
<file path=[Content_Types].xml><?xml version="1.0" encoding="utf-8"?>
<Types xmlns="http://schemas.openxmlformats.org/package/2006/content-types">
  <Default Extension="fntdata" ContentType="application/x-fontdata"/>
  <Default Extension="gif" ContentType="image/gi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716" r:id="rId1"/>
    <p:sldMasterId id="2147483717" r:id="rId2"/>
  </p:sldMasterIdLst>
  <p:notesMasterIdLst>
    <p:notesMasterId r:id="rId109"/>
  </p:notesMasterIdLst>
  <p:sldIdLst>
    <p:sldId id="256" r:id="rId3"/>
    <p:sldId id="261" r:id="rId4"/>
    <p:sldId id="262" r:id="rId5"/>
    <p:sldId id="257" r:id="rId6"/>
    <p:sldId id="345" r:id="rId7"/>
    <p:sldId id="348" r:id="rId8"/>
    <p:sldId id="349" r:id="rId9"/>
    <p:sldId id="350" r:id="rId10"/>
    <p:sldId id="351" r:id="rId11"/>
    <p:sldId id="352" r:id="rId12"/>
    <p:sldId id="354" r:id="rId13"/>
    <p:sldId id="353" r:id="rId14"/>
    <p:sldId id="277" r:id="rId15"/>
    <p:sldId id="355" r:id="rId16"/>
    <p:sldId id="357" r:id="rId17"/>
    <p:sldId id="358" r:id="rId18"/>
    <p:sldId id="359" r:id="rId19"/>
    <p:sldId id="360" r:id="rId20"/>
    <p:sldId id="361" r:id="rId21"/>
    <p:sldId id="362" r:id="rId22"/>
    <p:sldId id="365" r:id="rId23"/>
    <p:sldId id="363" r:id="rId24"/>
    <p:sldId id="356" r:id="rId25"/>
    <p:sldId id="297" r:id="rId26"/>
    <p:sldId id="318" r:id="rId27"/>
    <p:sldId id="319" r:id="rId28"/>
    <p:sldId id="341" r:id="rId29"/>
    <p:sldId id="342" r:id="rId30"/>
    <p:sldId id="343" r:id="rId31"/>
    <p:sldId id="344" r:id="rId32"/>
    <p:sldId id="258" r:id="rId33"/>
    <p:sldId id="259" r:id="rId34"/>
    <p:sldId id="264" r:id="rId35"/>
    <p:sldId id="265" r:id="rId36"/>
    <p:sldId id="266" r:id="rId37"/>
    <p:sldId id="267" r:id="rId38"/>
    <p:sldId id="268" r:id="rId39"/>
    <p:sldId id="269" r:id="rId40"/>
    <p:sldId id="270" r:id="rId41"/>
    <p:sldId id="271" r:id="rId42"/>
    <p:sldId id="272" r:id="rId43"/>
    <p:sldId id="273" r:id="rId44"/>
    <p:sldId id="274" r:id="rId45"/>
    <p:sldId id="275" r:id="rId46"/>
    <p:sldId id="346" r:id="rId47"/>
    <p:sldId id="347" r:id="rId48"/>
    <p:sldId id="276" r:id="rId49"/>
    <p:sldId id="278" r:id="rId50"/>
    <p:sldId id="279" r:id="rId51"/>
    <p:sldId id="280" r:id="rId52"/>
    <p:sldId id="281" r:id="rId53"/>
    <p:sldId id="282" r:id="rId54"/>
    <p:sldId id="283" r:id="rId55"/>
    <p:sldId id="284" r:id="rId56"/>
    <p:sldId id="285" r:id="rId57"/>
    <p:sldId id="286" r:id="rId58"/>
    <p:sldId id="287" r:id="rId59"/>
    <p:sldId id="288" r:id="rId60"/>
    <p:sldId id="289" r:id="rId61"/>
    <p:sldId id="290" r:id="rId62"/>
    <p:sldId id="291" r:id="rId63"/>
    <p:sldId id="292" r:id="rId64"/>
    <p:sldId id="293" r:id="rId65"/>
    <p:sldId id="294" r:id="rId66"/>
    <p:sldId id="295" r:id="rId67"/>
    <p:sldId id="296" r:id="rId68"/>
    <p:sldId id="298" r:id="rId69"/>
    <p:sldId id="299" r:id="rId70"/>
    <p:sldId id="300" r:id="rId71"/>
    <p:sldId id="301" r:id="rId72"/>
    <p:sldId id="302" r:id="rId73"/>
    <p:sldId id="303" r:id="rId74"/>
    <p:sldId id="304" r:id="rId75"/>
    <p:sldId id="305" r:id="rId76"/>
    <p:sldId id="306" r:id="rId77"/>
    <p:sldId id="307" r:id="rId78"/>
    <p:sldId id="308" r:id="rId79"/>
    <p:sldId id="309" r:id="rId80"/>
    <p:sldId id="310" r:id="rId81"/>
    <p:sldId id="311" r:id="rId82"/>
    <p:sldId id="312" r:id="rId83"/>
    <p:sldId id="313" r:id="rId84"/>
    <p:sldId id="314" r:id="rId85"/>
    <p:sldId id="315" r:id="rId86"/>
    <p:sldId id="316" r:id="rId87"/>
    <p:sldId id="317" r:id="rId88"/>
    <p:sldId id="320" r:id="rId89"/>
    <p:sldId id="321" r:id="rId90"/>
    <p:sldId id="322" r:id="rId91"/>
    <p:sldId id="323" r:id="rId92"/>
    <p:sldId id="324" r:id="rId93"/>
    <p:sldId id="325" r:id="rId94"/>
    <p:sldId id="326" r:id="rId95"/>
    <p:sldId id="327" r:id="rId96"/>
    <p:sldId id="328" r:id="rId97"/>
    <p:sldId id="329" r:id="rId98"/>
    <p:sldId id="330" r:id="rId99"/>
    <p:sldId id="331" r:id="rId100"/>
    <p:sldId id="332" r:id="rId101"/>
    <p:sldId id="333" r:id="rId102"/>
    <p:sldId id="334" r:id="rId103"/>
    <p:sldId id="335" r:id="rId104"/>
    <p:sldId id="336" r:id="rId105"/>
    <p:sldId id="337" r:id="rId106"/>
    <p:sldId id="338" r:id="rId107"/>
    <p:sldId id="339" r:id="rId108"/>
  </p:sldIdLst>
  <p:sldSz cx="9144000" cy="5143500" type="screen16x9"/>
  <p:notesSz cx="6858000" cy="9144000"/>
  <p:embeddedFontLst>
    <p:embeddedFont>
      <p:font typeface="Abril Fatface" panose="02000503000000020003" pitchFamily="2" charset="77"/>
      <p:regular r:id="rId110"/>
    </p:embeddedFont>
    <p:embeddedFont>
      <p:font typeface="Amatic SC" pitchFamily="2" charset="-79"/>
      <p:regular r:id="rId111"/>
      <p:bold r:id="rId112"/>
    </p:embeddedFont>
    <p:embeddedFont>
      <p:font typeface="Anaheim" panose="02000503000000000000" pitchFamily="2" charset="77"/>
      <p:regular r:id="rId113"/>
    </p:embeddedFont>
    <p:embeddedFont>
      <p:font typeface="Bebas Neue" panose="020B0606020202050201" pitchFamily="34" charset="77"/>
      <p:regular r:id="rId114"/>
    </p:embeddedFont>
    <p:embeddedFont>
      <p:font typeface="Calibri" panose="020F0502020204030204" pitchFamily="34" charset="0"/>
      <p:regular r:id="rId115"/>
      <p:bold r:id="rId116"/>
      <p:italic r:id="rId117"/>
      <p:boldItalic r:id="rId118"/>
    </p:embeddedFont>
    <p:embeddedFont>
      <p:font typeface="Proxima Nova" panose="02000506030000020004" pitchFamily="2" charset="0"/>
      <p:regular r:id="rId119"/>
      <p:bold r:id="rId120"/>
      <p:italic r:id="rId121"/>
      <p:boldItalic r:id="rId122"/>
    </p:embeddedFont>
    <p:embeddedFont>
      <p:font typeface="Roboto" panose="02000000000000000000" pitchFamily="2" charset="0"/>
      <p:regular r:id="rId123"/>
      <p:bold r:id="rId124"/>
      <p:italic r:id="rId125"/>
      <p:boldItalic r:id="rId126"/>
    </p:embeddedFont>
    <p:embeddedFont>
      <p:font typeface="Roboto Condensed Light" panose="02000000000000000000" pitchFamily="2" charset="0"/>
      <p:regular r:id="rId127"/>
      <p:italic r:id="rId128"/>
    </p:embeddedFont>
    <p:embeddedFont>
      <p:font typeface="Roboto Medium" panose="02000000000000000000" pitchFamily="2" charset="0"/>
      <p:regular r:id="rId129"/>
      <p:bold r:id="rId130"/>
      <p:italic r:id="rId131"/>
      <p:boldItalic r:id="rId132"/>
    </p:embeddedFont>
    <p:embeddedFont>
      <p:font typeface="Ubuntu" panose="020B0504030602030204" pitchFamily="34" charset="0"/>
      <p:regular r:id="rId133"/>
      <p:bold r:id="rId134"/>
      <p:italic r:id="rId135"/>
      <p:boldItalic r:id="rId136"/>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D6FFDA"/>
    <a:srgbClr val="D7D7FD"/>
    <a:srgbClr val="A3D9D7"/>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A723CB59-3C9B-4BF9-BC16-295750FB7A14}">
  <a:tblStyle styleId="{A723CB59-3C9B-4BF9-BC16-295750FB7A14}"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7352"/>
    <p:restoredTop sz="94694"/>
  </p:normalViewPr>
  <p:slideViewPr>
    <p:cSldViewPr snapToGrid="0">
      <p:cViewPr varScale="1">
        <p:scale>
          <a:sx n="146" d="100"/>
          <a:sy n="146" d="100"/>
        </p:scale>
        <p:origin x="544" y="80"/>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font" Target="fonts/font8.fntdata"/><Relationship Id="rId21" Type="http://schemas.openxmlformats.org/officeDocument/2006/relationships/slide" Target="slides/slide19.xml"/><Relationship Id="rId42" Type="http://schemas.openxmlformats.org/officeDocument/2006/relationships/slide" Target="slides/slide40.xml"/><Relationship Id="rId63" Type="http://schemas.openxmlformats.org/officeDocument/2006/relationships/slide" Target="slides/slide61.xml"/><Relationship Id="rId84" Type="http://schemas.openxmlformats.org/officeDocument/2006/relationships/slide" Target="slides/slide82.xml"/><Relationship Id="rId138" Type="http://schemas.openxmlformats.org/officeDocument/2006/relationships/viewProps" Target="viewProps.xml"/><Relationship Id="rId16" Type="http://schemas.openxmlformats.org/officeDocument/2006/relationships/slide" Target="slides/slide14.xml"/><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font" Target="fonts/font14.fntdata"/><Relationship Id="rId128" Type="http://schemas.openxmlformats.org/officeDocument/2006/relationships/font" Target="fonts/font19.fntdata"/><Relationship Id="rId5" Type="http://schemas.openxmlformats.org/officeDocument/2006/relationships/slide" Target="slides/slide3.xml"/><Relationship Id="rId90" Type="http://schemas.openxmlformats.org/officeDocument/2006/relationships/slide" Target="slides/slide88.xml"/><Relationship Id="rId95" Type="http://schemas.openxmlformats.org/officeDocument/2006/relationships/slide" Target="slides/slide93.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113" Type="http://schemas.openxmlformats.org/officeDocument/2006/relationships/font" Target="fonts/font4.fntdata"/><Relationship Id="rId118" Type="http://schemas.openxmlformats.org/officeDocument/2006/relationships/font" Target="fonts/font9.fntdata"/><Relationship Id="rId134" Type="http://schemas.openxmlformats.org/officeDocument/2006/relationships/font" Target="fonts/font25.fntdata"/><Relationship Id="rId139" Type="http://schemas.openxmlformats.org/officeDocument/2006/relationships/theme" Target="theme/theme1.xml"/><Relationship Id="rId80" Type="http://schemas.openxmlformats.org/officeDocument/2006/relationships/slide" Target="slides/slide78.xml"/><Relationship Id="rId85" Type="http://schemas.openxmlformats.org/officeDocument/2006/relationships/slide" Target="slides/slide83.xml"/><Relationship Id="rId12" Type="http://schemas.openxmlformats.org/officeDocument/2006/relationships/slide" Target="slides/slide10.xml"/><Relationship Id="rId17" Type="http://schemas.openxmlformats.org/officeDocument/2006/relationships/slide" Target="slides/slide15.xml"/><Relationship Id="rId33" Type="http://schemas.openxmlformats.org/officeDocument/2006/relationships/slide" Target="slides/slide31.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08" Type="http://schemas.openxmlformats.org/officeDocument/2006/relationships/slide" Target="slides/slide106.xml"/><Relationship Id="rId124" Type="http://schemas.openxmlformats.org/officeDocument/2006/relationships/font" Target="fonts/font15.fntdata"/><Relationship Id="rId129" Type="http://schemas.openxmlformats.org/officeDocument/2006/relationships/font" Target="fonts/font20.fntdata"/><Relationship Id="rId54" Type="http://schemas.openxmlformats.org/officeDocument/2006/relationships/slide" Target="slides/slide52.xml"/><Relationship Id="rId70" Type="http://schemas.openxmlformats.org/officeDocument/2006/relationships/slide" Target="slides/slide68.xml"/><Relationship Id="rId75" Type="http://schemas.openxmlformats.org/officeDocument/2006/relationships/slide" Target="slides/slide73.xml"/><Relationship Id="rId91" Type="http://schemas.openxmlformats.org/officeDocument/2006/relationships/slide" Target="slides/slide89.xml"/><Relationship Id="rId96" Type="http://schemas.openxmlformats.org/officeDocument/2006/relationships/slide" Target="slides/slide94.xml"/><Relationship Id="rId140"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4.xml"/><Relationship Id="rId23" Type="http://schemas.openxmlformats.org/officeDocument/2006/relationships/slide" Target="slides/slide21.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font" Target="fonts/font5.fntdata"/><Relationship Id="rId119" Type="http://schemas.openxmlformats.org/officeDocument/2006/relationships/font" Target="fonts/font10.fntdata"/><Relationship Id="rId44" Type="http://schemas.openxmlformats.org/officeDocument/2006/relationships/slide" Target="slides/slide42.xml"/><Relationship Id="rId60" Type="http://schemas.openxmlformats.org/officeDocument/2006/relationships/slide" Target="slides/slide58.xml"/><Relationship Id="rId65" Type="http://schemas.openxmlformats.org/officeDocument/2006/relationships/slide" Target="slides/slide63.xml"/><Relationship Id="rId81" Type="http://schemas.openxmlformats.org/officeDocument/2006/relationships/slide" Target="slides/slide79.xml"/><Relationship Id="rId86" Type="http://schemas.openxmlformats.org/officeDocument/2006/relationships/slide" Target="slides/slide84.xml"/><Relationship Id="rId130" Type="http://schemas.openxmlformats.org/officeDocument/2006/relationships/font" Target="fonts/font21.fntdata"/><Relationship Id="rId135" Type="http://schemas.openxmlformats.org/officeDocument/2006/relationships/font" Target="fonts/font26.fntdata"/><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notesMaster" Target="notesMasters/notesMaster1.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slide" Target="slides/slide102.xml"/><Relationship Id="rId120" Type="http://schemas.openxmlformats.org/officeDocument/2006/relationships/font" Target="fonts/font11.fntdata"/><Relationship Id="rId125" Type="http://schemas.openxmlformats.org/officeDocument/2006/relationships/font" Target="fonts/font16.fntdata"/><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font" Target="fonts/font1.fntdata"/><Relationship Id="rId115" Type="http://schemas.openxmlformats.org/officeDocument/2006/relationships/font" Target="fonts/font6.fntdata"/><Relationship Id="rId131" Type="http://schemas.openxmlformats.org/officeDocument/2006/relationships/font" Target="fonts/font22.fntdata"/><Relationship Id="rId136" Type="http://schemas.openxmlformats.org/officeDocument/2006/relationships/font" Target="fonts/font27.fntdata"/><Relationship Id="rId61" Type="http://schemas.openxmlformats.org/officeDocument/2006/relationships/slide" Target="slides/slide59.xml"/><Relationship Id="rId82" Type="http://schemas.openxmlformats.org/officeDocument/2006/relationships/slide" Target="slides/slide80.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126" Type="http://schemas.openxmlformats.org/officeDocument/2006/relationships/font" Target="fonts/font17.fntdata"/><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slide" Target="slides/slide96.xml"/><Relationship Id="rId121" Type="http://schemas.openxmlformats.org/officeDocument/2006/relationships/font" Target="fonts/font12.fntdata"/><Relationship Id="rId3" Type="http://schemas.openxmlformats.org/officeDocument/2006/relationships/slide" Target="slides/slide1.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116" Type="http://schemas.openxmlformats.org/officeDocument/2006/relationships/font" Target="fonts/font7.fntdata"/><Relationship Id="rId137" Type="http://schemas.openxmlformats.org/officeDocument/2006/relationships/presProps" Target="presProps.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88" Type="http://schemas.openxmlformats.org/officeDocument/2006/relationships/slide" Target="slides/slide86.xml"/><Relationship Id="rId111" Type="http://schemas.openxmlformats.org/officeDocument/2006/relationships/font" Target="fonts/font2.fntdata"/><Relationship Id="rId132" Type="http://schemas.openxmlformats.org/officeDocument/2006/relationships/font" Target="fonts/font23.fntdata"/><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106" Type="http://schemas.openxmlformats.org/officeDocument/2006/relationships/slide" Target="slides/slide104.xml"/><Relationship Id="rId127" Type="http://schemas.openxmlformats.org/officeDocument/2006/relationships/font" Target="fonts/font18.fntdata"/><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78" Type="http://schemas.openxmlformats.org/officeDocument/2006/relationships/slide" Target="slides/slide76.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font" Target="fonts/font13.fntdata"/><Relationship Id="rId4" Type="http://schemas.openxmlformats.org/officeDocument/2006/relationships/slide" Target="slides/slide2.xml"/><Relationship Id="rId9" Type="http://schemas.openxmlformats.org/officeDocument/2006/relationships/slide" Target="slides/slide7.xml"/><Relationship Id="rId26" Type="http://schemas.openxmlformats.org/officeDocument/2006/relationships/slide" Target="slides/slide24.xml"/><Relationship Id="rId47" Type="http://schemas.openxmlformats.org/officeDocument/2006/relationships/slide" Target="slides/slide45.xml"/><Relationship Id="rId68" Type="http://schemas.openxmlformats.org/officeDocument/2006/relationships/slide" Target="slides/slide66.xml"/><Relationship Id="rId89" Type="http://schemas.openxmlformats.org/officeDocument/2006/relationships/slide" Target="slides/slide87.xml"/><Relationship Id="rId112" Type="http://schemas.openxmlformats.org/officeDocument/2006/relationships/font" Target="fonts/font3.fntdata"/><Relationship Id="rId133" Type="http://schemas.openxmlformats.org/officeDocument/2006/relationships/font" Target="fonts/font24.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02"/>
        <p:cNvGrpSpPr/>
        <p:nvPr/>
      </p:nvGrpSpPr>
      <p:grpSpPr>
        <a:xfrm>
          <a:off x="0" y="0"/>
          <a:ext cx="0" cy="0"/>
          <a:chOff x="0" y="0"/>
          <a:chExt cx="0" cy="0"/>
        </a:xfrm>
      </p:grpSpPr>
      <p:sp>
        <p:nvSpPr>
          <p:cNvPr id="2603" name="Google Shape;2603;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04" name="Google Shape;2604;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04"/>
        <p:cNvGrpSpPr/>
        <p:nvPr/>
      </p:nvGrpSpPr>
      <p:grpSpPr>
        <a:xfrm>
          <a:off x="0" y="0"/>
          <a:ext cx="0" cy="0"/>
          <a:chOff x="0" y="0"/>
          <a:chExt cx="0" cy="0"/>
        </a:xfrm>
      </p:grpSpPr>
      <p:sp>
        <p:nvSpPr>
          <p:cNvPr id="3605" name="Google Shape;3605;g115eaf37bc6_0_2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6" name="Google Shape;3606;g115eaf37bc6_0_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49450345"/>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407"/>
        <p:cNvGrpSpPr/>
        <p:nvPr/>
      </p:nvGrpSpPr>
      <p:grpSpPr>
        <a:xfrm>
          <a:off x="0" y="0"/>
          <a:ext cx="0" cy="0"/>
          <a:chOff x="0" y="0"/>
          <a:chExt cx="0" cy="0"/>
        </a:xfrm>
      </p:grpSpPr>
      <p:sp>
        <p:nvSpPr>
          <p:cNvPr id="15408" name="Google Shape;15408;g106008b1fb2_0_2391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409" name="Google Shape;15409;g106008b1fb2_0_239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838"/>
        <p:cNvGrpSpPr/>
        <p:nvPr/>
      </p:nvGrpSpPr>
      <p:grpSpPr>
        <a:xfrm>
          <a:off x="0" y="0"/>
          <a:ext cx="0" cy="0"/>
          <a:chOff x="0" y="0"/>
          <a:chExt cx="0" cy="0"/>
        </a:xfrm>
      </p:grpSpPr>
      <p:sp>
        <p:nvSpPr>
          <p:cNvPr id="15839" name="Google Shape;15839;g106008b1fb2_0_2434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840" name="Google Shape;15840;g106008b1fb2_0_243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631"/>
        <p:cNvGrpSpPr/>
        <p:nvPr/>
      </p:nvGrpSpPr>
      <p:grpSpPr>
        <a:xfrm>
          <a:off x="0" y="0"/>
          <a:ext cx="0" cy="0"/>
          <a:chOff x="0" y="0"/>
          <a:chExt cx="0" cy="0"/>
        </a:xfrm>
      </p:grpSpPr>
      <p:sp>
        <p:nvSpPr>
          <p:cNvPr id="16632" name="Google Shape;16632;g106008b1fb2_0_2514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633" name="Google Shape;16633;g106008b1fb2_0_2514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72"/>
        <p:cNvGrpSpPr/>
        <p:nvPr/>
      </p:nvGrpSpPr>
      <p:grpSpPr>
        <a:xfrm>
          <a:off x="0" y="0"/>
          <a:ext cx="0" cy="0"/>
          <a:chOff x="0" y="0"/>
          <a:chExt cx="0" cy="0"/>
        </a:xfrm>
      </p:grpSpPr>
      <p:sp>
        <p:nvSpPr>
          <p:cNvPr id="17373" name="Google Shape;17373;g106008b1fb2_0_2588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74" name="Google Shape;17374;g106008b1fb2_0_258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065"/>
        <p:cNvGrpSpPr/>
        <p:nvPr/>
      </p:nvGrpSpPr>
      <p:grpSpPr>
        <a:xfrm>
          <a:off x="0" y="0"/>
          <a:ext cx="0" cy="0"/>
          <a:chOff x="0" y="0"/>
          <a:chExt cx="0" cy="0"/>
        </a:xfrm>
      </p:grpSpPr>
      <p:sp>
        <p:nvSpPr>
          <p:cNvPr id="18066" name="Google Shape;18066;g106008b1fb2_0_2657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067" name="Google Shape;18067;g106008b1fb2_0_265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367"/>
        <p:cNvGrpSpPr/>
        <p:nvPr/>
      </p:nvGrpSpPr>
      <p:grpSpPr>
        <a:xfrm>
          <a:off x="0" y="0"/>
          <a:ext cx="0" cy="0"/>
          <a:chOff x="0" y="0"/>
          <a:chExt cx="0" cy="0"/>
        </a:xfrm>
      </p:grpSpPr>
      <p:sp>
        <p:nvSpPr>
          <p:cNvPr id="18368" name="Google Shape;18368;g106008b1fb2_0_2687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369" name="Google Shape;18369;g106008b1fb2_0_268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007"/>
        <p:cNvGrpSpPr/>
        <p:nvPr/>
      </p:nvGrpSpPr>
      <p:grpSpPr>
        <a:xfrm>
          <a:off x="0" y="0"/>
          <a:ext cx="0" cy="0"/>
          <a:chOff x="0" y="0"/>
          <a:chExt cx="0" cy="0"/>
        </a:xfrm>
      </p:grpSpPr>
      <p:sp>
        <p:nvSpPr>
          <p:cNvPr id="19008" name="Google Shape;19008;g106008b1fb2_0_2951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009" name="Google Shape;19009;g106008b1fb2_0_295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04"/>
        <p:cNvGrpSpPr/>
        <p:nvPr/>
      </p:nvGrpSpPr>
      <p:grpSpPr>
        <a:xfrm>
          <a:off x="0" y="0"/>
          <a:ext cx="0" cy="0"/>
          <a:chOff x="0" y="0"/>
          <a:chExt cx="0" cy="0"/>
        </a:xfrm>
      </p:grpSpPr>
      <p:sp>
        <p:nvSpPr>
          <p:cNvPr id="3605" name="Google Shape;3605;g115eaf37bc6_0_2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6" name="Google Shape;3606;g115eaf37bc6_0_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8795135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04"/>
        <p:cNvGrpSpPr/>
        <p:nvPr/>
      </p:nvGrpSpPr>
      <p:grpSpPr>
        <a:xfrm>
          <a:off x="0" y="0"/>
          <a:ext cx="0" cy="0"/>
          <a:chOff x="0" y="0"/>
          <a:chExt cx="0" cy="0"/>
        </a:xfrm>
      </p:grpSpPr>
      <p:sp>
        <p:nvSpPr>
          <p:cNvPr id="3605" name="Google Shape;3605;g115eaf37bc6_0_2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6" name="Google Shape;3606;g115eaf37bc6_0_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4603593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721"/>
        <p:cNvGrpSpPr/>
        <p:nvPr/>
      </p:nvGrpSpPr>
      <p:grpSpPr>
        <a:xfrm>
          <a:off x="0" y="0"/>
          <a:ext cx="0" cy="0"/>
          <a:chOff x="0" y="0"/>
          <a:chExt cx="0" cy="0"/>
        </a:xfrm>
      </p:grpSpPr>
      <p:sp>
        <p:nvSpPr>
          <p:cNvPr id="3722" name="Google Shape;3722;g106008b1fb2_0_100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723" name="Google Shape;3723;g106008b1fb2_0_10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04"/>
        <p:cNvGrpSpPr/>
        <p:nvPr/>
      </p:nvGrpSpPr>
      <p:grpSpPr>
        <a:xfrm>
          <a:off x="0" y="0"/>
          <a:ext cx="0" cy="0"/>
          <a:chOff x="0" y="0"/>
          <a:chExt cx="0" cy="0"/>
        </a:xfrm>
      </p:grpSpPr>
      <p:sp>
        <p:nvSpPr>
          <p:cNvPr id="3605" name="Google Shape;3605;g115eaf37bc6_0_2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6" name="Google Shape;3606;g115eaf37bc6_0_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0635715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04"/>
        <p:cNvGrpSpPr/>
        <p:nvPr/>
      </p:nvGrpSpPr>
      <p:grpSpPr>
        <a:xfrm>
          <a:off x="0" y="0"/>
          <a:ext cx="0" cy="0"/>
          <a:chOff x="0" y="0"/>
          <a:chExt cx="0" cy="0"/>
        </a:xfrm>
      </p:grpSpPr>
      <p:sp>
        <p:nvSpPr>
          <p:cNvPr id="3605" name="Google Shape;3605;g115eaf37bc6_0_2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6" name="Google Shape;3606;g115eaf37bc6_0_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8633068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04"/>
        <p:cNvGrpSpPr/>
        <p:nvPr/>
      </p:nvGrpSpPr>
      <p:grpSpPr>
        <a:xfrm>
          <a:off x="0" y="0"/>
          <a:ext cx="0" cy="0"/>
          <a:chOff x="0" y="0"/>
          <a:chExt cx="0" cy="0"/>
        </a:xfrm>
      </p:grpSpPr>
      <p:sp>
        <p:nvSpPr>
          <p:cNvPr id="3605" name="Google Shape;3605;g115eaf37bc6_0_2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6" name="Google Shape;3606;g115eaf37bc6_0_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6560183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04"/>
        <p:cNvGrpSpPr/>
        <p:nvPr/>
      </p:nvGrpSpPr>
      <p:grpSpPr>
        <a:xfrm>
          <a:off x="0" y="0"/>
          <a:ext cx="0" cy="0"/>
          <a:chOff x="0" y="0"/>
          <a:chExt cx="0" cy="0"/>
        </a:xfrm>
      </p:grpSpPr>
      <p:sp>
        <p:nvSpPr>
          <p:cNvPr id="3605" name="Google Shape;3605;g115eaf37bc6_0_2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6" name="Google Shape;3606;g115eaf37bc6_0_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5116373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04"/>
        <p:cNvGrpSpPr/>
        <p:nvPr/>
      </p:nvGrpSpPr>
      <p:grpSpPr>
        <a:xfrm>
          <a:off x="0" y="0"/>
          <a:ext cx="0" cy="0"/>
          <a:chOff x="0" y="0"/>
          <a:chExt cx="0" cy="0"/>
        </a:xfrm>
      </p:grpSpPr>
      <p:sp>
        <p:nvSpPr>
          <p:cNvPr id="3605" name="Google Shape;3605;g115eaf37bc6_0_2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6" name="Google Shape;3606;g115eaf37bc6_0_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50945363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04"/>
        <p:cNvGrpSpPr/>
        <p:nvPr/>
      </p:nvGrpSpPr>
      <p:grpSpPr>
        <a:xfrm>
          <a:off x="0" y="0"/>
          <a:ext cx="0" cy="0"/>
          <a:chOff x="0" y="0"/>
          <a:chExt cx="0" cy="0"/>
        </a:xfrm>
      </p:grpSpPr>
      <p:sp>
        <p:nvSpPr>
          <p:cNvPr id="3605" name="Google Shape;3605;g115eaf37bc6_0_2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6" name="Google Shape;3606;g115eaf37bc6_0_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7776459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29"/>
        <p:cNvGrpSpPr/>
        <p:nvPr/>
      </p:nvGrpSpPr>
      <p:grpSpPr>
        <a:xfrm>
          <a:off x="0" y="0"/>
          <a:ext cx="0" cy="0"/>
          <a:chOff x="0" y="0"/>
          <a:chExt cx="0" cy="0"/>
        </a:xfrm>
      </p:grpSpPr>
      <p:sp>
        <p:nvSpPr>
          <p:cNvPr id="2930" name="Google Shape;2930;g11474258801_0_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31" name="Google Shape;2931;g11474258801_0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04"/>
        <p:cNvGrpSpPr/>
        <p:nvPr/>
      </p:nvGrpSpPr>
      <p:grpSpPr>
        <a:xfrm>
          <a:off x="0" y="0"/>
          <a:ext cx="0" cy="0"/>
          <a:chOff x="0" y="0"/>
          <a:chExt cx="0" cy="0"/>
        </a:xfrm>
      </p:grpSpPr>
      <p:sp>
        <p:nvSpPr>
          <p:cNvPr id="3605" name="Google Shape;3605;g115eaf37bc6_0_2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6" name="Google Shape;3606;g115eaf37bc6_0_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2691730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04"/>
        <p:cNvGrpSpPr/>
        <p:nvPr/>
      </p:nvGrpSpPr>
      <p:grpSpPr>
        <a:xfrm>
          <a:off x="0" y="0"/>
          <a:ext cx="0" cy="0"/>
          <a:chOff x="0" y="0"/>
          <a:chExt cx="0" cy="0"/>
        </a:xfrm>
      </p:grpSpPr>
      <p:sp>
        <p:nvSpPr>
          <p:cNvPr id="3605" name="Google Shape;3605;g115eaf37bc6_0_2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6" name="Google Shape;3606;g115eaf37bc6_0_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7014393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04"/>
        <p:cNvGrpSpPr/>
        <p:nvPr/>
      </p:nvGrpSpPr>
      <p:grpSpPr>
        <a:xfrm>
          <a:off x="0" y="0"/>
          <a:ext cx="0" cy="0"/>
          <a:chOff x="0" y="0"/>
          <a:chExt cx="0" cy="0"/>
        </a:xfrm>
      </p:grpSpPr>
      <p:sp>
        <p:nvSpPr>
          <p:cNvPr id="3605" name="Google Shape;3605;g115eaf37bc6_0_2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6" name="Google Shape;3606;g115eaf37bc6_0_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3666215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04"/>
        <p:cNvGrpSpPr/>
        <p:nvPr/>
      </p:nvGrpSpPr>
      <p:grpSpPr>
        <a:xfrm>
          <a:off x="0" y="0"/>
          <a:ext cx="0" cy="0"/>
          <a:chOff x="0" y="0"/>
          <a:chExt cx="0" cy="0"/>
        </a:xfrm>
      </p:grpSpPr>
      <p:sp>
        <p:nvSpPr>
          <p:cNvPr id="3605" name="Google Shape;3605;g115eaf37bc6_0_2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6" name="Google Shape;3606;g115eaf37bc6_0_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5503941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55"/>
        <p:cNvGrpSpPr/>
        <p:nvPr/>
      </p:nvGrpSpPr>
      <p:grpSpPr>
        <a:xfrm>
          <a:off x="0" y="0"/>
          <a:ext cx="0" cy="0"/>
          <a:chOff x="0" y="0"/>
          <a:chExt cx="0" cy="0"/>
        </a:xfrm>
      </p:grpSpPr>
      <p:sp>
        <p:nvSpPr>
          <p:cNvPr id="4856" name="Google Shape;4856;g115eaf37bc6_1_6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57" name="Google Shape;4857;g115eaf37bc6_1_6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10"/>
        <p:cNvGrpSpPr/>
        <p:nvPr/>
      </p:nvGrpSpPr>
      <p:grpSpPr>
        <a:xfrm>
          <a:off x="0" y="0"/>
          <a:ext cx="0" cy="0"/>
          <a:chOff x="0" y="0"/>
          <a:chExt cx="0" cy="0"/>
        </a:xfrm>
      </p:grpSpPr>
      <p:sp>
        <p:nvSpPr>
          <p:cNvPr id="6211" name="Google Shape;6211;g106008b1fb2_0_2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12" name="Google Shape;6212;g106008b1fb2_0_2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82"/>
        <p:cNvGrpSpPr/>
        <p:nvPr/>
      </p:nvGrpSpPr>
      <p:grpSpPr>
        <a:xfrm>
          <a:off x="0" y="0"/>
          <a:ext cx="0" cy="0"/>
          <a:chOff x="0" y="0"/>
          <a:chExt cx="0" cy="0"/>
        </a:xfrm>
      </p:grpSpPr>
      <p:sp>
        <p:nvSpPr>
          <p:cNvPr id="6383" name="Google Shape;6383;g115eaf37bc6_1_756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84" name="Google Shape;6384;g115eaf37bc6_1_75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9"/>
        <p:cNvGrpSpPr/>
        <p:nvPr/>
      </p:nvGrpSpPr>
      <p:grpSpPr>
        <a:xfrm>
          <a:off x="0" y="0"/>
          <a:ext cx="0" cy="0"/>
          <a:chOff x="0" y="0"/>
          <a:chExt cx="0" cy="0"/>
        </a:xfrm>
      </p:grpSpPr>
      <p:sp>
        <p:nvSpPr>
          <p:cNvPr id="2740" name="Google Shape;2740;g105f95526dd_0_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41" name="Google Shape;2741;g105f95526dd_0_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260580130"/>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9"/>
        <p:cNvGrpSpPr/>
        <p:nvPr/>
      </p:nvGrpSpPr>
      <p:grpSpPr>
        <a:xfrm>
          <a:off x="0" y="0"/>
          <a:ext cx="0" cy="0"/>
          <a:chOff x="0" y="0"/>
          <a:chExt cx="0" cy="0"/>
        </a:xfrm>
      </p:grpSpPr>
      <p:sp>
        <p:nvSpPr>
          <p:cNvPr id="2740" name="Google Shape;2740;g105f95526dd_0_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41" name="Google Shape;2741;g105f95526dd_0_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05897811"/>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9"/>
        <p:cNvGrpSpPr/>
        <p:nvPr/>
      </p:nvGrpSpPr>
      <p:grpSpPr>
        <a:xfrm>
          <a:off x="0" y="0"/>
          <a:ext cx="0" cy="0"/>
          <a:chOff x="0" y="0"/>
          <a:chExt cx="0" cy="0"/>
        </a:xfrm>
      </p:grpSpPr>
      <p:sp>
        <p:nvSpPr>
          <p:cNvPr id="2740" name="Google Shape;2740;g105f95526dd_0_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41" name="Google Shape;2741;g105f95526dd_0_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40723899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15"/>
        <p:cNvGrpSpPr/>
        <p:nvPr/>
      </p:nvGrpSpPr>
      <p:grpSpPr>
        <a:xfrm>
          <a:off x="0" y="0"/>
          <a:ext cx="0" cy="0"/>
          <a:chOff x="0" y="0"/>
          <a:chExt cx="0" cy="0"/>
        </a:xfrm>
      </p:grpSpPr>
      <p:sp>
        <p:nvSpPr>
          <p:cNvPr id="3016" name="Google Shape;3016;g105f95526dd_0_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17" name="Google Shape;3017;g105f95526dd_0_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9"/>
        <p:cNvGrpSpPr/>
        <p:nvPr/>
      </p:nvGrpSpPr>
      <p:grpSpPr>
        <a:xfrm>
          <a:off x="0" y="0"/>
          <a:ext cx="0" cy="0"/>
          <a:chOff x="0" y="0"/>
          <a:chExt cx="0" cy="0"/>
        </a:xfrm>
      </p:grpSpPr>
      <p:sp>
        <p:nvSpPr>
          <p:cNvPr id="2740" name="Google Shape;2740;g105f95526dd_0_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41" name="Google Shape;2741;g105f95526dd_0_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4571309"/>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49"/>
        <p:cNvGrpSpPr/>
        <p:nvPr/>
      </p:nvGrpSpPr>
      <p:grpSpPr>
        <a:xfrm>
          <a:off x="0" y="0"/>
          <a:ext cx="0" cy="0"/>
          <a:chOff x="0" y="0"/>
          <a:chExt cx="0" cy="0"/>
        </a:xfrm>
      </p:grpSpPr>
      <p:sp>
        <p:nvSpPr>
          <p:cNvPr id="2750" name="Google Shape;2750;g105f95526dd_0_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51" name="Google Shape;2751;g105f95526dd_0_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12"/>
        <p:cNvGrpSpPr/>
        <p:nvPr/>
      </p:nvGrpSpPr>
      <p:grpSpPr>
        <a:xfrm>
          <a:off x="0" y="0"/>
          <a:ext cx="0" cy="0"/>
          <a:chOff x="0" y="0"/>
          <a:chExt cx="0" cy="0"/>
        </a:xfrm>
      </p:grpSpPr>
      <p:sp>
        <p:nvSpPr>
          <p:cNvPr id="2813" name="Google Shape;2813;g115b6cb90da_0_6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14" name="Google Shape;2814;g115b6cb90da_0_6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37"/>
        <p:cNvGrpSpPr/>
        <p:nvPr/>
      </p:nvGrpSpPr>
      <p:grpSpPr>
        <a:xfrm>
          <a:off x="0" y="0"/>
          <a:ext cx="0" cy="0"/>
          <a:chOff x="0" y="0"/>
          <a:chExt cx="0" cy="0"/>
        </a:xfrm>
      </p:grpSpPr>
      <p:sp>
        <p:nvSpPr>
          <p:cNvPr id="3138" name="Google Shape;3138;g106008b1fb2_0_6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39" name="Google Shape;3139;g106008b1fb2_0_6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16"/>
        <p:cNvGrpSpPr/>
        <p:nvPr/>
      </p:nvGrpSpPr>
      <p:grpSpPr>
        <a:xfrm>
          <a:off x="0" y="0"/>
          <a:ext cx="0" cy="0"/>
          <a:chOff x="0" y="0"/>
          <a:chExt cx="0" cy="0"/>
        </a:xfrm>
      </p:grpSpPr>
      <p:sp>
        <p:nvSpPr>
          <p:cNvPr id="3217" name="Google Shape;3217;g1148e1cc402_0_28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18" name="Google Shape;3218;g1148e1cc402_0_2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35"/>
        <p:cNvGrpSpPr/>
        <p:nvPr/>
      </p:nvGrpSpPr>
      <p:grpSpPr>
        <a:xfrm>
          <a:off x="0" y="0"/>
          <a:ext cx="0" cy="0"/>
          <a:chOff x="0" y="0"/>
          <a:chExt cx="0" cy="0"/>
        </a:xfrm>
      </p:grpSpPr>
      <p:sp>
        <p:nvSpPr>
          <p:cNvPr id="3236" name="Google Shape;3236;g105f95526dd_0_7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37" name="Google Shape;3237;g105f95526dd_0_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295"/>
        <p:cNvGrpSpPr/>
        <p:nvPr/>
      </p:nvGrpSpPr>
      <p:grpSpPr>
        <a:xfrm>
          <a:off x="0" y="0"/>
          <a:ext cx="0" cy="0"/>
          <a:chOff x="0" y="0"/>
          <a:chExt cx="0" cy="0"/>
        </a:xfrm>
      </p:grpSpPr>
      <p:sp>
        <p:nvSpPr>
          <p:cNvPr id="3296" name="Google Shape;3296;g105f95526dd_0_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97" name="Google Shape;3297;g105f95526dd_0_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16"/>
        <p:cNvGrpSpPr/>
        <p:nvPr/>
      </p:nvGrpSpPr>
      <p:grpSpPr>
        <a:xfrm>
          <a:off x="0" y="0"/>
          <a:ext cx="0" cy="0"/>
          <a:chOff x="0" y="0"/>
          <a:chExt cx="0" cy="0"/>
        </a:xfrm>
      </p:grpSpPr>
      <p:sp>
        <p:nvSpPr>
          <p:cNvPr id="3317" name="Google Shape;3317;g1148e1cc402_0_4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18" name="Google Shape;3318;g1148e1cc402_0_4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47"/>
        <p:cNvGrpSpPr/>
        <p:nvPr/>
      </p:nvGrpSpPr>
      <p:grpSpPr>
        <a:xfrm>
          <a:off x="0" y="0"/>
          <a:ext cx="0" cy="0"/>
          <a:chOff x="0" y="0"/>
          <a:chExt cx="0" cy="0"/>
        </a:xfrm>
      </p:grpSpPr>
      <p:sp>
        <p:nvSpPr>
          <p:cNvPr id="3348" name="Google Shape;3348;g106008b1fb2_0_6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49" name="Google Shape;3349;g106008b1fb2_0_6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371"/>
        <p:cNvGrpSpPr/>
        <p:nvPr/>
      </p:nvGrpSpPr>
      <p:grpSpPr>
        <a:xfrm>
          <a:off x="0" y="0"/>
          <a:ext cx="0" cy="0"/>
          <a:chOff x="0" y="0"/>
          <a:chExt cx="0" cy="0"/>
        </a:xfrm>
      </p:grpSpPr>
      <p:sp>
        <p:nvSpPr>
          <p:cNvPr id="3372" name="Google Shape;3372;g1148e1cc402_0_58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373" name="Google Shape;3373;g1148e1cc402_0_5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9"/>
        <p:cNvGrpSpPr/>
        <p:nvPr/>
      </p:nvGrpSpPr>
      <p:grpSpPr>
        <a:xfrm>
          <a:off x="0" y="0"/>
          <a:ext cx="0" cy="0"/>
          <a:chOff x="0" y="0"/>
          <a:chExt cx="0" cy="0"/>
        </a:xfrm>
      </p:grpSpPr>
      <p:sp>
        <p:nvSpPr>
          <p:cNvPr id="2740" name="Google Shape;2740;g105f95526dd_0_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41" name="Google Shape;2741;g105f95526dd_0_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25"/>
        <p:cNvGrpSpPr/>
        <p:nvPr/>
      </p:nvGrpSpPr>
      <p:grpSpPr>
        <a:xfrm>
          <a:off x="0" y="0"/>
          <a:ext cx="0" cy="0"/>
          <a:chOff x="0" y="0"/>
          <a:chExt cx="0" cy="0"/>
        </a:xfrm>
      </p:grpSpPr>
      <p:sp>
        <p:nvSpPr>
          <p:cNvPr id="3426" name="Google Shape;3426;g106008b1fb2_0_6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27" name="Google Shape;3427;g106008b1fb2_0_6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96"/>
        <p:cNvGrpSpPr/>
        <p:nvPr/>
      </p:nvGrpSpPr>
      <p:grpSpPr>
        <a:xfrm>
          <a:off x="0" y="0"/>
          <a:ext cx="0" cy="0"/>
          <a:chOff x="0" y="0"/>
          <a:chExt cx="0" cy="0"/>
        </a:xfrm>
      </p:grpSpPr>
      <p:sp>
        <p:nvSpPr>
          <p:cNvPr id="3497" name="Google Shape;3497;g1148e1cc402_0_7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98" name="Google Shape;3498;g1148e1cc402_0_7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23"/>
        <p:cNvGrpSpPr/>
        <p:nvPr/>
      </p:nvGrpSpPr>
      <p:grpSpPr>
        <a:xfrm>
          <a:off x="0" y="0"/>
          <a:ext cx="0" cy="0"/>
          <a:chOff x="0" y="0"/>
          <a:chExt cx="0" cy="0"/>
        </a:xfrm>
      </p:grpSpPr>
      <p:sp>
        <p:nvSpPr>
          <p:cNvPr id="3524" name="Google Shape;3524;g106008b1fb2_0_77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25" name="Google Shape;3525;g106008b1fb2_0_7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550"/>
        <p:cNvGrpSpPr/>
        <p:nvPr/>
      </p:nvGrpSpPr>
      <p:grpSpPr>
        <a:xfrm>
          <a:off x="0" y="0"/>
          <a:ext cx="0" cy="0"/>
          <a:chOff x="0" y="0"/>
          <a:chExt cx="0" cy="0"/>
        </a:xfrm>
      </p:grpSpPr>
      <p:sp>
        <p:nvSpPr>
          <p:cNvPr id="3551" name="Google Shape;3551;g106008b1fb2_0_87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552" name="Google Shape;3552;g106008b1fb2_0_8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04"/>
        <p:cNvGrpSpPr/>
        <p:nvPr/>
      </p:nvGrpSpPr>
      <p:grpSpPr>
        <a:xfrm>
          <a:off x="0" y="0"/>
          <a:ext cx="0" cy="0"/>
          <a:chOff x="0" y="0"/>
          <a:chExt cx="0" cy="0"/>
        </a:xfrm>
      </p:grpSpPr>
      <p:sp>
        <p:nvSpPr>
          <p:cNvPr id="3605" name="Google Shape;3605;g115eaf37bc6_0_2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6" name="Google Shape;3606;g115eaf37bc6_0_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04"/>
        <p:cNvGrpSpPr/>
        <p:nvPr/>
      </p:nvGrpSpPr>
      <p:grpSpPr>
        <a:xfrm>
          <a:off x="0" y="0"/>
          <a:ext cx="0" cy="0"/>
          <a:chOff x="0" y="0"/>
          <a:chExt cx="0" cy="0"/>
        </a:xfrm>
      </p:grpSpPr>
      <p:sp>
        <p:nvSpPr>
          <p:cNvPr id="3605" name="Google Shape;3605;g115eaf37bc6_0_2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6" name="Google Shape;3606;g115eaf37bc6_0_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37912257"/>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04"/>
        <p:cNvGrpSpPr/>
        <p:nvPr/>
      </p:nvGrpSpPr>
      <p:grpSpPr>
        <a:xfrm>
          <a:off x="0" y="0"/>
          <a:ext cx="0" cy="0"/>
          <a:chOff x="0" y="0"/>
          <a:chExt cx="0" cy="0"/>
        </a:xfrm>
      </p:grpSpPr>
      <p:sp>
        <p:nvSpPr>
          <p:cNvPr id="3605" name="Google Shape;3605;g115eaf37bc6_0_2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6" name="Google Shape;3606;g115eaf37bc6_0_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32011475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42"/>
        <p:cNvGrpSpPr/>
        <p:nvPr/>
      </p:nvGrpSpPr>
      <p:grpSpPr>
        <a:xfrm>
          <a:off x="0" y="0"/>
          <a:ext cx="0" cy="0"/>
          <a:chOff x="0" y="0"/>
          <a:chExt cx="0" cy="0"/>
        </a:xfrm>
      </p:grpSpPr>
      <p:sp>
        <p:nvSpPr>
          <p:cNvPr id="3643" name="Google Shape;3643;g106008b1fb2_0_98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44" name="Google Shape;3644;g106008b1fb2_0_9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39"/>
        <p:cNvGrpSpPr/>
        <p:nvPr/>
      </p:nvGrpSpPr>
      <p:grpSpPr>
        <a:xfrm>
          <a:off x="0" y="0"/>
          <a:ext cx="0" cy="0"/>
          <a:chOff x="0" y="0"/>
          <a:chExt cx="0" cy="0"/>
        </a:xfrm>
      </p:grpSpPr>
      <p:sp>
        <p:nvSpPr>
          <p:cNvPr id="3840" name="Google Shape;3840;g115eaf37bc6_0_3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41" name="Google Shape;3841;g115eaf37bc6_0_3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28"/>
        <p:cNvGrpSpPr/>
        <p:nvPr/>
      </p:nvGrpSpPr>
      <p:grpSpPr>
        <a:xfrm>
          <a:off x="0" y="0"/>
          <a:ext cx="0" cy="0"/>
          <a:chOff x="0" y="0"/>
          <a:chExt cx="0" cy="0"/>
        </a:xfrm>
      </p:grpSpPr>
      <p:sp>
        <p:nvSpPr>
          <p:cNvPr id="3929" name="Google Shape;3929;g106008b1fb2_0_10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30" name="Google Shape;3930;g106008b1fb2_0_10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04"/>
        <p:cNvGrpSpPr/>
        <p:nvPr/>
      </p:nvGrpSpPr>
      <p:grpSpPr>
        <a:xfrm>
          <a:off x="0" y="0"/>
          <a:ext cx="0" cy="0"/>
          <a:chOff x="0" y="0"/>
          <a:chExt cx="0" cy="0"/>
        </a:xfrm>
      </p:grpSpPr>
      <p:sp>
        <p:nvSpPr>
          <p:cNvPr id="3605" name="Google Shape;3605;g115eaf37bc6_0_2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6" name="Google Shape;3606;g115eaf37bc6_0_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4287674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71"/>
        <p:cNvGrpSpPr/>
        <p:nvPr/>
      </p:nvGrpSpPr>
      <p:grpSpPr>
        <a:xfrm>
          <a:off x="0" y="0"/>
          <a:ext cx="0" cy="0"/>
          <a:chOff x="0" y="0"/>
          <a:chExt cx="0" cy="0"/>
        </a:xfrm>
      </p:grpSpPr>
      <p:sp>
        <p:nvSpPr>
          <p:cNvPr id="3972" name="Google Shape;3972;g115eaf37bc6_0_5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73" name="Google Shape;3973;g115eaf37bc6_0_5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56"/>
        <p:cNvGrpSpPr/>
        <p:nvPr/>
      </p:nvGrpSpPr>
      <p:grpSpPr>
        <a:xfrm>
          <a:off x="0" y="0"/>
          <a:ext cx="0" cy="0"/>
          <a:chOff x="0" y="0"/>
          <a:chExt cx="0" cy="0"/>
        </a:xfrm>
      </p:grpSpPr>
      <p:sp>
        <p:nvSpPr>
          <p:cNvPr id="4057" name="Google Shape;4057;g105f95526dd_0_9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58" name="Google Shape;4058;g105f95526dd_0_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61"/>
        <p:cNvGrpSpPr/>
        <p:nvPr/>
      </p:nvGrpSpPr>
      <p:grpSpPr>
        <a:xfrm>
          <a:off x="0" y="0"/>
          <a:ext cx="0" cy="0"/>
          <a:chOff x="0" y="0"/>
          <a:chExt cx="0" cy="0"/>
        </a:xfrm>
      </p:grpSpPr>
      <p:sp>
        <p:nvSpPr>
          <p:cNvPr id="4162" name="Google Shape;4162;g115eaf37bc6_0_83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63" name="Google Shape;4163;g115eaf37bc6_0_8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54"/>
        <p:cNvGrpSpPr/>
        <p:nvPr/>
      </p:nvGrpSpPr>
      <p:grpSpPr>
        <a:xfrm>
          <a:off x="0" y="0"/>
          <a:ext cx="0" cy="0"/>
          <a:chOff x="0" y="0"/>
          <a:chExt cx="0" cy="0"/>
        </a:xfrm>
      </p:grpSpPr>
      <p:sp>
        <p:nvSpPr>
          <p:cNvPr id="4255" name="Google Shape;4255;g105f95526dd_0_1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56" name="Google Shape;4256;g105f95526dd_0_1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63"/>
        <p:cNvGrpSpPr/>
        <p:nvPr/>
      </p:nvGrpSpPr>
      <p:grpSpPr>
        <a:xfrm>
          <a:off x="0" y="0"/>
          <a:ext cx="0" cy="0"/>
          <a:chOff x="0" y="0"/>
          <a:chExt cx="0" cy="0"/>
        </a:xfrm>
      </p:grpSpPr>
      <p:sp>
        <p:nvSpPr>
          <p:cNvPr id="4264" name="Google Shape;4264;g115eaf37bc6_1_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65" name="Google Shape;4265;g115eaf37bc6_1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73"/>
        <p:cNvGrpSpPr/>
        <p:nvPr/>
      </p:nvGrpSpPr>
      <p:grpSpPr>
        <a:xfrm>
          <a:off x="0" y="0"/>
          <a:ext cx="0" cy="0"/>
          <a:chOff x="0" y="0"/>
          <a:chExt cx="0" cy="0"/>
        </a:xfrm>
      </p:grpSpPr>
      <p:sp>
        <p:nvSpPr>
          <p:cNvPr id="4274" name="Google Shape;4274;g106008b1fb2_0_295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75" name="Google Shape;4275;g106008b1fb2_0_295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33"/>
        <p:cNvGrpSpPr/>
        <p:nvPr/>
      </p:nvGrpSpPr>
      <p:grpSpPr>
        <a:xfrm>
          <a:off x="0" y="0"/>
          <a:ext cx="0" cy="0"/>
          <a:chOff x="0" y="0"/>
          <a:chExt cx="0" cy="0"/>
        </a:xfrm>
      </p:grpSpPr>
      <p:sp>
        <p:nvSpPr>
          <p:cNvPr id="4334" name="Google Shape;4334;g115eaf37bc6_1_5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35" name="Google Shape;4335;g115eaf37bc6_1_5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352"/>
        <p:cNvGrpSpPr/>
        <p:nvPr/>
      </p:nvGrpSpPr>
      <p:grpSpPr>
        <a:xfrm>
          <a:off x="0" y="0"/>
          <a:ext cx="0" cy="0"/>
          <a:chOff x="0" y="0"/>
          <a:chExt cx="0" cy="0"/>
        </a:xfrm>
      </p:grpSpPr>
      <p:sp>
        <p:nvSpPr>
          <p:cNvPr id="4353" name="Google Shape;4353;g106008b1fb2_0_295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354" name="Google Shape;4354;g106008b1fb2_0_295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32"/>
        <p:cNvGrpSpPr/>
        <p:nvPr/>
      </p:nvGrpSpPr>
      <p:grpSpPr>
        <a:xfrm>
          <a:off x="0" y="0"/>
          <a:ext cx="0" cy="0"/>
          <a:chOff x="0" y="0"/>
          <a:chExt cx="0" cy="0"/>
        </a:xfrm>
      </p:grpSpPr>
      <p:sp>
        <p:nvSpPr>
          <p:cNvPr id="4433" name="Google Shape;4433;g115eaf37bc6_1_1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34" name="Google Shape;4434;g115eaf37bc6_1_1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493"/>
        <p:cNvGrpSpPr/>
        <p:nvPr/>
      </p:nvGrpSpPr>
      <p:grpSpPr>
        <a:xfrm>
          <a:off x="0" y="0"/>
          <a:ext cx="0" cy="0"/>
          <a:chOff x="0" y="0"/>
          <a:chExt cx="0" cy="0"/>
        </a:xfrm>
      </p:grpSpPr>
      <p:sp>
        <p:nvSpPr>
          <p:cNvPr id="4494" name="Google Shape;4494;g106008b1fb2_0_301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495" name="Google Shape;4495;g106008b1fb2_0_301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04"/>
        <p:cNvGrpSpPr/>
        <p:nvPr/>
      </p:nvGrpSpPr>
      <p:grpSpPr>
        <a:xfrm>
          <a:off x="0" y="0"/>
          <a:ext cx="0" cy="0"/>
          <a:chOff x="0" y="0"/>
          <a:chExt cx="0" cy="0"/>
        </a:xfrm>
      </p:grpSpPr>
      <p:sp>
        <p:nvSpPr>
          <p:cNvPr id="3605" name="Google Shape;3605;g115eaf37bc6_0_2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6" name="Google Shape;3606;g115eaf37bc6_0_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97840860"/>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14"/>
        <p:cNvGrpSpPr/>
        <p:nvPr/>
      </p:nvGrpSpPr>
      <p:grpSpPr>
        <a:xfrm>
          <a:off x="0" y="0"/>
          <a:ext cx="0" cy="0"/>
          <a:chOff x="0" y="0"/>
          <a:chExt cx="0" cy="0"/>
        </a:xfrm>
      </p:grpSpPr>
      <p:sp>
        <p:nvSpPr>
          <p:cNvPr id="4515" name="Google Shape;4515;g106008b1fb2_0_2962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16" name="Google Shape;4516;g106008b1fb2_0_2962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59"/>
        <p:cNvGrpSpPr/>
        <p:nvPr/>
      </p:nvGrpSpPr>
      <p:grpSpPr>
        <a:xfrm>
          <a:off x="0" y="0"/>
          <a:ext cx="0" cy="0"/>
          <a:chOff x="0" y="0"/>
          <a:chExt cx="0" cy="0"/>
        </a:xfrm>
      </p:grpSpPr>
      <p:sp>
        <p:nvSpPr>
          <p:cNvPr id="4560" name="Google Shape;4560;g115eaf37bc6_1_3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61" name="Google Shape;4561;g115eaf37bc6_1_3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573"/>
        <p:cNvGrpSpPr/>
        <p:nvPr/>
      </p:nvGrpSpPr>
      <p:grpSpPr>
        <a:xfrm>
          <a:off x="0" y="0"/>
          <a:ext cx="0" cy="0"/>
          <a:chOff x="0" y="0"/>
          <a:chExt cx="0" cy="0"/>
        </a:xfrm>
      </p:grpSpPr>
      <p:sp>
        <p:nvSpPr>
          <p:cNvPr id="4574" name="Google Shape;4574;g106008b1fb2_0_296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575" name="Google Shape;4575;g106008b1fb2_0_296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83"/>
        <p:cNvGrpSpPr/>
        <p:nvPr/>
      </p:nvGrpSpPr>
      <p:grpSpPr>
        <a:xfrm>
          <a:off x="0" y="0"/>
          <a:ext cx="0" cy="0"/>
          <a:chOff x="0" y="0"/>
          <a:chExt cx="0" cy="0"/>
        </a:xfrm>
      </p:grpSpPr>
      <p:sp>
        <p:nvSpPr>
          <p:cNvPr id="4684" name="Google Shape;4684;g115eaf37bc6_1_4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85" name="Google Shape;4685;g115eaf37bc6_1_4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03"/>
        <p:cNvGrpSpPr/>
        <p:nvPr/>
      </p:nvGrpSpPr>
      <p:grpSpPr>
        <a:xfrm>
          <a:off x="0" y="0"/>
          <a:ext cx="0" cy="0"/>
          <a:chOff x="0" y="0"/>
          <a:chExt cx="0" cy="0"/>
        </a:xfrm>
      </p:grpSpPr>
      <p:sp>
        <p:nvSpPr>
          <p:cNvPr id="4704" name="Google Shape;4704;g106008b1fb2_0_296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05" name="Google Shape;4705;g106008b1fb2_0_296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30"/>
        <p:cNvGrpSpPr/>
        <p:nvPr/>
      </p:nvGrpSpPr>
      <p:grpSpPr>
        <a:xfrm>
          <a:off x="0" y="0"/>
          <a:ext cx="0" cy="0"/>
          <a:chOff x="0" y="0"/>
          <a:chExt cx="0" cy="0"/>
        </a:xfrm>
      </p:grpSpPr>
      <p:sp>
        <p:nvSpPr>
          <p:cNvPr id="4731" name="Google Shape;4731;g115eaf37bc6_1_55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32" name="Google Shape;4732;g115eaf37bc6_1_55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51"/>
        <p:cNvGrpSpPr/>
        <p:nvPr/>
      </p:nvGrpSpPr>
      <p:grpSpPr>
        <a:xfrm>
          <a:off x="0" y="0"/>
          <a:ext cx="0" cy="0"/>
          <a:chOff x="0" y="0"/>
          <a:chExt cx="0" cy="0"/>
        </a:xfrm>
      </p:grpSpPr>
      <p:sp>
        <p:nvSpPr>
          <p:cNvPr id="4752" name="Google Shape;4752;g106008b1fb2_0_297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53" name="Google Shape;4753;g106008b1fb2_0_297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78"/>
        <p:cNvGrpSpPr/>
        <p:nvPr/>
      </p:nvGrpSpPr>
      <p:grpSpPr>
        <a:xfrm>
          <a:off x="0" y="0"/>
          <a:ext cx="0" cy="0"/>
          <a:chOff x="0" y="0"/>
          <a:chExt cx="0" cy="0"/>
        </a:xfrm>
      </p:grpSpPr>
      <p:sp>
        <p:nvSpPr>
          <p:cNvPr id="4979" name="Google Shape;4979;g106008b1fb2_0_297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80" name="Google Shape;4980;g106008b1fb2_0_297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93"/>
        <p:cNvGrpSpPr/>
        <p:nvPr/>
      </p:nvGrpSpPr>
      <p:grpSpPr>
        <a:xfrm>
          <a:off x="0" y="0"/>
          <a:ext cx="0" cy="0"/>
          <a:chOff x="0" y="0"/>
          <a:chExt cx="0" cy="0"/>
        </a:xfrm>
      </p:grpSpPr>
      <p:sp>
        <p:nvSpPr>
          <p:cNvPr id="4994" name="Google Shape;4994;g106008b1fb2_0_298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95" name="Google Shape;4995;g106008b1fb2_0_298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06"/>
        <p:cNvGrpSpPr/>
        <p:nvPr/>
      </p:nvGrpSpPr>
      <p:grpSpPr>
        <a:xfrm>
          <a:off x="0" y="0"/>
          <a:ext cx="0" cy="0"/>
          <a:chOff x="0" y="0"/>
          <a:chExt cx="0" cy="0"/>
        </a:xfrm>
      </p:grpSpPr>
      <p:sp>
        <p:nvSpPr>
          <p:cNvPr id="5007" name="Google Shape;5007;g106008b1fb2_0_298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08" name="Google Shape;5008;g106008b1fb2_0_298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04"/>
        <p:cNvGrpSpPr/>
        <p:nvPr/>
      </p:nvGrpSpPr>
      <p:grpSpPr>
        <a:xfrm>
          <a:off x="0" y="0"/>
          <a:ext cx="0" cy="0"/>
          <a:chOff x="0" y="0"/>
          <a:chExt cx="0" cy="0"/>
        </a:xfrm>
      </p:grpSpPr>
      <p:sp>
        <p:nvSpPr>
          <p:cNvPr id="3605" name="Google Shape;3605;g115eaf37bc6_0_2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6" name="Google Shape;3606;g115eaf37bc6_0_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30003354"/>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19"/>
        <p:cNvGrpSpPr/>
        <p:nvPr/>
      </p:nvGrpSpPr>
      <p:grpSpPr>
        <a:xfrm>
          <a:off x="0" y="0"/>
          <a:ext cx="0" cy="0"/>
          <a:chOff x="0" y="0"/>
          <a:chExt cx="0" cy="0"/>
        </a:xfrm>
      </p:grpSpPr>
      <p:sp>
        <p:nvSpPr>
          <p:cNvPr id="5020" name="Google Shape;5020;g106008b1fb2_0_298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21" name="Google Shape;5021;g106008b1fb2_0_298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40"/>
        <p:cNvGrpSpPr/>
        <p:nvPr/>
      </p:nvGrpSpPr>
      <p:grpSpPr>
        <a:xfrm>
          <a:off x="0" y="0"/>
          <a:ext cx="0" cy="0"/>
          <a:chOff x="0" y="0"/>
          <a:chExt cx="0" cy="0"/>
        </a:xfrm>
      </p:grpSpPr>
      <p:sp>
        <p:nvSpPr>
          <p:cNvPr id="5041" name="Google Shape;5041;g115eaf37bc6_1_9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42" name="Google Shape;5042;g115eaf37bc6_1_9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57"/>
        <p:cNvGrpSpPr/>
        <p:nvPr/>
      </p:nvGrpSpPr>
      <p:grpSpPr>
        <a:xfrm>
          <a:off x="0" y="0"/>
          <a:ext cx="0" cy="0"/>
          <a:chOff x="0" y="0"/>
          <a:chExt cx="0" cy="0"/>
        </a:xfrm>
      </p:grpSpPr>
      <p:sp>
        <p:nvSpPr>
          <p:cNvPr id="5058" name="Google Shape;5058;g106008b1fb2_0_2993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59" name="Google Shape;5059;g106008b1fb2_0_2993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93"/>
        <p:cNvGrpSpPr/>
        <p:nvPr/>
      </p:nvGrpSpPr>
      <p:grpSpPr>
        <a:xfrm>
          <a:off x="0" y="0"/>
          <a:ext cx="0" cy="0"/>
          <a:chOff x="0" y="0"/>
          <a:chExt cx="0" cy="0"/>
        </a:xfrm>
      </p:grpSpPr>
      <p:sp>
        <p:nvSpPr>
          <p:cNvPr id="5094" name="Google Shape;5094;g115eaf37bc6_1_10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95" name="Google Shape;5095;g115eaf37bc6_1_10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60"/>
        <p:cNvGrpSpPr/>
        <p:nvPr/>
      </p:nvGrpSpPr>
      <p:grpSpPr>
        <a:xfrm>
          <a:off x="0" y="0"/>
          <a:ext cx="0" cy="0"/>
          <a:chOff x="0" y="0"/>
          <a:chExt cx="0" cy="0"/>
        </a:xfrm>
      </p:grpSpPr>
      <p:sp>
        <p:nvSpPr>
          <p:cNvPr id="5161" name="Google Shape;5161;g106008b1fb2_0_2995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62" name="Google Shape;5162;g106008b1fb2_0_299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52"/>
        <p:cNvGrpSpPr/>
        <p:nvPr/>
      </p:nvGrpSpPr>
      <p:grpSpPr>
        <a:xfrm>
          <a:off x="0" y="0"/>
          <a:ext cx="0" cy="0"/>
          <a:chOff x="0" y="0"/>
          <a:chExt cx="0" cy="0"/>
        </a:xfrm>
      </p:grpSpPr>
      <p:sp>
        <p:nvSpPr>
          <p:cNvPr id="5253" name="Google Shape;5253;g115eaf37bc6_1_529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54" name="Google Shape;5254;g115eaf37bc6_1_52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87"/>
        <p:cNvGrpSpPr/>
        <p:nvPr/>
      </p:nvGrpSpPr>
      <p:grpSpPr>
        <a:xfrm>
          <a:off x="0" y="0"/>
          <a:ext cx="0" cy="0"/>
          <a:chOff x="0" y="0"/>
          <a:chExt cx="0" cy="0"/>
        </a:xfrm>
      </p:grpSpPr>
      <p:sp>
        <p:nvSpPr>
          <p:cNvPr id="5288" name="Google Shape;5288;g106008b1fb2_0_2999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89" name="Google Shape;5289;g106008b1fb2_0_299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65"/>
        <p:cNvGrpSpPr/>
        <p:nvPr/>
      </p:nvGrpSpPr>
      <p:grpSpPr>
        <a:xfrm>
          <a:off x="0" y="0"/>
          <a:ext cx="0" cy="0"/>
          <a:chOff x="0" y="0"/>
          <a:chExt cx="0" cy="0"/>
        </a:xfrm>
      </p:grpSpPr>
      <p:sp>
        <p:nvSpPr>
          <p:cNvPr id="5366" name="Google Shape;5366;g115eaf37bc6_1_54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67" name="Google Shape;5367;g115eaf37bc6_1_54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16"/>
        <p:cNvGrpSpPr/>
        <p:nvPr/>
      </p:nvGrpSpPr>
      <p:grpSpPr>
        <a:xfrm>
          <a:off x="0" y="0"/>
          <a:ext cx="0" cy="0"/>
          <a:chOff x="0" y="0"/>
          <a:chExt cx="0" cy="0"/>
        </a:xfrm>
      </p:grpSpPr>
      <p:sp>
        <p:nvSpPr>
          <p:cNvPr id="5417" name="Google Shape;5417;g106008b1fb2_0_300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18" name="Google Shape;5418;g106008b1fb2_0_300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39"/>
        <p:cNvGrpSpPr/>
        <p:nvPr/>
      </p:nvGrpSpPr>
      <p:grpSpPr>
        <a:xfrm>
          <a:off x="0" y="0"/>
          <a:ext cx="0" cy="0"/>
          <a:chOff x="0" y="0"/>
          <a:chExt cx="0" cy="0"/>
        </a:xfrm>
      </p:grpSpPr>
      <p:sp>
        <p:nvSpPr>
          <p:cNvPr id="5440" name="Google Shape;5440;g115eaf37bc6_1_58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41" name="Google Shape;5441;g115eaf37bc6_1_58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04"/>
        <p:cNvGrpSpPr/>
        <p:nvPr/>
      </p:nvGrpSpPr>
      <p:grpSpPr>
        <a:xfrm>
          <a:off x="0" y="0"/>
          <a:ext cx="0" cy="0"/>
          <a:chOff x="0" y="0"/>
          <a:chExt cx="0" cy="0"/>
        </a:xfrm>
      </p:grpSpPr>
      <p:sp>
        <p:nvSpPr>
          <p:cNvPr id="3605" name="Google Shape;3605;g115eaf37bc6_0_2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6" name="Google Shape;3606;g115eaf37bc6_0_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4484300"/>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59"/>
        <p:cNvGrpSpPr/>
        <p:nvPr/>
      </p:nvGrpSpPr>
      <p:grpSpPr>
        <a:xfrm>
          <a:off x="0" y="0"/>
          <a:ext cx="0" cy="0"/>
          <a:chOff x="0" y="0"/>
          <a:chExt cx="0" cy="0"/>
        </a:xfrm>
      </p:grpSpPr>
      <p:sp>
        <p:nvSpPr>
          <p:cNvPr id="5460" name="Google Shape;5460;g106008b1fb2_0_300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61" name="Google Shape;5461;g106008b1fb2_0_300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24"/>
        <p:cNvGrpSpPr/>
        <p:nvPr/>
      </p:nvGrpSpPr>
      <p:grpSpPr>
        <a:xfrm>
          <a:off x="0" y="0"/>
          <a:ext cx="0" cy="0"/>
          <a:chOff x="0" y="0"/>
          <a:chExt cx="0" cy="0"/>
        </a:xfrm>
      </p:grpSpPr>
      <p:sp>
        <p:nvSpPr>
          <p:cNvPr id="5525" name="Google Shape;5525;g115eaf37bc6_1_594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26" name="Google Shape;5526;g115eaf37bc6_1_594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55"/>
        <p:cNvGrpSpPr/>
        <p:nvPr/>
      </p:nvGrpSpPr>
      <p:grpSpPr>
        <a:xfrm>
          <a:off x="0" y="0"/>
          <a:ext cx="0" cy="0"/>
          <a:chOff x="0" y="0"/>
          <a:chExt cx="0" cy="0"/>
        </a:xfrm>
      </p:grpSpPr>
      <p:sp>
        <p:nvSpPr>
          <p:cNvPr id="5556" name="Google Shape;5556;g106008b1fb2_0_3006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57" name="Google Shape;5557;g106008b1fb2_0_300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03"/>
        <p:cNvGrpSpPr/>
        <p:nvPr/>
      </p:nvGrpSpPr>
      <p:grpSpPr>
        <a:xfrm>
          <a:off x="0" y="0"/>
          <a:ext cx="0" cy="0"/>
          <a:chOff x="0" y="0"/>
          <a:chExt cx="0" cy="0"/>
        </a:xfrm>
      </p:grpSpPr>
      <p:sp>
        <p:nvSpPr>
          <p:cNvPr id="5604" name="Google Shape;5604;g115eaf37bc6_1_600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05" name="Google Shape;5605;g115eaf37bc6_1_600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56"/>
        <p:cNvGrpSpPr/>
        <p:nvPr/>
      </p:nvGrpSpPr>
      <p:grpSpPr>
        <a:xfrm>
          <a:off x="0" y="0"/>
          <a:ext cx="0" cy="0"/>
          <a:chOff x="0" y="0"/>
          <a:chExt cx="0" cy="0"/>
        </a:xfrm>
      </p:grpSpPr>
      <p:sp>
        <p:nvSpPr>
          <p:cNvPr id="5657" name="Google Shape;5657;g106008b1fb2_0_301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58" name="Google Shape;5658;g106008b1fb2_0_301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70"/>
        <p:cNvGrpSpPr/>
        <p:nvPr/>
      </p:nvGrpSpPr>
      <p:grpSpPr>
        <a:xfrm>
          <a:off x="0" y="0"/>
          <a:ext cx="0" cy="0"/>
          <a:chOff x="0" y="0"/>
          <a:chExt cx="0" cy="0"/>
        </a:xfrm>
      </p:grpSpPr>
      <p:sp>
        <p:nvSpPr>
          <p:cNvPr id="5771" name="Google Shape;5771;g106008b1fb2_0_3086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72" name="Google Shape;5772;g106008b1fb2_0_308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065"/>
        <p:cNvGrpSpPr/>
        <p:nvPr/>
      </p:nvGrpSpPr>
      <p:grpSpPr>
        <a:xfrm>
          <a:off x="0" y="0"/>
          <a:ext cx="0" cy="0"/>
          <a:chOff x="0" y="0"/>
          <a:chExt cx="0" cy="0"/>
        </a:xfrm>
      </p:grpSpPr>
      <p:sp>
        <p:nvSpPr>
          <p:cNvPr id="6066" name="Google Shape;6066;g115eaf37bc6_1_71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067" name="Google Shape;6067;g115eaf37bc6_1_71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22"/>
        <p:cNvGrpSpPr/>
        <p:nvPr/>
      </p:nvGrpSpPr>
      <p:grpSpPr>
        <a:xfrm>
          <a:off x="0" y="0"/>
          <a:ext cx="0" cy="0"/>
          <a:chOff x="0" y="0"/>
          <a:chExt cx="0" cy="0"/>
        </a:xfrm>
      </p:grpSpPr>
      <p:sp>
        <p:nvSpPr>
          <p:cNvPr id="6723" name="Google Shape;6723;g115eaf37bc6_1_78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24" name="Google Shape;6724;g115eaf37bc6_1_78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72"/>
        <p:cNvGrpSpPr/>
        <p:nvPr/>
      </p:nvGrpSpPr>
      <p:grpSpPr>
        <a:xfrm>
          <a:off x="0" y="0"/>
          <a:ext cx="0" cy="0"/>
          <a:chOff x="0" y="0"/>
          <a:chExt cx="0" cy="0"/>
        </a:xfrm>
      </p:grpSpPr>
      <p:sp>
        <p:nvSpPr>
          <p:cNvPr id="6773" name="Google Shape;6773;g106008b1fb2_0_5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74" name="Google Shape;6774;g106008b1fb2_0_5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80"/>
        <p:cNvGrpSpPr/>
        <p:nvPr/>
      </p:nvGrpSpPr>
      <p:grpSpPr>
        <a:xfrm>
          <a:off x="0" y="0"/>
          <a:ext cx="0" cy="0"/>
          <a:chOff x="0" y="0"/>
          <a:chExt cx="0" cy="0"/>
        </a:xfrm>
      </p:grpSpPr>
      <p:sp>
        <p:nvSpPr>
          <p:cNvPr id="6781" name="Google Shape;6781;g115eaf37bc6_1_80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82" name="Google Shape;6782;g115eaf37bc6_1_80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604"/>
        <p:cNvGrpSpPr/>
        <p:nvPr/>
      </p:nvGrpSpPr>
      <p:grpSpPr>
        <a:xfrm>
          <a:off x="0" y="0"/>
          <a:ext cx="0" cy="0"/>
          <a:chOff x="0" y="0"/>
          <a:chExt cx="0" cy="0"/>
        </a:xfrm>
      </p:grpSpPr>
      <p:sp>
        <p:nvSpPr>
          <p:cNvPr id="3605" name="Google Shape;3605;g115eaf37bc6_0_2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606" name="Google Shape;3606;g115eaf37bc6_0_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198048368"/>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87"/>
        <p:cNvGrpSpPr/>
        <p:nvPr/>
      </p:nvGrpSpPr>
      <p:grpSpPr>
        <a:xfrm>
          <a:off x="0" y="0"/>
          <a:ext cx="0" cy="0"/>
          <a:chOff x="0" y="0"/>
          <a:chExt cx="0" cy="0"/>
        </a:xfrm>
      </p:grpSpPr>
      <p:sp>
        <p:nvSpPr>
          <p:cNvPr id="6788" name="Google Shape;6788;g106008b1fb2_0_1530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89" name="Google Shape;6789;g106008b1fb2_0_153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794"/>
        <p:cNvGrpSpPr/>
        <p:nvPr/>
      </p:nvGrpSpPr>
      <p:grpSpPr>
        <a:xfrm>
          <a:off x="0" y="0"/>
          <a:ext cx="0" cy="0"/>
          <a:chOff x="0" y="0"/>
          <a:chExt cx="0" cy="0"/>
        </a:xfrm>
      </p:grpSpPr>
      <p:sp>
        <p:nvSpPr>
          <p:cNvPr id="6795" name="Google Shape;6795;g106008b1fb2_0_1530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796" name="Google Shape;6796;g106008b1fb2_0_153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14"/>
        <p:cNvGrpSpPr/>
        <p:nvPr/>
      </p:nvGrpSpPr>
      <p:grpSpPr>
        <a:xfrm>
          <a:off x="0" y="0"/>
          <a:ext cx="0" cy="0"/>
          <a:chOff x="0" y="0"/>
          <a:chExt cx="0" cy="0"/>
        </a:xfrm>
      </p:grpSpPr>
      <p:sp>
        <p:nvSpPr>
          <p:cNvPr id="6815" name="Google Shape;6815;g106008b1fb2_0_1533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16" name="Google Shape;6816;g106008b1fb2_0_153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30"/>
        <p:cNvGrpSpPr/>
        <p:nvPr/>
      </p:nvGrpSpPr>
      <p:grpSpPr>
        <a:xfrm>
          <a:off x="0" y="0"/>
          <a:ext cx="0" cy="0"/>
          <a:chOff x="0" y="0"/>
          <a:chExt cx="0" cy="0"/>
        </a:xfrm>
      </p:grpSpPr>
      <p:sp>
        <p:nvSpPr>
          <p:cNvPr id="6831" name="Google Shape;6831;g106008b1fb2_0_1534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32" name="Google Shape;6832;g106008b1fb2_0_153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167"/>
        <p:cNvGrpSpPr/>
        <p:nvPr/>
      </p:nvGrpSpPr>
      <p:grpSpPr>
        <a:xfrm>
          <a:off x="0" y="0"/>
          <a:ext cx="0" cy="0"/>
          <a:chOff x="0" y="0"/>
          <a:chExt cx="0" cy="0"/>
        </a:xfrm>
      </p:grpSpPr>
      <p:sp>
        <p:nvSpPr>
          <p:cNvPr id="7168" name="Google Shape;7168;g106008b1fb2_0_1568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169" name="Google Shape;7169;g106008b1fb2_0_156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667"/>
        <p:cNvGrpSpPr/>
        <p:nvPr/>
      </p:nvGrpSpPr>
      <p:grpSpPr>
        <a:xfrm>
          <a:off x="0" y="0"/>
          <a:ext cx="0" cy="0"/>
          <a:chOff x="0" y="0"/>
          <a:chExt cx="0" cy="0"/>
        </a:xfrm>
      </p:grpSpPr>
      <p:sp>
        <p:nvSpPr>
          <p:cNvPr id="13668" name="Google Shape;13668;g106008b1fb2_0_2218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669" name="Google Shape;13669;g106008b1fb2_0_221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094"/>
        <p:cNvGrpSpPr/>
        <p:nvPr/>
      </p:nvGrpSpPr>
      <p:grpSpPr>
        <a:xfrm>
          <a:off x="0" y="0"/>
          <a:ext cx="0" cy="0"/>
          <a:chOff x="0" y="0"/>
          <a:chExt cx="0" cy="0"/>
        </a:xfrm>
      </p:grpSpPr>
      <p:sp>
        <p:nvSpPr>
          <p:cNvPr id="14095" name="Google Shape;14095;g106008b1fb2_0_2260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096" name="Google Shape;14096;g106008b1fb2_0_226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57"/>
        <p:cNvGrpSpPr/>
        <p:nvPr/>
      </p:nvGrpSpPr>
      <p:grpSpPr>
        <a:xfrm>
          <a:off x="0" y="0"/>
          <a:ext cx="0" cy="0"/>
          <a:chOff x="0" y="0"/>
          <a:chExt cx="0" cy="0"/>
        </a:xfrm>
      </p:grpSpPr>
      <p:sp>
        <p:nvSpPr>
          <p:cNvPr id="14258" name="Google Shape;14258;g106008b1fb2_0_2277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59" name="Google Shape;14259;g106008b1fb2_0_227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59"/>
        <p:cNvGrpSpPr/>
        <p:nvPr/>
      </p:nvGrpSpPr>
      <p:grpSpPr>
        <a:xfrm>
          <a:off x="0" y="0"/>
          <a:ext cx="0" cy="0"/>
          <a:chOff x="0" y="0"/>
          <a:chExt cx="0" cy="0"/>
        </a:xfrm>
      </p:grpSpPr>
      <p:sp>
        <p:nvSpPr>
          <p:cNvPr id="14660" name="Google Shape;14660;g106008b1fb2_0_2317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661" name="Google Shape;14661;g106008b1fb2_0_231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030"/>
        <p:cNvGrpSpPr/>
        <p:nvPr/>
      </p:nvGrpSpPr>
      <p:grpSpPr>
        <a:xfrm>
          <a:off x="0" y="0"/>
          <a:ext cx="0" cy="0"/>
          <a:chOff x="0" y="0"/>
          <a:chExt cx="0" cy="0"/>
        </a:xfrm>
      </p:grpSpPr>
      <p:sp>
        <p:nvSpPr>
          <p:cNvPr id="15031" name="Google Shape;15031;g106008b1fb2_0_2354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032" name="Google Shape;15032;g106008b1fb2_0_235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flipH="1">
            <a:off x="1424136" y="1106226"/>
            <a:ext cx="4335300" cy="25506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5200"/>
              <a:buNone/>
              <a:defRPr sz="5300">
                <a:solidFill>
                  <a:srgbClr val="212529"/>
                </a:solidFill>
                <a:latin typeface="Abril Fatface"/>
                <a:ea typeface="Abril Fatface"/>
                <a:cs typeface="Abril Fatface"/>
                <a:sym typeface="Abril Fatface"/>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0" name="Google Shape;10;p2"/>
          <p:cNvSpPr txBox="1">
            <a:spLocks noGrp="1"/>
          </p:cNvSpPr>
          <p:nvPr>
            <p:ph type="subTitle" idx="1"/>
          </p:nvPr>
        </p:nvSpPr>
        <p:spPr>
          <a:xfrm flipH="1">
            <a:off x="1655736" y="3980426"/>
            <a:ext cx="3872100" cy="1806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2800"/>
              <a:buNone/>
              <a:defRPr sz="1600">
                <a:latin typeface="Roboto"/>
                <a:ea typeface="Roboto"/>
                <a:cs typeface="Roboto"/>
                <a:sym typeface="Roboto"/>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
        <p:nvSpPr>
          <p:cNvPr id="11" name="Google Shape;11;p2"/>
          <p:cNvSpPr/>
          <p:nvPr/>
        </p:nvSpPr>
        <p:spPr>
          <a:xfrm flipH="1">
            <a:off x="1655717" y="4549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flipH="1">
            <a:off x="8432279" y="45216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 name="Google Shape;13;p2"/>
          <p:cNvGrpSpPr/>
          <p:nvPr/>
        </p:nvGrpSpPr>
        <p:grpSpPr>
          <a:xfrm>
            <a:off x="5233894" y="335822"/>
            <a:ext cx="1303211" cy="744243"/>
            <a:chOff x="275025" y="537489"/>
            <a:chExt cx="1626574" cy="928910"/>
          </a:xfrm>
        </p:grpSpPr>
        <p:sp>
          <p:nvSpPr>
            <p:cNvPr id="14" name="Google Shape;14;p2"/>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 name="Google Shape;26;p2"/>
          <p:cNvSpPr/>
          <p:nvPr/>
        </p:nvSpPr>
        <p:spPr>
          <a:xfrm rot="8484723">
            <a:off x="7745287" y="237642"/>
            <a:ext cx="1317817" cy="940611"/>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rot="-1144923">
            <a:off x="173630" y="4115744"/>
            <a:ext cx="1284069" cy="916524"/>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263"/>
        <p:cNvGrpSpPr/>
        <p:nvPr/>
      </p:nvGrpSpPr>
      <p:grpSpPr>
        <a:xfrm>
          <a:off x="0" y="0"/>
          <a:ext cx="0" cy="0"/>
          <a:chOff x="0" y="0"/>
          <a:chExt cx="0" cy="0"/>
        </a:xfrm>
      </p:grpSpPr>
      <p:sp>
        <p:nvSpPr>
          <p:cNvPr id="264" name="Google Shape;264;p11"/>
          <p:cNvSpPr txBox="1">
            <a:spLocks noGrp="1"/>
          </p:cNvSpPr>
          <p:nvPr>
            <p:ph type="title" hasCustomPrompt="1"/>
          </p:nvPr>
        </p:nvSpPr>
        <p:spPr>
          <a:xfrm>
            <a:off x="2087550" y="1258525"/>
            <a:ext cx="4968900" cy="1963500"/>
          </a:xfrm>
          <a:prstGeom prst="rect">
            <a:avLst/>
          </a:prstGeom>
        </p:spPr>
        <p:txBody>
          <a:bodyPr spcFirstLastPara="1" wrap="square" lIns="91425" tIns="91425" rIns="91425" bIns="91425" anchor="b" anchorCtr="0">
            <a:noAutofit/>
          </a:bodyPr>
          <a:lstStyle>
            <a:lvl1pPr lvl="0" algn="ctr">
              <a:spcBef>
                <a:spcPts val="0"/>
              </a:spcBef>
              <a:spcAft>
                <a:spcPts val="0"/>
              </a:spcAft>
              <a:buSzPts val="12000"/>
              <a:buNone/>
              <a:defRPr sz="12000">
                <a:solidFill>
                  <a:schemeClr val="lt2"/>
                </a:solidFill>
              </a:defRPr>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265" name="Google Shape;265;p11"/>
          <p:cNvSpPr txBox="1">
            <a:spLocks noGrp="1"/>
          </p:cNvSpPr>
          <p:nvPr>
            <p:ph type="body" idx="1"/>
          </p:nvPr>
        </p:nvSpPr>
        <p:spPr>
          <a:xfrm>
            <a:off x="2140350" y="3304625"/>
            <a:ext cx="4863300" cy="351300"/>
          </a:xfrm>
          <a:prstGeom prst="rect">
            <a:avLst/>
          </a:prstGeom>
        </p:spPr>
        <p:txBody>
          <a:bodyPr spcFirstLastPara="1" wrap="square" lIns="91425" tIns="91425" rIns="91425" bIns="91425" anchor="ctr" anchorCtr="0">
            <a:noAutofit/>
          </a:bodyPr>
          <a:lstStyle>
            <a:lvl1pPr marL="457200" lvl="0" indent="-342900" algn="ctr">
              <a:lnSpc>
                <a:spcPct val="100000"/>
              </a:lnSpc>
              <a:spcBef>
                <a:spcPts val="0"/>
              </a:spcBef>
              <a:spcAft>
                <a:spcPts val="0"/>
              </a:spcAft>
              <a:buSzPts val="1800"/>
              <a:buChar char="●"/>
              <a:defRPr sz="1400"/>
            </a:lvl1pPr>
            <a:lvl2pPr marL="914400" lvl="1" indent="-317500" algn="ctr">
              <a:spcBef>
                <a:spcPts val="0"/>
              </a:spcBef>
              <a:spcAft>
                <a:spcPts val="0"/>
              </a:spcAft>
              <a:buSzPts val="1400"/>
              <a:buChar char="○"/>
              <a:defRPr/>
            </a:lvl2pPr>
            <a:lvl3pPr marL="1371600" lvl="2" indent="-317500" algn="ctr">
              <a:spcBef>
                <a:spcPts val="0"/>
              </a:spcBef>
              <a:spcAft>
                <a:spcPts val="0"/>
              </a:spcAft>
              <a:buSzPts val="1400"/>
              <a:buChar char="■"/>
              <a:defRPr/>
            </a:lvl3pPr>
            <a:lvl4pPr marL="1828800" lvl="3" indent="-317500" algn="ctr">
              <a:spcBef>
                <a:spcPts val="0"/>
              </a:spcBef>
              <a:spcAft>
                <a:spcPts val="0"/>
              </a:spcAft>
              <a:buSzPts val="1400"/>
              <a:buChar char="●"/>
              <a:defRPr/>
            </a:lvl4pPr>
            <a:lvl5pPr marL="2286000" lvl="4" indent="-317500" algn="ctr">
              <a:spcBef>
                <a:spcPts val="0"/>
              </a:spcBef>
              <a:spcAft>
                <a:spcPts val="0"/>
              </a:spcAft>
              <a:buSzPts val="1400"/>
              <a:buChar char="○"/>
              <a:defRPr/>
            </a:lvl5pPr>
            <a:lvl6pPr marL="2743200" lvl="5" indent="-317500" algn="ctr">
              <a:spcBef>
                <a:spcPts val="0"/>
              </a:spcBef>
              <a:spcAft>
                <a:spcPts val="0"/>
              </a:spcAft>
              <a:buSzPts val="1400"/>
              <a:buChar char="■"/>
              <a:defRPr/>
            </a:lvl6pPr>
            <a:lvl7pPr marL="3200400" lvl="6" indent="-317500" algn="ctr">
              <a:spcBef>
                <a:spcPts val="0"/>
              </a:spcBef>
              <a:spcAft>
                <a:spcPts val="0"/>
              </a:spcAft>
              <a:buSzPts val="1400"/>
              <a:buChar char="●"/>
              <a:defRPr/>
            </a:lvl7pPr>
            <a:lvl8pPr marL="3657600" lvl="7" indent="-317500" algn="ctr">
              <a:spcBef>
                <a:spcPts val="0"/>
              </a:spcBef>
              <a:spcAft>
                <a:spcPts val="0"/>
              </a:spcAft>
              <a:buSzPts val="1400"/>
              <a:buChar char="○"/>
              <a:defRPr/>
            </a:lvl8pPr>
            <a:lvl9pPr marL="4114800" lvl="8" indent="-317500" algn="ctr">
              <a:spcBef>
                <a:spcPts val="0"/>
              </a:spcBef>
              <a:spcAft>
                <a:spcPts val="0"/>
              </a:spcAft>
              <a:buSzPts val="1400"/>
              <a:buChar char="■"/>
              <a:defRPr/>
            </a:lvl9pPr>
          </a:lstStyle>
          <a:p>
            <a:endParaRPr/>
          </a:p>
        </p:txBody>
      </p:sp>
      <p:sp>
        <p:nvSpPr>
          <p:cNvPr id="266" name="Google Shape;266;p11"/>
          <p:cNvSpPr/>
          <p:nvPr/>
        </p:nvSpPr>
        <p:spPr>
          <a:xfrm>
            <a:off x="1231925" y="23510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11"/>
          <p:cNvSpPr/>
          <p:nvPr/>
        </p:nvSpPr>
        <p:spPr>
          <a:xfrm>
            <a:off x="3161225" y="4359288"/>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11"/>
          <p:cNvSpPr/>
          <p:nvPr/>
        </p:nvSpPr>
        <p:spPr>
          <a:xfrm>
            <a:off x="3716300" y="4908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11"/>
          <p:cNvSpPr/>
          <p:nvPr/>
        </p:nvSpPr>
        <p:spPr>
          <a:xfrm>
            <a:off x="8353963" y="20233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0" name="Google Shape;270;p11"/>
          <p:cNvGrpSpPr/>
          <p:nvPr/>
        </p:nvGrpSpPr>
        <p:grpSpPr>
          <a:xfrm>
            <a:off x="5222175" y="4050169"/>
            <a:ext cx="1382100" cy="789295"/>
            <a:chOff x="275025" y="537489"/>
            <a:chExt cx="1626574" cy="928910"/>
          </a:xfrm>
        </p:grpSpPr>
        <p:sp>
          <p:nvSpPr>
            <p:cNvPr id="271" name="Google Shape;271;p11"/>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11"/>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11"/>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11"/>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11"/>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11"/>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11"/>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11"/>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11"/>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11"/>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11"/>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11"/>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3" name="Google Shape;283;p11"/>
          <p:cNvSpPr/>
          <p:nvPr/>
        </p:nvSpPr>
        <p:spPr>
          <a:xfrm rot="-1416814">
            <a:off x="443568" y="4052960"/>
            <a:ext cx="1317477" cy="940369"/>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11"/>
          <p:cNvSpPr/>
          <p:nvPr/>
        </p:nvSpPr>
        <p:spPr>
          <a:xfrm rot="-6623852">
            <a:off x="7908566" y="3525114"/>
            <a:ext cx="1283402" cy="916047"/>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 name="Google Shape;285;p11"/>
          <p:cNvGrpSpPr/>
          <p:nvPr/>
        </p:nvGrpSpPr>
        <p:grpSpPr>
          <a:xfrm>
            <a:off x="512125" y="766457"/>
            <a:ext cx="1382100" cy="789295"/>
            <a:chOff x="275025" y="537489"/>
            <a:chExt cx="1626574" cy="928910"/>
          </a:xfrm>
        </p:grpSpPr>
        <p:sp>
          <p:nvSpPr>
            <p:cNvPr id="286" name="Google Shape;286;p11"/>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11"/>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11"/>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11"/>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11"/>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11"/>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11"/>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11"/>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11"/>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11"/>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11"/>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11"/>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29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CUSTOM">
    <p:spTree>
      <p:nvGrpSpPr>
        <p:cNvPr id="1" name="Shape 299"/>
        <p:cNvGrpSpPr/>
        <p:nvPr/>
      </p:nvGrpSpPr>
      <p:grpSpPr>
        <a:xfrm>
          <a:off x="0" y="0"/>
          <a:ext cx="0" cy="0"/>
          <a:chOff x="0" y="0"/>
          <a:chExt cx="0" cy="0"/>
        </a:xfrm>
      </p:grpSpPr>
      <p:sp>
        <p:nvSpPr>
          <p:cNvPr id="300" name="Google Shape;300;p13"/>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lvl1pPr lvl="0">
              <a:spcBef>
                <a:spcPts val="0"/>
              </a:spcBef>
              <a:spcAft>
                <a:spcPts val="0"/>
              </a:spcAft>
              <a:buClr>
                <a:schemeClr val="lt2"/>
              </a:buClr>
              <a:buSzPts val="2800"/>
              <a:buNone/>
              <a:defRPr sz="3600">
                <a:solidFill>
                  <a:schemeClr val="lt2"/>
                </a:solidFill>
              </a:defRPr>
            </a:lvl1pPr>
            <a:lvl2pPr lvl="1">
              <a:spcBef>
                <a:spcPts val="0"/>
              </a:spcBef>
              <a:spcAft>
                <a:spcPts val="0"/>
              </a:spcAft>
              <a:buClr>
                <a:schemeClr val="lt2"/>
              </a:buClr>
              <a:buSzPts val="2800"/>
              <a:buNone/>
              <a:defRPr>
                <a:solidFill>
                  <a:schemeClr val="lt2"/>
                </a:solidFill>
              </a:defRPr>
            </a:lvl2pPr>
            <a:lvl3pPr lvl="2">
              <a:spcBef>
                <a:spcPts val="0"/>
              </a:spcBef>
              <a:spcAft>
                <a:spcPts val="0"/>
              </a:spcAft>
              <a:buClr>
                <a:schemeClr val="lt2"/>
              </a:buClr>
              <a:buSzPts val="2800"/>
              <a:buNone/>
              <a:defRPr>
                <a:solidFill>
                  <a:schemeClr val="lt2"/>
                </a:solidFill>
              </a:defRPr>
            </a:lvl3pPr>
            <a:lvl4pPr lvl="3">
              <a:spcBef>
                <a:spcPts val="0"/>
              </a:spcBef>
              <a:spcAft>
                <a:spcPts val="0"/>
              </a:spcAft>
              <a:buClr>
                <a:schemeClr val="lt2"/>
              </a:buClr>
              <a:buSzPts val="2800"/>
              <a:buNone/>
              <a:defRPr>
                <a:solidFill>
                  <a:schemeClr val="lt2"/>
                </a:solidFill>
              </a:defRPr>
            </a:lvl4pPr>
            <a:lvl5pPr lvl="4">
              <a:spcBef>
                <a:spcPts val="0"/>
              </a:spcBef>
              <a:spcAft>
                <a:spcPts val="0"/>
              </a:spcAft>
              <a:buClr>
                <a:schemeClr val="lt2"/>
              </a:buClr>
              <a:buSzPts val="2800"/>
              <a:buNone/>
              <a:defRPr>
                <a:solidFill>
                  <a:schemeClr val="lt2"/>
                </a:solidFill>
              </a:defRPr>
            </a:lvl5pPr>
            <a:lvl6pPr lvl="5">
              <a:spcBef>
                <a:spcPts val="0"/>
              </a:spcBef>
              <a:spcAft>
                <a:spcPts val="0"/>
              </a:spcAft>
              <a:buClr>
                <a:schemeClr val="lt2"/>
              </a:buClr>
              <a:buSzPts val="2800"/>
              <a:buNone/>
              <a:defRPr>
                <a:solidFill>
                  <a:schemeClr val="lt2"/>
                </a:solidFill>
              </a:defRPr>
            </a:lvl6pPr>
            <a:lvl7pPr lvl="6">
              <a:spcBef>
                <a:spcPts val="0"/>
              </a:spcBef>
              <a:spcAft>
                <a:spcPts val="0"/>
              </a:spcAft>
              <a:buClr>
                <a:schemeClr val="lt2"/>
              </a:buClr>
              <a:buSzPts val="2800"/>
              <a:buNone/>
              <a:defRPr>
                <a:solidFill>
                  <a:schemeClr val="lt2"/>
                </a:solidFill>
              </a:defRPr>
            </a:lvl7pPr>
            <a:lvl8pPr lvl="7">
              <a:spcBef>
                <a:spcPts val="0"/>
              </a:spcBef>
              <a:spcAft>
                <a:spcPts val="0"/>
              </a:spcAft>
              <a:buClr>
                <a:schemeClr val="lt2"/>
              </a:buClr>
              <a:buSzPts val="2800"/>
              <a:buNone/>
              <a:defRPr>
                <a:solidFill>
                  <a:schemeClr val="lt2"/>
                </a:solidFill>
              </a:defRPr>
            </a:lvl8pPr>
            <a:lvl9pPr lvl="8">
              <a:spcBef>
                <a:spcPts val="0"/>
              </a:spcBef>
              <a:spcAft>
                <a:spcPts val="0"/>
              </a:spcAft>
              <a:buClr>
                <a:schemeClr val="lt2"/>
              </a:buClr>
              <a:buSzPts val="2800"/>
              <a:buNone/>
              <a:defRPr>
                <a:solidFill>
                  <a:schemeClr val="lt2"/>
                </a:solidFill>
              </a:defRPr>
            </a:lvl9pPr>
          </a:lstStyle>
          <a:p>
            <a:endParaRPr/>
          </a:p>
        </p:txBody>
      </p:sp>
      <p:sp>
        <p:nvSpPr>
          <p:cNvPr id="301" name="Google Shape;301;p13"/>
          <p:cNvSpPr txBox="1">
            <a:spLocks noGrp="1"/>
          </p:cNvSpPr>
          <p:nvPr>
            <p:ph type="title" idx="2"/>
          </p:nvPr>
        </p:nvSpPr>
        <p:spPr>
          <a:xfrm>
            <a:off x="2299131" y="1346950"/>
            <a:ext cx="1898100" cy="753300"/>
          </a:xfrm>
          <a:prstGeom prst="rect">
            <a:avLst/>
          </a:prstGeom>
        </p:spPr>
        <p:txBody>
          <a:bodyPr spcFirstLastPara="1" wrap="square" lIns="91425" tIns="91425" rIns="91425" bIns="91425" anchor="ctr" anchorCtr="0">
            <a:noAutofit/>
          </a:bodyPr>
          <a:lstStyle>
            <a:lvl1pPr lvl="0">
              <a:spcBef>
                <a:spcPts val="0"/>
              </a:spcBef>
              <a:spcAft>
                <a:spcPts val="0"/>
              </a:spcAft>
              <a:buSzPts val="2800"/>
              <a:buNone/>
              <a:defRPr sz="2700">
                <a:solidFill>
                  <a:schemeClr val="lt2"/>
                </a:solidFill>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302" name="Google Shape;302;p13"/>
          <p:cNvSpPr txBox="1">
            <a:spLocks noGrp="1"/>
          </p:cNvSpPr>
          <p:nvPr>
            <p:ph type="subTitle" idx="1"/>
          </p:nvPr>
        </p:nvSpPr>
        <p:spPr>
          <a:xfrm>
            <a:off x="2299125" y="2278200"/>
            <a:ext cx="2228100" cy="5793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800"/>
              <a:buNone/>
              <a:defRPr sz="14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303" name="Google Shape;303;p13"/>
          <p:cNvSpPr txBox="1">
            <a:spLocks noGrp="1"/>
          </p:cNvSpPr>
          <p:nvPr>
            <p:ph type="title" idx="3" hasCustomPrompt="1"/>
          </p:nvPr>
        </p:nvSpPr>
        <p:spPr>
          <a:xfrm>
            <a:off x="1346806" y="1620900"/>
            <a:ext cx="803100" cy="63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6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304" name="Google Shape;304;p13"/>
          <p:cNvSpPr txBox="1">
            <a:spLocks noGrp="1"/>
          </p:cNvSpPr>
          <p:nvPr>
            <p:ph type="title" idx="4"/>
          </p:nvPr>
        </p:nvSpPr>
        <p:spPr>
          <a:xfrm>
            <a:off x="5610370" y="1346950"/>
            <a:ext cx="1898100" cy="7533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27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05" name="Google Shape;305;p13"/>
          <p:cNvSpPr txBox="1">
            <a:spLocks noGrp="1"/>
          </p:cNvSpPr>
          <p:nvPr>
            <p:ph type="subTitle" idx="5"/>
          </p:nvPr>
        </p:nvSpPr>
        <p:spPr>
          <a:xfrm>
            <a:off x="5610364" y="2278200"/>
            <a:ext cx="2228100" cy="579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306" name="Google Shape;306;p13"/>
          <p:cNvSpPr txBox="1">
            <a:spLocks noGrp="1"/>
          </p:cNvSpPr>
          <p:nvPr>
            <p:ph type="title" idx="6" hasCustomPrompt="1"/>
          </p:nvPr>
        </p:nvSpPr>
        <p:spPr>
          <a:xfrm>
            <a:off x="4657971" y="1620900"/>
            <a:ext cx="803100" cy="63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6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307" name="Google Shape;307;p13"/>
          <p:cNvSpPr txBox="1">
            <a:spLocks noGrp="1"/>
          </p:cNvSpPr>
          <p:nvPr>
            <p:ph type="title" idx="7"/>
          </p:nvPr>
        </p:nvSpPr>
        <p:spPr>
          <a:xfrm>
            <a:off x="2299131" y="3101500"/>
            <a:ext cx="1898100" cy="7533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27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08" name="Google Shape;308;p13"/>
          <p:cNvSpPr txBox="1">
            <a:spLocks noGrp="1"/>
          </p:cNvSpPr>
          <p:nvPr>
            <p:ph type="subTitle" idx="8"/>
          </p:nvPr>
        </p:nvSpPr>
        <p:spPr>
          <a:xfrm>
            <a:off x="2299125" y="4032700"/>
            <a:ext cx="2228100" cy="579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309" name="Google Shape;309;p13"/>
          <p:cNvSpPr txBox="1">
            <a:spLocks noGrp="1"/>
          </p:cNvSpPr>
          <p:nvPr>
            <p:ph type="title" idx="9" hasCustomPrompt="1"/>
          </p:nvPr>
        </p:nvSpPr>
        <p:spPr>
          <a:xfrm>
            <a:off x="1346806" y="3375400"/>
            <a:ext cx="803100" cy="63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6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310" name="Google Shape;310;p13"/>
          <p:cNvSpPr txBox="1">
            <a:spLocks noGrp="1"/>
          </p:cNvSpPr>
          <p:nvPr>
            <p:ph type="title" idx="13"/>
          </p:nvPr>
        </p:nvSpPr>
        <p:spPr>
          <a:xfrm>
            <a:off x="5610370" y="3101500"/>
            <a:ext cx="1898100" cy="7533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27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11" name="Google Shape;311;p13"/>
          <p:cNvSpPr txBox="1">
            <a:spLocks noGrp="1"/>
          </p:cNvSpPr>
          <p:nvPr>
            <p:ph type="subTitle" idx="14"/>
          </p:nvPr>
        </p:nvSpPr>
        <p:spPr>
          <a:xfrm>
            <a:off x="5610364" y="4032700"/>
            <a:ext cx="2228100" cy="579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312" name="Google Shape;312;p13"/>
          <p:cNvSpPr txBox="1">
            <a:spLocks noGrp="1"/>
          </p:cNvSpPr>
          <p:nvPr>
            <p:ph type="title" idx="15" hasCustomPrompt="1"/>
          </p:nvPr>
        </p:nvSpPr>
        <p:spPr>
          <a:xfrm>
            <a:off x="4657971" y="3375400"/>
            <a:ext cx="803100" cy="63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6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313" name="Google Shape;313;p13"/>
          <p:cNvSpPr/>
          <p:nvPr/>
        </p:nvSpPr>
        <p:spPr>
          <a:xfrm>
            <a:off x="341000" y="177295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13"/>
          <p:cNvSpPr/>
          <p:nvPr/>
        </p:nvSpPr>
        <p:spPr>
          <a:xfrm>
            <a:off x="8207763" y="43905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13"/>
          <p:cNvSpPr/>
          <p:nvPr/>
        </p:nvSpPr>
        <p:spPr>
          <a:xfrm rot="-3433232" flipH="1">
            <a:off x="7814709" y="3048834"/>
            <a:ext cx="1317476" cy="940368"/>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13"/>
          <p:cNvSpPr/>
          <p:nvPr/>
        </p:nvSpPr>
        <p:spPr>
          <a:xfrm rot="-10049910" flipH="1">
            <a:off x="-197280" y="3791376"/>
            <a:ext cx="1284174" cy="916598"/>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7" name="Google Shape;317;p13"/>
          <p:cNvGrpSpPr/>
          <p:nvPr/>
        </p:nvGrpSpPr>
        <p:grpSpPr>
          <a:xfrm>
            <a:off x="227850" y="2419407"/>
            <a:ext cx="1382100" cy="789295"/>
            <a:chOff x="275025" y="537489"/>
            <a:chExt cx="1626574" cy="928910"/>
          </a:xfrm>
        </p:grpSpPr>
        <p:sp>
          <p:nvSpPr>
            <p:cNvPr id="318" name="Google Shape;318;p13"/>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13"/>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13"/>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13"/>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13"/>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13"/>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13"/>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13"/>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13"/>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13"/>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13"/>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13"/>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able of contents 1">
  <p:cSld name="CUSTOM_9">
    <p:spTree>
      <p:nvGrpSpPr>
        <p:cNvPr id="1" name="Shape 330"/>
        <p:cNvGrpSpPr/>
        <p:nvPr/>
      </p:nvGrpSpPr>
      <p:grpSpPr>
        <a:xfrm>
          <a:off x="0" y="0"/>
          <a:ext cx="0" cy="0"/>
          <a:chOff x="0" y="0"/>
          <a:chExt cx="0" cy="0"/>
        </a:xfrm>
      </p:grpSpPr>
      <p:grpSp>
        <p:nvGrpSpPr>
          <p:cNvPr id="331" name="Google Shape;331;p14"/>
          <p:cNvGrpSpPr/>
          <p:nvPr/>
        </p:nvGrpSpPr>
        <p:grpSpPr>
          <a:xfrm>
            <a:off x="8032586" y="-726103"/>
            <a:ext cx="803096" cy="2532260"/>
            <a:chOff x="1011900" y="1264575"/>
            <a:chExt cx="247350" cy="779925"/>
          </a:xfrm>
        </p:grpSpPr>
        <p:sp>
          <p:nvSpPr>
            <p:cNvPr id="332" name="Google Shape;332;p14"/>
            <p:cNvSpPr/>
            <p:nvPr/>
          </p:nvSpPr>
          <p:spPr>
            <a:xfrm>
              <a:off x="1177950" y="1678850"/>
              <a:ext cx="34825" cy="251675"/>
            </a:xfrm>
            <a:custGeom>
              <a:avLst/>
              <a:gdLst/>
              <a:ahLst/>
              <a:cxnLst/>
              <a:rect l="l" t="t" r="r" b="b"/>
              <a:pathLst>
                <a:path w="1393" h="10067" extrusionOk="0">
                  <a:moveTo>
                    <a:pt x="0" y="0"/>
                  </a:moveTo>
                  <a:cubicBezTo>
                    <a:pt x="114" y="137"/>
                    <a:pt x="160" y="297"/>
                    <a:pt x="206" y="457"/>
                  </a:cubicBezTo>
                  <a:cubicBezTo>
                    <a:pt x="274" y="799"/>
                    <a:pt x="297" y="1142"/>
                    <a:pt x="320" y="1484"/>
                  </a:cubicBezTo>
                  <a:cubicBezTo>
                    <a:pt x="411" y="2260"/>
                    <a:pt x="480" y="3059"/>
                    <a:pt x="525" y="3835"/>
                  </a:cubicBezTo>
                  <a:cubicBezTo>
                    <a:pt x="617" y="5387"/>
                    <a:pt x="617" y="6939"/>
                    <a:pt x="525" y="8491"/>
                  </a:cubicBezTo>
                  <a:cubicBezTo>
                    <a:pt x="480" y="9016"/>
                    <a:pt x="480" y="9656"/>
                    <a:pt x="114" y="10066"/>
                  </a:cubicBezTo>
                  <a:cubicBezTo>
                    <a:pt x="160" y="10066"/>
                    <a:pt x="206" y="10044"/>
                    <a:pt x="229" y="10044"/>
                  </a:cubicBezTo>
                  <a:cubicBezTo>
                    <a:pt x="457" y="9975"/>
                    <a:pt x="685" y="9929"/>
                    <a:pt x="913" y="9838"/>
                  </a:cubicBezTo>
                  <a:cubicBezTo>
                    <a:pt x="1119" y="9747"/>
                    <a:pt x="1278" y="9610"/>
                    <a:pt x="1324" y="9404"/>
                  </a:cubicBezTo>
                  <a:cubicBezTo>
                    <a:pt x="1393" y="9176"/>
                    <a:pt x="1393" y="8971"/>
                    <a:pt x="1393" y="8743"/>
                  </a:cubicBezTo>
                  <a:cubicBezTo>
                    <a:pt x="1324" y="6597"/>
                    <a:pt x="1278" y="4429"/>
                    <a:pt x="1233" y="2283"/>
                  </a:cubicBezTo>
                  <a:cubicBezTo>
                    <a:pt x="1210" y="1872"/>
                    <a:pt x="1233" y="1438"/>
                    <a:pt x="1142" y="1028"/>
                  </a:cubicBezTo>
                  <a:cubicBezTo>
                    <a:pt x="1096" y="845"/>
                    <a:pt x="1027" y="662"/>
                    <a:pt x="890" y="503"/>
                  </a:cubicBezTo>
                  <a:cubicBezTo>
                    <a:pt x="754" y="366"/>
                    <a:pt x="571" y="252"/>
                    <a:pt x="388" y="160"/>
                  </a:cubicBezTo>
                  <a:cubicBezTo>
                    <a:pt x="274" y="92"/>
                    <a:pt x="137" y="46"/>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14"/>
            <p:cNvSpPr/>
            <p:nvPr/>
          </p:nvSpPr>
          <p:spPr>
            <a:xfrm>
              <a:off x="1102625" y="1672000"/>
              <a:ext cx="30275" cy="265375"/>
            </a:xfrm>
            <a:custGeom>
              <a:avLst/>
              <a:gdLst/>
              <a:ahLst/>
              <a:cxnLst/>
              <a:rect l="l" t="t" r="r" b="b"/>
              <a:pathLst>
                <a:path w="1211" h="10615" extrusionOk="0">
                  <a:moveTo>
                    <a:pt x="502" y="1"/>
                  </a:moveTo>
                  <a:cubicBezTo>
                    <a:pt x="411" y="46"/>
                    <a:pt x="320" y="115"/>
                    <a:pt x="251" y="183"/>
                  </a:cubicBezTo>
                  <a:cubicBezTo>
                    <a:pt x="137" y="297"/>
                    <a:pt x="114" y="480"/>
                    <a:pt x="69" y="640"/>
                  </a:cubicBezTo>
                  <a:cubicBezTo>
                    <a:pt x="0" y="1028"/>
                    <a:pt x="23" y="1416"/>
                    <a:pt x="23" y="1781"/>
                  </a:cubicBezTo>
                  <a:cubicBezTo>
                    <a:pt x="69" y="2557"/>
                    <a:pt x="114" y="3333"/>
                    <a:pt x="137" y="4132"/>
                  </a:cubicBezTo>
                  <a:cubicBezTo>
                    <a:pt x="229" y="5661"/>
                    <a:pt x="274" y="7213"/>
                    <a:pt x="343" y="8765"/>
                  </a:cubicBezTo>
                  <a:cubicBezTo>
                    <a:pt x="366" y="9153"/>
                    <a:pt x="343" y="9610"/>
                    <a:pt x="480" y="9975"/>
                  </a:cubicBezTo>
                  <a:cubicBezTo>
                    <a:pt x="594" y="10295"/>
                    <a:pt x="891" y="10523"/>
                    <a:pt x="1210" y="10614"/>
                  </a:cubicBezTo>
                  <a:cubicBezTo>
                    <a:pt x="1210" y="10181"/>
                    <a:pt x="1187" y="9747"/>
                    <a:pt x="1187" y="9336"/>
                  </a:cubicBezTo>
                  <a:cubicBezTo>
                    <a:pt x="1164" y="8514"/>
                    <a:pt x="1142" y="7693"/>
                    <a:pt x="1142" y="6871"/>
                  </a:cubicBezTo>
                  <a:cubicBezTo>
                    <a:pt x="1119" y="5912"/>
                    <a:pt x="1096" y="4954"/>
                    <a:pt x="1073" y="3995"/>
                  </a:cubicBezTo>
                  <a:cubicBezTo>
                    <a:pt x="1050" y="3128"/>
                    <a:pt x="1050" y="2283"/>
                    <a:pt x="1027" y="1416"/>
                  </a:cubicBezTo>
                  <a:cubicBezTo>
                    <a:pt x="1027" y="1119"/>
                    <a:pt x="1005" y="799"/>
                    <a:pt x="1005" y="503"/>
                  </a:cubicBezTo>
                  <a:cubicBezTo>
                    <a:pt x="1005" y="343"/>
                    <a:pt x="1005" y="160"/>
                    <a:pt x="10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14"/>
            <p:cNvSpPr/>
            <p:nvPr/>
          </p:nvSpPr>
          <p:spPr>
            <a:xfrm>
              <a:off x="1086650" y="1672575"/>
              <a:ext cx="36550" cy="265050"/>
            </a:xfrm>
            <a:custGeom>
              <a:avLst/>
              <a:gdLst/>
              <a:ahLst/>
              <a:cxnLst/>
              <a:rect l="l" t="t" r="r" b="b"/>
              <a:pathLst>
                <a:path w="1462" h="10602" extrusionOk="0">
                  <a:moveTo>
                    <a:pt x="822" y="0"/>
                  </a:moveTo>
                  <a:cubicBezTo>
                    <a:pt x="799" y="0"/>
                    <a:pt x="753" y="0"/>
                    <a:pt x="731" y="23"/>
                  </a:cubicBezTo>
                  <a:lnTo>
                    <a:pt x="708" y="23"/>
                  </a:lnTo>
                  <a:cubicBezTo>
                    <a:pt x="617" y="46"/>
                    <a:pt x="525" y="69"/>
                    <a:pt x="434" y="69"/>
                  </a:cubicBezTo>
                  <a:cubicBezTo>
                    <a:pt x="434" y="92"/>
                    <a:pt x="434" y="92"/>
                    <a:pt x="434" y="92"/>
                  </a:cubicBezTo>
                  <a:cubicBezTo>
                    <a:pt x="0" y="525"/>
                    <a:pt x="46" y="1142"/>
                    <a:pt x="46" y="1689"/>
                  </a:cubicBezTo>
                  <a:cubicBezTo>
                    <a:pt x="46" y="2465"/>
                    <a:pt x="69" y="3219"/>
                    <a:pt x="69" y="3995"/>
                  </a:cubicBezTo>
                  <a:cubicBezTo>
                    <a:pt x="92" y="5524"/>
                    <a:pt x="92" y="7076"/>
                    <a:pt x="92" y="8605"/>
                  </a:cubicBezTo>
                  <a:lnTo>
                    <a:pt x="92" y="9245"/>
                  </a:lnTo>
                  <a:cubicBezTo>
                    <a:pt x="114" y="9450"/>
                    <a:pt x="92" y="9655"/>
                    <a:pt x="137" y="9861"/>
                  </a:cubicBezTo>
                  <a:cubicBezTo>
                    <a:pt x="206" y="10180"/>
                    <a:pt x="411" y="10523"/>
                    <a:pt x="776" y="10568"/>
                  </a:cubicBezTo>
                  <a:cubicBezTo>
                    <a:pt x="776" y="10568"/>
                    <a:pt x="799" y="10591"/>
                    <a:pt x="799" y="10591"/>
                  </a:cubicBezTo>
                  <a:cubicBezTo>
                    <a:pt x="951" y="10591"/>
                    <a:pt x="1093" y="10601"/>
                    <a:pt x="1239" y="10601"/>
                  </a:cubicBezTo>
                  <a:cubicBezTo>
                    <a:pt x="1311" y="10601"/>
                    <a:pt x="1385" y="10599"/>
                    <a:pt x="1461" y="10591"/>
                  </a:cubicBezTo>
                  <a:cubicBezTo>
                    <a:pt x="1324" y="10523"/>
                    <a:pt x="1187" y="10409"/>
                    <a:pt x="1096" y="10272"/>
                  </a:cubicBezTo>
                  <a:cubicBezTo>
                    <a:pt x="890" y="9998"/>
                    <a:pt x="868" y="9633"/>
                    <a:pt x="845" y="9313"/>
                  </a:cubicBezTo>
                  <a:cubicBezTo>
                    <a:pt x="799" y="8491"/>
                    <a:pt x="753" y="7670"/>
                    <a:pt x="708" y="6848"/>
                  </a:cubicBezTo>
                  <a:cubicBezTo>
                    <a:pt x="639" y="5182"/>
                    <a:pt x="571" y="3515"/>
                    <a:pt x="502" y="1849"/>
                  </a:cubicBezTo>
                  <a:cubicBezTo>
                    <a:pt x="480" y="1416"/>
                    <a:pt x="457" y="959"/>
                    <a:pt x="548" y="525"/>
                  </a:cubicBezTo>
                  <a:cubicBezTo>
                    <a:pt x="571" y="366"/>
                    <a:pt x="617" y="160"/>
                    <a:pt x="753" y="46"/>
                  </a:cubicBezTo>
                  <a:cubicBezTo>
                    <a:pt x="776" y="23"/>
                    <a:pt x="799" y="23"/>
                    <a:pt x="8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14"/>
            <p:cNvSpPr/>
            <p:nvPr/>
          </p:nvSpPr>
          <p:spPr>
            <a:xfrm>
              <a:off x="1130575" y="1672000"/>
              <a:ext cx="29700" cy="264800"/>
            </a:xfrm>
            <a:custGeom>
              <a:avLst/>
              <a:gdLst/>
              <a:ahLst/>
              <a:cxnLst/>
              <a:rect l="l" t="t" r="r" b="b"/>
              <a:pathLst>
                <a:path w="1188" h="10592" extrusionOk="0">
                  <a:moveTo>
                    <a:pt x="1" y="1"/>
                  </a:moveTo>
                  <a:cubicBezTo>
                    <a:pt x="46" y="389"/>
                    <a:pt x="46" y="777"/>
                    <a:pt x="46" y="1165"/>
                  </a:cubicBezTo>
                  <a:cubicBezTo>
                    <a:pt x="92" y="1986"/>
                    <a:pt x="92" y="2808"/>
                    <a:pt x="115" y="3630"/>
                  </a:cubicBezTo>
                  <a:cubicBezTo>
                    <a:pt x="138" y="4588"/>
                    <a:pt x="161" y="5547"/>
                    <a:pt x="183" y="6529"/>
                  </a:cubicBezTo>
                  <a:lnTo>
                    <a:pt x="252" y="9085"/>
                  </a:lnTo>
                  <a:cubicBezTo>
                    <a:pt x="252" y="9564"/>
                    <a:pt x="275" y="10066"/>
                    <a:pt x="275" y="10569"/>
                  </a:cubicBezTo>
                  <a:cubicBezTo>
                    <a:pt x="275" y="10591"/>
                    <a:pt x="275" y="10591"/>
                    <a:pt x="275" y="10591"/>
                  </a:cubicBezTo>
                  <a:cubicBezTo>
                    <a:pt x="412" y="10591"/>
                    <a:pt x="549" y="10569"/>
                    <a:pt x="708" y="10569"/>
                  </a:cubicBezTo>
                  <a:cubicBezTo>
                    <a:pt x="708" y="10569"/>
                    <a:pt x="708" y="10546"/>
                    <a:pt x="708" y="10546"/>
                  </a:cubicBezTo>
                  <a:cubicBezTo>
                    <a:pt x="1188" y="10135"/>
                    <a:pt x="1119" y="9382"/>
                    <a:pt x="1119" y="8811"/>
                  </a:cubicBezTo>
                  <a:cubicBezTo>
                    <a:pt x="1142" y="8058"/>
                    <a:pt x="1165" y="7282"/>
                    <a:pt x="1165" y="6506"/>
                  </a:cubicBezTo>
                  <a:cubicBezTo>
                    <a:pt x="1188" y="4976"/>
                    <a:pt x="1142" y="3424"/>
                    <a:pt x="1005" y="1895"/>
                  </a:cubicBezTo>
                  <a:cubicBezTo>
                    <a:pt x="959" y="1507"/>
                    <a:pt x="937" y="1096"/>
                    <a:pt x="868" y="731"/>
                  </a:cubicBezTo>
                  <a:cubicBezTo>
                    <a:pt x="800" y="434"/>
                    <a:pt x="663" y="160"/>
                    <a:pt x="412" y="23"/>
                  </a:cubicBezTo>
                  <a:cubicBezTo>
                    <a:pt x="275" y="1"/>
                    <a:pt x="138"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14"/>
            <p:cNvSpPr/>
            <p:nvPr/>
          </p:nvSpPr>
          <p:spPr>
            <a:xfrm>
              <a:off x="1146550" y="1673150"/>
              <a:ext cx="41125" cy="261925"/>
            </a:xfrm>
            <a:custGeom>
              <a:avLst/>
              <a:gdLst/>
              <a:ahLst/>
              <a:cxnLst/>
              <a:rect l="l" t="t" r="r" b="b"/>
              <a:pathLst>
                <a:path w="1645" h="10477" extrusionOk="0">
                  <a:moveTo>
                    <a:pt x="1" y="0"/>
                  </a:moveTo>
                  <a:cubicBezTo>
                    <a:pt x="389" y="251"/>
                    <a:pt x="435" y="890"/>
                    <a:pt x="480" y="1301"/>
                  </a:cubicBezTo>
                  <a:cubicBezTo>
                    <a:pt x="572" y="2100"/>
                    <a:pt x="640" y="2899"/>
                    <a:pt x="663" y="3721"/>
                  </a:cubicBezTo>
                  <a:cubicBezTo>
                    <a:pt x="731" y="5341"/>
                    <a:pt x="708" y="6985"/>
                    <a:pt x="686" y="8605"/>
                  </a:cubicBezTo>
                  <a:cubicBezTo>
                    <a:pt x="686" y="8993"/>
                    <a:pt x="686" y="9381"/>
                    <a:pt x="640" y="9747"/>
                  </a:cubicBezTo>
                  <a:cubicBezTo>
                    <a:pt x="594" y="10020"/>
                    <a:pt x="503" y="10272"/>
                    <a:pt x="343" y="10477"/>
                  </a:cubicBezTo>
                  <a:cubicBezTo>
                    <a:pt x="480" y="10477"/>
                    <a:pt x="617" y="10454"/>
                    <a:pt x="731" y="10431"/>
                  </a:cubicBezTo>
                  <a:cubicBezTo>
                    <a:pt x="845" y="10408"/>
                    <a:pt x="937" y="10386"/>
                    <a:pt x="1028" y="10363"/>
                  </a:cubicBezTo>
                  <a:cubicBezTo>
                    <a:pt x="1028" y="10340"/>
                    <a:pt x="1051" y="10317"/>
                    <a:pt x="1074" y="10317"/>
                  </a:cubicBezTo>
                  <a:cubicBezTo>
                    <a:pt x="1530" y="9998"/>
                    <a:pt x="1530" y="9313"/>
                    <a:pt x="1576" y="8811"/>
                  </a:cubicBezTo>
                  <a:cubicBezTo>
                    <a:pt x="1599" y="8080"/>
                    <a:pt x="1644" y="7350"/>
                    <a:pt x="1644" y="6620"/>
                  </a:cubicBezTo>
                  <a:cubicBezTo>
                    <a:pt x="1644" y="5159"/>
                    <a:pt x="1599" y="3675"/>
                    <a:pt x="1462" y="2214"/>
                  </a:cubicBezTo>
                  <a:cubicBezTo>
                    <a:pt x="1439" y="1803"/>
                    <a:pt x="1393" y="1393"/>
                    <a:pt x="1348" y="982"/>
                  </a:cubicBezTo>
                  <a:cubicBezTo>
                    <a:pt x="1302" y="685"/>
                    <a:pt x="1256" y="343"/>
                    <a:pt x="982" y="183"/>
                  </a:cubicBezTo>
                  <a:cubicBezTo>
                    <a:pt x="982" y="160"/>
                    <a:pt x="982" y="160"/>
                    <a:pt x="960" y="160"/>
                  </a:cubicBezTo>
                  <a:cubicBezTo>
                    <a:pt x="800" y="114"/>
                    <a:pt x="640" y="69"/>
                    <a:pt x="457" y="46"/>
                  </a:cubicBezTo>
                  <a:cubicBezTo>
                    <a:pt x="320" y="23"/>
                    <a:pt x="161" y="23"/>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14"/>
            <p:cNvSpPr/>
            <p:nvPr/>
          </p:nvSpPr>
          <p:spPr>
            <a:xfrm>
              <a:off x="1065525" y="1676575"/>
              <a:ext cx="29700" cy="260225"/>
            </a:xfrm>
            <a:custGeom>
              <a:avLst/>
              <a:gdLst/>
              <a:ahLst/>
              <a:cxnLst/>
              <a:rect l="l" t="t" r="r" b="b"/>
              <a:pathLst>
                <a:path w="1188" h="10409" extrusionOk="0">
                  <a:moveTo>
                    <a:pt x="1028" y="0"/>
                  </a:moveTo>
                  <a:lnTo>
                    <a:pt x="1028" y="0"/>
                  </a:lnTo>
                  <a:cubicBezTo>
                    <a:pt x="800" y="69"/>
                    <a:pt x="594" y="183"/>
                    <a:pt x="434" y="343"/>
                  </a:cubicBezTo>
                  <a:cubicBezTo>
                    <a:pt x="115" y="662"/>
                    <a:pt x="69" y="1141"/>
                    <a:pt x="69" y="1575"/>
                  </a:cubicBezTo>
                  <a:cubicBezTo>
                    <a:pt x="24" y="2648"/>
                    <a:pt x="24" y="3721"/>
                    <a:pt x="1" y="4793"/>
                  </a:cubicBezTo>
                  <a:cubicBezTo>
                    <a:pt x="1" y="5866"/>
                    <a:pt x="1" y="6962"/>
                    <a:pt x="46" y="8035"/>
                  </a:cubicBezTo>
                  <a:cubicBezTo>
                    <a:pt x="46" y="8560"/>
                    <a:pt x="46" y="9085"/>
                    <a:pt x="92" y="9632"/>
                  </a:cubicBezTo>
                  <a:cubicBezTo>
                    <a:pt x="92" y="9815"/>
                    <a:pt x="115" y="10043"/>
                    <a:pt x="275" y="10180"/>
                  </a:cubicBezTo>
                  <a:cubicBezTo>
                    <a:pt x="457" y="10340"/>
                    <a:pt x="708" y="10340"/>
                    <a:pt x="937" y="10363"/>
                  </a:cubicBezTo>
                  <a:cubicBezTo>
                    <a:pt x="1005" y="10386"/>
                    <a:pt x="1096" y="10386"/>
                    <a:pt x="1188" y="10408"/>
                  </a:cubicBezTo>
                  <a:cubicBezTo>
                    <a:pt x="1096" y="10317"/>
                    <a:pt x="1005" y="10226"/>
                    <a:pt x="937" y="10089"/>
                  </a:cubicBezTo>
                  <a:cubicBezTo>
                    <a:pt x="754" y="9792"/>
                    <a:pt x="777" y="9404"/>
                    <a:pt x="754" y="9062"/>
                  </a:cubicBezTo>
                  <a:cubicBezTo>
                    <a:pt x="754" y="8240"/>
                    <a:pt x="754" y="7418"/>
                    <a:pt x="731" y="6597"/>
                  </a:cubicBezTo>
                  <a:cubicBezTo>
                    <a:pt x="731" y="4976"/>
                    <a:pt x="708" y="3333"/>
                    <a:pt x="708" y="1712"/>
                  </a:cubicBezTo>
                  <a:cubicBezTo>
                    <a:pt x="708" y="1187"/>
                    <a:pt x="640" y="434"/>
                    <a:pt x="10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14"/>
            <p:cNvSpPr/>
            <p:nvPr/>
          </p:nvSpPr>
          <p:spPr>
            <a:xfrm>
              <a:off x="1059250" y="1264575"/>
              <a:ext cx="159225" cy="779925"/>
            </a:xfrm>
            <a:custGeom>
              <a:avLst/>
              <a:gdLst/>
              <a:ahLst/>
              <a:cxnLst/>
              <a:rect l="l" t="t" r="r" b="b"/>
              <a:pathLst>
                <a:path w="6369" h="31197" extrusionOk="0">
                  <a:moveTo>
                    <a:pt x="2642" y="14673"/>
                  </a:moveTo>
                  <a:cubicBezTo>
                    <a:pt x="2657" y="14673"/>
                    <a:pt x="2676" y="14677"/>
                    <a:pt x="2694" y="14677"/>
                  </a:cubicBezTo>
                  <a:cubicBezTo>
                    <a:pt x="2854" y="14677"/>
                    <a:pt x="3014" y="14700"/>
                    <a:pt x="3173" y="14723"/>
                  </a:cubicBezTo>
                  <a:lnTo>
                    <a:pt x="3333" y="14723"/>
                  </a:lnTo>
                  <a:cubicBezTo>
                    <a:pt x="3356" y="14745"/>
                    <a:pt x="3333" y="14791"/>
                    <a:pt x="3333" y="14814"/>
                  </a:cubicBezTo>
                  <a:cubicBezTo>
                    <a:pt x="3333" y="14860"/>
                    <a:pt x="3356" y="14905"/>
                    <a:pt x="3356" y="14928"/>
                  </a:cubicBezTo>
                  <a:cubicBezTo>
                    <a:pt x="3356" y="15065"/>
                    <a:pt x="3356" y="15202"/>
                    <a:pt x="3379" y="15339"/>
                  </a:cubicBezTo>
                  <a:cubicBezTo>
                    <a:pt x="3128" y="15339"/>
                    <a:pt x="2877" y="15339"/>
                    <a:pt x="2626" y="15362"/>
                  </a:cubicBezTo>
                  <a:cubicBezTo>
                    <a:pt x="2626" y="15202"/>
                    <a:pt x="2603" y="15065"/>
                    <a:pt x="2603" y="14928"/>
                  </a:cubicBezTo>
                  <a:cubicBezTo>
                    <a:pt x="2603" y="14860"/>
                    <a:pt x="2580" y="14791"/>
                    <a:pt x="2603" y="14723"/>
                  </a:cubicBezTo>
                  <a:cubicBezTo>
                    <a:pt x="2603" y="14681"/>
                    <a:pt x="2619" y="14673"/>
                    <a:pt x="2642" y="14673"/>
                  </a:cubicBezTo>
                  <a:close/>
                  <a:moveTo>
                    <a:pt x="3630" y="15521"/>
                  </a:moveTo>
                  <a:cubicBezTo>
                    <a:pt x="3835" y="15521"/>
                    <a:pt x="4018" y="15521"/>
                    <a:pt x="4200" y="15544"/>
                  </a:cubicBezTo>
                  <a:cubicBezTo>
                    <a:pt x="4269" y="15567"/>
                    <a:pt x="4360" y="15590"/>
                    <a:pt x="4406" y="15636"/>
                  </a:cubicBezTo>
                  <a:cubicBezTo>
                    <a:pt x="4474" y="15681"/>
                    <a:pt x="4497" y="15750"/>
                    <a:pt x="4520" y="15818"/>
                  </a:cubicBezTo>
                  <a:cubicBezTo>
                    <a:pt x="4566" y="15909"/>
                    <a:pt x="4589" y="16001"/>
                    <a:pt x="4611" y="16092"/>
                  </a:cubicBezTo>
                  <a:cubicBezTo>
                    <a:pt x="4657" y="16183"/>
                    <a:pt x="4703" y="16275"/>
                    <a:pt x="4725" y="16366"/>
                  </a:cubicBezTo>
                  <a:cubicBezTo>
                    <a:pt x="4703" y="16343"/>
                    <a:pt x="4680" y="16343"/>
                    <a:pt x="4634" y="16343"/>
                  </a:cubicBezTo>
                  <a:cubicBezTo>
                    <a:pt x="4200" y="16206"/>
                    <a:pt x="3744" y="16161"/>
                    <a:pt x="3287" y="16115"/>
                  </a:cubicBezTo>
                  <a:cubicBezTo>
                    <a:pt x="3120" y="16107"/>
                    <a:pt x="2953" y="16102"/>
                    <a:pt x="2786" y="16102"/>
                  </a:cubicBezTo>
                  <a:cubicBezTo>
                    <a:pt x="2453" y="16102"/>
                    <a:pt x="2123" y="16123"/>
                    <a:pt x="1804" y="16183"/>
                  </a:cubicBezTo>
                  <a:cubicBezTo>
                    <a:pt x="1781" y="16161"/>
                    <a:pt x="1758" y="16161"/>
                    <a:pt x="1758" y="16161"/>
                  </a:cubicBezTo>
                  <a:cubicBezTo>
                    <a:pt x="1644" y="16183"/>
                    <a:pt x="1530" y="16206"/>
                    <a:pt x="1416" y="16229"/>
                  </a:cubicBezTo>
                  <a:cubicBezTo>
                    <a:pt x="1484" y="16001"/>
                    <a:pt x="1576" y="15704"/>
                    <a:pt x="1827" y="15613"/>
                  </a:cubicBezTo>
                  <a:cubicBezTo>
                    <a:pt x="2032" y="15544"/>
                    <a:pt x="2260" y="15567"/>
                    <a:pt x="2443" y="15544"/>
                  </a:cubicBezTo>
                  <a:cubicBezTo>
                    <a:pt x="2648" y="15544"/>
                    <a:pt x="2854" y="15544"/>
                    <a:pt x="3036" y="15521"/>
                  </a:cubicBezTo>
                  <a:close/>
                  <a:moveTo>
                    <a:pt x="4748" y="16571"/>
                  </a:moveTo>
                  <a:lnTo>
                    <a:pt x="4748" y="16571"/>
                  </a:lnTo>
                  <a:cubicBezTo>
                    <a:pt x="4885" y="16617"/>
                    <a:pt x="5022" y="16663"/>
                    <a:pt x="5136" y="16731"/>
                  </a:cubicBezTo>
                  <a:cubicBezTo>
                    <a:pt x="5319" y="16823"/>
                    <a:pt x="5502" y="16937"/>
                    <a:pt x="5638" y="17074"/>
                  </a:cubicBezTo>
                  <a:cubicBezTo>
                    <a:pt x="5775" y="17233"/>
                    <a:pt x="5844" y="17416"/>
                    <a:pt x="5890" y="17599"/>
                  </a:cubicBezTo>
                  <a:cubicBezTo>
                    <a:pt x="5981" y="18009"/>
                    <a:pt x="5958" y="18443"/>
                    <a:pt x="5981" y="18854"/>
                  </a:cubicBezTo>
                  <a:cubicBezTo>
                    <a:pt x="6026" y="21000"/>
                    <a:pt x="6072" y="23168"/>
                    <a:pt x="6141" y="25314"/>
                  </a:cubicBezTo>
                  <a:cubicBezTo>
                    <a:pt x="6141" y="25542"/>
                    <a:pt x="6141" y="25747"/>
                    <a:pt x="6072" y="25975"/>
                  </a:cubicBezTo>
                  <a:cubicBezTo>
                    <a:pt x="6026" y="26181"/>
                    <a:pt x="5867" y="26318"/>
                    <a:pt x="5661" y="26409"/>
                  </a:cubicBezTo>
                  <a:cubicBezTo>
                    <a:pt x="5433" y="26500"/>
                    <a:pt x="5205" y="26546"/>
                    <a:pt x="4977" y="26615"/>
                  </a:cubicBezTo>
                  <a:cubicBezTo>
                    <a:pt x="4954" y="26615"/>
                    <a:pt x="4908" y="26615"/>
                    <a:pt x="4862" y="26637"/>
                  </a:cubicBezTo>
                  <a:cubicBezTo>
                    <a:pt x="5228" y="26227"/>
                    <a:pt x="5228" y="25587"/>
                    <a:pt x="5273" y="25062"/>
                  </a:cubicBezTo>
                  <a:cubicBezTo>
                    <a:pt x="5365" y="23510"/>
                    <a:pt x="5365" y="21958"/>
                    <a:pt x="5273" y="20406"/>
                  </a:cubicBezTo>
                  <a:cubicBezTo>
                    <a:pt x="5228" y="19607"/>
                    <a:pt x="5159" y="18831"/>
                    <a:pt x="5068" y="18055"/>
                  </a:cubicBezTo>
                  <a:cubicBezTo>
                    <a:pt x="5045" y="17713"/>
                    <a:pt x="5022" y="17370"/>
                    <a:pt x="4954" y="17028"/>
                  </a:cubicBezTo>
                  <a:cubicBezTo>
                    <a:pt x="4908" y="16868"/>
                    <a:pt x="4862" y="16708"/>
                    <a:pt x="4748" y="16571"/>
                  </a:cubicBezTo>
                  <a:close/>
                  <a:moveTo>
                    <a:pt x="3493" y="16343"/>
                  </a:moveTo>
                  <a:lnTo>
                    <a:pt x="3493" y="16343"/>
                  </a:lnTo>
                  <a:cubicBezTo>
                    <a:pt x="3653" y="16366"/>
                    <a:pt x="3812" y="16366"/>
                    <a:pt x="3949" y="16389"/>
                  </a:cubicBezTo>
                  <a:cubicBezTo>
                    <a:pt x="4132" y="16412"/>
                    <a:pt x="4292" y="16457"/>
                    <a:pt x="4452" y="16503"/>
                  </a:cubicBezTo>
                  <a:cubicBezTo>
                    <a:pt x="4474" y="16503"/>
                    <a:pt x="4474" y="16503"/>
                    <a:pt x="4474" y="16526"/>
                  </a:cubicBezTo>
                  <a:cubicBezTo>
                    <a:pt x="4748" y="16686"/>
                    <a:pt x="4794" y="17028"/>
                    <a:pt x="4840" y="17325"/>
                  </a:cubicBezTo>
                  <a:cubicBezTo>
                    <a:pt x="4885" y="17736"/>
                    <a:pt x="4931" y="18146"/>
                    <a:pt x="4954" y="18557"/>
                  </a:cubicBezTo>
                  <a:cubicBezTo>
                    <a:pt x="5091" y="20018"/>
                    <a:pt x="5136" y="21502"/>
                    <a:pt x="5136" y="22963"/>
                  </a:cubicBezTo>
                  <a:cubicBezTo>
                    <a:pt x="5136" y="23693"/>
                    <a:pt x="5091" y="24423"/>
                    <a:pt x="5068" y="25154"/>
                  </a:cubicBezTo>
                  <a:cubicBezTo>
                    <a:pt x="5022" y="25656"/>
                    <a:pt x="5022" y="26341"/>
                    <a:pt x="4566" y="26660"/>
                  </a:cubicBezTo>
                  <a:cubicBezTo>
                    <a:pt x="4543" y="26660"/>
                    <a:pt x="4520" y="26683"/>
                    <a:pt x="4520" y="26706"/>
                  </a:cubicBezTo>
                  <a:cubicBezTo>
                    <a:pt x="4429" y="26729"/>
                    <a:pt x="4337" y="26751"/>
                    <a:pt x="4223" y="26774"/>
                  </a:cubicBezTo>
                  <a:cubicBezTo>
                    <a:pt x="4109" y="26797"/>
                    <a:pt x="3972" y="26820"/>
                    <a:pt x="3835" y="26820"/>
                  </a:cubicBezTo>
                  <a:cubicBezTo>
                    <a:pt x="3995" y="26615"/>
                    <a:pt x="4086" y="26363"/>
                    <a:pt x="4132" y="26090"/>
                  </a:cubicBezTo>
                  <a:cubicBezTo>
                    <a:pt x="4178" y="25724"/>
                    <a:pt x="4178" y="25336"/>
                    <a:pt x="4178" y="24948"/>
                  </a:cubicBezTo>
                  <a:cubicBezTo>
                    <a:pt x="4200" y="23328"/>
                    <a:pt x="4223" y="21684"/>
                    <a:pt x="4155" y="20064"/>
                  </a:cubicBezTo>
                  <a:cubicBezTo>
                    <a:pt x="4132" y="19242"/>
                    <a:pt x="4064" y="18443"/>
                    <a:pt x="3972" y="17644"/>
                  </a:cubicBezTo>
                  <a:cubicBezTo>
                    <a:pt x="3927" y="17233"/>
                    <a:pt x="3881" y="16594"/>
                    <a:pt x="3493" y="16343"/>
                  </a:cubicBezTo>
                  <a:close/>
                  <a:moveTo>
                    <a:pt x="1279" y="16480"/>
                  </a:moveTo>
                  <a:cubicBezTo>
                    <a:pt x="891" y="16914"/>
                    <a:pt x="959" y="17667"/>
                    <a:pt x="959" y="18192"/>
                  </a:cubicBezTo>
                  <a:cubicBezTo>
                    <a:pt x="959" y="19813"/>
                    <a:pt x="982" y="21456"/>
                    <a:pt x="982" y="23077"/>
                  </a:cubicBezTo>
                  <a:cubicBezTo>
                    <a:pt x="1005" y="23898"/>
                    <a:pt x="1005" y="24720"/>
                    <a:pt x="1005" y="25542"/>
                  </a:cubicBezTo>
                  <a:cubicBezTo>
                    <a:pt x="1028" y="25884"/>
                    <a:pt x="1005" y="26272"/>
                    <a:pt x="1188" y="26569"/>
                  </a:cubicBezTo>
                  <a:cubicBezTo>
                    <a:pt x="1256" y="26706"/>
                    <a:pt x="1347" y="26797"/>
                    <a:pt x="1439" y="26888"/>
                  </a:cubicBezTo>
                  <a:cubicBezTo>
                    <a:pt x="1347" y="26866"/>
                    <a:pt x="1279" y="26866"/>
                    <a:pt x="1188" y="26843"/>
                  </a:cubicBezTo>
                  <a:cubicBezTo>
                    <a:pt x="959" y="26820"/>
                    <a:pt x="708" y="26820"/>
                    <a:pt x="526" y="26660"/>
                  </a:cubicBezTo>
                  <a:cubicBezTo>
                    <a:pt x="366" y="26523"/>
                    <a:pt x="343" y="26295"/>
                    <a:pt x="343" y="26112"/>
                  </a:cubicBezTo>
                  <a:cubicBezTo>
                    <a:pt x="297" y="25565"/>
                    <a:pt x="297" y="25040"/>
                    <a:pt x="297" y="24515"/>
                  </a:cubicBezTo>
                  <a:cubicBezTo>
                    <a:pt x="252" y="23442"/>
                    <a:pt x="252" y="22346"/>
                    <a:pt x="252" y="21273"/>
                  </a:cubicBezTo>
                  <a:cubicBezTo>
                    <a:pt x="275" y="20201"/>
                    <a:pt x="275" y="19128"/>
                    <a:pt x="320" y="18055"/>
                  </a:cubicBezTo>
                  <a:cubicBezTo>
                    <a:pt x="320" y="17621"/>
                    <a:pt x="366" y="17142"/>
                    <a:pt x="685" y="16823"/>
                  </a:cubicBezTo>
                  <a:cubicBezTo>
                    <a:pt x="845" y="16663"/>
                    <a:pt x="1051" y="16549"/>
                    <a:pt x="1279" y="16480"/>
                  </a:cubicBezTo>
                  <a:close/>
                  <a:moveTo>
                    <a:pt x="2854" y="16298"/>
                  </a:moveTo>
                  <a:cubicBezTo>
                    <a:pt x="2991" y="16298"/>
                    <a:pt x="3128" y="16298"/>
                    <a:pt x="3265" y="16320"/>
                  </a:cubicBezTo>
                  <a:cubicBezTo>
                    <a:pt x="3516" y="16457"/>
                    <a:pt x="3653" y="16731"/>
                    <a:pt x="3721" y="17028"/>
                  </a:cubicBezTo>
                  <a:cubicBezTo>
                    <a:pt x="3790" y="17393"/>
                    <a:pt x="3812" y="17804"/>
                    <a:pt x="3858" y="18192"/>
                  </a:cubicBezTo>
                  <a:cubicBezTo>
                    <a:pt x="3995" y="19721"/>
                    <a:pt x="4041" y="21273"/>
                    <a:pt x="4018" y="22803"/>
                  </a:cubicBezTo>
                  <a:cubicBezTo>
                    <a:pt x="4018" y="23579"/>
                    <a:pt x="3995" y="24355"/>
                    <a:pt x="3972" y="25108"/>
                  </a:cubicBezTo>
                  <a:cubicBezTo>
                    <a:pt x="3972" y="25679"/>
                    <a:pt x="4041" y="26432"/>
                    <a:pt x="3561" y="26843"/>
                  </a:cubicBezTo>
                  <a:cubicBezTo>
                    <a:pt x="3561" y="26843"/>
                    <a:pt x="3561" y="26866"/>
                    <a:pt x="3561" y="26866"/>
                  </a:cubicBezTo>
                  <a:cubicBezTo>
                    <a:pt x="3402" y="26866"/>
                    <a:pt x="3265" y="26888"/>
                    <a:pt x="3128" y="26888"/>
                  </a:cubicBezTo>
                  <a:cubicBezTo>
                    <a:pt x="3128" y="26888"/>
                    <a:pt x="3128" y="26888"/>
                    <a:pt x="3128" y="26866"/>
                  </a:cubicBezTo>
                  <a:cubicBezTo>
                    <a:pt x="3128" y="26363"/>
                    <a:pt x="3105" y="25861"/>
                    <a:pt x="3105" y="25382"/>
                  </a:cubicBezTo>
                  <a:lnTo>
                    <a:pt x="3036" y="22826"/>
                  </a:lnTo>
                  <a:cubicBezTo>
                    <a:pt x="3014" y="21844"/>
                    <a:pt x="2991" y="20885"/>
                    <a:pt x="2968" y="19927"/>
                  </a:cubicBezTo>
                  <a:cubicBezTo>
                    <a:pt x="2945" y="19105"/>
                    <a:pt x="2945" y="18283"/>
                    <a:pt x="2899" y="17462"/>
                  </a:cubicBezTo>
                  <a:cubicBezTo>
                    <a:pt x="2899" y="17074"/>
                    <a:pt x="2899" y="16686"/>
                    <a:pt x="2854" y="16298"/>
                  </a:cubicBezTo>
                  <a:close/>
                  <a:moveTo>
                    <a:pt x="2762" y="16298"/>
                  </a:moveTo>
                  <a:cubicBezTo>
                    <a:pt x="2740" y="16457"/>
                    <a:pt x="2740" y="16640"/>
                    <a:pt x="2740" y="16800"/>
                  </a:cubicBezTo>
                  <a:cubicBezTo>
                    <a:pt x="2740" y="17096"/>
                    <a:pt x="2762" y="17416"/>
                    <a:pt x="2762" y="17713"/>
                  </a:cubicBezTo>
                  <a:cubicBezTo>
                    <a:pt x="2785" y="18580"/>
                    <a:pt x="2785" y="19425"/>
                    <a:pt x="2808" y="20292"/>
                  </a:cubicBezTo>
                  <a:cubicBezTo>
                    <a:pt x="2831" y="21251"/>
                    <a:pt x="2854" y="22209"/>
                    <a:pt x="2877" y="23168"/>
                  </a:cubicBezTo>
                  <a:cubicBezTo>
                    <a:pt x="2877" y="23990"/>
                    <a:pt x="2899" y="24811"/>
                    <a:pt x="2922" y="25633"/>
                  </a:cubicBezTo>
                  <a:cubicBezTo>
                    <a:pt x="2922" y="26044"/>
                    <a:pt x="2945" y="26478"/>
                    <a:pt x="2945" y="26911"/>
                  </a:cubicBezTo>
                  <a:cubicBezTo>
                    <a:pt x="2626" y="26820"/>
                    <a:pt x="2329" y="26592"/>
                    <a:pt x="2215" y="26272"/>
                  </a:cubicBezTo>
                  <a:cubicBezTo>
                    <a:pt x="2078" y="25907"/>
                    <a:pt x="2101" y="25450"/>
                    <a:pt x="2078" y="25062"/>
                  </a:cubicBezTo>
                  <a:cubicBezTo>
                    <a:pt x="2009" y="23510"/>
                    <a:pt x="1964" y="21958"/>
                    <a:pt x="1872" y="20429"/>
                  </a:cubicBezTo>
                  <a:cubicBezTo>
                    <a:pt x="1849" y="19630"/>
                    <a:pt x="1804" y="18854"/>
                    <a:pt x="1758" y="18078"/>
                  </a:cubicBezTo>
                  <a:cubicBezTo>
                    <a:pt x="1758" y="17713"/>
                    <a:pt x="1735" y="17325"/>
                    <a:pt x="1804" y="16937"/>
                  </a:cubicBezTo>
                  <a:cubicBezTo>
                    <a:pt x="1849" y="16777"/>
                    <a:pt x="1872" y="16594"/>
                    <a:pt x="1986" y="16480"/>
                  </a:cubicBezTo>
                  <a:cubicBezTo>
                    <a:pt x="2055" y="16412"/>
                    <a:pt x="2146" y="16343"/>
                    <a:pt x="2237" y="16298"/>
                  </a:cubicBezTo>
                  <a:close/>
                  <a:moveTo>
                    <a:pt x="1918" y="16320"/>
                  </a:moveTo>
                  <a:cubicBezTo>
                    <a:pt x="1895" y="16343"/>
                    <a:pt x="1872" y="16343"/>
                    <a:pt x="1849" y="16366"/>
                  </a:cubicBezTo>
                  <a:cubicBezTo>
                    <a:pt x="1735" y="16480"/>
                    <a:pt x="1667" y="16686"/>
                    <a:pt x="1644" y="16845"/>
                  </a:cubicBezTo>
                  <a:cubicBezTo>
                    <a:pt x="1553" y="17279"/>
                    <a:pt x="1576" y="17736"/>
                    <a:pt x="1598" y="18169"/>
                  </a:cubicBezTo>
                  <a:cubicBezTo>
                    <a:pt x="1667" y="19835"/>
                    <a:pt x="1735" y="21502"/>
                    <a:pt x="1804" y="23168"/>
                  </a:cubicBezTo>
                  <a:cubicBezTo>
                    <a:pt x="1849" y="23990"/>
                    <a:pt x="1895" y="24811"/>
                    <a:pt x="1941" y="25633"/>
                  </a:cubicBezTo>
                  <a:cubicBezTo>
                    <a:pt x="1964" y="25953"/>
                    <a:pt x="1986" y="26318"/>
                    <a:pt x="2192" y="26592"/>
                  </a:cubicBezTo>
                  <a:cubicBezTo>
                    <a:pt x="2283" y="26729"/>
                    <a:pt x="2420" y="26843"/>
                    <a:pt x="2557" y="26911"/>
                  </a:cubicBezTo>
                  <a:cubicBezTo>
                    <a:pt x="2481" y="26919"/>
                    <a:pt x="2407" y="26921"/>
                    <a:pt x="2335" y="26921"/>
                  </a:cubicBezTo>
                  <a:cubicBezTo>
                    <a:pt x="2189" y="26921"/>
                    <a:pt x="2047" y="26911"/>
                    <a:pt x="1895" y="26911"/>
                  </a:cubicBezTo>
                  <a:cubicBezTo>
                    <a:pt x="1895" y="26911"/>
                    <a:pt x="1872" y="26888"/>
                    <a:pt x="1872" y="26888"/>
                  </a:cubicBezTo>
                  <a:cubicBezTo>
                    <a:pt x="1507" y="26843"/>
                    <a:pt x="1302" y="26500"/>
                    <a:pt x="1233" y="26181"/>
                  </a:cubicBezTo>
                  <a:cubicBezTo>
                    <a:pt x="1188" y="25975"/>
                    <a:pt x="1210" y="25770"/>
                    <a:pt x="1188" y="25565"/>
                  </a:cubicBezTo>
                  <a:cubicBezTo>
                    <a:pt x="1188" y="25359"/>
                    <a:pt x="1188" y="25131"/>
                    <a:pt x="1188" y="24925"/>
                  </a:cubicBezTo>
                  <a:cubicBezTo>
                    <a:pt x="1188" y="23396"/>
                    <a:pt x="1188" y="21844"/>
                    <a:pt x="1165" y="20315"/>
                  </a:cubicBezTo>
                  <a:cubicBezTo>
                    <a:pt x="1165" y="19539"/>
                    <a:pt x="1142" y="18785"/>
                    <a:pt x="1142" y="18009"/>
                  </a:cubicBezTo>
                  <a:cubicBezTo>
                    <a:pt x="1142" y="17462"/>
                    <a:pt x="1096" y="16845"/>
                    <a:pt x="1530" y="16412"/>
                  </a:cubicBezTo>
                  <a:cubicBezTo>
                    <a:pt x="1530" y="16412"/>
                    <a:pt x="1530" y="16412"/>
                    <a:pt x="1530" y="16389"/>
                  </a:cubicBezTo>
                  <a:cubicBezTo>
                    <a:pt x="1621" y="16389"/>
                    <a:pt x="1713" y="16366"/>
                    <a:pt x="1804" y="16343"/>
                  </a:cubicBezTo>
                  <a:lnTo>
                    <a:pt x="1827" y="16343"/>
                  </a:lnTo>
                  <a:cubicBezTo>
                    <a:pt x="1872" y="16320"/>
                    <a:pt x="1895" y="16320"/>
                    <a:pt x="1918" y="16320"/>
                  </a:cubicBezTo>
                  <a:close/>
                  <a:moveTo>
                    <a:pt x="5387" y="26751"/>
                  </a:moveTo>
                  <a:lnTo>
                    <a:pt x="5387" y="26751"/>
                  </a:lnTo>
                  <a:cubicBezTo>
                    <a:pt x="5342" y="27094"/>
                    <a:pt x="5159" y="27391"/>
                    <a:pt x="4908" y="27619"/>
                  </a:cubicBezTo>
                  <a:cubicBezTo>
                    <a:pt x="4399" y="28088"/>
                    <a:pt x="3689" y="28172"/>
                    <a:pt x="3023" y="28172"/>
                  </a:cubicBezTo>
                  <a:cubicBezTo>
                    <a:pt x="2912" y="28172"/>
                    <a:pt x="2802" y="28170"/>
                    <a:pt x="2694" y="28167"/>
                  </a:cubicBezTo>
                  <a:cubicBezTo>
                    <a:pt x="2489" y="28167"/>
                    <a:pt x="2283" y="28167"/>
                    <a:pt x="2101" y="28098"/>
                  </a:cubicBezTo>
                  <a:cubicBezTo>
                    <a:pt x="1941" y="28053"/>
                    <a:pt x="1804" y="27961"/>
                    <a:pt x="1690" y="27847"/>
                  </a:cubicBezTo>
                  <a:cubicBezTo>
                    <a:pt x="1530" y="27642"/>
                    <a:pt x="1416" y="27368"/>
                    <a:pt x="1324" y="27094"/>
                  </a:cubicBezTo>
                  <a:lnTo>
                    <a:pt x="1324" y="27094"/>
                  </a:lnTo>
                  <a:cubicBezTo>
                    <a:pt x="1484" y="27117"/>
                    <a:pt x="1667" y="27140"/>
                    <a:pt x="1827" y="27140"/>
                  </a:cubicBezTo>
                  <a:cubicBezTo>
                    <a:pt x="2053" y="27154"/>
                    <a:pt x="2281" y="27161"/>
                    <a:pt x="2508" y="27161"/>
                  </a:cubicBezTo>
                  <a:cubicBezTo>
                    <a:pt x="3360" y="27161"/>
                    <a:pt x="4217" y="27059"/>
                    <a:pt x="5045" y="26843"/>
                  </a:cubicBezTo>
                  <a:cubicBezTo>
                    <a:pt x="5159" y="26820"/>
                    <a:pt x="5273" y="26774"/>
                    <a:pt x="5387" y="26751"/>
                  </a:cubicBezTo>
                  <a:close/>
                  <a:moveTo>
                    <a:pt x="4589" y="28075"/>
                  </a:moveTo>
                  <a:lnTo>
                    <a:pt x="4589" y="28075"/>
                  </a:lnTo>
                  <a:cubicBezTo>
                    <a:pt x="4566" y="28235"/>
                    <a:pt x="4566" y="28395"/>
                    <a:pt x="4566" y="28555"/>
                  </a:cubicBezTo>
                  <a:cubicBezTo>
                    <a:pt x="4543" y="28714"/>
                    <a:pt x="4566" y="28943"/>
                    <a:pt x="4452" y="29080"/>
                  </a:cubicBezTo>
                  <a:cubicBezTo>
                    <a:pt x="4315" y="29194"/>
                    <a:pt x="4086" y="29194"/>
                    <a:pt x="3927" y="29217"/>
                  </a:cubicBezTo>
                  <a:cubicBezTo>
                    <a:pt x="3721" y="29262"/>
                    <a:pt x="3516" y="29285"/>
                    <a:pt x="3310" y="29308"/>
                  </a:cubicBezTo>
                  <a:cubicBezTo>
                    <a:pt x="3219" y="29319"/>
                    <a:pt x="3122" y="29325"/>
                    <a:pt x="3022" y="29325"/>
                  </a:cubicBezTo>
                  <a:cubicBezTo>
                    <a:pt x="2922" y="29325"/>
                    <a:pt x="2820" y="29319"/>
                    <a:pt x="2717" y="29308"/>
                  </a:cubicBezTo>
                  <a:cubicBezTo>
                    <a:pt x="2671" y="29308"/>
                    <a:pt x="2616" y="29310"/>
                    <a:pt x="2558" y="29310"/>
                  </a:cubicBezTo>
                  <a:cubicBezTo>
                    <a:pt x="2414" y="29310"/>
                    <a:pt x="2251" y="29298"/>
                    <a:pt x="2169" y="29217"/>
                  </a:cubicBezTo>
                  <a:cubicBezTo>
                    <a:pt x="2055" y="29102"/>
                    <a:pt x="2055" y="28920"/>
                    <a:pt x="2055" y="28783"/>
                  </a:cubicBezTo>
                  <a:cubicBezTo>
                    <a:pt x="2055" y="28646"/>
                    <a:pt x="2032" y="28486"/>
                    <a:pt x="2032" y="28349"/>
                  </a:cubicBezTo>
                  <a:lnTo>
                    <a:pt x="2032" y="28349"/>
                  </a:lnTo>
                  <a:cubicBezTo>
                    <a:pt x="2183" y="28390"/>
                    <a:pt x="2342" y="28399"/>
                    <a:pt x="2504" y="28399"/>
                  </a:cubicBezTo>
                  <a:cubicBezTo>
                    <a:pt x="2612" y="28399"/>
                    <a:pt x="2721" y="28395"/>
                    <a:pt x="2831" y="28395"/>
                  </a:cubicBezTo>
                  <a:cubicBezTo>
                    <a:pt x="2929" y="28400"/>
                    <a:pt x="3027" y="28403"/>
                    <a:pt x="3126" y="28403"/>
                  </a:cubicBezTo>
                  <a:cubicBezTo>
                    <a:pt x="3484" y="28403"/>
                    <a:pt x="3842" y="28365"/>
                    <a:pt x="4200" y="28258"/>
                  </a:cubicBezTo>
                  <a:cubicBezTo>
                    <a:pt x="4337" y="28212"/>
                    <a:pt x="4452" y="28144"/>
                    <a:pt x="4589" y="28075"/>
                  </a:cubicBezTo>
                  <a:close/>
                  <a:moveTo>
                    <a:pt x="2854" y="0"/>
                  </a:moveTo>
                  <a:cubicBezTo>
                    <a:pt x="2854" y="982"/>
                    <a:pt x="2877" y="11322"/>
                    <a:pt x="2877" y="12303"/>
                  </a:cubicBezTo>
                  <a:cubicBezTo>
                    <a:pt x="2899" y="12851"/>
                    <a:pt x="2899" y="13399"/>
                    <a:pt x="2899" y="13947"/>
                  </a:cubicBezTo>
                  <a:cubicBezTo>
                    <a:pt x="2899" y="14106"/>
                    <a:pt x="2899" y="14266"/>
                    <a:pt x="2922" y="14449"/>
                  </a:cubicBezTo>
                  <a:cubicBezTo>
                    <a:pt x="2922" y="14472"/>
                    <a:pt x="2922" y="14494"/>
                    <a:pt x="2922" y="14517"/>
                  </a:cubicBezTo>
                  <a:lnTo>
                    <a:pt x="2854" y="14517"/>
                  </a:lnTo>
                  <a:cubicBezTo>
                    <a:pt x="2808" y="14517"/>
                    <a:pt x="2742" y="14507"/>
                    <a:pt x="2683" y="14507"/>
                  </a:cubicBezTo>
                  <a:cubicBezTo>
                    <a:pt x="2653" y="14507"/>
                    <a:pt x="2626" y="14510"/>
                    <a:pt x="2603" y="14517"/>
                  </a:cubicBezTo>
                  <a:cubicBezTo>
                    <a:pt x="2397" y="14563"/>
                    <a:pt x="2420" y="14768"/>
                    <a:pt x="2443" y="14905"/>
                  </a:cubicBezTo>
                  <a:cubicBezTo>
                    <a:pt x="2443" y="15065"/>
                    <a:pt x="2443" y="15202"/>
                    <a:pt x="2466" y="15362"/>
                  </a:cubicBezTo>
                  <a:lnTo>
                    <a:pt x="2420" y="15362"/>
                  </a:lnTo>
                  <a:cubicBezTo>
                    <a:pt x="2101" y="15385"/>
                    <a:pt x="1758" y="15362"/>
                    <a:pt x="1530" y="15590"/>
                  </a:cubicBezTo>
                  <a:cubicBezTo>
                    <a:pt x="1347" y="15773"/>
                    <a:pt x="1256" y="16046"/>
                    <a:pt x="1210" y="16298"/>
                  </a:cubicBezTo>
                  <a:cubicBezTo>
                    <a:pt x="1165" y="16320"/>
                    <a:pt x="1142" y="16320"/>
                    <a:pt x="1119" y="16320"/>
                  </a:cubicBezTo>
                  <a:cubicBezTo>
                    <a:pt x="708" y="16480"/>
                    <a:pt x="389" y="16754"/>
                    <a:pt x="229" y="17165"/>
                  </a:cubicBezTo>
                  <a:cubicBezTo>
                    <a:pt x="69" y="17621"/>
                    <a:pt x="92" y="18169"/>
                    <a:pt x="69" y="18649"/>
                  </a:cubicBezTo>
                  <a:cubicBezTo>
                    <a:pt x="23" y="19790"/>
                    <a:pt x="1" y="20931"/>
                    <a:pt x="1" y="22072"/>
                  </a:cubicBezTo>
                  <a:cubicBezTo>
                    <a:pt x="23" y="23214"/>
                    <a:pt x="46" y="24378"/>
                    <a:pt x="69" y="25519"/>
                  </a:cubicBezTo>
                  <a:cubicBezTo>
                    <a:pt x="92" y="25770"/>
                    <a:pt x="92" y="26044"/>
                    <a:pt x="115" y="26295"/>
                  </a:cubicBezTo>
                  <a:cubicBezTo>
                    <a:pt x="160" y="26500"/>
                    <a:pt x="229" y="26706"/>
                    <a:pt x="389" y="26843"/>
                  </a:cubicBezTo>
                  <a:cubicBezTo>
                    <a:pt x="571" y="27003"/>
                    <a:pt x="800" y="27025"/>
                    <a:pt x="1028" y="27071"/>
                  </a:cubicBezTo>
                  <a:lnTo>
                    <a:pt x="1051" y="27071"/>
                  </a:lnTo>
                  <a:cubicBezTo>
                    <a:pt x="1165" y="27436"/>
                    <a:pt x="1324" y="27847"/>
                    <a:pt x="1621" y="28121"/>
                  </a:cubicBezTo>
                  <a:cubicBezTo>
                    <a:pt x="1690" y="28189"/>
                    <a:pt x="1781" y="28235"/>
                    <a:pt x="1849" y="28258"/>
                  </a:cubicBezTo>
                  <a:cubicBezTo>
                    <a:pt x="1849" y="28463"/>
                    <a:pt x="1872" y="28646"/>
                    <a:pt x="1872" y="28829"/>
                  </a:cubicBezTo>
                  <a:cubicBezTo>
                    <a:pt x="1872" y="28966"/>
                    <a:pt x="1895" y="29125"/>
                    <a:pt x="1964" y="29239"/>
                  </a:cubicBezTo>
                  <a:cubicBezTo>
                    <a:pt x="2055" y="29354"/>
                    <a:pt x="2169" y="29422"/>
                    <a:pt x="2306" y="29445"/>
                  </a:cubicBezTo>
                  <a:cubicBezTo>
                    <a:pt x="2306" y="29491"/>
                    <a:pt x="2306" y="29536"/>
                    <a:pt x="2306" y="29605"/>
                  </a:cubicBezTo>
                  <a:cubicBezTo>
                    <a:pt x="2306" y="29650"/>
                    <a:pt x="2306" y="29719"/>
                    <a:pt x="2306" y="29764"/>
                  </a:cubicBezTo>
                  <a:cubicBezTo>
                    <a:pt x="2306" y="29901"/>
                    <a:pt x="2306" y="30016"/>
                    <a:pt x="2329" y="30152"/>
                  </a:cubicBezTo>
                  <a:cubicBezTo>
                    <a:pt x="2329" y="30267"/>
                    <a:pt x="2329" y="30404"/>
                    <a:pt x="2352" y="30518"/>
                  </a:cubicBezTo>
                  <a:cubicBezTo>
                    <a:pt x="2352" y="30632"/>
                    <a:pt x="2397" y="30746"/>
                    <a:pt x="2420" y="30883"/>
                  </a:cubicBezTo>
                  <a:cubicBezTo>
                    <a:pt x="2420" y="30883"/>
                    <a:pt x="2420" y="30883"/>
                    <a:pt x="2420" y="30860"/>
                  </a:cubicBezTo>
                  <a:cubicBezTo>
                    <a:pt x="2420" y="30746"/>
                    <a:pt x="2443" y="30632"/>
                    <a:pt x="2443" y="30495"/>
                  </a:cubicBezTo>
                  <a:cubicBezTo>
                    <a:pt x="2443" y="30381"/>
                    <a:pt x="2420" y="30244"/>
                    <a:pt x="2420" y="30130"/>
                  </a:cubicBezTo>
                  <a:cubicBezTo>
                    <a:pt x="2420" y="30016"/>
                    <a:pt x="2420" y="29901"/>
                    <a:pt x="2420" y="29764"/>
                  </a:cubicBezTo>
                  <a:cubicBezTo>
                    <a:pt x="2420" y="29719"/>
                    <a:pt x="2420" y="29650"/>
                    <a:pt x="2443" y="29582"/>
                  </a:cubicBezTo>
                  <a:cubicBezTo>
                    <a:pt x="2443" y="29536"/>
                    <a:pt x="2443" y="29491"/>
                    <a:pt x="2443" y="29468"/>
                  </a:cubicBezTo>
                  <a:lnTo>
                    <a:pt x="2717" y="29468"/>
                  </a:lnTo>
                  <a:cubicBezTo>
                    <a:pt x="2717" y="29742"/>
                    <a:pt x="2762" y="30038"/>
                    <a:pt x="2785" y="30312"/>
                  </a:cubicBezTo>
                  <a:cubicBezTo>
                    <a:pt x="2785" y="30472"/>
                    <a:pt x="2785" y="30609"/>
                    <a:pt x="2808" y="30769"/>
                  </a:cubicBezTo>
                  <a:cubicBezTo>
                    <a:pt x="2808" y="30906"/>
                    <a:pt x="2808" y="31043"/>
                    <a:pt x="2854" y="31180"/>
                  </a:cubicBezTo>
                  <a:cubicBezTo>
                    <a:pt x="2854" y="31191"/>
                    <a:pt x="2865" y="31197"/>
                    <a:pt x="2877" y="31197"/>
                  </a:cubicBezTo>
                  <a:cubicBezTo>
                    <a:pt x="2888" y="31197"/>
                    <a:pt x="2899" y="31191"/>
                    <a:pt x="2899" y="31180"/>
                  </a:cubicBezTo>
                  <a:cubicBezTo>
                    <a:pt x="2922" y="31043"/>
                    <a:pt x="2899" y="30906"/>
                    <a:pt x="2899" y="30769"/>
                  </a:cubicBezTo>
                  <a:cubicBezTo>
                    <a:pt x="2899" y="30609"/>
                    <a:pt x="2877" y="30472"/>
                    <a:pt x="2877" y="30312"/>
                  </a:cubicBezTo>
                  <a:cubicBezTo>
                    <a:pt x="2854" y="30038"/>
                    <a:pt x="2854" y="29742"/>
                    <a:pt x="2831" y="29468"/>
                  </a:cubicBezTo>
                  <a:lnTo>
                    <a:pt x="3219" y="29468"/>
                  </a:lnTo>
                  <a:cubicBezTo>
                    <a:pt x="3196" y="29650"/>
                    <a:pt x="3219" y="29856"/>
                    <a:pt x="3219" y="30061"/>
                  </a:cubicBezTo>
                  <a:cubicBezTo>
                    <a:pt x="3219" y="30289"/>
                    <a:pt x="3219" y="30495"/>
                    <a:pt x="3242" y="30723"/>
                  </a:cubicBezTo>
                  <a:cubicBezTo>
                    <a:pt x="3242" y="30735"/>
                    <a:pt x="3259" y="30740"/>
                    <a:pt x="3276" y="30740"/>
                  </a:cubicBezTo>
                  <a:cubicBezTo>
                    <a:pt x="3293" y="30740"/>
                    <a:pt x="3310" y="30735"/>
                    <a:pt x="3310" y="30723"/>
                  </a:cubicBezTo>
                  <a:cubicBezTo>
                    <a:pt x="3310" y="30495"/>
                    <a:pt x="3310" y="30289"/>
                    <a:pt x="3310" y="30061"/>
                  </a:cubicBezTo>
                  <a:cubicBezTo>
                    <a:pt x="3310" y="29856"/>
                    <a:pt x="3333" y="29650"/>
                    <a:pt x="3333" y="29445"/>
                  </a:cubicBezTo>
                  <a:cubicBezTo>
                    <a:pt x="3447" y="29445"/>
                    <a:pt x="3561" y="29445"/>
                    <a:pt x="3675" y="29422"/>
                  </a:cubicBezTo>
                  <a:lnTo>
                    <a:pt x="3675" y="29422"/>
                  </a:lnTo>
                  <a:cubicBezTo>
                    <a:pt x="3653" y="29536"/>
                    <a:pt x="3675" y="29673"/>
                    <a:pt x="3653" y="29787"/>
                  </a:cubicBezTo>
                  <a:lnTo>
                    <a:pt x="3653" y="30244"/>
                  </a:lnTo>
                  <a:cubicBezTo>
                    <a:pt x="3653" y="30540"/>
                    <a:pt x="3630" y="30860"/>
                    <a:pt x="3698" y="31157"/>
                  </a:cubicBezTo>
                  <a:cubicBezTo>
                    <a:pt x="3698" y="31168"/>
                    <a:pt x="3704" y="31174"/>
                    <a:pt x="3710" y="31174"/>
                  </a:cubicBezTo>
                  <a:cubicBezTo>
                    <a:pt x="3715" y="31174"/>
                    <a:pt x="3721" y="31168"/>
                    <a:pt x="3721" y="31157"/>
                  </a:cubicBezTo>
                  <a:cubicBezTo>
                    <a:pt x="3790" y="30860"/>
                    <a:pt x="3790" y="30540"/>
                    <a:pt x="3790" y="30244"/>
                  </a:cubicBezTo>
                  <a:cubicBezTo>
                    <a:pt x="3790" y="30084"/>
                    <a:pt x="3790" y="29924"/>
                    <a:pt x="3812" y="29764"/>
                  </a:cubicBezTo>
                  <a:cubicBezTo>
                    <a:pt x="3812" y="29650"/>
                    <a:pt x="3812" y="29513"/>
                    <a:pt x="3790" y="29399"/>
                  </a:cubicBezTo>
                  <a:cubicBezTo>
                    <a:pt x="3835" y="29399"/>
                    <a:pt x="3881" y="29399"/>
                    <a:pt x="3927" y="29376"/>
                  </a:cubicBezTo>
                  <a:cubicBezTo>
                    <a:pt x="3995" y="29376"/>
                    <a:pt x="4041" y="29376"/>
                    <a:pt x="4109" y="29354"/>
                  </a:cubicBezTo>
                  <a:cubicBezTo>
                    <a:pt x="4109" y="29833"/>
                    <a:pt x="4109" y="30289"/>
                    <a:pt x="4109" y="30769"/>
                  </a:cubicBezTo>
                  <a:cubicBezTo>
                    <a:pt x="4109" y="30803"/>
                    <a:pt x="4138" y="30820"/>
                    <a:pt x="4166" y="30820"/>
                  </a:cubicBezTo>
                  <a:cubicBezTo>
                    <a:pt x="4195" y="30820"/>
                    <a:pt x="4223" y="30803"/>
                    <a:pt x="4223" y="30769"/>
                  </a:cubicBezTo>
                  <a:cubicBezTo>
                    <a:pt x="4246" y="30289"/>
                    <a:pt x="4269" y="29810"/>
                    <a:pt x="4223" y="29331"/>
                  </a:cubicBezTo>
                  <a:cubicBezTo>
                    <a:pt x="4429" y="29285"/>
                    <a:pt x="4611" y="29194"/>
                    <a:pt x="4657" y="28988"/>
                  </a:cubicBezTo>
                  <a:cubicBezTo>
                    <a:pt x="4703" y="28829"/>
                    <a:pt x="4703" y="28669"/>
                    <a:pt x="4703" y="28509"/>
                  </a:cubicBezTo>
                  <a:cubicBezTo>
                    <a:pt x="4703" y="28349"/>
                    <a:pt x="4703" y="28189"/>
                    <a:pt x="4703" y="28030"/>
                  </a:cubicBezTo>
                  <a:cubicBezTo>
                    <a:pt x="4885" y="27916"/>
                    <a:pt x="5045" y="27779"/>
                    <a:pt x="5182" y="27619"/>
                  </a:cubicBezTo>
                  <a:cubicBezTo>
                    <a:pt x="5387" y="27368"/>
                    <a:pt x="5547" y="27048"/>
                    <a:pt x="5547" y="26706"/>
                  </a:cubicBezTo>
                  <a:cubicBezTo>
                    <a:pt x="5821" y="26615"/>
                    <a:pt x="6095" y="26478"/>
                    <a:pt x="6232" y="26204"/>
                  </a:cubicBezTo>
                  <a:cubicBezTo>
                    <a:pt x="6346" y="26021"/>
                    <a:pt x="6369" y="25793"/>
                    <a:pt x="6369" y="25565"/>
                  </a:cubicBezTo>
                  <a:cubicBezTo>
                    <a:pt x="6369" y="25291"/>
                    <a:pt x="6369" y="25017"/>
                    <a:pt x="6346" y="24766"/>
                  </a:cubicBezTo>
                  <a:cubicBezTo>
                    <a:pt x="6323" y="23602"/>
                    <a:pt x="6300" y="22460"/>
                    <a:pt x="6255" y="21296"/>
                  </a:cubicBezTo>
                  <a:cubicBezTo>
                    <a:pt x="6232" y="20726"/>
                    <a:pt x="6232" y="20155"/>
                    <a:pt x="6209" y="19584"/>
                  </a:cubicBezTo>
                  <a:cubicBezTo>
                    <a:pt x="6186" y="19082"/>
                    <a:pt x="6186" y="18580"/>
                    <a:pt x="6163" y="18055"/>
                  </a:cubicBezTo>
                  <a:cubicBezTo>
                    <a:pt x="6118" y="17667"/>
                    <a:pt x="6049" y="17233"/>
                    <a:pt x="5775" y="16937"/>
                  </a:cubicBezTo>
                  <a:cubicBezTo>
                    <a:pt x="5524" y="16686"/>
                    <a:pt x="5205" y="16526"/>
                    <a:pt x="4885" y="16412"/>
                  </a:cubicBezTo>
                  <a:cubicBezTo>
                    <a:pt x="4885" y="16389"/>
                    <a:pt x="4885" y="16389"/>
                    <a:pt x="4862" y="16389"/>
                  </a:cubicBezTo>
                  <a:cubicBezTo>
                    <a:pt x="4840" y="16275"/>
                    <a:pt x="4817" y="16161"/>
                    <a:pt x="4794" y="16046"/>
                  </a:cubicBezTo>
                  <a:cubicBezTo>
                    <a:pt x="4771" y="15955"/>
                    <a:pt x="4748" y="15864"/>
                    <a:pt x="4703" y="15750"/>
                  </a:cubicBezTo>
                  <a:cubicBezTo>
                    <a:pt x="4680" y="15613"/>
                    <a:pt x="4589" y="15476"/>
                    <a:pt x="4452" y="15407"/>
                  </a:cubicBezTo>
                  <a:cubicBezTo>
                    <a:pt x="4337" y="15339"/>
                    <a:pt x="4200" y="15339"/>
                    <a:pt x="4064" y="15339"/>
                  </a:cubicBezTo>
                  <a:lnTo>
                    <a:pt x="3516" y="15339"/>
                  </a:lnTo>
                  <a:cubicBezTo>
                    <a:pt x="3516" y="15248"/>
                    <a:pt x="3516" y="15156"/>
                    <a:pt x="3516" y="15088"/>
                  </a:cubicBezTo>
                  <a:cubicBezTo>
                    <a:pt x="3539" y="14974"/>
                    <a:pt x="3539" y="14882"/>
                    <a:pt x="3516" y="14768"/>
                  </a:cubicBezTo>
                  <a:cubicBezTo>
                    <a:pt x="3516" y="14677"/>
                    <a:pt x="3493" y="14608"/>
                    <a:pt x="3402" y="14563"/>
                  </a:cubicBezTo>
                  <a:cubicBezTo>
                    <a:pt x="3333" y="14540"/>
                    <a:pt x="3242" y="14540"/>
                    <a:pt x="3151" y="14540"/>
                  </a:cubicBezTo>
                  <a:lnTo>
                    <a:pt x="3082" y="14540"/>
                  </a:lnTo>
                  <a:cubicBezTo>
                    <a:pt x="3082" y="14472"/>
                    <a:pt x="3105" y="14426"/>
                    <a:pt x="3105" y="14380"/>
                  </a:cubicBezTo>
                  <a:cubicBezTo>
                    <a:pt x="3105" y="14175"/>
                    <a:pt x="3082" y="13969"/>
                    <a:pt x="3082" y="13787"/>
                  </a:cubicBezTo>
                  <a:cubicBezTo>
                    <a:pt x="3082" y="12554"/>
                    <a:pt x="3059" y="1963"/>
                    <a:pt x="3036" y="754"/>
                  </a:cubicBezTo>
                  <a:cubicBezTo>
                    <a:pt x="3036" y="502"/>
                    <a:pt x="3014" y="251"/>
                    <a:pt x="30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14"/>
            <p:cNvSpPr/>
            <p:nvPr/>
          </p:nvSpPr>
          <p:spPr>
            <a:xfrm>
              <a:off x="1110050" y="1966450"/>
              <a:ext cx="63925" cy="31275"/>
            </a:xfrm>
            <a:custGeom>
              <a:avLst/>
              <a:gdLst/>
              <a:ahLst/>
              <a:cxnLst/>
              <a:rect l="l" t="t" r="r" b="b"/>
              <a:pathLst>
                <a:path w="2557" h="1251" extrusionOk="0">
                  <a:moveTo>
                    <a:pt x="2557" y="0"/>
                  </a:moveTo>
                  <a:cubicBezTo>
                    <a:pt x="2420" y="69"/>
                    <a:pt x="2305" y="137"/>
                    <a:pt x="2168" y="183"/>
                  </a:cubicBezTo>
                  <a:cubicBezTo>
                    <a:pt x="1810" y="290"/>
                    <a:pt x="1452" y="328"/>
                    <a:pt x="1094" y="328"/>
                  </a:cubicBezTo>
                  <a:cubicBezTo>
                    <a:pt x="995" y="328"/>
                    <a:pt x="897" y="325"/>
                    <a:pt x="799" y="320"/>
                  </a:cubicBezTo>
                  <a:cubicBezTo>
                    <a:pt x="689" y="320"/>
                    <a:pt x="580" y="324"/>
                    <a:pt x="472" y="324"/>
                  </a:cubicBezTo>
                  <a:cubicBezTo>
                    <a:pt x="310" y="324"/>
                    <a:pt x="151" y="315"/>
                    <a:pt x="0" y="274"/>
                  </a:cubicBezTo>
                  <a:lnTo>
                    <a:pt x="0" y="274"/>
                  </a:lnTo>
                  <a:cubicBezTo>
                    <a:pt x="0" y="411"/>
                    <a:pt x="23" y="571"/>
                    <a:pt x="23" y="708"/>
                  </a:cubicBezTo>
                  <a:cubicBezTo>
                    <a:pt x="23" y="845"/>
                    <a:pt x="23" y="1027"/>
                    <a:pt x="137" y="1142"/>
                  </a:cubicBezTo>
                  <a:cubicBezTo>
                    <a:pt x="219" y="1223"/>
                    <a:pt x="382" y="1235"/>
                    <a:pt x="526" y="1235"/>
                  </a:cubicBezTo>
                  <a:cubicBezTo>
                    <a:pt x="584" y="1235"/>
                    <a:pt x="639" y="1233"/>
                    <a:pt x="685" y="1233"/>
                  </a:cubicBezTo>
                  <a:cubicBezTo>
                    <a:pt x="788" y="1244"/>
                    <a:pt x="890" y="1250"/>
                    <a:pt x="990" y="1250"/>
                  </a:cubicBezTo>
                  <a:cubicBezTo>
                    <a:pt x="1090" y="1250"/>
                    <a:pt x="1187" y="1244"/>
                    <a:pt x="1278" y="1233"/>
                  </a:cubicBezTo>
                  <a:cubicBezTo>
                    <a:pt x="1484" y="1210"/>
                    <a:pt x="1689" y="1187"/>
                    <a:pt x="1895" y="1142"/>
                  </a:cubicBezTo>
                  <a:cubicBezTo>
                    <a:pt x="2054" y="1119"/>
                    <a:pt x="2283" y="1119"/>
                    <a:pt x="2420" y="1005"/>
                  </a:cubicBezTo>
                  <a:cubicBezTo>
                    <a:pt x="2534" y="868"/>
                    <a:pt x="2511" y="639"/>
                    <a:pt x="2534" y="480"/>
                  </a:cubicBezTo>
                  <a:cubicBezTo>
                    <a:pt x="2534" y="320"/>
                    <a:pt x="2534" y="160"/>
                    <a:pt x="25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14"/>
            <p:cNvSpPr/>
            <p:nvPr/>
          </p:nvSpPr>
          <p:spPr>
            <a:xfrm>
              <a:off x="1092350" y="1933350"/>
              <a:ext cx="101600" cy="35550"/>
            </a:xfrm>
            <a:custGeom>
              <a:avLst/>
              <a:gdLst/>
              <a:ahLst/>
              <a:cxnLst/>
              <a:rect l="l" t="t" r="r" b="b"/>
              <a:pathLst>
                <a:path w="4064" h="1422" extrusionOk="0">
                  <a:moveTo>
                    <a:pt x="4063" y="0"/>
                  </a:moveTo>
                  <a:lnTo>
                    <a:pt x="4063" y="0"/>
                  </a:lnTo>
                  <a:cubicBezTo>
                    <a:pt x="3949" y="23"/>
                    <a:pt x="3835" y="69"/>
                    <a:pt x="3721" y="92"/>
                  </a:cubicBezTo>
                  <a:cubicBezTo>
                    <a:pt x="2893" y="308"/>
                    <a:pt x="2036" y="410"/>
                    <a:pt x="1184" y="410"/>
                  </a:cubicBezTo>
                  <a:cubicBezTo>
                    <a:pt x="957" y="410"/>
                    <a:pt x="729" y="403"/>
                    <a:pt x="503" y="389"/>
                  </a:cubicBezTo>
                  <a:cubicBezTo>
                    <a:pt x="343" y="389"/>
                    <a:pt x="160" y="366"/>
                    <a:pt x="0" y="343"/>
                  </a:cubicBezTo>
                  <a:lnTo>
                    <a:pt x="0" y="343"/>
                  </a:lnTo>
                  <a:cubicBezTo>
                    <a:pt x="92" y="617"/>
                    <a:pt x="206" y="891"/>
                    <a:pt x="366" y="1096"/>
                  </a:cubicBezTo>
                  <a:cubicBezTo>
                    <a:pt x="480" y="1210"/>
                    <a:pt x="617" y="1302"/>
                    <a:pt x="777" y="1347"/>
                  </a:cubicBezTo>
                  <a:cubicBezTo>
                    <a:pt x="959" y="1416"/>
                    <a:pt x="1165" y="1416"/>
                    <a:pt x="1370" y="1416"/>
                  </a:cubicBezTo>
                  <a:cubicBezTo>
                    <a:pt x="1478" y="1419"/>
                    <a:pt x="1588" y="1421"/>
                    <a:pt x="1699" y="1421"/>
                  </a:cubicBezTo>
                  <a:cubicBezTo>
                    <a:pt x="2365" y="1421"/>
                    <a:pt x="3075" y="1337"/>
                    <a:pt x="3584" y="868"/>
                  </a:cubicBezTo>
                  <a:cubicBezTo>
                    <a:pt x="3835" y="640"/>
                    <a:pt x="4018" y="343"/>
                    <a:pt x="40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14"/>
            <p:cNvSpPr/>
            <p:nvPr/>
          </p:nvSpPr>
          <p:spPr>
            <a:xfrm>
              <a:off x="1094625" y="1652600"/>
              <a:ext cx="82775" cy="21125"/>
            </a:xfrm>
            <a:custGeom>
              <a:avLst/>
              <a:gdLst/>
              <a:ahLst/>
              <a:cxnLst/>
              <a:rect l="l" t="t" r="r" b="b"/>
              <a:pathLst>
                <a:path w="3311" h="845" extrusionOk="0">
                  <a:moveTo>
                    <a:pt x="1621" y="0"/>
                  </a:moveTo>
                  <a:cubicBezTo>
                    <a:pt x="1439" y="23"/>
                    <a:pt x="1233" y="23"/>
                    <a:pt x="1028" y="23"/>
                  </a:cubicBezTo>
                  <a:cubicBezTo>
                    <a:pt x="845" y="46"/>
                    <a:pt x="617" y="23"/>
                    <a:pt x="412" y="92"/>
                  </a:cubicBezTo>
                  <a:cubicBezTo>
                    <a:pt x="161" y="183"/>
                    <a:pt x="69" y="480"/>
                    <a:pt x="1" y="708"/>
                  </a:cubicBezTo>
                  <a:cubicBezTo>
                    <a:pt x="115" y="685"/>
                    <a:pt x="229" y="662"/>
                    <a:pt x="343" y="640"/>
                  </a:cubicBezTo>
                  <a:cubicBezTo>
                    <a:pt x="343" y="640"/>
                    <a:pt x="366" y="640"/>
                    <a:pt x="389" y="662"/>
                  </a:cubicBezTo>
                  <a:cubicBezTo>
                    <a:pt x="708" y="602"/>
                    <a:pt x="1038" y="581"/>
                    <a:pt x="1371" y="581"/>
                  </a:cubicBezTo>
                  <a:cubicBezTo>
                    <a:pt x="1538" y="581"/>
                    <a:pt x="1705" y="586"/>
                    <a:pt x="1872" y="594"/>
                  </a:cubicBezTo>
                  <a:cubicBezTo>
                    <a:pt x="2329" y="640"/>
                    <a:pt x="2785" y="685"/>
                    <a:pt x="3219" y="822"/>
                  </a:cubicBezTo>
                  <a:cubicBezTo>
                    <a:pt x="3265" y="822"/>
                    <a:pt x="3288" y="822"/>
                    <a:pt x="3310" y="845"/>
                  </a:cubicBezTo>
                  <a:cubicBezTo>
                    <a:pt x="3288" y="754"/>
                    <a:pt x="3242" y="662"/>
                    <a:pt x="3196" y="571"/>
                  </a:cubicBezTo>
                  <a:cubicBezTo>
                    <a:pt x="3174" y="480"/>
                    <a:pt x="3151" y="388"/>
                    <a:pt x="3105" y="297"/>
                  </a:cubicBezTo>
                  <a:cubicBezTo>
                    <a:pt x="3082" y="229"/>
                    <a:pt x="3059" y="160"/>
                    <a:pt x="2991" y="115"/>
                  </a:cubicBezTo>
                  <a:cubicBezTo>
                    <a:pt x="2945" y="69"/>
                    <a:pt x="2854" y="46"/>
                    <a:pt x="2785" y="23"/>
                  </a:cubicBezTo>
                  <a:cubicBezTo>
                    <a:pt x="2603" y="0"/>
                    <a:pt x="2420" y="0"/>
                    <a:pt x="2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14"/>
            <p:cNvSpPr/>
            <p:nvPr/>
          </p:nvSpPr>
          <p:spPr>
            <a:xfrm>
              <a:off x="1123725" y="1631400"/>
              <a:ext cx="20000" cy="17225"/>
            </a:xfrm>
            <a:custGeom>
              <a:avLst/>
              <a:gdLst/>
              <a:ahLst/>
              <a:cxnLst/>
              <a:rect l="l" t="t" r="r" b="b"/>
              <a:pathLst>
                <a:path w="800" h="689" extrusionOk="0">
                  <a:moveTo>
                    <a:pt x="63" y="0"/>
                  </a:moveTo>
                  <a:cubicBezTo>
                    <a:pt x="40" y="0"/>
                    <a:pt x="24" y="8"/>
                    <a:pt x="24" y="50"/>
                  </a:cubicBezTo>
                  <a:cubicBezTo>
                    <a:pt x="1" y="118"/>
                    <a:pt x="24" y="187"/>
                    <a:pt x="24" y="255"/>
                  </a:cubicBezTo>
                  <a:cubicBezTo>
                    <a:pt x="24" y="392"/>
                    <a:pt x="47" y="529"/>
                    <a:pt x="47" y="689"/>
                  </a:cubicBezTo>
                  <a:cubicBezTo>
                    <a:pt x="298" y="666"/>
                    <a:pt x="549" y="666"/>
                    <a:pt x="800" y="666"/>
                  </a:cubicBezTo>
                  <a:cubicBezTo>
                    <a:pt x="777" y="529"/>
                    <a:pt x="777" y="392"/>
                    <a:pt x="777" y="255"/>
                  </a:cubicBezTo>
                  <a:cubicBezTo>
                    <a:pt x="777" y="232"/>
                    <a:pt x="754" y="187"/>
                    <a:pt x="754" y="141"/>
                  </a:cubicBezTo>
                  <a:cubicBezTo>
                    <a:pt x="754" y="118"/>
                    <a:pt x="777" y="72"/>
                    <a:pt x="754" y="50"/>
                  </a:cubicBezTo>
                  <a:lnTo>
                    <a:pt x="594" y="50"/>
                  </a:lnTo>
                  <a:cubicBezTo>
                    <a:pt x="435" y="27"/>
                    <a:pt x="275" y="4"/>
                    <a:pt x="115" y="4"/>
                  </a:cubicBezTo>
                  <a:cubicBezTo>
                    <a:pt x="97" y="4"/>
                    <a:pt x="78" y="0"/>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14"/>
            <p:cNvSpPr/>
            <p:nvPr/>
          </p:nvSpPr>
          <p:spPr>
            <a:xfrm>
              <a:off x="1073525" y="1657125"/>
              <a:ext cx="129550" cy="335025"/>
            </a:xfrm>
            <a:custGeom>
              <a:avLst/>
              <a:gdLst/>
              <a:ahLst/>
              <a:cxnLst/>
              <a:rect l="l" t="t" r="r" b="b"/>
              <a:pathLst>
                <a:path w="5182" h="13401" extrusionOk="0">
                  <a:moveTo>
                    <a:pt x="2912" y="0"/>
                  </a:moveTo>
                  <a:cubicBezTo>
                    <a:pt x="2813" y="0"/>
                    <a:pt x="2716" y="2"/>
                    <a:pt x="2625" y="2"/>
                  </a:cubicBezTo>
                  <a:lnTo>
                    <a:pt x="2077" y="2"/>
                  </a:lnTo>
                  <a:cubicBezTo>
                    <a:pt x="1918" y="25"/>
                    <a:pt x="1712" y="25"/>
                    <a:pt x="1530" y="48"/>
                  </a:cubicBezTo>
                  <a:cubicBezTo>
                    <a:pt x="1484" y="71"/>
                    <a:pt x="1507" y="162"/>
                    <a:pt x="1552" y="162"/>
                  </a:cubicBezTo>
                  <a:cubicBezTo>
                    <a:pt x="1735" y="162"/>
                    <a:pt x="1918" y="139"/>
                    <a:pt x="2077" y="139"/>
                  </a:cubicBezTo>
                  <a:lnTo>
                    <a:pt x="2602" y="139"/>
                  </a:lnTo>
                  <a:cubicBezTo>
                    <a:pt x="2762" y="139"/>
                    <a:pt x="2945" y="116"/>
                    <a:pt x="3127" y="116"/>
                  </a:cubicBezTo>
                  <a:cubicBezTo>
                    <a:pt x="3287" y="116"/>
                    <a:pt x="3447" y="139"/>
                    <a:pt x="3607" y="185"/>
                  </a:cubicBezTo>
                  <a:cubicBezTo>
                    <a:pt x="3614" y="187"/>
                    <a:pt x="3621" y="188"/>
                    <a:pt x="3627" y="188"/>
                  </a:cubicBezTo>
                  <a:cubicBezTo>
                    <a:pt x="3675" y="188"/>
                    <a:pt x="3670" y="114"/>
                    <a:pt x="3629" y="93"/>
                  </a:cubicBezTo>
                  <a:cubicBezTo>
                    <a:pt x="3418" y="12"/>
                    <a:pt x="3159" y="0"/>
                    <a:pt x="2912" y="0"/>
                  </a:cubicBezTo>
                  <a:close/>
                  <a:moveTo>
                    <a:pt x="1256" y="71"/>
                  </a:moveTo>
                  <a:cubicBezTo>
                    <a:pt x="1233" y="71"/>
                    <a:pt x="1233" y="93"/>
                    <a:pt x="1233" y="93"/>
                  </a:cubicBezTo>
                  <a:lnTo>
                    <a:pt x="1210" y="93"/>
                  </a:lnTo>
                  <a:cubicBezTo>
                    <a:pt x="1210" y="116"/>
                    <a:pt x="1187" y="116"/>
                    <a:pt x="1187" y="139"/>
                  </a:cubicBezTo>
                  <a:cubicBezTo>
                    <a:pt x="1187" y="139"/>
                    <a:pt x="1187" y="162"/>
                    <a:pt x="1187" y="162"/>
                  </a:cubicBezTo>
                  <a:cubicBezTo>
                    <a:pt x="1187" y="185"/>
                    <a:pt x="1210" y="185"/>
                    <a:pt x="1210" y="185"/>
                  </a:cubicBezTo>
                  <a:cubicBezTo>
                    <a:pt x="1210" y="207"/>
                    <a:pt x="1210" y="207"/>
                    <a:pt x="1233" y="207"/>
                  </a:cubicBezTo>
                  <a:lnTo>
                    <a:pt x="1301" y="207"/>
                  </a:lnTo>
                  <a:cubicBezTo>
                    <a:pt x="1301" y="207"/>
                    <a:pt x="1301" y="185"/>
                    <a:pt x="1301" y="185"/>
                  </a:cubicBezTo>
                  <a:cubicBezTo>
                    <a:pt x="1301" y="185"/>
                    <a:pt x="1324" y="162"/>
                    <a:pt x="1324" y="162"/>
                  </a:cubicBezTo>
                  <a:cubicBezTo>
                    <a:pt x="1324" y="162"/>
                    <a:pt x="1324" y="139"/>
                    <a:pt x="1324" y="139"/>
                  </a:cubicBezTo>
                  <a:cubicBezTo>
                    <a:pt x="1324" y="116"/>
                    <a:pt x="1301" y="116"/>
                    <a:pt x="1301" y="93"/>
                  </a:cubicBezTo>
                  <a:lnTo>
                    <a:pt x="1278" y="93"/>
                  </a:lnTo>
                  <a:cubicBezTo>
                    <a:pt x="1278" y="93"/>
                    <a:pt x="1256" y="71"/>
                    <a:pt x="1256" y="71"/>
                  </a:cubicBezTo>
                  <a:close/>
                  <a:moveTo>
                    <a:pt x="788" y="2062"/>
                  </a:moveTo>
                  <a:cubicBezTo>
                    <a:pt x="771" y="2062"/>
                    <a:pt x="753" y="2068"/>
                    <a:pt x="753" y="2079"/>
                  </a:cubicBezTo>
                  <a:cubicBezTo>
                    <a:pt x="776" y="3403"/>
                    <a:pt x="799" y="4727"/>
                    <a:pt x="845" y="6028"/>
                  </a:cubicBezTo>
                  <a:cubicBezTo>
                    <a:pt x="845" y="6062"/>
                    <a:pt x="862" y="6079"/>
                    <a:pt x="879" y="6079"/>
                  </a:cubicBezTo>
                  <a:cubicBezTo>
                    <a:pt x="896" y="6079"/>
                    <a:pt x="913" y="6062"/>
                    <a:pt x="913" y="6028"/>
                  </a:cubicBezTo>
                  <a:cubicBezTo>
                    <a:pt x="890" y="4727"/>
                    <a:pt x="868" y="3403"/>
                    <a:pt x="822" y="2079"/>
                  </a:cubicBezTo>
                  <a:cubicBezTo>
                    <a:pt x="822" y="2068"/>
                    <a:pt x="805" y="2062"/>
                    <a:pt x="788" y="2062"/>
                  </a:cubicBezTo>
                  <a:close/>
                  <a:moveTo>
                    <a:pt x="4853" y="1531"/>
                  </a:moveTo>
                  <a:cubicBezTo>
                    <a:pt x="4822" y="1531"/>
                    <a:pt x="4794" y="1554"/>
                    <a:pt x="4794" y="1600"/>
                  </a:cubicBezTo>
                  <a:cubicBezTo>
                    <a:pt x="4839" y="2399"/>
                    <a:pt x="4885" y="3198"/>
                    <a:pt x="4931" y="3996"/>
                  </a:cubicBezTo>
                  <a:cubicBezTo>
                    <a:pt x="4931" y="4407"/>
                    <a:pt x="4953" y="4795"/>
                    <a:pt x="4976" y="5206"/>
                  </a:cubicBezTo>
                  <a:cubicBezTo>
                    <a:pt x="4976" y="5594"/>
                    <a:pt x="4999" y="6005"/>
                    <a:pt x="5022" y="6393"/>
                  </a:cubicBezTo>
                  <a:cubicBezTo>
                    <a:pt x="5022" y="6439"/>
                    <a:pt x="5050" y="6462"/>
                    <a:pt x="5079" y="6462"/>
                  </a:cubicBezTo>
                  <a:cubicBezTo>
                    <a:pt x="5107" y="6462"/>
                    <a:pt x="5136" y="6439"/>
                    <a:pt x="5136" y="6393"/>
                  </a:cubicBezTo>
                  <a:cubicBezTo>
                    <a:pt x="5159" y="6005"/>
                    <a:pt x="5182" y="5594"/>
                    <a:pt x="5182" y="5183"/>
                  </a:cubicBezTo>
                  <a:cubicBezTo>
                    <a:pt x="5159" y="4795"/>
                    <a:pt x="5159" y="4385"/>
                    <a:pt x="5136" y="3996"/>
                  </a:cubicBezTo>
                  <a:cubicBezTo>
                    <a:pt x="5113" y="3198"/>
                    <a:pt x="5022" y="2399"/>
                    <a:pt x="4931" y="1600"/>
                  </a:cubicBezTo>
                  <a:cubicBezTo>
                    <a:pt x="4919" y="1554"/>
                    <a:pt x="4885" y="1531"/>
                    <a:pt x="4853" y="1531"/>
                  </a:cubicBezTo>
                  <a:close/>
                  <a:moveTo>
                    <a:pt x="913" y="6736"/>
                  </a:moveTo>
                  <a:cubicBezTo>
                    <a:pt x="890" y="6736"/>
                    <a:pt x="868" y="6758"/>
                    <a:pt x="868" y="6781"/>
                  </a:cubicBezTo>
                  <a:cubicBezTo>
                    <a:pt x="868" y="6918"/>
                    <a:pt x="868" y="7032"/>
                    <a:pt x="868" y="7146"/>
                  </a:cubicBezTo>
                  <a:cubicBezTo>
                    <a:pt x="868" y="7192"/>
                    <a:pt x="890" y="7215"/>
                    <a:pt x="913" y="7215"/>
                  </a:cubicBezTo>
                  <a:cubicBezTo>
                    <a:pt x="936" y="7215"/>
                    <a:pt x="959" y="7192"/>
                    <a:pt x="959" y="7146"/>
                  </a:cubicBezTo>
                  <a:cubicBezTo>
                    <a:pt x="982" y="7032"/>
                    <a:pt x="982" y="6918"/>
                    <a:pt x="982" y="6781"/>
                  </a:cubicBezTo>
                  <a:cubicBezTo>
                    <a:pt x="982" y="6758"/>
                    <a:pt x="936" y="6736"/>
                    <a:pt x="913" y="6736"/>
                  </a:cubicBezTo>
                  <a:close/>
                  <a:moveTo>
                    <a:pt x="69" y="1708"/>
                  </a:moveTo>
                  <a:cubicBezTo>
                    <a:pt x="46" y="1708"/>
                    <a:pt x="23" y="1725"/>
                    <a:pt x="23" y="1760"/>
                  </a:cubicBezTo>
                  <a:cubicBezTo>
                    <a:pt x="23" y="2170"/>
                    <a:pt x="0" y="2581"/>
                    <a:pt x="0" y="3015"/>
                  </a:cubicBezTo>
                  <a:cubicBezTo>
                    <a:pt x="0" y="3745"/>
                    <a:pt x="0" y="4476"/>
                    <a:pt x="23" y="5206"/>
                  </a:cubicBezTo>
                  <a:cubicBezTo>
                    <a:pt x="23" y="5937"/>
                    <a:pt x="92" y="6690"/>
                    <a:pt x="137" y="7420"/>
                  </a:cubicBezTo>
                  <a:cubicBezTo>
                    <a:pt x="137" y="7455"/>
                    <a:pt x="160" y="7472"/>
                    <a:pt x="183" y="7472"/>
                  </a:cubicBezTo>
                  <a:cubicBezTo>
                    <a:pt x="206" y="7472"/>
                    <a:pt x="229" y="7455"/>
                    <a:pt x="229" y="7420"/>
                  </a:cubicBezTo>
                  <a:cubicBezTo>
                    <a:pt x="229" y="6987"/>
                    <a:pt x="206" y="6576"/>
                    <a:pt x="206" y="6165"/>
                  </a:cubicBezTo>
                  <a:cubicBezTo>
                    <a:pt x="183" y="4681"/>
                    <a:pt x="114" y="3220"/>
                    <a:pt x="114" y="1760"/>
                  </a:cubicBezTo>
                  <a:cubicBezTo>
                    <a:pt x="114" y="1725"/>
                    <a:pt x="92" y="1708"/>
                    <a:pt x="69" y="1708"/>
                  </a:cubicBezTo>
                  <a:close/>
                  <a:moveTo>
                    <a:pt x="5045" y="7169"/>
                  </a:moveTo>
                  <a:cubicBezTo>
                    <a:pt x="4999" y="7169"/>
                    <a:pt x="4976" y="7192"/>
                    <a:pt x="4976" y="7238"/>
                  </a:cubicBezTo>
                  <a:cubicBezTo>
                    <a:pt x="4976" y="7352"/>
                    <a:pt x="4976" y="7466"/>
                    <a:pt x="4999" y="7580"/>
                  </a:cubicBezTo>
                  <a:cubicBezTo>
                    <a:pt x="4999" y="7603"/>
                    <a:pt x="5022" y="7626"/>
                    <a:pt x="5045" y="7626"/>
                  </a:cubicBezTo>
                  <a:cubicBezTo>
                    <a:pt x="5090" y="7626"/>
                    <a:pt x="5113" y="7603"/>
                    <a:pt x="5113" y="7580"/>
                  </a:cubicBezTo>
                  <a:cubicBezTo>
                    <a:pt x="5113" y="7466"/>
                    <a:pt x="5113" y="7352"/>
                    <a:pt x="5113" y="7238"/>
                  </a:cubicBezTo>
                  <a:cubicBezTo>
                    <a:pt x="5113" y="7192"/>
                    <a:pt x="5067" y="7169"/>
                    <a:pt x="5045" y="7169"/>
                  </a:cubicBezTo>
                  <a:close/>
                  <a:moveTo>
                    <a:pt x="3673" y="1117"/>
                  </a:moveTo>
                  <a:cubicBezTo>
                    <a:pt x="3656" y="1117"/>
                    <a:pt x="3639" y="1130"/>
                    <a:pt x="3652" y="1143"/>
                  </a:cubicBezTo>
                  <a:cubicBezTo>
                    <a:pt x="3698" y="1623"/>
                    <a:pt x="3744" y="2102"/>
                    <a:pt x="3766" y="2581"/>
                  </a:cubicBezTo>
                  <a:cubicBezTo>
                    <a:pt x="3812" y="3426"/>
                    <a:pt x="3812" y="4270"/>
                    <a:pt x="3858" y="5115"/>
                  </a:cubicBezTo>
                  <a:cubicBezTo>
                    <a:pt x="3903" y="5959"/>
                    <a:pt x="3881" y="6804"/>
                    <a:pt x="3858" y="7649"/>
                  </a:cubicBezTo>
                  <a:cubicBezTo>
                    <a:pt x="3858" y="7671"/>
                    <a:pt x="3875" y="7683"/>
                    <a:pt x="3892" y="7683"/>
                  </a:cubicBezTo>
                  <a:cubicBezTo>
                    <a:pt x="3909" y="7683"/>
                    <a:pt x="3926" y="7671"/>
                    <a:pt x="3926" y="7649"/>
                  </a:cubicBezTo>
                  <a:cubicBezTo>
                    <a:pt x="3995" y="7169"/>
                    <a:pt x="4018" y="6690"/>
                    <a:pt x="4018" y="6211"/>
                  </a:cubicBezTo>
                  <a:cubicBezTo>
                    <a:pt x="4063" y="5366"/>
                    <a:pt x="4086" y="4521"/>
                    <a:pt x="4018" y="3654"/>
                  </a:cubicBezTo>
                  <a:cubicBezTo>
                    <a:pt x="3949" y="2810"/>
                    <a:pt x="3835" y="1965"/>
                    <a:pt x="3698" y="1143"/>
                  </a:cubicBezTo>
                  <a:cubicBezTo>
                    <a:pt x="3698" y="1124"/>
                    <a:pt x="3686" y="1117"/>
                    <a:pt x="3673" y="1117"/>
                  </a:cubicBezTo>
                  <a:close/>
                  <a:moveTo>
                    <a:pt x="1609" y="1001"/>
                  </a:moveTo>
                  <a:cubicBezTo>
                    <a:pt x="1592" y="1001"/>
                    <a:pt x="1575" y="1018"/>
                    <a:pt x="1575" y="1052"/>
                  </a:cubicBezTo>
                  <a:cubicBezTo>
                    <a:pt x="1552" y="1531"/>
                    <a:pt x="1552" y="2034"/>
                    <a:pt x="1552" y="2513"/>
                  </a:cubicBezTo>
                  <a:cubicBezTo>
                    <a:pt x="1552" y="3380"/>
                    <a:pt x="1552" y="4225"/>
                    <a:pt x="1598" y="5092"/>
                  </a:cubicBezTo>
                  <a:cubicBezTo>
                    <a:pt x="1644" y="5959"/>
                    <a:pt x="1689" y="6827"/>
                    <a:pt x="1803" y="7671"/>
                  </a:cubicBezTo>
                  <a:cubicBezTo>
                    <a:pt x="1815" y="7728"/>
                    <a:pt x="1861" y="7757"/>
                    <a:pt x="1903" y="7757"/>
                  </a:cubicBezTo>
                  <a:cubicBezTo>
                    <a:pt x="1946" y="7757"/>
                    <a:pt x="1986" y="7728"/>
                    <a:pt x="1986" y="7671"/>
                  </a:cubicBezTo>
                  <a:cubicBezTo>
                    <a:pt x="1963" y="7192"/>
                    <a:pt x="1918" y="6713"/>
                    <a:pt x="1872" y="6211"/>
                  </a:cubicBezTo>
                  <a:cubicBezTo>
                    <a:pt x="1781" y="4499"/>
                    <a:pt x="1689" y="2764"/>
                    <a:pt x="1644" y="1052"/>
                  </a:cubicBezTo>
                  <a:cubicBezTo>
                    <a:pt x="1644" y="1018"/>
                    <a:pt x="1627" y="1001"/>
                    <a:pt x="1609" y="1001"/>
                  </a:cubicBezTo>
                  <a:close/>
                  <a:moveTo>
                    <a:pt x="936" y="7854"/>
                  </a:moveTo>
                  <a:cubicBezTo>
                    <a:pt x="913" y="7854"/>
                    <a:pt x="890" y="7877"/>
                    <a:pt x="890" y="7922"/>
                  </a:cubicBezTo>
                  <a:lnTo>
                    <a:pt x="890" y="8219"/>
                  </a:lnTo>
                  <a:cubicBezTo>
                    <a:pt x="890" y="8265"/>
                    <a:pt x="913" y="8265"/>
                    <a:pt x="936" y="8288"/>
                  </a:cubicBezTo>
                  <a:cubicBezTo>
                    <a:pt x="959" y="8288"/>
                    <a:pt x="982" y="8242"/>
                    <a:pt x="982" y="8219"/>
                  </a:cubicBezTo>
                  <a:lnTo>
                    <a:pt x="1005" y="7922"/>
                  </a:lnTo>
                  <a:cubicBezTo>
                    <a:pt x="1005" y="7877"/>
                    <a:pt x="959" y="7854"/>
                    <a:pt x="936" y="7854"/>
                  </a:cubicBezTo>
                  <a:close/>
                  <a:moveTo>
                    <a:pt x="5022" y="8151"/>
                  </a:moveTo>
                  <a:cubicBezTo>
                    <a:pt x="4999" y="8151"/>
                    <a:pt x="4976" y="8174"/>
                    <a:pt x="4976" y="8196"/>
                  </a:cubicBezTo>
                  <a:cubicBezTo>
                    <a:pt x="4976" y="8265"/>
                    <a:pt x="4976" y="8333"/>
                    <a:pt x="4976" y="8402"/>
                  </a:cubicBezTo>
                  <a:cubicBezTo>
                    <a:pt x="4976" y="8425"/>
                    <a:pt x="4999" y="8447"/>
                    <a:pt x="5022" y="8447"/>
                  </a:cubicBezTo>
                  <a:cubicBezTo>
                    <a:pt x="5045" y="8447"/>
                    <a:pt x="5067" y="8425"/>
                    <a:pt x="5067" y="8402"/>
                  </a:cubicBezTo>
                  <a:cubicBezTo>
                    <a:pt x="5067" y="8333"/>
                    <a:pt x="5067" y="8265"/>
                    <a:pt x="5067" y="8196"/>
                  </a:cubicBezTo>
                  <a:cubicBezTo>
                    <a:pt x="5067" y="8174"/>
                    <a:pt x="5045" y="8151"/>
                    <a:pt x="5022" y="8151"/>
                  </a:cubicBezTo>
                  <a:close/>
                  <a:moveTo>
                    <a:pt x="3949" y="8174"/>
                  </a:moveTo>
                  <a:cubicBezTo>
                    <a:pt x="3903" y="8174"/>
                    <a:pt x="3881" y="8196"/>
                    <a:pt x="3881" y="8219"/>
                  </a:cubicBezTo>
                  <a:cubicBezTo>
                    <a:pt x="3881" y="8333"/>
                    <a:pt x="3858" y="8447"/>
                    <a:pt x="3858" y="8562"/>
                  </a:cubicBezTo>
                  <a:cubicBezTo>
                    <a:pt x="3858" y="8607"/>
                    <a:pt x="3881" y="8630"/>
                    <a:pt x="3926" y="8630"/>
                  </a:cubicBezTo>
                  <a:cubicBezTo>
                    <a:pt x="3949" y="8630"/>
                    <a:pt x="3972" y="8584"/>
                    <a:pt x="3972" y="8562"/>
                  </a:cubicBezTo>
                  <a:cubicBezTo>
                    <a:pt x="3995" y="8447"/>
                    <a:pt x="3995" y="8333"/>
                    <a:pt x="3995" y="8219"/>
                  </a:cubicBezTo>
                  <a:cubicBezTo>
                    <a:pt x="3995" y="8196"/>
                    <a:pt x="3972" y="8174"/>
                    <a:pt x="3949" y="8174"/>
                  </a:cubicBezTo>
                  <a:close/>
                  <a:moveTo>
                    <a:pt x="1918" y="8356"/>
                  </a:moveTo>
                  <a:cubicBezTo>
                    <a:pt x="1872" y="8356"/>
                    <a:pt x="1849" y="8402"/>
                    <a:pt x="1849" y="8447"/>
                  </a:cubicBezTo>
                  <a:cubicBezTo>
                    <a:pt x="1826" y="8607"/>
                    <a:pt x="1826" y="8767"/>
                    <a:pt x="1849" y="8927"/>
                  </a:cubicBezTo>
                  <a:cubicBezTo>
                    <a:pt x="1849" y="8972"/>
                    <a:pt x="1883" y="8995"/>
                    <a:pt x="1918" y="8995"/>
                  </a:cubicBezTo>
                  <a:cubicBezTo>
                    <a:pt x="1952" y="8995"/>
                    <a:pt x="1986" y="8972"/>
                    <a:pt x="1986" y="8927"/>
                  </a:cubicBezTo>
                  <a:cubicBezTo>
                    <a:pt x="1986" y="8767"/>
                    <a:pt x="1986" y="8607"/>
                    <a:pt x="1986" y="8447"/>
                  </a:cubicBezTo>
                  <a:cubicBezTo>
                    <a:pt x="1986" y="8402"/>
                    <a:pt x="1940" y="8356"/>
                    <a:pt x="1918" y="8356"/>
                  </a:cubicBezTo>
                  <a:close/>
                  <a:moveTo>
                    <a:pt x="4999" y="8927"/>
                  </a:moveTo>
                  <a:cubicBezTo>
                    <a:pt x="4976" y="8927"/>
                    <a:pt x="4976" y="8927"/>
                    <a:pt x="4976" y="8950"/>
                  </a:cubicBezTo>
                  <a:cubicBezTo>
                    <a:pt x="4976" y="8950"/>
                    <a:pt x="4953" y="8950"/>
                    <a:pt x="4953" y="8972"/>
                  </a:cubicBezTo>
                  <a:cubicBezTo>
                    <a:pt x="4953" y="8972"/>
                    <a:pt x="4953" y="8972"/>
                    <a:pt x="4953" y="8995"/>
                  </a:cubicBezTo>
                  <a:lnTo>
                    <a:pt x="4953" y="9018"/>
                  </a:lnTo>
                  <a:cubicBezTo>
                    <a:pt x="4953" y="9018"/>
                    <a:pt x="4953" y="9041"/>
                    <a:pt x="4976" y="9041"/>
                  </a:cubicBezTo>
                  <a:cubicBezTo>
                    <a:pt x="4976" y="9041"/>
                    <a:pt x="4976" y="9041"/>
                    <a:pt x="4976" y="9064"/>
                  </a:cubicBezTo>
                  <a:lnTo>
                    <a:pt x="5067" y="9064"/>
                  </a:lnTo>
                  <a:cubicBezTo>
                    <a:pt x="5067" y="9041"/>
                    <a:pt x="5067" y="9041"/>
                    <a:pt x="5067" y="9041"/>
                  </a:cubicBezTo>
                  <a:cubicBezTo>
                    <a:pt x="5067" y="9018"/>
                    <a:pt x="5067" y="9018"/>
                    <a:pt x="5067" y="9018"/>
                  </a:cubicBezTo>
                  <a:lnTo>
                    <a:pt x="5067" y="8995"/>
                  </a:lnTo>
                  <a:cubicBezTo>
                    <a:pt x="5067" y="8972"/>
                    <a:pt x="5067" y="8972"/>
                    <a:pt x="5067" y="8950"/>
                  </a:cubicBezTo>
                  <a:cubicBezTo>
                    <a:pt x="5045" y="8927"/>
                    <a:pt x="5045" y="8927"/>
                    <a:pt x="5022" y="8927"/>
                  </a:cubicBezTo>
                  <a:close/>
                  <a:moveTo>
                    <a:pt x="2776" y="1269"/>
                  </a:moveTo>
                  <a:cubicBezTo>
                    <a:pt x="2762" y="1269"/>
                    <a:pt x="2751" y="1280"/>
                    <a:pt x="2762" y="1303"/>
                  </a:cubicBezTo>
                  <a:cubicBezTo>
                    <a:pt x="2785" y="1874"/>
                    <a:pt x="2831" y="2444"/>
                    <a:pt x="2853" y="3015"/>
                  </a:cubicBezTo>
                  <a:cubicBezTo>
                    <a:pt x="2899" y="4019"/>
                    <a:pt x="2922" y="5024"/>
                    <a:pt x="2945" y="6028"/>
                  </a:cubicBezTo>
                  <a:cubicBezTo>
                    <a:pt x="2945" y="6530"/>
                    <a:pt x="2968" y="7032"/>
                    <a:pt x="3013" y="7557"/>
                  </a:cubicBezTo>
                  <a:cubicBezTo>
                    <a:pt x="3036" y="8059"/>
                    <a:pt x="3036" y="8562"/>
                    <a:pt x="3059" y="9064"/>
                  </a:cubicBezTo>
                  <a:cubicBezTo>
                    <a:pt x="3059" y="9098"/>
                    <a:pt x="3082" y="9115"/>
                    <a:pt x="3104" y="9115"/>
                  </a:cubicBezTo>
                  <a:cubicBezTo>
                    <a:pt x="3127" y="9115"/>
                    <a:pt x="3150" y="9098"/>
                    <a:pt x="3150" y="9064"/>
                  </a:cubicBezTo>
                  <a:cubicBezTo>
                    <a:pt x="3173" y="8493"/>
                    <a:pt x="3173" y="7922"/>
                    <a:pt x="3196" y="7352"/>
                  </a:cubicBezTo>
                  <a:cubicBezTo>
                    <a:pt x="3219" y="6347"/>
                    <a:pt x="3150" y="5343"/>
                    <a:pt x="3082" y="4316"/>
                  </a:cubicBezTo>
                  <a:cubicBezTo>
                    <a:pt x="3036" y="3814"/>
                    <a:pt x="2968" y="3312"/>
                    <a:pt x="2945" y="2810"/>
                  </a:cubicBezTo>
                  <a:cubicBezTo>
                    <a:pt x="2899" y="2307"/>
                    <a:pt x="2876" y="1805"/>
                    <a:pt x="2808" y="1303"/>
                  </a:cubicBezTo>
                  <a:cubicBezTo>
                    <a:pt x="2808" y="1280"/>
                    <a:pt x="2791" y="1269"/>
                    <a:pt x="2776" y="1269"/>
                  </a:cubicBezTo>
                  <a:close/>
                  <a:moveTo>
                    <a:pt x="1895" y="9383"/>
                  </a:moveTo>
                  <a:cubicBezTo>
                    <a:pt x="1872" y="9383"/>
                    <a:pt x="1849" y="9406"/>
                    <a:pt x="1849" y="9406"/>
                  </a:cubicBezTo>
                  <a:cubicBezTo>
                    <a:pt x="1826" y="9429"/>
                    <a:pt x="1826" y="9452"/>
                    <a:pt x="1826" y="9475"/>
                  </a:cubicBezTo>
                  <a:cubicBezTo>
                    <a:pt x="1849" y="9543"/>
                    <a:pt x="1849" y="9612"/>
                    <a:pt x="1872" y="9680"/>
                  </a:cubicBezTo>
                  <a:cubicBezTo>
                    <a:pt x="1872" y="9726"/>
                    <a:pt x="1918" y="9726"/>
                    <a:pt x="1940" y="9726"/>
                  </a:cubicBezTo>
                  <a:cubicBezTo>
                    <a:pt x="1963" y="9726"/>
                    <a:pt x="1986" y="9726"/>
                    <a:pt x="1986" y="9703"/>
                  </a:cubicBezTo>
                  <a:cubicBezTo>
                    <a:pt x="1986" y="9703"/>
                    <a:pt x="2009" y="9680"/>
                    <a:pt x="2009" y="9657"/>
                  </a:cubicBezTo>
                  <a:cubicBezTo>
                    <a:pt x="2009" y="9589"/>
                    <a:pt x="1986" y="9520"/>
                    <a:pt x="1986" y="9452"/>
                  </a:cubicBezTo>
                  <a:cubicBezTo>
                    <a:pt x="1986" y="9429"/>
                    <a:pt x="1963" y="9406"/>
                    <a:pt x="1963" y="9406"/>
                  </a:cubicBezTo>
                  <a:cubicBezTo>
                    <a:pt x="1940" y="9383"/>
                    <a:pt x="1918" y="9383"/>
                    <a:pt x="1895" y="9383"/>
                  </a:cubicBezTo>
                  <a:close/>
                  <a:moveTo>
                    <a:pt x="3059" y="9794"/>
                  </a:moveTo>
                  <a:cubicBezTo>
                    <a:pt x="3013" y="9794"/>
                    <a:pt x="2990" y="9840"/>
                    <a:pt x="2990" y="9863"/>
                  </a:cubicBezTo>
                  <a:cubicBezTo>
                    <a:pt x="2990" y="9977"/>
                    <a:pt x="2968" y="10068"/>
                    <a:pt x="2968" y="10159"/>
                  </a:cubicBezTo>
                  <a:cubicBezTo>
                    <a:pt x="2968" y="10205"/>
                    <a:pt x="2990" y="10228"/>
                    <a:pt x="3036" y="10228"/>
                  </a:cubicBezTo>
                  <a:cubicBezTo>
                    <a:pt x="3036" y="10228"/>
                    <a:pt x="3059" y="10205"/>
                    <a:pt x="3082" y="10205"/>
                  </a:cubicBezTo>
                  <a:cubicBezTo>
                    <a:pt x="3082" y="10182"/>
                    <a:pt x="3082" y="10182"/>
                    <a:pt x="3082" y="10159"/>
                  </a:cubicBezTo>
                  <a:cubicBezTo>
                    <a:pt x="3104" y="10068"/>
                    <a:pt x="3104" y="9977"/>
                    <a:pt x="3127" y="9863"/>
                  </a:cubicBezTo>
                  <a:cubicBezTo>
                    <a:pt x="3127" y="9840"/>
                    <a:pt x="3082" y="9817"/>
                    <a:pt x="3059" y="9794"/>
                  </a:cubicBezTo>
                  <a:close/>
                  <a:moveTo>
                    <a:pt x="1484" y="11963"/>
                  </a:moveTo>
                  <a:cubicBezTo>
                    <a:pt x="1461" y="11963"/>
                    <a:pt x="1461" y="12008"/>
                    <a:pt x="1484" y="12008"/>
                  </a:cubicBezTo>
                  <a:cubicBezTo>
                    <a:pt x="1484" y="12008"/>
                    <a:pt x="1484" y="11963"/>
                    <a:pt x="1484" y="11963"/>
                  </a:cubicBezTo>
                  <a:close/>
                  <a:moveTo>
                    <a:pt x="4173" y="11707"/>
                  </a:moveTo>
                  <a:cubicBezTo>
                    <a:pt x="4167" y="11707"/>
                    <a:pt x="4161" y="11708"/>
                    <a:pt x="4154" y="11711"/>
                  </a:cubicBezTo>
                  <a:cubicBezTo>
                    <a:pt x="3812" y="11917"/>
                    <a:pt x="3424" y="11985"/>
                    <a:pt x="3036" y="12008"/>
                  </a:cubicBezTo>
                  <a:cubicBezTo>
                    <a:pt x="2899" y="12016"/>
                    <a:pt x="2760" y="12018"/>
                    <a:pt x="2618" y="12018"/>
                  </a:cubicBezTo>
                  <a:cubicBezTo>
                    <a:pt x="2336" y="12018"/>
                    <a:pt x="2047" y="12008"/>
                    <a:pt x="1758" y="12008"/>
                  </a:cubicBezTo>
                  <a:cubicBezTo>
                    <a:pt x="1712" y="12008"/>
                    <a:pt x="1712" y="12054"/>
                    <a:pt x="1758" y="12077"/>
                  </a:cubicBezTo>
                  <a:cubicBezTo>
                    <a:pt x="2131" y="12118"/>
                    <a:pt x="2528" y="12178"/>
                    <a:pt x="2916" y="12178"/>
                  </a:cubicBezTo>
                  <a:cubicBezTo>
                    <a:pt x="3383" y="12178"/>
                    <a:pt x="3837" y="12091"/>
                    <a:pt x="4223" y="11780"/>
                  </a:cubicBezTo>
                  <a:cubicBezTo>
                    <a:pt x="4243" y="11760"/>
                    <a:pt x="4212" y="11707"/>
                    <a:pt x="4173" y="11707"/>
                  </a:cubicBezTo>
                  <a:close/>
                  <a:moveTo>
                    <a:pt x="1666" y="13218"/>
                  </a:moveTo>
                  <a:cubicBezTo>
                    <a:pt x="1644" y="13218"/>
                    <a:pt x="1644" y="13241"/>
                    <a:pt x="1621" y="13241"/>
                  </a:cubicBezTo>
                  <a:cubicBezTo>
                    <a:pt x="1621" y="13264"/>
                    <a:pt x="1598" y="13264"/>
                    <a:pt x="1598" y="13264"/>
                  </a:cubicBezTo>
                  <a:cubicBezTo>
                    <a:pt x="1598" y="13286"/>
                    <a:pt x="1598" y="13286"/>
                    <a:pt x="1598" y="13309"/>
                  </a:cubicBezTo>
                  <a:cubicBezTo>
                    <a:pt x="1598" y="13309"/>
                    <a:pt x="1598" y="13332"/>
                    <a:pt x="1621" y="13332"/>
                  </a:cubicBezTo>
                  <a:cubicBezTo>
                    <a:pt x="1621" y="13332"/>
                    <a:pt x="1621" y="13332"/>
                    <a:pt x="1621" y="13355"/>
                  </a:cubicBezTo>
                  <a:lnTo>
                    <a:pt x="1689" y="13355"/>
                  </a:lnTo>
                  <a:cubicBezTo>
                    <a:pt x="1689" y="13355"/>
                    <a:pt x="1689" y="13355"/>
                    <a:pt x="1689" y="13332"/>
                  </a:cubicBezTo>
                  <a:lnTo>
                    <a:pt x="1712" y="13332"/>
                  </a:lnTo>
                  <a:lnTo>
                    <a:pt x="1712" y="13309"/>
                  </a:lnTo>
                  <a:cubicBezTo>
                    <a:pt x="1712" y="13286"/>
                    <a:pt x="1712" y="13286"/>
                    <a:pt x="1712" y="13264"/>
                  </a:cubicBezTo>
                  <a:cubicBezTo>
                    <a:pt x="1712" y="13264"/>
                    <a:pt x="1712" y="13264"/>
                    <a:pt x="1689" y="13241"/>
                  </a:cubicBezTo>
                  <a:cubicBezTo>
                    <a:pt x="1666" y="13241"/>
                    <a:pt x="1666" y="13218"/>
                    <a:pt x="1666" y="13218"/>
                  </a:cubicBezTo>
                  <a:close/>
                  <a:moveTo>
                    <a:pt x="3743" y="12892"/>
                  </a:moveTo>
                  <a:cubicBezTo>
                    <a:pt x="3728" y="12892"/>
                    <a:pt x="3712" y="12900"/>
                    <a:pt x="3698" y="12921"/>
                  </a:cubicBezTo>
                  <a:cubicBezTo>
                    <a:pt x="3629" y="13058"/>
                    <a:pt x="3447" y="13081"/>
                    <a:pt x="3310" y="13127"/>
                  </a:cubicBezTo>
                  <a:cubicBezTo>
                    <a:pt x="3173" y="13149"/>
                    <a:pt x="3036" y="13172"/>
                    <a:pt x="2876" y="13195"/>
                  </a:cubicBezTo>
                  <a:cubicBezTo>
                    <a:pt x="2557" y="13264"/>
                    <a:pt x="2214" y="13286"/>
                    <a:pt x="1895" y="13309"/>
                  </a:cubicBezTo>
                  <a:cubicBezTo>
                    <a:pt x="1826" y="13309"/>
                    <a:pt x="1826" y="13400"/>
                    <a:pt x="1895" y="13400"/>
                  </a:cubicBezTo>
                  <a:cubicBezTo>
                    <a:pt x="2260" y="13400"/>
                    <a:pt x="2648" y="13378"/>
                    <a:pt x="3013" y="13332"/>
                  </a:cubicBezTo>
                  <a:cubicBezTo>
                    <a:pt x="3287" y="13309"/>
                    <a:pt x="3675" y="13264"/>
                    <a:pt x="3789" y="12967"/>
                  </a:cubicBezTo>
                  <a:cubicBezTo>
                    <a:pt x="3805" y="12935"/>
                    <a:pt x="3777" y="12892"/>
                    <a:pt x="3743" y="1289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14"/>
            <p:cNvSpPr/>
            <p:nvPr/>
          </p:nvSpPr>
          <p:spPr>
            <a:xfrm>
              <a:off x="1226450" y="1663675"/>
              <a:ext cx="20575" cy="12925"/>
            </a:xfrm>
            <a:custGeom>
              <a:avLst/>
              <a:gdLst/>
              <a:ahLst/>
              <a:cxnLst/>
              <a:rect l="l" t="t" r="r" b="b"/>
              <a:pathLst>
                <a:path w="823" h="517" extrusionOk="0">
                  <a:moveTo>
                    <a:pt x="680" y="0"/>
                  </a:moveTo>
                  <a:cubicBezTo>
                    <a:pt x="656" y="0"/>
                    <a:pt x="633" y="6"/>
                    <a:pt x="617" y="14"/>
                  </a:cubicBezTo>
                  <a:cubicBezTo>
                    <a:pt x="503" y="60"/>
                    <a:pt x="411" y="151"/>
                    <a:pt x="297" y="242"/>
                  </a:cubicBezTo>
                  <a:cubicBezTo>
                    <a:pt x="252" y="265"/>
                    <a:pt x="206" y="311"/>
                    <a:pt x="137" y="356"/>
                  </a:cubicBezTo>
                  <a:cubicBezTo>
                    <a:pt x="92" y="379"/>
                    <a:pt x="46" y="425"/>
                    <a:pt x="0" y="470"/>
                  </a:cubicBezTo>
                  <a:cubicBezTo>
                    <a:pt x="0" y="493"/>
                    <a:pt x="23" y="516"/>
                    <a:pt x="46" y="516"/>
                  </a:cubicBezTo>
                  <a:cubicBezTo>
                    <a:pt x="69" y="493"/>
                    <a:pt x="115" y="493"/>
                    <a:pt x="137" y="470"/>
                  </a:cubicBezTo>
                  <a:cubicBezTo>
                    <a:pt x="160" y="470"/>
                    <a:pt x="183" y="448"/>
                    <a:pt x="229" y="425"/>
                  </a:cubicBezTo>
                  <a:cubicBezTo>
                    <a:pt x="274" y="402"/>
                    <a:pt x="320" y="379"/>
                    <a:pt x="388" y="356"/>
                  </a:cubicBezTo>
                  <a:cubicBezTo>
                    <a:pt x="503" y="311"/>
                    <a:pt x="640" y="288"/>
                    <a:pt x="731" y="219"/>
                  </a:cubicBezTo>
                  <a:cubicBezTo>
                    <a:pt x="799" y="197"/>
                    <a:pt x="822" y="105"/>
                    <a:pt x="776" y="60"/>
                  </a:cubicBezTo>
                  <a:cubicBezTo>
                    <a:pt x="762" y="16"/>
                    <a:pt x="720" y="0"/>
                    <a:pt x="6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14"/>
            <p:cNvSpPr/>
            <p:nvPr/>
          </p:nvSpPr>
          <p:spPr>
            <a:xfrm>
              <a:off x="1236150" y="1715375"/>
              <a:ext cx="21125" cy="4175"/>
            </a:xfrm>
            <a:custGeom>
              <a:avLst/>
              <a:gdLst/>
              <a:ahLst/>
              <a:cxnLst/>
              <a:rect l="l" t="t" r="r" b="b"/>
              <a:pathLst>
                <a:path w="845" h="167" extrusionOk="0">
                  <a:moveTo>
                    <a:pt x="754" y="0"/>
                  </a:moveTo>
                  <a:cubicBezTo>
                    <a:pt x="503" y="0"/>
                    <a:pt x="274" y="69"/>
                    <a:pt x="23" y="92"/>
                  </a:cubicBezTo>
                  <a:cubicBezTo>
                    <a:pt x="0" y="92"/>
                    <a:pt x="0" y="137"/>
                    <a:pt x="23" y="137"/>
                  </a:cubicBezTo>
                  <a:cubicBezTo>
                    <a:pt x="224" y="137"/>
                    <a:pt x="410" y="166"/>
                    <a:pt x="605" y="166"/>
                  </a:cubicBezTo>
                  <a:cubicBezTo>
                    <a:pt x="654" y="166"/>
                    <a:pt x="703" y="165"/>
                    <a:pt x="754" y="160"/>
                  </a:cubicBezTo>
                  <a:cubicBezTo>
                    <a:pt x="799" y="160"/>
                    <a:pt x="845" y="137"/>
                    <a:pt x="845" y="92"/>
                  </a:cubicBezTo>
                  <a:cubicBezTo>
                    <a:pt x="845" y="46"/>
                    <a:pt x="799" y="0"/>
                    <a:pt x="7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14"/>
            <p:cNvSpPr/>
            <p:nvPr/>
          </p:nvSpPr>
          <p:spPr>
            <a:xfrm>
              <a:off x="1243000" y="1761025"/>
              <a:ext cx="16000" cy="3600"/>
            </a:xfrm>
            <a:custGeom>
              <a:avLst/>
              <a:gdLst/>
              <a:ahLst/>
              <a:cxnLst/>
              <a:rect l="l" t="t" r="r" b="b"/>
              <a:pathLst>
                <a:path w="640" h="144" extrusionOk="0">
                  <a:moveTo>
                    <a:pt x="571" y="0"/>
                  </a:moveTo>
                  <a:cubicBezTo>
                    <a:pt x="388" y="0"/>
                    <a:pt x="229" y="23"/>
                    <a:pt x="46" y="23"/>
                  </a:cubicBezTo>
                  <a:cubicBezTo>
                    <a:pt x="0" y="23"/>
                    <a:pt x="0" y="92"/>
                    <a:pt x="46" y="114"/>
                  </a:cubicBezTo>
                  <a:cubicBezTo>
                    <a:pt x="229" y="114"/>
                    <a:pt x="388" y="137"/>
                    <a:pt x="571" y="137"/>
                  </a:cubicBezTo>
                  <a:cubicBezTo>
                    <a:pt x="579" y="141"/>
                    <a:pt x="587" y="143"/>
                    <a:pt x="594" y="143"/>
                  </a:cubicBezTo>
                  <a:cubicBezTo>
                    <a:pt x="624" y="143"/>
                    <a:pt x="639" y="106"/>
                    <a:pt x="639" y="69"/>
                  </a:cubicBezTo>
                  <a:cubicBezTo>
                    <a:pt x="639" y="23"/>
                    <a:pt x="594" y="0"/>
                    <a:pt x="5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14"/>
            <p:cNvSpPr/>
            <p:nvPr/>
          </p:nvSpPr>
          <p:spPr>
            <a:xfrm>
              <a:off x="1241275" y="1805525"/>
              <a:ext cx="16575" cy="4225"/>
            </a:xfrm>
            <a:custGeom>
              <a:avLst/>
              <a:gdLst/>
              <a:ahLst/>
              <a:cxnLst/>
              <a:rect l="l" t="t" r="r" b="b"/>
              <a:pathLst>
                <a:path w="663" h="169" extrusionOk="0">
                  <a:moveTo>
                    <a:pt x="24" y="1"/>
                  </a:moveTo>
                  <a:cubicBezTo>
                    <a:pt x="1" y="1"/>
                    <a:pt x="1" y="46"/>
                    <a:pt x="24" y="46"/>
                  </a:cubicBezTo>
                  <a:cubicBezTo>
                    <a:pt x="115" y="69"/>
                    <a:pt x="206" y="92"/>
                    <a:pt x="298" y="115"/>
                  </a:cubicBezTo>
                  <a:cubicBezTo>
                    <a:pt x="320" y="115"/>
                    <a:pt x="366" y="138"/>
                    <a:pt x="412" y="138"/>
                  </a:cubicBezTo>
                  <a:cubicBezTo>
                    <a:pt x="457" y="138"/>
                    <a:pt x="503" y="160"/>
                    <a:pt x="549" y="160"/>
                  </a:cubicBezTo>
                  <a:cubicBezTo>
                    <a:pt x="560" y="166"/>
                    <a:pt x="572" y="169"/>
                    <a:pt x="582" y="169"/>
                  </a:cubicBezTo>
                  <a:cubicBezTo>
                    <a:pt x="614" y="169"/>
                    <a:pt x="640" y="143"/>
                    <a:pt x="640" y="92"/>
                  </a:cubicBezTo>
                  <a:cubicBezTo>
                    <a:pt x="663" y="46"/>
                    <a:pt x="617" y="23"/>
                    <a:pt x="572" y="23"/>
                  </a:cubicBezTo>
                  <a:cubicBezTo>
                    <a:pt x="526" y="1"/>
                    <a:pt x="480"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14"/>
            <p:cNvSpPr/>
            <p:nvPr/>
          </p:nvSpPr>
          <p:spPr>
            <a:xfrm>
              <a:off x="1237850" y="1849475"/>
              <a:ext cx="20000" cy="6300"/>
            </a:xfrm>
            <a:custGeom>
              <a:avLst/>
              <a:gdLst/>
              <a:ahLst/>
              <a:cxnLst/>
              <a:rect l="l" t="t" r="r" b="b"/>
              <a:pathLst>
                <a:path w="800" h="252" extrusionOk="0">
                  <a:moveTo>
                    <a:pt x="24" y="0"/>
                  </a:moveTo>
                  <a:cubicBezTo>
                    <a:pt x="1" y="0"/>
                    <a:pt x="1" y="23"/>
                    <a:pt x="24" y="23"/>
                  </a:cubicBezTo>
                  <a:cubicBezTo>
                    <a:pt x="69" y="46"/>
                    <a:pt x="138" y="69"/>
                    <a:pt x="184" y="114"/>
                  </a:cubicBezTo>
                  <a:cubicBezTo>
                    <a:pt x="229" y="137"/>
                    <a:pt x="298" y="137"/>
                    <a:pt x="343" y="160"/>
                  </a:cubicBezTo>
                  <a:cubicBezTo>
                    <a:pt x="457" y="183"/>
                    <a:pt x="572" y="228"/>
                    <a:pt x="686" y="251"/>
                  </a:cubicBezTo>
                  <a:cubicBezTo>
                    <a:pt x="731" y="251"/>
                    <a:pt x="800" y="228"/>
                    <a:pt x="800" y="160"/>
                  </a:cubicBezTo>
                  <a:cubicBezTo>
                    <a:pt x="800" y="114"/>
                    <a:pt x="777" y="69"/>
                    <a:pt x="709" y="69"/>
                  </a:cubicBezTo>
                  <a:lnTo>
                    <a:pt x="366" y="69"/>
                  </a:lnTo>
                  <a:cubicBezTo>
                    <a:pt x="320" y="46"/>
                    <a:pt x="252" y="46"/>
                    <a:pt x="206" y="46"/>
                  </a:cubicBezTo>
                  <a:cubicBezTo>
                    <a:pt x="138" y="23"/>
                    <a:pt x="69"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14"/>
            <p:cNvSpPr/>
            <p:nvPr/>
          </p:nvSpPr>
          <p:spPr>
            <a:xfrm>
              <a:off x="1236875" y="1893750"/>
              <a:ext cx="22375" cy="9575"/>
            </a:xfrm>
            <a:custGeom>
              <a:avLst/>
              <a:gdLst/>
              <a:ahLst/>
              <a:cxnLst/>
              <a:rect l="l" t="t" r="r" b="b"/>
              <a:pathLst>
                <a:path w="895" h="383" extrusionOk="0">
                  <a:moveTo>
                    <a:pt x="21" y="0"/>
                  </a:moveTo>
                  <a:cubicBezTo>
                    <a:pt x="8" y="0"/>
                    <a:pt x="1" y="16"/>
                    <a:pt x="17" y="32"/>
                  </a:cubicBezTo>
                  <a:cubicBezTo>
                    <a:pt x="131" y="101"/>
                    <a:pt x="245" y="192"/>
                    <a:pt x="359" y="238"/>
                  </a:cubicBezTo>
                  <a:cubicBezTo>
                    <a:pt x="496" y="306"/>
                    <a:pt x="611" y="352"/>
                    <a:pt x="748" y="375"/>
                  </a:cubicBezTo>
                  <a:cubicBezTo>
                    <a:pt x="760" y="380"/>
                    <a:pt x="772" y="382"/>
                    <a:pt x="783" y="382"/>
                  </a:cubicBezTo>
                  <a:cubicBezTo>
                    <a:pt x="870" y="382"/>
                    <a:pt x="895" y="235"/>
                    <a:pt x="793" y="215"/>
                  </a:cubicBezTo>
                  <a:cubicBezTo>
                    <a:pt x="679" y="192"/>
                    <a:pt x="542" y="147"/>
                    <a:pt x="428" y="124"/>
                  </a:cubicBezTo>
                  <a:cubicBezTo>
                    <a:pt x="291" y="78"/>
                    <a:pt x="154" y="55"/>
                    <a:pt x="40" y="10"/>
                  </a:cubicBezTo>
                  <a:cubicBezTo>
                    <a:pt x="33" y="3"/>
                    <a:pt x="27"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14"/>
            <p:cNvSpPr/>
            <p:nvPr/>
          </p:nvSpPr>
          <p:spPr>
            <a:xfrm>
              <a:off x="1221425" y="1936625"/>
              <a:ext cx="20450" cy="17375"/>
            </a:xfrm>
            <a:custGeom>
              <a:avLst/>
              <a:gdLst/>
              <a:ahLst/>
              <a:cxnLst/>
              <a:rect l="l" t="t" r="r" b="b"/>
              <a:pathLst>
                <a:path w="818" h="695" extrusionOk="0">
                  <a:moveTo>
                    <a:pt x="50" y="0"/>
                  </a:moveTo>
                  <a:cubicBezTo>
                    <a:pt x="27" y="0"/>
                    <a:pt x="0" y="34"/>
                    <a:pt x="19" y="52"/>
                  </a:cubicBezTo>
                  <a:cubicBezTo>
                    <a:pt x="133" y="166"/>
                    <a:pt x="224" y="280"/>
                    <a:pt x="316" y="372"/>
                  </a:cubicBezTo>
                  <a:cubicBezTo>
                    <a:pt x="430" y="486"/>
                    <a:pt x="521" y="577"/>
                    <a:pt x="635" y="668"/>
                  </a:cubicBezTo>
                  <a:cubicBezTo>
                    <a:pt x="661" y="682"/>
                    <a:pt x="688" y="695"/>
                    <a:pt x="714" y="695"/>
                  </a:cubicBezTo>
                  <a:cubicBezTo>
                    <a:pt x="733" y="695"/>
                    <a:pt x="753" y="688"/>
                    <a:pt x="772" y="668"/>
                  </a:cubicBezTo>
                  <a:cubicBezTo>
                    <a:pt x="795" y="646"/>
                    <a:pt x="818" y="577"/>
                    <a:pt x="772" y="554"/>
                  </a:cubicBezTo>
                  <a:cubicBezTo>
                    <a:pt x="658" y="463"/>
                    <a:pt x="521" y="372"/>
                    <a:pt x="407" y="280"/>
                  </a:cubicBezTo>
                  <a:cubicBezTo>
                    <a:pt x="293" y="212"/>
                    <a:pt x="179" y="121"/>
                    <a:pt x="64" y="6"/>
                  </a:cubicBezTo>
                  <a:cubicBezTo>
                    <a:pt x="60" y="2"/>
                    <a:pt x="55"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14"/>
            <p:cNvSpPr/>
            <p:nvPr/>
          </p:nvSpPr>
          <p:spPr>
            <a:xfrm>
              <a:off x="1023300" y="1658600"/>
              <a:ext cx="18750" cy="14150"/>
            </a:xfrm>
            <a:custGeom>
              <a:avLst/>
              <a:gdLst/>
              <a:ahLst/>
              <a:cxnLst/>
              <a:rect l="l" t="t" r="r" b="b"/>
              <a:pathLst>
                <a:path w="750" h="566" extrusionOk="0">
                  <a:moveTo>
                    <a:pt x="92" y="0"/>
                  </a:moveTo>
                  <a:cubicBezTo>
                    <a:pt x="75" y="0"/>
                    <a:pt x="58" y="12"/>
                    <a:pt x="46" y="34"/>
                  </a:cubicBezTo>
                  <a:cubicBezTo>
                    <a:pt x="1" y="57"/>
                    <a:pt x="1" y="103"/>
                    <a:pt x="46" y="126"/>
                  </a:cubicBezTo>
                  <a:cubicBezTo>
                    <a:pt x="252" y="285"/>
                    <a:pt x="457" y="445"/>
                    <a:pt x="708" y="559"/>
                  </a:cubicBezTo>
                  <a:cubicBezTo>
                    <a:pt x="713" y="564"/>
                    <a:pt x="717" y="566"/>
                    <a:pt x="721" y="566"/>
                  </a:cubicBezTo>
                  <a:cubicBezTo>
                    <a:pt x="738" y="566"/>
                    <a:pt x="749" y="532"/>
                    <a:pt x="731" y="514"/>
                  </a:cubicBezTo>
                  <a:cubicBezTo>
                    <a:pt x="503" y="377"/>
                    <a:pt x="297" y="217"/>
                    <a:pt x="138" y="34"/>
                  </a:cubicBezTo>
                  <a:cubicBezTo>
                    <a:pt x="126" y="12"/>
                    <a:pt x="109"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14"/>
            <p:cNvSpPr/>
            <p:nvPr/>
          </p:nvSpPr>
          <p:spPr>
            <a:xfrm>
              <a:off x="1011900" y="1707375"/>
              <a:ext cx="21125" cy="4600"/>
            </a:xfrm>
            <a:custGeom>
              <a:avLst/>
              <a:gdLst/>
              <a:ahLst/>
              <a:cxnLst/>
              <a:rect l="l" t="t" r="r" b="b"/>
              <a:pathLst>
                <a:path w="845" h="184" extrusionOk="0">
                  <a:moveTo>
                    <a:pt x="91" y="1"/>
                  </a:moveTo>
                  <a:cubicBezTo>
                    <a:pt x="23" y="24"/>
                    <a:pt x="0" y="115"/>
                    <a:pt x="69" y="138"/>
                  </a:cubicBezTo>
                  <a:cubicBezTo>
                    <a:pt x="137" y="160"/>
                    <a:pt x="206" y="160"/>
                    <a:pt x="274" y="160"/>
                  </a:cubicBezTo>
                  <a:lnTo>
                    <a:pt x="457" y="160"/>
                  </a:lnTo>
                  <a:cubicBezTo>
                    <a:pt x="571" y="160"/>
                    <a:pt x="685" y="160"/>
                    <a:pt x="822" y="183"/>
                  </a:cubicBezTo>
                  <a:cubicBezTo>
                    <a:pt x="845" y="183"/>
                    <a:pt x="845" y="115"/>
                    <a:pt x="822" y="115"/>
                  </a:cubicBezTo>
                  <a:cubicBezTo>
                    <a:pt x="685" y="115"/>
                    <a:pt x="571" y="92"/>
                    <a:pt x="457" y="46"/>
                  </a:cubicBezTo>
                  <a:cubicBezTo>
                    <a:pt x="388" y="46"/>
                    <a:pt x="342" y="24"/>
                    <a:pt x="274" y="24"/>
                  </a:cubicBezTo>
                  <a:cubicBezTo>
                    <a:pt x="228" y="24"/>
                    <a:pt x="160"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14"/>
            <p:cNvSpPr/>
            <p:nvPr/>
          </p:nvSpPr>
          <p:spPr>
            <a:xfrm>
              <a:off x="1015325" y="1754175"/>
              <a:ext cx="18850" cy="3450"/>
            </a:xfrm>
            <a:custGeom>
              <a:avLst/>
              <a:gdLst/>
              <a:ahLst/>
              <a:cxnLst/>
              <a:rect l="l" t="t" r="r" b="b"/>
              <a:pathLst>
                <a:path w="754" h="138" extrusionOk="0">
                  <a:moveTo>
                    <a:pt x="69" y="0"/>
                  </a:moveTo>
                  <a:cubicBezTo>
                    <a:pt x="0" y="0"/>
                    <a:pt x="0" y="92"/>
                    <a:pt x="69" y="114"/>
                  </a:cubicBezTo>
                  <a:cubicBezTo>
                    <a:pt x="114" y="114"/>
                    <a:pt x="183" y="137"/>
                    <a:pt x="228" y="137"/>
                  </a:cubicBezTo>
                  <a:lnTo>
                    <a:pt x="388" y="137"/>
                  </a:lnTo>
                  <a:cubicBezTo>
                    <a:pt x="502" y="137"/>
                    <a:pt x="616" y="137"/>
                    <a:pt x="708" y="114"/>
                  </a:cubicBezTo>
                  <a:cubicBezTo>
                    <a:pt x="753" y="114"/>
                    <a:pt x="730" y="46"/>
                    <a:pt x="708" y="46"/>
                  </a:cubicBezTo>
                  <a:cubicBezTo>
                    <a:pt x="594" y="46"/>
                    <a:pt x="502" y="46"/>
                    <a:pt x="388" y="23"/>
                  </a:cubicBezTo>
                  <a:lnTo>
                    <a:pt x="228" y="23"/>
                  </a:lnTo>
                  <a:cubicBezTo>
                    <a:pt x="183" y="0"/>
                    <a:pt x="137"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14"/>
            <p:cNvSpPr/>
            <p:nvPr/>
          </p:nvSpPr>
          <p:spPr>
            <a:xfrm>
              <a:off x="1013600" y="1797275"/>
              <a:ext cx="20575" cy="3725"/>
            </a:xfrm>
            <a:custGeom>
              <a:avLst/>
              <a:gdLst/>
              <a:ahLst/>
              <a:cxnLst/>
              <a:rect l="l" t="t" r="r" b="b"/>
              <a:pathLst>
                <a:path w="823" h="149" extrusionOk="0">
                  <a:moveTo>
                    <a:pt x="143" y="1"/>
                  </a:moveTo>
                  <a:cubicBezTo>
                    <a:pt x="125" y="1"/>
                    <a:pt x="107" y="3"/>
                    <a:pt x="92" y="11"/>
                  </a:cubicBezTo>
                  <a:cubicBezTo>
                    <a:pt x="23" y="11"/>
                    <a:pt x="1" y="102"/>
                    <a:pt x="69" y="125"/>
                  </a:cubicBezTo>
                  <a:cubicBezTo>
                    <a:pt x="138" y="148"/>
                    <a:pt x="206" y="148"/>
                    <a:pt x="252" y="148"/>
                  </a:cubicBezTo>
                  <a:lnTo>
                    <a:pt x="434" y="148"/>
                  </a:lnTo>
                  <a:cubicBezTo>
                    <a:pt x="548" y="148"/>
                    <a:pt x="663" y="125"/>
                    <a:pt x="777" y="102"/>
                  </a:cubicBezTo>
                  <a:cubicBezTo>
                    <a:pt x="822" y="102"/>
                    <a:pt x="822" y="34"/>
                    <a:pt x="777" y="34"/>
                  </a:cubicBezTo>
                  <a:lnTo>
                    <a:pt x="434" y="34"/>
                  </a:lnTo>
                  <a:cubicBezTo>
                    <a:pt x="366" y="34"/>
                    <a:pt x="320" y="11"/>
                    <a:pt x="252" y="11"/>
                  </a:cubicBezTo>
                  <a:cubicBezTo>
                    <a:pt x="221" y="11"/>
                    <a:pt x="18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14"/>
            <p:cNvSpPr/>
            <p:nvPr/>
          </p:nvSpPr>
          <p:spPr>
            <a:xfrm>
              <a:off x="1013600" y="1843200"/>
              <a:ext cx="21150" cy="4425"/>
            </a:xfrm>
            <a:custGeom>
              <a:avLst/>
              <a:gdLst/>
              <a:ahLst/>
              <a:cxnLst/>
              <a:rect l="l" t="t" r="r" b="b"/>
              <a:pathLst>
                <a:path w="846" h="177" extrusionOk="0">
                  <a:moveTo>
                    <a:pt x="822" y="0"/>
                  </a:moveTo>
                  <a:cubicBezTo>
                    <a:pt x="708" y="0"/>
                    <a:pt x="571" y="23"/>
                    <a:pt x="457" y="23"/>
                  </a:cubicBezTo>
                  <a:cubicBezTo>
                    <a:pt x="434" y="31"/>
                    <a:pt x="414" y="33"/>
                    <a:pt x="395" y="33"/>
                  </a:cubicBezTo>
                  <a:cubicBezTo>
                    <a:pt x="356" y="33"/>
                    <a:pt x="320" y="23"/>
                    <a:pt x="274" y="23"/>
                  </a:cubicBezTo>
                  <a:cubicBezTo>
                    <a:pt x="229" y="23"/>
                    <a:pt x="183" y="13"/>
                    <a:pt x="138" y="13"/>
                  </a:cubicBezTo>
                  <a:cubicBezTo>
                    <a:pt x="115" y="13"/>
                    <a:pt x="92" y="15"/>
                    <a:pt x="69" y="23"/>
                  </a:cubicBezTo>
                  <a:cubicBezTo>
                    <a:pt x="1" y="46"/>
                    <a:pt x="1" y="137"/>
                    <a:pt x="69" y="160"/>
                  </a:cubicBezTo>
                  <a:cubicBezTo>
                    <a:pt x="103" y="171"/>
                    <a:pt x="138" y="177"/>
                    <a:pt x="172" y="177"/>
                  </a:cubicBezTo>
                  <a:cubicBezTo>
                    <a:pt x="206" y="177"/>
                    <a:pt x="240" y="171"/>
                    <a:pt x="274" y="160"/>
                  </a:cubicBezTo>
                  <a:cubicBezTo>
                    <a:pt x="343" y="160"/>
                    <a:pt x="411" y="137"/>
                    <a:pt x="480" y="137"/>
                  </a:cubicBezTo>
                  <a:cubicBezTo>
                    <a:pt x="594" y="114"/>
                    <a:pt x="731" y="69"/>
                    <a:pt x="845" y="23"/>
                  </a:cubicBezTo>
                  <a:cubicBezTo>
                    <a:pt x="845" y="0"/>
                    <a:pt x="845"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14"/>
            <p:cNvSpPr/>
            <p:nvPr/>
          </p:nvSpPr>
          <p:spPr>
            <a:xfrm>
              <a:off x="1015875" y="1887050"/>
              <a:ext cx="22125" cy="6375"/>
            </a:xfrm>
            <a:custGeom>
              <a:avLst/>
              <a:gdLst/>
              <a:ahLst/>
              <a:cxnLst/>
              <a:rect l="l" t="t" r="r" b="b"/>
              <a:pathLst>
                <a:path w="885" h="255" extrusionOk="0">
                  <a:moveTo>
                    <a:pt x="800" y="1"/>
                  </a:moveTo>
                  <a:cubicBezTo>
                    <a:pt x="793" y="1"/>
                    <a:pt x="785" y="2"/>
                    <a:pt x="777" y="4"/>
                  </a:cubicBezTo>
                  <a:cubicBezTo>
                    <a:pt x="663" y="26"/>
                    <a:pt x="549" y="72"/>
                    <a:pt x="435" y="72"/>
                  </a:cubicBezTo>
                  <a:cubicBezTo>
                    <a:pt x="298" y="95"/>
                    <a:pt x="183" y="72"/>
                    <a:pt x="69" y="118"/>
                  </a:cubicBezTo>
                  <a:cubicBezTo>
                    <a:pt x="24" y="118"/>
                    <a:pt x="1" y="163"/>
                    <a:pt x="1" y="186"/>
                  </a:cubicBezTo>
                  <a:cubicBezTo>
                    <a:pt x="24" y="232"/>
                    <a:pt x="47" y="255"/>
                    <a:pt x="92" y="255"/>
                  </a:cubicBezTo>
                  <a:cubicBezTo>
                    <a:pt x="161" y="255"/>
                    <a:pt x="229" y="255"/>
                    <a:pt x="275" y="232"/>
                  </a:cubicBezTo>
                  <a:cubicBezTo>
                    <a:pt x="343" y="232"/>
                    <a:pt x="389" y="209"/>
                    <a:pt x="457" y="186"/>
                  </a:cubicBezTo>
                  <a:cubicBezTo>
                    <a:pt x="572" y="163"/>
                    <a:pt x="708" y="141"/>
                    <a:pt x="823" y="118"/>
                  </a:cubicBezTo>
                  <a:cubicBezTo>
                    <a:pt x="885" y="97"/>
                    <a:pt x="872" y="1"/>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14"/>
            <p:cNvSpPr/>
            <p:nvPr/>
          </p:nvSpPr>
          <p:spPr>
            <a:xfrm>
              <a:off x="1022150" y="1940775"/>
              <a:ext cx="20575" cy="9725"/>
            </a:xfrm>
            <a:custGeom>
              <a:avLst/>
              <a:gdLst/>
              <a:ahLst/>
              <a:cxnLst/>
              <a:rect l="l" t="t" r="r" b="b"/>
              <a:pathLst>
                <a:path w="823" h="389" extrusionOk="0">
                  <a:moveTo>
                    <a:pt x="709" y="0"/>
                  </a:moveTo>
                  <a:cubicBezTo>
                    <a:pt x="686" y="23"/>
                    <a:pt x="663" y="23"/>
                    <a:pt x="617" y="46"/>
                  </a:cubicBezTo>
                  <a:cubicBezTo>
                    <a:pt x="572" y="69"/>
                    <a:pt x="503" y="92"/>
                    <a:pt x="435" y="114"/>
                  </a:cubicBezTo>
                  <a:cubicBezTo>
                    <a:pt x="321" y="160"/>
                    <a:pt x="184" y="206"/>
                    <a:pt x="69" y="251"/>
                  </a:cubicBezTo>
                  <a:cubicBezTo>
                    <a:pt x="1" y="297"/>
                    <a:pt x="47" y="388"/>
                    <a:pt x="115" y="388"/>
                  </a:cubicBezTo>
                  <a:cubicBezTo>
                    <a:pt x="252" y="343"/>
                    <a:pt x="389" y="297"/>
                    <a:pt x="503" y="228"/>
                  </a:cubicBezTo>
                  <a:cubicBezTo>
                    <a:pt x="572" y="206"/>
                    <a:pt x="617" y="183"/>
                    <a:pt x="686" y="137"/>
                  </a:cubicBezTo>
                  <a:cubicBezTo>
                    <a:pt x="709" y="114"/>
                    <a:pt x="777" y="92"/>
                    <a:pt x="800" y="46"/>
                  </a:cubicBezTo>
                  <a:cubicBezTo>
                    <a:pt x="800" y="23"/>
                    <a:pt x="800" y="23"/>
                    <a:pt x="823" y="23"/>
                  </a:cubicBezTo>
                  <a:cubicBezTo>
                    <a:pt x="823" y="0"/>
                    <a:pt x="823" y="0"/>
                    <a:pt x="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 name="Google Shape;358;p14"/>
          <p:cNvGrpSpPr/>
          <p:nvPr/>
        </p:nvGrpSpPr>
        <p:grpSpPr>
          <a:xfrm>
            <a:off x="-497918" y="4012874"/>
            <a:ext cx="1207792" cy="1348410"/>
            <a:chOff x="5605475" y="3306175"/>
            <a:chExt cx="598450" cy="668125"/>
          </a:xfrm>
        </p:grpSpPr>
        <p:sp>
          <p:nvSpPr>
            <p:cNvPr id="359" name="Google Shape;359;p14"/>
            <p:cNvSpPr/>
            <p:nvPr/>
          </p:nvSpPr>
          <p:spPr>
            <a:xfrm>
              <a:off x="5605475" y="3306175"/>
              <a:ext cx="598450" cy="668125"/>
            </a:xfrm>
            <a:custGeom>
              <a:avLst/>
              <a:gdLst/>
              <a:ahLst/>
              <a:cxnLst/>
              <a:rect l="l" t="t" r="r" b="b"/>
              <a:pathLst>
                <a:path w="23938" h="26725" extrusionOk="0">
                  <a:moveTo>
                    <a:pt x="17462" y="941"/>
                  </a:moveTo>
                  <a:cubicBezTo>
                    <a:pt x="17461" y="949"/>
                    <a:pt x="17459" y="958"/>
                    <a:pt x="17457" y="966"/>
                  </a:cubicBezTo>
                  <a:lnTo>
                    <a:pt x="17457" y="966"/>
                  </a:lnTo>
                  <a:cubicBezTo>
                    <a:pt x="17459" y="965"/>
                    <a:pt x="17460" y="965"/>
                    <a:pt x="17462" y="964"/>
                  </a:cubicBezTo>
                  <a:lnTo>
                    <a:pt x="17462" y="941"/>
                  </a:lnTo>
                  <a:close/>
                  <a:moveTo>
                    <a:pt x="15773" y="279"/>
                  </a:moveTo>
                  <a:cubicBezTo>
                    <a:pt x="15819" y="325"/>
                    <a:pt x="15887" y="347"/>
                    <a:pt x="15910" y="393"/>
                  </a:cubicBezTo>
                  <a:cubicBezTo>
                    <a:pt x="16184" y="690"/>
                    <a:pt x="16458" y="1009"/>
                    <a:pt x="16663" y="1375"/>
                  </a:cubicBezTo>
                  <a:cubicBezTo>
                    <a:pt x="16823" y="1671"/>
                    <a:pt x="16823" y="1945"/>
                    <a:pt x="16686" y="2242"/>
                  </a:cubicBezTo>
                  <a:cubicBezTo>
                    <a:pt x="16610" y="2432"/>
                    <a:pt x="16502" y="2527"/>
                    <a:pt x="16323" y="2527"/>
                  </a:cubicBezTo>
                  <a:cubicBezTo>
                    <a:pt x="16291" y="2527"/>
                    <a:pt x="16258" y="2524"/>
                    <a:pt x="16221" y="2518"/>
                  </a:cubicBezTo>
                  <a:lnTo>
                    <a:pt x="16221" y="2518"/>
                  </a:lnTo>
                  <a:cubicBezTo>
                    <a:pt x="16066" y="2137"/>
                    <a:pt x="15953" y="1757"/>
                    <a:pt x="15773" y="1420"/>
                  </a:cubicBezTo>
                  <a:cubicBezTo>
                    <a:pt x="15568" y="1032"/>
                    <a:pt x="15522" y="667"/>
                    <a:pt x="15773" y="279"/>
                  </a:cubicBezTo>
                  <a:close/>
                  <a:moveTo>
                    <a:pt x="14860" y="1417"/>
                  </a:moveTo>
                  <a:cubicBezTo>
                    <a:pt x="14910" y="1417"/>
                    <a:pt x="14958" y="1430"/>
                    <a:pt x="14997" y="1443"/>
                  </a:cubicBezTo>
                  <a:cubicBezTo>
                    <a:pt x="15408" y="1557"/>
                    <a:pt x="15842" y="2151"/>
                    <a:pt x="15819" y="2630"/>
                  </a:cubicBezTo>
                  <a:cubicBezTo>
                    <a:pt x="15690" y="2614"/>
                    <a:pt x="15549" y="2598"/>
                    <a:pt x="15413" y="2598"/>
                  </a:cubicBezTo>
                  <a:cubicBezTo>
                    <a:pt x="15357" y="2598"/>
                    <a:pt x="15302" y="2600"/>
                    <a:pt x="15248" y="2607"/>
                  </a:cubicBezTo>
                  <a:cubicBezTo>
                    <a:pt x="15227" y="2609"/>
                    <a:pt x="15207" y="2610"/>
                    <a:pt x="15187" y="2610"/>
                  </a:cubicBezTo>
                  <a:cubicBezTo>
                    <a:pt x="14977" y="2610"/>
                    <a:pt x="14838" y="2502"/>
                    <a:pt x="14754" y="2285"/>
                  </a:cubicBezTo>
                  <a:lnTo>
                    <a:pt x="14754" y="2285"/>
                  </a:lnTo>
                  <a:cubicBezTo>
                    <a:pt x="14823" y="2265"/>
                    <a:pt x="14925" y="2261"/>
                    <a:pt x="14837" y="2173"/>
                  </a:cubicBezTo>
                  <a:cubicBezTo>
                    <a:pt x="14769" y="2105"/>
                    <a:pt x="14655" y="2082"/>
                    <a:pt x="14609" y="2014"/>
                  </a:cubicBezTo>
                  <a:cubicBezTo>
                    <a:pt x="14518" y="1900"/>
                    <a:pt x="14449" y="1763"/>
                    <a:pt x="14472" y="1648"/>
                  </a:cubicBezTo>
                  <a:cubicBezTo>
                    <a:pt x="14495" y="1557"/>
                    <a:pt x="14655" y="1489"/>
                    <a:pt x="14746" y="1443"/>
                  </a:cubicBezTo>
                  <a:cubicBezTo>
                    <a:pt x="14785" y="1424"/>
                    <a:pt x="14823" y="1417"/>
                    <a:pt x="14860" y="1417"/>
                  </a:cubicBezTo>
                  <a:close/>
                  <a:moveTo>
                    <a:pt x="16221" y="2551"/>
                  </a:moveTo>
                  <a:cubicBezTo>
                    <a:pt x="16231" y="2583"/>
                    <a:pt x="16235" y="2613"/>
                    <a:pt x="16252" y="2630"/>
                  </a:cubicBezTo>
                  <a:lnTo>
                    <a:pt x="16207" y="2630"/>
                  </a:lnTo>
                  <a:cubicBezTo>
                    <a:pt x="16207" y="2611"/>
                    <a:pt x="16207" y="2575"/>
                    <a:pt x="16221" y="2551"/>
                  </a:cubicBezTo>
                  <a:close/>
                  <a:moveTo>
                    <a:pt x="17791" y="2988"/>
                  </a:moveTo>
                  <a:cubicBezTo>
                    <a:pt x="18396" y="2988"/>
                    <a:pt x="18726" y="3225"/>
                    <a:pt x="18991" y="3771"/>
                  </a:cubicBezTo>
                  <a:cubicBezTo>
                    <a:pt x="18877" y="3703"/>
                    <a:pt x="18809" y="3680"/>
                    <a:pt x="18786" y="3611"/>
                  </a:cubicBezTo>
                  <a:cubicBezTo>
                    <a:pt x="18626" y="3338"/>
                    <a:pt x="18352" y="3338"/>
                    <a:pt x="18078" y="3338"/>
                  </a:cubicBezTo>
                  <a:cubicBezTo>
                    <a:pt x="17782" y="3360"/>
                    <a:pt x="17485" y="3383"/>
                    <a:pt x="17188" y="3406"/>
                  </a:cubicBezTo>
                  <a:cubicBezTo>
                    <a:pt x="17168" y="3408"/>
                    <a:pt x="17148" y="3409"/>
                    <a:pt x="17129" y="3409"/>
                  </a:cubicBezTo>
                  <a:cubicBezTo>
                    <a:pt x="16956" y="3409"/>
                    <a:pt x="16837" y="3317"/>
                    <a:pt x="16755" y="3132"/>
                  </a:cubicBezTo>
                  <a:cubicBezTo>
                    <a:pt x="17173" y="3038"/>
                    <a:pt x="17511" y="2988"/>
                    <a:pt x="17791" y="2988"/>
                  </a:cubicBezTo>
                  <a:close/>
                  <a:moveTo>
                    <a:pt x="5275" y="1274"/>
                  </a:moveTo>
                  <a:cubicBezTo>
                    <a:pt x="5336" y="1274"/>
                    <a:pt x="5388" y="1315"/>
                    <a:pt x="5456" y="1397"/>
                  </a:cubicBezTo>
                  <a:cubicBezTo>
                    <a:pt x="5639" y="1694"/>
                    <a:pt x="5593" y="1991"/>
                    <a:pt x="5662" y="2333"/>
                  </a:cubicBezTo>
                  <a:cubicBezTo>
                    <a:pt x="5593" y="2813"/>
                    <a:pt x="5502" y="3292"/>
                    <a:pt x="5410" y="3794"/>
                  </a:cubicBezTo>
                  <a:cubicBezTo>
                    <a:pt x="5410" y="3840"/>
                    <a:pt x="5388" y="3908"/>
                    <a:pt x="5342" y="3931"/>
                  </a:cubicBezTo>
                  <a:cubicBezTo>
                    <a:pt x="5273" y="3999"/>
                    <a:pt x="5182" y="4068"/>
                    <a:pt x="5114" y="4068"/>
                  </a:cubicBezTo>
                  <a:cubicBezTo>
                    <a:pt x="5045" y="4045"/>
                    <a:pt x="4931" y="3954"/>
                    <a:pt x="4885" y="3885"/>
                  </a:cubicBezTo>
                  <a:cubicBezTo>
                    <a:pt x="4817" y="3748"/>
                    <a:pt x="4771" y="3611"/>
                    <a:pt x="4726" y="3475"/>
                  </a:cubicBezTo>
                  <a:cubicBezTo>
                    <a:pt x="4612" y="3201"/>
                    <a:pt x="4475" y="2950"/>
                    <a:pt x="4360" y="2676"/>
                  </a:cubicBezTo>
                  <a:cubicBezTo>
                    <a:pt x="4292" y="2539"/>
                    <a:pt x="4315" y="2447"/>
                    <a:pt x="4429" y="2310"/>
                  </a:cubicBezTo>
                  <a:cubicBezTo>
                    <a:pt x="4543" y="2196"/>
                    <a:pt x="4612" y="2037"/>
                    <a:pt x="4680" y="1877"/>
                  </a:cubicBezTo>
                  <a:cubicBezTo>
                    <a:pt x="4771" y="1626"/>
                    <a:pt x="4931" y="1466"/>
                    <a:pt x="5137" y="1329"/>
                  </a:cubicBezTo>
                  <a:cubicBezTo>
                    <a:pt x="5191" y="1292"/>
                    <a:pt x="5235" y="1274"/>
                    <a:pt x="5275" y="1274"/>
                  </a:cubicBezTo>
                  <a:close/>
                  <a:moveTo>
                    <a:pt x="15709" y="2740"/>
                  </a:moveTo>
                  <a:cubicBezTo>
                    <a:pt x="15827" y="2740"/>
                    <a:pt x="15930" y="2815"/>
                    <a:pt x="15910" y="2995"/>
                  </a:cubicBezTo>
                  <a:cubicBezTo>
                    <a:pt x="15727" y="3018"/>
                    <a:pt x="15522" y="3018"/>
                    <a:pt x="15454" y="3246"/>
                  </a:cubicBezTo>
                  <a:cubicBezTo>
                    <a:pt x="15556" y="3201"/>
                    <a:pt x="15665" y="3166"/>
                    <a:pt x="15779" y="3166"/>
                  </a:cubicBezTo>
                  <a:cubicBezTo>
                    <a:pt x="15893" y="3166"/>
                    <a:pt x="16013" y="3201"/>
                    <a:pt x="16138" y="3292"/>
                  </a:cubicBezTo>
                  <a:cubicBezTo>
                    <a:pt x="15750" y="3589"/>
                    <a:pt x="15522" y="4091"/>
                    <a:pt x="14906" y="4091"/>
                  </a:cubicBezTo>
                  <a:cubicBezTo>
                    <a:pt x="15043" y="3817"/>
                    <a:pt x="15180" y="3589"/>
                    <a:pt x="15294" y="3360"/>
                  </a:cubicBezTo>
                  <a:lnTo>
                    <a:pt x="15248" y="3315"/>
                  </a:lnTo>
                  <a:cubicBezTo>
                    <a:pt x="15157" y="3338"/>
                    <a:pt x="15020" y="3338"/>
                    <a:pt x="14974" y="3406"/>
                  </a:cubicBezTo>
                  <a:cubicBezTo>
                    <a:pt x="14860" y="3543"/>
                    <a:pt x="14814" y="3726"/>
                    <a:pt x="14723" y="3954"/>
                  </a:cubicBezTo>
                  <a:cubicBezTo>
                    <a:pt x="14678" y="3954"/>
                    <a:pt x="14563" y="3999"/>
                    <a:pt x="14449" y="4022"/>
                  </a:cubicBezTo>
                  <a:cubicBezTo>
                    <a:pt x="14244" y="3611"/>
                    <a:pt x="14404" y="3041"/>
                    <a:pt x="14814" y="2904"/>
                  </a:cubicBezTo>
                  <a:cubicBezTo>
                    <a:pt x="15088" y="2790"/>
                    <a:pt x="15385" y="2767"/>
                    <a:pt x="15659" y="2744"/>
                  </a:cubicBezTo>
                  <a:cubicBezTo>
                    <a:pt x="15676" y="2741"/>
                    <a:pt x="15692" y="2740"/>
                    <a:pt x="15709" y="2740"/>
                  </a:cubicBezTo>
                  <a:close/>
                  <a:moveTo>
                    <a:pt x="17892" y="3491"/>
                  </a:moveTo>
                  <a:cubicBezTo>
                    <a:pt x="17932" y="3491"/>
                    <a:pt x="17971" y="3493"/>
                    <a:pt x="18010" y="3497"/>
                  </a:cubicBezTo>
                  <a:cubicBezTo>
                    <a:pt x="18193" y="3497"/>
                    <a:pt x="18375" y="3566"/>
                    <a:pt x="18535" y="3634"/>
                  </a:cubicBezTo>
                  <a:cubicBezTo>
                    <a:pt x="18695" y="3726"/>
                    <a:pt x="18832" y="3885"/>
                    <a:pt x="19014" y="3999"/>
                  </a:cubicBezTo>
                  <a:cubicBezTo>
                    <a:pt x="18847" y="4133"/>
                    <a:pt x="18656" y="4218"/>
                    <a:pt x="18440" y="4218"/>
                  </a:cubicBezTo>
                  <a:cubicBezTo>
                    <a:pt x="18361" y="4218"/>
                    <a:pt x="18278" y="4207"/>
                    <a:pt x="18193" y="4182"/>
                  </a:cubicBezTo>
                  <a:cubicBezTo>
                    <a:pt x="17850" y="4068"/>
                    <a:pt x="17462" y="3999"/>
                    <a:pt x="17302" y="3543"/>
                  </a:cubicBezTo>
                  <a:cubicBezTo>
                    <a:pt x="17542" y="3525"/>
                    <a:pt x="17723" y="3491"/>
                    <a:pt x="17892" y="3491"/>
                  </a:cubicBezTo>
                  <a:close/>
                  <a:moveTo>
                    <a:pt x="7548" y="4476"/>
                  </a:moveTo>
                  <a:cubicBezTo>
                    <a:pt x="7611" y="4476"/>
                    <a:pt x="7674" y="4477"/>
                    <a:pt x="7739" y="4479"/>
                  </a:cubicBezTo>
                  <a:cubicBezTo>
                    <a:pt x="7647" y="4661"/>
                    <a:pt x="7556" y="4798"/>
                    <a:pt x="7488" y="4935"/>
                  </a:cubicBezTo>
                  <a:cubicBezTo>
                    <a:pt x="7271" y="5289"/>
                    <a:pt x="6987" y="5525"/>
                    <a:pt x="6591" y="5525"/>
                  </a:cubicBezTo>
                  <a:cubicBezTo>
                    <a:pt x="6528" y="5525"/>
                    <a:pt x="6461" y="5519"/>
                    <a:pt x="6392" y="5506"/>
                  </a:cubicBezTo>
                  <a:cubicBezTo>
                    <a:pt x="6209" y="5460"/>
                    <a:pt x="6004" y="5460"/>
                    <a:pt x="5821" y="5392"/>
                  </a:cubicBezTo>
                  <a:cubicBezTo>
                    <a:pt x="5753" y="5392"/>
                    <a:pt x="5684" y="5301"/>
                    <a:pt x="5662" y="5232"/>
                  </a:cubicBezTo>
                  <a:cubicBezTo>
                    <a:pt x="5616" y="5141"/>
                    <a:pt x="5616" y="5049"/>
                    <a:pt x="5593" y="4935"/>
                  </a:cubicBezTo>
                  <a:cubicBezTo>
                    <a:pt x="6202" y="4600"/>
                    <a:pt x="6829" y="4476"/>
                    <a:pt x="7548" y="4476"/>
                  </a:cubicBezTo>
                  <a:close/>
                  <a:moveTo>
                    <a:pt x="7877" y="5503"/>
                  </a:moveTo>
                  <a:cubicBezTo>
                    <a:pt x="7919" y="5503"/>
                    <a:pt x="7921" y="5535"/>
                    <a:pt x="7921" y="5628"/>
                  </a:cubicBezTo>
                  <a:lnTo>
                    <a:pt x="7921" y="5628"/>
                  </a:lnTo>
                  <a:cubicBezTo>
                    <a:pt x="7865" y="5592"/>
                    <a:pt x="7822" y="5569"/>
                    <a:pt x="7761" y="5529"/>
                  </a:cubicBezTo>
                  <a:cubicBezTo>
                    <a:pt x="7817" y="5513"/>
                    <a:pt x="7853" y="5503"/>
                    <a:pt x="7877" y="5503"/>
                  </a:cubicBezTo>
                  <a:close/>
                  <a:moveTo>
                    <a:pt x="7510" y="5460"/>
                  </a:moveTo>
                  <a:cubicBezTo>
                    <a:pt x="7533" y="5620"/>
                    <a:pt x="7556" y="5803"/>
                    <a:pt x="7602" y="5962"/>
                  </a:cubicBezTo>
                  <a:cubicBezTo>
                    <a:pt x="7623" y="6093"/>
                    <a:pt x="7666" y="6244"/>
                    <a:pt x="7709" y="6376"/>
                  </a:cubicBezTo>
                  <a:lnTo>
                    <a:pt x="7709" y="6376"/>
                  </a:lnTo>
                  <a:cubicBezTo>
                    <a:pt x="7422" y="6179"/>
                    <a:pt x="7134" y="6001"/>
                    <a:pt x="6803" y="5780"/>
                  </a:cubicBezTo>
                  <a:cubicBezTo>
                    <a:pt x="7077" y="5643"/>
                    <a:pt x="7305" y="5552"/>
                    <a:pt x="7510" y="5460"/>
                  </a:cubicBezTo>
                  <a:close/>
                  <a:moveTo>
                    <a:pt x="7741" y="6410"/>
                  </a:moveTo>
                  <a:cubicBezTo>
                    <a:pt x="7771" y="6428"/>
                    <a:pt x="7789" y="6446"/>
                    <a:pt x="7807" y="6465"/>
                  </a:cubicBezTo>
                  <a:cubicBezTo>
                    <a:pt x="7784" y="6487"/>
                    <a:pt x="7784" y="6487"/>
                    <a:pt x="7784" y="6487"/>
                  </a:cubicBezTo>
                  <a:cubicBezTo>
                    <a:pt x="7765" y="6469"/>
                    <a:pt x="7747" y="6434"/>
                    <a:pt x="7741" y="6410"/>
                  </a:cubicBezTo>
                  <a:close/>
                  <a:moveTo>
                    <a:pt x="7967" y="6373"/>
                  </a:moveTo>
                  <a:lnTo>
                    <a:pt x="7967" y="6373"/>
                  </a:lnTo>
                  <a:cubicBezTo>
                    <a:pt x="8127" y="6419"/>
                    <a:pt x="8286" y="6442"/>
                    <a:pt x="8423" y="6487"/>
                  </a:cubicBezTo>
                  <a:cubicBezTo>
                    <a:pt x="8343" y="6487"/>
                    <a:pt x="8258" y="6516"/>
                    <a:pt x="8178" y="6516"/>
                  </a:cubicBezTo>
                  <a:cubicBezTo>
                    <a:pt x="8098" y="6516"/>
                    <a:pt x="8024" y="6487"/>
                    <a:pt x="7967" y="6373"/>
                  </a:cubicBezTo>
                  <a:close/>
                  <a:moveTo>
                    <a:pt x="12744" y="5732"/>
                  </a:moveTo>
                  <a:cubicBezTo>
                    <a:pt x="13244" y="5732"/>
                    <a:pt x="13953" y="6348"/>
                    <a:pt x="14130" y="6921"/>
                  </a:cubicBezTo>
                  <a:cubicBezTo>
                    <a:pt x="14056" y="6984"/>
                    <a:pt x="13983" y="7013"/>
                    <a:pt x="13912" y="7013"/>
                  </a:cubicBezTo>
                  <a:cubicBezTo>
                    <a:pt x="13828" y="7013"/>
                    <a:pt x="13747" y="6972"/>
                    <a:pt x="13673" y="6898"/>
                  </a:cubicBezTo>
                  <a:cubicBezTo>
                    <a:pt x="13399" y="6602"/>
                    <a:pt x="13125" y="6305"/>
                    <a:pt x="12851" y="6008"/>
                  </a:cubicBezTo>
                  <a:cubicBezTo>
                    <a:pt x="12783" y="5940"/>
                    <a:pt x="12760" y="5826"/>
                    <a:pt x="12692" y="5734"/>
                  </a:cubicBezTo>
                  <a:cubicBezTo>
                    <a:pt x="12709" y="5733"/>
                    <a:pt x="12726" y="5732"/>
                    <a:pt x="12744" y="5732"/>
                  </a:cubicBezTo>
                  <a:close/>
                  <a:moveTo>
                    <a:pt x="12864" y="6659"/>
                  </a:moveTo>
                  <a:cubicBezTo>
                    <a:pt x="13004" y="6659"/>
                    <a:pt x="13081" y="6744"/>
                    <a:pt x="13308" y="7035"/>
                  </a:cubicBezTo>
                  <a:cubicBezTo>
                    <a:pt x="13197" y="7047"/>
                    <a:pt x="13115" y="7056"/>
                    <a:pt x="13050" y="7056"/>
                  </a:cubicBezTo>
                  <a:cubicBezTo>
                    <a:pt x="12859" y="7056"/>
                    <a:pt x="12816" y="6982"/>
                    <a:pt x="12646" y="6693"/>
                  </a:cubicBezTo>
                  <a:cubicBezTo>
                    <a:pt x="12739" y="6673"/>
                    <a:pt x="12806" y="6659"/>
                    <a:pt x="12864" y="6659"/>
                  </a:cubicBezTo>
                  <a:close/>
                  <a:moveTo>
                    <a:pt x="5118" y="5001"/>
                  </a:moveTo>
                  <a:cubicBezTo>
                    <a:pt x="5285" y="5001"/>
                    <a:pt x="5346" y="5107"/>
                    <a:pt x="5388" y="5232"/>
                  </a:cubicBezTo>
                  <a:cubicBezTo>
                    <a:pt x="5525" y="5643"/>
                    <a:pt x="5456" y="6031"/>
                    <a:pt x="5296" y="6419"/>
                  </a:cubicBezTo>
                  <a:cubicBezTo>
                    <a:pt x="5091" y="6875"/>
                    <a:pt x="4726" y="7058"/>
                    <a:pt x="4269" y="7127"/>
                  </a:cubicBezTo>
                  <a:cubicBezTo>
                    <a:pt x="4242" y="7129"/>
                    <a:pt x="4216" y="7131"/>
                    <a:pt x="4191" y="7131"/>
                  </a:cubicBezTo>
                  <a:cubicBezTo>
                    <a:pt x="4004" y="7131"/>
                    <a:pt x="3865" y="7051"/>
                    <a:pt x="3744" y="6830"/>
                  </a:cubicBezTo>
                  <a:cubicBezTo>
                    <a:pt x="3835" y="6739"/>
                    <a:pt x="3927" y="6602"/>
                    <a:pt x="4041" y="6487"/>
                  </a:cubicBezTo>
                  <a:cubicBezTo>
                    <a:pt x="4406" y="6145"/>
                    <a:pt x="4680" y="5734"/>
                    <a:pt x="4840" y="5278"/>
                  </a:cubicBezTo>
                  <a:cubicBezTo>
                    <a:pt x="4885" y="5141"/>
                    <a:pt x="4885" y="5027"/>
                    <a:pt x="5068" y="5004"/>
                  </a:cubicBezTo>
                  <a:cubicBezTo>
                    <a:pt x="5086" y="5002"/>
                    <a:pt x="5103" y="5001"/>
                    <a:pt x="5118" y="5001"/>
                  </a:cubicBezTo>
                  <a:close/>
                  <a:moveTo>
                    <a:pt x="6179" y="6564"/>
                  </a:moveTo>
                  <a:cubicBezTo>
                    <a:pt x="6257" y="6564"/>
                    <a:pt x="6367" y="6612"/>
                    <a:pt x="6438" y="6647"/>
                  </a:cubicBezTo>
                  <a:cubicBezTo>
                    <a:pt x="6666" y="6761"/>
                    <a:pt x="6689" y="6990"/>
                    <a:pt x="6689" y="7195"/>
                  </a:cubicBezTo>
                  <a:cubicBezTo>
                    <a:pt x="6705" y="7346"/>
                    <a:pt x="6611" y="7436"/>
                    <a:pt x="6487" y="7436"/>
                  </a:cubicBezTo>
                  <a:cubicBezTo>
                    <a:pt x="6442" y="7436"/>
                    <a:pt x="6394" y="7424"/>
                    <a:pt x="6346" y="7400"/>
                  </a:cubicBezTo>
                  <a:cubicBezTo>
                    <a:pt x="6141" y="7309"/>
                    <a:pt x="6004" y="7149"/>
                    <a:pt x="5958" y="6875"/>
                  </a:cubicBezTo>
                  <a:cubicBezTo>
                    <a:pt x="6004" y="6784"/>
                    <a:pt x="6027" y="6624"/>
                    <a:pt x="6118" y="6579"/>
                  </a:cubicBezTo>
                  <a:cubicBezTo>
                    <a:pt x="6134" y="6568"/>
                    <a:pt x="6155" y="6564"/>
                    <a:pt x="6179" y="6564"/>
                  </a:cubicBezTo>
                  <a:close/>
                  <a:moveTo>
                    <a:pt x="14263" y="7531"/>
                  </a:moveTo>
                  <a:cubicBezTo>
                    <a:pt x="14312" y="7531"/>
                    <a:pt x="14365" y="7554"/>
                    <a:pt x="14426" y="7606"/>
                  </a:cubicBezTo>
                  <a:cubicBezTo>
                    <a:pt x="14205" y="8108"/>
                    <a:pt x="13878" y="8398"/>
                    <a:pt x="13523" y="8398"/>
                  </a:cubicBezTo>
                  <a:cubicBezTo>
                    <a:pt x="13475" y="8398"/>
                    <a:pt x="13426" y="8393"/>
                    <a:pt x="13376" y="8382"/>
                  </a:cubicBezTo>
                  <a:cubicBezTo>
                    <a:pt x="13422" y="8268"/>
                    <a:pt x="13422" y="8131"/>
                    <a:pt x="13491" y="8040"/>
                  </a:cubicBezTo>
                  <a:cubicBezTo>
                    <a:pt x="13536" y="7948"/>
                    <a:pt x="13650" y="7880"/>
                    <a:pt x="13742" y="7811"/>
                  </a:cubicBezTo>
                  <a:cubicBezTo>
                    <a:pt x="13833" y="7743"/>
                    <a:pt x="13993" y="7720"/>
                    <a:pt x="14084" y="7629"/>
                  </a:cubicBezTo>
                  <a:cubicBezTo>
                    <a:pt x="14147" y="7566"/>
                    <a:pt x="14203" y="7531"/>
                    <a:pt x="14263" y="7531"/>
                  </a:cubicBezTo>
                  <a:close/>
                  <a:moveTo>
                    <a:pt x="12669" y="9249"/>
                  </a:moveTo>
                  <a:lnTo>
                    <a:pt x="12692" y="9295"/>
                  </a:lnTo>
                  <a:cubicBezTo>
                    <a:pt x="12675" y="9295"/>
                    <a:pt x="12658" y="9295"/>
                    <a:pt x="12632" y="9304"/>
                  </a:cubicBezTo>
                  <a:lnTo>
                    <a:pt x="12632" y="9304"/>
                  </a:lnTo>
                  <a:lnTo>
                    <a:pt x="12669" y="9249"/>
                  </a:lnTo>
                  <a:close/>
                  <a:moveTo>
                    <a:pt x="14678" y="9181"/>
                  </a:moveTo>
                  <a:cubicBezTo>
                    <a:pt x="14746" y="9204"/>
                    <a:pt x="14792" y="9226"/>
                    <a:pt x="14837" y="9249"/>
                  </a:cubicBezTo>
                  <a:cubicBezTo>
                    <a:pt x="14814" y="9272"/>
                    <a:pt x="14792" y="9295"/>
                    <a:pt x="14792" y="9318"/>
                  </a:cubicBezTo>
                  <a:cubicBezTo>
                    <a:pt x="14746" y="9295"/>
                    <a:pt x="14700" y="9249"/>
                    <a:pt x="14655" y="9226"/>
                  </a:cubicBezTo>
                  <a:lnTo>
                    <a:pt x="14678" y="9181"/>
                  </a:lnTo>
                  <a:close/>
                  <a:moveTo>
                    <a:pt x="4773" y="9396"/>
                  </a:moveTo>
                  <a:lnTo>
                    <a:pt x="4773" y="9396"/>
                  </a:lnTo>
                  <a:cubicBezTo>
                    <a:pt x="4765" y="9400"/>
                    <a:pt x="4757" y="9405"/>
                    <a:pt x="4748" y="9409"/>
                  </a:cubicBezTo>
                  <a:lnTo>
                    <a:pt x="4771" y="9432"/>
                  </a:lnTo>
                  <a:cubicBezTo>
                    <a:pt x="4771" y="9420"/>
                    <a:pt x="4772" y="9408"/>
                    <a:pt x="4773" y="9396"/>
                  </a:cubicBezTo>
                  <a:close/>
                  <a:moveTo>
                    <a:pt x="12692" y="9637"/>
                  </a:moveTo>
                  <a:cubicBezTo>
                    <a:pt x="12692" y="9660"/>
                    <a:pt x="12715" y="9683"/>
                    <a:pt x="12715" y="9683"/>
                  </a:cubicBezTo>
                  <a:lnTo>
                    <a:pt x="12600" y="9683"/>
                  </a:lnTo>
                  <a:cubicBezTo>
                    <a:pt x="12600" y="9706"/>
                    <a:pt x="12623" y="9751"/>
                    <a:pt x="12623" y="9774"/>
                  </a:cubicBezTo>
                  <a:cubicBezTo>
                    <a:pt x="12623" y="9774"/>
                    <a:pt x="12623" y="9797"/>
                    <a:pt x="12600" y="9797"/>
                  </a:cubicBezTo>
                  <a:lnTo>
                    <a:pt x="12600" y="9683"/>
                  </a:lnTo>
                  <a:cubicBezTo>
                    <a:pt x="12623" y="9683"/>
                    <a:pt x="12669" y="9660"/>
                    <a:pt x="12692" y="9637"/>
                  </a:cubicBezTo>
                  <a:close/>
                  <a:moveTo>
                    <a:pt x="9428" y="9888"/>
                  </a:moveTo>
                  <a:cubicBezTo>
                    <a:pt x="9451" y="9888"/>
                    <a:pt x="9496" y="9911"/>
                    <a:pt x="9496" y="9934"/>
                  </a:cubicBezTo>
                  <a:cubicBezTo>
                    <a:pt x="9519" y="9934"/>
                    <a:pt x="9496" y="9957"/>
                    <a:pt x="9473" y="10003"/>
                  </a:cubicBezTo>
                  <a:cubicBezTo>
                    <a:pt x="9451" y="9980"/>
                    <a:pt x="9428" y="9957"/>
                    <a:pt x="9405" y="9934"/>
                  </a:cubicBezTo>
                  <a:cubicBezTo>
                    <a:pt x="9405" y="9911"/>
                    <a:pt x="9428" y="9888"/>
                    <a:pt x="9428" y="9888"/>
                  </a:cubicBezTo>
                  <a:close/>
                  <a:moveTo>
                    <a:pt x="15568" y="8701"/>
                  </a:moveTo>
                  <a:lnTo>
                    <a:pt x="15568" y="8701"/>
                  </a:lnTo>
                  <a:cubicBezTo>
                    <a:pt x="15887" y="9181"/>
                    <a:pt x="15522" y="9615"/>
                    <a:pt x="15568" y="10025"/>
                  </a:cubicBezTo>
                  <a:cubicBezTo>
                    <a:pt x="15522" y="10048"/>
                    <a:pt x="15499" y="10048"/>
                    <a:pt x="15454" y="10071"/>
                  </a:cubicBezTo>
                  <a:cubicBezTo>
                    <a:pt x="15385" y="9866"/>
                    <a:pt x="15248" y="9660"/>
                    <a:pt x="15271" y="9478"/>
                  </a:cubicBezTo>
                  <a:cubicBezTo>
                    <a:pt x="15294" y="9226"/>
                    <a:pt x="15454" y="8998"/>
                    <a:pt x="15568" y="8701"/>
                  </a:cubicBezTo>
                  <a:close/>
                  <a:moveTo>
                    <a:pt x="17234" y="11235"/>
                  </a:moveTo>
                  <a:cubicBezTo>
                    <a:pt x="17257" y="11235"/>
                    <a:pt x="17280" y="11281"/>
                    <a:pt x="17302" y="11304"/>
                  </a:cubicBezTo>
                  <a:cubicBezTo>
                    <a:pt x="17280" y="11304"/>
                    <a:pt x="17257" y="11326"/>
                    <a:pt x="17234" y="11349"/>
                  </a:cubicBezTo>
                  <a:cubicBezTo>
                    <a:pt x="17211" y="11326"/>
                    <a:pt x="17188" y="11304"/>
                    <a:pt x="17165" y="11281"/>
                  </a:cubicBezTo>
                  <a:cubicBezTo>
                    <a:pt x="17188" y="11258"/>
                    <a:pt x="17234" y="11235"/>
                    <a:pt x="17234" y="11235"/>
                  </a:cubicBezTo>
                  <a:close/>
                  <a:moveTo>
                    <a:pt x="18444" y="10185"/>
                  </a:moveTo>
                  <a:cubicBezTo>
                    <a:pt x="18512" y="10208"/>
                    <a:pt x="18581" y="10276"/>
                    <a:pt x="18626" y="10345"/>
                  </a:cubicBezTo>
                  <a:cubicBezTo>
                    <a:pt x="18649" y="10391"/>
                    <a:pt x="18649" y="10459"/>
                    <a:pt x="18672" y="10505"/>
                  </a:cubicBezTo>
                  <a:cubicBezTo>
                    <a:pt x="18877" y="11075"/>
                    <a:pt x="18672" y="11623"/>
                    <a:pt x="18467" y="12239"/>
                  </a:cubicBezTo>
                  <a:cubicBezTo>
                    <a:pt x="18307" y="12125"/>
                    <a:pt x="18238" y="12057"/>
                    <a:pt x="18147" y="11988"/>
                  </a:cubicBezTo>
                  <a:cubicBezTo>
                    <a:pt x="17987" y="11874"/>
                    <a:pt x="18078" y="11692"/>
                    <a:pt x="18056" y="11555"/>
                  </a:cubicBezTo>
                  <a:cubicBezTo>
                    <a:pt x="18010" y="11121"/>
                    <a:pt x="18078" y="10710"/>
                    <a:pt x="18284" y="10345"/>
                  </a:cubicBezTo>
                  <a:cubicBezTo>
                    <a:pt x="18307" y="10276"/>
                    <a:pt x="18398" y="10185"/>
                    <a:pt x="18444" y="10185"/>
                  </a:cubicBezTo>
                  <a:close/>
                  <a:moveTo>
                    <a:pt x="17009" y="11394"/>
                  </a:moveTo>
                  <a:cubicBezTo>
                    <a:pt x="17050" y="11394"/>
                    <a:pt x="17095" y="11402"/>
                    <a:pt x="17143" y="11418"/>
                  </a:cubicBezTo>
                  <a:cubicBezTo>
                    <a:pt x="17508" y="11555"/>
                    <a:pt x="17713" y="11851"/>
                    <a:pt x="17964" y="12148"/>
                  </a:cubicBezTo>
                  <a:cubicBezTo>
                    <a:pt x="17827" y="12217"/>
                    <a:pt x="17759" y="12262"/>
                    <a:pt x="17668" y="12308"/>
                  </a:cubicBezTo>
                  <a:cubicBezTo>
                    <a:pt x="17736" y="12376"/>
                    <a:pt x="17782" y="12445"/>
                    <a:pt x="17873" y="12513"/>
                  </a:cubicBezTo>
                  <a:cubicBezTo>
                    <a:pt x="17818" y="12518"/>
                    <a:pt x="17764" y="12521"/>
                    <a:pt x="17713" y="12521"/>
                  </a:cubicBezTo>
                  <a:cubicBezTo>
                    <a:pt x="17292" y="12521"/>
                    <a:pt x="16978" y="12354"/>
                    <a:pt x="16755" y="11988"/>
                  </a:cubicBezTo>
                  <a:cubicBezTo>
                    <a:pt x="16663" y="11851"/>
                    <a:pt x="16595" y="11714"/>
                    <a:pt x="16709" y="11577"/>
                  </a:cubicBezTo>
                  <a:cubicBezTo>
                    <a:pt x="16779" y="11473"/>
                    <a:pt x="16876" y="11394"/>
                    <a:pt x="17009" y="11394"/>
                  </a:cubicBezTo>
                  <a:close/>
                  <a:moveTo>
                    <a:pt x="20144" y="11473"/>
                  </a:moveTo>
                  <a:cubicBezTo>
                    <a:pt x="20383" y="11473"/>
                    <a:pt x="20573" y="11560"/>
                    <a:pt x="20703" y="11783"/>
                  </a:cubicBezTo>
                  <a:cubicBezTo>
                    <a:pt x="20818" y="12011"/>
                    <a:pt x="20703" y="12239"/>
                    <a:pt x="20589" y="12376"/>
                  </a:cubicBezTo>
                  <a:cubicBezTo>
                    <a:pt x="20247" y="12422"/>
                    <a:pt x="19904" y="12422"/>
                    <a:pt x="19608" y="12513"/>
                  </a:cubicBezTo>
                  <a:cubicBezTo>
                    <a:pt x="19392" y="12590"/>
                    <a:pt x="19183" y="12637"/>
                    <a:pt x="18969" y="12637"/>
                  </a:cubicBezTo>
                  <a:cubicBezTo>
                    <a:pt x="18799" y="12637"/>
                    <a:pt x="18626" y="12607"/>
                    <a:pt x="18444" y="12536"/>
                  </a:cubicBezTo>
                  <a:cubicBezTo>
                    <a:pt x="18558" y="12376"/>
                    <a:pt x="18649" y="12194"/>
                    <a:pt x="18900" y="12148"/>
                  </a:cubicBezTo>
                  <a:cubicBezTo>
                    <a:pt x="18991" y="12125"/>
                    <a:pt x="19060" y="12034"/>
                    <a:pt x="19128" y="11943"/>
                  </a:cubicBezTo>
                  <a:cubicBezTo>
                    <a:pt x="19380" y="11692"/>
                    <a:pt x="19631" y="11532"/>
                    <a:pt x="19973" y="11486"/>
                  </a:cubicBezTo>
                  <a:cubicBezTo>
                    <a:pt x="20032" y="11478"/>
                    <a:pt x="20090" y="11473"/>
                    <a:pt x="20144" y="11473"/>
                  </a:cubicBezTo>
                  <a:close/>
                  <a:moveTo>
                    <a:pt x="6785" y="11774"/>
                  </a:moveTo>
                  <a:cubicBezTo>
                    <a:pt x="6808" y="11774"/>
                    <a:pt x="6830" y="11777"/>
                    <a:pt x="6848" y="11783"/>
                  </a:cubicBezTo>
                  <a:cubicBezTo>
                    <a:pt x="6963" y="11829"/>
                    <a:pt x="7100" y="11897"/>
                    <a:pt x="7168" y="11988"/>
                  </a:cubicBezTo>
                  <a:cubicBezTo>
                    <a:pt x="7305" y="12239"/>
                    <a:pt x="7396" y="12490"/>
                    <a:pt x="7488" y="12742"/>
                  </a:cubicBezTo>
                  <a:cubicBezTo>
                    <a:pt x="7465" y="12833"/>
                    <a:pt x="7442" y="12924"/>
                    <a:pt x="7419" y="12947"/>
                  </a:cubicBezTo>
                  <a:cubicBezTo>
                    <a:pt x="7406" y="12954"/>
                    <a:pt x="7388" y="12956"/>
                    <a:pt x="7369" y="12956"/>
                  </a:cubicBezTo>
                  <a:cubicBezTo>
                    <a:pt x="7324" y="12956"/>
                    <a:pt x="7269" y="12940"/>
                    <a:pt x="7236" y="12924"/>
                  </a:cubicBezTo>
                  <a:cubicBezTo>
                    <a:pt x="7168" y="12879"/>
                    <a:pt x="7100" y="12810"/>
                    <a:pt x="7054" y="12742"/>
                  </a:cubicBezTo>
                  <a:cubicBezTo>
                    <a:pt x="6894" y="12513"/>
                    <a:pt x="6757" y="12285"/>
                    <a:pt x="6620" y="12057"/>
                  </a:cubicBezTo>
                  <a:cubicBezTo>
                    <a:pt x="6597" y="11988"/>
                    <a:pt x="6575" y="11851"/>
                    <a:pt x="6597" y="11829"/>
                  </a:cubicBezTo>
                  <a:cubicBezTo>
                    <a:pt x="6647" y="11795"/>
                    <a:pt x="6722" y="11774"/>
                    <a:pt x="6785" y="11774"/>
                  </a:cubicBezTo>
                  <a:close/>
                  <a:moveTo>
                    <a:pt x="14860" y="12947"/>
                  </a:moveTo>
                  <a:lnTo>
                    <a:pt x="14860" y="12947"/>
                  </a:lnTo>
                  <a:cubicBezTo>
                    <a:pt x="14906" y="12970"/>
                    <a:pt x="14951" y="12993"/>
                    <a:pt x="14951" y="12993"/>
                  </a:cubicBezTo>
                  <a:cubicBezTo>
                    <a:pt x="14929" y="13015"/>
                    <a:pt x="14929" y="13038"/>
                    <a:pt x="14906" y="13061"/>
                  </a:cubicBezTo>
                  <a:cubicBezTo>
                    <a:pt x="14906" y="13038"/>
                    <a:pt x="14883" y="13015"/>
                    <a:pt x="14860" y="12947"/>
                  </a:cubicBezTo>
                  <a:close/>
                  <a:moveTo>
                    <a:pt x="6460" y="13563"/>
                  </a:moveTo>
                  <a:lnTo>
                    <a:pt x="6460" y="13563"/>
                  </a:lnTo>
                  <a:cubicBezTo>
                    <a:pt x="6666" y="13586"/>
                    <a:pt x="6826" y="13609"/>
                    <a:pt x="7054" y="13632"/>
                  </a:cubicBezTo>
                  <a:cubicBezTo>
                    <a:pt x="6894" y="13746"/>
                    <a:pt x="6780" y="13837"/>
                    <a:pt x="6620" y="13951"/>
                  </a:cubicBezTo>
                  <a:cubicBezTo>
                    <a:pt x="6552" y="13792"/>
                    <a:pt x="6506" y="13700"/>
                    <a:pt x="6460" y="13563"/>
                  </a:cubicBezTo>
                  <a:close/>
                  <a:moveTo>
                    <a:pt x="18626" y="13015"/>
                  </a:moveTo>
                  <a:lnTo>
                    <a:pt x="18626" y="13015"/>
                  </a:lnTo>
                  <a:cubicBezTo>
                    <a:pt x="19014" y="13312"/>
                    <a:pt x="19334" y="13723"/>
                    <a:pt x="19836" y="13928"/>
                  </a:cubicBezTo>
                  <a:cubicBezTo>
                    <a:pt x="19927" y="13974"/>
                    <a:pt x="19996" y="14157"/>
                    <a:pt x="19996" y="14271"/>
                  </a:cubicBezTo>
                  <a:cubicBezTo>
                    <a:pt x="19973" y="14362"/>
                    <a:pt x="19813" y="14453"/>
                    <a:pt x="19722" y="14499"/>
                  </a:cubicBezTo>
                  <a:cubicBezTo>
                    <a:pt x="19685" y="14512"/>
                    <a:pt x="19647" y="14517"/>
                    <a:pt x="19609" y="14517"/>
                  </a:cubicBezTo>
                  <a:cubicBezTo>
                    <a:pt x="19438" y="14517"/>
                    <a:pt x="19272" y="14402"/>
                    <a:pt x="19197" y="14271"/>
                  </a:cubicBezTo>
                  <a:cubicBezTo>
                    <a:pt x="19174" y="14202"/>
                    <a:pt x="19151" y="14134"/>
                    <a:pt x="19106" y="14088"/>
                  </a:cubicBezTo>
                  <a:cubicBezTo>
                    <a:pt x="18763" y="13814"/>
                    <a:pt x="18626" y="13449"/>
                    <a:pt x="18626" y="13015"/>
                  </a:cubicBezTo>
                  <a:close/>
                  <a:moveTo>
                    <a:pt x="17973" y="12734"/>
                  </a:moveTo>
                  <a:cubicBezTo>
                    <a:pt x="17999" y="12734"/>
                    <a:pt x="18027" y="12737"/>
                    <a:pt x="18056" y="12742"/>
                  </a:cubicBezTo>
                  <a:cubicBezTo>
                    <a:pt x="18124" y="12947"/>
                    <a:pt x="18124" y="12947"/>
                    <a:pt x="18352" y="13015"/>
                  </a:cubicBezTo>
                  <a:cubicBezTo>
                    <a:pt x="18193" y="13723"/>
                    <a:pt x="17736" y="14157"/>
                    <a:pt x="17097" y="14568"/>
                  </a:cubicBezTo>
                  <a:cubicBezTo>
                    <a:pt x="17120" y="14385"/>
                    <a:pt x="17097" y="14248"/>
                    <a:pt x="17143" y="14134"/>
                  </a:cubicBezTo>
                  <a:cubicBezTo>
                    <a:pt x="17257" y="13769"/>
                    <a:pt x="17348" y="13404"/>
                    <a:pt x="17531" y="13061"/>
                  </a:cubicBezTo>
                  <a:cubicBezTo>
                    <a:pt x="17612" y="12898"/>
                    <a:pt x="17749" y="12734"/>
                    <a:pt x="17973" y="12734"/>
                  </a:cubicBezTo>
                  <a:close/>
                  <a:moveTo>
                    <a:pt x="7314" y="13570"/>
                  </a:moveTo>
                  <a:cubicBezTo>
                    <a:pt x="7350" y="13570"/>
                    <a:pt x="7392" y="13581"/>
                    <a:pt x="7442" y="13609"/>
                  </a:cubicBezTo>
                  <a:cubicBezTo>
                    <a:pt x="7579" y="13677"/>
                    <a:pt x="7784" y="13632"/>
                    <a:pt x="7898" y="13723"/>
                  </a:cubicBezTo>
                  <a:cubicBezTo>
                    <a:pt x="8127" y="13906"/>
                    <a:pt x="8332" y="14134"/>
                    <a:pt x="8515" y="14362"/>
                  </a:cubicBezTo>
                  <a:cubicBezTo>
                    <a:pt x="8606" y="14476"/>
                    <a:pt x="8811" y="14568"/>
                    <a:pt x="8697" y="14750"/>
                  </a:cubicBezTo>
                  <a:cubicBezTo>
                    <a:pt x="8691" y="14753"/>
                    <a:pt x="8682" y="14755"/>
                    <a:pt x="8669" y="14755"/>
                  </a:cubicBezTo>
                  <a:cubicBezTo>
                    <a:pt x="8588" y="14755"/>
                    <a:pt x="8386" y="14693"/>
                    <a:pt x="8286" y="14613"/>
                  </a:cubicBezTo>
                  <a:cubicBezTo>
                    <a:pt x="8058" y="14431"/>
                    <a:pt x="7876" y="14202"/>
                    <a:pt x="7693" y="13997"/>
                  </a:cubicBezTo>
                  <a:cubicBezTo>
                    <a:pt x="7613" y="13894"/>
                    <a:pt x="7567" y="13843"/>
                    <a:pt x="7525" y="13843"/>
                  </a:cubicBezTo>
                  <a:cubicBezTo>
                    <a:pt x="7482" y="13843"/>
                    <a:pt x="7442" y="13894"/>
                    <a:pt x="7373" y="13997"/>
                  </a:cubicBezTo>
                  <a:cubicBezTo>
                    <a:pt x="7236" y="14225"/>
                    <a:pt x="7077" y="14431"/>
                    <a:pt x="6894" y="14659"/>
                  </a:cubicBezTo>
                  <a:cubicBezTo>
                    <a:pt x="6689" y="14248"/>
                    <a:pt x="6689" y="14157"/>
                    <a:pt x="6940" y="13883"/>
                  </a:cubicBezTo>
                  <a:cubicBezTo>
                    <a:pt x="6985" y="13837"/>
                    <a:pt x="7031" y="13792"/>
                    <a:pt x="7054" y="13769"/>
                  </a:cubicBezTo>
                  <a:cubicBezTo>
                    <a:pt x="7140" y="13682"/>
                    <a:pt x="7201" y="13570"/>
                    <a:pt x="7314" y="13570"/>
                  </a:cubicBezTo>
                  <a:close/>
                  <a:moveTo>
                    <a:pt x="14655" y="7629"/>
                  </a:moveTo>
                  <a:cubicBezTo>
                    <a:pt x="14814" y="7652"/>
                    <a:pt x="14860" y="7766"/>
                    <a:pt x="14814" y="7880"/>
                  </a:cubicBezTo>
                  <a:cubicBezTo>
                    <a:pt x="14655" y="8268"/>
                    <a:pt x="14632" y="8656"/>
                    <a:pt x="14723" y="9044"/>
                  </a:cubicBezTo>
                  <a:cubicBezTo>
                    <a:pt x="14541" y="9021"/>
                    <a:pt x="14381" y="9021"/>
                    <a:pt x="14221" y="8998"/>
                  </a:cubicBezTo>
                  <a:cubicBezTo>
                    <a:pt x="14150" y="8987"/>
                    <a:pt x="14081" y="8982"/>
                    <a:pt x="14015" y="8982"/>
                  </a:cubicBezTo>
                  <a:cubicBezTo>
                    <a:pt x="13522" y="8982"/>
                    <a:pt x="13149" y="9274"/>
                    <a:pt x="12988" y="9797"/>
                  </a:cubicBezTo>
                  <a:cubicBezTo>
                    <a:pt x="13080" y="9843"/>
                    <a:pt x="13194" y="9911"/>
                    <a:pt x="13308" y="9957"/>
                  </a:cubicBezTo>
                  <a:cubicBezTo>
                    <a:pt x="13466" y="10007"/>
                    <a:pt x="13621" y="10030"/>
                    <a:pt x="13776" y="10030"/>
                  </a:cubicBezTo>
                  <a:cubicBezTo>
                    <a:pt x="14180" y="10030"/>
                    <a:pt x="14571" y="9875"/>
                    <a:pt x="14951" y="9660"/>
                  </a:cubicBezTo>
                  <a:cubicBezTo>
                    <a:pt x="15225" y="10139"/>
                    <a:pt x="15431" y="10619"/>
                    <a:pt x="15362" y="11167"/>
                  </a:cubicBezTo>
                  <a:cubicBezTo>
                    <a:pt x="15294" y="11669"/>
                    <a:pt x="15202" y="12171"/>
                    <a:pt x="15111" y="12696"/>
                  </a:cubicBezTo>
                  <a:cubicBezTo>
                    <a:pt x="15043" y="12627"/>
                    <a:pt x="14997" y="12582"/>
                    <a:pt x="14951" y="12513"/>
                  </a:cubicBezTo>
                  <a:cubicBezTo>
                    <a:pt x="14655" y="12239"/>
                    <a:pt x="14404" y="11943"/>
                    <a:pt x="13993" y="11829"/>
                  </a:cubicBezTo>
                  <a:cubicBezTo>
                    <a:pt x="13930" y="11811"/>
                    <a:pt x="13868" y="11796"/>
                    <a:pt x="13808" y="11796"/>
                  </a:cubicBezTo>
                  <a:cubicBezTo>
                    <a:pt x="13715" y="11796"/>
                    <a:pt x="13629" y="11831"/>
                    <a:pt x="13559" y="11943"/>
                  </a:cubicBezTo>
                  <a:cubicBezTo>
                    <a:pt x="13673" y="12080"/>
                    <a:pt x="13764" y="12217"/>
                    <a:pt x="13879" y="12331"/>
                  </a:cubicBezTo>
                  <a:cubicBezTo>
                    <a:pt x="14221" y="12719"/>
                    <a:pt x="14495" y="13198"/>
                    <a:pt x="14997" y="13426"/>
                  </a:cubicBezTo>
                  <a:cubicBezTo>
                    <a:pt x="15066" y="13449"/>
                    <a:pt x="15134" y="13518"/>
                    <a:pt x="15134" y="13586"/>
                  </a:cubicBezTo>
                  <a:cubicBezTo>
                    <a:pt x="15202" y="13860"/>
                    <a:pt x="15248" y="14157"/>
                    <a:pt x="15271" y="14431"/>
                  </a:cubicBezTo>
                  <a:cubicBezTo>
                    <a:pt x="15271" y="14613"/>
                    <a:pt x="15225" y="14819"/>
                    <a:pt x="14997" y="14910"/>
                  </a:cubicBezTo>
                  <a:cubicBezTo>
                    <a:pt x="14951" y="14819"/>
                    <a:pt x="14883" y="14750"/>
                    <a:pt x="14860" y="14659"/>
                  </a:cubicBezTo>
                  <a:cubicBezTo>
                    <a:pt x="14746" y="14339"/>
                    <a:pt x="14541" y="14088"/>
                    <a:pt x="14312" y="13883"/>
                  </a:cubicBezTo>
                  <a:cubicBezTo>
                    <a:pt x="13993" y="13586"/>
                    <a:pt x="13673" y="13289"/>
                    <a:pt x="13399" y="12970"/>
                  </a:cubicBezTo>
                  <a:cubicBezTo>
                    <a:pt x="12829" y="12354"/>
                    <a:pt x="12190" y="11760"/>
                    <a:pt x="11847" y="10916"/>
                  </a:cubicBezTo>
                  <a:cubicBezTo>
                    <a:pt x="11893" y="10870"/>
                    <a:pt x="11961" y="10779"/>
                    <a:pt x="12053" y="10710"/>
                  </a:cubicBezTo>
                  <a:cubicBezTo>
                    <a:pt x="12441" y="10391"/>
                    <a:pt x="12669" y="9980"/>
                    <a:pt x="12851" y="9523"/>
                  </a:cubicBezTo>
                  <a:cubicBezTo>
                    <a:pt x="12920" y="9386"/>
                    <a:pt x="12988" y="9204"/>
                    <a:pt x="12851" y="9112"/>
                  </a:cubicBezTo>
                  <a:cubicBezTo>
                    <a:pt x="12830" y="9102"/>
                    <a:pt x="12804" y="9097"/>
                    <a:pt x="12775" y="9097"/>
                  </a:cubicBezTo>
                  <a:cubicBezTo>
                    <a:pt x="12678" y="9097"/>
                    <a:pt x="12546" y="9146"/>
                    <a:pt x="12441" y="9181"/>
                  </a:cubicBezTo>
                  <a:cubicBezTo>
                    <a:pt x="12395" y="9181"/>
                    <a:pt x="12372" y="9204"/>
                    <a:pt x="12349" y="9226"/>
                  </a:cubicBezTo>
                  <a:cubicBezTo>
                    <a:pt x="12144" y="9455"/>
                    <a:pt x="11938" y="9660"/>
                    <a:pt x="11756" y="9888"/>
                  </a:cubicBezTo>
                  <a:cubicBezTo>
                    <a:pt x="11710" y="9957"/>
                    <a:pt x="11710" y="10071"/>
                    <a:pt x="11687" y="10185"/>
                  </a:cubicBezTo>
                  <a:lnTo>
                    <a:pt x="11687" y="10162"/>
                  </a:lnTo>
                  <a:cubicBezTo>
                    <a:pt x="11619" y="10299"/>
                    <a:pt x="11528" y="10436"/>
                    <a:pt x="11436" y="10573"/>
                  </a:cubicBezTo>
                  <a:cubicBezTo>
                    <a:pt x="11231" y="10345"/>
                    <a:pt x="11048" y="10139"/>
                    <a:pt x="10866" y="9911"/>
                  </a:cubicBezTo>
                  <a:cubicBezTo>
                    <a:pt x="10820" y="9866"/>
                    <a:pt x="10752" y="9774"/>
                    <a:pt x="10774" y="9729"/>
                  </a:cubicBezTo>
                  <a:cubicBezTo>
                    <a:pt x="10843" y="9409"/>
                    <a:pt x="10911" y="9112"/>
                    <a:pt x="11003" y="8816"/>
                  </a:cubicBezTo>
                  <a:cubicBezTo>
                    <a:pt x="10889" y="8633"/>
                    <a:pt x="10660" y="8496"/>
                    <a:pt x="10683" y="8199"/>
                  </a:cubicBezTo>
                  <a:lnTo>
                    <a:pt x="10683" y="8199"/>
                  </a:lnTo>
                  <a:cubicBezTo>
                    <a:pt x="10797" y="8245"/>
                    <a:pt x="10911" y="8268"/>
                    <a:pt x="10980" y="8313"/>
                  </a:cubicBezTo>
                  <a:cubicBezTo>
                    <a:pt x="11117" y="8405"/>
                    <a:pt x="11208" y="8519"/>
                    <a:pt x="11322" y="8610"/>
                  </a:cubicBezTo>
                  <a:cubicBezTo>
                    <a:pt x="11458" y="8688"/>
                    <a:pt x="11577" y="8831"/>
                    <a:pt x="11735" y="8831"/>
                  </a:cubicBezTo>
                  <a:cubicBezTo>
                    <a:pt x="11763" y="8831"/>
                    <a:pt x="11793" y="8826"/>
                    <a:pt x="11824" y="8816"/>
                  </a:cubicBezTo>
                  <a:cubicBezTo>
                    <a:pt x="12098" y="8770"/>
                    <a:pt x="12372" y="8679"/>
                    <a:pt x="12600" y="8496"/>
                  </a:cubicBezTo>
                  <a:cubicBezTo>
                    <a:pt x="12555" y="8382"/>
                    <a:pt x="12532" y="8291"/>
                    <a:pt x="12486" y="8154"/>
                  </a:cubicBezTo>
                  <a:cubicBezTo>
                    <a:pt x="12737" y="8131"/>
                    <a:pt x="12966" y="8085"/>
                    <a:pt x="13217" y="8062"/>
                  </a:cubicBezTo>
                  <a:lnTo>
                    <a:pt x="13217" y="8062"/>
                  </a:lnTo>
                  <a:cubicBezTo>
                    <a:pt x="13217" y="8222"/>
                    <a:pt x="13103" y="8405"/>
                    <a:pt x="13285" y="8519"/>
                  </a:cubicBezTo>
                  <a:cubicBezTo>
                    <a:pt x="13397" y="8567"/>
                    <a:pt x="13520" y="8626"/>
                    <a:pt x="13646" y="8626"/>
                  </a:cubicBezTo>
                  <a:cubicBezTo>
                    <a:pt x="13700" y="8626"/>
                    <a:pt x="13755" y="8615"/>
                    <a:pt x="13810" y="8587"/>
                  </a:cubicBezTo>
                  <a:cubicBezTo>
                    <a:pt x="14084" y="8450"/>
                    <a:pt x="14312" y="8291"/>
                    <a:pt x="14449" y="8017"/>
                  </a:cubicBezTo>
                  <a:cubicBezTo>
                    <a:pt x="14495" y="7880"/>
                    <a:pt x="14586" y="7766"/>
                    <a:pt x="14655" y="7629"/>
                  </a:cubicBezTo>
                  <a:close/>
                  <a:moveTo>
                    <a:pt x="1880" y="12802"/>
                  </a:moveTo>
                  <a:cubicBezTo>
                    <a:pt x="1998" y="12802"/>
                    <a:pt x="2038" y="12935"/>
                    <a:pt x="2078" y="13015"/>
                  </a:cubicBezTo>
                  <a:cubicBezTo>
                    <a:pt x="2397" y="13586"/>
                    <a:pt x="2512" y="14180"/>
                    <a:pt x="2306" y="14796"/>
                  </a:cubicBezTo>
                  <a:cubicBezTo>
                    <a:pt x="2261" y="14910"/>
                    <a:pt x="2215" y="15001"/>
                    <a:pt x="2169" y="15093"/>
                  </a:cubicBezTo>
                  <a:cubicBezTo>
                    <a:pt x="2009" y="14659"/>
                    <a:pt x="1850" y="14225"/>
                    <a:pt x="1713" y="13769"/>
                  </a:cubicBezTo>
                  <a:cubicBezTo>
                    <a:pt x="1644" y="13586"/>
                    <a:pt x="1599" y="13381"/>
                    <a:pt x="1576" y="13175"/>
                  </a:cubicBezTo>
                  <a:cubicBezTo>
                    <a:pt x="1553" y="12993"/>
                    <a:pt x="1690" y="12879"/>
                    <a:pt x="1827" y="12810"/>
                  </a:cubicBezTo>
                  <a:cubicBezTo>
                    <a:pt x="1846" y="12805"/>
                    <a:pt x="1864" y="12802"/>
                    <a:pt x="1880" y="12802"/>
                  </a:cubicBezTo>
                  <a:close/>
                  <a:moveTo>
                    <a:pt x="757" y="14302"/>
                  </a:moveTo>
                  <a:cubicBezTo>
                    <a:pt x="1174" y="14302"/>
                    <a:pt x="1688" y="14643"/>
                    <a:pt x="1873" y="15093"/>
                  </a:cubicBezTo>
                  <a:cubicBezTo>
                    <a:pt x="1804" y="15115"/>
                    <a:pt x="1713" y="15138"/>
                    <a:pt x="1644" y="15138"/>
                  </a:cubicBezTo>
                  <a:cubicBezTo>
                    <a:pt x="1530" y="15093"/>
                    <a:pt x="1439" y="15070"/>
                    <a:pt x="1325" y="15024"/>
                  </a:cubicBezTo>
                  <a:cubicBezTo>
                    <a:pt x="1074" y="14956"/>
                    <a:pt x="845" y="14910"/>
                    <a:pt x="617" y="14819"/>
                  </a:cubicBezTo>
                  <a:cubicBezTo>
                    <a:pt x="457" y="14773"/>
                    <a:pt x="320" y="14705"/>
                    <a:pt x="275" y="14476"/>
                  </a:cubicBezTo>
                  <a:cubicBezTo>
                    <a:pt x="389" y="14431"/>
                    <a:pt x="503" y="14362"/>
                    <a:pt x="617" y="14317"/>
                  </a:cubicBezTo>
                  <a:cubicBezTo>
                    <a:pt x="662" y="14307"/>
                    <a:pt x="709" y="14302"/>
                    <a:pt x="757" y="14302"/>
                  </a:cubicBezTo>
                  <a:close/>
                  <a:moveTo>
                    <a:pt x="3356" y="13769"/>
                  </a:moveTo>
                  <a:lnTo>
                    <a:pt x="3356" y="13769"/>
                  </a:lnTo>
                  <a:cubicBezTo>
                    <a:pt x="3470" y="14476"/>
                    <a:pt x="3105" y="14933"/>
                    <a:pt x="2649" y="15366"/>
                  </a:cubicBezTo>
                  <a:cubicBezTo>
                    <a:pt x="2466" y="15344"/>
                    <a:pt x="2375" y="15275"/>
                    <a:pt x="2443" y="15070"/>
                  </a:cubicBezTo>
                  <a:cubicBezTo>
                    <a:pt x="2512" y="14819"/>
                    <a:pt x="2534" y="14545"/>
                    <a:pt x="2626" y="14294"/>
                  </a:cubicBezTo>
                  <a:cubicBezTo>
                    <a:pt x="2694" y="14157"/>
                    <a:pt x="2831" y="14020"/>
                    <a:pt x="2945" y="13906"/>
                  </a:cubicBezTo>
                  <a:cubicBezTo>
                    <a:pt x="3037" y="13837"/>
                    <a:pt x="3174" y="13814"/>
                    <a:pt x="3356" y="13769"/>
                  </a:cubicBezTo>
                  <a:close/>
                  <a:moveTo>
                    <a:pt x="1370" y="15344"/>
                  </a:moveTo>
                  <a:cubicBezTo>
                    <a:pt x="1370" y="15366"/>
                    <a:pt x="1370" y="15366"/>
                    <a:pt x="1370" y="15389"/>
                  </a:cubicBezTo>
                  <a:cubicBezTo>
                    <a:pt x="1348" y="15389"/>
                    <a:pt x="1348" y="15366"/>
                    <a:pt x="1348" y="15366"/>
                  </a:cubicBezTo>
                  <a:cubicBezTo>
                    <a:pt x="1348" y="15366"/>
                    <a:pt x="1348" y="15344"/>
                    <a:pt x="1348" y="15344"/>
                  </a:cubicBezTo>
                  <a:close/>
                  <a:moveTo>
                    <a:pt x="11870" y="15458"/>
                  </a:moveTo>
                  <a:cubicBezTo>
                    <a:pt x="11916" y="15458"/>
                    <a:pt x="11938" y="15458"/>
                    <a:pt x="11938" y="15481"/>
                  </a:cubicBezTo>
                  <a:cubicBezTo>
                    <a:pt x="11938" y="15503"/>
                    <a:pt x="11938" y="15526"/>
                    <a:pt x="11916" y="15549"/>
                  </a:cubicBezTo>
                  <a:lnTo>
                    <a:pt x="11870" y="15549"/>
                  </a:lnTo>
                  <a:cubicBezTo>
                    <a:pt x="11870" y="15503"/>
                    <a:pt x="11870" y="15481"/>
                    <a:pt x="11870" y="15458"/>
                  </a:cubicBezTo>
                  <a:close/>
                  <a:moveTo>
                    <a:pt x="7419" y="15275"/>
                  </a:moveTo>
                  <a:cubicBezTo>
                    <a:pt x="7419" y="15389"/>
                    <a:pt x="7396" y="15481"/>
                    <a:pt x="7373" y="15572"/>
                  </a:cubicBezTo>
                  <a:lnTo>
                    <a:pt x="7282" y="15572"/>
                  </a:lnTo>
                  <a:lnTo>
                    <a:pt x="7328" y="15275"/>
                  </a:lnTo>
                  <a:close/>
                  <a:moveTo>
                    <a:pt x="320" y="15732"/>
                  </a:moveTo>
                  <a:cubicBezTo>
                    <a:pt x="343" y="15755"/>
                    <a:pt x="366" y="15777"/>
                    <a:pt x="366" y="15800"/>
                  </a:cubicBezTo>
                  <a:lnTo>
                    <a:pt x="320" y="15846"/>
                  </a:lnTo>
                  <a:cubicBezTo>
                    <a:pt x="298" y="15823"/>
                    <a:pt x="275" y="15800"/>
                    <a:pt x="275" y="15777"/>
                  </a:cubicBezTo>
                  <a:cubicBezTo>
                    <a:pt x="275" y="15777"/>
                    <a:pt x="298" y="15755"/>
                    <a:pt x="320" y="15732"/>
                  </a:cubicBezTo>
                  <a:close/>
                  <a:moveTo>
                    <a:pt x="4758" y="15634"/>
                  </a:moveTo>
                  <a:cubicBezTo>
                    <a:pt x="4994" y="15634"/>
                    <a:pt x="5186" y="15813"/>
                    <a:pt x="5433" y="15937"/>
                  </a:cubicBezTo>
                  <a:cubicBezTo>
                    <a:pt x="5269" y="16019"/>
                    <a:pt x="5110" y="16071"/>
                    <a:pt x="4961" y="16071"/>
                  </a:cubicBezTo>
                  <a:cubicBezTo>
                    <a:pt x="4820" y="16071"/>
                    <a:pt x="4688" y="16025"/>
                    <a:pt x="4566" y="15914"/>
                  </a:cubicBezTo>
                  <a:cubicBezTo>
                    <a:pt x="4520" y="15869"/>
                    <a:pt x="4497" y="15777"/>
                    <a:pt x="4520" y="15709"/>
                  </a:cubicBezTo>
                  <a:cubicBezTo>
                    <a:pt x="4520" y="15686"/>
                    <a:pt x="4612" y="15663"/>
                    <a:pt x="4680" y="15640"/>
                  </a:cubicBezTo>
                  <a:cubicBezTo>
                    <a:pt x="4707" y="15636"/>
                    <a:pt x="4732" y="15634"/>
                    <a:pt x="4758" y="15634"/>
                  </a:cubicBezTo>
                  <a:close/>
                  <a:moveTo>
                    <a:pt x="1435" y="15538"/>
                  </a:moveTo>
                  <a:cubicBezTo>
                    <a:pt x="1604" y="15538"/>
                    <a:pt x="1779" y="15571"/>
                    <a:pt x="1964" y="15663"/>
                  </a:cubicBezTo>
                  <a:cubicBezTo>
                    <a:pt x="1629" y="15963"/>
                    <a:pt x="1301" y="16105"/>
                    <a:pt x="1031" y="16105"/>
                  </a:cubicBezTo>
                  <a:cubicBezTo>
                    <a:pt x="767" y="16105"/>
                    <a:pt x="559" y="15969"/>
                    <a:pt x="457" y="15709"/>
                  </a:cubicBezTo>
                  <a:cubicBezTo>
                    <a:pt x="790" y="15664"/>
                    <a:pt x="1102" y="15538"/>
                    <a:pt x="1435" y="15538"/>
                  </a:cubicBezTo>
                  <a:close/>
                  <a:moveTo>
                    <a:pt x="2535" y="15806"/>
                  </a:moveTo>
                  <a:cubicBezTo>
                    <a:pt x="2652" y="15806"/>
                    <a:pt x="2749" y="15858"/>
                    <a:pt x="2808" y="16006"/>
                  </a:cubicBezTo>
                  <a:cubicBezTo>
                    <a:pt x="2922" y="16257"/>
                    <a:pt x="3174" y="16485"/>
                    <a:pt x="2945" y="16827"/>
                  </a:cubicBezTo>
                  <a:cubicBezTo>
                    <a:pt x="2603" y="16553"/>
                    <a:pt x="2420" y="16211"/>
                    <a:pt x="2329" y="15846"/>
                  </a:cubicBezTo>
                  <a:cubicBezTo>
                    <a:pt x="2402" y="15822"/>
                    <a:pt x="2472" y="15806"/>
                    <a:pt x="2535" y="15806"/>
                  </a:cubicBezTo>
                  <a:close/>
                  <a:moveTo>
                    <a:pt x="8834" y="16645"/>
                  </a:moveTo>
                  <a:cubicBezTo>
                    <a:pt x="8857" y="16713"/>
                    <a:pt x="8880" y="16759"/>
                    <a:pt x="8903" y="16804"/>
                  </a:cubicBezTo>
                  <a:cubicBezTo>
                    <a:pt x="8880" y="16827"/>
                    <a:pt x="8857" y="16827"/>
                    <a:pt x="8834" y="16827"/>
                  </a:cubicBezTo>
                  <a:cubicBezTo>
                    <a:pt x="8834" y="16782"/>
                    <a:pt x="8834" y="16713"/>
                    <a:pt x="8834" y="16645"/>
                  </a:cubicBezTo>
                  <a:close/>
                  <a:moveTo>
                    <a:pt x="5783" y="16161"/>
                  </a:moveTo>
                  <a:cubicBezTo>
                    <a:pt x="5847" y="16161"/>
                    <a:pt x="5925" y="16214"/>
                    <a:pt x="6004" y="16234"/>
                  </a:cubicBezTo>
                  <a:cubicBezTo>
                    <a:pt x="5766" y="16647"/>
                    <a:pt x="5362" y="16949"/>
                    <a:pt x="4962" y="16949"/>
                  </a:cubicBezTo>
                  <a:cubicBezTo>
                    <a:pt x="4786" y="16949"/>
                    <a:pt x="4612" y="16891"/>
                    <a:pt x="4452" y="16759"/>
                  </a:cubicBezTo>
                  <a:cubicBezTo>
                    <a:pt x="4429" y="16531"/>
                    <a:pt x="4634" y="16462"/>
                    <a:pt x="4794" y="16394"/>
                  </a:cubicBezTo>
                  <a:cubicBezTo>
                    <a:pt x="5114" y="16302"/>
                    <a:pt x="5433" y="16234"/>
                    <a:pt x="5753" y="16165"/>
                  </a:cubicBezTo>
                  <a:cubicBezTo>
                    <a:pt x="5762" y="16162"/>
                    <a:pt x="5772" y="16161"/>
                    <a:pt x="5783" y="16161"/>
                  </a:cubicBezTo>
                  <a:close/>
                  <a:moveTo>
                    <a:pt x="16159" y="16944"/>
                  </a:moveTo>
                  <a:cubicBezTo>
                    <a:pt x="16129" y="16974"/>
                    <a:pt x="16111" y="16996"/>
                    <a:pt x="16093" y="17033"/>
                  </a:cubicBezTo>
                  <a:cubicBezTo>
                    <a:pt x="16070" y="17010"/>
                    <a:pt x="16070" y="16987"/>
                    <a:pt x="16047" y="16987"/>
                  </a:cubicBezTo>
                  <a:cubicBezTo>
                    <a:pt x="16084" y="16968"/>
                    <a:pt x="16122" y="16950"/>
                    <a:pt x="16159" y="16944"/>
                  </a:cubicBezTo>
                  <a:close/>
                  <a:moveTo>
                    <a:pt x="1793" y="16026"/>
                  </a:moveTo>
                  <a:cubicBezTo>
                    <a:pt x="1984" y="16026"/>
                    <a:pt x="2141" y="16197"/>
                    <a:pt x="2055" y="16348"/>
                  </a:cubicBezTo>
                  <a:cubicBezTo>
                    <a:pt x="1941" y="16576"/>
                    <a:pt x="1804" y="16782"/>
                    <a:pt x="1621" y="16941"/>
                  </a:cubicBezTo>
                  <a:cubicBezTo>
                    <a:pt x="1530" y="17056"/>
                    <a:pt x="1348" y="17056"/>
                    <a:pt x="1142" y="17124"/>
                  </a:cubicBezTo>
                  <a:cubicBezTo>
                    <a:pt x="1096" y="16782"/>
                    <a:pt x="1256" y="16576"/>
                    <a:pt x="1393" y="16348"/>
                  </a:cubicBezTo>
                  <a:cubicBezTo>
                    <a:pt x="1484" y="16211"/>
                    <a:pt x="1576" y="16074"/>
                    <a:pt x="1758" y="16028"/>
                  </a:cubicBezTo>
                  <a:cubicBezTo>
                    <a:pt x="1770" y="16027"/>
                    <a:pt x="1782" y="16026"/>
                    <a:pt x="1793" y="16026"/>
                  </a:cubicBezTo>
                  <a:close/>
                  <a:moveTo>
                    <a:pt x="16207" y="17261"/>
                  </a:moveTo>
                  <a:cubicBezTo>
                    <a:pt x="16230" y="17261"/>
                    <a:pt x="16252" y="17284"/>
                    <a:pt x="16252" y="17284"/>
                  </a:cubicBezTo>
                  <a:cubicBezTo>
                    <a:pt x="16275" y="17307"/>
                    <a:pt x="16252" y="17329"/>
                    <a:pt x="16252" y="17352"/>
                  </a:cubicBezTo>
                  <a:cubicBezTo>
                    <a:pt x="16230" y="17329"/>
                    <a:pt x="16207" y="17329"/>
                    <a:pt x="16207" y="17307"/>
                  </a:cubicBezTo>
                  <a:cubicBezTo>
                    <a:pt x="16184" y="17307"/>
                    <a:pt x="16207" y="17284"/>
                    <a:pt x="16207" y="17261"/>
                  </a:cubicBezTo>
                  <a:close/>
                  <a:moveTo>
                    <a:pt x="5913" y="13723"/>
                  </a:moveTo>
                  <a:cubicBezTo>
                    <a:pt x="6643" y="13974"/>
                    <a:pt x="6620" y="14682"/>
                    <a:pt x="6780" y="15298"/>
                  </a:cubicBezTo>
                  <a:cubicBezTo>
                    <a:pt x="6803" y="15298"/>
                    <a:pt x="6826" y="15275"/>
                    <a:pt x="6848" y="15275"/>
                  </a:cubicBezTo>
                  <a:cubicBezTo>
                    <a:pt x="6848" y="15184"/>
                    <a:pt x="6848" y="15070"/>
                    <a:pt x="6848" y="15047"/>
                  </a:cubicBezTo>
                  <a:cubicBezTo>
                    <a:pt x="7122" y="14773"/>
                    <a:pt x="7373" y="14545"/>
                    <a:pt x="7624" y="14317"/>
                  </a:cubicBezTo>
                  <a:cubicBezTo>
                    <a:pt x="7693" y="14408"/>
                    <a:pt x="7830" y="14522"/>
                    <a:pt x="7853" y="14636"/>
                  </a:cubicBezTo>
                  <a:cubicBezTo>
                    <a:pt x="7943" y="15063"/>
                    <a:pt x="7988" y="15489"/>
                    <a:pt x="7881" y="15916"/>
                  </a:cubicBezTo>
                  <a:lnTo>
                    <a:pt x="7881" y="15916"/>
                  </a:lnTo>
                  <a:cubicBezTo>
                    <a:pt x="7873" y="15916"/>
                    <a:pt x="7865" y="15916"/>
                    <a:pt x="7857" y="15916"/>
                  </a:cubicBezTo>
                  <a:cubicBezTo>
                    <a:pt x="7670" y="15916"/>
                    <a:pt x="7670" y="15767"/>
                    <a:pt x="7670" y="15618"/>
                  </a:cubicBezTo>
                  <a:cubicBezTo>
                    <a:pt x="7670" y="15549"/>
                    <a:pt x="7693" y="15458"/>
                    <a:pt x="7693" y="15366"/>
                  </a:cubicBezTo>
                  <a:cubicBezTo>
                    <a:pt x="7716" y="15161"/>
                    <a:pt x="7579" y="15070"/>
                    <a:pt x="7396" y="15047"/>
                  </a:cubicBezTo>
                  <a:cubicBezTo>
                    <a:pt x="7378" y="15045"/>
                    <a:pt x="7360" y="15043"/>
                    <a:pt x="7343" y="15043"/>
                  </a:cubicBezTo>
                  <a:cubicBezTo>
                    <a:pt x="7187" y="15043"/>
                    <a:pt x="7070" y="15136"/>
                    <a:pt x="7008" y="15321"/>
                  </a:cubicBezTo>
                  <a:cubicBezTo>
                    <a:pt x="6940" y="15595"/>
                    <a:pt x="7100" y="15823"/>
                    <a:pt x="7442" y="15869"/>
                  </a:cubicBezTo>
                  <a:cubicBezTo>
                    <a:pt x="7533" y="15891"/>
                    <a:pt x="7647" y="15937"/>
                    <a:pt x="7670" y="15983"/>
                  </a:cubicBezTo>
                  <a:cubicBezTo>
                    <a:pt x="7853" y="16462"/>
                    <a:pt x="7921" y="16941"/>
                    <a:pt x="7784" y="17421"/>
                  </a:cubicBezTo>
                  <a:cubicBezTo>
                    <a:pt x="7784" y="17458"/>
                    <a:pt x="7693" y="17495"/>
                    <a:pt x="7647" y="17495"/>
                  </a:cubicBezTo>
                  <a:cubicBezTo>
                    <a:pt x="7637" y="17495"/>
                    <a:pt x="7629" y="17493"/>
                    <a:pt x="7624" y="17489"/>
                  </a:cubicBezTo>
                  <a:cubicBezTo>
                    <a:pt x="7533" y="17398"/>
                    <a:pt x="7442" y="17284"/>
                    <a:pt x="7373" y="17170"/>
                  </a:cubicBezTo>
                  <a:cubicBezTo>
                    <a:pt x="7214" y="16941"/>
                    <a:pt x="7077" y="16690"/>
                    <a:pt x="6917" y="16462"/>
                  </a:cubicBezTo>
                  <a:cubicBezTo>
                    <a:pt x="6689" y="16120"/>
                    <a:pt x="6323" y="15869"/>
                    <a:pt x="6164" y="15481"/>
                  </a:cubicBezTo>
                  <a:cubicBezTo>
                    <a:pt x="6027" y="15184"/>
                    <a:pt x="5798" y="14933"/>
                    <a:pt x="5639" y="14636"/>
                  </a:cubicBezTo>
                  <a:cubicBezTo>
                    <a:pt x="5479" y="14385"/>
                    <a:pt x="5525" y="14225"/>
                    <a:pt x="5707" y="13997"/>
                  </a:cubicBezTo>
                  <a:cubicBezTo>
                    <a:pt x="5776" y="13906"/>
                    <a:pt x="5844" y="13814"/>
                    <a:pt x="5913" y="13723"/>
                  </a:cubicBezTo>
                  <a:close/>
                  <a:moveTo>
                    <a:pt x="4817" y="17466"/>
                  </a:moveTo>
                  <a:cubicBezTo>
                    <a:pt x="4840" y="17466"/>
                    <a:pt x="4840" y="17466"/>
                    <a:pt x="4863" y="17489"/>
                  </a:cubicBezTo>
                  <a:cubicBezTo>
                    <a:pt x="4863" y="17489"/>
                    <a:pt x="4840" y="17512"/>
                    <a:pt x="4817" y="17535"/>
                  </a:cubicBezTo>
                  <a:cubicBezTo>
                    <a:pt x="4817" y="17535"/>
                    <a:pt x="4794" y="17512"/>
                    <a:pt x="4771" y="17512"/>
                  </a:cubicBezTo>
                  <a:cubicBezTo>
                    <a:pt x="4794" y="17489"/>
                    <a:pt x="4794" y="17466"/>
                    <a:pt x="4817" y="17466"/>
                  </a:cubicBezTo>
                  <a:close/>
                  <a:moveTo>
                    <a:pt x="8378" y="17444"/>
                  </a:moveTo>
                  <a:cubicBezTo>
                    <a:pt x="8401" y="17466"/>
                    <a:pt x="8423" y="17489"/>
                    <a:pt x="8401" y="17489"/>
                  </a:cubicBezTo>
                  <a:cubicBezTo>
                    <a:pt x="8401" y="17512"/>
                    <a:pt x="8378" y="17535"/>
                    <a:pt x="8355" y="17558"/>
                  </a:cubicBezTo>
                  <a:cubicBezTo>
                    <a:pt x="8355" y="17535"/>
                    <a:pt x="8332" y="17512"/>
                    <a:pt x="8332" y="17489"/>
                  </a:cubicBezTo>
                  <a:cubicBezTo>
                    <a:pt x="8355" y="17466"/>
                    <a:pt x="8355" y="17466"/>
                    <a:pt x="8378" y="17444"/>
                  </a:cubicBezTo>
                  <a:close/>
                  <a:moveTo>
                    <a:pt x="3379" y="17809"/>
                  </a:moveTo>
                  <a:lnTo>
                    <a:pt x="3402" y="17832"/>
                  </a:lnTo>
                  <a:lnTo>
                    <a:pt x="3356" y="17832"/>
                  </a:lnTo>
                  <a:cubicBezTo>
                    <a:pt x="3356" y="17832"/>
                    <a:pt x="3356" y="17809"/>
                    <a:pt x="3356" y="17809"/>
                  </a:cubicBezTo>
                  <a:close/>
                  <a:moveTo>
                    <a:pt x="9095" y="17366"/>
                  </a:moveTo>
                  <a:lnTo>
                    <a:pt x="9095" y="17366"/>
                  </a:lnTo>
                  <a:cubicBezTo>
                    <a:pt x="9275" y="17613"/>
                    <a:pt x="9477" y="17883"/>
                    <a:pt x="9679" y="18174"/>
                  </a:cubicBezTo>
                  <a:cubicBezTo>
                    <a:pt x="9451" y="18151"/>
                    <a:pt x="9245" y="17969"/>
                    <a:pt x="9199" y="17786"/>
                  </a:cubicBezTo>
                  <a:cubicBezTo>
                    <a:pt x="9157" y="17659"/>
                    <a:pt x="9135" y="17514"/>
                    <a:pt x="9095" y="17366"/>
                  </a:cubicBezTo>
                  <a:close/>
                  <a:moveTo>
                    <a:pt x="6232" y="16553"/>
                  </a:moveTo>
                  <a:cubicBezTo>
                    <a:pt x="7122" y="17078"/>
                    <a:pt x="7624" y="17923"/>
                    <a:pt x="8058" y="18836"/>
                  </a:cubicBezTo>
                  <a:cubicBezTo>
                    <a:pt x="7967" y="18813"/>
                    <a:pt x="7876" y="18813"/>
                    <a:pt x="7784" y="18767"/>
                  </a:cubicBezTo>
                  <a:cubicBezTo>
                    <a:pt x="7533" y="18653"/>
                    <a:pt x="7305" y="18494"/>
                    <a:pt x="7054" y="18425"/>
                  </a:cubicBezTo>
                  <a:cubicBezTo>
                    <a:pt x="6506" y="18265"/>
                    <a:pt x="5958" y="17854"/>
                    <a:pt x="5913" y="17101"/>
                  </a:cubicBezTo>
                  <a:cubicBezTo>
                    <a:pt x="5913" y="16827"/>
                    <a:pt x="5958" y="16645"/>
                    <a:pt x="6232" y="16553"/>
                  </a:cubicBezTo>
                  <a:close/>
                  <a:moveTo>
                    <a:pt x="4680" y="18904"/>
                  </a:moveTo>
                  <a:cubicBezTo>
                    <a:pt x="4680" y="18927"/>
                    <a:pt x="4680" y="18927"/>
                    <a:pt x="4657" y="18950"/>
                  </a:cubicBezTo>
                  <a:cubicBezTo>
                    <a:pt x="4657" y="18950"/>
                    <a:pt x="4657" y="18927"/>
                    <a:pt x="4657" y="18927"/>
                  </a:cubicBezTo>
                  <a:cubicBezTo>
                    <a:pt x="4657" y="18927"/>
                    <a:pt x="4680" y="18927"/>
                    <a:pt x="4680" y="18904"/>
                  </a:cubicBezTo>
                  <a:close/>
                  <a:moveTo>
                    <a:pt x="6552" y="19087"/>
                  </a:moveTo>
                  <a:cubicBezTo>
                    <a:pt x="6552" y="19087"/>
                    <a:pt x="6552" y="19110"/>
                    <a:pt x="6552" y="19133"/>
                  </a:cubicBezTo>
                  <a:cubicBezTo>
                    <a:pt x="6552" y="19133"/>
                    <a:pt x="6529" y="19155"/>
                    <a:pt x="6529" y="19155"/>
                  </a:cubicBezTo>
                  <a:cubicBezTo>
                    <a:pt x="6506" y="19133"/>
                    <a:pt x="6506" y="19110"/>
                    <a:pt x="6506" y="19110"/>
                  </a:cubicBezTo>
                  <a:cubicBezTo>
                    <a:pt x="6506" y="19087"/>
                    <a:pt x="6529" y="19087"/>
                    <a:pt x="6552" y="19087"/>
                  </a:cubicBezTo>
                  <a:close/>
                  <a:moveTo>
                    <a:pt x="8326" y="17711"/>
                  </a:moveTo>
                  <a:cubicBezTo>
                    <a:pt x="8387" y="17711"/>
                    <a:pt x="8455" y="17749"/>
                    <a:pt x="8492" y="17786"/>
                  </a:cubicBezTo>
                  <a:cubicBezTo>
                    <a:pt x="8674" y="18060"/>
                    <a:pt x="8948" y="18220"/>
                    <a:pt x="9245" y="18334"/>
                  </a:cubicBezTo>
                  <a:cubicBezTo>
                    <a:pt x="9633" y="18516"/>
                    <a:pt x="9770" y="18836"/>
                    <a:pt x="9953" y="19224"/>
                  </a:cubicBezTo>
                  <a:cubicBezTo>
                    <a:pt x="9519" y="19201"/>
                    <a:pt x="9154" y="19178"/>
                    <a:pt x="8789" y="19155"/>
                  </a:cubicBezTo>
                  <a:cubicBezTo>
                    <a:pt x="8720" y="19155"/>
                    <a:pt x="8652" y="19064"/>
                    <a:pt x="8606" y="18996"/>
                  </a:cubicBezTo>
                  <a:cubicBezTo>
                    <a:pt x="8469" y="18745"/>
                    <a:pt x="8355" y="18471"/>
                    <a:pt x="8241" y="18197"/>
                  </a:cubicBezTo>
                  <a:cubicBezTo>
                    <a:pt x="8195" y="18106"/>
                    <a:pt x="8195" y="17991"/>
                    <a:pt x="8195" y="17877"/>
                  </a:cubicBezTo>
                  <a:cubicBezTo>
                    <a:pt x="8195" y="17832"/>
                    <a:pt x="8241" y="17740"/>
                    <a:pt x="8286" y="17717"/>
                  </a:cubicBezTo>
                  <a:cubicBezTo>
                    <a:pt x="8299" y="17713"/>
                    <a:pt x="8312" y="17711"/>
                    <a:pt x="8326" y="17711"/>
                  </a:cubicBezTo>
                  <a:close/>
                  <a:moveTo>
                    <a:pt x="4543" y="19019"/>
                  </a:moveTo>
                  <a:lnTo>
                    <a:pt x="4543" y="19019"/>
                  </a:lnTo>
                  <a:cubicBezTo>
                    <a:pt x="4497" y="19155"/>
                    <a:pt x="4520" y="19361"/>
                    <a:pt x="4269" y="19384"/>
                  </a:cubicBezTo>
                  <a:cubicBezTo>
                    <a:pt x="4269" y="19155"/>
                    <a:pt x="4406" y="19087"/>
                    <a:pt x="4543" y="19019"/>
                  </a:cubicBezTo>
                  <a:close/>
                  <a:moveTo>
                    <a:pt x="4246" y="19475"/>
                  </a:moveTo>
                  <a:cubicBezTo>
                    <a:pt x="4269" y="19475"/>
                    <a:pt x="4292" y="19521"/>
                    <a:pt x="4315" y="19543"/>
                  </a:cubicBezTo>
                  <a:cubicBezTo>
                    <a:pt x="4269" y="19566"/>
                    <a:pt x="4246" y="19589"/>
                    <a:pt x="4224" y="19612"/>
                  </a:cubicBezTo>
                  <a:cubicBezTo>
                    <a:pt x="4201" y="19589"/>
                    <a:pt x="4201" y="19566"/>
                    <a:pt x="4178" y="19521"/>
                  </a:cubicBezTo>
                  <a:cubicBezTo>
                    <a:pt x="4201" y="19498"/>
                    <a:pt x="4224" y="19475"/>
                    <a:pt x="4246" y="19475"/>
                  </a:cubicBezTo>
                  <a:close/>
                  <a:moveTo>
                    <a:pt x="7967" y="19658"/>
                  </a:moveTo>
                  <a:cubicBezTo>
                    <a:pt x="7967" y="19658"/>
                    <a:pt x="7967" y="19658"/>
                    <a:pt x="7967" y="19680"/>
                  </a:cubicBezTo>
                  <a:cubicBezTo>
                    <a:pt x="7967" y="19680"/>
                    <a:pt x="7944" y="19703"/>
                    <a:pt x="7944" y="19703"/>
                  </a:cubicBezTo>
                  <a:cubicBezTo>
                    <a:pt x="7944" y="19703"/>
                    <a:pt x="7921" y="19680"/>
                    <a:pt x="7921" y="19680"/>
                  </a:cubicBezTo>
                  <a:cubicBezTo>
                    <a:pt x="7921" y="19658"/>
                    <a:pt x="7944" y="19658"/>
                    <a:pt x="7967" y="19658"/>
                  </a:cubicBezTo>
                  <a:close/>
                  <a:moveTo>
                    <a:pt x="10341" y="17466"/>
                  </a:moveTo>
                  <a:cubicBezTo>
                    <a:pt x="10386" y="17512"/>
                    <a:pt x="10432" y="17558"/>
                    <a:pt x="10455" y="17603"/>
                  </a:cubicBezTo>
                  <a:cubicBezTo>
                    <a:pt x="10934" y="18106"/>
                    <a:pt x="11436" y="18516"/>
                    <a:pt x="12121" y="18653"/>
                  </a:cubicBezTo>
                  <a:cubicBezTo>
                    <a:pt x="12258" y="18699"/>
                    <a:pt x="12441" y="18699"/>
                    <a:pt x="12509" y="18790"/>
                  </a:cubicBezTo>
                  <a:cubicBezTo>
                    <a:pt x="12737" y="19110"/>
                    <a:pt x="12943" y="19475"/>
                    <a:pt x="13171" y="19817"/>
                  </a:cubicBezTo>
                  <a:cubicBezTo>
                    <a:pt x="13139" y="19834"/>
                    <a:pt x="13118" y="19850"/>
                    <a:pt x="13100" y="19850"/>
                  </a:cubicBezTo>
                  <a:cubicBezTo>
                    <a:pt x="13093" y="19850"/>
                    <a:pt x="13086" y="19847"/>
                    <a:pt x="13080" y="19840"/>
                  </a:cubicBezTo>
                  <a:cubicBezTo>
                    <a:pt x="12555" y="19726"/>
                    <a:pt x="12030" y="19612"/>
                    <a:pt x="11505" y="19498"/>
                  </a:cubicBezTo>
                  <a:cubicBezTo>
                    <a:pt x="11117" y="19429"/>
                    <a:pt x="10729" y="19338"/>
                    <a:pt x="10523" y="18950"/>
                  </a:cubicBezTo>
                  <a:cubicBezTo>
                    <a:pt x="10500" y="18904"/>
                    <a:pt x="10455" y="18859"/>
                    <a:pt x="10409" y="18836"/>
                  </a:cubicBezTo>
                  <a:cubicBezTo>
                    <a:pt x="10204" y="18745"/>
                    <a:pt x="10181" y="18630"/>
                    <a:pt x="10272" y="18425"/>
                  </a:cubicBezTo>
                  <a:cubicBezTo>
                    <a:pt x="10409" y="18174"/>
                    <a:pt x="10500" y="17900"/>
                    <a:pt x="10341" y="17626"/>
                  </a:cubicBezTo>
                  <a:cubicBezTo>
                    <a:pt x="10318" y="17581"/>
                    <a:pt x="10341" y="17512"/>
                    <a:pt x="10341" y="17466"/>
                  </a:cubicBezTo>
                  <a:close/>
                  <a:moveTo>
                    <a:pt x="11779" y="20662"/>
                  </a:moveTo>
                  <a:cubicBezTo>
                    <a:pt x="11756" y="20685"/>
                    <a:pt x="11756" y="20685"/>
                    <a:pt x="11756" y="20685"/>
                  </a:cubicBezTo>
                  <a:lnTo>
                    <a:pt x="11710" y="20685"/>
                  </a:lnTo>
                  <a:cubicBezTo>
                    <a:pt x="11710" y="20662"/>
                    <a:pt x="11710" y="20662"/>
                    <a:pt x="11710" y="20662"/>
                  </a:cubicBezTo>
                  <a:close/>
                  <a:moveTo>
                    <a:pt x="6529" y="20160"/>
                  </a:moveTo>
                  <a:lnTo>
                    <a:pt x="6552" y="20183"/>
                  </a:lnTo>
                  <a:lnTo>
                    <a:pt x="6483" y="20251"/>
                  </a:lnTo>
                  <a:cubicBezTo>
                    <a:pt x="6483" y="20411"/>
                    <a:pt x="6483" y="20571"/>
                    <a:pt x="6506" y="20776"/>
                  </a:cubicBezTo>
                  <a:cubicBezTo>
                    <a:pt x="6460" y="20845"/>
                    <a:pt x="6392" y="20959"/>
                    <a:pt x="6323" y="21050"/>
                  </a:cubicBezTo>
                  <a:cubicBezTo>
                    <a:pt x="6301" y="20845"/>
                    <a:pt x="6323" y="20639"/>
                    <a:pt x="6346" y="20457"/>
                  </a:cubicBezTo>
                  <a:cubicBezTo>
                    <a:pt x="6369" y="20388"/>
                    <a:pt x="6438" y="20320"/>
                    <a:pt x="6483" y="20251"/>
                  </a:cubicBezTo>
                  <a:cubicBezTo>
                    <a:pt x="6506" y="20228"/>
                    <a:pt x="6529" y="20183"/>
                    <a:pt x="6529" y="20160"/>
                  </a:cubicBezTo>
                  <a:close/>
                  <a:moveTo>
                    <a:pt x="8127" y="8587"/>
                  </a:moveTo>
                  <a:cubicBezTo>
                    <a:pt x="8127" y="8747"/>
                    <a:pt x="8081" y="8861"/>
                    <a:pt x="8104" y="8953"/>
                  </a:cubicBezTo>
                  <a:cubicBezTo>
                    <a:pt x="8149" y="9135"/>
                    <a:pt x="8195" y="9341"/>
                    <a:pt x="8309" y="9478"/>
                  </a:cubicBezTo>
                  <a:cubicBezTo>
                    <a:pt x="8324" y="9500"/>
                    <a:pt x="8357" y="9508"/>
                    <a:pt x="8400" y="9508"/>
                  </a:cubicBezTo>
                  <a:cubicBezTo>
                    <a:pt x="8484" y="9508"/>
                    <a:pt x="8606" y="9478"/>
                    <a:pt x="8697" y="9478"/>
                  </a:cubicBezTo>
                  <a:cubicBezTo>
                    <a:pt x="8492" y="9706"/>
                    <a:pt x="8423" y="10025"/>
                    <a:pt x="8423" y="10345"/>
                  </a:cubicBezTo>
                  <a:cubicBezTo>
                    <a:pt x="8401" y="10528"/>
                    <a:pt x="8469" y="10733"/>
                    <a:pt x="8492" y="10916"/>
                  </a:cubicBezTo>
                  <a:cubicBezTo>
                    <a:pt x="8510" y="11077"/>
                    <a:pt x="8612" y="11195"/>
                    <a:pt x="8743" y="11195"/>
                  </a:cubicBezTo>
                  <a:cubicBezTo>
                    <a:pt x="8779" y="11195"/>
                    <a:pt x="8818" y="11186"/>
                    <a:pt x="8857" y="11167"/>
                  </a:cubicBezTo>
                  <a:cubicBezTo>
                    <a:pt x="9154" y="11030"/>
                    <a:pt x="9359" y="10779"/>
                    <a:pt x="9496" y="10459"/>
                  </a:cubicBezTo>
                  <a:cubicBezTo>
                    <a:pt x="9542" y="10368"/>
                    <a:pt x="9428" y="10254"/>
                    <a:pt x="9565" y="10162"/>
                  </a:cubicBezTo>
                  <a:cubicBezTo>
                    <a:pt x="9613" y="10128"/>
                    <a:pt x="9655" y="10116"/>
                    <a:pt x="9693" y="10116"/>
                  </a:cubicBezTo>
                  <a:cubicBezTo>
                    <a:pt x="9772" y="10116"/>
                    <a:pt x="9834" y="10165"/>
                    <a:pt x="9903" y="10165"/>
                  </a:cubicBezTo>
                  <a:cubicBezTo>
                    <a:pt x="9912" y="10165"/>
                    <a:pt x="9921" y="10164"/>
                    <a:pt x="9930" y="10162"/>
                  </a:cubicBezTo>
                  <a:cubicBezTo>
                    <a:pt x="9953" y="10162"/>
                    <a:pt x="9975" y="10185"/>
                    <a:pt x="9998" y="10185"/>
                  </a:cubicBezTo>
                  <a:cubicBezTo>
                    <a:pt x="10028" y="10182"/>
                    <a:pt x="10057" y="10181"/>
                    <a:pt x="10084" y="10181"/>
                  </a:cubicBezTo>
                  <a:cubicBezTo>
                    <a:pt x="10487" y="10181"/>
                    <a:pt x="10722" y="10478"/>
                    <a:pt x="10957" y="10756"/>
                  </a:cubicBezTo>
                  <a:cubicBezTo>
                    <a:pt x="11162" y="11007"/>
                    <a:pt x="11322" y="11281"/>
                    <a:pt x="11459" y="11577"/>
                  </a:cubicBezTo>
                  <a:cubicBezTo>
                    <a:pt x="11619" y="11897"/>
                    <a:pt x="11870" y="12080"/>
                    <a:pt x="12121" y="12262"/>
                  </a:cubicBezTo>
                  <a:cubicBezTo>
                    <a:pt x="12281" y="12354"/>
                    <a:pt x="12395" y="12490"/>
                    <a:pt x="12532" y="12627"/>
                  </a:cubicBezTo>
                  <a:cubicBezTo>
                    <a:pt x="12520" y="12628"/>
                    <a:pt x="12507" y="12628"/>
                    <a:pt x="12495" y="12628"/>
                  </a:cubicBezTo>
                  <a:cubicBezTo>
                    <a:pt x="12134" y="12628"/>
                    <a:pt x="11847" y="12378"/>
                    <a:pt x="11472" y="12378"/>
                  </a:cubicBezTo>
                  <a:cubicBezTo>
                    <a:pt x="11369" y="12378"/>
                    <a:pt x="11259" y="12397"/>
                    <a:pt x="11140" y="12445"/>
                  </a:cubicBezTo>
                  <a:cubicBezTo>
                    <a:pt x="11322" y="12171"/>
                    <a:pt x="11162" y="12080"/>
                    <a:pt x="11048" y="11988"/>
                  </a:cubicBezTo>
                  <a:cubicBezTo>
                    <a:pt x="10866" y="11851"/>
                    <a:pt x="10706" y="11714"/>
                    <a:pt x="10523" y="11577"/>
                  </a:cubicBezTo>
                  <a:cubicBezTo>
                    <a:pt x="10321" y="11436"/>
                    <a:pt x="10123" y="11366"/>
                    <a:pt x="9927" y="11366"/>
                  </a:cubicBezTo>
                  <a:cubicBezTo>
                    <a:pt x="9682" y="11366"/>
                    <a:pt x="9441" y="11476"/>
                    <a:pt x="9199" y="11692"/>
                  </a:cubicBezTo>
                  <a:cubicBezTo>
                    <a:pt x="9622" y="12243"/>
                    <a:pt x="10133" y="12602"/>
                    <a:pt x="10781" y="12602"/>
                  </a:cubicBezTo>
                  <a:cubicBezTo>
                    <a:pt x="10938" y="12602"/>
                    <a:pt x="11103" y="12581"/>
                    <a:pt x="11277" y="12536"/>
                  </a:cubicBezTo>
                  <a:lnTo>
                    <a:pt x="11277" y="12536"/>
                  </a:lnTo>
                  <a:cubicBezTo>
                    <a:pt x="10660" y="12856"/>
                    <a:pt x="10386" y="13289"/>
                    <a:pt x="10478" y="13860"/>
                  </a:cubicBezTo>
                  <a:cubicBezTo>
                    <a:pt x="10592" y="13814"/>
                    <a:pt x="10706" y="13792"/>
                    <a:pt x="10820" y="13746"/>
                  </a:cubicBezTo>
                  <a:cubicBezTo>
                    <a:pt x="11094" y="13563"/>
                    <a:pt x="11322" y="13335"/>
                    <a:pt x="11482" y="13061"/>
                  </a:cubicBezTo>
                  <a:cubicBezTo>
                    <a:pt x="11596" y="12901"/>
                    <a:pt x="11596" y="12764"/>
                    <a:pt x="11345" y="12719"/>
                  </a:cubicBezTo>
                  <a:cubicBezTo>
                    <a:pt x="11464" y="12659"/>
                    <a:pt x="11565" y="12600"/>
                    <a:pt x="11649" y="12600"/>
                  </a:cubicBezTo>
                  <a:cubicBezTo>
                    <a:pt x="11663" y="12600"/>
                    <a:pt x="11675" y="12602"/>
                    <a:pt x="11687" y="12605"/>
                  </a:cubicBezTo>
                  <a:cubicBezTo>
                    <a:pt x="12281" y="12833"/>
                    <a:pt x="12874" y="13084"/>
                    <a:pt x="13240" y="13632"/>
                  </a:cubicBezTo>
                  <a:cubicBezTo>
                    <a:pt x="13513" y="14065"/>
                    <a:pt x="13787" y="14522"/>
                    <a:pt x="14061" y="14978"/>
                  </a:cubicBezTo>
                  <a:cubicBezTo>
                    <a:pt x="14198" y="15184"/>
                    <a:pt x="14335" y="15389"/>
                    <a:pt x="14449" y="15618"/>
                  </a:cubicBezTo>
                  <a:cubicBezTo>
                    <a:pt x="14814" y="16325"/>
                    <a:pt x="15157" y="17010"/>
                    <a:pt x="15499" y="17717"/>
                  </a:cubicBezTo>
                  <a:cubicBezTo>
                    <a:pt x="15727" y="18151"/>
                    <a:pt x="15910" y="18608"/>
                    <a:pt x="16138" y="19064"/>
                  </a:cubicBezTo>
                  <a:cubicBezTo>
                    <a:pt x="16298" y="19407"/>
                    <a:pt x="16458" y="19726"/>
                    <a:pt x="16618" y="20046"/>
                  </a:cubicBezTo>
                  <a:lnTo>
                    <a:pt x="16618" y="20023"/>
                  </a:lnTo>
                  <a:cubicBezTo>
                    <a:pt x="16640" y="20114"/>
                    <a:pt x="16686" y="20205"/>
                    <a:pt x="16686" y="20274"/>
                  </a:cubicBezTo>
                  <a:cubicBezTo>
                    <a:pt x="16640" y="20479"/>
                    <a:pt x="16755" y="20639"/>
                    <a:pt x="16869" y="20799"/>
                  </a:cubicBezTo>
                  <a:cubicBezTo>
                    <a:pt x="16983" y="20890"/>
                    <a:pt x="17074" y="21004"/>
                    <a:pt x="17234" y="21141"/>
                  </a:cubicBezTo>
                  <a:cubicBezTo>
                    <a:pt x="17074" y="21164"/>
                    <a:pt x="16983" y="21210"/>
                    <a:pt x="16892" y="21210"/>
                  </a:cubicBezTo>
                  <a:cubicBezTo>
                    <a:pt x="16298" y="21210"/>
                    <a:pt x="15773" y="20981"/>
                    <a:pt x="15225" y="20730"/>
                  </a:cubicBezTo>
                  <a:cubicBezTo>
                    <a:pt x="14906" y="20593"/>
                    <a:pt x="14586" y="20434"/>
                    <a:pt x="14289" y="20274"/>
                  </a:cubicBezTo>
                  <a:cubicBezTo>
                    <a:pt x="14061" y="20160"/>
                    <a:pt x="13810" y="20023"/>
                    <a:pt x="13650" y="19840"/>
                  </a:cubicBezTo>
                  <a:cubicBezTo>
                    <a:pt x="13354" y="19475"/>
                    <a:pt x="13103" y="19087"/>
                    <a:pt x="12806" y="18653"/>
                  </a:cubicBezTo>
                  <a:cubicBezTo>
                    <a:pt x="12874" y="18608"/>
                    <a:pt x="12920" y="18585"/>
                    <a:pt x="12988" y="18539"/>
                  </a:cubicBezTo>
                  <a:cubicBezTo>
                    <a:pt x="13513" y="18197"/>
                    <a:pt x="13673" y="17649"/>
                    <a:pt x="13901" y="17101"/>
                  </a:cubicBezTo>
                  <a:cubicBezTo>
                    <a:pt x="13970" y="16919"/>
                    <a:pt x="13901" y="16850"/>
                    <a:pt x="13673" y="16850"/>
                  </a:cubicBezTo>
                  <a:cubicBezTo>
                    <a:pt x="13612" y="16846"/>
                    <a:pt x="13552" y="16843"/>
                    <a:pt x="13492" y="16843"/>
                  </a:cubicBezTo>
                  <a:cubicBezTo>
                    <a:pt x="13219" y="16843"/>
                    <a:pt x="12966" y="16899"/>
                    <a:pt x="12760" y="17124"/>
                  </a:cubicBezTo>
                  <a:cubicBezTo>
                    <a:pt x="12715" y="17192"/>
                    <a:pt x="12623" y="17215"/>
                    <a:pt x="12532" y="17261"/>
                  </a:cubicBezTo>
                  <a:cubicBezTo>
                    <a:pt x="12578" y="17147"/>
                    <a:pt x="12623" y="17056"/>
                    <a:pt x="12623" y="16964"/>
                  </a:cubicBezTo>
                  <a:cubicBezTo>
                    <a:pt x="12623" y="16599"/>
                    <a:pt x="12623" y="16211"/>
                    <a:pt x="12555" y="15846"/>
                  </a:cubicBezTo>
                  <a:cubicBezTo>
                    <a:pt x="12532" y="15595"/>
                    <a:pt x="12349" y="15389"/>
                    <a:pt x="12098" y="15275"/>
                  </a:cubicBezTo>
                  <a:cubicBezTo>
                    <a:pt x="12013" y="15236"/>
                    <a:pt x="11940" y="15216"/>
                    <a:pt x="11881" y="15216"/>
                  </a:cubicBezTo>
                  <a:cubicBezTo>
                    <a:pt x="11764" y="15216"/>
                    <a:pt x="11695" y="15292"/>
                    <a:pt x="11665" y="15458"/>
                  </a:cubicBezTo>
                  <a:cubicBezTo>
                    <a:pt x="11573" y="15777"/>
                    <a:pt x="11550" y="16120"/>
                    <a:pt x="11687" y="16439"/>
                  </a:cubicBezTo>
                  <a:cubicBezTo>
                    <a:pt x="11756" y="16599"/>
                    <a:pt x="11824" y="16759"/>
                    <a:pt x="11916" y="17010"/>
                  </a:cubicBezTo>
                  <a:cubicBezTo>
                    <a:pt x="11802" y="16919"/>
                    <a:pt x="11756" y="16896"/>
                    <a:pt x="11733" y="16850"/>
                  </a:cubicBezTo>
                  <a:cubicBezTo>
                    <a:pt x="11482" y="16576"/>
                    <a:pt x="11185" y="16394"/>
                    <a:pt x="10820" y="16279"/>
                  </a:cubicBezTo>
                  <a:cubicBezTo>
                    <a:pt x="10546" y="16211"/>
                    <a:pt x="10318" y="16074"/>
                    <a:pt x="10044" y="15960"/>
                  </a:cubicBezTo>
                  <a:cubicBezTo>
                    <a:pt x="10013" y="15944"/>
                    <a:pt x="9978" y="15937"/>
                    <a:pt x="9943" y="15937"/>
                  </a:cubicBezTo>
                  <a:cubicBezTo>
                    <a:pt x="9825" y="15937"/>
                    <a:pt x="9707" y="16019"/>
                    <a:pt x="9724" y="16143"/>
                  </a:cubicBezTo>
                  <a:cubicBezTo>
                    <a:pt x="9770" y="16348"/>
                    <a:pt x="9816" y="16576"/>
                    <a:pt x="9907" y="16759"/>
                  </a:cubicBezTo>
                  <a:cubicBezTo>
                    <a:pt x="9998" y="16987"/>
                    <a:pt x="10135" y="17192"/>
                    <a:pt x="10249" y="17398"/>
                  </a:cubicBezTo>
                  <a:cubicBezTo>
                    <a:pt x="10201" y="17336"/>
                    <a:pt x="10157" y="17313"/>
                    <a:pt x="10115" y="17313"/>
                  </a:cubicBezTo>
                  <a:cubicBezTo>
                    <a:pt x="10019" y="17313"/>
                    <a:pt x="9934" y="17435"/>
                    <a:pt x="9839" y="17466"/>
                  </a:cubicBezTo>
                  <a:cubicBezTo>
                    <a:pt x="9542" y="17010"/>
                    <a:pt x="9359" y="16508"/>
                    <a:pt x="8766" y="16325"/>
                  </a:cubicBezTo>
                  <a:lnTo>
                    <a:pt x="8766" y="16325"/>
                  </a:lnTo>
                  <a:cubicBezTo>
                    <a:pt x="8789" y="16416"/>
                    <a:pt x="8789" y="16485"/>
                    <a:pt x="8811" y="16531"/>
                  </a:cubicBezTo>
                  <a:cubicBezTo>
                    <a:pt x="8697" y="16485"/>
                    <a:pt x="8492" y="16462"/>
                    <a:pt x="8469" y="16371"/>
                  </a:cubicBezTo>
                  <a:cubicBezTo>
                    <a:pt x="8401" y="16188"/>
                    <a:pt x="8355" y="15960"/>
                    <a:pt x="8401" y="15800"/>
                  </a:cubicBezTo>
                  <a:cubicBezTo>
                    <a:pt x="8446" y="15663"/>
                    <a:pt x="8446" y="15572"/>
                    <a:pt x="8446" y="15435"/>
                  </a:cubicBezTo>
                  <a:cubicBezTo>
                    <a:pt x="8423" y="15275"/>
                    <a:pt x="8423" y="15115"/>
                    <a:pt x="8401" y="14956"/>
                  </a:cubicBezTo>
                  <a:cubicBezTo>
                    <a:pt x="8537" y="14956"/>
                    <a:pt x="8629" y="14956"/>
                    <a:pt x="8720" y="14933"/>
                  </a:cubicBezTo>
                  <a:cubicBezTo>
                    <a:pt x="8971" y="14910"/>
                    <a:pt x="9040" y="14796"/>
                    <a:pt x="8926" y="14568"/>
                  </a:cubicBezTo>
                  <a:cubicBezTo>
                    <a:pt x="8880" y="14476"/>
                    <a:pt x="8811" y="14385"/>
                    <a:pt x="8743" y="14294"/>
                  </a:cubicBezTo>
                  <a:cubicBezTo>
                    <a:pt x="8674" y="14202"/>
                    <a:pt x="8583" y="14134"/>
                    <a:pt x="8469" y="13997"/>
                  </a:cubicBezTo>
                  <a:cubicBezTo>
                    <a:pt x="8591" y="13997"/>
                    <a:pt x="8672" y="14007"/>
                    <a:pt x="8746" y="14007"/>
                  </a:cubicBezTo>
                  <a:cubicBezTo>
                    <a:pt x="8784" y="14007"/>
                    <a:pt x="8819" y="14005"/>
                    <a:pt x="8857" y="13997"/>
                  </a:cubicBezTo>
                  <a:cubicBezTo>
                    <a:pt x="9131" y="13997"/>
                    <a:pt x="9428" y="13951"/>
                    <a:pt x="9656" y="13746"/>
                  </a:cubicBezTo>
                  <a:cubicBezTo>
                    <a:pt x="10021" y="13404"/>
                    <a:pt x="9975" y="12787"/>
                    <a:pt x="9565" y="12605"/>
                  </a:cubicBezTo>
                  <a:lnTo>
                    <a:pt x="9565" y="12582"/>
                  </a:lnTo>
                  <a:cubicBezTo>
                    <a:pt x="9085" y="12833"/>
                    <a:pt x="8606" y="13061"/>
                    <a:pt x="8127" y="13289"/>
                  </a:cubicBezTo>
                  <a:cubicBezTo>
                    <a:pt x="8188" y="13308"/>
                    <a:pt x="8249" y="13316"/>
                    <a:pt x="8310" y="13316"/>
                  </a:cubicBezTo>
                  <a:cubicBezTo>
                    <a:pt x="8476" y="13316"/>
                    <a:pt x="8638" y="13253"/>
                    <a:pt x="8789" y="13152"/>
                  </a:cubicBezTo>
                  <a:cubicBezTo>
                    <a:pt x="8994" y="13015"/>
                    <a:pt x="9222" y="12879"/>
                    <a:pt x="9428" y="12787"/>
                  </a:cubicBezTo>
                  <a:cubicBezTo>
                    <a:pt x="9470" y="12763"/>
                    <a:pt x="9513" y="12751"/>
                    <a:pt x="9553" y="12751"/>
                  </a:cubicBezTo>
                  <a:cubicBezTo>
                    <a:pt x="9662" y="12751"/>
                    <a:pt x="9747" y="12836"/>
                    <a:pt x="9747" y="12970"/>
                  </a:cubicBezTo>
                  <a:cubicBezTo>
                    <a:pt x="9747" y="13244"/>
                    <a:pt x="9702" y="13472"/>
                    <a:pt x="9451" y="13677"/>
                  </a:cubicBezTo>
                  <a:cubicBezTo>
                    <a:pt x="9264" y="13817"/>
                    <a:pt x="9068" y="13862"/>
                    <a:pt x="8868" y="13862"/>
                  </a:cubicBezTo>
                  <a:cubicBezTo>
                    <a:pt x="8773" y="13862"/>
                    <a:pt x="8678" y="13852"/>
                    <a:pt x="8583" y="13837"/>
                  </a:cubicBezTo>
                  <a:cubicBezTo>
                    <a:pt x="8355" y="13792"/>
                    <a:pt x="8149" y="13632"/>
                    <a:pt x="7944" y="13472"/>
                  </a:cubicBezTo>
                  <a:cubicBezTo>
                    <a:pt x="7853" y="13404"/>
                    <a:pt x="7784" y="13221"/>
                    <a:pt x="7830" y="13107"/>
                  </a:cubicBezTo>
                  <a:cubicBezTo>
                    <a:pt x="7921" y="12764"/>
                    <a:pt x="8035" y="12399"/>
                    <a:pt x="8172" y="12057"/>
                  </a:cubicBezTo>
                  <a:cubicBezTo>
                    <a:pt x="8218" y="11943"/>
                    <a:pt x="8309" y="11851"/>
                    <a:pt x="8423" y="11737"/>
                  </a:cubicBezTo>
                  <a:cubicBezTo>
                    <a:pt x="8652" y="12057"/>
                    <a:pt x="8537" y="12376"/>
                    <a:pt x="8515" y="12742"/>
                  </a:cubicBezTo>
                  <a:cubicBezTo>
                    <a:pt x="8697" y="12490"/>
                    <a:pt x="8743" y="12308"/>
                    <a:pt x="8720" y="12080"/>
                  </a:cubicBezTo>
                  <a:cubicBezTo>
                    <a:pt x="8674" y="11897"/>
                    <a:pt x="8652" y="11692"/>
                    <a:pt x="8446" y="11646"/>
                  </a:cubicBezTo>
                  <a:cubicBezTo>
                    <a:pt x="8419" y="11636"/>
                    <a:pt x="8393" y="11631"/>
                    <a:pt x="8368" y="11631"/>
                  </a:cubicBezTo>
                  <a:cubicBezTo>
                    <a:pt x="8224" y="11631"/>
                    <a:pt x="8113" y="11784"/>
                    <a:pt x="8035" y="11920"/>
                  </a:cubicBezTo>
                  <a:cubicBezTo>
                    <a:pt x="7898" y="12148"/>
                    <a:pt x="7784" y="12354"/>
                    <a:pt x="7670" y="12605"/>
                  </a:cubicBezTo>
                  <a:cubicBezTo>
                    <a:pt x="7624" y="12559"/>
                    <a:pt x="7602" y="12536"/>
                    <a:pt x="7602" y="12513"/>
                  </a:cubicBezTo>
                  <a:cubicBezTo>
                    <a:pt x="7419" y="12217"/>
                    <a:pt x="7419" y="11851"/>
                    <a:pt x="7100" y="11646"/>
                  </a:cubicBezTo>
                  <a:cubicBezTo>
                    <a:pt x="7077" y="11623"/>
                    <a:pt x="7077" y="11555"/>
                    <a:pt x="7077" y="11509"/>
                  </a:cubicBezTo>
                  <a:cubicBezTo>
                    <a:pt x="7100" y="11372"/>
                    <a:pt x="7122" y="11212"/>
                    <a:pt x="7168" y="10984"/>
                  </a:cubicBezTo>
                  <a:cubicBezTo>
                    <a:pt x="7236" y="11167"/>
                    <a:pt x="7282" y="11281"/>
                    <a:pt x="7328" y="11372"/>
                  </a:cubicBezTo>
                  <a:cubicBezTo>
                    <a:pt x="7407" y="11491"/>
                    <a:pt x="7469" y="11609"/>
                    <a:pt x="7632" y="11609"/>
                  </a:cubicBezTo>
                  <a:cubicBezTo>
                    <a:pt x="7657" y="11609"/>
                    <a:pt x="7685" y="11606"/>
                    <a:pt x="7716" y="11600"/>
                  </a:cubicBezTo>
                  <a:cubicBezTo>
                    <a:pt x="7898" y="11555"/>
                    <a:pt x="8035" y="11441"/>
                    <a:pt x="8035" y="11235"/>
                  </a:cubicBezTo>
                  <a:cubicBezTo>
                    <a:pt x="8035" y="11030"/>
                    <a:pt x="8035" y="10824"/>
                    <a:pt x="7967" y="10664"/>
                  </a:cubicBezTo>
                  <a:cubicBezTo>
                    <a:pt x="7739" y="10231"/>
                    <a:pt x="7488" y="9797"/>
                    <a:pt x="7214" y="9386"/>
                  </a:cubicBezTo>
                  <a:cubicBezTo>
                    <a:pt x="7077" y="9181"/>
                    <a:pt x="7122" y="8907"/>
                    <a:pt x="7373" y="8816"/>
                  </a:cubicBezTo>
                  <a:cubicBezTo>
                    <a:pt x="7488" y="8770"/>
                    <a:pt x="7602" y="8724"/>
                    <a:pt x="7716" y="8679"/>
                  </a:cubicBezTo>
                  <a:cubicBezTo>
                    <a:pt x="7853" y="8633"/>
                    <a:pt x="7967" y="8610"/>
                    <a:pt x="8127" y="8587"/>
                  </a:cubicBezTo>
                  <a:close/>
                  <a:moveTo>
                    <a:pt x="18078" y="21233"/>
                  </a:moveTo>
                  <a:cubicBezTo>
                    <a:pt x="18080" y="21239"/>
                    <a:pt x="18082" y="21244"/>
                    <a:pt x="18084" y="21250"/>
                  </a:cubicBezTo>
                  <a:lnTo>
                    <a:pt x="18084" y="21250"/>
                  </a:lnTo>
                  <a:lnTo>
                    <a:pt x="18078" y="21255"/>
                  </a:lnTo>
                  <a:lnTo>
                    <a:pt x="18078" y="21233"/>
                  </a:lnTo>
                  <a:close/>
                  <a:moveTo>
                    <a:pt x="10295" y="21073"/>
                  </a:moveTo>
                  <a:cubicBezTo>
                    <a:pt x="10295" y="21118"/>
                    <a:pt x="10318" y="21141"/>
                    <a:pt x="10318" y="21141"/>
                  </a:cubicBezTo>
                  <a:cubicBezTo>
                    <a:pt x="10204" y="21187"/>
                    <a:pt x="10112" y="21233"/>
                    <a:pt x="10021" y="21301"/>
                  </a:cubicBezTo>
                  <a:cubicBezTo>
                    <a:pt x="10021" y="21278"/>
                    <a:pt x="9998" y="21255"/>
                    <a:pt x="9998" y="21233"/>
                  </a:cubicBezTo>
                  <a:cubicBezTo>
                    <a:pt x="10090" y="21187"/>
                    <a:pt x="10181" y="21118"/>
                    <a:pt x="10295" y="21073"/>
                  </a:cubicBezTo>
                  <a:close/>
                  <a:moveTo>
                    <a:pt x="18124" y="21392"/>
                  </a:moveTo>
                  <a:cubicBezTo>
                    <a:pt x="18147" y="21392"/>
                    <a:pt x="18170" y="21392"/>
                    <a:pt x="18193" y="21415"/>
                  </a:cubicBezTo>
                  <a:lnTo>
                    <a:pt x="18170" y="21415"/>
                  </a:lnTo>
                  <a:cubicBezTo>
                    <a:pt x="18170" y="21415"/>
                    <a:pt x="18147" y="21392"/>
                    <a:pt x="18124" y="21392"/>
                  </a:cubicBezTo>
                  <a:close/>
                  <a:moveTo>
                    <a:pt x="11079" y="21326"/>
                  </a:moveTo>
                  <a:cubicBezTo>
                    <a:pt x="11055" y="21364"/>
                    <a:pt x="11021" y="21401"/>
                    <a:pt x="11003" y="21438"/>
                  </a:cubicBezTo>
                  <a:cubicBezTo>
                    <a:pt x="10980" y="21415"/>
                    <a:pt x="10980" y="21392"/>
                    <a:pt x="10957" y="21370"/>
                  </a:cubicBezTo>
                  <a:cubicBezTo>
                    <a:pt x="10994" y="21351"/>
                    <a:pt x="11031" y="21333"/>
                    <a:pt x="11079" y="21326"/>
                  </a:cubicBezTo>
                  <a:close/>
                  <a:moveTo>
                    <a:pt x="11916" y="21438"/>
                  </a:moveTo>
                  <a:cubicBezTo>
                    <a:pt x="11916" y="21438"/>
                    <a:pt x="11916" y="21461"/>
                    <a:pt x="11916" y="21461"/>
                  </a:cubicBezTo>
                  <a:cubicBezTo>
                    <a:pt x="11893" y="21461"/>
                    <a:pt x="11893" y="21461"/>
                    <a:pt x="11893" y="21438"/>
                  </a:cubicBezTo>
                  <a:close/>
                  <a:moveTo>
                    <a:pt x="15819" y="21506"/>
                  </a:moveTo>
                  <a:lnTo>
                    <a:pt x="15819" y="21506"/>
                  </a:lnTo>
                  <a:cubicBezTo>
                    <a:pt x="16001" y="21575"/>
                    <a:pt x="16161" y="21621"/>
                    <a:pt x="16344" y="21666"/>
                  </a:cubicBezTo>
                  <a:cubicBezTo>
                    <a:pt x="16229" y="21719"/>
                    <a:pt x="16155" y="21748"/>
                    <a:pt x="16096" y="21748"/>
                  </a:cubicBezTo>
                  <a:cubicBezTo>
                    <a:pt x="16002" y="21748"/>
                    <a:pt x="15945" y="21675"/>
                    <a:pt x="15819" y="21506"/>
                  </a:cubicBezTo>
                  <a:close/>
                  <a:moveTo>
                    <a:pt x="18056" y="21826"/>
                  </a:moveTo>
                  <a:cubicBezTo>
                    <a:pt x="18078" y="21826"/>
                    <a:pt x="18101" y="21849"/>
                    <a:pt x="18124" y="21872"/>
                  </a:cubicBezTo>
                  <a:cubicBezTo>
                    <a:pt x="18101" y="21894"/>
                    <a:pt x="18101" y="21940"/>
                    <a:pt x="18078" y="21940"/>
                  </a:cubicBezTo>
                  <a:cubicBezTo>
                    <a:pt x="18056" y="21940"/>
                    <a:pt x="18033" y="21917"/>
                    <a:pt x="17942" y="21872"/>
                  </a:cubicBezTo>
                  <a:cubicBezTo>
                    <a:pt x="17987" y="21849"/>
                    <a:pt x="18010" y="21826"/>
                    <a:pt x="18056" y="21826"/>
                  </a:cubicBezTo>
                  <a:close/>
                  <a:moveTo>
                    <a:pt x="9268" y="21826"/>
                  </a:moveTo>
                  <a:cubicBezTo>
                    <a:pt x="9291" y="21826"/>
                    <a:pt x="9291" y="21826"/>
                    <a:pt x="9314" y="21849"/>
                  </a:cubicBezTo>
                  <a:cubicBezTo>
                    <a:pt x="9314" y="21894"/>
                    <a:pt x="9291" y="21940"/>
                    <a:pt x="9291" y="21986"/>
                  </a:cubicBezTo>
                  <a:cubicBezTo>
                    <a:pt x="9268" y="21986"/>
                    <a:pt x="9245" y="21986"/>
                    <a:pt x="9222" y="21963"/>
                  </a:cubicBezTo>
                  <a:cubicBezTo>
                    <a:pt x="9245" y="21917"/>
                    <a:pt x="9245" y="21872"/>
                    <a:pt x="9268" y="21826"/>
                  </a:cubicBezTo>
                  <a:close/>
                  <a:moveTo>
                    <a:pt x="18489" y="21803"/>
                  </a:moveTo>
                  <a:cubicBezTo>
                    <a:pt x="18581" y="21894"/>
                    <a:pt x="18649" y="21986"/>
                    <a:pt x="18740" y="22054"/>
                  </a:cubicBezTo>
                  <a:cubicBezTo>
                    <a:pt x="18603" y="22031"/>
                    <a:pt x="18467" y="22009"/>
                    <a:pt x="18489" y="21803"/>
                  </a:cubicBezTo>
                  <a:close/>
                  <a:moveTo>
                    <a:pt x="11756" y="22123"/>
                  </a:moveTo>
                  <a:cubicBezTo>
                    <a:pt x="11779" y="22123"/>
                    <a:pt x="11779" y="22123"/>
                    <a:pt x="11802" y="22146"/>
                  </a:cubicBezTo>
                  <a:cubicBezTo>
                    <a:pt x="11802" y="22146"/>
                    <a:pt x="11779" y="22146"/>
                    <a:pt x="11779" y="22168"/>
                  </a:cubicBezTo>
                  <a:cubicBezTo>
                    <a:pt x="11779" y="22146"/>
                    <a:pt x="11756" y="22146"/>
                    <a:pt x="11733" y="22146"/>
                  </a:cubicBezTo>
                  <a:cubicBezTo>
                    <a:pt x="11756" y="22123"/>
                    <a:pt x="11756" y="22123"/>
                    <a:pt x="11756" y="22123"/>
                  </a:cubicBezTo>
                  <a:close/>
                  <a:moveTo>
                    <a:pt x="18930" y="22197"/>
                  </a:moveTo>
                  <a:cubicBezTo>
                    <a:pt x="18984" y="22197"/>
                    <a:pt x="19009" y="22235"/>
                    <a:pt x="19014" y="22305"/>
                  </a:cubicBezTo>
                  <a:lnTo>
                    <a:pt x="19014" y="22305"/>
                  </a:lnTo>
                  <a:cubicBezTo>
                    <a:pt x="18968" y="22282"/>
                    <a:pt x="18923" y="22237"/>
                    <a:pt x="18877" y="22214"/>
                  </a:cubicBezTo>
                  <a:cubicBezTo>
                    <a:pt x="18876" y="22212"/>
                    <a:pt x="18875" y="22209"/>
                    <a:pt x="18874" y="22207"/>
                  </a:cubicBezTo>
                  <a:lnTo>
                    <a:pt x="18874" y="22207"/>
                  </a:lnTo>
                  <a:cubicBezTo>
                    <a:pt x="18895" y="22200"/>
                    <a:pt x="18914" y="22197"/>
                    <a:pt x="18930" y="22197"/>
                  </a:cubicBezTo>
                  <a:close/>
                  <a:moveTo>
                    <a:pt x="11847" y="22716"/>
                  </a:moveTo>
                  <a:lnTo>
                    <a:pt x="11847" y="22716"/>
                  </a:lnTo>
                  <a:cubicBezTo>
                    <a:pt x="12098" y="22830"/>
                    <a:pt x="12098" y="22830"/>
                    <a:pt x="11984" y="23081"/>
                  </a:cubicBezTo>
                  <a:cubicBezTo>
                    <a:pt x="11938" y="22967"/>
                    <a:pt x="11916" y="22876"/>
                    <a:pt x="11847" y="22716"/>
                  </a:cubicBezTo>
                  <a:close/>
                  <a:moveTo>
                    <a:pt x="21388" y="24223"/>
                  </a:moveTo>
                  <a:lnTo>
                    <a:pt x="21411" y="24246"/>
                  </a:lnTo>
                  <a:lnTo>
                    <a:pt x="21388" y="24246"/>
                  </a:lnTo>
                  <a:cubicBezTo>
                    <a:pt x="21388" y="24238"/>
                    <a:pt x="21388" y="24230"/>
                    <a:pt x="21388" y="24223"/>
                  </a:cubicBezTo>
                  <a:close/>
                  <a:moveTo>
                    <a:pt x="15715" y="1"/>
                  </a:moveTo>
                  <a:cubicBezTo>
                    <a:pt x="15619" y="1"/>
                    <a:pt x="15562" y="100"/>
                    <a:pt x="15522" y="302"/>
                  </a:cubicBezTo>
                  <a:cubicBezTo>
                    <a:pt x="15499" y="370"/>
                    <a:pt x="15499" y="416"/>
                    <a:pt x="15476" y="462"/>
                  </a:cubicBezTo>
                  <a:cubicBezTo>
                    <a:pt x="15317" y="895"/>
                    <a:pt x="15317" y="895"/>
                    <a:pt x="15385" y="1352"/>
                  </a:cubicBezTo>
                  <a:cubicBezTo>
                    <a:pt x="15226" y="1246"/>
                    <a:pt x="15066" y="1209"/>
                    <a:pt x="14907" y="1209"/>
                  </a:cubicBezTo>
                  <a:cubicBezTo>
                    <a:pt x="14724" y="1209"/>
                    <a:pt x="14541" y="1257"/>
                    <a:pt x="14358" y="1306"/>
                  </a:cubicBezTo>
                  <a:cubicBezTo>
                    <a:pt x="14153" y="1375"/>
                    <a:pt x="14107" y="1466"/>
                    <a:pt x="14130" y="1694"/>
                  </a:cubicBezTo>
                  <a:cubicBezTo>
                    <a:pt x="14175" y="2082"/>
                    <a:pt x="14449" y="2333"/>
                    <a:pt x="14678" y="2653"/>
                  </a:cubicBezTo>
                  <a:cubicBezTo>
                    <a:pt x="14586" y="2744"/>
                    <a:pt x="14495" y="2835"/>
                    <a:pt x="14404" y="2904"/>
                  </a:cubicBezTo>
                  <a:cubicBezTo>
                    <a:pt x="14107" y="3132"/>
                    <a:pt x="14016" y="3452"/>
                    <a:pt x="14061" y="3794"/>
                  </a:cubicBezTo>
                  <a:cubicBezTo>
                    <a:pt x="14084" y="4159"/>
                    <a:pt x="14289" y="4319"/>
                    <a:pt x="14655" y="4319"/>
                  </a:cubicBezTo>
                  <a:cubicBezTo>
                    <a:pt x="14700" y="4319"/>
                    <a:pt x="14756" y="4309"/>
                    <a:pt x="14809" y="4309"/>
                  </a:cubicBezTo>
                  <a:cubicBezTo>
                    <a:pt x="14835" y="4309"/>
                    <a:pt x="14860" y="4311"/>
                    <a:pt x="14883" y="4319"/>
                  </a:cubicBezTo>
                  <a:cubicBezTo>
                    <a:pt x="14939" y="4333"/>
                    <a:pt x="14991" y="4339"/>
                    <a:pt x="15042" y="4339"/>
                  </a:cubicBezTo>
                  <a:cubicBezTo>
                    <a:pt x="15239" y="4339"/>
                    <a:pt x="15399" y="4241"/>
                    <a:pt x="15545" y="4114"/>
                  </a:cubicBezTo>
                  <a:cubicBezTo>
                    <a:pt x="15591" y="4068"/>
                    <a:pt x="15659" y="4022"/>
                    <a:pt x="15727" y="3977"/>
                  </a:cubicBezTo>
                  <a:cubicBezTo>
                    <a:pt x="15773" y="4068"/>
                    <a:pt x="15796" y="4114"/>
                    <a:pt x="15796" y="4182"/>
                  </a:cubicBezTo>
                  <a:cubicBezTo>
                    <a:pt x="15842" y="4570"/>
                    <a:pt x="15842" y="4981"/>
                    <a:pt x="16070" y="5323"/>
                  </a:cubicBezTo>
                  <a:cubicBezTo>
                    <a:pt x="16138" y="5437"/>
                    <a:pt x="16093" y="5643"/>
                    <a:pt x="16047" y="5826"/>
                  </a:cubicBezTo>
                  <a:cubicBezTo>
                    <a:pt x="15933" y="5620"/>
                    <a:pt x="15842" y="5415"/>
                    <a:pt x="15705" y="5209"/>
                  </a:cubicBezTo>
                  <a:cubicBezTo>
                    <a:pt x="15652" y="5121"/>
                    <a:pt x="15368" y="5020"/>
                    <a:pt x="15189" y="5020"/>
                  </a:cubicBezTo>
                  <a:cubicBezTo>
                    <a:pt x="15136" y="5020"/>
                    <a:pt x="15092" y="5029"/>
                    <a:pt x="15066" y="5049"/>
                  </a:cubicBezTo>
                  <a:cubicBezTo>
                    <a:pt x="14997" y="5095"/>
                    <a:pt x="14906" y="5209"/>
                    <a:pt x="14929" y="5278"/>
                  </a:cubicBezTo>
                  <a:cubicBezTo>
                    <a:pt x="15088" y="5711"/>
                    <a:pt x="15134" y="6214"/>
                    <a:pt x="15408" y="6624"/>
                  </a:cubicBezTo>
                  <a:cubicBezTo>
                    <a:pt x="15527" y="6763"/>
                    <a:pt x="15645" y="6884"/>
                    <a:pt x="15868" y="6884"/>
                  </a:cubicBezTo>
                  <a:cubicBezTo>
                    <a:pt x="15903" y="6884"/>
                    <a:pt x="15939" y="6882"/>
                    <a:pt x="15979" y="6875"/>
                  </a:cubicBezTo>
                  <a:lnTo>
                    <a:pt x="15979" y="6875"/>
                  </a:lnTo>
                  <a:cubicBezTo>
                    <a:pt x="15910" y="7378"/>
                    <a:pt x="15864" y="7857"/>
                    <a:pt x="15819" y="8382"/>
                  </a:cubicBezTo>
                  <a:cubicBezTo>
                    <a:pt x="15545" y="8222"/>
                    <a:pt x="15636" y="8017"/>
                    <a:pt x="15636" y="7834"/>
                  </a:cubicBezTo>
                  <a:cubicBezTo>
                    <a:pt x="15605" y="7519"/>
                    <a:pt x="15606" y="7421"/>
                    <a:pt x="15459" y="7421"/>
                  </a:cubicBezTo>
                  <a:cubicBezTo>
                    <a:pt x="15393" y="7421"/>
                    <a:pt x="15298" y="7441"/>
                    <a:pt x="15157" y="7469"/>
                  </a:cubicBezTo>
                  <a:cubicBezTo>
                    <a:pt x="15135" y="7474"/>
                    <a:pt x="15114" y="7476"/>
                    <a:pt x="15093" y="7476"/>
                  </a:cubicBezTo>
                  <a:cubicBezTo>
                    <a:pt x="14915" y="7476"/>
                    <a:pt x="14769" y="7310"/>
                    <a:pt x="14769" y="7127"/>
                  </a:cubicBezTo>
                  <a:cubicBezTo>
                    <a:pt x="14792" y="6807"/>
                    <a:pt x="14814" y="6510"/>
                    <a:pt x="14792" y="6191"/>
                  </a:cubicBezTo>
                  <a:cubicBezTo>
                    <a:pt x="14769" y="5689"/>
                    <a:pt x="14678" y="5164"/>
                    <a:pt x="14244" y="4798"/>
                  </a:cubicBezTo>
                  <a:cubicBezTo>
                    <a:pt x="14175" y="4730"/>
                    <a:pt x="14084" y="4639"/>
                    <a:pt x="13970" y="4593"/>
                  </a:cubicBezTo>
                  <a:cubicBezTo>
                    <a:pt x="13941" y="4581"/>
                    <a:pt x="13912" y="4575"/>
                    <a:pt x="13883" y="4575"/>
                  </a:cubicBezTo>
                  <a:cubicBezTo>
                    <a:pt x="13751" y="4575"/>
                    <a:pt x="13632" y="4694"/>
                    <a:pt x="13650" y="4844"/>
                  </a:cubicBezTo>
                  <a:cubicBezTo>
                    <a:pt x="13673" y="5049"/>
                    <a:pt x="13719" y="5255"/>
                    <a:pt x="13764" y="5529"/>
                  </a:cubicBezTo>
                  <a:cubicBezTo>
                    <a:pt x="13787" y="5369"/>
                    <a:pt x="13810" y="5278"/>
                    <a:pt x="13856" y="5186"/>
                  </a:cubicBezTo>
                  <a:cubicBezTo>
                    <a:pt x="13879" y="5095"/>
                    <a:pt x="13901" y="4981"/>
                    <a:pt x="13947" y="4844"/>
                  </a:cubicBezTo>
                  <a:cubicBezTo>
                    <a:pt x="14038" y="4935"/>
                    <a:pt x="14175" y="5004"/>
                    <a:pt x="14221" y="5118"/>
                  </a:cubicBezTo>
                  <a:cubicBezTo>
                    <a:pt x="14381" y="5392"/>
                    <a:pt x="14518" y="5643"/>
                    <a:pt x="14541" y="5962"/>
                  </a:cubicBezTo>
                  <a:cubicBezTo>
                    <a:pt x="14541" y="6191"/>
                    <a:pt x="14586" y="6396"/>
                    <a:pt x="14586" y="6602"/>
                  </a:cubicBezTo>
                  <a:cubicBezTo>
                    <a:pt x="14586" y="6739"/>
                    <a:pt x="14563" y="6853"/>
                    <a:pt x="14541" y="7035"/>
                  </a:cubicBezTo>
                  <a:cubicBezTo>
                    <a:pt x="14449" y="6944"/>
                    <a:pt x="14404" y="6898"/>
                    <a:pt x="14381" y="6853"/>
                  </a:cubicBezTo>
                  <a:cubicBezTo>
                    <a:pt x="14221" y="6373"/>
                    <a:pt x="13879" y="6008"/>
                    <a:pt x="13491" y="5689"/>
                  </a:cubicBezTo>
                  <a:cubicBezTo>
                    <a:pt x="13305" y="5534"/>
                    <a:pt x="13098" y="5431"/>
                    <a:pt x="12870" y="5431"/>
                  </a:cubicBezTo>
                  <a:cubicBezTo>
                    <a:pt x="12762" y="5431"/>
                    <a:pt x="12649" y="5455"/>
                    <a:pt x="12532" y="5506"/>
                  </a:cubicBezTo>
                  <a:cubicBezTo>
                    <a:pt x="12304" y="5597"/>
                    <a:pt x="12281" y="5643"/>
                    <a:pt x="12395" y="5848"/>
                  </a:cubicBezTo>
                  <a:cubicBezTo>
                    <a:pt x="12509" y="6054"/>
                    <a:pt x="12623" y="6282"/>
                    <a:pt x="12737" y="6487"/>
                  </a:cubicBezTo>
                  <a:cubicBezTo>
                    <a:pt x="12623" y="6556"/>
                    <a:pt x="12509" y="6602"/>
                    <a:pt x="12395" y="6670"/>
                  </a:cubicBezTo>
                  <a:cubicBezTo>
                    <a:pt x="12441" y="6830"/>
                    <a:pt x="12532" y="6990"/>
                    <a:pt x="12486" y="7104"/>
                  </a:cubicBezTo>
                  <a:cubicBezTo>
                    <a:pt x="12441" y="7195"/>
                    <a:pt x="12258" y="7264"/>
                    <a:pt x="12144" y="7355"/>
                  </a:cubicBezTo>
                  <a:cubicBezTo>
                    <a:pt x="12236" y="7368"/>
                    <a:pt x="12328" y="7374"/>
                    <a:pt x="12419" y="7374"/>
                  </a:cubicBezTo>
                  <a:cubicBezTo>
                    <a:pt x="12795" y="7374"/>
                    <a:pt x="13166" y="7281"/>
                    <a:pt x="13549" y="7281"/>
                  </a:cubicBezTo>
                  <a:cubicBezTo>
                    <a:pt x="13695" y="7281"/>
                    <a:pt x="13842" y="7294"/>
                    <a:pt x="13993" y="7332"/>
                  </a:cubicBezTo>
                  <a:cubicBezTo>
                    <a:pt x="13879" y="7652"/>
                    <a:pt x="13628" y="7720"/>
                    <a:pt x="13399" y="7788"/>
                  </a:cubicBezTo>
                  <a:cubicBezTo>
                    <a:pt x="13194" y="7857"/>
                    <a:pt x="12943" y="7857"/>
                    <a:pt x="12737" y="7880"/>
                  </a:cubicBezTo>
                  <a:cubicBezTo>
                    <a:pt x="12703" y="7891"/>
                    <a:pt x="12669" y="7897"/>
                    <a:pt x="12640" y="7897"/>
                  </a:cubicBezTo>
                  <a:cubicBezTo>
                    <a:pt x="12612" y="7897"/>
                    <a:pt x="12589" y="7891"/>
                    <a:pt x="12578" y="7880"/>
                  </a:cubicBezTo>
                  <a:cubicBezTo>
                    <a:pt x="12235" y="7629"/>
                    <a:pt x="11756" y="7652"/>
                    <a:pt x="11413" y="7423"/>
                  </a:cubicBezTo>
                  <a:cubicBezTo>
                    <a:pt x="11231" y="7309"/>
                    <a:pt x="11208" y="7241"/>
                    <a:pt x="11322" y="7081"/>
                  </a:cubicBezTo>
                  <a:cubicBezTo>
                    <a:pt x="11459" y="6898"/>
                    <a:pt x="11596" y="6693"/>
                    <a:pt x="11665" y="6487"/>
                  </a:cubicBezTo>
                  <a:cubicBezTo>
                    <a:pt x="11756" y="6168"/>
                    <a:pt x="11802" y="5803"/>
                    <a:pt x="11870" y="5460"/>
                  </a:cubicBezTo>
                  <a:cubicBezTo>
                    <a:pt x="11893" y="5301"/>
                    <a:pt x="11756" y="5232"/>
                    <a:pt x="11619" y="5164"/>
                  </a:cubicBezTo>
                  <a:cubicBezTo>
                    <a:pt x="11619" y="5278"/>
                    <a:pt x="11596" y="5369"/>
                    <a:pt x="11596" y="5483"/>
                  </a:cubicBezTo>
                  <a:cubicBezTo>
                    <a:pt x="11619" y="6054"/>
                    <a:pt x="11436" y="6556"/>
                    <a:pt x="11048" y="6990"/>
                  </a:cubicBezTo>
                  <a:cubicBezTo>
                    <a:pt x="10957" y="7104"/>
                    <a:pt x="10866" y="7241"/>
                    <a:pt x="10752" y="7400"/>
                  </a:cubicBezTo>
                  <a:cubicBezTo>
                    <a:pt x="11413" y="7606"/>
                    <a:pt x="12053" y="7766"/>
                    <a:pt x="12349" y="8450"/>
                  </a:cubicBezTo>
                  <a:cubicBezTo>
                    <a:pt x="12227" y="8559"/>
                    <a:pt x="12104" y="8611"/>
                    <a:pt x="11977" y="8611"/>
                  </a:cubicBezTo>
                  <a:cubicBezTo>
                    <a:pt x="11891" y="8611"/>
                    <a:pt x="11802" y="8588"/>
                    <a:pt x="11710" y="8542"/>
                  </a:cubicBezTo>
                  <a:cubicBezTo>
                    <a:pt x="11482" y="8428"/>
                    <a:pt x="11277" y="8291"/>
                    <a:pt x="11071" y="8131"/>
                  </a:cubicBezTo>
                  <a:cubicBezTo>
                    <a:pt x="10877" y="8014"/>
                    <a:pt x="10715" y="7815"/>
                    <a:pt x="10460" y="7815"/>
                  </a:cubicBezTo>
                  <a:cubicBezTo>
                    <a:pt x="10416" y="7815"/>
                    <a:pt x="10369" y="7821"/>
                    <a:pt x="10318" y="7834"/>
                  </a:cubicBezTo>
                  <a:cubicBezTo>
                    <a:pt x="10386" y="8085"/>
                    <a:pt x="10432" y="8336"/>
                    <a:pt x="10500" y="8587"/>
                  </a:cubicBezTo>
                  <a:cubicBezTo>
                    <a:pt x="10660" y="9090"/>
                    <a:pt x="10386" y="9706"/>
                    <a:pt x="9724" y="9957"/>
                  </a:cubicBezTo>
                  <a:cubicBezTo>
                    <a:pt x="9679" y="9729"/>
                    <a:pt x="9656" y="9523"/>
                    <a:pt x="9610" y="9295"/>
                  </a:cubicBezTo>
                  <a:cubicBezTo>
                    <a:pt x="9587" y="9090"/>
                    <a:pt x="9565" y="8884"/>
                    <a:pt x="9565" y="8656"/>
                  </a:cubicBezTo>
                  <a:cubicBezTo>
                    <a:pt x="9565" y="8450"/>
                    <a:pt x="9587" y="8245"/>
                    <a:pt x="9610" y="8040"/>
                  </a:cubicBezTo>
                  <a:cubicBezTo>
                    <a:pt x="9587" y="8017"/>
                    <a:pt x="9565" y="8017"/>
                    <a:pt x="9542" y="8017"/>
                  </a:cubicBezTo>
                  <a:cubicBezTo>
                    <a:pt x="9496" y="8085"/>
                    <a:pt x="9473" y="8177"/>
                    <a:pt x="9428" y="8245"/>
                  </a:cubicBezTo>
                  <a:cubicBezTo>
                    <a:pt x="9268" y="8542"/>
                    <a:pt x="9131" y="8861"/>
                    <a:pt x="8926" y="9135"/>
                  </a:cubicBezTo>
                  <a:cubicBezTo>
                    <a:pt x="8834" y="9249"/>
                    <a:pt x="8629" y="9226"/>
                    <a:pt x="8423" y="9272"/>
                  </a:cubicBezTo>
                  <a:cubicBezTo>
                    <a:pt x="8492" y="8838"/>
                    <a:pt x="8560" y="8405"/>
                    <a:pt x="8629" y="7948"/>
                  </a:cubicBezTo>
                  <a:cubicBezTo>
                    <a:pt x="8674" y="7925"/>
                    <a:pt x="8743" y="7903"/>
                    <a:pt x="8880" y="7857"/>
                  </a:cubicBezTo>
                  <a:cubicBezTo>
                    <a:pt x="8743" y="7743"/>
                    <a:pt x="8629" y="7629"/>
                    <a:pt x="8515" y="7537"/>
                  </a:cubicBezTo>
                  <a:cubicBezTo>
                    <a:pt x="8286" y="7378"/>
                    <a:pt x="8081" y="7218"/>
                    <a:pt x="7876" y="7058"/>
                  </a:cubicBezTo>
                  <a:cubicBezTo>
                    <a:pt x="7807" y="6990"/>
                    <a:pt x="7761" y="6875"/>
                    <a:pt x="7716" y="6784"/>
                  </a:cubicBezTo>
                  <a:cubicBezTo>
                    <a:pt x="7739" y="6761"/>
                    <a:pt x="7739" y="6739"/>
                    <a:pt x="7739" y="6716"/>
                  </a:cubicBezTo>
                  <a:cubicBezTo>
                    <a:pt x="7967" y="6739"/>
                    <a:pt x="8195" y="6739"/>
                    <a:pt x="8423" y="6784"/>
                  </a:cubicBezTo>
                  <a:cubicBezTo>
                    <a:pt x="8652" y="6830"/>
                    <a:pt x="8880" y="6921"/>
                    <a:pt x="9131" y="6944"/>
                  </a:cubicBezTo>
                  <a:cubicBezTo>
                    <a:pt x="8903" y="6784"/>
                    <a:pt x="8834" y="6556"/>
                    <a:pt x="8789" y="6305"/>
                  </a:cubicBezTo>
                  <a:cubicBezTo>
                    <a:pt x="8766" y="6122"/>
                    <a:pt x="8743" y="5917"/>
                    <a:pt x="8560" y="5803"/>
                  </a:cubicBezTo>
                  <a:cubicBezTo>
                    <a:pt x="8516" y="5781"/>
                    <a:pt x="8536" y="5632"/>
                    <a:pt x="8517" y="5519"/>
                  </a:cubicBezTo>
                  <a:lnTo>
                    <a:pt x="8517" y="5519"/>
                  </a:lnTo>
                  <a:cubicBezTo>
                    <a:pt x="8524" y="5522"/>
                    <a:pt x="8531" y="5525"/>
                    <a:pt x="8537" y="5529"/>
                  </a:cubicBezTo>
                  <a:lnTo>
                    <a:pt x="8515" y="5506"/>
                  </a:lnTo>
                  <a:lnTo>
                    <a:pt x="8515" y="5506"/>
                  </a:lnTo>
                  <a:cubicBezTo>
                    <a:pt x="8516" y="5510"/>
                    <a:pt x="8516" y="5515"/>
                    <a:pt x="8517" y="5519"/>
                  </a:cubicBezTo>
                  <a:lnTo>
                    <a:pt x="8517" y="5519"/>
                  </a:lnTo>
                  <a:cubicBezTo>
                    <a:pt x="8433" y="5480"/>
                    <a:pt x="8350" y="5459"/>
                    <a:pt x="8286" y="5437"/>
                  </a:cubicBezTo>
                  <a:cubicBezTo>
                    <a:pt x="8156" y="5394"/>
                    <a:pt x="8026" y="5330"/>
                    <a:pt x="7896" y="5285"/>
                  </a:cubicBezTo>
                  <a:lnTo>
                    <a:pt x="7896" y="5285"/>
                  </a:lnTo>
                  <a:cubicBezTo>
                    <a:pt x="7874" y="5109"/>
                    <a:pt x="7853" y="4954"/>
                    <a:pt x="7876" y="4798"/>
                  </a:cubicBezTo>
                  <a:cubicBezTo>
                    <a:pt x="7876" y="4479"/>
                    <a:pt x="7830" y="4388"/>
                    <a:pt x="7533" y="4342"/>
                  </a:cubicBezTo>
                  <a:cubicBezTo>
                    <a:pt x="7351" y="4296"/>
                    <a:pt x="7168" y="4296"/>
                    <a:pt x="6985" y="4273"/>
                  </a:cubicBezTo>
                  <a:cubicBezTo>
                    <a:pt x="6848" y="4251"/>
                    <a:pt x="6689" y="4273"/>
                    <a:pt x="6620" y="4114"/>
                  </a:cubicBezTo>
                  <a:cubicBezTo>
                    <a:pt x="6506" y="4159"/>
                    <a:pt x="6369" y="4205"/>
                    <a:pt x="6255" y="4273"/>
                  </a:cubicBezTo>
                  <a:cubicBezTo>
                    <a:pt x="6138" y="4379"/>
                    <a:pt x="6021" y="4436"/>
                    <a:pt x="5894" y="4436"/>
                  </a:cubicBezTo>
                  <a:cubicBezTo>
                    <a:pt x="5774" y="4436"/>
                    <a:pt x="5646" y="4385"/>
                    <a:pt x="5502" y="4273"/>
                  </a:cubicBezTo>
                  <a:cubicBezTo>
                    <a:pt x="5730" y="3315"/>
                    <a:pt x="6209" y="2470"/>
                    <a:pt x="6894" y="1671"/>
                  </a:cubicBezTo>
                  <a:cubicBezTo>
                    <a:pt x="6963" y="1785"/>
                    <a:pt x="7031" y="1854"/>
                    <a:pt x="7054" y="1945"/>
                  </a:cubicBezTo>
                  <a:cubicBezTo>
                    <a:pt x="7214" y="2630"/>
                    <a:pt x="7145" y="3292"/>
                    <a:pt x="6666" y="3863"/>
                  </a:cubicBezTo>
                  <a:cubicBezTo>
                    <a:pt x="6597" y="3954"/>
                    <a:pt x="6552" y="4022"/>
                    <a:pt x="6620" y="4114"/>
                  </a:cubicBezTo>
                  <a:cubicBezTo>
                    <a:pt x="6963" y="4091"/>
                    <a:pt x="7054" y="3794"/>
                    <a:pt x="7145" y="3543"/>
                  </a:cubicBezTo>
                  <a:cubicBezTo>
                    <a:pt x="7259" y="3246"/>
                    <a:pt x="7351" y="2904"/>
                    <a:pt x="7351" y="2584"/>
                  </a:cubicBezTo>
                  <a:cubicBezTo>
                    <a:pt x="7351" y="2310"/>
                    <a:pt x="7236" y="2014"/>
                    <a:pt x="7145" y="1763"/>
                  </a:cubicBezTo>
                  <a:cubicBezTo>
                    <a:pt x="7100" y="1648"/>
                    <a:pt x="6917" y="1580"/>
                    <a:pt x="6803" y="1580"/>
                  </a:cubicBezTo>
                  <a:cubicBezTo>
                    <a:pt x="6643" y="1580"/>
                    <a:pt x="6483" y="1626"/>
                    <a:pt x="6415" y="1831"/>
                  </a:cubicBezTo>
                  <a:cubicBezTo>
                    <a:pt x="6369" y="1968"/>
                    <a:pt x="6255" y="2059"/>
                    <a:pt x="6141" y="2173"/>
                  </a:cubicBezTo>
                  <a:cubicBezTo>
                    <a:pt x="6072" y="2242"/>
                    <a:pt x="6004" y="2310"/>
                    <a:pt x="5890" y="2425"/>
                  </a:cubicBezTo>
                  <a:cubicBezTo>
                    <a:pt x="5867" y="2288"/>
                    <a:pt x="5844" y="2173"/>
                    <a:pt x="5821" y="2059"/>
                  </a:cubicBezTo>
                  <a:cubicBezTo>
                    <a:pt x="5798" y="1831"/>
                    <a:pt x="5776" y="1603"/>
                    <a:pt x="5730" y="1375"/>
                  </a:cubicBezTo>
                  <a:cubicBezTo>
                    <a:pt x="5676" y="1177"/>
                    <a:pt x="5552" y="1079"/>
                    <a:pt x="5390" y="1079"/>
                  </a:cubicBezTo>
                  <a:cubicBezTo>
                    <a:pt x="5346" y="1079"/>
                    <a:pt x="5300" y="1086"/>
                    <a:pt x="5251" y="1101"/>
                  </a:cubicBezTo>
                  <a:cubicBezTo>
                    <a:pt x="4840" y="1260"/>
                    <a:pt x="4497" y="1466"/>
                    <a:pt x="4360" y="1922"/>
                  </a:cubicBezTo>
                  <a:cubicBezTo>
                    <a:pt x="4315" y="2059"/>
                    <a:pt x="4201" y="2151"/>
                    <a:pt x="4132" y="2265"/>
                  </a:cubicBezTo>
                  <a:cubicBezTo>
                    <a:pt x="4064" y="2379"/>
                    <a:pt x="3995" y="2470"/>
                    <a:pt x="3927" y="2607"/>
                  </a:cubicBezTo>
                  <a:cubicBezTo>
                    <a:pt x="3881" y="2607"/>
                    <a:pt x="3767" y="2630"/>
                    <a:pt x="3676" y="2630"/>
                  </a:cubicBezTo>
                  <a:cubicBezTo>
                    <a:pt x="4041" y="3132"/>
                    <a:pt x="4406" y="3611"/>
                    <a:pt x="4771" y="4091"/>
                  </a:cubicBezTo>
                  <a:cubicBezTo>
                    <a:pt x="4683" y="4238"/>
                    <a:pt x="4585" y="4290"/>
                    <a:pt x="4490" y="4290"/>
                  </a:cubicBezTo>
                  <a:cubicBezTo>
                    <a:pt x="4437" y="4290"/>
                    <a:pt x="4386" y="4275"/>
                    <a:pt x="4338" y="4251"/>
                  </a:cubicBezTo>
                  <a:cubicBezTo>
                    <a:pt x="3767" y="3954"/>
                    <a:pt x="3151" y="3748"/>
                    <a:pt x="2717" y="3246"/>
                  </a:cubicBezTo>
                  <a:cubicBezTo>
                    <a:pt x="2489" y="2972"/>
                    <a:pt x="2489" y="2630"/>
                    <a:pt x="2443" y="2310"/>
                  </a:cubicBezTo>
                  <a:cubicBezTo>
                    <a:pt x="2420" y="2219"/>
                    <a:pt x="2580" y="2105"/>
                    <a:pt x="2649" y="1991"/>
                  </a:cubicBezTo>
                  <a:cubicBezTo>
                    <a:pt x="2877" y="2151"/>
                    <a:pt x="3082" y="2265"/>
                    <a:pt x="3311" y="2425"/>
                  </a:cubicBezTo>
                  <a:cubicBezTo>
                    <a:pt x="3180" y="2034"/>
                    <a:pt x="2947" y="1829"/>
                    <a:pt x="2690" y="1829"/>
                  </a:cubicBezTo>
                  <a:cubicBezTo>
                    <a:pt x="2676" y="1829"/>
                    <a:pt x="2662" y="1830"/>
                    <a:pt x="2649" y="1831"/>
                  </a:cubicBezTo>
                  <a:cubicBezTo>
                    <a:pt x="2352" y="1877"/>
                    <a:pt x="2146" y="2196"/>
                    <a:pt x="2192" y="2516"/>
                  </a:cubicBezTo>
                  <a:cubicBezTo>
                    <a:pt x="2261" y="2950"/>
                    <a:pt x="2397" y="3338"/>
                    <a:pt x="2786" y="3611"/>
                  </a:cubicBezTo>
                  <a:cubicBezTo>
                    <a:pt x="2945" y="3703"/>
                    <a:pt x="3128" y="3794"/>
                    <a:pt x="3311" y="3908"/>
                  </a:cubicBezTo>
                  <a:cubicBezTo>
                    <a:pt x="3539" y="4045"/>
                    <a:pt x="3767" y="4182"/>
                    <a:pt x="3995" y="4319"/>
                  </a:cubicBezTo>
                  <a:cubicBezTo>
                    <a:pt x="4018" y="4342"/>
                    <a:pt x="4041" y="4410"/>
                    <a:pt x="4132" y="4502"/>
                  </a:cubicBezTo>
                  <a:cubicBezTo>
                    <a:pt x="3950" y="4456"/>
                    <a:pt x="3858" y="4433"/>
                    <a:pt x="3767" y="4410"/>
                  </a:cubicBezTo>
                  <a:cubicBezTo>
                    <a:pt x="3265" y="4319"/>
                    <a:pt x="2740" y="4228"/>
                    <a:pt x="2238" y="4136"/>
                  </a:cubicBezTo>
                  <a:lnTo>
                    <a:pt x="2238" y="4136"/>
                  </a:lnTo>
                  <a:cubicBezTo>
                    <a:pt x="2489" y="4205"/>
                    <a:pt x="2740" y="4273"/>
                    <a:pt x="2991" y="4319"/>
                  </a:cubicBezTo>
                  <a:cubicBezTo>
                    <a:pt x="3470" y="4433"/>
                    <a:pt x="3927" y="4524"/>
                    <a:pt x="4383" y="4639"/>
                  </a:cubicBezTo>
                  <a:cubicBezTo>
                    <a:pt x="4475" y="4661"/>
                    <a:pt x="4543" y="4753"/>
                    <a:pt x="4612" y="4798"/>
                  </a:cubicBezTo>
                  <a:cubicBezTo>
                    <a:pt x="4634" y="4821"/>
                    <a:pt x="4680" y="4844"/>
                    <a:pt x="4726" y="4890"/>
                  </a:cubicBezTo>
                  <a:cubicBezTo>
                    <a:pt x="4657" y="4981"/>
                    <a:pt x="4612" y="5095"/>
                    <a:pt x="4520" y="5164"/>
                  </a:cubicBezTo>
                  <a:cubicBezTo>
                    <a:pt x="4269" y="5346"/>
                    <a:pt x="4018" y="5552"/>
                    <a:pt x="3721" y="5689"/>
                  </a:cubicBezTo>
                  <a:cubicBezTo>
                    <a:pt x="3517" y="5791"/>
                    <a:pt x="3299" y="5836"/>
                    <a:pt x="3079" y="5836"/>
                  </a:cubicBezTo>
                  <a:cubicBezTo>
                    <a:pt x="2904" y="5836"/>
                    <a:pt x="2729" y="5807"/>
                    <a:pt x="2557" y="5757"/>
                  </a:cubicBezTo>
                  <a:cubicBezTo>
                    <a:pt x="2215" y="5689"/>
                    <a:pt x="2055" y="5392"/>
                    <a:pt x="1964" y="5072"/>
                  </a:cubicBezTo>
                  <a:cubicBezTo>
                    <a:pt x="1918" y="5004"/>
                    <a:pt x="1918" y="4913"/>
                    <a:pt x="1895" y="4844"/>
                  </a:cubicBezTo>
                  <a:lnTo>
                    <a:pt x="1827" y="4821"/>
                  </a:lnTo>
                  <a:cubicBezTo>
                    <a:pt x="1827" y="4913"/>
                    <a:pt x="1781" y="5004"/>
                    <a:pt x="1804" y="5095"/>
                  </a:cubicBezTo>
                  <a:cubicBezTo>
                    <a:pt x="1873" y="5415"/>
                    <a:pt x="1964" y="5734"/>
                    <a:pt x="2306" y="5848"/>
                  </a:cubicBezTo>
                  <a:cubicBezTo>
                    <a:pt x="2649" y="5940"/>
                    <a:pt x="2991" y="6008"/>
                    <a:pt x="3333" y="6077"/>
                  </a:cubicBezTo>
                  <a:cubicBezTo>
                    <a:pt x="3349" y="6084"/>
                    <a:pt x="3361" y="6087"/>
                    <a:pt x="3372" y="6087"/>
                  </a:cubicBezTo>
                  <a:cubicBezTo>
                    <a:pt x="3394" y="6087"/>
                    <a:pt x="3409" y="6077"/>
                    <a:pt x="3425" y="6077"/>
                  </a:cubicBezTo>
                  <a:cubicBezTo>
                    <a:pt x="3721" y="5871"/>
                    <a:pt x="4018" y="5689"/>
                    <a:pt x="4292" y="5506"/>
                  </a:cubicBezTo>
                  <a:cubicBezTo>
                    <a:pt x="4315" y="5483"/>
                    <a:pt x="4360" y="5483"/>
                    <a:pt x="4383" y="5460"/>
                  </a:cubicBezTo>
                  <a:cubicBezTo>
                    <a:pt x="4406" y="5437"/>
                    <a:pt x="4429" y="5415"/>
                    <a:pt x="4452" y="5369"/>
                  </a:cubicBezTo>
                  <a:cubicBezTo>
                    <a:pt x="4475" y="5392"/>
                    <a:pt x="4497" y="5415"/>
                    <a:pt x="4497" y="5415"/>
                  </a:cubicBezTo>
                  <a:cubicBezTo>
                    <a:pt x="4475" y="5437"/>
                    <a:pt x="4452" y="5483"/>
                    <a:pt x="4429" y="5506"/>
                  </a:cubicBezTo>
                  <a:cubicBezTo>
                    <a:pt x="4246" y="5780"/>
                    <a:pt x="4087" y="6054"/>
                    <a:pt x="3927" y="6350"/>
                  </a:cubicBezTo>
                  <a:cubicBezTo>
                    <a:pt x="3904" y="6373"/>
                    <a:pt x="3881" y="6396"/>
                    <a:pt x="3835" y="6396"/>
                  </a:cubicBezTo>
                  <a:cubicBezTo>
                    <a:pt x="3470" y="6556"/>
                    <a:pt x="3425" y="6761"/>
                    <a:pt x="3699" y="7058"/>
                  </a:cubicBezTo>
                  <a:cubicBezTo>
                    <a:pt x="3721" y="7081"/>
                    <a:pt x="3767" y="7127"/>
                    <a:pt x="3790" y="7149"/>
                  </a:cubicBezTo>
                  <a:cubicBezTo>
                    <a:pt x="3961" y="7335"/>
                    <a:pt x="4160" y="7423"/>
                    <a:pt x="4380" y="7423"/>
                  </a:cubicBezTo>
                  <a:cubicBezTo>
                    <a:pt x="4511" y="7423"/>
                    <a:pt x="4649" y="7392"/>
                    <a:pt x="4794" y="7332"/>
                  </a:cubicBezTo>
                  <a:cubicBezTo>
                    <a:pt x="5433" y="7058"/>
                    <a:pt x="5730" y="6556"/>
                    <a:pt x="5730" y="5871"/>
                  </a:cubicBezTo>
                  <a:cubicBezTo>
                    <a:pt x="5730" y="5848"/>
                    <a:pt x="5753" y="5826"/>
                    <a:pt x="5776" y="5757"/>
                  </a:cubicBezTo>
                  <a:cubicBezTo>
                    <a:pt x="5935" y="5826"/>
                    <a:pt x="6095" y="5917"/>
                    <a:pt x="6255" y="5985"/>
                  </a:cubicBezTo>
                  <a:cubicBezTo>
                    <a:pt x="6575" y="6122"/>
                    <a:pt x="6871" y="6236"/>
                    <a:pt x="7191" y="6373"/>
                  </a:cubicBezTo>
                  <a:cubicBezTo>
                    <a:pt x="7351" y="6442"/>
                    <a:pt x="7442" y="6579"/>
                    <a:pt x="7419" y="6761"/>
                  </a:cubicBezTo>
                  <a:cubicBezTo>
                    <a:pt x="7419" y="6967"/>
                    <a:pt x="7510" y="7104"/>
                    <a:pt x="7647" y="7218"/>
                  </a:cubicBezTo>
                  <a:cubicBezTo>
                    <a:pt x="7921" y="7446"/>
                    <a:pt x="8195" y="7652"/>
                    <a:pt x="8469" y="7903"/>
                  </a:cubicBezTo>
                  <a:cubicBezTo>
                    <a:pt x="8218" y="7925"/>
                    <a:pt x="8058" y="7925"/>
                    <a:pt x="7876" y="7948"/>
                  </a:cubicBezTo>
                  <a:cubicBezTo>
                    <a:pt x="7870" y="7949"/>
                    <a:pt x="7863" y="7949"/>
                    <a:pt x="7856" y="7949"/>
                  </a:cubicBezTo>
                  <a:cubicBezTo>
                    <a:pt x="7647" y="7949"/>
                    <a:pt x="6960" y="7624"/>
                    <a:pt x="6894" y="7469"/>
                  </a:cubicBezTo>
                  <a:cubicBezTo>
                    <a:pt x="6871" y="7400"/>
                    <a:pt x="6917" y="7332"/>
                    <a:pt x="6917" y="7241"/>
                  </a:cubicBezTo>
                  <a:cubicBezTo>
                    <a:pt x="6917" y="6807"/>
                    <a:pt x="6734" y="6556"/>
                    <a:pt x="6323" y="6442"/>
                  </a:cubicBezTo>
                  <a:cubicBezTo>
                    <a:pt x="6264" y="6422"/>
                    <a:pt x="6207" y="6412"/>
                    <a:pt x="6153" y="6412"/>
                  </a:cubicBezTo>
                  <a:cubicBezTo>
                    <a:pt x="5902" y="6412"/>
                    <a:pt x="5738" y="6624"/>
                    <a:pt x="5776" y="6944"/>
                  </a:cubicBezTo>
                  <a:cubicBezTo>
                    <a:pt x="5821" y="7195"/>
                    <a:pt x="6004" y="7355"/>
                    <a:pt x="6164" y="7537"/>
                  </a:cubicBezTo>
                  <a:cubicBezTo>
                    <a:pt x="6643" y="7606"/>
                    <a:pt x="6757" y="7674"/>
                    <a:pt x="6826" y="7903"/>
                  </a:cubicBezTo>
                  <a:cubicBezTo>
                    <a:pt x="6725" y="7907"/>
                    <a:pt x="6645" y="7911"/>
                    <a:pt x="6579" y="7911"/>
                  </a:cubicBezTo>
                  <a:cubicBezTo>
                    <a:pt x="6316" y="7911"/>
                    <a:pt x="6287" y="7852"/>
                    <a:pt x="6141" y="7560"/>
                  </a:cubicBezTo>
                  <a:cubicBezTo>
                    <a:pt x="6050" y="7515"/>
                    <a:pt x="5958" y="7492"/>
                    <a:pt x="5890" y="7446"/>
                  </a:cubicBezTo>
                  <a:cubicBezTo>
                    <a:pt x="5823" y="7389"/>
                    <a:pt x="5764" y="7363"/>
                    <a:pt x="5708" y="7363"/>
                  </a:cubicBezTo>
                  <a:cubicBezTo>
                    <a:pt x="5630" y="7363"/>
                    <a:pt x="5558" y="7412"/>
                    <a:pt x="5479" y="7492"/>
                  </a:cubicBezTo>
                  <a:cubicBezTo>
                    <a:pt x="5753" y="7652"/>
                    <a:pt x="5844" y="7880"/>
                    <a:pt x="5776" y="8177"/>
                  </a:cubicBezTo>
                  <a:cubicBezTo>
                    <a:pt x="5525" y="8336"/>
                    <a:pt x="5205" y="8177"/>
                    <a:pt x="4977" y="8382"/>
                  </a:cubicBezTo>
                  <a:cubicBezTo>
                    <a:pt x="5160" y="8402"/>
                    <a:pt x="5348" y="8432"/>
                    <a:pt x="5532" y="8432"/>
                  </a:cubicBezTo>
                  <a:cubicBezTo>
                    <a:pt x="5761" y="8432"/>
                    <a:pt x="5984" y="8386"/>
                    <a:pt x="6186" y="8222"/>
                  </a:cubicBezTo>
                  <a:cubicBezTo>
                    <a:pt x="6186" y="8222"/>
                    <a:pt x="6209" y="8199"/>
                    <a:pt x="6232" y="8199"/>
                  </a:cubicBezTo>
                  <a:cubicBezTo>
                    <a:pt x="6666" y="8222"/>
                    <a:pt x="7122" y="8177"/>
                    <a:pt x="7533" y="8336"/>
                  </a:cubicBezTo>
                  <a:cubicBezTo>
                    <a:pt x="7465" y="8359"/>
                    <a:pt x="7396" y="8405"/>
                    <a:pt x="7328" y="8450"/>
                  </a:cubicBezTo>
                  <a:cubicBezTo>
                    <a:pt x="7236" y="8496"/>
                    <a:pt x="7122" y="8565"/>
                    <a:pt x="7031" y="8633"/>
                  </a:cubicBezTo>
                  <a:lnTo>
                    <a:pt x="7031" y="8610"/>
                  </a:lnTo>
                  <a:cubicBezTo>
                    <a:pt x="6963" y="8633"/>
                    <a:pt x="6894" y="8656"/>
                    <a:pt x="6848" y="8701"/>
                  </a:cubicBezTo>
                  <a:lnTo>
                    <a:pt x="6848" y="8679"/>
                  </a:lnTo>
                  <a:cubicBezTo>
                    <a:pt x="6803" y="8724"/>
                    <a:pt x="6780" y="8793"/>
                    <a:pt x="6734" y="8793"/>
                  </a:cubicBezTo>
                  <a:cubicBezTo>
                    <a:pt x="6483" y="8816"/>
                    <a:pt x="6209" y="8816"/>
                    <a:pt x="5958" y="8838"/>
                  </a:cubicBezTo>
                  <a:cubicBezTo>
                    <a:pt x="5525" y="8861"/>
                    <a:pt x="5137" y="8930"/>
                    <a:pt x="4817" y="9249"/>
                  </a:cubicBezTo>
                  <a:cubicBezTo>
                    <a:pt x="4798" y="9287"/>
                    <a:pt x="4779" y="9340"/>
                    <a:pt x="4773" y="9396"/>
                  </a:cubicBezTo>
                  <a:lnTo>
                    <a:pt x="4773" y="9396"/>
                  </a:lnTo>
                  <a:cubicBezTo>
                    <a:pt x="5131" y="9208"/>
                    <a:pt x="5490" y="9042"/>
                    <a:pt x="5923" y="9042"/>
                  </a:cubicBezTo>
                  <a:cubicBezTo>
                    <a:pt x="5950" y="9042"/>
                    <a:pt x="5977" y="9043"/>
                    <a:pt x="6004" y="9044"/>
                  </a:cubicBezTo>
                  <a:cubicBezTo>
                    <a:pt x="6164" y="9044"/>
                    <a:pt x="6301" y="9044"/>
                    <a:pt x="6392" y="9204"/>
                  </a:cubicBezTo>
                  <a:cubicBezTo>
                    <a:pt x="6438" y="9295"/>
                    <a:pt x="6575" y="9386"/>
                    <a:pt x="6666" y="9386"/>
                  </a:cubicBezTo>
                  <a:cubicBezTo>
                    <a:pt x="6940" y="9386"/>
                    <a:pt x="7100" y="9569"/>
                    <a:pt x="7214" y="9751"/>
                  </a:cubicBezTo>
                  <a:cubicBezTo>
                    <a:pt x="7419" y="10048"/>
                    <a:pt x="7624" y="10345"/>
                    <a:pt x="7739" y="10687"/>
                  </a:cubicBezTo>
                  <a:cubicBezTo>
                    <a:pt x="7830" y="10893"/>
                    <a:pt x="7898" y="11189"/>
                    <a:pt x="7624" y="11441"/>
                  </a:cubicBezTo>
                  <a:cubicBezTo>
                    <a:pt x="7282" y="10984"/>
                    <a:pt x="7328" y="10368"/>
                    <a:pt x="6917" y="9934"/>
                  </a:cubicBezTo>
                  <a:cubicBezTo>
                    <a:pt x="6917" y="10162"/>
                    <a:pt x="6894" y="10368"/>
                    <a:pt x="6894" y="10550"/>
                  </a:cubicBezTo>
                  <a:cubicBezTo>
                    <a:pt x="6894" y="10687"/>
                    <a:pt x="6917" y="10801"/>
                    <a:pt x="6917" y="10938"/>
                  </a:cubicBezTo>
                  <a:cubicBezTo>
                    <a:pt x="6940" y="11463"/>
                    <a:pt x="6940" y="11463"/>
                    <a:pt x="6392" y="11692"/>
                  </a:cubicBezTo>
                  <a:cubicBezTo>
                    <a:pt x="6369" y="11532"/>
                    <a:pt x="6301" y="11395"/>
                    <a:pt x="6301" y="11235"/>
                  </a:cubicBezTo>
                  <a:cubicBezTo>
                    <a:pt x="6278" y="10893"/>
                    <a:pt x="6323" y="10528"/>
                    <a:pt x="6323" y="10185"/>
                  </a:cubicBezTo>
                  <a:cubicBezTo>
                    <a:pt x="6323" y="10048"/>
                    <a:pt x="6323" y="9934"/>
                    <a:pt x="6278" y="9820"/>
                  </a:cubicBezTo>
                  <a:cubicBezTo>
                    <a:pt x="5913" y="10185"/>
                    <a:pt x="5593" y="10596"/>
                    <a:pt x="5091" y="10824"/>
                  </a:cubicBezTo>
                  <a:cubicBezTo>
                    <a:pt x="5091" y="10254"/>
                    <a:pt x="4977" y="10345"/>
                    <a:pt x="6072" y="9318"/>
                  </a:cubicBezTo>
                  <a:lnTo>
                    <a:pt x="6072" y="9318"/>
                  </a:lnTo>
                  <a:cubicBezTo>
                    <a:pt x="5707" y="9363"/>
                    <a:pt x="5479" y="9546"/>
                    <a:pt x="5228" y="9683"/>
                  </a:cubicBezTo>
                  <a:cubicBezTo>
                    <a:pt x="5000" y="9820"/>
                    <a:pt x="4748" y="9957"/>
                    <a:pt x="4475" y="10117"/>
                  </a:cubicBezTo>
                  <a:cubicBezTo>
                    <a:pt x="4520" y="10208"/>
                    <a:pt x="4589" y="10322"/>
                    <a:pt x="4657" y="10436"/>
                  </a:cubicBezTo>
                  <a:cubicBezTo>
                    <a:pt x="4771" y="10345"/>
                    <a:pt x="4885" y="10254"/>
                    <a:pt x="5045" y="10139"/>
                  </a:cubicBezTo>
                  <a:lnTo>
                    <a:pt x="5045" y="10139"/>
                  </a:lnTo>
                  <a:cubicBezTo>
                    <a:pt x="5000" y="10368"/>
                    <a:pt x="4954" y="10550"/>
                    <a:pt x="4931" y="10756"/>
                  </a:cubicBezTo>
                  <a:cubicBezTo>
                    <a:pt x="4931" y="10912"/>
                    <a:pt x="4974" y="10982"/>
                    <a:pt x="5059" y="10982"/>
                  </a:cubicBezTo>
                  <a:cubicBezTo>
                    <a:pt x="5099" y="10982"/>
                    <a:pt x="5147" y="10967"/>
                    <a:pt x="5205" y="10938"/>
                  </a:cubicBezTo>
                  <a:cubicBezTo>
                    <a:pt x="5410" y="10824"/>
                    <a:pt x="5593" y="10687"/>
                    <a:pt x="5776" y="10550"/>
                  </a:cubicBezTo>
                  <a:cubicBezTo>
                    <a:pt x="5867" y="10482"/>
                    <a:pt x="5958" y="10413"/>
                    <a:pt x="6072" y="10299"/>
                  </a:cubicBezTo>
                  <a:cubicBezTo>
                    <a:pt x="6072" y="10436"/>
                    <a:pt x="6095" y="10505"/>
                    <a:pt x="6095" y="10596"/>
                  </a:cubicBezTo>
                  <a:cubicBezTo>
                    <a:pt x="5981" y="11007"/>
                    <a:pt x="6141" y="11372"/>
                    <a:pt x="6301" y="11760"/>
                  </a:cubicBezTo>
                  <a:cubicBezTo>
                    <a:pt x="6415" y="12034"/>
                    <a:pt x="6506" y="12308"/>
                    <a:pt x="6620" y="12627"/>
                  </a:cubicBezTo>
                  <a:cubicBezTo>
                    <a:pt x="6458" y="12615"/>
                    <a:pt x="6303" y="12555"/>
                    <a:pt x="6155" y="12555"/>
                  </a:cubicBezTo>
                  <a:cubicBezTo>
                    <a:pt x="6031" y="12555"/>
                    <a:pt x="5912" y="12596"/>
                    <a:pt x="5798" y="12742"/>
                  </a:cubicBezTo>
                  <a:cubicBezTo>
                    <a:pt x="5847" y="12736"/>
                    <a:pt x="5894" y="12734"/>
                    <a:pt x="5940" y="12734"/>
                  </a:cubicBezTo>
                  <a:cubicBezTo>
                    <a:pt x="6476" y="12734"/>
                    <a:pt x="6835" y="13086"/>
                    <a:pt x="7214" y="13381"/>
                  </a:cubicBezTo>
                  <a:cubicBezTo>
                    <a:pt x="7191" y="13404"/>
                    <a:pt x="7191" y="13426"/>
                    <a:pt x="7191" y="13449"/>
                  </a:cubicBezTo>
                  <a:cubicBezTo>
                    <a:pt x="7115" y="13449"/>
                    <a:pt x="7039" y="13459"/>
                    <a:pt x="6969" y="13459"/>
                  </a:cubicBezTo>
                  <a:cubicBezTo>
                    <a:pt x="6935" y="13459"/>
                    <a:pt x="6902" y="13457"/>
                    <a:pt x="6871" y="13449"/>
                  </a:cubicBezTo>
                  <a:cubicBezTo>
                    <a:pt x="6666" y="13381"/>
                    <a:pt x="6460" y="13267"/>
                    <a:pt x="6278" y="13198"/>
                  </a:cubicBezTo>
                  <a:cubicBezTo>
                    <a:pt x="6141" y="13175"/>
                    <a:pt x="6027" y="13130"/>
                    <a:pt x="5890" y="13130"/>
                  </a:cubicBezTo>
                  <a:cubicBezTo>
                    <a:pt x="5639" y="13152"/>
                    <a:pt x="5525" y="13335"/>
                    <a:pt x="5547" y="13586"/>
                  </a:cubicBezTo>
                  <a:cubicBezTo>
                    <a:pt x="5570" y="13655"/>
                    <a:pt x="5570" y="13723"/>
                    <a:pt x="5593" y="13792"/>
                  </a:cubicBezTo>
                  <a:cubicBezTo>
                    <a:pt x="5502" y="13837"/>
                    <a:pt x="5410" y="13837"/>
                    <a:pt x="5342" y="13883"/>
                  </a:cubicBezTo>
                  <a:cubicBezTo>
                    <a:pt x="5289" y="13915"/>
                    <a:pt x="5241" y="13932"/>
                    <a:pt x="5193" y="13932"/>
                  </a:cubicBezTo>
                  <a:cubicBezTo>
                    <a:pt x="5138" y="13932"/>
                    <a:pt x="5084" y="13909"/>
                    <a:pt x="5022" y="13860"/>
                  </a:cubicBezTo>
                  <a:cubicBezTo>
                    <a:pt x="4931" y="13814"/>
                    <a:pt x="4817" y="13769"/>
                    <a:pt x="4703" y="13746"/>
                  </a:cubicBezTo>
                  <a:cubicBezTo>
                    <a:pt x="4656" y="13736"/>
                    <a:pt x="4604" y="13731"/>
                    <a:pt x="4557" y="13731"/>
                  </a:cubicBezTo>
                  <a:cubicBezTo>
                    <a:pt x="4491" y="13731"/>
                    <a:pt x="4433" y="13742"/>
                    <a:pt x="4406" y="13769"/>
                  </a:cubicBezTo>
                  <a:cubicBezTo>
                    <a:pt x="4360" y="13814"/>
                    <a:pt x="4360" y="13951"/>
                    <a:pt x="4383" y="14043"/>
                  </a:cubicBezTo>
                  <a:cubicBezTo>
                    <a:pt x="4452" y="14294"/>
                    <a:pt x="4520" y="14522"/>
                    <a:pt x="4612" y="14796"/>
                  </a:cubicBezTo>
                  <a:cubicBezTo>
                    <a:pt x="4657" y="14750"/>
                    <a:pt x="4748" y="14705"/>
                    <a:pt x="4817" y="14659"/>
                  </a:cubicBezTo>
                  <a:cubicBezTo>
                    <a:pt x="4726" y="14408"/>
                    <a:pt x="4634" y="14180"/>
                    <a:pt x="4543" y="13928"/>
                  </a:cubicBezTo>
                  <a:cubicBezTo>
                    <a:pt x="4794" y="13928"/>
                    <a:pt x="4908" y="14043"/>
                    <a:pt x="5022" y="14180"/>
                  </a:cubicBezTo>
                  <a:cubicBezTo>
                    <a:pt x="5388" y="14727"/>
                    <a:pt x="5776" y="15275"/>
                    <a:pt x="6141" y="15823"/>
                  </a:cubicBezTo>
                  <a:cubicBezTo>
                    <a:pt x="6164" y="15869"/>
                    <a:pt x="6186" y="15960"/>
                    <a:pt x="6209" y="16051"/>
                  </a:cubicBezTo>
                  <a:cubicBezTo>
                    <a:pt x="6118" y="16051"/>
                    <a:pt x="6072" y="16051"/>
                    <a:pt x="6027" y="16028"/>
                  </a:cubicBezTo>
                  <a:cubicBezTo>
                    <a:pt x="5730" y="15869"/>
                    <a:pt x="5433" y="15663"/>
                    <a:pt x="5114" y="15549"/>
                  </a:cubicBezTo>
                  <a:cubicBezTo>
                    <a:pt x="5042" y="15525"/>
                    <a:pt x="4965" y="15515"/>
                    <a:pt x="4885" y="15515"/>
                  </a:cubicBezTo>
                  <a:cubicBezTo>
                    <a:pt x="4736" y="15515"/>
                    <a:pt x="4578" y="15550"/>
                    <a:pt x="4429" y="15595"/>
                  </a:cubicBezTo>
                  <a:cubicBezTo>
                    <a:pt x="4368" y="15610"/>
                    <a:pt x="4312" y="15618"/>
                    <a:pt x="4259" y="15618"/>
                  </a:cubicBezTo>
                  <a:cubicBezTo>
                    <a:pt x="4153" y="15618"/>
                    <a:pt x="4056" y="15587"/>
                    <a:pt x="3950" y="15526"/>
                  </a:cubicBezTo>
                  <a:cubicBezTo>
                    <a:pt x="3803" y="15445"/>
                    <a:pt x="3644" y="15375"/>
                    <a:pt x="3474" y="15375"/>
                  </a:cubicBezTo>
                  <a:cubicBezTo>
                    <a:pt x="3406" y="15375"/>
                    <a:pt x="3337" y="15386"/>
                    <a:pt x="3265" y="15412"/>
                  </a:cubicBezTo>
                  <a:cubicBezTo>
                    <a:pt x="3242" y="15800"/>
                    <a:pt x="3767" y="16508"/>
                    <a:pt x="4109" y="16553"/>
                  </a:cubicBezTo>
                  <a:cubicBezTo>
                    <a:pt x="4132" y="16690"/>
                    <a:pt x="4155" y="16827"/>
                    <a:pt x="4178" y="16987"/>
                  </a:cubicBezTo>
                  <a:cubicBezTo>
                    <a:pt x="3630" y="16576"/>
                    <a:pt x="3059" y="16188"/>
                    <a:pt x="2717" y="15549"/>
                  </a:cubicBezTo>
                  <a:cubicBezTo>
                    <a:pt x="3082" y="15366"/>
                    <a:pt x="3333" y="15047"/>
                    <a:pt x="3493" y="14659"/>
                  </a:cubicBezTo>
                  <a:cubicBezTo>
                    <a:pt x="3584" y="14385"/>
                    <a:pt x="3699" y="14088"/>
                    <a:pt x="3584" y="13769"/>
                  </a:cubicBezTo>
                  <a:cubicBezTo>
                    <a:pt x="3527" y="13610"/>
                    <a:pt x="3460" y="13533"/>
                    <a:pt x="3360" y="13533"/>
                  </a:cubicBezTo>
                  <a:cubicBezTo>
                    <a:pt x="3303" y="13533"/>
                    <a:pt x="3234" y="13559"/>
                    <a:pt x="3151" y="13609"/>
                  </a:cubicBezTo>
                  <a:cubicBezTo>
                    <a:pt x="2968" y="13700"/>
                    <a:pt x="2786" y="13837"/>
                    <a:pt x="2580" y="13974"/>
                  </a:cubicBezTo>
                  <a:cubicBezTo>
                    <a:pt x="2512" y="13723"/>
                    <a:pt x="2443" y="13449"/>
                    <a:pt x="2352" y="13198"/>
                  </a:cubicBezTo>
                  <a:cubicBezTo>
                    <a:pt x="2329" y="13107"/>
                    <a:pt x="2283" y="13015"/>
                    <a:pt x="2238" y="12947"/>
                  </a:cubicBezTo>
                  <a:cubicBezTo>
                    <a:pt x="2131" y="12751"/>
                    <a:pt x="2010" y="12680"/>
                    <a:pt x="1854" y="12680"/>
                  </a:cubicBezTo>
                  <a:cubicBezTo>
                    <a:pt x="1810" y="12680"/>
                    <a:pt x="1763" y="12686"/>
                    <a:pt x="1713" y="12696"/>
                  </a:cubicBezTo>
                  <a:cubicBezTo>
                    <a:pt x="1439" y="12764"/>
                    <a:pt x="1302" y="12924"/>
                    <a:pt x="1302" y="13198"/>
                  </a:cubicBezTo>
                  <a:cubicBezTo>
                    <a:pt x="1279" y="13472"/>
                    <a:pt x="1325" y="13700"/>
                    <a:pt x="1484" y="13928"/>
                  </a:cubicBezTo>
                  <a:cubicBezTo>
                    <a:pt x="1576" y="14065"/>
                    <a:pt x="1644" y="14225"/>
                    <a:pt x="1667" y="14431"/>
                  </a:cubicBezTo>
                  <a:cubicBezTo>
                    <a:pt x="1599" y="14385"/>
                    <a:pt x="1507" y="14339"/>
                    <a:pt x="1416" y="14271"/>
                  </a:cubicBezTo>
                  <a:cubicBezTo>
                    <a:pt x="1200" y="14121"/>
                    <a:pt x="948" y="14069"/>
                    <a:pt x="694" y="14069"/>
                  </a:cubicBezTo>
                  <a:cubicBezTo>
                    <a:pt x="599" y="14069"/>
                    <a:pt x="505" y="14076"/>
                    <a:pt x="412" y="14088"/>
                  </a:cubicBezTo>
                  <a:cubicBezTo>
                    <a:pt x="183" y="14134"/>
                    <a:pt x="24" y="14294"/>
                    <a:pt x="24" y="14476"/>
                  </a:cubicBezTo>
                  <a:cubicBezTo>
                    <a:pt x="1" y="14636"/>
                    <a:pt x="115" y="14819"/>
                    <a:pt x="320" y="14910"/>
                  </a:cubicBezTo>
                  <a:cubicBezTo>
                    <a:pt x="617" y="15001"/>
                    <a:pt x="937" y="15070"/>
                    <a:pt x="1256" y="15230"/>
                  </a:cubicBezTo>
                  <a:cubicBezTo>
                    <a:pt x="868" y="15366"/>
                    <a:pt x="480" y="15481"/>
                    <a:pt x="92" y="15618"/>
                  </a:cubicBezTo>
                  <a:cubicBezTo>
                    <a:pt x="183" y="16074"/>
                    <a:pt x="457" y="16211"/>
                    <a:pt x="1256" y="16211"/>
                  </a:cubicBezTo>
                  <a:cubicBezTo>
                    <a:pt x="1142" y="16348"/>
                    <a:pt x="1051" y="16508"/>
                    <a:pt x="937" y="16622"/>
                  </a:cubicBezTo>
                  <a:cubicBezTo>
                    <a:pt x="777" y="16804"/>
                    <a:pt x="845" y="17010"/>
                    <a:pt x="914" y="17192"/>
                  </a:cubicBezTo>
                  <a:cubicBezTo>
                    <a:pt x="914" y="17261"/>
                    <a:pt x="982" y="17307"/>
                    <a:pt x="1051" y="17329"/>
                  </a:cubicBezTo>
                  <a:cubicBezTo>
                    <a:pt x="1104" y="17349"/>
                    <a:pt x="1165" y="17358"/>
                    <a:pt x="1230" y="17358"/>
                  </a:cubicBezTo>
                  <a:cubicBezTo>
                    <a:pt x="1466" y="17358"/>
                    <a:pt x="1747" y="17235"/>
                    <a:pt x="1873" y="17056"/>
                  </a:cubicBezTo>
                  <a:cubicBezTo>
                    <a:pt x="2032" y="16850"/>
                    <a:pt x="2169" y="16645"/>
                    <a:pt x="2306" y="16394"/>
                  </a:cubicBezTo>
                  <a:cubicBezTo>
                    <a:pt x="2466" y="16599"/>
                    <a:pt x="2580" y="16782"/>
                    <a:pt x="2740" y="16964"/>
                  </a:cubicBezTo>
                  <a:cubicBezTo>
                    <a:pt x="2808" y="17033"/>
                    <a:pt x="2968" y="17078"/>
                    <a:pt x="3082" y="17078"/>
                  </a:cubicBezTo>
                  <a:cubicBezTo>
                    <a:pt x="3128" y="17078"/>
                    <a:pt x="3196" y="16941"/>
                    <a:pt x="3242" y="16850"/>
                  </a:cubicBezTo>
                  <a:cubicBezTo>
                    <a:pt x="3265" y="16827"/>
                    <a:pt x="3265" y="16782"/>
                    <a:pt x="3288" y="16713"/>
                  </a:cubicBezTo>
                  <a:cubicBezTo>
                    <a:pt x="3607" y="16873"/>
                    <a:pt x="3904" y="17033"/>
                    <a:pt x="4269" y="17215"/>
                  </a:cubicBezTo>
                  <a:cubicBezTo>
                    <a:pt x="4018" y="17307"/>
                    <a:pt x="3813" y="17352"/>
                    <a:pt x="3630" y="17444"/>
                  </a:cubicBezTo>
                  <a:cubicBezTo>
                    <a:pt x="3447" y="17535"/>
                    <a:pt x="3265" y="17672"/>
                    <a:pt x="3082" y="17809"/>
                  </a:cubicBezTo>
                  <a:cubicBezTo>
                    <a:pt x="3364" y="18027"/>
                    <a:pt x="3676" y="18144"/>
                    <a:pt x="3975" y="18144"/>
                  </a:cubicBezTo>
                  <a:cubicBezTo>
                    <a:pt x="4208" y="18144"/>
                    <a:pt x="4434" y="18073"/>
                    <a:pt x="4634" y="17923"/>
                  </a:cubicBezTo>
                  <a:cubicBezTo>
                    <a:pt x="4931" y="17695"/>
                    <a:pt x="5251" y="17717"/>
                    <a:pt x="5547" y="17695"/>
                  </a:cubicBezTo>
                  <a:cubicBezTo>
                    <a:pt x="5593" y="17695"/>
                    <a:pt x="5662" y="17740"/>
                    <a:pt x="5707" y="17786"/>
                  </a:cubicBezTo>
                  <a:cubicBezTo>
                    <a:pt x="5821" y="17946"/>
                    <a:pt x="5935" y="18128"/>
                    <a:pt x="6072" y="18334"/>
                  </a:cubicBezTo>
                  <a:cubicBezTo>
                    <a:pt x="6015" y="18322"/>
                    <a:pt x="5958" y="18322"/>
                    <a:pt x="5904" y="18322"/>
                  </a:cubicBezTo>
                  <a:cubicBezTo>
                    <a:pt x="5850" y="18322"/>
                    <a:pt x="5798" y="18322"/>
                    <a:pt x="5753" y="18311"/>
                  </a:cubicBezTo>
                  <a:cubicBezTo>
                    <a:pt x="5685" y="18291"/>
                    <a:pt x="5613" y="18281"/>
                    <a:pt x="5539" y="18281"/>
                  </a:cubicBezTo>
                  <a:cubicBezTo>
                    <a:pt x="4944" y="18281"/>
                    <a:pt x="4201" y="18886"/>
                    <a:pt x="4018" y="19292"/>
                  </a:cubicBezTo>
                  <a:cubicBezTo>
                    <a:pt x="3950" y="19429"/>
                    <a:pt x="3927" y="19589"/>
                    <a:pt x="3950" y="19749"/>
                  </a:cubicBezTo>
                  <a:cubicBezTo>
                    <a:pt x="3997" y="19938"/>
                    <a:pt x="4099" y="20040"/>
                    <a:pt x="4240" y="20040"/>
                  </a:cubicBezTo>
                  <a:cubicBezTo>
                    <a:pt x="4303" y="20040"/>
                    <a:pt x="4374" y="20020"/>
                    <a:pt x="4452" y="19977"/>
                  </a:cubicBezTo>
                  <a:cubicBezTo>
                    <a:pt x="4840" y="19749"/>
                    <a:pt x="5228" y="19498"/>
                    <a:pt x="5639" y="19270"/>
                  </a:cubicBezTo>
                  <a:cubicBezTo>
                    <a:pt x="5776" y="19178"/>
                    <a:pt x="5913" y="19110"/>
                    <a:pt x="6050" y="19041"/>
                  </a:cubicBezTo>
                  <a:lnTo>
                    <a:pt x="6050" y="19041"/>
                  </a:lnTo>
                  <a:cubicBezTo>
                    <a:pt x="5981" y="19224"/>
                    <a:pt x="5890" y="19429"/>
                    <a:pt x="5844" y="19635"/>
                  </a:cubicBezTo>
                  <a:cubicBezTo>
                    <a:pt x="5821" y="19749"/>
                    <a:pt x="5844" y="19886"/>
                    <a:pt x="5844" y="20023"/>
                  </a:cubicBezTo>
                  <a:cubicBezTo>
                    <a:pt x="6506" y="19726"/>
                    <a:pt x="6757" y="19384"/>
                    <a:pt x="6734" y="18745"/>
                  </a:cubicBezTo>
                  <a:cubicBezTo>
                    <a:pt x="6748" y="18744"/>
                    <a:pt x="6761" y="18743"/>
                    <a:pt x="6774" y="18743"/>
                  </a:cubicBezTo>
                  <a:cubicBezTo>
                    <a:pt x="7140" y="18743"/>
                    <a:pt x="7384" y="19045"/>
                    <a:pt x="7693" y="19155"/>
                  </a:cubicBezTo>
                  <a:cubicBezTo>
                    <a:pt x="7373" y="19292"/>
                    <a:pt x="7008" y="19384"/>
                    <a:pt x="6734" y="19589"/>
                  </a:cubicBezTo>
                  <a:cubicBezTo>
                    <a:pt x="6255" y="19886"/>
                    <a:pt x="6004" y="20365"/>
                    <a:pt x="6072" y="20959"/>
                  </a:cubicBezTo>
                  <a:cubicBezTo>
                    <a:pt x="6090" y="21137"/>
                    <a:pt x="6150" y="21232"/>
                    <a:pt x="6284" y="21232"/>
                  </a:cubicBezTo>
                  <a:cubicBezTo>
                    <a:pt x="6322" y="21232"/>
                    <a:pt x="6365" y="21225"/>
                    <a:pt x="6415" y="21210"/>
                  </a:cubicBezTo>
                  <a:cubicBezTo>
                    <a:pt x="6711" y="21118"/>
                    <a:pt x="7031" y="21050"/>
                    <a:pt x="7305" y="20890"/>
                  </a:cubicBezTo>
                  <a:cubicBezTo>
                    <a:pt x="7533" y="20753"/>
                    <a:pt x="7670" y="20502"/>
                    <a:pt x="7830" y="20274"/>
                  </a:cubicBezTo>
                  <a:cubicBezTo>
                    <a:pt x="7944" y="20091"/>
                    <a:pt x="8035" y="19886"/>
                    <a:pt x="8127" y="19680"/>
                  </a:cubicBezTo>
                  <a:cubicBezTo>
                    <a:pt x="8181" y="19534"/>
                    <a:pt x="8236" y="19461"/>
                    <a:pt x="8361" y="19461"/>
                  </a:cubicBezTo>
                  <a:cubicBezTo>
                    <a:pt x="8392" y="19461"/>
                    <a:pt x="8428" y="19466"/>
                    <a:pt x="8469" y="19475"/>
                  </a:cubicBezTo>
                  <a:cubicBezTo>
                    <a:pt x="8994" y="19566"/>
                    <a:pt x="9496" y="19658"/>
                    <a:pt x="10021" y="19749"/>
                  </a:cubicBezTo>
                  <a:lnTo>
                    <a:pt x="10021" y="19734"/>
                  </a:lnTo>
                  <a:lnTo>
                    <a:pt x="10021" y="19734"/>
                  </a:lnTo>
                  <a:cubicBezTo>
                    <a:pt x="10286" y="19821"/>
                    <a:pt x="10531" y="19888"/>
                    <a:pt x="10797" y="19954"/>
                  </a:cubicBezTo>
                  <a:cubicBezTo>
                    <a:pt x="10808" y="19957"/>
                    <a:pt x="10819" y="19957"/>
                    <a:pt x="10830" y="19957"/>
                  </a:cubicBezTo>
                  <a:cubicBezTo>
                    <a:pt x="10889" y="19957"/>
                    <a:pt x="10948" y="19931"/>
                    <a:pt x="11011" y="19931"/>
                  </a:cubicBezTo>
                  <a:cubicBezTo>
                    <a:pt x="11059" y="19931"/>
                    <a:pt x="11109" y="19947"/>
                    <a:pt x="11162" y="20000"/>
                  </a:cubicBezTo>
                  <a:cubicBezTo>
                    <a:pt x="11277" y="20091"/>
                    <a:pt x="11482" y="20091"/>
                    <a:pt x="11619" y="20114"/>
                  </a:cubicBezTo>
                  <a:cubicBezTo>
                    <a:pt x="11779" y="20160"/>
                    <a:pt x="11938" y="20183"/>
                    <a:pt x="12098" y="20228"/>
                  </a:cubicBezTo>
                  <a:cubicBezTo>
                    <a:pt x="12121" y="20228"/>
                    <a:pt x="12144" y="20251"/>
                    <a:pt x="12212" y="20297"/>
                  </a:cubicBezTo>
                  <a:cubicBezTo>
                    <a:pt x="12075" y="20365"/>
                    <a:pt x="11984" y="20434"/>
                    <a:pt x="11870" y="20457"/>
                  </a:cubicBezTo>
                  <a:cubicBezTo>
                    <a:pt x="11413" y="20548"/>
                    <a:pt x="10957" y="20616"/>
                    <a:pt x="10478" y="20685"/>
                  </a:cubicBezTo>
                  <a:cubicBezTo>
                    <a:pt x="9930" y="20799"/>
                    <a:pt x="9451" y="21027"/>
                    <a:pt x="9131" y="21506"/>
                  </a:cubicBezTo>
                  <a:cubicBezTo>
                    <a:pt x="8948" y="21758"/>
                    <a:pt x="8971" y="22009"/>
                    <a:pt x="9040" y="22283"/>
                  </a:cubicBezTo>
                  <a:cubicBezTo>
                    <a:pt x="9062" y="22328"/>
                    <a:pt x="9131" y="22397"/>
                    <a:pt x="9199" y="22397"/>
                  </a:cubicBezTo>
                  <a:cubicBezTo>
                    <a:pt x="9348" y="22419"/>
                    <a:pt x="9496" y="22448"/>
                    <a:pt x="9642" y="22448"/>
                  </a:cubicBezTo>
                  <a:cubicBezTo>
                    <a:pt x="9787" y="22448"/>
                    <a:pt x="9930" y="22419"/>
                    <a:pt x="10067" y="22328"/>
                  </a:cubicBezTo>
                  <a:cubicBezTo>
                    <a:pt x="10409" y="22100"/>
                    <a:pt x="10752" y="21849"/>
                    <a:pt x="11094" y="21621"/>
                  </a:cubicBezTo>
                  <a:cubicBezTo>
                    <a:pt x="11162" y="21575"/>
                    <a:pt x="11254" y="21529"/>
                    <a:pt x="11345" y="21506"/>
                  </a:cubicBezTo>
                  <a:lnTo>
                    <a:pt x="11345" y="21506"/>
                  </a:lnTo>
                  <a:cubicBezTo>
                    <a:pt x="11140" y="21803"/>
                    <a:pt x="11231" y="22146"/>
                    <a:pt x="11254" y="22442"/>
                  </a:cubicBezTo>
                  <a:cubicBezTo>
                    <a:pt x="11277" y="22671"/>
                    <a:pt x="11436" y="22876"/>
                    <a:pt x="11550" y="23081"/>
                  </a:cubicBezTo>
                  <a:cubicBezTo>
                    <a:pt x="11619" y="23218"/>
                    <a:pt x="11710" y="23332"/>
                    <a:pt x="11824" y="23447"/>
                  </a:cubicBezTo>
                  <a:cubicBezTo>
                    <a:pt x="11881" y="23503"/>
                    <a:pt x="11968" y="23544"/>
                    <a:pt x="12048" y="23544"/>
                  </a:cubicBezTo>
                  <a:cubicBezTo>
                    <a:pt x="12065" y="23544"/>
                    <a:pt x="12082" y="23542"/>
                    <a:pt x="12098" y="23538"/>
                  </a:cubicBezTo>
                  <a:cubicBezTo>
                    <a:pt x="12167" y="23538"/>
                    <a:pt x="12212" y="23424"/>
                    <a:pt x="12235" y="23332"/>
                  </a:cubicBezTo>
                  <a:cubicBezTo>
                    <a:pt x="12395" y="22739"/>
                    <a:pt x="12372" y="22168"/>
                    <a:pt x="12167" y="21598"/>
                  </a:cubicBezTo>
                  <a:cubicBezTo>
                    <a:pt x="12075" y="21392"/>
                    <a:pt x="11961" y="21187"/>
                    <a:pt x="11870" y="20959"/>
                  </a:cubicBezTo>
                  <a:cubicBezTo>
                    <a:pt x="12238" y="20735"/>
                    <a:pt x="12599" y="20595"/>
                    <a:pt x="12970" y="20595"/>
                  </a:cubicBezTo>
                  <a:cubicBezTo>
                    <a:pt x="13242" y="20595"/>
                    <a:pt x="13520" y="20671"/>
                    <a:pt x="13810" y="20845"/>
                  </a:cubicBezTo>
                  <a:cubicBezTo>
                    <a:pt x="14312" y="21118"/>
                    <a:pt x="14837" y="21370"/>
                    <a:pt x="15339" y="21621"/>
                  </a:cubicBezTo>
                  <a:cubicBezTo>
                    <a:pt x="15454" y="21689"/>
                    <a:pt x="15545" y="21758"/>
                    <a:pt x="15636" y="21803"/>
                  </a:cubicBezTo>
                  <a:cubicBezTo>
                    <a:pt x="15807" y="21898"/>
                    <a:pt x="15963" y="21946"/>
                    <a:pt x="16142" y="21946"/>
                  </a:cubicBezTo>
                  <a:cubicBezTo>
                    <a:pt x="16178" y="21946"/>
                    <a:pt x="16214" y="21944"/>
                    <a:pt x="16252" y="21940"/>
                  </a:cubicBezTo>
                  <a:cubicBezTo>
                    <a:pt x="16526" y="21940"/>
                    <a:pt x="16800" y="22031"/>
                    <a:pt x="17051" y="22077"/>
                  </a:cubicBezTo>
                  <a:cubicBezTo>
                    <a:pt x="17097" y="22077"/>
                    <a:pt x="17143" y="22123"/>
                    <a:pt x="17188" y="22123"/>
                  </a:cubicBezTo>
                  <a:cubicBezTo>
                    <a:pt x="17805" y="22191"/>
                    <a:pt x="18330" y="22511"/>
                    <a:pt x="18855" y="22853"/>
                  </a:cubicBezTo>
                  <a:cubicBezTo>
                    <a:pt x="19106" y="23036"/>
                    <a:pt x="19334" y="23241"/>
                    <a:pt x="19516" y="23469"/>
                  </a:cubicBezTo>
                  <a:cubicBezTo>
                    <a:pt x="20156" y="24337"/>
                    <a:pt x="20863" y="25113"/>
                    <a:pt x="21708" y="25775"/>
                  </a:cubicBezTo>
                  <a:cubicBezTo>
                    <a:pt x="22050" y="26026"/>
                    <a:pt x="22301" y="26368"/>
                    <a:pt x="22598" y="26665"/>
                  </a:cubicBezTo>
                  <a:cubicBezTo>
                    <a:pt x="22639" y="26707"/>
                    <a:pt x="22706" y="26725"/>
                    <a:pt x="22785" y="26725"/>
                  </a:cubicBezTo>
                  <a:cubicBezTo>
                    <a:pt x="23187" y="26725"/>
                    <a:pt x="23937" y="26258"/>
                    <a:pt x="23671" y="25935"/>
                  </a:cubicBezTo>
                  <a:cubicBezTo>
                    <a:pt x="23922" y="25798"/>
                    <a:pt x="23785" y="25661"/>
                    <a:pt x="23671" y="25524"/>
                  </a:cubicBezTo>
                  <a:cubicBezTo>
                    <a:pt x="23351" y="25181"/>
                    <a:pt x="22986" y="24862"/>
                    <a:pt x="22689" y="24474"/>
                  </a:cubicBezTo>
                  <a:cubicBezTo>
                    <a:pt x="22096" y="23766"/>
                    <a:pt x="21297" y="23332"/>
                    <a:pt x="20589" y="22785"/>
                  </a:cubicBezTo>
                  <a:cubicBezTo>
                    <a:pt x="20293" y="22556"/>
                    <a:pt x="20064" y="22283"/>
                    <a:pt x="19813" y="22031"/>
                  </a:cubicBezTo>
                  <a:cubicBezTo>
                    <a:pt x="19494" y="21712"/>
                    <a:pt x="19197" y="21392"/>
                    <a:pt x="18900" y="21050"/>
                  </a:cubicBezTo>
                  <a:cubicBezTo>
                    <a:pt x="18672" y="20776"/>
                    <a:pt x="18467" y="20479"/>
                    <a:pt x="18238" y="20183"/>
                  </a:cubicBezTo>
                  <a:cubicBezTo>
                    <a:pt x="18170" y="20091"/>
                    <a:pt x="18124" y="20000"/>
                    <a:pt x="18078" y="19909"/>
                  </a:cubicBezTo>
                  <a:cubicBezTo>
                    <a:pt x="17668" y="19270"/>
                    <a:pt x="17257" y="18630"/>
                    <a:pt x="16846" y="17991"/>
                  </a:cubicBezTo>
                  <a:cubicBezTo>
                    <a:pt x="16618" y="17626"/>
                    <a:pt x="16389" y="17284"/>
                    <a:pt x="16184" y="16919"/>
                  </a:cubicBezTo>
                  <a:cubicBezTo>
                    <a:pt x="16181" y="16921"/>
                    <a:pt x="16178" y="16924"/>
                    <a:pt x="16176" y="16927"/>
                  </a:cubicBezTo>
                  <a:lnTo>
                    <a:pt x="16176" y="16927"/>
                  </a:lnTo>
                  <a:cubicBezTo>
                    <a:pt x="16113" y="16816"/>
                    <a:pt x="16089" y="16687"/>
                    <a:pt x="16001" y="16599"/>
                  </a:cubicBezTo>
                  <a:cubicBezTo>
                    <a:pt x="15819" y="16348"/>
                    <a:pt x="15819" y="16074"/>
                    <a:pt x="15842" y="15800"/>
                  </a:cubicBezTo>
                  <a:cubicBezTo>
                    <a:pt x="15842" y="15481"/>
                    <a:pt x="15933" y="15161"/>
                    <a:pt x="15842" y="14819"/>
                  </a:cubicBezTo>
                  <a:cubicBezTo>
                    <a:pt x="15819" y="14727"/>
                    <a:pt x="15864" y="14568"/>
                    <a:pt x="15956" y="14476"/>
                  </a:cubicBezTo>
                  <a:cubicBezTo>
                    <a:pt x="16207" y="14180"/>
                    <a:pt x="16504" y="13906"/>
                    <a:pt x="16777" y="13632"/>
                  </a:cubicBezTo>
                  <a:cubicBezTo>
                    <a:pt x="16800" y="13609"/>
                    <a:pt x="16846" y="13609"/>
                    <a:pt x="16892" y="13586"/>
                  </a:cubicBezTo>
                  <a:lnTo>
                    <a:pt x="16892" y="13586"/>
                  </a:lnTo>
                  <a:cubicBezTo>
                    <a:pt x="16869" y="13814"/>
                    <a:pt x="16846" y="13997"/>
                    <a:pt x="16823" y="14202"/>
                  </a:cubicBezTo>
                  <a:cubicBezTo>
                    <a:pt x="16823" y="14294"/>
                    <a:pt x="16800" y="14385"/>
                    <a:pt x="16800" y="14476"/>
                  </a:cubicBezTo>
                  <a:cubicBezTo>
                    <a:pt x="16830" y="14746"/>
                    <a:pt x="16899" y="14848"/>
                    <a:pt x="17047" y="14848"/>
                  </a:cubicBezTo>
                  <a:cubicBezTo>
                    <a:pt x="17124" y="14848"/>
                    <a:pt x="17222" y="14820"/>
                    <a:pt x="17348" y="14773"/>
                  </a:cubicBezTo>
                  <a:cubicBezTo>
                    <a:pt x="17919" y="14545"/>
                    <a:pt x="18147" y="14065"/>
                    <a:pt x="18421" y="13609"/>
                  </a:cubicBezTo>
                  <a:cubicBezTo>
                    <a:pt x="18444" y="13540"/>
                    <a:pt x="18467" y="13472"/>
                    <a:pt x="18512" y="13404"/>
                  </a:cubicBezTo>
                  <a:cubicBezTo>
                    <a:pt x="18649" y="13677"/>
                    <a:pt x="18763" y="13928"/>
                    <a:pt x="18877" y="14157"/>
                  </a:cubicBezTo>
                  <a:cubicBezTo>
                    <a:pt x="19014" y="14431"/>
                    <a:pt x="19243" y="14590"/>
                    <a:pt x="19494" y="14705"/>
                  </a:cubicBezTo>
                  <a:cubicBezTo>
                    <a:pt x="19548" y="14735"/>
                    <a:pt x="19610" y="14749"/>
                    <a:pt x="19676" y="14749"/>
                  </a:cubicBezTo>
                  <a:cubicBezTo>
                    <a:pt x="19858" y="14749"/>
                    <a:pt x="20067" y="14638"/>
                    <a:pt x="20201" y="14453"/>
                  </a:cubicBezTo>
                  <a:cubicBezTo>
                    <a:pt x="20315" y="14271"/>
                    <a:pt x="20293" y="14088"/>
                    <a:pt x="20110" y="13906"/>
                  </a:cubicBezTo>
                  <a:cubicBezTo>
                    <a:pt x="19927" y="13746"/>
                    <a:pt x="19722" y="13609"/>
                    <a:pt x="19516" y="13472"/>
                  </a:cubicBezTo>
                  <a:cubicBezTo>
                    <a:pt x="19243" y="13244"/>
                    <a:pt x="18991" y="13015"/>
                    <a:pt x="18718" y="12810"/>
                  </a:cubicBezTo>
                  <a:cubicBezTo>
                    <a:pt x="18718" y="12808"/>
                    <a:pt x="18718" y="12805"/>
                    <a:pt x="18718" y="12803"/>
                  </a:cubicBezTo>
                  <a:lnTo>
                    <a:pt x="18718" y="12803"/>
                  </a:lnTo>
                  <a:cubicBezTo>
                    <a:pt x="18778" y="12787"/>
                    <a:pt x="18837" y="12787"/>
                    <a:pt x="18877" y="12787"/>
                  </a:cubicBezTo>
                  <a:cubicBezTo>
                    <a:pt x="19174" y="12764"/>
                    <a:pt x="19448" y="12742"/>
                    <a:pt x="19745" y="12719"/>
                  </a:cubicBezTo>
                  <a:cubicBezTo>
                    <a:pt x="19950" y="12719"/>
                    <a:pt x="20156" y="12673"/>
                    <a:pt x="20384" y="12673"/>
                  </a:cubicBezTo>
                  <a:cubicBezTo>
                    <a:pt x="20438" y="12677"/>
                    <a:pt x="20485" y="12680"/>
                    <a:pt x="20527" y="12680"/>
                  </a:cubicBezTo>
                  <a:cubicBezTo>
                    <a:pt x="20728" y="12680"/>
                    <a:pt x="20791" y="12619"/>
                    <a:pt x="20886" y="12354"/>
                  </a:cubicBezTo>
                  <a:cubicBezTo>
                    <a:pt x="21114" y="11806"/>
                    <a:pt x="20795" y="11326"/>
                    <a:pt x="20178" y="11304"/>
                  </a:cubicBezTo>
                  <a:cubicBezTo>
                    <a:pt x="19676" y="11304"/>
                    <a:pt x="19288" y="11532"/>
                    <a:pt x="18855" y="11874"/>
                  </a:cubicBezTo>
                  <a:cubicBezTo>
                    <a:pt x="18900" y="11623"/>
                    <a:pt x="18923" y="11418"/>
                    <a:pt x="18946" y="11235"/>
                  </a:cubicBezTo>
                  <a:cubicBezTo>
                    <a:pt x="19014" y="10893"/>
                    <a:pt x="18946" y="10550"/>
                    <a:pt x="18786" y="10254"/>
                  </a:cubicBezTo>
                  <a:cubicBezTo>
                    <a:pt x="18718" y="10139"/>
                    <a:pt x="18558" y="10003"/>
                    <a:pt x="18421" y="10003"/>
                  </a:cubicBezTo>
                  <a:cubicBezTo>
                    <a:pt x="18307" y="10003"/>
                    <a:pt x="18193" y="10162"/>
                    <a:pt x="18101" y="10254"/>
                  </a:cubicBezTo>
                  <a:cubicBezTo>
                    <a:pt x="18010" y="10391"/>
                    <a:pt x="17827" y="11212"/>
                    <a:pt x="17805" y="11372"/>
                  </a:cubicBezTo>
                  <a:cubicBezTo>
                    <a:pt x="17805" y="11412"/>
                    <a:pt x="17787" y="11469"/>
                    <a:pt x="17767" y="11514"/>
                  </a:cubicBezTo>
                  <a:lnTo>
                    <a:pt x="17767" y="11514"/>
                  </a:lnTo>
                  <a:cubicBezTo>
                    <a:pt x="17683" y="11406"/>
                    <a:pt x="17617" y="11298"/>
                    <a:pt x="17531" y="11189"/>
                  </a:cubicBezTo>
                  <a:cubicBezTo>
                    <a:pt x="17434" y="11069"/>
                    <a:pt x="17351" y="11012"/>
                    <a:pt x="17260" y="11012"/>
                  </a:cubicBezTo>
                  <a:cubicBezTo>
                    <a:pt x="17178" y="11012"/>
                    <a:pt x="17091" y="11058"/>
                    <a:pt x="16983" y="11144"/>
                  </a:cubicBezTo>
                  <a:cubicBezTo>
                    <a:pt x="16755" y="11326"/>
                    <a:pt x="16549" y="11486"/>
                    <a:pt x="16344" y="11669"/>
                  </a:cubicBezTo>
                  <a:cubicBezTo>
                    <a:pt x="16412" y="11737"/>
                    <a:pt x="16526" y="11829"/>
                    <a:pt x="16572" y="11920"/>
                  </a:cubicBezTo>
                  <a:cubicBezTo>
                    <a:pt x="16663" y="12285"/>
                    <a:pt x="16846" y="12559"/>
                    <a:pt x="17234" y="12650"/>
                  </a:cubicBezTo>
                  <a:cubicBezTo>
                    <a:pt x="16686" y="12947"/>
                    <a:pt x="16298" y="13381"/>
                    <a:pt x="15933" y="13837"/>
                  </a:cubicBezTo>
                  <a:cubicBezTo>
                    <a:pt x="15910" y="13837"/>
                    <a:pt x="15864" y="13814"/>
                    <a:pt x="15842" y="13814"/>
                  </a:cubicBezTo>
                  <a:cubicBezTo>
                    <a:pt x="15819" y="13632"/>
                    <a:pt x="15750" y="13426"/>
                    <a:pt x="15773" y="13221"/>
                  </a:cubicBezTo>
                  <a:cubicBezTo>
                    <a:pt x="15796" y="12605"/>
                    <a:pt x="15819" y="11966"/>
                    <a:pt x="16047" y="11395"/>
                  </a:cubicBezTo>
                  <a:cubicBezTo>
                    <a:pt x="16275" y="10824"/>
                    <a:pt x="16481" y="10231"/>
                    <a:pt x="16937" y="9751"/>
                  </a:cubicBezTo>
                  <a:cubicBezTo>
                    <a:pt x="17097" y="9592"/>
                    <a:pt x="17165" y="9318"/>
                    <a:pt x="17280" y="9090"/>
                  </a:cubicBezTo>
                  <a:cubicBezTo>
                    <a:pt x="17782" y="9455"/>
                    <a:pt x="18352" y="9615"/>
                    <a:pt x="18969" y="9660"/>
                  </a:cubicBezTo>
                  <a:cubicBezTo>
                    <a:pt x="19009" y="9664"/>
                    <a:pt x="19050" y="9667"/>
                    <a:pt x="19090" y="9667"/>
                  </a:cubicBezTo>
                  <a:cubicBezTo>
                    <a:pt x="19275" y="9667"/>
                    <a:pt x="19450" y="9611"/>
                    <a:pt x="19562" y="9386"/>
                  </a:cubicBezTo>
                  <a:cubicBezTo>
                    <a:pt x="19151" y="8816"/>
                    <a:pt x="18512" y="8747"/>
                    <a:pt x="17850" y="8679"/>
                  </a:cubicBezTo>
                  <a:cubicBezTo>
                    <a:pt x="18215" y="8450"/>
                    <a:pt x="18558" y="8268"/>
                    <a:pt x="18900" y="8062"/>
                  </a:cubicBezTo>
                  <a:cubicBezTo>
                    <a:pt x="19243" y="7880"/>
                    <a:pt x="19448" y="7583"/>
                    <a:pt x="19653" y="7264"/>
                  </a:cubicBezTo>
                  <a:cubicBezTo>
                    <a:pt x="19676" y="7218"/>
                    <a:pt x="19676" y="7104"/>
                    <a:pt x="19653" y="7081"/>
                  </a:cubicBezTo>
                  <a:cubicBezTo>
                    <a:pt x="19465" y="6955"/>
                    <a:pt x="19315" y="6733"/>
                    <a:pt x="19061" y="6733"/>
                  </a:cubicBezTo>
                  <a:cubicBezTo>
                    <a:pt x="19039" y="6733"/>
                    <a:pt x="19016" y="6735"/>
                    <a:pt x="18991" y="6739"/>
                  </a:cubicBezTo>
                  <a:cubicBezTo>
                    <a:pt x="19037" y="6761"/>
                    <a:pt x="19106" y="6807"/>
                    <a:pt x="19151" y="6830"/>
                  </a:cubicBezTo>
                  <a:cubicBezTo>
                    <a:pt x="18695" y="7035"/>
                    <a:pt x="18467" y="7515"/>
                    <a:pt x="18056" y="7766"/>
                  </a:cubicBezTo>
                  <a:cubicBezTo>
                    <a:pt x="18124" y="7469"/>
                    <a:pt x="18215" y="7195"/>
                    <a:pt x="18284" y="6898"/>
                  </a:cubicBezTo>
                  <a:cubicBezTo>
                    <a:pt x="18307" y="6830"/>
                    <a:pt x="18307" y="6739"/>
                    <a:pt x="18307" y="6647"/>
                  </a:cubicBezTo>
                  <a:cubicBezTo>
                    <a:pt x="18307" y="6533"/>
                    <a:pt x="18284" y="6442"/>
                    <a:pt x="18147" y="6373"/>
                  </a:cubicBezTo>
                  <a:cubicBezTo>
                    <a:pt x="18087" y="6333"/>
                    <a:pt x="18027" y="6315"/>
                    <a:pt x="17973" y="6315"/>
                  </a:cubicBezTo>
                  <a:cubicBezTo>
                    <a:pt x="17903" y="6315"/>
                    <a:pt x="17843" y="6345"/>
                    <a:pt x="17805" y="6396"/>
                  </a:cubicBezTo>
                  <a:cubicBezTo>
                    <a:pt x="17599" y="6602"/>
                    <a:pt x="17325" y="6761"/>
                    <a:pt x="17325" y="7127"/>
                  </a:cubicBezTo>
                  <a:cubicBezTo>
                    <a:pt x="17325" y="7446"/>
                    <a:pt x="17302" y="7766"/>
                    <a:pt x="17302" y="8085"/>
                  </a:cubicBezTo>
                  <a:cubicBezTo>
                    <a:pt x="17280" y="8268"/>
                    <a:pt x="17325" y="8473"/>
                    <a:pt x="17097" y="8542"/>
                  </a:cubicBezTo>
                  <a:cubicBezTo>
                    <a:pt x="16983" y="8199"/>
                    <a:pt x="17074" y="7766"/>
                    <a:pt x="16663" y="7469"/>
                  </a:cubicBezTo>
                  <a:cubicBezTo>
                    <a:pt x="16618" y="7743"/>
                    <a:pt x="16595" y="7948"/>
                    <a:pt x="16595" y="8154"/>
                  </a:cubicBezTo>
                  <a:cubicBezTo>
                    <a:pt x="16572" y="8565"/>
                    <a:pt x="16595" y="8953"/>
                    <a:pt x="16595" y="9363"/>
                  </a:cubicBezTo>
                  <a:cubicBezTo>
                    <a:pt x="16595" y="9409"/>
                    <a:pt x="16595" y="9455"/>
                    <a:pt x="16572" y="9478"/>
                  </a:cubicBezTo>
                  <a:cubicBezTo>
                    <a:pt x="16412" y="9706"/>
                    <a:pt x="16230" y="9911"/>
                    <a:pt x="16070" y="10117"/>
                  </a:cubicBezTo>
                  <a:cubicBezTo>
                    <a:pt x="16047" y="10094"/>
                    <a:pt x="16024" y="10071"/>
                    <a:pt x="16001" y="10071"/>
                  </a:cubicBezTo>
                  <a:cubicBezTo>
                    <a:pt x="16024" y="9546"/>
                    <a:pt x="16070" y="9044"/>
                    <a:pt x="16115" y="8542"/>
                  </a:cubicBezTo>
                  <a:cubicBezTo>
                    <a:pt x="16161" y="8177"/>
                    <a:pt x="16184" y="7811"/>
                    <a:pt x="16230" y="7446"/>
                  </a:cubicBezTo>
                  <a:cubicBezTo>
                    <a:pt x="16230" y="7400"/>
                    <a:pt x="16230" y="7309"/>
                    <a:pt x="16252" y="7309"/>
                  </a:cubicBezTo>
                  <a:cubicBezTo>
                    <a:pt x="16481" y="7172"/>
                    <a:pt x="16435" y="6944"/>
                    <a:pt x="16435" y="6761"/>
                  </a:cubicBezTo>
                  <a:cubicBezTo>
                    <a:pt x="16504" y="6693"/>
                    <a:pt x="16572" y="6602"/>
                    <a:pt x="16640" y="6533"/>
                  </a:cubicBezTo>
                  <a:cubicBezTo>
                    <a:pt x="16458" y="6510"/>
                    <a:pt x="16389" y="6419"/>
                    <a:pt x="16435" y="6236"/>
                  </a:cubicBezTo>
                  <a:cubicBezTo>
                    <a:pt x="16481" y="6008"/>
                    <a:pt x="16481" y="5780"/>
                    <a:pt x="16526" y="5552"/>
                  </a:cubicBezTo>
                  <a:cubicBezTo>
                    <a:pt x="16800" y="5552"/>
                    <a:pt x="17074" y="5460"/>
                    <a:pt x="17211" y="5141"/>
                  </a:cubicBezTo>
                  <a:lnTo>
                    <a:pt x="17211" y="5141"/>
                  </a:lnTo>
                  <a:cubicBezTo>
                    <a:pt x="17120" y="5186"/>
                    <a:pt x="17006" y="5186"/>
                    <a:pt x="16914" y="5232"/>
                  </a:cubicBezTo>
                  <a:cubicBezTo>
                    <a:pt x="16810" y="5277"/>
                    <a:pt x="16737" y="5300"/>
                    <a:pt x="16679" y="5300"/>
                  </a:cubicBezTo>
                  <a:cubicBezTo>
                    <a:pt x="16560" y="5300"/>
                    <a:pt x="16505" y="5203"/>
                    <a:pt x="16367" y="5004"/>
                  </a:cubicBezTo>
                  <a:cubicBezTo>
                    <a:pt x="16184" y="4707"/>
                    <a:pt x="16070" y="4410"/>
                    <a:pt x="16024" y="4091"/>
                  </a:cubicBezTo>
                  <a:cubicBezTo>
                    <a:pt x="16001" y="3977"/>
                    <a:pt x="15979" y="3863"/>
                    <a:pt x="16001" y="3771"/>
                  </a:cubicBezTo>
                  <a:cubicBezTo>
                    <a:pt x="16070" y="3520"/>
                    <a:pt x="16252" y="3406"/>
                    <a:pt x="16504" y="3406"/>
                  </a:cubicBezTo>
                  <a:cubicBezTo>
                    <a:pt x="16595" y="3406"/>
                    <a:pt x="16709" y="3429"/>
                    <a:pt x="16800" y="3429"/>
                  </a:cubicBezTo>
                  <a:cubicBezTo>
                    <a:pt x="17143" y="3863"/>
                    <a:pt x="17302" y="4388"/>
                    <a:pt x="17325" y="4958"/>
                  </a:cubicBezTo>
                  <a:cubicBezTo>
                    <a:pt x="17622" y="4570"/>
                    <a:pt x="17325" y="4251"/>
                    <a:pt x="17211" y="3863"/>
                  </a:cubicBezTo>
                  <a:lnTo>
                    <a:pt x="17211" y="3863"/>
                  </a:lnTo>
                  <a:cubicBezTo>
                    <a:pt x="17642" y="4127"/>
                    <a:pt x="18057" y="4357"/>
                    <a:pt x="18475" y="4357"/>
                  </a:cubicBezTo>
                  <a:cubicBezTo>
                    <a:pt x="18743" y="4357"/>
                    <a:pt x="19012" y="4263"/>
                    <a:pt x="19288" y="4022"/>
                  </a:cubicBezTo>
                  <a:cubicBezTo>
                    <a:pt x="19067" y="3160"/>
                    <a:pt x="18503" y="2812"/>
                    <a:pt x="17638" y="2812"/>
                  </a:cubicBezTo>
                  <a:cubicBezTo>
                    <a:pt x="17610" y="2812"/>
                    <a:pt x="17582" y="2812"/>
                    <a:pt x="17553" y="2813"/>
                  </a:cubicBezTo>
                  <a:cubicBezTo>
                    <a:pt x="17805" y="2630"/>
                    <a:pt x="18033" y="2493"/>
                    <a:pt x="18238" y="2356"/>
                  </a:cubicBezTo>
                  <a:cubicBezTo>
                    <a:pt x="18352" y="2288"/>
                    <a:pt x="18398" y="2242"/>
                    <a:pt x="18421" y="2082"/>
                  </a:cubicBezTo>
                  <a:cubicBezTo>
                    <a:pt x="18421" y="1763"/>
                    <a:pt x="18512" y="1443"/>
                    <a:pt x="18512" y="1124"/>
                  </a:cubicBezTo>
                  <a:cubicBezTo>
                    <a:pt x="18512" y="918"/>
                    <a:pt x="18421" y="713"/>
                    <a:pt x="18330" y="553"/>
                  </a:cubicBezTo>
                  <a:cubicBezTo>
                    <a:pt x="18274" y="453"/>
                    <a:pt x="18192" y="407"/>
                    <a:pt x="18106" y="407"/>
                  </a:cubicBezTo>
                  <a:cubicBezTo>
                    <a:pt x="18015" y="407"/>
                    <a:pt x="17921" y="459"/>
                    <a:pt x="17850" y="553"/>
                  </a:cubicBezTo>
                  <a:cubicBezTo>
                    <a:pt x="17897" y="515"/>
                    <a:pt x="17945" y="493"/>
                    <a:pt x="17989" y="493"/>
                  </a:cubicBezTo>
                  <a:cubicBezTo>
                    <a:pt x="18051" y="493"/>
                    <a:pt x="18107" y="537"/>
                    <a:pt x="18147" y="644"/>
                  </a:cubicBezTo>
                  <a:cubicBezTo>
                    <a:pt x="18193" y="781"/>
                    <a:pt x="18261" y="918"/>
                    <a:pt x="18261" y="1055"/>
                  </a:cubicBezTo>
                  <a:cubicBezTo>
                    <a:pt x="18284" y="1306"/>
                    <a:pt x="18261" y="1534"/>
                    <a:pt x="18215" y="1785"/>
                  </a:cubicBezTo>
                  <a:cubicBezTo>
                    <a:pt x="18193" y="1922"/>
                    <a:pt x="18124" y="2059"/>
                    <a:pt x="18033" y="2173"/>
                  </a:cubicBezTo>
                  <a:cubicBezTo>
                    <a:pt x="17713" y="2539"/>
                    <a:pt x="17234" y="2630"/>
                    <a:pt x="16823" y="2858"/>
                  </a:cubicBezTo>
                  <a:cubicBezTo>
                    <a:pt x="16812" y="2869"/>
                    <a:pt x="16798" y="2874"/>
                    <a:pt x="16782" y="2874"/>
                  </a:cubicBezTo>
                  <a:cubicBezTo>
                    <a:pt x="16731" y="2874"/>
                    <a:pt x="16653" y="2830"/>
                    <a:pt x="16549" y="2813"/>
                  </a:cubicBezTo>
                  <a:cubicBezTo>
                    <a:pt x="17158" y="2294"/>
                    <a:pt x="17321" y="1642"/>
                    <a:pt x="17457" y="966"/>
                  </a:cubicBezTo>
                  <a:lnTo>
                    <a:pt x="17457" y="966"/>
                  </a:lnTo>
                  <a:cubicBezTo>
                    <a:pt x="17211" y="1081"/>
                    <a:pt x="17211" y="1331"/>
                    <a:pt x="17143" y="1626"/>
                  </a:cubicBezTo>
                  <a:cubicBezTo>
                    <a:pt x="17051" y="1512"/>
                    <a:pt x="16983" y="1466"/>
                    <a:pt x="16960" y="1420"/>
                  </a:cubicBezTo>
                  <a:cubicBezTo>
                    <a:pt x="16755" y="918"/>
                    <a:pt x="16435" y="484"/>
                    <a:pt x="15979" y="142"/>
                  </a:cubicBezTo>
                  <a:cubicBezTo>
                    <a:pt x="15866" y="49"/>
                    <a:pt x="15781" y="1"/>
                    <a:pt x="15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14"/>
            <p:cNvSpPr/>
            <p:nvPr/>
          </p:nvSpPr>
          <p:spPr>
            <a:xfrm>
              <a:off x="5808050" y="3341100"/>
              <a:ext cx="95900" cy="132400"/>
            </a:xfrm>
            <a:custGeom>
              <a:avLst/>
              <a:gdLst/>
              <a:ahLst/>
              <a:cxnLst/>
              <a:rect l="l" t="t" r="r" b="b"/>
              <a:pathLst>
                <a:path w="3836" h="5296" extrusionOk="0">
                  <a:moveTo>
                    <a:pt x="803" y="2395"/>
                  </a:moveTo>
                  <a:cubicBezTo>
                    <a:pt x="992" y="2395"/>
                    <a:pt x="1116" y="2510"/>
                    <a:pt x="1237" y="2648"/>
                  </a:cubicBezTo>
                  <a:lnTo>
                    <a:pt x="1237" y="2648"/>
                  </a:lnTo>
                  <a:cubicBezTo>
                    <a:pt x="1181" y="2649"/>
                    <a:pt x="1124" y="2654"/>
                    <a:pt x="1070" y="2654"/>
                  </a:cubicBezTo>
                  <a:cubicBezTo>
                    <a:pt x="928" y="2654"/>
                    <a:pt x="802" y="2621"/>
                    <a:pt x="754" y="2397"/>
                  </a:cubicBezTo>
                  <a:cubicBezTo>
                    <a:pt x="771" y="2395"/>
                    <a:pt x="787" y="2395"/>
                    <a:pt x="803" y="2395"/>
                  </a:cubicBezTo>
                  <a:close/>
                  <a:moveTo>
                    <a:pt x="2329" y="0"/>
                  </a:moveTo>
                  <a:cubicBezTo>
                    <a:pt x="2078" y="69"/>
                    <a:pt x="2009" y="229"/>
                    <a:pt x="1964" y="503"/>
                  </a:cubicBezTo>
                  <a:cubicBezTo>
                    <a:pt x="1850" y="982"/>
                    <a:pt x="1941" y="1438"/>
                    <a:pt x="2009" y="1895"/>
                  </a:cubicBezTo>
                  <a:cubicBezTo>
                    <a:pt x="2032" y="1986"/>
                    <a:pt x="2032" y="2078"/>
                    <a:pt x="2009" y="2146"/>
                  </a:cubicBezTo>
                  <a:cubicBezTo>
                    <a:pt x="1850" y="2580"/>
                    <a:pt x="1667" y="3013"/>
                    <a:pt x="1484" y="3447"/>
                  </a:cubicBezTo>
                  <a:cubicBezTo>
                    <a:pt x="1439" y="3516"/>
                    <a:pt x="1348" y="3561"/>
                    <a:pt x="1279" y="3630"/>
                  </a:cubicBezTo>
                  <a:cubicBezTo>
                    <a:pt x="1256" y="3607"/>
                    <a:pt x="1233" y="3607"/>
                    <a:pt x="1188" y="3584"/>
                  </a:cubicBezTo>
                  <a:cubicBezTo>
                    <a:pt x="1210" y="3271"/>
                    <a:pt x="1232" y="2981"/>
                    <a:pt x="1255" y="2669"/>
                  </a:cubicBezTo>
                  <a:lnTo>
                    <a:pt x="1255" y="2669"/>
                  </a:lnTo>
                  <a:cubicBezTo>
                    <a:pt x="1255" y="2670"/>
                    <a:pt x="1256" y="2670"/>
                    <a:pt x="1256" y="2671"/>
                  </a:cubicBezTo>
                  <a:cubicBezTo>
                    <a:pt x="1325" y="2625"/>
                    <a:pt x="1439" y="2602"/>
                    <a:pt x="1462" y="2557"/>
                  </a:cubicBezTo>
                  <a:cubicBezTo>
                    <a:pt x="1690" y="2100"/>
                    <a:pt x="1667" y="1621"/>
                    <a:pt x="1736" y="1142"/>
                  </a:cubicBezTo>
                  <a:cubicBezTo>
                    <a:pt x="1736" y="1119"/>
                    <a:pt x="1690" y="1096"/>
                    <a:pt x="1667" y="1073"/>
                  </a:cubicBezTo>
                  <a:cubicBezTo>
                    <a:pt x="1644" y="1096"/>
                    <a:pt x="1599" y="1096"/>
                    <a:pt x="1599" y="1119"/>
                  </a:cubicBezTo>
                  <a:cubicBezTo>
                    <a:pt x="1507" y="1530"/>
                    <a:pt x="1416" y="1963"/>
                    <a:pt x="1325" y="2397"/>
                  </a:cubicBezTo>
                  <a:cubicBezTo>
                    <a:pt x="640" y="2351"/>
                    <a:pt x="115" y="1758"/>
                    <a:pt x="389" y="1119"/>
                  </a:cubicBezTo>
                  <a:cubicBezTo>
                    <a:pt x="503" y="845"/>
                    <a:pt x="526" y="548"/>
                    <a:pt x="503" y="251"/>
                  </a:cubicBezTo>
                  <a:lnTo>
                    <a:pt x="503" y="251"/>
                  </a:lnTo>
                  <a:cubicBezTo>
                    <a:pt x="161" y="366"/>
                    <a:pt x="1" y="594"/>
                    <a:pt x="69" y="982"/>
                  </a:cubicBezTo>
                  <a:cubicBezTo>
                    <a:pt x="138" y="1370"/>
                    <a:pt x="229" y="1781"/>
                    <a:pt x="389" y="2146"/>
                  </a:cubicBezTo>
                  <a:cubicBezTo>
                    <a:pt x="480" y="2374"/>
                    <a:pt x="708" y="2580"/>
                    <a:pt x="891" y="2762"/>
                  </a:cubicBezTo>
                  <a:cubicBezTo>
                    <a:pt x="982" y="2854"/>
                    <a:pt x="1028" y="2968"/>
                    <a:pt x="1005" y="3105"/>
                  </a:cubicBezTo>
                  <a:cubicBezTo>
                    <a:pt x="959" y="3379"/>
                    <a:pt x="937" y="3675"/>
                    <a:pt x="891" y="3949"/>
                  </a:cubicBezTo>
                  <a:cubicBezTo>
                    <a:pt x="777" y="3995"/>
                    <a:pt x="663" y="4018"/>
                    <a:pt x="549" y="4040"/>
                  </a:cubicBezTo>
                  <a:cubicBezTo>
                    <a:pt x="1370" y="4040"/>
                    <a:pt x="1576" y="4680"/>
                    <a:pt x="1804" y="5296"/>
                  </a:cubicBezTo>
                  <a:cubicBezTo>
                    <a:pt x="2169" y="4976"/>
                    <a:pt x="2512" y="4657"/>
                    <a:pt x="2854" y="4314"/>
                  </a:cubicBezTo>
                  <a:cubicBezTo>
                    <a:pt x="2795" y="4303"/>
                    <a:pt x="2741" y="4297"/>
                    <a:pt x="2691" y="4297"/>
                  </a:cubicBezTo>
                  <a:cubicBezTo>
                    <a:pt x="2254" y="4297"/>
                    <a:pt x="2118" y="4712"/>
                    <a:pt x="1872" y="4999"/>
                  </a:cubicBezTo>
                  <a:cubicBezTo>
                    <a:pt x="1758" y="4794"/>
                    <a:pt x="1621" y="4634"/>
                    <a:pt x="1576" y="4451"/>
                  </a:cubicBezTo>
                  <a:cubicBezTo>
                    <a:pt x="1553" y="4337"/>
                    <a:pt x="1644" y="4177"/>
                    <a:pt x="1667" y="4040"/>
                  </a:cubicBezTo>
                  <a:cubicBezTo>
                    <a:pt x="1697" y="3919"/>
                    <a:pt x="1769" y="3909"/>
                    <a:pt x="1853" y="3909"/>
                  </a:cubicBezTo>
                  <a:cubicBezTo>
                    <a:pt x="1870" y="3909"/>
                    <a:pt x="1887" y="3909"/>
                    <a:pt x="1905" y="3909"/>
                  </a:cubicBezTo>
                  <a:cubicBezTo>
                    <a:pt x="1932" y="3909"/>
                    <a:pt x="1959" y="3908"/>
                    <a:pt x="1987" y="3904"/>
                  </a:cubicBezTo>
                  <a:cubicBezTo>
                    <a:pt x="2215" y="3858"/>
                    <a:pt x="2466" y="3789"/>
                    <a:pt x="2671" y="3652"/>
                  </a:cubicBezTo>
                  <a:cubicBezTo>
                    <a:pt x="3014" y="3447"/>
                    <a:pt x="3310" y="3173"/>
                    <a:pt x="3630" y="2922"/>
                  </a:cubicBezTo>
                  <a:cubicBezTo>
                    <a:pt x="3521" y="2764"/>
                    <a:pt x="3366" y="2690"/>
                    <a:pt x="3135" y="2690"/>
                  </a:cubicBezTo>
                  <a:cubicBezTo>
                    <a:pt x="2932" y="2690"/>
                    <a:pt x="2670" y="2747"/>
                    <a:pt x="2329" y="2854"/>
                  </a:cubicBezTo>
                  <a:cubicBezTo>
                    <a:pt x="2352" y="2717"/>
                    <a:pt x="2352" y="2602"/>
                    <a:pt x="2352" y="2466"/>
                  </a:cubicBezTo>
                  <a:cubicBezTo>
                    <a:pt x="2557" y="2374"/>
                    <a:pt x="2786" y="2283"/>
                    <a:pt x="2991" y="2192"/>
                  </a:cubicBezTo>
                  <a:cubicBezTo>
                    <a:pt x="3379" y="2055"/>
                    <a:pt x="3607" y="1735"/>
                    <a:pt x="3767" y="1370"/>
                  </a:cubicBezTo>
                  <a:cubicBezTo>
                    <a:pt x="3835" y="1210"/>
                    <a:pt x="3835" y="1050"/>
                    <a:pt x="3699" y="936"/>
                  </a:cubicBezTo>
                  <a:cubicBezTo>
                    <a:pt x="3607" y="1187"/>
                    <a:pt x="3539" y="1438"/>
                    <a:pt x="3402" y="1689"/>
                  </a:cubicBezTo>
                  <a:cubicBezTo>
                    <a:pt x="3301" y="1891"/>
                    <a:pt x="3111" y="2040"/>
                    <a:pt x="2847" y="2040"/>
                  </a:cubicBezTo>
                  <a:cubicBezTo>
                    <a:pt x="2812" y="2040"/>
                    <a:pt x="2777" y="2037"/>
                    <a:pt x="2740" y="2032"/>
                  </a:cubicBezTo>
                  <a:cubicBezTo>
                    <a:pt x="2740" y="1963"/>
                    <a:pt x="2763" y="1872"/>
                    <a:pt x="2763" y="1804"/>
                  </a:cubicBezTo>
                  <a:cubicBezTo>
                    <a:pt x="2747" y="1804"/>
                    <a:pt x="2732" y="1793"/>
                    <a:pt x="2724" y="1793"/>
                  </a:cubicBezTo>
                  <a:cubicBezTo>
                    <a:pt x="2720" y="1793"/>
                    <a:pt x="2717" y="1796"/>
                    <a:pt x="2717" y="1804"/>
                  </a:cubicBezTo>
                  <a:cubicBezTo>
                    <a:pt x="2644" y="1844"/>
                    <a:pt x="2570" y="1865"/>
                    <a:pt x="2503" y="1865"/>
                  </a:cubicBezTo>
                  <a:cubicBezTo>
                    <a:pt x="2382" y="1865"/>
                    <a:pt x="2282" y="1799"/>
                    <a:pt x="2238" y="1667"/>
                  </a:cubicBezTo>
                  <a:cubicBezTo>
                    <a:pt x="2124" y="1256"/>
                    <a:pt x="2101" y="845"/>
                    <a:pt x="2238" y="457"/>
                  </a:cubicBezTo>
                  <a:cubicBezTo>
                    <a:pt x="2261" y="366"/>
                    <a:pt x="2352" y="297"/>
                    <a:pt x="2397" y="229"/>
                  </a:cubicBezTo>
                  <a:cubicBezTo>
                    <a:pt x="2557" y="297"/>
                    <a:pt x="2603" y="388"/>
                    <a:pt x="2580" y="548"/>
                  </a:cubicBezTo>
                  <a:cubicBezTo>
                    <a:pt x="2557" y="822"/>
                    <a:pt x="2557" y="1096"/>
                    <a:pt x="2534" y="1370"/>
                  </a:cubicBezTo>
                  <a:cubicBezTo>
                    <a:pt x="2534" y="1461"/>
                    <a:pt x="2580" y="1530"/>
                    <a:pt x="2580" y="1621"/>
                  </a:cubicBezTo>
                  <a:lnTo>
                    <a:pt x="2694" y="1621"/>
                  </a:lnTo>
                  <a:cubicBezTo>
                    <a:pt x="2740" y="1301"/>
                    <a:pt x="2808" y="959"/>
                    <a:pt x="2854" y="662"/>
                  </a:cubicBezTo>
                  <a:cubicBezTo>
                    <a:pt x="2786" y="571"/>
                    <a:pt x="2717" y="480"/>
                    <a:pt x="2671" y="388"/>
                  </a:cubicBezTo>
                  <a:cubicBezTo>
                    <a:pt x="2626" y="297"/>
                    <a:pt x="2649" y="183"/>
                    <a:pt x="2580" y="115"/>
                  </a:cubicBezTo>
                  <a:cubicBezTo>
                    <a:pt x="2534" y="46"/>
                    <a:pt x="239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14"/>
            <p:cNvSpPr/>
            <p:nvPr/>
          </p:nvSpPr>
          <p:spPr>
            <a:xfrm>
              <a:off x="5879375" y="3341675"/>
              <a:ext cx="18300" cy="27400"/>
            </a:xfrm>
            <a:custGeom>
              <a:avLst/>
              <a:gdLst/>
              <a:ahLst/>
              <a:cxnLst/>
              <a:rect l="l" t="t" r="r" b="b"/>
              <a:pathLst>
                <a:path w="732" h="1096" extrusionOk="0">
                  <a:moveTo>
                    <a:pt x="252" y="0"/>
                  </a:moveTo>
                  <a:cubicBezTo>
                    <a:pt x="206" y="69"/>
                    <a:pt x="138" y="137"/>
                    <a:pt x="69" y="206"/>
                  </a:cubicBezTo>
                  <a:cubicBezTo>
                    <a:pt x="47" y="251"/>
                    <a:pt x="24" y="320"/>
                    <a:pt x="1" y="365"/>
                  </a:cubicBezTo>
                  <a:cubicBezTo>
                    <a:pt x="24" y="388"/>
                    <a:pt x="47" y="411"/>
                    <a:pt x="69" y="434"/>
                  </a:cubicBezTo>
                  <a:cubicBezTo>
                    <a:pt x="115" y="343"/>
                    <a:pt x="138" y="251"/>
                    <a:pt x="206" y="137"/>
                  </a:cubicBezTo>
                  <a:cubicBezTo>
                    <a:pt x="457" y="480"/>
                    <a:pt x="435" y="776"/>
                    <a:pt x="343" y="1073"/>
                  </a:cubicBezTo>
                  <a:cubicBezTo>
                    <a:pt x="366" y="1073"/>
                    <a:pt x="389" y="1096"/>
                    <a:pt x="412" y="1096"/>
                  </a:cubicBezTo>
                  <a:cubicBezTo>
                    <a:pt x="480" y="959"/>
                    <a:pt x="549" y="845"/>
                    <a:pt x="617" y="685"/>
                  </a:cubicBezTo>
                  <a:cubicBezTo>
                    <a:pt x="663" y="685"/>
                    <a:pt x="709" y="685"/>
                    <a:pt x="731" y="708"/>
                  </a:cubicBezTo>
                  <a:cubicBezTo>
                    <a:pt x="640" y="548"/>
                    <a:pt x="572" y="365"/>
                    <a:pt x="457" y="206"/>
                  </a:cubicBezTo>
                  <a:cubicBezTo>
                    <a:pt x="412" y="137"/>
                    <a:pt x="321" y="69"/>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14"/>
            <p:cNvSpPr/>
            <p:nvPr/>
          </p:nvSpPr>
          <p:spPr>
            <a:xfrm>
              <a:off x="5830325" y="3345675"/>
              <a:ext cx="6300" cy="18275"/>
            </a:xfrm>
            <a:custGeom>
              <a:avLst/>
              <a:gdLst/>
              <a:ahLst/>
              <a:cxnLst/>
              <a:rect l="l" t="t" r="r" b="b"/>
              <a:pathLst>
                <a:path w="252" h="731" extrusionOk="0">
                  <a:moveTo>
                    <a:pt x="46" y="23"/>
                  </a:moveTo>
                  <a:cubicBezTo>
                    <a:pt x="46" y="251"/>
                    <a:pt x="23" y="502"/>
                    <a:pt x="0" y="730"/>
                  </a:cubicBezTo>
                  <a:lnTo>
                    <a:pt x="91" y="730"/>
                  </a:lnTo>
                  <a:cubicBezTo>
                    <a:pt x="114" y="548"/>
                    <a:pt x="114" y="342"/>
                    <a:pt x="183" y="183"/>
                  </a:cubicBezTo>
                  <a:cubicBezTo>
                    <a:pt x="251" y="0"/>
                    <a:pt x="68" y="91"/>
                    <a:pt x="46"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14"/>
            <p:cNvSpPr/>
            <p:nvPr/>
          </p:nvSpPr>
          <p:spPr>
            <a:xfrm>
              <a:off x="5841725" y="3345675"/>
              <a:ext cx="9150" cy="19425"/>
            </a:xfrm>
            <a:custGeom>
              <a:avLst/>
              <a:gdLst/>
              <a:ahLst/>
              <a:cxnLst/>
              <a:rect l="l" t="t" r="r" b="b"/>
              <a:pathLst>
                <a:path w="366" h="777" extrusionOk="0">
                  <a:moveTo>
                    <a:pt x="1" y="0"/>
                  </a:moveTo>
                  <a:lnTo>
                    <a:pt x="1" y="0"/>
                  </a:lnTo>
                  <a:cubicBezTo>
                    <a:pt x="115" y="251"/>
                    <a:pt x="206" y="525"/>
                    <a:pt x="297" y="776"/>
                  </a:cubicBezTo>
                  <a:cubicBezTo>
                    <a:pt x="320" y="776"/>
                    <a:pt x="343" y="753"/>
                    <a:pt x="366" y="753"/>
                  </a:cubicBezTo>
                  <a:cubicBezTo>
                    <a:pt x="297" y="479"/>
                    <a:pt x="274" y="18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14"/>
            <p:cNvSpPr/>
            <p:nvPr/>
          </p:nvSpPr>
          <p:spPr>
            <a:xfrm>
              <a:off x="6038025" y="3327975"/>
              <a:ext cx="8000" cy="8575"/>
            </a:xfrm>
            <a:custGeom>
              <a:avLst/>
              <a:gdLst/>
              <a:ahLst/>
              <a:cxnLst/>
              <a:rect l="l" t="t" r="r" b="b"/>
              <a:pathLst>
                <a:path w="320" h="343" extrusionOk="0">
                  <a:moveTo>
                    <a:pt x="320" y="0"/>
                  </a:moveTo>
                  <a:lnTo>
                    <a:pt x="0" y="320"/>
                  </a:lnTo>
                  <a:lnTo>
                    <a:pt x="23" y="343"/>
                  </a:lnTo>
                  <a:cubicBezTo>
                    <a:pt x="115" y="229"/>
                    <a:pt x="229" y="115"/>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14"/>
            <p:cNvSpPr/>
            <p:nvPr/>
          </p:nvSpPr>
          <p:spPr>
            <a:xfrm>
              <a:off x="5685950" y="3373050"/>
              <a:ext cx="6875" cy="5175"/>
            </a:xfrm>
            <a:custGeom>
              <a:avLst/>
              <a:gdLst/>
              <a:ahLst/>
              <a:cxnLst/>
              <a:rect l="l" t="t" r="r" b="b"/>
              <a:pathLst>
                <a:path w="275" h="207" extrusionOk="0">
                  <a:moveTo>
                    <a:pt x="46" y="1"/>
                  </a:moveTo>
                  <a:cubicBezTo>
                    <a:pt x="46" y="23"/>
                    <a:pt x="23" y="69"/>
                    <a:pt x="0" y="92"/>
                  </a:cubicBezTo>
                  <a:lnTo>
                    <a:pt x="228" y="206"/>
                  </a:lnTo>
                  <a:cubicBezTo>
                    <a:pt x="251" y="160"/>
                    <a:pt x="251" y="138"/>
                    <a:pt x="274" y="115"/>
                  </a:cubicBezTo>
                  <a:cubicBezTo>
                    <a:pt x="206" y="69"/>
                    <a:pt x="137" y="4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14"/>
            <p:cNvSpPr/>
            <p:nvPr/>
          </p:nvSpPr>
          <p:spPr>
            <a:xfrm>
              <a:off x="5834875" y="3339950"/>
              <a:ext cx="5725" cy="3450"/>
            </a:xfrm>
            <a:custGeom>
              <a:avLst/>
              <a:gdLst/>
              <a:ahLst/>
              <a:cxnLst/>
              <a:rect l="l" t="t" r="r" b="b"/>
              <a:pathLst>
                <a:path w="229" h="138" extrusionOk="0">
                  <a:moveTo>
                    <a:pt x="1" y="1"/>
                  </a:moveTo>
                  <a:cubicBezTo>
                    <a:pt x="1" y="46"/>
                    <a:pt x="1" y="69"/>
                    <a:pt x="1" y="92"/>
                  </a:cubicBezTo>
                  <a:cubicBezTo>
                    <a:pt x="69" y="115"/>
                    <a:pt x="138" y="115"/>
                    <a:pt x="206" y="138"/>
                  </a:cubicBezTo>
                  <a:cubicBezTo>
                    <a:pt x="206" y="115"/>
                    <a:pt x="206" y="92"/>
                    <a:pt x="229" y="69"/>
                  </a:cubicBezTo>
                  <a:cubicBezTo>
                    <a:pt x="138" y="46"/>
                    <a:pt x="69"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14"/>
            <p:cNvSpPr/>
            <p:nvPr/>
          </p:nvSpPr>
          <p:spPr>
            <a:xfrm>
              <a:off x="5826325" y="3346225"/>
              <a:ext cx="5150" cy="600"/>
            </a:xfrm>
            <a:custGeom>
              <a:avLst/>
              <a:gdLst/>
              <a:ahLst/>
              <a:cxnLst/>
              <a:rect l="l" t="t" r="r" b="b"/>
              <a:pathLst>
                <a:path w="206" h="24" extrusionOk="0">
                  <a:moveTo>
                    <a:pt x="0" y="1"/>
                  </a:moveTo>
                  <a:cubicBezTo>
                    <a:pt x="0" y="1"/>
                    <a:pt x="0" y="24"/>
                    <a:pt x="0" y="24"/>
                  </a:cubicBezTo>
                  <a:cubicBezTo>
                    <a:pt x="69" y="24"/>
                    <a:pt x="137"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14"/>
            <p:cNvSpPr/>
            <p:nvPr/>
          </p:nvSpPr>
          <p:spPr>
            <a:xfrm>
              <a:off x="5824600" y="3349075"/>
              <a:ext cx="1175" cy="1750"/>
            </a:xfrm>
            <a:custGeom>
              <a:avLst/>
              <a:gdLst/>
              <a:ahLst/>
              <a:cxnLst/>
              <a:rect l="l" t="t" r="r" b="b"/>
              <a:pathLst>
                <a:path w="47" h="70" extrusionOk="0">
                  <a:moveTo>
                    <a:pt x="24" y="1"/>
                  </a:moveTo>
                  <a:cubicBezTo>
                    <a:pt x="24" y="24"/>
                    <a:pt x="24" y="47"/>
                    <a:pt x="1" y="47"/>
                  </a:cubicBezTo>
                  <a:cubicBezTo>
                    <a:pt x="24" y="69"/>
                    <a:pt x="24" y="69"/>
                    <a:pt x="24" y="69"/>
                  </a:cubicBezTo>
                  <a:cubicBezTo>
                    <a:pt x="46" y="47"/>
                    <a:pt x="46" y="24"/>
                    <a:pt x="46" y="24"/>
                  </a:cubicBezTo>
                  <a:cubicBezTo>
                    <a:pt x="46" y="24"/>
                    <a:pt x="24"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14"/>
            <p:cNvSpPr/>
            <p:nvPr/>
          </p:nvSpPr>
          <p:spPr>
            <a:xfrm>
              <a:off x="6036875" y="3335950"/>
              <a:ext cx="1750" cy="2325"/>
            </a:xfrm>
            <a:custGeom>
              <a:avLst/>
              <a:gdLst/>
              <a:ahLst/>
              <a:cxnLst/>
              <a:rect l="l" t="t" r="r" b="b"/>
              <a:pathLst>
                <a:path w="70" h="93" extrusionOk="0">
                  <a:moveTo>
                    <a:pt x="46" y="1"/>
                  </a:moveTo>
                  <a:cubicBezTo>
                    <a:pt x="24" y="24"/>
                    <a:pt x="1" y="47"/>
                    <a:pt x="1" y="69"/>
                  </a:cubicBezTo>
                  <a:lnTo>
                    <a:pt x="1" y="92"/>
                  </a:lnTo>
                  <a:cubicBezTo>
                    <a:pt x="24" y="69"/>
                    <a:pt x="46" y="47"/>
                    <a:pt x="69" y="24"/>
                  </a:cubicBezTo>
                  <a:lnTo>
                    <a:pt x="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14"/>
            <p:cNvSpPr/>
            <p:nvPr/>
          </p:nvSpPr>
          <p:spPr>
            <a:xfrm>
              <a:off x="5886225" y="3371900"/>
              <a:ext cx="600" cy="600"/>
            </a:xfrm>
            <a:custGeom>
              <a:avLst/>
              <a:gdLst/>
              <a:ahLst/>
              <a:cxnLst/>
              <a:rect l="l" t="t" r="r" b="b"/>
              <a:pathLst>
                <a:path w="24" h="24" extrusionOk="0">
                  <a:moveTo>
                    <a:pt x="1" y="1"/>
                  </a:moveTo>
                  <a:lnTo>
                    <a:pt x="24"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14"/>
            <p:cNvSpPr/>
            <p:nvPr/>
          </p:nvSpPr>
          <p:spPr>
            <a:xfrm>
              <a:off x="5884525" y="3374200"/>
              <a:ext cx="25" cy="600"/>
            </a:xfrm>
            <a:custGeom>
              <a:avLst/>
              <a:gdLst/>
              <a:ahLst/>
              <a:cxnLst/>
              <a:rect l="l" t="t" r="r" b="b"/>
              <a:pathLst>
                <a:path w="1" h="24" extrusionOk="0">
                  <a:moveTo>
                    <a:pt x="0" y="0"/>
                  </a:moveTo>
                  <a:lnTo>
                    <a:pt x="0" y="2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14"/>
            <p:cNvSpPr/>
            <p:nvPr/>
          </p:nvSpPr>
          <p:spPr>
            <a:xfrm>
              <a:off x="5884525" y="3371900"/>
              <a:ext cx="2300" cy="2325"/>
            </a:xfrm>
            <a:custGeom>
              <a:avLst/>
              <a:gdLst/>
              <a:ahLst/>
              <a:cxnLst/>
              <a:rect l="l" t="t" r="r" b="b"/>
              <a:pathLst>
                <a:path w="92" h="93" extrusionOk="0">
                  <a:moveTo>
                    <a:pt x="69" y="1"/>
                  </a:moveTo>
                  <a:cubicBezTo>
                    <a:pt x="46" y="24"/>
                    <a:pt x="23" y="69"/>
                    <a:pt x="0" y="92"/>
                  </a:cubicBezTo>
                  <a:cubicBezTo>
                    <a:pt x="23" y="69"/>
                    <a:pt x="46" y="47"/>
                    <a:pt x="92" y="2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14"/>
            <p:cNvSpPr/>
            <p:nvPr/>
          </p:nvSpPr>
          <p:spPr>
            <a:xfrm>
              <a:off x="5985525" y="3394725"/>
              <a:ext cx="600" cy="600"/>
            </a:xfrm>
            <a:custGeom>
              <a:avLst/>
              <a:gdLst/>
              <a:ahLst/>
              <a:cxnLst/>
              <a:rect l="l" t="t" r="r" b="b"/>
              <a:pathLst>
                <a:path w="24" h="24" extrusionOk="0">
                  <a:moveTo>
                    <a:pt x="23" y="24"/>
                  </a:moveTo>
                  <a:lnTo>
                    <a:pt x="0" y="1"/>
                  </a:lnTo>
                  <a:lnTo>
                    <a:pt x="23"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 name="Google Shape;374;p14"/>
          <p:cNvGrpSpPr/>
          <p:nvPr/>
        </p:nvGrpSpPr>
        <p:grpSpPr>
          <a:xfrm rot="10800000" flipH="1">
            <a:off x="6556682" y="-726101"/>
            <a:ext cx="1207792" cy="1348410"/>
            <a:chOff x="5605475" y="3306175"/>
            <a:chExt cx="598450" cy="668125"/>
          </a:xfrm>
        </p:grpSpPr>
        <p:sp>
          <p:nvSpPr>
            <p:cNvPr id="375" name="Google Shape;375;p14"/>
            <p:cNvSpPr/>
            <p:nvPr/>
          </p:nvSpPr>
          <p:spPr>
            <a:xfrm>
              <a:off x="5605475" y="3306175"/>
              <a:ext cx="598450" cy="668125"/>
            </a:xfrm>
            <a:custGeom>
              <a:avLst/>
              <a:gdLst/>
              <a:ahLst/>
              <a:cxnLst/>
              <a:rect l="l" t="t" r="r" b="b"/>
              <a:pathLst>
                <a:path w="23938" h="26725" extrusionOk="0">
                  <a:moveTo>
                    <a:pt x="17462" y="941"/>
                  </a:moveTo>
                  <a:cubicBezTo>
                    <a:pt x="17461" y="949"/>
                    <a:pt x="17459" y="958"/>
                    <a:pt x="17457" y="966"/>
                  </a:cubicBezTo>
                  <a:lnTo>
                    <a:pt x="17457" y="966"/>
                  </a:lnTo>
                  <a:cubicBezTo>
                    <a:pt x="17459" y="965"/>
                    <a:pt x="17460" y="965"/>
                    <a:pt x="17462" y="964"/>
                  </a:cubicBezTo>
                  <a:lnTo>
                    <a:pt x="17462" y="941"/>
                  </a:lnTo>
                  <a:close/>
                  <a:moveTo>
                    <a:pt x="15773" y="279"/>
                  </a:moveTo>
                  <a:cubicBezTo>
                    <a:pt x="15819" y="325"/>
                    <a:pt x="15887" y="347"/>
                    <a:pt x="15910" y="393"/>
                  </a:cubicBezTo>
                  <a:cubicBezTo>
                    <a:pt x="16184" y="690"/>
                    <a:pt x="16458" y="1009"/>
                    <a:pt x="16663" y="1375"/>
                  </a:cubicBezTo>
                  <a:cubicBezTo>
                    <a:pt x="16823" y="1671"/>
                    <a:pt x="16823" y="1945"/>
                    <a:pt x="16686" y="2242"/>
                  </a:cubicBezTo>
                  <a:cubicBezTo>
                    <a:pt x="16610" y="2432"/>
                    <a:pt x="16502" y="2527"/>
                    <a:pt x="16323" y="2527"/>
                  </a:cubicBezTo>
                  <a:cubicBezTo>
                    <a:pt x="16291" y="2527"/>
                    <a:pt x="16258" y="2524"/>
                    <a:pt x="16221" y="2518"/>
                  </a:cubicBezTo>
                  <a:lnTo>
                    <a:pt x="16221" y="2518"/>
                  </a:lnTo>
                  <a:cubicBezTo>
                    <a:pt x="16066" y="2137"/>
                    <a:pt x="15953" y="1757"/>
                    <a:pt x="15773" y="1420"/>
                  </a:cubicBezTo>
                  <a:cubicBezTo>
                    <a:pt x="15568" y="1032"/>
                    <a:pt x="15522" y="667"/>
                    <a:pt x="15773" y="279"/>
                  </a:cubicBezTo>
                  <a:close/>
                  <a:moveTo>
                    <a:pt x="14860" y="1417"/>
                  </a:moveTo>
                  <a:cubicBezTo>
                    <a:pt x="14910" y="1417"/>
                    <a:pt x="14958" y="1430"/>
                    <a:pt x="14997" y="1443"/>
                  </a:cubicBezTo>
                  <a:cubicBezTo>
                    <a:pt x="15408" y="1557"/>
                    <a:pt x="15842" y="2151"/>
                    <a:pt x="15819" y="2630"/>
                  </a:cubicBezTo>
                  <a:cubicBezTo>
                    <a:pt x="15690" y="2614"/>
                    <a:pt x="15549" y="2598"/>
                    <a:pt x="15413" y="2598"/>
                  </a:cubicBezTo>
                  <a:cubicBezTo>
                    <a:pt x="15357" y="2598"/>
                    <a:pt x="15302" y="2600"/>
                    <a:pt x="15248" y="2607"/>
                  </a:cubicBezTo>
                  <a:cubicBezTo>
                    <a:pt x="15227" y="2609"/>
                    <a:pt x="15207" y="2610"/>
                    <a:pt x="15187" y="2610"/>
                  </a:cubicBezTo>
                  <a:cubicBezTo>
                    <a:pt x="14977" y="2610"/>
                    <a:pt x="14838" y="2502"/>
                    <a:pt x="14754" y="2285"/>
                  </a:cubicBezTo>
                  <a:lnTo>
                    <a:pt x="14754" y="2285"/>
                  </a:lnTo>
                  <a:cubicBezTo>
                    <a:pt x="14823" y="2265"/>
                    <a:pt x="14925" y="2261"/>
                    <a:pt x="14837" y="2173"/>
                  </a:cubicBezTo>
                  <a:cubicBezTo>
                    <a:pt x="14769" y="2105"/>
                    <a:pt x="14655" y="2082"/>
                    <a:pt x="14609" y="2014"/>
                  </a:cubicBezTo>
                  <a:cubicBezTo>
                    <a:pt x="14518" y="1900"/>
                    <a:pt x="14449" y="1763"/>
                    <a:pt x="14472" y="1648"/>
                  </a:cubicBezTo>
                  <a:cubicBezTo>
                    <a:pt x="14495" y="1557"/>
                    <a:pt x="14655" y="1489"/>
                    <a:pt x="14746" y="1443"/>
                  </a:cubicBezTo>
                  <a:cubicBezTo>
                    <a:pt x="14785" y="1424"/>
                    <a:pt x="14823" y="1417"/>
                    <a:pt x="14860" y="1417"/>
                  </a:cubicBezTo>
                  <a:close/>
                  <a:moveTo>
                    <a:pt x="16221" y="2551"/>
                  </a:moveTo>
                  <a:cubicBezTo>
                    <a:pt x="16231" y="2583"/>
                    <a:pt x="16235" y="2613"/>
                    <a:pt x="16252" y="2630"/>
                  </a:cubicBezTo>
                  <a:lnTo>
                    <a:pt x="16207" y="2630"/>
                  </a:lnTo>
                  <a:cubicBezTo>
                    <a:pt x="16207" y="2611"/>
                    <a:pt x="16207" y="2575"/>
                    <a:pt x="16221" y="2551"/>
                  </a:cubicBezTo>
                  <a:close/>
                  <a:moveTo>
                    <a:pt x="17791" y="2988"/>
                  </a:moveTo>
                  <a:cubicBezTo>
                    <a:pt x="18396" y="2988"/>
                    <a:pt x="18726" y="3225"/>
                    <a:pt x="18991" y="3771"/>
                  </a:cubicBezTo>
                  <a:cubicBezTo>
                    <a:pt x="18877" y="3703"/>
                    <a:pt x="18809" y="3680"/>
                    <a:pt x="18786" y="3611"/>
                  </a:cubicBezTo>
                  <a:cubicBezTo>
                    <a:pt x="18626" y="3338"/>
                    <a:pt x="18352" y="3338"/>
                    <a:pt x="18078" y="3338"/>
                  </a:cubicBezTo>
                  <a:cubicBezTo>
                    <a:pt x="17782" y="3360"/>
                    <a:pt x="17485" y="3383"/>
                    <a:pt x="17188" y="3406"/>
                  </a:cubicBezTo>
                  <a:cubicBezTo>
                    <a:pt x="17168" y="3408"/>
                    <a:pt x="17148" y="3409"/>
                    <a:pt x="17129" y="3409"/>
                  </a:cubicBezTo>
                  <a:cubicBezTo>
                    <a:pt x="16956" y="3409"/>
                    <a:pt x="16837" y="3317"/>
                    <a:pt x="16755" y="3132"/>
                  </a:cubicBezTo>
                  <a:cubicBezTo>
                    <a:pt x="17173" y="3038"/>
                    <a:pt x="17511" y="2988"/>
                    <a:pt x="17791" y="2988"/>
                  </a:cubicBezTo>
                  <a:close/>
                  <a:moveTo>
                    <a:pt x="5275" y="1274"/>
                  </a:moveTo>
                  <a:cubicBezTo>
                    <a:pt x="5336" y="1274"/>
                    <a:pt x="5388" y="1315"/>
                    <a:pt x="5456" y="1397"/>
                  </a:cubicBezTo>
                  <a:cubicBezTo>
                    <a:pt x="5639" y="1694"/>
                    <a:pt x="5593" y="1991"/>
                    <a:pt x="5662" y="2333"/>
                  </a:cubicBezTo>
                  <a:cubicBezTo>
                    <a:pt x="5593" y="2813"/>
                    <a:pt x="5502" y="3292"/>
                    <a:pt x="5410" y="3794"/>
                  </a:cubicBezTo>
                  <a:cubicBezTo>
                    <a:pt x="5410" y="3840"/>
                    <a:pt x="5388" y="3908"/>
                    <a:pt x="5342" y="3931"/>
                  </a:cubicBezTo>
                  <a:cubicBezTo>
                    <a:pt x="5273" y="3999"/>
                    <a:pt x="5182" y="4068"/>
                    <a:pt x="5114" y="4068"/>
                  </a:cubicBezTo>
                  <a:cubicBezTo>
                    <a:pt x="5045" y="4045"/>
                    <a:pt x="4931" y="3954"/>
                    <a:pt x="4885" y="3885"/>
                  </a:cubicBezTo>
                  <a:cubicBezTo>
                    <a:pt x="4817" y="3748"/>
                    <a:pt x="4771" y="3611"/>
                    <a:pt x="4726" y="3475"/>
                  </a:cubicBezTo>
                  <a:cubicBezTo>
                    <a:pt x="4612" y="3201"/>
                    <a:pt x="4475" y="2950"/>
                    <a:pt x="4360" y="2676"/>
                  </a:cubicBezTo>
                  <a:cubicBezTo>
                    <a:pt x="4292" y="2539"/>
                    <a:pt x="4315" y="2447"/>
                    <a:pt x="4429" y="2310"/>
                  </a:cubicBezTo>
                  <a:cubicBezTo>
                    <a:pt x="4543" y="2196"/>
                    <a:pt x="4612" y="2037"/>
                    <a:pt x="4680" y="1877"/>
                  </a:cubicBezTo>
                  <a:cubicBezTo>
                    <a:pt x="4771" y="1626"/>
                    <a:pt x="4931" y="1466"/>
                    <a:pt x="5137" y="1329"/>
                  </a:cubicBezTo>
                  <a:cubicBezTo>
                    <a:pt x="5191" y="1292"/>
                    <a:pt x="5235" y="1274"/>
                    <a:pt x="5275" y="1274"/>
                  </a:cubicBezTo>
                  <a:close/>
                  <a:moveTo>
                    <a:pt x="15709" y="2740"/>
                  </a:moveTo>
                  <a:cubicBezTo>
                    <a:pt x="15827" y="2740"/>
                    <a:pt x="15930" y="2815"/>
                    <a:pt x="15910" y="2995"/>
                  </a:cubicBezTo>
                  <a:cubicBezTo>
                    <a:pt x="15727" y="3018"/>
                    <a:pt x="15522" y="3018"/>
                    <a:pt x="15454" y="3246"/>
                  </a:cubicBezTo>
                  <a:cubicBezTo>
                    <a:pt x="15556" y="3201"/>
                    <a:pt x="15665" y="3166"/>
                    <a:pt x="15779" y="3166"/>
                  </a:cubicBezTo>
                  <a:cubicBezTo>
                    <a:pt x="15893" y="3166"/>
                    <a:pt x="16013" y="3201"/>
                    <a:pt x="16138" y="3292"/>
                  </a:cubicBezTo>
                  <a:cubicBezTo>
                    <a:pt x="15750" y="3589"/>
                    <a:pt x="15522" y="4091"/>
                    <a:pt x="14906" y="4091"/>
                  </a:cubicBezTo>
                  <a:cubicBezTo>
                    <a:pt x="15043" y="3817"/>
                    <a:pt x="15180" y="3589"/>
                    <a:pt x="15294" y="3360"/>
                  </a:cubicBezTo>
                  <a:lnTo>
                    <a:pt x="15248" y="3315"/>
                  </a:lnTo>
                  <a:cubicBezTo>
                    <a:pt x="15157" y="3338"/>
                    <a:pt x="15020" y="3338"/>
                    <a:pt x="14974" y="3406"/>
                  </a:cubicBezTo>
                  <a:cubicBezTo>
                    <a:pt x="14860" y="3543"/>
                    <a:pt x="14814" y="3726"/>
                    <a:pt x="14723" y="3954"/>
                  </a:cubicBezTo>
                  <a:cubicBezTo>
                    <a:pt x="14678" y="3954"/>
                    <a:pt x="14563" y="3999"/>
                    <a:pt x="14449" y="4022"/>
                  </a:cubicBezTo>
                  <a:cubicBezTo>
                    <a:pt x="14244" y="3611"/>
                    <a:pt x="14404" y="3041"/>
                    <a:pt x="14814" y="2904"/>
                  </a:cubicBezTo>
                  <a:cubicBezTo>
                    <a:pt x="15088" y="2790"/>
                    <a:pt x="15385" y="2767"/>
                    <a:pt x="15659" y="2744"/>
                  </a:cubicBezTo>
                  <a:cubicBezTo>
                    <a:pt x="15676" y="2741"/>
                    <a:pt x="15692" y="2740"/>
                    <a:pt x="15709" y="2740"/>
                  </a:cubicBezTo>
                  <a:close/>
                  <a:moveTo>
                    <a:pt x="17892" y="3491"/>
                  </a:moveTo>
                  <a:cubicBezTo>
                    <a:pt x="17932" y="3491"/>
                    <a:pt x="17971" y="3493"/>
                    <a:pt x="18010" y="3497"/>
                  </a:cubicBezTo>
                  <a:cubicBezTo>
                    <a:pt x="18193" y="3497"/>
                    <a:pt x="18375" y="3566"/>
                    <a:pt x="18535" y="3634"/>
                  </a:cubicBezTo>
                  <a:cubicBezTo>
                    <a:pt x="18695" y="3726"/>
                    <a:pt x="18832" y="3885"/>
                    <a:pt x="19014" y="3999"/>
                  </a:cubicBezTo>
                  <a:cubicBezTo>
                    <a:pt x="18847" y="4133"/>
                    <a:pt x="18656" y="4218"/>
                    <a:pt x="18440" y="4218"/>
                  </a:cubicBezTo>
                  <a:cubicBezTo>
                    <a:pt x="18361" y="4218"/>
                    <a:pt x="18278" y="4207"/>
                    <a:pt x="18193" y="4182"/>
                  </a:cubicBezTo>
                  <a:cubicBezTo>
                    <a:pt x="17850" y="4068"/>
                    <a:pt x="17462" y="3999"/>
                    <a:pt x="17302" y="3543"/>
                  </a:cubicBezTo>
                  <a:cubicBezTo>
                    <a:pt x="17542" y="3525"/>
                    <a:pt x="17723" y="3491"/>
                    <a:pt x="17892" y="3491"/>
                  </a:cubicBezTo>
                  <a:close/>
                  <a:moveTo>
                    <a:pt x="7548" y="4476"/>
                  </a:moveTo>
                  <a:cubicBezTo>
                    <a:pt x="7611" y="4476"/>
                    <a:pt x="7674" y="4477"/>
                    <a:pt x="7739" y="4479"/>
                  </a:cubicBezTo>
                  <a:cubicBezTo>
                    <a:pt x="7647" y="4661"/>
                    <a:pt x="7556" y="4798"/>
                    <a:pt x="7488" y="4935"/>
                  </a:cubicBezTo>
                  <a:cubicBezTo>
                    <a:pt x="7271" y="5289"/>
                    <a:pt x="6987" y="5525"/>
                    <a:pt x="6591" y="5525"/>
                  </a:cubicBezTo>
                  <a:cubicBezTo>
                    <a:pt x="6528" y="5525"/>
                    <a:pt x="6461" y="5519"/>
                    <a:pt x="6392" y="5506"/>
                  </a:cubicBezTo>
                  <a:cubicBezTo>
                    <a:pt x="6209" y="5460"/>
                    <a:pt x="6004" y="5460"/>
                    <a:pt x="5821" y="5392"/>
                  </a:cubicBezTo>
                  <a:cubicBezTo>
                    <a:pt x="5753" y="5392"/>
                    <a:pt x="5684" y="5301"/>
                    <a:pt x="5662" y="5232"/>
                  </a:cubicBezTo>
                  <a:cubicBezTo>
                    <a:pt x="5616" y="5141"/>
                    <a:pt x="5616" y="5049"/>
                    <a:pt x="5593" y="4935"/>
                  </a:cubicBezTo>
                  <a:cubicBezTo>
                    <a:pt x="6202" y="4600"/>
                    <a:pt x="6829" y="4476"/>
                    <a:pt x="7548" y="4476"/>
                  </a:cubicBezTo>
                  <a:close/>
                  <a:moveTo>
                    <a:pt x="7877" y="5503"/>
                  </a:moveTo>
                  <a:cubicBezTo>
                    <a:pt x="7919" y="5503"/>
                    <a:pt x="7921" y="5535"/>
                    <a:pt x="7921" y="5628"/>
                  </a:cubicBezTo>
                  <a:lnTo>
                    <a:pt x="7921" y="5628"/>
                  </a:lnTo>
                  <a:cubicBezTo>
                    <a:pt x="7865" y="5592"/>
                    <a:pt x="7822" y="5569"/>
                    <a:pt x="7761" y="5529"/>
                  </a:cubicBezTo>
                  <a:cubicBezTo>
                    <a:pt x="7817" y="5513"/>
                    <a:pt x="7853" y="5503"/>
                    <a:pt x="7877" y="5503"/>
                  </a:cubicBezTo>
                  <a:close/>
                  <a:moveTo>
                    <a:pt x="7510" y="5460"/>
                  </a:moveTo>
                  <a:cubicBezTo>
                    <a:pt x="7533" y="5620"/>
                    <a:pt x="7556" y="5803"/>
                    <a:pt x="7602" y="5962"/>
                  </a:cubicBezTo>
                  <a:cubicBezTo>
                    <a:pt x="7623" y="6093"/>
                    <a:pt x="7666" y="6244"/>
                    <a:pt x="7709" y="6376"/>
                  </a:cubicBezTo>
                  <a:lnTo>
                    <a:pt x="7709" y="6376"/>
                  </a:lnTo>
                  <a:cubicBezTo>
                    <a:pt x="7422" y="6179"/>
                    <a:pt x="7134" y="6001"/>
                    <a:pt x="6803" y="5780"/>
                  </a:cubicBezTo>
                  <a:cubicBezTo>
                    <a:pt x="7077" y="5643"/>
                    <a:pt x="7305" y="5552"/>
                    <a:pt x="7510" y="5460"/>
                  </a:cubicBezTo>
                  <a:close/>
                  <a:moveTo>
                    <a:pt x="7741" y="6410"/>
                  </a:moveTo>
                  <a:cubicBezTo>
                    <a:pt x="7771" y="6428"/>
                    <a:pt x="7789" y="6446"/>
                    <a:pt x="7807" y="6465"/>
                  </a:cubicBezTo>
                  <a:cubicBezTo>
                    <a:pt x="7784" y="6487"/>
                    <a:pt x="7784" y="6487"/>
                    <a:pt x="7784" y="6487"/>
                  </a:cubicBezTo>
                  <a:cubicBezTo>
                    <a:pt x="7765" y="6469"/>
                    <a:pt x="7747" y="6434"/>
                    <a:pt x="7741" y="6410"/>
                  </a:cubicBezTo>
                  <a:close/>
                  <a:moveTo>
                    <a:pt x="7967" y="6373"/>
                  </a:moveTo>
                  <a:lnTo>
                    <a:pt x="7967" y="6373"/>
                  </a:lnTo>
                  <a:cubicBezTo>
                    <a:pt x="8127" y="6419"/>
                    <a:pt x="8286" y="6442"/>
                    <a:pt x="8423" y="6487"/>
                  </a:cubicBezTo>
                  <a:cubicBezTo>
                    <a:pt x="8343" y="6487"/>
                    <a:pt x="8258" y="6516"/>
                    <a:pt x="8178" y="6516"/>
                  </a:cubicBezTo>
                  <a:cubicBezTo>
                    <a:pt x="8098" y="6516"/>
                    <a:pt x="8024" y="6487"/>
                    <a:pt x="7967" y="6373"/>
                  </a:cubicBezTo>
                  <a:close/>
                  <a:moveTo>
                    <a:pt x="12744" y="5732"/>
                  </a:moveTo>
                  <a:cubicBezTo>
                    <a:pt x="13244" y="5732"/>
                    <a:pt x="13953" y="6348"/>
                    <a:pt x="14130" y="6921"/>
                  </a:cubicBezTo>
                  <a:cubicBezTo>
                    <a:pt x="14056" y="6984"/>
                    <a:pt x="13983" y="7013"/>
                    <a:pt x="13912" y="7013"/>
                  </a:cubicBezTo>
                  <a:cubicBezTo>
                    <a:pt x="13828" y="7013"/>
                    <a:pt x="13747" y="6972"/>
                    <a:pt x="13673" y="6898"/>
                  </a:cubicBezTo>
                  <a:cubicBezTo>
                    <a:pt x="13399" y="6602"/>
                    <a:pt x="13125" y="6305"/>
                    <a:pt x="12851" y="6008"/>
                  </a:cubicBezTo>
                  <a:cubicBezTo>
                    <a:pt x="12783" y="5940"/>
                    <a:pt x="12760" y="5826"/>
                    <a:pt x="12692" y="5734"/>
                  </a:cubicBezTo>
                  <a:cubicBezTo>
                    <a:pt x="12709" y="5733"/>
                    <a:pt x="12726" y="5732"/>
                    <a:pt x="12744" y="5732"/>
                  </a:cubicBezTo>
                  <a:close/>
                  <a:moveTo>
                    <a:pt x="12864" y="6659"/>
                  </a:moveTo>
                  <a:cubicBezTo>
                    <a:pt x="13004" y="6659"/>
                    <a:pt x="13081" y="6744"/>
                    <a:pt x="13308" y="7035"/>
                  </a:cubicBezTo>
                  <a:cubicBezTo>
                    <a:pt x="13197" y="7047"/>
                    <a:pt x="13115" y="7056"/>
                    <a:pt x="13050" y="7056"/>
                  </a:cubicBezTo>
                  <a:cubicBezTo>
                    <a:pt x="12859" y="7056"/>
                    <a:pt x="12816" y="6982"/>
                    <a:pt x="12646" y="6693"/>
                  </a:cubicBezTo>
                  <a:cubicBezTo>
                    <a:pt x="12739" y="6673"/>
                    <a:pt x="12806" y="6659"/>
                    <a:pt x="12864" y="6659"/>
                  </a:cubicBezTo>
                  <a:close/>
                  <a:moveTo>
                    <a:pt x="5118" y="5001"/>
                  </a:moveTo>
                  <a:cubicBezTo>
                    <a:pt x="5285" y="5001"/>
                    <a:pt x="5346" y="5107"/>
                    <a:pt x="5388" y="5232"/>
                  </a:cubicBezTo>
                  <a:cubicBezTo>
                    <a:pt x="5525" y="5643"/>
                    <a:pt x="5456" y="6031"/>
                    <a:pt x="5296" y="6419"/>
                  </a:cubicBezTo>
                  <a:cubicBezTo>
                    <a:pt x="5091" y="6875"/>
                    <a:pt x="4726" y="7058"/>
                    <a:pt x="4269" y="7127"/>
                  </a:cubicBezTo>
                  <a:cubicBezTo>
                    <a:pt x="4242" y="7129"/>
                    <a:pt x="4216" y="7131"/>
                    <a:pt x="4191" y="7131"/>
                  </a:cubicBezTo>
                  <a:cubicBezTo>
                    <a:pt x="4004" y="7131"/>
                    <a:pt x="3865" y="7051"/>
                    <a:pt x="3744" y="6830"/>
                  </a:cubicBezTo>
                  <a:cubicBezTo>
                    <a:pt x="3835" y="6739"/>
                    <a:pt x="3927" y="6602"/>
                    <a:pt x="4041" y="6487"/>
                  </a:cubicBezTo>
                  <a:cubicBezTo>
                    <a:pt x="4406" y="6145"/>
                    <a:pt x="4680" y="5734"/>
                    <a:pt x="4840" y="5278"/>
                  </a:cubicBezTo>
                  <a:cubicBezTo>
                    <a:pt x="4885" y="5141"/>
                    <a:pt x="4885" y="5027"/>
                    <a:pt x="5068" y="5004"/>
                  </a:cubicBezTo>
                  <a:cubicBezTo>
                    <a:pt x="5086" y="5002"/>
                    <a:pt x="5103" y="5001"/>
                    <a:pt x="5118" y="5001"/>
                  </a:cubicBezTo>
                  <a:close/>
                  <a:moveTo>
                    <a:pt x="6179" y="6564"/>
                  </a:moveTo>
                  <a:cubicBezTo>
                    <a:pt x="6257" y="6564"/>
                    <a:pt x="6367" y="6612"/>
                    <a:pt x="6438" y="6647"/>
                  </a:cubicBezTo>
                  <a:cubicBezTo>
                    <a:pt x="6666" y="6761"/>
                    <a:pt x="6689" y="6990"/>
                    <a:pt x="6689" y="7195"/>
                  </a:cubicBezTo>
                  <a:cubicBezTo>
                    <a:pt x="6705" y="7346"/>
                    <a:pt x="6611" y="7436"/>
                    <a:pt x="6487" y="7436"/>
                  </a:cubicBezTo>
                  <a:cubicBezTo>
                    <a:pt x="6442" y="7436"/>
                    <a:pt x="6394" y="7424"/>
                    <a:pt x="6346" y="7400"/>
                  </a:cubicBezTo>
                  <a:cubicBezTo>
                    <a:pt x="6141" y="7309"/>
                    <a:pt x="6004" y="7149"/>
                    <a:pt x="5958" y="6875"/>
                  </a:cubicBezTo>
                  <a:cubicBezTo>
                    <a:pt x="6004" y="6784"/>
                    <a:pt x="6027" y="6624"/>
                    <a:pt x="6118" y="6579"/>
                  </a:cubicBezTo>
                  <a:cubicBezTo>
                    <a:pt x="6134" y="6568"/>
                    <a:pt x="6155" y="6564"/>
                    <a:pt x="6179" y="6564"/>
                  </a:cubicBezTo>
                  <a:close/>
                  <a:moveTo>
                    <a:pt x="14263" y="7531"/>
                  </a:moveTo>
                  <a:cubicBezTo>
                    <a:pt x="14312" y="7531"/>
                    <a:pt x="14365" y="7554"/>
                    <a:pt x="14426" y="7606"/>
                  </a:cubicBezTo>
                  <a:cubicBezTo>
                    <a:pt x="14205" y="8108"/>
                    <a:pt x="13878" y="8398"/>
                    <a:pt x="13523" y="8398"/>
                  </a:cubicBezTo>
                  <a:cubicBezTo>
                    <a:pt x="13475" y="8398"/>
                    <a:pt x="13426" y="8393"/>
                    <a:pt x="13376" y="8382"/>
                  </a:cubicBezTo>
                  <a:cubicBezTo>
                    <a:pt x="13422" y="8268"/>
                    <a:pt x="13422" y="8131"/>
                    <a:pt x="13491" y="8040"/>
                  </a:cubicBezTo>
                  <a:cubicBezTo>
                    <a:pt x="13536" y="7948"/>
                    <a:pt x="13650" y="7880"/>
                    <a:pt x="13742" y="7811"/>
                  </a:cubicBezTo>
                  <a:cubicBezTo>
                    <a:pt x="13833" y="7743"/>
                    <a:pt x="13993" y="7720"/>
                    <a:pt x="14084" y="7629"/>
                  </a:cubicBezTo>
                  <a:cubicBezTo>
                    <a:pt x="14147" y="7566"/>
                    <a:pt x="14203" y="7531"/>
                    <a:pt x="14263" y="7531"/>
                  </a:cubicBezTo>
                  <a:close/>
                  <a:moveTo>
                    <a:pt x="12669" y="9249"/>
                  </a:moveTo>
                  <a:lnTo>
                    <a:pt x="12692" y="9295"/>
                  </a:lnTo>
                  <a:cubicBezTo>
                    <a:pt x="12675" y="9295"/>
                    <a:pt x="12658" y="9295"/>
                    <a:pt x="12632" y="9304"/>
                  </a:cubicBezTo>
                  <a:lnTo>
                    <a:pt x="12632" y="9304"/>
                  </a:lnTo>
                  <a:lnTo>
                    <a:pt x="12669" y="9249"/>
                  </a:lnTo>
                  <a:close/>
                  <a:moveTo>
                    <a:pt x="14678" y="9181"/>
                  </a:moveTo>
                  <a:cubicBezTo>
                    <a:pt x="14746" y="9204"/>
                    <a:pt x="14792" y="9226"/>
                    <a:pt x="14837" y="9249"/>
                  </a:cubicBezTo>
                  <a:cubicBezTo>
                    <a:pt x="14814" y="9272"/>
                    <a:pt x="14792" y="9295"/>
                    <a:pt x="14792" y="9318"/>
                  </a:cubicBezTo>
                  <a:cubicBezTo>
                    <a:pt x="14746" y="9295"/>
                    <a:pt x="14700" y="9249"/>
                    <a:pt x="14655" y="9226"/>
                  </a:cubicBezTo>
                  <a:lnTo>
                    <a:pt x="14678" y="9181"/>
                  </a:lnTo>
                  <a:close/>
                  <a:moveTo>
                    <a:pt x="4773" y="9396"/>
                  </a:moveTo>
                  <a:lnTo>
                    <a:pt x="4773" y="9396"/>
                  </a:lnTo>
                  <a:cubicBezTo>
                    <a:pt x="4765" y="9400"/>
                    <a:pt x="4757" y="9405"/>
                    <a:pt x="4748" y="9409"/>
                  </a:cubicBezTo>
                  <a:lnTo>
                    <a:pt x="4771" y="9432"/>
                  </a:lnTo>
                  <a:cubicBezTo>
                    <a:pt x="4771" y="9420"/>
                    <a:pt x="4772" y="9408"/>
                    <a:pt x="4773" y="9396"/>
                  </a:cubicBezTo>
                  <a:close/>
                  <a:moveTo>
                    <a:pt x="12692" y="9637"/>
                  </a:moveTo>
                  <a:cubicBezTo>
                    <a:pt x="12692" y="9660"/>
                    <a:pt x="12715" y="9683"/>
                    <a:pt x="12715" y="9683"/>
                  </a:cubicBezTo>
                  <a:lnTo>
                    <a:pt x="12600" y="9683"/>
                  </a:lnTo>
                  <a:cubicBezTo>
                    <a:pt x="12600" y="9706"/>
                    <a:pt x="12623" y="9751"/>
                    <a:pt x="12623" y="9774"/>
                  </a:cubicBezTo>
                  <a:cubicBezTo>
                    <a:pt x="12623" y="9774"/>
                    <a:pt x="12623" y="9797"/>
                    <a:pt x="12600" y="9797"/>
                  </a:cubicBezTo>
                  <a:lnTo>
                    <a:pt x="12600" y="9683"/>
                  </a:lnTo>
                  <a:cubicBezTo>
                    <a:pt x="12623" y="9683"/>
                    <a:pt x="12669" y="9660"/>
                    <a:pt x="12692" y="9637"/>
                  </a:cubicBezTo>
                  <a:close/>
                  <a:moveTo>
                    <a:pt x="9428" y="9888"/>
                  </a:moveTo>
                  <a:cubicBezTo>
                    <a:pt x="9451" y="9888"/>
                    <a:pt x="9496" y="9911"/>
                    <a:pt x="9496" y="9934"/>
                  </a:cubicBezTo>
                  <a:cubicBezTo>
                    <a:pt x="9519" y="9934"/>
                    <a:pt x="9496" y="9957"/>
                    <a:pt x="9473" y="10003"/>
                  </a:cubicBezTo>
                  <a:cubicBezTo>
                    <a:pt x="9451" y="9980"/>
                    <a:pt x="9428" y="9957"/>
                    <a:pt x="9405" y="9934"/>
                  </a:cubicBezTo>
                  <a:cubicBezTo>
                    <a:pt x="9405" y="9911"/>
                    <a:pt x="9428" y="9888"/>
                    <a:pt x="9428" y="9888"/>
                  </a:cubicBezTo>
                  <a:close/>
                  <a:moveTo>
                    <a:pt x="15568" y="8701"/>
                  </a:moveTo>
                  <a:lnTo>
                    <a:pt x="15568" y="8701"/>
                  </a:lnTo>
                  <a:cubicBezTo>
                    <a:pt x="15887" y="9181"/>
                    <a:pt x="15522" y="9615"/>
                    <a:pt x="15568" y="10025"/>
                  </a:cubicBezTo>
                  <a:cubicBezTo>
                    <a:pt x="15522" y="10048"/>
                    <a:pt x="15499" y="10048"/>
                    <a:pt x="15454" y="10071"/>
                  </a:cubicBezTo>
                  <a:cubicBezTo>
                    <a:pt x="15385" y="9866"/>
                    <a:pt x="15248" y="9660"/>
                    <a:pt x="15271" y="9478"/>
                  </a:cubicBezTo>
                  <a:cubicBezTo>
                    <a:pt x="15294" y="9226"/>
                    <a:pt x="15454" y="8998"/>
                    <a:pt x="15568" y="8701"/>
                  </a:cubicBezTo>
                  <a:close/>
                  <a:moveTo>
                    <a:pt x="17234" y="11235"/>
                  </a:moveTo>
                  <a:cubicBezTo>
                    <a:pt x="17257" y="11235"/>
                    <a:pt x="17280" y="11281"/>
                    <a:pt x="17302" y="11304"/>
                  </a:cubicBezTo>
                  <a:cubicBezTo>
                    <a:pt x="17280" y="11304"/>
                    <a:pt x="17257" y="11326"/>
                    <a:pt x="17234" y="11349"/>
                  </a:cubicBezTo>
                  <a:cubicBezTo>
                    <a:pt x="17211" y="11326"/>
                    <a:pt x="17188" y="11304"/>
                    <a:pt x="17165" y="11281"/>
                  </a:cubicBezTo>
                  <a:cubicBezTo>
                    <a:pt x="17188" y="11258"/>
                    <a:pt x="17234" y="11235"/>
                    <a:pt x="17234" y="11235"/>
                  </a:cubicBezTo>
                  <a:close/>
                  <a:moveTo>
                    <a:pt x="18444" y="10185"/>
                  </a:moveTo>
                  <a:cubicBezTo>
                    <a:pt x="18512" y="10208"/>
                    <a:pt x="18581" y="10276"/>
                    <a:pt x="18626" y="10345"/>
                  </a:cubicBezTo>
                  <a:cubicBezTo>
                    <a:pt x="18649" y="10391"/>
                    <a:pt x="18649" y="10459"/>
                    <a:pt x="18672" y="10505"/>
                  </a:cubicBezTo>
                  <a:cubicBezTo>
                    <a:pt x="18877" y="11075"/>
                    <a:pt x="18672" y="11623"/>
                    <a:pt x="18467" y="12239"/>
                  </a:cubicBezTo>
                  <a:cubicBezTo>
                    <a:pt x="18307" y="12125"/>
                    <a:pt x="18238" y="12057"/>
                    <a:pt x="18147" y="11988"/>
                  </a:cubicBezTo>
                  <a:cubicBezTo>
                    <a:pt x="17987" y="11874"/>
                    <a:pt x="18078" y="11692"/>
                    <a:pt x="18056" y="11555"/>
                  </a:cubicBezTo>
                  <a:cubicBezTo>
                    <a:pt x="18010" y="11121"/>
                    <a:pt x="18078" y="10710"/>
                    <a:pt x="18284" y="10345"/>
                  </a:cubicBezTo>
                  <a:cubicBezTo>
                    <a:pt x="18307" y="10276"/>
                    <a:pt x="18398" y="10185"/>
                    <a:pt x="18444" y="10185"/>
                  </a:cubicBezTo>
                  <a:close/>
                  <a:moveTo>
                    <a:pt x="17009" y="11394"/>
                  </a:moveTo>
                  <a:cubicBezTo>
                    <a:pt x="17050" y="11394"/>
                    <a:pt x="17095" y="11402"/>
                    <a:pt x="17143" y="11418"/>
                  </a:cubicBezTo>
                  <a:cubicBezTo>
                    <a:pt x="17508" y="11555"/>
                    <a:pt x="17713" y="11851"/>
                    <a:pt x="17964" y="12148"/>
                  </a:cubicBezTo>
                  <a:cubicBezTo>
                    <a:pt x="17827" y="12217"/>
                    <a:pt x="17759" y="12262"/>
                    <a:pt x="17668" y="12308"/>
                  </a:cubicBezTo>
                  <a:cubicBezTo>
                    <a:pt x="17736" y="12376"/>
                    <a:pt x="17782" y="12445"/>
                    <a:pt x="17873" y="12513"/>
                  </a:cubicBezTo>
                  <a:cubicBezTo>
                    <a:pt x="17818" y="12518"/>
                    <a:pt x="17764" y="12521"/>
                    <a:pt x="17713" y="12521"/>
                  </a:cubicBezTo>
                  <a:cubicBezTo>
                    <a:pt x="17292" y="12521"/>
                    <a:pt x="16978" y="12354"/>
                    <a:pt x="16755" y="11988"/>
                  </a:cubicBezTo>
                  <a:cubicBezTo>
                    <a:pt x="16663" y="11851"/>
                    <a:pt x="16595" y="11714"/>
                    <a:pt x="16709" y="11577"/>
                  </a:cubicBezTo>
                  <a:cubicBezTo>
                    <a:pt x="16779" y="11473"/>
                    <a:pt x="16876" y="11394"/>
                    <a:pt x="17009" y="11394"/>
                  </a:cubicBezTo>
                  <a:close/>
                  <a:moveTo>
                    <a:pt x="20144" y="11473"/>
                  </a:moveTo>
                  <a:cubicBezTo>
                    <a:pt x="20383" y="11473"/>
                    <a:pt x="20573" y="11560"/>
                    <a:pt x="20703" y="11783"/>
                  </a:cubicBezTo>
                  <a:cubicBezTo>
                    <a:pt x="20818" y="12011"/>
                    <a:pt x="20703" y="12239"/>
                    <a:pt x="20589" y="12376"/>
                  </a:cubicBezTo>
                  <a:cubicBezTo>
                    <a:pt x="20247" y="12422"/>
                    <a:pt x="19904" y="12422"/>
                    <a:pt x="19608" y="12513"/>
                  </a:cubicBezTo>
                  <a:cubicBezTo>
                    <a:pt x="19392" y="12590"/>
                    <a:pt x="19183" y="12637"/>
                    <a:pt x="18969" y="12637"/>
                  </a:cubicBezTo>
                  <a:cubicBezTo>
                    <a:pt x="18799" y="12637"/>
                    <a:pt x="18626" y="12607"/>
                    <a:pt x="18444" y="12536"/>
                  </a:cubicBezTo>
                  <a:cubicBezTo>
                    <a:pt x="18558" y="12376"/>
                    <a:pt x="18649" y="12194"/>
                    <a:pt x="18900" y="12148"/>
                  </a:cubicBezTo>
                  <a:cubicBezTo>
                    <a:pt x="18991" y="12125"/>
                    <a:pt x="19060" y="12034"/>
                    <a:pt x="19128" y="11943"/>
                  </a:cubicBezTo>
                  <a:cubicBezTo>
                    <a:pt x="19380" y="11692"/>
                    <a:pt x="19631" y="11532"/>
                    <a:pt x="19973" y="11486"/>
                  </a:cubicBezTo>
                  <a:cubicBezTo>
                    <a:pt x="20032" y="11478"/>
                    <a:pt x="20090" y="11473"/>
                    <a:pt x="20144" y="11473"/>
                  </a:cubicBezTo>
                  <a:close/>
                  <a:moveTo>
                    <a:pt x="6785" y="11774"/>
                  </a:moveTo>
                  <a:cubicBezTo>
                    <a:pt x="6808" y="11774"/>
                    <a:pt x="6830" y="11777"/>
                    <a:pt x="6848" y="11783"/>
                  </a:cubicBezTo>
                  <a:cubicBezTo>
                    <a:pt x="6963" y="11829"/>
                    <a:pt x="7100" y="11897"/>
                    <a:pt x="7168" y="11988"/>
                  </a:cubicBezTo>
                  <a:cubicBezTo>
                    <a:pt x="7305" y="12239"/>
                    <a:pt x="7396" y="12490"/>
                    <a:pt x="7488" y="12742"/>
                  </a:cubicBezTo>
                  <a:cubicBezTo>
                    <a:pt x="7465" y="12833"/>
                    <a:pt x="7442" y="12924"/>
                    <a:pt x="7419" y="12947"/>
                  </a:cubicBezTo>
                  <a:cubicBezTo>
                    <a:pt x="7406" y="12954"/>
                    <a:pt x="7388" y="12956"/>
                    <a:pt x="7369" y="12956"/>
                  </a:cubicBezTo>
                  <a:cubicBezTo>
                    <a:pt x="7324" y="12956"/>
                    <a:pt x="7269" y="12940"/>
                    <a:pt x="7236" y="12924"/>
                  </a:cubicBezTo>
                  <a:cubicBezTo>
                    <a:pt x="7168" y="12879"/>
                    <a:pt x="7100" y="12810"/>
                    <a:pt x="7054" y="12742"/>
                  </a:cubicBezTo>
                  <a:cubicBezTo>
                    <a:pt x="6894" y="12513"/>
                    <a:pt x="6757" y="12285"/>
                    <a:pt x="6620" y="12057"/>
                  </a:cubicBezTo>
                  <a:cubicBezTo>
                    <a:pt x="6597" y="11988"/>
                    <a:pt x="6575" y="11851"/>
                    <a:pt x="6597" y="11829"/>
                  </a:cubicBezTo>
                  <a:cubicBezTo>
                    <a:pt x="6647" y="11795"/>
                    <a:pt x="6722" y="11774"/>
                    <a:pt x="6785" y="11774"/>
                  </a:cubicBezTo>
                  <a:close/>
                  <a:moveTo>
                    <a:pt x="14860" y="12947"/>
                  </a:moveTo>
                  <a:lnTo>
                    <a:pt x="14860" y="12947"/>
                  </a:lnTo>
                  <a:cubicBezTo>
                    <a:pt x="14906" y="12970"/>
                    <a:pt x="14951" y="12993"/>
                    <a:pt x="14951" y="12993"/>
                  </a:cubicBezTo>
                  <a:cubicBezTo>
                    <a:pt x="14929" y="13015"/>
                    <a:pt x="14929" y="13038"/>
                    <a:pt x="14906" y="13061"/>
                  </a:cubicBezTo>
                  <a:cubicBezTo>
                    <a:pt x="14906" y="13038"/>
                    <a:pt x="14883" y="13015"/>
                    <a:pt x="14860" y="12947"/>
                  </a:cubicBezTo>
                  <a:close/>
                  <a:moveTo>
                    <a:pt x="6460" y="13563"/>
                  </a:moveTo>
                  <a:lnTo>
                    <a:pt x="6460" y="13563"/>
                  </a:lnTo>
                  <a:cubicBezTo>
                    <a:pt x="6666" y="13586"/>
                    <a:pt x="6826" y="13609"/>
                    <a:pt x="7054" y="13632"/>
                  </a:cubicBezTo>
                  <a:cubicBezTo>
                    <a:pt x="6894" y="13746"/>
                    <a:pt x="6780" y="13837"/>
                    <a:pt x="6620" y="13951"/>
                  </a:cubicBezTo>
                  <a:cubicBezTo>
                    <a:pt x="6552" y="13792"/>
                    <a:pt x="6506" y="13700"/>
                    <a:pt x="6460" y="13563"/>
                  </a:cubicBezTo>
                  <a:close/>
                  <a:moveTo>
                    <a:pt x="18626" y="13015"/>
                  </a:moveTo>
                  <a:lnTo>
                    <a:pt x="18626" y="13015"/>
                  </a:lnTo>
                  <a:cubicBezTo>
                    <a:pt x="19014" y="13312"/>
                    <a:pt x="19334" y="13723"/>
                    <a:pt x="19836" y="13928"/>
                  </a:cubicBezTo>
                  <a:cubicBezTo>
                    <a:pt x="19927" y="13974"/>
                    <a:pt x="19996" y="14157"/>
                    <a:pt x="19996" y="14271"/>
                  </a:cubicBezTo>
                  <a:cubicBezTo>
                    <a:pt x="19973" y="14362"/>
                    <a:pt x="19813" y="14453"/>
                    <a:pt x="19722" y="14499"/>
                  </a:cubicBezTo>
                  <a:cubicBezTo>
                    <a:pt x="19685" y="14512"/>
                    <a:pt x="19647" y="14517"/>
                    <a:pt x="19609" y="14517"/>
                  </a:cubicBezTo>
                  <a:cubicBezTo>
                    <a:pt x="19438" y="14517"/>
                    <a:pt x="19272" y="14402"/>
                    <a:pt x="19197" y="14271"/>
                  </a:cubicBezTo>
                  <a:cubicBezTo>
                    <a:pt x="19174" y="14202"/>
                    <a:pt x="19151" y="14134"/>
                    <a:pt x="19106" y="14088"/>
                  </a:cubicBezTo>
                  <a:cubicBezTo>
                    <a:pt x="18763" y="13814"/>
                    <a:pt x="18626" y="13449"/>
                    <a:pt x="18626" y="13015"/>
                  </a:cubicBezTo>
                  <a:close/>
                  <a:moveTo>
                    <a:pt x="17973" y="12734"/>
                  </a:moveTo>
                  <a:cubicBezTo>
                    <a:pt x="17999" y="12734"/>
                    <a:pt x="18027" y="12737"/>
                    <a:pt x="18056" y="12742"/>
                  </a:cubicBezTo>
                  <a:cubicBezTo>
                    <a:pt x="18124" y="12947"/>
                    <a:pt x="18124" y="12947"/>
                    <a:pt x="18352" y="13015"/>
                  </a:cubicBezTo>
                  <a:cubicBezTo>
                    <a:pt x="18193" y="13723"/>
                    <a:pt x="17736" y="14157"/>
                    <a:pt x="17097" y="14568"/>
                  </a:cubicBezTo>
                  <a:cubicBezTo>
                    <a:pt x="17120" y="14385"/>
                    <a:pt x="17097" y="14248"/>
                    <a:pt x="17143" y="14134"/>
                  </a:cubicBezTo>
                  <a:cubicBezTo>
                    <a:pt x="17257" y="13769"/>
                    <a:pt x="17348" y="13404"/>
                    <a:pt x="17531" y="13061"/>
                  </a:cubicBezTo>
                  <a:cubicBezTo>
                    <a:pt x="17612" y="12898"/>
                    <a:pt x="17749" y="12734"/>
                    <a:pt x="17973" y="12734"/>
                  </a:cubicBezTo>
                  <a:close/>
                  <a:moveTo>
                    <a:pt x="7314" y="13570"/>
                  </a:moveTo>
                  <a:cubicBezTo>
                    <a:pt x="7350" y="13570"/>
                    <a:pt x="7392" y="13581"/>
                    <a:pt x="7442" y="13609"/>
                  </a:cubicBezTo>
                  <a:cubicBezTo>
                    <a:pt x="7579" y="13677"/>
                    <a:pt x="7784" y="13632"/>
                    <a:pt x="7898" y="13723"/>
                  </a:cubicBezTo>
                  <a:cubicBezTo>
                    <a:pt x="8127" y="13906"/>
                    <a:pt x="8332" y="14134"/>
                    <a:pt x="8515" y="14362"/>
                  </a:cubicBezTo>
                  <a:cubicBezTo>
                    <a:pt x="8606" y="14476"/>
                    <a:pt x="8811" y="14568"/>
                    <a:pt x="8697" y="14750"/>
                  </a:cubicBezTo>
                  <a:cubicBezTo>
                    <a:pt x="8691" y="14753"/>
                    <a:pt x="8682" y="14755"/>
                    <a:pt x="8669" y="14755"/>
                  </a:cubicBezTo>
                  <a:cubicBezTo>
                    <a:pt x="8588" y="14755"/>
                    <a:pt x="8386" y="14693"/>
                    <a:pt x="8286" y="14613"/>
                  </a:cubicBezTo>
                  <a:cubicBezTo>
                    <a:pt x="8058" y="14431"/>
                    <a:pt x="7876" y="14202"/>
                    <a:pt x="7693" y="13997"/>
                  </a:cubicBezTo>
                  <a:cubicBezTo>
                    <a:pt x="7613" y="13894"/>
                    <a:pt x="7567" y="13843"/>
                    <a:pt x="7525" y="13843"/>
                  </a:cubicBezTo>
                  <a:cubicBezTo>
                    <a:pt x="7482" y="13843"/>
                    <a:pt x="7442" y="13894"/>
                    <a:pt x="7373" y="13997"/>
                  </a:cubicBezTo>
                  <a:cubicBezTo>
                    <a:pt x="7236" y="14225"/>
                    <a:pt x="7077" y="14431"/>
                    <a:pt x="6894" y="14659"/>
                  </a:cubicBezTo>
                  <a:cubicBezTo>
                    <a:pt x="6689" y="14248"/>
                    <a:pt x="6689" y="14157"/>
                    <a:pt x="6940" y="13883"/>
                  </a:cubicBezTo>
                  <a:cubicBezTo>
                    <a:pt x="6985" y="13837"/>
                    <a:pt x="7031" y="13792"/>
                    <a:pt x="7054" y="13769"/>
                  </a:cubicBezTo>
                  <a:cubicBezTo>
                    <a:pt x="7140" y="13682"/>
                    <a:pt x="7201" y="13570"/>
                    <a:pt x="7314" y="13570"/>
                  </a:cubicBezTo>
                  <a:close/>
                  <a:moveTo>
                    <a:pt x="14655" y="7629"/>
                  </a:moveTo>
                  <a:cubicBezTo>
                    <a:pt x="14814" y="7652"/>
                    <a:pt x="14860" y="7766"/>
                    <a:pt x="14814" y="7880"/>
                  </a:cubicBezTo>
                  <a:cubicBezTo>
                    <a:pt x="14655" y="8268"/>
                    <a:pt x="14632" y="8656"/>
                    <a:pt x="14723" y="9044"/>
                  </a:cubicBezTo>
                  <a:cubicBezTo>
                    <a:pt x="14541" y="9021"/>
                    <a:pt x="14381" y="9021"/>
                    <a:pt x="14221" y="8998"/>
                  </a:cubicBezTo>
                  <a:cubicBezTo>
                    <a:pt x="14150" y="8987"/>
                    <a:pt x="14081" y="8982"/>
                    <a:pt x="14015" y="8982"/>
                  </a:cubicBezTo>
                  <a:cubicBezTo>
                    <a:pt x="13522" y="8982"/>
                    <a:pt x="13149" y="9274"/>
                    <a:pt x="12988" y="9797"/>
                  </a:cubicBezTo>
                  <a:cubicBezTo>
                    <a:pt x="13080" y="9843"/>
                    <a:pt x="13194" y="9911"/>
                    <a:pt x="13308" y="9957"/>
                  </a:cubicBezTo>
                  <a:cubicBezTo>
                    <a:pt x="13466" y="10007"/>
                    <a:pt x="13621" y="10030"/>
                    <a:pt x="13776" y="10030"/>
                  </a:cubicBezTo>
                  <a:cubicBezTo>
                    <a:pt x="14180" y="10030"/>
                    <a:pt x="14571" y="9875"/>
                    <a:pt x="14951" y="9660"/>
                  </a:cubicBezTo>
                  <a:cubicBezTo>
                    <a:pt x="15225" y="10139"/>
                    <a:pt x="15431" y="10619"/>
                    <a:pt x="15362" y="11167"/>
                  </a:cubicBezTo>
                  <a:cubicBezTo>
                    <a:pt x="15294" y="11669"/>
                    <a:pt x="15202" y="12171"/>
                    <a:pt x="15111" y="12696"/>
                  </a:cubicBezTo>
                  <a:cubicBezTo>
                    <a:pt x="15043" y="12627"/>
                    <a:pt x="14997" y="12582"/>
                    <a:pt x="14951" y="12513"/>
                  </a:cubicBezTo>
                  <a:cubicBezTo>
                    <a:pt x="14655" y="12239"/>
                    <a:pt x="14404" y="11943"/>
                    <a:pt x="13993" y="11829"/>
                  </a:cubicBezTo>
                  <a:cubicBezTo>
                    <a:pt x="13930" y="11811"/>
                    <a:pt x="13868" y="11796"/>
                    <a:pt x="13808" y="11796"/>
                  </a:cubicBezTo>
                  <a:cubicBezTo>
                    <a:pt x="13715" y="11796"/>
                    <a:pt x="13629" y="11831"/>
                    <a:pt x="13559" y="11943"/>
                  </a:cubicBezTo>
                  <a:cubicBezTo>
                    <a:pt x="13673" y="12080"/>
                    <a:pt x="13764" y="12217"/>
                    <a:pt x="13879" y="12331"/>
                  </a:cubicBezTo>
                  <a:cubicBezTo>
                    <a:pt x="14221" y="12719"/>
                    <a:pt x="14495" y="13198"/>
                    <a:pt x="14997" y="13426"/>
                  </a:cubicBezTo>
                  <a:cubicBezTo>
                    <a:pt x="15066" y="13449"/>
                    <a:pt x="15134" y="13518"/>
                    <a:pt x="15134" y="13586"/>
                  </a:cubicBezTo>
                  <a:cubicBezTo>
                    <a:pt x="15202" y="13860"/>
                    <a:pt x="15248" y="14157"/>
                    <a:pt x="15271" y="14431"/>
                  </a:cubicBezTo>
                  <a:cubicBezTo>
                    <a:pt x="15271" y="14613"/>
                    <a:pt x="15225" y="14819"/>
                    <a:pt x="14997" y="14910"/>
                  </a:cubicBezTo>
                  <a:cubicBezTo>
                    <a:pt x="14951" y="14819"/>
                    <a:pt x="14883" y="14750"/>
                    <a:pt x="14860" y="14659"/>
                  </a:cubicBezTo>
                  <a:cubicBezTo>
                    <a:pt x="14746" y="14339"/>
                    <a:pt x="14541" y="14088"/>
                    <a:pt x="14312" y="13883"/>
                  </a:cubicBezTo>
                  <a:cubicBezTo>
                    <a:pt x="13993" y="13586"/>
                    <a:pt x="13673" y="13289"/>
                    <a:pt x="13399" y="12970"/>
                  </a:cubicBezTo>
                  <a:cubicBezTo>
                    <a:pt x="12829" y="12354"/>
                    <a:pt x="12190" y="11760"/>
                    <a:pt x="11847" y="10916"/>
                  </a:cubicBezTo>
                  <a:cubicBezTo>
                    <a:pt x="11893" y="10870"/>
                    <a:pt x="11961" y="10779"/>
                    <a:pt x="12053" y="10710"/>
                  </a:cubicBezTo>
                  <a:cubicBezTo>
                    <a:pt x="12441" y="10391"/>
                    <a:pt x="12669" y="9980"/>
                    <a:pt x="12851" y="9523"/>
                  </a:cubicBezTo>
                  <a:cubicBezTo>
                    <a:pt x="12920" y="9386"/>
                    <a:pt x="12988" y="9204"/>
                    <a:pt x="12851" y="9112"/>
                  </a:cubicBezTo>
                  <a:cubicBezTo>
                    <a:pt x="12830" y="9102"/>
                    <a:pt x="12804" y="9097"/>
                    <a:pt x="12775" y="9097"/>
                  </a:cubicBezTo>
                  <a:cubicBezTo>
                    <a:pt x="12678" y="9097"/>
                    <a:pt x="12546" y="9146"/>
                    <a:pt x="12441" y="9181"/>
                  </a:cubicBezTo>
                  <a:cubicBezTo>
                    <a:pt x="12395" y="9181"/>
                    <a:pt x="12372" y="9204"/>
                    <a:pt x="12349" y="9226"/>
                  </a:cubicBezTo>
                  <a:cubicBezTo>
                    <a:pt x="12144" y="9455"/>
                    <a:pt x="11938" y="9660"/>
                    <a:pt x="11756" y="9888"/>
                  </a:cubicBezTo>
                  <a:cubicBezTo>
                    <a:pt x="11710" y="9957"/>
                    <a:pt x="11710" y="10071"/>
                    <a:pt x="11687" y="10185"/>
                  </a:cubicBezTo>
                  <a:lnTo>
                    <a:pt x="11687" y="10162"/>
                  </a:lnTo>
                  <a:cubicBezTo>
                    <a:pt x="11619" y="10299"/>
                    <a:pt x="11528" y="10436"/>
                    <a:pt x="11436" y="10573"/>
                  </a:cubicBezTo>
                  <a:cubicBezTo>
                    <a:pt x="11231" y="10345"/>
                    <a:pt x="11048" y="10139"/>
                    <a:pt x="10866" y="9911"/>
                  </a:cubicBezTo>
                  <a:cubicBezTo>
                    <a:pt x="10820" y="9866"/>
                    <a:pt x="10752" y="9774"/>
                    <a:pt x="10774" y="9729"/>
                  </a:cubicBezTo>
                  <a:cubicBezTo>
                    <a:pt x="10843" y="9409"/>
                    <a:pt x="10911" y="9112"/>
                    <a:pt x="11003" y="8816"/>
                  </a:cubicBezTo>
                  <a:cubicBezTo>
                    <a:pt x="10889" y="8633"/>
                    <a:pt x="10660" y="8496"/>
                    <a:pt x="10683" y="8199"/>
                  </a:cubicBezTo>
                  <a:lnTo>
                    <a:pt x="10683" y="8199"/>
                  </a:lnTo>
                  <a:cubicBezTo>
                    <a:pt x="10797" y="8245"/>
                    <a:pt x="10911" y="8268"/>
                    <a:pt x="10980" y="8313"/>
                  </a:cubicBezTo>
                  <a:cubicBezTo>
                    <a:pt x="11117" y="8405"/>
                    <a:pt x="11208" y="8519"/>
                    <a:pt x="11322" y="8610"/>
                  </a:cubicBezTo>
                  <a:cubicBezTo>
                    <a:pt x="11458" y="8688"/>
                    <a:pt x="11577" y="8831"/>
                    <a:pt x="11735" y="8831"/>
                  </a:cubicBezTo>
                  <a:cubicBezTo>
                    <a:pt x="11763" y="8831"/>
                    <a:pt x="11793" y="8826"/>
                    <a:pt x="11824" y="8816"/>
                  </a:cubicBezTo>
                  <a:cubicBezTo>
                    <a:pt x="12098" y="8770"/>
                    <a:pt x="12372" y="8679"/>
                    <a:pt x="12600" y="8496"/>
                  </a:cubicBezTo>
                  <a:cubicBezTo>
                    <a:pt x="12555" y="8382"/>
                    <a:pt x="12532" y="8291"/>
                    <a:pt x="12486" y="8154"/>
                  </a:cubicBezTo>
                  <a:cubicBezTo>
                    <a:pt x="12737" y="8131"/>
                    <a:pt x="12966" y="8085"/>
                    <a:pt x="13217" y="8062"/>
                  </a:cubicBezTo>
                  <a:lnTo>
                    <a:pt x="13217" y="8062"/>
                  </a:lnTo>
                  <a:cubicBezTo>
                    <a:pt x="13217" y="8222"/>
                    <a:pt x="13103" y="8405"/>
                    <a:pt x="13285" y="8519"/>
                  </a:cubicBezTo>
                  <a:cubicBezTo>
                    <a:pt x="13397" y="8567"/>
                    <a:pt x="13520" y="8626"/>
                    <a:pt x="13646" y="8626"/>
                  </a:cubicBezTo>
                  <a:cubicBezTo>
                    <a:pt x="13700" y="8626"/>
                    <a:pt x="13755" y="8615"/>
                    <a:pt x="13810" y="8587"/>
                  </a:cubicBezTo>
                  <a:cubicBezTo>
                    <a:pt x="14084" y="8450"/>
                    <a:pt x="14312" y="8291"/>
                    <a:pt x="14449" y="8017"/>
                  </a:cubicBezTo>
                  <a:cubicBezTo>
                    <a:pt x="14495" y="7880"/>
                    <a:pt x="14586" y="7766"/>
                    <a:pt x="14655" y="7629"/>
                  </a:cubicBezTo>
                  <a:close/>
                  <a:moveTo>
                    <a:pt x="1880" y="12802"/>
                  </a:moveTo>
                  <a:cubicBezTo>
                    <a:pt x="1998" y="12802"/>
                    <a:pt x="2038" y="12935"/>
                    <a:pt x="2078" y="13015"/>
                  </a:cubicBezTo>
                  <a:cubicBezTo>
                    <a:pt x="2397" y="13586"/>
                    <a:pt x="2512" y="14180"/>
                    <a:pt x="2306" y="14796"/>
                  </a:cubicBezTo>
                  <a:cubicBezTo>
                    <a:pt x="2261" y="14910"/>
                    <a:pt x="2215" y="15001"/>
                    <a:pt x="2169" y="15093"/>
                  </a:cubicBezTo>
                  <a:cubicBezTo>
                    <a:pt x="2009" y="14659"/>
                    <a:pt x="1850" y="14225"/>
                    <a:pt x="1713" y="13769"/>
                  </a:cubicBezTo>
                  <a:cubicBezTo>
                    <a:pt x="1644" y="13586"/>
                    <a:pt x="1599" y="13381"/>
                    <a:pt x="1576" y="13175"/>
                  </a:cubicBezTo>
                  <a:cubicBezTo>
                    <a:pt x="1553" y="12993"/>
                    <a:pt x="1690" y="12879"/>
                    <a:pt x="1827" y="12810"/>
                  </a:cubicBezTo>
                  <a:cubicBezTo>
                    <a:pt x="1846" y="12805"/>
                    <a:pt x="1864" y="12802"/>
                    <a:pt x="1880" y="12802"/>
                  </a:cubicBezTo>
                  <a:close/>
                  <a:moveTo>
                    <a:pt x="757" y="14302"/>
                  </a:moveTo>
                  <a:cubicBezTo>
                    <a:pt x="1174" y="14302"/>
                    <a:pt x="1688" y="14643"/>
                    <a:pt x="1873" y="15093"/>
                  </a:cubicBezTo>
                  <a:cubicBezTo>
                    <a:pt x="1804" y="15115"/>
                    <a:pt x="1713" y="15138"/>
                    <a:pt x="1644" y="15138"/>
                  </a:cubicBezTo>
                  <a:cubicBezTo>
                    <a:pt x="1530" y="15093"/>
                    <a:pt x="1439" y="15070"/>
                    <a:pt x="1325" y="15024"/>
                  </a:cubicBezTo>
                  <a:cubicBezTo>
                    <a:pt x="1074" y="14956"/>
                    <a:pt x="845" y="14910"/>
                    <a:pt x="617" y="14819"/>
                  </a:cubicBezTo>
                  <a:cubicBezTo>
                    <a:pt x="457" y="14773"/>
                    <a:pt x="320" y="14705"/>
                    <a:pt x="275" y="14476"/>
                  </a:cubicBezTo>
                  <a:cubicBezTo>
                    <a:pt x="389" y="14431"/>
                    <a:pt x="503" y="14362"/>
                    <a:pt x="617" y="14317"/>
                  </a:cubicBezTo>
                  <a:cubicBezTo>
                    <a:pt x="662" y="14307"/>
                    <a:pt x="709" y="14302"/>
                    <a:pt x="757" y="14302"/>
                  </a:cubicBezTo>
                  <a:close/>
                  <a:moveTo>
                    <a:pt x="3356" y="13769"/>
                  </a:moveTo>
                  <a:lnTo>
                    <a:pt x="3356" y="13769"/>
                  </a:lnTo>
                  <a:cubicBezTo>
                    <a:pt x="3470" y="14476"/>
                    <a:pt x="3105" y="14933"/>
                    <a:pt x="2649" y="15366"/>
                  </a:cubicBezTo>
                  <a:cubicBezTo>
                    <a:pt x="2466" y="15344"/>
                    <a:pt x="2375" y="15275"/>
                    <a:pt x="2443" y="15070"/>
                  </a:cubicBezTo>
                  <a:cubicBezTo>
                    <a:pt x="2512" y="14819"/>
                    <a:pt x="2534" y="14545"/>
                    <a:pt x="2626" y="14294"/>
                  </a:cubicBezTo>
                  <a:cubicBezTo>
                    <a:pt x="2694" y="14157"/>
                    <a:pt x="2831" y="14020"/>
                    <a:pt x="2945" y="13906"/>
                  </a:cubicBezTo>
                  <a:cubicBezTo>
                    <a:pt x="3037" y="13837"/>
                    <a:pt x="3174" y="13814"/>
                    <a:pt x="3356" y="13769"/>
                  </a:cubicBezTo>
                  <a:close/>
                  <a:moveTo>
                    <a:pt x="1370" y="15344"/>
                  </a:moveTo>
                  <a:cubicBezTo>
                    <a:pt x="1370" y="15366"/>
                    <a:pt x="1370" y="15366"/>
                    <a:pt x="1370" y="15389"/>
                  </a:cubicBezTo>
                  <a:cubicBezTo>
                    <a:pt x="1348" y="15389"/>
                    <a:pt x="1348" y="15366"/>
                    <a:pt x="1348" y="15366"/>
                  </a:cubicBezTo>
                  <a:cubicBezTo>
                    <a:pt x="1348" y="15366"/>
                    <a:pt x="1348" y="15344"/>
                    <a:pt x="1348" y="15344"/>
                  </a:cubicBezTo>
                  <a:close/>
                  <a:moveTo>
                    <a:pt x="11870" y="15458"/>
                  </a:moveTo>
                  <a:cubicBezTo>
                    <a:pt x="11916" y="15458"/>
                    <a:pt x="11938" y="15458"/>
                    <a:pt x="11938" y="15481"/>
                  </a:cubicBezTo>
                  <a:cubicBezTo>
                    <a:pt x="11938" y="15503"/>
                    <a:pt x="11938" y="15526"/>
                    <a:pt x="11916" y="15549"/>
                  </a:cubicBezTo>
                  <a:lnTo>
                    <a:pt x="11870" y="15549"/>
                  </a:lnTo>
                  <a:cubicBezTo>
                    <a:pt x="11870" y="15503"/>
                    <a:pt x="11870" y="15481"/>
                    <a:pt x="11870" y="15458"/>
                  </a:cubicBezTo>
                  <a:close/>
                  <a:moveTo>
                    <a:pt x="7419" y="15275"/>
                  </a:moveTo>
                  <a:cubicBezTo>
                    <a:pt x="7419" y="15389"/>
                    <a:pt x="7396" y="15481"/>
                    <a:pt x="7373" y="15572"/>
                  </a:cubicBezTo>
                  <a:lnTo>
                    <a:pt x="7282" y="15572"/>
                  </a:lnTo>
                  <a:lnTo>
                    <a:pt x="7328" y="15275"/>
                  </a:lnTo>
                  <a:close/>
                  <a:moveTo>
                    <a:pt x="320" y="15732"/>
                  </a:moveTo>
                  <a:cubicBezTo>
                    <a:pt x="343" y="15755"/>
                    <a:pt x="366" y="15777"/>
                    <a:pt x="366" y="15800"/>
                  </a:cubicBezTo>
                  <a:lnTo>
                    <a:pt x="320" y="15846"/>
                  </a:lnTo>
                  <a:cubicBezTo>
                    <a:pt x="298" y="15823"/>
                    <a:pt x="275" y="15800"/>
                    <a:pt x="275" y="15777"/>
                  </a:cubicBezTo>
                  <a:cubicBezTo>
                    <a:pt x="275" y="15777"/>
                    <a:pt x="298" y="15755"/>
                    <a:pt x="320" y="15732"/>
                  </a:cubicBezTo>
                  <a:close/>
                  <a:moveTo>
                    <a:pt x="4758" y="15634"/>
                  </a:moveTo>
                  <a:cubicBezTo>
                    <a:pt x="4994" y="15634"/>
                    <a:pt x="5186" y="15813"/>
                    <a:pt x="5433" y="15937"/>
                  </a:cubicBezTo>
                  <a:cubicBezTo>
                    <a:pt x="5269" y="16019"/>
                    <a:pt x="5110" y="16071"/>
                    <a:pt x="4961" y="16071"/>
                  </a:cubicBezTo>
                  <a:cubicBezTo>
                    <a:pt x="4820" y="16071"/>
                    <a:pt x="4688" y="16025"/>
                    <a:pt x="4566" y="15914"/>
                  </a:cubicBezTo>
                  <a:cubicBezTo>
                    <a:pt x="4520" y="15869"/>
                    <a:pt x="4497" y="15777"/>
                    <a:pt x="4520" y="15709"/>
                  </a:cubicBezTo>
                  <a:cubicBezTo>
                    <a:pt x="4520" y="15686"/>
                    <a:pt x="4612" y="15663"/>
                    <a:pt x="4680" y="15640"/>
                  </a:cubicBezTo>
                  <a:cubicBezTo>
                    <a:pt x="4707" y="15636"/>
                    <a:pt x="4732" y="15634"/>
                    <a:pt x="4758" y="15634"/>
                  </a:cubicBezTo>
                  <a:close/>
                  <a:moveTo>
                    <a:pt x="1435" y="15538"/>
                  </a:moveTo>
                  <a:cubicBezTo>
                    <a:pt x="1604" y="15538"/>
                    <a:pt x="1779" y="15571"/>
                    <a:pt x="1964" y="15663"/>
                  </a:cubicBezTo>
                  <a:cubicBezTo>
                    <a:pt x="1629" y="15963"/>
                    <a:pt x="1301" y="16105"/>
                    <a:pt x="1031" y="16105"/>
                  </a:cubicBezTo>
                  <a:cubicBezTo>
                    <a:pt x="767" y="16105"/>
                    <a:pt x="559" y="15969"/>
                    <a:pt x="457" y="15709"/>
                  </a:cubicBezTo>
                  <a:cubicBezTo>
                    <a:pt x="790" y="15664"/>
                    <a:pt x="1102" y="15538"/>
                    <a:pt x="1435" y="15538"/>
                  </a:cubicBezTo>
                  <a:close/>
                  <a:moveTo>
                    <a:pt x="2535" y="15806"/>
                  </a:moveTo>
                  <a:cubicBezTo>
                    <a:pt x="2652" y="15806"/>
                    <a:pt x="2749" y="15858"/>
                    <a:pt x="2808" y="16006"/>
                  </a:cubicBezTo>
                  <a:cubicBezTo>
                    <a:pt x="2922" y="16257"/>
                    <a:pt x="3174" y="16485"/>
                    <a:pt x="2945" y="16827"/>
                  </a:cubicBezTo>
                  <a:cubicBezTo>
                    <a:pt x="2603" y="16553"/>
                    <a:pt x="2420" y="16211"/>
                    <a:pt x="2329" y="15846"/>
                  </a:cubicBezTo>
                  <a:cubicBezTo>
                    <a:pt x="2402" y="15822"/>
                    <a:pt x="2472" y="15806"/>
                    <a:pt x="2535" y="15806"/>
                  </a:cubicBezTo>
                  <a:close/>
                  <a:moveTo>
                    <a:pt x="8834" y="16645"/>
                  </a:moveTo>
                  <a:cubicBezTo>
                    <a:pt x="8857" y="16713"/>
                    <a:pt x="8880" y="16759"/>
                    <a:pt x="8903" y="16804"/>
                  </a:cubicBezTo>
                  <a:cubicBezTo>
                    <a:pt x="8880" y="16827"/>
                    <a:pt x="8857" y="16827"/>
                    <a:pt x="8834" y="16827"/>
                  </a:cubicBezTo>
                  <a:cubicBezTo>
                    <a:pt x="8834" y="16782"/>
                    <a:pt x="8834" y="16713"/>
                    <a:pt x="8834" y="16645"/>
                  </a:cubicBezTo>
                  <a:close/>
                  <a:moveTo>
                    <a:pt x="5783" y="16161"/>
                  </a:moveTo>
                  <a:cubicBezTo>
                    <a:pt x="5847" y="16161"/>
                    <a:pt x="5925" y="16214"/>
                    <a:pt x="6004" y="16234"/>
                  </a:cubicBezTo>
                  <a:cubicBezTo>
                    <a:pt x="5766" y="16647"/>
                    <a:pt x="5362" y="16949"/>
                    <a:pt x="4962" y="16949"/>
                  </a:cubicBezTo>
                  <a:cubicBezTo>
                    <a:pt x="4786" y="16949"/>
                    <a:pt x="4612" y="16891"/>
                    <a:pt x="4452" y="16759"/>
                  </a:cubicBezTo>
                  <a:cubicBezTo>
                    <a:pt x="4429" y="16531"/>
                    <a:pt x="4634" y="16462"/>
                    <a:pt x="4794" y="16394"/>
                  </a:cubicBezTo>
                  <a:cubicBezTo>
                    <a:pt x="5114" y="16302"/>
                    <a:pt x="5433" y="16234"/>
                    <a:pt x="5753" y="16165"/>
                  </a:cubicBezTo>
                  <a:cubicBezTo>
                    <a:pt x="5762" y="16162"/>
                    <a:pt x="5772" y="16161"/>
                    <a:pt x="5783" y="16161"/>
                  </a:cubicBezTo>
                  <a:close/>
                  <a:moveTo>
                    <a:pt x="16159" y="16944"/>
                  </a:moveTo>
                  <a:cubicBezTo>
                    <a:pt x="16129" y="16974"/>
                    <a:pt x="16111" y="16996"/>
                    <a:pt x="16093" y="17033"/>
                  </a:cubicBezTo>
                  <a:cubicBezTo>
                    <a:pt x="16070" y="17010"/>
                    <a:pt x="16070" y="16987"/>
                    <a:pt x="16047" y="16987"/>
                  </a:cubicBezTo>
                  <a:cubicBezTo>
                    <a:pt x="16084" y="16968"/>
                    <a:pt x="16122" y="16950"/>
                    <a:pt x="16159" y="16944"/>
                  </a:cubicBezTo>
                  <a:close/>
                  <a:moveTo>
                    <a:pt x="1793" y="16026"/>
                  </a:moveTo>
                  <a:cubicBezTo>
                    <a:pt x="1984" y="16026"/>
                    <a:pt x="2141" y="16197"/>
                    <a:pt x="2055" y="16348"/>
                  </a:cubicBezTo>
                  <a:cubicBezTo>
                    <a:pt x="1941" y="16576"/>
                    <a:pt x="1804" y="16782"/>
                    <a:pt x="1621" y="16941"/>
                  </a:cubicBezTo>
                  <a:cubicBezTo>
                    <a:pt x="1530" y="17056"/>
                    <a:pt x="1348" y="17056"/>
                    <a:pt x="1142" y="17124"/>
                  </a:cubicBezTo>
                  <a:cubicBezTo>
                    <a:pt x="1096" y="16782"/>
                    <a:pt x="1256" y="16576"/>
                    <a:pt x="1393" y="16348"/>
                  </a:cubicBezTo>
                  <a:cubicBezTo>
                    <a:pt x="1484" y="16211"/>
                    <a:pt x="1576" y="16074"/>
                    <a:pt x="1758" y="16028"/>
                  </a:cubicBezTo>
                  <a:cubicBezTo>
                    <a:pt x="1770" y="16027"/>
                    <a:pt x="1782" y="16026"/>
                    <a:pt x="1793" y="16026"/>
                  </a:cubicBezTo>
                  <a:close/>
                  <a:moveTo>
                    <a:pt x="16207" y="17261"/>
                  </a:moveTo>
                  <a:cubicBezTo>
                    <a:pt x="16230" y="17261"/>
                    <a:pt x="16252" y="17284"/>
                    <a:pt x="16252" y="17284"/>
                  </a:cubicBezTo>
                  <a:cubicBezTo>
                    <a:pt x="16275" y="17307"/>
                    <a:pt x="16252" y="17329"/>
                    <a:pt x="16252" y="17352"/>
                  </a:cubicBezTo>
                  <a:cubicBezTo>
                    <a:pt x="16230" y="17329"/>
                    <a:pt x="16207" y="17329"/>
                    <a:pt x="16207" y="17307"/>
                  </a:cubicBezTo>
                  <a:cubicBezTo>
                    <a:pt x="16184" y="17307"/>
                    <a:pt x="16207" y="17284"/>
                    <a:pt x="16207" y="17261"/>
                  </a:cubicBezTo>
                  <a:close/>
                  <a:moveTo>
                    <a:pt x="5913" y="13723"/>
                  </a:moveTo>
                  <a:cubicBezTo>
                    <a:pt x="6643" y="13974"/>
                    <a:pt x="6620" y="14682"/>
                    <a:pt x="6780" y="15298"/>
                  </a:cubicBezTo>
                  <a:cubicBezTo>
                    <a:pt x="6803" y="15298"/>
                    <a:pt x="6826" y="15275"/>
                    <a:pt x="6848" y="15275"/>
                  </a:cubicBezTo>
                  <a:cubicBezTo>
                    <a:pt x="6848" y="15184"/>
                    <a:pt x="6848" y="15070"/>
                    <a:pt x="6848" y="15047"/>
                  </a:cubicBezTo>
                  <a:cubicBezTo>
                    <a:pt x="7122" y="14773"/>
                    <a:pt x="7373" y="14545"/>
                    <a:pt x="7624" y="14317"/>
                  </a:cubicBezTo>
                  <a:cubicBezTo>
                    <a:pt x="7693" y="14408"/>
                    <a:pt x="7830" y="14522"/>
                    <a:pt x="7853" y="14636"/>
                  </a:cubicBezTo>
                  <a:cubicBezTo>
                    <a:pt x="7943" y="15063"/>
                    <a:pt x="7988" y="15489"/>
                    <a:pt x="7881" y="15916"/>
                  </a:cubicBezTo>
                  <a:lnTo>
                    <a:pt x="7881" y="15916"/>
                  </a:lnTo>
                  <a:cubicBezTo>
                    <a:pt x="7873" y="15916"/>
                    <a:pt x="7865" y="15916"/>
                    <a:pt x="7857" y="15916"/>
                  </a:cubicBezTo>
                  <a:cubicBezTo>
                    <a:pt x="7670" y="15916"/>
                    <a:pt x="7670" y="15767"/>
                    <a:pt x="7670" y="15618"/>
                  </a:cubicBezTo>
                  <a:cubicBezTo>
                    <a:pt x="7670" y="15549"/>
                    <a:pt x="7693" y="15458"/>
                    <a:pt x="7693" y="15366"/>
                  </a:cubicBezTo>
                  <a:cubicBezTo>
                    <a:pt x="7716" y="15161"/>
                    <a:pt x="7579" y="15070"/>
                    <a:pt x="7396" y="15047"/>
                  </a:cubicBezTo>
                  <a:cubicBezTo>
                    <a:pt x="7378" y="15045"/>
                    <a:pt x="7360" y="15043"/>
                    <a:pt x="7343" y="15043"/>
                  </a:cubicBezTo>
                  <a:cubicBezTo>
                    <a:pt x="7187" y="15043"/>
                    <a:pt x="7070" y="15136"/>
                    <a:pt x="7008" y="15321"/>
                  </a:cubicBezTo>
                  <a:cubicBezTo>
                    <a:pt x="6940" y="15595"/>
                    <a:pt x="7100" y="15823"/>
                    <a:pt x="7442" y="15869"/>
                  </a:cubicBezTo>
                  <a:cubicBezTo>
                    <a:pt x="7533" y="15891"/>
                    <a:pt x="7647" y="15937"/>
                    <a:pt x="7670" y="15983"/>
                  </a:cubicBezTo>
                  <a:cubicBezTo>
                    <a:pt x="7853" y="16462"/>
                    <a:pt x="7921" y="16941"/>
                    <a:pt x="7784" y="17421"/>
                  </a:cubicBezTo>
                  <a:cubicBezTo>
                    <a:pt x="7784" y="17458"/>
                    <a:pt x="7693" y="17495"/>
                    <a:pt x="7647" y="17495"/>
                  </a:cubicBezTo>
                  <a:cubicBezTo>
                    <a:pt x="7637" y="17495"/>
                    <a:pt x="7629" y="17493"/>
                    <a:pt x="7624" y="17489"/>
                  </a:cubicBezTo>
                  <a:cubicBezTo>
                    <a:pt x="7533" y="17398"/>
                    <a:pt x="7442" y="17284"/>
                    <a:pt x="7373" y="17170"/>
                  </a:cubicBezTo>
                  <a:cubicBezTo>
                    <a:pt x="7214" y="16941"/>
                    <a:pt x="7077" y="16690"/>
                    <a:pt x="6917" y="16462"/>
                  </a:cubicBezTo>
                  <a:cubicBezTo>
                    <a:pt x="6689" y="16120"/>
                    <a:pt x="6323" y="15869"/>
                    <a:pt x="6164" y="15481"/>
                  </a:cubicBezTo>
                  <a:cubicBezTo>
                    <a:pt x="6027" y="15184"/>
                    <a:pt x="5798" y="14933"/>
                    <a:pt x="5639" y="14636"/>
                  </a:cubicBezTo>
                  <a:cubicBezTo>
                    <a:pt x="5479" y="14385"/>
                    <a:pt x="5525" y="14225"/>
                    <a:pt x="5707" y="13997"/>
                  </a:cubicBezTo>
                  <a:cubicBezTo>
                    <a:pt x="5776" y="13906"/>
                    <a:pt x="5844" y="13814"/>
                    <a:pt x="5913" y="13723"/>
                  </a:cubicBezTo>
                  <a:close/>
                  <a:moveTo>
                    <a:pt x="4817" y="17466"/>
                  </a:moveTo>
                  <a:cubicBezTo>
                    <a:pt x="4840" y="17466"/>
                    <a:pt x="4840" y="17466"/>
                    <a:pt x="4863" y="17489"/>
                  </a:cubicBezTo>
                  <a:cubicBezTo>
                    <a:pt x="4863" y="17489"/>
                    <a:pt x="4840" y="17512"/>
                    <a:pt x="4817" y="17535"/>
                  </a:cubicBezTo>
                  <a:cubicBezTo>
                    <a:pt x="4817" y="17535"/>
                    <a:pt x="4794" y="17512"/>
                    <a:pt x="4771" y="17512"/>
                  </a:cubicBezTo>
                  <a:cubicBezTo>
                    <a:pt x="4794" y="17489"/>
                    <a:pt x="4794" y="17466"/>
                    <a:pt x="4817" y="17466"/>
                  </a:cubicBezTo>
                  <a:close/>
                  <a:moveTo>
                    <a:pt x="8378" y="17444"/>
                  </a:moveTo>
                  <a:cubicBezTo>
                    <a:pt x="8401" y="17466"/>
                    <a:pt x="8423" y="17489"/>
                    <a:pt x="8401" y="17489"/>
                  </a:cubicBezTo>
                  <a:cubicBezTo>
                    <a:pt x="8401" y="17512"/>
                    <a:pt x="8378" y="17535"/>
                    <a:pt x="8355" y="17558"/>
                  </a:cubicBezTo>
                  <a:cubicBezTo>
                    <a:pt x="8355" y="17535"/>
                    <a:pt x="8332" y="17512"/>
                    <a:pt x="8332" y="17489"/>
                  </a:cubicBezTo>
                  <a:cubicBezTo>
                    <a:pt x="8355" y="17466"/>
                    <a:pt x="8355" y="17466"/>
                    <a:pt x="8378" y="17444"/>
                  </a:cubicBezTo>
                  <a:close/>
                  <a:moveTo>
                    <a:pt x="3379" y="17809"/>
                  </a:moveTo>
                  <a:lnTo>
                    <a:pt x="3402" y="17832"/>
                  </a:lnTo>
                  <a:lnTo>
                    <a:pt x="3356" y="17832"/>
                  </a:lnTo>
                  <a:cubicBezTo>
                    <a:pt x="3356" y="17832"/>
                    <a:pt x="3356" y="17809"/>
                    <a:pt x="3356" y="17809"/>
                  </a:cubicBezTo>
                  <a:close/>
                  <a:moveTo>
                    <a:pt x="9095" y="17366"/>
                  </a:moveTo>
                  <a:lnTo>
                    <a:pt x="9095" y="17366"/>
                  </a:lnTo>
                  <a:cubicBezTo>
                    <a:pt x="9275" y="17613"/>
                    <a:pt x="9477" y="17883"/>
                    <a:pt x="9679" y="18174"/>
                  </a:cubicBezTo>
                  <a:cubicBezTo>
                    <a:pt x="9451" y="18151"/>
                    <a:pt x="9245" y="17969"/>
                    <a:pt x="9199" y="17786"/>
                  </a:cubicBezTo>
                  <a:cubicBezTo>
                    <a:pt x="9157" y="17659"/>
                    <a:pt x="9135" y="17514"/>
                    <a:pt x="9095" y="17366"/>
                  </a:cubicBezTo>
                  <a:close/>
                  <a:moveTo>
                    <a:pt x="6232" y="16553"/>
                  </a:moveTo>
                  <a:cubicBezTo>
                    <a:pt x="7122" y="17078"/>
                    <a:pt x="7624" y="17923"/>
                    <a:pt x="8058" y="18836"/>
                  </a:cubicBezTo>
                  <a:cubicBezTo>
                    <a:pt x="7967" y="18813"/>
                    <a:pt x="7876" y="18813"/>
                    <a:pt x="7784" y="18767"/>
                  </a:cubicBezTo>
                  <a:cubicBezTo>
                    <a:pt x="7533" y="18653"/>
                    <a:pt x="7305" y="18494"/>
                    <a:pt x="7054" y="18425"/>
                  </a:cubicBezTo>
                  <a:cubicBezTo>
                    <a:pt x="6506" y="18265"/>
                    <a:pt x="5958" y="17854"/>
                    <a:pt x="5913" y="17101"/>
                  </a:cubicBezTo>
                  <a:cubicBezTo>
                    <a:pt x="5913" y="16827"/>
                    <a:pt x="5958" y="16645"/>
                    <a:pt x="6232" y="16553"/>
                  </a:cubicBezTo>
                  <a:close/>
                  <a:moveTo>
                    <a:pt x="4680" y="18904"/>
                  </a:moveTo>
                  <a:cubicBezTo>
                    <a:pt x="4680" y="18927"/>
                    <a:pt x="4680" y="18927"/>
                    <a:pt x="4657" y="18950"/>
                  </a:cubicBezTo>
                  <a:cubicBezTo>
                    <a:pt x="4657" y="18950"/>
                    <a:pt x="4657" y="18927"/>
                    <a:pt x="4657" y="18927"/>
                  </a:cubicBezTo>
                  <a:cubicBezTo>
                    <a:pt x="4657" y="18927"/>
                    <a:pt x="4680" y="18927"/>
                    <a:pt x="4680" y="18904"/>
                  </a:cubicBezTo>
                  <a:close/>
                  <a:moveTo>
                    <a:pt x="6552" y="19087"/>
                  </a:moveTo>
                  <a:cubicBezTo>
                    <a:pt x="6552" y="19087"/>
                    <a:pt x="6552" y="19110"/>
                    <a:pt x="6552" y="19133"/>
                  </a:cubicBezTo>
                  <a:cubicBezTo>
                    <a:pt x="6552" y="19133"/>
                    <a:pt x="6529" y="19155"/>
                    <a:pt x="6529" y="19155"/>
                  </a:cubicBezTo>
                  <a:cubicBezTo>
                    <a:pt x="6506" y="19133"/>
                    <a:pt x="6506" y="19110"/>
                    <a:pt x="6506" y="19110"/>
                  </a:cubicBezTo>
                  <a:cubicBezTo>
                    <a:pt x="6506" y="19087"/>
                    <a:pt x="6529" y="19087"/>
                    <a:pt x="6552" y="19087"/>
                  </a:cubicBezTo>
                  <a:close/>
                  <a:moveTo>
                    <a:pt x="8326" y="17711"/>
                  </a:moveTo>
                  <a:cubicBezTo>
                    <a:pt x="8387" y="17711"/>
                    <a:pt x="8455" y="17749"/>
                    <a:pt x="8492" y="17786"/>
                  </a:cubicBezTo>
                  <a:cubicBezTo>
                    <a:pt x="8674" y="18060"/>
                    <a:pt x="8948" y="18220"/>
                    <a:pt x="9245" y="18334"/>
                  </a:cubicBezTo>
                  <a:cubicBezTo>
                    <a:pt x="9633" y="18516"/>
                    <a:pt x="9770" y="18836"/>
                    <a:pt x="9953" y="19224"/>
                  </a:cubicBezTo>
                  <a:cubicBezTo>
                    <a:pt x="9519" y="19201"/>
                    <a:pt x="9154" y="19178"/>
                    <a:pt x="8789" y="19155"/>
                  </a:cubicBezTo>
                  <a:cubicBezTo>
                    <a:pt x="8720" y="19155"/>
                    <a:pt x="8652" y="19064"/>
                    <a:pt x="8606" y="18996"/>
                  </a:cubicBezTo>
                  <a:cubicBezTo>
                    <a:pt x="8469" y="18745"/>
                    <a:pt x="8355" y="18471"/>
                    <a:pt x="8241" y="18197"/>
                  </a:cubicBezTo>
                  <a:cubicBezTo>
                    <a:pt x="8195" y="18106"/>
                    <a:pt x="8195" y="17991"/>
                    <a:pt x="8195" y="17877"/>
                  </a:cubicBezTo>
                  <a:cubicBezTo>
                    <a:pt x="8195" y="17832"/>
                    <a:pt x="8241" y="17740"/>
                    <a:pt x="8286" y="17717"/>
                  </a:cubicBezTo>
                  <a:cubicBezTo>
                    <a:pt x="8299" y="17713"/>
                    <a:pt x="8312" y="17711"/>
                    <a:pt x="8326" y="17711"/>
                  </a:cubicBezTo>
                  <a:close/>
                  <a:moveTo>
                    <a:pt x="4543" y="19019"/>
                  </a:moveTo>
                  <a:lnTo>
                    <a:pt x="4543" y="19019"/>
                  </a:lnTo>
                  <a:cubicBezTo>
                    <a:pt x="4497" y="19155"/>
                    <a:pt x="4520" y="19361"/>
                    <a:pt x="4269" y="19384"/>
                  </a:cubicBezTo>
                  <a:cubicBezTo>
                    <a:pt x="4269" y="19155"/>
                    <a:pt x="4406" y="19087"/>
                    <a:pt x="4543" y="19019"/>
                  </a:cubicBezTo>
                  <a:close/>
                  <a:moveTo>
                    <a:pt x="4246" y="19475"/>
                  </a:moveTo>
                  <a:cubicBezTo>
                    <a:pt x="4269" y="19475"/>
                    <a:pt x="4292" y="19521"/>
                    <a:pt x="4315" y="19543"/>
                  </a:cubicBezTo>
                  <a:cubicBezTo>
                    <a:pt x="4269" y="19566"/>
                    <a:pt x="4246" y="19589"/>
                    <a:pt x="4224" y="19612"/>
                  </a:cubicBezTo>
                  <a:cubicBezTo>
                    <a:pt x="4201" y="19589"/>
                    <a:pt x="4201" y="19566"/>
                    <a:pt x="4178" y="19521"/>
                  </a:cubicBezTo>
                  <a:cubicBezTo>
                    <a:pt x="4201" y="19498"/>
                    <a:pt x="4224" y="19475"/>
                    <a:pt x="4246" y="19475"/>
                  </a:cubicBezTo>
                  <a:close/>
                  <a:moveTo>
                    <a:pt x="7967" y="19658"/>
                  </a:moveTo>
                  <a:cubicBezTo>
                    <a:pt x="7967" y="19658"/>
                    <a:pt x="7967" y="19658"/>
                    <a:pt x="7967" y="19680"/>
                  </a:cubicBezTo>
                  <a:cubicBezTo>
                    <a:pt x="7967" y="19680"/>
                    <a:pt x="7944" y="19703"/>
                    <a:pt x="7944" y="19703"/>
                  </a:cubicBezTo>
                  <a:cubicBezTo>
                    <a:pt x="7944" y="19703"/>
                    <a:pt x="7921" y="19680"/>
                    <a:pt x="7921" y="19680"/>
                  </a:cubicBezTo>
                  <a:cubicBezTo>
                    <a:pt x="7921" y="19658"/>
                    <a:pt x="7944" y="19658"/>
                    <a:pt x="7967" y="19658"/>
                  </a:cubicBezTo>
                  <a:close/>
                  <a:moveTo>
                    <a:pt x="10341" y="17466"/>
                  </a:moveTo>
                  <a:cubicBezTo>
                    <a:pt x="10386" y="17512"/>
                    <a:pt x="10432" y="17558"/>
                    <a:pt x="10455" y="17603"/>
                  </a:cubicBezTo>
                  <a:cubicBezTo>
                    <a:pt x="10934" y="18106"/>
                    <a:pt x="11436" y="18516"/>
                    <a:pt x="12121" y="18653"/>
                  </a:cubicBezTo>
                  <a:cubicBezTo>
                    <a:pt x="12258" y="18699"/>
                    <a:pt x="12441" y="18699"/>
                    <a:pt x="12509" y="18790"/>
                  </a:cubicBezTo>
                  <a:cubicBezTo>
                    <a:pt x="12737" y="19110"/>
                    <a:pt x="12943" y="19475"/>
                    <a:pt x="13171" y="19817"/>
                  </a:cubicBezTo>
                  <a:cubicBezTo>
                    <a:pt x="13139" y="19834"/>
                    <a:pt x="13118" y="19850"/>
                    <a:pt x="13100" y="19850"/>
                  </a:cubicBezTo>
                  <a:cubicBezTo>
                    <a:pt x="13093" y="19850"/>
                    <a:pt x="13086" y="19847"/>
                    <a:pt x="13080" y="19840"/>
                  </a:cubicBezTo>
                  <a:cubicBezTo>
                    <a:pt x="12555" y="19726"/>
                    <a:pt x="12030" y="19612"/>
                    <a:pt x="11505" y="19498"/>
                  </a:cubicBezTo>
                  <a:cubicBezTo>
                    <a:pt x="11117" y="19429"/>
                    <a:pt x="10729" y="19338"/>
                    <a:pt x="10523" y="18950"/>
                  </a:cubicBezTo>
                  <a:cubicBezTo>
                    <a:pt x="10500" y="18904"/>
                    <a:pt x="10455" y="18859"/>
                    <a:pt x="10409" y="18836"/>
                  </a:cubicBezTo>
                  <a:cubicBezTo>
                    <a:pt x="10204" y="18745"/>
                    <a:pt x="10181" y="18630"/>
                    <a:pt x="10272" y="18425"/>
                  </a:cubicBezTo>
                  <a:cubicBezTo>
                    <a:pt x="10409" y="18174"/>
                    <a:pt x="10500" y="17900"/>
                    <a:pt x="10341" y="17626"/>
                  </a:cubicBezTo>
                  <a:cubicBezTo>
                    <a:pt x="10318" y="17581"/>
                    <a:pt x="10341" y="17512"/>
                    <a:pt x="10341" y="17466"/>
                  </a:cubicBezTo>
                  <a:close/>
                  <a:moveTo>
                    <a:pt x="11779" y="20662"/>
                  </a:moveTo>
                  <a:cubicBezTo>
                    <a:pt x="11756" y="20685"/>
                    <a:pt x="11756" y="20685"/>
                    <a:pt x="11756" y="20685"/>
                  </a:cubicBezTo>
                  <a:lnTo>
                    <a:pt x="11710" y="20685"/>
                  </a:lnTo>
                  <a:cubicBezTo>
                    <a:pt x="11710" y="20662"/>
                    <a:pt x="11710" y="20662"/>
                    <a:pt x="11710" y="20662"/>
                  </a:cubicBezTo>
                  <a:close/>
                  <a:moveTo>
                    <a:pt x="6529" y="20160"/>
                  </a:moveTo>
                  <a:lnTo>
                    <a:pt x="6552" y="20183"/>
                  </a:lnTo>
                  <a:lnTo>
                    <a:pt x="6483" y="20251"/>
                  </a:lnTo>
                  <a:cubicBezTo>
                    <a:pt x="6483" y="20411"/>
                    <a:pt x="6483" y="20571"/>
                    <a:pt x="6506" y="20776"/>
                  </a:cubicBezTo>
                  <a:cubicBezTo>
                    <a:pt x="6460" y="20845"/>
                    <a:pt x="6392" y="20959"/>
                    <a:pt x="6323" y="21050"/>
                  </a:cubicBezTo>
                  <a:cubicBezTo>
                    <a:pt x="6301" y="20845"/>
                    <a:pt x="6323" y="20639"/>
                    <a:pt x="6346" y="20457"/>
                  </a:cubicBezTo>
                  <a:cubicBezTo>
                    <a:pt x="6369" y="20388"/>
                    <a:pt x="6438" y="20320"/>
                    <a:pt x="6483" y="20251"/>
                  </a:cubicBezTo>
                  <a:cubicBezTo>
                    <a:pt x="6506" y="20228"/>
                    <a:pt x="6529" y="20183"/>
                    <a:pt x="6529" y="20160"/>
                  </a:cubicBezTo>
                  <a:close/>
                  <a:moveTo>
                    <a:pt x="8127" y="8587"/>
                  </a:moveTo>
                  <a:cubicBezTo>
                    <a:pt x="8127" y="8747"/>
                    <a:pt x="8081" y="8861"/>
                    <a:pt x="8104" y="8953"/>
                  </a:cubicBezTo>
                  <a:cubicBezTo>
                    <a:pt x="8149" y="9135"/>
                    <a:pt x="8195" y="9341"/>
                    <a:pt x="8309" y="9478"/>
                  </a:cubicBezTo>
                  <a:cubicBezTo>
                    <a:pt x="8324" y="9500"/>
                    <a:pt x="8357" y="9508"/>
                    <a:pt x="8400" y="9508"/>
                  </a:cubicBezTo>
                  <a:cubicBezTo>
                    <a:pt x="8484" y="9508"/>
                    <a:pt x="8606" y="9478"/>
                    <a:pt x="8697" y="9478"/>
                  </a:cubicBezTo>
                  <a:cubicBezTo>
                    <a:pt x="8492" y="9706"/>
                    <a:pt x="8423" y="10025"/>
                    <a:pt x="8423" y="10345"/>
                  </a:cubicBezTo>
                  <a:cubicBezTo>
                    <a:pt x="8401" y="10528"/>
                    <a:pt x="8469" y="10733"/>
                    <a:pt x="8492" y="10916"/>
                  </a:cubicBezTo>
                  <a:cubicBezTo>
                    <a:pt x="8510" y="11077"/>
                    <a:pt x="8612" y="11195"/>
                    <a:pt x="8743" y="11195"/>
                  </a:cubicBezTo>
                  <a:cubicBezTo>
                    <a:pt x="8779" y="11195"/>
                    <a:pt x="8818" y="11186"/>
                    <a:pt x="8857" y="11167"/>
                  </a:cubicBezTo>
                  <a:cubicBezTo>
                    <a:pt x="9154" y="11030"/>
                    <a:pt x="9359" y="10779"/>
                    <a:pt x="9496" y="10459"/>
                  </a:cubicBezTo>
                  <a:cubicBezTo>
                    <a:pt x="9542" y="10368"/>
                    <a:pt x="9428" y="10254"/>
                    <a:pt x="9565" y="10162"/>
                  </a:cubicBezTo>
                  <a:cubicBezTo>
                    <a:pt x="9613" y="10128"/>
                    <a:pt x="9655" y="10116"/>
                    <a:pt x="9693" y="10116"/>
                  </a:cubicBezTo>
                  <a:cubicBezTo>
                    <a:pt x="9772" y="10116"/>
                    <a:pt x="9834" y="10165"/>
                    <a:pt x="9903" y="10165"/>
                  </a:cubicBezTo>
                  <a:cubicBezTo>
                    <a:pt x="9912" y="10165"/>
                    <a:pt x="9921" y="10164"/>
                    <a:pt x="9930" y="10162"/>
                  </a:cubicBezTo>
                  <a:cubicBezTo>
                    <a:pt x="9953" y="10162"/>
                    <a:pt x="9975" y="10185"/>
                    <a:pt x="9998" y="10185"/>
                  </a:cubicBezTo>
                  <a:cubicBezTo>
                    <a:pt x="10028" y="10182"/>
                    <a:pt x="10057" y="10181"/>
                    <a:pt x="10084" y="10181"/>
                  </a:cubicBezTo>
                  <a:cubicBezTo>
                    <a:pt x="10487" y="10181"/>
                    <a:pt x="10722" y="10478"/>
                    <a:pt x="10957" y="10756"/>
                  </a:cubicBezTo>
                  <a:cubicBezTo>
                    <a:pt x="11162" y="11007"/>
                    <a:pt x="11322" y="11281"/>
                    <a:pt x="11459" y="11577"/>
                  </a:cubicBezTo>
                  <a:cubicBezTo>
                    <a:pt x="11619" y="11897"/>
                    <a:pt x="11870" y="12080"/>
                    <a:pt x="12121" y="12262"/>
                  </a:cubicBezTo>
                  <a:cubicBezTo>
                    <a:pt x="12281" y="12354"/>
                    <a:pt x="12395" y="12490"/>
                    <a:pt x="12532" y="12627"/>
                  </a:cubicBezTo>
                  <a:cubicBezTo>
                    <a:pt x="12520" y="12628"/>
                    <a:pt x="12507" y="12628"/>
                    <a:pt x="12495" y="12628"/>
                  </a:cubicBezTo>
                  <a:cubicBezTo>
                    <a:pt x="12134" y="12628"/>
                    <a:pt x="11847" y="12378"/>
                    <a:pt x="11472" y="12378"/>
                  </a:cubicBezTo>
                  <a:cubicBezTo>
                    <a:pt x="11369" y="12378"/>
                    <a:pt x="11259" y="12397"/>
                    <a:pt x="11140" y="12445"/>
                  </a:cubicBezTo>
                  <a:cubicBezTo>
                    <a:pt x="11322" y="12171"/>
                    <a:pt x="11162" y="12080"/>
                    <a:pt x="11048" y="11988"/>
                  </a:cubicBezTo>
                  <a:cubicBezTo>
                    <a:pt x="10866" y="11851"/>
                    <a:pt x="10706" y="11714"/>
                    <a:pt x="10523" y="11577"/>
                  </a:cubicBezTo>
                  <a:cubicBezTo>
                    <a:pt x="10321" y="11436"/>
                    <a:pt x="10123" y="11366"/>
                    <a:pt x="9927" y="11366"/>
                  </a:cubicBezTo>
                  <a:cubicBezTo>
                    <a:pt x="9682" y="11366"/>
                    <a:pt x="9441" y="11476"/>
                    <a:pt x="9199" y="11692"/>
                  </a:cubicBezTo>
                  <a:cubicBezTo>
                    <a:pt x="9622" y="12243"/>
                    <a:pt x="10133" y="12602"/>
                    <a:pt x="10781" y="12602"/>
                  </a:cubicBezTo>
                  <a:cubicBezTo>
                    <a:pt x="10938" y="12602"/>
                    <a:pt x="11103" y="12581"/>
                    <a:pt x="11277" y="12536"/>
                  </a:cubicBezTo>
                  <a:lnTo>
                    <a:pt x="11277" y="12536"/>
                  </a:lnTo>
                  <a:cubicBezTo>
                    <a:pt x="10660" y="12856"/>
                    <a:pt x="10386" y="13289"/>
                    <a:pt x="10478" y="13860"/>
                  </a:cubicBezTo>
                  <a:cubicBezTo>
                    <a:pt x="10592" y="13814"/>
                    <a:pt x="10706" y="13792"/>
                    <a:pt x="10820" y="13746"/>
                  </a:cubicBezTo>
                  <a:cubicBezTo>
                    <a:pt x="11094" y="13563"/>
                    <a:pt x="11322" y="13335"/>
                    <a:pt x="11482" y="13061"/>
                  </a:cubicBezTo>
                  <a:cubicBezTo>
                    <a:pt x="11596" y="12901"/>
                    <a:pt x="11596" y="12764"/>
                    <a:pt x="11345" y="12719"/>
                  </a:cubicBezTo>
                  <a:cubicBezTo>
                    <a:pt x="11464" y="12659"/>
                    <a:pt x="11565" y="12600"/>
                    <a:pt x="11649" y="12600"/>
                  </a:cubicBezTo>
                  <a:cubicBezTo>
                    <a:pt x="11663" y="12600"/>
                    <a:pt x="11675" y="12602"/>
                    <a:pt x="11687" y="12605"/>
                  </a:cubicBezTo>
                  <a:cubicBezTo>
                    <a:pt x="12281" y="12833"/>
                    <a:pt x="12874" y="13084"/>
                    <a:pt x="13240" y="13632"/>
                  </a:cubicBezTo>
                  <a:cubicBezTo>
                    <a:pt x="13513" y="14065"/>
                    <a:pt x="13787" y="14522"/>
                    <a:pt x="14061" y="14978"/>
                  </a:cubicBezTo>
                  <a:cubicBezTo>
                    <a:pt x="14198" y="15184"/>
                    <a:pt x="14335" y="15389"/>
                    <a:pt x="14449" y="15618"/>
                  </a:cubicBezTo>
                  <a:cubicBezTo>
                    <a:pt x="14814" y="16325"/>
                    <a:pt x="15157" y="17010"/>
                    <a:pt x="15499" y="17717"/>
                  </a:cubicBezTo>
                  <a:cubicBezTo>
                    <a:pt x="15727" y="18151"/>
                    <a:pt x="15910" y="18608"/>
                    <a:pt x="16138" y="19064"/>
                  </a:cubicBezTo>
                  <a:cubicBezTo>
                    <a:pt x="16298" y="19407"/>
                    <a:pt x="16458" y="19726"/>
                    <a:pt x="16618" y="20046"/>
                  </a:cubicBezTo>
                  <a:lnTo>
                    <a:pt x="16618" y="20023"/>
                  </a:lnTo>
                  <a:cubicBezTo>
                    <a:pt x="16640" y="20114"/>
                    <a:pt x="16686" y="20205"/>
                    <a:pt x="16686" y="20274"/>
                  </a:cubicBezTo>
                  <a:cubicBezTo>
                    <a:pt x="16640" y="20479"/>
                    <a:pt x="16755" y="20639"/>
                    <a:pt x="16869" y="20799"/>
                  </a:cubicBezTo>
                  <a:cubicBezTo>
                    <a:pt x="16983" y="20890"/>
                    <a:pt x="17074" y="21004"/>
                    <a:pt x="17234" y="21141"/>
                  </a:cubicBezTo>
                  <a:cubicBezTo>
                    <a:pt x="17074" y="21164"/>
                    <a:pt x="16983" y="21210"/>
                    <a:pt x="16892" y="21210"/>
                  </a:cubicBezTo>
                  <a:cubicBezTo>
                    <a:pt x="16298" y="21210"/>
                    <a:pt x="15773" y="20981"/>
                    <a:pt x="15225" y="20730"/>
                  </a:cubicBezTo>
                  <a:cubicBezTo>
                    <a:pt x="14906" y="20593"/>
                    <a:pt x="14586" y="20434"/>
                    <a:pt x="14289" y="20274"/>
                  </a:cubicBezTo>
                  <a:cubicBezTo>
                    <a:pt x="14061" y="20160"/>
                    <a:pt x="13810" y="20023"/>
                    <a:pt x="13650" y="19840"/>
                  </a:cubicBezTo>
                  <a:cubicBezTo>
                    <a:pt x="13354" y="19475"/>
                    <a:pt x="13103" y="19087"/>
                    <a:pt x="12806" y="18653"/>
                  </a:cubicBezTo>
                  <a:cubicBezTo>
                    <a:pt x="12874" y="18608"/>
                    <a:pt x="12920" y="18585"/>
                    <a:pt x="12988" y="18539"/>
                  </a:cubicBezTo>
                  <a:cubicBezTo>
                    <a:pt x="13513" y="18197"/>
                    <a:pt x="13673" y="17649"/>
                    <a:pt x="13901" y="17101"/>
                  </a:cubicBezTo>
                  <a:cubicBezTo>
                    <a:pt x="13970" y="16919"/>
                    <a:pt x="13901" y="16850"/>
                    <a:pt x="13673" y="16850"/>
                  </a:cubicBezTo>
                  <a:cubicBezTo>
                    <a:pt x="13612" y="16846"/>
                    <a:pt x="13552" y="16843"/>
                    <a:pt x="13492" y="16843"/>
                  </a:cubicBezTo>
                  <a:cubicBezTo>
                    <a:pt x="13219" y="16843"/>
                    <a:pt x="12966" y="16899"/>
                    <a:pt x="12760" y="17124"/>
                  </a:cubicBezTo>
                  <a:cubicBezTo>
                    <a:pt x="12715" y="17192"/>
                    <a:pt x="12623" y="17215"/>
                    <a:pt x="12532" y="17261"/>
                  </a:cubicBezTo>
                  <a:cubicBezTo>
                    <a:pt x="12578" y="17147"/>
                    <a:pt x="12623" y="17056"/>
                    <a:pt x="12623" y="16964"/>
                  </a:cubicBezTo>
                  <a:cubicBezTo>
                    <a:pt x="12623" y="16599"/>
                    <a:pt x="12623" y="16211"/>
                    <a:pt x="12555" y="15846"/>
                  </a:cubicBezTo>
                  <a:cubicBezTo>
                    <a:pt x="12532" y="15595"/>
                    <a:pt x="12349" y="15389"/>
                    <a:pt x="12098" y="15275"/>
                  </a:cubicBezTo>
                  <a:cubicBezTo>
                    <a:pt x="12013" y="15236"/>
                    <a:pt x="11940" y="15216"/>
                    <a:pt x="11881" y="15216"/>
                  </a:cubicBezTo>
                  <a:cubicBezTo>
                    <a:pt x="11764" y="15216"/>
                    <a:pt x="11695" y="15292"/>
                    <a:pt x="11665" y="15458"/>
                  </a:cubicBezTo>
                  <a:cubicBezTo>
                    <a:pt x="11573" y="15777"/>
                    <a:pt x="11550" y="16120"/>
                    <a:pt x="11687" y="16439"/>
                  </a:cubicBezTo>
                  <a:cubicBezTo>
                    <a:pt x="11756" y="16599"/>
                    <a:pt x="11824" y="16759"/>
                    <a:pt x="11916" y="17010"/>
                  </a:cubicBezTo>
                  <a:cubicBezTo>
                    <a:pt x="11802" y="16919"/>
                    <a:pt x="11756" y="16896"/>
                    <a:pt x="11733" y="16850"/>
                  </a:cubicBezTo>
                  <a:cubicBezTo>
                    <a:pt x="11482" y="16576"/>
                    <a:pt x="11185" y="16394"/>
                    <a:pt x="10820" y="16279"/>
                  </a:cubicBezTo>
                  <a:cubicBezTo>
                    <a:pt x="10546" y="16211"/>
                    <a:pt x="10318" y="16074"/>
                    <a:pt x="10044" y="15960"/>
                  </a:cubicBezTo>
                  <a:cubicBezTo>
                    <a:pt x="10013" y="15944"/>
                    <a:pt x="9978" y="15937"/>
                    <a:pt x="9943" y="15937"/>
                  </a:cubicBezTo>
                  <a:cubicBezTo>
                    <a:pt x="9825" y="15937"/>
                    <a:pt x="9707" y="16019"/>
                    <a:pt x="9724" y="16143"/>
                  </a:cubicBezTo>
                  <a:cubicBezTo>
                    <a:pt x="9770" y="16348"/>
                    <a:pt x="9816" y="16576"/>
                    <a:pt x="9907" y="16759"/>
                  </a:cubicBezTo>
                  <a:cubicBezTo>
                    <a:pt x="9998" y="16987"/>
                    <a:pt x="10135" y="17192"/>
                    <a:pt x="10249" y="17398"/>
                  </a:cubicBezTo>
                  <a:cubicBezTo>
                    <a:pt x="10201" y="17336"/>
                    <a:pt x="10157" y="17313"/>
                    <a:pt x="10115" y="17313"/>
                  </a:cubicBezTo>
                  <a:cubicBezTo>
                    <a:pt x="10019" y="17313"/>
                    <a:pt x="9934" y="17435"/>
                    <a:pt x="9839" y="17466"/>
                  </a:cubicBezTo>
                  <a:cubicBezTo>
                    <a:pt x="9542" y="17010"/>
                    <a:pt x="9359" y="16508"/>
                    <a:pt x="8766" y="16325"/>
                  </a:cubicBezTo>
                  <a:lnTo>
                    <a:pt x="8766" y="16325"/>
                  </a:lnTo>
                  <a:cubicBezTo>
                    <a:pt x="8789" y="16416"/>
                    <a:pt x="8789" y="16485"/>
                    <a:pt x="8811" y="16531"/>
                  </a:cubicBezTo>
                  <a:cubicBezTo>
                    <a:pt x="8697" y="16485"/>
                    <a:pt x="8492" y="16462"/>
                    <a:pt x="8469" y="16371"/>
                  </a:cubicBezTo>
                  <a:cubicBezTo>
                    <a:pt x="8401" y="16188"/>
                    <a:pt x="8355" y="15960"/>
                    <a:pt x="8401" y="15800"/>
                  </a:cubicBezTo>
                  <a:cubicBezTo>
                    <a:pt x="8446" y="15663"/>
                    <a:pt x="8446" y="15572"/>
                    <a:pt x="8446" y="15435"/>
                  </a:cubicBezTo>
                  <a:cubicBezTo>
                    <a:pt x="8423" y="15275"/>
                    <a:pt x="8423" y="15115"/>
                    <a:pt x="8401" y="14956"/>
                  </a:cubicBezTo>
                  <a:cubicBezTo>
                    <a:pt x="8537" y="14956"/>
                    <a:pt x="8629" y="14956"/>
                    <a:pt x="8720" y="14933"/>
                  </a:cubicBezTo>
                  <a:cubicBezTo>
                    <a:pt x="8971" y="14910"/>
                    <a:pt x="9040" y="14796"/>
                    <a:pt x="8926" y="14568"/>
                  </a:cubicBezTo>
                  <a:cubicBezTo>
                    <a:pt x="8880" y="14476"/>
                    <a:pt x="8811" y="14385"/>
                    <a:pt x="8743" y="14294"/>
                  </a:cubicBezTo>
                  <a:cubicBezTo>
                    <a:pt x="8674" y="14202"/>
                    <a:pt x="8583" y="14134"/>
                    <a:pt x="8469" y="13997"/>
                  </a:cubicBezTo>
                  <a:cubicBezTo>
                    <a:pt x="8591" y="13997"/>
                    <a:pt x="8672" y="14007"/>
                    <a:pt x="8746" y="14007"/>
                  </a:cubicBezTo>
                  <a:cubicBezTo>
                    <a:pt x="8784" y="14007"/>
                    <a:pt x="8819" y="14005"/>
                    <a:pt x="8857" y="13997"/>
                  </a:cubicBezTo>
                  <a:cubicBezTo>
                    <a:pt x="9131" y="13997"/>
                    <a:pt x="9428" y="13951"/>
                    <a:pt x="9656" y="13746"/>
                  </a:cubicBezTo>
                  <a:cubicBezTo>
                    <a:pt x="10021" y="13404"/>
                    <a:pt x="9975" y="12787"/>
                    <a:pt x="9565" y="12605"/>
                  </a:cubicBezTo>
                  <a:lnTo>
                    <a:pt x="9565" y="12582"/>
                  </a:lnTo>
                  <a:cubicBezTo>
                    <a:pt x="9085" y="12833"/>
                    <a:pt x="8606" y="13061"/>
                    <a:pt x="8127" y="13289"/>
                  </a:cubicBezTo>
                  <a:cubicBezTo>
                    <a:pt x="8188" y="13308"/>
                    <a:pt x="8249" y="13316"/>
                    <a:pt x="8310" y="13316"/>
                  </a:cubicBezTo>
                  <a:cubicBezTo>
                    <a:pt x="8476" y="13316"/>
                    <a:pt x="8638" y="13253"/>
                    <a:pt x="8789" y="13152"/>
                  </a:cubicBezTo>
                  <a:cubicBezTo>
                    <a:pt x="8994" y="13015"/>
                    <a:pt x="9222" y="12879"/>
                    <a:pt x="9428" y="12787"/>
                  </a:cubicBezTo>
                  <a:cubicBezTo>
                    <a:pt x="9470" y="12763"/>
                    <a:pt x="9513" y="12751"/>
                    <a:pt x="9553" y="12751"/>
                  </a:cubicBezTo>
                  <a:cubicBezTo>
                    <a:pt x="9662" y="12751"/>
                    <a:pt x="9747" y="12836"/>
                    <a:pt x="9747" y="12970"/>
                  </a:cubicBezTo>
                  <a:cubicBezTo>
                    <a:pt x="9747" y="13244"/>
                    <a:pt x="9702" y="13472"/>
                    <a:pt x="9451" y="13677"/>
                  </a:cubicBezTo>
                  <a:cubicBezTo>
                    <a:pt x="9264" y="13817"/>
                    <a:pt x="9068" y="13862"/>
                    <a:pt x="8868" y="13862"/>
                  </a:cubicBezTo>
                  <a:cubicBezTo>
                    <a:pt x="8773" y="13862"/>
                    <a:pt x="8678" y="13852"/>
                    <a:pt x="8583" y="13837"/>
                  </a:cubicBezTo>
                  <a:cubicBezTo>
                    <a:pt x="8355" y="13792"/>
                    <a:pt x="8149" y="13632"/>
                    <a:pt x="7944" y="13472"/>
                  </a:cubicBezTo>
                  <a:cubicBezTo>
                    <a:pt x="7853" y="13404"/>
                    <a:pt x="7784" y="13221"/>
                    <a:pt x="7830" y="13107"/>
                  </a:cubicBezTo>
                  <a:cubicBezTo>
                    <a:pt x="7921" y="12764"/>
                    <a:pt x="8035" y="12399"/>
                    <a:pt x="8172" y="12057"/>
                  </a:cubicBezTo>
                  <a:cubicBezTo>
                    <a:pt x="8218" y="11943"/>
                    <a:pt x="8309" y="11851"/>
                    <a:pt x="8423" y="11737"/>
                  </a:cubicBezTo>
                  <a:cubicBezTo>
                    <a:pt x="8652" y="12057"/>
                    <a:pt x="8537" y="12376"/>
                    <a:pt x="8515" y="12742"/>
                  </a:cubicBezTo>
                  <a:cubicBezTo>
                    <a:pt x="8697" y="12490"/>
                    <a:pt x="8743" y="12308"/>
                    <a:pt x="8720" y="12080"/>
                  </a:cubicBezTo>
                  <a:cubicBezTo>
                    <a:pt x="8674" y="11897"/>
                    <a:pt x="8652" y="11692"/>
                    <a:pt x="8446" y="11646"/>
                  </a:cubicBezTo>
                  <a:cubicBezTo>
                    <a:pt x="8419" y="11636"/>
                    <a:pt x="8393" y="11631"/>
                    <a:pt x="8368" y="11631"/>
                  </a:cubicBezTo>
                  <a:cubicBezTo>
                    <a:pt x="8224" y="11631"/>
                    <a:pt x="8113" y="11784"/>
                    <a:pt x="8035" y="11920"/>
                  </a:cubicBezTo>
                  <a:cubicBezTo>
                    <a:pt x="7898" y="12148"/>
                    <a:pt x="7784" y="12354"/>
                    <a:pt x="7670" y="12605"/>
                  </a:cubicBezTo>
                  <a:cubicBezTo>
                    <a:pt x="7624" y="12559"/>
                    <a:pt x="7602" y="12536"/>
                    <a:pt x="7602" y="12513"/>
                  </a:cubicBezTo>
                  <a:cubicBezTo>
                    <a:pt x="7419" y="12217"/>
                    <a:pt x="7419" y="11851"/>
                    <a:pt x="7100" y="11646"/>
                  </a:cubicBezTo>
                  <a:cubicBezTo>
                    <a:pt x="7077" y="11623"/>
                    <a:pt x="7077" y="11555"/>
                    <a:pt x="7077" y="11509"/>
                  </a:cubicBezTo>
                  <a:cubicBezTo>
                    <a:pt x="7100" y="11372"/>
                    <a:pt x="7122" y="11212"/>
                    <a:pt x="7168" y="10984"/>
                  </a:cubicBezTo>
                  <a:cubicBezTo>
                    <a:pt x="7236" y="11167"/>
                    <a:pt x="7282" y="11281"/>
                    <a:pt x="7328" y="11372"/>
                  </a:cubicBezTo>
                  <a:cubicBezTo>
                    <a:pt x="7407" y="11491"/>
                    <a:pt x="7469" y="11609"/>
                    <a:pt x="7632" y="11609"/>
                  </a:cubicBezTo>
                  <a:cubicBezTo>
                    <a:pt x="7657" y="11609"/>
                    <a:pt x="7685" y="11606"/>
                    <a:pt x="7716" y="11600"/>
                  </a:cubicBezTo>
                  <a:cubicBezTo>
                    <a:pt x="7898" y="11555"/>
                    <a:pt x="8035" y="11441"/>
                    <a:pt x="8035" y="11235"/>
                  </a:cubicBezTo>
                  <a:cubicBezTo>
                    <a:pt x="8035" y="11030"/>
                    <a:pt x="8035" y="10824"/>
                    <a:pt x="7967" y="10664"/>
                  </a:cubicBezTo>
                  <a:cubicBezTo>
                    <a:pt x="7739" y="10231"/>
                    <a:pt x="7488" y="9797"/>
                    <a:pt x="7214" y="9386"/>
                  </a:cubicBezTo>
                  <a:cubicBezTo>
                    <a:pt x="7077" y="9181"/>
                    <a:pt x="7122" y="8907"/>
                    <a:pt x="7373" y="8816"/>
                  </a:cubicBezTo>
                  <a:cubicBezTo>
                    <a:pt x="7488" y="8770"/>
                    <a:pt x="7602" y="8724"/>
                    <a:pt x="7716" y="8679"/>
                  </a:cubicBezTo>
                  <a:cubicBezTo>
                    <a:pt x="7853" y="8633"/>
                    <a:pt x="7967" y="8610"/>
                    <a:pt x="8127" y="8587"/>
                  </a:cubicBezTo>
                  <a:close/>
                  <a:moveTo>
                    <a:pt x="18078" y="21233"/>
                  </a:moveTo>
                  <a:cubicBezTo>
                    <a:pt x="18080" y="21239"/>
                    <a:pt x="18082" y="21244"/>
                    <a:pt x="18084" y="21250"/>
                  </a:cubicBezTo>
                  <a:lnTo>
                    <a:pt x="18084" y="21250"/>
                  </a:lnTo>
                  <a:lnTo>
                    <a:pt x="18078" y="21255"/>
                  </a:lnTo>
                  <a:lnTo>
                    <a:pt x="18078" y="21233"/>
                  </a:lnTo>
                  <a:close/>
                  <a:moveTo>
                    <a:pt x="10295" y="21073"/>
                  </a:moveTo>
                  <a:cubicBezTo>
                    <a:pt x="10295" y="21118"/>
                    <a:pt x="10318" y="21141"/>
                    <a:pt x="10318" y="21141"/>
                  </a:cubicBezTo>
                  <a:cubicBezTo>
                    <a:pt x="10204" y="21187"/>
                    <a:pt x="10112" y="21233"/>
                    <a:pt x="10021" y="21301"/>
                  </a:cubicBezTo>
                  <a:cubicBezTo>
                    <a:pt x="10021" y="21278"/>
                    <a:pt x="9998" y="21255"/>
                    <a:pt x="9998" y="21233"/>
                  </a:cubicBezTo>
                  <a:cubicBezTo>
                    <a:pt x="10090" y="21187"/>
                    <a:pt x="10181" y="21118"/>
                    <a:pt x="10295" y="21073"/>
                  </a:cubicBezTo>
                  <a:close/>
                  <a:moveTo>
                    <a:pt x="18124" y="21392"/>
                  </a:moveTo>
                  <a:cubicBezTo>
                    <a:pt x="18147" y="21392"/>
                    <a:pt x="18170" y="21392"/>
                    <a:pt x="18193" y="21415"/>
                  </a:cubicBezTo>
                  <a:lnTo>
                    <a:pt x="18170" y="21415"/>
                  </a:lnTo>
                  <a:cubicBezTo>
                    <a:pt x="18170" y="21415"/>
                    <a:pt x="18147" y="21392"/>
                    <a:pt x="18124" y="21392"/>
                  </a:cubicBezTo>
                  <a:close/>
                  <a:moveTo>
                    <a:pt x="11079" y="21326"/>
                  </a:moveTo>
                  <a:cubicBezTo>
                    <a:pt x="11055" y="21364"/>
                    <a:pt x="11021" y="21401"/>
                    <a:pt x="11003" y="21438"/>
                  </a:cubicBezTo>
                  <a:cubicBezTo>
                    <a:pt x="10980" y="21415"/>
                    <a:pt x="10980" y="21392"/>
                    <a:pt x="10957" y="21370"/>
                  </a:cubicBezTo>
                  <a:cubicBezTo>
                    <a:pt x="10994" y="21351"/>
                    <a:pt x="11031" y="21333"/>
                    <a:pt x="11079" y="21326"/>
                  </a:cubicBezTo>
                  <a:close/>
                  <a:moveTo>
                    <a:pt x="11916" y="21438"/>
                  </a:moveTo>
                  <a:cubicBezTo>
                    <a:pt x="11916" y="21438"/>
                    <a:pt x="11916" y="21461"/>
                    <a:pt x="11916" y="21461"/>
                  </a:cubicBezTo>
                  <a:cubicBezTo>
                    <a:pt x="11893" y="21461"/>
                    <a:pt x="11893" y="21461"/>
                    <a:pt x="11893" y="21438"/>
                  </a:cubicBezTo>
                  <a:close/>
                  <a:moveTo>
                    <a:pt x="15819" y="21506"/>
                  </a:moveTo>
                  <a:lnTo>
                    <a:pt x="15819" y="21506"/>
                  </a:lnTo>
                  <a:cubicBezTo>
                    <a:pt x="16001" y="21575"/>
                    <a:pt x="16161" y="21621"/>
                    <a:pt x="16344" y="21666"/>
                  </a:cubicBezTo>
                  <a:cubicBezTo>
                    <a:pt x="16229" y="21719"/>
                    <a:pt x="16155" y="21748"/>
                    <a:pt x="16096" y="21748"/>
                  </a:cubicBezTo>
                  <a:cubicBezTo>
                    <a:pt x="16002" y="21748"/>
                    <a:pt x="15945" y="21675"/>
                    <a:pt x="15819" y="21506"/>
                  </a:cubicBezTo>
                  <a:close/>
                  <a:moveTo>
                    <a:pt x="18056" y="21826"/>
                  </a:moveTo>
                  <a:cubicBezTo>
                    <a:pt x="18078" y="21826"/>
                    <a:pt x="18101" y="21849"/>
                    <a:pt x="18124" y="21872"/>
                  </a:cubicBezTo>
                  <a:cubicBezTo>
                    <a:pt x="18101" y="21894"/>
                    <a:pt x="18101" y="21940"/>
                    <a:pt x="18078" y="21940"/>
                  </a:cubicBezTo>
                  <a:cubicBezTo>
                    <a:pt x="18056" y="21940"/>
                    <a:pt x="18033" y="21917"/>
                    <a:pt x="17942" y="21872"/>
                  </a:cubicBezTo>
                  <a:cubicBezTo>
                    <a:pt x="17987" y="21849"/>
                    <a:pt x="18010" y="21826"/>
                    <a:pt x="18056" y="21826"/>
                  </a:cubicBezTo>
                  <a:close/>
                  <a:moveTo>
                    <a:pt x="9268" y="21826"/>
                  </a:moveTo>
                  <a:cubicBezTo>
                    <a:pt x="9291" y="21826"/>
                    <a:pt x="9291" y="21826"/>
                    <a:pt x="9314" y="21849"/>
                  </a:cubicBezTo>
                  <a:cubicBezTo>
                    <a:pt x="9314" y="21894"/>
                    <a:pt x="9291" y="21940"/>
                    <a:pt x="9291" y="21986"/>
                  </a:cubicBezTo>
                  <a:cubicBezTo>
                    <a:pt x="9268" y="21986"/>
                    <a:pt x="9245" y="21986"/>
                    <a:pt x="9222" y="21963"/>
                  </a:cubicBezTo>
                  <a:cubicBezTo>
                    <a:pt x="9245" y="21917"/>
                    <a:pt x="9245" y="21872"/>
                    <a:pt x="9268" y="21826"/>
                  </a:cubicBezTo>
                  <a:close/>
                  <a:moveTo>
                    <a:pt x="18489" y="21803"/>
                  </a:moveTo>
                  <a:cubicBezTo>
                    <a:pt x="18581" y="21894"/>
                    <a:pt x="18649" y="21986"/>
                    <a:pt x="18740" y="22054"/>
                  </a:cubicBezTo>
                  <a:cubicBezTo>
                    <a:pt x="18603" y="22031"/>
                    <a:pt x="18467" y="22009"/>
                    <a:pt x="18489" y="21803"/>
                  </a:cubicBezTo>
                  <a:close/>
                  <a:moveTo>
                    <a:pt x="11756" y="22123"/>
                  </a:moveTo>
                  <a:cubicBezTo>
                    <a:pt x="11779" y="22123"/>
                    <a:pt x="11779" y="22123"/>
                    <a:pt x="11802" y="22146"/>
                  </a:cubicBezTo>
                  <a:cubicBezTo>
                    <a:pt x="11802" y="22146"/>
                    <a:pt x="11779" y="22146"/>
                    <a:pt x="11779" y="22168"/>
                  </a:cubicBezTo>
                  <a:cubicBezTo>
                    <a:pt x="11779" y="22146"/>
                    <a:pt x="11756" y="22146"/>
                    <a:pt x="11733" y="22146"/>
                  </a:cubicBezTo>
                  <a:cubicBezTo>
                    <a:pt x="11756" y="22123"/>
                    <a:pt x="11756" y="22123"/>
                    <a:pt x="11756" y="22123"/>
                  </a:cubicBezTo>
                  <a:close/>
                  <a:moveTo>
                    <a:pt x="18930" y="22197"/>
                  </a:moveTo>
                  <a:cubicBezTo>
                    <a:pt x="18984" y="22197"/>
                    <a:pt x="19009" y="22235"/>
                    <a:pt x="19014" y="22305"/>
                  </a:cubicBezTo>
                  <a:lnTo>
                    <a:pt x="19014" y="22305"/>
                  </a:lnTo>
                  <a:cubicBezTo>
                    <a:pt x="18968" y="22282"/>
                    <a:pt x="18923" y="22237"/>
                    <a:pt x="18877" y="22214"/>
                  </a:cubicBezTo>
                  <a:cubicBezTo>
                    <a:pt x="18876" y="22212"/>
                    <a:pt x="18875" y="22209"/>
                    <a:pt x="18874" y="22207"/>
                  </a:cubicBezTo>
                  <a:lnTo>
                    <a:pt x="18874" y="22207"/>
                  </a:lnTo>
                  <a:cubicBezTo>
                    <a:pt x="18895" y="22200"/>
                    <a:pt x="18914" y="22197"/>
                    <a:pt x="18930" y="22197"/>
                  </a:cubicBezTo>
                  <a:close/>
                  <a:moveTo>
                    <a:pt x="11847" y="22716"/>
                  </a:moveTo>
                  <a:lnTo>
                    <a:pt x="11847" y="22716"/>
                  </a:lnTo>
                  <a:cubicBezTo>
                    <a:pt x="12098" y="22830"/>
                    <a:pt x="12098" y="22830"/>
                    <a:pt x="11984" y="23081"/>
                  </a:cubicBezTo>
                  <a:cubicBezTo>
                    <a:pt x="11938" y="22967"/>
                    <a:pt x="11916" y="22876"/>
                    <a:pt x="11847" y="22716"/>
                  </a:cubicBezTo>
                  <a:close/>
                  <a:moveTo>
                    <a:pt x="21388" y="24223"/>
                  </a:moveTo>
                  <a:lnTo>
                    <a:pt x="21411" y="24246"/>
                  </a:lnTo>
                  <a:lnTo>
                    <a:pt x="21388" y="24246"/>
                  </a:lnTo>
                  <a:cubicBezTo>
                    <a:pt x="21388" y="24238"/>
                    <a:pt x="21388" y="24230"/>
                    <a:pt x="21388" y="24223"/>
                  </a:cubicBezTo>
                  <a:close/>
                  <a:moveTo>
                    <a:pt x="15715" y="1"/>
                  </a:moveTo>
                  <a:cubicBezTo>
                    <a:pt x="15619" y="1"/>
                    <a:pt x="15562" y="100"/>
                    <a:pt x="15522" y="302"/>
                  </a:cubicBezTo>
                  <a:cubicBezTo>
                    <a:pt x="15499" y="370"/>
                    <a:pt x="15499" y="416"/>
                    <a:pt x="15476" y="462"/>
                  </a:cubicBezTo>
                  <a:cubicBezTo>
                    <a:pt x="15317" y="895"/>
                    <a:pt x="15317" y="895"/>
                    <a:pt x="15385" y="1352"/>
                  </a:cubicBezTo>
                  <a:cubicBezTo>
                    <a:pt x="15226" y="1246"/>
                    <a:pt x="15066" y="1209"/>
                    <a:pt x="14907" y="1209"/>
                  </a:cubicBezTo>
                  <a:cubicBezTo>
                    <a:pt x="14724" y="1209"/>
                    <a:pt x="14541" y="1257"/>
                    <a:pt x="14358" y="1306"/>
                  </a:cubicBezTo>
                  <a:cubicBezTo>
                    <a:pt x="14153" y="1375"/>
                    <a:pt x="14107" y="1466"/>
                    <a:pt x="14130" y="1694"/>
                  </a:cubicBezTo>
                  <a:cubicBezTo>
                    <a:pt x="14175" y="2082"/>
                    <a:pt x="14449" y="2333"/>
                    <a:pt x="14678" y="2653"/>
                  </a:cubicBezTo>
                  <a:cubicBezTo>
                    <a:pt x="14586" y="2744"/>
                    <a:pt x="14495" y="2835"/>
                    <a:pt x="14404" y="2904"/>
                  </a:cubicBezTo>
                  <a:cubicBezTo>
                    <a:pt x="14107" y="3132"/>
                    <a:pt x="14016" y="3452"/>
                    <a:pt x="14061" y="3794"/>
                  </a:cubicBezTo>
                  <a:cubicBezTo>
                    <a:pt x="14084" y="4159"/>
                    <a:pt x="14289" y="4319"/>
                    <a:pt x="14655" y="4319"/>
                  </a:cubicBezTo>
                  <a:cubicBezTo>
                    <a:pt x="14700" y="4319"/>
                    <a:pt x="14756" y="4309"/>
                    <a:pt x="14809" y="4309"/>
                  </a:cubicBezTo>
                  <a:cubicBezTo>
                    <a:pt x="14835" y="4309"/>
                    <a:pt x="14860" y="4311"/>
                    <a:pt x="14883" y="4319"/>
                  </a:cubicBezTo>
                  <a:cubicBezTo>
                    <a:pt x="14939" y="4333"/>
                    <a:pt x="14991" y="4339"/>
                    <a:pt x="15042" y="4339"/>
                  </a:cubicBezTo>
                  <a:cubicBezTo>
                    <a:pt x="15239" y="4339"/>
                    <a:pt x="15399" y="4241"/>
                    <a:pt x="15545" y="4114"/>
                  </a:cubicBezTo>
                  <a:cubicBezTo>
                    <a:pt x="15591" y="4068"/>
                    <a:pt x="15659" y="4022"/>
                    <a:pt x="15727" y="3977"/>
                  </a:cubicBezTo>
                  <a:cubicBezTo>
                    <a:pt x="15773" y="4068"/>
                    <a:pt x="15796" y="4114"/>
                    <a:pt x="15796" y="4182"/>
                  </a:cubicBezTo>
                  <a:cubicBezTo>
                    <a:pt x="15842" y="4570"/>
                    <a:pt x="15842" y="4981"/>
                    <a:pt x="16070" y="5323"/>
                  </a:cubicBezTo>
                  <a:cubicBezTo>
                    <a:pt x="16138" y="5437"/>
                    <a:pt x="16093" y="5643"/>
                    <a:pt x="16047" y="5826"/>
                  </a:cubicBezTo>
                  <a:cubicBezTo>
                    <a:pt x="15933" y="5620"/>
                    <a:pt x="15842" y="5415"/>
                    <a:pt x="15705" y="5209"/>
                  </a:cubicBezTo>
                  <a:cubicBezTo>
                    <a:pt x="15652" y="5121"/>
                    <a:pt x="15368" y="5020"/>
                    <a:pt x="15189" y="5020"/>
                  </a:cubicBezTo>
                  <a:cubicBezTo>
                    <a:pt x="15136" y="5020"/>
                    <a:pt x="15092" y="5029"/>
                    <a:pt x="15066" y="5049"/>
                  </a:cubicBezTo>
                  <a:cubicBezTo>
                    <a:pt x="14997" y="5095"/>
                    <a:pt x="14906" y="5209"/>
                    <a:pt x="14929" y="5278"/>
                  </a:cubicBezTo>
                  <a:cubicBezTo>
                    <a:pt x="15088" y="5711"/>
                    <a:pt x="15134" y="6214"/>
                    <a:pt x="15408" y="6624"/>
                  </a:cubicBezTo>
                  <a:cubicBezTo>
                    <a:pt x="15527" y="6763"/>
                    <a:pt x="15645" y="6884"/>
                    <a:pt x="15868" y="6884"/>
                  </a:cubicBezTo>
                  <a:cubicBezTo>
                    <a:pt x="15903" y="6884"/>
                    <a:pt x="15939" y="6882"/>
                    <a:pt x="15979" y="6875"/>
                  </a:cubicBezTo>
                  <a:lnTo>
                    <a:pt x="15979" y="6875"/>
                  </a:lnTo>
                  <a:cubicBezTo>
                    <a:pt x="15910" y="7378"/>
                    <a:pt x="15864" y="7857"/>
                    <a:pt x="15819" y="8382"/>
                  </a:cubicBezTo>
                  <a:cubicBezTo>
                    <a:pt x="15545" y="8222"/>
                    <a:pt x="15636" y="8017"/>
                    <a:pt x="15636" y="7834"/>
                  </a:cubicBezTo>
                  <a:cubicBezTo>
                    <a:pt x="15605" y="7519"/>
                    <a:pt x="15606" y="7421"/>
                    <a:pt x="15459" y="7421"/>
                  </a:cubicBezTo>
                  <a:cubicBezTo>
                    <a:pt x="15393" y="7421"/>
                    <a:pt x="15298" y="7441"/>
                    <a:pt x="15157" y="7469"/>
                  </a:cubicBezTo>
                  <a:cubicBezTo>
                    <a:pt x="15135" y="7474"/>
                    <a:pt x="15114" y="7476"/>
                    <a:pt x="15093" y="7476"/>
                  </a:cubicBezTo>
                  <a:cubicBezTo>
                    <a:pt x="14915" y="7476"/>
                    <a:pt x="14769" y="7310"/>
                    <a:pt x="14769" y="7127"/>
                  </a:cubicBezTo>
                  <a:cubicBezTo>
                    <a:pt x="14792" y="6807"/>
                    <a:pt x="14814" y="6510"/>
                    <a:pt x="14792" y="6191"/>
                  </a:cubicBezTo>
                  <a:cubicBezTo>
                    <a:pt x="14769" y="5689"/>
                    <a:pt x="14678" y="5164"/>
                    <a:pt x="14244" y="4798"/>
                  </a:cubicBezTo>
                  <a:cubicBezTo>
                    <a:pt x="14175" y="4730"/>
                    <a:pt x="14084" y="4639"/>
                    <a:pt x="13970" y="4593"/>
                  </a:cubicBezTo>
                  <a:cubicBezTo>
                    <a:pt x="13941" y="4581"/>
                    <a:pt x="13912" y="4575"/>
                    <a:pt x="13883" y="4575"/>
                  </a:cubicBezTo>
                  <a:cubicBezTo>
                    <a:pt x="13751" y="4575"/>
                    <a:pt x="13632" y="4694"/>
                    <a:pt x="13650" y="4844"/>
                  </a:cubicBezTo>
                  <a:cubicBezTo>
                    <a:pt x="13673" y="5049"/>
                    <a:pt x="13719" y="5255"/>
                    <a:pt x="13764" y="5529"/>
                  </a:cubicBezTo>
                  <a:cubicBezTo>
                    <a:pt x="13787" y="5369"/>
                    <a:pt x="13810" y="5278"/>
                    <a:pt x="13856" y="5186"/>
                  </a:cubicBezTo>
                  <a:cubicBezTo>
                    <a:pt x="13879" y="5095"/>
                    <a:pt x="13901" y="4981"/>
                    <a:pt x="13947" y="4844"/>
                  </a:cubicBezTo>
                  <a:cubicBezTo>
                    <a:pt x="14038" y="4935"/>
                    <a:pt x="14175" y="5004"/>
                    <a:pt x="14221" y="5118"/>
                  </a:cubicBezTo>
                  <a:cubicBezTo>
                    <a:pt x="14381" y="5392"/>
                    <a:pt x="14518" y="5643"/>
                    <a:pt x="14541" y="5962"/>
                  </a:cubicBezTo>
                  <a:cubicBezTo>
                    <a:pt x="14541" y="6191"/>
                    <a:pt x="14586" y="6396"/>
                    <a:pt x="14586" y="6602"/>
                  </a:cubicBezTo>
                  <a:cubicBezTo>
                    <a:pt x="14586" y="6739"/>
                    <a:pt x="14563" y="6853"/>
                    <a:pt x="14541" y="7035"/>
                  </a:cubicBezTo>
                  <a:cubicBezTo>
                    <a:pt x="14449" y="6944"/>
                    <a:pt x="14404" y="6898"/>
                    <a:pt x="14381" y="6853"/>
                  </a:cubicBezTo>
                  <a:cubicBezTo>
                    <a:pt x="14221" y="6373"/>
                    <a:pt x="13879" y="6008"/>
                    <a:pt x="13491" y="5689"/>
                  </a:cubicBezTo>
                  <a:cubicBezTo>
                    <a:pt x="13305" y="5534"/>
                    <a:pt x="13098" y="5431"/>
                    <a:pt x="12870" y="5431"/>
                  </a:cubicBezTo>
                  <a:cubicBezTo>
                    <a:pt x="12762" y="5431"/>
                    <a:pt x="12649" y="5455"/>
                    <a:pt x="12532" y="5506"/>
                  </a:cubicBezTo>
                  <a:cubicBezTo>
                    <a:pt x="12304" y="5597"/>
                    <a:pt x="12281" y="5643"/>
                    <a:pt x="12395" y="5848"/>
                  </a:cubicBezTo>
                  <a:cubicBezTo>
                    <a:pt x="12509" y="6054"/>
                    <a:pt x="12623" y="6282"/>
                    <a:pt x="12737" y="6487"/>
                  </a:cubicBezTo>
                  <a:cubicBezTo>
                    <a:pt x="12623" y="6556"/>
                    <a:pt x="12509" y="6602"/>
                    <a:pt x="12395" y="6670"/>
                  </a:cubicBezTo>
                  <a:cubicBezTo>
                    <a:pt x="12441" y="6830"/>
                    <a:pt x="12532" y="6990"/>
                    <a:pt x="12486" y="7104"/>
                  </a:cubicBezTo>
                  <a:cubicBezTo>
                    <a:pt x="12441" y="7195"/>
                    <a:pt x="12258" y="7264"/>
                    <a:pt x="12144" y="7355"/>
                  </a:cubicBezTo>
                  <a:cubicBezTo>
                    <a:pt x="12236" y="7368"/>
                    <a:pt x="12328" y="7374"/>
                    <a:pt x="12419" y="7374"/>
                  </a:cubicBezTo>
                  <a:cubicBezTo>
                    <a:pt x="12795" y="7374"/>
                    <a:pt x="13166" y="7281"/>
                    <a:pt x="13549" y="7281"/>
                  </a:cubicBezTo>
                  <a:cubicBezTo>
                    <a:pt x="13695" y="7281"/>
                    <a:pt x="13842" y="7294"/>
                    <a:pt x="13993" y="7332"/>
                  </a:cubicBezTo>
                  <a:cubicBezTo>
                    <a:pt x="13879" y="7652"/>
                    <a:pt x="13628" y="7720"/>
                    <a:pt x="13399" y="7788"/>
                  </a:cubicBezTo>
                  <a:cubicBezTo>
                    <a:pt x="13194" y="7857"/>
                    <a:pt x="12943" y="7857"/>
                    <a:pt x="12737" y="7880"/>
                  </a:cubicBezTo>
                  <a:cubicBezTo>
                    <a:pt x="12703" y="7891"/>
                    <a:pt x="12669" y="7897"/>
                    <a:pt x="12640" y="7897"/>
                  </a:cubicBezTo>
                  <a:cubicBezTo>
                    <a:pt x="12612" y="7897"/>
                    <a:pt x="12589" y="7891"/>
                    <a:pt x="12578" y="7880"/>
                  </a:cubicBezTo>
                  <a:cubicBezTo>
                    <a:pt x="12235" y="7629"/>
                    <a:pt x="11756" y="7652"/>
                    <a:pt x="11413" y="7423"/>
                  </a:cubicBezTo>
                  <a:cubicBezTo>
                    <a:pt x="11231" y="7309"/>
                    <a:pt x="11208" y="7241"/>
                    <a:pt x="11322" y="7081"/>
                  </a:cubicBezTo>
                  <a:cubicBezTo>
                    <a:pt x="11459" y="6898"/>
                    <a:pt x="11596" y="6693"/>
                    <a:pt x="11665" y="6487"/>
                  </a:cubicBezTo>
                  <a:cubicBezTo>
                    <a:pt x="11756" y="6168"/>
                    <a:pt x="11802" y="5803"/>
                    <a:pt x="11870" y="5460"/>
                  </a:cubicBezTo>
                  <a:cubicBezTo>
                    <a:pt x="11893" y="5301"/>
                    <a:pt x="11756" y="5232"/>
                    <a:pt x="11619" y="5164"/>
                  </a:cubicBezTo>
                  <a:cubicBezTo>
                    <a:pt x="11619" y="5278"/>
                    <a:pt x="11596" y="5369"/>
                    <a:pt x="11596" y="5483"/>
                  </a:cubicBezTo>
                  <a:cubicBezTo>
                    <a:pt x="11619" y="6054"/>
                    <a:pt x="11436" y="6556"/>
                    <a:pt x="11048" y="6990"/>
                  </a:cubicBezTo>
                  <a:cubicBezTo>
                    <a:pt x="10957" y="7104"/>
                    <a:pt x="10866" y="7241"/>
                    <a:pt x="10752" y="7400"/>
                  </a:cubicBezTo>
                  <a:cubicBezTo>
                    <a:pt x="11413" y="7606"/>
                    <a:pt x="12053" y="7766"/>
                    <a:pt x="12349" y="8450"/>
                  </a:cubicBezTo>
                  <a:cubicBezTo>
                    <a:pt x="12227" y="8559"/>
                    <a:pt x="12104" y="8611"/>
                    <a:pt x="11977" y="8611"/>
                  </a:cubicBezTo>
                  <a:cubicBezTo>
                    <a:pt x="11891" y="8611"/>
                    <a:pt x="11802" y="8588"/>
                    <a:pt x="11710" y="8542"/>
                  </a:cubicBezTo>
                  <a:cubicBezTo>
                    <a:pt x="11482" y="8428"/>
                    <a:pt x="11277" y="8291"/>
                    <a:pt x="11071" y="8131"/>
                  </a:cubicBezTo>
                  <a:cubicBezTo>
                    <a:pt x="10877" y="8014"/>
                    <a:pt x="10715" y="7815"/>
                    <a:pt x="10460" y="7815"/>
                  </a:cubicBezTo>
                  <a:cubicBezTo>
                    <a:pt x="10416" y="7815"/>
                    <a:pt x="10369" y="7821"/>
                    <a:pt x="10318" y="7834"/>
                  </a:cubicBezTo>
                  <a:cubicBezTo>
                    <a:pt x="10386" y="8085"/>
                    <a:pt x="10432" y="8336"/>
                    <a:pt x="10500" y="8587"/>
                  </a:cubicBezTo>
                  <a:cubicBezTo>
                    <a:pt x="10660" y="9090"/>
                    <a:pt x="10386" y="9706"/>
                    <a:pt x="9724" y="9957"/>
                  </a:cubicBezTo>
                  <a:cubicBezTo>
                    <a:pt x="9679" y="9729"/>
                    <a:pt x="9656" y="9523"/>
                    <a:pt x="9610" y="9295"/>
                  </a:cubicBezTo>
                  <a:cubicBezTo>
                    <a:pt x="9587" y="9090"/>
                    <a:pt x="9565" y="8884"/>
                    <a:pt x="9565" y="8656"/>
                  </a:cubicBezTo>
                  <a:cubicBezTo>
                    <a:pt x="9565" y="8450"/>
                    <a:pt x="9587" y="8245"/>
                    <a:pt x="9610" y="8040"/>
                  </a:cubicBezTo>
                  <a:cubicBezTo>
                    <a:pt x="9587" y="8017"/>
                    <a:pt x="9565" y="8017"/>
                    <a:pt x="9542" y="8017"/>
                  </a:cubicBezTo>
                  <a:cubicBezTo>
                    <a:pt x="9496" y="8085"/>
                    <a:pt x="9473" y="8177"/>
                    <a:pt x="9428" y="8245"/>
                  </a:cubicBezTo>
                  <a:cubicBezTo>
                    <a:pt x="9268" y="8542"/>
                    <a:pt x="9131" y="8861"/>
                    <a:pt x="8926" y="9135"/>
                  </a:cubicBezTo>
                  <a:cubicBezTo>
                    <a:pt x="8834" y="9249"/>
                    <a:pt x="8629" y="9226"/>
                    <a:pt x="8423" y="9272"/>
                  </a:cubicBezTo>
                  <a:cubicBezTo>
                    <a:pt x="8492" y="8838"/>
                    <a:pt x="8560" y="8405"/>
                    <a:pt x="8629" y="7948"/>
                  </a:cubicBezTo>
                  <a:cubicBezTo>
                    <a:pt x="8674" y="7925"/>
                    <a:pt x="8743" y="7903"/>
                    <a:pt x="8880" y="7857"/>
                  </a:cubicBezTo>
                  <a:cubicBezTo>
                    <a:pt x="8743" y="7743"/>
                    <a:pt x="8629" y="7629"/>
                    <a:pt x="8515" y="7537"/>
                  </a:cubicBezTo>
                  <a:cubicBezTo>
                    <a:pt x="8286" y="7378"/>
                    <a:pt x="8081" y="7218"/>
                    <a:pt x="7876" y="7058"/>
                  </a:cubicBezTo>
                  <a:cubicBezTo>
                    <a:pt x="7807" y="6990"/>
                    <a:pt x="7761" y="6875"/>
                    <a:pt x="7716" y="6784"/>
                  </a:cubicBezTo>
                  <a:cubicBezTo>
                    <a:pt x="7739" y="6761"/>
                    <a:pt x="7739" y="6739"/>
                    <a:pt x="7739" y="6716"/>
                  </a:cubicBezTo>
                  <a:cubicBezTo>
                    <a:pt x="7967" y="6739"/>
                    <a:pt x="8195" y="6739"/>
                    <a:pt x="8423" y="6784"/>
                  </a:cubicBezTo>
                  <a:cubicBezTo>
                    <a:pt x="8652" y="6830"/>
                    <a:pt x="8880" y="6921"/>
                    <a:pt x="9131" y="6944"/>
                  </a:cubicBezTo>
                  <a:cubicBezTo>
                    <a:pt x="8903" y="6784"/>
                    <a:pt x="8834" y="6556"/>
                    <a:pt x="8789" y="6305"/>
                  </a:cubicBezTo>
                  <a:cubicBezTo>
                    <a:pt x="8766" y="6122"/>
                    <a:pt x="8743" y="5917"/>
                    <a:pt x="8560" y="5803"/>
                  </a:cubicBezTo>
                  <a:cubicBezTo>
                    <a:pt x="8516" y="5781"/>
                    <a:pt x="8536" y="5632"/>
                    <a:pt x="8517" y="5519"/>
                  </a:cubicBezTo>
                  <a:lnTo>
                    <a:pt x="8517" y="5519"/>
                  </a:lnTo>
                  <a:cubicBezTo>
                    <a:pt x="8524" y="5522"/>
                    <a:pt x="8531" y="5525"/>
                    <a:pt x="8537" y="5529"/>
                  </a:cubicBezTo>
                  <a:lnTo>
                    <a:pt x="8515" y="5506"/>
                  </a:lnTo>
                  <a:lnTo>
                    <a:pt x="8515" y="5506"/>
                  </a:lnTo>
                  <a:cubicBezTo>
                    <a:pt x="8516" y="5510"/>
                    <a:pt x="8516" y="5515"/>
                    <a:pt x="8517" y="5519"/>
                  </a:cubicBezTo>
                  <a:lnTo>
                    <a:pt x="8517" y="5519"/>
                  </a:lnTo>
                  <a:cubicBezTo>
                    <a:pt x="8433" y="5480"/>
                    <a:pt x="8350" y="5459"/>
                    <a:pt x="8286" y="5437"/>
                  </a:cubicBezTo>
                  <a:cubicBezTo>
                    <a:pt x="8156" y="5394"/>
                    <a:pt x="8026" y="5330"/>
                    <a:pt x="7896" y="5285"/>
                  </a:cubicBezTo>
                  <a:lnTo>
                    <a:pt x="7896" y="5285"/>
                  </a:lnTo>
                  <a:cubicBezTo>
                    <a:pt x="7874" y="5109"/>
                    <a:pt x="7853" y="4954"/>
                    <a:pt x="7876" y="4798"/>
                  </a:cubicBezTo>
                  <a:cubicBezTo>
                    <a:pt x="7876" y="4479"/>
                    <a:pt x="7830" y="4388"/>
                    <a:pt x="7533" y="4342"/>
                  </a:cubicBezTo>
                  <a:cubicBezTo>
                    <a:pt x="7351" y="4296"/>
                    <a:pt x="7168" y="4296"/>
                    <a:pt x="6985" y="4273"/>
                  </a:cubicBezTo>
                  <a:cubicBezTo>
                    <a:pt x="6848" y="4251"/>
                    <a:pt x="6689" y="4273"/>
                    <a:pt x="6620" y="4114"/>
                  </a:cubicBezTo>
                  <a:cubicBezTo>
                    <a:pt x="6506" y="4159"/>
                    <a:pt x="6369" y="4205"/>
                    <a:pt x="6255" y="4273"/>
                  </a:cubicBezTo>
                  <a:cubicBezTo>
                    <a:pt x="6138" y="4379"/>
                    <a:pt x="6021" y="4436"/>
                    <a:pt x="5894" y="4436"/>
                  </a:cubicBezTo>
                  <a:cubicBezTo>
                    <a:pt x="5774" y="4436"/>
                    <a:pt x="5646" y="4385"/>
                    <a:pt x="5502" y="4273"/>
                  </a:cubicBezTo>
                  <a:cubicBezTo>
                    <a:pt x="5730" y="3315"/>
                    <a:pt x="6209" y="2470"/>
                    <a:pt x="6894" y="1671"/>
                  </a:cubicBezTo>
                  <a:cubicBezTo>
                    <a:pt x="6963" y="1785"/>
                    <a:pt x="7031" y="1854"/>
                    <a:pt x="7054" y="1945"/>
                  </a:cubicBezTo>
                  <a:cubicBezTo>
                    <a:pt x="7214" y="2630"/>
                    <a:pt x="7145" y="3292"/>
                    <a:pt x="6666" y="3863"/>
                  </a:cubicBezTo>
                  <a:cubicBezTo>
                    <a:pt x="6597" y="3954"/>
                    <a:pt x="6552" y="4022"/>
                    <a:pt x="6620" y="4114"/>
                  </a:cubicBezTo>
                  <a:cubicBezTo>
                    <a:pt x="6963" y="4091"/>
                    <a:pt x="7054" y="3794"/>
                    <a:pt x="7145" y="3543"/>
                  </a:cubicBezTo>
                  <a:cubicBezTo>
                    <a:pt x="7259" y="3246"/>
                    <a:pt x="7351" y="2904"/>
                    <a:pt x="7351" y="2584"/>
                  </a:cubicBezTo>
                  <a:cubicBezTo>
                    <a:pt x="7351" y="2310"/>
                    <a:pt x="7236" y="2014"/>
                    <a:pt x="7145" y="1763"/>
                  </a:cubicBezTo>
                  <a:cubicBezTo>
                    <a:pt x="7100" y="1648"/>
                    <a:pt x="6917" y="1580"/>
                    <a:pt x="6803" y="1580"/>
                  </a:cubicBezTo>
                  <a:cubicBezTo>
                    <a:pt x="6643" y="1580"/>
                    <a:pt x="6483" y="1626"/>
                    <a:pt x="6415" y="1831"/>
                  </a:cubicBezTo>
                  <a:cubicBezTo>
                    <a:pt x="6369" y="1968"/>
                    <a:pt x="6255" y="2059"/>
                    <a:pt x="6141" y="2173"/>
                  </a:cubicBezTo>
                  <a:cubicBezTo>
                    <a:pt x="6072" y="2242"/>
                    <a:pt x="6004" y="2310"/>
                    <a:pt x="5890" y="2425"/>
                  </a:cubicBezTo>
                  <a:cubicBezTo>
                    <a:pt x="5867" y="2288"/>
                    <a:pt x="5844" y="2173"/>
                    <a:pt x="5821" y="2059"/>
                  </a:cubicBezTo>
                  <a:cubicBezTo>
                    <a:pt x="5798" y="1831"/>
                    <a:pt x="5776" y="1603"/>
                    <a:pt x="5730" y="1375"/>
                  </a:cubicBezTo>
                  <a:cubicBezTo>
                    <a:pt x="5676" y="1177"/>
                    <a:pt x="5552" y="1079"/>
                    <a:pt x="5390" y="1079"/>
                  </a:cubicBezTo>
                  <a:cubicBezTo>
                    <a:pt x="5346" y="1079"/>
                    <a:pt x="5300" y="1086"/>
                    <a:pt x="5251" y="1101"/>
                  </a:cubicBezTo>
                  <a:cubicBezTo>
                    <a:pt x="4840" y="1260"/>
                    <a:pt x="4497" y="1466"/>
                    <a:pt x="4360" y="1922"/>
                  </a:cubicBezTo>
                  <a:cubicBezTo>
                    <a:pt x="4315" y="2059"/>
                    <a:pt x="4201" y="2151"/>
                    <a:pt x="4132" y="2265"/>
                  </a:cubicBezTo>
                  <a:cubicBezTo>
                    <a:pt x="4064" y="2379"/>
                    <a:pt x="3995" y="2470"/>
                    <a:pt x="3927" y="2607"/>
                  </a:cubicBezTo>
                  <a:cubicBezTo>
                    <a:pt x="3881" y="2607"/>
                    <a:pt x="3767" y="2630"/>
                    <a:pt x="3676" y="2630"/>
                  </a:cubicBezTo>
                  <a:cubicBezTo>
                    <a:pt x="4041" y="3132"/>
                    <a:pt x="4406" y="3611"/>
                    <a:pt x="4771" y="4091"/>
                  </a:cubicBezTo>
                  <a:cubicBezTo>
                    <a:pt x="4683" y="4238"/>
                    <a:pt x="4585" y="4290"/>
                    <a:pt x="4490" y="4290"/>
                  </a:cubicBezTo>
                  <a:cubicBezTo>
                    <a:pt x="4437" y="4290"/>
                    <a:pt x="4386" y="4275"/>
                    <a:pt x="4338" y="4251"/>
                  </a:cubicBezTo>
                  <a:cubicBezTo>
                    <a:pt x="3767" y="3954"/>
                    <a:pt x="3151" y="3748"/>
                    <a:pt x="2717" y="3246"/>
                  </a:cubicBezTo>
                  <a:cubicBezTo>
                    <a:pt x="2489" y="2972"/>
                    <a:pt x="2489" y="2630"/>
                    <a:pt x="2443" y="2310"/>
                  </a:cubicBezTo>
                  <a:cubicBezTo>
                    <a:pt x="2420" y="2219"/>
                    <a:pt x="2580" y="2105"/>
                    <a:pt x="2649" y="1991"/>
                  </a:cubicBezTo>
                  <a:cubicBezTo>
                    <a:pt x="2877" y="2151"/>
                    <a:pt x="3082" y="2265"/>
                    <a:pt x="3311" y="2425"/>
                  </a:cubicBezTo>
                  <a:cubicBezTo>
                    <a:pt x="3180" y="2034"/>
                    <a:pt x="2947" y="1829"/>
                    <a:pt x="2690" y="1829"/>
                  </a:cubicBezTo>
                  <a:cubicBezTo>
                    <a:pt x="2676" y="1829"/>
                    <a:pt x="2662" y="1830"/>
                    <a:pt x="2649" y="1831"/>
                  </a:cubicBezTo>
                  <a:cubicBezTo>
                    <a:pt x="2352" y="1877"/>
                    <a:pt x="2146" y="2196"/>
                    <a:pt x="2192" y="2516"/>
                  </a:cubicBezTo>
                  <a:cubicBezTo>
                    <a:pt x="2261" y="2950"/>
                    <a:pt x="2397" y="3338"/>
                    <a:pt x="2786" y="3611"/>
                  </a:cubicBezTo>
                  <a:cubicBezTo>
                    <a:pt x="2945" y="3703"/>
                    <a:pt x="3128" y="3794"/>
                    <a:pt x="3311" y="3908"/>
                  </a:cubicBezTo>
                  <a:cubicBezTo>
                    <a:pt x="3539" y="4045"/>
                    <a:pt x="3767" y="4182"/>
                    <a:pt x="3995" y="4319"/>
                  </a:cubicBezTo>
                  <a:cubicBezTo>
                    <a:pt x="4018" y="4342"/>
                    <a:pt x="4041" y="4410"/>
                    <a:pt x="4132" y="4502"/>
                  </a:cubicBezTo>
                  <a:cubicBezTo>
                    <a:pt x="3950" y="4456"/>
                    <a:pt x="3858" y="4433"/>
                    <a:pt x="3767" y="4410"/>
                  </a:cubicBezTo>
                  <a:cubicBezTo>
                    <a:pt x="3265" y="4319"/>
                    <a:pt x="2740" y="4228"/>
                    <a:pt x="2238" y="4136"/>
                  </a:cubicBezTo>
                  <a:lnTo>
                    <a:pt x="2238" y="4136"/>
                  </a:lnTo>
                  <a:cubicBezTo>
                    <a:pt x="2489" y="4205"/>
                    <a:pt x="2740" y="4273"/>
                    <a:pt x="2991" y="4319"/>
                  </a:cubicBezTo>
                  <a:cubicBezTo>
                    <a:pt x="3470" y="4433"/>
                    <a:pt x="3927" y="4524"/>
                    <a:pt x="4383" y="4639"/>
                  </a:cubicBezTo>
                  <a:cubicBezTo>
                    <a:pt x="4475" y="4661"/>
                    <a:pt x="4543" y="4753"/>
                    <a:pt x="4612" y="4798"/>
                  </a:cubicBezTo>
                  <a:cubicBezTo>
                    <a:pt x="4634" y="4821"/>
                    <a:pt x="4680" y="4844"/>
                    <a:pt x="4726" y="4890"/>
                  </a:cubicBezTo>
                  <a:cubicBezTo>
                    <a:pt x="4657" y="4981"/>
                    <a:pt x="4612" y="5095"/>
                    <a:pt x="4520" y="5164"/>
                  </a:cubicBezTo>
                  <a:cubicBezTo>
                    <a:pt x="4269" y="5346"/>
                    <a:pt x="4018" y="5552"/>
                    <a:pt x="3721" y="5689"/>
                  </a:cubicBezTo>
                  <a:cubicBezTo>
                    <a:pt x="3517" y="5791"/>
                    <a:pt x="3299" y="5836"/>
                    <a:pt x="3079" y="5836"/>
                  </a:cubicBezTo>
                  <a:cubicBezTo>
                    <a:pt x="2904" y="5836"/>
                    <a:pt x="2729" y="5807"/>
                    <a:pt x="2557" y="5757"/>
                  </a:cubicBezTo>
                  <a:cubicBezTo>
                    <a:pt x="2215" y="5689"/>
                    <a:pt x="2055" y="5392"/>
                    <a:pt x="1964" y="5072"/>
                  </a:cubicBezTo>
                  <a:cubicBezTo>
                    <a:pt x="1918" y="5004"/>
                    <a:pt x="1918" y="4913"/>
                    <a:pt x="1895" y="4844"/>
                  </a:cubicBezTo>
                  <a:lnTo>
                    <a:pt x="1827" y="4821"/>
                  </a:lnTo>
                  <a:cubicBezTo>
                    <a:pt x="1827" y="4913"/>
                    <a:pt x="1781" y="5004"/>
                    <a:pt x="1804" y="5095"/>
                  </a:cubicBezTo>
                  <a:cubicBezTo>
                    <a:pt x="1873" y="5415"/>
                    <a:pt x="1964" y="5734"/>
                    <a:pt x="2306" y="5848"/>
                  </a:cubicBezTo>
                  <a:cubicBezTo>
                    <a:pt x="2649" y="5940"/>
                    <a:pt x="2991" y="6008"/>
                    <a:pt x="3333" y="6077"/>
                  </a:cubicBezTo>
                  <a:cubicBezTo>
                    <a:pt x="3349" y="6084"/>
                    <a:pt x="3361" y="6087"/>
                    <a:pt x="3372" y="6087"/>
                  </a:cubicBezTo>
                  <a:cubicBezTo>
                    <a:pt x="3394" y="6087"/>
                    <a:pt x="3409" y="6077"/>
                    <a:pt x="3425" y="6077"/>
                  </a:cubicBezTo>
                  <a:cubicBezTo>
                    <a:pt x="3721" y="5871"/>
                    <a:pt x="4018" y="5689"/>
                    <a:pt x="4292" y="5506"/>
                  </a:cubicBezTo>
                  <a:cubicBezTo>
                    <a:pt x="4315" y="5483"/>
                    <a:pt x="4360" y="5483"/>
                    <a:pt x="4383" y="5460"/>
                  </a:cubicBezTo>
                  <a:cubicBezTo>
                    <a:pt x="4406" y="5437"/>
                    <a:pt x="4429" y="5415"/>
                    <a:pt x="4452" y="5369"/>
                  </a:cubicBezTo>
                  <a:cubicBezTo>
                    <a:pt x="4475" y="5392"/>
                    <a:pt x="4497" y="5415"/>
                    <a:pt x="4497" y="5415"/>
                  </a:cubicBezTo>
                  <a:cubicBezTo>
                    <a:pt x="4475" y="5437"/>
                    <a:pt x="4452" y="5483"/>
                    <a:pt x="4429" y="5506"/>
                  </a:cubicBezTo>
                  <a:cubicBezTo>
                    <a:pt x="4246" y="5780"/>
                    <a:pt x="4087" y="6054"/>
                    <a:pt x="3927" y="6350"/>
                  </a:cubicBezTo>
                  <a:cubicBezTo>
                    <a:pt x="3904" y="6373"/>
                    <a:pt x="3881" y="6396"/>
                    <a:pt x="3835" y="6396"/>
                  </a:cubicBezTo>
                  <a:cubicBezTo>
                    <a:pt x="3470" y="6556"/>
                    <a:pt x="3425" y="6761"/>
                    <a:pt x="3699" y="7058"/>
                  </a:cubicBezTo>
                  <a:cubicBezTo>
                    <a:pt x="3721" y="7081"/>
                    <a:pt x="3767" y="7127"/>
                    <a:pt x="3790" y="7149"/>
                  </a:cubicBezTo>
                  <a:cubicBezTo>
                    <a:pt x="3961" y="7335"/>
                    <a:pt x="4160" y="7423"/>
                    <a:pt x="4380" y="7423"/>
                  </a:cubicBezTo>
                  <a:cubicBezTo>
                    <a:pt x="4511" y="7423"/>
                    <a:pt x="4649" y="7392"/>
                    <a:pt x="4794" y="7332"/>
                  </a:cubicBezTo>
                  <a:cubicBezTo>
                    <a:pt x="5433" y="7058"/>
                    <a:pt x="5730" y="6556"/>
                    <a:pt x="5730" y="5871"/>
                  </a:cubicBezTo>
                  <a:cubicBezTo>
                    <a:pt x="5730" y="5848"/>
                    <a:pt x="5753" y="5826"/>
                    <a:pt x="5776" y="5757"/>
                  </a:cubicBezTo>
                  <a:cubicBezTo>
                    <a:pt x="5935" y="5826"/>
                    <a:pt x="6095" y="5917"/>
                    <a:pt x="6255" y="5985"/>
                  </a:cubicBezTo>
                  <a:cubicBezTo>
                    <a:pt x="6575" y="6122"/>
                    <a:pt x="6871" y="6236"/>
                    <a:pt x="7191" y="6373"/>
                  </a:cubicBezTo>
                  <a:cubicBezTo>
                    <a:pt x="7351" y="6442"/>
                    <a:pt x="7442" y="6579"/>
                    <a:pt x="7419" y="6761"/>
                  </a:cubicBezTo>
                  <a:cubicBezTo>
                    <a:pt x="7419" y="6967"/>
                    <a:pt x="7510" y="7104"/>
                    <a:pt x="7647" y="7218"/>
                  </a:cubicBezTo>
                  <a:cubicBezTo>
                    <a:pt x="7921" y="7446"/>
                    <a:pt x="8195" y="7652"/>
                    <a:pt x="8469" y="7903"/>
                  </a:cubicBezTo>
                  <a:cubicBezTo>
                    <a:pt x="8218" y="7925"/>
                    <a:pt x="8058" y="7925"/>
                    <a:pt x="7876" y="7948"/>
                  </a:cubicBezTo>
                  <a:cubicBezTo>
                    <a:pt x="7870" y="7949"/>
                    <a:pt x="7863" y="7949"/>
                    <a:pt x="7856" y="7949"/>
                  </a:cubicBezTo>
                  <a:cubicBezTo>
                    <a:pt x="7647" y="7949"/>
                    <a:pt x="6960" y="7624"/>
                    <a:pt x="6894" y="7469"/>
                  </a:cubicBezTo>
                  <a:cubicBezTo>
                    <a:pt x="6871" y="7400"/>
                    <a:pt x="6917" y="7332"/>
                    <a:pt x="6917" y="7241"/>
                  </a:cubicBezTo>
                  <a:cubicBezTo>
                    <a:pt x="6917" y="6807"/>
                    <a:pt x="6734" y="6556"/>
                    <a:pt x="6323" y="6442"/>
                  </a:cubicBezTo>
                  <a:cubicBezTo>
                    <a:pt x="6264" y="6422"/>
                    <a:pt x="6207" y="6412"/>
                    <a:pt x="6153" y="6412"/>
                  </a:cubicBezTo>
                  <a:cubicBezTo>
                    <a:pt x="5902" y="6412"/>
                    <a:pt x="5738" y="6624"/>
                    <a:pt x="5776" y="6944"/>
                  </a:cubicBezTo>
                  <a:cubicBezTo>
                    <a:pt x="5821" y="7195"/>
                    <a:pt x="6004" y="7355"/>
                    <a:pt x="6164" y="7537"/>
                  </a:cubicBezTo>
                  <a:cubicBezTo>
                    <a:pt x="6643" y="7606"/>
                    <a:pt x="6757" y="7674"/>
                    <a:pt x="6826" y="7903"/>
                  </a:cubicBezTo>
                  <a:cubicBezTo>
                    <a:pt x="6725" y="7907"/>
                    <a:pt x="6645" y="7911"/>
                    <a:pt x="6579" y="7911"/>
                  </a:cubicBezTo>
                  <a:cubicBezTo>
                    <a:pt x="6316" y="7911"/>
                    <a:pt x="6287" y="7852"/>
                    <a:pt x="6141" y="7560"/>
                  </a:cubicBezTo>
                  <a:cubicBezTo>
                    <a:pt x="6050" y="7515"/>
                    <a:pt x="5958" y="7492"/>
                    <a:pt x="5890" y="7446"/>
                  </a:cubicBezTo>
                  <a:cubicBezTo>
                    <a:pt x="5823" y="7389"/>
                    <a:pt x="5764" y="7363"/>
                    <a:pt x="5708" y="7363"/>
                  </a:cubicBezTo>
                  <a:cubicBezTo>
                    <a:pt x="5630" y="7363"/>
                    <a:pt x="5558" y="7412"/>
                    <a:pt x="5479" y="7492"/>
                  </a:cubicBezTo>
                  <a:cubicBezTo>
                    <a:pt x="5753" y="7652"/>
                    <a:pt x="5844" y="7880"/>
                    <a:pt x="5776" y="8177"/>
                  </a:cubicBezTo>
                  <a:cubicBezTo>
                    <a:pt x="5525" y="8336"/>
                    <a:pt x="5205" y="8177"/>
                    <a:pt x="4977" y="8382"/>
                  </a:cubicBezTo>
                  <a:cubicBezTo>
                    <a:pt x="5160" y="8402"/>
                    <a:pt x="5348" y="8432"/>
                    <a:pt x="5532" y="8432"/>
                  </a:cubicBezTo>
                  <a:cubicBezTo>
                    <a:pt x="5761" y="8432"/>
                    <a:pt x="5984" y="8386"/>
                    <a:pt x="6186" y="8222"/>
                  </a:cubicBezTo>
                  <a:cubicBezTo>
                    <a:pt x="6186" y="8222"/>
                    <a:pt x="6209" y="8199"/>
                    <a:pt x="6232" y="8199"/>
                  </a:cubicBezTo>
                  <a:cubicBezTo>
                    <a:pt x="6666" y="8222"/>
                    <a:pt x="7122" y="8177"/>
                    <a:pt x="7533" y="8336"/>
                  </a:cubicBezTo>
                  <a:cubicBezTo>
                    <a:pt x="7465" y="8359"/>
                    <a:pt x="7396" y="8405"/>
                    <a:pt x="7328" y="8450"/>
                  </a:cubicBezTo>
                  <a:cubicBezTo>
                    <a:pt x="7236" y="8496"/>
                    <a:pt x="7122" y="8565"/>
                    <a:pt x="7031" y="8633"/>
                  </a:cubicBezTo>
                  <a:lnTo>
                    <a:pt x="7031" y="8610"/>
                  </a:lnTo>
                  <a:cubicBezTo>
                    <a:pt x="6963" y="8633"/>
                    <a:pt x="6894" y="8656"/>
                    <a:pt x="6848" y="8701"/>
                  </a:cubicBezTo>
                  <a:lnTo>
                    <a:pt x="6848" y="8679"/>
                  </a:lnTo>
                  <a:cubicBezTo>
                    <a:pt x="6803" y="8724"/>
                    <a:pt x="6780" y="8793"/>
                    <a:pt x="6734" y="8793"/>
                  </a:cubicBezTo>
                  <a:cubicBezTo>
                    <a:pt x="6483" y="8816"/>
                    <a:pt x="6209" y="8816"/>
                    <a:pt x="5958" y="8838"/>
                  </a:cubicBezTo>
                  <a:cubicBezTo>
                    <a:pt x="5525" y="8861"/>
                    <a:pt x="5137" y="8930"/>
                    <a:pt x="4817" y="9249"/>
                  </a:cubicBezTo>
                  <a:cubicBezTo>
                    <a:pt x="4798" y="9287"/>
                    <a:pt x="4779" y="9340"/>
                    <a:pt x="4773" y="9396"/>
                  </a:cubicBezTo>
                  <a:lnTo>
                    <a:pt x="4773" y="9396"/>
                  </a:lnTo>
                  <a:cubicBezTo>
                    <a:pt x="5131" y="9208"/>
                    <a:pt x="5490" y="9042"/>
                    <a:pt x="5923" y="9042"/>
                  </a:cubicBezTo>
                  <a:cubicBezTo>
                    <a:pt x="5950" y="9042"/>
                    <a:pt x="5977" y="9043"/>
                    <a:pt x="6004" y="9044"/>
                  </a:cubicBezTo>
                  <a:cubicBezTo>
                    <a:pt x="6164" y="9044"/>
                    <a:pt x="6301" y="9044"/>
                    <a:pt x="6392" y="9204"/>
                  </a:cubicBezTo>
                  <a:cubicBezTo>
                    <a:pt x="6438" y="9295"/>
                    <a:pt x="6575" y="9386"/>
                    <a:pt x="6666" y="9386"/>
                  </a:cubicBezTo>
                  <a:cubicBezTo>
                    <a:pt x="6940" y="9386"/>
                    <a:pt x="7100" y="9569"/>
                    <a:pt x="7214" y="9751"/>
                  </a:cubicBezTo>
                  <a:cubicBezTo>
                    <a:pt x="7419" y="10048"/>
                    <a:pt x="7624" y="10345"/>
                    <a:pt x="7739" y="10687"/>
                  </a:cubicBezTo>
                  <a:cubicBezTo>
                    <a:pt x="7830" y="10893"/>
                    <a:pt x="7898" y="11189"/>
                    <a:pt x="7624" y="11441"/>
                  </a:cubicBezTo>
                  <a:cubicBezTo>
                    <a:pt x="7282" y="10984"/>
                    <a:pt x="7328" y="10368"/>
                    <a:pt x="6917" y="9934"/>
                  </a:cubicBezTo>
                  <a:cubicBezTo>
                    <a:pt x="6917" y="10162"/>
                    <a:pt x="6894" y="10368"/>
                    <a:pt x="6894" y="10550"/>
                  </a:cubicBezTo>
                  <a:cubicBezTo>
                    <a:pt x="6894" y="10687"/>
                    <a:pt x="6917" y="10801"/>
                    <a:pt x="6917" y="10938"/>
                  </a:cubicBezTo>
                  <a:cubicBezTo>
                    <a:pt x="6940" y="11463"/>
                    <a:pt x="6940" y="11463"/>
                    <a:pt x="6392" y="11692"/>
                  </a:cubicBezTo>
                  <a:cubicBezTo>
                    <a:pt x="6369" y="11532"/>
                    <a:pt x="6301" y="11395"/>
                    <a:pt x="6301" y="11235"/>
                  </a:cubicBezTo>
                  <a:cubicBezTo>
                    <a:pt x="6278" y="10893"/>
                    <a:pt x="6323" y="10528"/>
                    <a:pt x="6323" y="10185"/>
                  </a:cubicBezTo>
                  <a:cubicBezTo>
                    <a:pt x="6323" y="10048"/>
                    <a:pt x="6323" y="9934"/>
                    <a:pt x="6278" y="9820"/>
                  </a:cubicBezTo>
                  <a:cubicBezTo>
                    <a:pt x="5913" y="10185"/>
                    <a:pt x="5593" y="10596"/>
                    <a:pt x="5091" y="10824"/>
                  </a:cubicBezTo>
                  <a:cubicBezTo>
                    <a:pt x="5091" y="10254"/>
                    <a:pt x="4977" y="10345"/>
                    <a:pt x="6072" y="9318"/>
                  </a:cubicBezTo>
                  <a:lnTo>
                    <a:pt x="6072" y="9318"/>
                  </a:lnTo>
                  <a:cubicBezTo>
                    <a:pt x="5707" y="9363"/>
                    <a:pt x="5479" y="9546"/>
                    <a:pt x="5228" y="9683"/>
                  </a:cubicBezTo>
                  <a:cubicBezTo>
                    <a:pt x="5000" y="9820"/>
                    <a:pt x="4748" y="9957"/>
                    <a:pt x="4475" y="10117"/>
                  </a:cubicBezTo>
                  <a:cubicBezTo>
                    <a:pt x="4520" y="10208"/>
                    <a:pt x="4589" y="10322"/>
                    <a:pt x="4657" y="10436"/>
                  </a:cubicBezTo>
                  <a:cubicBezTo>
                    <a:pt x="4771" y="10345"/>
                    <a:pt x="4885" y="10254"/>
                    <a:pt x="5045" y="10139"/>
                  </a:cubicBezTo>
                  <a:lnTo>
                    <a:pt x="5045" y="10139"/>
                  </a:lnTo>
                  <a:cubicBezTo>
                    <a:pt x="5000" y="10368"/>
                    <a:pt x="4954" y="10550"/>
                    <a:pt x="4931" y="10756"/>
                  </a:cubicBezTo>
                  <a:cubicBezTo>
                    <a:pt x="4931" y="10912"/>
                    <a:pt x="4974" y="10982"/>
                    <a:pt x="5059" y="10982"/>
                  </a:cubicBezTo>
                  <a:cubicBezTo>
                    <a:pt x="5099" y="10982"/>
                    <a:pt x="5147" y="10967"/>
                    <a:pt x="5205" y="10938"/>
                  </a:cubicBezTo>
                  <a:cubicBezTo>
                    <a:pt x="5410" y="10824"/>
                    <a:pt x="5593" y="10687"/>
                    <a:pt x="5776" y="10550"/>
                  </a:cubicBezTo>
                  <a:cubicBezTo>
                    <a:pt x="5867" y="10482"/>
                    <a:pt x="5958" y="10413"/>
                    <a:pt x="6072" y="10299"/>
                  </a:cubicBezTo>
                  <a:cubicBezTo>
                    <a:pt x="6072" y="10436"/>
                    <a:pt x="6095" y="10505"/>
                    <a:pt x="6095" y="10596"/>
                  </a:cubicBezTo>
                  <a:cubicBezTo>
                    <a:pt x="5981" y="11007"/>
                    <a:pt x="6141" y="11372"/>
                    <a:pt x="6301" y="11760"/>
                  </a:cubicBezTo>
                  <a:cubicBezTo>
                    <a:pt x="6415" y="12034"/>
                    <a:pt x="6506" y="12308"/>
                    <a:pt x="6620" y="12627"/>
                  </a:cubicBezTo>
                  <a:cubicBezTo>
                    <a:pt x="6458" y="12615"/>
                    <a:pt x="6303" y="12555"/>
                    <a:pt x="6155" y="12555"/>
                  </a:cubicBezTo>
                  <a:cubicBezTo>
                    <a:pt x="6031" y="12555"/>
                    <a:pt x="5912" y="12596"/>
                    <a:pt x="5798" y="12742"/>
                  </a:cubicBezTo>
                  <a:cubicBezTo>
                    <a:pt x="5847" y="12736"/>
                    <a:pt x="5894" y="12734"/>
                    <a:pt x="5940" y="12734"/>
                  </a:cubicBezTo>
                  <a:cubicBezTo>
                    <a:pt x="6476" y="12734"/>
                    <a:pt x="6835" y="13086"/>
                    <a:pt x="7214" y="13381"/>
                  </a:cubicBezTo>
                  <a:cubicBezTo>
                    <a:pt x="7191" y="13404"/>
                    <a:pt x="7191" y="13426"/>
                    <a:pt x="7191" y="13449"/>
                  </a:cubicBezTo>
                  <a:cubicBezTo>
                    <a:pt x="7115" y="13449"/>
                    <a:pt x="7039" y="13459"/>
                    <a:pt x="6969" y="13459"/>
                  </a:cubicBezTo>
                  <a:cubicBezTo>
                    <a:pt x="6935" y="13459"/>
                    <a:pt x="6902" y="13457"/>
                    <a:pt x="6871" y="13449"/>
                  </a:cubicBezTo>
                  <a:cubicBezTo>
                    <a:pt x="6666" y="13381"/>
                    <a:pt x="6460" y="13267"/>
                    <a:pt x="6278" y="13198"/>
                  </a:cubicBezTo>
                  <a:cubicBezTo>
                    <a:pt x="6141" y="13175"/>
                    <a:pt x="6027" y="13130"/>
                    <a:pt x="5890" y="13130"/>
                  </a:cubicBezTo>
                  <a:cubicBezTo>
                    <a:pt x="5639" y="13152"/>
                    <a:pt x="5525" y="13335"/>
                    <a:pt x="5547" y="13586"/>
                  </a:cubicBezTo>
                  <a:cubicBezTo>
                    <a:pt x="5570" y="13655"/>
                    <a:pt x="5570" y="13723"/>
                    <a:pt x="5593" y="13792"/>
                  </a:cubicBezTo>
                  <a:cubicBezTo>
                    <a:pt x="5502" y="13837"/>
                    <a:pt x="5410" y="13837"/>
                    <a:pt x="5342" y="13883"/>
                  </a:cubicBezTo>
                  <a:cubicBezTo>
                    <a:pt x="5289" y="13915"/>
                    <a:pt x="5241" y="13932"/>
                    <a:pt x="5193" y="13932"/>
                  </a:cubicBezTo>
                  <a:cubicBezTo>
                    <a:pt x="5138" y="13932"/>
                    <a:pt x="5084" y="13909"/>
                    <a:pt x="5022" y="13860"/>
                  </a:cubicBezTo>
                  <a:cubicBezTo>
                    <a:pt x="4931" y="13814"/>
                    <a:pt x="4817" y="13769"/>
                    <a:pt x="4703" y="13746"/>
                  </a:cubicBezTo>
                  <a:cubicBezTo>
                    <a:pt x="4656" y="13736"/>
                    <a:pt x="4604" y="13731"/>
                    <a:pt x="4557" y="13731"/>
                  </a:cubicBezTo>
                  <a:cubicBezTo>
                    <a:pt x="4491" y="13731"/>
                    <a:pt x="4433" y="13742"/>
                    <a:pt x="4406" y="13769"/>
                  </a:cubicBezTo>
                  <a:cubicBezTo>
                    <a:pt x="4360" y="13814"/>
                    <a:pt x="4360" y="13951"/>
                    <a:pt x="4383" y="14043"/>
                  </a:cubicBezTo>
                  <a:cubicBezTo>
                    <a:pt x="4452" y="14294"/>
                    <a:pt x="4520" y="14522"/>
                    <a:pt x="4612" y="14796"/>
                  </a:cubicBezTo>
                  <a:cubicBezTo>
                    <a:pt x="4657" y="14750"/>
                    <a:pt x="4748" y="14705"/>
                    <a:pt x="4817" y="14659"/>
                  </a:cubicBezTo>
                  <a:cubicBezTo>
                    <a:pt x="4726" y="14408"/>
                    <a:pt x="4634" y="14180"/>
                    <a:pt x="4543" y="13928"/>
                  </a:cubicBezTo>
                  <a:cubicBezTo>
                    <a:pt x="4794" y="13928"/>
                    <a:pt x="4908" y="14043"/>
                    <a:pt x="5022" y="14180"/>
                  </a:cubicBezTo>
                  <a:cubicBezTo>
                    <a:pt x="5388" y="14727"/>
                    <a:pt x="5776" y="15275"/>
                    <a:pt x="6141" y="15823"/>
                  </a:cubicBezTo>
                  <a:cubicBezTo>
                    <a:pt x="6164" y="15869"/>
                    <a:pt x="6186" y="15960"/>
                    <a:pt x="6209" y="16051"/>
                  </a:cubicBezTo>
                  <a:cubicBezTo>
                    <a:pt x="6118" y="16051"/>
                    <a:pt x="6072" y="16051"/>
                    <a:pt x="6027" y="16028"/>
                  </a:cubicBezTo>
                  <a:cubicBezTo>
                    <a:pt x="5730" y="15869"/>
                    <a:pt x="5433" y="15663"/>
                    <a:pt x="5114" y="15549"/>
                  </a:cubicBezTo>
                  <a:cubicBezTo>
                    <a:pt x="5042" y="15525"/>
                    <a:pt x="4965" y="15515"/>
                    <a:pt x="4885" y="15515"/>
                  </a:cubicBezTo>
                  <a:cubicBezTo>
                    <a:pt x="4736" y="15515"/>
                    <a:pt x="4578" y="15550"/>
                    <a:pt x="4429" y="15595"/>
                  </a:cubicBezTo>
                  <a:cubicBezTo>
                    <a:pt x="4368" y="15610"/>
                    <a:pt x="4312" y="15618"/>
                    <a:pt x="4259" y="15618"/>
                  </a:cubicBezTo>
                  <a:cubicBezTo>
                    <a:pt x="4153" y="15618"/>
                    <a:pt x="4056" y="15587"/>
                    <a:pt x="3950" y="15526"/>
                  </a:cubicBezTo>
                  <a:cubicBezTo>
                    <a:pt x="3803" y="15445"/>
                    <a:pt x="3644" y="15375"/>
                    <a:pt x="3474" y="15375"/>
                  </a:cubicBezTo>
                  <a:cubicBezTo>
                    <a:pt x="3406" y="15375"/>
                    <a:pt x="3337" y="15386"/>
                    <a:pt x="3265" y="15412"/>
                  </a:cubicBezTo>
                  <a:cubicBezTo>
                    <a:pt x="3242" y="15800"/>
                    <a:pt x="3767" y="16508"/>
                    <a:pt x="4109" y="16553"/>
                  </a:cubicBezTo>
                  <a:cubicBezTo>
                    <a:pt x="4132" y="16690"/>
                    <a:pt x="4155" y="16827"/>
                    <a:pt x="4178" y="16987"/>
                  </a:cubicBezTo>
                  <a:cubicBezTo>
                    <a:pt x="3630" y="16576"/>
                    <a:pt x="3059" y="16188"/>
                    <a:pt x="2717" y="15549"/>
                  </a:cubicBezTo>
                  <a:cubicBezTo>
                    <a:pt x="3082" y="15366"/>
                    <a:pt x="3333" y="15047"/>
                    <a:pt x="3493" y="14659"/>
                  </a:cubicBezTo>
                  <a:cubicBezTo>
                    <a:pt x="3584" y="14385"/>
                    <a:pt x="3699" y="14088"/>
                    <a:pt x="3584" y="13769"/>
                  </a:cubicBezTo>
                  <a:cubicBezTo>
                    <a:pt x="3527" y="13610"/>
                    <a:pt x="3460" y="13533"/>
                    <a:pt x="3360" y="13533"/>
                  </a:cubicBezTo>
                  <a:cubicBezTo>
                    <a:pt x="3303" y="13533"/>
                    <a:pt x="3234" y="13559"/>
                    <a:pt x="3151" y="13609"/>
                  </a:cubicBezTo>
                  <a:cubicBezTo>
                    <a:pt x="2968" y="13700"/>
                    <a:pt x="2786" y="13837"/>
                    <a:pt x="2580" y="13974"/>
                  </a:cubicBezTo>
                  <a:cubicBezTo>
                    <a:pt x="2512" y="13723"/>
                    <a:pt x="2443" y="13449"/>
                    <a:pt x="2352" y="13198"/>
                  </a:cubicBezTo>
                  <a:cubicBezTo>
                    <a:pt x="2329" y="13107"/>
                    <a:pt x="2283" y="13015"/>
                    <a:pt x="2238" y="12947"/>
                  </a:cubicBezTo>
                  <a:cubicBezTo>
                    <a:pt x="2131" y="12751"/>
                    <a:pt x="2010" y="12680"/>
                    <a:pt x="1854" y="12680"/>
                  </a:cubicBezTo>
                  <a:cubicBezTo>
                    <a:pt x="1810" y="12680"/>
                    <a:pt x="1763" y="12686"/>
                    <a:pt x="1713" y="12696"/>
                  </a:cubicBezTo>
                  <a:cubicBezTo>
                    <a:pt x="1439" y="12764"/>
                    <a:pt x="1302" y="12924"/>
                    <a:pt x="1302" y="13198"/>
                  </a:cubicBezTo>
                  <a:cubicBezTo>
                    <a:pt x="1279" y="13472"/>
                    <a:pt x="1325" y="13700"/>
                    <a:pt x="1484" y="13928"/>
                  </a:cubicBezTo>
                  <a:cubicBezTo>
                    <a:pt x="1576" y="14065"/>
                    <a:pt x="1644" y="14225"/>
                    <a:pt x="1667" y="14431"/>
                  </a:cubicBezTo>
                  <a:cubicBezTo>
                    <a:pt x="1599" y="14385"/>
                    <a:pt x="1507" y="14339"/>
                    <a:pt x="1416" y="14271"/>
                  </a:cubicBezTo>
                  <a:cubicBezTo>
                    <a:pt x="1200" y="14121"/>
                    <a:pt x="948" y="14069"/>
                    <a:pt x="694" y="14069"/>
                  </a:cubicBezTo>
                  <a:cubicBezTo>
                    <a:pt x="599" y="14069"/>
                    <a:pt x="505" y="14076"/>
                    <a:pt x="412" y="14088"/>
                  </a:cubicBezTo>
                  <a:cubicBezTo>
                    <a:pt x="183" y="14134"/>
                    <a:pt x="24" y="14294"/>
                    <a:pt x="24" y="14476"/>
                  </a:cubicBezTo>
                  <a:cubicBezTo>
                    <a:pt x="1" y="14636"/>
                    <a:pt x="115" y="14819"/>
                    <a:pt x="320" y="14910"/>
                  </a:cubicBezTo>
                  <a:cubicBezTo>
                    <a:pt x="617" y="15001"/>
                    <a:pt x="937" y="15070"/>
                    <a:pt x="1256" y="15230"/>
                  </a:cubicBezTo>
                  <a:cubicBezTo>
                    <a:pt x="868" y="15366"/>
                    <a:pt x="480" y="15481"/>
                    <a:pt x="92" y="15618"/>
                  </a:cubicBezTo>
                  <a:cubicBezTo>
                    <a:pt x="183" y="16074"/>
                    <a:pt x="457" y="16211"/>
                    <a:pt x="1256" y="16211"/>
                  </a:cubicBezTo>
                  <a:cubicBezTo>
                    <a:pt x="1142" y="16348"/>
                    <a:pt x="1051" y="16508"/>
                    <a:pt x="937" y="16622"/>
                  </a:cubicBezTo>
                  <a:cubicBezTo>
                    <a:pt x="777" y="16804"/>
                    <a:pt x="845" y="17010"/>
                    <a:pt x="914" y="17192"/>
                  </a:cubicBezTo>
                  <a:cubicBezTo>
                    <a:pt x="914" y="17261"/>
                    <a:pt x="982" y="17307"/>
                    <a:pt x="1051" y="17329"/>
                  </a:cubicBezTo>
                  <a:cubicBezTo>
                    <a:pt x="1104" y="17349"/>
                    <a:pt x="1165" y="17358"/>
                    <a:pt x="1230" y="17358"/>
                  </a:cubicBezTo>
                  <a:cubicBezTo>
                    <a:pt x="1466" y="17358"/>
                    <a:pt x="1747" y="17235"/>
                    <a:pt x="1873" y="17056"/>
                  </a:cubicBezTo>
                  <a:cubicBezTo>
                    <a:pt x="2032" y="16850"/>
                    <a:pt x="2169" y="16645"/>
                    <a:pt x="2306" y="16394"/>
                  </a:cubicBezTo>
                  <a:cubicBezTo>
                    <a:pt x="2466" y="16599"/>
                    <a:pt x="2580" y="16782"/>
                    <a:pt x="2740" y="16964"/>
                  </a:cubicBezTo>
                  <a:cubicBezTo>
                    <a:pt x="2808" y="17033"/>
                    <a:pt x="2968" y="17078"/>
                    <a:pt x="3082" y="17078"/>
                  </a:cubicBezTo>
                  <a:cubicBezTo>
                    <a:pt x="3128" y="17078"/>
                    <a:pt x="3196" y="16941"/>
                    <a:pt x="3242" y="16850"/>
                  </a:cubicBezTo>
                  <a:cubicBezTo>
                    <a:pt x="3265" y="16827"/>
                    <a:pt x="3265" y="16782"/>
                    <a:pt x="3288" y="16713"/>
                  </a:cubicBezTo>
                  <a:cubicBezTo>
                    <a:pt x="3607" y="16873"/>
                    <a:pt x="3904" y="17033"/>
                    <a:pt x="4269" y="17215"/>
                  </a:cubicBezTo>
                  <a:cubicBezTo>
                    <a:pt x="4018" y="17307"/>
                    <a:pt x="3813" y="17352"/>
                    <a:pt x="3630" y="17444"/>
                  </a:cubicBezTo>
                  <a:cubicBezTo>
                    <a:pt x="3447" y="17535"/>
                    <a:pt x="3265" y="17672"/>
                    <a:pt x="3082" y="17809"/>
                  </a:cubicBezTo>
                  <a:cubicBezTo>
                    <a:pt x="3364" y="18027"/>
                    <a:pt x="3676" y="18144"/>
                    <a:pt x="3975" y="18144"/>
                  </a:cubicBezTo>
                  <a:cubicBezTo>
                    <a:pt x="4208" y="18144"/>
                    <a:pt x="4434" y="18073"/>
                    <a:pt x="4634" y="17923"/>
                  </a:cubicBezTo>
                  <a:cubicBezTo>
                    <a:pt x="4931" y="17695"/>
                    <a:pt x="5251" y="17717"/>
                    <a:pt x="5547" y="17695"/>
                  </a:cubicBezTo>
                  <a:cubicBezTo>
                    <a:pt x="5593" y="17695"/>
                    <a:pt x="5662" y="17740"/>
                    <a:pt x="5707" y="17786"/>
                  </a:cubicBezTo>
                  <a:cubicBezTo>
                    <a:pt x="5821" y="17946"/>
                    <a:pt x="5935" y="18128"/>
                    <a:pt x="6072" y="18334"/>
                  </a:cubicBezTo>
                  <a:cubicBezTo>
                    <a:pt x="6015" y="18322"/>
                    <a:pt x="5958" y="18322"/>
                    <a:pt x="5904" y="18322"/>
                  </a:cubicBezTo>
                  <a:cubicBezTo>
                    <a:pt x="5850" y="18322"/>
                    <a:pt x="5798" y="18322"/>
                    <a:pt x="5753" y="18311"/>
                  </a:cubicBezTo>
                  <a:cubicBezTo>
                    <a:pt x="5685" y="18291"/>
                    <a:pt x="5613" y="18281"/>
                    <a:pt x="5539" y="18281"/>
                  </a:cubicBezTo>
                  <a:cubicBezTo>
                    <a:pt x="4944" y="18281"/>
                    <a:pt x="4201" y="18886"/>
                    <a:pt x="4018" y="19292"/>
                  </a:cubicBezTo>
                  <a:cubicBezTo>
                    <a:pt x="3950" y="19429"/>
                    <a:pt x="3927" y="19589"/>
                    <a:pt x="3950" y="19749"/>
                  </a:cubicBezTo>
                  <a:cubicBezTo>
                    <a:pt x="3997" y="19938"/>
                    <a:pt x="4099" y="20040"/>
                    <a:pt x="4240" y="20040"/>
                  </a:cubicBezTo>
                  <a:cubicBezTo>
                    <a:pt x="4303" y="20040"/>
                    <a:pt x="4374" y="20020"/>
                    <a:pt x="4452" y="19977"/>
                  </a:cubicBezTo>
                  <a:cubicBezTo>
                    <a:pt x="4840" y="19749"/>
                    <a:pt x="5228" y="19498"/>
                    <a:pt x="5639" y="19270"/>
                  </a:cubicBezTo>
                  <a:cubicBezTo>
                    <a:pt x="5776" y="19178"/>
                    <a:pt x="5913" y="19110"/>
                    <a:pt x="6050" y="19041"/>
                  </a:cubicBezTo>
                  <a:lnTo>
                    <a:pt x="6050" y="19041"/>
                  </a:lnTo>
                  <a:cubicBezTo>
                    <a:pt x="5981" y="19224"/>
                    <a:pt x="5890" y="19429"/>
                    <a:pt x="5844" y="19635"/>
                  </a:cubicBezTo>
                  <a:cubicBezTo>
                    <a:pt x="5821" y="19749"/>
                    <a:pt x="5844" y="19886"/>
                    <a:pt x="5844" y="20023"/>
                  </a:cubicBezTo>
                  <a:cubicBezTo>
                    <a:pt x="6506" y="19726"/>
                    <a:pt x="6757" y="19384"/>
                    <a:pt x="6734" y="18745"/>
                  </a:cubicBezTo>
                  <a:cubicBezTo>
                    <a:pt x="6748" y="18744"/>
                    <a:pt x="6761" y="18743"/>
                    <a:pt x="6774" y="18743"/>
                  </a:cubicBezTo>
                  <a:cubicBezTo>
                    <a:pt x="7140" y="18743"/>
                    <a:pt x="7384" y="19045"/>
                    <a:pt x="7693" y="19155"/>
                  </a:cubicBezTo>
                  <a:cubicBezTo>
                    <a:pt x="7373" y="19292"/>
                    <a:pt x="7008" y="19384"/>
                    <a:pt x="6734" y="19589"/>
                  </a:cubicBezTo>
                  <a:cubicBezTo>
                    <a:pt x="6255" y="19886"/>
                    <a:pt x="6004" y="20365"/>
                    <a:pt x="6072" y="20959"/>
                  </a:cubicBezTo>
                  <a:cubicBezTo>
                    <a:pt x="6090" y="21137"/>
                    <a:pt x="6150" y="21232"/>
                    <a:pt x="6284" y="21232"/>
                  </a:cubicBezTo>
                  <a:cubicBezTo>
                    <a:pt x="6322" y="21232"/>
                    <a:pt x="6365" y="21225"/>
                    <a:pt x="6415" y="21210"/>
                  </a:cubicBezTo>
                  <a:cubicBezTo>
                    <a:pt x="6711" y="21118"/>
                    <a:pt x="7031" y="21050"/>
                    <a:pt x="7305" y="20890"/>
                  </a:cubicBezTo>
                  <a:cubicBezTo>
                    <a:pt x="7533" y="20753"/>
                    <a:pt x="7670" y="20502"/>
                    <a:pt x="7830" y="20274"/>
                  </a:cubicBezTo>
                  <a:cubicBezTo>
                    <a:pt x="7944" y="20091"/>
                    <a:pt x="8035" y="19886"/>
                    <a:pt x="8127" y="19680"/>
                  </a:cubicBezTo>
                  <a:cubicBezTo>
                    <a:pt x="8181" y="19534"/>
                    <a:pt x="8236" y="19461"/>
                    <a:pt x="8361" y="19461"/>
                  </a:cubicBezTo>
                  <a:cubicBezTo>
                    <a:pt x="8392" y="19461"/>
                    <a:pt x="8428" y="19466"/>
                    <a:pt x="8469" y="19475"/>
                  </a:cubicBezTo>
                  <a:cubicBezTo>
                    <a:pt x="8994" y="19566"/>
                    <a:pt x="9496" y="19658"/>
                    <a:pt x="10021" y="19749"/>
                  </a:cubicBezTo>
                  <a:lnTo>
                    <a:pt x="10021" y="19734"/>
                  </a:lnTo>
                  <a:lnTo>
                    <a:pt x="10021" y="19734"/>
                  </a:lnTo>
                  <a:cubicBezTo>
                    <a:pt x="10286" y="19821"/>
                    <a:pt x="10531" y="19888"/>
                    <a:pt x="10797" y="19954"/>
                  </a:cubicBezTo>
                  <a:cubicBezTo>
                    <a:pt x="10808" y="19957"/>
                    <a:pt x="10819" y="19957"/>
                    <a:pt x="10830" y="19957"/>
                  </a:cubicBezTo>
                  <a:cubicBezTo>
                    <a:pt x="10889" y="19957"/>
                    <a:pt x="10948" y="19931"/>
                    <a:pt x="11011" y="19931"/>
                  </a:cubicBezTo>
                  <a:cubicBezTo>
                    <a:pt x="11059" y="19931"/>
                    <a:pt x="11109" y="19947"/>
                    <a:pt x="11162" y="20000"/>
                  </a:cubicBezTo>
                  <a:cubicBezTo>
                    <a:pt x="11277" y="20091"/>
                    <a:pt x="11482" y="20091"/>
                    <a:pt x="11619" y="20114"/>
                  </a:cubicBezTo>
                  <a:cubicBezTo>
                    <a:pt x="11779" y="20160"/>
                    <a:pt x="11938" y="20183"/>
                    <a:pt x="12098" y="20228"/>
                  </a:cubicBezTo>
                  <a:cubicBezTo>
                    <a:pt x="12121" y="20228"/>
                    <a:pt x="12144" y="20251"/>
                    <a:pt x="12212" y="20297"/>
                  </a:cubicBezTo>
                  <a:cubicBezTo>
                    <a:pt x="12075" y="20365"/>
                    <a:pt x="11984" y="20434"/>
                    <a:pt x="11870" y="20457"/>
                  </a:cubicBezTo>
                  <a:cubicBezTo>
                    <a:pt x="11413" y="20548"/>
                    <a:pt x="10957" y="20616"/>
                    <a:pt x="10478" y="20685"/>
                  </a:cubicBezTo>
                  <a:cubicBezTo>
                    <a:pt x="9930" y="20799"/>
                    <a:pt x="9451" y="21027"/>
                    <a:pt x="9131" y="21506"/>
                  </a:cubicBezTo>
                  <a:cubicBezTo>
                    <a:pt x="8948" y="21758"/>
                    <a:pt x="8971" y="22009"/>
                    <a:pt x="9040" y="22283"/>
                  </a:cubicBezTo>
                  <a:cubicBezTo>
                    <a:pt x="9062" y="22328"/>
                    <a:pt x="9131" y="22397"/>
                    <a:pt x="9199" y="22397"/>
                  </a:cubicBezTo>
                  <a:cubicBezTo>
                    <a:pt x="9348" y="22419"/>
                    <a:pt x="9496" y="22448"/>
                    <a:pt x="9642" y="22448"/>
                  </a:cubicBezTo>
                  <a:cubicBezTo>
                    <a:pt x="9787" y="22448"/>
                    <a:pt x="9930" y="22419"/>
                    <a:pt x="10067" y="22328"/>
                  </a:cubicBezTo>
                  <a:cubicBezTo>
                    <a:pt x="10409" y="22100"/>
                    <a:pt x="10752" y="21849"/>
                    <a:pt x="11094" y="21621"/>
                  </a:cubicBezTo>
                  <a:cubicBezTo>
                    <a:pt x="11162" y="21575"/>
                    <a:pt x="11254" y="21529"/>
                    <a:pt x="11345" y="21506"/>
                  </a:cubicBezTo>
                  <a:lnTo>
                    <a:pt x="11345" y="21506"/>
                  </a:lnTo>
                  <a:cubicBezTo>
                    <a:pt x="11140" y="21803"/>
                    <a:pt x="11231" y="22146"/>
                    <a:pt x="11254" y="22442"/>
                  </a:cubicBezTo>
                  <a:cubicBezTo>
                    <a:pt x="11277" y="22671"/>
                    <a:pt x="11436" y="22876"/>
                    <a:pt x="11550" y="23081"/>
                  </a:cubicBezTo>
                  <a:cubicBezTo>
                    <a:pt x="11619" y="23218"/>
                    <a:pt x="11710" y="23332"/>
                    <a:pt x="11824" y="23447"/>
                  </a:cubicBezTo>
                  <a:cubicBezTo>
                    <a:pt x="11881" y="23503"/>
                    <a:pt x="11968" y="23544"/>
                    <a:pt x="12048" y="23544"/>
                  </a:cubicBezTo>
                  <a:cubicBezTo>
                    <a:pt x="12065" y="23544"/>
                    <a:pt x="12082" y="23542"/>
                    <a:pt x="12098" y="23538"/>
                  </a:cubicBezTo>
                  <a:cubicBezTo>
                    <a:pt x="12167" y="23538"/>
                    <a:pt x="12212" y="23424"/>
                    <a:pt x="12235" y="23332"/>
                  </a:cubicBezTo>
                  <a:cubicBezTo>
                    <a:pt x="12395" y="22739"/>
                    <a:pt x="12372" y="22168"/>
                    <a:pt x="12167" y="21598"/>
                  </a:cubicBezTo>
                  <a:cubicBezTo>
                    <a:pt x="12075" y="21392"/>
                    <a:pt x="11961" y="21187"/>
                    <a:pt x="11870" y="20959"/>
                  </a:cubicBezTo>
                  <a:cubicBezTo>
                    <a:pt x="12238" y="20735"/>
                    <a:pt x="12599" y="20595"/>
                    <a:pt x="12970" y="20595"/>
                  </a:cubicBezTo>
                  <a:cubicBezTo>
                    <a:pt x="13242" y="20595"/>
                    <a:pt x="13520" y="20671"/>
                    <a:pt x="13810" y="20845"/>
                  </a:cubicBezTo>
                  <a:cubicBezTo>
                    <a:pt x="14312" y="21118"/>
                    <a:pt x="14837" y="21370"/>
                    <a:pt x="15339" y="21621"/>
                  </a:cubicBezTo>
                  <a:cubicBezTo>
                    <a:pt x="15454" y="21689"/>
                    <a:pt x="15545" y="21758"/>
                    <a:pt x="15636" y="21803"/>
                  </a:cubicBezTo>
                  <a:cubicBezTo>
                    <a:pt x="15807" y="21898"/>
                    <a:pt x="15963" y="21946"/>
                    <a:pt x="16142" y="21946"/>
                  </a:cubicBezTo>
                  <a:cubicBezTo>
                    <a:pt x="16178" y="21946"/>
                    <a:pt x="16214" y="21944"/>
                    <a:pt x="16252" y="21940"/>
                  </a:cubicBezTo>
                  <a:cubicBezTo>
                    <a:pt x="16526" y="21940"/>
                    <a:pt x="16800" y="22031"/>
                    <a:pt x="17051" y="22077"/>
                  </a:cubicBezTo>
                  <a:cubicBezTo>
                    <a:pt x="17097" y="22077"/>
                    <a:pt x="17143" y="22123"/>
                    <a:pt x="17188" y="22123"/>
                  </a:cubicBezTo>
                  <a:cubicBezTo>
                    <a:pt x="17805" y="22191"/>
                    <a:pt x="18330" y="22511"/>
                    <a:pt x="18855" y="22853"/>
                  </a:cubicBezTo>
                  <a:cubicBezTo>
                    <a:pt x="19106" y="23036"/>
                    <a:pt x="19334" y="23241"/>
                    <a:pt x="19516" y="23469"/>
                  </a:cubicBezTo>
                  <a:cubicBezTo>
                    <a:pt x="20156" y="24337"/>
                    <a:pt x="20863" y="25113"/>
                    <a:pt x="21708" y="25775"/>
                  </a:cubicBezTo>
                  <a:cubicBezTo>
                    <a:pt x="22050" y="26026"/>
                    <a:pt x="22301" y="26368"/>
                    <a:pt x="22598" y="26665"/>
                  </a:cubicBezTo>
                  <a:cubicBezTo>
                    <a:pt x="22639" y="26707"/>
                    <a:pt x="22706" y="26725"/>
                    <a:pt x="22785" y="26725"/>
                  </a:cubicBezTo>
                  <a:cubicBezTo>
                    <a:pt x="23187" y="26725"/>
                    <a:pt x="23937" y="26258"/>
                    <a:pt x="23671" y="25935"/>
                  </a:cubicBezTo>
                  <a:cubicBezTo>
                    <a:pt x="23922" y="25798"/>
                    <a:pt x="23785" y="25661"/>
                    <a:pt x="23671" y="25524"/>
                  </a:cubicBezTo>
                  <a:cubicBezTo>
                    <a:pt x="23351" y="25181"/>
                    <a:pt x="22986" y="24862"/>
                    <a:pt x="22689" y="24474"/>
                  </a:cubicBezTo>
                  <a:cubicBezTo>
                    <a:pt x="22096" y="23766"/>
                    <a:pt x="21297" y="23332"/>
                    <a:pt x="20589" y="22785"/>
                  </a:cubicBezTo>
                  <a:cubicBezTo>
                    <a:pt x="20293" y="22556"/>
                    <a:pt x="20064" y="22283"/>
                    <a:pt x="19813" y="22031"/>
                  </a:cubicBezTo>
                  <a:cubicBezTo>
                    <a:pt x="19494" y="21712"/>
                    <a:pt x="19197" y="21392"/>
                    <a:pt x="18900" y="21050"/>
                  </a:cubicBezTo>
                  <a:cubicBezTo>
                    <a:pt x="18672" y="20776"/>
                    <a:pt x="18467" y="20479"/>
                    <a:pt x="18238" y="20183"/>
                  </a:cubicBezTo>
                  <a:cubicBezTo>
                    <a:pt x="18170" y="20091"/>
                    <a:pt x="18124" y="20000"/>
                    <a:pt x="18078" y="19909"/>
                  </a:cubicBezTo>
                  <a:cubicBezTo>
                    <a:pt x="17668" y="19270"/>
                    <a:pt x="17257" y="18630"/>
                    <a:pt x="16846" y="17991"/>
                  </a:cubicBezTo>
                  <a:cubicBezTo>
                    <a:pt x="16618" y="17626"/>
                    <a:pt x="16389" y="17284"/>
                    <a:pt x="16184" y="16919"/>
                  </a:cubicBezTo>
                  <a:cubicBezTo>
                    <a:pt x="16181" y="16921"/>
                    <a:pt x="16178" y="16924"/>
                    <a:pt x="16176" y="16927"/>
                  </a:cubicBezTo>
                  <a:lnTo>
                    <a:pt x="16176" y="16927"/>
                  </a:lnTo>
                  <a:cubicBezTo>
                    <a:pt x="16113" y="16816"/>
                    <a:pt x="16089" y="16687"/>
                    <a:pt x="16001" y="16599"/>
                  </a:cubicBezTo>
                  <a:cubicBezTo>
                    <a:pt x="15819" y="16348"/>
                    <a:pt x="15819" y="16074"/>
                    <a:pt x="15842" y="15800"/>
                  </a:cubicBezTo>
                  <a:cubicBezTo>
                    <a:pt x="15842" y="15481"/>
                    <a:pt x="15933" y="15161"/>
                    <a:pt x="15842" y="14819"/>
                  </a:cubicBezTo>
                  <a:cubicBezTo>
                    <a:pt x="15819" y="14727"/>
                    <a:pt x="15864" y="14568"/>
                    <a:pt x="15956" y="14476"/>
                  </a:cubicBezTo>
                  <a:cubicBezTo>
                    <a:pt x="16207" y="14180"/>
                    <a:pt x="16504" y="13906"/>
                    <a:pt x="16777" y="13632"/>
                  </a:cubicBezTo>
                  <a:cubicBezTo>
                    <a:pt x="16800" y="13609"/>
                    <a:pt x="16846" y="13609"/>
                    <a:pt x="16892" y="13586"/>
                  </a:cubicBezTo>
                  <a:lnTo>
                    <a:pt x="16892" y="13586"/>
                  </a:lnTo>
                  <a:cubicBezTo>
                    <a:pt x="16869" y="13814"/>
                    <a:pt x="16846" y="13997"/>
                    <a:pt x="16823" y="14202"/>
                  </a:cubicBezTo>
                  <a:cubicBezTo>
                    <a:pt x="16823" y="14294"/>
                    <a:pt x="16800" y="14385"/>
                    <a:pt x="16800" y="14476"/>
                  </a:cubicBezTo>
                  <a:cubicBezTo>
                    <a:pt x="16830" y="14746"/>
                    <a:pt x="16899" y="14848"/>
                    <a:pt x="17047" y="14848"/>
                  </a:cubicBezTo>
                  <a:cubicBezTo>
                    <a:pt x="17124" y="14848"/>
                    <a:pt x="17222" y="14820"/>
                    <a:pt x="17348" y="14773"/>
                  </a:cubicBezTo>
                  <a:cubicBezTo>
                    <a:pt x="17919" y="14545"/>
                    <a:pt x="18147" y="14065"/>
                    <a:pt x="18421" y="13609"/>
                  </a:cubicBezTo>
                  <a:cubicBezTo>
                    <a:pt x="18444" y="13540"/>
                    <a:pt x="18467" y="13472"/>
                    <a:pt x="18512" y="13404"/>
                  </a:cubicBezTo>
                  <a:cubicBezTo>
                    <a:pt x="18649" y="13677"/>
                    <a:pt x="18763" y="13928"/>
                    <a:pt x="18877" y="14157"/>
                  </a:cubicBezTo>
                  <a:cubicBezTo>
                    <a:pt x="19014" y="14431"/>
                    <a:pt x="19243" y="14590"/>
                    <a:pt x="19494" y="14705"/>
                  </a:cubicBezTo>
                  <a:cubicBezTo>
                    <a:pt x="19548" y="14735"/>
                    <a:pt x="19610" y="14749"/>
                    <a:pt x="19676" y="14749"/>
                  </a:cubicBezTo>
                  <a:cubicBezTo>
                    <a:pt x="19858" y="14749"/>
                    <a:pt x="20067" y="14638"/>
                    <a:pt x="20201" y="14453"/>
                  </a:cubicBezTo>
                  <a:cubicBezTo>
                    <a:pt x="20315" y="14271"/>
                    <a:pt x="20293" y="14088"/>
                    <a:pt x="20110" y="13906"/>
                  </a:cubicBezTo>
                  <a:cubicBezTo>
                    <a:pt x="19927" y="13746"/>
                    <a:pt x="19722" y="13609"/>
                    <a:pt x="19516" y="13472"/>
                  </a:cubicBezTo>
                  <a:cubicBezTo>
                    <a:pt x="19243" y="13244"/>
                    <a:pt x="18991" y="13015"/>
                    <a:pt x="18718" y="12810"/>
                  </a:cubicBezTo>
                  <a:cubicBezTo>
                    <a:pt x="18718" y="12808"/>
                    <a:pt x="18718" y="12805"/>
                    <a:pt x="18718" y="12803"/>
                  </a:cubicBezTo>
                  <a:lnTo>
                    <a:pt x="18718" y="12803"/>
                  </a:lnTo>
                  <a:cubicBezTo>
                    <a:pt x="18778" y="12787"/>
                    <a:pt x="18837" y="12787"/>
                    <a:pt x="18877" y="12787"/>
                  </a:cubicBezTo>
                  <a:cubicBezTo>
                    <a:pt x="19174" y="12764"/>
                    <a:pt x="19448" y="12742"/>
                    <a:pt x="19745" y="12719"/>
                  </a:cubicBezTo>
                  <a:cubicBezTo>
                    <a:pt x="19950" y="12719"/>
                    <a:pt x="20156" y="12673"/>
                    <a:pt x="20384" y="12673"/>
                  </a:cubicBezTo>
                  <a:cubicBezTo>
                    <a:pt x="20438" y="12677"/>
                    <a:pt x="20485" y="12680"/>
                    <a:pt x="20527" y="12680"/>
                  </a:cubicBezTo>
                  <a:cubicBezTo>
                    <a:pt x="20728" y="12680"/>
                    <a:pt x="20791" y="12619"/>
                    <a:pt x="20886" y="12354"/>
                  </a:cubicBezTo>
                  <a:cubicBezTo>
                    <a:pt x="21114" y="11806"/>
                    <a:pt x="20795" y="11326"/>
                    <a:pt x="20178" y="11304"/>
                  </a:cubicBezTo>
                  <a:cubicBezTo>
                    <a:pt x="19676" y="11304"/>
                    <a:pt x="19288" y="11532"/>
                    <a:pt x="18855" y="11874"/>
                  </a:cubicBezTo>
                  <a:cubicBezTo>
                    <a:pt x="18900" y="11623"/>
                    <a:pt x="18923" y="11418"/>
                    <a:pt x="18946" y="11235"/>
                  </a:cubicBezTo>
                  <a:cubicBezTo>
                    <a:pt x="19014" y="10893"/>
                    <a:pt x="18946" y="10550"/>
                    <a:pt x="18786" y="10254"/>
                  </a:cubicBezTo>
                  <a:cubicBezTo>
                    <a:pt x="18718" y="10139"/>
                    <a:pt x="18558" y="10003"/>
                    <a:pt x="18421" y="10003"/>
                  </a:cubicBezTo>
                  <a:cubicBezTo>
                    <a:pt x="18307" y="10003"/>
                    <a:pt x="18193" y="10162"/>
                    <a:pt x="18101" y="10254"/>
                  </a:cubicBezTo>
                  <a:cubicBezTo>
                    <a:pt x="18010" y="10391"/>
                    <a:pt x="17827" y="11212"/>
                    <a:pt x="17805" y="11372"/>
                  </a:cubicBezTo>
                  <a:cubicBezTo>
                    <a:pt x="17805" y="11412"/>
                    <a:pt x="17787" y="11469"/>
                    <a:pt x="17767" y="11514"/>
                  </a:cubicBezTo>
                  <a:lnTo>
                    <a:pt x="17767" y="11514"/>
                  </a:lnTo>
                  <a:cubicBezTo>
                    <a:pt x="17683" y="11406"/>
                    <a:pt x="17617" y="11298"/>
                    <a:pt x="17531" y="11189"/>
                  </a:cubicBezTo>
                  <a:cubicBezTo>
                    <a:pt x="17434" y="11069"/>
                    <a:pt x="17351" y="11012"/>
                    <a:pt x="17260" y="11012"/>
                  </a:cubicBezTo>
                  <a:cubicBezTo>
                    <a:pt x="17178" y="11012"/>
                    <a:pt x="17091" y="11058"/>
                    <a:pt x="16983" y="11144"/>
                  </a:cubicBezTo>
                  <a:cubicBezTo>
                    <a:pt x="16755" y="11326"/>
                    <a:pt x="16549" y="11486"/>
                    <a:pt x="16344" y="11669"/>
                  </a:cubicBezTo>
                  <a:cubicBezTo>
                    <a:pt x="16412" y="11737"/>
                    <a:pt x="16526" y="11829"/>
                    <a:pt x="16572" y="11920"/>
                  </a:cubicBezTo>
                  <a:cubicBezTo>
                    <a:pt x="16663" y="12285"/>
                    <a:pt x="16846" y="12559"/>
                    <a:pt x="17234" y="12650"/>
                  </a:cubicBezTo>
                  <a:cubicBezTo>
                    <a:pt x="16686" y="12947"/>
                    <a:pt x="16298" y="13381"/>
                    <a:pt x="15933" y="13837"/>
                  </a:cubicBezTo>
                  <a:cubicBezTo>
                    <a:pt x="15910" y="13837"/>
                    <a:pt x="15864" y="13814"/>
                    <a:pt x="15842" y="13814"/>
                  </a:cubicBezTo>
                  <a:cubicBezTo>
                    <a:pt x="15819" y="13632"/>
                    <a:pt x="15750" y="13426"/>
                    <a:pt x="15773" y="13221"/>
                  </a:cubicBezTo>
                  <a:cubicBezTo>
                    <a:pt x="15796" y="12605"/>
                    <a:pt x="15819" y="11966"/>
                    <a:pt x="16047" y="11395"/>
                  </a:cubicBezTo>
                  <a:cubicBezTo>
                    <a:pt x="16275" y="10824"/>
                    <a:pt x="16481" y="10231"/>
                    <a:pt x="16937" y="9751"/>
                  </a:cubicBezTo>
                  <a:cubicBezTo>
                    <a:pt x="17097" y="9592"/>
                    <a:pt x="17165" y="9318"/>
                    <a:pt x="17280" y="9090"/>
                  </a:cubicBezTo>
                  <a:cubicBezTo>
                    <a:pt x="17782" y="9455"/>
                    <a:pt x="18352" y="9615"/>
                    <a:pt x="18969" y="9660"/>
                  </a:cubicBezTo>
                  <a:cubicBezTo>
                    <a:pt x="19009" y="9664"/>
                    <a:pt x="19050" y="9667"/>
                    <a:pt x="19090" y="9667"/>
                  </a:cubicBezTo>
                  <a:cubicBezTo>
                    <a:pt x="19275" y="9667"/>
                    <a:pt x="19450" y="9611"/>
                    <a:pt x="19562" y="9386"/>
                  </a:cubicBezTo>
                  <a:cubicBezTo>
                    <a:pt x="19151" y="8816"/>
                    <a:pt x="18512" y="8747"/>
                    <a:pt x="17850" y="8679"/>
                  </a:cubicBezTo>
                  <a:cubicBezTo>
                    <a:pt x="18215" y="8450"/>
                    <a:pt x="18558" y="8268"/>
                    <a:pt x="18900" y="8062"/>
                  </a:cubicBezTo>
                  <a:cubicBezTo>
                    <a:pt x="19243" y="7880"/>
                    <a:pt x="19448" y="7583"/>
                    <a:pt x="19653" y="7264"/>
                  </a:cubicBezTo>
                  <a:cubicBezTo>
                    <a:pt x="19676" y="7218"/>
                    <a:pt x="19676" y="7104"/>
                    <a:pt x="19653" y="7081"/>
                  </a:cubicBezTo>
                  <a:cubicBezTo>
                    <a:pt x="19465" y="6955"/>
                    <a:pt x="19315" y="6733"/>
                    <a:pt x="19061" y="6733"/>
                  </a:cubicBezTo>
                  <a:cubicBezTo>
                    <a:pt x="19039" y="6733"/>
                    <a:pt x="19016" y="6735"/>
                    <a:pt x="18991" y="6739"/>
                  </a:cubicBezTo>
                  <a:cubicBezTo>
                    <a:pt x="19037" y="6761"/>
                    <a:pt x="19106" y="6807"/>
                    <a:pt x="19151" y="6830"/>
                  </a:cubicBezTo>
                  <a:cubicBezTo>
                    <a:pt x="18695" y="7035"/>
                    <a:pt x="18467" y="7515"/>
                    <a:pt x="18056" y="7766"/>
                  </a:cubicBezTo>
                  <a:cubicBezTo>
                    <a:pt x="18124" y="7469"/>
                    <a:pt x="18215" y="7195"/>
                    <a:pt x="18284" y="6898"/>
                  </a:cubicBezTo>
                  <a:cubicBezTo>
                    <a:pt x="18307" y="6830"/>
                    <a:pt x="18307" y="6739"/>
                    <a:pt x="18307" y="6647"/>
                  </a:cubicBezTo>
                  <a:cubicBezTo>
                    <a:pt x="18307" y="6533"/>
                    <a:pt x="18284" y="6442"/>
                    <a:pt x="18147" y="6373"/>
                  </a:cubicBezTo>
                  <a:cubicBezTo>
                    <a:pt x="18087" y="6333"/>
                    <a:pt x="18027" y="6315"/>
                    <a:pt x="17973" y="6315"/>
                  </a:cubicBezTo>
                  <a:cubicBezTo>
                    <a:pt x="17903" y="6315"/>
                    <a:pt x="17843" y="6345"/>
                    <a:pt x="17805" y="6396"/>
                  </a:cubicBezTo>
                  <a:cubicBezTo>
                    <a:pt x="17599" y="6602"/>
                    <a:pt x="17325" y="6761"/>
                    <a:pt x="17325" y="7127"/>
                  </a:cubicBezTo>
                  <a:cubicBezTo>
                    <a:pt x="17325" y="7446"/>
                    <a:pt x="17302" y="7766"/>
                    <a:pt x="17302" y="8085"/>
                  </a:cubicBezTo>
                  <a:cubicBezTo>
                    <a:pt x="17280" y="8268"/>
                    <a:pt x="17325" y="8473"/>
                    <a:pt x="17097" y="8542"/>
                  </a:cubicBezTo>
                  <a:cubicBezTo>
                    <a:pt x="16983" y="8199"/>
                    <a:pt x="17074" y="7766"/>
                    <a:pt x="16663" y="7469"/>
                  </a:cubicBezTo>
                  <a:cubicBezTo>
                    <a:pt x="16618" y="7743"/>
                    <a:pt x="16595" y="7948"/>
                    <a:pt x="16595" y="8154"/>
                  </a:cubicBezTo>
                  <a:cubicBezTo>
                    <a:pt x="16572" y="8565"/>
                    <a:pt x="16595" y="8953"/>
                    <a:pt x="16595" y="9363"/>
                  </a:cubicBezTo>
                  <a:cubicBezTo>
                    <a:pt x="16595" y="9409"/>
                    <a:pt x="16595" y="9455"/>
                    <a:pt x="16572" y="9478"/>
                  </a:cubicBezTo>
                  <a:cubicBezTo>
                    <a:pt x="16412" y="9706"/>
                    <a:pt x="16230" y="9911"/>
                    <a:pt x="16070" y="10117"/>
                  </a:cubicBezTo>
                  <a:cubicBezTo>
                    <a:pt x="16047" y="10094"/>
                    <a:pt x="16024" y="10071"/>
                    <a:pt x="16001" y="10071"/>
                  </a:cubicBezTo>
                  <a:cubicBezTo>
                    <a:pt x="16024" y="9546"/>
                    <a:pt x="16070" y="9044"/>
                    <a:pt x="16115" y="8542"/>
                  </a:cubicBezTo>
                  <a:cubicBezTo>
                    <a:pt x="16161" y="8177"/>
                    <a:pt x="16184" y="7811"/>
                    <a:pt x="16230" y="7446"/>
                  </a:cubicBezTo>
                  <a:cubicBezTo>
                    <a:pt x="16230" y="7400"/>
                    <a:pt x="16230" y="7309"/>
                    <a:pt x="16252" y="7309"/>
                  </a:cubicBezTo>
                  <a:cubicBezTo>
                    <a:pt x="16481" y="7172"/>
                    <a:pt x="16435" y="6944"/>
                    <a:pt x="16435" y="6761"/>
                  </a:cubicBezTo>
                  <a:cubicBezTo>
                    <a:pt x="16504" y="6693"/>
                    <a:pt x="16572" y="6602"/>
                    <a:pt x="16640" y="6533"/>
                  </a:cubicBezTo>
                  <a:cubicBezTo>
                    <a:pt x="16458" y="6510"/>
                    <a:pt x="16389" y="6419"/>
                    <a:pt x="16435" y="6236"/>
                  </a:cubicBezTo>
                  <a:cubicBezTo>
                    <a:pt x="16481" y="6008"/>
                    <a:pt x="16481" y="5780"/>
                    <a:pt x="16526" y="5552"/>
                  </a:cubicBezTo>
                  <a:cubicBezTo>
                    <a:pt x="16800" y="5552"/>
                    <a:pt x="17074" y="5460"/>
                    <a:pt x="17211" y="5141"/>
                  </a:cubicBezTo>
                  <a:lnTo>
                    <a:pt x="17211" y="5141"/>
                  </a:lnTo>
                  <a:cubicBezTo>
                    <a:pt x="17120" y="5186"/>
                    <a:pt x="17006" y="5186"/>
                    <a:pt x="16914" y="5232"/>
                  </a:cubicBezTo>
                  <a:cubicBezTo>
                    <a:pt x="16810" y="5277"/>
                    <a:pt x="16737" y="5300"/>
                    <a:pt x="16679" y="5300"/>
                  </a:cubicBezTo>
                  <a:cubicBezTo>
                    <a:pt x="16560" y="5300"/>
                    <a:pt x="16505" y="5203"/>
                    <a:pt x="16367" y="5004"/>
                  </a:cubicBezTo>
                  <a:cubicBezTo>
                    <a:pt x="16184" y="4707"/>
                    <a:pt x="16070" y="4410"/>
                    <a:pt x="16024" y="4091"/>
                  </a:cubicBezTo>
                  <a:cubicBezTo>
                    <a:pt x="16001" y="3977"/>
                    <a:pt x="15979" y="3863"/>
                    <a:pt x="16001" y="3771"/>
                  </a:cubicBezTo>
                  <a:cubicBezTo>
                    <a:pt x="16070" y="3520"/>
                    <a:pt x="16252" y="3406"/>
                    <a:pt x="16504" y="3406"/>
                  </a:cubicBezTo>
                  <a:cubicBezTo>
                    <a:pt x="16595" y="3406"/>
                    <a:pt x="16709" y="3429"/>
                    <a:pt x="16800" y="3429"/>
                  </a:cubicBezTo>
                  <a:cubicBezTo>
                    <a:pt x="17143" y="3863"/>
                    <a:pt x="17302" y="4388"/>
                    <a:pt x="17325" y="4958"/>
                  </a:cubicBezTo>
                  <a:cubicBezTo>
                    <a:pt x="17622" y="4570"/>
                    <a:pt x="17325" y="4251"/>
                    <a:pt x="17211" y="3863"/>
                  </a:cubicBezTo>
                  <a:lnTo>
                    <a:pt x="17211" y="3863"/>
                  </a:lnTo>
                  <a:cubicBezTo>
                    <a:pt x="17642" y="4127"/>
                    <a:pt x="18057" y="4357"/>
                    <a:pt x="18475" y="4357"/>
                  </a:cubicBezTo>
                  <a:cubicBezTo>
                    <a:pt x="18743" y="4357"/>
                    <a:pt x="19012" y="4263"/>
                    <a:pt x="19288" y="4022"/>
                  </a:cubicBezTo>
                  <a:cubicBezTo>
                    <a:pt x="19067" y="3160"/>
                    <a:pt x="18503" y="2812"/>
                    <a:pt x="17638" y="2812"/>
                  </a:cubicBezTo>
                  <a:cubicBezTo>
                    <a:pt x="17610" y="2812"/>
                    <a:pt x="17582" y="2812"/>
                    <a:pt x="17553" y="2813"/>
                  </a:cubicBezTo>
                  <a:cubicBezTo>
                    <a:pt x="17805" y="2630"/>
                    <a:pt x="18033" y="2493"/>
                    <a:pt x="18238" y="2356"/>
                  </a:cubicBezTo>
                  <a:cubicBezTo>
                    <a:pt x="18352" y="2288"/>
                    <a:pt x="18398" y="2242"/>
                    <a:pt x="18421" y="2082"/>
                  </a:cubicBezTo>
                  <a:cubicBezTo>
                    <a:pt x="18421" y="1763"/>
                    <a:pt x="18512" y="1443"/>
                    <a:pt x="18512" y="1124"/>
                  </a:cubicBezTo>
                  <a:cubicBezTo>
                    <a:pt x="18512" y="918"/>
                    <a:pt x="18421" y="713"/>
                    <a:pt x="18330" y="553"/>
                  </a:cubicBezTo>
                  <a:cubicBezTo>
                    <a:pt x="18274" y="453"/>
                    <a:pt x="18192" y="407"/>
                    <a:pt x="18106" y="407"/>
                  </a:cubicBezTo>
                  <a:cubicBezTo>
                    <a:pt x="18015" y="407"/>
                    <a:pt x="17921" y="459"/>
                    <a:pt x="17850" y="553"/>
                  </a:cubicBezTo>
                  <a:cubicBezTo>
                    <a:pt x="17897" y="515"/>
                    <a:pt x="17945" y="493"/>
                    <a:pt x="17989" y="493"/>
                  </a:cubicBezTo>
                  <a:cubicBezTo>
                    <a:pt x="18051" y="493"/>
                    <a:pt x="18107" y="537"/>
                    <a:pt x="18147" y="644"/>
                  </a:cubicBezTo>
                  <a:cubicBezTo>
                    <a:pt x="18193" y="781"/>
                    <a:pt x="18261" y="918"/>
                    <a:pt x="18261" y="1055"/>
                  </a:cubicBezTo>
                  <a:cubicBezTo>
                    <a:pt x="18284" y="1306"/>
                    <a:pt x="18261" y="1534"/>
                    <a:pt x="18215" y="1785"/>
                  </a:cubicBezTo>
                  <a:cubicBezTo>
                    <a:pt x="18193" y="1922"/>
                    <a:pt x="18124" y="2059"/>
                    <a:pt x="18033" y="2173"/>
                  </a:cubicBezTo>
                  <a:cubicBezTo>
                    <a:pt x="17713" y="2539"/>
                    <a:pt x="17234" y="2630"/>
                    <a:pt x="16823" y="2858"/>
                  </a:cubicBezTo>
                  <a:cubicBezTo>
                    <a:pt x="16812" y="2869"/>
                    <a:pt x="16798" y="2874"/>
                    <a:pt x="16782" y="2874"/>
                  </a:cubicBezTo>
                  <a:cubicBezTo>
                    <a:pt x="16731" y="2874"/>
                    <a:pt x="16653" y="2830"/>
                    <a:pt x="16549" y="2813"/>
                  </a:cubicBezTo>
                  <a:cubicBezTo>
                    <a:pt x="17158" y="2294"/>
                    <a:pt x="17321" y="1642"/>
                    <a:pt x="17457" y="966"/>
                  </a:cubicBezTo>
                  <a:lnTo>
                    <a:pt x="17457" y="966"/>
                  </a:lnTo>
                  <a:cubicBezTo>
                    <a:pt x="17211" y="1081"/>
                    <a:pt x="17211" y="1331"/>
                    <a:pt x="17143" y="1626"/>
                  </a:cubicBezTo>
                  <a:cubicBezTo>
                    <a:pt x="17051" y="1512"/>
                    <a:pt x="16983" y="1466"/>
                    <a:pt x="16960" y="1420"/>
                  </a:cubicBezTo>
                  <a:cubicBezTo>
                    <a:pt x="16755" y="918"/>
                    <a:pt x="16435" y="484"/>
                    <a:pt x="15979" y="142"/>
                  </a:cubicBezTo>
                  <a:cubicBezTo>
                    <a:pt x="15866" y="49"/>
                    <a:pt x="15781" y="1"/>
                    <a:pt x="15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14"/>
            <p:cNvSpPr/>
            <p:nvPr/>
          </p:nvSpPr>
          <p:spPr>
            <a:xfrm>
              <a:off x="5808050" y="3341100"/>
              <a:ext cx="95900" cy="132400"/>
            </a:xfrm>
            <a:custGeom>
              <a:avLst/>
              <a:gdLst/>
              <a:ahLst/>
              <a:cxnLst/>
              <a:rect l="l" t="t" r="r" b="b"/>
              <a:pathLst>
                <a:path w="3836" h="5296" extrusionOk="0">
                  <a:moveTo>
                    <a:pt x="803" y="2395"/>
                  </a:moveTo>
                  <a:cubicBezTo>
                    <a:pt x="992" y="2395"/>
                    <a:pt x="1116" y="2510"/>
                    <a:pt x="1237" y="2648"/>
                  </a:cubicBezTo>
                  <a:lnTo>
                    <a:pt x="1237" y="2648"/>
                  </a:lnTo>
                  <a:cubicBezTo>
                    <a:pt x="1181" y="2649"/>
                    <a:pt x="1124" y="2654"/>
                    <a:pt x="1070" y="2654"/>
                  </a:cubicBezTo>
                  <a:cubicBezTo>
                    <a:pt x="928" y="2654"/>
                    <a:pt x="802" y="2621"/>
                    <a:pt x="754" y="2397"/>
                  </a:cubicBezTo>
                  <a:cubicBezTo>
                    <a:pt x="771" y="2395"/>
                    <a:pt x="787" y="2395"/>
                    <a:pt x="803" y="2395"/>
                  </a:cubicBezTo>
                  <a:close/>
                  <a:moveTo>
                    <a:pt x="2329" y="0"/>
                  </a:moveTo>
                  <a:cubicBezTo>
                    <a:pt x="2078" y="69"/>
                    <a:pt x="2009" y="229"/>
                    <a:pt x="1964" y="503"/>
                  </a:cubicBezTo>
                  <a:cubicBezTo>
                    <a:pt x="1850" y="982"/>
                    <a:pt x="1941" y="1438"/>
                    <a:pt x="2009" y="1895"/>
                  </a:cubicBezTo>
                  <a:cubicBezTo>
                    <a:pt x="2032" y="1986"/>
                    <a:pt x="2032" y="2078"/>
                    <a:pt x="2009" y="2146"/>
                  </a:cubicBezTo>
                  <a:cubicBezTo>
                    <a:pt x="1850" y="2580"/>
                    <a:pt x="1667" y="3013"/>
                    <a:pt x="1484" y="3447"/>
                  </a:cubicBezTo>
                  <a:cubicBezTo>
                    <a:pt x="1439" y="3516"/>
                    <a:pt x="1348" y="3561"/>
                    <a:pt x="1279" y="3630"/>
                  </a:cubicBezTo>
                  <a:cubicBezTo>
                    <a:pt x="1256" y="3607"/>
                    <a:pt x="1233" y="3607"/>
                    <a:pt x="1188" y="3584"/>
                  </a:cubicBezTo>
                  <a:cubicBezTo>
                    <a:pt x="1210" y="3271"/>
                    <a:pt x="1232" y="2981"/>
                    <a:pt x="1255" y="2669"/>
                  </a:cubicBezTo>
                  <a:lnTo>
                    <a:pt x="1255" y="2669"/>
                  </a:lnTo>
                  <a:cubicBezTo>
                    <a:pt x="1255" y="2670"/>
                    <a:pt x="1256" y="2670"/>
                    <a:pt x="1256" y="2671"/>
                  </a:cubicBezTo>
                  <a:cubicBezTo>
                    <a:pt x="1325" y="2625"/>
                    <a:pt x="1439" y="2602"/>
                    <a:pt x="1462" y="2557"/>
                  </a:cubicBezTo>
                  <a:cubicBezTo>
                    <a:pt x="1690" y="2100"/>
                    <a:pt x="1667" y="1621"/>
                    <a:pt x="1736" y="1142"/>
                  </a:cubicBezTo>
                  <a:cubicBezTo>
                    <a:pt x="1736" y="1119"/>
                    <a:pt x="1690" y="1096"/>
                    <a:pt x="1667" y="1073"/>
                  </a:cubicBezTo>
                  <a:cubicBezTo>
                    <a:pt x="1644" y="1096"/>
                    <a:pt x="1599" y="1096"/>
                    <a:pt x="1599" y="1119"/>
                  </a:cubicBezTo>
                  <a:cubicBezTo>
                    <a:pt x="1507" y="1530"/>
                    <a:pt x="1416" y="1963"/>
                    <a:pt x="1325" y="2397"/>
                  </a:cubicBezTo>
                  <a:cubicBezTo>
                    <a:pt x="640" y="2351"/>
                    <a:pt x="115" y="1758"/>
                    <a:pt x="389" y="1119"/>
                  </a:cubicBezTo>
                  <a:cubicBezTo>
                    <a:pt x="503" y="845"/>
                    <a:pt x="526" y="548"/>
                    <a:pt x="503" y="251"/>
                  </a:cubicBezTo>
                  <a:lnTo>
                    <a:pt x="503" y="251"/>
                  </a:lnTo>
                  <a:cubicBezTo>
                    <a:pt x="161" y="366"/>
                    <a:pt x="1" y="594"/>
                    <a:pt x="69" y="982"/>
                  </a:cubicBezTo>
                  <a:cubicBezTo>
                    <a:pt x="138" y="1370"/>
                    <a:pt x="229" y="1781"/>
                    <a:pt x="389" y="2146"/>
                  </a:cubicBezTo>
                  <a:cubicBezTo>
                    <a:pt x="480" y="2374"/>
                    <a:pt x="708" y="2580"/>
                    <a:pt x="891" y="2762"/>
                  </a:cubicBezTo>
                  <a:cubicBezTo>
                    <a:pt x="982" y="2854"/>
                    <a:pt x="1028" y="2968"/>
                    <a:pt x="1005" y="3105"/>
                  </a:cubicBezTo>
                  <a:cubicBezTo>
                    <a:pt x="959" y="3379"/>
                    <a:pt x="937" y="3675"/>
                    <a:pt x="891" y="3949"/>
                  </a:cubicBezTo>
                  <a:cubicBezTo>
                    <a:pt x="777" y="3995"/>
                    <a:pt x="663" y="4018"/>
                    <a:pt x="549" y="4040"/>
                  </a:cubicBezTo>
                  <a:cubicBezTo>
                    <a:pt x="1370" y="4040"/>
                    <a:pt x="1576" y="4680"/>
                    <a:pt x="1804" y="5296"/>
                  </a:cubicBezTo>
                  <a:cubicBezTo>
                    <a:pt x="2169" y="4976"/>
                    <a:pt x="2512" y="4657"/>
                    <a:pt x="2854" y="4314"/>
                  </a:cubicBezTo>
                  <a:cubicBezTo>
                    <a:pt x="2795" y="4303"/>
                    <a:pt x="2741" y="4297"/>
                    <a:pt x="2691" y="4297"/>
                  </a:cubicBezTo>
                  <a:cubicBezTo>
                    <a:pt x="2254" y="4297"/>
                    <a:pt x="2118" y="4712"/>
                    <a:pt x="1872" y="4999"/>
                  </a:cubicBezTo>
                  <a:cubicBezTo>
                    <a:pt x="1758" y="4794"/>
                    <a:pt x="1621" y="4634"/>
                    <a:pt x="1576" y="4451"/>
                  </a:cubicBezTo>
                  <a:cubicBezTo>
                    <a:pt x="1553" y="4337"/>
                    <a:pt x="1644" y="4177"/>
                    <a:pt x="1667" y="4040"/>
                  </a:cubicBezTo>
                  <a:cubicBezTo>
                    <a:pt x="1697" y="3919"/>
                    <a:pt x="1769" y="3909"/>
                    <a:pt x="1853" y="3909"/>
                  </a:cubicBezTo>
                  <a:cubicBezTo>
                    <a:pt x="1870" y="3909"/>
                    <a:pt x="1887" y="3909"/>
                    <a:pt x="1905" y="3909"/>
                  </a:cubicBezTo>
                  <a:cubicBezTo>
                    <a:pt x="1932" y="3909"/>
                    <a:pt x="1959" y="3908"/>
                    <a:pt x="1987" y="3904"/>
                  </a:cubicBezTo>
                  <a:cubicBezTo>
                    <a:pt x="2215" y="3858"/>
                    <a:pt x="2466" y="3789"/>
                    <a:pt x="2671" y="3652"/>
                  </a:cubicBezTo>
                  <a:cubicBezTo>
                    <a:pt x="3014" y="3447"/>
                    <a:pt x="3310" y="3173"/>
                    <a:pt x="3630" y="2922"/>
                  </a:cubicBezTo>
                  <a:cubicBezTo>
                    <a:pt x="3521" y="2764"/>
                    <a:pt x="3366" y="2690"/>
                    <a:pt x="3135" y="2690"/>
                  </a:cubicBezTo>
                  <a:cubicBezTo>
                    <a:pt x="2932" y="2690"/>
                    <a:pt x="2670" y="2747"/>
                    <a:pt x="2329" y="2854"/>
                  </a:cubicBezTo>
                  <a:cubicBezTo>
                    <a:pt x="2352" y="2717"/>
                    <a:pt x="2352" y="2602"/>
                    <a:pt x="2352" y="2466"/>
                  </a:cubicBezTo>
                  <a:cubicBezTo>
                    <a:pt x="2557" y="2374"/>
                    <a:pt x="2786" y="2283"/>
                    <a:pt x="2991" y="2192"/>
                  </a:cubicBezTo>
                  <a:cubicBezTo>
                    <a:pt x="3379" y="2055"/>
                    <a:pt x="3607" y="1735"/>
                    <a:pt x="3767" y="1370"/>
                  </a:cubicBezTo>
                  <a:cubicBezTo>
                    <a:pt x="3835" y="1210"/>
                    <a:pt x="3835" y="1050"/>
                    <a:pt x="3699" y="936"/>
                  </a:cubicBezTo>
                  <a:cubicBezTo>
                    <a:pt x="3607" y="1187"/>
                    <a:pt x="3539" y="1438"/>
                    <a:pt x="3402" y="1689"/>
                  </a:cubicBezTo>
                  <a:cubicBezTo>
                    <a:pt x="3301" y="1891"/>
                    <a:pt x="3111" y="2040"/>
                    <a:pt x="2847" y="2040"/>
                  </a:cubicBezTo>
                  <a:cubicBezTo>
                    <a:pt x="2812" y="2040"/>
                    <a:pt x="2777" y="2037"/>
                    <a:pt x="2740" y="2032"/>
                  </a:cubicBezTo>
                  <a:cubicBezTo>
                    <a:pt x="2740" y="1963"/>
                    <a:pt x="2763" y="1872"/>
                    <a:pt x="2763" y="1804"/>
                  </a:cubicBezTo>
                  <a:cubicBezTo>
                    <a:pt x="2747" y="1804"/>
                    <a:pt x="2732" y="1793"/>
                    <a:pt x="2724" y="1793"/>
                  </a:cubicBezTo>
                  <a:cubicBezTo>
                    <a:pt x="2720" y="1793"/>
                    <a:pt x="2717" y="1796"/>
                    <a:pt x="2717" y="1804"/>
                  </a:cubicBezTo>
                  <a:cubicBezTo>
                    <a:pt x="2644" y="1844"/>
                    <a:pt x="2570" y="1865"/>
                    <a:pt x="2503" y="1865"/>
                  </a:cubicBezTo>
                  <a:cubicBezTo>
                    <a:pt x="2382" y="1865"/>
                    <a:pt x="2282" y="1799"/>
                    <a:pt x="2238" y="1667"/>
                  </a:cubicBezTo>
                  <a:cubicBezTo>
                    <a:pt x="2124" y="1256"/>
                    <a:pt x="2101" y="845"/>
                    <a:pt x="2238" y="457"/>
                  </a:cubicBezTo>
                  <a:cubicBezTo>
                    <a:pt x="2261" y="366"/>
                    <a:pt x="2352" y="297"/>
                    <a:pt x="2397" y="229"/>
                  </a:cubicBezTo>
                  <a:cubicBezTo>
                    <a:pt x="2557" y="297"/>
                    <a:pt x="2603" y="388"/>
                    <a:pt x="2580" y="548"/>
                  </a:cubicBezTo>
                  <a:cubicBezTo>
                    <a:pt x="2557" y="822"/>
                    <a:pt x="2557" y="1096"/>
                    <a:pt x="2534" y="1370"/>
                  </a:cubicBezTo>
                  <a:cubicBezTo>
                    <a:pt x="2534" y="1461"/>
                    <a:pt x="2580" y="1530"/>
                    <a:pt x="2580" y="1621"/>
                  </a:cubicBezTo>
                  <a:lnTo>
                    <a:pt x="2694" y="1621"/>
                  </a:lnTo>
                  <a:cubicBezTo>
                    <a:pt x="2740" y="1301"/>
                    <a:pt x="2808" y="959"/>
                    <a:pt x="2854" y="662"/>
                  </a:cubicBezTo>
                  <a:cubicBezTo>
                    <a:pt x="2786" y="571"/>
                    <a:pt x="2717" y="480"/>
                    <a:pt x="2671" y="388"/>
                  </a:cubicBezTo>
                  <a:cubicBezTo>
                    <a:pt x="2626" y="297"/>
                    <a:pt x="2649" y="183"/>
                    <a:pt x="2580" y="115"/>
                  </a:cubicBezTo>
                  <a:cubicBezTo>
                    <a:pt x="2534" y="46"/>
                    <a:pt x="239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14"/>
            <p:cNvSpPr/>
            <p:nvPr/>
          </p:nvSpPr>
          <p:spPr>
            <a:xfrm>
              <a:off x="5879375" y="3341675"/>
              <a:ext cx="18300" cy="27400"/>
            </a:xfrm>
            <a:custGeom>
              <a:avLst/>
              <a:gdLst/>
              <a:ahLst/>
              <a:cxnLst/>
              <a:rect l="l" t="t" r="r" b="b"/>
              <a:pathLst>
                <a:path w="732" h="1096" extrusionOk="0">
                  <a:moveTo>
                    <a:pt x="252" y="0"/>
                  </a:moveTo>
                  <a:cubicBezTo>
                    <a:pt x="206" y="69"/>
                    <a:pt x="138" y="137"/>
                    <a:pt x="69" y="206"/>
                  </a:cubicBezTo>
                  <a:cubicBezTo>
                    <a:pt x="47" y="251"/>
                    <a:pt x="24" y="320"/>
                    <a:pt x="1" y="365"/>
                  </a:cubicBezTo>
                  <a:cubicBezTo>
                    <a:pt x="24" y="388"/>
                    <a:pt x="47" y="411"/>
                    <a:pt x="69" y="434"/>
                  </a:cubicBezTo>
                  <a:cubicBezTo>
                    <a:pt x="115" y="343"/>
                    <a:pt x="138" y="251"/>
                    <a:pt x="206" y="137"/>
                  </a:cubicBezTo>
                  <a:cubicBezTo>
                    <a:pt x="457" y="480"/>
                    <a:pt x="435" y="776"/>
                    <a:pt x="343" y="1073"/>
                  </a:cubicBezTo>
                  <a:cubicBezTo>
                    <a:pt x="366" y="1073"/>
                    <a:pt x="389" y="1096"/>
                    <a:pt x="412" y="1096"/>
                  </a:cubicBezTo>
                  <a:cubicBezTo>
                    <a:pt x="480" y="959"/>
                    <a:pt x="549" y="845"/>
                    <a:pt x="617" y="685"/>
                  </a:cubicBezTo>
                  <a:cubicBezTo>
                    <a:pt x="663" y="685"/>
                    <a:pt x="709" y="685"/>
                    <a:pt x="731" y="708"/>
                  </a:cubicBezTo>
                  <a:cubicBezTo>
                    <a:pt x="640" y="548"/>
                    <a:pt x="572" y="365"/>
                    <a:pt x="457" y="206"/>
                  </a:cubicBezTo>
                  <a:cubicBezTo>
                    <a:pt x="412" y="137"/>
                    <a:pt x="321" y="69"/>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14"/>
            <p:cNvSpPr/>
            <p:nvPr/>
          </p:nvSpPr>
          <p:spPr>
            <a:xfrm>
              <a:off x="5830325" y="3345675"/>
              <a:ext cx="6300" cy="18275"/>
            </a:xfrm>
            <a:custGeom>
              <a:avLst/>
              <a:gdLst/>
              <a:ahLst/>
              <a:cxnLst/>
              <a:rect l="l" t="t" r="r" b="b"/>
              <a:pathLst>
                <a:path w="252" h="731" extrusionOk="0">
                  <a:moveTo>
                    <a:pt x="46" y="23"/>
                  </a:moveTo>
                  <a:cubicBezTo>
                    <a:pt x="46" y="251"/>
                    <a:pt x="23" y="502"/>
                    <a:pt x="0" y="730"/>
                  </a:cubicBezTo>
                  <a:lnTo>
                    <a:pt x="91" y="730"/>
                  </a:lnTo>
                  <a:cubicBezTo>
                    <a:pt x="114" y="548"/>
                    <a:pt x="114" y="342"/>
                    <a:pt x="183" y="183"/>
                  </a:cubicBezTo>
                  <a:cubicBezTo>
                    <a:pt x="251" y="0"/>
                    <a:pt x="68" y="91"/>
                    <a:pt x="46"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14"/>
            <p:cNvSpPr/>
            <p:nvPr/>
          </p:nvSpPr>
          <p:spPr>
            <a:xfrm>
              <a:off x="5841725" y="3345675"/>
              <a:ext cx="9150" cy="19425"/>
            </a:xfrm>
            <a:custGeom>
              <a:avLst/>
              <a:gdLst/>
              <a:ahLst/>
              <a:cxnLst/>
              <a:rect l="l" t="t" r="r" b="b"/>
              <a:pathLst>
                <a:path w="366" h="777" extrusionOk="0">
                  <a:moveTo>
                    <a:pt x="1" y="0"/>
                  </a:moveTo>
                  <a:lnTo>
                    <a:pt x="1" y="0"/>
                  </a:lnTo>
                  <a:cubicBezTo>
                    <a:pt x="115" y="251"/>
                    <a:pt x="206" y="525"/>
                    <a:pt x="297" y="776"/>
                  </a:cubicBezTo>
                  <a:cubicBezTo>
                    <a:pt x="320" y="776"/>
                    <a:pt x="343" y="753"/>
                    <a:pt x="366" y="753"/>
                  </a:cubicBezTo>
                  <a:cubicBezTo>
                    <a:pt x="297" y="479"/>
                    <a:pt x="274" y="18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14"/>
            <p:cNvSpPr/>
            <p:nvPr/>
          </p:nvSpPr>
          <p:spPr>
            <a:xfrm>
              <a:off x="6038025" y="3327975"/>
              <a:ext cx="8000" cy="8575"/>
            </a:xfrm>
            <a:custGeom>
              <a:avLst/>
              <a:gdLst/>
              <a:ahLst/>
              <a:cxnLst/>
              <a:rect l="l" t="t" r="r" b="b"/>
              <a:pathLst>
                <a:path w="320" h="343" extrusionOk="0">
                  <a:moveTo>
                    <a:pt x="320" y="0"/>
                  </a:moveTo>
                  <a:lnTo>
                    <a:pt x="0" y="320"/>
                  </a:lnTo>
                  <a:lnTo>
                    <a:pt x="23" y="343"/>
                  </a:lnTo>
                  <a:cubicBezTo>
                    <a:pt x="115" y="229"/>
                    <a:pt x="229" y="115"/>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14"/>
            <p:cNvSpPr/>
            <p:nvPr/>
          </p:nvSpPr>
          <p:spPr>
            <a:xfrm>
              <a:off x="5685950" y="3373050"/>
              <a:ext cx="6875" cy="5175"/>
            </a:xfrm>
            <a:custGeom>
              <a:avLst/>
              <a:gdLst/>
              <a:ahLst/>
              <a:cxnLst/>
              <a:rect l="l" t="t" r="r" b="b"/>
              <a:pathLst>
                <a:path w="275" h="207" extrusionOk="0">
                  <a:moveTo>
                    <a:pt x="46" y="1"/>
                  </a:moveTo>
                  <a:cubicBezTo>
                    <a:pt x="46" y="23"/>
                    <a:pt x="23" y="69"/>
                    <a:pt x="0" y="92"/>
                  </a:cubicBezTo>
                  <a:lnTo>
                    <a:pt x="228" y="206"/>
                  </a:lnTo>
                  <a:cubicBezTo>
                    <a:pt x="251" y="160"/>
                    <a:pt x="251" y="138"/>
                    <a:pt x="274" y="115"/>
                  </a:cubicBezTo>
                  <a:cubicBezTo>
                    <a:pt x="206" y="69"/>
                    <a:pt x="137" y="4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14"/>
            <p:cNvSpPr/>
            <p:nvPr/>
          </p:nvSpPr>
          <p:spPr>
            <a:xfrm>
              <a:off x="5834875" y="3339950"/>
              <a:ext cx="5725" cy="3450"/>
            </a:xfrm>
            <a:custGeom>
              <a:avLst/>
              <a:gdLst/>
              <a:ahLst/>
              <a:cxnLst/>
              <a:rect l="l" t="t" r="r" b="b"/>
              <a:pathLst>
                <a:path w="229" h="138" extrusionOk="0">
                  <a:moveTo>
                    <a:pt x="1" y="1"/>
                  </a:moveTo>
                  <a:cubicBezTo>
                    <a:pt x="1" y="46"/>
                    <a:pt x="1" y="69"/>
                    <a:pt x="1" y="92"/>
                  </a:cubicBezTo>
                  <a:cubicBezTo>
                    <a:pt x="69" y="115"/>
                    <a:pt x="138" y="115"/>
                    <a:pt x="206" y="138"/>
                  </a:cubicBezTo>
                  <a:cubicBezTo>
                    <a:pt x="206" y="115"/>
                    <a:pt x="206" y="92"/>
                    <a:pt x="229" y="69"/>
                  </a:cubicBezTo>
                  <a:cubicBezTo>
                    <a:pt x="138" y="46"/>
                    <a:pt x="69"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14"/>
            <p:cNvSpPr/>
            <p:nvPr/>
          </p:nvSpPr>
          <p:spPr>
            <a:xfrm>
              <a:off x="5826325" y="3346225"/>
              <a:ext cx="5150" cy="600"/>
            </a:xfrm>
            <a:custGeom>
              <a:avLst/>
              <a:gdLst/>
              <a:ahLst/>
              <a:cxnLst/>
              <a:rect l="l" t="t" r="r" b="b"/>
              <a:pathLst>
                <a:path w="206" h="24" extrusionOk="0">
                  <a:moveTo>
                    <a:pt x="0" y="1"/>
                  </a:moveTo>
                  <a:cubicBezTo>
                    <a:pt x="0" y="1"/>
                    <a:pt x="0" y="24"/>
                    <a:pt x="0" y="24"/>
                  </a:cubicBezTo>
                  <a:cubicBezTo>
                    <a:pt x="69" y="24"/>
                    <a:pt x="137"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14"/>
            <p:cNvSpPr/>
            <p:nvPr/>
          </p:nvSpPr>
          <p:spPr>
            <a:xfrm>
              <a:off x="5824600" y="3349075"/>
              <a:ext cx="1175" cy="1750"/>
            </a:xfrm>
            <a:custGeom>
              <a:avLst/>
              <a:gdLst/>
              <a:ahLst/>
              <a:cxnLst/>
              <a:rect l="l" t="t" r="r" b="b"/>
              <a:pathLst>
                <a:path w="47" h="70" extrusionOk="0">
                  <a:moveTo>
                    <a:pt x="24" y="1"/>
                  </a:moveTo>
                  <a:cubicBezTo>
                    <a:pt x="24" y="24"/>
                    <a:pt x="24" y="47"/>
                    <a:pt x="1" y="47"/>
                  </a:cubicBezTo>
                  <a:cubicBezTo>
                    <a:pt x="24" y="69"/>
                    <a:pt x="24" y="69"/>
                    <a:pt x="24" y="69"/>
                  </a:cubicBezTo>
                  <a:cubicBezTo>
                    <a:pt x="46" y="47"/>
                    <a:pt x="46" y="24"/>
                    <a:pt x="46" y="24"/>
                  </a:cubicBezTo>
                  <a:cubicBezTo>
                    <a:pt x="46" y="24"/>
                    <a:pt x="24"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14"/>
            <p:cNvSpPr/>
            <p:nvPr/>
          </p:nvSpPr>
          <p:spPr>
            <a:xfrm>
              <a:off x="6036875" y="3335950"/>
              <a:ext cx="1750" cy="2325"/>
            </a:xfrm>
            <a:custGeom>
              <a:avLst/>
              <a:gdLst/>
              <a:ahLst/>
              <a:cxnLst/>
              <a:rect l="l" t="t" r="r" b="b"/>
              <a:pathLst>
                <a:path w="70" h="93" extrusionOk="0">
                  <a:moveTo>
                    <a:pt x="46" y="1"/>
                  </a:moveTo>
                  <a:cubicBezTo>
                    <a:pt x="24" y="24"/>
                    <a:pt x="1" y="47"/>
                    <a:pt x="1" y="69"/>
                  </a:cubicBezTo>
                  <a:lnTo>
                    <a:pt x="1" y="92"/>
                  </a:lnTo>
                  <a:cubicBezTo>
                    <a:pt x="24" y="69"/>
                    <a:pt x="46" y="47"/>
                    <a:pt x="69" y="24"/>
                  </a:cubicBezTo>
                  <a:lnTo>
                    <a:pt x="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14"/>
            <p:cNvSpPr/>
            <p:nvPr/>
          </p:nvSpPr>
          <p:spPr>
            <a:xfrm>
              <a:off x="5886225" y="3371900"/>
              <a:ext cx="600" cy="600"/>
            </a:xfrm>
            <a:custGeom>
              <a:avLst/>
              <a:gdLst/>
              <a:ahLst/>
              <a:cxnLst/>
              <a:rect l="l" t="t" r="r" b="b"/>
              <a:pathLst>
                <a:path w="24" h="24" extrusionOk="0">
                  <a:moveTo>
                    <a:pt x="1" y="1"/>
                  </a:moveTo>
                  <a:lnTo>
                    <a:pt x="24"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14"/>
            <p:cNvSpPr/>
            <p:nvPr/>
          </p:nvSpPr>
          <p:spPr>
            <a:xfrm>
              <a:off x="5884525" y="3374200"/>
              <a:ext cx="25" cy="600"/>
            </a:xfrm>
            <a:custGeom>
              <a:avLst/>
              <a:gdLst/>
              <a:ahLst/>
              <a:cxnLst/>
              <a:rect l="l" t="t" r="r" b="b"/>
              <a:pathLst>
                <a:path w="1" h="24" extrusionOk="0">
                  <a:moveTo>
                    <a:pt x="0" y="0"/>
                  </a:moveTo>
                  <a:lnTo>
                    <a:pt x="0" y="2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14"/>
            <p:cNvSpPr/>
            <p:nvPr/>
          </p:nvSpPr>
          <p:spPr>
            <a:xfrm>
              <a:off x="5884525" y="3371900"/>
              <a:ext cx="2300" cy="2325"/>
            </a:xfrm>
            <a:custGeom>
              <a:avLst/>
              <a:gdLst/>
              <a:ahLst/>
              <a:cxnLst/>
              <a:rect l="l" t="t" r="r" b="b"/>
              <a:pathLst>
                <a:path w="92" h="93" extrusionOk="0">
                  <a:moveTo>
                    <a:pt x="69" y="1"/>
                  </a:moveTo>
                  <a:cubicBezTo>
                    <a:pt x="46" y="24"/>
                    <a:pt x="23" y="69"/>
                    <a:pt x="0" y="92"/>
                  </a:cubicBezTo>
                  <a:cubicBezTo>
                    <a:pt x="23" y="69"/>
                    <a:pt x="46" y="47"/>
                    <a:pt x="92" y="2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14"/>
            <p:cNvSpPr/>
            <p:nvPr/>
          </p:nvSpPr>
          <p:spPr>
            <a:xfrm>
              <a:off x="5985525" y="3394725"/>
              <a:ext cx="600" cy="600"/>
            </a:xfrm>
            <a:custGeom>
              <a:avLst/>
              <a:gdLst/>
              <a:ahLst/>
              <a:cxnLst/>
              <a:rect l="l" t="t" r="r" b="b"/>
              <a:pathLst>
                <a:path w="24" h="24" extrusionOk="0">
                  <a:moveTo>
                    <a:pt x="23" y="24"/>
                  </a:moveTo>
                  <a:lnTo>
                    <a:pt x="0" y="1"/>
                  </a:lnTo>
                  <a:lnTo>
                    <a:pt x="23"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0" name="Google Shape;390;p14"/>
          <p:cNvSpPr/>
          <p:nvPr/>
        </p:nvSpPr>
        <p:spPr>
          <a:xfrm>
            <a:off x="6870350" y="466655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1" name="Google Shape;391;p14"/>
          <p:cNvGrpSpPr/>
          <p:nvPr/>
        </p:nvGrpSpPr>
        <p:grpSpPr>
          <a:xfrm>
            <a:off x="-393575" y="1233925"/>
            <a:ext cx="1105300" cy="652750"/>
            <a:chOff x="-470575" y="2279200"/>
            <a:chExt cx="1105300" cy="652750"/>
          </a:xfrm>
        </p:grpSpPr>
        <p:sp>
          <p:nvSpPr>
            <p:cNvPr id="392" name="Google Shape;392;p14"/>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14"/>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14"/>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14"/>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14"/>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14"/>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 name="Google Shape;398;p14"/>
          <p:cNvGrpSpPr/>
          <p:nvPr/>
        </p:nvGrpSpPr>
        <p:grpSpPr>
          <a:xfrm>
            <a:off x="8505625" y="3146000"/>
            <a:ext cx="1105300" cy="652750"/>
            <a:chOff x="-470575" y="2279200"/>
            <a:chExt cx="1105300" cy="652750"/>
          </a:xfrm>
        </p:grpSpPr>
        <p:sp>
          <p:nvSpPr>
            <p:cNvPr id="399" name="Google Shape;399;p14"/>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14"/>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14"/>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14"/>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14"/>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14"/>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5" name="Google Shape;405;p14"/>
          <p:cNvSpPr/>
          <p:nvPr/>
        </p:nvSpPr>
        <p:spPr>
          <a:xfrm>
            <a:off x="133450" y="232955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14"/>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lt2"/>
              </a:buClr>
              <a:buSzPts val="2800"/>
              <a:buNone/>
              <a:defRPr sz="3600">
                <a:solidFill>
                  <a:schemeClr val="lt2"/>
                </a:solidFill>
              </a:defRPr>
            </a:lvl1pPr>
            <a:lvl2pPr lvl="1" rtl="0">
              <a:spcBef>
                <a:spcPts val="0"/>
              </a:spcBef>
              <a:spcAft>
                <a:spcPts val="0"/>
              </a:spcAft>
              <a:buClr>
                <a:schemeClr val="lt2"/>
              </a:buClr>
              <a:buSzPts val="2800"/>
              <a:buNone/>
              <a:defRPr>
                <a:solidFill>
                  <a:schemeClr val="lt2"/>
                </a:solidFill>
              </a:defRPr>
            </a:lvl2pPr>
            <a:lvl3pPr lvl="2" rtl="0">
              <a:spcBef>
                <a:spcPts val="0"/>
              </a:spcBef>
              <a:spcAft>
                <a:spcPts val="0"/>
              </a:spcAft>
              <a:buClr>
                <a:schemeClr val="lt2"/>
              </a:buClr>
              <a:buSzPts val="2800"/>
              <a:buNone/>
              <a:defRPr>
                <a:solidFill>
                  <a:schemeClr val="lt2"/>
                </a:solidFill>
              </a:defRPr>
            </a:lvl3pPr>
            <a:lvl4pPr lvl="3" rtl="0">
              <a:spcBef>
                <a:spcPts val="0"/>
              </a:spcBef>
              <a:spcAft>
                <a:spcPts val="0"/>
              </a:spcAft>
              <a:buClr>
                <a:schemeClr val="lt2"/>
              </a:buClr>
              <a:buSzPts val="2800"/>
              <a:buNone/>
              <a:defRPr>
                <a:solidFill>
                  <a:schemeClr val="lt2"/>
                </a:solidFill>
              </a:defRPr>
            </a:lvl4pPr>
            <a:lvl5pPr lvl="4" rtl="0">
              <a:spcBef>
                <a:spcPts val="0"/>
              </a:spcBef>
              <a:spcAft>
                <a:spcPts val="0"/>
              </a:spcAft>
              <a:buClr>
                <a:schemeClr val="lt2"/>
              </a:buClr>
              <a:buSzPts val="2800"/>
              <a:buNone/>
              <a:defRPr>
                <a:solidFill>
                  <a:schemeClr val="lt2"/>
                </a:solidFill>
              </a:defRPr>
            </a:lvl5pPr>
            <a:lvl6pPr lvl="5" rtl="0">
              <a:spcBef>
                <a:spcPts val="0"/>
              </a:spcBef>
              <a:spcAft>
                <a:spcPts val="0"/>
              </a:spcAft>
              <a:buClr>
                <a:schemeClr val="lt2"/>
              </a:buClr>
              <a:buSzPts val="2800"/>
              <a:buNone/>
              <a:defRPr>
                <a:solidFill>
                  <a:schemeClr val="lt2"/>
                </a:solidFill>
              </a:defRPr>
            </a:lvl6pPr>
            <a:lvl7pPr lvl="6" rtl="0">
              <a:spcBef>
                <a:spcPts val="0"/>
              </a:spcBef>
              <a:spcAft>
                <a:spcPts val="0"/>
              </a:spcAft>
              <a:buClr>
                <a:schemeClr val="lt2"/>
              </a:buClr>
              <a:buSzPts val="2800"/>
              <a:buNone/>
              <a:defRPr>
                <a:solidFill>
                  <a:schemeClr val="lt2"/>
                </a:solidFill>
              </a:defRPr>
            </a:lvl7pPr>
            <a:lvl8pPr lvl="7" rtl="0">
              <a:spcBef>
                <a:spcPts val="0"/>
              </a:spcBef>
              <a:spcAft>
                <a:spcPts val="0"/>
              </a:spcAft>
              <a:buClr>
                <a:schemeClr val="lt2"/>
              </a:buClr>
              <a:buSzPts val="2800"/>
              <a:buNone/>
              <a:defRPr>
                <a:solidFill>
                  <a:schemeClr val="lt2"/>
                </a:solidFill>
              </a:defRPr>
            </a:lvl8pPr>
            <a:lvl9pPr lvl="8" rtl="0">
              <a:spcBef>
                <a:spcPts val="0"/>
              </a:spcBef>
              <a:spcAft>
                <a:spcPts val="0"/>
              </a:spcAft>
              <a:buClr>
                <a:schemeClr val="lt2"/>
              </a:buClr>
              <a:buSzPts val="2800"/>
              <a:buNone/>
              <a:defRPr>
                <a:solidFill>
                  <a:schemeClr val="lt2"/>
                </a:solidFill>
              </a:defRPr>
            </a:lvl9pPr>
          </a:lstStyle>
          <a:p>
            <a:endParaRPr/>
          </a:p>
        </p:txBody>
      </p:sp>
      <p:sp>
        <p:nvSpPr>
          <p:cNvPr id="407" name="Google Shape;407;p14"/>
          <p:cNvSpPr txBox="1">
            <a:spLocks noGrp="1"/>
          </p:cNvSpPr>
          <p:nvPr>
            <p:ph type="title" idx="2"/>
          </p:nvPr>
        </p:nvSpPr>
        <p:spPr>
          <a:xfrm>
            <a:off x="709881" y="2750213"/>
            <a:ext cx="1873800" cy="753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7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08" name="Google Shape;408;p14"/>
          <p:cNvSpPr txBox="1">
            <a:spLocks noGrp="1"/>
          </p:cNvSpPr>
          <p:nvPr>
            <p:ph type="subTitle" idx="1"/>
          </p:nvPr>
        </p:nvSpPr>
        <p:spPr>
          <a:xfrm>
            <a:off x="709875" y="3681455"/>
            <a:ext cx="1873800" cy="579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409" name="Google Shape;409;p14"/>
          <p:cNvSpPr txBox="1">
            <a:spLocks noGrp="1"/>
          </p:cNvSpPr>
          <p:nvPr>
            <p:ph type="title" idx="3" hasCustomPrompt="1"/>
          </p:nvPr>
        </p:nvSpPr>
        <p:spPr>
          <a:xfrm>
            <a:off x="1220481" y="1799350"/>
            <a:ext cx="803100" cy="63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6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410" name="Google Shape;410;p14"/>
          <p:cNvSpPr txBox="1">
            <a:spLocks noGrp="1"/>
          </p:cNvSpPr>
          <p:nvPr>
            <p:ph type="title" idx="4"/>
          </p:nvPr>
        </p:nvSpPr>
        <p:spPr>
          <a:xfrm>
            <a:off x="2658813" y="2750213"/>
            <a:ext cx="1873800" cy="753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7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11" name="Google Shape;411;p14"/>
          <p:cNvSpPr txBox="1">
            <a:spLocks noGrp="1"/>
          </p:cNvSpPr>
          <p:nvPr>
            <p:ph type="subTitle" idx="5"/>
          </p:nvPr>
        </p:nvSpPr>
        <p:spPr>
          <a:xfrm>
            <a:off x="2658818" y="3681455"/>
            <a:ext cx="1873800" cy="579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412" name="Google Shape;412;p14"/>
          <p:cNvSpPr txBox="1">
            <a:spLocks noGrp="1"/>
          </p:cNvSpPr>
          <p:nvPr>
            <p:ph type="title" idx="6" hasCustomPrompt="1"/>
          </p:nvPr>
        </p:nvSpPr>
        <p:spPr>
          <a:xfrm>
            <a:off x="3189421" y="1799350"/>
            <a:ext cx="803100" cy="63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6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413" name="Google Shape;413;p14"/>
          <p:cNvSpPr txBox="1">
            <a:spLocks noGrp="1"/>
          </p:cNvSpPr>
          <p:nvPr>
            <p:ph type="title" idx="7"/>
          </p:nvPr>
        </p:nvSpPr>
        <p:spPr>
          <a:xfrm>
            <a:off x="4607742" y="2750200"/>
            <a:ext cx="1873800" cy="753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7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14" name="Google Shape;414;p14"/>
          <p:cNvSpPr txBox="1">
            <a:spLocks noGrp="1"/>
          </p:cNvSpPr>
          <p:nvPr>
            <p:ph type="subTitle" idx="8"/>
          </p:nvPr>
        </p:nvSpPr>
        <p:spPr>
          <a:xfrm>
            <a:off x="4607736" y="3681392"/>
            <a:ext cx="1873800" cy="579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415" name="Google Shape;415;p14"/>
          <p:cNvSpPr txBox="1">
            <a:spLocks noGrp="1"/>
          </p:cNvSpPr>
          <p:nvPr>
            <p:ph type="title" idx="9" hasCustomPrompt="1"/>
          </p:nvPr>
        </p:nvSpPr>
        <p:spPr>
          <a:xfrm>
            <a:off x="5076656" y="1799350"/>
            <a:ext cx="803100" cy="63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6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
        <p:nvSpPr>
          <p:cNvPr id="416" name="Google Shape;416;p14"/>
          <p:cNvSpPr txBox="1">
            <a:spLocks noGrp="1"/>
          </p:cNvSpPr>
          <p:nvPr>
            <p:ph type="title" idx="13"/>
          </p:nvPr>
        </p:nvSpPr>
        <p:spPr>
          <a:xfrm>
            <a:off x="6556662" y="2750213"/>
            <a:ext cx="1873800" cy="753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7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17" name="Google Shape;417;p14"/>
          <p:cNvSpPr txBox="1">
            <a:spLocks noGrp="1"/>
          </p:cNvSpPr>
          <p:nvPr>
            <p:ph type="subTitle" idx="14"/>
          </p:nvPr>
        </p:nvSpPr>
        <p:spPr>
          <a:xfrm>
            <a:off x="6556665" y="3681405"/>
            <a:ext cx="1873800" cy="579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418" name="Google Shape;418;p14"/>
          <p:cNvSpPr txBox="1">
            <a:spLocks noGrp="1"/>
          </p:cNvSpPr>
          <p:nvPr>
            <p:ph type="title" idx="15" hasCustomPrompt="1"/>
          </p:nvPr>
        </p:nvSpPr>
        <p:spPr>
          <a:xfrm>
            <a:off x="7087246" y="1799350"/>
            <a:ext cx="803100" cy="631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6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r>
              <a:t>xx%</a:t>
            </a: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Section title and description 1">
  <p:cSld name="CUSTOM_12">
    <p:spTree>
      <p:nvGrpSpPr>
        <p:cNvPr id="1" name="Shape 419"/>
        <p:cNvGrpSpPr/>
        <p:nvPr/>
      </p:nvGrpSpPr>
      <p:grpSpPr>
        <a:xfrm>
          <a:off x="0" y="0"/>
          <a:ext cx="0" cy="0"/>
          <a:chOff x="0" y="0"/>
          <a:chExt cx="0" cy="0"/>
        </a:xfrm>
      </p:grpSpPr>
      <p:grpSp>
        <p:nvGrpSpPr>
          <p:cNvPr id="420" name="Google Shape;420;p15"/>
          <p:cNvGrpSpPr/>
          <p:nvPr/>
        </p:nvGrpSpPr>
        <p:grpSpPr>
          <a:xfrm>
            <a:off x="8243377" y="-625554"/>
            <a:ext cx="768269" cy="2422447"/>
            <a:chOff x="1011900" y="1264575"/>
            <a:chExt cx="247350" cy="779925"/>
          </a:xfrm>
        </p:grpSpPr>
        <p:sp>
          <p:nvSpPr>
            <p:cNvPr id="421" name="Google Shape;421;p15"/>
            <p:cNvSpPr/>
            <p:nvPr/>
          </p:nvSpPr>
          <p:spPr>
            <a:xfrm>
              <a:off x="1177950" y="1678850"/>
              <a:ext cx="34825" cy="251675"/>
            </a:xfrm>
            <a:custGeom>
              <a:avLst/>
              <a:gdLst/>
              <a:ahLst/>
              <a:cxnLst/>
              <a:rect l="l" t="t" r="r" b="b"/>
              <a:pathLst>
                <a:path w="1393" h="10067" extrusionOk="0">
                  <a:moveTo>
                    <a:pt x="0" y="0"/>
                  </a:moveTo>
                  <a:cubicBezTo>
                    <a:pt x="114" y="137"/>
                    <a:pt x="160" y="297"/>
                    <a:pt x="206" y="457"/>
                  </a:cubicBezTo>
                  <a:cubicBezTo>
                    <a:pt x="274" y="799"/>
                    <a:pt x="297" y="1142"/>
                    <a:pt x="320" y="1484"/>
                  </a:cubicBezTo>
                  <a:cubicBezTo>
                    <a:pt x="411" y="2260"/>
                    <a:pt x="480" y="3059"/>
                    <a:pt x="525" y="3835"/>
                  </a:cubicBezTo>
                  <a:cubicBezTo>
                    <a:pt x="617" y="5387"/>
                    <a:pt x="617" y="6939"/>
                    <a:pt x="525" y="8491"/>
                  </a:cubicBezTo>
                  <a:cubicBezTo>
                    <a:pt x="480" y="9016"/>
                    <a:pt x="480" y="9656"/>
                    <a:pt x="114" y="10066"/>
                  </a:cubicBezTo>
                  <a:cubicBezTo>
                    <a:pt x="160" y="10066"/>
                    <a:pt x="206" y="10044"/>
                    <a:pt x="229" y="10044"/>
                  </a:cubicBezTo>
                  <a:cubicBezTo>
                    <a:pt x="457" y="9975"/>
                    <a:pt x="685" y="9929"/>
                    <a:pt x="913" y="9838"/>
                  </a:cubicBezTo>
                  <a:cubicBezTo>
                    <a:pt x="1119" y="9747"/>
                    <a:pt x="1278" y="9610"/>
                    <a:pt x="1324" y="9404"/>
                  </a:cubicBezTo>
                  <a:cubicBezTo>
                    <a:pt x="1393" y="9176"/>
                    <a:pt x="1393" y="8971"/>
                    <a:pt x="1393" y="8743"/>
                  </a:cubicBezTo>
                  <a:cubicBezTo>
                    <a:pt x="1324" y="6597"/>
                    <a:pt x="1278" y="4429"/>
                    <a:pt x="1233" y="2283"/>
                  </a:cubicBezTo>
                  <a:cubicBezTo>
                    <a:pt x="1210" y="1872"/>
                    <a:pt x="1233" y="1438"/>
                    <a:pt x="1142" y="1028"/>
                  </a:cubicBezTo>
                  <a:cubicBezTo>
                    <a:pt x="1096" y="845"/>
                    <a:pt x="1027" y="662"/>
                    <a:pt x="890" y="503"/>
                  </a:cubicBezTo>
                  <a:cubicBezTo>
                    <a:pt x="754" y="366"/>
                    <a:pt x="571" y="252"/>
                    <a:pt x="388" y="160"/>
                  </a:cubicBezTo>
                  <a:cubicBezTo>
                    <a:pt x="274" y="92"/>
                    <a:pt x="137" y="46"/>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15"/>
            <p:cNvSpPr/>
            <p:nvPr/>
          </p:nvSpPr>
          <p:spPr>
            <a:xfrm>
              <a:off x="1102625" y="1672000"/>
              <a:ext cx="30275" cy="265375"/>
            </a:xfrm>
            <a:custGeom>
              <a:avLst/>
              <a:gdLst/>
              <a:ahLst/>
              <a:cxnLst/>
              <a:rect l="l" t="t" r="r" b="b"/>
              <a:pathLst>
                <a:path w="1211" h="10615" extrusionOk="0">
                  <a:moveTo>
                    <a:pt x="502" y="1"/>
                  </a:moveTo>
                  <a:cubicBezTo>
                    <a:pt x="411" y="46"/>
                    <a:pt x="320" y="115"/>
                    <a:pt x="251" y="183"/>
                  </a:cubicBezTo>
                  <a:cubicBezTo>
                    <a:pt x="137" y="297"/>
                    <a:pt x="114" y="480"/>
                    <a:pt x="69" y="640"/>
                  </a:cubicBezTo>
                  <a:cubicBezTo>
                    <a:pt x="0" y="1028"/>
                    <a:pt x="23" y="1416"/>
                    <a:pt x="23" y="1781"/>
                  </a:cubicBezTo>
                  <a:cubicBezTo>
                    <a:pt x="69" y="2557"/>
                    <a:pt x="114" y="3333"/>
                    <a:pt x="137" y="4132"/>
                  </a:cubicBezTo>
                  <a:cubicBezTo>
                    <a:pt x="229" y="5661"/>
                    <a:pt x="274" y="7213"/>
                    <a:pt x="343" y="8765"/>
                  </a:cubicBezTo>
                  <a:cubicBezTo>
                    <a:pt x="366" y="9153"/>
                    <a:pt x="343" y="9610"/>
                    <a:pt x="480" y="9975"/>
                  </a:cubicBezTo>
                  <a:cubicBezTo>
                    <a:pt x="594" y="10295"/>
                    <a:pt x="891" y="10523"/>
                    <a:pt x="1210" y="10614"/>
                  </a:cubicBezTo>
                  <a:cubicBezTo>
                    <a:pt x="1210" y="10181"/>
                    <a:pt x="1187" y="9747"/>
                    <a:pt x="1187" y="9336"/>
                  </a:cubicBezTo>
                  <a:cubicBezTo>
                    <a:pt x="1164" y="8514"/>
                    <a:pt x="1142" y="7693"/>
                    <a:pt x="1142" y="6871"/>
                  </a:cubicBezTo>
                  <a:cubicBezTo>
                    <a:pt x="1119" y="5912"/>
                    <a:pt x="1096" y="4954"/>
                    <a:pt x="1073" y="3995"/>
                  </a:cubicBezTo>
                  <a:cubicBezTo>
                    <a:pt x="1050" y="3128"/>
                    <a:pt x="1050" y="2283"/>
                    <a:pt x="1027" y="1416"/>
                  </a:cubicBezTo>
                  <a:cubicBezTo>
                    <a:pt x="1027" y="1119"/>
                    <a:pt x="1005" y="799"/>
                    <a:pt x="1005" y="503"/>
                  </a:cubicBezTo>
                  <a:cubicBezTo>
                    <a:pt x="1005" y="343"/>
                    <a:pt x="1005" y="160"/>
                    <a:pt x="10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15"/>
            <p:cNvSpPr/>
            <p:nvPr/>
          </p:nvSpPr>
          <p:spPr>
            <a:xfrm>
              <a:off x="1086650" y="1672575"/>
              <a:ext cx="36550" cy="265050"/>
            </a:xfrm>
            <a:custGeom>
              <a:avLst/>
              <a:gdLst/>
              <a:ahLst/>
              <a:cxnLst/>
              <a:rect l="l" t="t" r="r" b="b"/>
              <a:pathLst>
                <a:path w="1462" h="10602" extrusionOk="0">
                  <a:moveTo>
                    <a:pt x="822" y="0"/>
                  </a:moveTo>
                  <a:cubicBezTo>
                    <a:pt x="799" y="0"/>
                    <a:pt x="753" y="0"/>
                    <a:pt x="731" y="23"/>
                  </a:cubicBezTo>
                  <a:lnTo>
                    <a:pt x="708" y="23"/>
                  </a:lnTo>
                  <a:cubicBezTo>
                    <a:pt x="617" y="46"/>
                    <a:pt x="525" y="69"/>
                    <a:pt x="434" y="69"/>
                  </a:cubicBezTo>
                  <a:cubicBezTo>
                    <a:pt x="434" y="92"/>
                    <a:pt x="434" y="92"/>
                    <a:pt x="434" y="92"/>
                  </a:cubicBezTo>
                  <a:cubicBezTo>
                    <a:pt x="0" y="525"/>
                    <a:pt x="46" y="1142"/>
                    <a:pt x="46" y="1689"/>
                  </a:cubicBezTo>
                  <a:cubicBezTo>
                    <a:pt x="46" y="2465"/>
                    <a:pt x="69" y="3219"/>
                    <a:pt x="69" y="3995"/>
                  </a:cubicBezTo>
                  <a:cubicBezTo>
                    <a:pt x="92" y="5524"/>
                    <a:pt x="92" y="7076"/>
                    <a:pt x="92" y="8605"/>
                  </a:cubicBezTo>
                  <a:lnTo>
                    <a:pt x="92" y="9245"/>
                  </a:lnTo>
                  <a:cubicBezTo>
                    <a:pt x="114" y="9450"/>
                    <a:pt x="92" y="9655"/>
                    <a:pt x="137" y="9861"/>
                  </a:cubicBezTo>
                  <a:cubicBezTo>
                    <a:pt x="206" y="10180"/>
                    <a:pt x="411" y="10523"/>
                    <a:pt x="776" y="10568"/>
                  </a:cubicBezTo>
                  <a:cubicBezTo>
                    <a:pt x="776" y="10568"/>
                    <a:pt x="799" y="10591"/>
                    <a:pt x="799" y="10591"/>
                  </a:cubicBezTo>
                  <a:cubicBezTo>
                    <a:pt x="951" y="10591"/>
                    <a:pt x="1093" y="10601"/>
                    <a:pt x="1239" y="10601"/>
                  </a:cubicBezTo>
                  <a:cubicBezTo>
                    <a:pt x="1311" y="10601"/>
                    <a:pt x="1385" y="10599"/>
                    <a:pt x="1461" y="10591"/>
                  </a:cubicBezTo>
                  <a:cubicBezTo>
                    <a:pt x="1324" y="10523"/>
                    <a:pt x="1187" y="10409"/>
                    <a:pt x="1096" y="10272"/>
                  </a:cubicBezTo>
                  <a:cubicBezTo>
                    <a:pt x="890" y="9998"/>
                    <a:pt x="868" y="9633"/>
                    <a:pt x="845" y="9313"/>
                  </a:cubicBezTo>
                  <a:cubicBezTo>
                    <a:pt x="799" y="8491"/>
                    <a:pt x="753" y="7670"/>
                    <a:pt x="708" y="6848"/>
                  </a:cubicBezTo>
                  <a:cubicBezTo>
                    <a:pt x="639" y="5182"/>
                    <a:pt x="571" y="3515"/>
                    <a:pt x="502" y="1849"/>
                  </a:cubicBezTo>
                  <a:cubicBezTo>
                    <a:pt x="480" y="1416"/>
                    <a:pt x="457" y="959"/>
                    <a:pt x="548" y="525"/>
                  </a:cubicBezTo>
                  <a:cubicBezTo>
                    <a:pt x="571" y="366"/>
                    <a:pt x="617" y="160"/>
                    <a:pt x="753" y="46"/>
                  </a:cubicBezTo>
                  <a:cubicBezTo>
                    <a:pt x="776" y="23"/>
                    <a:pt x="799" y="23"/>
                    <a:pt x="8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15"/>
            <p:cNvSpPr/>
            <p:nvPr/>
          </p:nvSpPr>
          <p:spPr>
            <a:xfrm>
              <a:off x="1130575" y="1672000"/>
              <a:ext cx="29700" cy="264800"/>
            </a:xfrm>
            <a:custGeom>
              <a:avLst/>
              <a:gdLst/>
              <a:ahLst/>
              <a:cxnLst/>
              <a:rect l="l" t="t" r="r" b="b"/>
              <a:pathLst>
                <a:path w="1188" h="10592" extrusionOk="0">
                  <a:moveTo>
                    <a:pt x="1" y="1"/>
                  </a:moveTo>
                  <a:cubicBezTo>
                    <a:pt x="46" y="389"/>
                    <a:pt x="46" y="777"/>
                    <a:pt x="46" y="1165"/>
                  </a:cubicBezTo>
                  <a:cubicBezTo>
                    <a:pt x="92" y="1986"/>
                    <a:pt x="92" y="2808"/>
                    <a:pt x="115" y="3630"/>
                  </a:cubicBezTo>
                  <a:cubicBezTo>
                    <a:pt x="138" y="4588"/>
                    <a:pt x="161" y="5547"/>
                    <a:pt x="183" y="6529"/>
                  </a:cubicBezTo>
                  <a:lnTo>
                    <a:pt x="252" y="9085"/>
                  </a:lnTo>
                  <a:cubicBezTo>
                    <a:pt x="252" y="9564"/>
                    <a:pt x="275" y="10066"/>
                    <a:pt x="275" y="10569"/>
                  </a:cubicBezTo>
                  <a:cubicBezTo>
                    <a:pt x="275" y="10591"/>
                    <a:pt x="275" y="10591"/>
                    <a:pt x="275" y="10591"/>
                  </a:cubicBezTo>
                  <a:cubicBezTo>
                    <a:pt x="412" y="10591"/>
                    <a:pt x="549" y="10569"/>
                    <a:pt x="708" y="10569"/>
                  </a:cubicBezTo>
                  <a:cubicBezTo>
                    <a:pt x="708" y="10569"/>
                    <a:pt x="708" y="10546"/>
                    <a:pt x="708" y="10546"/>
                  </a:cubicBezTo>
                  <a:cubicBezTo>
                    <a:pt x="1188" y="10135"/>
                    <a:pt x="1119" y="9382"/>
                    <a:pt x="1119" y="8811"/>
                  </a:cubicBezTo>
                  <a:cubicBezTo>
                    <a:pt x="1142" y="8058"/>
                    <a:pt x="1165" y="7282"/>
                    <a:pt x="1165" y="6506"/>
                  </a:cubicBezTo>
                  <a:cubicBezTo>
                    <a:pt x="1188" y="4976"/>
                    <a:pt x="1142" y="3424"/>
                    <a:pt x="1005" y="1895"/>
                  </a:cubicBezTo>
                  <a:cubicBezTo>
                    <a:pt x="959" y="1507"/>
                    <a:pt x="937" y="1096"/>
                    <a:pt x="868" y="731"/>
                  </a:cubicBezTo>
                  <a:cubicBezTo>
                    <a:pt x="800" y="434"/>
                    <a:pt x="663" y="160"/>
                    <a:pt x="412" y="23"/>
                  </a:cubicBezTo>
                  <a:cubicBezTo>
                    <a:pt x="275" y="1"/>
                    <a:pt x="138"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15"/>
            <p:cNvSpPr/>
            <p:nvPr/>
          </p:nvSpPr>
          <p:spPr>
            <a:xfrm>
              <a:off x="1146550" y="1673150"/>
              <a:ext cx="41125" cy="261925"/>
            </a:xfrm>
            <a:custGeom>
              <a:avLst/>
              <a:gdLst/>
              <a:ahLst/>
              <a:cxnLst/>
              <a:rect l="l" t="t" r="r" b="b"/>
              <a:pathLst>
                <a:path w="1645" h="10477" extrusionOk="0">
                  <a:moveTo>
                    <a:pt x="1" y="0"/>
                  </a:moveTo>
                  <a:cubicBezTo>
                    <a:pt x="389" y="251"/>
                    <a:pt x="435" y="890"/>
                    <a:pt x="480" y="1301"/>
                  </a:cubicBezTo>
                  <a:cubicBezTo>
                    <a:pt x="572" y="2100"/>
                    <a:pt x="640" y="2899"/>
                    <a:pt x="663" y="3721"/>
                  </a:cubicBezTo>
                  <a:cubicBezTo>
                    <a:pt x="731" y="5341"/>
                    <a:pt x="708" y="6985"/>
                    <a:pt x="686" y="8605"/>
                  </a:cubicBezTo>
                  <a:cubicBezTo>
                    <a:pt x="686" y="8993"/>
                    <a:pt x="686" y="9381"/>
                    <a:pt x="640" y="9747"/>
                  </a:cubicBezTo>
                  <a:cubicBezTo>
                    <a:pt x="594" y="10020"/>
                    <a:pt x="503" y="10272"/>
                    <a:pt x="343" y="10477"/>
                  </a:cubicBezTo>
                  <a:cubicBezTo>
                    <a:pt x="480" y="10477"/>
                    <a:pt x="617" y="10454"/>
                    <a:pt x="731" y="10431"/>
                  </a:cubicBezTo>
                  <a:cubicBezTo>
                    <a:pt x="845" y="10408"/>
                    <a:pt x="937" y="10386"/>
                    <a:pt x="1028" y="10363"/>
                  </a:cubicBezTo>
                  <a:cubicBezTo>
                    <a:pt x="1028" y="10340"/>
                    <a:pt x="1051" y="10317"/>
                    <a:pt x="1074" y="10317"/>
                  </a:cubicBezTo>
                  <a:cubicBezTo>
                    <a:pt x="1530" y="9998"/>
                    <a:pt x="1530" y="9313"/>
                    <a:pt x="1576" y="8811"/>
                  </a:cubicBezTo>
                  <a:cubicBezTo>
                    <a:pt x="1599" y="8080"/>
                    <a:pt x="1644" y="7350"/>
                    <a:pt x="1644" y="6620"/>
                  </a:cubicBezTo>
                  <a:cubicBezTo>
                    <a:pt x="1644" y="5159"/>
                    <a:pt x="1599" y="3675"/>
                    <a:pt x="1462" y="2214"/>
                  </a:cubicBezTo>
                  <a:cubicBezTo>
                    <a:pt x="1439" y="1803"/>
                    <a:pt x="1393" y="1393"/>
                    <a:pt x="1348" y="982"/>
                  </a:cubicBezTo>
                  <a:cubicBezTo>
                    <a:pt x="1302" y="685"/>
                    <a:pt x="1256" y="343"/>
                    <a:pt x="982" y="183"/>
                  </a:cubicBezTo>
                  <a:cubicBezTo>
                    <a:pt x="982" y="160"/>
                    <a:pt x="982" y="160"/>
                    <a:pt x="960" y="160"/>
                  </a:cubicBezTo>
                  <a:cubicBezTo>
                    <a:pt x="800" y="114"/>
                    <a:pt x="640" y="69"/>
                    <a:pt x="457" y="46"/>
                  </a:cubicBezTo>
                  <a:cubicBezTo>
                    <a:pt x="320" y="23"/>
                    <a:pt x="161" y="23"/>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15"/>
            <p:cNvSpPr/>
            <p:nvPr/>
          </p:nvSpPr>
          <p:spPr>
            <a:xfrm>
              <a:off x="1065525" y="1676575"/>
              <a:ext cx="29700" cy="260225"/>
            </a:xfrm>
            <a:custGeom>
              <a:avLst/>
              <a:gdLst/>
              <a:ahLst/>
              <a:cxnLst/>
              <a:rect l="l" t="t" r="r" b="b"/>
              <a:pathLst>
                <a:path w="1188" h="10409" extrusionOk="0">
                  <a:moveTo>
                    <a:pt x="1028" y="0"/>
                  </a:moveTo>
                  <a:lnTo>
                    <a:pt x="1028" y="0"/>
                  </a:lnTo>
                  <a:cubicBezTo>
                    <a:pt x="800" y="69"/>
                    <a:pt x="594" y="183"/>
                    <a:pt x="434" y="343"/>
                  </a:cubicBezTo>
                  <a:cubicBezTo>
                    <a:pt x="115" y="662"/>
                    <a:pt x="69" y="1141"/>
                    <a:pt x="69" y="1575"/>
                  </a:cubicBezTo>
                  <a:cubicBezTo>
                    <a:pt x="24" y="2648"/>
                    <a:pt x="24" y="3721"/>
                    <a:pt x="1" y="4793"/>
                  </a:cubicBezTo>
                  <a:cubicBezTo>
                    <a:pt x="1" y="5866"/>
                    <a:pt x="1" y="6962"/>
                    <a:pt x="46" y="8035"/>
                  </a:cubicBezTo>
                  <a:cubicBezTo>
                    <a:pt x="46" y="8560"/>
                    <a:pt x="46" y="9085"/>
                    <a:pt x="92" y="9632"/>
                  </a:cubicBezTo>
                  <a:cubicBezTo>
                    <a:pt x="92" y="9815"/>
                    <a:pt x="115" y="10043"/>
                    <a:pt x="275" y="10180"/>
                  </a:cubicBezTo>
                  <a:cubicBezTo>
                    <a:pt x="457" y="10340"/>
                    <a:pt x="708" y="10340"/>
                    <a:pt x="937" y="10363"/>
                  </a:cubicBezTo>
                  <a:cubicBezTo>
                    <a:pt x="1005" y="10386"/>
                    <a:pt x="1096" y="10386"/>
                    <a:pt x="1188" y="10408"/>
                  </a:cubicBezTo>
                  <a:cubicBezTo>
                    <a:pt x="1096" y="10317"/>
                    <a:pt x="1005" y="10226"/>
                    <a:pt x="937" y="10089"/>
                  </a:cubicBezTo>
                  <a:cubicBezTo>
                    <a:pt x="754" y="9792"/>
                    <a:pt x="777" y="9404"/>
                    <a:pt x="754" y="9062"/>
                  </a:cubicBezTo>
                  <a:cubicBezTo>
                    <a:pt x="754" y="8240"/>
                    <a:pt x="754" y="7418"/>
                    <a:pt x="731" y="6597"/>
                  </a:cubicBezTo>
                  <a:cubicBezTo>
                    <a:pt x="731" y="4976"/>
                    <a:pt x="708" y="3333"/>
                    <a:pt x="708" y="1712"/>
                  </a:cubicBezTo>
                  <a:cubicBezTo>
                    <a:pt x="708" y="1187"/>
                    <a:pt x="640" y="434"/>
                    <a:pt x="10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15"/>
            <p:cNvSpPr/>
            <p:nvPr/>
          </p:nvSpPr>
          <p:spPr>
            <a:xfrm>
              <a:off x="1059250" y="1264575"/>
              <a:ext cx="159225" cy="779925"/>
            </a:xfrm>
            <a:custGeom>
              <a:avLst/>
              <a:gdLst/>
              <a:ahLst/>
              <a:cxnLst/>
              <a:rect l="l" t="t" r="r" b="b"/>
              <a:pathLst>
                <a:path w="6369" h="31197" extrusionOk="0">
                  <a:moveTo>
                    <a:pt x="2642" y="14673"/>
                  </a:moveTo>
                  <a:cubicBezTo>
                    <a:pt x="2657" y="14673"/>
                    <a:pt x="2676" y="14677"/>
                    <a:pt x="2694" y="14677"/>
                  </a:cubicBezTo>
                  <a:cubicBezTo>
                    <a:pt x="2854" y="14677"/>
                    <a:pt x="3014" y="14700"/>
                    <a:pt x="3173" y="14723"/>
                  </a:cubicBezTo>
                  <a:lnTo>
                    <a:pt x="3333" y="14723"/>
                  </a:lnTo>
                  <a:cubicBezTo>
                    <a:pt x="3356" y="14745"/>
                    <a:pt x="3333" y="14791"/>
                    <a:pt x="3333" y="14814"/>
                  </a:cubicBezTo>
                  <a:cubicBezTo>
                    <a:pt x="3333" y="14860"/>
                    <a:pt x="3356" y="14905"/>
                    <a:pt x="3356" y="14928"/>
                  </a:cubicBezTo>
                  <a:cubicBezTo>
                    <a:pt x="3356" y="15065"/>
                    <a:pt x="3356" y="15202"/>
                    <a:pt x="3379" y="15339"/>
                  </a:cubicBezTo>
                  <a:cubicBezTo>
                    <a:pt x="3128" y="15339"/>
                    <a:pt x="2877" y="15339"/>
                    <a:pt x="2626" y="15362"/>
                  </a:cubicBezTo>
                  <a:cubicBezTo>
                    <a:pt x="2626" y="15202"/>
                    <a:pt x="2603" y="15065"/>
                    <a:pt x="2603" y="14928"/>
                  </a:cubicBezTo>
                  <a:cubicBezTo>
                    <a:pt x="2603" y="14860"/>
                    <a:pt x="2580" y="14791"/>
                    <a:pt x="2603" y="14723"/>
                  </a:cubicBezTo>
                  <a:cubicBezTo>
                    <a:pt x="2603" y="14681"/>
                    <a:pt x="2619" y="14673"/>
                    <a:pt x="2642" y="14673"/>
                  </a:cubicBezTo>
                  <a:close/>
                  <a:moveTo>
                    <a:pt x="3630" y="15521"/>
                  </a:moveTo>
                  <a:cubicBezTo>
                    <a:pt x="3835" y="15521"/>
                    <a:pt x="4018" y="15521"/>
                    <a:pt x="4200" y="15544"/>
                  </a:cubicBezTo>
                  <a:cubicBezTo>
                    <a:pt x="4269" y="15567"/>
                    <a:pt x="4360" y="15590"/>
                    <a:pt x="4406" y="15636"/>
                  </a:cubicBezTo>
                  <a:cubicBezTo>
                    <a:pt x="4474" y="15681"/>
                    <a:pt x="4497" y="15750"/>
                    <a:pt x="4520" y="15818"/>
                  </a:cubicBezTo>
                  <a:cubicBezTo>
                    <a:pt x="4566" y="15909"/>
                    <a:pt x="4589" y="16001"/>
                    <a:pt x="4611" y="16092"/>
                  </a:cubicBezTo>
                  <a:cubicBezTo>
                    <a:pt x="4657" y="16183"/>
                    <a:pt x="4703" y="16275"/>
                    <a:pt x="4725" y="16366"/>
                  </a:cubicBezTo>
                  <a:cubicBezTo>
                    <a:pt x="4703" y="16343"/>
                    <a:pt x="4680" y="16343"/>
                    <a:pt x="4634" y="16343"/>
                  </a:cubicBezTo>
                  <a:cubicBezTo>
                    <a:pt x="4200" y="16206"/>
                    <a:pt x="3744" y="16161"/>
                    <a:pt x="3287" y="16115"/>
                  </a:cubicBezTo>
                  <a:cubicBezTo>
                    <a:pt x="3120" y="16107"/>
                    <a:pt x="2953" y="16102"/>
                    <a:pt x="2786" y="16102"/>
                  </a:cubicBezTo>
                  <a:cubicBezTo>
                    <a:pt x="2453" y="16102"/>
                    <a:pt x="2123" y="16123"/>
                    <a:pt x="1804" y="16183"/>
                  </a:cubicBezTo>
                  <a:cubicBezTo>
                    <a:pt x="1781" y="16161"/>
                    <a:pt x="1758" y="16161"/>
                    <a:pt x="1758" y="16161"/>
                  </a:cubicBezTo>
                  <a:cubicBezTo>
                    <a:pt x="1644" y="16183"/>
                    <a:pt x="1530" y="16206"/>
                    <a:pt x="1416" y="16229"/>
                  </a:cubicBezTo>
                  <a:cubicBezTo>
                    <a:pt x="1484" y="16001"/>
                    <a:pt x="1576" y="15704"/>
                    <a:pt x="1827" y="15613"/>
                  </a:cubicBezTo>
                  <a:cubicBezTo>
                    <a:pt x="2032" y="15544"/>
                    <a:pt x="2260" y="15567"/>
                    <a:pt x="2443" y="15544"/>
                  </a:cubicBezTo>
                  <a:cubicBezTo>
                    <a:pt x="2648" y="15544"/>
                    <a:pt x="2854" y="15544"/>
                    <a:pt x="3036" y="15521"/>
                  </a:cubicBezTo>
                  <a:close/>
                  <a:moveTo>
                    <a:pt x="4748" y="16571"/>
                  </a:moveTo>
                  <a:lnTo>
                    <a:pt x="4748" y="16571"/>
                  </a:lnTo>
                  <a:cubicBezTo>
                    <a:pt x="4885" y="16617"/>
                    <a:pt x="5022" y="16663"/>
                    <a:pt x="5136" y="16731"/>
                  </a:cubicBezTo>
                  <a:cubicBezTo>
                    <a:pt x="5319" y="16823"/>
                    <a:pt x="5502" y="16937"/>
                    <a:pt x="5638" y="17074"/>
                  </a:cubicBezTo>
                  <a:cubicBezTo>
                    <a:pt x="5775" y="17233"/>
                    <a:pt x="5844" y="17416"/>
                    <a:pt x="5890" y="17599"/>
                  </a:cubicBezTo>
                  <a:cubicBezTo>
                    <a:pt x="5981" y="18009"/>
                    <a:pt x="5958" y="18443"/>
                    <a:pt x="5981" y="18854"/>
                  </a:cubicBezTo>
                  <a:cubicBezTo>
                    <a:pt x="6026" y="21000"/>
                    <a:pt x="6072" y="23168"/>
                    <a:pt x="6141" y="25314"/>
                  </a:cubicBezTo>
                  <a:cubicBezTo>
                    <a:pt x="6141" y="25542"/>
                    <a:pt x="6141" y="25747"/>
                    <a:pt x="6072" y="25975"/>
                  </a:cubicBezTo>
                  <a:cubicBezTo>
                    <a:pt x="6026" y="26181"/>
                    <a:pt x="5867" y="26318"/>
                    <a:pt x="5661" y="26409"/>
                  </a:cubicBezTo>
                  <a:cubicBezTo>
                    <a:pt x="5433" y="26500"/>
                    <a:pt x="5205" y="26546"/>
                    <a:pt x="4977" y="26615"/>
                  </a:cubicBezTo>
                  <a:cubicBezTo>
                    <a:pt x="4954" y="26615"/>
                    <a:pt x="4908" y="26615"/>
                    <a:pt x="4862" y="26637"/>
                  </a:cubicBezTo>
                  <a:cubicBezTo>
                    <a:pt x="5228" y="26227"/>
                    <a:pt x="5228" y="25587"/>
                    <a:pt x="5273" y="25062"/>
                  </a:cubicBezTo>
                  <a:cubicBezTo>
                    <a:pt x="5365" y="23510"/>
                    <a:pt x="5365" y="21958"/>
                    <a:pt x="5273" y="20406"/>
                  </a:cubicBezTo>
                  <a:cubicBezTo>
                    <a:pt x="5228" y="19607"/>
                    <a:pt x="5159" y="18831"/>
                    <a:pt x="5068" y="18055"/>
                  </a:cubicBezTo>
                  <a:cubicBezTo>
                    <a:pt x="5045" y="17713"/>
                    <a:pt x="5022" y="17370"/>
                    <a:pt x="4954" y="17028"/>
                  </a:cubicBezTo>
                  <a:cubicBezTo>
                    <a:pt x="4908" y="16868"/>
                    <a:pt x="4862" y="16708"/>
                    <a:pt x="4748" y="16571"/>
                  </a:cubicBezTo>
                  <a:close/>
                  <a:moveTo>
                    <a:pt x="3493" y="16343"/>
                  </a:moveTo>
                  <a:lnTo>
                    <a:pt x="3493" y="16343"/>
                  </a:lnTo>
                  <a:cubicBezTo>
                    <a:pt x="3653" y="16366"/>
                    <a:pt x="3812" y="16366"/>
                    <a:pt x="3949" y="16389"/>
                  </a:cubicBezTo>
                  <a:cubicBezTo>
                    <a:pt x="4132" y="16412"/>
                    <a:pt x="4292" y="16457"/>
                    <a:pt x="4452" y="16503"/>
                  </a:cubicBezTo>
                  <a:cubicBezTo>
                    <a:pt x="4474" y="16503"/>
                    <a:pt x="4474" y="16503"/>
                    <a:pt x="4474" y="16526"/>
                  </a:cubicBezTo>
                  <a:cubicBezTo>
                    <a:pt x="4748" y="16686"/>
                    <a:pt x="4794" y="17028"/>
                    <a:pt x="4840" y="17325"/>
                  </a:cubicBezTo>
                  <a:cubicBezTo>
                    <a:pt x="4885" y="17736"/>
                    <a:pt x="4931" y="18146"/>
                    <a:pt x="4954" y="18557"/>
                  </a:cubicBezTo>
                  <a:cubicBezTo>
                    <a:pt x="5091" y="20018"/>
                    <a:pt x="5136" y="21502"/>
                    <a:pt x="5136" y="22963"/>
                  </a:cubicBezTo>
                  <a:cubicBezTo>
                    <a:pt x="5136" y="23693"/>
                    <a:pt x="5091" y="24423"/>
                    <a:pt x="5068" y="25154"/>
                  </a:cubicBezTo>
                  <a:cubicBezTo>
                    <a:pt x="5022" y="25656"/>
                    <a:pt x="5022" y="26341"/>
                    <a:pt x="4566" y="26660"/>
                  </a:cubicBezTo>
                  <a:cubicBezTo>
                    <a:pt x="4543" y="26660"/>
                    <a:pt x="4520" y="26683"/>
                    <a:pt x="4520" y="26706"/>
                  </a:cubicBezTo>
                  <a:cubicBezTo>
                    <a:pt x="4429" y="26729"/>
                    <a:pt x="4337" y="26751"/>
                    <a:pt x="4223" y="26774"/>
                  </a:cubicBezTo>
                  <a:cubicBezTo>
                    <a:pt x="4109" y="26797"/>
                    <a:pt x="3972" y="26820"/>
                    <a:pt x="3835" y="26820"/>
                  </a:cubicBezTo>
                  <a:cubicBezTo>
                    <a:pt x="3995" y="26615"/>
                    <a:pt x="4086" y="26363"/>
                    <a:pt x="4132" y="26090"/>
                  </a:cubicBezTo>
                  <a:cubicBezTo>
                    <a:pt x="4178" y="25724"/>
                    <a:pt x="4178" y="25336"/>
                    <a:pt x="4178" y="24948"/>
                  </a:cubicBezTo>
                  <a:cubicBezTo>
                    <a:pt x="4200" y="23328"/>
                    <a:pt x="4223" y="21684"/>
                    <a:pt x="4155" y="20064"/>
                  </a:cubicBezTo>
                  <a:cubicBezTo>
                    <a:pt x="4132" y="19242"/>
                    <a:pt x="4064" y="18443"/>
                    <a:pt x="3972" y="17644"/>
                  </a:cubicBezTo>
                  <a:cubicBezTo>
                    <a:pt x="3927" y="17233"/>
                    <a:pt x="3881" y="16594"/>
                    <a:pt x="3493" y="16343"/>
                  </a:cubicBezTo>
                  <a:close/>
                  <a:moveTo>
                    <a:pt x="1279" y="16480"/>
                  </a:moveTo>
                  <a:cubicBezTo>
                    <a:pt x="891" y="16914"/>
                    <a:pt x="959" y="17667"/>
                    <a:pt x="959" y="18192"/>
                  </a:cubicBezTo>
                  <a:cubicBezTo>
                    <a:pt x="959" y="19813"/>
                    <a:pt x="982" y="21456"/>
                    <a:pt x="982" y="23077"/>
                  </a:cubicBezTo>
                  <a:cubicBezTo>
                    <a:pt x="1005" y="23898"/>
                    <a:pt x="1005" y="24720"/>
                    <a:pt x="1005" y="25542"/>
                  </a:cubicBezTo>
                  <a:cubicBezTo>
                    <a:pt x="1028" y="25884"/>
                    <a:pt x="1005" y="26272"/>
                    <a:pt x="1188" y="26569"/>
                  </a:cubicBezTo>
                  <a:cubicBezTo>
                    <a:pt x="1256" y="26706"/>
                    <a:pt x="1347" y="26797"/>
                    <a:pt x="1439" y="26888"/>
                  </a:cubicBezTo>
                  <a:cubicBezTo>
                    <a:pt x="1347" y="26866"/>
                    <a:pt x="1279" y="26866"/>
                    <a:pt x="1188" y="26843"/>
                  </a:cubicBezTo>
                  <a:cubicBezTo>
                    <a:pt x="959" y="26820"/>
                    <a:pt x="708" y="26820"/>
                    <a:pt x="526" y="26660"/>
                  </a:cubicBezTo>
                  <a:cubicBezTo>
                    <a:pt x="366" y="26523"/>
                    <a:pt x="343" y="26295"/>
                    <a:pt x="343" y="26112"/>
                  </a:cubicBezTo>
                  <a:cubicBezTo>
                    <a:pt x="297" y="25565"/>
                    <a:pt x="297" y="25040"/>
                    <a:pt x="297" y="24515"/>
                  </a:cubicBezTo>
                  <a:cubicBezTo>
                    <a:pt x="252" y="23442"/>
                    <a:pt x="252" y="22346"/>
                    <a:pt x="252" y="21273"/>
                  </a:cubicBezTo>
                  <a:cubicBezTo>
                    <a:pt x="275" y="20201"/>
                    <a:pt x="275" y="19128"/>
                    <a:pt x="320" y="18055"/>
                  </a:cubicBezTo>
                  <a:cubicBezTo>
                    <a:pt x="320" y="17621"/>
                    <a:pt x="366" y="17142"/>
                    <a:pt x="685" y="16823"/>
                  </a:cubicBezTo>
                  <a:cubicBezTo>
                    <a:pt x="845" y="16663"/>
                    <a:pt x="1051" y="16549"/>
                    <a:pt x="1279" y="16480"/>
                  </a:cubicBezTo>
                  <a:close/>
                  <a:moveTo>
                    <a:pt x="2854" y="16298"/>
                  </a:moveTo>
                  <a:cubicBezTo>
                    <a:pt x="2991" y="16298"/>
                    <a:pt x="3128" y="16298"/>
                    <a:pt x="3265" y="16320"/>
                  </a:cubicBezTo>
                  <a:cubicBezTo>
                    <a:pt x="3516" y="16457"/>
                    <a:pt x="3653" y="16731"/>
                    <a:pt x="3721" y="17028"/>
                  </a:cubicBezTo>
                  <a:cubicBezTo>
                    <a:pt x="3790" y="17393"/>
                    <a:pt x="3812" y="17804"/>
                    <a:pt x="3858" y="18192"/>
                  </a:cubicBezTo>
                  <a:cubicBezTo>
                    <a:pt x="3995" y="19721"/>
                    <a:pt x="4041" y="21273"/>
                    <a:pt x="4018" y="22803"/>
                  </a:cubicBezTo>
                  <a:cubicBezTo>
                    <a:pt x="4018" y="23579"/>
                    <a:pt x="3995" y="24355"/>
                    <a:pt x="3972" y="25108"/>
                  </a:cubicBezTo>
                  <a:cubicBezTo>
                    <a:pt x="3972" y="25679"/>
                    <a:pt x="4041" y="26432"/>
                    <a:pt x="3561" y="26843"/>
                  </a:cubicBezTo>
                  <a:cubicBezTo>
                    <a:pt x="3561" y="26843"/>
                    <a:pt x="3561" y="26866"/>
                    <a:pt x="3561" y="26866"/>
                  </a:cubicBezTo>
                  <a:cubicBezTo>
                    <a:pt x="3402" y="26866"/>
                    <a:pt x="3265" y="26888"/>
                    <a:pt x="3128" y="26888"/>
                  </a:cubicBezTo>
                  <a:cubicBezTo>
                    <a:pt x="3128" y="26888"/>
                    <a:pt x="3128" y="26888"/>
                    <a:pt x="3128" y="26866"/>
                  </a:cubicBezTo>
                  <a:cubicBezTo>
                    <a:pt x="3128" y="26363"/>
                    <a:pt x="3105" y="25861"/>
                    <a:pt x="3105" y="25382"/>
                  </a:cubicBezTo>
                  <a:lnTo>
                    <a:pt x="3036" y="22826"/>
                  </a:lnTo>
                  <a:cubicBezTo>
                    <a:pt x="3014" y="21844"/>
                    <a:pt x="2991" y="20885"/>
                    <a:pt x="2968" y="19927"/>
                  </a:cubicBezTo>
                  <a:cubicBezTo>
                    <a:pt x="2945" y="19105"/>
                    <a:pt x="2945" y="18283"/>
                    <a:pt x="2899" y="17462"/>
                  </a:cubicBezTo>
                  <a:cubicBezTo>
                    <a:pt x="2899" y="17074"/>
                    <a:pt x="2899" y="16686"/>
                    <a:pt x="2854" y="16298"/>
                  </a:cubicBezTo>
                  <a:close/>
                  <a:moveTo>
                    <a:pt x="2762" y="16298"/>
                  </a:moveTo>
                  <a:cubicBezTo>
                    <a:pt x="2740" y="16457"/>
                    <a:pt x="2740" y="16640"/>
                    <a:pt x="2740" y="16800"/>
                  </a:cubicBezTo>
                  <a:cubicBezTo>
                    <a:pt x="2740" y="17096"/>
                    <a:pt x="2762" y="17416"/>
                    <a:pt x="2762" y="17713"/>
                  </a:cubicBezTo>
                  <a:cubicBezTo>
                    <a:pt x="2785" y="18580"/>
                    <a:pt x="2785" y="19425"/>
                    <a:pt x="2808" y="20292"/>
                  </a:cubicBezTo>
                  <a:cubicBezTo>
                    <a:pt x="2831" y="21251"/>
                    <a:pt x="2854" y="22209"/>
                    <a:pt x="2877" y="23168"/>
                  </a:cubicBezTo>
                  <a:cubicBezTo>
                    <a:pt x="2877" y="23990"/>
                    <a:pt x="2899" y="24811"/>
                    <a:pt x="2922" y="25633"/>
                  </a:cubicBezTo>
                  <a:cubicBezTo>
                    <a:pt x="2922" y="26044"/>
                    <a:pt x="2945" y="26478"/>
                    <a:pt x="2945" y="26911"/>
                  </a:cubicBezTo>
                  <a:cubicBezTo>
                    <a:pt x="2626" y="26820"/>
                    <a:pt x="2329" y="26592"/>
                    <a:pt x="2215" y="26272"/>
                  </a:cubicBezTo>
                  <a:cubicBezTo>
                    <a:pt x="2078" y="25907"/>
                    <a:pt x="2101" y="25450"/>
                    <a:pt x="2078" y="25062"/>
                  </a:cubicBezTo>
                  <a:cubicBezTo>
                    <a:pt x="2009" y="23510"/>
                    <a:pt x="1964" y="21958"/>
                    <a:pt x="1872" y="20429"/>
                  </a:cubicBezTo>
                  <a:cubicBezTo>
                    <a:pt x="1849" y="19630"/>
                    <a:pt x="1804" y="18854"/>
                    <a:pt x="1758" y="18078"/>
                  </a:cubicBezTo>
                  <a:cubicBezTo>
                    <a:pt x="1758" y="17713"/>
                    <a:pt x="1735" y="17325"/>
                    <a:pt x="1804" y="16937"/>
                  </a:cubicBezTo>
                  <a:cubicBezTo>
                    <a:pt x="1849" y="16777"/>
                    <a:pt x="1872" y="16594"/>
                    <a:pt x="1986" y="16480"/>
                  </a:cubicBezTo>
                  <a:cubicBezTo>
                    <a:pt x="2055" y="16412"/>
                    <a:pt x="2146" y="16343"/>
                    <a:pt x="2237" y="16298"/>
                  </a:cubicBezTo>
                  <a:close/>
                  <a:moveTo>
                    <a:pt x="1918" y="16320"/>
                  </a:moveTo>
                  <a:cubicBezTo>
                    <a:pt x="1895" y="16343"/>
                    <a:pt x="1872" y="16343"/>
                    <a:pt x="1849" y="16366"/>
                  </a:cubicBezTo>
                  <a:cubicBezTo>
                    <a:pt x="1735" y="16480"/>
                    <a:pt x="1667" y="16686"/>
                    <a:pt x="1644" y="16845"/>
                  </a:cubicBezTo>
                  <a:cubicBezTo>
                    <a:pt x="1553" y="17279"/>
                    <a:pt x="1576" y="17736"/>
                    <a:pt x="1598" y="18169"/>
                  </a:cubicBezTo>
                  <a:cubicBezTo>
                    <a:pt x="1667" y="19835"/>
                    <a:pt x="1735" y="21502"/>
                    <a:pt x="1804" y="23168"/>
                  </a:cubicBezTo>
                  <a:cubicBezTo>
                    <a:pt x="1849" y="23990"/>
                    <a:pt x="1895" y="24811"/>
                    <a:pt x="1941" y="25633"/>
                  </a:cubicBezTo>
                  <a:cubicBezTo>
                    <a:pt x="1964" y="25953"/>
                    <a:pt x="1986" y="26318"/>
                    <a:pt x="2192" y="26592"/>
                  </a:cubicBezTo>
                  <a:cubicBezTo>
                    <a:pt x="2283" y="26729"/>
                    <a:pt x="2420" y="26843"/>
                    <a:pt x="2557" y="26911"/>
                  </a:cubicBezTo>
                  <a:cubicBezTo>
                    <a:pt x="2481" y="26919"/>
                    <a:pt x="2407" y="26921"/>
                    <a:pt x="2335" y="26921"/>
                  </a:cubicBezTo>
                  <a:cubicBezTo>
                    <a:pt x="2189" y="26921"/>
                    <a:pt x="2047" y="26911"/>
                    <a:pt x="1895" y="26911"/>
                  </a:cubicBezTo>
                  <a:cubicBezTo>
                    <a:pt x="1895" y="26911"/>
                    <a:pt x="1872" y="26888"/>
                    <a:pt x="1872" y="26888"/>
                  </a:cubicBezTo>
                  <a:cubicBezTo>
                    <a:pt x="1507" y="26843"/>
                    <a:pt x="1302" y="26500"/>
                    <a:pt x="1233" y="26181"/>
                  </a:cubicBezTo>
                  <a:cubicBezTo>
                    <a:pt x="1188" y="25975"/>
                    <a:pt x="1210" y="25770"/>
                    <a:pt x="1188" y="25565"/>
                  </a:cubicBezTo>
                  <a:cubicBezTo>
                    <a:pt x="1188" y="25359"/>
                    <a:pt x="1188" y="25131"/>
                    <a:pt x="1188" y="24925"/>
                  </a:cubicBezTo>
                  <a:cubicBezTo>
                    <a:pt x="1188" y="23396"/>
                    <a:pt x="1188" y="21844"/>
                    <a:pt x="1165" y="20315"/>
                  </a:cubicBezTo>
                  <a:cubicBezTo>
                    <a:pt x="1165" y="19539"/>
                    <a:pt x="1142" y="18785"/>
                    <a:pt x="1142" y="18009"/>
                  </a:cubicBezTo>
                  <a:cubicBezTo>
                    <a:pt x="1142" y="17462"/>
                    <a:pt x="1096" y="16845"/>
                    <a:pt x="1530" y="16412"/>
                  </a:cubicBezTo>
                  <a:cubicBezTo>
                    <a:pt x="1530" y="16412"/>
                    <a:pt x="1530" y="16412"/>
                    <a:pt x="1530" y="16389"/>
                  </a:cubicBezTo>
                  <a:cubicBezTo>
                    <a:pt x="1621" y="16389"/>
                    <a:pt x="1713" y="16366"/>
                    <a:pt x="1804" y="16343"/>
                  </a:cubicBezTo>
                  <a:lnTo>
                    <a:pt x="1827" y="16343"/>
                  </a:lnTo>
                  <a:cubicBezTo>
                    <a:pt x="1872" y="16320"/>
                    <a:pt x="1895" y="16320"/>
                    <a:pt x="1918" y="16320"/>
                  </a:cubicBezTo>
                  <a:close/>
                  <a:moveTo>
                    <a:pt x="5387" y="26751"/>
                  </a:moveTo>
                  <a:lnTo>
                    <a:pt x="5387" y="26751"/>
                  </a:lnTo>
                  <a:cubicBezTo>
                    <a:pt x="5342" y="27094"/>
                    <a:pt x="5159" y="27391"/>
                    <a:pt x="4908" y="27619"/>
                  </a:cubicBezTo>
                  <a:cubicBezTo>
                    <a:pt x="4399" y="28088"/>
                    <a:pt x="3689" y="28172"/>
                    <a:pt x="3023" y="28172"/>
                  </a:cubicBezTo>
                  <a:cubicBezTo>
                    <a:pt x="2912" y="28172"/>
                    <a:pt x="2802" y="28170"/>
                    <a:pt x="2694" y="28167"/>
                  </a:cubicBezTo>
                  <a:cubicBezTo>
                    <a:pt x="2489" y="28167"/>
                    <a:pt x="2283" y="28167"/>
                    <a:pt x="2101" y="28098"/>
                  </a:cubicBezTo>
                  <a:cubicBezTo>
                    <a:pt x="1941" y="28053"/>
                    <a:pt x="1804" y="27961"/>
                    <a:pt x="1690" y="27847"/>
                  </a:cubicBezTo>
                  <a:cubicBezTo>
                    <a:pt x="1530" y="27642"/>
                    <a:pt x="1416" y="27368"/>
                    <a:pt x="1324" y="27094"/>
                  </a:cubicBezTo>
                  <a:lnTo>
                    <a:pt x="1324" y="27094"/>
                  </a:lnTo>
                  <a:cubicBezTo>
                    <a:pt x="1484" y="27117"/>
                    <a:pt x="1667" y="27140"/>
                    <a:pt x="1827" y="27140"/>
                  </a:cubicBezTo>
                  <a:cubicBezTo>
                    <a:pt x="2053" y="27154"/>
                    <a:pt x="2281" y="27161"/>
                    <a:pt x="2508" y="27161"/>
                  </a:cubicBezTo>
                  <a:cubicBezTo>
                    <a:pt x="3360" y="27161"/>
                    <a:pt x="4217" y="27059"/>
                    <a:pt x="5045" y="26843"/>
                  </a:cubicBezTo>
                  <a:cubicBezTo>
                    <a:pt x="5159" y="26820"/>
                    <a:pt x="5273" y="26774"/>
                    <a:pt x="5387" y="26751"/>
                  </a:cubicBezTo>
                  <a:close/>
                  <a:moveTo>
                    <a:pt x="4589" y="28075"/>
                  </a:moveTo>
                  <a:lnTo>
                    <a:pt x="4589" y="28075"/>
                  </a:lnTo>
                  <a:cubicBezTo>
                    <a:pt x="4566" y="28235"/>
                    <a:pt x="4566" y="28395"/>
                    <a:pt x="4566" y="28555"/>
                  </a:cubicBezTo>
                  <a:cubicBezTo>
                    <a:pt x="4543" y="28714"/>
                    <a:pt x="4566" y="28943"/>
                    <a:pt x="4452" y="29080"/>
                  </a:cubicBezTo>
                  <a:cubicBezTo>
                    <a:pt x="4315" y="29194"/>
                    <a:pt x="4086" y="29194"/>
                    <a:pt x="3927" y="29217"/>
                  </a:cubicBezTo>
                  <a:cubicBezTo>
                    <a:pt x="3721" y="29262"/>
                    <a:pt x="3516" y="29285"/>
                    <a:pt x="3310" y="29308"/>
                  </a:cubicBezTo>
                  <a:cubicBezTo>
                    <a:pt x="3219" y="29319"/>
                    <a:pt x="3122" y="29325"/>
                    <a:pt x="3022" y="29325"/>
                  </a:cubicBezTo>
                  <a:cubicBezTo>
                    <a:pt x="2922" y="29325"/>
                    <a:pt x="2820" y="29319"/>
                    <a:pt x="2717" y="29308"/>
                  </a:cubicBezTo>
                  <a:cubicBezTo>
                    <a:pt x="2671" y="29308"/>
                    <a:pt x="2616" y="29310"/>
                    <a:pt x="2558" y="29310"/>
                  </a:cubicBezTo>
                  <a:cubicBezTo>
                    <a:pt x="2414" y="29310"/>
                    <a:pt x="2251" y="29298"/>
                    <a:pt x="2169" y="29217"/>
                  </a:cubicBezTo>
                  <a:cubicBezTo>
                    <a:pt x="2055" y="29102"/>
                    <a:pt x="2055" y="28920"/>
                    <a:pt x="2055" y="28783"/>
                  </a:cubicBezTo>
                  <a:cubicBezTo>
                    <a:pt x="2055" y="28646"/>
                    <a:pt x="2032" y="28486"/>
                    <a:pt x="2032" y="28349"/>
                  </a:cubicBezTo>
                  <a:lnTo>
                    <a:pt x="2032" y="28349"/>
                  </a:lnTo>
                  <a:cubicBezTo>
                    <a:pt x="2183" y="28390"/>
                    <a:pt x="2342" y="28399"/>
                    <a:pt x="2504" y="28399"/>
                  </a:cubicBezTo>
                  <a:cubicBezTo>
                    <a:pt x="2612" y="28399"/>
                    <a:pt x="2721" y="28395"/>
                    <a:pt x="2831" y="28395"/>
                  </a:cubicBezTo>
                  <a:cubicBezTo>
                    <a:pt x="2929" y="28400"/>
                    <a:pt x="3027" y="28403"/>
                    <a:pt x="3126" y="28403"/>
                  </a:cubicBezTo>
                  <a:cubicBezTo>
                    <a:pt x="3484" y="28403"/>
                    <a:pt x="3842" y="28365"/>
                    <a:pt x="4200" y="28258"/>
                  </a:cubicBezTo>
                  <a:cubicBezTo>
                    <a:pt x="4337" y="28212"/>
                    <a:pt x="4452" y="28144"/>
                    <a:pt x="4589" y="28075"/>
                  </a:cubicBezTo>
                  <a:close/>
                  <a:moveTo>
                    <a:pt x="2854" y="0"/>
                  </a:moveTo>
                  <a:cubicBezTo>
                    <a:pt x="2854" y="982"/>
                    <a:pt x="2877" y="11322"/>
                    <a:pt x="2877" y="12303"/>
                  </a:cubicBezTo>
                  <a:cubicBezTo>
                    <a:pt x="2899" y="12851"/>
                    <a:pt x="2899" y="13399"/>
                    <a:pt x="2899" y="13947"/>
                  </a:cubicBezTo>
                  <a:cubicBezTo>
                    <a:pt x="2899" y="14106"/>
                    <a:pt x="2899" y="14266"/>
                    <a:pt x="2922" y="14449"/>
                  </a:cubicBezTo>
                  <a:cubicBezTo>
                    <a:pt x="2922" y="14472"/>
                    <a:pt x="2922" y="14494"/>
                    <a:pt x="2922" y="14517"/>
                  </a:cubicBezTo>
                  <a:lnTo>
                    <a:pt x="2854" y="14517"/>
                  </a:lnTo>
                  <a:cubicBezTo>
                    <a:pt x="2808" y="14517"/>
                    <a:pt x="2742" y="14507"/>
                    <a:pt x="2683" y="14507"/>
                  </a:cubicBezTo>
                  <a:cubicBezTo>
                    <a:pt x="2653" y="14507"/>
                    <a:pt x="2626" y="14510"/>
                    <a:pt x="2603" y="14517"/>
                  </a:cubicBezTo>
                  <a:cubicBezTo>
                    <a:pt x="2397" y="14563"/>
                    <a:pt x="2420" y="14768"/>
                    <a:pt x="2443" y="14905"/>
                  </a:cubicBezTo>
                  <a:cubicBezTo>
                    <a:pt x="2443" y="15065"/>
                    <a:pt x="2443" y="15202"/>
                    <a:pt x="2466" y="15362"/>
                  </a:cubicBezTo>
                  <a:lnTo>
                    <a:pt x="2420" y="15362"/>
                  </a:lnTo>
                  <a:cubicBezTo>
                    <a:pt x="2101" y="15385"/>
                    <a:pt x="1758" y="15362"/>
                    <a:pt x="1530" y="15590"/>
                  </a:cubicBezTo>
                  <a:cubicBezTo>
                    <a:pt x="1347" y="15773"/>
                    <a:pt x="1256" y="16046"/>
                    <a:pt x="1210" y="16298"/>
                  </a:cubicBezTo>
                  <a:cubicBezTo>
                    <a:pt x="1165" y="16320"/>
                    <a:pt x="1142" y="16320"/>
                    <a:pt x="1119" y="16320"/>
                  </a:cubicBezTo>
                  <a:cubicBezTo>
                    <a:pt x="708" y="16480"/>
                    <a:pt x="389" y="16754"/>
                    <a:pt x="229" y="17165"/>
                  </a:cubicBezTo>
                  <a:cubicBezTo>
                    <a:pt x="69" y="17621"/>
                    <a:pt x="92" y="18169"/>
                    <a:pt x="69" y="18649"/>
                  </a:cubicBezTo>
                  <a:cubicBezTo>
                    <a:pt x="23" y="19790"/>
                    <a:pt x="1" y="20931"/>
                    <a:pt x="1" y="22072"/>
                  </a:cubicBezTo>
                  <a:cubicBezTo>
                    <a:pt x="23" y="23214"/>
                    <a:pt x="46" y="24378"/>
                    <a:pt x="69" y="25519"/>
                  </a:cubicBezTo>
                  <a:cubicBezTo>
                    <a:pt x="92" y="25770"/>
                    <a:pt x="92" y="26044"/>
                    <a:pt x="115" y="26295"/>
                  </a:cubicBezTo>
                  <a:cubicBezTo>
                    <a:pt x="160" y="26500"/>
                    <a:pt x="229" y="26706"/>
                    <a:pt x="389" y="26843"/>
                  </a:cubicBezTo>
                  <a:cubicBezTo>
                    <a:pt x="571" y="27003"/>
                    <a:pt x="800" y="27025"/>
                    <a:pt x="1028" y="27071"/>
                  </a:cubicBezTo>
                  <a:lnTo>
                    <a:pt x="1051" y="27071"/>
                  </a:lnTo>
                  <a:cubicBezTo>
                    <a:pt x="1165" y="27436"/>
                    <a:pt x="1324" y="27847"/>
                    <a:pt x="1621" y="28121"/>
                  </a:cubicBezTo>
                  <a:cubicBezTo>
                    <a:pt x="1690" y="28189"/>
                    <a:pt x="1781" y="28235"/>
                    <a:pt x="1849" y="28258"/>
                  </a:cubicBezTo>
                  <a:cubicBezTo>
                    <a:pt x="1849" y="28463"/>
                    <a:pt x="1872" y="28646"/>
                    <a:pt x="1872" y="28829"/>
                  </a:cubicBezTo>
                  <a:cubicBezTo>
                    <a:pt x="1872" y="28966"/>
                    <a:pt x="1895" y="29125"/>
                    <a:pt x="1964" y="29239"/>
                  </a:cubicBezTo>
                  <a:cubicBezTo>
                    <a:pt x="2055" y="29354"/>
                    <a:pt x="2169" y="29422"/>
                    <a:pt x="2306" y="29445"/>
                  </a:cubicBezTo>
                  <a:cubicBezTo>
                    <a:pt x="2306" y="29491"/>
                    <a:pt x="2306" y="29536"/>
                    <a:pt x="2306" y="29605"/>
                  </a:cubicBezTo>
                  <a:cubicBezTo>
                    <a:pt x="2306" y="29650"/>
                    <a:pt x="2306" y="29719"/>
                    <a:pt x="2306" y="29764"/>
                  </a:cubicBezTo>
                  <a:cubicBezTo>
                    <a:pt x="2306" y="29901"/>
                    <a:pt x="2306" y="30016"/>
                    <a:pt x="2329" y="30152"/>
                  </a:cubicBezTo>
                  <a:cubicBezTo>
                    <a:pt x="2329" y="30267"/>
                    <a:pt x="2329" y="30404"/>
                    <a:pt x="2352" y="30518"/>
                  </a:cubicBezTo>
                  <a:cubicBezTo>
                    <a:pt x="2352" y="30632"/>
                    <a:pt x="2397" y="30746"/>
                    <a:pt x="2420" y="30883"/>
                  </a:cubicBezTo>
                  <a:cubicBezTo>
                    <a:pt x="2420" y="30883"/>
                    <a:pt x="2420" y="30883"/>
                    <a:pt x="2420" y="30860"/>
                  </a:cubicBezTo>
                  <a:cubicBezTo>
                    <a:pt x="2420" y="30746"/>
                    <a:pt x="2443" y="30632"/>
                    <a:pt x="2443" y="30495"/>
                  </a:cubicBezTo>
                  <a:cubicBezTo>
                    <a:pt x="2443" y="30381"/>
                    <a:pt x="2420" y="30244"/>
                    <a:pt x="2420" y="30130"/>
                  </a:cubicBezTo>
                  <a:cubicBezTo>
                    <a:pt x="2420" y="30016"/>
                    <a:pt x="2420" y="29901"/>
                    <a:pt x="2420" y="29764"/>
                  </a:cubicBezTo>
                  <a:cubicBezTo>
                    <a:pt x="2420" y="29719"/>
                    <a:pt x="2420" y="29650"/>
                    <a:pt x="2443" y="29582"/>
                  </a:cubicBezTo>
                  <a:cubicBezTo>
                    <a:pt x="2443" y="29536"/>
                    <a:pt x="2443" y="29491"/>
                    <a:pt x="2443" y="29468"/>
                  </a:cubicBezTo>
                  <a:lnTo>
                    <a:pt x="2717" y="29468"/>
                  </a:lnTo>
                  <a:cubicBezTo>
                    <a:pt x="2717" y="29742"/>
                    <a:pt x="2762" y="30038"/>
                    <a:pt x="2785" y="30312"/>
                  </a:cubicBezTo>
                  <a:cubicBezTo>
                    <a:pt x="2785" y="30472"/>
                    <a:pt x="2785" y="30609"/>
                    <a:pt x="2808" y="30769"/>
                  </a:cubicBezTo>
                  <a:cubicBezTo>
                    <a:pt x="2808" y="30906"/>
                    <a:pt x="2808" y="31043"/>
                    <a:pt x="2854" y="31180"/>
                  </a:cubicBezTo>
                  <a:cubicBezTo>
                    <a:pt x="2854" y="31191"/>
                    <a:pt x="2865" y="31197"/>
                    <a:pt x="2877" y="31197"/>
                  </a:cubicBezTo>
                  <a:cubicBezTo>
                    <a:pt x="2888" y="31197"/>
                    <a:pt x="2899" y="31191"/>
                    <a:pt x="2899" y="31180"/>
                  </a:cubicBezTo>
                  <a:cubicBezTo>
                    <a:pt x="2922" y="31043"/>
                    <a:pt x="2899" y="30906"/>
                    <a:pt x="2899" y="30769"/>
                  </a:cubicBezTo>
                  <a:cubicBezTo>
                    <a:pt x="2899" y="30609"/>
                    <a:pt x="2877" y="30472"/>
                    <a:pt x="2877" y="30312"/>
                  </a:cubicBezTo>
                  <a:cubicBezTo>
                    <a:pt x="2854" y="30038"/>
                    <a:pt x="2854" y="29742"/>
                    <a:pt x="2831" y="29468"/>
                  </a:cubicBezTo>
                  <a:lnTo>
                    <a:pt x="3219" y="29468"/>
                  </a:lnTo>
                  <a:cubicBezTo>
                    <a:pt x="3196" y="29650"/>
                    <a:pt x="3219" y="29856"/>
                    <a:pt x="3219" y="30061"/>
                  </a:cubicBezTo>
                  <a:cubicBezTo>
                    <a:pt x="3219" y="30289"/>
                    <a:pt x="3219" y="30495"/>
                    <a:pt x="3242" y="30723"/>
                  </a:cubicBezTo>
                  <a:cubicBezTo>
                    <a:pt x="3242" y="30735"/>
                    <a:pt x="3259" y="30740"/>
                    <a:pt x="3276" y="30740"/>
                  </a:cubicBezTo>
                  <a:cubicBezTo>
                    <a:pt x="3293" y="30740"/>
                    <a:pt x="3310" y="30735"/>
                    <a:pt x="3310" y="30723"/>
                  </a:cubicBezTo>
                  <a:cubicBezTo>
                    <a:pt x="3310" y="30495"/>
                    <a:pt x="3310" y="30289"/>
                    <a:pt x="3310" y="30061"/>
                  </a:cubicBezTo>
                  <a:cubicBezTo>
                    <a:pt x="3310" y="29856"/>
                    <a:pt x="3333" y="29650"/>
                    <a:pt x="3333" y="29445"/>
                  </a:cubicBezTo>
                  <a:cubicBezTo>
                    <a:pt x="3447" y="29445"/>
                    <a:pt x="3561" y="29445"/>
                    <a:pt x="3675" y="29422"/>
                  </a:cubicBezTo>
                  <a:lnTo>
                    <a:pt x="3675" y="29422"/>
                  </a:lnTo>
                  <a:cubicBezTo>
                    <a:pt x="3653" y="29536"/>
                    <a:pt x="3675" y="29673"/>
                    <a:pt x="3653" y="29787"/>
                  </a:cubicBezTo>
                  <a:lnTo>
                    <a:pt x="3653" y="30244"/>
                  </a:lnTo>
                  <a:cubicBezTo>
                    <a:pt x="3653" y="30540"/>
                    <a:pt x="3630" y="30860"/>
                    <a:pt x="3698" y="31157"/>
                  </a:cubicBezTo>
                  <a:cubicBezTo>
                    <a:pt x="3698" y="31168"/>
                    <a:pt x="3704" y="31174"/>
                    <a:pt x="3710" y="31174"/>
                  </a:cubicBezTo>
                  <a:cubicBezTo>
                    <a:pt x="3715" y="31174"/>
                    <a:pt x="3721" y="31168"/>
                    <a:pt x="3721" y="31157"/>
                  </a:cubicBezTo>
                  <a:cubicBezTo>
                    <a:pt x="3790" y="30860"/>
                    <a:pt x="3790" y="30540"/>
                    <a:pt x="3790" y="30244"/>
                  </a:cubicBezTo>
                  <a:cubicBezTo>
                    <a:pt x="3790" y="30084"/>
                    <a:pt x="3790" y="29924"/>
                    <a:pt x="3812" y="29764"/>
                  </a:cubicBezTo>
                  <a:cubicBezTo>
                    <a:pt x="3812" y="29650"/>
                    <a:pt x="3812" y="29513"/>
                    <a:pt x="3790" y="29399"/>
                  </a:cubicBezTo>
                  <a:cubicBezTo>
                    <a:pt x="3835" y="29399"/>
                    <a:pt x="3881" y="29399"/>
                    <a:pt x="3927" y="29376"/>
                  </a:cubicBezTo>
                  <a:cubicBezTo>
                    <a:pt x="3995" y="29376"/>
                    <a:pt x="4041" y="29376"/>
                    <a:pt x="4109" y="29354"/>
                  </a:cubicBezTo>
                  <a:cubicBezTo>
                    <a:pt x="4109" y="29833"/>
                    <a:pt x="4109" y="30289"/>
                    <a:pt x="4109" y="30769"/>
                  </a:cubicBezTo>
                  <a:cubicBezTo>
                    <a:pt x="4109" y="30803"/>
                    <a:pt x="4138" y="30820"/>
                    <a:pt x="4166" y="30820"/>
                  </a:cubicBezTo>
                  <a:cubicBezTo>
                    <a:pt x="4195" y="30820"/>
                    <a:pt x="4223" y="30803"/>
                    <a:pt x="4223" y="30769"/>
                  </a:cubicBezTo>
                  <a:cubicBezTo>
                    <a:pt x="4246" y="30289"/>
                    <a:pt x="4269" y="29810"/>
                    <a:pt x="4223" y="29331"/>
                  </a:cubicBezTo>
                  <a:cubicBezTo>
                    <a:pt x="4429" y="29285"/>
                    <a:pt x="4611" y="29194"/>
                    <a:pt x="4657" y="28988"/>
                  </a:cubicBezTo>
                  <a:cubicBezTo>
                    <a:pt x="4703" y="28829"/>
                    <a:pt x="4703" y="28669"/>
                    <a:pt x="4703" y="28509"/>
                  </a:cubicBezTo>
                  <a:cubicBezTo>
                    <a:pt x="4703" y="28349"/>
                    <a:pt x="4703" y="28189"/>
                    <a:pt x="4703" y="28030"/>
                  </a:cubicBezTo>
                  <a:cubicBezTo>
                    <a:pt x="4885" y="27916"/>
                    <a:pt x="5045" y="27779"/>
                    <a:pt x="5182" y="27619"/>
                  </a:cubicBezTo>
                  <a:cubicBezTo>
                    <a:pt x="5387" y="27368"/>
                    <a:pt x="5547" y="27048"/>
                    <a:pt x="5547" y="26706"/>
                  </a:cubicBezTo>
                  <a:cubicBezTo>
                    <a:pt x="5821" y="26615"/>
                    <a:pt x="6095" y="26478"/>
                    <a:pt x="6232" y="26204"/>
                  </a:cubicBezTo>
                  <a:cubicBezTo>
                    <a:pt x="6346" y="26021"/>
                    <a:pt x="6369" y="25793"/>
                    <a:pt x="6369" y="25565"/>
                  </a:cubicBezTo>
                  <a:cubicBezTo>
                    <a:pt x="6369" y="25291"/>
                    <a:pt x="6369" y="25017"/>
                    <a:pt x="6346" y="24766"/>
                  </a:cubicBezTo>
                  <a:cubicBezTo>
                    <a:pt x="6323" y="23602"/>
                    <a:pt x="6300" y="22460"/>
                    <a:pt x="6255" y="21296"/>
                  </a:cubicBezTo>
                  <a:cubicBezTo>
                    <a:pt x="6232" y="20726"/>
                    <a:pt x="6232" y="20155"/>
                    <a:pt x="6209" y="19584"/>
                  </a:cubicBezTo>
                  <a:cubicBezTo>
                    <a:pt x="6186" y="19082"/>
                    <a:pt x="6186" y="18580"/>
                    <a:pt x="6163" y="18055"/>
                  </a:cubicBezTo>
                  <a:cubicBezTo>
                    <a:pt x="6118" y="17667"/>
                    <a:pt x="6049" y="17233"/>
                    <a:pt x="5775" y="16937"/>
                  </a:cubicBezTo>
                  <a:cubicBezTo>
                    <a:pt x="5524" y="16686"/>
                    <a:pt x="5205" y="16526"/>
                    <a:pt x="4885" y="16412"/>
                  </a:cubicBezTo>
                  <a:cubicBezTo>
                    <a:pt x="4885" y="16389"/>
                    <a:pt x="4885" y="16389"/>
                    <a:pt x="4862" y="16389"/>
                  </a:cubicBezTo>
                  <a:cubicBezTo>
                    <a:pt x="4840" y="16275"/>
                    <a:pt x="4817" y="16161"/>
                    <a:pt x="4794" y="16046"/>
                  </a:cubicBezTo>
                  <a:cubicBezTo>
                    <a:pt x="4771" y="15955"/>
                    <a:pt x="4748" y="15864"/>
                    <a:pt x="4703" y="15750"/>
                  </a:cubicBezTo>
                  <a:cubicBezTo>
                    <a:pt x="4680" y="15613"/>
                    <a:pt x="4589" y="15476"/>
                    <a:pt x="4452" y="15407"/>
                  </a:cubicBezTo>
                  <a:cubicBezTo>
                    <a:pt x="4337" y="15339"/>
                    <a:pt x="4200" y="15339"/>
                    <a:pt x="4064" y="15339"/>
                  </a:cubicBezTo>
                  <a:lnTo>
                    <a:pt x="3516" y="15339"/>
                  </a:lnTo>
                  <a:cubicBezTo>
                    <a:pt x="3516" y="15248"/>
                    <a:pt x="3516" y="15156"/>
                    <a:pt x="3516" y="15088"/>
                  </a:cubicBezTo>
                  <a:cubicBezTo>
                    <a:pt x="3539" y="14974"/>
                    <a:pt x="3539" y="14882"/>
                    <a:pt x="3516" y="14768"/>
                  </a:cubicBezTo>
                  <a:cubicBezTo>
                    <a:pt x="3516" y="14677"/>
                    <a:pt x="3493" y="14608"/>
                    <a:pt x="3402" y="14563"/>
                  </a:cubicBezTo>
                  <a:cubicBezTo>
                    <a:pt x="3333" y="14540"/>
                    <a:pt x="3242" y="14540"/>
                    <a:pt x="3151" y="14540"/>
                  </a:cubicBezTo>
                  <a:lnTo>
                    <a:pt x="3082" y="14540"/>
                  </a:lnTo>
                  <a:cubicBezTo>
                    <a:pt x="3082" y="14472"/>
                    <a:pt x="3105" y="14426"/>
                    <a:pt x="3105" y="14380"/>
                  </a:cubicBezTo>
                  <a:cubicBezTo>
                    <a:pt x="3105" y="14175"/>
                    <a:pt x="3082" y="13969"/>
                    <a:pt x="3082" y="13787"/>
                  </a:cubicBezTo>
                  <a:cubicBezTo>
                    <a:pt x="3082" y="12554"/>
                    <a:pt x="3059" y="1963"/>
                    <a:pt x="3036" y="754"/>
                  </a:cubicBezTo>
                  <a:cubicBezTo>
                    <a:pt x="3036" y="502"/>
                    <a:pt x="3014" y="251"/>
                    <a:pt x="30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15"/>
            <p:cNvSpPr/>
            <p:nvPr/>
          </p:nvSpPr>
          <p:spPr>
            <a:xfrm>
              <a:off x="1110050" y="1966450"/>
              <a:ext cx="63925" cy="31275"/>
            </a:xfrm>
            <a:custGeom>
              <a:avLst/>
              <a:gdLst/>
              <a:ahLst/>
              <a:cxnLst/>
              <a:rect l="l" t="t" r="r" b="b"/>
              <a:pathLst>
                <a:path w="2557" h="1251" extrusionOk="0">
                  <a:moveTo>
                    <a:pt x="2557" y="0"/>
                  </a:moveTo>
                  <a:cubicBezTo>
                    <a:pt x="2420" y="69"/>
                    <a:pt x="2305" y="137"/>
                    <a:pt x="2168" y="183"/>
                  </a:cubicBezTo>
                  <a:cubicBezTo>
                    <a:pt x="1810" y="290"/>
                    <a:pt x="1452" y="328"/>
                    <a:pt x="1094" y="328"/>
                  </a:cubicBezTo>
                  <a:cubicBezTo>
                    <a:pt x="995" y="328"/>
                    <a:pt x="897" y="325"/>
                    <a:pt x="799" y="320"/>
                  </a:cubicBezTo>
                  <a:cubicBezTo>
                    <a:pt x="689" y="320"/>
                    <a:pt x="580" y="324"/>
                    <a:pt x="472" y="324"/>
                  </a:cubicBezTo>
                  <a:cubicBezTo>
                    <a:pt x="310" y="324"/>
                    <a:pt x="151" y="315"/>
                    <a:pt x="0" y="274"/>
                  </a:cubicBezTo>
                  <a:lnTo>
                    <a:pt x="0" y="274"/>
                  </a:lnTo>
                  <a:cubicBezTo>
                    <a:pt x="0" y="411"/>
                    <a:pt x="23" y="571"/>
                    <a:pt x="23" y="708"/>
                  </a:cubicBezTo>
                  <a:cubicBezTo>
                    <a:pt x="23" y="845"/>
                    <a:pt x="23" y="1027"/>
                    <a:pt x="137" y="1142"/>
                  </a:cubicBezTo>
                  <a:cubicBezTo>
                    <a:pt x="219" y="1223"/>
                    <a:pt x="382" y="1235"/>
                    <a:pt x="526" y="1235"/>
                  </a:cubicBezTo>
                  <a:cubicBezTo>
                    <a:pt x="584" y="1235"/>
                    <a:pt x="639" y="1233"/>
                    <a:pt x="685" y="1233"/>
                  </a:cubicBezTo>
                  <a:cubicBezTo>
                    <a:pt x="788" y="1244"/>
                    <a:pt x="890" y="1250"/>
                    <a:pt x="990" y="1250"/>
                  </a:cubicBezTo>
                  <a:cubicBezTo>
                    <a:pt x="1090" y="1250"/>
                    <a:pt x="1187" y="1244"/>
                    <a:pt x="1278" y="1233"/>
                  </a:cubicBezTo>
                  <a:cubicBezTo>
                    <a:pt x="1484" y="1210"/>
                    <a:pt x="1689" y="1187"/>
                    <a:pt x="1895" y="1142"/>
                  </a:cubicBezTo>
                  <a:cubicBezTo>
                    <a:pt x="2054" y="1119"/>
                    <a:pt x="2283" y="1119"/>
                    <a:pt x="2420" y="1005"/>
                  </a:cubicBezTo>
                  <a:cubicBezTo>
                    <a:pt x="2534" y="868"/>
                    <a:pt x="2511" y="639"/>
                    <a:pt x="2534" y="480"/>
                  </a:cubicBezTo>
                  <a:cubicBezTo>
                    <a:pt x="2534" y="320"/>
                    <a:pt x="2534" y="160"/>
                    <a:pt x="25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15"/>
            <p:cNvSpPr/>
            <p:nvPr/>
          </p:nvSpPr>
          <p:spPr>
            <a:xfrm>
              <a:off x="1092350" y="1933350"/>
              <a:ext cx="101600" cy="35550"/>
            </a:xfrm>
            <a:custGeom>
              <a:avLst/>
              <a:gdLst/>
              <a:ahLst/>
              <a:cxnLst/>
              <a:rect l="l" t="t" r="r" b="b"/>
              <a:pathLst>
                <a:path w="4064" h="1422" extrusionOk="0">
                  <a:moveTo>
                    <a:pt x="4063" y="0"/>
                  </a:moveTo>
                  <a:lnTo>
                    <a:pt x="4063" y="0"/>
                  </a:lnTo>
                  <a:cubicBezTo>
                    <a:pt x="3949" y="23"/>
                    <a:pt x="3835" y="69"/>
                    <a:pt x="3721" y="92"/>
                  </a:cubicBezTo>
                  <a:cubicBezTo>
                    <a:pt x="2893" y="308"/>
                    <a:pt x="2036" y="410"/>
                    <a:pt x="1184" y="410"/>
                  </a:cubicBezTo>
                  <a:cubicBezTo>
                    <a:pt x="957" y="410"/>
                    <a:pt x="729" y="403"/>
                    <a:pt x="503" y="389"/>
                  </a:cubicBezTo>
                  <a:cubicBezTo>
                    <a:pt x="343" y="389"/>
                    <a:pt x="160" y="366"/>
                    <a:pt x="0" y="343"/>
                  </a:cubicBezTo>
                  <a:lnTo>
                    <a:pt x="0" y="343"/>
                  </a:lnTo>
                  <a:cubicBezTo>
                    <a:pt x="92" y="617"/>
                    <a:pt x="206" y="891"/>
                    <a:pt x="366" y="1096"/>
                  </a:cubicBezTo>
                  <a:cubicBezTo>
                    <a:pt x="480" y="1210"/>
                    <a:pt x="617" y="1302"/>
                    <a:pt x="777" y="1347"/>
                  </a:cubicBezTo>
                  <a:cubicBezTo>
                    <a:pt x="959" y="1416"/>
                    <a:pt x="1165" y="1416"/>
                    <a:pt x="1370" y="1416"/>
                  </a:cubicBezTo>
                  <a:cubicBezTo>
                    <a:pt x="1478" y="1419"/>
                    <a:pt x="1588" y="1421"/>
                    <a:pt x="1699" y="1421"/>
                  </a:cubicBezTo>
                  <a:cubicBezTo>
                    <a:pt x="2365" y="1421"/>
                    <a:pt x="3075" y="1337"/>
                    <a:pt x="3584" y="868"/>
                  </a:cubicBezTo>
                  <a:cubicBezTo>
                    <a:pt x="3835" y="640"/>
                    <a:pt x="4018" y="343"/>
                    <a:pt x="40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15"/>
            <p:cNvSpPr/>
            <p:nvPr/>
          </p:nvSpPr>
          <p:spPr>
            <a:xfrm>
              <a:off x="1094625" y="1652600"/>
              <a:ext cx="82775" cy="21125"/>
            </a:xfrm>
            <a:custGeom>
              <a:avLst/>
              <a:gdLst/>
              <a:ahLst/>
              <a:cxnLst/>
              <a:rect l="l" t="t" r="r" b="b"/>
              <a:pathLst>
                <a:path w="3311" h="845" extrusionOk="0">
                  <a:moveTo>
                    <a:pt x="1621" y="0"/>
                  </a:moveTo>
                  <a:cubicBezTo>
                    <a:pt x="1439" y="23"/>
                    <a:pt x="1233" y="23"/>
                    <a:pt x="1028" y="23"/>
                  </a:cubicBezTo>
                  <a:cubicBezTo>
                    <a:pt x="845" y="46"/>
                    <a:pt x="617" y="23"/>
                    <a:pt x="412" y="92"/>
                  </a:cubicBezTo>
                  <a:cubicBezTo>
                    <a:pt x="161" y="183"/>
                    <a:pt x="69" y="480"/>
                    <a:pt x="1" y="708"/>
                  </a:cubicBezTo>
                  <a:cubicBezTo>
                    <a:pt x="115" y="685"/>
                    <a:pt x="229" y="662"/>
                    <a:pt x="343" y="640"/>
                  </a:cubicBezTo>
                  <a:cubicBezTo>
                    <a:pt x="343" y="640"/>
                    <a:pt x="366" y="640"/>
                    <a:pt x="389" y="662"/>
                  </a:cubicBezTo>
                  <a:cubicBezTo>
                    <a:pt x="708" y="602"/>
                    <a:pt x="1038" y="581"/>
                    <a:pt x="1371" y="581"/>
                  </a:cubicBezTo>
                  <a:cubicBezTo>
                    <a:pt x="1538" y="581"/>
                    <a:pt x="1705" y="586"/>
                    <a:pt x="1872" y="594"/>
                  </a:cubicBezTo>
                  <a:cubicBezTo>
                    <a:pt x="2329" y="640"/>
                    <a:pt x="2785" y="685"/>
                    <a:pt x="3219" y="822"/>
                  </a:cubicBezTo>
                  <a:cubicBezTo>
                    <a:pt x="3265" y="822"/>
                    <a:pt x="3288" y="822"/>
                    <a:pt x="3310" y="845"/>
                  </a:cubicBezTo>
                  <a:cubicBezTo>
                    <a:pt x="3288" y="754"/>
                    <a:pt x="3242" y="662"/>
                    <a:pt x="3196" y="571"/>
                  </a:cubicBezTo>
                  <a:cubicBezTo>
                    <a:pt x="3174" y="480"/>
                    <a:pt x="3151" y="388"/>
                    <a:pt x="3105" y="297"/>
                  </a:cubicBezTo>
                  <a:cubicBezTo>
                    <a:pt x="3082" y="229"/>
                    <a:pt x="3059" y="160"/>
                    <a:pt x="2991" y="115"/>
                  </a:cubicBezTo>
                  <a:cubicBezTo>
                    <a:pt x="2945" y="69"/>
                    <a:pt x="2854" y="46"/>
                    <a:pt x="2785" y="23"/>
                  </a:cubicBezTo>
                  <a:cubicBezTo>
                    <a:pt x="2603" y="0"/>
                    <a:pt x="2420" y="0"/>
                    <a:pt x="2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15"/>
            <p:cNvSpPr/>
            <p:nvPr/>
          </p:nvSpPr>
          <p:spPr>
            <a:xfrm>
              <a:off x="1123725" y="1631400"/>
              <a:ext cx="20000" cy="17225"/>
            </a:xfrm>
            <a:custGeom>
              <a:avLst/>
              <a:gdLst/>
              <a:ahLst/>
              <a:cxnLst/>
              <a:rect l="l" t="t" r="r" b="b"/>
              <a:pathLst>
                <a:path w="800" h="689" extrusionOk="0">
                  <a:moveTo>
                    <a:pt x="63" y="0"/>
                  </a:moveTo>
                  <a:cubicBezTo>
                    <a:pt x="40" y="0"/>
                    <a:pt x="24" y="8"/>
                    <a:pt x="24" y="50"/>
                  </a:cubicBezTo>
                  <a:cubicBezTo>
                    <a:pt x="1" y="118"/>
                    <a:pt x="24" y="187"/>
                    <a:pt x="24" y="255"/>
                  </a:cubicBezTo>
                  <a:cubicBezTo>
                    <a:pt x="24" y="392"/>
                    <a:pt x="47" y="529"/>
                    <a:pt x="47" y="689"/>
                  </a:cubicBezTo>
                  <a:cubicBezTo>
                    <a:pt x="298" y="666"/>
                    <a:pt x="549" y="666"/>
                    <a:pt x="800" y="666"/>
                  </a:cubicBezTo>
                  <a:cubicBezTo>
                    <a:pt x="777" y="529"/>
                    <a:pt x="777" y="392"/>
                    <a:pt x="777" y="255"/>
                  </a:cubicBezTo>
                  <a:cubicBezTo>
                    <a:pt x="777" y="232"/>
                    <a:pt x="754" y="187"/>
                    <a:pt x="754" y="141"/>
                  </a:cubicBezTo>
                  <a:cubicBezTo>
                    <a:pt x="754" y="118"/>
                    <a:pt x="777" y="72"/>
                    <a:pt x="754" y="50"/>
                  </a:cubicBezTo>
                  <a:lnTo>
                    <a:pt x="594" y="50"/>
                  </a:lnTo>
                  <a:cubicBezTo>
                    <a:pt x="435" y="27"/>
                    <a:pt x="275" y="4"/>
                    <a:pt x="115" y="4"/>
                  </a:cubicBezTo>
                  <a:cubicBezTo>
                    <a:pt x="97" y="4"/>
                    <a:pt x="78" y="0"/>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15"/>
            <p:cNvSpPr/>
            <p:nvPr/>
          </p:nvSpPr>
          <p:spPr>
            <a:xfrm>
              <a:off x="1073525" y="1657125"/>
              <a:ext cx="129550" cy="335025"/>
            </a:xfrm>
            <a:custGeom>
              <a:avLst/>
              <a:gdLst/>
              <a:ahLst/>
              <a:cxnLst/>
              <a:rect l="l" t="t" r="r" b="b"/>
              <a:pathLst>
                <a:path w="5182" h="13401" extrusionOk="0">
                  <a:moveTo>
                    <a:pt x="2912" y="0"/>
                  </a:moveTo>
                  <a:cubicBezTo>
                    <a:pt x="2813" y="0"/>
                    <a:pt x="2716" y="2"/>
                    <a:pt x="2625" y="2"/>
                  </a:cubicBezTo>
                  <a:lnTo>
                    <a:pt x="2077" y="2"/>
                  </a:lnTo>
                  <a:cubicBezTo>
                    <a:pt x="1918" y="25"/>
                    <a:pt x="1712" y="25"/>
                    <a:pt x="1530" y="48"/>
                  </a:cubicBezTo>
                  <a:cubicBezTo>
                    <a:pt x="1484" y="71"/>
                    <a:pt x="1507" y="162"/>
                    <a:pt x="1552" y="162"/>
                  </a:cubicBezTo>
                  <a:cubicBezTo>
                    <a:pt x="1735" y="162"/>
                    <a:pt x="1918" y="139"/>
                    <a:pt x="2077" y="139"/>
                  </a:cubicBezTo>
                  <a:lnTo>
                    <a:pt x="2602" y="139"/>
                  </a:lnTo>
                  <a:cubicBezTo>
                    <a:pt x="2762" y="139"/>
                    <a:pt x="2945" y="116"/>
                    <a:pt x="3127" y="116"/>
                  </a:cubicBezTo>
                  <a:cubicBezTo>
                    <a:pt x="3287" y="116"/>
                    <a:pt x="3447" y="139"/>
                    <a:pt x="3607" y="185"/>
                  </a:cubicBezTo>
                  <a:cubicBezTo>
                    <a:pt x="3614" y="187"/>
                    <a:pt x="3621" y="188"/>
                    <a:pt x="3627" y="188"/>
                  </a:cubicBezTo>
                  <a:cubicBezTo>
                    <a:pt x="3675" y="188"/>
                    <a:pt x="3670" y="114"/>
                    <a:pt x="3629" y="93"/>
                  </a:cubicBezTo>
                  <a:cubicBezTo>
                    <a:pt x="3418" y="12"/>
                    <a:pt x="3159" y="0"/>
                    <a:pt x="2912" y="0"/>
                  </a:cubicBezTo>
                  <a:close/>
                  <a:moveTo>
                    <a:pt x="1256" y="71"/>
                  </a:moveTo>
                  <a:cubicBezTo>
                    <a:pt x="1233" y="71"/>
                    <a:pt x="1233" y="93"/>
                    <a:pt x="1233" y="93"/>
                  </a:cubicBezTo>
                  <a:lnTo>
                    <a:pt x="1210" y="93"/>
                  </a:lnTo>
                  <a:cubicBezTo>
                    <a:pt x="1210" y="116"/>
                    <a:pt x="1187" y="116"/>
                    <a:pt x="1187" y="139"/>
                  </a:cubicBezTo>
                  <a:cubicBezTo>
                    <a:pt x="1187" y="139"/>
                    <a:pt x="1187" y="162"/>
                    <a:pt x="1187" y="162"/>
                  </a:cubicBezTo>
                  <a:cubicBezTo>
                    <a:pt x="1187" y="185"/>
                    <a:pt x="1210" y="185"/>
                    <a:pt x="1210" y="185"/>
                  </a:cubicBezTo>
                  <a:cubicBezTo>
                    <a:pt x="1210" y="207"/>
                    <a:pt x="1210" y="207"/>
                    <a:pt x="1233" y="207"/>
                  </a:cubicBezTo>
                  <a:lnTo>
                    <a:pt x="1301" y="207"/>
                  </a:lnTo>
                  <a:cubicBezTo>
                    <a:pt x="1301" y="207"/>
                    <a:pt x="1301" y="185"/>
                    <a:pt x="1301" y="185"/>
                  </a:cubicBezTo>
                  <a:cubicBezTo>
                    <a:pt x="1301" y="185"/>
                    <a:pt x="1324" y="162"/>
                    <a:pt x="1324" y="162"/>
                  </a:cubicBezTo>
                  <a:cubicBezTo>
                    <a:pt x="1324" y="162"/>
                    <a:pt x="1324" y="139"/>
                    <a:pt x="1324" y="139"/>
                  </a:cubicBezTo>
                  <a:cubicBezTo>
                    <a:pt x="1324" y="116"/>
                    <a:pt x="1301" y="116"/>
                    <a:pt x="1301" y="93"/>
                  </a:cubicBezTo>
                  <a:lnTo>
                    <a:pt x="1278" y="93"/>
                  </a:lnTo>
                  <a:cubicBezTo>
                    <a:pt x="1278" y="93"/>
                    <a:pt x="1256" y="71"/>
                    <a:pt x="1256" y="71"/>
                  </a:cubicBezTo>
                  <a:close/>
                  <a:moveTo>
                    <a:pt x="788" y="2062"/>
                  </a:moveTo>
                  <a:cubicBezTo>
                    <a:pt x="771" y="2062"/>
                    <a:pt x="753" y="2068"/>
                    <a:pt x="753" y="2079"/>
                  </a:cubicBezTo>
                  <a:cubicBezTo>
                    <a:pt x="776" y="3403"/>
                    <a:pt x="799" y="4727"/>
                    <a:pt x="845" y="6028"/>
                  </a:cubicBezTo>
                  <a:cubicBezTo>
                    <a:pt x="845" y="6062"/>
                    <a:pt x="862" y="6079"/>
                    <a:pt x="879" y="6079"/>
                  </a:cubicBezTo>
                  <a:cubicBezTo>
                    <a:pt x="896" y="6079"/>
                    <a:pt x="913" y="6062"/>
                    <a:pt x="913" y="6028"/>
                  </a:cubicBezTo>
                  <a:cubicBezTo>
                    <a:pt x="890" y="4727"/>
                    <a:pt x="868" y="3403"/>
                    <a:pt x="822" y="2079"/>
                  </a:cubicBezTo>
                  <a:cubicBezTo>
                    <a:pt x="822" y="2068"/>
                    <a:pt x="805" y="2062"/>
                    <a:pt x="788" y="2062"/>
                  </a:cubicBezTo>
                  <a:close/>
                  <a:moveTo>
                    <a:pt x="4853" y="1531"/>
                  </a:moveTo>
                  <a:cubicBezTo>
                    <a:pt x="4822" y="1531"/>
                    <a:pt x="4794" y="1554"/>
                    <a:pt x="4794" y="1600"/>
                  </a:cubicBezTo>
                  <a:cubicBezTo>
                    <a:pt x="4839" y="2399"/>
                    <a:pt x="4885" y="3198"/>
                    <a:pt x="4931" y="3996"/>
                  </a:cubicBezTo>
                  <a:cubicBezTo>
                    <a:pt x="4931" y="4407"/>
                    <a:pt x="4953" y="4795"/>
                    <a:pt x="4976" y="5206"/>
                  </a:cubicBezTo>
                  <a:cubicBezTo>
                    <a:pt x="4976" y="5594"/>
                    <a:pt x="4999" y="6005"/>
                    <a:pt x="5022" y="6393"/>
                  </a:cubicBezTo>
                  <a:cubicBezTo>
                    <a:pt x="5022" y="6439"/>
                    <a:pt x="5050" y="6462"/>
                    <a:pt x="5079" y="6462"/>
                  </a:cubicBezTo>
                  <a:cubicBezTo>
                    <a:pt x="5107" y="6462"/>
                    <a:pt x="5136" y="6439"/>
                    <a:pt x="5136" y="6393"/>
                  </a:cubicBezTo>
                  <a:cubicBezTo>
                    <a:pt x="5159" y="6005"/>
                    <a:pt x="5182" y="5594"/>
                    <a:pt x="5182" y="5183"/>
                  </a:cubicBezTo>
                  <a:cubicBezTo>
                    <a:pt x="5159" y="4795"/>
                    <a:pt x="5159" y="4385"/>
                    <a:pt x="5136" y="3996"/>
                  </a:cubicBezTo>
                  <a:cubicBezTo>
                    <a:pt x="5113" y="3198"/>
                    <a:pt x="5022" y="2399"/>
                    <a:pt x="4931" y="1600"/>
                  </a:cubicBezTo>
                  <a:cubicBezTo>
                    <a:pt x="4919" y="1554"/>
                    <a:pt x="4885" y="1531"/>
                    <a:pt x="4853" y="1531"/>
                  </a:cubicBezTo>
                  <a:close/>
                  <a:moveTo>
                    <a:pt x="913" y="6736"/>
                  </a:moveTo>
                  <a:cubicBezTo>
                    <a:pt x="890" y="6736"/>
                    <a:pt x="868" y="6758"/>
                    <a:pt x="868" y="6781"/>
                  </a:cubicBezTo>
                  <a:cubicBezTo>
                    <a:pt x="868" y="6918"/>
                    <a:pt x="868" y="7032"/>
                    <a:pt x="868" y="7146"/>
                  </a:cubicBezTo>
                  <a:cubicBezTo>
                    <a:pt x="868" y="7192"/>
                    <a:pt x="890" y="7215"/>
                    <a:pt x="913" y="7215"/>
                  </a:cubicBezTo>
                  <a:cubicBezTo>
                    <a:pt x="936" y="7215"/>
                    <a:pt x="959" y="7192"/>
                    <a:pt x="959" y="7146"/>
                  </a:cubicBezTo>
                  <a:cubicBezTo>
                    <a:pt x="982" y="7032"/>
                    <a:pt x="982" y="6918"/>
                    <a:pt x="982" y="6781"/>
                  </a:cubicBezTo>
                  <a:cubicBezTo>
                    <a:pt x="982" y="6758"/>
                    <a:pt x="936" y="6736"/>
                    <a:pt x="913" y="6736"/>
                  </a:cubicBezTo>
                  <a:close/>
                  <a:moveTo>
                    <a:pt x="69" y="1708"/>
                  </a:moveTo>
                  <a:cubicBezTo>
                    <a:pt x="46" y="1708"/>
                    <a:pt x="23" y="1725"/>
                    <a:pt x="23" y="1760"/>
                  </a:cubicBezTo>
                  <a:cubicBezTo>
                    <a:pt x="23" y="2170"/>
                    <a:pt x="0" y="2581"/>
                    <a:pt x="0" y="3015"/>
                  </a:cubicBezTo>
                  <a:cubicBezTo>
                    <a:pt x="0" y="3745"/>
                    <a:pt x="0" y="4476"/>
                    <a:pt x="23" y="5206"/>
                  </a:cubicBezTo>
                  <a:cubicBezTo>
                    <a:pt x="23" y="5937"/>
                    <a:pt x="92" y="6690"/>
                    <a:pt x="137" y="7420"/>
                  </a:cubicBezTo>
                  <a:cubicBezTo>
                    <a:pt x="137" y="7455"/>
                    <a:pt x="160" y="7472"/>
                    <a:pt x="183" y="7472"/>
                  </a:cubicBezTo>
                  <a:cubicBezTo>
                    <a:pt x="206" y="7472"/>
                    <a:pt x="229" y="7455"/>
                    <a:pt x="229" y="7420"/>
                  </a:cubicBezTo>
                  <a:cubicBezTo>
                    <a:pt x="229" y="6987"/>
                    <a:pt x="206" y="6576"/>
                    <a:pt x="206" y="6165"/>
                  </a:cubicBezTo>
                  <a:cubicBezTo>
                    <a:pt x="183" y="4681"/>
                    <a:pt x="114" y="3220"/>
                    <a:pt x="114" y="1760"/>
                  </a:cubicBezTo>
                  <a:cubicBezTo>
                    <a:pt x="114" y="1725"/>
                    <a:pt x="92" y="1708"/>
                    <a:pt x="69" y="1708"/>
                  </a:cubicBezTo>
                  <a:close/>
                  <a:moveTo>
                    <a:pt x="5045" y="7169"/>
                  </a:moveTo>
                  <a:cubicBezTo>
                    <a:pt x="4999" y="7169"/>
                    <a:pt x="4976" y="7192"/>
                    <a:pt x="4976" y="7238"/>
                  </a:cubicBezTo>
                  <a:cubicBezTo>
                    <a:pt x="4976" y="7352"/>
                    <a:pt x="4976" y="7466"/>
                    <a:pt x="4999" y="7580"/>
                  </a:cubicBezTo>
                  <a:cubicBezTo>
                    <a:pt x="4999" y="7603"/>
                    <a:pt x="5022" y="7626"/>
                    <a:pt x="5045" y="7626"/>
                  </a:cubicBezTo>
                  <a:cubicBezTo>
                    <a:pt x="5090" y="7626"/>
                    <a:pt x="5113" y="7603"/>
                    <a:pt x="5113" y="7580"/>
                  </a:cubicBezTo>
                  <a:cubicBezTo>
                    <a:pt x="5113" y="7466"/>
                    <a:pt x="5113" y="7352"/>
                    <a:pt x="5113" y="7238"/>
                  </a:cubicBezTo>
                  <a:cubicBezTo>
                    <a:pt x="5113" y="7192"/>
                    <a:pt x="5067" y="7169"/>
                    <a:pt x="5045" y="7169"/>
                  </a:cubicBezTo>
                  <a:close/>
                  <a:moveTo>
                    <a:pt x="3673" y="1117"/>
                  </a:moveTo>
                  <a:cubicBezTo>
                    <a:pt x="3656" y="1117"/>
                    <a:pt x="3639" y="1130"/>
                    <a:pt x="3652" y="1143"/>
                  </a:cubicBezTo>
                  <a:cubicBezTo>
                    <a:pt x="3698" y="1623"/>
                    <a:pt x="3744" y="2102"/>
                    <a:pt x="3766" y="2581"/>
                  </a:cubicBezTo>
                  <a:cubicBezTo>
                    <a:pt x="3812" y="3426"/>
                    <a:pt x="3812" y="4270"/>
                    <a:pt x="3858" y="5115"/>
                  </a:cubicBezTo>
                  <a:cubicBezTo>
                    <a:pt x="3903" y="5959"/>
                    <a:pt x="3881" y="6804"/>
                    <a:pt x="3858" y="7649"/>
                  </a:cubicBezTo>
                  <a:cubicBezTo>
                    <a:pt x="3858" y="7671"/>
                    <a:pt x="3875" y="7683"/>
                    <a:pt x="3892" y="7683"/>
                  </a:cubicBezTo>
                  <a:cubicBezTo>
                    <a:pt x="3909" y="7683"/>
                    <a:pt x="3926" y="7671"/>
                    <a:pt x="3926" y="7649"/>
                  </a:cubicBezTo>
                  <a:cubicBezTo>
                    <a:pt x="3995" y="7169"/>
                    <a:pt x="4018" y="6690"/>
                    <a:pt x="4018" y="6211"/>
                  </a:cubicBezTo>
                  <a:cubicBezTo>
                    <a:pt x="4063" y="5366"/>
                    <a:pt x="4086" y="4521"/>
                    <a:pt x="4018" y="3654"/>
                  </a:cubicBezTo>
                  <a:cubicBezTo>
                    <a:pt x="3949" y="2810"/>
                    <a:pt x="3835" y="1965"/>
                    <a:pt x="3698" y="1143"/>
                  </a:cubicBezTo>
                  <a:cubicBezTo>
                    <a:pt x="3698" y="1124"/>
                    <a:pt x="3686" y="1117"/>
                    <a:pt x="3673" y="1117"/>
                  </a:cubicBezTo>
                  <a:close/>
                  <a:moveTo>
                    <a:pt x="1609" y="1001"/>
                  </a:moveTo>
                  <a:cubicBezTo>
                    <a:pt x="1592" y="1001"/>
                    <a:pt x="1575" y="1018"/>
                    <a:pt x="1575" y="1052"/>
                  </a:cubicBezTo>
                  <a:cubicBezTo>
                    <a:pt x="1552" y="1531"/>
                    <a:pt x="1552" y="2034"/>
                    <a:pt x="1552" y="2513"/>
                  </a:cubicBezTo>
                  <a:cubicBezTo>
                    <a:pt x="1552" y="3380"/>
                    <a:pt x="1552" y="4225"/>
                    <a:pt x="1598" y="5092"/>
                  </a:cubicBezTo>
                  <a:cubicBezTo>
                    <a:pt x="1644" y="5959"/>
                    <a:pt x="1689" y="6827"/>
                    <a:pt x="1803" y="7671"/>
                  </a:cubicBezTo>
                  <a:cubicBezTo>
                    <a:pt x="1815" y="7728"/>
                    <a:pt x="1861" y="7757"/>
                    <a:pt x="1903" y="7757"/>
                  </a:cubicBezTo>
                  <a:cubicBezTo>
                    <a:pt x="1946" y="7757"/>
                    <a:pt x="1986" y="7728"/>
                    <a:pt x="1986" y="7671"/>
                  </a:cubicBezTo>
                  <a:cubicBezTo>
                    <a:pt x="1963" y="7192"/>
                    <a:pt x="1918" y="6713"/>
                    <a:pt x="1872" y="6211"/>
                  </a:cubicBezTo>
                  <a:cubicBezTo>
                    <a:pt x="1781" y="4499"/>
                    <a:pt x="1689" y="2764"/>
                    <a:pt x="1644" y="1052"/>
                  </a:cubicBezTo>
                  <a:cubicBezTo>
                    <a:pt x="1644" y="1018"/>
                    <a:pt x="1627" y="1001"/>
                    <a:pt x="1609" y="1001"/>
                  </a:cubicBezTo>
                  <a:close/>
                  <a:moveTo>
                    <a:pt x="936" y="7854"/>
                  </a:moveTo>
                  <a:cubicBezTo>
                    <a:pt x="913" y="7854"/>
                    <a:pt x="890" y="7877"/>
                    <a:pt x="890" y="7922"/>
                  </a:cubicBezTo>
                  <a:lnTo>
                    <a:pt x="890" y="8219"/>
                  </a:lnTo>
                  <a:cubicBezTo>
                    <a:pt x="890" y="8265"/>
                    <a:pt x="913" y="8265"/>
                    <a:pt x="936" y="8288"/>
                  </a:cubicBezTo>
                  <a:cubicBezTo>
                    <a:pt x="959" y="8288"/>
                    <a:pt x="982" y="8242"/>
                    <a:pt x="982" y="8219"/>
                  </a:cubicBezTo>
                  <a:lnTo>
                    <a:pt x="1005" y="7922"/>
                  </a:lnTo>
                  <a:cubicBezTo>
                    <a:pt x="1005" y="7877"/>
                    <a:pt x="959" y="7854"/>
                    <a:pt x="936" y="7854"/>
                  </a:cubicBezTo>
                  <a:close/>
                  <a:moveTo>
                    <a:pt x="5022" y="8151"/>
                  </a:moveTo>
                  <a:cubicBezTo>
                    <a:pt x="4999" y="8151"/>
                    <a:pt x="4976" y="8174"/>
                    <a:pt x="4976" y="8196"/>
                  </a:cubicBezTo>
                  <a:cubicBezTo>
                    <a:pt x="4976" y="8265"/>
                    <a:pt x="4976" y="8333"/>
                    <a:pt x="4976" y="8402"/>
                  </a:cubicBezTo>
                  <a:cubicBezTo>
                    <a:pt x="4976" y="8425"/>
                    <a:pt x="4999" y="8447"/>
                    <a:pt x="5022" y="8447"/>
                  </a:cubicBezTo>
                  <a:cubicBezTo>
                    <a:pt x="5045" y="8447"/>
                    <a:pt x="5067" y="8425"/>
                    <a:pt x="5067" y="8402"/>
                  </a:cubicBezTo>
                  <a:cubicBezTo>
                    <a:pt x="5067" y="8333"/>
                    <a:pt x="5067" y="8265"/>
                    <a:pt x="5067" y="8196"/>
                  </a:cubicBezTo>
                  <a:cubicBezTo>
                    <a:pt x="5067" y="8174"/>
                    <a:pt x="5045" y="8151"/>
                    <a:pt x="5022" y="8151"/>
                  </a:cubicBezTo>
                  <a:close/>
                  <a:moveTo>
                    <a:pt x="3949" y="8174"/>
                  </a:moveTo>
                  <a:cubicBezTo>
                    <a:pt x="3903" y="8174"/>
                    <a:pt x="3881" y="8196"/>
                    <a:pt x="3881" y="8219"/>
                  </a:cubicBezTo>
                  <a:cubicBezTo>
                    <a:pt x="3881" y="8333"/>
                    <a:pt x="3858" y="8447"/>
                    <a:pt x="3858" y="8562"/>
                  </a:cubicBezTo>
                  <a:cubicBezTo>
                    <a:pt x="3858" y="8607"/>
                    <a:pt x="3881" y="8630"/>
                    <a:pt x="3926" y="8630"/>
                  </a:cubicBezTo>
                  <a:cubicBezTo>
                    <a:pt x="3949" y="8630"/>
                    <a:pt x="3972" y="8584"/>
                    <a:pt x="3972" y="8562"/>
                  </a:cubicBezTo>
                  <a:cubicBezTo>
                    <a:pt x="3995" y="8447"/>
                    <a:pt x="3995" y="8333"/>
                    <a:pt x="3995" y="8219"/>
                  </a:cubicBezTo>
                  <a:cubicBezTo>
                    <a:pt x="3995" y="8196"/>
                    <a:pt x="3972" y="8174"/>
                    <a:pt x="3949" y="8174"/>
                  </a:cubicBezTo>
                  <a:close/>
                  <a:moveTo>
                    <a:pt x="1918" y="8356"/>
                  </a:moveTo>
                  <a:cubicBezTo>
                    <a:pt x="1872" y="8356"/>
                    <a:pt x="1849" y="8402"/>
                    <a:pt x="1849" y="8447"/>
                  </a:cubicBezTo>
                  <a:cubicBezTo>
                    <a:pt x="1826" y="8607"/>
                    <a:pt x="1826" y="8767"/>
                    <a:pt x="1849" y="8927"/>
                  </a:cubicBezTo>
                  <a:cubicBezTo>
                    <a:pt x="1849" y="8972"/>
                    <a:pt x="1883" y="8995"/>
                    <a:pt x="1918" y="8995"/>
                  </a:cubicBezTo>
                  <a:cubicBezTo>
                    <a:pt x="1952" y="8995"/>
                    <a:pt x="1986" y="8972"/>
                    <a:pt x="1986" y="8927"/>
                  </a:cubicBezTo>
                  <a:cubicBezTo>
                    <a:pt x="1986" y="8767"/>
                    <a:pt x="1986" y="8607"/>
                    <a:pt x="1986" y="8447"/>
                  </a:cubicBezTo>
                  <a:cubicBezTo>
                    <a:pt x="1986" y="8402"/>
                    <a:pt x="1940" y="8356"/>
                    <a:pt x="1918" y="8356"/>
                  </a:cubicBezTo>
                  <a:close/>
                  <a:moveTo>
                    <a:pt x="4999" y="8927"/>
                  </a:moveTo>
                  <a:cubicBezTo>
                    <a:pt x="4976" y="8927"/>
                    <a:pt x="4976" y="8927"/>
                    <a:pt x="4976" y="8950"/>
                  </a:cubicBezTo>
                  <a:cubicBezTo>
                    <a:pt x="4976" y="8950"/>
                    <a:pt x="4953" y="8950"/>
                    <a:pt x="4953" y="8972"/>
                  </a:cubicBezTo>
                  <a:cubicBezTo>
                    <a:pt x="4953" y="8972"/>
                    <a:pt x="4953" y="8972"/>
                    <a:pt x="4953" y="8995"/>
                  </a:cubicBezTo>
                  <a:lnTo>
                    <a:pt x="4953" y="9018"/>
                  </a:lnTo>
                  <a:cubicBezTo>
                    <a:pt x="4953" y="9018"/>
                    <a:pt x="4953" y="9041"/>
                    <a:pt x="4976" y="9041"/>
                  </a:cubicBezTo>
                  <a:cubicBezTo>
                    <a:pt x="4976" y="9041"/>
                    <a:pt x="4976" y="9041"/>
                    <a:pt x="4976" y="9064"/>
                  </a:cubicBezTo>
                  <a:lnTo>
                    <a:pt x="5067" y="9064"/>
                  </a:lnTo>
                  <a:cubicBezTo>
                    <a:pt x="5067" y="9041"/>
                    <a:pt x="5067" y="9041"/>
                    <a:pt x="5067" y="9041"/>
                  </a:cubicBezTo>
                  <a:cubicBezTo>
                    <a:pt x="5067" y="9018"/>
                    <a:pt x="5067" y="9018"/>
                    <a:pt x="5067" y="9018"/>
                  </a:cubicBezTo>
                  <a:lnTo>
                    <a:pt x="5067" y="8995"/>
                  </a:lnTo>
                  <a:cubicBezTo>
                    <a:pt x="5067" y="8972"/>
                    <a:pt x="5067" y="8972"/>
                    <a:pt x="5067" y="8950"/>
                  </a:cubicBezTo>
                  <a:cubicBezTo>
                    <a:pt x="5045" y="8927"/>
                    <a:pt x="5045" y="8927"/>
                    <a:pt x="5022" y="8927"/>
                  </a:cubicBezTo>
                  <a:close/>
                  <a:moveTo>
                    <a:pt x="2776" y="1269"/>
                  </a:moveTo>
                  <a:cubicBezTo>
                    <a:pt x="2762" y="1269"/>
                    <a:pt x="2751" y="1280"/>
                    <a:pt x="2762" y="1303"/>
                  </a:cubicBezTo>
                  <a:cubicBezTo>
                    <a:pt x="2785" y="1874"/>
                    <a:pt x="2831" y="2444"/>
                    <a:pt x="2853" y="3015"/>
                  </a:cubicBezTo>
                  <a:cubicBezTo>
                    <a:pt x="2899" y="4019"/>
                    <a:pt x="2922" y="5024"/>
                    <a:pt x="2945" y="6028"/>
                  </a:cubicBezTo>
                  <a:cubicBezTo>
                    <a:pt x="2945" y="6530"/>
                    <a:pt x="2968" y="7032"/>
                    <a:pt x="3013" y="7557"/>
                  </a:cubicBezTo>
                  <a:cubicBezTo>
                    <a:pt x="3036" y="8059"/>
                    <a:pt x="3036" y="8562"/>
                    <a:pt x="3059" y="9064"/>
                  </a:cubicBezTo>
                  <a:cubicBezTo>
                    <a:pt x="3059" y="9098"/>
                    <a:pt x="3082" y="9115"/>
                    <a:pt x="3104" y="9115"/>
                  </a:cubicBezTo>
                  <a:cubicBezTo>
                    <a:pt x="3127" y="9115"/>
                    <a:pt x="3150" y="9098"/>
                    <a:pt x="3150" y="9064"/>
                  </a:cubicBezTo>
                  <a:cubicBezTo>
                    <a:pt x="3173" y="8493"/>
                    <a:pt x="3173" y="7922"/>
                    <a:pt x="3196" y="7352"/>
                  </a:cubicBezTo>
                  <a:cubicBezTo>
                    <a:pt x="3219" y="6347"/>
                    <a:pt x="3150" y="5343"/>
                    <a:pt x="3082" y="4316"/>
                  </a:cubicBezTo>
                  <a:cubicBezTo>
                    <a:pt x="3036" y="3814"/>
                    <a:pt x="2968" y="3312"/>
                    <a:pt x="2945" y="2810"/>
                  </a:cubicBezTo>
                  <a:cubicBezTo>
                    <a:pt x="2899" y="2307"/>
                    <a:pt x="2876" y="1805"/>
                    <a:pt x="2808" y="1303"/>
                  </a:cubicBezTo>
                  <a:cubicBezTo>
                    <a:pt x="2808" y="1280"/>
                    <a:pt x="2791" y="1269"/>
                    <a:pt x="2776" y="1269"/>
                  </a:cubicBezTo>
                  <a:close/>
                  <a:moveTo>
                    <a:pt x="1895" y="9383"/>
                  </a:moveTo>
                  <a:cubicBezTo>
                    <a:pt x="1872" y="9383"/>
                    <a:pt x="1849" y="9406"/>
                    <a:pt x="1849" y="9406"/>
                  </a:cubicBezTo>
                  <a:cubicBezTo>
                    <a:pt x="1826" y="9429"/>
                    <a:pt x="1826" y="9452"/>
                    <a:pt x="1826" y="9475"/>
                  </a:cubicBezTo>
                  <a:cubicBezTo>
                    <a:pt x="1849" y="9543"/>
                    <a:pt x="1849" y="9612"/>
                    <a:pt x="1872" y="9680"/>
                  </a:cubicBezTo>
                  <a:cubicBezTo>
                    <a:pt x="1872" y="9726"/>
                    <a:pt x="1918" y="9726"/>
                    <a:pt x="1940" y="9726"/>
                  </a:cubicBezTo>
                  <a:cubicBezTo>
                    <a:pt x="1963" y="9726"/>
                    <a:pt x="1986" y="9726"/>
                    <a:pt x="1986" y="9703"/>
                  </a:cubicBezTo>
                  <a:cubicBezTo>
                    <a:pt x="1986" y="9703"/>
                    <a:pt x="2009" y="9680"/>
                    <a:pt x="2009" y="9657"/>
                  </a:cubicBezTo>
                  <a:cubicBezTo>
                    <a:pt x="2009" y="9589"/>
                    <a:pt x="1986" y="9520"/>
                    <a:pt x="1986" y="9452"/>
                  </a:cubicBezTo>
                  <a:cubicBezTo>
                    <a:pt x="1986" y="9429"/>
                    <a:pt x="1963" y="9406"/>
                    <a:pt x="1963" y="9406"/>
                  </a:cubicBezTo>
                  <a:cubicBezTo>
                    <a:pt x="1940" y="9383"/>
                    <a:pt x="1918" y="9383"/>
                    <a:pt x="1895" y="9383"/>
                  </a:cubicBezTo>
                  <a:close/>
                  <a:moveTo>
                    <a:pt x="3059" y="9794"/>
                  </a:moveTo>
                  <a:cubicBezTo>
                    <a:pt x="3013" y="9794"/>
                    <a:pt x="2990" y="9840"/>
                    <a:pt x="2990" y="9863"/>
                  </a:cubicBezTo>
                  <a:cubicBezTo>
                    <a:pt x="2990" y="9977"/>
                    <a:pt x="2968" y="10068"/>
                    <a:pt x="2968" y="10159"/>
                  </a:cubicBezTo>
                  <a:cubicBezTo>
                    <a:pt x="2968" y="10205"/>
                    <a:pt x="2990" y="10228"/>
                    <a:pt x="3036" y="10228"/>
                  </a:cubicBezTo>
                  <a:cubicBezTo>
                    <a:pt x="3036" y="10228"/>
                    <a:pt x="3059" y="10205"/>
                    <a:pt x="3082" y="10205"/>
                  </a:cubicBezTo>
                  <a:cubicBezTo>
                    <a:pt x="3082" y="10182"/>
                    <a:pt x="3082" y="10182"/>
                    <a:pt x="3082" y="10159"/>
                  </a:cubicBezTo>
                  <a:cubicBezTo>
                    <a:pt x="3104" y="10068"/>
                    <a:pt x="3104" y="9977"/>
                    <a:pt x="3127" y="9863"/>
                  </a:cubicBezTo>
                  <a:cubicBezTo>
                    <a:pt x="3127" y="9840"/>
                    <a:pt x="3082" y="9817"/>
                    <a:pt x="3059" y="9794"/>
                  </a:cubicBezTo>
                  <a:close/>
                  <a:moveTo>
                    <a:pt x="1484" y="11963"/>
                  </a:moveTo>
                  <a:cubicBezTo>
                    <a:pt x="1461" y="11963"/>
                    <a:pt x="1461" y="12008"/>
                    <a:pt x="1484" y="12008"/>
                  </a:cubicBezTo>
                  <a:cubicBezTo>
                    <a:pt x="1484" y="12008"/>
                    <a:pt x="1484" y="11963"/>
                    <a:pt x="1484" y="11963"/>
                  </a:cubicBezTo>
                  <a:close/>
                  <a:moveTo>
                    <a:pt x="4173" y="11707"/>
                  </a:moveTo>
                  <a:cubicBezTo>
                    <a:pt x="4167" y="11707"/>
                    <a:pt x="4161" y="11708"/>
                    <a:pt x="4154" y="11711"/>
                  </a:cubicBezTo>
                  <a:cubicBezTo>
                    <a:pt x="3812" y="11917"/>
                    <a:pt x="3424" y="11985"/>
                    <a:pt x="3036" y="12008"/>
                  </a:cubicBezTo>
                  <a:cubicBezTo>
                    <a:pt x="2899" y="12016"/>
                    <a:pt x="2760" y="12018"/>
                    <a:pt x="2618" y="12018"/>
                  </a:cubicBezTo>
                  <a:cubicBezTo>
                    <a:pt x="2336" y="12018"/>
                    <a:pt x="2047" y="12008"/>
                    <a:pt x="1758" y="12008"/>
                  </a:cubicBezTo>
                  <a:cubicBezTo>
                    <a:pt x="1712" y="12008"/>
                    <a:pt x="1712" y="12054"/>
                    <a:pt x="1758" y="12077"/>
                  </a:cubicBezTo>
                  <a:cubicBezTo>
                    <a:pt x="2131" y="12118"/>
                    <a:pt x="2528" y="12178"/>
                    <a:pt x="2916" y="12178"/>
                  </a:cubicBezTo>
                  <a:cubicBezTo>
                    <a:pt x="3383" y="12178"/>
                    <a:pt x="3837" y="12091"/>
                    <a:pt x="4223" y="11780"/>
                  </a:cubicBezTo>
                  <a:cubicBezTo>
                    <a:pt x="4243" y="11760"/>
                    <a:pt x="4212" y="11707"/>
                    <a:pt x="4173" y="11707"/>
                  </a:cubicBezTo>
                  <a:close/>
                  <a:moveTo>
                    <a:pt x="1666" y="13218"/>
                  </a:moveTo>
                  <a:cubicBezTo>
                    <a:pt x="1644" y="13218"/>
                    <a:pt x="1644" y="13241"/>
                    <a:pt x="1621" y="13241"/>
                  </a:cubicBezTo>
                  <a:cubicBezTo>
                    <a:pt x="1621" y="13264"/>
                    <a:pt x="1598" y="13264"/>
                    <a:pt x="1598" y="13264"/>
                  </a:cubicBezTo>
                  <a:cubicBezTo>
                    <a:pt x="1598" y="13286"/>
                    <a:pt x="1598" y="13286"/>
                    <a:pt x="1598" y="13309"/>
                  </a:cubicBezTo>
                  <a:cubicBezTo>
                    <a:pt x="1598" y="13309"/>
                    <a:pt x="1598" y="13332"/>
                    <a:pt x="1621" y="13332"/>
                  </a:cubicBezTo>
                  <a:cubicBezTo>
                    <a:pt x="1621" y="13332"/>
                    <a:pt x="1621" y="13332"/>
                    <a:pt x="1621" y="13355"/>
                  </a:cubicBezTo>
                  <a:lnTo>
                    <a:pt x="1689" y="13355"/>
                  </a:lnTo>
                  <a:cubicBezTo>
                    <a:pt x="1689" y="13355"/>
                    <a:pt x="1689" y="13355"/>
                    <a:pt x="1689" y="13332"/>
                  </a:cubicBezTo>
                  <a:lnTo>
                    <a:pt x="1712" y="13332"/>
                  </a:lnTo>
                  <a:lnTo>
                    <a:pt x="1712" y="13309"/>
                  </a:lnTo>
                  <a:cubicBezTo>
                    <a:pt x="1712" y="13286"/>
                    <a:pt x="1712" y="13286"/>
                    <a:pt x="1712" y="13264"/>
                  </a:cubicBezTo>
                  <a:cubicBezTo>
                    <a:pt x="1712" y="13264"/>
                    <a:pt x="1712" y="13264"/>
                    <a:pt x="1689" y="13241"/>
                  </a:cubicBezTo>
                  <a:cubicBezTo>
                    <a:pt x="1666" y="13241"/>
                    <a:pt x="1666" y="13218"/>
                    <a:pt x="1666" y="13218"/>
                  </a:cubicBezTo>
                  <a:close/>
                  <a:moveTo>
                    <a:pt x="3743" y="12892"/>
                  </a:moveTo>
                  <a:cubicBezTo>
                    <a:pt x="3728" y="12892"/>
                    <a:pt x="3712" y="12900"/>
                    <a:pt x="3698" y="12921"/>
                  </a:cubicBezTo>
                  <a:cubicBezTo>
                    <a:pt x="3629" y="13058"/>
                    <a:pt x="3447" y="13081"/>
                    <a:pt x="3310" y="13127"/>
                  </a:cubicBezTo>
                  <a:cubicBezTo>
                    <a:pt x="3173" y="13149"/>
                    <a:pt x="3036" y="13172"/>
                    <a:pt x="2876" y="13195"/>
                  </a:cubicBezTo>
                  <a:cubicBezTo>
                    <a:pt x="2557" y="13264"/>
                    <a:pt x="2214" y="13286"/>
                    <a:pt x="1895" y="13309"/>
                  </a:cubicBezTo>
                  <a:cubicBezTo>
                    <a:pt x="1826" y="13309"/>
                    <a:pt x="1826" y="13400"/>
                    <a:pt x="1895" y="13400"/>
                  </a:cubicBezTo>
                  <a:cubicBezTo>
                    <a:pt x="2260" y="13400"/>
                    <a:pt x="2648" y="13378"/>
                    <a:pt x="3013" y="13332"/>
                  </a:cubicBezTo>
                  <a:cubicBezTo>
                    <a:pt x="3287" y="13309"/>
                    <a:pt x="3675" y="13264"/>
                    <a:pt x="3789" y="12967"/>
                  </a:cubicBezTo>
                  <a:cubicBezTo>
                    <a:pt x="3805" y="12935"/>
                    <a:pt x="3777" y="12892"/>
                    <a:pt x="3743" y="1289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15"/>
            <p:cNvSpPr/>
            <p:nvPr/>
          </p:nvSpPr>
          <p:spPr>
            <a:xfrm>
              <a:off x="1226450" y="1663675"/>
              <a:ext cx="20575" cy="12925"/>
            </a:xfrm>
            <a:custGeom>
              <a:avLst/>
              <a:gdLst/>
              <a:ahLst/>
              <a:cxnLst/>
              <a:rect l="l" t="t" r="r" b="b"/>
              <a:pathLst>
                <a:path w="823" h="517" extrusionOk="0">
                  <a:moveTo>
                    <a:pt x="680" y="0"/>
                  </a:moveTo>
                  <a:cubicBezTo>
                    <a:pt x="656" y="0"/>
                    <a:pt x="633" y="6"/>
                    <a:pt x="617" y="14"/>
                  </a:cubicBezTo>
                  <a:cubicBezTo>
                    <a:pt x="503" y="60"/>
                    <a:pt x="411" y="151"/>
                    <a:pt x="297" y="242"/>
                  </a:cubicBezTo>
                  <a:cubicBezTo>
                    <a:pt x="252" y="265"/>
                    <a:pt x="206" y="311"/>
                    <a:pt x="137" y="356"/>
                  </a:cubicBezTo>
                  <a:cubicBezTo>
                    <a:pt x="92" y="379"/>
                    <a:pt x="46" y="425"/>
                    <a:pt x="0" y="470"/>
                  </a:cubicBezTo>
                  <a:cubicBezTo>
                    <a:pt x="0" y="493"/>
                    <a:pt x="23" y="516"/>
                    <a:pt x="46" y="516"/>
                  </a:cubicBezTo>
                  <a:cubicBezTo>
                    <a:pt x="69" y="493"/>
                    <a:pt x="115" y="493"/>
                    <a:pt x="137" y="470"/>
                  </a:cubicBezTo>
                  <a:cubicBezTo>
                    <a:pt x="160" y="470"/>
                    <a:pt x="183" y="448"/>
                    <a:pt x="229" y="425"/>
                  </a:cubicBezTo>
                  <a:cubicBezTo>
                    <a:pt x="274" y="402"/>
                    <a:pt x="320" y="379"/>
                    <a:pt x="388" y="356"/>
                  </a:cubicBezTo>
                  <a:cubicBezTo>
                    <a:pt x="503" y="311"/>
                    <a:pt x="640" y="288"/>
                    <a:pt x="731" y="219"/>
                  </a:cubicBezTo>
                  <a:cubicBezTo>
                    <a:pt x="799" y="197"/>
                    <a:pt x="822" y="105"/>
                    <a:pt x="776" y="60"/>
                  </a:cubicBezTo>
                  <a:cubicBezTo>
                    <a:pt x="762" y="16"/>
                    <a:pt x="720" y="0"/>
                    <a:pt x="6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15"/>
            <p:cNvSpPr/>
            <p:nvPr/>
          </p:nvSpPr>
          <p:spPr>
            <a:xfrm>
              <a:off x="1236150" y="1715375"/>
              <a:ext cx="21125" cy="4175"/>
            </a:xfrm>
            <a:custGeom>
              <a:avLst/>
              <a:gdLst/>
              <a:ahLst/>
              <a:cxnLst/>
              <a:rect l="l" t="t" r="r" b="b"/>
              <a:pathLst>
                <a:path w="845" h="167" extrusionOk="0">
                  <a:moveTo>
                    <a:pt x="754" y="0"/>
                  </a:moveTo>
                  <a:cubicBezTo>
                    <a:pt x="503" y="0"/>
                    <a:pt x="274" y="69"/>
                    <a:pt x="23" y="92"/>
                  </a:cubicBezTo>
                  <a:cubicBezTo>
                    <a:pt x="0" y="92"/>
                    <a:pt x="0" y="137"/>
                    <a:pt x="23" y="137"/>
                  </a:cubicBezTo>
                  <a:cubicBezTo>
                    <a:pt x="224" y="137"/>
                    <a:pt x="410" y="166"/>
                    <a:pt x="605" y="166"/>
                  </a:cubicBezTo>
                  <a:cubicBezTo>
                    <a:pt x="654" y="166"/>
                    <a:pt x="703" y="165"/>
                    <a:pt x="754" y="160"/>
                  </a:cubicBezTo>
                  <a:cubicBezTo>
                    <a:pt x="799" y="160"/>
                    <a:pt x="845" y="137"/>
                    <a:pt x="845" y="92"/>
                  </a:cubicBezTo>
                  <a:cubicBezTo>
                    <a:pt x="845" y="46"/>
                    <a:pt x="799" y="0"/>
                    <a:pt x="7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15"/>
            <p:cNvSpPr/>
            <p:nvPr/>
          </p:nvSpPr>
          <p:spPr>
            <a:xfrm>
              <a:off x="1243000" y="1761025"/>
              <a:ext cx="16000" cy="3600"/>
            </a:xfrm>
            <a:custGeom>
              <a:avLst/>
              <a:gdLst/>
              <a:ahLst/>
              <a:cxnLst/>
              <a:rect l="l" t="t" r="r" b="b"/>
              <a:pathLst>
                <a:path w="640" h="144" extrusionOk="0">
                  <a:moveTo>
                    <a:pt x="571" y="0"/>
                  </a:moveTo>
                  <a:cubicBezTo>
                    <a:pt x="388" y="0"/>
                    <a:pt x="229" y="23"/>
                    <a:pt x="46" y="23"/>
                  </a:cubicBezTo>
                  <a:cubicBezTo>
                    <a:pt x="0" y="23"/>
                    <a:pt x="0" y="92"/>
                    <a:pt x="46" y="114"/>
                  </a:cubicBezTo>
                  <a:cubicBezTo>
                    <a:pt x="229" y="114"/>
                    <a:pt x="388" y="137"/>
                    <a:pt x="571" y="137"/>
                  </a:cubicBezTo>
                  <a:cubicBezTo>
                    <a:pt x="579" y="141"/>
                    <a:pt x="587" y="143"/>
                    <a:pt x="594" y="143"/>
                  </a:cubicBezTo>
                  <a:cubicBezTo>
                    <a:pt x="624" y="143"/>
                    <a:pt x="639" y="106"/>
                    <a:pt x="639" y="69"/>
                  </a:cubicBezTo>
                  <a:cubicBezTo>
                    <a:pt x="639" y="23"/>
                    <a:pt x="594" y="0"/>
                    <a:pt x="5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15"/>
            <p:cNvSpPr/>
            <p:nvPr/>
          </p:nvSpPr>
          <p:spPr>
            <a:xfrm>
              <a:off x="1241275" y="1805525"/>
              <a:ext cx="16575" cy="4225"/>
            </a:xfrm>
            <a:custGeom>
              <a:avLst/>
              <a:gdLst/>
              <a:ahLst/>
              <a:cxnLst/>
              <a:rect l="l" t="t" r="r" b="b"/>
              <a:pathLst>
                <a:path w="663" h="169" extrusionOk="0">
                  <a:moveTo>
                    <a:pt x="24" y="1"/>
                  </a:moveTo>
                  <a:cubicBezTo>
                    <a:pt x="1" y="1"/>
                    <a:pt x="1" y="46"/>
                    <a:pt x="24" y="46"/>
                  </a:cubicBezTo>
                  <a:cubicBezTo>
                    <a:pt x="115" y="69"/>
                    <a:pt x="206" y="92"/>
                    <a:pt x="298" y="115"/>
                  </a:cubicBezTo>
                  <a:cubicBezTo>
                    <a:pt x="320" y="115"/>
                    <a:pt x="366" y="138"/>
                    <a:pt x="412" y="138"/>
                  </a:cubicBezTo>
                  <a:cubicBezTo>
                    <a:pt x="457" y="138"/>
                    <a:pt x="503" y="160"/>
                    <a:pt x="549" y="160"/>
                  </a:cubicBezTo>
                  <a:cubicBezTo>
                    <a:pt x="560" y="166"/>
                    <a:pt x="572" y="169"/>
                    <a:pt x="582" y="169"/>
                  </a:cubicBezTo>
                  <a:cubicBezTo>
                    <a:pt x="614" y="169"/>
                    <a:pt x="640" y="143"/>
                    <a:pt x="640" y="92"/>
                  </a:cubicBezTo>
                  <a:cubicBezTo>
                    <a:pt x="663" y="46"/>
                    <a:pt x="617" y="23"/>
                    <a:pt x="572" y="23"/>
                  </a:cubicBezTo>
                  <a:cubicBezTo>
                    <a:pt x="526" y="1"/>
                    <a:pt x="480"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15"/>
            <p:cNvSpPr/>
            <p:nvPr/>
          </p:nvSpPr>
          <p:spPr>
            <a:xfrm>
              <a:off x="1237850" y="1849475"/>
              <a:ext cx="20000" cy="6300"/>
            </a:xfrm>
            <a:custGeom>
              <a:avLst/>
              <a:gdLst/>
              <a:ahLst/>
              <a:cxnLst/>
              <a:rect l="l" t="t" r="r" b="b"/>
              <a:pathLst>
                <a:path w="800" h="252" extrusionOk="0">
                  <a:moveTo>
                    <a:pt x="24" y="0"/>
                  </a:moveTo>
                  <a:cubicBezTo>
                    <a:pt x="1" y="0"/>
                    <a:pt x="1" y="23"/>
                    <a:pt x="24" y="23"/>
                  </a:cubicBezTo>
                  <a:cubicBezTo>
                    <a:pt x="69" y="46"/>
                    <a:pt x="138" y="69"/>
                    <a:pt x="184" y="114"/>
                  </a:cubicBezTo>
                  <a:cubicBezTo>
                    <a:pt x="229" y="137"/>
                    <a:pt x="298" y="137"/>
                    <a:pt x="343" y="160"/>
                  </a:cubicBezTo>
                  <a:cubicBezTo>
                    <a:pt x="457" y="183"/>
                    <a:pt x="572" y="228"/>
                    <a:pt x="686" y="251"/>
                  </a:cubicBezTo>
                  <a:cubicBezTo>
                    <a:pt x="731" y="251"/>
                    <a:pt x="800" y="228"/>
                    <a:pt x="800" y="160"/>
                  </a:cubicBezTo>
                  <a:cubicBezTo>
                    <a:pt x="800" y="114"/>
                    <a:pt x="777" y="69"/>
                    <a:pt x="709" y="69"/>
                  </a:cubicBezTo>
                  <a:lnTo>
                    <a:pt x="366" y="69"/>
                  </a:lnTo>
                  <a:cubicBezTo>
                    <a:pt x="320" y="46"/>
                    <a:pt x="252" y="46"/>
                    <a:pt x="206" y="46"/>
                  </a:cubicBezTo>
                  <a:cubicBezTo>
                    <a:pt x="138" y="23"/>
                    <a:pt x="69"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15"/>
            <p:cNvSpPr/>
            <p:nvPr/>
          </p:nvSpPr>
          <p:spPr>
            <a:xfrm>
              <a:off x="1236875" y="1893750"/>
              <a:ext cx="22375" cy="9575"/>
            </a:xfrm>
            <a:custGeom>
              <a:avLst/>
              <a:gdLst/>
              <a:ahLst/>
              <a:cxnLst/>
              <a:rect l="l" t="t" r="r" b="b"/>
              <a:pathLst>
                <a:path w="895" h="383" extrusionOk="0">
                  <a:moveTo>
                    <a:pt x="21" y="0"/>
                  </a:moveTo>
                  <a:cubicBezTo>
                    <a:pt x="8" y="0"/>
                    <a:pt x="1" y="16"/>
                    <a:pt x="17" y="32"/>
                  </a:cubicBezTo>
                  <a:cubicBezTo>
                    <a:pt x="131" y="101"/>
                    <a:pt x="245" y="192"/>
                    <a:pt x="359" y="238"/>
                  </a:cubicBezTo>
                  <a:cubicBezTo>
                    <a:pt x="496" y="306"/>
                    <a:pt x="611" y="352"/>
                    <a:pt x="748" y="375"/>
                  </a:cubicBezTo>
                  <a:cubicBezTo>
                    <a:pt x="760" y="380"/>
                    <a:pt x="772" y="382"/>
                    <a:pt x="783" y="382"/>
                  </a:cubicBezTo>
                  <a:cubicBezTo>
                    <a:pt x="870" y="382"/>
                    <a:pt x="895" y="235"/>
                    <a:pt x="793" y="215"/>
                  </a:cubicBezTo>
                  <a:cubicBezTo>
                    <a:pt x="679" y="192"/>
                    <a:pt x="542" y="147"/>
                    <a:pt x="428" y="124"/>
                  </a:cubicBezTo>
                  <a:cubicBezTo>
                    <a:pt x="291" y="78"/>
                    <a:pt x="154" y="55"/>
                    <a:pt x="40" y="10"/>
                  </a:cubicBezTo>
                  <a:cubicBezTo>
                    <a:pt x="33" y="3"/>
                    <a:pt x="27"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15"/>
            <p:cNvSpPr/>
            <p:nvPr/>
          </p:nvSpPr>
          <p:spPr>
            <a:xfrm>
              <a:off x="1221425" y="1936625"/>
              <a:ext cx="20450" cy="17375"/>
            </a:xfrm>
            <a:custGeom>
              <a:avLst/>
              <a:gdLst/>
              <a:ahLst/>
              <a:cxnLst/>
              <a:rect l="l" t="t" r="r" b="b"/>
              <a:pathLst>
                <a:path w="818" h="695" extrusionOk="0">
                  <a:moveTo>
                    <a:pt x="50" y="0"/>
                  </a:moveTo>
                  <a:cubicBezTo>
                    <a:pt x="27" y="0"/>
                    <a:pt x="0" y="34"/>
                    <a:pt x="19" y="52"/>
                  </a:cubicBezTo>
                  <a:cubicBezTo>
                    <a:pt x="133" y="166"/>
                    <a:pt x="224" y="280"/>
                    <a:pt x="316" y="372"/>
                  </a:cubicBezTo>
                  <a:cubicBezTo>
                    <a:pt x="430" y="486"/>
                    <a:pt x="521" y="577"/>
                    <a:pt x="635" y="668"/>
                  </a:cubicBezTo>
                  <a:cubicBezTo>
                    <a:pt x="661" y="682"/>
                    <a:pt x="688" y="695"/>
                    <a:pt x="714" y="695"/>
                  </a:cubicBezTo>
                  <a:cubicBezTo>
                    <a:pt x="733" y="695"/>
                    <a:pt x="753" y="688"/>
                    <a:pt x="772" y="668"/>
                  </a:cubicBezTo>
                  <a:cubicBezTo>
                    <a:pt x="795" y="646"/>
                    <a:pt x="818" y="577"/>
                    <a:pt x="772" y="554"/>
                  </a:cubicBezTo>
                  <a:cubicBezTo>
                    <a:pt x="658" y="463"/>
                    <a:pt x="521" y="372"/>
                    <a:pt x="407" y="280"/>
                  </a:cubicBezTo>
                  <a:cubicBezTo>
                    <a:pt x="293" y="212"/>
                    <a:pt x="179" y="121"/>
                    <a:pt x="64" y="6"/>
                  </a:cubicBezTo>
                  <a:cubicBezTo>
                    <a:pt x="60" y="2"/>
                    <a:pt x="55"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15"/>
            <p:cNvSpPr/>
            <p:nvPr/>
          </p:nvSpPr>
          <p:spPr>
            <a:xfrm>
              <a:off x="1023300" y="1658600"/>
              <a:ext cx="18750" cy="14150"/>
            </a:xfrm>
            <a:custGeom>
              <a:avLst/>
              <a:gdLst/>
              <a:ahLst/>
              <a:cxnLst/>
              <a:rect l="l" t="t" r="r" b="b"/>
              <a:pathLst>
                <a:path w="750" h="566" extrusionOk="0">
                  <a:moveTo>
                    <a:pt x="92" y="0"/>
                  </a:moveTo>
                  <a:cubicBezTo>
                    <a:pt x="75" y="0"/>
                    <a:pt x="58" y="12"/>
                    <a:pt x="46" y="34"/>
                  </a:cubicBezTo>
                  <a:cubicBezTo>
                    <a:pt x="1" y="57"/>
                    <a:pt x="1" y="103"/>
                    <a:pt x="46" y="126"/>
                  </a:cubicBezTo>
                  <a:cubicBezTo>
                    <a:pt x="252" y="285"/>
                    <a:pt x="457" y="445"/>
                    <a:pt x="708" y="559"/>
                  </a:cubicBezTo>
                  <a:cubicBezTo>
                    <a:pt x="713" y="564"/>
                    <a:pt x="717" y="566"/>
                    <a:pt x="721" y="566"/>
                  </a:cubicBezTo>
                  <a:cubicBezTo>
                    <a:pt x="738" y="566"/>
                    <a:pt x="749" y="532"/>
                    <a:pt x="731" y="514"/>
                  </a:cubicBezTo>
                  <a:cubicBezTo>
                    <a:pt x="503" y="377"/>
                    <a:pt x="297" y="217"/>
                    <a:pt x="138" y="34"/>
                  </a:cubicBezTo>
                  <a:cubicBezTo>
                    <a:pt x="126" y="12"/>
                    <a:pt x="109"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15"/>
            <p:cNvSpPr/>
            <p:nvPr/>
          </p:nvSpPr>
          <p:spPr>
            <a:xfrm>
              <a:off x="1011900" y="1707375"/>
              <a:ext cx="21125" cy="4600"/>
            </a:xfrm>
            <a:custGeom>
              <a:avLst/>
              <a:gdLst/>
              <a:ahLst/>
              <a:cxnLst/>
              <a:rect l="l" t="t" r="r" b="b"/>
              <a:pathLst>
                <a:path w="845" h="184" extrusionOk="0">
                  <a:moveTo>
                    <a:pt x="91" y="1"/>
                  </a:moveTo>
                  <a:cubicBezTo>
                    <a:pt x="23" y="24"/>
                    <a:pt x="0" y="115"/>
                    <a:pt x="69" y="138"/>
                  </a:cubicBezTo>
                  <a:cubicBezTo>
                    <a:pt x="137" y="160"/>
                    <a:pt x="206" y="160"/>
                    <a:pt x="274" y="160"/>
                  </a:cubicBezTo>
                  <a:lnTo>
                    <a:pt x="457" y="160"/>
                  </a:lnTo>
                  <a:cubicBezTo>
                    <a:pt x="571" y="160"/>
                    <a:pt x="685" y="160"/>
                    <a:pt x="822" y="183"/>
                  </a:cubicBezTo>
                  <a:cubicBezTo>
                    <a:pt x="845" y="183"/>
                    <a:pt x="845" y="115"/>
                    <a:pt x="822" y="115"/>
                  </a:cubicBezTo>
                  <a:cubicBezTo>
                    <a:pt x="685" y="115"/>
                    <a:pt x="571" y="92"/>
                    <a:pt x="457" y="46"/>
                  </a:cubicBezTo>
                  <a:cubicBezTo>
                    <a:pt x="388" y="46"/>
                    <a:pt x="342" y="24"/>
                    <a:pt x="274" y="24"/>
                  </a:cubicBezTo>
                  <a:cubicBezTo>
                    <a:pt x="228" y="24"/>
                    <a:pt x="160"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15"/>
            <p:cNvSpPr/>
            <p:nvPr/>
          </p:nvSpPr>
          <p:spPr>
            <a:xfrm>
              <a:off x="1015325" y="1754175"/>
              <a:ext cx="18850" cy="3450"/>
            </a:xfrm>
            <a:custGeom>
              <a:avLst/>
              <a:gdLst/>
              <a:ahLst/>
              <a:cxnLst/>
              <a:rect l="l" t="t" r="r" b="b"/>
              <a:pathLst>
                <a:path w="754" h="138" extrusionOk="0">
                  <a:moveTo>
                    <a:pt x="69" y="0"/>
                  </a:moveTo>
                  <a:cubicBezTo>
                    <a:pt x="0" y="0"/>
                    <a:pt x="0" y="92"/>
                    <a:pt x="69" y="114"/>
                  </a:cubicBezTo>
                  <a:cubicBezTo>
                    <a:pt x="114" y="114"/>
                    <a:pt x="183" y="137"/>
                    <a:pt x="228" y="137"/>
                  </a:cubicBezTo>
                  <a:lnTo>
                    <a:pt x="388" y="137"/>
                  </a:lnTo>
                  <a:cubicBezTo>
                    <a:pt x="502" y="137"/>
                    <a:pt x="616" y="137"/>
                    <a:pt x="708" y="114"/>
                  </a:cubicBezTo>
                  <a:cubicBezTo>
                    <a:pt x="753" y="114"/>
                    <a:pt x="730" y="46"/>
                    <a:pt x="708" y="46"/>
                  </a:cubicBezTo>
                  <a:cubicBezTo>
                    <a:pt x="594" y="46"/>
                    <a:pt x="502" y="46"/>
                    <a:pt x="388" y="23"/>
                  </a:cubicBezTo>
                  <a:lnTo>
                    <a:pt x="228" y="23"/>
                  </a:lnTo>
                  <a:cubicBezTo>
                    <a:pt x="183" y="0"/>
                    <a:pt x="137"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15"/>
            <p:cNvSpPr/>
            <p:nvPr/>
          </p:nvSpPr>
          <p:spPr>
            <a:xfrm>
              <a:off x="1013600" y="1797275"/>
              <a:ext cx="20575" cy="3725"/>
            </a:xfrm>
            <a:custGeom>
              <a:avLst/>
              <a:gdLst/>
              <a:ahLst/>
              <a:cxnLst/>
              <a:rect l="l" t="t" r="r" b="b"/>
              <a:pathLst>
                <a:path w="823" h="149" extrusionOk="0">
                  <a:moveTo>
                    <a:pt x="143" y="1"/>
                  </a:moveTo>
                  <a:cubicBezTo>
                    <a:pt x="125" y="1"/>
                    <a:pt x="107" y="3"/>
                    <a:pt x="92" y="11"/>
                  </a:cubicBezTo>
                  <a:cubicBezTo>
                    <a:pt x="23" y="11"/>
                    <a:pt x="1" y="102"/>
                    <a:pt x="69" y="125"/>
                  </a:cubicBezTo>
                  <a:cubicBezTo>
                    <a:pt x="138" y="148"/>
                    <a:pt x="206" y="148"/>
                    <a:pt x="252" y="148"/>
                  </a:cubicBezTo>
                  <a:lnTo>
                    <a:pt x="434" y="148"/>
                  </a:lnTo>
                  <a:cubicBezTo>
                    <a:pt x="548" y="148"/>
                    <a:pt x="663" y="125"/>
                    <a:pt x="777" y="102"/>
                  </a:cubicBezTo>
                  <a:cubicBezTo>
                    <a:pt x="822" y="102"/>
                    <a:pt x="822" y="34"/>
                    <a:pt x="777" y="34"/>
                  </a:cubicBezTo>
                  <a:lnTo>
                    <a:pt x="434" y="34"/>
                  </a:lnTo>
                  <a:cubicBezTo>
                    <a:pt x="366" y="34"/>
                    <a:pt x="320" y="11"/>
                    <a:pt x="252" y="11"/>
                  </a:cubicBezTo>
                  <a:cubicBezTo>
                    <a:pt x="221" y="11"/>
                    <a:pt x="18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15"/>
            <p:cNvSpPr/>
            <p:nvPr/>
          </p:nvSpPr>
          <p:spPr>
            <a:xfrm>
              <a:off x="1013600" y="1843200"/>
              <a:ext cx="21150" cy="4425"/>
            </a:xfrm>
            <a:custGeom>
              <a:avLst/>
              <a:gdLst/>
              <a:ahLst/>
              <a:cxnLst/>
              <a:rect l="l" t="t" r="r" b="b"/>
              <a:pathLst>
                <a:path w="846" h="177" extrusionOk="0">
                  <a:moveTo>
                    <a:pt x="822" y="0"/>
                  </a:moveTo>
                  <a:cubicBezTo>
                    <a:pt x="708" y="0"/>
                    <a:pt x="571" y="23"/>
                    <a:pt x="457" y="23"/>
                  </a:cubicBezTo>
                  <a:cubicBezTo>
                    <a:pt x="434" y="31"/>
                    <a:pt x="414" y="33"/>
                    <a:pt x="395" y="33"/>
                  </a:cubicBezTo>
                  <a:cubicBezTo>
                    <a:pt x="356" y="33"/>
                    <a:pt x="320" y="23"/>
                    <a:pt x="274" y="23"/>
                  </a:cubicBezTo>
                  <a:cubicBezTo>
                    <a:pt x="229" y="23"/>
                    <a:pt x="183" y="13"/>
                    <a:pt x="138" y="13"/>
                  </a:cubicBezTo>
                  <a:cubicBezTo>
                    <a:pt x="115" y="13"/>
                    <a:pt x="92" y="15"/>
                    <a:pt x="69" y="23"/>
                  </a:cubicBezTo>
                  <a:cubicBezTo>
                    <a:pt x="1" y="46"/>
                    <a:pt x="1" y="137"/>
                    <a:pt x="69" y="160"/>
                  </a:cubicBezTo>
                  <a:cubicBezTo>
                    <a:pt x="103" y="171"/>
                    <a:pt x="138" y="177"/>
                    <a:pt x="172" y="177"/>
                  </a:cubicBezTo>
                  <a:cubicBezTo>
                    <a:pt x="206" y="177"/>
                    <a:pt x="240" y="171"/>
                    <a:pt x="274" y="160"/>
                  </a:cubicBezTo>
                  <a:cubicBezTo>
                    <a:pt x="343" y="160"/>
                    <a:pt x="411" y="137"/>
                    <a:pt x="480" y="137"/>
                  </a:cubicBezTo>
                  <a:cubicBezTo>
                    <a:pt x="594" y="114"/>
                    <a:pt x="731" y="69"/>
                    <a:pt x="845" y="23"/>
                  </a:cubicBezTo>
                  <a:cubicBezTo>
                    <a:pt x="845" y="0"/>
                    <a:pt x="845"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15"/>
            <p:cNvSpPr/>
            <p:nvPr/>
          </p:nvSpPr>
          <p:spPr>
            <a:xfrm>
              <a:off x="1015875" y="1887050"/>
              <a:ext cx="22125" cy="6375"/>
            </a:xfrm>
            <a:custGeom>
              <a:avLst/>
              <a:gdLst/>
              <a:ahLst/>
              <a:cxnLst/>
              <a:rect l="l" t="t" r="r" b="b"/>
              <a:pathLst>
                <a:path w="885" h="255" extrusionOk="0">
                  <a:moveTo>
                    <a:pt x="800" y="1"/>
                  </a:moveTo>
                  <a:cubicBezTo>
                    <a:pt x="793" y="1"/>
                    <a:pt x="785" y="2"/>
                    <a:pt x="777" y="4"/>
                  </a:cubicBezTo>
                  <a:cubicBezTo>
                    <a:pt x="663" y="26"/>
                    <a:pt x="549" y="72"/>
                    <a:pt x="435" y="72"/>
                  </a:cubicBezTo>
                  <a:cubicBezTo>
                    <a:pt x="298" y="95"/>
                    <a:pt x="183" y="72"/>
                    <a:pt x="69" y="118"/>
                  </a:cubicBezTo>
                  <a:cubicBezTo>
                    <a:pt x="24" y="118"/>
                    <a:pt x="1" y="163"/>
                    <a:pt x="1" y="186"/>
                  </a:cubicBezTo>
                  <a:cubicBezTo>
                    <a:pt x="24" y="232"/>
                    <a:pt x="47" y="255"/>
                    <a:pt x="92" y="255"/>
                  </a:cubicBezTo>
                  <a:cubicBezTo>
                    <a:pt x="161" y="255"/>
                    <a:pt x="229" y="255"/>
                    <a:pt x="275" y="232"/>
                  </a:cubicBezTo>
                  <a:cubicBezTo>
                    <a:pt x="343" y="232"/>
                    <a:pt x="389" y="209"/>
                    <a:pt x="457" y="186"/>
                  </a:cubicBezTo>
                  <a:cubicBezTo>
                    <a:pt x="572" y="163"/>
                    <a:pt x="708" y="141"/>
                    <a:pt x="823" y="118"/>
                  </a:cubicBezTo>
                  <a:cubicBezTo>
                    <a:pt x="885" y="97"/>
                    <a:pt x="872" y="1"/>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15"/>
            <p:cNvSpPr/>
            <p:nvPr/>
          </p:nvSpPr>
          <p:spPr>
            <a:xfrm>
              <a:off x="1022150" y="1940775"/>
              <a:ext cx="20575" cy="9725"/>
            </a:xfrm>
            <a:custGeom>
              <a:avLst/>
              <a:gdLst/>
              <a:ahLst/>
              <a:cxnLst/>
              <a:rect l="l" t="t" r="r" b="b"/>
              <a:pathLst>
                <a:path w="823" h="389" extrusionOk="0">
                  <a:moveTo>
                    <a:pt x="709" y="0"/>
                  </a:moveTo>
                  <a:cubicBezTo>
                    <a:pt x="686" y="23"/>
                    <a:pt x="663" y="23"/>
                    <a:pt x="617" y="46"/>
                  </a:cubicBezTo>
                  <a:cubicBezTo>
                    <a:pt x="572" y="69"/>
                    <a:pt x="503" y="92"/>
                    <a:pt x="435" y="114"/>
                  </a:cubicBezTo>
                  <a:cubicBezTo>
                    <a:pt x="321" y="160"/>
                    <a:pt x="184" y="206"/>
                    <a:pt x="69" y="251"/>
                  </a:cubicBezTo>
                  <a:cubicBezTo>
                    <a:pt x="1" y="297"/>
                    <a:pt x="47" y="388"/>
                    <a:pt x="115" y="388"/>
                  </a:cubicBezTo>
                  <a:cubicBezTo>
                    <a:pt x="252" y="343"/>
                    <a:pt x="389" y="297"/>
                    <a:pt x="503" y="228"/>
                  </a:cubicBezTo>
                  <a:cubicBezTo>
                    <a:pt x="572" y="206"/>
                    <a:pt x="617" y="183"/>
                    <a:pt x="686" y="137"/>
                  </a:cubicBezTo>
                  <a:cubicBezTo>
                    <a:pt x="709" y="114"/>
                    <a:pt x="777" y="92"/>
                    <a:pt x="800" y="46"/>
                  </a:cubicBezTo>
                  <a:cubicBezTo>
                    <a:pt x="800" y="23"/>
                    <a:pt x="800" y="23"/>
                    <a:pt x="823" y="23"/>
                  </a:cubicBezTo>
                  <a:cubicBezTo>
                    <a:pt x="823" y="0"/>
                    <a:pt x="823" y="0"/>
                    <a:pt x="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7" name="Google Shape;447;p15"/>
          <p:cNvGrpSpPr/>
          <p:nvPr/>
        </p:nvGrpSpPr>
        <p:grpSpPr>
          <a:xfrm>
            <a:off x="8108278" y="3932942"/>
            <a:ext cx="1305818" cy="1457849"/>
            <a:chOff x="5605475" y="3306175"/>
            <a:chExt cx="598450" cy="668125"/>
          </a:xfrm>
        </p:grpSpPr>
        <p:sp>
          <p:nvSpPr>
            <p:cNvPr id="448" name="Google Shape;448;p15"/>
            <p:cNvSpPr/>
            <p:nvPr/>
          </p:nvSpPr>
          <p:spPr>
            <a:xfrm>
              <a:off x="5605475" y="3306175"/>
              <a:ext cx="598450" cy="668125"/>
            </a:xfrm>
            <a:custGeom>
              <a:avLst/>
              <a:gdLst/>
              <a:ahLst/>
              <a:cxnLst/>
              <a:rect l="l" t="t" r="r" b="b"/>
              <a:pathLst>
                <a:path w="23938" h="26725" extrusionOk="0">
                  <a:moveTo>
                    <a:pt x="17462" y="941"/>
                  </a:moveTo>
                  <a:cubicBezTo>
                    <a:pt x="17461" y="949"/>
                    <a:pt x="17459" y="958"/>
                    <a:pt x="17457" y="966"/>
                  </a:cubicBezTo>
                  <a:lnTo>
                    <a:pt x="17457" y="966"/>
                  </a:lnTo>
                  <a:cubicBezTo>
                    <a:pt x="17459" y="965"/>
                    <a:pt x="17460" y="965"/>
                    <a:pt x="17462" y="964"/>
                  </a:cubicBezTo>
                  <a:lnTo>
                    <a:pt x="17462" y="941"/>
                  </a:lnTo>
                  <a:close/>
                  <a:moveTo>
                    <a:pt x="15773" y="279"/>
                  </a:moveTo>
                  <a:cubicBezTo>
                    <a:pt x="15819" y="325"/>
                    <a:pt x="15887" y="347"/>
                    <a:pt x="15910" y="393"/>
                  </a:cubicBezTo>
                  <a:cubicBezTo>
                    <a:pt x="16184" y="690"/>
                    <a:pt x="16458" y="1009"/>
                    <a:pt x="16663" y="1375"/>
                  </a:cubicBezTo>
                  <a:cubicBezTo>
                    <a:pt x="16823" y="1671"/>
                    <a:pt x="16823" y="1945"/>
                    <a:pt x="16686" y="2242"/>
                  </a:cubicBezTo>
                  <a:cubicBezTo>
                    <a:pt x="16610" y="2432"/>
                    <a:pt x="16502" y="2527"/>
                    <a:pt x="16323" y="2527"/>
                  </a:cubicBezTo>
                  <a:cubicBezTo>
                    <a:pt x="16291" y="2527"/>
                    <a:pt x="16258" y="2524"/>
                    <a:pt x="16221" y="2518"/>
                  </a:cubicBezTo>
                  <a:lnTo>
                    <a:pt x="16221" y="2518"/>
                  </a:lnTo>
                  <a:cubicBezTo>
                    <a:pt x="16066" y="2137"/>
                    <a:pt x="15953" y="1757"/>
                    <a:pt x="15773" y="1420"/>
                  </a:cubicBezTo>
                  <a:cubicBezTo>
                    <a:pt x="15568" y="1032"/>
                    <a:pt x="15522" y="667"/>
                    <a:pt x="15773" y="279"/>
                  </a:cubicBezTo>
                  <a:close/>
                  <a:moveTo>
                    <a:pt x="14860" y="1417"/>
                  </a:moveTo>
                  <a:cubicBezTo>
                    <a:pt x="14910" y="1417"/>
                    <a:pt x="14958" y="1430"/>
                    <a:pt x="14997" y="1443"/>
                  </a:cubicBezTo>
                  <a:cubicBezTo>
                    <a:pt x="15408" y="1557"/>
                    <a:pt x="15842" y="2151"/>
                    <a:pt x="15819" y="2630"/>
                  </a:cubicBezTo>
                  <a:cubicBezTo>
                    <a:pt x="15690" y="2614"/>
                    <a:pt x="15549" y="2598"/>
                    <a:pt x="15413" y="2598"/>
                  </a:cubicBezTo>
                  <a:cubicBezTo>
                    <a:pt x="15357" y="2598"/>
                    <a:pt x="15302" y="2600"/>
                    <a:pt x="15248" y="2607"/>
                  </a:cubicBezTo>
                  <a:cubicBezTo>
                    <a:pt x="15227" y="2609"/>
                    <a:pt x="15207" y="2610"/>
                    <a:pt x="15187" y="2610"/>
                  </a:cubicBezTo>
                  <a:cubicBezTo>
                    <a:pt x="14977" y="2610"/>
                    <a:pt x="14838" y="2502"/>
                    <a:pt x="14754" y="2285"/>
                  </a:cubicBezTo>
                  <a:lnTo>
                    <a:pt x="14754" y="2285"/>
                  </a:lnTo>
                  <a:cubicBezTo>
                    <a:pt x="14823" y="2265"/>
                    <a:pt x="14925" y="2261"/>
                    <a:pt x="14837" y="2173"/>
                  </a:cubicBezTo>
                  <a:cubicBezTo>
                    <a:pt x="14769" y="2105"/>
                    <a:pt x="14655" y="2082"/>
                    <a:pt x="14609" y="2014"/>
                  </a:cubicBezTo>
                  <a:cubicBezTo>
                    <a:pt x="14518" y="1900"/>
                    <a:pt x="14449" y="1763"/>
                    <a:pt x="14472" y="1648"/>
                  </a:cubicBezTo>
                  <a:cubicBezTo>
                    <a:pt x="14495" y="1557"/>
                    <a:pt x="14655" y="1489"/>
                    <a:pt x="14746" y="1443"/>
                  </a:cubicBezTo>
                  <a:cubicBezTo>
                    <a:pt x="14785" y="1424"/>
                    <a:pt x="14823" y="1417"/>
                    <a:pt x="14860" y="1417"/>
                  </a:cubicBezTo>
                  <a:close/>
                  <a:moveTo>
                    <a:pt x="16221" y="2551"/>
                  </a:moveTo>
                  <a:cubicBezTo>
                    <a:pt x="16231" y="2583"/>
                    <a:pt x="16235" y="2613"/>
                    <a:pt x="16252" y="2630"/>
                  </a:cubicBezTo>
                  <a:lnTo>
                    <a:pt x="16207" y="2630"/>
                  </a:lnTo>
                  <a:cubicBezTo>
                    <a:pt x="16207" y="2611"/>
                    <a:pt x="16207" y="2575"/>
                    <a:pt x="16221" y="2551"/>
                  </a:cubicBezTo>
                  <a:close/>
                  <a:moveTo>
                    <a:pt x="17791" y="2988"/>
                  </a:moveTo>
                  <a:cubicBezTo>
                    <a:pt x="18396" y="2988"/>
                    <a:pt x="18726" y="3225"/>
                    <a:pt x="18991" y="3771"/>
                  </a:cubicBezTo>
                  <a:cubicBezTo>
                    <a:pt x="18877" y="3703"/>
                    <a:pt x="18809" y="3680"/>
                    <a:pt x="18786" y="3611"/>
                  </a:cubicBezTo>
                  <a:cubicBezTo>
                    <a:pt x="18626" y="3338"/>
                    <a:pt x="18352" y="3338"/>
                    <a:pt x="18078" y="3338"/>
                  </a:cubicBezTo>
                  <a:cubicBezTo>
                    <a:pt x="17782" y="3360"/>
                    <a:pt x="17485" y="3383"/>
                    <a:pt x="17188" y="3406"/>
                  </a:cubicBezTo>
                  <a:cubicBezTo>
                    <a:pt x="17168" y="3408"/>
                    <a:pt x="17148" y="3409"/>
                    <a:pt x="17129" y="3409"/>
                  </a:cubicBezTo>
                  <a:cubicBezTo>
                    <a:pt x="16956" y="3409"/>
                    <a:pt x="16837" y="3317"/>
                    <a:pt x="16755" y="3132"/>
                  </a:cubicBezTo>
                  <a:cubicBezTo>
                    <a:pt x="17173" y="3038"/>
                    <a:pt x="17511" y="2988"/>
                    <a:pt x="17791" y="2988"/>
                  </a:cubicBezTo>
                  <a:close/>
                  <a:moveTo>
                    <a:pt x="5275" y="1274"/>
                  </a:moveTo>
                  <a:cubicBezTo>
                    <a:pt x="5336" y="1274"/>
                    <a:pt x="5388" y="1315"/>
                    <a:pt x="5456" y="1397"/>
                  </a:cubicBezTo>
                  <a:cubicBezTo>
                    <a:pt x="5639" y="1694"/>
                    <a:pt x="5593" y="1991"/>
                    <a:pt x="5662" y="2333"/>
                  </a:cubicBezTo>
                  <a:cubicBezTo>
                    <a:pt x="5593" y="2813"/>
                    <a:pt x="5502" y="3292"/>
                    <a:pt x="5410" y="3794"/>
                  </a:cubicBezTo>
                  <a:cubicBezTo>
                    <a:pt x="5410" y="3840"/>
                    <a:pt x="5388" y="3908"/>
                    <a:pt x="5342" y="3931"/>
                  </a:cubicBezTo>
                  <a:cubicBezTo>
                    <a:pt x="5273" y="3999"/>
                    <a:pt x="5182" y="4068"/>
                    <a:pt x="5114" y="4068"/>
                  </a:cubicBezTo>
                  <a:cubicBezTo>
                    <a:pt x="5045" y="4045"/>
                    <a:pt x="4931" y="3954"/>
                    <a:pt x="4885" y="3885"/>
                  </a:cubicBezTo>
                  <a:cubicBezTo>
                    <a:pt x="4817" y="3748"/>
                    <a:pt x="4771" y="3611"/>
                    <a:pt x="4726" y="3475"/>
                  </a:cubicBezTo>
                  <a:cubicBezTo>
                    <a:pt x="4612" y="3201"/>
                    <a:pt x="4475" y="2950"/>
                    <a:pt x="4360" y="2676"/>
                  </a:cubicBezTo>
                  <a:cubicBezTo>
                    <a:pt x="4292" y="2539"/>
                    <a:pt x="4315" y="2447"/>
                    <a:pt x="4429" y="2310"/>
                  </a:cubicBezTo>
                  <a:cubicBezTo>
                    <a:pt x="4543" y="2196"/>
                    <a:pt x="4612" y="2037"/>
                    <a:pt x="4680" y="1877"/>
                  </a:cubicBezTo>
                  <a:cubicBezTo>
                    <a:pt x="4771" y="1626"/>
                    <a:pt x="4931" y="1466"/>
                    <a:pt x="5137" y="1329"/>
                  </a:cubicBezTo>
                  <a:cubicBezTo>
                    <a:pt x="5191" y="1292"/>
                    <a:pt x="5235" y="1274"/>
                    <a:pt x="5275" y="1274"/>
                  </a:cubicBezTo>
                  <a:close/>
                  <a:moveTo>
                    <a:pt x="15709" y="2740"/>
                  </a:moveTo>
                  <a:cubicBezTo>
                    <a:pt x="15827" y="2740"/>
                    <a:pt x="15930" y="2815"/>
                    <a:pt x="15910" y="2995"/>
                  </a:cubicBezTo>
                  <a:cubicBezTo>
                    <a:pt x="15727" y="3018"/>
                    <a:pt x="15522" y="3018"/>
                    <a:pt x="15454" y="3246"/>
                  </a:cubicBezTo>
                  <a:cubicBezTo>
                    <a:pt x="15556" y="3201"/>
                    <a:pt x="15665" y="3166"/>
                    <a:pt x="15779" y="3166"/>
                  </a:cubicBezTo>
                  <a:cubicBezTo>
                    <a:pt x="15893" y="3166"/>
                    <a:pt x="16013" y="3201"/>
                    <a:pt x="16138" y="3292"/>
                  </a:cubicBezTo>
                  <a:cubicBezTo>
                    <a:pt x="15750" y="3589"/>
                    <a:pt x="15522" y="4091"/>
                    <a:pt x="14906" y="4091"/>
                  </a:cubicBezTo>
                  <a:cubicBezTo>
                    <a:pt x="15043" y="3817"/>
                    <a:pt x="15180" y="3589"/>
                    <a:pt x="15294" y="3360"/>
                  </a:cubicBezTo>
                  <a:lnTo>
                    <a:pt x="15248" y="3315"/>
                  </a:lnTo>
                  <a:cubicBezTo>
                    <a:pt x="15157" y="3338"/>
                    <a:pt x="15020" y="3338"/>
                    <a:pt x="14974" y="3406"/>
                  </a:cubicBezTo>
                  <a:cubicBezTo>
                    <a:pt x="14860" y="3543"/>
                    <a:pt x="14814" y="3726"/>
                    <a:pt x="14723" y="3954"/>
                  </a:cubicBezTo>
                  <a:cubicBezTo>
                    <a:pt x="14678" y="3954"/>
                    <a:pt x="14563" y="3999"/>
                    <a:pt x="14449" y="4022"/>
                  </a:cubicBezTo>
                  <a:cubicBezTo>
                    <a:pt x="14244" y="3611"/>
                    <a:pt x="14404" y="3041"/>
                    <a:pt x="14814" y="2904"/>
                  </a:cubicBezTo>
                  <a:cubicBezTo>
                    <a:pt x="15088" y="2790"/>
                    <a:pt x="15385" y="2767"/>
                    <a:pt x="15659" y="2744"/>
                  </a:cubicBezTo>
                  <a:cubicBezTo>
                    <a:pt x="15676" y="2741"/>
                    <a:pt x="15692" y="2740"/>
                    <a:pt x="15709" y="2740"/>
                  </a:cubicBezTo>
                  <a:close/>
                  <a:moveTo>
                    <a:pt x="17892" y="3491"/>
                  </a:moveTo>
                  <a:cubicBezTo>
                    <a:pt x="17932" y="3491"/>
                    <a:pt x="17971" y="3493"/>
                    <a:pt x="18010" y="3497"/>
                  </a:cubicBezTo>
                  <a:cubicBezTo>
                    <a:pt x="18193" y="3497"/>
                    <a:pt x="18375" y="3566"/>
                    <a:pt x="18535" y="3634"/>
                  </a:cubicBezTo>
                  <a:cubicBezTo>
                    <a:pt x="18695" y="3726"/>
                    <a:pt x="18832" y="3885"/>
                    <a:pt x="19014" y="3999"/>
                  </a:cubicBezTo>
                  <a:cubicBezTo>
                    <a:pt x="18847" y="4133"/>
                    <a:pt x="18656" y="4218"/>
                    <a:pt x="18440" y="4218"/>
                  </a:cubicBezTo>
                  <a:cubicBezTo>
                    <a:pt x="18361" y="4218"/>
                    <a:pt x="18278" y="4207"/>
                    <a:pt x="18193" y="4182"/>
                  </a:cubicBezTo>
                  <a:cubicBezTo>
                    <a:pt x="17850" y="4068"/>
                    <a:pt x="17462" y="3999"/>
                    <a:pt x="17302" y="3543"/>
                  </a:cubicBezTo>
                  <a:cubicBezTo>
                    <a:pt x="17542" y="3525"/>
                    <a:pt x="17723" y="3491"/>
                    <a:pt x="17892" y="3491"/>
                  </a:cubicBezTo>
                  <a:close/>
                  <a:moveTo>
                    <a:pt x="7548" y="4476"/>
                  </a:moveTo>
                  <a:cubicBezTo>
                    <a:pt x="7611" y="4476"/>
                    <a:pt x="7674" y="4477"/>
                    <a:pt x="7739" y="4479"/>
                  </a:cubicBezTo>
                  <a:cubicBezTo>
                    <a:pt x="7647" y="4661"/>
                    <a:pt x="7556" y="4798"/>
                    <a:pt x="7488" y="4935"/>
                  </a:cubicBezTo>
                  <a:cubicBezTo>
                    <a:pt x="7271" y="5289"/>
                    <a:pt x="6987" y="5525"/>
                    <a:pt x="6591" y="5525"/>
                  </a:cubicBezTo>
                  <a:cubicBezTo>
                    <a:pt x="6528" y="5525"/>
                    <a:pt x="6461" y="5519"/>
                    <a:pt x="6392" y="5506"/>
                  </a:cubicBezTo>
                  <a:cubicBezTo>
                    <a:pt x="6209" y="5460"/>
                    <a:pt x="6004" y="5460"/>
                    <a:pt x="5821" y="5392"/>
                  </a:cubicBezTo>
                  <a:cubicBezTo>
                    <a:pt x="5753" y="5392"/>
                    <a:pt x="5684" y="5301"/>
                    <a:pt x="5662" y="5232"/>
                  </a:cubicBezTo>
                  <a:cubicBezTo>
                    <a:pt x="5616" y="5141"/>
                    <a:pt x="5616" y="5049"/>
                    <a:pt x="5593" y="4935"/>
                  </a:cubicBezTo>
                  <a:cubicBezTo>
                    <a:pt x="6202" y="4600"/>
                    <a:pt x="6829" y="4476"/>
                    <a:pt x="7548" y="4476"/>
                  </a:cubicBezTo>
                  <a:close/>
                  <a:moveTo>
                    <a:pt x="7877" y="5503"/>
                  </a:moveTo>
                  <a:cubicBezTo>
                    <a:pt x="7919" y="5503"/>
                    <a:pt x="7921" y="5535"/>
                    <a:pt x="7921" y="5628"/>
                  </a:cubicBezTo>
                  <a:lnTo>
                    <a:pt x="7921" y="5628"/>
                  </a:lnTo>
                  <a:cubicBezTo>
                    <a:pt x="7865" y="5592"/>
                    <a:pt x="7822" y="5569"/>
                    <a:pt x="7761" y="5529"/>
                  </a:cubicBezTo>
                  <a:cubicBezTo>
                    <a:pt x="7817" y="5513"/>
                    <a:pt x="7853" y="5503"/>
                    <a:pt x="7877" y="5503"/>
                  </a:cubicBezTo>
                  <a:close/>
                  <a:moveTo>
                    <a:pt x="7510" y="5460"/>
                  </a:moveTo>
                  <a:cubicBezTo>
                    <a:pt x="7533" y="5620"/>
                    <a:pt x="7556" y="5803"/>
                    <a:pt x="7602" y="5962"/>
                  </a:cubicBezTo>
                  <a:cubicBezTo>
                    <a:pt x="7623" y="6093"/>
                    <a:pt x="7666" y="6244"/>
                    <a:pt x="7709" y="6376"/>
                  </a:cubicBezTo>
                  <a:lnTo>
                    <a:pt x="7709" y="6376"/>
                  </a:lnTo>
                  <a:cubicBezTo>
                    <a:pt x="7422" y="6179"/>
                    <a:pt x="7134" y="6001"/>
                    <a:pt x="6803" y="5780"/>
                  </a:cubicBezTo>
                  <a:cubicBezTo>
                    <a:pt x="7077" y="5643"/>
                    <a:pt x="7305" y="5552"/>
                    <a:pt x="7510" y="5460"/>
                  </a:cubicBezTo>
                  <a:close/>
                  <a:moveTo>
                    <a:pt x="7741" y="6410"/>
                  </a:moveTo>
                  <a:cubicBezTo>
                    <a:pt x="7771" y="6428"/>
                    <a:pt x="7789" y="6446"/>
                    <a:pt x="7807" y="6465"/>
                  </a:cubicBezTo>
                  <a:cubicBezTo>
                    <a:pt x="7784" y="6487"/>
                    <a:pt x="7784" y="6487"/>
                    <a:pt x="7784" y="6487"/>
                  </a:cubicBezTo>
                  <a:cubicBezTo>
                    <a:pt x="7765" y="6469"/>
                    <a:pt x="7747" y="6434"/>
                    <a:pt x="7741" y="6410"/>
                  </a:cubicBezTo>
                  <a:close/>
                  <a:moveTo>
                    <a:pt x="7967" y="6373"/>
                  </a:moveTo>
                  <a:lnTo>
                    <a:pt x="7967" y="6373"/>
                  </a:lnTo>
                  <a:cubicBezTo>
                    <a:pt x="8127" y="6419"/>
                    <a:pt x="8286" y="6442"/>
                    <a:pt x="8423" y="6487"/>
                  </a:cubicBezTo>
                  <a:cubicBezTo>
                    <a:pt x="8343" y="6487"/>
                    <a:pt x="8258" y="6516"/>
                    <a:pt x="8178" y="6516"/>
                  </a:cubicBezTo>
                  <a:cubicBezTo>
                    <a:pt x="8098" y="6516"/>
                    <a:pt x="8024" y="6487"/>
                    <a:pt x="7967" y="6373"/>
                  </a:cubicBezTo>
                  <a:close/>
                  <a:moveTo>
                    <a:pt x="12744" y="5732"/>
                  </a:moveTo>
                  <a:cubicBezTo>
                    <a:pt x="13244" y="5732"/>
                    <a:pt x="13953" y="6348"/>
                    <a:pt x="14130" y="6921"/>
                  </a:cubicBezTo>
                  <a:cubicBezTo>
                    <a:pt x="14056" y="6984"/>
                    <a:pt x="13983" y="7013"/>
                    <a:pt x="13912" y="7013"/>
                  </a:cubicBezTo>
                  <a:cubicBezTo>
                    <a:pt x="13828" y="7013"/>
                    <a:pt x="13747" y="6972"/>
                    <a:pt x="13673" y="6898"/>
                  </a:cubicBezTo>
                  <a:cubicBezTo>
                    <a:pt x="13399" y="6602"/>
                    <a:pt x="13125" y="6305"/>
                    <a:pt x="12851" y="6008"/>
                  </a:cubicBezTo>
                  <a:cubicBezTo>
                    <a:pt x="12783" y="5940"/>
                    <a:pt x="12760" y="5826"/>
                    <a:pt x="12692" y="5734"/>
                  </a:cubicBezTo>
                  <a:cubicBezTo>
                    <a:pt x="12709" y="5733"/>
                    <a:pt x="12726" y="5732"/>
                    <a:pt x="12744" y="5732"/>
                  </a:cubicBezTo>
                  <a:close/>
                  <a:moveTo>
                    <a:pt x="12864" y="6659"/>
                  </a:moveTo>
                  <a:cubicBezTo>
                    <a:pt x="13004" y="6659"/>
                    <a:pt x="13081" y="6744"/>
                    <a:pt x="13308" y="7035"/>
                  </a:cubicBezTo>
                  <a:cubicBezTo>
                    <a:pt x="13197" y="7047"/>
                    <a:pt x="13115" y="7056"/>
                    <a:pt x="13050" y="7056"/>
                  </a:cubicBezTo>
                  <a:cubicBezTo>
                    <a:pt x="12859" y="7056"/>
                    <a:pt x="12816" y="6982"/>
                    <a:pt x="12646" y="6693"/>
                  </a:cubicBezTo>
                  <a:cubicBezTo>
                    <a:pt x="12739" y="6673"/>
                    <a:pt x="12806" y="6659"/>
                    <a:pt x="12864" y="6659"/>
                  </a:cubicBezTo>
                  <a:close/>
                  <a:moveTo>
                    <a:pt x="5118" y="5001"/>
                  </a:moveTo>
                  <a:cubicBezTo>
                    <a:pt x="5285" y="5001"/>
                    <a:pt x="5346" y="5107"/>
                    <a:pt x="5388" y="5232"/>
                  </a:cubicBezTo>
                  <a:cubicBezTo>
                    <a:pt x="5525" y="5643"/>
                    <a:pt x="5456" y="6031"/>
                    <a:pt x="5296" y="6419"/>
                  </a:cubicBezTo>
                  <a:cubicBezTo>
                    <a:pt x="5091" y="6875"/>
                    <a:pt x="4726" y="7058"/>
                    <a:pt x="4269" y="7127"/>
                  </a:cubicBezTo>
                  <a:cubicBezTo>
                    <a:pt x="4242" y="7129"/>
                    <a:pt x="4216" y="7131"/>
                    <a:pt x="4191" y="7131"/>
                  </a:cubicBezTo>
                  <a:cubicBezTo>
                    <a:pt x="4004" y="7131"/>
                    <a:pt x="3865" y="7051"/>
                    <a:pt x="3744" y="6830"/>
                  </a:cubicBezTo>
                  <a:cubicBezTo>
                    <a:pt x="3835" y="6739"/>
                    <a:pt x="3927" y="6602"/>
                    <a:pt x="4041" y="6487"/>
                  </a:cubicBezTo>
                  <a:cubicBezTo>
                    <a:pt x="4406" y="6145"/>
                    <a:pt x="4680" y="5734"/>
                    <a:pt x="4840" y="5278"/>
                  </a:cubicBezTo>
                  <a:cubicBezTo>
                    <a:pt x="4885" y="5141"/>
                    <a:pt x="4885" y="5027"/>
                    <a:pt x="5068" y="5004"/>
                  </a:cubicBezTo>
                  <a:cubicBezTo>
                    <a:pt x="5086" y="5002"/>
                    <a:pt x="5103" y="5001"/>
                    <a:pt x="5118" y="5001"/>
                  </a:cubicBezTo>
                  <a:close/>
                  <a:moveTo>
                    <a:pt x="6179" y="6564"/>
                  </a:moveTo>
                  <a:cubicBezTo>
                    <a:pt x="6257" y="6564"/>
                    <a:pt x="6367" y="6612"/>
                    <a:pt x="6438" y="6647"/>
                  </a:cubicBezTo>
                  <a:cubicBezTo>
                    <a:pt x="6666" y="6761"/>
                    <a:pt x="6689" y="6990"/>
                    <a:pt x="6689" y="7195"/>
                  </a:cubicBezTo>
                  <a:cubicBezTo>
                    <a:pt x="6705" y="7346"/>
                    <a:pt x="6611" y="7436"/>
                    <a:pt x="6487" y="7436"/>
                  </a:cubicBezTo>
                  <a:cubicBezTo>
                    <a:pt x="6442" y="7436"/>
                    <a:pt x="6394" y="7424"/>
                    <a:pt x="6346" y="7400"/>
                  </a:cubicBezTo>
                  <a:cubicBezTo>
                    <a:pt x="6141" y="7309"/>
                    <a:pt x="6004" y="7149"/>
                    <a:pt x="5958" y="6875"/>
                  </a:cubicBezTo>
                  <a:cubicBezTo>
                    <a:pt x="6004" y="6784"/>
                    <a:pt x="6027" y="6624"/>
                    <a:pt x="6118" y="6579"/>
                  </a:cubicBezTo>
                  <a:cubicBezTo>
                    <a:pt x="6134" y="6568"/>
                    <a:pt x="6155" y="6564"/>
                    <a:pt x="6179" y="6564"/>
                  </a:cubicBezTo>
                  <a:close/>
                  <a:moveTo>
                    <a:pt x="14263" y="7531"/>
                  </a:moveTo>
                  <a:cubicBezTo>
                    <a:pt x="14312" y="7531"/>
                    <a:pt x="14365" y="7554"/>
                    <a:pt x="14426" y="7606"/>
                  </a:cubicBezTo>
                  <a:cubicBezTo>
                    <a:pt x="14205" y="8108"/>
                    <a:pt x="13878" y="8398"/>
                    <a:pt x="13523" y="8398"/>
                  </a:cubicBezTo>
                  <a:cubicBezTo>
                    <a:pt x="13475" y="8398"/>
                    <a:pt x="13426" y="8393"/>
                    <a:pt x="13376" y="8382"/>
                  </a:cubicBezTo>
                  <a:cubicBezTo>
                    <a:pt x="13422" y="8268"/>
                    <a:pt x="13422" y="8131"/>
                    <a:pt x="13491" y="8040"/>
                  </a:cubicBezTo>
                  <a:cubicBezTo>
                    <a:pt x="13536" y="7948"/>
                    <a:pt x="13650" y="7880"/>
                    <a:pt x="13742" y="7811"/>
                  </a:cubicBezTo>
                  <a:cubicBezTo>
                    <a:pt x="13833" y="7743"/>
                    <a:pt x="13993" y="7720"/>
                    <a:pt x="14084" y="7629"/>
                  </a:cubicBezTo>
                  <a:cubicBezTo>
                    <a:pt x="14147" y="7566"/>
                    <a:pt x="14203" y="7531"/>
                    <a:pt x="14263" y="7531"/>
                  </a:cubicBezTo>
                  <a:close/>
                  <a:moveTo>
                    <a:pt x="12669" y="9249"/>
                  </a:moveTo>
                  <a:lnTo>
                    <a:pt x="12692" y="9295"/>
                  </a:lnTo>
                  <a:cubicBezTo>
                    <a:pt x="12675" y="9295"/>
                    <a:pt x="12658" y="9295"/>
                    <a:pt x="12632" y="9304"/>
                  </a:cubicBezTo>
                  <a:lnTo>
                    <a:pt x="12632" y="9304"/>
                  </a:lnTo>
                  <a:lnTo>
                    <a:pt x="12669" y="9249"/>
                  </a:lnTo>
                  <a:close/>
                  <a:moveTo>
                    <a:pt x="14678" y="9181"/>
                  </a:moveTo>
                  <a:cubicBezTo>
                    <a:pt x="14746" y="9204"/>
                    <a:pt x="14792" y="9226"/>
                    <a:pt x="14837" y="9249"/>
                  </a:cubicBezTo>
                  <a:cubicBezTo>
                    <a:pt x="14814" y="9272"/>
                    <a:pt x="14792" y="9295"/>
                    <a:pt x="14792" y="9318"/>
                  </a:cubicBezTo>
                  <a:cubicBezTo>
                    <a:pt x="14746" y="9295"/>
                    <a:pt x="14700" y="9249"/>
                    <a:pt x="14655" y="9226"/>
                  </a:cubicBezTo>
                  <a:lnTo>
                    <a:pt x="14678" y="9181"/>
                  </a:lnTo>
                  <a:close/>
                  <a:moveTo>
                    <a:pt x="4773" y="9396"/>
                  </a:moveTo>
                  <a:lnTo>
                    <a:pt x="4773" y="9396"/>
                  </a:lnTo>
                  <a:cubicBezTo>
                    <a:pt x="4765" y="9400"/>
                    <a:pt x="4757" y="9405"/>
                    <a:pt x="4748" y="9409"/>
                  </a:cubicBezTo>
                  <a:lnTo>
                    <a:pt x="4771" y="9432"/>
                  </a:lnTo>
                  <a:cubicBezTo>
                    <a:pt x="4771" y="9420"/>
                    <a:pt x="4772" y="9408"/>
                    <a:pt x="4773" y="9396"/>
                  </a:cubicBezTo>
                  <a:close/>
                  <a:moveTo>
                    <a:pt x="12692" y="9637"/>
                  </a:moveTo>
                  <a:cubicBezTo>
                    <a:pt x="12692" y="9660"/>
                    <a:pt x="12715" y="9683"/>
                    <a:pt x="12715" y="9683"/>
                  </a:cubicBezTo>
                  <a:lnTo>
                    <a:pt x="12600" y="9683"/>
                  </a:lnTo>
                  <a:cubicBezTo>
                    <a:pt x="12600" y="9706"/>
                    <a:pt x="12623" y="9751"/>
                    <a:pt x="12623" y="9774"/>
                  </a:cubicBezTo>
                  <a:cubicBezTo>
                    <a:pt x="12623" y="9774"/>
                    <a:pt x="12623" y="9797"/>
                    <a:pt x="12600" y="9797"/>
                  </a:cubicBezTo>
                  <a:lnTo>
                    <a:pt x="12600" y="9683"/>
                  </a:lnTo>
                  <a:cubicBezTo>
                    <a:pt x="12623" y="9683"/>
                    <a:pt x="12669" y="9660"/>
                    <a:pt x="12692" y="9637"/>
                  </a:cubicBezTo>
                  <a:close/>
                  <a:moveTo>
                    <a:pt x="9428" y="9888"/>
                  </a:moveTo>
                  <a:cubicBezTo>
                    <a:pt x="9451" y="9888"/>
                    <a:pt x="9496" y="9911"/>
                    <a:pt x="9496" y="9934"/>
                  </a:cubicBezTo>
                  <a:cubicBezTo>
                    <a:pt x="9519" y="9934"/>
                    <a:pt x="9496" y="9957"/>
                    <a:pt x="9473" y="10003"/>
                  </a:cubicBezTo>
                  <a:cubicBezTo>
                    <a:pt x="9451" y="9980"/>
                    <a:pt x="9428" y="9957"/>
                    <a:pt x="9405" y="9934"/>
                  </a:cubicBezTo>
                  <a:cubicBezTo>
                    <a:pt x="9405" y="9911"/>
                    <a:pt x="9428" y="9888"/>
                    <a:pt x="9428" y="9888"/>
                  </a:cubicBezTo>
                  <a:close/>
                  <a:moveTo>
                    <a:pt x="15568" y="8701"/>
                  </a:moveTo>
                  <a:lnTo>
                    <a:pt x="15568" y="8701"/>
                  </a:lnTo>
                  <a:cubicBezTo>
                    <a:pt x="15887" y="9181"/>
                    <a:pt x="15522" y="9615"/>
                    <a:pt x="15568" y="10025"/>
                  </a:cubicBezTo>
                  <a:cubicBezTo>
                    <a:pt x="15522" y="10048"/>
                    <a:pt x="15499" y="10048"/>
                    <a:pt x="15454" y="10071"/>
                  </a:cubicBezTo>
                  <a:cubicBezTo>
                    <a:pt x="15385" y="9866"/>
                    <a:pt x="15248" y="9660"/>
                    <a:pt x="15271" y="9478"/>
                  </a:cubicBezTo>
                  <a:cubicBezTo>
                    <a:pt x="15294" y="9226"/>
                    <a:pt x="15454" y="8998"/>
                    <a:pt x="15568" y="8701"/>
                  </a:cubicBezTo>
                  <a:close/>
                  <a:moveTo>
                    <a:pt x="17234" y="11235"/>
                  </a:moveTo>
                  <a:cubicBezTo>
                    <a:pt x="17257" y="11235"/>
                    <a:pt x="17280" y="11281"/>
                    <a:pt x="17302" y="11304"/>
                  </a:cubicBezTo>
                  <a:cubicBezTo>
                    <a:pt x="17280" y="11304"/>
                    <a:pt x="17257" y="11326"/>
                    <a:pt x="17234" y="11349"/>
                  </a:cubicBezTo>
                  <a:cubicBezTo>
                    <a:pt x="17211" y="11326"/>
                    <a:pt x="17188" y="11304"/>
                    <a:pt x="17165" y="11281"/>
                  </a:cubicBezTo>
                  <a:cubicBezTo>
                    <a:pt x="17188" y="11258"/>
                    <a:pt x="17234" y="11235"/>
                    <a:pt x="17234" y="11235"/>
                  </a:cubicBezTo>
                  <a:close/>
                  <a:moveTo>
                    <a:pt x="18444" y="10185"/>
                  </a:moveTo>
                  <a:cubicBezTo>
                    <a:pt x="18512" y="10208"/>
                    <a:pt x="18581" y="10276"/>
                    <a:pt x="18626" y="10345"/>
                  </a:cubicBezTo>
                  <a:cubicBezTo>
                    <a:pt x="18649" y="10391"/>
                    <a:pt x="18649" y="10459"/>
                    <a:pt x="18672" y="10505"/>
                  </a:cubicBezTo>
                  <a:cubicBezTo>
                    <a:pt x="18877" y="11075"/>
                    <a:pt x="18672" y="11623"/>
                    <a:pt x="18467" y="12239"/>
                  </a:cubicBezTo>
                  <a:cubicBezTo>
                    <a:pt x="18307" y="12125"/>
                    <a:pt x="18238" y="12057"/>
                    <a:pt x="18147" y="11988"/>
                  </a:cubicBezTo>
                  <a:cubicBezTo>
                    <a:pt x="17987" y="11874"/>
                    <a:pt x="18078" y="11692"/>
                    <a:pt x="18056" y="11555"/>
                  </a:cubicBezTo>
                  <a:cubicBezTo>
                    <a:pt x="18010" y="11121"/>
                    <a:pt x="18078" y="10710"/>
                    <a:pt x="18284" y="10345"/>
                  </a:cubicBezTo>
                  <a:cubicBezTo>
                    <a:pt x="18307" y="10276"/>
                    <a:pt x="18398" y="10185"/>
                    <a:pt x="18444" y="10185"/>
                  </a:cubicBezTo>
                  <a:close/>
                  <a:moveTo>
                    <a:pt x="17009" y="11394"/>
                  </a:moveTo>
                  <a:cubicBezTo>
                    <a:pt x="17050" y="11394"/>
                    <a:pt x="17095" y="11402"/>
                    <a:pt x="17143" y="11418"/>
                  </a:cubicBezTo>
                  <a:cubicBezTo>
                    <a:pt x="17508" y="11555"/>
                    <a:pt x="17713" y="11851"/>
                    <a:pt x="17964" y="12148"/>
                  </a:cubicBezTo>
                  <a:cubicBezTo>
                    <a:pt x="17827" y="12217"/>
                    <a:pt x="17759" y="12262"/>
                    <a:pt x="17668" y="12308"/>
                  </a:cubicBezTo>
                  <a:cubicBezTo>
                    <a:pt x="17736" y="12376"/>
                    <a:pt x="17782" y="12445"/>
                    <a:pt x="17873" y="12513"/>
                  </a:cubicBezTo>
                  <a:cubicBezTo>
                    <a:pt x="17818" y="12518"/>
                    <a:pt x="17764" y="12521"/>
                    <a:pt x="17713" y="12521"/>
                  </a:cubicBezTo>
                  <a:cubicBezTo>
                    <a:pt x="17292" y="12521"/>
                    <a:pt x="16978" y="12354"/>
                    <a:pt x="16755" y="11988"/>
                  </a:cubicBezTo>
                  <a:cubicBezTo>
                    <a:pt x="16663" y="11851"/>
                    <a:pt x="16595" y="11714"/>
                    <a:pt x="16709" y="11577"/>
                  </a:cubicBezTo>
                  <a:cubicBezTo>
                    <a:pt x="16779" y="11473"/>
                    <a:pt x="16876" y="11394"/>
                    <a:pt x="17009" y="11394"/>
                  </a:cubicBezTo>
                  <a:close/>
                  <a:moveTo>
                    <a:pt x="20144" y="11473"/>
                  </a:moveTo>
                  <a:cubicBezTo>
                    <a:pt x="20383" y="11473"/>
                    <a:pt x="20573" y="11560"/>
                    <a:pt x="20703" y="11783"/>
                  </a:cubicBezTo>
                  <a:cubicBezTo>
                    <a:pt x="20818" y="12011"/>
                    <a:pt x="20703" y="12239"/>
                    <a:pt x="20589" y="12376"/>
                  </a:cubicBezTo>
                  <a:cubicBezTo>
                    <a:pt x="20247" y="12422"/>
                    <a:pt x="19904" y="12422"/>
                    <a:pt x="19608" y="12513"/>
                  </a:cubicBezTo>
                  <a:cubicBezTo>
                    <a:pt x="19392" y="12590"/>
                    <a:pt x="19183" y="12637"/>
                    <a:pt x="18969" y="12637"/>
                  </a:cubicBezTo>
                  <a:cubicBezTo>
                    <a:pt x="18799" y="12637"/>
                    <a:pt x="18626" y="12607"/>
                    <a:pt x="18444" y="12536"/>
                  </a:cubicBezTo>
                  <a:cubicBezTo>
                    <a:pt x="18558" y="12376"/>
                    <a:pt x="18649" y="12194"/>
                    <a:pt x="18900" y="12148"/>
                  </a:cubicBezTo>
                  <a:cubicBezTo>
                    <a:pt x="18991" y="12125"/>
                    <a:pt x="19060" y="12034"/>
                    <a:pt x="19128" y="11943"/>
                  </a:cubicBezTo>
                  <a:cubicBezTo>
                    <a:pt x="19380" y="11692"/>
                    <a:pt x="19631" y="11532"/>
                    <a:pt x="19973" y="11486"/>
                  </a:cubicBezTo>
                  <a:cubicBezTo>
                    <a:pt x="20032" y="11478"/>
                    <a:pt x="20090" y="11473"/>
                    <a:pt x="20144" y="11473"/>
                  </a:cubicBezTo>
                  <a:close/>
                  <a:moveTo>
                    <a:pt x="6785" y="11774"/>
                  </a:moveTo>
                  <a:cubicBezTo>
                    <a:pt x="6808" y="11774"/>
                    <a:pt x="6830" y="11777"/>
                    <a:pt x="6848" y="11783"/>
                  </a:cubicBezTo>
                  <a:cubicBezTo>
                    <a:pt x="6963" y="11829"/>
                    <a:pt x="7100" y="11897"/>
                    <a:pt x="7168" y="11988"/>
                  </a:cubicBezTo>
                  <a:cubicBezTo>
                    <a:pt x="7305" y="12239"/>
                    <a:pt x="7396" y="12490"/>
                    <a:pt x="7488" y="12742"/>
                  </a:cubicBezTo>
                  <a:cubicBezTo>
                    <a:pt x="7465" y="12833"/>
                    <a:pt x="7442" y="12924"/>
                    <a:pt x="7419" y="12947"/>
                  </a:cubicBezTo>
                  <a:cubicBezTo>
                    <a:pt x="7406" y="12954"/>
                    <a:pt x="7388" y="12956"/>
                    <a:pt x="7369" y="12956"/>
                  </a:cubicBezTo>
                  <a:cubicBezTo>
                    <a:pt x="7324" y="12956"/>
                    <a:pt x="7269" y="12940"/>
                    <a:pt x="7236" y="12924"/>
                  </a:cubicBezTo>
                  <a:cubicBezTo>
                    <a:pt x="7168" y="12879"/>
                    <a:pt x="7100" y="12810"/>
                    <a:pt x="7054" y="12742"/>
                  </a:cubicBezTo>
                  <a:cubicBezTo>
                    <a:pt x="6894" y="12513"/>
                    <a:pt x="6757" y="12285"/>
                    <a:pt x="6620" y="12057"/>
                  </a:cubicBezTo>
                  <a:cubicBezTo>
                    <a:pt x="6597" y="11988"/>
                    <a:pt x="6575" y="11851"/>
                    <a:pt x="6597" y="11829"/>
                  </a:cubicBezTo>
                  <a:cubicBezTo>
                    <a:pt x="6647" y="11795"/>
                    <a:pt x="6722" y="11774"/>
                    <a:pt x="6785" y="11774"/>
                  </a:cubicBezTo>
                  <a:close/>
                  <a:moveTo>
                    <a:pt x="14860" y="12947"/>
                  </a:moveTo>
                  <a:lnTo>
                    <a:pt x="14860" y="12947"/>
                  </a:lnTo>
                  <a:cubicBezTo>
                    <a:pt x="14906" y="12970"/>
                    <a:pt x="14951" y="12993"/>
                    <a:pt x="14951" y="12993"/>
                  </a:cubicBezTo>
                  <a:cubicBezTo>
                    <a:pt x="14929" y="13015"/>
                    <a:pt x="14929" y="13038"/>
                    <a:pt x="14906" y="13061"/>
                  </a:cubicBezTo>
                  <a:cubicBezTo>
                    <a:pt x="14906" y="13038"/>
                    <a:pt x="14883" y="13015"/>
                    <a:pt x="14860" y="12947"/>
                  </a:cubicBezTo>
                  <a:close/>
                  <a:moveTo>
                    <a:pt x="6460" y="13563"/>
                  </a:moveTo>
                  <a:lnTo>
                    <a:pt x="6460" y="13563"/>
                  </a:lnTo>
                  <a:cubicBezTo>
                    <a:pt x="6666" y="13586"/>
                    <a:pt x="6826" y="13609"/>
                    <a:pt x="7054" y="13632"/>
                  </a:cubicBezTo>
                  <a:cubicBezTo>
                    <a:pt x="6894" y="13746"/>
                    <a:pt x="6780" y="13837"/>
                    <a:pt x="6620" y="13951"/>
                  </a:cubicBezTo>
                  <a:cubicBezTo>
                    <a:pt x="6552" y="13792"/>
                    <a:pt x="6506" y="13700"/>
                    <a:pt x="6460" y="13563"/>
                  </a:cubicBezTo>
                  <a:close/>
                  <a:moveTo>
                    <a:pt x="18626" y="13015"/>
                  </a:moveTo>
                  <a:lnTo>
                    <a:pt x="18626" y="13015"/>
                  </a:lnTo>
                  <a:cubicBezTo>
                    <a:pt x="19014" y="13312"/>
                    <a:pt x="19334" y="13723"/>
                    <a:pt x="19836" y="13928"/>
                  </a:cubicBezTo>
                  <a:cubicBezTo>
                    <a:pt x="19927" y="13974"/>
                    <a:pt x="19996" y="14157"/>
                    <a:pt x="19996" y="14271"/>
                  </a:cubicBezTo>
                  <a:cubicBezTo>
                    <a:pt x="19973" y="14362"/>
                    <a:pt x="19813" y="14453"/>
                    <a:pt x="19722" y="14499"/>
                  </a:cubicBezTo>
                  <a:cubicBezTo>
                    <a:pt x="19685" y="14512"/>
                    <a:pt x="19647" y="14517"/>
                    <a:pt x="19609" y="14517"/>
                  </a:cubicBezTo>
                  <a:cubicBezTo>
                    <a:pt x="19438" y="14517"/>
                    <a:pt x="19272" y="14402"/>
                    <a:pt x="19197" y="14271"/>
                  </a:cubicBezTo>
                  <a:cubicBezTo>
                    <a:pt x="19174" y="14202"/>
                    <a:pt x="19151" y="14134"/>
                    <a:pt x="19106" y="14088"/>
                  </a:cubicBezTo>
                  <a:cubicBezTo>
                    <a:pt x="18763" y="13814"/>
                    <a:pt x="18626" y="13449"/>
                    <a:pt x="18626" y="13015"/>
                  </a:cubicBezTo>
                  <a:close/>
                  <a:moveTo>
                    <a:pt x="17973" y="12734"/>
                  </a:moveTo>
                  <a:cubicBezTo>
                    <a:pt x="17999" y="12734"/>
                    <a:pt x="18027" y="12737"/>
                    <a:pt x="18056" y="12742"/>
                  </a:cubicBezTo>
                  <a:cubicBezTo>
                    <a:pt x="18124" y="12947"/>
                    <a:pt x="18124" y="12947"/>
                    <a:pt x="18352" y="13015"/>
                  </a:cubicBezTo>
                  <a:cubicBezTo>
                    <a:pt x="18193" y="13723"/>
                    <a:pt x="17736" y="14157"/>
                    <a:pt x="17097" y="14568"/>
                  </a:cubicBezTo>
                  <a:cubicBezTo>
                    <a:pt x="17120" y="14385"/>
                    <a:pt x="17097" y="14248"/>
                    <a:pt x="17143" y="14134"/>
                  </a:cubicBezTo>
                  <a:cubicBezTo>
                    <a:pt x="17257" y="13769"/>
                    <a:pt x="17348" y="13404"/>
                    <a:pt x="17531" y="13061"/>
                  </a:cubicBezTo>
                  <a:cubicBezTo>
                    <a:pt x="17612" y="12898"/>
                    <a:pt x="17749" y="12734"/>
                    <a:pt x="17973" y="12734"/>
                  </a:cubicBezTo>
                  <a:close/>
                  <a:moveTo>
                    <a:pt x="7314" y="13570"/>
                  </a:moveTo>
                  <a:cubicBezTo>
                    <a:pt x="7350" y="13570"/>
                    <a:pt x="7392" y="13581"/>
                    <a:pt x="7442" y="13609"/>
                  </a:cubicBezTo>
                  <a:cubicBezTo>
                    <a:pt x="7579" y="13677"/>
                    <a:pt x="7784" y="13632"/>
                    <a:pt x="7898" y="13723"/>
                  </a:cubicBezTo>
                  <a:cubicBezTo>
                    <a:pt x="8127" y="13906"/>
                    <a:pt x="8332" y="14134"/>
                    <a:pt x="8515" y="14362"/>
                  </a:cubicBezTo>
                  <a:cubicBezTo>
                    <a:pt x="8606" y="14476"/>
                    <a:pt x="8811" y="14568"/>
                    <a:pt x="8697" y="14750"/>
                  </a:cubicBezTo>
                  <a:cubicBezTo>
                    <a:pt x="8691" y="14753"/>
                    <a:pt x="8682" y="14755"/>
                    <a:pt x="8669" y="14755"/>
                  </a:cubicBezTo>
                  <a:cubicBezTo>
                    <a:pt x="8588" y="14755"/>
                    <a:pt x="8386" y="14693"/>
                    <a:pt x="8286" y="14613"/>
                  </a:cubicBezTo>
                  <a:cubicBezTo>
                    <a:pt x="8058" y="14431"/>
                    <a:pt x="7876" y="14202"/>
                    <a:pt x="7693" y="13997"/>
                  </a:cubicBezTo>
                  <a:cubicBezTo>
                    <a:pt x="7613" y="13894"/>
                    <a:pt x="7567" y="13843"/>
                    <a:pt x="7525" y="13843"/>
                  </a:cubicBezTo>
                  <a:cubicBezTo>
                    <a:pt x="7482" y="13843"/>
                    <a:pt x="7442" y="13894"/>
                    <a:pt x="7373" y="13997"/>
                  </a:cubicBezTo>
                  <a:cubicBezTo>
                    <a:pt x="7236" y="14225"/>
                    <a:pt x="7077" y="14431"/>
                    <a:pt x="6894" y="14659"/>
                  </a:cubicBezTo>
                  <a:cubicBezTo>
                    <a:pt x="6689" y="14248"/>
                    <a:pt x="6689" y="14157"/>
                    <a:pt x="6940" y="13883"/>
                  </a:cubicBezTo>
                  <a:cubicBezTo>
                    <a:pt x="6985" y="13837"/>
                    <a:pt x="7031" y="13792"/>
                    <a:pt x="7054" y="13769"/>
                  </a:cubicBezTo>
                  <a:cubicBezTo>
                    <a:pt x="7140" y="13682"/>
                    <a:pt x="7201" y="13570"/>
                    <a:pt x="7314" y="13570"/>
                  </a:cubicBezTo>
                  <a:close/>
                  <a:moveTo>
                    <a:pt x="14655" y="7629"/>
                  </a:moveTo>
                  <a:cubicBezTo>
                    <a:pt x="14814" y="7652"/>
                    <a:pt x="14860" y="7766"/>
                    <a:pt x="14814" y="7880"/>
                  </a:cubicBezTo>
                  <a:cubicBezTo>
                    <a:pt x="14655" y="8268"/>
                    <a:pt x="14632" y="8656"/>
                    <a:pt x="14723" y="9044"/>
                  </a:cubicBezTo>
                  <a:cubicBezTo>
                    <a:pt x="14541" y="9021"/>
                    <a:pt x="14381" y="9021"/>
                    <a:pt x="14221" y="8998"/>
                  </a:cubicBezTo>
                  <a:cubicBezTo>
                    <a:pt x="14150" y="8987"/>
                    <a:pt x="14081" y="8982"/>
                    <a:pt x="14015" y="8982"/>
                  </a:cubicBezTo>
                  <a:cubicBezTo>
                    <a:pt x="13522" y="8982"/>
                    <a:pt x="13149" y="9274"/>
                    <a:pt x="12988" y="9797"/>
                  </a:cubicBezTo>
                  <a:cubicBezTo>
                    <a:pt x="13080" y="9843"/>
                    <a:pt x="13194" y="9911"/>
                    <a:pt x="13308" y="9957"/>
                  </a:cubicBezTo>
                  <a:cubicBezTo>
                    <a:pt x="13466" y="10007"/>
                    <a:pt x="13621" y="10030"/>
                    <a:pt x="13776" y="10030"/>
                  </a:cubicBezTo>
                  <a:cubicBezTo>
                    <a:pt x="14180" y="10030"/>
                    <a:pt x="14571" y="9875"/>
                    <a:pt x="14951" y="9660"/>
                  </a:cubicBezTo>
                  <a:cubicBezTo>
                    <a:pt x="15225" y="10139"/>
                    <a:pt x="15431" y="10619"/>
                    <a:pt x="15362" y="11167"/>
                  </a:cubicBezTo>
                  <a:cubicBezTo>
                    <a:pt x="15294" y="11669"/>
                    <a:pt x="15202" y="12171"/>
                    <a:pt x="15111" y="12696"/>
                  </a:cubicBezTo>
                  <a:cubicBezTo>
                    <a:pt x="15043" y="12627"/>
                    <a:pt x="14997" y="12582"/>
                    <a:pt x="14951" y="12513"/>
                  </a:cubicBezTo>
                  <a:cubicBezTo>
                    <a:pt x="14655" y="12239"/>
                    <a:pt x="14404" y="11943"/>
                    <a:pt x="13993" y="11829"/>
                  </a:cubicBezTo>
                  <a:cubicBezTo>
                    <a:pt x="13930" y="11811"/>
                    <a:pt x="13868" y="11796"/>
                    <a:pt x="13808" y="11796"/>
                  </a:cubicBezTo>
                  <a:cubicBezTo>
                    <a:pt x="13715" y="11796"/>
                    <a:pt x="13629" y="11831"/>
                    <a:pt x="13559" y="11943"/>
                  </a:cubicBezTo>
                  <a:cubicBezTo>
                    <a:pt x="13673" y="12080"/>
                    <a:pt x="13764" y="12217"/>
                    <a:pt x="13879" y="12331"/>
                  </a:cubicBezTo>
                  <a:cubicBezTo>
                    <a:pt x="14221" y="12719"/>
                    <a:pt x="14495" y="13198"/>
                    <a:pt x="14997" y="13426"/>
                  </a:cubicBezTo>
                  <a:cubicBezTo>
                    <a:pt x="15066" y="13449"/>
                    <a:pt x="15134" y="13518"/>
                    <a:pt x="15134" y="13586"/>
                  </a:cubicBezTo>
                  <a:cubicBezTo>
                    <a:pt x="15202" y="13860"/>
                    <a:pt x="15248" y="14157"/>
                    <a:pt x="15271" y="14431"/>
                  </a:cubicBezTo>
                  <a:cubicBezTo>
                    <a:pt x="15271" y="14613"/>
                    <a:pt x="15225" y="14819"/>
                    <a:pt x="14997" y="14910"/>
                  </a:cubicBezTo>
                  <a:cubicBezTo>
                    <a:pt x="14951" y="14819"/>
                    <a:pt x="14883" y="14750"/>
                    <a:pt x="14860" y="14659"/>
                  </a:cubicBezTo>
                  <a:cubicBezTo>
                    <a:pt x="14746" y="14339"/>
                    <a:pt x="14541" y="14088"/>
                    <a:pt x="14312" y="13883"/>
                  </a:cubicBezTo>
                  <a:cubicBezTo>
                    <a:pt x="13993" y="13586"/>
                    <a:pt x="13673" y="13289"/>
                    <a:pt x="13399" y="12970"/>
                  </a:cubicBezTo>
                  <a:cubicBezTo>
                    <a:pt x="12829" y="12354"/>
                    <a:pt x="12190" y="11760"/>
                    <a:pt x="11847" y="10916"/>
                  </a:cubicBezTo>
                  <a:cubicBezTo>
                    <a:pt x="11893" y="10870"/>
                    <a:pt x="11961" y="10779"/>
                    <a:pt x="12053" y="10710"/>
                  </a:cubicBezTo>
                  <a:cubicBezTo>
                    <a:pt x="12441" y="10391"/>
                    <a:pt x="12669" y="9980"/>
                    <a:pt x="12851" y="9523"/>
                  </a:cubicBezTo>
                  <a:cubicBezTo>
                    <a:pt x="12920" y="9386"/>
                    <a:pt x="12988" y="9204"/>
                    <a:pt x="12851" y="9112"/>
                  </a:cubicBezTo>
                  <a:cubicBezTo>
                    <a:pt x="12830" y="9102"/>
                    <a:pt x="12804" y="9097"/>
                    <a:pt x="12775" y="9097"/>
                  </a:cubicBezTo>
                  <a:cubicBezTo>
                    <a:pt x="12678" y="9097"/>
                    <a:pt x="12546" y="9146"/>
                    <a:pt x="12441" y="9181"/>
                  </a:cubicBezTo>
                  <a:cubicBezTo>
                    <a:pt x="12395" y="9181"/>
                    <a:pt x="12372" y="9204"/>
                    <a:pt x="12349" y="9226"/>
                  </a:cubicBezTo>
                  <a:cubicBezTo>
                    <a:pt x="12144" y="9455"/>
                    <a:pt x="11938" y="9660"/>
                    <a:pt x="11756" y="9888"/>
                  </a:cubicBezTo>
                  <a:cubicBezTo>
                    <a:pt x="11710" y="9957"/>
                    <a:pt x="11710" y="10071"/>
                    <a:pt x="11687" y="10185"/>
                  </a:cubicBezTo>
                  <a:lnTo>
                    <a:pt x="11687" y="10162"/>
                  </a:lnTo>
                  <a:cubicBezTo>
                    <a:pt x="11619" y="10299"/>
                    <a:pt x="11528" y="10436"/>
                    <a:pt x="11436" y="10573"/>
                  </a:cubicBezTo>
                  <a:cubicBezTo>
                    <a:pt x="11231" y="10345"/>
                    <a:pt x="11048" y="10139"/>
                    <a:pt x="10866" y="9911"/>
                  </a:cubicBezTo>
                  <a:cubicBezTo>
                    <a:pt x="10820" y="9866"/>
                    <a:pt x="10752" y="9774"/>
                    <a:pt x="10774" y="9729"/>
                  </a:cubicBezTo>
                  <a:cubicBezTo>
                    <a:pt x="10843" y="9409"/>
                    <a:pt x="10911" y="9112"/>
                    <a:pt x="11003" y="8816"/>
                  </a:cubicBezTo>
                  <a:cubicBezTo>
                    <a:pt x="10889" y="8633"/>
                    <a:pt x="10660" y="8496"/>
                    <a:pt x="10683" y="8199"/>
                  </a:cubicBezTo>
                  <a:lnTo>
                    <a:pt x="10683" y="8199"/>
                  </a:lnTo>
                  <a:cubicBezTo>
                    <a:pt x="10797" y="8245"/>
                    <a:pt x="10911" y="8268"/>
                    <a:pt x="10980" y="8313"/>
                  </a:cubicBezTo>
                  <a:cubicBezTo>
                    <a:pt x="11117" y="8405"/>
                    <a:pt x="11208" y="8519"/>
                    <a:pt x="11322" y="8610"/>
                  </a:cubicBezTo>
                  <a:cubicBezTo>
                    <a:pt x="11458" y="8688"/>
                    <a:pt x="11577" y="8831"/>
                    <a:pt x="11735" y="8831"/>
                  </a:cubicBezTo>
                  <a:cubicBezTo>
                    <a:pt x="11763" y="8831"/>
                    <a:pt x="11793" y="8826"/>
                    <a:pt x="11824" y="8816"/>
                  </a:cubicBezTo>
                  <a:cubicBezTo>
                    <a:pt x="12098" y="8770"/>
                    <a:pt x="12372" y="8679"/>
                    <a:pt x="12600" y="8496"/>
                  </a:cubicBezTo>
                  <a:cubicBezTo>
                    <a:pt x="12555" y="8382"/>
                    <a:pt x="12532" y="8291"/>
                    <a:pt x="12486" y="8154"/>
                  </a:cubicBezTo>
                  <a:cubicBezTo>
                    <a:pt x="12737" y="8131"/>
                    <a:pt x="12966" y="8085"/>
                    <a:pt x="13217" y="8062"/>
                  </a:cubicBezTo>
                  <a:lnTo>
                    <a:pt x="13217" y="8062"/>
                  </a:lnTo>
                  <a:cubicBezTo>
                    <a:pt x="13217" y="8222"/>
                    <a:pt x="13103" y="8405"/>
                    <a:pt x="13285" y="8519"/>
                  </a:cubicBezTo>
                  <a:cubicBezTo>
                    <a:pt x="13397" y="8567"/>
                    <a:pt x="13520" y="8626"/>
                    <a:pt x="13646" y="8626"/>
                  </a:cubicBezTo>
                  <a:cubicBezTo>
                    <a:pt x="13700" y="8626"/>
                    <a:pt x="13755" y="8615"/>
                    <a:pt x="13810" y="8587"/>
                  </a:cubicBezTo>
                  <a:cubicBezTo>
                    <a:pt x="14084" y="8450"/>
                    <a:pt x="14312" y="8291"/>
                    <a:pt x="14449" y="8017"/>
                  </a:cubicBezTo>
                  <a:cubicBezTo>
                    <a:pt x="14495" y="7880"/>
                    <a:pt x="14586" y="7766"/>
                    <a:pt x="14655" y="7629"/>
                  </a:cubicBezTo>
                  <a:close/>
                  <a:moveTo>
                    <a:pt x="1880" y="12802"/>
                  </a:moveTo>
                  <a:cubicBezTo>
                    <a:pt x="1998" y="12802"/>
                    <a:pt x="2038" y="12935"/>
                    <a:pt x="2078" y="13015"/>
                  </a:cubicBezTo>
                  <a:cubicBezTo>
                    <a:pt x="2397" y="13586"/>
                    <a:pt x="2512" y="14180"/>
                    <a:pt x="2306" y="14796"/>
                  </a:cubicBezTo>
                  <a:cubicBezTo>
                    <a:pt x="2261" y="14910"/>
                    <a:pt x="2215" y="15001"/>
                    <a:pt x="2169" y="15093"/>
                  </a:cubicBezTo>
                  <a:cubicBezTo>
                    <a:pt x="2009" y="14659"/>
                    <a:pt x="1850" y="14225"/>
                    <a:pt x="1713" y="13769"/>
                  </a:cubicBezTo>
                  <a:cubicBezTo>
                    <a:pt x="1644" y="13586"/>
                    <a:pt x="1599" y="13381"/>
                    <a:pt x="1576" y="13175"/>
                  </a:cubicBezTo>
                  <a:cubicBezTo>
                    <a:pt x="1553" y="12993"/>
                    <a:pt x="1690" y="12879"/>
                    <a:pt x="1827" y="12810"/>
                  </a:cubicBezTo>
                  <a:cubicBezTo>
                    <a:pt x="1846" y="12805"/>
                    <a:pt x="1864" y="12802"/>
                    <a:pt x="1880" y="12802"/>
                  </a:cubicBezTo>
                  <a:close/>
                  <a:moveTo>
                    <a:pt x="757" y="14302"/>
                  </a:moveTo>
                  <a:cubicBezTo>
                    <a:pt x="1174" y="14302"/>
                    <a:pt x="1688" y="14643"/>
                    <a:pt x="1873" y="15093"/>
                  </a:cubicBezTo>
                  <a:cubicBezTo>
                    <a:pt x="1804" y="15115"/>
                    <a:pt x="1713" y="15138"/>
                    <a:pt x="1644" y="15138"/>
                  </a:cubicBezTo>
                  <a:cubicBezTo>
                    <a:pt x="1530" y="15093"/>
                    <a:pt x="1439" y="15070"/>
                    <a:pt x="1325" y="15024"/>
                  </a:cubicBezTo>
                  <a:cubicBezTo>
                    <a:pt x="1074" y="14956"/>
                    <a:pt x="845" y="14910"/>
                    <a:pt x="617" y="14819"/>
                  </a:cubicBezTo>
                  <a:cubicBezTo>
                    <a:pt x="457" y="14773"/>
                    <a:pt x="320" y="14705"/>
                    <a:pt x="275" y="14476"/>
                  </a:cubicBezTo>
                  <a:cubicBezTo>
                    <a:pt x="389" y="14431"/>
                    <a:pt x="503" y="14362"/>
                    <a:pt x="617" y="14317"/>
                  </a:cubicBezTo>
                  <a:cubicBezTo>
                    <a:pt x="662" y="14307"/>
                    <a:pt x="709" y="14302"/>
                    <a:pt x="757" y="14302"/>
                  </a:cubicBezTo>
                  <a:close/>
                  <a:moveTo>
                    <a:pt x="3356" y="13769"/>
                  </a:moveTo>
                  <a:lnTo>
                    <a:pt x="3356" y="13769"/>
                  </a:lnTo>
                  <a:cubicBezTo>
                    <a:pt x="3470" y="14476"/>
                    <a:pt x="3105" y="14933"/>
                    <a:pt x="2649" y="15366"/>
                  </a:cubicBezTo>
                  <a:cubicBezTo>
                    <a:pt x="2466" y="15344"/>
                    <a:pt x="2375" y="15275"/>
                    <a:pt x="2443" y="15070"/>
                  </a:cubicBezTo>
                  <a:cubicBezTo>
                    <a:pt x="2512" y="14819"/>
                    <a:pt x="2534" y="14545"/>
                    <a:pt x="2626" y="14294"/>
                  </a:cubicBezTo>
                  <a:cubicBezTo>
                    <a:pt x="2694" y="14157"/>
                    <a:pt x="2831" y="14020"/>
                    <a:pt x="2945" y="13906"/>
                  </a:cubicBezTo>
                  <a:cubicBezTo>
                    <a:pt x="3037" y="13837"/>
                    <a:pt x="3174" y="13814"/>
                    <a:pt x="3356" y="13769"/>
                  </a:cubicBezTo>
                  <a:close/>
                  <a:moveTo>
                    <a:pt x="1370" y="15344"/>
                  </a:moveTo>
                  <a:cubicBezTo>
                    <a:pt x="1370" y="15366"/>
                    <a:pt x="1370" y="15366"/>
                    <a:pt x="1370" y="15389"/>
                  </a:cubicBezTo>
                  <a:cubicBezTo>
                    <a:pt x="1348" y="15389"/>
                    <a:pt x="1348" y="15366"/>
                    <a:pt x="1348" y="15366"/>
                  </a:cubicBezTo>
                  <a:cubicBezTo>
                    <a:pt x="1348" y="15366"/>
                    <a:pt x="1348" y="15344"/>
                    <a:pt x="1348" y="15344"/>
                  </a:cubicBezTo>
                  <a:close/>
                  <a:moveTo>
                    <a:pt x="11870" y="15458"/>
                  </a:moveTo>
                  <a:cubicBezTo>
                    <a:pt x="11916" y="15458"/>
                    <a:pt x="11938" y="15458"/>
                    <a:pt x="11938" y="15481"/>
                  </a:cubicBezTo>
                  <a:cubicBezTo>
                    <a:pt x="11938" y="15503"/>
                    <a:pt x="11938" y="15526"/>
                    <a:pt x="11916" y="15549"/>
                  </a:cubicBezTo>
                  <a:lnTo>
                    <a:pt x="11870" y="15549"/>
                  </a:lnTo>
                  <a:cubicBezTo>
                    <a:pt x="11870" y="15503"/>
                    <a:pt x="11870" y="15481"/>
                    <a:pt x="11870" y="15458"/>
                  </a:cubicBezTo>
                  <a:close/>
                  <a:moveTo>
                    <a:pt x="7419" y="15275"/>
                  </a:moveTo>
                  <a:cubicBezTo>
                    <a:pt x="7419" y="15389"/>
                    <a:pt x="7396" y="15481"/>
                    <a:pt x="7373" y="15572"/>
                  </a:cubicBezTo>
                  <a:lnTo>
                    <a:pt x="7282" y="15572"/>
                  </a:lnTo>
                  <a:lnTo>
                    <a:pt x="7328" y="15275"/>
                  </a:lnTo>
                  <a:close/>
                  <a:moveTo>
                    <a:pt x="320" y="15732"/>
                  </a:moveTo>
                  <a:cubicBezTo>
                    <a:pt x="343" y="15755"/>
                    <a:pt x="366" y="15777"/>
                    <a:pt x="366" y="15800"/>
                  </a:cubicBezTo>
                  <a:lnTo>
                    <a:pt x="320" y="15846"/>
                  </a:lnTo>
                  <a:cubicBezTo>
                    <a:pt x="298" y="15823"/>
                    <a:pt x="275" y="15800"/>
                    <a:pt x="275" y="15777"/>
                  </a:cubicBezTo>
                  <a:cubicBezTo>
                    <a:pt x="275" y="15777"/>
                    <a:pt x="298" y="15755"/>
                    <a:pt x="320" y="15732"/>
                  </a:cubicBezTo>
                  <a:close/>
                  <a:moveTo>
                    <a:pt x="4758" y="15634"/>
                  </a:moveTo>
                  <a:cubicBezTo>
                    <a:pt x="4994" y="15634"/>
                    <a:pt x="5186" y="15813"/>
                    <a:pt x="5433" y="15937"/>
                  </a:cubicBezTo>
                  <a:cubicBezTo>
                    <a:pt x="5269" y="16019"/>
                    <a:pt x="5110" y="16071"/>
                    <a:pt x="4961" y="16071"/>
                  </a:cubicBezTo>
                  <a:cubicBezTo>
                    <a:pt x="4820" y="16071"/>
                    <a:pt x="4688" y="16025"/>
                    <a:pt x="4566" y="15914"/>
                  </a:cubicBezTo>
                  <a:cubicBezTo>
                    <a:pt x="4520" y="15869"/>
                    <a:pt x="4497" y="15777"/>
                    <a:pt x="4520" y="15709"/>
                  </a:cubicBezTo>
                  <a:cubicBezTo>
                    <a:pt x="4520" y="15686"/>
                    <a:pt x="4612" y="15663"/>
                    <a:pt x="4680" y="15640"/>
                  </a:cubicBezTo>
                  <a:cubicBezTo>
                    <a:pt x="4707" y="15636"/>
                    <a:pt x="4732" y="15634"/>
                    <a:pt x="4758" y="15634"/>
                  </a:cubicBezTo>
                  <a:close/>
                  <a:moveTo>
                    <a:pt x="1435" y="15538"/>
                  </a:moveTo>
                  <a:cubicBezTo>
                    <a:pt x="1604" y="15538"/>
                    <a:pt x="1779" y="15571"/>
                    <a:pt x="1964" y="15663"/>
                  </a:cubicBezTo>
                  <a:cubicBezTo>
                    <a:pt x="1629" y="15963"/>
                    <a:pt x="1301" y="16105"/>
                    <a:pt x="1031" y="16105"/>
                  </a:cubicBezTo>
                  <a:cubicBezTo>
                    <a:pt x="767" y="16105"/>
                    <a:pt x="559" y="15969"/>
                    <a:pt x="457" y="15709"/>
                  </a:cubicBezTo>
                  <a:cubicBezTo>
                    <a:pt x="790" y="15664"/>
                    <a:pt x="1102" y="15538"/>
                    <a:pt x="1435" y="15538"/>
                  </a:cubicBezTo>
                  <a:close/>
                  <a:moveTo>
                    <a:pt x="2535" y="15806"/>
                  </a:moveTo>
                  <a:cubicBezTo>
                    <a:pt x="2652" y="15806"/>
                    <a:pt x="2749" y="15858"/>
                    <a:pt x="2808" y="16006"/>
                  </a:cubicBezTo>
                  <a:cubicBezTo>
                    <a:pt x="2922" y="16257"/>
                    <a:pt x="3174" y="16485"/>
                    <a:pt x="2945" y="16827"/>
                  </a:cubicBezTo>
                  <a:cubicBezTo>
                    <a:pt x="2603" y="16553"/>
                    <a:pt x="2420" y="16211"/>
                    <a:pt x="2329" y="15846"/>
                  </a:cubicBezTo>
                  <a:cubicBezTo>
                    <a:pt x="2402" y="15822"/>
                    <a:pt x="2472" y="15806"/>
                    <a:pt x="2535" y="15806"/>
                  </a:cubicBezTo>
                  <a:close/>
                  <a:moveTo>
                    <a:pt x="8834" y="16645"/>
                  </a:moveTo>
                  <a:cubicBezTo>
                    <a:pt x="8857" y="16713"/>
                    <a:pt x="8880" y="16759"/>
                    <a:pt x="8903" y="16804"/>
                  </a:cubicBezTo>
                  <a:cubicBezTo>
                    <a:pt x="8880" y="16827"/>
                    <a:pt x="8857" y="16827"/>
                    <a:pt x="8834" y="16827"/>
                  </a:cubicBezTo>
                  <a:cubicBezTo>
                    <a:pt x="8834" y="16782"/>
                    <a:pt x="8834" y="16713"/>
                    <a:pt x="8834" y="16645"/>
                  </a:cubicBezTo>
                  <a:close/>
                  <a:moveTo>
                    <a:pt x="5783" y="16161"/>
                  </a:moveTo>
                  <a:cubicBezTo>
                    <a:pt x="5847" y="16161"/>
                    <a:pt x="5925" y="16214"/>
                    <a:pt x="6004" y="16234"/>
                  </a:cubicBezTo>
                  <a:cubicBezTo>
                    <a:pt x="5766" y="16647"/>
                    <a:pt x="5362" y="16949"/>
                    <a:pt x="4962" y="16949"/>
                  </a:cubicBezTo>
                  <a:cubicBezTo>
                    <a:pt x="4786" y="16949"/>
                    <a:pt x="4612" y="16891"/>
                    <a:pt x="4452" y="16759"/>
                  </a:cubicBezTo>
                  <a:cubicBezTo>
                    <a:pt x="4429" y="16531"/>
                    <a:pt x="4634" y="16462"/>
                    <a:pt x="4794" y="16394"/>
                  </a:cubicBezTo>
                  <a:cubicBezTo>
                    <a:pt x="5114" y="16302"/>
                    <a:pt x="5433" y="16234"/>
                    <a:pt x="5753" y="16165"/>
                  </a:cubicBezTo>
                  <a:cubicBezTo>
                    <a:pt x="5762" y="16162"/>
                    <a:pt x="5772" y="16161"/>
                    <a:pt x="5783" y="16161"/>
                  </a:cubicBezTo>
                  <a:close/>
                  <a:moveTo>
                    <a:pt x="16159" y="16944"/>
                  </a:moveTo>
                  <a:cubicBezTo>
                    <a:pt x="16129" y="16974"/>
                    <a:pt x="16111" y="16996"/>
                    <a:pt x="16093" y="17033"/>
                  </a:cubicBezTo>
                  <a:cubicBezTo>
                    <a:pt x="16070" y="17010"/>
                    <a:pt x="16070" y="16987"/>
                    <a:pt x="16047" y="16987"/>
                  </a:cubicBezTo>
                  <a:cubicBezTo>
                    <a:pt x="16084" y="16968"/>
                    <a:pt x="16122" y="16950"/>
                    <a:pt x="16159" y="16944"/>
                  </a:cubicBezTo>
                  <a:close/>
                  <a:moveTo>
                    <a:pt x="1793" y="16026"/>
                  </a:moveTo>
                  <a:cubicBezTo>
                    <a:pt x="1984" y="16026"/>
                    <a:pt x="2141" y="16197"/>
                    <a:pt x="2055" y="16348"/>
                  </a:cubicBezTo>
                  <a:cubicBezTo>
                    <a:pt x="1941" y="16576"/>
                    <a:pt x="1804" y="16782"/>
                    <a:pt x="1621" y="16941"/>
                  </a:cubicBezTo>
                  <a:cubicBezTo>
                    <a:pt x="1530" y="17056"/>
                    <a:pt x="1348" y="17056"/>
                    <a:pt x="1142" y="17124"/>
                  </a:cubicBezTo>
                  <a:cubicBezTo>
                    <a:pt x="1096" y="16782"/>
                    <a:pt x="1256" y="16576"/>
                    <a:pt x="1393" y="16348"/>
                  </a:cubicBezTo>
                  <a:cubicBezTo>
                    <a:pt x="1484" y="16211"/>
                    <a:pt x="1576" y="16074"/>
                    <a:pt x="1758" y="16028"/>
                  </a:cubicBezTo>
                  <a:cubicBezTo>
                    <a:pt x="1770" y="16027"/>
                    <a:pt x="1782" y="16026"/>
                    <a:pt x="1793" y="16026"/>
                  </a:cubicBezTo>
                  <a:close/>
                  <a:moveTo>
                    <a:pt x="16207" y="17261"/>
                  </a:moveTo>
                  <a:cubicBezTo>
                    <a:pt x="16230" y="17261"/>
                    <a:pt x="16252" y="17284"/>
                    <a:pt x="16252" y="17284"/>
                  </a:cubicBezTo>
                  <a:cubicBezTo>
                    <a:pt x="16275" y="17307"/>
                    <a:pt x="16252" y="17329"/>
                    <a:pt x="16252" y="17352"/>
                  </a:cubicBezTo>
                  <a:cubicBezTo>
                    <a:pt x="16230" y="17329"/>
                    <a:pt x="16207" y="17329"/>
                    <a:pt x="16207" y="17307"/>
                  </a:cubicBezTo>
                  <a:cubicBezTo>
                    <a:pt x="16184" y="17307"/>
                    <a:pt x="16207" y="17284"/>
                    <a:pt x="16207" y="17261"/>
                  </a:cubicBezTo>
                  <a:close/>
                  <a:moveTo>
                    <a:pt x="5913" y="13723"/>
                  </a:moveTo>
                  <a:cubicBezTo>
                    <a:pt x="6643" y="13974"/>
                    <a:pt x="6620" y="14682"/>
                    <a:pt x="6780" y="15298"/>
                  </a:cubicBezTo>
                  <a:cubicBezTo>
                    <a:pt x="6803" y="15298"/>
                    <a:pt x="6826" y="15275"/>
                    <a:pt x="6848" y="15275"/>
                  </a:cubicBezTo>
                  <a:cubicBezTo>
                    <a:pt x="6848" y="15184"/>
                    <a:pt x="6848" y="15070"/>
                    <a:pt x="6848" y="15047"/>
                  </a:cubicBezTo>
                  <a:cubicBezTo>
                    <a:pt x="7122" y="14773"/>
                    <a:pt x="7373" y="14545"/>
                    <a:pt x="7624" y="14317"/>
                  </a:cubicBezTo>
                  <a:cubicBezTo>
                    <a:pt x="7693" y="14408"/>
                    <a:pt x="7830" y="14522"/>
                    <a:pt x="7853" y="14636"/>
                  </a:cubicBezTo>
                  <a:cubicBezTo>
                    <a:pt x="7943" y="15063"/>
                    <a:pt x="7988" y="15489"/>
                    <a:pt x="7881" y="15916"/>
                  </a:cubicBezTo>
                  <a:lnTo>
                    <a:pt x="7881" y="15916"/>
                  </a:lnTo>
                  <a:cubicBezTo>
                    <a:pt x="7873" y="15916"/>
                    <a:pt x="7865" y="15916"/>
                    <a:pt x="7857" y="15916"/>
                  </a:cubicBezTo>
                  <a:cubicBezTo>
                    <a:pt x="7670" y="15916"/>
                    <a:pt x="7670" y="15767"/>
                    <a:pt x="7670" y="15618"/>
                  </a:cubicBezTo>
                  <a:cubicBezTo>
                    <a:pt x="7670" y="15549"/>
                    <a:pt x="7693" y="15458"/>
                    <a:pt x="7693" y="15366"/>
                  </a:cubicBezTo>
                  <a:cubicBezTo>
                    <a:pt x="7716" y="15161"/>
                    <a:pt x="7579" y="15070"/>
                    <a:pt x="7396" y="15047"/>
                  </a:cubicBezTo>
                  <a:cubicBezTo>
                    <a:pt x="7378" y="15045"/>
                    <a:pt x="7360" y="15043"/>
                    <a:pt x="7343" y="15043"/>
                  </a:cubicBezTo>
                  <a:cubicBezTo>
                    <a:pt x="7187" y="15043"/>
                    <a:pt x="7070" y="15136"/>
                    <a:pt x="7008" y="15321"/>
                  </a:cubicBezTo>
                  <a:cubicBezTo>
                    <a:pt x="6940" y="15595"/>
                    <a:pt x="7100" y="15823"/>
                    <a:pt x="7442" y="15869"/>
                  </a:cubicBezTo>
                  <a:cubicBezTo>
                    <a:pt x="7533" y="15891"/>
                    <a:pt x="7647" y="15937"/>
                    <a:pt x="7670" y="15983"/>
                  </a:cubicBezTo>
                  <a:cubicBezTo>
                    <a:pt x="7853" y="16462"/>
                    <a:pt x="7921" y="16941"/>
                    <a:pt x="7784" y="17421"/>
                  </a:cubicBezTo>
                  <a:cubicBezTo>
                    <a:pt x="7784" y="17458"/>
                    <a:pt x="7693" y="17495"/>
                    <a:pt x="7647" y="17495"/>
                  </a:cubicBezTo>
                  <a:cubicBezTo>
                    <a:pt x="7637" y="17495"/>
                    <a:pt x="7629" y="17493"/>
                    <a:pt x="7624" y="17489"/>
                  </a:cubicBezTo>
                  <a:cubicBezTo>
                    <a:pt x="7533" y="17398"/>
                    <a:pt x="7442" y="17284"/>
                    <a:pt x="7373" y="17170"/>
                  </a:cubicBezTo>
                  <a:cubicBezTo>
                    <a:pt x="7214" y="16941"/>
                    <a:pt x="7077" y="16690"/>
                    <a:pt x="6917" y="16462"/>
                  </a:cubicBezTo>
                  <a:cubicBezTo>
                    <a:pt x="6689" y="16120"/>
                    <a:pt x="6323" y="15869"/>
                    <a:pt x="6164" y="15481"/>
                  </a:cubicBezTo>
                  <a:cubicBezTo>
                    <a:pt x="6027" y="15184"/>
                    <a:pt x="5798" y="14933"/>
                    <a:pt x="5639" y="14636"/>
                  </a:cubicBezTo>
                  <a:cubicBezTo>
                    <a:pt x="5479" y="14385"/>
                    <a:pt x="5525" y="14225"/>
                    <a:pt x="5707" y="13997"/>
                  </a:cubicBezTo>
                  <a:cubicBezTo>
                    <a:pt x="5776" y="13906"/>
                    <a:pt x="5844" y="13814"/>
                    <a:pt x="5913" y="13723"/>
                  </a:cubicBezTo>
                  <a:close/>
                  <a:moveTo>
                    <a:pt x="4817" y="17466"/>
                  </a:moveTo>
                  <a:cubicBezTo>
                    <a:pt x="4840" y="17466"/>
                    <a:pt x="4840" y="17466"/>
                    <a:pt x="4863" y="17489"/>
                  </a:cubicBezTo>
                  <a:cubicBezTo>
                    <a:pt x="4863" y="17489"/>
                    <a:pt x="4840" y="17512"/>
                    <a:pt x="4817" y="17535"/>
                  </a:cubicBezTo>
                  <a:cubicBezTo>
                    <a:pt x="4817" y="17535"/>
                    <a:pt x="4794" y="17512"/>
                    <a:pt x="4771" y="17512"/>
                  </a:cubicBezTo>
                  <a:cubicBezTo>
                    <a:pt x="4794" y="17489"/>
                    <a:pt x="4794" y="17466"/>
                    <a:pt x="4817" y="17466"/>
                  </a:cubicBezTo>
                  <a:close/>
                  <a:moveTo>
                    <a:pt x="8378" y="17444"/>
                  </a:moveTo>
                  <a:cubicBezTo>
                    <a:pt x="8401" y="17466"/>
                    <a:pt x="8423" y="17489"/>
                    <a:pt x="8401" y="17489"/>
                  </a:cubicBezTo>
                  <a:cubicBezTo>
                    <a:pt x="8401" y="17512"/>
                    <a:pt x="8378" y="17535"/>
                    <a:pt x="8355" y="17558"/>
                  </a:cubicBezTo>
                  <a:cubicBezTo>
                    <a:pt x="8355" y="17535"/>
                    <a:pt x="8332" y="17512"/>
                    <a:pt x="8332" y="17489"/>
                  </a:cubicBezTo>
                  <a:cubicBezTo>
                    <a:pt x="8355" y="17466"/>
                    <a:pt x="8355" y="17466"/>
                    <a:pt x="8378" y="17444"/>
                  </a:cubicBezTo>
                  <a:close/>
                  <a:moveTo>
                    <a:pt x="3379" y="17809"/>
                  </a:moveTo>
                  <a:lnTo>
                    <a:pt x="3402" y="17832"/>
                  </a:lnTo>
                  <a:lnTo>
                    <a:pt x="3356" y="17832"/>
                  </a:lnTo>
                  <a:cubicBezTo>
                    <a:pt x="3356" y="17832"/>
                    <a:pt x="3356" y="17809"/>
                    <a:pt x="3356" y="17809"/>
                  </a:cubicBezTo>
                  <a:close/>
                  <a:moveTo>
                    <a:pt x="9095" y="17366"/>
                  </a:moveTo>
                  <a:lnTo>
                    <a:pt x="9095" y="17366"/>
                  </a:lnTo>
                  <a:cubicBezTo>
                    <a:pt x="9275" y="17613"/>
                    <a:pt x="9477" y="17883"/>
                    <a:pt x="9679" y="18174"/>
                  </a:cubicBezTo>
                  <a:cubicBezTo>
                    <a:pt x="9451" y="18151"/>
                    <a:pt x="9245" y="17969"/>
                    <a:pt x="9199" y="17786"/>
                  </a:cubicBezTo>
                  <a:cubicBezTo>
                    <a:pt x="9157" y="17659"/>
                    <a:pt x="9135" y="17514"/>
                    <a:pt x="9095" y="17366"/>
                  </a:cubicBezTo>
                  <a:close/>
                  <a:moveTo>
                    <a:pt x="6232" y="16553"/>
                  </a:moveTo>
                  <a:cubicBezTo>
                    <a:pt x="7122" y="17078"/>
                    <a:pt x="7624" y="17923"/>
                    <a:pt x="8058" y="18836"/>
                  </a:cubicBezTo>
                  <a:cubicBezTo>
                    <a:pt x="7967" y="18813"/>
                    <a:pt x="7876" y="18813"/>
                    <a:pt x="7784" y="18767"/>
                  </a:cubicBezTo>
                  <a:cubicBezTo>
                    <a:pt x="7533" y="18653"/>
                    <a:pt x="7305" y="18494"/>
                    <a:pt x="7054" y="18425"/>
                  </a:cubicBezTo>
                  <a:cubicBezTo>
                    <a:pt x="6506" y="18265"/>
                    <a:pt x="5958" y="17854"/>
                    <a:pt x="5913" y="17101"/>
                  </a:cubicBezTo>
                  <a:cubicBezTo>
                    <a:pt x="5913" y="16827"/>
                    <a:pt x="5958" y="16645"/>
                    <a:pt x="6232" y="16553"/>
                  </a:cubicBezTo>
                  <a:close/>
                  <a:moveTo>
                    <a:pt x="4680" y="18904"/>
                  </a:moveTo>
                  <a:cubicBezTo>
                    <a:pt x="4680" y="18927"/>
                    <a:pt x="4680" y="18927"/>
                    <a:pt x="4657" y="18950"/>
                  </a:cubicBezTo>
                  <a:cubicBezTo>
                    <a:pt x="4657" y="18950"/>
                    <a:pt x="4657" y="18927"/>
                    <a:pt x="4657" y="18927"/>
                  </a:cubicBezTo>
                  <a:cubicBezTo>
                    <a:pt x="4657" y="18927"/>
                    <a:pt x="4680" y="18927"/>
                    <a:pt x="4680" y="18904"/>
                  </a:cubicBezTo>
                  <a:close/>
                  <a:moveTo>
                    <a:pt x="6552" y="19087"/>
                  </a:moveTo>
                  <a:cubicBezTo>
                    <a:pt x="6552" y="19087"/>
                    <a:pt x="6552" y="19110"/>
                    <a:pt x="6552" y="19133"/>
                  </a:cubicBezTo>
                  <a:cubicBezTo>
                    <a:pt x="6552" y="19133"/>
                    <a:pt x="6529" y="19155"/>
                    <a:pt x="6529" y="19155"/>
                  </a:cubicBezTo>
                  <a:cubicBezTo>
                    <a:pt x="6506" y="19133"/>
                    <a:pt x="6506" y="19110"/>
                    <a:pt x="6506" y="19110"/>
                  </a:cubicBezTo>
                  <a:cubicBezTo>
                    <a:pt x="6506" y="19087"/>
                    <a:pt x="6529" y="19087"/>
                    <a:pt x="6552" y="19087"/>
                  </a:cubicBezTo>
                  <a:close/>
                  <a:moveTo>
                    <a:pt x="8326" y="17711"/>
                  </a:moveTo>
                  <a:cubicBezTo>
                    <a:pt x="8387" y="17711"/>
                    <a:pt x="8455" y="17749"/>
                    <a:pt x="8492" y="17786"/>
                  </a:cubicBezTo>
                  <a:cubicBezTo>
                    <a:pt x="8674" y="18060"/>
                    <a:pt x="8948" y="18220"/>
                    <a:pt x="9245" y="18334"/>
                  </a:cubicBezTo>
                  <a:cubicBezTo>
                    <a:pt x="9633" y="18516"/>
                    <a:pt x="9770" y="18836"/>
                    <a:pt x="9953" y="19224"/>
                  </a:cubicBezTo>
                  <a:cubicBezTo>
                    <a:pt x="9519" y="19201"/>
                    <a:pt x="9154" y="19178"/>
                    <a:pt x="8789" y="19155"/>
                  </a:cubicBezTo>
                  <a:cubicBezTo>
                    <a:pt x="8720" y="19155"/>
                    <a:pt x="8652" y="19064"/>
                    <a:pt x="8606" y="18996"/>
                  </a:cubicBezTo>
                  <a:cubicBezTo>
                    <a:pt x="8469" y="18745"/>
                    <a:pt x="8355" y="18471"/>
                    <a:pt x="8241" y="18197"/>
                  </a:cubicBezTo>
                  <a:cubicBezTo>
                    <a:pt x="8195" y="18106"/>
                    <a:pt x="8195" y="17991"/>
                    <a:pt x="8195" y="17877"/>
                  </a:cubicBezTo>
                  <a:cubicBezTo>
                    <a:pt x="8195" y="17832"/>
                    <a:pt x="8241" y="17740"/>
                    <a:pt x="8286" y="17717"/>
                  </a:cubicBezTo>
                  <a:cubicBezTo>
                    <a:pt x="8299" y="17713"/>
                    <a:pt x="8312" y="17711"/>
                    <a:pt x="8326" y="17711"/>
                  </a:cubicBezTo>
                  <a:close/>
                  <a:moveTo>
                    <a:pt x="4543" y="19019"/>
                  </a:moveTo>
                  <a:lnTo>
                    <a:pt x="4543" y="19019"/>
                  </a:lnTo>
                  <a:cubicBezTo>
                    <a:pt x="4497" y="19155"/>
                    <a:pt x="4520" y="19361"/>
                    <a:pt x="4269" y="19384"/>
                  </a:cubicBezTo>
                  <a:cubicBezTo>
                    <a:pt x="4269" y="19155"/>
                    <a:pt x="4406" y="19087"/>
                    <a:pt x="4543" y="19019"/>
                  </a:cubicBezTo>
                  <a:close/>
                  <a:moveTo>
                    <a:pt x="4246" y="19475"/>
                  </a:moveTo>
                  <a:cubicBezTo>
                    <a:pt x="4269" y="19475"/>
                    <a:pt x="4292" y="19521"/>
                    <a:pt x="4315" y="19543"/>
                  </a:cubicBezTo>
                  <a:cubicBezTo>
                    <a:pt x="4269" y="19566"/>
                    <a:pt x="4246" y="19589"/>
                    <a:pt x="4224" y="19612"/>
                  </a:cubicBezTo>
                  <a:cubicBezTo>
                    <a:pt x="4201" y="19589"/>
                    <a:pt x="4201" y="19566"/>
                    <a:pt x="4178" y="19521"/>
                  </a:cubicBezTo>
                  <a:cubicBezTo>
                    <a:pt x="4201" y="19498"/>
                    <a:pt x="4224" y="19475"/>
                    <a:pt x="4246" y="19475"/>
                  </a:cubicBezTo>
                  <a:close/>
                  <a:moveTo>
                    <a:pt x="7967" y="19658"/>
                  </a:moveTo>
                  <a:cubicBezTo>
                    <a:pt x="7967" y="19658"/>
                    <a:pt x="7967" y="19658"/>
                    <a:pt x="7967" y="19680"/>
                  </a:cubicBezTo>
                  <a:cubicBezTo>
                    <a:pt x="7967" y="19680"/>
                    <a:pt x="7944" y="19703"/>
                    <a:pt x="7944" y="19703"/>
                  </a:cubicBezTo>
                  <a:cubicBezTo>
                    <a:pt x="7944" y="19703"/>
                    <a:pt x="7921" y="19680"/>
                    <a:pt x="7921" y="19680"/>
                  </a:cubicBezTo>
                  <a:cubicBezTo>
                    <a:pt x="7921" y="19658"/>
                    <a:pt x="7944" y="19658"/>
                    <a:pt x="7967" y="19658"/>
                  </a:cubicBezTo>
                  <a:close/>
                  <a:moveTo>
                    <a:pt x="10341" y="17466"/>
                  </a:moveTo>
                  <a:cubicBezTo>
                    <a:pt x="10386" y="17512"/>
                    <a:pt x="10432" y="17558"/>
                    <a:pt x="10455" y="17603"/>
                  </a:cubicBezTo>
                  <a:cubicBezTo>
                    <a:pt x="10934" y="18106"/>
                    <a:pt x="11436" y="18516"/>
                    <a:pt x="12121" y="18653"/>
                  </a:cubicBezTo>
                  <a:cubicBezTo>
                    <a:pt x="12258" y="18699"/>
                    <a:pt x="12441" y="18699"/>
                    <a:pt x="12509" y="18790"/>
                  </a:cubicBezTo>
                  <a:cubicBezTo>
                    <a:pt x="12737" y="19110"/>
                    <a:pt x="12943" y="19475"/>
                    <a:pt x="13171" y="19817"/>
                  </a:cubicBezTo>
                  <a:cubicBezTo>
                    <a:pt x="13139" y="19834"/>
                    <a:pt x="13118" y="19850"/>
                    <a:pt x="13100" y="19850"/>
                  </a:cubicBezTo>
                  <a:cubicBezTo>
                    <a:pt x="13093" y="19850"/>
                    <a:pt x="13086" y="19847"/>
                    <a:pt x="13080" y="19840"/>
                  </a:cubicBezTo>
                  <a:cubicBezTo>
                    <a:pt x="12555" y="19726"/>
                    <a:pt x="12030" y="19612"/>
                    <a:pt x="11505" y="19498"/>
                  </a:cubicBezTo>
                  <a:cubicBezTo>
                    <a:pt x="11117" y="19429"/>
                    <a:pt x="10729" y="19338"/>
                    <a:pt x="10523" y="18950"/>
                  </a:cubicBezTo>
                  <a:cubicBezTo>
                    <a:pt x="10500" y="18904"/>
                    <a:pt x="10455" y="18859"/>
                    <a:pt x="10409" y="18836"/>
                  </a:cubicBezTo>
                  <a:cubicBezTo>
                    <a:pt x="10204" y="18745"/>
                    <a:pt x="10181" y="18630"/>
                    <a:pt x="10272" y="18425"/>
                  </a:cubicBezTo>
                  <a:cubicBezTo>
                    <a:pt x="10409" y="18174"/>
                    <a:pt x="10500" y="17900"/>
                    <a:pt x="10341" y="17626"/>
                  </a:cubicBezTo>
                  <a:cubicBezTo>
                    <a:pt x="10318" y="17581"/>
                    <a:pt x="10341" y="17512"/>
                    <a:pt x="10341" y="17466"/>
                  </a:cubicBezTo>
                  <a:close/>
                  <a:moveTo>
                    <a:pt x="11779" y="20662"/>
                  </a:moveTo>
                  <a:cubicBezTo>
                    <a:pt x="11756" y="20685"/>
                    <a:pt x="11756" y="20685"/>
                    <a:pt x="11756" y="20685"/>
                  </a:cubicBezTo>
                  <a:lnTo>
                    <a:pt x="11710" y="20685"/>
                  </a:lnTo>
                  <a:cubicBezTo>
                    <a:pt x="11710" y="20662"/>
                    <a:pt x="11710" y="20662"/>
                    <a:pt x="11710" y="20662"/>
                  </a:cubicBezTo>
                  <a:close/>
                  <a:moveTo>
                    <a:pt x="6529" y="20160"/>
                  </a:moveTo>
                  <a:lnTo>
                    <a:pt x="6552" y="20183"/>
                  </a:lnTo>
                  <a:lnTo>
                    <a:pt x="6483" y="20251"/>
                  </a:lnTo>
                  <a:cubicBezTo>
                    <a:pt x="6483" y="20411"/>
                    <a:pt x="6483" y="20571"/>
                    <a:pt x="6506" y="20776"/>
                  </a:cubicBezTo>
                  <a:cubicBezTo>
                    <a:pt x="6460" y="20845"/>
                    <a:pt x="6392" y="20959"/>
                    <a:pt x="6323" y="21050"/>
                  </a:cubicBezTo>
                  <a:cubicBezTo>
                    <a:pt x="6301" y="20845"/>
                    <a:pt x="6323" y="20639"/>
                    <a:pt x="6346" y="20457"/>
                  </a:cubicBezTo>
                  <a:cubicBezTo>
                    <a:pt x="6369" y="20388"/>
                    <a:pt x="6438" y="20320"/>
                    <a:pt x="6483" y="20251"/>
                  </a:cubicBezTo>
                  <a:cubicBezTo>
                    <a:pt x="6506" y="20228"/>
                    <a:pt x="6529" y="20183"/>
                    <a:pt x="6529" y="20160"/>
                  </a:cubicBezTo>
                  <a:close/>
                  <a:moveTo>
                    <a:pt x="8127" y="8587"/>
                  </a:moveTo>
                  <a:cubicBezTo>
                    <a:pt x="8127" y="8747"/>
                    <a:pt x="8081" y="8861"/>
                    <a:pt x="8104" y="8953"/>
                  </a:cubicBezTo>
                  <a:cubicBezTo>
                    <a:pt x="8149" y="9135"/>
                    <a:pt x="8195" y="9341"/>
                    <a:pt x="8309" y="9478"/>
                  </a:cubicBezTo>
                  <a:cubicBezTo>
                    <a:pt x="8324" y="9500"/>
                    <a:pt x="8357" y="9508"/>
                    <a:pt x="8400" y="9508"/>
                  </a:cubicBezTo>
                  <a:cubicBezTo>
                    <a:pt x="8484" y="9508"/>
                    <a:pt x="8606" y="9478"/>
                    <a:pt x="8697" y="9478"/>
                  </a:cubicBezTo>
                  <a:cubicBezTo>
                    <a:pt x="8492" y="9706"/>
                    <a:pt x="8423" y="10025"/>
                    <a:pt x="8423" y="10345"/>
                  </a:cubicBezTo>
                  <a:cubicBezTo>
                    <a:pt x="8401" y="10528"/>
                    <a:pt x="8469" y="10733"/>
                    <a:pt x="8492" y="10916"/>
                  </a:cubicBezTo>
                  <a:cubicBezTo>
                    <a:pt x="8510" y="11077"/>
                    <a:pt x="8612" y="11195"/>
                    <a:pt x="8743" y="11195"/>
                  </a:cubicBezTo>
                  <a:cubicBezTo>
                    <a:pt x="8779" y="11195"/>
                    <a:pt x="8818" y="11186"/>
                    <a:pt x="8857" y="11167"/>
                  </a:cubicBezTo>
                  <a:cubicBezTo>
                    <a:pt x="9154" y="11030"/>
                    <a:pt x="9359" y="10779"/>
                    <a:pt x="9496" y="10459"/>
                  </a:cubicBezTo>
                  <a:cubicBezTo>
                    <a:pt x="9542" y="10368"/>
                    <a:pt x="9428" y="10254"/>
                    <a:pt x="9565" y="10162"/>
                  </a:cubicBezTo>
                  <a:cubicBezTo>
                    <a:pt x="9613" y="10128"/>
                    <a:pt x="9655" y="10116"/>
                    <a:pt x="9693" y="10116"/>
                  </a:cubicBezTo>
                  <a:cubicBezTo>
                    <a:pt x="9772" y="10116"/>
                    <a:pt x="9834" y="10165"/>
                    <a:pt x="9903" y="10165"/>
                  </a:cubicBezTo>
                  <a:cubicBezTo>
                    <a:pt x="9912" y="10165"/>
                    <a:pt x="9921" y="10164"/>
                    <a:pt x="9930" y="10162"/>
                  </a:cubicBezTo>
                  <a:cubicBezTo>
                    <a:pt x="9953" y="10162"/>
                    <a:pt x="9975" y="10185"/>
                    <a:pt x="9998" y="10185"/>
                  </a:cubicBezTo>
                  <a:cubicBezTo>
                    <a:pt x="10028" y="10182"/>
                    <a:pt x="10057" y="10181"/>
                    <a:pt x="10084" y="10181"/>
                  </a:cubicBezTo>
                  <a:cubicBezTo>
                    <a:pt x="10487" y="10181"/>
                    <a:pt x="10722" y="10478"/>
                    <a:pt x="10957" y="10756"/>
                  </a:cubicBezTo>
                  <a:cubicBezTo>
                    <a:pt x="11162" y="11007"/>
                    <a:pt x="11322" y="11281"/>
                    <a:pt x="11459" y="11577"/>
                  </a:cubicBezTo>
                  <a:cubicBezTo>
                    <a:pt x="11619" y="11897"/>
                    <a:pt x="11870" y="12080"/>
                    <a:pt x="12121" y="12262"/>
                  </a:cubicBezTo>
                  <a:cubicBezTo>
                    <a:pt x="12281" y="12354"/>
                    <a:pt x="12395" y="12490"/>
                    <a:pt x="12532" y="12627"/>
                  </a:cubicBezTo>
                  <a:cubicBezTo>
                    <a:pt x="12520" y="12628"/>
                    <a:pt x="12507" y="12628"/>
                    <a:pt x="12495" y="12628"/>
                  </a:cubicBezTo>
                  <a:cubicBezTo>
                    <a:pt x="12134" y="12628"/>
                    <a:pt x="11847" y="12378"/>
                    <a:pt x="11472" y="12378"/>
                  </a:cubicBezTo>
                  <a:cubicBezTo>
                    <a:pt x="11369" y="12378"/>
                    <a:pt x="11259" y="12397"/>
                    <a:pt x="11140" y="12445"/>
                  </a:cubicBezTo>
                  <a:cubicBezTo>
                    <a:pt x="11322" y="12171"/>
                    <a:pt x="11162" y="12080"/>
                    <a:pt x="11048" y="11988"/>
                  </a:cubicBezTo>
                  <a:cubicBezTo>
                    <a:pt x="10866" y="11851"/>
                    <a:pt x="10706" y="11714"/>
                    <a:pt x="10523" y="11577"/>
                  </a:cubicBezTo>
                  <a:cubicBezTo>
                    <a:pt x="10321" y="11436"/>
                    <a:pt x="10123" y="11366"/>
                    <a:pt x="9927" y="11366"/>
                  </a:cubicBezTo>
                  <a:cubicBezTo>
                    <a:pt x="9682" y="11366"/>
                    <a:pt x="9441" y="11476"/>
                    <a:pt x="9199" y="11692"/>
                  </a:cubicBezTo>
                  <a:cubicBezTo>
                    <a:pt x="9622" y="12243"/>
                    <a:pt x="10133" y="12602"/>
                    <a:pt x="10781" y="12602"/>
                  </a:cubicBezTo>
                  <a:cubicBezTo>
                    <a:pt x="10938" y="12602"/>
                    <a:pt x="11103" y="12581"/>
                    <a:pt x="11277" y="12536"/>
                  </a:cubicBezTo>
                  <a:lnTo>
                    <a:pt x="11277" y="12536"/>
                  </a:lnTo>
                  <a:cubicBezTo>
                    <a:pt x="10660" y="12856"/>
                    <a:pt x="10386" y="13289"/>
                    <a:pt x="10478" y="13860"/>
                  </a:cubicBezTo>
                  <a:cubicBezTo>
                    <a:pt x="10592" y="13814"/>
                    <a:pt x="10706" y="13792"/>
                    <a:pt x="10820" y="13746"/>
                  </a:cubicBezTo>
                  <a:cubicBezTo>
                    <a:pt x="11094" y="13563"/>
                    <a:pt x="11322" y="13335"/>
                    <a:pt x="11482" y="13061"/>
                  </a:cubicBezTo>
                  <a:cubicBezTo>
                    <a:pt x="11596" y="12901"/>
                    <a:pt x="11596" y="12764"/>
                    <a:pt x="11345" y="12719"/>
                  </a:cubicBezTo>
                  <a:cubicBezTo>
                    <a:pt x="11464" y="12659"/>
                    <a:pt x="11565" y="12600"/>
                    <a:pt x="11649" y="12600"/>
                  </a:cubicBezTo>
                  <a:cubicBezTo>
                    <a:pt x="11663" y="12600"/>
                    <a:pt x="11675" y="12602"/>
                    <a:pt x="11687" y="12605"/>
                  </a:cubicBezTo>
                  <a:cubicBezTo>
                    <a:pt x="12281" y="12833"/>
                    <a:pt x="12874" y="13084"/>
                    <a:pt x="13240" y="13632"/>
                  </a:cubicBezTo>
                  <a:cubicBezTo>
                    <a:pt x="13513" y="14065"/>
                    <a:pt x="13787" y="14522"/>
                    <a:pt x="14061" y="14978"/>
                  </a:cubicBezTo>
                  <a:cubicBezTo>
                    <a:pt x="14198" y="15184"/>
                    <a:pt x="14335" y="15389"/>
                    <a:pt x="14449" y="15618"/>
                  </a:cubicBezTo>
                  <a:cubicBezTo>
                    <a:pt x="14814" y="16325"/>
                    <a:pt x="15157" y="17010"/>
                    <a:pt x="15499" y="17717"/>
                  </a:cubicBezTo>
                  <a:cubicBezTo>
                    <a:pt x="15727" y="18151"/>
                    <a:pt x="15910" y="18608"/>
                    <a:pt x="16138" y="19064"/>
                  </a:cubicBezTo>
                  <a:cubicBezTo>
                    <a:pt x="16298" y="19407"/>
                    <a:pt x="16458" y="19726"/>
                    <a:pt x="16618" y="20046"/>
                  </a:cubicBezTo>
                  <a:lnTo>
                    <a:pt x="16618" y="20023"/>
                  </a:lnTo>
                  <a:cubicBezTo>
                    <a:pt x="16640" y="20114"/>
                    <a:pt x="16686" y="20205"/>
                    <a:pt x="16686" y="20274"/>
                  </a:cubicBezTo>
                  <a:cubicBezTo>
                    <a:pt x="16640" y="20479"/>
                    <a:pt x="16755" y="20639"/>
                    <a:pt x="16869" y="20799"/>
                  </a:cubicBezTo>
                  <a:cubicBezTo>
                    <a:pt x="16983" y="20890"/>
                    <a:pt x="17074" y="21004"/>
                    <a:pt x="17234" y="21141"/>
                  </a:cubicBezTo>
                  <a:cubicBezTo>
                    <a:pt x="17074" y="21164"/>
                    <a:pt x="16983" y="21210"/>
                    <a:pt x="16892" y="21210"/>
                  </a:cubicBezTo>
                  <a:cubicBezTo>
                    <a:pt x="16298" y="21210"/>
                    <a:pt x="15773" y="20981"/>
                    <a:pt x="15225" y="20730"/>
                  </a:cubicBezTo>
                  <a:cubicBezTo>
                    <a:pt x="14906" y="20593"/>
                    <a:pt x="14586" y="20434"/>
                    <a:pt x="14289" y="20274"/>
                  </a:cubicBezTo>
                  <a:cubicBezTo>
                    <a:pt x="14061" y="20160"/>
                    <a:pt x="13810" y="20023"/>
                    <a:pt x="13650" y="19840"/>
                  </a:cubicBezTo>
                  <a:cubicBezTo>
                    <a:pt x="13354" y="19475"/>
                    <a:pt x="13103" y="19087"/>
                    <a:pt x="12806" y="18653"/>
                  </a:cubicBezTo>
                  <a:cubicBezTo>
                    <a:pt x="12874" y="18608"/>
                    <a:pt x="12920" y="18585"/>
                    <a:pt x="12988" y="18539"/>
                  </a:cubicBezTo>
                  <a:cubicBezTo>
                    <a:pt x="13513" y="18197"/>
                    <a:pt x="13673" y="17649"/>
                    <a:pt x="13901" y="17101"/>
                  </a:cubicBezTo>
                  <a:cubicBezTo>
                    <a:pt x="13970" y="16919"/>
                    <a:pt x="13901" y="16850"/>
                    <a:pt x="13673" y="16850"/>
                  </a:cubicBezTo>
                  <a:cubicBezTo>
                    <a:pt x="13612" y="16846"/>
                    <a:pt x="13552" y="16843"/>
                    <a:pt x="13492" y="16843"/>
                  </a:cubicBezTo>
                  <a:cubicBezTo>
                    <a:pt x="13219" y="16843"/>
                    <a:pt x="12966" y="16899"/>
                    <a:pt x="12760" y="17124"/>
                  </a:cubicBezTo>
                  <a:cubicBezTo>
                    <a:pt x="12715" y="17192"/>
                    <a:pt x="12623" y="17215"/>
                    <a:pt x="12532" y="17261"/>
                  </a:cubicBezTo>
                  <a:cubicBezTo>
                    <a:pt x="12578" y="17147"/>
                    <a:pt x="12623" y="17056"/>
                    <a:pt x="12623" y="16964"/>
                  </a:cubicBezTo>
                  <a:cubicBezTo>
                    <a:pt x="12623" y="16599"/>
                    <a:pt x="12623" y="16211"/>
                    <a:pt x="12555" y="15846"/>
                  </a:cubicBezTo>
                  <a:cubicBezTo>
                    <a:pt x="12532" y="15595"/>
                    <a:pt x="12349" y="15389"/>
                    <a:pt x="12098" y="15275"/>
                  </a:cubicBezTo>
                  <a:cubicBezTo>
                    <a:pt x="12013" y="15236"/>
                    <a:pt x="11940" y="15216"/>
                    <a:pt x="11881" y="15216"/>
                  </a:cubicBezTo>
                  <a:cubicBezTo>
                    <a:pt x="11764" y="15216"/>
                    <a:pt x="11695" y="15292"/>
                    <a:pt x="11665" y="15458"/>
                  </a:cubicBezTo>
                  <a:cubicBezTo>
                    <a:pt x="11573" y="15777"/>
                    <a:pt x="11550" y="16120"/>
                    <a:pt x="11687" y="16439"/>
                  </a:cubicBezTo>
                  <a:cubicBezTo>
                    <a:pt x="11756" y="16599"/>
                    <a:pt x="11824" y="16759"/>
                    <a:pt x="11916" y="17010"/>
                  </a:cubicBezTo>
                  <a:cubicBezTo>
                    <a:pt x="11802" y="16919"/>
                    <a:pt x="11756" y="16896"/>
                    <a:pt x="11733" y="16850"/>
                  </a:cubicBezTo>
                  <a:cubicBezTo>
                    <a:pt x="11482" y="16576"/>
                    <a:pt x="11185" y="16394"/>
                    <a:pt x="10820" y="16279"/>
                  </a:cubicBezTo>
                  <a:cubicBezTo>
                    <a:pt x="10546" y="16211"/>
                    <a:pt x="10318" y="16074"/>
                    <a:pt x="10044" y="15960"/>
                  </a:cubicBezTo>
                  <a:cubicBezTo>
                    <a:pt x="10013" y="15944"/>
                    <a:pt x="9978" y="15937"/>
                    <a:pt x="9943" y="15937"/>
                  </a:cubicBezTo>
                  <a:cubicBezTo>
                    <a:pt x="9825" y="15937"/>
                    <a:pt x="9707" y="16019"/>
                    <a:pt x="9724" y="16143"/>
                  </a:cubicBezTo>
                  <a:cubicBezTo>
                    <a:pt x="9770" y="16348"/>
                    <a:pt x="9816" y="16576"/>
                    <a:pt x="9907" y="16759"/>
                  </a:cubicBezTo>
                  <a:cubicBezTo>
                    <a:pt x="9998" y="16987"/>
                    <a:pt x="10135" y="17192"/>
                    <a:pt x="10249" y="17398"/>
                  </a:cubicBezTo>
                  <a:cubicBezTo>
                    <a:pt x="10201" y="17336"/>
                    <a:pt x="10157" y="17313"/>
                    <a:pt x="10115" y="17313"/>
                  </a:cubicBezTo>
                  <a:cubicBezTo>
                    <a:pt x="10019" y="17313"/>
                    <a:pt x="9934" y="17435"/>
                    <a:pt x="9839" y="17466"/>
                  </a:cubicBezTo>
                  <a:cubicBezTo>
                    <a:pt x="9542" y="17010"/>
                    <a:pt x="9359" y="16508"/>
                    <a:pt x="8766" y="16325"/>
                  </a:cubicBezTo>
                  <a:lnTo>
                    <a:pt x="8766" y="16325"/>
                  </a:lnTo>
                  <a:cubicBezTo>
                    <a:pt x="8789" y="16416"/>
                    <a:pt x="8789" y="16485"/>
                    <a:pt x="8811" y="16531"/>
                  </a:cubicBezTo>
                  <a:cubicBezTo>
                    <a:pt x="8697" y="16485"/>
                    <a:pt x="8492" y="16462"/>
                    <a:pt x="8469" y="16371"/>
                  </a:cubicBezTo>
                  <a:cubicBezTo>
                    <a:pt x="8401" y="16188"/>
                    <a:pt x="8355" y="15960"/>
                    <a:pt x="8401" y="15800"/>
                  </a:cubicBezTo>
                  <a:cubicBezTo>
                    <a:pt x="8446" y="15663"/>
                    <a:pt x="8446" y="15572"/>
                    <a:pt x="8446" y="15435"/>
                  </a:cubicBezTo>
                  <a:cubicBezTo>
                    <a:pt x="8423" y="15275"/>
                    <a:pt x="8423" y="15115"/>
                    <a:pt x="8401" y="14956"/>
                  </a:cubicBezTo>
                  <a:cubicBezTo>
                    <a:pt x="8537" y="14956"/>
                    <a:pt x="8629" y="14956"/>
                    <a:pt x="8720" y="14933"/>
                  </a:cubicBezTo>
                  <a:cubicBezTo>
                    <a:pt x="8971" y="14910"/>
                    <a:pt x="9040" y="14796"/>
                    <a:pt x="8926" y="14568"/>
                  </a:cubicBezTo>
                  <a:cubicBezTo>
                    <a:pt x="8880" y="14476"/>
                    <a:pt x="8811" y="14385"/>
                    <a:pt x="8743" y="14294"/>
                  </a:cubicBezTo>
                  <a:cubicBezTo>
                    <a:pt x="8674" y="14202"/>
                    <a:pt x="8583" y="14134"/>
                    <a:pt x="8469" y="13997"/>
                  </a:cubicBezTo>
                  <a:cubicBezTo>
                    <a:pt x="8591" y="13997"/>
                    <a:pt x="8672" y="14007"/>
                    <a:pt x="8746" y="14007"/>
                  </a:cubicBezTo>
                  <a:cubicBezTo>
                    <a:pt x="8784" y="14007"/>
                    <a:pt x="8819" y="14005"/>
                    <a:pt x="8857" y="13997"/>
                  </a:cubicBezTo>
                  <a:cubicBezTo>
                    <a:pt x="9131" y="13997"/>
                    <a:pt x="9428" y="13951"/>
                    <a:pt x="9656" y="13746"/>
                  </a:cubicBezTo>
                  <a:cubicBezTo>
                    <a:pt x="10021" y="13404"/>
                    <a:pt x="9975" y="12787"/>
                    <a:pt x="9565" y="12605"/>
                  </a:cubicBezTo>
                  <a:lnTo>
                    <a:pt x="9565" y="12582"/>
                  </a:lnTo>
                  <a:cubicBezTo>
                    <a:pt x="9085" y="12833"/>
                    <a:pt x="8606" y="13061"/>
                    <a:pt x="8127" y="13289"/>
                  </a:cubicBezTo>
                  <a:cubicBezTo>
                    <a:pt x="8188" y="13308"/>
                    <a:pt x="8249" y="13316"/>
                    <a:pt x="8310" y="13316"/>
                  </a:cubicBezTo>
                  <a:cubicBezTo>
                    <a:pt x="8476" y="13316"/>
                    <a:pt x="8638" y="13253"/>
                    <a:pt x="8789" y="13152"/>
                  </a:cubicBezTo>
                  <a:cubicBezTo>
                    <a:pt x="8994" y="13015"/>
                    <a:pt x="9222" y="12879"/>
                    <a:pt x="9428" y="12787"/>
                  </a:cubicBezTo>
                  <a:cubicBezTo>
                    <a:pt x="9470" y="12763"/>
                    <a:pt x="9513" y="12751"/>
                    <a:pt x="9553" y="12751"/>
                  </a:cubicBezTo>
                  <a:cubicBezTo>
                    <a:pt x="9662" y="12751"/>
                    <a:pt x="9747" y="12836"/>
                    <a:pt x="9747" y="12970"/>
                  </a:cubicBezTo>
                  <a:cubicBezTo>
                    <a:pt x="9747" y="13244"/>
                    <a:pt x="9702" y="13472"/>
                    <a:pt x="9451" y="13677"/>
                  </a:cubicBezTo>
                  <a:cubicBezTo>
                    <a:pt x="9264" y="13817"/>
                    <a:pt x="9068" y="13862"/>
                    <a:pt x="8868" y="13862"/>
                  </a:cubicBezTo>
                  <a:cubicBezTo>
                    <a:pt x="8773" y="13862"/>
                    <a:pt x="8678" y="13852"/>
                    <a:pt x="8583" y="13837"/>
                  </a:cubicBezTo>
                  <a:cubicBezTo>
                    <a:pt x="8355" y="13792"/>
                    <a:pt x="8149" y="13632"/>
                    <a:pt x="7944" y="13472"/>
                  </a:cubicBezTo>
                  <a:cubicBezTo>
                    <a:pt x="7853" y="13404"/>
                    <a:pt x="7784" y="13221"/>
                    <a:pt x="7830" y="13107"/>
                  </a:cubicBezTo>
                  <a:cubicBezTo>
                    <a:pt x="7921" y="12764"/>
                    <a:pt x="8035" y="12399"/>
                    <a:pt x="8172" y="12057"/>
                  </a:cubicBezTo>
                  <a:cubicBezTo>
                    <a:pt x="8218" y="11943"/>
                    <a:pt x="8309" y="11851"/>
                    <a:pt x="8423" y="11737"/>
                  </a:cubicBezTo>
                  <a:cubicBezTo>
                    <a:pt x="8652" y="12057"/>
                    <a:pt x="8537" y="12376"/>
                    <a:pt x="8515" y="12742"/>
                  </a:cubicBezTo>
                  <a:cubicBezTo>
                    <a:pt x="8697" y="12490"/>
                    <a:pt x="8743" y="12308"/>
                    <a:pt x="8720" y="12080"/>
                  </a:cubicBezTo>
                  <a:cubicBezTo>
                    <a:pt x="8674" y="11897"/>
                    <a:pt x="8652" y="11692"/>
                    <a:pt x="8446" y="11646"/>
                  </a:cubicBezTo>
                  <a:cubicBezTo>
                    <a:pt x="8419" y="11636"/>
                    <a:pt x="8393" y="11631"/>
                    <a:pt x="8368" y="11631"/>
                  </a:cubicBezTo>
                  <a:cubicBezTo>
                    <a:pt x="8224" y="11631"/>
                    <a:pt x="8113" y="11784"/>
                    <a:pt x="8035" y="11920"/>
                  </a:cubicBezTo>
                  <a:cubicBezTo>
                    <a:pt x="7898" y="12148"/>
                    <a:pt x="7784" y="12354"/>
                    <a:pt x="7670" y="12605"/>
                  </a:cubicBezTo>
                  <a:cubicBezTo>
                    <a:pt x="7624" y="12559"/>
                    <a:pt x="7602" y="12536"/>
                    <a:pt x="7602" y="12513"/>
                  </a:cubicBezTo>
                  <a:cubicBezTo>
                    <a:pt x="7419" y="12217"/>
                    <a:pt x="7419" y="11851"/>
                    <a:pt x="7100" y="11646"/>
                  </a:cubicBezTo>
                  <a:cubicBezTo>
                    <a:pt x="7077" y="11623"/>
                    <a:pt x="7077" y="11555"/>
                    <a:pt x="7077" y="11509"/>
                  </a:cubicBezTo>
                  <a:cubicBezTo>
                    <a:pt x="7100" y="11372"/>
                    <a:pt x="7122" y="11212"/>
                    <a:pt x="7168" y="10984"/>
                  </a:cubicBezTo>
                  <a:cubicBezTo>
                    <a:pt x="7236" y="11167"/>
                    <a:pt x="7282" y="11281"/>
                    <a:pt x="7328" y="11372"/>
                  </a:cubicBezTo>
                  <a:cubicBezTo>
                    <a:pt x="7407" y="11491"/>
                    <a:pt x="7469" y="11609"/>
                    <a:pt x="7632" y="11609"/>
                  </a:cubicBezTo>
                  <a:cubicBezTo>
                    <a:pt x="7657" y="11609"/>
                    <a:pt x="7685" y="11606"/>
                    <a:pt x="7716" y="11600"/>
                  </a:cubicBezTo>
                  <a:cubicBezTo>
                    <a:pt x="7898" y="11555"/>
                    <a:pt x="8035" y="11441"/>
                    <a:pt x="8035" y="11235"/>
                  </a:cubicBezTo>
                  <a:cubicBezTo>
                    <a:pt x="8035" y="11030"/>
                    <a:pt x="8035" y="10824"/>
                    <a:pt x="7967" y="10664"/>
                  </a:cubicBezTo>
                  <a:cubicBezTo>
                    <a:pt x="7739" y="10231"/>
                    <a:pt x="7488" y="9797"/>
                    <a:pt x="7214" y="9386"/>
                  </a:cubicBezTo>
                  <a:cubicBezTo>
                    <a:pt x="7077" y="9181"/>
                    <a:pt x="7122" y="8907"/>
                    <a:pt x="7373" y="8816"/>
                  </a:cubicBezTo>
                  <a:cubicBezTo>
                    <a:pt x="7488" y="8770"/>
                    <a:pt x="7602" y="8724"/>
                    <a:pt x="7716" y="8679"/>
                  </a:cubicBezTo>
                  <a:cubicBezTo>
                    <a:pt x="7853" y="8633"/>
                    <a:pt x="7967" y="8610"/>
                    <a:pt x="8127" y="8587"/>
                  </a:cubicBezTo>
                  <a:close/>
                  <a:moveTo>
                    <a:pt x="18078" y="21233"/>
                  </a:moveTo>
                  <a:cubicBezTo>
                    <a:pt x="18080" y="21239"/>
                    <a:pt x="18082" y="21244"/>
                    <a:pt x="18084" y="21250"/>
                  </a:cubicBezTo>
                  <a:lnTo>
                    <a:pt x="18084" y="21250"/>
                  </a:lnTo>
                  <a:lnTo>
                    <a:pt x="18078" y="21255"/>
                  </a:lnTo>
                  <a:lnTo>
                    <a:pt x="18078" y="21233"/>
                  </a:lnTo>
                  <a:close/>
                  <a:moveTo>
                    <a:pt x="10295" y="21073"/>
                  </a:moveTo>
                  <a:cubicBezTo>
                    <a:pt x="10295" y="21118"/>
                    <a:pt x="10318" y="21141"/>
                    <a:pt x="10318" y="21141"/>
                  </a:cubicBezTo>
                  <a:cubicBezTo>
                    <a:pt x="10204" y="21187"/>
                    <a:pt x="10112" y="21233"/>
                    <a:pt x="10021" y="21301"/>
                  </a:cubicBezTo>
                  <a:cubicBezTo>
                    <a:pt x="10021" y="21278"/>
                    <a:pt x="9998" y="21255"/>
                    <a:pt x="9998" y="21233"/>
                  </a:cubicBezTo>
                  <a:cubicBezTo>
                    <a:pt x="10090" y="21187"/>
                    <a:pt x="10181" y="21118"/>
                    <a:pt x="10295" y="21073"/>
                  </a:cubicBezTo>
                  <a:close/>
                  <a:moveTo>
                    <a:pt x="18124" y="21392"/>
                  </a:moveTo>
                  <a:cubicBezTo>
                    <a:pt x="18147" y="21392"/>
                    <a:pt x="18170" y="21392"/>
                    <a:pt x="18193" y="21415"/>
                  </a:cubicBezTo>
                  <a:lnTo>
                    <a:pt x="18170" y="21415"/>
                  </a:lnTo>
                  <a:cubicBezTo>
                    <a:pt x="18170" y="21415"/>
                    <a:pt x="18147" y="21392"/>
                    <a:pt x="18124" y="21392"/>
                  </a:cubicBezTo>
                  <a:close/>
                  <a:moveTo>
                    <a:pt x="11079" y="21326"/>
                  </a:moveTo>
                  <a:cubicBezTo>
                    <a:pt x="11055" y="21364"/>
                    <a:pt x="11021" y="21401"/>
                    <a:pt x="11003" y="21438"/>
                  </a:cubicBezTo>
                  <a:cubicBezTo>
                    <a:pt x="10980" y="21415"/>
                    <a:pt x="10980" y="21392"/>
                    <a:pt x="10957" y="21370"/>
                  </a:cubicBezTo>
                  <a:cubicBezTo>
                    <a:pt x="10994" y="21351"/>
                    <a:pt x="11031" y="21333"/>
                    <a:pt x="11079" y="21326"/>
                  </a:cubicBezTo>
                  <a:close/>
                  <a:moveTo>
                    <a:pt x="11916" y="21438"/>
                  </a:moveTo>
                  <a:cubicBezTo>
                    <a:pt x="11916" y="21438"/>
                    <a:pt x="11916" y="21461"/>
                    <a:pt x="11916" y="21461"/>
                  </a:cubicBezTo>
                  <a:cubicBezTo>
                    <a:pt x="11893" y="21461"/>
                    <a:pt x="11893" y="21461"/>
                    <a:pt x="11893" y="21438"/>
                  </a:cubicBezTo>
                  <a:close/>
                  <a:moveTo>
                    <a:pt x="15819" y="21506"/>
                  </a:moveTo>
                  <a:lnTo>
                    <a:pt x="15819" y="21506"/>
                  </a:lnTo>
                  <a:cubicBezTo>
                    <a:pt x="16001" y="21575"/>
                    <a:pt x="16161" y="21621"/>
                    <a:pt x="16344" y="21666"/>
                  </a:cubicBezTo>
                  <a:cubicBezTo>
                    <a:pt x="16229" y="21719"/>
                    <a:pt x="16155" y="21748"/>
                    <a:pt x="16096" y="21748"/>
                  </a:cubicBezTo>
                  <a:cubicBezTo>
                    <a:pt x="16002" y="21748"/>
                    <a:pt x="15945" y="21675"/>
                    <a:pt x="15819" y="21506"/>
                  </a:cubicBezTo>
                  <a:close/>
                  <a:moveTo>
                    <a:pt x="18056" y="21826"/>
                  </a:moveTo>
                  <a:cubicBezTo>
                    <a:pt x="18078" y="21826"/>
                    <a:pt x="18101" y="21849"/>
                    <a:pt x="18124" y="21872"/>
                  </a:cubicBezTo>
                  <a:cubicBezTo>
                    <a:pt x="18101" y="21894"/>
                    <a:pt x="18101" y="21940"/>
                    <a:pt x="18078" y="21940"/>
                  </a:cubicBezTo>
                  <a:cubicBezTo>
                    <a:pt x="18056" y="21940"/>
                    <a:pt x="18033" y="21917"/>
                    <a:pt x="17942" y="21872"/>
                  </a:cubicBezTo>
                  <a:cubicBezTo>
                    <a:pt x="17987" y="21849"/>
                    <a:pt x="18010" y="21826"/>
                    <a:pt x="18056" y="21826"/>
                  </a:cubicBezTo>
                  <a:close/>
                  <a:moveTo>
                    <a:pt x="9268" y="21826"/>
                  </a:moveTo>
                  <a:cubicBezTo>
                    <a:pt x="9291" y="21826"/>
                    <a:pt x="9291" y="21826"/>
                    <a:pt x="9314" y="21849"/>
                  </a:cubicBezTo>
                  <a:cubicBezTo>
                    <a:pt x="9314" y="21894"/>
                    <a:pt x="9291" y="21940"/>
                    <a:pt x="9291" y="21986"/>
                  </a:cubicBezTo>
                  <a:cubicBezTo>
                    <a:pt x="9268" y="21986"/>
                    <a:pt x="9245" y="21986"/>
                    <a:pt x="9222" y="21963"/>
                  </a:cubicBezTo>
                  <a:cubicBezTo>
                    <a:pt x="9245" y="21917"/>
                    <a:pt x="9245" y="21872"/>
                    <a:pt x="9268" y="21826"/>
                  </a:cubicBezTo>
                  <a:close/>
                  <a:moveTo>
                    <a:pt x="18489" y="21803"/>
                  </a:moveTo>
                  <a:cubicBezTo>
                    <a:pt x="18581" y="21894"/>
                    <a:pt x="18649" y="21986"/>
                    <a:pt x="18740" y="22054"/>
                  </a:cubicBezTo>
                  <a:cubicBezTo>
                    <a:pt x="18603" y="22031"/>
                    <a:pt x="18467" y="22009"/>
                    <a:pt x="18489" y="21803"/>
                  </a:cubicBezTo>
                  <a:close/>
                  <a:moveTo>
                    <a:pt x="11756" y="22123"/>
                  </a:moveTo>
                  <a:cubicBezTo>
                    <a:pt x="11779" y="22123"/>
                    <a:pt x="11779" y="22123"/>
                    <a:pt x="11802" y="22146"/>
                  </a:cubicBezTo>
                  <a:cubicBezTo>
                    <a:pt x="11802" y="22146"/>
                    <a:pt x="11779" y="22146"/>
                    <a:pt x="11779" y="22168"/>
                  </a:cubicBezTo>
                  <a:cubicBezTo>
                    <a:pt x="11779" y="22146"/>
                    <a:pt x="11756" y="22146"/>
                    <a:pt x="11733" y="22146"/>
                  </a:cubicBezTo>
                  <a:cubicBezTo>
                    <a:pt x="11756" y="22123"/>
                    <a:pt x="11756" y="22123"/>
                    <a:pt x="11756" y="22123"/>
                  </a:cubicBezTo>
                  <a:close/>
                  <a:moveTo>
                    <a:pt x="18930" y="22197"/>
                  </a:moveTo>
                  <a:cubicBezTo>
                    <a:pt x="18984" y="22197"/>
                    <a:pt x="19009" y="22235"/>
                    <a:pt x="19014" y="22305"/>
                  </a:cubicBezTo>
                  <a:lnTo>
                    <a:pt x="19014" y="22305"/>
                  </a:lnTo>
                  <a:cubicBezTo>
                    <a:pt x="18968" y="22282"/>
                    <a:pt x="18923" y="22237"/>
                    <a:pt x="18877" y="22214"/>
                  </a:cubicBezTo>
                  <a:cubicBezTo>
                    <a:pt x="18876" y="22212"/>
                    <a:pt x="18875" y="22209"/>
                    <a:pt x="18874" y="22207"/>
                  </a:cubicBezTo>
                  <a:lnTo>
                    <a:pt x="18874" y="22207"/>
                  </a:lnTo>
                  <a:cubicBezTo>
                    <a:pt x="18895" y="22200"/>
                    <a:pt x="18914" y="22197"/>
                    <a:pt x="18930" y="22197"/>
                  </a:cubicBezTo>
                  <a:close/>
                  <a:moveTo>
                    <a:pt x="11847" y="22716"/>
                  </a:moveTo>
                  <a:lnTo>
                    <a:pt x="11847" y="22716"/>
                  </a:lnTo>
                  <a:cubicBezTo>
                    <a:pt x="12098" y="22830"/>
                    <a:pt x="12098" y="22830"/>
                    <a:pt x="11984" y="23081"/>
                  </a:cubicBezTo>
                  <a:cubicBezTo>
                    <a:pt x="11938" y="22967"/>
                    <a:pt x="11916" y="22876"/>
                    <a:pt x="11847" y="22716"/>
                  </a:cubicBezTo>
                  <a:close/>
                  <a:moveTo>
                    <a:pt x="21388" y="24223"/>
                  </a:moveTo>
                  <a:lnTo>
                    <a:pt x="21411" y="24246"/>
                  </a:lnTo>
                  <a:lnTo>
                    <a:pt x="21388" y="24246"/>
                  </a:lnTo>
                  <a:cubicBezTo>
                    <a:pt x="21388" y="24238"/>
                    <a:pt x="21388" y="24230"/>
                    <a:pt x="21388" y="24223"/>
                  </a:cubicBezTo>
                  <a:close/>
                  <a:moveTo>
                    <a:pt x="15715" y="1"/>
                  </a:moveTo>
                  <a:cubicBezTo>
                    <a:pt x="15619" y="1"/>
                    <a:pt x="15562" y="100"/>
                    <a:pt x="15522" y="302"/>
                  </a:cubicBezTo>
                  <a:cubicBezTo>
                    <a:pt x="15499" y="370"/>
                    <a:pt x="15499" y="416"/>
                    <a:pt x="15476" y="462"/>
                  </a:cubicBezTo>
                  <a:cubicBezTo>
                    <a:pt x="15317" y="895"/>
                    <a:pt x="15317" y="895"/>
                    <a:pt x="15385" y="1352"/>
                  </a:cubicBezTo>
                  <a:cubicBezTo>
                    <a:pt x="15226" y="1246"/>
                    <a:pt x="15066" y="1209"/>
                    <a:pt x="14907" y="1209"/>
                  </a:cubicBezTo>
                  <a:cubicBezTo>
                    <a:pt x="14724" y="1209"/>
                    <a:pt x="14541" y="1257"/>
                    <a:pt x="14358" y="1306"/>
                  </a:cubicBezTo>
                  <a:cubicBezTo>
                    <a:pt x="14153" y="1375"/>
                    <a:pt x="14107" y="1466"/>
                    <a:pt x="14130" y="1694"/>
                  </a:cubicBezTo>
                  <a:cubicBezTo>
                    <a:pt x="14175" y="2082"/>
                    <a:pt x="14449" y="2333"/>
                    <a:pt x="14678" y="2653"/>
                  </a:cubicBezTo>
                  <a:cubicBezTo>
                    <a:pt x="14586" y="2744"/>
                    <a:pt x="14495" y="2835"/>
                    <a:pt x="14404" y="2904"/>
                  </a:cubicBezTo>
                  <a:cubicBezTo>
                    <a:pt x="14107" y="3132"/>
                    <a:pt x="14016" y="3452"/>
                    <a:pt x="14061" y="3794"/>
                  </a:cubicBezTo>
                  <a:cubicBezTo>
                    <a:pt x="14084" y="4159"/>
                    <a:pt x="14289" y="4319"/>
                    <a:pt x="14655" y="4319"/>
                  </a:cubicBezTo>
                  <a:cubicBezTo>
                    <a:pt x="14700" y="4319"/>
                    <a:pt x="14756" y="4309"/>
                    <a:pt x="14809" y="4309"/>
                  </a:cubicBezTo>
                  <a:cubicBezTo>
                    <a:pt x="14835" y="4309"/>
                    <a:pt x="14860" y="4311"/>
                    <a:pt x="14883" y="4319"/>
                  </a:cubicBezTo>
                  <a:cubicBezTo>
                    <a:pt x="14939" y="4333"/>
                    <a:pt x="14991" y="4339"/>
                    <a:pt x="15042" y="4339"/>
                  </a:cubicBezTo>
                  <a:cubicBezTo>
                    <a:pt x="15239" y="4339"/>
                    <a:pt x="15399" y="4241"/>
                    <a:pt x="15545" y="4114"/>
                  </a:cubicBezTo>
                  <a:cubicBezTo>
                    <a:pt x="15591" y="4068"/>
                    <a:pt x="15659" y="4022"/>
                    <a:pt x="15727" y="3977"/>
                  </a:cubicBezTo>
                  <a:cubicBezTo>
                    <a:pt x="15773" y="4068"/>
                    <a:pt x="15796" y="4114"/>
                    <a:pt x="15796" y="4182"/>
                  </a:cubicBezTo>
                  <a:cubicBezTo>
                    <a:pt x="15842" y="4570"/>
                    <a:pt x="15842" y="4981"/>
                    <a:pt x="16070" y="5323"/>
                  </a:cubicBezTo>
                  <a:cubicBezTo>
                    <a:pt x="16138" y="5437"/>
                    <a:pt x="16093" y="5643"/>
                    <a:pt x="16047" y="5826"/>
                  </a:cubicBezTo>
                  <a:cubicBezTo>
                    <a:pt x="15933" y="5620"/>
                    <a:pt x="15842" y="5415"/>
                    <a:pt x="15705" y="5209"/>
                  </a:cubicBezTo>
                  <a:cubicBezTo>
                    <a:pt x="15652" y="5121"/>
                    <a:pt x="15368" y="5020"/>
                    <a:pt x="15189" y="5020"/>
                  </a:cubicBezTo>
                  <a:cubicBezTo>
                    <a:pt x="15136" y="5020"/>
                    <a:pt x="15092" y="5029"/>
                    <a:pt x="15066" y="5049"/>
                  </a:cubicBezTo>
                  <a:cubicBezTo>
                    <a:pt x="14997" y="5095"/>
                    <a:pt x="14906" y="5209"/>
                    <a:pt x="14929" y="5278"/>
                  </a:cubicBezTo>
                  <a:cubicBezTo>
                    <a:pt x="15088" y="5711"/>
                    <a:pt x="15134" y="6214"/>
                    <a:pt x="15408" y="6624"/>
                  </a:cubicBezTo>
                  <a:cubicBezTo>
                    <a:pt x="15527" y="6763"/>
                    <a:pt x="15645" y="6884"/>
                    <a:pt x="15868" y="6884"/>
                  </a:cubicBezTo>
                  <a:cubicBezTo>
                    <a:pt x="15903" y="6884"/>
                    <a:pt x="15939" y="6882"/>
                    <a:pt x="15979" y="6875"/>
                  </a:cubicBezTo>
                  <a:lnTo>
                    <a:pt x="15979" y="6875"/>
                  </a:lnTo>
                  <a:cubicBezTo>
                    <a:pt x="15910" y="7378"/>
                    <a:pt x="15864" y="7857"/>
                    <a:pt x="15819" y="8382"/>
                  </a:cubicBezTo>
                  <a:cubicBezTo>
                    <a:pt x="15545" y="8222"/>
                    <a:pt x="15636" y="8017"/>
                    <a:pt x="15636" y="7834"/>
                  </a:cubicBezTo>
                  <a:cubicBezTo>
                    <a:pt x="15605" y="7519"/>
                    <a:pt x="15606" y="7421"/>
                    <a:pt x="15459" y="7421"/>
                  </a:cubicBezTo>
                  <a:cubicBezTo>
                    <a:pt x="15393" y="7421"/>
                    <a:pt x="15298" y="7441"/>
                    <a:pt x="15157" y="7469"/>
                  </a:cubicBezTo>
                  <a:cubicBezTo>
                    <a:pt x="15135" y="7474"/>
                    <a:pt x="15114" y="7476"/>
                    <a:pt x="15093" y="7476"/>
                  </a:cubicBezTo>
                  <a:cubicBezTo>
                    <a:pt x="14915" y="7476"/>
                    <a:pt x="14769" y="7310"/>
                    <a:pt x="14769" y="7127"/>
                  </a:cubicBezTo>
                  <a:cubicBezTo>
                    <a:pt x="14792" y="6807"/>
                    <a:pt x="14814" y="6510"/>
                    <a:pt x="14792" y="6191"/>
                  </a:cubicBezTo>
                  <a:cubicBezTo>
                    <a:pt x="14769" y="5689"/>
                    <a:pt x="14678" y="5164"/>
                    <a:pt x="14244" y="4798"/>
                  </a:cubicBezTo>
                  <a:cubicBezTo>
                    <a:pt x="14175" y="4730"/>
                    <a:pt x="14084" y="4639"/>
                    <a:pt x="13970" y="4593"/>
                  </a:cubicBezTo>
                  <a:cubicBezTo>
                    <a:pt x="13941" y="4581"/>
                    <a:pt x="13912" y="4575"/>
                    <a:pt x="13883" y="4575"/>
                  </a:cubicBezTo>
                  <a:cubicBezTo>
                    <a:pt x="13751" y="4575"/>
                    <a:pt x="13632" y="4694"/>
                    <a:pt x="13650" y="4844"/>
                  </a:cubicBezTo>
                  <a:cubicBezTo>
                    <a:pt x="13673" y="5049"/>
                    <a:pt x="13719" y="5255"/>
                    <a:pt x="13764" y="5529"/>
                  </a:cubicBezTo>
                  <a:cubicBezTo>
                    <a:pt x="13787" y="5369"/>
                    <a:pt x="13810" y="5278"/>
                    <a:pt x="13856" y="5186"/>
                  </a:cubicBezTo>
                  <a:cubicBezTo>
                    <a:pt x="13879" y="5095"/>
                    <a:pt x="13901" y="4981"/>
                    <a:pt x="13947" y="4844"/>
                  </a:cubicBezTo>
                  <a:cubicBezTo>
                    <a:pt x="14038" y="4935"/>
                    <a:pt x="14175" y="5004"/>
                    <a:pt x="14221" y="5118"/>
                  </a:cubicBezTo>
                  <a:cubicBezTo>
                    <a:pt x="14381" y="5392"/>
                    <a:pt x="14518" y="5643"/>
                    <a:pt x="14541" y="5962"/>
                  </a:cubicBezTo>
                  <a:cubicBezTo>
                    <a:pt x="14541" y="6191"/>
                    <a:pt x="14586" y="6396"/>
                    <a:pt x="14586" y="6602"/>
                  </a:cubicBezTo>
                  <a:cubicBezTo>
                    <a:pt x="14586" y="6739"/>
                    <a:pt x="14563" y="6853"/>
                    <a:pt x="14541" y="7035"/>
                  </a:cubicBezTo>
                  <a:cubicBezTo>
                    <a:pt x="14449" y="6944"/>
                    <a:pt x="14404" y="6898"/>
                    <a:pt x="14381" y="6853"/>
                  </a:cubicBezTo>
                  <a:cubicBezTo>
                    <a:pt x="14221" y="6373"/>
                    <a:pt x="13879" y="6008"/>
                    <a:pt x="13491" y="5689"/>
                  </a:cubicBezTo>
                  <a:cubicBezTo>
                    <a:pt x="13305" y="5534"/>
                    <a:pt x="13098" y="5431"/>
                    <a:pt x="12870" y="5431"/>
                  </a:cubicBezTo>
                  <a:cubicBezTo>
                    <a:pt x="12762" y="5431"/>
                    <a:pt x="12649" y="5455"/>
                    <a:pt x="12532" y="5506"/>
                  </a:cubicBezTo>
                  <a:cubicBezTo>
                    <a:pt x="12304" y="5597"/>
                    <a:pt x="12281" y="5643"/>
                    <a:pt x="12395" y="5848"/>
                  </a:cubicBezTo>
                  <a:cubicBezTo>
                    <a:pt x="12509" y="6054"/>
                    <a:pt x="12623" y="6282"/>
                    <a:pt x="12737" y="6487"/>
                  </a:cubicBezTo>
                  <a:cubicBezTo>
                    <a:pt x="12623" y="6556"/>
                    <a:pt x="12509" y="6602"/>
                    <a:pt x="12395" y="6670"/>
                  </a:cubicBezTo>
                  <a:cubicBezTo>
                    <a:pt x="12441" y="6830"/>
                    <a:pt x="12532" y="6990"/>
                    <a:pt x="12486" y="7104"/>
                  </a:cubicBezTo>
                  <a:cubicBezTo>
                    <a:pt x="12441" y="7195"/>
                    <a:pt x="12258" y="7264"/>
                    <a:pt x="12144" y="7355"/>
                  </a:cubicBezTo>
                  <a:cubicBezTo>
                    <a:pt x="12236" y="7368"/>
                    <a:pt x="12328" y="7374"/>
                    <a:pt x="12419" y="7374"/>
                  </a:cubicBezTo>
                  <a:cubicBezTo>
                    <a:pt x="12795" y="7374"/>
                    <a:pt x="13166" y="7281"/>
                    <a:pt x="13549" y="7281"/>
                  </a:cubicBezTo>
                  <a:cubicBezTo>
                    <a:pt x="13695" y="7281"/>
                    <a:pt x="13842" y="7294"/>
                    <a:pt x="13993" y="7332"/>
                  </a:cubicBezTo>
                  <a:cubicBezTo>
                    <a:pt x="13879" y="7652"/>
                    <a:pt x="13628" y="7720"/>
                    <a:pt x="13399" y="7788"/>
                  </a:cubicBezTo>
                  <a:cubicBezTo>
                    <a:pt x="13194" y="7857"/>
                    <a:pt x="12943" y="7857"/>
                    <a:pt x="12737" y="7880"/>
                  </a:cubicBezTo>
                  <a:cubicBezTo>
                    <a:pt x="12703" y="7891"/>
                    <a:pt x="12669" y="7897"/>
                    <a:pt x="12640" y="7897"/>
                  </a:cubicBezTo>
                  <a:cubicBezTo>
                    <a:pt x="12612" y="7897"/>
                    <a:pt x="12589" y="7891"/>
                    <a:pt x="12578" y="7880"/>
                  </a:cubicBezTo>
                  <a:cubicBezTo>
                    <a:pt x="12235" y="7629"/>
                    <a:pt x="11756" y="7652"/>
                    <a:pt x="11413" y="7423"/>
                  </a:cubicBezTo>
                  <a:cubicBezTo>
                    <a:pt x="11231" y="7309"/>
                    <a:pt x="11208" y="7241"/>
                    <a:pt x="11322" y="7081"/>
                  </a:cubicBezTo>
                  <a:cubicBezTo>
                    <a:pt x="11459" y="6898"/>
                    <a:pt x="11596" y="6693"/>
                    <a:pt x="11665" y="6487"/>
                  </a:cubicBezTo>
                  <a:cubicBezTo>
                    <a:pt x="11756" y="6168"/>
                    <a:pt x="11802" y="5803"/>
                    <a:pt x="11870" y="5460"/>
                  </a:cubicBezTo>
                  <a:cubicBezTo>
                    <a:pt x="11893" y="5301"/>
                    <a:pt x="11756" y="5232"/>
                    <a:pt x="11619" y="5164"/>
                  </a:cubicBezTo>
                  <a:cubicBezTo>
                    <a:pt x="11619" y="5278"/>
                    <a:pt x="11596" y="5369"/>
                    <a:pt x="11596" y="5483"/>
                  </a:cubicBezTo>
                  <a:cubicBezTo>
                    <a:pt x="11619" y="6054"/>
                    <a:pt x="11436" y="6556"/>
                    <a:pt x="11048" y="6990"/>
                  </a:cubicBezTo>
                  <a:cubicBezTo>
                    <a:pt x="10957" y="7104"/>
                    <a:pt x="10866" y="7241"/>
                    <a:pt x="10752" y="7400"/>
                  </a:cubicBezTo>
                  <a:cubicBezTo>
                    <a:pt x="11413" y="7606"/>
                    <a:pt x="12053" y="7766"/>
                    <a:pt x="12349" y="8450"/>
                  </a:cubicBezTo>
                  <a:cubicBezTo>
                    <a:pt x="12227" y="8559"/>
                    <a:pt x="12104" y="8611"/>
                    <a:pt x="11977" y="8611"/>
                  </a:cubicBezTo>
                  <a:cubicBezTo>
                    <a:pt x="11891" y="8611"/>
                    <a:pt x="11802" y="8588"/>
                    <a:pt x="11710" y="8542"/>
                  </a:cubicBezTo>
                  <a:cubicBezTo>
                    <a:pt x="11482" y="8428"/>
                    <a:pt x="11277" y="8291"/>
                    <a:pt x="11071" y="8131"/>
                  </a:cubicBezTo>
                  <a:cubicBezTo>
                    <a:pt x="10877" y="8014"/>
                    <a:pt x="10715" y="7815"/>
                    <a:pt x="10460" y="7815"/>
                  </a:cubicBezTo>
                  <a:cubicBezTo>
                    <a:pt x="10416" y="7815"/>
                    <a:pt x="10369" y="7821"/>
                    <a:pt x="10318" y="7834"/>
                  </a:cubicBezTo>
                  <a:cubicBezTo>
                    <a:pt x="10386" y="8085"/>
                    <a:pt x="10432" y="8336"/>
                    <a:pt x="10500" y="8587"/>
                  </a:cubicBezTo>
                  <a:cubicBezTo>
                    <a:pt x="10660" y="9090"/>
                    <a:pt x="10386" y="9706"/>
                    <a:pt x="9724" y="9957"/>
                  </a:cubicBezTo>
                  <a:cubicBezTo>
                    <a:pt x="9679" y="9729"/>
                    <a:pt x="9656" y="9523"/>
                    <a:pt x="9610" y="9295"/>
                  </a:cubicBezTo>
                  <a:cubicBezTo>
                    <a:pt x="9587" y="9090"/>
                    <a:pt x="9565" y="8884"/>
                    <a:pt x="9565" y="8656"/>
                  </a:cubicBezTo>
                  <a:cubicBezTo>
                    <a:pt x="9565" y="8450"/>
                    <a:pt x="9587" y="8245"/>
                    <a:pt x="9610" y="8040"/>
                  </a:cubicBezTo>
                  <a:cubicBezTo>
                    <a:pt x="9587" y="8017"/>
                    <a:pt x="9565" y="8017"/>
                    <a:pt x="9542" y="8017"/>
                  </a:cubicBezTo>
                  <a:cubicBezTo>
                    <a:pt x="9496" y="8085"/>
                    <a:pt x="9473" y="8177"/>
                    <a:pt x="9428" y="8245"/>
                  </a:cubicBezTo>
                  <a:cubicBezTo>
                    <a:pt x="9268" y="8542"/>
                    <a:pt x="9131" y="8861"/>
                    <a:pt x="8926" y="9135"/>
                  </a:cubicBezTo>
                  <a:cubicBezTo>
                    <a:pt x="8834" y="9249"/>
                    <a:pt x="8629" y="9226"/>
                    <a:pt x="8423" y="9272"/>
                  </a:cubicBezTo>
                  <a:cubicBezTo>
                    <a:pt x="8492" y="8838"/>
                    <a:pt x="8560" y="8405"/>
                    <a:pt x="8629" y="7948"/>
                  </a:cubicBezTo>
                  <a:cubicBezTo>
                    <a:pt x="8674" y="7925"/>
                    <a:pt x="8743" y="7903"/>
                    <a:pt x="8880" y="7857"/>
                  </a:cubicBezTo>
                  <a:cubicBezTo>
                    <a:pt x="8743" y="7743"/>
                    <a:pt x="8629" y="7629"/>
                    <a:pt x="8515" y="7537"/>
                  </a:cubicBezTo>
                  <a:cubicBezTo>
                    <a:pt x="8286" y="7378"/>
                    <a:pt x="8081" y="7218"/>
                    <a:pt x="7876" y="7058"/>
                  </a:cubicBezTo>
                  <a:cubicBezTo>
                    <a:pt x="7807" y="6990"/>
                    <a:pt x="7761" y="6875"/>
                    <a:pt x="7716" y="6784"/>
                  </a:cubicBezTo>
                  <a:cubicBezTo>
                    <a:pt x="7739" y="6761"/>
                    <a:pt x="7739" y="6739"/>
                    <a:pt x="7739" y="6716"/>
                  </a:cubicBezTo>
                  <a:cubicBezTo>
                    <a:pt x="7967" y="6739"/>
                    <a:pt x="8195" y="6739"/>
                    <a:pt x="8423" y="6784"/>
                  </a:cubicBezTo>
                  <a:cubicBezTo>
                    <a:pt x="8652" y="6830"/>
                    <a:pt x="8880" y="6921"/>
                    <a:pt x="9131" y="6944"/>
                  </a:cubicBezTo>
                  <a:cubicBezTo>
                    <a:pt x="8903" y="6784"/>
                    <a:pt x="8834" y="6556"/>
                    <a:pt x="8789" y="6305"/>
                  </a:cubicBezTo>
                  <a:cubicBezTo>
                    <a:pt x="8766" y="6122"/>
                    <a:pt x="8743" y="5917"/>
                    <a:pt x="8560" y="5803"/>
                  </a:cubicBezTo>
                  <a:cubicBezTo>
                    <a:pt x="8516" y="5781"/>
                    <a:pt x="8536" y="5632"/>
                    <a:pt x="8517" y="5519"/>
                  </a:cubicBezTo>
                  <a:lnTo>
                    <a:pt x="8517" y="5519"/>
                  </a:lnTo>
                  <a:cubicBezTo>
                    <a:pt x="8524" y="5522"/>
                    <a:pt x="8531" y="5525"/>
                    <a:pt x="8537" y="5529"/>
                  </a:cubicBezTo>
                  <a:lnTo>
                    <a:pt x="8515" y="5506"/>
                  </a:lnTo>
                  <a:lnTo>
                    <a:pt x="8515" y="5506"/>
                  </a:lnTo>
                  <a:cubicBezTo>
                    <a:pt x="8516" y="5510"/>
                    <a:pt x="8516" y="5515"/>
                    <a:pt x="8517" y="5519"/>
                  </a:cubicBezTo>
                  <a:lnTo>
                    <a:pt x="8517" y="5519"/>
                  </a:lnTo>
                  <a:cubicBezTo>
                    <a:pt x="8433" y="5480"/>
                    <a:pt x="8350" y="5459"/>
                    <a:pt x="8286" y="5437"/>
                  </a:cubicBezTo>
                  <a:cubicBezTo>
                    <a:pt x="8156" y="5394"/>
                    <a:pt x="8026" y="5330"/>
                    <a:pt x="7896" y="5285"/>
                  </a:cubicBezTo>
                  <a:lnTo>
                    <a:pt x="7896" y="5285"/>
                  </a:lnTo>
                  <a:cubicBezTo>
                    <a:pt x="7874" y="5109"/>
                    <a:pt x="7853" y="4954"/>
                    <a:pt x="7876" y="4798"/>
                  </a:cubicBezTo>
                  <a:cubicBezTo>
                    <a:pt x="7876" y="4479"/>
                    <a:pt x="7830" y="4388"/>
                    <a:pt x="7533" y="4342"/>
                  </a:cubicBezTo>
                  <a:cubicBezTo>
                    <a:pt x="7351" y="4296"/>
                    <a:pt x="7168" y="4296"/>
                    <a:pt x="6985" y="4273"/>
                  </a:cubicBezTo>
                  <a:cubicBezTo>
                    <a:pt x="6848" y="4251"/>
                    <a:pt x="6689" y="4273"/>
                    <a:pt x="6620" y="4114"/>
                  </a:cubicBezTo>
                  <a:cubicBezTo>
                    <a:pt x="6506" y="4159"/>
                    <a:pt x="6369" y="4205"/>
                    <a:pt x="6255" y="4273"/>
                  </a:cubicBezTo>
                  <a:cubicBezTo>
                    <a:pt x="6138" y="4379"/>
                    <a:pt x="6021" y="4436"/>
                    <a:pt x="5894" y="4436"/>
                  </a:cubicBezTo>
                  <a:cubicBezTo>
                    <a:pt x="5774" y="4436"/>
                    <a:pt x="5646" y="4385"/>
                    <a:pt x="5502" y="4273"/>
                  </a:cubicBezTo>
                  <a:cubicBezTo>
                    <a:pt x="5730" y="3315"/>
                    <a:pt x="6209" y="2470"/>
                    <a:pt x="6894" y="1671"/>
                  </a:cubicBezTo>
                  <a:cubicBezTo>
                    <a:pt x="6963" y="1785"/>
                    <a:pt x="7031" y="1854"/>
                    <a:pt x="7054" y="1945"/>
                  </a:cubicBezTo>
                  <a:cubicBezTo>
                    <a:pt x="7214" y="2630"/>
                    <a:pt x="7145" y="3292"/>
                    <a:pt x="6666" y="3863"/>
                  </a:cubicBezTo>
                  <a:cubicBezTo>
                    <a:pt x="6597" y="3954"/>
                    <a:pt x="6552" y="4022"/>
                    <a:pt x="6620" y="4114"/>
                  </a:cubicBezTo>
                  <a:cubicBezTo>
                    <a:pt x="6963" y="4091"/>
                    <a:pt x="7054" y="3794"/>
                    <a:pt x="7145" y="3543"/>
                  </a:cubicBezTo>
                  <a:cubicBezTo>
                    <a:pt x="7259" y="3246"/>
                    <a:pt x="7351" y="2904"/>
                    <a:pt x="7351" y="2584"/>
                  </a:cubicBezTo>
                  <a:cubicBezTo>
                    <a:pt x="7351" y="2310"/>
                    <a:pt x="7236" y="2014"/>
                    <a:pt x="7145" y="1763"/>
                  </a:cubicBezTo>
                  <a:cubicBezTo>
                    <a:pt x="7100" y="1648"/>
                    <a:pt x="6917" y="1580"/>
                    <a:pt x="6803" y="1580"/>
                  </a:cubicBezTo>
                  <a:cubicBezTo>
                    <a:pt x="6643" y="1580"/>
                    <a:pt x="6483" y="1626"/>
                    <a:pt x="6415" y="1831"/>
                  </a:cubicBezTo>
                  <a:cubicBezTo>
                    <a:pt x="6369" y="1968"/>
                    <a:pt x="6255" y="2059"/>
                    <a:pt x="6141" y="2173"/>
                  </a:cubicBezTo>
                  <a:cubicBezTo>
                    <a:pt x="6072" y="2242"/>
                    <a:pt x="6004" y="2310"/>
                    <a:pt x="5890" y="2425"/>
                  </a:cubicBezTo>
                  <a:cubicBezTo>
                    <a:pt x="5867" y="2288"/>
                    <a:pt x="5844" y="2173"/>
                    <a:pt x="5821" y="2059"/>
                  </a:cubicBezTo>
                  <a:cubicBezTo>
                    <a:pt x="5798" y="1831"/>
                    <a:pt x="5776" y="1603"/>
                    <a:pt x="5730" y="1375"/>
                  </a:cubicBezTo>
                  <a:cubicBezTo>
                    <a:pt x="5676" y="1177"/>
                    <a:pt x="5552" y="1079"/>
                    <a:pt x="5390" y="1079"/>
                  </a:cubicBezTo>
                  <a:cubicBezTo>
                    <a:pt x="5346" y="1079"/>
                    <a:pt x="5300" y="1086"/>
                    <a:pt x="5251" y="1101"/>
                  </a:cubicBezTo>
                  <a:cubicBezTo>
                    <a:pt x="4840" y="1260"/>
                    <a:pt x="4497" y="1466"/>
                    <a:pt x="4360" y="1922"/>
                  </a:cubicBezTo>
                  <a:cubicBezTo>
                    <a:pt x="4315" y="2059"/>
                    <a:pt x="4201" y="2151"/>
                    <a:pt x="4132" y="2265"/>
                  </a:cubicBezTo>
                  <a:cubicBezTo>
                    <a:pt x="4064" y="2379"/>
                    <a:pt x="3995" y="2470"/>
                    <a:pt x="3927" y="2607"/>
                  </a:cubicBezTo>
                  <a:cubicBezTo>
                    <a:pt x="3881" y="2607"/>
                    <a:pt x="3767" y="2630"/>
                    <a:pt x="3676" y="2630"/>
                  </a:cubicBezTo>
                  <a:cubicBezTo>
                    <a:pt x="4041" y="3132"/>
                    <a:pt x="4406" y="3611"/>
                    <a:pt x="4771" y="4091"/>
                  </a:cubicBezTo>
                  <a:cubicBezTo>
                    <a:pt x="4683" y="4238"/>
                    <a:pt x="4585" y="4290"/>
                    <a:pt x="4490" y="4290"/>
                  </a:cubicBezTo>
                  <a:cubicBezTo>
                    <a:pt x="4437" y="4290"/>
                    <a:pt x="4386" y="4275"/>
                    <a:pt x="4338" y="4251"/>
                  </a:cubicBezTo>
                  <a:cubicBezTo>
                    <a:pt x="3767" y="3954"/>
                    <a:pt x="3151" y="3748"/>
                    <a:pt x="2717" y="3246"/>
                  </a:cubicBezTo>
                  <a:cubicBezTo>
                    <a:pt x="2489" y="2972"/>
                    <a:pt x="2489" y="2630"/>
                    <a:pt x="2443" y="2310"/>
                  </a:cubicBezTo>
                  <a:cubicBezTo>
                    <a:pt x="2420" y="2219"/>
                    <a:pt x="2580" y="2105"/>
                    <a:pt x="2649" y="1991"/>
                  </a:cubicBezTo>
                  <a:cubicBezTo>
                    <a:pt x="2877" y="2151"/>
                    <a:pt x="3082" y="2265"/>
                    <a:pt x="3311" y="2425"/>
                  </a:cubicBezTo>
                  <a:cubicBezTo>
                    <a:pt x="3180" y="2034"/>
                    <a:pt x="2947" y="1829"/>
                    <a:pt x="2690" y="1829"/>
                  </a:cubicBezTo>
                  <a:cubicBezTo>
                    <a:pt x="2676" y="1829"/>
                    <a:pt x="2662" y="1830"/>
                    <a:pt x="2649" y="1831"/>
                  </a:cubicBezTo>
                  <a:cubicBezTo>
                    <a:pt x="2352" y="1877"/>
                    <a:pt x="2146" y="2196"/>
                    <a:pt x="2192" y="2516"/>
                  </a:cubicBezTo>
                  <a:cubicBezTo>
                    <a:pt x="2261" y="2950"/>
                    <a:pt x="2397" y="3338"/>
                    <a:pt x="2786" y="3611"/>
                  </a:cubicBezTo>
                  <a:cubicBezTo>
                    <a:pt x="2945" y="3703"/>
                    <a:pt x="3128" y="3794"/>
                    <a:pt x="3311" y="3908"/>
                  </a:cubicBezTo>
                  <a:cubicBezTo>
                    <a:pt x="3539" y="4045"/>
                    <a:pt x="3767" y="4182"/>
                    <a:pt x="3995" y="4319"/>
                  </a:cubicBezTo>
                  <a:cubicBezTo>
                    <a:pt x="4018" y="4342"/>
                    <a:pt x="4041" y="4410"/>
                    <a:pt x="4132" y="4502"/>
                  </a:cubicBezTo>
                  <a:cubicBezTo>
                    <a:pt x="3950" y="4456"/>
                    <a:pt x="3858" y="4433"/>
                    <a:pt x="3767" y="4410"/>
                  </a:cubicBezTo>
                  <a:cubicBezTo>
                    <a:pt x="3265" y="4319"/>
                    <a:pt x="2740" y="4228"/>
                    <a:pt x="2238" y="4136"/>
                  </a:cubicBezTo>
                  <a:lnTo>
                    <a:pt x="2238" y="4136"/>
                  </a:lnTo>
                  <a:cubicBezTo>
                    <a:pt x="2489" y="4205"/>
                    <a:pt x="2740" y="4273"/>
                    <a:pt x="2991" y="4319"/>
                  </a:cubicBezTo>
                  <a:cubicBezTo>
                    <a:pt x="3470" y="4433"/>
                    <a:pt x="3927" y="4524"/>
                    <a:pt x="4383" y="4639"/>
                  </a:cubicBezTo>
                  <a:cubicBezTo>
                    <a:pt x="4475" y="4661"/>
                    <a:pt x="4543" y="4753"/>
                    <a:pt x="4612" y="4798"/>
                  </a:cubicBezTo>
                  <a:cubicBezTo>
                    <a:pt x="4634" y="4821"/>
                    <a:pt x="4680" y="4844"/>
                    <a:pt x="4726" y="4890"/>
                  </a:cubicBezTo>
                  <a:cubicBezTo>
                    <a:pt x="4657" y="4981"/>
                    <a:pt x="4612" y="5095"/>
                    <a:pt x="4520" y="5164"/>
                  </a:cubicBezTo>
                  <a:cubicBezTo>
                    <a:pt x="4269" y="5346"/>
                    <a:pt x="4018" y="5552"/>
                    <a:pt x="3721" y="5689"/>
                  </a:cubicBezTo>
                  <a:cubicBezTo>
                    <a:pt x="3517" y="5791"/>
                    <a:pt x="3299" y="5836"/>
                    <a:pt x="3079" y="5836"/>
                  </a:cubicBezTo>
                  <a:cubicBezTo>
                    <a:pt x="2904" y="5836"/>
                    <a:pt x="2729" y="5807"/>
                    <a:pt x="2557" y="5757"/>
                  </a:cubicBezTo>
                  <a:cubicBezTo>
                    <a:pt x="2215" y="5689"/>
                    <a:pt x="2055" y="5392"/>
                    <a:pt x="1964" y="5072"/>
                  </a:cubicBezTo>
                  <a:cubicBezTo>
                    <a:pt x="1918" y="5004"/>
                    <a:pt x="1918" y="4913"/>
                    <a:pt x="1895" y="4844"/>
                  </a:cubicBezTo>
                  <a:lnTo>
                    <a:pt x="1827" y="4821"/>
                  </a:lnTo>
                  <a:cubicBezTo>
                    <a:pt x="1827" y="4913"/>
                    <a:pt x="1781" y="5004"/>
                    <a:pt x="1804" y="5095"/>
                  </a:cubicBezTo>
                  <a:cubicBezTo>
                    <a:pt x="1873" y="5415"/>
                    <a:pt x="1964" y="5734"/>
                    <a:pt x="2306" y="5848"/>
                  </a:cubicBezTo>
                  <a:cubicBezTo>
                    <a:pt x="2649" y="5940"/>
                    <a:pt x="2991" y="6008"/>
                    <a:pt x="3333" y="6077"/>
                  </a:cubicBezTo>
                  <a:cubicBezTo>
                    <a:pt x="3349" y="6084"/>
                    <a:pt x="3361" y="6087"/>
                    <a:pt x="3372" y="6087"/>
                  </a:cubicBezTo>
                  <a:cubicBezTo>
                    <a:pt x="3394" y="6087"/>
                    <a:pt x="3409" y="6077"/>
                    <a:pt x="3425" y="6077"/>
                  </a:cubicBezTo>
                  <a:cubicBezTo>
                    <a:pt x="3721" y="5871"/>
                    <a:pt x="4018" y="5689"/>
                    <a:pt x="4292" y="5506"/>
                  </a:cubicBezTo>
                  <a:cubicBezTo>
                    <a:pt x="4315" y="5483"/>
                    <a:pt x="4360" y="5483"/>
                    <a:pt x="4383" y="5460"/>
                  </a:cubicBezTo>
                  <a:cubicBezTo>
                    <a:pt x="4406" y="5437"/>
                    <a:pt x="4429" y="5415"/>
                    <a:pt x="4452" y="5369"/>
                  </a:cubicBezTo>
                  <a:cubicBezTo>
                    <a:pt x="4475" y="5392"/>
                    <a:pt x="4497" y="5415"/>
                    <a:pt x="4497" y="5415"/>
                  </a:cubicBezTo>
                  <a:cubicBezTo>
                    <a:pt x="4475" y="5437"/>
                    <a:pt x="4452" y="5483"/>
                    <a:pt x="4429" y="5506"/>
                  </a:cubicBezTo>
                  <a:cubicBezTo>
                    <a:pt x="4246" y="5780"/>
                    <a:pt x="4087" y="6054"/>
                    <a:pt x="3927" y="6350"/>
                  </a:cubicBezTo>
                  <a:cubicBezTo>
                    <a:pt x="3904" y="6373"/>
                    <a:pt x="3881" y="6396"/>
                    <a:pt x="3835" y="6396"/>
                  </a:cubicBezTo>
                  <a:cubicBezTo>
                    <a:pt x="3470" y="6556"/>
                    <a:pt x="3425" y="6761"/>
                    <a:pt x="3699" y="7058"/>
                  </a:cubicBezTo>
                  <a:cubicBezTo>
                    <a:pt x="3721" y="7081"/>
                    <a:pt x="3767" y="7127"/>
                    <a:pt x="3790" y="7149"/>
                  </a:cubicBezTo>
                  <a:cubicBezTo>
                    <a:pt x="3961" y="7335"/>
                    <a:pt x="4160" y="7423"/>
                    <a:pt x="4380" y="7423"/>
                  </a:cubicBezTo>
                  <a:cubicBezTo>
                    <a:pt x="4511" y="7423"/>
                    <a:pt x="4649" y="7392"/>
                    <a:pt x="4794" y="7332"/>
                  </a:cubicBezTo>
                  <a:cubicBezTo>
                    <a:pt x="5433" y="7058"/>
                    <a:pt x="5730" y="6556"/>
                    <a:pt x="5730" y="5871"/>
                  </a:cubicBezTo>
                  <a:cubicBezTo>
                    <a:pt x="5730" y="5848"/>
                    <a:pt x="5753" y="5826"/>
                    <a:pt x="5776" y="5757"/>
                  </a:cubicBezTo>
                  <a:cubicBezTo>
                    <a:pt x="5935" y="5826"/>
                    <a:pt x="6095" y="5917"/>
                    <a:pt x="6255" y="5985"/>
                  </a:cubicBezTo>
                  <a:cubicBezTo>
                    <a:pt x="6575" y="6122"/>
                    <a:pt x="6871" y="6236"/>
                    <a:pt x="7191" y="6373"/>
                  </a:cubicBezTo>
                  <a:cubicBezTo>
                    <a:pt x="7351" y="6442"/>
                    <a:pt x="7442" y="6579"/>
                    <a:pt x="7419" y="6761"/>
                  </a:cubicBezTo>
                  <a:cubicBezTo>
                    <a:pt x="7419" y="6967"/>
                    <a:pt x="7510" y="7104"/>
                    <a:pt x="7647" y="7218"/>
                  </a:cubicBezTo>
                  <a:cubicBezTo>
                    <a:pt x="7921" y="7446"/>
                    <a:pt x="8195" y="7652"/>
                    <a:pt x="8469" y="7903"/>
                  </a:cubicBezTo>
                  <a:cubicBezTo>
                    <a:pt x="8218" y="7925"/>
                    <a:pt x="8058" y="7925"/>
                    <a:pt x="7876" y="7948"/>
                  </a:cubicBezTo>
                  <a:cubicBezTo>
                    <a:pt x="7870" y="7949"/>
                    <a:pt x="7863" y="7949"/>
                    <a:pt x="7856" y="7949"/>
                  </a:cubicBezTo>
                  <a:cubicBezTo>
                    <a:pt x="7647" y="7949"/>
                    <a:pt x="6960" y="7624"/>
                    <a:pt x="6894" y="7469"/>
                  </a:cubicBezTo>
                  <a:cubicBezTo>
                    <a:pt x="6871" y="7400"/>
                    <a:pt x="6917" y="7332"/>
                    <a:pt x="6917" y="7241"/>
                  </a:cubicBezTo>
                  <a:cubicBezTo>
                    <a:pt x="6917" y="6807"/>
                    <a:pt x="6734" y="6556"/>
                    <a:pt x="6323" y="6442"/>
                  </a:cubicBezTo>
                  <a:cubicBezTo>
                    <a:pt x="6264" y="6422"/>
                    <a:pt x="6207" y="6412"/>
                    <a:pt x="6153" y="6412"/>
                  </a:cubicBezTo>
                  <a:cubicBezTo>
                    <a:pt x="5902" y="6412"/>
                    <a:pt x="5738" y="6624"/>
                    <a:pt x="5776" y="6944"/>
                  </a:cubicBezTo>
                  <a:cubicBezTo>
                    <a:pt x="5821" y="7195"/>
                    <a:pt x="6004" y="7355"/>
                    <a:pt x="6164" y="7537"/>
                  </a:cubicBezTo>
                  <a:cubicBezTo>
                    <a:pt x="6643" y="7606"/>
                    <a:pt x="6757" y="7674"/>
                    <a:pt x="6826" y="7903"/>
                  </a:cubicBezTo>
                  <a:cubicBezTo>
                    <a:pt x="6725" y="7907"/>
                    <a:pt x="6645" y="7911"/>
                    <a:pt x="6579" y="7911"/>
                  </a:cubicBezTo>
                  <a:cubicBezTo>
                    <a:pt x="6316" y="7911"/>
                    <a:pt x="6287" y="7852"/>
                    <a:pt x="6141" y="7560"/>
                  </a:cubicBezTo>
                  <a:cubicBezTo>
                    <a:pt x="6050" y="7515"/>
                    <a:pt x="5958" y="7492"/>
                    <a:pt x="5890" y="7446"/>
                  </a:cubicBezTo>
                  <a:cubicBezTo>
                    <a:pt x="5823" y="7389"/>
                    <a:pt x="5764" y="7363"/>
                    <a:pt x="5708" y="7363"/>
                  </a:cubicBezTo>
                  <a:cubicBezTo>
                    <a:pt x="5630" y="7363"/>
                    <a:pt x="5558" y="7412"/>
                    <a:pt x="5479" y="7492"/>
                  </a:cubicBezTo>
                  <a:cubicBezTo>
                    <a:pt x="5753" y="7652"/>
                    <a:pt x="5844" y="7880"/>
                    <a:pt x="5776" y="8177"/>
                  </a:cubicBezTo>
                  <a:cubicBezTo>
                    <a:pt x="5525" y="8336"/>
                    <a:pt x="5205" y="8177"/>
                    <a:pt x="4977" y="8382"/>
                  </a:cubicBezTo>
                  <a:cubicBezTo>
                    <a:pt x="5160" y="8402"/>
                    <a:pt x="5348" y="8432"/>
                    <a:pt x="5532" y="8432"/>
                  </a:cubicBezTo>
                  <a:cubicBezTo>
                    <a:pt x="5761" y="8432"/>
                    <a:pt x="5984" y="8386"/>
                    <a:pt x="6186" y="8222"/>
                  </a:cubicBezTo>
                  <a:cubicBezTo>
                    <a:pt x="6186" y="8222"/>
                    <a:pt x="6209" y="8199"/>
                    <a:pt x="6232" y="8199"/>
                  </a:cubicBezTo>
                  <a:cubicBezTo>
                    <a:pt x="6666" y="8222"/>
                    <a:pt x="7122" y="8177"/>
                    <a:pt x="7533" y="8336"/>
                  </a:cubicBezTo>
                  <a:cubicBezTo>
                    <a:pt x="7465" y="8359"/>
                    <a:pt x="7396" y="8405"/>
                    <a:pt x="7328" y="8450"/>
                  </a:cubicBezTo>
                  <a:cubicBezTo>
                    <a:pt x="7236" y="8496"/>
                    <a:pt x="7122" y="8565"/>
                    <a:pt x="7031" y="8633"/>
                  </a:cubicBezTo>
                  <a:lnTo>
                    <a:pt x="7031" y="8610"/>
                  </a:lnTo>
                  <a:cubicBezTo>
                    <a:pt x="6963" y="8633"/>
                    <a:pt x="6894" y="8656"/>
                    <a:pt x="6848" y="8701"/>
                  </a:cubicBezTo>
                  <a:lnTo>
                    <a:pt x="6848" y="8679"/>
                  </a:lnTo>
                  <a:cubicBezTo>
                    <a:pt x="6803" y="8724"/>
                    <a:pt x="6780" y="8793"/>
                    <a:pt x="6734" y="8793"/>
                  </a:cubicBezTo>
                  <a:cubicBezTo>
                    <a:pt x="6483" y="8816"/>
                    <a:pt x="6209" y="8816"/>
                    <a:pt x="5958" y="8838"/>
                  </a:cubicBezTo>
                  <a:cubicBezTo>
                    <a:pt x="5525" y="8861"/>
                    <a:pt x="5137" y="8930"/>
                    <a:pt x="4817" y="9249"/>
                  </a:cubicBezTo>
                  <a:cubicBezTo>
                    <a:pt x="4798" y="9287"/>
                    <a:pt x="4779" y="9340"/>
                    <a:pt x="4773" y="9396"/>
                  </a:cubicBezTo>
                  <a:lnTo>
                    <a:pt x="4773" y="9396"/>
                  </a:lnTo>
                  <a:cubicBezTo>
                    <a:pt x="5131" y="9208"/>
                    <a:pt x="5490" y="9042"/>
                    <a:pt x="5923" y="9042"/>
                  </a:cubicBezTo>
                  <a:cubicBezTo>
                    <a:pt x="5950" y="9042"/>
                    <a:pt x="5977" y="9043"/>
                    <a:pt x="6004" y="9044"/>
                  </a:cubicBezTo>
                  <a:cubicBezTo>
                    <a:pt x="6164" y="9044"/>
                    <a:pt x="6301" y="9044"/>
                    <a:pt x="6392" y="9204"/>
                  </a:cubicBezTo>
                  <a:cubicBezTo>
                    <a:pt x="6438" y="9295"/>
                    <a:pt x="6575" y="9386"/>
                    <a:pt x="6666" y="9386"/>
                  </a:cubicBezTo>
                  <a:cubicBezTo>
                    <a:pt x="6940" y="9386"/>
                    <a:pt x="7100" y="9569"/>
                    <a:pt x="7214" y="9751"/>
                  </a:cubicBezTo>
                  <a:cubicBezTo>
                    <a:pt x="7419" y="10048"/>
                    <a:pt x="7624" y="10345"/>
                    <a:pt x="7739" y="10687"/>
                  </a:cubicBezTo>
                  <a:cubicBezTo>
                    <a:pt x="7830" y="10893"/>
                    <a:pt x="7898" y="11189"/>
                    <a:pt x="7624" y="11441"/>
                  </a:cubicBezTo>
                  <a:cubicBezTo>
                    <a:pt x="7282" y="10984"/>
                    <a:pt x="7328" y="10368"/>
                    <a:pt x="6917" y="9934"/>
                  </a:cubicBezTo>
                  <a:cubicBezTo>
                    <a:pt x="6917" y="10162"/>
                    <a:pt x="6894" y="10368"/>
                    <a:pt x="6894" y="10550"/>
                  </a:cubicBezTo>
                  <a:cubicBezTo>
                    <a:pt x="6894" y="10687"/>
                    <a:pt x="6917" y="10801"/>
                    <a:pt x="6917" y="10938"/>
                  </a:cubicBezTo>
                  <a:cubicBezTo>
                    <a:pt x="6940" y="11463"/>
                    <a:pt x="6940" y="11463"/>
                    <a:pt x="6392" y="11692"/>
                  </a:cubicBezTo>
                  <a:cubicBezTo>
                    <a:pt x="6369" y="11532"/>
                    <a:pt x="6301" y="11395"/>
                    <a:pt x="6301" y="11235"/>
                  </a:cubicBezTo>
                  <a:cubicBezTo>
                    <a:pt x="6278" y="10893"/>
                    <a:pt x="6323" y="10528"/>
                    <a:pt x="6323" y="10185"/>
                  </a:cubicBezTo>
                  <a:cubicBezTo>
                    <a:pt x="6323" y="10048"/>
                    <a:pt x="6323" y="9934"/>
                    <a:pt x="6278" y="9820"/>
                  </a:cubicBezTo>
                  <a:cubicBezTo>
                    <a:pt x="5913" y="10185"/>
                    <a:pt x="5593" y="10596"/>
                    <a:pt x="5091" y="10824"/>
                  </a:cubicBezTo>
                  <a:cubicBezTo>
                    <a:pt x="5091" y="10254"/>
                    <a:pt x="4977" y="10345"/>
                    <a:pt x="6072" y="9318"/>
                  </a:cubicBezTo>
                  <a:lnTo>
                    <a:pt x="6072" y="9318"/>
                  </a:lnTo>
                  <a:cubicBezTo>
                    <a:pt x="5707" y="9363"/>
                    <a:pt x="5479" y="9546"/>
                    <a:pt x="5228" y="9683"/>
                  </a:cubicBezTo>
                  <a:cubicBezTo>
                    <a:pt x="5000" y="9820"/>
                    <a:pt x="4748" y="9957"/>
                    <a:pt x="4475" y="10117"/>
                  </a:cubicBezTo>
                  <a:cubicBezTo>
                    <a:pt x="4520" y="10208"/>
                    <a:pt x="4589" y="10322"/>
                    <a:pt x="4657" y="10436"/>
                  </a:cubicBezTo>
                  <a:cubicBezTo>
                    <a:pt x="4771" y="10345"/>
                    <a:pt x="4885" y="10254"/>
                    <a:pt x="5045" y="10139"/>
                  </a:cubicBezTo>
                  <a:lnTo>
                    <a:pt x="5045" y="10139"/>
                  </a:lnTo>
                  <a:cubicBezTo>
                    <a:pt x="5000" y="10368"/>
                    <a:pt x="4954" y="10550"/>
                    <a:pt x="4931" y="10756"/>
                  </a:cubicBezTo>
                  <a:cubicBezTo>
                    <a:pt x="4931" y="10912"/>
                    <a:pt x="4974" y="10982"/>
                    <a:pt x="5059" y="10982"/>
                  </a:cubicBezTo>
                  <a:cubicBezTo>
                    <a:pt x="5099" y="10982"/>
                    <a:pt x="5147" y="10967"/>
                    <a:pt x="5205" y="10938"/>
                  </a:cubicBezTo>
                  <a:cubicBezTo>
                    <a:pt x="5410" y="10824"/>
                    <a:pt x="5593" y="10687"/>
                    <a:pt x="5776" y="10550"/>
                  </a:cubicBezTo>
                  <a:cubicBezTo>
                    <a:pt x="5867" y="10482"/>
                    <a:pt x="5958" y="10413"/>
                    <a:pt x="6072" y="10299"/>
                  </a:cubicBezTo>
                  <a:cubicBezTo>
                    <a:pt x="6072" y="10436"/>
                    <a:pt x="6095" y="10505"/>
                    <a:pt x="6095" y="10596"/>
                  </a:cubicBezTo>
                  <a:cubicBezTo>
                    <a:pt x="5981" y="11007"/>
                    <a:pt x="6141" y="11372"/>
                    <a:pt x="6301" y="11760"/>
                  </a:cubicBezTo>
                  <a:cubicBezTo>
                    <a:pt x="6415" y="12034"/>
                    <a:pt x="6506" y="12308"/>
                    <a:pt x="6620" y="12627"/>
                  </a:cubicBezTo>
                  <a:cubicBezTo>
                    <a:pt x="6458" y="12615"/>
                    <a:pt x="6303" y="12555"/>
                    <a:pt x="6155" y="12555"/>
                  </a:cubicBezTo>
                  <a:cubicBezTo>
                    <a:pt x="6031" y="12555"/>
                    <a:pt x="5912" y="12596"/>
                    <a:pt x="5798" y="12742"/>
                  </a:cubicBezTo>
                  <a:cubicBezTo>
                    <a:pt x="5847" y="12736"/>
                    <a:pt x="5894" y="12734"/>
                    <a:pt x="5940" y="12734"/>
                  </a:cubicBezTo>
                  <a:cubicBezTo>
                    <a:pt x="6476" y="12734"/>
                    <a:pt x="6835" y="13086"/>
                    <a:pt x="7214" y="13381"/>
                  </a:cubicBezTo>
                  <a:cubicBezTo>
                    <a:pt x="7191" y="13404"/>
                    <a:pt x="7191" y="13426"/>
                    <a:pt x="7191" y="13449"/>
                  </a:cubicBezTo>
                  <a:cubicBezTo>
                    <a:pt x="7115" y="13449"/>
                    <a:pt x="7039" y="13459"/>
                    <a:pt x="6969" y="13459"/>
                  </a:cubicBezTo>
                  <a:cubicBezTo>
                    <a:pt x="6935" y="13459"/>
                    <a:pt x="6902" y="13457"/>
                    <a:pt x="6871" y="13449"/>
                  </a:cubicBezTo>
                  <a:cubicBezTo>
                    <a:pt x="6666" y="13381"/>
                    <a:pt x="6460" y="13267"/>
                    <a:pt x="6278" y="13198"/>
                  </a:cubicBezTo>
                  <a:cubicBezTo>
                    <a:pt x="6141" y="13175"/>
                    <a:pt x="6027" y="13130"/>
                    <a:pt x="5890" y="13130"/>
                  </a:cubicBezTo>
                  <a:cubicBezTo>
                    <a:pt x="5639" y="13152"/>
                    <a:pt x="5525" y="13335"/>
                    <a:pt x="5547" y="13586"/>
                  </a:cubicBezTo>
                  <a:cubicBezTo>
                    <a:pt x="5570" y="13655"/>
                    <a:pt x="5570" y="13723"/>
                    <a:pt x="5593" y="13792"/>
                  </a:cubicBezTo>
                  <a:cubicBezTo>
                    <a:pt x="5502" y="13837"/>
                    <a:pt x="5410" y="13837"/>
                    <a:pt x="5342" y="13883"/>
                  </a:cubicBezTo>
                  <a:cubicBezTo>
                    <a:pt x="5289" y="13915"/>
                    <a:pt x="5241" y="13932"/>
                    <a:pt x="5193" y="13932"/>
                  </a:cubicBezTo>
                  <a:cubicBezTo>
                    <a:pt x="5138" y="13932"/>
                    <a:pt x="5084" y="13909"/>
                    <a:pt x="5022" y="13860"/>
                  </a:cubicBezTo>
                  <a:cubicBezTo>
                    <a:pt x="4931" y="13814"/>
                    <a:pt x="4817" y="13769"/>
                    <a:pt x="4703" y="13746"/>
                  </a:cubicBezTo>
                  <a:cubicBezTo>
                    <a:pt x="4656" y="13736"/>
                    <a:pt x="4604" y="13731"/>
                    <a:pt x="4557" y="13731"/>
                  </a:cubicBezTo>
                  <a:cubicBezTo>
                    <a:pt x="4491" y="13731"/>
                    <a:pt x="4433" y="13742"/>
                    <a:pt x="4406" y="13769"/>
                  </a:cubicBezTo>
                  <a:cubicBezTo>
                    <a:pt x="4360" y="13814"/>
                    <a:pt x="4360" y="13951"/>
                    <a:pt x="4383" y="14043"/>
                  </a:cubicBezTo>
                  <a:cubicBezTo>
                    <a:pt x="4452" y="14294"/>
                    <a:pt x="4520" y="14522"/>
                    <a:pt x="4612" y="14796"/>
                  </a:cubicBezTo>
                  <a:cubicBezTo>
                    <a:pt x="4657" y="14750"/>
                    <a:pt x="4748" y="14705"/>
                    <a:pt x="4817" y="14659"/>
                  </a:cubicBezTo>
                  <a:cubicBezTo>
                    <a:pt x="4726" y="14408"/>
                    <a:pt x="4634" y="14180"/>
                    <a:pt x="4543" y="13928"/>
                  </a:cubicBezTo>
                  <a:cubicBezTo>
                    <a:pt x="4794" y="13928"/>
                    <a:pt x="4908" y="14043"/>
                    <a:pt x="5022" y="14180"/>
                  </a:cubicBezTo>
                  <a:cubicBezTo>
                    <a:pt x="5388" y="14727"/>
                    <a:pt x="5776" y="15275"/>
                    <a:pt x="6141" y="15823"/>
                  </a:cubicBezTo>
                  <a:cubicBezTo>
                    <a:pt x="6164" y="15869"/>
                    <a:pt x="6186" y="15960"/>
                    <a:pt x="6209" y="16051"/>
                  </a:cubicBezTo>
                  <a:cubicBezTo>
                    <a:pt x="6118" y="16051"/>
                    <a:pt x="6072" y="16051"/>
                    <a:pt x="6027" y="16028"/>
                  </a:cubicBezTo>
                  <a:cubicBezTo>
                    <a:pt x="5730" y="15869"/>
                    <a:pt x="5433" y="15663"/>
                    <a:pt x="5114" y="15549"/>
                  </a:cubicBezTo>
                  <a:cubicBezTo>
                    <a:pt x="5042" y="15525"/>
                    <a:pt x="4965" y="15515"/>
                    <a:pt x="4885" y="15515"/>
                  </a:cubicBezTo>
                  <a:cubicBezTo>
                    <a:pt x="4736" y="15515"/>
                    <a:pt x="4578" y="15550"/>
                    <a:pt x="4429" y="15595"/>
                  </a:cubicBezTo>
                  <a:cubicBezTo>
                    <a:pt x="4368" y="15610"/>
                    <a:pt x="4312" y="15618"/>
                    <a:pt x="4259" y="15618"/>
                  </a:cubicBezTo>
                  <a:cubicBezTo>
                    <a:pt x="4153" y="15618"/>
                    <a:pt x="4056" y="15587"/>
                    <a:pt x="3950" y="15526"/>
                  </a:cubicBezTo>
                  <a:cubicBezTo>
                    <a:pt x="3803" y="15445"/>
                    <a:pt x="3644" y="15375"/>
                    <a:pt x="3474" y="15375"/>
                  </a:cubicBezTo>
                  <a:cubicBezTo>
                    <a:pt x="3406" y="15375"/>
                    <a:pt x="3337" y="15386"/>
                    <a:pt x="3265" y="15412"/>
                  </a:cubicBezTo>
                  <a:cubicBezTo>
                    <a:pt x="3242" y="15800"/>
                    <a:pt x="3767" y="16508"/>
                    <a:pt x="4109" y="16553"/>
                  </a:cubicBezTo>
                  <a:cubicBezTo>
                    <a:pt x="4132" y="16690"/>
                    <a:pt x="4155" y="16827"/>
                    <a:pt x="4178" y="16987"/>
                  </a:cubicBezTo>
                  <a:cubicBezTo>
                    <a:pt x="3630" y="16576"/>
                    <a:pt x="3059" y="16188"/>
                    <a:pt x="2717" y="15549"/>
                  </a:cubicBezTo>
                  <a:cubicBezTo>
                    <a:pt x="3082" y="15366"/>
                    <a:pt x="3333" y="15047"/>
                    <a:pt x="3493" y="14659"/>
                  </a:cubicBezTo>
                  <a:cubicBezTo>
                    <a:pt x="3584" y="14385"/>
                    <a:pt x="3699" y="14088"/>
                    <a:pt x="3584" y="13769"/>
                  </a:cubicBezTo>
                  <a:cubicBezTo>
                    <a:pt x="3527" y="13610"/>
                    <a:pt x="3460" y="13533"/>
                    <a:pt x="3360" y="13533"/>
                  </a:cubicBezTo>
                  <a:cubicBezTo>
                    <a:pt x="3303" y="13533"/>
                    <a:pt x="3234" y="13559"/>
                    <a:pt x="3151" y="13609"/>
                  </a:cubicBezTo>
                  <a:cubicBezTo>
                    <a:pt x="2968" y="13700"/>
                    <a:pt x="2786" y="13837"/>
                    <a:pt x="2580" y="13974"/>
                  </a:cubicBezTo>
                  <a:cubicBezTo>
                    <a:pt x="2512" y="13723"/>
                    <a:pt x="2443" y="13449"/>
                    <a:pt x="2352" y="13198"/>
                  </a:cubicBezTo>
                  <a:cubicBezTo>
                    <a:pt x="2329" y="13107"/>
                    <a:pt x="2283" y="13015"/>
                    <a:pt x="2238" y="12947"/>
                  </a:cubicBezTo>
                  <a:cubicBezTo>
                    <a:pt x="2131" y="12751"/>
                    <a:pt x="2010" y="12680"/>
                    <a:pt x="1854" y="12680"/>
                  </a:cubicBezTo>
                  <a:cubicBezTo>
                    <a:pt x="1810" y="12680"/>
                    <a:pt x="1763" y="12686"/>
                    <a:pt x="1713" y="12696"/>
                  </a:cubicBezTo>
                  <a:cubicBezTo>
                    <a:pt x="1439" y="12764"/>
                    <a:pt x="1302" y="12924"/>
                    <a:pt x="1302" y="13198"/>
                  </a:cubicBezTo>
                  <a:cubicBezTo>
                    <a:pt x="1279" y="13472"/>
                    <a:pt x="1325" y="13700"/>
                    <a:pt x="1484" y="13928"/>
                  </a:cubicBezTo>
                  <a:cubicBezTo>
                    <a:pt x="1576" y="14065"/>
                    <a:pt x="1644" y="14225"/>
                    <a:pt x="1667" y="14431"/>
                  </a:cubicBezTo>
                  <a:cubicBezTo>
                    <a:pt x="1599" y="14385"/>
                    <a:pt x="1507" y="14339"/>
                    <a:pt x="1416" y="14271"/>
                  </a:cubicBezTo>
                  <a:cubicBezTo>
                    <a:pt x="1200" y="14121"/>
                    <a:pt x="948" y="14069"/>
                    <a:pt x="694" y="14069"/>
                  </a:cubicBezTo>
                  <a:cubicBezTo>
                    <a:pt x="599" y="14069"/>
                    <a:pt x="505" y="14076"/>
                    <a:pt x="412" y="14088"/>
                  </a:cubicBezTo>
                  <a:cubicBezTo>
                    <a:pt x="183" y="14134"/>
                    <a:pt x="24" y="14294"/>
                    <a:pt x="24" y="14476"/>
                  </a:cubicBezTo>
                  <a:cubicBezTo>
                    <a:pt x="1" y="14636"/>
                    <a:pt x="115" y="14819"/>
                    <a:pt x="320" y="14910"/>
                  </a:cubicBezTo>
                  <a:cubicBezTo>
                    <a:pt x="617" y="15001"/>
                    <a:pt x="937" y="15070"/>
                    <a:pt x="1256" y="15230"/>
                  </a:cubicBezTo>
                  <a:cubicBezTo>
                    <a:pt x="868" y="15366"/>
                    <a:pt x="480" y="15481"/>
                    <a:pt x="92" y="15618"/>
                  </a:cubicBezTo>
                  <a:cubicBezTo>
                    <a:pt x="183" y="16074"/>
                    <a:pt x="457" y="16211"/>
                    <a:pt x="1256" y="16211"/>
                  </a:cubicBezTo>
                  <a:cubicBezTo>
                    <a:pt x="1142" y="16348"/>
                    <a:pt x="1051" y="16508"/>
                    <a:pt x="937" y="16622"/>
                  </a:cubicBezTo>
                  <a:cubicBezTo>
                    <a:pt x="777" y="16804"/>
                    <a:pt x="845" y="17010"/>
                    <a:pt x="914" y="17192"/>
                  </a:cubicBezTo>
                  <a:cubicBezTo>
                    <a:pt x="914" y="17261"/>
                    <a:pt x="982" y="17307"/>
                    <a:pt x="1051" y="17329"/>
                  </a:cubicBezTo>
                  <a:cubicBezTo>
                    <a:pt x="1104" y="17349"/>
                    <a:pt x="1165" y="17358"/>
                    <a:pt x="1230" y="17358"/>
                  </a:cubicBezTo>
                  <a:cubicBezTo>
                    <a:pt x="1466" y="17358"/>
                    <a:pt x="1747" y="17235"/>
                    <a:pt x="1873" y="17056"/>
                  </a:cubicBezTo>
                  <a:cubicBezTo>
                    <a:pt x="2032" y="16850"/>
                    <a:pt x="2169" y="16645"/>
                    <a:pt x="2306" y="16394"/>
                  </a:cubicBezTo>
                  <a:cubicBezTo>
                    <a:pt x="2466" y="16599"/>
                    <a:pt x="2580" y="16782"/>
                    <a:pt x="2740" y="16964"/>
                  </a:cubicBezTo>
                  <a:cubicBezTo>
                    <a:pt x="2808" y="17033"/>
                    <a:pt x="2968" y="17078"/>
                    <a:pt x="3082" y="17078"/>
                  </a:cubicBezTo>
                  <a:cubicBezTo>
                    <a:pt x="3128" y="17078"/>
                    <a:pt x="3196" y="16941"/>
                    <a:pt x="3242" y="16850"/>
                  </a:cubicBezTo>
                  <a:cubicBezTo>
                    <a:pt x="3265" y="16827"/>
                    <a:pt x="3265" y="16782"/>
                    <a:pt x="3288" y="16713"/>
                  </a:cubicBezTo>
                  <a:cubicBezTo>
                    <a:pt x="3607" y="16873"/>
                    <a:pt x="3904" y="17033"/>
                    <a:pt x="4269" y="17215"/>
                  </a:cubicBezTo>
                  <a:cubicBezTo>
                    <a:pt x="4018" y="17307"/>
                    <a:pt x="3813" y="17352"/>
                    <a:pt x="3630" y="17444"/>
                  </a:cubicBezTo>
                  <a:cubicBezTo>
                    <a:pt x="3447" y="17535"/>
                    <a:pt x="3265" y="17672"/>
                    <a:pt x="3082" y="17809"/>
                  </a:cubicBezTo>
                  <a:cubicBezTo>
                    <a:pt x="3364" y="18027"/>
                    <a:pt x="3676" y="18144"/>
                    <a:pt x="3975" y="18144"/>
                  </a:cubicBezTo>
                  <a:cubicBezTo>
                    <a:pt x="4208" y="18144"/>
                    <a:pt x="4434" y="18073"/>
                    <a:pt x="4634" y="17923"/>
                  </a:cubicBezTo>
                  <a:cubicBezTo>
                    <a:pt x="4931" y="17695"/>
                    <a:pt x="5251" y="17717"/>
                    <a:pt x="5547" y="17695"/>
                  </a:cubicBezTo>
                  <a:cubicBezTo>
                    <a:pt x="5593" y="17695"/>
                    <a:pt x="5662" y="17740"/>
                    <a:pt x="5707" y="17786"/>
                  </a:cubicBezTo>
                  <a:cubicBezTo>
                    <a:pt x="5821" y="17946"/>
                    <a:pt x="5935" y="18128"/>
                    <a:pt x="6072" y="18334"/>
                  </a:cubicBezTo>
                  <a:cubicBezTo>
                    <a:pt x="6015" y="18322"/>
                    <a:pt x="5958" y="18322"/>
                    <a:pt x="5904" y="18322"/>
                  </a:cubicBezTo>
                  <a:cubicBezTo>
                    <a:pt x="5850" y="18322"/>
                    <a:pt x="5798" y="18322"/>
                    <a:pt x="5753" y="18311"/>
                  </a:cubicBezTo>
                  <a:cubicBezTo>
                    <a:pt x="5685" y="18291"/>
                    <a:pt x="5613" y="18281"/>
                    <a:pt x="5539" y="18281"/>
                  </a:cubicBezTo>
                  <a:cubicBezTo>
                    <a:pt x="4944" y="18281"/>
                    <a:pt x="4201" y="18886"/>
                    <a:pt x="4018" y="19292"/>
                  </a:cubicBezTo>
                  <a:cubicBezTo>
                    <a:pt x="3950" y="19429"/>
                    <a:pt x="3927" y="19589"/>
                    <a:pt x="3950" y="19749"/>
                  </a:cubicBezTo>
                  <a:cubicBezTo>
                    <a:pt x="3997" y="19938"/>
                    <a:pt x="4099" y="20040"/>
                    <a:pt x="4240" y="20040"/>
                  </a:cubicBezTo>
                  <a:cubicBezTo>
                    <a:pt x="4303" y="20040"/>
                    <a:pt x="4374" y="20020"/>
                    <a:pt x="4452" y="19977"/>
                  </a:cubicBezTo>
                  <a:cubicBezTo>
                    <a:pt x="4840" y="19749"/>
                    <a:pt x="5228" y="19498"/>
                    <a:pt x="5639" y="19270"/>
                  </a:cubicBezTo>
                  <a:cubicBezTo>
                    <a:pt x="5776" y="19178"/>
                    <a:pt x="5913" y="19110"/>
                    <a:pt x="6050" y="19041"/>
                  </a:cubicBezTo>
                  <a:lnTo>
                    <a:pt x="6050" y="19041"/>
                  </a:lnTo>
                  <a:cubicBezTo>
                    <a:pt x="5981" y="19224"/>
                    <a:pt x="5890" y="19429"/>
                    <a:pt x="5844" y="19635"/>
                  </a:cubicBezTo>
                  <a:cubicBezTo>
                    <a:pt x="5821" y="19749"/>
                    <a:pt x="5844" y="19886"/>
                    <a:pt x="5844" y="20023"/>
                  </a:cubicBezTo>
                  <a:cubicBezTo>
                    <a:pt x="6506" y="19726"/>
                    <a:pt x="6757" y="19384"/>
                    <a:pt x="6734" y="18745"/>
                  </a:cubicBezTo>
                  <a:cubicBezTo>
                    <a:pt x="6748" y="18744"/>
                    <a:pt x="6761" y="18743"/>
                    <a:pt x="6774" y="18743"/>
                  </a:cubicBezTo>
                  <a:cubicBezTo>
                    <a:pt x="7140" y="18743"/>
                    <a:pt x="7384" y="19045"/>
                    <a:pt x="7693" y="19155"/>
                  </a:cubicBezTo>
                  <a:cubicBezTo>
                    <a:pt x="7373" y="19292"/>
                    <a:pt x="7008" y="19384"/>
                    <a:pt x="6734" y="19589"/>
                  </a:cubicBezTo>
                  <a:cubicBezTo>
                    <a:pt x="6255" y="19886"/>
                    <a:pt x="6004" y="20365"/>
                    <a:pt x="6072" y="20959"/>
                  </a:cubicBezTo>
                  <a:cubicBezTo>
                    <a:pt x="6090" y="21137"/>
                    <a:pt x="6150" y="21232"/>
                    <a:pt x="6284" y="21232"/>
                  </a:cubicBezTo>
                  <a:cubicBezTo>
                    <a:pt x="6322" y="21232"/>
                    <a:pt x="6365" y="21225"/>
                    <a:pt x="6415" y="21210"/>
                  </a:cubicBezTo>
                  <a:cubicBezTo>
                    <a:pt x="6711" y="21118"/>
                    <a:pt x="7031" y="21050"/>
                    <a:pt x="7305" y="20890"/>
                  </a:cubicBezTo>
                  <a:cubicBezTo>
                    <a:pt x="7533" y="20753"/>
                    <a:pt x="7670" y="20502"/>
                    <a:pt x="7830" y="20274"/>
                  </a:cubicBezTo>
                  <a:cubicBezTo>
                    <a:pt x="7944" y="20091"/>
                    <a:pt x="8035" y="19886"/>
                    <a:pt x="8127" y="19680"/>
                  </a:cubicBezTo>
                  <a:cubicBezTo>
                    <a:pt x="8181" y="19534"/>
                    <a:pt x="8236" y="19461"/>
                    <a:pt x="8361" y="19461"/>
                  </a:cubicBezTo>
                  <a:cubicBezTo>
                    <a:pt x="8392" y="19461"/>
                    <a:pt x="8428" y="19466"/>
                    <a:pt x="8469" y="19475"/>
                  </a:cubicBezTo>
                  <a:cubicBezTo>
                    <a:pt x="8994" y="19566"/>
                    <a:pt x="9496" y="19658"/>
                    <a:pt x="10021" y="19749"/>
                  </a:cubicBezTo>
                  <a:lnTo>
                    <a:pt x="10021" y="19734"/>
                  </a:lnTo>
                  <a:lnTo>
                    <a:pt x="10021" y="19734"/>
                  </a:lnTo>
                  <a:cubicBezTo>
                    <a:pt x="10286" y="19821"/>
                    <a:pt x="10531" y="19888"/>
                    <a:pt x="10797" y="19954"/>
                  </a:cubicBezTo>
                  <a:cubicBezTo>
                    <a:pt x="10808" y="19957"/>
                    <a:pt x="10819" y="19957"/>
                    <a:pt x="10830" y="19957"/>
                  </a:cubicBezTo>
                  <a:cubicBezTo>
                    <a:pt x="10889" y="19957"/>
                    <a:pt x="10948" y="19931"/>
                    <a:pt x="11011" y="19931"/>
                  </a:cubicBezTo>
                  <a:cubicBezTo>
                    <a:pt x="11059" y="19931"/>
                    <a:pt x="11109" y="19947"/>
                    <a:pt x="11162" y="20000"/>
                  </a:cubicBezTo>
                  <a:cubicBezTo>
                    <a:pt x="11277" y="20091"/>
                    <a:pt x="11482" y="20091"/>
                    <a:pt x="11619" y="20114"/>
                  </a:cubicBezTo>
                  <a:cubicBezTo>
                    <a:pt x="11779" y="20160"/>
                    <a:pt x="11938" y="20183"/>
                    <a:pt x="12098" y="20228"/>
                  </a:cubicBezTo>
                  <a:cubicBezTo>
                    <a:pt x="12121" y="20228"/>
                    <a:pt x="12144" y="20251"/>
                    <a:pt x="12212" y="20297"/>
                  </a:cubicBezTo>
                  <a:cubicBezTo>
                    <a:pt x="12075" y="20365"/>
                    <a:pt x="11984" y="20434"/>
                    <a:pt x="11870" y="20457"/>
                  </a:cubicBezTo>
                  <a:cubicBezTo>
                    <a:pt x="11413" y="20548"/>
                    <a:pt x="10957" y="20616"/>
                    <a:pt x="10478" y="20685"/>
                  </a:cubicBezTo>
                  <a:cubicBezTo>
                    <a:pt x="9930" y="20799"/>
                    <a:pt x="9451" y="21027"/>
                    <a:pt x="9131" y="21506"/>
                  </a:cubicBezTo>
                  <a:cubicBezTo>
                    <a:pt x="8948" y="21758"/>
                    <a:pt x="8971" y="22009"/>
                    <a:pt x="9040" y="22283"/>
                  </a:cubicBezTo>
                  <a:cubicBezTo>
                    <a:pt x="9062" y="22328"/>
                    <a:pt x="9131" y="22397"/>
                    <a:pt x="9199" y="22397"/>
                  </a:cubicBezTo>
                  <a:cubicBezTo>
                    <a:pt x="9348" y="22419"/>
                    <a:pt x="9496" y="22448"/>
                    <a:pt x="9642" y="22448"/>
                  </a:cubicBezTo>
                  <a:cubicBezTo>
                    <a:pt x="9787" y="22448"/>
                    <a:pt x="9930" y="22419"/>
                    <a:pt x="10067" y="22328"/>
                  </a:cubicBezTo>
                  <a:cubicBezTo>
                    <a:pt x="10409" y="22100"/>
                    <a:pt x="10752" y="21849"/>
                    <a:pt x="11094" y="21621"/>
                  </a:cubicBezTo>
                  <a:cubicBezTo>
                    <a:pt x="11162" y="21575"/>
                    <a:pt x="11254" y="21529"/>
                    <a:pt x="11345" y="21506"/>
                  </a:cubicBezTo>
                  <a:lnTo>
                    <a:pt x="11345" y="21506"/>
                  </a:lnTo>
                  <a:cubicBezTo>
                    <a:pt x="11140" y="21803"/>
                    <a:pt x="11231" y="22146"/>
                    <a:pt x="11254" y="22442"/>
                  </a:cubicBezTo>
                  <a:cubicBezTo>
                    <a:pt x="11277" y="22671"/>
                    <a:pt x="11436" y="22876"/>
                    <a:pt x="11550" y="23081"/>
                  </a:cubicBezTo>
                  <a:cubicBezTo>
                    <a:pt x="11619" y="23218"/>
                    <a:pt x="11710" y="23332"/>
                    <a:pt x="11824" y="23447"/>
                  </a:cubicBezTo>
                  <a:cubicBezTo>
                    <a:pt x="11881" y="23503"/>
                    <a:pt x="11968" y="23544"/>
                    <a:pt x="12048" y="23544"/>
                  </a:cubicBezTo>
                  <a:cubicBezTo>
                    <a:pt x="12065" y="23544"/>
                    <a:pt x="12082" y="23542"/>
                    <a:pt x="12098" y="23538"/>
                  </a:cubicBezTo>
                  <a:cubicBezTo>
                    <a:pt x="12167" y="23538"/>
                    <a:pt x="12212" y="23424"/>
                    <a:pt x="12235" y="23332"/>
                  </a:cubicBezTo>
                  <a:cubicBezTo>
                    <a:pt x="12395" y="22739"/>
                    <a:pt x="12372" y="22168"/>
                    <a:pt x="12167" y="21598"/>
                  </a:cubicBezTo>
                  <a:cubicBezTo>
                    <a:pt x="12075" y="21392"/>
                    <a:pt x="11961" y="21187"/>
                    <a:pt x="11870" y="20959"/>
                  </a:cubicBezTo>
                  <a:cubicBezTo>
                    <a:pt x="12238" y="20735"/>
                    <a:pt x="12599" y="20595"/>
                    <a:pt x="12970" y="20595"/>
                  </a:cubicBezTo>
                  <a:cubicBezTo>
                    <a:pt x="13242" y="20595"/>
                    <a:pt x="13520" y="20671"/>
                    <a:pt x="13810" y="20845"/>
                  </a:cubicBezTo>
                  <a:cubicBezTo>
                    <a:pt x="14312" y="21118"/>
                    <a:pt x="14837" y="21370"/>
                    <a:pt x="15339" y="21621"/>
                  </a:cubicBezTo>
                  <a:cubicBezTo>
                    <a:pt x="15454" y="21689"/>
                    <a:pt x="15545" y="21758"/>
                    <a:pt x="15636" y="21803"/>
                  </a:cubicBezTo>
                  <a:cubicBezTo>
                    <a:pt x="15807" y="21898"/>
                    <a:pt x="15963" y="21946"/>
                    <a:pt x="16142" y="21946"/>
                  </a:cubicBezTo>
                  <a:cubicBezTo>
                    <a:pt x="16178" y="21946"/>
                    <a:pt x="16214" y="21944"/>
                    <a:pt x="16252" y="21940"/>
                  </a:cubicBezTo>
                  <a:cubicBezTo>
                    <a:pt x="16526" y="21940"/>
                    <a:pt x="16800" y="22031"/>
                    <a:pt x="17051" y="22077"/>
                  </a:cubicBezTo>
                  <a:cubicBezTo>
                    <a:pt x="17097" y="22077"/>
                    <a:pt x="17143" y="22123"/>
                    <a:pt x="17188" y="22123"/>
                  </a:cubicBezTo>
                  <a:cubicBezTo>
                    <a:pt x="17805" y="22191"/>
                    <a:pt x="18330" y="22511"/>
                    <a:pt x="18855" y="22853"/>
                  </a:cubicBezTo>
                  <a:cubicBezTo>
                    <a:pt x="19106" y="23036"/>
                    <a:pt x="19334" y="23241"/>
                    <a:pt x="19516" y="23469"/>
                  </a:cubicBezTo>
                  <a:cubicBezTo>
                    <a:pt x="20156" y="24337"/>
                    <a:pt x="20863" y="25113"/>
                    <a:pt x="21708" y="25775"/>
                  </a:cubicBezTo>
                  <a:cubicBezTo>
                    <a:pt x="22050" y="26026"/>
                    <a:pt x="22301" y="26368"/>
                    <a:pt x="22598" y="26665"/>
                  </a:cubicBezTo>
                  <a:cubicBezTo>
                    <a:pt x="22639" y="26707"/>
                    <a:pt x="22706" y="26725"/>
                    <a:pt x="22785" y="26725"/>
                  </a:cubicBezTo>
                  <a:cubicBezTo>
                    <a:pt x="23187" y="26725"/>
                    <a:pt x="23937" y="26258"/>
                    <a:pt x="23671" y="25935"/>
                  </a:cubicBezTo>
                  <a:cubicBezTo>
                    <a:pt x="23922" y="25798"/>
                    <a:pt x="23785" y="25661"/>
                    <a:pt x="23671" y="25524"/>
                  </a:cubicBezTo>
                  <a:cubicBezTo>
                    <a:pt x="23351" y="25181"/>
                    <a:pt x="22986" y="24862"/>
                    <a:pt x="22689" y="24474"/>
                  </a:cubicBezTo>
                  <a:cubicBezTo>
                    <a:pt x="22096" y="23766"/>
                    <a:pt x="21297" y="23332"/>
                    <a:pt x="20589" y="22785"/>
                  </a:cubicBezTo>
                  <a:cubicBezTo>
                    <a:pt x="20293" y="22556"/>
                    <a:pt x="20064" y="22283"/>
                    <a:pt x="19813" y="22031"/>
                  </a:cubicBezTo>
                  <a:cubicBezTo>
                    <a:pt x="19494" y="21712"/>
                    <a:pt x="19197" y="21392"/>
                    <a:pt x="18900" y="21050"/>
                  </a:cubicBezTo>
                  <a:cubicBezTo>
                    <a:pt x="18672" y="20776"/>
                    <a:pt x="18467" y="20479"/>
                    <a:pt x="18238" y="20183"/>
                  </a:cubicBezTo>
                  <a:cubicBezTo>
                    <a:pt x="18170" y="20091"/>
                    <a:pt x="18124" y="20000"/>
                    <a:pt x="18078" y="19909"/>
                  </a:cubicBezTo>
                  <a:cubicBezTo>
                    <a:pt x="17668" y="19270"/>
                    <a:pt x="17257" y="18630"/>
                    <a:pt x="16846" y="17991"/>
                  </a:cubicBezTo>
                  <a:cubicBezTo>
                    <a:pt x="16618" y="17626"/>
                    <a:pt x="16389" y="17284"/>
                    <a:pt x="16184" y="16919"/>
                  </a:cubicBezTo>
                  <a:cubicBezTo>
                    <a:pt x="16181" y="16921"/>
                    <a:pt x="16178" y="16924"/>
                    <a:pt x="16176" y="16927"/>
                  </a:cubicBezTo>
                  <a:lnTo>
                    <a:pt x="16176" y="16927"/>
                  </a:lnTo>
                  <a:cubicBezTo>
                    <a:pt x="16113" y="16816"/>
                    <a:pt x="16089" y="16687"/>
                    <a:pt x="16001" y="16599"/>
                  </a:cubicBezTo>
                  <a:cubicBezTo>
                    <a:pt x="15819" y="16348"/>
                    <a:pt x="15819" y="16074"/>
                    <a:pt x="15842" y="15800"/>
                  </a:cubicBezTo>
                  <a:cubicBezTo>
                    <a:pt x="15842" y="15481"/>
                    <a:pt x="15933" y="15161"/>
                    <a:pt x="15842" y="14819"/>
                  </a:cubicBezTo>
                  <a:cubicBezTo>
                    <a:pt x="15819" y="14727"/>
                    <a:pt x="15864" y="14568"/>
                    <a:pt x="15956" y="14476"/>
                  </a:cubicBezTo>
                  <a:cubicBezTo>
                    <a:pt x="16207" y="14180"/>
                    <a:pt x="16504" y="13906"/>
                    <a:pt x="16777" y="13632"/>
                  </a:cubicBezTo>
                  <a:cubicBezTo>
                    <a:pt x="16800" y="13609"/>
                    <a:pt x="16846" y="13609"/>
                    <a:pt x="16892" y="13586"/>
                  </a:cubicBezTo>
                  <a:lnTo>
                    <a:pt x="16892" y="13586"/>
                  </a:lnTo>
                  <a:cubicBezTo>
                    <a:pt x="16869" y="13814"/>
                    <a:pt x="16846" y="13997"/>
                    <a:pt x="16823" y="14202"/>
                  </a:cubicBezTo>
                  <a:cubicBezTo>
                    <a:pt x="16823" y="14294"/>
                    <a:pt x="16800" y="14385"/>
                    <a:pt x="16800" y="14476"/>
                  </a:cubicBezTo>
                  <a:cubicBezTo>
                    <a:pt x="16830" y="14746"/>
                    <a:pt x="16899" y="14848"/>
                    <a:pt x="17047" y="14848"/>
                  </a:cubicBezTo>
                  <a:cubicBezTo>
                    <a:pt x="17124" y="14848"/>
                    <a:pt x="17222" y="14820"/>
                    <a:pt x="17348" y="14773"/>
                  </a:cubicBezTo>
                  <a:cubicBezTo>
                    <a:pt x="17919" y="14545"/>
                    <a:pt x="18147" y="14065"/>
                    <a:pt x="18421" y="13609"/>
                  </a:cubicBezTo>
                  <a:cubicBezTo>
                    <a:pt x="18444" y="13540"/>
                    <a:pt x="18467" y="13472"/>
                    <a:pt x="18512" y="13404"/>
                  </a:cubicBezTo>
                  <a:cubicBezTo>
                    <a:pt x="18649" y="13677"/>
                    <a:pt x="18763" y="13928"/>
                    <a:pt x="18877" y="14157"/>
                  </a:cubicBezTo>
                  <a:cubicBezTo>
                    <a:pt x="19014" y="14431"/>
                    <a:pt x="19243" y="14590"/>
                    <a:pt x="19494" y="14705"/>
                  </a:cubicBezTo>
                  <a:cubicBezTo>
                    <a:pt x="19548" y="14735"/>
                    <a:pt x="19610" y="14749"/>
                    <a:pt x="19676" y="14749"/>
                  </a:cubicBezTo>
                  <a:cubicBezTo>
                    <a:pt x="19858" y="14749"/>
                    <a:pt x="20067" y="14638"/>
                    <a:pt x="20201" y="14453"/>
                  </a:cubicBezTo>
                  <a:cubicBezTo>
                    <a:pt x="20315" y="14271"/>
                    <a:pt x="20293" y="14088"/>
                    <a:pt x="20110" y="13906"/>
                  </a:cubicBezTo>
                  <a:cubicBezTo>
                    <a:pt x="19927" y="13746"/>
                    <a:pt x="19722" y="13609"/>
                    <a:pt x="19516" y="13472"/>
                  </a:cubicBezTo>
                  <a:cubicBezTo>
                    <a:pt x="19243" y="13244"/>
                    <a:pt x="18991" y="13015"/>
                    <a:pt x="18718" y="12810"/>
                  </a:cubicBezTo>
                  <a:cubicBezTo>
                    <a:pt x="18718" y="12808"/>
                    <a:pt x="18718" y="12805"/>
                    <a:pt x="18718" y="12803"/>
                  </a:cubicBezTo>
                  <a:lnTo>
                    <a:pt x="18718" y="12803"/>
                  </a:lnTo>
                  <a:cubicBezTo>
                    <a:pt x="18778" y="12787"/>
                    <a:pt x="18837" y="12787"/>
                    <a:pt x="18877" y="12787"/>
                  </a:cubicBezTo>
                  <a:cubicBezTo>
                    <a:pt x="19174" y="12764"/>
                    <a:pt x="19448" y="12742"/>
                    <a:pt x="19745" y="12719"/>
                  </a:cubicBezTo>
                  <a:cubicBezTo>
                    <a:pt x="19950" y="12719"/>
                    <a:pt x="20156" y="12673"/>
                    <a:pt x="20384" y="12673"/>
                  </a:cubicBezTo>
                  <a:cubicBezTo>
                    <a:pt x="20438" y="12677"/>
                    <a:pt x="20485" y="12680"/>
                    <a:pt x="20527" y="12680"/>
                  </a:cubicBezTo>
                  <a:cubicBezTo>
                    <a:pt x="20728" y="12680"/>
                    <a:pt x="20791" y="12619"/>
                    <a:pt x="20886" y="12354"/>
                  </a:cubicBezTo>
                  <a:cubicBezTo>
                    <a:pt x="21114" y="11806"/>
                    <a:pt x="20795" y="11326"/>
                    <a:pt x="20178" y="11304"/>
                  </a:cubicBezTo>
                  <a:cubicBezTo>
                    <a:pt x="19676" y="11304"/>
                    <a:pt x="19288" y="11532"/>
                    <a:pt x="18855" y="11874"/>
                  </a:cubicBezTo>
                  <a:cubicBezTo>
                    <a:pt x="18900" y="11623"/>
                    <a:pt x="18923" y="11418"/>
                    <a:pt x="18946" y="11235"/>
                  </a:cubicBezTo>
                  <a:cubicBezTo>
                    <a:pt x="19014" y="10893"/>
                    <a:pt x="18946" y="10550"/>
                    <a:pt x="18786" y="10254"/>
                  </a:cubicBezTo>
                  <a:cubicBezTo>
                    <a:pt x="18718" y="10139"/>
                    <a:pt x="18558" y="10003"/>
                    <a:pt x="18421" y="10003"/>
                  </a:cubicBezTo>
                  <a:cubicBezTo>
                    <a:pt x="18307" y="10003"/>
                    <a:pt x="18193" y="10162"/>
                    <a:pt x="18101" y="10254"/>
                  </a:cubicBezTo>
                  <a:cubicBezTo>
                    <a:pt x="18010" y="10391"/>
                    <a:pt x="17827" y="11212"/>
                    <a:pt x="17805" y="11372"/>
                  </a:cubicBezTo>
                  <a:cubicBezTo>
                    <a:pt x="17805" y="11412"/>
                    <a:pt x="17787" y="11469"/>
                    <a:pt x="17767" y="11514"/>
                  </a:cubicBezTo>
                  <a:lnTo>
                    <a:pt x="17767" y="11514"/>
                  </a:lnTo>
                  <a:cubicBezTo>
                    <a:pt x="17683" y="11406"/>
                    <a:pt x="17617" y="11298"/>
                    <a:pt x="17531" y="11189"/>
                  </a:cubicBezTo>
                  <a:cubicBezTo>
                    <a:pt x="17434" y="11069"/>
                    <a:pt x="17351" y="11012"/>
                    <a:pt x="17260" y="11012"/>
                  </a:cubicBezTo>
                  <a:cubicBezTo>
                    <a:pt x="17178" y="11012"/>
                    <a:pt x="17091" y="11058"/>
                    <a:pt x="16983" y="11144"/>
                  </a:cubicBezTo>
                  <a:cubicBezTo>
                    <a:pt x="16755" y="11326"/>
                    <a:pt x="16549" y="11486"/>
                    <a:pt x="16344" y="11669"/>
                  </a:cubicBezTo>
                  <a:cubicBezTo>
                    <a:pt x="16412" y="11737"/>
                    <a:pt x="16526" y="11829"/>
                    <a:pt x="16572" y="11920"/>
                  </a:cubicBezTo>
                  <a:cubicBezTo>
                    <a:pt x="16663" y="12285"/>
                    <a:pt x="16846" y="12559"/>
                    <a:pt x="17234" y="12650"/>
                  </a:cubicBezTo>
                  <a:cubicBezTo>
                    <a:pt x="16686" y="12947"/>
                    <a:pt x="16298" y="13381"/>
                    <a:pt x="15933" y="13837"/>
                  </a:cubicBezTo>
                  <a:cubicBezTo>
                    <a:pt x="15910" y="13837"/>
                    <a:pt x="15864" y="13814"/>
                    <a:pt x="15842" y="13814"/>
                  </a:cubicBezTo>
                  <a:cubicBezTo>
                    <a:pt x="15819" y="13632"/>
                    <a:pt x="15750" y="13426"/>
                    <a:pt x="15773" y="13221"/>
                  </a:cubicBezTo>
                  <a:cubicBezTo>
                    <a:pt x="15796" y="12605"/>
                    <a:pt x="15819" y="11966"/>
                    <a:pt x="16047" y="11395"/>
                  </a:cubicBezTo>
                  <a:cubicBezTo>
                    <a:pt x="16275" y="10824"/>
                    <a:pt x="16481" y="10231"/>
                    <a:pt x="16937" y="9751"/>
                  </a:cubicBezTo>
                  <a:cubicBezTo>
                    <a:pt x="17097" y="9592"/>
                    <a:pt x="17165" y="9318"/>
                    <a:pt x="17280" y="9090"/>
                  </a:cubicBezTo>
                  <a:cubicBezTo>
                    <a:pt x="17782" y="9455"/>
                    <a:pt x="18352" y="9615"/>
                    <a:pt x="18969" y="9660"/>
                  </a:cubicBezTo>
                  <a:cubicBezTo>
                    <a:pt x="19009" y="9664"/>
                    <a:pt x="19050" y="9667"/>
                    <a:pt x="19090" y="9667"/>
                  </a:cubicBezTo>
                  <a:cubicBezTo>
                    <a:pt x="19275" y="9667"/>
                    <a:pt x="19450" y="9611"/>
                    <a:pt x="19562" y="9386"/>
                  </a:cubicBezTo>
                  <a:cubicBezTo>
                    <a:pt x="19151" y="8816"/>
                    <a:pt x="18512" y="8747"/>
                    <a:pt x="17850" y="8679"/>
                  </a:cubicBezTo>
                  <a:cubicBezTo>
                    <a:pt x="18215" y="8450"/>
                    <a:pt x="18558" y="8268"/>
                    <a:pt x="18900" y="8062"/>
                  </a:cubicBezTo>
                  <a:cubicBezTo>
                    <a:pt x="19243" y="7880"/>
                    <a:pt x="19448" y="7583"/>
                    <a:pt x="19653" y="7264"/>
                  </a:cubicBezTo>
                  <a:cubicBezTo>
                    <a:pt x="19676" y="7218"/>
                    <a:pt x="19676" y="7104"/>
                    <a:pt x="19653" y="7081"/>
                  </a:cubicBezTo>
                  <a:cubicBezTo>
                    <a:pt x="19465" y="6955"/>
                    <a:pt x="19315" y="6733"/>
                    <a:pt x="19061" y="6733"/>
                  </a:cubicBezTo>
                  <a:cubicBezTo>
                    <a:pt x="19039" y="6733"/>
                    <a:pt x="19016" y="6735"/>
                    <a:pt x="18991" y="6739"/>
                  </a:cubicBezTo>
                  <a:cubicBezTo>
                    <a:pt x="19037" y="6761"/>
                    <a:pt x="19106" y="6807"/>
                    <a:pt x="19151" y="6830"/>
                  </a:cubicBezTo>
                  <a:cubicBezTo>
                    <a:pt x="18695" y="7035"/>
                    <a:pt x="18467" y="7515"/>
                    <a:pt x="18056" y="7766"/>
                  </a:cubicBezTo>
                  <a:cubicBezTo>
                    <a:pt x="18124" y="7469"/>
                    <a:pt x="18215" y="7195"/>
                    <a:pt x="18284" y="6898"/>
                  </a:cubicBezTo>
                  <a:cubicBezTo>
                    <a:pt x="18307" y="6830"/>
                    <a:pt x="18307" y="6739"/>
                    <a:pt x="18307" y="6647"/>
                  </a:cubicBezTo>
                  <a:cubicBezTo>
                    <a:pt x="18307" y="6533"/>
                    <a:pt x="18284" y="6442"/>
                    <a:pt x="18147" y="6373"/>
                  </a:cubicBezTo>
                  <a:cubicBezTo>
                    <a:pt x="18087" y="6333"/>
                    <a:pt x="18027" y="6315"/>
                    <a:pt x="17973" y="6315"/>
                  </a:cubicBezTo>
                  <a:cubicBezTo>
                    <a:pt x="17903" y="6315"/>
                    <a:pt x="17843" y="6345"/>
                    <a:pt x="17805" y="6396"/>
                  </a:cubicBezTo>
                  <a:cubicBezTo>
                    <a:pt x="17599" y="6602"/>
                    <a:pt x="17325" y="6761"/>
                    <a:pt x="17325" y="7127"/>
                  </a:cubicBezTo>
                  <a:cubicBezTo>
                    <a:pt x="17325" y="7446"/>
                    <a:pt x="17302" y="7766"/>
                    <a:pt x="17302" y="8085"/>
                  </a:cubicBezTo>
                  <a:cubicBezTo>
                    <a:pt x="17280" y="8268"/>
                    <a:pt x="17325" y="8473"/>
                    <a:pt x="17097" y="8542"/>
                  </a:cubicBezTo>
                  <a:cubicBezTo>
                    <a:pt x="16983" y="8199"/>
                    <a:pt x="17074" y="7766"/>
                    <a:pt x="16663" y="7469"/>
                  </a:cubicBezTo>
                  <a:cubicBezTo>
                    <a:pt x="16618" y="7743"/>
                    <a:pt x="16595" y="7948"/>
                    <a:pt x="16595" y="8154"/>
                  </a:cubicBezTo>
                  <a:cubicBezTo>
                    <a:pt x="16572" y="8565"/>
                    <a:pt x="16595" y="8953"/>
                    <a:pt x="16595" y="9363"/>
                  </a:cubicBezTo>
                  <a:cubicBezTo>
                    <a:pt x="16595" y="9409"/>
                    <a:pt x="16595" y="9455"/>
                    <a:pt x="16572" y="9478"/>
                  </a:cubicBezTo>
                  <a:cubicBezTo>
                    <a:pt x="16412" y="9706"/>
                    <a:pt x="16230" y="9911"/>
                    <a:pt x="16070" y="10117"/>
                  </a:cubicBezTo>
                  <a:cubicBezTo>
                    <a:pt x="16047" y="10094"/>
                    <a:pt x="16024" y="10071"/>
                    <a:pt x="16001" y="10071"/>
                  </a:cubicBezTo>
                  <a:cubicBezTo>
                    <a:pt x="16024" y="9546"/>
                    <a:pt x="16070" y="9044"/>
                    <a:pt x="16115" y="8542"/>
                  </a:cubicBezTo>
                  <a:cubicBezTo>
                    <a:pt x="16161" y="8177"/>
                    <a:pt x="16184" y="7811"/>
                    <a:pt x="16230" y="7446"/>
                  </a:cubicBezTo>
                  <a:cubicBezTo>
                    <a:pt x="16230" y="7400"/>
                    <a:pt x="16230" y="7309"/>
                    <a:pt x="16252" y="7309"/>
                  </a:cubicBezTo>
                  <a:cubicBezTo>
                    <a:pt x="16481" y="7172"/>
                    <a:pt x="16435" y="6944"/>
                    <a:pt x="16435" y="6761"/>
                  </a:cubicBezTo>
                  <a:cubicBezTo>
                    <a:pt x="16504" y="6693"/>
                    <a:pt x="16572" y="6602"/>
                    <a:pt x="16640" y="6533"/>
                  </a:cubicBezTo>
                  <a:cubicBezTo>
                    <a:pt x="16458" y="6510"/>
                    <a:pt x="16389" y="6419"/>
                    <a:pt x="16435" y="6236"/>
                  </a:cubicBezTo>
                  <a:cubicBezTo>
                    <a:pt x="16481" y="6008"/>
                    <a:pt x="16481" y="5780"/>
                    <a:pt x="16526" y="5552"/>
                  </a:cubicBezTo>
                  <a:cubicBezTo>
                    <a:pt x="16800" y="5552"/>
                    <a:pt x="17074" y="5460"/>
                    <a:pt x="17211" y="5141"/>
                  </a:cubicBezTo>
                  <a:lnTo>
                    <a:pt x="17211" y="5141"/>
                  </a:lnTo>
                  <a:cubicBezTo>
                    <a:pt x="17120" y="5186"/>
                    <a:pt x="17006" y="5186"/>
                    <a:pt x="16914" y="5232"/>
                  </a:cubicBezTo>
                  <a:cubicBezTo>
                    <a:pt x="16810" y="5277"/>
                    <a:pt x="16737" y="5300"/>
                    <a:pt x="16679" y="5300"/>
                  </a:cubicBezTo>
                  <a:cubicBezTo>
                    <a:pt x="16560" y="5300"/>
                    <a:pt x="16505" y="5203"/>
                    <a:pt x="16367" y="5004"/>
                  </a:cubicBezTo>
                  <a:cubicBezTo>
                    <a:pt x="16184" y="4707"/>
                    <a:pt x="16070" y="4410"/>
                    <a:pt x="16024" y="4091"/>
                  </a:cubicBezTo>
                  <a:cubicBezTo>
                    <a:pt x="16001" y="3977"/>
                    <a:pt x="15979" y="3863"/>
                    <a:pt x="16001" y="3771"/>
                  </a:cubicBezTo>
                  <a:cubicBezTo>
                    <a:pt x="16070" y="3520"/>
                    <a:pt x="16252" y="3406"/>
                    <a:pt x="16504" y="3406"/>
                  </a:cubicBezTo>
                  <a:cubicBezTo>
                    <a:pt x="16595" y="3406"/>
                    <a:pt x="16709" y="3429"/>
                    <a:pt x="16800" y="3429"/>
                  </a:cubicBezTo>
                  <a:cubicBezTo>
                    <a:pt x="17143" y="3863"/>
                    <a:pt x="17302" y="4388"/>
                    <a:pt x="17325" y="4958"/>
                  </a:cubicBezTo>
                  <a:cubicBezTo>
                    <a:pt x="17622" y="4570"/>
                    <a:pt x="17325" y="4251"/>
                    <a:pt x="17211" y="3863"/>
                  </a:cubicBezTo>
                  <a:lnTo>
                    <a:pt x="17211" y="3863"/>
                  </a:lnTo>
                  <a:cubicBezTo>
                    <a:pt x="17642" y="4127"/>
                    <a:pt x="18057" y="4357"/>
                    <a:pt x="18475" y="4357"/>
                  </a:cubicBezTo>
                  <a:cubicBezTo>
                    <a:pt x="18743" y="4357"/>
                    <a:pt x="19012" y="4263"/>
                    <a:pt x="19288" y="4022"/>
                  </a:cubicBezTo>
                  <a:cubicBezTo>
                    <a:pt x="19067" y="3160"/>
                    <a:pt x="18503" y="2812"/>
                    <a:pt x="17638" y="2812"/>
                  </a:cubicBezTo>
                  <a:cubicBezTo>
                    <a:pt x="17610" y="2812"/>
                    <a:pt x="17582" y="2812"/>
                    <a:pt x="17553" y="2813"/>
                  </a:cubicBezTo>
                  <a:cubicBezTo>
                    <a:pt x="17805" y="2630"/>
                    <a:pt x="18033" y="2493"/>
                    <a:pt x="18238" y="2356"/>
                  </a:cubicBezTo>
                  <a:cubicBezTo>
                    <a:pt x="18352" y="2288"/>
                    <a:pt x="18398" y="2242"/>
                    <a:pt x="18421" y="2082"/>
                  </a:cubicBezTo>
                  <a:cubicBezTo>
                    <a:pt x="18421" y="1763"/>
                    <a:pt x="18512" y="1443"/>
                    <a:pt x="18512" y="1124"/>
                  </a:cubicBezTo>
                  <a:cubicBezTo>
                    <a:pt x="18512" y="918"/>
                    <a:pt x="18421" y="713"/>
                    <a:pt x="18330" y="553"/>
                  </a:cubicBezTo>
                  <a:cubicBezTo>
                    <a:pt x="18274" y="453"/>
                    <a:pt x="18192" y="407"/>
                    <a:pt x="18106" y="407"/>
                  </a:cubicBezTo>
                  <a:cubicBezTo>
                    <a:pt x="18015" y="407"/>
                    <a:pt x="17921" y="459"/>
                    <a:pt x="17850" y="553"/>
                  </a:cubicBezTo>
                  <a:cubicBezTo>
                    <a:pt x="17897" y="515"/>
                    <a:pt x="17945" y="493"/>
                    <a:pt x="17989" y="493"/>
                  </a:cubicBezTo>
                  <a:cubicBezTo>
                    <a:pt x="18051" y="493"/>
                    <a:pt x="18107" y="537"/>
                    <a:pt x="18147" y="644"/>
                  </a:cubicBezTo>
                  <a:cubicBezTo>
                    <a:pt x="18193" y="781"/>
                    <a:pt x="18261" y="918"/>
                    <a:pt x="18261" y="1055"/>
                  </a:cubicBezTo>
                  <a:cubicBezTo>
                    <a:pt x="18284" y="1306"/>
                    <a:pt x="18261" y="1534"/>
                    <a:pt x="18215" y="1785"/>
                  </a:cubicBezTo>
                  <a:cubicBezTo>
                    <a:pt x="18193" y="1922"/>
                    <a:pt x="18124" y="2059"/>
                    <a:pt x="18033" y="2173"/>
                  </a:cubicBezTo>
                  <a:cubicBezTo>
                    <a:pt x="17713" y="2539"/>
                    <a:pt x="17234" y="2630"/>
                    <a:pt x="16823" y="2858"/>
                  </a:cubicBezTo>
                  <a:cubicBezTo>
                    <a:pt x="16812" y="2869"/>
                    <a:pt x="16798" y="2874"/>
                    <a:pt x="16782" y="2874"/>
                  </a:cubicBezTo>
                  <a:cubicBezTo>
                    <a:pt x="16731" y="2874"/>
                    <a:pt x="16653" y="2830"/>
                    <a:pt x="16549" y="2813"/>
                  </a:cubicBezTo>
                  <a:cubicBezTo>
                    <a:pt x="17158" y="2294"/>
                    <a:pt x="17321" y="1642"/>
                    <a:pt x="17457" y="966"/>
                  </a:cubicBezTo>
                  <a:lnTo>
                    <a:pt x="17457" y="966"/>
                  </a:lnTo>
                  <a:cubicBezTo>
                    <a:pt x="17211" y="1081"/>
                    <a:pt x="17211" y="1331"/>
                    <a:pt x="17143" y="1626"/>
                  </a:cubicBezTo>
                  <a:cubicBezTo>
                    <a:pt x="17051" y="1512"/>
                    <a:pt x="16983" y="1466"/>
                    <a:pt x="16960" y="1420"/>
                  </a:cubicBezTo>
                  <a:cubicBezTo>
                    <a:pt x="16755" y="918"/>
                    <a:pt x="16435" y="484"/>
                    <a:pt x="15979" y="142"/>
                  </a:cubicBezTo>
                  <a:cubicBezTo>
                    <a:pt x="15866" y="49"/>
                    <a:pt x="15781" y="1"/>
                    <a:pt x="15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15"/>
            <p:cNvSpPr/>
            <p:nvPr/>
          </p:nvSpPr>
          <p:spPr>
            <a:xfrm>
              <a:off x="5808050" y="3341100"/>
              <a:ext cx="95900" cy="132400"/>
            </a:xfrm>
            <a:custGeom>
              <a:avLst/>
              <a:gdLst/>
              <a:ahLst/>
              <a:cxnLst/>
              <a:rect l="l" t="t" r="r" b="b"/>
              <a:pathLst>
                <a:path w="3836" h="5296" extrusionOk="0">
                  <a:moveTo>
                    <a:pt x="803" y="2395"/>
                  </a:moveTo>
                  <a:cubicBezTo>
                    <a:pt x="992" y="2395"/>
                    <a:pt x="1116" y="2510"/>
                    <a:pt x="1237" y="2648"/>
                  </a:cubicBezTo>
                  <a:lnTo>
                    <a:pt x="1237" y="2648"/>
                  </a:lnTo>
                  <a:cubicBezTo>
                    <a:pt x="1181" y="2649"/>
                    <a:pt x="1124" y="2654"/>
                    <a:pt x="1070" y="2654"/>
                  </a:cubicBezTo>
                  <a:cubicBezTo>
                    <a:pt x="928" y="2654"/>
                    <a:pt x="802" y="2621"/>
                    <a:pt x="754" y="2397"/>
                  </a:cubicBezTo>
                  <a:cubicBezTo>
                    <a:pt x="771" y="2395"/>
                    <a:pt x="787" y="2395"/>
                    <a:pt x="803" y="2395"/>
                  </a:cubicBezTo>
                  <a:close/>
                  <a:moveTo>
                    <a:pt x="2329" y="0"/>
                  </a:moveTo>
                  <a:cubicBezTo>
                    <a:pt x="2078" y="69"/>
                    <a:pt x="2009" y="229"/>
                    <a:pt x="1964" y="503"/>
                  </a:cubicBezTo>
                  <a:cubicBezTo>
                    <a:pt x="1850" y="982"/>
                    <a:pt x="1941" y="1438"/>
                    <a:pt x="2009" y="1895"/>
                  </a:cubicBezTo>
                  <a:cubicBezTo>
                    <a:pt x="2032" y="1986"/>
                    <a:pt x="2032" y="2078"/>
                    <a:pt x="2009" y="2146"/>
                  </a:cubicBezTo>
                  <a:cubicBezTo>
                    <a:pt x="1850" y="2580"/>
                    <a:pt x="1667" y="3013"/>
                    <a:pt x="1484" y="3447"/>
                  </a:cubicBezTo>
                  <a:cubicBezTo>
                    <a:pt x="1439" y="3516"/>
                    <a:pt x="1348" y="3561"/>
                    <a:pt x="1279" y="3630"/>
                  </a:cubicBezTo>
                  <a:cubicBezTo>
                    <a:pt x="1256" y="3607"/>
                    <a:pt x="1233" y="3607"/>
                    <a:pt x="1188" y="3584"/>
                  </a:cubicBezTo>
                  <a:cubicBezTo>
                    <a:pt x="1210" y="3271"/>
                    <a:pt x="1232" y="2981"/>
                    <a:pt x="1255" y="2669"/>
                  </a:cubicBezTo>
                  <a:lnTo>
                    <a:pt x="1255" y="2669"/>
                  </a:lnTo>
                  <a:cubicBezTo>
                    <a:pt x="1255" y="2670"/>
                    <a:pt x="1256" y="2670"/>
                    <a:pt x="1256" y="2671"/>
                  </a:cubicBezTo>
                  <a:cubicBezTo>
                    <a:pt x="1325" y="2625"/>
                    <a:pt x="1439" y="2602"/>
                    <a:pt x="1462" y="2557"/>
                  </a:cubicBezTo>
                  <a:cubicBezTo>
                    <a:pt x="1690" y="2100"/>
                    <a:pt x="1667" y="1621"/>
                    <a:pt x="1736" y="1142"/>
                  </a:cubicBezTo>
                  <a:cubicBezTo>
                    <a:pt x="1736" y="1119"/>
                    <a:pt x="1690" y="1096"/>
                    <a:pt x="1667" y="1073"/>
                  </a:cubicBezTo>
                  <a:cubicBezTo>
                    <a:pt x="1644" y="1096"/>
                    <a:pt x="1599" y="1096"/>
                    <a:pt x="1599" y="1119"/>
                  </a:cubicBezTo>
                  <a:cubicBezTo>
                    <a:pt x="1507" y="1530"/>
                    <a:pt x="1416" y="1963"/>
                    <a:pt x="1325" y="2397"/>
                  </a:cubicBezTo>
                  <a:cubicBezTo>
                    <a:pt x="640" y="2351"/>
                    <a:pt x="115" y="1758"/>
                    <a:pt x="389" y="1119"/>
                  </a:cubicBezTo>
                  <a:cubicBezTo>
                    <a:pt x="503" y="845"/>
                    <a:pt x="526" y="548"/>
                    <a:pt x="503" y="251"/>
                  </a:cubicBezTo>
                  <a:lnTo>
                    <a:pt x="503" y="251"/>
                  </a:lnTo>
                  <a:cubicBezTo>
                    <a:pt x="161" y="366"/>
                    <a:pt x="1" y="594"/>
                    <a:pt x="69" y="982"/>
                  </a:cubicBezTo>
                  <a:cubicBezTo>
                    <a:pt x="138" y="1370"/>
                    <a:pt x="229" y="1781"/>
                    <a:pt x="389" y="2146"/>
                  </a:cubicBezTo>
                  <a:cubicBezTo>
                    <a:pt x="480" y="2374"/>
                    <a:pt x="708" y="2580"/>
                    <a:pt x="891" y="2762"/>
                  </a:cubicBezTo>
                  <a:cubicBezTo>
                    <a:pt x="982" y="2854"/>
                    <a:pt x="1028" y="2968"/>
                    <a:pt x="1005" y="3105"/>
                  </a:cubicBezTo>
                  <a:cubicBezTo>
                    <a:pt x="959" y="3379"/>
                    <a:pt x="937" y="3675"/>
                    <a:pt x="891" y="3949"/>
                  </a:cubicBezTo>
                  <a:cubicBezTo>
                    <a:pt x="777" y="3995"/>
                    <a:pt x="663" y="4018"/>
                    <a:pt x="549" y="4040"/>
                  </a:cubicBezTo>
                  <a:cubicBezTo>
                    <a:pt x="1370" y="4040"/>
                    <a:pt x="1576" y="4680"/>
                    <a:pt x="1804" y="5296"/>
                  </a:cubicBezTo>
                  <a:cubicBezTo>
                    <a:pt x="2169" y="4976"/>
                    <a:pt x="2512" y="4657"/>
                    <a:pt x="2854" y="4314"/>
                  </a:cubicBezTo>
                  <a:cubicBezTo>
                    <a:pt x="2795" y="4303"/>
                    <a:pt x="2741" y="4297"/>
                    <a:pt x="2691" y="4297"/>
                  </a:cubicBezTo>
                  <a:cubicBezTo>
                    <a:pt x="2254" y="4297"/>
                    <a:pt x="2118" y="4712"/>
                    <a:pt x="1872" y="4999"/>
                  </a:cubicBezTo>
                  <a:cubicBezTo>
                    <a:pt x="1758" y="4794"/>
                    <a:pt x="1621" y="4634"/>
                    <a:pt x="1576" y="4451"/>
                  </a:cubicBezTo>
                  <a:cubicBezTo>
                    <a:pt x="1553" y="4337"/>
                    <a:pt x="1644" y="4177"/>
                    <a:pt x="1667" y="4040"/>
                  </a:cubicBezTo>
                  <a:cubicBezTo>
                    <a:pt x="1697" y="3919"/>
                    <a:pt x="1769" y="3909"/>
                    <a:pt x="1853" y="3909"/>
                  </a:cubicBezTo>
                  <a:cubicBezTo>
                    <a:pt x="1870" y="3909"/>
                    <a:pt x="1887" y="3909"/>
                    <a:pt x="1905" y="3909"/>
                  </a:cubicBezTo>
                  <a:cubicBezTo>
                    <a:pt x="1932" y="3909"/>
                    <a:pt x="1959" y="3908"/>
                    <a:pt x="1987" y="3904"/>
                  </a:cubicBezTo>
                  <a:cubicBezTo>
                    <a:pt x="2215" y="3858"/>
                    <a:pt x="2466" y="3789"/>
                    <a:pt x="2671" y="3652"/>
                  </a:cubicBezTo>
                  <a:cubicBezTo>
                    <a:pt x="3014" y="3447"/>
                    <a:pt x="3310" y="3173"/>
                    <a:pt x="3630" y="2922"/>
                  </a:cubicBezTo>
                  <a:cubicBezTo>
                    <a:pt x="3521" y="2764"/>
                    <a:pt x="3366" y="2690"/>
                    <a:pt x="3135" y="2690"/>
                  </a:cubicBezTo>
                  <a:cubicBezTo>
                    <a:pt x="2932" y="2690"/>
                    <a:pt x="2670" y="2747"/>
                    <a:pt x="2329" y="2854"/>
                  </a:cubicBezTo>
                  <a:cubicBezTo>
                    <a:pt x="2352" y="2717"/>
                    <a:pt x="2352" y="2602"/>
                    <a:pt x="2352" y="2466"/>
                  </a:cubicBezTo>
                  <a:cubicBezTo>
                    <a:pt x="2557" y="2374"/>
                    <a:pt x="2786" y="2283"/>
                    <a:pt x="2991" y="2192"/>
                  </a:cubicBezTo>
                  <a:cubicBezTo>
                    <a:pt x="3379" y="2055"/>
                    <a:pt x="3607" y="1735"/>
                    <a:pt x="3767" y="1370"/>
                  </a:cubicBezTo>
                  <a:cubicBezTo>
                    <a:pt x="3835" y="1210"/>
                    <a:pt x="3835" y="1050"/>
                    <a:pt x="3699" y="936"/>
                  </a:cubicBezTo>
                  <a:cubicBezTo>
                    <a:pt x="3607" y="1187"/>
                    <a:pt x="3539" y="1438"/>
                    <a:pt x="3402" y="1689"/>
                  </a:cubicBezTo>
                  <a:cubicBezTo>
                    <a:pt x="3301" y="1891"/>
                    <a:pt x="3111" y="2040"/>
                    <a:pt x="2847" y="2040"/>
                  </a:cubicBezTo>
                  <a:cubicBezTo>
                    <a:pt x="2812" y="2040"/>
                    <a:pt x="2777" y="2037"/>
                    <a:pt x="2740" y="2032"/>
                  </a:cubicBezTo>
                  <a:cubicBezTo>
                    <a:pt x="2740" y="1963"/>
                    <a:pt x="2763" y="1872"/>
                    <a:pt x="2763" y="1804"/>
                  </a:cubicBezTo>
                  <a:cubicBezTo>
                    <a:pt x="2747" y="1804"/>
                    <a:pt x="2732" y="1793"/>
                    <a:pt x="2724" y="1793"/>
                  </a:cubicBezTo>
                  <a:cubicBezTo>
                    <a:pt x="2720" y="1793"/>
                    <a:pt x="2717" y="1796"/>
                    <a:pt x="2717" y="1804"/>
                  </a:cubicBezTo>
                  <a:cubicBezTo>
                    <a:pt x="2644" y="1844"/>
                    <a:pt x="2570" y="1865"/>
                    <a:pt x="2503" y="1865"/>
                  </a:cubicBezTo>
                  <a:cubicBezTo>
                    <a:pt x="2382" y="1865"/>
                    <a:pt x="2282" y="1799"/>
                    <a:pt x="2238" y="1667"/>
                  </a:cubicBezTo>
                  <a:cubicBezTo>
                    <a:pt x="2124" y="1256"/>
                    <a:pt x="2101" y="845"/>
                    <a:pt x="2238" y="457"/>
                  </a:cubicBezTo>
                  <a:cubicBezTo>
                    <a:pt x="2261" y="366"/>
                    <a:pt x="2352" y="297"/>
                    <a:pt x="2397" y="229"/>
                  </a:cubicBezTo>
                  <a:cubicBezTo>
                    <a:pt x="2557" y="297"/>
                    <a:pt x="2603" y="388"/>
                    <a:pt x="2580" y="548"/>
                  </a:cubicBezTo>
                  <a:cubicBezTo>
                    <a:pt x="2557" y="822"/>
                    <a:pt x="2557" y="1096"/>
                    <a:pt x="2534" y="1370"/>
                  </a:cubicBezTo>
                  <a:cubicBezTo>
                    <a:pt x="2534" y="1461"/>
                    <a:pt x="2580" y="1530"/>
                    <a:pt x="2580" y="1621"/>
                  </a:cubicBezTo>
                  <a:lnTo>
                    <a:pt x="2694" y="1621"/>
                  </a:lnTo>
                  <a:cubicBezTo>
                    <a:pt x="2740" y="1301"/>
                    <a:pt x="2808" y="959"/>
                    <a:pt x="2854" y="662"/>
                  </a:cubicBezTo>
                  <a:cubicBezTo>
                    <a:pt x="2786" y="571"/>
                    <a:pt x="2717" y="480"/>
                    <a:pt x="2671" y="388"/>
                  </a:cubicBezTo>
                  <a:cubicBezTo>
                    <a:pt x="2626" y="297"/>
                    <a:pt x="2649" y="183"/>
                    <a:pt x="2580" y="115"/>
                  </a:cubicBezTo>
                  <a:cubicBezTo>
                    <a:pt x="2534" y="46"/>
                    <a:pt x="239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15"/>
            <p:cNvSpPr/>
            <p:nvPr/>
          </p:nvSpPr>
          <p:spPr>
            <a:xfrm>
              <a:off x="5879375" y="3341675"/>
              <a:ext cx="18300" cy="27400"/>
            </a:xfrm>
            <a:custGeom>
              <a:avLst/>
              <a:gdLst/>
              <a:ahLst/>
              <a:cxnLst/>
              <a:rect l="l" t="t" r="r" b="b"/>
              <a:pathLst>
                <a:path w="732" h="1096" extrusionOk="0">
                  <a:moveTo>
                    <a:pt x="252" y="0"/>
                  </a:moveTo>
                  <a:cubicBezTo>
                    <a:pt x="206" y="69"/>
                    <a:pt x="138" y="137"/>
                    <a:pt x="69" y="206"/>
                  </a:cubicBezTo>
                  <a:cubicBezTo>
                    <a:pt x="47" y="251"/>
                    <a:pt x="24" y="320"/>
                    <a:pt x="1" y="365"/>
                  </a:cubicBezTo>
                  <a:cubicBezTo>
                    <a:pt x="24" y="388"/>
                    <a:pt x="47" y="411"/>
                    <a:pt x="69" y="434"/>
                  </a:cubicBezTo>
                  <a:cubicBezTo>
                    <a:pt x="115" y="343"/>
                    <a:pt x="138" y="251"/>
                    <a:pt x="206" y="137"/>
                  </a:cubicBezTo>
                  <a:cubicBezTo>
                    <a:pt x="457" y="480"/>
                    <a:pt x="435" y="776"/>
                    <a:pt x="343" y="1073"/>
                  </a:cubicBezTo>
                  <a:cubicBezTo>
                    <a:pt x="366" y="1073"/>
                    <a:pt x="389" y="1096"/>
                    <a:pt x="412" y="1096"/>
                  </a:cubicBezTo>
                  <a:cubicBezTo>
                    <a:pt x="480" y="959"/>
                    <a:pt x="549" y="845"/>
                    <a:pt x="617" y="685"/>
                  </a:cubicBezTo>
                  <a:cubicBezTo>
                    <a:pt x="663" y="685"/>
                    <a:pt x="709" y="685"/>
                    <a:pt x="731" y="708"/>
                  </a:cubicBezTo>
                  <a:cubicBezTo>
                    <a:pt x="640" y="548"/>
                    <a:pt x="572" y="365"/>
                    <a:pt x="457" y="206"/>
                  </a:cubicBezTo>
                  <a:cubicBezTo>
                    <a:pt x="412" y="137"/>
                    <a:pt x="321" y="69"/>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15"/>
            <p:cNvSpPr/>
            <p:nvPr/>
          </p:nvSpPr>
          <p:spPr>
            <a:xfrm>
              <a:off x="5830325" y="3345675"/>
              <a:ext cx="6300" cy="18275"/>
            </a:xfrm>
            <a:custGeom>
              <a:avLst/>
              <a:gdLst/>
              <a:ahLst/>
              <a:cxnLst/>
              <a:rect l="l" t="t" r="r" b="b"/>
              <a:pathLst>
                <a:path w="252" h="731" extrusionOk="0">
                  <a:moveTo>
                    <a:pt x="46" y="23"/>
                  </a:moveTo>
                  <a:cubicBezTo>
                    <a:pt x="46" y="251"/>
                    <a:pt x="23" y="502"/>
                    <a:pt x="0" y="730"/>
                  </a:cubicBezTo>
                  <a:lnTo>
                    <a:pt x="91" y="730"/>
                  </a:lnTo>
                  <a:cubicBezTo>
                    <a:pt x="114" y="548"/>
                    <a:pt x="114" y="342"/>
                    <a:pt x="183" y="183"/>
                  </a:cubicBezTo>
                  <a:cubicBezTo>
                    <a:pt x="251" y="0"/>
                    <a:pt x="68" y="91"/>
                    <a:pt x="46"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15"/>
            <p:cNvSpPr/>
            <p:nvPr/>
          </p:nvSpPr>
          <p:spPr>
            <a:xfrm>
              <a:off x="5841725" y="3345675"/>
              <a:ext cx="9150" cy="19425"/>
            </a:xfrm>
            <a:custGeom>
              <a:avLst/>
              <a:gdLst/>
              <a:ahLst/>
              <a:cxnLst/>
              <a:rect l="l" t="t" r="r" b="b"/>
              <a:pathLst>
                <a:path w="366" h="777" extrusionOk="0">
                  <a:moveTo>
                    <a:pt x="1" y="0"/>
                  </a:moveTo>
                  <a:lnTo>
                    <a:pt x="1" y="0"/>
                  </a:lnTo>
                  <a:cubicBezTo>
                    <a:pt x="115" y="251"/>
                    <a:pt x="206" y="525"/>
                    <a:pt x="297" y="776"/>
                  </a:cubicBezTo>
                  <a:cubicBezTo>
                    <a:pt x="320" y="776"/>
                    <a:pt x="343" y="753"/>
                    <a:pt x="366" y="753"/>
                  </a:cubicBezTo>
                  <a:cubicBezTo>
                    <a:pt x="297" y="479"/>
                    <a:pt x="274" y="18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15"/>
            <p:cNvSpPr/>
            <p:nvPr/>
          </p:nvSpPr>
          <p:spPr>
            <a:xfrm>
              <a:off x="6038025" y="3327975"/>
              <a:ext cx="8000" cy="8575"/>
            </a:xfrm>
            <a:custGeom>
              <a:avLst/>
              <a:gdLst/>
              <a:ahLst/>
              <a:cxnLst/>
              <a:rect l="l" t="t" r="r" b="b"/>
              <a:pathLst>
                <a:path w="320" h="343" extrusionOk="0">
                  <a:moveTo>
                    <a:pt x="320" y="0"/>
                  </a:moveTo>
                  <a:lnTo>
                    <a:pt x="0" y="320"/>
                  </a:lnTo>
                  <a:lnTo>
                    <a:pt x="23" y="343"/>
                  </a:lnTo>
                  <a:cubicBezTo>
                    <a:pt x="115" y="229"/>
                    <a:pt x="229" y="115"/>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15"/>
            <p:cNvSpPr/>
            <p:nvPr/>
          </p:nvSpPr>
          <p:spPr>
            <a:xfrm>
              <a:off x="5685950" y="3373050"/>
              <a:ext cx="6875" cy="5175"/>
            </a:xfrm>
            <a:custGeom>
              <a:avLst/>
              <a:gdLst/>
              <a:ahLst/>
              <a:cxnLst/>
              <a:rect l="l" t="t" r="r" b="b"/>
              <a:pathLst>
                <a:path w="275" h="207" extrusionOk="0">
                  <a:moveTo>
                    <a:pt x="46" y="1"/>
                  </a:moveTo>
                  <a:cubicBezTo>
                    <a:pt x="46" y="23"/>
                    <a:pt x="23" y="69"/>
                    <a:pt x="0" y="92"/>
                  </a:cubicBezTo>
                  <a:lnTo>
                    <a:pt x="228" y="206"/>
                  </a:lnTo>
                  <a:cubicBezTo>
                    <a:pt x="251" y="160"/>
                    <a:pt x="251" y="138"/>
                    <a:pt x="274" y="115"/>
                  </a:cubicBezTo>
                  <a:cubicBezTo>
                    <a:pt x="206" y="69"/>
                    <a:pt x="137" y="4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15"/>
            <p:cNvSpPr/>
            <p:nvPr/>
          </p:nvSpPr>
          <p:spPr>
            <a:xfrm>
              <a:off x="5834875" y="3339950"/>
              <a:ext cx="5725" cy="3450"/>
            </a:xfrm>
            <a:custGeom>
              <a:avLst/>
              <a:gdLst/>
              <a:ahLst/>
              <a:cxnLst/>
              <a:rect l="l" t="t" r="r" b="b"/>
              <a:pathLst>
                <a:path w="229" h="138" extrusionOk="0">
                  <a:moveTo>
                    <a:pt x="1" y="1"/>
                  </a:moveTo>
                  <a:cubicBezTo>
                    <a:pt x="1" y="46"/>
                    <a:pt x="1" y="69"/>
                    <a:pt x="1" y="92"/>
                  </a:cubicBezTo>
                  <a:cubicBezTo>
                    <a:pt x="69" y="115"/>
                    <a:pt x="138" y="115"/>
                    <a:pt x="206" y="138"/>
                  </a:cubicBezTo>
                  <a:cubicBezTo>
                    <a:pt x="206" y="115"/>
                    <a:pt x="206" y="92"/>
                    <a:pt x="229" y="69"/>
                  </a:cubicBezTo>
                  <a:cubicBezTo>
                    <a:pt x="138" y="46"/>
                    <a:pt x="69"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15"/>
            <p:cNvSpPr/>
            <p:nvPr/>
          </p:nvSpPr>
          <p:spPr>
            <a:xfrm>
              <a:off x="5826325" y="3346225"/>
              <a:ext cx="5150" cy="600"/>
            </a:xfrm>
            <a:custGeom>
              <a:avLst/>
              <a:gdLst/>
              <a:ahLst/>
              <a:cxnLst/>
              <a:rect l="l" t="t" r="r" b="b"/>
              <a:pathLst>
                <a:path w="206" h="24" extrusionOk="0">
                  <a:moveTo>
                    <a:pt x="0" y="1"/>
                  </a:moveTo>
                  <a:cubicBezTo>
                    <a:pt x="0" y="1"/>
                    <a:pt x="0" y="24"/>
                    <a:pt x="0" y="24"/>
                  </a:cubicBezTo>
                  <a:cubicBezTo>
                    <a:pt x="69" y="24"/>
                    <a:pt x="137"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15"/>
            <p:cNvSpPr/>
            <p:nvPr/>
          </p:nvSpPr>
          <p:spPr>
            <a:xfrm>
              <a:off x="5824600" y="3349075"/>
              <a:ext cx="1175" cy="1750"/>
            </a:xfrm>
            <a:custGeom>
              <a:avLst/>
              <a:gdLst/>
              <a:ahLst/>
              <a:cxnLst/>
              <a:rect l="l" t="t" r="r" b="b"/>
              <a:pathLst>
                <a:path w="47" h="70" extrusionOk="0">
                  <a:moveTo>
                    <a:pt x="24" y="1"/>
                  </a:moveTo>
                  <a:cubicBezTo>
                    <a:pt x="24" y="24"/>
                    <a:pt x="24" y="47"/>
                    <a:pt x="1" y="47"/>
                  </a:cubicBezTo>
                  <a:cubicBezTo>
                    <a:pt x="24" y="69"/>
                    <a:pt x="24" y="69"/>
                    <a:pt x="24" y="69"/>
                  </a:cubicBezTo>
                  <a:cubicBezTo>
                    <a:pt x="46" y="47"/>
                    <a:pt x="46" y="24"/>
                    <a:pt x="46" y="24"/>
                  </a:cubicBezTo>
                  <a:cubicBezTo>
                    <a:pt x="46" y="24"/>
                    <a:pt x="24"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15"/>
            <p:cNvSpPr/>
            <p:nvPr/>
          </p:nvSpPr>
          <p:spPr>
            <a:xfrm>
              <a:off x="6036875" y="3335950"/>
              <a:ext cx="1750" cy="2325"/>
            </a:xfrm>
            <a:custGeom>
              <a:avLst/>
              <a:gdLst/>
              <a:ahLst/>
              <a:cxnLst/>
              <a:rect l="l" t="t" r="r" b="b"/>
              <a:pathLst>
                <a:path w="70" h="93" extrusionOk="0">
                  <a:moveTo>
                    <a:pt x="46" y="1"/>
                  </a:moveTo>
                  <a:cubicBezTo>
                    <a:pt x="24" y="24"/>
                    <a:pt x="1" y="47"/>
                    <a:pt x="1" y="69"/>
                  </a:cubicBezTo>
                  <a:lnTo>
                    <a:pt x="1" y="92"/>
                  </a:lnTo>
                  <a:cubicBezTo>
                    <a:pt x="24" y="69"/>
                    <a:pt x="46" y="47"/>
                    <a:pt x="69" y="24"/>
                  </a:cubicBezTo>
                  <a:lnTo>
                    <a:pt x="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15"/>
            <p:cNvSpPr/>
            <p:nvPr/>
          </p:nvSpPr>
          <p:spPr>
            <a:xfrm>
              <a:off x="5886225" y="3371900"/>
              <a:ext cx="600" cy="600"/>
            </a:xfrm>
            <a:custGeom>
              <a:avLst/>
              <a:gdLst/>
              <a:ahLst/>
              <a:cxnLst/>
              <a:rect l="l" t="t" r="r" b="b"/>
              <a:pathLst>
                <a:path w="24" h="24" extrusionOk="0">
                  <a:moveTo>
                    <a:pt x="1" y="1"/>
                  </a:moveTo>
                  <a:lnTo>
                    <a:pt x="24"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15"/>
            <p:cNvSpPr/>
            <p:nvPr/>
          </p:nvSpPr>
          <p:spPr>
            <a:xfrm>
              <a:off x="5884525" y="3374200"/>
              <a:ext cx="25" cy="600"/>
            </a:xfrm>
            <a:custGeom>
              <a:avLst/>
              <a:gdLst/>
              <a:ahLst/>
              <a:cxnLst/>
              <a:rect l="l" t="t" r="r" b="b"/>
              <a:pathLst>
                <a:path w="1" h="24" extrusionOk="0">
                  <a:moveTo>
                    <a:pt x="0" y="0"/>
                  </a:moveTo>
                  <a:lnTo>
                    <a:pt x="0" y="2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15"/>
            <p:cNvSpPr/>
            <p:nvPr/>
          </p:nvSpPr>
          <p:spPr>
            <a:xfrm>
              <a:off x="5884525" y="3371900"/>
              <a:ext cx="2300" cy="2325"/>
            </a:xfrm>
            <a:custGeom>
              <a:avLst/>
              <a:gdLst/>
              <a:ahLst/>
              <a:cxnLst/>
              <a:rect l="l" t="t" r="r" b="b"/>
              <a:pathLst>
                <a:path w="92" h="93" extrusionOk="0">
                  <a:moveTo>
                    <a:pt x="69" y="1"/>
                  </a:moveTo>
                  <a:cubicBezTo>
                    <a:pt x="46" y="24"/>
                    <a:pt x="23" y="69"/>
                    <a:pt x="0" y="92"/>
                  </a:cubicBezTo>
                  <a:cubicBezTo>
                    <a:pt x="23" y="69"/>
                    <a:pt x="46" y="47"/>
                    <a:pt x="92" y="2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15"/>
            <p:cNvSpPr/>
            <p:nvPr/>
          </p:nvSpPr>
          <p:spPr>
            <a:xfrm>
              <a:off x="5985525" y="3394725"/>
              <a:ext cx="600" cy="600"/>
            </a:xfrm>
            <a:custGeom>
              <a:avLst/>
              <a:gdLst/>
              <a:ahLst/>
              <a:cxnLst/>
              <a:rect l="l" t="t" r="r" b="b"/>
              <a:pathLst>
                <a:path w="24" h="24" extrusionOk="0">
                  <a:moveTo>
                    <a:pt x="23" y="24"/>
                  </a:moveTo>
                  <a:lnTo>
                    <a:pt x="0" y="1"/>
                  </a:lnTo>
                  <a:lnTo>
                    <a:pt x="23"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3" name="Google Shape;463;p15"/>
          <p:cNvSpPr/>
          <p:nvPr/>
        </p:nvSpPr>
        <p:spPr>
          <a:xfrm>
            <a:off x="6041525" y="44396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15"/>
          <p:cNvSpPr/>
          <p:nvPr/>
        </p:nvSpPr>
        <p:spPr>
          <a:xfrm>
            <a:off x="6814800" y="3761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15"/>
          <p:cNvSpPr txBox="1">
            <a:spLocks noGrp="1"/>
          </p:cNvSpPr>
          <p:nvPr>
            <p:ph type="title"/>
          </p:nvPr>
        </p:nvSpPr>
        <p:spPr>
          <a:xfrm>
            <a:off x="5450925" y="1210561"/>
            <a:ext cx="2983200" cy="8943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6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66" name="Google Shape;466;p15"/>
          <p:cNvSpPr txBox="1">
            <a:spLocks noGrp="1"/>
          </p:cNvSpPr>
          <p:nvPr>
            <p:ph type="subTitle" idx="1"/>
          </p:nvPr>
        </p:nvSpPr>
        <p:spPr>
          <a:xfrm>
            <a:off x="5450925" y="2649850"/>
            <a:ext cx="2983200" cy="1283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Main point 1">
  <p:cSld name="CUSTOM_13">
    <p:spTree>
      <p:nvGrpSpPr>
        <p:cNvPr id="1" name="Shape 467"/>
        <p:cNvGrpSpPr/>
        <p:nvPr/>
      </p:nvGrpSpPr>
      <p:grpSpPr>
        <a:xfrm>
          <a:off x="0" y="0"/>
          <a:ext cx="0" cy="0"/>
          <a:chOff x="0" y="0"/>
          <a:chExt cx="0" cy="0"/>
        </a:xfrm>
      </p:grpSpPr>
      <p:grpSp>
        <p:nvGrpSpPr>
          <p:cNvPr id="468" name="Google Shape;468;p16"/>
          <p:cNvGrpSpPr/>
          <p:nvPr/>
        </p:nvGrpSpPr>
        <p:grpSpPr>
          <a:xfrm>
            <a:off x="4013329" y="4174700"/>
            <a:ext cx="1117237" cy="659800"/>
            <a:chOff x="-470575" y="2279200"/>
            <a:chExt cx="1105300" cy="652750"/>
          </a:xfrm>
        </p:grpSpPr>
        <p:sp>
          <p:nvSpPr>
            <p:cNvPr id="469" name="Google Shape;469;p16"/>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16"/>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16"/>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16"/>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16"/>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16"/>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5" name="Google Shape;475;p16"/>
          <p:cNvGrpSpPr/>
          <p:nvPr/>
        </p:nvGrpSpPr>
        <p:grpSpPr>
          <a:xfrm>
            <a:off x="151254" y="540025"/>
            <a:ext cx="1117237" cy="659800"/>
            <a:chOff x="-470575" y="2279200"/>
            <a:chExt cx="1105300" cy="652750"/>
          </a:xfrm>
        </p:grpSpPr>
        <p:sp>
          <p:nvSpPr>
            <p:cNvPr id="476" name="Google Shape;476;p16"/>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16"/>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16"/>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16"/>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16"/>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16"/>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2" name="Google Shape;482;p16"/>
          <p:cNvGrpSpPr/>
          <p:nvPr/>
        </p:nvGrpSpPr>
        <p:grpSpPr>
          <a:xfrm>
            <a:off x="8018002" y="-367962"/>
            <a:ext cx="1626587" cy="1815964"/>
            <a:chOff x="5605475" y="3306175"/>
            <a:chExt cx="598450" cy="668125"/>
          </a:xfrm>
        </p:grpSpPr>
        <p:sp>
          <p:nvSpPr>
            <p:cNvPr id="483" name="Google Shape;483;p16"/>
            <p:cNvSpPr/>
            <p:nvPr/>
          </p:nvSpPr>
          <p:spPr>
            <a:xfrm>
              <a:off x="5605475" y="3306175"/>
              <a:ext cx="598450" cy="668125"/>
            </a:xfrm>
            <a:custGeom>
              <a:avLst/>
              <a:gdLst/>
              <a:ahLst/>
              <a:cxnLst/>
              <a:rect l="l" t="t" r="r" b="b"/>
              <a:pathLst>
                <a:path w="23938" h="26725" extrusionOk="0">
                  <a:moveTo>
                    <a:pt x="17462" y="941"/>
                  </a:moveTo>
                  <a:cubicBezTo>
                    <a:pt x="17461" y="949"/>
                    <a:pt x="17459" y="958"/>
                    <a:pt x="17457" y="966"/>
                  </a:cubicBezTo>
                  <a:lnTo>
                    <a:pt x="17457" y="966"/>
                  </a:lnTo>
                  <a:cubicBezTo>
                    <a:pt x="17459" y="965"/>
                    <a:pt x="17460" y="965"/>
                    <a:pt x="17462" y="964"/>
                  </a:cubicBezTo>
                  <a:lnTo>
                    <a:pt x="17462" y="941"/>
                  </a:lnTo>
                  <a:close/>
                  <a:moveTo>
                    <a:pt x="15773" y="279"/>
                  </a:moveTo>
                  <a:cubicBezTo>
                    <a:pt x="15819" y="325"/>
                    <a:pt x="15887" y="347"/>
                    <a:pt x="15910" y="393"/>
                  </a:cubicBezTo>
                  <a:cubicBezTo>
                    <a:pt x="16184" y="690"/>
                    <a:pt x="16458" y="1009"/>
                    <a:pt x="16663" y="1375"/>
                  </a:cubicBezTo>
                  <a:cubicBezTo>
                    <a:pt x="16823" y="1671"/>
                    <a:pt x="16823" y="1945"/>
                    <a:pt x="16686" y="2242"/>
                  </a:cubicBezTo>
                  <a:cubicBezTo>
                    <a:pt x="16610" y="2432"/>
                    <a:pt x="16502" y="2527"/>
                    <a:pt x="16323" y="2527"/>
                  </a:cubicBezTo>
                  <a:cubicBezTo>
                    <a:pt x="16291" y="2527"/>
                    <a:pt x="16258" y="2524"/>
                    <a:pt x="16221" y="2518"/>
                  </a:cubicBezTo>
                  <a:lnTo>
                    <a:pt x="16221" y="2518"/>
                  </a:lnTo>
                  <a:cubicBezTo>
                    <a:pt x="16066" y="2137"/>
                    <a:pt x="15953" y="1757"/>
                    <a:pt x="15773" y="1420"/>
                  </a:cubicBezTo>
                  <a:cubicBezTo>
                    <a:pt x="15568" y="1032"/>
                    <a:pt x="15522" y="667"/>
                    <a:pt x="15773" y="279"/>
                  </a:cubicBezTo>
                  <a:close/>
                  <a:moveTo>
                    <a:pt x="14860" y="1417"/>
                  </a:moveTo>
                  <a:cubicBezTo>
                    <a:pt x="14910" y="1417"/>
                    <a:pt x="14958" y="1430"/>
                    <a:pt x="14997" y="1443"/>
                  </a:cubicBezTo>
                  <a:cubicBezTo>
                    <a:pt x="15408" y="1557"/>
                    <a:pt x="15842" y="2151"/>
                    <a:pt x="15819" y="2630"/>
                  </a:cubicBezTo>
                  <a:cubicBezTo>
                    <a:pt x="15690" y="2614"/>
                    <a:pt x="15549" y="2598"/>
                    <a:pt x="15413" y="2598"/>
                  </a:cubicBezTo>
                  <a:cubicBezTo>
                    <a:pt x="15357" y="2598"/>
                    <a:pt x="15302" y="2600"/>
                    <a:pt x="15248" y="2607"/>
                  </a:cubicBezTo>
                  <a:cubicBezTo>
                    <a:pt x="15227" y="2609"/>
                    <a:pt x="15207" y="2610"/>
                    <a:pt x="15187" y="2610"/>
                  </a:cubicBezTo>
                  <a:cubicBezTo>
                    <a:pt x="14977" y="2610"/>
                    <a:pt x="14838" y="2502"/>
                    <a:pt x="14754" y="2285"/>
                  </a:cubicBezTo>
                  <a:lnTo>
                    <a:pt x="14754" y="2285"/>
                  </a:lnTo>
                  <a:cubicBezTo>
                    <a:pt x="14823" y="2265"/>
                    <a:pt x="14925" y="2261"/>
                    <a:pt x="14837" y="2173"/>
                  </a:cubicBezTo>
                  <a:cubicBezTo>
                    <a:pt x="14769" y="2105"/>
                    <a:pt x="14655" y="2082"/>
                    <a:pt x="14609" y="2014"/>
                  </a:cubicBezTo>
                  <a:cubicBezTo>
                    <a:pt x="14518" y="1900"/>
                    <a:pt x="14449" y="1763"/>
                    <a:pt x="14472" y="1648"/>
                  </a:cubicBezTo>
                  <a:cubicBezTo>
                    <a:pt x="14495" y="1557"/>
                    <a:pt x="14655" y="1489"/>
                    <a:pt x="14746" y="1443"/>
                  </a:cubicBezTo>
                  <a:cubicBezTo>
                    <a:pt x="14785" y="1424"/>
                    <a:pt x="14823" y="1417"/>
                    <a:pt x="14860" y="1417"/>
                  </a:cubicBezTo>
                  <a:close/>
                  <a:moveTo>
                    <a:pt x="16221" y="2551"/>
                  </a:moveTo>
                  <a:cubicBezTo>
                    <a:pt x="16231" y="2583"/>
                    <a:pt x="16235" y="2613"/>
                    <a:pt x="16252" y="2630"/>
                  </a:cubicBezTo>
                  <a:lnTo>
                    <a:pt x="16207" y="2630"/>
                  </a:lnTo>
                  <a:cubicBezTo>
                    <a:pt x="16207" y="2611"/>
                    <a:pt x="16207" y="2575"/>
                    <a:pt x="16221" y="2551"/>
                  </a:cubicBezTo>
                  <a:close/>
                  <a:moveTo>
                    <a:pt x="17791" y="2988"/>
                  </a:moveTo>
                  <a:cubicBezTo>
                    <a:pt x="18396" y="2988"/>
                    <a:pt x="18726" y="3225"/>
                    <a:pt x="18991" y="3771"/>
                  </a:cubicBezTo>
                  <a:cubicBezTo>
                    <a:pt x="18877" y="3703"/>
                    <a:pt x="18809" y="3680"/>
                    <a:pt x="18786" y="3611"/>
                  </a:cubicBezTo>
                  <a:cubicBezTo>
                    <a:pt x="18626" y="3338"/>
                    <a:pt x="18352" y="3338"/>
                    <a:pt x="18078" y="3338"/>
                  </a:cubicBezTo>
                  <a:cubicBezTo>
                    <a:pt x="17782" y="3360"/>
                    <a:pt x="17485" y="3383"/>
                    <a:pt x="17188" y="3406"/>
                  </a:cubicBezTo>
                  <a:cubicBezTo>
                    <a:pt x="17168" y="3408"/>
                    <a:pt x="17148" y="3409"/>
                    <a:pt x="17129" y="3409"/>
                  </a:cubicBezTo>
                  <a:cubicBezTo>
                    <a:pt x="16956" y="3409"/>
                    <a:pt x="16837" y="3317"/>
                    <a:pt x="16755" y="3132"/>
                  </a:cubicBezTo>
                  <a:cubicBezTo>
                    <a:pt x="17173" y="3038"/>
                    <a:pt x="17511" y="2988"/>
                    <a:pt x="17791" y="2988"/>
                  </a:cubicBezTo>
                  <a:close/>
                  <a:moveTo>
                    <a:pt x="5275" y="1274"/>
                  </a:moveTo>
                  <a:cubicBezTo>
                    <a:pt x="5336" y="1274"/>
                    <a:pt x="5388" y="1315"/>
                    <a:pt x="5456" y="1397"/>
                  </a:cubicBezTo>
                  <a:cubicBezTo>
                    <a:pt x="5639" y="1694"/>
                    <a:pt x="5593" y="1991"/>
                    <a:pt x="5662" y="2333"/>
                  </a:cubicBezTo>
                  <a:cubicBezTo>
                    <a:pt x="5593" y="2813"/>
                    <a:pt x="5502" y="3292"/>
                    <a:pt x="5410" y="3794"/>
                  </a:cubicBezTo>
                  <a:cubicBezTo>
                    <a:pt x="5410" y="3840"/>
                    <a:pt x="5388" y="3908"/>
                    <a:pt x="5342" y="3931"/>
                  </a:cubicBezTo>
                  <a:cubicBezTo>
                    <a:pt x="5273" y="3999"/>
                    <a:pt x="5182" y="4068"/>
                    <a:pt x="5114" y="4068"/>
                  </a:cubicBezTo>
                  <a:cubicBezTo>
                    <a:pt x="5045" y="4045"/>
                    <a:pt x="4931" y="3954"/>
                    <a:pt x="4885" y="3885"/>
                  </a:cubicBezTo>
                  <a:cubicBezTo>
                    <a:pt x="4817" y="3748"/>
                    <a:pt x="4771" y="3611"/>
                    <a:pt x="4726" y="3475"/>
                  </a:cubicBezTo>
                  <a:cubicBezTo>
                    <a:pt x="4612" y="3201"/>
                    <a:pt x="4475" y="2950"/>
                    <a:pt x="4360" y="2676"/>
                  </a:cubicBezTo>
                  <a:cubicBezTo>
                    <a:pt x="4292" y="2539"/>
                    <a:pt x="4315" y="2447"/>
                    <a:pt x="4429" y="2310"/>
                  </a:cubicBezTo>
                  <a:cubicBezTo>
                    <a:pt x="4543" y="2196"/>
                    <a:pt x="4612" y="2037"/>
                    <a:pt x="4680" y="1877"/>
                  </a:cubicBezTo>
                  <a:cubicBezTo>
                    <a:pt x="4771" y="1626"/>
                    <a:pt x="4931" y="1466"/>
                    <a:pt x="5137" y="1329"/>
                  </a:cubicBezTo>
                  <a:cubicBezTo>
                    <a:pt x="5191" y="1292"/>
                    <a:pt x="5235" y="1274"/>
                    <a:pt x="5275" y="1274"/>
                  </a:cubicBezTo>
                  <a:close/>
                  <a:moveTo>
                    <a:pt x="15709" y="2740"/>
                  </a:moveTo>
                  <a:cubicBezTo>
                    <a:pt x="15827" y="2740"/>
                    <a:pt x="15930" y="2815"/>
                    <a:pt x="15910" y="2995"/>
                  </a:cubicBezTo>
                  <a:cubicBezTo>
                    <a:pt x="15727" y="3018"/>
                    <a:pt x="15522" y="3018"/>
                    <a:pt x="15454" y="3246"/>
                  </a:cubicBezTo>
                  <a:cubicBezTo>
                    <a:pt x="15556" y="3201"/>
                    <a:pt x="15665" y="3166"/>
                    <a:pt x="15779" y="3166"/>
                  </a:cubicBezTo>
                  <a:cubicBezTo>
                    <a:pt x="15893" y="3166"/>
                    <a:pt x="16013" y="3201"/>
                    <a:pt x="16138" y="3292"/>
                  </a:cubicBezTo>
                  <a:cubicBezTo>
                    <a:pt x="15750" y="3589"/>
                    <a:pt x="15522" y="4091"/>
                    <a:pt x="14906" y="4091"/>
                  </a:cubicBezTo>
                  <a:cubicBezTo>
                    <a:pt x="15043" y="3817"/>
                    <a:pt x="15180" y="3589"/>
                    <a:pt x="15294" y="3360"/>
                  </a:cubicBezTo>
                  <a:lnTo>
                    <a:pt x="15248" y="3315"/>
                  </a:lnTo>
                  <a:cubicBezTo>
                    <a:pt x="15157" y="3338"/>
                    <a:pt x="15020" y="3338"/>
                    <a:pt x="14974" y="3406"/>
                  </a:cubicBezTo>
                  <a:cubicBezTo>
                    <a:pt x="14860" y="3543"/>
                    <a:pt x="14814" y="3726"/>
                    <a:pt x="14723" y="3954"/>
                  </a:cubicBezTo>
                  <a:cubicBezTo>
                    <a:pt x="14678" y="3954"/>
                    <a:pt x="14563" y="3999"/>
                    <a:pt x="14449" y="4022"/>
                  </a:cubicBezTo>
                  <a:cubicBezTo>
                    <a:pt x="14244" y="3611"/>
                    <a:pt x="14404" y="3041"/>
                    <a:pt x="14814" y="2904"/>
                  </a:cubicBezTo>
                  <a:cubicBezTo>
                    <a:pt x="15088" y="2790"/>
                    <a:pt x="15385" y="2767"/>
                    <a:pt x="15659" y="2744"/>
                  </a:cubicBezTo>
                  <a:cubicBezTo>
                    <a:pt x="15676" y="2741"/>
                    <a:pt x="15692" y="2740"/>
                    <a:pt x="15709" y="2740"/>
                  </a:cubicBezTo>
                  <a:close/>
                  <a:moveTo>
                    <a:pt x="17892" y="3491"/>
                  </a:moveTo>
                  <a:cubicBezTo>
                    <a:pt x="17932" y="3491"/>
                    <a:pt x="17971" y="3493"/>
                    <a:pt x="18010" y="3497"/>
                  </a:cubicBezTo>
                  <a:cubicBezTo>
                    <a:pt x="18193" y="3497"/>
                    <a:pt x="18375" y="3566"/>
                    <a:pt x="18535" y="3634"/>
                  </a:cubicBezTo>
                  <a:cubicBezTo>
                    <a:pt x="18695" y="3726"/>
                    <a:pt x="18832" y="3885"/>
                    <a:pt x="19014" y="3999"/>
                  </a:cubicBezTo>
                  <a:cubicBezTo>
                    <a:pt x="18847" y="4133"/>
                    <a:pt x="18656" y="4218"/>
                    <a:pt x="18440" y="4218"/>
                  </a:cubicBezTo>
                  <a:cubicBezTo>
                    <a:pt x="18361" y="4218"/>
                    <a:pt x="18278" y="4207"/>
                    <a:pt x="18193" y="4182"/>
                  </a:cubicBezTo>
                  <a:cubicBezTo>
                    <a:pt x="17850" y="4068"/>
                    <a:pt x="17462" y="3999"/>
                    <a:pt x="17302" y="3543"/>
                  </a:cubicBezTo>
                  <a:cubicBezTo>
                    <a:pt x="17542" y="3525"/>
                    <a:pt x="17723" y="3491"/>
                    <a:pt x="17892" y="3491"/>
                  </a:cubicBezTo>
                  <a:close/>
                  <a:moveTo>
                    <a:pt x="7548" y="4476"/>
                  </a:moveTo>
                  <a:cubicBezTo>
                    <a:pt x="7611" y="4476"/>
                    <a:pt x="7674" y="4477"/>
                    <a:pt x="7739" y="4479"/>
                  </a:cubicBezTo>
                  <a:cubicBezTo>
                    <a:pt x="7647" y="4661"/>
                    <a:pt x="7556" y="4798"/>
                    <a:pt x="7488" y="4935"/>
                  </a:cubicBezTo>
                  <a:cubicBezTo>
                    <a:pt x="7271" y="5289"/>
                    <a:pt x="6987" y="5525"/>
                    <a:pt x="6591" y="5525"/>
                  </a:cubicBezTo>
                  <a:cubicBezTo>
                    <a:pt x="6528" y="5525"/>
                    <a:pt x="6461" y="5519"/>
                    <a:pt x="6392" y="5506"/>
                  </a:cubicBezTo>
                  <a:cubicBezTo>
                    <a:pt x="6209" y="5460"/>
                    <a:pt x="6004" y="5460"/>
                    <a:pt x="5821" y="5392"/>
                  </a:cubicBezTo>
                  <a:cubicBezTo>
                    <a:pt x="5753" y="5392"/>
                    <a:pt x="5684" y="5301"/>
                    <a:pt x="5662" y="5232"/>
                  </a:cubicBezTo>
                  <a:cubicBezTo>
                    <a:pt x="5616" y="5141"/>
                    <a:pt x="5616" y="5049"/>
                    <a:pt x="5593" y="4935"/>
                  </a:cubicBezTo>
                  <a:cubicBezTo>
                    <a:pt x="6202" y="4600"/>
                    <a:pt x="6829" y="4476"/>
                    <a:pt x="7548" y="4476"/>
                  </a:cubicBezTo>
                  <a:close/>
                  <a:moveTo>
                    <a:pt x="7877" y="5503"/>
                  </a:moveTo>
                  <a:cubicBezTo>
                    <a:pt x="7919" y="5503"/>
                    <a:pt x="7921" y="5535"/>
                    <a:pt x="7921" y="5628"/>
                  </a:cubicBezTo>
                  <a:lnTo>
                    <a:pt x="7921" y="5628"/>
                  </a:lnTo>
                  <a:cubicBezTo>
                    <a:pt x="7865" y="5592"/>
                    <a:pt x="7822" y="5569"/>
                    <a:pt x="7761" y="5529"/>
                  </a:cubicBezTo>
                  <a:cubicBezTo>
                    <a:pt x="7817" y="5513"/>
                    <a:pt x="7853" y="5503"/>
                    <a:pt x="7877" y="5503"/>
                  </a:cubicBezTo>
                  <a:close/>
                  <a:moveTo>
                    <a:pt x="7510" y="5460"/>
                  </a:moveTo>
                  <a:cubicBezTo>
                    <a:pt x="7533" y="5620"/>
                    <a:pt x="7556" y="5803"/>
                    <a:pt x="7602" y="5962"/>
                  </a:cubicBezTo>
                  <a:cubicBezTo>
                    <a:pt x="7623" y="6093"/>
                    <a:pt x="7666" y="6244"/>
                    <a:pt x="7709" y="6376"/>
                  </a:cubicBezTo>
                  <a:lnTo>
                    <a:pt x="7709" y="6376"/>
                  </a:lnTo>
                  <a:cubicBezTo>
                    <a:pt x="7422" y="6179"/>
                    <a:pt x="7134" y="6001"/>
                    <a:pt x="6803" y="5780"/>
                  </a:cubicBezTo>
                  <a:cubicBezTo>
                    <a:pt x="7077" y="5643"/>
                    <a:pt x="7305" y="5552"/>
                    <a:pt x="7510" y="5460"/>
                  </a:cubicBezTo>
                  <a:close/>
                  <a:moveTo>
                    <a:pt x="7741" y="6410"/>
                  </a:moveTo>
                  <a:cubicBezTo>
                    <a:pt x="7771" y="6428"/>
                    <a:pt x="7789" y="6446"/>
                    <a:pt x="7807" y="6465"/>
                  </a:cubicBezTo>
                  <a:cubicBezTo>
                    <a:pt x="7784" y="6487"/>
                    <a:pt x="7784" y="6487"/>
                    <a:pt x="7784" y="6487"/>
                  </a:cubicBezTo>
                  <a:cubicBezTo>
                    <a:pt x="7765" y="6469"/>
                    <a:pt x="7747" y="6434"/>
                    <a:pt x="7741" y="6410"/>
                  </a:cubicBezTo>
                  <a:close/>
                  <a:moveTo>
                    <a:pt x="7967" y="6373"/>
                  </a:moveTo>
                  <a:lnTo>
                    <a:pt x="7967" y="6373"/>
                  </a:lnTo>
                  <a:cubicBezTo>
                    <a:pt x="8127" y="6419"/>
                    <a:pt x="8286" y="6442"/>
                    <a:pt x="8423" y="6487"/>
                  </a:cubicBezTo>
                  <a:cubicBezTo>
                    <a:pt x="8343" y="6487"/>
                    <a:pt x="8258" y="6516"/>
                    <a:pt x="8178" y="6516"/>
                  </a:cubicBezTo>
                  <a:cubicBezTo>
                    <a:pt x="8098" y="6516"/>
                    <a:pt x="8024" y="6487"/>
                    <a:pt x="7967" y="6373"/>
                  </a:cubicBezTo>
                  <a:close/>
                  <a:moveTo>
                    <a:pt x="12744" y="5732"/>
                  </a:moveTo>
                  <a:cubicBezTo>
                    <a:pt x="13244" y="5732"/>
                    <a:pt x="13953" y="6348"/>
                    <a:pt x="14130" y="6921"/>
                  </a:cubicBezTo>
                  <a:cubicBezTo>
                    <a:pt x="14056" y="6984"/>
                    <a:pt x="13983" y="7013"/>
                    <a:pt x="13912" y="7013"/>
                  </a:cubicBezTo>
                  <a:cubicBezTo>
                    <a:pt x="13828" y="7013"/>
                    <a:pt x="13747" y="6972"/>
                    <a:pt x="13673" y="6898"/>
                  </a:cubicBezTo>
                  <a:cubicBezTo>
                    <a:pt x="13399" y="6602"/>
                    <a:pt x="13125" y="6305"/>
                    <a:pt x="12851" y="6008"/>
                  </a:cubicBezTo>
                  <a:cubicBezTo>
                    <a:pt x="12783" y="5940"/>
                    <a:pt x="12760" y="5826"/>
                    <a:pt x="12692" y="5734"/>
                  </a:cubicBezTo>
                  <a:cubicBezTo>
                    <a:pt x="12709" y="5733"/>
                    <a:pt x="12726" y="5732"/>
                    <a:pt x="12744" y="5732"/>
                  </a:cubicBezTo>
                  <a:close/>
                  <a:moveTo>
                    <a:pt x="12864" y="6659"/>
                  </a:moveTo>
                  <a:cubicBezTo>
                    <a:pt x="13004" y="6659"/>
                    <a:pt x="13081" y="6744"/>
                    <a:pt x="13308" y="7035"/>
                  </a:cubicBezTo>
                  <a:cubicBezTo>
                    <a:pt x="13197" y="7047"/>
                    <a:pt x="13115" y="7056"/>
                    <a:pt x="13050" y="7056"/>
                  </a:cubicBezTo>
                  <a:cubicBezTo>
                    <a:pt x="12859" y="7056"/>
                    <a:pt x="12816" y="6982"/>
                    <a:pt x="12646" y="6693"/>
                  </a:cubicBezTo>
                  <a:cubicBezTo>
                    <a:pt x="12739" y="6673"/>
                    <a:pt x="12806" y="6659"/>
                    <a:pt x="12864" y="6659"/>
                  </a:cubicBezTo>
                  <a:close/>
                  <a:moveTo>
                    <a:pt x="5118" y="5001"/>
                  </a:moveTo>
                  <a:cubicBezTo>
                    <a:pt x="5285" y="5001"/>
                    <a:pt x="5346" y="5107"/>
                    <a:pt x="5388" y="5232"/>
                  </a:cubicBezTo>
                  <a:cubicBezTo>
                    <a:pt x="5525" y="5643"/>
                    <a:pt x="5456" y="6031"/>
                    <a:pt x="5296" y="6419"/>
                  </a:cubicBezTo>
                  <a:cubicBezTo>
                    <a:pt x="5091" y="6875"/>
                    <a:pt x="4726" y="7058"/>
                    <a:pt x="4269" y="7127"/>
                  </a:cubicBezTo>
                  <a:cubicBezTo>
                    <a:pt x="4242" y="7129"/>
                    <a:pt x="4216" y="7131"/>
                    <a:pt x="4191" y="7131"/>
                  </a:cubicBezTo>
                  <a:cubicBezTo>
                    <a:pt x="4004" y="7131"/>
                    <a:pt x="3865" y="7051"/>
                    <a:pt x="3744" y="6830"/>
                  </a:cubicBezTo>
                  <a:cubicBezTo>
                    <a:pt x="3835" y="6739"/>
                    <a:pt x="3927" y="6602"/>
                    <a:pt x="4041" y="6487"/>
                  </a:cubicBezTo>
                  <a:cubicBezTo>
                    <a:pt x="4406" y="6145"/>
                    <a:pt x="4680" y="5734"/>
                    <a:pt x="4840" y="5278"/>
                  </a:cubicBezTo>
                  <a:cubicBezTo>
                    <a:pt x="4885" y="5141"/>
                    <a:pt x="4885" y="5027"/>
                    <a:pt x="5068" y="5004"/>
                  </a:cubicBezTo>
                  <a:cubicBezTo>
                    <a:pt x="5086" y="5002"/>
                    <a:pt x="5103" y="5001"/>
                    <a:pt x="5118" y="5001"/>
                  </a:cubicBezTo>
                  <a:close/>
                  <a:moveTo>
                    <a:pt x="6179" y="6564"/>
                  </a:moveTo>
                  <a:cubicBezTo>
                    <a:pt x="6257" y="6564"/>
                    <a:pt x="6367" y="6612"/>
                    <a:pt x="6438" y="6647"/>
                  </a:cubicBezTo>
                  <a:cubicBezTo>
                    <a:pt x="6666" y="6761"/>
                    <a:pt x="6689" y="6990"/>
                    <a:pt x="6689" y="7195"/>
                  </a:cubicBezTo>
                  <a:cubicBezTo>
                    <a:pt x="6705" y="7346"/>
                    <a:pt x="6611" y="7436"/>
                    <a:pt x="6487" y="7436"/>
                  </a:cubicBezTo>
                  <a:cubicBezTo>
                    <a:pt x="6442" y="7436"/>
                    <a:pt x="6394" y="7424"/>
                    <a:pt x="6346" y="7400"/>
                  </a:cubicBezTo>
                  <a:cubicBezTo>
                    <a:pt x="6141" y="7309"/>
                    <a:pt x="6004" y="7149"/>
                    <a:pt x="5958" y="6875"/>
                  </a:cubicBezTo>
                  <a:cubicBezTo>
                    <a:pt x="6004" y="6784"/>
                    <a:pt x="6027" y="6624"/>
                    <a:pt x="6118" y="6579"/>
                  </a:cubicBezTo>
                  <a:cubicBezTo>
                    <a:pt x="6134" y="6568"/>
                    <a:pt x="6155" y="6564"/>
                    <a:pt x="6179" y="6564"/>
                  </a:cubicBezTo>
                  <a:close/>
                  <a:moveTo>
                    <a:pt x="14263" y="7531"/>
                  </a:moveTo>
                  <a:cubicBezTo>
                    <a:pt x="14312" y="7531"/>
                    <a:pt x="14365" y="7554"/>
                    <a:pt x="14426" y="7606"/>
                  </a:cubicBezTo>
                  <a:cubicBezTo>
                    <a:pt x="14205" y="8108"/>
                    <a:pt x="13878" y="8398"/>
                    <a:pt x="13523" y="8398"/>
                  </a:cubicBezTo>
                  <a:cubicBezTo>
                    <a:pt x="13475" y="8398"/>
                    <a:pt x="13426" y="8393"/>
                    <a:pt x="13376" y="8382"/>
                  </a:cubicBezTo>
                  <a:cubicBezTo>
                    <a:pt x="13422" y="8268"/>
                    <a:pt x="13422" y="8131"/>
                    <a:pt x="13491" y="8040"/>
                  </a:cubicBezTo>
                  <a:cubicBezTo>
                    <a:pt x="13536" y="7948"/>
                    <a:pt x="13650" y="7880"/>
                    <a:pt x="13742" y="7811"/>
                  </a:cubicBezTo>
                  <a:cubicBezTo>
                    <a:pt x="13833" y="7743"/>
                    <a:pt x="13993" y="7720"/>
                    <a:pt x="14084" y="7629"/>
                  </a:cubicBezTo>
                  <a:cubicBezTo>
                    <a:pt x="14147" y="7566"/>
                    <a:pt x="14203" y="7531"/>
                    <a:pt x="14263" y="7531"/>
                  </a:cubicBezTo>
                  <a:close/>
                  <a:moveTo>
                    <a:pt x="12669" y="9249"/>
                  </a:moveTo>
                  <a:lnTo>
                    <a:pt x="12692" y="9295"/>
                  </a:lnTo>
                  <a:cubicBezTo>
                    <a:pt x="12675" y="9295"/>
                    <a:pt x="12658" y="9295"/>
                    <a:pt x="12632" y="9304"/>
                  </a:cubicBezTo>
                  <a:lnTo>
                    <a:pt x="12632" y="9304"/>
                  </a:lnTo>
                  <a:lnTo>
                    <a:pt x="12669" y="9249"/>
                  </a:lnTo>
                  <a:close/>
                  <a:moveTo>
                    <a:pt x="14678" y="9181"/>
                  </a:moveTo>
                  <a:cubicBezTo>
                    <a:pt x="14746" y="9204"/>
                    <a:pt x="14792" y="9226"/>
                    <a:pt x="14837" y="9249"/>
                  </a:cubicBezTo>
                  <a:cubicBezTo>
                    <a:pt x="14814" y="9272"/>
                    <a:pt x="14792" y="9295"/>
                    <a:pt x="14792" y="9318"/>
                  </a:cubicBezTo>
                  <a:cubicBezTo>
                    <a:pt x="14746" y="9295"/>
                    <a:pt x="14700" y="9249"/>
                    <a:pt x="14655" y="9226"/>
                  </a:cubicBezTo>
                  <a:lnTo>
                    <a:pt x="14678" y="9181"/>
                  </a:lnTo>
                  <a:close/>
                  <a:moveTo>
                    <a:pt x="4773" y="9396"/>
                  </a:moveTo>
                  <a:lnTo>
                    <a:pt x="4773" y="9396"/>
                  </a:lnTo>
                  <a:cubicBezTo>
                    <a:pt x="4765" y="9400"/>
                    <a:pt x="4757" y="9405"/>
                    <a:pt x="4748" y="9409"/>
                  </a:cubicBezTo>
                  <a:lnTo>
                    <a:pt x="4771" y="9432"/>
                  </a:lnTo>
                  <a:cubicBezTo>
                    <a:pt x="4771" y="9420"/>
                    <a:pt x="4772" y="9408"/>
                    <a:pt x="4773" y="9396"/>
                  </a:cubicBezTo>
                  <a:close/>
                  <a:moveTo>
                    <a:pt x="12692" y="9637"/>
                  </a:moveTo>
                  <a:cubicBezTo>
                    <a:pt x="12692" y="9660"/>
                    <a:pt x="12715" y="9683"/>
                    <a:pt x="12715" y="9683"/>
                  </a:cubicBezTo>
                  <a:lnTo>
                    <a:pt x="12600" y="9683"/>
                  </a:lnTo>
                  <a:cubicBezTo>
                    <a:pt x="12600" y="9706"/>
                    <a:pt x="12623" y="9751"/>
                    <a:pt x="12623" y="9774"/>
                  </a:cubicBezTo>
                  <a:cubicBezTo>
                    <a:pt x="12623" y="9774"/>
                    <a:pt x="12623" y="9797"/>
                    <a:pt x="12600" y="9797"/>
                  </a:cubicBezTo>
                  <a:lnTo>
                    <a:pt x="12600" y="9683"/>
                  </a:lnTo>
                  <a:cubicBezTo>
                    <a:pt x="12623" y="9683"/>
                    <a:pt x="12669" y="9660"/>
                    <a:pt x="12692" y="9637"/>
                  </a:cubicBezTo>
                  <a:close/>
                  <a:moveTo>
                    <a:pt x="9428" y="9888"/>
                  </a:moveTo>
                  <a:cubicBezTo>
                    <a:pt x="9451" y="9888"/>
                    <a:pt x="9496" y="9911"/>
                    <a:pt x="9496" y="9934"/>
                  </a:cubicBezTo>
                  <a:cubicBezTo>
                    <a:pt x="9519" y="9934"/>
                    <a:pt x="9496" y="9957"/>
                    <a:pt x="9473" y="10003"/>
                  </a:cubicBezTo>
                  <a:cubicBezTo>
                    <a:pt x="9451" y="9980"/>
                    <a:pt x="9428" y="9957"/>
                    <a:pt x="9405" y="9934"/>
                  </a:cubicBezTo>
                  <a:cubicBezTo>
                    <a:pt x="9405" y="9911"/>
                    <a:pt x="9428" y="9888"/>
                    <a:pt x="9428" y="9888"/>
                  </a:cubicBezTo>
                  <a:close/>
                  <a:moveTo>
                    <a:pt x="15568" y="8701"/>
                  </a:moveTo>
                  <a:lnTo>
                    <a:pt x="15568" y="8701"/>
                  </a:lnTo>
                  <a:cubicBezTo>
                    <a:pt x="15887" y="9181"/>
                    <a:pt x="15522" y="9615"/>
                    <a:pt x="15568" y="10025"/>
                  </a:cubicBezTo>
                  <a:cubicBezTo>
                    <a:pt x="15522" y="10048"/>
                    <a:pt x="15499" y="10048"/>
                    <a:pt x="15454" y="10071"/>
                  </a:cubicBezTo>
                  <a:cubicBezTo>
                    <a:pt x="15385" y="9866"/>
                    <a:pt x="15248" y="9660"/>
                    <a:pt x="15271" y="9478"/>
                  </a:cubicBezTo>
                  <a:cubicBezTo>
                    <a:pt x="15294" y="9226"/>
                    <a:pt x="15454" y="8998"/>
                    <a:pt x="15568" y="8701"/>
                  </a:cubicBezTo>
                  <a:close/>
                  <a:moveTo>
                    <a:pt x="17234" y="11235"/>
                  </a:moveTo>
                  <a:cubicBezTo>
                    <a:pt x="17257" y="11235"/>
                    <a:pt x="17280" y="11281"/>
                    <a:pt x="17302" y="11304"/>
                  </a:cubicBezTo>
                  <a:cubicBezTo>
                    <a:pt x="17280" y="11304"/>
                    <a:pt x="17257" y="11326"/>
                    <a:pt x="17234" y="11349"/>
                  </a:cubicBezTo>
                  <a:cubicBezTo>
                    <a:pt x="17211" y="11326"/>
                    <a:pt x="17188" y="11304"/>
                    <a:pt x="17165" y="11281"/>
                  </a:cubicBezTo>
                  <a:cubicBezTo>
                    <a:pt x="17188" y="11258"/>
                    <a:pt x="17234" y="11235"/>
                    <a:pt x="17234" y="11235"/>
                  </a:cubicBezTo>
                  <a:close/>
                  <a:moveTo>
                    <a:pt x="18444" y="10185"/>
                  </a:moveTo>
                  <a:cubicBezTo>
                    <a:pt x="18512" y="10208"/>
                    <a:pt x="18581" y="10276"/>
                    <a:pt x="18626" y="10345"/>
                  </a:cubicBezTo>
                  <a:cubicBezTo>
                    <a:pt x="18649" y="10391"/>
                    <a:pt x="18649" y="10459"/>
                    <a:pt x="18672" y="10505"/>
                  </a:cubicBezTo>
                  <a:cubicBezTo>
                    <a:pt x="18877" y="11075"/>
                    <a:pt x="18672" y="11623"/>
                    <a:pt x="18467" y="12239"/>
                  </a:cubicBezTo>
                  <a:cubicBezTo>
                    <a:pt x="18307" y="12125"/>
                    <a:pt x="18238" y="12057"/>
                    <a:pt x="18147" y="11988"/>
                  </a:cubicBezTo>
                  <a:cubicBezTo>
                    <a:pt x="17987" y="11874"/>
                    <a:pt x="18078" y="11692"/>
                    <a:pt x="18056" y="11555"/>
                  </a:cubicBezTo>
                  <a:cubicBezTo>
                    <a:pt x="18010" y="11121"/>
                    <a:pt x="18078" y="10710"/>
                    <a:pt x="18284" y="10345"/>
                  </a:cubicBezTo>
                  <a:cubicBezTo>
                    <a:pt x="18307" y="10276"/>
                    <a:pt x="18398" y="10185"/>
                    <a:pt x="18444" y="10185"/>
                  </a:cubicBezTo>
                  <a:close/>
                  <a:moveTo>
                    <a:pt x="17009" y="11394"/>
                  </a:moveTo>
                  <a:cubicBezTo>
                    <a:pt x="17050" y="11394"/>
                    <a:pt x="17095" y="11402"/>
                    <a:pt x="17143" y="11418"/>
                  </a:cubicBezTo>
                  <a:cubicBezTo>
                    <a:pt x="17508" y="11555"/>
                    <a:pt x="17713" y="11851"/>
                    <a:pt x="17964" y="12148"/>
                  </a:cubicBezTo>
                  <a:cubicBezTo>
                    <a:pt x="17827" y="12217"/>
                    <a:pt x="17759" y="12262"/>
                    <a:pt x="17668" y="12308"/>
                  </a:cubicBezTo>
                  <a:cubicBezTo>
                    <a:pt x="17736" y="12376"/>
                    <a:pt x="17782" y="12445"/>
                    <a:pt x="17873" y="12513"/>
                  </a:cubicBezTo>
                  <a:cubicBezTo>
                    <a:pt x="17818" y="12518"/>
                    <a:pt x="17764" y="12521"/>
                    <a:pt x="17713" y="12521"/>
                  </a:cubicBezTo>
                  <a:cubicBezTo>
                    <a:pt x="17292" y="12521"/>
                    <a:pt x="16978" y="12354"/>
                    <a:pt x="16755" y="11988"/>
                  </a:cubicBezTo>
                  <a:cubicBezTo>
                    <a:pt x="16663" y="11851"/>
                    <a:pt x="16595" y="11714"/>
                    <a:pt x="16709" y="11577"/>
                  </a:cubicBezTo>
                  <a:cubicBezTo>
                    <a:pt x="16779" y="11473"/>
                    <a:pt x="16876" y="11394"/>
                    <a:pt x="17009" y="11394"/>
                  </a:cubicBezTo>
                  <a:close/>
                  <a:moveTo>
                    <a:pt x="20144" y="11473"/>
                  </a:moveTo>
                  <a:cubicBezTo>
                    <a:pt x="20383" y="11473"/>
                    <a:pt x="20573" y="11560"/>
                    <a:pt x="20703" y="11783"/>
                  </a:cubicBezTo>
                  <a:cubicBezTo>
                    <a:pt x="20818" y="12011"/>
                    <a:pt x="20703" y="12239"/>
                    <a:pt x="20589" y="12376"/>
                  </a:cubicBezTo>
                  <a:cubicBezTo>
                    <a:pt x="20247" y="12422"/>
                    <a:pt x="19904" y="12422"/>
                    <a:pt x="19608" y="12513"/>
                  </a:cubicBezTo>
                  <a:cubicBezTo>
                    <a:pt x="19392" y="12590"/>
                    <a:pt x="19183" y="12637"/>
                    <a:pt x="18969" y="12637"/>
                  </a:cubicBezTo>
                  <a:cubicBezTo>
                    <a:pt x="18799" y="12637"/>
                    <a:pt x="18626" y="12607"/>
                    <a:pt x="18444" y="12536"/>
                  </a:cubicBezTo>
                  <a:cubicBezTo>
                    <a:pt x="18558" y="12376"/>
                    <a:pt x="18649" y="12194"/>
                    <a:pt x="18900" y="12148"/>
                  </a:cubicBezTo>
                  <a:cubicBezTo>
                    <a:pt x="18991" y="12125"/>
                    <a:pt x="19060" y="12034"/>
                    <a:pt x="19128" y="11943"/>
                  </a:cubicBezTo>
                  <a:cubicBezTo>
                    <a:pt x="19380" y="11692"/>
                    <a:pt x="19631" y="11532"/>
                    <a:pt x="19973" y="11486"/>
                  </a:cubicBezTo>
                  <a:cubicBezTo>
                    <a:pt x="20032" y="11478"/>
                    <a:pt x="20090" y="11473"/>
                    <a:pt x="20144" y="11473"/>
                  </a:cubicBezTo>
                  <a:close/>
                  <a:moveTo>
                    <a:pt x="6785" y="11774"/>
                  </a:moveTo>
                  <a:cubicBezTo>
                    <a:pt x="6808" y="11774"/>
                    <a:pt x="6830" y="11777"/>
                    <a:pt x="6848" y="11783"/>
                  </a:cubicBezTo>
                  <a:cubicBezTo>
                    <a:pt x="6963" y="11829"/>
                    <a:pt x="7100" y="11897"/>
                    <a:pt x="7168" y="11988"/>
                  </a:cubicBezTo>
                  <a:cubicBezTo>
                    <a:pt x="7305" y="12239"/>
                    <a:pt x="7396" y="12490"/>
                    <a:pt x="7488" y="12742"/>
                  </a:cubicBezTo>
                  <a:cubicBezTo>
                    <a:pt x="7465" y="12833"/>
                    <a:pt x="7442" y="12924"/>
                    <a:pt x="7419" y="12947"/>
                  </a:cubicBezTo>
                  <a:cubicBezTo>
                    <a:pt x="7406" y="12954"/>
                    <a:pt x="7388" y="12956"/>
                    <a:pt x="7369" y="12956"/>
                  </a:cubicBezTo>
                  <a:cubicBezTo>
                    <a:pt x="7324" y="12956"/>
                    <a:pt x="7269" y="12940"/>
                    <a:pt x="7236" y="12924"/>
                  </a:cubicBezTo>
                  <a:cubicBezTo>
                    <a:pt x="7168" y="12879"/>
                    <a:pt x="7100" y="12810"/>
                    <a:pt x="7054" y="12742"/>
                  </a:cubicBezTo>
                  <a:cubicBezTo>
                    <a:pt x="6894" y="12513"/>
                    <a:pt x="6757" y="12285"/>
                    <a:pt x="6620" y="12057"/>
                  </a:cubicBezTo>
                  <a:cubicBezTo>
                    <a:pt x="6597" y="11988"/>
                    <a:pt x="6575" y="11851"/>
                    <a:pt x="6597" y="11829"/>
                  </a:cubicBezTo>
                  <a:cubicBezTo>
                    <a:pt x="6647" y="11795"/>
                    <a:pt x="6722" y="11774"/>
                    <a:pt x="6785" y="11774"/>
                  </a:cubicBezTo>
                  <a:close/>
                  <a:moveTo>
                    <a:pt x="14860" y="12947"/>
                  </a:moveTo>
                  <a:lnTo>
                    <a:pt x="14860" y="12947"/>
                  </a:lnTo>
                  <a:cubicBezTo>
                    <a:pt x="14906" y="12970"/>
                    <a:pt x="14951" y="12993"/>
                    <a:pt x="14951" y="12993"/>
                  </a:cubicBezTo>
                  <a:cubicBezTo>
                    <a:pt x="14929" y="13015"/>
                    <a:pt x="14929" y="13038"/>
                    <a:pt x="14906" y="13061"/>
                  </a:cubicBezTo>
                  <a:cubicBezTo>
                    <a:pt x="14906" y="13038"/>
                    <a:pt x="14883" y="13015"/>
                    <a:pt x="14860" y="12947"/>
                  </a:cubicBezTo>
                  <a:close/>
                  <a:moveTo>
                    <a:pt x="6460" y="13563"/>
                  </a:moveTo>
                  <a:lnTo>
                    <a:pt x="6460" y="13563"/>
                  </a:lnTo>
                  <a:cubicBezTo>
                    <a:pt x="6666" y="13586"/>
                    <a:pt x="6826" y="13609"/>
                    <a:pt x="7054" y="13632"/>
                  </a:cubicBezTo>
                  <a:cubicBezTo>
                    <a:pt x="6894" y="13746"/>
                    <a:pt x="6780" y="13837"/>
                    <a:pt x="6620" y="13951"/>
                  </a:cubicBezTo>
                  <a:cubicBezTo>
                    <a:pt x="6552" y="13792"/>
                    <a:pt x="6506" y="13700"/>
                    <a:pt x="6460" y="13563"/>
                  </a:cubicBezTo>
                  <a:close/>
                  <a:moveTo>
                    <a:pt x="18626" y="13015"/>
                  </a:moveTo>
                  <a:lnTo>
                    <a:pt x="18626" y="13015"/>
                  </a:lnTo>
                  <a:cubicBezTo>
                    <a:pt x="19014" y="13312"/>
                    <a:pt x="19334" y="13723"/>
                    <a:pt x="19836" y="13928"/>
                  </a:cubicBezTo>
                  <a:cubicBezTo>
                    <a:pt x="19927" y="13974"/>
                    <a:pt x="19996" y="14157"/>
                    <a:pt x="19996" y="14271"/>
                  </a:cubicBezTo>
                  <a:cubicBezTo>
                    <a:pt x="19973" y="14362"/>
                    <a:pt x="19813" y="14453"/>
                    <a:pt x="19722" y="14499"/>
                  </a:cubicBezTo>
                  <a:cubicBezTo>
                    <a:pt x="19685" y="14512"/>
                    <a:pt x="19647" y="14517"/>
                    <a:pt x="19609" y="14517"/>
                  </a:cubicBezTo>
                  <a:cubicBezTo>
                    <a:pt x="19438" y="14517"/>
                    <a:pt x="19272" y="14402"/>
                    <a:pt x="19197" y="14271"/>
                  </a:cubicBezTo>
                  <a:cubicBezTo>
                    <a:pt x="19174" y="14202"/>
                    <a:pt x="19151" y="14134"/>
                    <a:pt x="19106" y="14088"/>
                  </a:cubicBezTo>
                  <a:cubicBezTo>
                    <a:pt x="18763" y="13814"/>
                    <a:pt x="18626" y="13449"/>
                    <a:pt x="18626" y="13015"/>
                  </a:cubicBezTo>
                  <a:close/>
                  <a:moveTo>
                    <a:pt x="17973" y="12734"/>
                  </a:moveTo>
                  <a:cubicBezTo>
                    <a:pt x="17999" y="12734"/>
                    <a:pt x="18027" y="12737"/>
                    <a:pt x="18056" y="12742"/>
                  </a:cubicBezTo>
                  <a:cubicBezTo>
                    <a:pt x="18124" y="12947"/>
                    <a:pt x="18124" y="12947"/>
                    <a:pt x="18352" y="13015"/>
                  </a:cubicBezTo>
                  <a:cubicBezTo>
                    <a:pt x="18193" y="13723"/>
                    <a:pt x="17736" y="14157"/>
                    <a:pt x="17097" y="14568"/>
                  </a:cubicBezTo>
                  <a:cubicBezTo>
                    <a:pt x="17120" y="14385"/>
                    <a:pt x="17097" y="14248"/>
                    <a:pt x="17143" y="14134"/>
                  </a:cubicBezTo>
                  <a:cubicBezTo>
                    <a:pt x="17257" y="13769"/>
                    <a:pt x="17348" y="13404"/>
                    <a:pt x="17531" y="13061"/>
                  </a:cubicBezTo>
                  <a:cubicBezTo>
                    <a:pt x="17612" y="12898"/>
                    <a:pt x="17749" y="12734"/>
                    <a:pt x="17973" y="12734"/>
                  </a:cubicBezTo>
                  <a:close/>
                  <a:moveTo>
                    <a:pt x="7314" y="13570"/>
                  </a:moveTo>
                  <a:cubicBezTo>
                    <a:pt x="7350" y="13570"/>
                    <a:pt x="7392" y="13581"/>
                    <a:pt x="7442" y="13609"/>
                  </a:cubicBezTo>
                  <a:cubicBezTo>
                    <a:pt x="7579" y="13677"/>
                    <a:pt x="7784" y="13632"/>
                    <a:pt x="7898" y="13723"/>
                  </a:cubicBezTo>
                  <a:cubicBezTo>
                    <a:pt x="8127" y="13906"/>
                    <a:pt x="8332" y="14134"/>
                    <a:pt x="8515" y="14362"/>
                  </a:cubicBezTo>
                  <a:cubicBezTo>
                    <a:pt x="8606" y="14476"/>
                    <a:pt x="8811" y="14568"/>
                    <a:pt x="8697" y="14750"/>
                  </a:cubicBezTo>
                  <a:cubicBezTo>
                    <a:pt x="8691" y="14753"/>
                    <a:pt x="8682" y="14755"/>
                    <a:pt x="8669" y="14755"/>
                  </a:cubicBezTo>
                  <a:cubicBezTo>
                    <a:pt x="8588" y="14755"/>
                    <a:pt x="8386" y="14693"/>
                    <a:pt x="8286" y="14613"/>
                  </a:cubicBezTo>
                  <a:cubicBezTo>
                    <a:pt x="8058" y="14431"/>
                    <a:pt x="7876" y="14202"/>
                    <a:pt x="7693" y="13997"/>
                  </a:cubicBezTo>
                  <a:cubicBezTo>
                    <a:pt x="7613" y="13894"/>
                    <a:pt x="7567" y="13843"/>
                    <a:pt x="7525" y="13843"/>
                  </a:cubicBezTo>
                  <a:cubicBezTo>
                    <a:pt x="7482" y="13843"/>
                    <a:pt x="7442" y="13894"/>
                    <a:pt x="7373" y="13997"/>
                  </a:cubicBezTo>
                  <a:cubicBezTo>
                    <a:pt x="7236" y="14225"/>
                    <a:pt x="7077" y="14431"/>
                    <a:pt x="6894" y="14659"/>
                  </a:cubicBezTo>
                  <a:cubicBezTo>
                    <a:pt x="6689" y="14248"/>
                    <a:pt x="6689" y="14157"/>
                    <a:pt x="6940" y="13883"/>
                  </a:cubicBezTo>
                  <a:cubicBezTo>
                    <a:pt x="6985" y="13837"/>
                    <a:pt x="7031" y="13792"/>
                    <a:pt x="7054" y="13769"/>
                  </a:cubicBezTo>
                  <a:cubicBezTo>
                    <a:pt x="7140" y="13682"/>
                    <a:pt x="7201" y="13570"/>
                    <a:pt x="7314" y="13570"/>
                  </a:cubicBezTo>
                  <a:close/>
                  <a:moveTo>
                    <a:pt x="14655" y="7629"/>
                  </a:moveTo>
                  <a:cubicBezTo>
                    <a:pt x="14814" y="7652"/>
                    <a:pt x="14860" y="7766"/>
                    <a:pt x="14814" y="7880"/>
                  </a:cubicBezTo>
                  <a:cubicBezTo>
                    <a:pt x="14655" y="8268"/>
                    <a:pt x="14632" y="8656"/>
                    <a:pt x="14723" y="9044"/>
                  </a:cubicBezTo>
                  <a:cubicBezTo>
                    <a:pt x="14541" y="9021"/>
                    <a:pt x="14381" y="9021"/>
                    <a:pt x="14221" y="8998"/>
                  </a:cubicBezTo>
                  <a:cubicBezTo>
                    <a:pt x="14150" y="8987"/>
                    <a:pt x="14081" y="8982"/>
                    <a:pt x="14015" y="8982"/>
                  </a:cubicBezTo>
                  <a:cubicBezTo>
                    <a:pt x="13522" y="8982"/>
                    <a:pt x="13149" y="9274"/>
                    <a:pt x="12988" y="9797"/>
                  </a:cubicBezTo>
                  <a:cubicBezTo>
                    <a:pt x="13080" y="9843"/>
                    <a:pt x="13194" y="9911"/>
                    <a:pt x="13308" y="9957"/>
                  </a:cubicBezTo>
                  <a:cubicBezTo>
                    <a:pt x="13466" y="10007"/>
                    <a:pt x="13621" y="10030"/>
                    <a:pt x="13776" y="10030"/>
                  </a:cubicBezTo>
                  <a:cubicBezTo>
                    <a:pt x="14180" y="10030"/>
                    <a:pt x="14571" y="9875"/>
                    <a:pt x="14951" y="9660"/>
                  </a:cubicBezTo>
                  <a:cubicBezTo>
                    <a:pt x="15225" y="10139"/>
                    <a:pt x="15431" y="10619"/>
                    <a:pt x="15362" y="11167"/>
                  </a:cubicBezTo>
                  <a:cubicBezTo>
                    <a:pt x="15294" y="11669"/>
                    <a:pt x="15202" y="12171"/>
                    <a:pt x="15111" y="12696"/>
                  </a:cubicBezTo>
                  <a:cubicBezTo>
                    <a:pt x="15043" y="12627"/>
                    <a:pt x="14997" y="12582"/>
                    <a:pt x="14951" y="12513"/>
                  </a:cubicBezTo>
                  <a:cubicBezTo>
                    <a:pt x="14655" y="12239"/>
                    <a:pt x="14404" y="11943"/>
                    <a:pt x="13993" y="11829"/>
                  </a:cubicBezTo>
                  <a:cubicBezTo>
                    <a:pt x="13930" y="11811"/>
                    <a:pt x="13868" y="11796"/>
                    <a:pt x="13808" y="11796"/>
                  </a:cubicBezTo>
                  <a:cubicBezTo>
                    <a:pt x="13715" y="11796"/>
                    <a:pt x="13629" y="11831"/>
                    <a:pt x="13559" y="11943"/>
                  </a:cubicBezTo>
                  <a:cubicBezTo>
                    <a:pt x="13673" y="12080"/>
                    <a:pt x="13764" y="12217"/>
                    <a:pt x="13879" y="12331"/>
                  </a:cubicBezTo>
                  <a:cubicBezTo>
                    <a:pt x="14221" y="12719"/>
                    <a:pt x="14495" y="13198"/>
                    <a:pt x="14997" y="13426"/>
                  </a:cubicBezTo>
                  <a:cubicBezTo>
                    <a:pt x="15066" y="13449"/>
                    <a:pt x="15134" y="13518"/>
                    <a:pt x="15134" y="13586"/>
                  </a:cubicBezTo>
                  <a:cubicBezTo>
                    <a:pt x="15202" y="13860"/>
                    <a:pt x="15248" y="14157"/>
                    <a:pt x="15271" y="14431"/>
                  </a:cubicBezTo>
                  <a:cubicBezTo>
                    <a:pt x="15271" y="14613"/>
                    <a:pt x="15225" y="14819"/>
                    <a:pt x="14997" y="14910"/>
                  </a:cubicBezTo>
                  <a:cubicBezTo>
                    <a:pt x="14951" y="14819"/>
                    <a:pt x="14883" y="14750"/>
                    <a:pt x="14860" y="14659"/>
                  </a:cubicBezTo>
                  <a:cubicBezTo>
                    <a:pt x="14746" y="14339"/>
                    <a:pt x="14541" y="14088"/>
                    <a:pt x="14312" y="13883"/>
                  </a:cubicBezTo>
                  <a:cubicBezTo>
                    <a:pt x="13993" y="13586"/>
                    <a:pt x="13673" y="13289"/>
                    <a:pt x="13399" y="12970"/>
                  </a:cubicBezTo>
                  <a:cubicBezTo>
                    <a:pt x="12829" y="12354"/>
                    <a:pt x="12190" y="11760"/>
                    <a:pt x="11847" y="10916"/>
                  </a:cubicBezTo>
                  <a:cubicBezTo>
                    <a:pt x="11893" y="10870"/>
                    <a:pt x="11961" y="10779"/>
                    <a:pt x="12053" y="10710"/>
                  </a:cubicBezTo>
                  <a:cubicBezTo>
                    <a:pt x="12441" y="10391"/>
                    <a:pt x="12669" y="9980"/>
                    <a:pt x="12851" y="9523"/>
                  </a:cubicBezTo>
                  <a:cubicBezTo>
                    <a:pt x="12920" y="9386"/>
                    <a:pt x="12988" y="9204"/>
                    <a:pt x="12851" y="9112"/>
                  </a:cubicBezTo>
                  <a:cubicBezTo>
                    <a:pt x="12830" y="9102"/>
                    <a:pt x="12804" y="9097"/>
                    <a:pt x="12775" y="9097"/>
                  </a:cubicBezTo>
                  <a:cubicBezTo>
                    <a:pt x="12678" y="9097"/>
                    <a:pt x="12546" y="9146"/>
                    <a:pt x="12441" y="9181"/>
                  </a:cubicBezTo>
                  <a:cubicBezTo>
                    <a:pt x="12395" y="9181"/>
                    <a:pt x="12372" y="9204"/>
                    <a:pt x="12349" y="9226"/>
                  </a:cubicBezTo>
                  <a:cubicBezTo>
                    <a:pt x="12144" y="9455"/>
                    <a:pt x="11938" y="9660"/>
                    <a:pt x="11756" y="9888"/>
                  </a:cubicBezTo>
                  <a:cubicBezTo>
                    <a:pt x="11710" y="9957"/>
                    <a:pt x="11710" y="10071"/>
                    <a:pt x="11687" y="10185"/>
                  </a:cubicBezTo>
                  <a:lnTo>
                    <a:pt x="11687" y="10162"/>
                  </a:lnTo>
                  <a:cubicBezTo>
                    <a:pt x="11619" y="10299"/>
                    <a:pt x="11528" y="10436"/>
                    <a:pt x="11436" y="10573"/>
                  </a:cubicBezTo>
                  <a:cubicBezTo>
                    <a:pt x="11231" y="10345"/>
                    <a:pt x="11048" y="10139"/>
                    <a:pt x="10866" y="9911"/>
                  </a:cubicBezTo>
                  <a:cubicBezTo>
                    <a:pt x="10820" y="9866"/>
                    <a:pt x="10752" y="9774"/>
                    <a:pt x="10774" y="9729"/>
                  </a:cubicBezTo>
                  <a:cubicBezTo>
                    <a:pt x="10843" y="9409"/>
                    <a:pt x="10911" y="9112"/>
                    <a:pt x="11003" y="8816"/>
                  </a:cubicBezTo>
                  <a:cubicBezTo>
                    <a:pt x="10889" y="8633"/>
                    <a:pt x="10660" y="8496"/>
                    <a:pt x="10683" y="8199"/>
                  </a:cubicBezTo>
                  <a:lnTo>
                    <a:pt x="10683" y="8199"/>
                  </a:lnTo>
                  <a:cubicBezTo>
                    <a:pt x="10797" y="8245"/>
                    <a:pt x="10911" y="8268"/>
                    <a:pt x="10980" y="8313"/>
                  </a:cubicBezTo>
                  <a:cubicBezTo>
                    <a:pt x="11117" y="8405"/>
                    <a:pt x="11208" y="8519"/>
                    <a:pt x="11322" y="8610"/>
                  </a:cubicBezTo>
                  <a:cubicBezTo>
                    <a:pt x="11458" y="8688"/>
                    <a:pt x="11577" y="8831"/>
                    <a:pt x="11735" y="8831"/>
                  </a:cubicBezTo>
                  <a:cubicBezTo>
                    <a:pt x="11763" y="8831"/>
                    <a:pt x="11793" y="8826"/>
                    <a:pt x="11824" y="8816"/>
                  </a:cubicBezTo>
                  <a:cubicBezTo>
                    <a:pt x="12098" y="8770"/>
                    <a:pt x="12372" y="8679"/>
                    <a:pt x="12600" y="8496"/>
                  </a:cubicBezTo>
                  <a:cubicBezTo>
                    <a:pt x="12555" y="8382"/>
                    <a:pt x="12532" y="8291"/>
                    <a:pt x="12486" y="8154"/>
                  </a:cubicBezTo>
                  <a:cubicBezTo>
                    <a:pt x="12737" y="8131"/>
                    <a:pt x="12966" y="8085"/>
                    <a:pt x="13217" y="8062"/>
                  </a:cubicBezTo>
                  <a:lnTo>
                    <a:pt x="13217" y="8062"/>
                  </a:lnTo>
                  <a:cubicBezTo>
                    <a:pt x="13217" y="8222"/>
                    <a:pt x="13103" y="8405"/>
                    <a:pt x="13285" y="8519"/>
                  </a:cubicBezTo>
                  <a:cubicBezTo>
                    <a:pt x="13397" y="8567"/>
                    <a:pt x="13520" y="8626"/>
                    <a:pt x="13646" y="8626"/>
                  </a:cubicBezTo>
                  <a:cubicBezTo>
                    <a:pt x="13700" y="8626"/>
                    <a:pt x="13755" y="8615"/>
                    <a:pt x="13810" y="8587"/>
                  </a:cubicBezTo>
                  <a:cubicBezTo>
                    <a:pt x="14084" y="8450"/>
                    <a:pt x="14312" y="8291"/>
                    <a:pt x="14449" y="8017"/>
                  </a:cubicBezTo>
                  <a:cubicBezTo>
                    <a:pt x="14495" y="7880"/>
                    <a:pt x="14586" y="7766"/>
                    <a:pt x="14655" y="7629"/>
                  </a:cubicBezTo>
                  <a:close/>
                  <a:moveTo>
                    <a:pt x="1880" y="12802"/>
                  </a:moveTo>
                  <a:cubicBezTo>
                    <a:pt x="1998" y="12802"/>
                    <a:pt x="2038" y="12935"/>
                    <a:pt x="2078" y="13015"/>
                  </a:cubicBezTo>
                  <a:cubicBezTo>
                    <a:pt x="2397" y="13586"/>
                    <a:pt x="2512" y="14180"/>
                    <a:pt x="2306" y="14796"/>
                  </a:cubicBezTo>
                  <a:cubicBezTo>
                    <a:pt x="2261" y="14910"/>
                    <a:pt x="2215" y="15001"/>
                    <a:pt x="2169" y="15093"/>
                  </a:cubicBezTo>
                  <a:cubicBezTo>
                    <a:pt x="2009" y="14659"/>
                    <a:pt x="1850" y="14225"/>
                    <a:pt x="1713" y="13769"/>
                  </a:cubicBezTo>
                  <a:cubicBezTo>
                    <a:pt x="1644" y="13586"/>
                    <a:pt x="1599" y="13381"/>
                    <a:pt x="1576" y="13175"/>
                  </a:cubicBezTo>
                  <a:cubicBezTo>
                    <a:pt x="1553" y="12993"/>
                    <a:pt x="1690" y="12879"/>
                    <a:pt x="1827" y="12810"/>
                  </a:cubicBezTo>
                  <a:cubicBezTo>
                    <a:pt x="1846" y="12805"/>
                    <a:pt x="1864" y="12802"/>
                    <a:pt x="1880" y="12802"/>
                  </a:cubicBezTo>
                  <a:close/>
                  <a:moveTo>
                    <a:pt x="757" y="14302"/>
                  </a:moveTo>
                  <a:cubicBezTo>
                    <a:pt x="1174" y="14302"/>
                    <a:pt x="1688" y="14643"/>
                    <a:pt x="1873" y="15093"/>
                  </a:cubicBezTo>
                  <a:cubicBezTo>
                    <a:pt x="1804" y="15115"/>
                    <a:pt x="1713" y="15138"/>
                    <a:pt x="1644" y="15138"/>
                  </a:cubicBezTo>
                  <a:cubicBezTo>
                    <a:pt x="1530" y="15093"/>
                    <a:pt x="1439" y="15070"/>
                    <a:pt x="1325" y="15024"/>
                  </a:cubicBezTo>
                  <a:cubicBezTo>
                    <a:pt x="1074" y="14956"/>
                    <a:pt x="845" y="14910"/>
                    <a:pt x="617" y="14819"/>
                  </a:cubicBezTo>
                  <a:cubicBezTo>
                    <a:pt x="457" y="14773"/>
                    <a:pt x="320" y="14705"/>
                    <a:pt x="275" y="14476"/>
                  </a:cubicBezTo>
                  <a:cubicBezTo>
                    <a:pt x="389" y="14431"/>
                    <a:pt x="503" y="14362"/>
                    <a:pt x="617" y="14317"/>
                  </a:cubicBezTo>
                  <a:cubicBezTo>
                    <a:pt x="662" y="14307"/>
                    <a:pt x="709" y="14302"/>
                    <a:pt x="757" y="14302"/>
                  </a:cubicBezTo>
                  <a:close/>
                  <a:moveTo>
                    <a:pt x="3356" y="13769"/>
                  </a:moveTo>
                  <a:lnTo>
                    <a:pt x="3356" y="13769"/>
                  </a:lnTo>
                  <a:cubicBezTo>
                    <a:pt x="3470" y="14476"/>
                    <a:pt x="3105" y="14933"/>
                    <a:pt x="2649" y="15366"/>
                  </a:cubicBezTo>
                  <a:cubicBezTo>
                    <a:pt x="2466" y="15344"/>
                    <a:pt x="2375" y="15275"/>
                    <a:pt x="2443" y="15070"/>
                  </a:cubicBezTo>
                  <a:cubicBezTo>
                    <a:pt x="2512" y="14819"/>
                    <a:pt x="2534" y="14545"/>
                    <a:pt x="2626" y="14294"/>
                  </a:cubicBezTo>
                  <a:cubicBezTo>
                    <a:pt x="2694" y="14157"/>
                    <a:pt x="2831" y="14020"/>
                    <a:pt x="2945" y="13906"/>
                  </a:cubicBezTo>
                  <a:cubicBezTo>
                    <a:pt x="3037" y="13837"/>
                    <a:pt x="3174" y="13814"/>
                    <a:pt x="3356" y="13769"/>
                  </a:cubicBezTo>
                  <a:close/>
                  <a:moveTo>
                    <a:pt x="1370" y="15344"/>
                  </a:moveTo>
                  <a:cubicBezTo>
                    <a:pt x="1370" y="15366"/>
                    <a:pt x="1370" y="15366"/>
                    <a:pt x="1370" y="15389"/>
                  </a:cubicBezTo>
                  <a:cubicBezTo>
                    <a:pt x="1348" y="15389"/>
                    <a:pt x="1348" y="15366"/>
                    <a:pt x="1348" y="15366"/>
                  </a:cubicBezTo>
                  <a:cubicBezTo>
                    <a:pt x="1348" y="15366"/>
                    <a:pt x="1348" y="15344"/>
                    <a:pt x="1348" y="15344"/>
                  </a:cubicBezTo>
                  <a:close/>
                  <a:moveTo>
                    <a:pt x="11870" y="15458"/>
                  </a:moveTo>
                  <a:cubicBezTo>
                    <a:pt x="11916" y="15458"/>
                    <a:pt x="11938" y="15458"/>
                    <a:pt x="11938" y="15481"/>
                  </a:cubicBezTo>
                  <a:cubicBezTo>
                    <a:pt x="11938" y="15503"/>
                    <a:pt x="11938" y="15526"/>
                    <a:pt x="11916" y="15549"/>
                  </a:cubicBezTo>
                  <a:lnTo>
                    <a:pt x="11870" y="15549"/>
                  </a:lnTo>
                  <a:cubicBezTo>
                    <a:pt x="11870" y="15503"/>
                    <a:pt x="11870" y="15481"/>
                    <a:pt x="11870" y="15458"/>
                  </a:cubicBezTo>
                  <a:close/>
                  <a:moveTo>
                    <a:pt x="7419" y="15275"/>
                  </a:moveTo>
                  <a:cubicBezTo>
                    <a:pt x="7419" y="15389"/>
                    <a:pt x="7396" y="15481"/>
                    <a:pt x="7373" y="15572"/>
                  </a:cubicBezTo>
                  <a:lnTo>
                    <a:pt x="7282" y="15572"/>
                  </a:lnTo>
                  <a:lnTo>
                    <a:pt x="7328" y="15275"/>
                  </a:lnTo>
                  <a:close/>
                  <a:moveTo>
                    <a:pt x="320" y="15732"/>
                  </a:moveTo>
                  <a:cubicBezTo>
                    <a:pt x="343" y="15755"/>
                    <a:pt x="366" y="15777"/>
                    <a:pt x="366" y="15800"/>
                  </a:cubicBezTo>
                  <a:lnTo>
                    <a:pt x="320" y="15846"/>
                  </a:lnTo>
                  <a:cubicBezTo>
                    <a:pt x="298" y="15823"/>
                    <a:pt x="275" y="15800"/>
                    <a:pt x="275" y="15777"/>
                  </a:cubicBezTo>
                  <a:cubicBezTo>
                    <a:pt x="275" y="15777"/>
                    <a:pt x="298" y="15755"/>
                    <a:pt x="320" y="15732"/>
                  </a:cubicBezTo>
                  <a:close/>
                  <a:moveTo>
                    <a:pt x="4758" y="15634"/>
                  </a:moveTo>
                  <a:cubicBezTo>
                    <a:pt x="4994" y="15634"/>
                    <a:pt x="5186" y="15813"/>
                    <a:pt x="5433" y="15937"/>
                  </a:cubicBezTo>
                  <a:cubicBezTo>
                    <a:pt x="5269" y="16019"/>
                    <a:pt x="5110" y="16071"/>
                    <a:pt x="4961" y="16071"/>
                  </a:cubicBezTo>
                  <a:cubicBezTo>
                    <a:pt x="4820" y="16071"/>
                    <a:pt x="4688" y="16025"/>
                    <a:pt x="4566" y="15914"/>
                  </a:cubicBezTo>
                  <a:cubicBezTo>
                    <a:pt x="4520" y="15869"/>
                    <a:pt x="4497" y="15777"/>
                    <a:pt x="4520" y="15709"/>
                  </a:cubicBezTo>
                  <a:cubicBezTo>
                    <a:pt x="4520" y="15686"/>
                    <a:pt x="4612" y="15663"/>
                    <a:pt x="4680" y="15640"/>
                  </a:cubicBezTo>
                  <a:cubicBezTo>
                    <a:pt x="4707" y="15636"/>
                    <a:pt x="4732" y="15634"/>
                    <a:pt x="4758" y="15634"/>
                  </a:cubicBezTo>
                  <a:close/>
                  <a:moveTo>
                    <a:pt x="1435" y="15538"/>
                  </a:moveTo>
                  <a:cubicBezTo>
                    <a:pt x="1604" y="15538"/>
                    <a:pt x="1779" y="15571"/>
                    <a:pt x="1964" y="15663"/>
                  </a:cubicBezTo>
                  <a:cubicBezTo>
                    <a:pt x="1629" y="15963"/>
                    <a:pt x="1301" y="16105"/>
                    <a:pt x="1031" y="16105"/>
                  </a:cubicBezTo>
                  <a:cubicBezTo>
                    <a:pt x="767" y="16105"/>
                    <a:pt x="559" y="15969"/>
                    <a:pt x="457" y="15709"/>
                  </a:cubicBezTo>
                  <a:cubicBezTo>
                    <a:pt x="790" y="15664"/>
                    <a:pt x="1102" y="15538"/>
                    <a:pt x="1435" y="15538"/>
                  </a:cubicBezTo>
                  <a:close/>
                  <a:moveTo>
                    <a:pt x="2535" y="15806"/>
                  </a:moveTo>
                  <a:cubicBezTo>
                    <a:pt x="2652" y="15806"/>
                    <a:pt x="2749" y="15858"/>
                    <a:pt x="2808" y="16006"/>
                  </a:cubicBezTo>
                  <a:cubicBezTo>
                    <a:pt x="2922" y="16257"/>
                    <a:pt x="3174" y="16485"/>
                    <a:pt x="2945" y="16827"/>
                  </a:cubicBezTo>
                  <a:cubicBezTo>
                    <a:pt x="2603" y="16553"/>
                    <a:pt x="2420" y="16211"/>
                    <a:pt x="2329" y="15846"/>
                  </a:cubicBezTo>
                  <a:cubicBezTo>
                    <a:pt x="2402" y="15822"/>
                    <a:pt x="2472" y="15806"/>
                    <a:pt x="2535" y="15806"/>
                  </a:cubicBezTo>
                  <a:close/>
                  <a:moveTo>
                    <a:pt x="8834" y="16645"/>
                  </a:moveTo>
                  <a:cubicBezTo>
                    <a:pt x="8857" y="16713"/>
                    <a:pt x="8880" y="16759"/>
                    <a:pt x="8903" y="16804"/>
                  </a:cubicBezTo>
                  <a:cubicBezTo>
                    <a:pt x="8880" y="16827"/>
                    <a:pt x="8857" y="16827"/>
                    <a:pt x="8834" y="16827"/>
                  </a:cubicBezTo>
                  <a:cubicBezTo>
                    <a:pt x="8834" y="16782"/>
                    <a:pt x="8834" y="16713"/>
                    <a:pt x="8834" y="16645"/>
                  </a:cubicBezTo>
                  <a:close/>
                  <a:moveTo>
                    <a:pt x="5783" y="16161"/>
                  </a:moveTo>
                  <a:cubicBezTo>
                    <a:pt x="5847" y="16161"/>
                    <a:pt x="5925" y="16214"/>
                    <a:pt x="6004" y="16234"/>
                  </a:cubicBezTo>
                  <a:cubicBezTo>
                    <a:pt x="5766" y="16647"/>
                    <a:pt x="5362" y="16949"/>
                    <a:pt x="4962" y="16949"/>
                  </a:cubicBezTo>
                  <a:cubicBezTo>
                    <a:pt x="4786" y="16949"/>
                    <a:pt x="4612" y="16891"/>
                    <a:pt x="4452" y="16759"/>
                  </a:cubicBezTo>
                  <a:cubicBezTo>
                    <a:pt x="4429" y="16531"/>
                    <a:pt x="4634" y="16462"/>
                    <a:pt x="4794" y="16394"/>
                  </a:cubicBezTo>
                  <a:cubicBezTo>
                    <a:pt x="5114" y="16302"/>
                    <a:pt x="5433" y="16234"/>
                    <a:pt x="5753" y="16165"/>
                  </a:cubicBezTo>
                  <a:cubicBezTo>
                    <a:pt x="5762" y="16162"/>
                    <a:pt x="5772" y="16161"/>
                    <a:pt x="5783" y="16161"/>
                  </a:cubicBezTo>
                  <a:close/>
                  <a:moveTo>
                    <a:pt x="16159" y="16944"/>
                  </a:moveTo>
                  <a:cubicBezTo>
                    <a:pt x="16129" y="16974"/>
                    <a:pt x="16111" y="16996"/>
                    <a:pt x="16093" y="17033"/>
                  </a:cubicBezTo>
                  <a:cubicBezTo>
                    <a:pt x="16070" y="17010"/>
                    <a:pt x="16070" y="16987"/>
                    <a:pt x="16047" y="16987"/>
                  </a:cubicBezTo>
                  <a:cubicBezTo>
                    <a:pt x="16084" y="16968"/>
                    <a:pt x="16122" y="16950"/>
                    <a:pt x="16159" y="16944"/>
                  </a:cubicBezTo>
                  <a:close/>
                  <a:moveTo>
                    <a:pt x="1793" y="16026"/>
                  </a:moveTo>
                  <a:cubicBezTo>
                    <a:pt x="1984" y="16026"/>
                    <a:pt x="2141" y="16197"/>
                    <a:pt x="2055" y="16348"/>
                  </a:cubicBezTo>
                  <a:cubicBezTo>
                    <a:pt x="1941" y="16576"/>
                    <a:pt x="1804" y="16782"/>
                    <a:pt x="1621" y="16941"/>
                  </a:cubicBezTo>
                  <a:cubicBezTo>
                    <a:pt x="1530" y="17056"/>
                    <a:pt x="1348" y="17056"/>
                    <a:pt x="1142" y="17124"/>
                  </a:cubicBezTo>
                  <a:cubicBezTo>
                    <a:pt x="1096" y="16782"/>
                    <a:pt x="1256" y="16576"/>
                    <a:pt x="1393" y="16348"/>
                  </a:cubicBezTo>
                  <a:cubicBezTo>
                    <a:pt x="1484" y="16211"/>
                    <a:pt x="1576" y="16074"/>
                    <a:pt x="1758" y="16028"/>
                  </a:cubicBezTo>
                  <a:cubicBezTo>
                    <a:pt x="1770" y="16027"/>
                    <a:pt x="1782" y="16026"/>
                    <a:pt x="1793" y="16026"/>
                  </a:cubicBezTo>
                  <a:close/>
                  <a:moveTo>
                    <a:pt x="16207" y="17261"/>
                  </a:moveTo>
                  <a:cubicBezTo>
                    <a:pt x="16230" y="17261"/>
                    <a:pt x="16252" y="17284"/>
                    <a:pt x="16252" y="17284"/>
                  </a:cubicBezTo>
                  <a:cubicBezTo>
                    <a:pt x="16275" y="17307"/>
                    <a:pt x="16252" y="17329"/>
                    <a:pt x="16252" y="17352"/>
                  </a:cubicBezTo>
                  <a:cubicBezTo>
                    <a:pt x="16230" y="17329"/>
                    <a:pt x="16207" y="17329"/>
                    <a:pt x="16207" y="17307"/>
                  </a:cubicBezTo>
                  <a:cubicBezTo>
                    <a:pt x="16184" y="17307"/>
                    <a:pt x="16207" y="17284"/>
                    <a:pt x="16207" y="17261"/>
                  </a:cubicBezTo>
                  <a:close/>
                  <a:moveTo>
                    <a:pt x="5913" y="13723"/>
                  </a:moveTo>
                  <a:cubicBezTo>
                    <a:pt x="6643" y="13974"/>
                    <a:pt x="6620" y="14682"/>
                    <a:pt x="6780" y="15298"/>
                  </a:cubicBezTo>
                  <a:cubicBezTo>
                    <a:pt x="6803" y="15298"/>
                    <a:pt x="6826" y="15275"/>
                    <a:pt x="6848" y="15275"/>
                  </a:cubicBezTo>
                  <a:cubicBezTo>
                    <a:pt x="6848" y="15184"/>
                    <a:pt x="6848" y="15070"/>
                    <a:pt x="6848" y="15047"/>
                  </a:cubicBezTo>
                  <a:cubicBezTo>
                    <a:pt x="7122" y="14773"/>
                    <a:pt x="7373" y="14545"/>
                    <a:pt x="7624" y="14317"/>
                  </a:cubicBezTo>
                  <a:cubicBezTo>
                    <a:pt x="7693" y="14408"/>
                    <a:pt x="7830" y="14522"/>
                    <a:pt x="7853" y="14636"/>
                  </a:cubicBezTo>
                  <a:cubicBezTo>
                    <a:pt x="7943" y="15063"/>
                    <a:pt x="7988" y="15489"/>
                    <a:pt x="7881" y="15916"/>
                  </a:cubicBezTo>
                  <a:lnTo>
                    <a:pt x="7881" y="15916"/>
                  </a:lnTo>
                  <a:cubicBezTo>
                    <a:pt x="7873" y="15916"/>
                    <a:pt x="7865" y="15916"/>
                    <a:pt x="7857" y="15916"/>
                  </a:cubicBezTo>
                  <a:cubicBezTo>
                    <a:pt x="7670" y="15916"/>
                    <a:pt x="7670" y="15767"/>
                    <a:pt x="7670" y="15618"/>
                  </a:cubicBezTo>
                  <a:cubicBezTo>
                    <a:pt x="7670" y="15549"/>
                    <a:pt x="7693" y="15458"/>
                    <a:pt x="7693" y="15366"/>
                  </a:cubicBezTo>
                  <a:cubicBezTo>
                    <a:pt x="7716" y="15161"/>
                    <a:pt x="7579" y="15070"/>
                    <a:pt x="7396" y="15047"/>
                  </a:cubicBezTo>
                  <a:cubicBezTo>
                    <a:pt x="7378" y="15045"/>
                    <a:pt x="7360" y="15043"/>
                    <a:pt x="7343" y="15043"/>
                  </a:cubicBezTo>
                  <a:cubicBezTo>
                    <a:pt x="7187" y="15043"/>
                    <a:pt x="7070" y="15136"/>
                    <a:pt x="7008" y="15321"/>
                  </a:cubicBezTo>
                  <a:cubicBezTo>
                    <a:pt x="6940" y="15595"/>
                    <a:pt x="7100" y="15823"/>
                    <a:pt x="7442" y="15869"/>
                  </a:cubicBezTo>
                  <a:cubicBezTo>
                    <a:pt x="7533" y="15891"/>
                    <a:pt x="7647" y="15937"/>
                    <a:pt x="7670" y="15983"/>
                  </a:cubicBezTo>
                  <a:cubicBezTo>
                    <a:pt x="7853" y="16462"/>
                    <a:pt x="7921" y="16941"/>
                    <a:pt x="7784" y="17421"/>
                  </a:cubicBezTo>
                  <a:cubicBezTo>
                    <a:pt x="7784" y="17458"/>
                    <a:pt x="7693" y="17495"/>
                    <a:pt x="7647" y="17495"/>
                  </a:cubicBezTo>
                  <a:cubicBezTo>
                    <a:pt x="7637" y="17495"/>
                    <a:pt x="7629" y="17493"/>
                    <a:pt x="7624" y="17489"/>
                  </a:cubicBezTo>
                  <a:cubicBezTo>
                    <a:pt x="7533" y="17398"/>
                    <a:pt x="7442" y="17284"/>
                    <a:pt x="7373" y="17170"/>
                  </a:cubicBezTo>
                  <a:cubicBezTo>
                    <a:pt x="7214" y="16941"/>
                    <a:pt x="7077" y="16690"/>
                    <a:pt x="6917" y="16462"/>
                  </a:cubicBezTo>
                  <a:cubicBezTo>
                    <a:pt x="6689" y="16120"/>
                    <a:pt x="6323" y="15869"/>
                    <a:pt x="6164" y="15481"/>
                  </a:cubicBezTo>
                  <a:cubicBezTo>
                    <a:pt x="6027" y="15184"/>
                    <a:pt x="5798" y="14933"/>
                    <a:pt x="5639" y="14636"/>
                  </a:cubicBezTo>
                  <a:cubicBezTo>
                    <a:pt x="5479" y="14385"/>
                    <a:pt x="5525" y="14225"/>
                    <a:pt x="5707" y="13997"/>
                  </a:cubicBezTo>
                  <a:cubicBezTo>
                    <a:pt x="5776" y="13906"/>
                    <a:pt x="5844" y="13814"/>
                    <a:pt x="5913" y="13723"/>
                  </a:cubicBezTo>
                  <a:close/>
                  <a:moveTo>
                    <a:pt x="4817" y="17466"/>
                  </a:moveTo>
                  <a:cubicBezTo>
                    <a:pt x="4840" y="17466"/>
                    <a:pt x="4840" y="17466"/>
                    <a:pt x="4863" y="17489"/>
                  </a:cubicBezTo>
                  <a:cubicBezTo>
                    <a:pt x="4863" y="17489"/>
                    <a:pt x="4840" y="17512"/>
                    <a:pt x="4817" y="17535"/>
                  </a:cubicBezTo>
                  <a:cubicBezTo>
                    <a:pt x="4817" y="17535"/>
                    <a:pt x="4794" y="17512"/>
                    <a:pt x="4771" y="17512"/>
                  </a:cubicBezTo>
                  <a:cubicBezTo>
                    <a:pt x="4794" y="17489"/>
                    <a:pt x="4794" y="17466"/>
                    <a:pt x="4817" y="17466"/>
                  </a:cubicBezTo>
                  <a:close/>
                  <a:moveTo>
                    <a:pt x="8378" y="17444"/>
                  </a:moveTo>
                  <a:cubicBezTo>
                    <a:pt x="8401" y="17466"/>
                    <a:pt x="8423" y="17489"/>
                    <a:pt x="8401" y="17489"/>
                  </a:cubicBezTo>
                  <a:cubicBezTo>
                    <a:pt x="8401" y="17512"/>
                    <a:pt x="8378" y="17535"/>
                    <a:pt x="8355" y="17558"/>
                  </a:cubicBezTo>
                  <a:cubicBezTo>
                    <a:pt x="8355" y="17535"/>
                    <a:pt x="8332" y="17512"/>
                    <a:pt x="8332" y="17489"/>
                  </a:cubicBezTo>
                  <a:cubicBezTo>
                    <a:pt x="8355" y="17466"/>
                    <a:pt x="8355" y="17466"/>
                    <a:pt x="8378" y="17444"/>
                  </a:cubicBezTo>
                  <a:close/>
                  <a:moveTo>
                    <a:pt x="3379" y="17809"/>
                  </a:moveTo>
                  <a:lnTo>
                    <a:pt x="3402" y="17832"/>
                  </a:lnTo>
                  <a:lnTo>
                    <a:pt x="3356" y="17832"/>
                  </a:lnTo>
                  <a:cubicBezTo>
                    <a:pt x="3356" y="17832"/>
                    <a:pt x="3356" y="17809"/>
                    <a:pt x="3356" y="17809"/>
                  </a:cubicBezTo>
                  <a:close/>
                  <a:moveTo>
                    <a:pt x="9095" y="17366"/>
                  </a:moveTo>
                  <a:lnTo>
                    <a:pt x="9095" y="17366"/>
                  </a:lnTo>
                  <a:cubicBezTo>
                    <a:pt x="9275" y="17613"/>
                    <a:pt x="9477" y="17883"/>
                    <a:pt x="9679" y="18174"/>
                  </a:cubicBezTo>
                  <a:cubicBezTo>
                    <a:pt x="9451" y="18151"/>
                    <a:pt x="9245" y="17969"/>
                    <a:pt x="9199" y="17786"/>
                  </a:cubicBezTo>
                  <a:cubicBezTo>
                    <a:pt x="9157" y="17659"/>
                    <a:pt x="9135" y="17514"/>
                    <a:pt x="9095" y="17366"/>
                  </a:cubicBezTo>
                  <a:close/>
                  <a:moveTo>
                    <a:pt x="6232" y="16553"/>
                  </a:moveTo>
                  <a:cubicBezTo>
                    <a:pt x="7122" y="17078"/>
                    <a:pt x="7624" y="17923"/>
                    <a:pt x="8058" y="18836"/>
                  </a:cubicBezTo>
                  <a:cubicBezTo>
                    <a:pt x="7967" y="18813"/>
                    <a:pt x="7876" y="18813"/>
                    <a:pt x="7784" y="18767"/>
                  </a:cubicBezTo>
                  <a:cubicBezTo>
                    <a:pt x="7533" y="18653"/>
                    <a:pt x="7305" y="18494"/>
                    <a:pt x="7054" y="18425"/>
                  </a:cubicBezTo>
                  <a:cubicBezTo>
                    <a:pt x="6506" y="18265"/>
                    <a:pt x="5958" y="17854"/>
                    <a:pt x="5913" y="17101"/>
                  </a:cubicBezTo>
                  <a:cubicBezTo>
                    <a:pt x="5913" y="16827"/>
                    <a:pt x="5958" y="16645"/>
                    <a:pt x="6232" y="16553"/>
                  </a:cubicBezTo>
                  <a:close/>
                  <a:moveTo>
                    <a:pt x="4680" y="18904"/>
                  </a:moveTo>
                  <a:cubicBezTo>
                    <a:pt x="4680" y="18927"/>
                    <a:pt x="4680" y="18927"/>
                    <a:pt x="4657" y="18950"/>
                  </a:cubicBezTo>
                  <a:cubicBezTo>
                    <a:pt x="4657" y="18950"/>
                    <a:pt x="4657" y="18927"/>
                    <a:pt x="4657" y="18927"/>
                  </a:cubicBezTo>
                  <a:cubicBezTo>
                    <a:pt x="4657" y="18927"/>
                    <a:pt x="4680" y="18927"/>
                    <a:pt x="4680" y="18904"/>
                  </a:cubicBezTo>
                  <a:close/>
                  <a:moveTo>
                    <a:pt x="6552" y="19087"/>
                  </a:moveTo>
                  <a:cubicBezTo>
                    <a:pt x="6552" y="19087"/>
                    <a:pt x="6552" y="19110"/>
                    <a:pt x="6552" y="19133"/>
                  </a:cubicBezTo>
                  <a:cubicBezTo>
                    <a:pt x="6552" y="19133"/>
                    <a:pt x="6529" y="19155"/>
                    <a:pt x="6529" y="19155"/>
                  </a:cubicBezTo>
                  <a:cubicBezTo>
                    <a:pt x="6506" y="19133"/>
                    <a:pt x="6506" y="19110"/>
                    <a:pt x="6506" y="19110"/>
                  </a:cubicBezTo>
                  <a:cubicBezTo>
                    <a:pt x="6506" y="19087"/>
                    <a:pt x="6529" y="19087"/>
                    <a:pt x="6552" y="19087"/>
                  </a:cubicBezTo>
                  <a:close/>
                  <a:moveTo>
                    <a:pt x="8326" y="17711"/>
                  </a:moveTo>
                  <a:cubicBezTo>
                    <a:pt x="8387" y="17711"/>
                    <a:pt x="8455" y="17749"/>
                    <a:pt x="8492" y="17786"/>
                  </a:cubicBezTo>
                  <a:cubicBezTo>
                    <a:pt x="8674" y="18060"/>
                    <a:pt x="8948" y="18220"/>
                    <a:pt x="9245" y="18334"/>
                  </a:cubicBezTo>
                  <a:cubicBezTo>
                    <a:pt x="9633" y="18516"/>
                    <a:pt x="9770" y="18836"/>
                    <a:pt x="9953" y="19224"/>
                  </a:cubicBezTo>
                  <a:cubicBezTo>
                    <a:pt x="9519" y="19201"/>
                    <a:pt x="9154" y="19178"/>
                    <a:pt x="8789" y="19155"/>
                  </a:cubicBezTo>
                  <a:cubicBezTo>
                    <a:pt x="8720" y="19155"/>
                    <a:pt x="8652" y="19064"/>
                    <a:pt x="8606" y="18996"/>
                  </a:cubicBezTo>
                  <a:cubicBezTo>
                    <a:pt x="8469" y="18745"/>
                    <a:pt x="8355" y="18471"/>
                    <a:pt x="8241" y="18197"/>
                  </a:cubicBezTo>
                  <a:cubicBezTo>
                    <a:pt x="8195" y="18106"/>
                    <a:pt x="8195" y="17991"/>
                    <a:pt x="8195" y="17877"/>
                  </a:cubicBezTo>
                  <a:cubicBezTo>
                    <a:pt x="8195" y="17832"/>
                    <a:pt x="8241" y="17740"/>
                    <a:pt x="8286" y="17717"/>
                  </a:cubicBezTo>
                  <a:cubicBezTo>
                    <a:pt x="8299" y="17713"/>
                    <a:pt x="8312" y="17711"/>
                    <a:pt x="8326" y="17711"/>
                  </a:cubicBezTo>
                  <a:close/>
                  <a:moveTo>
                    <a:pt x="4543" y="19019"/>
                  </a:moveTo>
                  <a:lnTo>
                    <a:pt x="4543" y="19019"/>
                  </a:lnTo>
                  <a:cubicBezTo>
                    <a:pt x="4497" y="19155"/>
                    <a:pt x="4520" y="19361"/>
                    <a:pt x="4269" y="19384"/>
                  </a:cubicBezTo>
                  <a:cubicBezTo>
                    <a:pt x="4269" y="19155"/>
                    <a:pt x="4406" y="19087"/>
                    <a:pt x="4543" y="19019"/>
                  </a:cubicBezTo>
                  <a:close/>
                  <a:moveTo>
                    <a:pt x="4246" y="19475"/>
                  </a:moveTo>
                  <a:cubicBezTo>
                    <a:pt x="4269" y="19475"/>
                    <a:pt x="4292" y="19521"/>
                    <a:pt x="4315" y="19543"/>
                  </a:cubicBezTo>
                  <a:cubicBezTo>
                    <a:pt x="4269" y="19566"/>
                    <a:pt x="4246" y="19589"/>
                    <a:pt x="4224" y="19612"/>
                  </a:cubicBezTo>
                  <a:cubicBezTo>
                    <a:pt x="4201" y="19589"/>
                    <a:pt x="4201" y="19566"/>
                    <a:pt x="4178" y="19521"/>
                  </a:cubicBezTo>
                  <a:cubicBezTo>
                    <a:pt x="4201" y="19498"/>
                    <a:pt x="4224" y="19475"/>
                    <a:pt x="4246" y="19475"/>
                  </a:cubicBezTo>
                  <a:close/>
                  <a:moveTo>
                    <a:pt x="7967" y="19658"/>
                  </a:moveTo>
                  <a:cubicBezTo>
                    <a:pt x="7967" y="19658"/>
                    <a:pt x="7967" y="19658"/>
                    <a:pt x="7967" y="19680"/>
                  </a:cubicBezTo>
                  <a:cubicBezTo>
                    <a:pt x="7967" y="19680"/>
                    <a:pt x="7944" y="19703"/>
                    <a:pt x="7944" y="19703"/>
                  </a:cubicBezTo>
                  <a:cubicBezTo>
                    <a:pt x="7944" y="19703"/>
                    <a:pt x="7921" y="19680"/>
                    <a:pt x="7921" y="19680"/>
                  </a:cubicBezTo>
                  <a:cubicBezTo>
                    <a:pt x="7921" y="19658"/>
                    <a:pt x="7944" y="19658"/>
                    <a:pt x="7967" y="19658"/>
                  </a:cubicBezTo>
                  <a:close/>
                  <a:moveTo>
                    <a:pt x="10341" y="17466"/>
                  </a:moveTo>
                  <a:cubicBezTo>
                    <a:pt x="10386" y="17512"/>
                    <a:pt x="10432" y="17558"/>
                    <a:pt x="10455" y="17603"/>
                  </a:cubicBezTo>
                  <a:cubicBezTo>
                    <a:pt x="10934" y="18106"/>
                    <a:pt x="11436" y="18516"/>
                    <a:pt x="12121" y="18653"/>
                  </a:cubicBezTo>
                  <a:cubicBezTo>
                    <a:pt x="12258" y="18699"/>
                    <a:pt x="12441" y="18699"/>
                    <a:pt x="12509" y="18790"/>
                  </a:cubicBezTo>
                  <a:cubicBezTo>
                    <a:pt x="12737" y="19110"/>
                    <a:pt x="12943" y="19475"/>
                    <a:pt x="13171" y="19817"/>
                  </a:cubicBezTo>
                  <a:cubicBezTo>
                    <a:pt x="13139" y="19834"/>
                    <a:pt x="13118" y="19850"/>
                    <a:pt x="13100" y="19850"/>
                  </a:cubicBezTo>
                  <a:cubicBezTo>
                    <a:pt x="13093" y="19850"/>
                    <a:pt x="13086" y="19847"/>
                    <a:pt x="13080" y="19840"/>
                  </a:cubicBezTo>
                  <a:cubicBezTo>
                    <a:pt x="12555" y="19726"/>
                    <a:pt x="12030" y="19612"/>
                    <a:pt x="11505" y="19498"/>
                  </a:cubicBezTo>
                  <a:cubicBezTo>
                    <a:pt x="11117" y="19429"/>
                    <a:pt x="10729" y="19338"/>
                    <a:pt x="10523" y="18950"/>
                  </a:cubicBezTo>
                  <a:cubicBezTo>
                    <a:pt x="10500" y="18904"/>
                    <a:pt x="10455" y="18859"/>
                    <a:pt x="10409" y="18836"/>
                  </a:cubicBezTo>
                  <a:cubicBezTo>
                    <a:pt x="10204" y="18745"/>
                    <a:pt x="10181" y="18630"/>
                    <a:pt x="10272" y="18425"/>
                  </a:cubicBezTo>
                  <a:cubicBezTo>
                    <a:pt x="10409" y="18174"/>
                    <a:pt x="10500" y="17900"/>
                    <a:pt x="10341" y="17626"/>
                  </a:cubicBezTo>
                  <a:cubicBezTo>
                    <a:pt x="10318" y="17581"/>
                    <a:pt x="10341" y="17512"/>
                    <a:pt x="10341" y="17466"/>
                  </a:cubicBezTo>
                  <a:close/>
                  <a:moveTo>
                    <a:pt x="11779" y="20662"/>
                  </a:moveTo>
                  <a:cubicBezTo>
                    <a:pt x="11756" y="20685"/>
                    <a:pt x="11756" y="20685"/>
                    <a:pt x="11756" y="20685"/>
                  </a:cubicBezTo>
                  <a:lnTo>
                    <a:pt x="11710" y="20685"/>
                  </a:lnTo>
                  <a:cubicBezTo>
                    <a:pt x="11710" y="20662"/>
                    <a:pt x="11710" y="20662"/>
                    <a:pt x="11710" y="20662"/>
                  </a:cubicBezTo>
                  <a:close/>
                  <a:moveTo>
                    <a:pt x="6529" y="20160"/>
                  </a:moveTo>
                  <a:lnTo>
                    <a:pt x="6552" y="20183"/>
                  </a:lnTo>
                  <a:lnTo>
                    <a:pt x="6483" y="20251"/>
                  </a:lnTo>
                  <a:cubicBezTo>
                    <a:pt x="6483" y="20411"/>
                    <a:pt x="6483" y="20571"/>
                    <a:pt x="6506" y="20776"/>
                  </a:cubicBezTo>
                  <a:cubicBezTo>
                    <a:pt x="6460" y="20845"/>
                    <a:pt x="6392" y="20959"/>
                    <a:pt x="6323" y="21050"/>
                  </a:cubicBezTo>
                  <a:cubicBezTo>
                    <a:pt x="6301" y="20845"/>
                    <a:pt x="6323" y="20639"/>
                    <a:pt x="6346" y="20457"/>
                  </a:cubicBezTo>
                  <a:cubicBezTo>
                    <a:pt x="6369" y="20388"/>
                    <a:pt x="6438" y="20320"/>
                    <a:pt x="6483" y="20251"/>
                  </a:cubicBezTo>
                  <a:cubicBezTo>
                    <a:pt x="6506" y="20228"/>
                    <a:pt x="6529" y="20183"/>
                    <a:pt x="6529" y="20160"/>
                  </a:cubicBezTo>
                  <a:close/>
                  <a:moveTo>
                    <a:pt x="8127" y="8587"/>
                  </a:moveTo>
                  <a:cubicBezTo>
                    <a:pt x="8127" y="8747"/>
                    <a:pt x="8081" y="8861"/>
                    <a:pt x="8104" y="8953"/>
                  </a:cubicBezTo>
                  <a:cubicBezTo>
                    <a:pt x="8149" y="9135"/>
                    <a:pt x="8195" y="9341"/>
                    <a:pt x="8309" y="9478"/>
                  </a:cubicBezTo>
                  <a:cubicBezTo>
                    <a:pt x="8324" y="9500"/>
                    <a:pt x="8357" y="9508"/>
                    <a:pt x="8400" y="9508"/>
                  </a:cubicBezTo>
                  <a:cubicBezTo>
                    <a:pt x="8484" y="9508"/>
                    <a:pt x="8606" y="9478"/>
                    <a:pt x="8697" y="9478"/>
                  </a:cubicBezTo>
                  <a:cubicBezTo>
                    <a:pt x="8492" y="9706"/>
                    <a:pt x="8423" y="10025"/>
                    <a:pt x="8423" y="10345"/>
                  </a:cubicBezTo>
                  <a:cubicBezTo>
                    <a:pt x="8401" y="10528"/>
                    <a:pt x="8469" y="10733"/>
                    <a:pt x="8492" y="10916"/>
                  </a:cubicBezTo>
                  <a:cubicBezTo>
                    <a:pt x="8510" y="11077"/>
                    <a:pt x="8612" y="11195"/>
                    <a:pt x="8743" y="11195"/>
                  </a:cubicBezTo>
                  <a:cubicBezTo>
                    <a:pt x="8779" y="11195"/>
                    <a:pt x="8818" y="11186"/>
                    <a:pt x="8857" y="11167"/>
                  </a:cubicBezTo>
                  <a:cubicBezTo>
                    <a:pt x="9154" y="11030"/>
                    <a:pt x="9359" y="10779"/>
                    <a:pt x="9496" y="10459"/>
                  </a:cubicBezTo>
                  <a:cubicBezTo>
                    <a:pt x="9542" y="10368"/>
                    <a:pt x="9428" y="10254"/>
                    <a:pt x="9565" y="10162"/>
                  </a:cubicBezTo>
                  <a:cubicBezTo>
                    <a:pt x="9613" y="10128"/>
                    <a:pt x="9655" y="10116"/>
                    <a:pt x="9693" y="10116"/>
                  </a:cubicBezTo>
                  <a:cubicBezTo>
                    <a:pt x="9772" y="10116"/>
                    <a:pt x="9834" y="10165"/>
                    <a:pt x="9903" y="10165"/>
                  </a:cubicBezTo>
                  <a:cubicBezTo>
                    <a:pt x="9912" y="10165"/>
                    <a:pt x="9921" y="10164"/>
                    <a:pt x="9930" y="10162"/>
                  </a:cubicBezTo>
                  <a:cubicBezTo>
                    <a:pt x="9953" y="10162"/>
                    <a:pt x="9975" y="10185"/>
                    <a:pt x="9998" y="10185"/>
                  </a:cubicBezTo>
                  <a:cubicBezTo>
                    <a:pt x="10028" y="10182"/>
                    <a:pt x="10057" y="10181"/>
                    <a:pt x="10084" y="10181"/>
                  </a:cubicBezTo>
                  <a:cubicBezTo>
                    <a:pt x="10487" y="10181"/>
                    <a:pt x="10722" y="10478"/>
                    <a:pt x="10957" y="10756"/>
                  </a:cubicBezTo>
                  <a:cubicBezTo>
                    <a:pt x="11162" y="11007"/>
                    <a:pt x="11322" y="11281"/>
                    <a:pt x="11459" y="11577"/>
                  </a:cubicBezTo>
                  <a:cubicBezTo>
                    <a:pt x="11619" y="11897"/>
                    <a:pt x="11870" y="12080"/>
                    <a:pt x="12121" y="12262"/>
                  </a:cubicBezTo>
                  <a:cubicBezTo>
                    <a:pt x="12281" y="12354"/>
                    <a:pt x="12395" y="12490"/>
                    <a:pt x="12532" y="12627"/>
                  </a:cubicBezTo>
                  <a:cubicBezTo>
                    <a:pt x="12520" y="12628"/>
                    <a:pt x="12507" y="12628"/>
                    <a:pt x="12495" y="12628"/>
                  </a:cubicBezTo>
                  <a:cubicBezTo>
                    <a:pt x="12134" y="12628"/>
                    <a:pt x="11847" y="12378"/>
                    <a:pt x="11472" y="12378"/>
                  </a:cubicBezTo>
                  <a:cubicBezTo>
                    <a:pt x="11369" y="12378"/>
                    <a:pt x="11259" y="12397"/>
                    <a:pt x="11140" y="12445"/>
                  </a:cubicBezTo>
                  <a:cubicBezTo>
                    <a:pt x="11322" y="12171"/>
                    <a:pt x="11162" y="12080"/>
                    <a:pt x="11048" y="11988"/>
                  </a:cubicBezTo>
                  <a:cubicBezTo>
                    <a:pt x="10866" y="11851"/>
                    <a:pt x="10706" y="11714"/>
                    <a:pt x="10523" y="11577"/>
                  </a:cubicBezTo>
                  <a:cubicBezTo>
                    <a:pt x="10321" y="11436"/>
                    <a:pt x="10123" y="11366"/>
                    <a:pt x="9927" y="11366"/>
                  </a:cubicBezTo>
                  <a:cubicBezTo>
                    <a:pt x="9682" y="11366"/>
                    <a:pt x="9441" y="11476"/>
                    <a:pt x="9199" y="11692"/>
                  </a:cubicBezTo>
                  <a:cubicBezTo>
                    <a:pt x="9622" y="12243"/>
                    <a:pt x="10133" y="12602"/>
                    <a:pt x="10781" y="12602"/>
                  </a:cubicBezTo>
                  <a:cubicBezTo>
                    <a:pt x="10938" y="12602"/>
                    <a:pt x="11103" y="12581"/>
                    <a:pt x="11277" y="12536"/>
                  </a:cubicBezTo>
                  <a:lnTo>
                    <a:pt x="11277" y="12536"/>
                  </a:lnTo>
                  <a:cubicBezTo>
                    <a:pt x="10660" y="12856"/>
                    <a:pt x="10386" y="13289"/>
                    <a:pt x="10478" y="13860"/>
                  </a:cubicBezTo>
                  <a:cubicBezTo>
                    <a:pt x="10592" y="13814"/>
                    <a:pt x="10706" y="13792"/>
                    <a:pt x="10820" y="13746"/>
                  </a:cubicBezTo>
                  <a:cubicBezTo>
                    <a:pt x="11094" y="13563"/>
                    <a:pt x="11322" y="13335"/>
                    <a:pt x="11482" y="13061"/>
                  </a:cubicBezTo>
                  <a:cubicBezTo>
                    <a:pt x="11596" y="12901"/>
                    <a:pt x="11596" y="12764"/>
                    <a:pt x="11345" y="12719"/>
                  </a:cubicBezTo>
                  <a:cubicBezTo>
                    <a:pt x="11464" y="12659"/>
                    <a:pt x="11565" y="12600"/>
                    <a:pt x="11649" y="12600"/>
                  </a:cubicBezTo>
                  <a:cubicBezTo>
                    <a:pt x="11663" y="12600"/>
                    <a:pt x="11675" y="12602"/>
                    <a:pt x="11687" y="12605"/>
                  </a:cubicBezTo>
                  <a:cubicBezTo>
                    <a:pt x="12281" y="12833"/>
                    <a:pt x="12874" y="13084"/>
                    <a:pt x="13240" y="13632"/>
                  </a:cubicBezTo>
                  <a:cubicBezTo>
                    <a:pt x="13513" y="14065"/>
                    <a:pt x="13787" y="14522"/>
                    <a:pt x="14061" y="14978"/>
                  </a:cubicBezTo>
                  <a:cubicBezTo>
                    <a:pt x="14198" y="15184"/>
                    <a:pt x="14335" y="15389"/>
                    <a:pt x="14449" y="15618"/>
                  </a:cubicBezTo>
                  <a:cubicBezTo>
                    <a:pt x="14814" y="16325"/>
                    <a:pt x="15157" y="17010"/>
                    <a:pt x="15499" y="17717"/>
                  </a:cubicBezTo>
                  <a:cubicBezTo>
                    <a:pt x="15727" y="18151"/>
                    <a:pt x="15910" y="18608"/>
                    <a:pt x="16138" y="19064"/>
                  </a:cubicBezTo>
                  <a:cubicBezTo>
                    <a:pt x="16298" y="19407"/>
                    <a:pt x="16458" y="19726"/>
                    <a:pt x="16618" y="20046"/>
                  </a:cubicBezTo>
                  <a:lnTo>
                    <a:pt x="16618" y="20023"/>
                  </a:lnTo>
                  <a:cubicBezTo>
                    <a:pt x="16640" y="20114"/>
                    <a:pt x="16686" y="20205"/>
                    <a:pt x="16686" y="20274"/>
                  </a:cubicBezTo>
                  <a:cubicBezTo>
                    <a:pt x="16640" y="20479"/>
                    <a:pt x="16755" y="20639"/>
                    <a:pt x="16869" y="20799"/>
                  </a:cubicBezTo>
                  <a:cubicBezTo>
                    <a:pt x="16983" y="20890"/>
                    <a:pt x="17074" y="21004"/>
                    <a:pt x="17234" y="21141"/>
                  </a:cubicBezTo>
                  <a:cubicBezTo>
                    <a:pt x="17074" y="21164"/>
                    <a:pt x="16983" y="21210"/>
                    <a:pt x="16892" y="21210"/>
                  </a:cubicBezTo>
                  <a:cubicBezTo>
                    <a:pt x="16298" y="21210"/>
                    <a:pt x="15773" y="20981"/>
                    <a:pt x="15225" y="20730"/>
                  </a:cubicBezTo>
                  <a:cubicBezTo>
                    <a:pt x="14906" y="20593"/>
                    <a:pt x="14586" y="20434"/>
                    <a:pt x="14289" y="20274"/>
                  </a:cubicBezTo>
                  <a:cubicBezTo>
                    <a:pt x="14061" y="20160"/>
                    <a:pt x="13810" y="20023"/>
                    <a:pt x="13650" y="19840"/>
                  </a:cubicBezTo>
                  <a:cubicBezTo>
                    <a:pt x="13354" y="19475"/>
                    <a:pt x="13103" y="19087"/>
                    <a:pt x="12806" y="18653"/>
                  </a:cubicBezTo>
                  <a:cubicBezTo>
                    <a:pt x="12874" y="18608"/>
                    <a:pt x="12920" y="18585"/>
                    <a:pt x="12988" y="18539"/>
                  </a:cubicBezTo>
                  <a:cubicBezTo>
                    <a:pt x="13513" y="18197"/>
                    <a:pt x="13673" y="17649"/>
                    <a:pt x="13901" y="17101"/>
                  </a:cubicBezTo>
                  <a:cubicBezTo>
                    <a:pt x="13970" y="16919"/>
                    <a:pt x="13901" y="16850"/>
                    <a:pt x="13673" y="16850"/>
                  </a:cubicBezTo>
                  <a:cubicBezTo>
                    <a:pt x="13612" y="16846"/>
                    <a:pt x="13552" y="16843"/>
                    <a:pt x="13492" y="16843"/>
                  </a:cubicBezTo>
                  <a:cubicBezTo>
                    <a:pt x="13219" y="16843"/>
                    <a:pt x="12966" y="16899"/>
                    <a:pt x="12760" y="17124"/>
                  </a:cubicBezTo>
                  <a:cubicBezTo>
                    <a:pt x="12715" y="17192"/>
                    <a:pt x="12623" y="17215"/>
                    <a:pt x="12532" y="17261"/>
                  </a:cubicBezTo>
                  <a:cubicBezTo>
                    <a:pt x="12578" y="17147"/>
                    <a:pt x="12623" y="17056"/>
                    <a:pt x="12623" y="16964"/>
                  </a:cubicBezTo>
                  <a:cubicBezTo>
                    <a:pt x="12623" y="16599"/>
                    <a:pt x="12623" y="16211"/>
                    <a:pt x="12555" y="15846"/>
                  </a:cubicBezTo>
                  <a:cubicBezTo>
                    <a:pt x="12532" y="15595"/>
                    <a:pt x="12349" y="15389"/>
                    <a:pt x="12098" y="15275"/>
                  </a:cubicBezTo>
                  <a:cubicBezTo>
                    <a:pt x="12013" y="15236"/>
                    <a:pt x="11940" y="15216"/>
                    <a:pt x="11881" y="15216"/>
                  </a:cubicBezTo>
                  <a:cubicBezTo>
                    <a:pt x="11764" y="15216"/>
                    <a:pt x="11695" y="15292"/>
                    <a:pt x="11665" y="15458"/>
                  </a:cubicBezTo>
                  <a:cubicBezTo>
                    <a:pt x="11573" y="15777"/>
                    <a:pt x="11550" y="16120"/>
                    <a:pt x="11687" y="16439"/>
                  </a:cubicBezTo>
                  <a:cubicBezTo>
                    <a:pt x="11756" y="16599"/>
                    <a:pt x="11824" y="16759"/>
                    <a:pt x="11916" y="17010"/>
                  </a:cubicBezTo>
                  <a:cubicBezTo>
                    <a:pt x="11802" y="16919"/>
                    <a:pt x="11756" y="16896"/>
                    <a:pt x="11733" y="16850"/>
                  </a:cubicBezTo>
                  <a:cubicBezTo>
                    <a:pt x="11482" y="16576"/>
                    <a:pt x="11185" y="16394"/>
                    <a:pt x="10820" y="16279"/>
                  </a:cubicBezTo>
                  <a:cubicBezTo>
                    <a:pt x="10546" y="16211"/>
                    <a:pt x="10318" y="16074"/>
                    <a:pt x="10044" y="15960"/>
                  </a:cubicBezTo>
                  <a:cubicBezTo>
                    <a:pt x="10013" y="15944"/>
                    <a:pt x="9978" y="15937"/>
                    <a:pt x="9943" y="15937"/>
                  </a:cubicBezTo>
                  <a:cubicBezTo>
                    <a:pt x="9825" y="15937"/>
                    <a:pt x="9707" y="16019"/>
                    <a:pt x="9724" y="16143"/>
                  </a:cubicBezTo>
                  <a:cubicBezTo>
                    <a:pt x="9770" y="16348"/>
                    <a:pt x="9816" y="16576"/>
                    <a:pt x="9907" y="16759"/>
                  </a:cubicBezTo>
                  <a:cubicBezTo>
                    <a:pt x="9998" y="16987"/>
                    <a:pt x="10135" y="17192"/>
                    <a:pt x="10249" y="17398"/>
                  </a:cubicBezTo>
                  <a:cubicBezTo>
                    <a:pt x="10201" y="17336"/>
                    <a:pt x="10157" y="17313"/>
                    <a:pt x="10115" y="17313"/>
                  </a:cubicBezTo>
                  <a:cubicBezTo>
                    <a:pt x="10019" y="17313"/>
                    <a:pt x="9934" y="17435"/>
                    <a:pt x="9839" y="17466"/>
                  </a:cubicBezTo>
                  <a:cubicBezTo>
                    <a:pt x="9542" y="17010"/>
                    <a:pt x="9359" y="16508"/>
                    <a:pt x="8766" y="16325"/>
                  </a:cubicBezTo>
                  <a:lnTo>
                    <a:pt x="8766" y="16325"/>
                  </a:lnTo>
                  <a:cubicBezTo>
                    <a:pt x="8789" y="16416"/>
                    <a:pt x="8789" y="16485"/>
                    <a:pt x="8811" y="16531"/>
                  </a:cubicBezTo>
                  <a:cubicBezTo>
                    <a:pt x="8697" y="16485"/>
                    <a:pt x="8492" y="16462"/>
                    <a:pt x="8469" y="16371"/>
                  </a:cubicBezTo>
                  <a:cubicBezTo>
                    <a:pt x="8401" y="16188"/>
                    <a:pt x="8355" y="15960"/>
                    <a:pt x="8401" y="15800"/>
                  </a:cubicBezTo>
                  <a:cubicBezTo>
                    <a:pt x="8446" y="15663"/>
                    <a:pt x="8446" y="15572"/>
                    <a:pt x="8446" y="15435"/>
                  </a:cubicBezTo>
                  <a:cubicBezTo>
                    <a:pt x="8423" y="15275"/>
                    <a:pt x="8423" y="15115"/>
                    <a:pt x="8401" y="14956"/>
                  </a:cubicBezTo>
                  <a:cubicBezTo>
                    <a:pt x="8537" y="14956"/>
                    <a:pt x="8629" y="14956"/>
                    <a:pt x="8720" y="14933"/>
                  </a:cubicBezTo>
                  <a:cubicBezTo>
                    <a:pt x="8971" y="14910"/>
                    <a:pt x="9040" y="14796"/>
                    <a:pt x="8926" y="14568"/>
                  </a:cubicBezTo>
                  <a:cubicBezTo>
                    <a:pt x="8880" y="14476"/>
                    <a:pt x="8811" y="14385"/>
                    <a:pt x="8743" y="14294"/>
                  </a:cubicBezTo>
                  <a:cubicBezTo>
                    <a:pt x="8674" y="14202"/>
                    <a:pt x="8583" y="14134"/>
                    <a:pt x="8469" y="13997"/>
                  </a:cubicBezTo>
                  <a:cubicBezTo>
                    <a:pt x="8591" y="13997"/>
                    <a:pt x="8672" y="14007"/>
                    <a:pt x="8746" y="14007"/>
                  </a:cubicBezTo>
                  <a:cubicBezTo>
                    <a:pt x="8784" y="14007"/>
                    <a:pt x="8819" y="14005"/>
                    <a:pt x="8857" y="13997"/>
                  </a:cubicBezTo>
                  <a:cubicBezTo>
                    <a:pt x="9131" y="13997"/>
                    <a:pt x="9428" y="13951"/>
                    <a:pt x="9656" y="13746"/>
                  </a:cubicBezTo>
                  <a:cubicBezTo>
                    <a:pt x="10021" y="13404"/>
                    <a:pt x="9975" y="12787"/>
                    <a:pt x="9565" y="12605"/>
                  </a:cubicBezTo>
                  <a:lnTo>
                    <a:pt x="9565" y="12582"/>
                  </a:lnTo>
                  <a:cubicBezTo>
                    <a:pt x="9085" y="12833"/>
                    <a:pt x="8606" y="13061"/>
                    <a:pt x="8127" y="13289"/>
                  </a:cubicBezTo>
                  <a:cubicBezTo>
                    <a:pt x="8188" y="13308"/>
                    <a:pt x="8249" y="13316"/>
                    <a:pt x="8310" y="13316"/>
                  </a:cubicBezTo>
                  <a:cubicBezTo>
                    <a:pt x="8476" y="13316"/>
                    <a:pt x="8638" y="13253"/>
                    <a:pt x="8789" y="13152"/>
                  </a:cubicBezTo>
                  <a:cubicBezTo>
                    <a:pt x="8994" y="13015"/>
                    <a:pt x="9222" y="12879"/>
                    <a:pt x="9428" y="12787"/>
                  </a:cubicBezTo>
                  <a:cubicBezTo>
                    <a:pt x="9470" y="12763"/>
                    <a:pt x="9513" y="12751"/>
                    <a:pt x="9553" y="12751"/>
                  </a:cubicBezTo>
                  <a:cubicBezTo>
                    <a:pt x="9662" y="12751"/>
                    <a:pt x="9747" y="12836"/>
                    <a:pt x="9747" y="12970"/>
                  </a:cubicBezTo>
                  <a:cubicBezTo>
                    <a:pt x="9747" y="13244"/>
                    <a:pt x="9702" y="13472"/>
                    <a:pt x="9451" y="13677"/>
                  </a:cubicBezTo>
                  <a:cubicBezTo>
                    <a:pt x="9264" y="13817"/>
                    <a:pt x="9068" y="13862"/>
                    <a:pt x="8868" y="13862"/>
                  </a:cubicBezTo>
                  <a:cubicBezTo>
                    <a:pt x="8773" y="13862"/>
                    <a:pt x="8678" y="13852"/>
                    <a:pt x="8583" y="13837"/>
                  </a:cubicBezTo>
                  <a:cubicBezTo>
                    <a:pt x="8355" y="13792"/>
                    <a:pt x="8149" y="13632"/>
                    <a:pt x="7944" y="13472"/>
                  </a:cubicBezTo>
                  <a:cubicBezTo>
                    <a:pt x="7853" y="13404"/>
                    <a:pt x="7784" y="13221"/>
                    <a:pt x="7830" y="13107"/>
                  </a:cubicBezTo>
                  <a:cubicBezTo>
                    <a:pt x="7921" y="12764"/>
                    <a:pt x="8035" y="12399"/>
                    <a:pt x="8172" y="12057"/>
                  </a:cubicBezTo>
                  <a:cubicBezTo>
                    <a:pt x="8218" y="11943"/>
                    <a:pt x="8309" y="11851"/>
                    <a:pt x="8423" y="11737"/>
                  </a:cubicBezTo>
                  <a:cubicBezTo>
                    <a:pt x="8652" y="12057"/>
                    <a:pt x="8537" y="12376"/>
                    <a:pt x="8515" y="12742"/>
                  </a:cubicBezTo>
                  <a:cubicBezTo>
                    <a:pt x="8697" y="12490"/>
                    <a:pt x="8743" y="12308"/>
                    <a:pt x="8720" y="12080"/>
                  </a:cubicBezTo>
                  <a:cubicBezTo>
                    <a:pt x="8674" y="11897"/>
                    <a:pt x="8652" y="11692"/>
                    <a:pt x="8446" y="11646"/>
                  </a:cubicBezTo>
                  <a:cubicBezTo>
                    <a:pt x="8419" y="11636"/>
                    <a:pt x="8393" y="11631"/>
                    <a:pt x="8368" y="11631"/>
                  </a:cubicBezTo>
                  <a:cubicBezTo>
                    <a:pt x="8224" y="11631"/>
                    <a:pt x="8113" y="11784"/>
                    <a:pt x="8035" y="11920"/>
                  </a:cubicBezTo>
                  <a:cubicBezTo>
                    <a:pt x="7898" y="12148"/>
                    <a:pt x="7784" y="12354"/>
                    <a:pt x="7670" y="12605"/>
                  </a:cubicBezTo>
                  <a:cubicBezTo>
                    <a:pt x="7624" y="12559"/>
                    <a:pt x="7602" y="12536"/>
                    <a:pt x="7602" y="12513"/>
                  </a:cubicBezTo>
                  <a:cubicBezTo>
                    <a:pt x="7419" y="12217"/>
                    <a:pt x="7419" y="11851"/>
                    <a:pt x="7100" y="11646"/>
                  </a:cubicBezTo>
                  <a:cubicBezTo>
                    <a:pt x="7077" y="11623"/>
                    <a:pt x="7077" y="11555"/>
                    <a:pt x="7077" y="11509"/>
                  </a:cubicBezTo>
                  <a:cubicBezTo>
                    <a:pt x="7100" y="11372"/>
                    <a:pt x="7122" y="11212"/>
                    <a:pt x="7168" y="10984"/>
                  </a:cubicBezTo>
                  <a:cubicBezTo>
                    <a:pt x="7236" y="11167"/>
                    <a:pt x="7282" y="11281"/>
                    <a:pt x="7328" y="11372"/>
                  </a:cubicBezTo>
                  <a:cubicBezTo>
                    <a:pt x="7407" y="11491"/>
                    <a:pt x="7469" y="11609"/>
                    <a:pt x="7632" y="11609"/>
                  </a:cubicBezTo>
                  <a:cubicBezTo>
                    <a:pt x="7657" y="11609"/>
                    <a:pt x="7685" y="11606"/>
                    <a:pt x="7716" y="11600"/>
                  </a:cubicBezTo>
                  <a:cubicBezTo>
                    <a:pt x="7898" y="11555"/>
                    <a:pt x="8035" y="11441"/>
                    <a:pt x="8035" y="11235"/>
                  </a:cubicBezTo>
                  <a:cubicBezTo>
                    <a:pt x="8035" y="11030"/>
                    <a:pt x="8035" y="10824"/>
                    <a:pt x="7967" y="10664"/>
                  </a:cubicBezTo>
                  <a:cubicBezTo>
                    <a:pt x="7739" y="10231"/>
                    <a:pt x="7488" y="9797"/>
                    <a:pt x="7214" y="9386"/>
                  </a:cubicBezTo>
                  <a:cubicBezTo>
                    <a:pt x="7077" y="9181"/>
                    <a:pt x="7122" y="8907"/>
                    <a:pt x="7373" y="8816"/>
                  </a:cubicBezTo>
                  <a:cubicBezTo>
                    <a:pt x="7488" y="8770"/>
                    <a:pt x="7602" y="8724"/>
                    <a:pt x="7716" y="8679"/>
                  </a:cubicBezTo>
                  <a:cubicBezTo>
                    <a:pt x="7853" y="8633"/>
                    <a:pt x="7967" y="8610"/>
                    <a:pt x="8127" y="8587"/>
                  </a:cubicBezTo>
                  <a:close/>
                  <a:moveTo>
                    <a:pt x="18078" y="21233"/>
                  </a:moveTo>
                  <a:cubicBezTo>
                    <a:pt x="18080" y="21239"/>
                    <a:pt x="18082" y="21244"/>
                    <a:pt x="18084" y="21250"/>
                  </a:cubicBezTo>
                  <a:lnTo>
                    <a:pt x="18084" y="21250"/>
                  </a:lnTo>
                  <a:lnTo>
                    <a:pt x="18078" y="21255"/>
                  </a:lnTo>
                  <a:lnTo>
                    <a:pt x="18078" y="21233"/>
                  </a:lnTo>
                  <a:close/>
                  <a:moveTo>
                    <a:pt x="10295" y="21073"/>
                  </a:moveTo>
                  <a:cubicBezTo>
                    <a:pt x="10295" y="21118"/>
                    <a:pt x="10318" y="21141"/>
                    <a:pt x="10318" y="21141"/>
                  </a:cubicBezTo>
                  <a:cubicBezTo>
                    <a:pt x="10204" y="21187"/>
                    <a:pt x="10112" y="21233"/>
                    <a:pt x="10021" y="21301"/>
                  </a:cubicBezTo>
                  <a:cubicBezTo>
                    <a:pt x="10021" y="21278"/>
                    <a:pt x="9998" y="21255"/>
                    <a:pt x="9998" y="21233"/>
                  </a:cubicBezTo>
                  <a:cubicBezTo>
                    <a:pt x="10090" y="21187"/>
                    <a:pt x="10181" y="21118"/>
                    <a:pt x="10295" y="21073"/>
                  </a:cubicBezTo>
                  <a:close/>
                  <a:moveTo>
                    <a:pt x="18124" y="21392"/>
                  </a:moveTo>
                  <a:cubicBezTo>
                    <a:pt x="18147" y="21392"/>
                    <a:pt x="18170" y="21392"/>
                    <a:pt x="18193" y="21415"/>
                  </a:cubicBezTo>
                  <a:lnTo>
                    <a:pt x="18170" y="21415"/>
                  </a:lnTo>
                  <a:cubicBezTo>
                    <a:pt x="18170" y="21415"/>
                    <a:pt x="18147" y="21392"/>
                    <a:pt x="18124" y="21392"/>
                  </a:cubicBezTo>
                  <a:close/>
                  <a:moveTo>
                    <a:pt x="11079" y="21326"/>
                  </a:moveTo>
                  <a:cubicBezTo>
                    <a:pt x="11055" y="21364"/>
                    <a:pt x="11021" y="21401"/>
                    <a:pt x="11003" y="21438"/>
                  </a:cubicBezTo>
                  <a:cubicBezTo>
                    <a:pt x="10980" y="21415"/>
                    <a:pt x="10980" y="21392"/>
                    <a:pt x="10957" y="21370"/>
                  </a:cubicBezTo>
                  <a:cubicBezTo>
                    <a:pt x="10994" y="21351"/>
                    <a:pt x="11031" y="21333"/>
                    <a:pt x="11079" y="21326"/>
                  </a:cubicBezTo>
                  <a:close/>
                  <a:moveTo>
                    <a:pt x="11916" y="21438"/>
                  </a:moveTo>
                  <a:cubicBezTo>
                    <a:pt x="11916" y="21438"/>
                    <a:pt x="11916" y="21461"/>
                    <a:pt x="11916" y="21461"/>
                  </a:cubicBezTo>
                  <a:cubicBezTo>
                    <a:pt x="11893" y="21461"/>
                    <a:pt x="11893" y="21461"/>
                    <a:pt x="11893" y="21438"/>
                  </a:cubicBezTo>
                  <a:close/>
                  <a:moveTo>
                    <a:pt x="15819" y="21506"/>
                  </a:moveTo>
                  <a:lnTo>
                    <a:pt x="15819" y="21506"/>
                  </a:lnTo>
                  <a:cubicBezTo>
                    <a:pt x="16001" y="21575"/>
                    <a:pt x="16161" y="21621"/>
                    <a:pt x="16344" y="21666"/>
                  </a:cubicBezTo>
                  <a:cubicBezTo>
                    <a:pt x="16229" y="21719"/>
                    <a:pt x="16155" y="21748"/>
                    <a:pt x="16096" y="21748"/>
                  </a:cubicBezTo>
                  <a:cubicBezTo>
                    <a:pt x="16002" y="21748"/>
                    <a:pt x="15945" y="21675"/>
                    <a:pt x="15819" y="21506"/>
                  </a:cubicBezTo>
                  <a:close/>
                  <a:moveTo>
                    <a:pt x="18056" y="21826"/>
                  </a:moveTo>
                  <a:cubicBezTo>
                    <a:pt x="18078" y="21826"/>
                    <a:pt x="18101" y="21849"/>
                    <a:pt x="18124" y="21872"/>
                  </a:cubicBezTo>
                  <a:cubicBezTo>
                    <a:pt x="18101" y="21894"/>
                    <a:pt x="18101" y="21940"/>
                    <a:pt x="18078" y="21940"/>
                  </a:cubicBezTo>
                  <a:cubicBezTo>
                    <a:pt x="18056" y="21940"/>
                    <a:pt x="18033" y="21917"/>
                    <a:pt x="17942" y="21872"/>
                  </a:cubicBezTo>
                  <a:cubicBezTo>
                    <a:pt x="17987" y="21849"/>
                    <a:pt x="18010" y="21826"/>
                    <a:pt x="18056" y="21826"/>
                  </a:cubicBezTo>
                  <a:close/>
                  <a:moveTo>
                    <a:pt x="9268" y="21826"/>
                  </a:moveTo>
                  <a:cubicBezTo>
                    <a:pt x="9291" y="21826"/>
                    <a:pt x="9291" y="21826"/>
                    <a:pt x="9314" y="21849"/>
                  </a:cubicBezTo>
                  <a:cubicBezTo>
                    <a:pt x="9314" y="21894"/>
                    <a:pt x="9291" y="21940"/>
                    <a:pt x="9291" y="21986"/>
                  </a:cubicBezTo>
                  <a:cubicBezTo>
                    <a:pt x="9268" y="21986"/>
                    <a:pt x="9245" y="21986"/>
                    <a:pt x="9222" y="21963"/>
                  </a:cubicBezTo>
                  <a:cubicBezTo>
                    <a:pt x="9245" y="21917"/>
                    <a:pt x="9245" y="21872"/>
                    <a:pt x="9268" y="21826"/>
                  </a:cubicBezTo>
                  <a:close/>
                  <a:moveTo>
                    <a:pt x="18489" y="21803"/>
                  </a:moveTo>
                  <a:cubicBezTo>
                    <a:pt x="18581" y="21894"/>
                    <a:pt x="18649" y="21986"/>
                    <a:pt x="18740" y="22054"/>
                  </a:cubicBezTo>
                  <a:cubicBezTo>
                    <a:pt x="18603" y="22031"/>
                    <a:pt x="18467" y="22009"/>
                    <a:pt x="18489" y="21803"/>
                  </a:cubicBezTo>
                  <a:close/>
                  <a:moveTo>
                    <a:pt x="11756" y="22123"/>
                  </a:moveTo>
                  <a:cubicBezTo>
                    <a:pt x="11779" y="22123"/>
                    <a:pt x="11779" y="22123"/>
                    <a:pt x="11802" y="22146"/>
                  </a:cubicBezTo>
                  <a:cubicBezTo>
                    <a:pt x="11802" y="22146"/>
                    <a:pt x="11779" y="22146"/>
                    <a:pt x="11779" y="22168"/>
                  </a:cubicBezTo>
                  <a:cubicBezTo>
                    <a:pt x="11779" y="22146"/>
                    <a:pt x="11756" y="22146"/>
                    <a:pt x="11733" y="22146"/>
                  </a:cubicBezTo>
                  <a:cubicBezTo>
                    <a:pt x="11756" y="22123"/>
                    <a:pt x="11756" y="22123"/>
                    <a:pt x="11756" y="22123"/>
                  </a:cubicBezTo>
                  <a:close/>
                  <a:moveTo>
                    <a:pt x="18930" y="22197"/>
                  </a:moveTo>
                  <a:cubicBezTo>
                    <a:pt x="18984" y="22197"/>
                    <a:pt x="19009" y="22235"/>
                    <a:pt x="19014" y="22305"/>
                  </a:cubicBezTo>
                  <a:lnTo>
                    <a:pt x="19014" y="22305"/>
                  </a:lnTo>
                  <a:cubicBezTo>
                    <a:pt x="18968" y="22282"/>
                    <a:pt x="18923" y="22237"/>
                    <a:pt x="18877" y="22214"/>
                  </a:cubicBezTo>
                  <a:cubicBezTo>
                    <a:pt x="18876" y="22212"/>
                    <a:pt x="18875" y="22209"/>
                    <a:pt x="18874" y="22207"/>
                  </a:cubicBezTo>
                  <a:lnTo>
                    <a:pt x="18874" y="22207"/>
                  </a:lnTo>
                  <a:cubicBezTo>
                    <a:pt x="18895" y="22200"/>
                    <a:pt x="18914" y="22197"/>
                    <a:pt x="18930" y="22197"/>
                  </a:cubicBezTo>
                  <a:close/>
                  <a:moveTo>
                    <a:pt x="11847" y="22716"/>
                  </a:moveTo>
                  <a:lnTo>
                    <a:pt x="11847" y="22716"/>
                  </a:lnTo>
                  <a:cubicBezTo>
                    <a:pt x="12098" y="22830"/>
                    <a:pt x="12098" y="22830"/>
                    <a:pt x="11984" y="23081"/>
                  </a:cubicBezTo>
                  <a:cubicBezTo>
                    <a:pt x="11938" y="22967"/>
                    <a:pt x="11916" y="22876"/>
                    <a:pt x="11847" y="22716"/>
                  </a:cubicBezTo>
                  <a:close/>
                  <a:moveTo>
                    <a:pt x="21388" y="24223"/>
                  </a:moveTo>
                  <a:lnTo>
                    <a:pt x="21411" y="24246"/>
                  </a:lnTo>
                  <a:lnTo>
                    <a:pt x="21388" y="24246"/>
                  </a:lnTo>
                  <a:cubicBezTo>
                    <a:pt x="21388" y="24238"/>
                    <a:pt x="21388" y="24230"/>
                    <a:pt x="21388" y="24223"/>
                  </a:cubicBezTo>
                  <a:close/>
                  <a:moveTo>
                    <a:pt x="15715" y="1"/>
                  </a:moveTo>
                  <a:cubicBezTo>
                    <a:pt x="15619" y="1"/>
                    <a:pt x="15562" y="100"/>
                    <a:pt x="15522" y="302"/>
                  </a:cubicBezTo>
                  <a:cubicBezTo>
                    <a:pt x="15499" y="370"/>
                    <a:pt x="15499" y="416"/>
                    <a:pt x="15476" y="462"/>
                  </a:cubicBezTo>
                  <a:cubicBezTo>
                    <a:pt x="15317" y="895"/>
                    <a:pt x="15317" y="895"/>
                    <a:pt x="15385" y="1352"/>
                  </a:cubicBezTo>
                  <a:cubicBezTo>
                    <a:pt x="15226" y="1246"/>
                    <a:pt x="15066" y="1209"/>
                    <a:pt x="14907" y="1209"/>
                  </a:cubicBezTo>
                  <a:cubicBezTo>
                    <a:pt x="14724" y="1209"/>
                    <a:pt x="14541" y="1257"/>
                    <a:pt x="14358" y="1306"/>
                  </a:cubicBezTo>
                  <a:cubicBezTo>
                    <a:pt x="14153" y="1375"/>
                    <a:pt x="14107" y="1466"/>
                    <a:pt x="14130" y="1694"/>
                  </a:cubicBezTo>
                  <a:cubicBezTo>
                    <a:pt x="14175" y="2082"/>
                    <a:pt x="14449" y="2333"/>
                    <a:pt x="14678" y="2653"/>
                  </a:cubicBezTo>
                  <a:cubicBezTo>
                    <a:pt x="14586" y="2744"/>
                    <a:pt x="14495" y="2835"/>
                    <a:pt x="14404" y="2904"/>
                  </a:cubicBezTo>
                  <a:cubicBezTo>
                    <a:pt x="14107" y="3132"/>
                    <a:pt x="14016" y="3452"/>
                    <a:pt x="14061" y="3794"/>
                  </a:cubicBezTo>
                  <a:cubicBezTo>
                    <a:pt x="14084" y="4159"/>
                    <a:pt x="14289" y="4319"/>
                    <a:pt x="14655" y="4319"/>
                  </a:cubicBezTo>
                  <a:cubicBezTo>
                    <a:pt x="14700" y="4319"/>
                    <a:pt x="14756" y="4309"/>
                    <a:pt x="14809" y="4309"/>
                  </a:cubicBezTo>
                  <a:cubicBezTo>
                    <a:pt x="14835" y="4309"/>
                    <a:pt x="14860" y="4311"/>
                    <a:pt x="14883" y="4319"/>
                  </a:cubicBezTo>
                  <a:cubicBezTo>
                    <a:pt x="14939" y="4333"/>
                    <a:pt x="14991" y="4339"/>
                    <a:pt x="15042" y="4339"/>
                  </a:cubicBezTo>
                  <a:cubicBezTo>
                    <a:pt x="15239" y="4339"/>
                    <a:pt x="15399" y="4241"/>
                    <a:pt x="15545" y="4114"/>
                  </a:cubicBezTo>
                  <a:cubicBezTo>
                    <a:pt x="15591" y="4068"/>
                    <a:pt x="15659" y="4022"/>
                    <a:pt x="15727" y="3977"/>
                  </a:cubicBezTo>
                  <a:cubicBezTo>
                    <a:pt x="15773" y="4068"/>
                    <a:pt x="15796" y="4114"/>
                    <a:pt x="15796" y="4182"/>
                  </a:cubicBezTo>
                  <a:cubicBezTo>
                    <a:pt x="15842" y="4570"/>
                    <a:pt x="15842" y="4981"/>
                    <a:pt x="16070" y="5323"/>
                  </a:cubicBezTo>
                  <a:cubicBezTo>
                    <a:pt x="16138" y="5437"/>
                    <a:pt x="16093" y="5643"/>
                    <a:pt x="16047" y="5826"/>
                  </a:cubicBezTo>
                  <a:cubicBezTo>
                    <a:pt x="15933" y="5620"/>
                    <a:pt x="15842" y="5415"/>
                    <a:pt x="15705" y="5209"/>
                  </a:cubicBezTo>
                  <a:cubicBezTo>
                    <a:pt x="15652" y="5121"/>
                    <a:pt x="15368" y="5020"/>
                    <a:pt x="15189" y="5020"/>
                  </a:cubicBezTo>
                  <a:cubicBezTo>
                    <a:pt x="15136" y="5020"/>
                    <a:pt x="15092" y="5029"/>
                    <a:pt x="15066" y="5049"/>
                  </a:cubicBezTo>
                  <a:cubicBezTo>
                    <a:pt x="14997" y="5095"/>
                    <a:pt x="14906" y="5209"/>
                    <a:pt x="14929" y="5278"/>
                  </a:cubicBezTo>
                  <a:cubicBezTo>
                    <a:pt x="15088" y="5711"/>
                    <a:pt x="15134" y="6214"/>
                    <a:pt x="15408" y="6624"/>
                  </a:cubicBezTo>
                  <a:cubicBezTo>
                    <a:pt x="15527" y="6763"/>
                    <a:pt x="15645" y="6884"/>
                    <a:pt x="15868" y="6884"/>
                  </a:cubicBezTo>
                  <a:cubicBezTo>
                    <a:pt x="15903" y="6884"/>
                    <a:pt x="15939" y="6882"/>
                    <a:pt x="15979" y="6875"/>
                  </a:cubicBezTo>
                  <a:lnTo>
                    <a:pt x="15979" y="6875"/>
                  </a:lnTo>
                  <a:cubicBezTo>
                    <a:pt x="15910" y="7378"/>
                    <a:pt x="15864" y="7857"/>
                    <a:pt x="15819" y="8382"/>
                  </a:cubicBezTo>
                  <a:cubicBezTo>
                    <a:pt x="15545" y="8222"/>
                    <a:pt x="15636" y="8017"/>
                    <a:pt x="15636" y="7834"/>
                  </a:cubicBezTo>
                  <a:cubicBezTo>
                    <a:pt x="15605" y="7519"/>
                    <a:pt x="15606" y="7421"/>
                    <a:pt x="15459" y="7421"/>
                  </a:cubicBezTo>
                  <a:cubicBezTo>
                    <a:pt x="15393" y="7421"/>
                    <a:pt x="15298" y="7441"/>
                    <a:pt x="15157" y="7469"/>
                  </a:cubicBezTo>
                  <a:cubicBezTo>
                    <a:pt x="15135" y="7474"/>
                    <a:pt x="15114" y="7476"/>
                    <a:pt x="15093" y="7476"/>
                  </a:cubicBezTo>
                  <a:cubicBezTo>
                    <a:pt x="14915" y="7476"/>
                    <a:pt x="14769" y="7310"/>
                    <a:pt x="14769" y="7127"/>
                  </a:cubicBezTo>
                  <a:cubicBezTo>
                    <a:pt x="14792" y="6807"/>
                    <a:pt x="14814" y="6510"/>
                    <a:pt x="14792" y="6191"/>
                  </a:cubicBezTo>
                  <a:cubicBezTo>
                    <a:pt x="14769" y="5689"/>
                    <a:pt x="14678" y="5164"/>
                    <a:pt x="14244" y="4798"/>
                  </a:cubicBezTo>
                  <a:cubicBezTo>
                    <a:pt x="14175" y="4730"/>
                    <a:pt x="14084" y="4639"/>
                    <a:pt x="13970" y="4593"/>
                  </a:cubicBezTo>
                  <a:cubicBezTo>
                    <a:pt x="13941" y="4581"/>
                    <a:pt x="13912" y="4575"/>
                    <a:pt x="13883" y="4575"/>
                  </a:cubicBezTo>
                  <a:cubicBezTo>
                    <a:pt x="13751" y="4575"/>
                    <a:pt x="13632" y="4694"/>
                    <a:pt x="13650" y="4844"/>
                  </a:cubicBezTo>
                  <a:cubicBezTo>
                    <a:pt x="13673" y="5049"/>
                    <a:pt x="13719" y="5255"/>
                    <a:pt x="13764" y="5529"/>
                  </a:cubicBezTo>
                  <a:cubicBezTo>
                    <a:pt x="13787" y="5369"/>
                    <a:pt x="13810" y="5278"/>
                    <a:pt x="13856" y="5186"/>
                  </a:cubicBezTo>
                  <a:cubicBezTo>
                    <a:pt x="13879" y="5095"/>
                    <a:pt x="13901" y="4981"/>
                    <a:pt x="13947" y="4844"/>
                  </a:cubicBezTo>
                  <a:cubicBezTo>
                    <a:pt x="14038" y="4935"/>
                    <a:pt x="14175" y="5004"/>
                    <a:pt x="14221" y="5118"/>
                  </a:cubicBezTo>
                  <a:cubicBezTo>
                    <a:pt x="14381" y="5392"/>
                    <a:pt x="14518" y="5643"/>
                    <a:pt x="14541" y="5962"/>
                  </a:cubicBezTo>
                  <a:cubicBezTo>
                    <a:pt x="14541" y="6191"/>
                    <a:pt x="14586" y="6396"/>
                    <a:pt x="14586" y="6602"/>
                  </a:cubicBezTo>
                  <a:cubicBezTo>
                    <a:pt x="14586" y="6739"/>
                    <a:pt x="14563" y="6853"/>
                    <a:pt x="14541" y="7035"/>
                  </a:cubicBezTo>
                  <a:cubicBezTo>
                    <a:pt x="14449" y="6944"/>
                    <a:pt x="14404" y="6898"/>
                    <a:pt x="14381" y="6853"/>
                  </a:cubicBezTo>
                  <a:cubicBezTo>
                    <a:pt x="14221" y="6373"/>
                    <a:pt x="13879" y="6008"/>
                    <a:pt x="13491" y="5689"/>
                  </a:cubicBezTo>
                  <a:cubicBezTo>
                    <a:pt x="13305" y="5534"/>
                    <a:pt x="13098" y="5431"/>
                    <a:pt x="12870" y="5431"/>
                  </a:cubicBezTo>
                  <a:cubicBezTo>
                    <a:pt x="12762" y="5431"/>
                    <a:pt x="12649" y="5455"/>
                    <a:pt x="12532" y="5506"/>
                  </a:cubicBezTo>
                  <a:cubicBezTo>
                    <a:pt x="12304" y="5597"/>
                    <a:pt x="12281" y="5643"/>
                    <a:pt x="12395" y="5848"/>
                  </a:cubicBezTo>
                  <a:cubicBezTo>
                    <a:pt x="12509" y="6054"/>
                    <a:pt x="12623" y="6282"/>
                    <a:pt x="12737" y="6487"/>
                  </a:cubicBezTo>
                  <a:cubicBezTo>
                    <a:pt x="12623" y="6556"/>
                    <a:pt x="12509" y="6602"/>
                    <a:pt x="12395" y="6670"/>
                  </a:cubicBezTo>
                  <a:cubicBezTo>
                    <a:pt x="12441" y="6830"/>
                    <a:pt x="12532" y="6990"/>
                    <a:pt x="12486" y="7104"/>
                  </a:cubicBezTo>
                  <a:cubicBezTo>
                    <a:pt x="12441" y="7195"/>
                    <a:pt x="12258" y="7264"/>
                    <a:pt x="12144" y="7355"/>
                  </a:cubicBezTo>
                  <a:cubicBezTo>
                    <a:pt x="12236" y="7368"/>
                    <a:pt x="12328" y="7374"/>
                    <a:pt x="12419" y="7374"/>
                  </a:cubicBezTo>
                  <a:cubicBezTo>
                    <a:pt x="12795" y="7374"/>
                    <a:pt x="13166" y="7281"/>
                    <a:pt x="13549" y="7281"/>
                  </a:cubicBezTo>
                  <a:cubicBezTo>
                    <a:pt x="13695" y="7281"/>
                    <a:pt x="13842" y="7294"/>
                    <a:pt x="13993" y="7332"/>
                  </a:cubicBezTo>
                  <a:cubicBezTo>
                    <a:pt x="13879" y="7652"/>
                    <a:pt x="13628" y="7720"/>
                    <a:pt x="13399" y="7788"/>
                  </a:cubicBezTo>
                  <a:cubicBezTo>
                    <a:pt x="13194" y="7857"/>
                    <a:pt x="12943" y="7857"/>
                    <a:pt x="12737" y="7880"/>
                  </a:cubicBezTo>
                  <a:cubicBezTo>
                    <a:pt x="12703" y="7891"/>
                    <a:pt x="12669" y="7897"/>
                    <a:pt x="12640" y="7897"/>
                  </a:cubicBezTo>
                  <a:cubicBezTo>
                    <a:pt x="12612" y="7897"/>
                    <a:pt x="12589" y="7891"/>
                    <a:pt x="12578" y="7880"/>
                  </a:cubicBezTo>
                  <a:cubicBezTo>
                    <a:pt x="12235" y="7629"/>
                    <a:pt x="11756" y="7652"/>
                    <a:pt x="11413" y="7423"/>
                  </a:cubicBezTo>
                  <a:cubicBezTo>
                    <a:pt x="11231" y="7309"/>
                    <a:pt x="11208" y="7241"/>
                    <a:pt x="11322" y="7081"/>
                  </a:cubicBezTo>
                  <a:cubicBezTo>
                    <a:pt x="11459" y="6898"/>
                    <a:pt x="11596" y="6693"/>
                    <a:pt x="11665" y="6487"/>
                  </a:cubicBezTo>
                  <a:cubicBezTo>
                    <a:pt x="11756" y="6168"/>
                    <a:pt x="11802" y="5803"/>
                    <a:pt x="11870" y="5460"/>
                  </a:cubicBezTo>
                  <a:cubicBezTo>
                    <a:pt x="11893" y="5301"/>
                    <a:pt x="11756" y="5232"/>
                    <a:pt x="11619" y="5164"/>
                  </a:cubicBezTo>
                  <a:cubicBezTo>
                    <a:pt x="11619" y="5278"/>
                    <a:pt x="11596" y="5369"/>
                    <a:pt x="11596" y="5483"/>
                  </a:cubicBezTo>
                  <a:cubicBezTo>
                    <a:pt x="11619" y="6054"/>
                    <a:pt x="11436" y="6556"/>
                    <a:pt x="11048" y="6990"/>
                  </a:cubicBezTo>
                  <a:cubicBezTo>
                    <a:pt x="10957" y="7104"/>
                    <a:pt x="10866" y="7241"/>
                    <a:pt x="10752" y="7400"/>
                  </a:cubicBezTo>
                  <a:cubicBezTo>
                    <a:pt x="11413" y="7606"/>
                    <a:pt x="12053" y="7766"/>
                    <a:pt x="12349" y="8450"/>
                  </a:cubicBezTo>
                  <a:cubicBezTo>
                    <a:pt x="12227" y="8559"/>
                    <a:pt x="12104" y="8611"/>
                    <a:pt x="11977" y="8611"/>
                  </a:cubicBezTo>
                  <a:cubicBezTo>
                    <a:pt x="11891" y="8611"/>
                    <a:pt x="11802" y="8588"/>
                    <a:pt x="11710" y="8542"/>
                  </a:cubicBezTo>
                  <a:cubicBezTo>
                    <a:pt x="11482" y="8428"/>
                    <a:pt x="11277" y="8291"/>
                    <a:pt x="11071" y="8131"/>
                  </a:cubicBezTo>
                  <a:cubicBezTo>
                    <a:pt x="10877" y="8014"/>
                    <a:pt x="10715" y="7815"/>
                    <a:pt x="10460" y="7815"/>
                  </a:cubicBezTo>
                  <a:cubicBezTo>
                    <a:pt x="10416" y="7815"/>
                    <a:pt x="10369" y="7821"/>
                    <a:pt x="10318" y="7834"/>
                  </a:cubicBezTo>
                  <a:cubicBezTo>
                    <a:pt x="10386" y="8085"/>
                    <a:pt x="10432" y="8336"/>
                    <a:pt x="10500" y="8587"/>
                  </a:cubicBezTo>
                  <a:cubicBezTo>
                    <a:pt x="10660" y="9090"/>
                    <a:pt x="10386" y="9706"/>
                    <a:pt x="9724" y="9957"/>
                  </a:cubicBezTo>
                  <a:cubicBezTo>
                    <a:pt x="9679" y="9729"/>
                    <a:pt x="9656" y="9523"/>
                    <a:pt x="9610" y="9295"/>
                  </a:cubicBezTo>
                  <a:cubicBezTo>
                    <a:pt x="9587" y="9090"/>
                    <a:pt x="9565" y="8884"/>
                    <a:pt x="9565" y="8656"/>
                  </a:cubicBezTo>
                  <a:cubicBezTo>
                    <a:pt x="9565" y="8450"/>
                    <a:pt x="9587" y="8245"/>
                    <a:pt x="9610" y="8040"/>
                  </a:cubicBezTo>
                  <a:cubicBezTo>
                    <a:pt x="9587" y="8017"/>
                    <a:pt x="9565" y="8017"/>
                    <a:pt x="9542" y="8017"/>
                  </a:cubicBezTo>
                  <a:cubicBezTo>
                    <a:pt x="9496" y="8085"/>
                    <a:pt x="9473" y="8177"/>
                    <a:pt x="9428" y="8245"/>
                  </a:cubicBezTo>
                  <a:cubicBezTo>
                    <a:pt x="9268" y="8542"/>
                    <a:pt x="9131" y="8861"/>
                    <a:pt x="8926" y="9135"/>
                  </a:cubicBezTo>
                  <a:cubicBezTo>
                    <a:pt x="8834" y="9249"/>
                    <a:pt x="8629" y="9226"/>
                    <a:pt x="8423" y="9272"/>
                  </a:cubicBezTo>
                  <a:cubicBezTo>
                    <a:pt x="8492" y="8838"/>
                    <a:pt x="8560" y="8405"/>
                    <a:pt x="8629" y="7948"/>
                  </a:cubicBezTo>
                  <a:cubicBezTo>
                    <a:pt x="8674" y="7925"/>
                    <a:pt x="8743" y="7903"/>
                    <a:pt x="8880" y="7857"/>
                  </a:cubicBezTo>
                  <a:cubicBezTo>
                    <a:pt x="8743" y="7743"/>
                    <a:pt x="8629" y="7629"/>
                    <a:pt x="8515" y="7537"/>
                  </a:cubicBezTo>
                  <a:cubicBezTo>
                    <a:pt x="8286" y="7378"/>
                    <a:pt x="8081" y="7218"/>
                    <a:pt x="7876" y="7058"/>
                  </a:cubicBezTo>
                  <a:cubicBezTo>
                    <a:pt x="7807" y="6990"/>
                    <a:pt x="7761" y="6875"/>
                    <a:pt x="7716" y="6784"/>
                  </a:cubicBezTo>
                  <a:cubicBezTo>
                    <a:pt x="7739" y="6761"/>
                    <a:pt x="7739" y="6739"/>
                    <a:pt x="7739" y="6716"/>
                  </a:cubicBezTo>
                  <a:cubicBezTo>
                    <a:pt x="7967" y="6739"/>
                    <a:pt x="8195" y="6739"/>
                    <a:pt x="8423" y="6784"/>
                  </a:cubicBezTo>
                  <a:cubicBezTo>
                    <a:pt x="8652" y="6830"/>
                    <a:pt x="8880" y="6921"/>
                    <a:pt x="9131" y="6944"/>
                  </a:cubicBezTo>
                  <a:cubicBezTo>
                    <a:pt x="8903" y="6784"/>
                    <a:pt x="8834" y="6556"/>
                    <a:pt x="8789" y="6305"/>
                  </a:cubicBezTo>
                  <a:cubicBezTo>
                    <a:pt x="8766" y="6122"/>
                    <a:pt x="8743" y="5917"/>
                    <a:pt x="8560" y="5803"/>
                  </a:cubicBezTo>
                  <a:cubicBezTo>
                    <a:pt x="8516" y="5781"/>
                    <a:pt x="8536" y="5632"/>
                    <a:pt x="8517" y="5519"/>
                  </a:cubicBezTo>
                  <a:lnTo>
                    <a:pt x="8517" y="5519"/>
                  </a:lnTo>
                  <a:cubicBezTo>
                    <a:pt x="8524" y="5522"/>
                    <a:pt x="8531" y="5525"/>
                    <a:pt x="8537" y="5529"/>
                  </a:cubicBezTo>
                  <a:lnTo>
                    <a:pt x="8515" y="5506"/>
                  </a:lnTo>
                  <a:lnTo>
                    <a:pt x="8515" y="5506"/>
                  </a:lnTo>
                  <a:cubicBezTo>
                    <a:pt x="8516" y="5510"/>
                    <a:pt x="8516" y="5515"/>
                    <a:pt x="8517" y="5519"/>
                  </a:cubicBezTo>
                  <a:lnTo>
                    <a:pt x="8517" y="5519"/>
                  </a:lnTo>
                  <a:cubicBezTo>
                    <a:pt x="8433" y="5480"/>
                    <a:pt x="8350" y="5459"/>
                    <a:pt x="8286" y="5437"/>
                  </a:cubicBezTo>
                  <a:cubicBezTo>
                    <a:pt x="8156" y="5394"/>
                    <a:pt x="8026" y="5330"/>
                    <a:pt x="7896" y="5285"/>
                  </a:cubicBezTo>
                  <a:lnTo>
                    <a:pt x="7896" y="5285"/>
                  </a:lnTo>
                  <a:cubicBezTo>
                    <a:pt x="7874" y="5109"/>
                    <a:pt x="7853" y="4954"/>
                    <a:pt x="7876" y="4798"/>
                  </a:cubicBezTo>
                  <a:cubicBezTo>
                    <a:pt x="7876" y="4479"/>
                    <a:pt x="7830" y="4388"/>
                    <a:pt x="7533" y="4342"/>
                  </a:cubicBezTo>
                  <a:cubicBezTo>
                    <a:pt x="7351" y="4296"/>
                    <a:pt x="7168" y="4296"/>
                    <a:pt x="6985" y="4273"/>
                  </a:cubicBezTo>
                  <a:cubicBezTo>
                    <a:pt x="6848" y="4251"/>
                    <a:pt x="6689" y="4273"/>
                    <a:pt x="6620" y="4114"/>
                  </a:cubicBezTo>
                  <a:cubicBezTo>
                    <a:pt x="6506" y="4159"/>
                    <a:pt x="6369" y="4205"/>
                    <a:pt x="6255" y="4273"/>
                  </a:cubicBezTo>
                  <a:cubicBezTo>
                    <a:pt x="6138" y="4379"/>
                    <a:pt x="6021" y="4436"/>
                    <a:pt x="5894" y="4436"/>
                  </a:cubicBezTo>
                  <a:cubicBezTo>
                    <a:pt x="5774" y="4436"/>
                    <a:pt x="5646" y="4385"/>
                    <a:pt x="5502" y="4273"/>
                  </a:cubicBezTo>
                  <a:cubicBezTo>
                    <a:pt x="5730" y="3315"/>
                    <a:pt x="6209" y="2470"/>
                    <a:pt x="6894" y="1671"/>
                  </a:cubicBezTo>
                  <a:cubicBezTo>
                    <a:pt x="6963" y="1785"/>
                    <a:pt x="7031" y="1854"/>
                    <a:pt x="7054" y="1945"/>
                  </a:cubicBezTo>
                  <a:cubicBezTo>
                    <a:pt x="7214" y="2630"/>
                    <a:pt x="7145" y="3292"/>
                    <a:pt x="6666" y="3863"/>
                  </a:cubicBezTo>
                  <a:cubicBezTo>
                    <a:pt x="6597" y="3954"/>
                    <a:pt x="6552" y="4022"/>
                    <a:pt x="6620" y="4114"/>
                  </a:cubicBezTo>
                  <a:cubicBezTo>
                    <a:pt x="6963" y="4091"/>
                    <a:pt x="7054" y="3794"/>
                    <a:pt x="7145" y="3543"/>
                  </a:cubicBezTo>
                  <a:cubicBezTo>
                    <a:pt x="7259" y="3246"/>
                    <a:pt x="7351" y="2904"/>
                    <a:pt x="7351" y="2584"/>
                  </a:cubicBezTo>
                  <a:cubicBezTo>
                    <a:pt x="7351" y="2310"/>
                    <a:pt x="7236" y="2014"/>
                    <a:pt x="7145" y="1763"/>
                  </a:cubicBezTo>
                  <a:cubicBezTo>
                    <a:pt x="7100" y="1648"/>
                    <a:pt x="6917" y="1580"/>
                    <a:pt x="6803" y="1580"/>
                  </a:cubicBezTo>
                  <a:cubicBezTo>
                    <a:pt x="6643" y="1580"/>
                    <a:pt x="6483" y="1626"/>
                    <a:pt x="6415" y="1831"/>
                  </a:cubicBezTo>
                  <a:cubicBezTo>
                    <a:pt x="6369" y="1968"/>
                    <a:pt x="6255" y="2059"/>
                    <a:pt x="6141" y="2173"/>
                  </a:cubicBezTo>
                  <a:cubicBezTo>
                    <a:pt x="6072" y="2242"/>
                    <a:pt x="6004" y="2310"/>
                    <a:pt x="5890" y="2425"/>
                  </a:cubicBezTo>
                  <a:cubicBezTo>
                    <a:pt x="5867" y="2288"/>
                    <a:pt x="5844" y="2173"/>
                    <a:pt x="5821" y="2059"/>
                  </a:cubicBezTo>
                  <a:cubicBezTo>
                    <a:pt x="5798" y="1831"/>
                    <a:pt x="5776" y="1603"/>
                    <a:pt x="5730" y="1375"/>
                  </a:cubicBezTo>
                  <a:cubicBezTo>
                    <a:pt x="5676" y="1177"/>
                    <a:pt x="5552" y="1079"/>
                    <a:pt x="5390" y="1079"/>
                  </a:cubicBezTo>
                  <a:cubicBezTo>
                    <a:pt x="5346" y="1079"/>
                    <a:pt x="5300" y="1086"/>
                    <a:pt x="5251" y="1101"/>
                  </a:cubicBezTo>
                  <a:cubicBezTo>
                    <a:pt x="4840" y="1260"/>
                    <a:pt x="4497" y="1466"/>
                    <a:pt x="4360" y="1922"/>
                  </a:cubicBezTo>
                  <a:cubicBezTo>
                    <a:pt x="4315" y="2059"/>
                    <a:pt x="4201" y="2151"/>
                    <a:pt x="4132" y="2265"/>
                  </a:cubicBezTo>
                  <a:cubicBezTo>
                    <a:pt x="4064" y="2379"/>
                    <a:pt x="3995" y="2470"/>
                    <a:pt x="3927" y="2607"/>
                  </a:cubicBezTo>
                  <a:cubicBezTo>
                    <a:pt x="3881" y="2607"/>
                    <a:pt x="3767" y="2630"/>
                    <a:pt x="3676" y="2630"/>
                  </a:cubicBezTo>
                  <a:cubicBezTo>
                    <a:pt x="4041" y="3132"/>
                    <a:pt x="4406" y="3611"/>
                    <a:pt x="4771" y="4091"/>
                  </a:cubicBezTo>
                  <a:cubicBezTo>
                    <a:pt x="4683" y="4238"/>
                    <a:pt x="4585" y="4290"/>
                    <a:pt x="4490" y="4290"/>
                  </a:cubicBezTo>
                  <a:cubicBezTo>
                    <a:pt x="4437" y="4290"/>
                    <a:pt x="4386" y="4275"/>
                    <a:pt x="4338" y="4251"/>
                  </a:cubicBezTo>
                  <a:cubicBezTo>
                    <a:pt x="3767" y="3954"/>
                    <a:pt x="3151" y="3748"/>
                    <a:pt x="2717" y="3246"/>
                  </a:cubicBezTo>
                  <a:cubicBezTo>
                    <a:pt x="2489" y="2972"/>
                    <a:pt x="2489" y="2630"/>
                    <a:pt x="2443" y="2310"/>
                  </a:cubicBezTo>
                  <a:cubicBezTo>
                    <a:pt x="2420" y="2219"/>
                    <a:pt x="2580" y="2105"/>
                    <a:pt x="2649" y="1991"/>
                  </a:cubicBezTo>
                  <a:cubicBezTo>
                    <a:pt x="2877" y="2151"/>
                    <a:pt x="3082" y="2265"/>
                    <a:pt x="3311" y="2425"/>
                  </a:cubicBezTo>
                  <a:cubicBezTo>
                    <a:pt x="3180" y="2034"/>
                    <a:pt x="2947" y="1829"/>
                    <a:pt x="2690" y="1829"/>
                  </a:cubicBezTo>
                  <a:cubicBezTo>
                    <a:pt x="2676" y="1829"/>
                    <a:pt x="2662" y="1830"/>
                    <a:pt x="2649" y="1831"/>
                  </a:cubicBezTo>
                  <a:cubicBezTo>
                    <a:pt x="2352" y="1877"/>
                    <a:pt x="2146" y="2196"/>
                    <a:pt x="2192" y="2516"/>
                  </a:cubicBezTo>
                  <a:cubicBezTo>
                    <a:pt x="2261" y="2950"/>
                    <a:pt x="2397" y="3338"/>
                    <a:pt x="2786" y="3611"/>
                  </a:cubicBezTo>
                  <a:cubicBezTo>
                    <a:pt x="2945" y="3703"/>
                    <a:pt x="3128" y="3794"/>
                    <a:pt x="3311" y="3908"/>
                  </a:cubicBezTo>
                  <a:cubicBezTo>
                    <a:pt x="3539" y="4045"/>
                    <a:pt x="3767" y="4182"/>
                    <a:pt x="3995" y="4319"/>
                  </a:cubicBezTo>
                  <a:cubicBezTo>
                    <a:pt x="4018" y="4342"/>
                    <a:pt x="4041" y="4410"/>
                    <a:pt x="4132" y="4502"/>
                  </a:cubicBezTo>
                  <a:cubicBezTo>
                    <a:pt x="3950" y="4456"/>
                    <a:pt x="3858" y="4433"/>
                    <a:pt x="3767" y="4410"/>
                  </a:cubicBezTo>
                  <a:cubicBezTo>
                    <a:pt x="3265" y="4319"/>
                    <a:pt x="2740" y="4228"/>
                    <a:pt x="2238" y="4136"/>
                  </a:cubicBezTo>
                  <a:lnTo>
                    <a:pt x="2238" y="4136"/>
                  </a:lnTo>
                  <a:cubicBezTo>
                    <a:pt x="2489" y="4205"/>
                    <a:pt x="2740" y="4273"/>
                    <a:pt x="2991" y="4319"/>
                  </a:cubicBezTo>
                  <a:cubicBezTo>
                    <a:pt x="3470" y="4433"/>
                    <a:pt x="3927" y="4524"/>
                    <a:pt x="4383" y="4639"/>
                  </a:cubicBezTo>
                  <a:cubicBezTo>
                    <a:pt x="4475" y="4661"/>
                    <a:pt x="4543" y="4753"/>
                    <a:pt x="4612" y="4798"/>
                  </a:cubicBezTo>
                  <a:cubicBezTo>
                    <a:pt x="4634" y="4821"/>
                    <a:pt x="4680" y="4844"/>
                    <a:pt x="4726" y="4890"/>
                  </a:cubicBezTo>
                  <a:cubicBezTo>
                    <a:pt x="4657" y="4981"/>
                    <a:pt x="4612" y="5095"/>
                    <a:pt x="4520" y="5164"/>
                  </a:cubicBezTo>
                  <a:cubicBezTo>
                    <a:pt x="4269" y="5346"/>
                    <a:pt x="4018" y="5552"/>
                    <a:pt x="3721" y="5689"/>
                  </a:cubicBezTo>
                  <a:cubicBezTo>
                    <a:pt x="3517" y="5791"/>
                    <a:pt x="3299" y="5836"/>
                    <a:pt x="3079" y="5836"/>
                  </a:cubicBezTo>
                  <a:cubicBezTo>
                    <a:pt x="2904" y="5836"/>
                    <a:pt x="2729" y="5807"/>
                    <a:pt x="2557" y="5757"/>
                  </a:cubicBezTo>
                  <a:cubicBezTo>
                    <a:pt x="2215" y="5689"/>
                    <a:pt x="2055" y="5392"/>
                    <a:pt x="1964" y="5072"/>
                  </a:cubicBezTo>
                  <a:cubicBezTo>
                    <a:pt x="1918" y="5004"/>
                    <a:pt x="1918" y="4913"/>
                    <a:pt x="1895" y="4844"/>
                  </a:cubicBezTo>
                  <a:lnTo>
                    <a:pt x="1827" y="4821"/>
                  </a:lnTo>
                  <a:cubicBezTo>
                    <a:pt x="1827" y="4913"/>
                    <a:pt x="1781" y="5004"/>
                    <a:pt x="1804" y="5095"/>
                  </a:cubicBezTo>
                  <a:cubicBezTo>
                    <a:pt x="1873" y="5415"/>
                    <a:pt x="1964" y="5734"/>
                    <a:pt x="2306" y="5848"/>
                  </a:cubicBezTo>
                  <a:cubicBezTo>
                    <a:pt x="2649" y="5940"/>
                    <a:pt x="2991" y="6008"/>
                    <a:pt x="3333" y="6077"/>
                  </a:cubicBezTo>
                  <a:cubicBezTo>
                    <a:pt x="3349" y="6084"/>
                    <a:pt x="3361" y="6087"/>
                    <a:pt x="3372" y="6087"/>
                  </a:cubicBezTo>
                  <a:cubicBezTo>
                    <a:pt x="3394" y="6087"/>
                    <a:pt x="3409" y="6077"/>
                    <a:pt x="3425" y="6077"/>
                  </a:cubicBezTo>
                  <a:cubicBezTo>
                    <a:pt x="3721" y="5871"/>
                    <a:pt x="4018" y="5689"/>
                    <a:pt x="4292" y="5506"/>
                  </a:cubicBezTo>
                  <a:cubicBezTo>
                    <a:pt x="4315" y="5483"/>
                    <a:pt x="4360" y="5483"/>
                    <a:pt x="4383" y="5460"/>
                  </a:cubicBezTo>
                  <a:cubicBezTo>
                    <a:pt x="4406" y="5437"/>
                    <a:pt x="4429" y="5415"/>
                    <a:pt x="4452" y="5369"/>
                  </a:cubicBezTo>
                  <a:cubicBezTo>
                    <a:pt x="4475" y="5392"/>
                    <a:pt x="4497" y="5415"/>
                    <a:pt x="4497" y="5415"/>
                  </a:cubicBezTo>
                  <a:cubicBezTo>
                    <a:pt x="4475" y="5437"/>
                    <a:pt x="4452" y="5483"/>
                    <a:pt x="4429" y="5506"/>
                  </a:cubicBezTo>
                  <a:cubicBezTo>
                    <a:pt x="4246" y="5780"/>
                    <a:pt x="4087" y="6054"/>
                    <a:pt x="3927" y="6350"/>
                  </a:cubicBezTo>
                  <a:cubicBezTo>
                    <a:pt x="3904" y="6373"/>
                    <a:pt x="3881" y="6396"/>
                    <a:pt x="3835" y="6396"/>
                  </a:cubicBezTo>
                  <a:cubicBezTo>
                    <a:pt x="3470" y="6556"/>
                    <a:pt x="3425" y="6761"/>
                    <a:pt x="3699" y="7058"/>
                  </a:cubicBezTo>
                  <a:cubicBezTo>
                    <a:pt x="3721" y="7081"/>
                    <a:pt x="3767" y="7127"/>
                    <a:pt x="3790" y="7149"/>
                  </a:cubicBezTo>
                  <a:cubicBezTo>
                    <a:pt x="3961" y="7335"/>
                    <a:pt x="4160" y="7423"/>
                    <a:pt x="4380" y="7423"/>
                  </a:cubicBezTo>
                  <a:cubicBezTo>
                    <a:pt x="4511" y="7423"/>
                    <a:pt x="4649" y="7392"/>
                    <a:pt x="4794" y="7332"/>
                  </a:cubicBezTo>
                  <a:cubicBezTo>
                    <a:pt x="5433" y="7058"/>
                    <a:pt x="5730" y="6556"/>
                    <a:pt x="5730" y="5871"/>
                  </a:cubicBezTo>
                  <a:cubicBezTo>
                    <a:pt x="5730" y="5848"/>
                    <a:pt x="5753" y="5826"/>
                    <a:pt x="5776" y="5757"/>
                  </a:cubicBezTo>
                  <a:cubicBezTo>
                    <a:pt x="5935" y="5826"/>
                    <a:pt x="6095" y="5917"/>
                    <a:pt x="6255" y="5985"/>
                  </a:cubicBezTo>
                  <a:cubicBezTo>
                    <a:pt x="6575" y="6122"/>
                    <a:pt x="6871" y="6236"/>
                    <a:pt x="7191" y="6373"/>
                  </a:cubicBezTo>
                  <a:cubicBezTo>
                    <a:pt x="7351" y="6442"/>
                    <a:pt x="7442" y="6579"/>
                    <a:pt x="7419" y="6761"/>
                  </a:cubicBezTo>
                  <a:cubicBezTo>
                    <a:pt x="7419" y="6967"/>
                    <a:pt x="7510" y="7104"/>
                    <a:pt x="7647" y="7218"/>
                  </a:cubicBezTo>
                  <a:cubicBezTo>
                    <a:pt x="7921" y="7446"/>
                    <a:pt x="8195" y="7652"/>
                    <a:pt x="8469" y="7903"/>
                  </a:cubicBezTo>
                  <a:cubicBezTo>
                    <a:pt x="8218" y="7925"/>
                    <a:pt x="8058" y="7925"/>
                    <a:pt x="7876" y="7948"/>
                  </a:cubicBezTo>
                  <a:cubicBezTo>
                    <a:pt x="7870" y="7949"/>
                    <a:pt x="7863" y="7949"/>
                    <a:pt x="7856" y="7949"/>
                  </a:cubicBezTo>
                  <a:cubicBezTo>
                    <a:pt x="7647" y="7949"/>
                    <a:pt x="6960" y="7624"/>
                    <a:pt x="6894" y="7469"/>
                  </a:cubicBezTo>
                  <a:cubicBezTo>
                    <a:pt x="6871" y="7400"/>
                    <a:pt x="6917" y="7332"/>
                    <a:pt x="6917" y="7241"/>
                  </a:cubicBezTo>
                  <a:cubicBezTo>
                    <a:pt x="6917" y="6807"/>
                    <a:pt x="6734" y="6556"/>
                    <a:pt x="6323" y="6442"/>
                  </a:cubicBezTo>
                  <a:cubicBezTo>
                    <a:pt x="6264" y="6422"/>
                    <a:pt x="6207" y="6412"/>
                    <a:pt x="6153" y="6412"/>
                  </a:cubicBezTo>
                  <a:cubicBezTo>
                    <a:pt x="5902" y="6412"/>
                    <a:pt x="5738" y="6624"/>
                    <a:pt x="5776" y="6944"/>
                  </a:cubicBezTo>
                  <a:cubicBezTo>
                    <a:pt x="5821" y="7195"/>
                    <a:pt x="6004" y="7355"/>
                    <a:pt x="6164" y="7537"/>
                  </a:cubicBezTo>
                  <a:cubicBezTo>
                    <a:pt x="6643" y="7606"/>
                    <a:pt x="6757" y="7674"/>
                    <a:pt x="6826" y="7903"/>
                  </a:cubicBezTo>
                  <a:cubicBezTo>
                    <a:pt x="6725" y="7907"/>
                    <a:pt x="6645" y="7911"/>
                    <a:pt x="6579" y="7911"/>
                  </a:cubicBezTo>
                  <a:cubicBezTo>
                    <a:pt x="6316" y="7911"/>
                    <a:pt x="6287" y="7852"/>
                    <a:pt x="6141" y="7560"/>
                  </a:cubicBezTo>
                  <a:cubicBezTo>
                    <a:pt x="6050" y="7515"/>
                    <a:pt x="5958" y="7492"/>
                    <a:pt x="5890" y="7446"/>
                  </a:cubicBezTo>
                  <a:cubicBezTo>
                    <a:pt x="5823" y="7389"/>
                    <a:pt x="5764" y="7363"/>
                    <a:pt x="5708" y="7363"/>
                  </a:cubicBezTo>
                  <a:cubicBezTo>
                    <a:pt x="5630" y="7363"/>
                    <a:pt x="5558" y="7412"/>
                    <a:pt x="5479" y="7492"/>
                  </a:cubicBezTo>
                  <a:cubicBezTo>
                    <a:pt x="5753" y="7652"/>
                    <a:pt x="5844" y="7880"/>
                    <a:pt x="5776" y="8177"/>
                  </a:cubicBezTo>
                  <a:cubicBezTo>
                    <a:pt x="5525" y="8336"/>
                    <a:pt x="5205" y="8177"/>
                    <a:pt x="4977" y="8382"/>
                  </a:cubicBezTo>
                  <a:cubicBezTo>
                    <a:pt x="5160" y="8402"/>
                    <a:pt x="5348" y="8432"/>
                    <a:pt x="5532" y="8432"/>
                  </a:cubicBezTo>
                  <a:cubicBezTo>
                    <a:pt x="5761" y="8432"/>
                    <a:pt x="5984" y="8386"/>
                    <a:pt x="6186" y="8222"/>
                  </a:cubicBezTo>
                  <a:cubicBezTo>
                    <a:pt x="6186" y="8222"/>
                    <a:pt x="6209" y="8199"/>
                    <a:pt x="6232" y="8199"/>
                  </a:cubicBezTo>
                  <a:cubicBezTo>
                    <a:pt x="6666" y="8222"/>
                    <a:pt x="7122" y="8177"/>
                    <a:pt x="7533" y="8336"/>
                  </a:cubicBezTo>
                  <a:cubicBezTo>
                    <a:pt x="7465" y="8359"/>
                    <a:pt x="7396" y="8405"/>
                    <a:pt x="7328" y="8450"/>
                  </a:cubicBezTo>
                  <a:cubicBezTo>
                    <a:pt x="7236" y="8496"/>
                    <a:pt x="7122" y="8565"/>
                    <a:pt x="7031" y="8633"/>
                  </a:cubicBezTo>
                  <a:lnTo>
                    <a:pt x="7031" y="8610"/>
                  </a:lnTo>
                  <a:cubicBezTo>
                    <a:pt x="6963" y="8633"/>
                    <a:pt x="6894" y="8656"/>
                    <a:pt x="6848" y="8701"/>
                  </a:cubicBezTo>
                  <a:lnTo>
                    <a:pt x="6848" y="8679"/>
                  </a:lnTo>
                  <a:cubicBezTo>
                    <a:pt x="6803" y="8724"/>
                    <a:pt x="6780" y="8793"/>
                    <a:pt x="6734" y="8793"/>
                  </a:cubicBezTo>
                  <a:cubicBezTo>
                    <a:pt x="6483" y="8816"/>
                    <a:pt x="6209" y="8816"/>
                    <a:pt x="5958" y="8838"/>
                  </a:cubicBezTo>
                  <a:cubicBezTo>
                    <a:pt x="5525" y="8861"/>
                    <a:pt x="5137" y="8930"/>
                    <a:pt x="4817" y="9249"/>
                  </a:cubicBezTo>
                  <a:cubicBezTo>
                    <a:pt x="4798" y="9287"/>
                    <a:pt x="4779" y="9340"/>
                    <a:pt x="4773" y="9396"/>
                  </a:cubicBezTo>
                  <a:lnTo>
                    <a:pt x="4773" y="9396"/>
                  </a:lnTo>
                  <a:cubicBezTo>
                    <a:pt x="5131" y="9208"/>
                    <a:pt x="5490" y="9042"/>
                    <a:pt x="5923" y="9042"/>
                  </a:cubicBezTo>
                  <a:cubicBezTo>
                    <a:pt x="5950" y="9042"/>
                    <a:pt x="5977" y="9043"/>
                    <a:pt x="6004" y="9044"/>
                  </a:cubicBezTo>
                  <a:cubicBezTo>
                    <a:pt x="6164" y="9044"/>
                    <a:pt x="6301" y="9044"/>
                    <a:pt x="6392" y="9204"/>
                  </a:cubicBezTo>
                  <a:cubicBezTo>
                    <a:pt x="6438" y="9295"/>
                    <a:pt x="6575" y="9386"/>
                    <a:pt x="6666" y="9386"/>
                  </a:cubicBezTo>
                  <a:cubicBezTo>
                    <a:pt x="6940" y="9386"/>
                    <a:pt x="7100" y="9569"/>
                    <a:pt x="7214" y="9751"/>
                  </a:cubicBezTo>
                  <a:cubicBezTo>
                    <a:pt x="7419" y="10048"/>
                    <a:pt x="7624" y="10345"/>
                    <a:pt x="7739" y="10687"/>
                  </a:cubicBezTo>
                  <a:cubicBezTo>
                    <a:pt x="7830" y="10893"/>
                    <a:pt x="7898" y="11189"/>
                    <a:pt x="7624" y="11441"/>
                  </a:cubicBezTo>
                  <a:cubicBezTo>
                    <a:pt x="7282" y="10984"/>
                    <a:pt x="7328" y="10368"/>
                    <a:pt x="6917" y="9934"/>
                  </a:cubicBezTo>
                  <a:cubicBezTo>
                    <a:pt x="6917" y="10162"/>
                    <a:pt x="6894" y="10368"/>
                    <a:pt x="6894" y="10550"/>
                  </a:cubicBezTo>
                  <a:cubicBezTo>
                    <a:pt x="6894" y="10687"/>
                    <a:pt x="6917" y="10801"/>
                    <a:pt x="6917" y="10938"/>
                  </a:cubicBezTo>
                  <a:cubicBezTo>
                    <a:pt x="6940" y="11463"/>
                    <a:pt x="6940" y="11463"/>
                    <a:pt x="6392" y="11692"/>
                  </a:cubicBezTo>
                  <a:cubicBezTo>
                    <a:pt x="6369" y="11532"/>
                    <a:pt x="6301" y="11395"/>
                    <a:pt x="6301" y="11235"/>
                  </a:cubicBezTo>
                  <a:cubicBezTo>
                    <a:pt x="6278" y="10893"/>
                    <a:pt x="6323" y="10528"/>
                    <a:pt x="6323" y="10185"/>
                  </a:cubicBezTo>
                  <a:cubicBezTo>
                    <a:pt x="6323" y="10048"/>
                    <a:pt x="6323" y="9934"/>
                    <a:pt x="6278" y="9820"/>
                  </a:cubicBezTo>
                  <a:cubicBezTo>
                    <a:pt x="5913" y="10185"/>
                    <a:pt x="5593" y="10596"/>
                    <a:pt x="5091" y="10824"/>
                  </a:cubicBezTo>
                  <a:cubicBezTo>
                    <a:pt x="5091" y="10254"/>
                    <a:pt x="4977" y="10345"/>
                    <a:pt x="6072" y="9318"/>
                  </a:cubicBezTo>
                  <a:lnTo>
                    <a:pt x="6072" y="9318"/>
                  </a:lnTo>
                  <a:cubicBezTo>
                    <a:pt x="5707" y="9363"/>
                    <a:pt x="5479" y="9546"/>
                    <a:pt x="5228" y="9683"/>
                  </a:cubicBezTo>
                  <a:cubicBezTo>
                    <a:pt x="5000" y="9820"/>
                    <a:pt x="4748" y="9957"/>
                    <a:pt x="4475" y="10117"/>
                  </a:cubicBezTo>
                  <a:cubicBezTo>
                    <a:pt x="4520" y="10208"/>
                    <a:pt x="4589" y="10322"/>
                    <a:pt x="4657" y="10436"/>
                  </a:cubicBezTo>
                  <a:cubicBezTo>
                    <a:pt x="4771" y="10345"/>
                    <a:pt x="4885" y="10254"/>
                    <a:pt x="5045" y="10139"/>
                  </a:cubicBezTo>
                  <a:lnTo>
                    <a:pt x="5045" y="10139"/>
                  </a:lnTo>
                  <a:cubicBezTo>
                    <a:pt x="5000" y="10368"/>
                    <a:pt x="4954" y="10550"/>
                    <a:pt x="4931" y="10756"/>
                  </a:cubicBezTo>
                  <a:cubicBezTo>
                    <a:pt x="4931" y="10912"/>
                    <a:pt x="4974" y="10982"/>
                    <a:pt x="5059" y="10982"/>
                  </a:cubicBezTo>
                  <a:cubicBezTo>
                    <a:pt x="5099" y="10982"/>
                    <a:pt x="5147" y="10967"/>
                    <a:pt x="5205" y="10938"/>
                  </a:cubicBezTo>
                  <a:cubicBezTo>
                    <a:pt x="5410" y="10824"/>
                    <a:pt x="5593" y="10687"/>
                    <a:pt x="5776" y="10550"/>
                  </a:cubicBezTo>
                  <a:cubicBezTo>
                    <a:pt x="5867" y="10482"/>
                    <a:pt x="5958" y="10413"/>
                    <a:pt x="6072" y="10299"/>
                  </a:cubicBezTo>
                  <a:cubicBezTo>
                    <a:pt x="6072" y="10436"/>
                    <a:pt x="6095" y="10505"/>
                    <a:pt x="6095" y="10596"/>
                  </a:cubicBezTo>
                  <a:cubicBezTo>
                    <a:pt x="5981" y="11007"/>
                    <a:pt x="6141" y="11372"/>
                    <a:pt x="6301" y="11760"/>
                  </a:cubicBezTo>
                  <a:cubicBezTo>
                    <a:pt x="6415" y="12034"/>
                    <a:pt x="6506" y="12308"/>
                    <a:pt x="6620" y="12627"/>
                  </a:cubicBezTo>
                  <a:cubicBezTo>
                    <a:pt x="6458" y="12615"/>
                    <a:pt x="6303" y="12555"/>
                    <a:pt x="6155" y="12555"/>
                  </a:cubicBezTo>
                  <a:cubicBezTo>
                    <a:pt x="6031" y="12555"/>
                    <a:pt x="5912" y="12596"/>
                    <a:pt x="5798" y="12742"/>
                  </a:cubicBezTo>
                  <a:cubicBezTo>
                    <a:pt x="5847" y="12736"/>
                    <a:pt x="5894" y="12734"/>
                    <a:pt x="5940" y="12734"/>
                  </a:cubicBezTo>
                  <a:cubicBezTo>
                    <a:pt x="6476" y="12734"/>
                    <a:pt x="6835" y="13086"/>
                    <a:pt x="7214" y="13381"/>
                  </a:cubicBezTo>
                  <a:cubicBezTo>
                    <a:pt x="7191" y="13404"/>
                    <a:pt x="7191" y="13426"/>
                    <a:pt x="7191" y="13449"/>
                  </a:cubicBezTo>
                  <a:cubicBezTo>
                    <a:pt x="7115" y="13449"/>
                    <a:pt x="7039" y="13459"/>
                    <a:pt x="6969" y="13459"/>
                  </a:cubicBezTo>
                  <a:cubicBezTo>
                    <a:pt x="6935" y="13459"/>
                    <a:pt x="6902" y="13457"/>
                    <a:pt x="6871" y="13449"/>
                  </a:cubicBezTo>
                  <a:cubicBezTo>
                    <a:pt x="6666" y="13381"/>
                    <a:pt x="6460" y="13267"/>
                    <a:pt x="6278" y="13198"/>
                  </a:cubicBezTo>
                  <a:cubicBezTo>
                    <a:pt x="6141" y="13175"/>
                    <a:pt x="6027" y="13130"/>
                    <a:pt x="5890" y="13130"/>
                  </a:cubicBezTo>
                  <a:cubicBezTo>
                    <a:pt x="5639" y="13152"/>
                    <a:pt x="5525" y="13335"/>
                    <a:pt x="5547" y="13586"/>
                  </a:cubicBezTo>
                  <a:cubicBezTo>
                    <a:pt x="5570" y="13655"/>
                    <a:pt x="5570" y="13723"/>
                    <a:pt x="5593" y="13792"/>
                  </a:cubicBezTo>
                  <a:cubicBezTo>
                    <a:pt x="5502" y="13837"/>
                    <a:pt x="5410" y="13837"/>
                    <a:pt x="5342" y="13883"/>
                  </a:cubicBezTo>
                  <a:cubicBezTo>
                    <a:pt x="5289" y="13915"/>
                    <a:pt x="5241" y="13932"/>
                    <a:pt x="5193" y="13932"/>
                  </a:cubicBezTo>
                  <a:cubicBezTo>
                    <a:pt x="5138" y="13932"/>
                    <a:pt x="5084" y="13909"/>
                    <a:pt x="5022" y="13860"/>
                  </a:cubicBezTo>
                  <a:cubicBezTo>
                    <a:pt x="4931" y="13814"/>
                    <a:pt x="4817" y="13769"/>
                    <a:pt x="4703" y="13746"/>
                  </a:cubicBezTo>
                  <a:cubicBezTo>
                    <a:pt x="4656" y="13736"/>
                    <a:pt x="4604" y="13731"/>
                    <a:pt x="4557" y="13731"/>
                  </a:cubicBezTo>
                  <a:cubicBezTo>
                    <a:pt x="4491" y="13731"/>
                    <a:pt x="4433" y="13742"/>
                    <a:pt x="4406" y="13769"/>
                  </a:cubicBezTo>
                  <a:cubicBezTo>
                    <a:pt x="4360" y="13814"/>
                    <a:pt x="4360" y="13951"/>
                    <a:pt x="4383" y="14043"/>
                  </a:cubicBezTo>
                  <a:cubicBezTo>
                    <a:pt x="4452" y="14294"/>
                    <a:pt x="4520" y="14522"/>
                    <a:pt x="4612" y="14796"/>
                  </a:cubicBezTo>
                  <a:cubicBezTo>
                    <a:pt x="4657" y="14750"/>
                    <a:pt x="4748" y="14705"/>
                    <a:pt x="4817" y="14659"/>
                  </a:cubicBezTo>
                  <a:cubicBezTo>
                    <a:pt x="4726" y="14408"/>
                    <a:pt x="4634" y="14180"/>
                    <a:pt x="4543" y="13928"/>
                  </a:cubicBezTo>
                  <a:cubicBezTo>
                    <a:pt x="4794" y="13928"/>
                    <a:pt x="4908" y="14043"/>
                    <a:pt x="5022" y="14180"/>
                  </a:cubicBezTo>
                  <a:cubicBezTo>
                    <a:pt x="5388" y="14727"/>
                    <a:pt x="5776" y="15275"/>
                    <a:pt x="6141" y="15823"/>
                  </a:cubicBezTo>
                  <a:cubicBezTo>
                    <a:pt x="6164" y="15869"/>
                    <a:pt x="6186" y="15960"/>
                    <a:pt x="6209" y="16051"/>
                  </a:cubicBezTo>
                  <a:cubicBezTo>
                    <a:pt x="6118" y="16051"/>
                    <a:pt x="6072" y="16051"/>
                    <a:pt x="6027" y="16028"/>
                  </a:cubicBezTo>
                  <a:cubicBezTo>
                    <a:pt x="5730" y="15869"/>
                    <a:pt x="5433" y="15663"/>
                    <a:pt x="5114" y="15549"/>
                  </a:cubicBezTo>
                  <a:cubicBezTo>
                    <a:pt x="5042" y="15525"/>
                    <a:pt x="4965" y="15515"/>
                    <a:pt x="4885" y="15515"/>
                  </a:cubicBezTo>
                  <a:cubicBezTo>
                    <a:pt x="4736" y="15515"/>
                    <a:pt x="4578" y="15550"/>
                    <a:pt x="4429" y="15595"/>
                  </a:cubicBezTo>
                  <a:cubicBezTo>
                    <a:pt x="4368" y="15610"/>
                    <a:pt x="4312" y="15618"/>
                    <a:pt x="4259" y="15618"/>
                  </a:cubicBezTo>
                  <a:cubicBezTo>
                    <a:pt x="4153" y="15618"/>
                    <a:pt x="4056" y="15587"/>
                    <a:pt x="3950" y="15526"/>
                  </a:cubicBezTo>
                  <a:cubicBezTo>
                    <a:pt x="3803" y="15445"/>
                    <a:pt x="3644" y="15375"/>
                    <a:pt x="3474" y="15375"/>
                  </a:cubicBezTo>
                  <a:cubicBezTo>
                    <a:pt x="3406" y="15375"/>
                    <a:pt x="3337" y="15386"/>
                    <a:pt x="3265" y="15412"/>
                  </a:cubicBezTo>
                  <a:cubicBezTo>
                    <a:pt x="3242" y="15800"/>
                    <a:pt x="3767" y="16508"/>
                    <a:pt x="4109" y="16553"/>
                  </a:cubicBezTo>
                  <a:cubicBezTo>
                    <a:pt x="4132" y="16690"/>
                    <a:pt x="4155" y="16827"/>
                    <a:pt x="4178" y="16987"/>
                  </a:cubicBezTo>
                  <a:cubicBezTo>
                    <a:pt x="3630" y="16576"/>
                    <a:pt x="3059" y="16188"/>
                    <a:pt x="2717" y="15549"/>
                  </a:cubicBezTo>
                  <a:cubicBezTo>
                    <a:pt x="3082" y="15366"/>
                    <a:pt x="3333" y="15047"/>
                    <a:pt x="3493" y="14659"/>
                  </a:cubicBezTo>
                  <a:cubicBezTo>
                    <a:pt x="3584" y="14385"/>
                    <a:pt x="3699" y="14088"/>
                    <a:pt x="3584" y="13769"/>
                  </a:cubicBezTo>
                  <a:cubicBezTo>
                    <a:pt x="3527" y="13610"/>
                    <a:pt x="3460" y="13533"/>
                    <a:pt x="3360" y="13533"/>
                  </a:cubicBezTo>
                  <a:cubicBezTo>
                    <a:pt x="3303" y="13533"/>
                    <a:pt x="3234" y="13559"/>
                    <a:pt x="3151" y="13609"/>
                  </a:cubicBezTo>
                  <a:cubicBezTo>
                    <a:pt x="2968" y="13700"/>
                    <a:pt x="2786" y="13837"/>
                    <a:pt x="2580" y="13974"/>
                  </a:cubicBezTo>
                  <a:cubicBezTo>
                    <a:pt x="2512" y="13723"/>
                    <a:pt x="2443" y="13449"/>
                    <a:pt x="2352" y="13198"/>
                  </a:cubicBezTo>
                  <a:cubicBezTo>
                    <a:pt x="2329" y="13107"/>
                    <a:pt x="2283" y="13015"/>
                    <a:pt x="2238" y="12947"/>
                  </a:cubicBezTo>
                  <a:cubicBezTo>
                    <a:pt x="2131" y="12751"/>
                    <a:pt x="2010" y="12680"/>
                    <a:pt x="1854" y="12680"/>
                  </a:cubicBezTo>
                  <a:cubicBezTo>
                    <a:pt x="1810" y="12680"/>
                    <a:pt x="1763" y="12686"/>
                    <a:pt x="1713" y="12696"/>
                  </a:cubicBezTo>
                  <a:cubicBezTo>
                    <a:pt x="1439" y="12764"/>
                    <a:pt x="1302" y="12924"/>
                    <a:pt x="1302" y="13198"/>
                  </a:cubicBezTo>
                  <a:cubicBezTo>
                    <a:pt x="1279" y="13472"/>
                    <a:pt x="1325" y="13700"/>
                    <a:pt x="1484" y="13928"/>
                  </a:cubicBezTo>
                  <a:cubicBezTo>
                    <a:pt x="1576" y="14065"/>
                    <a:pt x="1644" y="14225"/>
                    <a:pt x="1667" y="14431"/>
                  </a:cubicBezTo>
                  <a:cubicBezTo>
                    <a:pt x="1599" y="14385"/>
                    <a:pt x="1507" y="14339"/>
                    <a:pt x="1416" y="14271"/>
                  </a:cubicBezTo>
                  <a:cubicBezTo>
                    <a:pt x="1200" y="14121"/>
                    <a:pt x="948" y="14069"/>
                    <a:pt x="694" y="14069"/>
                  </a:cubicBezTo>
                  <a:cubicBezTo>
                    <a:pt x="599" y="14069"/>
                    <a:pt x="505" y="14076"/>
                    <a:pt x="412" y="14088"/>
                  </a:cubicBezTo>
                  <a:cubicBezTo>
                    <a:pt x="183" y="14134"/>
                    <a:pt x="24" y="14294"/>
                    <a:pt x="24" y="14476"/>
                  </a:cubicBezTo>
                  <a:cubicBezTo>
                    <a:pt x="1" y="14636"/>
                    <a:pt x="115" y="14819"/>
                    <a:pt x="320" y="14910"/>
                  </a:cubicBezTo>
                  <a:cubicBezTo>
                    <a:pt x="617" y="15001"/>
                    <a:pt x="937" y="15070"/>
                    <a:pt x="1256" y="15230"/>
                  </a:cubicBezTo>
                  <a:cubicBezTo>
                    <a:pt x="868" y="15366"/>
                    <a:pt x="480" y="15481"/>
                    <a:pt x="92" y="15618"/>
                  </a:cubicBezTo>
                  <a:cubicBezTo>
                    <a:pt x="183" y="16074"/>
                    <a:pt x="457" y="16211"/>
                    <a:pt x="1256" y="16211"/>
                  </a:cubicBezTo>
                  <a:cubicBezTo>
                    <a:pt x="1142" y="16348"/>
                    <a:pt x="1051" y="16508"/>
                    <a:pt x="937" y="16622"/>
                  </a:cubicBezTo>
                  <a:cubicBezTo>
                    <a:pt x="777" y="16804"/>
                    <a:pt x="845" y="17010"/>
                    <a:pt x="914" y="17192"/>
                  </a:cubicBezTo>
                  <a:cubicBezTo>
                    <a:pt x="914" y="17261"/>
                    <a:pt x="982" y="17307"/>
                    <a:pt x="1051" y="17329"/>
                  </a:cubicBezTo>
                  <a:cubicBezTo>
                    <a:pt x="1104" y="17349"/>
                    <a:pt x="1165" y="17358"/>
                    <a:pt x="1230" y="17358"/>
                  </a:cubicBezTo>
                  <a:cubicBezTo>
                    <a:pt x="1466" y="17358"/>
                    <a:pt x="1747" y="17235"/>
                    <a:pt x="1873" y="17056"/>
                  </a:cubicBezTo>
                  <a:cubicBezTo>
                    <a:pt x="2032" y="16850"/>
                    <a:pt x="2169" y="16645"/>
                    <a:pt x="2306" y="16394"/>
                  </a:cubicBezTo>
                  <a:cubicBezTo>
                    <a:pt x="2466" y="16599"/>
                    <a:pt x="2580" y="16782"/>
                    <a:pt x="2740" y="16964"/>
                  </a:cubicBezTo>
                  <a:cubicBezTo>
                    <a:pt x="2808" y="17033"/>
                    <a:pt x="2968" y="17078"/>
                    <a:pt x="3082" y="17078"/>
                  </a:cubicBezTo>
                  <a:cubicBezTo>
                    <a:pt x="3128" y="17078"/>
                    <a:pt x="3196" y="16941"/>
                    <a:pt x="3242" y="16850"/>
                  </a:cubicBezTo>
                  <a:cubicBezTo>
                    <a:pt x="3265" y="16827"/>
                    <a:pt x="3265" y="16782"/>
                    <a:pt x="3288" y="16713"/>
                  </a:cubicBezTo>
                  <a:cubicBezTo>
                    <a:pt x="3607" y="16873"/>
                    <a:pt x="3904" y="17033"/>
                    <a:pt x="4269" y="17215"/>
                  </a:cubicBezTo>
                  <a:cubicBezTo>
                    <a:pt x="4018" y="17307"/>
                    <a:pt x="3813" y="17352"/>
                    <a:pt x="3630" y="17444"/>
                  </a:cubicBezTo>
                  <a:cubicBezTo>
                    <a:pt x="3447" y="17535"/>
                    <a:pt x="3265" y="17672"/>
                    <a:pt x="3082" y="17809"/>
                  </a:cubicBezTo>
                  <a:cubicBezTo>
                    <a:pt x="3364" y="18027"/>
                    <a:pt x="3676" y="18144"/>
                    <a:pt x="3975" y="18144"/>
                  </a:cubicBezTo>
                  <a:cubicBezTo>
                    <a:pt x="4208" y="18144"/>
                    <a:pt x="4434" y="18073"/>
                    <a:pt x="4634" y="17923"/>
                  </a:cubicBezTo>
                  <a:cubicBezTo>
                    <a:pt x="4931" y="17695"/>
                    <a:pt x="5251" y="17717"/>
                    <a:pt x="5547" y="17695"/>
                  </a:cubicBezTo>
                  <a:cubicBezTo>
                    <a:pt x="5593" y="17695"/>
                    <a:pt x="5662" y="17740"/>
                    <a:pt x="5707" y="17786"/>
                  </a:cubicBezTo>
                  <a:cubicBezTo>
                    <a:pt x="5821" y="17946"/>
                    <a:pt x="5935" y="18128"/>
                    <a:pt x="6072" y="18334"/>
                  </a:cubicBezTo>
                  <a:cubicBezTo>
                    <a:pt x="6015" y="18322"/>
                    <a:pt x="5958" y="18322"/>
                    <a:pt x="5904" y="18322"/>
                  </a:cubicBezTo>
                  <a:cubicBezTo>
                    <a:pt x="5850" y="18322"/>
                    <a:pt x="5798" y="18322"/>
                    <a:pt x="5753" y="18311"/>
                  </a:cubicBezTo>
                  <a:cubicBezTo>
                    <a:pt x="5685" y="18291"/>
                    <a:pt x="5613" y="18281"/>
                    <a:pt x="5539" y="18281"/>
                  </a:cubicBezTo>
                  <a:cubicBezTo>
                    <a:pt x="4944" y="18281"/>
                    <a:pt x="4201" y="18886"/>
                    <a:pt x="4018" y="19292"/>
                  </a:cubicBezTo>
                  <a:cubicBezTo>
                    <a:pt x="3950" y="19429"/>
                    <a:pt x="3927" y="19589"/>
                    <a:pt x="3950" y="19749"/>
                  </a:cubicBezTo>
                  <a:cubicBezTo>
                    <a:pt x="3997" y="19938"/>
                    <a:pt x="4099" y="20040"/>
                    <a:pt x="4240" y="20040"/>
                  </a:cubicBezTo>
                  <a:cubicBezTo>
                    <a:pt x="4303" y="20040"/>
                    <a:pt x="4374" y="20020"/>
                    <a:pt x="4452" y="19977"/>
                  </a:cubicBezTo>
                  <a:cubicBezTo>
                    <a:pt x="4840" y="19749"/>
                    <a:pt x="5228" y="19498"/>
                    <a:pt x="5639" y="19270"/>
                  </a:cubicBezTo>
                  <a:cubicBezTo>
                    <a:pt x="5776" y="19178"/>
                    <a:pt x="5913" y="19110"/>
                    <a:pt x="6050" y="19041"/>
                  </a:cubicBezTo>
                  <a:lnTo>
                    <a:pt x="6050" y="19041"/>
                  </a:lnTo>
                  <a:cubicBezTo>
                    <a:pt x="5981" y="19224"/>
                    <a:pt x="5890" y="19429"/>
                    <a:pt x="5844" y="19635"/>
                  </a:cubicBezTo>
                  <a:cubicBezTo>
                    <a:pt x="5821" y="19749"/>
                    <a:pt x="5844" y="19886"/>
                    <a:pt x="5844" y="20023"/>
                  </a:cubicBezTo>
                  <a:cubicBezTo>
                    <a:pt x="6506" y="19726"/>
                    <a:pt x="6757" y="19384"/>
                    <a:pt x="6734" y="18745"/>
                  </a:cubicBezTo>
                  <a:cubicBezTo>
                    <a:pt x="6748" y="18744"/>
                    <a:pt x="6761" y="18743"/>
                    <a:pt x="6774" y="18743"/>
                  </a:cubicBezTo>
                  <a:cubicBezTo>
                    <a:pt x="7140" y="18743"/>
                    <a:pt x="7384" y="19045"/>
                    <a:pt x="7693" y="19155"/>
                  </a:cubicBezTo>
                  <a:cubicBezTo>
                    <a:pt x="7373" y="19292"/>
                    <a:pt x="7008" y="19384"/>
                    <a:pt x="6734" y="19589"/>
                  </a:cubicBezTo>
                  <a:cubicBezTo>
                    <a:pt x="6255" y="19886"/>
                    <a:pt x="6004" y="20365"/>
                    <a:pt x="6072" y="20959"/>
                  </a:cubicBezTo>
                  <a:cubicBezTo>
                    <a:pt x="6090" y="21137"/>
                    <a:pt x="6150" y="21232"/>
                    <a:pt x="6284" y="21232"/>
                  </a:cubicBezTo>
                  <a:cubicBezTo>
                    <a:pt x="6322" y="21232"/>
                    <a:pt x="6365" y="21225"/>
                    <a:pt x="6415" y="21210"/>
                  </a:cubicBezTo>
                  <a:cubicBezTo>
                    <a:pt x="6711" y="21118"/>
                    <a:pt x="7031" y="21050"/>
                    <a:pt x="7305" y="20890"/>
                  </a:cubicBezTo>
                  <a:cubicBezTo>
                    <a:pt x="7533" y="20753"/>
                    <a:pt x="7670" y="20502"/>
                    <a:pt x="7830" y="20274"/>
                  </a:cubicBezTo>
                  <a:cubicBezTo>
                    <a:pt x="7944" y="20091"/>
                    <a:pt x="8035" y="19886"/>
                    <a:pt x="8127" y="19680"/>
                  </a:cubicBezTo>
                  <a:cubicBezTo>
                    <a:pt x="8181" y="19534"/>
                    <a:pt x="8236" y="19461"/>
                    <a:pt x="8361" y="19461"/>
                  </a:cubicBezTo>
                  <a:cubicBezTo>
                    <a:pt x="8392" y="19461"/>
                    <a:pt x="8428" y="19466"/>
                    <a:pt x="8469" y="19475"/>
                  </a:cubicBezTo>
                  <a:cubicBezTo>
                    <a:pt x="8994" y="19566"/>
                    <a:pt x="9496" y="19658"/>
                    <a:pt x="10021" y="19749"/>
                  </a:cubicBezTo>
                  <a:lnTo>
                    <a:pt x="10021" y="19734"/>
                  </a:lnTo>
                  <a:lnTo>
                    <a:pt x="10021" y="19734"/>
                  </a:lnTo>
                  <a:cubicBezTo>
                    <a:pt x="10286" y="19821"/>
                    <a:pt x="10531" y="19888"/>
                    <a:pt x="10797" y="19954"/>
                  </a:cubicBezTo>
                  <a:cubicBezTo>
                    <a:pt x="10808" y="19957"/>
                    <a:pt x="10819" y="19957"/>
                    <a:pt x="10830" y="19957"/>
                  </a:cubicBezTo>
                  <a:cubicBezTo>
                    <a:pt x="10889" y="19957"/>
                    <a:pt x="10948" y="19931"/>
                    <a:pt x="11011" y="19931"/>
                  </a:cubicBezTo>
                  <a:cubicBezTo>
                    <a:pt x="11059" y="19931"/>
                    <a:pt x="11109" y="19947"/>
                    <a:pt x="11162" y="20000"/>
                  </a:cubicBezTo>
                  <a:cubicBezTo>
                    <a:pt x="11277" y="20091"/>
                    <a:pt x="11482" y="20091"/>
                    <a:pt x="11619" y="20114"/>
                  </a:cubicBezTo>
                  <a:cubicBezTo>
                    <a:pt x="11779" y="20160"/>
                    <a:pt x="11938" y="20183"/>
                    <a:pt x="12098" y="20228"/>
                  </a:cubicBezTo>
                  <a:cubicBezTo>
                    <a:pt x="12121" y="20228"/>
                    <a:pt x="12144" y="20251"/>
                    <a:pt x="12212" y="20297"/>
                  </a:cubicBezTo>
                  <a:cubicBezTo>
                    <a:pt x="12075" y="20365"/>
                    <a:pt x="11984" y="20434"/>
                    <a:pt x="11870" y="20457"/>
                  </a:cubicBezTo>
                  <a:cubicBezTo>
                    <a:pt x="11413" y="20548"/>
                    <a:pt x="10957" y="20616"/>
                    <a:pt x="10478" y="20685"/>
                  </a:cubicBezTo>
                  <a:cubicBezTo>
                    <a:pt x="9930" y="20799"/>
                    <a:pt x="9451" y="21027"/>
                    <a:pt x="9131" y="21506"/>
                  </a:cubicBezTo>
                  <a:cubicBezTo>
                    <a:pt x="8948" y="21758"/>
                    <a:pt x="8971" y="22009"/>
                    <a:pt x="9040" y="22283"/>
                  </a:cubicBezTo>
                  <a:cubicBezTo>
                    <a:pt x="9062" y="22328"/>
                    <a:pt x="9131" y="22397"/>
                    <a:pt x="9199" y="22397"/>
                  </a:cubicBezTo>
                  <a:cubicBezTo>
                    <a:pt x="9348" y="22419"/>
                    <a:pt x="9496" y="22448"/>
                    <a:pt x="9642" y="22448"/>
                  </a:cubicBezTo>
                  <a:cubicBezTo>
                    <a:pt x="9787" y="22448"/>
                    <a:pt x="9930" y="22419"/>
                    <a:pt x="10067" y="22328"/>
                  </a:cubicBezTo>
                  <a:cubicBezTo>
                    <a:pt x="10409" y="22100"/>
                    <a:pt x="10752" y="21849"/>
                    <a:pt x="11094" y="21621"/>
                  </a:cubicBezTo>
                  <a:cubicBezTo>
                    <a:pt x="11162" y="21575"/>
                    <a:pt x="11254" y="21529"/>
                    <a:pt x="11345" y="21506"/>
                  </a:cubicBezTo>
                  <a:lnTo>
                    <a:pt x="11345" y="21506"/>
                  </a:lnTo>
                  <a:cubicBezTo>
                    <a:pt x="11140" y="21803"/>
                    <a:pt x="11231" y="22146"/>
                    <a:pt x="11254" y="22442"/>
                  </a:cubicBezTo>
                  <a:cubicBezTo>
                    <a:pt x="11277" y="22671"/>
                    <a:pt x="11436" y="22876"/>
                    <a:pt x="11550" y="23081"/>
                  </a:cubicBezTo>
                  <a:cubicBezTo>
                    <a:pt x="11619" y="23218"/>
                    <a:pt x="11710" y="23332"/>
                    <a:pt x="11824" y="23447"/>
                  </a:cubicBezTo>
                  <a:cubicBezTo>
                    <a:pt x="11881" y="23503"/>
                    <a:pt x="11968" y="23544"/>
                    <a:pt x="12048" y="23544"/>
                  </a:cubicBezTo>
                  <a:cubicBezTo>
                    <a:pt x="12065" y="23544"/>
                    <a:pt x="12082" y="23542"/>
                    <a:pt x="12098" y="23538"/>
                  </a:cubicBezTo>
                  <a:cubicBezTo>
                    <a:pt x="12167" y="23538"/>
                    <a:pt x="12212" y="23424"/>
                    <a:pt x="12235" y="23332"/>
                  </a:cubicBezTo>
                  <a:cubicBezTo>
                    <a:pt x="12395" y="22739"/>
                    <a:pt x="12372" y="22168"/>
                    <a:pt x="12167" y="21598"/>
                  </a:cubicBezTo>
                  <a:cubicBezTo>
                    <a:pt x="12075" y="21392"/>
                    <a:pt x="11961" y="21187"/>
                    <a:pt x="11870" y="20959"/>
                  </a:cubicBezTo>
                  <a:cubicBezTo>
                    <a:pt x="12238" y="20735"/>
                    <a:pt x="12599" y="20595"/>
                    <a:pt x="12970" y="20595"/>
                  </a:cubicBezTo>
                  <a:cubicBezTo>
                    <a:pt x="13242" y="20595"/>
                    <a:pt x="13520" y="20671"/>
                    <a:pt x="13810" y="20845"/>
                  </a:cubicBezTo>
                  <a:cubicBezTo>
                    <a:pt x="14312" y="21118"/>
                    <a:pt x="14837" y="21370"/>
                    <a:pt x="15339" y="21621"/>
                  </a:cubicBezTo>
                  <a:cubicBezTo>
                    <a:pt x="15454" y="21689"/>
                    <a:pt x="15545" y="21758"/>
                    <a:pt x="15636" y="21803"/>
                  </a:cubicBezTo>
                  <a:cubicBezTo>
                    <a:pt x="15807" y="21898"/>
                    <a:pt x="15963" y="21946"/>
                    <a:pt x="16142" y="21946"/>
                  </a:cubicBezTo>
                  <a:cubicBezTo>
                    <a:pt x="16178" y="21946"/>
                    <a:pt x="16214" y="21944"/>
                    <a:pt x="16252" y="21940"/>
                  </a:cubicBezTo>
                  <a:cubicBezTo>
                    <a:pt x="16526" y="21940"/>
                    <a:pt x="16800" y="22031"/>
                    <a:pt x="17051" y="22077"/>
                  </a:cubicBezTo>
                  <a:cubicBezTo>
                    <a:pt x="17097" y="22077"/>
                    <a:pt x="17143" y="22123"/>
                    <a:pt x="17188" y="22123"/>
                  </a:cubicBezTo>
                  <a:cubicBezTo>
                    <a:pt x="17805" y="22191"/>
                    <a:pt x="18330" y="22511"/>
                    <a:pt x="18855" y="22853"/>
                  </a:cubicBezTo>
                  <a:cubicBezTo>
                    <a:pt x="19106" y="23036"/>
                    <a:pt x="19334" y="23241"/>
                    <a:pt x="19516" y="23469"/>
                  </a:cubicBezTo>
                  <a:cubicBezTo>
                    <a:pt x="20156" y="24337"/>
                    <a:pt x="20863" y="25113"/>
                    <a:pt x="21708" y="25775"/>
                  </a:cubicBezTo>
                  <a:cubicBezTo>
                    <a:pt x="22050" y="26026"/>
                    <a:pt x="22301" y="26368"/>
                    <a:pt x="22598" y="26665"/>
                  </a:cubicBezTo>
                  <a:cubicBezTo>
                    <a:pt x="22639" y="26707"/>
                    <a:pt x="22706" y="26725"/>
                    <a:pt x="22785" y="26725"/>
                  </a:cubicBezTo>
                  <a:cubicBezTo>
                    <a:pt x="23187" y="26725"/>
                    <a:pt x="23937" y="26258"/>
                    <a:pt x="23671" y="25935"/>
                  </a:cubicBezTo>
                  <a:cubicBezTo>
                    <a:pt x="23922" y="25798"/>
                    <a:pt x="23785" y="25661"/>
                    <a:pt x="23671" y="25524"/>
                  </a:cubicBezTo>
                  <a:cubicBezTo>
                    <a:pt x="23351" y="25181"/>
                    <a:pt x="22986" y="24862"/>
                    <a:pt x="22689" y="24474"/>
                  </a:cubicBezTo>
                  <a:cubicBezTo>
                    <a:pt x="22096" y="23766"/>
                    <a:pt x="21297" y="23332"/>
                    <a:pt x="20589" y="22785"/>
                  </a:cubicBezTo>
                  <a:cubicBezTo>
                    <a:pt x="20293" y="22556"/>
                    <a:pt x="20064" y="22283"/>
                    <a:pt x="19813" y="22031"/>
                  </a:cubicBezTo>
                  <a:cubicBezTo>
                    <a:pt x="19494" y="21712"/>
                    <a:pt x="19197" y="21392"/>
                    <a:pt x="18900" y="21050"/>
                  </a:cubicBezTo>
                  <a:cubicBezTo>
                    <a:pt x="18672" y="20776"/>
                    <a:pt x="18467" y="20479"/>
                    <a:pt x="18238" y="20183"/>
                  </a:cubicBezTo>
                  <a:cubicBezTo>
                    <a:pt x="18170" y="20091"/>
                    <a:pt x="18124" y="20000"/>
                    <a:pt x="18078" y="19909"/>
                  </a:cubicBezTo>
                  <a:cubicBezTo>
                    <a:pt x="17668" y="19270"/>
                    <a:pt x="17257" y="18630"/>
                    <a:pt x="16846" y="17991"/>
                  </a:cubicBezTo>
                  <a:cubicBezTo>
                    <a:pt x="16618" y="17626"/>
                    <a:pt x="16389" y="17284"/>
                    <a:pt x="16184" y="16919"/>
                  </a:cubicBezTo>
                  <a:cubicBezTo>
                    <a:pt x="16181" y="16921"/>
                    <a:pt x="16178" y="16924"/>
                    <a:pt x="16176" y="16927"/>
                  </a:cubicBezTo>
                  <a:lnTo>
                    <a:pt x="16176" y="16927"/>
                  </a:lnTo>
                  <a:cubicBezTo>
                    <a:pt x="16113" y="16816"/>
                    <a:pt x="16089" y="16687"/>
                    <a:pt x="16001" y="16599"/>
                  </a:cubicBezTo>
                  <a:cubicBezTo>
                    <a:pt x="15819" y="16348"/>
                    <a:pt x="15819" y="16074"/>
                    <a:pt x="15842" y="15800"/>
                  </a:cubicBezTo>
                  <a:cubicBezTo>
                    <a:pt x="15842" y="15481"/>
                    <a:pt x="15933" y="15161"/>
                    <a:pt x="15842" y="14819"/>
                  </a:cubicBezTo>
                  <a:cubicBezTo>
                    <a:pt x="15819" y="14727"/>
                    <a:pt x="15864" y="14568"/>
                    <a:pt x="15956" y="14476"/>
                  </a:cubicBezTo>
                  <a:cubicBezTo>
                    <a:pt x="16207" y="14180"/>
                    <a:pt x="16504" y="13906"/>
                    <a:pt x="16777" y="13632"/>
                  </a:cubicBezTo>
                  <a:cubicBezTo>
                    <a:pt x="16800" y="13609"/>
                    <a:pt x="16846" y="13609"/>
                    <a:pt x="16892" y="13586"/>
                  </a:cubicBezTo>
                  <a:lnTo>
                    <a:pt x="16892" y="13586"/>
                  </a:lnTo>
                  <a:cubicBezTo>
                    <a:pt x="16869" y="13814"/>
                    <a:pt x="16846" y="13997"/>
                    <a:pt x="16823" y="14202"/>
                  </a:cubicBezTo>
                  <a:cubicBezTo>
                    <a:pt x="16823" y="14294"/>
                    <a:pt x="16800" y="14385"/>
                    <a:pt x="16800" y="14476"/>
                  </a:cubicBezTo>
                  <a:cubicBezTo>
                    <a:pt x="16830" y="14746"/>
                    <a:pt x="16899" y="14848"/>
                    <a:pt x="17047" y="14848"/>
                  </a:cubicBezTo>
                  <a:cubicBezTo>
                    <a:pt x="17124" y="14848"/>
                    <a:pt x="17222" y="14820"/>
                    <a:pt x="17348" y="14773"/>
                  </a:cubicBezTo>
                  <a:cubicBezTo>
                    <a:pt x="17919" y="14545"/>
                    <a:pt x="18147" y="14065"/>
                    <a:pt x="18421" y="13609"/>
                  </a:cubicBezTo>
                  <a:cubicBezTo>
                    <a:pt x="18444" y="13540"/>
                    <a:pt x="18467" y="13472"/>
                    <a:pt x="18512" y="13404"/>
                  </a:cubicBezTo>
                  <a:cubicBezTo>
                    <a:pt x="18649" y="13677"/>
                    <a:pt x="18763" y="13928"/>
                    <a:pt x="18877" y="14157"/>
                  </a:cubicBezTo>
                  <a:cubicBezTo>
                    <a:pt x="19014" y="14431"/>
                    <a:pt x="19243" y="14590"/>
                    <a:pt x="19494" y="14705"/>
                  </a:cubicBezTo>
                  <a:cubicBezTo>
                    <a:pt x="19548" y="14735"/>
                    <a:pt x="19610" y="14749"/>
                    <a:pt x="19676" y="14749"/>
                  </a:cubicBezTo>
                  <a:cubicBezTo>
                    <a:pt x="19858" y="14749"/>
                    <a:pt x="20067" y="14638"/>
                    <a:pt x="20201" y="14453"/>
                  </a:cubicBezTo>
                  <a:cubicBezTo>
                    <a:pt x="20315" y="14271"/>
                    <a:pt x="20293" y="14088"/>
                    <a:pt x="20110" y="13906"/>
                  </a:cubicBezTo>
                  <a:cubicBezTo>
                    <a:pt x="19927" y="13746"/>
                    <a:pt x="19722" y="13609"/>
                    <a:pt x="19516" y="13472"/>
                  </a:cubicBezTo>
                  <a:cubicBezTo>
                    <a:pt x="19243" y="13244"/>
                    <a:pt x="18991" y="13015"/>
                    <a:pt x="18718" y="12810"/>
                  </a:cubicBezTo>
                  <a:cubicBezTo>
                    <a:pt x="18718" y="12808"/>
                    <a:pt x="18718" y="12805"/>
                    <a:pt x="18718" y="12803"/>
                  </a:cubicBezTo>
                  <a:lnTo>
                    <a:pt x="18718" y="12803"/>
                  </a:lnTo>
                  <a:cubicBezTo>
                    <a:pt x="18778" y="12787"/>
                    <a:pt x="18837" y="12787"/>
                    <a:pt x="18877" y="12787"/>
                  </a:cubicBezTo>
                  <a:cubicBezTo>
                    <a:pt x="19174" y="12764"/>
                    <a:pt x="19448" y="12742"/>
                    <a:pt x="19745" y="12719"/>
                  </a:cubicBezTo>
                  <a:cubicBezTo>
                    <a:pt x="19950" y="12719"/>
                    <a:pt x="20156" y="12673"/>
                    <a:pt x="20384" y="12673"/>
                  </a:cubicBezTo>
                  <a:cubicBezTo>
                    <a:pt x="20438" y="12677"/>
                    <a:pt x="20485" y="12680"/>
                    <a:pt x="20527" y="12680"/>
                  </a:cubicBezTo>
                  <a:cubicBezTo>
                    <a:pt x="20728" y="12680"/>
                    <a:pt x="20791" y="12619"/>
                    <a:pt x="20886" y="12354"/>
                  </a:cubicBezTo>
                  <a:cubicBezTo>
                    <a:pt x="21114" y="11806"/>
                    <a:pt x="20795" y="11326"/>
                    <a:pt x="20178" y="11304"/>
                  </a:cubicBezTo>
                  <a:cubicBezTo>
                    <a:pt x="19676" y="11304"/>
                    <a:pt x="19288" y="11532"/>
                    <a:pt x="18855" y="11874"/>
                  </a:cubicBezTo>
                  <a:cubicBezTo>
                    <a:pt x="18900" y="11623"/>
                    <a:pt x="18923" y="11418"/>
                    <a:pt x="18946" y="11235"/>
                  </a:cubicBezTo>
                  <a:cubicBezTo>
                    <a:pt x="19014" y="10893"/>
                    <a:pt x="18946" y="10550"/>
                    <a:pt x="18786" y="10254"/>
                  </a:cubicBezTo>
                  <a:cubicBezTo>
                    <a:pt x="18718" y="10139"/>
                    <a:pt x="18558" y="10003"/>
                    <a:pt x="18421" y="10003"/>
                  </a:cubicBezTo>
                  <a:cubicBezTo>
                    <a:pt x="18307" y="10003"/>
                    <a:pt x="18193" y="10162"/>
                    <a:pt x="18101" y="10254"/>
                  </a:cubicBezTo>
                  <a:cubicBezTo>
                    <a:pt x="18010" y="10391"/>
                    <a:pt x="17827" y="11212"/>
                    <a:pt x="17805" y="11372"/>
                  </a:cubicBezTo>
                  <a:cubicBezTo>
                    <a:pt x="17805" y="11412"/>
                    <a:pt x="17787" y="11469"/>
                    <a:pt x="17767" y="11514"/>
                  </a:cubicBezTo>
                  <a:lnTo>
                    <a:pt x="17767" y="11514"/>
                  </a:lnTo>
                  <a:cubicBezTo>
                    <a:pt x="17683" y="11406"/>
                    <a:pt x="17617" y="11298"/>
                    <a:pt x="17531" y="11189"/>
                  </a:cubicBezTo>
                  <a:cubicBezTo>
                    <a:pt x="17434" y="11069"/>
                    <a:pt x="17351" y="11012"/>
                    <a:pt x="17260" y="11012"/>
                  </a:cubicBezTo>
                  <a:cubicBezTo>
                    <a:pt x="17178" y="11012"/>
                    <a:pt x="17091" y="11058"/>
                    <a:pt x="16983" y="11144"/>
                  </a:cubicBezTo>
                  <a:cubicBezTo>
                    <a:pt x="16755" y="11326"/>
                    <a:pt x="16549" y="11486"/>
                    <a:pt x="16344" y="11669"/>
                  </a:cubicBezTo>
                  <a:cubicBezTo>
                    <a:pt x="16412" y="11737"/>
                    <a:pt x="16526" y="11829"/>
                    <a:pt x="16572" y="11920"/>
                  </a:cubicBezTo>
                  <a:cubicBezTo>
                    <a:pt x="16663" y="12285"/>
                    <a:pt x="16846" y="12559"/>
                    <a:pt x="17234" y="12650"/>
                  </a:cubicBezTo>
                  <a:cubicBezTo>
                    <a:pt x="16686" y="12947"/>
                    <a:pt x="16298" y="13381"/>
                    <a:pt x="15933" y="13837"/>
                  </a:cubicBezTo>
                  <a:cubicBezTo>
                    <a:pt x="15910" y="13837"/>
                    <a:pt x="15864" y="13814"/>
                    <a:pt x="15842" y="13814"/>
                  </a:cubicBezTo>
                  <a:cubicBezTo>
                    <a:pt x="15819" y="13632"/>
                    <a:pt x="15750" y="13426"/>
                    <a:pt x="15773" y="13221"/>
                  </a:cubicBezTo>
                  <a:cubicBezTo>
                    <a:pt x="15796" y="12605"/>
                    <a:pt x="15819" y="11966"/>
                    <a:pt x="16047" y="11395"/>
                  </a:cubicBezTo>
                  <a:cubicBezTo>
                    <a:pt x="16275" y="10824"/>
                    <a:pt x="16481" y="10231"/>
                    <a:pt x="16937" y="9751"/>
                  </a:cubicBezTo>
                  <a:cubicBezTo>
                    <a:pt x="17097" y="9592"/>
                    <a:pt x="17165" y="9318"/>
                    <a:pt x="17280" y="9090"/>
                  </a:cubicBezTo>
                  <a:cubicBezTo>
                    <a:pt x="17782" y="9455"/>
                    <a:pt x="18352" y="9615"/>
                    <a:pt x="18969" y="9660"/>
                  </a:cubicBezTo>
                  <a:cubicBezTo>
                    <a:pt x="19009" y="9664"/>
                    <a:pt x="19050" y="9667"/>
                    <a:pt x="19090" y="9667"/>
                  </a:cubicBezTo>
                  <a:cubicBezTo>
                    <a:pt x="19275" y="9667"/>
                    <a:pt x="19450" y="9611"/>
                    <a:pt x="19562" y="9386"/>
                  </a:cubicBezTo>
                  <a:cubicBezTo>
                    <a:pt x="19151" y="8816"/>
                    <a:pt x="18512" y="8747"/>
                    <a:pt x="17850" y="8679"/>
                  </a:cubicBezTo>
                  <a:cubicBezTo>
                    <a:pt x="18215" y="8450"/>
                    <a:pt x="18558" y="8268"/>
                    <a:pt x="18900" y="8062"/>
                  </a:cubicBezTo>
                  <a:cubicBezTo>
                    <a:pt x="19243" y="7880"/>
                    <a:pt x="19448" y="7583"/>
                    <a:pt x="19653" y="7264"/>
                  </a:cubicBezTo>
                  <a:cubicBezTo>
                    <a:pt x="19676" y="7218"/>
                    <a:pt x="19676" y="7104"/>
                    <a:pt x="19653" y="7081"/>
                  </a:cubicBezTo>
                  <a:cubicBezTo>
                    <a:pt x="19465" y="6955"/>
                    <a:pt x="19315" y="6733"/>
                    <a:pt x="19061" y="6733"/>
                  </a:cubicBezTo>
                  <a:cubicBezTo>
                    <a:pt x="19039" y="6733"/>
                    <a:pt x="19016" y="6735"/>
                    <a:pt x="18991" y="6739"/>
                  </a:cubicBezTo>
                  <a:cubicBezTo>
                    <a:pt x="19037" y="6761"/>
                    <a:pt x="19106" y="6807"/>
                    <a:pt x="19151" y="6830"/>
                  </a:cubicBezTo>
                  <a:cubicBezTo>
                    <a:pt x="18695" y="7035"/>
                    <a:pt x="18467" y="7515"/>
                    <a:pt x="18056" y="7766"/>
                  </a:cubicBezTo>
                  <a:cubicBezTo>
                    <a:pt x="18124" y="7469"/>
                    <a:pt x="18215" y="7195"/>
                    <a:pt x="18284" y="6898"/>
                  </a:cubicBezTo>
                  <a:cubicBezTo>
                    <a:pt x="18307" y="6830"/>
                    <a:pt x="18307" y="6739"/>
                    <a:pt x="18307" y="6647"/>
                  </a:cubicBezTo>
                  <a:cubicBezTo>
                    <a:pt x="18307" y="6533"/>
                    <a:pt x="18284" y="6442"/>
                    <a:pt x="18147" y="6373"/>
                  </a:cubicBezTo>
                  <a:cubicBezTo>
                    <a:pt x="18087" y="6333"/>
                    <a:pt x="18027" y="6315"/>
                    <a:pt x="17973" y="6315"/>
                  </a:cubicBezTo>
                  <a:cubicBezTo>
                    <a:pt x="17903" y="6315"/>
                    <a:pt x="17843" y="6345"/>
                    <a:pt x="17805" y="6396"/>
                  </a:cubicBezTo>
                  <a:cubicBezTo>
                    <a:pt x="17599" y="6602"/>
                    <a:pt x="17325" y="6761"/>
                    <a:pt x="17325" y="7127"/>
                  </a:cubicBezTo>
                  <a:cubicBezTo>
                    <a:pt x="17325" y="7446"/>
                    <a:pt x="17302" y="7766"/>
                    <a:pt x="17302" y="8085"/>
                  </a:cubicBezTo>
                  <a:cubicBezTo>
                    <a:pt x="17280" y="8268"/>
                    <a:pt x="17325" y="8473"/>
                    <a:pt x="17097" y="8542"/>
                  </a:cubicBezTo>
                  <a:cubicBezTo>
                    <a:pt x="16983" y="8199"/>
                    <a:pt x="17074" y="7766"/>
                    <a:pt x="16663" y="7469"/>
                  </a:cubicBezTo>
                  <a:cubicBezTo>
                    <a:pt x="16618" y="7743"/>
                    <a:pt x="16595" y="7948"/>
                    <a:pt x="16595" y="8154"/>
                  </a:cubicBezTo>
                  <a:cubicBezTo>
                    <a:pt x="16572" y="8565"/>
                    <a:pt x="16595" y="8953"/>
                    <a:pt x="16595" y="9363"/>
                  </a:cubicBezTo>
                  <a:cubicBezTo>
                    <a:pt x="16595" y="9409"/>
                    <a:pt x="16595" y="9455"/>
                    <a:pt x="16572" y="9478"/>
                  </a:cubicBezTo>
                  <a:cubicBezTo>
                    <a:pt x="16412" y="9706"/>
                    <a:pt x="16230" y="9911"/>
                    <a:pt x="16070" y="10117"/>
                  </a:cubicBezTo>
                  <a:cubicBezTo>
                    <a:pt x="16047" y="10094"/>
                    <a:pt x="16024" y="10071"/>
                    <a:pt x="16001" y="10071"/>
                  </a:cubicBezTo>
                  <a:cubicBezTo>
                    <a:pt x="16024" y="9546"/>
                    <a:pt x="16070" y="9044"/>
                    <a:pt x="16115" y="8542"/>
                  </a:cubicBezTo>
                  <a:cubicBezTo>
                    <a:pt x="16161" y="8177"/>
                    <a:pt x="16184" y="7811"/>
                    <a:pt x="16230" y="7446"/>
                  </a:cubicBezTo>
                  <a:cubicBezTo>
                    <a:pt x="16230" y="7400"/>
                    <a:pt x="16230" y="7309"/>
                    <a:pt x="16252" y="7309"/>
                  </a:cubicBezTo>
                  <a:cubicBezTo>
                    <a:pt x="16481" y="7172"/>
                    <a:pt x="16435" y="6944"/>
                    <a:pt x="16435" y="6761"/>
                  </a:cubicBezTo>
                  <a:cubicBezTo>
                    <a:pt x="16504" y="6693"/>
                    <a:pt x="16572" y="6602"/>
                    <a:pt x="16640" y="6533"/>
                  </a:cubicBezTo>
                  <a:cubicBezTo>
                    <a:pt x="16458" y="6510"/>
                    <a:pt x="16389" y="6419"/>
                    <a:pt x="16435" y="6236"/>
                  </a:cubicBezTo>
                  <a:cubicBezTo>
                    <a:pt x="16481" y="6008"/>
                    <a:pt x="16481" y="5780"/>
                    <a:pt x="16526" y="5552"/>
                  </a:cubicBezTo>
                  <a:cubicBezTo>
                    <a:pt x="16800" y="5552"/>
                    <a:pt x="17074" y="5460"/>
                    <a:pt x="17211" y="5141"/>
                  </a:cubicBezTo>
                  <a:lnTo>
                    <a:pt x="17211" y="5141"/>
                  </a:lnTo>
                  <a:cubicBezTo>
                    <a:pt x="17120" y="5186"/>
                    <a:pt x="17006" y="5186"/>
                    <a:pt x="16914" y="5232"/>
                  </a:cubicBezTo>
                  <a:cubicBezTo>
                    <a:pt x="16810" y="5277"/>
                    <a:pt x="16737" y="5300"/>
                    <a:pt x="16679" y="5300"/>
                  </a:cubicBezTo>
                  <a:cubicBezTo>
                    <a:pt x="16560" y="5300"/>
                    <a:pt x="16505" y="5203"/>
                    <a:pt x="16367" y="5004"/>
                  </a:cubicBezTo>
                  <a:cubicBezTo>
                    <a:pt x="16184" y="4707"/>
                    <a:pt x="16070" y="4410"/>
                    <a:pt x="16024" y="4091"/>
                  </a:cubicBezTo>
                  <a:cubicBezTo>
                    <a:pt x="16001" y="3977"/>
                    <a:pt x="15979" y="3863"/>
                    <a:pt x="16001" y="3771"/>
                  </a:cubicBezTo>
                  <a:cubicBezTo>
                    <a:pt x="16070" y="3520"/>
                    <a:pt x="16252" y="3406"/>
                    <a:pt x="16504" y="3406"/>
                  </a:cubicBezTo>
                  <a:cubicBezTo>
                    <a:pt x="16595" y="3406"/>
                    <a:pt x="16709" y="3429"/>
                    <a:pt x="16800" y="3429"/>
                  </a:cubicBezTo>
                  <a:cubicBezTo>
                    <a:pt x="17143" y="3863"/>
                    <a:pt x="17302" y="4388"/>
                    <a:pt x="17325" y="4958"/>
                  </a:cubicBezTo>
                  <a:cubicBezTo>
                    <a:pt x="17622" y="4570"/>
                    <a:pt x="17325" y="4251"/>
                    <a:pt x="17211" y="3863"/>
                  </a:cubicBezTo>
                  <a:lnTo>
                    <a:pt x="17211" y="3863"/>
                  </a:lnTo>
                  <a:cubicBezTo>
                    <a:pt x="17642" y="4127"/>
                    <a:pt x="18057" y="4357"/>
                    <a:pt x="18475" y="4357"/>
                  </a:cubicBezTo>
                  <a:cubicBezTo>
                    <a:pt x="18743" y="4357"/>
                    <a:pt x="19012" y="4263"/>
                    <a:pt x="19288" y="4022"/>
                  </a:cubicBezTo>
                  <a:cubicBezTo>
                    <a:pt x="19067" y="3160"/>
                    <a:pt x="18503" y="2812"/>
                    <a:pt x="17638" y="2812"/>
                  </a:cubicBezTo>
                  <a:cubicBezTo>
                    <a:pt x="17610" y="2812"/>
                    <a:pt x="17582" y="2812"/>
                    <a:pt x="17553" y="2813"/>
                  </a:cubicBezTo>
                  <a:cubicBezTo>
                    <a:pt x="17805" y="2630"/>
                    <a:pt x="18033" y="2493"/>
                    <a:pt x="18238" y="2356"/>
                  </a:cubicBezTo>
                  <a:cubicBezTo>
                    <a:pt x="18352" y="2288"/>
                    <a:pt x="18398" y="2242"/>
                    <a:pt x="18421" y="2082"/>
                  </a:cubicBezTo>
                  <a:cubicBezTo>
                    <a:pt x="18421" y="1763"/>
                    <a:pt x="18512" y="1443"/>
                    <a:pt x="18512" y="1124"/>
                  </a:cubicBezTo>
                  <a:cubicBezTo>
                    <a:pt x="18512" y="918"/>
                    <a:pt x="18421" y="713"/>
                    <a:pt x="18330" y="553"/>
                  </a:cubicBezTo>
                  <a:cubicBezTo>
                    <a:pt x="18274" y="453"/>
                    <a:pt x="18192" y="407"/>
                    <a:pt x="18106" y="407"/>
                  </a:cubicBezTo>
                  <a:cubicBezTo>
                    <a:pt x="18015" y="407"/>
                    <a:pt x="17921" y="459"/>
                    <a:pt x="17850" y="553"/>
                  </a:cubicBezTo>
                  <a:cubicBezTo>
                    <a:pt x="17897" y="515"/>
                    <a:pt x="17945" y="493"/>
                    <a:pt x="17989" y="493"/>
                  </a:cubicBezTo>
                  <a:cubicBezTo>
                    <a:pt x="18051" y="493"/>
                    <a:pt x="18107" y="537"/>
                    <a:pt x="18147" y="644"/>
                  </a:cubicBezTo>
                  <a:cubicBezTo>
                    <a:pt x="18193" y="781"/>
                    <a:pt x="18261" y="918"/>
                    <a:pt x="18261" y="1055"/>
                  </a:cubicBezTo>
                  <a:cubicBezTo>
                    <a:pt x="18284" y="1306"/>
                    <a:pt x="18261" y="1534"/>
                    <a:pt x="18215" y="1785"/>
                  </a:cubicBezTo>
                  <a:cubicBezTo>
                    <a:pt x="18193" y="1922"/>
                    <a:pt x="18124" y="2059"/>
                    <a:pt x="18033" y="2173"/>
                  </a:cubicBezTo>
                  <a:cubicBezTo>
                    <a:pt x="17713" y="2539"/>
                    <a:pt x="17234" y="2630"/>
                    <a:pt x="16823" y="2858"/>
                  </a:cubicBezTo>
                  <a:cubicBezTo>
                    <a:pt x="16812" y="2869"/>
                    <a:pt x="16798" y="2874"/>
                    <a:pt x="16782" y="2874"/>
                  </a:cubicBezTo>
                  <a:cubicBezTo>
                    <a:pt x="16731" y="2874"/>
                    <a:pt x="16653" y="2830"/>
                    <a:pt x="16549" y="2813"/>
                  </a:cubicBezTo>
                  <a:cubicBezTo>
                    <a:pt x="17158" y="2294"/>
                    <a:pt x="17321" y="1642"/>
                    <a:pt x="17457" y="966"/>
                  </a:cubicBezTo>
                  <a:lnTo>
                    <a:pt x="17457" y="966"/>
                  </a:lnTo>
                  <a:cubicBezTo>
                    <a:pt x="17211" y="1081"/>
                    <a:pt x="17211" y="1331"/>
                    <a:pt x="17143" y="1626"/>
                  </a:cubicBezTo>
                  <a:cubicBezTo>
                    <a:pt x="17051" y="1512"/>
                    <a:pt x="16983" y="1466"/>
                    <a:pt x="16960" y="1420"/>
                  </a:cubicBezTo>
                  <a:cubicBezTo>
                    <a:pt x="16755" y="918"/>
                    <a:pt x="16435" y="484"/>
                    <a:pt x="15979" y="142"/>
                  </a:cubicBezTo>
                  <a:cubicBezTo>
                    <a:pt x="15866" y="49"/>
                    <a:pt x="15781" y="1"/>
                    <a:pt x="15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16"/>
            <p:cNvSpPr/>
            <p:nvPr/>
          </p:nvSpPr>
          <p:spPr>
            <a:xfrm>
              <a:off x="5808050" y="3341100"/>
              <a:ext cx="95900" cy="132400"/>
            </a:xfrm>
            <a:custGeom>
              <a:avLst/>
              <a:gdLst/>
              <a:ahLst/>
              <a:cxnLst/>
              <a:rect l="l" t="t" r="r" b="b"/>
              <a:pathLst>
                <a:path w="3836" h="5296" extrusionOk="0">
                  <a:moveTo>
                    <a:pt x="803" y="2395"/>
                  </a:moveTo>
                  <a:cubicBezTo>
                    <a:pt x="992" y="2395"/>
                    <a:pt x="1116" y="2510"/>
                    <a:pt x="1237" y="2648"/>
                  </a:cubicBezTo>
                  <a:lnTo>
                    <a:pt x="1237" y="2648"/>
                  </a:lnTo>
                  <a:cubicBezTo>
                    <a:pt x="1181" y="2649"/>
                    <a:pt x="1124" y="2654"/>
                    <a:pt x="1070" y="2654"/>
                  </a:cubicBezTo>
                  <a:cubicBezTo>
                    <a:pt x="928" y="2654"/>
                    <a:pt x="802" y="2621"/>
                    <a:pt x="754" y="2397"/>
                  </a:cubicBezTo>
                  <a:cubicBezTo>
                    <a:pt x="771" y="2395"/>
                    <a:pt x="787" y="2395"/>
                    <a:pt x="803" y="2395"/>
                  </a:cubicBezTo>
                  <a:close/>
                  <a:moveTo>
                    <a:pt x="2329" y="0"/>
                  </a:moveTo>
                  <a:cubicBezTo>
                    <a:pt x="2078" y="69"/>
                    <a:pt x="2009" y="229"/>
                    <a:pt x="1964" y="503"/>
                  </a:cubicBezTo>
                  <a:cubicBezTo>
                    <a:pt x="1850" y="982"/>
                    <a:pt x="1941" y="1438"/>
                    <a:pt x="2009" y="1895"/>
                  </a:cubicBezTo>
                  <a:cubicBezTo>
                    <a:pt x="2032" y="1986"/>
                    <a:pt x="2032" y="2078"/>
                    <a:pt x="2009" y="2146"/>
                  </a:cubicBezTo>
                  <a:cubicBezTo>
                    <a:pt x="1850" y="2580"/>
                    <a:pt x="1667" y="3013"/>
                    <a:pt x="1484" y="3447"/>
                  </a:cubicBezTo>
                  <a:cubicBezTo>
                    <a:pt x="1439" y="3516"/>
                    <a:pt x="1348" y="3561"/>
                    <a:pt x="1279" y="3630"/>
                  </a:cubicBezTo>
                  <a:cubicBezTo>
                    <a:pt x="1256" y="3607"/>
                    <a:pt x="1233" y="3607"/>
                    <a:pt x="1188" y="3584"/>
                  </a:cubicBezTo>
                  <a:cubicBezTo>
                    <a:pt x="1210" y="3271"/>
                    <a:pt x="1232" y="2981"/>
                    <a:pt x="1255" y="2669"/>
                  </a:cubicBezTo>
                  <a:lnTo>
                    <a:pt x="1255" y="2669"/>
                  </a:lnTo>
                  <a:cubicBezTo>
                    <a:pt x="1255" y="2670"/>
                    <a:pt x="1256" y="2670"/>
                    <a:pt x="1256" y="2671"/>
                  </a:cubicBezTo>
                  <a:cubicBezTo>
                    <a:pt x="1325" y="2625"/>
                    <a:pt x="1439" y="2602"/>
                    <a:pt x="1462" y="2557"/>
                  </a:cubicBezTo>
                  <a:cubicBezTo>
                    <a:pt x="1690" y="2100"/>
                    <a:pt x="1667" y="1621"/>
                    <a:pt x="1736" y="1142"/>
                  </a:cubicBezTo>
                  <a:cubicBezTo>
                    <a:pt x="1736" y="1119"/>
                    <a:pt x="1690" y="1096"/>
                    <a:pt x="1667" y="1073"/>
                  </a:cubicBezTo>
                  <a:cubicBezTo>
                    <a:pt x="1644" y="1096"/>
                    <a:pt x="1599" y="1096"/>
                    <a:pt x="1599" y="1119"/>
                  </a:cubicBezTo>
                  <a:cubicBezTo>
                    <a:pt x="1507" y="1530"/>
                    <a:pt x="1416" y="1963"/>
                    <a:pt x="1325" y="2397"/>
                  </a:cubicBezTo>
                  <a:cubicBezTo>
                    <a:pt x="640" y="2351"/>
                    <a:pt x="115" y="1758"/>
                    <a:pt x="389" y="1119"/>
                  </a:cubicBezTo>
                  <a:cubicBezTo>
                    <a:pt x="503" y="845"/>
                    <a:pt x="526" y="548"/>
                    <a:pt x="503" y="251"/>
                  </a:cubicBezTo>
                  <a:lnTo>
                    <a:pt x="503" y="251"/>
                  </a:lnTo>
                  <a:cubicBezTo>
                    <a:pt x="161" y="366"/>
                    <a:pt x="1" y="594"/>
                    <a:pt x="69" y="982"/>
                  </a:cubicBezTo>
                  <a:cubicBezTo>
                    <a:pt x="138" y="1370"/>
                    <a:pt x="229" y="1781"/>
                    <a:pt x="389" y="2146"/>
                  </a:cubicBezTo>
                  <a:cubicBezTo>
                    <a:pt x="480" y="2374"/>
                    <a:pt x="708" y="2580"/>
                    <a:pt x="891" y="2762"/>
                  </a:cubicBezTo>
                  <a:cubicBezTo>
                    <a:pt x="982" y="2854"/>
                    <a:pt x="1028" y="2968"/>
                    <a:pt x="1005" y="3105"/>
                  </a:cubicBezTo>
                  <a:cubicBezTo>
                    <a:pt x="959" y="3379"/>
                    <a:pt x="937" y="3675"/>
                    <a:pt x="891" y="3949"/>
                  </a:cubicBezTo>
                  <a:cubicBezTo>
                    <a:pt x="777" y="3995"/>
                    <a:pt x="663" y="4018"/>
                    <a:pt x="549" y="4040"/>
                  </a:cubicBezTo>
                  <a:cubicBezTo>
                    <a:pt x="1370" y="4040"/>
                    <a:pt x="1576" y="4680"/>
                    <a:pt x="1804" y="5296"/>
                  </a:cubicBezTo>
                  <a:cubicBezTo>
                    <a:pt x="2169" y="4976"/>
                    <a:pt x="2512" y="4657"/>
                    <a:pt x="2854" y="4314"/>
                  </a:cubicBezTo>
                  <a:cubicBezTo>
                    <a:pt x="2795" y="4303"/>
                    <a:pt x="2741" y="4297"/>
                    <a:pt x="2691" y="4297"/>
                  </a:cubicBezTo>
                  <a:cubicBezTo>
                    <a:pt x="2254" y="4297"/>
                    <a:pt x="2118" y="4712"/>
                    <a:pt x="1872" y="4999"/>
                  </a:cubicBezTo>
                  <a:cubicBezTo>
                    <a:pt x="1758" y="4794"/>
                    <a:pt x="1621" y="4634"/>
                    <a:pt x="1576" y="4451"/>
                  </a:cubicBezTo>
                  <a:cubicBezTo>
                    <a:pt x="1553" y="4337"/>
                    <a:pt x="1644" y="4177"/>
                    <a:pt x="1667" y="4040"/>
                  </a:cubicBezTo>
                  <a:cubicBezTo>
                    <a:pt x="1697" y="3919"/>
                    <a:pt x="1769" y="3909"/>
                    <a:pt x="1853" y="3909"/>
                  </a:cubicBezTo>
                  <a:cubicBezTo>
                    <a:pt x="1870" y="3909"/>
                    <a:pt x="1887" y="3909"/>
                    <a:pt x="1905" y="3909"/>
                  </a:cubicBezTo>
                  <a:cubicBezTo>
                    <a:pt x="1932" y="3909"/>
                    <a:pt x="1959" y="3908"/>
                    <a:pt x="1987" y="3904"/>
                  </a:cubicBezTo>
                  <a:cubicBezTo>
                    <a:pt x="2215" y="3858"/>
                    <a:pt x="2466" y="3789"/>
                    <a:pt x="2671" y="3652"/>
                  </a:cubicBezTo>
                  <a:cubicBezTo>
                    <a:pt x="3014" y="3447"/>
                    <a:pt x="3310" y="3173"/>
                    <a:pt x="3630" y="2922"/>
                  </a:cubicBezTo>
                  <a:cubicBezTo>
                    <a:pt x="3521" y="2764"/>
                    <a:pt x="3366" y="2690"/>
                    <a:pt x="3135" y="2690"/>
                  </a:cubicBezTo>
                  <a:cubicBezTo>
                    <a:pt x="2932" y="2690"/>
                    <a:pt x="2670" y="2747"/>
                    <a:pt x="2329" y="2854"/>
                  </a:cubicBezTo>
                  <a:cubicBezTo>
                    <a:pt x="2352" y="2717"/>
                    <a:pt x="2352" y="2602"/>
                    <a:pt x="2352" y="2466"/>
                  </a:cubicBezTo>
                  <a:cubicBezTo>
                    <a:pt x="2557" y="2374"/>
                    <a:pt x="2786" y="2283"/>
                    <a:pt x="2991" y="2192"/>
                  </a:cubicBezTo>
                  <a:cubicBezTo>
                    <a:pt x="3379" y="2055"/>
                    <a:pt x="3607" y="1735"/>
                    <a:pt x="3767" y="1370"/>
                  </a:cubicBezTo>
                  <a:cubicBezTo>
                    <a:pt x="3835" y="1210"/>
                    <a:pt x="3835" y="1050"/>
                    <a:pt x="3699" y="936"/>
                  </a:cubicBezTo>
                  <a:cubicBezTo>
                    <a:pt x="3607" y="1187"/>
                    <a:pt x="3539" y="1438"/>
                    <a:pt x="3402" y="1689"/>
                  </a:cubicBezTo>
                  <a:cubicBezTo>
                    <a:pt x="3301" y="1891"/>
                    <a:pt x="3111" y="2040"/>
                    <a:pt x="2847" y="2040"/>
                  </a:cubicBezTo>
                  <a:cubicBezTo>
                    <a:pt x="2812" y="2040"/>
                    <a:pt x="2777" y="2037"/>
                    <a:pt x="2740" y="2032"/>
                  </a:cubicBezTo>
                  <a:cubicBezTo>
                    <a:pt x="2740" y="1963"/>
                    <a:pt x="2763" y="1872"/>
                    <a:pt x="2763" y="1804"/>
                  </a:cubicBezTo>
                  <a:cubicBezTo>
                    <a:pt x="2747" y="1804"/>
                    <a:pt x="2732" y="1793"/>
                    <a:pt x="2724" y="1793"/>
                  </a:cubicBezTo>
                  <a:cubicBezTo>
                    <a:pt x="2720" y="1793"/>
                    <a:pt x="2717" y="1796"/>
                    <a:pt x="2717" y="1804"/>
                  </a:cubicBezTo>
                  <a:cubicBezTo>
                    <a:pt x="2644" y="1844"/>
                    <a:pt x="2570" y="1865"/>
                    <a:pt x="2503" y="1865"/>
                  </a:cubicBezTo>
                  <a:cubicBezTo>
                    <a:pt x="2382" y="1865"/>
                    <a:pt x="2282" y="1799"/>
                    <a:pt x="2238" y="1667"/>
                  </a:cubicBezTo>
                  <a:cubicBezTo>
                    <a:pt x="2124" y="1256"/>
                    <a:pt x="2101" y="845"/>
                    <a:pt x="2238" y="457"/>
                  </a:cubicBezTo>
                  <a:cubicBezTo>
                    <a:pt x="2261" y="366"/>
                    <a:pt x="2352" y="297"/>
                    <a:pt x="2397" y="229"/>
                  </a:cubicBezTo>
                  <a:cubicBezTo>
                    <a:pt x="2557" y="297"/>
                    <a:pt x="2603" y="388"/>
                    <a:pt x="2580" y="548"/>
                  </a:cubicBezTo>
                  <a:cubicBezTo>
                    <a:pt x="2557" y="822"/>
                    <a:pt x="2557" y="1096"/>
                    <a:pt x="2534" y="1370"/>
                  </a:cubicBezTo>
                  <a:cubicBezTo>
                    <a:pt x="2534" y="1461"/>
                    <a:pt x="2580" y="1530"/>
                    <a:pt x="2580" y="1621"/>
                  </a:cubicBezTo>
                  <a:lnTo>
                    <a:pt x="2694" y="1621"/>
                  </a:lnTo>
                  <a:cubicBezTo>
                    <a:pt x="2740" y="1301"/>
                    <a:pt x="2808" y="959"/>
                    <a:pt x="2854" y="662"/>
                  </a:cubicBezTo>
                  <a:cubicBezTo>
                    <a:pt x="2786" y="571"/>
                    <a:pt x="2717" y="480"/>
                    <a:pt x="2671" y="388"/>
                  </a:cubicBezTo>
                  <a:cubicBezTo>
                    <a:pt x="2626" y="297"/>
                    <a:pt x="2649" y="183"/>
                    <a:pt x="2580" y="115"/>
                  </a:cubicBezTo>
                  <a:cubicBezTo>
                    <a:pt x="2534" y="46"/>
                    <a:pt x="239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16"/>
            <p:cNvSpPr/>
            <p:nvPr/>
          </p:nvSpPr>
          <p:spPr>
            <a:xfrm>
              <a:off x="5879375" y="3341675"/>
              <a:ext cx="18300" cy="27400"/>
            </a:xfrm>
            <a:custGeom>
              <a:avLst/>
              <a:gdLst/>
              <a:ahLst/>
              <a:cxnLst/>
              <a:rect l="l" t="t" r="r" b="b"/>
              <a:pathLst>
                <a:path w="732" h="1096" extrusionOk="0">
                  <a:moveTo>
                    <a:pt x="252" y="0"/>
                  </a:moveTo>
                  <a:cubicBezTo>
                    <a:pt x="206" y="69"/>
                    <a:pt x="138" y="137"/>
                    <a:pt x="69" y="206"/>
                  </a:cubicBezTo>
                  <a:cubicBezTo>
                    <a:pt x="47" y="251"/>
                    <a:pt x="24" y="320"/>
                    <a:pt x="1" y="365"/>
                  </a:cubicBezTo>
                  <a:cubicBezTo>
                    <a:pt x="24" y="388"/>
                    <a:pt x="47" y="411"/>
                    <a:pt x="69" y="434"/>
                  </a:cubicBezTo>
                  <a:cubicBezTo>
                    <a:pt x="115" y="343"/>
                    <a:pt x="138" y="251"/>
                    <a:pt x="206" y="137"/>
                  </a:cubicBezTo>
                  <a:cubicBezTo>
                    <a:pt x="457" y="480"/>
                    <a:pt x="435" y="776"/>
                    <a:pt x="343" y="1073"/>
                  </a:cubicBezTo>
                  <a:cubicBezTo>
                    <a:pt x="366" y="1073"/>
                    <a:pt x="389" y="1096"/>
                    <a:pt x="412" y="1096"/>
                  </a:cubicBezTo>
                  <a:cubicBezTo>
                    <a:pt x="480" y="959"/>
                    <a:pt x="549" y="845"/>
                    <a:pt x="617" y="685"/>
                  </a:cubicBezTo>
                  <a:cubicBezTo>
                    <a:pt x="663" y="685"/>
                    <a:pt x="709" y="685"/>
                    <a:pt x="731" y="708"/>
                  </a:cubicBezTo>
                  <a:cubicBezTo>
                    <a:pt x="640" y="548"/>
                    <a:pt x="572" y="365"/>
                    <a:pt x="457" y="206"/>
                  </a:cubicBezTo>
                  <a:cubicBezTo>
                    <a:pt x="412" y="137"/>
                    <a:pt x="321" y="69"/>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16"/>
            <p:cNvSpPr/>
            <p:nvPr/>
          </p:nvSpPr>
          <p:spPr>
            <a:xfrm>
              <a:off x="5830325" y="3345675"/>
              <a:ext cx="6300" cy="18275"/>
            </a:xfrm>
            <a:custGeom>
              <a:avLst/>
              <a:gdLst/>
              <a:ahLst/>
              <a:cxnLst/>
              <a:rect l="l" t="t" r="r" b="b"/>
              <a:pathLst>
                <a:path w="252" h="731" extrusionOk="0">
                  <a:moveTo>
                    <a:pt x="46" y="23"/>
                  </a:moveTo>
                  <a:cubicBezTo>
                    <a:pt x="46" y="251"/>
                    <a:pt x="23" y="502"/>
                    <a:pt x="0" y="730"/>
                  </a:cubicBezTo>
                  <a:lnTo>
                    <a:pt x="91" y="730"/>
                  </a:lnTo>
                  <a:cubicBezTo>
                    <a:pt x="114" y="548"/>
                    <a:pt x="114" y="342"/>
                    <a:pt x="183" y="183"/>
                  </a:cubicBezTo>
                  <a:cubicBezTo>
                    <a:pt x="251" y="0"/>
                    <a:pt x="68" y="91"/>
                    <a:pt x="46"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16"/>
            <p:cNvSpPr/>
            <p:nvPr/>
          </p:nvSpPr>
          <p:spPr>
            <a:xfrm>
              <a:off x="5841725" y="3345675"/>
              <a:ext cx="9150" cy="19425"/>
            </a:xfrm>
            <a:custGeom>
              <a:avLst/>
              <a:gdLst/>
              <a:ahLst/>
              <a:cxnLst/>
              <a:rect l="l" t="t" r="r" b="b"/>
              <a:pathLst>
                <a:path w="366" h="777" extrusionOk="0">
                  <a:moveTo>
                    <a:pt x="1" y="0"/>
                  </a:moveTo>
                  <a:lnTo>
                    <a:pt x="1" y="0"/>
                  </a:lnTo>
                  <a:cubicBezTo>
                    <a:pt x="115" y="251"/>
                    <a:pt x="206" y="525"/>
                    <a:pt x="297" y="776"/>
                  </a:cubicBezTo>
                  <a:cubicBezTo>
                    <a:pt x="320" y="776"/>
                    <a:pt x="343" y="753"/>
                    <a:pt x="366" y="753"/>
                  </a:cubicBezTo>
                  <a:cubicBezTo>
                    <a:pt x="297" y="479"/>
                    <a:pt x="274" y="18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16"/>
            <p:cNvSpPr/>
            <p:nvPr/>
          </p:nvSpPr>
          <p:spPr>
            <a:xfrm>
              <a:off x="6038025" y="3327975"/>
              <a:ext cx="8000" cy="8575"/>
            </a:xfrm>
            <a:custGeom>
              <a:avLst/>
              <a:gdLst/>
              <a:ahLst/>
              <a:cxnLst/>
              <a:rect l="l" t="t" r="r" b="b"/>
              <a:pathLst>
                <a:path w="320" h="343" extrusionOk="0">
                  <a:moveTo>
                    <a:pt x="320" y="0"/>
                  </a:moveTo>
                  <a:lnTo>
                    <a:pt x="0" y="320"/>
                  </a:lnTo>
                  <a:lnTo>
                    <a:pt x="23" y="343"/>
                  </a:lnTo>
                  <a:cubicBezTo>
                    <a:pt x="115" y="229"/>
                    <a:pt x="229" y="115"/>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16"/>
            <p:cNvSpPr/>
            <p:nvPr/>
          </p:nvSpPr>
          <p:spPr>
            <a:xfrm>
              <a:off x="5685950" y="3373050"/>
              <a:ext cx="6875" cy="5175"/>
            </a:xfrm>
            <a:custGeom>
              <a:avLst/>
              <a:gdLst/>
              <a:ahLst/>
              <a:cxnLst/>
              <a:rect l="l" t="t" r="r" b="b"/>
              <a:pathLst>
                <a:path w="275" h="207" extrusionOk="0">
                  <a:moveTo>
                    <a:pt x="46" y="1"/>
                  </a:moveTo>
                  <a:cubicBezTo>
                    <a:pt x="46" y="23"/>
                    <a:pt x="23" y="69"/>
                    <a:pt x="0" y="92"/>
                  </a:cubicBezTo>
                  <a:lnTo>
                    <a:pt x="228" y="206"/>
                  </a:lnTo>
                  <a:cubicBezTo>
                    <a:pt x="251" y="160"/>
                    <a:pt x="251" y="138"/>
                    <a:pt x="274" y="115"/>
                  </a:cubicBezTo>
                  <a:cubicBezTo>
                    <a:pt x="206" y="69"/>
                    <a:pt x="137" y="4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16"/>
            <p:cNvSpPr/>
            <p:nvPr/>
          </p:nvSpPr>
          <p:spPr>
            <a:xfrm>
              <a:off x="5834875" y="3339950"/>
              <a:ext cx="5725" cy="3450"/>
            </a:xfrm>
            <a:custGeom>
              <a:avLst/>
              <a:gdLst/>
              <a:ahLst/>
              <a:cxnLst/>
              <a:rect l="l" t="t" r="r" b="b"/>
              <a:pathLst>
                <a:path w="229" h="138" extrusionOk="0">
                  <a:moveTo>
                    <a:pt x="1" y="1"/>
                  </a:moveTo>
                  <a:cubicBezTo>
                    <a:pt x="1" y="46"/>
                    <a:pt x="1" y="69"/>
                    <a:pt x="1" y="92"/>
                  </a:cubicBezTo>
                  <a:cubicBezTo>
                    <a:pt x="69" y="115"/>
                    <a:pt x="138" y="115"/>
                    <a:pt x="206" y="138"/>
                  </a:cubicBezTo>
                  <a:cubicBezTo>
                    <a:pt x="206" y="115"/>
                    <a:pt x="206" y="92"/>
                    <a:pt x="229" y="69"/>
                  </a:cubicBezTo>
                  <a:cubicBezTo>
                    <a:pt x="138" y="46"/>
                    <a:pt x="69"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16"/>
            <p:cNvSpPr/>
            <p:nvPr/>
          </p:nvSpPr>
          <p:spPr>
            <a:xfrm>
              <a:off x="5826325" y="3346225"/>
              <a:ext cx="5150" cy="600"/>
            </a:xfrm>
            <a:custGeom>
              <a:avLst/>
              <a:gdLst/>
              <a:ahLst/>
              <a:cxnLst/>
              <a:rect l="l" t="t" r="r" b="b"/>
              <a:pathLst>
                <a:path w="206" h="24" extrusionOk="0">
                  <a:moveTo>
                    <a:pt x="0" y="1"/>
                  </a:moveTo>
                  <a:cubicBezTo>
                    <a:pt x="0" y="1"/>
                    <a:pt x="0" y="24"/>
                    <a:pt x="0" y="24"/>
                  </a:cubicBezTo>
                  <a:cubicBezTo>
                    <a:pt x="69" y="24"/>
                    <a:pt x="137"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16"/>
            <p:cNvSpPr/>
            <p:nvPr/>
          </p:nvSpPr>
          <p:spPr>
            <a:xfrm>
              <a:off x="5824600" y="3349075"/>
              <a:ext cx="1175" cy="1750"/>
            </a:xfrm>
            <a:custGeom>
              <a:avLst/>
              <a:gdLst/>
              <a:ahLst/>
              <a:cxnLst/>
              <a:rect l="l" t="t" r="r" b="b"/>
              <a:pathLst>
                <a:path w="47" h="70" extrusionOk="0">
                  <a:moveTo>
                    <a:pt x="24" y="1"/>
                  </a:moveTo>
                  <a:cubicBezTo>
                    <a:pt x="24" y="24"/>
                    <a:pt x="24" y="47"/>
                    <a:pt x="1" y="47"/>
                  </a:cubicBezTo>
                  <a:cubicBezTo>
                    <a:pt x="24" y="69"/>
                    <a:pt x="24" y="69"/>
                    <a:pt x="24" y="69"/>
                  </a:cubicBezTo>
                  <a:cubicBezTo>
                    <a:pt x="46" y="47"/>
                    <a:pt x="46" y="24"/>
                    <a:pt x="46" y="24"/>
                  </a:cubicBezTo>
                  <a:cubicBezTo>
                    <a:pt x="46" y="24"/>
                    <a:pt x="24"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16"/>
            <p:cNvSpPr/>
            <p:nvPr/>
          </p:nvSpPr>
          <p:spPr>
            <a:xfrm>
              <a:off x="6036875" y="3335950"/>
              <a:ext cx="1750" cy="2325"/>
            </a:xfrm>
            <a:custGeom>
              <a:avLst/>
              <a:gdLst/>
              <a:ahLst/>
              <a:cxnLst/>
              <a:rect l="l" t="t" r="r" b="b"/>
              <a:pathLst>
                <a:path w="70" h="93" extrusionOk="0">
                  <a:moveTo>
                    <a:pt x="46" y="1"/>
                  </a:moveTo>
                  <a:cubicBezTo>
                    <a:pt x="24" y="24"/>
                    <a:pt x="1" y="47"/>
                    <a:pt x="1" y="69"/>
                  </a:cubicBezTo>
                  <a:lnTo>
                    <a:pt x="1" y="92"/>
                  </a:lnTo>
                  <a:cubicBezTo>
                    <a:pt x="24" y="69"/>
                    <a:pt x="46" y="47"/>
                    <a:pt x="69" y="24"/>
                  </a:cubicBezTo>
                  <a:lnTo>
                    <a:pt x="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16"/>
            <p:cNvSpPr/>
            <p:nvPr/>
          </p:nvSpPr>
          <p:spPr>
            <a:xfrm>
              <a:off x="5886225" y="3371900"/>
              <a:ext cx="600" cy="600"/>
            </a:xfrm>
            <a:custGeom>
              <a:avLst/>
              <a:gdLst/>
              <a:ahLst/>
              <a:cxnLst/>
              <a:rect l="l" t="t" r="r" b="b"/>
              <a:pathLst>
                <a:path w="24" h="24" extrusionOk="0">
                  <a:moveTo>
                    <a:pt x="1" y="1"/>
                  </a:moveTo>
                  <a:lnTo>
                    <a:pt x="24"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16"/>
            <p:cNvSpPr/>
            <p:nvPr/>
          </p:nvSpPr>
          <p:spPr>
            <a:xfrm>
              <a:off x="5884525" y="3374200"/>
              <a:ext cx="25" cy="600"/>
            </a:xfrm>
            <a:custGeom>
              <a:avLst/>
              <a:gdLst/>
              <a:ahLst/>
              <a:cxnLst/>
              <a:rect l="l" t="t" r="r" b="b"/>
              <a:pathLst>
                <a:path w="1" h="24" extrusionOk="0">
                  <a:moveTo>
                    <a:pt x="0" y="0"/>
                  </a:moveTo>
                  <a:lnTo>
                    <a:pt x="0" y="2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16"/>
            <p:cNvSpPr/>
            <p:nvPr/>
          </p:nvSpPr>
          <p:spPr>
            <a:xfrm>
              <a:off x="5884525" y="3371900"/>
              <a:ext cx="2300" cy="2325"/>
            </a:xfrm>
            <a:custGeom>
              <a:avLst/>
              <a:gdLst/>
              <a:ahLst/>
              <a:cxnLst/>
              <a:rect l="l" t="t" r="r" b="b"/>
              <a:pathLst>
                <a:path w="92" h="93" extrusionOk="0">
                  <a:moveTo>
                    <a:pt x="69" y="1"/>
                  </a:moveTo>
                  <a:cubicBezTo>
                    <a:pt x="46" y="24"/>
                    <a:pt x="23" y="69"/>
                    <a:pt x="0" y="92"/>
                  </a:cubicBezTo>
                  <a:cubicBezTo>
                    <a:pt x="23" y="69"/>
                    <a:pt x="46" y="47"/>
                    <a:pt x="92" y="2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16"/>
            <p:cNvSpPr/>
            <p:nvPr/>
          </p:nvSpPr>
          <p:spPr>
            <a:xfrm>
              <a:off x="5985525" y="3394725"/>
              <a:ext cx="600" cy="600"/>
            </a:xfrm>
            <a:custGeom>
              <a:avLst/>
              <a:gdLst/>
              <a:ahLst/>
              <a:cxnLst/>
              <a:rect l="l" t="t" r="r" b="b"/>
              <a:pathLst>
                <a:path w="24" h="24" extrusionOk="0">
                  <a:moveTo>
                    <a:pt x="23" y="24"/>
                  </a:moveTo>
                  <a:lnTo>
                    <a:pt x="0" y="1"/>
                  </a:lnTo>
                  <a:lnTo>
                    <a:pt x="23"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8" name="Google Shape;498;p16"/>
          <p:cNvSpPr/>
          <p:nvPr/>
        </p:nvSpPr>
        <p:spPr>
          <a:xfrm>
            <a:off x="297475" y="45068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16"/>
          <p:cNvSpPr/>
          <p:nvPr/>
        </p:nvSpPr>
        <p:spPr>
          <a:xfrm>
            <a:off x="6424050" y="3761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16"/>
          <p:cNvSpPr/>
          <p:nvPr/>
        </p:nvSpPr>
        <p:spPr>
          <a:xfrm>
            <a:off x="8018000" y="45068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16"/>
          <p:cNvSpPr txBox="1">
            <a:spLocks noGrp="1"/>
          </p:cNvSpPr>
          <p:nvPr>
            <p:ph type="title"/>
          </p:nvPr>
        </p:nvSpPr>
        <p:spPr>
          <a:xfrm>
            <a:off x="3108225" y="1354350"/>
            <a:ext cx="5325900" cy="2434800"/>
          </a:xfrm>
          <a:prstGeom prst="rect">
            <a:avLst/>
          </a:prstGeom>
        </p:spPr>
        <p:txBody>
          <a:bodyPr spcFirstLastPara="1" wrap="square" lIns="91425" tIns="91425" rIns="91425" bIns="91425" anchor="ctr" anchorCtr="0">
            <a:noAutofit/>
          </a:bodyPr>
          <a:lstStyle>
            <a:lvl1pPr lvl="0" algn="r" rtl="0">
              <a:lnSpc>
                <a:spcPct val="90000"/>
              </a:lnSpc>
              <a:spcBef>
                <a:spcPts val="0"/>
              </a:spcBef>
              <a:spcAft>
                <a:spcPts val="0"/>
              </a:spcAft>
              <a:buSzPts val="4800"/>
              <a:buNone/>
              <a:defRPr sz="7700">
                <a:solidFill>
                  <a:schemeClr val="lt2"/>
                </a:solidFill>
              </a:defRPr>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Caption 1">
  <p:cSld name="CUSTOM_14">
    <p:spTree>
      <p:nvGrpSpPr>
        <p:cNvPr id="1" name="Shape 502"/>
        <p:cNvGrpSpPr/>
        <p:nvPr/>
      </p:nvGrpSpPr>
      <p:grpSpPr>
        <a:xfrm>
          <a:off x="0" y="0"/>
          <a:ext cx="0" cy="0"/>
          <a:chOff x="0" y="0"/>
          <a:chExt cx="0" cy="0"/>
        </a:xfrm>
      </p:grpSpPr>
      <p:grpSp>
        <p:nvGrpSpPr>
          <p:cNvPr id="503" name="Google Shape;503;p17"/>
          <p:cNvGrpSpPr/>
          <p:nvPr/>
        </p:nvGrpSpPr>
        <p:grpSpPr>
          <a:xfrm>
            <a:off x="221342" y="3639051"/>
            <a:ext cx="1446506" cy="854254"/>
            <a:chOff x="-470575" y="2279200"/>
            <a:chExt cx="1105300" cy="652750"/>
          </a:xfrm>
        </p:grpSpPr>
        <p:sp>
          <p:nvSpPr>
            <p:cNvPr id="504" name="Google Shape;504;p17"/>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17"/>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17"/>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17"/>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17"/>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17"/>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0" name="Google Shape;510;p17"/>
          <p:cNvGrpSpPr/>
          <p:nvPr/>
        </p:nvGrpSpPr>
        <p:grpSpPr>
          <a:xfrm>
            <a:off x="7965254" y="3874950"/>
            <a:ext cx="1117237" cy="659800"/>
            <a:chOff x="-470575" y="2279200"/>
            <a:chExt cx="1105300" cy="652750"/>
          </a:xfrm>
        </p:grpSpPr>
        <p:sp>
          <p:nvSpPr>
            <p:cNvPr id="511" name="Google Shape;511;p17"/>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17"/>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17"/>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17"/>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17"/>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17"/>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 name="Google Shape;517;p17"/>
          <p:cNvGrpSpPr/>
          <p:nvPr/>
        </p:nvGrpSpPr>
        <p:grpSpPr>
          <a:xfrm>
            <a:off x="8158227" y="-148337"/>
            <a:ext cx="1626587" cy="1815964"/>
            <a:chOff x="5605475" y="3306175"/>
            <a:chExt cx="598450" cy="668125"/>
          </a:xfrm>
        </p:grpSpPr>
        <p:sp>
          <p:nvSpPr>
            <p:cNvPr id="518" name="Google Shape;518;p17"/>
            <p:cNvSpPr/>
            <p:nvPr/>
          </p:nvSpPr>
          <p:spPr>
            <a:xfrm>
              <a:off x="5605475" y="3306175"/>
              <a:ext cx="598450" cy="668125"/>
            </a:xfrm>
            <a:custGeom>
              <a:avLst/>
              <a:gdLst/>
              <a:ahLst/>
              <a:cxnLst/>
              <a:rect l="l" t="t" r="r" b="b"/>
              <a:pathLst>
                <a:path w="23938" h="26725" extrusionOk="0">
                  <a:moveTo>
                    <a:pt x="17462" y="941"/>
                  </a:moveTo>
                  <a:cubicBezTo>
                    <a:pt x="17461" y="949"/>
                    <a:pt x="17459" y="958"/>
                    <a:pt x="17457" y="966"/>
                  </a:cubicBezTo>
                  <a:lnTo>
                    <a:pt x="17457" y="966"/>
                  </a:lnTo>
                  <a:cubicBezTo>
                    <a:pt x="17459" y="965"/>
                    <a:pt x="17460" y="965"/>
                    <a:pt x="17462" y="964"/>
                  </a:cubicBezTo>
                  <a:lnTo>
                    <a:pt x="17462" y="941"/>
                  </a:lnTo>
                  <a:close/>
                  <a:moveTo>
                    <a:pt x="15773" y="279"/>
                  </a:moveTo>
                  <a:cubicBezTo>
                    <a:pt x="15819" y="325"/>
                    <a:pt x="15887" y="347"/>
                    <a:pt x="15910" y="393"/>
                  </a:cubicBezTo>
                  <a:cubicBezTo>
                    <a:pt x="16184" y="690"/>
                    <a:pt x="16458" y="1009"/>
                    <a:pt x="16663" y="1375"/>
                  </a:cubicBezTo>
                  <a:cubicBezTo>
                    <a:pt x="16823" y="1671"/>
                    <a:pt x="16823" y="1945"/>
                    <a:pt x="16686" y="2242"/>
                  </a:cubicBezTo>
                  <a:cubicBezTo>
                    <a:pt x="16610" y="2432"/>
                    <a:pt x="16502" y="2527"/>
                    <a:pt x="16323" y="2527"/>
                  </a:cubicBezTo>
                  <a:cubicBezTo>
                    <a:pt x="16291" y="2527"/>
                    <a:pt x="16258" y="2524"/>
                    <a:pt x="16221" y="2518"/>
                  </a:cubicBezTo>
                  <a:lnTo>
                    <a:pt x="16221" y="2518"/>
                  </a:lnTo>
                  <a:cubicBezTo>
                    <a:pt x="16066" y="2137"/>
                    <a:pt x="15953" y="1757"/>
                    <a:pt x="15773" y="1420"/>
                  </a:cubicBezTo>
                  <a:cubicBezTo>
                    <a:pt x="15568" y="1032"/>
                    <a:pt x="15522" y="667"/>
                    <a:pt x="15773" y="279"/>
                  </a:cubicBezTo>
                  <a:close/>
                  <a:moveTo>
                    <a:pt x="14860" y="1417"/>
                  </a:moveTo>
                  <a:cubicBezTo>
                    <a:pt x="14910" y="1417"/>
                    <a:pt x="14958" y="1430"/>
                    <a:pt x="14997" y="1443"/>
                  </a:cubicBezTo>
                  <a:cubicBezTo>
                    <a:pt x="15408" y="1557"/>
                    <a:pt x="15842" y="2151"/>
                    <a:pt x="15819" y="2630"/>
                  </a:cubicBezTo>
                  <a:cubicBezTo>
                    <a:pt x="15690" y="2614"/>
                    <a:pt x="15549" y="2598"/>
                    <a:pt x="15413" y="2598"/>
                  </a:cubicBezTo>
                  <a:cubicBezTo>
                    <a:pt x="15357" y="2598"/>
                    <a:pt x="15302" y="2600"/>
                    <a:pt x="15248" y="2607"/>
                  </a:cubicBezTo>
                  <a:cubicBezTo>
                    <a:pt x="15227" y="2609"/>
                    <a:pt x="15207" y="2610"/>
                    <a:pt x="15187" y="2610"/>
                  </a:cubicBezTo>
                  <a:cubicBezTo>
                    <a:pt x="14977" y="2610"/>
                    <a:pt x="14838" y="2502"/>
                    <a:pt x="14754" y="2285"/>
                  </a:cubicBezTo>
                  <a:lnTo>
                    <a:pt x="14754" y="2285"/>
                  </a:lnTo>
                  <a:cubicBezTo>
                    <a:pt x="14823" y="2265"/>
                    <a:pt x="14925" y="2261"/>
                    <a:pt x="14837" y="2173"/>
                  </a:cubicBezTo>
                  <a:cubicBezTo>
                    <a:pt x="14769" y="2105"/>
                    <a:pt x="14655" y="2082"/>
                    <a:pt x="14609" y="2014"/>
                  </a:cubicBezTo>
                  <a:cubicBezTo>
                    <a:pt x="14518" y="1900"/>
                    <a:pt x="14449" y="1763"/>
                    <a:pt x="14472" y="1648"/>
                  </a:cubicBezTo>
                  <a:cubicBezTo>
                    <a:pt x="14495" y="1557"/>
                    <a:pt x="14655" y="1489"/>
                    <a:pt x="14746" y="1443"/>
                  </a:cubicBezTo>
                  <a:cubicBezTo>
                    <a:pt x="14785" y="1424"/>
                    <a:pt x="14823" y="1417"/>
                    <a:pt x="14860" y="1417"/>
                  </a:cubicBezTo>
                  <a:close/>
                  <a:moveTo>
                    <a:pt x="16221" y="2551"/>
                  </a:moveTo>
                  <a:cubicBezTo>
                    <a:pt x="16231" y="2583"/>
                    <a:pt x="16235" y="2613"/>
                    <a:pt x="16252" y="2630"/>
                  </a:cubicBezTo>
                  <a:lnTo>
                    <a:pt x="16207" y="2630"/>
                  </a:lnTo>
                  <a:cubicBezTo>
                    <a:pt x="16207" y="2611"/>
                    <a:pt x="16207" y="2575"/>
                    <a:pt x="16221" y="2551"/>
                  </a:cubicBezTo>
                  <a:close/>
                  <a:moveTo>
                    <a:pt x="17791" y="2988"/>
                  </a:moveTo>
                  <a:cubicBezTo>
                    <a:pt x="18396" y="2988"/>
                    <a:pt x="18726" y="3225"/>
                    <a:pt x="18991" y="3771"/>
                  </a:cubicBezTo>
                  <a:cubicBezTo>
                    <a:pt x="18877" y="3703"/>
                    <a:pt x="18809" y="3680"/>
                    <a:pt x="18786" y="3611"/>
                  </a:cubicBezTo>
                  <a:cubicBezTo>
                    <a:pt x="18626" y="3338"/>
                    <a:pt x="18352" y="3338"/>
                    <a:pt x="18078" y="3338"/>
                  </a:cubicBezTo>
                  <a:cubicBezTo>
                    <a:pt x="17782" y="3360"/>
                    <a:pt x="17485" y="3383"/>
                    <a:pt x="17188" y="3406"/>
                  </a:cubicBezTo>
                  <a:cubicBezTo>
                    <a:pt x="17168" y="3408"/>
                    <a:pt x="17148" y="3409"/>
                    <a:pt x="17129" y="3409"/>
                  </a:cubicBezTo>
                  <a:cubicBezTo>
                    <a:pt x="16956" y="3409"/>
                    <a:pt x="16837" y="3317"/>
                    <a:pt x="16755" y="3132"/>
                  </a:cubicBezTo>
                  <a:cubicBezTo>
                    <a:pt x="17173" y="3038"/>
                    <a:pt x="17511" y="2988"/>
                    <a:pt x="17791" y="2988"/>
                  </a:cubicBezTo>
                  <a:close/>
                  <a:moveTo>
                    <a:pt x="5275" y="1274"/>
                  </a:moveTo>
                  <a:cubicBezTo>
                    <a:pt x="5336" y="1274"/>
                    <a:pt x="5388" y="1315"/>
                    <a:pt x="5456" y="1397"/>
                  </a:cubicBezTo>
                  <a:cubicBezTo>
                    <a:pt x="5639" y="1694"/>
                    <a:pt x="5593" y="1991"/>
                    <a:pt x="5662" y="2333"/>
                  </a:cubicBezTo>
                  <a:cubicBezTo>
                    <a:pt x="5593" y="2813"/>
                    <a:pt x="5502" y="3292"/>
                    <a:pt x="5410" y="3794"/>
                  </a:cubicBezTo>
                  <a:cubicBezTo>
                    <a:pt x="5410" y="3840"/>
                    <a:pt x="5388" y="3908"/>
                    <a:pt x="5342" y="3931"/>
                  </a:cubicBezTo>
                  <a:cubicBezTo>
                    <a:pt x="5273" y="3999"/>
                    <a:pt x="5182" y="4068"/>
                    <a:pt x="5114" y="4068"/>
                  </a:cubicBezTo>
                  <a:cubicBezTo>
                    <a:pt x="5045" y="4045"/>
                    <a:pt x="4931" y="3954"/>
                    <a:pt x="4885" y="3885"/>
                  </a:cubicBezTo>
                  <a:cubicBezTo>
                    <a:pt x="4817" y="3748"/>
                    <a:pt x="4771" y="3611"/>
                    <a:pt x="4726" y="3475"/>
                  </a:cubicBezTo>
                  <a:cubicBezTo>
                    <a:pt x="4612" y="3201"/>
                    <a:pt x="4475" y="2950"/>
                    <a:pt x="4360" y="2676"/>
                  </a:cubicBezTo>
                  <a:cubicBezTo>
                    <a:pt x="4292" y="2539"/>
                    <a:pt x="4315" y="2447"/>
                    <a:pt x="4429" y="2310"/>
                  </a:cubicBezTo>
                  <a:cubicBezTo>
                    <a:pt x="4543" y="2196"/>
                    <a:pt x="4612" y="2037"/>
                    <a:pt x="4680" y="1877"/>
                  </a:cubicBezTo>
                  <a:cubicBezTo>
                    <a:pt x="4771" y="1626"/>
                    <a:pt x="4931" y="1466"/>
                    <a:pt x="5137" y="1329"/>
                  </a:cubicBezTo>
                  <a:cubicBezTo>
                    <a:pt x="5191" y="1292"/>
                    <a:pt x="5235" y="1274"/>
                    <a:pt x="5275" y="1274"/>
                  </a:cubicBezTo>
                  <a:close/>
                  <a:moveTo>
                    <a:pt x="15709" y="2740"/>
                  </a:moveTo>
                  <a:cubicBezTo>
                    <a:pt x="15827" y="2740"/>
                    <a:pt x="15930" y="2815"/>
                    <a:pt x="15910" y="2995"/>
                  </a:cubicBezTo>
                  <a:cubicBezTo>
                    <a:pt x="15727" y="3018"/>
                    <a:pt x="15522" y="3018"/>
                    <a:pt x="15454" y="3246"/>
                  </a:cubicBezTo>
                  <a:cubicBezTo>
                    <a:pt x="15556" y="3201"/>
                    <a:pt x="15665" y="3166"/>
                    <a:pt x="15779" y="3166"/>
                  </a:cubicBezTo>
                  <a:cubicBezTo>
                    <a:pt x="15893" y="3166"/>
                    <a:pt x="16013" y="3201"/>
                    <a:pt x="16138" y="3292"/>
                  </a:cubicBezTo>
                  <a:cubicBezTo>
                    <a:pt x="15750" y="3589"/>
                    <a:pt x="15522" y="4091"/>
                    <a:pt x="14906" y="4091"/>
                  </a:cubicBezTo>
                  <a:cubicBezTo>
                    <a:pt x="15043" y="3817"/>
                    <a:pt x="15180" y="3589"/>
                    <a:pt x="15294" y="3360"/>
                  </a:cubicBezTo>
                  <a:lnTo>
                    <a:pt x="15248" y="3315"/>
                  </a:lnTo>
                  <a:cubicBezTo>
                    <a:pt x="15157" y="3338"/>
                    <a:pt x="15020" y="3338"/>
                    <a:pt x="14974" y="3406"/>
                  </a:cubicBezTo>
                  <a:cubicBezTo>
                    <a:pt x="14860" y="3543"/>
                    <a:pt x="14814" y="3726"/>
                    <a:pt x="14723" y="3954"/>
                  </a:cubicBezTo>
                  <a:cubicBezTo>
                    <a:pt x="14678" y="3954"/>
                    <a:pt x="14563" y="3999"/>
                    <a:pt x="14449" y="4022"/>
                  </a:cubicBezTo>
                  <a:cubicBezTo>
                    <a:pt x="14244" y="3611"/>
                    <a:pt x="14404" y="3041"/>
                    <a:pt x="14814" y="2904"/>
                  </a:cubicBezTo>
                  <a:cubicBezTo>
                    <a:pt x="15088" y="2790"/>
                    <a:pt x="15385" y="2767"/>
                    <a:pt x="15659" y="2744"/>
                  </a:cubicBezTo>
                  <a:cubicBezTo>
                    <a:pt x="15676" y="2741"/>
                    <a:pt x="15692" y="2740"/>
                    <a:pt x="15709" y="2740"/>
                  </a:cubicBezTo>
                  <a:close/>
                  <a:moveTo>
                    <a:pt x="17892" y="3491"/>
                  </a:moveTo>
                  <a:cubicBezTo>
                    <a:pt x="17932" y="3491"/>
                    <a:pt x="17971" y="3493"/>
                    <a:pt x="18010" y="3497"/>
                  </a:cubicBezTo>
                  <a:cubicBezTo>
                    <a:pt x="18193" y="3497"/>
                    <a:pt x="18375" y="3566"/>
                    <a:pt x="18535" y="3634"/>
                  </a:cubicBezTo>
                  <a:cubicBezTo>
                    <a:pt x="18695" y="3726"/>
                    <a:pt x="18832" y="3885"/>
                    <a:pt x="19014" y="3999"/>
                  </a:cubicBezTo>
                  <a:cubicBezTo>
                    <a:pt x="18847" y="4133"/>
                    <a:pt x="18656" y="4218"/>
                    <a:pt x="18440" y="4218"/>
                  </a:cubicBezTo>
                  <a:cubicBezTo>
                    <a:pt x="18361" y="4218"/>
                    <a:pt x="18278" y="4207"/>
                    <a:pt x="18193" y="4182"/>
                  </a:cubicBezTo>
                  <a:cubicBezTo>
                    <a:pt x="17850" y="4068"/>
                    <a:pt x="17462" y="3999"/>
                    <a:pt x="17302" y="3543"/>
                  </a:cubicBezTo>
                  <a:cubicBezTo>
                    <a:pt x="17542" y="3525"/>
                    <a:pt x="17723" y="3491"/>
                    <a:pt x="17892" y="3491"/>
                  </a:cubicBezTo>
                  <a:close/>
                  <a:moveTo>
                    <a:pt x="7548" y="4476"/>
                  </a:moveTo>
                  <a:cubicBezTo>
                    <a:pt x="7611" y="4476"/>
                    <a:pt x="7674" y="4477"/>
                    <a:pt x="7739" y="4479"/>
                  </a:cubicBezTo>
                  <a:cubicBezTo>
                    <a:pt x="7647" y="4661"/>
                    <a:pt x="7556" y="4798"/>
                    <a:pt x="7488" y="4935"/>
                  </a:cubicBezTo>
                  <a:cubicBezTo>
                    <a:pt x="7271" y="5289"/>
                    <a:pt x="6987" y="5525"/>
                    <a:pt x="6591" y="5525"/>
                  </a:cubicBezTo>
                  <a:cubicBezTo>
                    <a:pt x="6528" y="5525"/>
                    <a:pt x="6461" y="5519"/>
                    <a:pt x="6392" y="5506"/>
                  </a:cubicBezTo>
                  <a:cubicBezTo>
                    <a:pt x="6209" y="5460"/>
                    <a:pt x="6004" y="5460"/>
                    <a:pt x="5821" y="5392"/>
                  </a:cubicBezTo>
                  <a:cubicBezTo>
                    <a:pt x="5753" y="5392"/>
                    <a:pt x="5684" y="5301"/>
                    <a:pt x="5662" y="5232"/>
                  </a:cubicBezTo>
                  <a:cubicBezTo>
                    <a:pt x="5616" y="5141"/>
                    <a:pt x="5616" y="5049"/>
                    <a:pt x="5593" y="4935"/>
                  </a:cubicBezTo>
                  <a:cubicBezTo>
                    <a:pt x="6202" y="4600"/>
                    <a:pt x="6829" y="4476"/>
                    <a:pt x="7548" y="4476"/>
                  </a:cubicBezTo>
                  <a:close/>
                  <a:moveTo>
                    <a:pt x="7877" y="5503"/>
                  </a:moveTo>
                  <a:cubicBezTo>
                    <a:pt x="7919" y="5503"/>
                    <a:pt x="7921" y="5535"/>
                    <a:pt x="7921" y="5628"/>
                  </a:cubicBezTo>
                  <a:lnTo>
                    <a:pt x="7921" y="5628"/>
                  </a:lnTo>
                  <a:cubicBezTo>
                    <a:pt x="7865" y="5592"/>
                    <a:pt x="7822" y="5569"/>
                    <a:pt x="7761" y="5529"/>
                  </a:cubicBezTo>
                  <a:cubicBezTo>
                    <a:pt x="7817" y="5513"/>
                    <a:pt x="7853" y="5503"/>
                    <a:pt x="7877" y="5503"/>
                  </a:cubicBezTo>
                  <a:close/>
                  <a:moveTo>
                    <a:pt x="7510" y="5460"/>
                  </a:moveTo>
                  <a:cubicBezTo>
                    <a:pt x="7533" y="5620"/>
                    <a:pt x="7556" y="5803"/>
                    <a:pt x="7602" y="5962"/>
                  </a:cubicBezTo>
                  <a:cubicBezTo>
                    <a:pt x="7623" y="6093"/>
                    <a:pt x="7666" y="6244"/>
                    <a:pt x="7709" y="6376"/>
                  </a:cubicBezTo>
                  <a:lnTo>
                    <a:pt x="7709" y="6376"/>
                  </a:lnTo>
                  <a:cubicBezTo>
                    <a:pt x="7422" y="6179"/>
                    <a:pt x="7134" y="6001"/>
                    <a:pt x="6803" y="5780"/>
                  </a:cubicBezTo>
                  <a:cubicBezTo>
                    <a:pt x="7077" y="5643"/>
                    <a:pt x="7305" y="5552"/>
                    <a:pt x="7510" y="5460"/>
                  </a:cubicBezTo>
                  <a:close/>
                  <a:moveTo>
                    <a:pt x="7741" y="6410"/>
                  </a:moveTo>
                  <a:cubicBezTo>
                    <a:pt x="7771" y="6428"/>
                    <a:pt x="7789" y="6446"/>
                    <a:pt x="7807" y="6465"/>
                  </a:cubicBezTo>
                  <a:cubicBezTo>
                    <a:pt x="7784" y="6487"/>
                    <a:pt x="7784" y="6487"/>
                    <a:pt x="7784" y="6487"/>
                  </a:cubicBezTo>
                  <a:cubicBezTo>
                    <a:pt x="7765" y="6469"/>
                    <a:pt x="7747" y="6434"/>
                    <a:pt x="7741" y="6410"/>
                  </a:cubicBezTo>
                  <a:close/>
                  <a:moveTo>
                    <a:pt x="7967" y="6373"/>
                  </a:moveTo>
                  <a:lnTo>
                    <a:pt x="7967" y="6373"/>
                  </a:lnTo>
                  <a:cubicBezTo>
                    <a:pt x="8127" y="6419"/>
                    <a:pt x="8286" y="6442"/>
                    <a:pt x="8423" y="6487"/>
                  </a:cubicBezTo>
                  <a:cubicBezTo>
                    <a:pt x="8343" y="6487"/>
                    <a:pt x="8258" y="6516"/>
                    <a:pt x="8178" y="6516"/>
                  </a:cubicBezTo>
                  <a:cubicBezTo>
                    <a:pt x="8098" y="6516"/>
                    <a:pt x="8024" y="6487"/>
                    <a:pt x="7967" y="6373"/>
                  </a:cubicBezTo>
                  <a:close/>
                  <a:moveTo>
                    <a:pt x="12744" y="5732"/>
                  </a:moveTo>
                  <a:cubicBezTo>
                    <a:pt x="13244" y="5732"/>
                    <a:pt x="13953" y="6348"/>
                    <a:pt x="14130" y="6921"/>
                  </a:cubicBezTo>
                  <a:cubicBezTo>
                    <a:pt x="14056" y="6984"/>
                    <a:pt x="13983" y="7013"/>
                    <a:pt x="13912" y="7013"/>
                  </a:cubicBezTo>
                  <a:cubicBezTo>
                    <a:pt x="13828" y="7013"/>
                    <a:pt x="13747" y="6972"/>
                    <a:pt x="13673" y="6898"/>
                  </a:cubicBezTo>
                  <a:cubicBezTo>
                    <a:pt x="13399" y="6602"/>
                    <a:pt x="13125" y="6305"/>
                    <a:pt x="12851" y="6008"/>
                  </a:cubicBezTo>
                  <a:cubicBezTo>
                    <a:pt x="12783" y="5940"/>
                    <a:pt x="12760" y="5826"/>
                    <a:pt x="12692" y="5734"/>
                  </a:cubicBezTo>
                  <a:cubicBezTo>
                    <a:pt x="12709" y="5733"/>
                    <a:pt x="12726" y="5732"/>
                    <a:pt x="12744" y="5732"/>
                  </a:cubicBezTo>
                  <a:close/>
                  <a:moveTo>
                    <a:pt x="12864" y="6659"/>
                  </a:moveTo>
                  <a:cubicBezTo>
                    <a:pt x="13004" y="6659"/>
                    <a:pt x="13081" y="6744"/>
                    <a:pt x="13308" y="7035"/>
                  </a:cubicBezTo>
                  <a:cubicBezTo>
                    <a:pt x="13197" y="7047"/>
                    <a:pt x="13115" y="7056"/>
                    <a:pt x="13050" y="7056"/>
                  </a:cubicBezTo>
                  <a:cubicBezTo>
                    <a:pt x="12859" y="7056"/>
                    <a:pt x="12816" y="6982"/>
                    <a:pt x="12646" y="6693"/>
                  </a:cubicBezTo>
                  <a:cubicBezTo>
                    <a:pt x="12739" y="6673"/>
                    <a:pt x="12806" y="6659"/>
                    <a:pt x="12864" y="6659"/>
                  </a:cubicBezTo>
                  <a:close/>
                  <a:moveTo>
                    <a:pt x="5118" y="5001"/>
                  </a:moveTo>
                  <a:cubicBezTo>
                    <a:pt x="5285" y="5001"/>
                    <a:pt x="5346" y="5107"/>
                    <a:pt x="5388" y="5232"/>
                  </a:cubicBezTo>
                  <a:cubicBezTo>
                    <a:pt x="5525" y="5643"/>
                    <a:pt x="5456" y="6031"/>
                    <a:pt x="5296" y="6419"/>
                  </a:cubicBezTo>
                  <a:cubicBezTo>
                    <a:pt x="5091" y="6875"/>
                    <a:pt x="4726" y="7058"/>
                    <a:pt x="4269" y="7127"/>
                  </a:cubicBezTo>
                  <a:cubicBezTo>
                    <a:pt x="4242" y="7129"/>
                    <a:pt x="4216" y="7131"/>
                    <a:pt x="4191" y="7131"/>
                  </a:cubicBezTo>
                  <a:cubicBezTo>
                    <a:pt x="4004" y="7131"/>
                    <a:pt x="3865" y="7051"/>
                    <a:pt x="3744" y="6830"/>
                  </a:cubicBezTo>
                  <a:cubicBezTo>
                    <a:pt x="3835" y="6739"/>
                    <a:pt x="3927" y="6602"/>
                    <a:pt x="4041" y="6487"/>
                  </a:cubicBezTo>
                  <a:cubicBezTo>
                    <a:pt x="4406" y="6145"/>
                    <a:pt x="4680" y="5734"/>
                    <a:pt x="4840" y="5278"/>
                  </a:cubicBezTo>
                  <a:cubicBezTo>
                    <a:pt x="4885" y="5141"/>
                    <a:pt x="4885" y="5027"/>
                    <a:pt x="5068" y="5004"/>
                  </a:cubicBezTo>
                  <a:cubicBezTo>
                    <a:pt x="5086" y="5002"/>
                    <a:pt x="5103" y="5001"/>
                    <a:pt x="5118" y="5001"/>
                  </a:cubicBezTo>
                  <a:close/>
                  <a:moveTo>
                    <a:pt x="6179" y="6564"/>
                  </a:moveTo>
                  <a:cubicBezTo>
                    <a:pt x="6257" y="6564"/>
                    <a:pt x="6367" y="6612"/>
                    <a:pt x="6438" y="6647"/>
                  </a:cubicBezTo>
                  <a:cubicBezTo>
                    <a:pt x="6666" y="6761"/>
                    <a:pt x="6689" y="6990"/>
                    <a:pt x="6689" y="7195"/>
                  </a:cubicBezTo>
                  <a:cubicBezTo>
                    <a:pt x="6705" y="7346"/>
                    <a:pt x="6611" y="7436"/>
                    <a:pt x="6487" y="7436"/>
                  </a:cubicBezTo>
                  <a:cubicBezTo>
                    <a:pt x="6442" y="7436"/>
                    <a:pt x="6394" y="7424"/>
                    <a:pt x="6346" y="7400"/>
                  </a:cubicBezTo>
                  <a:cubicBezTo>
                    <a:pt x="6141" y="7309"/>
                    <a:pt x="6004" y="7149"/>
                    <a:pt x="5958" y="6875"/>
                  </a:cubicBezTo>
                  <a:cubicBezTo>
                    <a:pt x="6004" y="6784"/>
                    <a:pt x="6027" y="6624"/>
                    <a:pt x="6118" y="6579"/>
                  </a:cubicBezTo>
                  <a:cubicBezTo>
                    <a:pt x="6134" y="6568"/>
                    <a:pt x="6155" y="6564"/>
                    <a:pt x="6179" y="6564"/>
                  </a:cubicBezTo>
                  <a:close/>
                  <a:moveTo>
                    <a:pt x="14263" y="7531"/>
                  </a:moveTo>
                  <a:cubicBezTo>
                    <a:pt x="14312" y="7531"/>
                    <a:pt x="14365" y="7554"/>
                    <a:pt x="14426" y="7606"/>
                  </a:cubicBezTo>
                  <a:cubicBezTo>
                    <a:pt x="14205" y="8108"/>
                    <a:pt x="13878" y="8398"/>
                    <a:pt x="13523" y="8398"/>
                  </a:cubicBezTo>
                  <a:cubicBezTo>
                    <a:pt x="13475" y="8398"/>
                    <a:pt x="13426" y="8393"/>
                    <a:pt x="13376" y="8382"/>
                  </a:cubicBezTo>
                  <a:cubicBezTo>
                    <a:pt x="13422" y="8268"/>
                    <a:pt x="13422" y="8131"/>
                    <a:pt x="13491" y="8040"/>
                  </a:cubicBezTo>
                  <a:cubicBezTo>
                    <a:pt x="13536" y="7948"/>
                    <a:pt x="13650" y="7880"/>
                    <a:pt x="13742" y="7811"/>
                  </a:cubicBezTo>
                  <a:cubicBezTo>
                    <a:pt x="13833" y="7743"/>
                    <a:pt x="13993" y="7720"/>
                    <a:pt x="14084" y="7629"/>
                  </a:cubicBezTo>
                  <a:cubicBezTo>
                    <a:pt x="14147" y="7566"/>
                    <a:pt x="14203" y="7531"/>
                    <a:pt x="14263" y="7531"/>
                  </a:cubicBezTo>
                  <a:close/>
                  <a:moveTo>
                    <a:pt x="12669" y="9249"/>
                  </a:moveTo>
                  <a:lnTo>
                    <a:pt x="12692" y="9295"/>
                  </a:lnTo>
                  <a:cubicBezTo>
                    <a:pt x="12675" y="9295"/>
                    <a:pt x="12658" y="9295"/>
                    <a:pt x="12632" y="9304"/>
                  </a:cubicBezTo>
                  <a:lnTo>
                    <a:pt x="12632" y="9304"/>
                  </a:lnTo>
                  <a:lnTo>
                    <a:pt x="12669" y="9249"/>
                  </a:lnTo>
                  <a:close/>
                  <a:moveTo>
                    <a:pt x="14678" y="9181"/>
                  </a:moveTo>
                  <a:cubicBezTo>
                    <a:pt x="14746" y="9204"/>
                    <a:pt x="14792" y="9226"/>
                    <a:pt x="14837" y="9249"/>
                  </a:cubicBezTo>
                  <a:cubicBezTo>
                    <a:pt x="14814" y="9272"/>
                    <a:pt x="14792" y="9295"/>
                    <a:pt x="14792" y="9318"/>
                  </a:cubicBezTo>
                  <a:cubicBezTo>
                    <a:pt x="14746" y="9295"/>
                    <a:pt x="14700" y="9249"/>
                    <a:pt x="14655" y="9226"/>
                  </a:cubicBezTo>
                  <a:lnTo>
                    <a:pt x="14678" y="9181"/>
                  </a:lnTo>
                  <a:close/>
                  <a:moveTo>
                    <a:pt x="4773" y="9396"/>
                  </a:moveTo>
                  <a:lnTo>
                    <a:pt x="4773" y="9396"/>
                  </a:lnTo>
                  <a:cubicBezTo>
                    <a:pt x="4765" y="9400"/>
                    <a:pt x="4757" y="9405"/>
                    <a:pt x="4748" y="9409"/>
                  </a:cubicBezTo>
                  <a:lnTo>
                    <a:pt x="4771" y="9432"/>
                  </a:lnTo>
                  <a:cubicBezTo>
                    <a:pt x="4771" y="9420"/>
                    <a:pt x="4772" y="9408"/>
                    <a:pt x="4773" y="9396"/>
                  </a:cubicBezTo>
                  <a:close/>
                  <a:moveTo>
                    <a:pt x="12692" y="9637"/>
                  </a:moveTo>
                  <a:cubicBezTo>
                    <a:pt x="12692" y="9660"/>
                    <a:pt x="12715" y="9683"/>
                    <a:pt x="12715" y="9683"/>
                  </a:cubicBezTo>
                  <a:lnTo>
                    <a:pt x="12600" y="9683"/>
                  </a:lnTo>
                  <a:cubicBezTo>
                    <a:pt x="12600" y="9706"/>
                    <a:pt x="12623" y="9751"/>
                    <a:pt x="12623" y="9774"/>
                  </a:cubicBezTo>
                  <a:cubicBezTo>
                    <a:pt x="12623" y="9774"/>
                    <a:pt x="12623" y="9797"/>
                    <a:pt x="12600" y="9797"/>
                  </a:cubicBezTo>
                  <a:lnTo>
                    <a:pt x="12600" y="9683"/>
                  </a:lnTo>
                  <a:cubicBezTo>
                    <a:pt x="12623" y="9683"/>
                    <a:pt x="12669" y="9660"/>
                    <a:pt x="12692" y="9637"/>
                  </a:cubicBezTo>
                  <a:close/>
                  <a:moveTo>
                    <a:pt x="9428" y="9888"/>
                  </a:moveTo>
                  <a:cubicBezTo>
                    <a:pt x="9451" y="9888"/>
                    <a:pt x="9496" y="9911"/>
                    <a:pt x="9496" y="9934"/>
                  </a:cubicBezTo>
                  <a:cubicBezTo>
                    <a:pt x="9519" y="9934"/>
                    <a:pt x="9496" y="9957"/>
                    <a:pt x="9473" y="10003"/>
                  </a:cubicBezTo>
                  <a:cubicBezTo>
                    <a:pt x="9451" y="9980"/>
                    <a:pt x="9428" y="9957"/>
                    <a:pt x="9405" y="9934"/>
                  </a:cubicBezTo>
                  <a:cubicBezTo>
                    <a:pt x="9405" y="9911"/>
                    <a:pt x="9428" y="9888"/>
                    <a:pt x="9428" y="9888"/>
                  </a:cubicBezTo>
                  <a:close/>
                  <a:moveTo>
                    <a:pt x="15568" y="8701"/>
                  </a:moveTo>
                  <a:lnTo>
                    <a:pt x="15568" y="8701"/>
                  </a:lnTo>
                  <a:cubicBezTo>
                    <a:pt x="15887" y="9181"/>
                    <a:pt x="15522" y="9615"/>
                    <a:pt x="15568" y="10025"/>
                  </a:cubicBezTo>
                  <a:cubicBezTo>
                    <a:pt x="15522" y="10048"/>
                    <a:pt x="15499" y="10048"/>
                    <a:pt x="15454" y="10071"/>
                  </a:cubicBezTo>
                  <a:cubicBezTo>
                    <a:pt x="15385" y="9866"/>
                    <a:pt x="15248" y="9660"/>
                    <a:pt x="15271" y="9478"/>
                  </a:cubicBezTo>
                  <a:cubicBezTo>
                    <a:pt x="15294" y="9226"/>
                    <a:pt x="15454" y="8998"/>
                    <a:pt x="15568" y="8701"/>
                  </a:cubicBezTo>
                  <a:close/>
                  <a:moveTo>
                    <a:pt x="17234" y="11235"/>
                  </a:moveTo>
                  <a:cubicBezTo>
                    <a:pt x="17257" y="11235"/>
                    <a:pt x="17280" y="11281"/>
                    <a:pt x="17302" y="11304"/>
                  </a:cubicBezTo>
                  <a:cubicBezTo>
                    <a:pt x="17280" y="11304"/>
                    <a:pt x="17257" y="11326"/>
                    <a:pt x="17234" y="11349"/>
                  </a:cubicBezTo>
                  <a:cubicBezTo>
                    <a:pt x="17211" y="11326"/>
                    <a:pt x="17188" y="11304"/>
                    <a:pt x="17165" y="11281"/>
                  </a:cubicBezTo>
                  <a:cubicBezTo>
                    <a:pt x="17188" y="11258"/>
                    <a:pt x="17234" y="11235"/>
                    <a:pt x="17234" y="11235"/>
                  </a:cubicBezTo>
                  <a:close/>
                  <a:moveTo>
                    <a:pt x="18444" y="10185"/>
                  </a:moveTo>
                  <a:cubicBezTo>
                    <a:pt x="18512" y="10208"/>
                    <a:pt x="18581" y="10276"/>
                    <a:pt x="18626" y="10345"/>
                  </a:cubicBezTo>
                  <a:cubicBezTo>
                    <a:pt x="18649" y="10391"/>
                    <a:pt x="18649" y="10459"/>
                    <a:pt x="18672" y="10505"/>
                  </a:cubicBezTo>
                  <a:cubicBezTo>
                    <a:pt x="18877" y="11075"/>
                    <a:pt x="18672" y="11623"/>
                    <a:pt x="18467" y="12239"/>
                  </a:cubicBezTo>
                  <a:cubicBezTo>
                    <a:pt x="18307" y="12125"/>
                    <a:pt x="18238" y="12057"/>
                    <a:pt x="18147" y="11988"/>
                  </a:cubicBezTo>
                  <a:cubicBezTo>
                    <a:pt x="17987" y="11874"/>
                    <a:pt x="18078" y="11692"/>
                    <a:pt x="18056" y="11555"/>
                  </a:cubicBezTo>
                  <a:cubicBezTo>
                    <a:pt x="18010" y="11121"/>
                    <a:pt x="18078" y="10710"/>
                    <a:pt x="18284" y="10345"/>
                  </a:cubicBezTo>
                  <a:cubicBezTo>
                    <a:pt x="18307" y="10276"/>
                    <a:pt x="18398" y="10185"/>
                    <a:pt x="18444" y="10185"/>
                  </a:cubicBezTo>
                  <a:close/>
                  <a:moveTo>
                    <a:pt x="17009" y="11394"/>
                  </a:moveTo>
                  <a:cubicBezTo>
                    <a:pt x="17050" y="11394"/>
                    <a:pt x="17095" y="11402"/>
                    <a:pt x="17143" y="11418"/>
                  </a:cubicBezTo>
                  <a:cubicBezTo>
                    <a:pt x="17508" y="11555"/>
                    <a:pt x="17713" y="11851"/>
                    <a:pt x="17964" y="12148"/>
                  </a:cubicBezTo>
                  <a:cubicBezTo>
                    <a:pt x="17827" y="12217"/>
                    <a:pt x="17759" y="12262"/>
                    <a:pt x="17668" y="12308"/>
                  </a:cubicBezTo>
                  <a:cubicBezTo>
                    <a:pt x="17736" y="12376"/>
                    <a:pt x="17782" y="12445"/>
                    <a:pt x="17873" y="12513"/>
                  </a:cubicBezTo>
                  <a:cubicBezTo>
                    <a:pt x="17818" y="12518"/>
                    <a:pt x="17764" y="12521"/>
                    <a:pt x="17713" y="12521"/>
                  </a:cubicBezTo>
                  <a:cubicBezTo>
                    <a:pt x="17292" y="12521"/>
                    <a:pt x="16978" y="12354"/>
                    <a:pt x="16755" y="11988"/>
                  </a:cubicBezTo>
                  <a:cubicBezTo>
                    <a:pt x="16663" y="11851"/>
                    <a:pt x="16595" y="11714"/>
                    <a:pt x="16709" y="11577"/>
                  </a:cubicBezTo>
                  <a:cubicBezTo>
                    <a:pt x="16779" y="11473"/>
                    <a:pt x="16876" y="11394"/>
                    <a:pt x="17009" y="11394"/>
                  </a:cubicBezTo>
                  <a:close/>
                  <a:moveTo>
                    <a:pt x="20144" y="11473"/>
                  </a:moveTo>
                  <a:cubicBezTo>
                    <a:pt x="20383" y="11473"/>
                    <a:pt x="20573" y="11560"/>
                    <a:pt x="20703" y="11783"/>
                  </a:cubicBezTo>
                  <a:cubicBezTo>
                    <a:pt x="20818" y="12011"/>
                    <a:pt x="20703" y="12239"/>
                    <a:pt x="20589" y="12376"/>
                  </a:cubicBezTo>
                  <a:cubicBezTo>
                    <a:pt x="20247" y="12422"/>
                    <a:pt x="19904" y="12422"/>
                    <a:pt x="19608" y="12513"/>
                  </a:cubicBezTo>
                  <a:cubicBezTo>
                    <a:pt x="19392" y="12590"/>
                    <a:pt x="19183" y="12637"/>
                    <a:pt x="18969" y="12637"/>
                  </a:cubicBezTo>
                  <a:cubicBezTo>
                    <a:pt x="18799" y="12637"/>
                    <a:pt x="18626" y="12607"/>
                    <a:pt x="18444" y="12536"/>
                  </a:cubicBezTo>
                  <a:cubicBezTo>
                    <a:pt x="18558" y="12376"/>
                    <a:pt x="18649" y="12194"/>
                    <a:pt x="18900" y="12148"/>
                  </a:cubicBezTo>
                  <a:cubicBezTo>
                    <a:pt x="18991" y="12125"/>
                    <a:pt x="19060" y="12034"/>
                    <a:pt x="19128" y="11943"/>
                  </a:cubicBezTo>
                  <a:cubicBezTo>
                    <a:pt x="19380" y="11692"/>
                    <a:pt x="19631" y="11532"/>
                    <a:pt x="19973" y="11486"/>
                  </a:cubicBezTo>
                  <a:cubicBezTo>
                    <a:pt x="20032" y="11478"/>
                    <a:pt x="20090" y="11473"/>
                    <a:pt x="20144" y="11473"/>
                  </a:cubicBezTo>
                  <a:close/>
                  <a:moveTo>
                    <a:pt x="6785" y="11774"/>
                  </a:moveTo>
                  <a:cubicBezTo>
                    <a:pt x="6808" y="11774"/>
                    <a:pt x="6830" y="11777"/>
                    <a:pt x="6848" y="11783"/>
                  </a:cubicBezTo>
                  <a:cubicBezTo>
                    <a:pt x="6963" y="11829"/>
                    <a:pt x="7100" y="11897"/>
                    <a:pt x="7168" y="11988"/>
                  </a:cubicBezTo>
                  <a:cubicBezTo>
                    <a:pt x="7305" y="12239"/>
                    <a:pt x="7396" y="12490"/>
                    <a:pt x="7488" y="12742"/>
                  </a:cubicBezTo>
                  <a:cubicBezTo>
                    <a:pt x="7465" y="12833"/>
                    <a:pt x="7442" y="12924"/>
                    <a:pt x="7419" y="12947"/>
                  </a:cubicBezTo>
                  <a:cubicBezTo>
                    <a:pt x="7406" y="12954"/>
                    <a:pt x="7388" y="12956"/>
                    <a:pt x="7369" y="12956"/>
                  </a:cubicBezTo>
                  <a:cubicBezTo>
                    <a:pt x="7324" y="12956"/>
                    <a:pt x="7269" y="12940"/>
                    <a:pt x="7236" y="12924"/>
                  </a:cubicBezTo>
                  <a:cubicBezTo>
                    <a:pt x="7168" y="12879"/>
                    <a:pt x="7100" y="12810"/>
                    <a:pt x="7054" y="12742"/>
                  </a:cubicBezTo>
                  <a:cubicBezTo>
                    <a:pt x="6894" y="12513"/>
                    <a:pt x="6757" y="12285"/>
                    <a:pt x="6620" y="12057"/>
                  </a:cubicBezTo>
                  <a:cubicBezTo>
                    <a:pt x="6597" y="11988"/>
                    <a:pt x="6575" y="11851"/>
                    <a:pt x="6597" y="11829"/>
                  </a:cubicBezTo>
                  <a:cubicBezTo>
                    <a:pt x="6647" y="11795"/>
                    <a:pt x="6722" y="11774"/>
                    <a:pt x="6785" y="11774"/>
                  </a:cubicBezTo>
                  <a:close/>
                  <a:moveTo>
                    <a:pt x="14860" y="12947"/>
                  </a:moveTo>
                  <a:lnTo>
                    <a:pt x="14860" y="12947"/>
                  </a:lnTo>
                  <a:cubicBezTo>
                    <a:pt x="14906" y="12970"/>
                    <a:pt x="14951" y="12993"/>
                    <a:pt x="14951" y="12993"/>
                  </a:cubicBezTo>
                  <a:cubicBezTo>
                    <a:pt x="14929" y="13015"/>
                    <a:pt x="14929" y="13038"/>
                    <a:pt x="14906" y="13061"/>
                  </a:cubicBezTo>
                  <a:cubicBezTo>
                    <a:pt x="14906" y="13038"/>
                    <a:pt x="14883" y="13015"/>
                    <a:pt x="14860" y="12947"/>
                  </a:cubicBezTo>
                  <a:close/>
                  <a:moveTo>
                    <a:pt x="6460" y="13563"/>
                  </a:moveTo>
                  <a:lnTo>
                    <a:pt x="6460" y="13563"/>
                  </a:lnTo>
                  <a:cubicBezTo>
                    <a:pt x="6666" y="13586"/>
                    <a:pt x="6826" y="13609"/>
                    <a:pt x="7054" y="13632"/>
                  </a:cubicBezTo>
                  <a:cubicBezTo>
                    <a:pt x="6894" y="13746"/>
                    <a:pt x="6780" y="13837"/>
                    <a:pt x="6620" y="13951"/>
                  </a:cubicBezTo>
                  <a:cubicBezTo>
                    <a:pt x="6552" y="13792"/>
                    <a:pt x="6506" y="13700"/>
                    <a:pt x="6460" y="13563"/>
                  </a:cubicBezTo>
                  <a:close/>
                  <a:moveTo>
                    <a:pt x="18626" y="13015"/>
                  </a:moveTo>
                  <a:lnTo>
                    <a:pt x="18626" y="13015"/>
                  </a:lnTo>
                  <a:cubicBezTo>
                    <a:pt x="19014" y="13312"/>
                    <a:pt x="19334" y="13723"/>
                    <a:pt x="19836" y="13928"/>
                  </a:cubicBezTo>
                  <a:cubicBezTo>
                    <a:pt x="19927" y="13974"/>
                    <a:pt x="19996" y="14157"/>
                    <a:pt x="19996" y="14271"/>
                  </a:cubicBezTo>
                  <a:cubicBezTo>
                    <a:pt x="19973" y="14362"/>
                    <a:pt x="19813" y="14453"/>
                    <a:pt x="19722" y="14499"/>
                  </a:cubicBezTo>
                  <a:cubicBezTo>
                    <a:pt x="19685" y="14512"/>
                    <a:pt x="19647" y="14517"/>
                    <a:pt x="19609" y="14517"/>
                  </a:cubicBezTo>
                  <a:cubicBezTo>
                    <a:pt x="19438" y="14517"/>
                    <a:pt x="19272" y="14402"/>
                    <a:pt x="19197" y="14271"/>
                  </a:cubicBezTo>
                  <a:cubicBezTo>
                    <a:pt x="19174" y="14202"/>
                    <a:pt x="19151" y="14134"/>
                    <a:pt x="19106" y="14088"/>
                  </a:cubicBezTo>
                  <a:cubicBezTo>
                    <a:pt x="18763" y="13814"/>
                    <a:pt x="18626" y="13449"/>
                    <a:pt x="18626" y="13015"/>
                  </a:cubicBezTo>
                  <a:close/>
                  <a:moveTo>
                    <a:pt x="17973" y="12734"/>
                  </a:moveTo>
                  <a:cubicBezTo>
                    <a:pt x="17999" y="12734"/>
                    <a:pt x="18027" y="12737"/>
                    <a:pt x="18056" y="12742"/>
                  </a:cubicBezTo>
                  <a:cubicBezTo>
                    <a:pt x="18124" y="12947"/>
                    <a:pt x="18124" y="12947"/>
                    <a:pt x="18352" y="13015"/>
                  </a:cubicBezTo>
                  <a:cubicBezTo>
                    <a:pt x="18193" y="13723"/>
                    <a:pt x="17736" y="14157"/>
                    <a:pt x="17097" y="14568"/>
                  </a:cubicBezTo>
                  <a:cubicBezTo>
                    <a:pt x="17120" y="14385"/>
                    <a:pt x="17097" y="14248"/>
                    <a:pt x="17143" y="14134"/>
                  </a:cubicBezTo>
                  <a:cubicBezTo>
                    <a:pt x="17257" y="13769"/>
                    <a:pt x="17348" y="13404"/>
                    <a:pt x="17531" y="13061"/>
                  </a:cubicBezTo>
                  <a:cubicBezTo>
                    <a:pt x="17612" y="12898"/>
                    <a:pt x="17749" y="12734"/>
                    <a:pt x="17973" y="12734"/>
                  </a:cubicBezTo>
                  <a:close/>
                  <a:moveTo>
                    <a:pt x="7314" y="13570"/>
                  </a:moveTo>
                  <a:cubicBezTo>
                    <a:pt x="7350" y="13570"/>
                    <a:pt x="7392" y="13581"/>
                    <a:pt x="7442" y="13609"/>
                  </a:cubicBezTo>
                  <a:cubicBezTo>
                    <a:pt x="7579" y="13677"/>
                    <a:pt x="7784" y="13632"/>
                    <a:pt x="7898" y="13723"/>
                  </a:cubicBezTo>
                  <a:cubicBezTo>
                    <a:pt x="8127" y="13906"/>
                    <a:pt x="8332" y="14134"/>
                    <a:pt x="8515" y="14362"/>
                  </a:cubicBezTo>
                  <a:cubicBezTo>
                    <a:pt x="8606" y="14476"/>
                    <a:pt x="8811" y="14568"/>
                    <a:pt x="8697" y="14750"/>
                  </a:cubicBezTo>
                  <a:cubicBezTo>
                    <a:pt x="8691" y="14753"/>
                    <a:pt x="8682" y="14755"/>
                    <a:pt x="8669" y="14755"/>
                  </a:cubicBezTo>
                  <a:cubicBezTo>
                    <a:pt x="8588" y="14755"/>
                    <a:pt x="8386" y="14693"/>
                    <a:pt x="8286" y="14613"/>
                  </a:cubicBezTo>
                  <a:cubicBezTo>
                    <a:pt x="8058" y="14431"/>
                    <a:pt x="7876" y="14202"/>
                    <a:pt x="7693" y="13997"/>
                  </a:cubicBezTo>
                  <a:cubicBezTo>
                    <a:pt x="7613" y="13894"/>
                    <a:pt x="7567" y="13843"/>
                    <a:pt x="7525" y="13843"/>
                  </a:cubicBezTo>
                  <a:cubicBezTo>
                    <a:pt x="7482" y="13843"/>
                    <a:pt x="7442" y="13894"/>
                    <a:pt x="7373" y="13997"/>
                  </a:cubicBezTo>
                  <a:cubicBezTo>
                    <a:pt x="7236" y="14225"/>
                    <a:pt x="7077" y="14431"/>
                    <a:pt x="6894" y="14659"/>
                  </a:cubicBezTo>
                  <a:cubicBezTo>
                    <a:pt x="6689" y="14248"/>
                    <a:pt x="6689" y="14157"/>
                    <a:pt x="6940" y="13883"/>
                  </a:cubicBezTo>
                  <a:cubicBezTo>
                    <a:pt x="6985" y="13837"/>
                    <a:pt x="7031" y="13792"/>
                    <a:pt x="7054" y="13769"/>
                  </a:cubicBezTo>
                  <a:cubicBezTo>
                    <a:pt x="7140" y="13682"/>
                    <a:pt x="7201" y="13570"/>
                    <a:pt x="7314" y="13570"/>
                  </a:cubicBezTo>
                  <a:close/>
                  <a:moveTo>
                    <a:pt x="14655" y="7629"/>
                  </a:moveTo>
                  <a:cubicBezTo>
                    <a:pt x="14814" y="7652"/>
                    <a:pt x="14860" y="7766"/>
                    <a:pt x="14814" y="7880"/>
                  </a:cubicBezTo>
                  <a:cubicBezTo>
                    <a:pt x="14655" y="8268"/>
                    <a:pt x="14632" y="8656"/>
                    <a:pt x="14723" y="9044"/>
                  </a:cubicBezTo>
                  <a:cubicBezTo>
                    <a:pt x="14541" y="9021"/>
                    <a:pt x="14381" y="9021"/>
                    <a:pt x="14221" y="8998"/>
                  </a:cubicBezTo>
                  <a:cubicBezTo>
                    <a:pt x="14150" y="8987"/>
                    <a:pt x="14081" y="8982"/>
                    <a:pt x="14015" y="8982"/>
                  </a:cubicBezTo>
                  <a:cubicBezTo>
                    <a:pt x="13522" y="8982"/>
                    <a:pt x="13149" y="9274"/>
                    <a:pt x="12988" y="9797"/>
                  </a:cubicBezTo>
                  <a:cubicBezTo>
                    <a:pt x="13080" y="9843"/>
                    <a:pt x="13194" y="9911"/>
                    <a:pt x="13308" y="9957"/>
                  </a:cubicBezTo>
                  <a:cubicBezTo>
                    <a:pt x="13466" y="10007"/>
                    <a:pt x="13621" y="10030"/>
                    <a:pt x="13776" y="10030"/>
                  </a:cubicBezTo>
                  <a:cubicBezTo>
                    <a:pt x="14180" y="10030"/>
                    <a:pt x="14571" y="9875"/>
                    <a:pt x="14951" y="9660"/>
                  </a:cubicBezTo>
                  <a:cubicBezTo>
                    <a:pt x="15225" y="10139"/>
                    <a:pt x="15431" y="10619"/>
                    <a:pt x="15362" y="11167"/>
                  </a:cubicBezTo>
                  <a:cubicBezTo>
                    <a:pt x="15294" y="11669"/>
                    <a:pt x="15202" y="12171"/>
                    <a:pt x="15111" y="12696"/>
                  </a:cubicBezTo>
                  <a:cubicBezTo>
                    <a:pt x="15043" y="12627"/>
                    <a:pt x="14997" y="12582"/>
                    <a:pt x="14951" y="12513"/>
                  </a:cubicBezTo>
                  <a:cubicBezTo>
                    <a:pt x="14655" y="12239"/>
                    <a:pt x="14404" y="11943"/>
                    <a:pt x="13993" y="11829"/>
                  </a:cubicBezTo>
                  <a:cubicBezTo>
                    <a:pt x="13930" y="11811"/>
                    <a:pt x="13868" y="11796"/>
                    <a:pt x="13808" y="11796"/>
                  </a:cubicBezTo>
                  <a:cubicBezTo>
                    <a:pt x="13715" y="11796"/>
                    <a:pt x="13629" y="11831"/>
                    <a:pt x="13559" y="11943"/>
                  </a:cubicBezTo>
                  <a:cubicBezTo>
                    <a:pt x="13673" y="12080"/>
                    <a:pt x="13764" y="12217"/>
                    <a:pt x="13879" y="12331"/>
                  </a:cubicBezTo>
                  <a:cubicBezTo>
                    <a:pt x="14221" y="12719"/>
                    <a:pt x="14495" y="13198"/>
                    <a:pt x="14997" y="13426"/>
                  </a:cubicBezTo>
                  <a:cubicBezTo>
                    <a:pt x="15066" y="13449"/>
                    <a:pt x="15134" y="13518"/>
                    <a:pt x="15134" y="13586"/>
                  </a:cubicBezTo>
                  <a:cubicBezTo>
                    <a:pt x="15202" y="13860"/>
                    <a:pt x="15248" y="14157"/>
                    <a:pt x="15271" y="14431"/>
                  </a:cubicBezTo>
                  <a:cubicBezTo>
                    <a:pt x="15271" y="14613"/>
                    <a:pt x="15225" y="14819"/>
                    <a:pt x="14997" y="14910"/>
                  </a:cubicBezTo>
                  <a:cubicBezTo>
                    <a:pt x="14951" y="14819"/>
                    <a:pt x="14883" y="14750"/>
                    <a:pt x="14860" y="14659"/>
                  </a:cubicBezTo>
                  <a:cubicBezTo>
                    <a:pt x="14746" y="14339"/>
                    <a:pt x="14541" y="14088"/>
                    <a:pt x="14312" y="13883"/>
                  </a:cubicBezTo>
                  <a:cubicBezTo>
                    <a:pt x="13993" y="13586"/>
                    <a:pt x="13673" y="13289"/>
                    <a:pt x="13399" y="12970"/>
                  </a:cubicBezTo>
                  <a:cubicBezTo>
                    <a:pt x="12829" y="12354"/>
                    <a:pt x="12190" y="11760"/>
                    <a:pt x="11847" y="10916"/>
                  </a:cubicBezTo>
                  <a:cubicBezTo>
                    <a:pt x="11893" y="10870"/>
                    <a:pt x="11961" y="10779"/>
                    <a:pt x="12053" y="10710"/>
                  </a:cubicBezTo>
                  <a:cubicBezTo>
                    <a:pt x="12441" y="10391"/>
                    <a:pt x="12669" y="9980"/>
                    <a:pt x="12851" y="9523"/>
                  </a:cubicBezTo>
                  <a:cubicBezTo>
                    <a:pt x="12920" y="9386"/>
                    <a:pt x="12988" y="9204"/>
                    <a:pt x="12851" y="9112"/>
                  </a:cubicBezTo>
                  <a:cubicBezTo>
                    <a:pt x="12830" y="9102"/>
                    <a:pt x="12804" y="9097"/>
                    <a:pt x="12775" y="9097"/>
                  </a:cubicBezTo>
                  <a:cubicBezTo>
                    <a:pt x="12678" y="9097"/>
                    <a:pt x="12546" y="9146"/>
                    <a:pt x="12441" y="9181"/>
                  </a:cubicBezTo>
                  <a:cubicBezTo>
                    <a:pt x="12395" y="9181"/>
                    <a:pt x="12372" y="9204"/>
                    <a:pt x="12349" y="9226"/>
                  </a:cubicBezTo>
                  <a:cubicBezTo>
                    <a:pt x="12144" y="9455"/>
                    <a:pt x="11938" y="9660"/>
                    <a:pt x="11756" y="9888"/>
                  </a:cubicBezTo>
                  <a:cubicBezTo>
                    <a:pt x="11710" y="9957"/>
                    <a:pt x="11710" y="10071"/>
                    <a:pt x="11687" y="10185"/>
                  </a:cubicBezTo>
                  <a:lnTo>
                    <a:pt x="11687" y="10162"/>
                  </a:lnTo>
                  <a:cubicBezTo>
                    <a:pt x="11619" y="10299"/>
                    <a:pt x="11528" y="10436"/>
                    <a:pt x="11436" y="10573"/>
                  </a:cubicBezTo>
                  <a:cubicBezTo>
                    <a:pt x="11231" y="10345"/>
                    <a:pt x="11048" y="10139"/>
                    <a:pt x="10866" y="9911"/>
                  </a:cubicBezTo>
                  <a:cubicBezTo>
                    <a:pt x="10820" y="9866"/>
                    <a:pt x="10752" y="9774"/>
                    <a:pt x="10774" y="9729"/>
                  </a:cubicBezTo>
                  <a:cubicBezTo>
                    <a:pt x="10843" y="9409"/>
                    <a:pt x="10911" y="9112"/>
                    <a:pt x="11003" y="8816"/>
                  </a:cubicBezTo>
                  <a:cubicBezTo>
                    <a:pt x="10889" y="8633"/>
                    <a:pt x="10660" y="8496"/>
                    <a:pt x="10683" y="8199"/>
                  </a:cubicBezTo>
                  <a:lnTo>
                    <a:pt x="10683" y="8199"/>
                  </a:lnTo>
                  <a:cubicBezTo>
                    <a:pt x="10797" y="8245"/>
                    <a:pt x="10911" y="8268"/>
                    <a:pt x="10980" y="8313"/>
                  </a:cubicBezTo>
                  <a:cubicBezTo>
                    <a:pt x="11117" y="8405"/>
                    <a:pt x="11208" y="8519"/>
                    <a:pt x="11322" y="8610"/>
                  </a:cubicBezTo>
                  <a:cubicBezTo>
                    <a:pt x="11458" y="8688"/>
                    <a:pt x="11577" y="8831"/>
                    <a:pt x="11735" y="8831"/>
                  </a:cubicBezTo>
                  <a:cubicBezTo>
                    <a:pt x="11763" y="8831"/>
                    <a:pt x="11793" y="8826"/>
                    <a:pt x="11824" y="8816"/>
                  </a:cubicBezTo>
                  <a:cubicBezTo>
                    <a:pt x="12098" y="8770"/>
                    <a:pt x="12372" y="8679"/>
                    <a:pt x="12600" y="8496"/>
                  </a:cubicBezTo>
                  <a:cubicBezTo>
                    <a:pt x="12555" y="8382"/>
                    <a:pt x="12532" y="8291"/>
                    <a:pt x="12486" y="8154"/>
                  </a:cubicBezTo>
                  <a:cubicBezTo>
                    <a:pt x="12737" y="8131"/>
                    <a:pt x="12966" y="8085"/>
                    <a:pt x="13217" y="8062"/>
                  </a:cubicBezTo>
                  <a:lnTo>
                    <a:pt x="13217" y="8062"/>
                  </a:lnTo>
                  <a:cubicBezTo>
                    <a:pt x="13217" y="8222"/>
                    <a:pt x="13103" y="8405"/>
                    <a:pt x="13285" y="8519"/>
                  </a:cubicBezTo>
                  <a:cubicBezTo>
                    <a:pt x="13397" y="8567"/>
                    <a:pt x="13520" y="8626"/>
                    <a:pt x="13646" y="8626"/>
                  </a:cubicBezTo>
                  <a:cubicBezTo>
                    <a:pt x="13700" y="8626"/>
                    <a:pt x="13755" y="8615"/>
                    <a:pt x="13810" y="8587"/>
                  </a:cubicBezTo>
                  <a:cubicBezTo>
                    <a:pt x="14084" y="8450"/>
                    <a:pt x="14312" y="8291"/>
                    <a:pt x="14449" y="8017"/>
                  </a:cubicBezTo>
                  <a:cubicBezTo>
                    <a:pt x="14495" y="7880"/>
                    <a:pt x="14586" y="7766"/>
                    <a:pt x="14655" y="7629"/>
                  </a:cubicBezTo>
                  <a:close/>
                  <a:moveTo>
                    <a:pt x="1880" y="12802"/>
                  </a:moveTo>
                  <a:cubicBezTo>
                    <a:pt x="1998" y="12802"/>
                    <a:pt x="2038" y="12935"/>
                    <a:pt x="2078" y="13015"/>
                  </a:cubicBezTo>
                  <a:cubicBezTo>
                    <a:pt x="2397" y="13586"/>
                    <a:pt x="2512" y="14180"/>
                    <a:pt x="2306" y="14796"/>
                  </a:cubicBezTo>
                  <a:cubicBezTo>
                    <a:pt x="2261" y="14910"/>
                    <a:pt x="2215" y="15001"/>
                    <a:pt x="2169" y="15093"/>
                  </a:cubicBezTo>
                  <a:cubicBezTo>
                    <a:pt x="2009" y="14659"/>
                    <a:pt x="1850" y="14225"/>
                    <a:pt x="1713" y="13769"/>
                  </a:cubicBezTo>
                  <a:cubicBezTo>
                    <a:pt x="1644" y="13586"/>
                    <a:pt x="1599" y="13381"/>
                    <a:pt x="1576" y="13175"/>
                  </a:cubicBezTo>
                  <a:cubicBezTo>
                    <a:pt x="1553" y="12993"/>
                    <a:pt x="1690" y="12879"/>
                    <a:pt x="1827" y="12810"/>
                  </a:cubicBezTo>
                  <a:cubicBezTo>
                    <a:pt x="1846" y="12805"/>
                    <a:pt x="1864" y="12802"/>
                    <a:pt x="1880" y="12802"/>
                  </a:cubicBezTo>
                  <a:close/>
                  <a:moveTo>
                    <a:pt x="757" y="14302"/>
                  </a:moveTo>
                  <a:cubicBezTo>
                    <a:pt x="1174" y="14302"/>
                    <a:pt x="1688" y="14643"/>
                    <a:pt x="1873" y="15093"/>
                  </a:cubicBezTo>
                  <a:cubicBezTo>
                    <a:pt x="1804" y="15115"/>
                    <a:pt x="1713" y="15138"/>
                    <a:pt x="1644" y="15138"/>
                  </a:cubicBezTo>
                  <a:cubicBezTo>
                    <a:pt x="1530" y="15093"/>
                    <a:pt x="1439" y="15070"/>
                    <a:pt x="1325" y="15024"/>
                  </a:cubicBezTo>
                  <a:cubicBezTo>
                    <a:pt x="1074" y="14956"/>
                    <a:pt x="845" y="14910"/>
                    <a:pt x="617" y="14819"/>
                  </a:cubicBezTo>
                  <a:cubicBezTo>
                    <a:pt x="457" y="14773"/>
                    <a:pt x="320" y="14705"/>
                    <a:pt x="275" y="14476"/>
                  </a:cubicBezTo>
                  <a:cubicBezTo>
                    <a:pt x="389" y="14431"/>
                    <a:pt x="503" y="14362"/>
                    <a:pt x="617" y="14317"/>
                  </a:cubicBezTo>
                  <a:cubicBezTo>
                    <a:pt x="662" y="14307"/>
                    <a:pt x="709" y="14302"/>
                    <a:pt x="757" y="14302"/>
                  </a:cubicBezTo>
                  <a:close/>
                  <a:moveTo>
                    <a:pt x="3356" y="13769"/>
                  </a:moveTo>
                  <a:lnTo>
                    <a:pt x="3356" y="13769"/>
                  </a:lnTo>
                  <a:cubicBezTo>
                    <a:pt x="3470" y="14476"/>
                    <a:pt x="3105" y="14933"/>
                    <a:pt x="2649" y="15366"/>
                  </a:cubicBezTo>
                  <a:cubicBezTo>
                    <a:pt x="2466" y="15344"/>
                    <a:pt x="2375" y="15275"/>
                    <a:pt x="2443" y="15070"/>
                  </a:cubicBezTo>
                  <a:cubicBezTo>
                    <a:pt x="2512" y="14819"/>
                    <a:pt x="2534" y="14545"/>
                    <a:pt x="2626" y="14294"/>
                  </a:cubicBezTo>
                  <a:cubicBezTo>
                    <a:pt x="2694" y="14157"/>
                    <a:pt x="2831" y="14020"/>
                    <a:pt x="2945" y="13906"/>
                  </a:cubicBezTo>
                  <a:cubicBezTo>
                    <a:pt x="3037" y="13837"/>
                    <a:pt x="3174" y="13814"/>
                    <a:pt x="3356" y="13769"/>
                  </a:cubicBezTo>
                  <a:close/>
                  <a:moveTo>
                    <a:pt x="1370" y="15344"/>
                  </a:moveTo>
                  <a:cubicBezTo>
                    <a:pt x="1370" y="15366"/>
                    <a:pt x="1370" y="15366"/>
                    <a:pt x="1370" y="15389"/>
                  </a:cubicBezTo>
                  <a:cubicBezTo>
                    <a:pt x="1348" y="15389"/>
                    <a:pt x="1348" y="15366"/>
                    <a:pt x="1348" y="15366"/>
                  </a:cubicBezTo>
                  <a:cubicBezTo>
                    <a:pt x="1348" y="15366"/>
                    <a:pt x="1348" y="15344"/>
                    <a:pt x="1348" y="15344"/>
                  </a:cubicBezTo>
                  <a:close/>
                  <a:moveTo>
                    <a:pt x="11870" y="15458"/>
                  </a:moveTo>
                  <a:cubicBezTo>
                    <a:pt x="11916" y="15458"/>
                    <a:pt x="11938" y="15458"/>
                    <a:pt x="11938" y="15481"/>
                  </a:cubicBezTo>
                  <a:cubicBezTo>
                    <a:pt x="11938" y="15503"/>
                    <a:pt x="11938" y="15526"/>
                    <a:pt x="11916" y="15549"/>
                  </a:cubicBezTo>
                  <a:lnTo>
                    <a:pt x="11870" y="15549"/>
                  </a:lnTo>
                  <a:cubicBezTo>
                    <a:pt x="11870" y="15503"/>
                    <a:pt x="11870" y="15481"/>
                    <a:pt x="11870" y="15458"/>
                  </a:cubicBezTo>
                  <a:close/>
                  <a:moveTo>
                    <a:pt x="7419" y="15275"/>
                  </a:moveTo>
                  <a:cubicBezTo>
                    <a:pt x="7419" y="15389"/>
                    <a:pt x="7396" y="15481"/>
                    <a:pt x="7373" y="15572"/>
                  </a:cubicBezTo>
                  <a:lnTo>
                    <a:pt x="7282" y="15572"/>
                  </a:lnTo>
                  <a:lnTo>
                    <a:pt x="7328" y="15275"/>
                  </a:lnTo>
                  <a:close/>
                  <a:moveTo>
                    <a:pt x="320" y="15732"/>
                  </a:moveTo>
                  <a:cubicBezTo>
                    <a:pt x="343" y="15755"/>
                    <a:pt x="366" y="15777"/>
                    <a:pt x="366" y="15800"/>
                  </a:cubicBezTo>
                  <a:lnTo>
                    <a:pt x="320" y="15846"/>
                  </a:lnTo>
                  <a:cubicBezTo>
                    <a:pt x="298" y="15823"/>
                    <a:pt x="275" y="15800"/>
                    <a:pt x="275" y="15777"/>
                  </a:cubicBezTo>
                  <a:cubicBezTo>
                    <a:pt x="275" y="15777"/>
                    <a:pt x="298" y="15755"/>
                    <a:pt x="320" y="15732"/>
                  </a:cubicBezTo>
                  <a:close/>
                  <a:moveTo>
                    <a:pt x="4758" y="15634"/>
                  </a:moveTo>
                  <a:cubicBezTo>
                    <a:pt x="4994" y="15634"/>
                    <a:pt x="5186" y="15813"/>
                    <a:pt x="5433" y="15937"/>
                  </a:cubicBezTo>
                  <a:cubicBezTo>
                    <a:pt x="5269" y="16019"/>
                    <a:pt x="5110" y="16071"/>
                    <a:pt x="4961" y="16071"/>
                  </a:cubicBezTo>
                  <a:cubicBezTo>
                    <a:pt x="4820" y="16071"/>
                    <a:pt x="4688" y="16025"/>
                    <a:pt x="4566" y="15914"/>
                  </a:cubicBezTo>
                  <a:cubicBezTo>
                    <a:pt x="4520" y="15869"/>
                    <a:pt x="4497" y="15777"/>
                    <a:pt x="4520" y="15709"/>
                  </a:cubicBezTo>
                  <a:cubicBezTo>
                    <a:pt x="4520" y="15686"/>
                    <a:pt x="4612" y="15663"/>
                    <a:pt x="4680" y="15640"/>
                  </a:cubicBezTo>
                  <a:cubicBezTo>
                    <a:pt x="4707" y="15636"/>
                    <a:pt x="4732" y="15634"/>
                    <a:pt x="4758" y="15634"/>
                  </a:cubicBezTo>
                  <a:close/>
                  <a:moveTo>
                    <a:pt x="1435" y="15538"/>
                  </a:moveTo>
                  <a:cubicBezTo>
                    <a:pt x="1604" y="15538"/>
                    <a:pt x="1779" y="15571"/>
                    <a:pt x="1964" y="15663"/>
                  </a:cubicBezTo>
                  <a:cubicBezTo>
                    <a:pt x="1629" y="15963"/>
                    <a:pt x="1301" y="16105"/>
                    <a:pt x="1031" y="16105"/>
                  </a:cubicBezTo>
                  <a:cubicBezTo>
                    <a:pt x="767" y="16105"/>
                    <a:pt x="559" y="15969"/>
                    <a:pt x="457" y="15709"/>
                  </a:cubicBezTo>
                  <a:cubicBezTo>
                    <a:pt x="790" y="15664"/>
                    <a:pt x="1102" y="15538"/>
                    <a:pt x="1435" y="15538"/>
                  </a:cubicBezTo>
                  <a:close/>
                  <a:moveTo>
                    <a:pt x="2535" y="15806"/>
                  </a:moveTo>
                  <a:cubicBezTo>
                    <a:pt x="2652" y="15806"/>
                    <a:pt x="2749" y="15858"/>
                    <a:pt x="2808" y="16006"/>
                  </a:cubicBezTo>
                  <a:cubicBezTo>
                    <a:pt x="2922" y="16257"/>
                    <a:pt x="3174" y="16485"/>
                    <a:pt x="2945" y="16827"/>
                  </a:cubicBezTo>
                  <a:cubicBezTo>
                    <a:pt x="2603" y="16553"/>
                    <a:pt x="2420" y="16211"/>
                    <a:pt x="2329" y="15846"/>
                  </a:cubicBezTo>
                  <a:cubicBezTo>
                    <a:pt x="2402" y="15822"/>
                    <a:pt x="2472" y="15806"/>
                    <a:pt x="2535" y="15806"/>
                  </a:cubicBezTo>
                  <a:close/>
                  <a:moveTo>
                    <a:pt x="8834" y="16645"/>
                  </a:moveTo>
                  <a:cubicBezTo>
                    <a:pt x="8857" y="16713"/>
                    <a:pt x="8880" y="16759"/>
                    <a:pt x="8903" y="16804"/>
                  </a:cubicBezTo>
                  <a:cubicBezTo>
                    <a:pt x="8880" y="16827"/>
                    <a:pt x="8857" y="16827"/>
                    <a:pt x="8834" y="16827"/>
                  </a:cubicBezTo>
                  <a:cubicBezTo>
                    <a:pt x="8834" y="16782"/>
                    <a:pt x="8834" y="16713"/>
                    <a:pt x="8834" y="16645"/>
                  </a:cubicBezTo>
                  <a:close/>
                  <a:moveTo>
                    <a:pt x="5783" y="16161"/>
                  </a:moveTo>
                  <a:cubicBezTo>
                    <a:pt x="5847" y="16161"/>
                    <a:pt x="5925" y="16214"/>
                    <a:pt x="6004" y="16234"/>
                  </a:cubicBezTo>
                  <a:cubicBezTo>
                    <a:pt x="5766" y="16647"/>
                    <a:pt x="5362" y="16949"/>
                    <a:pt x="4962" y="16949"/>
                  </a:cubicBezTo>
                  <a:cubicBezTo>
                    <a:pt x="4786" y="16949"/>
                    <a:pt x="4612" y="16891"/>
                    <a:pt x="4452" y="16759"/>
                  </a:cubicBezTo>
                  <a:cubicBezTo>
                    <a:pt x="4429" y="16531"/>
                    <a:pt x="4634" y="16462"/>
                    <a:pt x="4794" y="16394"/>
                  </a:cubicBezTo>
                  <a:cubicBezTo>
                    <a:pt x="5114" y="16302"/>
                    <a:pt x="5433" y="16234"/>
                    <a:pt x="5753" y="16165"/>
                  </a:cubicBezTo>
                  <a:cubicBezTo>
                    <a:pt x="5762" y="16162"/>
                    <a:pt x="5772" y="16161"/>
                    <a:pt x="5783" y="16161"/>
                  </a:cubicBezTo>
                  <a:close/>
                  <a:moveTo>
                    <a:pt x="16159" y="16944"/>
                  </a:moveTo>
                  <a:cubicBezTo>
                    <a:pt x="16129" y="16974"/>
                    <a:pt x="16111" y="16996"/>
                    <a:pt x="16093" y="17033"/>
                  </a:cubicBezTo>
                  <a:cubicBezTo>
                    <a:pt x="16070" y="17010"/>
                    <a:pt x="16070" y="16987"/>
                    <a:pt x="16047" y="16987"/>
                  </a:cubicBezTo>
                  <a:cubicBezTo>
                    <a:pt x="16084" y="16968"/>
                    <a:pt x="16122" y="16950"/>
                    <a:pt x="16159" y="16944"/>
                  </a:cubicBezTo>
                  <a:close/>
                  <a:moveTo>
                    <a:pt x="1793" y="16026"/>
                  </a:moveTo>
                  <a:cubicBezTo>
                    <a:pt x="1984" y="16026"/>
                    <a:pt x="2141" y="16197"/>
                    <a:pt x="2055" y="16348"/>
                  </a:cubicBezTo>
                  <a:cubicBezTo>
                    <a:pt x="1941" y="16576"/>
                    <a:pt x="1804" y="16782"/>
                    <a:pt x="1621" y="16941"/>
                  </a:cubicBezTo>
                  <a:cubicBezTo>
                    <a:pt x="1530" y="17056"/>
                    <a:pt x="1348" y="17056"/>
                    <a:pt x="1142" y="17124"/>
                  </a:cubicBezTo>
                  <a:cubicBezTo>
                    <a:pt x="1096" y="16782"/>
                    <a:pt x="1256" y="16576"/>
                    <a:pt x="1393" y="16348"/>
                  </a:cubicBezTo>
                  <a:cubicBezTo>
                    <a:pt x="1484" y="16211"/>
                    <a:pt x="1576" y="16074"/>
                    <a:pt x="1758" y="16028"/>
                  </a:cubicBezTo>
                  <a:cubicBezTo>
                    <a:pt x="1770" y="16027"/>
                    <a:pt x="1782" y="16026"/>
                    <a:pt x="1793" y="16026"/>
                  </a:cubicBezTo>
                  <a:close/>
                  <a:moveTo>
                    <a:pt x="16207" y="17261"/>
                  </a:moveTo>
                  <a:cubicBezTo>
                    <a:pt x="16230" y="17261"/>
                    <a:pt x="16252" y="17284"/>
                    <a:pt x="16252" y="17284"/>
                  </a:cubicBezTo>
                  <a:cubicBezTo>
                    <a:pt x="16275" y="17307"/>
                    <a:pt x="16252" y="17329"/>
                    <a:pt x="16252" y="17352"/>
                  </a:cubicBezTo>
                  <a:cubicBezTo>
                    <a:pt x="16230" y="17329"/>
                    <a:pt x="16207" y="17329"/>
                    <a:pt x="16207" y="17307"/>
                  </a:cubicBezTo>
                  <a:cubicBezTo>
                    <a:pt x="16184" y="17307"/>
                    <a:pt x="16207" y="17284"/>
                    <a:pt x="16207" y="17261"/>
                  </a:cubicBezTo>
                  <a:close/>
                  <a:moveTo>
                    <a:pt x="5913" y="13723"/>
                  </a:moveTo>
                  <a:cubicBezTo>
                    <a:pt x="6643" y="13974"/>
                    <a:pt x="6620" y="14682"/>
                    <a:pt x="6780" y="15298"/>
                  </a:cubicBezTo>
                  <a:cubicBezTo>
                    <a:pt x="6803" y="15298"/>
                    <a:pt x="6826" y="15275"/>
                    <a:pt x="6848" y="15275"/>
                  </a:cubicBezTo>
                  <a:cubicBezTo>
                    <a:pt x="6848" y="15184"/>
                    <a:pt x="6848" y="15070"/>
                    <a:pt x="6848" y="15047"/>
                  </a:cubicBezTo>
                  <a:cubicBezTo>
                    <a:pt x="7122" y="14773"/>
                    <a:pt x="7373" y="14545"/>
                    <a:pt x="7624" y="14317"/>
                  </a:cubicBezTo>
                  <a:cubicBezTo>
                    <a:pt x="7693" y="14408"/>
                    <a:pt x="7830" y="14522"/>
                    <a:pt x="7853" y="14636"/>
                  </a:cubicBezTo>
                  <a:cubicBezTo>
                    <a:pt x="7943" y="15063"/>
                    <a:pt x="7988" y="15489"/>
                    <a:pt x="7881" y="15916"/>
                  </a:cubicBezTo>
                  <a:lnTo>
                    <a:pt x="7881" y="15916"/>
                  </a:lnTo>
                  <a:cubicBezTo>
                    <a:pt x="7873" y="15916"/>
                    <a:pt x="7865" y="15916"/>
                    <a:pt x="7857" y="15916"/>
                  </a:cubicBezTo>
                  <a:cubicBezTo>
                    <a:pt x="7670" y="15916"/>
                    <a:pt x="7670" y="15767"/>
                    <a:pt x="7670" y="15618"/>
                  </a:cubicBezTo>
                  <a:cubicBezTo>
                    <a:pt x="7670" y="15549"/>
                    <a:pt x="7693" y="15458"/>
                    <a:pt x="7693" y="15366"/>
                  </a:cubicBezTo>
                  <a:cubicBezTo>
                    <a:pt x="7716" y="15161"/>
                    <a:pt x="7579" y="15070"/>
                    <a:pt x="7396" y="15047"/>
                  </a:cubicBezTo>
                  <a:cubicBezTo>
                    <a:pt x="7378" y="15045"/>
                    <a:pt x="7360" y="15043"/>
                    <a:pt x="7343" y="15043"/>
                  </a:cubicBezTo>
                  <a:cubicBezTo>
                    <a:pt x="7187" y="15043"/>
                    <a:pt x="7070" y="15136"/>
                    <a:pt x="7008" y="15321"/>
                  </a:cubicBezTo>
                  <a:cubicBezTo>
                    <a:pt x="6940" y="15595"/>
                    <a:pt x="7100" y="15823"/>
                    <a:pt x="7442" y="15869"/>
                  </a:cubicBezTo>
                  <a:cubicBezTo>
                    <a:pt x="7533" y="15891"/>
                    <a:pt x="7647" y="15937"/>
                    <a:pt x="7670" y="15983"/>
                  </a:cubicBezTo>
                  <a:cubicBezTo>
                    <a:pt x="7853" y="16462"/>
                    <a:pt x="7921" y="16941"/>
                    <a:pt x="7784" y="17421"/>
                  </a:cubicBezTo>
                  <a:cubicBezTo>
                    <a:pt x="7784" y="17458"/>
                    <a:pt x="7693" y="17495"/>
                    <a:pt x="7647" y="17495"/>
                  </a:cubicBezTo>
                  <a:cubicBezTo>
                    <a:pt x="7637" y="17495"/>
                    <a:pt x="7629" y="17493"/>
                    <a:pt x="7624" y="17489"/>
                  </a:cubicBezTo>
                  <a:cubicBezTo>
                    <a:pt x="7533" y="17398"/>
                    <a:pt x="7442" y="17284"/>
                    <a:pt x="7373" y="17170"/>
                  </a:cubicBezTo>
                  <a:cubicBezTo>
                    <a:pt x="7214" y="16941"/>
                    <a:pt x="7077" y="16690"/>
                    <a:pt x="6917" y="16462"/>
                  </a:cubicBezTo>
                  <a:cubicBezTo>
                    <a:pt x="6689" y="16120"/>
                    <a:pt x="6323" y="15869"/>
                    <a:pt x="6164" y="15481"/>
                  </a:cubicBezTo>
                  <a:cubicBezTo>
                    <a:pt x="6027" y="15184"/>
                    <a:pt x="5798" y="14933"/>
                    <a:pt x="5639" y="14636"/>
                  </a:cubicBezTo>
                  <a:cubicBezTo>
                    <a:pt x="5479" y="14385"/>
                    <a:pt x="5525" y="14225"/>
                    <a:pt x="5707" y="13997"/>
                  </a:cubicBezTo>
                  <a:cubicBezTo>
                    <a:pt x="5776" y="13906"/>
                    <a:pt x="5844" y="13814"/>
                    <a:pt x="5913" y="13723"/>
                  </a:cubicBezTo>
                  <a:close/>
                  <a:moveTo>
                    <a:pt x="4817" y="17466"/>
                  </a:moveTo>
                  <a:cubicBezTo>
                    <a:pt x="4840" y="17466"/>
                    <a:pt x="4840" y="17466"/>
                    <a:pt x="4863" y="17489"/>
                  </a:cubicBezTo>
                  <a:cubicBezTo>
                    <a:pt x="4863" y="17489"/>
                    <a:pt x="4840" y="17512"/>
                    <a:pt x="4817" y="17535"/>
                  </a:cubicBezTo>
                  <a:cubicBezTo>
                    <a:pt x="4817" y="17535"/>
                    <a:pt x="4794" y="17512"/>
                    <a:pt x="4771" y="17512"/>
                  </a:cubicBezTo>
                  <a:cubicBezTo>
                    <a:pt x="4794" y="17489"/>
                    <a:pt x="4794" y="17466"/>
                    <a:pt x="4817" y="17466"/>
                  </a:cubicBezTo>
                  <a:close/>
                  <a:moveTo>
                    <a:pt x="8378" y="17444"/>
                  </a:moveTo>
                  <a:cubicBezTo>
                    <a:pt x="8401" y="17466"/>
                    <a:pt x="8423" y="17489"/>
                    <a:pt x="8401" y="17489"/>
                  </a:cubicBezTo>
                  <a:cubicBezTo>
                    <a:pt x="8401" y="17512"/>
                    <a:pt x="8378" y="17535"/>
                    <a:pt x="8355" y="17558"/>
                  </a:cubicBezTo>
                  <a:cubicBezTo>
                    <a:pt x="8355" y="17535"/>
                    <a:pt x="8332" y="17512"/>
                    <a:pt x="8332" y="17489"/>
                  </a:cubicBezTo>
                  <a:cubicBezTo>
                    <a:pt x="8355" y="17466"/>
                    <a:pt x="8355" y="17466"/>
                    <a:pt x="8378" y="17444"/>
                  </a:cubicBezTo>
                  <a:close/>
                  <a:moveTo>
                    <a:pt x="3379" y="17809"/>
                  </a:moveTo>
                  <a:lnTo>
                    <a:pt x="3402" y="17832"/>
                  </a:lnTo>
                  <a:lnTo>
                    <a:pt x="3356" y="17832"/>
                  </a:lnTo>
                  <a:cubicBezTo>
                    <a:pt x="3356" y="17832"/>
                    <a:pt x="3356" y="17809"/>
                    <a:pt x="3356" y="17809"/>
                  </a:cubicBezTo>
                  <a:close/>
                  <a:moveTo>
                    <a:pt x="9095" y="17366"/>
                  </a:moveTo>
                  <a:lnTo>
                    <a:pt x="9095" y="17366"/>
                  </a:lnTo>
                  <a:cubicBezTo>
                    <a:pt x="9275" y="17613"/>
                    <a:pt x="9477" y="17883"/>
                    <a:pt x="9679" y="18174"/>
                  </a:cubicBezTo>
                  <a:cubicBezTo>
                    <a:pt x="9451" y="18151"/>
                    <a:pt x="9245" y="17969"/>
                    <a:pt x="9199" y="17786"/>
                  </a:cubicBezTo>
                  <a:cubicBezTo>
                    <a:pt x="9157" y="17659"/>
                    <a:pt x="9135" y="17514"/>
                    <a:pt x="9095" y="17366"/>
                  </a:cubicBezTo>
                  <a:close/>
                  <a:moveTo>
                    <a:pt x="6232" y="16553"/>
                  </a:moveTo>
                  <a:cubicBezTo>
                    <a:pt x="7122" y="17078"/>
                    <a:pt x="7624" y="17923"/>
                    <a:pt x="8058" y="18836"/>
                  </a:cubicBezTo>
                  <a:cubicBezTo>
                    <a:pt x="7967" y="18813"/>
                    <a:pt x="7876" y="18813"/>
                    <a:pt x="7784" y="18767"/>
                  </a:cubicBezTo>
                  <a:cubicBezTo>
                    <a:pt x="7533" y="18653"/>
                    <a:pt x="7305" y="18494"/>
                    <a:pt x="7054" y="18425"/>
                  </a:cubicBezTo>
                  <a:cubicBezTo>
                    <a:pt x="6506" y="18265"/>
                    <a:pt x="5958" y="17854"/>
                    <a:pt x="5913" y="17101"/>
                  </a:cubicBezTo>
                  <a:cubicBezTo>
                    <a:pt x="5913" y="16827"/>
                    <a:pt x="5958" y="16645"/>
                    <a:pt x="6232" y="16553"/>
                  </a:cubicBezTo>
                  <a:close/>
                  <a:moveTo>
                    <a:pt x="4680" y="18904"/>
                  </a:moveTo>
                  <a:cubicBezTo>
                    <a:pt x="4680" y="18927"/>
                    <a:pt x="4680" y="18927"/>
                    <a:pt x="4657" y="18950"/>
                  </a:cubicBezTo>
                  <a:cubicBezTo>
                    <a:pt x="4657" y="18950"/>
                    <a:pt x="4657" y="18927"/>
                    <a:pt x="4657" y="18927"/>
                  </a:cubicBezTo>
                  <a:cubicBezTo>
                    <a:pt x="4657" y="18927"/>
                    <a:pt x="4680" y="18927"/>
                    <a:pt x="4680" y="18904"/>
                  </a:cubicBezTo>
                  <a:close/>
                  <a:moveTo>
                    <a:pt x="6552" y="19087"/>
                  </a:moveTo>
                  <a:cubicBezTo>
                    <a:pt x="6552" y="19087"/>
                    <a:pt x="6552" y="19110"/>
                    <a:pt x="6552" y="19133"/>
                  </a:cubicBezTo>
                  <a:cubicBezTo>
                    <a:pt x="6552" y="19133"/>
                    <a:pt x="6529" y="19155"/>
                    <a:pt x="6529" y="19155"/>
                  </a:cubicBezTo>
                  <a:cubicBezTo>
                    <a:pt x="6506" y="19133"/>
                    <a:pt x="6506" y="19110"/>
                    <a:pt x="6506" y="19110"/>
                  </a:cubicBezTo>
                  <a:cubicBezTo>
                    <a:pt x="6506" y="19087"/>
                    <a:pt x="6529" y="19087"/>
                    <a:pt x="6552" y="19087"/>
                  </a:cubicBezTo>
                  <a:close/>
                  <a:moveTo>
                    <a:pt x="8326" y="17711"/>
                  </a:moveTo>
                  <a:cubicBezTo>
                    <a:pt x="8387" y="17711"/>
                    <a:pt x="8455" y="17749"/>
                    <a:pt x="8492" y="17786"/>
                  </a:cubicBezTo>
                  <a:cubicBezTo>
                    <a:pt x="8674" y="18060"/>
                    <a:pt x="8948" y="18220"/>
                    <a:pt x="9245" y="18334"/>
                  </a:cubicBezTo>
                  <a:cubicBezTo>
                    <a:pt x="9633" y="18516"/>
                    <a:pt x="9770" y="18836"/>
                    <a:pt x="9953" y="19224"/>
                  </a:cubicBezTo>
                  <a:cubicBezTo>
                    <a:pt x="9519" y="19201"/>
                    <a:pt x="9154" y="19178"/>
                    <a:pt x="8789" y="19155"/>
                  </a:cubicBezTo>
                  <a:cubicBezTo>
                    <a:pt x="8720" y="19155"/>
                    <a:pt x="8652" y="19064"/>
                    <a:pt x="8606" y="18996"/>
                  </a:cubicBezTo>
                  <a:cubicBezTo>
                    <a:pt x="8469" y="18745"/>
                    <a:pt x="8355" y="18471"/>
                    <a:pt x="8241" y="18197"/>
                  </a:cubicBezTo>
                  <a:cubicBezTo>
                    <a:pt x="8195" y="18106"/>
                    <a:pt x="8195" y="17991"/>
                    <a:pt x="8195" y="17877"/>
                  </a:cubicBezTo>
                  <a:cubicBezTo>
                    <a:pt x="8195" y="17832"/>
                    <a:pt x="8241" y="17740"/>
                    <a:pt x="8286" y="17717"/>
                  </a:cubicBezTo>
                  <a:cubicBezTo>
                    <a:pt x="8299" y="17713"/>
                    <a:pt x="8312" y="17711"/>
                    <a:pt x="8326" y="17711"/>
                  </a:cubicBezTo>
                  <a:close/>
                  <a:moveTo>
                    <a:pt x="4543" y="19019"/>
                  </a:moveTo>
                  <a:lnTo>
                    <a:pt x="4543" y="19019"/>
                  </a:lnTo>
                  <a:cubicBezTo>
                    <a:pt x="4497" y="19155"/>
                    <a:pt x="4520" y="19361"/>
                    <a:pt x="4269" y="19384"/>
                  </a:cubicBezTo>
                  <a:cubicBezTo>
                    <a:pt x="4269" y="19155"/>
                    <a:pt x="4406" y="19087"/>
                    <a:pt x="4543" y="19019"/>
                  </a:cubicBezTo>
                  <a:close/>
                  <a:moveTo>
                    <a:pt x="4246" y="19475"/>
                  </a:moveTo>
                  <a:cubicBezTo>
                    <a:pt x="4269" y="19475"/>
                    <a:pt x="4292" y="19521"/>
                    <a:pt x="4315" y="19543"/>
                  </a:cubicBezTo>
                  <a:cubicBezTo>
                    <a:pt x="4269" y="19566"/>
                    <a:pt x="4246" y="19589"/>
                    <a:pt x="4224" y="19612"/>
                  </a:cubicBezTo>
                  <a:cubicBezTo>
                    <a:pt x="4201" y="19589"/>
                    <a:pt x="4201" y="19566"/>
                    <a:pt x="4178" y="19521"/>
                  </a:cubicBezTo>
                  <a:cubicBezTo>
                    <a:pt x="4201" y="19498"/>
                    <a:pt x="4224" y="19475"/>
                    <a:pt x="4246" y="19475"/>
                  </a:cubicBezTo>
                  <a:close/>
                  <a:moveTo>
                    <a:pt x="7967" y="19658"/>
                  </a:moveTo>
                  <a:cubicBezTo>
                    <a:pt x="7967" y="19658"/>
                    <a:pt x="7967" y="19658"/>
                    <a:pt x="7967" y="19680"/>
                  </a:cubicBezTo>
                  <a:cubicBezTo>
                    <a:pt x="7967" y="19680"/>
                    <a:pt x="7944" y="19703"/>
                    <a:pt x="7944" y="19703"/>
                  </a:cubicBezTo>
                  <a:cubicBezTo>
                    <a:pt x="7944" y="19703"/>
                    <a:pt x="7921" y="19680"/>
                    <a:pt x="7921" y="19680"/>
                  </a:cubicBezTo>
                  <a:cubicBezTo>
                    <a:pt x="7921" y="19658"/>
                    <a:pt x="7944" y="19658"/>
                    <a:pt x="7967" y="19658"/>
                  </a:cubicBezTo>
                  <a:close/>
                  <a:moveTo>
                    <a:pt x="10341" y="17466"/>
                  </a:moveTo>
                  <a:cubicBezTo>
                    <a:pt x="10386" y="17512"/>
                    <a:pt x="10432" y="17558"/>
                    <a:pt x="10455" y="17603"/>
                  </a:cubicBezTo>
                  <a:cubicBezTo>
                    <a:pt x="10934" y="18106"/>
                    <a:pt x="11436" y="18516"/>
                    <a:pt x="12121" y="18653"/>
                  </a:cubicBezTo>
                  <a:cubicBezTo>
                    <a:pt x="12258" y="18699"/>
                    <a:pt x="12441" y="18699"/>
                    <a:pt x="12509" y="18790"/>
                  </a:cubicBezTo>
                  <a:cubicBezTo>
                    <a:pt x="12737" y="19110"/>
                    <a:pt x="12943" y="19475"/>
                    <a:pt x="13171" y="19817"/>
                  </a:cubicBezTo>
                  <a:cubicBezTo>
                    <a:pt x="13139" y="19834"/>
                    <a:pt x="13118" y="19850"/>
                    <a:pt x="13100" y="19850"/>
                  </a:cubicBezTo>
                  <a:cubicBezTo>
                    <a:pt x="13093" y="19850"/>
                    <a:pt x="13086" y="19847"/>
                    <a:pt x="13080" y="19840"/>
                  </a:cubicBezTo>
                  <a:cubicBezTo>
                    <a:pt x="12555" y="19726"/>
                    <a:pt x="12030" y="19612"/>
                    <a:pt x="11505" y="19498"/>
                  </a:cubicBezTo>
                  <a:cubicBezTo>
                    <a:pt x="11117" y="19429"/>
                    <a:pt x="10729" y="19338"/>
                    <a:pt x="10523" y="18950"/>
                  </a:cubicBezTo>
                  <a:cubicBezTo>
                    <a:pt x="10500" y="18904"/>
                    <a:pt x="10455" y="18859"/>
                    <a:pt x="10409" y="18836"/>
                  </a:cubicBezTo>
                  <a:cubicBezTo>
                    <a:pt x="10204" y="18745"/>
                    <a:pt x="10181" y="18630"/>
                    <a:pt x="10272" y="18425"/>
                  </a:cubicBezTo>
                  <a:cubicBezTo>
                    <a:pt x="10409" y="18174"/>
                    <a:pt x="10500" y="17900"/>
                    <a:pt x="10341" y="17626"/>
                  </a:cubicBezTo>
                  <a:cubicBezTo>
                    <a:pt x="10318" y="17581"/>
                    <a:pt x="10341" y="17512"/>
                    <a:pt x="10341" y="17466"/>
                  </a:cubicBezTo>
                  <a:close/>
                  <a:moveTo>
                    <a:pt x="11779" y="20662"/>
                  </a:moveTo>
                  <a:cubicBezTo>
                    <a:pt x="11756" y="20685"/>
                    <a:pt x="11756" y="20685"/>
                    <a:pt x="11756" y="20685"/>
                  </a:cubicBezTo>
                  <a:lnTo>
                    <a:pt x="11710" y="20685"/>
                  </a:lnTo>
                  <a:cubicBezTo>
                    <a:pt x="11710" y="20662"/>
                    <a:pt x="11710" y="20662"/>
                    <a:pt x="11710" y="20662"/>
                  </a:cubicBezTo>
                  <a:close/>
                  <a:moveTo>
                    <a:pt x="6529" y="20160"/>
                  </a:moveTo>
                  <a:lnTo>
                    <a:pt x="6552" y="20183"/>
                  </a:lnTo>
                  <a:lnTo>
                    <a:pt x="6483" y="20251"/>
                  </a:lnTo>
                  <a:cubicBezTo>
                    <a:pt x="6483" y="20411"/>
                    <a:pt x="6483" y="20571"/>
                    <a:pt x="6506" y="20776"/>
                  </a:cubicBezTo>
                  <a:cubicBezTo>
                    <a:pt x="6460" y="20845"/>
                    <a:pt x="6392" y="20959"/>
                    <a:pt x="6323" y="21050"/>
                  </a:cubicBezTo>
                  <a:cubicBezTo>
                    <a:pt x="6301" y="20845"/>
                    <a:pt x="6323" y="20639"/>
                    <a:pt x="6346" y="20457"/>
                  </a:cubicBezTo>
                  <a:cubicBezTo>
                    <a:pt x="6369" y="20388"/>
                    <a:pt x="6438" y="20320"/>
                    <a:pt x="6483" y="20251"/>
                  </a:cubicBezTo>
                  <a:cubicBezTo>
                    <a:pt x="6506" y="20228"/>
                    <a:pt x="6529" y="20183"/>
                    <a:pt x="6529" y="20160"/>
                  </a:cubicBezTo>
                  <a:close/>
                  <a:moveTo>
                    <a:pt x="8127" y="8587"/>
                  </a:moveTo>
                  <a:cubicBezTo>
                    <a:pt x="8127" y="8747"/>
                    <a:pt x="8081" y="8861"/>
                    <a:pt x="8104" y="8953"/>
                  </a:cubicBezTo>
                  <a:cubicBezTo>
                    <a:pt x="8149" y="9135"/>
                    <a:pt x="8195" y="9341"/>
                    <a:pt x="8309" y="9478"/>
                  </a:cubicBezTo>
                  <a:cubicBezTo>
                    <a:pt x="8324" y="9500"/>
                    <a:pt x="8357" y="9508"/>
                    <a:pt x="8400" y="9508"/>
                  </a:cubicBezTo>
                  <a:cubicBezTo>
                    <a:pt x="8484" y="9508"/>
                    <a:pt x="8606" y="9478"/>
                    <a:pt x="8697" y="9478"/>
                  </a:cubicBezTo>
                  <a:cubicBezTo>
                    <a:pt x="8492" y="9706"/>
                    <a:pt x="8423" y="10025"/>
                    <a:pt x="8423" y="10345"/>
                  </a:cubicBezTo>
                  <a:cubicBezTo>
                    <a:pt x="8401" y="10528"/>
                    <a:pt x="8469" y="10733"/>
                    <a:pt x="8492" y="10916"/>
                  </a:cubicBezTo>
                  <a:cubicBezTo>
                    <a:pt x="8510" y="11077"/>
                    <a:pt x="8612" y="11195"/>
                    <a:pt x="8743" y="11195"/>
                  </a:cubicBezTo>
                  <a:cubicBezTo>
                    <a:pt x="8779" y="11195"/>
                    <a:pt x="8818" y="11186"/>
                    <a:pt x="8857" y="11167"/>
                  </a:cubicBezTo>
                  <a:cubicBezTo>
                    <a:pt x="9154" y="11030"/>
                    <a:pt x="9359" y="10779"/>
                    <a:pt x="9496" y="10459"/>
                  </a:cubicBezTo>
                  <a:cubicBezTo>
                    <a:pt x="9542" y="10368"/>
                    <a:pt x="9428" y="10254"/>
                    <a:pt x="9565" y="10162"/>
                  </a:cubicBezTo>
                  <a:cubicBezTo>
                    <a:pt x="9613" y="10128"/>
                    <a:pt x="9655" y="10116"/>
                    <a:pt x="9693" y="10116"/>
                  </a:cubicBezTo>
                  <a:cubicBezTo>
                    <a:pt x="9772" y="10116"/>
                    <a:pt x="9834" y="10165"/>
                    <a:pt x="9903" y="10165"/>
                  </a:cubicBezTo>
                  <a:cubicBezTo>
                    <a:pt x="9912" y="10165"/>
                    <a:pt x="9921" y="10164"/>
                    <a:pt x="9930" y="10162"/>
                  </a:cubicBezTo>
                  <a:cubicBezTo>
                    <a:pt x="9953" y="10162"/>
                    <a:pt x="9975" y="10185"/>
                    <a:pt x="9998" y="10185"/>
                  </a:cubicBezTo>
                  <a:cubicBezTo>
                    <a:pt x="10028" y="10182"/>
                    <a:pt x="10057" y="10181"/>
                    <a:pt x="10084" y="10181"/>
                  </a:cubicBezTo>
                  <a:cubicBezTo>
                    <a:pt x="10487" y="10181"/>
                    <a:pt x="10722" y="10478"/>
                    <a:pt x="10957" y="10756"/>
                  </a:cubicBezTo>
                  <a:cubicBezTo>
                    <a:pt x="11162" y="11007"/>
                    <a:pt x="11322" y="11281"/>
                    <a:pt x="11459" y="11577"/>
                  </a:cubicBezTo>
                  <a:cubicBezTo>
                    <a:pt x="11619" y="11897"/>
                    <a:pt x="11870" y="12080"/>
                    <a:pt x="12121" y="12262"/>
                  </a:cubicBezTo>
                  <a:cubicBezTo>
                    <a:pt x="12281" y="12354"/>
                    <a:pt x="12395" y="12490"/>
                    <a:pt x="12532" y="12627"/>
                  </a:cubicBezTo>
                  <a:cubicBezTo>
                    <a:pt x="12520" y="12628"/>
                    <a:pt x="12507" y="12628"/>
                    <a:pt x="12495" y="12628"/>
                  </a:cubicBezTo>
                  <a:cubicBezTo>
                    <a:pt x="12134" y="12628"/>
                    <a:pt x="11847" y="12378"/>
                    <a:pt x="11472" y="12378"/>
                  </a:cubicBezTo>
                  <a:cubicBezTo>
                    <a:pt x="11369" y="12378"/>
                    <a:pt x="11259" y="12397"/>
                    <a:pt x="11140" y="12445"/>
                  </a:cubicBezTo>
                  <a:cubicBezTo>
                    <a:pt x="11322" y="12171"/>
                    <a:pt x="11162" y="12080"/>
                    <a:pt x="11048" y="11988"/>
                  </a:cubicBezTo>
                  <a:cubicBezTo>
                    <a:pt x="10866" y="11851"/>
                    <a:pt x="10706" y="11714"/>
                    <a:pt x="10523" y="11577"/>
                  </a:cubicBezTo>
                  <a:cubicBezTo>
                    <a:pt x="10321" y="11436"/>
                    <a:pt x="10123" y="11366"/>
                    <a:pt x="9927" y="11366"/>
                  </a:cubicBezTo>
                  <a:cubicBezTo>
                    <a:pt x="9682" y="11366"/>
                    <a:pt x="9441" y="11476"/>
                    <a:pt x="9199" y="11692"/>
                  </a:cubicBezTo>
                  <a:cubicBezTo>
                    <a:pt x="9622" y="12243"/>
                    <a:pt x="10133" y="12602"/>
                    <a:pt x="10781" y="12602"/>
                  </a:cubicBezTo>
                  <a:cubicBezTo>
                    <a:pt x="10938" y="12602"/>
                    <a:pt x="11103" y="12581"/>
                    <a:pt x="11277" y="12536"/>
                  </a:cubicBezTo>
                  <a:lnTo>
                    <a:pt x="11277" y="12536"/>
                  </a:lnTo>
                  <a:cubicBezTo>
                    <a:pt x="10660" y="12856"/>
                    <a:pt x="10386" y="13289"/>
                    <a:pt x="10478" y="13860"/>
                  </a:cubicBezTo>
                  <a:cubicBezTo>
                    <a:pt x="10592" y="13814"/>
                    <a:pt x="10706" y="13792"/>
                    <a:pt x="10820" y="13746"/>
                  </a:cubicBezTo>
                  <a:cubicBezTo>
                    <a:pt x="11094" y="13563"/>
                    <a:pt x="11322" y="13335"/>
                    <a:pt x="11482" y="13061"/>
                  </a:cubicBezTo>
                  <a:cubicBezTo>
                    <a:pt x="11596" y="12901"/>
                    <a:pt x="11596" y="12764"/>
                    <a:pt x="11345" y="12719"/>
                  </a:cubicBezTo>
                  <a:cubicBezTo>
                    <a:pt x="11464" y="12659"/>
                    <a:pt x="11565" y="12600"/>
                    <a:pt x="11649" y="12600"/>
                  </a:cubicBezTo>
                  <a:cubicBezTo>
                    <a:pt x="11663" y="12600"/>
                    <a:pt x="11675" y="12602"/>
                    <a:pt x="11687" y="12605"/>
                  </a:cubicBezTo>
                  <a:cubicBezTo>
                    <a:pt x="12281" y="12833"/>
                    <a:pt x="12874" y="13084"/>
                    <a:pt x="13240" y="13632"/>
                  </a:cubicBezTo>
                  <a:cubicBezTo>
                    <a:pt x="13513" y="14065"/>
                    <a:pt x="13787" y="14522"/>
                    <a:pt x="14061" y="14978"/>
                  </a:cubicBezTo>
                  <a:cubicBezTo>
                    <a:pt x="14198" y="15184"/>
                    <a:pt x="14335" y="15389"/>
                    <a:pt x="14449" y="15618"/>
                  </a:cubicBezTo>
                  <a:cubicBezTo>
                    <a:pt x="14814" y="16325"/>
                    <a:pt x="15157" y="17010"/>
                    <a:pt x="15499" y="17717"/>
                  </a:cubicBezTo>
                  <a:cubicBezTo>
                    <a:pt x="15727" y="18151"/>
                    <a:pt x="15910" y="18608"/>
                    <a:pt x="16138" y="19064"/>
                  </a:cubicBezTo>
                  <a:cubicBezTo>
                    <a:pt x="16298" y="19407"/>
                    <a:pt x="16458" y="19726"/>
                    <a:pt x="16618" y="20046"/>
                  </a:cubicBezTo>
                  <a:lnTo>
                    <a:pt x="16618" y="20023"/>
                  </a:lnTo>
                  <a:cubicBezTo>
                    <a:pt x="16640" y="20114"/>
                    <a:pt x="16686" y="20205"/>
                    <a:pt x="16686" y="20274"/>
                  </a:cubicBezTo>
                  <a:cubicBezTo>
                    <a:pt x="16640" y="20479"/>
                    <a:pt x="16755" y="20639"/>
                    <a:pt x="16869" y="20799"/>
                  </a:cubicBezTo>
                  <a:cubicBezTo>
                    <a:pt x="16983" y="20890"/>
                    <a:pt x="17074" y="21004"/>
                    <a:pt x="17234" y="21141"/>
                  </a:cubicBezTo>
                  <a:cubicBezTo>
                    <a:pt x="17074" y="21164"/>
                    <a:pt x="16983" y="21210"/>
                    <a:pt x="16892" y="21210"/>
                  </a:cubicBezTo>
                  <a:cubicBezTo>
                    <a:pt x="16298" y="21210"/>
                    <a:pt x="15773" y="20981"/>
                    <a:pt x="15225" y="20730"/>
                  </a:cubicBezTo>
                  <a:cubicBezTo>
                    <a:pt x="14906" y="20593"/>
                    <a:pt x="14586" y="20434"/>
                    <a:pt x="14289" y="20274"/>
                  </a:cubicBezTo>
                  <a:cubicBezTo>
                    <a:pt x="14061" y="20160"/>
                    <a:pt x="13810" y="20023"/>
                    <a:pt x="13650" y="19840"/>
                  </a:cubicBezTo>
                  <a:cubicBezTo>
                    <a:pt x="13354" y="19475"/>
                    <a:pt x="13103" y="19087"/>
                    <a:pt x="12806" y="18653"/>
                  </a:cubicBezTo>
                  <a:cubicBezTo>
                    <a:pt x="12874" y="18608"/>
                    <a:pt x="12920" y="18585"/>
                    <a:pt x="12988" y="18539"/>
                  </a:cubicBezTo>
                  <a:cubicBezTo>
                    <a:pt x="13513" y="18197"/>
                    <a:pt x="13673" y="17649"/>
                    <a:pt x="13901" y="17101"/>
                  </a:cubicBezTo>
                  <a:cubicBezTo>
                    <a:pt x="13970" y="16919"/>
                    <a:pt x="13901" y="16850"/>
                    <a:pt x="13673" y="16850"/>
                  </a:cubicBezTo>
                  <a:cubicBezTo>
                    <a:pt x="13612" y="16846"/>
                    <a:pt x="13552" y="16843"/>
                    <a:pt x="13492" y="16843"/>
                  </a:cubicBezTo>
                  <a:cubicBezTo>
                    <a:pt x="13219" y="16843"/>
                    <a:pt x="12966" y="16899"/>
                    <a:pt x="12760" y="17124"/>
                  </a:cubicBezTo>
                  <a:cubicBezTo>
                    <a:pt x="12715" y="17192"/>
                    <a:pt x="12623" y="17215"/>
                    <a:pt x="12532" y="17261"/>
                  </a:cubicBezTo>
                  <a:cubicBezTo>
                    <a:pt x="12578" y="17147"/>
                    <a:pt x="12623" y="17056"/>
                    <a:pt x="12623" y="16964"/>
                  </a:cubicBezTo>
                  <a:cubicBezTo>
                    <a:pt x="12623" y="16599"/>
                    <a:pt x="12623" y="16211"/>
                    <a:pt x="12555" y="15846"/>
                  </a:cubicBezTo>
                  <a:cubicBezTo>
                    <a:pt x="12532" y="15595"/>
                    <a:pt x="12349" y="15389"/>
                    <a:pt x="12098" y="15275"/>
                  </a:cubicBezTo>
                  <a:cubicBezTo>
                    <a:pt x="12013" y="15236"/>
                    <a:pt x="11940" y="15216"/>
                    <a:pt x="11881" y="15216"/>
                  </a:cubicBezTo>
                  <a:cubicBezTo>
                    <a:pt x="11764" y="15216"/>
                    <a:pt x="11695" y="15292"/>
                    <a:pt x="11665" y="15458"/>
                  </a:cubicBezTo>
                  <a:cubicBezTo>
                    <a:pt x="11573" y="15777"/>
                    <a:pt x="11550" y="16120"/>
                    <a:pt x="11687" y="16439"/>
                  </a:cubicBezTo>
                  <a:cubicBezTo>
                    <a:pt x="11756" y="16599"/>
                    <a:pt x="11824" y="16759"/>
                    <a:pt x="11916" y="17010"/>
                  </a:cubicBezTo>
                  <a:cubicBezTo>
                    <a:pt x="11802" y="16919"/>
                    <a:pt x="11756" y="16896"/>
                    <a:pt x="11733" y="16850"/>
                  </a:cubicBezTo>
                  <a:cubicBezTo>
                    <a:pt x="11482" y="16576"/>
                    <a:pt x="11185" y="16394"/>
                    <a:pt x="10820" y="16279"/>
                  </a:cubicBezTo>
                  <a:cubicBezTo>
                    <a:pt x="10546" y="16211"/>
                    <a:pt x="10318" y="16074"/>
                    <a:pt x="10044" y="15960"/>
                  </a:cubicBezTo>
                  <a:cubicBezTo>
                    <a:pt x="10013" y="15944"/>
                    <a:pt x="9978" y="15937"/>
                    <a:pt x="9943" y="15937"/>
                  </a:cubicBezTo>
                  <a:cubicBezTo>
                    <a:pt x="9825" y="15937"/>
                    <a:pt x="9707" y="16019"/>
                    <a:pt x="9724" y="16143"/>
                  </a:cubicBezTo>
                  <a:cubicBezTo>
                    <a:pt x="9770" y="16348"/>
                    <a:pt x="9816" y="16576"/>
                    <a:pt x="9907" y="16759"/>
                  </a:cubicBezTo>
                  <a:cubicBezTo>
                    <a:pt x="9998" y="16987"/>
                    <a:pt x="10135" y="17192"/>
                    <a:pt x="10249" y="17398"/>
                  </a:cubicBezTo>
                  <a:cubicBezTo>
                    <a:pt x="10201" y="17336"/>
                    <a:pt x="10157" y="17313"/>
                    <a:pt x="10115" y="17313"/>
                  </a:cubicBezTo>
                  <a:cubicBezTo>
                    <a:pt x="10019" y="17313"/>
                    <a:pt x="9934" y="17435"/>
                    <a:pt x="9839" y="17466"/>
                  </a:cubicBezTo>
                  <a:cubicBezTo>
                    <a:pt x="9542" y="17010"/>
                    <a:pt x="9359" y="16508"/>
                    <a:pt x="8766" y="16325"/>
                  </a:cubicBezTo>
                  <a:lnTo>
                    <a:pt x="8766" y="16325"/>
                  </a:lnTo>
                  <a:cubicBezTo>
                    <a:pt x="8789" y="16416"/>
                    <a:pt x="8789" y="16485"/>
                    <a:pt x="8811" y="16531"/>
                  </a:cubicBezTo>
                  <a:cubicBezTo>
                    <a:pt x="8697" y="16485"/>
                    <a:pt x="8492" y="16462"/>
                    <a:pt x="8469" y="16371"/>
                  </a:cubicBezTo>
                  <a:cubicBezTo>
                    <a:pt x="8401" y="16188"/>
                    <a:pt x="8355" y="15960"/>
                    <a:pt x="8401" y="15800"/>
                  </a:cubicBezTo>
                  <a:cubicBezTo>
                    <a:pt x="8446" y="15663"/>
                    <a:pt x="8446" y="15572"/>
                    <a:pt x="8446" y="15435"/>
                  </a:cubicBezTo>
                  <a:cubicBezTo>
                    <a:pt x="8423" y="15275"/>
                    <a:pt x="8423" y="15115"/>
                    <a:pt x="8401" y="14956"/>
                  </a:cubicBezTo>
                  <a:cubicBezTo>
                    <a:pt x="8537" y="14956"/>
                    <a:pt x="8629" y="14956"/>
                    <a:pt x="8720" y="14933"/>
                  </a:cubicBezTo>
                  <a:cubicBezTo>
                    <a:pt x="8971" y="14910"/>
                    <a:pt x="9040" y="14796"/>
                    <a:pt x="8926" y="14568"/>
                  </a:cubicBezTo>
                  <a:cubicBezTo>
                    <a:pt x="8880" y="14476"/>
                    <a:pt x="8811" y="14385"/>
                    <a:pt x="8743" y="14294"/>
                  </a:cubicBezTo>
                  <a:cubicBezTo>
                    <a:pt x="8674" y="14202"/>
                    <a:pt x="8583" y="14134"/>
                    <a:pt x="8469" y="13997"/>
                  </a:cubicBezTo>
                  <a:cubicBezTo>
                    <a:pt x="8591" y="13997"/>
                    <a:pt x="8672" y="14007"/>
                    <a:pt x="8746" y="14007"/>
                  </a:cubicBezTo>
                  <a:cubicBezTo>
                    <a:pt x="8784" y="14007"/>
                    <a:pt x="8819" y="14005"/>
                    <a:pt x="8857" y="13997"/>
                  </a:cubicBezTo>
                  <a:cubicBezTo>
                    <a:pt x="9131" y="13997"/>
                    <a:pt x="9428" y="13951"/>
                    <a:pt x="9656" y="13746"/>
                  </a:cubicBezTo>
                  <a:cubicBezTo>
                    <a:pt x="10021" y="13404"/>
                    <a:pt x="9975" y="12787"/>
                    <a:pt x="9565" y="12605"/>
                  </a:cubicBezTo>
                  <a:lnTo>
                    <a:pt x="9565" y="12582"/>
                  </a:lnTo>
                  <a:cubicBezTo>
                    <a:pt x="9085" y="12833"/>
                    <a:pt x="8606" y="13061"/>
                    <a:pt x="8127" y="13289"/>
                  </a:cubicBezTo>
                  <a:cubicBezTo>
                    <a:pt x="8188" y="13308"/>
                    <a:pt x="8249" y="13316"/>
                    <a:pt x="8310" y="13316"/>
                  </a:cubicBezTo>
                  <a:cubicBezTo>
                    <a:pt x="8476" y="13316"/>
                    <a:pt x="8638" y="13253"/>
                    <a:pt x="8789" y="13152"/>
                  </a:cubicBezTo>
                  <a:cubicBezTo>
                    <a:pt x="8994" y="13015"/>
                    <a:pt x="9222" y="12879"/>
                    <a:pt x="9428" y="12787"/>
                  </a:cubicBezTo>
                  <a:cubicBezTo>
                    <a:pt x="9470" y="12763"/>
                    <a:pt x="9513" y="12751"/>
                    <a:pt x="9553" y="12751"/>
                  </a:cubicBezTo>
                  <a:cubicBezTo>
                    <a:pt x="9662" y="12751"/>
                    <a:pt x="9747" y="12836"/>
                    <a:pt x="9747" y="12970"/>
                  </a:cubicBezTo>
                  <a:cubicBezTo>
                    <a:pt x="9747" y="13244"/>
                    <a:pt x="9702" y="13472"/>
                    <a:pt x="9451" y="13677"/>
                  </a:cubicBezTo>
                  <a:cubicBezTo>
                    <a:pt x="9264" y="13817"/>
                    <a:pt x="9068" y="13862"/>
                    <a:pt x="8868" y="13862"/>
                  </a:cubicBezTo>
                  <a:cubicBezTo>
                    <a:pt x="8773" y="13862"/>
                    <a:pt x="8678" y="13852"/>
                    <a:pt x="8583" y="13837"/>
                  </a:cubicBezTo>
                  <a:cubicBezTo>
                    <a:pt x="8355" y="13792"/>
                    <a:pt x="8149" y="13632"/>
                    <a:pt x="7944" y="13472"/>
                  </a:cubicBezTo>
                  <a:cubicBezTo>
                    <a:pt x="7853" y="13404"/>
                    <a:pt x="7784" y="13221"/>
                    <a:pt x="7830" y="13107"/>
                  </a:cubicBezTo>
                  <a:cubicBezTo>
                    <a:pt x="7921" y="12764"/>
                    <a:pt x="8035" y="12399"/>
                    <a:pt x="8172" y="12057"/>
                  </a:cubicBezTo>
                  <a:cubicBezTo>
                    <a:pt x="8218" y="11943"/>
                    <a:pt x="8309" y="11851"/>
                    <a:pt x="8423" y="11737"/>
                  </a:cubicBezTo>
                  <a:cubicBezTo>
                    <a:pt x="8652" y="12057"/>
                    <a:pt x="8537" y="12376"/>
                    <a:pt x="8515" y="12742"/>
                  </a:cubicBezTo>
                  <a:cubicBezTo>
                    <a:pt x="8697" y="12490"/>
                    <a:pt x="8743" y="12308"/>
                    <a:pt x="8720" y="12080"/>
                  </a:cubicBezTo>
                  <a:cubicBezTo>
                    <a:pt x="8674" y="11897"/>
                    <a:pt x="8652" y="11692"/>
                    <a:pt x="8446" y="11646"/>
                  </a:cubicBezTo>
                  <a:cubicBezTo>
                    <a:pt x="8419" y="11636"/>
                    <a:pt x="8393" y="11631"/>
                    <a:pt x="8368" y="11631"/>
                  </a:cubicBezTo>
                  <a:cubicBezTo>
                    <a:pt x="8224" y="11631"/>
                    <a:pt x="8113" y="11784"/>
                    <a:pt x="8035" y="11920"/>
                  </a:cubicBezTo>
                  <a:cubicBezTo>
                    <a:pt x="7898" y="12148"/>
                    <a:pt x="7784" y="12354"/>
                    <a:pt x="7670" y="12605"/>
                  </a:cubicBezTo>
                  <a:cubicBezTo>
                    <a:pt x="7624" y="12559"/>
                    <a:pt x="7602" y="12536"/>
                    <a:pt x="7602" y="12513"/>
                  </a:cubicBezTo>
                  <a:cubicBezTo>
                    <a:pt x="7419" y="12217"/>
                    <a:pt x="7419" y="11851"/>
                    <a:pt x="7100" y="11646"/>
                  </a:cubicBezTo>
                  <a:cubicBezTo>
                    <a:pt x="7077" y="11623"/>
                    <a:pt x="7077" y="11555"/>
                    <a:pt x="7077" y="11509"/>
                  </a:cubicBezTo>
                  <a:cubicBezTo>
                    <a:pt x="7100" y="11372"/>
                    <a:pt x="7122" y="11212"/>
                    <a:pt x="7168" y="10984"/>
                  </a:cubicBezTo>
                  <a:cubicBezTo>
                    <a:pt x="7236" y="11167"/>
                    <a:pt x="7282" y="11281"/>
                    <a:pt x="7328" y="11372"/>
                  </a:cubicBezTo>
                  <a:cubicBezTo>
                    <a:pt x="7407" y="11491"/>
                    <a:pt x="7469" y="11609"/>
                    <a:pt x="7632" y="11609"/>
                  </a:cubicBezTo>
                  <a:cubicBezTo>
                    <a:pt x="7657" y="11609"/>
                    <a:pt x="7685" y="11606"/>
                    <a:pt x="7716" y="11600"/>
                  </a:cubicBezTo>
                  <a:cubicBezTo>
                    <a:pt x="7898" y="11555"/>
                    <a:pt x="8035" y="11441"/>
                    <a:pt x="8035" y="11235"/>
                  </a:cubicBezTo>
                  <a:cubicBezTo>
                    <a:pt x="8035" y="11030"/>
                    <a:pt x="8035" y="10824"/>
                    <a:pt x="7967" y="10664"/>
                  </a:cubicBezTo>
                  <a:cubicBezTo>
                    <a:pt x="7739" y="10231"/>
                    <a:pt x="7488" y="9797"/>
                    <a:pt x="7214" y="9386"/>
                  </a:cubicBezTo>
                  <a:cubicBezTo>
                    <a:pt x="7077" y="9181"/>
                    <a:pt x="7122" y="8907"/>
                    <a:pt x="7373" y="8816"/>
                  </a:cubicBezTo>
                  <a:cubicBezTo>
                    <a:pt x="7488" y="8770"/>
                    <a:pt x="7602" y="8724"/>
                    <a:pt x="7716" y="8679"/>
                  </a:cubicBezTo>
                  <a:cubicBezTo>
                    <a:pt x="7853" y="8633"/>
                    <a:pt x="7967" y="8610"/>
                    <a:pt x="8127" y="8587"/>
                  </a:cubicBezTo>
                  <a:close/>
                  <a:moveTo>
                    <a:pt x="18078" y="21233"/>
                  </a:moveTo>
                  <a:cubicBezTo>
                    <a:pt x="18080" y="21239"/>
                    <a:pt x="18082" y="21244"/>
                    <a:pt x="18084" y="21250"/>
                  </a:cubicBezTo>
                  <a:lnTo>
                    <a:pt x="18084" y="21250"/>
                  </a:lnTo>
                  <a:lnTo>
                    <a:pt x="18078" y="21255"/>
                  </a:lnTo>
                  <a:lnTo>
                    <a:pt x="18078" y="21233"/>
                  </a:lnTo>
                  <a:close/>
                  <a:moveTo>
                    <a:pt x="10295" y="21073"/>
                  </a:moveTo>
                  <a:cubicBezTo>
                    <a:pt x="10295" y="21118"/>
                    <a:pt x="10318" y="21141"/>
                    <a:pt x="10318" y="21141"/>
                  </a:cubicBezTo>
                  <a:cubicBezTo>
                    <a:pt x="10204" y="21187"/>
                    <a:pt x="10112" y="21233"/>
                    <a:pt x="10021" y="21301"/>
                  </a:cubicBezTo>
                  <a:cubicBezTo>
                    <a:pt x="10021" y="21278"/>
                    <a:pt x="9998" y="21255"/>
                    <a:pt x="9998" y="21233"/>
                  </a:cubicBezTo>
                  <a:cubicBezTo>
                    <a:pt x="10090" y="21187"/>
                    <a:pt x="10181" y="21118"/>
                    <a:pt x="10295" y="21073"/>
                  </a:cubicBezTo>
                  <a:close/>
                  <a:moveTo>
                    <a:pt x="18124" y="21392"/>
                  </a:moveTo>
                  <a:cubicBezTo>
                    <a:pt x="18147" y="21392"/>
                    <a:pt x="18170" y="21392"/>
                    <a:pt x="18193" y="21415"/>
                  </a:cubicBezTo>
                  <a:lnTo>
                    <a:pt x="18170" y="21415"/>
                  </a:lnTo>
                  <a:cubicBezTo>
                    <a:pt x="18170" y="21415"/>
                    <a:pt x="18147" y="21392"/>
                    <a:pt x="18124" y="21392"/>
                  </a:cubicBezTo>
                  <a:close/>
                  <a:moveTo>
                    <a:pt x="11079" y="21326"/>
                  </a:moveTo>
                  <a:cubicBezTo>
                    <a:pt x="11055" y="21364"/>
                    <a:pt x="11021" y="21401"/>
                    <a:pt x="11003" y="21438"/>
                  </a:cubicBezTo>
                  <a:cubicBezTo>
                    <a:pt x="10980" y="21415"/>
                    <a:pt x="10980" y="21392"/>
                    <a:pt x="10957" y="21370"/>
                  </a:cubicBezTo>
                  <a:cubicBezTo>
                    <a:pt x="10994" y="21351"/>
                    <a:pt x="11031" y="21333"/>
                    <a:pt x="11079" y="21326"/>
                  </a:cubicBezTo>
                  <a:close/>
                  <a:moveTo>
                    <a:pt x="11916" y="21438"/>
                  </a:moveTo>
                  <a:cubicBezTo>
                    <a:pt x="11916" y="21438"/>
                    <a:pt x="11916" y="21461"/>
                    <a:pt x="11916" y="21461"/>
                  </a:cubicBezTo>
                  <a:cubicBezTo>
                    <a:pt x="11893" y="21461"/>
                    <a:pt x="11893" y="21461"/>
                    <a:pt x="11893" y="21438"/>
                  </a:cubicBezTo>
                  <a:close/>
                  <a:moveTo>
                    <a:pt x="15819" y="21506"/>
                  </a:moveTo>
                  <a:lnTo>
                    <a:pt x="15819" y="21506"/>
                  </a:lnTo>
                  <a:cubicBezTo>
                    <a:pt x="16001" y="21575"/>
                    <a:pt x="16161" y="21621"/>
                    <a:pt x="16344" y="21666"/>
                  </a:cubicBezTo>
                  <a:cubicBezTo>
                    <a:pt x="16229" y="21719"/>
                    <a:pt x="16155" y="21748"/>
                    <a:pt x="16096" y="21748"/>
                  </a:cubicBezTo>
                  <a:cubicBezTo>
                    <a:pt x="16002" y="21748"/>
                    <a:pt x="15945" y="21675"/>
                    <a:pt x="15819" y="21506"/>
                  </a:cubicBezTo>
                  <a:close/>
                  <a:moveTo>
                    <a:pt x="18056" y="21826"/>
                  </a:moveTo>
                  <a:cubicBezTo>
                    <a:pt x="18078" y="21826"/>
                    <a:pt x="18101" y="21849"/>
                    <a:pt x="18124" y="21872"/>
                  </a:cubicBezTo>
                  <a:cubicBezTo>
                    <a:pt x="18101" y="21894"/>
                    <a:pt x="18101" y="21940"/>
                    <a:pt x="18078" y="21940"/>
                  </a:cubicBezTo>
                  <a:cubicBezTo>
                    <a:pt x="18056" y="21940"/>
                    <a:pt x="18033" y="21917"/>
                    <a:pt x="17942" y="21872"/>
                  </a:cubicBezTo>
                  <a:cubicBezTo>
                    <a:pt x="17987" y="21849"/>
                    <a:pt x="18010" y="21826"/>
                    <a:pt x="18056" y="21826"/>
                  </a:cubicBezTo>
                  <a:close/>
                  <a:moveTo>
                    <a:pt x="9268" y="21826"/>
                  </a:moveTo>
                  <a:cubicBezTo>
                    <a:pt x="9291" y="21826"/>
                    <a:pt x="9291" y="21826"/>
                    <a:pt x="9314" y="21849"/>
                  </a:cubicBezTo>
                  <a:cubicBezTo>
                    <a:pt x="9314" y="21894"/>
                    <a:pt x="9291" y="21940"/>
                    <a:pt x="9291" y="21986"/>
                  </a:cubicBezTo>
                  <a:cubicBezTo>
                    <a:pt x="9268" y="21986"/>
                    <a:pt x="9245" y="21986"/>
                    <a:pt x="9222" y="21963"/>
                  </a:cubicBezTo>
                  <a:cubicBezTo>
                    <a:pt x="9245" y="21917"/>
                    <a:pt x="9245" y="21872"/>
                    <a:pt x="9268" y="21826"/>
                  </a:cubicBezTo>
                  <a:close/>
                  <a:moveTo>
                    <a:pt x="18489" y="21803"/>
                  </a:moveTo>
                  <a:cubicBezTo>
                    <a:pt x="18581" y="21894"/>
                    <a:pt x="18649" y="21986"/>
                    <a:pt x="18740" y="22054"/>
                  </a:cubicBezTo>
                  <a:cubicBezTo>
                    <a:pt x="18603" y="22031"/>
                    <a:pt x="18467" y="22009"/>
                    <a:pt x="18489" y="21803"/>
                  </a:cubicBezTo>
                  <a:close/>
                  <a:moveTo>
                    <a:pt x="11756" y="22123"/>
                  </a:moveTo>
                  <a:cubicBezTo>
                    <a:pt x="11779" y="22123"/>
                    <a:pt x="11779" y="22123"/>
                    <a:pt x="11802" y="22146"/>
                  </a:cubicBezTo>
                  <a:cubicBezTo>
                    <a:pt x="11802" y="22146"/>
                    <a:pt x="11779" y="22146"/>
                    <a:pt x="11779" y="22168"/>
                  </a:cubicBezTo>
                  <a:cubicBezTo>
                    <a:pt x="11779" y="22146"/>
                    <a:pt x="11756" y="22146"/>
                    <a:pt x="11733" y="22146"/>
                  </a:cubicBezTo>
                  <a:cubicBezTo>
                    <a:pt x="11756" y="22123"/>
                    <a:pt x="11756" y="22123"/>
                    <a:pt x="11756" y="22123"/>
                  </a:cubicBezTo>
                  <a:close/>
                  <a:moveTo>
                    <a:pt x="18930" y="22197"/>
                  </a:moveTo>
                  <a:cubicBezTo>
                    <a:pt x="18984" y="22197"/>
                    <a:pt x="19009" y="22235"/>
                    <a:pt x="19014" y="22305"/>
                  </a:cubicBezTo>
                  <a:lnTo>
                    <a:pt x="19014" y="22305"/>
                  </a:lnTo>
                  <a:cubicBezTo>
                    <a:pt x="18968" y="22282"/>
                    <a:pt x="18923" y="22237"/>
                    <a:pt x="18877" y="22214"/>
                  </a:cubicBezTo>
                  <a:cubicBezTo>
                    <a:pt x="18876" y="22212"/>
                    <a:pt x="18875" y="22209"/>
                    <a:pt x="18874" y="22207"/>
                  </a:cubicBezTo>
                  <a:lnTo>
                    <a:pt x="18874" y="22207"/>
                  </a:lnTo>
                  <a:cubicBezTo>
                    <a:pt x="18895" y="22200"/>
                    <a:pt x="18914" y="22197"/>
                    <a:pt x="18930" y="22197"/>
                  </a:cubicBezTo>
                  <a:close/>
                  <a:moveTo>
                    <a:pt x="11847" y="22716"/>
                  </a:moveTo>
                  <a:lnTo>
                    <a:pt x="11847" y="22716"/>
                  </a:lnTo>
                  <a:cubicBezTo>
                    <a:pt x="12098" y="22830"/>
                    <a:pt x="12098" y="22830"/>
                    <a:pt x="11984" y="23081"/>
                  </a:cubicBezTo>
                  <a:cubicBezTo>
                    <a:pt x="11938" y="22967"/>
                    <a:pt x="11916" y="22876"/>
                    <a:pt x="11847" y="22716"/>
                  </a:cubicBezTo>
                  <a:close/>
                  <a:moveTo>
                    <a:pt x="21388" y="24223"/>
                  </a:moveTo>
                  <a:lnTo>
                    <a:pt x="21411" y="24246"/>
                  </a:lnTo>
                  <a:lnTo>
                    <a:pt x="21388" y="24246"/>
                  </a:lnTo>
                  <a:cubicBezTo>
                    <a:pt x="21388" y="24238"/>
                    <a:pt x="21388" y="24230"/>
                    <a:pt x="21388" y="24223"/>
                  </a:cubicBezTo>
                  <a:close/>
                  <a:moveTo>
                    <a:pt x="15715" y="1"/>
                  </a:moveTo>
                  <a:cubicBezTo>
                    <a:pt x="15619" y="1"/>
                    <a:pt x="15562" y="100"/>
                    <a:pt x="15522" y="302"/>
                  </a:cubicBezTo>
                  <a:cubicBezTo>
                    <a:pt x="15499" y="370"/>
                    <a:pt x="15499" y="416"/>
                    <a:pt x="15476" y="462"/>
                  </a:cubicBezTo>
                  <a:cubicBezTo>
                    <a:pt x="15317" y="895"/>
                    <a:pt x="15317" y="895"/>
                    <a:pt x="15385" y="1352"/>
                  </a:cubicBezTo>
                  <a:cubicBezTo>
                    <a:pt x="15226" y="1246"/>
                    <a:pt x="15066" y="1209"/>
                    <a:pt x="14907" y="1209"/>
                  </a:cubicBezTo>
                  <a:cubicBezTo>
                    <a:pt x="14724" y="1209"/>
                    <a:pt x="14541" y="1257"/>
                    <a:pt x="14358" y="1306"/>
                  </a:cubicBezTo>
                  <a:cubicBezTo>
                    <a:pt x="14153" y="1375"/>
                    <a:pt x="14107" y="1466"/>
                    <a:pt x="14130" y="1694"/>
                  </a:cubicBezTo>
                  <a:cubicBezTo>
                    <a:pt x="14175" y="2082"/>
                    <a:pt x="14449" y="2333"/>
                    <a:pt x="14678" y="2653"/>
                  </a:cubicBezTo>
                  <a:cubicBezTo>
                    <a:pt x="14586" y="2744"/>
                    <a:pt x="14495" y="2835"/>
                    <a:pt x="14404" y="2904"/>
                  </a:cubicBezTo>
                  <a:cubicBezTo>
                    <a:pt x="14107" y="3132"/>
                    <a:pt x="14016" y="3452"/>
                    <a:pt x="14061" y="3794"/>
                  </a:cubicBezTo>
                  <a:cubicBezTo>
                    <a:pt x="14084" y="4159"/>
                    <a:pt x="14289" y="4319"/>
                    <a:pt x="14655" y="4319"/>
                  </a:cubicBezTo>
                  <a:cubicBezTo>
                    <a:pt x="14700" y="4319"/>
                    <a:pt x="14756" y="4309"/>
                    <a:pt x="14809" y="4309"/>
                  </a:cubicBezTo>
                  <a:cubicBezTo>
                    <a:pt x="14835" y="4309"/>
                    <a:pt x="14860" y="4311"/>
                    <a:pt x="14883" y="4319"/>
                  </a:cubicBezTo>
                  <a:cubicBezTo>
                    <a:pt x="14939" y="4333"/>
                    <a:pt x="14991" y="4339"/>
                    <a:pt x="15042" y="4339"/>
                  </a:cubicBezTo>
                  <a:cubicBezTo>
                    <a:pt x="15239" y="4339"/>
                    <a:pt x="15399" y="4241"/>
                    <a:pt x="15545" y="4114"/>
                  </a:cubicBezTo>
                  <a:cubicBezTo>
                    <a:pt x="15591" y="4068"/>
                    <a:pt x="15659" y="4022"/>
                    <a:pt x="15727" y="3977"/>
                  </a:cubicBezTo>
                  <a:cubicBezTo>
                    <a:pt x="15773" y="4068"/>
                    <a:pt x="15796" y="4114"/>
                    <a:pt x="15796" y="4182"/>
                  </a:cubicBezTo>
                  <a:cubicBezTo>
                    <a:pt x="15842" y="4570"/>
                    <a:pt x="15842" y="4981"/>
                    <a:pt x="16070" y="5323"/>
                  </a:cubicBezTo>
                  <a:cubicBezTo>
                    <a:pt x="16138" y="5437"/>
                    <a:pt x="16093" y="5643"/>
                    <a:pt x="16047" y="5826"/>
                  </a:cubicBezTo>
                  <a:cubicBezTo>
                    <a:pt x="15933" y="5620"/>
                    <a:pt x="15842" y="5415"/>
                    <a:pt x="15705" y="5209"/>
                  </a:cubicBezTo>
                  <a:cubicBezTo>
                    <a:pt x="15652" y="5121"/>
                    <a:pt x="15368" y="5020"/>
                    <a:pt x="15189" y="5020"/>
                  </a:cubicBezTo>
                  <a:cubicBezTo>
                    <a:pt x="15136" y="5020"/>
                    <a:pt x="15092" y="5029"/>
                    <a:pt x="15066" y="5049"/>
                  </a:cubicBezTo>
                  <a:cubicBezTo>
                    <a:pt x="14997" y="5095"/>
                    <a:pt x="14906" y="5209"/>
                    <a:pt x="14929" y="5278"/>
                  </a:cubicBezTo>
                  <a:cubicBezTo>
                    <a:pt x="15088" y="5711"/>
                    <a:pt x="15134" y="6214"/>
                    <a:pt x="15408" y="6624"/>
                  </a:cubicBezTo>
                  <a:cubicBezTo>
                    <a:pt x="15527" y="6763"/>
                    <a:pt x="15645" y="6884"/>
                    <a:pt x="15868" y="6884"/>
                  </a:cubicBezTo>
                  <a:cubicBezTo>
                    <a:pt x="15903" y="6884"/>
                    <a:pt x="15939" y="6882"/>
                    <a:pt x="15979" y="6875"/>
                  </a:cubicBezTo>
                  <a:lnTo>
                    <a:pt x="15979" y="6875"/>
                  </a:lnTo>
                  <a:cubicBezTo>
                    <a:pt x="15910" y="7378"/>
                    <a:pt x="15864" y="7857"/>
                    <a:pt x="15819" y="8382"/>
                  </a:cubicBezTo>
                  <a:cubicBezTo>
                    <a:pt x="15545" y="8222"/>
                    <a:pt x="15636" y="8017"/>
                    <a:pt x="15636" y="7834"/>
                  </a:cubicBezTo>
                  <a:cubicBezTo>
                    <a:pt x="15605" y="7519"/>
                    <a:pt x="15606" y="7421"/>
                    <a:pt x="15459" y="7421"/>
                  </a:cubicBezTo>
                  <a:cubicBezTo>
                    <a:pt x="15393" y="7421"/>
                    <a:pt x="15298" y="7441"/>
                    <a:pt x="15157" y="7469"/>
                  </a:cubicBezTo>
                  <a:cubicBezTo>
                    <a:pt x="15135" y="7474"/>
                    <a:pt x="15114" y="7476"/>
                    <a:pt x="15093" y="7476"/>
                  </a:cubicBezTo>
                  <a:cubicBezTo>
                    <a:pt x="14915" y="7476"/>
                    <a:pt x="14769" y="7310"/>
                    <a:pt x="14769" y="7127"/>
                  </a:cubicBezTo>
                  <a:cubicBezTo>
                    <a:pt x="14792" y="6807"/>
                    <a:pt x="14814" y="6510"/>
                    <a:pt x="14792" y="6191"/>
                  </a:cubicBezTo>
                  <a:cubicBezTo>
                    <a:pt x="14769" y="5689"/>
                    <a:pt x="14678" y="5164"/>
                    <a:pt x="14244" y="4798"/>
                  </a:cubicBezTo>
                  <a:cubicBezTo>
                    <a:pt x="14175" y="4730"/>
                    <a:pt x="14084" y="4639"/>
                    <a:pt x="13970" y="4593"/>
                  </a:cubicBezTo>
                  <a:cubicBezTo>
                    <a:pt x="13941" y="4581"/>
                    <a:pt x="13912" y="4575"/>
                    <a:pt x="13883" y="4575"/>
                  </a:cubicBezTo>
                  <a:cubicBezTo>
                    <a:pt x="13751" y="4575"/>
                    <a:pt x="13632" y="4694"/>
                    <a:pt x="13650" y="4844"/>
                  </a:cubicBezTo>
                  <a:cubicBezTo>
                    <a:pt x="13673" y="5049"/>
                    <a:pt x="13719" y="5255"/>
                    <a:pt x="13764" y="5529"/>
                  </a:cubicBezTo>
                  <a:cubicBezTo>
                    <a:pt x="13787" y="5369"/>
                    <a:pt x="13810" y="5278"/>
                    <a:pt x="13856" y="5186"/>
                  </a:cubicBezTo>
                  <a:cubicBezTo>
                    <a:pt x="13879" y="5095"/>
                    <a:pt x="13901" y="4981"/>
                    <a:pt x="13947" y="4844"/>
                  </a:cubicBezTo>
                  <a:cubicBezTo>
                    <a:pt x="14038" y="4935"/>
                    <a:pt x="14175" y="5004"/>
                    <a:pt x="14221" y="5118"/>
                  </a:cubicBezTo>
                  <a:cubicBezTo>
                    <a:pt x="14381" y="5392"/>
                    <a:pt x="14518" y="5643"/>
                    <a:pt x="14541" y="5962"/>
                  </a:cubicBezTo>
                  <a:cubicBezTo>
                    <a:pt x="14541" y="6191"/>
                    <a:pt x="14586" y="6396"/>
                    <a:pt x="14586" y="6602"/>
                  </a:cubicBezTo>
                  <a:cubicBezTo>
                    <a:pt x="14586" y="6739"/>
                    <a:pt x="14563" y="6853"/>
                    <a:pt x="14541" y="7035"/>
                  </a:cubicBezTo>
                  <a:cubicBezTo>
                    <a:pt x="14449" y="6944"/>
                    <a:pt x="14404" y="6898"/>
                    <a:pt x="14381" y="6853"/>
                  </a:cubicBezTo>
                  <a:cubicBezTo>
                    <a:pt x="14221" y="6373"/>
                    <a:pt x="13879" y="6008"/>
                    <a:pt x="13491" y="5689"/>
                  </a:cubicBezTo>
                  <a:cubicBezTo>
                    <a:pt x="13305" y="5534"/>
                    <a:pt x="13098" y="5431"/>
                    <a:pt x="12870" y="5431"/>
                  </a:cubicBezTo>
                  <a:cubicBezTo>
                    <a:pt x="12762" y="5431"/>
                    <a:pt x="12649" y="5455"/>
                    <a:pt x="12532" y="5506"/>
                  </a:cubicBezTo>
                  <a:cubicBezTo>
                    <a:pt x="12304" y="5597"/>
                    <a:pt x="12281" y="5643"/>
                    <a:pt x="12395" y="5848"/>
                  </a:cubicBezTo>
                  <a:cubicBezTo>
                    <a:pt x="12509" y="6054"/>
                    <a:pt x="12623" y="6282"/>
                    <a:pt x="12737" y="6487"/>
                  </a:cubicBezTo>
                  <a:cubicBezTo>
                    <a:pt x="12623" y="6556"/>
                    <a:pt x="12509" y="6602"/>
                    <a:pt x="12395" y="6670"/>
                  </a:cubicBezTo>
                  <a:cubicBezTo>
                    <a:pt x="12441" y="6830"/>
                    <a:pt x="12532" y="6990"/>
                    <a:pt x="12486" y="7104"/>
                  </a:cubicBezTo>
                  <a:cubicBezTo>
                    <a:pt x="12441" y="7195"/>
                    <a:pt x="12258" y="7264"/>
                    <a:pt x="12144" y="7355"/>
                  </a:cubicBezTo>
                  <a:cubicBezTo>
                    <a:pt x="12236" y="7368"/>
                    <a:pt x="12328" y="7374"/>
                    <a:pt x="12419" y="7374"/>
                  </a:cubicBezTo>
                  <a:cubicBezTo>
                    <a:pt x="12795" y="7374"/>
                    <a:pt x="13166" y="7281"/>
                    <a:pt x="13549" y="7281"/>
                  </a:cubicBezTo>
                  <a:cubicBezTo>
                    <a:pt x="13695" y="7281"/>
                    <a:pt x="13842" y="7294"/>
                    <a:pt x="13993" y="7332"/>
                  </a:cubicBezTo>
                  <a:cubicBezTo>
                    <a:pt x="13879" y="7652"/>
                    <a:pt x="13628" y="7720"/>
                    <a:pt x="13399" y="7788"/>
                  </a:cubicBezTo>
                  <a:cubicBezTo>
                    <a:pt x="13194" y="7857"/>
                    <a:pt x="12943" y="7857"/>
                    <a:pt x="12737" y="7880"/>
                  </a:cubicBezTo>
                  <a:cubicBezTo>
                    <a:pt x="12703" y="7891"/>
                    <a:pt x="12669" y="7897"/>
                    <a:pt x="12640" y="7897"/>
                  </a:cubicBezTo>
                  <a:cubicBezTo>
                    <a:pt x="12612" y="7897"/>
                    <a:pt x="12589" y="7891"/>
                    <a:pt x="12578" y="7880"/>
                  </a:cubicBezTo>
                  <a:cubicBezTo>
                    <a:pt x="12235" y="7629"/>
                    <a:pt x="11756" y="7652"/>
                    <a:pt x="11413" y="7423"/>
                  </a:cubicBezTo>
                  <a:cubicBezTo>
                    <a:pt x="11231" y="7309"/>
                    <a:pt x="11208" y="7241"/>
                    <a:pt x="11322" y="7081"/>
                  </a:cubicBezTo>
                  <a:cubicBezTo>
                    <a:pt x="11459" y="6898"/>
                    <a:pt x="11596" y="6693"/>
                    <a:pt x="11665" y="6487"/>
                  </a:cubicBezTo>
                  <a:cubicBezTo>
                    <a:pt x="11756" y="6168"/>
                    <a:pt x="11802" y="5803"/>
                    <a:pt x="11870" y="5460"/>
                  </a:cubicBezTo>
                  <a:cubicBezTo>
                    <a:pt x="11893" y="5301"/>
                    <a:pt x="11756" y="5232"/>
                    <a:pt x="11619" y="5164"/>
                  </a:cubicBezTo>
                  <a:cubicBezTo>
                    <a:pt x="11619" y="5278"/>
                    <a:pt x="11596" y="5369"/>
                    <a:pt x="11596" y="5483"/>
                  </a:cubicBezTo>
                  <a:cubicBezTo>
                    <a:pt x="11619" y="6054"/>
                    <a:pt x="11436" y="6556"/>
                    <a:pt x="11048" y="6990"/>
                  </a:cubicBezTo>
                  <a:cubicBezTo>
                    <a:pt x="10957" y="7104"/>
                    <a:pt x="10866" y="7241"/>
                    <a:pt x="10752" y="7400"/>
                  </a:cubicBezTo>
                  <a:cubicBezTo>
                    <a:pt x="11413" y="7606"/>
                    <a:pt x="12053" y="7766"/>
                    <a:pt x="12349" y="8450"/>
                  </a:cubicBezTo>
                  <a:cubicBezTo>
                    <a:pt x="12227" y="8559"/>
                    <a:pt x="12104" y="8611"/>
                    <a:pt x="11977" y="8611"/>
                  </a:cubicBezTo>
                  <a:cubicBezTo>
                    <a:pt x="11891" y="8611"/>
                    <a:pt x="11802" y="8588"/>
                    <a:pt x="11710" y="8542"/>
                  </a:cubicBezTo>
                  <a:cubicBezTo>
                    <a:pt x="11482" y="8428"/>
                    <a:pt x="11277" y="8291"/>
                    <a:pt x="11071" y="8131"/>
                  </a:cubicBezTo>
                  <a:cubicBezTo>
                    <a:pt x="10877" y="8014"/>
                    <a:pt x="10715" y="7815"/>
                    <a:pt x="10460" y="7815"/>
                  </a:cubicBezTo>
                  <a:cubicBezTo>
                    <a:pt x="10416" y="7815"/>
                    <a:pt x="10369" y="7821"/>
                    <a:pt x="10318" y="7834"/>
                  </a:cubicBezTo>
                  <a:cubicBezTo>
                    <a:pt x="10386" y="8085"/>
                    <a:pt x="10432" y="8336"/>
                    <a:pt x="10500" y="8587"/>
                  </a:cubicBezTo>
                  <a:cubicBezTo>
                    <a:pt x="10660" y="9090"/>
                    <a:pt x="10386" y="9706"/>
                    <a:pt x="9724" y="9957"/>
                  </a:cubicBezTo>
                  <a:cubicBezTo>
                    <a:pt x="9679" y="9729"/>
                    <a:pt x="9656" y="9523"/>
                    <a:pt x="9610" y="9295"/>
                  </a:cubicBezTo>
                  <a:cubicBezTo>
                    <a:pt x="9587" y="9090"/>
                    <a:pt x="9565" y="8884"/>
                    <a:pt x="9565" y="8656"/>
                  </a:cubicBezTo>
                  <a:cubicBezTo>
                    <a:pt x="9565" y="8450"/>
                    <a:pt x="9587" y="8245"/>
                    <a:pt x="9610" y="8040"/>
                  </a:cubicBezTo>
                  <a:cubicBezTo>
                    <a:pt x="9587" y="8017"/>
                    <a:pt x="9565" y="8017"/>
                    <a:pt x="9542" y="8017"/>
                  </a:cubicBezTo>
                  <a:cubicBezTo>
                    <a:pt x="9496" y="8085"/>
                    <a:pt x="9473" y="8177"/>
                    <a:pt x="9428" y="8245"/>
                  </a:cubicBezTo>
                  <a:cubicBezTo>
                    <a:pt x="9268" y="8542"/>
                    <a:pt x="9131" y="8861"/>
                    <a:pt x="8926" y="9135"/>
                  </a:cubicBezTo>
                  <a:cubicBezTo>
                    <a:pt x="8834" y="9249"/>
                    <a:pt x="8629" y="9226"/>
                    <a:pt x="8423" y="9272"/>
                  </a:cubicBezTo>
                  <a:cubicBezTo>
                    <a:pt x="8492" y="8838"/>
                    <a:pt x="8560" y="8405"/>
                    <a:pt x="8629" y="7948"/>
                  </a:cubicBezTo>
                  <a:cubicBezTo>
                    <a:pt x="8674" y="7925"/>
                    <a:pt x="8743" y="7903"/>
                    <a:pt x="8880" y="7857"/>
                  </a:cubicBezTo>
                  <a:cubicBezTo>
                    <a:pt x="8743" y="7743"/>
                    <a:pt x="8629" y="7629"/>
                    <a:pt x="8515" y="7537"/>
                  </a:cubicBezTo>
                  <a:cubicBezTo>
                    <a:pt x="8286" y="7378"/>
                    <a:pt x="8081" y="7218"/>
                    <a:pt x="7876" y="7058"/>
                  </a:cubicBezTo>
                  <a:cubicBezTo>
                    <a:pt x="7807" y="6990"/>
                    <a:pt x="7761" y="6875"/>
                    <a:pt x="7716" y="6784"/>
                  </a:cubicBezTo>
                  <a:cubicBezTo>
                    <a:pt x="7739" y="6761"/>
                    <a:pt x="7739" y="6739"/>
                    <a:pt x="7739" y="6716"/>
                  </a:cubicBezTo>
                  <a:cubicBezTo>
                    <a:pt x="7967" y="6739"/>
                    <a:pt x="8195" y="6739"/>
                    <a:pt x="8423" y="6784"/>
                  </a:cubicBezTo>
                  <a:cubicBezTo>
                    <a:pt x="8652" y="6830"/>
                    <a:pt x="8880" y="6921"/>
                    <a:pt x="9131" y="6944"/>
                  </a:cubicBezTo>
                  <a:cubicBezTo>
                    <a:pt x="8903" y="6784"/>
                    <a:pt x="8834" y="6556"/>
                    <a:pt x="8789" y="6305"/>
                  </a:cubicBezTo>
                  <a:cubicBezTo>
                    <a:pt x="8766" y="6122"/>
                    <a:pt x="8743" y="5917"/>
                    <a:pt x="8560" y="5803"/>
                  </a:cubicBezTo>
                  <a:cubicBezTo>
                    <a:pt x="8516" y="5781"/>
                    <a:pt x="8536" y="5632"/>
                    <a:pt x="8517" y="5519"/>
                  </a:cubicBezTo>
                  <a:lnTo>
                    <a:pt x="8517" y="5519"/>
                  </a:lnTo>
                  <a:cubicBezTo>
                    <a:pt x="8524" y="5522"/>
                    <a:pt x="8531" y="5525"/>
                    <a:pt x="8537" y="5529"/>
                  </a:cubicBezTo>
                  <a:lnTo>
                    <a:pt x="8515" y="5506"/>
                  </a:lnTo>
                  <a:lnTo>
                    <a:pt x="8515" y="5506"/>
                  </a:lnTo>
                  <a:cubicBezTo>
                    <a:pt x="8516" y="5510"/>
                    <a:pt x="8516" y="5515"/>
                    <a:pt x="8517" y="5519"/>
                  </a:cubicBezTo>
                  <a:lnTo>
                    <a:pt x="8517" y="5519"/>
                  </a:lnTo>
                  <a:cubicBezTo>
                    <a:pt x="8433" y="5480"/>
                    <a:pt x="8350" y="5459"/>
                    <a:pt x="8286" y="5437"/>
                  </a:cubicBezTo>
                  <a:cubicBezTo>
                    <a:pt x="8156" y="5394"/>
                    <a:pt x="8026" y="5330"/>
                    <a:pt x="7896" y="5285"/>
                  </a:cubicBezTo>
                  <a:lnTo>
                    <a:pt x="7896" y="5285"/>
                  </a:lnTo>
                  <a:cubicBezTo>
                    <a:pt x="7874" y="5109"/>
                    <a:pt x="7853" y="4954"/>
                    <a:pt x="7876" y="4798"/>
                  </a:cubicBezTo>
                  <a:cubicBezTo>
                    <a:pt x="7876" y="4479"/>
                    <a:pt x="7830" y="4388"/>
                    <a:pt x="7533" y="4342"/>
                  </a:cubicBezTo>
                  <a:cubicBezTo>
                    <a:pt x="7351" y="4296"/>
                    <a:pt x="7168" y="4296"/>
                    <a:pt x="6985" y="4273"/>
                  </a:cubicBezTo>
                  <a:cubicBezTo>
                    <a:pt x="6848" y="4251"/>
                    <a:pt x="6689" y="4273"/>
                    <a:pt x="6620" y="4114"/>
                  </a:cubicBezTo>
                  <a:cubicBezTo>
                    <a:pt x="6506" y="4159"/>
                    <a:pt x="6369" y="4205"/>
                    <a:pt x="6255" y="4273"/>
                  </a:cubicBezTo>
                  <a:cubicBezTo>
                    <a:pt x="6138" y="4379"/>
                    <a:pt x="6021" y="4436"/>
                    <a:pt x="5894" y="4436"/>
                  </a:cubicBezTo>
                  <a:cubicBezTo>
                    <a:pt x="5774" y="4436"/>
                    <a:pt x="5646" y="4385"/>
                    <a:pt x="5502" y="4273"/>
                  </a:cubicBezTo>
                  <a:cubicBezTo>
                    <a:pt x="5730" y="3315"/>
                    <a:pt x="6209" y="2470"/>
                    <a:pt x="6894" y="1671"/>
                  </a:cubicBezTo>
                  <a:cubicBezTo>
                    <a:pt x="6963" y="1785"/>
                    <a:pt x="7031" y="1854"/>
                    <a:pt x="7054" y="1945"/>
                  </a:cubicBezTo>
                  <a:cubicBezTo>
                    <a:pt x="7214" y="2630"/>
                    <a:pt x="7145" y="3292"/>
                    <a:pt x="6666" y="3863"/>
                  </a:cubicBezTo>
                  <a:cubicBezTo>
                    <a:pt x="6597" y="3954"/>
                    <a:pt x="6552" y="4022"/>
                    <a:pt x="6620" y="4114"/>
                  </a:cubicBezTo>
                  <a:cubicBezTo>
                    <a:pt x="6963" y="4091"/>
                    <a:pt x="7054" y="3794"/>
                    <a:pt x="7145" y="3543"/>
                  </a:cubicBezTo>
                  <a:cubicBezTo>
                    <a:pt x="7259" y="3246"/>
                    <a:pt x="7351" y="2904"/>
                    <a:pt x="7351" y="2584"/>
                  </a:cubicBezTo>
                  <a:cubicBezTo>
                    <a:pt x="7351" y="2310"/>
                    <a:pt x="7236" y="2014"/>
                    <a:pt x="7145" y="1763"/>
                  </a:cubicBezTo>
                  <a:cubicBezTo>
                    <a:pt x="7100" y="1648"/>
                    <a:pt x="6917" y="1580"/>
                    <a:pt x="6803" y="1580"/>
                  </a:cubicBezTo>
                  <a:cubicBezTo>
                    <a:pt x="6643" y="1580"/>
                    <a:pt x="6483" y="1626"/>
                    <a:pt x="6415" y="1831"/>
                  </a:cubicBezTo>
                  <a:cubicBezTo>
                    <a:pt x="6369" y="1968"/>
                    <a:pt x="6255" y="2059"/>
                    <a:pt x="6141" y="2173"/>
                  </a:cubicBezTo>
                  <a:cubicBezTo>
                    <a:pt x="6072" y="2242"/>
                    <a:pt x="6004" y="2310"/>
                    <a:pt x="5890" y="2425"/>
                  </a:cubicBezTo>
                  <a:cubicBezTo>
                    <a:pt x="5867" y="2288"/>
                    <a:pt x="5844" y="2173"/>
                    <a:pt x="5821" y="2059"/>
                  </a:cubicBezTo>
                  <a:cubicBezTo>
                    <a:pt x="5798" y="1831"/>
                    <a:pt x="5776" y="1603"/>
                    <a:pt x="5730" y="1375"/>
                  </a:cubicBezTo>
                  <a:cubicBezTo>
                    <a:pt x="5676" y="1177"/>
                    <a:pt x="5552" y="1079"/>
                    <a:pt x="5390" y="1079"/>
                  </a:cubicBezTo>
                  <a:cubicBezTo>
                    <a:pt x="5346" y="1079"/>
                    <a:pt x="5300" y="1086"/>
                    <a:pt x="5251" y="1101"/>
                  </a:cubicBezTo>
                  <a:cubicBezTo>
                    <a:pt x="4840" y="1260"/>
                    <a:pt x="4497" y="1466"/>
                    <a:pt x="4360" y="1922"/>
                  </a:cubicBezTo>
                  <a:cubicBezTo>
                    <a:pt x="4315" y="2059"/>
                    <a:pt x="4201" y="2151"/>
                    <a:pt x="4132" y="2265"/>
                  </a:cubicBezTo>
                  <a:cubicBezTo>
                    <a:pt x="4064" y="2379"/>
                    <a:pt x="3995" y="2470"/>
                    <a:pt x="3927" y="2607"/>
                  </a:cubicBezTo>
                  <a:cubicBezTo>
                    <a:pt x="3881" y="2607"/>
                    <a:pt x="3767" y="2630"/>
                    <a:pt x="3676" y="2630"/>
                  </a:cubicBezTo>
                  <a:cubicBezTo>
                    <a:pt x="4041" y="3132"/>
                    <a:pt x="4406" y="3611"/>
                    <a:pt x="4771" y="4091"/>
                  </a:cubicBezTo>
                  <a:cubicBezTo>
                    <a:pt x="4683" y="4238"/>
                    <a:pt x="4585" y="4290"/>
                    <a:pt x="4490" y="4290"/>
                  </a:cubicBezTo>
                  <a:cubicBezTo>
                    <a:pt x="4437" y="4290"/>
                    <a:pt x="4386" y="4275"/>
                    <a:pt x="4338" y="4251"/>
                  </a:cubicBezTo>
                  <a:cubicBezTo>
                    <a:pt x="3767" y="3954"/>
                    <a:pt x="3151" y="3748"/>
                    <a:pt x="2717" y="3246"/>
                  </a:cubicBezTo>
                  <a:cubicBezTo>
                    <a:pt x="2489" y="2972"/>
                    <a:pt x="2489" y="2630"/>
                    <a:pt x="2443" y="2310"/>
                  </a:cubicBezTo>
                  <a:cubicBezTo>
                    <a:pt x="2420" y="2219"/>
                    <a:pt x="2580" y="2105"/>
                    <a:pt x="2649" y="1991"/>
                  </a:cubicBezTo>
                  <a:cubicBezTo>
                    <a:pt x="2877" y="2151"/>
                    <a:pt x="3082" y="2265"/>
                    <a:pt x="3311" y="2425"/>
                  </a:cubicBezTo>
                  <a:cubicBezTo>
                    <a:pt x="3180" y="2034"/>
                    <a:pt x="2947" y="1829"/>
                    <a:pt x="2690" y="1829"/>
                  </a:cubicBezTo>
                  <a:cubicBezTo>
                    <a:pt x="2676" y="1829"/>
                    <a:pt x="2662" y="1830"/>
                    <a:pt x="2649" y="1831"/>
                  </a:cubicBezTo>
                  <a:cubicBezTo>
                    <a:pt x="2352" y="1877"/>
                    <a:pt x="2146" y="2196"/>
                    <a:pt x="2192" y="2516"/>
                  </a:cubicBezTo>
                  <a:cubicBezTo>
                    <a:pt x="2261" y="2950"/>
                    <a:pt x="2397" y="3338"/>
                    <a:pt x="2786" y="3611"/>
                  </a:cubicBezTo>
                  <a:cubicBezTo>
                    <a:pt x="2945" y="3703"/>
                    <a:pt x="3128" y="3794"/>
                    <a:pt x="3311" y="3908"/>
                  </a:cubicBezTo>
                  <a:cubicBezTo>
                    <a:pt x="3539" y="4045"/>
                    <a:pt x="3767" y="4182"/>
                    <a:pt x="3995" y="4319"/>
                  </a:cubicBezTo>
                  <a:cubicBezTo>
                    <a:pt x="4018" y="4342"/>
                    <a:pt x="4041" y="4410"/>
                    <a:pt x="4132" y="4502"/>
                  </a:cubicBezTo>
                  <a:cubicBezTo>
                    <a:pt x="3950" y="4456"/>
                    <a:pt x="3858" y="4433"/>
                    <a:pt x="3767" y="4410"/>
                  </a:cubicBezTo>
                  <a:cubicBezTo>
                    <a:pt x="3265" y="4319"/>
                    <a:pt x="2740" y="4228"/>
                    <a:pt x="2238" y="4136"/>
                  </a:cubicBezTo>
                  <a:lnTo>
                    <a:pt x="2238" y="4136"/>
                  </a:lnTo>
                  <a:cubicBezTo>
                    <a:pt x="2489" y="4205"/>
                    <a:pt x="2740" y="4273"/>
                    <a:pt x="2991" y="4319"/>
                  </a:cubicBezTo>
                  <a:cubicBezTo>
                    <a:pt x="3470" y="4433"/>
                    <a:pt x="3927" y="4524"/>
                    <a:pt x="4383" y="4639"/>
                  </a:cubicBezTo>
                  <a:cubicBezTo>
                    <a:pt x="4475" y="4661"/>
                    <a:pt x="4543" y="4753"/>
                    <a:pt x="4612" y="4798"/>
                  </a:cubicBezTo>
                  <a:cubicBezTo>
                    <a:pt x="4634" y="4821"/>
                    <a:pt x="4680" y="4844"/>
                    <a:pt x="4726" y="4890"/>
                  </a:cubicBezTo>
                  <a:cubicBezTo>
                    <a:pt x="4657" y="4981"/>
                    <a:pt x="4612" y="5095"/>
                    <a:pt x="4520" y="5164"/>
                  </a:cubicBezTo>
                  <a:cubicBezTo>
                    <a:pt x="4269" y="5346"/>
                    <a:pt x="4018" y="5552"/>
                    <a:pt x="3721" y="5689"/>
                  </a:cubicBezTo>
                  <a:cubicBezTo>
                    <a:pt x="3517" y="5791"/>
                    <a:pt x="3299" y="5836"/>
                    <a:pt x="3079" y="5836"/>
                  </a:cubicBezTo>
                  <a:cubicBezTo>
                    <a:pt x="2904" y="5836"/>
                    <a:pt x="2729" y="5807"/>
                    <a:pt x="2557" y="5757"/>
                  </a:cubicBezTo>
                  <a:cubicBezTo>
                    <a:pt x="2215" y="5689"/>
                    <a:pt x="2055" y="5392"/>
                    <a:pt x="1964" y="5072"/>
                  </a:cubicBezTo>
                  <a:cubicBezTo>
                    <a:pt x="1918" y="5004"/>
                    <a:pt x="1918" y="4913"/>
                    <a:pt x="1895" y="4844"/>
                  </a:cubicBezTo>
                  <a:lnTo>
                    <a:pt x="1827" y="4821"/>
                  </a:lnTo>
                  <a:cubicBezTo>
                    <a:pt x="1827" y="4913"/>
                    <a:pt x="1781" y="5004"/>
                    <a:pt x="1804" y="5095"/>
                  </a:cubicBezTo>
                  <a:cubicBezTo>
                    <a:pt x="1873" y="5415"/>
                    <a:pt x="1964" y="5734"/>
                    <a:pt x="2306" y="5848"/>
                  </a:cubicBezTo>
                  <a:cubicBezTo>
                    <a:pt x="2649" y="5940"/>
                    <a:pt x="2991" y="6008"/>
                    <a:pt x="3333" y="6077"/>
                  </a:cubicBezTo>
                  <a:cubicBezTo>
                    <a:pt x="3349" y="6084"/>
                    <a:pt x="3361" y="6087"/>
                    <a:pt x="3372" y="6087"/>
                  </a:cubicBezTo>
                  <a:cubicBezTo>
                    <a:pt x="3394" y="6087"/>
                    <a:pt x="3409" y="6077"/>
                    <a:pt x="3425" y="6077"/>
                  </a:cubicBezTo>
                  <a:cubicBezTo>
                    <a:pt x="3721" y="5871"/>
                    <a:pt x="4018" y="5689"/>
                    <a:pt x="4292" y="5506"/>
                  </a:cubicBezTo>
                  <a:cubicBezTo>
                    <a:pt x="4315" y="5483"/>
                    <a:pt x="4360" y="5483"/>
                    <a:pt x="4383" y="5460"/>
                  </a:cubicBezTo>
                  <a:cubicBezTo>
                    <a:pt x="4406" y="5437"/>
                    <a:pt x="4429" y="5415"/>
                    <a:pt x="4452" y="5369"/>
                  </a:cubicBezTo>
                  <a:cubicBezTo>
                    <a:pt x="4475" y="5392"/>
                    <a:pt x="4497" y="5415"/>
                    <a:pt x="4497" y="5415"/>
                  </a:cubicBezTo>
                  <a:cubicBezTo>
                    <a:pt x="4475" y="5437"/>
                    <a:pt x="4452" y="5483"/>
                    <a:pt x="4429" y="5506"/>
                  </a:cubicBezTo>
                  <a:cubicBezTo>
                    <a:pt x="4246" y="5780"/>
                    <a:pt x="4087" y="6054"/>
                    <a:pt x="3927" y="6350"/>
                  </a:cubicBezTo>
                  <a:cubicBezTo>
                    <a:pt x="3904" y="6373"/>
                    <a:pt x="3881" y="6396"/>
                    <a:pt x="3835" y="6396"/>
                  </a:cubicBezTo>
                  <a:cubicBezTo>
                    <a:pt x="3470" y="6556"/>
                    <a:pt x="3425" y="6761"/>
                    <a:pt x="3699" y="7058"/>
                  </a:cubicBezTo>
                  <a:cubicBezTo>
                    <a:pt x="3721" y="7081"/>
                    <a:pt x="3767" y="7127"/>
                    <a:pt x="3790" y="7149"/>
                  </a:cubicBezTo>
                  <a:cubicBezTo>
                    <a:pt x="3961" y="7335"/>
                    <a:pt x="4160" y="7423"/>
                    <a:pt x="4380" y="7423"/>
                  </a:cubicBezTo>
                  <a:cubicBezTo>
                    <a:pt x="4511" y="7423"/>
                    <a:pt x="4649" y="7392"/>
                    <a:pt x="4794" y="7332"/>
                  </a:cubicBezTo>
                  <a:cubicBezTo>
                    <a:pt x="5433" y="7058"/>
                    <a:pt x="5730" y="6556"/>
                    <a:pt x="5730" y="5871"/>
                  </a:cubicBezTo>
                  <a:cubicBezTo>
                    <a:pt x="5730" y="5848"/>
                    <a:pt x="5753" y="5826"/>
                    <a:pt x="5776" y="5757"/>
                  </a:cubicBezTo>
                  <a:cubicBezTo>
                    <a:pt x="5935" y="5826"/>
                    <a:pt x="6095" y="5917"/>
                    <a:pt x="6255" y="5985"/>
                  </a:cubicBezTo>
                  <a:cubicBezTo>
                    <a:pt x="6575" y="6122"/>
                    <a:pt x="6871" y="6236"/>
                    <a:pt x="7191" y="6373"/>
                  </a:cubicBezTo>
                  <a:cubicBezTo>
                    <a:pt x="7351" y="6442"/>
                    <a:pt x="7442" y="6579"/>
                    <a:pt x="7419" y="6761"/>
                  </a:cubicBezTo>
                  <a:cubicBezTo>
                    <a:pt x="7419" y="6967"/>
                    <a:pt x="7510" y="7104"/>
                    <a:pt x="7647" y="7218"/>
                  </a:cubicBezTo>
                  <a:cubicBezTo>
                    <a:pt x="7921" y="7446"/>
                    <a:pt x="8195" y="7652"/>
                    <a:pt x="8469" y="7903"/>
                  </a:cubicBezTo>
                  <a:cubicBezTo>
                    <a:pt x="8218" y="7925"/>
                    <a:pt x="8058" y="7925"/>
                    <a:pt x="7876" y="7948"/>
                  </a:cubicBezTo>
                  <a:cubicBezTo>
                    <a:pt x="7870" y="7949"/>
                    <a:pt x="7863" y="7949"/>
                    <a:pt x="7856" y="7949"/>
                  </a:cubicBezTo>
                  <a:cubicBezTo>
                    <a:pt x="7647" y="7949"/>
                    <a:pt x="6960" y="7624"/>
                    <a:pt x="6894" y="7469"/>
                  </a:cubicBezTo>
                  <a:cubicBezTo>
                    <a:pt x="6871" y="7400"/>
                    <a:pt x="6917" y="7332"/>
                    <a:pt x="6917" y="7241"/>
                  </a:cubicBezTo>
                  <a:cubicBezTo>
                    <a:pt x="6917" y="6807"/>
                    <a:pt x="6734" y="6556"/>
                    <a:pt x="6323" y="6442"/>
                  </a:cubicBezTo>
                  <a:cubicBezTo>
                    <a:pt x="6264" y="6422"/>
                    <a:pt x="6207" y="6412"/>
                    <a:pt x="6153" y="6412"/>
                  </a:cubicBezTo>
                  <a:cubicBezTo>
                    <a:pt x="5902" y="6412"/>
                    <a:pt x="5738" y="6624"/>
                    <a:pt x="5776" y="6944"/>
                  </a:cubicBezTo>
                  <a:cubicBezTo>
                    <a:pt x="5821" y="7195"/>
                    <a:pt x="6004" y="7355"/>
                    <a:pt x="6164" y="7537"/>
                  </a:cubicBezTo>
                  <a:cubicBezTo>
                    <a:pt x="6643" y="7606"/>
                    <a:pt x="6757" y="7674"/>
                    <a:pt x="6826" y="7903"/>
                  </a:cubicBezTo>
                  <a:cubicBezTo>
                    <a:pt x="6725" y="7907"/>
                    <a:pt x="6645" y="7911"/>
                    <a:pt x="6579" y="7911"/>
                  </a:cubicBezTo>
                  <a:cubicBezTo>
                    <a:pt x="6316" y="7911"/>
                    <a:pt x="6287" y="7852"/>
                    <a:pt x="6141" y="7560"/>
                  </a:cubicBezTo>
                  <a:cubicBezTo>
                    <a:pt x="6050" y="7515"/>
                    <a:pt x="5958" y="7492"/>
                    <a:pt x="5890" y="7446"/>
                  </a:cubicBezTo>
                  <a:cubicBezTo>
                    <a:pt x="5823" y="7389"/>
                    <a:pt x="5764" y="7363"/>
                    <a:pt x="5708" y="7363"/>
                  </a:cubicBezTo>
                  <a:cubicBezTo>
                    <a:pt x="5630" y="7363"/>
                    <a:pt x="5558" y="7412"/>
                    <a:pt x="5479" y="7492"/>
                  </a:cubicBezTo>
                  <a:cubicBezTo>
                    <a:pt x="5753" y="7652"/>
                    <a:pt x="5844" y="7880"/>
                    <a:pt x="5776" y="8177"/>
                  </a:cubicBezTo>
                  <a:cubicBezTo>
                    <a:pt x="5525" y="8336"/>
                    <a:pt x="5205" y="8177"/>
                    <a:pt x="4977" y="8382"/>
                  </a:cubicBezTo>
                  <a:cubicBezTo>
                    <a:pt x="5160" y="8402"/>
                    <a:pt x="5348" y="8432"/>
                    <a:pt x="5532" y="8432"/>
                  </a:cubicBezTo>
                  <a:cubicBezTo>
                    <a:pt x="5761" y="8432"/>
                    <a:pt x="5984" y="8386"/>
                    <a:pt x="6186" y="8222"/>
                  </a:cubicBezTo>
                  <a:cubicBezTo>
                    <a:pt x="6186" y="8222"/>
                    <a:pt x="6209" y="8199"/>
                    <a:pt x="6232" y="8199"/>
                  </a:cubicBezTo>
                  <a:cubicBezTo>
                    <a:pt x="6666" y="8222"/>
                    <a:pt x="7122" y="8177"/>
                    <a:pt x="7533" y="8336"/>
                  </a:cubicBezTo>
                  <a:cubicBezTo>
                    <a:pt x="7465" y="8359"/>
                    <a:pt x="7396" y="8405"/>
                    <a:pt x="7328" y="8450"/>
                  </a:cubicBezTo>
                  <a:cubicBezTo>
                    <a:pt x="7236" y="8496"/>
                    <a:pt x="7122" y="8565"/>
                    <a:pt x="7031" y="8633"/>
                  </a:cubicBezTo>
                  <a:lnTo>
                    <a:pt x="7031" y="8610"/>
                  </a:lnTo>
                  <a:cubicBezTo>
                    <a:pt x="6963" y="8633"/>
                    <a:pt x="6894" y="8656"/>
                    <a:pt x="6848" y="8701"/>
                  </a:cubicBezTo>
                  <a:lnTo>
                    <a:pt x="6848" y="8679"/>
                  </a:lnTo>
                  <a:cubicBezTo>
                    <a:pt x="6803" y="8724"/>
                    <a:pt x="6780" y="8793"/>
                    <a:pt x="6734" y="8793"/>
                  </a:cubicBezTo>
                  <a:cubicBezTo>
                    <a:pt x="6483" y="8816"/>
                    <a:pt x="6209" y="8816"/>
                    <a:pt x="5958" y="8838"/>
                  </a:cubicBezTo>
                  <a:cubicBezTo>
                    <a:pt x="5525" y="8861"/>
                    <a:pt x="5137" y="8930"/>
                    <a:pt x="4817" y="9249"/>
                  </a:cubicBezTo>
                  <a:cubicBezTo>
                    <a:pt x="4798" y="9287"/>
                    <a:pt x="4779" y="9340"/>
                    <a:pt x="4773" y="9396"/>
                  </a:cubicBezTo>
                  <a:lnTo>
                    <a:pt x="4773" y="9396"/>
                  </a:lnTo>
                  <a:cubicBezTo>
                    <a:pt x="5131" y="9208"/>
                    <a:pt x="5490" y="9042"/>
                    <a:pt x="5923" y="9042"/>
                  </a:cubicBezTo>
                  <a:cubicBezTo>
                    <a:pt x="5950" y="9042"/>
                    <a:pt x="5977" y="9043"/>
                    <a:pt x="6004" y="9044"/>
                  </a:cubicBezTo>
                  <a:cubicBezTo>
                    <a:pt x="6164" y="9044"/>
                    <a:pt x="6301" y="9044"/>
                    <a:pt x="6392" y="9204"/>
                  </a:cubicBezTo>
                  <a:cubicBezTo>
                    <a:pt x="6438" y="9295"/>
                    <a:pt x="6575" y="9386"/>
                    <a:pt x="6666" y="9386"/>
                  </a:cubicBezTo>
                  <a:cubicBezTo>
                    <a:pt x="6940" y="9386"/>
                    <a:pt x="7100" y="9569"/>
                    <a:pt x="7214" y="9751"/>
                  </a:cubicBezTo>
                  <a:cubicBezTo>
                    <a:pt x="7419" y="10048"/>
                    <a:pt x="7624" y="10345"/>
                    <a:pt x="7739" y="10687"/>
                  </a:cubicBezTo>
                  <a:cubicBezTo>
                    <a:pt x="7830" y="10893"/>
                    <a:pt x="7898" y="11189"/>
                    <a:pt x="7624" y="11441"/>
                  </a:cubicBezTo>
                  <a:cubicBezTo>
                    <a:pt x="7282" y="10984"/>
                    <a:pt x="7328" y="10368"/>
                    <a:pt x="6917" y="9934"/>
                  </a:cubicBezTo>
                  <a:cubicBezTo>
                    <a:pt x="6917" y="10162"/>
                    <a:pt x="6894" y="10368"/>
                    <a:pt x="6894" y="10550"/>
                  </a:cubicBezTo>
                  <a:cubicBezTo>
                    <a:pt x="6894" y="10687"/>
                    <a:pt x="6917" y="10801"/>
                    <a:pt x="6917" y="10938"/>
                  </a:cubicBezTo>
                  <a:cubicBezTo>
                    <a:pt x="6940" y="11463"/>
                    <a:pt x="6940" y="11463"/>
                    <a:pt x="6392" y="11692"/>
                  </a:cubicBezTo>
                  <a:cubicBezTo>
                    <a:pt x="6369" y="11532"/>
                    <a:pt x="6301" y="11395"/>
                    <a:pt x="6301" y="11235"/>
                  </a:cubicBezTo>
                  <a:cubicBezTo>
                    <a:pt x="6278" y="10893"/>
                    <a:pt x="6323" y="10528"/>
                    <a:pt x="6323" y="10185"/>
                  </a:cubicBezTo>
                  <a:cubicBezTo>
                    <a:pt x="6323" y="10048"/>
                    <a:pt x="6323" y="9934"/>
                    <a:pt x="6278" y="9820"/>
                  </a:cubicBezTo>
                  <a:cubicBezTo>
                    <a:pt x="5913" y="10185"/>
                    <a:pt x="5593" y="10596"/>
                    <a:pt x="5091" y="10824"/>
                  </a:cubicBezTo>
                  <a:cubicBezTo>
                    <a:pt x="5091" y="10254"/>
                    <a:pt x="4977" y="10345"/>
                    <a:pt x="6072" y="9318"/>
                  </a:cubicBezTo>
                  <a:lnTo>
                    <a:pt x="6072" y="9318"/>
                  </a:lnTo>
                  <a:cubicBezTo>
                    <a:pt x="5707" y="9363"/>
                    <a:pt x="5479" y="9546"/>
                    <a:pt x="5228" y="9683"/>
                  </a:cubicBezTo>
                  <a:cubicBezTo>
                    <a:pt x="5000" y="9820"/>
                    <a:pt x="4748" y="9957"/>
                    <a:pt x="4475" y="10117"/>
                  </a:cubicBezTo>
                  <a:cubicBezTo>
                    <a:pt x="4520" y="10208"/>
                    <a:pt x="4589" y="10322"/>
                    <a:pt x="4657" y="10436"/>
                  </a:cubicBezTo>
                  <a:cubicBezTo>
                    <a:pt x="4771" y="10345"/>
                    <a:pt x="4885" y="10254"/>
                    <a:pt x="5045" y="10139"/>
                  </a:cubicBezTo>
                  <a:lnTo>
                    <a:pt x="5045" y="10139"/>
                  </a:lnTo>
                  <a:cubicBezTo>
                    <a:pt x="5000" y="10368"/>
                    <a:pt x="4954" y="10550"/>
                    <a:pt x="4931" y="10756"/>
                  </a:cubicBezTo>
                  <a:cubicBezTo>
                    <a:pt x="4931" y="10912"/>
                    <a:pt x="4974" y="10982"/>
                    <a:pt x="5059" y="10982"/>
                  </a:cubicBezTo>
                  <a:cubicBezTo>
                    <a:pt x="5099" y="10982"/>
                    <a:pt x="5147" y="10967"/>
                    <a:pt x="5205" y="10938"/>
                  </a:cubicBezTo>
                  <a:cubicBezTo>
                    <a:pt x="5410" y="10824"/>
                    <a:pt x="5593" y="10687"/>
                    <a:pt x="5776" y="10550"/>
                  </a:cubicBezTo>
                  <a:cubicBezTo>
                    <a:pt x="5867" y="10482"/>
                    <a:pt x="5958" y="10413"/>
                    <a:pt x="6072" y="10299"/>
                  </a:cubicBezTo>
                  <a:cubicBezTo>
                    <a:pt x="6072" y="10436"/>
                    <a:pt x="6095" y="10505"/>
                    <a:pt x="6095" y="10596"/>
                  </a:cubicBezTo>
                  <a:cubicBezTo>
                    <a:pt x="5981" y="11007"/>
                    <a:pt x="6141" y="11372"/>
                    <a:pt x="6301" y="11760"/>
                  </a:cubicBezTo>
                  <a:cubicBezTo>
                    <a:pt x="6415" y="12034"/>
                    <a:pt x="6506" y="12308"/>
                    <a:pt x="6620" y="12627"/>
                  </a:cubicBezTo>
                  <a:cubicBezTo>
                    <a:pt x="6458" y="12615"/>
                    <a:pt x="6303" y="12555"/>
                    <a:pt x="6155" y="12555"/>
                  </a:cubicBezTo>
                  <a:cubicBezTo>
                    <a:pt x="6031" y="12555"/>
                    <a:pt x="5912" y="12596"/>
                    <a:pt x="5798" y="12742"/>
                  </a:cubicBezTo>
                  <a:cubicBezTo>
                    <a:pt x="5847" y="12736"/>
                    <a:pt x="5894" y="12734"/>
                    <a:pt x="5940" y="12734"/>
                  </a:cubicBezTo>
                  <a:cubicBezTo>
                    <a:pt x="6476" y="12734"/>
                    <a:pt x="6835" y="13086"/>
                    <a:pt x="7214" y="13381"/>
                  </a:cubicBezTo>
                  <a:cubicBezTo>
                    <a:pt x="7191" y="13404"/>
                    <a:pt x="7191" y="13426"/>
                    <a:pt x="7191" y="13449"/>
                  </a:cubicBezTo>
                  <a:cubicBezTo>
                    <a:pt x="7115" y="13449"/>
                    <a:pt x="7039" y="13459"/>
                    <a:pt x="6969" y="13459"/>
                  </a:cubicBezTo>
                  <a:cubicBezTo>
                    <a:pt x="6935" y="13459"/>
                    <a:pt x="6902" y="13457"/>
                    <a:pt x="6871" y="13449"/>
                  </a:cubicBezTo>
                  <a:cubicBezTo>
                    <a:pt x="6666" y="13381"/>
                    <a:pt x="6460" y="13267"/>
                    <a:pt x="6278" y="13198"/>
                  </a:cubicBezTo>
                  <a:cubicBezTo>
                    <a:pt x="6141" y="13175"/>
                    <a:pt x="6027" y="13130"/>
                    <a:pt x="5890" y="13130"/>
                  </a:cubicBezTo>
                  <a:cubicBezTo>
                    <a:pt x="5639" y="13152"/>
                    <a:pt x="5525" y="13335"/>
                    <a:pt x="5547" y="13586"/>
                  </a:cubicBezTo>
                  <a:cubicBezTo>
                    <a:pt x="5570" y="13655"/>
                    <a:pt x="5570" y="13723"/>
                    <a:pt x="5593" y="13792"/>
                  </a:cubicBezTo>
                  <a:cubicBezTo>
                    <a:pt x="5502" y="13837"/>
                    <a:pt x="5410" y="13837"/>
                    <a:pt x="5342" y="13883"/>
                  </a:cubicBezTo>
                  <a:cubicBezTo>
                    <a:pt x="5289" y="13915"/>
                    <a:pt x="5241" y="13932"/>
                    <a:pt x="5193" y="13932"/>
                  </a:cubicBezTo>
                  <a:cubicBezTo>
                    <a:pt x="5138" y="13932"/>
                    <a:pt x="5084" y="13909"/>
                    <a:pt x="5022" y="13860"/>
                  </a:cubicBezTo>
                  <a:cubicBezTo>
                    <a:pt x="4931" y="13814"/>
                    <a:pt x="4817" y="13769"/>
                    <a:pt x="4703" y="13746"/>
                  </a:cubicBezTo>
                  <a:cubicBezTo>
                    <a:pt x="4656" y="13736"/>
                    <a:pt x="4604" y="13731"/>
                    <a:pt x="4557" y="13731"/>
                  </a:cubicBezTo>
                  <a:cubicBezTo>
                    <a:pt x="4491" y="13731"/>
                    <a:pt x="4433" y="13742"/>
                    <a:pt x="4406" y="13769"/>
                  </a:cubicBezTo>
                  <a:cubicBezTo>
                    <a:pt x="4360" y="13814"/>
                    <a:pt x="4360" y="13951"/>
                    <a:pt x="4383" y="14043"/>
                  </a:cubicBezTo>
                  <a:cubicBezTo>
                    <a:pt x="4452" y="14294"/>
                    <a:pt x="4520" y="14522"/>
                    <a:pt x="4612" y="14796"/>
                  </a:cubicBezTo>
                  <a:cubicBezTo>
                    <a:pt x="4657" y="14750"/>
                    <a:pt x="4748" y="14705"/>
                    <a:pt x="4817" y="14659"/>
                  </a:cubicBezTo>
                  <a:cubicBezTo>
                    <a:pt x="4726" y="14408"/>
                    <a:pt x="4634" y="14180"/>
                    <a:pt x="4543" y="13928"/>
                  </a:cubicBezTo>
                  <a:cubicBezTo>
                    <a:pt x="4794" y="13928"/>
                    <a:pt x="4908" y="14043"/>
                    <a:pt x="5022" y="14180"/>
                  </a:cubicBezTo>
                  <a:cubicBezTo>
                    <a:pt x="5388" y="14727"/>
                    <a:pt x="5776" y="15275"/>
                    <a:pt x="6141" y="15823"/>
                  </a:cubicBezTo>
                  <a:cubicBezTo>
                    <a:pt x="6164" y="15869"/>
                    <a:pt x="6186" y="15960"/>
                    <a:pt x="6209" y="16051"/>
                  </a:cubicBezTo>
                  <a:cubicBezTo>
                    <a:pt x="6118" y="16051"/>
                    <a:pt x="6072" y="16051"/>
                    <a:pt x="6027" y="16028"/>
                  </a:cubicBezTo>
                  <a:cubicBezTo>
                    <a:pt x="5730" y="15869"/>
                    <a:pt x="5433" y="15663"/>
                    <a:pt x="5114" y="15549"/>
                  </a:cubicBezTo>
                  <a:cubicBezTo>
                    <a:pt x="5042" y="15525"/>
                    <a:pt x="4965" y="15515"/>
                    <a:pt x="4885" y="15515"/>
                  </a:cubicBezTo>
                  <a:cubicBezTo>
                    <a:pt x="4736" y="15515"/>
                    <a:pt x="4578" y="15550"/>
                    <a:pt x="4429" y="15595"/>
                  </a:cubicBezTo>
                  <a:cubicBezTo>
                    <a:pt x="4368" y="15610"/>
                    <a:pt x="4312" y="15618"/>
                    <a:pt x="4259" y="15618"/>
                  </a:cubicBezTo>
                  <a:cubicBezTo>
                    <a:pt x="4153" y="15618"/>
                    <a:pt x="4056" y="15587"/>
                    <a:pt x="3950" y="15526"/>
                  </a:cubicBezTo>
                  <a:cubicBezTo>
                    <a:pt x="3803" y="15445"/>
                    <a:pt x="3644" y="15375"/>
                    <a:pt x="3474" y="15375"/>
                  </a:cubicBezTo>
                  <a:cubicBezTo>
                    <a:pt x="3406" y="15375"/>
                    <a:pt x="3337" y="15386"/>
                    <a:pt x="3265" y="15412"/>
                  </a:cubicBezTo>
                  <a:cubicBezTo>
                    <a:pt x="3242" y="15800"/>
                    <a:pt x="3767" y="16508"/>
                    <a:pt x="4109" y="16553"/>
                  </a:cubicBezTo>
                  <a:cubicBezTo>
                    <a:pt x="4132" y="16690"/>
                    <a:pt x="4155" y="16827"/>
                    <a:pt x="4178" y="16987"/>
                  </a:cubicBezTo>
                  <a:cubicBezTo>
                    <a:pt x="3630" y="16576"/>
                    <a:pt x="3059" y="16188"/>
                    <a:pt x="2717" y="15549"/>
                  </a:cubicBezTo>
                  <a:cubicBezTo>
                    <a:pt x="3082" y="15366"/>
                    <a:pt x="3333" y="15047"/>
                    <a:pt x="3493" y="14659"/>
                  </a:cubicBezTo>
                  <a:cubicBezTo>
                    <a:pt x="3584" y="14385"/>
                    <a:pt x="3699" y="14088"/>
                    <a:pt x="3584" y="13769"/>
                  </a:cubicBezTo>
                  <a:cubicBezTo>
                    <a:pt x="3527" y="13610"/>
                    <a:pt x="3460" y="13533"/>
                    <a:pt x="3360" y="13533"/>
                  </a:cubicBezTo>
                  <a:cubicBezTo>
                    <a:pt x="3303" y="13533"/>
                    <a:pt x="3234" y="13559"/>
                    <a:pt x="3151" y="13609"/>
                  </a:cubicBezTo>
                  <a:cubicBezTo>
                    <a:pt x="2968" y="13700"/>
                    <a:pt x="2786" y="13837"/>
                    <a:pt x="2580" y="13974"/>
                  </a:cubicBezTo>
                  <a:cubicBezTo>
                    <a:pt x="2512" y="13723"/>
                    <a:pt x="2443" y="13449"/>
                    <a:pt x="2352" y="13198"/>
                  </a:cubicBezTo>
                  <a:cubicBezTo>
                    <a:pt x="2329" y="13107"/>
                    <a:pt x="2283" y="13015"/>
                    <a:pt x="2238" y="12947"/>
                  </a:cubicBezTo>
                  <a:cubicBezTo>
                    <a:pt x="2131" y="12751"/>
                    <a:pt x="2010" y="12680"/>
                    <a:pt x="1854" y="12680"/>
                  </a:cubicBezTo>
                  <a:cubicBezTo>
                    <a:pt x="1810" y="12680"/>
                    <a:pt x="1763" y="12686"/>
                    <a:pt x="1713" y="12696"/>
                  </a:cubicBezTo>
                  <a:cubicBezTo>
                    <a:pt x="1439" y="12764"/>
                    <a:pt x="1302" y="12924"/>
                    <a:pt x="1302" y="13198"/>
                  </a:cubicBezTo>
                  <a:cubicBezTo>
                    <a:pt x="1279" y="13472"/>
                    <a:pt x="1325" y="13700"/>
                    <a:pt x="1484" y="13928"/>
                  </a:cubicBezTo>
                  <a:cubicBezTo>
                    <a:pt x="1576" y="14065"/>
                    <a:pt x="1644" y="14225"/>
                    <a:pt x="1667" y="14431"/>
                  </a:cubicBezTo>
                  <a:cubicBezTo>
                    <a:pt x="1599" y="14385"/>
                    <a:pt x="1507" y="14339"/>
                    <a:pt x="1416" y="14271"/>
                  </a:cubicBezTo>
                  <a:cubicBezTo>
                    <a:pt x="1200" y="14121"/>
                    <a:pt x="948" y="14069"/>
                    <a:pt x="694" y="14069"/>
                  </a:cubicBezTo>
                  <a:cubicBezTo>
                    <a:pt x="599" y="14069"/>
                    <a:pt x="505" y="14076"/>
                    <a:pt x="412" y="14088"/>
                  </a:cubicBezTo>
                  <a:cubicBezTo>
                    <a:pt x="183" y="14134"/>
                    <a:pt x="24" y="14294"/>
                    <a:pt x="24" y="14476"/>
                  </a:cubicBezTo>
                  <a:cubicBezTo>
                    <a:pt x="1" y="14636"/>
                    <a:pt x="115" y="14819"/>
                    <a:pt x="320" y="14910"/>
                  </a:cubicBezTo>
                  <a:cubicBezTo>
                    <a:pt x="617" y="15001"/>
                    <a:pt x="937" y="15070"/>
                    <a:pt x="1256" y="15230"/>
                  </a:cubicBezTo>
                  <a:cubicBezTo>
                    <a:pt x="868" y="15366"/>
                    <a:pt x="480" y="15481"/>
                    <a:pt x="92" y="15618"/>
                  </a:cubicBezTo>
                  <a:cubicBezTo>
                    <a:pt x="183" y="16074"/>
                    <a:pt x="457" y="16211"/>
                    <a:pt x="1256" y="16211"/>
                  </a:cubicBezTo>
                  <a:cubicBezTo>
                    <a:pt x="1142" y="16348"/>
                    <a:pt x="1051" y="16508"/>
                    <a:pt x="937" y="16622"/>
                  </a:cubicBezTo>
                  <a:cubicBezTo>
                    <a:pt x="777" y="16804"/>
                    <a:pt x="845" y="17010"/>
                    <a:pt x="914" y="17192"/>
                  </a:cubicBezTo>
                  <a:cubicBezTo>
                    <a:pt x="914" y="17261"/>
                    <a:pt x="982" y="17307"/>
                    <a:pt x="1051" y="17329"/>
                  </a:cubicBezTo>
                  <a:cubicBezTo>
                    <a:pt x="1104" y="17349"/>
                    <a:pt x="1165" y="17358"/>
                    <a:pt x="1230" y="17358"/>
                  </a:cubicBezTo>
                  <a:cubicBezTo>
                    <a:pt x="1466" y="17358"/>
                    <a:pt x="1747" y="17235"/>
                    <a:pt x="1873" y="17056"/>
                  </a:cubicBezTo>
                  <a:cubicBezTo>
                    <a:pt x="2032" y="16850"/>
                    <a:pt x="2169" y="16645"/>
                    <a:pt x="2306" y="16394"/>
                  </a:cubicBezTo>
                  <a:cubicBezTo>
                    <a:pt x="2466" y="16599"/>
                    <a:pt x="2580" y="16782"/>
                    <a:pt x="2740" y="16964"/>
                  </a:cubicBezTo>
                  <a:cubicBezTo>
                    <a:pt x="2808" y="17033"/>
                    <a:pt x="2968" y="17078"/>
                    <a:pt x="3082" y="17078"/>
                  </a:cubicBezTo>
                  <a:cubicBezTo>
                    <a:pt x="3128" y="17078"/>
                    <a:pt x="3196" y="16941"/>
                    <a:pt x="3242" y="16850"/>
                  </a:cubicBezTo>
                  <a:cubicBezTo>
                    <a:pt x="3265" y="16827"/>
                    <a:pt x="3265" y="16782"/>
                    <a:pt x="3288" y="16713"/>
                  </a:cubicBezTo>
                  <a:cubicBezTo>
                    <a:pt x="3607" y="16873"/>
                    <a:pt x="3904" y="17033"/>
                    <a:pt x="4269" y="17215"/>
                  </a:cubicBezTo>
                  <a:cubicBezTo>
                    <a:pt x="4018" y="17307"/>
                    <a:pt x="3813" y="17352"/>
                    <a:pt x="3630" y="17444"/>
                  </a:cubicBezTo>
                  <a:cubicBezTo>
                    <a:pt x="3447" y="17535"/>
                    <a:pt x="3265" y="17672"/>
                    <a:pt x="3082" y="17809"/>
                  </a:cubicBezTo>
                  <a:cubicBezTo>
                    <a:pt x="3364" y="18027"/>
                    <a:pt x="3676" y="18144"/>
                    <a:pt x="3975" y="18144"/>
                  </a:cubicBezTo>
                  <a:cubicBezTo>
                    <a:pt x="4208" y="18144"/>
                    <a:pt x="4434" y="18073"/>
                    <a:pt x="4634" y="17923"/>
                  </a:cubicBezTo>
                  <a:cubicBezTo>
                    <a:pt x="4931" y="17695"/>
                    <a:pt x="5251" y="17717"/>
                    <a:pt x="5547" y="17695"/>
                  </a:cubicBezTo>
                  <a:cubicBezTo>
                    <a:pt x="5593" y="17695"/>
                    <a:pt x="5662" y="17740"/>
                    <a:pt x="5707" y="17786"/>
                  </a:cubicBezTo>
                  <a:cubicBezTo>
                    <a:pt x="5821" y="17946"/>
                    <a:pt x="5935" y="18128"/>
                    <a:pt x="6072" y="18334"/>
                  </a:cubicBezTo>
                  <a:cubicBezTo>
                    <a:pt x="6015" y="18322"/>
                    <a:pt x="5958" y="18322"/>
                    <a:pt x="5904" y="18322"/>
                  </a:cubicBezTo>
                  <a:cubicBezTo>
                    <a:pt x="5850" y="18322"/>
                    <a:pt x="5798" y="18322"/>
                    <a:pt x="5753" y="18311"/>
                  </a:cubicBezTo>
                  <a:cubicBezTo>
                    <a:pt x="5685" y="18291"/>
                    <a:pt x="5613" y="18281"/>
                    <a:pt x="5539" y="18281"/>
                  </a:cubicBezTo>
                  <a:cubicBezTo>
                    <a:pt x="4944" y="18281"/>
                    <a:pt x="4201" y="18886"/>
                    <a:pt x="4018" y="19292"/>
                  </a:cubicBezTo>
                  <a:cubicBezTo>
                    <a:pt x="3950" y="19429"/>
                    <a:pt x="3927" y="19589"/>
                    <a:pt x="3950" y="19749"/>
                  </a:cubicBezTo>
                  <a:cubicBezTo>
                    <a:pt x="3997" y="19938"/>
                    <a:pt x="4099" y="20040"/>
                    <a:pt x="4240" y="20040"/>
                  </a:cubicBezTo>
                  <a:cubicBezTo>
                    <a:pt x="4303" y="20040"/>
                    <a:pt x="4374" y="20020"/>
                    <a:pt x="4452" y="19977"/>
                  </a:cubicBezTo>
                  <a:cubicBezTo>
                    <a:pt x="4840" y="19749"/>
                    <a:pt x="5228" y="19498"/>
                    <a:pt x="5639" y="19270"/>
                  </a:cubicBezTo>
                  <a:cubicBezTo>
                    <a:pt x="5776" y="19178"/>
                    <a:pt x="5913" y="19110"/>
                    <a:pt x="6050" y="19041"/>
                  </a:cubicBezTo>
                  <a:lnTo>
                    <a:pt x="6050" y="19041"/>
                  </a:lnTo>
                  <a:cubicBezTo>
                    <a:pt x="5981" y="19224"/>
                    <a:pt x="5890" y="19429"/>
                    <a:pt x="5844" y="19635"/>
                  </a:cubicBezTo>
                  <a:cubicBezTo>
                    <a:pt x="5821" y="19749"/>
                    <a:pt x="5844" y="19886"/>
                    <a:pt x="5844" y="20023"/>
                  </a:cubicBezTo>
                  <a:cubicBezTo>
                    <a:pt x="6506" y="19726"/>
                    <a:pt x="6757" y="19384"/>
                    <a:pt x="6734" y="18745"/>
                  </a:cubicBezTo>
                  <a:cubicBezTo>
                    <a:pt x="6748" y="18744"/>
                    <a:pt x="6761" y="18743"/>
                    <a:pt x="6774" y="18743"/>
                  </a:cubicBezTo>
                  <a:cubicBezTo>
                    <a:pt x="7140" y="18743"/>
                    <a:pt x="7384" y="19045"/>
                    <a:pt x="7693" y="19155"/>
                  </a:cubicBezTo>
                  <a:cubicBezTo>
                    <a:pt x="7373" y="19292"/>
                    <a:pt x="7008" y="19384"/>
                    <a:pt x="6734" y="19589"/>
                  </a:cubicBezTo>
                  <a:cubicBezTo>
                    <a:pt x="6255" y="19886"/>
                    <a:pt x="6004" y="20365"/>
                    <a:pt x="6072" y="20959"/>
                  </a:cubicBezTo>
                  <a:cubicBezTo>
                    <a:pt x="6090" y="21137"/>
                    <a:pt x="6150" y="21232"/>
                    <a:pt x="6284" y="21232"/>
                  </a:cubicBezTo>
                  <a:cubicBezTo>
                    <a:pt x="6322" y="21232"/>
                    <a:pt x="6365" y="21225"/>
                    <a:pt x="6415" y="21210"/>
                  </a:cubicBezTo>
                  <a:cubicBezTo>
                    <a:pt x="6711" y="21118"/>
                    <a:pt x="7031" y="21050"/>
                    <a:pt x="7305" y="20890"/>
                  </a:cubicBezTo>
                  <a:cubicBezTo>
                    <a:pt x="7533" y="20753"/>
                    <a:pt x="7670" y="20502"/>
                    <a:pt x="7830" y="20274"/>
                  </a:cubicBezTo>
                  <a:cubicBezTo>
                    <a:pt x="7944" y="20091"/>
                    <a:pt x="8035" y="19886"/>
                    <a:pt x="8127" y="19680"/>
                  </a:cubicBezTo>
                  <a:cubicBezTo>
                    <a:pt x="8181" y="19534"/>
                    <a:pt x="8236" y="19461"/>
                    <a:pt x="8361" y="19461"/>
                  </a:cubicBezTo>
                  <a:cubicBezTo>
                    <a:pt x="8392" y="19461"/>
                    <a:pt x="8428" y="19466"/>
                    <a:pt x="8469" y="19475"/>
                  </a:cubicBezTo>
                  <a:cubicBezTo>
                    <a:pt x="8994" y="19566"/>
                    <a:pt x="9496" y="19658"/>
                    <a:pt x="10021" y="19749"/>
                  </a:cubicBezTo>
                  <a:lnTo>
                    <a:pt x="10021" y="19734"/>
                  </a:lnTo>
                  <a:lnTo>
                    <a:pt x="10021" y="19734"/>
                  </a:lnTo>
                  <a:cubicBezTo>
                    <a:pt x="10286" y="19821"/>
                    <a:pt x="10531" y="19888"/>
                    <a:pt x="10797" y="19954"/>
                  </a:cubicBezTo>
                  <a:cubicBezTo>
                    <a:pt x="10808" y="19957"/>
                    <a:pt x="10819" y="19957"/>
                    <a:pt x="10830" y="19957"/>
                  </a:cubicBezTo>
                  <a:cubicBezTo>
                    <a:pt x="10889" y="19957"/>
                    <a:pt x="10948" y="19931"/>
                    <a:pt x="11011" y="19931"/>
                  </a:cubicBezTo>
                  <a:cubicBezTo>
                    <a:pt x="11059" y="19931"/>
                    <a:pt x="11109" y="19947"/>
                    <a:pt x="11162" y="20000"/>
                  </a:cubicBezTo>
                  <a:cubicBezTo>
                    <a:pt x="11277" y="20091"/>
                    <a:pt x="11482" y="20091"/>
                    <a:pt x="11619" y="20114"/>
                  </a:cubicBezTo>
                  <a:cubicBezTo>
                    <a:pt x="11779" y="20160"/>
                    <a:pt x="11938" y="20183"/>
                    <a:pt x="12098" y="20228"/>
                  </a:cubicBezTo>
                  <a:cubicBezTo>
                    <a:pt x="12121" y="20228"/>
                    <a:pt x="12144" y="20251"/>
                    <a:pt x="12212" y="20297"/>
                  </a:cubicBezTo>
                  <a:cubicBezTo>
                    <a:pt x="12075" y="20365"/>
                    <a:pt x="11984" y="20434"/>
                    <a:pt x="11870" y="20457"/>
                  </a:cubicBezTo>
                  <a:cubicBezTo>
                    <a:pt x="11413" y="20548"/>
                    <a:pt x="10957" y="20616"/>
                    <a:pt x="10478" y="20685"/>
                  </a:cubicBezTo>
                  <a:cubicBezTo>
                    <a:pt x="9930" y="20799"/>
                    <a:pt x="9451" y="21027"/>
                    <a:pt x="9131" y="21506"/>
                  </a:cubicBezTo>
                  <a:cubicBezTo>
                    <a:pt x="8948" y="21758"/>
                    <a:pt x="8971" y="22009"/>
                    <a:pt x="9040" y="22283"/>
                  </a:cubicBezTo>
                  <a:cubicBezTo>
                    <a:pt x="9062" y="22328"/>
                    <a:pt x="9131" y="22397"/>
                    <a:pt x="9199" y="22397"/>
                  </a:cubicBezTo>
                  <a:cubicBezTo>
                    <a:pt x="9348" y="22419"/>
                    <a:pt x="9496" y="22448"/>
                    <a:pt x="9642" y="22448"/>
                  </a:cubicBezTo>
                  <a:cubicBezTo>
                    <a:pt x="9787" y="22448"/>
                    <a:pt x="9930" y="22419"/>
                    <a:pt x="10067" y="22328"/>
                  </a:cubicBezTo>
                  <a:cubicBezTo>
                    <a:pt x="10409" y="22100"/>
                    <a:pt x="10752" y="21849"/>
                    <a:pt x="11094" y="21621"/>
                  </a:cubicBezTo>
                  <a:cubicBezTo>
                    <a:pt x="11162" y="21575"/>
                    <a:pt x="11254" y="21529"/>
                    <a:pt x="11345" y="21506"/>
                  </a:cubicBezTo>
                  <a:lnTo>
                    <a:pt x="11345" y="21506"/>
                  </a:lnTo>
                  <a:cubicBezTo>
                    <a:pt x="11140" y="21803"/>
                    <a:pt x="11231" y="22146"/>
                    <a:pt x="11254" y="22442"/>
                  </a:cubicBezTo>
                  <a:cubicBezTo>
                    <a:pt x="11277" y="22671"/>
                    <a:pt x="11436" y="22876"/>
                    <a:pt x="11550" y="23081"/>
                  </a:cubicBezTo>
                  <a:cubicBezTo>
                    <a:pt x="11619" y="23218"/>
                    <a:pt x="11710" y="23332"/>
                    <a:pt x="11824" y="23447"/>
                  </a:cubicBezTo>
                  <a:cubicBezTo>
                    <a:pt x="11881" y="23503"/>
                    <a:pt x="11968" y="23544"/>
                    <a:pt x="12048" y="23544"/>
                  </a:cubicBezTo>
                  <a:cubicBezTo>
                    <a:pt x="12065" y="23544"/>
                    <a:pt x="12082" y="23542"/>
                    <a:pt x="12098" y="23538"/>
                  </a:cubicBezTo>
                  <a:cubicBezTo>
                    <a:pt x="12167" y="23538"/>
                    <a:pt x="12212" y="23424"/>
                    <a:pt x="12235" y="23332"/>
                  </a:cubicBezTo>
                  <a:cubicBezTo>
                    <a:pt x="12395" y="22739"/>
                    <a:pt x="12372" y="22168"/>
                    <a:pt x="12167" y="21598"/>
                  </a:cubicBezTo>
                  <a:cubicBezTo>
                    <a:pt x="12075" y="21392"/>
                    <a:pt x="11961" y="21187"/>
                    <a:pt x="11870" y="20959"/>
                  </a:cubicBezTo>
                  <a:cubicBezTo>
                    <a:pt x="12238" y="20735"/>
                    <a:pt x="12599" y="20595"/>
                    <a:pt x="12970" y="20595"/>
                  </a:cubicBezTo>
                  <a:cubicBezTo>
                    <a:pt x="13242" y="20595"/>
                    <a:pt x="13520" y="20671"/>
                    <a:pt x="13810" y="20845"/>
                  </a:cubicBezTo>
                  <a:cubicBezTo>
                    <a:pt x="14312" y="21118"/>
                    <a:pt x="14837" y="21370"/>
                    <a:pt x="15339" y="21621"/>
                  </a:cubicBezTo>
                  <a:cubicBezTo>
                    <a:pt x="15454" y="21689"/>
                    <a:pt x="15545" y="21758"/>
                    <a:pt x="15636" y="21803"/>
                  </a:cubicBezTo>
                  <a:cubicBezTo>
                    <a:pt x="15807" y="21898"/>
                    <a:pt x="15963" y="21946"/>
                    <a:pt x="16142" y="21946"/>
                  </a:cubicBezTo>
                  <a:cubicBezTo>
                    <a:pt x="16178" y="21946"/>
                    <a:pt x="16214" y="21944"/>
                    <a:pt x="16252" y="21940"/>
                  </a:cubicBezTo>
                  <a:cubicBezTo>
                    <a:pt x="16526" y="21940"/>
                    <a:pt x="16800" y="22031"/>
                    <a:pt x="17051" y="22077"/>
                  </a:cubicBezTo>
                  <a:cubicBezTo>
                    <a:pt x="17097" y="22077"/>
                    <a:pt x="17143" y="22123"/>
                    <a:pt x="17188" y="22123"/>
                  </a:cubicBezTo>
                  <a:cubicBezTo>
                    <a:pt x="17805" y="22191"/>
                    <a:pt x="18330" y="22511"/>
                    <a:pt x="18855" y="22853"/>
                  </a:cubicBezTo>
                  <a:cubicBezTo>
                    <a:pt x="19106" y="23036"/>
                    <a:pt x="19334" y="23241"/>
                    <a:pt x="19516" y="23469"/>
                  </a:cubicBezTo>
                  <a:cubicBezTo>
                    <a:pt x="20156" y="24337"/>
                    <a:pt x="20863" y="25113"/>
                    <a:pt x="21708" y="25775"/>
                  </a:cubicBezTo>
                  <a:cubicBezTo>
                    <a:pt x="22050" y="26026"/>
                    <a:pt x="22301" y="26368"/>
                    <a:pt x="22598" y="26665"/>
                  </a:cubicBezTo>
                  <a:cubicBezTo>
                    <a:pt x="22639" y="26707"/>
                    <a:pt x="22706" y="26725"/>
                    <a:pt x="22785" y="26725"/>
                  </a:cubicBezTo>
                  <a:cubicBezTo>
                    <a:pt x="23187" y="26725"/>
                    <a:pt x="23937" y="26258"/>
                    <a:pt x="23671" y="25935"/>
                  </a:cubicBezTo>
                  <a:cubicBezTo>
                    <a:pt x="23922" y="25798"/>
                    <a:pt x="23785" y="25661"/>
                    <a:pt x="23671" y="25524"/>
                  </a:cubicBezTo>
                  <a:cubicBezTo>
                    <a:pt x="23351" y="25181"/>
                    <a:pt x="22986" y="24862"/>
                    <a:pt x="22689" y="24474"/>
                  </a:cubicBezTo>
                  <a:cubicBezTo>
                    <a:pt x="22096" y="23766"/>
                    <a:pt x="21297" y="23332"/>
                    <a:pt x="20589" y="22785"/>
                  </a:cubicBezTo>
                  <a:cubicBezTo>
                    <a:pt x="20293" y="22556"/>
                    <a:pt x="20064" y="22283"/>
                    <a:pt x="19813" y="22031"/>
                  </a:cubicBezTo>
                  <a:cubicBezTo>
                    <a:pt x="19494" y="21712"/>
                    <a:pt x="19197" y="21392"/>
                    <a:pt x="18900" y="21050"/>
                  </a:cubicBezTo>
                  <a:cubicBezTo>
                    <a:pt x="18672" y="20776"/>
                    <a:pt x="18467" y="20479"/>
                    <a:pt x="18238" y="20183"/>
                  </a:cubicBezTo>
                  <a:cubicBezTo>
                    <a:pt x="18170" y="20091"/>
                    <a:pt x="18124" y="20000"/>
                    <a:pt x="18078" y="19909"/>
                  </a:cubicBezTo>
                  <a:cubicBezTo>
                    <a:pt x="17668" y="19270"/>
                    <a:pt x="17257" y="18630"/>
                    <a:pt x="16846" y="17991"/>
                  </a:cubicBezTo>
                  <a:cubicBezTo>
                    <a:pt x="16618" y="17626"/>
                    <a:pt x="16389" y="17284"/>
                    <a:pt x="16184" y="16919"/>
                  </a:cubicBezTo>
                  <a:cubicBezTo>
                    <a:pt x="16181" y="16921"/>
                    <a:pt x="16178" y="16924"/>
                    <a:pt x="16176" y="16927"/>
                  </a:cubicBezTo>
                  <a:lnTo>
                    <a:pt x="16176" y="16927"/>
                  </a:lnTo>
                  <a:cubicBezTo>
                    <a:pt x="16113" y="16816"/>
                    <a:pt x="16089" y="16687"/>
                    <a:pt x="16001" y="16599"/>
                  </a:cubicBezTo>
                  <a:cubicBezTo>
                    <a:pt x="15819" y="16348"/>
                    <a:pt x="15819" y="16074"/>
                    <a:pt x="15842" y="15800"/>
                  </a:cubicBezTo>
                  <a:cubicBezTo>
                    <a:pt x="15842" y="15481"/>
                    <a:pt x="15933" y="15161"/>
                    <a:pt x="15842" y="14819"/>
                  </a:cubicBezTo>
                  <a:cubicBezTo>
                    <a:pt x="15819" y="14727"/>
                    <a:pt x="15864" y="14568"/>
                    <a:pt x="15956" y="14476"/>
                  </a:cubicBezTo>
                  <a:cubicBezTo>
                    <a:pt x="16207" y="14180"/>
                    <a:pt x="16504" y="13906"/>
                    <a:pt x="16777" y="13632"/>
                  </a:cubicBezTo>
                  <a:cubicBezTo>
                    <a:pt x="16800" y="13609"/>
                    <a:pt x="16846" y="13609"/>
                    <a:pt x="16892" y="13586"/>
                  </a:cubicBezTo>
                  <a:lnTo>
                    <a:pt x="16892" y="13586"/>
                  </a:lnTo>
                  <a:cubicBezTo>
                    <a:pt x="16869" y="13814"/>
                    <a:pt x="16846" y="13997"/>
                    <a:pt x="16823" y="14202"/>
                  </a:cubicBezTo>
                  <a:cubicBezTo>
                    <a:pt x="16823" y="14294"/>
                    <a:pt x="16800" y="14385"/>
                    <a:pt x="16800" y="14476"/>
                  </a:cubicBezTo>
                  <a:cubicBezTo>
                    <a:pt x="16830" y="14746"/>
                    <a:pt x="16899" y="14848"/>
                    <a:pt x="17047" y="14848"/>
                  </a:cubicBezTo>
                  <a:cubicBezTo>
                    <a:pt x="17124" y="14848"/>
                    <a:pt x="17222" y="14820"/>
                    <a:pt x="17348" y="14773"/>
                  </a:cubicBezTo>
                  <a:cubicBezTo>
                    <a:pt x="17919" y="14545"/>
                    <a:pt x="18147" y="14065"/>
                    <a:pt x="18421" y="13609"/>
                  </a:cubicBezTo>
                  <a:cubicBezTo>
                    <a:pt x="18444" y="13540"/>
                    <a:pt x="18467" y="13472"/>
                    <a:pt x="18512" y="13404"/>
                  </a:cubicBezTo>
                  <a:cubicBezTo>
                    <a:pt x="18649" y="13677"/>
                    <a:pt x="18763" y="13928"/>
                    <a:pt x="18877" y="14157"/>
                  </a:cubicBezTo>
                  <a:cubicBezTo>
                    <a:pt x="19014" y="14431"/>
                    <a:pt x="19243" y="14590"/>
                    <a:pt x="19494" y="14705"/>
                  </a:cubicBezTo>
                  <a:cubicBezTo>
                    <a:pt x="19548" y="14735"/>
                    <a:pt x="19610" y="14749"/>
                    <a:pt x="19676" y="14749"/>
                  </a:cubicBezTo>
                  <a:cubicBezTo>
                    <a:pt x="19858" y="14749"/>
                    <a:pt x="20067" y="14638"/>
                    <a:pt x="20201" y="14453"/>
                  </a:cubicBezTo>
                  <a:cubicBezTo>
                    <a:pt x="20315" y="14271"/>
                    <a:pt x="20293" y="14088"/>
                    <a:pt x="20110" y="13906"/>
                  </a:cubicBezTo>
                  <a:cubicBezTo>
                    <a:pt x="19927" y="13746"/>
                    <a:pt x="19722" y="13609"/>
                    <a:pt x="19516" y="13472"/>
                  </a:cubicBezTo>
                  <a:cubicBezTo>
                    <a:pt x="19243" y="13244"/>
                    <a:pt x="18991" y="13015"/>
                    <a:pt x="18718" y="12810"/>
                  </a:cubicBezTo>
                  <a:cubicBezTo>
                    <a:pt x="18718" y="12808"/>
                    <a:pt x="18718" y="12805"/>
                    <a:pt x="18718" y="12803"/>
                  </a:cubicBezTo>
                  <a:lnTo>
                    <a:pt x="18718" y="12803"/>
                  </a:lnTo>
                  <a:cubicBezTo>
                    <a:pt x="18778" y="12787"/>
                    <a:pt x="18837" y="12787"/>
                    <a:pt x="18877" y="12787"/>
                  </a:cubicBezTo>
                  <a:cubicBezTo>
                    <a:pt x="19174" y="12764"/>
                    <a:pt x="19448" y="12742"/>
                    <a:pt x="19745" y="12719"/>
                  </a:cubicBezTo>
                  <a:cubicBezTo>
                    <a:pt x="19950" y="12719"/>
                    <a:pt x="20156" y="12673"/>
                    <a:pt x="20384" y="12673"/>
                  </a:cubicBezTo>
                  <a:cubicBezTo>
                    <a:pt x="20438" y="12677"/>
                    <a:pt x="20485" y="12680"/>
                    <a:pt x="20527" y="12680"/>
                  </a:cubicBezTo>
                  <a:cubicBezTo>
                    <a:pt x="20728" y="12680"/>
                    <a:pt x="20791" y="12619"/>
                    <a:pt x="20886" y="12354"/>
                  </a:cubicBezTo>
                  <a:cubicBezTo>
                    <a:pt x="21114" y="11806"/>
                    <a:pt x="20795" y="11326"/>
                    <a:pt x="20178" y="11304"/>
                  </a:cubicBezTo>
                  <a:cubicBezTo>
                    <a:pt x="19676" y="11304"/>
                    <a:pt x="19288" y="11532"/>
                    <a:pt x="18855" y="11874"/>
                  </a:cubicBezTo>
                  <a:cubicBezTo>
                    <a:pt x="18900" y="11623"/>
                    <a:pt x="18923" y="11418"/>
                    <a:pt x="18946" y="11235"/>
                  </a:cubicBezTo>
                  <a:cubicBezTo>
                    <a:pt x="19014" y="10893"/>
                    <a:pt x="18946" y="10550"/>
                    <a:pt x="18786" y="10254"/>
                  </a:cubicBezTo>
                  <a:cubicBezTo>
                    <a:pt x="18718" y="10139"/>
                    <a:pt x="18558" y="10003"/>
                    <a:pt x="18421" y="10003"/>
                  </a:cubicBezTo>
                  <a:cubicBezTo>
                    <a:pt x="18307" y="10003"/>
                    <a:pt x="18193" y="10162"/>
                    <a:pt x="18101" y="10254"/>
                  </a:cubicBezTo>
                  <a:cubicBezTo>
                    <a:pt x="18010" y="10391"/>
                    <a:pt x="17827" y="11212"/>
                    <a:pt x="17805" y="11372"/>
                  </a:cubicBezTo>
                  <a:cubicBezTo>
                    <a:pt x="17805" y="11412"/>
                    <a:pt x="17787" y="11469"/>
                    <a:pt x="17767" y="11514"/>
                  </a:cubicBezTo>
                  <a:lnTo>
                    <a:pt x="17767" y="11514"/>
                  </a:lnTo>
                  <a:cubicBezTo>
                    <a:pt x="17683" y="11406"/>
                    <a:pt x="17617" y="11298"/>
                    <a:pt x="17531" y="11189"/>
                  </a:cubicBezTo>
                  <a:cubicBezTo>
                    <a:pt x="17434" y="11069"/>
                    <a:pt x="17351" y="11012"/>
                    <a:pt x="17260" y="11012"/>
                  </a:cubicBezTo>
                  <a:cubicBezTo>
                    <a:pt x="17178" y="11012"/>
                    <a:pt x="17091" y="11058"/>
                    <a:pt x="16983" y="11144"/>
                  </a:cubicBezTo>
                  <a:cubicBezTo>
                    <a:pt x="16755" y="11326"/>
                    <a:pt x="16549" y="11486"/>
                    <a:pt x="16344" y="11669"/>
                  </a:cubicBezTo>
                  <a:cubicBezTo>
                    <a:pt x="16412" y="11737"/>
                    <a:pt x="16526" y="11829"/>
                    <a:pt x="16572" y="11920"/>
                  </a:cubicBezTo>
                  <a:cubicBezTo>
                    <a:pt x="16663" y="12285"/>
                    <a:pt x="16846" y="12559"/>
                    <a:pt x="17234" y="12650"/>
                  </a:cubicBezTo>
                  <a:cubicBezTo>
                    <a:pt x="16686" y="12947"/>
                    <a:pt x="16298" y="13381"/>
                    <a:pt x="15933" y="13837"/>
                  </a:cubicBezTo>
                  <a:cubicBezTo>
                    <a:pt x="15910" y="13837"/>
                    <a:pt x="15864" y="13814"/>
                    <a:pt x="15842" y="13814"/>
                  </a:cubicBezTo>
                  <a:cubicBezTo>
                    <a:pt x="15819" y="13632"/>
                    <a:pt x="15750" y="13426"/>
                    <a:pt x="15773" y="13221"/>
                  </a:cubicBezTo>
                  <a:cubicBezTo>
                    <a:pt x="15796" y="12605"/>
                    <a:pt x="15819" y="11966"/>
                    <a:pt x="16047" y="11395"/>
                  </a:cubicBezTo>
                  <a:cubicBezTo>
                    <a:pt x="16275" y="10824"/>
                    <a:pt x="16481" y="10231"/>
                    <a:pt x="16937" y="9751"/>
                  </a:cubicBezTo>
                  <a:cubicBezTo>
                    <a:pt x="17097" y="9592"/>
                    <a:pt x="17165" y="9318"/>
                    <a:pt x="17280" y="9090"/>
                  </a:cubicBezTo>
                  <a:cubicBezTo>
                    <a:pt x="17782" y="9455"/>
                    <a:pt x="18352" y="9615"/>
                    <a:pt x="18969" y="9660"/>
                  </a:cubicBezTo>
                  <a:cubicBezTo>
                    <a:pt x="19009" y="9664"/>
                    <a:pt x="19050" y="9667"/>
                    <a:pt x="19090" y="9667"/>
                  </a:cubicBezTo>
                  <a:cubicBezTo>
                    <a:pt x="19275" y="9667"/>
                    <a:pt x="19450" y="9611"/>
                    <a:pt x="19562" y="9386"/>
                  </a:cubicBezTo>
                  <a:cubicBezTo>
                    <a:pt x="19151" y="8816"/>
                    <a:pt x="18512" y="8747"/>
                    <a:pt x="17850" y="8679"/>
                  </a:cubicBezTo>
                  <a:cubicBezTo>
                    <a:pt x="18215" y="8450"/>
                    <a:pt x="18558" y="8268"/>
                    <a:pt x="18900" y="8062"/>
                  </a:cubicBezTo>
                  <a:cubicBezTo>
                    <a:pt x="19243" y="7880"/>
                    <a:pt x="19448" y="7583"/>
                    <a:pt x="19653" y="7264"/>
                  </a:cubicBezTo>
                  <a:cubicBezTo>
                    <a:pt x="19676" y="7218"/>
                    <a:pt x="19676" y="7104"/>
                    <a:pt x="19653" y="7081"/>
                  </a:cubicBezTo>
                  <a:cubicBezTo>
                    <a:pt x="19465" y="6955"/>
                    <a:pt x="19315" y="6733"/>
                    <a:pt x="19061" y="6733"/>
                  </a:cubicBezTo>
                  <a:cubicBezTo>
                    <a:pt x="19039" y="6733"/>
                    <a:pt x="19016" y="6735"/>
                    <a:pt x="18991" y="6739"/>
                  </a:cubicBezTo>
                  <a:cubicBezTo>
                    <a:pt x="19037" y="6761"/>
                    <a:pt x="19106" y="6807"/>
                    <a:pt x="19151" y="6830"/>
                  </a:cubicBezTo>
                  <a:cubicBezTo>
                    <a:pt x="18695" y="7035"/>
                    <a:pt x="18467" y="7515"/>
                    <a:pt x="18056" y="7766"/>
                  </a:cubicBezTo>
                  <a:cubicBezTo>
                    <a:pt x="18124" y="7469"/>
                    <a:pt x="18215" y="7195"/>
                    <a:pt x="18284" y="6898"/>
                  </a:cubicBezTo>
                  <a:cubicBezTo>
                    <a:pt x="18307" y="6830"/>
                    <a:pt x="18307" y="6739"/>
                    <a:pt x="18307" y="6647"/>
                  </a:cubicBezTo>
                  <a:cubicBezTo>
                    <a:pt x="18307" y="6533"/>
                    <a:pt x="18284" y="6442"/>
                    <a:pt x="18147" y="6373"/>
                  </a:cubicBezTo>
                  <a:cubicBezTo>
                    <a:pt x="18087" y="6333"/>
                    <a:pt x="18027" y="6315"/>
                    <a:pt x="17973" y="6315"/>
                  </a:cubicBezTo>
                  <a:cubicBezTo>
                    <a:pt x="17903" y="6315"/>
                    <a:pt x="17843" y="6345"/>
                    <a:pt x="17805" y="6396"/>
                  </a:cubicBezTo>
                  <a:cubicBezTo>
                    <a:pt x="17599" y="6602"/>
                    <a:pt x="17325" y="6761"/>
                    <a:pt x="17325" y="7127"/>
                  </a:cubicBezTo>
                  <a:cubicBezTo>
                    <a:pt x="17325" y="7446"/>
                    <a:pt x="17302" y="7766"/>
                    <a:pt x="17302" y="8085"/>
                  </a:cubicBezTo>
                  <a:cubicBezTo>
                    <a:pt x="17280" y="8268"/>
                    <a:pt x="17325" y="8473"/>
                    <a:pt x="17097" y="8542"/>
                  </a:cubicBezTo>
                  <a:cubicBezTo>
                    <a:pt x="16983" y="8199"/>
                    <a:pt x="17074" y="7766"/>
                    <a:pt x="16663" y="7469"/>
                  </a:cubicBezTo>
                  <a:cubicBezTo>
                    <a:pt x="16618" y="7743"/>
                    <a:pt x="16595" y="7948"/>
                    <a:pt x="16595" y="8154"/>
                  </a:cubicBezTo>
                  <a:cubicBezTo>
                    <a:pt x="16572" y="8565"/>
                    <a:pt x="16595" y="8953"/>
                    <a:pt x="16595" y="9363"/>
                  </a:cubicBezTo>
                  <a:cubicBezTo>
                    <a:pt x="16595" y="9409"/>
                    <a:pt x="16595" y="9455"/>
                    <a:pt x="16572" y="9478"/>
                  </a:cubicBezTo>
                  <a:cubicBezTo>
                    <a:pt x="16412" y="9706"/>
                    <a:pt x="16230" y="9911"/>
                    <a:pt x="16070" y="10117"/>
                  </a:cubicBezTo>
                  <a:cubicBezTo>
                    <a:pt x="16047" y="10094"/>
                    <a:pt x="16024" y="10071"/>
                    <a:pt x="16001" y="10071"/>
                  </a:cubicBezTo>
                  <a:cubicBezTo>
                    <a:pt x="16024" y="9546"/>
                    <a:pt x="16070" y="9044"/>
                    <a:pt x="16115" y="8542"/>
                  </a:cubicBezTo>
                  <a:cubicBezTo>
                    <a:pt x="16161" y="8177"/>
                    <a:pt x="16184" y="7811"/>
                    <a:pt x="16230" y="7446"/>
                  </a:cubicBezTo>
                  <a:cubicBezTo>
                    <a:pt x="16230" y="7400"/>
                    <a:pt x="16230" y="7309"/>
                    <a:pt x="16252" y="7309"/>
                  </a:cubicBezTo>
                  <a:cubicBezTo>
                    <a:pt x="16481" y="7172"/>
                    <a:pt x="16435" y="6944"/>
                    <a:pt x="16435" y="6761"/>
                  </a:cubicBezTo>
                  <a:cubicBezTo>
                    <a:pt x="16504" y="6693"/>
                    <a:pt x="16572" y="6602"/>
                    <a:pt x="16640" y="6533"/>
                  </a:cubicBezTo>
                  <a:cubicBezTo>
                    <a:pt x="16458" y="6510"/>
                    <a:pt x="16389" y="6419"/>
                    <a:pt x="16435" y="6236"/>
                  </a:cubicBezTo>
                  <a:cubicBezTo>
                    <a:pt x="16481" y="6008"/>
                    <a:pt x="16481" y="5780"/>
                    <a:pt x="16526" y="5552"/>
                  </a:cubicBezTo>
                  <a:cubicBezTo>
                    <a:pt x="16800" y="5552"/>
                    <a:pt x="17074" y="5460"/>
                    <a:pt x="17211" y="5141"/>
                  </a:cubicBezTo>
                  <a:lnTo>
                    <a:pt x="17211" y="5141"/>
                  </a:lnTo>
                  <a:cubicBezTo>
                    <a:pt x="17120" y="5186"/>
                    <a:pt x="17006" y="5186"/>
                    <a:pt x="16914" y="5232"/>
                  </a:cubicBezTo>
                  <a:cubicBezTo>
                    <a:pt x="16810" y="5277"/>
                    <a:pt x="16737" y="5300"/>
                    <a:pt x="16679" y="5300"/>
                  </a:cubicBezTo>
                  <a:cubicBezTo>
                    <a:pt x="16560" y="5300"/>
                    <a:pt x="16505" y="5203"/>
                    <a:pt x="16367" y="5004"/>
                  </a:cubicBezTo>
                  <a:cubicBezTo>
                    <a:pt x="16184" y="4707"/>
                    <a:pt x="16070" y="4410"/>
                    <a:pt x="16024" y="4091"/>
                  </a:cubicBezTo>
                  <a:cubicBezTo>
                    <a:pt x="16001" y="3977"/>
                    <a:pt x="15979" y="3863"/>
                    <a:pt x="16001" y="3771"/>
                  </a:cubicBezTo>
                  <a:cubicBezTo>
                    <a:pt x="16070" y="3520"/>
                    <a:pt x="16252" y="3406"/>
                    <a:pt x="16504" y="3406"/>
                  </a:cubicBezTo>
                  <a:cubicBezTo>
                    <a:pt x="16595" y="3406"/>
                    <a:pt x="16709" y="3429"/>
                    <a:pt x="16800" y="3429"/>
                  </a:cubicBezTo>
                  <a:cubicBezTo>
                    <a:pt x="17143" y="3863"/>
                    <a:pt x="17302" y="4388"/>
                    <a:pt x="17325" y="4958"/>
                  </a:cubicBezTo>
                  <a:cubicBezTo>
                    <a:pt x="17622" y="4570"/>
                    <a:pt x="17325" y="4251"/>
                    <a:pt x="17211" y="3863"/>
                  </a:cubicBezTo>
                  <a:lnTo>
                    <a:pt x="17211" y="3863"/>
                  </a:lnTo>
                  <a:cubicBezTo>
                    <a:pt x="17642" y="4127"/>
                    <a:pt x="18057" y="4357"/>
                    <a:pt x="18475" y="4357"/>
                  </a:cubicBezTo>
                  <a:cubicBezTo>
                    <a:pt x="18743" y="4357"/>
                    <a:pt x="19012" y="4263"/>
                    <a:pt x="19288" y="4022"/>
                  </a:cubicBezTo>
                  <a:cubicBezTo>
                    <a:pt x="19067" y="3160"/>
                    <a:pt x="18503" y="2812"/>
                    <a:pt x="17638" y="2812"/>
                  </a:cubicBezTo>
                  <a:cubicBezTo>
                    <a:pt x="17610" y="2812"/>
                    <a:pt x="17582" y="2812"/>
                    <a:pt x="17553" y="2813"/>
                  </a:cubicBezTo>
                  <a:cubicBezTo>
                    <a:pt x="17805" y="2630"/>
                    <a:pt x="18033" y="2493"/>
                    <a:pt x="18238" y="2356"/>
                  </a:cubicBezTo>
                  <a:cubicBezTo>
                    <a:pt x="18352" y="2288"/>
                    <a:pt x="18398" y="2242"/>
                    <a:pt x="18421" y="2082"/>
                  </a:cubicBezTo>
                  <a:cubicBezTo>
                    <a:pt x="18421" y="1763"/>
                    <a:pt x="18512" y="1443"/>
                    <a:pt x="18512" y="1124"/>
                  </a:cubicBezTo>
                  <a:cubicBezTo>
                    <a:pt x="18512" y="918"/>
                    <a:pt x="18421" y="713"/>
                    <a:pt x="18330" y="553"/>
                  </a:cubicBezTo>
                  <a:cubicBezTo>
                    <a:pt x="18274" y="453"/>
                    <a:pt x="18192" y="407"/>
                    <a:pt x="18106" y="407"/>
                  </a:cubicBezTo>
                  <a:cubicBezTo>
                    <a:pt x="18015" y="407"/>
                    <a:pt x="17921" y="459"/>
                    <a:pt x="17850" y="553"/>
                  </a:cubicBezTo>
                  <a:cubicBezTo>
                    <a:pt x="17897" y="515"/>
                    <a:pt x="17945" y="493"/>
                    <a:pt x="17989" y="493"/>
                  </a:cubicBezTo>
                  <a:cubicBezTo>
                    <a:pt x="18051" y="493"/>
                    <a:pt x="18107" y="537"/>
                    <a:pt x="18147" y="644"/>
                  </a:cubicBezTo>
                  <a:cubicBezTo>
                    <a:pt x="18193" y="781"/>
                    <a:pt x="18261" y="918"/>
                    <a:pt x="18261" y="1055"/>
                  </a:cubicBezTo>
                  <a:cubicBezTo>
                    <a:pt x="18284" y="1306"/>
                    <a:pt x="18261" y="1534"/>
                    <a:pt x="18215" y="1785"/>
                  </a:cubicBezTo>
                  <a:cubicBezTo>
                    <a:pt x="18193" y="1922"/>
                    <a:pt x="18124" y="2059"/>
                    <a:pt x="18033" y="2173"/>
                  </a:cubicBezTo>
                  <a:cubicBezTo>
                    <a:pt x="17713" y="2539"/>
                    <a:pt x="17234" y="2630"/>
                    <a:pt x="16823" y="2858"/>
                  </a:cubicBezTo>
                  <a:cubicBezTo>
                    <a:pt x="16812" y="2869"/>
                    <a:pt x="16798" y="2874"/>
                    <a:pt x="16782" y="2874"/>
                  </a:cubicBezTo>
                  <a:cubicBezTo>
                    <a:pt x="16731" y="2874"/>
                    <a:pt x="16653" y="2830"/>
                    <a:pt x="16549" y="2813"/>
                  </a:cubicBezTo>
                  <a:cubicBezTo>
                    <a:pt x="17158" y="2294"/>
                    <a:pt x="17321" y="1642"/>
                    <a:pt x="17457" y="966"/>
                  </a:cubicBezTo>
                  <a:lnTo>
                    <a:pt x="17457" y="966"/>
                  </a:lnTo>
                  <a:cubicBezTo>
                    <a:pt x="17211" y="1081"/>
                    <a:pt x="17211" y="1331"/>
                    <a:pt x="17143" y="1626"/>
                  </a:cubicBezTo>
                  <a:cubicBezTo>
                    <a:pt x="17051" y="1512"/>
                    <a:pt x="16983" y="1466"/>
                    <a:pt x="16960" y="1420"/>
                  </a:cubicBezTo>
                  <a:cubicBezTo>
                    <a:pt x="16755" y="918"/>
                    <a:pt x="16435" y="484"/>
                    <a:pt x="15979" y="142"/>
                  </a:cubicBezTo>
                  <a:cubicBezTo>
                    <a:pt x="15866" y="49"/>
                    <a:pt x="15781" y="1"/>
                    <a:pt x="15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17"/>
            <p:cNvSpPr/>
            <p:nvPr/>
          </p:nvSpPr>
          <p:spPr>
            <a:xfrm>
              <a:off x="5808050" y="3341100"/>
              <a:ext cx="95900" cy="132400"/>
            </a:xfrm>
            <a:custGeom>
              <a:avLst/>
              <a:gdLst/>
              <a:ahLst/>
              <a:cxnLst/>
              <a:rect l="l" t="t" r="r" b="b"/>
              <a:pathLst>
                <a:path w="3836" h="5296" extrusionOk="0">
                  <a:moveTo>
                    <a:pt x="803" y="2395"/>
                  </a:moveTo>
                  <a:cubicBezTo>
                    <a:pt x="992" y="2395"/>
                    <a:pt x="1116" y="2510"/>
                    <a:pt x="1237" y="2648"/>
                  </a:cubicBezTo>
                  <a:lnTo>
                    <a:pt x="1237" y="2648"/>
                  </a:lnTo>
                  <a:cubicBezTo>
                    <a:pt x="1181" y="2649"/>
                    <a:pt x="1124" y="2654"/>
                    <a:pt x="1070" y="2654"/>
                  </a:cubicBezTo>
                  <a:cubicBezTo>
                    <a:pt x="928" y="2654"/>
                    <a:pt x="802" y="2621"/>
                    <a:pt x="754" y="2397"/>
                  </a:cubicBezTo>
                  <a:cubicBezTo>
                    <a:pt x="771" y="2395"/>
                    <a:pt x="787" y="2395"/>
                    <a:pt x="803" y="2395"/>
                  </a:cubicBezTo>
                  <a:close/>
                  <a:moveTo>
                    <a:pt x="2329" y="0"/>
                  </a:moveTo>
                  <a:cubicBezTo>
                    <a:pt x="2078" y="69"/>
                    <a:pt x="2009" y="229"/>
                    <a:pt x="1964" y="503"/>
                  </a:cubicBezTo>
                  <a:cubicBezTo>
                    <a:pt x="1850" y="982"/>
                    <a:pt x="1941" y="1438"/>
                    <a:pt x="2009" y="1895"/>
                  </a:cubicBezTo>
                  <a:cubicBezTo>
                    <a:pt x="2032" y="1986"/>
                    <a:pt x="2032" y="2078"/>
                    <a:pt x="2009" y="2146"/>
                  </a:cubicBezTo>
                  <a:cubicBezTo>
                    <a:pt x="1850" y="2580"/>
                    <a:pt x="1667" y="3013"/>
                    <a:pt x="1484" y="3447"/>
                  </a:cubicBezTo>
                  <a:cubicBezTo>
                    <a:pt x="1439" y="3516"/>
                    <a:pt x="1348" y="3561"/>
                    <a:pt x="1279" y="3630"/>
                  </a:cubicBezTo>
                  <a:cubicBezTo>
                    <a:pt x="1256" y="3607"/>
                    <a:pt x="1233" y="3607"/>
                    <a:pt x="1188" y="3584"/>
                  </a:cubicBezTo>
                  <a:cubicBezTo>
                    <a:pt x="1210" y="3271"/>
                    <a:pt x="1232" y="2981"/>
                    <a:pt x="1255" y="2669"/>
                  </a:cubicBezTo>
                  <a:lnTo>
                    <a:pt x="1255" y="2669"/>
                  </a:lnTo>
                  <a:cubicBezTo>
                    <a:pt x="1255" y="2670"/>
                    <a:pt x="1256" y="2670"/>
                    <a:pt x="1256" y="2671"/>
                  </a:cubicBezTo>
                  <a:cubicBezTo>
                    <a:pt x="1325" y="2625"/>
                    <a:pt x="1439" y="2602"/>
                    <a:pt x="1462" y="2557"/>
                  </a:cubicBezTo>
                  <a:cubicBezTo>
                    <a:pt x="1690" y="2100"/>
                    <a:pt x="1667" y="1621"/>
                    <a:pt x="1736" y="1142"/>
                  </a:cubicBezTo>
                  <a:cubicBezTo>
                    <a:pt x="1736" y="1119"/>
                    <a:pt x="1690" y="1096"/>
                    <a:pt x="1667" y="1073"/>
                  </a:cubicBezTo>
                  <a:cubicBezTo>
                    <a:pt x="1644" y="1096"/>
                    <a:pt x="1599" y="1096"/>
                    <a:pt x="1599" y="1119"/>
                  </a:cubicBezTo>
                  <a:cubicBezTo>
                    <a:pt x="1507" y="1530"/>
                    <a:pt x="1416" y="1963"/>
                    <a:pt x="1325" y="2397"/>
                  </a:cubicBezTo>
                  <a:cubicBezTo>
                    <a:pt x="640" y="2351"/>
                    <a:pt x="115" y="1758"/>
                    <a:pt x="389" y="1119"/>
                  </a:cubicBezTo>
                  <a:cubicBezTo>
                    <a:pt x="503" y="845"/>
                    <a:pt x="526" y="548"/>
                    <a:pt x="503" y="251"/>
                  </a:cubicBezTo>
                  <a:lnTo>
                    <a:pt x="503" y="251"/>
                  </a:lnTo>
                  <a:cubicBezTo>
                    <a:pt x="161" y="366"/>
                    <a:pt x="1" y="594"/>
                    <a:pt x="69" y="982"/>
                  </a:cubicBezTo>
                  <a:cubicBezTo>
                    <a:pt x="138" y="1370"/>
                    <a:pt x="229" y="1781"/>
                    <a:pt x="389" y="2146"/>
                  </a:cubicBezTo>
                  <a:cubicBezTo>
                    <a:pt x="480" y="2374"/>
                    <a:pt x="708" y="2580"/>
                    <a:pt x="891" y="2762"/>
                  </a:cubicBezTo>
                  <a:cubicBezTo>
                    <a:pt x="982" y="2854"/>
                    <a:pt x="1028" y="2968"/>
                    <a:pt x="1005" y="3105"/>
                  </a:cubicBezTo>
                  <a:cubicBezTo>
                    <a:pt x="959" y="3379"/>
                    <a:pt x="937" y="3675"/>
                    <a:pt x="891" y="3949"/>
                  </a:cubicBezTo>
                  <a:cubicBezTo>
                    <a:pt x="777" y="3995"/>
                    <a:pt x="663" y="4018"/>
                    <a:pt x="549" y="4040"/>
                  </a:cubicBezTo>
                  <a:cubicBezTo>
                    <a:pt x="1370" y="4040"/>
                    <a:pt x="1576" y="4680"/>
                    <a:pt x="1804" y="5296"/>
                  </a:cubicBezTo>
                  <a:cubicBezTo>
                    <a:pt x="2169" y="4976"/>
                    <a:pt x="2512" y="4657"/>
                    <a:pt x="2854" y="4314"/>
                  </a:cubicBezTo>
                  <a:cubicBezTo>
                    <a:pt x="2795" y="4303"/>
                    <a:pt x="2741" y="4297"/>
                    <a:pt x="2691" y="4297"/>
                  </a:cubicBezTo>
                  <a:cubicBezTo>
                    <a:pt x="2254" y="4297"/>
                    <a:pt x="2118" y="4712"/>
                    <a:pt x="1872" y="4999"/>
                  </a:cubicBezTo>
                  <a:cubicBezTo>
                    <a:pt x="1758" y="4794"/>
                    <a:pt x="1621" y="4634"/>
                    <a:pt x="1576" y="4451"/>
                  </a:cubicBezTo>
                  <a:cubicBezTo>
                    <a:pt x="1553" y="4337"/>
                    <a:pt x="1644" y="4177"/>
                    <a:pt x="1667" y="4040"/>
                  </a:cubicBezTo>
                  <a:cubicBezTo>
                    <a:pt x="1697" y="3919"/>
                    <a:pt x="1769" y="3909"/>
                    <a:pt x="1853" y="3909"/>
                  </a:cubicBezTo>
                  <a:cubicBezTo>
                    <a:pt x="1870" y="3909"/>
                    <a:pt x="1887" y="3909"/>
                    <a:pt x="1905" y="3909"/>
                  </a:cubicBezTo>
                  <a:cubicBezTo>
                    <a:pt x="1932" y="3909"/>
                    <a:pt x="1959" y="3908"/>
                    <a:pt x="1987" y="3904"/>
                  </a:cubicBezTo>
                  <a:cubicBezTo>
                    <a:pt x="2215" y="3858"/>
                    <a:pt x="2466" y="3789"/>
                    <a:pt x="2671" y="3652"/>
                  </a:cubicBezTo>
                  <a:cubicBezTo>
                    <a:pt x="3014" y="3447"/>
                    <a:pt x="3310" y="3173"/>
                    <a:pt x="3630" y="2922"/>
                  </a:cubicBezTo>
                  <a:cubicBezTo>
                    <a:pt x="3521" y="2764"/>
                    <a:pt x="3366" y="2690"/>
                    <a:pt x="3135" y="2690"/>
                  </a:cubicBezTo>
                  <a:cubicBezTo>
                    <a:pt x="2932" y="2690"/>
                    <a:pt x="2670" y="2747"/>
                    <a:pt x="2329" y="2854"/>
                  </a:cubicBezTo>
                  <a:cubicBezTo>
                    <a:pt x="2352" y="2717"/>
                    <a:pt x="2352" y="2602"/>
                    <a:pt x="2352" y="2466"/>
                  </a:cubicBezTo>
                  <a:cubicBezTo>
                    <a:pt x="2557" y="2374"/>
                    <a:pt x="2786" y="2283"/>
                    <a:pt x="2991" y="2192"/>
                  </a:cubicBezTo>
                  <a:cubicBezTo>
                    <a:pt x="3379" y="2055"/>
                    <a:pt x="3607" y="1735"/>
                    <a:pt x="3767" y="1370"/>
                  </a:cubicBezTo>
                  <a:cubicBezTo>
                    <a:pt x="3835" y="1210"/>
                    <a:pt x="3835" y="1050"/>
                    <a:pt x="3699" y="936"/>
                  </a:cubicBezTo>
                  <a:cubicBezTo>
                    <a:pt x="3607" y="1187"/>
                    <a:pt x="3539" y="1438"/>
                    <a:pt x="3402" y="1689"/>
                  </a:cubicBezTo>
                  <a:cubicBezTo>
                    <a:pt x="3301" y="1891"/>
                    <a:pt x="3111" y="2040"/>
                    <a:pt x="2847" y="2040"/>
                  </a:cubicBezTo>
                  <a:cubicBezTo>
                    <a:pt x="2812" y="2040"/>
                    <a:pt x="2777" y="2037"/>
                    <a:pt x="2740" y="2032"/>
                  </a:cubicBezTo>
                  <a:cubicBezTo>
                    <a:pt x="2740" y="1963"/>
                    <a:pt x="2763" y="1872"/>
                    <a:pt x="2763" y="1804"/>
                  </a:cubicBezTo>
                  <a:cubicBezTo>
                    <a:pt x="2747" y="1804"/>
                    <a:pt x="2732" y="1793"/>
                    <a:pt x="2724" y="1793"/>
                  </a:cubicBezTo>
                  <a:cubicBezTo>
                    <a:pt x="2720" y="1793"/>
                    <a:pt x="2717" y="1796"/>
                    <a:pt x="2717" y="1804"/>
                  </a:cubicBezTo>
                  <a:cubicBezTo>
                    <a:pt x="2644" y="1844"/>
                    <a:pt x="2570" y="1865"/>
                    <a:pt x="2503" y="1865"/>
                  </a:cubicBezTo>
                  <a:cubicBezTo>
                    <a:pt x="2382" y="1865"/>
                    <a:pt x="2282" y="1799"/>
                    <a:pt x="2238" y="1667"/>
                  </a:cubicBezTo>
                  <a:cubicBezTo>
                    <a:pt x="2124" y="1256"/>
                    <a:pt x="2101" y="845"/>
                    <a:pt x="2238" y="457"/>
                  </a:cubicBezTo>
                  <a:cubicBezTo>
                    <a:pt x="2261" y="366"/>
                    <a:pt x="2352" y="297"/>
                    <a:pt x="2397" y="229"/>
                  </a:cubicBezTo>
                  <a:cubicBezTo>
                    <a:pt x="2557" y="297"/>
                    <a:pt x="2603" y="388"/>
                    <a:pt x="2580" y="548"/>
                  </a:cubicBezTo>
                  <a:cubicBezTo>
                    <a:pt x="2557" y="822"/>
                    <a:pt x="2557" y="1096"/>
                    <a:pt x="2534" y="1370"/>
                  </a:cubicBezTo>
                  <a:cubicBezTo>
                    <a:pt x="2534" y="1461"/>
                    <a:pt x="2580" y="1530"/>
                    <a:pt x="2580" y="1621"/>
                  </a:cubicBezTo>
                  <a:lnTo>
                    <a:pt x="2694" y="1621"/>
                  </a:lnTo>
                  <a:cubicBezTo>
                    <a:pt x="2740" y="1301"/>
                    <a:pt x="2808" y="959"/>
                    <a:pt x="2854" y="662"/>
                  </a:cubicBezTo>
                  <a:cubicBezTo>
                    <a:pt x="2786" y="571"/>
                    <a:pt x="2717" y="480"/>
                    <a:pt x="2671" y="388"/>
                  </a:cubicBezTo>
                  <a:cubicBezTo>
                    <a:pt x="2626" y="297"/>
                    <a:pt x="2649" y="183"/>
                    <a:pt x="2580" y="115"/>
                  </a:cubicBezTo>
                  <a:cubicBezTo>
                    <a:pt x="2534" y="46"/>
                    <a:pt x="239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17"/>
            <p:cNvSpPr/>
            <p:nvPr/>
          </p:nvSpPr>
          <p:spPr>
            <a:xfrm>
              <a:off x="5879375" y="3341675"/>
              <a:ext cx="18300" cy="27400"/>
            </a:xfrm>
            <a:custGeom>
              <a:avLst/>
              <a:gdLst/>
              <a:ahLst/>
              <a:cxnLst/>
              <a:rect l="l" t="t" r="r" b="b"/>
              <a:pathLst>
                <a:path w="732" h="1096" extrusionOk="0">
                  <a:moveTo>
                    <a:pt x="252" y="0"/>
                  </a:moveTo>
                  <a:cubicBezTo>
                    <a:pt x="206" y="69"/>
                    <a:pt x="138" y="137"/>
                    <a:pt x="69" y="206"/>
                  </a:cubicBezTo>
                  <a:cubicBezTo>
                    <a:pt x="47" y="251"/>
                    <a:pt x="24" y="320"/>
                    <a:pt x="1" y="365"/>
                  </a:cubicBezTo>
                  <a:cubicBezTo>
                    <a:pt x="24" y="388"/>
                    <a:pt x="47" y="411"/>
                    <a:pt x="69" y="434"/>
                  </a:cubicBezTo>
                  <a:cubicBezTo>
                    <a:pt x="115" y="343"/>
                    <a:pt x="138" y="251"/>
                    <a:pt x="206" y="137"/>
                  </a:cubicBezTo>
                  <a:cubicBezTo>
                    <a:pt x="457" y="480"/>
                    <a:pt x="435" y="776"/>
                    <a:pt x="343" y="1073"/>
                  </a:cubicBezTo>
                  <a:cubicBezTo>
                    <a:pt x="366" y="1073"/>
                    <a:pt x="389" y="1096"/>
                    <a:pt x="412" y="1096"/>
                  </a:cubicBezTo>
                  <a:cubicBezTo>
                    <a:pt x="480" y="959"/>
                    <a:pt x="549" y="845"/>
                    <a:pt x="617" y="685"/>
                  </a:cubicBezTo>
                  <a:cubicBezTo>
                    <a:pt x="663" y="685"/>
                    <a:pt x="709" y="685"/>
                    <a:pt x="731" y="708"/>
                  </a:cubicBezTo>
                  <a:cubicBezTo>
                    <a:pt x="640" y="548"/>
                    <a:pt x="572" y="365"/>
                    <a:pt x="457" y="206"/>
                  </a:cubicBezTo>
                  <a:cubicBezTo>
                    <a:pt x="412" y="137"/>
                    <a:pt x="321" y="69"/>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17"/>
            <p:cNvSpPr/>
            <p:nvPr/>
          </p:nvSpPr>
          <p:spPr>
            <a:xfrm>
              <a:off x="5830325" y="3345675"/>
              <a:ext cx="6300" cy="18275"/>
            </a:xfrm>
            <a:custGeom>
              <a:avLst/>
              <a:gdLst/>
              <a:ahLst/>
              <a:cxnLst/>
              <a:rect l="l" t="t" r="r" b="b"/>
              <a:pathLst>
                <a:path w="252" h="731" extrusionOk="0">
                  <a:moveTo>
                    <a:pt x="46" y="23"/>
                  </a:moveTo>
                  <a:cubicBezTo>
                    <a:pt x="46" y="251"/>
                    <a:pt x="23" y="502"/>
                    <a:pt x="0" y="730"/>
                  </a:cubicBezTo>
                  <a:lnTo>
                    <a:pt x="91" y="730"/>
                  </a:lnTo>
                  <a:cubicBezTo>
                    <a:pt x="114" y="548"/>
                    <a:pt x="114" y="342"/>
                    <a:pt x="183" y="183"/>
                  </a:cubicBezTo>
                  <a:cubicBezTo>
                    <a:pt x="251" y="0"/>
                    <a:pt x="68" y="91"/>
                    <a:pt x="46"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17"/>
            <p:cNvSpPr/>
            <p:nvPr/>
          </p:nvSpPr>
          <p:spPr>
            <a:xfrm>
              <a:off x="5841725" y="3345675"/>
              <a:ext cx="9150" cy="19425"/>
            </a:xfrm>
            <a:custGeom>
              <a:avLst/>
              <a:gdLst/>
              <a:ahLst/>
              <a:cxnLst/>
              <a:rect l="l" t="t" r="r" b="b"/>
              <a:pathLst>
                <a:path w="366" h="777" extrusionOk="0">
                  <a:moveTo>
                    <a:pt x="1" y="0"/>
                  </a:moveTo>
                  <a:lnTo>
                    <a:pt x="1" y="0"/>
                  </a:lnTo>
                  <a:cubicBezTo>
                    <a:pt x="115" y="251"/>
                    <a:pt x="206" y="525"/>
                    <a:pt x="297" y="776"/>
                  </a:cubicBezTo>
                  <a:cubicBezTo>
                    <a:pt x="320" y="776"/>
                    <a:pt x="343" y="753"/>
                    <a:pt x="366" y="753"/>
                  </a:cubicBezTo>
                  <a:cubicBezTo>
                    <a:pt x="297" y="479"/>
                    <a:pt x="274" y="18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17"/>
            <p:cNvSpPr/>
            <p:nvPr/>
          </p:nvSpPr>
          <p:spPr>
            <a:xfrm>
              <a:off x="6038025" y="3327975"/>
              <a:ext cx="8000" cy="8575"/>
            </a:xfrm>
            <a:custGeom>
              <a:avLst/>
              <a:gdLst/>
              <a:ahLst/>
              <a:cxnLst/>
              <a:rect l="l" t="t" r="r" b="b"/>
              <a:pathLst>
                <a:path w="320" h="343" extrusionOk="0">
                  <a:moveTo>
                    <a:pt x="320" y="0"/>
                  </a:moveTo>
                  <a:lnTo>
                    <a:pt x="0" y="320"/>
                  </a:lnTo>
                  <a:lnTo>
                    <a:pt x="23" y="343"/>
                  </a:lnTo>
                  <a:cubicBezTo>
                    <a:pt x="115" y="229"/>
                    <a:pt x="229" y="115"/>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17"/>
            <p:cNvSpPr/>
            <p:nvPr/>
          </p:nvSpPr>
          <p:spPr>
            <a:xfrm>
              <a:off x="5685950" y="3373050"/>
              <a:ext cx="6875" cy="5175"/>
            </a:xfrm>
            <a:custGeom>
              <a:avLst/>
              <a:gdLst/>
              <a:ahLst/>
              <a:cxnLst/>
              <a:rect l="l" t="t" r="r" b="b"/>
              <a:pathLst>
                <a:path w="275" h="207" extrusionOk="0">
                  <a:moveTo>
                    <a:pt x="46" y="1"/>
                  </a:moveTo>
                  <a:cubicBezTo>
                    <a:pt x="46" y="23"/>
                    <a:pt x="23" y="69"/>
                    <a:pt x="0" y="92"/>
                  </a:cubicBezTo>
                  <a:lnTo>
                    <a:pt x="228" y="206"/>
                  </a:lnTo>
                  <a:cubicBezTo>
                    <a:pt x="251" y="160"/>
                    <a:pt x="251" y="138"/>
                    <a:pt x="274" y="115"/>
                  </a:cubicBezTo>
                  <a:cubicBezTo>
                    <a:pt x="206" y="69"/>
                    <a:pt x="137" y="4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17"/>
            <p:cNvSpPr/>
            <p:nvPr/>
          </p:nvSpPr>
          <p:spPr>
            <a:xfrm>
              <a:off x="5834875" y="3339950"/>
              <a:ext cx="5725" cy="3450"/>
            </a:xfrm>
            <a:custGeom>
              <a:avLst/>
              <a:gdLst/>
              <a:ahLst/>
              <a:cxnLst/>
              <a:rect l="l" t="t" r="r" b="b"/>
              <a:pathLst>
                <a:path w="229" h="138" extrusionOk="0">
                  <a:moveTo>
                    <a:pt x="1" y="1"/>
                  </a:moveTo>
                  <a:cubicBezTo>
                    <a:pt x="1" y="46"/>
                    <a:pt x="1" y="69"/>
                    <a:pt x="1" y="92"/>
                  </a:cubicBezTo>
                  <a:cubicBezTo>
                    <a:pt x="69" y="115"/>
                    <a:pt x="138" y="115"/>
                    <a:pt x="206" y="138"/>
                  </a:cubicBezTo>
                  <a:cubicBezTo>
                    <a:pt x="206" y="115"/>
                    <a:pt x="206" y="92"/>
                    <a:pt x="229" y="69"/>
                  </a:cubicBezTo>
                  <a:cubicBezTo>
                    <a:pt x="138" y="46"/>
                    <a:pt x="69"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17"/>
            <p:cNvSpPr/>
            <p:nvPr/>
          </p:nvSpPr>
          <p:spPr>
            <a:xfrm>
              <a:off x="5826325" y="3346225"/>
              <a:ext cx="5150" cy="600"/>
            </a:xfrm>
            <a:custGeom>
              <a:avLst/>
              <a:gdLst/>
              <a:ahLst/>
              <a:cxnLst/>
              <a:rect l="l" t="t" r="r" b="b"/>
              <a:pathLst>
                <a:path w="206" h="24" extrusionOk="0">
                  <a:moveTo>
                    <a:pt x="0" y="1"/>
                  </a:moveTo>
                  <a:cubicBezTo>
                    <a:pt x="0" y="1"/>
                    <a:pt x="0" y="24"/>
                    <a:pt x="0" y="24"/>
                  </a:cubicBezTo>
                  <a:cubicBezTo>
                    <a:pt x="69" y="24"/>
                    <a:pt x="137"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17"/>
            <p:cNvSpPr/>
            <p:nvPr/>
          </p:nvSpPr>
          <p:spPr>
            <a:xfrm>
              <a:off x="5824600" y="3349075"/>
              <a:ext cx="1175" cy="1750"/>
            </a:xfrm>
            <a:custGeom>
              <a:avLst/>
              <a:gdLst/>
              <a:ahLst/>
              <a:cxnLst/>
              <a:rect l="l" t="t" r="r" b="b"/>
              <a:pathLst>
                <a:path w="47" h="70" extrusionOk="0">
                  <a:moveTo>
                    <a:pt x="24" y="1"/>
                  </a:moveTo>
                  <a:cubicBezTo>
                    <a:pt x="24" y="24"/>
                    <a:pt x="24" y="47"/>
                    <a:pt x="1" y="47"/>
                  </a:cubicBezTo>
                  <a:cubicBezTo>
                    <a:pt x="24" y="69"/>
                    <a:pt x="24" y="69"/>
                    <a:pt x="24" y="69"/>
                  </a:cubicBezTo>
                  <a:cubicBezTo>
                    <a:pt x="46" y="47"/>
                    <a:pt x="46" y="24"/>
                    <a:pt x="46" y="24"/>
                  </a:cubicBezTo>
                  <a:cubicBezTo>
                    <a:pt x="46" y="24"/>
                    <a:pt x="24"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17"/>
            <p:cNvSpPr/>
            <p:nvPr/>
          </p:nvSpPr>
          <p:spPr>
            <a:xfrm>
              <a:off x="6036875" y="3335950"/>
              <a:ext cx="1750" cy="2325"/>
            </a:xfrm>
            <a:custGeom>
              <a:avLst/>
              <a:gdLst/>
              <a:ahLst/>
              <a:cxnLst/>
              <a:rect l="l" t="t" r="r" b="b"/>
              <a:pathLst>
                <a:path w="70" h="93" extrusionOk="0">
                  <a:moveTo>
                    <a:pt x="46" y="1"/>
                  </a:moveTo>
                  <a:cubicBezTo>
                    <a:pt x="24" y="24"/>
                    <a:pt x="1" y="47"/>
                    <a:pt x="1" y="69"/>
                  </a:cubicBezTo>
                  <a:lnTo>
                    <a:pt x="1" y="92"/>
                  </a:lnTo>
                  <a:cubicBezTo>
                    <a:pt x="24" y="69"/>
                    <a:pt x="46" y="47"/>
                    <a:pt x="69" y="24"/>
                  </a:cubicBezTo>
                  <a:lnTo>
                    <a:pt x="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17"/>
            <p:cNvSpPr/>
            <p:nvPr/>
          </p:nvSpPr>
          <p:spPr>
            <a:xfrm>
              <a:off x="5886225" y="3371900"/>
              <a:ext cx="600" cy="600"/>
            </a:xfrm>
            <a:custGeom>
              <a:avLst/>
              <a:gdLst/>
              <a:ahLst/>
              <a:cxnLst/>
              <a:rect l="l" t="t" r="r" b="b"/>
              <a:pathLst>
                <a:path w="24" h="24" extrusionOk="0">
                  <a:moveTo>
                    <a:pt x="1" y="1"/>
                  </a:moveTo>
                  <a:lnTo>
                    <a:pt x="24"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17"/>
            <p:cNvSpPr/>
            <p:nvPr/>
          </p:nvSpPr>
          <p:spPr>
            <a:xfrm>
              <a:off x="5884525" y="3374200"/>
              <a:ext cx="25" cy="600"/>
            </a:xfrm>
            <a:custGeom>
              <a:avLst/>
              <a:gdLst/>
              <a:ahLst/>
              <a:cxnLst/>
              <a:rect l="l" t="t" r="r" b="b"/>
              <a:pathLst>
                <a:path w="1" h="24" extrusionOk="0">
                  <a:moveTo>
                    <a:pt x="0" y="0"/>
                  </a:moveTo>
                  <a:lnTo>
                    <a:pt x="0" y="2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17"/>
            <p:cNvSpPr/>
            <p:nvPr/>
          </p:nvSpPr>
          <p:spPr>
            <a:xfrm>
              <a:off x="5884525" y="3371900"/>
              <a:ext cx="2300" cy="2325"/>
            </a:xfrm>
            <a:custGeom>
              <a:avLst/>
              <a:gdLst/>
              <a:ahLst/>
              <a:cxnLst/>
              <a:rect l="l" t="t" r="r" b="b"/>
              <a:pathLst>
                <a:path w="92" h="93" extrusionOk="0">
                  <a:moveTo>
                    <a:pt x="69" y="1"/>
                  </a:moveTo>
                  <a:cubicBezTo>
                    <a:pt x="46" y="24"/>
                    <a:pt x="23" y="69"/>
                    <a:pt x="0" y="92"/>
                  </a:cubicBezTo>
                  <a:cubicBezTo>
                    <a:pt x="23" y="69"/>
                    <a:pt x="46" y="47"/>
                    <a:pt x="92" y="2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17"/>
            <p:cNvSpPr/>
            <p:nvPr/>
          </p:nvSpPr>
          <p:spPr>
            <a:xfrm>
              <a:off x="5985525" y="3394725"/>
              <a:ext cx="600" cy="600"/>
            </a:xfrm>
            <a:custGeom>
              <a:avLst/>
              <a:gdLst/>
              <a:ahLst/>
              <a:cxnLst/>
              <a:rect l="l" t="t" r="r" b="b"/>
              <a:pathLst>
                <a:path w="24" h="24" extrusionOk="0">
                  <a:moveTo>
                    <a:pt x="23" y="24"/>
                  </a:moveTo>
                  <a:lnTo>
                    <a:pt x="0" y="1"/>
                  </a:lnTo>
                  <a:lnTo>
                    <a:pt x="23"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3" name="Google Shape;533;p17"/>
          <p:cNvSpPr txBox="1">
            <a:spLocks noGrp="1"/>
          </p:cNvSpPr>
          <p:nvPr>
            <p:ph type="title"/>
          </p:nvPr>
        </p:nvSpPr>
        <p:spPr>
          <a:xfrm>
            <a:off x="2955300" y="2376375"/>
            <a:ext cx="3233400" cy="24447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3800">
                <a:solidFill>
                  <a:schemeClr val="dk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534" name="Google Shape;534;p17"/>
          <p:cNvSpPr/>
          <p:nvPr/>
        </p:nvSpPr>
        <p:spPr>
          <a:xfrm>
            <a:off x="6041525" y="44396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spTree>
      <p:nvGrpSpPr>
        <p:cNvPr id="1" name="Shape 535"/>
        <p:cNvGrpSpPr/>
        <p:nvPr/>
      </p:nvGrpSpPr>
      <p:grpSpPr>
        <a:xfrm>
          <a:off x="0" y="0"/>
          <a:ext cx="0" cy="0"/>
          <a:chOff x="0" y="0"/>
          <a:chExt cx="0" cy="0"/>
        </a:xfrm>
      </p:grpSpPr>
      <p:sp>
        <p:nvSpPr>
          <p:cNvPr id="536" name="Google Shape;536;p18"/>
          <p:cNvSpPr txBox="1">
            <a:spLocks noGrp="1"/>
          </p:cNvSpPr>
          <p:nvPr>
            <p:ph type="title"/>
          </p:nvPr>
        </p:nvSpPr>
        <p:spPr>
          <a:xfrm>
            <a:off x="2292917" y="1542454"/>
            <a:ext cx="1994700" cy="3165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537" name="Google Shape;537;p18"/>
          <p:cNvSpPr txBox="1">
            <a:spLocks noGrp="1"/>
          </p:cNvSpPr>
          <p:nvPr>
            <p:ph type="subTitle" idx="1"/>
          </p:nvPr>
        </p:nvSpPr>
        <p:spPr>
          <a:xfrm>
            <a:off x="2292923" y="2119600"/>
            <a:ext cx="2344800" cy="848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538" name="Google Shape;538;p18"/>
          <p:cNvSpPr txBox="1">
            <a:spLocks noGrp="1"/>
          </p:cNvSpPr>
          <p:nvPr>
            <p:ph type="title" idx="2"/>
          </p:nvPr>
        </p:nvSpPr>
        <p:spPr>
          <a:xfrm>
            <a:off x="5472967" y="2883429"/>
            <a:ext cx="1994700" cy="3165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539" name="Google Shape;539;p18"/>
          <p:cNvSpPr txBox="1">
            <a:spLocks noGrp="1"/>
          </p:cNvSpPr>
          <p:nvPr>
            <p:ph type="subTitle" idx="3"/>
          </p:nvPr>
        </p:nvSpPr>
        <p:spPr>
          <a:xfrm>
            <a:off x="5472973" y="3460575"/>
            <a:ext cx="2344800" cy="848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540" name="Google Shape;540;p18"/>
          <p:cNvSpPr txBox="1">
            <a:spLocks noGrp="1"/>
          </p:cNvSpPr>
          <p:nvPr>
            <p:ph type="title" idx="4"/>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6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541" name="Google Shape;541;p18"/>
          <p:cNvSpPr/>
          <p:nvPr/>
        </p:nvSpPr>
        <p:spPr>
          <a:xfrm>
            <a:off x="8337000" y="43622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18"/>
          <p:cNvSpPr/>
          <p:nvPr/>
        </p:nvSpPr>
        <p:spPr>
          <a:xfrm>
            <a:off x="5024575" y="14302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18"/>
          <p:cNvSpPr/>
          <p:nvPr/>
        </p:nvSpPr>
        <p:spPr>
          <a:xfrm>
            <a:off x="367413" y="33681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4" name="Google Shape;544;p18"/>
          <p:cNvGrpSpPr/>
          <p:nvPr/>
        </p:nvGrpSpPr>
        <p:grpSpPr>
          <a:xfrm>
            <a:off x="2009975" y="3628619"/>
            <a:ext cx="1382100" cy="789295"/>
            <a:chOff x="275025" y="537489"/>
            <a:chExt cx="1626574" cy="928910"/>
          </a:xfrm>
        </p:grpSpPr>
        <p:sp>
          <p:nvSpPr>
            <p:cNvPr id="545" name="Google Shape;545;p18"/>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18"/>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18"/>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18"/>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18"/>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18"/>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18"/>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18"/>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18"/>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18"/>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18"/>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18"/>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 name="Google Shape;557;p18"/>
          <p:cNvGrpSpPr/>
          <p:nvPr/>
        </p:nvGrpSpPr>
        <p:grpSpPr>
          <a:xfrm>
            <a:off x="6528550" y="1157294"/>
            <a:ext cx="1382100" cy="789295"/>
            <a:chOff x="275025" y="537489"/>
            <a:chExt cx="1626574" cy="928910"/>
          </a:xfrm>
        </p:grpSpPr>
        <p:sp>
          <p:nvSpPr>
            <p:cNvPr id="558" name="Google Shape;558;p18"/>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18"/>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18"/>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18"/>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18"/>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18"/>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18"/>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18"/>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18"/>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18"/>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18"/>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18"/>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0" name="Google Shape;570;p18"/>
          <p:cNvSpPr/>
          <p:nvPr/>
        </p:nvSpPr>
        <p:spPr>
          <a:xfrm rot="627678" flipH="1">
            <a:off x="8073808" y="221971"/>
            <a:ext cx="1317249" cy="940206"/>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18"/>
          <p:cNvSpPr/>
          <p:nvPr/>
        </p:nvSpPr>
        <p:spPr>
          <a:xfrm rot="6482809" flipH="1">
            <a:off x="-110386" y="4274797"/>
            <a:ext cx="1284463" cy="916805"/>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wo columns 2">
  <p:cSld name="TITLE_AND_TWO_COLUMNS_1_1">
    <p:spTree>
      <p:nvGrpSpPr>
        <p:cNvPr id="1" name="Shape 572"/>
        <p:cNvGrpSpPr/>
        <p:nvPr/>
      </p:nvGrpSpPr>
      <p:grpSpPr>
        <a:xfrm>
          <a:off x="0" y="0"/>
          <a:ext cx="0" cy="0"/>
          <a:chOff x="0" y="0"/>
          <a:chExt cx="0" cy="0"/>
        </a:xfrm>
      </p:grpSpPr>
      <p:sp>
        <p:nvSpPr>
          <p:cNvPr id="573" name="Google Shape;573;p19"/>
          <p:cNvSpPr txBox="1">
            <a:spLocks noGrp="1"/>
          </p:cNvSpPr>
          <p:nvPr>
            <p:ph type="title"/>
          </p:nvPr>
        </p:nvSpPr>
        <p:spPr>
          <a:xfrm>
            <a:off x="2044704" y="2186179"/>
            <a:ext cx="1994700" cy="3165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574" name="Google Shape;574;p19"/>
          <p:cNvSpPr txBox="1">
            <a:spLocks noGrp="1"/>
          </p:cNvSpPr>
          <p:nvPr>
            <p:ph type="subTitle" idx="1"/>
          </p:nvPr>
        </p:nvSpPr>
        <p:spPr>
          <a:xfrm>
            <a:off x="2044710" y="2763325"/>
            <a:ext cx="2344800" cy="848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575" name="Google Shape;575;p19"/>
          <p:cNvSpPr txBox="1">
            <a:spLocks noGrp="1"/>
          </p:cNvSpPr>
          <p:nvPr>
            <p:ph type="title" idx="2"/>
          </p:nvPr>
        </p:nvSpPr>
        <p:spPr>
          <a:xfrm>
            <a:off x="5736204" y="2186179"/>
            <a:ext cx="1994700" cy="3165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576" name="Google Shape;576;p19"/>
          <p:cNvSpPr txBox="1">
            <a:spLocks noGrp="1"/>
          </p:cNvSpPr>
          <p:nvPr>
            <p:ph type="subTitle" idx="3"/>
          </p:nvPr>
        </p:nvSpPr>
        <p:spPr>
          <a:xfrm>
            <a:off x="5736210" y="2763325"/>
            <a:ext cx="2344800" cy="848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577" name="Google Shape;577;p19"/>
          <p:cNvSpPr txBox="1">
            <a:spLocks noGrp="1"/>
          </p:cNvSpPr>
          <p:nvPr>
            <p:ph type="title" idx="4"/>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6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578" name="Google Shape;578;p19"/>
          <p:cNvGrpSpPr/>
          <p:nvPr/>
        </p:nvGrpSpPr>
        <p:grpSpPr>
          <a:xfrm>
            <a:off x="8203552" y="-133854"/>
            <a:ext cx="768269" cy="2422447"/>
            <a:chOff x="1011900" y="1264575"/>
            <a:chExt cx="247350" cy="779925"/>
          </a:xfrm>
        </p:grpSpPr>
        <p:sp>
          <p:nvSpPr>
            <p:cNvPr id="579" name="Google Shape;579;p19"/>
            <p:cNvSpPr/>
            <p:nvPr/>
          </p:nvSpPr>
          <p:spPr>
            <a:xfrm>
              <a:off x="1177950" y="1678850"/>
              <a:ext cx="34825" cy="251675"/>
            </a:xfrm>
            <a:custGeom>
              <a:avLst/>
              <a:gdLst/>
              <a:ahLst/>
              <a:cxnLst/>
              <a:rect l="l" t="t" r="r" b="b"/>
              <a:pathLst>
                <a:path w="1393" h="10067" extrusionOk="0">
                  <a:moveTo>
                    <a:pt x="0" y="0"/>
                  </a:moveTo>
                  <a:cubicBezTo>
                    <a:pt x="114" y="137"/>
                    <a:pt x="160" y="297"/>
                    <a:pt x="206" y="457"/>
                  </a:cubicBezTo>
                  <a:cubicBezTo>
                    <a:pt x="274" y="799"/>
                    <a:pt x="297" y="1142"/>
                    <a:pt x="320" y="1484"/>
                  </a:cubicBezTo>
                  <a:cubicBezTo>
                    <a:pt x="411" y="2260"/>
                    <a:pt x="480" y="3059"/>
                    <a:pt x="525" y="3835"/>
                  </a:cubicBezTo>
                  <a:cubicBezTo>
                    <a:pt x="617" y="5387"/>
                    <a:pt x="617" y="6939"/>
                    <a:pt x="525" y="8491"/>
                  </a:cubicBezTo>
                  <a:cubicBezTo>
                    <a:pt x="480" y="9016"/>
                    <a:pt x="480" y="9656"/>
                    <a:pt x="114" y="10066"/>
                  </a:cubicBezTo>
                  <a:cubicBezTo>
                    <a:pt x="160" y="10066"/>
                    <a:pt x="206" y="10044"/>
                    <a:pt x="229" y="10044"/>
                  </a:cubicBezTo>
                  <a:cubicBezTo>
                    <a:pt x="457" y="9975"/>
                    <a:pt x="685" y="9929"/>
                    <a:pt x="913" y="9838"/>
                  </a:cubicBezTo>
                  <a:cubicBezTo>
                    <a:pt x="1119" y="9747"/>
                    <a:pt x="1278" y="9610"/>
                    <a:pt x="1324" y="9404"/>
                  </a:cubicBezTo>
                  <a:cubicBezTo>
                    <a:pt x="1393" y="9176"/>
                    <a:pt x="1393" y="8971"/>
                    <a:pt x="1393" y="8743"/>
                  </a:cubicBezTo>
                  <a:cubicBezTo>
                    <a:pt x="1324" y="6597"/>
                    <a:pt x="1278" y="4429"/>
                    <a:pt x="1233" y="2283"/>
                  </a:cubicBezTo>
                  <a:cubicBezTo>
                    <a:pt x="1210" y="1872"/>
                    <a:pt x="1233" y="1438"/>
                    <a:pt x="1142" y="1028"/>
                  </a:cubicBezTo>
                  <a:cubicBezTo>
                    <a:pt x="1096" y="845"/>
                    <a:pt x="1027" y="662"/>
                    <a:pt x="890" y="503"/>
                  </a:cubicBezTo>
                  <a:cubicBezTo>
                    <a:pt x="754" y="366"/>
                    <a:pt x="571" y="252"/>
                    <a:pt x="388" y="160"/>
                  </a:cubicBezTo>
                  <a:cubicBezTo>
                    <a:pt x="274" y="92"/>
                    <a:pt x="137" y="46"/>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19"/>
            <p:cNvSpPr/>
            <p:nvPr/>
          </p:nvSpPr>
          <p:spPr>
            <a:xfrm>
              <a:off x="1102625" y="1672000"/>
              <a:ext cx="30275" cy="265375"/>
            </a:xfrm>
            <a:custGeom>
              <a:avLst/>
              <a:gdLst/>
              <a:ahLst/>
              <a:cxnLst/>
              <a:rect l="l" t="t" r="r" b="b"/>
              <a:pathLst>
                <a:path w="1211" h="10615" extrusionOk="0">
                  <a:moveTo>
                    <a:pt x="502" y="1"/>
                  </a:moveTo>
                  <a:cubicBezTo>
                    <a:pt x="411" y="46"/>
                    <a:pt x="320" y="115"/>
                    <a:pt x="251" y="183"/>
                  </a:cubicBezTo>
                  <a:cubicBezTo>
                    <a:pt x="137" y="297"/>
                    <a:pt x="114" y="480"/>
                    <a:pt x="69" y="640"/>
                  </a:cubicBezTo>
                  <a:cubicBezTo>
                    <a:pt x="0" y="1028"/>
                    <a:pt x="23" y="1416"/>
                    <a:pt x="23" y="1781"/>
                  </a:cubicBezTo>
                  <a:cubicBezTo>
                    <a:pt x="69" y="2557"/>
                    <a:pt x="114" y="3333"/>
                    <a:pt x="137" y="4132"/>
                  </a:cubicBezTo>
                  <a:cubicBezTo>
                    <a:pt x="229" y="5661"/>
                    <a:pt x="274" y="7213"/>
                    <a:pt x="343" y="8765"/>
                  </a:cubicBezTo>
                  <a:cubicBezTo>
                    <a:pt x="366" y="9153"/>
                    <a:pt x="343" y="9610"/>
                    <a:pt x="480" y="9975"/>
                  </a:cubicBezTo>
                  <a:cubicBezTo>
                    <a:pt x="594" y="10295"/>
                    <a:pt x="891" y="10523"/>
                    <a:pt x="1210" y="10614"/>
                  </a:cubicBezTo>
                  <a:cubicBezTo>
                    <a:pt x="1210" y="10181"/>
                    <a:pt x="1187" y="9747"/>
                    <a:pt x="1187" y="9336"/>
                  </a:cubicBezTo>
                  <a:cubicBezTo>
                    <a:pt x="1164" y="8514"/>
                    <a:pt x="1142" y="7693"/>
                    <a:pt x="1142" y="6871"/>
                  </a:cubicBezTo>
                  <a:cubicBezTo>
                    <a:pt x="1119" y="5912"/>
                    <a:pt x="1096" y="4954"/>
                    <a:pt x="1073" y="3995"/>
                  </a:cubicBezTo>
                  <a:cubicBezTo>
                    <a:pt x="1050" y="3128"/>
                    <a:pt x="1050" y="2283"/>
                    <a:pt x="1027" y="1416"/>
                  </a:cubicBezTo>
                  <a:cubicBezTo>
                    <a:pt x="1027" y="1119"/>
                    <a:pt x="1005" y="799"/>
                    <a:pt x="1005" y="503"/>
                  </a:cubicBezTo>
                  <a:cubicBezTo>
                    <a:pt x="1005" y="343"/>
                    <a:pt x="1005" y="160"/>
                    <a:pt x="10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19"/>
            <p:cNvSpPr/>
            <p:nvPr/>
          </p:nvSpPr>
          <p:spPr>
            <a:xfrm>
              <a:off x="1086650" y="1672575"/>
              <a:ext cx="36550" cy="265050"/>
            </a:xfrm>
            <a:custGeom>
              <a:avLst/>
              <a:gdLst/>
              <a:ahLst/>
              <a:cxnLst/>
              <a:rect l="l" t="t" r="r" b="b"/>
              <a:pathLst>
                <a:path w="1462" h="10602" extrusionOk="0">
                  <a:moveTo>
                    <a:pt x="822" y="0"/>
                  </a:moveTo>
                  <a:cubicBezTo>
                    <a:pt x="799" y="0"/>
                    <a:pt x="753" y="0"/>
                    <a:pt x="731" y="23"/>
                  </a:cubicBezTo>
                  <a:lnTo>
                    <a:pt x="708" y="23"/>
                  </a:lnTo>
                  <a:cubicBezTo>
                    <a:pt x="617" y="46"/>
                    <a:pt x="525" y="69"/>
                    <a:pt x="434" y="69"/>
                  </a:cubicBezTo>
                  <a:cubicBezTo>
                    <a:pt x="434" y="92"/>
                    <a:pt x="434" y="92"/>
                    <a:pt x="434" y="92"/>
                  </a:cubicBezTo>
                  <a:cubicBezTo>
                    <a:pt x="0" y="525"/>
                    <a:pt x="46" y="1142"/>
                    <a:pt x="46" y="1689"/>
                  </a:cubicBezTo>
                  <a:cubicBezTo>
                    <a:pt x="46" y="2465"/>
                    <a:pt x="69" y="3219"/>
                    <a:pt x="69" y="3995"/>
                  </a:cubicBezTo>
                  <a:cubicBezTo>
                    <a:pt x="92" y="5524"/>
                    <a:pt x="92" y="7076"/>
                    <a:pt x="92" y="8605"/>
                  </a:cubicBezTo>
                  <a:lnTo>
                    <a:pt x="92" y="9245"/>
                  </a:lnTo>
                  <a:cubicBezTo>
                    <a:pt x="114" y="9450"/>
                    <a:pt x="92" y="9655"/>
                    <a:pt x="137" y="9861"/>
                  </a:cubicBezTo>
                  <a:cubicBezTo>
                    <a:pt x="206" y="10180"/>
                    <a:pt x="411" y="10523"/>
                    <a:pt x="776" y="10568"/>
                  </a:cubicBezTo>
                  <a:cubicBezTo>
                    <a:pt x="776" y="10568"/>
                    <a:pt x="799" y="10591"/>
                    <a:pt x="799" y="10591"/>
                  </a:cubicBezTo>
                  <a:cubicBezTo>
                    <a:pt x="951" y="10591"/>
                    <a:pt x="1093" y="10601"/>
                    <a:pt x="1239" y="10601"/>
                  </a:cubicBezTo>
                  <a:cubicBezTo>
                    <a:pt x="1311" y="10601"/>
                    <a:pt x="1385" y="10599"/>
                    <a:pt x="1461" y="10591"/>
                  </a:cubicBezTo>
                  <a:cubicBezTo>
                    <a:pt x="1324" y="10523"/>
                    <a:pt x="1187" y="10409"/>
                    <a:pt x="1096" y="10272"/>
                  </a:cubicBezTo>
                  <a:cubicBezTo>
                    <a:pt x="890" y="9998"/>
                    <a:pt x="868" y="9633"/>
                    <a:pt x="845" y="9313"/>
                  </a:cubicBezTo>
                  <a:cubicBezTo>
                    <a:pt x="799" y="8491"/>
                    <a:pt x="753" y="7670"/>
                    <a:pt x="708" y="6848"/>
                  </a:cubicBezTo>
                  <a:cubicBezTo>
                    <a:pt x="639" y="5182"/>
                    <a:pt x="571" y="3515"/>
                    <a:pt x="502" y="1849"/>
                  </a:cubicBezTo>
                  <a:cubicBezTo>
                    <a:pt x="480" y="1416"/>
                    <a:pt x="457" y="959"/>
                    <a:pt x="548" y="525"/>
                  </a:cubicBezTo>
                  <a:cubicBezTo>
                    <a:pt x="571" y="366"/>
                    <a:pt x="617" y="160"/>
                    <a:pt x="753" y="46"/>
                  </a:cubicBezTo>
                  <a:cubicBezTo>
                    <a:pt x="776" y="23"/>
                    <a:pt x="799" y="23"/>
                    <a:pt x="8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19"/>
            <p:cNvSpPr/>
            <p:nvPr/>
          </p:nvSpPr>
          <p:spPr>
            <a:xfrm>
              <a:off x="1130575" y="1672000"/>
              <a:ext cx="29700" cy="264800"/>
            </a:xfrm>
            <a:custGeom>
              <a:avLst/>
              <a:gdLst/>
              <a:ahLst/>
              <a:cxnLst/>
              <a:rect l="l" t="t" r="r" b="b"/>
              <a:pathLst>
                <a:path w="1188" h="10592" extrusionOk="0">
                  <a:moveTo>
                    <a:pt x="1" y="1"/>
                  </a:moveTo>
                  <a:cubicBezTo>
                    <a:pt x="46" y="389"/>
                    <a:pt x="46" y="777"/>
                    <a:pt x="46" y="1165"/>
                  </a:cubicBezTo>
                  <a:cubicBezTo>
                    <a:pt x="92" y="1986"/>
                    <a:pt x="92" y="2808"/>
                    <a:pt x="115" y="3630"/>
                  </a:cubicBezTo>
                  <a:cubicBezTo>
                    <a:pt x="138" y="4588"/>
                    <a:pt x="161" y="5547"/>
                    <a:pt x="183" y="6529"/>
                  </a:cubicBezTo>
                  <a:lnTo>
                    <a:pt x="252" y="9085"/>
                  </a:lnTo>
                  <a:cubicBezTo>
                    <a:pt x="252" y="9564"/>
                    <a:pt x="275" y="10066"/>
                    <a:pt x="275" y="10569"/>
                  </a:cubicBezTo>
                  <a:cubicBezTo>
                    <a:pt x="275" y="10591"/>
                    <a:pt x="275" y="10591"/>
                    <a:pt x="275" y="10591"/>
                  </a:cubicBezTo>
                  <a:cubicBezTo>
                    <a:pt x="412" y="10591"/>
                    <a:pt x="549" y="10569"/>
                    <a:pt x="708" y="10569"/>
                  </a:cubicBezTo>
                  <a:cubicBezTo>
                    <a:pt x="708" y="10569"/>
                    <a:pt x="708" y="10546"/>
                    <a:pt x="708" y="10546"/>
                  </a:cubicBezTo>
                  <a:cubicBezTo>
                    <a:pt x="1188" y="10135"/>
                    <a:pt x="1119" y="9382"/>
                    <a:pt x="1119" y="8811"/>
                  </a:cubicBezTo>
                  <a:cubicBezTo>
                    <a:pt x="1142" y="8058"/>
                    <a:pt x="1165" y="7282"/>
                    <a:pt x="1165" y="6506"/>
                  </a:cubicBezTo>
                  <a:cubicBezTo>
                    <a:pt x="1188" y="4976"/>
                    <a:pt x="1142" y="3424"/>
                    <a:pt x="1005" y="1895"/>
                  </a:cubicBezTo>
                  <a:cubicBezTo>
                    <a:pt x="959" y="1507"/>
                    <a:pt x="937" y="1096"/>
                    <a:pt x="868" y="731"/>
                  </a:cubicBezTo>
                  <a:cubicBezTo>
                    <a:pt x="800" y="434"/>
                    <a:pt x="663" y="160"/>
                    <a:pt x="412" y="23"/>
                  </a:cubicBezTo>
                  <a:cubicBezTo>
                    <a:pt x="275" y="1"/>
                    <a:pt x="138"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19"/>
            <p:cNvSpPr/>
            <p:nvPr/>
          </p:nvSpPr>
          <p:spPr>
            <a:xfrm>
              <a:off x="1146550" y="1673150"/>
              <a:ext cx="41125" cy="261925"/>
            </a:xfrm>
            <a:custGeom>
              <a:avLst/>
              <a:gdLst/>
              <a:ahLst/>
              <a:cxnLst/>
              <a:rect l="l" t="t" r="r" b="b"/>
              <a:pathLst>
                <a:path w="1645" h="10477" extrusionOk="0">
                  <a:moveTo>
                    <a:pt x="1" y="0"/>
                  </a:moveTo>
                  <a:cubicBezTo>
                    <a:pt x="389" y="251"/>
                    <a:pt x="435" y="890"/>
                    <a:pt x="480" y="1301"/>
                  </a:cubicBezTo>
                  <a:cubicBezTo>
                    <a:pt x="572" y="2100"/>
                    <a:pt x="640" y="2899"/>
                    <a:pt x="663" y="3721"/>
                  </a:cubicBezTo>
                  <a:cubicBezTo>
                    <a:pt x="731" y="5341"/>
                    <a:pt x="708" y="6985"/>
                    <a:pt x="686" y="8605"/>
                  </a:cubicBezTo>
                  <a:cubicBezTo>
                    <a:pt x="686" y="8993"/>
                    <a:pt x="686" y="9381"/>
                    <a:pt x="640" y="9747"/>
                  </a:cubicBezTo>
                  <a:cubicBezTo>
                    <a:pt x="594" y="10020"/>
                    <a:pt x="503" y="10272"/>
                    <a:pt x="343" y="10477"/>
                  </a:cubicBezTo>
                  <a:cubicBezTo>
                    <a:pt x="480" y="10477"/>
                    <a:pt x="617" y="10454"/>
                    <a:pt x="731" y="10431"/>
                  </a:cubicBezTo>
                  <a:cubicBezTo>
                    <a:pt x="845" y="10408"/>
                    <a:pt x="937" y="10386"/>
                    <a:pt x="1028" y="10363"/>
                  </a:cubicBezTo>
                  <a:cubicBezTo>
                    <a:pt x="1028" y="10340"/>
                    <a:pt x="1051" y="10317"/>
                    <a:pt x="1074" y="10317"/>
                  </a:cubicBezTo>
                  <a:cubicBezTo>
                    <a:pt x="1530" y="9998"/>
                    <a:pt x="1530" y="9313"/>
                    <a:pt x="1576" y="8811"/>
                  </a:cubicBezTo>
                  <a:cubicBezTo>
                    <a:pt x="1599" y="8080"/>
                    <a:pt x="1644" y="7350"/>
                    <a:pt x="1644" y="6620"/>
                  </a:cubicBezTo>
                  <a:cubicBezTo>
                    <a:pt x="1644" y="5159"/>
                    <a:pt x="1599" y="3675"/>
                    <a:pt x="1462" y="2214"/>
                  </a:cubicBezTo>
                  <a:cubicBezTo>
                    <a:pt x="1439" y="1803"/>
                    <a:pt x="1393" y="1393"/>
                    <a:pt x="1348" y="982"/>
                  </a:cubicBezTo>
                  <a:cubicBezTo>
                    <a:pt x="1302" y="685"/>
                    <a:pt x="1256" y="343"/>
                    <a:pt x="982" y="183"/>
                  </a:cubicBezTo>
                  <a:cubicBezTo>
                    <a:pt x="982" y="160"/>
                    <a:pt x="982" y="160"/>
                    <a:pt x="960" y="160"/>
                  </a:cubicBezTo>
                  <a:cubicBezTo>
                    <a:pt x="800" y="114"/>
                    <a:pt x="640" y="69"/>
                    <a:pt x="457" y="46"/>
                  </a:cubicBezTo>
                  <a:cubicBezTo>
                    <a:pt x="320" y="23"/>
                    <a:pt x="161" y="23"/>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19"/>
            <p:cNvSpPr/>
            <p:nvPr/>
          </p:nvSpPr>
          <p:spPr>
            <a:xfrm>
              <a:off x="1065525" y="1676575"/>
              <a:ext cx="29700" cy="260225"/>
            </a:xfrm>
            <a:custGeom>
              <a:avLst/>
              <a:gdLst/>
              <a:ahLst/>
              <a:cxnLst/>
              <a:rect l="l" t="t" r="r" b="b"/>
              <a:pathLst>
                <a:path w="1188" h="10409" extrusionOk="0">
                  <a:moveTo>
                    <a:pt x="1028" y="0"/>
                  </a:moveTo>
                  <a:lnTo>
                    <a:pt x="1028" y="0"/>
                  </a:lnTo>
                  <a:cubicBezTo>
                    <a:pt x="800" y="69"/>
                    <a:pt x="594" y="183"/>
                    <a:pt x="434" y="343"/>
                  </a:cubicBezTo>
                  <a:cubicBezTo>
                    <a:pt x="115" y="662"/>
                    <a:pt x="69" y="1141"/>
                    <a:pt x="69" y="1575"/>
                  </a:cubicBezTo>
                  <a:cubicBezTo>
                    <a:pt x="24" y="2648"/>
                    <a:pt x="24" y="3721"/>
                    <a:pt x="1" y="4793"/>
                  </a:cubicBezTo>
                  <a:cubicBezTo>
                    <a:pt x="1" y="5866"/>
                    <a:pt x="1" y="6962"/>
                    <a:pt x="46" y="8035"/>
                  </a:cubicBezTo>
                  <a:cubicBezTo>
                    <a:pt x="46" y="8560"/>
                    <a:pt x="46" y="9085"/>
                    <a:pt x="92" y="9632"/>
                  </a:cubicBezTo>
                  <a:cubicBezTo>
                    <a:pt x="92" y="9815"/>
                    <a:pt x="115" y="10043"/>
                    <a:pt x="275" y="10180"/>
                  </a:cubicBezTo>
                  <a:cubicBezTo>
                    <a:pt x="457" y="10340"/>
                    <a:pt x="708" y="10340"/>
                    <a:pt x="937" y="10363"/>
                  </a:cubicBezTo>
                  <a:cubicBezTo>
                    <a:pt x="1005" y="10386"/>
                    <a:pt x="1096" y="10386"/>
                    <a:pt x="1188" y="10408"/>
                  </a:cubicBezTo>
                  <a:cubicBezTo>
                    <a:pt x="1096" y="10317"/>
                    <a:pt x="1005" y="10226"/>
                    <a:pt x="937" y="10089"/>
                  </a:cubicBezTo>
                  <a:cubicBezTo>
                    <a:pt x="754" y="9792"/>
                    <a:pt x="777" y="9404"/>
                    <a:pt x="754" y="9062"/>
                  </a:cubicBezTo>
                  <a:cubicBezTo>
                    <a:pt x="754" y="8240"/>
                    <a:pt x="754" y="7418"/>
                    <a:pt x="731" y="6597"/>
                  </a:cubicBezTo>
                  <a:cubicBezTo>
                    <a:pt x="731" y="4976"/>
                    <a:pt x="708" y="3333"/>
                    <a:pt x="708" y="1712"/>
                  </a:cubicBezTo>
                  <a:cubicBezTo>
                    <a:pt x="708" y="1187"/>
                    <a:pt x="640" y="434"/>
                    <a:pt x="10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19"/>
            <p:cNvSpPr/>
            <p:nvPr/>
          </p:nvSpPr>
          <p:spPr>
            <a:xfrm>
              <a:off x="1059250" y="1264575"/>
              <a:ext cx="159225" cy="779925"/>
            </a:xfrm>
            <a:custGeom>
              <a:avLst/>
              <a:gdLst/>
              <a:ahLst/>
              <a:cxnLst/>
              <a:rect l="l" t="t" r="r" b="b"/>
              <a:pathLst>
                <a:path w="6369" h="31197" extrusionOk="0">
                  <a:moveTo>
                    <a:pt x="2642" y="14673"/>
                  </a:moveTo>
                  <a:cubicBezTo>
                    <a:pt x="2657" y="14673"/>
                    <a:pt x="2676" y="14677"/>
                    <a:pt x="2694" y="14677"/>
                  </a:cubicBezTo>
                  <a:cubicBezTo>
                    <a:pt x="2854" y="14677"/>
                    <a:pt x="3014" y="14700"/>
                    <a:pt x="3173" y="14723"/>
                  </a:cubicBezTo>
                  <a:lnTo>
                    <a:pt x="3333" y="14723"/>
                  </a:lnTo>
                  <a:cubicBezTo>
                    <a:pt x="3356" y="14745"/>
                    <a:pt x="3333" y="14791"/>
                    <a:pt x="3333" y="14814"/>
                  </a:cubicBezTo>
                  <a:cubicBezTo>
                    <a:pt x="3333" y="14860"/>
                    <a:pt x="3356" y="14905"/>
                    <a:pt x="3356" y="14928"/>
                  </a:cubicBezTo>
                  <a:cubicBezTo>
                    <a:pt x="3356" y="15065"/>
                    <a:pt x="3356" y="15202"/>
                    <a:pt x="3379" y="15339"/>
                  </a:cubicBezTo>
                  <a:cubicBezTo>
                    <a:pt x="3128" y="15339"/>
                    <a:pt x="2877" y="15339"/>
                    <a:pt x="2626" y="15362"/>
                  </a:cubicBezTo>
                  <a:cubicBezTo>
                    <a:pt x="2626" y="15202"/>
                    <a:pt x="2603" y="15065"/>
                    <a:pt x="2603" y="14928"/>
                  </a:cubicBezTo>
                  <a:cubicBezTo>
                    <a:pt x="2603" y="14860"/>
                    <a:pt x="2580" y="14791"/>
                    <a:pt x="2603" y="14723"/>
                  </a:cubicBezTo>
                  <a:cubicBezTo>
                    <a:pt x="2603" y="14681"/>
                    <a:pt x="2619" y="14673"/>
                    <a:pt x="2642" y="14673"/>
                  </a:cubicBezTo>
                  <a:close/>
                  <a:moveTo>
                    <a:pt x="3630" y="15521"/>
                  </a:moveTo>
                  <a:cubicBezTo>
                    <a:pt x="3835" y="15521"/>
                    <a:pt x="4018" y="15521"/>
                    <a:pt x="4200" y="15544"/>
                  </a:cubicBezTo>
                  <a:cubicBezTo>
                    <a:pt x="4269" y="15567"/>
                    <a:pt x="4360" y="15590"/>
                    <a:pt x="4406" y="15636"/>
                  </a:cubicBezTo>
                  <a:cubicBezTo>
                    <a:pt x="4474" y="15681"/>
                    <a:pt x="4497" y="15750"/>
                    <a:pt x="4520" y="15818"/>
                  </a:cubicBezTo>
                  <a:cubicBezTo>
                    <a:pt x="4566" y="15909"/>
                    <a:pt x="4589" y="16001"/>
                    <a:pt x="4611" y="16092"/>
                  </a:cubicBezTo>
                  <a:cubicBezTo>
                    <a:pt x="4657" y="16183"/>
                    <a:pt x="4703" y="16275"/>
                    <a:pt x="4725" y="16366"/>
                  </a:cubicBezTo>
                  <a:cubicBezTo>
                    <a:pt x="4703" y="16343"/>
                    <a:pt x="4680" y="16343"/>
                    <a:pt x="4634" y="16343"/>
                  </a:cubicBezTo>
                  <a:cubicBezTo>
                    <a:pt x="4200" y="16206"/>
                    <a:pt x="3744" y="16161"/>
                    <a:pt x="3287" y="16115"/>
                  </a:cubicBezTo>
                  <a:cubicBezTo>
                    <a:pt x="3120" y="16107"/>
                    <a:pt x="2953" y="16102"/>
                    <a:pt x="2786" y="16102"/>
                  </a:cubicBezTo>
                  <a:cubicBezTo>
                    <a:pt x="2453" y="16102"/>
                    <a:pt x="2123" y="16123"/>
                    <a:pt x="1804" y="16183"/>
                  </a:cubicBezTo>
                  <a:cubicBezTo>
                    <a:pt x="1781" y="16161"/>
                    <a:pt x="1758" y="16161"/>
                    <a:pt x="1758" y="16161"/>
                  </a:cubicBezTo>
                  <a:cubicBezTo>
                    <a:pt x="1644" y="16183"/>
                    <a:pt x="1530" y="16206"/>
                    <a:pt x="1416" y="16229"/>
                  </a:cubicBezTo>
                  <a:cubicBezTo>
                    <a:pt x="1484" y="16001"/>
                    <a:pt x="1576" y="15704"/>
                    <a:pt x="1827" y="15613"/>
                  </a:cubicBezTo>
                  <a:cubicBezTo>
                    <a:pt x="2032" y="15544"/>
                    <a:pt x="2260" y="15567"/>
                    <a:pt x="2443" y="15544"/>
                  </a:cubicBezTo>
                  <a:cubicBezTo>
                    <a:pt x="2648" y="15544"/>
                    <a:pt x="2854" y="15544"/>
                    <a:pt x="3036" y="15521"/>
                  </a:cubicBezTo>
                  <a:close/>
                  <a:moveTo>
                    <a:pt x="4748" y="16571"/>
                  </a:moveTo>
                  <a:lnTo>
                    <a:pt x="4748" y="16571"/>
                  </a:lnTo>
                  <a:cubicBezTo>
                    <a:pt x="4885" y="16617"/>
                    <a:pt x="5022" y="16663"/>
                    <a:pt x="5136" y="16731"/>
                  </a:cubicBezTo>
                  <a:cubicBezTo>
                    <a:pt x="5319" y="16823"/>
                    <a:pt x="5502" y="16937"/>
                    <a:pt x="5638" y="17074"/>
                  </a:cubicBezTo>
                  <a:cubicBezTo>
                    <a:pt x="5775" y="17233"/>
                    <a:pt x="5844" y="17416"/>
                    <a:pt x="5890" y="17599"/>
                  </a:cubicBezTo>
                  <a:cubicBezTo>
                    <a:pt x="5981" y="18009"/>
                    <a:pt x="5958" y="18443"/>
                    <a:pt x="5981" y="18854"/>
                  </a:cubicBezTo>
                  <a:cubicBezTo>
                    <a:pt x="6026" y="21000"/>
                    <a:pt x="6072" y="23168"/>
                    <a:pt x="6141" y="25314"/>
                  </a:cubicBezTo>
                  <a:cubicBezTo>
                    <a:pt x="6141" y="25542"/>
                    <a:pt x="6141" y="25747"/>
                    <a:pt x="6072" y="25975"/>
                  </a:cubicBezTo>
                  <a:cubicBezTo>
                    <a:pt x="6026" y="26181"/>
                    <a:pt x="5867" y="26318"/>
                    <a:pt x="5661" y="26409"/>
                  </a:cubicBezTo>
                  <a:cubicBezTo>
                    <a:pt x="5433" y="26500"/>
                    <a:pt x="5205" y="26546"/>
                    <a:pt x="4977" y="26615"/>
                  </a:cubicBezTo>
                  <a:cubicBezTo>
                    <a:pt x="4954" y="26615"/>
                    <a:pt x="4908" y="26615"/>
                    <a:pt x="4862" y="26637"/>
                  </a:cubicBezTo>
                  <a:cubicBezTo>
                    <a:pt x="5228" y="26227"/>
                    <a:pt x="5228" y="25587"/>
                    <a:pt x="5273" y="25062"/>
                  </a:cubicBezTo>
                  <a:cubicBezTo>
                    <a:pt x="5365" y="23510"/>
                    <a:pt x="5365" y="21958"/>
                    <a:pt x="5273" y="20406"/>
                  </a:cubicBezTo>
                  <a:cubicBezTo>
                    <a:pt x="5228" y="19607"/>
                    <a:pt x="5159" y="18831"/>
                    <a:pt x="5068" y="18055"/>
                  </a:cubicBezTo>
                  <a:cubicBezTo>
                    <a:pt x="5045" y="17713"/>
                    <a:pt x="5022" y="17370"/>
                    <a:pt x="4954" y="17028"/>
                  </a:cubicBezTo>
                  <a:cubicBezTo>
                    <a:pt x="4908" y="16868"/>
                    <a:pt x="4862" y="16708"/>
                    <a:pt x="4748" y="16571"/>
                  </a:cubicBezTo>
                  <a:close/>
                  <a:moveTo>
                    <a:pt x="3493" y="16343"/>
                  </a:moveTo>
                  <a:lnTo>
                    <a:pt x="3493" y="16343"/>
                  </a:lnTo>
                  <a:cubicBezTo>
                    <a:pt x="3653" y="16366"/>
                    <a:pt x="3812" y="16366"/>
                    <a:pt x="3949" y="16389"/>
                  </a:cubicBezTo>
                  <a:cubicBezTo>
                    <a:pt x="4132" y="16412"/>
                    <a:pt x="4292" y="16457"/>
                    <a:pt x="4452" y="16503"/>
                  </a:cubicBezTo>
                  <a:cubicBezTo>
                    <a:pt x="4474" y="16503"/>
                    <a:pt x="4474" y="16503"/>
                    <a:pt x="4474" y="16526"/>
                  </a:cubicBezTo>
                  <a:cubicBezTo>
                    <a:pt x="4748" y="16686"/>
                    <a:pt x="4794" y="17028"/>
                    <a:pt x="4840" y="17325"/>
                  </a:cubicBezTo>
                  <a:cubicBezTo>
                    <a:pt x="4885" y="17736"/>
                    <a:pt x="4931" y="18146"/>
                    <a:pt x="4954" y="18557"/>
                  </a:cubicBezTo>
                  <a:cubicBezTo>
                    <a:pt x="5091" y="20018"/>
                    <a:pt x="5136" y="21502"/>
                    <a:pt x="5136" y="22963"/>
                  </a:cubicBezTo>
                  <a:cubicBezTo>
                    <a:pt x="5136" y="23693"/>
                    <a:pt x="5091" y="24423"/>
                    <a:pt x="5068" y="25154"/>
                  </a:cubicBezTo>
                  <a:cubicBezTo>
                    <a:pt x="5022" y="25656"/>
                    <a:pt x="5022" y="26341"/>
                    <a:pt x="4566" y="26660"/>
                  </a:cubicBezTo>
                  <a:cubicBezTo>
                    <a:pt x="4543" y="26660"/>
                    <a:pt x="4520" y="26683"/>
                    <a:pt x="4520" y="26706"/>
                  </a:cubicBezTo>
                  <a:cubicBezTo>
                    <a:pt x="4429" y="26729"/>
                    <a:pt x="4337" y="26751"/>
                    <a:pt x="4223" y="26774"/>
                  </a:cubicBezTo>
                  <a:cubicBezTo>
                    <a:pt x="4109" y="26797"/>
                    <a:pt x="3972" y="26820"/>
                    <a:pt x="3835" y="26820"/>
                  </a:cubicBezTo>
                  <a:cubicBezTo>
                    <a:pt x="3995" y="26615"/>
                    <a:pt x="4086" y="26363"/>
                    <a:pt x="4132" y="26090"/>
                  </a:cubicBezTo>
                  <a:cubicBezTo>
                    <a:pt x="4178" y="25724"/>
                    <a:pt x="4178" y="25336"/>
                    <a:pt x="4178" y="24948"/>
                  </a:cubicBezTo>
                  <a:cubicBezTo>
                    <a:pt x="4200" y="23328"/>
                    <a:pt x="4223" y="21684"/>
                    <a:pt x="4155" y="20064"/>
                  </a:cubicBezTo>
                  <a:cubicBezTo>
                    <a:pt x="4132" y="19242"/>
                    <a:pt x="4064" y="18443"/>
                    <a:pt x="3972" y="17644"/>
                  </a:cubicBezTo>
                  <a:cubicBezTo>
                    <a:pt x="3927" y="17233"/>
                    <a:pt x="3881" y="16594"/>
                    <a:pt x="3493" y="16343"/>
                  </a:cubicBezTo>
                  <a:close/>
                  <a:moveTo>
                    <a:pt x="1279" y="16480"/>
                  </a:moveTo>
                  <a:cubicBezTo>
                    <a:pt x="891" y="16914"/>
                    <a:pt x="959" y="17667"/>
                    <a:pt x="959" y="18192"/>
                  </a:cubicBezTo>
                  <a:cubicBezTo>
                    <a:pt x="959" y="19813"/>
                    <a:pt x="982" y="21456"/>
                    <a:pt x="982" y="23077"/>
                  </a:cubicBezTo>
                  <a:cubicBezTo>
                    <a:pt x="1005" y="23898"/>
                    <a:pt x="1005" y="24720"/>
                    <a:pt x="1005" y="25542"/>
                  </a:cubicBezTo>
                  <a:cubicBezTo>
                    <a:pt x="1028" y="25884"/>
                    <a:pt x="1005" y="26272"/>
                    <a:pt x="1188" y="26569"/>
                  </a:cubicBezTo>
                  <a:cubicBezTo>
                    <a:pt x="1256" y="26706"/>
                    <a:pt x="1347" y="26797"/>
                    <a:pt x="1439" y="26888"/>
                  </a:cubicBezTo>
                  <a:cubicBezTo>
                    <a:pt x="1347" y="26866"/>
                    <a:pt x="1279" y="26866"/>
                    <a:pt x="1188" y="26843"/>
                  </a:cubicBezTo>
                  <a:cubicBezTo>
                    <a:pt x="959" y="26820"/>
                    <a:pt x="708" y="26820"/>
                    <a:pt x="526" y="26660"/>
                  </a:cubicBezTo>
                  <a:cubicBezTo>
                    <a:pt x="366" y="26523"/>
                    <a:pt x="343" y="26295"/>
                    <a:pt x="343" y="26112"/>
                  </a:cubicBezTo>
                  <a:cubicBezTo>
                    <a:pt x="297" y="25565"/>
                    <a:pt x="297" y="25040"/>
                    <a:pt x="297" y="24515"/>
                  </a:cubicBezTo>
                  <a:cubicBezTo>
                    <a:pt x="252" y="23442"/>
                    <a:pt x="252" y="22346"/>
                    <a:pt x="252" y="21273"/>
                  </a:cubicBezTo>
                  <a:cubicBezTo>
                    <a:pt x="275" y="20201"/>
                    <a:pt x="275" y="19128"/>
                    <a:pt x="320" y="18055"/>
                  </a:cubicBezTo>
                  <a:cubicBezTo>
                    <a:pt x="320" y="17621"/>
                    <a:pt x="366" y="17142"/>
                    <a:pt x="685" y="16823"/>
                  </a:cubicBezTo>
                  <a:cubicBezTo>
                    <a:pt x="845" y="16663"/>
                    <a:pt x="1051" y="16549"/>
                    <a:pt x="1279" y="16480"/>
                  </a:cubicBezTo>
                  <a:close/>
                  <a:moveTo>
                    <a:pt x="2854" y="16298"/>
                  </a:moveTo>
                  <a:cubicBezTo>
                    <a:pt x="2991" y="16298"/>
                    <a:pt x="3128" y="16298"/>
                    <a:pt x="3265" y="16320"/>
                  </a:cubicBezTo>
                  <a:cubicBezTo>
                    <a:pt x="3516" y="16457"/>
                    <a:pt x="3653" y="16731"/>
                    <a:pt x="3721" y="17028"/>
                  </a:cubicBezTo>
                  <a:cubicBezTo>
                    <a:pt x="3790" y="17393"/>
                    <a:pt x="3812" y="17804"/>
                    <a:pt x="3858" y="18192"/>
                  </a:cubicBezTo>
                  <a:cubicBezTo>
                    <a:pt x="3995" y="19721"/>
                    <a:pt x="4041" y="21273"/>
                    <a:pt x="4018" y="22803"/>
                  </a:cubicBezTo>
                  <a:cubicBezTo>
                    <a:pt x="4018" y="23579"/>
                    <a:pt x="3995" y="24355"/>
                    <a:pt x="3972" y="25108"/>
                  </a:cubicBezTo>
                  <a:cubicBezTo>
                    <a:pt x="3972" y="25679"/>
                    <a:pt x="4041" y="26432"/>
                    <a:pt x="3561" y="26843"/>
                  </a:cubicBezTo>
                  <a:cubicBezTo>
                    <a:pt x="3561" y="26843"/>
                    <a:pt x="3561" y="26866"/>
                    <a:pt x="3561" y="26866"/>
                  </a:cubicBezTo>
                  <a:cubicBezTo>
                    <a:pt x="3402" y="26866"/>
                    <a:pt x="3265" y="26888"/>
                    <a:pt x="3128" y="26888"/>
                  </a:cubicBezTo>
                  <a:cubicBezTo>
                    <a:pt x="3128" y="26888"/>
                    <a:pt x="3128" y="26888"/>
                    <a:pt x="3128" y="26866"/>
                  </a:cubicBezTo>
                  <a:cubicBezTo>
                    <a:pt x="3128" y="26363"/>
                    <a:pt x="3105" y="25861"/>
                    <a:pt x="3105" y="25382"/>
                  </a:cubicBezTo>
                  <a:lnTo>
                    <a:pt x="3036" y="22826"/>
                  </a:lnTo>
                  <a:cubicBezTo>
                    <a:pt x="3014" y="21844"/>
                    <a:pt x="2991" y="20885"/>
                    <a:pt x="2968" y="19927"/>
                  </a:cubicBezTo>
                  <a:cubicBezTo>
                    <a:pt x="2945" y="19105"/>
                    <a:pt x="2945" y="18283"/>
                    <a:pt x="2899" y="17462"/>
                  </a:cubicBezTo>
                  <a:cubicBezTo>
                    <a:pt x="2899" y="17074"/>
                    <a:pt x="2899" y="16686"/>
                    <a:pt x="2854" y="16298"/>
                  </a:cubicBezTo>
                  <a:close/>
                  <a:moveTo>
                    <a:pt x="2762" y="16298"/>
                  </a:moveTo>
                  <a:cubicBezTo>
                    <a:pt x="2740" y="16457"/>
                    <a:pt x="2740" y="16640"/>
                    <a:pt x="2740" y="16800"/>
                  </a:cubicBezTo>
                  <a:cubicBezTo>
                    <a:pt x="2740" y="17096"/>
                    <a:pt x="2762" y="17416"/>
                    <a:pt x="2762" y="17713"/>
                  </a:cubicBezTo>
                  <a:cubicBezTo>
                    <a:pt x="2785" y="18580"/>
                    <a:pt x="2785" y="19425"/>
                    <a:pt x="2808" y="20292"/>
                  </a:cubicBezTo>
                  <a:cubicBezTo>
                    <a:pt x="2831" y="21251"/>
                    <a:pt x="2854" y="22209"/>
                    <a:pt x="2877" y="23168"/>
                  </a:cubicBezTo>
                  <a:cubicBezTo>
                    <a:pt x="2877" y="23990"/>
                    <a:pt x="2899" y="24811"/>
                    <a:pt x="2922" y="25633"/>
                  </a:cubicBezTo>
                  <a:cubicBezTo>
                    <a:pt x="2922" y="26044"/>
                    <a:pt x="2945" y="26478"/>
                    <a:pt x="2945" y="26911"/>
                  </a:cubicBezTo>
                  <a:cubicBezTo>
                    <a:pt x="2626" y="26820"/>
                    <a:pt x="2329" y="26592"/>
                    <a:pt x="2215" y="26272"/>
                  </a:cubicBezTo>
                  <a:cubicBezTo>
                    <a:pt x="2078" y="25907"/>
                    <a:pt x="2101" y="25450"/>
                    <a:pt x="2078" y="25062"/>
                  </a:cubicBezTo>
                  <a:cubicBezTo>
                    <a:pt x="2009" y="23510"/>
                    <a:pt x="1964" y="21958"/>
                    <a:pt x="1872" y="20429"/>
                  </a:cubicBezTo>
                  <a:cubicBezTo>
                    <a:pt x="1849" y="19630"/>
                    <a:pt x="1804" y="18854"/>
                    <a:pt x="1758" y="18078"/>
                  </a:cubicBezTo>
                  <a:cubicBezTo>
                    <a:pt x="1758" y="17713"/>
                    <a:pt x="1735" y="17325"/>
                    <a:pt x="1804" y="16937"/>
                  </a:cubicBezTo>
                  <a:cubicBezTo>
                    <a:pt x="1849" y="16777"/>
                    <a:pt x="1872" y="16594"/>
                    <a:pt x="1986" y="16480"/>
                  </a:cubicBezTo>
                  <a:cubicBezTo>
                    <a:pt x="2055" y="16412"/>
                    <a:pt x="2146" y="16343"/>
                    <a:pt x="2237" y="16298"/>
                  </a:cubicBezTo>
                  <a:close/>
                  <a:moveTo>
                    <a:pt x="1918" y="16320"/>
                  </a:moveTo>
                  <a:cubicBezTo>
                    <a:pt x="1895" y="16343"/>
                    <a:pt x="1872" y="16343"/>
                    <a:pt x="1849" y="16366"/>
                  </a:cubicBezTo>
                  <a:cubicBezTo>
                    <a:pt x="1735" y="16480"/>
                    <a:pt x="1667" y="16686"/>
                    <a:pt x="1644" y="16845"/>
                  </a:cubicBezTo>
                  <a:cubicBezTo>
                    <a:pt x="1553" y="17279"/>
                    <a:pt x="1576" y="17736"/>
                    <a:pt x="1598" y="18169"/>
                  </a:cubicBezTo>
                  <a:cubicBezTo>
                    <a:pt x="1667" y="19835"/>
                    <a:pt x="1735" y="21502"/>
                    <a:pt x="1804" y="23168"/>
                  </a:cubicBezTo>
                  <a:cubicBezTo>
                    <a:pt x="1849" y="23990"/>
                    <a:pt x="1895" y="24811"/>
                    <a:pt x="1941" y="25633"/>
                  </a:cubicBezTo>
                  <a:cubicBezTo>
                    <a:pt x="1964" y="25953"/>
                    <a:pt x="1986" y="26318"/>
                    <a:pt x="2192" y="26592"/>
                  </a:cubicBezTo>
                  <a:cubicBezTo>
                    <a:pt x="2283" y="26729"/>
                    <a:pt x="2420" y="26843"/>
                    <a:pt x="2557" y="26911"/>
                  </a:cubicBezTo>
                  <a:cubicBezTo>
                    <a:pt x="2481" y="26919"/>
                    <a:pt x="2407" y="26921"/>
                    <a:pt x="2335" y="26921"/>
                  </a:cubicBezTo>
                  <a:cubicBezTo>
                    <a:pt x="2189" y="26921"/>
                    <a:pt x="2047" y="26911"/>
                    <a:pt x="1895" y="26911"/>
                  </a:cubicBezTo>
                  <a:cubicBezTo>
                    <a:pt x="1895" y="26911"/>
                    <a:pt x="1872" y="26888"/>
                    <a:pt x="1872" y="26888"/>
                  </a:cubicBezTo>
                  <a:cubicBezTo>
                    <a:pt x="1507" y="26843"/>
                    <a:pt x="1302" y="26500"/>
                    <a:pt x="1233" y="26181"/>
                  </a:cubicBezTo>
                  <a:cubicBezTo>
                    <a:pt x="1188" y="25975"/>
                    <a:pt x="1210" y="25770"/>
                    <a:pt x="1188" y="25565"/>
                  </a:cubicBezTo>
                  <a:cubicBezTo>
                    <a:pt x="1188" y="25359"/>
                    <a:pt x="1188" y="25131"/>
                    <a:pt x="1188" y="24925"/>
                  </a:cubicBezTo>
                  <a:cubicBezTo>
                    <a:pt x="1188" y="23396"/>
                    <a:pt x="1188" y="21844"/>
                    <a:pt x="1165" y="20315"/>
                  </a:cubicBezTo>
                  <a:cubicBezTo>
                    <a:pt x="1165" y="19539"/>
                    <a:pt x="1142" y="18785"/>
                    <a:pt x="1142" y="18009"/>
                  </a:cubicBezTo>
                  <a:cubicBezTo>
                    <a:pt x="1142" y="17462"/>
                    <a:pt x="1096" y="16845"/>
                    <a:pt x="1530" y="16412"/>
                  </a:cubicBezTo>
                  <a:cubicBezTo>
                    <a:pt x="1530" y="16412"/>
                    <a:pt x="1530" y="16412"/>
                    <a:pt x="1530" y="16389"/>
                  </a:cubicBezTo>
                  <a:cubicBezTo>
                    <a:pt x="1621" y="16389"/>
                    <a:pt x="1713" y="16366"/>
                    <a:pt x="1804" y="16343"/>
                  </a:cubicBezTo>
                  <a:lnTo>
                    <a:pt x="1827" y="16343"/>
                  </a:lnTo>
                  <a:cubicBezTo>
                    <a:pt x="1872" y="16320"/>
                    <a:pt x="1895" y="16320"/>
                    <a:pt x="1918" y="16320"/>
                  </a:cubicBezTo>
                  <a:close/>
                  <a:moveTo>
                    <a:pt x="5387" y="26751"/>
                  </a:moveTo>
                  <a:lnTo>
                    <a:pt x="5387" y="26751"/>
                  </a:lnTo>
                  <a:cubicBezTo>
                    <a:pt x="5342" y="27094"/>
                    <a:pt x="5159" y="27391"/>
                    <a:pt x="4908" y="27619"/>
                  </a:cubicBezTo>
                  <a:cubicBezTo>
                    <a:pt x="4399" y="28088"/>
                    <a:pt x="3689" y="28172"/>
                    <a:pt x="3023" y="28172"/>
                  </a:cubicBezTo>
                  <a:cubicBezTo>
                    <a:pt x="2912" y="28172"/>
                    <a:pt x="2802" y="28170"/>
                    <a:pt x="2694" y="28167"/>
                  </a:cubicBezTo>
                  <a:cubicBezTo>
                    <a:pt x="2489" y="28167"/>
                    <a:pt x="2283" y="28167"/>
                    <a:pt x="2101" y="28098"/>
                  </a:cubicBezTo>
                  <a:cubicBezTo>
                    <a:pt x="1941" y="28053"/>
                    <a:pt x="1804" y="27961"/>
                    <a:pt x="1690" y="27847"/>
                  </a:cubicBezTo>
                  <a:cubicBezTo>
                    <a:pt x="1530" y="27642"/>
                    <a:pt x="1416" y="27368"/>
                    <a:pt x="1324" y="27094"/>
                  </a:cubicBezTo>
                  <a:lnTo>
                    <a:pt x="1324" y="27094"/>
                  </a:lnTo>
                  <a:cubicBezTo>
                    <a:pt x="1484" y="27117"/>
                    <a:pt x="1667" y="27140"/>
                    <a:pt x="1827" y="27140"/>
                  </a:cubicBezTo>
                  <a:cubicBezTo>
                    <a:pt x="2053" y="27154"/>
                    <a:pt x="2281" y="27161"/>
                    <a:pt x="2508" y="27161"/>
                  </a:cubicBezTo>
                  <a:cubicBezTo>
                    <a:pt x="3360" y="27161"/>
                    <a:pt x="4217" y="27059"/>
                    <a:pt x="5045" y="26843"/>
                  </a:cubicBezTo>
                  <a:cubicBezTo>
                    <a:pt x="5159" y="26820"/>
                    <a:pt x="5273" y="26774"/>
                    <a:pt x="5387" y="26751"/>
                  </a:cubicBezTo>
                  <a:close/>
                  <a:moveTo>
                    <a:pt x="4589" y="28075"/>
                  </a:moveTo>
                  <a:lnTo>
                    <a:pt x="4589" y="28075"/>
                  </a:lnTo>
                  <a:cubicBezTo>
                    <a:pt x="4566" y="28235"/>
                    <a:pt x="4566" y="28395"/>
                    <a:pt x="4566" y="28555"/>
                  </a:cubicBezTo>
                  <a:cubicBezTo>
                    <a:pt x="4543" y="28714"/>
                    <a:pt x="4566" y="28943"/>
                    <a:pt x="4452" y="29080"/>
                  </a:cubicBezTo>
                  <a:cubicBezTo>
                    <a:pt x="4315" y="29194"/>
                    <a:pt x="4086" y="29194"/>
                    <a:pt x="3927" y="29217"/>
                  </a:cubicBezTo>
                  <a:cubicBezTo>
                    <a:pt x="3721" y="29262"/>
                    <a:pt x="3516" y="29285"/>
                    <a:pt x="3310" y="29308"/>
                  </a:cubicBezTo>
                  <a:cubicBezTo>
                    <a:pt x="3219" y="29319"/>
                    <a:pt x="3122" y="29325"/>
                    <a:pt x="3022" y="29325"/>
                  </a:cubicBezTo>
                  <a:cubicBezTo>
                    <a:pt x="2922" y="29325"/>
                    <a:pt x="2820" y="29319"/>
                    <a:pt x="2717" y="29308"/>
                  </a:cubicBezTo>
                  <a:cubicBezTo>
                    <a:pt x="2671" y="29308"/>
                    <a:pt x="2616" y="29310"/>
                    <a:pt x="2558" y="29310"/>
                  </a:cubicBezTo>
                  <a:cubicBezTo>
                    <a:pt x="2414" y="29310"/>
                    <a:pt x="2251" y="29298"/>
                    <a:pt x="2169" y="29217"/>
                  </a:cubicBezTo>
                  <a:cubicBezTo>
                    <a:pt x="2055" y="29102"/>
                    <a:pt x="2055" y="28920"/>
                    <a:pt x="2055" y="28783"/>
                  </a:cubicBezTo>
                  <a:cubicBezTo>
                    <a:pt x="2055" y="28646"/>
                    <a:pt x="2032" y="28486"/>
                    <a:pt x="2032" y="28349"/>
                  </a:cubicBezTo>
                  <a:lnTo>
                    <a:pt x="2032" y="28349"/>
                  </a:lnTo>
                  <a:cubicBezTo>
                    <a:pt x="2183" y="28390"/>
                    <a:pt x="2342" y="28399"/>
                    <a:pt x="2504" y="28399"/>
                  </a:cubicBezTo>
                  <a:cubicBezTo>
                    <a:pt x="2612" y="28399"/>
                    <a:pt x="2721" y="28395"/>
                    <a:pt x="2831" y="28395"/>
                  </a:cubicBezTo>
                  <a:cubicBezTo>
                    <a:pt x="2929" y="28400"/>
                    <a:pt x="3027" y="28403"/>
                    <a:pt x="3126" y="28403"/>
                  </a:cubicBezTo>
                  <a:cubicBezTo>
                    <a:pt x="3484" y="28403"/>
                    <a:pt x="3842" y="28365"/>
                    <a:pt x="4200" y="28258"/>
                  </a:cubicBezTo>
                  <a:cubicBezTo>
                    <a:pt x="4337" y="28212"/>
                    <a:pt x="4452" y="28144"/>
                    <a:pt x="4589" y="28075"/>
                  </a:cubicBezTo>
                  <a:close/>
                  <a:moveTo>
                    <a:pt x="2854" y="0"/>
                  </a:moveTo>
                  <a:cubicBezTo>
                    <a:pt x="2854" y="982"/>
                    <a:pt x="2877" y="11322"/>
                    <a:pt x="2877" y="12303"/>
                  </a:cubicBezTo>
                  <a:cubicBezTo>
                    <a:pt x="2899" y="12851"/>
                    <a:pt x="2899" y="13399"/>
                    <a:pt x="2899" y="13947"/>
                  </a:cubicBezTo>
                  <a:cubicBezTo>
                    <a:pt x="2899" y="14106"/>
                    <a:pt x="2899" y="14266"/>
                    <a:pt x="2922" y="14449"/>
                  </a:cubicBezTo>
                  <a:cubicBezTo>
                    <a:pt x="2922" y="14472"/>
                    <a:pt x="2922" y="14494"/>
                    <a:pt x="2922" y="14517"/>
                  </a:cubicBezTo>
                  <a:lnTo>
                    <a:pt x="2854" y="14517"/>
                  </a:lnTo>
                  <a:cubicBezTo>
                    <a:pt x="2808" y="14517"/>
                    <a:pt x="2742" y="14507"/>
                    <a:pt x="2683" y="14507"/>
                  </a:cubicBezTo>
                  <a:cubicBezTo>
                    <a:pt x="2653" y="14507"/>
                    <a:pt x="2626" y="14510"/>
                    <a:pt x="2603" y="14517"/>
                  </a:cubicBezTo>
                  <a:cubicBezTo>
                    <a:pt x="2397" y="14563"/>
                    <a:pt x="2420" y="14768"/>
                    <a:pt x="2443" y="14905"/>
                  </a:cubicBezTo>
                  <a:cubicBezTo>
                    <a:pt x="2443" y="15065"/>
                    <a:pt x="2443" y="15202"/>
                    <a:pt x="2466" y="15362"/>
                  </a:cubicBezTo>
                  <a:lnTo>
                    <a:pt x="2420" y="15362"/>
                  </a:lnTo>
                  <a:cubicBezTo>
                    <a:pt x="2101" y="15385"/>
                    <a:pt x="1758" y="15362"/>
                    <a:pt x="1530" y="15590"/>
                  </a:cubicBezTo>
                  <a:cubicBezTo>
                    <a:pt x="1347" y="15773"/>
                    <a:pt x="1256" y="16046"/>
                    <a:pt x="1210" y="16298"/>
                  </a:cubicBezTo>
                  <a:cubicBezTo>
                    <a:pt x="1165" y="16320"/>
                    <a:pt x="1142" y="16320"/>
                    <a:pt x="1119" y="16320"/>
                  </a:cubicBezTo>
                  <a:cubicBezTo>
                    <a:pt x="708" y="16480"/>
                    <a:pt x="389" y="16754"/>
                    <a:pt x="229" y="17165"/>
                  </a:cubicBezTo>
                  <a:cubicBezTo>
                    <a:pt x="69" y="17621"/>
                    <a:pt x="92" y="18169"/>
                    <a:pt x="69" y="18649"/>
                  </a:cubicBezTo>
                  <a:cubicBezTo>
                    <a:pt x="23" y="19790"/>
                    <a:pt x="1" y="20931"/>
                    <a:pt x="1" y="22072"/>
                  </a:cubicBezTo>
                  <a:cubicBezTo>
                    <a:pt x="23" y="23214"/>
                    <a:pt x="46" y="24378"/>
                    <a:pt x="69" y="25519"/>
                  </a:cubicBezTo>
                  <a:cubicBezTo>
                    <a:pt x="92" y="25770"/>
                    <a:pt x="92" y="26044"/>
                    <a:pt x="115" y="26295"/>
                  </a:cubicBezTo>
                  <a:cubicBezTo>
                    <a:pt x="160" y="26500"/>
                    <a:pt x="229" y="26706"/>
                    <a:pt x="389" y="26843"/>
                  </a:cubicBezTo>
                  <a:cubicBezTo>
                    <a:pt x="571" y="27003"/>
                    <a:pt x="800" y="27025"/>
                    <a:pt x="1028" y="27071"/>
                  </a:cubicBezTo>
                  <a:lnTo>
                    <a:pt x="1051" y="27071"/>
                  </a:lnTo>
                  <a:cubicBezTo>
                    <a:pt x="1165" y="27436"/>
                    <a:pt x="1324" y="27847"/>
                    <a:pt x="1621" y="28121"/>
                  </a:cubicBezTo>
                  <a:cubicBezTo>
                    <a:pt x="1690" y="28189"/>
                    <a:pt x="1781" y="28235"/>
                    <a:pt x="1849" y="28258"/>
                  </a:cubicBezTo>
                  <a:cubicBezTo>
                    <a:pt x="1849" y="28463"/>
                    <a:pt x="1872" y="28646"/>
                    <a:pt x="1872" y="28829"/>
                  </a:cubicBezTo>
                  <a:cubicBezTo>
                    <a:pt x="1872" y="28966"/>
                    <a:pt x="1895" y="29125"/>
                    <a:pt x="1964" y="29239"/>
                  </a:cubicBezTo>
                  <a:cubicBezTo>
                    <a:pt x="2055" y="29354"/>
                    <a:pt x="2169" y="29422"/>
                    <a:pt x="2306" y="29445"/>
                  </a:cubicBezTo>
                  <a:cubicBezTo>
                    <a:pt x="2306" y="29491"/>
                    <a:pt x="2306" y="29536"/>
                    <a:pt x="2306" y="29605"/>
                  </a:cubicBezTo>
                  <a:cubicBezTo>
                    <a:pt x="2306" y="29650"/>
                    <a:pt x="2306" y="29719"/>
                    <a:pt x="2306" y="29764"/>
                  </a:cubicBezTo>
                  <a:cubicBezTo>
                    <a:pt x="2306" y="29901"/>
                    <a:pt x="2306" y="30016"/>
                    <a:pt x="2329" y="30152"/>
                  </a:cubicBezTo>
                  <a:cubicBezTo>
                    <a:pt x="2329" y="30267"/>
                    <a:pt x="2329" y="30404"/>
                    <a:pt x="2352" y="30518"/>
                  </a:cubicBezTo>
                  <a:cubicBezTo>
                    <a:pt x="2352" y="30632"/>
                    <a:pt x="2397" y="30746"/>
                    <a:pt x="2420" y="30883"/>
                  </a:cubicBezTo>
                  <a:cubicBezTo>
                    <a:pt x="2420" y="30883"/>
                    <a:pt x="2420" y="30883"/>
                    <a:pt x="2420" y="30860"/>
                  </a:cubicBezTo>
                  <a:cubicBezTo>
                    <a:pt x="2420" y="30746"/>
                    <a:pt x="2443" y="30632"/>
                    <a:pt x="2443" y="30495"/>
                  </a:cubicBezTo>
                  <a:cubicBezTo>
                    <a:pt x="2443" y="30381"/>
                    <a:pt x="2420" y="30244"/>
                    <a:pt x="2420" y="30130"/>
                  </a:cubicBezTo>
                  <a:cubicBezTo>
                    <a:pt x="2420" y="30016"/>
                    <a:pt x="2420" y="29901"/>
                    <a:pt x="2420" y="29764"/>
                  </a:cubicBezTo>
                  <a:cubicBezTo>
                    <a:pt x="2420" y="29719"/>
                    <a:pt x="2420" y="29650"/>
                    <a:pt x="2443" y="29582"/>
                  </a:cubicBezTo>
                  <a:cubicBezTo>
                    <a:pt x="2443" y="29536"/>
                    <a:pt x="2443" y="29491"/>
                    <a:pt x="2443" y="29468"/>
                  </a:cubicBezTo>
                  <a:lnTo>
                    <a:pt x="2717" y="29468"/>
                  </a:lnTo>
                  <a:cubicBezTo>
                    <a:pt x="2717" y="29742"/>
                    <a:pt x="2762" y="30038"/>
                    <a:pt x="2785" y="30312"/>
                  </a:cubicBezTo>
                  <a:cubicBezTo>
                    <a:pt x="2785" y="30472"/>
                    <a:pt x="2785" y="30609"/>
                    <a:pt x="2808" y="30769"/>
                  </a:cubicBezTo>
                  <a:cubicBezTo>
                    <a:pt x="2808" y="30906"/>
                    <a:pt x="2808" y="31043"/>
                    <a:pt x="2854" y="31180"/>
                  </a:cubicBezTo>
                  <a:cubicBezTo>
                    <a:pt x="2854" y="31191"/>
                    <a:pt x="2865" y="31197"/>
                    <a:pt x="2877" y="31197"/>
                  </a:cubicBezTo>
                  <a:cubicBezTo>
                    <a:pt x="2888" y="31197"/>
                    <a:pt x="2899" y="31191"/>
                    <a:pt x="2899" y="31180"/>
                  </a:cubicBezTo>
                  <a:cubicBezTo>
                    <a:pt x="2922" y="31043"/>
                    <a:pt x="2899" y="30906"/>
                    <a:pt x="2899" y="30769"/>
                  </a:cubicBezTo>
                  <a:cubicBezTo>
                    <a:pt x="2899" y="30609"/>
                    <a:pt x="2877" y="30472"/>
                    <a:pt x="2877" y="30312"/>
                  </a:cubicBezTo>
                  <a:cubicBezTo>
                    <a:pt x="2854" y="30038"/>
                    <a:pt x="2854" y="29742"/>
                    <a:pt x="2831" y="29468"/>
                  </a:cubicBezTo>
                  <a:lnTo>
                    <a:pt x="3219" y="29468"/>
                  </a:lnTo>
                  <a:cubicBezTo>
                    <a:pt x="3196" y="29650"/>
                    <a:pt x="3219" y="29856"/>
                    <a:pt x="3219" y="30061"/>
                  </a:cubicBezTo>
                  <a:cubicBezTo>
                    <a:pt x="3219" y="30289"/>
                    <a:pt x="3219" y="30495"/>
                    <a:pt x="3242" y="30723"/>
                  </a:cubicBezTo>
                  <a:cubicBezTo>
                    <a:pt x="3242" y="30735"/>
                    <a:pt x="3259" y="30740"/>
                    <a:pt x="3276" y="30740"/>
                  </a:cubicBezTo>
                  <a:cubicBezTo>
                    <a:pt x="3293" y="30740"/>
                    <a:pt x="3310" y="30735"/>
                    <a:pt x="3310" y="30723"/>
                  </a:cubicBezTo>
                  <a:cubicBezTo>
                    <a:pt x="3310" y="30495"/>
                    <a:pt x="3310" y="30289"/>
                    <a:pt x="3310" y="30061"/>
                  </a:cubicBezTo>
                  <a:cubicBezTo>
                    <a:pt x="3310" y="29856"/>
                    <a:pt x="3333" y="29650"/>
                    <a:pt x="3333" y="29445"/>
                  </a:cubicBezTo>
                  <a:cubicBezTo>
                    <a:pt x="3447" y="29445"/>
                    <a:pt x="3561" y="29445"/>
                    <a:pt x="3675" y="29422"/>
                  </a:cubicBezTo>
                  <a:lnTo>
                    <a:pt x="3675" y="29422"/>
                  </a:lnTo>
                  <a:cubicBezTo>
                    <a:pt x="3653" y="29536"/>
                    <a:pt x="3675" y="29673"/>
                    <a:pt x="3653" y="29787"/>
                  </a:cubicBezTo>
                  <a:lnTo>
                    <a:pt x="3653" y="30244"/>
                  </a:lnTo>
                  <a:cubicBezTo>
                    <a:pt x="3653" y="30540"/>
                    <a:pt x="3630" y="30860"/>
                    <a:pt x="3698" y="31157"/>
                  </a:cubicBezTo>
                  <a:cubicBezTo>
                    <a:pt x="3698" y="31168"/>
                    <a:pt x="3704" y="31174"/>
                    <a:pt x="3710" y="31174"/>
                  </a:cubicBezTo>
                  <a:cubicBezTo>
                    <a:pt x="3715" y="31174"/>
                    <a:pt x="3721" y="31168"/>
                    <a:pt x="3721" y="31157"/>
                  </a:cubicBezTo>
                  <a:cubicBezTo>
                    <a:pt x="3790" y="30860"/>
                    <a:pt x="3790" y="30540"/>
                    <a:pt x="3790" y="30244"/>
                  </a:cubicBezTo>
                  <a:cubicBezTo>
                    <a:pt x="3790" y="30084"/>
                    <a:pt x="3790" y="29924"/>
                    <a:pt x="3812" y="29764"/>
                  </a:cubicBezTo>
                  <a:cubicBezTo>
                    <a:pt x="3812" y="29650"/>
                    <a:pt x="3812" y="29513"/>
                    <a:pt x="3790" y="29399"/>
                  </a:cubicBezTo>
                  <a:cubicBezTo>
                    <a:pt x="3835" y="29399"/>
                    <a:pt x="3881" y="29399"/>
                    <a:pt x="3927" y="29376"/>
                  </a:cubicBezTo>
                  <a:cubicBezTo>
                    <a:pt x="3995" y="29376"/>
                    <a:pt x="4041" y="29376"/>
                    <a:pt x="4109" y="29354"/>
                  </a:cubicBezTo>
                  <a:cubicBezTo>
                    <a:pt x="4109" y="29833"/>
                    <a:pt x="4109" y="30289"/>
                    <a:pt x="4109" y="30769"/>
                  </a:cubicBezTo>
                  <a:cubicBezTo>
                    <a:pt x="4109" y="30803"/>
                    <a:pt x="4138" y="30820"/>
                    <a:pt x="4166" y="30820"/>
                  </a:cubicBezTo>
                  <a:cubicBezTo>
                    <a:pt x="4195" y="30820"/>
                    <a:pt x="4223" y="30803"/>
                    <a:pt x="4223" y="30769"/>
                  </a:cubicBezTo>
                  <a:cubicBezTo>
                    <a:pt x="4246" y="30289"/>
                    <a:pt x="4269" y="29810"/>
                    <a:pt x="4223" y="29331"/>
                  </a:cubicBezTo>
                  <a:cubicBezTo>
                    <a:pt x="4429" y="29285"/>
                    <a:pt x="4611" y="29194"/>
                    <a:pt x="4657" y="28988"/>
                  </a:cubicBezTo>
                  <a:cubicBezTo>
                    <a:pt x="4703" y="28829"/>
                    <a:pt x="4703" y="28669"/>
                    <a:pt x="4703" y="28509"/>
                  </a:cubicBezTo>
                  <a:cubicBezTo>
                    <a:pt x="4703" y="28349"/>
                    <a:pt x="4703" y="28189"/>
                    <a:pt x="4703" y="28030"/>
                  </a:cubicBezTo>
                  <a:cubicBezTo>
                    <a:pt x="4885" y="27916"/>
                    <a:pt x="5045" y="27779"/>
                    <a:pt x="5182" y="27619"/>
                  </a:cubicBezTo>
                  <a:cubicBezTo>
                    <a:pt x="5387" y="27368"/>
                    <a:pt x="5547" y="27048"/>
                    <a:pt x="5547" y="26706"/>
                  </a:cubicBezTo>
                  <a:cubicBezTo>
                    <a:pt x="5821" y="26615"/>
                    <a:pt x="6095" y="26478"/>
                    <a:pt x="6232" y="26204"/>
                  </a:cubicBezTo>
                  <a:cubicBezTo>
                    <a:pt x="6346" y="26021"/>
                    <a:pt x="6369" y="25793"/>
                    <a:pt x="6369" y="25565"/>
                  </a:cubicBezTo>
                  <a:cubicBezTo>
                    <a:pt x="6369" y="25291"/>
                    <a:pt x="6369" y="25017"/>
                    <a:pt x="6346" y="24766"/>
                  </a:cubicBezTo>
                  <a:cubicBezTo>
                    <a:pt x="6323" y="23602"/>
                    <a:pt x="6300" y="22460"/>
                    <a:pt x="6255" y="21296"/>
                  </a:cubicBezTo>
                  <a:cubicBezTo>
                    <a:pt x="6232" y="20726"/>
                    <a:pt x="6232" y="20155"/>
                    <a:pt x="6209" y="19584"/>
                  </a:cubicBezTo>
                  <a:cubicBezTo>
                    <a:pt x="6186" y="19082"/>
                    <a:pt x="6186" y="18580"/>
                    <a:pt x="6163" y="18055"/>
                  </a:cubicBezTo>
                  <a:cubicBezTo>
                    <a:pt x="6118" y="17667"/>
                    <a:pt x="6049" y="17233"/>
                    <a:pt x="5775" y="16937"/>
                  </a:cubicBezTo>
                  <a:cubicBezTo>
                    <a:pt x="5524" y="16686"/>
                    <a:pt x="5205" y="16526"/>
                    <a:pt x="4885" y="16412"/>
                  </a:cubicBezTo>
                  <a:cubicBezTo>
                    <a:pt x="4885" y="16389"/>
                    <a:pt x="4885" y="16389"/>
                    <a:pt x="4862" y="16389"/>
                  </a:cubicBezTo>
                  <a:cubicBezTo>
                    <a:pt x="4840" y="16275"/>
                    <a:pt x="4817" y="16161"/>
                    <a:pt x="4794" y="16046"/>
                  </a:cubicBezTo>
                  <a:cubicBezTo>
                    <a:pt x="4771" y="15955"/>
                    <a:pt x="4748" y="15864"/>
                    <a:pt x="4703" y="15750"/>
                  </a:cubicBezTo>
                  <a:cubicBezTo>
                    <a:pt x="4680" y="15613"/>
                    <a:pt x="4589" y="15476"/>
                    <a:pt x="4452" y="15407"/>
                  </a:cubicBezTo>
                  <a:cubicBezTo>
                    <a:pt x="4337" y="15339"/>
                    <a:pt x="4200" y="15339"/>
                    <a:pt x="4064" y="15339"/>
                  </a:cubicBezTo>
                  <a:lnTo>
                    <a:pt x="3516" y="15339"/>
                  </a:lnTo>
                  <a:cubicBezTo>
                    <a:pt x="3516" y="15248"/>
                    <a:pt x="3516" y="15156"/>
                    <a:pt x="3516" y="15088"/>
                  </a:cubicBezTo>
                  <a:cubicBezTo>
                    <a:pt x="3539" y="14974"/>
                    <a:pt x="3539" y="14882"/>
                    <a:pt x="3516" y="14768"/>
                  </a:cubicBezTo>
                  <a:cubicBezTo>
                    <a:pt x="3516" y="14677"/>
                    <a:pt x="3493" y="14608"/>
                    <a:pt x="3402" y="14563"/>
                  </a:cubicBezTo>
                  <a:cubicBezTo>
                    <a:pt x="3333" y="14540"/>
                    <a:pt x="3242" y="14540"/>
                    <a:pt x="3151" y="14540"/>
                  </a:cubicBezTo>
                  <a:lnTo>
                    <a:pt x="3082" y="14540"/>
                  </a:lnTo>
                  <a:cubicBezTo>
                    <a:pt x="3082" y="14472"/>
                    <a:pt x="3105" y="14426"/>
                    <a:pt x="3105" y="14380"/>
                  </a:cubicBezTo>
                  <a:cubicBezTo>
                    <a:pt x="3105" y="14175"/>
                    <a:pt x="3082" y="13969"/>
                    <a:pt x="3082" y="13787"/>
                  </a:cubicBezTo>
                  <a:cubicBezTo>
                    <a:pt x="3082" y="12554"/>
                    <a:pt x="3059" y="1963"/>
                    <a:pt x="3036" y="754"/>
                  </a:cubicBezTo>
                  <a:cubicBezTo>
                    <a:pt x="3036" y="502"/>
                    <a:pt x="3014" y="251"/>
                    <a:pt x="30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19"/>
            <p:cNvSpPr/>
            <p:nvPr/>
          </p:nvSpPr>
          <p:spPr>
            <a:xfrm>
              <a:off x="1110050" y="1966450"/>
              <a:ext cx="63925" cy="31275"/>
            </a:xfrm>
            <a:custGeom>
              <a:avLst/>
              <a:gdLst/>
              <a:ahLst/>
              <a:cxnLst/>
              <a:rect l="l" t="t" r="r" b="b"/>
              <a:pathLst>
                <a:path w="2557" h="1251" extrusionOk="0">
                  <a:moveTo>
                    <a:pt x="2557" y="0"/>
                  </a:moveTo>
                  <a:cubicBezTo>
                    <a:pt x="2420" y="69"/>
                    <a:pt x="2305" y="137"/>
                    <a:pt x="2168" y="183"/>
                  </a:cubicBezTo>
                  <a:cubicBezTo>
                    <a:pt x="1810" y="290"/>
                    <a:pt x="1452" y="328"/>
                    <a:pt x="1094" y="328"/>
                  </a:cubicBezTo>
                  <a:cubicBezTo>
                    <a:pt x="995" y="328"/>
                    <a:pt x="897" y="325"/>
                    <a:pt x="799" y="320"/>
                  </a:cubicBezTo>
                  <a:cubicBezTo>
                    <a:pt x="689" y="320"/>
                    <a:pt x="580" y="324"/>
                    <a:pt x="472" y="324"/>
                  </a:cubicBezTo>
                  <a:cubicBezTo>
                    <a:pt x="310" y="324"/>
                    <a:pt x="151" y="315"/>
                    <a:pt x="0" y="274"/>
                  </a:cubicBezTo>
                  <a:lnTo>
                    <a:pt x="0" y="274"/>
                  </a:lnTo>
                  <a:cubicBezTo>
                    <a:pt x="0" y="411"/>
                    <a:pt x="23" y="571"/>
                    <a:pt x="23" y="708"/>
                  </a:cubicBezTo>
                  <a:cubicBezTo>
                    <a:pt x="23" y="845"/>
                    <a:pt x="23" y="1027"/>
                    <a:pt x="137" y="1142"/>
                  </a:cubicBezTo>
                  <a:cubicBezTo>
                    <a:pt x="219" y="1223"/>
                    <a:pt x="382" y="1235"/>
                    <a:pt x="526" y="1235"/>
                  </a:cubicBezTo>
                  <a:cubicBezTo>
                    <a:pt x="584" y="1235"/>
                    <a:pt x="639" y="1233"/>
                    <a:pt x="685" y="1233"/>
                  </a:cubicBezTo>
                  <a:cubicBezTo>
                    <a:pt x="788" y="1244"/>
                    <a:pt x="890" y="1250"/>
                    <a:pt x="990" y="1250"/>
                  </a:cubicBezTo>
                  <a:cubicBezTo>
                    <a:pt x="1090" y="1250"/>
                    <a:pt x="1187" y="1244"/>
                    <a:pt x="1278" y="1233"/>
                  </a:cubicBezTo>
                  <a:cubicBezTo>
                    <a:pt x="1484" y="1210"/>
                    <a:pt x="1689" y="1187"/>
                    <a:pt x="1895" y="1142"/>
                  </a:cubicBezTo>
                  <a:cubicBezTo>
                    <a:pt x="2054" y="1119"/>
                    <a:pt x="2283" y="1119"/>
                    <a:pt x="2420" y="1005"/>
                  </a:cubicBezTo>
                  <a:cubicBezTo>
                    <a:pt x="2534" y="868"/>
                    <a:pt x="2511" y="639"/>
                    <a:pt x="2534" y="480"/>
                  </a:cubicBezTo>
                  <a:cubicBezTo>
                    <a:pt x="2534" y="320"/>
                    <a:pt x="2534" y="160"/>
                    <a:pt x="25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19"/>
            <p:cNvSpPr/>
            <p:nvPr/>
          </p:nvSpPr>
          <p:spPr>
            <a:xfrm>
              <a:off x="1092350" y="1933350"/>
              <a:ext cx="101600" cy="35550"/>
            </a:xfrm>
            <a:custGeom>
              <a:avLst/>
              <a:gdLst/>
              <a:ahLst/>
              <a:cxnLst/>
              <a:rect l="l" t="t" r="r" b="b"/>
              <a:pathLst>
                <a:path w="4064" h="1422" extrusionOk="0">
                  <a:moveTo>
                    <a:pt x="4063" y="0"/>
                  </a:moveTo>
                  <a:lnTo>
                    <a:pt x="4063" y="0"/>
                  </a:lnTo>
                  <a:cubicBezTo>
                    <a:pt x="3949" y="23"/>
                    <a:pt x="3835" y="69"/>
                    <a:pt x="3721" y="92"/>
                  </a:cubicBezTo>
                  <a:cubicBezTo>
                    <a:pt x="2893" y="308"/>
                    <a:pt x="2036" y="410"/>
                    <a:pt x="1184" y="410"/>
                  </a:cubicBezTo>
                  <a:cubicBezTo>
                    <a:pt x="957" y="410"/>
                    <a:pt x="729" y="403"/>
                    <a:pt x="503" y="389"/>
                  </a:cubicBezTo>
                  <a:cubicBezTo>
                    <a:pt x="343" y="389"/>
                    <a:pt x="160" y="366"/>
                    <a:pt x="0" y="343"/>
                  </a:cubicBezTo>
                  <a:lnTo>
                    <a:pt x="0" y="343"/>
                  </a:lnTo>
                  <a:cubicBezTo>
                    <a:pt x="92" y="617"/>
                    <a:pt x="206" y="891"/>
                    <a:pt x="366" y="1096"/>
                  </a:cubicBezTo>
                  <a:cubicBezTo>
                    <a:pt x="480" y="1210"/>
                    <a:pt x="617" y="1302"/>
                    <a:pt x="777" y="1347"/>
                  </a:cubicBezTo>
                  <a:cubicBezTo>
                    <a:pt x="959" y="1416"/>
                    <a:pt x="1165" y="1416"/>
                    <a:pt x="1370" y="1416"/>
                  </a:cubicBezTo>
                  <a:cubicBezTo>
                    <a:pt x="1478" y="1419"/>
                    <a:pt x="1588" y="1421"/>
                    <a:pt x="1699" y="1421"/>
                  </a:cubicBezTo>
                  <a:cubicBezTo>
                    <a:pt x="2365" y="1421"/>
                    <a:pt x="3075" y="1337"/>
                    <a:pt x="3584" y="868"/>
                  </a:cubicBezTo>
                  <a:cubicBezTo>
                    <a:pt x="3835" y="640"/>
                    <a:pt x="4018" y="343"/>
                    <a:pt x="40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19"/>
            <p:cNvSpPr/>
            <p:nvPr/>
          </p:nvSpPr>
          <p:spPr>
            <a:xfrm>
              <a:off x="1094625" y="1652600"/>
              <a:ext cx="82775" cy="21125"/>
            </a:xfrm>
            <a:custGeom>
              <a:avLst/>
              <a:gdLst/>
              <a:ahLst/>
              <a:cxnLst/>
              <a:rect l="l" t="t" r="r" b="b"/>
              <a:pathLst>
                <a:path w="3311" h="845" extrusionOk="0">
                  <a:moveTo>
                    <a:pt x="1621" y="0"/>
                  </a:moveTo>
                  <a:cubicBezTo>
                    <a:pt x="1439" y="23"/>
                    <a:pt x="1233" y="23"/>
                    <a:pt x="1028" y="23"/>
                  </a:cubicBezTo>
                  <a:cubicBezTo>
                    <a:pt x="845" y="46"/>
                    <a:pt x="617" y="23"/>
                    <a:pt x="412" y="92"/>
                  </a:cubicBezTo>
                  <a:cubicBezTo>
                    <a:pt x="161" y="183"/>
                    <a:pt x="69" y="480"/>
                    <a:pt x="1" y="708"/>
                  </a:cubicBezTo>
                  <a:cubicBezTo>
                    <a:pt x="115" y="685"/>
                    <a:pt x="229" y="662"/>
                    <a:pt x="343" y="640"/>
                  </a:cubicBezTo>
                  <a:cubicBezTo>
                    <a:pt x="343" y="640"/>
                    <a:pt x="366" y="640"/>
                    <a:pt x="389" y="662"/>
                  </a:cubicBezTo>
                  <a:cubicBezTo>
                    <a:pt x="708" y="602"/>
                    <a:pt x="1038" y="581"/>
                    <a:pt x="1371" y="581"/>
                  </a:cubicBezTo>
                  <a:cubicBezTo>
                    <a:pt x="1538" y="581"/>
                    <a:pt x="1705" y="586"/>
                    <a:pt x="1872" y="594"/>
                  </a:cubicBezTo>
                  <a:cubicBezTo>
                    <a:pt x="2329" y="640"/>
                    <a:pt x="2785" y="685"/>
                    <a:pt x="3219" y="822"/>
                  </a:cubicBezTo>
                  <a:cubicBezTo>
                    <a:pt x="3265" y="822"/>
                    <a:pt x="3288" y="822"/>
                    <a:pt x="3310" y="845"/>
                  </a:cubicBezTo>
                  <a:cubicBezTo>
                    <a:pt x="3288" y="754"/>
                    <a:pt x="3242" y="662"/>
                    <a:pt x="3196" y="571"/>
                  </a:cubicBezTo>
                  <a:cubicBezTo>
                    <a:pt x="3174" y="480"/>
                    <a:pt x="3151" y="388"/>
                    <a:pt x="3105" y="297"/>
                  </a:cubicBezTo>
                  <a:cubicBezTo>
                    <a:pt x="3082" y="229"/>
                    <a:pt x="3059" y="160"/>
                    <a:pt x="2991" y="115"/>
                  </a:cubicBezTo>
                  <a:cubicBezTo>
                    <a:pt x="2945" y="69"/>
                    <a:pt x="2854" y="46"/>
                    <a:pt x="2785" y="23"/>
                  </a:cubicBezTo>
                  <a:cubicBezTo>
                    <a:pt x="2603" y="0"/>
                    <a:pt x="2420" y="0"/>
                    <a:pt x="2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19"/>
            <p:cNvSpPr/>
            <p:nvPr/>
          </p:nvSpPr>
          <p:spPr>
            <a:xfrm>
              <a:off x="1123725" y="1631400"/>
              <a:ext cx="20000" cy="17225"/>
            </a:xfrm>
            <a:custGeom>
              <a:avLst/>
              <a:gdLst/>
              <a:ahLst/>
              <a:cxnLst/>
              <a:rect l="l" t="t" r="r" b="b"/>
              <a:pathLst>
                <a:path w="800" h="689" extrusionOk="0">
                  <a:moveTo>
                    <a:pt x="63" y="0"/>
                  </a:moveTo>
                  <a:cubicBezTo>
                    <a:pt x="40" y="0"/>
                    <a:pt x="24" y="8"/>
                    <a:pt x="24" y="50"/>
                  </a:cubicBezTo>
                  <a:cubicBezTo>
                    <a:pt x="1" y="118"/>
                    <a:pt x="24" y="187"/>
                    <a:pt x="24" y="255"/>
                  </a:cubicBezTo>
                  <a:cubicBezTo>
                    <a:pt x="24" y="392"/>
                    <a:pt x="47" y="529"/>
                    <a:pt x="47" y="689"/>
                  </a:cubicBezTo>
                  <a:cubicBezTo>
                    <a:pt x="298" y="666"/>
                    <a:pt x="549" y="666"/>
                    <a:pt x="800" y="666"/>
                  </a:cubicBezTo>
                  <a:cubicBezTo>
                    <a:pt x="777" y="529"/>
                    <a:pt x="777" y="392"/>
                    <a:pt x="777" y="255"/>
                  </a:cubicBezTo>
                  <a:cubicBezTo>
                    <a:pt x="777" y="232"/>
                    <a:pt x="754" y="187"/>
                    <a:pt x="754" y="141"/>
                  </a:cubicBezTo>
                  <a:cubicBezTo>
                    <a:pt x="754" y="118"/>
                    <a:pt x="777" y="72"/>
                    <a:pt x="754" y="50"/>
                  </a:cubicBezTo>
                  <a:lnTo>
                    <a:pt x="594" y="50"/>
                  </a:lnTo>
                  <a:cubicBezTo>
                    <a:pt x="435" y="27"/>
                    <a:pt x="275" y="4"/>
                    <a:pt x="115" y="4"/>
                  </a:cubicBezTo>
                  <a:cubicBezTo>
                    <a:pt x="97" y="4"/>
                    <a:pt x="78" y="0"/>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19"/>
            <p:cNvSpPr/>
            <p:nvPr/>
          </p:nvSpPr>
          <p:spPr>
            <a:xfrm>
              <a:off x="1073525" y="1657125"/>
              <a:ext cx="129550" cy="335025"/>
            </a:xfrm>
            <a:custGeom>
              <a:avLst/>
              <a:gdLst/>
              <a:ahLst/>
              <a:cxnLst/>
              <a:rect l="l" t="t" r="r" b="b"/>
              <a:pathLst>
                <a:path w="5182" h="13401" extrusionOk="0">
                  <a:moveTo>
                    <a:pt x="2912" y="0"/>
                  </a:moveTo>
                  <a:cubicBezTo>
                    <a:pt x="2813" y="0"/>
                    <a:pt x="2716" y="2"/>
                    <a:pt x="2625" y="2"/>
                  </a:cubicBezTo>
                  <a:lnTo>
                    <a:pt x="2077" y="2"/>
                  </a:lnTo>
                  <a:cubicBezTo>
                    <a:pt x="1918" y="25"/>
                    <a:pt x="1712" y="25"/>
                    <a:pt x="1530" y="48"/>
                  </a:cubicBezTo>
                  <a:cubicBezTo>
                    <a:pt x="1484" y="71"/>
                    <a:pt x="1507" y="162"/>
                    <a:pt x="1552" y="162"/>
                  </a:cubicBezTo>
                  <a:cubicBezTo>
                    <a:pt x="1735" y="162"/>
                    <a:pt x="1918" y="139"/>
                    <a:pt x="2077" y="139"/>
                  </a:cubicBezTo>
                  <a:lnTo>
                    <a:pt x="2602" y="139"/>
                  </a:lnTo>
                  <a:cubicBezTo>
                    <a:pt x="2762" y="139"/>
                    <a:pt x="2945" y="116"/>
                    <a:pt x="3127" y="116"/>
                  </a:cubicBezTo>
                  <a:cubicBezTo>
                    <a:pt x="3287" y="116"/>
                    <a:pt x="3447" y="139"/>
                    <a:pt x="3607" y="185"/>
                  </a:cubicBezTo>
                  <a:cubicBezTo>
                    <a:pt x="3614" y="187"/>
                    <a:pt x="3621" y="188"/>
                    <a:pt x="3627" y="188"/>
                  </a:cubicBezTo>
                  <a:cubicBezTo>
                    <a:pt x="3675" y="188"/>
                    <a:pt x="3670" y="114"/>
                    <a:pt x="3629" y="93"/>
                  </a:cubicBezTo>
                  <a:cubicBezTo>
                    <a:pt x="3418" y="12"/>
                    <a:pt x="3159" y="0"/>
                    <a:pt x="2912" y="0"/>
                  </a:cubicBezTo>
                  <a:close/>
                  <a:moveTo>
                    <a:pt x="1256" y="71"/>
                  </a:moveTo>
                  <a:cubicBezTo>
                    <a:pt x="1233" y="71"/>
                    <a:pt x="1233" y="93"/>
                    <a:pt x="1233" y="93"/>
                  </a:cubicBezTo>
                  <a:lnTo>
                    <a:pt x="1210" y="93"/>
                  </a:lnTo>
                  <a:cubicBezTo>
                    <a:pt x="1210" y="116"/>
                    <a:pt x="1187" y="116"/>
                    <a:pt x="1187" y="139"/>
                  </a:cubicBezTo>
                  <a:cubicBezTo>
                    <a:pt x="1187" y="139"/>
                    <a:pt x="1187" y="162"/>
                    <a:pt x="1187" y="162"/>
                  </a:cubicBezTo>
                  <a:cubicBezTo>
                    <a:pt x="1187" y="185"/>
                    <a:pt x="1210" y="185"/>
                    <a:pt x="1210" y="185"/>
                  </a:cubicBezTo>
                  <a:cubicBezTo>
                    <a:pt x="1210" y="207"/>
                    <a:pt x="1210" y="207"/>
                    <a:pt x="1233" y="207"/>
                  </a:cubicBezTo>
                  <a:lnTo>
                    <a:pt x="1301" y="207"/>
                  </a:lnTo>
                  <a:cubicBezTo>
                    <a:pt x="1301" y="207"/>
                    <a:pt x="1301" y="185"/>
                    <a:pt x="1301" y="185"/>
                  </a:cubicBezTo>
                  <a:cubicBezTo>
                    <a:pt x="1301" y="185"/>
                    <a:pt x="1324" y="162"/>
                    <a:pt x="1324" y="162"/>
                  </a:cubicBezTo>
                  <a:cubicBezTo>
                    <a:pt x="1324" y="162"/>
                    <a:pt x="1324" y="139"/>
                    <a:pt x="1324" y="139"/>
                  </a:cubicBezTo>
                  <a:cubicBezTo>
                    <a:pt x="1324" y="116"/>
                    <a:pt x="1301" y="116"/>
                    <a:pt x="1301" y="93"/>
                  </a:cubicBezTo>
                  <a:lnTo>
                    <a:pt x="1278" y="93"/>
                  </a:lnTo>
                  <a:cubicBezTo>
                    <a:pt x="1278" y="93"/>
                    <a:pt x="1256" y="71"/>
                    <a:pt x="1256" y="71"/>
                  </a:cubicBezTo>
                  <a:close/>
                  <a:moveTo>
                    <a:pt x="788" y="2062"/>
                  </a:moveTo>
                  <a:cubicBezTo>
                    <a:pt x="771" y="2062"/>
                    <a:pt x="753" y="2068"/>
                    <a:pt x="753" y="2079"/>
                  </a:cubicBezTo>
                  <a:cubicBezTo>
                    <a:pt x="776" y="3403"/>
                    <a:pt x="799" y="4727"/>
                    <a:pt x="845" y="6028"/>
                  </a:cubicBezTo>
                  <a:cubicBezTo>
                    <a:pt x="845" y="6062"/>
                    <a:pt x="862" y="6079"/>
                    <a:pt x="879" y="6079"/>
                  </a:cubicBezTo>
                  <a:cubicBezTo>
                    <a:pt x="896" y="6079"/>
                    <a:pt x="913" y="6062"/>
                    <a:pt x="913" y="6028"/>
                  </a:cubicBezTo>
                  <a:cubicBezTo>
                    <a:pt x="890" y="4727"/>
                    <a:pt x="868" y="3403"/>
                    <a:pt x="822" y="2079"/>
                  </a:cubicBezTo>
                  <a:cubicBezTo>
                    <a:pt x="822" y="2068"/>
                    <a:pt x="805" y="2062"/>
                    <a:pt x="788" y="2062"/>
                  </a:cubicBezTo>
                  <a:close/>
                  <a:moveTo>
                    <a:pt x="4853" y="1531"/>
                  </a:moveTo>
                  <a:cubicBezTo>
                    <a:pt x="4822" y="1531"/>
                    <a:pt x="4794" y="1554"/>
                    <a:pt x="4794" y="1600"/>
                  </a:cubicBezTo>
                  <a:cubicBezTo>
                    <a:pt x="4839" y="2399"/>
                    <a:pt x="4885" y="3198"/>
                    <a:pt x="4931" y="3996"/>
                  </a:cubicBezTo>
                  <a:cubicBezTo>
                    <a:pt x="4931" y="4407"/>
                    <a:pt x="4953" y="4795"/>
                    <a:pt x="4976" y="5206"/>
                  </a:cubicBezTo>
                  <a:cubicBezTo>
                    <a:pt x="4976" y="5594"/>
                    <a:pt x="4999" y="6005"/>
                    <a:pt x="5022" y="6393"/>
                  </a:cubicBezTo>
                  <a:cubicBezTo>
                    <a:pt x="5022" y="6439"/>
                    <a:pt x="5050" y="6462"/>
                    <a:pt x="5079" y="6462"/>
                  </a:cubicBezTo>
                  <a:cubicBezTo>
                    <a:pt x="5107" y="6462"/>
                    <a:pt x="5136" y="6439"/>
                    <a:pt x="5136" y="6393"/>
                  </a:cubicBezTo>
                  <a:cubicBezTo>
                    <a:pt x="5159" y="6005"/>
                    <a:pt x="5182" y="5594"/>
                    <a:pt x="5182" y="5183"/>
                  </a:cubicBezTo>
                  <a:cubicBezTo>
                    <a:pt x="5159" y="4795"/>
                    <a:pt x="5159" y="4385"/>
                    <a:pt x="5136" y="3996"/>
                  </a:cubicBezTo>
                  <a:cubicBezTo>
                    <a:pt x="5113" y="3198"/>
                    <a:pt x="5022" y="2399"/>
                    <a:pt x="4931" y="1600"/>
                  </a:cubicBezTo>
                  <a:cubicBezTo>
                    <a:pt x="4919" y="1554"/>
                    <a:pt x="4885" y="1531"/>
                    <a:pt x="4853" y="1531"/>
                  </a:cubicBezTo>
                  <a:close/>
                  <a:moveTo>
                    <a:pt x="913" y="6736"/>
                  </a:moveTo>
                  <a:cubicBezTo>
                    <a:pt x="890" y="6736"/>
                    <a:pt x="868" y="6758"/>
                    <a:pt x="868" y="6781"/>
                  </a:cubicBezTo>
                  <a:cubicBezTo>
                    <a:pt x="868" y="6918"/>
                    <a:pt x="868" y="7032"/>
                    <a:pt x="868" y="7146"/>
                  </a:cubicBezTo>
                  <a:cubicBezTo>
                    <a:pt x="868" y="7192"/>
                    <a:pt x="890" y="7215"/>
                    <a:pt x="913" y="7215"/>
                  </a:cubicBezTo>
                  <a:cubicBezTo>
                    <a:pt x="936" y="7215"/>
                    <a:pt x="959" y="7192"/>
                    <a:pt x="959" y="7146"/>
                  </a:cubicBezTo>
                  <a:cubicBezTo>
                    <a:pt x="982" y="7032"/>
                    <a:pt x="982" y="6918"/>
                    <a:pt x="982" y="6781"/>
                  </a:cubicBezTo>
                  <a:cubicBezTo>
                    <a:pt x="982" y="6758"/>
                    <a:pt x="936" y="6736"/>
                    <a:pt x="913" y="6736"/>
                  </a:cubicBezTo>
                  <a:close/>
                  <a:moveTo>
                    <a:pt x="69" y="1708"/>
                  </a:moveTo>
                  <a:cubicBezTo>
                    <a:pt x="46" y="1708"/>
                    <a:pt x="23" y="1725"/>
                    <a:pt x="23" y="1760"/>
                  </a:cubicBezTo>
                  <a:cubicBezTo>
                    <a:pt x="23" y="2170"/>
                    <a:pt x="0" y="2581"/>
                    <a:pt x="0" y="3015"/>
                  </a:cubicBezTo>
                  <a:cubicBezTo>
                    <a:pt x="0" y="3745"/>
                    <a:pt x="0" y="4476"/>
                    <a:pt x="23" y="5206"/>
                  </a:cubicBezTo>
                  <a:cubicBezTo>
                    <a:pt x="23" y="5937"/>
                    <a:pt x="92" y="6690"/>
                    <a:pt x="137" y="7420"/>
                  </a:cubicBezTo>
                  <a:cubicBezTo>
                    <a:pt x="137" y="7455"/>
                    <a:pt x="160" y="7472"/>
                    <a:pt x="183" y="7472"/>
                  </a:cubicBezTo>
                  <a:cubicBezTo>
                    <a:pt x="206" y="7472"/>
                    <a:pt x="229" y="7455"/>
                    <a:pt x="229" y="7420"/>
                  </a:cubicBezTo>
                  <a:cubicBezTo>
                    <a:pt x="229" y="6987"/>
                    <a:pt x="206" y="6576"/>
                    <a:pt x="206" y="6165"/>
                  </a:cubicBezTo>
                  <a:cubicBezTo>
                    <a:pt x="183" y="4681"/>
                    <a:pt x="114" y="3220"/>
                    <a:pt x="114" y="1760"/>
                  </a:cubicBezTo>
                  <a:cubicBezTo>
                    <a:pt x="114" y="1725"/>
                    <a:pt x="92" y="1708"/>
                    <a:pt x="69" y="1708"/>
                  </a:cubicBezTo>
                  <a:close/>
                  <a:moveTo>
                    <a:pt x="5045" y="7169"/>
                  </a:moveTo>
                  <a:cubicBezTo>
                    <a:pt x="4999" y="7169"/>
                    <a:pt x="4976" y="7192"/>
                    <a:pt x="4976" y="7238"/>
                  </a:cubicBezTo>
                  <a:cubicBezTo>
                    <a:pt x="4976" y="7352"/>
                    <a:pt x="4976" y="7466"/>
                    <a:pt x="4999" y="7580"/>
                  </a:cubicBezTo>
                  <a:cubicBezTo>
                    <a:pt x="4999" y="7603"/>
                    <a:pt x="5022" y="7626"/>
                    <a:pt x="5045" y="7626"/>
                  </a:cubicBezTo>
                  <a:cubicBezTo>
                    <a:pt x="5090" y="7626"/>
                    <a:pt x="5113" y="7603"/>
                    <a:pt x="5113" y="7580"/>
                  </a:cubicBezTo>
                  <a:cubicBezTo>
                    <a:pt x="5113" y="7466"/>
                    <a:pt x="5113" y="7352"/>
                    <a:pt x="5113" y="7238"/>
                  </a:cubicBezTo>
                  <a:cubicBezTo>
                    <a:pt x="5113" y="7192"/>
                    <a:pt x="5067" y="7169"/>
                    <a:pt x="5045" y="7169"/>
                  </a:cubicBezTo>
                  <a:close/>
                  <a:moveTo>
                    <a:pt x="3673" y="1117"/>
                  </a:moveTo>
                  <a:cubicBezTo>
                    <a:pt x="3656" y="1117"/>
                    <a:pt x="3639" y="1130"/>
                    <a:pt x="3652" y="1143"/>
                  </a:cubicBezTo>
                  <a:cubicBezTo>
                    <a:pt x="3698" y="1623"/>
                    <a:pt x="3744" y="2102"/>
                    <a:pt x="3766" y="2581"/>
                  </a:cubicBezTo>
                  <a:cubicBezTo>
                    <a:pt x="3812" y="3426"/>
                    <a:pt x="3812" y="4270"/>
                    <a:pt x="3858" y="5115"/>
                  </a:cubicBezTo>
                  <a:cubicBezTo>
                    <a:pt x="3903" y="5959"/>
                    <a:pt x="3881" y="6804"/>
                    <a:pt x="3858" y="7649"/>
                  </a:cubicBezTo>
                  <a:cubicBezTo>
                    <a:pt x="3858" y="7671"/>
                    <a:pt x="3875" y="7683"/>
                    <a:pt x="3892" y="7683"/>
                  </a:cubicBezTo>
                  <a:cubicBezTo>
                    <a:pt x="3909" y="7683"/>
                    <a:pt x="3926" y="7671"/>
                    <a:pt x="3926" y="7649"/>
                  </a:cubicBezTo>
                  <a:cubicBezTo>
                    <a:pt x="3995" y="7169"/>
                    <a:pt x="4018" y="6690"/>
                    <a:pt x="4018" y="6211"/>
                  </a:cubicBezTo>
                  <a:cubicBezTo>
                    <a:pt x="4063" y="5366"/>
                    <a:pt x="4086" y="4521"/>
                    <a:pt x="4018" y="3654"/>
                  </a:cubicBezTo>
                  <a:cubicBezTo>
                    <a:pt x="3949" y="2810"/>
                    <a:pt x="3835" y="1965"/>
                    <a:pt x="3698" y="1143"/>
                  </a:cubicBezTo>
                  <a:cubicBezTo>
                    <a:pt x="3698" y="1124"/>
                    <a:pt x="3686" y="1117"/>
                    <a:pt x="3673" y="1117"/>
                  </a:cubicBezTo>
                  <a:close/>
                  <a:moveTo>
                    <a:pt x="1609" y="1001"/>
                  </a:moveTo>
                  <a:cubicBezTo>
                    <a:pt x="1592" y="1001"/>
                    <a:pt x="1575" y="1018"/>
                    <a:pt x="1575" y="1052"/>
                  </a:cubicBezTo>
                  <a:cubicBezTo>
                    <a:pt x="1552" y="1531"/>
                    <a:pt x="1552" y="2034"/>
                    <a:pt x="1552" y="2513"/>
                  </a:cubicBezTo>
                  <a:cubicBezTo>
                    <a:pt x="1552" y="3380"/>
                    <a:pt x="1552" y="4225"/>
                    <a:pt x="1598" y="5092"/>
                  </a:cubicBezTo>
                  <a:cubicBezTo>
                    <a:pt x="1644" y="5959"/>
                    <a:pt x="1689" y="6827"/>
                    <a:pt x="1803" y="7671"/>
                  </a:cubicBezTo>
                  <a:cubicBezTo>
                    <a:pt x="1815" y="7728"/>
                    <a:pt x="1861" y="7757"/>
                    <a:pt x="1903" y="7757"/>
                  </a:cubicBezTo>
                  <a:cubicBezTo>
                    <a:pt x="1946" y="7757"/>
                    <a:pt x="1986" y="7728"/>
                    <a:pt x="1986" y="7671"/>
                  </a:cubicBezTo>
                  <a:cubicBezTo>
                    <a:pt x="1963" y="7192"/>
                    <a:pt x="1918" y="6713"/>
                    <a:pt x="1872" y="6211"/>
                  </a:cubicBezTo>
                  <a:cubicBezTo>
                    <a:pt x="1781" y="4499"/>
                    <a:pt x="1689" y="2764"/>
                    <a:pt x="1644" y="1052"/>
                  </a:cubicBezTo>
                  <a:cubicBezTo>
                    <a:pt x="1644" y="1018"/>
                    <a:pt x="1627" y="1001"/>
                    <a:pt x="1609" y="1001"/>
                  </a:cubicBezTo>
                  <a:close/>
                  <a:moveTo>
                    <a:pt x="936" y="7854"/>
                  </a:moveTo>
                  <a:cubicBezTo>
                    <a:pt x="913" y="7854"/>
                    <a:pt x="890" y="7877"/>
                    <a:pt x="890" y="7922"/>
                  </a:cubicBezTo>
                  <a:lnTo>
                    <a:pt x="890" y="8219"/>
                  </a:lnTo>
                  <a:cubicBezTo>
                    <a:pt x="890" y="8265"/>
                    <a:pt x="913" y="8265"/>
                    <a:pt x="936" y="8288"/>
                  </a:cubicBezTo>
                  <a:cubicBezTo>
                    <a:pt x="959" y="8288"/>
                    <a:pt x="982" y="8242"/>
                    <a:pt x="982" y="8219"/>
                  </a:cubicBezTo>
                  <a:lnTo>
                    <a:pt x="1005" y="7922"/>
                  </a:lnTo>
                  <a:cubicBezTo>
                    <a:pt x="1005" y="7877"/>
                    <a:pt x="959" y="7854"/>
                    <a:pt x="936" y="7854"/>
                  </a:cubicBezTo>
                  <a:close/>
                  <a:moveTo>
                    <a:pt x="5022" y="8151"/>
                  </a:moveTo>
                  <a:cubicBezTo>
                    <a:pt x="4999" y="8151"/>
                    <a:pt x="4976" y="8174"/>
                    <a:pt x="4976" y="8196"/>
                  </a:cubicBezTo>
                  <a:cubicBezTo>
                    <a:pt x="4976" y="8265"/>
                    <a:pt x="4976" y="8333"/>
                    <a:pt x="4976" y="8402"/>
                  </a:cubicBezTo>
                  <a:cubicBezTo>
                    <a:pt x="4976" y="8425"/>
                    <a:pt x="4999" y="8447"/>
                    <a:pt x="5022" y="8447"/>
                  </a:cubicBezTo>
                  <a:cubicBezTo>
                    <a:pt x="5045" y="8447"/>
                    <a:pt x="5067" y="8425"/>
                    <a:pt x="5067" y="8402"/>
                  </a:cubicBezTo>
                  <a:cubicBezTo>
                    <a:pt x="5067" y="8333"/>
                    <a:pt x="5067" y="8265"/>
                    <a:pt x="5067" y="8196"/>
                  </a:cubicBezTo>
                  <a:cubicBezTo>
                    <a:pt x="5067" y="8174"/>
                    <a:pt x="5045" y="8151"/>
                    <a:pt x="5022" y="8151"/>
                  </a:cubicBezTo>
                  <a:close/>
                  <a:moveTo>
                    <a:pt x="3949" y="8174"/>
                  </a:moveTo>
                  <a:cubicBezTo>
                    <a:pt x="3903" y="8174"/>
                    <a:pt x="3881" y="8196"/>
                    <a:pt x="3881" y="8219"/>
                  </a:cubicBezTo>
                  <a:cubicBezTo>
                    <a:pt x="3881" y="8333"/>
                    <a:pt x="3858" y="8447"/>
                    <a:pt x="3858" y="8562"/>
                  </a:cubicBezTo>
                  <a:cubicBezTo>
                    <a:pt x="3858" y="8607"/>
                    <a:pt x="3881" y="8630"/>
                    <a:pt x="3926" y="8630"/>
                  </a:cubicBezTo>
                  <a:cubicBezTo>
                    <a:pt x="3949" y="8630"/>
                    <a:pt x="3972" y="8584"/>
                    <a:pt x="3972" y="8562"/>
                  </a:cubicBezTo>
                  <a:cubicBezTo>
                    <a:pt x="3995" y="8447"/>
                    <a:pt x="3995" y="8333"/>
                    <a:pt x="3995" y="8219"/>
                  </a:cubicBezTo>
                  <a:cubicBezTo>
                    <a:pt x="3995" y="8196"/>
                    <a:pt x="3972" y="8174"/>
                    <a:pt x="3949" y="8174"/>
                  </a:cubicBezTo>
                  <a:close/>
                  <a:moveTo>
                    <a:pt x="1918" y="8356"/>
                  </a:moveTo>
                  <a:cubicBezTo>
                    <a:pt x="1872" y="8356"/>
                    <a:pt x="1849" y="8402"/>
                    <a:pt x="1849" y="8447"/>
                  </a:cubicBezTo>
                  <a:cubicBezTo>
                    <a:pt x="1826" y="8607"/>
                    <a:pt x="1826" y="8767"/>
                    <a:pt x="1849" y="8927"/>
                  </a:cubicBezTo>
                  <a:cubicBezTo>
                    <a:pt x="1849" y="8972"/>
                    <a:pt x="1883" y="8995"/>
                    <a:pt x="1918" y="8995"/>
                  </a:cubicBezTo>
                  <a:cubicBezTo>
                    <a:pt x="1952" y="8995"/>
                    <a:pt x="1986" y="8972"/>
                    <a:pt x="1986" y="8927"/>
                  </a:cubicBezTo>
                  <a:cubicBezTo>
                    <a:pt x="1986" y="8767"/>
                    <a:pt x="1986" y="8607"/>
                    <a:pt x="1986" y="8447"/>
                  </a:cubicBezTo>
                  <a:cubicBezTo>
                    <a:pt x="1986" y="8402"/>
                    <a:pt x="1940" y="8356"/>
                    <a:pt x="1918" y="8356"/>
                  </a:cubicBezTo>
                  <a:close/>
                  <a:moveTo>
                    <a:pt x="4999" y="8927"/>
                  </a:moveTo>
                  <a:cubicBezTo>
                    <a:pt x="4976" y="8927"/>
                    <a:pt x="4976" y="8927"/>
                    <a:pt x="4976" y="8950"/>
                  </a:cubicBezTo>
                  <a:cubicBezTo>
                    <a:pt x="4976" y="8950"/>
                    <a:pt x="4953" y="8950"/>
                    <a:pt x="4953" y="8972"/>
                  </a:cubicBezTo>
                  <a:cubicBezTo>
                    <a:pt x="4953" y="8972"/>
                    <a:pt x="4953" y="8972"/>
                    <a:pt x="4953" y="8995"/>
                  </a:cubicBezTo>
                  <a:lnTo>
                    <a:pt x="4953" y="9018"/>
                  </a:lnTo>
                  <a:cubicBezTo>
                    <a:pt x="4953" y="9018"/>
                    <a:pt x="4953" y="9041"/>
                    <a:pt x="4976" y="9041"/>
                  </a:cubicBezTo>
                  <a:cubicBezTo>
                    <a:pt x="4976" y="9041"/>
                    <a:pt x="4976" y="9041"/>
                    <a:pt x="4976" y="9064"/>
                  </a:cubicBezTo>
                  <a:lnTo>
                    <a:pt x="5067" y="9064"/>
                  </a:lnTo>
                  <a:cubicBezTo>
                    <a:pt x="5067" y="9041"/>
                    <a:pt x="5067" y="9041"/>
                    <a:pt x="5067" y="9041"/>
                  </a:cubicBezTo>
                  <a:cubicBezTo>
                    <a:pt x="5067" y="9018"/>
                    <a:pt x="5067" y="9018"/>
                    <a:pt x="5067" y="9018"/>
                  </a:cubicBezTo>
                  <a:lnTo>
                    <a:pt x="5067" y="8995"/>
                  </a:lnTo>
                  <a:cubicBezTo>
                    <a:pt x="5067" y="8972"/>
                    <a:pt x="5067" y="8972"/>
                    <a:pt x="5067" y="8950"/>
                  </a:cubicBezTo>
                  <a:cubicBezTo>
                    <a:pt x="5045" y="8927"/>
                    <a:pt x="5045" y="8927"/>
                    <a:pt x="5022" y="8927"/>
                  </a:cubicBezTo>
                  <a:close/>
                  <a:moveTo>
                    <a:pt x="2776" y="1269"/>
                  </a:moveTo>
                  <a:cubicBezTo>
                    <a:pt x="2762" y="1269"/>
                    <a:pt x="2751" y="1280"/>
                    <a:pt x="2762" y="1303"/>
                  </a:cubicBezTo>
                  <a:cubicBezTo>
                    <a:pt x="2785" y="1874"/>
                    <a:pt x="2831" y="2444"/>
                    <a:pt x="2853" y="3015"/>
                  </a:cubicBezTo>
                  <a:cubicBezTo>
                    <a:pt x="2899" y="4019"/>
                    <a:pt x="2922" y="5024"/>
                    <a:pt x="2945" y="6028"/>
                  </a:cubicBezTo>
                  <a:cubicBezTo>
                    <a:pt x="2945" y="6530"/>
                    <a:pt x="2968" y="7032"/>
                    <a:pt x="3013" y="7557"/>
                  </a:cubicBezTo>
                  <a:cubicBezTo>
                    <a:pt x="3036" y="8059"/>
                    <a:pt x="3036" y="8562"/>
                    <a:pt x="3059" y="9064"/>
                  </a:cubicBezTo>
                  <a:cubicBezTo>
                    <a:pt x="3059" y="9098"/>
                    <a:pt x="3082" y="9115"/>
                    <a:pt x="3104" y="9115"/>
                  </a:cubicBezTo>
                  <a:cubicBezTo>
                    <a:pt x="3127" y="9115"/>
                    <a:pt x="3150" y="9098"/>
                    <a:pt x="3150" y="9064"/>
                  </a:cubicBezTo>
                  <a:cubicBezTo>
                    <a:pt x="3173" y="8493"/>
                    <a:pt x="3173" y="7922"/>
                    <a:pt x="3196" y="7352"/>
                  </a:cubicBezTo>
                  <a:cubicBezTo>
                    <a:pt x="3219" y="6347"/>
                    <a:pt x="3150" y="5343"/>
                    <a:pt x="3082" y="4316"/>
                  </a:cubicBezTo>
                  <a:cubicBezTo>
                    <a:pt x="3036" y="3814"/>
                    <a:pt x="2968" y="3312"/>
                    <a:pt x="2945" y="2810"/>
                  </a:cubicBezTo>
                  <a:cubicBezTo>
                    <a:pt x="2899" y="2307"/>
                    <a:pt x="2876" y="1805"/>
                    <a:pt x="2808" y="1303"/>
                  </a:cubicBezTo>
                  <a:cubicBezTo>
                    <a:pt x="2808" y="1280"/>
                    <a:pt x="2791" y="1269"/>
                    <a:pt x="2776" y="1269"/>
                  </a:cubicBezTo>
                  <a:close/>
                  <a:moveTo>
                    <a:pt x="1895" y="9383"/>
                  </a:moveTo>
                  <a:cubicBezTo>
                    <a:pt x="1872" y="9383"/>
                    <a:pt x="1849" y="9406"/>
                    <a:pt x="1849" y="9406"/>
                  </a:cubicBezTo>
                  <a:cubicBezTo>
                    <a:pt x="1826" y="9429"/>
                    <a:pt x="1826" y="9452"/>
                    <a:pt x="1826" y="9475"/>
                  </a:cubicBezTo>
                  <a:cubicBezTo>
                    <a:pt x="1849" y="9543"/>
                    <a:pt x="1849" y="9612"/>
                    <a:pt x="1872" y="9680"/>
                  </a:cubicBezTo>
                  <a:cubicBezTo>
                    <a:pt x="1872" y="9726"/>
                    <a:pt x="1918" y="9726"/>
                    <a:pt x="1940" y="9726"/>
                  </a:cubicBezTo>
                  <a:cubicBezTo>
                    <a:pt x="1963" y="9726"/>
                    <a:pt x="1986" y="9726"/>
                    <a:pt x="1986" y="9703"/>
                  </a:cubicBezTo>
                  <a:cubicBezTo>
                    <a:pt x="1986" y="9703"/>
                    <a:pt x="2009" y="9680"/>
                    <a:pt x="2009" y="9657"/>
                  </a:cubicBezTo>
                  <a:cubicBezTo>
                    <a:pt x="2009" y="9589"/>
                    <a:pt x="1986" y="9520"/>
                    <a:pt x="1986" y="9452"/>
                  </a:cubicBezTo>
                  <a:cubicBezTo>
                    <a:pt x="1986" y="9429"/>
                    <a:pt x="1963" y="9406"/>
                    <a:pt x="1963" y="9406"/>
                  </a:cubicBezTo>
                  <a:cubicBezTo>
                    <a:pt x="1940" y="9383"/>
                    <a:pt x="1918" y="9383"/>
                    <a:pt x="1895" y="9383"/>
                  </a:cubicBezTo>
                  <a:close/>
                  <a:moveTo>
                    <a:pt x="3059" y="9794"/>
                  </a:moveTo>
                  <a:cubicBezTo>
                    <a:pt x="3013" y="9794"/>
                    <a:pt x="2990" y="9840"/>
                    <a:pt x="2990" y="9863"/>
                  </a:cubicBezTo>
                  <a:cubicBezTo>
                    <a:pt x="2990" y="9977"/>
                    <a:pt x="2968" y="10068"/>
                    <a:pt x="2968" y="10159"/>
                  </a:cubicBezTo>
                  <a:cubicBezTo>
                    <a:pt x="2968" y="10205"/>
                    <a:pt x="2990" y="10228"/>
                    <a:pt x="3036" y="10228"/>
                  </a:cubicBezTo>
                  <a:cubicBezTo>
                    <a:pt x="3036" y="10228"/>
                    <a:pt x="3059" y="10205"/>
                    <a:pt x="3082" y="10205"/>
                  </a:cubicBezTo>
                  <a:cubicBezTo>
                    <a:pt x="3082" y="10182"/>
                    <a:pt x="3082" y="10182"/>
                    <a:pt x="3082" y="10159"/>
                  </a:cubicBezTo>
                  <a:cubicBezTo>
                    <a:pt x="3104" y="10068"/>
                    <a:pt x="3104" y="9977"/>
                    <a:pt x="3127" y="9863"/>
                  </a:cubicBezTo>
                  <a:cubicBezTo>
                    <a:pt x="3127" y="9840"/>
                    <a:pt x="3082" y="9817"/>
                    <a:pt x="3059" y="9794"/>
                  </a:cubicBezTo>
                  <a:close/>
                  <a:moveTo>
                    <a:pt x="1484" y="11963"/>
                  </a:moveTo>
                  <a:cubicBezTo>
                    <a:pt x="1461" y="11963"/>
                    <a:pt x="1461" y="12008"/>
                    <a:pt x="1484" y="12008"/>
                  </a:cubicBezTo>
                  <a:cubicBezTo>
                    <a:pt x="1484" y="12008"/>
                    <a:pt x="1484" y="11963"/>
                    <a:pt x="1484" y="11963"/>
                  </a:cubicBezTo>
                  <a:close/>
                  <a:moveTo>
                    <a:pt x="4173" y="11707"/>
                  </a:moveTo>
                  <a:cubicBezTo>
                    <a:pt x="4167" y="11707"/>
                    <a:pt x="4161" y="11708"/>
                    <a:pt x="4154" y="11711"/>
                  </a:cubicBezTo>
                  <a:cubicBezTo>
                    <a:pt x="3812" y="11917"/>
                    <a:pt x="3424" y="11985"/>
                    <a:pt x="3036" y="12008"/>
                  </a:cubicBezTo>
                  <a:cubicBezTo>
                    <a:pt x="2899" y="12016"/>
                    <a:pt x="2760" y="12018"/>
                    <a:pt x="2618" y="12018"/>
                  </a:cubicBezTo>
                  <a:cubicBezTo>
                    <a:pt x="2336" y="12018"/>
                    <a:pt x="2047" y="12008"/>
                    <a:pt x="1758" y="12008"/>
                  </a:cubicBezTo>
                  <a:cubicBezTo>
                    <a:pt x="1712" y="12008"/>
                    <a:pt x="1712" y="12054"/>
                    <a:pt x="1758" y="12077"/>
                  </a:cubicBezTo>
                  <a:cubicBezTo>
                    <a:pt x="2131" y="12118"/>
                    <a:pt x="2528" y="12178"/>
                    <a:pt x="2916" y="12178"/>
                  </a:cubicBezTo>
                  <a:cubicBezTo>
                    <a:pt x="3383" y="12178"/>
                    <a:pt x="3837" y="12091"/>
                    <a:pt x="4223" y="11780"/>
                  </a:cubicBezTo>
                  <a:cubicBezTo>
                    <a:pt x="4243" y="11760"/>
                    <a:pt x="4212" y="11707"/>
                    <a:pt x="4173" y="11707"/>
                  </a:cubicBezTo>
                  <a:close/>
                  <a:moveTo>
                    <a:pt x="1666" y="13218"/>
                  </a:moveTo>
                  <a:cubicBezTo>
                    <a:pt x="1644" y="13218"/>
                    <a:pt x="1644" y="13241"/>
                    <a:pt x="1621" y="13241"/>
                  </a:cubicBezTo>
                  <a:cubicBezTo>
                    <a:pt x="1621" y="13264"/>
                    <a:pt x="1598" y="13264"/>
                    <a:pt x="1598" y="13264"/>
                  </a:cubicBezTo>
                  <a:cubicBezTo>
                    <a:pt x="1598" y="13286"/>
                    <a:pt x="1598" y="13286"/>
                    <a:pt x="1598" y="13309"/>
                  </a:cubicBezTo>
                  <a:cubicBezTo>
                    <a:pt x="1598" y="13309"/>
                    <a:pt x="1598" y="13332"/>
                    <a:pt x="1621" y="13332"/>
                  </a:cubicBezTo>
                  <a:cubicBezTo>
                    <a:pt x="1621" y="13332"/>
                    <a:pt x="1621" y="13332"/>
                    <a:pt x="1621" y="13355"/>
                  </a:cubicBezTo>
                  <a:lnTo>
                    <a:pt x="1689" y="13355"/>
                  </a:lnTo>
                  <a:cubicBezTo>
                    <a:pt x="1689" y="13355"/>
                    <a:pt x="1689" y="13355"/>
                    <a:pt x="1689" y="13332"/>
                  </a:cubicBezTo>
                  <a:lnTo>
                    <a:pt x="1712" y="13332"/>
                  </a:lnTo>
                  <a:lnTo>
                    <a:pt x="1712" y="13309"/>
                  </a:lnTo>
                  <a:cubicBezTo>
                    <a:pt x="1712" y="13286"/>
                    <a:pt x="1712" y="13286"/>
                    <a:pt x="1712" y="13264"/>
                  </a:cubicBezTo>
                  <a:cubicBezTo>
                    <a:pt x="1712" y="13264"/>
                    <a:pt x="1712" y="13264"/>
                    <a:pt x="1689" y="13241"/>
                  </a:cubicBezTo>
                  <a:cubicBezTo>
                    <a:pt x="1666" y="13241"/>
                    <a:pt x="1666" y="13218"/>
                    <a:pt x="1666" y="13218"/>
                  </a:cubicBezTo>
                  <a:close/>
                  <a:moveTo>
                    <a:pt x="3743" y="12892"/>
                  </a:moveTo>
                  <a:cubicBezTo>
                    <a:pt x="3728" y="12892"/>
                    <a:pt x="3712" y="12900"/>
                    <a:pt x="3698" y="12921"/>
                  </a:cubicBezTo>
                  <a:cubicBezTo>
                    <a:pt x="3629" y="13058"/>
                    <a:pt x="3447" y="13081"/>
                    <a:pt x="3310" y="13127"/>
                  </a:cubicBezTo>
                  <a:cubicBezTo>
                    <a:pt x="3173" y="13149"/>
                    <a:pt x="3036" y="13172"/>
                    <a:pt x="2876" y="13195"/>
                  </a:cubicBezTo>
                  <a:cubicBezTo>
                    <a:pt x="2557" y="13264"/>
                    <a:pt x="2214" y="13286"/>
                    <a:pt x="1895" y="13309"/>
                  </a:cubicBezTo>
                  <a:cubicBezTo>
                    <a:pt x="1826" y="13309"/>
                    <a:pt x="1826" y="13400"/>
                    <a:pt x="1895" y="13400"/>
                  </a:cubicBezTo>
                  <a:cubicBezTo>
                    <a:pt x="2260" y="13400"/>
                    <a:pt x="2648" y="13378"/>
                    <a:pt x="3013" y="13332"/>
                  </a:cubicBezTo>
                  <a:cubicBezTo>
                    <a:pt x="3287" y="13309"/>
                    <a:pt x="3675" y="13264"/>
                    <a:pt x="3789" y="12967"/>
                  </a:cubicBezTo>
                  <a:cubicBezTo>
                    <a:pt x="3805" y="12935"/>
                    <a:pt x="3777" y="12892"/>
                    <a:pt x="3743" y="1289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19"/>
            <p:cNvSpPr/>
            <p:nvPr/>
          </p:nvSpPr>
          <p:spPr>
            <a:xfrm>
              <a:off x="1226450" y="1663675"/>
              <a:ext cx="20575" cy="12925"/>
            </a:xfrm>
            <a:custGeom>
              <a:avLst/>
              <a:gdLst/>
              <a:ahLst/>
              <a:cxnLst/>
              <a:rect l="l" t="t" r="r" b="b"/>
              <a:pathLst>
                <a:path w="823" h="517" extrusionOk="0">
                  <a:moveTo>
                    <a:pt x="680" y="0"/>
                  </a:moveTo>
                  <a:cubicBezTo>
                    <a:pt x="656" y="0"/>
                    <a:pt x="633" y="6"/>
                    <a:pt x="617" y="14"/>
                  </a:cubicBezTo>
                  <a:cubicBezTo>
                    <a:pt x="503" y="60"/>
                    <a:pt x="411" y="151"/>
                    <a:pt x="297" y="242"/>
                  </a:cubicBezTo>
                  <a:cubicBezTo>
                    <a:pt x="252" y="265"/>
                    <a:pt x="206" y="311"/>
                    <a:pt x="137" y="356"/>
                  </a:cubicBezTo>
                  <a:cubicBezTo>
                    <a:pt x="92" y="379"/>
                    <a:pt x="46" y="425"/>
                    <a:pt x="0" y="470"/>
                  </a:cubicBezTo>
                  <a:cubicBezTo>
                    <a:pt x="0" y="493"/>
                    <a:pt x="23" y="516"/>
                    <a:pt x="46" y="516"/>
                  </a:cubicBezTo>
                  <a:cubicBezTo>
                    <a:pt x="69" y="493"/>
                    <a:pt x="115" y="493"/>
                    <a:pt x="137" y="470"/>
                  </a:cubicBezTo>
                  <a:cubicBezTo>
                    <a:pt x="160" y="470"/>
                    <a:pt x="183" y="448"/>
                    <a:pt x="229" y="425"/>
                  </a:cubicBezTo>
                  <a:cubicBezTo>
                    <a:pt x="274" y="402"/>
                    <a:pt x="320" y="379"/>
                    <a:pt x="388" y="356"/>
                  </a:cubicBezTo>
                  <a:cubicBezTo>
                    <a:pt x="503" y="311"/>
                    <a:pt x="640" y="288"/>
                    <a:pt x="731" y="219"/>
                  </a:cubicBezTo>
                  <a:cubicBezTo>
                    <a:pt x="799" y="197"/>
                    <a:pt x="822" y="105"/>
                    <a:pt x="776" y="60"/>
                  </a:cubicBezTo>
                  <a:cubicBezTo>
                    <a:pt x="762" y="16"/>
                    <a:pt x="720" y="0"/>
                    <a:pt x="6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19"/>
            <p:cNvSpPr/>
            <p:nvPr/>
          </p:nvSpPr>
          <p:spPr>
            <a:xfrm>
              <a:off x="1236150" y="1715375"/>
              <a:ext cx="21125" cy="4175"/>
            </a:xfrm>
            <a:custGeom>
              <a:avLst/>
              <a:gdLst/>
              <a:ahLst/>
              <a:cxnLst/>
              <a:rect l="l" t="t" r="r" b="b"/>
              <a:pathLst>
                <a:path w="845" h="167" extrusionOk="0">
                  <a:moveTo>
                    <a:pt x="754" y="0"/>
                  </a:moveTo>
                  <a:cubicBezTo>
                    <a:pt x="503" y="0"/>
                    <a:pt x="274" y="69"/>
                    <a:pt x="23" y="92"/>
                  </a:cubicBezTo>
                  <a:cubicBezTo>
                    <a:pt x="0" y="92"/>
                    <a:pt x="0" y="137"/>
                    <a:pt x="23" y="137"/>
                  </a:cubicBezTo>
                  <a:cubicBezTo>
                    <a:pt x="224" y="137"/>
                    <a:pt x="410" y="166"/>
                    <a:pt x="605" y="166"/>
                  </a:cubicBezTo>
                  <a:cubicBezTo>
                    <a:pt x="654" y="166"/>
                    <a:pt x="703" y="165"/>
                    <a:pt x="754" y="160"/>
                  </a:cubicBezTo>
                  <a:cubicBezTo>
                    <a:pt x="799" y="160"/>
                    <a:pt x="845" y="137"/>
                    <a:pt x="845" y="92"/>
                  </a:cubicBezTo>
                  <a:cubicBezTo>
                    <a:pt x="845" y="46"/>
                    <a:pt x="799" y="0"/>
                    <a:pt x="7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19"/>
            <p:cNvSpPr/>
            <p:nvPr/>
          </p:nvSpPr>
          <p:spPr>
            <a:xfrm>
              <a:off x="1243000" y="1761025"/>
              <a:ext cx="16000" cy="3600"/>
            </a:xfrm>
            <a:custGeom>
              <a:avLst/>
              <a:gdLst/>
              <a:ahLst/>
              <a:cxnLst/>
              <a:rect l="l" t="t" r="r" b="b"/>
              <a:pathLst>
                <a:path w="640" h="144" extrusionOk="0">
                  <a:moveTo>
                    <a:pt x="571" y="0"/>
                  </a:moveTo>
                  <a:cubicBezTo>
                    <a:pt x="388" y="0"/>
                    <a:pt x="229" y="23"/>
                    <a:pt x="46" y="23"/>
                  </a:cubicBezTo>
                  <a:cubicBezTo>
                    <a:pt x="0" y="23"/>
                    <a:pt x="0" y="92"/>
                    <a:pt x="46" y="114"/>
                  </a:cubicBezTo>
                  <a:cubicBezTo>
                    <a:pt x="229" y="114"/>
                    <a:pt x="388" y="137"/>
                    <a:pt x="571" y="137"/>
                  </a:cubicBezTo>
                  <a:cubicBezTo>
                    <a:pt x="579" y="141"/>
                    <a:pt x="587" y="143"/>
                    <a:pt x="594" y="143"/>
                  </a:cubicBezTo>
                  <a:cubicBezTo>
                    <a:pt x="624" y="143"/>
                    <a:pt x="639" y="106"/>
                    <a:pt x="639" y="69"/>
                  </a:cubicBezTo>
                  <a:cubicBezTo>
                    <a:pt x="639" y="23"/>
                    <a:pt x="594" y="0"/>
                    <a:pt x="5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19"/>
            <p:cNvSpPr/>
            <p:nvPr/>
          </p:nvSpPr>
          <p:spPr>
            <a:xfrm>
              <a:off x="1241275" y="1805525"/>
              <a:ext cx="16575" cy="4225"/>
            </a:xfrm>
            <a:custGeom>
              <a:avLst/>
              <a:gdLst/>
              <a:ahLst/>
              <a:cxnLst/>
              <a:rect l="l" t="t" r="r" b="b"/>
              <a:pathLst>
                <a:path w="663" h="169" extrusionOk="0">
                  <a:moveTo>
                    <a:pt x="24" y="1"/>
                  </a:moveTo>
                  <a:cubicBezTo>
                    <a:pt x="1" y="1"/>
                    <a:pt x="1" y="46"/>
                    <a:pt x="24" y="46"/>
                  </a:cubicBezTo>
                  <a:cubicBezTo>
                    <a:pt x="115" y="69"/>
                    <a:pt x="206" y="92"/>
                    <a:pt x="298" y="115"/>
                  </a:cubicBezTo>
                  <a:cubicBezTo>
                    <a:pt x="320" y="115"/>
                    <a:pt x="366" y="138"/>
                    <a:pt x="412" y="138"/>
                  </a:cubicBezTo>
                  <a:cubicBezTo>
                    <a:pt x="457" y="138"/>
                    <a:pt x="503" y="160"/>
                    <a:pt x="549" y="160"/>
                  </a:cubicBezTo>
                  <a:cubicBezTo>
                    <a:pt x="560" y="166"/>
                    <a:pt x="572" y="169"/>
                    <a:pt x="582" y="169"/>
                  </a:cubicBezTo>
                  <a:cubicBezTo>
                    <a:pt x="614" y="169"/>
                    <a:pt x="640" y="143"/>
                    <a:pt x="640" y="92"/>
                  </a:cubicBezTo>
                  <a:cubicBezTo>
                    <a:pt x="663" y="46"/>
                    <a:pt x="617" y="23"/>
                    <a:pt x="572" y="23"/>
                  </a:cubicBezTo>
                  <a:cubicBezTo>
                    <a:pt x="526" y="1"/>
                    <a:pt x="480"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19"/>
            <p:cNvSpPr/>
            <p:nvPr/>
          </p:nvSpPr>
          <p:spPr>
            <a:xfrm>
              <a:off x="1237850" y="1849475"/>
              <a:ext cx="20000" cy="6300"/>
            </a:xfrm>
            <a:custGeom>
              <a:avLst/>
              <a:gdLst/>
              <a:ahLst/>
              <a:cxnLst/>
              <a:rect l="l" t="t" r="r" b="b"/>
              <a:pathLst>
                <a:path w="800" h="252" extrusionOk="0">
                  <a:moveTo>
                    <a:pt x="24" y="0"/>
                  </a:moveTo>
                  <a:cubicBezTo>
                    <a:pt x="1" y="0"/>
                    <a:pt x="1" y="23"/>
                    <a:pt x="24" y="23"/>
                  </a:cubicBezTo>
                  <a:cubicBezTo>
                    <a:pt x="69" y="46"/>
                    <a:pt x="138" y="69"/>
                    <a:pt x="184" y="114"/>
                  </a:cubicBezTo>
                  <a:cubicBezTo>
                    <a:pt x="229" y="137"/>
                    <a:pt x="298" y="137"/>
                    <a:pt x="343" y="160"/>
                  </a:cubicBezTo>
                  <a:cubicBezTo>
                    <a:pt x="457" y="183"/>
                    <a:pt x="572" y="228"/>
                    <a:pt x="686" y="251"/>
                  </a:cubicBezTo>
                  <a:cubicBezTo>
                    <a:pt x="731" y="251"/>
                    <a:pt x="800" y="228"/>
                    <a:pt x="800" y="160"/>
                  </a:cubicBezTo>
                  <a:cubicBezTo>
                    <a:pt x="800" y="114"/>
                    <a:pt x="777" y="69"/>
                    <a:pt x="709" y="69"/>
                  </a:cubicBezTo>
                  <a:lnTo>
                    <a:pt x="366" y="69"/>
                  </a:lnTo>
                  <a:cubicBezTo>
                    <a:pt x="320" y="46"/>
                    <a:pt x="252" y="46"/>
                    <a:pt x="206" y="46"/>
                  </a:cubicBezTo>
                  <a:cubicBezTo>
                    <a:pt x="138" y="23"/>
                    <a:pt x="69"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19"/>
            <p:cNvSpPr/>
            <p:nvPr/>
          </p:nvSpPr>
          <p:spPr>
            <a:xfrm>
              <a:off x="1236875" y="1893750"/>
              <a:ext cx="22375" cy="9575"/>
            </a:xfrm>
            <a:custGeom>
              <a:avLst/>
              <a:gdLst/>
              <a:ahLst/>
              <a:cxnLst/>
              <a:rect l="l" t="t" r="r" b="b"/>
              <a:pathLst>
                <a:path w="895" h="383" extrusionOk="0">
                  <a:moveTo>
                    <a:pt x="21" y="0"/>
                  </a:moveTo>
                  <a:cubicBezTo>
                    <a:pt x="8" y="0"/>
                    <a:pt x="1" y="16"/>
                    <a:pt x="17" y="32"/>
                  </a:cubicBezTo>
                  <a:cubicBezTo>
                    <a:pt x="131" y="101"/>
                    <a:pt x="245" y="192"/>
                    <a:pt x="359" y="238"/>
                  </a:cubicBezTo>
                  <a:cubicBezTo>
                    <a:pt x="496" y="306"/>
                    <a:pt x="611" y="352"/>
                    <a:pt x="748" y="375"/>
                  </a:cubicBezTo>
                  <a:cubicBezTo>
                    <a:pt x="760" y="380"/>
                    <a:pt x="772" y="382"/>
                    <a:pt x="783" y="382"/>
                  </a:cubicBezTo>
                  <a:cubicBezTo>
                    <a:pt x="870" y="382"/>
                    <a:pt x="895" y="235"/>
                    <a:pt x="793" y="215"/>
                  </a:cubicBezTo>
                  <a:cubicBezTo>
                    <a:pt x="679" y="192"/>
                    <a:pt x="542" y="147"/>
                    <a:pt x="428" y="124"/>
                  </a:cubicBezTo>
                  <a:cubicBezTo>
                    <a:pt x="291" y="78"/>
                    <a:pt x="154" y="55"/>
                    <a:pt x="40" y="10"/>
                  </a:cubicBezTo>
                  <a:cubicBezTo>
                    <a:pt x="33" y="3"/>
                    <a:pt x="27"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19"/>
            <p:cNvSpPr/>
            <p:nvPr/>
          </p:nvSpPr>
          <p:spPr>
            <a:xfrm>
              <a:off x="1221425" y="1936625"/>
              <a:ext cx="20450" cy="17375"/>
            </a:xfrm>
            <a:custGeom>
              <a:avLst/>
              <a:gdLst/>
              <a:ahLst/>
              <a:cxnLst/>
              <a:rect l="l" t="t" r="r" b="b"/>
              <a:pathLst>
                <a:path w="818" h="695" extrusionOk="0">
                  <a:moveTo>
                    <a:pt x="50" y="0"/>
                  </a:moveTo>
                  <a:cubicBezTo>
                    <a:pt x="27" y="0"/>
                    <a:pt x="0" y="34"/>
                    <a:pt x="19" y="52"/>
                  </a:cubicBezTo>
                  <a:cubicBezTo>
                    <a:pt x="133" y="166"/>
                    <a:pt x="224" y="280"/>
                    <a:pt x="316" y="372"/>
                  </a:cubicBezTo>
                  <a:cubicBezTo>
                    <a:pt x="430" y="486"/>
                    <a:pt x="521" y="577"/>
                    <a:pt x="635" y="668"/>
                  </a:cubicBezTo>
                  <a:cubicBezTo>
                    <a:pt x="661" y="682"/>
                    <a:pt x="688" y="695"/>
                    <a:pt x="714" y="695"/>
                  </a:cubicBezTo>
                  <a:cubicBezTo>
                    <a:pt x="733" y="695"/>
                    <a:pt x="753" y="688"/>
                    <a:pt x="772" y="668"/>
                  </a:cubicBezTo>
                  <a:cubicBezTo>
                    <a:pt x="795" y="646"/>
                    <a:pt x="818" y="577"/>
                    <a:pt x="772" y="554"/>
                  </a:cubicBezTo>
                  <a:cubicBezTo>
                    <a:pt x="658" y="463"/>
                    <a:pt x="521" y="372"/>
                    <a:pt x="407" y="280"/>
                  </a:cubicBezTo>
                  <a:cubicBezTo>
                    <a:pt x="293" y="212"/>
                    <a:pt x="179" y="121"/>
                    <a:pt x="64" y="6"/>
                  </a:cubicBezTo>
                  <a:cubicBezTo>
                    <a:pt x="60" y="2"/>
                    <a:pt x="55"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19"/>
            <p:cNvSpPr/>
            <p:nvPr/>
          </p:nvSpPr>
          <p:spPr>
            <a:xfrm>
              <a:off x="1023300" y="1658600"/>
              <a:ext cx="18750" cy="14150"/>
            </a:xfrm>
            <a:custGeom>
              <a:avLst/>
              <a:gdLst/>
              <a:ahLst/>
              <a:cxnLst/>
              <a:rect l="l" t="t" r="r" b="b"/>
              <a:pathLst>
                <a:path w="750" h="566" extrusionOk="0">
                  <a:moveTo>
                    <a:pt x="92" y="0"/>
                  </a:moveTo>
                  <a:cubicBezTo>
                    <a:pt x="75" y="0"/>
                    <a:pt x="58" y="12"/>
                    <a:pt x="46" y="34"/>
                  </a:cubicBezTo>
                  <a:cubicBezTo>
                    <a:pt x="1" y="57"/>
                    <a:pt x="1" y="103"/>
                    <a:pt x="46" y="126"/>
                  </a:cubicBezTo>
                  <a:cubicBezTo>
                    <a:pt x="252" y="285"/>
                    <a:pt x="457" y="445"/>
                    <a:pt x="708" y="559"/>
                  </a:cubicBezTo>
                  <a:cubicBezTo>
                    <a:pt x="713" y="564"/>
                    <a:pt x="717" y="566"/>
                    <a:pt x="721" y="566"/>
                  </a:cubicBezTo>
                  <a:cubicBezTo>
                    <a:pt x="738" y="566"/>
                    <a:pt x="749" y="532"/>
                    <a:pt x="731" y="514"/>
                  </a:cubicBezTo>
                  <a:cubicBezTo>
                    <a:pt x="503" y="377"/>
                    <a:pt x="297" y="217"/>
                    <a:pt x="138" y="34"/>
                  </a:cubicBezTo>
                  <a:cubicBezTo>
                    <a:pt x="126" y="12"/>
                    <a:pt x="109"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19"/>
            <p:cNvSpPr/>
            <p:nvPr/>
          </p:nvSpPr>
          <p:spPr>
            <a:xfrm>
              <a:off x="1011900" y="1707375"/>
              <a:ext cx="21125" cy="4600"/>
            </a:xfrm>
            <a:custGeom>
              <a:avLst/>
              <a:gdLst/>
              <a:ahLst/>
              <a:cxnLst/>
              <a:rect l="l" t="t" r="r" b="b"/>
              <a:pathLst>
                <a:path w="845" h="184" extrusionOk="0">
                  <a:moveTo>
                    <a:pt x="91" y="1"/>
                  </a:moveTo>
                  <a:cubicBezTo>
                    <a:pt x="23" y="24"/>
                    <a:pt x="0" y="115"/>
                    <a:pt x="69" y="138"/>
                  </a:cubicBezTo>
                  <a:cubicBezTo>
                    <a:pt x="137" y="160"/>
                    <a:pt x="206" y="160"/>
                    <a:pt x="274" y="160"/>
                  </a:cubicBezTo>
                  <a:lnTo>
                    <a:pt x="457" y="160"/>
                  </a:lnTo>
                  <a:cubicBezTo>
                    <a:pt x="571" y="160"/>
                    <a:pt x="685" y="160"/>
                    <a:pt x="822" y="183"/>
                  </a:cubicBezTo>
                  <a:cubicBezTo>
                    <a:pt x="845" y="183"/>
                    <a:pt x="845" y="115"/>
                    <a:pt x="822" y="115"/>
                  </a:cubicBezTo>
                  <a:cubicBezTo>
                    <a:pt x="685" y="115"/>
                    <a:pt x="571" y="92"/>
                    <a:pt x="457" y="46"/>
                  </a:cubicBezTo>
                  <a:cubicBezTo>
                    <a:pt x="388" y="46"/>
                    <a:pt x="342" y="24"/>
                    <a:pt x="274" y="24"/>
                  </a:cubicBezTo>
                  <a:cubicBezTo>
                    <a:pt x="228" y="24"/>
                    <a:pt x="160"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19"/>
            <p:cNvSpPr/>
            <p:nvPr/>
          </p:nvSpPr>
          <p:spPr>
            <a:xfrm>
              <a:off x="1015325" y="1754175"/>
              <a:ext cx="18850" cy="3450"/>
            </a:xfrm>
            <a:custGeom>
              <a:avLst/>
              <a:gdLst/>
              <a:ahLst/>
              <a:cxnLst/>
              <a:rect l="l" t="t" r="r" b="b"/>
              <a:pathLst>
                <a:path w="754" h="138" extrusionOk="0">
                  <a:moveTo>
                    <a:pt x="69" y="0"/>
                  </a:moveTo>
                  <a:cubicBezTo>
                    <a:pt x="0" y="0"/>
                    <a:pt x="0" y="92"/>
                    <a:pt x="69" y="114"/>
                  </a:cubicBezTo>
                  <a:cubicBezTo>
                    <a:pt x="114" y="114"/>
                    <a:pt x="183" y="137"/>
                    <a:pt x="228" y="137"/>
                  </a:cubicBezTo>
                  <a:lnTo>
                    <a:pt x="388" y="137"/>
                  </a:lnTo>
                  <a:cubicBezTo>
                    <a:pt x="502" y="137"/>
                    <a:pt x="616" y="137"/>
                    <a:pt x="708" y="114"/>
                  </a:cubicBezTo>
                  <a:cubicBezTo>
                    <a:pt x="753" y="114"/>
                    <a:pt x="730" y="46"/>
                    <a:pt x="708" y="46"/>
                  </a:cubicBezTo>
                  <a:cubicBezTo>
                    <a:pt x="594" y="46"/>
                    <a:pt x="502" y="46"/>
                    <a:pt x="388" y="23"/>
                  </a:cubicBezTo>
                  <a:lnTo>
                    <a:pt x="228" y="23"/>
                  </a:lnTo>
                  <a:cubicBezTo>
                    <a:pt x="183" y="0"/>
                    <a:pt x="137"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19"/>
            <p:cNvSpPr/>
            <p:nvPr/>
          </p:nvSpPr>
          <p:spPr>
            <a:xfrm>
              <a:off x="1013600" y="1797275"/>
              <a:ext cx="20575" cy="3725"/>
            </a:xfrm>
            <a:custGeom>
              <a:avLst/>
              <a:gdLst/>
              <a:ahLst/>
              <a:cxnLst/>
              <a:rect l="l" t="t" r="r" b="b"/>
              <a:pathLst>
                <a:path w="823" h="149" extrusionOk="0">
                  <a:moveTo>
                    <a:pt x="143" y="1"/>
                  </a:moveTo>
                  <a:cubicBezTo>
                    <a:pt x="125" y="1"/>
                    <a:pt x="107" y="3"/>
                    <a:pt x="92" y="11"/>
                  </a:cubicBezTo>
                  <a:cubicBezTo>
                    <a:pt x="23" y="11"/>
                    <a:pt x="1" y="102"/>
                    <a:pt x="69" y="125"/>
                  </a:cubicBezTo>
                  <a:cubicBezTo>
                    <a:pt x="138" y="148"/>
                    <a:pt x="206" y="148"/>
                    <a:pt x="252" y="148"/>
                  </a:cubicBezTo>
                  <a:lnTo>
                    <a:pt x="434" y="148"/>
                  </a:lnTo>
                  <a:cubicBezTo>
                    <a:pt x="548" y="148"/>
                    <a:pt x="663" y="125"/>
                    <a:pt x="777" y="102"/>
                  </a:cubicBezTo>
                  <a:cubicBezTo>
                    <a:pt x="822" y="102"/>
                    <a:pt x="822" y="34"/>
                    <a:pt x="777" y="34"/>
                  </a:cubicBezTo>
                  <a:lnTo>
                    <a:pt x="434" y="34"/>
                  </a:lnTo>
                  <a:cubicBezTo>
                    <a:pt x="366" y="34"/>
                    <a:pt x="320" y="11"/>
                    <a:pt x="252" y="11"/>
                  </a:cubicBezTo>
                  <a:cubicBezTo>
                    <a:pt x="221" y="11"/>
                    <a:pt x="18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19"/>
            <p:cNvSpPr/>
            <p:nvPr/>
          </p:nvSpPr>
          <p:spPr>
            <a:xfrm>
              <a:off x="1013600" y="1843200"/>
              <a:ext cx="21150" cy="4425"/>
            </a:xfrm>
            <a:custGeom>
              <a:avLst/>
              <a:gdLst/>
              <a:ahLst/>
              <a:cxnLst/>
              <a:rect l="l" t="t" r="r" b="b"/>
              <a:pathLst>
                <a:path w="846" h="177" extrusionOk="0">
                  <a:moveTo>
                    <a:pt x="822" y="0"/>
                  </a:moveTo>
                  <a:cubicBezTo>
                    <a:pt x="708" y="0"/>
                    <a:pt x="571" y="23"/>
                    <a:pt x="457" y="23"/>
                  </a:cubicBezTo>
                  <a:cubicBezTo>
                    <a:pt x="434" y="31"/>
                    <a:pt x="414" y="33"/>
                    <a:pt x="395" y="33"/>
                  </a:cubicBezTo>
                  <a:cubicBezTo>
                    <a:pt x="356" y="33"/>
                    <a:pt x="320" y="23"/>
                    <a:pt x="274" y="23"/>
                  </a:cubicBezTo>
                  <a:cubicBezTo>
                    <a:pt x="229" y="23"/>
                    <a:pt x="183" y="13"/>
                    <a:pt x="138" y="13"/>
                  </a:cubicBezTo>
                  <a:cubicBezTo>
                    <a:pt x="115" y="13"/>
                    <a:pt x="92" y="15"/>
                    <a:pt x="69" y="23"/>
                  </a:cubicBezTo>
                  <a:cubicBezTo>
                    <a:pt x="1" y="46"/>
                    <a:pt x="1" y="137"/>
                    <a:pt x="69" y="160"/>
                  </a:cubicBezTo>
                  <a:cubicBezTo>
                    <a:pt x="103" y="171"/>
                    <a:pt x="138" y="177"/>
                    <a:pt x="172" y="177"/>
                  </a:cubicBezTo>
                  <a:cubicBezTo>
                    <a:pt x="206" y="177"/>
                    <a:pt x="240" y="171"/>
                    <a:pt x="274" y="160"/>
                  </a:cubicBezTo>
                  <a:cubicBezTo>
                    <a:pt x="343" y="160"/>
                    <a:pt x="411" y="137"/>
                    <a:pt x="480" y="137"/>
                  </a:cubicBezTo>
                  <a:cubicBezTo>
                    <a:pt x="594" y="114"/>
                    <a:pt x="731" y="69"/>
                    <a:pt x="845" y="23"/>
                  </a:cubicBezTo>
                  <a:cubicBezTo>
                    <a:pt x="845" y="0"/>
                    <a:pt x="845"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19"/>
            <p:cNvSpPr/>
            <p:nvPr/>
          </p:nvSpPr>
          <p:spPr>
            <a:xfrm>
              <a:off x="1015875" y="1887050"/>
              <a:ext cx="22125" cy="6375"/>
            </a:xfrm>
            <a:custGeom>
              <a:avLst/>
              <a:gdLst/>
              <a:ahLst/>
              <a:cxnLst/>
              <a:rect l="l" t="t" r="r" b="b"/>
              <a:pathLst>
                <a:path w="885" h="255" extrusionOk="0">
                  <a:moveTo>
                    <a:pt x="800" y="1"/>
                  </a:moveTo>
                  <a:cubicBezTo>
                    <a:pt x="793" y="1"/>
                    <a:pt x="785" y="2"/>
                    <a:pt x="777" y="4"/>
                  </a:cubicBezTo>
                  <a:cubicBezTo>
                    <a:pt x="663" y="26"/>
                    <a:pt x="549" y="72"/>
                    <a:pt x="435" y="72"/>
                  </a:cubicBezTo>
                  <a:cubicBezTo>
                    <a:pt x="298" y="95"/>
                    <a:pt x="183" y="72"/>
                    <a:pt x="69" y="118"/>
                  </a:cubicBezTo>
                  <a:cubicBezTo>
                    <a:pt x="24" y="118"/>
                    <a:pt x="1" y="163"/>
                    <a:pt x="1" y="186"/>
                  </a:cubicBezTo>
                  <a:cubicBezTo>
                    <a:pt x="24" y="232"/>
                    <a:pt x="47" y="255"/>
                    <a:pt x="92" y="255"/>
                  </a:cubicBezTo>
                  <a:cubicBezTo>
                    <a:pt x="161" y="255"/>
                    <a:pt x="229" y="255"/>
                    <a:pt x="275" y="232"/>
                  </a:cubicBezTo>
                  <a:cubicBezTo>
                    <a:pt x="343" y="232"/>
                    <a:pt x="389" y="209"/>
                    <a:pt x="457" y="186"/>
                  </a:cubicBezTo>
                  <a:cubicBezTo>
                    <a:pt x="572" y="163"/>
                    <a:pt x="708" y="141"/>
                    <a:pt x="823" y="118"/>
                  </a:cubicBezTo>
                  <a:cubicBezTo>
                    <a:pt x="885" y="97"/>
                    <a:pt x="872" y="1"/>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19"/>
            <p:cNvSpPr/>
            <p:nvPr/>
          </p:nvSpPr>
          <p:spPr>
            <a:xfrm>
              <a:off x="1022150" y="1940775"/>
              <a:ext cx="20575" cy="9725"/>
            </a:xfrm>
            <a:custGeom>
              <a:avLst/>
              <a:gdLst/>
              <a:ahLst/>
              <a:cxnLst/>
              <a:rect l="l" t="t" r="r" b="b"/>
              <a:pathLst>
                <a:path w="823" h="389" extrusionOk="0">
                  <a:moveTo>
                    <a:pt x="709" y="0"/>
                  </a:moveTo>
                  <a:cubicBezTo>
                    <a:pt x="686" y="23"/>
                    <a:pt x="663" y="23"/>
                    <a:pt x="617" y="46"/>
                  </a:cubicBezTo>
                  <a:cubicBezTo>
                    <a:pt x="572" y="69"/>
                    <a:pt x="503" y="92"/>
                    <a:pt x="435" y="114"/>
                  </a:cubicBezTo>
                  <a:cubicBezTo>
                    <a:pt x="321" y="160"/>
                    <a:pt x="184" y="206"/>
                    <a:pt x="69" y="251"/>
                  </a:cubicBezTo>
                  <a:cubicBezTo>
                    <a:pt x="1" y="297"/>
                    <a:pt x="47" y="388"/>
                    <a:pt x="115" y="388"/>
                  </a:cubicBezTo>
                  <a:cubicBezTo>
                    <a:pt x="252" y="343"/>
                    <a:pt x="389" y="297"/>
                    <a:pt x="503" y="228"/>
                  </a:cubicBezTo>
                  <a:cubicBezTo>
                    <a:pt x="572" y="206"/>
                    <a:pt x="617" y="183"/>
                    <a:pt x="686" y="137"/>
                  </a:cubicBezTo>
                  <a:cubicBezTo>
                    <a:pt x="709" y="114"/>
                    <a:pt x="777" y="92"/>
                    <a:pt x="800" y="46"/>
                  </a:cubicBezTo>
                  <a:cubicBezTo>
                    <a:pt x="800" y="23"/>
                    <a:pt x="800" y="23"/>
                    <a:pt x="823" y="23"/>
                  </a:cubicBezTo>
                  <a:cubicBezTo>
                    <a:pt x="823" y="0"/>
                    <a:pt x="823" y="0"/>
                    <a:pt x="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 name="Google Shape;605;p19"/>
          <p:cNvGrpSpPr/>
          <p:nvPr/>
        </p:nvGrpSpPr>
        <p:grpSpPr>
          <a:xfrm>
            <a:off x="99414" y="4242960"/>
            <a:ext cx="1220914" cy="721028"/>
            <a:chOff x="-470575" y="2279200"/>
            <a:chExt cx="1105300" cy="652750"/>
          </a:xfrm>
        </p:grpSpPr>
        <p:sp>
          <p:nvSpPr>
            <p:cNvPr id="606" name="Google Shape;606;p19"/>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19"/>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19"/>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19"/>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19"/>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19"/>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 name="Google Shape;612;p19"/>
          <p:cNvGrpSpPr/>
          <p:nvPr/>
        </p:nvGrpSpPr>
        <p:grpSpPr>
          <a:xfrm>
            <a:off x="8108278" y="3932942"/>
            <a:ext cx="1305818" cy="1457849"/>
            <a:chOff x="5605475" y="3306175"/>
            <a:chExt cx="598450" cy="668125"/>
          </a:xfrm>
        </p:grpSpPr>
        <p:sp>
          <p:nvSpPr>
            <p:cNvPr id="613" name="Google Shape;613;p19"/>
            <p:cNvSpPr/>
            <p:nvPr/>
          </p:nvSpPr>
          <p:spPr>
            <a:xfrm>
              <a:off x="5605475" y="3306175"/>
              <a:ext cx="598450" cy="668125"/>
            </a:xfrm>
            <a:custGeom>
              <a:avLst/>
              <a:gdLst/>
              <a:ahLst/>
              <a:cxnLst/>
              <a:rect l="l" t="t" r="r" b="b"/>
              <a:pathLst>
                <a:path w="23938" h="26725" extrusionOk="0">
                  <a:moveTo>
                    <a:pt x="17462" y="941"/>
                  </a:moveTo>
                  <a:cubicBezTo>
                    <a:pt x="17461" y="949"/>
                    <a:pt x="17459" y="958"/>
                    <a:pt x="17457" y="966"/>
                  </a:cubicBezTo>
                  <a:lnTo>
                    <a:pt x="17457" y="966"/>
                  </a:lnTo>
                  <a:cubicBezTo>
                    <a:pt x="17459" y="965"/>
                    <a:pt x="17460" y="965"/>
                    <a:pt x="17462" y="964"/>
                  </a:cubicBezTo>
                  <a:lnTo>
                    <a:pt x="17462" y="941"/>
                  </a:lnTo>
                  <a:close/>
                  <a:moveTo>
                    <a:pt x="15773" y="279"/>
                  </a:moveTo>
                  <a:cubicBezTo>
                    <a:pt x="15819" y="325"/>
                    <a:pt x="15887" y="347"/>
                    <a:pt x="15910" y="393"/>
                  </a:cubicBezTo>
                  <a:cubicBezTo>
                    <a:pt x="16184" y="690"/>
                    <a:pt x="16458" y="1009"/>
                    <a:pt x="16663" y="1375"/>
                  </a:cubicBezTo>
                  <a:cubicBezTo>
                    <a:pt x="16823" y="1671"/>
                    <a:pt x="16823" y="1945"/>
                    <a:pt x="16686" y="2242"/>
                  </a:cubicBezTo>
                  <a:cubicBezTo>
                    <a:pt x="16610" y="2432"/>
                    <a:pt x="16502" y="2527"/>
                    <a:pt x="16323" y="2527"/>
                  </a:cubicBezTo>
                  <a:cubicBezTo>
                    <a:pt x="16291" y="2527"/>
                    <a:pt x="16258" y="2524"/>
                    <a:pt x="16221" y="2518"/>
                  </a:cubicBezTo>
                  <a:lnTo>
                    <a:pt x="16221" y="2518"/>
                  </a:lnTo>
                  <a:cubicBezTo>
                    <a:pt x="16066" y="2137"/>
                    <a:pt x="15953" y="1757"/>
                    <a:pt x="15773" y="1420"/>
                  </a:cubicBezTo>
                  <a:cubicBezTo>
                    <a:pt x="15568" y="1032"/>
                    <a:pt x="15522" y="667"/>
                    <a:pt x="15773" y="279"/>
                  </a:cubicBezTo>
                  <a:close/>
                  <a:moveTo>
                    <a:pt x="14860" y="1417"/>
                  </a:moveTo>
                  <a:cubicBezTo>
                    <a:pt x="14910" y="1417"/>
                    <a:pt x="14958" y="1430"/>
                    <a:pt x="14997" y="1443"/>
                  </a:cubicBezTo>
                  <a:cubicBezTo>
                    <a:pt x="15408" y="1557"/>
                    <a:pt x="15842" y="2151"/>
                    <a:pt x="15819" y="2630"/>
                  </a:cubicBezTo>
                  <a:cubicBezTo>
                    <a:pt x="15690" y="2614"/>
                    <a:pt x="15549" y="2598"/>
                    <a:pt x="15413" y="2598"/>
                  </a:cubicBezTo>
                  <a:cubicBezTo>
                    <a:pt x="15357" y="2598"/>
                    <a:pt x="15302" y="2600"/>
                    <a:pt x="15248" y="2607"/>
                  </a:cubicBezTo>
                  <a:cubicBezTo>
                    <a:pt x="15227" y="2609"/>
                    <a:pt x="15207" y="2610"/>
                    <a:pt x="15187" y="2610"/>
                  </a:cubicBezTo>
                  <a:cubicBezTo>
                    <a:pt x="14977" y="2610"/>
                    <a:pt x="14838" y="2502"/>
                    <a:pt x="14754" y="2285"/>
                  </a:cubicBezTo>
                  <a:lnTo>
                    <a:pt x="14754" y="2285"/>
                  </a:lnTo>
                  <a:cubicBezTo>
                    <a:pt x="14823" y="2265"/>
                    <a:pt x="14925" y="2261"/>
                    <a:pt x="14837" y="2173"/>
                  </a:cubicBezTo>
                  <a:cubicBezTo>
                    <a:pt x="14769" y="2105"/>
                    <a:pt x="14655" y="2082"/>
                    <a:pt x="14609" y="2014"/>
                  </a:cubicBezTo>
                  <a:cubicBezTo>
                    <a:pt x="14518" y="1900"/>
                    <a:pt x="14449" y="1763"/>
                    <a:pt x="14472" y="1648"/>
                  </a:cubicBezTo>
                  <a:cubicBezTo>
                    <a:pt x="14495" y="1557"/>
                    <a:pt x="14655" y="1489"/>
                    <a:pt x="14746" y="1443"/>
                  </a:cubicBezTo>
                  <a:cubicBezTo>
                    <a:pt x="14785" y="1424"/>
                    <a:pt x="14823" y="1417"/>
                    <a:pt x="14860" y="1417"/>
                  </a:cubicBezTo>
                  <a:close/>
                  <a:moveTo>
                    <a:pt x="16221" y="2551"/>
                  </a:moveTo>
                  <a:cubicBezTo>
                    <a:pt x="16231" y="2583"/>
                    <a:pt x="16235" y="2613"/>
                    <a:pt x="16252" y="2630"/>
                  </a:cubicBezTo>
                  <a:lnTo>
                    <a:pt x="16207" y="2630"/>
                  </a:lnTo>
                  <a:cubicBezTo>
                    <a:pt x="16207" y="2611"/>
                    <a:pt x="16207" y="2575"/>
                    <a:pt x="16221" y="2551"/>
                  </a:cubicBezTo>
                  <a:close/>
                  <a:moveTo>
                    <a:pt x="17791" y="2988"/>
                  </a:moveTo>
                  <a:cubicBezTo>
                    <a:pt x="18396" y="2988"/>
                    <a:pt x="18726" y="3225"/>
                    <a:pt x="18991" y="3771"/>
                  </a:cubicBezTo>
                  <a:cubicBezTo>
                    <a:pt x="18877" y="3703"/>
                    <a:pt x="18809" y="3680"/>
                    <a:pt x="18786" y="3611"/>
                  </a:cubicBezTo>
                  <a:cubicBezTo>
                    <a:pt x="18626" y="3338"/>
                    <a:pt x="18352" y="3338"/>
                    <a:pt x="18078" y="3338"/>
                  </a:cubicBezTo>
                  <a:cubicBezTo>
                    <a:pt x="17782" y="3360"/>
                    <a:pt x="17485" y="3383"/>
                    <a:pt x="17188" y="3406"/>
                  </a:cubicBezTo>
                  <a:cubicBezTo>
                    <a:pt x="17168" y="3408"/>
                    <a:pt x="17148" y="3409"/>
                    <a:pt x="17129" y="3409"/>
                  </a:cubicBezTo>
                  <a:cubicBezTo>
                    <a:pt x="16956" y="3409"/>
                    <a:pt x="16837" y="3317"/>
                    <a:pt x="16755" y="3132"/>
                  </a:cubicBezTo>
                  <a:cubicBezTo>
                    <a:pt x="17173" y="3038"/>
                    <a:pt x="17511" y="2988"/>
                    <a:pt x="17791" y="2988"/>
                  </a:cubicBezTo>
                  <a:close/>
                  <a:moveTo>
                    <a:pt x="5275" y="1274"/>
                  </a:moveTo>
                  <a:cubicBezTo>
                    <a:pt x="5336" y="1274"/>
                    <a:pt x="5388" y="1315"/>
                    <a:pt x="5456" y="1397"/>
                  </a:cubicBezTo>
                  <a:cubicBezTo>
                    <a:pt x="5639" y="1694"/>
                    <a:pt x="5593" y="1991"/>
                    <a:pt x="5662" y="2333"/>
                  </a:cubicBezTo>
                  <a:cubicBezTo>
                    <a:pt x="5593" y="2813"/>
                    <a:pt x="5502" y="3292"/>
                    <a:pt x="5410" y="3794"/>
                  </a:cubicBezTo>
                  <a:cubicBezTo>
                    <a:pt x="5410" y="3840"/>
                    <a:pt x="5388" y="3908"/>
                    <a:pt x="5342" y="3931"/>
                  </a:cubicBezTo>
                  <a:cubicBezTo>
                    <a:pt x="5273" y="3999"/>
                    <a:pt x="5182" y="4068"/>
                    <a:pt x="5114" y="4068"/>
                  </a:cubicBezTo>
                  <a:cubicBezTo>
                    <a:pt x="5045" y="4045"/>
                    <a:pt x="4931" y="3954"/>
                    <a:pt x="4885" y="3885"/>
                  </a:cubicBezTo>
                  <a:cubicBezTo>
                    <a:pt x="4817" y="3748"/>
                    <a:pt x="4771" y="3611"/>
                    <a:pt x="4726" y="3475"/>
                  </a:cubicBezTo>
                  <a:cubicBezTo>
                    <a:pt x="4612" y="3201"/>
                    <a:pt x="4475" y="2950"/>
                    <a:pt x="4360" y="2676"/>
                  </a:cubicBezTo>
                  <a:cubicBezTo>
                    <a:pt x="4292" y="2539"/>
                    <a:pt x="4315" y="2447"/>
                    <a:pt x="4429" y="2310"/>
                  </a:cubicBezTo>
                  <a:cubicBezTo>
                    <a:pt x="4543" y="2196"/>
                    <a:pt x="4612" y="2037"/>
                    <a:pt x="4680" y="1877"/>
                  </a:cubicBezTo>
                  <a:cubicBezTo>
                    <a:pt x="4771" y="1626"/>
                    <a:pt x="4931" y="1466"/>
                    <a:pt x="5137" y="1329"/>
                  </a:cubicBezTo>
                  <a:cubicBezTo>
                    <a:pt x="5191" y="1292"/>
                    <a:pt x="5235" y="1274"/>
                    <a:pt x="5275" y="1274"/>
                  </a:cubicBezTo>
                  <a:close/>
                  <a:moveTo>
                    <a:pt x="15709" y="2740"/>
                  </a:moveTo>
                  <a:cubicBezTo>
                    <a:pt x="15827" y="2740"/>
                    <a:pt x="15930" y="2815"/>
                    <a:pt x="15910" y="2995"/>
                  </a:cubicBezTo>
                  <a:cubicBezTo>
                    <a:pt x="15727" y="3018"/>
                    <a:pt x="15522" y="3018"/>
                    <a:pt x="15454" y="3246"/>
                  </a:cubicBezTo>
                  <a:cubicBezTo>
                    <a:pt x="15556" y="3201"/>
                    <a:pt x="15665" y="3166"/>
                    <a:pt x="15779" y="3166"/>
                  </a:cubicBezTo>
                  <a:cubicBezTo>
                    <a:pt x="15893" y="3166"/>
                    <a:pt x="16013" y="3201"/>
                    <a:pt x="16138" y="3292"/>
                  </a:cubicBezTo>
                  <a:cubicBezTo>
                    <a:pt x="15750" y="3589"/>
                    <a:pt x="15522" y="4091"/>
                    <a:pt x="14906" y="4091"/>
                  </a:cubicBezTo>
                  <a:cubicBezTo>
                    <a:pt x="15043" y="3817"/>
                    <a:pt x="15180" y="3589"/>
                    <a:pt x="15294" y="3360"/>
                  </a:cubicBezTo>
                  <a:lnTo>
                    <a:pt x="15248" y="3315"/>
                  </a:lnTo>
                  <a:cubicBezTo>
                    <a:pt x="15157" y="3338"/>
                    <a:pt x="15020" y="3338"/>
                    <a:pt x="14974" y="3406"/>
                  </a:cubicBezTo>
                  <a:cubicBezTo>
                    <a:pt x="14860" y="3543"/>
                    <a:pt x="14814" y="3726"/>
                    <a:pt x="14723" y="3954"/>
                  </a:cubicBezTo>
                  <a:cubicBezTo>
                    <a:pt x="14678" y="3954"/>
                    <a:pt x="14563" y="3999"/>
                    <a:pt x="14449" y="4022"/>
                  </a:cubicBezTo>
                  <a:cubicBezTo>
                    <a:pt x="14244" y="3611"/>
                    <a:pt x="14404" y="3041"/>
                    <a:pt x="14814" y="2904"/>
                  </a:cubicBezTo>
                  <a:cubicBezTo>
                    <a:pt x="15088" y="2790"/>
                    <a:pt x="15385" y="2767"/>
                    <a:pt x="15659" y="2744"/>
                  </a:cubicBezTo>
                  <a:cubicBezTo>
                    <a:pt x="15676" y="2741"/>
                    <a:pt x="15692" y="2740"/>
                    <a:pt x="15709" y="2740"/>
                  </a:cubicBezTo>
                  <a:close/>
                  <a:moveTo>
                    <a:pt x="17892" y="3491"/>
                  </a:moveTo>
                  <a:cubicBezTo>
                    <a:pt x="17932" y="3491"/>
                    <a:pt x="17971" y="3493"/>
                    <a:pt x="18010" y="3497"/>
                  </a:cubicBezTo>
                  <a:cubicBezTo>
                    <a:pt x="18193" y="3497"/>
                    <a:pt x="18375" y="3566"/>
                    <a:pt x="18535" y="3634"/>
                  </a:cubicBezTo>
                  <a:cubicBezTo>
                    <a:pt x="18695" y="3726"/>
                    <a:pt x="18832" y="3885"/>
                    <a:pt x="19014" y="3999"/>
                  </a:cubicBezTo>
                  <a:cubicBezTo>
                    <a:pt x="18847" y="4133"/>
                    <a:pt x="18656" y="4218"/>
                    <a:pt x="18440" y="4218"/>
                  </a:cubicBezTo>
                  <a:cubicBezTo>
                    <a:pt x="18361" y="4218"/>
                    <a:pt x="18278" y="4207"/>
                    <a:pt x="18193" y="4182"/>
                  </a:cubicBezTo>
                  <a:cubicBezTo>
                    <a:pt x="17850" y="4068"/>
                    <a:pt x="17462" y="3999"/>
                    <a:pt x="17302" y="3543"/>
                  </a:cubicBezTo>
                  <a:cubicBezTo>
                    <a:pt x="17542" y="3525"/>
                    <a:pt x="17723" y="3491"/>
                    <a:pt x="17892" y="3491"/>
                  </a:cubicBezTo>
                  <a:close/>
                  <a:moveTo>
                    <a:pt x="7548" y="4476"/>
                  </a:moveTo>
                  <a:cubicBezTo>
                    <a:pt x="7611" y="4476"/>
                    <a:pt x="7674" y="4477"/>
                    <a:pt x="7739" y="4479"/>
                  </a:cubicBezTo>
                  <a:cubicBezTo>
                    <a:pt x="7647" y="4661"/>
                    <a:pt x="7556" y="4798"/>
                    <a:pt x="7488" y="4935"/>
                  </a:cubicBezTo>
                  <a:cubicBezTo>
                    <a:pt x="7271" y="5289"/>
                    <a:pt x="6987" y="5525"/>
                    <a:pt x="6591" y="5525"/>
                  </a:cubicBezTo>
                  <a:cubicBezTo>
                    <a:pt x="6528" y="5525"/>
                    <a:pt x="6461" y="5519"/>
                    <a:pt x="6392" y="5506"/>
                  </a:cubicBezTo>
                  <a:cubicBezTo>
                    <a:pt x="6209" y="5460"/>
                    <a:pt x="6004" y="5460"/>
                    <a:pt x="5821" y="5392"/>
                  </a:cubicBezTo>
                  <a:cubicBezTo>
                    <a:pt x="5753" y="5392"/>
                    <a:pt x="5684" y="5301"/>
                    <a:pt x="5662" y="5232"/>
                  </a:cubicBezTo>
                  <a:cubicBezTo>
                    <a:pt x="5616" y="5141"/>
                    <a:pt x="5616" y="5049"/>
                    <a:pt x="5593" y="4935"/>
                  </a:cubicBezTo>
                  <a:cubicBezTo>
                    <a:pt x="6202" y="4600"/>
                    <a:pt x="6829" y="4476"/>
                    <a:pt x="7548" y="4476"/>
                  </a:cubicBezTo>
                  <a:close/>
                  <a:moveTo>
                    <a:pt x="7877" y="5503"/>
                  </a:moveTo>
                  <a:cubicBezTo>
                    <a:pt x="7919" y="5503"/>
                    <a:pt x="7921" y="5535"/>
                    <a:pt x="7921" y="5628"/>
                  </a:cubicBezTo>
                  <a:lnTo>
                    <a:pt x="7921" y="5628"/>
                  </a:lnTo>
                  <a:cubicBezTo>
                    <a:pt x="7865" y="5592"/>
                    <a:pt x="7822" y="5569"/>
                    <a:pt x="7761" y="5529"/>
                  </a:cubicBezTo>
                  <a:cubicBezTo>
                    <a:pt x="7817" y="5513"/>
                    <a:pt x="7853" y="5503"/>
                    <a:pt x="7877" y="5503"/>
                  </a:cubicBezTo>
                  <a:close/>
                  <a:moveTo>
                    <a:pt x="7510" y="5460"/>
                  </a:moveTo>
                  <a:cubicBezTo>
                    <a:pt x="7533" y="5620"/>
                    <a:pt x="7556" y="5803"/>
                    <a:pt x="7602" y="5962"/>
                  </a:cubicBezTo>
                  <a:cubicBezTo>
                    <a:pt x="7623" y="6093"/>
                    <a:pt x="7666" y="6244"/>
                    <a:pt x="7709" y="6376"/>
                  </a:cubicBezTo>
                  <a:lnTo>
                    <a:pt x="7709" y="6376"/>
                  </a:lnTo>
                  <a:cubicBezTo>
                    <a:pt x="7422" y="6179"/>
                    <a:pt x="7134" y="6001"/>
                    <a:pt x="6803" y="5780"/>
                  </a:cubicBezTo>
                  <a:cubicBezTo>
                    <a:pt x="7077" y="5643"/>
                    <a:pt x="7305" y="5552"/>
                    <a:pt x="7510" y="5460"/>
                  </a:cubicBezTo>
                  <a:close/>
                  <a:moveTo>
                    <a:pt x="7741" y="6410"/>
                  </a:moveTo>
                  <a:cubicBezTo>
                    <a:pt x="7771" y="6428"/>
                    <a:pt x="7789" y="6446"/>
                    <a:pt x="7807" y="6465"/>
                  </a:cubicBezTo>
                  <a:cubicBezTo>
                    <a:pt x="7784" y="6487"/>
                    <a:pt x="7784" y="6487"/>
                    <a:pt x="7784" y="6487"/>
                  </a:cubicBezTo>
                  <a:cubicBezTo>
                    <a:pt x="7765" y="6469"/>
                    <a:pt x="7747" y="6434"/>
                    <a:pt x="7741" y="6410"/>
                  </a:cubicBezTo>
                  <a:close/>
                  <a:moveTo>
                    <a:pt x="7967" y="6373"/>
                  </a:moveTo>
                  <a:lnTo>
                    <a:pt x="7967" y="6373"/>
                  </a:lnTo>
                  <a:cubicBezTo>
                    <a:pt x="8127" y="6419"/>
                    <a:pt x="8286" y="6442"/>
                    <a:pt x="8423" y="6487"/>
                  </a:cubicBezTo>
                  <a:cubicBezTo>
                    <a:pt x="8343" y="6487"/>
                    <a:pt x="8258" y="6516"/>
                    <a:pt x="8178" y="6516"/>
                  </a:cubicBezTo>
                  <a:cubicBezTo>
                    <a:pt x="8098" y="6516"/>
                    <a:pt x="8024" y="6487"/>
                    <a:pt x="7967" y="6373"/>
                  </a:cubicBezTo>
                  <a:close/>
                  <a:moveTo>
                    <a:pt x="12744" y="5732"/>
                  </a:moveTo>
                  <a:cubicBezTo>
                    <a:pt x="13244" y="5732"/>
                    <a:pt x="13953" y="6348"/>
                    <a:pt x="14130" y="6921"/>
                  </a:cubicBezTo>
                  <a:cubicBezTo>
                    <a:pt x="14056" y="6984"/>
                    <a:pt x="13983" y="7013"/>
                    <a:pt x="13912" y="7013"/>
                  </a:cubicBezTo>
                  <a:cubicBezTo>
                    <a:pt x="13828" y="7013"/>
                    <a:pt x="13747" y="6972"/>
                    <a:pt x="13673" y="6898"/>
                  </a:cubicBezTo>
                  <a:cubicBezTo>
                    <a:pt x="13399" y="6602"/>
                    <a:pt x="13125" y="6305"/>
                    <a:pt x="12851" y="6008"/>
                  </a:cubicBezTo>
                  <a:cubicBezTo>
                    <a:pt x="12783" y="5940"/>
                    <a:pt x="12760" y="5826"/>
                    <a:pt x="12692" y="5734"/>
                  </a:cubicBezTo>
                  <a:cubicBezTo>
                    <a:pt x="12709" y="5733"/>
                    <a:pt x="12726" y="5732"/>
                    <a:pt x="12744" y="5732"/>
                  </a:cubicBezTo>
                  <a:close/>
                  <a:moveTo>
                    <a:pt x="12864" y="6659"/>
                  </a:moveTo>
                  <a:cubicBezTo>
                    <a:pt x="13004" y="6659"/>
                    <a:pt x="13081" y="6744"/>
                    <a:pt x="13308" y="7035"/>
                  </a:cubicBezTo>
                  <a:cubicBezTo>
                    <a:pt x="13197" y="7047"/>
                    <a:pt x="13115" y="7056"/>
                    <a:pt x="13050" y="7056"/>
                  </a:cubicBezTo>
                  <a:cubicBezTo>
                    <a:pt x="12859" y="7056"/>
                    <a:pt x="12816" y="6982"/>
                    <a:pt x="12646" y="6693"/>
                  </a:cubicBezTo>
                  <a:cubicBezTo>
                    <a:pt x="12739" y="6673"/>
                    <a:pt x="12806" y="6659"/>
                    <a:pt x="12864" y="6659"/>
                  </a:cubicBezTo>
                  <a:close/>
                  <a:moveTo>
                    <a:pt x="5118" y="5001"/>
                  </a:moveTo>
                  <a:cubicBezTo>
                    <a:pt x="5285" y="5001"/>
                    <a:pt x="5346" y="5107"/>
                    <a:pt x="5388" y="5232"/>
                  </a:cubicBezTo>
                  <a:cubicBezTo>
                    <a:pt x="5525" y="5643"/>
                    <a:pt x="5456" y="6031"/>
                    <a:pt x="5296" y="6419"/>
                  </a:cubicBezTo>
                  <a:cubicBezTo>
                    <a:pt x="5091" y="6875"/>
                    <a:pt x="4726" y="7058"/>
                    <a:pt x="4269" y="7127"/>
                  </a:cubicBezTo>
                  <a:cubicBezTo>
                    <a:pt x="4242" y="7129"/>
                    <a:pt x="4216" y="7131"/>
                    <a:pt x="4191" y="7131"/>
                  </a:cubicBezTo>
                  <a:cubicBezTo>
                    <a:pt x="4004" y="7131"/>
                    <a:pt x="3865" y="7051"/>
                    <a:pt x="3744" y="6830"/>
                  </a:cubicBezTo>
                  <a:cubicBezTo>
                    <a:pt x="3835" y="6739"/>
                    <a:pt x="3927" y="6602"/>
                    <a:pt x="4041" y="6487"/>
                  </a:cubicBezTo>
                  <a:cubicBezTo>
                    <a:pt x="4406" y="6145"/>
                    <a:pt x="4680" y="5734"/>
                    <a:pt x="4840" y="5278"/>
                  </a:cubicBezTo>
                  <a:cubicBezTo>
                    <a:pt x="4885" y="5141"/>
                    <a:pt x="4885" y="5027"/>
                    <a:pt x="5068" y="5004"/>
                  </a:cubicBezTo>
                  <a:cubicBezTo>
                    <a:pt x="5086" y="5002"/>
                    <a:pt x="5103" y="5001"/>
                    <a:pt x="5118" y="5001"/>
                  </a:cubicBezTo>
                  <a:close/>
                  <a:moveTo>
                    <a:pt x="6179" y="6564"/>
                  </a:moveTo>
                  <a:cubicBezTo>
                    <a:pt x="6257" y="6564"/>
                    <a:pt x="6367" y="6612"/>
                    <a:pt x="6438" y="6647"/>
                  </a:cubicBezTo>
                  <a:cubicBezTo>
                    <a:pt x="6666" y="6761"/>
                    <a:pt x="6689" y="6990"/>
                    <a:pt x="6689" y="7195"/>
                  </a:cubicBezTo>
                  <a:cubicBezTo>
                    <a:pt x="6705" y="7346"/>
                    <a:pt x="6611" y="7436"/>
                    <a:pt x="6487" y="7436"/>
                  </a:cubicBezTo>
                  <a:cubicBezTo>
                    <a:pt x="6442" y="7436"/>
                    <a:pt x="6394" y="7424"/>
                    <a:pt x="6346" y="7400"/>
                  </a:cubicBezTo>
                  <a:cubicBezTo>
                    <a:pt x="6141" y="7309"/>
                    <a:pt x="6004" y="7149"/>
                    <a:pt x="5958" y="6875"/>
                  </a:cubicBezTo>
                  <a:cubicBezTo>
                    <a:pt x="6004" y="6784"/>
                    <a:pt x="6027" y="6624"/>
                    <a:pt x="6118" y="6579"/>
                  </a:cubicBezTo>
                  <a:cubicBezTo>
                    <a:pt x="6134" y="6568"/>
                    <a:pt x="6155" y="6564"/>
                    <a:pt x="6179" y="6564"/>
                  </a:cubicBezTo>
                  <a:close/>
                  <a:moveTo>
                    <a:pt x="14263" y="7531"/>
                  </a:moveTo>
                  <a:cubicBezTo>
                    <a:pt x="14312" y="7531"/>
                    <a:pt x="14365" y="7554"/>
                    <a:pt x="14426" y="7606"/>
                  </a:cubicBezTo>
                  <a:cubicBezTo>
                    <a:pt x="14205" y="8108"/>
                    <a:pt x="13878" y="8398"/>
                    <a:pt x="13523" y="8398"/>
                  </a:cubicBezTo>
                  <a:cubicBezTo>
                    <a:pt x="13475" y="8398"/>
                    <a:pt x="13426" y="8393"/>
                    <a:pt x="13376" y="8382"/>
                  </a:cubicBezTo>
                  <a:cubicBezTo>
                    <a:pt x="13422" y="8268"/>
                    <a:pt x="13422" y="8131"/>
                    <a:pt x="13491" y="8040"/>
                  </a:cubicBezTo>
                  <a:cubicBezTo>
                    <a:pt x="13536" y="7948"/>
                    <a:pt x="13650" y="7880"/>
                    <a:pt x="13742" y="7811"/>
                  </a:cubicBezTo>
                  <a:cubicBezTo>
                    <a:pt x="13833" y="7743"/>
                    <a:pt x="13993" y="7720"/>
                    <a:pt x="14084" y="7629"/>
                  </a:cubicBezTo>
                  <a:cubicBezTo>
                    <a:pt x="14147" y="7566"/>
                    <a:pt x="14203" y="7531"/>
                    <a:pt x="14263" y="7531"/>
                  </a:cubicBezTo>
                  <a:close/>
                  <a:moveTo>
                    <a:pt x="12669" y="9249"/>
                  </a:moveTo>
                  <a:lnTo>
                    <a:pt x="12692" y="9295"/>
                  </a:lnTo>
                  <a:cubicBezTo>
                    <a:pt x="12675" y="9295"/>
                    <a:pt x="12658" y="9295"/>
                    <a:pt x="12632" y="9304"/>
                  </a:cubicBezTo>
                  <a:lnTo>
                    <a:pt x="12632" y="9304"/>
                  </a:lnTo>
                  <a:lnTo>
                    <a:pt x="12669" y="9249"/>
                  </a:lnTo>
                  <a:close/>
                  <a:moveTo>
                    <a:pt x="14678" y="9181"/>
                  </a:moveTo>
                  <a:cubicBezTo>
                    <a:pt x="14746" y="9204"/>
                    <a:pt x="14792" y="9226"/>
                    <a:pt x="14837" y="9249"/>
                  </a:cubicBezTo>
                  <a:cubicBezTo>
                    <a:pt x="14814" y="9272"/>
                    <a:pt x="14792" y="9295"/>
                    <a:pt x="14792" y="9318"/>
                  </a:cubicBezTo>
                  <a:cubicBezTo>
                    <a:pt x="14746" y="9295"/>
                    <a:pt x="14700" y="9249"/>
                    <a:pt x="14655" y="9226"/>
                  </a:cubicBezTo>
                  <a:lnTo>
                    <a:pt x="14678" y="9181"/>
                  </a:lnTo>
                  <a:close/>
                  <a:moveTo>
                    <a:pt x="4773" y="9396"/>
                  </a:moveTo>
                  <a:lnTo>
                    <a:pt x="4773" y="9396"/>
                  </a:lnTo>
                  <a:cubicBezTo>
                    <a:pt x="4765" y="9400"/>
                    <a:pt x="4757" y="9405"/>
                    <a:pt x="4748" y="9409"/>
                  </a:cubicBezTo>
                  <a:lnTo>
                    <a:pt x="4771" y="9432"/>
                  </a:lnTo>
                  <a:cubicBezTo>
                    <a:pt x="4771" y="9420"/>
                    <a:pt x="4772" y="9408"/>
                    <a:pt x="4773" y="9396"/>
                  </a:cubicBezTo>
                  <a:close/>
                  <a:moveTo>
                    <a:pt x="12692" y="9637"/>
                  </a:moveTo>
                  <a:cubicBezTo>
                    <a:pt x="12692" y="9660"/>
                    <a:pt x="12715" y="9683"/>
                    <a:pt x="12715" y="9683"/>
                  </a:cubicBezTo>
                  <a:lnTo>
                    <a:pt x="12600" y="9683"/>
                  </a:lnTo>
                  <a:cubicBezTo>
                    <a:pt x="12600" y="9706"/>
                    <a:pt x="12623" y="9751"/>
                    <a:pt x="12623" y="9774"/>
                  </a:cubicBezTo>
                  <a:cubicBezTo>
                    <a:pt x="12623" y="9774"/>
                    <a:pt x="12623" y="9797"/>
                    <a:pt x="12600" y="9797"/>
                  </a:cubicBezTo>
                  <a:lnTo>
                    <a:pt x="12600" y="9683"/>
                  </a:lnTo>
                  <a:cubicBezTo>
                    <a:pt x="12623" y="9683"/>
                    <a:pt x="12669" y="9660"/>
                    <a:pt x="12692" y="9637"/>
                  </a:cubicBezTo>
                  <a:close/>
                  <a:moveTo>
                    <a:pt x="9428" y="9888"/>
                  </a:moveTo>
                  <a:cubicBezTo>
                    <a:pt x="9451" y="9888"/>
                    <a:pt x="9496" y="9911"/>
                    <a:pt x="9496" y="9934"/>
                  </a:cubicBezTo>
                  <a:cubicBezTo>
                    <a:pt x="9519" y="9934"/>
                    <a:pt x="9496" y="9957"/>
                    <a:pt x="9473" y="10003"/>
                  </a:cubicBezTo>
                  <a:cubicBezTo>
                    <a:pt x="9451" y="9980"/>
                    <a:pt x="9428" y="9957"/>
                    <a:pt x="9405" y="9934"/>
                  </a:cubicBezTo>
                  <a:cubicBezTo>
                    <a:pt x="9405" y="9911"/>
                    <a:pt x="9428" y="9888"/>
                    <a:pt x="9428" y="9888"/>
                  </a:cubicBezTo>
                  <a:close/>
                  <a:moveTo>
                    <a:pt x="15568" y="8701"/>
                  </a:moveTo>
                  <a:lnTo>
                    <a:pt x="15568" y="8701"/>
                  </a:lnTo>
                  <a:cubicBezTo>
                    <a:pt x="15887" y="9181"/>
                    <a:pt x="15522" y="9615"/>
                    <a:pt x="15568" y="10025"/>
                  </a:cubicBezTo>
                  <a:cubicBezTo>
                    <a:pt x="15522" y="10048"/>
                    <a:pt x="15499" y="10048"/>
                    <a:pt x="15454" y="10071"/>
                  </a:cubicBezTo>
                  <a:cubicBezTo>
                    <a:pt x="15385" y="9866"/>
                    <a:pt x="15248" y="9660"/>
                    <a:pt x="15271" y="9478"/>
                  </a:cubicBezTo>
                  <a:cubicBezTo>
                    <a:pt x="15294" y="9226"/>
                    <a:pt x="15454" y="8998"/>
                    <a:pt x="15568" y="8701"/>
                  </a:cubicBezTo>
                  <a:close/>
                  <a:moveTo>
                    <a:pt x="17234" y="11235"/>
                  </a:moveTo>
                  <a:cubicBezTo>
                    <a:pt x="17257" y="11235"/>
                    <a:pt x="17280" y="11281"/>
                    <a:pt x="17302" y="11304"/>
                  </a:cubicBezTo>
                  <a:cubicBezTo>
                    <a:pt x="17280" y="11304"/>
                    <a:pt x="17257" y="11326"/>
                    <a:pt x="17234" y="11349"/>
                  </a:cubicBezTo>
                  <a:cubicBezTo>
                    <a:pt x="17211" y="11326"/>
                    <a:pt x="17188" y="11304"/>
                    <a:pt x="17165" y="11281"/>
                  </a:cubicBezTo>
                  <a:cubicBezTo>
                    <a:pt x="17188" y="11258"/>
                    <a:pt x="17234" y="11235"/>
                    <a:pt x="17234" y="11235"/>
                  </a:cubicBezTo>
                  <a:close/>
                  <a:moveTo>
                    <a:pt x="18444" y="10185"/>
                  </a:moveTo>
                  <a:cubicBezTo>
                    <a:pt x="18512" y="10208"/>
                    <a:pt x="18581" y="10276"/>
                    <a:pt x="18626" y="10345"/>
                  </a:cubicBezTo>
                  <a:cubicBezTo>
                    <a:pt x="18649" y="10391"/>
                    <a:pt x="18649" y="10459"/>
                    <a:pt x="18672" y="10505"/>
                  </a:cubicBezTo>
                  <a:cubicBezTo>
                    <a:pt x="18877" y="11075"/>
                    <a:pt x="18672" y="11623"/>
                    <a:pt x="18467" y="12239"/>
                  </a:cubicBezTo>
                  <a:cubicBezTo>
                    <a:pt x="18307" y="12125"/>
                    <a:pt x="18238" y="12057"/>
                    <a:pt x="18147" y="11988"/>
                  </a:cubicBezTo>
                  <a:cubicBezTo>
                    <a:pt x="17987" y="11874"/>
                    <a:pt x="18078" y="11692"/>
                    <a:pt x="18056" y="11555"/>
                  </a:cubicBezTo>
                  <a:cubicBezTo>
                    <a:pt x="18010" y="11121"/>
                    <a:pt x="18078" y="10710"/>
                    <a:pt x="18284" y="10345"/>
                  </a:cubicBezTo>
                  <a:cubicBezTo>
                    <a:pt x="18307" y="10276"/>
                    <a:pt x="18398" y="10185"/>
                    <a:pt x="18444" y="10185"/>
                  </a:cubicBezTo>
                  <a:close/>
                  <a:moveTo>
                    <a:pt x="17009" y="11394"/>
                  </a:moveTo>
                  <a:cubicBezTo>
                    <a:pt x="17050" y="11394"/>
                    <a:pt x="17095" y="11402"/>
                    <a:pt x="17143" y="11418"/>
                  </a:cubicBezTo>
                  <a:cubicBezTo>
                    <a:pt x="17508" y="11555"/>
                    <a:pt x="17713" y="11851"/>
                    <a:pt x="17964" y="12148"/>
                  </a:cubicBezTo>
                  <a:cubicBezTo>
                    <a:pt x="17827" y="12217"/>
                    <a:pt x="17759" y="12262"/>
                    <a:pt x="17668" y="12308"/>
                  </a:cubicBezTo>
                  <a:cubicBezTo>
                    <a:pt x="17736" y="12376"/>
                    <a:pt x="17782" y="12445"/>
                    <a:pt x="17873" y="12513"/>
                  </a:cubicBezTo>
                  <a:cubicBezTo>
                    <a:pt x="17818" y="12518"/>
                    <a:pt x="17764" y="12521"/>
                    <a:pt x="17713" y="12521"/>
                  </a:cubicBezTo>
                  <a:cubicBezTo>
                    <a:pt x="17292" y="12521"/>
                    <a:pt x="16978" y="12354"/>
                    <a:pt x="16755" y="11988"/>
                  </a:cubicBezTo>
                  <a:cubicBezTo>
                    <a:pt x="16663" y="11851"/>
                    <a:pt x="16595" y="11714"/>
                    <a:pt x="16709" y="11577"/>
                  </a:cubicBezTo>
                  <a:cubicBezTo>
                    <a:pt x="16779" y="11473"/>
                    <a:pt x="16876" y="11394"/>
                    <a:pt x="17009" y="11394"/>
                  </a:cubicBezTo>
                  <a:close/>
                  <a:moveTo>
                    <a:pt x="20144" y="11473"/>
                  </a:moveTo>
                  <a:cubicBezTo>
                    <a:pt x="20383" y="11473"/>
                    <a:pt x="20573" y="11560"/>
                    <a:pt x="20703" y="11783"/>
                  </a:cubicBezTo>
                  <a:cubicBezTo>
                    <a:pt x="20818" y="12011"/>
                    <a:pt x="20703" y="12239"/>
                    <a:pt x="20589" y="12376"/>
                  </a:cubicBezTo>
                  <a:cubicBezTo>
                    <a:pt x="20247" y="12422"/>
                    <a:pt x="19904" y="12422"/>
                    <a:pt x="19608" y="12513"/>
                  </a:cubicBezTo>
                  <a:cubicBezTo>
                    <a:pt x="19392" y="12590"/>
                    <a:pt x="19183" y="12637"/>
                    <a:pt x="18969" y="12637"/>
                  </a:cubicBezTo>
                  <a:cubicBezTo>
                    <a:pt x="18799" y="12637"/>
                    <a:pt x="18626" y="12607"/>
                    <a:pt x="18444" y="12536"/>
                  </a:cubicBezTo>
                  <a:cubicBezTo>
                    <a:pt x="18558" y="12376"/>
                    <a:pt x="18649" y="12194"/>
                    <a:pt x="18900" y="12148"/>
                  </a:cubicBezTo>
                  <a:cubicBezTo>
                    <a:pt x="18991" y="12125"/>
                    <a:pt x="19060" y="12034"/>
                    <a:pt x="19128" y="11943"/>
                  </a:cubicBezTo>
                  <a:cubicBezTo>
                    <a:pt x="19380" y="11692"/>
                    <a:pt x="19631" y="11532"/>
                    <a:pt x="19973" y="11486"/>
                  </a:cubicBezTo>
                  <a:cubicBezTo>
                    <a:pt x="20032" y="11478"/>
                    <a:pt x="20090" y="11473"/>
                    <a:pt x="20144" y="11473"/>
                  </a:cubicBezTo>
                  <a:close/>
                  <a:moveTo>
                    <a:pt x="6785" y="11774"/>
                  </a:moveTo>
                  <a:cubicBezTo>
                    <a:pt x="6808" y="11774"/>
                    <a:pt x="6830" y="11777"/>
                    <a:pt x="6848" y="11783"/>
                  </a:cubicBezTo>
                  <a:cubicBezTo>
                    <a:pt x="6963" y="11829"/>
                    <a:pt x="7100" y="11897"/>
                    <a:pt x="7168" y="11988"/>
                  </a:cubicBezTo>
                  <a:cubicBezTo>
                    <a:pt x="7305" y="12239"/>
                    <a:pt x="7396" y="12490"/>
                    <a:pt x="7488" y="12742"/>
                  </a:cubicBezTo>
                  <a:cubicBezTo>
                    <a:pt x="7465" y="12833"/>
                    <a:pt x="7442" y="12924"/>
                    <a:pt x="7419" y="12947"/>
                  </a:cubicBezTo>
                  <a:cubicBezTo>
                    <a:pt x="7406" y="12954"/>
                    <a:pt x="7388" y="12956"/>
                    <a:pt x="7369" y="12956"/>
                  </a:cubicBezTo>
                  <a:cubicBezTo>
                    <a:pt x="7324" y="12956"/>
                    <a:pt x="7269" y="12940"/>
                    <a:pt x="7236" y="12924"/>
                  </a:cubicBezTo>
                  <a:cubicBezTo>
                    <a:pt x="7168" y="12879"/>
                    <a:pt x="7100" y="12810"/>
                    <a:pt x="7054" y="12742"/>
                  </a:cubicBezTo>
                  <a:cubicBezTo>
                    <a:pt x="6894" y="12513"/>
                    <a:pt x="6757" y="12285"/>
                    <a:pt x="6620" y="12057"/>
                  </a:cubicBezTo>
                  <a:cubicBezTo>
                    <a:pt x="6597" y="11988"/>
                    <a:pt x="6575" y="11851"/>
                    <a:pt x="6597" y="11829"/>
                  </a:cubicBezTo>
                  <a:cubicBezTo>
                    <a:pt x="6647" y="11795"/>
                    <a:pt x="6722" y="11774"/>
                    <a:pt x="6785" y="11774"/>
                  </a:cubicBezTo>
                  <a:close/>
                  <a:moveTo>
                    <a:pt x="14860" y="12947"/>
                  </a:moveTo>
                  <a:lnTo>
                    <a:pt x="14860" y="12947"/>
                  </a:lnTo>
                  <a:cubicBezTo>
                    <a:pt x="14906" y="12970"/>
                    <a:pt x="14951" y="12993"/>
                    <a:pt x="14951" y="12993"/>
                  </a:cubicBezTo>
                  <a:cubicBezTo>
                    <a:pt x="14929" y="13015"/>
                    <a:pt x="14929" y="13038"/>
                    <a:pt x="14906" y="13061"/>
                  </a:cubicBezTo>
                  <a:cubicBezTo>
                    <a:pt x="14906" y="13038"/>
                    <a:pt x="14883" y="13015"/>
                    <a:pt x="14860" y="12947"/>
                  </a:cubicBezTo>
                  <a:close/>
                  <a:moveTo>
                    <a:pt x="6460" y="13563"/>
                  </a:moveTo>
                  <a:lnTo>
                    <a:pt x="6460" y="13563"/>
                  </a:lnTo>
                  <a:cubicBezTo>
                    <a:pt x="6666" y="13586"/>
                    <a:pt x="6826" y="13609"/>
                    <a:pt x="7054" y="13632"/>
                  </a:cubicBezTo>
                  <a:cubicBezTo>
                    <a:pt x="6894" y="13746"/>
                    <a:pt x="6780" y="13837"/>
                    <a:pt x="6620" y="13951"/>
                  </a:cubicBezTo>
                  <a:cubicBezTo>
                    <a:pt x="6552" y="13792"/>
                    <a:pt x="6506" y="13700"/>
                    <a:pt x="6460" y="13563"/>
                  </a:cubicBezTo>
                  <a:close/>
                  <a:moveTo>
                    <a:pt x="18626" y="13015"/>
                  </a:moveTo>
                  <a:lnTo>
                    <a:pt x="18626" y="13015"/>
                  </a:lnTo>
                  <a:cubicBezTo>
                    <a:pt x="19014" y="13312"/>
                    <a:pt x="19334" y="13723"/>
                    <a:pt x="19836" y="13928"/>
                  </a:cubicBezTo>
                  <a:cubicBezTo>
                    <a:pt x="19927" y="13974"/>
                    <a:pt x="19996" y="14157"/>
                    <a:pt x="19996" y="14271"/>
                  </a:cubicBezTo>
                  <a:cubicBezTo>
                    <a:pt x="19973" y="14362"/>
                    <a:pt x="19813" y="14453"/>
                    <a:pt x="19722" y="14499"/>
                  </a:cubicBezTo>
                  <a:cubicBezTo>
                    <a:pt x="19685" y="14512"/>
                    <a:pt x="19647" y="14517"/>
                    <a:pt x="19609" y="14517"/>
                  </a:cubicBezTo>
                  <a:cubicBezTo>
                    <a:pt x="19438" y="14517"/>
                    <a:pt x="19272" y="14402"/>
                    <a:pt x="19197" y="14271"/>
                  </a:cubicBezTo>
                  <a:cubicBezTo>
                    <a:pt x="19174" y="14202"/>
                    <a:pt x="19151" y="14134"/>
                    <a:pt x="19106" y="14088"/>
                  </a:cubicBezTo>
                  <a:cubicBezTo>
                    <a:pt x="18763" y="13814"/>
                    <a:pt x="18626" y="13449"/>
                    <a:pt x="18626" y="13015"/>
                  </a:cubicBezTo>
                  <a:close/>
                  <a:moveTo>
                    <a:pt x="17973" y="12734"/>
                  </a:moveTo>
                  <a:cubicBezTo>
                    <a:pt x="17999" y="12734"/>
                    <a:pt x="18027" y="12737"/>
                    <a:pt x="18056" y="12742"/>
                  </a:cubicBezTo>
                  <a:cubicBezTo>
                    <a:pt x="18124" y="12947"/>
                    <a:pt x="18124" y="12947"/>
                    <a:pt x="18352" y="13015"/>
                  </a:cubicBezTo>
                  <a:cubicBezTo>
                    <a:pt x="18193" y="13723"/>
                    <a:pt x="17736" y="14157"/>
                    <a:pt x="17097" y="14568"/>
                  </a:cubicBezTo>
                  <a:cubicBezTo>
                    <a:pt x="17120" y="14385"/>
                    <a:pt x="17097" y="14248"/>
                    <a:pt x="17143" y="14134"/>
                  </a:cubicBezTo>
                  <a:cubicBezTo>
                    <a:pt x="17257" y="13769"/>
                    <a:pt x="17348" y="13404"/>
                    <a:pt x="17531" y="13061"/>
                  </a:cubicBezTo>
                  <a:cubicBezTo>
                    <a:pt x="17612" y="12898"/>
                    <a:pt x="17749" y="12734"/>
                    <a:pt x="17973" y="12734"/>
                  </a:cubicBezTo>
                  <a:close/>
                  <a:moveTo>
                    <a:pt x="7314" y="13570"/>
                  </a:moveTo>
                  <a:cubicBezTo>
                    <a:pt x="7350" y="13570"/>
                    <a:pt x="7392" y="13581"/>
                    <a:pt x="7442" y="13609"/>
                  </a:cubicBezTo>
                  <a:cubicBezTo>
                    <a:pt x="7579" y="13677"/>
                    <a:pt x="7784" y="13632"/>
                    <a:pt x="7898" y="13723"/>
                  </a:cubicBezTo>
                  <a:cubicBezTo>
                    <a:pt x="8127" y="13906"/>
                    <a:pt x="8332" y="14134"/>
                    <a:pt x="8515" y="14362"/>
                  </a:cubicBezTo>
                  <a:cubicBezTo>
                    <a:pt x="8606" y="14476"/>
                    <a:pt x="8811" y="14568"/>
                    <a:pt x="8697" y="14750"/>
                  </a:cubicBezTo>
                  <a:cubicBezTo>
                    <a:pt x="8691" y="14753"/>
                    <a:pt x="8682" y="14755"/>
                    <a:pt x="8669" y="14755"/>
                  </a:cubicBezTo>
                  <a:cubicBezTo>
                    <a:pt x="8588" y="14755"/>
                    <a:pt x="8386" y="14693"/>
                    <a:pt x="8286" y="14613"/>
                  </a:cubicBezTo>
                  <a:cubicBezTo>
                    <a:pt x="8058" y="14431"/>
                    <a:pt x="7876" y="14202"/>
                    <a:pt x="7693" y="13997"/>
                  </a:cubicBezTo>
                  <a:cubicBezTo>
                    <a:pt x="7613" y="13894"/>
                    <a:pt x="7567" y="13843"/>
                    <a:pt x="7525" y="13843"/>
                  </a:cubicBezTo>
                  <a:cubicBezTo>
                    <a:pt x="7482" y="13843"/>
                    <a:pt x="7442" y="13894"/>
                    <a:pt x="7373" y="13997"/>
                  </a:cubicBezTo>
                  <a:cubicBezTo>
                    <a:pt x="7236" y="14225"/>
                    <a:pt x="7077" y="14431"/>
                    <a:pt x="6894" y="14659"/>
                  </a:cubicBezTo>
                  <a:cubicBezTo>
                    <a:pt x="6689" y="14248"/>
                    <a:pt x="6689" y="14157"/>
                    <a:pt x="6940" y="13883"/>
                  </a:cubicBezTo>
                  <a:cubicBezTo>
                    <a:pt x="6985" y="13837"/>
                    <a:pt x="7031" y="13792"/>
                    <a:pt x="7054" y="13769"/>
                  </a:cubicBezTo>
                  <a:cubicBezTo>
                    <a:pt x="7140" y="13682"/>
                    <a:pt x="7201" y="13570"/>
                    <a:pt x="7314" y="13570"/>
                  </a:cubicBezTo>
                  <a:close/>
                  <a:moveTo>
                    <a:pt x="14655" y="7629"/>
                  </a:moveTo>
                  <a:cubicBezTo>
                    <a:pt x="14814" y="7652"/>
                    <a:pt x="14860" y="7766"/>
                    <a:pt x="14814" y="7880"/>
                  </a:cubicBezTo>
                  <a:cubicBezTo>
                    <a:pt x="14655" y="8268"/>
                    <a:pt x="14632" y="8656"/>
                    <a:pt x="14723" y="9044"/>
                  </a:cubicBezTo>
                  <a:cubicBezTo>
                    <a:pt x="14541" y="9021"/>
                    <a:pt x="14381" y="9021"/>
                    <a:pt x="14221" y="8998"/>
                  </a:cubicBezTo>
                  <a:cubicBezTo>
                    <a:pt x="14150" y="8987"/>
                    <a:pt x="14081" y="8982"/>
                    <a:pt x="14015" y="8982"/>
                  </a:cubicBezTo>
                  <a:cubicBezTo>
                    <a:pt x="13522" y="8982"/>
                    <a:pt x="13149" y="9274"/>
                    <a:pt x="12988" y="9797"/>
                  </a:cubicBezTo>
                  <a:cubicBezTo>
                    <a:pt x="13080" y="9843"/>
                    <a:pt x="13194" y="9911"/>
                    <a:pt x="13308" y="9957"/>
                  </a:cubicBezTo>
                  <a:cubicBezTo>
                    <a:pt x="13466" y="10007"/>
                    <a:pt x="13621" y="10030"/>
                    <a:pt x="13776" y="10030"/>
                  </a:cubicBezTo>
                  <a:cubicBezTo>
                    <a:pt x="14180" y="10030"/>
                    <a:pt x="14571" y="9875"/>
                    <a:pt x="14951" y="9660"/>
                  </a:cubicBezTo>
                  <a:cubicBezTo>
                    <a:pt x="15225" y="10139"/>
                    <a:pt x="15431" y="10619"/>
                    <a:pt x="15362" y="11167"/>
                  </a:cubicBezTo>
                  <a:cubicBezTo>
                    <a:pt x="15294" y="11669"/>
                    <a:pt x="15202" y="12171"/>
                    <a:pt x="15111" y="12696"/>
                  </a:cubicBezTo>
                  <a:cubicBezTo>
                    <a:pt x="15043" y="12627"/>
                    <a:pt x="14997" y="12582"/>
                    <a:pt x="14951" y="12513"/>
                  </a:cubicBezTo>
                  <a:cubicBezTo>
                    <a:pt x="14655" y="12239"/>
                    <a:pt x="14404" y="11943"/>
                    <a:pt x="13993" y="11829"/>
                  </a:cubicBezTo>
                  <a:cubicBezTo>
                    <a:pt x="13930" y="11811"/>
                    <a:pt x="13868" y="11796"/>
                    <a:pt x="13808" y="11796"/>
                  </a:cubicBezTo>
                  <a:cubicBezTo>
                    <a:pt x="13715" y="11796"/>
                    <a:pt x="13629" y="11831"/>
                    <a:pt x="13559" y="11943"/>
                  </a:cubicBezTo>
                  <a:cubicBezTo>
                    <a:pt x="13673" y="12080"/>
                    <a:pt x="13764" y="12217"/>
                    <a:pt x="13879" y="12331"/>
                  </a:cubicBezTo>
                  <a:cubicBezTo>
                    <a:pt x="14221" y="12719"/>
                    <a:pt x="14495" y="13198"/>
                    <a:pt x="14997" y="13426"/>
                  </a:cubicBezTo>
                  <a:cubicBezTo>
                    <a:pt x="15066" y="13449"/>
                    <a:pt x="15134" y="13518"/>
                    <a:pt x="15134" y="13586"/>
                  </a:cubicBezTo>
                  <a:cubicBezTo>
                    <a:pt x="15202" y="13860"/>
                    <a:pt x="15248" y="14157"/>
                    <a:pt x="15271" y="14431"/>
                  </a:cubicBezTo>
                  <a:cubicBezTo>
                    <a:pt x="15271" y="14613"/>
                    <a:pt x="15225" y="14819"/>
                    <a:pt x="14997" y="14910"/>
                  </a:cubicBezTo>
                  <a:cubicBezTo>
                    <a:pt x="14951" y="14819"/>
                    <a:pt x="14883" y="14750"/>
                    <a:pt x="14860" y="14659"/>
                  </a:cubicBezTo>
                  <a:cubicBezTo>
                    <a:pt x="14746" y="14339"/>
                    <a:pt x="14541" y="14088"/>
                    <a:pt x="14312" y="13883"/>
                  </a:cubicBezTo>
                  <a:cubicBezTo>
                    <a:pt x="13993" y="13586"/>
                    <a:pt x="13673" y="13289"/>
                    <a:pt x="13399" y="12970"/>
                  </a:cubicBezTo>
                  <a:cubicBezTo>
                    <a:pt x="12829" y="12354"/>
                    <a:pt x="12190" y="11760"/>
                    <a:pt x="11847" y="10916"/>
                  </a:cubicBezTo>
                  <a:cubicBezTo>
                    <a:pt x="11893" y="10870"/>
                    <a:pt x="11961" y="10779"/>
                    <a:pt x="12053" y="10710"/>
                  </a:cubicBezTo>
                  <a:cubicBezTo>
                    <a:pt x="12441" y="10391"/>
                    <a:pt x="12669" y="9980"/>
                    <a:pt x="12851" y="9523"/>
                  </a:cubicBezTo>
                  <a:cubicBezTo>
                    <a:pt x="12920" y="9386"/>
                    <a:pt x="12988" y="9204"/>
                    <a:pt x="12851" y="9112"/>
                  </a:cubicBezTo>
                  <a:cubicBezTo>
                    <a:pt x="12830" y="9102"/>
                    <a:pt x="12804" y="9097"/>
                    <a:pt x="12775" y="9097"/>
                  </a:cubicBezTo>
                  <a:cubicBezTo>
                    <a:pt x="12678" y="9097"/>
                    <a:pt x="12546" y="9146"/>
                    <a:pt x="12441" y="9181"/>
                  </a:cubicBezTo>
                  <a:cubicBezTo>
                    <a:pt x="12395" y="9181"/>
                    <a:pt x="12372" y="9204"/>
                    <a:pt x="12349" y="9226"/>
                  </a:cubicBezTo>
                  <a:cubicBezTo>
                    <a:pt x="12144" y="9455"/>
                    <a:pt x="11938" y="9660"/>
                    <a:pt x="11756" y="9888"/>
                  </a:cubicBezTo>
                  <a:cubicBezTo>
                    <a:pt x="11710" y="9957"/>
                    <a:pt x="11710" y="10071"/>
                    <a:pt x="11687" y="10185"/>
                  </a:cubicBezTo>
                  <a:lnTo>
                    <a:pt x="11687" y="10162"/>
                  </a:lnTo>
                  <a:cubicBezTo>
                    <a:pt x="11619" y="10299"/>
                    <a:pt x="11528" y="10436"/>
                    <a:pt x="11436" y="10573"/>
                  </a:cubicBezTo>
                  <a:cubicBezTo>
                    <a:pt x="11231" y="10345"/>
                    <a:pt x="11048" y="10139"/>
                    <a:pt x="10866" y="9911"/>
                  </a:cubicBezTo>
                  <a:cubicBezTo>
                    <a:pt x="10820" y="9866"/>
                    <a:pt x="10752" y="9774"/>
                    <a:pt x="10774" y="9729"/>
                  </a:cubicBezTo>
                  <a:cubicBezTo>
                    <a:pt x="10843" y="9409"/>
                    <a:pt x="10911" y="9112"/>
                    <a:pt x="11003" y="8816"/>
                  </a:cubicBezTo>
                  <a:cubicBezTo>
                    <a:pt x="10889" y="8633"/>
                    <a:pt x="10660" y="8496"/>
                    <a:pt x="10683" y="8199"/>
                  </a:cubicBezTo>
                  <a:lnTo>
                    <a:pt x="10683" y="8199"/>
                  </a:lnTo>
                  <a:cubicBezTo>
                    <a:pt x="10797" y="8245"/>
                    <a:pt x="10911" y="8268"/>
                    <a:pt x="10980" y="8313"/>
                  </a:cubicBezTo>
                  <a:cubicBezTo>
                    <a:pt x="11117" y="8405"/>
                    <a:pt x="11208" y="8519"/>
                    <a:pt x="11322" y="8610"/>
                  </a:cubicBezTo>
                  <a:cubicBezTo>
                    <a:pt x="11458" y="8688"/>
                    <a:pt x="11577" y="8831"/>
                    <a:pt x="11735" y="8831"/>
                  </a:cubicBezTo>
                  <a:cubicBezTo>
                    <a:pt x="11763" y="8831"/>
                    <a:pt x="11793" y="8826"/>
                    <a:pt x="11824" y="8816"/>
                  </a:cubicBezTo>
                  <a:cubicBezTo>
                    <a:pt x="12098" y="8770"/>
                    <a:pt x="12372" y="8679"/>
                    <a:pt x="12600" y="8496"/>
                  </a:cubicBezTo>
                  <a:cubicBezTo>
                    <a:pt x="12555" y="8382"/>
                    <a:pt x="12532" y="8291"/>
                    <a:pt x="12486" y="8154"/>
                  </a:cubicBezTo>
                  <a:cubicBezTo>
                    <a:pt x="12737" y="8131"/>
                    <a:pt x="12966" y="8085"/>
                    <a:pt x="13217" y="8062"/>
                  </a:cubicBezTo>
                  <a:lnTo>
                    <a:pt x="13217" y="8062"/>
                  </a:lnTo>
                  <a:cubicBezTo>
                    <a:pt x="13217" y="8222"/>
                    <a:pt x="13103" y="8405"/>
                    <a:pt x="13285" y="8519"/>
                  </a:cubicBezTo>
                  <a:cubicBezTo>
                    <a:pt x="13397" y="8567"/>
                    <a:pt x="13520" y="8626"/>
                    <a:pt x="13646" y="8626"/>
                  </a:cubicBezTo>
                  <a:cubicBezTo>
                    <a:pt x="13700" y="8626"/>
                    <a:pt x="13755" y="8615"/>
                    <a:pt x="13810" y="8587"/>
                  </a:cubicBezTo>
                  <a:cubicBezTo>
                    <a:pt x="14084" y="8450"/>
                    <a:pt x="14312" y="8291"/>
                    <a:pt x="14449" y="8017"/>
                  </a:cubicBezTo>
                  <a:cubicBezTo>
                    <a:pt x="14495" y="7880"/>
                    <a:pt x="14586" y="7766"/>
                    <a:pt x="14655" y="7629"/>
                  </a:cubicBezTo>
                  <a:close/>
                  <a:moveTo>
                    <a:pt x="1880" y="12802"/>
                  </a:moveTo>
                  <a:cubicBezTo>
                    <a:pt x="1998" y="12802"/>
                    <a:pt x="2038" y="12935"/>
                    <a:pt x="2078" y="13015"/>
                  </a:cubicBezTo>
                  <a:cubicBezTo>
                    <a:pt x="2397" y="13586"/>
                    <a:pt x="2512" y="14180"/>
                    <a:pt x="2306" y="14796"/>
                  </a:cubicBezTo>
                  <a:cubicBezTo>
                    <a:pt x="2261" y="14910"/>
                    <a:pt x="2215" y="15001"/>
                    <a:pt x="2169" y="15093"/>
                  </a:cubicBezTo>
                  <a:cubicBezTo>
                    <a:pt x="2009" y="14659"/>
                    <a:pt x="1850" y="14225"/>
                    <a:pt x="1713" y="13769"/>
                  </a:cubicBezTo>
                  <a:cubicBezTo>
                    <a:pt x="1644" y="13586"/>
                    <a:pt x="1599" y="13381"/>
                    <a:pt x="1576" y="13175"/>
                  </a:cubicBezTo>
                  <a:cubicBezTo>
                    <a:pt x="1553" y="12993"/>
                    <a:pt x="1690" y="12879"/>
                    <a:pt x="1827" y="12810"/>
                  </a:cubicBezTo>
                  <a:cubicBezTo>
                    <a:pt x="1846" y="12805"/>
                    <a:pt x="1864" y="12802"/>
                    <a:pt x="1880" y="12802"/>
                  </a:cubicBezTo>
                  <a:close/>
                  <a:moveTo>
                    <a:pt x="757" y="14302"/>
                  </a:moveTo>
                  <a:cubicBezTo>
                    <a:pt x="1174" y="14302"/>
                    <a:pt x="1688" y="14643"/>
                    <a:pt x="1873" y="15093"/>
                  </a:cubicBezTo>
                  <a:cubicBezTo>
                    <a:pt x="1804" y="15115"/>
                    <a:pt x="1713" y="15138"/>
                    <a:pt x="1644" y="15138"/>
                  </a:cubicBezTo>
                  <a:cubicBezTo>
                    <a:pt x="1530" y="15093"/>
                    <a:pt x="1439" y="15070"/>
                    <a:pt x="1325" y="15024"/>
                  </a:cubicBezTo>
                  <a:cubicBezTo>
                    <a:pt x="1074" y="14956"/>
                    <a:pt x="845" y="14910"/>
                    <a:pt x="617" y="14819"/>
                  </a:cubicBezTo>
                  <a:cubicBezTo>
                    <a:pt x="457" y="14773"/>
                    <a:pt x="320" y="14705"/>
                    <a:pt x="275" y="14476"/>
                  </a:cubicBezTo>
                  <a:cubicBezTo>
                    <a:pt x="389" y="14431"/>
                    <a:pt x="503" y="14362"/>
                    <a:pt x="617" y="14317"/>
                  </a:cubicBezTo>
                  <a:cubicBezTo>
                    <a:pt x="662" y="14307"/>
                    <a:pt x="709" y="14302"/>
                    <a:pt x="757" y="14302"/>
                  </a:cubicBezTo>
                  <a:close/>
                  <a:moveTo>
                    <a:pt x="3356" y="13769"/>
                  </a:moveTo>
                  <a:lnTo>
                    <a:pt x="3356" y="13769"/>
                  </a:lnTo>
                  <a:cubicBezTo>
                    <a:pt x="3470" y="14476"/>
                    <a:pt x="3105" y="14933"/>
                    <a:pt x="2649" y="15366"/>
                  </a:cubicBezTo>
                  <a:cubicBezTo>
                    <a:pt x="2466" y="15344"/>
                    <a:pt x="2375" y="15275"/>
                    <a:pt x="2443" y="15070"/>
                  </a:cubicBezTo>
                  <a:cubicBezTo>
                    <a:pt x="2512" y="14819"/>
                    <a:pt x="2534" y="14545"/>
                    <a:pt x="2626" y="14294"/>
                  </a:cubicBezTo>
                  <a:cubicBezTo>
                    <a:pt x="2694" y="14157"/>
                    <a:pt x="2831" y="14020"/>
                    <a:pt x="2945" y="13906"/>
                  </a:cubicBezTo>
                  <a:cubicBezTo>
                    <a:pt x="3037" y="13837"/>
                    <a:pt x="3174" y="13814"/>
                    <a:pt x="3356" y="13769"/>
                  </a:cubicBezTo>
                  <a:close/>
                  <a:moveTo>
                    <a:pt x="1370" y="15344"/>
                  </a:moveTo>
                  <a:cubicBezTo>
                    <a:pt x="1370" y="15366"/>
                    <a:pt x="1370" y="15366"/>
                    <a:pt x="1370" y="15389"/>
                  </a:cubicBezTo>
                  <a:cubicBezTo>
                    <a:pt x="1348" y="15389"/>
                    <a:pt x="1348" y="15366"/>
                    <a:pt x="1348" y="15366"/>
                  </a:cubicBezTo>
                  <a:cubicBezTo>
                    <a:pt x="1348" y="15366"/>
                    <a:pt x="1348" y="15344"/>
                    <a:pt x="1348" y="15344"/>
                  </a:cubicBezTo>
                  <a:close/>
                  <a:moveTo>
                    <a:pt x="11870" y="15458"/>
                  </a:moveTo>
                  <a:cubicBezTo>
                    <a:pt x="11916" y="15458"/>
                    <a:pt x="11938" y="15458"/>
                    <a:pt x="11938" y="15481"/>
                  </a:cubicBezTo>
                  <a:cubicBezTo>
                    <a:pt x="11938" y="15503"/>
                    <a:pt x="11938" y="15526"/>
                    <a:pt x="11916" y="15549"/>
                  </a:cubicBezTo>
                  <a:lnTo>
                    <a:pt x="11870" y="15549"/>
                  </a:lnTo>
                  <a:cubicBezTo>
                    <a:pt x="11870" y="15503"/>
                    <a:pt x="11870" y="15481"/>
                    <a:pt x="11870" y="15458"/>
                  </a:cubicBezTo>
                  <a:close/>
                  <a:moveTo>
                    <a:pt x="7419" y="15275"/>
                  </a:moveTo>
                  <a:cubicBezTo>
                    <a:pt x="7419" y="15389"/>
                    <a:pt x="7396" y="15481"/>
                    <a:pt x="7373" y="15572"/>
                  </a:cubicBezTo>
                  <a:lnTo>
                    <a:pt x="7282" y="15572"/>
                  </a:lnTo>
                  <a:lnTo>
                    <a:pt x="7328" y="15275"/>
                  </a:lnTo>
                  <a:close/>
                  <a:moveTo>
                    <a:pt x="320" y="15732"/>
                  </a:moveTo>
                  <a:cubicBezTo>
                    <a:pt x="343" y="15755"/>
                    <a:pt x="366" y="15777"/>
                    <a:pt x="366" y="15800"/>
                  </a:cubicBezTo>
                  <a:lnTo>
                    <a:pt x="320" y="15846"/>
                  </a:lnTo>
                  <a:cubicBezTo>
                    <a:pt x="298" y="15823"/>
                    <a:pt x="275" y="15800"/>
                    <a:pt x="275" y="15777"/>
                  </a:cubicBezTo>
                  <a:cubicBezTo>
                    <a:pt x="275" y="15777"/>
                    <a:pt x="298" y="15755"/>
                    <a:pt x="320" y="15732"/>
                  </a:cubicBezTo>
                  <a:close/>
                  <a:moveTo>
                    <a:pt x="4758" y="15634"/>
                  </a:moveTo>
                  <a:cubicBezTo>
                    <a:pt x="4994" y="15634"/>
                    <a:pt x="5186" y="15813"/>
                    <a:pt x="5433" y="15937"/>
                  </a:cubicBezTo>
                  <a:cubicBezTo>
                    <a:pt x="5269" y="16019"/>
                    <a:pt x="5110" y="16071"/>
                    <a:pt x="4961" y="16071"/>
                  </a:cubicBezTo>
                  <a:cubicBezTo>
                    <a:pt x="4820" y="16071"/>
                    <a:pt x="4688" y="16025"/>
                    <a:pt x="4566" y="15914"/>
                  </a:cubicBezTo>
                  <a:cubicBezTo>
                    <a:pt x="4520" y="15869"/>
                    <a:pt x="4497" y="15777"/>
                    <a:pt x="4520" y="15709"/>
                  </a:cubicBezTo>
                  <a:cubicBezTo>
                    <a:pt x="4520" y="15686"/>
                    <a:pt x="4612" y="15663"/>
                    <a:pt x="4680" y="15640"/>
                  </a:cubicBezTo>
                  <a:cubicBezTo>
                    <a:pt x="4707" y="15636"/>
                    <a:pt x="4732" y="15634"/>
                    <a:pt x="4758" y="15634"/>
                  </a:cubicBezTo>
                  <a:close/>
                  <a:moveTo>
                    <a:pt x="1435" y="15538"/>
                  </a:moveTo>
                  <a:cubicBezTo>
                    <a:pt x="1604" y="15538"/>
                    <a:pt x="1779" y="15571"/>
                    <a:pt x="1964" y="15663"/>
                  </a:cubicBezTo>
                  <a:cubicBezTo>
                    <a:pt x="1629" y="15963"/>
                    <a:pt x="1301" y="16105"/>
                    <a:pt x="1031" y="16105"/>
                  </a:cubicBezTo>
                  <a:cubicBezTo>
                    <a:pt x="767" y="16105"/>
                    <a:pt x="559" y="15969"/>
                    <a:pt x="457" y="15709"/>
                  </a:cubicBezTo>
                  <a:cubicBezTo>
                    <a:pt x="790" y="15664"/>
                    <a:pt x="1102" y="15538"/>
                    <a:pt x="1435" y="15538"/>
                  </a:cubicBezTo>
                  <a:close/>
                  <a:moveTo>
                    <a:pt x="2535" y="15806"/>
                  </a:moveTo>
                  <a:cubicBezTo>
                    <a:pt x="2652" y="15806"/>
                    <a:pt x="2749" y="15858"/>
                    <a:pt x="2808" y="16006"/>
                  </a:cubicBezTo>
                  <a:cubicBezTo>
                    <a:pt x="2922" y="16257"/>
                    <a:pt x="3174" y="16485"/>
                    <a:pt x="2945" y="16827"/>
                  </a:cubicBezTo>
                  <a:cubicBezTo>
                    <a:pt x="2603" y="16553"/>
                    <a:pt x="2420" y="16211"/>
                    <a:pt x="2329" y="15846"/>
                  </a:cubicBezTo>
                  <a:cubicBezTo>
                    <a:pt x="2402" y="15822"/>
                    <a:pt x="2472" y="15806"/>
                    <a:pt x="2535" y="15806"/>
                  </a:cubicBezTo>
                  <a:close/>
                  <a:moveTo>
                    <a:pt x="8834" y="16645"/>
                  </a:moveTo>
                  <a:cubicBezTo>
                    <a:pt x="8857" y="16713"/>
                    <a:pt x="8880" y="16759"/>
                    <a:pt x="8903" y="16804"/>
                  </a:cubicBezTo>
                  <a:cubicBezTo>
                    <a:pt x="8880" y="16827"/>
                    <a:pt x="8857" y="16827"/>
                    <a:pt x="8834" y="16827"/>
                  </a:cubicBezTo>
                  <a:cubicBezTo>
                    <a:pt x="8834" y="16782"/>
                    <a:pt x="8834" y="16713"/>
                    <a:pt x="8834" y="16645"/>
                  </a:cubicBezTo>
                  <a:close/>
                  <a:moveTo>
                    <a:pt x="5783" y="16161"/>
                  </a:moveTo>
                  <a:cubicBezTo>
                    <a:pt x="5847" y="16161"/>
                    <a:pt x="5925" y="16214"/>
                    <a:pt x="6004" y="16234"/>
                  </a:cubicBezTo>
                  <a:cubicBezTo>
                    <a:pt x="5766" y="16647"/>
                    <a:pt x="5362" y="16949"/>
                    <a:pt x="4962" y="16949"/>
                  </a:cubicBezTo>
                  <a:cubicBezTo>
                    <a:pt x="4786" y="16949"/>
                    <a:pt x="4612" y="16891"/>
                    <a:pt x="4452" y="16759"/>
                  </a:cubicBezTo>
                  <a:cubicBezTo>
                    <a:pt x="4429" y="16531"/>
                    <a:pt x="4634" y="16462"/>
                    <a:pt x="4794" y="16394"/>
                  </a:cubicBezTo>
                  <a:cubicBezTo>
                    <a:pt x="5114" y="16302"/>
                    <a:pt x="5433" y="16234"/>
                    <a:pt x="5753" y="16165"/>
                  </a:cubicBezTo>
                  <a:cubicBezTo>
                    <a:pt x="5762" y="16162"/>
                    <a:pt x="5772" y="16161"/>
                    <a:pt x="5783" y="16161"/>
                  </a:cubicBezTo>
                  <a:close/>
                  <a:moveTo>
                    <a:pt x="16159" y="16944"/>
                  </a:moveTo>
                  <a:cubicBezTo>
                    <a:pt x="16129" y="16974"/>
                    <a:pt x="16111" y="16996"/>
                    <a:pt x="16093" y="17033"/>
                  </a:cubicBezTo>
                  <a:cubicBezTo>
                    <a:pt x="16070" y="17010"/>
                    <a:pt x="16070" y="16987"/>
                    <a:pt x="16047" y="16987"/>
                  </a:cubicBezTo>
                  <a:cubicBezTo>
                    <a:pt x="16084" y="16968"/>
                    <a:pt x="16122" y="16950"/>
                    <a:pt x="16159" y="16944"/>
                  </a:cubicBezTo>
                  <a:close/>
                  <a:moveTo>
                    <a:pt x="1793" y="16026"/>
                  </a:moveTo>
                  <a:cubicBezTo>
                    <a:pt x="1984" y="16026"/>
                    <a:pt x="2141" y="16197"/>
                    <a:pt x="2055" y="16348"/>
                  </a:cubicBezTo>
                  <a:cubicBezTo>
                    <a:pt x="1941" y="16576"/>
                    <a:pt x="1804" y="16782"/>
                    <a:pt x="1621" y="16941"/>
                  </a:cubicBezTo>
                  <a:cubicBezTo>
                    <a:pt x="1530" y="17056"/>
                    <a:pt x="1348" y="17056"/>
                    <a:pt x="1142" y="17124"/>
                  </a:cubicBezTo>
                  <a:cubicBezTo>
                    <a:pt x="1096" y="16782"/>
                    <a:pt x="1256" y="16576"/>
                    <a:pt x="1393" y="16348"/>
                  </a:cubicBezTo>
                  <a:cubicBezTo>
                    <a:pt x="1484" y="16211"/>
                    <a:pt x="1576" y="16074"/>
                    <a:pt x="1758" y="16028"/>
                  </a:cubicBezTo>
                  <a:cubicBezTo>
                    <a:pt x="1770" y="16027"/>
                    <a:pt x="1782" y="16026"/>
                    <a:pt x="1793" y="16026"/>
                  </a:cubicBezTo>
                  <a:close/>
                  <a:moveTo>
                    <a:pt x="16207" y="17261"/>
                  </a:moveTo>
                  <a:cubicBezTo>
                    <a:pt x="16230" y="17261"/>
                    <a:pt x="16252" y="17284"/>
                    <a:pt x="16252" y="17284"/>
                  </a:cubicBezTo>
                  <a:cubicBezTo>
                    <a:pt x="16275" y="17307"/>
                    <a:pt x="16252" y="17329"/>
                    <a:pt x="16252" y="17352"/>
                  </a:cubicBezTo>
                  <a:cubicBezTo>
                    <a:pt x="16230" y="17329"/>
                    <a:pt x="16207" y="17329"/>
                    <a:pt x="16207" y="17307"/>
                  </a:cubicBezTo>
                  <a:cubicBezTo>
                    <a:pt x="16184" y="17307"/>
                    <a:pt x="16207" y="17284"/>
                    <a:pt x="16207" y="17261"/>
                  </a:cubicBezTo>
                  <a:close/>
                  <a:moveTo>
                    <a:pt x="5913" y="13723"/>
                  </a:moveTo>
                  <a:cubicBezTo>
                    <a:pt x="6643" y="13974"/>
                    <a:pt x="6620" y="14682"/>
                    <a:pt x="6780" y="15298"/>
                  </a:cubicBezTo>
                  <a:cubicBezTo>
                    <a:pt x="6803" y="15298"/>
                    <a:pt x="6826" y="15275"/>
                    <a:pt x="6848" y="15275"/>
                  </a:cubicBezTo>
                  <a:cubicBezTo>
                    <a:pt x="6848" y="15184"/>
                    <a:pt x="6848" y="15070"/>
                    <a:pt x="6848" y="15047"/>
                  </a:cubicBezTo>
                  <a:cubicBezTo>
                    <a:pt x="7122" y="14773"/>
                    <a:pt x="7373" y="14545"/>
                    <a:pt x="7624" y="14317"/>
                  </a:cubicBezTo>
                  <a:cubicBezTo>
                    <a:pt x="7693" y="14408"/>
                    <a:pt x="7830" y="14522"/>
                    <a:pt x="7853" y="14636"/>
                  </a:cubicBezTo>
                  <a:cubicBezTo>
                    <a:pt x="7943" y="15063"/>
                    <a:pt x="7988" y="15489"/>
                    <a:pt x="7881" y="15916"/>
                  </a:cubicBezTo>
                  <a:lnTo>
                    <a:pt x="7881" y="15916"/>
                  </a:lnTo>
                  <a:cubicBezTo>
                    <a:pt x="7873" y="15916"/>
                    <a:pt x="7865" y="15916"/>
                    <a:pt x="7857" y="15916"/>
                  </a:cubicBezTo>
                  <a:cubicBezTo>
                    <a:pt x="7670" y="15916"/>
                    <a:pt x="7670" y="15767"/>
                    <a:pt x="7670" y="15618"/>
                  </a:cubicBezTo>
                  <a:cubicBezTo>
                    <a:pt x="7670" y="15549"/>
                    <a:pt x="7693" y="15458"/>
                    <a:pt x="7693" y="15366"/>
                  </a:cubicBezTo>
                  <a:cubicBezTo>
                    <a:pt x="7716" y="15161"/>
                    <a:pt x="7579" y="15070"/>
                    <a:pt x="7396" y="15047"/>
                  </a:cubicBezTo>
                  <a:cubicBezTo>
                    <a:pt x="7378" y="15045"/>
                    <a:pt x="7360" y="15043"/>
                    <a:pt x="7343" y="15043"/>
                  </a:cubicBezTo>
                  <a:cubicBezTo>
                    <a:pt x="7187" y="15043"/>
                    <a:pt x="7070" y="15136"/>
                    <a:pt x="7008" y="15321"/>
                  </a:cubicBezTo>
                  <a:cubicBezTo>
                    <a:pt x="6940" y="15595"/>
                    <a:pt x="7100" y="15823"/>
                    <a:pt x="7442" y="15869"/>
                  </a:cubicBezTo>
                  <a:cubicBezTo>
                    <a:pt x="7533" y="15891"/>
                    <a:pt x="7647" y="15937"/>
                    <a:pt x="7670" y="15983"/>
                  </a:cubicBezTo>
                  <a:cubicBezTo>
                    <a:pt x="7853" y="16462"/>
                    <a:pt x="7921" y="16941"/>
                    <a:pt x="7784" y="17421"/>
                  </a:cubicBezTo>
                  <a:cubicBezTo>
                    <a:pt x="7784" y="17458"/>
                    <a:pt x="7693" y="17495"/>
                    <a:pt x="7647" y="17495"/>
                  </a:cubicBezTo>
                  <a:cubicBezTo>
                    <a:pt x="7637" y="17495"/>
                    <a:pt x="7629" y="17493"/>
                    <a:pt x="7624" y="17489"/>
                  </a:cubicBezTo>
                  <a:cubicBezTo>
                    <a:pt x="7533" y="17398"/>
                    <a:pt x="7442" y="17284"/>
                    <a:pt x="7373" y="17170"/>
                  </a:cubicBezTo>
                  <a:cubicBezTo>
                    <a:pt x="7214" y="16941"/>
                    <a:pt x="7077" y="16690"/>
                    <a:pt x="6917" y="16462"/>
                  </a:cubicBezTo>
                  <a:cubicBezTo>
                    <a:pt x="6689" y="16120"/>
                    <a:pt x="6323" y="15869"/>
                    <a:pt x="6164" y="15481"/>
                  </a:cubicBezTo>
                  <a:cubicBezTo>
                    <a:pt x="6027" y="15184"/>
                    <a:pt x="5798" y="14933"/>
                    <a:pt x="5639" y="14636"/>
                  </a:cubicBezTo>
                  <a:cubicBezTo>
                    <a:pt x="5479" y="14385"/>
                    <a:pt x="5525" y="14225"/>
                    <a:pt x="5707" y="13997"/>
                  </a:cubicBezTo>
                  <a:cubicBezTo>
                    <a:pt x="5776" y="13906"/>
                    <a:pt x="5844" y="13814"/>
                    <a:pt x="5913" y="13723"/>
                  </a:cubicBezTo>
                  <a:close/>
                  <a:moveTo>
                    <a:pt x="4817" y="17466"/>
                  </a:moveTo>
                  <a:cubicBezTo>
                    <a:pt x="4840" y="17466"/>
                    <a:pt x="4840" y="17466"/>
                    <a:pt x="4863" y="17489"/>
                  </a:cubicBezTo>
                  <a:cubicBezTo>
                    <a:pt x="4863" y="17489"/>
                    <a:pt x="4840" y="17512"/>
                    <a:pt x="4817" y="17535"/>
                  </a:cubicBezTo>
                  <a:cubicBezTo>
                    <a:pt x="4817" y="17535"/>
                    <a:pt x="4794" y="17512"/>
                    <a:pt x="4771" y="17512"/>
                  </a:cubicBezTo>
                  <a:cubicBezTo>
                    <a:pt x="4794" y="17489"/>
                    <a:pt x="4794" y="17466"/>
                    <a:pt x="4817" y="17466"/>
                  </a:cubicBezTo>
                  <a:close/>
                  <a:moveTo>
                    <a:pt x="8378" y="17444"/>
                  </a:moveTo>
                  <a:cubicBezTo>
                    <a:pt x="8401" y="17466"/>
                    <a:pt x="8423" y="17489"/>
                    <a:pt x="8401" y="17489"/>
                  </a:cubicBezTo>
                  <a:cubicBezTo>
                    <a:pt x="8401" y="17512"/>
                    <a:pt x="8378" y="17535"/>
                    <a:pt x="8355" y="17558"/>
                  </a:cubicBezTo>
                  <a:cubicBezTo>
                    <a:pt x="8355" y="17535"/>
                    <a:pt x="8332" y="17512"/>
                    <a:pt x="8332" y="17489"/>
                  </a:cubicBezTo>
                  <a:cubicBezTo>
                    <a:pt x="8355" y="17466"/>
                    <a:pt x="8355" y="17466"/>
                    <a:pt x="8378" y="17444"/>
                  </a:cubicBezTo>
                  <a:close/>
                  <a:moveTo>
                    <a:pt x="3379" y="17809"/>
                  </a:moveTo>
                  <a:lnTo>
                    <a:pt x="3402" y="17832"/>
                  </a:lnTo>
                  <a:lnTo>
                    <a:pt x="3356" y="17832"/>
                  </a:lnTo>
                  <a:cubicBezTo>
                    <a:pt x="3356" y="17832"/>
                    <a:pt x="3356" y="17809"/>
                    <a:pt x="3356" y="17809"/>
                  </a:cubicBezTo>
                  <a:close/>
                  <a:moveTo>
                    <a:pt x="9095" y="17366"/>
                  </a:moveTo>
                  <a:lnTo>
                    <a:pt x="9095" y="17366"/>
                  </a:lnTo>
                  <a:cubicBezTo>
                    <a:pt x="9275" y="17613"/>
                    <a:pt x="9477" y="17883"/>
                    <a:pt x="9679" y="18174"/>
                  </a:cubicBezTo>
                  <a:cubicBezTo>
                    <a:pt x="9451" y="18151"/>
                    <a:pt x="9245" y="17969"/>
                    <a:pt x="9199" y="17786"/>
                  </a:cubicBezTo>
                  <a:cubicBezTo>
                    <a:pt x="9157" y="17659"/>
                    <a:pt x="9135" y="17514"/>
                    <a:pt x="9095" y="17366"/>
                  </a:cubicBezTo>
                  <a:close/>
                  <a:moveTo>
                    <a:pt x="6232" y="16553"/>
                  </a:moveTo>
                  <a:cubicBezTo>
                    <a:pt x="7122" y="17078"/>
                    <a:pt x="7624" y="17923"/>
                    <a:pt x="8058" y="18836"/>
                  </a:cubicBezTo>
                  <a:cubicBezTo>
                    <a:pt x="7967" y="18813"/>
                    <a:pt x="7876" y="18813"/>
                    <a:pt x="7784" y="18767"/>
                  </a:cubicBezTo>
                  <a:cubicBezTo>
                    <a:pt x="7533" y="18653"/>
                    <a:pt x="7305" y="18494"/>
                    <a:pt x="7054" y="18425"/>
                  </a:cubicBezTo>
                  <a:cubicBezTo>
                    <a:pt x="6506" y="18265"/>
                    <a:pt x="5958" y="17854"/>
                    <a:pt x="5913" y="17101"/>
                  </a:cubicBezTo>
                  <a:cubicBezTo>
                    <a:pt x="5913" y="16827"/>
                    <a:pt x="5958" y="16645"/>
                    <a:pt x="6232" y="16553"/>
                  </a:cubicBezTo>
                  <a:close/>
                  <a:moveTo>
                    <a:pt x="4680" y="18904"/>
                  </a:moveTo>
                  <a:cubicBezTo>
                    <a:pt x="4680" y="18927"/>
                    <a:pt x="4680" y="18927"/>
                    <a:pt x="4657" y="18950"/>
                  </a:cubicBezTo>
                  <a:cubicBezTo>
                    <a:pt x="4657" y="18950"/>
                    <a:pt x="4657" y="18927"/>
                    <a:pt x="4657" y="18927"/>
                  </a:cubicBezTo>
                  <a:cubicBezTo>
                    <a:pt x="4657" y="18927"/>
                    <a:pt x="4680" y="18927"/>
                    <a:pt x="4680" y="18904"/>
                  </a:cubicBezTo>
                  <a:close/>
                  <a:moveTo>
                    <a:pt x="6552" y="19087"/>
                  </a:moveTo>
                  <a:cubicBezTo>
                    <a:pt x="6552" y="19087"/>
                    <a:pt x="6552" y="19110"/>
                    <a:pt x="6552" y="19133"/>
                  </a:cubicBezTo>
                  <a:cubicBezTo>
                    <a:pt x="6552" y="19133"/>
                    <a:pt x="6529" y="19155"/>
                    <a:pt x="6529" y="19155"/>
                  </a:cubicBezTo>
                  <a:cubicBezTo>
                    <a:pt x="6506" y="19133"/>
                    <a:pt x="6506" y="19110"/>
                    <a:pt x="6506" y="19110"/>
                  </a:cubicBezTo>
                  <a:cubicBezTo>
                    <a:pt x="6506" y="19087"/>
                    <a:pt x="6529" y="19087"/>
                    <a:pt x="6552" y="19087"/>
                  </a:cubicBezTo>
                  <a:close/>
                  <a:moveTo>
                    <a:pt x="8326" y="17711"/>
                  </a:moveTo>
                  <a:cubicBezTo>
                    <a:pt x="8387" y="17711"/>
                    <a:pt x="8455" y="17749"/>
                    <a:pt x="8492" y="17786"/>
                  </a:cubicBezTo>
                  <a:cubicBezTo>
                    <a:pt x="8674" y="18060"/>
                    <a:pt x="8948" y="18220"/>
                    <a:pt x="9245" y="18334"/>
                  </a:cubicBezTo>
                  <a:cubicBezTo>
                    <a:pt x="9633" y="18516"/>
                    <a:pt x="9770" y="18836"/>
                    <a:pt x="9953" y="19224"/>
                  </a:cubicBezTo>
                  <a:cubicBezTo>
                    <a:pt x="9519" y="19201"/>
                    <a:pt x="9154" y="19178"/>
                    <a:pt x="8789" y="19155"/>
                  </a:cubicBezTo>
                  <a:cubicBezTo>
                    <a:pt x="8720" y="19155"/>
                    <a:pt x="8652" y="19064"/>
                    <a:pt x="8606" y="18996"/>
                  </a:cubicBezTo>
                  <a:cubicBezTo>
                    <a:pt x="8469" y="18745"/>
                    <a:pt x="8355" y="18471"/>
                    <a:pt x="8241" y="18197"/>
                  </a:cubicBezTo>
                  <a:cubicBezTo>
                    <a:pt x="8195" y="18106"/>
                    <a:pt x="8195" y="17991"/>
                    <a:pt x="8195" y="17877"/>
                  </a:cubicBezTo>
                  <a:cubicBezTo>
                    <a:pt x="8195" y="17832"/>
                    <a:pt x="8241" y="17740"/>
                    <a:pt x="8286" y="17717"/>
                  </a:cubicBezTo>
                  <a:cubicBezTo>
                    <a:pt x="8299" y="17713"/>
                    <a:pt x="8312" y="17711"/>
                    <a:pt x="8326" y="17711"/>
                  </a:cubicBezTo>
                  <a:close/>
                  <a:moveTo>
                    <a:pt x="4543" y="19019"/>
                  </a:moveTo>
                  <a:lnTo>
                    <a:pt x="4543" y="19019"/>
                  </a:lnTo>
                  <a:cubicBezTo>
                    <a:pt x="4497" y="19155"/>
                    <a:pt x="4520" y="19361"/>
                    <a:pt x="4269" y="19384"/>
                  </a:cubicBezTo>
                  <a:cubicBezTo>
                    <a:pt x="4269" y="19155"/>
                    <a:pt x="4406" y="19087"/>
                    <a:pt x="4543" y="19019"/>
                  </a:cubicBezTo>
                  <a:close/>
                  <a:moveTo>
                    <a:pt x="4246" y="19475"/>
                  </a:moveTo>
                  <a:cubicBezTo>
                    <a:pt x="4269" y="19475"/>
                    <a:pt x="4292" y="19521"/>
                    <a:pt x="4315" y="19543"/>
                  </a:cubicBezTo>
                  <a:cubicBezTo>
                    <a:pt x="4269" y="19566"/>
                    <a:pt x="4246" y="19589"/>
                    <a:pt x="4224" y="19612"/>
                  </a:cubicBezTo>
                  <a:cubicBezTo>
                    <a:pt x="4201" y="19589"/>
                    <a:pt x="4201" y="19566"/>
                    <a:pt x="4178" y="19521"/>
                  </a:cubicBezTo>
                  <a:cubicBezTo>
                    <a:pt x="4201" y="19498"/>
                    <a:pt x="4224" y="19475"/>
                    <a:pt x="4246" y="19475"/>
                  </a:cubicBezTo>
                  <a:close/>
                  <a:moveTo>
                    <a:pt x="7967" y="19658"/>
                  </a:moveTo>
                  <a:cubicBezTo>
                    <a:pt x="7967" y="19658"/>
                    <a:pt x="7967" y="19658"/>
                    <a:pt x="7967" y="19680"/>
                  </a:cubicBezTo>
                  <a:cubicBezTo>
                    <a:pt x="7967" y="19680"/>
                    <a:pt x="7944" y="19703"/>
                    <a:pt x="7944" y="19703"/>
                  </a:cubicBezTo>
                  <a:cubicBezTo>
                    <a:pt x="7944" y="19703"/>
                    <a:pt x="7921" y="19680"/>
                    <a:pt x="7921" y="19680"/>
                  </a:cubicBezTo>
                  <a:cubicBezTo>
                    <a:pt x="7921" y="19658"/>
                    <a:pt x="7944" y="19658"/>
                    <a:pt x="7967" y="19658"/>
                  </a:cubicBezTo>
                  <a:close/>
                  <a:moveTo>
                    <a:pt x="10341" y="17466"/>
                  </a:moveTo>
                  <a:cubicBezTo>
                    <a:pt x="10386" y="17512"/>
                    <a:pt x="10432" y="17558"/>
                    <a:pt x="10455" y="17603"/>
                  </a:cubicBezTo>
                  <a:cubicBezTo>
                    <a:pt x="10934" y="18106"/>
                    <a:pt x="11436" y="18516"/>
                    <a:pt x="12121" y="18653"/>
                  </a:cubicBezTo>
                  <a:cubicBezTo>
                    <a:pt x="12258" y="18699"/>
                    <a:pt x="12441" y="18699"/>
                    <a:pt x="12509" y="18790"/>
                  </a:cubicBezTo>
                  <a:cubicBezTo>
                    <a:pt x="12737" y="19110"/>
                    <a:pt x="12943" y="19475"/>
                    <a:pt x="13171" y="19817"/>
                  </a:cubicBezTo>
                  <a:cubicBezTo>
                    <a:pt x="13139" y="19834"/>
                    <a:pt x="13118" y="19850"/>
                    <a:pt x="13100" y="19850"/>
                  </a:cubicBezTo>
                  <a:cubicBezTo>
                    <a:pt x="13093" y="19850"/>
                    <a:pt x="13086" y="19847"/>
                    <a:pt x="13080" y="19840"/>
                  </a:cubicBezTo>
                  <a:cubicBezTo>
                    <a:pt x="12555" y="19726"/>
                    <a:pt x="12030" y="19612"/>
                    <a:pt x="11505" y="19498"/>
                  </a:cubicBezTo>
                  <a:cubicBezTo>
                    <a:pt x="11117" y="19429"/>
                    <a:pt x="10729" y="19338"/>
                    <a:pt x="10523" y="18950"/>
                  </a:cubicBezTo>
                  <a:cubicBezTo>
                    <a:pt x="10500" y="18904"/>
                    <a:pt x="10455" y="18859"/>
                    <a:pt x="10409" y="18836"/>
                  </a:cubicBezTo>
                  <a:cubicBezTo>
                    <a:pt x="10204" y="18745"/>
                    <a:pt x="10181" y="18630"/>
                    <a:pt x="10272" y="18425"/>
                  </a:cubicBezTo>
                  <a:cubicBezTo>
                    <a:pt x="10409" y="18174"/>
                    <a:pt x="10500" y="17900"/>
                    <a:pt x="10341" y="17626"/>
                  </a:cubicBezTo>
                  <a:cubicBezTo>
                    <a:pt x="10318" y="17581"/>
                    <a:pt x="10341" y="17512"/>
                    <a:pt x="10341" y="17466"/>
                  </a:cubicBezTo>
                  <a:close/>
                  <a:moveTo>
                    <a:pt x="11779" y="20662"/>
                  </a:moveTo>
                  <a:cubicBezTo>
                    <a:pt x="11756" y="20685"/>
                    <a:pt x="11756" y="20685"/>
                    <a:pt x="11756" y="20685"/>
                  </a:cubicBezTo>
                  <a:lnTo>
                    <a:pt x="11710" y="20685"/>
                  </a:lnTo>
                  <a:cubicBezTo>
                    <a:pt x="11710" y="20662"/>
                    <a:pt x="11710" y="20662"/>
                    <a:pt x="11710" y="20662"/>
                  </a:cubicBezTo>
                  <a:close/>
                  <a:moveTo>
                    <a:pt x="6529" y="20160"/>
                  </a:moveTo>
                  <a:lnTo>
                    <a:pt x="6552" y="20183"/>
                  </a:lnTo>
                  <a:lnTo>
                    <a:pt x="6483" y="20251"/>
                  </a:lnTo>
                  <a:cubicBezTo>
                    <a:pt x="6483" y="20411"/>
                    <a:pt x="6483" y="20571"/>
                    <a:pt x="6506" y="20776"/>
                  </a:cubicBezTo>
                  <a:cubicBezTo>
                    <a:pt x="6460" y="20845"/>
                    <a:pt x="6392" y="20959"/>
                    <a:pt x="6323" y="21050"/>
                  </a:cubicBezTo>
                  <a:cubicBezTo>
                    <a:pt x="6301" y="20845"/>
                    <a:pt x="6323" y="20639"/>
                    <a:pt x="6346" y="20457"/>
                  </a:cubicBezTo>
                  <a:cubicBezTo>
                    <a:pt x="6369" y="20388"/>
                    <a:pt x="6438" y="20320"/>
                    <a:pt x="6483" y="20251"/>
                  </a:cubicBezTo>
                  <a:cubicBezTo>
                    <a:pt x="6506" y="20228"/>
                    <a:pt x="6529" y="20183"/>
                    <a:pt x="6529" y="20160"/>
                  </a:cubicBezTo>
                  <a:close/>
                  <a:moveTo>
                    <a:pt x="8127" y="8587"/>
                  </a:moveTo>
                  <a:cubicBezTo>
                    <a:pt x="8127" y="8747"/>
                    <a:pt x="8081" y="8861"/>
                    <a:pt x="8104" y="8953"/>
                  </a:cubicBezTo>
                  <a:cubicBezTo>
                    <a:pt x="8149" y="9135"/>
                    <a:pt x="8195" y="9341"/>
                    <a:pt x="8309" y="9478"/>
                  </a:cubicBezTo>
                  <a:cubicBezTo>
                    <a:pt x="8324" y="9500"/>
                    <a:pt x="8357" y="9508"/>
                    <a:pt x="8400" y="9508"/>
                  </a:cubicBezTo>
                  <a:cubicBezTo>
                    <a:pt x="8484" y="9508"/>
                    <a:pt x="8606" y="9478"/>
                    <a:pt x="8697" y="9478"/>
                  </a:cubicBezTo>
                  <a:cubicBezTo>
                    <a:pt x="8492" y="9706"/>
                    <a:pt x="8423" y="10025"/>
                    <a:pt x="8423" y="10345"/>
                  </a:cubicBezTo>
                  <a:cubicBezTo>
                    <a:pt x="8401" y="10528"/>
                    <a:pt x="8469" y="10733"/>
                    <a:pt x="8492" y="10916"/>
                  </a:cubicBezTo>
                  <a:cubicBezTo>
                    <a:pt x="8510" y="11077"/>
                    <a:pt x="8612" y="11195"/>
                    <a:pt x="8743" y="11195"/>
                  </a:cubicBezTo>
                  <a:cubicBezTo>
                    <a:pt x="8779" y="11195"/>
                    <a:pt x="8818" y="11186"/>
                    <a:pt x="8857" y="11167"/>
                  </a:cubicBezTo>
                  <a:cubicBezTo>
                    <a:pt x="9154" y="11030"/>
                    <a:pt x="9359" y="10779"/>
                    <a:pt x="9496" y="10459"/>
                  </a:cubicBezTo>
                  <a:cubicBezTo>
                    <a:pt x="9542" y="10368"/>
                    <a:pt x="9428" y="10254"/>
                    <a:pt x="9565" y="10162"/>
                  </a:cubicBezTo>
                  <a:cubicBezTo>
                    <a:pt x="9613" y="10128"/>
                    <a:pt x="9655" y="10116"/>
                    <a:pt x="9693" y="10116"/>
                  </a:cubicBezTo>
                  <a:cubicBezTo>
                    <a:pt x="9772" y="10116"/>
                    <a:pt x="9834" y="10165"/>
                    <a:pt x="9903" y="10165"/>
                  </a:cubicBezTo>
                  <a:cubicBezTo>
                    <a:pt x="9912" y="10165"/>
                    <a:pt x="9921" y="10164"/>
                    <a:pt x="9930" y="10162"/>
                  </a:cubicBezTo>
                  <a:cubicBezTo>
                    <a:pt x="9953" y="10162"/>
                    <a:pt x="9975" y="10185"/>
                    <a:pt x="9998" y="10185"/>
                  </a:cubicBezTo>
                  <a:cubicBezTo>
                    <a:pt x="10028" y="10182"/>
                    <a:pt x="10057" y="10181"/>
                    <a:pt x="10084" y="10181"/>
                  </a:cubicBezTo>
                  <a:cubicBezTo>
                    <a:pt x="10487" y="10181"/>
                    <a:pt x="10722" y="10478"/>
                    <a:pt x="10957" y="10756"/>
                  </a:cubicBezTo>
                  <a:cubicBezTo>
                    <a:pt x="11162" y="11007"/>
                    <a:pt x="11322" y="11281"/>
                    <a:pt x="11459" y="11577"/>
                  </a:cubicBezTo>
                  <a:cubicBezTo>
                    <a:pt x="11619" y="11897"/>
                    <a:pt x="11870" y="12080"/>
                    <a:pt x="12121" y="12262"/>
                  </a:cubicBezTo>
                  <a:cubicBezTo>
                    <a:pt x="12281" y="12354"/>
                    <a:pt x="12395" y="12490"/>
                    <a:pt x="12532" y="12627"/>
                  </a:cubicBezTo>
                  <a:cubicBezTo>
                    <a:pt x="12520" y="12628"/>
                    <a:pt x="12507" y="12628"/>
                    <a:pt x="12495" y="12628"/>
                  </a:cubicBezTo>
                  <a:cubicBezTo>
                    <a:pt x="12134" y="12628"/>
                    <a:pt x="11847" y="12378"/>
                    <a:pt x="11472" y="12378"/>
                  </a:cubicBezTo>
                  <a:cubicBezTo>
                    <a:pt x="11369" y="12378"/>
                    <a:pt x="11259" y="12397"/>
                    <a:pt x="11140" y="12445"/>
                  </a:cubicBezTo>
                  <a:cubicBezTo>
                    <a:pt x="11322" y="12171"/>
                    <a:pt x="11162" y="12080"/>
                    <a:pt x="11048" y="11988"/>
                  </a:cubicBezTo>
                  <a:cubicBezTo>
                    <a:pt x="10866" y="11851"/>
                    <a:pt x="10706" y="11714"/>
                    <a:pt x="10523" y="11577"/>
                  </a:cubicBezTo>
                  <a:cubicBezTo>
                    <a:pt x="10321" y="11436"/>
                    <a:pt x="10123" y="11366"/>
                    <a:pt x="9927" y="11366"/>
                  </a:cubicBezTo>
                  <a:cubicBezTo>
                    <a:pt x="9682" y="11366"/>
                    <a:pt x="9441" y="11476"/>
                    <a:pt x="9199" y="11692"/>
                  </a:cubicBezTo>
                  <a:cubicBezTo>
                    <a:pt x="9622" y="12243"/>
                    <a:pt x="10133" y="12602"/>
                    <a:pt x="10781" y="12602"/>
                  </a:cubicBezTo>
                  <a:cubicBezTo>
                    <a:pt x="10938" y="12602"/>
                    <a:pt x="11103" y="12581"/>
                    <a:pt x="11277" y="12536"/>
                  </a:cubicBezTo>
                  <a:lnTo>
                    <a:pt x="11277" y="12536"/>
                  </a:lnTo>
                  <a:cubicBezTo>
                    <a:pt x="10660" y="12856"/>
                    <a:pt x="10386" y="13289"/>
                    <a:pt x="10478" y="13860"/>
                  </a:cubicBezTo>
                  <a:cubicBezTo>
                    <a:pt x="10592" y="13814"/>
                    <a:pt x="10706" y="13792"/>
                    <a:pt x="10820" y="13746"/>
                  </a:cubicBezTo>
                  <a:cubicBezTo>
                    <a:pt x="11094" y="13563"/>
                    <a:pt x="11322" y="13335"/>
                    <a:pt x="11482" y="13061"/>
                  </a:cubicBezTo>
                  <a:cubicBezTo>
                    <a:pt x="11596" y="12901"/>
                    <a:pt x="11596" y="12764"/>
                    <a:pt x="11345" y="12719"/>
                  </a:cubicBezTo>
                  <a:cubicBezTo>
                    <a:pt x="11464" y="12659"/>
                    <a:pt x="11565" y="12600"/>
                    <a:pt x="11649" y="12600"/>
                  </a:cubicBezTo>
                  <a:cubicBezTo>
                    <a:pt x="11663" y="12600"/>
                    <a:pt x="11675" y="12602"/>
                    <a:pt x="11687" y="12605"/>
                  </a:cubicBezTo>
                  <a:cubicBezTo>
                    <a:pt x="12281" y="12833"/>
                    <a:pt x="12874" y="13084"/>
                    <a:pt x="13240" y="13632"/>
                  </a:cubicBezTo>
                  <a:cubicBezTo>
                    <a:pt x="13513" y="14065"/>
                    <a:pt x="13787" y="14522"/>
                    <a:pt x="14061" y="14978"/>
                  </a:cubicBezTo>
                  <a:cubicBezTo>
                    <a:pt x="14198" y="15184"/>
                    <a:pt x="14335" y="15389"/>
                    <a:pt x="14449" y="15618"/>
                  </a:cubicBezTo>
                  <a:cubicBezTo>
                    <a:pt x="14814" y="16325"/>
                    <a:pt x="15157" y="17010"/>
                    <a:pt x="15499" y="17717"/>
                  </a:cubicBezTo>
                  <a:cubicBezTo>
                    <a:pt x="15727" y="18151"/>
                    <a:pt x="15910" y="18608"/>
                    <a:pt x="16138" y="19064"/>
                  </a:cubicBezTo>
                  <a:cubicBezTo>
                    <a:pt x="16298" y="19407"/>
                    <a:pt x="16458" y="19726"/>
                    <a:pt x="16618" y="20046"/>
                  </a:cubicBezTo>
                  <a:lnTo>
                    <a:pt x="16618" y="20023"/>
                  </a:lnTo>
                  <a:cubicBezTo>
                    <a:pt x="16640" y="20114"/>
                    <a:pt x="16686" y="20205"/>
                    <a:pt x="16686" y="20274"/>
                  </a:cubicBezTo>
                  <a:cubicBezTo>
                    <a:pt x="16640" y="20479"/>
                    <a:pt x="16755" y="20639"/>
                    <a:pt x="16869" y="20799"/>
                  </a:cubicBezTo>
                  <a:cubicBezTo>
                    <a:pt x="16983" y="20890"/>
                    <a:pt x="17074" y="21004"/>
                    <a:pt x="17234" y="21141"/>
                  </a:cubicBezTo>
                  <a:cubicBezTo>
                    <a:pt x="17074" y="21164"/>
                    <a:pt x="16983" y="21210"/>
                    <a:pt x="16892" y="21210"/>
                  </a:cubicBezTo>
                  <a:cubicBezTo>
                    <a:pt x="16298" y="21210"/>
                    <a:pt x="15773" y="20981"/>
                    <a:pt x="15225" y="20730"/>
                  </a:cubicBezTo>
                  <a:cubicBezTo>
                    <a:pt x="14906" y="20593"/>
                    <a:pt x="14586" y="20434"/>
                    <a:pt x="14289" y="20274"/>
                  </a:cubicBezTo>
                  <a:cubicBezTo>
                    <a:pt x="14061" y="20160"/>
                    <a:pt x="13810" y="20023"/>
                    <a:pt x="13650" y="19840"/>
                  </a:cubicBezTo>
                  <a:cubicBezTo>
                    <a:pt x="13354" y="19475"/>
                    <a:pt x="13103" y="19087"/>
                    <a:pt x="12806" y="18653"/>
                  </a:cubicBezTo>
                  <a:cubicBezTo>
                    <a:pt x="12874" y="18608"/>
                    <a:pt x="12920" y="18585"/>
                    <a:pt x="12988" y="18539"/>
                  </a:cubicBezTo>
                  <a:cubicBezTo>
                    <a:pt x="13513" y="18197"/>
                    <a:pt x="13673" y="17649"/>
                    <a:pt x="13901" y="17101"/>
                  </a:cubicBezTo>
                  <a:cubicBezTo>
                    <a:pt x="13970" y="16919"/>
                    <a:pt x="13901" y="16850"/>
                    <a:pt x="13673" y="16850"/>
                  </a:cubicBezTo>
                  <a:cubicBezTo>
                    <a:pt x="13612" y="16846"/>
                    <a:pt x="13552" y="16843"/>
                    <a:pt x="13492" y="16843"/>
                  </a:cubicBezTo>
                  <a:cubicBezTo>
                    <a:pt x="13219" y="16843"/>
                    <a:pt x="12966" y="16899"/>
                    <a:pt x="12760" y="17124"/>
                  </a:cubicBezTo>
                  <a:cubicBezTo>
                    <a:pt x="12715" y="17192"/>
                    <a:pt x="12623" y="17215"/>
                    <a:pt x="12532" y="17261"/>
                  </a:cubicBezTo>
                  <a:cubicBezTo>
                    <a:pt x="12578" y="17147"/>
                    <a:pt x="12623" y="17056"/>
                    <a:pt x="12623" y="16964"/>
                  </a:cubicBezTo>
                  <a:cubicBezTo>
                    <a:pt x="12623" y="16599"/>
                    <a:pt x="12623" y="16211"/>
                    <a:pt x="12555" y="15846"/>
                  </a:cubicBezTo>
                  <a:cubicBezTo>
                    <a:pt x="12532" y="15595"/>
                    <a:pt x="12349" y="15389"/>
                    <a:pt x="12098" y="15275"/>
                  </a:cubicBezTo>
                  <a:cubicBezTo>
                    <a:pt x="12013" y="15236"/>
                    <a:pt x="11940" y="15216"/>
                    <a:pt x="11881" y="15216"/>
                  </a:cubicBezTo>
                  <a:cubicBezTo>
                    <a:pt x="11764" y="15216"/>
                    <a:pt x="11695" y="15292"/>
                    <a:pt x="11665" y="15458"/>
                  </a:cubicBezTo>
                  <a:cubicBezTo>
                    <a:pt x="11573" y="15777"/>
                    <a:pt x="11550" y="16120"/>
                    <a:pt x="11687" y="16439"/>
                  </a:cubicBezTo>
                  <a:cubicBezTo>
                    <a:pt x="11756" y="16599"/>
                    <a:pt x="11824" y="16759"/>
                    <a:pt x="11916" y="17010"/>
                  </a:cubicBezTo>
                  <a:cubicBezTo>
                    <a:pt x="11802" y="16919"/>
                    <a:pt x="11756" y="16896"/>
                    <a:pt x="11733" y="16850"/>
                  </a:cubicBezTo>
                  <a:cubicBezTo>
                    <a:pt x="11482" y="16576"/>
                    <a:pt x="11185" y="16394"/>
                    <a:pt x="10820" y="16279"/>
                  </a:cubicBezTo>
                  <a:cubicBezTo>
                    <a:pt x="10546" y="16211"/>
                    <a:pt x="10318" y="16074"/>
                    <a:pt x="10044" y="15960"/>
                  </a:cubicBezTo>
                  <a:cubicBezTo>
                    <a:pt x="10013" y="15944"/>
                    <a:pt x="9978" y="15937"/>
                    <a:pt x="9943" y="15937"/>
                  </a:cubicBezTo>
                  <a:cubicBezTo>
                    <a:pt x="9825" y="15937"/>
                    <a:pt x="9707" y="16019"/>
                    <a:pt x="9724" y="16143"/>
                  </a:cubicBezTo>
                  <a:cubicBezTo>
                    <a:pt x="9770" y="16348"/>
                    <a:pt x="9816" y="16576"/>
                    <a:pt x="9907" y="16759"/>
                  </a:cubicBezTo>
                  <a:cubicBezTo>
                    <a:pt x="9998" y="16987"/>
                    <a:pt x="10135" y="17192"/>
                    <a:pt x="10249" y="17398"/>
                  </a:cubicBezTo>
                  <a:cubicBezTo>
                    <a:pt x="10201" y="17336"/>
                    <a:pt x="10157" y="17313"/>
                    <a:pt x="10115" y="17313"/>
                  </a:cubicBezTo>
                  <a:cubicBezTo>
                    <a:pt x="10019" y="17313"/>
                    <a:pt x="9934" y="17435"/>
                    <a:pt x="9839" y="17466"/>
                  </a:cubicBezTo>
                  <a:cubicBezTo>
                    <a:pt x="9542" y="17010"/>
                    <a:pt x="9359" y="16508"/>
                    <a:pt x="8766" y="16325"/>
                  </a:cubicBezTo>
                  <a:lnTo>
                    <a:pt x="8766" y="16325"/>
                  </a:lnTo>
                  <a:cubicBezTo>
                    <a:pt x="8789" y="16416"/>
                    <a:pt x="8789" y="16485"/>
                    <a:pt x="8811" y="16531"/>
                  </a:cubicBezTo>
                  <a:cubicBezTo>
                    <a:pt x="8697" y="16485"/>
                    <a:pt x="8492" y="16462"/>
                    <a:pt x="8469" y="16371"/>
                  </a:cubicBezTo>
                  <a:cubicBezTo>
                    <a:pt x="8401" y="16188"/>
                    <a:pt x="8355" y="15960"/>
                    <a:pt x="8401" y="15800"/>
                  </a:cubicBezTo>
                  <a:cubicBezTo>
                    <a:pt x="8446" y="15663"/>
                    <a:pt x="8446" y="15572"/>
                    <a:pt x="8446" y="15435"/>
                  </a:cubicBezTo>
                  <a:cubicBezTo>
                    <a:pt x="8423" y="15275"/>
                    <a:pt x="8423" y="15115"/>
                    <a:pt x="8401" y="14956"/>
                  </a:cubicBezTo>
                  <a:cubicBezTo>
                    <a:pt x="8537" y="14956"/>
                    <a:pt x="8629" y="14956"/>
                    <a:pt x="8720" y="14933"/>
                  </a:cubicBezTo>
                  <a:cubicBezTo>
                    <a:pt x="8971" y="14910"/>
                    <a:pt x="9040" y="14796"/>
                    <a:pt x="8926" y="14568"/>
                  </a:cubicBezTo>
                  <a:cubicBezTo>
                    <a:pt x="8880" y="14476"/>
                    <a:pt x="8811" y="14385"/>
                    <a:pt x="8743" y="14294"/>
                  </a:cubicBezTo>
                  <a:cubicBezTo>
                    <a:pt x="8674" y="14202"/>
                    <a:pt x="8583" y="14134"/>
                    <a:pt x="8469" y="13997"/>
                  </a:cubicBezTo>
                  <a:cubicBezTo>
                    <a:pt x="8591" y="13997"/>
                    <a:pt x="8672" y="14007"/>
                    <a:pt x="8746" y="14007"/>
                  </a:cubicBezTo>
                  <a:cubicBezTo>
                    <a:pt x="8784" y="14007"/>
                    <a:pt x="8819" y="14005"/>
                    <a:pt x="8857" y="13997"/>
                  </a:cubicBezTo>
                  <a:cubicBezTo>
                    <a:pt x="9131" y="13997"/>
                    <a:pt x="9428" y="13951"/>
                    <a:pt x="9656" y="13746"/>
                  </a:cubicBezTo>
                  <a:cubicBezTo>
                    <a:pt x="10021" y="13404"/>
                    <a:pt x="9975" y="12787"/>
                    <a:pt x="9565" y="12605"/>
                  </a:cubicBezTo>
                  <a:lnTo>
                    <a:pt x="9565" y="12582"/>
                  </a:lnTo>
                  <a:cubicBezTo>
                    <a:pt x="9085" y="12833"/>
                    <a:pt x="8606" y="13061"/>
                    <a:pt x="8127" y="13289"/>
                  </a:cubicBezTo>
                  <a:cubicBezTo>
                    <a:pt x="8188" y="13308"/>
                    <a:pt x="8249" y="13316"/>
                    <a:pt x="8310" y="13316"/>
                  </a:cubicBezTo>
                  <a:cubicBezTo>
                    <a:pt x="8476" y="13316"/>
                    <a:pt x="8638" y="13253"/>
                    <a:pt x="8789" y="13152"/>
                  </a:cubicBezTo>
                  <a:cubicBezTo>
                    <a:pt x="8994" y="13015"/>
                    <a:pt x="9222" y="12879"/>
                    <a:pt x="9428" y="12787"/>
                  </a:cubicBezTo>
                  <a:cubicBezTo>
                    <a:pt x="9470" y="12763"/>
                    <a:pt x="9513" y="12751"/>
                    <a:pt x="9553" y="12751"/>
                  </a:cubicBezTo>
                  <a:cubicBezTo>
                    <a:pt x="9662" y="12751"/>
                    <a:pt x="9747" y="12836"/>
                    <a:pt x="9747" y="12970"/>
                  </a:cubicBezTo>
                  <a:cubicBezTo>
                    <a:pt x="9747" y="13244"/>
                    <a:pt x="9702" y="13472"/>
                    <a:pt x="9451" y="13677"/>
                  </a:cubicBezTo>
                  <a:cubicBezTo>
                    <a:pt x="9264" y="13817"/>
                    <a:pt x="9068" y="13862"/>
                    <a:pt x="8868" y="13862"/>
                  </a:cubicBezTo>
                  <a:cubicBezTo>
                    <a:pt x="8773" y="13862"/>
                    <a:pt x="8678" y="13852"/>
                    <a:pt x="8583" y="13837"/>
                  </a:cubicBezTo>
                  <a:cubicBezTo>
                    <a:pt x="8355" y="13792"/>
                    <a:pt x="8149" y="13632"/>
                    <a:pt x="7944" y="13472"/>
                  </a:cubicBezTo>
                  <a:cubicBezTo>
                    <a:pt x="7853" y="13404"/>
                    <a:pt x="7784" y="13221"/>
                    <a:pt x="7830" y="13107"/>
                  </a:cubicBezTo>
                  <a:cubicBezTo>
                    <a:pt x="7921" y="12764"/>
                    <a:pt x="8035" y="12399"/>
                    <a:pt x="8172" y="12057"/>
                  </a:cubicBezTo>
                  <a:cubicBezTo>
                    <a:pt x="8218" y="11943"/>
                    <a:pt x="8309" y="11851"/>
                    <a:pt x="8423" y="11737"/>
                  </a:cubicBezTo>
                  <a:cubicBezTo>
                    <a:pt x="8652" y="12057"/>
                    <a:pt x="8537" y="12376"/>
                    <a:pt x="8515" y="12742"/>
                  </a:cubicBezTo>
                  <a:cubicBezTo>
                    <a:pt x="8697" y="12490"/>
                    <a:pt x="8743" y="12308"/>
                    <a:pt x="8720" y="12080"/>
                  </a:cubicBezTo>
                  <a:cubicBezTo>
                    <a:pt x="8674" y="11897"/>
                    <a:pt x="8652" y="11692"/>
                    <a:pt x="8446" y="11646"/>
                  </a:cubicBezTo>
                  <a:cubicBezTo>
                    <a:pt x="8419" y="11636"/>
                    <a:pt x="8393" y="11631"/>
                    <a:pt x="8368" y="11631"/>
                  </a:cubicBezTo>
                  <a:cubicBezTo>
                    <a:pt x="8224" y="11631"/>
                    <a:pt x="8113" y="11784"/>
                    <a:pt x="8035" y="11920"/>
                  </a:cubicBezTo>
                  <a:cubicBezTo>
                    <a:pt x="7898" y="12148"/>
                    <a:pt x="7784" y="12354"/>
                    <a:pt x="7670" y="12605"/>
                  </a:cubicBezTo>
                  <a:cubicBezTo>
                    <a:pt x="7624" y="12559"/>
                    <a:pt x="7602" y="12536"/>
                    <a:pt x="7602" y="12513"/>
                  </a:cubicBezTo>
                  <a:cubicBezTo>
                    <a:pt x="7419" y="12217"/>
                    <a:pt x="7419" y="11851"/>
                    <a:pt x="7100" y="11646"/>
                  </a:cubicBezTo>
                  <a:cubicBezTo>
                    <a:pt x="7077" y="11623"/>
                    <a:pt x="7077" y="11555"/>
                    <a:pt x="7077" y="11509"/>
                  </a:cubicBezTo>
                  <a:cubicBezTo>
                    <a:pt x="7100" y="11372"/>
                    <a:pt x="7122" y="11212"/>
                    <a:pt x="7168" y="10984"/>
                  </a:cubicBezTo>
                  <a:cubicBezTo>
                    <a:pt x="7236" y="11167"/>
                    <a:pt x="7282" y="11281"/>
                    <a:pt x="7328" y="11372"/>
                  </a:cubicBezTo>
                  <a:cubicBezTo>
                    <a:pt x="7407" y="11491"/>
                    <a:pt x="7469" y="11609"/>
                    <a:pt x="7632" y="11609"/>
                  </a:cubicBezTo>
                  <a:cubicBezTo>
                    <a:pt x="7657" y="11609"/>
                    <a:pt x="7685" y="11606"/>
                    <a:pt x="7716" y="11600"/>
                  </a:cubicBezTo>
                  <a:cubicBezTo>
                    <a:pt x="7898" y="11555"/>
                    <a:pt x="8035" y="11441"/>
                    <a:pt x="8035" y="11235"/>
                  </a:cubicBezTo>
                  <a:cubicBezTo>
                    <a:pt x="8035" y="11030"/>
                    <a:pt x="8035" y="10824"/>
                    <a:pt x="7967" y="10664"/>
                  </a:cubicBezTo>
                  <a:cubicBezTo>
                    <a:pt x="7739" y="10231"/>
                    <a:pt x="7488" y="9797"/>
                    <a:pt x="7214" y="9386"/>
                  </a:cubicBezTo>
                  <a:cubicBezTo>
                    <a:pt x="7077" y="9181"/>
                    <a:pt x="7122" y="8907"/>
                    <a:pt x="7373" y="8816"/>
                  </a:cubicBezTo>
                  <a:cubicBezTo>
                    <a:pt x="7488" y="8770"/>
                    <a:pt x="7602" y="8724"/>
                    <a:pt x="7716" y="8679"/>
                  </a:cubicBezTo>
                  <a:cubicBezTo>
                    <a:pt x="7853" y="8633"/>
                    <a:pt x="7967" y="8610"/>
                    <a:pt x="8127" y="8587"/>
                  </a:cubicBezTo>
                  <a:close/>
                  <a:moveTo>
                    <a:pt x="18078" y="21233"/>
                  </a:moveTo>
                  <a:cubicBezTo>
                    <a:pt x="18080" y="21239"/>
                    <a:pt x="18082" y="21244"/>
                    <a:pt x="18084" y="21250"/>
                  </a:cubicBezTo>
                  <a:lnTo>
                    <a:pt x="18084" y="21250"/>
                  </a:lnTo>
                  <a:lnTo>
                    <a:pt x="18078" y="21255"/>
                  </a:lnTo>
                  <a:lnTo>
                    <a:pt x="18078" y="21233"/>
                  </a:lnTo>
                  <a:close/>
                  <a:moveTo>
                    <a:pt x="10295" y="21073"/>
                  </a:moveTo>
                  <a:cubicBezTo>
                    <a:pt x="10295" y="21118"/>
                    <a:pt x="10318" y="21141"/>
                    <a:pt x="10318" y="21141"/>
                  </a:cubicBezTo>
                  <a:cubicBezTo>
                    <a:pt x="10204" y="21187"/>
                    <a:pt x="10112" y="21233"/>
                    <a:pt x="10021" y="21301"/>
                  </a:cubicBezTo>
                  <a:cubicBezTo>
                    <a:pt x="10021" y="21278"/>
                    <a:pt x="9998" y="21255"/>
                    <a:pt x="9998" y="21233"/>
                  </a:cubicBezTo>
                  <a:cubicBezTo>
                    <a:pt x="10090" y="21187"/>
                    <a:pt x="10181" y="21118"/>
                    <a:pt x="10295" y="21073"/>
                  </a:cubicBezTo>
                  <a:close/>
                  <a:moveTo>
                    <a:pt x="18124" y="21392"/>
                  </a:moveTo>
                  <a:cubicBezTo>
                    <a:pt x="18147" y="21392"/>
                    <a:pt x="18170" y="21392"/>
                    <a:pt x="18193" y="21415"/>
                  </a:cubicBezTo>
                  <a:lnTo>
                    <a:pt x="18170" y="21415"/>
                  </a:lnTo>
                  <a:cubicBezTo>
                    <a:pt x="18170" y="21415"/>
                    <a:pt x="18147" y="21392"/>
                    <a:pt x="18124" y="21392"/>
                  </a:cubicBezTo>
                  <a:close/>
                  <a:moveTo>
                    <a:pt x="11079" y="21326"/>
                  </a:moveTo>
                  <a:cubicBezTo>
                    <a:pt x="11055" y="21364"/>
                    <a:pt x="11021" y="21401"/>
                    <a:pt x="11003" y="21438"/>
                  </a:cubicBezTo>
                  <a:cubicBezTo>
                    <a:pt x="10980" y="21415"/>
                    <a:pt x="10980" y="21392"/>
                    <a:pt x="10957" y="21370"/>
                  </a:cubicBezTo>
                  <a:cubicBezTo>
                    <a:pt x="10994" y="21351"/>
                    <a:pt x="11031" y="21333"/>
                    <a:pt x="11079" y="21326"/>
                  </a:cubicBezTo>
                  <a:close/>
                  <a:moveTo>
                    <a:pt x="11916" y="21438"/>
                  </a:moveTo>
                  <a:cubicBezTo>
                    <a:pt x="11916" y="21438"/>
                    <a:pt x="11916" y="21461"/>
                    <a:pt x="11916" y="21461"/>
                  </a:cubicBezTo>
                  <a:cubicBezTo>
                    <a:pt x="11893" y="21461"/>
                    <a:pt x="11893" y="21461"/>
                    <a:pt x="11893" y="21438"/>
                  </a:cubicBezTo>
                  <a:close/>
                  <a:moveTo>
                    <a:pt x="15819" y="21506"/>
                  </a:moveTo>
                  <a:lnTo>
                    <a:pt x="15819" y="21506"/>
                  </a:lnTo>
                  <a:cubicBezTo>
                    <a:pt x="16001" y="21575"/>
                    <a:pt x="16161" y="21621"/>
                    <a:pt x="16344" y="21666"/>
                  </a:cubicBezTo>
                  <a:cubicBezTo>
                    <a:pt x="16229" y="21719"/>
                    <a:pt x="16155" y="21748"/>
                    <a:pt x="16096" y="21748"/>
                  </a:cubicBezTo>
                  <a:cubicBezTo>
                    <a:pt x="16002" y="21748"/>
                    <a:pt x="15945" y="21675"/>
                    <a:pt x="15819" y="21506"/>
                  </a:cubicBezTo>
                  <a:close/>
                  <a:moveTo>
                    <a:pt x="18056" y="21826"/>
                  </a:moveTo>
                  <a:cubicBezTo>
                    <a:pt x="18078" y="21826"/>
                    <a:pt x="18101" y="21849"/>
                    <a:pt x="18124" y="21872"/>
                  </a:cubicBezTo>
                  <a:cubicBezTo>
                    <a:pt x="18101" y="21894"/>
                    <a:pt x="18101" y="21940"/>
                    <a:pt x="18078" y="21940"/>
                  </a:cubicBezTo>
                  <a:cubicBezTo>
                    <a:pt x="18056" y="21940"/>
                    <a:pt x="18033" y="21917"/>
                    <a:pt x="17942" y="21872"/>
                  </a:cubicBezTo>
                  <a:cubicBezTo>
                    <a:pt x="17987" y="21849"/>
                    <a:pt x="18010" y="21826"/>
                    <a:pt x="18056" y="21826"/>
                  </a:cubicBezTo>
                  <a:close/>
                  <a:moveTo>
                    <a:pt x="9268" y="21826"/>
                  </a:moveTo>
                  <a:cubicBezTo>
                    <a:pt x="9291" y="21826"/>
                    <a:pt x="9291" y="21826"/>
                    <a:pt x="9314" y="21849"/>
                  </a:cubicBezTo>
                  <a:cubicBezTo>
                    <a:pt x="9314" y="21894"/>
                    <a:pt x="9291" y="21940"/>
                    <a:pt x="9291" y="21986"/>
                  </a:cubicBezTo>
                  <a:cubicBezTo>
                    <a:pt x="9268" y="21986"/>
                    <a:pt x="9245" y="21986"/>
                    <a:pt x="9222" y="21963"/>
                  </a:cubicBezTo>
                  <a:cubicBezTo>
                    <a:pt x="9245" y="21917"/>
                    <a:pt x="9245" y="21872"/>
                    <a:pt x="9268" y="21826"/>
                  </a:cubicBezTo>
                  <a:close/>
                  <a:moveTo>
                    <a:pt x="18489" y="21803"/>
                  </a:moveTo>
                  <a:cubicBezTo>
                    <a:pt x="18581" y="21894"/>
                    <a:pt x="18649" y="21986"/>
                    <a:pt x="18740" y="22054"/>
                  </a:cubicBezTo>
                  <a:cubicBezTo>
                    <a:pt x="18603" y="22031"/>
                    <a:pt x="18467" y="22009"/>
                    <a:pt x="18489" y="21803"/>
                  </a:cubicBezTo>
                  <a:close/>
                  <a:moveTo>
                    <a:pt x="11756" y="22123"/>
                  </a:moveTo>
                  <a:cubicBezTo>
                    <a:pt x="11779" y="22123"/>
                    <a:pt x="11779" y="22123"/>
                    <a:pt x="11802" y="22146"/>
                  </a:cubicBezTo>
                  <a:cubicBezTo>
                    <a:pt x="11802" y="22146"/>
                    <a:pt x="11779" y="22146"/>
                    <a:pt x="11779" y="22168"/>
                  </a:cubicBezTo>
                  <a:cubicBezTo>
                    <a:pt x="11779" y="22146"/>
                    <a:pt x="11756" y="22146"/>
                    <a:pt x="11733" y="22146"/>
                  </a:cubicBezTo>
                  <a:cubicBezTo>
                    <a:pt x="11756" y="22123"/>
                    <a:pt x="11756" y="22123"/>
                    <a:pt x="11756" y="22123"/>
                  </a:cubicBezTo>
                  <a:close/>
                  <a:moveTo>
                    <a:pt x="18930" y="22197"/>
                  </a:moveTo>
                  <a:cubicBezTo>
                    <a:pt x="18984" y="22197"/>
                    <a:pt x="19009" y="22235"/>
                    <a:pt x="19014" y="22305"/>
                  </a:cubicBezTo>
                  <a:lnTo>
                    <a:pt x="19014" y="22305"/>
                  </a:lnTo>
                  <a:cubicBezTo>
                    <a:pt x="18968" y="22282"/>
                    <a:pt x="18923" y="22237"/>
                    <a:pt x="18877" y="22214"/>
                  </a:cubicBezTo>
                  <a:cubicBezTo>
                    <a:pt x="18876" y="22212"/>
                    <a:pt x="18875" y="22209"/>
                    <a:pt x="18874" y="22207"/>
                  </a:cubicBezTo>
                  <a:lnTo>
                    <a:pt x="18874" y="22207"/>
                  </a:lnTo>
                  <a:cubicBezTo>
                    <a:pt x="18895" y="22200"/>
                    <a:pt x="18914" y="22197"/>
                    <a:pt x="18930" y="22197"/>
                  </a:cubicBezTo>
                  <a:close/>
                  <a:moveTo>
                    <a:pt x="11847" y="22716"/>
                  </a:moveTo>
                  <a:lnTo>
                    <a:pt x="11847" y="22716"/>
                  </a:lnTo>
                  <a:cubicBezTo>
                    <a:pt x="12098" y="22830"/>
                    <a:pt x="12098" y="22830"/>
                    <a:pt x="11984" y="23081"/>
                  </a:cubicBezTo>
                  <a:cubicBezTo>
                    <a:pt x="11938" y="22967"/>
                    <a:pt x="11916" y="22876"/>
                    <a:pt x="11847" y="22716"/>
                  </a:cubicBezTo>
                  <a:close/>
                  <a:moveTo>
                    <a:pt x="21388" y="24223"/>
                  </a:moveTo>
                  <a:lnTo>
                    <a:pt x="21411" y="24246"/>
                  </a:lnTo>
                  <a:lnTo>
                    <a:pt x="21388" y="24246"/>
                  </a:lnTo>
                  <a:cubicBezTo>
                    <a:pt x="21388" y="24238"/>
                    <a:pt x="21388" y="24230"/>
                    <a:pt x="21388" y="24223"/>
                  </a:cubicBezTo>
                  <a:close/>
                  <a:moveTo>
                    <a:pt x="15715" y="1"/>
                  </a:moveTo>
                  <a:cubicBezTo>
                    <a:pt x="15619" y="1"/>
                    <a:pt x="15562" y="100"/>
                    <a:pt x="15522" y="302"/>
                  </a:cubicBezTo>
                  <a:cubicBezTo>
                    <a:pt x="15499" y="370"/>
                    <a:pt x="15499" y="416"/>
                    <a:pt x="15476" y="462"/>
                  </a:cubicBezTo>
                  <a:cubicBezTo>
                    <a:pt x="15317" y="895"/>
                    <a:pt x="15317" y="895"/>
                    <a:pt x="15385" y="1352"/>
                  </a:cubicBezTo>
                  <a:cubicBezTo>
                    <a:pt x="15226" y="1246"/>
                    <a:pt x="15066" y="1209"/>
                    <a:pt x="14907" y="1209"/>
                  </a:cubicBezTo>
                  <a:cubicBezTo>
                    <a:pt x="14724" y="1209"/>
                    <a:pt x="14541" y="1257"/>
                    <a:pt x="14358" y="1306"/>
                  </a:cubicBezTo>
                  <a:cubicBezTo>
                    <a:pt x="14153" y="1375"/>
                    <a:pt x="14107" y="1466"/>
                    <a:pt x="14130" y="1694"/>
                  </a:cubicBezTo>
                  <a:cubicBezTo>
                    <a:pt x="14175" y="2082"/>
                    <a:pt x="14449" y="2333"/>
                    <a:pt x="14678" y="2653"/>
                  </a:cubicBezTo>
                  <a:cubicBezTo>
                    <a:pt x="14586" y="2744"/>
                    <a:pt x="14495" y="2835"/>
                    <a:pt x="14404" y="2904"/>
                  </a:cubicBezTo>
                  <a:cubicBezTo>
                    <a:pt x="14107" y="3132"/>
                    <a:pt x="14016" y="3452"/>
                    <a:pt x="14061" y="3794"/>
                  </a:cubicBezTo>
                  <a:cubicBezTo>
                    <a:pt x="14084" y="4159"/>
                    <a:pt x="14289" y="4319"/>
                    <a:pt x="14655" y="4319"/>
                  </a:cubicBezTo>
                  <a:cubicBezTo>
                    <a:pt x="14700" y="4319"/>
                    <a:pt x="14756" y="4309"/>
                    <a:pt x="14809" y="4309"/>
                  </a:cubicBezTo>
                  <a:cubicBezTo>
                    <a:pt x="14835" y="4309"/>
                    <a:pt x="14860" y="4311"/>
                    <a:pt x="14883" y="4319"/>
                  </a:cubicBezTo>
                  <a:cubicBezTo>
                    <a:pt x="14939" y="4333"/>
                    <a:pt x="14991" y="4339"/>
                    <a:pt x="15042" y="4339"/>
                  </a:cubicBezTo>
                  <a:cubicBezTo>
                    <a:pt x="15239" y="4339"/>
                    <a:pt x="15399" y="4241"/>
                    <a:pt x="15545" y="4114"/>
                  </a:cubicBezTo>
                  <a:cubicBezTo>
                    <a:pt x="15591" y="4068"/>
                    <a:pt x="15659" y="4022"/>
                    <a:pt x="15727" y="3977"/>
                  </a:cubicBezTo>
                  <a:cubicBezTo>
                    <a:pt x="15773" y="4068"/>
                    <a:pt x="15796" y="4114"/>
                    <a:pt x="15796" y="4182"/>
                  </a:cubicBezTo>
                  <a:cubicBezTo>
                    <a:pt x="15842" y="4570"/>
                    <a:pt x="15842" y="4981"/>
                    <a:pt x="16070" y="5323"/>
                  </a:cubicBezTo>
                  <a:cubicBezTo>
                    <a:pt x="16138" y="5437"/>
                    <a:pt x="16093" y="5643"/>
                    <a:pt x="16047" y="5826"/>
                  </a:cubicBezTo>
                  <a:cubicBezTo>
                    <a:pt x="15933" y="5620"/>
                    <a:pt x="15842" y="5415"/>
                    <a:pt x="15705" y="5209"/>
                  </a:cubicBezTo>
                  <a:cubicBezTo>
                    <a:pt x="15652" y="5121"/>
                    <a:pt x="15368" y="5020"/>
                    <a:pt x="15189" y="5020"/>
                  </a:cubicBezTo>
                  <a:cubicBezTo>
                    <a:pt x="15136" y="5020"/>
                    <a:pt x="15092" y="5029"/>
                    <a:pt x="15066" y="5049"/>
                  </a:cubicBezTo>
                  <a:cubicBezTo>
                    <a:pt x="14997" y="5095"/>
                    <a:pt x="14906" y="5209"/>
                    <a:pt x="14929" y="5278"/>
                  </a:cubicBezTo>
                  <a:cubicBezTo>
                    <a:pt x="15088" y="5711"/>
                    <a:pt x="15134" y="6214"/>
                    <a:pt x="15408" y="6624"/>
                  </a:cubicBezTo>
                  <a:cubicBezTo>
                    <a:pt x="15527" y="6763"/>
                    <a:pt x="15645" y="6884"/>
                    <a:pt x="15868" y="6884"/>
                  </a:cubicBezTo>
                  <a:cubicBezTo>
                    <a:pt x="15903" y="6884"/>
                    <a:pt x="15939" y="6882"/>
                    <a:pt x="15979" y="6875"/>
                  </a:cubicBezTo>
                  <a:lnTo>
                    <a:pt x="15979" y="6875"/>
                  </a:lnTo>
                  <a:cubicBezTo>
                    <a:pt x="15910" y="7378"/>
                    <a:pt x="15864" y="7857"/>
                    <a:pt x="15819" y="8382"/>
                  </a:cubicBezTo>
                  <a:cubicBezTo>
                    <a:pt x="15545" y="8222"/>
                    <a:pt x="15636" y="8017"/>
                    <a:pt x="15636" y="7834"/>
                  </a:cubicBezTo>
                  <a:cubicBezTo>
                    <a:pt x="15605" y="7519"/>
                    <a:pt x="15606" y="7421"/>
                    <a:pt x="15459" y="7421"/>
                  </a:cubicBezTo>
                  <a:cubicBezTo>
                    <a:pt x="15393" y="7421"/>
                    <a:pt x="15298" y="7441"/>
                    <a:pt x="15157" y="7469"/>
                  </a:cubicBezTo>
                  <a:cubicBezTo>
                    <a:pt x="15135" y="7474"/>
                    <a:pt x="15114" y="7476"/>
                    <a:pt x="15093" y="7476"/>
                  </a:cubicBezTo>
                  <a:cubicBezTo>
                    <a:pt x="14915" y="7476"/>
                    <a:pt x="14769" y="7310"/>
                    <a:pt x="14769" y="7127"/>
                  </a:cubicBezTo>
                  <a:cubicBezTo>
                    <a:pt x="14792" y="6807"/>
                    <a:pt x="14814" y="6510"/>
                    <a:pt x="14792" y="6191"/>
                  </a:cubicBezTo>
                  <a:cubicBezTo>
                    <a:pt x="14769" y="5689"/>
                    <a:pt x="14678" y="5164"/>
                    <a:pt x="14244" y="4798"/>
                  </a:cubicBezTo>
                  <a:cubicBezTo>
                    <a:pt x="14175" y="4730"/>
                    <a:pt x="14084" y="4639"/>
                    <a:pt x="13970" y="4593"/>
                  </a:cubicBezTo>
                  <a:cubicBezTo>
                    <a:pt x="13941" y="4581"/>
                    <a:pt x="13912" y="4575"/>
                    <a:pt x="13883" y="4575"/>
                  </a:cubicBezTo>
                  <a:cubicBezTo>
                    <a:pt x="13751" y="4575"/>
                    <a:pt x="13632" y="4694"/>
                    <a:pt x="13650" y="4844"/>
                  </a:cubicBezTo>
                  <a:cubicBezTo>
                    <a:pt x="13673" y="5049"/>
                    <a:pt x="13719" y="5255"/>
                    <a:pt x="13764" y="5529"/>
                  </a:cubicBezTo>
                  <a:cubicBezTo>
                    <a:pt x="13787" y="5369"/>
                    <a:pt x="13810" y="5278"/>
                    <a:pt x="13856" y="5186"/>
                  </a:cubicBezTo>
                  <a:cubicBezTo>
                    <a:pt x="13879" y="5095"/>
                    <a:pt x="13901" y="4981"/>
                    <a:pt x="13947" y="4844"/>
                  </a:cubicBezTo>
                  <a:cubicBezTo>
                    <a:pt x="14038" y="4935"/>
                    <a:pt x="14175" y="5004"/>
                    <a:pt x="14221" y="5118"/>
                  </a:cubicBezTo>
                  <a:cubicBezTo>
                    <a:pt x="14381" y="5392"/>
                    <a:pt x="14518" y="5643"/>
                    <a:pt x="14541" y="5962"/>
                  </a:cubicBezTo>
                  <a:cubicBezTo>
                    <a:pt x="14541" y="6191"/>
                    <a:pt x="14586" y="6396"/>
                    <a:pt x="14586" y="6602"/>
                  </a:cubicBezTo>
                  <a:cubicBezTo>
                    <a:pt x="14586" y="6739"/>
                    <a:pt x="14563" y="6853"/>
                    <a:pt x="14541" y="7035"/>
                  </a:cubicBezTo>
                  <a:cubicBezTo>
                    <a:pt x="14449" y="6944"/>
                    <a:pt x="14404" y="6898"/>
                    <a:pt x="14381" y="6853"/>
                  </a:cubicBezTo>
                  <a:cubicBezTo>
                    <a:pt x="14221" y="6373"/>
                    <a:pt x="13879" y="6008"/>
                    <a:pt x="13491" y="5689"/>
                  </a:cubicBezTo>
                  <a:cubicBezTo>
                    <a:pt x="13305" y="5534"/>
                    <a:pt x="13098" y="5431"/>
                    <a:pt x="12870" y="5431"/>
                  </a:cubicBezTo>
                  <a:cubicBezTo>
                    <a:pt x="12762" y="5431"/>
                    <a:pt x="12649" y="5455"/>
                    <a:pt x="12532" y="5506"/>
                  </a:cubicBezTo>
                  <a:cubicBezTo>
                    <a:pt x="12304" y="5597"/>
                    <a:pt x="12281" y="5643"/>
                    <a:pt x="12395" y="5848"/>
                  </a:cubicBezTo>
                  <a:cubicBezTo>
                    <a:pt x="12509" y="6054"/>
                    <a:pt x="12623" y="6282"/>
                    <a:pt x="12737" y="6487"/>
                  </a:cubicBezTo>
                  <a:cubicBezTo>
                    <a:pt x="12623" y="6556"/>
                    <a:pt x="12509" y="6602"/>
                    <a:pt x="12395" y="6670"/>
                  </a:cubicBezTo>
                  <a:cubicBezTo>
                    <a:pt x="12441" y="6830"/>
                    <a:pt x="12532" y="6990"/>
                    <a:pt x="12486" y="7104"/>
                  </a:cubicBezTo>
                  <a:cubicBezTo>
                    <a:pt x="12441" y="7195"/>
                    <a:pt x="12258" y="7264"/>
                    <a:pt x="12144" y="7355"/>
                  </a:cubicBezTo>
                  <a:cubicBezTo>
                    <a:pt x="12236" y="7368"/>
                    <a:pt x="12328" y="7374"/>
                    <a:pt x="12419" y="7374"/>
                  </a:cubicBezTo>
                  <a:cubicBezTo>
                    <a:pt x="12795" y="7374"/>
                    <a:pt x="13166" y="7281"/>
                    <a:pt x="13549" y="7281"/>
                  </a:cubicBezTo>
                  <a:cubicBezTo>
                    <a:pt x="13695" y="7281"/>
                    <a:pt x="13842" y="7294"/>
                    <a:pt x="13993" y="7332"/>
                  </a:cubicBezTo>
                  <a:cubicBezTo>
                    <a:pt x="13879" y="7652"/>
                    <a:pt x="13628" y="7720"/>
                    <a:pt x="13399" y="7788"/>
                  </a:cubicBezTo>
                  <a:cubicBezTo>
                    <a:pt x="13194" y="7857"/>
                    <a:pt x="12943" y="7857"/>
                    <a:pt x="12737" y="7880"/>
                  </a:cubicBezTo>
                  <a:cubicBezTo>
                    <a:pt x="12703" y="7891"/>
                    <a:pt x="12669" y="7897"/>
                    <a:pt x="12640" y="7897"/>
                  </a:cubicBezTo>
                  <a:cubicBezTo>
                    <a:pt x="12612" y="7897"/>
                    <a:pt x="12589" y="7891"/>
                    <a:pt x="12578" y="7880"/>
                  </a:cubicBezTo>
                  <a:cubicBezTo>
                    <a:pt x="12235" y="7629"/>
                    <a:pt x="11756" y="7652"/>
                    <a:pt x="11413" y="7423"/>
                  </a:cubicBezTo>
                  <a:cubicBezTo>
                    <a:pt x="11231" y="7309"/>
                    <a:pt x="11208" y="7241"/>
                    <a:pt x="11322" y="7081"/>
                  </a:cubicBezTo>
                  <a:cubicBezTo>
                    <a:pt x="11459" y="6898"/>
                    <a:pt x="11596" y="6693"/>
                    <a:pt x="11665" y="6487"/>
                  </a:cubicBezTo>
                  <a:cubicBezTo>
                    <a:pt x="11756" y="6168"/>
                    <a:pt x="11802" y="5803"/>
                    <a:pt x="11870" y="5460"/>
                  </a:cubicBezTo>
                  <a:cubicBezTo>
                    <a:pt x="11893" y="5301"/>
                    <a:pt x="11756" y="5232"/>
                    <a:pt x="11619" y="5164"/>
                  </a:cubicBezTo>
                  <a:cubicBezTo>
                    <a:pt x="11619" y="5278"/>
                    <a:pt x="11596" y="5369"/>
                    <a:pt x="11596" y="5483"/>
                  </a:cubicBezTo>
                  <a:cubicBezTo>
                    <a:pt x="11619" y="6054"/>
                    <a:pt x="11436" y="6556"/>
                    <a:pt x="11048" y="6990"/>
                  </a:cubicBezTo>
                  <a:cubicBezTo>
                    <a:pt x="10957" y="7104"/>
                    <a:pt x="10866" y="7241"/>
                    <a:pt x="10752" y="7400"/>
                  </a:cubicBezTo>
                  <a:cubicBezTo>
                    <a:pt x="11413" y="7606"/>
                    <a:pt x="12053" y="7766"/>
                    <a:pt x="12349" y="8450"/>
                  </a:cubicBezTo>
                  <a:cubicBezTo>
                    <a:pt x="12227" y="8559"/>
                    <a:pt x="12104" y="8611"/>
                    <a:pt x="11977" y="8611"/>
                  </a:cubicBezTo>
                  <a:cubicBezTo>
                    <a:pt x="11891" y="8611"/>
                    <a:pt x="11802" y="8588"/>
                    <a:pt x="11710" y="8542"/>
                  </a:cubicBezTo>
                  <a:cubicBezTo>
                    <a:pt x="11482" y="8428"/>
                    <a:pt x="11277" y="8291"/>
                    <a:pt x="11071" y="8131"/>
                  </a:cubicBezTo>
                  <a:cubicBezTo>
                    <a:pt x="10877" y="8014"/>
                    <a:pt x="10715" y="7815"/>
                    <a:pt x="10460" y="7815"/>
                  </a:cubicBezTo>
                  <a:cubicBezTo>
                    <a:pt x="10416" y="7815"/>
                    <a:pt x="10369" y="7821"/>
                    <a:pt x="10318" y="7834"/>
                  </a:cubicBezTo>
                  <a:cubicBezTo>
                    <a:pt x="10386" y="8085"/>
                    <a:pt x="10432" y="8336"/>
                    <a:pt x="10500" y="8587"/>
                  </a:cubicBezTo>
                  <a:cubicBezTo>
                    <a:pt x="10660" y="9090"/>
                    <a:pt x="10386" y="9706"/>
                    <a:pt x="9724" y="9957"/>
                  </a:cubicBezTo>
                  <a:cubicBezTo>
                    <a:pt x="9679" y="9729"/>
                    <a:pt x="9656" y="9523"/>
                    <a:pt x="9610" y="9295"/>
                  </a:cubicBezTo>
                  <a:cubicBezTo>
                    <a:pt x="9587" y="9090"/>
                    <a:pt x="9565" y="8884"/>
                    <a:pt x="9565" y="8656"/>
                  </a:cubicBezTo>
                  <a:cubicBezTo>
                    <a:pt x="9565" y="8450"/>
                    <a:pt x="9587" y="8245"/>
                    <a:pt x="9610" y="8040"/>
                  </a:cubicBezTo>
                  <a:cubicBezTo>
                    <a:pt x="9587" y="8017"/>
                    <a:pt x="9565" y="8017"/>
                    <a:pt x="9542" y="8017"/>
                  </a:cubicBezTo>
                  <a:cubicBezTo>
                    <a:pt x="9496" y="8085"/>
                    <a:pt x="9473" y="8177"/>
                    <a:pt x="9428" y="8245"/>
                  </a:cubicBezTo>
                  <a:cubicBezTo>
                    <a:pt x="9268" y="8542"/>
                    <a:pt x="9131" y="8861"/>
                    <a:pt x="8926" y="9135"/>
                  </a:cubicBezTo>
                  <a:cubicBezTo>
                    <a:pt x="8834" y="9249"/>
                    <a:pt x="8629" y="9226"/>
                    <a:pt x="8423" y="9272"/>
                  </a:cubicBezTo>
                  <a:cubicBezTo>
                    <a:pt x="8492" y="8838"/>
                    <a:pt x="8560" y="8405"/>
                    <a:pt x="8629" y="7948"/>
                  </a:cubicBezTo>
                  <a:cubicBezTo>
                    <a:pt x="8674" y="7925"/>
                    <a:pt x="8743" y="7903"/>
                    <a:pt x="8880" y="7857"/>
                  </a:cubicBezTo>
                  <a:cubicBezTo>
                    <a:pt x="8743" y="7743"/>
                    <a:pt x="8629" y="7629"/>
                    <a:pt x="8515" y="7537"/>
                  </a:cubicBezTo>
                  <a:cubicBezTo>
                    <a:pt x="8286" y="7378"/>
                    <a:pt x="8081" y="7218"/>
                    <a:pt x="7876" y="7058"/>
                  </a:cubicBezTo>
                  <a:cubicBezTo>
                    <a:pt x="7807" y="6990"/>
                    <a:pt x="7761" y="6875"/>
                    <a:pt x="7716" y="6784"/>
                  </a:cubicBezTo>
                  <a:cubicBezTo>
                    <a:pt x="7739" y="6761"/>
                    <a:pt x="7739" y="6739"/>
                    <a:pt x="7739" y="6716"/>
                  </a:cubicBezTo>
                  <a:cubicBezTo>
                    <a:pt x="7967" y="6739"/>
                    <a:pt x="8195" y="6739"/>
                    <a:pt x="8423" y="6784"/>
                  </a:cubicBezTo>
                  <a:cubicBezTo>
                    <a:pt x="8652" y="6830"/>
                    <a:pt x="8880" y="6921"/>
                    <a:pt x="9131" y="6944"/>
                  </a:cubicBezTo>
                  <a:cubicBezTo>
                    <a:pt x="8903" y="6784"/>
                    <a:pt x="8834" y="6556"/>
                    <a:pt x="8789" y="6305"/>
                  </a:cubicBezTo>
                  <a:cubicBezTo>
                    <a:pt x="8766" y="6122"/>
                    <a:pt x="8743" y="5917"/>
                    <a:pt x="8560" y="5803"/>
                  </a:cubicBezTo>
                  <a:cubicBezTo>
                    <a:pt x="8516" y="5781"/>
                    <a:pt x="8536" y="5632"/>
                    <a:pt x="8517" y="5519"/>
                  </a:cubicBezTo>
                  <a:lnTo>
                    <a:pt x="8517" y="5519"/>
                  </a:lnTo>
                  <a:cubicBezTo>
                    <a:pt x="8524" y="5522"/>
                    <a:pt x="8531" y="5525"/>
                    <a:pt x="8537" y="5529"/>
                  </a:cubicBezTo>
                  <a:lnTo>
                    <a:pt x="8515" y="5506"/>
                  </a:lnTo>
                  <a:lnTo>
                    <a:pt x="8515" y="5506"/>
                  </a:lnTo>
                  <a:cubicBezTo>
                    <a:pt x="8516" y="5510"/>
                    <a:pt x="8516" y="5515"/>
                    <a:pt x="8517" y="5519"/>
                  </a:cubicBezTo>
                  <a:lnTo>
                    <a:pt x="8517" y="5519"/>
                  </a:lnTo>
                  <a:cubicBezTo>
                    <a:pt x="8433" y="5480"/>
                    <a:pt x="8350" y="5459"/>
                    <a:pt x="8286" y="5437"/>
                  </a:cubicBezTo>
                  <a:cubicBezTo>
                    <a:pt x="8156" y="5394"/>
                    <a:pt x="8026" y="5330"/>
                    <a:pt x="7896" y="5285"/>
                  </a:cubicBezTo>
                  <a:lnTo>
                    <a:pt x="7896" y="5285"/>
                  </a:lnTo>
                  <a:cubicBezTo>
                    <a:pt x="7874" y="5109"/>
                    <a:pt x="7853" y="4954"/>
                    <a:pt x="7876" y="4798"/>
                  </a:cubicBezTo>
                  <a:cubicBezTo>
                    <a:pt x="7876" y="4479"/>
                    <a:pt x="7830" y="4388"/>
                    <a:pt x="7533" y="4342"/>
                  </a:cubicBezTo>
                  <a:cubicBezTo>
                    <a:pt x="7351" y="4296"/>
                    <a:pt x="7168" y="4296"/>
                    <a:pt x="6985" y="4273"/>
                  </a:cubicBezTo>
                  <a:cubicBezTo>
                    <a:pt x="6848" y="4251"/>
                    <a:pt x="6689" y="4273"/>
                    <a:pt x="6620" y="4114"/>
                  </a:cubicBezTo>
                  <a:cubicBezTo>
                    <a:pt x="6506" y="4159"/>
                    <a:pt x="6369" y="4205"/>
                    <a:pt x="6255" y="4273"/>
                  </a:cubicBezTo>
                  <a:cubicBezTo>
                    <a:pt x="6138" y="4379"/>
                    <a:pt x="6021" y="4436"/>
                    <a:pt x="5894" y="4436"/>
                  </a:cubicBezTo>
                  <a:cubicBezTo>
                    <a:pt x="5774" y="4436"/>
                    <a:pt x="5646" y="4385"/>
                    <a:pt x="5502" y="4273"/>
                  </a:cubicBezTo>
                  <a:cubicBezTo>
                    <a:pt x="5730" y="3315"/>
                    <a:pt x="6209" y="2470"/>
                    <a:pt x="6894" y="1671"/>
                  </a:cubicBezTo>
                  <a:cubicBezTo>
                    <a:pt x="6963" y="1785"/>
                    <a:pt x="7031" y="1854"/>
                    <a:pt x="7054" y="1945"/>
                  </a:cubicBezTo>
                  <a:cubicBezTo>
                    <a:pt x="7214" y="2630"/>
                    <a:pt x="7145" y="3292"/>
                    <a:pt x="6666" y="3863"/>
                  </a:cubicBezTo>
                  <a:cubicBezTo>
                    <a:pt x="6597" y="3954"/>
                    <a:pt x="6552" y="4022"/>
                    <a:pt x="6620" y="4114"/>
                  </a:cubicBezTo>
                  <a:cubicBezTo>
                    <a:pt x="6963" y="4091"/>
                    <a:pt x="7054" y="3794"/>
                    <a:pt x="7145" y="3543"/>
                  </a:cubicBezTo>
                  <a:cubicBezTo>
                    <a:pt x="7259" y="3246"/>
                    <a:pt x="7351" y="2904"/>
                    <a:pt x="7351" y="2584"/>
                  </a:cubicBezTo>
                  <a:cubicBezTo>
                    <a:pt x="7351" y="2310"/>
                    <a:pt x="7236" y="2014"/>
                    <a:pt x="7145" y="1763"/>
                  </a:cubicBezTo>
                  <a:cubicBezTo>
                    <a:pt x="7100" y="1648"/>
                    <a:pt x="6917" y="1580"/>
                    <a:pt x="6803" y="1580"/>
                  </a:cubicBezTo>
                  <a:cubicBezTo>
                    <a:pt x="6643" y="1580"/>
                    <a:pt x="6483" y="1626"/>
                    <a:pt x="6415" y="1831"/>
                  </a:cubicBezTo>
                  <a:cubicBezTo>
                    <a:pt x="6369" y="1968"/>
                    <a:pt x="6255" y="2059"/>
                    <a:pt x="6141" y="2173"/>
                  </a:cubicBezTo>
                  <a:cubicBezTo>
                    <a:pt x="6072" y="2242"/>
                    <a:pt x="6004" y="2310"/>
                    <a:pt x="5890" y="2425"/>
                  </a:cubicBezTo>
                  <a:cubicBezTo>
                    <a:pt x="5867" y="2288"/>
                    <a:pt x="5844" y="2173"/>
                    <a:pt x="5821" y="2059"/>
                  </a:cubicBezTo>
                  <a:cubicBezTo>
                    <a:pt x="5798" y="1831"/>
                    <a:pt x="5776" y="1603"/>
                    <a:pt x="5730" y="1375"/>
                  </a:cubicBezTo>
                  <a:cubicBezTo>
                    <a:pt x="5676" y="1177"/>
                    <a:pt x="5552" y="1079"/>
                    <a:pt x="5390" y="1079"/>
                  </a:cubicBezTo>
                  <a:cubicBezTo>
                    <a:pt x="5346" y="1079"/>
                    <a:pt x="5300" y="1086"/>
                    <a:pt x="5251" y="1101"/>
                  </a:cubicBezTo>
                  <a:cubicBezTo>
                    <a:pt x="4840" y="1260"/>
                    <a:pt x="4497" y="1466"/>
                    <a:pt x="4360" y="1922"/>
                  </a:cubicBezTo>
                  <a:cubicBezTo>
                    <a:pt x="4315" y="2059"/>
                    <a:pt x="4201" y="2151"/>
                    <a:pt x="4132" y="2265"/>
                  </a:cubicBezTo>
                  <a:cubicBezTo>
                    <a:pt x="4064" y="2379"/>
                    <a:pt x="3995" y="2470"/>
                    <a:pt x="3927" y="2607"/>
                  </a:cubicBezTo>
                  <a:cubicBezTo>
                    <a:pt x="3881" y="2607"/>
                    <a:pt x="3767" y="2630"/>
                    <a:pt x="3676" y="2630"/>
                  </a:cubicBezTo>
                  <a:cubicBezTo>
                    <a:pt x="4041" y="3132"/>
                    <a:pt x="4406" y="3611"/>
                    <a:pt x="4771" y="4091"/>
                  </a:cubicBezTo>
                  <a:cubicBezTo>
                    <a:pt x="4683" y="4238"/>
                    <a:pt x="4585" y="4290"/>
                    <a:pt x="4490" y="4290"/>
                  </a:cubicBezTo>
                  <a:cubicBezTo>
                    <a:pt x="4437" y="4290"/>
                    <a:pt x="4386" y="4275"/>
                    <a:pt x="4338" y="4251"/>
                  </a:cubicBezTo>
                  <a:cubicBezTo>
                    <a:pt x="3767" y="3954"/>
                    <a:pt x="3151" y="3748"/>
                    <a:pt x="2717" y="3246"/>
                  </a:cubicBezTo>
                  <a:cubicBezTo>
                    <a:pt x="2489" y="2972"/>
                    <a:pt x="2489" y="2630"/>
                    <a:pt x="2443" y="2310"/>
                  </a:cubicBezTo>
                  <a:cubicBezTo>
                    <a:pt x="2420" y="2219"/>
                    <a:pt x="2580" y="2105"/>
                    <a:pt x="2649" y="1991"/>
                  </a:cubicBezTo>
                  <a:cubicBezTo>
                    <a:pt x="2877" y="2151"/>
                    <a:pt x="3082" y="2265"/>
                    <a:pt x="3311" y="2425"/>
                  </a:cubicBezTo>
                  <a:cubicBezTo>
                    <a:pt x="3180" y="2034"/>
                    <a:pt x="2947" y="1829"/>
                    <a:pt x="2690" y="1829"/>
                  </a:cubicBezTo>
                  <a:cubicBezTo>
                    <a:pt x="2676" y="1829"/>
                    <a:pt x="2662" y="1830"/>
                    <a:pt x="2649" y="1831"/>
                  </a:cubicBezTo>
                  <a:cubicBezTo>
                    <a:pt x="2352" y="1877"/>
                    <a:pt x="2146" y="2196"/>
                    <a:pt x="2192" y="2516"/>
                  </a:cubicBezTo>
                  <a:cubicBezTo>
                    <a:pt x="2261" y="2950"/>
                    <a:pt x="2397" y="3338"/>
                    <a:pt x="2786" y="3611"/>
                  </a:cubicBezTo>
                  <a:cubicBezTo>
                    <a:pt x="2945" y="3703"/>
                    <a:pt x="3128" y="3794"/>
                    <a:pt x="3311" y="3908"/>
                  </a:cubicBezTo>
                  <a:cubicBezTo>
                    <a:pt x="3539" y="4045"/>
                    <a:pt x="3767" y="4182"/>
                    <a:pt x="3995" y="4319"/>
                  </a:cubicBezTo>
                  <a:cubicBezTo>
                    <a:pt x="4018" y="4342"/>
                    <a:pt x="4041" y="4410"/>
                    <a:pt x="4132" y="4502"/>
                  </a:cubicBezTo>
                  <a:cubicBezTo>
                    <a:pt x="3950" y="4456"/>
                    <a:pt x="3858" y="4433"/>
                    <a:pt x="3767" y="4410"/>
                  </a:cubicBezTo>
                  <a:cubicBezTo>
                    <a:pt x="3265" y="4319"/>
                    <a:pt x="2740" y="4228"/>
                    <a:pt x="2238" y="4136"/>
                  </a:cubicBezTo>
                  <a:lnTo>
                    <a:pt x="2238" y="4136"/>
                  </a:lnTo>
                  <a:cubicBezTo>
                    <a:pt x="2489" y="4205"/>
                    <a:pt x="2740" y="4273"/>
                    <a:pt x="2991" y="4319"/>
                  </a:cubicBezTo>
                  <a:cubicBezTo>
                    <a:pt x="3470" y="4433"/>
                    <a:pt x="3927" y="4524"/>
                    <a:pt x="4383" y="4639"/>
                  </a:cubicBezTo>
                  <a:cubicBezTo>
                    <a:pt x="4475" y="4661"/>
                    <a:pt x="4543" y="4753"/>
                    <a:pt x="4612" y="4798"/>
                  </a:cubicBezTo>
                  <a:cubicBezTo>
                    <a:pt x="4634" y="4821"/>
                    <a:pt x="4680" y="4844"/>
                    <a:pt x="4726" y="4890"/>
                  </a:cubicBezTo>
                  <a:cubicBezTo>
                    <a:pt x="4657" y="4981"/>
                    <a:pt x="4612" y="5095"/>
                    <a:pt x="4520" y="5164"/>
                  </a:cubicBezTo>
                  <a:cubicBezTo>
                    <a:pt x="4269" y="5346"/>
                    <a:pt x="4018" y="5552"/>
                    <a:pt x="3721" y="5689"/>
                  </a:cubicBezTo>
                  <a:cubicBezTo>
                    <a:pt x="3517" y="5791"/>
                    <a:pt x="3299" y="5836"/>
                    <a:pt x="3079" y="5836"/>
                  </a:cubicBezTo>
                  <a:cubicBezTo>
                    <a:pt x="2904" y="5836"/>
                    <a:pt x="2729" y="5807"/>
                    <a:pt x="2557" y="5757"/>
                  </a:cubicBezTo>
                  <a:cubicBezTo>
                    <a:pt x="2215" y="5689"/>
                    <a:pt x="2055" y="5392"/>
                    <a:pt x="1964" y="5072"/>
                  </a:cubicBezTo>
                  <a:cubicBezTo>
                    <a:pt x="1918" y="5004"/>
                    <a:pt x="1918" y="4913"/>
                    <a:pt x="1895" y="4844"/>
                  </a:cubicBezTo>
                  <a:lnTo>
                    <a:pt x="1827" y="4821"/>
                  </a:lnTo>
                  <a:cubicBezTo>
                    <a:pt x="1827" y="4913"/>
                    <a:pt x="1781" y="5004"/>
                    <a:pt x="1804" y="5095"/>
                  </a:cubicBezTo>
                  <a:cubicBezTo>
                    <a:pt x="1873" y="5415"/>
                    <a:pt x="1964" y="5734"/>
                    <a:pt x="2306" y="5848"/>
                  </a:cubicBezTo>
                  <a:cubicBezTo>
                    <a:pt x="2649" y="5940"/>
                    <a:pt x="2991" y="6008"/>
                    <a:pt x="3333" y="6077"/>
                  </a:cubicBezTo>
                  <a:cubicBezTo>
                    <a:pt x="3349" y="6084"/>
                    <a:pt x="3361" y="6087"/>
                    <a:pt x="3372" y="6087"/>
                  </a:cubicBezTo>
                  <a:cubicBezTo>
                    <a:pt x="3394" y="6087"/>
                    <a:pt x="3409" y="6077"/>
                    <a:pt x="3425" y="6077"/>
                  </a:cubicBezTo>
                  <a:cubicBezTo>
                    <a:pt x="3721" y="5871"/>
                    <a:pt x="4018" y="5689"/>
                    <a:pt x="4292" y="5506"/>
                  </a:cubicBezTo>
                  <a:cubicBezTo>
                    <a:pt x="4315" y="5483"/>
                    <a:pt x="4360" y="5483"/>
                    <a:pt x="4383" y="5460"/>
                  </a:cubicBezTo>
                  <a:cubicBezTo>
                    <a:pt x="4406" y="5437"/>
                    <a:pt x="4429" y="5415"/>
                    <a:pt x="4452" y="5369"/>
                  </a:cubicBezTo>
                  <a:cubicBezTo>
                    <a:pt x="4475" y="5392"/>
                    <a:pt x="4497" y="5415"/>
                    <a:pt x="4497" y="5415"/>
                  </a:cubicBezTo>
                  <a:cubicBezTo>
                    <a:pt x="4475" y="5437"/>
                    <a:pt x="4452" y="5483"/>
                    <a:pt x="4429" y="5506"/>
                  </a:cubicBezTo>
                  <a:cubicBezTo>
                    <a:pt x="4246" y="5780"/>
                    <a:pt x="4087" y="6054"/>
                    <a:pt x="3927" y="6350"/>
                  </a:cubicBezTo>
                  <a:cubicBezTo>
                    <a:pt x="3904" y="6373"/>
                    <a:pt x="3881" y="6396"/>
                    <a:pt x="3835" y="6396"/>
                  </a:cubicBezTo>
                  <a:cubicBezTo>
                    <a:pt x="3470" y="6556"/>
                    <a:pt x="3425" y="6761"/>
                    <a:pt x="3699" y="7058"/>
                  </a:cubicBezTo>
                  <a:cubicBezTo>
                    <a:pt x="3721" y="7081"/>
                    <a:pt x="3767" y="7127"/>
                    <a:pt x="3790" y="7149"/>
                  </a:cubicBezTo>
                  <a:cubicBezTo>
                    <a:pt x="3961" y="7335"/>
                    <a:pt x="4160" y="7423"/>
                    <a:pt x="4380" y="7423"/>
                  </a:cubicBezTo>
                  <a:cubicBezTo>
                    <a:pt x="4511" y="7423"/>
                    <a:pt x="4649" y="7392"/>
                    <a:pt x="4794" y="7332"/>
                  </a:cubicBezTo>
                  <a:cubicBezTo>
                    <a:pt x="5433" y="7058"/>
                    <a:pt x="5730" y="6556"/>
                    <a:pt x="5730" y="5871"/>
                  </a:cubicBezTo>
                  <a:cubicBezTo>
                    <a:pt x="5730" y="5848"/>
                    <a:pt x="5753" y="5826"/>
                    <a:pt x="5776" y="5757"/>
                  </a:cubicBezTo>
                  <a:cubicBezTo>
                    <a:pt x="5935" y="5826"/>
                    <a:pt x="6095" y="5917"/>
                    <a:pt x="6255" y="5985"/>
                  </a:cubicBezTo>
                  <a:cubicBezTo>
                    <a:pt x="6575" y="6122"/>
                    <a:pt x="6871" y="6236"/>
                    <a:pt x="7191" y="6373"/>
                  </a:cubicBezTo>
                  <a:cubicBezTo>
                    <a:pt x="7351" y="6442"/>
                    <a:pt x="7442" y="6579"/>
                    <a:pt x="7419" y="6761"/>
                  </a:cubicBezTo>
                  <a:cubicBezTo>
                    <a:pt x="7419" y="6967"/>
                    <a:pt x="7510" y="7104"/>
                    <a:pt x="7647" y="7218"/>
                  </a:cubicBezTo>
                  <a:cubicBezTo>
                    <a:pt x="7921" y="7446"/>
                    <a:pt x="8195" y="7652"/>
                    <a:pt x="8469" y="7903"/>
                  </a:cubicBezTo>
                  <a:cubicBezTo>
                    <a:pt x="8218" y="7925"/>
                    <a:pt x="8058" y="7925"/>
                    <a:pt x="7876" y="7948"/>
                  </a:cubicBezTo>
                  <a:cubicBezTo>
                    <a:pt x="7870" y="7949"/>
                    <a:pt x="7863" y="7949"/>
                    <a:pt x="7856" y="7949"/>
                  </a:cubicBezTo>
                  <a:cubicBezTo>
                    <a:pt x="7647" y="7949"/>
                    <a:pt x="6960" y="7624"/>
                    <a:pt x="6894" y="7469"/>
                  </a:cubicBezTo>
                  <a:cubicBezTo>
                    <a:pt x="6871" y="7400"/>
                    <a:pt x="6917" y="7332"/>
                    <a:pt x="6917" y="7241"/>
                  </a:cubicBezTo>
                  <a:cubicBezTo>
                    <a:pt x="6917" y="6807"/>
                    <a:pt x="6734" y="6556"/>
                    <a:pt x="6323" y="6442"/>
                  </a:cubicBezTo>
                  <a:cubicBezTo>
                    <a:pt x="6264" y="6422"/>
                    <a:pt x="6207" y="6412"/>
                    <a:pt x="6153" y="6412"/>
                  </a:cubicBezTo>
                  <a:cubicBezTo>
                    <a:pt x="5902" y="6412"/>
                    <a:pt x="5738" y="6624"/>
                    <a:pt x="5776" y="6944"/>
                  </a:cubicBezTo>
                  <a:cubicBezTo>
                    <a:pt x="5821" y="7195"/>
                    <a:pt x="6004" y="7355"/>
                    <a:pt x="6164" y="7537"/>
                  </a:cubicBezTo>
                  <a:cubicBezTo>
                    <a:pt x="6643" y="7606"/>
                    <a:pt x="6757" y="7674"/>
                    <a:pt x="6826" y="7903"/>
                  </a:cubicBezTo>
                  <a:cubicBezTo>
                    <a:pt x="6725" y="7907"/>
                    <a:pt x="6645" y="7911"/>
                    <a:pt x="6579" y="7911"/>
                  </a:cubicBezTo>
                  <a:cubicBezTo>
                    <a:pt x="6316" y="7911"/>
                    <a:pt x="6287" y="7852"/>
                    <a:pt x="6141" y="7560"/>
                  </a:cubicBezTo>
                  <a:cubicBezTo>
                    <a:pt x="6050" y="7515"/>
                    <a:pt x="5958" y="7492"/>
                    <a:pt x="5890" y="7446"/>
                  </a:cubicBezTo>
                  <a:cubicBezTo>
                    <a:pt x="5823" y="7389"/>
                    <a:pt x="5764" y="7363"/>
                    <a:pt x="5708" y="7363"/>
                  </a:cubicBezTo>
                  <a:cubicBezTo>
                    <a:pt x="5630" y="7363"/>
                    <a:pt x="5558" y="7412"/>
                    <a:pt x="5479" y="7492"/>
                  </a:cubicBezTo>
                  <a:cubicBezTo>
                    <a:pt x="5753" y="7652"/>
                    <a:pt x="5844" y="7880"/>
                    <a:pt x="5776" y="8177"/>
                  </a:cubicBezTo>
                  <a:cubicBezTo>
                    <a:pt x="5525" y="8336"/>
                    <a:pt x="5205" y="8177"/>
                    <a:pt x="4977" y="8382"/>
                  </a:cubicBezTo>
                  <a:cubicBezTo>
                    <a:pt x="5160" y="8402"/>
                    <a:pt x="5348" y="8432"/>
                    <a:pt x="5532" y="8432"/>
                  </a:cubicBezTo>
                  <a:cubicBezTo>
                    <a:pt x="5761" y="8432"/>
                    <a:pt x="5984" y="8386"/>
                    <a:pt x="6186" y="8222"/>
                  </a:cubicBezTo>
                  <a:cubicBezTo>
                    <a:pt x="6186" y="8222"/>
                    <a:pt x="6209" y="8199"/>
                    <a:pt x="6232" y="8199"/>
                  </a:cubicBezTo>
                  <a:cubicBezTo>
                    <a:pt x="6666" y="8222"/>
                    <a:pt x="7122" y="8177"/>
                    <a:pt x="7533" y="8336"/>
                  </a:cubicBezTo>
                  <a:cubicBezTo>
                    <a:pt x="7465" y="8359"/>
                    <a:pt x="7396" y="8405"/>
                    <a:pt x="7328" y="8450"/>
                  </a:cubicBezTo>
                  <a:cubicBezTo>
                    <a:pt x="7236" y="8496"/>
                    <a:pt x="7122" y="8565"/>
                    <a:pt x="7031" y="8633"/>
                  </a:cubicBezTo>
                  <a:lnTo>
                    <a:pt x="7031" y="8610"/>
                  </a:lnTo>
                  <a:cubicBezTo>
                    <a:pt x="6963" y="8633"/>
                    <a:pt x="6894" y="8656"/>
                    <a:pt x="6848" y="8701"/>
                  </a:cubicBezTo>
                  <a:lnTo>
                    <a:pt x="6848" y="8679"/>
                  </a:lnTo>
                  <a:cubicBezTo>
                    <a:pt x="6803" y="8724"/>
                    <a:pt x="6780" y="8793"/>
                    <a:pt x="6734" y="8793"/>
                  </a:cubicBezTo>
                  <a:cubicBezTo>
                    <a:pt x="6483" y="8816"/>
                    <a:pt x="6209" y="8816"/>
                    <a:pt x="5958" y="8838"/>
                  </a:cubicBezTo>
                  <a:cubicBezTo>
                    <a:pt x="5525" y="8861"/>
                    <a:pt x="5137" y="8930"/>
                    <a:pt x="4817" y="9249"/>
                  </a:cubicBezTo>
                  <a:cubicBezTo>
                    <a:pt x="4798" y="9287"/>
                    <a:pt x="4779" y="9340"/>
                    <a:pt x="4773" y="9396"/>
                  </a:cubicBezTo>
                  <a:lnTo>
                    <a:pt x="4773" y="9396"/>
                  </a:lnTo>
                  <a:cubicBezTo>
                    <a:pt x="5131" y="9208"/>
                    <a:pt x="5490" y="9042"/>
                    <a:pt x="5923" y="9042"/>
                  </a:cubicBezTo>
                  <a:cubicBezTo>
                    <a:pt x="5950" y="9042"/>
                    <a:pt x="5977" y="9043"/>
                    <a:pt x="6004" y="9044"/>
                  </a:cubicBezTo>
                  <a:cubicBezTo>
                    <a:pt x="6164" y="9044"/>
                    <a:pt x="6301" y="9044"/>
                    <a:pt x="6392" y="9204"/>
                  </a:cubicBezTo>
                  <a:cubicBezTo>
                    <a:pt x="6438" y="9295"/>
                    <a:pt x="6575" y="9386"/>
                    <a:pt x="6666" y="9386"/>
                  </a:cubicBezTo>
                  <a:cubicBezTo>
                    <a:pt x="6940" y="9386"/>
                    <a:pt x="7100" y="9569"/>
                    <a:pt x="7214" y="9751"/>
                  </a:cubicBezTo>
                  <a:cubicBezTo>
                    <a:pt x="7419" y="10048"/>
                    <a:pt x="7624" y="10345"/>
                    <a:pt x="7739" y="10687"/>
                  </a:cubicBezTo>
                  <a:cubicBezTo>
                    <a:pt x="7830" y="10893"/>
                    <a:pt x="7898" y="11189"/>
                    <a:pt x="7624" y="11441"/>
                  </a:cubicBezTo>
                  <a:cubicBezTo>
                    <a:pt x="7282" y="10984"/>
                    <a:pt x="7328" y="10368"/>
                    <a:pt x="6917" y="9934"/>
                  </a:cubicBezTo>
                  <a:cubicBezTo>
                    <a:pt x="6917" y="10162"/>
                    <a:pt x="6894" y="10368"/>
                    <a:pt x="6894" y="10550"/>
                  </a:cubicBezTo>
                  <a:cubicBezTo>
                    <a:pt x="6894" y="10687"/>
                    <a:pt x="6917" y="10801"/>
                    <a:pt x="6917" y="10938"/>
                  </a:cubicBezTo>
                  <a:cubicBezTo>
                    <a:pt x="6940" y="11463"/>
                    <a:pt x="6940" y="11463"/>
                    <a:pt x="6392" y="11692"/>
                  </a:cubicBezTo>
                  <a:cubicBezTo>
                    <a:pt x="6369" y="11532"/>
                    <a:pt x="6301" y="11395"/>
                    <a:pt x="6301" y="11235"/>
                  </a:cubicBezTo>
                  <a:cubicBezTo>
                    <a:pt x="6278" y="10893"/>
                    <a:pt x="6323" y="10528"/>
                    <a:pt x="6323" y="10185"/>
                  </a:cubicBezTo>
                  <a:cubicBezTo>
                    <a:pt x="6323" y="10048"/>
                    <a:pt x="6323" y="9934"/>
                    <a:pt x="6278" y="9820"/>
                  </a:cubicBezTo>
                  <a:cubicBezTo>
                    <a:pt x="5913" y="10185"/>
                    <a:pt x="5593" y="10596"/>
                    <a:pt x="5091" y="10824"/>
                  </a:cubicBezTo>
                  <a:cubicBezTo>
                    <a:pt x="5091" y="10254"/>
                    <a:pt x="4977" y="10345"/>
                    <a:pt x="6072" y="9318"/>
                  </a:cubicBezTo>
                  <a:lnTo>
                    <a:pt x="6072" y="9318"/>
                  </a:lnTo>
                  <a:cubicBezTo>
                    <a:pt x="5707" y="9363"/>
                    <a:pt x="5479" y="9546"/>
                    <a:pt x="5228" y="9683"/>
                  </a:cubicBezTo>
                  <a:cubicBezTo>
                    <a:pt x="5000" y="9820"/>
                    <a:pt x="4748" y="9957"/>
                    <a:pt x="4475" y="10117"/>
                  </a:cubicBezTo>
                  <a:cubicBezTo>
                    <a:pt x="4520" y="10208"/>
                    <a:pt x="4589" y="10322"/>
                    <a:pt x="4657" y="10436"/>
                  </a:cubicBezTo>
                  <a:cubicBezTo>
                    <a:pt x="4771" y="10345"/>
                    <a:pt x="4885" y="10254"/>
                    <a:pt x="5045" y="10139"/>
                  </a:cubicBezTo>
                  <a:lnTo>
                    <a:pt x="5045" y="10139"/>
                  </a:lnTo>
                  <a:cubicBezTo>
                    <a:pt x="5000" y="10368"/>
                    <a:pt x="4954" y="10550"/>
                    <a:pt x="4931" y="10756"/>
                  </a:cubicBezTo>
                  <a:cubicBezTo>
                    <a:pt x="4931" y="10912"/>
                    <a:pt x="4974" y="10982"/>
                    <a:pt x="5059" y="10982"/>
                  </a:cubicBezTo>
                  <a:cubicBezTo>
                    <a:pt x="5099" y="10982"/>
                    <a:pt x="5147" y="10967"/>
                    <a:pt x="5205" y="10938"/>
                  </a:cubicBezTo>
                  <a:cubicBezTo>
                    <a:pt x="5410" y="10824"/>
                    <a:pt x="5593" y="10687"/>
                    <a:pt x="5776" y="10550"/>
                  </a:cubicBezTo>
                  <a:cubicBezTo>
                    <a:pt x="5867" y="10482"/>
                    <a:pt x="5958" y="10413"/>
                    <a:pt x="6072" y="10299"/>
                  </a:cubicBezTo>
                  <a:cubicBezTo>
                    <a:pt x="6072" y="10436"/>
                    <a:pt x="6095" y="10505"/>
                    <a:pt x="6095" y="10596"/>
                  </a:cubicBezTo>
                  <a:cubicBezTo>
                    <a:pt x="5981" y="11007"/>
                    <a:pt x="6141" y="11372"/>
                    <a:pt x="6301" y="11760"/>
                  </a:cubicBezTo>
                  <a:cubicBezTo>
                    <a:pt x="6415" y="12034"/>
                    <a:pt x="6506" y="12308"/>
                    <a:pt x="6620" y="12627"/>
                  </a:cubicBezTo>
                  <a:cubicBezTo>
                    <a:pt x="6458" y="12615"/>
                    <a:pt x="6303" y="12555"/>
                    <a:pt x="6155" y="12555"/>
                  </a:cubicBezTo>
                  <a:cubicBezTo>
                    <a:pt x="6031" y="12555"/>
                    <a:pt x="5912" y="12596"/>
                    <a:pt x="5798" y="12742"/>
                  </a:cubicBezTo>
                  <a:cubicBezTo>
                    <a:pt x="5847" y="12736"/>
                    <a:pt x="5894" y="12734"/>
                    <a:pt x="5940" y="12734"/>
                  </a:cubicBezTo>
                  <a:cubicBezTo>
                    <a:pt x="6476" y="12734"/>
                    <a:pt x="6835" y="13086"/>
                    <a:pt x="7214" y="13381"/>
                  </a:cubicBezTo>
                  <a:cubicBezTo>
                    <a:pt x="7191" y="13404"/>
                    <a:pt x="7191" y="13426"/>
                    <a:pt x="7191" y="13449"/>
                  </a:cubicBezTo>
                  <a:cubicBezTo>
                    <a:pt x="7115" y="13449"/>
                    <a:pt x="7039" y="13459"/>
                    <a:pt x="6969" y="13459"/>
                  </a:cubicBezTo>
                  <a:cubicBezTo>
                    <a:pt x="6935" y="13459"/>
                    <a:pt x="6902" y="13457"/>
                    <a:pt x="6871" y="13449"/>
                  </a:cubicBezTo>
                  <a:cubicBezTo>
                    <a:pt x="6666" y="13381"/>
                    <a:pt x="6460" y="13267"/>
                    <a:pt x="6278" y="13198"/>
                  </a:cubicBezTo>
                  <a:cubicBezTo>
                    <a:pt x="6141" y="13175"/>
                    <a:pt x="6027" y="13130"/>
                    <a:pt x="5890" y="13130"/>
                  </a:cubicBezTo>
                  <a:cubicBezTo>
                    <a:pt x="5639" y="13152"/>
                    <a:pt x="5525" y="13335"/>
                    <a:pt x="5547" y="13586"/>
                  </a:cubicBezTo>
                  <a:cubicBezTo>
                    <a:pt x="5570" y="13655"/>
                    <a:pt x="5570" y="13723"/>
                    <a:pt x="5593" y="13792"/>
                  </a:cubicBezTo>
                  <a:cubicBezTo>
                    <a:pt x="5502" y="13837"/>
                    <a:pt x="5410" y="13837"/>
                    <a:pt x="5342" y="13883"/>
                  </a:cubicBezTo>
                  <a:cubicBezTo>
                    <a:pt x="5289" y="13915"/>
                    <a:pt x="5241" y="13932"/>
                    <a:pt x="5193" y="13932"/>
                  </a:cubicBezTo>
                  <a:cubicBezTo>
                    <a:pt x="5138" y="13932"/>
                    <a:pt x="5084" y="13909"/>
                    <a:pt x="5022" y="13860"/>
                  </a:cubicBezTo>
                  <a:cubicBezTo>
                    <a:pt x="4931" y="13814"/>
                    <a:pt x="4817" y="13769"/>
                    <a:pt x="4703" y="13746"/>
                  </a:cubicBezTo>
                  <a:cubicBezTo>
                    <a:pt x="4656" y="13736"/>
                    <a:pt x="4604" y="13731"/>
                    <a:pt x="4557" y="13731"/>
                  </a:cubicBezTo>
                  <a:cubicBezTo>
                    <a:pt x="4491" y="13731"/>
                    <a:pt x="4433" y="13742"/>
                    <a:pt x="4406" y="13769"/>
                  </a:cubicBezTo>
                  <a:cubicBezTo>
                    <a:pt x="4360" y="13814"/>
                    <a:pt x="4360" y="13951"/>
                    <a:pt x="4383" y="14043"/>
                  </a:cubicBezTo>
                  <a:cubicBezTo>
                    <a:pt x="4452" y="14294"/>
                    <a:pt x="4520" y="14522"/>
                    <a:pt x="4612" y="14796"/>
                  </a:cubicBezTo>
                  <a:cubicBezTo>
                    <a:pt x="4657" y="14750"/>
                    <a:pt x="4748" y="14705"/>
                    <a:pt x="4817" y="14659"/>
                  </a:cubicBezTo>
                  <a:cubicBezTo>
                    <a:pt x="4726" y="14408"/>
                    <a:pt x="4634" y="14180"/>
                    <a:pt x="4543" y="13928"/>
                  </a:cubicBezTo>
                  <a:cubicBezTo>
                    <a:pt x="4794" y="13928"/>
                    <a:pt x="4908" y="14043"/>
                    <a:pt x="5022" y="14180"/>
                  </a:cubicBezTo>
                  <a:cubicBezTo>
                    <a:pt x="5388" y="14727"/>
                    <a:pt x="5776" y="15275"/>
                    <a:pt x="6141" y="15823"/>
                  </a:cubicBezTo>
                  <a:cubicBezTo>
                    <a:pt x="6164" y="15869"/>
                    <a:pt x="6186" y="15960"/>
                    <a:pt x="6209" y="16051"/>
                  </a:cubicBezTo>
                  <a:cubicBezTo>
                    <a:pt x="6118" y="16051"/>
                    <a:pt x="6072" y="16051"/>
                    <a:pt x="6027" y="16028"/>
                  </a:cubicBezTo>
                  <a:cubicBezTo>
                    <a:pt x="5730" y="15869"/>
                    <a:pt x="5433" y="15663"/>
                    <a:pt x="5114" y="15549"/>
                  </a:cubicBezTo>
                  <a:cubicBezTo>
                    <a:pt x="5042" y="15525"/>
                    <a:pt x="4965" y="15515"/>
                    <a:pt x="4885" y="15515"/>
                  </a:cubicBezTo>
                  <a:cubicBezTo>
                    <a:pt x="4736" y="15515"/>
                    <a:pt x="4578" y="15550"/>
                    <a:pt x="4429" y="15595"/>
                  </a:cubicBezTo>
                  <a:cubicBezTo>
                    <a:pt x="4368" y="15610"/>
                    <a:pt x="4312" y="15618"/>
                    <a:pt x="4259" y="15618"/>
                  </a:cubicBezTo>
                  <a:cubicBezTo>
                    <a:pt x="4153" y="15618"/>
                    <a:pt x="4056" y="15587"/>
                    <a:pt x="3950" y="15526"/>
                  </a:cubicBezTo>
                  <a:cubicBezTo>
                    <a:pt x="3803" y="15445"/>
                    <a:pt x="3644" y="15375"/>
                    <a:pt x="3474" y="15375"/>
                  </a:cubicBezTo>
                  <a:cubicBezTo>
                    <a:pt x="3406" y="15375"/>
                    <a:pt x="3337" y="15386"/>
                    <a:pt x="3265" y="15412"/>
                  </a:cubicBezTo>
                  <a:cubicBezTo>
                    <a:pt x="3242" y="15800"/>
                    <a:pt x="3767" y="16508"/>
                    <a:pt x="4109" y="16553"/>
                  </a:cubicBezTo>
                  <a:cubicBezTo>
                    <a:pt x="4132" y="16690"/>
                    <a:pt x="4155" y="16827"/>
                    <a:pt x="4178" y="16987"/>
                  </a:cubicBezTo>
                  <a:cubicBezTo>
                    <a:pt x="3630" y="16576"/>
                    <a:pt x="3059" y="16188"/>
                    <a:pt x="2717" y="15549"/>
                  </a:cubicBezTo>
                  <a:cubicBezTo>
                    <a:pt x="3082" y="15366"/>
                    <a:pt x="3333" y="15047"/>
                    <a:pt x="3493" y="14659"/>
                  </a:cubicBezTo>
                  <a:cubicBezTo>
                    <a:pt x="3584" y="14385"/>
                    <a:pt x="3699" y="14088"/>
                    <a:pt x="3584" y="13769"/>
                  </a:cubicBezTo>
                  <a:cubicBezTo>
                    <a:pt x="3527" y="13610"/>
                    <a:pt x="3460" y="13533"/>
                    <a:pt x="3360" y="13533"/>
                  </a:cubicBezTo>
                  <a:cubicBezTo>
                    <a:pt x="3303" y="13533"/>
                    <a:pt x="3234" y="13559"/>
                    <a:pt x="3151" y="13609"/>
                  </a:cubicBezTo>
                  <a:cubicBezTo>
                    <a:pt x="2968" y="13700"/>
                    <a:pt x="2786" y="13837"/>
                    <a:pt x="2580" y="13974"/>
                  </a:cubicBezTo>
                  <a:cubicBezTo>
                    <a:pt x="2512" y="13723"/>
                    <a:pt x="2443" y="13449"/>
                    <a:pt x="2352" y="13198"/>
                  </a:cubicBezTo>
                  <a:cubicBezTo>
                    <a:pt x="2329" y="13107"/>
                    <a:pt x="2283" y="13015"/>
                    <a:pt x="2238" y="12947"/>
                  </a:cubicBezTo>
                  <a:cubicBezTo>
                    <a:pt x="2131" y="12751"/>
                    <a:pt x="2010" y="12680"/>
                    <a:pt x="1854" y="12680"/>
                  </a:cubicBezTo>
                  <a:cubicBezTo>
                    <a:pt x="1810" y="12680"/>
                    <a:pt x="1763" y="12686"/>
                    <a:pt x="1713" y="12696"/>
                  </a:cubicBezTo>
                  <a:cubicBezTo>
                    <a:pt x="1439" y="12764"/>
                    <a:pt x="1302" y="12924"/>
                    <a:pt x="1302" y="13198"/>
                  </a:cubicBezTo>
                  <a:cubicBezTo>
                    <a:pt x="1279" y="13472"/>
                    <a:pt x="1325" y="13700"/>
                    <a:pt x="1484" y="13928"/>
                  </a:cubicBezTo>
                  <a:cubicBezTo>
                    <a:pt x="1576" y="14065"/>
                    <a:pt x="1644" y="14225"/>
                    <a:pt x="1667" y="14431"/>
                  </a:cubicBezTo>
                  <a:cubicBezTo>
                    <a:pt x="1599" y="14385"/>
                    <a:pt x="1507" y="14339"/>
                    <a:pt x="1416" y="14271"/>
                  </a:cubicBezTo>
                  <a:cubicBezTo>
                    <a:pt x="1200" y="14121"/>
                    <a:pt x="948" y="14069"/>
                    <a:pt x="694" y="14069"/>
                  </a:cubicBezTo>
                  <a:cubicBezTo>
                    <a:pt x="599" y="14069"/>
                    <a:pt x="505" y="14076"/>
                    <a:pt x="412" y="14088"/>
                  </a:cubicBezTo>
                  <a:cubicBezTo>
                    <a:pt x="183" y="14134"/>
                    <a:pt x="24" y="14294"/>
                    <a:pt x="24" y="14476"/>
                  </a:cubicBezTo>
                  <a:cubicBezTo>
                    <a:pt x="1" y="14636"/>
                    <a:pt x="115" y="14819"/>
                    <a:pt x="320" y="14910"/>
                  </a:cubicBezTo>
                  <a:cubicBezTo>
                    <a:pt x="617" y="15001"/>
                    <a:pt x="937" y="15070"/>
                    <a:pt x="1256" y="15230"/>
                  </a:cubicBezTo>
                  <a:cubicBezTo>
                    <a:pt x="868" y="15366"/>
                    <a:pt x="480" y="15481"/>
                    <a:pt x="92" y="15618"/>
                  </a:cubicBezTo>
                  <a:cubicBezTo>
                    <a:pt x="183" y="16074"/>
                    <a:pt x="457" y="16211"/>
                    <a:pt x="1256" y="16211"/>
                  </a:cubicBezTo>
                  <a:cubicBezTo>
                    <a:pt x="1142" y="16348"/>
                    <a:pt x="1051" y="16508"/>
                    <a:pt x="937" y="16622"/>
                  </a:cubicBezTo>
                  <a:cubicBezTo>
                    <a:pt x="777" y="16804"/>
                    <a:pt x="845" y="17010"/>
                    <a:pt x="914" y="17192"/>
                  </a:cubicBezTo>
                  <a:cubicBezTo>
                    <a:pt x="914" y="17261"/>
                    <a:pt x="982" y="17307"/>
                    <a:pt x="1051" y="17329"/>
                  </a:cubicBezTo>
                  <a:cubicBezTo>
                    <a:pt x="1104" y="17349"/>
                    <a:pt x="1165" y="17358"/>
                    <a:pt x="1230" y="17358"/>
                  </a:cubicBezTo>
                  <a:cubicBezTo>
                    <a:pt x="1466" y="17358"/>
                    <a:pt x="1747" y="17235"/>
                    <a:pt x="1873" y="17056"/>
                  </a:cubicBezTo>
                  <a:cubicBezTo>
                    <a:pt x="2032" y="16850"/>
                    <a:pt x="2169" y="16645"/>
                    <a:pt x="2306" y="16394"/>
                  </a:cubicBezTo>
                  <a:cubicBezTo>
                    <a:pt x="2466" y="16599"/>
                    <a:pt x="2580" y="16782"/>
                    <a:pt x="2740" y="16964"/>
                  </a:cubicBezTo>
                  <a:cubicBezTo>
                    <a:pt x="2808" y="17033"/>
                    <a:pt x="2968" y="17078"/>
                    <a:pt x="3082" y="17078"/>
                  </a:cubicBezTo>
                  <a:cubicBezTo>
                    <a:pt x="3128" y="17078"/>
                    <a:pt x="3196" y="16941"/>
                    <a:pt x="3242" y="16850"/>
                  </a:cubicBezTo>
                  <a:cubicBezTo>
                    <a:pt x="3265" y="16827"/>
                    <a:pt x="3265" y="16782"/>
                    <a:pt x="3288" y="16713"/>
                  </a:cubicBezTo>
                  <a:cubicBezTo>
                    <a:pt x="3607" y="16873"/>
                    <a:pt x="3904" y="17033"/>
                    <a:pt x="4269" y="17215"/>
                  </a:cubicBezTo>
                  <a:cubicBezTo>
                    <a:pt x="4018" y="17307"/>
                    <a:pt x="3813" y="17352"/>
                    <a:pt x="3630" y="17444"/>
                  </a:cubicBezTo>
                  <a:cubicBezTo>
                    <a:pt x="3447" y="17535"/>
                    <a:pt x="3265" y="17672"/>
                    <a:pt x="3082" y="17809"/>
                  </a:cubicBezTo>
                  <a:cubicBezTo>
                    <a:pt x="3364" y="18027"/>
                    <a:pt x="3676" y="18144"/>
                    <a:pt x="3975" y="18144"/>
                  </a:cubicBezTo>
                  <a:cubicBezTo>
                    <a:pt x="4208" y="18144"/>
                    <a:pt x="4434" y="18073"/>
                    <a:pt x="4634" y="17923"/>
                  </a:cubicBezTo>
                  <a:cubicBezTo>
                    <a:pt x="4931" y="17695"/>
                    <a:pt x="5251" y="17717"/>
                    <a:pt x="5547" y="17695"/>
                  </a:cubicBezTo>
                  <a:cubicBezTo>
                    <a:pt x="5593" y="17695"/>
                    <a:pt x="5662" y="17740"/>
                    <a:pt x="5707" y="17786"/>
                  </a:cubicBezTo>
                  <a:cubicBezTo>
                    <a:pt x="5821" y="17946"/>
                    <a:pt x="5935" y="18128"/>
                    <a:pt x="6072" y="18334"/>
                  </a:cubicBezTo>
                  <a:cubicBezTo>
                    <a:pt x="6015" y="18322"/>
                    <a:pt x="5958" y="18322"/>
                    <a:pt x="5904" y="18322"/>
                  </a:cubicBezTo>
                  <a:cubicBezTo>
                    <a:pt x="5850" y="18322"/>
                    <a:pt x="5798" y="18322"/>
                    <a:pt x="5753" y="18311"/>
                  </a:cubicBezTo>
                  <a:cubicBezTo>
                    <a:pt x="5685" y="18291"/>
                    <a:pt x="5613" y="18281"/>
                    <a:pt x="5539" y="18281"/>
                  </a:cubicBezTo>
                  <a:cubicBezTo>
                    <a:pt x="4944" y="18281"/>
                    <a:pt x="4201" y="18886"/>
                    <a:pt x="4018" y="19292"/>
                  </a:cubicBezTo>
                  <a:cubicBezTo>
                    <a:pt x="3950" y="19429"/>
                    <a:pt x="3927" y="19589"/>
                    <a:pt x="3950" y="19749"/>
                  </a:cubicBezTo>
                  <a:cubicBezTo>
                    <a:pt x="3997" y="19938"/>
                    <a:pt x="4099" y="20040"/>
                    <a:pt x="4240" y="20040"/>
                  </a:cubicBezTo>
                  <a:cubicBezTo>
                    <a:pt x="4303" y="20040"/>
                    <a:pt x="4374" y="20020"/>
                    <a:pt x="4452" y="19977"/>
                  </a:cubicBezTo>
                  <a:cubicBezTo>
                    <a:pt x="4840" y="19749"/>
                    <a:pt x="5228" y="19498"/>
                    <a:pt x="5639" y="19270"/>
                  </a:cubicBezTo>
                  <a:cubicBezTo>
                    <a:pt x="5776" y="19178"/>
                    <a:pt x="5913" y="19110"/>
                    <a:pt x="6050" y="19041"/>
                  </a:cubicBezTo>
                  <a:lnTo>
                    <a:pt x="6050" y="19041"/>
                  </a:lnTo>
                  <a:cubicBezTo>
                    <a:pt x="5981" y="19224"/>
                    <a:pt x="5890" y="19429"/>
                    <a:pt x="5844" y="19635"/>
                  </a:cubicBezTo>
                  <a:cubicBezTo>
                    <a:pt x="5821" y="19749"/>
                    <a:pt x="5844" y="19886"/>
                    <a:pt x="5844" y="20023"/>
                  </a:cubicBezTo>
                  <a:cubicBezTo>
                    <a:pt x="6506" y="19726"/>
                    <a:pt x="6757" y="19384"/>
                    <a:pt x="6734" y="18745"/>
                  </a:cubicBezTo>
                  <a:cubicBezTo>
                    <a:pt x="6748" y="18744"/>
                    <a:pt x="6761" y="18743"/>
                    <a:pt x="6774" y="18743"/>
                  </a:cubicBezTo>
                  <a:cubicBezTo>
                    <a:pt x="7140" y="18743"/>
                    <a:pt x="7384" y="19045"/>
                    <a:pt x="7693" y="19155"/>
                  </a:cubicBezTo>
                  <a:cubicBezTo>
                    <a:pt x="7373" y="19292"/>
                    <a:pt x="7008" y="19384"/>
                    <a:pt x="6734" y="19589"/>
                  </a:cubicBezTo>
                  <a:cubicBezTo>
                    <a:pt x="6255" y="19886"/>
                    <a:pt x="6004" y="20365"/>
                    <a:pt x="6072" y="20959"/>
                  </a:cubicBezTo>
                  <a:cubicBezTo>
                    <a:pt x="6090" y="21137"/>
                    <a:pt x="6150" y="21232"/>
                    <a:pt x="6284" y="21232"/>
                  </a:cubicBezTo>
                  <a:cubicBezTo>
                    <a:pt x="6322" y="21232"/>
                    <a:pt x="6365" y="21225"/>
                    <a:pt x="6415" y="21210"/>
                  </a:cubicBezTo>
                  <a:cubicBezTo>
                    <a:pt x="6711" y="21118"/>
                    <a:pt x="7031" y="21050"/>
                    <a:pt x="7305" y="20890"/>
                  </a:cubicBezTo>
                  <a:cubicBezTo>
                    <a:pt x="7533" y="20753"/>
                    <a:pt x="7670" y="20502"/>
                    <a:pt x="7830" y="20274"/>
                  </a:cubicBezTo>
                  <a:cubicBezTo>
                    <a:pt x="7944" y="20091"/>
                    <a:pt x="8035" y="19886"/>
                    <a:pt x="8127" y="19680"/>
                  </a:cubicBezTo>
                  <a:cubicBezTo>
                    <a:pt x="8181" y="19534"/>
                    <a:pt x="8236" y="19461"/>
                    <a:pt x="8361" y="19461"/>
                  </a:cubicBezTo>
                  <a:cubicBezTo>
                    <a:pt x="8392" y="19461"/>
                    <a:pt x="8428" y="19466"/>
                    <a:pt x="8469" y="19475"/>
                  </a:cubicBezTo>
                  <a:cubicBezTo>
                    <a:pt x="8994" y="19566"/>
                    <a:pt x="9496" y="19658"/>
                    <a:pt x="10021" y="19749"/>
                  </a:cubicBezTo>
                  <a:lnTo>
                    <a:pt x="10021" y="19734"/>
                  </a:lnTo>
                  <a:lnTo>
                    <a:pt x="10021" y="19734"/>
                  </a:lnTo>
                  <a:cubicBezTo>
                    <a:pt x="10286" y="19821"/>
                    <a:pt x="10531" y="19888"/>
                    <a:pt x="10797" y="19954"/>
                  </a:cubicBezTo>
                  <a:cubicBezTo>
                    <a:pt x="10808" y="19957"/>
                    <a:pt x="10819" y="19957"/>
                    <a:pt x="10830" y="19957"/>
                  </a:cubicBezTo>
                  <a:cubicBezTo>
                    <a:pt x="10889" y="19957"/>
                    <a:pt x="10948" y="19931"/>
                    <a:pt x="11011" y="19931"/>
                  </a:cubicBezTo>
                  <a:cubicBezTo>
                    <a:pt x="11059" y="19931"/>
                    <a:pt x="11109" y="19947"/>
                    <a:pt x="11162" y="20000"/>
                  </a:cubicBezTo>
                  <a:cubicBezTo>
                    <a:pt x="11277" y="20091"/>
                    <a:pt x="11482" y="20091"/>
                    <a:pt x="11619" y="20114"/>
                  </a:cubicBezTo>
                  <a:cubicBezTo>
                    <a:pt x="11779" y="20160"/>
                    <a:pt x="11938" y="20183"/>
                    <a:pt x="12098" y="20228"/>
                  </a:cubicBezTo>
                  <a:cubicBezTo>
                    <a:pt x="12121" y="20228"/>
                    <a:pt x="12144" y="20251"/>
                    <a:pt x="12212" y="20297"/>
                  </a:cubicBezTo>
                  <a:cubicBezTo>
                    <a:pt x="12075" y="20365"/>
                    <a:pt x="11984" y="20434"/>
                    <a:pt x="11870" y="20457"/>
                  </a:cubicBezTo>
                  <a:cubicBezTo>
                    <a:pt x="11413" y="20548"/>
                    <a:pt x="10957" y="20616"/>
                    <a:pt x="10478" y="20685"/>
                  </a:cubicBezTo>
                  <a:cubicBezTo>
                    <a:pt x="9930" y="20799"/>
                    <a:pt x="9451" y="21027"/>
                    <a:pt x="9131" y="21506"/>
                  </a:cubicBezTo>
                  <a:cubicBezTo>
                    <a:pt x="8948" y="21758"/>
                    <a:pt x="8971" y="22009"/>
                    <a:pt x="9040" y="22283"/>
                  </a:cubicBezTo>
                  <a:cubicBezTo>
                    <a:pt x="9062" y="22328"/>
                    <a:pt x="9131" y="22397"/>
                    <a:pt x="9199" y="22397"/>
                  </a:cubicBezTo>
                  <a:cubicBezTo>
                    <a:pt x="9348" y="22419"/>
                    <a:pt x="9496" y="22448"/>
                    <a:pt x="9642" y="22448"/>
                  </a:cubicBezTo>
                  <a:cubicBezTo>
                    <a:pt x="9787" y="22448"/>
                    <a:pt x="9930" y="22419"/>
                    <a:pt x="10067" y="22328"/>
                  </a:cubicBezTo>
                  <a:cubicBezTo>
                    <a:pt x="10409" y="22100"/>
                    <a:pt x="10752" y="21849"/>
                    <a:pt x="11094" y="21621"/>
                  </a:cubicBezTo>
                  <a:cubicBezTo>
                    <a:pt x="11162" y="21575"/>
                    <a:pt x="11254" y="21529"/>
                    <a:pt x="11345" y="21506"/>
                  </a:cubicBezTo>
                  <a:lnTo>
                    <a:pt x="11345" y="21506"/>
                  </a:lnTo>
                  <a:cubicBezTo>
                    <a:pt x="11140" y="21803"/>
                    <a:pt x="11231" y="22146"/>
                    <a:pt x="11254" y="22442"/>
                  </a:cubicBezTo>
                  <a:cubicBezTo>
                    <a:pt x="11277" y="22671"/>
                    <a:pt x="11436" y="22876"/>
                    <a:pt x="11550" y="23081"/>
                  </a:cubicBezTo>
                  <a:cubicBezTo>
                    <a:pt x="11619" y="23218"/>
                    <a:pt x="11710" y="23332"/>
                    <a:pt x="11824" y="23447"/>
                  </a:cubicBezTo>
                  <a:cubicBezTo>
                    <a:pt x="11881" y="23503"/>
                    <a:pt x="11968" y="23544"/>
                    <a:pt x="12048" y="23544"/>
                  </a:cubicBezTo>
                  <a:cubicBezTo>
                    <a:pt x="12065" y="23544"/>
                    <a:pt x="12082" y="23542"/>
                    <a:pt x="12098" y="23538"/>
                  </a:cubicBezTo>
                  <a:cubicBezTo>
                    <a:pt x="12167" y="23538"/>
                    <a:pt x="12212" y="23424"/>
                    <a:pt x="12235" y="23332"/>
                  </a:cubicBezTo>
                  <a:cubicBezTo>
                    <a:pt x="12395" y="22739"/>
                    <a:pt x="12372" y="22168"/>
                    <a:pt x="12167" y="21598"/>
                  </a:cubicBezTo>
                  <a:cubicBezTo>
                    <a:pt x="12075" y="21392"/>
                    <a:pt x="11961" y="21187"/>
                    <a:pt x="11870" y="20959"/>
                  </a:cubicBezTo>
                  <a:cubicBezTo>
                    <a:pt x="12238" y="20735"/>
                    <a:pt x="12599" y="20595"/>
                    <a:pt x="12970" y="20595"/>
                  </a:cubicBezTo>
                  <a:cubicBezTo>
                    <a:pt x="13242" y="20595"/>
                    <a:pt x="13520" y="20671"/>
                    <a:pt x="13810" y="20845"/>
                  </a:cubicBezTo>
                  <a:cubicBezTo>
                    <a:pt x="14312" y="21118"/>
                    <a:pt x="14837" y="21370"/>
                    <a:pt x="15339" y="21621"/>
                  </a:cubicBezTo>
                  <a:cubicBezTo>
                    <a:pt x="15454" y="21689"/>
                    <a:pt x="15545" y="21758"/>
                    <a:pt x="15636" y="21803"/>
                  </a:cubicBezTo>
                  <a:cubicBezTo>
                    <a:pt x="15807" y="21898"/>
                    <a:pt x="15963" y="21946"/>
                    <a:pt x="16142" y="21946"/>
                  </a:cubicBezTo>
                  <a:cubicBezTo>
                    <a:pt x="16178" y="21946"/>
                    <a:pt x="16214" y="21944"/>
                    <a:pt x="16252" y="21940"/>
                  </a:cubicBezTo>
                  <a:cubicBezTo>
                    <a:pt x="16526" y="21940"/>
                    <a:pt x="16800" y="22031"/>
                    <a:pt x="17051" y="22077"/>
                  </a:cubicBezTo>
                  <a:cubicBezTo>
                    <a:pt x="17097" y="22077"/>
                    <a:pt x="17143" y="22123"/>
                    <a:pt x="17188" y="22123"/>
                  </a:cubicBezTo>
                  <a:cubicBezTo>
                    <a:pt x="17805" y="22191"/>
                    <a:pt x="18330" y="22511"/>
                    <a:pt x="18855" y="22853"/>
                  </a:cubicBezTo>
                  <a:cubicBezTo>
                    <a:pt x="19106" y="23036"/>
                    <a:pt x="19334" y="23241"/>
                    <a:pt x="19516" y="23469"/>
                  </a:cubicBezTo>
                  <a:cubicBezTo>
                    <a:pt x="20156" y="24337"/>
                    <a:pt x="20863" y="25113"/>
                    <a:pt x="21708" y="25775"/>
                  </a:cubicBezTo>
                  <a:cubicBezTo>
                    <a:pt x="22050" y="26026"/>
                    <a:pt x="22301" y="26368"/>
                    <a:pt x="22598" y="26665"/>
                  </a:cubicBezTo>
                  <a:cubicBezTo>
                    <a:pt x="22639" y="26707"/>
                    <a:pt x="22706" y="26725"/>
                    <a:pt x="22785" y="26725"/>
                  </a:cubicBezTo>
                  <a:cubicBezTo>
                    <a:pt x="23187" y="26725"/>
                    <a:pt x="23937" y="26258"/>
                    <a:pt x="23671" y="25935"/>
                  </a:cubicBezTo>
                  <a:cubicBezTo>
                    <a:pt x="23922" y="25798"/>
                    <a:pt x="23785" y="25661"/>
                    <a:pt x="23671" y="25524"/>
                  </a:cubicBezTo>
                  <a:cubicBezTo>
                    <a:pt x="23351" y="25181"/>
                    <a:pt x="22986" y="24862"/>
                    <a:pt x="22689" y="24474"/>
                  </a:cubicBezTo>
                  <a:cubicBezTo>
                    <a:pt x="22096" y="23766"/>
                    <a:pt x="21297" y="23332"/>
                    <a:pt x="20589" y="22785"/>
                  </a:cubicBezTo>
                  <a:cubicBezTo>
                    <a:pt x="20293" y="22556"/>
                    <a:pt x="20064" y="22283"/>
                    <a:pt x="19813" y="22031"/>
                  </a:cubicBezTo>
                  <a:cubicBezTo>
                    <a:pt x="19494" y="21712"/>
                    <a:pt x="19197" y="21392"/>
                    <a:pt x="18900" y="21050"/>
                  </a:cubicBezTo>
                  <a:cubicBezTo>
                    <a:pt x="18672" y="20776"/>
                    <a:pt x="18467" y="20479"/>
                    <a:pt x="18238" y="20183"/>
                  </a:cubicBezTo>
                  <a:cubicBezTo>
                    <a:pt x="18170" y="20091"/>
                    <a:pt x="18124" y="20000"/>
                    <a:pt x="18078" y="19909"/>
                  </a:cubicBezTo>
                  <a:cubicBezTo>
                    <a:pt x="17668" y="19270"/>
                    <a:pt x="17257" y="18630"/>
                    <a:pt x="16846" y="17991"/>
                  </a:cubicBezTo>
                  <a:cubicBezTo>
                    <a:pt x="16618" y="17626"/>
                    <a:pt x="16389" y="17284"/>
                    <a:pt x="16184" y="16919"/>
                  </a:cubicBezTo>
                  <a:cubicBezTo>
                    <a:pt x="16181" y="16921"/>
                    <a:pt x="16178" y="16924"/>
                    <a:pt x="16176" y="16927"/>
                  </a:cubicBezTo>
                  <a:lnTo>
                    <a:pt x="16176" y="16927"/>
                  </a:lnTo>
                  <a:cubicBezTo>
                    <a:pt x="16113" y="16816"/>
                    <a:pt x="16089" y="16687"/>
                    <a:pt x="16001" y="16599"/>
                  </a:cubicBezTo>
                  <a:cubicBezTo>
                    <a:pt x="15819" y="16348"/>
                    <a:pt x="15819" y="16074"/>
                    <a:pt x="15842" y="15800"/>
                  </a:cubicBezTo>
                  <a:cubicBezTo>
                    <a:pt x="15842" y="15481"/>
                    <a:pt x="15933" y="15161"/>
                    <a:pt x="15842" y="14819"/>
                  </a:cubicBezTo>
                  <a:cubicBezTo>
                    <a:pt x="15819" y="14727"/>
                    <a:pt x="15864" y="14568"/>
                    <a:pt x="15956" y="14476"/>
                  </a:cubicBezTo>
                  <a:cubicBezTo>
                    <a:pt x="16207" y="14180"/>
                    <a:pt x="16504" y="13906"/>
                    <a:pt x="16777" y="13632"/>
                  </a:cubicBezTo>
                  <a:cubicBezTo>
                    <a:pt x="16800" y="13609"/>
                    <a:pt x="16846" y="13609"/>
                    <a:pt x="16892" y="13586"/>
                  </a:cubicBezTo>
                  <a:lnTo>
                    <a:pt x="16892" y="13586"/>
                  </a:lnTo>
                  <a:cubicBezTo>
                    <a:pt x="16869" y="13814"/>
                    <a:pt x="16846" y="13997"/>
                    <a:pt x="16823" y="14202"/>
                  </a:cubicBezTo>
                  <a:cubicBezTo>
                    <a:pt x="16823" y="14294"/>
                    <a:pt x="16800" y="14385"/>
                    <a:pt x="16800" y="14476"/>
                  </a:cubicBezTo>
                  <a:cubicBezTo>
                    <a:pt x="16830" y="14746"/>
                    <a:pt x="16899" y="14848"/>
                    <a:pt x="17047" y="14848"/>
                  </a:cubicBezTo>
                  <a:cubicBezTo>
                    <a:pt x="17124" y="14848"/>
                    <a:pt x="17222" y="14820"/>
                    <a:pt x="17348" y="14773"/>
                  </a:cubicBezTo>
                  <a:cubicBezTo>
                    <a:pt x="17919" y="14545"/>
                    <a:pt x="18147" y="14065"/>
                    <a:pt x="18421" y="13609"/>
                  </a:cubicBezTo>
                  <a:cubicBezTo>
                    <a:pt x="18444" y="13540"/>
                    <a:pt x="18467" y="13472"/>
                    <a:pt x="18512" y="13404"/>
                  </a:cubicBezTo>
                  <a:cubicBezTo>
                    <a:pt x="18649" y="13677"/>
                    <a:pt x="18763" y="13928"/>
                    <a:pt x="18877" y="14157"/>
                  </a:cubicBezTo>
                  <a:cubicBezTo>
                    <a:pt x="19014" y="14431"/>
                    <a:pt x="19243" y="14590"/>
                    <a:pt x="19494" y="14705"/>
                  </a:cubicBezTo>
                  <a:cubicBezTo>
                    <a:pt x="19548" y="14735"/>
                    <a:pt x="19610" y="14749"/>
                    <a:pt x="19676" y="14749"/>
                  </a:cubicBezTo>
                  <a:cubicBezTo>
                    <a:pt x="19858" y="14749"/>
                    <a:pt x="20067" y="14638"/>
                    <a:pt x="20201" y="14453"/>
                  </a:cubicBezTo>
                  <a:cubicBezTo>
                    <a:pt x="20315" y="14271"/>
                    <a:pt x="20293" y="14088"/>
                    <a:pt x="20110" y="13906"/>
                  </a:cubicBezTo>
                  <a:cubicBezTo>
                    <a:pt x="19927" y="13746"/>
                    <a:pt x="19722" y="13609"/>
                    <a:pt x="19516" y="13472"/>
                  </a:cubicBezTo>
                  <a:cubicBezTo>
                    <a:pt x="19243" y="13244"/>
                    <a:pt x="18991" y="13015"/>
                    <a:pt x="18718" y="12810"/>
                  </a:cubicBezTo>
                  <a:cubicBezTo>
                    <a:pt x="18718" y="12808"/>
                    <a:pt x="18718" y="12805"/>
                    <a:pt x="18718" y="12803"/>
                  </a:cubicBezTo>
                  <a:lnTo>
                    <a:pt x="18718" y="12803"/>
                  </a:lnTo>
                  <a:cubicBezTo>
                    <a:pt x="18778" y="12787"/>
                    <a:pt x="18837" y="12787"/>
                    <a:pt x="18877" y="12787"/>
                  </a:cubicBezTo>
                  <a:cubicBezTo>
                    <a:pt x="19174" y="12764"/>
                    <a:pt x="19448" y="12742"/>
                    <a:pt x="19745" y="12719"/>
                  </a:cubicBezTo>
                  <a:cubicBezTo>
                    <a:pt x="19950" y="12719"/>
                    <a:pt x="20156" y="12673"/>
                    <a:pt x="20384" y="12673"/>
                  </a:cubicBezTo>
                  <a:cubicBezTo>
                    <a:pt x="20438" y="12677"/>
                    <a:pt x="20485" y="12680"/>
                    <a:pt x="20527" y="12680"/>
                  </a:cubicBezTo>
                  <a:cubicBezTo>
                    <a:pt x="20728" y="12680"/>
                    <a:pt x="20791" y="12619"/>
                    <a:pt x="20886" y="12354"/>
                  </a:cubicBezTo>
                  <a:cubicBezTo>
                    <a:pt x="21114" y="11806"/>
                    <a:pt x="20795" y="11326"/>
                    <a:pt x="20178" y="11304"/>
                  </a:cubicBezTo>
                  <a:cubicBezTo>
                    <a:pt x="19676" y="11304"/>
                    <a:pt x="19288" y="11532"/>
                    <a:pt x="18855" y="11874"/>
                  </a:cubicBezTo>
                  <a:cubicBezTo>
                    <a:pt x="18900" y="11623"/>
                    <a:pt x="18923" y="11418"/>
                    <a:pt x="18946" y="11235"/>
                  </a:cubicBezTo>
                  <a:cubicBezTo>
                    <a:pt x="19014" y="10893"/>
                    <a:pt x="18946" y="10550"/>
                    <a:pt x="18786" y="10254"/>
                  </a:cubicBezTo>
                  <a:cubicBezTo>
                    <a:pt x="18718" y="10139"/>
                    <a:pt x="18558" y="10003"/>
                    <a:pt x="18421" y="10003"/>
                  </a:cubicBezTo>
                  <a:cubicBezTo>
                    <a:pt x="18307" y="10003"/>
                    <a:pt x="18193" y="10162"/>
                    <a:pt x="18101" y="10254"/>
                  </a:cubicBezTo>
                  <a:cubicBezTo>
                    <a:pt x="18010" y="10391"/>
                    <a:pt x="17827" y="11212"/>
                    <a:pt x="17805" y="11372"/>
                  </a:cubicBezTo>
                  <a:cubicBezTo>
                    <a:pt x="17805" y="11412"/>
                    <a:pt x="17787" y="11469"/>
                    <a:pt x="17767" y="11514"/>
                  </a:cubicBezTo>
                  <a:lnTo>
                    <a:pt x="17767" y="11514"/>
                  </a:lnTo>
                  <a:cubicBezTo>
                    <a:pt x="17683" y="11406"/>
                    <a:pt x="17617" y="11298"/>
                    <a:pt x="17531" y="11189"/>
                  </a:cubicBezTo>
                  <a:cubicBezTo>
                    <a:pt x="17434" y="11069"/>
                    <a:pt x="17351" y="11012"/>
                    <a:pt x="17260" y="11012"/>
                  </a:cubicBezTo>
                  <a:cubicBezTo>
                    <a:pt x="17178" y="11012"/>
                    <a:pt x="17091" y="11058"/>
                    <a:pt x="16983" y="11144"/>
                  </a:cubicBezTo>
                  <a:cubicBezTo>
                    <a:pt x="16755" y="11326"/>
                    <a:pt x="16549" y="11486"/>
                    <a:pt x="16344" y="11669"/>
                  </a:cubicBezTo>
                  <a:cubicBezTo>
                    <a:pt x="16412" y="11737"/>
                    <a:pt x="16526" y="11829"/>
                    <a:pt x="16572" y="11920"/>
                  </a:cubicBezTo>
                  <a:cubicBezTo>
                    <a:pt x="16663" y="12285"/>
                    <a:pt x="16846" y="12559"/>
                    <a:pt x="17234" y="12650"/>
                  </a:cubicBezTo>
                  <a:cubicBezTo>
                    <a:pt x="16686" y="12947"/>
                    <a:pt x="16298" y="13381"/>
                    <a:pt x="15933" y="13837"/>
                  </a:cubicBezTo>
                  <a:cubicBezTo>
                    <a:pt x="15910" y="13837"/>
                    <a:pt x="15864" y="13814"/>
                    <a:pt x="15842" y="13814"/>
                  </a:cubicBezTo>
                  <a:cubicBezTo>
                    <a:pt x="15819" y="13632"/>
                    <a:pt x="15750" y="13426"/>
                    <a:pt x="15773" y="13221"/>
                  </a:cubicBezTo>
                  <a:cubicBezTo>
                    <a:pt x="15796" y="12605"/>
                    <a:pt x="15819" y="11966"/>
                    <a:pt x="16047" y="11395"/>
                  </a:cubicBezTo>
                  <a:cubicBezTo>
                    <a:pt x="16275" y="10824"/>
                    <a:pt x="16481" y="10231"/>
                    <a:pt x="16937" y="9751"/>
                  </a:cubicBezTo>
                  <a:cubicBezTo>
                    <a:pt x="17097" y="9592"/>
                    <a:pt x="17165" y="9318"/>
                    <a:pt x="17280" y="9090"/>
                  </a:cubicBezTo>
                  <a:cubicBezTo>
                    <a:pt x="17782" y="9455"/>
                    <a:pt x="18352" y="9615"/>
                    <a:pt x="18969" y="9660"/>
                  </a:cubicBezTo>
                  <a:cubicBezTo>
                    <a:pt x="19009" y="9664"/>
                    <a:pt x="19050" y="9667"/>
                    <a:pt x="19090" y="9667"/>
                  </a:cubicBezTo>
                  <a:cubicBezTo>
                    <a:pt x="19275" y="9667"/>
                    <a:pt x="19450" y="9611"/>
                    <a:pt x="19562" y="9386"/>
                  </a:cubicBezTo>
                  <a:cubicBezTo>
                    <a:pt x="19151" y="8816"/>
                    <a:pt x="18512" y="8747"/>
                    <a:pt x="17850" y="8679"/>
                  </a:cubicBezTo>
                  <a:cubicBezTo>
                    <a:pt x="18215" y="8450"/>
                    <a:pt x="18558" y="8268"/>
                    <a:pt x="18900" y="8062"/>
                  </a:cubicBezTo>
                  <a:cubicBezTo>
                    <a:pt x="19243" y="7880"/>
                    <a:pt x="19448" y="7583"/>
                    <a:pt x="19653" y="7264"/>
                  </a:cubicBezTo>
                  <a:cubicBezTo>
                    <a:pt x="19676" y="7218"/>
                    <a:pt x="19676" y="7104"/>
                    <a:pt x="19653" y="7081"/>
                  </a:cubicBezTo>
                  <a:cubicBezTo>
                    <a:pt x="19465" y="6955"/>
                    <a:pt x="19315" y="6733"/>
                    <a:pt x="19061" y="6733"/>
                  </a:cubicBezTo>
                  <a:cubicBezTo>
                    <a:pt x="19039" y="6733"/>
                    <a:pt x="19016" y="6735"/>
                    <a:pt x="18991" y="6739"/>
                  </a:cubicBezTo>
                  <a:cubicBezTo>
                    <a:pt x="19037" y="6761"/>
                    <a:pt x="19106" y="6807"/>
                    <a:pt x="19151" y="6830"/>
                  </a:cubicBezTo>
                  <a:cubicBezTo>
                    <a:pt x="18695" y="7035"/>
                    <a:pt x="18467" y="7515"/>
                    <a:pt x="18056" y="7766"/>
                  </a:cubicBezTo>
                  <a:cubicBezTo>
                    <a:pt x="18124" y="7469"/>
                    <a:pt x="18215" y="7195"/>
                    <a:pt x="18284" y="6898"/>
                  </a:cubicBezTo>
                  <a:cubicBezTo>
                    <a:pt x="18307" y="6830"/>
                    <a:pt x="18307" y="6739"/>
                    <a:pt x="18307" y="6647"/>
                  </a:cubicBezTo>
                  <a:cubicBezTo>
                    <a:pt x="18307" y="6533"/>
                    <a:pt x="18284" y="6442"/>
                    <a:pt x="18147" y="6373"/>
                  </a:cubicBezTo>
                  <a:cubicBezTo>
                    <a:pt x="18087" y="6333"/>
                    <a:pt x="18027" y="6315"/>
                    <a:pt x="17973" y="6315"/>
                  </a:cubicBezTo>
                  <a:cubicBezTo>
                    <a:pt x="17903" y="6315"/>
                    <a:pt x="17843" y="6345"/>
                    <a:pt x="17805" y="6396"/>
                  </a:cubicBezTo>
                  <a:cubicBezTo>
                    <a:pt x="17599" y="6602"/>
                    <a:pt x="17325" y="6761"/>
                    <a:pt x="17325" y="7127"/>
                  </a:cubicBezTo>
                  <a:cubicBezTo>
                    <a:pt x="17325" y="7446"/>
                    <a:pt x="17302" y="7766"/>
                    <a:pt x="17302" y="8085"/>
                  </a:cubicBezTo>
                  <a:cubicBezTo>
                    <a:pt x="17280" y="8268"/>
                    <a:pt x="17325" y="8473"/>
                    <a:pt x="17097" y="8542"/>
                  </a:cubicBezTo>
                  <a:cubicBezTo>
                    <a:pt x="16983" y="8199"/>
                    <a:pt x="17074" y="7766"/>
                    <a:pt x="16663" y="7469"/>
                  </a:cubicBezTo>
                  <a:cubicBezTo>
                    <a:pt x="16618" y="7743"/>
                    <a:pt x="16595" y="7948"/>
                    <a:pt x="16595" y="8154"/>
                  </a:cubicBezTo>
                  <a:cubicBezTo>
                    <a:pt x="16572" y="8565"/>
                    <a:pt x="16595" y="8953"/>
                    <a:pt x="16595" y="9363"/>
                  </a:cubicBezTo>
                  <a:cubicBezTo>
                    <a:pt x="16595" y="9409"/>
                    <a:pt x="16595" y="9455"/>
                    <a:pt x="16572" y="9478"/>
                  </a:cubicBezTo>
                  <a:cubicBezTo>
                    <a:pt x="16412" y="9706"/>
                    <a:pt x="16230" y="9911"/>
                    <a:pt x="16070" y="10117"/>
                  </a:cubicBezTo>
                  <a:cubicBezTo>
                    <a:pt x="16047" y="10094"/>
                    <a:pt x="16024" y="10071"/>
                    <a:pt x="16001" y="10071"/>
                  </a:cubicBezTo>
                  <a:cubicBezTo>
                    <a:pt x="16024" y="9546"/>
                    <a:pt x="16070" y="9044"/>
                    <a:pt x="16115" y="8542"/>
                  </a:cubicBezTo>
                  <a:cubicBezTo>
                    <a:pt x="16161" y="8177"/>
                    <a:pt x="16184" y="7811"/>
                    <a:pt x="16230" y="7446"/>
                  </a:cubicBezTo>
                  <a:cubicBezTo>
                    <a:pt x="16230" y="7400"/>
                    <a:pt x="16230" y="7309"/>
                    <a:pt x="16252" y="7309"/>
                  </a:cubicBezTo>
                  <a:cubicBezTo>
                    <a:pt x="16481" y="7172"/>
                    <a:pt x="16435" y="6944"/>
                    <a:pt x="16435" y="6761"/>
                  </a:cubicBezTo>
                  <a:cubicBezTo>
                    <a:pt x="16504" y="6693"/>
                    <a:pt x="16572" y="6602"/>
                    <a:pt x="16640" y="6533"/>
                  </a:cubicBezTo>
                  <a:cubicBezTo>
                    <a:pt x="16458" y="6510"/>
                    <a:pt x="16389" y="6419"/>
                    <a:pt x="16435" y="6236"/>
                  </a:cubicBezTo>
                  <a:cubicBezTo>
                    <a:pt x="16481" y="6008"/>
                    <a:pt x="16481" y="5780"/>
                    <a:pt x="16526" y="5552"/>
                  </a:cubicBezTo>
                  <a:cubicBezTo>
                    <a:pt x="16800" y="5552"/>
                    <a:pt x="17074" y="5460"/>
                    <a:pt x="17211" y="5141"/>
                  </a:cubicBezTo>
                  <a:lnTo>
                    <a:pt x="17211" y="5141"/>
                  </a:lnTo>
                  <a:cubicBezTo>
                    <a:pt x="17120" y="5186"/>
                    <a:pt x="17006" y="5186"/>
                    <a:pt x="16914" y="5232"/>
                  </a:cubicBezTo>
                  <a:cubicBezTo>
                    <a:pt x="16810" y="5277"/>
                    <a:pt x="16737" y="5300"/>
                    <a:pt x="16679" y="5300"/>
                  </a:cubicBezTo>
                  <a:cubicBezTo>
                    <a:pt x="16560" y="5300"/>
                    <a:pt x="16505" y="5203"/>
                    <a:pt x="16367" y="5004"/>
                  </a:cubicBezTo>
                  <a:cubicBezTo>
                    <a:pt x="16184" y="4707"/>
                    <a:pt x="16070" y="4410"/>
                    <a:pt x="16024" y="4091"/>
                  </a:cubicBezTo>
                  <a:cubicBezTo>
                    <a:pt x="16001" y="3977"/>
                    <a:pt x="15979" y="3863"/>
                    <a:pt x="16001" y="3771"/>
                  </a:cubicBezTo>
                  <a:cubicBezTo>
                    <a:pt x="16070" y="3520"/>
                    <a:pt x="16252" y="3406"/>
                    <a:pt x="16504" y="3406"/>
                  </a:cubicBezTo>
                  <a:cubicBezTo>
                    <a:pt x="16595" y="3406"/>
                    <a:pt x="16709" y="3429"/>
                    <a:pt x="16800" y="3429"/>
                  </a:cubicBezTo>
                  <a:cubicBezTo>
                    <a:pt x="17143" y="3863"/>
                    <a:pt x="17302" y="4388"/>
                    <a:pt x="17325" y="4958"/>
                  </a:cubicBezTo>
                  <a:cubicBezTo>
                    <a:pt x="17622" y="4570"/>
                    <a:pt x="17325" y="4251"/>
                    <a:pt x="17211" y="3863"/>
                  </a:cubicBezTo>
                  <a:lnTo>
                    <a:pt x="17211" y="3863"/>
                  </a:lnTo>
                  <a:cubicBezTo>
                    <a:pt x="17642" y="4127"/>
                    <a:pt x="18057" y="4357"/>
                    <a:pt x="18475" y="4357"/>
                  </a:cubicBezTo>
                  <a:cubicBezTo>
                    <a:pt x="18743" y="4357"/>
                    <a:pt x="19012" y="4263"/>
                    <a:pt x="19288" y="4022"/>
                  </a:cubicBezTo>
                  <a:cubicBezTo>
                    <a:pt x="19067" y="3160"/>
                    <a:pt x="18503" y="2812"/>
                    <a:pt x="17638" y="2812"/>
                  </a:cubicBezTo>
                  <a:cubicBezTo>
                    <a:pt x="17610" y="2812"/>
                    <a:pt x="17582" y="2812"/>
                    <a:pt x="17553" y="2813"/>
                  </a:cubicBezTo>
                  <a:cubicBezTo>
                    <a:pt x="17805" y="2630"/>
                    <a:pt x="18033" y="2493"/>
                    <a:pt x="18238" y="2356"/>
                  </a:cubicBezTo>
                  <a:cubicBezTo>
                    <a:pt x="18352" y="2288"/>
                    <a:pt x="18398" y="2242"/>
                    <a:pt x="18421" y="2082"/>
                  </a:cubicBezTo>
                  <a:cubicBezTo>
                    <a:pt x="18421" y="1763"/>
                    <a:pt x="18512" y="1443"/>
                    <a:pt x="18512" y="1124"/>
                  </a:cubicBezTo>
                  <a:cubicBezTo>
                    <a:pt x="18512" y="918"/>
                    <a:pt x="18421" y="713"/>
                    <a:pt x="18330" y="553"/>
                  </a:cubicBezTo>
                  <a:cubicBezTo>
                    <a:pt x="18274" y="453"/>
                    <a:pt x="18192" y="407"/>
                    <a:pt x="18106" y="407"/>
                  </a:cubicBezTo>
                  <a:cubicBezTo>
                    <a:pt x="18015" y="407"/>
                    <a:pt x="17921" y="459"/>
                    <a:pt x="17850" y="553"/>
                  </a:cubicBezTo>
                  <a:cubicBezTo>
                    <a:pt x="17897" y="515"/>
                    <a:pt x="17945" y="493"/>
                    <a:pt x="17989" y="493"/>
                  </a:cubicBezTo>
                  <a:cubicBezTo>
                    <a:pt x="18051" y="493"/>
                    <a:pt x="18107" y="537"/>
                    <a:pt x="18147" y="644"/>
                  </a:cubicBezTo>
                  <a:cubicBezTo>
                    <a:pt x="18193" y="781"/>
                    <a:pt x="18261" y="918"/>
                    <a:pt x="18261" y="1055"/>
                  </a:cubicBezTo>
                  <a:cubicBezTo>
                    <a:pt x="18284" y="1306"/>
                    <a:pt x="18261" y="1534"/>
                    <a:pt x="18215" y="1785"/>
                  </a:cubicBezTo>
                  <a:cubicBezTo>
                    <a:pt x="18193" y="1922"/>
                    <a:pt x="18124" y="2059"/>
                    <a:pt x="18033" y="2173"/>
                  </a:cubicBezTo>
                  <a:cubicBezTo>
                    <a:pt x="17713" y="2539"/>
                    <a:pt x="17234" y="2630"/>
                    <a:pt x="16823" y="2858"/>
                  </a:cubicBezTo>
                  <a:cubicBezTo>
                    <a:pt x="16812" y="2869"/>
                    <a:pt x="16798" y="2874"/>
                    <a:pt x="16782" y="2874"/>
                  </a:cubicBezTo>
                  <a:cubicBezTo>
                    <a:pt x="16731" y="2874"/>
                    <a:pt x="16653" y="2830"/>
                    <a:pt x="16549" y="2813"/>
                  </a:cubicBezTo>
                  <a:cubicBezTo>
                    <a:pt x="17158" y="2294"/>
                    <a:pt x="17321" y="1642"/>
                    <a:pt x="17457" y="966"/>
                  </a:cubicBezTo>
                  <a:lnTo>
                    <a:pt x="17457" y="966"/>
                  </a:lnTo>
                  <a:cubicBezTo>
                    <a:pt x="17211" y="1081"/>
                    <a:pt x="17211" y="1331"/>
                    <a:pt x="17143" y="1626"/>
                  </a:cubicBezTo>
                  <a:cubicBezTo>
                    <a:pt x="17051" y="1512"/>
                    <a:pt x="16983" y="1466"/>
                    <a:pt x="16960" y="1420"/>
                  </a:cubicBezTo>
                  <a:cubicBezTo>
                    <a:pt x="16755" y="918"/>
                    <a:pt x="16435" y="484"/>
                    <a:pt x="15979" y="142"/>
                  </a:cubicBezTo>
                  <a:cubicBezTo>
                    <a:pt x="15866" y="49"/>
                    <a:pt x="15781" y="1"/>
                    <a:pt x="15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19"/>
            <p:cNvSpPr/>
            <p:nvPr/>
          </p:nvSpPr>
          <p:spPr>
            <a:xfrm>
              <a:off x="5808050" y="3341100"/>
              <a:ext cx="95900" cy="132400"/>
            </a:xfrm>
            <a:custGeom>
              <a:avLst/>
              <a:gdLst/>
              <a:ahLst/>
              <a:cxnLst/>
              <a:rect l="l" t="t" r="r" b="b"/>
              <a:pathLst>
                <a:path w="3836" h="5296" extrusionOk="0">
                  <a:moveTo>
                    <a:pt x="803" y="2395"/>
                  </a:moveTo>
                  <a:cubicBezTo>
                    <a:pt x="992" y="2395"/>
                    <a:pt x="1116" y="2510"/>
                    <a:pt x="1237" y="2648"/>
                  </a:cubicBezTo>
                  <a:lnTo>
                    <a:pt x="1237" y="2648"/>
                  </a:lnTo>
                  <a:cubicBezTo>
                    <a:pt x="1181" y="2649"/>
                    <a:pt x="1124" y="2654"/>
                    <a:pt x="1070" y="2654"/>
                  </a:cubicBezTo>
                  <a:cubicBezTo>
                    <a:pt x="928" y="2654"/>
                    <a:pt x="802" y="2621"/>
                    <a:pt x="754" y="2397"/>
                  </a:cubicBezTo>
                  <a:cubicBezTo>
                    <a:pt x="771" y="2395"/>
                    <a:pt x="787" y="2395"/>
                    <a:pt x="803" y="2395"/>
                  </a:cubicBezTo>
                  <a:close/>
                  <a:moveTo>
                    <a:pt x="2329" y="0"/>
                  </a:moveTo>
                  <a:cubicBezTo>
                    <a:pt x="2078" y="69"/>
                    <a:pt x="2009" y="229"/>
                    <a:pt x="1964" y="503"/>
                  </a:cubicBezTo>
                  <a:cubicBezTo>
                    <a:pt x="1850" y="982"/>
                    <a:pt x="1941" y="1438"/>
                    <a:pt x="2009" y="1895"/>
                  </a:cubicBezTo>
                  <a:cubicBezTo>
                    <a:pt x="2032" y="1986"/>
                    <a:pt x="2032" y="2078"/>
                    <a:pt x="2009" y="2146"/>
                  </a:cubicBezTo>
                  <a:cubicBezTo>
                    <a:pt x="1850" y="2580"/>
                    <a:pt x="1667" y="3013"/>
                    <a:pt x="1484" y="3447"/>
                  </a:cubicBezTo>
                  <a:cubicBezTo>
                    <a:pt x="1439" y="3516"/>
                    <a:pt x="1348" y="3561"/>
                    <a:pt x="1279" y="3630"/>
                  </a:cubicBezTo>
                  <a:cubicBezTo>
                    <a:pt x="1256" y="3607"/>
                    <a:pt x="1233" y="3607"/>
                    <a:pt x="1188" y="3584"/>
                  </a:cubicBezTo>
                  <a:cubicBezTo>
                    <a:pt x="1210" y="3271"/>
                    <a:pt x="1232" y="2981"/>
                    <a:pt x="1255" y="2669"/>
                  </a:cubicBezTo>
                  <a:lnTo>
                    <a:pt x="1255" y="2669"/>
                  </a:lnTo>
                  <a:cubicBezTo>
                    <a:pt x="1255" y="2670"/>
                    <a:pt x="1256" y="2670"/>
                    <a:pt x="1256" y="2671"/>
                  </a:cubicBezTo>
                  <a:cubicBezTo>
                    <a:pt x="1325" y="2625"/>
                    <a:pt x="1439" y="2602"/>
                    <a:pt x="1462" y="2557"/>
                  </a:cubicBezTo>
                  <a:cubicBezTo>
                    <a:pt x="1690" y="2100"/>
                    <a:pt x="1667" y="1621"/>
                    <a:pt x="1736" y="1142"/>
                  </a:cubicBezTo>
                  <a:cubicBezTo>
                    <a:pt x="1736" y="1119"/>
                    <a:pt x="1690" y="1096"/>
                    <a:pt x="1667" y="1073"/>
                  </a:cubicBezTo>
                  <a:cubicBezTo>
                    <a:pt x="1644" y="1096"/>
                    <a:pt x="1599" y="1096"/>
                    <a:pt x="1599" y="1119"/>
                  </a:cubicBezTo>
                  <a:cubicBezTo>
                    <a:pt x="1507" y="1530"/>
                    <a:pt x="1416" y="1963"/>
                    <a:pt x="1325" y="2397"/>
                  </a:cubicBezTo>
                  <a:cubicBezTo>
                    <a:pt x="640" y="2351"/>
                    <a:pt x="115" y="1758"/>
                    <a:pt x="389" y="1119"/>
                  </a:cubicBezTo>
                  <a:cubicBezTo>
                    <a:pt x="503" y="845"/>
                    <a:pt x="526" y="548"/>
                    <a:pt x="503" y="251"/>
                  </a:cubicBezTo>
                  <a:lnTo>
                    <a:pt x="503" y="251"/>
                  </a:lnTo>
                  <a:cubicBezTo>
                    <a:pt x="161" y="366"/>
                    <a:pt x="1" y="594"/>
                    <a:pt x="69" y="982"/>
                  </a:cubicBezTo>
                  <a:cubicBezTo>
                    <a:pt x="138" y="1370"/>
                    <a:pt x="229" y="1781"/>
                    <a:pt x="389" y="2146"/>
                  </a:cubicBezTo>
                  <a:cubicBezTo>
                    <a:pt x="480" y="2374"/>
                    <a:pt x="708" y="2580"/>
                    <a:pt x="891" y="2762"/>
                  </a:cubicBezTo>
                  <a:cubicBezTo>
                    <a:pt x="982" y="2854"/>
                    <a:pt x="1028" y="2968"/>
                    <a:pt x="1005" y="3105"/>
                  </a:cubicBezTo>
                  <a:cubicBezTo>
                    <a:pt x="959" y="3379"/>
                    <a:pt x="937" y="3675"/>
                    <a:pt x="891" y="3949"/>
                  </a:cubicBezTo>
                  <a:cubicBezTo>
                    <a:pt x="777" y="3995"/>
                    <a:pt x="663" y="4018"/>
                    <a:pt x="549" y="4040"/>
                  </a:cubicBezTo>
                  <a:cubicBezTo>
                    <a:pt x="1370" y="4040"/>
                    <a:pt x="1576" y="4680"/>
                    <a:pt x="1804" y="5296"/>
                  </a:cubicBezTo>
                  <a:cubicBezTo>
                    <a:pt x="2169" y="4976"/>
                    <a:pt x="2512" y="4657"/>
                    <a:pt x="2854" y="4314"/>
                  </a:cubicBezTo>
                  <a:cubicBezTo>
                    <a:pt x="2795" y="4303"/>
                    <a:pt x="2741" y="4297"/>
                    <a:pt x="2691" y="4297"/>
                  </a:cubicBezTo>
                  <a:cubicBezTo>
                    <a:pt x="2254" y="4297"/>
                    <a:pt x="2118" y="4712"/>
                    <a:pt x="1872" y="4999"/>
                  </a:cubicBezTo>
                  <a:cubicBezTo>
                    <a:pt x="1758" y="4794"/>
                    <a:pt x="1621" y="4634"/>
                    <a:pt x="1576" y="4451"/>
                  </a:cubicBezTo>
                  <a:cubicBezTo>
                    <a:pt x="1553" y="4337"/>
                    <a:pt x="1644" y="4177"/>
                    <a:pt x="1667" y="4040"/>
                  </a:cubicBezTo>
                  <a:cubicBezTo>
                    <a:pt x="1697" y="3919"/>
                    <a:pt x="1769" y="3909"/>
                    <a:pt x="1853" y="3909"/>
                  </a:cubicBezTo>
                  <a:cubicBezTo>
                    <a:pt x="1870" y="3909"/>
                    <a:pt x="1887" y="3909"/>
                    <a:pt x="1905" y="3909"/>
                  </a:cubicBezTo>
                  <a:cubicBezTo>
                    <a:pt x="1932" y="3909"/>
                    <a:pt x="1959" y="3908"/>
                    <a:pt x="1987" y="3904"/>
                  </a:cubicBezTo>
                  <a:cubicBezTo>
                    <a:pt x="2215" y="3858"/>
                    <a:pt x="2466" y="3789"/>
                    <a:pt x="2671" y="3652"/>
                  </a:cubicBezTo>
                  <a:cubicBezTo>
                    <a:pt x="3014" y="3447"/>
                    <a:pt x="3310" y="3173"/>
                    <a:pt x="3630" y="2922"/>
                  </a:cubicBezTo>
                  <a:cubicBezTo>
                    <a:pt x="3521" y="2764"/>
                    <a:pt x="3366" y="2690"/>
                    <a:pt x="3135" y="2690"/>
                  </a:cubicBezTo>
                  <a:cubicBezTo>
                    <a:pt x="2932" y="2690"/>
                    <a:pt x="2670" y="2747"/>
                    <a:pt x="2329" y="2854"/>
                  </a:cubicBezTo>
                  <a:cubicBezTo>
                    <a:pt x="2352" y="2717"/>
                    <a:pt x="2352" y="2602"/>
                    <a:pt x="2352" y="2466"/>
                  </a:cubicBezTo>
                  <a:cubicBezTo>
                    <a:pt x="2557" y="2374"/>
                    <a:pt x="2786" y="2283"/>
                    <a:pt x="2991" y="2192"/>
                  </a:cubicBezTo>
                  <a:cubicBezTo>
                    <a:pt x="3379" y="2055"/>
                    <a:pt x="3607" y="1735"/>
                    <a:pt x="3767" y="1370"/>
                  </a:cubicBezTo>
                  <a:cubicBezTo>
                    <a:pt x="3835" y="1210"/>
                    <a:pt x="3835" y="1050"/>
                    <a:pt x="3699" y="936"/>
                  </a:cubicBezTo>
                  <a:cubicBezTo>
                    <a:pt x="3607" y="1187"/>
                    <a:pt x="3539" y="1438"/>
                    <a:pt x="3402" y="1689"/>
                  </a:cubicBezTo>
                  <a:cubicBezTo>
                    <a:pt x="3301" y="1891"/>
                    <a:pt x="3111" y="2040"/>
                    <a:pt x="2847" y="2040"/>
                  </a:cubicBezTo>
                  <a:cubicBezTo>
                    <a:pt x="2812" y="2040"/>
                    <a:pt x="2777" y="2037"/>
                    <a:pt x="2740" y="2032"/>
                  </a:cubicBezTo>
                  <a:cubicBezTo>
                    <a:pt x="2740" y="1963"/>
                    <a:pt x="2763" y="1872"/>
                    <a:pt x="2763" y="1804"/>
                  </a:cubicBezTo>
                  <a:cubicBezTo>
                    <a:pt x="2747" y="1804"/>
                    <a:pt x="2732" y="1793"/>
                    <a:pt x="2724" y="1793"/>
                  </a:cubicBezTo>
                  <a:cubicBezTo>
                    <a:pt x="2720" y="1793"/>
                    <a:pt x="2717" y="1796"/>
                    <a:pt x="2717" y="1804"/>
                  </a:cubicBezTo>
                  <a:cubicBezTo>
                    <a:pt x="2644" y="1844"/>
                    <a:pt x="2570" y="1865"/>
                    <a:pt x="2503" y="1865"/>
                  </a:cubicBezTo>
                  <a:cubicBezTo>
                    <a:pt x="2382" y="1865"/>
                    <a:pt x="2282" y="1799"/>
                    <a:pt x="2238" y="1667"/>
                  </a:cubicBezTo>
                  <a:cubicBezTo>
                    <a:pt x="2124" y="1256"/>
                    <a:pt x="2101" y="845"/>
                    <a:pt x="2238" y="457"/>
                  </a:cubicBezTo>
                  <a:cubicBezTo>
                    <a:pt x="2261" y="366"/>
                    <a:pt x="2352" y="297"/>
                    <a:pt x="2397" y="229"/>
                  </a:cubicBezTo>
                  <a:cubicBezTo>
                    <a:pt x="2557" y="297"/>
                    <a:pt x="2603" y="388"/>
                    <a:pt x="2580" y="548"/>
                  </a:cubicBezTo>
                  <a:cubicBezTo>
                    <a:pt x="2557" y="822"/>
                    <a:pt x="2557" y="1096"/>
                    <a:pt x="2534" y="1370"/>
                  </a:cubicBezTo>
                  <a:cubicBezTo>
                    <a:pt x="2534" y="1461"/>
                    <a:pt x="2580" y="1530"/>
                    <a:pt x="2580" y="1621"/>
                  </a:cubicBezTo>
                  <a:lnTo>
                    <a:pt x="2694" y="1621"/>
                  </a:lnTo>
                  <a:cubicBezTo>
                    <a:pt x="2740" y="1301"/>
                    <a:pt x="2808" y="959"/>
                    <a:pt x="2854" y="662"/>
                  </a:cubicBezTo>
                  <a:cubicBezTo>
                    <a:pt x="2786" y="571"/>
                    <a:pt x="2717" y="480"/>
                    <a:pt x="2671" y="388"/>
                  </a:cubicBezTo>
                  <a:cubicBezTo>
                    <a:pt x="2626" y="297"/>
                    <a:pt x="2649" y="183"/>
                    <a:pt x="2580" y="115"/>
                  </a:cubicBezTo>
                  <a:cubicBezTo>
                    <a:pt x="2534" y="46"/>
                    <a:pt x="239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19"/>
            <p:cNvSpPr/>
            <p:nvPr/>
          </p:nvSpPr>
          <p:spPr>
            <a:xfrm>
              <a:off x="5879375" y="3341675"/>
              <a:ext cx="18300" cy="27400"/>
            </a:xfrm>
            <a:custGeom>
              <a:avLst/>
              <a:gdLst/>
              <a:ahLst/>
              <a:cxnLst/>
              <a:rect l="l" t="t" r="r" b="b"/>
              <a:pathLst>
                <a:path w="732" h="1096" extrusionOk="0">
                  <a:moveTo>
                    <a:pt x="252" y="0"/>
                  </a:moveTo>
                  <a:cubicBezTo>
                    <a:pt x="206" y="69"/>
                    <a:pt x="138" y="137"/>
                    <a:pt x="69" y="206"/>
                  </a:cubicBezTo>
                  <a:cubicBezTo>
                    <a:pt x="47" y="251"/>
                    <a:pt x="24" y="320"/>
                    <a:pt x="1" y="365"/>
                  </a:cubicBezTo>
                  <a:cubicBezTo>
                    <a:pt x="24" y="388"/>
                    <a:pt x="47" y="411"/>
                    <a:pt x="69" y="434"/>
                  </a:cubicBezTo>
                  <a:cubicBezTo>
                    <a:pt x="115" y="343"/>
                    <a:pt x="138" y="251"/>
                    <a:pt x="206" y="137"/>
                  </a:cubicBezTo>
                  <a:cubicBezTo>
                    <a:pt x="457" y="480"/>
                    <a:pt x="435" y="776"/>
                    <a:pt x="343" y="1073"/>
                  </a:cubicBezTo>
                  <a:cubicBezTo>
                    <a:pt x="366" y="1073"/>
                    <a:pt x="389" y="1096"/>
                    <a:pt x="412" y="1096"/>
                  </a:cubicBezTo>
                  <a:cubicBezTo>
                    <a:pt x="480" y="959"/>
                    <a:pt x="549" y="845"/>
                    <a:pt x="617" y="685"/>
                  </a:cubicBezTo>
                  <a:cubicBezTo>
                    <a:pt x="663" y="685"/>
                    <a:pt x="709" y="685"/>
                    <a:pt x="731" y="708"/>
                  </a:cubicBezTo>
                  <a:cubicBezTo>
                    <a:pt x="640" y="548"/>
                    <a:pt x="572" y="365"/>
                    <a:pt x="457" y="206"/>
                  </a:cubicBezTo>
                  <a:cubicBezTo>
                    <a:pt x="412" y="137"/>
                    <a:pt x="321" y="69"/>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19"/>
            <p:cNvSpPr/>
            <p:nvPr/>
          </p:nvSpPr>
          <p:spPr>
            <a:xfrm>
              <a:off x="5830325" y="3345675"/>
              <a:ext cx="6300" cy="18275"/>
            </a:xfrm>
            <a:custGeom>
              <a:avLst/>
              <a:gdLst/>
              <a:ahLst/>
              <a:cxnLst/>
              <a:rect l="l" t="t" r="r" b="b"/>
              <a:pathLst>
                <a:path w="252" h="731" extrusionOk="0">
                  <a:moveTo>
                    <a:pt x="46" y="23"/>
                  </a:moveTo>
                  <a:cubicBezTo>
                    <a:pt x="46" y="251"/>
                    <a:pt x="23" y="502"/>
                    <a:pt x="0" y="730"/>
                  </a:cubicBezTo>
                  <a:lnTo>
                    <a:pt x="91" y="730"/>
                  </a:lnTo>
                  <a:cubicBezTo>
                    <a:pt x="114" y="548"/>
                    <a:pt x="114" y="342"/>
                    <a:pt x="183" y="183"/>
                  </a:cubicBezTo>
                  <a:cubicBezTo>
                    <a:pt x="251" y="0"/>
                    <a:pt x="68" y="91"/>
                    <a:pt x="46"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19"/>
            <p:cNvSpPr/>
            <p:nvPr/>
          </p:nvSpPr>
          <p:spPr>
            <a:xfrm>
              <a:off x="5841725" y="3345675"/>
              <a:ext cx="9150" cy="19425"/>
            </a:xfrm>
            <a:custGeom>
              <a:avLst/>
              <a:gdLst/>
              <a:ahLst/>
              <a:cxnLst/>
              <a:rect l="l" t="t" r="r" b="b"/>
              <a:pathLst>
                <a:path w="366" h="777" extrusionOk="0">
                  <a:moveTo>
                    <a:pt x="1" y="0"/>
                  </a:moveTo>
                  <a:lnTo>
                    <a:pt x="1" y="0"/>
                  </a:lnTo>
                  <a:cubicBezTo>
                    <a:pt x="115" y="251"/>
                    <a:pt x="206" y="525"/>
                    <a:pt x="297" y="776"/>
                  </a:cubicBezTo>
                  <a:cubicBezTo>
                    <a:pt x="320" y="776"/>
                    <a:pt x="343" y="753"/>
                    <a:pt x="366" y="753"/>
                  </a:cubicBezTo>
                  <a:cubicBezTo>
                    <a:pt x="297" y="479"/>
                    <a:pt x="274" y="18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19"/>
            <p:cNvSpPr/>
            <p:nvPr/>
          </p:nvSpPr>
          <p:spPr>
            <a:xfrm>
              <a:off x="6038025" y="3327975"/>
              <a:ext cx="8000" cy="8575"/>
            </a:xfrm>
            <a:custGeom>
              <a:avLst/>
              <a:gdLst/>
              <a:ahLst/>
              <a:cxnLst/>
              <a:rect l="l" t="t" r="r" b="b"/>
              <a:pathLst>
                <a:path w="320" h="343" extrusionOk="0">
                  <a:moveTo>
                    <a:pt x="320" y="0"/>
                  </a:moveTo>
                  <a:lnTo>
                    <a:pt x="0" y="320"/>
                  </a:lnTo>
                  <a:lnTo>
                    <a:pt x="23" y="343"/>
                  </a:lnTo>
                  <a:cubicBezTo>
                    <a:pt x="115" y="229"/>
                    <a:pt x="229" y="115"/>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19"/>
            <p:cNvSpPr/>
            <p:nvPr/>
          </p:nvSpPr>
          <p:spPr>
            <a:xfrm>
              <a:off x="5685950" y="3373050"/>
              <a:ext cx="6875" cy="5175"/>
            </a:xfrm>
            <a:custGeom>
              <a:avLst/>
              <a:gdLst/>
              <a:ahLst/>
              <a:cxnLst/>
              <a:rect l="l" t="t" r="r" b="b"/>
              <a:pathLst>
                <a:path w="275" h="207" extrusionOk="0">
                  <a:moveTo>
                    <a:pt x="46" y="1"/>
                  </a:moveTo>
                  <a:cubicBezTo>
                    <a:pt x="46" y="23"/>
                    <a:pt x="23" y="69"/>
                    <a:pt x="0" y="92"/>
                  </a:cubicBezTo>
                  <a:lnTo>
                    <a:pt x="228" y="206"/>
                  </a:lnTo>
                  <a:cubicBezTo>
                    <a:pt x="251" y="160"/>
                    <a:pt x="251" y="138"/>
                    <a:pt x="274" y="115"/>
                  </a:cubicBezTo>
                  <a:cubicBezTo>
                    <a:pt x="206" y="69"/>
                    <a:pt x="137" y="4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19"/>
            <p:cNvSpPr/>
            <p:nvPr/>
          </p:nvSpPr>
          <p:spPr>
            <a:xfrm>
              <a:off x="5834875" y="3339950"/>
              <a:ext cx="5725" cy="3450"/>
            </a:xfrm>
            <a:custGeom>
              <a:avLst/>
              <a:gdLst/>
              <a:ahLst/>
              <a:cxnLst/>
              <a:rect l="l" t="t" r="r" b="b"/>
              <a:pathLst>
                <a:path w="229" h="138" extrusionOk="0">
                  <a:moveTo>
                    <a:pt x="1" y="1"/>
                  </a:moveTo>
                  <a:cubicBezTo>
                    <a:pt x="1" y="46"/>
                    <a:pt x="1" y="69"/>
                    <a:pt x="1" y="92"/>
                  </a:cubicBezTo>
                  <a:cubicBezTo>
                    <a:pt x="69" y="115"/>
                    <a:pt x="138" y="115"/>
                    <a:pt x="206" y="138"/>
                  </a:cubicBezTo>
                  <a:cubicBezTo>
                    <a:pt x="206" y="115"/>
                    <a:pt x="206" y="92"/>
                    <a:pt x="229" y="69"/>
                  </a:cubicBezTo>
                  <a:cubicBezTo>
                    <a:pt x="138" y="46"/>
                    <a:pt x="69"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19"/>
            <p:cNvSpPr/>
            <p:nvPr/>
          </p:nvSpPr>
          <p:spPr>
            <a:xfrm>
              <a:off x="5826325" y="3346225"/>
              <a:ext cx="5150" cy="600"/>
            </a:xfrm>
            <a:custGeom>
              <a:avLst/>
              <a:gdLst/>
              <a:ahLst/>
              <a:cxnLst/>
              <a:rect l="l" t="t" r="r" b="b"/>
              <a:pathLst>
                <a:path w="206" h="24" extrusionOk="0">
                  <a:moveTo>
                    <a:pt x="0" y="1"/>
                  </a:moveTo>
                  <a:cubicBezTo>
                    <a:pt x="0" y="1"/>
                    <a:pt x="0" y="24"/>
                    <a:pt x="0" y="24"/>
                  </a:cubicBezTo>
                  <a:cubicBezTo>
                    <a:pt x="69" y="24"/>
                    <a:pt x="137"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19"/>
            <p:cNvSpPr/>
            <p:nvPr/>
          </p:nvSpPr>
          <p:spPr>
            <a:xfrm>
              <a:off x="5824600" y="3349075"/>
              <a:ext cx="1175" cy="1750"/>
            </a:xfrm>
            <a:custGeom>
              <a:avLst/>
              <a:gdLst/>
              <a:ahLst/>
              <a:cxnLst/>
              <a:rect l="l" t="t" r="r" b="b"/>
              <a:pathLst>
                <a:path w="47" h="70" extrusionOk="0">
                  <a:moveTo>
                    <a:pt x="24" y="1"/>
                  </a:moveTo>
                  <a:cubicBezTo>
                    <a:pt x="24" y="24"/>
                    <a:pt x="24" y="47"/>
                    <a:pt x="1" y="47"/>
                  </a:cubicBezTo>
                  <a:cubicBezTo>
                    <a:pt x="24" y="69"/>
                    <a:pt x="24" y="69"/>
                    <a:pt x="24" y="69"/>
                  </a:cubicBezTo>
                  <a:cubicBezTo>
                    <a:pt x="46" y="47"/>
                    <a:pt x="46" y="24"/>
                    <a:pt x="46" y="24"/>
                  </a:cubicBezTo>
                  <a:cubicBezTo>
                    <a:pt x="46" y="24"/>
                    <a:pt x="24"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19"/>
            <p:cNvSpPr/>
            <p:nvPr/>
          </p:nvSpPr>
          <p:spPr>
            <a:xfrm>
              <a:off x="6036875" y="3335950"/>
              <a:ext cx="1750" cy="2325"/>
            </a:xfrm>
            <a:custGeom>
              <a:avLst/>
              <a:gdLst/>
              <a:ahLst/>
              <a:cxnLst/>
              <a:rect l="l" t="t" r="r" b="b"/>
              <a:pathLst>
                <a:path w="70" h="93" extrusionOk="0">
                  <a:moveTo>
                    <a:pt x="46" y="1"/>
                  </a:moveTo>
                  <a:cubicBezTo>
                    <a:pt x="24" y="24"/>
                    <a:pt x="1" y="47"/>
                    <a:pt x="1" y="69"/>
                  </a:cubicBezTo>
                  <a:lnTo>
                    <a:pt x="1" y="92"/>
                  </a:lnTo>
                  <a:cubicBezTo>
                    <a:pt x="24" y="69"/>
                    <a:pt x="46" y="47"/>
                    <a:pt x="69" y="24"/>
                  </a:cubicBezTo>
                  <a:lnTo>
                    <a:pt x="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19"/>
            <p:cNvSpPr/>
            <p:nvPr/>
          </p:nvSpPr>
          <p:spPr>
            <a:xfrm>
              <a:off x="5886225" y="3371900"/>
              <a:ext cx="600" cy="600"/>
            </a:xfrm>
            <a:custGeom>
              <a:avLst/>
              <a:gdLst/>
              <a:ahLst/>
              <a:cxnLst/>
              <a:rect l="l" t="t" r="r" b="b"/>
              <a:pathLst>
                <a:path w="24" h="24" extrusionOk="0">
                  <a:moveTo>
                    <a:pt x="1" y="1"/>
                  </a:moveTo>
                  <a:lnTo>
                    <a:pt x="24"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19"/>
            <p:cNvSpPr/>
            <p:nvPr/>
          </p:nvSpPr>
          <p:spPr>
            <a:xfrm>
              <a:off x="5884525" y="3374200"/>
              <a:ext cx="25" cy="600"/>
            </a:xfrm>
            <a:custGeom>
              <a:avLst/>
              <a:gdLst/>
              <a:ahLst/>
              <a:cxnLst/>
              <a:rect l="l" t="t" r="r" b="b"/>
              <a:pathLst>
                <a:path w="1" h="24" extrusionOk="0">
                  <a:moveTo>
                    <a:pt x="0" y="0"/>
                  </a:moveTo>
                  <a:lnTo>
                    <a:pt x="0" y="2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19"/>
            <p:cNvSpPr/>
            <p:nvPr/>
          </p:nvSpPr>
          <p:spPr>
            <a:xfrm>
              <a:off x="5884525" y="3371900"/>
              <a:ext cx="2300" cy="2325"/>
            </a:xfrm>
            <a:custGeom>
              <a:avLst/>
              <a:gdLst/>
              <a:ahLst/>
              <a:cxnLst/>
              <a:rect l="l" t="t" r="r" b="b"/>
              <a:pathLst>
                <a:path w="92" h="93" extrusionOk="0">
                  <a:moveTo>
                    <a:pt x="69" y="1"/>
                  </a:moveTo>
                  <a:cubicBezTo>
                    <a:pt x="46" y="24"/>
                    <a:pt x="23" y="69"/>
                    <a:pt x="0" y="92"/>
                  </a:cubicBezTo>
                  <a:cubicBezTo>
                    <a:pt x="23" y="69"/>
                    <a:pt x="46" y="47"/>
                    <a:pt x="92" y="2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19"/>
            <p:cNvSpPr/>
            <p:nvPr/>
          </p:nvSpPr>
          <p:spPr>
            <a:xfrm>
              <a:off x="5985525" y="3394725"/>
              <a:ext cx="600" cy="600"/>
            </a:xfrm>
            <a:custGeom>
              <a:avLst/>
              <a:gdLst/>
              <a:ahLst/>
              <a:cxnLst/>
              <a:rect l="l" t="t" r="r" b="b"/>
              <a:pathLst>
                <a:path w="24" h="24" extrusionOk="0">
                  <a:moveTo>
                    <a:pt x="23" y="24"/>
                  </a:moveTo>
                  <a:lnTo>
                    <a:pt x="0" y="1"/>
                  </a:lnTo>
                  <a:lnTo>
                    <a:pt x="23"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8" name="Google Shape;628;p19"/>
          <p:cNvSpPr/>
          <p:nvPr/>
        </p:nvSpPr>
        <p:spPr>
          <a:xfrm>
            <a:off x="5460075" y="44396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19"/>
          <p:cNvSpPr/>
          <p:nvPr/>
        </p:nvSpPr>
        <p:spPr>
          <a:xfrm>
            <a:off x="220975" y="16926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19"/>
          <p:cNvSpPr/>
          <p:nvPr/>
        </p:nvSpPr>
        <p:spPr>
          <a:xfrm>
            <a:off x="7506000" y="1173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wo columns 3">
  <p:cSld name="TITLE_AND_TWO_COLUMNS_1_1_1">
    <p:spTree>
      <p:nvGrpSpPr>
        <p:cNvPr id="1" name="Shape 631"/>
        <p:cNvGrpSpPr/>
        <p:nvPr/>
      </p:nvGrpSpPr>
      <p:grpSpPr>
        <a:xfrm>
          <a:off x="0" y="0"/>
          <a:ext cx="0" cy="0"/>
          <a:chOff x="0" y="0"/>
          <a:chExt cx="0" cy="0"/>
        </a:xfrm>
      </p:grpSpPr>
      <p:grpSp>
        <p:nvGrpSpPr>
          <p:cNvPr id="632" name="Google Shape;632;p20"/>
          <p:cNvGrpSpPr/>
          <p:nvPr/>
        </p:nvGrpSpPr>
        <p:grpSpPr>
          <a:xfrm>
            <a:off x="7983969" y="-493145"/>
            <a:ext cx="900280" cy="2838537"/>
            <a:chOff x="1011900" y="1264575"/>
            <a:chExt cx="247350" cy="779925"/>
          </a:xfrm>
        </p:grpSpPr>
        <p:sp>
          <p:nvSpPr>
            <p:cNvPr id="633" name="Google Shape;633;p20"/>
            <p:cNvSpPr/>
            <p:nvPr/>
          </p:nvSpPr>
          <p:spPr>
            <a:xfrm>
              <a:off x="1177950" y="1678850"/>
              <a:ext cx="34825" cy="251675"/>
            </a:xfrm>
            <a:custGeom>
              <a:avLst/>
              <a:gdLst/>
              <a:ahLst/>
              <a:cxnLst/>
              <a:rect l="l" t="t" r="r" b="b"/>
              <a:pathLst>
                <a:path w="1393" h="10067" extrusionOk="0">
                  <a:moveTo>
                    <a:pt x="0" y="0"/>
                  </a:moveTo>
                  <a:cubicBezTo>
                    <a:pt x="114" y="137"/>
                    <a:pt x="160" y="297"/>
                    <a:pt x="206" y="457"/>
                  </a:cubicBezTo>
                  <a:cubicBezTo>
                    <a:pt x="274" y="799"/>
                    <a:pt x="297" y="1142"/>
                    <a:pt x="320" y="1484"/>
                  </a:cubicBezTo>
                  <a:cubicBezTo>
                    <a:pt x="411" y="2260"/>
                    <a:pt x="480" y="3059"/>
                    <a:pt x="525" y="3835"/>
                  </a:cubicBezTo>
                  <a:cubicBezTo>
                    <a:pt x="617" y="5387"/>
                    <a:pt x="617" y="6939"/>
                    <a:pt x="525" y="8491"/>
                  </a:cubicBezTo>
                  <a:cubicBezTo>
                    <a:pt x="480" y="9016"/>
                    <a:pt x="480" y="9656"/>
                    <a:pt x="114" y="10066"/>
                  </a:cubicBezTo>
                  <a:cubicBezTo>
                    <a:pt x="160" y="10066"/>
                    <a:pt x="206" y="10044"/>
                    <a:pt x="229" y="10044"/>
                  </a:cubicBezTo>
                  <a:cubicBezTo>
                    <a:pt x="457" y="9975"/>
                    <a:pt x="685" y="9929"/>
                    <a:pt x="913" y="9838"/>
                  </a:cubicBezTo>
                  <a:cubicBezTo>
                    <a:pt x="1119" y="9747"/>
                    <a:pt x="1278" y="9610"/>
                    <a:pt x="1324" y="9404"/>
                  </a:cubicBezTo>
                  <a:cubicBezTo>
                    <a:pt x="1393" y="9176"/>
                    <a:pt x="1393" y="8971"/>
                    <a:pt x="1393" y="8743"/>
                  </a:cubicBezTo>
                  <a:cubicBezTo>
                    <a:pt x="1324" y="6597"/>
                    <a:pt x="1278" y="4429"/>
                    <a:pt x="1233" y="2283"/>
                  </a:cubicBezTo>
                  <a:cubicBezTo>
                    <a:pt x="1210" y="1872"/>
                    <a:pt x="1233" y="1438"/>
                    <a:pt x="1142" y="1028"/>
                  </a:cubicBezTo>
                  <a:cubicBezTo>
                    <a:pt x="1096" y="845"/>
                    <a:pt x="1027" y="662"/>
                    <a:pt x="890" y="503"/>
                  </a:cubicBezTo>
                  <a:cubicBezTo>
                    <a:pt x="754" y="366"/>
                    <a:pt x="571" y="252"/>
                    <a:pt x="388" y="160"/>
                  </a:cubicBezTo>
                  <a:cubicBezTo>
                    <a:pt x="274" y="92"/>
                    <a:pt x="137" y="46"/>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20"/>
            <p:cNvSpPr/>
            <p:nvPr/>
          </p:nvSpPr>
          <p:spPr>
            <a:xfrm>
              <a:off x="1102625" y="1672000"/>
              <a:ext cx="30275" cy="265375"/>
            </a:xfrm>
            <a:custGeom>
              <a:avLst/>
              <a:gdLst/>
              <a:ahLst/>
              <a:cxnLst/>
              <a:rect l="l" t="t" r="r" b="b"/>
              <a:pathLst>
                <a:path w="1211" h="10615" extrusionOk="0">
                  <a:moveTo>
                    <a:pt x="502" y="1"/>
                  </a:moveTo>
                  <a:cubicBezTo>
                    <a:pt x="411" y="46"/>
                    <a:pt x="320" y="115"/>
                    <a:pt x="251" y="183"/>
                  </a:cubicBezTo>
                  <a:cubicBezTo>
                    <a:pt x="137" y="297"/>
                    <a:pt x="114" y="480"/>
                    <a:pt x="69" y="640"/>
                  </a:cubicBezTo>
                  <a:cubicBezTo>
                    <a:pt x="0" y="1028"/>
                    <a:pt x="23" y="1416"/>
                    <a:pt x="23" y="1781"/>
                  </a:cubicBezTo>
                  <a:cubicBezTo>
                    <a:pt x="69" y="2557"/>
                    <a:pt x="114" y="3333"/>
                    <a:pt x="137" y="4132"/>
                  </a:cubicBezTo>
                  <a:cubicBezTo>
                    <a:pt x="229" y="5661"/>
                    <a:pt x="274" y="7213"/>
                    <a:pt x="343" y="8765"/>
                  </a:cubicBezTo>
                  <a:cubicBezTo>
                    <a:pt x="366" y="9153"/>
                    <a:pt x="343" y="9610"/>
                    <a:pt x="480" y="9975"/>
                  </a:cubicBezTo>
                  <a:cubicBezTo>
                    <a:pt x="594" y="10295"/>
                    <a:pt x="891" y="10523"/>
                    <a:pt x="1210" y="10614"/>
                  </a:cubicBezTo>
                  <a:cubicBezTo>
                    <a:pt x="1210" y="10181"/>
                    <a:pt x="1187" y="9747"/>
                    <a:pt x="1187" y="9336"/>
                  </a:cubicBezTo>
                  <a:cubicBezTo>
                    <a:pt x="1164" y="8514"/>
                    <a:pt x="1142" y="7693"/>
                    <a:pt x="1142" y="6871"/>
                  </a:cubicBezTo>
                  <a:cubicBezTo>
                    <a:pt x="1119" y="5912"/>
                    <a:pt x="1096" y="4954"/>
                    <a:pt x="1073" y="3995"/>
                  </a:cubicBezTo>
                  <a:cubicBezTo>
                    <a:pt x="1050" y="3128"/>
                    <a:pt x="1050" y="2283"/>
                    <a:pt x="1027" y="1416"/>
                  </a:cubicBezTo>
                  <a:cubicBezTo>
                    <a:pt x="1027" y="1119"/>
                    <a:pt x="1005" y="799"/>
                    <a:pt x="1005" y="503"/>
                  </a:cubicBezTo>
                  <a:cubicBezTo>
                    <a:pt x="1005" y="343"/>
                    <a:pt x="1005" y="160"/>
                    <a:pt x="10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0"/>
            <p:cNvSpPr/>
            <p:nvPr/>
          </p:nvSpPr>
          <p:spPr>
            <a:xfrm>
              <a:off x="1086650" y="1672575"/>
              <a:ext cx="36550" cy="265050"/>
            </a:xfrm>
            <a:custGeom>
              <a:avLst/>
              <a:gdLst/>
              <a:ahLst/>
              <a:cxnLst/>
              <a:rect l="l" t="t" r="r" b="b"/>
              <a:pathLst>
                <a:path w="1462" h="10602" extrusionOk="0">
                  <a:moveTo>
                    <a:pt x="822" y="0"/>
                  </a:moveTo>
                  <a:cubicBezTo>
                    <a:pt x="799" y="0"/>
                    <a:pt x="753" y="0"/>
                    <a:pt x="731" y="23"/>
                  </a:cubicBezTo>
                  <a:lnTo>
                    <a:pt x="708" y="23"/>
                  </a:lnTo>
                  <a:cubicBezTo>
                    <a:pt x="617" y="46"/>
                    <a:pt x="525" y="69"/>
                    <a:pt x="434" y="69"/>
                  </a:cubicBezTo>
                  <a:cubicBezTo>
                    <a:pt x="434" y="92"/>
                    <a:pt x="434" y="92"/>
                    <a:pt x="434" y="92"/>
                  </a:cubicBezTo>
                  <a:cubicBezTo>
                    <a:pt x="0" y="525"/>
                    <a:pt x="46" y="1142"/>
                    <a:pt x="46" y="1689"/>
                  </a:cubicBezTo>
                  <a:cubicBezTo>
                    <a:pt x="46" y="2465"/>
                    <a:pt x="69" y="3219"/>
                    <a:pt x="69" y="3995"/>
                  </a:cubicBezTo>
                  <a:cubicBezTo>
                    <a:pt x="92" y="5524"/>
                    <a:pt x="92" y="7076"/>
                    <a:pt x="92" y="8605"/>
                  </a:cubicBezTo>
                  <a:lnTo>
                    <a:pt x="92" y="9245"/>
                  </a:lnTo>
                  <a:cubicBezTo>
                    <a:pt x="114" y="9450"/>
                    <a:pt x="92" y="9655"/>
                    <a:pt x="137" y="9861"/>
                  </a:cubicBezTo>
                  <a:cubicBezTo>
                    <a:pt x="206" y="10180"/>
                    <a:pt x="411" y="10523"/>
                    <a:pt x="776" y="10568"/>
                  </a:cubicBezTo>
                  <a:cubicBezTo>
                    <a:pt x="776" y="10568"/>
                    <a:pt x="799" y="10591"/>
                    <a:pt x="799" y="10591"/>
                  </a:cubicBezTo>
                  <a:cubicBezTo>
                    <a:pt x="951" y="10591"/>
                    <a:pt x="1093" y="10601"/>
                    <a:pt x="1239" y="10601"/>
                  </a:cubicBezTo>
                  <a:cubicBezTo>
                    <a:pt x="1311" y="10601"/>
                    <a:pt x="1385" y="10599"/>
                    <a:pt x="1461" y="10591"/>
                  </a:cubicBezTo>
                  <a:cubicBezTo>
                    <a:pt x="1324" y="10523"/>
                    <a:pt x="1187" y="10409"/>
                    <a:pt x="1096" y="10272"/>
                  </a:cubicBezTo>
                  <a:cubicBezTo>
                    <a:pt x="890" y="9998"/>
                    <a:pt x="868" y="9633"/>
                    <a:pt x="845" y="9313"/>
                  </a:cubicBezTo>
                  <a:cubicBezTo>
                    <a:pt x="799" y="8491"/>
                    <a:pt x="753" y="7670"/>
                    <a:pt x="708" y="6848"/>
                  </a:cubicBezTo>
                  <a:cubicBezTo>
                    <a:pt x="639" y="5182"/>
                    <a:pt x="571" y="3515"/>
                    <a:pt x="502" y="1849"/>
                  </a:cubicBezTo>
                  <a:cubicBezTo>
                    <a:pt x="480" y="1416"/>
                    <a:pt x="457" y="959"/>
                    <a:pt x="548" y="525"/>
                  </a:cubicBezTo>
                  <a:cubicBezTo>
                    <a:pt x="571" y="366"/>
                    <a:pt x="617" y="160"/>
                    <a:pt x="753" y="46"/>
                  </a:cubicBezTo>
                  <a:cubicBezTo>
                    <a:pt x="776" y="23"/>
                    <a:pt x="799" y="23"/>
                    <a:pt x="8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20"/>
            <p:cNvSpPr/>
            <p:nvPr/>
          </p:nvSpPr>
          <p:spPr>
            <a:xfrm>
              <a:off x="1130575" y="1672000"/>
              <a:ext cx="29700" cy="264800"/>
            </a:xfrm>
            <a:custGeom>
              <a:avLst/>
              <a:gdLst/>
              <a:ahLst/>
              <a:cxnLst/>
              <a:rect l="l" t="t" r="r" b="b"/>
              <a:pathLst>
                <a:path w="1188" h="10592" extrusionOk="0">
                  <a:moveTo>
                    <a:pt x="1" y="1"/>
                  </a:moveTo>
                  <a:cubicBezTo>
                    <a:pt x="46" y="389"/>
                    <a:pt x="46" y="777"/>
                    <a:pt x="46" y="1165"/>
                  </a:cubicBezTo>
                  <a:cubicBezTo>
                    <a:pt x="92" y="1986"/>
                    <a:pt x="92" y="2808"/>
                    <a:pt x="115" y="3630"/>
                  </a:cubicBezTo>
                  <a:cubicBezTo>
                    <a:pt x="138" y="4588"/>
                    <a:pt x="161" y="5547"/>
                    <a:pt x="183" y="6529"/>
                  </a:cubicBezTo>
                  <a:lnTo>
                    <a:pt x="252" y="9085"/>
                  </a:lnTo>
                  <a:cubicBezTo>
                    <a:pt x="252" y="9564"/>
                    <a:pt x="275" y="10066"/>
                    <a:pt x="275" y="10569"/>
                  </a:cubicBezTo>
                  <a:cubicBezTo>
                    <a:pt x="275" y="10591"/>
                    <a:pt x="275" y="10591"/>
                    <a:pt x="275" y="10591"/>
                  </a:cubicBezTo>
                  <a:cubicBezTo>
                    <a:pt x="412" y="10591"/>
                    <a:pt x="549" y="10569"/>
                    <a:pt x="708" y="10569"/>
                  </a:cubicBezTo>
                  <a:cubicBezTo>
                    <a:pt x="708" y="10569"/>
                    <a:pt x="708" y="10546"/>
                    <a:pt x="708" y="10546"/>
                  </a:cubicBezTo>
                  <a:cubicBezTo>
                    <a:pt x="1188" y="10135"/>
                    <a:pt x="1119" y="9382"/>
                    <a:pt x="1119" y="8811"/>
                  </a:cubicBezTo>
                  <a:cubicBezTo>
                    <a:pt x="1142" y="8058"/>
                    <a:pt x="1165" y="7282"/>
                    <a:pt x="1165" y="6506"/>
                  </a:cubicBezTo>
                  <a:cubicBezTo>
                    <a:pt x="1188" y="4976"/>
                    <a:pt x="1142" y="3424"/>
                    <a:pt x="1005" y="1895"/>
                  </a:cubicBezTo>
                  <a:cubicBezTo>
                    <a:pt x="959" y="1507"/>
                    <a:pt x="937" y="1096"/>
                    <a:pt x="868" y="731"/>
                  </a:cubicBezTo>
                  <a:cubicBezTo>
                    <a:pt x="800" y="434"/>
                    <a:pt x="663" y="160"/>
                    <a:pt x="412" y="23"/>
                  </a:cubicBezTo>
                  <a:cubicBezTo>
                    <a:pt x="275" y="1"/>
                    <a:pt x="138"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20"/>
            <p:cNvSpPr/>
            <p:nvPr/>
          </p:nvSpPr>
          <p:spPr>
            <a:xfrm>
              <a:off x="1146550" y="1673150"/>
              <a:ext cx="41125" cy="261925"/>
            </a:xfrm>
            <a:custGeom>
              <a:avLst/>
              <a:gdLst/>
              <a:ahLst/>
              <a:cxnLst/>
              <a:rect l="l" t="t" r="r" b="b"/>
              <a:pathLst>
                <a:path w="1645" h="10477" extrusionOk="0">
                  <a:moveTo>
                    <a:pt x="1" y="0"/>
                  </a:moveTo>
                  <a:cubicBezTo>
                    <a:pt x="389" y="251"/>
                    <a:pt x="435" y="890"/>
                    <a:pt x="480" y="1301"/>
                  </a:cubicBezTo>
                  <a:cubicBezTo>
                    <a:pt x="572" y="2100"/>
                    <a:pt x="640" y="2899"/>
                    <a:pt x="663" y="3721"/>
                  </a:cubicBezTo>
                  <a:cubicBezTo>
                    <a:pt x="731" y="5341"/>
                    <a:pt x="708" y="6985"/>
                    <a:pt x="686" y="8605"/>
                  </a:cubicBezTo>
                  <a:cubicBezTo>
                    <a:pt x="686" y="8993"/>
                    <a:pt x="686" y="9381"/>
                    <a:pt x="640" y="9747"/>
                  </a:cubicBezTo>
                  <a:cubicBezTo>
                    <a:pt x="594" y="10020"/>
                    <a:pt x="503" y="10272"/>
                    <a:pt x="343" y="10477"/>
                  </a:cubicBezTo>
                  <a:cubicBezTo>
                    <a:pt x="480" y="10477"/>
                    <a:pt x="617" y="10454"/>
                    <a:pt x="731" y="10431"/>
                  </a:cubicBezTo>
                  <a:cubicBezTo>
                    <a:pt x="845" y="10408"/>
                    <a:pt x="937" y="10386"/>
                    <a:pt x="1028" y="10363"/>
                  </a:cubicBezTo>
                  <a:cubicBezTo>
                    <a:pt x="1028" y="10340"/>
                    <a:pt x="1051" y="10317"/>
                    <a:pt x="1074" y="10317"/>
                  </a:cubicBezTo>
                  <a:cubicBezTo>
                    <a:pt x="1530" y="9998"/>
                    <a:pt x="1530" y="9313"/>
                    <a:pt x="1576" y="8811"/>
                  </a:cubicBezTo>
                  <a:cubicBezTo>
                    <a:pt x="1599" y="8080"/>
                    <a:pt x="1644" y="7350"/>
                    <a:pt x="1644" y="6620"/>
                  </a:cubicBezTo>
                  <a:cubicBezTo>
                    <a:pt x="1644" y="5159"/>
                    <a:pt x="1599" y="3675"/>
                    <a:pt x="1462" y="2214"/>
                  </a:cubicBezTo>
                  <a:cubicBezTo>
                    <a:pt x="1439" y="1803"/>
                    <a:pt x="1393" y="1393"/>
                    <a:pt x="1348" y="982"/>
                  </a:cubicBezTo>
                  <a:cubicBezTo>
                    <a:pt x="1302" y="685"/>
                    <a:pt x="1256" y="343"/>
                    <a:pt x="982" y="183"/>
                  </a:cubicBezTo>
                  <a:cubicBezTo>
                    <a:pt x="982" y="160"/>
                    <a:pt x="982" y="160"/>
                    <a:pt x="960" y="160"/>
                  </a:cubicBezTo>
                  <a:cubicBezTo>
                    <a:pt x="800" y="114"/>
                    <a:pt x="640" y="69"/>
                    <a:pt x="457" y="46"/>
                  </a:cubicBezTo>
                  <a:cubicBezTo>
                    <a:pt x="320" y="23"/>
                    <a:pt x="161" y="23"/>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0"/>
            <p:cNvSpPr/>
            <p:nvPr/>
          </p:nvSpPr>
          <p:spPr>
            <a:xfrm>
              <a:off x="1065525" y="1676575"/>
              <a:ext cx="29700" cy="260225"/>
            </a:xfrm>
            <a:custGeom>
              <a:avLst/>
              <a:gdLst/>
              <a:ahLst/>
              <a:cxnLst/>
              <a:rect l="l" t="t" r="r" b="b"/>
              <a:pathLst>
                <a:path w="1188" h="10409" extrusionOk="0">
                  <a:moveTo>
                    <a:pt x="1028" y="0"/>
                  </a:moveTo>
                  <a:lnTo>
                    <a:pt x="1028" y="0"/>
                  </a:lnTo>
                  <a:cubicBezTo>
                    <a:pt x="800" y="69"/>
                    <a:pt x="594" y="183"/>
                    <a:pt x="434" y="343"/>
                  </a:cubicBezTo>
                  <a:cubicBezTo>
                    <a:pt x="115" y="662"/>
                    <a:pt x="69" y="1141"/>
                    <a:pt x="69" y="1575"/>
                  </a:cubicBezTo>
                  <a:cubicBezTo>
                    <a:pt x="24" y="2648"/>
                    <a:pt x="24" y="3721"/>
                    <a:pt x="1" y="4793"/>
                  </a:cubicBezTo>
                  <a:cubicBezTo>
                    <a:pt x="1" y="5866"/>
                    <a:pt x="1" y="6962"/>
                    <a:pt x="46" y="8035"/>
                  </a:cubicBezTo>
                  <a:cubicBezTo>
                    <a:pt x="46" y="8560"/>
                    <a:pt x="46" y="9085"/>
                    <a:pt x="92" y="9632"/>
                  </a:cubicBezTo>
                  <a:cubicBezTo>
                    <a:pt x="92" y="9815"/>
                    <a:pt x="115" y="10043"/>
                    <a:pt x="275" y="10180"/>
                  </a:cubicBezTo>
                  <a:cubicBezTo>
                    <a:pt x="457" y="10340"/>
                    <a:pt x="708" y="10340"/>
                    <a:pt x="937" y="10363"/>
                  </a:cubicBezTo>
                  <a:cubicBezTo>
                    <a:pt x="1005" y="10386"/>
                    <a:pt x="1096" y="10386"/>
                    <a:pt x="1188" y="10408"/>
                  </a:cubicBezTo>
                  <a:cubicBezTo>
                    <a:pt x="1096" y="10317"/>
                    <a:pt x="1005" y="10226"/>
                    <a:pt x="937" y="10089"/>
                  </a:cubicBezTo>
                  <a:cubicBezTo>
                    <a:pt x="754" y="9792"/>
                    <a:pt x="777" y="9404"/>
                    <a:pt x="754" y="9062"/>
                  </a:cubicBezTo>
                  <a:cubicBezTo>
                    <a:pt x="754" y="8240"/>
                    <a:pt x="754" y="7418"/>
                    <a:pt x="731" y="6597"/>
                  </a:cubicBezTo>
                  <a:cubicBezTo>
                    <a:pt x="731" y="4976"/>
                    <a:pt x="708" y="3333"/>
                    <a:pt x="708" y="1712"/>
                  </a:cubicBezTo>
                  <a:cubicBezTo>
                    <a:pt x="708" y="1187"/>
                    <a:pt x="640" y="434"/>
                    <a:pt x="10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20"/>
            <p:cNvSpPr/>
            <p:nvPr/>
          </p:nvSpPr>
          <p:spPr>
            <a:xfrm>
              <a:off x="1059250" y="1264575"/>
              <a:ext cx="159225" cy="779925"/>
            </a:xfrm>
            <a:custGeom>
              <a:avLst/>
              <a:gdLst/>
              <a:ahLst/>
              <a:cxnLst/>
              <a:rect l="l" t="t" r="r" b="b"/>
              <a:pathLst>
                <a:path w="6369" h="31197" extrusionOk="0">
                  <a:moveTo>
                    <a:pt x="2642" y="14673"/>
                  </a:moveTo>
                  <a:cubicBezTo>
                    <a:pt x="2657" y="14673"/>
                    <a:pt x="2676" y="14677"/>
                    <a:pt x="2694" y="14677"/>
                  </a:cubicBezTo>
                  <a:cubicBezTo>
                    <a:pt x="2854" y="14677"/>
                    <a:pt x="3014" y="14700"/>
                    <a:pt x="3173" y="14723"/>
                  </a:cubicBezTo>
                  <a:lnTo>
                    <a:pt x="3333" y="14723"/>
                  </a:lnTo>
                  <a:cubicBezTo>
                    <a:pt x="3356" y="14745"/>
                    <a:pt x="3333" y="14791"/>
                    <a:pt x="3333" y="14814"/>
                  </a:cubicBezTo>
                  <a:cubicBezTo>
                    <a:pt x="3333" y="14860"/>
                    <a:pt x="3356" y="14905"/>
                    <a:pt x="3356" y="14928"/>
                  </a:cubicBezTo>
                  <a:cubicBezTo>
                    <a:pt x="3356" y="15065"/>
                    <a:pt x="3356" y="15202"/>
                    <a:pt x="3379" y="15339"/>
                  </a:cubicBezTo>
                  <a:cubicBezTo>
                    <a:pt x="3128" y="15339"/>
                    <a:pt x="2877" y="15339"/>
                    <a:pt x="2626" y="15362"/>
                  </a:cubicBezTo>
                  <a:cubicBezTo>
                    <a:pt x="2626" y="15202"/>
                    <a:pt x="2603" y="15065"/>
                    <a:pt x="2603" y="14928"/>
                  </a:cubicBezTo>
                  <a:cubicBezTo>
                    <a:pt x="2603" y="14860"/>
                    <a:pt x="2580" y="14791"/>
                    <a:pt x="2603" y="14723"/>
                  </a:cubicBezTo>
                  <a:cubicBezTo>
                    <a:pt x="2603" y="14681"/>
                    <a:pt x="2619" y="14673"/>
                    <a:pt x="2642" y="14673"/>
                  </a:cubicBezTo>
                  <a:close/>
                  <a:moveTo>
                    <a:pt x="3630" y="15521"/>
                  </a:moveTo>
                  <a:cubicBezTo>
                    <a:pt x="3835" y="15521"/>
                    <a:pt x="4018" y="15521"/>
                    <a:pt x="4200" y="15544"/>
                  </a:cubicBezTo>
                  <a:cubicBezTo>
                    <a:pt x="4269" y="15567"/>
                    <a:pt x="4360" y="15590"/>
                    <a:pt x="4406" y="15636"/>
                  </a:cubicBezTo>
                  <a:cubicBezTo>
                    <a:pt x="4474" y="15681"/>
                    <a:pt x="4497" y="15750"/>
                    <a:pt x="4520" y="15818"/>
                  </a:cubicBezTo>
                  <a:cubicBezTo>
                    <a:pt x="4566" y="15909"/>
                    <a:pt x="4589" y="16001"/>
                    <a:pt x="4611" y="16092"/>
                  </a:cubicBezTo>
                  <a:cubicBezTo>
                    <a:pt x="4657" y="16183"/>
                    <a:pt x="4703" y="16275"/>
                    <a:pt x="4725" y="16366"/>
                  </a:cubicBezTo>
                  <a:cubicBezTo>
                    <a:pt x="4703" y="16343"/>
                    <a:pt x="4680" y="16343"/>
                    <a:pt x="4634" y="16343"/>
                  </a:cubicBezTo>
                  <a:cubicBezTo>
                    <a:pt x="4200" y="16206"/>
                    <a:pt x="3744" y="16161"/>
                    <a:pt x="3287" y="16115"/>
                  </a:cubicBezTo>
                  <a:cubicBezTo>
                    <a:pt x="3120" y="16107"/>
                    <a:pt x="2953" y="16102"/>
                    <a:pt x="2786" y="16102"/>
                  </a:cubicBezTo>
                  <a:cubicBezTo>
                    <a:pt x="2453" y="16102"/>
                    <a:pt x="2123" y="16123"/>
                    <a:pt x="1804" y="16183"/>
                  </a:cubicBezTo>
                  <a:cubicBezTo>
                    <a:pt x="1781" y="16161"/>
                    <a:pt x="1758" y="16161"/>
                    <a:pt x="1758" y="16161"/>
                  </a:cubicBezTo>
                  <a:cubicBezTo>
                    <a:pt x="1644" y="16183"/>
                    <a:pt x="1530" y="16206"/>
                    <a:pt x="1416" y="16229"/>
                  </a:cubicBezTo>
                  <a:cubicBezTo>
                    <a:pt x="1484" y="16001"/>
                    <a:pt x="1576" y="15704"/>
                    <a:pt x="1827" y="15613"/>
                  </a:cubicBezTo>
                  <a:cubicBezTo>
                    <a:pt x="2032" y="15544"/>
                    <a:pt x="2260" y="15567"/>
                    <a:pt x="2443" y="15544"/>
                  </a:cubicBezTo>
                  <a:cubicBezTo>
                    <a:pt x="2648" y="15544"/>
                    <a:pt x="2854" y="15544"/>
                    <a:pt x="3036" y="15521"/>
                  </a:cubicBezTo>
                  <a:close/>
                  <a:moveTo>
                    <a:pt x="4748" y="16571"/>
                  </a:moveTo>
                  <a:lnTo>
                    <a:pt x="4748" y="16571"/>
                  </a:lnTo>
                  <a:cubicBezTo>
                    <a:pt x="4885" y="16617"/>
                    <a:pt x="5022" y="16663"/>
                    <a:pt x="5136" y="16731"/>
                  </a:cubicBezTo>
                  <a:cubicBezTo>
                    <a:pt x="5319" y="16823"/>
                    <a:pt x="5502" y="16937"/>
                    <a:pt x="5638" y="17074"/>
                  </a:cubicBezTo>
                  <a:cubicBezTo>
                    <a:pt x="5775" y="17233"/>
                    <a:pt x="5844" y="17416"/>
                    <a:pt x="5890" y="17599"/>
                  </a:cubicBezTo>
                  <a:cubicBezTo>
                    <a:pt x="5981" y="18009"/>
                    <a:pt x="5958" y="18443"/>
                    <a:pt x="5981" y="18854"/>
                  </a:cubicBezTo>
                  <a:cubicBezTo>
                    <a:pt x="6026" y="21000"/>
                    <a:pt x="6072" y="23168"/>
                    <a:pt x="6141" y="25314"/>
                  </a:cubicBezTo>
                  <a:cubicBezTo>
                    <a:pt x="6141" y="25542"/>
                    <a:pt x="6141" y="25747"/>
                    <a:pt x="6072" y="25975"/>
                  </a:cubicBezTo>
                  <a:cubicBezTo>
                    <a:pt x="6026" y="26181"/>
                    <a:pt x="5867" y="26318"/>
                    <a:pt x="5661" y="26409"/>
                  </a:cubicBezTo>
                  <a:cubicBezTo>
                    <a:pt x="5433" y="26500"/>
                    <a:pt x="5205" y="26546"/>
                    <a:pt x="4977" y="26615"/>
                  </a:cubicBezTo>
                  <a:cubicBezTo>
                    <a:pt x="4954" y="26615"/>
                    <a:pt x="4908" y="26615"/>
                    <a:pt x="4862" y="26637"/>
                  </a:cubicBezTo>
                  <a:cubicBezTo>
                    <a:pt x="5228" y="26227"/>
                    <a:pt x="5228" y="25587"/>
                    <a:pt x="5273" y="25062"/>
                  </a:cubicBezTo>
                  <a:cubicBezTo>
                    <a:pt x="5365" y="23510"/>
                    <a:pt x="5365" y="21958"/>
                    <a:pt x="5273" y="20406"/>
                  </a:cubicBezTo>
                  <a:cubicBezTo>
                    <a:pt x="5228" y="19607"/>
                    <a:pt x="5159" y="18831"/>
                    <a:pt x="5068" y="18055"/>
                  </a:cubicBezTo>
                  <a:cubicBezTo>
                    <a:pt x="5045" y="17713"/>
                    <a:pt x="5022" y="17370"/>
                    <a:pt x="4954" y="17028"/>
                  </a:cubicBezTo>
                  <a:cubicBezTo>
                    <a:pt x="4908" y="16868"/>
                    <a:pt x="4862" y="16708"/>
                    <a:pt x="4748" y="16571"/>
                  </a:cubicBezTo>
                  <a:close/>
                  <a:moveTo>
                    <a:pt x="3493" y="16343"/>
                  </a:moveTo>
                  <a:lnTo>
                    <a:pt x="3493" y="16343"/>
                  </a:lnTo>
                  <a:cubicBezTo>
                    <a:pt x="3653" y="16366"/>
                    <a:pt x="3812" y="16366"/>
                    <a:pt x="3949" y="16389"/>
                  </a:cubicBezTo>
                  <a:cubicBezTo>
                    <a:pt x="4132" y="16412"/>
                    <a:pt x="4292" y="16457"/>
                    <a:pt x="4452" y="16503"/>
                  </a:cubicBezTo>
                  <a:cubicBezTo>
                    <a:pt x="4474" y="16503"/>
                    <a:pt x="4474" y="16503"/>
                    <a:pt x="4474" y="16526"/>
                  </a:cubicBezTo>
                  <a:cubicBezTo>
                    <a:pt x="4748" y="16686"/>
                    <a:pt x="4794" y="17028"/>
                    <a:pt x="4840" y="17325"/>
                  </a:cubicBezTo>
                  <a:cubicBezTo>
                    <a:pt x="4885" y="17736"/>
                    <a:pt x="4931" y="18146"/>
                    <a:pt x="4954" y="18557"/>
                  </a:cubicBezTo>
                  <a:cubicBezTo>
                    <a:pt x="5091" y="20018"/>
                    <a:pt x="5136" y="21502"/>
                    <a:pt x="5136" y="22963"/>
                  </a:cubicBezTo>
                  <a:cubicBezTo>
                    <a:pt x="5136" y="23693"/>
                    <a:pt x="5091" y="24423"/>
                    <a:pt x="5068" y="25154"/>
                  </a:cubicBezTo>
                  <a:cubicBezTo>
                    <a:pt x="5022" y="25656"/>
                    <a:pt x="5022" y="26341"/>
                    <a:pt x="4566" y="26660"/>
                  </a:cubicBezTo>
                  <a:cubicBezTo>
                    <a:pt x="4543" y="26660"/>
                    <a:pt x="4520" y="26683"/>
                    <a:pt x="4520" y="26706"/>
                  </a:cubicBezTo>
                  <a:cubicBezTo>
                    <a:pt x="4429" y="26729"/>
                    <a:pt x="4337" y="26751"/>
                    <a:pt x="4223" y="26774"/>
                  </a:cubicBezTo>
                  <a:cubicBezTo>
                    <a:pt x="4109" y="26797"/>
                    <a:pt x="3972" y="26820"/>
                    <a:pt x="3835" y="26820"/>
                  </a:cubicBezTo>
                  <a:cubicBezTo>
                    <a:pt x="3995" y="26615"/>
                    <a:pt x="4086" y="26363"/>
                    <a:pt x="4132" y="26090"/>
                  </a:cubicBezTo>
                  <a:cubicBezTo>
                    <a:pt x="4178" y="25724"/>
                    <a:pt x="4178" y="25336"/>
                    <a:pt x="4178" y="24948"/>
                  </a:cubicBezTo>
                  <a:cubicBezTo>
                    <a:pt x="4200" y="23328"/>
                    <a:pt x="4223" y="21684"/>
                    <a:pt x="4155" y="20064"/>
                  </a:cubicBezTo>
                  <a:cubicBezTo>
                    <a:pt x="4132" y="19242"/>
                    <a:pt x="4064" y="18443"/>
                    <a:pt x="3972" y="17644"/>
                  </a:cubicBezTo>
                  <a:cubicBezTo>
                    <a:pt x="3927" y="17233"/>
                    <a:pt x="3881" y="16594"/>
                    <a:pt x="3493" y="16343"/>
                  </a:cubicBezTo>
                  <a:close/>
                  <a:moveTo>
                    <a:pt x="1279" y="16480"/>
                  </a:moveTo>
                  <a:cubicBezTo>
                    <a:pt x="891" y="16914"/>
                    <a:pt x="959" y="17667"/>
                    <a:pt x="959" y="18192"/>
                  </a:cubicBezTo>
                  <a:cubicBezTo>
                    <a:pt x="959" y="19813"/>
                    <a:pt x="982" y="21456"/>
                    <a:pt x="982" y="23077"/>
                  </a:cubicBezTo>
                  <a:cubicBezTo>
                    <a:pt x="1005" y="23898"/>
                    <a:pt x="1005" y="24720"/>
                    <a:pt x="1005" y="25542"/>
                  </a:cubicBezTo>
                  <a:cubicBezTo>
                    <a:pt x="1028" y="25884"/>
                    <a:pt x="1005" y="26272"/>
                    <a:pt x="1188" y="26569"/>
                  </a:cubicBezTo>
                  <a:cubicBezTo>
                    <a:pt x="1256" y="26706"/>
                    <a:pt x="1347" y="26797"/>
                    <a:pt x="1439" y="26888"/>
                  </a:cubicBezTo>
                  <a:cubicBezTo>
                    <a:pt x="1347" y="26866"/>
                    <a:pt x="1279" y="26866"/>
                    <a:pt x="1188" y="26843"/>
                  </a:cubicBezTo>
                  <a:cubicBezTo>
                    <a:pt x="959" y="26820"/>
                    <a:pt x="708" y="26820"/>
                    <a:pt x="526" y="26660"/>
                  </a:cubicBezTo>
                  <a:cubicBezTo>
                    <a:pt x="366" y="26523"/>
                    <a:pt x="343" y="26295"/>
                    <a:pt x="343" y="26112"/>
                  </a:cubicBezTo>
                  <a:cubicBezTo>
                    <a:pt x="297" y="25565"/>
                    <a:pt x="297" y="25040"/>
                    <a:pt x="297" y="24515"/>
                  </a:cubicBezTo>
                  <a:cubicBezTo>
                    <a:pt x="252" y="23442"/>
                    <a:pt x="252" y="22346"/>
                    <a:pt x="252" y="21273"/>
                  </a:cubicBezTo>
                  <a:cubicBezTo>
                    <a:pt x="275" y="20201"/>
                    <a:pt x="275" y="19128"/>
                    <a:pt x="320" y="18055"/>
                  </a:cubicBezTo>
                  <a:cubicBezTo>
                    <a:pt x="320" y="17621"/>
                    <a:pt x="366" y="17142"/>
                    <a:pt x="685" y="16823"/>
                  </a:cubicBezTo>
                  <a:cubicBezTo>
                    <a:pt x="845" y="16663"/>
                    <a:pt x="1051" y="16549"/>
                    <a:pt x="1279" y="16480"/>
                  </a:cubicBezTo>
                  <a:close/>
                  <a:moveTo>
                    <a:pt x="2854" y="16298"/>
                  </a:moveTo>
                  <a:cubicBezTo>
                    <a:pt x="2991" y="16298"/>
                    <a:pt x="3128" y="16298"/>
                    <a:pt x="3265" y="16320"/>
                  </a:cubicBezTo>
                  <a:cubicBezTo>
                    <a:pt x="3516" y="16457"/>
                    <a:pt x="3653" y="16731"/>
                    <a:pt x="3721" y="17028"/>
                  </a:cubicBezTo>
                  <a:cubicBezTo>
                    <a:pt x="3790" y="17393"/>
                    <a:pt x="3812" y="17804"/>
                    <a:pt x="3858" y="18192"/>
                  </a:cubicBezTo>
                  <a:cubicBezTo>
                    <a:pt x="3995" y="19721"/>
                    <a:pt x="4041" y="21273"/>
                    <a:pt x="4018" y="22803"/>
                  </a:cubicBezTo>
                  <a:cubicBezTo>
                    <a:pt x="4018" y="23579"/>
                    <a:pt x="3995" y="24355"/>
                    <a:pt x="3972" y="25108"/>
                  </a:cubicBezTo>
                  <a:cubicBezTo>
                    <a:pt x="3972" y="25679"/>
                    <a:pt x="4041" y="26432"/>
                    <a:pt x="3561" y="26843"/>
                  </a:cubicBezTo>
                  <a:cubicBezTo>
                    <a:pt x="3561" y="26843"/>
                    <a:pt x="3561" y="26866"/>
                    <a:pt x="3561" y="26866"/>
                  </a:cubicBezTo>
                  <a:cubicBezTo>
                    <a:pt x="3402" y="26866"/>
                    <a:pt x="3265" y="26888"/>
                    <a:pt x="3128" y="26888"/>
                  </a:cubicBezTo>
                  <a:cubicBezTo>
                    <a:pt x="3128" y="26888"/>
                    <a:pt x="3128" y="26888"/>
                    <a:pt x="3128" y="26866"/>
                  </a:cubicBezTo>
                  <a:cubicBezTo>
                    <a:pt x="3128" y="26363"/>
                    <a:pt x="3105" y="25861"/>
                    <a:pt x="3105" y="25382"/>
                  </a:cubicBezTo>
                  <a:lnTo>
                    <a:pt x="3036" y="22826"/>
                  </a:lnTo>
                  <a:cubicBezTo>
                    <a:pt x="3014" y="21844"/>
                    <a:pt x="2991" y="20885"/>
                    <a:pt x="2968" y="19927"/>
                  </a:cubicBezTo>
                  <a:cubicBezTo>
                    <a:pt x="2945" y="19105"/>
                    <a:pt x="2945" y="18283"/>
                    <a:pt x="2899" y="17462"/>
                  </a:cubicBezTo>
                  <a:cubicBezTo>
                    <a:pt x="2899" y="17074"/>
                    <a:pt x="2899" y="16686"/>
                    <a:pt x="2854" y="16298"/>
                  </a:cubicBezTo>
                  <a:close/>
                  <a:moveTo>
                    <a:pt x="2762" y="16298"/>
                  </a:moveTo>
                  <a:cubicBezTo>
                    <a:pt x="2740" y="16457"/>
                    <a:pt x="2740" y="16640"/>
                    <a:pt x="2740" y="16800"/>
                  </a:cubicBezTo>
                  <a:cubicBezTo>
                    <a:pt x="2740" y="17096"/>
                    <a:pt x="2762" y="17416"/>
                    <a:pt x="2762" y="17713"/>
                  </a:cubicBezTo>
                  <a:cubicBezTo>
                    <a:pt x="2785" y="18580"/>
                    <a:pt x="2785" y="19425"/>
                    <a:pt x="2808" y="20292"/>
                  </a:cubicBezTo>
                  <a:cubicBezTo>
                    <a:pt x="2831" y="21251"/>
                    <a:pt x="2854" y="22209"/>
                    <a:pt x="2877" y="23168"/>
                  </a:cubicBezTo>
                  <a:cubicBezTo>
                    <a:pt x="2877" y="23990"/>
                    <a:pt x="2899" y="24811"/>
                    <a:pt x="2922" y="25633"/>
                  </a:cubicBezTo>
                  <a:cubicBezTo>
                    <a:pt x="2922" y="26044"/>
                    <a:pt x="2945" y="26478"/>
                    <a:pt x="2945" y="26911"/>
                  </a:cubicBezTo>
                  <a:cubicBezTo>
                    <a:pt x="2626" y="26820"/>
                    <a:pt x="2329" y="26592"/>
                    <a:pt x="2215" y="26272"/>
                  </a:cubicBezTo>
                  <a:cubicBezTo>
                    <a:pt x="2078" y="25907"/>
                    <a:pt x="2101" y="25450"/>
                    <a:pt x="2078" y="25062"/>
                  </a:cubicBezTo>
                  <a:cubicBezTo>
                    <a:pt x="2009" y="23510"/>
                    <a:pt x="1964" y="21958"/>
                    <a:pt x="1872" y="20429"/>
                  </a:cubicBezTo>
                  <a:cubicBezTo>
                    <a:pt x="1849" y="19630"/>
                    <a:pt x="1804" y="18854"/>
                    <a:pt x="1758" y="18078"/>
                  </a:cubicBezTo>
                  <a:cubicBezTo>
                    <a:pt x="1758" y="17713"/>
                    <a:pt x="1735" y="17325"/>
                    <a:pt x="1804" y="16937"/>
                  </a:cubicBezTo>
                  <a:cubicBezTo>
                    <a:pt x="1849" y="16777"/>
                    <a:pt x="1872" y="16594"/>
                    <a:pt x="1986" y="16480"/>
                  </a:cubicBezTo>
                  <a:cubicBezTo>
                    <a:pt x="2055" y="16412"/>
                    <a:pt x="2146" y="16343"/>
                    <a:pt x="2237" y="16298"/>
                  </a:cubicBezTo>
                  <a:close/>
                  <a:moveTo>
                    <a:pt x="1918" y="16320"/>
                  </a:moveTo>
                  <a:cubicBezTo>
                    <a:pt x="1895" y="16343"/>
                    <a:pt x="1872" y="16343"/>
                    <a:pt x="1849" y="16366"/>
                  </a:cubicBezTo>
                  <a:cubicBezTo>
                    <a:pt x="1735" y="16480"/>
                    <a:pt x="1667" y="16686"/>
                    <a:pt x="1644" y="16845"/>
                  </a:cubicBezTo>
                  <a:cubicBezTo>
                    <a:pt x="1553" y="17279"/>
                    <a:pt x="1576" y="17736"/>
                    <a:pt x="1598" y="18169"/>
                  </a:cubicBezTo>
                  <a:cubicBezTo>
                    <a:pt x="1667" y="19835"/>
                    <a:pt x="1735" y="21502"/>
                    <a:pt x="1804" y="23168"/>
                  </a:cubicBezTo>
                  <a:cubicBezTo>
                    <a:pt x="1849" y="23990"/>
                    <a:pt x="1895" y="24811"/>
                    <a:pt x="1941" y="25633"/>
                  </a:cubicBezTo>
                  <a:cubicBezTo>
                    <a:pt x="1964" y="25953"/>
                    <a:pt x="1986" y="26318"/>
                    <a:pt x="2192" y="26592"/>
                  </a:cubicBezTo>
                  <a:cubicBezTo>
                    <a:pt x="2283" y="26729"/>
                    <a:pt x="2420" y="26843"/>
                    <a:pt x="2557" y="26911"/>
                  </a:cubicBezTo>
                  <a:cubicBezTo>
                    <a:pt x="2481" y="26919"/>
                    <a:pt x="2407" y="26921"/>
                    <a:pt x="2335" y="26921"/>
                  </a:cubicBezTo>
                  <a:cubicBezTo>
                    <a:pt x="2189" y="26921"/>
                    <a:pt x="2047" y="26911"/>
                    <a:pt x="1895" y="26911"/>
                  </a:cubicBezTo>
                  <a:cubicBezTo>
                    <a:pt x="1895" y="26911"/>
                    <a:pt x="1872" y="26888"/>
                    <a:pt x="1872" y="26888"/>
                  </a:cubicBezTo>
                  <a:cubicBezTo>
                    <a:pt x="1507" y="26843"/>
                    <a:pt x="1302" y="26500"/>
                    <a:pt x="1233" y="26181"/>
                  </a:cubicBezTo>
                  <a:cubicBezTo>
                    <a:pt x="1188" y="25975"/>
                    <a:pt x="1210" y="25770"/>
                    <a:pt x="1188" y="25565"/>
                  </a:cubicBezTo>
                  <a:cubicBezTo>
                    <a:pt x="1188" y="25359"/>
                    <a:pt x="1188" y="25131"/>
                    <a:pt x="1188" y="24925"/>
                  </a:cubicBezTo>
                  <a:cubicBezTo>
                    <a:pt x="1188" y="23396"/>
                    <a:pt x="1188" y="21844"/>
                    <a:pt x="1165" y="20315"/>
                  </a:cubicBezTo>
                  <a:cubicBezTo>
                    <a:pt x="1165" y="19539"/>
                    <a:pt x="1142" y="18785"/>
                    <a:pt x="1142" y="18009"/>
                  </a:cubicBezTo>
                  <a:cubicBezTo>
                    <a:pt x="1142" y="17462"/>
                    <a:pt x="1096" y="16845"/>
                    <a:pt x="1530" y="16412"/>
                  </a:cubicBezTo>
                  <a:cubicBezTo>
                    <a:pt x="1530" y="16412"/>
                    <a:pt x="1530" y="16412"/>
                    <a:pt x="1530" y="16389"/>
                  </a:cubicBezTo>
                  <a:cubicBezTo>
                    <a:pt x="1621" y="16389"/>
                    <a:pt x="1713" y="16366"/>
                    <a:pt x="1804" y="16343"/>
                  </a:cubicBezTo>
                  <a:lnTo>
                    <a:pt x="1827" y="16343"/>
                  </a:lnTo>
                  <a:cubicBezTo>
                    <a:pt x="1872" y="16320"/>
                    <a:pt x="1895" y="16320"/>
                    <a:pt x="1918" y="16320"/>
                  </a:cubicBezTo>
                  <a:close/>
                  <a:moveTo>
                    <a:pt x="5387" y="26751"/>
                  </a:moveTo>
                  <a:lnTo>
                    <a:pt x="5387" y="26751"/>
                  </a:lnTo>
                  <a:cubicBezTo>
                    <a:pt x="5342" y="27094"/>
                    <a:pt x="5159" y="27391"/>
                    <a:pt x="4908" y="27619"/>
                  </a:cubicBezTo>
                  <a:cubicBezTo>
                    <a:pt x="4399" y="28088"/>
                    <a:pt x="3689" y="28172"/>
                    <a:pt x="3023" y="28172"/>
                  </a:cubicBezTo>
                  <a:cubicBezTo>
                    <a:pt x="2912" y="28172"/>
                    <a:pt x="2802" y="28170"/>
                    <a:pt x="2694" y="28167"/>
                  </a:cubicBezTo>
                  <a:cubicBezTo>
                    <a:pt x="2489" y="28167"/>
                    <a:pt x="2283" y="28167"/>
                    <a:pt x="2101" y="28098"/>
                  </a:cubicBezTo>
                  <a:cubicBezTo>
                    <a:pt x="1941" y="28053"/>
                    <a:pt x="1804" y="27961"/>
                    <a:pt x="1690" y="27847"/>
                  </a:cubicBezTo>
                  <a:cubicBezTo>
                    <a:pt x="1530" y="27642"/>
                    <a:pt x="1416" y="27368"/>
                    <a:pt x="1324" y="27094"/>
                  </a:cubicBezTo>
                  <a:lnTo>
                    <a:pt x="1324" y="27094"/>
                  </a:lnTo>
                  <a:cubicBezTo>
                    <a:pt x="1484" y="27117"/>
                    <a:pt x="1667" y="27140"/>
                    <a:pt x="1827" y="27140"/>
                  </a:cubicBezTo>
                  <a:cubicBezTo>
                    <a:pt x="2053" y="27154"/>
                    <a:pt x="2281" y="27161"/>
                    <a:pt x="2508" y="27161"/>
                  </a:cubicBezTo>
                  <a:cubicBezTo>
                    <a:pt x="3360" y="27161"/>
                    <a:pt x="4217" y="27059"/>
                    <a:pt x="5045" y="26843"/>
                  </a:cubicBezTo>
                  <a:cubicBezTo>
                    <a:pt x="5159" y="26820"/>
                    <a:pt x="5273" y="26774"/>
                    <a:pt x="5387" y="26751"/>
                  </a:cubicBezTo>
                  <a:close/>
                  <a:moveTo>
                    <a:pt x="4589" y="28075"/>
                  </a:moveTo>
                  <a:lnTo>
                    <a:pt x="4589" y="28075"/>
                  </a:lnTo>
                  <a:cubicBezTo>
                    <a:pt x="4566" y="28235"/>
                    <a:pt x="4566" y="28395"/>
                    <a:pt x="4566" y="28555"/>
                  </a:cubicBezTo>
                  <a:cubicBezTo>
                    <a:pt x="4543" y="28714"/>
                    <a:pt x="4566" y="28943"/>
                    <a:pt x="4452" y="29080"/>
                  </a:cubicBezTo>
                  <a:cubicBezTo>
                    <a:pt x="4315" y="29194"/>
                    <a:pt x="4086" y="29194"/>
                    <a:pt x="3927" y="29217"/>
                  </a:cubicBezTo>
                  <a:cubicBezTo>
                    <a:pt x="3721" y="29262"/>
                    <a:pt x="3516" y="29285"/>
                    <a:pt x="3310" y="29308"/>
                  </a:cubicBezTo>
                  <a:cubicBezTo>
                    <a:pt x="3219" y="29319"/>
                    <a:pt x="3122" y="29325"/>
                    <a:pt x="3022" y="29325"/>
                  </a:cubicBezTo>
                  <a:cubicBezTo>
                    <a:pt x="2922" y="29325"/>
                    <a:pt x="2820" y="29319"/>
                    <a:pt x="2717" y="29308"/>
                  </a:cubicBezTo>
                  <a:cubicBezTo>
                    <a:pt x="2671" y="29308"/>
                    <a:pt x="2616" y="29310"/>
                    <a:pt x="2558" y="29310"/>
                  </a:cubicBezTo>
                  <a:cubicBezTo>
                    <a:pt x="2414" y="29310"/>
                    <a:pt x="2251" y="29298"/>
                    <a:pt x="2169" y="29217"/>
                  </a:cubicBezTo>
                  <a:cubicBezTo>
                    <a:pt x="2055" y="29102"/>
                    <a:pt x="2055" y="28920"/>
                    <a:pt x="2055" y="28783"/>
                  </a:cubicBezTo>
                  <a:cubicBezTo>
                    <a:pt x="2055" y="28646"/>
                    <a:pt x="2032" y="28486"/>
                    <a:pt x="2032" y="28349"/>
                  </a:cubicBezTo>
                  <a:lnTo>
                    <a:pt x="2032" y="28349"/>
                  </a:lnTo>
                  <a:cubicBezTo>
                    <a:pt x="2183" y="28390"/>
                    <a:pt x="2342" y="28399"/>
                    <a:pt x="2504" y="28399"/>
                  </a:cubicBezTo>
                  <a:cubicBezTo>
                    <a:pt x="2612" y="28399"/>
                    <a:pt x="2721" y="28395"/>
                    <a:pt x="2831" y="28395"/>
                  </a:cubicBezTo>
                  <a:cubicBezTo>
                    <a:pt x="2929" y="28400"/>
                    <a:pt x="3027" y="28403"/>
                    <a:pt x="3126" y="28403"/>
                  </a:cubicBezTo>
                  <a:cubicBezTo>
                    <a:pt x="3484" y="28403"/>
                    <a:pt x="3842" y="28365"/>
                    <a:pt x="4200" y="28258"/>
                  </a:cubicBezTo>
                  <a:cubicBezTo>
                    <a:pt x="4337" y="28212"/>
                    <a:pt x="4452" y="28144"/>
                    <a:pt x="4589" y="28075"/>
                  </a:cubicBezTo>
                  <a:close/>
                  <a:moveTo>
                    <a:pt x="2854" y="0"/>
                  </a:moveTo>
                  <a:cubicBezTo>
                    <a:pt x="2854" y="982"/>
                    <a:pt x="2877" y="11322"/>
                    <a:pt x="2877" y="12303"/>
                  </a:cubicBezTo>
                  <a:cubicBezTo>
                    <a:pt x="2899" y="12851"/>
                    <a:pt x="2899" y="13399"/>
                    <a:pt x="2899" y="13947"/>
                  </a:cubicBezTo>
                  <a:cubicBezTo>
                    <a:pt x="2899" y="14106"/>
                    <a:pt x="2899" y="14266"/>
                    <a:pt x="2922" y="14449"/>
                  </a:cubicBezTo>
                  <a:cubicBezTo>
                    <a:pt x="2922" y="14472"/>
                    <a:pt x="2922" y="14494"/>
                    <a:pt x="2922" y="14517"/>
                  </a:cubicBezTo>
                  <a:lnTo>
                    <a:pt x="2854" y="14517"/>
                  </a:lnTo>
                  <a:cubicBezTo>
                    <a:pt x="2808" y="14517"/>
                    <a:pt x="2742" y="14507"/>
                    <a:pt x="2683" y="14507"/>
                  </a:cubicBezTo>
                  <a:cubicBezTo>
                    <a:pt x="2653" y="14507"/>
                    <a:pt x="2626" y="14510"/>
                    <a:pt x="2603" y="14517"/>
                  </a:cubicBezTo>
                  <a:cubicBezTo>
                    <a:pt x="2397" y="14563"/>
                    <a:pt x="2420" y="14768"/>
                    <a:pt x="2443" y="14905"/>
                  </a:cubicBezTo>
                  <a:cubicBezTo>
                    <a:pt x="2443" y="15065"/>
                    <a:pt x="2443" y="15202"/>
                    <a:pt x="2466" y="15362"/>
                  </a:cubicBezTo>
                  <a:lnTo>
                    <a:pt x="2420" y="15362"/>
                  </a:lnTo>
                  <a:cubicBezTo>
                    <a:pt x="2101" y="15385"/>
                    <a:pt x="1758" y="15362"/>
                    <a:pt x="1530" y="15590"/>
                  </a:cubicBezTo>
                  <a:cubicBezTo>
                    <a:pt x="1347" y="15773"/>
                    <a:pt x="1256" y="16046"/>
                    <a:pt x="1210" y="16298"/>
                  </a:cubicBezTo>
                  <a:cubicBezTo>
                    <a:pt x="1165" y="16320"/>
                    <a:pt x="1142" y="16320"/>
                    <a:pt x="1119" y="16320"/>
                  </a:cubicBezTo>
                  <a:cubicBezTo>
                    <a:pt x="708" y="16480"/>
                    <a:pt x="389" y="16754"/>
                    <a:pt x="229" y="17165"/>
                  </a:cubicBezTo>
                  <a:cubicBezTo>
                    <a:pt x="69" y="17621"/>
                    <a:pt x="92" y="18169"/>
                    <a:pt x="69" y="18649"/>
                  </a:cubicBezTo>
                  <a:cubicBezTo>
                    <a:pt x="23" y="19790"/>
                    <a:pt x="1" y="20931"/>
                    <a:pt x="1" y="22072"/>
                  </a:cubicBezTo>
                  <a:cubicBezTo>
                    <a:pt x="23" y="23214"/>
                    <a:pt x="46" y="24378"/>
                    <a:pt x="69" y="25519"/>
                  </a:cubicBezTo>
                  <a:cubicBezTo>
                    <a:pt x="92" y="25770"/>
                    <a:pt x="92" y="26044"/>
                    <a:pt x="115" y="26295"/>
                  </a:cubicBezTo>
                  <a:cubicBezTo>
                    <a:pt x="160" y="26500"/>
                    <a:pt x="229" y="26706"/>
                    <a:pt x="389" y="26843"/>
                  </a:cubicBezTo>
                  <a:cubicBezTo>
                    <a:pt x="571" y="27003"/>
                    <a:pt x="800" y="27025"/>
                    <a:pt x="1028" y="27071"/>
                  </a:cubicBezTo>
                  <a:lnTo>
                    <a:pt x="1051" y="27071"/>
                  </a:lnTo>
                  <a:cubicBezTo>
                    <a:pt x="1165" y="27436"/>
                    <a:pt x="1324" y="27847"/>
                    <a:pt x="1621" y="28121"/>
                  </a:cubicBezTo>
                  <a:cubicBezTo>
                    <a:pt x="1690" y="28189"/>
                    <a:pt x="1781" y="28235"/>
                    <a:pt x="1849" y="28258"/>
                  </a:cubicBezTo>
                  <a:cubicBezTo>
                    <a:pt x="1849" y="28463"/>
                    <a:pt x="1872" y="28646"/>
                    <a:pt x="1872" y="28829"/>
                  </a:cubicBezTo>
                  <a:cubicBezTo>
                    <a:pt x="1872" y="28966"/>
                    <a:pt x="1895" y="29125"/>
                    <a:pt x="1964" y="29239"/>
                  </a:cubicBezTo>
                  <a:cubicBezTo>
                    <a:pt x="2055" y="29354"/>
                    <a:pt x="2169" y="29422"/>
                    <a:pt x="2306" y="29445"/>
                  </a:cubicBezTo>
                  <a:cubicBezTo>
                    <a:pt x="2306" y="29491"/>
                    <a:pt x="2306" y="29536"/>
                    <a:pt x="2306" y="29605"/>
                  </a:cubicBezTo>
                  <a:cubicBezTo>
                    <a:pt x="2306" y="29650"/>
                    <a:pt x="2306" y="29719"/>
                    <a:pt x="2306" y="29764"/>
                  </a:cubicBezTo>
                  <a:cubicBezTo>
                    <a:pt x="2306" y="29901"/>
                    <a:pt x="2306" y="30016"/>
                    <a:pt x="2329" y="30152"/>
                  </a:cubicBezTo>
                  <a:cubicBezTo>
                    <a:pt x="2329" y="30267"/>
                    <a:pt x="2329" y="30404"/>
                    <a:pt x="2352" y="30518"/>
                  </a:cubicBezTo>
                  <a:cubicBezTo>
                    <a:pt x="2352" y="30632"/>
                    <a:pt x="2397" y="30746"/>
                    <a:pt x="2420" y="30883"/>
                  </a:cubicBezTo>
                  <a:cubicBezTo>
                    <a:pt x="2420" y="30883"/>
                    <a:pt x="2420" y="30883"/>
                    <a:pt x="2420" y="30860"/>
                  </a:cubicBezTo>
                  <a:cubicBezTo>
                    <a:pt x="2420" y="30746"/>
                    <a:pt x="2443" y="30632"/>
                    <a:pt x="2443" y="30495"/>
                  </a:cubicBezTo>
                  <a:cubicBezTo>
                    <a:pt x="2443" y="30381"/>
                    <a:pt x="2420" y="30244"/>
                    <a:pt x="2420" y="30130"/>
                  </a:cubicBezTo>
                  <a:cubicBezTo>
                    <a:pt x="2420" y="30016"/>
                    <a:pt x="2420" y="29901"/>
                    <a:pt x="2420" y="29764"/>
                  </a:cubicBezTo>
                  <a:cubicBezTo>
                    <a:pt x="2420" y="29719"/>
                    <a:pt x="2420" y="29650"/>
                    <a:pt x="2443" y="29582"/>
                  </a:cubicBezTo>
                  <a:cubicBezTo>
                    <a:pt x="2443" y="29536"/>
                    <a:pt x="2443" y="29491"/>
                    <a:pt x="2443" y="29468"/>
                  </a:cubicBezTo>
                  <a:lnTo>
                    <a:pt x="2717" y="29468"/>
                  </a:lnTo>
                  <a:cubicBezTo>
                    <a:pt x="2717" y="29742"/>
                    <a:pt x="2762" y="30038"/>
                    <a:pt x="2785" y="30312"/>
                  </a:cubicBezTo>
                  <a:cubicBezTo>
                    <a:pt x="2785" y="30472"/>
                    <a:pt x="2785" y="30609"/>
                    <a:pt x="2808" y="30769"/>
                  </a:cubicBezTo>
                  <a:cubicBezTo>
                    <a:pt x="2808" y="30906"/>
                    <a:pt x="2808" y="31043"/>
                    <a:pt x="2854" y="31180"/>
                  </a:cubicBezTo>
                  <a:cubicBezTo>
                    <a:pt x="2854" y="31191"/>
                    <a:pt x="2865" y="31197"/>
                    <a:pt x="2877" y="31197"/>
                  </a:cubicBezTo>
                  <a:cubicBezTo>
                    <a:pt x="2888" y="31197"/>
                    <a:pt x="2899" y="31191"/>
                    <a:pt x="2899" y="31180"/>
                  </a:cubicBezTo>
                  <a:cubicBezTo>
                    <a:pt x="2922" y="31043"/>
                    <a:pt x="2899" y="30906"/>
                    <a:pt x="2899" y="30769"/>
                  </a:cubicBezTo>
                  <a:cubicBezTo>
                    <a:pt x="2899" y="30609"/>
                    <a:pt x="2877" y="30472"/>
                    <a:pt x="2877" y="30312"/>
                  </a:cubicBezTo>
                  <a:cubicBezTo>
                    <a:pt x="2854" y="30038"/>
                    <a:pt x="2854" y="29742"/>
                    <a:pt x="2831" y="29468"/>
                  </a:cubicBezTo>
                  <a:lnTo>
                    <a:pt x="3219" y="29468"/>
                  </a:lnTo>
                  <a:cubicBezTo>
                    <a:pt x="3196" y="29650"/>
                    <a:pt x="3219" y="29856"/>
                    <a:pt x="3219" y="30061"/>
                  </a:cubicBezTo>
                  <a:cubicBezTo>
                    <a:pt x="3219" y="30289"/>
                    <a:pt x="3219" y="30495"/>
                    <a:pt x="3242" y="30723"/>
                  </a:cubicBezTo>
                  <a:cubicBezTo>
                    <a:pt x="3242" y="30735"/>
                    <a:pt x="3259" y="30740"/>
                    <a:pt x="3276" y="30740"/>
                  </a:cubicBezTo>
                  <a:cubicBezTo>
                    <a:pt x="3293" y="30740"/>
                    <a:pt x="3310" y="30735"/>
                    <a:pt x="3310" y="30723"/>
                  </a:cubicBezTo>
                  <a:cubicBezTo>
                    <a:pt x="3310" y="30495"/>
                    <a:pt x="3310" y="30289"/>
                    <a:pt x="3310" y="30061"/>
                  </a:cubicBezTo>
                  <a:cubicBezTo>
                    <a:pt x="3310" y="29856"/>
                    <a:pt x="3333" y="29650"/>
                    <a:pt x="3333" y="29445"/>
                  </a:cubicBezTo>
                  <a:cubicBezTo>
                    <a:pt x="3447" y="29445"/>
                    <a:pt x="3561" y="29445"/>
                    <a:pt x="3675" y="29422"/>
                  </a:cubicBezTo>
                  <a:lnTo>
                    <a:pt x="3675" y="29422"/>
                  </a:lnTo>
                  <a:cubicBezTo>
                    <a:pt x="3653" y="29536"/>
                    <a:pt x="3675" y="29673"/>
                    <a:pt x="3653" y="29787"/>
                  </a:cubicBezTo>
                  <a:lnTo>
                    <a:pt x="3653" y="30244"/>
                  </a:lnTo>
                  <a:cubicBezTo>
                    <a:pt x="3653" y="30540"/>
                    <a:pt x="3630" y="30860"/>
                    <a:pt x="3698" y="31157"/>
                  </a:cubicBezTo>
                  <a:cubicBezTo>
                    <a:pt x="3698" y="31168"/>
                    <a:pt x="3704" y="31174"/>
                    <a:pt x="3710" y="31174"/>
                  </a:cubicBezTo>
                  <a:cubicBezTo>
                    <a:pt x="3715" y="31174"/>
                    <a:pt x="3721" y="31168"/>
                    <a:pt x="3721" y="31157"/>
                  </a:cubicBezTo>
                  <a:cubicBezTo>
                    <a:pt x="3790" y="30860"/>
                    <a:pt x="3790" y="30540"/>
                    <a:pt x="3790" y="30244"/>
                  </a:cubicBezTo>
                  <a:cubicBezTo>
                    <a:pt x="3790" y="30084"/>
                    <a:pt x="3790" y="29924"/>
                    <a:pt x="3812" y="29764"/>
                  </a:cubicBezTo>
                  <a:cubicBezTo>
                    <a:pt x="3812" y="29650"/>
                    <a:pt x="3812" y="29513"/>
                    <a:pt x="3790" y="29399"/>
                  </a:cubicBezTo>
                  <a:cubicBezTo>
                    <a:pt x="3835" y="29399"/>
                    <a:pt x="3881" y="29399"/>
                    <a:pt x="3927" y="29376"/>
                  </a:cubicBezTo>
                  <a:cubicBezTo>
                    <a:pt x="3995" y="29376"/>
                    <a:pt x="4041" y="29376"/>
                    <a:pt x="4109" y="29354"/>
                  </a:cubicBezTo>
                  <a:cubicBezTo>
                    <a:pt x="4109" y="29833"/>
                    <a:pt x="4109" y="30289"/>
                    <a:pt x="4109" y="30769"/>
                  </a:cubicBezTo>
                  <a:cubicBezTo>
                    <a:pt x="4109" y="30803"/>
                    <a:pt x="4138" y="30820"/>
                    <a:pt x="4166" y="30820"/>
                  </a:cubicBezTo>
                  <a:cubicBezTo>
                    <a:pt x="4195" y="30820"/>
                    <a:pt x="4223" y="30803"/>
                    <a:pt x="4223" y="30769"/>
                  </a:cubicBezTo>
                  <a:cubicBezTo>
                    <a:pt x="4246" y="30289"/>
                    <a:pt x="4269" y="29810"/>
                    <a:pt x="4223" y="29331"/>
                  </a:cubicBezTo>
                  <a:cubicBezTo>
                    <a:pt x="4429" y="29285"/>
                    <a:pt x="4611" y="29194"/>
                    <a:pt x="4657" y="28988"/>
                  </a:cubicBezTo>
                  <a:cubicBezTo>
                    <a:pt x="4703" y="28829"/>
                    <a:pt x="4703" y="28669"/>
                    <a:pt x="4703" y="28509"/>
                  </a:cubicBezTo>
                  <a:cubicBezTo>
                    <a:pt x="4703" y="28349"/>
                    <a:pt x="4703" y="28189"/>
                    <a:pt x="4703" y="28030"/>
                  </a:cubicBezTo>
                  <a:cubicBezTo>
                    <a:pt x="4885" y="27916"/>
                    <a:pt x="5045" y="27779"/>
                    <a:pt x="5182" y="27619"/>
                  </a:cubicBezTo>
                  <a:cubicBezTo>
                    <a:pt x="5387" y="27368"/>
                    <a:pt x="5547" y="27048"/>
                    <a:pt x="5547" y="26706"/>
                  </a:cubicBezTo>
                  <a:cubicBezTo>
                    <a:pt x="5821" y="26615"/>
                    <a:pt x="6095" y="26478"/>
                    <a:pt x="6232" y="26204"/>
                  </a:cubicBezTo>
                  <a:cubicBezTo>
                    <a:pt x="6346" y="26021"/>
                    <a:pt x="6369" y="25793"/>
                    <a:pt x="6369" y="25565"/>
                  </a:cubicBezTo>
                  <a:cubicBezTo>
                    <a:pt x="6369" y="25291"/>
                    <a:pt x="6369" y="25017"/>
                    <a:pt x="6346" y="24766"/>
                  </a:cubicBezTo>
                  <a:cubicBezTo>
                    <a:pt x="6323" y="23602"/>
                    <a:pt x="6300" y="22460"/>
                    <a:pt x="6255" y="21296"/>
                  </a:cubicBezTo>
                  <a:cubicBezTo>
                    <a:pt x="6232" y="20726"/>
                    <a:pt x="6232" y="20155"/>
                    <a:pt x="6209" y="19584"/>
                  </a:cubicBezTo>
                  <a:cubicBezTo>
                    <a:pt x="6186" y="19082"/>
                    <a:pt x="6186" y="18580"/>
                    <a:pt x="6163" y="18055"/>
                  </a:cubicBezTo>
                  <a:cubicBezTo>
                    <a:pt x="6118" y="17667"/>
                    <a:pt x="6049" y="17233"/>
                    <a:pt x="5775" y="16937"/>
                  </a:cubicBezTo>
                  <a:cubicBezTo>
                    <a:pt x="5524" y="16686"/>
                    <a:pt x="5205" y="16526"/>
                    <a:pt x="4885" y="16412"/>
                  </a:cubicBezTo>
                  <a:cubicBezTo>
                    <a:pt x="4885" y="16389"/>
                    <a:pt x="4885" y="16389"/>
                    <a:pt x="4862" y="16389"/>
                  </a:cubicBezTo>
                  <a:cubicBezTo>
                    <a:pt x="4840" y="16275"/>
                    <a:pt x="4817" y="16161"/>
                    <a:pt x="4794" y="16046"/>
                  </a:cubicBezTo>
                  <a:cubicBezTo>
                    <a:pt x="4771" y="15955"/>
                    <a:pt x="4748" y="15864"/>
                    <a:pt x="4703" y="15750"/>
                  </a:cubicBezTo>
                  <a:cubicBezTo>
                    <a:pt x="4680" y="15613"/>
                    <a:pt x="4589" y="15476"/>
                    <a:pt x="4452" y="15407"/>
                  </a:cubicBezTo>
                  <a:cubicBezTo>
                    <a:pt x="4337" y="15339"/>
                    <a:pt x="4200" y="15339"/>
                    <a:pt x="4064" y="15339"/>
                  </a:cubicBezTo>
                  <a:lnTo>
                    <a:pt x="3516" y="15339"/>
                  </a:lnTo>
                  <a:cubicBezTo>
                    <a:pt x="3516" y="15248"/>
                    <a:pt x="3516" y="15156"/>
                    <a:pt x="3516" y="15088"/>
                  </a:cubicBezTo>
                  <a:cubicBezTo>
                    <a:pt x="3539" y="14974"/>
                    <a:pt x="3539" y="14882"/>
                    <a:pt x="3516" y="14768"/>
                  </a:cubicBezTo>
                  <a:cubicBezTo>
                    <a:pt x="3516" y="14677"/>
                    <a:pt x="3493" y="14608"/>
                    <a:pt x="3402" y="14563"/>
                  </a:cubicBezTo>
                  <a:cubicBezTo>
                    <a:pt x="3333" y="14540"/>
                    <a:pt x="3242" y="14540"/>
                    <a:pt x="3151" y="14540"/>
                  </a:cubicBezTo>
                  <a:lnTo>
                    <a:pt x="3082" y="14540"/>
                  </a:lnTo>
                  <a:cubicBezTo>
                    <a:pt x="3082" y="14472"/>
                    <a:pt x="3105" y="14426"/>
                    <a:pt x="3105" y="14380"/>
                  </a:cubicBezTo>
                  <a:cubicBezTo>
                    <a:pt x="3105" y="14175"/>
                    <a:pt x="3082" y="13969"/>
                    <a:pt x="3082" y="13787"/>
                  </a:cubicBezTo>
                  <a:cubicBezTo>
                    <a:pt x="3082" y="12554"/>
                    <a:pt x="3059" y="1963"/>
                    <a:pt x="3036" y="754"/>
                  </a:cubicBezTo>
                  <a:cubicBezTo>
                    <a:pt x="3036" y="502"/>
                    <a:pt x="3014" y="251"/>
                    <a:pt x="30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20"/>
            <p:cNvSpPr/>
            <p:nvPr/>
          </p:nvSpPr>
          <p:spPr>
            <a:xfrm>
              <a:off x="1110050" y="1966450"/>
              <a:ext cx="63925" cy="31275"/>
            </a:xfrm>
            <a:custGeom>
              <a:avLst/>
              <a:gdLst/>
              <a:ahLst/>
              <a:cxnLst/>
              <a:rect l="l" t="t" r="r" b="b"/>
              <a:pathLst>
                <a:path w="2557" h="1251" extrusionOk="0">
                  <a:moveTo>
                    <a:pt x="2557" y="0"/>
                  </a:moveTo>
                  <a:cubicBezTo>
                    <a:pt x="2420" y="69"/>
                    <a:pt x="2305" y="137"/>
                    <a:pt x="2168" y="183"/>
                  </a:cubicBezTo>
                  <a:cubicBezTo>
                    <a:pt x="1810" y="290"/>
                    <a:pt x="1452" y="328"/>
                    <a:pt x="1094" y="328"/>
                  </a:cubicBezTo>
                  <a:cubicBezTo>
                    <a:pt x="995" y="328"/>
                    <a:pt x="897" y="325"/>
                    <a:pt x="799" y="320"/>
                  </a:cubicBezTo>
                  <a:cubicBezTo>
                    <a:pt x="689" y="320"/>
                    <a:pt x="580" y="324"/>
                    <a:pt x="472" y="324"/>
                  </a:cubicBezTo>
                  <a:cubicBezTo>
                    <a:pt x="310" y="324"/>
                    <a:pt x="151" y="315"/>
                    <a:pt x="0" y="274"/>
                  </a:cubicBezTo>
                  <a:lnTo>
                    <a:pt x="0" y="274"/>
                  </a:lnTo>
                  <a:cubicBezTo>
                    <a:pt x="0" y="411"/>
                    <a:pt x="23" y="571"/>
                    <a:pt x="23" y="708"/>
                  </a:cubicBezTo>
                  <a:cubicBezTo>
                    <a:pt x="23" y="845"/>
                    <a:pt x="23" y="1027"/>
                    <a:pt x="137" y="1142"/>
                  </a:cubicBezTo>
                  <a:cubicBezTo>
                    <a:pt x="219" y="1223"/>
                    <a:pt x="382" y="1235"/>
                    <a:pt x="526" y="1235"/>
                  </a:cubicBezTo>
                  <a:cubicBezTo>
                    <a:pt x="584" y="1235"/>
                    <a:pt x="639" y="1233"/>
                    <a:pt x="685" y="1233"/>
                  </a:cubicBezTo>
                  <a:cubicBezTo>
                    <a:pt x="788" y="1244"/>
                    <a:pt x="890" y="1250"/>
                    <a:pt x="990" y="1250"/>
                  </a:cubicBezTo>
                  <a:cubicBezTo>
                    <a:pt x="1090" y="1250"/>
                    <a:pt x="1187" y="1244"/>
                    <a:pt x="1278" y="1233"/>
                  </a:cubicBezTo>
                  <a:cubicBezTo>
                    <a:pt x="1484" y="1210"/>
                    <a:pt x="1689" y="1187"/>
                    <a:pt x="1895" y="1142"/>
                  </a:cubicBezTo>
                  <a:cubicBezTo>
                    <a:pt x="2054" y="1119"/>
                    <a:pt x="2283" y="1119"/>
                    <a:pt x="2420" y="1005"/>
                  </a:cubicBezTo>
                  <a:cubicBezTo>
                    <a:pt x="2534" y="868"/>
                    <a:pt x="2511" y="639"/>
                    <a:pt x="2534" y="480"/>
                  </a:cubicBezTo>
                  <a:cubicBezTo>
                    <a:pt x="2534" y="320"/>
                    <a:pt x="2534" y="160"/>
                    <a:pt x="25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20"/>
            <p:cNvSpPr/>
            <p:nvPr/>
          </p:nvSpPr>
          <p:spPr>
            <a:xfrm>
              <a:off x="1092350" y="1933350"/>
              <a:ext cx="101600" cy="35550"/>
            </a:xfrm>
            <a:custGeom>
              <a:avLst/>
              <a:gdLst/>
              <a:ahLst/>
              <a:cxnLst/>
              <a:rect l="l" t="t" r="r" b="b"/>
              <a:pathLst>
                <a:path w="4064" h="1422" extrusionOk="0">
                  <a:moveTo>
                    <a:pt x="4063" y="0"/>
                  </a:moveTo>
                  <a:lnTo>
                    <a:pt x="4063" y="0"/>
                  </a:lnTo>
                  <a:cubicBezTo>
                    <a:pt x="3949" y="23"/>
                    <a:pt x="3835" y="69"/>
                    <a:pt x="3721" y="92"/>
                  </a:cubicBezTo>
                  <a:cubicBezTo>
                    <a:pt x="2893" y="308"/>
                    <a:pt x="2036" y="410"/>
                    <a:pt x="1184" y="410"/>
                  </a:cubicBezTo>
                  <a:cubicBezTo>
                    <a:pt x="957" y="410"/>
                    <a:pt x="729" y="403"/>
                    <a:pt x="503" y="389"/>
                  </a:cubicBezTo>
                  <a:cubicBezTo>
                    <a:pt x="343" y="389"/>
                    <a:pt x="160" y="366"/>
                    <a:pt x="0" y="343"/>
                  </a:cubicBezTo>
                  <a:lnTo>
                    <a:pt x="0" y="343"/>
                  </a:lnTo>
                  <a:cubicBezTo>
                    <a:pt x="92" y="617"/>
                    <a:pt x="206" y="891"/>
                    <a:pt x="366" y="1096"/>
                  </a:cubicBezTo>
                  <a:cubicBezTo>
                    <a:pt x="480" y="1210"/>
                    <a:pt x="617" y="1302"/>
                    <a:pt x="777" y="1347"/>
                  </a:cubicBezTo>
                  <a:cubicBezTo>
                    <a:pt x="959" y="1416"/>
                    <a:pt x="1165" y="1416"/>
                    <a:pt x="1370" y="1416"/>
                  </a:cubicBezTo>
                  <a:cubicBezTo>
                    <a:pt x="1478" y="1419"/>
                    <a:pt x="1588" y="1421"/>
                    <a:pt x="1699" y="1421"/>
                  </a:cubicBezTo>
                  <a:cubicBezTo>
                    <a:pt x="2365" y="1421"/>
                    <a:pt x="3075" y="1337"/>
                    <a:pt x="3584" y="868"/>
                  </a:cubicBezTo>
                  <a:cubicBezTo>
                    <a:pt x="3835" y="640"/>
                    <a:pt x="4018" y="343"/>
                    <a:pt x="40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0"/>
            <p:cNvSpPr/>
            <p:nvPr/>
          </p:nvSpPr>
          <p:spPr>
            <a:xfrm>
              <a:off x="1094625" y="1652600"/>
              <a:ext cx="82775" cy="21125"/>
            </a:xfrm>
            <a:custGeom>
              <a:avLst/>
              <a:gdLst/>
              <a:ahLst/>
              <a:cxnLst/>
              <a:rect l="l" t="t" r="r" b="b"/>
              <a:pathLst>
                <a:path w="3311" h="845" extrusionOk="0">
                  <a:moveTo>
                    <a:pt x="1621" y="0"/>
                  </a:moveTo>
                  <a:cubicBezTo>
                    <a:pt x="1439" y="23"/>
                    <a:pt x="1233" y="23"/>
                    <a:pt x="1028" y="23"/>
                  </a:cubicBezTo>
                  <a:cubicBezTo>
                    <a:pt x="845" y="46"/>
                    <a:pt x="617" y="23"/>
                    <a:pt x="412" y="92"/>
                  </a:cubicBezTo>
                  <a:cubicBezTo>
                    <a:pt x="161" y="183"/>
                    <a:pt x="69" y="480"/>
                    <a:pt x="1" y="708"/>
                  </a:cubicBezTo>
                  <a:cubicBezTo>
                    <a:pt x="115" y="685"/>
                    <a:pt x="229" y="662"/>
                    <a:pt x="343" y="640"/>
                  </a:cubicBezTo>
                  <a:cubicBezTo>
                    <a:pt x="343" y="640"/>
                    <a:pt x="366" y="640"/>
                    <a:pt x="389" y="662"/>
                  </a:cubicBezTo>
                  <a:cubicBezTo>
                    <a:pt x="708" y="602"/>
                    <a:pt x="1038" y="581"/>
                    <a:pt x="1371" y="581"/>
                  </a:cubicBezTo>
                  <a:cubicBezTo>
                    <a:pt x="1538" y="581"/>
                    <a:pt x="1705" y="586"/>
                    <a:pt x="1872" y="594"/>
                  </a:cubicBezTo>
                  <a:cubicBezTo>
                    <a:pt x="2329" y="640"/>
                    <a:pt x="2785" y="685"/>
                    <a:pt x="3219" y="822"/>
                  </a:cubicBezTo>
                  <a:cubicBezTo>
                    <a:pt x="3265" y="822"/>
                    <a:pt x="3288" y="822"/>
                    <a:pt x="3310" y="845"/>
                  </a:cubicBezTo>
                  <a:cubicBezTo>
                    <a:pt x="3288" y="754"/>
                    <a:pt x="3242" y="662"/>
                    <a:pt x="3196" y="571"/>
                  </a:cubicBezTo>
                  <a:cubicBezTo>
                    <a:pt x="3174" y="480"/>
                    <a:pt x="3151" y="388"/>
                    <a:pt x="3105" y="297"/>
                  </a:cubicBezTo>
                  <a:cubicBezTo>
                    <a:pt x="3082" y="229"/>
                    <a:pt x="3059" y="160"/>
                    <a:pt x="2991" y="115"/>
                  </a:cubicBezTo>
                  <a:cubicBezTo>
                    <a:pt x="2945" y="69"/>
                    <a:pt x="2854" y="46"/>
                    <a:pt x="2785" y="23"/>
                  </a:cubicBezTo>
                  <a:cubicBezTo>
                    <a:pt x="2603" y="0"/>
                    <a:pt x="2420" y="0"/>
                    <a:pt x="2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20"/>
            <p:cNvSpPr/>
            <p:nvPr/>
          </p:nvSpPr>
          <p:spPr>
            <a:xfrm>
              <a:off x="1123725" y="1631400"/>
              <a:ext cx="20000" cy="17225"/>
            </a:xfrm>
            <a:custGeom>
              <a:avLst/>
              <a:gdLst/>
              <a:ahLst/>
              <a:cxnLst/>
              <a:rect l="l" t="t" r="r" b="b"/>
              <a:pathLst>
                <a:path w="800" h="689" extrusionOk="0">
                  <a:moveTo>
                    <a:pt x="63" y="0"/>
                  </a:moveTo>
                  <a:cubicBezTo>
                    <a:pt x="40" y="0"/>
                    <a:pt x="24" y="8"/>
                    <a:pt x="24" y="50"/>
                  </a:cubicBezTo>
                  <a:cubicBezTo>
                    <a:pt x="1" y="118"/>
                    <a:pt x="24" y="187"/>
                    <a:pt x="24" y="255"/>
                  </a:cubicBezTo>
                  <a:cubicBezTo>
                    <a:pt x="24" y="392"/>
                    <a:pt x="47" y="529"/>
                    <a:pt x="47" y="689"/>
                  </a:cubicBezTo>
                  <a:cubicBezTo>
                    <a:pt x="298" y="666"/>
                    <a:pt x="549" y="666"/>
                    <a:pt x="800" y="666"/>
                  </a:cubicBezTo>
                  <a:cubicBezTo>
                    <a:pt x="777" y="529"/>
                    <a:pt x="777" y="392"/>
                    <a:pt x="777" y="255"/>
                  </a:cubicBezTo>
                  <a:cubicBezTo>
                    <a:pt x="777" y="232"/>
                    <a:pt x="754" y="187"/>
                    <a:pt x="754" y="141"/>
                  </a:cubicBezTo>
                  <a:cubicBezTo>
                    <a:pt x="754" y="118"/>
                    <a:pt x="777" y="72"/>
                    <a:pt x="754" y="50"/>
                  </a:cubicBezTo>
                  <a:lnTo>
                    <a:pt x="594" y="50"/>
                  </a:lnTo>
                  <a:cubicBezTo>
                    <a:pt x="435" y="27"/>
                    <a:pt x="275" y="4"/>
                    <a:pt x="115" y="4"/>
                  </a:cubicBezTo>
                  <a:cubicBezTo>
                    <a:pt x="97" y="4"/>
                    <a:pt x="78" y="0"/>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20"/>
            <p:cNvSpPr/>
            <p:nvPr/>
          </p:nvSpPr>
          <p:spPr>
            <a:xfrm>
              <a:off x="1073525" y="1657125"/>
              <a:ext cx="129550" cy="335025"/>
            </a:xfrm>
            <a:custGeom>
              <a:avLst/>
              <a:gdLst/>
              <a:ahLst/>
              <a:cxnLst/>
              <a:rect l="l" t="t" r="r" b="b"/>
              <a:pathLst>
                <a:path w="5182" h="13401" extrusionOk="0">
                  <a:moveTo>
                    <a:pt x="2912" y="0"/>
                  </a:moveTo>
                  <a:cubicBezTo>
                    <a:pt x="2813" y="0"/>
                    <a:pt x="2716" y="2"/>
                    <a:pt x="2625" y="2"/>
                  </a:cubicBezTo>
                  <a:lnTo>
                    <a:pt x="2077" y="2"/>
                  </a:lnTo>
                  <a:cubicBezTo>
                    <a:pt x="1918" y="25"/>
                    <a:pt x="1712" y="25"/>
                    <a:pt x="1530" y="48"/>
                  </a:cubicBezTo>
                  <a:cubicBezTo>
                    <a:pt x="1484" y="71"/>
                    <a:pt x="1507" y="162"/>
                    <a:pt x="1552" y="162"/>
                  </a:cubicBezTo>
                  <a:cubicBezTo>
                    <a:pt x="1735" y="162"/>
                    <a:pt x="1918" y="139"/>
                    <a:pt x="2077" y="139"/>
                  </a:cubicBezTo>
                  <a:lnTo>
                    <a:pt x="2602" y="139"/>
                  </a:lnTo>
                  <a:cubicBezTo>
                    <a:pt x="2762" y="139"/>
                    <a:pt x="2945" y="116"/>
                    <a:pt x="3127" y="116"/>
                  </a:cubicBezTo>
                  <a:cubicBezTo>
                    <a:pt x="3287" y="116"/>
                    <a:pt x="3447" y="139"/>
                    <a:pt x="3607" y="185"/>
                  </a:cubicBezTo>
                  <a:cubicBezTo>
                    <a:pt x="3614" y="187"/>
                    <a:pt x="3621" y="188"/>
                    <a:pt x="3627" y="188"/>
                  </a:cubicBezTo>
                  <a:cubicBezTo>
                    <a:pt x="3675" y="188"/>
                    <a:pt x="3670" y="114"/>
                    <a:pt x="3629" y="93"/>
                  </a:cubicBezTo>
                  <a:cubicBezTo>
                    <a:pt x="3418" y="12"/>
                    <a:pt x="3159" y="0"/>
                    <a:pt x="2912" y="0"/>
                  </a:cubicBezTo>
                  <a:close/>
                  <a:moveTo>
                    <a:pt x="1256" y="71"/>
                  </a:moveTo>
                  <a:cubicBezTo>
                    <a:pt x="1233" y="71"/>
                    <a:pt x="1233" y="93"/>
                    <a:pt x="1233" y="93"/>
                  </a:cubicBezTo>
                  <a:lnTo>
                    <a:pt x="1210" y="93"/>
                  </a:lnTo>
                  <a:cubicBezTo>
                    <a:pt x="1210" y="116"/>
                    <a:pt x="1187" y="116"/>
                    <a:pt x="1187" y="139"/>
                  </a:cubicBezTo>
                  <a:cubicBezTo>
                    <a:pt x="1187" y="139"/>
                    <a:pt x="1187" y="162"/>
                    <a:pt x="1187" y="162"/>
                  </a:cubicBezTo>
                  <a:cubicBezTo>
                    <a:pt x="1187" y="185"/>
                    <a:pt x="1210" y="185"/>
                    <a:pt x="1210" y="185"/>
                  </a:cubicBezTo>
                  <a:cubicBezTo>
                    <a:pt x="1210" y="207"/>
                    <a:pt x="1210" y="207"/>
                    <a:pt x="1233" y="207"/>
                  </a:cubicBezTo>
                  <a:lnTo>
                    <a:pt x="1301" y="207"/>
                  </a:lnTo>
                  <a:cubicBezTo>
                    <a:pt x="1301" y="207"/>
                    <a:pt x="1301" y="185"/>
                    <a:pt x="1301" y="185"/>
                  </a:cubicBezTo>
                  <a:cubicBezTo>
                    <a:pt x="1301" y="185"/>
                    <a:pt x="1324" y="162"/>
                    <a:pt x="1324" y="162"/>
                  </a:cubicBezTo>
                  <a:cubicBezTo>
                    <a:pt x="1324" y="162"/>
                    <a:pt x="1324" y="139"/>
                    <a:pt x="1324" y="139"/>
                  </a:cubicBezTo>
                  <a:cubicBezTo>
                    <a:pt x="1324" y="116"/>
                    <a:pt x="1301" y="116"/>
                    <a:pt x="1301" y="93"/>
                  </a:cubicBezTo>
                  <a:lnTo>
                    <a:pt x="1278" y="93"/>
                  </a:lnTo>
                  <a:cubicBezTo>
                    <a:pt x="1278" y="93"/>
                    <a:pt x="1256" y="71"/>
                    <a:pt x="1256" y="71"/>
                  </a:cubicBezTo>
                  <a:close/>
                  <a:moveTo>
                    <a:pt x="788" y="2062"/>
                  </a:moveTo>
                  <a:cubicBezTo>
                    <a:pt x="771" y="2062"/>
                    <a:pt x="753" y="2068"/>
                    <a:pt x="753" y="2079"/>
                  </a:cubicBezTo>
                  <a:cubicBezTo>
                    <a:pt x="776" y="3403"/>
                    <a:pt x="799" y="4727"/>
                    <a:pt x="845" y="6028"/>
                  </a:cubicBezTo>
                  <a:cubicBezTo>
                    <a:pt x="845" y="6062"/>
                    <a:pt x="862" y="6079"/>
                    <a:pt x="879" y="6079"/>
                  </a:cubicBezTo>
                  <a:cubicBezTo>
                    <a:pt x="896" y="6079"/>
                    <a:pt x="913" y="6062"/>
                    <a:pt x="913" y="6028"/>
                  </a:cubicBezTo>
                  <a:cubicBezTo>
                    <a:pt x="890" y="4727"/>
                    <a:pt x="868" y="3403"/>
                    <a:pt x="822" y="2079"/>
                  </a:cubicBezTo>
                  <a:cubicBezTo>
                    <a:pt x="822" y="2068"/>
                    <a:pt x="805" y="2062"/>
                    <a:pt x="788" y="2062"/>
                  </a:cubicBezTo>
                  <a:close/>
                  <a:moveTo>
                    <a:pt x="4853" y="1531"/>
                  </a:moveTo>
                  <a:cubicBezTo>
                    <a:pt x="4822" y="1531"/>
                    <a:pt x="4794" y="1554"/>
                    <a:pt x="4794" y="1600"/>
                  </a:cubicBezTo>
                  <a:cubicBezTo>
                    <a:pt x="4839" y="2399"/>
                    <a:pt x="4885" y="3198"/>
                    <a:pt x="4931" y="3996"/>
                  </a:cubicBezTo>
                  <a:cubicBezTo>
                    <a:pt x="4931" y="4407"/>
                    <a:pt x="4953" y="4795"/>
                    <a:pt x="4976" y="5206"/>
                  </a:cubicBezTo>
                  <a:cubicBezTo>
                    <a:pt x="4976" y="5594"/>
                    <a:pt x="4999" y="6005"/>
                    <a:pt x="5022" y="6393"/>
                  </a:cubicBezTo>
                  <a:cubicBezTo>
                    <a:pt x="5022" y="6439"/>
                    <a:pt x="5050" y="6462"/>
                    <a:pt x="5079" y="6462"/>
                  </a:cubicBezTo>
                  <a:cubicBezTo>
                    <a:pt x="5107" y="6462"/>
                    <a:pt x="5136" y="6439"/>
                    <a:pt x="5136" y="6393"/>
                  </a:cubicBezTo>
                  <a:cubicBezTo>
                    <a:pt x="5159" y="6005"/>
                    <a:pt x="5182" y="5594"/>
                    <a:pt x="5182" y="5183"/>
                  </a:cubicBezTo>
                  <a:cubicBezTo>
                    <a:pt x="5159" y="4795"/>
                    <a:pt x="5159" y="4385"/>
                    <a:pt x="5136" y="3996"/>
                  </a:cubicBezTo>
                  <a:cubicBezTo>
                    <a:pt x="5113" y="3198"/>
                    <a:pt x="5022" y="2399"/>
                    <a:pt x="4931" y="1600"/>
                  </a:cubicBezTo>
                  <a:cubicBezTo>
                    <a:pt x="4919" y="1554"/>
                    <a:pt x="4885" y="1531"/>
                    <a:pt x="4853" y="1531"/>
                  </a:cubicBezTo>
                  <a:close/>
                  <a:moveTo>
                    <a:pt x="913" y="6736"/>
                  </a:moveTo>
                  <a:cubicBezTo>
                    <a:pt x="890" y="6736"/>
                    <a:pt x="868" y="6758"/>
                    <a:pt x="868" y="6781"/>
                  </a:cubicBezTo>
                  <a:cubicBezTo>
                    <a:pt x="868" y="6918"/>
                    <a:pt x="868" y="7032"/>
                    <a:pt x="868" y="7146"/>
                  </a:cubicBezTo>
                  <a:cubicBezTo>
                    <a:pt x="868" y="7192"/>
                    <a:pt x="890" y="7215"/>
                    <a:pt x="913" y="7215"/>
                  </a:cubicBezTo>
                  <a:cubicBezTo>
                    <a:pt x="936" y="7215"/>
                    <a:pt x="959" y="7192"/>
                    <a:pt x="959" y="7146"/>
                  </a:cubicBezTo>
                  <a:cubicBezTo>
                    <a:pt x="982" y="7032"/>
                    <a:pt x="982" y="6918"/>
                    <a:pt x="982" y="6781"/>
                  </a:cubicBezTo>
                  <a:cubicBezTo>
                    <a:pt x="982" y="6758"/>
                    <a:pt x="936" y="6736"/>
                    <a:pt x="913" y="6736"/>
                  </a:cubicBezTo>
                  <a:close/>
                  <a:moveTo>
                    <a:pt x="69" y="1708"/>
                  </a:moveTo>
                  <a:cubicBezTo>
                    <a:pt x="46" y="1708"/>
                    <a:pt x="23" y="1725"/>
                    <a:pt x="23" y="1760"/>
                  </a:cubicBezTo>
                  <a:cubicBezTo>
                    <a:pt x="23" y="2170"/>
                    <a:pt x="0" y="2581"/>
                    <a:pt x="0" y="3015"/>
                  </a:cubicBezTo>
                  <a:cubicBezTo>
                    <a:pt x="0" y="3745"/>
                    <a:pt x="0" y="4476"/>
                    <a:pt x="23" y="5206"/>
                  </a:cubicBezTo>
                  <a:cubicBezTo>
                    <a:pt x="23" y="5937"/>
                    <a:pt x="92" y="6690"/>
                    <a:pt x="137" y="7420"/>
                  </a:cubicBezTo>
                  <a:cubicBezTo>
                    <a:pt x="137" y="7455"/>
                    <a:pt x="160" y="7472"/>
                    <a:pt x="183" y="7472"/>
                  </a:cubicBezTo>
                  <a:cubicBezTo>
                    <a:pt x="206" y="7472"/>
                    <a:pt x="229" y="7455"/>
                    <a:pt x="229" y="7420"/>
                  </a:cubicBezTo>
                  <a:cubicBezTo>
                    <a:pt x="229" y="6987"/>
                    <a:pt x="206" y="6576"/>
                    <a:pt x="206" y="6165"/>
                  </a:cubicBezTo>
                  <a:cubicBezTo>
                    <a:pt x="183" y="4681"/>
                    <a:pt x="114" y="3220"/>
                    <a:pt x="114" y="1760"/>
                  </a:cubicBezTo>
                  <a:cubicBezTo>
                    <a:pt x="114" y="1725"/>
                    <a:pt x="92" y="1708"/>
                    <a:pt x="69" y="1708"/>
                  </a:cubicBezTo>
                  <a:close/>
                  <a:moveTo>
                    <a:pt x="5045" y="7169"/>
                  </a:moveTo>
                  <a:cubicBezTo>
                    <a:pt x="4999" y="7169"/>
                    <a:pt x="4976" y="7192"/>
                    <a:pt x="4976" y="7238"/>
                  </a:cubicBezTo>
                  <a:cubicBezTo>
                    <a:pt x="4976" y="7352"/>
                    <a:pt x="4976" y="7466"/>
                    <a:pt x="4999" y="7580"/>
                  </a:cubicBezTo>
                  <a:cubicBezTo>
                    <a:pt x="4999" y="7603"/>
                    <a:pt x="5022" y="7626"/>
                    <a:pt x="5045" y="7626"/>
                  </a:cubicBezTo>
                  <a:cubicBezTo>
                    <a:pt x="5090" y="7626"/>
                    <a:pt x="5113" y="7603"/>
                    <a:pt x="5113" y="7580"/>
                  </a:cubicBezTo>
                  <a:cubicBezTo>
                    <a:pt x="5113" y="7466"/>
                    <a:pt x="5113" y="7352"/>
                    <a:pt x="5113" y="7238"/>
                  </a:cubicBezTo>
                  <a:cubicBezTo>
                    <a:pt x="5113" y="7192"/>
                    <a:pt x="5067" y="7169"/>
                    <a:pt x="5045" y="7169"/>
                  </a:cubicBezTo>
                  <a:close/>
                  <a:moveTo>
                    <a:pt x="3673" y="1117"/>
                  </a:moveTo>
                  <a:cubicBezTo>
                    <a:pt x="3656" y="1117"/>
                    <a:pt x="3639" y="1130"/>
                    <a:pt x="3652" y="1143"/>
                  </a:cubicBezTo>
                  <a:cubicBezTo>
                    <a:pt x="3698" y="1623"/>
                    <a:pt x="3744" y="2102"/>
                    <a:pt x="3766" y="2581"/>
                  </a:cubicBezTo>
                  <a:cubicBezTo>
                    <a:pt x="3812" y="3426"/>
                    <a:pt x="3812" y="4270"/>
                    <a:pt x="3858" y="5115"/>
                  </a:cubicBezTo>
                  <a:cubicBezTo>
                    <a:pt x="3903" y="5959"/>
                    <a:pt x="3881" y="6804"/>
                    <a:pt x="3858" y="7649"/>
                  </a:cubicBezTo>
                  <a:cubicBezTo>
                    <a:pt x="3858" y="7671"/>
                    <a:pt x="3875" y="7683"/>
                    <a:pt x="3892" y="7683"/>
                  </a:cubicBezTo>
                  <a:cubicBezTo>
                    <a:pt x="3909" y="7683"/>
                    <a:pt x="3926" y="7671"/>
                    <a:pt x="3926" y="7649"/>
                  </a:cubicBezTo>
                  <a:cubicBezTo>
                    <a:pt x="3995" y="7169"/>
                    <a:pt x="4018" y="6690"/>
                    <a:pt x="4018" y="6211"/>
                  </a:cubicBezTo>
                  <a:cubicBezTo>
                    <a:pt x="4063" y="5366"/>
                    <a:pt x="4086" y="4521"/>
                    <a:pt x="4018" y="3654"/>
                  </a:cubicBezTo>
                  <a:cubicBezTo>
                    <a:pt x="3949" y="2810"/>
                    <a:pt x="3835" y="1965"/>
                    <a:pt x="3698" y="1143"/>
                  </a:cubicBezTo>
                  <a:cubicBezTo>
                    <a:pt x="3698" y="1124"/>
                    <a:pt x="3686" y="1117"/>
                    <a:pt x="3673" y="1117"/>
                  </a:cubicBezTo>
                  <a:close/>
                  <a:moveTo>
                    <a:pt x="1609" y="1001"/>
                  </a:moveTo>
                  <a:cubicBezTo>
                    <a:pt x="1592" y="1001"/>
                    <a:pt x="1575" y="1018"/>
                    <a:pt x="1575" y="1052"/>
                  </a:cubicBezTo>
                  <a:cubicBezTo>
                    <a:pt x="1552" y="1531"/>
                    <a:pt x="1552" y="2034"/>
                    <a:pt x="1552" y="2513"/>
                  </a:cubicBezTo>
                  <a:cubicBezTo>
                    <a:pt x="1552" y="3380"/>
                    <a:pt x="1552" y="4225"/>
                    <a:pt x="1598" y="5092"/>
                  </a:cubicBezTo>
                  <a:cubicBezTo>
                    <a:pt x="1644" y="5959"/>
                    <a:pt x="1689" y="6827"/>
                    <a:pt x="1803" y="7671"/>
                  </a:cubicBezTo>
                  <a:cubicBezTo>
                    <a:pt x="1815" y="7728"/>
                    <a:pt x="1861" y="7757"/>
                    <a:pt x="1903" y="7757"/>
                  </a:cubicBezTo>
                  <a:cubicBezTo>
                    <a:pt x="1946" y="7757"/>
                    <a:pt x="1986" y="7728"/>
                    <a:pt x="1986" y="7671"/>
                  </a:cubicBezTo>
                  <a:cubicBezTo>
                    <a:pt x="1963" y="7192"/>
                    <a:pt x="1918" y="6713"/>
                    <a:pt x="1872" y="6211"/>
                  </a:cubicBezTo>
                  <a:cubicBezTo>
                    <a:pt x="1781" y="4499"/>
                    <a:pt x="1689" y="2764"/>
                    <a:pt x="1644" y="1052"/>
                  </a:cubicBezTo>
                  <a:cubicBezTo>
                    <a:pt x="1644" y="1018"/>
                    <a:pt x="1627" y="1001"/>
                    <a:pt x="1609" y="1001"/>
                  </a:cubicBezTo>
                  <a:close/>
                  <a:moveTo>
                    <a:pt x="936" y="7854"/>
                  </a:moveTo>
                  <a:cubicBezTo>
                    <a:pt x="913" y="7854"/>
                    <a:pt x="890" y="7877"/>
                    <a:pt x="890" y="7922"/>
                  </a:cubicBezTo>
                  <a:lnTo>
                    <a:pt x="890" y="8219"/>
                  </a:lnTo>
                  <a:cubicBezTo>
                    <a:pt x="890" y="8265"/>
                    <a:pt x="913" y="8265"/>
                    <a:pt x="936" y="8288"/>
                  </a:cubicBezTo>
                  <a:cubicBezTo>
                    <a:pt x="959" y="8288"/>
                    <a:pt x="982" y="8242"/>
                    <a:pt x="982" y="8219"/>
                  </a:cubicBezTo>
                  <a:lnTo>
                    <a:pt x="1005" y="7922"/>
                  </a:lnTo>
                  <a:cubicBezTo>
                    <a:pt x="1005" y="7877"/>
                    <a:pt x="959" y="7854"/>
                    <a:pt x="936" y="7854"/>
                  </a:cubicBezTo>
                  <a:close/>
                  <a:moveTo>
                    <a:pt x="5022" y="8151"/>
                  </a:moveTo>
                  <a:cubicBezTo>
                    <a:pt x="4999" y="8151"/>
                    <a:pt x="4976" y="8174"/>
                    <a:pt x="4976" y="8196"/>
                  </a:cubicBezTo>
                  <a:cubicBezTo>
                    <a:pt x="4976" y="8265"/>
                    <a:pt x="4976" y="8333"/>
                    <a:pt x="4976" y="8402"/>
                  </a:cubicBezTo>
                  <a:cubicBezTo>
                    <a:pt x="4976" y="8425"/>
                    <a:pt x="4999" y="8447"/>
                    <a:pt x="5022" y="8447"/>
                  </a:cubicBezTo>
                  <a:cubicBezTo>
                    <a:pt x="5045" y="8447"/>
                    <a:pt x="5067" y="8425"/>
                    <a:pt x="5067" y="8402"/>
                  </a:cubicBezTo>
                  <a:cubicBezTo>
                    <a:pt x="5067" y="8333"/>
                    <a:pt x="5067" y="8265"/>
                    <a:pt x="5067" y="8196"/>
                  </a:cubicBezTo>
                  <a:cubicBezTo>
                    <a:pt x="5067" y="8174"/>
                    <a:pt x="5045" y="8151"/>
                    <a:pt x="5022" y="8151"/>
                  </a:cubicBezTo>
                  <a:close/>
                  <a:moveTo>
                    <a:pt x="3949" y="8174"/>
                  </a:moveTo>
                  <a:cubicBezTo>
                    <a:pt x="3903" y="8174"/>
                    <a:pt x="3881" y="8196"/>
                    <a:pt x="3881" y="8219"/>
                  </a:cubicBezTo>
                  <a:cubicBezTo>
                    <a:pt x="3881" y="8333"/>
                    <a:pt x="3858" y="8447"/>
                    <a:pt x="3858" y="8562"/>
                  </a:cubicBezTo>
                  <a:cubicBezTo>
                    <a:pt x="3858" y="8607"/>
                    <a:pt x="3881" y="8630"/>
                    <a:pt x="3926" y="8630"/>
                  </a:cubicBezTo>
                  <a:cubicBezTo>
                    <a:pt x="3949" y="8630"/>
                    <a:pt x="3972" y="8584"/>
                    <a:pt x="3972" y="8562"/>
                  </a:cubicBezTo>
                  <a:cubicBezTo>
                    <a:pt x="3995" y="8447"/>
                    <a:pt x="3995" y="8333"/>
                    <a:pt x="3995" y="8219"/>
                  </a:cubicBezTo>
                  <a:cubicBezTo>
                    <a:pt x="3995" y="8196"/>
                    <a:pt x="3972" y="8174"/>
                    <a:pt x="3949" y="8174"/>
                  </a:cubicBezTo>
                  <a:close/>
                  <a:moveTo>
                    <a:pt x="1918" y="8356"/>
                  </a:moveTo>
                  <a:cubicBezTo>
                    <a:pt x="1872" y="8356"/>
                    <a:pt x="1849" y="8402"/>
                    <a:pt x="1849" y="8447"/>
                  </a:cubicBezTo>
                  <a:cubicBezTo>
                    <a:pt x="1826" y="8607"/>
                    <a:pt x="1826" y="8767"/>
                    <a:pt x="1849" y="8927"/>
                  </a:cubicBezTo>
                  <a:cubicBezTo>
                    <a:pt x="1849" y="8972"/>
                    <a:pt x="1883" y="8995"/>
                    <a:pt x="1918" y="8995"/>
                  </a:cubicBezTo>
                  <a:cubicBezTo>
                    <a:pt x="1952" y="8995"/>
                    <a:pt x="1986" y="8972"/>
                    <a:pt x="1986" y="8927"/>
                  </a:cubicBezTo>
                  <a:cubicBezTo>
                    <a:pt x="1986" y="8767"/>
                    <a:pt x="1986" y="8607"/>
                    <a:pt x="1986" y="8447"/>
                  </a:cubicBezTo>
                  <a:cubicBezTo>
                    <a:pt x="1986" y="8402"/>
                    <a:pt x="1940" y="8356"/>
                    <a:pt x="1918" y="8356"/>
                  </a:cubicBezTo>
                  <a:close/>
                  <a:moveTo>
                    <a:pt x="4999" y="8927"/>
                  </a:moveTo>
                  <a:cubicBezTo>
                    <a:pt x="4976" y="8927"/>
                    <a:pt x="4976" y="8927"/>
                    <a:pt x="4976" y="8950"/>
                  </a:cubicBezTo>
                  <a:cubicBezTo>
                    <a:pt x="4976" y="8950"/>
                    <a:pt x="4953" y="8950"/>
                    <a:pt x="4953" y="8972"/>
                  </a:cubicBezTo>
                  <a:cubicBezTo>
                    <a:pt x="4953" y="8972"/>
                    <a:pt x="4953" y="8972"/>
                    <a:pt x="4953" y="8995"/>
                  </a:cubicBezTo>
                  <a:lnTo>
                    <a:pt x="4953" y="9018"/>
                  </a:lnTo>
                  <a:cubicBezTo>
                    <a:pt x="4953" y="9018"/>
                    <a:pt x="4953" y="9041"/>
                    <a:pt x="4976" y="9041"/>
                  </a:cubicBezTo>
                  <a:cubicBezTo>
                    <a:pt x="4976" y="9041"/>
                    <a:pt x="4976" y="9041"/>
                    <a:pt x="4976" y="9064"/>
                  </a:cubicBezTo>
                  <a:lnTo>
                    <a:pt x="5067" y="9064"/>
                  </a:lnTo>
                  <a:cubicBezTo>
                    <a:pt x="5067" y="9041"/>
                    <a:pt x="5067" y="9041"/>
                    <a:pt x="5067" y="9041"/>
                  </a:cubicBezTo>
                  <a:cubicBezTo>
                    <a:pt x="5067" y="9018"/>
                    <a:pt x="5067" y="9018"/>
                    <a:pt x="5067" y="9018"/>
                  </a:cubicBezTo>
                  <a:lnTo>
                    <a:pt x="5067" y="8995"/>
                  </a:lnTo>
                  <a:cubicBezTo>
                    <a:pt x="5067" y="8972"/>
                    <a:pt x="5067" y="8972"/>
                    <a:pt x="5067" y="8950"/>
                  </a:cubicBezTo>
                  <a:cubicBezTo>
                    <a:pt x="5045" y="8927"/>
                    <a:pt x="5045" y="8927"/>
                    <a:pt x="5022" y="8927"/>
                  </a:cubicBezTo>
                  <a:close/>
                  <a:moveTo>
                    <a:pt x="2776" y="1269"/>
                  </a:moveTo>
                  <a:cubicBezTo>
                    <a:pt x="2762" y="1269"/>
                    <a:pt x="2751" y="1280"/>
                    <a:pt x="2762" y="1303"/>
                  </a:cubicBezTo>
                  <a:cubicBezTo>
                    <a:pt x="2785" y="1874"/>
                    <a:pt x="2831" y="2444"/>
                    <a:pt x="2853" y="3015"/>
                  </a:cubicBezTo>
                  <a:cubicBezTo>
                    <a:pt x="2899" y="4019"/>
                    <a:pt x="2922" y="5024"/>
                    <a:pt x="2945" y="6028"/>
                  </a:cubicBezTo>
                  <a:cubicBezTo>
                    <a:pt x="2945" y="6530"/>
                    <a:pt x="2968" y="7032"/>
                    <a:pt x="3013" y="7557"/>
                  </a:cubicBezTo>
                  <a:cubicBezTo>
                    <a:pt x="3036" y="8059"/>
                    <a:pt x="3036" y="8562"/>
                    <a:pt x="3059" y="9064"/>
                  </a:cubicBezTo>
                  <a:cubicBezTo>
                    <a:pt x="3059" y="9098"/>
                    <a:pt x="3082" y="9115"/>
                    <a:pt x="3104" y="9115"/>
                  </a:cubicBezTo>
                  <a:cubicBezTo>
                    <a:pt x="3127" y="9115"/>
                    <a:pt x="3150" y="9098"/>
                    <a:pt x="3150" y="9064"/>
                  </a:cubicBezTo>
                  <a:cubicBezTo>
                    <a:pt x="3173" y="8493"/>
                    <a:pt x="3173" y="7922"/>
                    <a:pt x="3196" y="7352"/>
                  </a:cubicBezTo>
                  <a:cubicBezTo>
                    <a:pt x="3219" y="6347"/>
                    <a:pt x="3150" y="5343"/>
                    <a:pt x="3082" y="4316"/>
                  </a:cubicBezTo>
                  <a:cubicBezTo>
                    <a:pt x="3036" y="3814"/>
                    <a:pt x="2968" y="3312"/>
                    <a:pt x="2945" y="2810"/>
                  </a:cubicBezTo>
                  <a:cubicBezTo>
                    <a:pt x="2899" y="2307"/>
                    <a:pt x="2876" y="1805"/>
                    <a:pt x="2808" y="1303"/>
                  </a:cubicBezTo>
                  <a:cubicBezTo>
                    <a:pt x="2808" y="1280"/>
                    <a:pt x="2791" y="1269"/>
                    <a:pt x="2776" y="1269"/>
                  </a:cubicBezTo>
                  <a:close/>
                  <a:moveTo>
                    <a:pt x="1895" y="9383"/>
                  </a:moveTo>
                  <a:cubicBezTo>
                    <a:pt x="1872" y="9383"/>
                    <a:pt x="1849" y="9406"/>
                    <a:pt x="1849" y="9406"/>
                  </a:cubicBezTo>
                  <a:cubicBezTo>
                    <a:pt x="1826" y="9429"/>
                    <a:pt x="1826" y="9452"/>
                    <a:pt x="1826" y="9475"/>
                  </a:cubicBezTo>
                  <a:cubicBezTo>
                    <a:pt x="1849" y="9543"/>
                    <a:pt x="1849" y="9612"/>
                    <a:pt x="1872" y="9680"/>
                  </a:cubicBezTo>
                  <a:cubicBezTo>
                    <a:pt x="1872" y="9726"/>
                    <a:pt x="1918" y="9726"/>
                    <a:pt x="1940" y="9726"/>
                  </a:cubicBezTo>
                  <a:cubicBezTo>
                    <a:pt x="1963" y="9726"/>
                    <a:pt x="1986" y="9726"/>
                    <a:pt x="1986" y="9703"/>
                  </a:cubicBezTo>
                  <a:cubicBezTo>
                    <a:pt x="1986" y="9703"/>
                    <a:pt x="2009" y="9680"/>
                    <a:pt x="2009" y="9657"/>
                  </a:cubicBezTo>
                  <a:cubicBezTo>
                    <a:pt x="2009" y="9589"/>
                    <a:pt x="1986" y="9520"/>
                    <a:pt x="1986" y="9452"/>
                  </a:cubicBezTo>
                  <a:cubicBezTo>
                    <a:pt x="1986" y="9429"/>
                    <a:pt x="1963" y="9406"/>
                    <a:pt x="1963" y="9406"/>
                  </a:cubicBezTo>
                  <a:cubicBezTo>
                    <a:pt x="1940" y="9383"/>
                    <a:pt x="1918" y="9383"/>
                    <a:pt x="1895" y="9383"/>
                  </a:cubicBezTo>
                  <a:close/>
                  <a:moveTo>
                    <a:pt x="3059" y="9794"/>
                  </a:moveTo>
                  <a:cubicBezTo>
                    <a:pt x="3013" y="9794"/>
                    <a:pt x="2990" y="9840"/>
                    <a:pt x="2990" y="9863"/>
                  </a:cubicBezTo>
                  <a:cubicBezTo>
                    <a:pt x="2990" y="9977"/>
                    <a:pt x="2968" y="10068"/>
                    <a:pt x="2968" y="10159"/>
                  </a:cubicBezTo>
                  <a:cubicBezTo>
                    <a:pt x="2968" y="10205"/>
                    <a:pt x="2990" y="10228"/>
                    <a:pt x="3036" y="10228"/>
                  </a:cubicBezTo>
                  <a:cubicBezTo>
                    <a:pt x="3036" y="10228"/>
                    <a:pt x="3059" y="10205"/>
                    <a:pt x="3082" y="10205"/>
                  </a:cubicBezTo>
                  <a:cubicBezTo>
                    <a:pt x="3082" y="10182"/>
                    <a:pt x="3082" y="10182"/>
                    <a:pt x="3082" y="10159"/>
                  </a:cubicBezTo>
                  <a:cubicBezTo>
                    <a:pt x="3104" y="10068"/>
                    <a:pt x="3104" y="9977"/>
                    <a:pt x="3127" y="9863"/>
                  </a:cubicBezTo>
                  <a:cubicBezTo>
                    <a:pt x="3127" y="9840"/>
                    <a:pt x="3082" y="9817"/>
                    <a:pt x="3059" y="9794"/>
                  </a:cubicBezTo>
                  <a:close/>
                  <a:moveTo>
                    <a:pt x="1484" y="11963"/>
                  </a:moveTo>
                  <a:cubicBezTo>
                    <a:pt x="1461" y="11963"/>
                    <a:pt x="1461" y="12008"/>
                    <a:pt x="1484" y="12008"/>
                  </a:cubicBezTo>
                  <a:cubicBezTo>
                    <a:pt x="1484" y="12008"/>
                    <a:pt x="1484" y="11963"/>
                    <a:pt x="1484" y="11963"/>
                  </a:cubicBezTo>
                  <a:close/>
                  <a:moveTo>
                    <a:pt x="4173" y="11707"/>
                  </a:moveTo>
                  <a:cubicBezTo>
                    <a:pt x="4167" y="11707"/>
                    <a:pt x="4161" y="11708"/>
                    <a:pt x="4154" y="11711"/>
                  </a:cubicBezTo>
                  <a:cubicBezTo>
                    <a:pt x="3812" y="11917"/>
                    <a:pt x="3424" y="11985"/>
                    <a:pt x="3036" y="12008"/>
                  </a:cubicBezTo>
                  <a:cubicBezTo>
                    <a:pt x="2899" y="12016"/>
                    <a:pt x="2760" y="12018"/>
                    <a:pt x="2618" y="12018"/>
                  </a:cubicBezTo>
                  <a:cubicBezTo>
                    <a:pt x="2336" y="12018"/>
                    <a:pt x="2047" y="12008"/>
                    <a:pt x="1758" y="12008"/>
                  </a:cubicBezTo>
                  <a:cubicBezTo>
                    <a:pt x="1712" y="12008"/>
                    <a:pt x="1712" y="12054"/>
                    <a:pt x="1758" y="12077"/>
                  </a:cubicBezTo>
                  <a:cubicBezTo>
                    <a:pt x="2131" y="12118"/>
                    <a:pt x="2528" y="12178"/>
                    <a:pt x="2916" y="12178"/>
                  </a:cubicBezTo>
                  <a:cubicBezTo>
                    <a:pt x="3383" y="12178"/>
                    <a:pt x="3837" y="12091"/>
                    <a:pt x="4223" y="11780"/>
                  </a:cubicBezTo>
                  <a:cubicBezTo>
                    <a:pt x="4243" y="11760"/>
                    <a:pt x="4212" y="11707"/>
                    <a:pt x="4173" y="11707"/>
                  </a:cubicBezTo>
                  <a:close/>
                  <a:moveTo>
                    <a:pt x="1666" y="13218"/>
                  </a:moveTo>
                  <a:cubicBezTo>
                    <a:pt x="1644" y="13218"/>
                    <a:pt x="1644" y="13241"/>
                    <a:pt x="1621" y="13241"/>
                  </a:cubicBezTo>
                  <a:cubicBezTo>
                    <a:pt x="1621" y="13264"/>
                    <a:pt x="1598" y="13264"/>
                    <a:pt x="1598" y="13264"/>
                  </a:cubicBezTo>
                  <a:cubicBezTo>
                    <a:pt x="1598" y="13286"/>
                    <a:pt x="1598" y="13286"/>
                    <a:pt x="1598" y="13309"/>
                  </a:cubicBezTo>
                  <a:cubicBezTo>
                    <a:pt x="1598" y="13309"/>
                    <a:pt x="1598" y="13332"/>
                    <a:pt x="1621" y="13332"/>
                  </a:cubicBezTo>
                  <a:cubicBezTo>
                    <a:pt x="1621" y="13332"/>
                    <a:pt x="1621" y="13332"/>
                    <a:pt x="1621" y="13355"/>
                  </a:cubicBezTo>
                  <a:lnTo>
                    <a:pt x="1689" y="13355"/>
                  </a:lnTo>
                  <a:cubicBezTo>
                    <a:pt x="1689" y="13355"/>
                    <a:pt x="1689" y="13355"/>
                    <a:pt x="1689" y="13332"/>
                  </a:cubicBezTo>
                  <a:lnTo>
                    <a:pt x="1712" y="13332"/>
                  </a:lnTo>
                  <a:lnTo>
                    <a:pt x="1712" y="13309"/>
                  </a:lnTo>
                  <a:cubicBezTo>
                    <a:pt x="1712" y="13286"/>
                    <a:pt x="1712" y="13286"/>
                    <a:pt x="1712" y="13264"/>
                  </a:cubicBezTo>
                  <a:cubicBezTo>
                    <a:pt x="1712" y="13264"/>
                    <a:pt x="1712" y="13264"/>
                    <a:pt x="1689" y="13241"/>
                  </a:cubicBezTo>
                  <a:cubicBezTo>
                    <a:pt x="1666" y="13241"/>
                    <a:pt x="1666" y="13218"/>
                    <a:pt x="1666" y="13218"/>
                  </a:cubicBezTo>
                  <a:close/>
                  <a:moveTo>
                    <a:pt x="3743" y="12892"/>
                  </a:moveTo>
                  <a:cubicBezTo>
                    <a:pt x="3728" y="12892"/>
                    <a:pt x="3712" y="12900"/>
                    <a:pt x="3698" y="12921"/>
                  </a:cubicBezTo>
                  <a:cubicBezTo>
                    <a:pt x="3629" y="13058"/>
                    <a:pt x="3447" y="13081"/>
                    <a:pt x="3310" y="13127"/>
                  </a:cubicBezTo>
                  <a:cubicBezTo>
                    <a:pt x="3173" y="13149"/>
                    <a:pt x="3036" y="13172"/>
                    <a:pt x="2876" y="13195"/>
                  </a:cubicBezTo>
                  <a:cubicBezTo>
                    <a:pt x="2557" y="13264"/>
                    <a:pt x="2214" y="13286"/>
                    <a:pt x="1895" y="13309"/>
                  </a:cubicBezTo>
                  <a:cubicBezTo>
                    <a:pt x="1826" y="13309"/>
                    <a:pt x="1826" y="13400"/>
                    <a:pt x="1895" y="13400"/>
                  </a:cubicBezTo>
                  <a:cubicBezTo>
                    <a:pt x="2260" y="13400"/>
                    <a:pt x="2648" y="13378"/>
                    <a:pt x="3013" y="13332"/>
                  </a:cubicBezTo>
                  <a:cubicBezTo>
                    <a:pt x="3287" y="13309"/>
                    <a:pt x="3675" y="13264"/>
                    <a:pt x="3789" y="12967"/>
                  </a:cubicBezTo>
                  <a:cubicBezTo>
                    <a:pt x="3805" y="12935"/>
                    <a:pt x="3777" y="12892"/>
                    <a:pt x="3743" y="1289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20"/>
            <p:cNvSpPr/>
            <p:nvPr/>
          </p:nvSpPr>
          <p:spPr>
            <a:xfrm>
              <a:off x="1226450" y="1663675"/>
              <a:ext cx="20575" cy="12925"/>
            </a:xfrm>
            <a:custGeom>
              <a:avLst/>
              <a:gdLst/>
              <a:ahLst/>
              <a:cxnLst/>
              <a:rect l="l" t="t" r="r" b="b"/>
              <a:pathLst>
                <a:path w="823" h="517" extrusionOk="0">
                  <a:moveTo>
                    <a:pt x="680" y="0"/>
                  </a:moveTo>
                  <a:cubicBezTo>
                    <a:pt x="656" y="0"/>
                    <a:pt x="633" y="6"/>
                    <a:pt x="617" y="14"/>
                  </a:cubicBezTo>
                  <a:cubicBezTo>
                    <a:pt x="503" y="60"/>
                    <a:pt x="411" y="151"/>
                    <a:pt x="297" y="242"/>
                  </a:cubicBezTo>
                  <a:cubicBezTo>
                    <a:pt x="252" y="265"/>
                    <a:pt x="206" y="311"/>
                    <a:pt x="137" y="356"/>
                  </a:cubicBezTo>
                  <a:cubicBezTo>
                    <a:pt x="92" y="379"/>
                    <a:pt x="46" y="425"/>
                    <a:pt x="0" y="470"/>
                  </a:cubicBezTo>
                  <a:cubicBezTo>
                    <a:pt x="0" y="493"/>
                    <a:pt x="23" y="516"/>
                    <a:pt x="46" y="516"/>
                  </a:cubicBezTo>
                  <a:cubicBezTo>
                    <a:pt x="69" y="493"/>
                    <a:pt x="115" y="493"/>
                    <a:pt x="137" y="470"/>
                  </a:cubicBezTo>
                  <a:cubicBezTo>
                    <a:pt x="160" y="470"/>
                    <a:pt x="183" y="448"/>
                    <a:pt x="229" y="425"/>
                  </a:cubicBezTo>
                  <a:cubicBezTo>
                    <a:pt x="274" y="402"/>
                    <a:pt x="320" y="379"/>
                    <a:pt x="388" y="356"/>
                  </a:cubicBezTo>
                  <a:cubicBezTo>
                    <a:pt x="503" y="311"/>
                    <a:pt x="640" y="288"/>
                    <a:pt x="731" y="219"/>
                  </a:cubicBezTo>
                  <a:cubicBezTo>
                    <a:pt x="799" y="197"/>
                    <a:pt x="822" y="105"/>
                    <a:pt x="776" y="60"/>
                  </a:cubicBezTo>
                  <a:cubicBezTo>
                    <a:pt x="762" y="16"/>
                    <a:pt x="720" y="0"/>
                    <a:pt x="6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20"/>
            <p:cNvSpPr/>
            <p:nvPr/>
          </p:nvSpPr>
          <p:spPr>
            <a:xfrm>
              <a:off x="1236150" y="1715375"/>
              <a:ext cx="21125" cy="4175"/>
            </a:xfrm>
            <a:custGeom>
              <a:avLst/>
              <a:gdLst/>
              <a:ahLst/>
              <a:cxnLst/>
              <a:rect l="l" t="t" r="r" b="b"/>
              <a:pathLst>
                <a:path w="845" h="167" extrusionOk="0">
                  <a:moveTo>
                    <a:pt x="754" y="0"/>
                  </a:moveTo>
                  <a:cubicBezTo>
                    <a:pt x="503" y="0"/>
                    <a:pt x="274" y="69"/>
                    <a:pt x="23" y="92"/>
                  </a:cubicBezTo>
                  <a:cubicBezTo>
                    <a:pt x="0" y="92"/>
                    <a:pt x="0" y="137"/>
                    <a:pt x="23" y="137"/>
                  </a:cubicBezTo>
                  <a:cubicBezTo>
                    <a:pt x="224" y="137"/>
                    <a:pt x="410" y="166"/>
                    <a:pt x="605" y="166"/>
                  </a:cubicBezTo>
                  <a:cubicBezTo>
                    <a:pt x="654" y="166"/>
                    <a:pt x="703" y="165"/>
                    <a:pt x="754" y="160"/>
                  </a:cubicBezTo>
                  <a:cubicBezTo>
                    <a:pt x="799" y="160"/>
                    <a:pt x="845" y="137"/>
                    <a:pt x="845" y="92"/>
                  </a:cubicBezTo>
                  <a:cubicBezTo>
                    <a:pt x="845" y="46"/>
                    <a:pt x="799" y="0"/>
                    <a:pt x="7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20"/>
            <p:cNvSpPr/>
            <p:nvPr/>
          </p:nvSpPr>
          <p:spPr>
            <a:xfrm>
              <a:off x="1243000" y="1761025"/>
              <a:ext cx="16000" cy="3600"/>
            </a:xfrm>
            <a:custGeom>
              <a:avLst/>
              <a:gdLst/>
              <a:ahLst/>
              <a:cxnLst/>
              <a:rect l="l" t="t" r="r" b="b"/>
              <a:pathLst>
                <a:path w="640" h="144" extrusionOk="0">
                  <a:moveTo>
                    <a:pt x="571" y="0"/>
                  </a:moveTo>
                  <a:cubicBezTo>
                    <a:pt x="388" y="0"/>
                    <a:pt x="229" y="23"/>
                    <a:pt x="46" y="23"/>
                  </a:cubicBezTo>
                  <a:cubicBezTo>
                    <a:pt x="0" y="23"/>
                    <a:pt x="0" y="92"/>
                    <a:pt x="46" y="114"/>
                  </a:cubicBezTo>
                  <a:cubicBezTo>
                    <a:pt x="229" y="114"/>
                    <a:pt x="388" y="137"/>
                    <a:pt x="571" y="137"/>
                  </a:cubicBezTo>
                  <a:cubicBezTo>
                    <a:pt x="579" y="141"/>
                    <a:pt x="587" y="143"/>
                    <a:pt x="594" y="143"/>
                  </a:cubicBezTo>
                  <a:cubicBezTo>
                    <a:pt x="624" y="143"/>
                    <a:pt x="639" y="106"/>
                    <a:pt x="639" y="69"/>
                  </a:cubicBezTo>
                  <a:cubicBezTo>
                    <a:pt x="639" y="23"/>
                    <a:pt x="594" y="0"/>
                    <a:pt x="5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20"/>
            <p:cNvSpPr/>
            <p:nvPr/>
          </p:nvSpPr>
          <p:spPr>
            <a:xfrm>
              <a:off x="1241275" y="1805525"/>
              <a:ext cx="16575" cy="4225"/>
            </a:xfrm>
            <a:custGeom>
              <a:avLst/>
              <a:gdLst/>
              <a:ahLst/>
              <a:cxnLst/>
              <a:rect l="l" t="t" r="r" b="b"/>
              <a:pathLst>
                <a:path w="663" h="169" extrusionOk="0">
                  <a:moveTo>
                    <a:pt x="24" y="1"/>
                  </a:moveTo>
                  <a:cubicBezTo>
                    <a:pt x="1" y="1"/>
                    <a:pt x="1" y="46"/>
                    <a:pt x="24" y="46"/>
                  </a:cubicBezTo>
                  <a:cubicBezTo>
                    <a:pt x="115" y="69"/>
                    <a:pt x="206" y="92"/>
                    <a:pt x="298" y="115"/>
                  </a:cubicBezTo>
                  <a:cubicBezTo>
                    <a:pt x="320" y="115"/>
                    <a:pt x="366" y="138"/>
                    <a:pt x="412" y="138"/>
                  </a:cubicBezTo>
                  <a:cubicBezTo>
                    <a:pt x="457" y="138"/>
                    <a:pt x="503" y="160"/>
                    <a:pt x="549" y="160"/>
                  </a:cubicBezTo>
                  <a:cubicBezTo>
                    <a:pt x="560" y="166"/>
                    <a:pt x="572" y="169"/>
                    <a:pt x="582" y="169"/>
                  </a:cubicBezTo>
                  <a:cubicBezTo>
                    <a:pt x="614" y="169"/>
                    <a:pt x="640" y="143"/>
                    <a:pt x="640" y="92"/>
                  </a:cubicBezTo>
                  <a:cubicBezTo>
                    <a:pt x="663" y="46"/>
                    <a:pt x="617" y="23"/>
                    <a:pt x="572" y="23"/>
                  </a:cubicBezTo>
                  <a:cubicBezTo>
                    <a:pt x="526" y="1"/>
                    <a:pt x="480"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20"/>
            <p:cNvSpPr/>
            <p:nvPr/>
          </p:nvSpPr>
          <p:spPr>
            <a:xfrm>
              <a:off x="1237850" y="1849475"/>
              <a:ext cx="20000" cy="6300"/>
            </a:xfrm>
            <a:custGeom>
              <a:avLst/>
              <a:gdLst/>
              <a:ahLst/>
              <a:cxnLst/>
              <a:rect l="l" t="t" r="r" b="b"/>
              <a:pathLst>
                <a:path w="800" h="252" extrusionOk="0">
                  <a:moveTo>
                    <a:pt x="24" y="0"/>
                  </a:moveTo>
                  <a:cubicBezTo>
                    <a:pt x="1" y="0"/>
                    <a:pt x="1" y="23"/>
                    <a:pt x="24" y="23"/>
                  </a:cubicBezTo>
                  <a:cubicBezTo>
                    <a:pt x="69" y="46"/>
                    <a:pt x="138" y="69"/>
                    <a:pt x="184" y="114"/>
                  </a:cubicBezTo>
                  <a:cubicBezTo>
                    <a:pt x="229" y="137"/>
                    <a:pt x="298" y="137"/>
                    <a:pt x="343" y="160"/>
                  </a:cubicBezTo>
                  <a:cubicBezTo>
                    <a:pt x="457" y="183"/>
                    <a:pt x="572" y="228"/>
                    <a:pt x="686" y="251"/>
                  </a:cubicBezTo>
                  <a:cubicBezTo>
                    <a:pt x="731" y="251"/>
                    <a:pt x="800" y="228"/>
                    <a:pt x="800" y="160"/>
                  </a:cubicBezTo>
                  <a:cubicBezTo>
                    <a:pt x="800" y="114"/>
                    <a:pt x="777" y="69"/>
                    <a:pt x="709" y="69"/>
                  </a:cubicBezTo>
                  <a:lnTo>
                    <a:pt x="366" y="69"/>
                  </a:lnTo>
                  <a:cubicBezTo>
                    <a:pt x="320" y="46"/>
                    <a:pt x="252" y="46"/>
                    <a:pt x="206" y="46"/>
                  </a:cubicBezTo>
                  <a:cubicBezTo>
                    <a:pt x="138" y="23"/>
                    <a:pt x="69"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20"/>
            <p:cNvSpPr/>
            <p:nvPr/>
          </p:nvSpPr>
          <p:spPr>
            <a:xfrm>
              <a:off x="1236875" y="1893750"/>
              <a:ext cx="22375" cy="9575"/>
            </a:xfrm>
            <a:custGeom>
              <a:avLst/>
              <a:gdLst/>
              <a:ahLst/>
              <a:cxnLst/>
              <a:rect l="l" t="t" r="r" b="b"/>
              <a:pathLst>
                <a:path w="895" h="383" extrusionOk="0">
                  <a:moveTo>
                    <a:pt x="21" y="0"/>
                  </a:moveTo>
                  <a:cubicBezTo>
                    <a:pt x="8" y="0"/>
                    <a:pt x="1" y="16"/>
                    <a:pt x="17" y="32"/>
                  </a:cubicBezTo>
                  <a:cubicBezTo>
                    <a:pt x="131" y="101"/>
                    <a:pt x="245" y="192"/>
                    <a:pt x="359" y="238"/>
                  </a:cubicBezTo>
                  <a:cubicBezTo>
                    <a:pt x="496" y="306"/>
                    <a:pt x="611" y="352"/>
                    <a:pt x="748" y="375"/>
                  </a:cubicBezTo>
                  <a:cubicBezTo>
                    <a:pt x="760" y="380"/>
                    <a:pt x="772" y="382"/>
                    <a:pt x="783" y="382"/>
                  </a:cubicBezTo>
                  <a:cubicBezTo>
                    <a:pt x="870" y="382"/>
                    <a:pt x="895" y="235"/>
                    <a:pt x="793" y="215"/>
                  </a:cubicBezTo>
                  <a:cubicBezTo>
                    <a:pt x="679" y="192"/>
                    <a:pt x="542" y="147"/>
                    <a:pt x="428" y="124"/>
                  </a:cubicBezTo>
                  <a:cubicBezTo>
                    <a:pt x="291" y="78"/>
                    <a:pt x="154" y="55"/>
                    <a:pt x="40" y="10"/>
                  </a:cubicBezTo>
                  <a:cubicBezTo>
                    <a:pt x="33" y="3"/>
                    <a:pt x="27"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20"/>
            <p:cNvSpPr/>
            <p:nvPr/>
          </p:nvSpPr>
          <p:spPr>
            <a:xfrm>
              <a:off x="1221425" y="1936625"/>
              <a:ext cx="20450" cy="17375"/>
            </a:xfrm>
            <a:custGeom>
              <a:avLst/>
              <a:gdLst/>
              <a:ahLst/>
              <a:cxnLst/>
              <a:rect l="l" t="t" r="r" b="b"/>
              <a:pathLst>
                <a:path w="818" h="695" extrusionOk="0">
                  <a:moveTo>
                    <a:pt x="50" y="0"/>
                  </a:moveTo>
                  <a:cubicBezTo>
                    <a:pt x="27" y="0"/>
                    <a:pt x="0" y="34"/>
                    <a:pt x="19" y="52"/>
                  </a:cubicBezTo>
                  <a:cubicBezTo>
                    <a:pt x="133" y="166"/>
                    <a:pt x="224" y="280"/>
                    <a:pt x="316" y="372"/>
                  </a:cubicBezTo>
                  <a:cubicBezTo>
                    <a:pt x="430" y="486"/>
                    <a:pt x="521" y="577"/>
                    <a:pt x="635" y="668"/>
                  </a:cubicBezTo>
                  <a:cubicBezTo>
                    <a:pt x="661" y="682"/>
                    <a:pt x="688" y="695"/>
                    <a:pt x="714" y="695"/>
                  </a:cubicBezTo>
                  <a:cubicBezTo>
                    <a:pt x="733" y="695"/>
                    <a:pt x="753" y="688"/>
                    <a:pt x="772" y="668"/>
                  </a:cubicBezTo>
                  <a:cubicBezTo>
                    <a:pt x="795" y="646"/>
                    <a:pt x="818" y="577"/>
                    <a:pt x="772" y="554"/>
                  </a:cubicBezTo>
                  <a:cubicBezTo>
                    <a:pt x="658" y="463"/>
                    <a:pt x="521" y="372"/>
                    <a:pt x="407" y="280"/>
                  </a:cubicBezTo>
                  <a:cubicBezTo>
                    <a:pt x="293" y="212"/>
                    <a:pt x="179" y="121"/>
                    <a:pt x="64" y="6"/>
                  </a:cubicBezTo>
                  <a:cubicBezTo>
                    <a:pt x="60" y="2"/>
                    <a:pt x="55"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20"/>
            <p:cNvSpPr/>
            <p:nvPr/>
          </p:nvSpPr>
          <p:spPr>
            <a:xfrm>
              <a:off x="1023300" y="1658600"/>
              <a:ext cx="18750" cy="14150"/>
            </a:xfrm>
            <a:custGeom>
              <a:avLst/>
              <a:gdLst/>
              <a:ahLst/>
              <a:cxnLst/>
              <a:rect l="l" t="t" r="r" b="b"/>
              <a:pathLst>
                <a:path w="750" h="566" extrusionOk="0">
                  <a:moveTo>
                    <a:pt x="92" y="0"/>
                  </a:moveTo>
                  <a:cubicBezTo>
                    <a:pt x="75" y="0"/>
                    <a:pt x="58" y="12"/>
                    <a:pt x="46" y="34"/>
                  </a:cubicBezTo>
                  <a:cubicBezTo>
                    <a:pt x="1" y="57"/>
                    <a:pt x="1" y="103"/>
                    <a:pt x="46" y="126"/>
                  </a:cubicBezTo>
                  <a:cubicBezTo>
                    <a:pt x="252" y="285"/>
                    <a:pt x="457" y="445"/>
                    <a:pt x="708" y="559"/>
                  </a:cubicBezTo>
                  <a:cubicBezTo>
                    <a:pt x="713" y="564"/>
                    <a:pt x="717" y="566"/>
                    <a:pt x="721" y="566"/>
                  </a:cubicBezTo>
                  <a:cubicBezTo>
                    <a:pt x="738" y="566"/>
                    <a:pt x="749" y="532"/>
                    <a:pt x="731" y="514"/>
                  </a:cubicBezTo>
                  <a:cubicBezTo>
                    <a:pt x="503" y="377"/>
                    <a:pt x="297" y="217"/>
                    <a:pt x="138" y="34"/>
                  </a:cubicBezTo>
                  <a:cubicBezTo>
                    <a:pt x="126" y="12"/>
                    <a:pt x="109"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20"/>
            <p:cNvSpPr/>
            <p:nvPr/>
          </p:nvSpPr>
          <p:spPr>
            <a:xfrm>
              <a:off x="1011900" y="1707375"/>
              <a:ext cx="21125" cy="4600"/>
            </a:xfrm>
            <a:custGeom>
              <a:avLst/>
              <a:gdLst/>
              <a:ahLst/>
              <a:cxnLst/>
              <a:rect l="l" t="t" r="r" b="b"/>
              <a:pathLst>
                <a:path w="845" h="184" extrusionOk="0">
                  <a:moveTo>
                    <a:pt x="91" y="1"/>
                  </a:moveTo>
                  <a:cubicBezTo>
                    <a:pt x="23" y="24"/>
                    <a:pt x="0" y="115"/>
                    <a:pt x="69" y="138"/>
                  </a:cubicBezTo>
                  <a:cubicBezTo>
                    <a:pt x="137" y="160"/>
                    <a:pt x="206" y="160"/>
                    <a:pt x="274" y="160"/>
                  </a:cubicBezTo>
                  <a:lnTo>
                    <a:pt x="457" y="160"/>
                  </a:lnTo>
                  <a:cubicBezTo>
                    <a:pt x="571" y="160"/>
                    <a:pt x="685" y="160"/>
                    <a:pt x="822" y="183"/>
                  </a:cubicBezTo>
                  <a:cubicBezTo>
                    <a:pt x="845" y="183"/>
                    <a:pt x="845" y="115"/>
                    <a:pt x="822" y="115"/>
                  </a:cubicBezTo>
                  <a:cubicBezTo>
                    <a:pt x="685" y="115"/>
                    <a:pt x="571" y="92"/>
                    <a:pt x="457" y="46"/>
                  </a:cubicBezTo>
                  <a:cubicBezTo>
                    <a:pt x="388" y="46"/>
                    <a:pt x="342" y="24"/>
                    <a:pt x="274" y="24"/>
                  </a:cubicBezTo>
                  <a:cubicBezTo>
                    <a:pt x="228" y="24"/>
                    <a:pt x="160"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20"/>
            <p:cNvSpPr/>
            <p:nvPr/>
          </p:nvSpPr>
          <p:spPr>
            <a:xfrm>
              <a:off x="1015325" y="1754175"/>
              <a:ext cx="18850" cy="3450"/>
            </a:xfrm>
            <a:custGeom>
              <a:avLst/>
              <a:gdLst/>
              <a:ahLst/>
              <a:cxnLst/>
              <a:rect l="l" t="t" r="r" b="b"/>
              <a:pathLst>
                <a:path w="754" h="138" extrusionOk="0">
                  <a:moveTo>
                    <a:pt x="69" y="0"/>
                  </a:moveTo>
                  <a:cubicBezTo>
                    <a:pt x="0" y="0"/>
                    <a:pt x="0" y="92"/>
                    <a:pt x="69" y="114"/>
                  </a:cubicBezTo>
                  <a:cubicBezTo>
                    <a:pt x="114" y="114"/>
                    <a:pt x="183" y="137"/>
                    <a:pt x="228" y="137"/>
                  </a:cubicBezTo>
                  <a:lnTo>
                    <a:pt x="388" y="137"/>
                  </a:lnTo>
                  <a:cubicBezTo>
                    <a:pt x="502" y="137"/>
                    <a:pt x="616" y="137"/>
                    <a:pt x="708" y="114"/>
                  </a:cubicBezTo>
                  <a:cubicBezTo>
                    <a:pt x="753" y="114"/>
                    <a:pt x="730" y="46"/>
                    <a:pt x="708" y="46"/>
                  </a:cubicBezTo>
                  <a:cubicBezTo>
                    <a:pt x="594" y="46"/>
                    <a:pt x="502" y="46"/>
                    <a:pt x="388" y="23"/>
                  </a:cubicBezTo>
                  <a:lnTo>
                    <a:pt x="228" y="23"/>
                  </a:lnTo>
                  <a:cubicBezTo>
                    <a:pt x="183" y="0"/>
                    <a:pt x="137"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20"/>
            <p:cNvSpPr/>
            <p:nvPr/>
          </p:nvSpPr>
          <p:spPr>
            <a:xfrm>
              <a:off x="1013600" y="1797275"/>
              <a:ext cx="20575" cy="3725"/>
            </a:xfrm>
            <a:custGeom>
              <a:avLst/>
              <a:gdLst/>
              <a:ahLst/>
              <a:cxnLst/>
              <a:rect l="l" t="t" r="r" b="b"/>
              <a:pathLst>
                <a:path w="823" h="149" extrusionOk="0">
                  <a:moveTo>
                    <a:pt x="143" y="1"/>
                  </a:moveTo>
                  <a:cubicBezTo>
                    <a:pt x="125" y="1"/>
                    <a:pt x="107" y="3"/>
                    <a:pt x="92" y="11"/>
                  </a:cubicBezTo>
                  <a:cubicBezTo>
                    <a:pt x="23" y="11"/>
                    <a:pt x="1" y="102"/>
                    <a:pt x="69" y="125"/>
                  </a:cubicBezTo>
                  <a:cubicBezTo>
                    <a:pt x="138" y="148"/>
                    <a:pt x="206" y="148"/>
                    <a:pt x="252" y="148"/>
                  </a:cubicBezTo>
                  <a:lnTo>
                    <a:pt x="434" y="148"/>
                  </a:lnTo>
                  <a:cubicBezTo>
                    <a:pt x="548" y="148"/>
                    <a:pt x="663" y="125"/>
                    <a:pt x="777" y="102"/>
                  </a:cubicBezTo>
                  <a:cubicBezTo>
                    <a:pt x="822" y="102"/>
                    <a:pt x="822" y="34"/>
                    <a:pt x="777" y="34"/>
                  </a:cubicBezTo>
                  <a:lnTo>
                    <a:pt x="434" y="34"/>
                  </a:lnTo>
                  <a:cubicBezTo>
                    <a:pt x="366" y="34"/>
                    <a:pt x="320" y="11"/>
                    <a:pt x="252" y="11"/>
                  </a:cubicBezTo>
                  <a:cubicBezTo>
                    <a:pt x="221" y="11"/>
                    <a:pt x="18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20"/>
            <p:cNvSpPr/>
            <p:nvPr/>
          </p:nvSpPr>
          <p:spPr>
            <a:xfrm>
              <a:off x="1013600" y="1843200"/>
              <a:ext cx="21150" cy="4425"/>
            </a:xfrm>
            <a:custGeom>
              <a:avLst/>
              <a:gdLst/>
              <a:ahLst/>
              <a:cxnLst/>
              <a:rect l="l" t="t" r="r" b="b"/>
              <a:pathLst>
                <a:path w="846" h="177" extrusionOk="0">
                  <a:moveTo>
                    <a:pt x="822" y="0"/>
                  </a:moveTo>
                  <a:cubicBezTo>
                    <a:pt x="708" y="0"/>
                    <a:pt x="571" y="23"/>
                    <a:pt x="457" y="23"/>
                  </a:cubicBezTo>
                  <a:cubicBezTo>
                    <a:pt x="434" y="31"/>
                    <a:pt x="414" y="33"/>
                    <a:pt x="395" y="33"/>
                  </a:cubicBezTo>
                  <a:cubicBezTo>
                    <a:pt x="356" y="33"/>
                    <a:pt x="320" y="23"/>
                    <a:pt x="274" y="23"/>
                  </a:cubicBezTo>
                  <a:cubicBezTo>
                    <a:pt x="229" y="23"/>
                    <a:pt x="183" y="13"/>
                    <a:pt x="138" y="13"/>
                  </a:cubicBezTo>
                  <a:cubicBezTo>
                    <a:pt x="115" y="13"/>
                    <a:pt x="92" y="15"/>
                    <a:pt x="69" y="23"/>
                  </a:cubicBezTo>
                  <a:cubicBezTo>
                    <a:pt x="1" y="46"/>
                    <a:pt x="1" y="137"/>
                    <a:pt x="69" y="160"/>
                  </a:cubicBezTo>
                  <a:cubicBezTo>
                    <a:pt x="103" y="171"/>
                    <a:pt x="138" y="177"/>
                    <a:pt x="172" y="177"/>
                  </a:cubicBezTo>
                  <a:cubicBezTo>
                    <a:pt x="206" y="177"/>
                    <a:pt x="240" y="171"/>
                    <a:pt x="274" y="160"/>
                  </a:cubicBezTo>
                  <a:cubicBezTo>
                    <a:pt x="343" y="160"/>
                    <a:pt x="411" y="137"/>
                    <a:pt x="480" y="137"/>
                  </a:cubicBezTo>
                  <a:cubicBezTo>
                    <a:pt x="594" y="114"/>
                    <a:pt x="731" y="69"/>
                    <a:pt x="845" y="23"/>
                  </a:cubicBezTo>
                  <a:cubicBezTo>
                    <a:pt x="845" y="0"/>
                    <a:pt x="845"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20"/>
            <p:cNvSpPr/>
            <p:nvPr/>
          </p:nvSpPr>
          <p:spPr>
            <a:xfrm>
              <a:off x="1015875" y="1887050"/>
              <a:ext cx="22125" cy="6375"/>
            </a:xfrm>
            <a:custGeom>
              <a:avLst/>
              <a:gdLst/>
              <a:ahLst/>
              <a:cxnLst/>
              <a:rect l="l" t="t" r="r" b="b"/>
              <a:pathLst>
                <a:path w="885" h="255" extrusionOk="0">
                  <a:moveTo>
                    <a:pt x="800" y="1"/>
                  </a:moveTo>
                  <a:cubicBezTo>
                    <a:pt x="793" y="1"/>
                    <a:pt x="785" y="2"/>
                    <a:pt x="777" y="4"/>
                  </a:cubicBezTo>
                  <a:cubicBezTo>
                    <a:pt x="663" y="26"/>
                    <a:pt x="549" y="72"/>
                    <a:pt x="435" y="72"/>
                  </a:cubicBezTo>
                  <a:cubicBezTo>
                    <a:pt x="298" y="95"/>
                    <a:pt x="183" y="72"/>
                    <a:pt x="69" y="118"/>
                  </a:cubicBezTo>
                  <a:cubicBezTo>
                    <a:pt x="24" y="118"/>
                    <a:pt x="1" y="163"/>
                    <a:pt x="1" y="186"/>
                  </a:cubicBezTo>
                  <a:cubicBezTo>
                    <a:pt x="24" y="232"/>
                    <a:pt x="47" y="255"/>
                    <a:pt x="92" y="255"/>
                  </a:cubicBezTo>
                  <a:cubicBezTo>
                    <a:pt x="161" y="255"/>
                    <a:pt x="229" y="255"/>
                    <a:pt x="275" y="232"/>
                  </a:cubicBezTo>
                  <a:cubicBezTo>
                    <a:pt x="343" y="232"/>
                    <a:pt x="389" y="209"/>
                    <a:pt x="457" y="186"/>
                  </a:cubicBezTo>
                  <a:cubicBezTo>
                    <a:pt x="572" y="163"/>
                    <a:pt x="708" y="141"/>
                    <a:pt x="823" y="118"/>
                  </a:cubicBezTo>
                  <a:cubicBezTo>
                    <a:pt x="885" y="97"/>
                    <a:pt x="872" y="1"/>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20"/>
            <p:cNvSpPr/>
            <p:nvPr/>
          </p:nvSpPr>
          <p:spPr>
            <a:xfrm>
              <a:off x="1022150" y="1940775"/>
              <a:ext cx="20575" cy="9725"/>
            </a:xfrm>
            <a:custGeom>
              <a:avLst/>
              <a:gdLst/>
              <a:ahLst/>
              <a:cxnLst/>
              <a:rect l="l" t="t" r="r" b="b"/>
              <a:pathLst>
                <a:path w="823" h="389" extrusionOk="0">
                  <a:moveTo>
                    <a:pt x="709" y="0"/>
                  </a:moveTo>
                  <a:cubicBezTo>
                    <a:pt x="686" y="23"/>
                    <a:pt x="663" y="23"/>
                    <a:pt x="617" y="46"/>
                  </a:cubicBezTo>
                  <a:cubicBezTo>
                    <a:pt x="572" y="69"/>
                    <a:pt x="503" y="92"/>
                    <a:pt x="435" y="114"/>
                  </a:cubicBezTo>
                  <a:cubicBezTo>
                    <a:pt x="321" y="160"/>
                    <a:pt x="184" y="206"/>
                    <a:pt x="69" y="251"/>
                  </a:cubicBezTo>
                  <a:cubicBezTo>
                    <a:pt x="1" y="297"/>
                    <a:pt x="47" y="388"/>
                    <a:pt x="115" y="388"/>
                  </a:cubicBezTo>
                  <a:cubicBezTo>
                    <a:pt x="252" y="343"/>
                    <a:pt x="389" y="297"/>
                    <a:pt x="503" y="228"/>
                  </a:cubicBezTo>
                  <a:cubicBezTo>
                    <a:pt x="572" y="206"/>
                    <a:pt x="617" y="183"/>
                    <a:pt x="686" y="137"/>
                  </a:cubicBezTo>
                  <a:cubicBezTo>
                    <a:pt x="709" y="114"/>
                    <a:pt x="777" y="92"/>
                    <a:pt x="800" y="46"/>
                  </a:cubicBezTo>
                  <a:cubicBezTo>
                    <a:pt x="800" y="23"/>
                    <a:pt x="800" y="23"/>
                    <a:pt x="823" y="23"/>
                  </a:cubicBezTo>
                  <a:cubicBezTo>
                    <a:pt x="823" y="0"/>
                    <a:pt x="823" y="0"/>
                    <a:pt x="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 name="Google Shape;659;p20"/>
          <p:cNvGrpSpPr/>
          <p:nvPr/>
        </p:nvGrpSpPr>
        <p:grpSpPr>
          <a:xfrm>
            <a:off x="7740119" y="3651273"/>
            <a:ext cx="1488764" cy="1662095"/>
            <a:chOff x="5605475" y="3306175"/>
            <a:chExt cx="598450" cy="668125"/>
          </a:xfrm>
        </p:grpSpPr>
        <p:sp>
          <p:nvSpPr>
            <p:cNvPr id="660" name="Google Shape;660;p20"/>
            <p:cNvSpPr/>
            <p:nvPr/>
          </p:nvSpPr>
          <p:spPr>
            <a:xfrm>
              <a:off x="5605475" y="3306175"/>
              <a:ext cx="598450" cy="668125"/>
            </a:xfrm>
            <a:custGeom>
              <a:avLst/>
              <a:gdLst/>
              <a:ahLst/>
              <a:cxnLst/>
              <a:rect l="l" t="t" r="r" b="b"/>
              <a:pathLst>
                <a:path w="23938" h="26725" extrusionOk="0">
                  <a:moveTo>
                    <a:pt x="17462" y="941"/>
                  </a:moveTo>
                  <a:cubicBezTo>
                    <a:pt x="17461" y="949"/>
                    <a:pt x="17459" y="958"/>
                    <a:pt x="17457" y="966"/>
                  </a:cubicBezTo>
                  <a:lnTo>
                    <a:pt x="17457" y="966"/>
                  </a:lnTo>
                  <a:cubicBezTo>
                    <a:pt x="17459" y="965"/>
                    <a:pt x="17460" y="965"/>
                    <a:pt x="17462" y="964"/>
                  </a:cubicBezTo>
                  <a:lnTo>
                    <a:pt x="17462" y="941"/>
                  </a:lnTo>
                  <a:close/>
                  <a:moveTo>
                    <a:pt x="15773" y="279"/>
                  </a:moveTo>
                  <a:cubicBezTo>
                    <a:pt x="15819" y="325"/>
                    <a:pt x="15887" y="347"/>
                    <a:pt x="15910" y="393"/>
                  </a:cubicBezTo>
                  <a:cubicBezTo>
                    <a:pt x="16184" y="690"/>
                    <a:pt x="16458" y="1009"/>
                    <a:pt x="16663" y="1375"/>
                  </a:cubicBezTo>
                  <a:cubicBezTo>
                    <a:pt x="16823" y="1671"/>
                    <a:pt x="16823" y="1945"/>
                    <a:pt x="16686" y="2242"/>
                  </a:cubicBezTo>
                  <a:cubicBezTo>
                    <a:pt x="16610" y="2432"/>
                    <a:pt x="16502" y="2527"/>
                    <a:pt x="16323" y="2527"/>
                  </a:cubicBezTo>
                  <a:cubicBezTo>
                    <a:pt x="16291" y="2527"/>
                    <a:pt x="16258" y="2524"/>
                    <a:pt x="16221" y="2518"/>
                  </a:cubicBezTo>
                  <a:lnTo>
                    <a:pt x="16221" y="2518"/>
                  </a:lnTo>
                  <a:cubicBezTo>
                    <a:pt x="16066" y="2137"/>
                    <a:pt x="15953" y="1757"/>
                    <a:pt x="15773" y="1420"/>
                  </a:cubicBezTo>
                  <a:cubicBezTo>
                    <a:pt x="15568" y="1032"/>
                    <a:pt x="15522" y="667"/>
                    <a:pt x="15773" y="279"/>
                  </a:cubicBezTo>
                  <a:close/>
                  <a:moveTo>
                    <a:pt x="14860" y="1417"/>
                  </a:moveTo>
                  <a:cubicBezTo>
                    <a:pt x="14910" y="1417"/>
                    <a:pt x="14958" y="1430"/>
                    <a:pt x="14997" y="1443"/>
                  </a:cubicBezTo>
                  <a:cubicBezTo>
                    <a:pt x="15408" y="1557"/>
                    <a:pt x="15842" y="2151"/>
                    <a:pt x="15819" y="2630"/>
                  </a:cubicBezTo>
                  <a:cubicBezTo>
                    <a:pt x="15690" y="2614"/>
                    <a:pt x="15549" y="2598"/>
                    <a:pt x="15413" y="2598"/>
                  </a:cubicBezTo>
                  <a:cubicBezTo>
                    <a:pt x="15357" y="2598"/>
                    <a:pt x="15302" y="2600"/>
                    <a:pt x="15248" y="2607"/>
                  </a:cubicBezTo>
                  <a:cubicBezTo>
                    <a:pt x="15227" y="2609"/>
                    <a:pt x="15207" y="2610"/>
                    <a:pt x="15187" y="2610"/>
                  </a:cubicBezTo>
                  <a:cubicBezTo>
                    <a:pt x="14977" y="2610"/>
                    <a:pt x="14838" y="2502"/>
                    <a:pt x="14754" y="2285"/>
                  </a:cubicBezTo>
                  <a:lnTo>
                    <a:pt x="14754" y="2285"/>
                  </a:lnTo>
                  <a:cubicBezTo>
                    <a:pt x="14823" y="2265"/>
                    <a:pt x="14925" y="2261"/>
                    <a:pt x="14837" y="2173"/>
                  </a:cubicBezTo>
                  <a:cubicBezTo>
                    <a:pt x="14769" y="2105"/>
                    <a:pt x="14655" y="2082"/>
                    <a:pt x="14609" y="2014"/>
                  </a:cubicBezTo>
                  <a:cubicBezTo>
                    <a:pt x="14518" y="1900"/>
                    <a:pt x="14449" y="1763"/>
                    <a:pt x="14472" y="1648"/>
                  </a:cubicBezTo>
                  <a:cubicBezTo>
                    <a:pt x="14495" y="1557"/>
                    <a:pt x="14655" y="1489"/>
                    <a:pt x="14746" y="1443"/>
                  </a:cubicBezTo>
                  <a:cubicBezTo>
                    <a:pt x="14785" y="1424"/>
                    <a:pt x="14823" y="1417"/>
                    <a:pt x="14860" y="1417"/>
                  </a:cubicBezTo>
                  <a:close/>
                  <a:moveTo>
                    <a:pt x="16221" y="2551"/>
                  </a:moveTo>
                  <a:cubicBezTo>
                    <a:pt x="16231" y="2583"/>
                    <a:pt x="16235" y="2613"/>
                    <a:pt x="16252" y="2630"/>
                  </a:cubicBezTo>
                  <a:lnTo>
                    <a:pt x="16207" y="2630"/>
                  </a:lnTo>
                  <a:cubicBezTo>
                    <a:pt x="16207" y="2611"/>
                    <a:pt x="16207" y="2575"/>
                    <a:pt x="16221" y="2551"/>
                  </a:cubicBezTo>
                  <a:close/>
                  <a:moveTo>
                    <a:pt x="17791" y="2988"/>
                  </a:moveTo>
                  <a:cubicBezTo>
                    <a:pt x="18396" y="2988"/>
                    <a:pt x="18726" y="3225"/>
                    <a:pt x="18991" y="3771"/>
                  </a:cubicBezTo>
                  <a:cubicBezTo>
                    <a:pt x="18877" y="3703"/>
                    <a:pt x="18809" y="3680"/>
                    <a:pt x="18786" y="3611"/>
                  </a:cubicBezTo>
                  <a:cubicBezTo>
                    <a:pt x="18626" y="3338"/>
                    <a:pt x="18352" y="3338"/>
                    <a:pt x="18078" y="3338"/>
                  </a:cubicBezTo>
                  <a:cubicBezTo>
                    <a:pt x="17782" y="3360"/>
                    <a:pt x="17485" y="3383"/>
                    <a:pt x="17188" y="3406"/>
                  </a:cubicBezTo>
                  <a:cubicBezTo>
                    <a:pt x="17168" y="3408"/>
                    <a:pt x="17148" y="3409"/>
                    <a:pt x="17129" y="3409"/>
                  </a:cubicBezTo>
                  <a:cubicBezTo>
                    <a:pt x="16956" y="3409"/>
                    <a:pt x="16837" y="3317"/>
                    <a:pt x="16755" y="3132"/>
                  </a:cubicBezTo>
                  <a:cubicBezTo>
                    <a:pt x="17173" y="3038"/>
                    <a:pt x="17511" y="2988"/>
                    <a:pt x="17791" y="2988"/>
                  </a:cubicBezTo>
                  <a:close/>
                  <a:moveTo>
                    <a:pt x="5275" y="1274"/>
                  </a:moveTo>
                  <a:cubicBezTo>
                    <a:pt x="5336" y="1274"/>
                    <a:pt x="5388" y="1315"/>
                    <a:pt x="5456" y="1397"/>
                  </a:cubicBezTo>
                  <a:cubicBezTo>
                    <a:pt x="5639" y="1694"/>
                    <a:pt x="5593" y="1991"/>
                    <a:pt x="5662" y="2333"/>
                  </a:cubicBezTo>
                  <a:cubicBezTo>
                    <a:pt x="5593" y="2813"/>
                    <a:pt x="5502" y="3292"/>
                    <a:pt x="5410" y="3794"/>
                  </a:cubicBezTo>
                  <a:cubicBezTo>
                    <a:pt x="5410" y="3840"/>
                    <a:pt x="5388" y="3908"/>
                    <a:pt x="5342" y="3931"/>
                  </a:cubicBezTo>
                  <a:cubicBezTo>
                    <a:pt x="5273" y="3999"/>
                    <a:pt x="5182" y="4068"/>
                    <a:pt x="5114" y="4068"/>
                  </a:cubicBezTo>
                  <a:cubicBezTo>
                    <a:pt x="5045" y="4045"/>
                    <a:pt x="4931" y="3954"/>
                    <a:pt x="4885" y="3885"/>
                  </a:cubicBezTo>
                  <a:cubicBezTo>
                    <a:pt x="4817" y="3748"/>
                    <a:pt x="4771" y="3611"/>
                    <a:pt x="4726" y="3475"/>
                  </a:cubicBezTo>
                  <a:cubicBezTo>
                    <a:pt x="4612" y="3201"/>
                    <a:pt x="4475" y="2950"/>
                    <a:pt x="4360" y="2676"/>
                  </a:cubicBezTo>
                  <a:cubicBezTo>
                    <a:pt x="4292" y="2539"/>
                    <a:pt x="4315" y="2447"/>
                    <a:pt x="4429" y="2310"/>
                  </a:cubicBezTo>
                  <a:cubicBezTo>
                    <a:pt x="4543" y="2196"/>
                    <a:pt x="4612" y="2037"/>
                    <a:pt x="4680" y="1877"/>
                  </a:cubicBezTo>
                  <a:cubicBezTo>
                    <a:pt x="4771" y="1626"/>
                    <a:pt x="4931" y="1466"/>
                    <a:pt x="5137" y="1329"/>
                  </a:cubicBezTo>
                  <a:cubicBezTo>
                    <a:pt x="5191" y="1292"/>
                    <a:pt x="5235" y="1274"/>
                    <a:pt x="5275" y="1274"/>
                  </a:cubicBezTo>
                  <a:close/>
                  <a:moveTo>
                    <a:pt x="15709" y="2740"/>
                  </a:moveTo>
                  <a:cubicBezTo>
                    <a:pt x="15827" y="2740"/>
                    <a:pt x="15930" y="2815"/>
                    <a:pt x="15910" y="2995"/>
                  </a:cubicBezTo>
                  <a:cubicBezTo>
                    <a:pt x="15727" y="3018"/>
                    <a:pt x="15522" y="3018"/>
                    <a:pt x="15454" y="3246"/>
                  </a:cubicBezTo>
                  <a:cubicBezTo>
                    <a:pt x="15556" y="3201"/>
                    <a:pt x="15665" y="3166"/>
                    <a:pt x="15779" y="3166"/>
                  </a:cubicBezTo>
                  <a:cubicBezTo>
                    <a:pt x="15893" y="3166"/>
                    <a:pt x="16013" y="3201"/>
                    <a:pt x="16138" y="3292"/>
                  </a:cubicBezTo>
                  <a:cubicBezTo>
                    <a:pt x="15750" y="3589"/>
                    <a:pt x="15522" y="4091"/>
                    <a:pt x="14906" y="4091"/>
                  </a:cubicBezTo>
                  <a:cubicBezTo>
                    <a:pt x="15043" y="3817"/>
                    <a:pt x="15180" y="3589"/>
                    <a:pt x="15294" y="3360"/>
                  </a:cubicBezTo>
                  <a:lnTo>
                    <a:pt x="15248" y="3315"/>
                  </a:lnTo>
                  <a:cubicBezTo>
                    <a:pt x="15157" y="3338"/>
                    <a:pt x="15020" y="3338"/>
                    <a:pt x="14974" y="3406"/>
                  </a:cubicBezTo>
                  <a:cubicBezTo>
                    <a:pt x="14860" y="3543"/>
                    <a:pt x="14814" y="3726"/>
                    <a:pt x="14723" y="3954"/>
                  </a:cubicBezTo>
                  <a:cubicBezTo>
                    <a:pt x="14678" y="3954"/>
                    <a:pt x="14563" y="3999"/>
                    <a:pt x="14449" y="4022"/>
                  </a:cubicBezTo>
                  <a:cubicBezTo>
                    <a:pt x="14244" y="3611"/>
                    <a:pt x="14404" y="3041"/>
                    <a:pt x="14814" y="2904"/>
                  </a:cubicBezTo>
                  <a:cubicBezTo>
                    <a:pt x="15088" y="2790"/>
                    <a:pt x="15385" y="2767"/>
                    <a:pt x="15659" y="2744"/>
                  </a:cubicBezTo>
                  <a:cubicBezTo>
                    <a:pt x="15676" y="2741"/>
                    <a:pt x="15692" y="2740"/>
                    <a:pt x="15709" y="2740"/>
                  </a:cubicBezTo>
                  <a:close/>
                  <a:moveTo>
                    <a:pt x="17892" y="3491"/>
                  </a:moveTo>
                  <a:cubicBezTo>
                    <a:pt x="17932" y="3491"/>
                    <a:pt x="17971" y="3493"/>
                    <a:pt x="18010" y="3497"/>
                  </a:cubicBezTo>
                  <a:cubicBezTo>
                    <a:pt x="18193" y="3497"/>
                    <a:pt x="18375" y="3566"/>
                    <a:pt x="18535" y="3634"/>
                  </a:cubicBezTo>
                  <a:cubicBezTo>
                    <a:pt x="18695" y="3726"/>
                    <a:pt x="18832" y="3885"/>
                    <a:pt x="19014" y="3999"/>
                  </a:cubicBezTo>
                  <a:cubicBezTo>
                    <a:pt x="18847" y="4133"/>
                    <a:pt x="18656" y="4218"/>
                    <a:pt x="18440" y="4218"/>
                  </a:cubicBezTo>
                  <a:cubicBezTo>
                    <a:pt x="18361" y="4218"/>
                    <a:pt x="18278" y="4207"/>
                    <a:pt x="18193" y="4182"/>
                  </a:cubicBezTo>
                  <a:cubicBezTo>
                    <a:pt x="17850" y="4068"/>
                    <a:pt x="17462" y="3999"/>
                    <a:pt x="17302" y="3543"/>
                  </a:cubicBezTo>
                  <a:cubicBezTo>
                    <a:pt x="17542" y="3525"/>
                    <a:pt x="17723" y="3491"/>
                    <a:pt x="17892" y="3491"/>
                  </a:cubicBezTo>
                  <a:close/>
                  <a:moveTo>
                    <a:pt x="7548" y="4476"/>
                  </a:moveTo>
                  <a:cubicBezTo>
                    <a:pt x="7611" y="4476"/>
                    <a:pt x="7674" y="4477"/>
                    <a:pt x="7739" y="4479"/>
                  </a:cubicBezTo>
                  <a:cubicBezTo>
                    <a:pt x="7647" y="4661"/>
                    <a:pt x="7556" y="4798"/>
                    <a:pt x="7488" y="4935"/>
                  </a:cubicBezTo>
                  <a:cubicBezTo>
                    <a:pt x="7271" y="5289"/>
                    <a:pt x="6987" y="5525"/>
                    <a:pt x="6591" y="5525"/>
                  </a:cubicBezTo>
                  <a:cubicBezTo>
                    <a:pt x="6528" y="5525"/>
                    <a:pt x="6461" y="5519"/>
                    <a:pt x="6392" y="5506"/>
                  </a:cubicBezTo>
                  <a:cubicBezTo>
                    <a:pt x="6209" y="5460"/>
                    <a:pt x="6004" y="5460"/>
                    <a:pt x="5821" y="5392"/>
                  </a:cubicBezTo>
                  <a:cubicBezTo>
                    <a:pt x="5753" y="5392"/>
                    <a:pt x="5684" y="5301"/>
                    <a:pt x="5662" y="5232"/>
                  </a:cubicBezTo>
                  <a:cubicBezTo>
                    <a:pt x="5616" y="5141"/>
                    <a:pt x="5616" y="5049"/>
                    <a:pt x="5593" y="4935"/>
                  </a:cubicBezTo>
                  <a:cubicBezTo>
                    <a:pt x="6202" y="4600"/>
                    <a:pt x="6829" y="4476"/>
                    <a:pt x="7548" y="4476"/>
                  </a:cubicBezTo>
                  <a:close/>
                  <a:moveTo>
                    <a:pt x="7877" y="5503"/>
                  </a:moveTo>
                  <a:cubicBezTo>
                    <a:pt x="7919" y="5503"/>
                    <a:pt x="7921" y="5535"/>
                    <a:pt x="7921" y="5628"/>
                  </a:cubicBezTo>
                  <a:lnTo>
                    <a:pt x="7921" y="5628"/>
                  </a:lnTo>
                  <a:cubicBezTo>
                    <a:pt x="7865" y="5592"/>
                    <a:pt x="7822" y="5569"/>
                    <a:pt x="7761" y="5529"/>
                  </a:cubicBezTo>
                  <a:cubicBezTo>
                    <a:pt x="7817" y="5513"/>
                    <a:pt x="7853" y="5503"/>
                    <a:pt x="7877" y="5503"/>
                  </a:cubicBezTo>
                  <a:close/>
                  <a:moveTo>
                    <a:pt x="7510" y="5460"/>
                  </a:moveTo>
                  <a:cubicBezTo>
                    <a:pt x="7533" y="5620"/>
                    <a:pt x="7556" y="5803"/>
                    <a:pt x="7602" y="5962"/>
                  </a:cubicBezTo>
                  <a:cubicBezTo>
                    <a:pt x="7623" y="6093"/>
                    <a:pt x="7666" y="6244"/>
                    <a:pt x="7709" y="6376"/>
                  </a:cubicBezTo>
                  <a:lnTo>
                    <a:pt x="7709" y="6376"/>
                  </a:lnTo>
                  <a:cubicBezTo>
                    <a:pt x="7422" y="6179"/>
                    <a:pt x="7134" y="6001"/>
                    <a:pt x="6803" y="5780"/>
                  </a:cubicBezTo>
                  <a:cubicBezTo>
                    <a:pt x="7077" y="5643"/>
                    <a:pt x="7305" y="5552"/>
                    <a:pt x="7510" y="5460"/>
                  </a:cubicBezTo>
                  <a:close/>
                  <a:moveTo>
                    <a:pt x="7741" y="6410"/>
                  </a:moveTo>
                  <a:cubicBezTo>
                    <a:pt x="7771" y="6428"/>
                    <a:pt x="7789" y="6446"/>
                    <a:pt x="7807" y="6465"/>
                  </a:cubicBezTo>
                  <a:cubicBezTo>
                    <a:pt x="7784" y="6487"/>
                    <a:pt x="7784" y="6487"/>
                    <a:pt x="7784" y="6487"/>
                  </a:cubicBezTo>
                  <a:cubicBezTo>
                    <a:pt x="7765" y="6469"/>
                    <a:pt x="7747" y="6434"/>
                    <a:pt x="7741" y="6410"/>
                  </a:cubicBezTo>
                  <a:close/>
                  <a:moveTo>
                    <a:pt x="7967" y="6373"/>
                  </a:moveTo>
                  <a:lnTo>
                    <a:pt x="7967" y="6373"/>
                  </a:lnTo>
                  <a:cubicBezTo>
                    <a:pt x="8127" y="6419"/>
                    <a:pt x="8286" y="6442"/>
                    <a:pt x="8423" y="6487"/>
                  </a:cubicBezTo>
                  <a:cubicBezTo>
                    <a:pt x="8343" y="6487"/>
                    <a:pt x="8258" y="6516"/>
                    <a:pt x="8178" y="6516"/>
                  </a:cubicBezTo>
                  <a:cubicBezTo>
                    <a:pt x="8098" y="6516"/>
                    <a:pt x="8024" y="6487"/>
                    <a:pt x="7967" y="6373"/>
                  </a:cubicBezTo>
                  <a:close/>
                  <a:moveTo>
                    <a:pt x="12744" y="5732"/>
                  </a:moveTo>
                  <a:cubicBezTo>
                    <a:pt x="13244" y="5732"/>
                    <a:pt x="13953" y="6348"/>
                    <a:pt x="14130" y="6921"/>
                  </a:cubicBezTo>
                  <a:cubicBezTo>
                    <a:pt x="14056" y="6984"/>
                    <a:pt x="13983" y="7013"/>
                    <a:pt x="13912" y="7013"/>
                  </a:cubicBezTo>
                  <a:cubicBezTo>
                    <a:pt x="13828" y="7013"/>
                    <a:pt x="13747" y="6972"/>
                    <a:pt x="13673" y="6898"/>
                  </a:cubicBezTo>
                  <a:cubicBezTo>
                    <a:pt x="13399" y="6602"/>
                    <a:pt x="13125" y="6305"/>
                    <a:pt x="12851" y="6008"/>
                  </a:cubicBezTo>
                  <a:cubicBezTo>
                    <a:pt x="12783" y="5940"/>
                    <a:pt x="12760" y="5826"/>
                    <a:pt x="12692" y="5734"/>
                  </a:cubicBezTo>
                  <a:cubicBezTo>
                    <a:pt x="12709" y="5733"/>
                    <a:pt x="12726" y="5732"/>
                    <a:pt x="12744" y="5732"/>
                  </a:cubicBezTo>
                  <a:close/>
                  <a:moveTo>
                    <a:pt x="12864" y="6659"/>
                  </a:moveTo>
                  <a:cubicBezTo>
                    <a:pt x="13004" y="6659"/>
                    <a:pt x="13081" y="6744"/>
                    <a:pt x="13308" y="7035"/>
                  </a:cubicBezTo>
                  <a:cubicBezTo>
                    <a:pt x="13197" y="7047"/>
                    <a:pt x="13115" y="7056"/>
                    <a:pt x="13050" y="7056"/>
                  </a:cubicBezTo>
                  <a:cubicBezTo>
                    <a:pt x="12859" y="7056"/>
                    <a:pt x="12816" y="6982"/>
                    <a:pt x="12646" y="6693"/>
                  </a:cubicBezTo>
                  <a:cubicBezTo>
                    <a:pt x="12739" y="6673"/>
                    <a:pt x="12806" y="6659"/>
                    <a:pt x="12864" y="6659"/>
                  </a:cubicBezTo>
                  <a:close/>
                  <a:moveTo>
                    <a:pt x="5118" y="5001"/>
                  </a:moveTo>
                  <a:cubicBezTo>
                    <a:pt x="5285" y="5001"/>
                    <a:pt x="5346" y="5107"/>
                    <a:pt x="5388" y="5232"/>
                  </a:cubicBezTo>
                  <a:cubicBezTo>
                    <a:pt x="5525" y="5643"/>
                    <a:pt x="5456" y="6031"/>
                    <a:pt x="5296" y="6419"/>
                  </a:cubicBezTo>
                  <a:cubicBezTo>
                    <a:pt x="5091" y="6875"/>
                    <a:pt x="4726" y="7058"/>
                    <a:pt x="4269" y="7127"/>
                  </a:cubicBezTo>
                  <a:cubicBezTo>
                    <a:pt x="4242" y="7129"/>
                    <a:pt x="4216" y="7131"/>
                    <a:pt x="4191" y="7131"/>
                  </a:cubicBezTo>
                  <a:cubicBezTo>
                    <a:pt x="4004" y="7131"/>
                    <a:pt x="3865" y="7051"/>
                    <a:pt x="3744" y="6830"/>
                  </a:cubicBezTo>
                  <a:cubicBezTo>
                    <a:pt x="3835" y="6739"/>
                    <a:pt x="3927" y="6602"/>
                    <a:pt x="4041" y="6487"/>
                  </a:cubicBezTo>
                  <a:cubicBezTo>
                    <a:pt x="4406" y="6145"/>
                    <a:pt x="4680" y="5734"/>
                    <a:pt x="4840" y="5278"/>
                  </a:cubicBezTo>
                  <a:cubicBezTo>
                    <a:pt x="4885" y="5141"/>
                    <a:pt x="4885" y="5027"/>
                    <a:pt x="5068" y="5004"/>
                  </a:cubicBezTo>
                  <a:cubicBezTo>
                    <a:pt x="5086" y="5002"/>
                    <a:pt x="5103" y="5001"/>
                    <a:pt x="5118" y="5001"/>
                  </a:cubicBezTo>
                  <a:close/>
                  <a:moveTo>
                    <a:pt x="6179" y="6564"/>
                  </a:moveTo>
                  <a:cubicBezTo>
                    <a:pt x="6257" y="6564"/>
                    <a:pt x="6367" y="6612"/>
                    <a:pt x="6438" y="6647"/>
                  </a:cubicBezTo>
                  <a:cubicBezTo>
                    <a:pt x="6666" y="6761"/>
                    <a:pt x="6689" y="6990"/>
                    <a:pt x="6689" y="7195"/>
                  </a:cubicBezTo>
                  <a:cubicBezTo>
                    <a:pt x="6705" y="7346"/>
                    <a:pt x="6611" y="7436"/>
                    <a:pt x="6487" y="7436"/>
                  </a:cubicBezTo>
                  <a:cubicBezTo>
                    <a:pt x="6442" y="7436"/>
                    <a:pt x="6394" y="7424"/>
                    <a:pt x="6346" y="7400"/>
                  </a:cubicBezTo>
                  <a:cubicBezTo>
                    <a:pt x="6141" y="7309"/>
                    <a:pt x="6004" y="7149"/>
                    <a:pt x="5958" y="6875"/>
                  </a:cubicBezTo>
                  <a:cubicBezTo>
                    <a:pt x="6004" y="6784"/>
                    <a:pt x="6027" y="6624"/>
                    <a:pt x="6118" y="6579"/>
                  </a:cubicBezTo>
                  <a:cubicBezTo>
                    <a:pt x="6134" y="6568"/>
                    <a:pt x="6155" y="6564"/>
                    <a:pt x="6179" y="6564"/>
                  </a:cubicBezTo>
                  <a:close/>
                  <a:moveTo>
                    <a:pt x="14263" y="7531"/>
                  </a:moveTo>
                  <a:cubicBezTo>
                    <a:pt x="14312" y="7531"/>
                    <a:pt x="14365" y="7554"/>
                    <a:pt x="14426" y="7606"/>
                  </a:cubicBezTo>
                  <a:cubicBezTo>
                    <a:pt x="14205" y="8108"/>
                    <a:pt x="13878" y="8398"/>
                    <a:pt x="13523" y="8398"/>
                  </a:cubicBezTo>
                  <a:cubicBezTo>
                    <a:pt x="13475" y="8398"/>
                    <a:pt x="13426" y="8393"/>
                    <a:pt x="13376" y="8382"/>
                  </a:cubicBezTo>
                  <a:cubicBezTo>
                    <a:pt x="13422" y="8268"/>
                    <a:pt x="13422" y="8131"/>
                    <a:pt x="13491" y="8040"/>
                  </a:cubicBezTo>
                  <a:cubicBezTo>
                    <a:pt x="13536" y="7948"/>
                    <a:pt x="13650" y="7880"/>
                    <a:pt x="13742" y="7811"/>
                  </a:cubicBezTo>
                  <a:cubicBezTo>
                    <a:pt x="13833" y="7743"/>
                    <a:pt x="13993" y="7720"/>
                    <a:pt x="14084" y="7629"/>
                  </a:cubicBezTo>
                  <a:cubicBezTo>
                    <a:pt x="14147" y="7566"/>
                    <a:pt x="14203" y="7531"/>
                    <a:pt x="14263" y="7531"/>
                  </a:cubicBezTo>
                  <a:close/>
                  <a:moveTo>
                    <a:pt x="12669" y="9249"/>
                  </a:moveTo>
                  <a:lnTo>
                    <a:pt x="12692" y="9295"/>
                  </a:lnTo>
                  <a:cubicBezTo>
                    <a:pt x="12675" y="9295"/>
                    <a:pt x="12658" y="9295"/>
                    <a:pt x="12632" y="9304"/>
                  </a:cubicBezTo>
                  <a:lnTo>
                    <a:pt x="12632" y="9304"/>
                  </a:lnTo>
                  <a:lnTo>
                    <a:pt x="12669" y="9249"/>
                  </a:lnTo>
                  <a:close/>
                  <a:moveTo>
                    <a:pt x="14678" y="9181"/>
                  </a:moveTo>
                  <a:cubicBezTo>
                    <a:pt x="14746" y="9204"/>
                    <a:pt x="14792" y="9226"/>
                    <a:pt x="14837" y="9249"/>
                  </a:cubicBezTo>
                  <a:cubicBezTo>
                    <a:pt x="14814" y="9272"/>
                    <a:pt x="14792" y="9295"/>
                    <a:pt x="14792" y="9318"/>
                  </a:cubicBezTo>
                  <a:cubicBezTo>
                    <a:pt x="14746" y="9295"/>
                    <a:pt x="14700" y="9249"/>
                    <a:pt x="14655" y="9226"/>
                  </a:cubicBezTo>
                  <a:lnTo>
                    <a:pt x="14678" y="9181"/>
                  </a:lnTo>
                  <a:close/>
                  <a:moveTo>
                    <a:pt x="4773" y="9396"/>
                  </a:moveTo>
                  <a:lnTo>
                    <a:pt x="4773" y="9396"/>
                  </a:lnTo>
                  <a:cubicBezTo>
                    <a:pt x="4765" y="9400"/>
                    <a:pt x="4757" y="9405"/>
                    <a:pt x="4748" y="9409"/>
                  </a:cubicBezTo>
                  <a:lnTo>
                    <a:pt x="4771" y="9432"/>
                  </a:lnTo>
                  <a:cubicBezTo>
                    <a:pt x="4771" y="9420"/>
                    <a:pt x="4772" y="9408"/>
                    <a:pt x="4773" y="9396"/>
                  </a:cubicBezTo>
                  <a:close/>
                  <a:moveTo>
                    <a:pt x="12692" y="9637"/>
                  </a:moveTo>
                  <a:cubicBezTo>
                    <a:pt x="12692" y="9660"/>
                    <a:pt x="12715" y="9683"/>
                    <a:pt x="12715" y="9683"/>
                  </a:cubicBezTo>
                  <a:lnTo>
                    <a:pt x="12600" y="9683"/>
                  </a:lnTo>
                  <a:cubicBezTo>
                    <a:pt x="12600" y="9706"/>
                    <a:pt x="12623" y="9751"/>
                    <a:pt x="12623" y="9774"/>
                  </a:cubicBezTo>
                  <a:cubicBezTo>
                    <a:pt x="12623" y="9774"/>
                    <a:pt x="12623" y="9797"/>
                    <a:pt x="12600" y="9797"/>
                  </a:cubicBezTo>
                  <a:lnTo>
                    <a:pt x="12600" y="9683"/>
                  </a:lnTo>
                  <a:cubicBezTo>
                    <a:pt x="12623" y="9683"/>
                    <a:pt x="12669" y="9660"/>
                    <a:pt x="12692" y="9637"/>
                  </a:cubicBezTo>
                  <a:close/>
                  <a:moveTo>
                    <a:pt x="9428" y="9888"/>
                  </a:moveTo>
                  <a:cubicBezTo>
                    <a:pt x="9451" y="9888"/>
                    <a:pt x="9496" y="9911"/>
                    <a:pt x="9496" y="9934"/>
                  </a:cubicBezTo>
                  <a:cubicBezTo>
                    <a:pt x="9519" y="9934"/>
                    <a:pt x="9496" y="9957"/>
                    <a:pt x="9473" y="10003"/>
                  </a:cubicBezTo>
                  <a:cubicBezTo>
                    <a:pt x="9451" y="9980"/>
                    <a:pt x="9428" y="9957"/>
                    <a:pt x="9405" y="9934"/>
                  </a:cubicBezTo>
                  <a:cubicBezTo>
                    <a:pt x="9405" y="9911"/>
                    <a:pt x="9428" y="9888"/>
                    <a:pt x="9428" y="9888"/>
                  </a:cubicBezTo>
                  <a:close/>
                  <a:moveTo>
                    <a:pt x="15568" y="8701"/>
                  </a:moveTo>
                  <a:lnTo>
                    <a:pt x="15568" y="8701"/>
                  </a:lnTo>
                  <a:cubicBezTo>
                    <a:pt x="15887" y="9181"/>
                    <a:pt x="15522" y="9615"/>
                    <a:pt x="15568" y="10025"/>
                  </a:cubicBezTo>
                  <a:cubicBezTo>
                    <a:pt x="15522" y="10048"/>
                    <a:pt x="15499" y="10048"/>
                    <a:pt x="15454" y="10071"/>
                  </a:cubicBezTo>
                  <a:cubicBezTo>
                    <a:pt x="15385" y="9866"/>
                    <a:pt x="15248" y="9660"/>
                    <a:pt x="15271" y="9478"/>
                  </a:cubicBezTo>
                  <a:cubicBezTo>
                    <a:pt x="15294" y="9226"/>
                    <a:pt x="15454" y="8998"/>
                    <a:pt x="15568" y="8701"/>
                  </a:cubicBezTo>
                  <a:close/>
                  <a:moveTo>
                    <a:pt x="17234" y="11235"/>
                  </a:moveTo>
                  <a:cubicBezTo>
                    <a:pt x="17257" y="11235"/>
                    <a:pt x="17280" y="11281"/>
                    <a:pt x="17302" y="11304"/>
                  </a:cubicBezTo>
                  <a:cubicBezTo>
                    <a:pt x="17280" y="11304"/>
                    <a:pt x="17257" y="11326"/>
                    <a:pt x="17234" y="11349"/>
                  </a:cubicBezTo>
                  <a:cubicBezTo>
                    <a:pt x="17211" y="11326"/>
                    <a:pt x="17188" y="11304"/>
                    <a:pt x="17165" y="11281"/>
                  </a:cubicBezTo>
                  <a:cubicBezTo>
                    <a:pt x="17188" y="11258"/>
                    <a:pt x="17234" y="11235"/>
                    <a:pt x="17234" y="11235"/>
                  </a:cubicBezTo>
                  <a:close/>
                  <a:moveTo>
                    <a:pt x="18444" y="10185"/>
                  </a:moveTo>
                  <a:cubicBezTo>
                    <a:pt x="18512" y="10208"/>
                    <a:pt x="18581" y="10276"/>
                    <a:pt x="18626" y="10345"/>
                  </a:cubicBezTo>
                  <a:cubicBezTo>
                    <a:pt x="18649" y="10391"/>
                    <a:pt x="18649" y="10459"/>
                    <a:pt x="18672" y="10505"/>
                  </a:cubicBezTo>
                  <a:cubicBezTo>
                    <a:pt x="18877" y="11075"/>
                    <a:pt x="18672" y="11623"/>
                    <a:pt x="18467" y="12239"/>
                  </a:cubicBezTo>
                  <a:cubicBezTo>
                    <a:pt x="18307" y="12125"/>
                    <a:pt x="18238" y="12057"/>
                    <a:pt x="18147" y="11988"/>
                  </a:cubicBezTo>
                  <a:cubicBezTo>
                    <a:pt x="17987" y="11874"/>
                    <a:pt x="18078" y="11692"/>
                    <a:pt x="18056" y="11555"/>
                  </a:cubicBezTo>
                  <a:cubicBezTo>
                    <a:pt x="18010" y="11121"/>
                    <a:pt x="18078" y="10710"/>
                    <a:pt x="18284" y="10345"/>
                  </a:cubicBezTo>
                  <a:cubicBezTo>
                    <a:pt x="18307" y="10276"/>
                    <a:pt x="18398" y="10185"/>
                    <a:pt x="18444" y="10185"/>
                  </a:cubicBezTo>
                  <a:close/>
                  <a:moveTo>
                    <a:pt x="17009" y="11394"/>
                  </a:moveTo>
                  <a:cubicBezTo>
                    <a:pt x="17050" y="11394"/>
                    <a:pt x="17095" y="11402"/>
                    <a:pt x="17143" y="11418"/>
                  </a:cubicBezTo>
                  <a:cubicBezTo>
                    <a:pt x="17508" y="11555"/>
                    <a:pt x="17713" y="11851"/>
                    <a:pt x="17964" y="12148"/>
                  </a:cubicBezTo>
                  <a:cubicBezTo>
                    <a:pt x="17827" y="12217"/>
                    <a:pt x="17759" y="12262"/>
                    <a:pt x="17668" y="12308"/>
                  </a:cubicBezTo>
                  <a:cubicBezTo>
                    <a:pt x="17736" y="12376"/>
                    <a:pt x="17782" y="12445"/>
                    <a:pt x="17873" y="12513"/>
                  </a:cubicBezTo>
                  <a:cubicBezTo>
                    <a:pt x="17818" y="12518"/>
                    <a:pt x="17764" y="12521"/>
                    <a:pt x="17713" y="12521"/>
                  </a:cubicBezTo>
                  <a:cubicBezTo>
                    <a:pt x="17292" y="12521"/>
                    <a:pt x="16978" y="12354"/>
                    <a:pt x="16755" y="11988"/>
                  </a:cubicBezTo>
                  <a:cubicBezTo>
                    <a:pt x="16663" y="11851"/>
                    <a:pt x="16595" y="11714"/>
                    <a:pt x="16709" y="11577"/>
                  </a:cubicBezTo>
                  <a:cubicBezTo>
                    <a:pt x="16779" y="11473"/>
                    <a:pt x="16876" y="11394"/>
                    <a:pt x="17009" y="11394"/>
                  </a:cubicBezTo>
                  <a:close/>
                  <a:moveTo>
                    <a:pt x="20144" y="11473"/>
                  </a:moveTo>
                  <a:cubicBezTo>
                    <a:pt x="20383" y="11473"/>
                    <a:pt x="20573" y="11560"/>
                    <a:pt x="20703" y="11783"/>
                  </a:cubicBezTo>
                  <a:cubicBezTo>
                    <a:pt x="20818" y="12011"/>
                    <a:pt x="20703" y="12239"/>
                    <a:pt x="20589" y="12376"/>
                  </a:cubicBezTo>
                  <a:cubicBezTo>
                    <a:pt x="20247" y="12422"/>
                    <a:pt x="19904" y="12422"/>
                    <a:pt x="19608" y="12513"/>
                  </a:cubicBezTo>
                  <a:cubicBezTo>
                    <a:pt x="19392" y="12590"/>
                    <a:pt x="19183" y="12637"/>
                    <a:pt x="18969" y="12637"/>
                  </a:cubicBezTo>
                  <a:cubicBezTo>
                    <a:pt x="18799" y="12637"/>
                    <a:pt x="18626" y="12607"/>
                    <a:pt x="18444" y="12536"/>
                  </a:cubicBezTo>
                  <a:cubicBezTo>
                    <a:pt x="18558" y="12376"/>
                    <a:pt x="18649" y="12194"/>
                    <a:pt x="18900" y="12148"/>
                  </a:cubicBezTo>
                  <a:cubicBezTo>
                    <a:pt x="18991" y="12125"/>
                    <a:pt x="19060" y="12034"/>
                    <a:pt x="19128" y="11943"/>
                  </a:cubicBezTo>
                  <a:cubicBezTo>
                    <a:pt x="19380" y="11692"/>
                    <a:pt x="19631" y="11532"/>
                    <a:pt x="19973" y="11486"/>
                  </a:cubicBezTo>
                  <a:cubicBezTo>
                    <a:pt x="20032" y="11478"/>
                    <a:pt x="20090" y="11473"/>
                    <a:pt x="20144" y="11473"/>
                  </a:cubicBezTo>
                  <a:close/>
                  <a:moveTo>
                    <a:pt x="6785" y="11774"/>
                  </a:moveTo>
                  <a:cubicBezTo>
                    <a:pt x="6808" y="11774"/>
                    <a:pt x="6830" y="11777"/>
                    <a:pt x="6848" y="11783"/>
                  </a:cubicBezTo>
                  <a:cubicBezTo>
                    <a:pt x="6963" y="11829"/>
                    <a:pt x="7100" y="11897"/>
                    <a:pt x="7168" y="11988"/>
                  </a:cubicBezTo>
                  <a:cubicBezTo>
                    <a:pt x="7305" y="12239"/>
                    <a:pt x="7396" y="12490"/>
                    <a:pt x="7488" y="12742"/>
                  </a:cubicBezTo>
                  <a:cubicBezTo>
                    <a:pt x="7465" y="12833"/>
                    <a:pt x="7442" y="12924"/>
                    <a:pt x="7419" y="12947"/>
                  </a:cubicBezTo>
                  <a:cubicBezTo>
                    <a:pt x="7406" y="12954"/>
                    <a:pt x="7388" y="12956"/>
                    <a:pt x="7369" y="12956"/>
                  </a:cubicBezTo>
                  <a:cubicBezTo>
                    <a:pt x="7324" y="12956"/>
                    <a:pt x="7269" y="12940"/>
                    <a:pt x="7236" y="12924"/>
                  </a:cubicBezTo>
                  <a:cubicBezTo>
                    <a:pt x="7168" y="12879"/>
                    <a:pt x="7100" y="12810"/>
                    <a:pt x="7054" y="12742"/>
                  </a:cubicBezTo>
                  <a:cubicBezTo>
                    <a:pt x="6894" y="12513"/>
                    <a:pt x="6757" y="12285"/>
                    <a:pt x="6620" y="12057"/>
                  </a:cubicBezTo>
                  <a:cubicBezTo>
                    <a:pt x="6597" y="11988"/>
                    <a:pt x="6575" y="11851"/>
                    <a:pt x="6597" y="11829"/>
                  </a:cubicBezTo>
                  <a:cubicBezTo>
                    <a:pt x="6647" y="11795"/>
                    <a:pt x="6722" y="11774"/>
                    <a:pt x="6785" y="11774"/>
                  </a:cubicBezTo>
                  <a:close/>
                  <a:moveTo>
                    <a:pt x="14860" y="12947"/>
                  </a:moveTo>
                  <a:lnTo>
                    <a:pt x="14860" y="12947"/>
                  </a:lnTo>
                  <a:cubicBezTo>
                    <a:pt x="14906" y="12970"/>
                    <a:pt x="14951" y="12993"/>
                    <a:pt x="14951" y="12993"/>
                  </a:cubicBezTo>
                  <a:cubicBezTo>
                    <a:pt x="14929" y="13015"/>
                    <a:pt x="14929" y="13038"/>
                    <a:pt x="14906" y="13061"/>
                  </a:cubicBezTo>
                  <a:cubicBezTo>
                    <a:pt x="14906" y="13038"/>
                    <a:pt x="14883" y="13015"/>
                    <a:pt x="14860" y="12947"/>
                  </a:cubicBezTo>
                  <a:close/>
                  <a:moveTo>
                    <a:pt x="6460" y="13563"/>
                  </a:moveTo>
                  <a:lnTo>
                    <a:pt x="6460" y="13563"/>
                  </a:lnTo>
                  <a:cubicBezTo>
                    <a:pt x="6666" y="13586"/>
                    <a:pt x="6826" y="13609"/>
                    <a:pt x="7054" y="13632"/>
                  </a:cubicBezTo>
                  <a:cubicBezTo>
                    <a:pt x="6894" y="13746"/>
                    <a:pt x="6780" y="13837"/>
                    <a:pt x="6620" y="13951"/>
                  </a:cubicBezTo>
                  <a:cubicBezTo>
                    <a:pt x="6552" y="13792"/>
                    <a:pt x="6506" y="13700"/>
                    <a:pt x="6460" y="13563"/>
                  </a:cubicBezTo>
                  <a:close/>
                  <a:moveTo>
                    <a:pt x="18626" y="13015"/>
                  </a:moveTo>
                  <a:lnTo>
                    <a:pt x="18626" y="13015"/>
                  </a:lnTo>
                  <a:cubicBezTo>
                    <a:pt x="19014" y="13312"/>
                    <a:pt x="19334" y="13723"/>
                    <a:pt x="19836" y="13928"/>
                  </a:cubicBezTo>
                  <a:cubicBezTo>
                    <a:pt x="19927" y="13974"/>
                    <a:pt x="19996" y="14157"/>
                    <a:pt x="19996" y="14271"/>
                  </a:cubicBezTo>
                  <a:cubicBezTo>
                    <a:pt x="19973" y="14362"/>
                    <a:pt x="19813" y="14453"/>
                    <a:pt x="19722" y="14499"/>
                  </a:cubicBezTo>
                  <a:cubicBezTo>
                    <a:pt x="19685" y="14512"/>
                    <a:pt x="19647" y="14517"/>
                    <a:pt x="19609" y="14517"/>
                  </a:cubicBezTo>
                  <a:cubicBezTo>
                    <a:pt x="19438" y="14517"/>
                    <a:pt x="19272" y="14402"/>
                    <a:pt x="19197" y="14271"/>
                  </a:cubicBezTo>
                  <a:cubicBezTo>
                    <a:pt x="19174" y="14202"/>
                    <a:pt x="19151" y="14134"/>
                    <a:pt x="19106" y="14088"/>
                  </a:cubicBezTo>
                  <a:cubicBezTo>
                    <a:pt x="18763" y="13814"/>
                    <a:pt x="18626" y="13449"/>
                    <a:pt x="18626" y="13015"/>
                  </a:cubicBezTo>
                  <a:close/>
                  <a:moveTo>
                    <a:pt x="17973" y="12734"/>
                  </a:moveTo>
                  <a:cubicBezTo>
                    <a:pt x="17999" y="12734"/>
                    <a:pt x="18027" y="12737"/>
                    <a:pt x="18056" y="12742"/>
                  </a:cubicBezTo>
                  <a:cubicBezTo>
                    <a:pt x="18124" y="12947"/>
                    <a:pt x="18124" y="12947"/>
                    <a:pt x="18352" y="13015"/>
                  </a:cubicBezTo>
                  <a:cubicBezTo>
                    <a:pt x="18193" y="13723"/>
                    <a:pt x="17736" y="14157"/>
                    <a:pt x="17097" y="14568"/>
                  </a:cubicBezTo>
                  <a:cubicBezTo>
                    <a:pt x="17120" y="14385"/>
                    <a:pt x="17097" y="14248"/>
                    <a:pt x="17143" y="14134"/>
                  </a:cubicBezTo>
                  <a:cubicBezTo>
                    <a:pt x="17257" y="13769"/>
                    <a:pt x="17348" y="13404"/>
                    <a:pt x="17531" y="13061"/>
                  </a:cubicBezTo>
                  <a:cubicBezTo>
                    <a:pt x="17612" y="12898"/>
                    <a:pt x="17749" y="12734"/>
                    <a:pt x="17973" y="12734"/>
                  </a:cubicBezTo>
                  <a:close/>
                  <a:moveTo>
                    <a:pt x="7314" y="13570"/>
                  </a:moveTo>
                  <a:cubicBezTo>
                    <a:pt x="7350" y="13570"/>
                    <a:pt x="7392" y="13581"/>
                    <a:pt x="7442" y="13609"/>
                  </a:cubicBezTo>
                  <a:cubicBezTo>
                    <a:pt x="7579" y="13677"/>
                    <a:pt x="7784" y="13632"/>
                    <a:pt x="7898" y="13723"/>
                  </a:cubicBezTo>
                  <a:cubicBezTo>
                    <a:pt x="8127" y="13906"/>
                    <a:pt x="8332" y="14134"/>
                    <a:pt x="8515" y="14362"/>
                  </a:cubicBezTo>
                  <a:cubicBezTo>
                    <a:pt x="8606" y="14476"/>
                    <a:pt x="8811" y="14568"/>
                    <a:pt x="8697" y="14750"/>
                  </a:cubicBezTo>
                  <a:cubicBezTo>
                    <a:pt x="8691" y="14753"/>
                    <a:pt x="8682" y="14755"/>
                    <a:pt x="8669" y="14755"/>
                  </a:cubicBezTo>
                  <a:cubicBezTo>
                    <a:pt x="8588" y="14755"/>
                    <a:pt x="8386" y="14693"/>
                    <a:pt x="8286" y="14613"/>
                  </a:cubicBezTo>
                  <a:cubicBezTo>
                    <a:pt x="8058" y="14431"/>
                    <a:pt x="7876" y="14202"/>
                    <a:pt x="7693" y="13997"/>
                  </a:cubicBezTo>
                  <a:cubicBezTo>
                    <a:pt x="7613" y="13894"/>
                    <a:pt x="7567" y="13843"/>
                    <a:pt x="7525" y="13843"/>
                  </a:cubicBezTo>
                  <a:cubicBezTo>
                    <a:pt x="7482" y="13843"/>
                    <a:pt x="7442" y="13894"/>
                    <a:pt x="7373" y="13997"/>
                  </a:cubicBezTo>
                  <a:cubicBezTo>
                    <a:pt x="7236" y="14225"/>
                    <a:pt x="7077" y="14431"/>
                    <a:pt x="6894" y="14659"/>
                  </a:cubicBezTo>
                  <a:cubicBezTo>
                    <a:pt x="6689" y="14248"/>
                    <a:pt x="6689" y="14157"/>
                    <a:pt x="6940" y="13883"/>
                  </a:cubicBezTo>
                  <a:cubicBezTo>
                    <a:pt x="6985" y="13837"/>
                    <a:pt x="7031" y="13792"/>
                    <a:pt x="7054" y="13769"/>
                  </a:cubicBezTo>
                  <a:cubicBezTo>
                    <a:pt x="7140" y="13682"/>
                    <a:pt x="7201" y="13570"/>
                    <a:pt x="7314" y="13570"/>
                  </a:cubicBezTo>
                  <a:close/>
                  <a:moveTo>
                    <a:pt x="14655" y="7629"/>
                  </a:moveTo>
                  <a:cubicBezTo>
                    <a:pt x="14814" y="7652"/>
                    <a:pt x="14860" y="7766"/>
                    <a:pt x="14814" y="7880"/>
                  </a:cubicBezTo>
                  <a:cubicBezTo>
                    <a:pt x="14655" y="8268"/>
                    <a:pt x="14632" y="8656"/>
                    <a:pt x="14723" y="9044"/>
                  </a:cubicBezTo>
                  <a:cubicBezTo>
                    <a:pt x="14541" y="9021"/>
                    <a:pt x="14381" y="9021"/>
                    <a:pt x="14221" y="8998"/>
                  </a:cubicBezTo>
                  <a:cubicBezTo>
                    <a:pt x="14150" y="8987"/>
                    <a:pt x="14081" y="8982"/>
                    <a:pt x="14015" y="8982"/>
                  </a:cubicBezTo>
                  <a:cubicBezTo>
                    <a:pt x="13522" y="8982"/>
                    <a:pt x="13149" y="9274"/>
                    <a:pt x="12988" y="9797"/>
                  </a:cubicBezTo>
                  <a:cubicBezTo>
                    <a:pt x="13080" y="9843"/>
                    <a:pt x="13194" y="9911"/>
                    <a:pt x="13308" y="9957"/>
                  </a:cubicBezTo>
                  <a:cubicBezTo>
                    <a:pt x="13466" y="10007"/>
                    <a:pt x="13621" y="10030"/>
                    <a:pt x="13776" y="10030"/>
                  </a:cubicBezTo>
                  <a:cubicBezTo>
                    <a:pt x="14180" y="10030"/>
                    <a:pt x="14571" y="9875"/>
                    <a:pt x="14951" y="9660"/>
                  </a:cubicBezTo>
                  <a:cubicBezTo>
                    <a:pt x="15225" y="10139"/>
                    <a:pt x="15431" y="10619"/>
                    <a:pt x="15362" y="11167"/>
                  </a:cubicBezTo>
                  <a:cubicBezTo>
                    <a:pt x="15294" y="11669"/>
                    <a:pt x="15202" y="12171"/>
                    <a:pt x="15111" y="12696"/>
                  </a:cubicBezTo>
                  <a:cubicBezTo>
                    <a:pt x="15043" y="12627"/>
                    <a:pt x="14997" y="12582"/>
                    <a:pt x="14951" y="12513"/>
                  </a:cubicBezTo>
                  <a:cubicBezTo>
                    <a:pt x="14655" y="12239"/>
                    <a:pt x="14404" y="11943"/>
                    <a:pt x="13993" y="11829"/>
                  </a:cubicBezTo>
                  <a:cubicBezTo>
                    <a:pt x="13930" y="11811"/>
                    <a:pt x="13868" y="11796"/>
                    <a:pt x="13808" y="11796"/>
                  </a:cubicBezTo>
                  <a:cubicBezTo>
                    <a:pt x="13715" y="11796"/>
                    <a:pt x="13629" y="11831"/>
                    <a:pt x="13559" y="11943"/>
                  </a:cubicBezTo>
                  <a:cubicBezTo>
                    <a:pt x="13673" y="12080"/>
                    <a:pt x="13764" y="12217"/>
                    <a:pt x="13879" y="12331"/>
                  </a:cubicBezTo>
                  <a:cubicBezTo>
                    <a:pt x="14221" y="12719"/>
                    <a:pt x="14495" y="13198"/>
                    <a:pt x="14997" y="13426"/>
                  </a:cubicBezTo>
                  <a:cubicBezTo>
                    <a:pt x="15066" y="13449"/>
                    <a:pt x="15134" y="13518"/>
                    <a:pt x="15134" y="13586"/>
                  </a:cubicBezTo>
                  <a:cubicBezTo>
                    <a:pt x="15202" y="13860"/>
                    <a:pt x="15248" y="14157"/>
                    <a:pt x="15271" y="14431"/>
                  </a:cubicBezTo>
                  <a:cubicBezTo>
                    <a:pt x="15271" y="14613"/>
                    <a:pt x="15225" y="14819"/>
                    <a:pt x="14997" y="14910"/>
                  </a:cubicBezTo>
                  <a:cubicBezTo>
                    <a:pt x="14951" y="14819"/>
                    <a:pt x="14883" y="14750"/>
                    <a:pt x="14860" y="14659"/>
                  </a:cubicBezTo>
                  <a:cubicBezTo>
                    <a:pt x="14746" y="14339"/>
                    <a:pt x="14541" y="14088"/>
                    <a:pt x="14312" y="13883"/>
                  </a:cubicBezTo>
                  <a:cubicBezTo>
                    <a:pt x="13993" y="13586"/>
                    <a:pt x="13673" y="13289"/>
                    <a:pt x="13399" y="12970"/>
                  </a:cubicBezTo>
                  <a:cubicBezTo>
                    <a:pt x="12829" y="12354"/>
                    <a:pt x="12190" y="11760"/>
                    <a:pt x="11847" y="10916"/>
                  </a:cubicBezTo>
                  <a:cubicBezTo>
                    <a:pt x="11893" y="10870"/>
                    <a:pt x="11961" y="10779"/>
                    <a:pt x="12053" y="10710"/>
                  </a:cubicBezTo>
                  <a:cubicBezTo>
                    <a:pt x="12441" y="10391"/>
                    <a:pt x="12669" y="9980"/>
                    <a:pt x="12851" y="9523"/>
                  </a:cubicBezTo>
                  <a:cubicBezTo>
                    <a:pt x="12920" y="9386"/>
                    <a:pt x="12988" y="9204"/>
                    <a:pt x="12851" y="9112"/>
                  </a:cubicBezTo>
                  <a:cubicBezTo>
                    <a:pt x="12830" y="9102"/>
                    <a:pt x="12804" y="9097"/>
                    <a:pt x="12775" y="9097"/>
                  </a:cubicBezTo>
                  <a:cubicBezTo>
                    <a:pt x="12678" y="9097"/>
                    <a:pt x="12546" y="9146"/>
                    <a:pt x="12441" y="9181"/>
                  </a:cubicBezTo>
                  <a:cubicBezTo>
                    <a:pt x="12395" y="9181"/>
                    <a:pt x="12372" y="9204"/>
                    <a:pt x="12349" y="9226"/>
                  </a:cubicBezTo>
                  <a:cubicBezTo>
                    <a:pt x="12144" y="9455"/>
                    <a:pt x="11938" y="9660"/>
                    <a:pt x="11756" y="9888"/>
                  </a:cubicBezTo>
                  <a:cubicBezTo>
                    <a:pt x="11710" y="9957"/>
                    <a:pt x="11710" y="10071"/>
                    <a:pt x="11687" y="10185"/>
                  </a:cubicBezTo>
                  <a:lnTo>
                    <a:pt x="11687" y="10162"/>
                  </a:lnTo>
                  <a:cubicBezTo>
                    <a:pt x="11619" y="10299"/>
                    <a:pt x="11528" y="10436"/>
                    <a:pt x="11436" y="10573"/>
                  </a:cubicBezTo>
                  <a:cubicBezTo>
                    <a:pt x="11231" y="10345"/>
                    <a:pt x="11048" y="10139"/>
                    <a:pt x="10866" y="9911"/>
                  </a:cubicBezTo>
                  <a:cubicBezTo>
                    <a:pt x="10820" y="9866"/>
                    <a:pt x="10752" y="9774"/>
                    <a:pt x="10774" y="9729"/>
                  </a:cubicBezTo>
                  <a:cubicBezTo>
                    <a:pt x="10843" y="9409"/>
                    <a:pt x="10911" y="9112"/>
                    <a:pt x="11003" y="8816"/>
                  </a:cubicBezTo>
                  <a:cubicBezTo>
                    <a:pt x="10889" y="8633"/>
                    <a:pt x="10660" y="8496"/>
                    <a:pt x="10683" y="8199"/>
                  </a:cubicBezTo>
                  <a:lnTo>
                    <a:pt x="10683" y="8199"/>
                  </a:lnTo>
                  <a:cubicBezTo>
                    <a:pt x="10797" y="8245"/>
                    <a:pt x="10911" y="8268"/>
                    <a:pt x="10980" y="8313"/>
                  </a:cubicBezTo>
                  <a:cubicBezTo>
                    <a:pt x="11117" y="8405"/>
                    <a:pt x="11208" y="8519"/>
                    <a:pt x="11322" y="8610"/>
                  </a:cubicBezTo>
                  <a:cubicBezTo>
                    <a:pt x="11458" y="8688"/>
                    <a:pt x="11577" y="8831"/>
                    <a:pt x="11735" y="8831"/>
                  </a:cubicBezTo>
                  <a:cubicBezTo>
                    <a:pt x="11763" y="8831"/>
                    <a:pt x="11793" y="8826"/>
                    <a:pt x="11824" y="8816"/>
                  </a:cubicBezTo>
                  <a:cubicBezTo>
                    <a:pt x="12098" y="8770"/>
                    <a:pt x="12372" y="8679"/>
                    <a:pt x="12600" y="8496"/>
                  </a:cubicBezTo>
                  <a:cubicBezTo>
                    <a:pt x="12555" y="8382"/>
                    <a:pt x="12532" y="8291"/>
                    <a:pt x="12486" y="8154"/>
                  </a:cubicBezTo>
                  <a:cubicBezTo>
                    <a:pt x="12737" y="8131"/>
                    <a:pt x="12966" y="8085"/>
                    <a:pt x="13217" y="8062"/>
                  </a:cubicBezTo>
                  <a:lnTo>
                    <a:pt x="13217" y="8062"/>
                  </a:lnTo>
                  <a:cubicBezTo>
                    <a:pt x="13217" y="8222"/>
                    <a:pt x="13103" y="8405"/>
                    <a:pt x="13285" y="8519"/>
                  </a:cubicBezTo>
                  <a:cubicBezTo>
                    <a:pt x="13397" y="8567"/>
                    <a:pt x="13520" y="8626"/>
                    <a:pt x="13646" y="8626"/>
                  </a:cubicBezTo>
                  <a:cubicBezTo>
                    <a:pt x="13700" y="8626"/>
                    <a:pt x="13755" y="8615"/>
                    <a:pt x="13810" y="8587"/>
                  </a:cubicBezTo>
                  <a:cubicBezTo>
                    <a:pt x="14084" y="8450"/>
                    <a:pt x="14312" y="8291"/>
                    <a:pt x="14449" y="8017"/>
                  </a:cubicBezTo>
                  <a:cubicBezTo>
                    <a:pt x="14495" y="7880"/>
                    <a:pt x="14586" y="7766"/>
                    <a:pt x="14655" y="7629"/>
                  </a:cubicBezTo>
                  <a:close/>
                  <a:moveTo>
                    <a:pt x="1880" y="12802"/>
                  </a:moveTo>
                  <a:cubicBezTo>
                    <a:pt x="1998" y="12802"/>
                    <a:pt x="2038" y="12935"/>
                    <a:pt x="2078" y="13015"/>
                  </a:cubicBezTo>
                  <a:cubicBezTo>
                    <a:pt x="2397" y="13586"/>
                    <a:pt x="2512" y="14180"/>
                    <a:pt x="2306" y="14796"/>
                  </a:cubicBezTo>
                  <a:cubicBezTo>
                    <a:pt x="2261" y="14910"/>
                    <a:pt x="2215" y="15001"/>
                    <a:pt x="2169" y="15093"/>
                  </a:cubicBezTo>
                  <a:cubicBezTo>
                    <a:pt x="2009" y="14659"/>
                    <a:pt x="1850" y="14225"/>
                    <a:pt x="1713" y="13769"/>
                  </a:cubicBezTo>
                  <a:cubicBezTo>
                    <a:pt x="1644" y="13586"/>
                    <a:pt x="1599" y="13381"/>
                    <a:pt x="1576" y="13175"/>
                  </a:cubicBezTo>
                  <a:cubicBezTo>
                    <a:pt x="1553" y="12993"/>
                    <a:pt x="1690" y="12879"/>
                    <a:pt x="1827" y="12810"/>
                  </a:cubicBezTo>
                  <a:cubicBezTo>
                    <a:pt x="1846" y="12805"/>
                    <a:pt x="1864" y="12802"/>
                    <a:pt x="1880" y="12802"/>
                  </a:cubicBezTo>
                  <a:close/>
                  <a:moveTo>
                    <a:pt x="757" y="14302"/>
                  </a:moveTo>
                  <a:cubicBezTo>
                    <a:pt x="1174" y="14302"/>
                    <a:pt x="1688" y="14643"/>
                    <a:pt x="1873" y="15093"/>
                  </a:cubicBezTo>
                  <a:cubicBezTo>
                    <a:pt x="1804" y="15115"/>
                    <a:pt x="1713" y="15138"/>
                    <a:pt x="1644" y="15138"/>
                  </a:cubicBezTo>
                  <a:cubicBezTo>
                    <a:pt x="1530" y="15093"/>
                    <a:pt x="1439" y="15070"/>
                    <a:pt x="1325" y="15024"/>
                  </a:cubicBezTo>
                  <a:cubicBezTo>
                    <a:pt x="1074" y="14956"/>
                    <a:pt x="845" y="14910"/>
                    <a:pt x="617" y="14819"/>
                  </a:cubicBezTo>
                  <a:cubicBezTo>
                    <a:pt x="457" y="14773"/>
                    <a:pt x="320" y="14705"/>
                    <a:pt x="275" y="14476"/>
                  </a:cubicBezTo>
                  <a:cubicBezTo>
                    <a:pt x="389" y="14431"/>
                    <a:pt x="503" y="14362"/>
                    <a:pt x="617" y="14317"/>
                  </a:cubicBezTo>
                  <a:cubicBezTo>
                    <a:pt x="662" y="14307"/>
                    <a:pt x="709" y="14302"/>
                    <a:pt x="757" y="14302"/>
                  </a:cubicBezTo>
                  <a:close/>
                  <a:moveTo>
                    <a:pt x="3356" y="13769"/>
                  </a:moveTo>
                  <a:lnTo>
                    <a:pt x="3356" y="13769"/>
                  </a:lnTo>
                  <a:cubicBezTo>
                    <a:pt x="3470" y="14476"/>
                    <a:pt x="3105" y="14933"/>
                    <a:pt x="2649" y="15366"/>
                  </a:cubicBezTo>
                  <a:cubicBezTo>
                    <a:pt x="2466" y="15344"/>
                    <a:pt x="2375" y="15275"/>
                    <a:pt x="2443" y="15070"/>
                  </a:cubicBezTo>
                  <a:cubicBezTo>
                    <a:pt x="2512" y="14819"/>
                    <a:pt x="2534" y="14545"/>
                    <a:pt x="2626" y="14294"/>
                  </a:cubicBezTo>
                  <a:cubicBezTo>
                    <a:pt x="2694" y="14157"/>
                    <a:pt x="2831" y="14020"/>
                    <a:pt x="2945" y="13906"/>
                  </a:cubicBezTo>
                  <a:cubicBezTo>
                    <a:pt x="3037" y="13837"/>
                    <a:pt x="3174" y="13814"/>
                    <a:pt x="3356" y="13769"/>
                  </a:cubicBezTo>
                  <a:close/>
                  <a:moveTo>
                    <a:pt x="1370" y="15344"/>
                  </a:moveTo>
                  <a:cubicBezTo>
                    <a:pt x="1370" y="15366"/>
                    <a:pt x="1370" y="15366"/>
                    <a:pt x="1370" y="15389"/>
                  </a:cubicBezTo>
                  <a:cubicBezTo>
                    <a:pt x="1348" y="15389"/>
                    <a:pt x="1348" y="15366"/>
                    <a:pt x="1348" y="15366"/>
                  </a:cubicBezTo>
                  <a:cubicBezTo>
                    <a:pt x="1348" y="15366"/>
                    <a:pt x="1348" y="15344"/>
                    <a:pt x="1348" y="15344"/>
                  </a:cubicBezTo>
                  <a:close/>
                  <a:moveTo>
                    <a:pt x="11870" y="15458"/>
                  </a:moveTo>
                  <a:cubicBezTo>
                    <a:pt x="11916" y="15458"/>
                    <a:pt x="11938" y="15458"/>
                    <a:pt x="11938" y="15481"/>
                  </a:cubicBezTo>
                  <a:cubicBezTo>
                    <a:pt x="11938" y="15503"/>
                    <a:pt x="11938" y="15526"/>
                    <a:pt x="11916" y="15549"/>
                  </a:cubicBezTo>
                  <a:lnTo>
                    <a:pt x="11870" y="15549"/>
                  </a:lnTo>
                  <a:cubicBezTo>
                    <a:pt x="11870" y="15503"/>
                    <a:pt x="11870" y="15481"/>
                    <a:pt x="11870" y="15458"/>
                  </a:cubicBezTo>
                  <a:close/>
                  <a:moveTo>
                    <a:pt x="7419" y="15275"/>
                  </a:moveTo>
                  <a:cubicBezTo>
                    <a:pt x="7419" y="15389"/>
                    <a:pt x="7396" y="15481"/>
                    <a:pt x="7373" y="15572"/>
                  </a:cubicBezTo>
                  <a:lnTo>
                    <a:pt x="7282" y="15572"/>
                  </a:lnTo>
                  <a:lnTo>
                    <a:pt x="7328" y="15275"/>
                  </a:lnTo>
                  <a:close/>
                  <a:moveTo>
                    <a:pt x="320" y="15732"/>
                  </a:moveTo>
                  <a:cubicBezTo>
                    <a:pt x="343" y="15755"/>
                    <a:pt x="366" y="15777"/>
                    <a:pt x="366" y="15800"/>
                  </a:cubicBezTo>
                  <a:lnTo>
                    <a:pt x="320" y="15846"/>
                  </a:lnTo>
                  <a:cubicBezTo>
                    <a:pt x="298" y="15823"/>
                    <a:pt x="275" y="15800"/>
                    <a:pt x="275" y="15777"/>
                  </a:cubicBezTo>
                  <a:cubicBezTo>
                    <a:pt x="275" y="15777"/>
                    <a:pt x="298" y="15755"/>
                    <a:pt x="320" y="15732"/>
                  </a:cubicBezTo>
                  <a:close/>
                  <a:moveTo>
                    <a:pt x="4758" y="15634"/>
                  </a:moveTo>
                  <a:cubicBezTo>
                    <a:pt x="4994" y="15634"/>
                    <a:pt x="5186" y="15813"/>
                    <a:pt x="5433" y="15937"/>
                  </a:cubicBezTo>
                  <a:cubicBezTo>
                    <a:pt x="5269" y="16019"/>
                    <a:pt x="5110" y="16071"/>
                    <a:pt x="4961" y="16071"/>
                  </a:cubicBezTo>
                  <a:cubicBezTo>
                    <a:pt x="4820" y="16071"/>
                    <a:pt x="4688" y="16025"/>
                    <a:pt x="4566" y="15914"/>
                  </a:cubicBezTo>
                  <a:cubicBezTo>
                    <a:pt x="4520" y="15869"/>
                    <a:pt x="4497" y="15777"/>
                    <a:pt x="4520" y="15709"/>
                  </a:cubicBezTo>
                  <a:cubicBezTo>
                    <a:pt x="4520" y="15686"/>
                    <a:pt x="4612" y="15663"/>
                    <a:pt x="4680" y="15640"/>
                  </a:cubicBezTo>
                  <a:cubicBezTo>
                    <a:pt x="4707" y="15636"/>
                    <a:pt x="4732" y="15634"/>
                    <a:pt x="4758" y="15634"/>
                  </a:cubicBezTo>
                  <a:close/>
                  <a:moveTo>
                    <a:pt x="1435" y="15538"/>
                  </a:moveTo>
                  <a:cubicBezTo>
                    <a:pt x="1604" y="15538"/>
                    <a:pt x="1779" y="15571"/>
                    <a:pt x="1964" y="15663"/>
                  </a:cubicBezTo>
                  <a:cubicBezTo>
                    <a:pt x="1629" y="15963"/>
                    <a:pt x="1301" y="16105"/>
                    <a:pt x="1031" y="16105"/>
                  </a:cubicBezTo>
                  <a:cubicBezTo>
                    <a:pt x="767" y="16105"/>
                    <a:pt x="559" y="15969"/>
                    <a:pt x="457" y="15709"/>
                  </a:cubicBezTo>
                  <a:cubicBezTo>
                    <a:pt x="790" y="15664"/>
                    <a:pt x="1102" y="15538"/>
                    <a:pt x="1435" y="15538"/>
                  </a:cubicBezTo>
                  <a:close/>
                  <a:moveTo>
                    <a:pt x="2535" y="15806"/>
                  </a:moveTo>
                  <a:cubicBezTo>
                    <a:pt x="2652" y="15806"/>
                    <a:pt x="2749" y="15858"/>
                    <a:pt x="2808" y="16006"/>
                  </a:cubicBezTo>
                  <a:cubicBezTo>
                    <a:pt x="2922" y="16257"/>
                    <a:pt x="3174" y="16485"/>
                    <a:pt x="2945" y="16827"/>
                  </a:cubicBezTo>
                  <a:cubicBezTo>
                    <a:pt x="2603" y="16553"/>
                    <a:pt x="2420" y="16211"/>
                    <a:pt x="2329" y="15846"/>
                  </a:cubicBezTo>
                  <a:cubicBezTo>
                    <a:pt x="2402" y="15822"/>
                    <a:pt x="2472" y="15806"/>
                    <a:pt x="2535" y="15806"/>
                  </a:cubicBezTo>
                  <a:close/>
                  <a:moveTo>
                    <a:pt x="8834" y="16645"/>
                  </a:moveTo>
                  <a:cubicBezTo>
                    <a:pt x="8857" y="16713"/>
                    <a:pt x="8880" y="16759"/>
                    <a:pt x="8903" y="16804"/>
                  </a:cubicBezTo>
                  <a:cubicBezTo>
                    <a:pt x="8880" y="16827"/>
                    <a:pt x="8857" y="16827"/>
                    <a:pt x="8834" y="16827"/>
                  </a:cubicBezTo>
                  <a:cubicBezTo>
                    <a:pt x="8834" y="16782"/>
                    <a:pt x="8834" y="16713"/>
                    <a:pt x="8834" y="16645"/>
                  </a:cubicBezTo>
                  <a:close/>
                  <a:moveTo>
                    <a:pt x="5783" y="16161"/>
                  </a:moveTo>
                  <a:cubicBezTo>
                    <a:pt x="5847" y="16161"/>
                    <a:pt x="5925" y="16214"/>
                    <a:pt x="6004" y="16234"/>
                  </a:cubicBezTo>
                  <a:cubicBezTo>
                    <a:pt x="5766" y="16647"/>
                    <a:pt x="5362" y="16949"/>
                    <a:pt x="4962" y="16949"/>
                  </a:cubicBezTo>
                  <a:cubicBezTo>
                    <a:pt x="4786" y="16949"/>
                    <a:pt x="4612" y="16891"/>
                    <a:pt x="4452" y="16759"/>
                  </a:cubicBezTo>
                  <a:cubicBezTo>
                    <a:pt x="4429" y="16531"/>
                    <a:pt x="4634" y="16462"/>
                    <a:pt x="4794" y="16394"/>
                  </a:cubicBezTo>
                  <a:cubicBezTo>
                    <a:pt x="5114" y="16302"/>
                    <a:pt x="5433" y="16234"/>
                    <a:pt x="5753" y="16165"/>
                  </a:cubicBezTo>
                  <a:cubicBezTo>
                    <a:pt x="5762" y="16162"/>
                    <a:pt x="5772" y="16161"/>
                    <a:pt x="5783" y="16161"/>
                  </a:cubicBezTo>
                  <a:close/>
                  <a:moveTo>
                    <a:pt x="16159" y="16944"/>
                  </a:moveTo>
                  <a:cubicBezTo>
                    <a:pt x="16129" y="16974"/>
                    <a:pt x="16111" y="16996"/>
                    <a:pt x="16093" y="17033"/>
                  </a:cubicBezTo>
                  <a:cubicBezTo>
                    <a:pt x="16070" y="17010"/>
                    <a:pt x="16070" y="16987"/>
                    <a:pt x="16047" y="16987"/>
                  </a:cubicBezTo>
                  <a:cubicBezTo>
                    <a:pt x="16084" y="16968"/>
                    <a:pt x="16122" y="16950"/>
                    <a:pt x="16159" y="16944"/>
                  </a:cubicBezTo>
                  <a:close/>
                  <a:moveTo>
                    <a:pt x="1793" y="16026"/>
                  </a:moveTo>
                  <a:cubicBezTo>
                    <a:pt x="1984" y="16026"/>
                    <a:pt x="2141" y="16197"/>
                    <a:pt x="2055" y="16348"/>
                  </a:cubicBezTo>
                  <a:cubicBezTo>
                    <a:pt x="1941" y="16576"/>
                    <a:pt x="1804" y="16782"/>
                    <a:pt x="1621" y="16941"/>
                  </a:cubicBezTo>
                  <a:cubicBezTo>
                    <a:pt x="1530" y="17056"/>
                    <a:pt x="1348" y="17056"/>
                    <a:pt x="1142" y="17124"/>
                  </a:cubicBezTo>
                  <a:cubicBezTo>
                    <a:pt x="1096" y="16782"/>
                    <a:pt x="1256" y="16576"/>
                    <a:pt x="1393" y="16348"/>
                  </a:cubicBezTo>
                  <a:cubicBezTo>
                    <a:pt x="1484" y="16211"/>
                    <a:pt x="1576" y="16074"/>
                    <a:pt x="1758" y="16028"/>
                  </a:cubicBezTo>
                  <a:cubicBezTo>
                    <a:pt x="1770" y="16027"/>
                    <a:pt x="1782" y="16026"/>
                    <a:pt x="1793" y="16026"/>
                  </a:cubicBezTo>
                  <a:close/>
                  <a:moveTo>
                    <a:pt x="16207" y="17261"/>
                  </a:moveTo>
                  <a:cubicBezTo>
                    <a:pt x="16230" y="17261"/>
                    <a:pt x="16252" y="17284"/>
                    <a:pt x="16252" y="17284"/>
                  </a:cubicBezTo>
                  <a:cubicBezTo>
                    <a:pt x="16275" y="17307"/>
                    <a:pt x="16252" y="17329"/>
                    <a:pt x="16252" y="17352"/>
                  </a:cubicBezTo>
                  <a:cubicBezTo>
                    <a:pt x="16230" y="17329"/>
                    <a:pt x="16207" y="17329"/>
                    <a:pt x="16207" y="17307"/>
                  </a:cubicBezTo>
                  <a:cubicBezTo>
                    <a:pt x="16184" y="17307"/>
                    <a:pt x="16207" y="17284"/>
                    <a:pt x="16207" y="17261"/>
                  </a:cubicBezTo>
                  <a:close/>
                  <a:moveTo>
                    <a:pt x="5913" y="13723"/>
                  </a:moveTo>
                  <a:cubicBezTo>
                    <a:pt x="6643" y="13974"/>
                    <a:pt x="6620" y="14682"/>
                    <a:pt x="6780" y="15298"/>
                  </a:cubicBezTo>
                  <a:cubicBezTo>
                    <a:pt x="6803" y="15298"/>
                    <a:pt x="6826" y="15275"/>
                    <a:pt x="6848" y="15275"/>
                  </a:cubicBezTo>
                  <a:cubicBezTo>
                    <a:pt x="6848" y="15184"/>
                    <a:pt x="6848" y="15070"/>
                    <a:pt x="6848" y="15047"/>
                  </a:cubicBezTo>
                  <a:cubicBezTo>
                    <a:pt x="7122" y="14773"/>
                    <a:pt x="7373" y="14545"/>
                    <a:pt x="7624" y="14317"/>
                  </a:cubicBezTo>
                  <a:cubicBezTo>
                    <a:pt x="7693" y="14408"/>
                    <a:pt x="7830" y="14522"/>
                    <a:pt x="7853" y="14636"/>
                  </a:cubicBezTo>
                  <a:cubicBezTo>
                    <a:pt x="7943" y="15063"/>
                    <a:pt x="7988" y="15489"/>
                    <a:pt x="7881" y="15916"/>
                  </a:cubicBezTo>
                  <a:lnTo>
                    <a:pt x="7881" y="15916"/>
                  </a:lnTo>
                  <a:cubicBezTo>
                    <a:pt x="7873" y="15916"/>
                    <a:pt x="7865" y="15916"/>
                    <a:pt x="7857" y="15916"/>
                  </a:cubicBezTo>
                  <a:cubicBezTo>
                    <a:pt x="7670" y="15916"/>
                    <a:pt x="7670" y="15767"/>
                    <a:pt x="7670" y="15618"/>
                  </a:cubicBezTo>
                  <a:cubicBezTo>
                    <a:pt x="7670" y="15549"/>
                    <a:pt x="7693" y="15458"/>
                    <a:pt x="7693" y="15366"/>
                  </a:cubicBezTo>
                  <a:cubicBezTo>
                    <a:pt x="7716" y="15161"/>
                    <a:pt x="7579" y="15070"/>
                    <a:pt x="7396" y="15047"/>
                  </a:cubicBezTo>
                  <a:cubicBezTo>
                    <a:pt x="7378" y="15045"/>
                    <a:pt x="7360" y="15043"/>
                    <a:pt x="7343" y="15043"/>
                  </a:cubicBezTo>
                  <a:cubicBezTo>
                    <a:pt x="7187" y="15043"/>
                    <a:pt x="7070" y="15136"/>
                    <a:pt x="7008" y="15321"/>
                  </a:cubicBezTo>
                  <a:cubicBezTo>
                    <a:pt x="6940" y="15595"/>
                    <a:pt x="7100" y="15823"/>
                    <a:pt x="7442" y="15869"/>
                  </a:cubicBezTo>
                  <a:cubicBezTo>
                    <a:pt x="7533" y="15891"/>
                    <a:pt x="7647" y="15937"/>
                    <a:pt x="7670" y="15983"/>
                  </a:cubicBezTo>
                  <a:cubicBezTo>
                    <a:pt x="7853" y="16462"/>
                    <a:pt x="7921" y="16941"/>
                    <a:pt x="7784" y="17421"/>
                  </a:cubicBezTo>
                  <a:cubicBezTo>
                    <a:pt x="7784" y="17458"/>
                    <a:pt x="7693" y="17495"/>
                    <a:pt x="7647" y="17495"/>
                  </a:cubicBezTo>
                  <a:cubicBezTo>
                    <a:pt x="7637" y="17495"/>
                    <a:pt x="7629" y="17493"/>
                    <a:pt x="7624" y="17489"/>
                  </a:cubicBezTo>
                  <a:cubicBezTo>
                    <a:pt x="7533" y="17398"/>
                    <a:pt x="7442" y="17284"/>
                    <a:pt x="7373" y="17170"/>
                  </a:cubicBezTo>
                  <a:cubicBezTo>
                    <a:pt x="7214" y="16941"/>
                    <a:pt x="7077" y="16690"/>
                    <a:pt x="6917" y="16462"/>
                  </a:cubicBezTo>
                  <a:cubicBezTo>
                    <a:pt x="6689" y="16120"/>
                    <a:pt x="6323" y="15869"/>
                    <a:pt x="6164" y="15481"/>
                  </a:cubicBezTo>
                  <a:cubicBezTo>
                    <a:pt x="6027" y="15184"/>
                    <a:pt x="5798" y="14933"/>
                    <a:pt x="5639" y="14636"/>
                  </a:cubicBezTo>
                  <a:cubicBezTo>
                    <a:pt x="5479" y="14385"/>
                    <a:pt x="5525" y="14225"/>
                    <a:pt x="5707" y="13997"/>
                  </a:cubicBezTo>
                  <a:cubicBezTo>
                    <a:pt x="5776" y="13906"/>
                    <a:pt x="5844" y="13814"/>
                    <a:pt x="5913" y="13723"/>
                  </a:cubicBezTo>
                  <a:close/>
                  <a:moveTo>
                    <a:pt x="4817" y="17466"/>
                  </a:moveTo>
                  <a:cubicBezTo>
                    <a:pt x="4840" y="17466"/>
                    <a:pt x="4840" y="17466"/>
                    <a:pt x="4863" y="17489"/>
                  </a:cubicBezTo>
                  <a:cubicBezTo>
                    <a:pt x="4863" y="17489"/>
                    <a:pt x="4840" y="17512"/>
                    <a:pt x="4817" y="17535"/>
                  </a:cubicBezTo>
                  <a:cubicBezTo>
                    <a:pt x="4817" y="17535"/>
                    <a:pt x="4794" y="17512"/>
                    <a:pt x="4771" y="17512"/>
                  </a:cubicBezTo>
                  <a:cubicBezTo>
                    <a:pt x="4794" y="17489"/>
                    <a:pt x="4794" y="17466"/>
                    <a:pt x="4817" y="17466"/>
                  </a:cubicBezTo>
                  <a:close/>
                  <a:moveTo>
                    <a:pt x="8378" y="17444"/>
                  </a:moveTo>
                  <a:cubicBezTo>
                    <a:pt x="8401" y="17466"/>
                    <a:pt x="8423" y="17489"/>
                    <a:pt x="8401" y="17489"/>
                  </a:cubicBezTo>
                  <a:cubicBezTo>
                    <a:pt x="8401" y="17512"/>
                    <a:pt x="8378" y="17535"/>
                    <a:pt x="8355" y="17558"/>
                  </a:cubicBezTo>
                  <a:cubicBezTo>
                    <a:pt x="8355" y="17535"/>
                    <a:pt x="8332" y="17512"/>
                    <a:pt x="8332" y="17489"/>
                  </a:cubicBezTo>
                  <a:cubicBezTo>
                    <a:pt x="8355" y="17466"/>
                    <a:pt x="8355" y="17466"/>
                    <a:pt x="8378" y="17444"/>
                  </a:cubicBezTo>
                  <a:close/>
                  <a:moveTo>
                    <a:pt x="3379" y="17809"/>
                  </a:moveTo>
                  <a:lnTo>
                    <a:pt x="3402" y="17832"/>
                  </a:lnTo>
                  <a:lnTo>
                    <a:pt x="3356" y="17832"/>
                  </a:lnTo>
                  <a:cubicBezTo>
                    <a:pt x="3356" y="17832"/>
                    <a:pt x="3356" y="17809"/>
                    <a:pt x="3356" y="17809"/>
                  </a:cubicBezTo>
                  <a:close/>
                  <a:moveTo>
                    <a:pt x="9095" y="17366"/>
                  </a:moveTo>
                  <a:lnTo>
                    <a:pt x="9095" y="17366"/>
                  </a:lnTo>
                  <a:cubicBezTo>
                    <a:pt x="9275" y="17613"/>
                    <a:pt x="9477" y="17883"/>
                    <a:pt x="9679" y="18174"/>
                  </a:cubicBezTo>
                  <a:cubicBezTo>
                    <a:pt x="9451" y="18151"/>
                    <a:pt x="9245" y="17969"/>
                    <a:pt x="9199" y="17786"/>
                  </a:cubicBezTo>
                  <a:cubicBezTo>
                    <a:pt x="9157" y="17659"/>
                    <a:pt x="9135" y="17514"/>
                    <a:pt x="9095" y="17366"/>
                  </a:cubicBezTo>
                  <a:close/>
                  <a:moveTo>
                    <a:pt x="6232" y="16553"/>
                  </a:moveTo>
                  <a:cubicBezTo>
                    <a:pt x="7122" y="17078"/>
                    <a:pt x="7624" y="17923"/>
                    <a:pt x="8058" y="18836"/>
                  </a:cubicBezTo>
                  <a:cubicBezTo>
                    <a:pt x="7967" y="18813"/>
                    <a:pt x="7876" y="18813"/>
                    <a:pt x="7784" y="18767"/>
                  </a:cubicBezTo>
                  <a:cubicBezTo>
                    <a:pt x="7533" y="18653"/>
                    <a:pt x="7305" y="18494"/>
                    <a:pt x="7054" y="18425"/>
                  </a:cubicBezTo>
                  <a:cubicBezTo>
                    <a:pt x="6506" y="18265"/>
                    <a:pt x="5958" y="17854"/>
                    <a:pt x="5913" y="17101"/>
                  </a:cubicBezTo>
                  <a:cubicBezTo>
                    <a:pt x="5913" y="16827"/>
                    <a:pt x="5958" y="16645"/>
                    <a:pt x="6232" y="16553"/>
                  </a:cubicBezTo>
                  <a:close/>
                  <a:moveTo>
                    <a:pt x="4680" y="18904"/>
                  </a:moveTo>
                  <a:cubicBezTo>
                    <a:pt x="4680" y="18927"/>
                    <a:pt x="4680" y="18927"/>
                    <a:pt x="4657" y="18950"/>
                  </a:cubicBezTo>
                  <a:cubicBezTo>
                    <a:pt x="4657" y="18950"/>
                    <a:pt x="4657" y="18927"/>
                    <a:pt x="4657" y="18927"/>
                  </a:cubicBezTo>
                  <a:cubicBezTo>
                    <a:pt x="4657" y="18927"/>
                    <a:pt x="4680" y="18927"/>
                    <a:pt x="4680" y="18904"/>
                  </a:cubicBezTo>
                  <a:close/>
                  <a:moveTo>
                    <a:pt x="6552" y="19087"/>
                  </a:moveTo>
                  <a:cubicBezTo>
                    <a:pt x="6552" y="19087"/>
                    <a:pt x="6552" y="19110"/>
                    <a:pt x="6552" y="19133"/>
                  </a:cubicBezTo>
                  <a:cubicBezTo>
                    <a:pt x="6552" y="19133"/>
                    <a:pt x="6529" y="19155"/>
                    <a:pt x="6529" y="19155"/>
                  </a:cubicBezTo>
                  <a:cubicBezTo>
                    <a:pt x="6506" y="19133"/>
                    <a:pt x="6506" y="19110"/>
                    <a:pt x="6506" y="19110"/>
                  </a:cubicBezTo>
                  <a:cubicBezTo>
                    <a:pt x="6506" y="19087"/>
                    <a:pt x="6529" y="19087"/>
                    <a:pt x="6552" y="19087"/>
                  </a:cubicBezTo>
                  <a:close/>
                  <a:moveTo>
                    <a:pt x="8326" y="17711"/>
                  </a:moveTo>
                  <a:cubicBezTo>
                    <a:pt x="8387" y="17711"/>
                    <a:pt x="8455" y="17749"/>
                    <a:pt x="8492" y="17786"/>
                  </a:cubicBezTo>
                  <a:cubicBezTo>
                    <a:pt x="8674" y="18060"/>
                    <a:pt x="8948" y="18220"/>
                    <a:pt x="9245" y="18334"/>
                  </a:cubicBezTo>
                  <a:cubicBezTo>
                    <a:pt x="9633" y="18516"/>
                    <a:pt x="9770" y="18836"/>
                    <a:pt x="9953" y="19224"/>
                  </a:cubicBezTo>
                  <a:cubicBezTo>
                    <a:pt x="9519" y="19201"/>
                    <a:pt x="9154" y="19178"/>
                    <a:pt x="8789" y="19155"/>
                  </a:cubicBezTo>
                  <a:cubicBezTo>
                    <a:pt x="8720" y="19155"/>
                    <a:pt x="8652" y="19064"/>
                    <a:pt x="8606" y="18996"/>
                  </a:cubicBezTo>
                  <a:cubicBezTo>
                    <a:pt x="8469" y="18745"/>
                    <a:pt x="8355" y="18471"/>
                    <a:pt x="8241" y="18197"/>
                  </a:cubicBezTo>
                  <a:cubicBezTo>
                    <a:pt x="8195" y="18106"/>
                    <a:pt x="8195" y="17991"/>
                    <a:pt x="8195" y="17877"/>
                  </a:cubicBezTo>
                  <a:cubicBezTo>
                    <a:pt x="8195" y="17832"/>
                    <a:pt x="8241" y="17740"/>
                    <a:pt x="8286" y="17717"/>
                  </a:cubicBezTo>
                  <a:cubicBezTo>
                    <a:pt x="8299" y="17713"/>
                    <a:pt x="8312" y="17711"/>
                    <a:pt x="8326" y="17711"/>
                  </a:cubicBezTo>
                  <a:close/>
                  <a:moveTo>
                    <a:pt x="4543" y="19019"/>
                  </a:moveTo>
                  <a:lnTo>
                    <a:pt x="4543" y="19019"/>
                  </a:lnTo>
                  <a:cubicBezTo>
                    <a:pt x="4497" y="19155"/>
                    <a:pt x="4520" y="19361"/>
                    <a:pt x="4269" y="19384"/>
                  </a:cubicBezTo>
                  <a:cubicBezTo>
                    <a:pt x="4269" y="19155"/>
                    <a:pt x="4406" y="19087"/>
                    <a:pt x="4543" y="19019"/>
                  </a:cubicBezTo>
                  <a:close/>
                  <a:moveTo>
                    <a:pt x="4246" y="19475"/>
                  </a:moveTo>
                  <a:cubicBezTo>
                    <a:pt x="4269" y="19475"/>
                    <a:pt x="4292" y="19521"/>
                    <a:pt x="4315" y="19543"/>
                  </a:cubicBezTo>
                  <a:cubicBezTo>
                    <a:pt x="4269" y="19566"/>
                    <a:pt x="4246" y="19589"/>
                    <a:pt x="4224" y="19612"/>
                  </a:cubicBezTo>
                  <a:cubicBezTo>
                    <a:pt x="4201" y="19589"/>
                    <a:pt x="4201" y="19566"/>
                    <a:pt x="4178" y="19521"/>
                  </a:cubicBezTo>
                  <a:cubicBezTo>
                    <a:pt x="4201" y="19498"/>
                    <a:pt x="4224" y="19475"/>
                    <a:pt x="4246" y="19475"/>
                  </a:cubicBezTo>
                  <a:close/>
                  <a:moveTo>
                    <a:pt x="7967" y="19658"/>
                  </a:moveTo>
                  <a:cubicBezTo>
                    <a:pt x="7967" y="19658"/>
                    <a:pt x="7967" y="19658"/>
                    <a:pt x="7967" y="19680"/>
                  </a:cubicBezTo>
                  <a:cubicBezTo>
                    <a:pt x="7967" y="19680"/>
                    <a:pt x="7944" y="19703"/>
                    <a:pt x="7944" y="19703"/>
                  </a:cubicBezTo>
                  <a:cubicBezTo>
                    <a:pt x="7944" y="19703"/>
                    <a:pt x="7921" y="19680"/>
                    <a:pt x="7921" y="19680"/>
                  </a:cubicBezTo>
                  <a:cubicBezTo>
                    <a:pt x="7921" y="19658"/>
                    <a:pt x="7944" y="19658"/>
                    <a:pt x="7967" y="19658"/>
                  </a:cubicBezTo>
                  <a:close/>
                  <a:moveTo>
                    <a:pt x="10341" y="17466"/>
                  </a:moveTo>
                  <a:cubicBezTo>
                    <a:pt x="10386" y="17512"/>
                    <a:pt x="10432" y="17558"/>
                    <a:pt x="10455" y="17603"/>
                  </a:cubicBezTo>
                  <a:cubicBezTo>
                    <a:pt x="10934" y="18106"/>
                    <a:pt x="11436" y="18516"/>
                    <a:pt x="12121" y="18653"/>
                  </a:cubicBezTo>
                  <a:cubicBezTo>
                    <a:pt x="12258" y="18699"/>
                    <a:pt x="12441" y="18699"/>
                    <a:pt x="12509" y="18790"/>
                  </a:cubicBezTo>
                  <a:cubicBezTo>
                    <a:pt x="12737" y="19110"/>
                    <a:pt x="12943" y="19475"/>
                    <a:pt x="13171" y="19817"/>
                  </a:cubicBezTo>
                  <a:cubicBezTo>
                    <a:pt x="13139" y="19834"/>
                    <a:pt x="13118" y="19850"/>
                    <a:pt x="13100" y="19850"/>
                  </a:cubicBezTo>
                  <a:cubicBezTo>
                    <a:pt x="13093" y="19850"/>
                    <a:pt x="13086" y="19847"/>
                    <a:pt x="13080" y="19840"/>
                  </a:cubicBezTo>
                  <a:cubicBezTo>
                    <a:pt x="12555" y="19726"/>
                    <a:pt x="12030" y="19612"/>
                    <a:pt x="11505" y="19498"/>
                  </a:cubicBezTo>
                  <a:cubicBezTo>
                    <a:pt x="11117" y="19429"/>
                    <a:pt x="10729" y="19338"/>
                    <a:pt x="10523" y="18950"/>
                  </a:cubicBezTo>
                  <a:cubicBezTo>
                    <a:pt x="10500" y="18904"/>
                    <a:pt x="10455" y="18859"/>
                    <a:pt x="10409" y="18836"/>
                  </a:cubicBezTo>
                  <a:cubicBezTo>
                    <a:pt x="10204" y="18745"/>
                    <a:pt x="10181" y="18630"/>
                    <a:pt x="10272" y="18425"/>
                  </a:cubicBezTo>
                  <a:cubicBezTo>
                    <a:pt x="10409" y="18174"/>
                    <a:pt x="10500" y="17900"/>
                    <a:pt x="10341" y="17626"/>
                  </a:cubicBezTo>
                  <a:cubicBezTo>
                    <a:pt x="10318" y="17581"/>
                    <a:pt x="10341" y="17512"/>
                    <a:pt x="10341" y="17466"/>
                  </a:cubicBezTo>
                  <a:close/>
                  <a:moveTo>
                    <a:pt x="11779" y="20662"/>
                  </a:moveTo>
                  <a:cubicBezTo>
                    <a:pt x="11756" y="20685"/>
                    <a:pt x="11756" y="20685"/>
                    <a:pt x="11756" y="20685"/>
                  </a:cubicBezTo>
                  <a:lnTo>
                    <a:pt x="11710" y="20685"/>
                  </a:lnTo>
                  <a:cubicBezTo>
                    <a:pt x="11710" y="20662"/>
                    <a:pt x="11710" y="20662"/>
                    <a:pt x="11710" y="20662"/>
                  </a:cubicBezTo>
                  <a:close/>
                  <a:moveTo>
                    <a:pt x="6529" y="20160"/>
                  </a:moveTo>
                  <a:lnTo>
                    <a:pt x="6552" y="20183"/>
                  </a:lnTo>
                  <a:lnTo>
                    <a:pt x="6483" y="20251"/>
                  </a:lnTo>
                  <a:cubicBezTo>
                    <a:pt x="6483" y="20411"/>
                    <a:pt x="6483" y="20571"/>
                    <a:pt x="6506" y="20776"/>
                  </a:cubicBezTo>
                  <a:cubicBezTo>
                    <a:pt x="6460" y="20845"/>
                    <a:pt x="6392" y="20959"/>
                    <a:pt x="6323" y="21050"/>
                  </a:cubicBezTo>
                  <a:cubicBezTo>
                    <a:pt x="6301" y="20845"/>
                    <a:pt x="6323" y="20639"/>
                    <a:pt x="6346" y="20457"/>
                  </a:cubicBezTo>
                  <a:cubicBezTo>
                    <a:pt x="6369" y="20388"/>
                    <a:pt x="6438" y="20320"/>
                    <a:pt x="6483" y="20251"/>
                  </a:cubicBezTo>
                  <a:cubicBezTo>
                    <a:pt x="6506" y="20228"/>
                    <a:pt x="6529" y="20183"/>
                    <a:pt x="6529" y="20160"/>
                  </a:cubicBezTo>
                  <a:close/>
                  <a:moveTo>
                    <a:pt x="8127" y="8587"/>
                  </a:moveTo>
                  <a:cubicBezTo>
                    <a:pt x="8127" y="8747"/>
                    <a:pt x="8081" y="8861"/>
                    <a:pt x="8104" y="8953"/>
                  </a:cubicBezTo>
                  <a:cubicBezTo>
                    <a:pt x="8149" y="9135"/>
                    <a:pt x="8195" y="9341"/>
                    <a:pt x="8309" y="9478"/>
                  </a:cubicBezTo>
                  <a:cubicBezTo>
                    <a:pt x="8324" y="9500"/>
                    <a:pt x="8357" y="9508"/>
                    <a:pt x="8400" y="9508"/>
                  </a:cubicBezTo>
                  <a:cubicBezTo>
                    <a:pt x="8484" y="9508"/>
                    <a:pt x="8606" y="9478"/>
                    <a:pt x="8697" y="9478"/>
                  </a:cubicBezTo>
                  <a:cubicBezTo>
                    <a:pt x="8492" y="9706"/>
                    <a:pt x="8423" y="10025"/>
                    <a:pt x="8423" y="10345"/>
                  </a:cubicBezTo>
                  <a:cubicBezTo>
                    <a:pt x="8401" y="10528"/>
                    <a:pt x="8469" y="10733"/>
                    <a:pt x="8492" y="10916"/>
                  </a:cubicBezTo>
                  <a:cubicBezTo>
                    <a:pt x="8510" y="11077"/>
                    <a:pt x="8612" y="11195"/>
                    <a:pt x="8743" y="11195"/>
                  </a:cubicBezTo>
                  <a:cubicBezTo>
                    <a:pt x="8779" y="11195"/>
                    <a:pt x="8818" y="11186"/>
                    <a:pt x="8857" y="11167"/>
                  </a:cubicBezTo>
                  <a:cubicBezTo>
                    <a:pt x="9154" y="11030"/>
                    <a:pt x="9359" y="10779"/>
                    <a:pt x="9496" y="10459"/>
                  </a:cubicBezTo>
                  <a:cubicBezTo>
                    <a:pt x="9542" y="10368"/>
                    <a:pt x="9428" y="10254"/>
                    <a:pt x="9565" y="10162"/>
                  </a:cubicBezTo>
                  <a:cubicBezTo>
                    <a:pt x="9613" y="10128"/>
                    <a:pt x="9655" y="10116"/>
                    <a:pt x="9693" y="10116"/>
                  </a:cubicBezTo>
                  <a:cubicBezTo>
                    <a:pt x="9772" y="10116"/>
                    <a:pt x="9834" y="10165"/>
                    <a:pt x="9903" y="10165"/>
                  </a:cubicBezTo>
                  <a:cubicBezTo>
                    <a:pt x="9912" y="10165"/>
                    <a:pt x="9921" y="10164"/>
                    <a:pt x="9930" y="10162"/>
                  </a:cubicBezTo>
                  <a:cubicBezTo>
                    <a:pt x="9953" y="10162"/>
                    <a:pt x="9975" y="10185"/>
                    <a:pt x="9998" y="10185"/>
                  </a:cubicBezTo>
                  <a:cubicBezTo>
                    <a:pt x="10028" y="10182"/>
                    <a:pt x="10057" y="10181"/>
                    <a:pt x="10084" y="10181"/>
                  </a:cubicBezTo>
                  <a:cubicBezTo>
                    <a:pt x="10487" y="10181"/>
                    <a:pt x="10722" y="10478"/>
                    <a:pt x="10957" y="10756"/>
                  </a:cubicBezTo>
                  <a:cubicBezTo>
                    <a:pt x="11162" y="11007"/>
                    <a:pt x="11322" y="11281"/>
                    <a:pt x="11459" y="11577"/>
                  </a:cubicBezTo>
                  <a:cubicBezTo>
                    <a:pt x="11619" y="11897"/>
                    <a:pt x="11870" y="12080"/>
                    <a:pt x="12121" y="12262"/>
                  </a:cubicBezTo>
                  <a:cubicBezTo>
                    <a:pt x="12281" y="12354"/>
                    <a:pt x="12395" y="12490"/>
                    <a:pt x="12532" y="12627"/>
                  </a:cubicBezTo>
                  <a:cubicBezTo>
                    <a:pt x="12520" y="12628"/>
                    <a:pt x="12507" y="12628"/>
                    <a:pt x="12495" y="12628"/>
                  </a:cubicBezTo>
                  <a:cubicBezTo>
                    <a:pt x="12134" y="12628"/>
                    <a:pt x="11847" y="12378"/>
                    <a:pt x="11472" y="12378"/>
                  </a:cubicBezTo>
                  <a:cubicBezTo>
                    <a:pt x="11369" y="12378"/>
                    <a:pt x="11259" y="12397"/>
                    <a:pt x="11140" y="12445"/>
                  </a:cubicBezTo>
                  <a:cubicBezTo>
                    <a:pt x="11322" y="12171"/>
                    <a:pt x="11162" y="12080"/>
                    <a:pt x="11048" y="11988"/>
                  </a:cubicBezTo>
                  <a:cubicBezTo>
                    <a:pt x="10866" y="11851"/>
                    <a:pt x="10706" y="11714"/>
                    <a:pt x="10523" y="11577"/>
                  </a:cubicBezTo>
                  <a:cubicBezTo>
                    <a:pt x="10321" y="11436"/>
                    <a:pt x="10123" y="11366"/>
                    <a:pt x="9927" y="11366"/>
                  </a:cubicBezTo>
                  <a:cubicBezTo>
                    <a:pt x="9682" y="11366"/>
                    <a:pt x="9441" y="11476"/>
                    <a:pt x="9199" y="11692"/>
                  </a:cubicBezTo>
                  <a:cubicBezTo>
                    <a:pt x="9622" y="12243"/>
                    <a:pt x="10133" y="12602"/>
                    <a:pt x="10781" y="12602"/>
                  </a:cubicBezTo>
                  <a:cubicBezTo>
                    <a:pt x="10938" y="12602"/>
                    <a:pt x="11103" y="12581"/>
                    <a:pt x="11277" y="12536"/>
                  </a:cubicBezTo>
                  <a:lnTo>
                    <a:pt x="11277" y="12536"/>
                  </a:lnTo>
                  <a:cubicBezTo>
                    <a:pt x="10660" y="12856"/>
                    <a:pt x="10386" y="13289"/>
                    <a:pt x="10478" y="13860"/>
                  </a:cubicBezTo>
                  <a:cubicBezTo>
                    <a:pt x="10592" y="13814"/>
                    <a:pt x="10706" y="13792"/>
                    <a:pt x="10820" y="13746"/>
                  </a:cubicBezTo>
                  <a:cubicBezTo>
                    <a:pt x="11094" y="13563"/>
                    <a:pt x="11322" y="13335"/>
                    <a:pt x="11482" y="13061"/>
                  </a:cubicBezTo>
                  <a:cubicBezTo>
                    <a:pt x="11596" y="12901"/>
                    <a:pt x="11596" y="12764"/>
                    <a:pt x="11345" y="12719"/>
                  </a:cubicBezTo>
                  <a:cubicBezTo>
                    <a:pt x="11464" y="12659"/>
                    <a:pt x="11565" y="12600"/>
                    <a:pt x="11649" y="12600"/>
                  </a:cubicBezTo>
                  <a:cubicBezTo>
                    <a:pt x="11663" y="12600"/>
                    <a:pt x="11675" y="12602"/>
                    <a:pt x="11687" y="12605"/>
                  </a:cubicBezTo>
                  <a:cubicBezTo>
                    <a:pt x="12281" y="12833"/>
                    <a:pt x="12874" y="13084"/>
                    <a:pt x="13240" y="13632"/>
                  </a:cubicBezTo>
                  <a:cubicBezTo>
                    <a:pt x="13513" y="14065"/>
                    <a:pt x="13787" y="14522"/>
                    <a:pt x="14061" y="14978"/>
                  </a:cubicBezTo>
                  <a:cubicBezTo>
                    <a:pt x="14198" y="15184"/>
                    <a:pt x="14335" y="15389"/>
                    <a:pt x="14449" y="15618"/>
                  </a:cubicBezTo>
                  <a:cubicBezTo>
                    <a:pt x="14814" y="16325"/>
                    <a:pt x="15157" y="17010"/>
                    <a:pt x="15499" y="17717"/>
                  </a:cubicBezTo>
                  <a:cubicBezTo>
                    <a:pt x="15727" y="18151"/>
                    <a:pt x="15910" y="18608"/>
                    <a:pt x="16138" y="19064"/>
                  </a:cubicBezTo>
                  <a:cubicBezTo>
                    <a:pt x="16298" y="19407"/>
                    <a:pt x="16458" y="19726"/>
                    <a:pt x="16618" y="20046"/>
                  </a:cubicBezTo>
                  <a:lnTo>
                    <a:pt x="16618" y="20023"/>
                  </a:lnTo>
                  <a:cubicBezTo>
                    <a:pt x="16640" y="20114"/>
                    <a:pt x="16686" y="20205"/>
                    <a:pt x="16686" y="20274"/>
                  </a:cubicBezTo>
                  <a:cubicBezTo>
                    <a:pt x="16640" y="20479"/>
                    <a:pt x="16755" y="20639"/>
                    <a:pt x="16869" y="20799"/>
                  </a:cubicBezTo>
                  <a:cubicBezTo>
                    <a:pt x="16983" y="20890"/>
                    <a:pt x="17074" y="21004"/>
                    <a:pt x="17234" y="21141"/>
                  </a:cubicBezTo>
                  <a:cubicBezTo>
                    <a:pt x="17074" y="21164"/>
                    <a:pt x="16983" y="21210"/>
                    <a:pt x="16892" y="21210"/>
                  </a:cubicBezTo>
                  <a:cubicBezTo>
                    <a:pt x="16298" y="21210"/>
                    <a:pt x="15773" y="20981"/>
                    <a:pt x="15225" y="20730"/>
                  </a:cubicBezTo>
                  <a:cubicBezTo>
                    <a:pt x="14906" y="20593"/>
                    <a:pt x="14586" y="20434"/>
                    <a:pt x="14289" y="20274"/>
                  </a:cubicBezTo>
                  <a:cubicBezTo>
                    <a:pt x="14061" y="20160"/>
                    <a:pt x="13810" y="20023"/>
                    <a:pt x="13650" y="19840"/>
                  </a:cubicBezTo>
                  <a:cubicBezTo>
                    <a:pt x="13354" y="19475"/>
                    <a:pt x="13103" y="19087"/>
                    <a:pt x="12806" y="18653"/>
                  </a:cubicBezTo>
                  <a:cubicBezTo>
                    <a:pt x="12874" y="18608"/>
                    <a:pt x="12920" y="18585"/>
                    <a:pt x="12988" y="18539"/>
                  </a:cubicBezTo>
                  <a:cubicBezTo>
                    <a:pt x="13513" y="18197"/>
                    <a:pt x="13673" y="17649"/>
                    <a:pt x="13901" y="17101"/>
                  </a:cubicBezTo>
                  <a:cubicBezTo>
                    <a:pt x="13970" y="16919"/>
                    <a:pt x="13901" y="16850"/>
                    <a:pt x="13673" y="16850"/>
                  </a:cubicBezTo>
                  <a:cubicBezTo>
                    <a:pt x="13612" y="16846"/>
                    <a:pt x="13552" y="16843"/>
                    <a:pt x="13492" y="16843"/>
                  </a:cubicBezTo>
                  <a:cubicBezTo>
                    <a:pt x="13219" y="16843"/>
                    <a:pt x="12966" y="16899"/>
                    <a:pt x="12760" y="17124"/>
                  </a:cubicBezTo>
                  <a:cubicBezTo>
                    <a:pt x="12715" y="17192"/>
                    <a:pt x="12623" y="17215"/>
                    <a:pt x="12532" y="17261"/>
                  </a:cubicBezTo>
                  <a:cubicBezTo>
                    <a:pt x="12578" y="17147"/>
                    <a:pt x="12623" y="17056"/>
                    <a:pt x="12623" y="16964"/>
                  </a:cubicBezTo>
                  <a:cubicBezTo>
                    <a:pt x="12623" y="16599"/>
                    <a:pt x="12623" y="16211"/>
                    <a:pt x="12555" y="15846"/>
                  </a:cubicBezTo>
                  <a:cubicBezTo>
                    <a:pt x="12532" y="15595"/>
                    <a:pt x="12349" y="15389"/>
                    <a:pt x="12098" y="15275"/>
                  </a:cubicBezTo>
                  <a:cubicBezTo>
                    <a:pt x="12013" y="15236"/>
                    <a:pt x="11940" y="15216"/>
                    <a:pt x="11881" y="15216"/>
                  </a:cubicBezTo>
                  <a:cubicBezTo>
                    <a:pt x="11764" y="15216"/>
                    <a:pt x="11695" y="15292"/>
                    <a:pt x="11665" y="15458"/>
                  </a:cubicBezTo>
                  <a:cubicBezTo>
                    <a:pt x="11573" y="15777"/>
                    <a:pt x="11550" y="16120"/>
                    <a:pt x="11687" y="16439"/>
                  </a:cubicBezTo>
                  <a:cubicBezTo>
                    <a:pt x="11756" y="16599"/>
                    <a:pt x="11824" y="16759"/>
                    <a:pt x="11916" y="17010"/>
                  </a:cubicBezTo>
                  <a:cubicBezTo>
                    <a:pt x="11802" y="16919"/>
                    <a:pt x="11756" y="16896"/>
                    <a:pt x="11733" y="16850"/>
                  </a:cubicBezTo>
                  <a:cubicBezTo>
                    <a:pt x="11482" y="16576"/>
                    <a:pt x="11185" y="16394"/>
                    <a:pt x="10820" y="16279"/>
                  </a:cubicBezTo>
                  <a:cubicBezTo>
                    <a:pt x="10546" y="16211"/>
                    <a:pt x="10318" y="16074"/>
                    <a:pt x="10044" y="15960"/>
                  </a:cubicBezTo>
                  <a:cubicBezTo>
                    <a:pt x="10013" y="15944"/>
                    <a:pt x="9978" y="15937"/>
                    <a:pt x="9943" y="15937"/>
                  </a:cubicBezTo>
                  <a:cubicBezTo>
                    <a:pt x="9825" y="15937"/>
                    <a:pt x="9707" y="16019"/>
                    <a:pt x="9724" y="16143"/>
                  </a:cubicBezTo>
                  <a:cubicBezTo>
                    <a:pt x="9770" y="16348"/>
                    <a:pt x="9816" y="16576"/>
                    <a:pt x="9907" y="16759"/>
                  </a:cubicBezTo>
                  <a:cubicBezTo>
                    <a:pt x="9998" y="16987"/>
                    <a:pt x="10135" y="17192"/>
                    <a:pt x="10249" y="17398"/>
                  </a:cubicBezTo>
                  <a:cubicBezTo>
                    <a:pt x="10201" y="17336"/>
                    <a:pt x="10157" y="17313"/>
                    <a:pt x="10115" y="17313"/>
                  </a:cubicBezTo>
                  <a:cubicBezTo>
                    <a:pt x="10019" y="17313"/>
                    <a:pt x="9934" y="17435"/>
                    <a:pt x="9839" y="17466"/>
                  </a:cubicBezTo>
                  <a:cubicBezTo>
                    <a:pt x="9542" y="17010"/>
                    <a:pt x="9359" y="16508"/>
                    <a:pt x="8766" y="16325"/>
                  </a:cubicBezTo>
                  <a:lnTo>
                    <a:pt x="8766" y="16325"/>
                  </a:lnTo>
                  <a:cubicBezTo>
                    <a:pt x="8789" y="16416"/>
                    <a:pt x="8789" y="16485"/>
                    <a:pt x="8811" y="16531"/>
                  </a:cubicBezTo>
                  <a:cubicBezTo>
                    <a:pt x="8697" y="16485"/>
                    <a:pt x="8492" y="16462"/>
                    <a:pt x="8469" y="16371"/>
                  </a:cubicBezTo>
                  <a:cubicBezTo>
                    <a:pt x="8401" y="16188"/>
                    <a:pt x="8355" y="15960"/>
                    <a:pt x="8401" y="15800"/>
                  </a:cubicBezTo>
                  <a:cubicBezTo>
                    <a:pt x="8446" y="15663"/>
                    <a:pt x="8446" y="15572"/>
                    <a:pt x="8446" y="15435"/>
                  </a:cubicBezTo>
                  <a:cubicBezTo>
                    <a:pt x="8423" y="15275"/>
                    <a:pt x="8423" y="15115"/>
                    <a:pt x="8401" y="14956"/>
                  </a:cubicBezTo>
                  <a:cubicBezTo>
                    <a:pt x="8537" y="14956"/>
                    <a:pt x="8629" y="14956"/>
                    <a:pt x="8720" y="14933"/>
                  </a:cubicBezTo>
                  <a:cubicBezTo>
                    <a:pt x="8971" y="14910"/>
                    <a:pt x="9040" y="14796"/>
                    <a:pt x="8926" y="14568"/>
                  </a:cubicBezTo>
                  <a:cubicBezTo>
                    <a:pt x="8880" y="14476"/>
                    <a:pt x="8811" y="14385"/>
                    <a:pt x="8743" y="14294"/>
                  </a:cubicBezTo>
                  <a:cubicBezTo>
                    <a:pt x="8674" y="14202"/>
                    <a:pt x="8583" y="14134"/>
                    <a:pt x="8469" y="13997"/>
                  </a:cubicBezTo>
                  <a:cubicBezTo>
                    <a:pt x="8591" y="13997"/>
                    <a:pt x="8672" y="14007"/>
                    <a:pt x="8746" y="14007"/>
                  </a:cubicBezTo>
                  <a:cubicBezTo>
                    <a:pt x="8784" y="14007"/>
                    <a:pt x="8819" y="14005"/>
                    <a:pt x="8857" y="13997"/>
                  </a:cubicBezTo>
                  <a:cubicBezTo>
                    <a:pt x="9131" y="13997"/>
                    <a:pt x="9428" y="13951"/>
                    <a:pt x="9656" y="13746"/>
                  </a:cubicBezTo>
                  <a:cubicBezTo>
                    <a:pt x="10021" y="13404"/>
                    <a:pt x="9975" y="12787"/>
                    <a:pt x="9565" y="12605"/>
                  </a:cubicBezTo>
                  <a:lnTo>
                    <a:pt x="9565" y="12582"/>
                  </a:lnTo>
                  <a:cubicBezTo>
                    <a:pt x="9085" y="12833"/>
                    <a:pt x="8606" y="13061"/>
                    <a:pt x="8127" y="13289"/>
                  </a:cubicBezTo>
                  <a:cubicBezTo>
                    <a:pt x="8188" y="13308"/>
                    <a:pt x="8249" y="13316"/>
                    <a:pt x="8310" y="13316"/>
                  </a:cubicBezTo>
                  <a:cubicBezTo>
                    <a:pt x="8476" y="13316"/>
                    <a:pt x="8638" y="13253"/>
                    <a:pt x="8789" y="13152"/>
                  </a:cubicBezTo>
                  <a:cubicBezTo>
                    <a:pt x="8994" y="13015"/>
                    <a:pt x="9222" y="12879"/>
                    <a:pt x="9428" y="12787"/>
                  </a:cubicBezTo>
                  <a:cubicBezTo>
                    <a:pt x="9470" y="12763"/>
                    <a:pt x="9513" y="12751"/>
                    <a:pt x="9553" y="12751"/>
                  </a:cubicBezTo>
                  <a:cubicBezTo>
                    <a:pt x="9662" y="12751"/>
                    <a:pt x="9747" y="12836"/>
                    <a:pt x="9747" y="12970"/>
                  </a:cubicBezTo>
                  <a:cubicBezTo>
                    <a:pt x="9747" y="13244"/>
                    <a:pt x="9702" y="13472"/>
                    <a:pt x="9451" y="13677"/>
                  </a:cubicBezTo>
                  <a:cubicBezTo>
                    <a:pt x="9264" y="13817"/>
                    <a:pt x="9068" y="13862"/>
                    <a:pt x="8868" y="13862"/>
                  </a:cubicBezTo>
                  <a:cubicBezTo>
                    <a:pt x="8773" y="13862"/>
                    <a:pt x="8678" y="13852"/>
                    <a:pt x="8583" y="13837"/>
                  </a:cubicBezTo>
                  <a:cubicBezTo>
                    <a:pt x="8355" y="13792"/>
                    <a:pt x="8149" y="13632"/>
                    <a:pt x="7944" y="13472"/>
                  </a:cubicBezTo>
                  <a:cubicBezTo>
                    <a:pt x="7853" y="13404"/>
                    <a:pt x="7784" y="13221"/>
                    <a:pt x="7830" y="13107"/>
                  </a:cubicBezTo>
                  <a:cubicBezTo>
                    <a:pt x="7921" y="12764"/>
                    <a:pt x="8035" y="12399"/>
                    <a:pt x="8172" y="12057"/>
                  </a:cubicBezTo>
                  <a:cubicBezTo>
                    <a:pt x="8218" y="11943"/>
                    <a:pt x="8309" y="11851"/>
                    <a:pt x="8423" y="11737"/>
                  </a:cubicBezTo>
                  <a:cubicBezTo>
                    <a:pt x="8652" y="12057"/>
                    <a:pt x="8537" y="12376"/>
                    <a:pt x="8515" y="12742"/>
                  </a:cubicBezTo>
                  <a:cubicBezTo>
                    <a:pt x="8697" y="12490"/>
                    <a:pt x="8743" y="12308"/>
                    <a:pt x="8720" y="12080"/>
                  </a:cubicBezTo>
                  <a:cubicBezTo>
                    <a:pt x="8674" y="11897"/>
                    <a:pt x="8652" y="11692"/>
                    <a:pt x="8446" y="11646"/>
                  </a:cubicBezTo>
                  <a:cubicBezTo>
                    <a:pt x="8419" y="11636"/>
                    <a:pt x="8393" y="11631"/>
                    <a:pt x="8368" y="11631"/>
                  </a:cubicBezTo>
                  <a:cubicBezTo>
                    <a:pt x="8224" y="11631"/>
                    <a:pt x="8113" y="11784"/>
                    <a:pt x="8035" y="11920"/>
                  </a:cubicBezTo>
                  <a:cubicBezTo>
                    <a:pt x="7898" y="12148"/>
                    <a:pt x="7784" y="12354"/>
                    <a:pt x="7670" y="12605"/>
                  </a:cubicBezTo>
                  <a:cubicBezTo>
                    <a:pt x="7624" y="12559"/>
                    <a:pt x="7602" y="12536"/>
                    <a:pt x="7602" y="12513"/>
                  </a:cubicBezTo>
                  <a:cubicBezTo>
                    <a:pt x="7419" y="12217"/>
                    <a:pt x="7419" y="11851"/>
                    <a:pt x="7100" y="11646"/>
                  </a:cubicBezTo>
                  <a:cubicBezTo>
                    <a:pt x="7077" y="11623"/>
                    <a:pt x="7077" y="11555"/>
                    <a:pt x="7077" y="11509"/>
                  </a:cubicBezTo>
                  <a:cubicBezTo>
                    <a:pt x="7100" y="11372"/>
                    <a:pt x="7122" y="11212"/>
                    <a:pt x="7168" y="10984"/>
                  </a:cubicBezTo>
                  <a:cubicBezTo>
                    <a:pt x="7236" y="11167"/>
                    <a:pt x="7282" y="11281"/>
                    <a:pt x="7328" y="11372"/>
                  </a:cubicBezTo>
                  <a:cubicBezTo>
                    <a:pt x="7407" y="11491"/>
                    <a:pt x="7469" y="11609"/>
                    <a:pt x="7632" y="11609"/>
                  </a:cubicBezTo>
                  <a:cubicBezTo>
                    <a:pt x="7657" y="11609"/>
                    <a:pt x="7685" y="11606"/>
                    <a:pt x="7716" y="11600"/>
                  </a:cubicBezTo>
                  <a:cubicBezTo>
                    <a:pt x="7898" y="11555"/>
                    <a:pt x="8035" y="11441"/>
                    <a:pt x="8035" y="11235"/>
                  </a:cubicBezTo>
                  <a:cubicBezTo>
                    <a:pt x="8035" y="11030"/>
                    <a:pt x="8035" y="10824"/>
                    <a:pt x="7967" y="10664"/>
                  </a:cubicBezTo>
                  <a:cubicBezTo>
                    <a:pt x="7739" y="10231"/>
                    <a:pt x="7488" y="9797"/>
                    <a:pt x="7214" y="9386"/>
                  </a:cubicBezTo>
                  <a:cubicBezTo>
                    <a:pt x="7077" y="9181"/>
                    <a:pt x="7122" y="8907"/>
                    <a:pt x="7373" y="8816"/>
                  </a:cubicBezTo>
                  <a:cubicBezTo>
                    <a:pt x="7488" y="8770"/>
                    <a:pt x="7602" y="8724"/>
                    <a:pt x="7716" y="8679"/>
                  </a:cubicBezTo>
                  <a:cubicBezTo>
                    <a:pt x="7853" y="8633"/>
                    <a:pt x="7967" y="8610"/>
                    <a:pt x="8127" y="8587"/>
                  </a:cubicBezTo>
                  <a:close/>
                  <a:moveTo>
                    <a:pt x="18078" y="21233"/>
                  </a:moveTo>
                  <a:cubicBezTo>
                    <a:pt x="18080" y="21239"/>
                    <a:pt x="18082" y="21244"/>
                    <a:pt x="18084" y="21250"/>
                  </a:cubicBezTo>
                  <a:lnTo>
                    <a:pt x="18084" y="21250"/>
                  </a:lnTo>
                  <a:lnTo>
                    <a:pt x="18078" y="21255"/>
                  </a:lnTo>
                  <a:lnTo>
                    <a:pt x="18078" y="21233"/>
                  </a:lnTo>
                  <a:close/>
                  <a:moveTo>
                    <a:pt x="10295" y="21073"/>
                  </a:moveTo>
                  <a:cubicBezTo>
                    <a:pt x="10295" y="21118"/>
                    <a:pt x="10318" y="21141"/>
                    <a:pt x="10318" y="21141"/>
                  </a:cubicBezTo>
                  <a:cubicBezTo>
                    <a:pt x="10204" y="21187"/>
                    <a:pt x="10112" y="21233"/>
                    <a:pt x="10021" y="21301"/>
                  </a:cubicBezTo>
                  <a:cubicBezTo>
                    <a:pt x="10021" y="21278"/>
                    <a:pt x="9998" y="21255"/>
                    <a:pt x="9998" y="21233"/>
                  </a:cubicBezTo>
                  <a:cubicBezTo>
                    <a:pt x="10090" y="21187"/>
                    <a:pt x="10181" y="21118"/>
                    <a:pt x="10295" y="21073"/>
                  </a:cubicBezTo>
                  <a:close/>
                  <a:moveTo>
                    <a:pt x="18124" y="21392"/>
                  </a:moveTo>
                  <a:cubicBezTo>
                    <a:pt x="18147" y="21392"/>
                    <a:pt x="18170" y="21392"/>
                    <a:pt x="18193" y="21415"/>
                  </a:cubicBezTo>
                  <a:lnTo>
                    <a:pt x="18170" y="21415"/>
                  </a:lnTo>
                  <a:cubicBezTo>
                    <a:pt x="18170" y="21415"/>
                    <a:pt x="18147" y="21392"/>
                    <a:pt x="18124" y="21392"/>
                  </a:cubicBezTo>
                  <a:close/>
                  <a:moveTo>
                    <a:pt x="11079" y="21326"/>
                  </a:moveTo>
                  <a:cubicBezTo>
                    <a:pt x="11055" y="21364"/>
                    <a:pt x="11021" y="21401"/>
                    <a:pt x="11003" y="21438"/>
                  </a:cubicBezTo>
                  <a:cubicBezTo>
                    <a:pt x="10980" y="21415"/>
                    <a:pt x="10980" y="21392"/>
                    <a:pt x="10957" y="21370"/>
                  </a:cubicBezTo>
                  <a:cubicBezTo>
                    <a:pt x="10994" y="21351"/>
                    <a:pt x="11031" y="21333"/>
                    <a:pt x="11079" y="21326"/>
                  </a:cubicBezTo>
                  <a:close/>
                  <a:moveTo>
                    <a:pt x="11916" y="21438"/>
                  </a:moveTo>
                  <a:cubicBezTo>
                    <a:pt x="11916" y="21438"/>
                    <a:pt x="11916" y="21461"/>
                    <a:pt x="11916" y="21461"/>
                  </a:cubicBezTo>
                  <a:cubicBezTo>
                    <a:pt x="11893" y="21461"/>
                    <a:pt x="11893" y="21461"/>
                    <a:pt x="11893" y="21438"/>
                  </a:cubicBezTo>
                  <a:close/>
                  <a:moveTo>
                    <a:pt x="15819" y="21506"/>
                  </a:moveTo>
                  <a:lnTo>
                    <a:pt x="15819" y="21506"/>
                  </a:lnTo>
                  <a:cubicBezTo>
                    <a:pt x="16001" y="21575"/>
                    <a:pt x="16161" y="21621"/>
                    <a:pt x="16344" y="21666"/>
                  </a:cubicBezTo>
                  <a:cubicBezTo>
                    <a:pt x="16229" y="21719"/>
                    <a:pt x="16155" y="21748"/>
                    <a:pt x="16096" y="21748"/>
                  </a:cubicBezTo>
                  <a:cubicBezTo>
                    <a:pt x="16002" y="21748"/>
                    <a:pt x="15945" y="21675"/>
                    <a:pt x="15819" y="21506"/>
                  </a:cubicBezTo>
                  <a:close/>
                  <a:moveTo>
                    <a:pt x="18056" y="21826"/>
                  </a:moveTo>
                  <a:cubicBezTo>
                    <a:pt x="18078" y="21826"/>
                    <a:pt x="18101" y="21849"/>
                    <a:pt x="18124" y="21872"/>
                  </a:cubicBezTo>
                  <a:cubicBezTo>
                    <a:pt x="18101" y="21894"/>
                    <a:pt x="18101" y="21940"/>
                    <a:pt x="18078" y="21940"/>
                  </a:cubicBezTo>
                  <a:cubicBezTo>
                    <a:pt x="18056" y="21940"/>
                    <a:pt x="18033" y="21917"/>
                    <a:pt x="17942" y="21872"/>
                  </a:cubicBezTo>
                  <a:cubicBezTo>
                    <a:pt x="17987" y="21849"/>
                    <a:pt x="18010" y="21826"/>
                    <a:pt x="18056" y="21826"/>
                  </a:cubicBezTo>
                  <a:close/>
                  <a:moveTo>
                    <a:pt x="9268" y="21826"/>
                  </a:moveTo>
                  <a:cubicBezTo>
                    <a:pt x="9291" y="21826"/>
                    <a:pt x="9291" y="21826"/>
                    <a:pt x="9314" y="21849"/>
                  </a:cubicBezTo>
                  <a:cubicBezTo>
                    <a:pt x="9314" y="21894"/>
                    <a:pt x="9291" y="21940"/>
                    <a:pt x="9291" y="21986"/>
                  </a:cubicBezTo>
                  <a:cubicBezTo>
                    <a:pt x="9268" y="21986"/>
                    <a:pt x="9245" y="21986"/>
                    <a:pt x="9222" y="21963"/>
                  </a:cubicBezTo>
                  <a:cubicBezTo>
                    <a:pt x="9245" y="21917"/>
                    <a:pt x="9245" y="21872"/>
                    <a:pt x="9268" y="21826"/>
                  </a:cubicBezTo>
                  <a:close/>
                  <a:moveTo>
                    <a:pt x="18489" y="21803"/>
                  </a:moveTo>
                  <a:cubicBezTo>
                    <a:pt x="18581" y="21894"/>
                    <a:pt x="18649" y="21986"/>
                    <a:pt x="18740" y="22054"/>
                  </a:cubicBezTo>
                  <a:cubicBezTo>
                    <a:pt x="18603" y="22031"/>
                    <a:pt x="18467" y="22009"/>
                    <a:pt x="18489" y="21803"/>
                  </a:cubicBezTo>
                  <a:close/>
                  <a:moveTo>
                    <a:pt x="11756" y="22123"/>
                  </a:moveTo>
                  <a:cubicBezTo>
                    <a:pt x="11779" y="22123"/>
                    <a:pt x="11779" y="22123"/>
                    <a:pt x="11802" y="22146"/>
                  </a:cubicBezTo>
                  <a:cubicBezTo>
                    <a:pt x="11802" y="22146"/>
                    <a:pt x="11779" y="22146"/>
                    <a:pt x="11779" y="22168"/>
                  </a:cubicBezTo>
                  <a:cubicBezTo>
                    <a:pt x="11779" y="22146"/>
                    <a:pt x="11756" y="22146"/>
                    <a:pt x="11733" y="22146"/>
                  </a:cubicBezTo>
                  <a:cubicBezTo>
                    <a:pt x="11756" y="22123"/>
                    <a:pt x="11756" y="22123"/>
                    <a:pt x="11756" y="22123"/>
                  </a:cubicBezTo>
                  <a:close/>
                  <a:moveTo>
                    <a:pt x="18930" y="22197"/>
                  </a:moveTo>
                  <a:cubicBezTo>
                    <a:pt x="18984" y="22197"/>
                    <a:pt x="19009" y="22235"/>
                    <a:pt x="19014" y="22305"/>
                  </a:cubicBezTo>
                  <a:lnTo>
                    <a:pt x="19014" y="22305"/>
                  </a:lnTo>
                  <a:cubicBezTo>
                    <a:pt x="18968" y="22282"/>
                    <a:pt x="18923" y="22237"/>
                    <a:pt x="18877" y="22214"/>
                  </a:cubicBezTo>
                  <a:cubicBezTo>
                    <a:pt x="18876" y="22212"/>
                    <a:pt x="18875" y="22209"/>
                    <a:pt x="18874" y="22207"/>
                  </a:cubicBezTo>
                  <a:lnTo>
                    <a:pt x="18874" y="22207"/>
                  </a:lnTo>
                  <a:cubicBezTo>
                    <a:pt x="18895" y="22200"/>
                    <a:pt x="18914" y="22197"/>
                    <a:pt x="18930" y="22197"/>
                  </a:cubicBezTo>
                  <a:close/>
                  <a:moveTo>
                    <a:pt x="11847" y="22716"/>
                  </a:moveTo>
                  <a:lnTo>
                    <a:pt x="11847" y="22716"/>
                  </a:lnTo>
                  <a:cubicBezTo>
                    <a:pt x="12098" y="22830"/>
                    <a:pt x="12098" y="22830"/>
                    <a:pt x="11984" y="23081"/>
                  </a:cubicBezTo>
                  <a:cubicBezTo>
                    <a:pt x="11938" y="22967"/>
                    <a:pt x="11916" y="22876"/>
                    <a:pt x="11847" y="22716"/>
                  </a:cubicBezTo>
                  <a:close/>
                  <a:moveTo>
                    <a:pt x="21388" y="24223"/>
                  </a:moveTo>
                  <a:lnTo>
                    <a:pt x="21411" y="24246"/>
                  </a:lnTo>
                  <a:lnTo>
                    <a:pt x="21388" y="24246"/>
                  </a:lnTo>
                  <a:cubicBezTo>
                    <a:pt x="21388" y="24238"/>
                    <a:pt x="21388" y="24230"/>
                    <a:pt x="21388" y="24223"/>
                  </a:cubicBezTo>
                  <a:close/>
                  <a:moveTo>
                    <a:pt x="15715" y="1"/>
                  </a:moveTo>
                  <a:cubicBezTo>
                    <a:pt x="15619" y="1"/>
                    <a:pt x="15562" y="100"/>
                    <a:pt x="15522" y="302"/>
                  </a:cubicBezTo>
                  <a:cubicBezTo>
                    <a:pt x="15499" y="370"/>
                    <a:pt x="15499" y="416"/>
                    <a:pt x="15476" y="462"/>
                  </a:cubicBezTo>
                  <a:cubicBezTo>
                    <a:pt x="15317" y="895"/>
                    <a:pt x="15317" y="895"/>
                    <a:pt x="15385" y="1352"/>
                  </a:cubicBezTo>
                  <a:cubicBezTo>
                    <a:pt x="15226" y="1246"/>
                    <a:pt x="15066" y="1209"/>
                    <a:pt x="14907" y="1209"/>
                  </a:cubicBezTo>
                  <a:cubicBezTo>
                    <a:pt x="14724" y="1209"/>
                    <a:pt x="14541" y="1257"/>
                    <a:pt x="14358" y="1306"/>
                  </a:cubicBezTo>
                  <a:cubicBezTo>
                    <a:pt x="14153" y="1375"/>
                    <a:pt x="14107" y="1466"/>
                    <a:pt x="14130" y="1694"/>
                  </a:cubicBezTo>
                  <a:cubicBezTo>
                    <a:pt x="14175" y="2082"/>
                    <a:pt x="14449" y="2333"/>
                    <a:pt x="14678" y="2653"/>
                  </a:cubicBezTo>
                  <a:cubicBezTo>
                    <a:pt x="14586" y="2744"/>
                    <a:pt x="14495" y="2835"/>
                    <a:pt x="14404" y="2904"/>
                  </a:cubicBezTo>
                  <a:cubicBezTo>
                    <a:pt x="14107" y="3132"/>
                    <a:pt x="14016" y="3452"/>
                    <a:pt x="14061" y="3794"/>
                  </a:cubicBezTo>
                  <a:cubicBezTo>
                    <a:pt x="14084" y="4159"/>
                    <a:pt x="14289" y="4319"/>
                    <a:pt x="14655" y="4319"/>
                  </a:cubicBezTo>
                  <a:cubicBezTo>
                    <a:pt x="14700" y="4319"/>
                    <a:pt x="14756" y="4309"/>
                    <a:pt x="14809" y="4309"/>
                  </a:cubicBezTo>
                  <a:cubicBezTo>
                    <a:pt x="14835" y="4309"/>
                    <a:pt x="14860" y="4311"/>
                    <a:pt x="14883" y="4319"/>
                  </a:cubicBezTo>
                  <a:cubicBezTo>
                    <a:pt x="14939" y="4333"/>
                    <a:pt x="14991" y="4339"/>
                    <a:pt x="15042" y="4339"/>
                  </a:cubicBezTo>
                  <a:cubicBezTo>
                    <a:pt x="15239" y="4339"/>
                    <a:pt x="15399" y="4241"/>
                    <a:pt x="15545" y="4114"/>
                  </a:cubicBezTo>
                  <a:cubicBezTo>
                    <a:pt x="15591" y="4068"/>
                    <a:pt x="15659" y="4022"/>
                    <a:pt x="15727" y="3977"/>
                  </a:cubicBezTo>
                  <a:cubicBezTo>
                    <a:pt x="15773" y="4068"/>
                    <a:pt x="15796" y="4114"/>
                    <a:pt x="15796" y="4182"/>
                  </a:cubicBezTo>
                  <a:cubicBezTo>
                    <a:pt x="15842" y="4570"/>
                    <a:pt x="15842" y="4981"/>
                    <a:pt x="16070" y="5323"/>
                  </a:cubicBezTo>
                  <a:cubicBezTo>
                    <a:pt x="16138" y="5437"/>
                    <a:pt x="16093" y="5643"/>
                    <a:pt x="16047" y="5826"/>
                  </a:cubicBezTo>
                  <a:cubicBezTo>
                    <a:pt x="15933" y="5620"/>
                    <a:pt x="15842" y="5415"/>
                    <a:pt x="15705" y="5209"/>
                  </a:cubicBezTo>
                  <a:cubicBezTo>
                    <a:pt x="15652" y="5121"/>
                    <a:pt x="15368" y="5020"/>
                    <a:pt x="15189" y="5020"/>
                  </a:cubicBezTo>
                  <a:cubicBezTo>
                    <a:pt x="15136" y="5020"/>
                    <a:pt x="15092" y="5029"/>
                    <a:pt x="15066" y="5049"/>
                  </a:cubicBezTo>
                  <a:cubicBezTo>
                    <a:pt x="14997" y="5095"/>
                    <a:pt x="14906" y="5209"/>
                    <a:pt x="14929" y="5278"/>
                  </a:cubicBezTo>
                  <a:cubicBezTo>
                    <a:pt x="15088" y="5711"/>
                    <a:pt x="15134" y="6214"/>
                    <a:pt x="15408" y="6624"/>
                  </a:cubicBezTo>
                  <a:cubicBezTo>
                    <a:pt x="15527" y="6763"/>
                    <a:pt x="15645" y="6884"/>
                    <a:pt x="15868" y="6884"/>
                  </a:cubicBezTo>
                  <a:cubicBezTo>
                    <a:pt x="15903" y="6884"/>
                    <a:pt x="15939" y="6882"/>
                    <a:pt x="15979" y="6875"/>
                  </a:cubicBezTo>
                  <a:lnTo>
                    <a:pt x="15979" y="6875"/>
                  </a:lnTo>
                  <a:cubicBezTo>
                    <a:pt x="15910" y="7378"/>
                    <a:pt x="15864" y="7857"/>
                    <a:pt x="15819" y="8382"/>
                  </a:cubicBezTo>
                  <a:cubicBezTo>
                    <a:pt x="15545" y="8222"/>
                    <a:pt x="15636" y="8017"/>
                    <a:pt x="15636" y="7834"/>
                  </a:cubicBezTo>
                  <a:cubicBezTo>
                    <a:pt x="15605" y="7519"/>
                    <a:pt x="15606" y="7421"/>
                    <a:pt x="15459" y="7421"/>
                  </a:cubicBezTo>
                  <a:cubicBezTo>
                    <a:pt x="15393" y="7421"/>
                    <a:pt x="15298" y="7441"/>
                    <a:pt x="15157" y="7469"/>
                  </a:cubicBezTo>
                  <a:cubicBezTo>
                    <a:pt x="15135" y="7474"/>
                    <a:pt x="15114" y="7476"/>
                    <a:pt x="15093" y="7476"/>
                  </a:cubicBezTo>
                  <a:cubicBezTo>
                    <a:pt x="14915" y="7476"/>
                    <a:pt x="14769" y="7310"/>
                    <a:pt x="14769" y="7127"/>
                  </a:cubicBezTo>
                  <a:cubicBezTo>
                    <a:pt x="14792" y="6807"/>
                    <a:pt x="14814" y="6510"/>
                    <a:pt x="14792" y="6191"/>
                  </a:cubicBezTo>
                  <a:cubicBezTo>
                    <a:pt x="14769" y="5689"/>
                    <a:pt x="14678" y="5164"/>
                    <a:pt x="14244" y="4798"/>
                  </a:cubicBezTo>
                  <a:cubicBezTo>
                    <a:pt x="14175" y="4730"/>
                    <a:pt x="14084" y="4639"/>
                    <a:pt x="13970" y="4593"/>
                  </a:cubicBezTo>
                  <a:cubicBezTo>
                    <a:pt x="13941" y="4581"/>
                    <a:pt x="13912" y="4575"/>
                    <a:pt x="13883" y="4575"/>
                  </a:cubicBezTo>
                  <a:cubicBezTo>
                    <a:pt x="13751" y="4575"/>
                    <a:pt x="13632" y="4694"/>
                    <a:pt x="13650" y="4844"/>
                  </a:cubicBezTo>
                  <a:cubicBezTo>
                    <a:pt x="13673" y="5049"/>
                    <a:pt x="13719" y="5255"/>
                    <a:pt x="13764" y="5529"/>
                  </a:cubicBezTo>
                  <a:cubicBezTo>
                    <a:pt x="13787" y="5369"/>
                    <a:pt x="13810" y="5278"/>
                    <a:pt x="13856" y="5186"/>
                  </a:cubicBezTo>
                  <a:cubicBezTo>
                    <a:pt x="13879" y="5095"/>
                    <a:pt x="13901" y="4981"/>
                    <a:pt x="13947" y="4844"/>
                  </a:cubicBezTo>
                  <a:cubicBezTo>
                    <a:pt x="14038" y="4935"/>
                    <a:pt x="14175" y="5004"/>
                    <a:pt x="14221" y="5118"/>
                  </a:cubicBezTo>
                  <a:cubicBezTo>
                    <a:pt x="14381" y="5392"/>
                    <a:pt x="14518" y="5643"/>
                    <a:pt x="14541" y="5962"/>
                  </a:cubicBezTo>
                  <a:cubicBezTo>
                    <a:pt x="14541" y="6191"/>
                    <a:pt x="14586" y="6396"/>
                    <a:pt x="14586" y="6602"/>
                  </a:cubicBezTo>
                  <a:cubicBezTo>
                    <a:pt x="14586" y="6739"/>
                    <a:pt x="14563" y="6853"/>
                    <a:pt x="14541" y="7035"/>
                  </a:cubicBezTo>
                  <a:cubicBezTo>
                    <a:pt x="14449" y="6944"/>
                    <a:pt x="14404" y="6898"/>
                    <a:pt x="14381" y="6853"/>
                  </a:cubicBezTo>
                  <a:cubicBezTo>
                    <a:pt x="14221" y="6373"/>
                    <a:pt x="13879" y="6008"/>
                    <a:pt x="13491" y="5689"/>
                  </a:cubicBezTo>
                  <a:cubicBezTo>
                    <a:pt x="13305" y="5534"/>
                    <a:pt x="13098" y="5431"/>
                    <a:pt x="12870" y="5431"/>
                  </a:cubicBezTo>
                  <a:cubicBezTo>
                    <a:pt x="12762" y="5431"/>
                    <a:pt x="12649" y="5455"/>
                    <a:pt x="12532" y="5506"/>
                  </a:cubicBezTo>
                  <a:cubicBezTo>
                    <a:pt x="12304" y="5597"/>
                    <a:pt x="12281" y="5643"/>
                    <a:pt x="12395" y="5848"/>
                  </a:cubicBezTo>
                  <a:cubicBezTo>
                    <a:pt x="12509" y="6054"/>
                    <a:pt x="12623" y="6282"/>
                    <a:pt x="12737" y="6487"/>
                  </a:cubicBezTo>
                  <a:cubicBezTo>
                    <a:pt x="12623" y="6556"/>
                    <a:pt x="12509" y="6602"/>
                    <a:pt x="12395" y="6670"/>
                  </a:cubicBezTo>
                  <a:cubicBezTo>
                    <a:pt x="12441" y="6830"/>
                    <a:pt x="12532" y="6990"/>
                    <a:pt x="12486" y="7104"/>
                  </a:cubicBezTo>
                  <a:cubicBezTo>
                    <a:pt x="12441" y="7195"/>
                    <a:pt x="12258" y="7264"/>
                    <a:pt x="12144" y="7355"/>
                  </a:cubicBezTo>
                  <a:cubicBezTo>
                    <a:pt x="12236" y="7368"/>
                    <a:pt x="12328" y="7374"/>
                    <a:pt x="12419" y="7374"/>
                  </a:cubicBezTo>
                  <a:cubicBezTo>
                    <a:pt x="12795" y="7374"/>
                    <a:pt x="13166" y="7281"/>
                    <a:pt x="13549" y="7281"/>
                  </a:cubicBezTo>
                  <a:cubicBezTo>
                    <a:pt x="13695" y="7281"/>
                    <a:pt x="13842" y="7294"/>
                    <a:pt x="13993" y="7332"/>
                  </a:cubicBezTo>
                  <a:cubicBezTo>
                    <a:pt x="13879" y="7652"/>
                    <a:pt x="13628" y="7720"/>
                    <a:pt x="13399" y="7788"/>
                  </a:cubicBezTo>
                  <a:cubicBezTo>
                    <a:pt x="13194" y="7857"/>
                    <a:pt x="12943" y="7857"/>
                    <a:pt x="12737" y="7880"/>
                  </a:cubicBezTo>
                  <a:cubicBezTo>
                    <a:pt x="12703" y="7891"/>
                    <a:pt x="12669" y="7897"/>
                    <a:pt x="12640" y="7897"/>
                  </a:cubicBezTo>
                  <a:cubicBezTo>
                    <a:pt x="12612" y="7897"/>
                    <a:pt x="12589" y="7891"/>
                    <a:pt x="12578" y="7880"/>
                  </a:cubicBezTo>
                  <a:cubicBezTo>
                    <a:pt x="12235" y="7629"/>
                    <a:pt x="11756" y="7652"/>
                    <a:pt x="11413" y="7423"/>
                  </a:cubicBezTo>
                  <a:cubicBezTo>
                    <a:pt x="11231" y="7309"/>
                    <a:pt x="11208" y="7241"/>
                    <a:pt x="11322" y="7081"/>
                  </a:cubicBezTo>
                  <a:cubicBezTo>
                    <a:pt x="11459" y="6898"/>
                    <a:pt x="11596" y="6693"/>
                    <a:pt x="11665" y="6487"/>
                  </a:cubicBezTo>
                  <a:cubicBezTo>
                    <a:pt x="11756" y="6168"/>
                    <a:pt x="11802" y="5803"/>
                    <a:pt x="11870" y="5460"/>
                  </a:cubicBezTo>
                  <a:cubicBezTo>
                    <a:pt x="11893" y="5301"/>
                    <a:pt x="11756" y="5232"/>
                    <a:pt x="11619" y="5164"/>
                  </a:cubicBezTo>
                  <a:cubicBezTo>
                    <a:pt x="11619" y="5278"/>
                    <a:pt x="11596" y="5369"/>
                    <a:pt x="11596" y="5483"/>
                  </a:cubicBezTo>
                  <a:cubicBezTo>
                    <a:pt x="11619" y="6054"/>
                    <a:pt x="11436" y="6556"/>
                    <a:pt x="11048" y="6990"/>
                  </a:cubicBezTo>
                  <a:cubicBezTo>
                    <a:pt x="10957" y="7104"/>
                    <a:pt x="10866" y="7241"/>
                    <a:pt x="10752" y="7400"/>
                  </a:cubicBezTo>
                  <a:cubicBezTo>
                    <a:pt x="11413" y="7606"/>
                    <a:pt x="12053" y="7766"/>
                    <a:pt x="12349" y="8450"/>
                  </a:cubicBezTo>
                  <a:cubicBezTo>
                    <a:pt x="12227" y="8559"/>
                    <a:pt x="12104" y="8611"/>
                    <a:pt x="11977" y="8611"/>
                  </a:cubicBezTo>
                  <a:cubicBezTo>
                    <a:pt x="11891" y="8611"/>
                    <a:pt x="11802" y="8588"/>
                    <a:pt x="11710" y="8542"/>
                  </a:cubicBezTo>
                  <a:cubicBezTo>
                    <a:pt x="11482" y="8428"/>
                    <a:pt x="11277" y="8291"/>
                    <a:pt x="11071" y="8131"/>
                  </a:cubicBezTo>
                  <a:cubicBezTo>
                    <a:pt x="10877" y="8014"/>
                    <a:pt x="10715" y="7815"/>
                    <a:pt x="10460" y="7815"/>
                  </a:cubicBezTo>
                  <a:cubicBezTo>
                    <a:pt x="10416" y="7815"/>
                    <a:pt x="10369" y="7821"/>
                    <a:pt x="10318" y="7834"/>
                  </a:cubicBezTo>
                  <a:cubicBezTo>
                    <a:pt x="10386" y="8085"/>
                    <a:pt x="10432" y="8336"/>
                    <a:pt x="10500" y="8587"/>
                  </a:cubicBezTo>
                  <a:cubicBezTo>
                    <a:pt x="10660" y="9090"/>
                    <a:pt x="10386" y="9706"/>
                    <a:pt x="9724" y="9957"/>
                  </a:cubicBezTo>
                  <a:cubicBezTo>
                    <a:pt x="9679" y="9729"/>
                    <a:pt x="9656" y="9523"/>
                    <a:pt x="9610" y="9295"/>
                  </a:cubicBezTo>
                  <a:cubicBezTo>
                    <a:pt x="9587" y="9090"/>
                    <a:pt x="9565" y="8884"/>
                    <a:pt x="9565" y="8656"/>
                  </a:cubicBezTo>
                  <a:cubicBezTo>
                    <a:pt x="9565" y="8450"/>
                    <a:pt x="9587" y="8245"/>
                    <a:pt x="9610" y="8040"/>
                  </a:cubicBezTo>
                  <a:cubicBezTo>
                    <a:pt x="9587" y="8017"/>
                    <a:pt x="9565" y="8017"/>
                    <a:pt x="9542" y="8017"/>
                  </a:cubicBezTo>
                  <a:cubicBezTo>
                    <a:pt x="9496" y="8085"/>
                    <a:pt x="9473" y="8177"/>
                    <a:pt x="9428" y="8245"/>
                  </a:cubicBezTo>
                  <a:cubicBezTo>
                    <a:pt x="9268" y="8542"/>
                    <a:pt x="9131" y="8861"/>
                    <a:pt x="8926" y="9135"/>
                  </a:cubicBezTo>
                  <a:cubicBezTo>
                    <a:pt x="8834" y="9249"/>
                    <a:pt x="8629" y="9226"/>
                    <a:pt x="8423" y="9272"/>
                  </a:cubicBezTo>
                  <a:cubicBezTo>
                    <a:pt x="8492" y="8838"/>
                    <a:pt x="8560" y="8405"/>
                    <a:pt x="8629" y="7948"/>
                  </a:cubicBezTo>
                  <a:cubicBezTo>
                    <a:pt x="8674" y="7925"/>
                    <a:pt x="8743" y="7903"/>
                    <a:pt x="8880" y="7857"/>
                  </a:cubicBezTo>
                  <a:cubicBezTo>
                    <a:pt x="8743" y="7743"/>
                    <a:pt x="8629" y="7629"/>
                    <a:pt x="8515" y="7537"/>
                  </a:cubicBezTo>
                  <a:cubicBezTo>
                    <a:pt x="8286" y="7378"/>
                    <a:pt x="8081" y="7218"/>
                    <a:pt x="7876" y="7058"/>
                  </a:cubicBezTo>
                  <a:cubicBezTo>
                    <a:pt x="7807" y="6990"/>
                    <a:pt x="7761" y="6875"/>
                    <a:pt x="7716" y="6784"/>
                  </a:cubicBezTo>
                  <a:cubicBezTo>
                    <a:pt x="7739" y="6761"/>
                    <a:pt x="7739" y="6739"/>
                    <a:pt x="7739" y="6716"/>
                  </a:cubicBezTo>
                  <a:cubicBezTo>
                    <a:pt x="7967" y="6739"/>
                    <a:pt x="8195" y="6739"/>
                    <a:pt x="8423" y="6784"/>
                  </a:cubicBezTo>
                  <a:cubicBezTo>
                    <a:pt x="8652" y="6830"/>
                    <a:pt x="8880" y="6921"/>
                    <a:pt x="9131" y="6944"/>
                  </a:cubicBezTo>
                  <a:cubicBezTo>
                    <a:pt x="8903" y="6784"/>
                    <a:pt x="8834" y="6556"/>
                    <a:pt x="8789" y="6305"/>
                  </a:cubicBezTo>
                  <a:cubicBezTo>
                    <a:pt x="8766" y="6122"/>
                    <a:pt x="8743" y="5917"/>
                    <a:pt x="8560" y="5803"/>
                  </a:cubicBezTo>
                  <a:cubicBezTo>
                    <a:pt x="8516" y="5781"/>
                    <a:pt x="8536" y="5632"/>
                    <a:pt x="8517" y="5519"/>
                  </a:cubicBezTo>
                  <a:lnTo>
                    <a:pt x="8517" y="5519"/>
                  </a:lnTo>
                  <a:cubicBezTo>
                    <a:pt x="8524" y="5522"/>
                    <a:pt x="8531" y="5525"/>
                    <a:pt x="8537" y="5529"/>
                  </a:cubicBezTo>
                  <a:lnTo>
                    <a:pt x="8515" y="5506"/>
                  </a:lnTo>
                  <a:lnTo>
                    <a:pt x="8515" y="5506"/>
                  </a:lnTo>
                  <a:cubicBezTo>
                    <a:pt x="8516" y="5510"/>
                    <a:pt x="8516" y="5515"/>
                    <a:pt x="8517" y="5519"/>
                  </a:cubicBezTo>
                  <a:lnTo>
                    <a:pt x="8517" y="5519"/>
                  </a:lnTo>
                  <a:cubicBezTo>
                    <a:pt x="8433" y="5480"/>
                    <a:pt x="8350" y="5459"/>
                    <a:pt x="8286" y="5437"/>
                  </a:cubicBezTo>
                  <a:cubicBezTo>
                    <a:pt x="8156" y="5394"/>
                    <a:pt x="8026" y="5330"/>
                    <a:pt x="7896" y="5285"/>
                  </a:cubicBezTo>
                  <a:lnTo>
                    <a:pt x="7896" y="5285"/>
                  </a:lnTo>
                  <a:cubicBezTo>
                    <a:pt x="7874" y="5109"/>
                    <a:pt x="7853" y="4954"/>
                    <a:pt x="7876" y="4798"/>
                  </a:cubicBezTo>
                  <a:cubicBezTo>
                    <a:pt x="7876" y="4479"/>
                    <a:pt x="7830" y="4388"/>
                    <a:pt x="7533" y="4342"/>
                  </a:cubicBezTo>
                  <a:cubicBezTo>
                    <a:pt x="7351" y="4296"/>
                    <a:pt x="7168" y="4296"/>
                    <a:pt x="6985" y="4273"/>
                  </a:cubicBezTo>
                  <a:cubicBezTo>
                    <a:pt x="6848" y="4251"/>
                    <a:pt x="6689" y="4273"/>
                    <a:pt x="6620" y="4114"/>
                  </a:cubicBezTo>
                  <a:cubicBezTo>
                    <a:pt x="6506" y="4159"/>
                    <a:pt x="6369" y="4205"/>
                    <a:pt x="6255" y="4273"/>
                  </a:cubicBezTo>
                  <a:cubicBezTo>
                    <a:pt x="6138" y="4379"/>
                    <a:pt x="6021" y="4436"/>
                    <a:pt x="5894" y="4436"/>
                  </a:cubicBezTo>
                  <a:cubicBezTo>
                    <a:pt x="5774" y="4436"/>
                    <a:pt x="5646" y="4385"/>
                    <a:pt x="5502" y="4273"/>
                  </a:cubicBezTo>
                  <a:cubicBezTo>
                    <a:pt x="5730" y="3315"/>
                    <a:pt x="6209" y="2470"/>
                    <a:pt x="6894" y="1671"/>
                  </a:cubicBezTo>
                  <a:cubicBezTo>
                    <a:pt x="6963" y="1785"/>
                    <a:pt x="7031" y="1854"/>
                    <a:pt x="7054" y="1945"/>
                  </a:cubicBezTo>
                  <a:cubicBezTo>
                    <a:pt x="7214" y="2630"/>
                    <a:pt x="7145" y="3292"/>
                    <a:pt x="6666" y="3863"/>
                  </a:cubicBezTo>
                  <a:cubicBezTo>
                    <a:pt x="6597" y="3954"/>
                    <a:pt x="6552" y="4022"/>
                    <a:pt x="6620" y="4114"/>
                  </a:cubicBezTo>
                  <a:cubicBezTo>
                    <a:pt x="6963" y="4091"/>
                    <a:pt x="7054" y="3794"/>
                    <a:pt x="7145" y="3543"/>
                  </a:cubicBezTo>
                  <a:cubicBezTo>
                    <a:pt x="7259" y="3246"/>
                    <a:pt x="7351" y="2904"/>
                    <a:pt x="7351" y="2584"/>
                  </a:cubicBezTo>
                  <a:cubicBezTo>
                    <a:pt x="7351" y="2310"/>
                    <a:pt x="7236" y="2014"/>
                    <a:pt x="7145" y="1763"/>
                  </a:cubicBezTo>
                  <a:cubicBezTo>
                    <a:pt x="7100" y="1648"/>
                    <a:pt x="6917" y="1580"/>
                    <a:pt x="6803" y="1580"/>
                  </a:cubicBezTo>
                  <a:cubicBezTo>
                    <a:pt x="6643" y="1580"/>
                    <a:pt x="6483" y="1626"/>
                    <a:pt x="6415" y="1831"/>
                  </a:cubicBezTo>
                  <a:cubicBezTo>
                    <a:pt x="6369" y="1968"/>
                    <a:pt x="6255" y="2059"/>
                    <a:pt x="6141" y="2173"/>
                  </a:cubicBezTo>
                  <a:cubicBezTo>
                    <a:pt x="6072" y="2242"/>
                    <a:pt x="6004" y="2310"/>
                    <a:pt x="5890" y="2425"/>
                  </a:cubicBezTo>
                  <a:cubicBezTo>
                    <a:pt x="5867" y="2288"/>
                    <a:pt x="5844" y="2173"/>
                    <a:pt x="5821" y="2059"/>
                  </a:cubicBezTo>
                  <a:cubicBezTo>
                    <a:pt x="5798" y="1831"/>
                    <a:pt x="5776" y="1603"/>
                    <a:pt x="5730" y="1375"/>
                  </a:cubicBezTo>
                  <a:cubicBezTo>
                    <a:pt x="5676" y="1177"/>
                    <a:pt x="5552" y="1079"/>
                    <a:pt x="5390" y="1079"/>
                  </a:cubicBezTo>
                  <a:cubicBezTo>
                    <a:pt x="5346" y="1079"/>
                    <a:pt x="5300" y="1086"/>
                    <a:pt x="5251" y="1101"/>
                  </a:cubicBezTo>
                  <a:cubicBezTo>
                    <a:pt x="4840" y="1260"/>
                    <a:pt x="4497" y="1466"/>
                    <a:pt x="4360" y="1922"/>
                  </a:cubicBezTo>
                  <a:cubicBezTo>
                    <a:pt x="4315" y="2059"/>
                    <a:pt x="4201" y="2151"/>
                    <a:pt x="4132" y="2265"/>
                  </a:cubicBezTo>
                  <a:cubicBezTo>
                    <a:pt x="4064" y="2379"/>
                    <a:pt x="3995" y="2470"/>
                    <a:pt x="3927" y="2607"/>
                  </a:cubicBezTo>
                  <a:cubicBezTo>
                    <a:pt x="3881" y="2607"/>
                    <a:pt x="3767" y="2630"/>
                    <a:pt x="3676" y="2630"/>
                  </a:cubicBezTo>
                  <a:cubicBezTo>
                    <a:pt x="4041" y="3132"/>
                    <a:pt x="4406" y="3611"/>
                    <a:pt x="4771" y="4091"/>
                  </a:cubicBezTo>
                  <a:cubicBezTo>
                    <a:pt x="4683" y="4238"/>
                    <a:pt x="4585" y="4290"/>
                    <a:pt x="4490" y="4290"/>
                  </a:cubicBezTo>
                  <a:cubicBezTo>
                    <a:pt x="4437" y="4290"/>
                    <a:pt x="4386" y="4275"/>
                    <a:pt x="4338" y="4251"/>
                  </a:cubicBezTo>
                  <a:cubicBezTo>
                    <a:pt x="3767" y="3954"/>
                    <a:pt x="3151" y="3748"/>
                    <a:pt x="2717" y="3246"/>
                  </a:cubicBezTo>
                  <a:cubicBezTo>
                    <a:pt x="2489" y="2972"/>
                    <a:pt x="2489" y="2630"/>
                    <a:pt x="2443" y="2310"/>
                  </a:cubicBezTo>
                  <a:cubicBezTo>
                    <a:pt x="2420" y="2219"/>
                    <a:pt x="2580" y="2105"/>
                    <a:pt x="2649" y="1991"/>
                  </a:cubicBezTo>
                  <a:cubicBezTo>
                    <a:pt x="2877" y="2151"/>
                    <a:pt x="3082" y="2265"/>
                    <a:pt x="3311" y="2425"/>
                  </a:cubicBezTo>
                  <a:cubicBezTo>
                    <a:pt x="3180" y="2034"/>
                    <a:pt x="2947" y="1829"/>
                    <a:pt x="2690" y="1829"/>
                  </a:cubicBezTo>
                  <a:cubicBezTo>
                    <a:pt x="2676" y="1829"/>
                    <a:pt x="2662" y="1830"/>
                    <a:pt x="2649" y="1831"/>
                  </a:cubicBezTo>
                  <a:cubicBezTo>
                    <a:pt x="2352" y="1877"/>
                    <a:pt x="2146" y="2196"/>
                    <a:pt x="2192" y="2516"/>
                  </a:cubicBezTo>
                  <a:cubicBezTo>
                    <a:pt x="2261" y="2950"/>
                    <a:pt x="2397" y="3338"/>
                    <a:pt x="2786" y="3611"/>
                  </a:cubicBezTo>
                  <a:cubicBezTo>
                    <a:pt x="2945" y="3703"/>
                    <a:pt x="3128" y="3794"/>
                    <a:pt x="3311" y="3908"/>
                  </a:cubicBezTo>
                  <a:cubicBezTo>
                    <a:pt x="3539" y="4045"/>
                    <a:pt x="3767" y="4182"/>
                    <a:pt x="3995" y="4319"/>
                  </a:cubicBezTo>
                  <a:cubicBezTo>
                    <a:pt x="4018" y="4342"/>
                    <a:pt x="4041" y="4410"/>
                    <a:pt x="4132" y="4502"/>
                  </a:cubicBezTo>
                  <a:cubicBezTo>
                    <a:pt x="3950" y="4456"/>
                    <a:pt x="3858" y="4433"/>
                    <a:pt x="3767" y="4410"/>
                  </a:cubicBezTo>
                  <a:cubicBezTo>
                    <a:pt x="3265" y="4319"/>
                    <a:pt x="2740" y="4228"/>
                    <a:pt x="2238" y="4136"/>
                  </a:cubicBezTo>
                  <a:lnTo>
                    <a:pt x="2238" y="4136"/>
                  </a:lnTo>
                  <a:cubicBezTo>
                    <a:pt x="2489" y="4205"/>
                    <a:pt x="2740" y="4273"/>
                    <a:pt x="2991" y="4319"/>
                  </a:cubicBezTo>
                  <a:cubicBezTo>
                    <a:pt x="3470" y="4433"/>
                    <a:pt x="3927" y="4524"/>
                    <a:pt x="4383" y="4639"/>
                  </a:cubicBezTo>
                  <a:cubicBezTo>
                    <a:pt x="4475" y="4661"/>
                    <a:pt x="4543" y="4753"/>
                    <a:pt x="4612" y="4798"/>
                  </a:cubicBezTo>
                  <a:cubicBezTo>
                    <a:pt x="4634" y="4821"/>
                    <a:pt x="4680" y="4844"/>
                    <a:pt x="4726" y="4890"/>
                  </a:cubicBezTo>
                  <a:cubicBezTo>
                    <a:pt x="4657" y="4981"/>
                    <a:pt x="4612" y="5095"/>
                    <a:pt x="4520" y="5164"/>
                  </a:cubicBezTo>
                  <a:cubicBezTo>
                    <a:pt x="4269" y="5346"/>
                    <a:pt x="4018" y="5552"/>
                    <a:pt x="3721" y="5689"/>
                  </a:cubicBezTo>
                  <a:cubicBezTo>
                    <a:pt x="3517" y="5791"/>
                    <a:pt x="3299" y="5836"/>
                    <a:pt x="3079" y="5836"/>
                  </a:cubicBezTo>
                  <a:cubicBezTo>
                    <a:pt x="2904" y="5836"/>
                    <a:pt x="2729" y="5807"/>
                    <a:pt x="2557" y="5757"/>
                  </a:cubicBezTo>
                  <a:cubicBezTo>
                    <a:pt x="2215" y="5689"/>
                    <a:pt x="2055" y="5392"/>
                    <a:pt x="1964" y="5072"/>
                  </a:cubicBezTo>
                  <a:cubicBezTo>
                    <a:pt x="1918" y="5004"/>
                    <a:pt x="1918" y="4913"/>
                    <a:pt x="1895" y="4844"/>
                  </a:cubicBezTo>
                  <a:lnTo>
                    <a:pt x="1827" y="4821"/>
                  </a:lnTo>
                  <a:cubicBezTo>
                    <a:pt x="1827" y="4913"/>
                    <a:pt x="1781" y="5004"/>
                    <a:pt x="1804" y="5095"/>
                  </a:cubicBezTo>
                  <a:cubicBezTo>
                    <a:pt x="1873" y="5415"/>
                    <a:pt x="1964" y="5734"/>
                    <a:pt x="2306" y="5848"/>
                  </a:cubicBezTo>
                  <a:cubicBezTo>
                    <a:pt x="2649" y="5940"/>
                    <a:pt x="2991" y="6008"/>
                    <a:pt x="3333" y="6077"/>
                  </a:cubicBezTo>
                  <a:cubicBezTo>
                    <a:pt x="3349" y="6084"/>
                    <a:pt x="3361" y="6087"/>
                    <a:pt x="3372" y="6087"/>
                  </a:cubicBezTo>
                  <a:cubicBezTo>
                    <a:pt x="3394" y="6087"/>
                    <a:pt x="3409" y="6077"/>
                    <a:pt x="3425" y="6077"/>
                  </a:cubicBezTo>
                  <a:cubicBezTo>
                    <a:pt x="3721" y="5871"/>
                    <a:pt x="4018" y="5689"/>
                    <a:pt x="4292" y="5506"/>
                  </a:cubicBezTo>
                  <a:cubicBezTo>
                    <a:pt x="4315" y="5483"/>
                    <a:pt x="4360" y="5483"/>
                    <a:pt x="4383" y="5460"/>
                  </a:cubicBezTo>
                  <a:cubicBezTo>
                    <a:pt x="4406" y="5437"/>
                    <a:pt x="4429" y="5415"/>
                    <a:pt x="4452" y="5369"/>
                  </a:cubicBezTo>
                  <a:cubicBezTo>
                    <a:pt x="4475" y="5392"/>
                    <a:pt x="4497" y="5415"/>
                    <a:pt x="4497" y="5415"/>
                  </a:cubicBezTo>
                  <a:cubicBezTo>
                    <a:pt x="4475" y="5437"/>
                    <a:pt x="4452" y="5483"/>
                    <a:pt x="4429" y="5506"/>
                  </a:cubicBezTo>
                  <a:cubicBezTo>
                    <a:pt x="4246" y="5780"/>
                    <a:pt x="4087" y="6054"/>
                    <a:pt x="3927" y="6350"/>
                  </a:cubicBezTo>
                  <a:cubicBezTo>
                    <a:pt x="3904" y="6373"/>
                    <a:pt x="3881" y="6396"/>
                    <a:pt x="3835" y="6396"/>
                  </a:cubicBezTo>
                  <a:cubicBezTo>
                    <a:pt x="3470" y="6556"/>
                    <a:pt x="3425" y="6761"/>
                    <a:pt x="3699" y="7058"/>
                  </a:cubicBezTo>
                  <a:cubicBezTo>
                    <a:pt x="3721" y="7081"/>
                    <a:pt x="3767" y="7127"/>
                    <a:pt x="3790" y="7149"/>
                  </a:cubicBezTo>
                  <a:cubicBezTo>
                    <a:pt x="3961" y="7335"/>
                    <a:pt x="4160" y="7423"/>
                    <a:pt x="4380" y="7423"/>
                  </a:cubicBezTo>
                  <a:cubicBezTo>
                    <a:pt x="4511" y="7423"/>
                    <a:pt x="4649" y="7392"/>
                    <a:pt x="4794" y="7332"/>
                  </a:cubicBezTo>
                  <a:cubicBezTo>
                    <a:pt x="5433" y="7058"/>
                    <a:pt x="5730" y="6556"/>
                    <a:pt x="5730" y="5871"/>
                  </a:cubicBezTo>
                  <a:cubicBezTo>
                    <a:pt x="5730" y="5848"/>
                    <a:pt x="5753" y="5826"/>
                    <a:pt x="5776" y="5757"/>
                  </a:cubicBezTo>
                  <a:cubicBezTo>
                    <a:pt x="5935" y="5826"/>
                    <a:pt x="6095" y="5917"/>
                    <a:pt x="6255" y="5985"/>
                  </a:cubicBezTo>
                  <a:cubicBezTo>
                    <a:pt x="6575" y="6122"/>
                    <a:pt x="6871" y="6236"/>
                    <a:pt x="7191" y="6373"/>
                  </a:cubicBezTo>
                  <a:cubicBezTo>
                    <a:pt x="7351" y="6442"/>
                    <a:pt x="7442" y="6579"/>
                    <a:pt x="7419" y="6761"/>
                  </a:cubicBezTo>
                  <a:cubicBezTo>
                    <a:pt x="7419" y="6967"/>
                    <a:pt x="7510" y="7104"/>
                    <a:pt x="7647" y="7218"/>
                  </a:cubicBezTo>
                  <a:cubicBezTo>
                    <a:pt x="7921" y="7446"/>
                    <a:pt x="8195" y="7652"/>
                    <a:pt x="8469" y="7903"/>
                  </a:cubicBezTo>
                  <a:cubicBezTo>
                    <a:pt x="8218" y="7925"/>
                    <a:pt x="8058" y="7925"/>
                    <a:pt x="7876" y="7948"/>
                  </a:cubicBezTo>
                  <a:cubicBezTo>
                    <a:pt x="7870" y="7949"/>
                    <a:pt x="7863" y="7949"/>
                    <a:pt x="7856" y="7949"/>
                  </a:cubicBezTo>
                  <a:cubicBezTo>
                    <a:pt x="7647" y="7949"/>
                    <a:pt x="6960" y="7624"/>
                    <a:pt x="6894" y="7469"/>
                  </a:cubicBezTo>
                  <a:cubicBezTo>
                    <a:pt x="6871" y="7400"/>
                    <a:pt x="6917" y="7332"/>
                    <a:pt x="6917" y="7241"/>
                  </a:cubicBezTo>
                  <a:cubicBezTo>
                    <a:pt x="6917" y="6807"/>
                    <a:pt x="6734" y="6556"/>
                    <a:pt x="6323" y="6442"/>
                  </a:cubicBezTo>
                  <a:cubicBezTo>
                    <a:pt x="6264" y="6422"/>
                    <a:pt x="6207" y="6412"/>
                    <a:pt x="6153" y="6412"/>
                  </a:cubicBezTo>
                  <a:cubicBezTo>
                    <a:pt x="5902" y="6412"/>
                    <a:pt x="5738" y="6624"/>
                    <a:pt x="5776" y="6944"/>
                  </a:cubicBezTo>
                  <a:cubicBezTo>
                    <a:pt x="5821" y="7195"/>
                    <a:pt x="6004" y="7355"/>
                    <a:pt x="6164" y="7537"/>
                  </a:cubicBezTo>
                  <a:cubicBezTo>
                    <a:pt x="6643" y="7606"/>
                    <a:pt x="6757" y="7674"/>
                    <a:pt x="6826" y="7903"/>
                  </a:cubicBezTo>
                  <a:cubicBezTo>
                    <a:pt x="6725" y="7907"/>
                    <a:pt x="6645" y="7911"/>
                    <a:pt x="6579" y="7911"/>
                  </a:cubicBezTo>
                  <a:cubicBezTo>
                    <a:pt x="6316" y="7911"/>
                    <a:pt x="6287" y="7852"/>
                    <a:pt x="6141" y="7560"/>
                  </a:cubicBezTo>
                  <a:cubicBezTo>
                    <a:pt x="6050" y="7515"/>
                    <a:pt x="5958" y="7492"/>
                    <a:pt x="5890" y="7446"/>
                  </a:cubicBezTo>
                  <a:cubicBezTo>
                    <a:pt x="5823" y="7389"/>
                    <a:pt x="5764" y="7363"/>
                    <a:pt x="5708" y="7363"/>
                  </a:cubicBezTo>
                  <a:cubicBezTo>
                    <a:pt x="5630" y="7363"/>
                    <a:pt x="5558" y="7412"/>
                    <a:pt x="5479" y="7492"/>
                  </a:cubicBezTo>
                  <a:cubicBezTo>
                    <a:pt x="5753" y="7652"/>
                    <a:pt x="5844" y="7880"/>
                    <a:pt x="5776" y="8177"/>
                  </a:cubicBezTo>
                  <a:cubicBezTo>
                    <a:pt x="5525" y="8336"/>
                    <a:pt x="5205" y="8177"/>
                    <a:pt x="4977" y="8382"/>
                  </a:cubicBezTo>
                  <a:cubicBezTo>
                    <a:pt x="5160" y="8402"/>
                    <a:pt x="5348" y="8432"/>
                    <a:pt x="5532" y="8432"/>
                  </a:cubicBezTo>
                  <a:cubicBezTo>
                    <a:pt x="5761" y="8432"/>
                    <a:pt x="5984" y="8386"/>
                    <a:pt x="6186" y="8222"/>
                  </a:cubicBezTo>
                  <a:cubicBezTo>
                    <a:pt x="6186" y="8222"/>
                    <a:pt x="6209" y="8199"/>
                    <a:pt x="6232" y="8199"/>
                  </a:cubicBezTo>
                  <a:cubicBezTo>
                    <a:pt x="6666" y="8222"/>
                    <a:pt x="7122" y="8177"/>
                    <a:pt x="7533" y="8336"/>
                  </a:cubicBezTo>
                  <a:cubicBezTo>
                    <a:pt x="7465" y="8359"/>
                    <a:pt x="7396" y="8405"/>
                    <a:pt x="7328" y="8450"/>
                  </a:cubicBezTo>
                  <a:cubicBezTo>
                    <a:pt x="7236" y="8496"/>
                    <a:pt x="7122" y="8565"/>
                    <a:pt x="7031" y="8633"/>
                  </a:cubicBezTo>
                  <a:lnTo>
                    <a:pt x="7031" y="8610"/>
                  </a:lnTo>
                  <a:cubicBezTo>
                    <a:pt x="6963" y="8633"/>
                    <a:pt x="6894" y="8656"/>
                    <a:pt x="6848" y="8701"/>
                  </a:cubicBezTo>
                  <a:lnTo>
                    <a:pt x="6848" y="8679"/>
                  </a:lnTo>
                  <a:cubicBezTo>
                    <a:pt x="6803" y="8724"/>
                    <a:pt x="6780" y="8793"/>
                    <a:pt x="6734" y="8793"/>
                  </a:cubicBezTo>
                  <a:cubicBezTo>
                    <a:pt x="6483" y="8816"/>
                    <a:pt x="6209" y="8816"/>
                    <a:pt x="5958" y="8838"/>
                  </a:cubicBezTo>
                  <a:cubicBezTo>
                    <a:pt x="5525" y="8861"/>
                    <a:pt x="5137" y="8930"/>
                    <a:pt x="4817" y="9249"/>
                  </a:cubicBezTo>
                  <a:cubicBezTo>
                    <a:pt x="4798" y="9287"/>
                    <a:pt x="4779" y="9340"/>
                    <a:pt x="4773" y="9396"/>
                  </a:cubicBezTo>
                  <a:lnTo>
                    <a:pt x="4773" y="9396"/>
                  </a:lnTo>
                  <a:cubicBezTo>
                    <a:pt x="5131" y="9208"/>
                    <a:pt x="5490" y="9042"/>
                    <a:pt x="5923" y="9042"/>
                  </a:cubicBezTo>
                  <a:cubicBezTo>
                    <a:pt x="5950" y="9042"/>
                    <a:pt x="5977" y="9043"/>
                    <a:pt x="6004" y="9044"/>
                  </a:cubicBezTo>
                  <a:cubicBezTo>
                    <a:pt x="6164" y="9044"/>
                    <a:pt x="6301" y="9044"/>
                    <a:pt x="6392" y="9204"/>
                  </a:cubicBezTo>
                  <a:cubicBezTo>
                    <a:pt x="6438" y="9295"/>
                    <a:pt x="6575" y="9386"/>
                    <a:pt x="6666" y="9386"/>
                  </a:cubicBezTo>
                  <a:cubicBezTo>
                    <a:pt x="6940" y="9386"/>
                    <a:pt x="7100" y="9569"/>
                    <a:pt x="7214" y="9751"/>
                  </a:cubicBezTo>
                  <a:cubicBezTo>
                    <a:pt x="7419" y="10048"/>
                    <a:pt x="7624" y="10345"/>
                    <a:pt x="7739" y="10687"/>
                  </a:cubicBezTo>
                  <a:cubicBezTo>
                    <a:pt x="7830" y="10893"/>
                    <a:pt x="7898" y="11189"/>
                    <a:pt x="7624" y="11441"/>
                  </a:cubicBezTo>
                  <a:cubicBezTo>
                    <a:pt x="7282" y="10984"/>
                    <a:pt x="7328" y="10368"/>
                    <a:pt x="6917" y="9934"/>
                  </a:cubicBezTo>
                  <a:cubicBezTo>
                    <a:pt x="6917" y="10162"/>
                    <a:pt x="6894" y="10368"/>
                    <a:pt x="6894" y="10550"/>
                  </a:cubicBezTo>
                  <a:cubicBezTo>
                    <a:pt x="6894" y="10687"/>
                    <a:pt x="6917" y="10801"/>
                    <a:pt x="6917" y="10938"/>
                  </a:cubicBezTo>
                  <a:cubicBezTo>
                    <a:pt x="6940" y="11463"/>
                    <a:pt x="6940" y="11463"/>
                    <a:pt x="6392" y="11692"/>
                  </a:cubicBezTo>
                  <a:cubicBezTo>
                    <a:pt x="6369" y="11532"/>
                    <a:pt x="6301" y="11395"/>
                    <a:pt x="6301" y="11235"/>
                  </a:cubicBezTo>
                  <a:cubicBezTo>
                    <a:pt x="6278" y="10893"/>
                    <a:pt x="6323" y="10528"/>
                    <a:pt x="6323" y="10185"/>
                  </a:cubicBezTo>
                  <a:cubicBezTo>
                    <a:pt x="6323" y="10048"/>
                    <a:pt x="6323" y="9934"/>
                    <a:pt x="6278" y="9820"/>
                  </a:cubicBezTo>
                  <a:cubicBezTo>
                    <a:pt x="5913" y="10185"/>
                    <a:pt x="5593" y="10596"/>
                    <a:pt x="5091" y="10824"/>
                  </a:cubicBezTo>
                  <a:cubicBezTo>
                    <a:pt x="5091" y="10254"/>
                    <a:pt x="4977" y="10345"/>
                    <a:pt x="6072" y="9318"/>
                  </a:cubicBezTo>
                  <a:lnTo>
                    <a:pt x="6072" y="9318"/>
                  </a:lnTo>
                  <a:cubicBezTo>
                    <a:pt x="5707" y="9363"/>
                    <a:pt x="5479" y="9546"/>
                    <a:pt x="5228" y="9683"/>
                  </a:cubicBezTo>
                  <a:cubicBezTo>
                    <a:pt x="5000" y="9820"/>
                    <a:pt x="4748" y="9957"/>
                    <a:pt x="4475" y="10117"/>
                  </a:cubicBezTo>
                  <a:cubicBezTo>
                    <a:pt x="4520" y="10208"/>
                    <a:pt x="4589" y="10322"/>
                    <a:pt x="4657" y="10436"/>
                  </a:cubicBezTo>
                  <a:cubicBezTo>
                    <a:pt x="4771" y="10345"/>
                    <a:pt x="4885" y="10254"/>
                    <a:pt x="5045" y="10139"/>
                  </a:cubicBezTo>
                  <a:lnTo>
                    <a:pt x="5045" y="10139"/>
                  </a:lnTo>
                  <a:cubicBezTo>
                    <a:pt x="5000" y="10368"/>
                    <a:pt x="4954" y="10550"/>
                    <a:pt x="4931" y="10756"/>
                  </a:cubicBezTo>
                  <a:cubicBezTo>
                    <a:pt x="4931" y="10912"/>
                    <a:pt x="4974" y="10982"/>
                    <a:pt x="5059" y="10982"/>
                  </a:cubicBezTo>
                  <a:cubicBezTo>
                    <a:pt x="5099" y="10982"/>
                    <a:pt x="5147" y="10967"/>
                    <a:pt x="5205" y="10938"/>
                  </a:cubicBezTo>
                  <a:cubicBezTo>
                    <a:pt x="5410" y="10824"/>
                    <a:pt x="5593" y="10687"/>
                    <a:pt x="5776" y="10550"/>
                  </a:cubicBezTo>
                  <a:cubicBezTo>
                    <a:pt x="5867" y="10482"/>
                    <a:pt x="5958" y="10413"/>
                    <a:pt x="6072" y="10299"/>
                  </a:cubicBezTo>
                  <a:cubicBezTo>
                    <a:pt x="6072" y="10436"/>
                    <a:pt x="6095" y="10505"/>
                    <a:pt x="6095" y="10596"/>
                  </a:cubicBezTo>
                  <a:cubicBezTo>
                    <a:pt x="5981" y="11007"/>
                    <a:pt x="6141" y="11372"/>
                    <a:pt x="6301" y="11760"/>
                  </a:cubicBezTo>
                  <a:cubicBezTo>
                    <a:pt x="6415" y="12034"/>
                    <a:pt x="6506" y="12308"/>
                    <a:pt x="6620" y="12627"/>
                  </a:cubicBezTo>
                  <a:cubicBezTo>
                    <a:pt x="6458" y="12615"/>
                    <a:pt x="6303" y="12555"/>
                    <a:pt x="6155" y="12555"/>
                  </a:cubicBezTo>
                  <a:cubicBezTo>
                    <a:pt x="6031" y="12555"/>
                    <a:pt x="5912" y="12596"/>
                    <a:pt x="5798" y="12742"/>
                  </a:cubicBezTo>
                  <a:cubicBezTo>
                    <a:pt x="5847" y="12736"/>
                    <a:pt x="5894" y="12734"/>
                    <a:pt x="5940" y="12734"/>
                  </a:cubicBezTo>
                  <a:cubicBezTo>
                    <a:pt x="6476" y="12734"/>
                    <a:pt x="6835" y="13086"/>
                    <a:pt x="7214" y="13381"/>
                  </a:cubicBezTo>
                  <a:cubicBezTo>
                    <a:pt x="7191" y="13404"/>
                    <a:pt x="7191" y="13426"/>
                    <a:pt x="7191" y="13449"/>
                  </a:cubicBezTo>
                  <a:cubicBezTo>
                    <a:pt x="7115" y="13449"/>
                    <a:pt x="7039" y="13459"/>
                    <a:pt x="6969" y="13459"/>
                  </a:cubicBezTo>
                  <a:cubicBezTo>
                    <a:pt x="6935" y="13459"/>
                    <a:pt x="6902" y="13457"/>
                    <a:pt x="6871" y="13449"/>
                  </a:cubicBezTo>
                  <a:cubicBezTo>
                    <a:pt x="6666" y="13381"/>
                    <a:pt x="6460" y="13267"/>
                    <a:pt x="6278" y="13198"/>
                  </a:cubicBezTo>
                  <a:cubicBezTo>
                    <a:pt x="6141" y="13175"/>
                    <a:pt x="6027" y="13130"/>
                    <a:pt x="5890" y="13130"/>
                  </a:cubicBezTo>
                  <a:cubicBezTo>
                    <a:pt x="5639" y="13152"/>
                    <a:pt x="5525" y="13335"/>
                    <a:pt x="5547" y="13586"/>
                  </a:cubicBezTo>
                  <a:cubicBezTo>
                    <a:pt x="5570" y="13655"/>
                    <a:pt x="5570" y="13723"/>
                    <a:pt x="5593" y="13792"/>
                  </a:cubicBezTo>
                  <a:cubicBezTo>
                    <a:pt x="5502" y="13837"/>
                    <a:pt x="5410" y="13837"/>
                    <a:pt x="5342" y="13883"/>
                  </a:cubicBezTo>
                  <a:cubicBezTo>
                    <a:pt x="5289" y="13915"/>
                    <a:pt x="5241" y="13932"/>
                    <a:pt x="5193" y="13932"/>
                  </a:cubicBezTo>
                  <a:cubicBezTo>
                    <a:pt x="5138" y="13932"/>
                    <a:pt x="5084" y="13909"/>
                    <a:pt x="5022" y="13860"/>
                  </a:cubicBezTo>
                  <a:cubicBezTo>
                    <a:pt x="4931" y="13814"/>
                    <a:pt x="4817" y="13769"/>
                    <a:pt x="4703" y="13746"/>
                  </a:cubicBezTo>
                  <a:cubicBezTo>
                    <a:pt x="4656" y="13736"/>
                    <a:pt x="4604" y="13731"/>
                    <a:pt x="4557" y="13731"/>
                  </a:cubicBezTo>
                  <a:cubicBezTo>
                    <a:pt x="4491" y="13731"/>
                    <a:pt x="4433" y="13742"/>
                    <a:pt x="4406" y="13769"/>
                  </a:cubicBezTo>
                  <a:cubicBezTo>
                    <a:pt x="4360" y="13814"/>
                    <a:pt x="4360" y="13951"/>
                    <a:pt x="4383" y="14043"/>
                  </a:cubicBezTo>
                  <a:cubicBezTo>
                    <a:pt x="4452" y="14294"/>
                    <a:pt x="4520" y="14522"/>
                    <a:pt x="4612" y="14796"/>
                  </a:cubicBezTo>
                  <a:cubicBezTo>
                    <a:pt x="4657" y="14750"/>
                    <a:pt x="4748" y="14705"/>
                    <a:pt x="4817" y="14659"/>
                  </a:cubicBezTo>
                  <a:cubicBezTo>
                    <a:pt x="4726" y="14408"/>
                    <a:pt x="4634" y="14180"/>
                    <a:pt x="4543" y="13928"/>
                  </a:cubicBezTo>
                  <a:cubicBezTo>
                    <a:pt x="4794" y="13928"/>
                    <a:pt x="4908" y="14043"/>
                    <a:pt x="5022" y="14180"/>
                  </a:cubicBezTo>
                  <a:cubicBezTo>
                    <a:pt x="5388" y="14727"/>
                    <a:pt x="5776" y="15275"/>
                    <a:pt x="6141" y="15823"/>
                  </a:cubicBezTo>
                  <a:cubicBezTo>
                    <a:pt x="6164" y="15869"/>
                    <a:pt x="6186" y="15960"/>
                    <a:pt x="6209" y="16051"/>
                  </a:cubicBezTo>
                  <a:cubicBezTo>
                    <a:pt x="6118" y="16051"/>
                    <a:pt x="6072" y="16051"/>
                    <a:pt x="6027" y="16028"/>
                  </a:cubicBezTo>
                  <a:cubicBezTo>
                    <a:pt x="5730" y="15869"/>
                    <a:pt x="5433" y="15663"/>
                    <a:pt x="5114" y="15549"/>
                  </a:cubicBezTo>
                  <a:cubicBezTo>
                    <a:pt x="5042" y="15525"/>
                    <a:pt x="4965" y="15515"/>
                    <a:pt x="4885" y="15515"/>
                  </a:cubicBezTo>
                  <a:cubicBezTo>
                    <a:pt x="4736" y="15515"/>
                    <a:pt x="4578" y="15550"/>
                    <a:pt x="4429" y="15595"/>
                  </a:cubicBezTo>
                  <a:cubicBezTo>
                    <a:pt x="4368" y="15610"/>
                    <a:pt x="4312" y="15618"/>
                    <a:pt x="4259" y="15618"/>
                  </a:cubicBezTo>
                  <a:cubicBezTo>
                    <a:pt x="4153" y="15618"/>
                    <a:pt x="4056" y="15587"/>
                    <a:pt x="3950" y="15526"/>
                  </a:cubicBezTo>
                  <a:cubicBezTo>
                    <a:pt x="3803" y="15445"/>
                    <a:pt x="3644" y="15375"/>
                    <a:pt x="3474" y="15375"/>
                  </a:cubicBezTo>
                  <a:cubicBezTo>
                    <a:pt x="3406" y="15375"/>
                    <a:pt x="3337" y="15386"/>
                    <a:pt x="3265" y="15412"/>
                  </a:cubicBezTo>
                  <a:cubicBezTo>
                    <a:pt x="3242" y="15800"/>
                    <a:pt x="3767" y="16508"/>
                    <a:pt x="4109" y="16553"/>
                  </a:cubicBezTo>
                  <a:cubicBezTo>
                    <a:pt x="4132" y="16690"/>
                    <a:pt x="4155" y="16827"/>
                    <a:pt x="4178" y="16987"/>
                  </a:cubicBezTo>
                  <a:cubicBezTo>
                    <a:pt x="3630" y="16576"/>
                    <a:pt x="3059" y="16188"/>
                    <a:pt x="2717" y="15549"/>
                  </a:cubicBezTo>
                  <a:cubicBezTo>
                    <a:pt x="3082" y="15366"/>
                    <a:pt x="3333" y="15047"/>
                    <a:pt x="3493" y="14659"/>
                  </a:cubicBezTo>
                  <a:cubicBezTo>
                    <a:pt x="3584" y="14385"/>
                    <a:pt x="3699" y="14088"/>
                    <a:pt x="3584" y="13769"/>
                  </a:cubicBezTo>
                  <a:cubicBezTo>
                    <a:pt x="3527" y="13610"/>
                    <a:pt x="3460" y="13533"/>
                    <a:pt x="3360" y="13533"/>
                  </a:cubicBezTo>
                  <a:cubicBezTo>
                    <a:pt x="3303" y="13533"/>
                    <a:pt x="3234" y="13559"/>
                    <a:pt x="3151" y="13609"/>
                  </a:cubicBezTo>
                  <a:cubicBezTo>
                    <a:pt x="2968" y="13700"/>
                    <a:pt x="2786" y="13837"/>
                    <a:pt x="2580" y="13974"/>
                  </a:cubicBezTo>
                  <a:cubicBezTo>
                    <a:pt x="2512" y="13723"/>
                    <a:pt x="2443" y="13449"/>
                    <a:pt x="2352" y="13198"/>
                  </a:cubicBezTo>
                  <a:cubicBezTo>
                    <a:pt x="2329" y="13107"/>
                    <a:pt x="2283" y="13015"/>
                    <a:pt x="2238" y="12947"/>
                  </a:cubicBezTo>
                  <a:cubicBezTo>
                    <a:pt x="2131" y="12751"/>
                    <a:pt x="2010" y="12680"/>
                    <a:pt x="1854" y="12680"/>
                  </a:cubicBezTo>
                  <a:cubicBezTo>
                    <a:pt x="1810" y="12680"/>
                    <a:pt x="1763" y="12686"/>
                    <a:pt x="1713" y="12696"/>
                  </a:cubicBezTo>
                  <a:cubicBezTo>
                    <a:pt x="1439" y="12764"/>
                    <a:pt x="1302" y="12924"/>
                    <a:pt x="1302" y="13198"/>
                  </a:cubicBezTo>
                  <a:cubicBezTo>
                    <a:pt x="1279" y="13472"/>
                    <a:pt x="1325" y="13700"/>
                    <a:pt x="1484" y="13928"/>
                  </a:cubicBezTo>
                  <a:cubicBezTo>
                    <a:pt x="1576" y="14065"/>
                    <a:pt x="1644" y="14225"/>
                    <a:pt x="1667" y="14431"/>
                  </a:cubicBezTo>
                  <a:cubicBezTo>
                    <a:pt x="1599" y="14385"/>
                    <a:pt x="1507" y="14339"/>
                    <a:pt x="1416" y="14271"/>
                  </a:cubicBezTo>
                  <a:cubicBezTo>
                    <a:pt x="1200" y="14121"/>
                    <a:pt x="948" y="14069"/>
                    <a:pt x="694" y="14069"/>
                  </a:cubicBezTo>
                  <a:cubicBezTo>
                    <a:pt x="599" y="14069"/>
                    <a:pt x="505" y="14076"/>
                    <a:pt x="412" y="14088"/>
                  </a:cubicBezTo>
                  <a:cubicBezTo>
                    <a:pt x="183" y="14134"/>
                    <a:pt x="24" y="14294"/>
                    <a:pt x="24" y="14476"/>
                  </a:cubicBezTo>
                  <a:cubicBezTo>
                    <a:pt x="1" y="14636"/>
                    <a:pt x="115" y="14819"/>
                    <a:pt x="320" y="14910"/>
                  </a:cubicBezTo>
                  <a:cubicBezTo>
                    <a:pt x="617" y="15001"/>
                    <a:pt x="937" y="15070"/>
                    <a:pt x="1256" y="15230"/>
                  </a:cubicBezTo>
                  <a:cubicBezTo>
                    <a:pt x="868" y="15366"/>
                    <a:pt x="480" y="15481"/>
                    <a:pt x="92" y="15618"/>
                  </a:cubicBezTo>
                  <a:cubicBezTo>
                    <a:pt x="183" y="16074"/>
                    <a:pt x="457" y="16211"/>
                    <a:pt x="1256" y="16211"/>
                  </a:cubicBezTo>
                  <a:cubicBezTo>
                    <a:pt x="1142" y="16348"/>
                    <a:pt x="1051" y="16508"/>
                    <a:pt x="937" y="16622"/>
                  </a:cubicBezTo>
                  <a:cubicBezTo>
                    <a:pt x="777" y="16804"/>
                    <a:pt x="845" y="17010"/>
                    <a:pt x="914" y="17192"/>
                  </a:cubicBezTo>
                  <a:cubicBezTo>
                    <a:pt x="914" y="17261"/>
                    <a:pt x="982" y="17307"/>
                    <a:pt x="1051" y="17329"/>
                  </a:cubicBezTo>
                  <a:cubicBezTo>
                    <a:pt x="1104" y="17349"/>
                    <a:pt x="1165" y="17358"/>
                    <a:pt x="1230" y="17358"/>
                  </a:cubicBezTo>
                  <a:cubicBezTo>
                    <a:pt x="1466" y="17358"/>
                    <a:pt x="1747" y="17235"/>
                    <a:pt x="1873" y="17056"/>
                  </a:cubicBezTo>
                  <a:cubicBezTo>
                    <a:pt x="2032" y="16850"/>
                    <a:pt x="2169" y="16645"/>
                    <a:pt x="2306" y="16394"/>
                  </a:cubicBezTo>
                  <a:cubicBezTo>
                    <a:pt x="2466" y="16599"/>
                    <a:pt x="2580" y="16782"/>
                    <a:pt x="2740" y="16964"/>
                  </a:cubicBezTo>
                  <a:cubicBezTo>
                    <a:pt x="2808" y="17033"/>
                    <a:pt x="2968" y="17078"/>
                    <a:pt x="3082" y="17078"/>
                  </a:cubicBezTo>
                  <a:cubicBezTo>
                    <a:pt x="3128" y="17078"/>
                    <a:pt x="3196" y="16941"/>
                    <a:pt x="3242" y="16850"/>
                  </a:cubicBezTo>
                  <a:cubicBezTo>
                    <a:pt x="3265" y="16827"/>
                    <a:pt x="3265" y="16782"/>
                    <a:pt x="3288" y="16713"/>
                  </a:cubicBezTo>
                  <a:cubicBezTo>
                    <a:pt x="3607" y="16873"/>
                    <a:pt x="3904" y="17033"/>
                    <a:pt x="4269" y="17215"/>
                  </a:cubicBezTo>
                  <a:cubicBezTo>
                    <a:pt x="4018" y="17307"/>
                    <a:pt x="3813" y="17352"/>
                    <a:pt x="3630" y="17444"/>
                  </a:cubicBezTo>
                  <a:cubicBezTo>
                    <a:pt x="3447" y="17535"/>
                    <a:pt x="3265" y="17672"/>
                    <a:pt x="3082" y="17809"/>
                  </a:cubicBezTo>
                  <a:cubicBezTo>
                    <a:pt x="3364" y="18027"/>
                    <a:pt x="3676" y="18144"/>
                    <a:pt x="3975" y="18144"/>
                  </a:cubicBezTo>
                  <a:cubicBezTo>
                    <a:pt x="4208" y="18144"/>
                    <a:pt x="4434" y="18073"/>
                    <a:pt x="4634" y="17923"/>
                  </a:cubicBezTo>
                  <a:cubicBezTo>
                    <a:pt x="4931" y="17695"/>
                    <a:pt x="5251" y="17717"/>
                    <a:pt x="5547" y="17695"/>
                  </a:cubicBezTo>
                  <a:cubicBezTo>
                    <a:pt x="5593" y="17695"/>
                    <a:pt x="5662" y="17740"/>
                    <a:pt x="5707" y="17786"/>
                  </a:cubicBezTo>
                  <a:cubicBezTo>
                    <a:pt x="5821" y="17946"/>
                    <a:pt x="5935" y="18128"/>
                    <a:pt x="6072" y="18334"/>
                  </a:cubicBezTo>
                  <a:cubicBezTo>
                    <a:pt x="6015" y="18322"/>
                    <a:pt x="5958" y="18322"/>
                    <a:pt x="5904" y="18322"/>
                  </a:cubicBezTo>
                  <a:cubicBezTo>
                    <a:pt x="5850" y="18322"/>
                    <a:pt x="5798" y="18322"/>
                    <a:pt x="5753" y="18311"/>
                  </a:cubicBezTo>
                  <a:cubicBezTo>
                    <a:pt x="5685" y="18291"/>
                    <a:pt x="5613" y="18281"/>
                    <a:pt x="5539" y="18281"/>
                  </a:cubicBezTo>
                  <a:cubicBezTo>
                    <a:pt x="4944" y="18281"/>
                    <a:pt x="4201" y="18886"/>
                    <a:pt x="4018" y="19292"/>
                  </a:cubicBezTo>
                  <a:cubicBezTo>
                    <a:pt x="3950" y="19429"/>
                    <a:pt x="3927" y="19589"/>
                    <a:pt x="3950" y="19749"/>
                  </a:cubicBezTo>
                  <a:cubicBezTo>
                    <a:pt x="3997" y="19938"/>
                    <a:pt x="4099" y="20040"/>
                    <a:pt x="4240" y="20040"/>
                  </a:cubicBezTo>
                  <a:cubicBezTo>
                    <a:pt x="4303" y="20040"/>
                    <a:pt x="4374" y="20020"/>
                    <a:pt x="4452" y="19977"/>
                  </a:cubicBezTo>
                  <a:cubicBezTo>
                    <a:pt x="4840" y="19749"/>
                    <a:pt x="5228" y="19498"/>
                    <a:pt x="5639" y="19270"/>
                  </a:cubicBezTo>
                  <a:cubicBezTo>
                    <a:pt x="5776" y="19178"/>
                    <a:pt x="5913" y="19110"/>
                    <a:pt x="6050" y="19041"/>
                  </a:cubicBezTo>
                  <a:lnTo>
                    <a:pt x="6050" y="19041"/>
                  </a:lnTo>
                  <a:cubicBezTo>
                    <a:pt x="5981" y="19224"/>
                    <a:pt x="5890" y="19429"/>
                    <a:pt x="5844" y="19635"/>
                  </a:cubicBezTo>
                  <a:cubicBezTo>
                    <a:pt x="5821" y="19749"/>
                    <a:pt x="5844" y="19886"/>
                    <a:pt x="5844" y="20023"/>
                  </a:cubicBezTo>
                  <a:cubicBezTo>
                    <a:pt x="6506" y="19726"/>
                    <a:pt x="6757" y="19384"/>
                    <a:pt x="6734" y="18745"/>
                  </a:cubicBezTo>
                  <a:cubicBezTo>
                    <a:pt x="6748" y="18744"/>
                    <a:pt x="6761" y="18743"/>
                    <a:pt x="6774" y="18743"/>
                  </a:cubicBezTo>
                  <a:cubicBezTo>
                    <a:pt x="7140" y="18743"/>
                    <a:pt x="7384" y="19045"/>
                    <a:pt x="7693" y="19155"/>
                  </a:cubicBezTo>
                  <a:cubicBezTo>
                    <a:pt x="7373" y="19292"/>
                    <a:pt x="7008" y="19384"/>
                    <a:pt x="6734" y="19589"/>
                  </a:cubicBezTo>
                  <a:cubicBezTo>
                    <a:pt x="6255" y="19886"/>
                    <a:pt x="6004" y="20365"/>
                    <a:pt x="6072" y="20959"/>
                  </a:cubicBezTo>
                  <a:cubicBezTo>
                    <a:pt x="6090" y="21137"/>
                    <a:pt x="6150" y="21232"/>
                    <a:pt x="6284" y="21232"/>
                  </a:cubicBezTo>
                  <a:cubicBezTo>
                    <a:pt x="6322" y="21232"/>
                    <a:pt x="6365" y="21225"/>
                    <a:pt x="6415" y="21210"/>
                  </a:cubicBezTo>
                  <a:cubicBezTo>
                    <a:pt x="6711" y="21118"/>
                    <a:pt x="7031" y="21050"/>
                    <a:pt x="7305" y="20890"/>
                  </a:cubicBezTo>
                  <a:cubicBezTo>
                    <a:pt x="7533" y="20753"/>
                    <a:pt x="7670" y="20502"/>
                    <a:pt x="7830" y="20274"/>
                  </a:cubicBezTo>
                  <a:cubicBezTo>
                    <a:pt x="7944" y="20091"/>
                    <a:pt x="8035" y="19886"/>
                    <a:pt x="8127" y="19680"/>
                  </a:cubicBezTo>
                  <a:cubicBezTo>
                    <a:pt x="8181" y="19534"/>
                    <a:pt x="8236" y="19461"/>
                    <a:pt x="8361" y="19461"/>
                  </a:cubicBezTo>
                  <a:cubicBezTo>
                    <a:pt x="8392" y="19461"/>
                    <a:pt x="8428" y="19466"/>
                    <a:pt x="8469" y="19475"/>
                  </a:cubicBezTo>
                  <a:cubicBezTo>
                    <a:pt x="8994" y="19566"/>
                    <a:pt x="9496" y="19658"/>
                    <a:pt x="10021" y="19749"/>
                  </a:cubicBezTo>
                  <a:lnTo>
                    <a:pt x="10021" y="19734"/>
                  </a:lnTo>
                  <a:lnTo>
                    <a:pt x="10021" y="19734"/>
                  </a:lnTo>
                  <a:cubicBezTo>
                    <a:pt x="10286" y="19821"/>
                    <a:pt x="10531" y="19888"/>
                    <a:pt x="10797" y="19954"/>
                  </a:cubicBezTo>
                  <a:cubicBezTo>
                    <a:pt x="10808" y="19957"/>
                    <a:pt x="10819" y="19957"/>
                    <a:pt x="10830" y="19957"/>
                  </a:cubicBezTo>
                  <a:cubicBezTo>
                    <a:pt x="10889" y="19957"/>
                    <a:pt x="10948" y="19931"/>
                    <a:pt x="11011" y="19931"/>
                  </a:cubicBezTo>
                  <a:cubicBezTo>
                    <a:pt x="11059" y="19931"/>
                    <a:pt x="11109" y="19947"/>
                    <a:pt x="11162" y="20000"/>
                  </a:cubicBezTo>
                  <a:cubicBezTo>
                    <a:pt x="11277" y="20091"/>
                    <a:pt x="11482" y="20091"/>
                    <a:pt x="11619" y="20114"/>
                  </a:cubicBezTo>
                  <a:cubicBezTo>
                    <a:pt x="11779" y="20160"/>
                    <a:pt x="11938" y="20183"/>
                    <a:pt x="12098" y="20228"/>
                  </a:cubicBezTo>
                  <a:cubicBezTo>
                    <a:pt x="12121" y="20228"/>
                    <a:pt x="12144" y="20251"/>
                    <a:pt x="12212" y="20297"/>
                  </a:cubicBezTo>
                  <a:cubicBezTo>
                    <a:pt x="12075" y="20365"/>
                    <a:pt x="11984" y="20434"/>
                    <a:pt x="11870" y="20457"/>
                  </a:cubicBezTo>
                  <a:cubicBezTo>
                    <a:pt x="11413" y="20548"/>
                    <a:pt x="10957" y="20616"/>
                    <a:pt x="10478" y="20685"/>
                  </a:cubicBezTo>
                  <a:cubicBezTo>
                    <a:pt x="9930" y="20799"/>
                    <a:pt x="9451" y="21027"/>
                    <a:pt x="9131" y="21506"/>
                  </a:cubicBezTo>
                  <a:cubicBezTo>
                    <a:pt x="8948" y="21758"/>
                    <a:pt x="8971" y="22009"/>
                    <a:pt x="9040" y="22283"/>
                  </a:cubicBezTo>
                  <a:cubicBezTo>
                    <a:pt x="9062" y="22328"/>
                    <a:pt x="9131" y="22397"/>
                    <a:pt x="9199" y="22397"/>
                  </a:cubicBezTo>
                  <a:cubicBezTo>
                    <a:pt x="9348" y="22419"/>
                    <a:pt x="9496" y="22448"/>
                    <a:pt x="9642" y="22448"/>
                  </a:cubicBezTo>
                  <a:cubicBezTo>
                    <a:pt x="9787" y="22448"/>
                    <a:pt x="9930" y="22419"/>
                    <a:pt x="10067" y="22328"/>
                  </a:cubicBezTo>
                  <a:cubicBezTo>
                    <a:pt x="10409" y="22100"/>
                    <a:pt x="10752" y="21849"/>
                    <a:pt x="11094" y="21621"/>
                  </a:cubicBezTo>
                  <a:cubicBezTo>
                    <a:pt x="11162" y="21575"/>
                    <a:pt x="11254" y="21529"/>
                    <a:pt x="11345" y="21506"/>
                  </a:cubicBezTo>
                  <a:lnTo>
                    <a:pt x="11345" y="21506"/>
                  </a:lnTo>
                  <a:cubicBezTo>
                    <a:pt x="11140" y="21803"/>
                    <a:pt x="11231" y="22146"/>
                    <a:pt x="11254" y="22442"/>
                  </a:cubicBezTo>
                  <a:cubicBezTo>
                    <a:pt x="11277" y="22671"/>
                    <a:pt x="11436" y="22876"/>
                    <a:pt x="11550" y="23081"/>
                  </a:cubicBezTo>
                  <a:cubicBezTo>
                    <a:pt x="11619" y="23218"/>
                    <a:pt x="11710" y="23332"/>
                    <a:pt x="11824" y="23447"/>
                  </a:cubicBezTo>
                  <a:cubicBezTo>
                    <a:pt x="11881" y="23503"/>
                    <a:pt x="11968" y="23544"/>
                    <a:pt x="12048" y="23544"/>
                  </a:cubicBezTo>
                  <a:cubicBezTo>
                    <a:pt x="12065" y="23544"/>
                    <a:pt x="12082" y="23542"/>
                    <a:pt x="12098" y="23538"/>
                  </a:cubicBezTo>
                  <a:cubicBezTo>
                    <a:pt x="12167" y="23538"/>
                    <a:pt x="12212" y="23424"/>
                    <a:pt x="12235" y="23332"/>
                  </a:cubicBezTo>
                  <a:cubicBezTo>
                    <a:pt x="12395" y="22739"/>
                    <a:pt x="12372" y="22168"/>
                    <a:pt x="12167" y="21598"/>
                  </a:cubicBezTo>
                  <a:cubicBezTo>
                    <a:pt x="12075" y="21392"/>
                    <a:pt x="11961" y="21187"/>
                    <a:pt x="11870" y="20959"/>
                  </a:cubicBezTo>
                  <a:cubicBezTo>
                    <a:pt x="12238" y="20735"/>
                    <a:pt x="12599" y="20595"/>
                    <a:pt x="12970" y="20595"/>
                  </a:cubicBezTo>
                  <a:cubicBezTo>
                    <a:pt x="13242" y="20595"/>
                    <a:pt x="13520" y="20671"/>
                    <a:pt x="13810" y="20845"/>
                  </a:cubicBezTo>
                  <a:cubicBezTo>
                    <a:pt x="14312" y="21118"/>
                    <a:pt x="14837" y="21370"/>
                    <a:pt x="15339" y="21621"/>
                  </a:cubicBezTo>
                  <a:cubicBezTo>
                    <a:pt x="15454" y="21689"/>
                    <a:pt x="15545" y="21758"/>
                    <a:pt x="15636" y="21803"/>
                  </a:cubicBezTo>
                  <a:cubicBezTo>
                    <a:pt x="15807" y="21898"/>
                    <a:pt x="15963" y="21946"/>
                    <a:pt x="16142" y="21946"/>
                  </a:cubicBezTo>
                  <a:cubicBezTo>
                    <a:pt x="16178" y="21946"/>
                    <a:pt x="16214" y="21944"/>
                    <a:pt x="16252" y="21940"/>
                  </a:cubicBezTo>
                  <a:cubicBezTo>
                    <a:pt x="16526" y="21940"/>
                    <a:pt x="16800" y="22031"/>
                    <a:pt x="17051" y="22077"/>
                  </a:cubicBezTo>
                  <a:cubicBezTo>
                    <a:pt x="17097" y="22077"/>
                    <a:pt x="17143" y="22123"/>
                    <a:pt x="17188" y="22123"/>
                  </a:cubicBezTo>
                  <a:cubicBezTo>
                    <a:pt x="17805" y="22191"/>
                    <a:pt x="18330" y="22511"/>
                    <a:pt x="18855" y="22853"/>
                  </a:cubicBezTo>
                  <a:cubicBezTo>
                    <a:pt x="19106" y="23036"/>
                    <a:pt x="19334" y="23241"/>
                    <a:pt x="19516" y="23469"/>
                  </a:cubicBezTo>
                  <a:cubicBezTo>
                    <a:pt x="20156" y="24337"/>
                    <a:pt x="20863" y="25113"/>
                    <a:pt x="21708" y="25775"/>
                  </a:cubicBezTo>
                  <a:cubicBezTo>
                    <a:pt x="22050" y="26026"/>
                    <a:pt x="22301" y="26368"/>
                    <a:pt x="22598" y="26665"/>
                  </a:cubicBezTo>
                  <a:cubicBezTo>
                    <a:pt x="22639" y="26707"/>
                    <a:pt x="22706" y="26725"/>
                    <a:pt x="22785" y="26725"/>
                  </a:cubicBezTo>
                  <a:cubicBezTo>
                    <a:pt x="23187" y="26725"/>
                    <a:pt x="23937" y="26258"/>
                    <a:pt x="23671" y="25935"/>
                  </a:cubicBezTo>
                  <a:cubicBezTo>
                    <a:pt x="23922" y="25798"/>
                    <a:pt x="23785" y="25661"/>
                    <a:pt x="23671" y="25524"/>
                  </a:cubicBezTo>
                  <a:cubicBezTo>
                    <a:pt x="23351" y="25181"/>
                    <a:pt x="22986" y="24862"/>
                    <a:pt x="22689" y="24474"/>
                  </a:cubicBezTo>
                  <a:cubicBezTo>
                    <a:pt x="22096" y="23766"/>
                    <a:pt x="21297" y="23332"/>
                    <a:pt x="20589" y="22785"/>
                  </a:cubicBezTo>
                  <a:cubicBezTo>
                    <a:pt x="20293" y="22556"/>
                    <a:pt x="20064" y="22283"/>
                    <a:pt x="19813" y="22031"/>
                  </a:cubicBezTo>
                  <a:cubicBezTo>
                    <a:pt x="19494" y="21712"/>
                    <a:pt x="19197" y="21392"/>
                    <a:pt x="18900" y="21050"/>
                  </a:cubicBezTo>
                  <a:cubicBezTo>
                    <a:pt x="18672" y="20776"/>
                    <a:pt x="18467" y="20479"/>
                    <a:pt x="18238" y="20183"/>
                  </a:cubicBezTo>
                  <a:cubicBezTo>
                    <a:pt x="18170" y="20091"/>
                    <a:pt x="18124" y="20000"/>
                    <a:pt x="18078" y="19909"/>
                  </a:cubicBezTo>
                  <a:cubicBezTo>
                    <a:pt x="17668" y="19270"/>
                    <a:pt x="17257" y="18630"/>
                    <a:pt x="16846" y="17991"/>
                  </a:cubicBezTo>
                  <a:cubicBezTo>
                    <a:pt x="16618" y="17626"/>
                    <a:pt x="16389" y="17284"/>
                    <a:pt x="16184" y="16919"/>
                  </a:cubicBezTo>
                  <a:cubicBezTo>
                    <a:pt x="16181" y="16921"/>
                    <a:pt x="16178" y="16924"/>
                    <a:pt x="16176" y="16927"/>
                  </a:cubicBezTo>
                  <a:lnTo>
                    <a:pt x="16176" y="16927"/>
                  </a:lnTo>
                  <a:cubicBezTo>
                    <a:pt x="16113" y="16816"/>
                    <a:pt x="16089" y="16687"/>
                    <a:pt x="16001" y="16599"/>
                  </a:cubicBezTo>
                  <a:cubicBezTo>
                    <a:pt x="15819" y="16348"/>
                    <a:pt x="15819" y="16074"/>
                    <a:pt x="15842" y="15800"/>
                  </a:cubicBezTo>
                  <a:cubicBezTo>
                    <a:pt x="15842" y="15481"/>
                    <a:pt x="15933" y="15161"/>
                    <a:pt x="15842" y="14819"/>
                  </a:cubicBezTo>
                  <a:cubicBezTo>
                    <a:pt x="15819" y="14727"/>
                    <a:pt x="15864" y="14568"/>
                    <a:pt x="15956" y="14476"/>
                  </a:cubicBezTo>
                  <a:cubicBezTo>
                    <a:pt x="16207" y="14180"/>
                    <a:pt x="16504" y="13906"/>
                    <a:pt x="16777" y="13632"/>
                  </a:cubicBezTo>
                  <a:cubicBezTo>
                    <a:pt x="16800" y="13609"/>
                    <a:pt x="16846" y="13609"/>
                    <a:pt x="16892" y="13586"/>
                  </a:cubicBezTo>
                  <a:lnTo>
                    <a:pt x="16892" y="13586"/>
                  </a:lnTo>
                  <a:cubicBezTo>
                    <a:pt x="16869" y="13814"/>
                    <a:pt x="16846" y="13997"/>
                    <a:pt x="16823" y="14202"/>
                  </a:cubicBezTo>
                  <a:cubicBezTo>
                    <a:pt x="16823" y="14294"/>
                    <a:pt x="16800" y="14385"/>
                    <a:pt x="16800" y="14476"/>
                  </a:cubicBezTo>
                  <a:cubicBezTo>
                    <a:pt x="16830" y="14746"/>
                    <a:pt x="16899" y="14848"/>
                    <a:pt x="17047" y="14848"/>
                  </a:cubicBezTo>
                  <a:cubicBezTo>
                    <a:pt x="17124" y="14848"/>
                    <a:pt x="17222" y="14820"/>
                    <a:pt x="17348" y="14773"/>
                  </a:cubicBezTo>
                  <a:cubicBezTo>
                    <a:pt x="17919" y="14545"/>
                    <a:pt x="18147" y="14065"/>
                    <a:pt x="18421" y="13609"/>
                  </a:cubicBezTo>
                  <a:cubicBezTo>
                    <a:pt x="18444" y="13540"/>
                    <a:pt x="18467" y="13472"/>
                    <a:pt x="18512" y="13404"/>
                  </a:cubicBezTo>
                  <a:cubicBezTo>
                    <a:pt x="18649" y="13677"/>
                    <a:pt x="18763" y="13928"/>
                    <a:pt x="18877" y="14157"/>
                  </a:cubicBezTo>
                  <a:cubicBezTo>
                    <a:pt x="19014" y="14431"/>
                    <a:pt x="19243" y="14590"/>
                    <a:pt x="19494" y="14705"/>
                  </a:cubicBezTo>
                  <a:cubicBezTo>
                    <a:pt x="19548" y="14735"/>
                    <a:pt x="19610" y="14749"/>
                    <a:pt x="19676" y="14749"/>
                  </a:cubicBezTo>
                  <a:cubicBezTo>
                    <a:pt x="19858" y="14749"/>
                    <a:pt x="20067" y="14638"/>
                    <a:pt x="20201" y="14453"/>
                  </a:cubicBezTo>
                  <a:cubicBezTo>
                    <a:pt x="20315" y="14271"/>
                    <a:pt x="20293" y="14088"/>
                    <a:pt x="20110" y="13906"/>
                  </a:cubicBezTo>
                  <a:cubicBezTo>
                    <a:pt x="19927" y="13746"/>
                    <a:pt x="19722" y="13609"/>
                    <a:pt x="19516" y="13472"/>
                  </a:cubicBezTo>
                  <a:cubicBezTo>
                    <a:pt x="19243" y="13244"/>
                    <a:pt x="18991" y="13015"/>
                    <a:pt x="18718" y="12810"/>
                  </a:cubicBezTo>
                  <a:cubicBezTo>
                    <a:pt x="18718" y="12808"/>
                    <a:pt x="18718" y="12805"/>
                    <a:pt x="18718" y="12803"/>
                  </a:cubicBezTo>
                  <a:lnTo>
                    <a:pt x="18718" y="12803"/>
                  </a:lnTo>
                  <a:cubicBezTo>
                    <a:pt x="18778" y="12787"/>
                    <a:pt x="18837" y="12787"/>
                    <a:pt x="18877" y="12787"/>
                  </a:cubicBezTo>
                  <a:cubicBezTo>
                    <a:pt x="19174" y="12764"/>
                    <a:pt x="19448" y="12742"/>
                    <a:pt x="19745" y="12719"/>
                  </a:cubicBezTo>
                  <a:cubicBezTo>
                    <a:pt x="19950" y="12719"/>
                    <a:pt x="20156" y="12673"/>
                    <a:pt x="20384" y="12673"/>
                  </a:cubicBezTo>
                  <a:cubicBezTo>
                    <a:pt x="20438" y="12677"/>
                    <a:pt x="20485" y="12680"/>
                    <a:pt x="20527" y="12680"/>
                  </a:cubicBezTo>
                  <a:cubicBezTo>
                    <a:pt x="20728" y="12680"/>
                    <a:pt x="20791" y="12619"/>
                    <a:pt x="20886" y="12354"/>
                  </a:cubicBezTo>
                  <a:cubicBezTo>
                    <a:pt x="21114" y="11806"/>
                    <a:pt x="20795" y="11326"/>
                    <a:pt x="20178" y="11304"/>
                  </a:cubicBezTo>
                  <a:cubicBezTo>
                    <a:pt x="19676" y="11304"/>
                    <a:pt x="19288" y="11532"/>
                    <a:pt x="18855" y="11874"/>
                  </a:cubicBezTo>
                  <a:cubicBezTo>
                    <a:pt x="18900" y="11623"/>
                    <a:pt x="18923" y="11418"/>
                    <a:pt x="18946" y="11235"/>
                  </a:cubicBezTo>
                  <a:cubicBezTo>
                    <a:pt x="19014" y="10893"/>
                    <a:pt x="18946" y="10550"/>
                    <a:pt x="18786" y="10254"/>
                  </a:cubicBezTo>
                  <a:cubicBezTo>
                    <a:pt x="18718" y="10139"/>
                    <a:pt x="18558" y="10003"/>
                    <a:pt x="18421" y="10003"/>
                  </a:cubicBezTo>
                  <a:cubicBezTo>
                    <a:pt x="18307" y="10003"/>
                    <a:pt x="18193" y="10162"/>
                    <a:pt x="18101" y="10254"/>
                  </a:cubicBezTo>
                  <a:cubicBezTo>
                    <a:pt x="18010" y="10391"/>
                    <a:pt x="17827" y="11212"/>
                    <a:pt x="17805" y="11372"/>
                  </a:cubicBezTo>
                  <a:cubicBezTo>
                    <a:pt x="17805" y="11412"/>
                    <a:pt x="17787" y="11469"/>
                    <a:pt x="17767" y="11514"/>
                  </a:cubicBezTo>
                  <a:lnTo>
                    <a:pt x="17767" y="11514"/>
                  </a:lnTo>
                  <a:cubicBezTo>
                    <a:pt x="17683" y="11406"/>
                    <a:pt x="17617" y="11298"/>
                    <a:pt x="17531" y="11189"/>
                  </a:cubicBezTo>
                  <a:cubicBezTo>
                    <a:pt x="17434" y="11069"/>
                    <a:pt x="17351" y="11012"/>
                    <a:pt x="17260" y="11012"/>
                  </a:cubicBezTo>
                  <a:cubicBezTo>
                    <a:pt x="17178" y="11012"/>
                    <a:pt x="17091" y="11058"/>
                    <a:pt x="16983" y="11144"/>
                  </a:cubicBezTo>
                  <a:cubicBezTo>
                    <a:pt x="16755" y="11326"/>
                    <a:pt x="16549" y="11486"/>
                    <a:pt x="16344" y="11669"/>
                  </a:cubicBezTo>
                  <a:cubicBezTo>
                    <a:pt x="16412" y="11737"/>
                    <a:pt x="16526" y="11829"/>
                    <a:pt x="16572" y="11920"/>
                  </a:cubicBezTo>
                  <a:cubicBezTo>
                    <a:pt x="16663" y="12285"/>
                    <a:pt x="16846" y="12559"/>
                    <a:pt x="17234" y="12650"/>
                  </a:cubicBezTo>
                  <a:cubicBezTo>
                    <a:pt x="16686" y="12947"/>
                    <a:pt x="16298" y="13381"/>
                    <a:pt x="15933" y="13837"/>
                  </a:cubicBezTo>
                  <a:cubicBezTo>
                    <a:pt x="15910" y="13837"/>
                    <a:pt x="15864" y="13814"/>
                    <a:pt x="15842" y="13814"/>
                  </a:cubicBezTo>
                  <a:cubicBezTo>
                    <a:pt x="15819" y="13632"/>
                    <a:pt x="15750" y="13426"/>
                    <a:pt x="15773" y="13221"/>
                  </a:cubicBezTo>
                  <a:cubicBezTo>
                    <a:pt x="15796" y="12605"/>
                    <a:pt x="15819" y="11966"/>
                    <a:pt x="16047" y="11395"/>
                  </a:cubicBezTo>
                  <a:cubicBezTo>
                    <a:pt x="16275" y="10824"/>
                    <a:pt x="16481" y="10231"/>
                    <a:pt x="16937" y="9751"/>
                  </a:cubicBezTo>
                  <a:cubicBezTo>
                    <a:pt x="17097" y="9592"/>
                    <a:pt x="17165" y="9318"/>
                    <a:pt x="17280" y="9090"/>
                  </a:cubicBezTo>
                  <a:cubicBezTo>
                    <a:pt x="17782" y="9455"/>
                    <a:pt x="18352" y="9615"/>
                    <a:pt x="18969" y="9660"/>
                  </a:cubicBezTo>
                  <a:cubicBezTo>
                    <a:pt x="19009" y="9664"/>
                    <a:pt x="19050" y="9667"/>
                    <a:pt x="19090" y="9667"/>
                  </a:cubicBezTo>
                  <a:cubicBezTo>
                    <a:pt x="19275" y="9667"/>
                    <a:pt x="19450" y="9611"/>
                    <a:pt x="19562" y="9386"/>
                  </a:cubicBezTo>
                  <a:cubicBezTo>
                    <a:pt x="19151" y="8816"/>
                    <a:pt x="18512" y="8747"/>
                    <a:pt x="17850" y="8679"/>
                  </a:cubicBezTo>
                  <a:cubicBezTo>
                    <a:pt x="18215" y="8450"/>
                    <a:pt x="18558" y="8268"/>
                    <a:pt x="18900" y="8062"/>
                  </a:cubicBezTo>
                  <a:cubicBezTo>
                    <a:pt x="19243" y="7880"/>
                    <a:pt x="19448" y="7583"/>
                    <a:pt x="19653" y="7264"/>
                  </a:cubicBezTo>
                  <a:cubicBezTo>
                    <a:pt x="19676" y="7218"/>
                    <a:pt x="19676" y="7104"/>
                    <a:pt x="19653" y="7081"/>
                  </a:cubicBezTo>
                  <a:cubicBezTo>
                    <a:pt x="19465" y="6955"/>
                    <a:pt x="19315" y="6733"/>
                    <a:pt x="19061" y="6733"/>
                  </a:cubicBezTo>
                  <a:cubicBezTo>
                    <a:pt x="19039" y="6733"/>
                    <a:pt x="19016" y="6735"/>
                    <a:pt x="18991" y="6739"/>
                  </a:cubicBezTo>
                  <a:cubicBezTo>
                    <a:pt x="19037" y="6761"/>
                    <a:pt x="19106" y="6807"/>
                    <a:pt x="19151" y="6830"/>
                  </a:cubicBezTo>
                  <a:cubicBezTo>
                    <a:pt x="18695" y="7035"/>
                    <a:pt x="18467" y="7515"/>
                    <a:pt x="18056" y="7766"/>
                  </a:cubicBezTo>
                  <a:cubicBezTo>
                    <a:pt x="18124" y="7469"/>
                    <a:pt x="18215" y="7195"/>
                    <a:pt x="18284" y="6898"/>
                  </a:cubicBezTo>
                  <a:cubicBezTo>
                    <a:pt x="18307" y="6830"/>
                    <a:pt x="18307" y="6739"/>
                    <a:pt x="18307" y="6647"/>
                  </a:cubicBezTo>
                  <a:cubicBezTo>
                    <a:pt x="18307" y="6533"/>
                    <a:pt x="18284" y="6442"/>
                    <a:pt x="18147" y="6373"/>
                  </a:cubicBezTo>
                  <a:cubicBezTo>
                    <a:pt x="18087" y="6333"/>
                    <a:pt x="18027" y="6315"/>
                    <a:pt x="17973" y="6315"/>
                  </a:cubicBezTo>
                  <a:cubicBezTo>
                    <a:pt x="17903" y="6315"/>
                    <a:pt x="17843" y="6345"/>
                    <a:pt x="17805" y="6396"/>
                  </a:cubicBezTo>
                  <a:cubicBezTo>
                    <a:pt x="17599" y="6602"/>
                    <a:pt x="17325" y="6761"/>
                    <a:pt x="17325" y="7127"/>
                  </a:cubicBezTo>
                  <a:cubicBezTo>
                    <a:pt x="17325" y="7446"/>
                    <a:pt x="17302" y="7766"/>
                    <a:pt x="17302" y="8085"/>
                  </a:cubicBezTo>
                  <a:cubicBezTo>
                    <a:pt x="17280" y="8268"/>
                    <a:pt x="17325" y="8473"/>
                    <a:pt x="17097" y="8542"/>
                  </a:cubicBezTo>
                  <a:cubicBezTo>
                    <a:pt x="16983" y="8199"/>
                    <a:pt x="17074" y="7766"/>
                    <a:pt x="16663" y="7469"/>
                  </a:cubicBezTo>
                  <a:cubicBezTo>
                    <a:pt x="16618" y="7743"/>
                    <a:pt x="16595" y="7948"/>
                    <a:pt x="16595" y="8154"/>
                  </a:cubicBezTo>
                  <a:cubicBezTo>
                    <a:pt x="16572" y="8565"/>
                    <a:pt x="16595" y="8953"/>
                    <a:pt x="16595" y="9363"/>
                  </a:cubicBezTo>
                  <a:cubicBezTo>
                    <a:pt x="16595" y="9409"/>
                    <a:pt x="16595" y="9455"/>
                    <a:pt x="16572" y="9478"/>
                  </a:cubicBezTo>
                  <a:cubicBezTo>
                    <a:pt x="16412" y="9706"/>
                    <a:pt x="16230" y="9911"/>
                    <a:pt x="16070" y="10117"/>
                  </a:cubicBezTo>
                  <a:cubicBezTo>
                    <a:pt x="16047" y="10094"/>
                    <a:pt x="16024" y="10071"/>
                    <a:pt x="16001" y="10071"/>
                  </a:cubicBezTo>
                  <a:cubicBezTo>
                    <a:pt x="16024" y="9546"/>
                    <a:pt x="16070" y="9044"/>
                    <a:pt x="16115" y="8542"/>
                  </a:cubicBezTo>
                  <a:cubicBezTo>
                    <a:pt x="16161" y="8177"/>
                    <a:pt x="16184" y="7811"/>
                    <a:pt x="16230" y="7446"/>
                  </a:cubicBezTo>
                  <a:cubicBezTo>
                    <a:pt x="16230" y="7400"/>
                    <a:pt x="16230" y="7309"/>
                    <a:pt x="16252" y="7309"/>
                  </a:cubicBezTo>
                  <a:cubicBezTo>
                    <a:pt x="16481" y="7172"/>
                    <a:pt x="16435" y="6944"/>
                    <a:pt x="16435" y="6761"/>
                  </a:cubicBezTo>
                  <a:cubicBezTo>
                    <a:pt x="16504" y="6693"/>
                    <a:pt x="16572" y="6602"/>
                    <a:pt x="16640" y="6533"/>
                  </a:cubicBezTo>
                  <a:cubicBezTo>
                    <a:pt x="16458" y="6510"/>
                    <a:pt x="16389" y="6419"/>
                    <a:pt x="16435" y="6236"/>
                  </a:cubicBezTo>
                  <a:cubicBezTo>
                    <a:pt x="16481" y="6008"/>
                    <a:pt x="16481" y="5780"/>
                    <a:pt x="16526" y="5552"/>
                  </a:cubicBezTo>
                  <a:cubicBezTo>
                    <a:pt x="16800" y="5552"/>
                    <a:pt x="17074" y="5460"/>
                    <a:pt x="17211" y="5141"/>
                  </a:cubicBezTo>
                  <a:lnTo>
                    <a:pt x="17211" y="5141"/>
                  </a:lnTo>
                  <a:cubicBezTo>
                    <a:pt x="17120" y="5186"/>
                    <a:pt x="17006" y="5186"/>
                    <a:pt x="16914" y="5232"/>
                  </a:cubicBezTo>
                  <a:cubicBezTo>
                    <a:pt x="16810" y="5277"/>
                    <a:pt x="16737" y="5300"/>
                    <a:pt x="16679" y="5300"/>
                  </a:cubicBezTo>
                  <a:cubicBezTo>
                    <a:pt x="16560" y="5300"/>
                    <a:pt x="16505" y="5203"/>
                    <a:pt x="16367" y="5004"/>
                  </a:cubicBezTo>
                  <a:cubicBezTo>
                    <a:pt x="16184" y="4707"/>
                    <a:pt x="16070" y="4410"/>
                    <a:pt x="16024" y="4091"/>
                  </a:cubicBezTo>
                  <a:cubicBezTo>
                    <a:pt x="16001" y="3977"/>
                    <a:pt x="15979" y="3863"/>
                    <a:pt x="16001" y="3771"/>
                  </a:cubicBezTo>
                  <a:cubicBezTo>
                    <a:pt x="16070" y="3520"/>
                    <a:pt x="16252" y="3406"/>
                    <a:pt x="16504" y="3406"/>
                  </a:cubicBezTo>
                  <a:cubicBezTo>
                    <a:pt x="16595" y="3406"/>
                    <a:pt x="16709" y="3429"/>
                    <a:pt x="16800" y="3429"/>
                  </a:cubicBezTo>
                  <a:cubicBezTo>
                    <a:pt x="17143" y="3863"/>
                    <a:pt x="17302" y="4388"/>
                    <a:pt x="17325" y="4958"/>
                  </a:cubicBezTo>
                  <a:cubicBezTo>
                    <a:pt x="17622" y="4570"/>
                    <a:pt x="17325" y="4251"/>
                    <a:pt x="17211" y="3863"/>
                  </a:cubicBezTo>
                  <a:lnTo>
                    <a:pt x="17211" y="3863"/>
                  </a:lnTo>
                  <a:cubicBezTo>
                    <a:pt x="17642" y="4127"/>
                    <a:pt x="18057" y="4357"/>
                    <a:pt x="18475" y="4357"/>
                  </a:cubicBezTo>
                  <a:cubicBezTo>
                    <a:pt x="18743" y="4357"/>
                    <a:pt x="19012" y="4263"/>
                    <a:pt x="19288" y="4022"/>
                  </a:cubicBezTo>
                  <a:cubicBezTo>
                    <a:pt x="19067" y="3160"/>
                    <a:pt x="18503" y="2812"/>
                    <a:pt x="17638" y="2812"/>
                  </a:cubicBezTo>
                  <a:cubicBezTo>
                    <a:pt x="17610" y="2812"/>
                    <a:pt x="17582" y="2812"/>
                    <a:pt x="17553" y="2813"/>
                  </a:cubicBezTo>
                  <a:cubicBezTo>
                    <a:pt x="17805" y="2630"/>
                    <a:pt x="18033" y="2493"/>
                    <a:pt x="18238" y="2356"/>
                  </a:cubicBezTo>
                  <a:cubicBezTo>
                    <a:pt x="18352" y="2288"/>
                    <a:pt x="18398" y="2242"/>
                    <a:pt x="18421" y="2082"/>
                  </a:cubicBezTo>
                  <a:cubicBezTo>
                    <a:pt x="18421" y="1763"/>
                    <a:pt x="18512" y="1443"/>
                    <a:pt x="18512" y="1124"/>
                  </a:cubicBezTo>
                  <a:cubicBezTo>
                    <a:pt x="18512" y="918"/>
                    <a:pt x="18421" y="713"/>
                    <a:pt x="18330" y="553"/>
                  </a:cubicBezTo>
                  <a:cubicBezTo>
                    <a:pt x="18274" y="453"/>
                    <a:pt x="18192" y="407"/>
                    <a:pt x="18106" y="407"/>
                  </a:cubicBezTo>
                  <a:cubicBezTo>
                    <a:pt x="18015" y="407"/>
                    <a:pt x="17921" y="459"/>
                    <a:pt x="17850" y="553"/>
                  </a:cubicBezTo>
                  <a:cubicBezTo>
                    <a:pt x="17897" y="515"/>
                    <a:pt x="17945" y="493"/>
                    <a:pt x="17989" y="493"/>
                  </a:cubicBezTo>
                  <a:cubicBezTo>
                    <a:pt x="18051" y="493"/>
                    <a:pt x="18107" y="537"/>
                    <a:pt x="18147" y="644"/>
                  </a:cubicBezTo>
                  <a:cubicBezTo>
                    <a:pt x="18193" y="781"/>
                    <a:pt x="18261" y="918"/>
                    <a:pt x="18261" y="1055"/>
                  </a:cubicBezTo>
                  <a:cubicBezTo>
                    <a:pt x="18284" y="1306"/>
                    <a:pt x="18261" y="1534"/>
                    <a:pt x="18215" y="1785"/>
                  </a:cubicBezTo>
                  <a:cubicBezTo>
                    <a:pt x="18193" y="1922"/>
                    <a:pt x="18124" y="2059"/>
                    <a:pt x="18033" y="2173"/>
                  </a:cubicBezTo>
                  <a:cubicBezTo>
                    <a:pt x="17713" y="2539"/>
                    <a:pt x="17234" y="2630"/>
                    <a:pt x="16823" y="2858"/>
                  </a:cubicBezTo>
                  <a:cubicBezTo>
                    <a:pt x="16812" y="2869"/>
                    <a:pt x="16798" y="2874"/>
                    <a:pt x="16782" y="2874"/>
                  </a:cubicBezTo>
                  <a:cubicBezTo>
                    <a:pt x="16731" y="2874"/>
                    <a:pt x="16653" y="2830"/>
                    <a:pt x="16549" y="2813"/>
                  </a:cubicBezTo>
                  <a:cubicBezTo>
                    <a:pt x="17158" y="2294"/>
                    <a:pt x="17321" y="1642"/>
                    <a:pt x="17457" y="966"/>
                  </a:cubicBezTo>
                  <a:lnTo>
                    <a:pt x="17457" y="966"/>
                  </a:lnTo>
                  <a:cubicBezTo>
                    <a:pt x="17211" y="1081"/>
                    <a:pt x="17211" y="1331"/>
                    <a:pt x="17143" y="1626"/>
                  </a:cubicBezTo>
                  <a:cubicBezTo>
                    <a:pt x="17051" y="1512"/>
                    <a:pt x="16983" y="1466"/>
                    <a:pt x="16960" y="1420"/>
                  </a:cubicBezTo>
                  <a:cubicBezTo>
                    <a:pt x="16755" y="918"/>
                    <a:pt x="16435" y="484"/>
                    <a:pt x="15979" y="142"/>
                  </a:cubicBezTo>
                  <a:cubicBezTo>
                    <a:pt x="15866" y="49"/>
                    <a:pt x="15781" y="1"/>
                    <a:pt x="15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20"/>
            <p:cNvSpPr/>
            <p:nvPr/>
          </p:nvSpPr>
          <p:spPr>
            <a:xfrm>
              <a:off x="5808050" y="3341100"/>
              <a:ext cx="95900" cy="132400"/>
            </a:xfrm>
            <a:custGeom>
              <a:avLst/>
              <a:gdLst/>
              <a:ahLst/>
              <a:cxnLst/>
              <a:rect l="l" t="t" r="r" b="b"/>
              <a:pathLst>
                <a:path w="3836" h="5296" extrusionOk="0">
                  <a:moveTo>
                    <a:pt x="803" y="2395"/>
                  </a:moveTo>
                  <a:cubicBezTo>
                    <a:pt x="992" y="2395"/>
                    <a:pt x="1116" y="2510"/>
                    <a:pt x="1237" y="2648"/>
                  </a:cubicBezTo>
                  <a:lnTo>
                    <a:pt x="1237" y="2648"/>
                  </a:lnTo>
                  <a:cubicBezTo>
                    <a:pt x="1181" y="2649"/>
                    <a:pt x="1124" y="2654"/>
                    <a:pt x="1070" y="2654"/>
                  </a:cubicBezTo>
                  <a:cubicBezTo>
                    <a:pt x="928" y="2654"/>
                    <a:pt x="802" y="2621"/>
                    <a:pt x="754" y="2397"/>
                  </a:cubicBezTo>
                  <a:cubicBezTo>
                    <a:pt x="771" y="2395"/>
                    <a:pt x="787" y="2395"/>
                    <a:pt x="803" y="2395"/>
                  </a:cubicBezTo>
                  <a:close/>
                  <a:moveTo>
                    <a:pt x="2329" y="0"/>
                  </a:moveTo>
                  <a:cubicBezTo>
                    <a:pt x="2078" y="69"/>
                    <a:pt x="2009" y="229"/>
                    <a:pt x="1964" y="503"/>
                  </a:cubicBezTo>
                  <a:cubicBezTo>
                    <a:pt x="1850" y="982"/>
                    <a:pt x="1941" y="1438"/>
                    <a:pt x="2009" y="1895"/>
                  </a:cubicBezTo>
                  <a:cubicBezTo>
                    <a:pt x="2032" y="1986"/>
                    <a:pt x="2032" y="2078"/>
                    <a:pt x="2009" y="2146"/>
                  </a:cubicBezTo>
                  <a:cubicBezTo>
                    <a:pt x="1850" y="2580"/>
                    <a:pt x="1667" y="3013"/>
                    <a:pt x="1484" y="3447"/>
                  </a:cubicBezTo>
                  <a:cubicBezTo>
                    <a:pt x="1439" y="3516"/>
                    <a:pt x="1348" y="3561"/>
                    <a:pt x="1279" y="3630"/>
                  </a:cubicBezTo>
                  <a:cubicBezTo>
                    <a:pt x="1256" y="3607"/>
                    <a:pt x="1233" y="3607"/>
                    <a:pt x="1188" y="3584"/>
                  </a:cubicBezTo>
                  <a:cubicBezTo>
                    <a:pt x="1210" y="3271"/>
                    <a:pt x="1232" y="2981"/>
                    <a:pt x="1255" y="2669"/>
                  </a:cubicBezTo>
                  <a:lnTo>
                    <a:pt x="1255" y="2669"/>
                  </a:lnTo>
                  <a:cubicBezTo>
                    <a:pt x="1255" y="2670"/>
                    <a:pt x="1256" y="2670"/>
                    <a:pt x="1256" y="2671"/>
                  </a:cubicBezTo>
                  <a:cubicBezTo>
                    <a:pt x="1325" y="2625"/>
                    <a:pt x="1439" y="2602"/>
                    <a:pt x="1462" y="2557"/>
                  </a:cubicBezTo>
                  <a:cubicBezTo>
                    <a:pt x="1690" y="2100"/>
                    <a:pt x="1667" y="1621"/>
                    <a:pt x="1736" y="1142"/>
                  </a:cubicBezTo>
                  <a:cubicBezTo>
                    <a:pt x="1736" y="1119"/>
                    <a:pt x="1690" y="1096"/>
                    <a:pt x="1667" y="1073"/>
                  </a:cubicBezTo>
                  <a:cubicBezTo>
                    <a:pt x="1644" y="1096"/>
                    <a:pt x="1599" y="1096"/>
                    <a:pt x="1599" y="1119"/>
                  </a:cubicBezTo>
                  <a:cubicBezTo>
                    <a:pt x="1507" y="1530"/>
                    <a:pt x="1416" y="1963"/>
                    <a:pt x="1325" y="2397"/>
                  </a:cubicBezTo>
                  <a:cubicBezTo>
                    <a:pt x="640" y="2351"/>
                    <a:pt x="115" y="1758"/>
                    <a:pt x="389" y="1119"/>
                  </a:cubicBezTo>
                  <a:cubicBezTo>
                    <a:pt x="503" y="845"/>
                    <a:pt x="526" y="548"/>
                    <a:pt x="503" y="251"/>
                  </a:cubicBezTo>
                  <a:lnTo>
                    <a:pt x="503" y="251"/>
                  </a:lnTo>
                  <a:cubicBezTo>
                    <a:pt x="161" y="366"/>
                    <a:pt x="1" y="594"/>
                    <a:pt x="69" y="982"/>
                  </a:cubicBezTo>
                  <a:cubicBezTo>
                    <a:pt x="138" y="1370"/>
                    <a:pt x="229" y="1781"/>
                    <a:pt x="389" y="2146"/>
                  </a:cubicBezTo>
                  <a:cubicBezTo>
                    <a:pt x="480" y="2374"/>
                    <a:pt x="708" y="2580"/>
                    <a:pt x="891" y="2762"/>
                  </a:cubicBezTo>
                  <a:cubicBezTo>
                    <a:pt x="982" y="2854"/>
                    <a:pt x="1028" y="2968"/>
                    <a:pt x="1005" y="3105"/>
                  </a:cubicBezTo>
                  <a:cubicBezTo>
                    <a:pt x="959" y="3379"/>
                    <a:pt x="937" y="3675"/>
                    <a:pt x="891" y="3949"/>
                  </a:cubicBezTo>
                  <a:cubicBezTo>
                    <a:pt x="777" y="3995"/>
                    <a:pt x="663" y="4018"/>
                    <a:pt x="549" y="4040"/>
                  </a:cubicBezTo>
                  <a:cubicBezTo>
                    <a:pt x="1370" y="4040"/>
                    <a:pt x="1576" y="4680"/>
                    <a:pt x="1804" y="5296"/>
                  </a:cubicBezTo>
                  <a:cubicBezTo>
                    <a:pt x="2169" y="4976"/>
                    <a:pt x="2512" y="4657"/>
                    <a:pt x="2854" y="4314"/>
                  </a:cubicBezTo>
                  <a:cubicBezTo>
                    <a:pt x="2795" y="4303"/>
                    <a:pt x="2741" y="4297"/>
                    <a:pt x="2691" y="4297"/>
                  </a:cubicBezTo>
                  <a:cubicBezTo>
                    <a:pt x="2254" y="4297"/>
                    <a:pt x="2118" y="4712"/>
                    <a:pt x="1872" y="4999"/>
                  </a:cubicBezTo>
                  <a:cubicBezTo>
                    <a:pt x="1758" y="4794"/>
                    <a:pt x="1621" y="4634"/>
                    <a:pt x="1576" y="4451"/>
                  </a:cubicBezTo>
                  <a:cubicBezTo>
                    <a:pt x="1553" y="4337"/>
                    <a:pt x="1644" y="4177"/>
                    <a:pt x="1667" y="4040"/>
                  </a:cubicBezTo>
                  <a:cubicBezTo>
                    <a:pt x="1697" y="3919"/>
                    <a:pt x="1769" y="3909"/>
                    <a:pt x="1853" y="3909"/>
                  </a:cubicBezTo>
                  <a:cubicBezTo>
                    <a:pt x="1870" y="3909"/>
                    <a:pt x="1887" y="3909"/>
                    <a:pt x="1905" y="3909"/>
                  </a:cubicBezTo>
                  <a:cubicBezTo>
                    <a:pt x="1932" y="3909"/>
                    <a:pt x="1959" y="3908"/>
                    <a:pt x="1987" y="3904"/>
                  </a:cubicBezTo>
                  <a:cubicBezTo>
                    <a:pt x="2215" y="3858"/>
                    <a:pt x="2466" y="3789"/>
                    <a:pt x="2671" y="3652"/>
                  </a:cubicBezTo>
                  <a:cubicBezTo>
                    <a:pt x="3014" y="3447"/>
                    <a:pt x="3310" y="3173"/>
                    <a:pt x="3630" y="2922"/>
                  </a:cubicBezTo>
                  <a:cubicBezTo>
                    <a:pt x="3521" y="2764"/>
                    <a:pt x="3366" y="2690"/>
                    <a:pt x="3135" y="2690"/>
                  </a:cubicBezTo>
                  <a:cubicBezTo>
                    <a:pt x="2932" y="2690"/>
                    <a:pt x="2670" y="2747"/>
                    <a:pt x="2329" y="2854"/>
                  </a:cubicBezTo>
                  <a:cubicBezTo>
                    <a:pt x="2352" y="2717"/>
                    <a:pt x="2352" y="2602"/>
                    <a:pt x="2352" y="2466"/>
                  </a:cubicBezTo>
                  <a:cubicBezTo>
                    <a:pt x="2557" y="2374"/>
                    <a:pt x="2786" y="2283"/>
                    <a:pt x="2991" y="2192"/>
                  </a:cubicBezTo>
                  <a:cubicBezTo>
                    <a:pt x="3379" y="2055"/>
                    <a:pt x="3607" y="1735"/>
                    <a:pt x="3767" y="1370"/>
                  </a:cubicBezTo>
                  <a:cubicBezTo>
                    <a:pt x="3835" y="1210"/>
                    <a:pt x="3835" y="1050"/>
                    <a:pt x="3699" y="936"/>
                  </a:cubicBezTo>
                  <a:cubicBezTo>
                    <a:pt x="3607" y="1187"/>
                    <a:pt x="3539" y="1438"/>
                    <a:pt x="3402" y="1689"/>
                  </a:cubicBezTo>
                  <a:cubicBezTo>
                    <a:pt x="3301" y="1891"/>
                    <a:pt x="3111" y="2040"/>
                    <a:pt x="2847" y="2040"/>
                  </a:cubicBezTo>
                  <a:cubicBezTo>
                    <a:pt x="2812" y="2040"/>
                    <a:pt x="2777" y="2037"/>
                    <a:pt x="2740" y="2032"/>
                  </a:cubicBezTo>
                  <a:cubicBezTo>
                    <a:pt x="2740" y="1963"/>
                    <a:pt x="2763" y="1872"/>
                    <a:pt x="2763" y="1804"/>
                  </a:cubicBezTo>
                  <a:cubicBezTo>
                    <a:pt x="2747" y="1804"/>
                    <a:pt x="2732" y="1793"/>
                    <a:pt x="2724" y="1793"/>
                  </a:cubicBezTo>
                  <a:cubicBezTo>
                    <a:pt x="2720" y="1793"/>
                    <a:pt x="2717" y="1796"/>
                    <a:pt x="2717" y="1804"/>
                  </a:cubicBezTo>
                  <a:cubicBezTo>
                    <a:pt x="2644" y="1844"/>
                    <a:pt x="2570" y="1865"/>
                    <a:pt x="2503" y="1865"/>
                  </a:cubicBezTo>
                  <a:cubicBezTo>
                    <a:pt x="2382" y="1865"/>
                    <a:pt x="2282" y="1799"/>
                    <a:pt x="2238" y="1667"/>
                  </a:cubicBezTo>
                  <a:cubicBezTo>
                    <a:pt x="2124" y="1256"/>
                    <a:pt x="2101" y="845"/>
                    <a:pt x="2238" y="457"/>
                  </a:cubicBezTo>
                  <a:cubicBezTo>
                    <a:pt x="2261" y="366"/>
                    <a:pt x="2352" y="297"/>
                    <a:pt x="2397" y="229"/>
                  </a:cubicBezTo>
                  <a:cubicBezTo>
                    <a:pt x="2557" y="297"/>
                    <a:pt x="2603" y="388"/>
                    <a:pt x="2580" y="548"/>
                  </a:cubicBezTo>
                  <a:cubicBezTo>
                    <a:pt x="2557" y="822"/>
                    <a:pt x="2557" y="1096"/>
                    <a:pt x="2534" y="1370"/>
                  </a:cubicBezTo>
                  <a:cubicBezTo>
                    <a:pt x="2534" y="1461"/>
                    <a:pt x="2580" y="1530"/>
                    <a:pt x="2580" y="1621"/>
                  </a:cubicBezTo>
                  <a:lnTo>
                    <a:pt x="2694" y="1621"/>
                  </a:lnTo>
                  <a:cubicBezTo>
                    <a:pt x="2740" y="1301"/>
                    <a:pt x="2808" y="959"/>
                    <a:pt x="2854" y="662"/>
                  </a:cubicBezTo>
                  <a:cubicBezTo>
                    <a:pt x="2786" y="571"/>
                    <a:pt x="2717" y="480"/>
                    <a:pt x="2671" y="388"/>
                  </a:cubicBezTo>
                  <a:cubicBezTo>
                    <a:pt x="2626" y="297"/>
                    <a:pt x="2649" y="183"/>
                    <a:pt x="2580" y="115"/>
                  </a:cubicBezTo>
                  <a:cubicBezTo>
                    <a:pt x="2534" y="46"/>
                    <a:pt x="239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20"/>
            <p:cNvSpPr/>
            <p:nvPr/>
          </p:nvSpPr>
          <p:spPr>
            <a:xfrm>
              <a:off x="5879375" y="3341675"/>
              <a:ext cx="18300" cy="27400"/>
            </a:xfrm>
            <a:custGeom>
              <a:avLst/>
              <a:gdLst/>
              <a:ahLst/>
              <a:cxnLst/>
              <a:rect l="l" t="t" r="r" b="b"/>
              <a:pathLst>
                <a:path w="732" h="1096" extrusionOk="0">
                  <a:moveTo>
                    <a:pt x="252" y="0"/>
                  </a:moveTo>
                  <a:cubicBezTo>
                    <a:pt x="206" y="69"/>
                    <a:pt x="138" y="137"/>
                    <a:pt x="69" y="206"/>
                  </a:cubicBezTo>
                  <a:cubicBezTo>
                    <a:pt x="47" y="251"/>
                    <a:pt x="24" y="320"/>
                    <a:pt x="1" y="365"/>
                  </a:cubicBezTo>
                  <a:cubicBezTo>
                    <a:pt x="24" y="388"/>
                    <a:pt x="47" y="411"/>
                    <a:pt x="69" y="434"/>
                  </a:cubicBezTo>
                  <a:cubicBezTo>
                    <a:pt x="115" y="343"/>
                    <a:pt x="138" y="251"/>
                    <a:pt x="206" y="137"/>
                  </a:cubicBezTo>
                  <a:cubicBezTo>
                    <a:pt x="457" y="480"/>
                    <a:pt x="435" y="776"/>
                    <a:pt x="343" y="1073"/>
                  </a:cubicBezTo>
                  <a:cubicBezTo>
                    <a:pt x="366" y="1073"/>
                    <a:pt x="389" y="1096"/>
                    <a:pt x="412" y="1096"/>
                  </a:cubicBezTo>
                  <a:cubicBezTo>
                    <a:pt x="480" y="959"/>
                    <a:pt x="549" y="845"/>
                    <a:pt x="617" y="685"/>
                  </a:cubicBezTo>
                  <a:cubicBezTo>
                    <a:pt x="663" y="685"/>
                    <a:pt x="709" y="685"/>
                    <a:pt x="731" y="708"/>
                  </a:cubicBezTo>
                  <a:cubicBezTo>
                    <a:pt x="640" y="548"/>
                    <a:pt x="572" y="365"/>
                    <a:pt x="457" y="206"/>
                  </a:cubicBezTo>
                  <a:cubicBezTo>
                    <a:pt x="412" y="137"/>
                    <a:pt x="321" y="69"/>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20"/>
            <p:cNvSpPr/>
            <p:nvPr/>
          </p:nvSpPr>
          <p:spPr>
            <a:xfrm>
              <a:off x="5830325" y="3345675"/>
              <a:ext cx="6300" cy="18275"/>
            </a:xfrm>
            <a:custGeom>
              <a:avLst/>
              <a:gdLst/>
              <a:ahLst/>
              <a:cxnLst/>
              <a:rect l="l" t="t" r="r" b="b"/>
              <a:pathLst>
                <a:path w="252" h="731" extrusionOk="0">
                  <a:moveTo>
                    <a:pt x="46" y="23"/>
                  </a:moveTo>
                  <a:cubicBezTo>
                    <a:pt x="46" y="251"/>
                    <a:pt x="23" y="502"/>
                    <a:pt x="0" y="730"/>
                  </a:cubicBezTo>
                  <a:lnTo>
                    <a:pt x="91" y="730"/>
                  </a:lnTo>
                  <a:cubicBezTo>
                    <a:pt x="114" y="548"/>
                    <a:pt x="114" y="342"/>
                    <a:pt x="183" y="183"/>
                  </a:cubicBezTo>
                  <a:cubicBezTo>
                    <a:pt x="251" y="0"/>
                    <a:pt x="68" y="91"/>
                    <a:pt x="46"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20"/>
            <p:cNvSpPr/>
            <p:nvPr/>
          </p:nvSpPr>
          <p:spPr>
            <a:xfrm>
              <a:off x="5841725" y="3345675"/>
              <a:ext cx="9150" cy="19425"/>
            </a:xfrm>
            <a:custGeom>
              <a:avLst/>
              <a:gdLst/>
              <a:ahLst/>
              <a:cxnLst/>
              <a:rect l="l" t="t" r="r" b="b"/>
              <a:pathLst>
                <a:path w="366" h="777" extrusionOk="0">
                  <a:moveTo>
                    <a:pt x="1" y="0"/>
                  </a:moveTo>
                  <a:lnTo>
                    <a:pt x="1" y="0"/>
                  </a:lnTo>
                  <a:cubicBezTo>
                    <a:pt x="115" y="251"/>
                    <a:pt x="206" y="525"/>
                    <a:pt x="297" y="776"/>
                  </a:cubicBezTo>
                  <a:cubicBezTo>
                    <a:pt x="320" y="776"/>
                    <a:pt x="343" y="753"/>
                    <a:pt x="366" y="753"/>
                  </a:cubicBezTo>
                  <a:cubicBezTo>
                    <a:pt x="297" y="479"/>
                    <a:pt x="274" y="18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20"/>
            <p:cNvSpPr/>
            <p:nvPr/>
          </p:nvSpPr>
          <p:spPr>
            <a:xfrm>
              <a:off x="6038025" y="3327975"/>
              <a:ext cx="8000" cy="8575"/>
            </a:xfrm>
            <a:custGeom>
              <a:avLst/>
              <a:gdLst/>
              <a:ahLst/>
              <a:cxnLst/>
              <a:rect l="l" t="t" r="r" b="b"/>
              <a:pathLst>
                <a:path w="320" h="343" extrusionOk="0">
                  <a:moveTo>
                    <a:pt x="320" y="0"/>
                  </a:moveTo>
                  <a:lnTo>
                    <a:pt x="0" y="320"/>
                  </a:lnTo>
                  <a:lnTo>
                    <a:pt x="23" y="343"/>
                  </a:lnTo>
                  <a:cubicBezTo>
                    <a:pt x="115" y="229"/>
                    <a:pt x="229" y="115"/>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20"/>
            <p:cNvSpPr/>
            <p:nvPr/>
          </p:nvSpPr>
          <p:spPr>
            <a:xfrm>
              <a:off x="5685950" y="3373050"/>
              <a:ext cx="6875" cy="5175"/>
            </a:xfrm>
            <a:custGeom>
              <a:avLst/>
              <a:gdLst/>
              <a:ahLst/>
              <a:cxnLst/>
              <a:rect l="l" t="t" r="r" b="b"/>
              <a:pathLst>
                <a:path w="275" h="207" extrusionOk="0">
                  <a:moveTo>
                    <a:pt x="46" y="1"/>
                  </a:moveTo>
                  <a:cubicBezTo>
                    <a:pt x="46" y="23"/>
                    <a:pt x="23" y="69"/>
                    <a:pt x="0" y="92"/>
                  </a:cubicBezTo>
                  <a:lnTo>
                    <a:pt x="228" y="206"/>
                  </a:lnTo>
                  <a:cubicBezTo>
                    <a:pt x="251" y="160"/>
                    <a:pt x="251" y="138"/>
                    <a:pt x="274" y="115"/>
                  </a:cubicBezTo>
                  <a:cubicBezTo>
                    <a:pt x="206" y="69"/>
                    <a:pt x="137" y="4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20"/>
            <p:cNvSpPr/>
            <p:nvPr/>
          </p:nvSpPr>
          <p:spPr>
            <a:xfrm>
              <a:off x="5834875" y="3339950"/>
              <a:ext cx="5725" cy="3450"/>
            </a:xfrm>
            <a:custGeom>
              <a:avLst/>
              <a:gdLst/>
              <a:ahLst/>
              <a:cxnLst/>
              <a:rect l="l" t="t" r="r" b="b"/>
              <a:pathLst>
                <a:path w="229" h="138" extrusionOk="0">
                  <a:moveTo>
                    <a:pt x="1" y="1"/>
                  </a:moveTo>
                  <a:cubicBezTo>
                    <a:pt x="1" y="46"/>
                    <a:pt x="1" y="69"/>
                    <a:pt x="1" y="92"/>
                  </a:cubicBezTo>
                  <a:cubicBezTo>
                    <a:pt x="69" y="115"/>
                    <a:pt x="138" y="115"/>
                    <a:pt x="206" y="138"/>
                  </a:cubicBezTo>
                  <a:cubicBezTo>
                    <a:pt x="206" y="115"/>
                    <a:pt x="206" y="92"/>
                    <a:pt x="229" y="69"/>
                  </a:cubicBezTo>
                  <a:cubicBezTo>
                    <a:pt x="138" y="46"/>
                    <a:pt x="69"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20"/>
            <p:cNvSpPr/>
            <p:nvPr/>
          </p:nvSpPr>
          <p:spPr>
            <a:xfrm>
              <a:off x="5826325" y="3346225"/>
              <a:ext cx="5150" cy="600"/>
            </a:xfrm>
            <a:custGeom>
              <a:avLst/>
              <a:gdLst/>
              <a:ahLst/>
              <a:cxnLst/>
              <a:rect l="l" t="t" r="r" b="b"/>
              <a:pathLst>
                <a:path w="206" h="24" extrusionOk="0">
                  <a:moveTo>
                    <a:pt x="0" y="1"/>
                  </a:moveTo>
                  <a:cubicBezTo>
                    <a:pt x="0" y="1"/>
                    <a:pt x="0" y="24"/>
                    <a:pt x="0" y="24"/>
                  </a:cubicBezTo>
                  <a:cubicBezTo>
                    <a:pt x="69" y="24"/>
                    <a:pt x="137"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20"/>
            <p:cNvSpPr/>
            <p:nvPr/>
          </p:nvSpPr>
          <p:spPr>
            <a:xfrm>
              <a:off x="5824600" y="3349075"/>
              <a:ext cx="1175" cy="1750"/>
            </a:xfrm>
            <a:custGeom>
              <a:avLst/>
              <a:gdLst/>
              <a:ahLst/>
              <a:cxnLst/>
              <a:rect l="l" t="t" r="r" b="b"/>
              <a:pathLst>
                <a:path w="47" h="70" extrusionOk="0">
                  <a:moveTo>
                    <a:pt x="24" y="1"/>
                  </a:moveTo>
                  <a:cubicBezTo>
                    <a:pt x="24" y="24"/>
                    <a:pt x="24" y="47"/>
                    <a:pt x="1" y="47"/>
                  </a:cubicBezTo>
                  <a:cubicBezTo>
                    <a:pt x="24" y="69"/>
                    <a:pt x="24" y="69"/>
                    <a:pt x="24" y="69"/>
                  </a:cubicBezTo>
                  <a:cubicBezTo>
                    <a:pt x="46" y="47"/>
                    <a:pt x="46" y="24"/>
                    <a:pt x="46" y="24"/>
                  </a:cubicBezTo>
                  <a:cubicBezTo>
                    <a:pt x="46" y="24"/>
                    <a:pt x="24"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20"/>
            <p:cNvSpPr/>
            <p:nvPr/>
          </p:nvSpPr>
          <p:spPr>
            <a:xfrm>
              <a:off x="6036875" y="3335950"/>
              <a:ext cx="1750" cy="2325"/>
            </a:xfrm>
            <a:custGeom>
              <a:avLst/>
              <a:gdLst/>
              <a:ahLst/>
              <a:cxnLst/>
              <a:rect l="l" t="t" r="r" b="b"/>
              <a:pathLst>
                <a:path w="70" h="93" extrusionOk="0">
                  <a:moveTo>
                    <a:pt x="46" y="1"/>
                  </a:moveTo>
                  <a:cubicBezTo>
                    <a:pt x="24" y="24"/>
                    <a:pt x="1" y="47"/>
                    <a:pt x="1" y="69"/>
                  </a:cubicBezTo>
                  <a:lnTo>
                    <a:pt x="1" y="92"/>
                  </a:lnTo>
                  <a:cubicBezTo>
                    <a:pt x="24" y="69"/>
                    <a:pt x="46" y="47"/>
                    <a:pt x="69" y="24"/>
                  </a:cubicBezTo>
                  <a:lnTo>
                    <a:pt x="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0"/>
            <p:cNvSpPr/>
            <p:nvPr/>
          </p:nvSpPr>
          <p:spPr>
            <a:xfrm>
              <a:off x="5886225" y="3371900"/>
              <a:ext cx="600" cy="600"/>
            </a:xfrm>
            <a:custGeom>
              <a:avLst/>
              <a:gdLst/>
              <a:ahLst/>
              <a:cxnLst/>
              <a:rect l="l" t="t" r="r" b="b"/>
              <a:pathLst>
                <a:path w="24" h="24" extrusionOk="0">
                  <a:moveTo>
                    <a:pt x="1" y="1"/>
                  </a:moveTo>
                  <a:lnTo>
                    <a:pt x="24"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0"/>
            <p:cNvSpPr/>
            <p:nvPr/>
          </p:nvSpPr>
          <p:spPr>
            <a:xfrm>
              <a:off x="5884525" y="3374200"/>
              <a:ext cx="25" cy="600"/>
            </a:xfrm>
            <a:custGeom>
              <a:avLst/>
              <a:gdLst/>
              <a:ahLst/>
              <a:cxnLst/>
              <a:rect l="l" t="t" r="r" b="b"/>
              <a:pathLst>
                <a:path w="1" h="24" extrusionOk="0">
                  <a:moveTo>
                    <a:pt x="0" y="0"/>
                  </a:moveTo>
                  <a:lnTo>
                    <a:pt x="0" y="2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20"/>
            <p:cNvSpPr/>
            <p:nvPr/>
          </p:nvSpPr>
          <p:spPr>
            <a:xfrm>
              <a:off x="5884525" y="3371900"/>
              <a:ext cx="2300" cy="2325"/>
            </a:xfrm>
            <a:custGeom>
              <a:avLst/>
              <a:gdLst/>
              <a:ahLst/>
              <a:cxnLst/>
              <a:rect l="l" t="t" r="r" b="b"/>
              <a:pathLst>
                <a:path w="92" h="93" extrusionOk="0">
                  <a:moveTo>
                    <a:pt x="69" y="1"/>
                  </a:moveTo>
                  <a:cubicBezTo>
                    <a:pt x="46" y="24"/>
                    <a:pt x="23" y="69"/>
                    <a:pt x="0" y="92"/>
                  </a:cubicBezTo>
                  <a:cubicBezTo>
                    <a:pt x="23" y="69"/>
                    <a:pt x="46" y="47"/>
                    <a:pt x="92" y="2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20"/>
            <p:cNvSpPr/>
            <p:nvPr/>
          </p:nvSpPr>
          <p:spPr>
            <a:xfrm>
              <a:off x="5985525" y="3394725"/>
              <a:ext cx="600" cy="600"/>
            </a:xfrm>
            <a:custGeom>
              <a:avLst/>
              <a:gdLst/>
              <a:ahLst/>
              <a:cxnLst/>
              <a:rect l="l" t="t" r="r" b="b"/>
              <a:pathLst>
                <a:path w="24" h="24" extrusionOk="0">
                  <a:moveTo>
                    <a:pt x="23" y="24"/>
                  </a:moveTo>
                  <a:lnTo>
                    <a:pt x="0" y="1"/>
                  </a:lnTo>
                  <a:lnTo>
                    <a:pt x="23"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5" name="Google Shape;675;p20"/>
          <p:cNvGrpSpPr/>
          <p:nvPr/>
        </p:nvGrpSpPr>
        <p:grpSpPr>
          <a:xfrm>
            <a:off x="220658" y="1722525"/>
            <a:ext cx="1173939" cy="693220"/>
            <a:chOff x="-470575" y="2279200"/>
            <a:chExt cx="1105300" cy="652750"/>
          </a:xfrm>
        </p:grpSpPr>
        <p:sp>
          <p:nvSpPr>
            <p:cNvPr id="676" name="Google Shape;676;p20"/>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20"/>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20"/>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20"/>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20"/>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20"/>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2" name="Google Shape;682;p20"/>
          <p:cNvGrpSpPr/>
          <p:nvPr/>
        </p:nvGrpSpPr>
        <p:grpSpPr>
          <a:xfrm flipH="1">
            <a:off x="-84981" y="3651273"/>
            <a:ext cx="1488764" cy="1662095"/>
            <a:chOff x="5605475" y="3306175"/>
            <a:chExt cx="598450" cy="668125"/>
          </a:xfrm>
        </p:grpSpPr>
        <p:sp>
          <p:nvSpPr>
            <p:cNvPr id="683" name="Google Shape;683;p20"/>
            <p:cNvSpPr/>
            <p:nvPr/>
          </p:nvSpPr>
          <p:spPr>
            <a:xfrm>
              <a:off x="5605475" y="3306175"/>
              <a:ext cx="598450" cy="668125"/>
            </a:xfrm>
            <a:custGeom>
              <a:avLst/>
              <a:gdLst/>
              <a:ahLst/>
              <a:cxnLst/>
              <a:rect l="l" t="t" r="r" b="b"/>
              <a:pathLst>
                <a:path w="23938" h="26725" extrusionOk="0">
                  <a:moveTo>
                    <a:pt x="17462" y="941"/>
                  </a:moveTo>
                  <a:cubicBezTo>
                    <a:pt x="17461" y="949"/>
                    <a:pt x="17459" y="958"/>
                    <a:pt x="17457" y="966"/>
                  </a:cubicBezTo>
                  <a:lnTo>
                    <a:pt x="17457" y="966"/>
                  </a:lnTo>
                  <a:cubicBezTo>
                    <a:pt x="17459" y="965"/>
                    <a:pt x="17460" y="965"/>
                    <a:pt x="17462" y="964"/>
                  </a:cubicBezTo>
                  <a:lnTo>
                    <a:pt x="17462" y="941"/>
                  </a:lnTo>
                  <a:close/>
                  <a:moveTo>
                    <a:pt x="15773" y="279"/>
                  </a:moveTo>
                  <a:cubicBezTo>
                    <a:pt x="15819" y="325"/>
                    <a:pt x="15887" y="347"/>
                    <a:pt x="15910" y="393"/>
                  </a:cubicBezTo>
                  <a:cubicBezTo>
                    <a:pt x="16184" y="690"/>
                    <a:pt x="16458" y="1009"/>
                    <a:pt x="16663" y="1375"/>
                  </a:cubicBezTo>
                  <a:cubicBezTo>
                    <a:pt x="16823" y="1671"/>
                    <a:pt x="16823" y="1945"/>
                    <a:pt x="16686" y="2242"/>
                  </a:cubicBezTo>
                  <a:cubicBezTo>
                    <a:pt x="16610" y="2432"/>
                    <a:pt x="16502" y="2527"/>
                    <a:pt x="16323" y="2527"/>
                  </a:cubicBezTo>
                  <a:cubicBezTo>
                    <a:pt x="16291" y="2527"/>
                    <a:pt x="16258" y="2524"/>
                    <a:pt x="16221" y="2518"/>
                  </a:cubicBezTo>
                  <a:lnTo>
                    <a:pt x="16221" y="2518"/>
                  </a:lnTo>
                  <a:cubicBezTo>
                    <a:pt x="16066" y="2137"/>
                    <a:pt x="15953" y="1757"/>
                    <a:pt x="15773" y="1420"/>
                  </a:cubicBezTo>
                  <a:cubicBezTo>
                    <a:pt x="15568" y="1032"/>
                    <a:pt x="15522" y="667"/>
                    <a:pt x="15773" y="279"/>
                  </a:cubicBezTo>
                  <a:close/>
                  <a:moveTo>
                    <a:pt x="14860" y="1417"/>
                  </a:moveTo>
                  <a:cubicBezTo>
                    <a:pt x="14910" y="1417"/>
                    <a:pt x="14958" y="1430"/>
                    <a:pt x="14997" y="1443"/>
                  </a:cubicBezTo>
                  <a:cubicBezTo>
                    <a:pt x="15408" y="1557"/>
                    <a:pt x="15842" y="2151"/>
                    <a:pt x="15819" y="2630"/>
                  </a:cubicBezTo>
                  <a:cubicBezTo>
                    <a:pt x="15690" y="2614"/>
                    <a:pt x="15549" y="2598"/>
                    <a:pt x="15413" y="2598"/>
                  </a:cubicBezTo>
                  <a:cubicBezTo>
                    <a:pt x="15357" y="2598"/>
                    <a:pt x="15302" y="2600"/>
                    <a:pt x="15248" y="2607"/>
                  </a:cubicBezTo>
                  <a:cubicBezTo>
                    <a:pt x="15227" y="2609"/>
                    <a:pt x="15207" y="2610"/>
                    <a:pt x="15187" y="2610"/>
                  </a:cubicBezTo>
                  <a:cubicBezTo>
                    <a:pt x="14977" y="2610"/>
                    <a:pt x="14838" y="2502"/>
                    <a:pt x="14754" y="2285"/>
                  </a:cubicBezTo>
                  <a:lnTo>
                    <a:pt x="14754" y="2285"/>
                  </a:lnTo>
                  <a:cubicBezTo>
                    <a:pt x="14823" y="2265"/>
                    <a:pt x="14925" y="2261"/>
                    <a:pt x="14837" y="2173"/>
                  </a:cubicBezTo>
                  <a:cubicBezTo>
                    <a:pt x="14769" y="2105"/>
                    <a:pt x="14655" y="2082"/>
                    <a:pt x="14609" y="2014"/>
                  </a:cubicBezTo>
                  <a:cubicBezTo>
                    <a:pt x="14518" y="1900"/>
                    <a:pt x="14449" y="1763"/>
                    <a:pt x="14472" y="1648"/>
                  </a:cubicBezTo>
                  <a:cubicBezTo>
                    <a:pt x="14495" y="1557"/>
                    <a:pt x="14655" y="1489"/>
                    <a:pt x="14746" y="1443"/>
                  </a:cubicBezTo>
                  <a:cubicBezTo>
                    <a:pt x="14785" y="1424"/>
                    <a:pt x="14823" y="1417"/>
                    <a:pt x="14860" y="1417"/>
                  </a:cubicBezTo>
                  <a:close/>
                  <a:moveTo>
                    <a:pt x="16221" y="2551"/>
                  </a:moveTo>
                  <a:cubicBezTo>
                    <a:pt x="16231" y="2583"/>
                    <a:pt x="16235" y="2613"/>
                    <a:pt x="16252" y="2630"/>
                  </a:cubicBezTo>
                  <a:lnTo>
                    <a:pt x="16207" y="2630"/>
                  </a:lnTo>
                  <a:cubicBezTo>
                    <a:pt x="16207" y="2611"/>
                    <a:pt x="16207" y="2575"/>
                    <a:pt x="16221" y="2551"/>
                  </a:cubicBezTo>
                  <a:close/>
                  <a:moveTo>
                    <a:pt x="17791" y="2988"/>
                  </a:moveTo>
                  <a:cubicBezTo>
                    <a:pt x="18396" y="2988"/>
                    <a:pt x="18726" y="3225"/>
                    <a:pt x="18991" y="3771"/>
                  </a:cubicBezTo>
                  <a:cubicBezTo>
                    <a:pt x="18877" y="3703"/>
                    <a:pt x="18809" y="3680"/>
                    <a:pt x="18786" y="3611"/>
                  </a:cubicBezTo>
                  <a:cubicBezTo>
                    <a:pt x="18626" y="3338"/>
                    <a:pt x="18352" y="3338"/>
                    <a:pt x="18078" y="3338"/>
                  </a:cubicBezTo>
                  <a:cubicBezTo>
                    <a:pt x="17782" y="3360"/>
                    <a:pt x="17485" y="3383"/>
                    <a:pt x="17188" y="3406"/>
                  </a:cubicBezTo>
                  <a:cubicBezTo>
                    <a:pt x="17168" y="3408"/>
                    <a:pt x="17148" y="3409"/>
                    <a:pt x="17129" y="3409"/>
                  </a:cubicBezTo>
                  <a:cubicBezTo>
                    <a:pt x="16956" y="3409"/>
                    <a:pt x="16837" y="3317"/>
                    <a:pt x="16755" y="3132"/>
                  </a:cubicBezTo>
                  <a:cubicBezTo>
                    <a:pt x="17173" y="3038"/>
                    <a:pt x="17511" y="2988"/>
                    <a:pt x="17791" y="2988"/>
                  </a:cubicBezTo>
                  <a:close/>
                  <a:moveTo>
                    <a:pt x="5275" y="1274"/>
                  </a:moveTo>
                  <a:cubicBezTo>
                    <a:pt x="5336" y="1274"/>
                    <a:pt x="5388" y="1315"/>
                    <a:pt x="5456" y="1397"/>
                  </a:cubicBezTo>
                  <a:cubicBezTo>
                    <a:pt x="5639" y="1694"/>
                    <a:pt x="5593" y="1991"/>
                    <a:pt x="5662" y="2333"/>
                  </a:cubicBezTo>
                  <a:cubicBezTo>
                    <a:pt x="5593" y="2813"/>
                    <a:pt x="5502" y="3292"/>
                    <a:pt x="5410" y="3794"/>
                  </a:cubicBezTo>
                  <a:cubicBezTo>
                    <a:pt x="5410" y="3840"/>
                    <a:pt x="5388" y="3908"/>
                    <a:pt x="5342" y="3931"/>
                  </a:cubicBezTo>
                  <a:cubicBezTo>
                    <a:pt x="5273" y="3999"/>
                    <a:pt x="5182" y="4068"/>
                    <a:pt x="5114" y="4068"/>
                  </a:cubicBezTo>
                  <a:cubicBezTo>
                    <a:pt x="5045" y="4045"/>
                    <a:pt x="4931" y="3954"/>
                    <a:pt x="4885" y="3885"/>
                  </a:cubicBezTo>
                  <a:cubicBezTo>
                    <a:pt x="4817" y="3748"/>
                    <a:pt x="4771" y="3611"/>
                    <a:pt x="4726" y="3475"/>
                  </a:cubicBezTo>
                  <a:cubicBezTo>
                    <a:pt x="4612" y="3201"/>
                    <a:pt x="4475" y="2950"/>
                    <a:pt x="4360" y="2676"/>
                  </a:cubicBezTo>
                  <a:cubicBezTo>
                    <a:pt x="4292" y="2539"/>
                    <a:pt x="4315" y="2447"/>
                    <a:pt x="4429" y="2310"/>
                  </a:cubicBezTo>
                  <a:cubicBezTo>
                    <a:pt x="4543" y="2196"/>
                    <a:pt x="4612" y="2037"/>
                    <a:pt x="4680" y="1877"/>
                  </a:cubicBezTo>
                  <a:cubicBezTo>
                    <a:pt x="4771" y="1626"/>
                    <a:pt x="4931" y="1466"/>
                    <a:pt x="5137" y="1329"/>
                  </a:cubicBezTo>
                  <a:cubicBezTo>
                    <a:pt x="5191" y="1292"/>
                    <a:pt x="5235" y="1274"/>
                    <a:pt x="5275" y="1274"/>
                  </a:cubicBezTo>
                  <a:close/>
                  <a:moveTo>
                    <a:pt x="15709" y="2740"/>
                  </a:moveTo>
                  <a:cubicBezTo>
                    <a:pt x="15827" y="2740"/>
                    <a:pt x="15930" y="2815"/>
                    <a:pt x="15910" y="2995"/>
                  </a:cubicBezTo>
                  <a:cubicBezTo>
                    <a:pt x="15727" y="3018"/>
                    <a:pt x="15522" y="3018"/>
                    <a:pt x="15454" y="3246"/>
                  </a:cubicBezTo>
                  <a:cubicBezTo>
                    <a:pt x="15556" y="3201"/>
                    <a:pt x="15665" y="3166"/>
                    <a:pt x="15779" y="3166"/>
                  </a:cubicBezTo>
                  <a:cubicBezTo>
                    <a:pt x="15893" y="3166"/>
                    <a:pt x="16013" y="3201"/>
                    <a:pt x="16138" y="3292"/>
                  </a:cubicBezTo>
                  <a:cubicBezTo>
                    <a:pt x="15750" y="3589"/>
                    <a:pt x="15522" y="4091"/>
                    <a:pt x="14906" y="4091"/>
                  </a:cubicBezTo>
                  <a:cubicBezTo>
                    <a:pt x="15043" y="3817"/>
                    <a:pt x="15180" y="3589"/>
                    <a:pt x="15294" y="3360"/>
                  </a:cubicBezTo>
                  <a:lnTo>
                    <a:pt x="15248" y="3315"/>
                  </a:lnTo>
                  <a:cubicBezTo>
                    <a:pt x="15157" y="3338"/>
                    <a:pt x="15020" y="3338"/>
                    <a:pt x="14974" y="3406"/>
                  </a:cubicBezTo>
                  <a:cubicBezTo>
                    <a:pt x="14860" y="3543"/>
                    <a:pt x="14814" y="3726"/>
                    <a:pt x="14723" y="3954"/>
                  </a:cubicBezTo>
                  <a:cubicBezTo>
                    <a:pt x="14678" y="3954"/>
                    <a:pt x="14563" y="3999"/>
                    <a:pt x="14449" y="4022"/>
                  </a:cubicBezTo>
                  <a:cubicBezTo>
                    <a:pt x="14244" y="3611"/>
                    <a:pt x="14404" y="3041"/>
                    <a:pt x="14814" y="2904"/>
                  </a:cubicBezTo>
                  <a:cubicBezTo>
                    <a:pt x="15088" y="2790"/>
                    <a:pt x="15385" y="2767"/>
                    <a:pt x="15659" y="2744"/>
                  </a:cubicBezTo>
                  <a:cubicBezTo>
                    <a:pt x="15676" y="2741"/>
                    <a:pt x="15692" y="2740"/>
                    <a:pt x="15709" y="2740"/>
                  </a:cubicBezTo>
                  <a:close/>
                  <a:moveTo>
                    <a:pt x="17892" y="3491"/>
                  </a:moveTo>
                  <a:cubicBezTo>
                    <a:pt x="17932" y="3491"/>
                    <a:pt x="17971" y="3493"/>
                    <a:pt x="18010" y="3497"/>
                  </a:cubicBezTo>
                  <a:cubicBezTo>
                    <a:pt x="18193" y="3497"/>
                    <a:pt x="18375" y="3566"/>
                    <a:pt x="18535" y="3634"/>
                  </a:cubicBezTo>
                  <a:cubicBezTo>
                    <a:pt x="18695" y="3726"/>
                    <a:pt x="18832" y="3885"/>
                    <a:pt x="19014" y="3999"/>
                  </a:cubicBezTo>
                  <a:cubicBezTo>
                    <a:pt x="18847" y="4133"/>
                    <a:pt x="18656" y="4218"/>
                    <a:pt x="18440" y="4218"/>
                  </a:cubicBezTo>
                  <a:cubicBezTo>
                    <a:pt x="18361" y="4218"/>
                    <a:pt x="18278" y="4207"/>
                    <a:pt x="18193" y="4182"/>
                  </a:cubicBezTo>
                  <a:cubicBezTo>
                    <a:pt x="17850" y="4068"/>
                    <a:pt x="17462" y="3999"/>
                    <a:pt x="17302" y="3543"/>
                  </a:cubicBezTo>
                  <a:cubicBezTo>
                    <a:pt x="17542" y="3525"/>
                    <a:pt x="17723" y="3491"/>
                    <a:pt x="17892" y="3491"/>
                  </a:cubicBezTo>
                  <a:close/>
                  <a:moveTo>
                    <a:pt x="7548" y="4476"/>
                  </a:moveTo>
                  <a:cubicBezTo>
                    <a:pt x="7611" y="4476"/>
                    <a:pt x="7674" y="4477"/>
                    <a:pt x="7739" y="4479"/>
                  </a:cubicBezTo>
                  <a:cubicBezTo>
                    <a:pt x="7647" y="4661"/>
                    <a:pt x="7556" y="4798"/>
                    <a:pt x="7488" y="4935"/>
                  </a:cubicBezTo>
                  <a:cubicBezTo>
                    <a:pt x="7271" y="5289"/>
                    <a:pt x="6987" y="5525"/>
                    <a:pt x="6591" y="5525"/>
                  </a:cubicBezTo>
                  <a:cubicBezTo>
                    <a:pt x="6528" y="5525"/>
                    <a:pt x="6461" y="5519"/>
                    <a:pt x="6392" y="5506"/>
                  </a:cubicBezTo>
                  <a:cubicBezTo>
                    <a:pt x="6209" y="5460"/>
                    <a:pt x="6004" y="5460"/>
                    <a:pt x="5821" y="5392"/>
                  </a:cubicBezTo>
                  <a:cubicBezTo>
                    <a:pt x="5753" y="5392"/>
                    <a:pt x="5684" y="5301"/>
                    <a:pt x="5662" y="5232"/>
                  </a:cubicBezTo>
                  <a:cubicBezTo>
                    <a:pt x="5616" y="5141"/>
                    <a:pt x="5616" y="5049"/>
                    <a:pt x="5593" y="4935"/>
                  </a:cubicBezTo>
                  <a:cubicBezTo>
                    <a:pt x="6202" y="4600"/>
                    <a:pt x="6829" y="4476"/>
                    <a:pt x="7548" y="4476"/>
                  </a:cubicBezTo>
                  <a:close/>
                  <a:moveTo>
                    <a:pt x="7877" y="5503"/>
                  </a:moveTo>
                  <a:cubicBezTo>
                    <a:pt x="7919" y="5503"/>
                    <a:pt x="7921" y="5535"/>
                    <a:pt x="7921" y="5628"/>
                  </a:cubicBezTo>
                  <a:lnTo>
                    <a:pt x="7921" y="5628"/>
                  </a:lnTo>
                  <a:cubicBezTo>
                    <a:pt x="7865" y="5592"/>
                    <a:pt x="7822" y="5569"/>
                    <a:pt x="7761" y="5529"/>
                  </a:cubicBezTo>
                  <a:cubicBezTo>
                    <a:pt x="7817" y="5513"/>
                    <a:pt x="7853" y="5503"/>
                    <a:pt x="7877" y="5503"/>
                  </a:cubicBezTo>
                  <a:close/>
                  <a:moveTo>
                    <a:pt x="7510" y="5460"/>
                  </a:moveTo>
                  <a:cubicBezTo>
                    <a:pt x="7533" y="5620"/>
                    <a:pt x="7556" y="5803"/>
                    <a:pt x="7602" y="5962"/>
                  </a:cubicBezTo>
                  <a:cubicBezTo>
                    <a:pt x="7623" y="6093"/>
                    <a:pt x="7666" y="6244"/>
                    <a:pt x="7709" y="6376"/>
                  </a:cubicBezTo>
                  <a:lnTo>
                    <a:pt x="7709" y="6376"/>
                  </a:lnTo>
                  <a:cubicBezTo>
                    <a:pt x="7422" y="6179"/>
                    <a:pt x="7134" y="6001"/>
                    <a:pt x="6803" y="5780"/>
                  </a:cubicBezTo>
                  <a:cubicBezTo>
                    <a:pt x="7077" y="5643"/>
                    <a:pt x="7305" y="5552"/>
                    <a:pt x="7510" y="5460"/>
                  </a:cubicBezTo>
                  <a:close/>
                  <a:moveTo>
                    <a:pt x="7741" y="6410"/>
                  </a:moveTo>
                  <a:cubicBezTo>
                    <a:pt x="7771" y="6428"/>
                    <a:pt x="7789" y="6446"/>
                    <a:pt x="7807" y="6465"/>
                  </a:cubicBezTo>
                  <a:cubicBezTo>
                    <a:pt x="7784" y="6487"/>
                    <a:pt x="7784" y="6487"/>
                    <a:pt x="7784" y="6487"/>
                  </a:cubicBezTo>
                  <a:cubicBezTo>
                    <a:pt x="7765" y="6469"/>
                    <a:pt x="7747" y="6434"/>
                    <a:pt x="7741" y="6410"/>
                  </a:cubicBezTo>
                  <a:close/>
                  <a:moveTo>
                    <a:pt x="7967" y="6373"/>
                  </a:moveTo>
                  <a:lnTo>
                    <a:pt x="7967" y="6373"/>
                  </a:lnTo>
                  <a:cubicBezTo>
                    <a:pt x="8127" y="6419"/>
                    <a:pt x="8286" y="6442"/>
                    <a:pt x="8423" y="6487"/>
                  </a:cubicBezTo>
                  <a:cubicBezTo>
                    <a:pt x="8343" y="6487"/>
                    <a:pt x="8258" y="6516"/>
                    <a:pt x="8178" y="6516"/>
                  </a:cubicBezTo>
                  <a:cubicBezTo>
                    <a:pt x="8098" y="6516"/>
                    <a:pt x="8024" y="6487"/>
                    <a:pt x="7967" y="6373"/>
                  </a:cubicBezTo>
                  <a:close/>
                  <a:moveTo>
                    <a:pt x="12744" y="5732"/>
                  </a:moveTo>
                  <a:cubicBezTo>
                    <a:pt x="13244" y="5732"/>
                    <a:pt x="13953" y="6348"/>
                    <a:pt x="14130" y="6921"/>
                  </a:cubicBezTo>
                  <a:cubicBezTo>
                    <a:pt x="14056" y="6984"/>
                    <a:pt x="13983" y="7013"/>
                    <a:pt x="13912" y="7013"/>
                  </a:cubicBezTo>
                  <a:cubicBezTo>
                    <a:pt x="13828" y="7013"/>
                    <a:pt x="13747" y="6972"/>
                    <a:pt x="13673" y="6898"/>
                  </a:cubicBezTo>
                  <a:cubicBezTo>
                    <a:pt x="13399" y="6602"/>
                    <a:pt x="13125" y="6305"/>
                    <a:pt x="12851" y="6008"/>
                  </a:cubicBezTo>
                  <a:cubicBezTo>
                    <a:pt x="12783" y="5940"/>
                    <a:pt x="12760" y="5826"/>
                    <a:pt x="12692" y="5734"/>
                  </a:cubicBezTo>
                  <a:cubicBezTo>
                    <a:pt x="12709" y="5733"/>
                    <a:pt x="12726" y="5732"/>
                    <a:pt x="12744" y="5732"/>
                  </a:cubicBezTo>
                  <a:close/>
                  <a:moveTo>
                    <a:pt x="12864" y="6659"/>
                  </a:moveTo>
                  <a:cubicBezTo>
                    <a:pt x="13004" y="6659"/>
                    <a:pt x="13081" y="6744"/>
                    <a:pt x="13308" y="7035"/>
                  </a:cubicBezTo>
                  <a:cubicBezTo>
                    <a:pt x="13197" y="7047"/>
                    <a:pt x="13115" y="7056"/>
                    <a:pt x="13050" y="7056"/>
                  </a:cubicBezTo>
                  <a:cubicBezTo>
                    <a:pt x="12859" y="7056"/>
                    <a:pt x="12816" y="6982"/>
                    <a:pt x="12646" y="6693"/>
                  </a:cubicBezTo>
                  <a:cubicBezTo>
                    <a:pt x="12739" y="6673"/>
                    <a:pt x="12806" y="6659"/>
                    <a:pt x="12864" y="6659"/>
                  </a:cubicBezTo>
                  <a:close/>
                  <a:moveTo>
                    <a:pt x="5118" y="5001"/>
                  </a:moveTo>
                  <a:cubicBezTo>
                    <a:pt x="5285" y="5001"/>
                    <a:pt x="5346" y="5107"/>
                    <a:pt x="5388" y="5232"/>
                  </a:cubicBezTo>
                  <a:cubicBezTo>
                    <a:pt x="5525" y="5643"/>
                    <a:pt x="5456" y="6031"/>
                    <a:pt x="5296" y="6419"/>
                  </a:cubicBezTo>
                  <a:cubicBezTo>
                    <a:pt x="5091" y="6875"/>
                    <a:pt x="4726" y="7058"/>
                    <a:pt x="4269" y="7127"/>
                  </a:cubicBezTo>
                  <a:cubicBezTo>
                    <a:pt x="4242" y="7129"/>
                    <a:pt x="4216" y="7131"/>
                    <a:pt x="4191" y="7131"/>
                  </a:cubicBezTo>
                  <a:cubicBezTo>
                    <a:pt x="4004" y="7131"/>
                    <a:pt x="3865" y="7051"/>
                    <a:pt x="3744" y="6830"/>
                  </a:cubicBezTo>
                  <a:cubicBezTo>
                    <a:pt x="3835" y="6739"/>
                    <a:pt x="3927" y="6602"/>
                    <a:pt x="4041" y="6487"/>
                  </a:cubicBezTo>
                  <a:cubicBezTo>
                    <a:pt x="4406" y="6145"/>
                    <a:pt x="4680" y="5734"/>
                    <a:pt x="4840" y="5278"/>
                  </a:cubicBezTo>
                  <a:cubicBezTo>
                    <a:pt x="4885" y="5141"/>
                    <a:pt x="4885" y="5027"/>
                    <a:pt x="5068" y="5004"/>
                  </a:cubicBezTo>
                  <a:cubicBezTo>
                    <a:pt x="5086" y="5002"/>
                    <a:pt x="5103" y="5001"/>
                    <a:pt x="5118" y="5001"/>
                  </a:cubicBezTo>
                  <a:close/>
                  <a:moveTo>
                    <a:pt x="6179" y="6564"/>
                  </a:moveTo>
                  <a:cubicBezTo>
                    <a:pt x="6257" y="6564"/>
                    <a:pt x="6367" y="6612"/>
                    <a:pt x="6438" y="6647"/>
                  </a:cubicBezTo>
                  <a:cubicBezTo>
                    <a:pt x="6666" y="6761"/>
                    <a:pt x="6689" y="6990"/>
                    <a:pt x="6689" y="7195"/>
                  </a:cubicBezTo>
                  <a:cubicBezTo>
                    <a:pt x="6705" y="7346"/>
                    <a:pt x="6611" y="7436"/>
                    <a:pt x="6487" y="7436"/>
                  </a:cubicBezTo>
                  <a:cubicBezTo>
                    <a:pt x="6442" y="7436"/>
                    <a:pt x="6394" y="7424"/>
                    <a:pt x="6346" y="7400"/>
                  </a:cubicBezTo>
                  <a:cubicBezTo>
                    <a:pt x="6141" y="7309"/>
                    <a:pt x="6004" y="7149"/>
                    <a:pt x="5958" y="6875"/>
                  </a:cubicBezTo>
                  <a:cubicBezTo>
                    <a:pt x="6004" y="6784"/>
                    <a:pt x="6027" y="6624"/>
                    <a:pt x="6118" y="6579"/>
                  </a:cubicBezTo>
                  <a:cubicBezTo>
                    <a:pt x="6134" y="6568"/>
                    <a:pt x="6155" y="6564"/>
                    <a:pt x="6179" y="6564"/>
                  </a:cubicBezTo>
                  <a:close/>
                  <a:moveTo>
                    <a:pt x="14263" y="7531"/>
                  </a:moveTo>
                  <a:cubicBezTo>
                    <a:pt x="14312" y="7531"/>
                    <a:pt x="14365" y="7554"/>
                    <a:pt x="14426" y="7606"/>
                  </a:cubicBezTo>
                  <a:cubicBezTo>
                    <a:pt x="14205" y="8108"/>
                    <a:pt x="13878" y="8398"/>
                    <a:pt x="13523" y="8398"/>
                  </a:cubicBezTo>
                  <a:cubicBezTo>
                    <a:pt x="13475" y="8398"/>
                    <a:pt x="13426" y="8393"/>
                    <a:pt x="13376" y="8382"/>
                  </a:cubicBezTo>
                  <a:cubicBezTo>
                    <a:pt x="13422" y="8268"/>
                    <a:pt x="13422" y="8131"/>
                    <a:pt x="13491" y="8040"/>
                  </a:cubicBezTo>
                  <a:cubicBezTo>
                    <a:pt x="13536" y="7948"/>
                    <a:pt x="13650" y="7880"/>
                    <a:pt x="13742" y="7811"/>
                  </a:cubicBezTo>
                  <a:cubicBezTo>
                    <a:pt x="13833" y="7743"/>
                    <a:pt x="13993" y="7720"/>
                    <a:pt x="14084" y="7629"/>
                  </a:cubicBezTo>
                  <a:cubicBezTo>
                    <a:pt x="14147" y="7566"/>
                    <a:pt x="14203" y="7531"/>
                    <a:pt x="14263" y="7531"/>
                  </a:cubicBezTo>
                  <a:close/>
                  <a:moveTo>
                    <a:pt x="12669" y="9249"/>
                  </a:moveTo>
                  <a:lnTo>
                    <a:pt x="12692" y="9295"/>
                  </a:lnTo>
                  <a:cubicBezTo>
                    <a:pt x="12675" y="9295"/>
                    <a:pt x="12658" y="9295"/>
                    <a:pt x="12632" y="9304"/>
                  </a:cubicBezTo>
                  <a:lnTo>
                    <a:pt x="12632" y="9304"/>
                  </a:lnTo>
                  <a:lnTo>
                    <a:pt x="12669" y="9249"/>
                  </a:lnTo>
                  <a:close/>
                  <a:moveTo>
                    <a:pt x="14678" y="9181"/>
                  </a:moveTo>
                  <a:cubicBezTo>
                    <a:pt x="14746" y="9204"/>
                    <a:pt x="14792" y="9226"/>
                    <a:pt x="14837" y="9249"/>
                  </a:cubicBezTo>
                  <a:cubicBezTo>
                    <a:pt x="14814" y="9272"/>
                    <a:pt x="14792" y="9295"/>
                    <a:pt x="14792" y="9318"/>
                  </a:cubicBezTo>
                  <a:cubicBezTo>
                    <a:pt x="14746" y="9295"/>
                    <a:pt x="14700" y="9249"/>
                    <a:pt x="14655" y="9226"/>
                  </a:cubicBezTo>
                  <a:lnTo>
                    <a:pt x="14678" y="9181"/>
                  </a:lnTo>
                  <a:close/>
                  <a:moveTo>
                    <a:pt x="4773" y="9396"/>
                  </a:moveTo>
                  <a:lnTo>
                    <a:pt x="4773" y="9396"/>
                  </a:lnTo>
                  <a:cubicBezTo>
                    <a:pt x="4765" y="9400"/>
                    <a:pt x="4757" y="9405"/>
                    <a:pt x="4748" y="9409"/>
                  </a:cubicBezTo>
                  <a:lnTo>
                    <a:pt x="4771" y="9432"/>
                  </a:lnTo>
                  <a:cubicBezTo>
                    <a:pt x="4771" y="9420"/>
                    <a:pt x="4772" y="9408"/>
                    <a:pt x="4773" y="9396"/>
                  </a:cubicBezTo>
                  <a:close/>
                  <a:moveTo>
                    <a:pt x="12692" y="9637"/>
                  </a:moveTo>
                  <a:cubicBezTo>
                    <a:pt x="12692" y="9660"/>
                    <a:pt x="12715" y="9683"/>
                    <a:pt x="12715" y="9683"/>
                  </a:cubicBezTo>
                  <a:lnTo>
                    <a:pt x="12600" y="9683"/>
                  </a:lnTo>
                  <a:cubicBezTo>
                    <a:pt x="12600" y="9706"/>
                    <a:pt x="12623" y="9751"/>
                    <a:pt x="12623" y="9774"/>
                  </a:cubicBezTo>
                  <a:cubicBezTo>
                    <a:pt x="12623" y="9774"/>
                    <a:pt x="12623" y="9797"/>
                    <a:pt x="12600" y="9797"/>
                  </a:cubicBezTo>
                  <a:lnTo>
                    <a:pt x="12600" y="9683"/>
                  </a:lnTo>
                  <a:cubicBezTo>
                    <a:pt x="12623" y="9683"/>
                    <a:pt x="12669" y="9660"/>
                    <a:pt x="12692" y="9637"/>
                  </a:cubicBezTo>
                  <a:close/>
                  <a:moveTo>
                    <a:pt x="9428" y="9888"/>
                  </a:moveTo>
                  <a:cubicBezTo>
                    <a:pt x="9451" y="9888"/>
                    <a:pt x="9496" y="9911"/>
                    <a:pt x="9496" y="9934"/>
                  </a:cubicBezTo>
                  <a:cubicBezTo>
                    <a:pt x="9519" y="9934"/>
                    <a:pt x="9496" y="9957"/>
                    <a:pt x="9473" y="10003"/>
                  </a:cubicBezTo>
                  <a:cubicBezTo>
                    <a:pt x="9451" y="9980"/>
                    <a:pt x="9428" y="9957"/>
                    <a:pt x="9405" y="9934"/>
                  </a:cubicBezTo>
                  <a:cubicBezTo>
                    <a:pt x="9405" y="9911"/>
                    <a:pt x="9428" y="9888"/>
                    <a:pt x="9428" y="9888"/>
                  </a:cubicBezTo>
                  <a:close/>
                  <a:moveTo>
                    <a:pt x="15568" y="8701"/>
                  </a:moveTo>
                  <a:lnTo>
                    <a:pt x="15568" y="8701"/>
                  </a:lnTo>
                  <a:cubicBezTo>
                    <a:pt x="15887" y="9181"/>
                    <a:pt x="15522" y="9615"/>
                    <a:pt x="15568" y="10025"/>
                  </a:cubicBezTo>
                  <a:cubicBezTo>
                    <a:pt x="15522" y="10048"/>
                    <a:pt x="15499" y="10048"/>
                    <a:pt x="15454" y="10071"/>
                  </a:cubicBezTo>
                  <a:cubicBezTo>
                    <a:pt x="15385" y="9866"/>
                    <a:pt x="15248" y="9660"/>
                    <a:pt x="15271" y="9478"/>
                  </a:cubicBezTo>
                  <a:cubicBezTo>
                    <a:pt x="15294" y="9226"/>
                    <a:pt x="15454" y="8998"/>
                    <a:pt x="15568" y="8701"/>
                  </a:cubicBezTo>
                  <a:close/>
                  <a:moveTo>
                    <a:pt x="17234" y="11235"/>
                  </a:moveTo>
                  <a:cubicBezTo>
                    <a:pt x="17257" y="11235"/>
                    <a:pt x="17280" y="11281"/>
                    <a:pt x="17302" y="11304"/>
                  </a:cubicBezTo>
                  <a:cubicBezTo>
                    <a:pt x="17280" y="11304"/>
                    <a:pt x="17257" y="11326"/>
                    <a:pt x="17234" y="11349"/>
                  </a:cubicBezTo>
                  <a:cubicBezTo>
                    <a:pt x="17211" y="11326"/>
                    <a:pt x="17188" y="11304"/>
                    <a:pt x="17165" y="11281"/>
                  </a:cubicBezTo>
                  <a:cubicBezTo>
                    <a:pt x="17188" y="11258"/>
                    <a:pt x="17234" y="11235"/>
                    <a:pt x="17234" y="11235"/>
                  </a:cubicBezTo>
                  <a:close/>
                  <a:moveTo>
                    <a:pt x="18444" y="10185"/>
                  </a:moveTo>
                  <a:cubicBezTo>
                    <a:pt x="18512" y="10208"/>
                    <a:pt x="18581" y="10276"/>
                    <a:pt x="18626" y="10345"/>
                  </a:cubicBezTo>
                  <a:cubicBezTo>
                    <a:pt x="18649" y="10391"/>
                    <a:pt x="18649" y="10459"/>
                    <a:pt x="18672" y="10505"/>
                  </a:cubicBezTo>
                  <a:cubicBezTo>
                    <a:pt x="18877" y="11075"/>
                    <a:pt x="18672" y="11623"/>
                    <a:pt x="18467" y="12239"/>
                  </a:cubicBezTo>
                  <a:cubicBezTo>
                    <a:pt x="18307" y="12125"/>
                    <a:pt x="18238" y="12057"/>
                    <a:pt x="18147" y="11988"/>
                  </a:cubicBezTo>
                  <a:cubicBezTo>
                    <a:pt x="17987" y="11874"/>
                    <a:pt x="18078" y="11692"/>
                    <a:pt x="18056" y="11555"/>
                  </a:cubicBezTo>
                  <a:cubicBezTo>
                    <a:pt x="18010" y="11121"/>
                    <a:pt x="18078" y="10710"/>
                    <a:pt x="18284" y="10345"/>
                  </a:cubicBezTo>
                  <a:cubicBezTo>
                    <a:pt x="18307" y="10276"/>
                    <a:pt x="18398" y="10185"/>
                    <a:pt x="18444" y="10185"/>
                  </a:cubicBezTo>
                  <a:close/>
                  <a:moveTo>
                    <a:pt x="17009" y="11394"/>
                  </a:moveTo>
                  <a:cubicBezTo>
                    <a:pt x="17050" y="11394"/>
                    <a:pt x="17095" y="11402"/>
                    <a:pt x="17143" y="11418"/>
                  </a:cubicBezTo>
                  <a:cubicBezTo>
                    <a:pt x="17508" y="11555"/>
                    <a:pt x="17713" y="11851"/>
                    <a:pt x="17964" y="12148"/>
                  </a:cubicBezTo>
                  <a:cubicBezTo>
                    <a:pt x="17827" y="12217"/>
                    <a:pt x="17759" y="12262"/>
                    <a:pt x="17668" y="12308"/>
                  </a:cubicBezTo>
                  <a:cubicBezTo>
                    <a:pt x="17736" y="12376"/>
                    <a:pt x="17782" y="12445"/>
                    <a:pt x="17873" y="12513"/>
                  </a:cubicBezTo>
                  <a:cubicBezTo>
                    <a:pt x="17818" y="12518"/>
                    <a:pt x="17764" y="12521"/>
                    <a:pt x="17713" y="12521"/>
                  </a:cubicBezTo>
                  <a:cubicBezTo>
                    <a:pt x="17292" y="12521"/>
                    <a:pt x="16978" y="12354"/>
                    <a:pt x="16755" y="11988"/>
                  </a:cubicBezTo>
                  <a:cubicBezTo>
                    <a:pt x="16663" y="11851"/>
                    <a:pt x="16595" y="11714"/>
                    <a:pt x="16709" y="11577"/>
                  </a:cubicBezTo>
                  <a:cubicBezTo>
                    <a:pt x="16779" y="11473"/>
                    <a:pt x="16876" y="11394"/>
                    <a:pt x="17009" y="11394"/>
                  </a:cubicBezTo>
                  <a:close/>
                  <a:moveTo>
                    <a:pt x="20144" y="11473"/>
                  </a:moveTo>
                  <a:cubicBezTo>
                    <a:pt x="20383" y="11473"/>
                    <a:pt x="20573" y="11560"/>
                    <a:pt x="20703" y="11783"/>
                  </a:cubicBezTo>
                  <a:cubicBezTo>
                    <a:pt x="20818" y="12011"/>
                    <a:pt x="20703" y="12239"/>
                    <a:pt x="20589" y="12376"/>
                  </a:cubicBezTo>
                  <a:cubicBezTo>
                    <a:pt x="20247" y="12422"/>
                    <a:pt x="19904" y="12422"/>
                    <a:pt x="19608" y="12513"/>
                  </a:cubicBezTo>
                  <a:cubicBezTo>
                    <a:pt x="19392" y="12590"/>
                    <a:pt x="19183" y="12637"/>
                    <a:pt x="18969" y="12637"/>
                  </a:cubicBezTo>
                  <a:cubicBezTo>
                    <a:pt x="18799" y="12637"/>
                    <a:pt x="18626" y="12607"/>
                    <a:pt x="18444" y="12536"/>
                  </a:cubicBezTo>
                  <a:cubicBezTo>
                    <a:pt x="18558" y="12376"/>
                    <a:pt x="18649" y="12194"/>
                    <a:pt x="18900" y="12148"/>
                  </a:cubicBezTo>
                  <a:cubicBezTo>
                    <a:pt x="18991" y="12125"/>
                    <a:pt x="19060" y="12034"/>
                    <a:pt x="19128" y="11943"/>
                  </a:cubicBezTo>
                  <a:cubicBezTo>
                    <a:pt x="19380" y="11692"/>
                    <a:pt x="19631" y="11532"/>
                    <a:pt x="19973" y="11486"/>
                  </a:cubicBezTo>
                  <a:cubicBezTo>
                    <a:pt x="20032" y="11478"/>
                    <a:pt x="20090" y="11473"/>
                    <a:pt x="20144" y="11473"/>
                  </a:cubicBezTo>
                  <a:close/>
                  <a:moveTo>
                    <a:pt x="6785" y="11774"/>
                  </a:moveTo>
                  <a:cubicBezTo>
                    <a:pt x="6808" y="11774"/>
                    <a:pt x="6830" y="11777"/>
                    <a:pt x="6848" y="11783"/>
                  </a:cubicBezTo>
                  <a:cubicBezTo>
                    <a:pt x="6963" y="11829"/>
                    <a:pt x="7100" y="11897"/>
                    <a:pt x="7168" y="11988"/>
                  </a:cubicBezTo>
                  <a:cubicBezTo>
                    <a:pt x="7305" y="12239"/>
                    <a:pt x="7396" y="12490"/>
                    <a:pt x="7488" y="12742"/>
                  </a:cubicBezTo>
                  <a:cubicBezTo>
                    <a:pt x="7465" y="12833"/>
                    <a:pt x="7442" y="12924"/>
                    <a:pt x="7419" y="12947"/>
                  </a:cubicBezTo>
                  <a:cubicBezTo>
                    <a:pt x="7406" y="12954"/>
                    <a:pt x="7388" y="12956"/>
                    <a:pt x="7369" y="12956"/>
                  </a:cubicBezTo>
                  <a:cubicBezTo>
                    <a:pt x="7324" y="12956"/>
                    <a:pt x="7269" y="12940"/>
                    <a:pt x="7236" y="12924"/>
                  </a:cubicBezTo>
                  <a:cubicBezTo>
                    <a:pt x="7168" y="12879"/>
                    <a:pt x="7100" y="12810"/>
                    <a:pt x="7054" y="12742"/>
                  </a:cubicBezTo>
                  <a:cubicBezTo>
                    <a:pt x="6894" y="12513"/>
                    <a:pt x="6757" y="12285"/>
                    <a:pt x="6620" y="12057"/>
                  </a:cubicBezTo>
                  <a:cubicBezTo>
                    <a:pt x="6597" y="11988"/>
                    <a:pt x="6575" y="11851"/>
                    <a:pt x="6597" y="11829"/>
                  </a:cubicBezTo>
                  <a:cubicBezTo>
                    <a:pt x="6647" y="11795"/>
                    <a:pt x="6722" y="11774"/>
                    <a:pt x="6785" y="11774"/>
                  </a:cubicBezTo>
                  <a:close/>
                  <a:moveTo>
                    <a:pt x="14860" y="12947"/>
                  </a:moveTo>
                  <a:lnTo>
                    <a:pt x="14860" y="12947"/>
                  </a:lnTo>
                  <a:cubicBezTo>
                    <a:pt x="14906" y="12970"/>
                    <a:pt x="14951" y="12993"/>
                    <a:pt x="14951" y="12993"/>
                  </a:cubicBezTo>
                  <a:cubicBezTo>
                    <a:pt x="14929" y="13015"/>
                    <a:pt x="14929" y="13038"/>
                    <a:pt x="14906" y="13061"/>
                  </a:cubicBezTo>
                  <a:cubicBezTo>
                    <a:pt x="14906" y="13038"/>
                    <a:pt x="14883" y="13015"/>
                    <a:pt x="14860" y="12947"/>
                  </a:cubicBezTo>
                  <a:close/>
                  <a:moveTo>
                    <a:pt x="6460" y="13563"/>
                  </a:moveTo>
                  <a:lnTo>
                    <a:pt x="6460" y="13563"/>
                  </a:lnTo>
                  <a:cubicBezTo>
                    <a:pt x="6666" y="13586"/>
                    <a:pt x="6826" y="13609"/>
                    <a:pt x="7054" y="13632"/>
                  </a:cubicBezTo>
                  <a:cubicBezTo>
                    <a:pt x="6894" y="13746"/>
                    <a:pt x="6780" y="13837"/>
                    <a:pt x="6620" y="13951"/>
                  </a:cubicBezTo>
                  <a:cubicBezTo>
                    <a:pt x="6552" y="13792"/>
                    <a:pt x="6506" y="13700"/>
                    <a:pt x="6460" y="13563"/>
                  </a:cubicBezTo>
                  <a:close/>
                  <a:moveTo>
                    <a:pt x="18626" y="13015"/>
                  </a:moveTo>
                  <a:lnTo>
                    <a:pt x="18626" y="13015"/>
                  </a:lnTo>
                  <a:cubicBezTo>
                    <a:pt x="19014" y="13312"/>
                    <a:pt x="19334" y="13723"/>
                    <a:pt x="19836" y="13928"/>
                  </a:cubicBezTo>
                  <a:cubicBezTo>
                    <a:pt x="19927" y="13974"/>
                    <a:pt x="19996" y="14157"/>
                    <a:pt x="19996" y="14271"/>
                  </a:cubicBezTo>
                  <a:cubicBezTo>
                    <a:pt x="19973" y="14362"/>
                    <a:pt x="19813" y="14453"/>
                    <a:pt x="19722" y="14499"/>
                  </a:cubicBezTo>
                  <a:cubicBezTo>
                    <a:pt x="19685" y="14512"/>
                    <a:pt x="19647" y="14517"/>
                    <a:pt x="19609" y="14517"/>
                  </a:cubicBezTo>
                  <a:cubicBezTo>
                    <a:pt x="19438" y="14517"/>
                    <a:pt x="19272" y="14402"/>
                    <a:pt x="19197" y="14271"/>
                  </a:cubicBezTo>
                  <a:cubicBezTo>
                    <a:pt x="19174" y="14202"/>
                    <a:pt x="19151" y="14134"/>
                    <a:pt x="19106" y="14088"/>
                  </a:cubicBezTo>
                  <a:cubicBezTo>
                    <a:pt x="18763" y="13814"/>
                    <a:pt x="18626" y="13449"/>
                    <a:pt x="18626" y="13015"/>
                  </a:cubicBezTo>
                  <a:close/>
                  <a:moveTo>
                    <a:pt x="17973" y="12734"/>
                  </a:moveTo>
                  <a:cubicBezTo>
                    <a:pt x="17999" y="12734"/>
                    <a:pt x="18027" y="12737"/>
                    <a:pt x="18056" y="12742"/>
                  </a:cubicBezTo>
                  <a:cubicBezTo>
                    <a:pt x="18124" y="12947"/>
                    <a:pt x="18124" y="12947"/>
                    <a:pt x="18352" y="13015"/>
                  </a:cubicBezTo>
                  <a:cubicBezTo>
                    <a:pt x="18193" y="13723"/>
                    <a:pt x="17736" y="14157"/>
                    <a:pt x="17097" y="14568"/>
                  </a:cubicBezTo>
                  <a:cubicBezTo>
                    <a:pt x="17120" y="14385"/>
                    <a:pt x="17097" y="14248"/>
                    <a:pt x="17143" y="14134"/>
                  </a:cubicBezTo>
                  <a:cubicBezTo>
                    <a:pt x="17257" y="13769"/>
                    <a:pt x="17348" y="13404"/>
                    <a:pt x="17531" y="13061"/>
                  </a:cubicBezTo>
                  <a:cubicBezTo>
                    <a:pt x="17612" y="12898"/>
                    <a:pt x="17749" y="12734"/>
                    <a:pt x="17973" y="12734"/>
                  </a:cubicBezTo>
                  <a:close/>
                  <a:moveTo>
                    <a:pt x="7314" y="13570"/>
                  </a:moveTo>
                  <a:cubicBezTo>
                    <a:pt x="7350" y="13570"/>
                    <a:pt x="7392" y="13581"/>
                    <a:pt x="7442" y="13609"/>
                  </a:cubicBezTo>
                  <a:cubicBezTo>
                    <a:pt x="7579" y="13677"/>
                    <a:pt x="7784" y="13632"/>
                    <a:pt x="7898" y="13723"/>
                  </a:cubicBezTo>
                  <a:cubicBezTo>
                    <a:pt x="8127" y="13906"/>
                    <a:pt x="8332" y="14134"/>
                    <a:pt x="8515" y="14362"/>
                  </a:cubicBezTo>
                  <a:cubicBezTo>
                    <a:pt x="8606" y="14476"/>
                    <a:pt x="8811" y="14568"/>
                    <a:pt x="8697" y="14750"/>
                  </a:cubicBezTo>
                  <a:cubicBezTo>
                    <a:pt x="8691" y="14753"/>
                    <a:pt x="8682" y="14755"/>
                    <a:pt x="8669" y="14755"/>
                  </a:cubicBezTo>
                  <a:cubicBezTo>
                    <a:pt x="8588" y="14755"/>
                    <a:pt x="8386" y="14693"/>
                    <a:pt x="8286" y="14613"/>
                  </a:cubicBezTo>
                  <a:cubicBezTo>
                    <a:pt x="8058" y="14431"/>
                    <a:pt x="7876" y="14202"/>
                    <a:pt x="7693" y="13997"/>
                  </a:cubicBezTo>
                  <a:cubicBezTo>
                    <a:pt x="7613" y="13894"/>
                    <a:pt x="7567" y="13843"/>
                    <a:pt x="7525" y="13843"/>
                  </a:cubicBezTo>
                  <a:cubicBezTo>
                    <a:pt x="7482" y="13843"/>
                    <a:pt x="7442" y="13894"/>
                    <a:pt x="7373" y="13997"/>
                  </a:cubicBezTo>
                  <a:cubicBezTo>
                    <a:pt x="7236" y="14225"/>
                    <a:pt x="7077" y="14431"/>
                    <a:pt x="6894" y="14659"/>
                  </a:cubicBezTo>
                  <a:cubicBezTo>
                    <a:pt x="6689" y="14248"/>
                    <a:pt x="6689" y="14157"/>
                    <a:pt x="6940" y="13883"/>
                  </a:cubicBezTo>
                  <a:cubicBezTo>
                    <a:pt x="6985" y="13837"/>
                    <a:pt x="7031" y="13792"/>
                    <a:pt x="7054" y="13769"/>
                  </a:cubicBezTo>
                  <a:cubicBezTo>
                    <a:pt x="7140" y="13682"/>
                    <a:pt x="7201" y="13570"/>
                    <a:pt x="7314" y="13570"/>
                  </a:cubicBezTo>
                  <a:close/>
                  <a:moveTo>
                    <a:pt x="14655" y="7629"/>
                  </a:moveTo>
                  <a:cubicBezTo>
                    <a:pt x="14814" y="7652"/>
                    <a:pt x="14860" y="7766"/>
                    <a:pt x="14814" y="7880"/>
                  </a:cubicBezTo>
                  <a:cubicBezTo>
                    <a:pt x="14655" y="8268"/>
                    <a:pt x="14632" y="8656"/>
                    <a:pt x="14723" y="9044"/>
                  </a:cubicBezTo>
                  <a:cubicBezTo>
                    <a:pt x="14541" y="9021"/>
                    <a:pt x="14381" y="9021"/>
                    <a:pt x="14221" y="8998"/>
                  </a:cubicBezTo>
                  <a:cubicBezTo>
                    <a:pt x="14150" y="8987"/>
                    <a:pt x="14081" y="8982"/>
                    <a:pt x="14015" y="8982"/>
                  </a:cubicBezTo>
                  <a:cubicBezTo>
                    <a:pt x="13522" y="8982"/>
                    <a:pt x="13149" y="9274"/>
                    <a:pt x="12988" y="9797"/>
                  </a:cubicBezTo>
                  <a:cubicBezTo>
                    <a:pt x="13080" y="9843"/>
                    <a:pt x="13194" y="9911"/>
                    <a:pt x="13308" y="9957"/>
                  </a:cubicBezTo>
                  <a:cubicBezTo>
                    <a:pt x="13466" y="10007"/>
                    <a:pt x="13621" y="10030"/>
                    <a:pt x="13776" y="10030"/>
                  </a:cubicBezTo>
                  <a:cubicBezTo>
                    <a:pt x="14180" y="10030"/>
                    <a:pt x="14571" y="9875"/>
                    <a:pt x="14951" y="9660"/>
                  </a:cubicBezTo>
                  <a:cubicBezTo>
                    <a:pt x="15225" y="10139"/>
                    <a:pt x="15431" y="10619"/>
                    <a:pt x="15362" y="11167"/>
                  </a:cubicBezTo>
                  <a:cubicBezTo>
                    <a:pt x="15294" y="11669"/>
                    <a:pt x="15202" y="12171"/>
                    <a:pt x="15111" y="12696"/>
                  </a:cubicBezTo>
                  <a:cubicBezTo>
                    <a:pt x="15043" y="12627"/>
                    <a:pt x="14997" y="12582"/>
                    <a:pt x="14951" y="12513"/>
                  </a:cubicBezTo>
                  <a:cubicBezTo>
                    <a:pt x="14655" y="12239"/>
                    <a:pt x="14404" y="11943"/>
                    <a:pt x="13993" y="11829"/>
                  </a:cubicBezTo>
                  <a:cubicBezTo>
                    <a:pt x="13930" y="11811"/>
                    <a:pt x="13868" y="11796"/>
                    <a:pt x="13808" y="11796"/>
                  </a:cubicBezTo>
                  <a:cubicBezTo>
                    <a:pt x="13715" y="11796"/>
                    <a:pt x="13629" y="11831"/>
                    <a:pt x="13559" y="11943"/>
                  </a:cubicBezTo>
                  <a:cubicBezTo>
                    <a:pt x="13673" y="12080"/>
                    <a:pt x="13764" y="12217"/>
                    <a:pt x="13879" y="12331"/>
                  </a:cubicBezTo>
                  <a:cubicBezTo>
                    <a:pt x="14221" y="12719"/>
                    <a:pt x="14495" y="13198"/>
                    <a:pt x="14997" y="13426"/>
                  </a:cubicBezTo>
                  <a:cubicBezTo>
                    <a:pt x="15066" y="13449"/>
                    <a:pt x="15134" y="13518"/>
                    <a:pt x="15134" y="13586"/>
                  </a:cubicBezTo>
                  <a:cubicBezTo>
                    <a:pt x="15202" y="13860"/>
                    <a:pt x="15248" y="14157"/>
                    <a:pt x="15271" y="14431"/>
                  </a:cubicBezTo>
                  <a:cubicBezTo>
                    <a:pt x="15271" y="14613"/>
                    <a:pt x="15225" y="14819"/>
                    <a:pt x="14997" y="14910"/>
                  </a:cubicBezTo>
                  <a:cubicBezTo>
                    <a:pt x="14951" y="14819"/>
                    <a:pt x="14883" y="14750"/>
                    <a:pt x="14860" y="14659"/>
                  </a:cubicBezTo>
                  <a:cubicBezTo>
                    <a:pt x="14746" y="14339"/>
                    <a:pt x="14541" y="14088"/>
                    <a:pt x="14312" y="13883"/>
                  </a:cubicBezTo>
                  <a:cubicBezTo>
                    <a:pt x="13993" y="13586"/>
                    <a:pt x="13673" y="13289"/>
                    <a:pt x="13399" y="12970"/>
                  </a:cubicBezTo>
                  <a:cubicBezTo>
                    <a:pt x="12829" y="12354"/>
                    <a:pt x="12190" y="11760"/>
                    <a:pt x="11847" y="10916"/>
                  </a:cubicBezTo>
                  <a:cubicBezTo>
                    <a:pt x="11893" y="10870"/>
                    <a:pt x="11961" y="10779"/>
                    <a:pt x="12053" y="10710"/>
                  </a:cubicBezTo>
                  <a:cubicBezTo>
                    <a:pt x="12441" y="10391"/>
                    <a:pt x="12669" y="9980"/>
                    <a:pt x="12851" y="9523"/>
                  </a:cubicBezTo>
                  <a:cubicBezTo>
                    <a:pt x="12920" y="9386"/>
                    <a:pt x="12988" y="9204"/>
                    <a:pt x="12851" y="9112"/>
                  </a:cubicBezTo>
                  <a:cubicBezTo>
                    <a:pt x="12830" y="9102"/>
                    <a:pt x="12804" y="9097"/>
                    <a:pt x="12775" y="9097"/>
                  </a:cubicBezTo>
                  <a:cubicBezTo>
                    <a:pt x="12678" y="9097"/>
                    <a:pt x="12546" y="9146"/>
                    <a:pt x="12441" y="9181"/>
                  </a:cubicBezTo>
                  <a:cubicBezTo>
                    <a:pt x="12395" y="9181"/>
                    <a:pt x="12372" y="9204"/>
                    <a:pt x="12349" y="9226"/>
                  </a:cubicBezTo>
                  <a:cubicBezTo>
                    <a:pt x="12144" y="9455"/>
                    <a:pt x="11938" y="9660"/>
                    <a:pt x="11756" y="9888"/>
                  </a:cubicBezTo>
                  <a:cubicBezTo>
                    <a:pt x="11710" y="9957"/>
                    <a:pt x="11710" y="10071"/>
                    <a:pt x="11687" y="10185"/>
                  </a:cubicBezTo>
                  <a:lnTo>
                    <a:pt x="11687" y="10162"/>
                  </a:lnTo>
                  <a:cubicBezTo>
                    <a:pt x="11619" y="10299"/>
                    <a:pt x="11528" y="10436"/>
                    <a:pt x="11436" y="10573"/>
                  </a:cubicBezTo>
                  <a:cubicBezTo>
                    <a:pt x="11231" y="10345"/>
                    <a:pt x="11048" y="10139"/>
                    <a:pt x="10866" y="9911"/>
                  </a:cubicBezTo>
                  <a:cubicBezTo>
                    <a:pt x="10820" y="9866"/>
                    <a:pt x="10752" y="9774"/>
                    <a:pt x="10774" y="9729"/>
                  </a:cubicBezTo>
                  <a:cubicBezTo>
                    <a:pt x="10843" y="9409"/>
                    <a:pt x="10911" y="9112"/>
                    <a:pt x="11003" y="8816"/>
                  </a:cubicBezTo>
                  <a:cubicBezTo>
                    <a:pt x="10889" y="8633"/>
                    <a:pt x="10660" y="8496"/>
                    <a:pt x="10683" y="8199"/>
                  </a:cubicBezTo>
                  <a:lnTo>
                    <a:pt x="10683" y="8199"/>
                  </a:lnTo>
                  <a:cubicBezTo>
                    <a:pt x="10797" y="8245"/>
                    <a:pt x="10911" y="8268"/>
                    <a:pt x="10980" y="8313"/>
                  </a:cubicBezTo>
                  <a:cubicBezTo>
                    <a:pt x="11117" y="8405"/>
                    <a:pt x="11208" y="8519"/>
                    <a:pt x="11322" y="8610"/>
                  </a:cubicBezTo>
                  <a:cubicBezTo>
                    <a:pt x="11458" y="8688"/>
                    <a:pt x="11577" y="8831"/>
                    <a:pt x="11735" y="8831"/>
                  </a:cubicBezTo>
                  <a:cubicBezTo>
                    <a:pt x="11763" y="8831"/>
                    <a:pt x="11793" y="8826"/>
                    <a:pt x="11824" y="8816"/>
                  </a:cubicBezTo>
                  <a:cubicBezTo>
                    <a:pt x="12098" y="8770"/>
                    <a:pt x="12372" y="8679"/>
                    <a:pt x="12600" y="8496"/>
                  </a:cubicBezTo>
                  <a:cubicBezTo>
                    <a:pt x="12555" y="8382"/>
                    <a:pt x="12532" y="8291"/>
                    <a:pt x="12486" y="8154"/>
                  </a:cubicBezTo>
                  <a:cubicBezTo>
                    <a:pt x="12737" y="8131"/>
                    <a:pt x="12966" y="8085"/>
                    <a:pt x="13217" y="8062"/>
                  </a:cubicBezTo>
                  <a:lnTo>
                    <a:pt x="13217" y="8062"/>
                  </a:lnTo>
                  <a:cubicBezTo>
                    <a:pt x="13217" y="8222"/>
                    <a:pt x="13103" y="8405"/>
                    <a:pt x="13285" y="8519"/>
                  </a:cubicBezTo>
                  <a:cubicBezTo>
                    <a:pt x="13397" y="8567"/>
                    <a:pt x="13520" y="8626"/>
                    <a:pt x="13646" y="8626"/>
                  </a:cubicBezTo>
                  <a:cubicBezTo>
                    <a:pt x="13700" y="8626"/>
                    <a:pt x="13755" y="8615"/>
                    <a:pt x="13810" y="8587"/>
                  </a:cubicBezTo>
                  <a:cubicBezTo>
                    <a:pt x="14084" y="8450"/>
                    <a:pt x="14312" y="8291"/>
                    <a:pt x="14449" y="8017"/>
                  </a:cubicBezTo>
                  <a:cubicBezTo>
                    <a:pt x="14495" y="7880"/>
                    <a:pt x="14586" y="7766"/>
                    <a:pt x="14655" y="7629"/>
                  </a:cubicBezTo>
                  <a:close/>
                  <a:moveTo>
                    <a:pt x="1880" y="12802"/>
                  </a:moveTo>
                  <a:cubicBezTo>
                    <a:pt x="1998" y="12802"/>
                    <a:pt x="2038" y="12935"/>
                    <a:pt x="2078" y="13015"/>
                  </a:cubicBezTo>
                  <a:cubicBezTo>
                    <a:pt x="2397" y="13586"/>
                    <a:pt x="2512" y="14180"/>
                    <a:pt x="2306" y="14796"/>
                  </a:cubicBezTo>
                  <a:cubicBezTo>
                    <a:pt x="2261" y="14910"/>
                    <a:pt x="2215" y="15001"/>
                    <a:pt x="2169" y="15093"/>
                  </a:cubicBezTo>
                  <a:cubicBezTo>
                    <a:pt x="2009" y="14659"/>
                    <a:pt x="1850" y="14225"/>
                    <a:pt x="1713" y="13769"/>
                  </a:cubicBezTo>
                  <a:cubicBezTo>
                    <a:pt x="1644" y="13586"/>
                    <a:pt x="1599" y="13381"/>
                    <a:pt x="1576" y="13175"/>
                  </a:cubicBezTo>
                  <a:cubicBezTo>
                    <a:pt x="1553" y="12993"/>
                    <a:pt x="1690" y="12879"/>
                    <a:pt x="1827" y="12810"/>
                  </a:cubicBezTo>
                  <a:cubicBezTo>
                    <a:pt x="1846" y="12805"/>
                    <a:pt x="1864" y="12802"/>
                    <a:pt x="1880" y="12802"/>
                  </a:cubicBezTo>
                  <a:close/>
                  <a:moveTo>
                    <a:pt x="757" y="14302"/>
                  </a:moveTo>
                  <a:cubicBezTo>
                    <a:pt x="1174" y="14302"/>
                    <a:pt x="1688" y="14643"/>
                    <a:pt x="1873" y="15093"/>
                  </a:cubicBezTo>
                  <a:cubicBezTo>
                    <a:pt x="1804" y="15115"/>
                    <a:pt x="1713" y="15138"/>
                    <a:pt x="1644" y="15138"/>
                  </a:cubicBezTo>
                  <a:cubicBezTo>
                    <a:pt x="1530" y="15093"/>
                    <a:pt x="1439" y="15070"/>
                    <a:pt x="1325" y="15024"/>
                  </a:cubicBezTo>
                  <a:cubicBezTo>
                    <a:pt x="1074" y="14956"/>
                    <a:pt x="845" y="14910"/>
                    <a:pt x="617" y="14819"/>
                  </a:cubicBezTo>
                  <a:cubicBezTo>
                    <a:pt x="457" y="14773"/>
                    <a:pt x="320" y="14705"/>
                    <a:pt x="275" y="14476"/>
                  </a:cubicBezTo>
                  <a:cubicBezTo>
                    <a:pt x="389" y="14431"/>
                    <a:pt x="503" y="14362"/>
                    <a:pt x="617" y="14317"/>
                  </a:cubicBezTo>
                  <a:cubicBezTo>
                    <a:pt x="662" y="14307"/>
                    <a:pt x="709" y="14302"/>
                    <a:pt x="757" y="14302"/>
                  </a:cubicBezTo>
                  <a:close/>
                  <a:moveTo>
                    <a:pt x="3356" y="13769"/>
                  </a:moveTo>
                  <a:lnTo>
                    <a:pt x="3356" y="13769"/>
                  </a:lnTo>
                  <a:cubicBezTo>
                    <a:pt x="3470" y="14476"/>
                    <a:pt x="3105" y="14933"/>
                    <a:pt x="2649" y="15366"/>
                  </a:cubicBezTo>
                  <a:cubicBezTo>
                    <a:pt x="2466" y="15344"/>
                    <a:pt x="2375" y="15275"/>
                    <a:pt x="2443" y="15070"/>
                  </a:cubicBezTo>
                  <a:cubicBezTo>
                    <a:pt x="2512" y="14819"/>
                    <a:pt x="2534" y="14545"/>
                    <a:pt x="2626" y="14294"/>
                  </a:cubicBezTo>
                  <a:cubicBezTo>
                    <a:pt x="2694" y="14157"/>
                    <a:pt x="2831" y="14020"/>
                    <a:pt x="2945" y="13906"/>
                  </a:cubicBezTo>
                  <a:cubicBezTo>
                    <a:pt x="3037" y="13837"/>
                    <a:pt x="3174" y="13814"/>
                    <a:pt x="3356" y="13769"/>
                  </a:cubicBezTo>
                  <a:close/>
                  <a:moveTo>
                    <a:pt x="1370" y="15344"/>
                  </a:moveTo>
                  <a:cubicBezTo>
                    <a:pt x="1370" y="15366"/>
                    <a:pt x="1370" y="15366"/>
                    <a:pt x="1370" y="15389"/>
                  </a:cubicBezTo>
                  <a:cubicBezTo>
                    <a:pt x="1348" y="15389"/>
                    <a:pt x="1348" y="15366"/>
                    <a:pt x="1348" y="15366"/>
                  </a:cubicBezTo>
                  <a:cubicBezTo>
                    <a:pt x="1348" y="15366"/>
                    <a:pt x="1348" y="15344"/>
                    <a:pt x="1348" y="15344"/>
                  </a:cubicBezTo>
                  <a:close/>
                  <a:moveTo>
                    <a:pt x="11870" y="15458"/>
                  </a:moveTo>
                  <a:cubicBezTo>
                    <a:pt x="11916" y="15458"/>
                    <a:pt x="11938" y="15458"/>
                    <a:pt x="11938" y="15481"/>
                  </a:cubicBezTo>
                  <a:cubicBezTo>
                    <a:pt x="11938" y="15503"/>
                    <a:pt x="11938" y="15526"/>
                    <a:pt x="11916" y="15549"/>
                  </a:cubicBezTo>
                  <a:lnTo>
                    <a:pt x="11870" y="15549"/>
                  </a:lnTo>
                  <a:cubicBezTo>
                    <a:pt x="11870" y="15503"/>
                    <a:pt x="11870" y="15481"/>
                    <a:pt x="11870" y="15458"/>
                  </a:cubicBezTo>
                  <a:close/>
                  <a:moveTo>
                    <a:pt x="7419" y="15275"/>
                  </a:moveTo>
                  <a:cubicBezTo>
                    <a:pt x="7419" y="15389"/>
                    <a:pt x="7396" y="15481"/>
                    <a:pt x="7373" y="15572"/>
                  </a:cubicBezTo>
                  <a:lnTo>
                    <a:pt x="7282" y="15572"/>
                  </a:lnTo>
                  <a:lnTo>
                    <a:pt x="7328" y="15275"/>
                  </a:lnTo>
                  <a:close/>
                  <a:moveTo>
                    <a:pt x="320" y="15732"/>
                  </a:moveTo>
                  <a:cubicBezTo>
                    <a:pt x="343" y="15755"/>
                    <a:pt x="366" y="15777"/>
                    <a:pt x="366" y="15800"/>
                  </a:cubicBezTo>
                  <a:lnTo>
                    <a:pt x="320" y="15846"/>
                  </a:lnTo>
                  <a:cubicBezTo>
                    <a:pt x="298" y="15823"/>
                    <a:pt x="275" y="15800"/>
                    <a:pt x="275" y="15777"/>
                  </a:cubicBezTo>
                  <a:cubicBezTo>
                    <a:pt x="275" y="15777"/>
                    <a:pt x="298" y="15755"/>
                    <a:pt x="320" y="15732"/>
                  </a:cubicBezTo>
                  <a:close/>
                  <a:moveTo>
                    <a:pt x="4758" y="15634"/>
                  </a:moveTo>
                  <a:cubicBezTo>
                    <a:pt x="4994" y="15634"/>
                    <a:pt x="5186" y="15813"/>
                    <a:pt x="5433" y="15937"/>
                  </a:cubicBezTo>
                  <a:cubicBezTo>
                    <a:pt x="5269" y="16019"/>
                    <a:pt x="5110" y="16071"/>
                    <a:pt x="4961" y="16071"/>
                  </a:cubicBezTo>
                  <a:cubicBezTo>
                    <a:pt x="4820" y="16071"/>
                    <a:pt x="4688" y="16025"/>
                    <a:pt x="4566" y="15914"/>
                  </a:cubicBezTo>
                  <a:cubicBezTo>
                    <a:pt x="4520" y="15869"/>
                    <a:pt x="4497" y="15777"/>
                    <a:pt x="4520" y="15709"/>
                  </a:cubicBezTo>
                  <a:cubicBezTo>
                    <a:pt x="4520" y="15686"/>
                    <a:pt x="4612" y="15663"/>
                    <a:pt x="4680" y="15640"/>
                  </a:cubicBezTo>
                  <a:cubicBezTo>
                    <a:pt x="4707" y="15636"/>
                    <a:pt x="4732" y="15634"/>
                    <a:pt x="4758" y="15634"/>
                  </a:cubicBezTo>
                  <a:close/>
                  <a:moveTo>
                    <a:pt x="1435" y="15538"/>
                  </a:moveTo>
                  <a:cubicBezTo>
                    <a:pt x="1604" y="15538"/>
                    <a:pt x="1779" y="15571"/>
                    <a:pt x="1964" y="15663"/>
                  </a:cubicBezTo>
                  <a:cubicBezTo>
                    <a:pt x="1629" y="15963"/>
                    <a:pt x="1301" y="16105"/>
                    <a:pt x="1031" y="16105"/>
                  </a:cubicBezTo>
                  <a:cubicBezTo>
                    <a:pt x="767" y="16105"/>
                    <a:pt x="559" y="15969"/>
                    <a:pt x="457" y="15709"/>
                  </a:cubicBezTo>
                  <a:cubicBezTo>
                    <a:pt x="790" y="15664"/>
                    <a:pt x="1102" y="15538"/>
                    <a:pt x="1435" y="15538"/>
                  </a:cubicBezTo>
                  <a:close/>
                  <a:moveTo>
                    <a:pt x="2535" y="15806"/>
                  </a:moveTo>
                  <a:cubicBezTo>
                    <a:pt x="2652" y="15806"/>
                    <a:pt x="2749" y="15858"/>
                    <a:pt x="2808" y="16006"/>
                  </a:cubicBezTo>
                  <a:cubicBezTo>
                    <a:pt x="2922" y="16257"/>
                    <a:pt x="3174" y="16485"/>
                    <a:pt x="2945" y="16827"/>
                  </a:cubicBezTo>
                  <a:cubicBezTo>
                    <a:pt x="2603" y="16553"/>
                    <a:pt x="2420" y="16211"/>
                    <a:pt x="2329" y="15846"/>
                  </a:cubicBezTo>
                  <a:cubicBezTo>
                    <a:pt x="2402" y="15822"/>
                    <a:pt x="2472" y="15806"/>
                    <a:pt x="2535" y="15806"/>
                  </a:cubicBezTo>
                  <a:close/>
                  <a:moveTo>
                    <a:pt x="8834" y="16645"/>
                  </a:moveTo>
                  <a:cubicBezTo>
                    <a:pt x="8857" y="16713"/>
                    <a:pt x="8880" y="16759"/>
                    <a:pt x="8903" y="16804"/>
                  </a:cubicBezTo>
                  <a:cubicBezTo>
                    <a:pt x="8880" y="16827"/>
                    <a:pt x="8857" y="16827"/>
                    <a:pt x="8834" y="16827"/>
                  </a:cubicBezTo>
                  <a:cubicBezTo>
                    <a:pt x="8834" y="16782"/>
                    <a:pt x="8834" y="16713"/>
                    <a:pt x="8834" y="16645"/>
                  </a:cubicBezTo>
                  <a:close/>
                  <a:moveTo>
                    <a:pt x="5783" y="16161"/>
                  </a:moveTo>
                  <a:cubicBezTo>
                    <a:pt x="5847" y="16161"/>
                    <a:pt x="5925" y="16214"/>
                    <a:pt x="6004" y="16234"/>
                  </a:cubicBezTo>
                  <a:cubicBezTo>
                    <a:pt x="5766" y="16647"/>
                    <a:pt x="5362" y="16949"/>
                    <a:pt x="4962" y="16949"/>
                  </a:cubicBezTo>
                  <a:cubicBezTo>
                    <a:pt x="4786" y="16949"/>
                    <a:pt x="4612" y="16891"/>
                    <a:pt x="4452" y="16759"/>
                  </a:cubicBezTo>
                  <a:cubicBezTo>
                    <a:pt x="4429" y="16531"/>
                    <a:pt x="4634" y="16462"/>
                    <a:pt x="4794" y="16394"/>
                  </a:cubicBezTo>
                  <a:cubicBezTo>
                    <a:pt x="5114" y="16302"/>
                    <a:pt x="5433" y="16234"/>
                    <a:pt x="5753" y="16165"/>
                  </a:cubicBezTo>
                  <a:cubicBezTo>
                    <a:pt x="5762" y="16162"/>
                    <a:pt x="5772" y="16161"/>
                    <a:pt x="5783" y="16161"/>
                  </a:cubicBezTo>
                  <a:close/>
                  <a:moveTo>
                    <a:pt x="16159" y="16944"/>
                  </a:moveTo>
                  <a:cubicBezTo>
                    <a:pt x="16129" y="16974"/>
                    <a:pt x="16111" y="16996"/>
                    <a:pt x="16093" y="17033"/>
                  </a:cubicBezTo>
                  <a:cubicBezTo>
                    <a:pt x="16070" y="17010"/>
                    <a:pt x="16070" y="16987"/>
                    <a:pt x="16047" y="16987"/>
                  </a:cubicBezTo>
                  <a:cubicBezTo>
                    <a:pt x="16084" y="16968"/>
                    <a:pt x="16122" y="16950"/>
                    <a:pt x="16159" y="16944"/>
                  </a:cubicBezTo>
                  <a:close/>
                  <a:moveTo>
                    <a:pt x="1793" y="16026"/>
                  </a:moveTo>
                  <a:cubicBezTo>
                    <a:pt x="1984" y="16026"/>
                    <a:pt x="2141" y="16197"/>
                    <a:pt x="2055" y="16348"/>
                  </a:cubicBezTo>
                  <a:cubicBezTo>
                    <a:pt x="1941" y="16576"/>
                    <a:pt x="1804" y="16782"/>
                    <a:pt x="1621" y="16941"/>
                  </a:cubicBezTo>
                  <a:cubicBezTo>
                    <a:pt x="1530" y="17056"/>
                    <a:pt x="1348" y="17056"/>
                    <a:pt x="1142" y="17124"/>
                  </a:cubicBezTo>
                  <a:cubicBezTo>
                    <a:pt x="1096" y="16782"/>
                    <a:pt x="1256" y="16576"/>
                    <a:pt x="1393" y="16348"/>
                  </a:cubicBezTo>
                  <a:cubicBezTo>
                    <a:pt x="1484" y="16211"/>
                    <a:pt x="1576" y="16074"/>
                    <a:pt x="1758" y="16028"/>
                  </a:cubicBezTo>
                  <a:cubicBezTo>
                    <a:pt x="1770" y="16027"/>
                    <a:pt x="1782" y="16026"/>
                    <a:pt x="1793" y="16026"/>
                  </a:cubicBezTo>
                  <a:close/>
                  <a:moveTo>
                    <a:pt x="16207" y="17261"/>
                  </a:moveTo>
                  <a:cubicBezTo>
                    <a:pt x="16230" y="17261"/>
                    <a:pt x="16252" y="17284"/>
                    <a:pt x="16252" y="17284"/>
                  </a:cubicBezTo>
                  <a:cubicBezTo>
                    <a:pt x="16275" y="17307"/>
                    <a:pt x="16252" y="17329"/>
                    <a:pt x="16252" y="17352"/>
                  </a:cubicBezTo>
                  <a:cubicBezTo>
                    <a:pt x="16230" y="17329"/>
                    <a:pt x="16207" y="17329"/>
                    <a:pt x="16207" y="17307"/>
                  </a:cubicBezTo>
                  <a:cubicBezTo>
                    <a:pt x="16184" y="17307"/>
                    <a:pt x="16207" y="17284"/>
                    <a:pt x="16207" y="17261"/>
                  </a:cubicBezTo>
                  <a:close/>
                  <a:moveTo>
                    <a:pt x="5913" y="13723"/>
                  </a:moveTo>
                  <a:cubicBezTo>
                    <a:pt x="6643" y="13974"/>
                    <a:pt x="6620" y="14682"/>
                    <a:pt x="6780" y="15298"/>
                  </a:cubicBezTo>
                  <a:cubicBezTo>
                    <a:pt x="6803" y="15298"/>
                    <a:pt x="6826" y="15275"/>
                    <a:pt x="6848" y="15275"/>
                  </a:cubicBezTo>
                  <a:cubicBezTo>
                    <a:pt x="6848" y="15184"/>
                    <a:pt x="6848" y="15070"/>
                    <a:pt x="6848" y="15047"/>
                  </a:cubicBezTo>
                  <a:cubicBezTo>
                    <a:pt x="7122" y="14773"/>
                    <a:pt x="7373" y="14545"/>
                    <a:pt x="7624" y="14317"/>
                  </a:cubicBezTo>
                  <a:cubicBezTo>
                    <a:pt x="7693" y="14408"/>
                    <a:pt x="7830" y="14522"/>
                    <a:pt x="7853" y="14636"/>
                  </a:cubicBezTo>
                  <a:cubicBezTo>
                    <a:pt x="7943" y="15063"/>
                    <a:pt x="7988" y="15489"/>
                    <a:pt x="7881" y="15916"/>
                  </a:cubicBezTo>
                  <a:lnTo>
                    <a:pt x="7881" y="15916"/>
                  </a:lnTo>
                  <a:cubicBezTo>
                    <a:pt x="7873" y="15916"/>
                    <a:pt x="7865" y="15916"/>
                    <a:pt x="7857" y="15916"/>
                  </a:cubicBezTo>
                  <a:cubicBezTo>
                    <a:pt x="7670" y="15916"/>
                    <a:pt x="7670" y="15767"/>
                    <a:pt x="7670" y="15618"/>
                  </a:cubicBezTo>
                  <a:cubicBezTo>
                    <a:pt x="7670" y="15549"/>
                    <a:pt x="7693" y="15458"/>
                    <a:pt x="7693" y="15366"/>
                  </a:cubicBezTo>
                  <a:cubicBezTo>
                    <a:pt x="7716" y="15161"/>
                    <a:pt x="7579" y="15070"/>
                    <a:pt x="7396" y="15047"/>
                  </a:cubicBezTo>
                  <a:cubicBezTo>
                    <a:pt x="7378" y="15045"/>
                    <a:pt x="7360" y="15043"/>
                    <a:pt x="7343" y="15043"/>
                  </a:cubicBezTo>
                  <a:cubicBezTo>
                    <a:pt x="7187" y="15043"/>
                    <a:pt x="7070" y="15136"/>
                    <a:pt x="7008" y="15321"/>
                  </a:cubicBezTo>
                  <a:cubicBezTo>
                    <a:pt x="6940" y="15595"/>
                    <a:pt x="7100" y="15823"/>
                    <a:pt x="7442" y="15869"/>
                  </a:cubicBezTo>
                  <a:cubicBezTo>
                    <a:pt x="7533" y="15891"/>
                    <a:pt x="7647" y="15937"/>
                    <a:pt x="7670" y="15983"/>
                  </a:cubicBezTo>
                  <a:cubicBezTo>
                    <a:pt x="7853" y="16462"/>
                    <a:pt x="7921" y="16941"/>
                    <a:pt x="7784" y="17421"/>
                  </a:cubicBezTo>
                  <a:cubicBezTo>
                    <a:pt x="7784" y="17458"/>
                    <a:pt x="7693" y="17495"/>
                    <a:pt x="7647" y="17495"/>
                  </a:cubicBezTo>
                  <a:cubicBezTo>
                    <a:pt x="7637" y="17495"/>
                    <a:pt x="7629" y="17493"/>
                    <a:pt x="7624" y="17489"/>
                  </a:cubicBezTo>
                  <a:cubicBezTo>
                    <a:pt x="7533" y="17398"/>
                    <a:pt x="7442" y="17284"/>
                    <a:pt x="7373" y="17170"/>
                  </a:cubicBezTo>
                  <a:cubicBezTo>
                    <a:pt x="7214" y="16941"/>
                    <a:pt x="7077" y="16690"/>
                    <a:pt x="6917" y="16462"/>
                  </a:cubicBezTo>
                  <a:cubicBezTo>
                    <a:pt x="6689" y="16120"/>
                    <a:pt x="6323" y="15869"/>
                    <a:pt x="6164" y="15481"/>
                  </a:cubicBezTo>
                  <a:cubicBezTo>
                    <a:pt x="6027" y="15184"/>
                    <a:pt x="5798" y="14933"/>
                    <a:pt x="5639" y="14636"/>
                  </a:cubicBezTo>
                  <a:cubicBezTo>
                    <a:pt x="5479" y="14385"/>
                    <a:pt x="5525" y="14225"/>
                    <a:pt x="5707" y="13997"/>
                  </a:cubicBezTo>
                  <a:cubicBezTo>
                    <a:pt x="5776" y="13906"/>
                    <a:pt x="5844" y="13814"/>
                    <a:pt x="5913" y="13723"/>
                  </a:cubicBezTo>
                  <a:close/>
                  <a:moveTo>
                    <a:pt x="4817" y="17466"/>
                  </a:moveTo>
                  <a:cubicBezTo>
                    <a:pt x="4840" y="17466"/>
                    <a:pt x="4840" y="17466"/>
                    <a:pt x="4863" y="17489"/>
                  </a:cubicBezTo>
                  <a:cubicBezTo>
                    <a:pt x="4863" y="17489"/>
                    <a:pt x="4840" y="17512"/>
                    <a:pt x="4817" y="17535"/>
                  </a:cubicBezTo>
                  <a:cubicBezTo>
                    <a:pt x="4817" y="17535"/>
                    <a:pt x="4794" y="17512"/>
                    <a:pt x="4771" y="17512"/>
                  </a:cubicBezTo>
                  <a:cubicBezTo>
                    <a:pt x="4794" y="17489"/>
                    <a:pt x="4794" y="17466"/>
                    <a:pt x="4817" y="17466"/>
                  </a:cubicBezTo>
                  <a:close/>
                  <a:moveTo>
                    <a:pt x="8378" y="17444"/>
                  </a:moveTo>
                  <a:cubicBezTo>
                    <a:pt x="8401" y="17466"/>
                    <a:pt x="8423" y="17489"/>
                    <a:pt x="8401" y="17489"/>
                  </a:cubicBezTo>
                  <a:cubicBezTo>
                    <a:pt x="8401" y="17512"/>
                    <a:pt x="8378" y="17535"/>
                    <a:pt x="8355" y="17558"/>
                  </a:cubicBezTo>
                  <a:cubicBezTo>
                    <a:pt x="8355" y="17535"/>
                    <a:pt x="8332" y="17512"/>
                    <a:pt x="8332" y="17489"/>
                  </a:cubicBezTo>
                  <a:cubicBezTo>
                    <a:pt x="8355" y="17466"/>
                    <a:pt x="8355" y="17466"/>
                    <a:pt x="8378" y="17444"/>
                  </a:cubicBezTo>
                  <a:close/>
                  <a:moveTo>
                    <a:pt x="3379" y="17809"/>
                  </a:moveTo>
                  <a:lnTo>
                    <a:pt x="3402" y="17832"/>
                  </a:lnTo>
                  <a:lnTo>
                    <a:pt x="3356" y="17832"/>
                  </a:lnTo>
                  <a:cubicBezTo>
                    <a:pt x="3356" y="17832"/>
                    <a:pt x="3356" y="17809"/>
                    <a:pt x="3356" y="17809"/>
                  </a:cubicBezTo>
                  <a:close/>
                  <a:moveTo>
                    <a:pt x="9095" y="17366"/>
                  </a:moveTo>
                  <a:lnTo>
                    <a:pt x="9095" y="17366"/>
                  </a:lnTo>
                  <a:cubicBezTo>
                    <a:pt x="9275" y="17613"/>
                    <a:pt x="9477" y="17883"/>
                    <a:pt x="9679" y="18174"/>
                  </a:cubicBezTo>
                  <a:cubicBezTo>
                    <a:pt x="9451" y="18151"/>
                    <a:pt x="9245" y="17969"/>
                    <a:pt x="9199" y="17786"/>
                  </a:cubicBezTo>
                  <a:cubicBezTo>
                    <a:pt x="9157" y="17659"/>
                    <a:pt x="9135" y="17514"/>
                    <a:pt x="9095" y="17366"/>
                  </a:cubicBezTo>
                  <a:close/>
                  <a:moveTo>
                    <a:pt x="6232" y="16553"/>
                  </a:moveTo>
                  <a:cubicBezTo>
                    <a:pt x="7122" y="17078"/>
                    <a:pt x="7624" y="17923"/>
                    <a:pt x="8058" y="18836"/>
                  </a:cubicBezTo>
                  <a:cubicBezTo>
                    <a:pt x="7967" y="18813"/>
                    <a:pt x="7876" y="18813"/>
                    <a:pt x="7784" y="18767"/>
                  </a:cubicBezTo>
                  <a:cubicBezTo>
                    <a:pt x="7533" y="18653"/>
                    <a:pt x="7305" y="18494"/>
                    <a:pt x="7054" y="18425"/>
                  </a:cubicBezTo>
                  <a:cubicBezTo>
                    <a:pt x="6506" y="18265"/>
                    <a:pt x="5958" y="17854"/>
                    <a:pt x="5913" y="17101"/>
                  </a:cubicBezTo>
                  <a:cubicBezTo>
                    <a:pt x="5913" y="16827"/>
                    <a:pt x="5958" y="16645"/>
                    <a:pt x="6232" y="16553"/>
                  </a:cubicBezTo>
                  <a:close/>
                  <a:moveTo>
                    <a:pt x="4680" y="18904"/>
                  </a:moveTo>
                  <a:cubicBezTo>
                    <a:pt x="4680" y="18927"/>
                    <a:pt x="4680" y="18927"/>
                    <a:pt x="4657" y="18950"/>
                  </a:cubicBezTo>
                  <a:cubicBezTo>
                    <a:pt x="4657" y="18950"/>
                    <a:pt x="4657" y="18927"/>
                    <a:pt x="4657" y="18927"/>
                  </a:cubicBezTo>
                  <a:cubicBezTo>
                    <a:pt x="4657" y="18927"/>
                    <a:pt x="4680" y="18927"/>
                    <a:pt x="4680" y="18904"/>
                  </a:cubicBezTo>
                  <a:close/>
                  <a:moveTo>
                    <a:pt x="6552" y="19087"/>
                  </a:moveTo>
                  <a:cubicBezTo>
                    <a:pt x="6552" y="19087"/>
                    <a:pt x="6552" y="19110"/>
                    <a:pt x="6552" y="19133"/>
                  </a:cubicBezTo>
                  <a:cubicBezTo>
                    <a:pt x="6552" y="19133"/>
                    <a:pt x="6529" y="19155"/>
                    <a:pt x="6529" y="19155"/>
                  </a:cubicBezTo>
                  <a:cubicBezTo>
                    <a:pt x="6506" y="19133"/>
                    <a:pt x="6506" y="19110"/>
                    <a:pt x="6506" y="19110"/>
                  </a:cubicBezTo>
                  <a:cubicBezTo>
                    <a:pt x="6506" y="19087"/>
                    <a:pt x="6529" y="19087"/>
                    <a:pt x="6552" y="19087"/>
                  </a:cubicBezTo>
                  <a:close/>
                  <a:moveTo>
                    <a:pt x="8326" y="17711"/>
                  </a:moveTo>
                  <a:cubicBezTo>
                    <a:pt x="8387" y="17711"/>
                    <a:pt x="8455" y="17749"/>
                    <a:pt x="8492" y="17786"/>
                  </a:cubicBezTo>
                  <a:cubicBezTo>
                    <a:pt x="8674" y="18060"/>
                    <a:pt x="8948" y="18220"/>
                    <a:pt x="9245" y="18334"/>
                  </a:cubicBezTo>
                  <a:cubicBezTo>
                    <a:pt x="9633" y="18516"/>
                    <a:pt x="9770" y="18836"/>
                    <a:pt x="9953" y="19224"/>
                  </a:cubicBezTo>
                  <a:cubicBezTo>
                    <a:pt x="9519" y="19201"/>
                    <a:pt x="9154" y="19178"/>
                    <a:pt x="8789" y="19155"/>
                  </a:cubicBezTo>
                  <a:cubicBezTo>
                    <a:pt x="8720" y="19155"/>
                    <a:pt x="8652" y="19064"/>
                    <a:pt x="8606" y="18996"/>
                  </a:cubicBezTo>
                  <a:cubicBezTo>
                    <a:pt x="8469" y="18745"/>
                    <a:pt x="8355" y="18471"/>
                    <a:pt x="8241" y="18197"/>
                  </a:cubicBezTo>
                  <a:cubicBezTo>
                    <a:pt x="8195" y="18106"/>
                    <a:pt x="8195" y="17991"/>
                    <a:pt x="8195" y="17877"/>
                  </a:cubicBezTo>
                  <a:cubicBezTo>
                    <a:pt x="8195" y="17832"/>
                    <a:pt x="8241" y="17740"/>
                    <a:pt x="8286" y="17717"/>
                  </a:cubicBezTo>
                  <a:cubicBezTo>
                    <a:pt x="8299" y="17713"/>
                    <a:pt x="8312" y="17711"/>
                    <a:pt x="8326" y="17711"/>
                  </a:cubicBezTo>
                  <a:close/>
                  <a:moveTo>
                    <a:pt x="4543" y="19019"/>
                  </a:moveTo>
                  <a:lnTo>
                    <a:pt x="4543" y="19019"/>
                  </a:lnTo>
                  <a:cubicBezTo>
                    <a:pt x="4497" y="19155"/>
                    <a:pt x="4520" y="19361"/>
                    <a:pt x="4269" y="19384"/>
                  </a:cubicBezTo>
                  <a:cubicBezTo>
                    <a:pt x="4269" y="19155"/>
                    <a:pt x="4406" y="19087"/>
                    <a:pt x="4543" y="19019"/>
                  </a:cubicBezTo>
                  <a:close/>
                  <a:moveTo>
                    <a:pt x="4246" y="19475"/>
                  </a:moveTo>
                  <a:cubicBezTo>
                    <a:pt x="4269" y="19475"/>
                    <a:pt x="4292" y="19521"/>
                    <a:pt x="4315" y="19543"/>
                  </a:cubicBezTo>
                  <a:cubicBezTo>
                    <a:pt x="4269" y="19566"/>
                    <a:pt x="4246" y="19589"/>
                    <a:pt x="4224" y="19612"/>
                  </a:cubicBezTo>
                  <a:cubicBezTo>
                    <a:pt x="4201" y="19589"/>
                    <a:pt x="4201" y="19566"/>
                    <a:pt x="4178" y="19521"/>
                  </a:cubicBezTo>
                  <a:cubicBezTo>
                    <a:pt x="4201" y="19498"/>
                    <a:pt x="4224" y="19475"/>
                    <a:pt x="4246" y="19475"/>
                  </a:cubicBezTo>
                  <a:close/>
                  <a:moveTo>
                    <a:pt x="7967" y="19658"/>
                  </a:moveTo>
                  <a:cubicBezTo>
                    <a:pt x="7967" y="19658"/>
                    <a:pt x="7967" y="19658"/>
                    <a:pt x="7967" y="19680"/>
                  </a:cubicBezTo>
                  <a:cubicBezTo>
                    <a:pt x="7967" y="19680"/>
                    <a:pt x="7944" y="19703"/>
                    <a:pt x="7944" y="19703"/>
                  </a:cubicBezTo>
                  <a:cubicBezTo>
                    <a:pt x="7944" y="19703"/>
                    <a:pt x="7921" y="19680"/>
                    <a:pt x="7921" y="19680"/>
                  </a:cubicBezTo>
                  <a:cubicBezTo>
                    <a:pt x="7921" y="19658"/>
                    <a:pt x="7944" y="19658"/>
                    <a:pt x="7967" y="19658"/>
                  </a:cubicBezTo>
                  <a:close/>
                  <a:moveTo>
                    <a:pt x="10341" y="17466"/>
                  </a:moveTo>
                  <a:cubicBezTo>
                    <a:pt x="10386" y="17512"/>
                    <a:pt x="10432" y="17558"/>
                    <a:pt x="10455" y="17603"/>
                  </a:cubicBezTo>
                  <a:cubicBezTo>
                    <a:pt x="10934" y="18106"/>
                    <a:pt x="11436" y="18516"/>
                    <a:pt x="12121" y="18653"/>
                  </a:cubicBezTo>
                  <a:cubicBezTo>
                    <a:pt x="12258" y="18699"/>
                    <a:pt x="12441" y="18699"/>
                    <a:pt x="12509" y="18790"/>
                  </a:cubicBezTo>
                  <a:cubicBezTo>
                    <a:pt x="12737" y="19110"/>
                    <a:pt x="12943" y="19475"/>
                    <a:pt x="13171" y="19817"/>
                  </a:cubicBezTo>
                  <a:cubicBezTo>
                    <a:pt x="13139" y="19834"/>
                    <a:pt x="13118" y="19850"/>
                    <a:pt x="13100" y="19850"/>
                  </a:cubicBezTo>
                  <a:cubicBezTo>
                    <a:pt x="13093" y="19850"/>
                    <a:pt x="13086" y="19847"/>
                    <a:pt x="13080" y="19840"/>
                  </a:cubicBezTo>
                  <a:cubicBezTo>
                    <a:pt x="12555" y="19726"/>
                    <a:pt x="12030" y="19612"/>
                    <a:pt x="11505" y="19498"/>
                  </a:cubicBezTo>
                  <a:cubicBezTo>
                    <a:pt x="11117" y="19429"/>
                    <a:pt x="10729" y="19338"/>
                    <a:pt x="10523" y="18950"/>
                  </a:cubicBezTo>
                  <a:cubicBezTo>
                    <a:pt x="10500" y="18904"/>
                    <a:pt x="10455" y="18859"/>
                    <a:pt x="10409" y="18836"/>
                  </a:cubicBezTo>
                  <a:cubicBezTo>
                    <a:pt x="10204" y="18745"/>
                    <a:pt x="10181" y="18630"/>
                    <a:pt x="10272" y="18425"/>
                  </a:cubicBezTo>
                  <a:cubicBezTo>
                    <a:pt x="10409" y="18174"/>
                    <a:pt x="10500" y="17900"/>
                    <a:pt x="10341" y="17626"/>
                  </a:cubicBezTo>
                  <a:cubicBezTo>
                    <a:pt x="10318" y="17581"/>
                    <a:pt x="10341" y="17512"/>
                    <a:pt x="10341" y="17466"/>
                  </a:cubicBezTo>
                  <a:close/>
                  <a:moveTo>
                    <a:pt x="11779" y="20662"/>
                  </a:moveTo>
                  <a:cubicBezTo>
                    <a:pt x="11756" y="20685"/>
                    <a:pt x="11756" y="20685"/>
                    <a:pt x="11756" y="20685"/>
                  </a:cubicBezTo>
                  <a:lnTo>
                    <a:pt x="11710" y="20685"/>
                  </a:lnTo>
                  <a:cubicBezTo>
                    <a:pt x="11710" y="20662"/>
                    <a:pt x="11710" y="20662"/>
                    <a:pt x="11710" y="20662"/>
                  </a:cubicBezTo>
                  <a:close/>
                  <a:moveTo>
                    <a:pt x="6529" y="20160"/>
                  </a:moveTo>
                  <a:lnTo>
                    <a:pt x="6552" y="20183"/>
                  </a:lnTo>
                  <a:lnTo>
                    <a:pt x="6483" y="20251"/>
                  </a:lnTo>
                  <a:cubicBezTo>
                    <a:pt x="6483" y="20411"/>
                    <a:pt x="6483" y="20571"/>
                    <a:pt x="6506" y="20776"/>
                  </a:cubicBezTo>
                  <a:cubicBezTo>
                    <a:pt x="6460" y="20845"/>
                    <a:pt x="6392" y="20959"/>
                    <a:pt x="6323" y="21050"/>
                  </a:cubicBezTo>
                  <a:cubicBezTo>
                    <a:pt x="6301" y="20845"/>
                    <a:pt x="6323" y="20639"/>
                    <a:pt x="6346" y="20457"/>
                  </a:cubicBezTo>
                  <a:cubicBezTo>
                    <a:pt x="6369" y="20388"/>
                    <a:pt x="6438" y="20320"/>
                    <a:pt x="6483" y="20251"/>
                  </a:cubicBezTo>
                  <a:cubicBezTo>
                    <a:pt x="6506" y="20228"/>
                    <a:pt x="6529" y="20183"/>
                    <a:pt x="6529" y="20160"/>
                  </a:cubicBezTo>
                  <a:close/>
                  <a:moveTo>
                    <a:pt x="8127" y="8587"/>
                  </a:moveTo>
                  <a:cubicBezTo>
                    <a:pt x="8127" y="8747"/>
                    <a:pt x="8081" y="8861"/>
                    <a:pt x="8104" y="8953"/>
                  </a:cubicBezTo>
                  <a:cubicBezTo>
                    <a:pt x="8149" y="9135"/>
                    <a:pt x="8195" y="9341"/>
                    <a:pt x="8309" y="9478"/>
                  </a:cubicBezTo>
                  <a:cubicBezTo>
                    <a:pt x="8324" y="9500"/>
                    <a:pt x="8357" y="9508"/>
                    <a:pt x="8400" y="9508"/>
                  </a:cubicBezTo>
                  <a:cubicBezTo>
                    <a:pt x="8484" y="9508"/>
                    <a:pt x="8606" y="9478"/>
                    <a:pt x="8697" y="9478"/>
                  </a:cubicBezTo>
                  <a:cubicBezTo>
                    <a:pt x="8492" y="9706"/>
                    <a:pt x="8423" y="10025"/>
                    <a:pt x="8423" y="10345"/>
                  </a:cubicBezTo>
                  <a:cubicBezTo>
                    <a:pt x="8401" y="10528"/>
                    <a:pt x="8469" y="10733"/>
                    <a:pt x="8492" y="10916"/>
                  </a:cubicBezTo>
                  <a:cubicBezTo>
                    <a:pt x="8510" y="11077"/>
                    <a:pt x="8612" y="11195"/>
                    <a:pt x="8743" y="11195"/>
                  </a:cubicBezTo>
                  <a:cubicBezTo>
                    <a:pt x="8779" y="11195"/>
                    <a:pt x="8818" y="11186"/>
                    <a:pt x="8857" y="11167"/>
                  </a:cubicBezTo>
                  <a:cubicBezTo>
                    <a:pt x="9154" y="11030"/>
                    <a:pt x="9359" y="10779"/>
                    <a:pt x="9496" y="10459"/>
                  </a:cubicBezTo>
                  <a:cubicBezTo>
                    <a:pt x="9542" y="10368"/>
                    <a:pt x="9428" y="10254"/>
                    <a:pt x="9565" y="10162"/>
                  </a:cubicBezTo>
                  <a:cubicBezTo>
                    <a:pt x="9613" y="10128"/>
                    <a:pt x="9655" y="10116"/>
                    <a:pt x="9693" y="10116"/>
                  </a:cubicBezTo>
                  <a:cubicBezTo>
                    <a:pt x="9772" y="10116"/>
                    <a:pt x="9834" y="10165"/>
                    <a:pt x="9903" y="10165"/>
                  </a:cubicBezTo>
                  <a:cubicBezTo>
                    <a:pt x="9912" y="10165"/>
                    <a:pt x="9921" y="10164"/>
                    <a:pt x="9930" y="10162"/>
                  </a:cubicBezTo>
                  <a:cubicBezTo>
                    <a:pt x="9953" y="10162"/>
                    <a:pt x="9975" y="10185"/>
                    <a:pt x="9998" y="10185"/>
                  </a:cubicBezTo>
                  <a:cubicBezTo>
                    <a:pt x="10028" y="10182"/>
                    <a:pt x="10057" y="10181"/>
                    <a:pt x="10084" y="10181"/>
                  </a:cubicBezTo>
                  <a:cubicBezTo>
                    <a:pt x="10487" y="10181"/>
                    <a:pt x="10722" y="10478"/>
                    <a:pt x="10957" y="10756"/>
                  </a:cubicBezTo>
                  <a:cubicBezTo>
                    <a:pt x="11162" y="11007"/>
                    <a:pt x="11322" y="11281"/>
                    <a:pt x="11459" y="11577"/>
                  </a:cubicBezTo>
                  <a:cubicBezTo>
                    <a:pt x="11619" y="11897"/>
                    <a:pt x="11870" y="12080"/>
                    <a:pt x="12121" y="12262"/>
                  </a:cubicBezTo>
                  <a:cubicBezTo>
                    <a:pt x="12281" y="12354"/>
                    <a:pt x="12395" y="12490"/>
                    <a:pt x="12532" y="12627"/>
                  </a:cubicBezTo>
                  <a:cubicBezTo>
                    <a:pt x="12520" y="12628"/>
                    <a:pt x="12507" y="12628"/>
                    <a:pt x="12495" y="12628"/>
                  </a:cubicBezTo>
                  <a:cubicBezTo>
                    <a:pt x="12134" y="12628"/>
                    <a:pt x="11847" y="12378"/>
                    <a:pt x="11472" y="12378"/>
                  </a:cubicBezTo>
                  <a:cubicBezTo>
                    <a:pt x="11369" y="12378"/>
                    <a:pt x="11259" y="12397"/>
                    <a:pt x="11140" y="12445"/>
                  </a:cubicBezTo>
                  <a:cubicBezTo>
                    <a:pt x="11322" y="12171"/>
                    <a:pt x="11162" y="12080"/>
                    <a:pt x="11048" y="11988"/>
                  </a:cubicBezTo>
                  <a:cubicBezTo>
                    <a:pt x="10866" y="11851"/>
                    <a:pt x="10706" y="11714"/>
                    <a:pt x="10523" y="11577"/>
                  </a:cubicBezTo>
                  <a:cubicBezTo>
                    <a:pt x="10321" y="11436"/>
                    <a:pt x="10123" y="11366"/>
                    <a:pt x="9927" y="11366"/>
                  </a:cubicBezTo>
                  <a:cubicBezTo>
                    <a:pt x="9682" y="11366"/>
                    <a:pt x="9441" y="11476"/>
                    <a:pt x="9199" y="11692"/>
                  </a:cubicBezTo>
                  <a:cubicBezTo>
                    <a:pt x="9622" y="12243"/>
                    <a:pt x="10133" y="12602"/>
                    <a:pt x="10781" y="12602"/>
                  </a:cubicBezTo>
                  <a:cubicBezTo>
                    <a:pt x="10938" y="12602"/>
                    <a:pt x="11103" y="12581"/>
                    <a:pt x="11277" y="12536"/>
                  </a:cubicBezTo>
                  <a:lnTo>
                    <a:pt x="11277" y="12536"/>
                  </a:lnTo>
                  <a:cubicBezTo>
                    <a:pt x="10660" y="12856"/>
                    <a:pt x="10386" y="13289"/>
                    <a:pt x="10478" y="13860"/>
                  </a:cubicBezTo>
                  <a:cubicBezTo>
                    <a:pt x="10592" y="13814"/>
                    <a:pt x="10706" y="13792"/>
                    <a:pt x="10820" y="13746"/>
                  </a:cubicBezTo>
                  <a:cubicBezTo>
                    <a:pt x="11094" y="13563"/>
                    <a:pt x="11322" y="13335"/>
                    <a:pt x="11482" y="13061"/>
                  </a:cubicBezTo>
                  <a:cubicBezTo>
                    <a:pt x="11596" y="12901"/>
                    <a:pt x="11596" y="12764"/>
                    <a:pt x="11345" y="12719"/>
                  </a:cubicBezTo>
                  <a:cubicBezTo>
                    <a:pt x="11464" y="12659"/>
                    <a:pt x="11565" y="12600"/>
                    <a:pt x="11649" y="12600"/>
                  </a:cubicBezTo>
                  <a:cubicBezTo>
                    <a:pt x="11663" y="12600"/>
                    <a:pt x="11675" y="12602"/>
                    <a:pt x="11687" y="12605"/>
                  </a:cubicBezTo>
                  <a:cubicBezTo>
                    <a:pt x="12281" y="12833"/>
                    <a:pt x="12874" y="13084"/>
                    <a:pt x="13240" y="13632"/>
                  </a:cubicBezTo>
                  <a:cubicBezTo>
                    <a:pt x="13513" y="14065"/>
                    <a:pt x="13787" y="14522"/>
                    <a:pt x="14061" y="14978"/>
                  </a:cubicBezTo>
                  <a:cubicBezTo>
                    <a:pt x="14198" y="15184"/>
                    <a:pt x="14335" y="15389"/>
                    <a:pt x="14449" y="15618"/>
                  </a:cubicBezTo>
                  <a:cubicBezTo>
                    <a:pt x="14814" y="16325"/>
                    <a:pt x="15157" y="17010"/>
                    <a:pt x="15499" y="17717"/>
                  </a:cubicBezTo>
                  <a:cubicBezTo>
                    <a:pt x="15727" y="18151"/>
                    <a:pt x="15910" y="18608"/>
                    <a:pt x="16138" y="19064"/>
                  </a:cubicBezTo>
                  <a:cubicBezTo>
                    <a:pt x="16298" y="19407"/>
                    <a:pt x="16458" y="19726"/>
                    <a:pt x="16618" y="20046"/>
                  </a:cubicBezTo>
                  <a:lnTo>
                    <a:pt x="16618" y="20023"/>
                  </a:lnTo>
                  <a:cubicBezTo>
                    <a:pt x="16640" y="20114"/>
                    <a:pt x="16686" y="20205"/>
                    <a:pt x="16686" y="20274"/>
                  </a:cubicBezTo>
                  <a:cubicBezTo>
                    <a:pt x="16640" y="20479"/>
                    <a:pt x="16755" y="20639"/>
                    <a:pt x="16869" y="20799"/>
                  </a:cubicBezTo>
                  <a:cubicBezTo>
                    <a:pt x="16983" y="20890"/>
                    <a:pt x="17074" y="21004"/>
                    <a:pt x="17234" y="21141"/>
                  </a:cubicBezTo>
                  <a:cubicBezTo>
                    <a:pt x="17074" y="21164"/>
                    <a:pt x="16983" y="21210"/>
                    <a:pt x="16892" y="21210"/>
                  </a:cubicBezTo>
                  <a:cubicBezTo>
                    <a:pt x="16298" y="21210"/>
                    <a:pt x="15773" y="20981"/>
                    <a:pt x="15225" y="20730"/>
                  </a:cubicBezTo>
                  <a:cubicBezTo>
                    <a:pt x="14906" y="20593"/>
                    <a:pt x="14586" y="20434"/>
                    <a:pt x="14289" y="20274"/>
                  </a:cubicBezTo>
                  <a:cubicBezTo>
                    <a:pt x="14061" y="20160"/>
                    <a:pt x="13810" y="20023"/>
                    <a:pt x="13650" y="19840"/>
                  </a:cubicBezTo>
                  <a:cubicBezTo>
                    <a:pt x="13354" y="19475"/>
                    <a:pt x="13103" y="19087"/>
                    <a:pt x="12806" y="18653"/>
                  </a:cubicBezTo>
                  <a:cubicBezTo>
                    <a:pt x="12874" y="18608"/>
                    <a:pt x="12920" y="18585"/>
                    <a:pt x="12988" y="18539"/>
                  </a:cubicBezTo>
                  <a:cubicBezTo>
                    <a:pt x="13513" y="18197"/>
                    <a:pt x="13673" y="17649"/>
                    <a:pt x="13901" y="17101"/>
                  </a:cubicBezTo>
                  <a:cubicBezTo>
                    <a:pt x="13970" y="16919"/>
                    <a:pt x="13901" y="16850"/>
                    <a:pt x="13673" y="16850"/>
                  </a:cubicBezTo>
                  <a:cubicBezTo>
                    <a:pt x="13612" y="16846"/>
                    <a:pt x="13552" y="16843"/>
                    <a:pt x="13492" y="16843"/>
                  </a:cubicBezTo>
                  <a:cubicBezTo>
                    <a:pt x="13219" y="16843"/>
                    <a:pt x="12966" y="16899"/>
                    <a:pt x="12760" y="17124"/>
                  </a:cubicBezTo>
                  <a:cubicBezTo>
                    <a:pt x="12715" y="17192"/>
                    <a:pt x="12623" y="17215"/>
                    <a:pt x="12532" y="17261"/>
                  </a:cubicBezTo>
                  <a:cubicBezTo>
                    <a:pt x="12578" y="17147"/>
                    <a:pt x="12623" y="17056"/>
                    <a:pt x="12623" y="16964"/>
                  </a:cubicBezTo>
                  <a:cubicBezTo>
                    <a:pt x="12623" y="16599"/>
                    <a:pt x="12623" y="16211"/>
                    <a:pt x="12555" y="15846"/>
                  </a:cubicBezTo>
                  <a:cubicBezTo>
                    <a:pt x="12532" y="15595"/>
                    <a:pt x="12349" y="15389"/>
                    <a:pt x="12098" y="15275"/>
                  </a:cubicBezTo>
                  <a:cubicBezTo>
                    <a:pt x="12013" y="15236"/>
                    <a:pt x="11940" y="15216"/>
                    <a:pt x="11881" y="15216"/>
                  </a:cubicBezTo>
                  <a:cubicBezTo>
                    <a:pt x="11764" y="15216"/>
                    <a:pt x="11695" y="15292"/>
                    <a:pt x="11665" y="15458"/>
                  </a:cubicBezTo>
                  <a:cubicBezTo>
                    <a:pt x="11573" y="15777"/>
                    <a:pt x="11550" y="16120"/>
                    <a:pt x="11687" y="16439"/>
                  </a:cubicBezTo>
                  <a:cubicBezTo>
                    <a:pt x="11756" y="16599"/>
                    <a:pt x="11824" y="16759"/>
                    <a:pt x="11916" y="17010"/>
                  </a:cubicBezTo>
                  <a:cubicBezTo>
                    <a:pt x="11802" y="16919"/>
                    <a:pt x="11756" y="16896"/>
                    <a:pt x="11733" y="16850"/>
                  </a:cubicBezTo>
                  <a:cubicBezTo>
                    <a:pt x="11482" y="16576"/>
                    <a:pt x="11185" y="16394"/>
                    <a:pt x="10820" y="16279"/>
                  </a:cubicBezTo>
                  <a:cubicBezTo>
                    <a:pt x="10546" y="16211"/>
                    <a:pt x="10318" y="16074"/>
                    <a:pt x="10044" y="15960"/>
                  </a:cubicBezTo>
                  <a:cubicBezTo>
                    <a:pt x="10013" y="15944"/>
                    <a:pt x="9978" y="15937"/>
                    <a:pt x="9943" y="15937"/>
                  </a:cubicBezTo>
                  <a:cubicBezTo>
                    <a:pt x="9825" y="15937"/>
                    <a:pt x="9707" y="16019"/>
                    <a:pt x="9724" y="16143"/>
                  </a:cubicBezTo>
                  <a:cubicBezTo>
                    <a:pt x="9770" y="16348"/>
                    <a:pt x="9816" y="16576"/>
                    <a:pt x="9907" y="16759"/>
                  </a:cubicBezTo>
                  <a:cubicBezTo>
                    <a:pt x="9998" y="16987"/>
                    <a:pt x="10135" y="17192"/>
                    <a:pt x="10249" y="17398"/>
                  </a:cubicBezTo>
                  <a:cubicBezTo>
                    <a:pt x="10201" y="17336"/>
                    <a:pt x="10157" y="17313"/>
                    <a:pt x="10115" y="17313"/>
                  </a:cubicBezTo>
                  <a:cubicBezTo>
                    <a:pt x="10019" y="17313"/>
                    <a:pt x="9934" y="17435"/>
                    <a:pt x="9839" y="17466"/>
                  </a:cubicBezTo>
                  <a:cubicBezTo>
                    <a:pt x="9542" y="17010"/>
                    <a:pt x="9359" y="16508"/>
                    <a:pt x="8766" y="16325"/>
                  </a:cubicBezTo>
                  <a:lnTo>
                    <a:pt x="8766" y="16325"/>
                  </a:lnTo>
                  <a:cubicBezTo>
                    <a:pt x="8789" y="16416"/>
                    <a:pt x="8789" y="16485"/>
                    <a:pt x="8811" y="16531"/>
                  </a:cubicBezTo>
                  <a:cubicBezTo>
                    <a:pt x="8697" y="16485"/>
                    <a:pt x="8492" y="16462"/>
                    <a:pt x="8469" y="16371"/>
                  </a:cubicBezTo>
                  <a:cubicBezTo>
                    <a:pt x="8401" y="16188"/>
                    <a:pt x="8355" y="15960"/>
                    <a:pt x="8401" y="15800"/>
                  </a:cubicBezTo>
                  <a:cubicBezTo>
                    <a:pt x="8446" y="15663"/>
                    <a:pt x="8446" y="15572"/>
                    <a:pt x="8446" y="15435"/>
                  </a:cubicBezTo>
                  <a:cubicBezTo>
                    <a:pt x="8423" y="15275"/>
                    <a:pt x="8423" y="15115"/>
                    <a:pt x="8401" y="14956"/>
                  </a:cubicBezTo>
                  <a:cubicBezTo>
                    <a:pt x="8537" y="14956"/>
                    <a:pt x="8629" y="14956"/>
                    <a:pt x="8720" y="14933"/>
                  </a:cubicBezTo>
                  <a:cubicBezTo>
                    <a:pt x="8971" y="14910"/>
                    <a:pt x="9040" y="14796"/>
                    <a:pt x="8926" y="14568"/>
                  </a:cubicBezTo>
                  <a:cubicBezTo>
                    <a:pt x="8880" y="14476"/>
                    <a:pt x="8811" y="14385"/>
                    <a:pt x="8743" y="14294"/>
                  </a:cubicBezTo>
                  <a:cubicBezTo>
                    <a:pt x="8674" y="14202"/>
                    <a:pt x="8583" y="14134"/>
                    <a:pt x="8469" y="13997"/>
                  </a:cubicBezTo>
                  <a:cubicBezTo>
                    <a:pt x="8591" y="13997"/>
                    <a:pt x="8672" y="14007"/>
                    <a:pt x="8746" y="14007"/>
                  </a:cubicBezTo>
                  <a:cubicBezTo>
                    <a:pt x="8784" y="14007"/>
                    <a:pt x="8819" y="14005"/>
                    <a:pt x="8857" y="13997"/>
                  </a:cubicBezTo>
                  <a:cubicBezTo>
                    <a:pt x="9131" y="13997"/>
                    <a:pt x="9428" y="13951"/>
                    <a:pt x="9656" y="13746"/>
                  </a:cubicBezTo>
                  <a:cubicBezTo>
                    <a:pt x="10021" y="13404"/>
                    <a:pt x="9975" y="12787"/>
                    <a:pt x="9565" y="12605"/>
                  </a:cubicBezTo>
                  <a:lnTo>
                    <a:pt x="9565" y="12582"/>
                  </a:lnTo>
                  <a:cubicBezTo>
                    <a:pt x="9085" y="12833"/>
                    <a:pt x="8606" y="13061"/>
                    <a:pt x="8127" y="13289"/>
                  </a:cubicBezTo>
                  <a:cubicBezTo>
                    <a:pt x="8188" y="13308"/>
                    <a:pt x="8249" y="13316"/>
                    <a:pt x="8310" y="13316"/>
                  </a:cubicBezTo>
                  <a:cubicBezTo>
                    <a:pt x="8476" y="13316"/>
                    <a:pt x="8638" y="13253"/>
                    <a:pt x="8789" y="13152"/>
                  </a:cubicBezTo>
                  <a:cubicBezTo>
                    <a:pt x="8994" y="13015"/>
                    <a:pt x="9222" y="12879"/>
                    <a:pt x="9428" y="12787"/>
                  </a:cubicBezTo>
                  <a:cubicBezTo>
                    <a:pt x="9470" y="12763"/>
                    <a:pt x="9513" y="12751"/>
                    <a:pt x="9553" y="12751"/>
                  </a:cubicBezTo>
                  <a:cubicBezTo>
                    <a:pt x="9662" y="12751"/>
                    <a:pt x="9747" y="12836"/>
                    <a:pt x="9747" y="12970"/>
                  </a:cubicBezTo>
                  <a:cubicBezTo>
                    <a:pt x="9747" y="13244"/>
                    <a:pt x="9702" y="13472"/>
                    <a:pt x="9451" y="13677"/>
                  </a:cubicBezTo>
                  <a:cubicBezTo>
                    <a:pt x="9264" y="13817"/>
                    <a:pt x="9068" y="13862"/>
                    <a:pt x="8868" y="13862"/>
                  </a:cubicBezTo>
                  <a:cubicBezTo>
                    <a:pt x="8773" y="13862"/>
                    <a:pt x="8678" y="13852"/>
                    <a:pt x="8583" y="13837"/>
                  </a:cubicBezTo>
                  <a:cubicBezTo>
                    <a:pt x="8355" y="13792"/>
                    <a:pt x="8149" y="13632"/>
                    <a:pt x="7944" y="13472"/>
                  </a:cubicBezTo>
                  <a:cubicBezTo>
                    <a:pt x="7853" y="13404"/>
                    <a:pt x="7784" y="13221"/>
                    <a:pt x="7830" y="13107"/>
                  </a:cubicBezTo>
                  <a:cubicBezTo>
                    <a:pt x="7921" y="12764"/>
                    <a:pt x="8035" y="12399"/>
                    <a:pt x="8172" y="12057"/>
                  </a:cubicBezTo>
                  <a:cubicBezTo>
                    <a:pt x="8218" y="11943"/>
                    <a:pt x="8309" y="11851"/>
                    <a:pt x="8423" y="11737"/>
                  </a:cubicBezTo>
                  <a:cubicBezTo>
                    <a:pt x="8652" y="12057"/>
                    <a:pt x="8537" y="12376"/>
                    <a:pt x="8515" y="12742"/>
                  </a:cubicBezTo>
                  <a:cubicBezTo>
                    <a:pt x="8697" y="12490"/>
                    <a:pt x="8743" y="12308"/>
                    <a:pt x="8720" y="12080"/>
                  </a:cubicBezTo>
                  <a:cubicBezTo>
                    <a:pt x="8674" y="11897"/>
                    <a:pt x="8652" y="11692"/>
                    <a:pt x="8446" y="11646"/>
                  </a:cubicBezTo>
                  <a:cubicBezTo>
                    <a:pt x="8419" y="11636"/>
                    <a:pt x="8393" y="11631"/>
                    <a:pt x="8368" y="11631"/>
                  </a:cubicBezTo>
                  <a:cubicBezTo>
                    <a:pt x="8224" y="11631"/>
                    <a:pt x="8113" y="11784"/>
                    <a:pt x="8035" y="11920"/>
                  </a:cubicBezTo>
                  <a:cubicBezTo>
                    <a:pt x="7898" y="12148"/>
                    <a:pt x="7784" y="12354"/>
                    <a:pt x="7670" y="12605"/>
                  </a:cubicBezTo>
                  <a:cubicBezTo>
                    <a:pt x="7624" y="12559"/>
                    <a:pt x="7602" y="12536"/>
                    <a:pt x="7602" y="12513"/>
                  </a:cubicBezTo>
                  <a:cubicBezTo>
                    <a:pt x="7419" y="12217"/>
                    <a:pt x="7419" y="11851"/>
                    <a:pt x="7100" y="11646"/>
                  </a:cubicBezTo>
                  <a:cubicBezTo>
                    <a:pt x="7077" y="11623"/>
                    <a:pt x="7077" y="11555"/>
                    <a:pt x="7077" y="11509"/>
                  </a:cubicBezTo>
                  <a:cubicBezTo>
                    <a:pt x="7100" y="11372"/>
                    <a:pt x="7122" y="11212"/>
                    <a:pt x="7168" y="10984"/>
                  </a:cubicBezTo>
                  <a:cubicBezTo>
                    <a:pt x="7236" y="11167"/>
                    <a:pt x="7282" y="11281"/>
                    <a:pt x="7328" y="11372"/>
                  </a:cubicBezTo>
                  <a:cubicBezTo>
                    <a:pt x="7407" y="11491"/>
                    <a:pt x="7469" y="11609"/>
                    <a:pt x="7632" y="11609"/>
                  </a:cubicBezTo>
                  <a:cubicBezTo>
                    <a:pt x="7657" y="11609"/>
                    <a:pt x="7685" y="11606"/>
                    <a:pt x="7716" y="11600"/>
                  </a:cubicBezTo>
                  <a:cubicBezTo>
                    <a:pt x="7898" y="11555"/>
                    <a:pt x="8035" y="11441"/>
                    <a:pt x="8035" y="11235"/>
                  </a:cubicBezTo>
                  <a:cubicBezTo>
                    <a:pt x="8035" y="11030"/>
                    <a:pt x="8035" y="10824"/>
                    <a:pt x="7967" y="10664"/>
                  </a:cubicBezTo>
                  <a:cubicBezTo>
                    <a:pt x="7739" y="10231"/>
                    <a:pt x="7488" y="9797"/>
                    <a:pt x="7214" y="9386"/>
                  </a:cubicBezTo>
                  <a:cubicBezTo>
                    <a:pt x="7077" y="9181"/>
                    <a:pt x="7122" y="8907"/>
                    <a:pt x="7373" y="8816"/>
                  </a:cubicBezTo>
                  <a:cubicBezTo>
                    <a:pt x="7488" y="8770"/>
                    <a:pt x="7602" y="8724"/>
                    <a:pt x="7716" y="8679"/>
                  </a:cubicBezTo>
                  <a:cubicBezTo>
                    <a:pt x="7853" y="8633"/>
                    <a:pt x="7967" y="8610"/>
                    <a:pt x="8127" y="8587"/>
                  </a:cubicBezTo>
                  <a:close/>
                  <a:moveTo>
                    <a:pt x="18078" y="21233"/>
                  </a:moveTo>
                  <a:cubicBezTo>
                    <a:pt x="18080" y="21239"/>
                    <a:pt x="18082" y="21244"/>
                    <a:pt x="18084" y="21250"/>
                  </a:cubicBezTo>
                  <a:lnTo>
                    <a:pt x="18084" y="21250"/>
                  </a:lnTo>
                  <a:lnTo>
                    <a:pt x="18078" y="21255"/>
                  </a:lnTo>
                  <a:lnTo>
                    <a:pt x="18078" y="21233"/>
                  </a:lnTo>
                  <a:close/>
                  <a:moveTo>
                    <a:pt x="10295" y="21073"/>
                  </a:moveTo>
                  <a:cubicBezTo>
                    <a:pt x="10295" y="21118"/>
                    <a:pt x="10318" y="21141"/>
                    <a:pt x="10318" y="21141"/>
                  </a:cubicBezTo>
                  <a:cubicBezTo>
                    <a:pt x="10204" y="21187"/>
                    <a:pt x="10112" y="21233"/>
                    <a:pt x="10021" y="21301"/>
                  </a:cubicBezTo>
                  <a:cubicBezTo>
                    <a:pt x="10021" y="21278"/>
                    <a:pt x="9998" y="21255"/>
                    <a:pt x="9998" y="21233"/>
                  </a:cubicBezTo>
                  <a:cubicBezTo>
                    <a:pt x="10090" y="21187"/>
                    <a:pt x="10181" y="21118"/>
                    <a:pt x="10295" y="21073"/>
                  </a:cubicBezTo>
                  <a:close/>
                  <a:moveTo>
                    <a:pt x="18124" y="21392"/>
                  </a:moveTo>
                  <a:cubicBezTo>
                    <a:pt x="18147" y="21392"/>
                    <a:pt x="18170" y="21392"/>
                    <a:pt x="18193" y="21415"/>
                  </a:cubicBezTo>
                  <a:lnTo>
                    <a:pt x="18170" y="21415"/>
                  </a:lnTo>
                  <a:cubicBezTo>
                    <a:pt x="18170" y="21415"/>
                    <a:pt x="18147" y="21392"/>
                    <a:pt x="18124" y="21392"/>
                  </a:cubicBezTo>
                  <a:close/>
                  <a:moveTo>
                    <a:pt x="11079" y="21326"/>
                  </a:moveTo>
                  <a:cubicBezTo>
                    <a:pt x="11055" y="21364"/>
                    <a:pt x="11021" y="21401"/>
                    <a:pt x="11003" y="21438"/>
                  </a:cubicBezTo>
                  <a:cubicBezTo>
                    <a:pt x="10980" y="21415"/>
                    <a:pt x="10980" y="21392"/>
                    <a:pt x="10957" y="21370"/>
                  </a:cubicBezTo>
                  <a:cubicBezTo>
                    <a:pt x="10994" y="21351"/>
                    <a:pt x="11031" y="21333"/>
                    <a:pt x="11079" y="21326"/>
                  </a:cubicBezTo>
                  <a:close/>
                  <a:moveTo>
                    <a:pt x="11916" y="21438"/>
                  </a:moveTo>
                  <a:cubicBezTo>
                    <a:pt x="11916" y="21438"/>
                    <a:pt x="11916" y="21461"/>
                    <a:pt x="11916" y="21461"/>
                  </a:cubicBezTo>
                  <a:cubicBezTo>
                    <a:pt x="11893" y="21461"/>
                    <a:pt x="11893" y="21461"/>
                    <a:pt x="11893" y="21438"/>
                  </a:cubicBezTo>
                  <a:close/>
                  <a:moveTo>
                    <a:pt x="15819" y="21506"/>
                  </a:moveTo>
                  <a:lnTo>
                    <a:pt x="15819" y="21506"/>
                  </a:lnTo>
                  <a:cubicBezTo>
                    <a:pt x="16001" y="21575"/>
                    <a:pt x="16161" y="21621"/>
                    <a:pt x="16344" y="21666"/>
                  </a:cubicBezTo>
                  <a:cubicBezTo>
                    <a:pt x="16229" y="21719"/>
                    <a:pt x="16155" y="21748"/>
                    <a:pt x="16096" y="21748"/>
                  </a:cubicBezTo>
                  <a:cubicBezTo>
                    <a:pt x="16002" y="21748"/>
                    <a:pt x="15945" y="21675"/>
                    <a:pt x="15819" y="21506"/>
                  </a:cubicBezTo>
                  <a:close/>
                  <a:moveTo>
                    <a:pt x="18056" y="21826"/>
                  </a:moveTo>
                  <a:cubicBezTo>
                    <a:pt x="18078" y="21826"/>
                    <a:pt x="18101" y="21849"/>
                    <a:pt x="18124" y="21872"/>
                  </a:cubicBezTo>
                  <a:cubicBezTo>
                    <a:pt x="18101" y="21894"/>
                    <a:pt x="18101" y="21940"/>
                    <a:pt x="18078" y="21940"/>
                  </a:cubicBezTo>
                  <a:cubicBezTo>
                    <a:pt x="18056" y="21940"/>
                    <a:pt x="18033" y="21917"/>
                    <a:pt x="17942" y="21872"/>
                  </a:cubicBezTo>
                  <a:cubicBezTo>
                    <a:pt x="17987" y="21849"/>
                    <a:pt x="18010" y="21826"/>
                    <a:pt x="18056" y="21826"/>
                  </a:cubicBezTo>
                  <a:close/>
                  <a:moveTo>
                    <a:pt x="9268" y="21826"/>
                  </a:moveTo>
                  <a:cubicBezTo>
                    <a:pt x="9291" y="21826"/>
                    <a:pt x="9291" y="21826"/>
                    <a:pt x="9314" y="21849"/>
                  </a:cubicBezTo>
                  <a:cubicBezTo>
                    <a:pt x="9314" y="21894"/>
                    <a:pt x="9291" y="21940"/>
                    <a:pt x="9291" y="21986"/>
                  </a:cubicBezTo>
                  <a:cubicBezTo>
                    <a:pt x="9268" y="21986"/>
                    <a:pt x="9245" y="21986"/>
                    <a:pt x="9222" y="21963"/>
                  </a:cubicBezTo>
                  <a:cubicBezTo>
                    <a:pt x="9245" y="21917"/>
                    <a:pt x="9245" y="21872"/>
                    <a:pt x="9268" y="21826"/>
                  </a:cubicBezTo>
                  <a:close/>
                  <a:moveTo>
                    <a:pt x="18489" y="21803"/>
                  </a:moveTo>
                  <a:cubicBezTo>
                    <a:pt x="18581" y="21894"/>
                    <a:pt x="18649" y="21986"/>
                    <a:pt x="18740" y="22054"/>
                  </a:cubicBezTo>
                  <a:cubicBezTo>
                    <a:pt x="18603" y="22031"/>
                    <a:pt x="18467" y="22009"/>
                    <a:pt x="18489" y="21803"/>
                  </a:cubicBezTo>
                  <a:close/>
                  <a:moveTo>
                    <a:pt x="11756" y="22123"/>
                  </a:moveTo>
                  <a:cubicBezTo>
                    <a:pt x="11779" y="22123"/>
                    <a:pt x="11779" y="22123"/>
                    <a:pt x="11802" y="22146"/>
                  </a:cubicBezTo>
                  <a:cubicBezTo>
                    <a:pt x="11802" y="22146"/>
                    <a:pt x="11779" y="22146"/>
                    <a:pt x="11779" y="22168"/>
                  </a:cubicBezTo>
                  <a:cubicBezTo>
                    <a:pt x="11779" y="22146"/>
                    <a:pt x="11756" y="22146"/>
                    <a:pt x="11733" y="22146"/>
                  </a:cubicBezTo>
                  <a:cubicBezTo>
                    <a:pt x="11756" y="22123"/>
                    <a:pt x="11756" y="22123"/>
                    <a:pt x="11756" y="22123"/>
                  </a:cubicBezTo>
                  <a:close/>
                  <a:moveTo>
                    <a:pt x="18930" y="22197"/>
                  </a:moveTo>
                  <a:cubicBezTo>
                    <a:pt x="18984" y="22197"/>
                    <a:pt x="19009" y="22235"/>
                    <a:pt x="19014" y="22305"/>
                  </a:cubicBezTo>
                  <a:lnTo>
                    <a:pt x="19014" y="22305"/>
                  </a:lnTo>
                  <a:cubicBezTo>
                    <a:pt x="18968" y="22282"/>
                    <a:pt x="18923" y="22237"/>
                    <a:pt x="18877" y="22214"/>
                  </a:cubicBezTo>
                  <a:cubicBezTo>
                    <a:pt x="18876" y="22212"/>
                    <a:pt x="18875" y="22209"/>
                    <a:pt x="18874" y="22207"/>
                  </a:cubicBezTo>
                  <a:lnTo>
                    <a:pt x="18874" y="22207"/>
                  </a:lnTo>
                  <a:cubicBezTo>
                    <a:pt x="18895" y="22200"/>
                    <a:pt x="18914" y="22197"/>
                    <a:pt x="18930" y="22197"/>
                  </a:cubicBezTo>
                  <a:close/>
                  <a:moveTo>
                    <a:pt x="11847" y="22716"/>
                  </a:moveTo>
                  <a:lnTo>
                    <a:pt x="11847" y="22716"/>
                  </a:lnTo>
                  <a:cubicBezTo>
                    <a:pt x="12098" y="22830"/>
                    <a:pt x="12098" y="22830"/>
                    <a:pt x="11984" y="23081"/>
                  </a:cubicBezTo>
                  <a:cubicBezTo>
                    <a:pt x="11938" y="22967"/>
                    <a:pt x="11916" y="22876"/>
                    <a:pt x="11847" y="22716"/>
                  </a:cubicBezTo>
                  <a:close/>
                  <a:moveTo>
                    <a:pt x="21388" y="24223"/>
                  </a:moveTo>
                  <a:lnTo>
                    <a:pt x="21411" y="24246"/>
                  </a:lnTo>
                  <a:lnTo>
                    <a:pt x="21388" y="24246"/>
                  </a:lnTo>
                  <a:cubicBezTo>
                    <a:pt x="21388" y="24238"/>
                    <a:pt x="21388" y="24230"/>
                    <a:pt x="21388" y="24223"/>
                  </a:cubicBezTo>
                  <a:close/>
                  <a:moveTo>
                    <a:pt x="15715" y="1"/>
                  </a:moveTo>
                  <a:cubicBezTo>
                    <a:pt x="15619" y="1"/>
                    <a:pt x="15562" y="100"/>
                    <a:pt x="15522" y="302"/>
                  </a:cubicBezTo>
                  <a:cubicBezTo>
                    <a:pt x="15499" y="370"/>
                    <a:pt x="15499" y="416"/>
                    <a:pt x="15476" y="462"/>
                  </a:cubicBezTo>
                  <a:cubicBezTo>
                    <a:pt x="15317" y="895"/>
                    <a:pt x="15317" y="895"/>
                    <a:pt x="15385" y="1352"/>
                  </a:cubicBezTo>
                  <a:cubicBezTo>
                    <a:pt x="15226" y="1246"/>
                    <a:pt x="15066" y="1209"/>
                    <a:pt x="14907" y="1209"/>
                  </a:cubicBezTo>
                  <a:cubicBezTo>
                    <a:pt x="14724" y="1209"/>
                    <a:pt x="14541" y="1257"/>
                    <a:pt x="14358" y="1306"/>
                  </a:cubicBezTo>
                  <a:cubicBezTo>
                    <a:pt x="14153" y="1375"/>
                    <a:pt x="14107" y="1466"/>
                    <a:pt x="14130" y="1694"/>
                  </a:cubicBezTo>
                  <a:cubicBezTo>
                    <a:pt x="14175" y="2082"/>
                    <a:pt x="14449" y="2333"/>
                    <a:pt x="14678" y="2653"/>
                  </a:cubicBezTo>
                  <a:cubicBezTo>
                    <a:pt x="14586" y="2744"/>
                    <a:pt x="14495" y="2835"/>
                    <a:pt x="14404" y="2904"/>
                  </a:cubicBezTo>
                  <a:cubicBezTo>
                    <a:pt x="14107" y="3132"/>
                    <a:pt x="14016" y="3452"/>
                    <a:pt x="14061" y="3794"/>
                  </a:cubicBezTo>
                  <a:cubicBezTo>
                    <a:pt x="14084" y="4159"/>
                    <a:pt x="14289" y="4319"/>
                    <a:pt x="14655" y="4319"/>
                  </a:cubicBezTo>
                  <a:cubicBezTo>
                    <a:pt x="14700" y="4319"/>
                    <a:pt x="14756" y="4309"/>
                    <a:pt x="14809" y="4309"/>
                  </a:cubicBezTo>
                  <a:cubicBezTo>
                    <a:pt x="14835" y="4309"/>
                    <a:pt x="14860" y="4311"/>
                    <a:pt x="14883" y="4319"/>
                  </a:cubicBezTo>
                  <a:cubicBezTo>
                    <a:pt x="14939" y="4333"/>
                    <a:pt x="14991" y="4339"/>
                    <a:pt x="15042" y="4339"/>
                  </a:cubicBezTo>
                  <a:cubicBezTo>
                    <a:pt x="15239" y="4339"/>
                    <a:pt x="15399" y="4241"/>
                    <a:pt x="15545" y="4114"/>
                  </a:cubicBezTo>
                  <a:cubicBezTo>
                    <a:pt x="15591" y="4068"/>
                    <a:pt x="15659" y="4022"/>
                    <a:pt x="15727" y="3977"/>
                  </a:cubicBezTo>
                  <a:cubicBezTo>
                    <a:pt x="15773" y="4068"/>
                    <a:pt x="15796" y="4114"/>
                    <a:pt x="15796" y="4182"/>
                  </a:cubicBezTo>
                  <a:cubicBezTo>
                    <a:pt x="15842" y="4570"/>
                    <a:pt x="15842" y="4981"/>
                    <a:pt x="16070" y="5323"/>
                  </a:cubicBezTo>
                  <a:cubicBezTo>
                    <a:pt x="16138" y="5437"/>
                    <a:pt x="16093" y="5643"/>
                    <a:pt x="16047" y="5826"/>
                  </a:cubicBezTo>
                  <a:cubicBezTo>
                    <a:pt x="15933" y="5620"/>
                    <a:pt x="15842" y="5415"/>
                    <a:pt x="15705" y="5209"/>
                  </a:cubicBezTo>
                  <a:cubicBezTo>
                    <a:pt x="15652" y="5121"/>
                    <a:pt x="15368" y="5020"/>
                    <a:pt x="15189" y="5020"/>
                  </a:cubicBezTo>
                  <a:cubicBezTo>
                    <a:pt x="15136" y="5020"/>
                    <a:pt x="15092" y="5029"/>
                    <a:pt x="15066" y="5049"/>
                  </a:cubicBezTo>
                  <a:cubicBezTo>
                    <a:pt x="14997" y="5095"/>
                    <a:pt x="14906" y="5209"/>
                    <a:pt x="14929" y="5278"/>
                  </a:cubicBezTo>
                  <a:cubicBezTo>
                    <a:pt x="15088" y="5711"/>
                    <a:pt x="15134" y="6214"/>
                    <a:pt x="15408" y="6624"/>
                  </a:cubicBezTo>
                  <a:cubicBezTo>
                    <a:pt x="15527" y="6763"/>
                    <a:pt x="15645" y="6884"/>
                    <a:pt x="15868" y="6884"/>
                  </a:cubicBezTo>
                  <a:cubicBezTo>
                    <a:pt x="15903" y="6884"/>
                    <a:pt x="15939" y="6882"/>
                    <a:pt x="15979" y="6875"/>
                  </a:cubicBezTo>
                  <a:lnTo>
                    <a:pt x="15979" y="6875"/>
                  </a:lnTo>
                  <a:cubicBezTo>
                    <a:pt x="15910" y="7378"/>
                    <a:pt x="15864" y="7857"/>
                    <a:pt x="15819" y="8382"/>
                  </a:cubicBezTo>
                  <a:cubicBezTo>
                    <a:pt x="15545" y="8222"/>
                    <a:pt x="15636" y="8017"/>
                    <a:pt x="15636" y="7834"/>
                  </a:cubicBezTo>
                  <a:cubicBezTo>
                    <a:pt x="15605" y="7519"/>
                    <a:pt x="15606" y="7421"/>
                    <a:pt x="15459" y="7421"/>
                  </a:cubicBezTo>
                  <a:cubicBezTo>
                    <a:pt x="15393" y="7421"/>
                    <a:pt x="15298" y="7441"/>
                    <a:pt x="15157" y="7469"/>
                  </a:cubicBezTo>
                  <a:cubicBezTo>
                    <a:pt x="15135" y="7474"/>
                    <a:pt x="15114" y="7476"/>
                    <a:pt x="15093" y="7476"/>
                  </a:cubicBezTo>
                  <a:cubicBezTo>
                    <a:pt x="14915" y="7476"/>
                    <a:pt x="14769" y="7310"/>
                    <a:pt x="14769" y="7127"/>
                  </a:cubicBezTo>
                  <a:cubicBezTo>
                    <a:pt x="14792" y="6807"/>
                    <a:pt x="14814" y="6510"/>
                    <a:pt x="14792" y="6191"/>
                  </a:cubicBezTo>
                  <a:cubicBezTo>
                    <a:pt x="14769" y="5689"/>
                    <a:pt x="14678" y="5164"/>
                    <a:pt x="14244" y="4798"/>
                  </a:cubicBezTo>
                  <a:cubicBezTo>
                    <a:pt x="14175" y="4730"/>
                    <a:pt x="14084" y="4639"/>
                    <a:pt x="13970" y="4593"/>
                  </a:cubicBezTo>
                  <a:cubicBezTo>
                    <a:pt x="13941" y="4581"/>
                    <a:pt x="13912" y="4575"/>
                    <a:pt x="13883" y="4575"/>
                  </a:cubicBezTo>
                  <a:cubicBezTo>
                    <a:pt x="13751" y="4575"/>
                    <a:pt x="13632" y="4694"/>
                    <a:pt x="13650" y="4844"/>
                  </a:cubicBezTo>
                  <a:cubicBezTo>
                    <a:pt x="13673" y="5049"/>
                    <a:pt x="13719" y="5255"/>
                    <a:pt x="13764" y="5529"/>
                  </a:cubicBezTo>
                  <a:cubicBezTo>
                    <a:pt x="13787" y="5369"/>
                    <a:pt x="13810" y="5278"/>
                    <a:pt x="13856" y="5186"/>
                  </a:cubicBezTo>
                  <a:cubicBezTo>
                    <a:pt x="13879" y="5095"/>
                    <a:pt x="13901" y="4981"/>
                    <a:pt x="13947" y="4844"/>
                  </a:cubicBezTo>
                  <a:cubicBezTo>
                    <a:pt x="14038" y="4935"/>
                    <a:pt x="14175" y="5004"/>
                    <a:pt x="14221" y="5118"/>
                  </a:cubicBezTo>
                  <a:cubicBezTo>
                    <a:pt x="14381" y="5392"/>
                    <a:pt x="14518" y="5643"/>
                    <a:pt x="14541" y="5962"/>
                  </a:cubicBezTo>
                  <a:cubicBezTo>
                    <a:pt x="14541" y="6191"/>
                    <a:pt x="14586" y="6396"/>
                    <a:pt x="14586" y="6602"/>
                  </a:cubicBezTo>
                  <a:cubicBezTo>
                    <a:pt x="14586" y="6739"/>
                    <a:pt x="14563" y="6853"/>
                    <a:pt x="14541" y="7035"/>
                  </a:cubicBezTo>
                  <a:cubicBezTo>
                    <a:pt x="14449" y="6944"/>
                    <a:pt x="14404" y="6898"/>
                    <a:pt x="14381" y="6853"/>
                  </a:cubicBezTo>
                  <a:cubicBezTo>
                    <a:pt x="14221" y="6373"/>
                    <a:pt x="13879" y="6008"/>
                    <a:pt x="13491" y="5689"/>
                  </a:cubicBezTo>
                  <a:cubicBezTo>
                    <a:pt x="13305" y="5534"/>
                    <a:pt x="13098" y="5431"/>
                    <a:pt x="12870" y="5431"/>
                  </a:cubicBezTo>
                  <a:cubicBezTo>
                    <a:pt x="12762" y="5431"/>
                    <a:pt x="12649" y="5455"/>
                    <a:pt x="12532" y="5506"/>
                  </a:cubicBezTo>
                  <a:cubicBezTo>
                    <a:pt x="12304" y="5597"/>
                    <a:pt x="12281" y="5643"/>
                    <a:pt x="12395" y="5848"/>
                  </a:cubicBezTo>
                  <a:cubicBezTo>
                    <a:pt x="12509" y="6054"/>
                    <a:pt x="12623" y="6282"/>
                    <a:pt x="12737" y="6487"/>
                  </a:cubicBezTo>
                  <a:cubicBezTo>
                    <a:pt x="12623" y="6556"/>
                    <a:pt x="12509" y="6602"/>
                    <a:pt x="12395" y="6670"/>
                  </a:cubicBezTo>
                  <a:cubicBezTo>
                    <a:pt x="12441" y="6830"/>
                    <a:pt x="12532" y="6990"/>
                    <a:pt x="12486" y="7104"/>
                  </a:cubicBezTo>
                  <a:cubicBezTo>
                    <a:pt x="12441" y="7195"/>
                    <a:pt x="12258" y="7264"/>
                    <a:pt x="12144" y="7355"/>
                  </a:cubicBezTo>
                  <a:cubicBezTo>
                    <a:pt x="12236" y="7368"/>
                    <a:pt x="12328" y="7374"/>
                    <a:pt x="12419" y="7374"/>
                  </a:cubicBezTo>
                  <a:cubicBezTo>
                    <a:pt x="12795" y="7374"/>
                    <a:pt x="13166" y="7281"/>
                    <a:pt x="13549" y="7281"/>
                  </a:cubicBezTo>
                  <a:cubicBezTo>
                    <a:pt x="13695" y="7281"/>
                    <a:pt x="13842" y="7294"/>
                    <a:pt x="13993" y="7332"/>
                  </a:cubicBezTo>
                  <a:cubicBezTo>
                    <a:pt x="13879" y="7652"/>
                    <a:pt x="13628" y="7720"/>
                    <a:pt x="13399" y="7788"/>
                  </a:cubicBezTo>
                  <a:cubicBezTo>
                    <a:pt x="13194" y="7857"/>
                    <a:pt x="12943" y="7857"/>
                    <a:pt x="12737" y="7880"/>
                  </a:cubicBezTo>
                  <a:cubicBezTo>
                    <a:pt x="12703" y="7891"/>
                    <a:pt x="12669" y="7897"/>
                    <a:pt x="12640" y="7897"/>
                  </a:cubicBezTo>
                  <a:cubicBezTo>
                    <a:pt x="12612" y="7897"/>
                    <a:pt x="12589" y="7891"/>
                    <a:pt x="12578" y="7880"/>
                  </a:cubicBezTo>
                  <a:cubicBezTo>
                    <a:pt x="12235" y="7629"/>
                    <a:pt x="11756" y="7652"/>
                    <a:pt x="11413" y="7423"/>
                  </a:cubicBezTo>
                  <a:cubicBezTo>
                    <a:pt x="11231" y="7309"/>
                    <a:pt x="11208" y="7241"/>
                    <a:pt x="11322" y="7081"/>
                  </a:cubicBezTo>
                  <a:cubicBezTo>
                    <a:pt x="11459" y="6898"/>
                    <a:pt x="11596" y="6693"/>
                    <a:pt x="11665" y="6487"/>
                  </a:cubicBezTo>
                  <a:cubicBezTo>
                    <a:pt x="11756" y="6168"/>
                    <a:pt x="11802" y="5803"/>
                    <a:pt x="11870" y="5460"/>
                  </a:cubicBezTo>
                  <a:cubicBezTo>
                    <a:pt x="11893" y="5301"/>
                    <a:pt x="11756" y="5232"/>
                    <a:pt x="11619" y="5164"/>
                  </a:cubicBezTo>
                  <a:cubicBezTo>
                    <a:pt x="11619" y="5278"/>
                    <a:pt x="11596" y="5369"/>
                    <a:pt x="11596" y="5483"/>
                  </a:cubicBezTo>
                  <a:cubicBezTo>
                    <a:pt x="11619" y="6054"/>
                    <a:pt x="11436" y="6556"/>
                    <a:pt x="11048" y="6990"/>
                  </a:cubicBezTo>
                  <a:cubicBezTo>
                    <a:pt x="10957" y="7104"/>
                    <a:pt x="10866" y="7241"/>
                    <a:pt x="10752" y="7400"/>
                  </a:cubicBezTo>
                  <a:cubicBezTo>
                    <a:pt x="11413" y="7606"/>
                    <a:pt x="12053" y="7766"/>
                    <a:pt x="12349" y="8450"/>
                  </a:cubicBezTo>
                  <a:cubicBezTo>
                    <a:pt x="12227" y="8559"/>
                    <a:pt x="12104" y="8611"/>
                    <a:pt x="11977" y="8611"/>
                  </a:cubicBezTo>
                  <a:cubicBezTo>
                    <a:pt x="11891" y="8611"/>
                    <a:pt x="11802" y="8588"/>
                    <a:pt x="11710" y="8542"/>
                  </a:cubicBezTo>
                  <a:cubicBezTo>
                    <a:pt x="11482" y="8428"/>
                    <a:pt x="11277" y="8291"/>
                    <a:pt x="11071" y="8131"/>
                  </a:cubicBezTo>
                  <a:cubicBezTo>
                    <a:pt x="10877" y="8014"/>
                    <a:pt x="10715" y="7815"/>
                    <a:pt x="10460" y="7815"/>
                  </a:cubicBezTo>
                  <a:cubicBezTo>
                    <a:pt x="10416" y="7815"/>
                    <a:pt x="10369" y="7821"/>
                    <a:pt x="10318" y="7834"/>
                  </a:cubicBezTo>
                  <a:cubicBezTo>
                    <a:pt x="10386" y="8085"/>
                    <a:pt x="10432" y="8336"/>
                    <a:pt x="10500" y="8587"/>
                  </a:cubicBezTo>
                  <a:cubicBezTo>
                    <a:pt x="10660" y="9090"/>
                    <a:pt x="10386" y="9706"/>
                    <a:pt x="9724" y="9957"/>
                  </a:cubicBezTo>
                  <a:cubicBezTo>
                    <a:pt x="9679" y="9729"/>
                    <a:pt x="9656" y="9523"/>
                    <a:pt x="9610" y="9295"/>
                  </a:cubicBezTo>
                  <a:cubicBezTo>
                    <a:pt x="9587" y="9090"/>
                    <a:pt x="9565" y="8884"/>
                    <a:pt x="9565" y="8656"/>
                  </a:cubicBezTo>
                  <a:cubicBezTo>
                    <a:pt x="9565" y="8450"/>
                    <a:pt x="9587" y="8245"/>
                    <a:pt x="9610" y="8040"/>
                  </a:cubicBezTo>
                  <a:cubicBezTo>
                    <a:pt x="9587" y="8017"/>
                    <a:pt x="9565" y="8017"/>
                    <a:pt x="9542" y="8017"/>
                  </a:cubicBezTo>
                  <a:cubicBezTo>
                    <a:pt x="9496" y="8085"/>
                    <a:pt x="9473" y="8177"/>
                    <a:pt x="9428" y="8245"/>
                  </a:cubicBezTo>
                  <a:cubicBezTo>
                    <a:pt x="9268" y="8542"/>
                    <a:pt x="9131" y="8861"/>
                    <a:pt x="8926" y="9135"/>
                  </a:cubicBezTo>
                  <a:cubicBezTo>
                    <a:pt x="8834" y="9249"/>
                    <a:pt x="8629" y="9226"/>
                    <a:pt x="8423" y="9272"/>
                  </a:cubicBezTo>
                  <a:cubicBezTo>
                    <a:pt x="8492" y="8838"/>
                    <a:pt x="8560" y="8405"/>
                    <a:pt x="8629" y="7948"/>
                  </a:cubicBezTo>
                  <a:cubicBezTo>
                    <a:pt x="8674" y="7925"/>
                    <a:pt x="8743" y="7903"/>
                    <a:pt x="8880" y="7857"/>
                  </a:cubicBezTo>
                  <a:cubicBezTo>
                    <a:pt x="8743" y="7743"/>
                    <a:pt x="8629" y="7629"/>
                    <a:pt x="8515" y="7537"/>
                  </a:cubicBezTo>
                  <a:cubicBezTo>
                    <a:pt x="8286" y="7378"/>
                    <a:pt x="8081" y="7218"/>
                    <a:pt x="7876" y="7058"/>
                  </a:cubicBezTo>
                  <a:cubicBezTo>
                    <a:pt x="7807" y="6990"/>
                    <a:pt x="7761" y="6875"/>
                    <a:pt x="7716" y="6784"/>
                  </a:cubicBezTo>
                  <a:cubicBezTo>
                    <a:pt x="7739" y="6761"/>
                    <a:pt x="7739" y="6739"/>
                    <a:pt x="7739" y="6716"/>
                  </a:cubicBezTo>
                  <a:cubicBezTo>
                    <a:pt x="7967" y="6739"/>
                    <a:pt x="8195" y="6739"/>
                    <a:pt x="8423" y="6784"/>
                  </a:cubicBezTo>
                  <a:cubicBezTo>
                    <a:pt x="8652" y="6830"/>
                    <a:pt x="8880" y="6921"/>
                    <a:pt x="9131" y="6944"/>
                  </a:cubicBezTo>
                  <a:cubicBezTo>
                    <a:pt x="8903" y="6784"/>
                    <a:pt x="8834" y="6556"/>
                    <a:pt x="8789" y="6305"/>
                  </a:cubicBezTo>
                  <a:cubicBezTo>
                    <a:pt x="8766" y="6122"/>
                    <a:pt x="8743" y="5917"/>
                    <a:pt x="8560" y="5803"/>
                  </a:cubicBezTo>
                  <a:cubicBezTo>
                    <a:pt x="8516" y="5781"/>
                    <a:pt x="8536" y="5632"/>
                    <a:pt x="8517" y="5519"/>
                  </a:cubicBezTo>
                  <a:lnTo>
                    <a:pt x="8517" y="5519"/>
                  </a:lnTo>
                  <a:cubicBezTo>
                    <a:pt x="8524" y="5522"/>
                    <a:pt x="8531" y="5525"/>
                    <a:pt x="8537" y="5529"/>
                  </a:cubicBezTo>
                  <a:lnTo>
                    <a:pt x="8515" y="5506"/>
                  </a:lnTo>
                  <a:lnTo>
                    <a:pt x="8515" y="5506"/>
                  </a:lnTo>
                  <a:cubicBezTo>
                    <a:pt x="8516" y="5510"/>
                    <a:pt x="8516" y="5515"/>
                    <a:pt x="8517" y="5519"/>
                  </a:cubicBezTo>
                  <a:lnTo>
                    <a:pt x="8517" y="5519"/>
                  </a:lnTo>
                  <a:cubicBezTo>
                    <a:pt x="8433" y="5480"/>
                    <a:pt x="8350" y="5459"/>
                    <a:pt x="8286" y="5437"/>
                  </a:cubicBezTo>
                  <a:cubicBezTo>
                    <a:pt x="8156" y="5394"/>
                    <a:pt x="8026" y="5330"/>
                    <a:pt x="7896" y="5285"/>
                  </a:cubicBezTo>
                  <a:lnTo>
                    <a:pt x="7896" y="5285"/>
                  </a:lnTo>
                  <a:cubicBezTo>
                    <a:pt x="7874" y="5109"/>
                    <a:pt x="7853" y="4954"/>
                    <a:pt x="7876" y="4798"/>
                  </a:cubicBezTo>
                  <a:cubicBezTo>
                    <a:pt x="7876" y="4479"/>
                    <a:pt x="7830" y="4388"/>
                    <a:pt x="7533" y="4342"/>
                  </a:cubicBezTo>
                  <a:cubicBezTo>
                    <a:pt x="7351" y="4296"/>
                    <a:pt x="7168" y="4296"/>
                    <a:pt x="6985" y="4273"/>
                  </a:cubicBezTo>
                  <a:cubicBezTo>
                    <a:pt x="6848" y="4251"/>
                    <a:pt x="6689" y="4273"/>
                    <a:pt x="6620" y="4114"/>
                  </a:cubicBezTo>
                  <a:cubicBezTo>
                    <a:pt x="6506" y="4159"/>
                    <a:pt x="6369" y="4205"/>
                    <a:pt x="6255" y="4273"/>
                  </a:cubicBezTo>
                  <a:cubicBezTo>
                    <a:pt x="6138" y="4379"/>
                    <a:pt x="6021" y="4436"/>
                    <a:pt x="5894" y="4436"/>
                  </a:cubicBezTo>
                  <a:cubicBezTo>
                    <a:pt x="5774" y="4436"/>
                    <a:pt x="5646" y="4385"/>
                    <a:pt x="5502" y="4273"/>
                  </a:cubicBezTo>
                  <a:cubicBezTo>
                    <a:pt x="5730" y="3315"/>
                    <a:pt x="6209" y="2470"/>
                    <a:pt x="6894" y="1671"/>
                  </a:cubicBezTo>
                  <a:cubicBezTo>
                    <a:pt x="6963" y="1785"/>
                    <a:pt x="7031" y="1854"/>
                    <a:pt x="7054" y="1945"/>
                  </a:cubicBezTo>
                  <a:cubicBezTo>
                    <a:pt x="7214" y="2630"/>
                    <a:pt x="7145" y="3292"/>
                    <a:pt x="6666" y="3863"/>
                  </a:cubicBezTo>
                  <a:cubicBezTo>
                    <a:pt x="6597" y="3954"/>
                    <a:pt x="6552" y="4022"/>
                    <a:pt x="6620" y="4114"/>
                  </a:cubicBezTo>
                  <a:cubicBezTo>
                    <a:pt x="6963" y="4091"/>
                    <a:pt x="7054" y="3794"/>
                    <a:pt x="7145" y="3543"/>
                  </a:cubicBezTo>
                  <a:cubicBezTo>
                    <a:pt x="7259" y="3246"/>
                    <a:pt x="7351" y="2904"/>
                    <a:pt x="7351" y="2584"/>
                  </a:cubicBezTo>
                  <a:cubicBezTo>
                    <a:pt x="7351" y="2310"/>
                    <a:pt x="7236" y="2014"/>
                    <a:pt x="7145" y="1763"/>
                  </a:cubicBezTo>
                  <a:cubicBezTo>
                    <a:pt x="7100" y="1648"/>
                    <a:pt x="6917" y="1580"/>
                    <a:pt x="6803" y="1580"/>
                  </a:cubicBezTo>
                  <a:cubicBezTo>
                    <a:pt x="6643" y="1580"/>
                    <a:pt x="6483" y="1626"/>
                    <a:pt x="6415" y="1831"/>
                  </a:cubicBezTo>
                  <a:cubicBezTo>
                    <a:pt x="6369" y="1968"/>
                    <a:pt x="6255" y="2059"/>
                    <a:pt x="6141" y="2173"/>
                  </a:cubicBezTo>
                  <a:cubicBezTo>
                    <a:pt x="6072" y="2242"/>
                    <a:pt x="6004" y="2310"/>
                    <a:pt x="5890" y="2425"/>
                  </a:cubicBezTo>
                  <a:cubicBezTo>
                    <a:pt x="5867" y="2288"/>
                    <a:pt x="5844" y="2173"/>
                    <a:pt x="5821" y="2059"/>
                  </a:cubicBezTo>
                  <a:cubicBezTo>
                    <a:pt x="5798" y="1831"/>
                    <a:pt x="5776" y="1603"/>
                    <a:pt x="5730" y="1375"/>
                  </a:cubicBezTo>
                  <a:cubicBezTo>
                    <a:pt x="5676" y="1177"/>
                    <a:pt x="5552" y="1079"/>
                    <a:pt x="5390" y="1079"/>
                  </a:cubicBezTo>
                  <a:cubicBezTo>
                    <a:pt x="5346" y="1079"/>
                    <a:pt x="5300" y="1086"/>
                    <a:pt x="5251" y="1101"/>
                  </a:cubicBezTo>
                  <a:cubicBezTo>
                    <a:pt x="4840" y="1260"/>
                    <a:pt x="4497" y="1466"/>
                    <a:pt x="4360" y="1922"/>
                  </a:cubicBezTo>
                  <a:cubicBezTo>
                    <a:pt x="4315" y="2059"/>
                    <a:pt x="4201" y="2151"/>
                    <a:pt x="4132" y="2265"/>
                  </a:cubicBezTo>
                  <a:cubicBezTo>
                    <a:pt x="4064" y="2379"/>
                    <a:pt x="3995" y="2470"/>
                    <a:pt x="3927" y="2607"/>
                  </a:cubicBezTo>
                  <a:cubicBezTo>
                    <a:pt x="3881" y="2607"/>
                    <a:pt x="3767" y="2630"/>
                    <a:pt x="3676" y="2630"/>
                  </a:cubicBezTo>
                  <a:cubicBezTo>
                    <a:pt x="4041" y="3132"/>
                    <a:pt x="4406" y="3611"/>
                    <a:pt x="4771" y="4091"/>
                  </a:cubicBezTo>
                  <a:cubicBezTo>
                    <a:pt x="4683" y="4238"/>
                    <a:pt x="4585" y="4290"/>
                    <a:pt x="4490" y="4290"/>
                  </a:cubicBezTo>
                  <a:cubicBezTo>
                    <a:pt x="4437" y="4290"/>
                    <a:pt x="4386" y="4275"/>
                    <a:pt x="4338" y="4251"/>
                  </a:cubicBezTo>
                  <a:cubicBezTo>
                    <a:pt x="3767" y="3954"/>
                    <a:pt x="3151" y="3748"/>
                    <a:pt x="2717" y="3246"/>
                  </a:cubicBezTo>
                  <a:cubicBezTo>
                    <a:pt x="2489" y="2972"/>
                    <a:pt x="2489" y="2630"/>
                    <a:pt x="2443" y="2310"/>
                  </a:cubicBezTo>
                  <a:cubicBezTo>
                    <a:pt x="2420" y="2219"/>
                    <a:pt x="2580" y="2105"/>
                    <a:pt x="2649" y="1991"/>
                  </a:cubicBezTo>
                  <a:cubicBezTo>
                    <a:pt x="2877" y="2151"/>
                    <a:pt x="3082" y="2265"/>
                    <a:pt x="3311" y="2425"/>
                  </a:cubicBezTo>
                  <a:cubicBezTo>
                    <a:pt x="3180" y="2034"/>
                    <a:pt x="2947" y="1829"/>
                    <a:pt x="2690" y="1829"/>
                  </a:cubicBezTo>
                  <a:cubicBezTo>
                    <a:pt x="2676" y="1829"/>
                    <a:pt x="2662" y="1830"/>
                    <a:pt x="2649" y="1831"/>
                  </a:cubicBezTo>
                  <a:cubicBezTo>
                    <a:pt x="2352" y="1877"/>
                    <a:pt x="2146" y="2196"/>
                    <a:pt x="2192" y="2516"/>
                  </a:cubicBezTo>
                  <a:cubicBezTo>
                    <a:pt x="2261" y="2950"/>
                    <a:pt x="2397" y="3338"/>
                    <a:pt x="2786" y="3611"/>
                  </a:cubicBezTo>
                  <a:cubicBezTo>
                    <a:pt x="2945" y="3703"/>
                    <a:pt x="3128" y="3794"/>
                    <a:pt x="3311" y="3908"/>
                  </a:cubicBezTo>
                  <a:cubicBezTo>
                    <a:pt x="3539" y="4045"/>
                    <a:pt x="3767" y="4182"/>
                    <a:pt x="3995" y="4319"/>
                  </a:cubicBezTo>
                  <a:cubicBezTo>
                    <a:pt x="4018" y="4342"/>
                    <a:pt x="4041" y="4410"/>
                    <a:pt x="4132" y="4502"/>
                  </a:cubicBezTo>
                  <a:cubicBezTo>
                    <a:pt x="3950" y="4456"/>
                    <a:pt x="3858" y="4433"/>
                    <a:pt x="3767" y="4410"/>
                  </a:cubicBezTo>
                  <a:cubicBezTo>
                    <a:pt x="3265" y="4319"/>
                    <a:pt x="2740" y="4228"/>
                    <a:pt x="2238" y="4136"/>
                  </a:cubicBezTo>
                  <a:lnTo>
                    <a:pt x="2238" y="4136"/>
                  </a:lnTo>
                  <a:cubicBezTo>
                    <a:pt x="2489" y="4205"/>
                    <a:pt x="2740" y="4273"/>
                    <a:pt x="2991" y="4319"/>
                  </a:cubicBezTo>
                  <a:cubicBezTo>
                    <a:pt x="3470" y="4433"/>
                    <a:pt x="3927" y="4524"/>
                    <a:pt x="4383" y="4639"/>
                  </a:cubicBezTo>
                  <a:cubicBezTo>
                    <a:pt x="4475" y="4661"/>
                    <a:pt x="4543" y="4753"/>
                    <a:pt x="4612" y="4798"/>
                  </a:cubicBezTo>
                  <a:cubicBezTo>
                    <a:pt x="4634" y="4821"/>
                    <a:pt x="4680" y="4844"/>
                    <a:pt x="4726" y="4890"/>
                  </a:cubicBezTo>
                  <a:cubicBezTo>
                    <a:pt x="4657" y="4981"/>
                    <a:pt x="4612" y="5095"/>
                    <a:pt x="4520" y="5164"/>
                  </a:cubicBezTo>
                  <a:cubicBezTo>
                    <a:pt x="4269" y="5346"/>
                    <a:pt x="4018" y="5552"/>
                    <a:pt x="3721" y="5689"/>
                  </a:cubicBezTo>
                  <a:cubicBezTo>
                    <a:pt x="3517" y="5791"/>
                    <a:pt x="3299" y="5836"/>
                    <a:pt x="3079" y="5836"/>
                  </a:cubicBezTo>
                  <a:cubicBezTo>
                    <a:pt x="2904" y="5836"/>
                    <a:pt x="2729" y="5807"/>
                    <a:pt x="2557" y="5757"/>
                  </a:cubicBezTo>
                  <a:cubicBezTo>
                    <a:pt x="2215" y="5689"/>
                    <a:pt x="2055" y="5392"/>
                    <a:pt x="1964" y="5072"/>
                  </a:cubicBezTo>
                  <a:cubicBezTo>
                    <a:pt x="1918" y="5004"/>
                    <a:pt x="1918" y="4913"/>
                    <a:pt x="1895" y="4844"/>
                  </a:cubicBezTo>
                  <a:lnTo>
                    <a:pt x="1827" y="4821"/>
                  </a:lnTo>
                  <a:cubicBezTo>
                    <a:pt x="1827" y="4913"/>
                    <a:pt x="1781" y="5004"/>
                    <a:pt x="1804" y="5095"/>
                  </a:cubicBezTo>
                  <a:cubicBezTo>
                    <a:pt x="1873" y="5415"/>
                    <a:pt x="1964" y="5734"/>
                    <a:pt x="2306" y="5848"/>
                  </a:cubicBezTo>
                  <a:cubicBezTo>
                    <a:pt x="2649" y="5940"/>
                    <a:pt x="2991" y="6008"/>
                    <a:pt x="3333" y="6077"/>
                  </a:cubicBezTo>
                  <a:cubicBezTo>
                    <a:pt x="3349" y="6084"/>
                    <a:pt x="3361" y="6087"/>
                    <a:pt x="3372" y="6087"/>
                  </a:cubicBezTo>
                  <a:cubicBezTo>
                    <a:pt x="3394" y="6087"/>
                    <a:pt x="3409" y="6077"/>
                    <a:pt x="3425" y="6077"/>
                  </a:cubicBezTo>
                  <a:cubicBezTo>
                    <a:pt x="3721" y="5871"/>
                    <a:pt x="4018" y="5689"/>
                    <a:pt x="4292" y="5506"/>
                  </a:cubicBezTo>
                  <a:cubicBezTo>
                    <a:pt x="4315" y="5483"/>
                    <a:pt x="4360" y="5483"/>
                    <a:pt x="4383" y="5460"/>
                  </a:cubicBezTo>
                  <a:cubicBezTo>
                    <a:pt x="4406" y="5437"/>
                    <a:pt x="4429" y="5415"/>
                    <a:pt x="4452" y="5369"/>
                  </a:cubicBezTo>
                  <a:cubicBezTo>
                    <a:pt x="4475" y="5392"/>
                    <a:pt x="4497" y="5415"/>
                    <a:pt x="4497" y="5415"/>
                  </a:cubicBezTo>
                  <a:cubicBezTo>
                    <a:pt x="4475" y="5437"/>
                    <a:pt x="4452" y="5483"/>
                    <a:pt x="4429" y="5506"/>
                  </a:cubicBezTo>
                  <a:cubicBezTo>
                    <a:pt x="4246" y="5780"/>
                    <a:pt x="4087" y="6054"/>
                    <a:pt x="3927" y="6350"/>
                  </a:cubicBezTo>
                  <a:cubicBezTo>
                    <a:pt x="3904" y="6373"/>
                    <a:pt x="3881" y="6396"/>
                    <a:pt x="3835" y="6396"/>
                  </a:cubicBezTo>
                  <a:cubicBezTo>
                    <a:pt x="3470" y="6556"/>
                    <a:pt x="3425" y="6761"/>
                    <a:pt x="3699" y="7058"/>
                  </a:cubicBezTo>
                  <a:cubicBezTo>
                    <a:pt x="3721" y="7081"/>
                    <a:pt x="3767" y="7127"/>
                    <a:pt x="3790" y="7149"/>
                  </a:cubicBezTo>
                  <a:cubicBezTo>
                    <a:pt x="3961" y="7335"/>
                    <a:pt x="4160" y="7423"/>
                    <a:pt x="4380" y="7423"/>
                  </a:cubicBezTo>
                  <a:cubicBezTo>
                    <a:pt x="4511" y="7423"/>
                    <a:pt x="4649" y="7392"/>
                    <a:pt x="4794" y="7332"/>
                  </a:cubicBezTo>
                  <a:cubicBezTo>
                    <a:pt x="5433" y="7058"/>
                    <a:pt x="5730" y="6556"/>
                    <a:pt x="5730" y="5871"/>
                  </a:cubicBezTo>
                  <a:cubicBezTo>
                    <a:pt x="5730" y="5848"/>
                    <a:pt x="5753" y="5826"/>
                    <a:pt x="5776" y="5757"/>
                  </a:cubicBezTo>
                  <a:cubicBezTo>
                    <a:pt x="5935" y="5826"/>
                    <a:pt x="6095" y="5917"/>
                    <a:pt x="6255" y="5985"/>
                  </a:cubicBezTo>
                  <a:cubicBezTo>
                    <a:pt x="6575" y="6122"/>
                    <a:pt x="6871" y="6236"/>
                    <a:pt x="7191" y="6373"/>
                  </a:cubicBezTo>
                  <a:cubicBezTo>
                    <a:pt x="7351" y="6442"/>
                    <a:pt x="7442" y="6579"/>
                    <a:pt x="7419" y="6761"/>
                  </a:cubicBezTo>
                  <a:cubicBezTo>
                    <a:pt x="7419" y="6967"/>
                    <a:pt x="7510" y="7104"/>
                    <a:pt x="7647" y="7218"/>
                  </a:cubicBezTo>
                  <a:cubicBezTo>
                    <a:pt x="7921" y="7446"/>
                    <a:pt x="8195" y="7652"/>
                    <a:pt x="8469" y="7903"/>
                  </a:cubicBezTo>
                  <a:cubicBezTo>
                    <a:pt x="8218" y="7925"/>
                    <a:pt x="8058" y="7925"/>
                    <a:pt x="7876" y="7948"/>
                  </a:cubicBezTo>
                  <a:cubicBezTo>
                    <a:pt x="7870" y="7949"/>
                    <a:pt x="7863" y="7949"/>
                    <a:pt x="7856" y="7949"/>
                  </a:cubicBezTo>
                  <a:cubicBezTo>
                    <a:pt x="7647" y="7949"/>
                    <a:pt x="6960" y="7624"/>
                    <a:pt x="6894" y="7469"/>
                  </a:cubicBezTo>
                  <a:cubicBezTo>
                    <a:pt x="6871" y="7400"/>
                    <a:pt x="6917" y="7332"/>
                    <a:pt x="6917" y="7241"/>
                  </a:cubicBezTo>
                  <a:cubicBezTo>
                    <a:pt x="6917" y="6807"/>
                    <a:pt x="6734" y="6556"/>
                    <a:pt x="6323" y="6442"/>
                  </a:cubicBezTo>
                  <a:cubicBezTo>
                    <a:pt x="6264" y="6422"/>
                    <a:pt x="6207" y="6412"/>
                    <a:pt x="6153" y="6412"/>
                  </a:cubicBezTo>
                  <a:cubicBezTo>
                    <a:pt x="5902" y="6412"/>
                    <a:pt x="5738" y="6624"/>
                    <a:pt x="5776" y="6944"/>
                  </a:cubicBezTo>
                  <a:cubicBezTo>
                    <a:pt x="5821" y="7195"/>
                    <a:pt x="6004" y="7355"/>
                    <a:pt x="6164" y="7537"/>
                  </a:cubicBezTo>
                  <a:cubicBezTo>
                    <a:pt x="6643" y="7606"/>
                    <a:pt x="6757" y="7674"/>
                    <a:pt x="6826" y="7903"/>
                  </a:cubicBezTo>
                  <a:cubicBezTo>
                    <a:pt x="6725" y="7907"/>
                    <a:pt x="6645" y="7911"/>
                    <a:pt x="6579" y="7911"/>
                  </a:cubicBezTo>
                  <a:cubicBezTo>
                    <a:pt x="6316" y="7911"/>
                    <a:pt x="6287" y="7852"/>
                    <a:pt x="6141" y="7560"/>
                  </a:cubicBezTo>
                  <a:cubicBezTo>
                    <a:pt x="6050" y="7515"/>
                    <a:pt x="5958" y="7492"/>
                    <a:pt x="5890" y="7446"/>
                  </a:cubicBezTo>
                  <a:cubicBezTo>
                    <a:pt x="5823" y="7389"/>
                    <a:pt x="5764" y="7363"/>
                    <a:pt x="5708" y="7363"/>
                  </a:cubicBezTo>
                  <a:cubicBezTo>
                    <a:pt x="5630" y="7363"/>
                    <a:pt x="5558" y="7412"/>
                    <a:pt x="5479" y="7492"/>
                  </a:cubicBezTo>
                  <a:cubicBezTo>
                    <a:pt x="5753" y="7652"/>
                    <a:pt x="5844" y="7880"/>
                    <a:pt x="5776" y="8177"/>
                  </a:cubicBezTo>
                  <a:cubicBezTo>
                    <a:pt x="5525" y="8336"/>
                    <a:pt x="5205" y="8177"/>
                    <a:pt x="4977" y="8382"/>
                  </a:cubicBezTo>
                  <a:cubicBezTo>
                    <a:pt x="5160" y="8402"/>
                    <a:pt x="5348" y="8432"/>
                    <a:pt x="5532" y="8432"/>
                  </a:cubicBezTo>
                  <a:cubicBezTo>
                    <a:pt x="5761" y="8432"/>
                    <a:pt x="5984" y="8386"/>
                    <a:pt x="6186" y="8222"/>
                  </a:cubicBezTo>
                  <a:cubicBezTo>
                    <a:pt x="6186" y="8222"/>
                    <a:pt x="6209" y="8199"/>
                    <a:pt x="6232" y="8199"/>
                  </a:cubicBezTo>
                  <a:cubicBezTo>
                    <a:pt x="6666" y="8222"/>
                    <a:pt x="7122" y="8177"/>
                    <a:pt x="7533" y="8336"/>
                  </a:cubicBezTo>
                  <a:cubicBezTo>
                    <a:pt x="7465" y="8359"/>
                    <a:pt x="7396" y="8405"/>
                    <a:pt x="7328" y="8450"/>
                  </a:cubicBezTo>
                  <a:cubicBezTo>
                    <a:pt x="7236" y="8496"/>
                    <a:pt x="7122" y="8565"/>
                    <a:pt x="7031" y="8633"/>
                  </a:cubicBezTo>
                  <a:lnTo>
                    <a:pt x="7031" y="8610"/>
                  </a:lnTo>
                  <a:cubicBezTo>
                    <a:pt x="6963" y="8633"/>
                    <a:pt x="6894" y="8656"/>
                    <a:pt x="6848" y="8701"/>
                  </a:cubicBezTo>
                  <a:lnTo>
                    <a:pt x="6848" y="8679"/>
                  </a:lnTo>
                  <a:cubicBezTo>
                    <a:pt x="6803" y="8724"/>
                    <a:pt x="6780" y="8793"/>
                    <a:pt x="6734" y="8793"/>
                  </a:cubicBezTo>
                  <a:cubicBezTo>
                    <a:pt x="6483" y="8816"/>
                    <a:pt x="6209" y="8816"/>
                    <a:pt x="5958" y="8838"/>
                  </a:cubicBezTo>
                  <a:cubicBezTo>
                    <a:pt x="5525" y="8861"/>
                    <a:pt x="5137" y="8930"/>
                    <a:pt x="4817" y="9249"/>
                  </a:cubicBezTo>
                  <a:cubicBezTo>
                    <a:pt x="4798" y="9287"/>
                    <a:pt x="4779" y="9340"/>
                    <a:pt x="4773" y="9396"/>
                  </a:cubicBezTo>
                  <a:lnTo>
                    <a:pt x="4773" y="9396"/>
                  </a:lnTo>
                  <a:cubicBezTo>
                    <a:pt x="5131" y="9208"/>
                    <a:pt x="5490" y="9042"/>
                    <a:pt x="5923" y="9042"/>
                  </a:cubicBezTo>
                  <a:cubicBezTo>
                    <a:pt x="5950" y="9042"/>
                    <a:pt x="5977" y="9043"/>
                    <a:pt x="6004" y="9044"/>
                  </a:cubicBezTo>
                  <a:cubicBezTo>
                    <a:pt x="6164" y="9044"/>
                    <a:pt x="6301" y="9044"/>
                    <a:pt x="6392" y="9204"/>
                  </a:cubicBezTo>
                  <a:cubicBezTo>
                    <a:pt x="6438" y="9295"/>
                    <a:pt x="6575" y="9386"/>
                    <a:pt x="6666" y="9386"/>
                  </a:cubicBezTo>
                  <a:cubicBezTo>
                    <a:pt x="6940" y="9386"/>
                    <a:pt x="7100" y="9569"/>
                    <a:pt x="7214" y="9751"/>
                  </a:cubicBezTo>
                  <a:cubicBezTo>
                    <a:pt x="7419" y="10048"/>
                    <a:pt x="7624" y="10345"/>
                    <a:pt x="7739" y="10687"/>
                  </a:cubicBezTo>
                  <a:cubicBezTo>
                    <a:pt x="7830" y="10893"/>
                    <a:pt x="7898" y="11189"/>
                    <a:pt x="7624" y="11441"/>
                  </a:cubicBezTo>
                  <a:cubicBezTo>
                    <a:pt x="7282" y="10984"/>
                    <a:pt x="7328" y="10368"/>
                    <a:pt x="6917" y="9934"/>
                  </a:cubicBezTo>
                  <a:cubicBezTo>
                    <a:pt x="6917" y="10162"/>
                    <a:pt x="6894" y="10368"/>
                    <a:pt x="6894" y="10550"/>
                  </a:cubicBezTo>
                  <a:cubicBezTo>
                    <a:pt x="6894" y="10687"/>
                    <a:pt x="6917" y="10801"/>
                    <a:pt x="6917" y="10938"/>
                  </a:cubicBezTo>
                  <a:cubicBezTo>
                    <a:pt x="6940" y="11463"/>
                    <a:pt x="6940" y="11463"/>
                    <a:pt x="6392" y="11692"/>
                  </a:cubicBezTo>
                  <a:cubicBezTo>
                    <a:pt x="6369" y="11532"/>
                    <a:pt x="6301" y="11395"/>
                    <a:pt x="6301" y="11235"/>
                  </a:cubicBezTo>
                  <a:cubicBezTo>
                    <a:pt x="6278" y="10893"/>
                    <a:pt x="6323" y="10528"/>
                    <a:pt x="6323" y="10185"/>
                  </a:cubicBezTo>
                  <a:cubicBezTo>
                    <a:pt x="6323" y="10048"/>
                    <a:pt x="6323" y="9934"/>
                    <a:pt x="6278" y="9820"/>
                  </a:cubicBezTo>
                  <a:cubicBezTo>
                    <a:pt x="5913" y="10185"/>
                    <a:pt x="5593" y="10596"/>
                    <a:pt x="5091" y="10824"/>
                  </a:cubicBezTo>
                  <a:cubicBezTo>
                    <a:pt x="5091" y="10254"/>
                    <a:pt x="4977" y="10345"/>
                    <a:pt x="6072" y="9318"/>
                  </a:cubicBezTo>
                  <a:lnTo>
                    <a:pt x="6072" y="9318"/>
                  </a:lnTo>
                  <a:cubicBezTo>
                    <a:pt x="5707" y="9363"/>
                    <a:pt x="5479" y="9546"/>
                    <a:pt x="5228" y="9683"/>
                  </a:cubicBezTo>
                  <a:cubicBezTo>
                    <a:pt x="5000" y="9820"/>
                    <a:pt x="4748" y="9957"/>
                    <a:pt x="4475" y="10117"/>
                  </a:cubicBezTo>
                  <a:cubicBezTo>
                    <a:pt x="4520" y="10208"/>
                    <a:pt x="4589" y="10322"/>
                    <a:pt x="4657" y="10436"/>
                  </a:cubicBezTo>
                  <a:cubicBezTo>
                    <a:pt x="4771" y="10345"/>
                    <a:pt x="4885" y="10254"/>
                    <a:pt x="5045" y="10139"/>
                  </a:cubicBezTo>
                  <a:lnTo>
                    <a:pt x="5045" y="10139"/>
                  </a:lnTo>
                  <a:cubicBezTo>
                    <a:pt x="5000" y="10368"/>
                    <a:pt x="4954" y="10550"/>
                    <a:pt x="4931" y="10756"/>
                  </a:cubicBezTo>
                  <a:cubicBezTo>
                    <a:pt x="4931" y="10912"/>
                    <a:pt x="4974" y="10982"/>
                    <a:pt x="5059" y="10982"/>
                  </a:cubicBezTo>
                  <a:cubicBezTo>
                    <a:pt x="5099" y="10982"/>
                    <a:pt x="5147" y="10967"/>
                    <a:pt x="5205" y="10938"/>
                  </a:cubicBezTo>
                  <a:cubicBezTo>
                    <a:pt x="5410" y="10824"/>
                    <a:pt x="5593" y="10687"/>
                    <a:pt x="5776" y="10550"/>
                  </a:cubicBezTo>
                  <a:cubicBezTo>
                    <a:pt x="5867" y="10482"/>
                    <a:pt x="5958" y="10413"/>
                    <a:pt x="6072" y="10299"/>
                  </a:cubicBezTo>
                  <a:cubicBezTo>
                    <a:pt x="6072" y="10436"/>
                    <a:pt x="6095" y="10505"/>
                    <a:pt x="6095" y="10596"/>
                  </a:cubicBezTo>
                  <a:cubicBezTo>
                    <a:pt x="5981" y="11007"/>
                    <a:pt x="6141" y="11372"/>
                    <a:pt x="6301" y="11760"/>
                  </a:cubicBezTo>
                  <a:cubicBezTo>
                    <a:pt x="6415" y="12034"/>
                    <a:pt x="6506" y="12308"/>
                    <a:pt x="6620" y="12627"/>
                  </a:cubicBezTo>
                  <a:cubicBezTo>
                    <a:pt x="6458" y="12615"/>
                    <a:pt x="6303" y="12555"/>
                    <a:pt x="6155" y="12555"/>
                  </a:cubicBezTo>
                  <a:cubicBezTo>
                    <a:pt x="6031" y="12555"/>
                    <a:pt x="5912" y="12596"/>
                    <a:pt x="5798" y="12742"/>
                  </a:cubicBezTo>
                  <a:cubicBezTo>
                    <a:pt x="5847" y="12736"/>
                    <a:pt x="5894" y="12734"/>
                    <a:pt x="5940" y="12734"/>
                  </a:cubicBezTo>
                  <a:cubicBezTo>
                    <a:pt x="6476" y="12734"/>
                    <a:pt x="6835" y="13086"/>
                    <a:pt x="7214" y="13381"/>
                  </a:cubicBezTo>
                  <a:cubicBezTo>
                    <a:pt x="7191" y="13404"/>
                    <a:pt x="7191" y="13426"/>
                    <a:pt x="7191" y="13449"/>
                  </a:cubicBezTo>
                  <a:cubicBezTo>
                    <a:pt x="7115" y="13449"/>
                    <a:pt x="7039" y="13459"/>
                    <a:pt x="6969" y="13459"/>
                  </a:cubicBezTo>
                  <a:cubicBezTo>
                    <a:pt x="6935" y="13459"/>
                    <a:pt x="6902" y="13457"/>
                    <a:pt x="6871" y="13449"/>
                  </a:cubicBezTo>
                  <a:cubicBezTo>
                    <a:pt x="6666" y="13381"/>
                    <a:pt x="6460" y="13267"/>
                    <a:pt x="6278" y="13198"/>
                  </a:cubicBezTo>
                  <a:cubicBezTo>
                    <a:pt x="6141" y="13175"/>
                    <a:pt x="6027" y="13130"/>
                    <a:pt x="5890" y="13130"/>
                  </a:cubicBezTo>
                  <a:cubicBezTo>
                    <a:pt x="5639" y="13152"/>
                    <a:pt x="5525" y="13335"/>
                    <a:pt x="5547" y="13586"/>
                  </a:cubicBezTo>
                  <a:cubicBezTo>
                    <a:pt x="5570" y="13655"/>
                    <a:pt x="5570" y="13723"/>
                    <a:pt x="5593" y="13792"/>
                  </a:cubicBezTo>
                  <a:cubicBezTo>
                    <a:pt x="5502" y="13837"/>
                    <a:pt x="5410" y="13837"/>
                    <a:pt x="5342" y="13883"/>
                  </a:cubicBezTo>
                  <a:cubicBezTo>
                    <a:pt x="5289" y="13915"/>
                    <a:pt x="5241" y="13932"/>
                    <a:pt x="5193" y="13932"/>
                  </a:cubicBezTo>
                  <a:cubicBezTo>
                    <a:pt x="5138" y="13932"/>
                    <a:pt x="5084" y="13909"/>
                    <a:pt x="5022" y="13860"/>
                  </a:cubicBezTo>
                  <a:cubicBezTo>
                    <a:pt x="4931" y="13814"/>
                    <a:pt x="4817" y="13769"/>
                    <a:pt x="4703" y="13746"/>
                  </a:cubicBezTo>
                  <a:cubicBezTo>
                    <a:pt x="4656" y="13736"/>
                    <a:pt x="4604" y="13731"/>
                    <a:pt x="4557" y="13731"/>
                  </a:cubicBezTo>
                  <a:cubicBezTo>
                    <a:pt x="4491" y="13731"/>
                    <a:pt x="4433" y="13742"/>
                    <a:pt x="4406" y="13769"/>
                  </a:cubicBezTo>
                  <a:cubicBezTo>
                    <a:pt x="4360" y="13814"/>
                    <a:pt x="4360" y="13951"/>
                    <a:pt x="4383" y="14043"/>
                  </a:cubicBezTo>
                  <a:cubicBezTo>
                    <a:pt x="4452" y="14294"/>
                    <a:pt x="4520" y="14522"/>
                    <a:pt x="4612" y="14796"/>
                  </a:cubicBezTo>
                  <a:cubicBezTo>
                    <a:pt x="4657" y="14750"/>
                    <a:pt x="4748" y="14705"/>
                    <a:pt x="4817" y="14659"/>
                  </a:cubicBezTo>
                  <a:cubicBezTo>
                    <a:pt x="4726" y="14408"/>
                    <a:pt x="4634" y="14180"/>
                    <a:pt x="4543" y="13928"/>
                  </a:cubicBezTo>
                  <a:cubicBezTo>
                    <a:pt x="4794" y="13928"/>
                    <a:pt x="4908" y="14043"/>
                    <a:pt x="5022" y="14180"/>
                  </a:cubicBezTo>
                  <a:cubicBezTo>
                    <a:pt x="5388" y="14727"/>
                    <a:pt x="5776" y="15275"/>
                    <a:pt x="6141" y="15823"/>
                  </a:cubicBezTo>
                  <a:cubicBezTo>
                    <a:pt x="6164" y="15869"/>
                    <a:pt x="6186" y="15960"/>
                    <a:pt x="6209" y="16051"/>
                  </a:cubicBezTo>
                  <a:cubicBezTo>
                    <a:pt x="6118" y="16051"/>
                    <a:pt x="6072" y="16051"/>
                    <a:pt x="6027" y="16028"/>
                  </a:cubicBezTo>
                  <a:cubicBezTo>
                    <a:pt x="5730" y="15869"/>
                    <a:pt x="5433" y="15663"/>
                    <a:pt x="5114" y="15549"/>
                  </a:cubicBezTo>
                  <a:cubicBezTo>
                    <a:pt x="5042" y="15525"/>
                    <a:pt x="4965" y="15515"/>
                    <a:pt x="4885" y="15515"/>
                  </a:cubicBezTo>
                  <a:cubicBezTo>
                    <a:pt x="4736" y="15515"/>
                    <a:pt x="4578" y="15550"/>
                    <a:pt x="4429" y="15595"/>
                  </a:cubicBezTo>
                  <a:cubicBezTo>
                    <a:pt x="4368" y="15610"/>
                    <a:pt x="4312" y="15618"/>
                    <a:pt x="4259" y="15618"/>
                  </a:cubicBezTo>
                  <a:cubicBezTo>
                    <a:pt x="4153" y="15618"/>
                    <a:pt x="4056" y="15587"/>
                    <a:pt x="3950" y="15526"/>
                  </a:cubicBezTo>
                  <a:cubicBezTo>
                    <a:pt x="3803" y="15445"/>
                    <a:pt x="3644" y="15375"/>
                    <a:pt x="3474" y="15375"/>
                  </a:cubicBezTo>
                  <a:cubicBezTo>
                    <a:pt x="3406" y="15375"/>
                    <a:pt x="3337" y="15386"/>
                    <a:pt x="3265" y="15412"/>
                  </a:cubicBezTo>
                  <a:cubicBezTo>
                    <a:pt x="3242" y="15800"/>
                    <a:pt x="3767" y="16508"/>
                    <a:pt x="4109" y="16553"/>
                  </a:cubicBezTo>
                  <a:cubicBezTo>
                    <a:pt x="4132" y="16690"/>
                    <a:pt x="4155" y="16827"/>
                    <a:pt x="4178" y="16987"/>
                  </a:cubicBezTo>
                  <a:cubicBezTo>
                    <a:pt x="3630" y="16576"/>
                    <a:pt x="3059" y="16188"/>
                    <a:pt x="2717" y="15549"/>
                  </a:cubicBezTo>
                  <a:cubicBezTo>
                    <a:pt x="3082" y="15366"/>
                    <a:pt x="3333" y="15047"/>
                    <a:pt x="3493" y="14659"/>
                  </a:cubicBezTo>
                  <a:cubicBezTo>
                    <a:pt x="3584" y="14385"/>
                    <a:pt x="3699" y="14088"/>
                    <a:pt x="3584" y="13769"/>
                  </a:cubicBezTo>
                  <a:cubicBezTo>
                    <a:pt x="3527" y="13610"/>
                    <a:pt x="3460" y="13533"/>
                    <a:pt x="3360" y="13533"/>
                  </a:cubicBezTo>
                  <a:cubicBezTo>
                    <a:pt x="3303" y="13533"/>
                    <a:pt x="3234" y="13559"/>
                    <a:pt x="3151" y="13609"/>
                  </a:cubicBezTo>
                  <a:cubicBezTo>
                    <a:pt x="2968" y="13700"/>
                    <a:pt x="2786" y="13837"/>
                    <a:pt x="2580" y="13974"/>
                  </a:cubicBezTo>
                  <a:cubicBezTo>
                    <a:pt x="2512" y="13723"/>
                    <a:pt x="2443" y="13449"/>
                    <a:pt x="2352" y="13198"/>
                  </a:cubicBezTo>
                  <a:cubicBezTo>
                    <a:pt x="2329" y="13107"/>
                    <a:pt x="2283" y="13015"/>
                    <a:pt x="2238" y="12947"/>
                  </a:cubicBezTo>
                  <a:cubicBezTo>
                    <a:pt x="2131" y="12751"/>
                    <a:pt x="2010" y="12680"/>
                    <a:pt x="1854" y="12680"/>
                  </a:cubicBezTo>
                  <a:cubicBezTo>
                    <a:pt x="1810" y="12680"/>
                    <a:pt x="1763" y="12686"/>
                    <a:pt x="1713" y="12696"/>
                  </a:cubicBezTo>
                  <a:cubicBezTo>
                    <a:pt x="1439" y="12764"/>
                    <a:pt x="1302" y="12924"/>
                    <a:pt x="1302" y="13198"/>
                  </a:cubicBezTo>
                  <a:cubicBezTo>
                    <a:pt x="1279" y="13472"/>
                    <a:pt x="1325" y="13700"/>
                    <a:pt x="1484" y="13928"/>
                  </a:cubicBezTo>
                  <a:cubicBezTo>
                    <a:pt x="1576" y="14065"/>
                    <a:pt x="1644" y="14225"/>
                    <a:pt x="1667" y="14431"/>
                  </a:cubicBezTo>
                  <a:cubicBezTo>
                    <a:pt x="1599" y="14385"/>
                    <a:pt x="1507" y="14339"/>
                    <a:pt x="1416" y="14271"/>
                  </a:cubicBezTo>
                  <a:cubicBezTo>
                    <a:pt x="1200" y="14121"/>
                    <a:pt x="948" y="14069"/>
                    <a:pt x="694" y="14069"/>
                  </a:cubicBezTo>
                  <a:cubicBezTo>
                    <a:pt x="599" y="14069"/>
                    <a:pt x="505" y="14076"/>
                    <a:pt x="412" y="14088"/>
                  </a:cubicBezTo>
                  <a:cubicBezTo>
                    <a:pt x="183" y="14134"/>
                    <a:pt x="24" y="14294"/>
                    <a:pt x="24" y="14476"/>
                  </a:cubicBezTo>
                  <a:cubicBezTo>
                    <a:pt x="1" y="14636"/>
                    <a:pt x="115" y="14819"/>
                    <a:pt x="320" y="14910"/>
                  </a:cubicBezTo>
                  <a:cubicBezTo>
                    <a:pt x="617" y="15001"/>
                    <a:pt x="937" y="15070"/>
                    <a:pt x="1256" y="15230"/>
                  </a:cubicBezTo>
                  <a:cubicBezTo>
                    <a:pt x="868" y="15366"/>
                    <a:pt x="480" y="15481"/>
                    <a:pt x="92" y="15618"/>
                  </a:cubicBezTo>
                  <a:cubicBezTo>
                    <a:pt x="183" y="16074"/>
                    <a:pt x="457" y="16211"/>
                    <a:pt x="1256" y="16211"/>
                  </a:cubicBezTo>
                  <a:cubicBezTo>
                    <a:pt x="1142" y="16348"/>
                    <a:pt x="1051" y="16508"/>
                    <a:pt x="937" y="16622"/>
                  </a:cubicBezTo>
                  <a:cubicBezTo>
                    <a:pt x="777" y="16804"/>
                    <a:pt x="845" y="17010"/>
                    <a:pt x="914" y="17192"/>
                  </a:cubicBezTo>
                  <a:cubicBezTo>
                    <a:pt x="914" y="17261"/>
                    <a:pt x="982" y="17307"/>
                    <a:pt x="1051" y="17329"/>
                  </a:cubicBezTo>
                  <a:cubicBezTo>
                    <a:pt x="1104" y="17349"/>
                    <a:pt x="1165" y="17358"/>
                    <a:pt x="1230" y="17358"/>
                  </a:cubicBezTo>
                  <a:cubicBezTo>
                    <a:pt x="1466" y="17358"/>
                    <a:pt x="1747" y="17235"/>
                    <a:pt x="1873" y="17056"/>
                  </a:cubicBezTo>
                  <a:cubicBezTo>
                    <a:pt x="2032" y="16850"/>
                    <a:pt x="2169" y="16645"/>
                    <a:pt x="2306" y="16394"/>
                  </a:cubicBezTo>
                  <a:cubicBezTo>
                    <a:pt x="2466" y="16599"/>
                    <a:pt x="2580" y="16782"/>
                    <a:pt x="2740" y="16964"/>
                  </a:cubicBezTo>
                  <a:cubicBezTo>
                    <a:pt x="2808" y="17033"/>
                    <a:pt x="2968" y="17078"/>
                    <a:pt x="3082" y="17078"/>
                  </a:cubicBezTo>
                  <a:cubicBezTo>
                    <a:pt x="3128" y="17078"/>
                    <a:pt x="3196" y="16941"/>
                    <a:pt x="3242" y="16850"/>
                  </a:cubicBezTo>
                  <a:cubicBezTo>
                    <a:pt x="3265" y="16827"/>
                    <a:pt x="3265" y="16782"/>
                    <a:pt x="3288" y="16713"/>
                  </a:cubicBezTo>
                  <a:cubicBezTo>
                    <a:pt x="3607" y="16873"/>
                    <a:pt x="3904" y="17033"/>
                    <a:pt x="4269" y="17215"/>
                  </a:cubicBezTo>
                  <a:cubicBezTo>
                    <a:pt x="4018" y="17307"/>
                    <a:pt x="3813" y="17352"/>
                    <a:pt x="3630" y="17444"/>
                  </a:cubicBezTo>
                  <a:cubicBezTo>
                    <a:pt x="3447" y="17535"/>
                    <a:pt x="3265" y="17672"/>
                    <a:pt x="3082" y="17809"/>
                  </a:cubicBezTo>
                  <a:cubicBezTo>
                    <a:pt x="3364" y="18027"/>
                    <a:pt x="3676" y="18144"/>
                    <a:pt x="3975" y="18144"/>
                  </a:cubicBezTo>
                  <a:cubicBezTo>
                    <a:pt x="4208" y="18144"/>
                    <a:pt x="4434" y="18073"/>
                    <a:pt x="4634" y="17923"/>
                  </a:cubicBezTo>
                  <a:cubicBezTo>
                    <a:pt x="4931" y="17695"/>
                    <a:pt x="5251" y="17717"/>
                    <a:pt x="5547" y="17695"/>
                  </a:cubicBezTo>
                  <a:cubicBezTo>
                    <a:pt x="5593" y="17695"/>
                    <a:pt x="5662" y="17740"/>
                    <a:pt x="5707" y="17786"/>
                  </a:cubicBezTo>
                  <a:cubicBezTo>
                    <a:pt x="5821" y="17946"/>
                    <a:pt x="5935" y="18128"/>
                    <a:pt x="6072" y="18334"/>
                  </a:cubicBezTo>
                  <a:cubicBezTo>
                    <a:pt x="6015" y="18322"/>
                    <a:pt x="5958" y="18322"/>
                    <a:pt x="5904" y="18322"/>
                  </a:cubicBezTo>
                  <a:cubicBezTo>
                    <a:pt x="5850" y="18322"/>
                    <a:pt x="5798" y="18322"/>
                    <a:pt x="5753" y="18311"/>
                  </a:cubicBezTo>
                  <a:cubicBezTo>
                    <a:pt x="5685" y="18291"/>
                    <a:pt x="5613" y="18281"/>
                    <a:pt x="5539" y="18281"/>
                  </a:cubicBezTo>
                  <a:cubicBezTo>
                    <a:pt x="4944" y="18281"/>
                    <a:pt x="4201" y="18886"/>
                    <a:pt x="4018" y="19292"/>
                  </a:cubicBezTo>
                  <a:cubicBezTo>
                    <a:pt x="3950" y="19429"/>
                    <a:pt x="3927" y="19589"/>
                    <a:pt x="3950" y="19749"/>
                  </a:cubicBezTo>
                  <a:cubicBezTo>
                    <a:pt x="3997" y="19938"/>
                    <a:pt x="4099" y="20040"/>
                    <a:pt x="4240" y="20040"/>
                  </a:cubicBezTo>
                  <a:cubicBezTo>
                    <a:pt x="4303" y="20040"/>
                    <a:pt x="4374" y="20020"/>
                    <a:pt x="4452" y="19977"/>
                  </a:cubicBezTo>
                  <a:cubicBezTo>
                    <a:pt x="4840" y="19749"/>
                    <a:pt x="5228" y="19498"/>
                    <a:pt x="5639" y="19270"/>
                  </a:cubicBezTo>
                  <a:cubicBezTo>
                    <a:pt x="5776" y="19178"/>
                    <a:pt x="5913" y="19110"/>
                    <a:pt x="6050" y="19041"/>
                  </a:cubicBezTo>
                  <a:lnTo>
                    <a:pt x="6050" y="19041"/>
                  </a:lnTo>
                  <a:cubicBezTo>
                    <a:pt x="5981" y="19224"/>
                    <a:pt x="5890" y="19429"/>
                    <a:pt x="5844" y="19635"/>
                  </a:cubicBezTo>
                  <a:cubicBezTo>
                    <a:pt x="5821" y="19749"/>
                    <a:pt x="5844" y="19886"/>
                    <a:pt x="5844" y="20023"/>
                  </a:cubicBezTo>
                  <a:cubicBezTo>
                    <a:pt x="6506" y="19726"/>
                    <a:pt x="6757" y="19384"/>
                    <a:pt x="6734" y="18745"/>
                  </a:cubicBezTo>
                  <a:cubicBezTo>
                    <a:pt x="6748" y="18744"/>
                    <a:pt x="6761" y="18743"/>
                    <a:pt x="6774" y="18743"/>
                  </a:cubicBezTo>
                  <a:cubicBezTo>
                    <a:pt x="7140" y="18743"/>
                    <a:pt x="7384" y="19045"/>
                    <a:pt x="7693" y="19155"/>
                  </a:cubicBezTo>
                  <a:cubicBezTo>
                    <a:pt x="7373" y="19292"/>
                    <a:pt x="7008" y="19384"/>
                    <a:pt x="6734" y="19589"/>
                  </a:cubicBezTo>
                  <a:cubicBezTo>
                    <a:pt x="6255" y="19886"/>
                    <a:pt x="6004" y="20365"/>
                    <a:pt x="6072" y="20959"/>
                  </a:cubicBezTo>
                  <a:cubicBezTo>
                    <a:pt x="6090" y="21137"/>
                    <a:pt x="6150" y="21232"/>
                    <a:pt x="6284" y="21232"/>
                  </a:cubicBezTo>
                  <a:cubicBezTo>
                    <a:pt x="6322" y="21232"/>
                    <a:pt x="6365" y="21225"/>
                    <a:pt x="6415" y="21210"/>
                  </a:cubicBezTo>
                  <a:cubicBezTo>
                    <a:pt x="6711" y="21118"/>
                    <a:pt x="7031" y="21050"/>
                    <a:pt x="7305" y="20890"/>
                  </a:cubicBezTo>
                  <a:cubicBezTo>
                    <a:pt x="7533" y="20753"/>
                    <a:pt x="7670" y="20502"/>
                    <a:pt x="7830" y="20274"/>
                  </a:cubicBezTo>
                  <a:cubicBezTo>
                    <a:pt x="7944" y="20091"/>
                    <a:pt x="8035" y="19886"/>
                    <a:pt x="8127" y="19680"/>
                  </a:cubicBezTo>
                  <a:cubicBezTo>
                    <a:pt x="8181" y="19534"/>
                    <a:pt x="8236" y="19461"/>
                    <a:pt x="8361" y="19461"/>
                  </a:cubicBezTo>
                  <a:cubicBezTo>
                    <a:pt x="8392" y="19461"/>
                    <a:pt x="8428" y="19466"/>
                    <a:pt x="8469" y="19475"/>
                  </a:cubicBezTo>
                  <a:cubicBezTo>
                    <a:pt x="8994" y="19566"/>
                    <a:pt x="9496" y="19658"/>
                    <a:pt x="10021" y="19749"/>
                  </a:cubicBezTo>
                  <a:lnTo>
                    <a:pt x="10021" y="19734"/>
                  </a:lnTo>
                  <a:lnTo>
                    <a:pt x="10021" y="19734"/>
                  </a:lnTo>
                  <a:cubicBezTo>
                    <a:pt x="10286" y="19821"/>
                    <a:pt x="10531" y="19888"/>
                    <a:pt x="10797" y="19954"/>
                  </a:cubicBezTo>
                  <a:cubicBezTo>
                    <a:pt x="10808" y="19957"/>
                    <a:pt x="10819" y="19957"/>
                    <a:pt x="10830" y="19957"/>
                  </a:cubicBezTo>
                  <a:cubicBezTo>
                    <a:pt x="10889" y="19957"/>
                    <a:pt x="10948" y="19931"/>
                    <a:pt x="11011" y="19931"/>
                  </a:cubicBezTo>
                  <a:cubicBezTo>
                    <a:pt x="11059" y="19931"/>
                    <a:pt x="11109" y="19947"/>
                    <a:pt x="11162" y="20000"/>
                  </a:cubicBezTo>
                  <a:cubicBezTo>
                    <a:pt x="11277" y="20091"/>
                    <a:pt x="11482" y="20091"/>
                    <a:pt x="11619" y="20114"/>
                  </a:cubicBezTo>
                  <a:cubicBezTo>
                    <a:pt x="11779" y="20160"/>
                    <a:pt x="11938" y="20183"/>
                    <a:pt x="12098" y="20228"/>
                  </a:cubicBezTo>
                  <a:cubicBezTo>
                    <a:pt x="12121" y="20228"/>
                    <a:pt x="12144" y="20251"/>
                    <a:pt x="12212" y="20297"/>
                  </a:cubicBezTo>
                  <a:cubicBezTo>
                    <a:pt x="12075" y="20365"/>
                    <a:pt x="11984" y="20434"/>
                    <a:pt x="11870" y="20457"/>
                  </a:cubicBezTo>
                  <a:cubicBezTo>
                    <a:pt x="11413" y="20548"/>
                    <a:pt x="10957" y="20616"/>
                    <a:pt x="10478" y="20685"/>
                  </a:cubicBezTo>
                  <a:cubicBezTo>
                    <a:pt x="9930" y="20799"/>
                    <a:pt x="9451" y="21027"/>
                    <a:pt x="9131" y="21506"/>
                  </a:cubicBezTo>
                  <a:cubicBezTo>
                    <a:pt x="8948" y="21758"/>
                    <a:pt x="8971" y="22009"/>
                    <a:pt x="9040" y="22283"/>
                  </a:cubicBezTo>
                  <a:cubicBezTo>
                    <a:pt x="9062" y="22328"/>
                    <a:pt x="9131" y="22397"/>
                    <a:pt x="9199" y="22397"/>
                  </a:cubicBezTo>
                  <a:cubicBezTo>
                    <a:pt x="9348" y="22419"/>
                    <a:pt x="9496" y="22448"/>
                    <a:pt x="9642" y="22448"/>
                  </a:cubicBezTo>
                  <a:cubicBezTo>
                    <a:pt x="9787" y="22448"/>
                    <a:pt x="9930" y="22419"/>
                    <a:pt x="10067" y="22328"/>
                  </a:cubicBezTo>
                  <a:cubicBezTo>
                    <a:pt x="10409" y="22100"/>
                    <a:pt x="10752" y="21849"/>
                    <a:pt x="11094" y="21621"/>
                  </a:cubicBezTo>
                  <a:cubicBezTo>
                    <a:pt x="11162" y="21575"/>
                    <a:pt x="11254" y="21529"/>
                    <a:pt x="11345" y="21506"/>
                  </a:cubicBezTo>
                  <a:lnTo>
                    <a:pt x="11345" y="21506"/>
                  </a:lnTo>
                  <a:cubicBezTo>
                    <a:pt x="11140" y="21803"/>
                    <a:pt x="11231" y="22146"/>
                    <a:pt x="11254" y="22442"/>
                  </a:cubicBezTo>
                  <a:cubicBezTo>
                    <a:pt x="11277" y="22671"/>
                    <a:pt x="11436" y="22876"/>
                    <a:pt x="11550" y="23081"/>
                  </a:cubicBezTo>
                  <a:cubicBezTo>
                    <a:pt x="11619" y="23218"/>
                    <a:pt x="11710" y="23332"/>
                    <a:pt x="11824" y="23447"/>
                  </a:cubicBezTo>
                  <a:cubicBezTo>
                    <a:pt x="11881" y="23503"/>
                    <a:pt x="11968" y="23544"/>
                    <a:pt x="12048" y="23544"/>
                  </a:cubicBezTo>
                  <a:cubicBezTo>
                    <a:pt x="12065" y="23544"/>
                    <a:pt x="12082" y="23542"/>
                    <a:pt x="12098" y="23538"/>
                  </a:cubicBezTo>
                  <a:cubicBezTo>
                    <a:pt x="12167" y="23538"/>
                    <a:pt x="12212" y="23424"/>
                    <a:pt x="12235" y="23332"/>
                  </a:cubicBezTo>
                  <a:cubicBezTo>
                    <a:pt x="12395" y="22739"/>
                    <a:pt x="12372" y="22168"/>
                    <a:pt x="12167" y="21598"/>
                  </a:cubicBezTo>
                  <a:cubicBezTo>
                    <a:pt x="12075" y="21392"/>
                    <a:pt x="11961" y="21187"/>
                    <a:pt x="11870" y="20959"/>
                  </a:cubicBezTo>
                  <a:cubicBezTo>
                    <a:pt x="12238" y="20735"/>
                    <a:pt x="12599" y="20595"/>
                    <a:pt x="12970" y="20595"/>
                  </a:cubicBezTo>
                  <a:cubicBezTo>
                    <a:pt x="13242" y="20595"/>
                    <a:pt x="13520" y="20671"/>
                    <a:pt x="13810" y="20845"/>
                  </a:cubicBezTo>
                  <a:cubicBezTo>
                    <a:pt x="14312" y="21118"/>
                    <a:pt x="14837" y="21370"/>
                    <a:pt x="15339" y="21621"/>
                  </a:cubicBezTo>
                  <a:cubicBezTo>
                    <a:pt x="15454" y="21689"/>
                    <a:pt x="15545" y="21758"/>
                    <a:pt x="15636" y="21803"/>
                  </a:cubicBezTo>
                  <a:cubicBezTo>
                    <a:pt x="15807" y="21898"/>
                    <a:pt x="15963" y="21946"/>
                    <a:pt x="16142" y="21946"/>
                  </a:cubicBezTo>
                  <a:cubicBezTo>
                    <a:pt x="16178" y="21946"/>
                    <a:pt x="16214" y="21944"/>
                    <a:pt x="16252" y="21940"/>
                  </a:cubicBezTo>
                  <a:cubicBezTo>
                    <a:pt x="16526" y="21940"/>
                    <a:pt x="16800" y="22031"/>
                    <a:pt x="17051" y="22077"/>
                  </a:cubicBezTo>
                  <a:cubicBezTo>
                    <a:pt x="17097" y="22077"/>
                    <a:pt x="17143" y="22123"/>
                    <a:pt x="17188" y="22123"/>
                  </a:cubicBezTo>
                  <a:cubicBezTo>
                    <a:pt x="17805" y="22191"/>
                    <a:pt x="18330" y="22511"/>
                    <a:pt x="18855" y="22853"/>
                  </a:cubicBezTo>
                  <a:cubicBezTo>
                    <a:pt x="19106" y="23036"/>
                    <a:pt x="19334" y="23241"/>
                    <a:pt x="19516" y="23469"/>
                  </a:cubicBezTo>
                  <a:cubicBezTo>
                    <a:pt x="20156" y="24337"/>
                    <a:pt x="20863" y="25113"/>
                    <a:pt x="21708" y="25775"/>
                  </a:cubicBezTo>
                  <a:cubicBezTo>
                    <a:pt x="22050" y="26026"/>
                    <a:pt x="22301" y="26368"/>
                    <a:pt x="22598" y="26665"/>
                  </a:cubicBezTo>
                  <a:cubicBezTo>
                    <a:pt x="22639" y="26707"/>
                    <a:pt x="22706" y="26725"/>
                    <a:pt x="22785" y="26725"/>
                  </a:cubicBezTo>
                  <a:cubicBezTo>
                    <a:pt x="23187" y="26725"/>
                    <a:pt x="23937" y="26258"/>
                    <a:pt x="23671" y="25935"/>
                  </a:cubicBezTo>
                  <a:cubicBezTo>
                    <a:pt x="23922" y="25798"/>
                    <a:pt x="23785" y="25661"/>
                    <a:pt x="23671" y="25524"/>
                  </a:cubicBezTo>
                  <a:cubicBezTo>
                    <a:pt x="23351" y="25181"/>
                    <a:pt x="22986" y="24862"/>
                    <a:pt x="22689" y="24474"/>
                  </a:cubicBezTo>
                  <a:cubicBezTo>
                    <a:pt x="22096" y="23766"/>
                    <a:pt x="21297" y="23332"/>
                    <a:pt x="20589" y="22785"/>
                  </a:cubicBezTo>
                  <a:cubicBezTo>
                    <a:pt x="20293" y="22556"/>
                    <a:pt x="20064" y="22283"/>
                    <a:pt x="19813" y="22031"/>
                  </a:cubicBezTo>
                  <a:cubicBezTo>
                    <a:pt x="19494" y="21712"/>
                    <a:pt x="19197" y="21392"/>
                    <a:pt x="18900" y="21050"/>
                  </a:cubicBezTo>
                  <a:cubicBezTo>
                    <a:pt x="18672" y="20776"/>
                    <a:pt x="18467" y="20479"/>
                    <a:pt x="18238" y="20183"/>
                  </a:cubicBezTo>
                  <a:cubicBezTo>
                    <a:pt x="18170" y="20091"/>
                    <a:pt x="18124" y="20000"/>
                    <a:pt x="18078" y="19909"/>
                  </a:cubicBezTo>
                  <a:cubicBezTo>
                    <a:pt x="17668" y="19270"/>
                    <a:pt x="17257" y="18630"/>
                    <a:pt x="16846" y="17991"/>
                  </a:cubicBezTo>
                  <a:cubicBezTo>
                    <a:pt x="16618" y="17626"/>
                    <a:pt x="16389" y="17284"/>
                    <a:pt x="16184" y="16919"/>
                  </a:cubicBezTo>
                  <a:cubicBezTo>
                    <a:pt x="16181" y="16921"/>
                    <a:pt x="16178" y="16924"/>
                    <a:pt x="16176" y="16927"/>
                  </a:cubicBezTo>
                  <a:lnTo>
                    <a:pt x="16176" y="16927"/>
                  </a:lnTo>
                  <a:cubicBezTo>
                    <a:pt x="16113" y="16816"/>
                    <a:pt x="16089" y="16687"/>
                    <a:pt x="16001" y="16599"/>
                  </a:cubicBezTo>
                  <a:cubicBezTo>
                    <a:pt x="15819" y="16348"/>
                    <a:pt x="15819" y="16074"/>
                    <a:pt x="15842" y="15800"/>
                  </a:cubicBezTo>
                  <a:cubicBezTo>
                    <a:pt x="15842" y="15481"/>
                    <a:pt x="15933" y="15161"/>
                    <a:pt x="15842" y="14819"/>
                  </a:cubicBezTo>
                  <a:cubicBezTo>
                    <a:pt x="15819" y="14727"/>
                    <a:pt x="15864" y="14568"/>
                    <a:pt x="15956" y="14476"/>
                  </a:cubicBezTo>
                  <a:cubicBezTo>
                    <a:pt x="16207" y="14180"/>
                    <a:pt x="16504" y="13906"/>
                    <a:pt x="16777" y="13632"/>
                  </a:cubicBezTo>
                  <a:cubicBezTo>
                    <a:pt x="16800" y="13609"/>
                    <a:pt x="16846" y="13609"/>
                    <a:pt x="16892" y="13586"/>
                  </a:cubicBezTo>
                  <a:lnTo>
                    <a:pt x="16892" y="13586"/>
                  </a:lnTo>
                  <a:cubicBezTo>
                    <a:pt x="16869" y="13814"/>
                    <a:pt x="16846" y="13997"/>
                    <a:pt x="16823" y="14202"/>
                  </a:cubicBezTo>
                  <a:cubicBezTo>
                    <a:pt x="16823" y="14294"/>
                    <a:pt x="16800" y="14385"/>
                    <a:pt x="16800" y="14476"/>
                  </a:cubicBezTo>
                  <a:cubicBezTo>
                    <a:pt x="16830" y="14746"/>
                    <a:pt x="16899" y="14848"/>
                    <a:pt x="17047" y="14848"/>
                  </a:cubicBezTo>
                  <a:cubicBezTo>
                    <a:pt x="17124" y="14848"/>
                    <a:pt x="17222" y="14820"/>
                    <a:pt x="17348" y="14773"/>
                  </a:cubicBezTo>
                  <a:cubicBezTo>
                    <a:pt x="17919" y="14545"/>
                    <a:pt x="18147" y="14065"/>
                    <a:pt x="18421" y="13609"/>
                  </a:cubicBezTo>
                  <a:cubicBezTo>
                    <a:pt x="18444" y="13540"/>
                    <a:pt x="18467" y="13472"/>
                    <a:pt x="18512" y="13404"/>
                  </a:cubicBezTo>
                  <a:cubicBezTo>
                    <a:pt x="18649" y="13677"/>
                    <a:pt x="18763" y="13928"/>
                    <a:pt x="18877" y="14157"/>
                  </a:cubicBezTo>
                  <a:cubicBezTo>
                    <a:pt x="19014" y="14431"/>
                    <a:pt x="19243" y="14590"/>
                    <a:pt x="19494" y="14705"/>
                  </a:cubicBezTo>
                  <a:cubicBezTo>
                    <a:pt x="19548" y="14735"/>
                    <a:pt x="19610" y="14749"/>
                    <a:pt x="19676" y="14749"/>
                  </a:cubicBezTo>
                  <a:cubicBezTo>
                    <a:pt x="19858" y="14749"/>
                    <a:pt x="20067" y="14638"/>
                    <a:pt x="20201" y="14453"/>
                  </a:cubicBezTo>
                  <a:cubicBezTo>
                    <a:pt x="20315" y="14271"/>
                    <a:pt x="20293" y="14088"/>
                    <a:pt x="20110" y="13906"/>
                  </a:cubicBezTo>
                  <a:cubicBezTo>
                    <a:pt x="19927" y="13746"/>
                    <a:pt x="19722" y="13609"/>
                    <a:pt x="19516" y="13472"/>
                  </a:cubicBezTo>
                  <a:cubicBezTo>
                    <a:pt x="19243" y="13244"/>
                    <a:pt x="18991" y="13015"/>
                    <a:pt x="18718" y="12810"/>
                  </a:cubicBezTo>
                  <a:cubicBezTo>
                    <a:pt x="18718" y="12808"/>
                    <a:pt x="18718" y="12805"/>
                    <a:pt x="18718" y="12803"/>
                  </a:cubicBezTo>
                  <a:lnTo>
                    <a:pt x="18718" y="12803"/>
                  </a:lnTo>
                  <a:cubicBezTo>
                    <a:pt x="18778" y="12787"/>
                    <a:pt x="18837" y="12787"/>
                    <a:pt x="18877" y="12787"/>
                  </a:cubicBezTo>
                  <a:cubicBezTo>
                    <a:pt x="19174" y="12764"/>
                    <a:pt x="19448" y="12742"/>
                    <a:pt x="19745" y="12719"/>
                  </a:cubicBezTo>
                  <a:cubicBezTo>
                    <a:pt x="19950" y="12719"/>
                    <a:pt x="20156" y="12673"/>
                    <a:pt x="20384" y="12673"/>
                  </a:cubicBezTo>
                  <a:cubicBezTo>
                    <a:pt x="20438" y="12677"/>
                    <a:pt x="20485" y="12680"/>
                    <a:pt x="20527" y="12680"/>
                  </a:cubicBezTo>
                  <a:cubicBezTo>
                    <a:pt x="20728" y="12680"/>
                    <a:pt x="20791" y="12619"/>
                    <a:pt x="20886" y="12354"/>
                  </a:cubicBezTo>
                  <a:cubicBezTo>
                    <a:pt x="21114" y="11806"/>
                    <a:pt x="20795" y="11326"/>
                    <a:pt x="20178" y="11304"/>
                  </a:cubicBezTo>
                  <a:cubicBezTo>
                    <a:pt x="19676" y="11304"/>
                    <a:pt x="19288" y="11532"/>
                    <a:pt x="18855" y="11874"/>
                  </a:cubicBezTo>
                  <a:cubicBezTo>
                    <a:pt x="18900" y="11623"/>
                    <a:pt x="18923" y="11418"/>
                    <a:pt x="18946" y="11235"/>
                  </a:cubicBezTo>
                  <a:cubicBezTo>
                    <a:pt x="19014" y="10893"/>
                    <a:pt x="18946" y="10550"/>
                    <a:pt x="18786" y="10254"/>
                  </a:cubicBezTo>
                  <a:cubicBezTo>
                    <a:pt x="18718" y="10139"/>
                    <a:pt x="18558" y="10003"/>
                    <a:pt x="18421" y="10003"/>
                  </a:cubicBezTo>
                  <a:cubicBezTo>
                    <a:pt x="18307" y="10003"/>
                    <a:pt x="18193" y="10162"/>
                    <a:pt x="18101" y="10254"/>
                  </a:cubicBezTo>
                  <a:cubicBezTo>
                    <a:pt x="18010" y="10391"/>
                    <a:pt x="17827" y="11212"/>
                    <a:pt x="17805" y="11372"/>
                  </a:cubicBezTo>
                  <a:cubicBezTo>
                    <a:pt x="17805" y="11412"/>
                    <a:pt x="17787" y="11469"/>
                    <a:pt x="17767" y="11514"/>
                  </a:cubicBezTo>
                  <a:lnTo>
                    <a:pt x="17767" y="11514"/>
                  </a:lnTo>
                  <a:cubicBezTo>
                    <a:pt x="17683" y="11406"/>
                    <a:pt x="17617" y="11298"/>
                    <a:pt x="17531" y="11189"/>
                  </a:cubicBezTo>
                  <a:cubicBezTo>
                    <a:pt x="17434" y="11069"/>
                    <a:pt x="17351" y="11012"/>
                    <a:pt x="17260" y="11012"/>
                  </a:cubicBezTo>
                  <a:cubicBezTo>
                    <a:pt x="17178" y="11012"/>
                    <a:pt x="17091" y="11058"/>
                    <a:pt x="16983" y="11144"/>
                  </a:cubicBezTo>
                  <a:cubicBezTo>
                    <a:pt x="16755" y="11326"/>
                    <a:pt x="16549" y="11486"/>
                    <a:pt x="16344" y="11669"/>
                  </a:cubicBezTo>
                  <a:cubicBezTo>
                    <a:pt x="16412" y="11737"/>
                    <a:pt x="16526" y="11829"/>
                    <a:pt x="16572" y="11920"/>
                  </a:cubicBezTo>
                  <a:cubicBezTo>
                    <a:pt x="16663" y="12285"/>
                    <a:pt x="16846" y="12559"/>
                    <a:pt x="17234" y="12650"/>
                  </a:cubicBezTo>
                  <a:cubicBezTo>
                    <a:pt x="16686" y="12947"/>
                    <a:pt x="16298" y="13381"/>
                    <a:pt x="15933" y="13837"/>
                  </a:cubicBezTo>
                  <a:cubicBezTo>
                    <a:pt x="15910" y="13837"/>
                    <a:pt x="15864" y="13814"/>
                    <a:pt x="15842" y="13814"/>
                  </a:cubicBezTo>
                  <a:cubicBezTo>
                    <a:pt x="15819" y="13632"/>
                    <a:pt x="15750" y="13426"/>
                    <a:pt x="15773" y="13221"/>
                  </a:cubicBezTo>
                  <a:cubicBezTo>
                    <a:pt x="15796" y="12605"/>
                    <a:pt x="15819" y="11966"/>
                    <a:pt x="16047" y="11395"/>
                  </a:cubicBezTo>
                  <a:cubicBezTo>
                    <a:pt x="16275" y="10824"/>
                    <a:pt x="16481" y="10231"/>
                    <a:pt x="16937" y="9751"/>
                  </a:cubicBezTo>
                  <a:cubicBezTo>
                    <a:pt x="17097" y="9592"/>
                    <a:pt x="17165" y="9318"/>
                    <a:pt x="17280" y="9090"/>
                  </a:cubicBezTo>
                  <a:cubicBezTo>
                    <a:pt x="17782" y="9455"/>
                    <a:pt x="18352" y="9615"/>
                    <a:pt x="18969" y="9660"/>
                  </a:cubicBezTo>
                  <a:cubicBezTo>
                    <a:pt x="19009" y="9664"/>
                    <a:pt x="19050" y="9667"/>
                    <a:pt x="19090" y="9667"/>
                  </a:cubicBezTo>
                  <a:cubicBezTo>
                    <a:pt x="19275" y="9667"/>
                    <a:pt x="19450" y="9611"/>
                    <a:pt x="19562" y="9386"/>
                  </a:cubicBezTo>
                  <a:cubicBezTo>
                    <a:pt x="19151" y="8816"/>
                    <a:pt x="18512" y="8747"/>
                    <a:pt x="17850" y="8679"/>
                  </a:cubicBezTo>
                  <a:cubicBezTo>
                    <a:pt x="18215" y="8450"/>
                    <a:pt x="18558" y="8268"/>
                    <a:pt x="18900" y="8062"/>
                  </a:cubicBezTo>
                  <a:cubicBezTo>
                    <a:pt x="19243" y="7880"/>
                    <a:pt x="19448" y="7583"/>
                    <a:pt x="19653" y="7264"/>
                  </a:cubicBezTo>
                  <a:cubicBezTo>
                    <a:pt x="19676" y="7218"/>
                    <a:pt x="19676" y="7104"/>
                    <a:pt x="19653" y="7081"/>
                  </a:cubicBezTo>
                  <a:cubicBezTo>
                    <a:pt x="19465" y="6955"/>
                    <a:pt x="19315" y="6733"/>
                    <a:pt x="19061" y="6733"/>
                  </a:cubicBezTo>
                  <a:cubicBezTo>
                    <a:pt x="19039" y="6733"/>
                    <a:pt x="19016" y="6735"/>
                    <a:pt x="18991" y="6739"/>
                  </a:cubicBezTo>
                  <a:cubicBezTo>
                    <a:pt x="19037" y="6761"/>
                    <a:pt x="19106" y="6807"/>
                    <a:pt x="19151" y="6830"/>
                  </a:cubicBezTo>
                  <a:cubicBezTo>
                    <a:pt x="18695" y="7035"/>
                    <a:pt x="18467" y="7515"/>
                    <a:pt x="18056" y="7766"/>
                  </a:cubicBezTo>
                  <a:cubicBezTo>
                    <a:pt x="18124" y="7469"/>
                    <a:pt x="18215" y="7195"/>
                    <a:pt x="18284" y="6898"/>
                  </a:cubicBezTo>
                  <a:cubicBezTo>
                    <a:pt x="18307" y="6830"/>
                    <a:pt x="18307" y="6739"/>
                    <a:pt x="18307" y="6647"/>
                  </a:cubicBezTo>
                  <a:cubicBezTo>
                    <a:pt x="18307" y="6533"/>
                    <a:pt x="18284" y="6442"/>
                    <a:pt x="18147" y="6373"/>
                  </a:cubicBezTo>
                  <a:cubicBezTo>
                    <a:pt x="18087" y="6333"/>
                    <a:pt x="18027" y="6315"/>
                    <a:pt x="17973" y="6315"/>
                  </a:cubicBezTo>
                  <a:cubicBezTo>
                    <a:pt x="17903" y="6315"/>
                    <a:pt x="17843" y="6345"/>
                    <a:pt x="17805" y="6396"/>
                  </a:cubicBezTo>
                  <a:cubicBezTo>
                    <a:pt x="17599" y="6602"/>
                    <a:pt x="17325" y="6761"/>
                    <a:pt x="17325" y="7127"/>
                  </a:cubicBezTo>
                  <a:cubicBezTo>
                    <a:pt x="17325" y="7446"/>
                    <a:pt x="17302" y="7766"/>
                    <a:pt x="17302" y="8085"/>
                  </a:cubicBezTo>
                  <a:cubicBezTo>
                    <a:pt x="17280" y="8268"/>
                    <a:pt x="17325" y="8473"/>
                    <a:pt x="17097" y="8542"/>
                  </a:cubicBezTo>
                  <a:cubicBezTo>
                    <a:pt x="16983" y="8199"/>
                    <a:pt x="17074" y="7766"/>
                    <a:pt x="16663" y="7469"/>
                  </a:cubicBezTo>
                  <a:cubicBezTo>
                    <a:pt x="16618" y="7743"/>
                    <a:pt x="16595" y="7948"/>
                    <a:pt x="16595" y="8154"/>
                  </a:cubicBezTo>
                  <a:cubicBezTo>
                    <a:pt x="16572" y="8565"/>
                    <a:pt x="16595" y="8953"/>
                    <a:pt x="16595" y="9363"/>
                  </a:cubicBezTo>
                  <a:cubicBezTo>
                    <a:pt x="16595" y="9409"/>
                    <a:pt x="16595" y="9455"/>
                    <a:pt x="16572" y="9478"/>
                  </a:cubicBezTo>
                  <a:cubicBezTo>
                    <a:pt x="16412" y="9706"/>
                    <a:pt x="16230" y="9911"/>
                    <a:pt x="16070" y="10117"/>
                  </a:cubicBezTo>
                  <a:cubicBezTo>
                    <a:pt x="16047" y="10094"/>
                    <a:pt x="16024" y="10071"/>
                    <a:pt x="16001" y="10071"/>
                  </a:cubicBezTo>
                  <a:cubicBezTo>
                    <a:pt x="16024" y="9546"/>
                    <a:pt x="16070" y="9044"/>
                    <a:pt x="16115" y="8542"/>
                  </a:cubicBezTo>
                  <a:cubicBezTo>
                    <a:pt x="16161" y="8177"/>
                    <a:pt x="16184" y="7811"/>
                    <a:pt x="16230" y="7446"/>
                  </a:cubicBezTo>
                  <a:cubicBezTo>
                    <a:pt x="16230" y="7400"/>
                    <a:pt x="16230" y="7309"/>
                    <a:pt x="16252" y="7309"/>
                  </a:cubicBezTo>
                  <a:cubicBezTo>
                    <a:pt x="16481" y="7172"/>
                    <a:pt x="16435" y="6944"/>
                    <a:pt x="16435" y="6761"/>
                  </a:cubicBezTo>
                  <a:cubicBezTo>
                    <a:pt x="16504" y="6693"/>
                    <a:pt x="16572" y="6602"/>
                    <a:pt x="16640" y="6533"/>
                  </a:cubicBezTo>
                  <a:cubicBezTo>
                    <a:pt x="16458" y="6510"/>
                    <a:pt x="16389" y="6419"/>
                    <a:pt x="16435" y="6236"/>
                  </a:cubicBezTo>
                  <a:cubicBezTo>
                    <a:pt x="16481" y="6008"/>
                    <a:pt x="16481" y="5780"/>
                    <a:pt x="16526" y="5552"/>
                  </a:cubicBezTo>
                  <a:cubicBezTo>
                    <a:pt x="16800" y="5552"/>
                    <a:pt x="17074" y="5460"/>
                    <a:pt x="17211" y="5141"/>
                  </a:cubicBezTo>
                  <a:lnTo>
                    <a:pt x="17211" y="5141"/>
                  </a:lnTo>
                  <a:cubicBezTo>
                    <a:pt x="17120" y="5186"/>
                    <a:pt x="17006" y="5186"/>
                    <a:pt x="16914" y="5232"/>
                  </a:cubicBezTo>
                  <a:cubicBezTo>
                    <a:pt x="16810" y="5277"/>
                    <a:pt x="16737" y="5300"/>
                    <a:pt x="16679" y="5300"/>
                  </a:cubicBezTo>
                  <a:cubicBezTo>
                    <a:pt x="16560" y="5300"/>
                    <a:pt x="16505" y="5203"/>
                    <a:pt x="16367" y="5004"/>
                  </a:cubicBezTo>
                  <a:cubicBezTo>
                    <a:pt x="16184" y="4707"/>
                    <a:pt x="16070" y="4410"/>
                    <a:pt x="16024" y="4091"/>
                  </a:cubicBezTo>
                  <a:cubicBezTo>
                    <a:pt x="16001" y="3977"/>
                    <a:pt x="15979" y="3863"/>
                    <a:pt x="16001" y="3771"/>
                  </a:cubicBezTo>
                  <a:cubicBezTo>
                    <a:pt x="16070" y="3520"/>
                    <a:pt x="16252" y="3406"/>
                    <a:pt x="16504" y="3406"/>
                  </a:cubicBezTo>
                  <a:cubicBezTo>
                    <a:pt x="16595" y="3406"/>
                    <a:pt x="16709" y="3429"/>
                    <a:pt x="16800" y="3429"/>
                  </a:cubicBezTo>
                  <a:cubicBezTo>
                    <a:pt x="17143" y="3863"/>
                    <a:pt x="17302" y="4388"/>
                    <a:pt x="17325" y="4958"/>
                  </a:cubicBezTo>
                  <a:cubicBezTo>
                    <a:pt x="17622" y="4570"/>
                    <a:pt x="17325" y="4251"/>
                    <a:pt x="17211" y="3863"/>
                  </a:cubicBezTo>
                  <a:lnTo>
                    <a:pt x="17211" y="3863"/>
                  </a:lnTo>
                  <a:cubicBezTo>
                    <a:pt x="17642" y="4127"/>
                    <a:pt x="18057" y="4357"/>
                    <a:pt x="18475" y="4357"/>
                  </a:cubicBezTo>
                  <a:cubicBezTo>
                    <a:pt x="18743" y="4357"/>
                    <a:pt x="19012" y="4263"/>
                    <a:pt x="19288" y="4022"/>
                  </a:cubicBezTo>
                  <a:cubicBezTo>
                    <a:pt x="19067" y="3160"/>
                    <a:pt x="18503" y="2812"/>
                    <a:pt x="17638" y="2812"/>
                  </a:cubicBezTo>
                  <a:cubicBezTo>
                    <a:pt x="17610" y="2812"/>
                    <a:pt x="17582" y="2812"/>
                    <a:pt x="17553" y="2813"/>
                  </a:cubicBezTo>
                  <a:cubicBezTo>
                    <a:pt x="17805" y="2630"/>
                    <a:pt x="18033" y="2493"/>
                    <a:pt x="18238" y="2356"/>
                  </a:cubicBezTo>
                  <a:cubicBezTo>
                    <a:pt x="18352" y="2288"/>
                    <a:pt x="18398" y="2242"/>
                    <a:pt x="18421" y="2082"/>
                  </a:cubicBezTo>
                  <a:cubicBezTo>
                    <a:pt x="18421" y="1763"/>
                    <a:pt x="18512" y="1443"/>
                    <a:pt x="18512" y="1124"/>
                  </a:cubicBezTo>
                  <a:cubicBezTo>
                    <a:pt x="18512" y="918"/>
                    <a:pt x="18421" y="713"/>
                    <a:pt x="18330" y="553"/>
                  </a:cubicBezTo>
                  <a:cubicBezTo>
                    <a:pt x="18274" y="453"/>
                    <a:pt x="18192" y="407"/>
                    <a:pt x="18106" y="407"/>
                  </a:cubicBezTo>
                  <a:cubicBezTo>
                    <a:pt x="18015" y="407"/>
                    <a:pt x="17921" y="459"/>
                    <a:pt x="17850" y="553"/>
                  </a:cubicBezTo>
                  <a:cubicBezTo>
                    <a:pt x="17897" y="515"/>
                    <a:pt x="17945" y="493"/>
                    <a:pt x="17989" y="493"/>
                  </a:cubicBezTo>
                  <a:cubicBezTo>
                    <a:pt x="18051" y="493"/>
                    <a:pt x="18107" y="537"/>
                    <a:pt x="18147" y="644"/>
                  </a:cubicBezTo>
                  <a:cubicBezTo>
                    <a:pt x="18193" y="781"/>
                    <a:pt x="18261" y="918"/>
                    <a:pt x="18261" y="1055"/>
                  </a:cubicBezTo>
                  <a:cubicBezTo>
                    <a:pt x="18284" y="1306"/>
                    <a:pt x="18261" y="1534"/>
                    <a:pt x="18215" y="1785"/>
                  </a:cubicBezTo>
                  <a:cubicBezTo>
                    <a:pt x="18193" y="1922"/>
                    <a:pt x="18124" y="2059"/>
                    <a:pt x="18033" y="2173"/>
                  </a:cubicBezTo>
                  <a:cubicBezTo>
                    <a:pt x="17713" y="2539"/>
                    <a:pt x="17234" y="2630"/>
                    <a:pt x="16823" y="2858"/>
                  </a:cubicBezTo>
                  <a:cubicBezTo>
                    <a:pt x="16812" y="2869"/>
                    <a:pt x="16798" y="2874"/>
                    <a:pt x="16782" y="2874"/>
                  </a:cubicBezTo>
                  <a:cubicBezTo>
                    <a:pt x="16731" y="2874"/>
                    <a:pt x="16653" y="2830"/>
                    <a:pt x="16549" y="2813"/>
                  </a:cubicBezTo>
                  <a:cubicBezTo>
                    <a:pt x="17158" y="2294"/>
                    <a:pt x="17321" y="1642"/>
                    <a:pt x="17457" y="966"/>
                  </a:cubicBezTo>
                  <a:lnTo>
                    <a:pt x="17457" y="966"/>
                  </a:lnTo>
                  <a:cubicBezTo>
                    <a:pt x="17211" y="1081"/>
                    <a:pt x="17211" y="1331"/>
                    <a:pt x="17143" y="1626"/>
                  </a:cubicBezTo>
                  <a:cubicBezTo>
                    <a:pt x="17051" y="1512"/>
                    <a:pt x="16983" y="1466"/>
                    <a:pt x="16960" y="1420"/>
                  </a:cubicBezTo>
                  <a:cubicBezTo>
                    <a:pt x="16755" y="918"/>
                    <a:pt x="16435" y="484"/>
                    <a:pt x="15979" y="142"/>
                  </a:cubicBezTo>
                  <a:cubicBezTo>
                    <a:pt x="15866" y="49"/>
                    <a:pt x="15781" y="1"/>
                    <a:pt x="15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20"/>
            <p:cNvSpPr/>
            <p:nvPr/>
          </p:nvSpPr>
          <p:spPr>
            <a:xfrm>
              <a:off x="5808050" y="3341100"/>
              <a:ext cx="95900" cy="132400"/>
            </a:xfrm>
            <a:custGeom>
              <a:avLst/>
              <a:gdLst/>
              <a:ahLst/>
              <a:cxnLst/>
              <a:rect l="l" t="t" r="r" b="b"/>
              <a:pathLst>
                <a:path w="3836" h="5296" extrusionOk="0">
                  <a:moveTo>
                    <a:pt x="803" y="2395"/>
                  </a:moveTo>
                  <a:cubicBezTo>
                    <a:pt x="992" y="2395"/>
                    <a:pt x="1116" y="2510"/>
                    <a:pt x="1237" y="2648"/>
                  </a:cubicBezTo>
                  <a:lnTo>
                    <a:pt x="1237" y="2648"/>
                  </a:lnTo>
                  <a:cubicBezTo>
                    <a:pt x="1181" y="2649"/>
                    <a:pt x="1124" y="2654"/>
                    <a:pt x="1070" y="2654"/>
                  </a:cubicBezTo>
                  <a:cubicBezTo>
                    <a:pt x="928" y="2654"/>
                    <a:pt x="802" y="2621"/>
                    <a:pt x="754" y="2397"/>
                  </a:cubicBezTo>
                  <a:cubicBezTo>
                    <a:pt x="771" y="2395"/>
                    <a:pt x="787" y="2395"/>
                    <a:pt x="803" y="2395"/>
                  </a:cubicBezTo>
                  <a:close/>
                  <a:moveTo>
                    <a:pt x="2329" y="0"/>
                  </a:moveTo>
                  <a:cubicBezTo>
                    <a:pt x="2078" y="69"/>
                    <a:pt x="2009" y="229"/>
                    <a:pt x="1964" y="503"/>
                  </a:cubicBezTo>
                  <a:cubicBezTo>
                    <a:pt x="1850" y="982"/>
                    <a:pt x="1941" y="1438"/>
                    <a:pt x="2009" y="1895"/>
                  </a:cubicBezTo>
                  <a:cubicBezTo>
                    <a:pt x="2032" y="1986"/>
                    <a:pt x="2032" y="2078"/>
                    <a:pt x="2009" y="2146"/>
                  </a:cubicBezTo>
                  <a:cubicBezTo>
                    <a:pt x="1850" y="2580"/>
                    <a:pt x="1667" y="3013"/>
                    <a:pt x="1484" y="3447"/>
                  </a:cubicBezTo>
                  <a:cubicBezTo>
                    <a:pt x="1439" y="3516"/>
                    <a:pt x="1348" y="3561"/>
                    <a:pt x="1279" y="3630"/>
                  </a:cubicBezTo>
                  <a:cubicBezTo>
                    <a:pt x="1256" y="3607"/>
                    <a:pt x="1233" y="3607"/>
                    <a:pt x="1188" y="3584"/>
                  </a:cubicBezTo>
                  <a:cubicBezTo>
                    <a:pt x="1210" y="3271"/>
                    <a:pt x="1232" y="2981"/>
                    <a:pt x="1255" y="2669"/>
                  </a:cubicBezTo>
                  <a:lnTo>
                    <a:pt x="1255" y="2669"/>
                  </a:lnTo>
                  <a:cubicBezTo>
                    <a:pt x="1255" y="2670"/>
                    <a:pt x="1256" y="2670"/>
                    <a:pt x="1256" y="2671"/>
                  </a:cubicBezTo>
                  <a:cubicBezTo>
                    <a:pt x="1325" y="2625"/>
                    <a:pt x="1439" y="2602"/>
                    <a:pt x="1462" y="2557"/>
                  </a:cubicBezTo>
                  <a:cubicBezTo>
                    <a:pt x="1690" y="2100"/>
                    <a:pt x="1667" y="1621"/>
                    <a:pt x="1736" y="1142"/>
                  </a:cubicBezTo>
                  <a:cubicBezTo>
                    <a:pt x="1736" y="1119"/>
                    <a:pt x="1690" y="1096"/>
                    <a:pt x="1667" y="1073"/>
                  </a:cubicBezTo>
                  <a:cubicBezTo>
                    <a:pt x="1644" y="1096"/>
                    <a:pt x="1599" y="1096"/>
                    <a:pt x="1599" y="1119"/>
                  </a:cubicBezTo>
                  <a:cubicBezTo>
                    <a:pt x="1507" y="1530"/>
                    <a:pt x="1416" y="1963"/>
                    <a:pt x="1325" y="2397"/>
                  </a:cubicBezTo>
                  <a:cubicBezTo>
                    <a:pt x="640" y="2351"/>
                    <a:pt x="115" y="1758"/>
                    <a:pt x="389" y="1119"/>
                  </a:cubicBezTo>
                  <a:cubicBezTo>
                    <a:pt x="503" y="845"/>
                    <a:pt x="526" y="548"/>
                    <a:pt x="503" y="251"/>
                  </a:cubicBezTo>
                  <a:lnTo>
                    <a:pt x="503" y="251"/>
                  </a:lnTo>
                  <a:cubicBezTo>
                    <a:pt x="161" y="366"/>
                    <a:pt x="1" y="594"/>
                    <a:pt x="69" y="982"/>
                  </a:cubicBezTo>
                  <a:cubicBezTo>
                    <a:pt x="138" y="1370"/>
                    <a:pt x="229" y="1781"/>
                    <a:pt x="389" y="2146"/>
                  </a:cubicBezTo>
                  <a:cubicBezTo>
                    <a:pt x="480" y="2374"/>
                    <a:pt x="708" y="2580"/>
                    <a:pt x="891" y="2762"/>
                  </a:cubicBezTo>
                  <a:cubicBezTo>
                    <a:pt x="982" y="2854"/>
                    <a:pt x="1028" y="2968"/>
                    <a:pt x="1005" y="3105"/>
                  </a:cubicBezTo>
                  <a:cubicBezTo>
                    <a:pt x="959" y="3379"/>
                    <a:pt x="937" y="3675"/>
                    <a:pt x="891" y="3949"/>
                  </a:cubicBezTo>
                  <a:cubicBezTo>
                    <a:pt x="777" y="3995"/>
                    <a:pt x="663" y="4018"/>
                    <a:pt x="549" y="4040"/>
                  </a:cubicBezTo>
                  <a:cubicBezTo>
                    <a:pt x="1370" y="4040"/>
                    <a:pt x="1576" y="4680"/>
                    <a:pt x="1804" y="5296"/>
                  </a:cubicBezTo>
                  <a:cubicBezTo>
                    <a:pt x="2169" y="4976"/>
                    <a:pt x="2512" y="4657"/>
                    <a:pt x="2854" y="4314"/>
                  </a:cubicBezTo>
                  <a:cubicBezTo>
                    <a:pt x="2795" y="4303"/>
                    <a:pt x="2741" y="4297"/>
                    <a:pt x="2691" y="4297"/>
                  </a:cubicBezTo>
                  <a:cubicBezTo>
                    <a:pt x="2254" y="4297"/>
                    <a:pt x="2118" y="4712"/>
                    <a:pt x="1872" y="4999"/>
                  </a:cubicBezTo>
                  <a:cubicBezTo>
                    <a:pt x="1758" y="4794"/>
                    <a:pt x="1621" y="4634"/>
                    <a:pt x="1576" y="4451"/>
                  </a:cubicBezTo>
                  <a:cubicBezTo>
                    <a:pt x="1553" y="4337"/>
                    <a:pt x="1644" y="4177"/>
                    <a:pt x="1667" y="4040"/>
                  </a:cubicBezTo>
                  <a:cubicBezTo>
                    <a:pt x="1697" y="3919"/>
                    <a:pt x="1769" y="3909"/>
                    <a:pt x="1853" y="3909"/>
                  </a:cubicBezTo>
                  <a:cubicBezTo>
                    <a:pt x="1870" y="3909"/>
                    <a:pt x="1887" y="3909"/>
                    <a:pt x="1905" y="3909"/>
                  </a:cubicBezTo>
                  <a:cubicBezTo>
                    <a:pt x="1932" y="3909"/>
                    <a:pt x="1959" y="3908"/>
                    <a:pt x="1987" y="3904"/>
                  </a:cubicBezTo>
                  <a:cubicBezTo>
                    <a:pt x="2215" y="3858"/>
                    <a:pt x="2466" y="3789"/>
                    <a:pt x="2671" y="3652"/>
                  </a:cubicBezTo>
                  <a:cubicBezTo>
                    <a:pt x="3014" y="3447"/>
                    <a:pt x="3310" y="3173"/>
                    <a:pt x="3630" y="2922"/>
                  </a:cubicBezTo>
                  <a:cubicBezTo>
                    <a:pt x="3521" y="2764"/>
                    <a:pt x="3366" y="2690"/>
                    <a:pt x="3135" y="2690"/>
                  </a:cubicBezTo>
                  <a:cubicBezTo>
                    <a:pt x="2932" y="2690"/>
                    <a:pt x="2670" y="2747"/>
                    <a:pt x="2329" y="2854"/>
                  </a:cubicBezTo>
                  <a:cubicBezTo>
                    <a:pt x="2352" y="2717"/>
                    <a:pt x="2352" y="2602"/>
                    <a:pt x="2352" y="2466"/>
                  </a:cubicBezTo>
                  <a:cubicBezTo>
                    <a:pt x="2557" y="2374"/>
                    <a:pt x="2786" y="2283"/>
                    <a:pt x="2991" y="2192"/>
                  </a:cubicBezTo>
                  <a:cubicBezTo>
                    <a:pt x="3379" y="2055"/>
                    <a:pt x="3607" y="1735"/>
                    <a:pt x="3767" y="1370"/>
                  </a:cubicBezTo>
                  <a:cubicBezTo>
                    <a:pt x="3835" y="1210"/>
                    <a:pt x="3835" y="1050"/>
                    <a:pt x="3699" y="936"/>
                  </a:cubicBezTo>
                  <a:cubicBezTo>
                    <a:pt x="3607" y="1187"/>
                    <a:pt x="3539" y="1438"/>
                    <a:pt x="3402" y="1689"/>
                  </a:cubicBezTo>
                  <a:cubicBezTo>
                    <a:pt x="3301" y="1891"/>
                    <a:pt x="3111" y="2040"/>
                    <a:pt x="2847" y="2040"/>
                  </a:cubicBezTo>
                  <a:cubicBezTo>
                    <a:pt x="2812" y="2040"/>
                    <a:pt x="2777" y="2037"/>
                    <a:pt x="2740" y="2032"/>
                  </a:cubicBezTo>
                  <a:cubicBezTo>
                    <a:pt x="2740" y="1963"/>
                    <a:pt x="2763" y="1872"/>
                    <a:pt x="2763" y="1804"/>
                  </a:cubicBezTo>
                  <a:cubicBezTo>
                    <a:pt x="2747" y="1804"/>
                    <a:pt x="2732" y="1793"/>
                    <a:pt x="2724" y="1793"/>
                  </a:cubicBezTo>
                  <a:cubicBezTo>
                    <a:pt x="2720" y="1793"/>
                    <a:pt x="2717" y="1796"/>
                    <a:pt x="2717" y="1804"/>
                  </a:cubicBezTo>
                  <a:cubicBezTo>
                    <a:pt x="2644" y="1844"/>
                    <a:pt x="2570" y="1865"/>
                    <a:pt x="2503" y="1865"/>
                  </a:cubicBezTo>
                  <a:cubicBezTo>
                    <a:pt x="2382" y="1865"/>
                    <a:pt x="2282" y="1799"/>
                    <a:pt x="2238" y="1667"/>
                  </a:cubicBezTo>
                  <a:cubicBezTo>
                    <a:pt x="2124" y="1256"/>
                    <a:pt x="2101" y="845"/>
                    <a:pt x="2238" y="457"/>
                  </a:cubicBezTo>
                  <a:cubicBezTo>
                    <a:pt x="2261" y="366"/>
                    <a:pt x="2352" y="297"/>
                    <a:pt x="2397" y="229"/>
                  </a:cubicBezTo>
                  <a:cubicBezTo>
                    <a:pt x="2557" y="297"/>
                    <a:pt x="2603" y="388"/>
                    <a:pt x="2580" y="548"/>
                  </a:cubicBezTo>
                  <a:cubicBezTo>
                    <a:pt x="2557" y="822"/>
                    <a:pt x="2557" y="1096"/>
                    <a:pt x="2534" y="1370"/>
                  </a:cubicBezTo>
                  <a:cubicBezTo>
                    <a:pt x="2534" y="1461"/>
                    <a:pt x="2580" y="1530"/>
                    <a:pt x="2580" y="1621"/>
                  </a:cubicBezTo>
                  <a:lnTo>
                    <a:pt x="2694" y="1621"/>
                  </a:lnTo>
                  <a:cubicBezTo>
                    <a:pt x="2740" y="1301"/>
                    <a:pt x="2808" y="959"/>
                    <a:pt x="2854" y="662"/>
                  </a:cubicBezTo>
                  <a:cubicBezTo>
                    <a:pt x="2786" y="571"/>
                    <a:pt x="2717" y="480"/>
                    <a:pt x="2671" y="388"/>
                  </a:cubicBezTo>
                  <a:cubicBezTo>
                    <a:pt x="2626" y="297"/>
                    <a:pt x="2649" y="183"/>
                    <a:pt x="2580" y="115"/>
                  </a:cubicBezTo>
                  <a:cubicBezTo>
                    <a:pt x="2534" y="46"/>
                    <a:pt x="239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20"/>
            <p:cNvSpPr/>
            <p:nvPr/>
          </p:nvSpPr>
          <p:spPr>
            <a:xfrm>
              <a:off x="5879375" y="3341675"/>
              <a:ext cx="18300" cy="27400"/>
            </a:xfrm>
            <a:custGeom>
              <a:avLst/>
              <a:gdLst/>
              <a:ahLst/>
              <a:cxnLst/>
              <a:rect l="l" t="t" r="r" b="b"/>
              <a:pathLst>
                <a:path w="732" h="1096" extrusionOk="0">
                  <a:moveTo>
                    <a:pt x="252" y="0"/>
                  </a:moveTo>
                  <a:cubicBezTo>
                    <a:pt x="206" y="69"/>
                    <a:pt x="138" y="137"/>
                    <a:pt x="69" y="206"/>
                  </a:cubicBezTo>
                  <a:cubicBezTo>
                    <a:pt x="47" y="251"/>
                    <a:pt x="24" y="320"/>
                    <a:pt x="1" y="365"/>
                  </a:cubicBezTo>
                  <a:cubicBezTo>
                    <a:pt x="24" y="388"/>
                    <a:pt x="47" y="411"/>
                    <a:pt x="69" y="434"/>
                  </a:cubicBezTo>
                  <a:cubicBezTo>
                    <a:pt x="115" y="343"/>
                    <a:pt x="138" y="251"/>
                    <a:pt x="206" y="137"/>
                  </a:cubicBezTo>
                  <a:cubicBezTo>
                    <a:pt x="457" y="480"/>
                    <a:pt x="435" y="776"/>
                    <a:pt x="343" y="1073"/>
                  </a:cubicBezTo>
                  <a:cubicBezTo>
                    <a:pt x="366" y="1073"/>
                    <a:pt x="389" y="1096"/>
                    <a:pt x="412" y="1096"/>
                  </a:cubicBezTo>
                  <a:cubicBezTo>
                    <a:pt x="480" y="959"/>
                    <a:pt x="549" y="845"/>
                    <a:pt x="617" y="685"/>
                  </a:cubicBezTo>
                  <a:cubicBezTo>
                    <a:pt x="663" y="685"/>
                    <a:pt x="709" y="685"/>
                    <a:pt x="731" y="708"/>
                  </a:cubicBezTo>
                  <a:cubicBezTo>
                    <a:pt x="640" y="548"/>
                    <a:pt x="572" y="365"/>
                    <a:pt x="457" y="206"/>
                  </a:cubicBezTo>
                  <a:cubicBezTo>
                    <a:pt x="412" y="137"/>
                    <a:pt x="321" y="69"/>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20"/>
            <p:cNvSpPr/>
            <p:nvPr/>
          </p:nvSpPr>
          <p:spPr>
            <a:xfrm>
              <a:off x="5830325" y="3345675"/>
              <a:ext cx="6300" cy="18275"/>
            </a:xfrm>
            <a:custGeom>
              <a:avLst/>
              <a:gdLst/>
              <a:ahLst/>
              <a:cxnLst/>
              <a:rect l="l" t="t" r="r" b="b"/>
              <a:pathLst>
                <a:path w="252" h="731" extrusionOk="0">
                  <a:moveTo>
                    <a:pt x="46" y="23"/>
                  </a:moveTo>
                  <a:cubicBezTo>
                    <a:pt x="46" y="251"/>
                    <a:pt x="23" y="502"/>
                    <a:pt x="0" y="730"/>
                  </a:cubicBezTo>
                  <a:lnTo>
                    <a:pt x="91" y="730"/>
                  </a:lnTo>
                  <a:cubicBezTo>
                    <a:pt x="114" y="548"/>
                    <a:pt x="114" y="342"/>
                    <a:pt x="183" y="183"/>
                  </a:cubicBezTo>
                  <a:cubicBezTo>
                    <a:pt x="251" y="0"/>
                    <a:pt x="68" y="91"/>
                    <a:pt x="46"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20"/>
            <p:cNvSpPr/>
            <p:nvPr/>
          </p:nvSpPr>
          <p:spPr>
            <a:xfrm>
              <a:off x="5841725" y="3345675"/>
              <a:ext cx="9150" cy="19425"/>
            </a:xfrm>
            <a:custGeom>
              <a:avLst/>
              <a:gdLst/>
              <a:ahLst/>
              <a:cxnLst/>
              <a:rect l="l" t="t" r="r" b="b"/>
              <a:pathLst>
                <a:path w="366" h="777" extrusionOk="0">
                  <a:moveTo>
                    <a:pt x="1" y="0"/>
                  </a:moveTo>
                  <a:lnTo>
                    <a:pt x="1" y="0"/>
                  </a:lnTo>
                  <a:cubicBezTo>
                    <a:pt x="115" y="251"/>
                    <a:pt x="206" y="525"/>
                    <a:pt x="297" y="776"/>
                  </a:cubicBezTo>
                  <a:cubicBezTo>
                    <a:pt x="320" y="776"/>
                    <a:pt x="343" y="753"/>
                    <a:pt x="366" y="753"/>
                  </a:cubicBezTo>
                  <a:cubicBezTo>
                    <a:pt x="297" y="479"/>
                    <a:pt x="274" y="18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20"/>
            <p:cNvSpPr/>
            <p:nvPr/>
          </p:nvSpPr>
          <p:spPr>
            <a:xfrm>
              <a:off x="6038025" y="3327975"/>
              <a:ext cx="8000" cy="8575"/>
            </a:xfrm>
            <a:custGeom>
              <a:avLst/>
              <a:gdLst/>
              <a:ahLst/>
              <a:cxnLst/>
              <a:rect l="l" t="t" r="r" b="b"/>
              <a:pathLst>
                <a:path w="320" h="343" extrusionOk="0">
                  <a:moveTo>
                    <a:pt x="320" y="0"/>
                  </a:moveTo>
                  <a:lnTo>
                    <a:pt x="0" y="320"/>
                  </a:lnTo>
                  <a:lnTo>
                    <a:pt x="23" y="343"/>
                  </a:lnTo>
                  <a:cubicBezTo>
                    <a:pt x="115" y="229"/>
                    <a:pt x="229" y="115"/>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20"/>
            <p:cNvSpPr/>
            <p:nvPr/>
          </p:nvSpPr>
          <p:spPr>
            <a:xfrm>
              <a:off x="5685950" y="3373050"/>
              <a:ext cx="6875" cy="5175"/>
            </a:xfrm>
            <a:custGeom>
              <a:avLst/>
              <a:gdLst/>
              <a:ahLst/>
              <a:cxnLst/>
              <a:rect l="l" t="t" r="r" b="b"/>
              <a:pathLst>
                <a:path w="275" h="207" extrusionOk="0">
                  <a:moveTo>
                    <a:pt x="46" y="1"/>
                  </a:moveTo>
                  <a:cubicBezTo>
                    <a:pt x="46" y="23"/>
                    <a:pt x="23" y="69"/>
                    <a:pt x="0" y="92"/>
                  </a:cubicBezTo>
                  <a:lnTo>
                    <a:pt x="228" y="206"/>
                  </a:lnTo>
                  <a:cubicBezTo>
                    <a:pt x="251" y="160"/>
                    <a:pt x="251" y="138"/>
                    <a:pt x="274" y="115"/>
                  </a:cubicBezTo>
                  <a:cubicBezTo>
                    <a:pt x="206" y="69"/>
                    <a:pt x="137" y="4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20"/>
            <p:cNvSpPr/>
            <p:nvPr/>
          </p:nvSpPr>
          <p:spPr>
            <a:xfrm>
              <a:off x="5834875" y="3339950"/>
              <a:ext cx="5725" cy="3450"/>
            </a:xfrm>
            <a:custGeom>
              <a:avLst/>
              <a:gdLst/>
              <a:ahLst/>
              <a:cxnLst/>
              <a:rect l="l" t="t" r="r" b="b"/>
              <a:pathLst>
                <a:path w="229" h="138" extrusionOk="0">
                  <a:moveTo>
                    <a:pt x="1" y="1"/>
                  </a:moveTo>
                  <a:cubicBezTo>
                    <a:pt x="1" y="46"/>
                    <a:pt x="1" y="69"/>
                    <a:pt x="1" y="92"/>
                  </a:cubicBezTo>
                  <a:cubicBezTo>
                    <a:pt x="69" y="115"/>
                    <a:pt x="138" y="115"/>
                    <a:pt x="206" y="138"/>
                  </a:cubicBezTo>
                  <a:cubicBezTo>
                    <a:pt x="206" y="115"/>
                    <a:pt x="206" y="92"/>
                    <a:pt x="229" y="69"/>
                  </a:cubicBezTo>
                  <a:cubicBezTo>
                    <a:pt x="138" y="46"/>
                    <a:pt x="69"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20"/>
            <p:cNvSpPr/>
            <p:nvPr/>
          </p:nvSpPr>
          <p:spPr>
            <a:xfrm>
              <a:off x="5826325" y="3346225"/>
              <a:ext cx="5150" cy="600"/>
            </a:xfrm>
            <a:custGeom>
              <a:avLst/>
              <a:gdLst/>
              <a:ahLst/>
              <a:cxnLst/>
              <a:rect l="l" t="t" r="r" b="b"/>
              <a:pathLst>
                <a:path w="206" h="24" extrusionOk="0">
                  <a:moveTo>
                    <a:pt x="0" y="1"/>
                  </a:moveTo>
                  <a:cubicBezTo>
                    <a:pt x="0" y="1"/>
                    <a:pt x="0" y="24"/>
                    <a:pt x="0" y="24"/>
                  </a:cubicBezTo>
                  <a:cubicBezTo>
                    <a:pt x="69" y="24"/>
                    <a:pt x="137"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20"/>
            <p:cNvSpPr/>
            <p:nvPr/>
          </p:nvSpPr>
          <p:spPr>
            <a:xfrm>
              <a:off x="5824600" y="3349075"/>
              <a:ext cx="1175" cy="1750"/>
            </a:xfrm>
            <a:custGeom>
              <a:avLst/>
              <a:gdLst/>
              <a:ahLst/>
              <a:cxnLst/>
              <a:rect l="l" t="t" r="r" b="b"/>
              <a:pathLst>
                <a:path w="47" h="70" extrusionOk="0">
                  <a:moveTo>
                    <a:pt x="24" y="1"/>
                  </a:moveTo>
                  <a:cubicBezTo>
                    <a:pt x="24" y="24"/>
                    <a:pt x="24" y="47"/>
                    <a:pt x="1" y="47"/>
                  </a:cubicBezTo>
                  <a:cubicBezTo>
                    <a:pt x="24" y="69"/>
                    <a:pt x="24" y="69"/>
                    <a:pt x="24" y="69"/>
                  </a:cubicBezTo>
                  <a:cubicBezTo>
                    <a:pt x="46" y="47"/>
                    <a:pt x="46" y="24"/>
                    <a:pt x="46" y="24"/>
                  </a:cubicBezTo>
                  <a:cubicBezTo>
                    <a:pt x="46" y="24"/>
                    <a:pt x="24"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20"/>
            <p:cNvSpPr/>
            <p:nvPr/>
          </p:nvSpPr>
          <p:spPr>
            <a:xfrm>
              <a:off x="6036875" y="3335950"/>
              <a:ext cx="1750" cy="2325"/>
            </a:xfrm>
            <a:custGeom>
              <a:avLst/>
              <a:gdLst/>
              <a:ahLst/>
              <a:cxnLst/>
              <a:rect l="l" t="t" r="r" b="b"/>
              <a:pathLst>
                <a:path w="70" h="93" extrusionOk="0">
                  <a:moveTo>
                    <a:pt x="46" y="1"/>
                  </a:moveTo>
                  <a:cubicBezTo>
                    <a:pt x="24" y="24"/>
                    <a:pt x="1" y="47"/>
                    <a:pt x="1" y="69"/>
                  </a:cubicBezTo>
                  <a:lnTo>
                    <a:pt x="1" y="92"/>
                  </a:lnTo>
                  <a:cubicBezTo>
                    <a:pt x="24" y="69"/>
                    <a:pt x="46" y="47"/>
                    <a:pt x="69" y="24"/>
                  </a:cubicBezTo>
                  <a:lnTo>
                    <a:pt x="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20"/>
            <p:cNvSpPr/>
            <p:nvPr/>
          </p:nvSpPr>
          <p:spPr>
            <a:xfrm>
              <a:off x="5886225" y="3371900"/>
              <a:ext cx="600" cy="600"/>
            </a:xfrm>
            <a:custGeom>
              <a:avLst/>
              <a:gdLst/>
              <a:ahLst/>
              <a:cxnLst/>
              <a:rect l="l" t="t" r="r" b="b"/>
              <a:pathLst>
                <a:path w="24" h="24" extrusionOk="0">
                  <a:moveTo>
                    <a:pt x="1" y="1"/>
                  </a:moveTo>
                  <a:lnTo>
                    <a:pt x="24"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20"/>
            <p:cNvSpPr/>
            <p:nvPr/>
          </p:nvSpPr>
          <p:spPr>
            <a:xfrm>
              <a:off x="5884525" y="3374200"/>
              <a:ext cx="25" cy="600"/>
            </a:xfrm>
            <a:custGeom>
              <a:avLst/>
              <a:gdLst/>
              <a:ahLst/>
              <a:cxnLst/>
              <a:rect l="l" t="t" r="r" b="b"/>
              <a:pathLst>
                <a:path w="1" h="24" extrusionOk="0">
                  <a:moveTo>
                    <a:pt x="0" y="0"/>
                  </a:moveTo>
                  <a:lnTo>
                    <a:pt x="0" y="2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20"/>
            <p:cNvSpPr/>
            <p:nvPr/>
          </p:nvSpPr>
          <p:spPr>
            <a:xfrm>
              <a:off x="5884525" y="3371900"/>
              <a:ext cx="2300" cy="2325"/>
            </a:xfrm>
            <a:custGeom>
              <a:avLst/>
              <a:gdLst/>
              <a:ahLst/>
              <a:cxnLst/>
              <a:rect l="l" t="t" r="r" b="b"/>
              <a:pathLst>
                <a:path w="92" h="93" extrusionOk="0">
                  <a:moveTo>
                    <a:pt x="69" y="1"/>
                  </a:moveTo>
                  <a:cubicBezTo>
                    <a:pt x="46" y="24"/>
                    <a:pt x="23" y="69"/>
                    <a:pt x="0" y="92"/>
                  </a:cubicBezTo>
                  <a:cubicBezTo>
                    <a:pt x="23" y="69"/>
                    <a:pt x="46" y="47"/>
                    <a:pt x="92" y="2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20"/>
            <p:cNvSpPr/>
            <p:nvPr/>
          </p:nvSpPr>
          <p:spPr>
            <a:xfrm>
              <a:off x="5985525" y="3394725"/>
              <a:ext cx="600" cy="600"/>
            </a:xfrm>
            <a:custGeom>
              <a:avLst/>
              <a:gdLst/>
              <a:ahLst/>
              <a:cxnLst/>
              <a:rect l="l" t="t" r="r" b="b"/>
              <a:pathLst>
                <a:path w="24" h="24" extrusionOk="0">
                  <a:moveTo>
                    <a:pt x="23" y="24"/>
                  </a:moveTo>
                  <a:lnTo>
                    <a:pt x="0" y="1"/>
                  </a:lnTo>
                  <a:lnTo>
                    <a:pt x="23"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8" name="Google Shape;698;p20"/>
          <p:cNvSpPr/>
          <p:nvPr/>
        </p:nvSpPr>
        <p:spPr>
          <a:xfrm>
            <a:off x="6907100" y="212313"/>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20"/>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6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00" name="Google Shape;700;p20"/>
          <p:cNvSpPr txBox="1">
            <a:spLocks noGrp="1"/>
          </p:cNvSpPr>
          <p:nvPr>
            <p:ph type="title" idx="2"/>
          </p:nvPr>
        </p:nvSpPr>
        <p:spPr>
          <a:xfrm>
            <a:off x="2284206" y="3048641"/>
            <a:ext cx="1994700" cy="714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701" name="Google Shape;701;p20"/>
          <p:cNvSpPr txBox="1">
            <a:spLocks noGrp="1"/>
          </p:cNvSpPr>
          <p:nvPr>
            <p:ph type="subTitle" idx="1"/>
          </p:nvPr>
        </p:nvSpPr>
        <p:spPr>
          <a:xfrm>
            <a:off x="2284200" y="4065777"/>
            <a:ext cx="1994700" cy="549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702" name="Google Shape;702;p20"/>
          <p:cNvSpPr txBox="1">
            <a:spLocks noGrp="1"/>
          </p:cNvSpPr>
          <p:nvPr>
            <p:ph type="title" idx="3"/>
          </p:nvPr>
        </p:nvSpPr>
        <p:spPr>
          <a:xfrm>
            <a:off x="4865206" y="1328265"/>
            <a:ext cx="1994700" cy="714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703" name="Google Shape;703;p20"/>
          <p:cNvSpPr txBox="1">
            <a:spLocks noGrp="1"/>
          </p:cNvSpPr>
          <p:nvPr>
            <p:ph type="subTitle" idx="4"/>
          </p:nvPr>
        </p:nvSpPr>
        <p:spPr>
          <a:xfrm>
            <a:off x="4865200" y="2345401"/>
            <a:ext cx="1994700" cy="549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8"/>
        <p:cNvGrpSpPr/>
        <p:nvPr/>
      </p:nvGrpSpPr>
      <p:grpSpPr>
        <a:xfrm>
          <a:off x="0" y="0"/>
          <a:ext cx="0" cy="0"/>
          <a:chOff x="0" y="0"/>
          <a:chExt cx="0" cy="0"/>
        </a:xfrm>
      </p:grpSpPr>
      <p:sp>
        <p:nvSpPr>
          <p:cNvPr id="29" name="Google Shape;29;p3"/>
          <p:cNvSpPr txBox="1">
            <a:spLocks noGrp="1"/>
          </p:cNvSpPr>
          <p:nvPr>
            <p:ph type="title"/>
          </p:nvPr>
        </p:nvSpPr>
        <p:spPr>
          <a:xfrm>
            <a:off x="1598100" y="2590875"/>
            <a:ext cx="5947800" cy="7344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5100">
                <a:solidFill>
                  <a:schemeClr val="lt2"/>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30" name="Google Shape;30;p3"/>
          <p:cNvSpPr txBox="1">
            <a:spLocks noGrp="1"/>
          </p:cNvSpPr>
          <p:nvPr>
            <p:ph type="subTitle" idx="1"/>
          </p:nvPr>
        </p:nvSpPr>
        <p:spPr>
          <a:xfrm>
            <a:off x="2368350" y="3605600"/>
            <a:ext cx="4407300" cy="348300"/>
          </a:xfrm>
          <a:prstGeom prst="rect">
            <a:avLst/>
          </a:prstGeom>
        </p:spPr>
        <p:txBody>
          <a:bodyPr spcFirstLastPara="1" wrap="square" lIns="91425" tIns="91425" rIns="91425" bIns="91425" anchor="ctr" anchorCtr="0">
            <a:noAutofit/>
          </a:bodyPr>
          <a:lstStyle>
            <a:lvl1pPr lvl="0" algn="ctr">
              <a:lnSpc>
                <a:spcPct val="100000"/>
              </a:lnSpc>
              <a:spcBef>
                <a:spcPts val="0"/>
              </a:spcBef>
              <a:spcAft>
                <a:spcPts val="0"/>
              </a:spcAft>
              <a:buSzPts val="1800"/>
              <a:buNone/>
              <a:defRPr sz="16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31" name="Google Shape;31;p3"/>
          <p:cNvSpPr txBox="1">
            <a:spLocks noGrp="1"/>
          </p:cNvSpPr>
          <p:nvPr>
            <p:ph type="title" idx="2" hasCustomPrompt="1"/>
          </p:nvPr>
        </p:nvSpPr>
        <p:spPr>
          <a:xfrm>
            <a:off x="3758700" y="1209800"/>
            <a:ext cx="1626600" cy="977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0"/>
              <a:buNone/>
              <a:defRPr sz="69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2" name="Google Shape;32;p3"/>
          <p:cNvSpPr/>
          <p:nvPr/>
        </p:nvSpPr>
        <p:spPr>
          <a:xfrm>
            <a:off x="2247900" y="193335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3"/>
          <p:cNvSpPr/>
          <p:nvPr/>
        </p:nvSpPr>
        <p:spPr>
          <a:xfrm>
            <a:off x="711725" y="37995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3"/>
          <p:cNvSpPr/>
          <p:nvPr/>
        </p:nvSpPr>
        <p:spPr>
          <a:xfrm>
            <a:off x="7313713" y="42891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 name="Google Shape;35;p3"/>
          <p:cNvGrpSpPr/>
          <p:nvPr/>
        </p:nvGrpSpPr>
        <p:grpSpPr>
          <a:xfrm>
            <a:off x="1462500" y="4028169"/>
            <a:ext cx="1382100" cy="789295"/>
            <a:chOff x="275025" y="537489"/>
            <a:chExt cx="1626574" cy="928910"/>
          </a:xfrm>
        </p:grpSpPr>
        <p:sp>
          <p:nvSpPr>
            <p:cNvPr id="36" name="Google Shape;36;p3"/>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3"/>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3"/>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3"/>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3"/>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3"/>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3"/>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3"/>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3"/>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3"/>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3"/>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3"/>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 name="Google Shape;48;p3"/>
          <p:cNvSpPr/>
          <p:nvPr/>
        </p:nvSpPr>
        <p:spPr>
          <a:xfrm rot="160251" flipH="1">
            <a:off x="4593192" y="4319286"/>
            <a:ext cx="1317244" cy="940203"/>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3"/>
          <p:cNvSpPr/>
          <p:nvPr/>
        </p:nvSpPr>
        <p:spPr>
          <a:xfrm rot="9874419">
            <a:off x="2182412" y="1525"/>
            <a:ext cx="1283749" cy="916295"/>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 name="Google Shape;50;p3"/>
          <p:cNvGrpSpPr/>
          <p:nvPr/>
        </p:nvGrpSpPr>
        <p:grpSpPr>
          <a:xfrm>
            <a:off x="5874625" y="572682"/>
            <a:ext cx="1382100" cy="789295"/>
            <a:chOff x="275025" y="537489"/>
            <a:chExt cx="1626574" cy="928910"/>
          </a:xfrm>
        </p:grpSpPr>
        <p:sp>
          <p:nvSpPr>
            <p:cNvPr id="51" name="Google Shape;51;p3"/>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3"/>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3"/>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3"/>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3"/>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3"/>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3"/>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3"/>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3"/>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3"/>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3"/>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3"/>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wo columns 4">
  <p:cSld name="TITLE_AND_TWO_COLUMNS_1_1_1_1">
    <p:spTree>
      <p:nvGrpSpPr>
        <p:cNvPr id="1" name="Shape 704"/>
        <p:cNvGrpSpPr/>
        <p:nvPr/>
      </p:nvGrpSpPr>
      <p:grpSpPr>
        <a:xfrm>
          <a:off x="0" y="0"/>
          <a:ext cx="0" cy="0"/>
          <a:chOff x="0" y="0"/>
          <a:chExt cx="0" cy="0"/>
        </a:xfrm>
      </p:grpSpPr>
      <p:grpSp>
        <p:nvGrpSpPr>
          <p:cNvPr id="705" name="Google Shape;705;p21"/>
          <p:cNvGrpSpPr/>
          <p:nvPr/>
        </p:nvGrpSpPr>
        <p:grpSpPr>
          <a:xfrm>
            <a:off x="7983969" y="-1151095"/>
            <a:ext cx="900280" cy="2838537"/>
            <a:chOff x="1011900" y="1264575"/>
            <a:chExt cx="247350" cy="779925"/>
          </a:xfrm>
        </p:grpSpPr>
        <p:sp>
          <p:nvSpPr>
            <p:cNvPr id="706" name="Google Shape;706;p21"/>
            <p:cNvSpPr/>
            <p:nvPr/>
          </p:nvSpPr>
          <p:spPr>
            <a:xfrm>
              <a:off x="1177950" y="1678850"/>
              <a:ext cx="34825" cy="251675"/>
            </a:xfrm>
            <a:custGeom>
              <a:avLst/>
              <a:gdLst/>
              <a:ahLst/>
              <a:cxnLst/>
              <a:rect l="l" t="t" r="r" b="b"/>
              <a:pathLst>
                <a:path w="1393" h="10067" extrusionOk="0">
                  <a:moveTo>
                    <a:pt x="0" y="0"/>
                  </a:moveTo>
                  <a:cubicBezTo>
                    <a:pt x="114" y="137"/>
                    <a:pt x="160" y="297"/>
                    <a:pt x="206" y="457"/>
                  </a:cubicBezTo>
                  <a:cubicBezTo>
                    <a:pt x="274" y="799"/>
                    <a:pt x="297" y="1142"/>
                    <a:pt x="320" y="1484"/>
                  </a:cubicBezTo>
                  <a:cubicBezTo>
                    <a:pt x="411" y="2260"/>
                    <a:pt x="480" y="3059"/>
                    <a:pt x="525" y="3835"/>
                  </a:cubicBezTo>
                  <a:cubicBezTo>
                    <a:pt x="617" y="5387"/>
                    <a:pt x="617" y="6939"/>
                    <a:pt x="525" y="8491"/>
                  </a:cubicBezTo>
                  <a:cubicBezTo>
                    <a:pt x="480" y="9016"/>
                    <a:pt x="480" y="9656"/>
                    <a:pt x="114" y="10066"/>
                  </a:cubicBezTo>
                  <a:cubicBezTo>
                    <a:pt x="160" y="10066"/>
                    <a:pt x="206" y="10044"/>
                    <a:pt x="229" y="10044"/>
                  </a:cubicBezTo>
                  <a:cubicBezTo>
                    <a:pt x="457" y="9975"/>
                    <a:pt x="685" y="9929"/>
                    <a:pt x="913" y="9838"/>
                  </a:cubicBezTo>
                  <a:cubicBezTo>
                    <a:pt x="1119" y="9747"/>
                    <a:pt x="1278" y="9610"/>
                    <a:pt x="1324" y="9404"/>
                  </a:cubicBezTo>
                  <a:cubicBezTo>
                    <a:pt x="1393" y="9176"/>
                    <a:pt x="1393" y="8971"/>
                    <a:pt x="1393" y="8743"/>
                  </a:cubicBezTo>
                  <a:cubicBezTo>
                    <a:pt x="1324" y="6597"/>
                    <a:pt x="1278" y="4429"/>
                    <a:pt x="1233" y="2283"/>
                  </a:cubicBezTo>
                  <a:cubicBezTo>
                    <a:pt x="1210" y="1872"/>
                    <a:pt x="1233" y="1438"/>
                    <a:pt x="1142" y="1028"/>
                  </a:cubicBezTo>
                  <a:cubicBezTo>
                    <a:pt x="1096" y="845"/>
                    <a:pt x="1027" y="662"/>
                    <a:pt x="890" y="503"/>
                  </a:cubicBezTo>
                  <a:cubicBezTo>
                    <a:pt x="754" y="366"/>
                    <a:pt x="571" y="252"/>
                    <a:pt x="388" y="160"/>
                  </a:cubicBezTo>
                  <a:cubicBezTo>
                    <a:pt x="274" y="92"/>
                    <a:pt x="137" y="46"/>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21"/>
            <p:cNvSpPr/>
            <p:nvPr/>
          </p:nvSpPr>
          <p:spPr>
            <a:xfrm>
              <a:off x="1102625" y="1672000"/>
              <a:ext cx="30275" cy="265375"/>
            </a:xfrm>
            <a:custGeom>
              <a:avLst/>
              <a:gdLst/>
              <a:ahLst/>
              <a:cxnLst/>
              <a:rect l="l" t="t" r="r" b="b"/>
              <a:pathLst>
                <a:path w="1211" h="10615" extrusionOk="0">
                  <a:moveTo>
                    <a:pt x="502" y="1"/>
                  </a:moveTo>
                  <a:cubicBezTo>
                    <a:pt x="411" y="46"/>
                    <a:pt x="320" y="115"/>
                    <a:pt x="251" y="183"/>
                  </a:cubicBezTo>
                  <a:cubicBezTo>
                    <a:pt x="137" y="297"/>
                    <a:pt x="114" y="480"/>
                    <a:pt x="69" y="640"/>
                  </a:cubicBezTo>
                  <a:cubicBezTo>
                    <a:pt x="0" y="1028"/>
                    <a:pt x="23" y="1416"/>
                    <a:pt x="23" y="1781"/>
                  </a:cubicBezTo>
                  <a:cubicBezTo>
                    <a:pt x="69" y="2557"/>
                    <a:pt x="114" y="3333"/>
                    <a:pt x="137" y="4132"/>
                  </a:cubicBezTo>
                  <a:cubicBezTo>
                    <a:pt x="229" y="5661"/>
                    <a:pt x="274" y="7213"/>
                    <a:pt x="343" y="8765"/>
                  </a:cubicBezTo>
                  <a:cubicBezTo>
                    <a:pt x="366" y="9153"/>
                    <a:pt x="343" y="9610"/>
                    <a:pt x="480" y="9975"/>
                  </a:cubicBezTo>
                  <a:cubicBezTo>
                    <a:pt x="594" y="10295"/>
                    <a:pt x="891" y="10523"/>
                    <a:pt x="1210" y="10614"/>
                  </a:cubicBezTo>
                  <a:cubicBezTo>
                    <a:pt x="1210" y="10181"/>
                    <a:pt x="1187" y="9747"/>
                    <a:pt x="1187" y="9336"/>
                  </a:cubicBezTo>
                  <a:cubicBezTo>
                    <a:pt x="1164" y="8514"/>
                    <a:pt x="1142" y="7693"/>
                    <a:pt x="1142" y="6871"/>
                  </a:cubicBezTo>
                  <a:cubicBezTo>
                    <a:pt x="1119" y="5912"/>
                    <a:pt x="1096" y="4954"/>
                    <a:pt x="1073" y="3995"/>
                  </a:cubicBezTo>
                  <a:cubicBezTo>
                    <a:pt x="1050" y="3128"/>
                    <a:pt x="1050" y="2283"/>
                    <a:pt x="1027" y="1416"/>
                  </a:cubicBezTo>
                  <a:cubicBezTo>
                    <a:pt x="1027" y="1119"/>
                    <a:pt x="1005" y="799"/>
                    <a:pt x="1005" y="503"/>
                  </a:cubicBezTo>
                  <a:cubicBezTo>
                    <a:pt x="1005" y="343"/>
                    <a:pt x="1005" y="160"/>
                    <a:pt x="10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21"/>
            <p:cNvSpPr/>
            <p:nvPr/>
          </p:nvSpPr>
          <p:spPr>
            <a:xfrm>
              <a:off x="1086650" y="1672575"/>
              <a:ext cx="36550" cy="265050"/>
            </a:xfrm>
            <a:custGeom>
              <a:avLst/>
              <a:gdLst/>
              <a:ahLst/>
              <a:cxnLst/>
              <a:rect l="l" t="t" r="r" b="b"/>
              <a:pathLst>
                <a:path w="1462" h="10602" extrusionOk="0">
                  <a:moveTo>
                    <a:pt x="822" y="0"/>
                  </a:moveTo>
                  <a:cubicBezTo>
                    <a:pt x="799" y="0"/>
                    <a:pt x="753" y="0"/>
                    <a:pt x="731" y="23"/>
                  </a:cubicBezTo>
                  <a:lnTo>
                    <a:pt x="708" y="23"/>
                  </a:lnTo>
                  <a:cubicBezTo>
                    <a:pt x="617" y="46"/>
                    <a:pt x="525" y="69"/>
                    <a:pt x="434" y="69"/>
                  </a:cubicBezTo>
                  <a:cubicBezTo>
                    <a:pt x="434" y="92"/>
                    <a:pt x="434" y="92"/>
                    <a:pt x="434" y="92"/>
                  </a:cubicBezTo>
                  <a:cubicBezTo>
                    <a:pt x="0" y="525"/>
                    <a:pt x="46" y="1142"/>
                    <a:pt x="46" y="1689"/>
                  </a:cubicBezTo>
                  <a:cubicBezTo>
                    <a:pt x="46" y="2465"/>
                    <a:pt x="69" y="3219"/>
                    <a:pt x="69" y="3995"/>
                  </a:cubicBezTo>
                  <a:cubicBezTo>
                    <a:pt x="92" y="5524"/>
                    <a:pt x="92" y="7076"/>
                    <a:pt x="92" y="8605"/>
                  </a:cubicBezTo>
                  <a:lnTo>
                    <a:pt x="92" y="9245"/>
                  </a:lnTo>
                  <a:cubicBezTo>
                    <a:pt x="114" y="9450"/>
                    <a:pt x="92" y="9655"/>
                    <a:pt x="137" y="9861"/>
                  </a:cubicBezTo>
                  <a:cubicBezTo>
                    <a:pt x="206" y="10180"/>
                    <a:pt x="411" y="10523"/>
                    <a:pt x="776" y="10568"/>
                  </a:cubicBezTo>
                  <a:cubicBezTo>
                    <a:pt x="776" y="10568"/>
                    <a:pt x="799" y="10591"/>
                    <a:pt x="799" y="10591"/>
                  </a:cubicBezTo>
                  <a:cubicBezTo>
                    <a:pt x="951" y="10591"/>
                    <a:pt x="1093" y="10601"/>
                    <a:pt x="1239" y="10601"/>
                  </a:cubicBezTo>
                  <a:cubicBezTo>
                    <a:pt x="1311" y="10601"/>
                    <a:pt x="1385" y="10599"/>
                    <a:pt x="1461" y="10591"/>
                  </a:cubicBezTo>
                  <a:cubicBezTo>
                    <a:pt x="1324" y="10523"/>
                    <a:pt x="1187" y="10409"/>
                    <a:pt x="1096" y="10272"/>
                  </a:cubicBezTo>
                  <a:cubicBezTo>
                    <a:pt x="890" y="9998"/>
                    <a:pt x="868" y="9633"/>
                    <a:pt x="845" y="9313"/>
                  </a:cubicBezTo>
                  <a:cubicBezTo>
                    <a:pt x="799" y="8491"/>
                    <a:pt x="753" y="7670"/>
                    <a:pt x="708" y="6848"/>
                  </a:cubicBezTo>
                  <a:cubicBezTo>
                    <a:pt x="639" y="5182"/>
                    <a:pt x="571" y="3515"/>
                    <a:pt x="502" y="1849"/>
                  </a:cubicBezTo>
                  <a:cubicBezTo>
                    <a:pt x="480" y="1416"/>
                    <a:pt x="457" y="959"/>
                    <a:pt x="548" y="525"/>
                  </a:cubicBezTo>
                  <a:cubicBezTo>
                    <a:pt x="571" y="366"/>
                    <a:pt x="617" y="160"/>
                    <a:pt x="753" y="46"/>
                  </a:cubicBezTo>
                  <a:cubicBezTo>
                    <a:pt x="776" y="23"/>
                    <a:pt x="799" y="23"/>
                    <a:pt x="8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21"/>
            <p:cNvSpPr/>
            <p:nvPr/>
          </p:nvSpPr>
          <p:spPr>
            <a:xfrm>
              <a:off x="1130575" y="1672000"/>
              <a:ext cx="29700" cy="264800"/>
            </a:xfrm>
            <a:custGeom>
              <a:avLst/>
              <a:gdLst/>
              <a:ahLst/>
              <a:cxnLst/>
              <a:rect l="l" t="t" r="r" b="b"/>
              <a:pathLst>
                <a:path w="1188" h="10592" extrusionOk="0">
                  <a:moveTo>
                    <a:pt x="1" y="1"/>
                  </a:moveTo>
                  <a:cubicBezTo>
                    <a:pt x="46" y="389"/>
                    <a:pt x="46" y="777"/>
                    <a:pt x="46" y="1165"/>
                  </a:cubicBezTo>
                  <a:cubicBezTo>
                    <a:pt x="92" y="1986"/>
                    <a:pt x="92" y="2808"/>
                    <a:pt x="115" y="3630"/>
                  </a:cubicBezTo>
                  <a:cubicBezTo>
                    <a:pt x="138" y="4588"/>
                    <a:pt x="161" y="5547"/>
                    <a:pt x="183" y="6529"/>
                  </a:cubicBezTo>
                  <a:lnTo>
                    <a:pt x="252" y="9085"/>
                  </a:lnTo>
                  <a:cubicBezTo>
                    <a:pt x="252" y="9564"/>
                    <a:pt x="275" y="10066"/>
                    <a:pt x="275" y="10569"/>
                  </a:cubicBezTo>
                  <a:cubicBezTo>
                    <a:pt x="275" y="10591"/>
                    <a:pt x="275" y="10591"/>
                    <a:pt x="275" y="10591"/>
                  </a:cubicBezTo>
                  <a:cubicBezTo>
                    <a:pt x="412" y="10591"/>
                    <a:pt x="549" y="10569"/>
                    <a:pt x="708" y="10569"/>
                  </a:cubicBezTo>
                  <a:cubicBezTo>
                    <a:pt x="708" y="10569"/>
                    <a:pt x="708" y="10546"/>
                    <a:pt x="708" y="10546"/>
                  </a:cubicBezTo>
                  <a:cubicBezTo>
                    <a:pt x="1188" y="10135"/>
                    <a:pt x="1119" y="9382"/>
                    <a:pt x="1119" y="8811"/>
                  </a:cubicBezTo>
                  <a:cubicBezTo>
                    <a:pt x="1142" y="8058"/>
                    <a:pt x="1165" y="7282"/>
                    <a:pt x="1165" y="6506"/>
                  </a:cubicBezTo>
                  <a:cubicBezTo>
                    <a:pt x="1188" y="4976"/>
                    <a:pt x="1142" y="3424"/>
                    <a:pt x="1005" y="1895"/>
                  </a:cubicBezTo>
                  <a:cubicBezTo>
                    <a:pt x="959" y="1507"/>
                    <a:pt x="937" y="1096"/>
                    <a:pt x="868" y="731"/>
                  </a:cubicBezTo>
                  <a:cubicBezTo>
                    <a:pt x="800" y="434"/>
                    <a:pt x="663" y="160"/>
                    <a:pt x="412" y="23"/>
                  </a:cubicBezTo>
                  <a:cubicBezTo>
                    <a:pt x="275" y="1"/>
                    <a:pt x="138"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21"/>
            <p:cNvSpPr/>
            <p:nvPr/>
          </p:nvSpPr>
          <p:spPr>
            <a:xfrm>
              <a:off x="1146550" y="1673150"/>
              <a:ext cx="41125" cy="261925"/>
            </a:xfrm>
            <a:custGeom>
              <a:avLst/>
              <a:gdLst/>
              <a:ahLst/>
              <a:cxnLst/>
              <a:rect l="l" t="t" r="r" b="b"/>
              <a:pathLst>
                <a:path w="1645" h="10477" extrusionOk="0">
                  <a:moveTo>
                    <a:pt x="1" y="0"/>
                  </a:moveTo>
                  <a:cubicBezTo>
                    <a:pt x="389" y="251"/>
                    <a:pt x="435" y="890"/>
                    <a:pt x="480" y="1301"/>
                  </a:cubicBezTo>
                  <a:cubicBezTo>
                    <a:pt x="572" y="2100"/>
                    <a:pt x="640" y="2899"/>
                    <a:pt x="663" y="3721"/>
                  </a:cubicBezTo>
                  <a:cubicBezTo>
                    <a:pt x="731" y="5341"/>
                    <a:pt x="708" y="6985"/>
                    <a:pt x="686" y="8605"/>
                  </a:cubicBezTo>
                  <a:cubicBezTo>
                    <a:pt x="686" y="8993"/>
                    <a:pt x="686" y="9381"/>
                    <a:pt x="640" y="9747"/>
                  </a:cubicBezTo>
                  <a:cubicBezTo>
                    <a:pt x="594" y="10020"/>
                    <a:pt x="503" y="10272"/>
                    <a:pt x="343" y="10477"/>
                  </a:cubicBezTo>
                  <a:cubicBezTo>
                    <a:pt x="480" y="10477"/>
                    <a:pt x="617" y="10454"/>
                    <a:pt x="731" y="10431"/>
                  </a:cubicBezTo>
                  <a:cubicBezTo>
                    <a:pt x="845" y="10408"/>
                    <a:pt x="937" y="10386"/>
                    <a:pt x="1028" y="10363"/>
                  </a:cubicBezTo>
                  <a:cubicBezTo>
                    <a:pt x="1028" y="10340"/>
                    <a:pt x="1051" y="10317"/>
                    <a:pt x="1074" y="10317"/>
                  </a:cubicBezTo>
                  <a:cubicBezTo>
                    <a:pt x="1530" y="9998"/>
                    <a:pt x="1530" y="9313"/>
                    <a:pt x="1576" y="8811"/>
                  </a:cubicBezTo>
                  <a:cubicBezTo>
                    <a:pt x="1599" y="8080"/>
                    <a:pt x="1644" y="7350"/>
                    <a:pt x="1644" y="6620"/>
                  </a:cubicBezTo>
                  <a:cubicBezTo>
                    <a:pt x="1644" y="5159"/>
                    <a:pt x="1599" y="3675"/>
                    <a:pt x="1462" y="2214"/>
                  </a:cubicBezTo>
                  <a:cubicBezTo>
                    <a:pt x="1439" y="1803"/>
                    <a:pt x="1393" y="1393"/>
                    <a:pt x="1348" y="982"/>
                  </a:cubicBezTo>
                  <a:cubicBezTo>
                    <a:pt x="1302" y="685"/>
                    <a:pt x="1256" y="343"/>
                    <a:pt x="982" y="183"/>
                  </a:cubicBezTo>
                  <a:cubicBezTo>
                    <a:pt x="982" y="160"/>
                    <a:pt x="982" y="160"/>
                    <a:pt x="960" y="160"/>
                  </a:cubicBezTo>
                  <a:cubicBezTo>
                    <a:pt x="800" y="114"/>
                    <a:pt x="640" y="69"/>
                    <a:pt x="457" y="46"/>
                  </a:cubicBezTo>
                  <a:cubicBezTo>
                    <a:pt x="320" y="23"/>
                    <a:pt x="161" y="23"/>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21"/>
            <p:cNvSpPr/>
            <p:nvPr/>
          </p:nvSpPr>
          <p:spPr>
            <a:xfrm>
              <a:off x="1065525" y="1676575"/>
              <a:ext cx="29700" cy="260225"/>
            </a:xfrm>
            <a:custGeom>
              <a:avLst/>
              <a:gdLst/>
              <a:ahLst/>
              <a:cxnLst/>
              <a:rect l="l" t="t" r="r" b="b"/>
              <a:pathLst>
                <a:path w="1188" h="10409" extrusionOk="0">
                  <a:moveTo>
                    <a:pt x="1028" y="0"/>
                  </a:moveTo>
                  <a:lnTo>
                    <a:pt x="1028" y="0"/>
                  </a:lnTo>
                  <a:cubicBezTo>
                    <a:pt x="800" y="69"/>
                    <a:pt x="594" y="183"/>
                    <a:pt x="434" y="343"/>
                  </a:cubicBezTo>
                  <a:cubicBezTo>
                    <a:pt x="115" y="662"/>
                    <a:pt x="69" y="1141"/>
                    <a:pt x="69" y="1575"/>
                  </a:cubicBezTo>
                  <a:cubicBezTo>
                    <a:pt x="24" y="2648"/>
                    <a:pt x="24" y="3721"/>
                    <a:pt x="1" y="4793"/>
                  </a:cubicBezTo>
                  <a:cubicBezTo>
                    <a:pt x="1" y="5866"/>
                    <a:pt x="1" y="6962"/>
                    <a:pt x="46" y="8035"/>
                  </a:cubicBezTo>
                  <a:cubicBezTo>
                    <a:pt x="46" y="8560"/>
                    <a:pt x="46" y="9085"/>
                    <a:pt x="92" y="9632"/>
                  </a:cubicBezTo>
                  <a:cubicBezTo>
                    <a:pt x="92" y="9815"/>
                    <a:pt x="115" y="10043"/>
                    <a:pt x="275" y="10180"/>
                  </a:cubicBezTo>
                  <a:cubicBezTo>
                    <a:pt x="457" y="10340"/>
                    <a:pt x="708" y="10340"/>
                    <a:pt x="937" y="10363"/>
                  </a:cubicBezTo>
                  <a:cubicBezTo>
                    <a:pt x="1005" y="10386"/>
                    <a:pt x="1096" y="10386"/>
                    <a:pt x="1188" y="10408"/>
                  </a:cubicBezTo>
                  <a:cubicBezTo>
                    <a:pt x="1096" y="10317"/>
                    <a:pt x="1005" y="10226"/>
                    <a:pt x="937" y="10089"/>
                  </a:cubicBezTo>
                  <a:cubicBezTo>
                    <a:pt x="754" y="9792"/>
                    <a:pt x="777" y="9404"/>
                    <a:pt x="754" y="9062"/>
                  </a:cubicBezTo>
                  <a:cubicBezTo>
                    <a:pt x="754" y="8240"/>
                    <a:pt x="754" y="7418"/>
                    <a:pt x="731" y="6597"/>
                  </a:cubicBezTo>
                  <a:cubicBezTo>
                    <a:pt x="731" y="4976"/>
                    <a:pt x="708" y="3333"/>
                    <a:pt x="708" y="1712"/>
                  </a:cubicBezTo>
                  <a:cubicBezTo>
                    <a:pt x="708" y="1187"/>
                    <a:pt x="640" y="434"/>
                    <a:pt x="10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21"/>
            <p:cNvSpPr/>
            <p:nvPr/>
          </p:nvSpPr>
          <p:spPr>
            <a:xfrm>
              <a:off x="1059250" y="1264575"/>
              <a:ext cx="159225" cy="779925"/>
            </a:xfrm>
            <a:custGeom>
              <a:avLst/>
              <a:gdLst/>
              <a:ahLst/>
              <a:cxnLst/>
              <a:rect l="l" t="t" r="r" b="b"/>
              <a:pathLst>
                <a:path w="6369" h="31197" extrusionOk="0">
                  <a:moveTo>
                    <a:pt x="2642" y="14673"/>
                  </a:moveTo>
                  <a:cubicBezTo>
                    <a:pt x="2657" y="14673"/>
                    <a:pt x="2676" y="14677"/>
                    <a:pt x="2694" y="14677"/>
                  </a:cubicBezTo>
                  <a:cubicBezTo>
                    <a:pt x="2854" y="14677"/>
                    <a:pt x="3014" y="14700"/>
                    <a:pt x="3173" y="14723"/>
                  </a:cubicBezTo>
                  <a:lnTo>
                    <a:pt x="3333" y="14723"/>
                  </a:lnTo>
                  <a:cubicBezTo>
                    <a:pt x="3356" y="14745"/>
                    <a:pt x="3333" y="14791"/>
                    <a:pt x="3333" y="14814"/>
                  </a:cubicBezTo>
                  <a:cubicBezTo>
                    <a:pt x="3333" y="14860"/>
                    <a:pt x="3356" y="14905"/>
                    <a:pt x="3356" y="14928"/>
                  </a:cubicBezTo>
                  <a:cubicBezTo>
                    <a:pt x="3356" y="15065"/>
                    <a:pt x="3356" y="15202"/>
                    <a:pt x="3379" y="15339"/>
                  </a:cubicBezTo>
                  <a:cubicBezTo>
                    <a:pt x="3128" y="15339"/>
                    <a:pt x="2877" y="15339"/>
                    <a:pt x="2626" y="15362"/>
                  </a:cubicBezTo>
                  <a:cubicBezTo>
                    <a:pt x="2626" y="15202"/>
                    <a:pt x="2603" y="15065"/>
                    <a:pt x="2603" y="14928"/>
                  </a:cubicBezTo>
                  <a:cubicBezTo>
                    <a:pt x="2603" y="14860"/>
                    <a:pt x="2580" y="14791"/>
                    <a:pt x="2603" y="14723"/>
                  </a:cubicBezTo>
                  <a:cubicBezTo>
                    <a:pt x="2603" y="14681"/>
                    <a:pt x="2619" y="14673"/>
                    <a:pt x="2642" y="14673"/>
                  </a:cubicBezTo>
                  <a:close/>
                  <a:moveTo>
                    <a:pt x="3630" y="15521"/>
                  </a:moveTo>
                  <a:cubicBezTo>
                    <a:pt x="3835" y="15521"/>
                    <a:pt x="4018" y="15521"/>
                    <a:pt x="4200" y="15544"/>
                  </a:cubicBezTo>
                  <a:cubicBezTo>
                    <a:pt x="4269" y="15567"/>
                    <a:pt x="4360" y="15590"/>
                    <a:pt x="4406" y="15636"/>
                  </a:cubicBezTo>
                  <a:cubicBezTo>
                    <a:pt x="4474" y="15681"/>
                    <a:pt x="4497" y="15750"/>
                    <a:pt x="4520" y="15818"/>
                  </a:cubicBezTo>
                  <a:cubicBezTo>
                    <a:pt x="4566" y="15909"/>
                    <a:pt x="4589" y="16001"/>
                    <a:pt x="4611" y="16092"/>
                  </a:cubicBezTo>
                  <a:cubicBezTo>
                    <a:pt x="4657" y="16183"/>
                    <a:pt x="4703" y="16275"/>
                    <a:pt x="4725" y="16366"/>
                  </a:cubicBezTo>
                  <a:cubicBezTo>
                    <a:pt x="4703" y="16343"/>
                    <a:pt x="4680" y="16343"/>
                    <a:pt x="4634" y="16343"/>
                  </a:cubicBezTo>
                  <a:cubicBezTo>
                    <a:pt x="4200" y="16206"/>
                    <a:pt x="3744" y="16161"/>
                    <a:pt x="3287" y="16115"/>
                  </a:cubicBezTo>
                  <a:cubicBezTo>
                    <a:pt x="3120" y="16107"/>
                    <a:pt x="2953" y="16102"/>
                    <a:pt x="2786" y="16102"/>
                  </a:cubicBezTo>
                  <a:cubicBezTo>
                    <a:pt x="2453" y="16102"/>
                    <a:pt x="2123" y="16123"/>
                    <a:pt x="1804" y="16183"/>
                  </a:cubicBezTo>
                  <a:cubicBezTo>
                    <a:pt x="1781" y="16161"/>
                    <a:pt x="1758" y="16161"/>
                    <a:pt x="1758" y="16161"/>
                  </a:cubicBezTo>
                  <a:cubicBezTo>
                    <a:pt x="1644" y="16183"/>
                    <a:pt x="1530" y="16206"/>
                    <a:pt x="1416" y="16229"/>
                  </a:cubicBezTo>
                  <a:cubicBezTo>
                    <a:pt x="1484" y="16001"/>
                    <a:pt x="1576" y="15704"/>
                    <a:pt x="1827" y="15613"/>
                  </a:cubicBezTo>
                  <a:cubicBezTo>
                    <a:pt x="2032" y="15544"/>
                    <a:pt x="2260" y="15567"/>
                    <a:pt x="2443" y="15544"/>
                  </a:cubicBezTo>
                  <a:cubicBezTo>
                    <a:pt x="2648" y="15544"/>
                    <a:pt x="2854" y="15544"/>
                    <a:pt x="3036" y="15521"/>
                  </a:cubicBezTo>
                  <a:close/>
                  <a:moveTo>
                    <a:pt x="4748" y="16571"/>
                  </a:moveTo>
                  <a:lnTo>
                    <a:pt x="4748" y="16571"/>
                  </a:lnTo>
                  <a:cubicBezTo>
                    <a:pt x="4885" y="16617"/>
                    <a:pt x="5022" y="16663"/>
                    <a:pt x="5136" y="16731"/>
                  </a:cubicBezTo>
                  <a:cubicBezTo>
                    <a:pt x="5319" y="16823"/>
                    <a:pt x="5502" y="16937"/>
                    <a:pt x="5638" y="17074"/>
                  </a:cubicBezTo>
                  <a:cubicBezTo>
                    <a:pt x="5775" y="17233"/>
                    <a:pt x="5844" y="17416"/>
                    <a:pt x="5890" y="17599"/>
                  </a:cubicBezTo>
                  <a:cubicBezTo>
                    <a:pt x="5981" y="18009"/>
                    <a:pt x="5958" y="18443"/>
                    <a:pt x="5981" y="18854"/>
                  </a:cubicBezTo>
                  <a:cubicBezTo>
                    <a:pt x="6026" y="21000"/>
                    <a:pt x="6072" y="23168"/>
                    <a:pt x="6141" y="25314"/>
                  </a:cubicBezTo>
                  <a:cubicBezTo>
                    <a:pt x="6141" y="25542"/>
                    <a:pt x="6141" y="25747"/>
                    <a:pt x="6072" y="25975"/>
                  </a:cubicBezTo>
                  <a:cubicBezTo>
                    <a:pt x="6026" y="26181"/>
                    <a:pt x="5867" y="26318"/>
                    <a:pt x="5661" y="26409"/>
                  </a:cubicBezTo>
                  <a:cubicBezTo>
                    <a:pt x="5433" y="26500"/>
                    <a:pt x="5205" y="26546"/>
                    <a:pt x="4977" y="26615"/>
                  </a:cubicBezTo>
                  <a:cubicBezTo>
                    <a:pt x="4954" y="26615"/>
                    <a:pt x="4908" y="26615"/>
                    <a:pt x="4862" y="26637"/>
                  </a:cubicBezTo>
                  <a:cubicBezTo>
                    <a:pt x="5228" y="26227"/>
                    <a:pt x="5228" y="25587"/>
                    <a:pt x="5273" y="25062"/>
                  </a:cubicBezTo>
                  <a:cubicBezTo>
                    <a:pt x="5365" y="23510"/>
                    <a:pt x="5365" y="21958"/>
                    <a:pt x="5273" y="20406"/>
                  </a:cubicBezTo>
                  <a:cubicBezTo>
                    <a:pt x="5228" y="19607"/>
                    <a:pt x="5159" y="18831"/>
                    <a:pt x="5068" y="18055"/>
                  </a:cubicBezTo>
                  <a:cubicBezTo>
                    <a:pt x="5045" y="17713"/>
                    <a:pt x="5022" y="17370"/>
                    <a:pt x="4954" y="17028"/>
                  </a:cubicBezTo>
                  <a:cubicBezTo>
                    <a:pt x="4908" y="16868"/>
                    <a:pt x="4862" y="16708"/>
                    <a:pt x="4748" y="16571"/>
                  </a:cubicBezTo>
                  <a:close/>
                  <a:moveTo>
                    <a:pt x="3493" y="16343"/>
                  </a:moveTo>
                  <a:lnTo>
                    <a:pt x="3493" y="16343"/>
                  </a:lnTo>
                  <a:cubicBezTo>
                    <a:pt x="3653" y="16366"/>
                    <a:pt x="3812" y="16366"/>
                    <a:pt x="3949" y="16389"/>
                  </a:cubicBezTo>
                  <a:cubicBezTo>
                    <a:pt x="4132" y="16412"/>
                    <a:pt x="4292" y="16457"/>
                    <a:pt x="4452" y="16503"/>
                  </a:cubicBezTo>
                  <a:cubicBezTo>
                    <a:pt x="4474" y="16503"/>
                    <a:pt x="4474" y="16503"/>
                    <a:pt x="4474" y="16526"/>
                  </a:cubicBezTo>
                  <a:cubicBezTo>
                    <a:pt x="4748" y="16686"/>
                    <a:pt x="4794" y="17028"/>
                    <a:pt x="4840" y="17325"/>
                  </a:cubicBezTo>
                  <a:cubicBezTo>
                    <a:pt x="4885" y="17736"/>
                    <a:pt x="4931" y="18146"/>
                    <a:pt x="4954" y="18557"/>
                  </a:cubicBezTo>
                  <a:cubicBezTo>
                    <a:pt x="5091" y="20018"/>
                    <a:pt x="5136" y="21502"/>
                    <a:pt x="5136" y="22963"/>
                  </a:cubicBezTo>
                  <a:cubicBezTo>
                    <a:pt x="5136" y="23693"/>
                    <a:pt x="5091" y="24423"/>
                    <a:pt x="5068" y="25154"/>
                  </a:cubicBezTo>
                  <a:cubicBezTo>
                    <a:pt x="5022" y="25656"/>
                    <a:pt x="5022" y="26341"/>
                    <a:pt x="4566" y="26660"/>
                  </a:cubicBezTo>
                  <a:cubicBezTo>
                    <a:pt x="4543" y="26660"/>
                    <a:pt x="4520" y="26683"/>
                    <a:pt x="4520" y="26706"/>
                  </a:cubicBezTo>
                  <a:cubicBezTo>
                    <a:pt x="4429" y="26729"/>
                    <a:pt x="4337" y="26751"/>
                    <a:pt x="4223" y="26774"/>
                  </a:cubicBezTo>
                  <a:cubicBezTo>
                    <a:pt x="4109" y="26797"/>
                    <a:pt x="3972" y="26820"/>
                    <a:pt x="3835" y="26820"/>
                  </a:cubicBezTo>
                  <a:cubicBezTo>
                    <a:pt x="3995" y="26615"/>
                    <a:pt x="4086" y="26363"/>
                    <a:pt x="4132" y="26090"/>
                  </a:cubicBezTo>
                  <a:cubicBezTo>
                    <a:pt x="4178" y="25724"/>
                    <a:pt x="4178" y="25336"/>
                    <a:pt x="4178" y="24948"/>
                  </a:cubicBezTo>
                  <a:cubicBezTo>
                    <a:pt x="4200" y="23328"/>
                    <a:pt x="4223" y="21684"/>
                    <a:pt x="4155" y="20064"/>
                  </a:cubicBezTo>
                  <a:cubicBezTo>
                    <a:pt x="4132" y="19242"/>
                    <a:pt x="4064" y="18443"/>
                    <a:pt x="3972" y="17644"/>
                  </a:cubicBezTo>
                  <a:cubicBezTo>
                    <a:pt x="3927" y="17233"/>
                    <a:pt x="3881" y="16594"/>
                    <a:pt x="3493" y="16343"/>
                  </a:cubicBezTo>
                  <a:close/>
                  <a:moveTo>
                    <a:pt x="1279" y="16480"/>
                  </a:moveTo>
                  <a:cubicBezTo>
                    <a:pt x="891" y="16914"/>
                    <a:pt x="959" y="17667"/>
                    <a:pt x="959" y="18192"/>
                  </a:cubicBezTo>
                  <a:cubicBezTo>
                    <a:pt x="959" y="19813"/>
                    <a:pt x="982" y="21456"/>
                    <a:pt x="982" y="23077"/>
                  </a:cubicBezTo>
                  <a:cubicBezTo>
                    <a:pt x="1005" y="23898"/>
                    <a:pt x="1005" y="24720"/>
                    <a:pt x="1005" y="25542"/>
                  </a:cubicBezTo>
                  <a:cubicBezTo>
                    <a:pt x="1028" y="25884"/>
                    <a:pt x="1005" y="26272"/>
                    <a:pt x="1188" y="26569"/>
                  </a:cubicBezTo>
                  <a:cubicBezTo>
                    <a:pt x="1256" y="26706"/>
                    <a:pt x="1347" y="26797"/>
                    <a:pt x="1439" y="26888"/>
                  </a:cubicBezTo>
                  <a:cubicBezTo>
                    <a:pt x="1347" y="26866"/>
                    <a:pt x="1279" y="26866"/>
                    <a:pt x="1188" y="26843"/>
                  </a:cubicBezTo>
                  <a:cubicBezTo>
                    <a:pt x="959" y="26820"/>
                    <a:pt x="708" y="26820"/>
                    <a:pt x="526" y="26660"/>
                  </a:cubicBezTo>
                  <a:cubicBezTo>
                    <a:pt x="366" y="26523"/>
                    <a:pt x="343" y="26295"/>
                    <a:pt x="343" y="26112"/>
                  </a:cubicBezTo>
                  <a:cubicBezTo>
                    <a:pt x="297" y="25565"/>
                    <a:pt x="297" y="25040"/>
                    <a:pt x="297" y="24515"/>
                  </a:cubicBezTo>
                  <a:cubicBezTo>
                    <a:pt x="252" y="23442"/>
                    <a:pt x="252" y="22346"/>
                    <a:pt x="252" y="21273"/>
                  </a:cubicBezTo>
                  <a:cubicBezTo>
                    <a:pt x="275" y="20201"/>
                    <a:pt x="275" y="19128"/>
                    <a:pt x="320" y="18055"/>
                  </a:cubicBezTo>
                  <a:cubicBezTo>
                    <a:pt x="320" y="17621"/>
                    <a:pt x="366" y="17142"/>
                    <a:pt x="685" y="16823"/>
                  </a:cubicBezTo>
                  <a:cubicBezTo>
                    <a:pt x="845" y="16663"/>
                    <a:pt x="1051" y="16549"/>
                    <a:pt x="1279" y="16480"/>
                  </a:cubicBezTo>
                  <a:close/>
                  <a:moveTo>
                    <a:pt x="2854" y="16298"/>
                  </a:moveTo>
                  <a:cubicBezTo>
                    <a:pt x="2991" y="16298"/>
                    <a:pt x="3128" y="16298"/>
                    <a:pt x="3265" y="16320"/>
                  </a:cubicBezTo>
                  <a:cubicBezTo>
                    <a:pt x="3516" y="16457"/>
                    <a:pt x="3653" y="16731"/>
                    <a:pt x="3721" y="17028"/>
                  </a:cubicBezTo>
                  <a:cubicBezTo>
                    <a:pt x="3790" y="17393"/>
                    <a:pt x="3812" y="17804"/>
                    <a:pt x="3858" y="18192"/>
                  </a:cubicBezTo>
                  <a:cubicBezTo>
                    <a:pt x="3995" y="19721"/>
                    <a:pt x="4041" y="21273"/>
                    <a:pt x="4018" y="22803"/>
                  </a:cubicBezTo>
                  <a:cubicBezTo>
                    <a:pt x="4018" y="23579"/>
                    <a:pt x="3995" y="24355"/>
                    <a:pt x="3972" y="25108"/>
                  </a:cubicBezTo>
                  <a:cubicBezTo>
                    <a:pt x="3972" y="25679"/>
                    <a:pt x="4041" y="26432"/>
                    <a:pt x="3561" y="26843"/>
                  </a:cubicBezTo>
                  <a:cubicBezTo>
                    <a:pt x="3561" y="26843"/>
                    <a:pt x="3561" y="26866"/>
                    <a:pt x="3561" y="26866"/>
                  </a:cubicBezTo>
                  <a:cubicBezTo>
                    <a:pt x="3402" y="26866"/>
                    <a:pt x="3265" y="26888"/>
                    <a:pt x="3128" y="26888"/>
                  </a:cubicBezTo>
                  <a:cubicBezTo>
                    <a:pt x="3128" y="26888"/>
                    <a:pt x="3128" y="26888"/>
                    <a:pt x="3128" y="26866"/>
                  </a:cubicBezTo>
                  <a:cubicBezTo>
                    <a:pt x="3128" y="26363"/>
                    <a:pt x="3105" y="25861"/>
                    <a:pt x="3105" y="25382"/>
                  </a:cubicBezTo>
                  <a:lnTo>
                    <a:pt x="3036" y="22826"/>
                  </a:lnTo>
                  <a:cubicBezTo>
                    <a:pt x="3014" y="21844"/>
                    <a:pt x="2991" y="20885"/>
                    <a:pt x="2968" y="19927"/>
                  </a:cubicBezTo>
                  <a:cubicBezTo>
                    <a:pt x="2945" y="19105"/>
                    <a:pt x="2945" y="18283"/>
                    <a:pt x="2899" y="17462"/>
                  </a:cubicBezTo>
                  <a:cubicBezTo>
                    <a:pt x="2899" y="17074"/>
                    <a:pt x="2899" y="16686"/>
                    <a:pt x="2854" y="16298"/>
                  </a:cubicBezTo>
                  <a:close/>
                  <a:moveTo>
                    <a:pt x="2762" y="16298"/>
                  </a:moveTo>
                  <a:cubicBezTo>
                    <a:pt x="2740" y="16457"/>
                    <a:pt x="2740" y="16640"/>
                    <a:pt x="2740" y="16800"/>
                  </a:cubicBezTo>
                  <a:cubicBezTo>
                    <a:pt x="2740" y="17096"/>
                    <a:pt x="2762" y="17416"/>
                    <a:pt x="2762" y="17713"/>
                  </a:cubicBezTo>
                  <a:cubicBezTo>
                    <a:pt x="2785" y="18580"/>
                    <a:pt x="2785" y="19425"/>
                    <a:pt x="2808" y="20292"/>
                  </a:cubicBezTo>
                  <a:cubicBezTo>
                    <a:pt x="2831" y="21251"/>
                    <a:pt x="2854" y="22209"/>
                    <a:pt x="2877" y="23168"/>
                  </a:cubicBezTo>
                  <a:cubicBezTo>
                    <a:pt x="2877" y="23990"/>
                    <a:pt x="2899" y="24811"/>
                    <a:pt x="2922" y="25633"/>
                  </a:cubicBezTo>
                  <a:cubicBezTo>
                    <a:pt x="2922" y="26044"/>
                    <a:pt x="2945" y="26478"/>
                    <a:pt x="2945" y="26911"/>
                  </a:cubicBezTo>
                  <a:cubicBezTo>
                    <a:pt x="2626" y="26820"/>
                    <a:pt x="2329" y="26592"/>
                    <a:pt x="2215" y="26272"/>
                  </a:cubicBezTo>
                  <a:cubicBezTo>
                    <a:pt x="2078" y="25907"/>
                    <a:pt x="2101" y="25450"/>
                    <a:pt x="2078" y="25062"/>
                  </a:cubicBezTo>
                  <a:cubicBezTo>
                    <a:pt x="2009" y="23510"/>
                    <a:pt x="1964" y="21958"/>
                    <a:pt x="1872" y="20429"/>
                  </a:cubicBezTo>
                  <a:cubicBezTo>
                    <a:pt x="1849" y="19630"/>
                    <a:pt x="1804" y="18854"/>
                    <a:pt x="1758" y="18078"/>
                  </a:cubicBezTo>
                  <a:cubicBezTo>
                    <a:pt x="1758" y="17713"/>
                    <a:pt x="1735" y="17325"/>
                    <a:pt x="1804" y="16937"/>
                  </a:cubicBezTo>
                  <a:cubicBezTo>
                    <a:pt x="1849" y="16777"/>
                    <a:pt x="1872" y="16594"/>
                    <a:pt x="1986" y="16480"/>
                  </a:cubicBezTo>
                  <a:cubicBezTo>
                    <a:pt x="2055" y="16412"/>
                    <a:pt x="2146" y="16343"/>
                    <a:pt x="2237" y="16298"/>
                  </a:cubicBezTo>
                  <a:close/>
                  <a:moveTo>
                    <a:pt x="1918" y="16320"/>
                  </a:moveTo>
                  <a:cubicBezTo>
                    <a:pt x="1895" y="16343"/>
                    <a:pt x="1872" y="16343"/>
                    <a:pt x="1849" y="16366"/>
                  </a:cubicBezTo>
                  <a:cubicBezTo>
                    <a:pt x="1735" y="16480"/>
                    <a:pt x="1667" y="16686"/>
                    <a:pt x="1644" y="16845"/>
                  </a:cubicBezTo>
                  <a:cubicBezTo>
                    <a:pt x="1553" y="17279"/>
                    <a:pt x="1576" y="17736"/>
                    <a:pt x="1598" y="18169"/>
                  </a:cubicBezTo>
                  <a:cubicBezTo>
                    <a:pt x="1667" y="19835"/>
                    <a:pt x="1735" y="21502"/>
                    <a:pt x="1804" y="23168"/>
                  </a:cubicBezTo>
                  <a:cubicBezTo>
                    <a:pt x="1849" y="23990"/>
                    <a:pt x="1895" y="24811"/>
                    <a:pt x="1941" y="25633"/>
                  </a:cubicBezTo>
                  <a:cubicBezTo>
                    <a:pt x="1964" y="25953"/>
                    <a:pt x="1986" y="26318"/>
                    <a:pt x="2192" y="26592"/>
                  </a:cubicBezTo>
                  <a:cubicBezTo>
                    <a:pt x="2283" y="26729"/>
                    <a:pt x="2420" y="26843"/>
                    <a:pt x="2557" y="26911"/>
                  </a:cubicBezTo>
                  <a:cubicBezTo>
                    <a:pt x="2481" y="26919"/>
                    <a:pt x="2407" y="26921"/>
                    <a:pt x="2335" y="26921"/>
                  </a:cubicBezTo>
                  <a:cubicBezTo>
                    <a:pt x="2189" y="26921"/>
                    <a:pt x="2047" y="26911"/>
                    <a:pt x="1895" y="26911"/>
                  </a:cubicBezTo>
                  <a:cubicBezTo>
                    <a:pt x="1895" y="26911"/>
                    <a:pt x="1872" y="26888"/>
                    <a:pt x="1872" y="26888"/>
                  </a:cubicBezTo>
                  <a:cubicBezTo>
                    <a:pt x="1507" y="26843"/>
                    <a:pt x="1302" y="26500"/>
                    <a:pt x="1233" y="26181"/>
                  </a:cubicBezTo>
                  <a:cubicBezTo>
                    <a:pt x="1188" y="25975"/>
                    <a:pt x="1210" y="25770"/>
                    <a:pt x="1188" y="25565"/>
                  </a:cubicBezTo>
                  <a:cubicBezTo>
                    <a:pt x="1188" y="25359"/>
                    <a:pt x="1188" y="25131"/>
                    <a:pt x="1188" y="24925"/>
                  </a:cubicBezTo>
                  <a:cubicBezTo>
                    <a:pt x="1188" y="23396"/>
                    <a:pt x="1188" y="21844"/>
                    <a:pt x="1165" y="20315"/>
                  </a:cubicBezTo>
                  <a:cubicBezTo>
                    <a:pt x="1165" y="19539"/>
                    <a:pt x="1142" y="18785"/>
                    <a:pt x="1142" y="18009"/>
                  </a:cubicBezTo>
                  <a:cubicBezTo>
                    <a:pt x="1142" y="17462"/>
                    <a:pt x="1096" y="16845"/>
                    <a:pt x="1530" y="16412"/>
                  </a:cubicBezTo>
                  <a:cubicBezTo>
                    <a:pt x="1530" y="16412"/>
                    <a:pt x="1530" y="16412"/>
                    <a:pt x="1530" y="16389"/>
                  </a:cubicBezTo>
                  <a:cubicBezTo>
                    <a:pt x="1621" y="16389"/>
                    <a:pt x="1713" y="16366"/>
                    <a:pt x="1804" y="16343"/>
                  </a:cubicBezTo>
                  <a:lnTo>
                    <a:pt x="1827" y="16343"/>
                  </a:lnTo>
                  <a:cubicBezTo>
                    <a:pt x="1872" y="16320"/>
                    <a:pt x="1895" y="16320"/>
                    <a:pt x="1918" y="16320"/>
                  </a:cubicBezTo>
                  <a:close/>
                  <a:moveTo>
                    <a:pt x="5387" y="26751"/>
                  </a:moveTo>
                  <a:lnTo>
                    <a:pt x="5387" y="26751"/>
                  </a:lnTo>
                  <a:cubicBezTo>
                    <a:pt x="5342" y="27094"/>
                    <a:pt x="5159" y="27391"/>
                    <a:pt x="4908" y="27619"/>
                  </a:cubicBezTo>
                  <a:cubicBezTo>
                    <a:pt x="4399" y="28088"/>
                    <a:pt x="3689" y="28172"/>
                    <a:pt x="3023" y="28172"/>
                  </a:cubicBezTo>
                  <a:cubicBezTo>
                    <a:pt x="2912" y="28172"/>
                    <a:pt x="2802" y="28170"/>
                    <a:pt x="2694" y="28167"/>
                  </a:cubicBezTo>
                  <a:cubicBezTo>
                    <a:pt x="2489" y="28167"/>
                    <a:pt x="2283" y="28167"/>
                    <a:pt x="2101" y="28098"/>
                  </a:cubicBezTo>
                  <a:cubicBezTo>
                    <a:pt x="1941" y="28053"/>
                    <a:pt x="1804" y="27961"/>
                    <a:pt x="1690" y="27847"/>
                  </a:cubicBezTo>
                  <a:cubicBezTo>
                    <a:pt x="1530" y="27642"/>
                    <a:pt x="1416" y="27368"/>
                    <a:pt x="1324" y="27094"/>
                  </a:cubicBezTo>
                  <a:lnTo>
                    <a:pt x="1324" y="27094"/>
                  </a:lnTo>
                  <a:cubicBezTo>
                    <a:pt x="1484" y="27117"/>
                    <a:pt x="1667" y="27140"/>
                    <a:pt x="1827" y="27140"/>
                  </a:cubicBezTo>
                  <a:cubicBezTo>
                    <a:pt x="2053" y="27154"/>
                    <a:pt x="2281" y="27161"/>
                    <a:pt x="2508" y="27161"/>
                  </a:cubicBezTo>
                  <a:cubicBezTo>
                    <a:pt x="3360" y="27161"/>
                    <a:pt x="4217" y="27059"/>
                    <a:pt x="5045" y="26843"/>
                  </a:cubicBezTo>
                  <a:cubicBezTo>
                    <a:pt x="5159" y="26820"/>
                    <a:pt x="5273" y="26774"/>
                    <a:pt x="5387" y="26751"/>
                  </a:cubicBezTo>
                  <a:close/>
                  <a:moveTo>
                    <a:pt x="4589" y="28075"/>
                  </a:moveTo>
                  <a:lnTo>
                    <a:pt x="4589" y="28075"/>
                  </a:lnTo>
                  <a:cubicBezTo>
                    <a:pt x="4566" y="28235"/>
                    <a:pt x="4566" y="28395"/>
                    <a:pt x="4566" y="28555"/>
                  </a:cubicBezTo>
                  <a:cubicBezTo>
                    <a:pt x="4543" y="28714"/>
                    <a:pt x="4566" y="28943"/>
                    <a:pt x="4452" y="29080"/>
                  </a:cubicBezTo>
                  <a:cubicBezTo>
                    <a:pt x="4315" y="29194"/>
                    <a:pt x="4086" y="29194"/>
                    <a:pt x="3927" y="29217"/>
                  </a:cubicBezTo>
                  <a:cubicBezTo>
                    <a:pt x="3721" y="29262"/>
                    <a:pt x="3516" y="29285"/>
                    <a:pt x="3310" y="29308"/>
                  </a:cubicBezTo>
                  <a:cubicBezTo>
                    <a:pt x="3219" y="29319"/>
                    <a:pt x="3122" y="29325"/>
                    <a:pt x="3022" y="29325"/>
                  </a:cubicBezTo>
                  <a:cubicBezTo>
                    <a:pt x="2922" y="29325"/>
                    <a:pt x="2820" y="29319"/>
                    <a:pt x="2717" y="29308"/>
                  </a:cubicBezTo>
                  <a:cubicBezTo>
                    <a:pt x="2671" y="29308"/>
                    <a:pt x="2616" y="29310"/>
                    <a:pt x="2558" y="29310"/>
                  </a:cubicBezTo>
                  <a:cubicBezTo>
                    <a:pt x="2414" y="29310"/>
                    <a:pt x="2251" y="29298"/>
                    <a:pt x="2169" y="29217"/>
                  </a:cubicBezTo>
                  <a:cubicBezTo>
                    <a:pt x="2055" y="29102"/>
                    <a:pt x="2055" y="28920"/>
                    <a:pt x="2055" y="28783"/>
                  </a:cubicBezTo>
                  <a:cubicBezTo>
                    <a:pt x="2055" y="28646"/>
                    <a:pt x="2032" y="28486"/>
                    <a:pt x="2032" y="28349"/>
                  </a:cubicBezTo>
                  <a:lnTo>
                    <a:pt x="2032" y="28349"/>
                  </a:lnTo>
                  <a:cubicBezTo>
                    <a:pt x="2183" y="28390"/>
                    <a:pt x="2342" y="28399"/>
                    <a:pt x="2504" y="28399"/>
                  </a:cubicBezTo>
                  <a:cubicBezTo>
                    <a:pt x="2612" y="28399"/>
                    <a:pt x="2721" y="28395"/>
                    <a:pt x="2831" y="28395"/>
                  </a:cubicBezTo>
                  <a:cubicBezTo>
                    <a:pt x="2929" y="28400"/>
                    <a:pt x="3027" y="28403"/>
                    <a:pt x="3126" y="28403"/>
                  </a:cubicBezTo>
                  <a:cubicBezTo>
                    <a:pt x="3484" y="28403"/>
                    <a:pt x="3842" y="28365"/>
                    <a:pt x="4200" y="28258"/>
                  </a:cubicBezTo>
                  <a:cubicBezTo>
                    <a:pt x="4337" y="28212"/>
                    <a:pt x="4452" y="28144"/>
                    <a:pt x="4589" y="28075"/>
                  </a:cubicBezTo>
                  <a:close/>
                  <a:moveTo>
                    <a:pt x="2854" y="0"/>
                  </a:moveTo>
                  <a:cubicBezTo>
                    <a:pt x="2854" y="982"/>
                    <a:pt x="2877" y="11322"/>
                    <a:pt x="2877" y="12303"/>
                  </a:cubicBezTo>
                  <a:cubicBezTo>
                    <a:pt x="2899" y="12851"/>
                    <a:pt x="2899" y="13399"/>
                    <a:pt x="2899" y="13947"/>
                  </a:cubicBezTo>
                  <a:cubicBezTo>
                    <a:pt x="2899" y="14106"/>
                    <a:pt x="2899" y="14266"/>
                    <a:pt x="2922" y="14449"/>
                  </a:cubicBezTo>
                  <a:cubicBezTo>
                    <a:pt x="2922" y="14472"/>
                    <a:pt x="2922" y="14494"/>
                    <a:pt x="2922" y="14517"/>
                  </a:cubicBezTo>
                  <a:lnTo>
                    <a:pt x="2854" y="14517"/>
                  </a:lnTo>
                  <a:cubicBezTo>
                    <a:pt x="2808" y="14517"/>
                    <a:pt x="2742" y="14507"/>
                    <a:pt x="2683" y="14507"/>
                  </a:cubicBezTo>
                  <a:cubicBezTo>
                    <a:pt x="2653" y="14507"/>
                    <a:pt x="2626" y="14510"/>
                    <a:pt x="2603" y="14517"/>
                  </a:cubicBezTo>
                  <a:cubicBezTo>
                    <a:pt x="2397" y="14563"/>
                    <a:pt x="2420" y="14768"/>
                    <a:pt x="2443" y="14905"/>
                  </a:cubicBezTo>
                  <a:cubicBezTo>
                    <a:pt x="2443" y="15065"/>
                    <a:pt x="2443" y="15202"/>
                    <a:pt x="2466" y="15362"/>
                  </a:cubicBezTo>
                  <a:lnTo>
                    <a:pt x="2420" y="15362"/>
                  </a:lnTo>
                  <a:cubicBezTo>
                    <a:pt x="2101" y="15385"/>
                    <a:pt x="1758" y="15362"/>
                    <a:pt x="1530" y="15590"/>
                  </a:cubicBezTo>
                  <a:cubicBezTo>
                    <a:pt x="1347" y="15773"/>
                    <a:pt x="1256" y="16046"/>
                    <a:pt x="1210" y="16298"/>
                  </a:cubicBezTo>
                  <a:cubicBezTo>
                    <a:pt x="1165" y="16320"/>
                    <a:pt x="1142" y="16320"/>
                    <a:pt x="1119" y="16320"/>
                  </a:cubicBezTo>
                  <a:cubicBezTo>
                    <a:pt x="708" y="16480"/>
                    <a:pt x="389" y="16754"/>
                    <a:pt x="229" y="17165"/>
                  </a:cubicBezTo>
                  <a:cubicBezTo>
                    <a:pt x="69" y="17621"/>
                    <a:pt x="92" y="18169"/>
                    <a:pt x="69" y="18649"/>
                  </a:cubicBezTo>
                  <a:cubicBezTo>
                    <a:pt x="23" y="19790"/>
                    <a:pt x="1" y="20931"/>
                    <a:pt x="1" y="22072"/>
                  </a:cubicBezTo>
                  <a:cubicBezTo>
                    <a:pt x="23" y="23214"/>
                    <a:pt x="46" y="24378"/>
                    <a:pt x="69" y="25519"/>
                  </a:cubicBezTo>
                  <a:cubicBezTo>
                    <a:pt x="92" y="25770"/>
                    <a:pt x="92" y="26044"/>
                    <a:pt x="115" y="26295"/>
                  </a:cubicBezTo>
                  <a:cubicBezTo>
                    <a:pt x="160" y="26500"/>
                    <a:pt x="229" y="26706"/>
                    <a:pt x="389" y="26843"/>
                  </a:cubicBezTo>
                  <a:cubicBezTo>
                    <a:pt x="571" y="27003"/>
                    <a:pt x="800" y="27025"/>
                    <a:pt x="1028" y="27071"/>
                  </a:cubicBezTo>
                  <a:lnTo>
                    <a:pt x="1051" y="27071"/>
                  </a:lnTo>
                  <a:cubicBezTo>
                    <a:pt x="1165" y="27436"/>
                    <a:pt x="1324" y="27847"/>
                    <a:pt x="1621" y="28121"/>
                  </a:cubicBezTo>
                  <a:cubicBezTo>
                    <a:pt x="1690" y="28189"/>
                    <a:pt x="1781" y="28235"/>
                    <a:pt x="1849" y="28258"/>
                  </a:cubicBezTo>
                  <a:cubicBezTo>
                    <a:pt x="1849" y="28463"/>
                    <a:pt x="1872" y="28646"/>
                    <a:pt x="1872" y="28829"/>
                  </a:cubicBezTo>
                  <a:cubicBezTo>
                    <a:pt x="1872" y="28966"/>
                    <a:pt x="1895" y="29125"/>
                    <a:pt x="1964" y="29239"/>
                  </a:cubicBezTo>
                  <a:cubicBezTo>
                    <a:pt x="2055" y="29354"/>
                    <a:pt x="2169" y="29422"/>
                    <a:pt x="2306" y="29445"/>
                  </a:cubicBezTo>
                  <a:cubicBezTo>
                    <a:pt x="2306" y="29491"/>
                    <a:pt x="2306" y="29536"/>
                    <a:pt x="2306" y="29605"/>
                  </a:cubicBezTo>
                  <a:cubicBezTo>
                    <a:pt x="2306" y="29650"/>
                    <a:pt x="2306" y="29719"/>
                    <a:pt x="2306" y="29764"/>
                  </a:cubicBezTo>
                  <a:cubicBezTo>
                    <a:pt x="2306" y="29901"/>
                    <a:pt x="2306" y="30016"/>
                    <a:pt x="2329" y="30152"/>
                  </a:cubicBezTo>
                  <a:cubicBezTo>
                    <a:pt x="2329" y="30267"/>
                    <a:pt x="2329" y="30404"/>
                    <a:pt x="2352" y="30518"/>
                  </a:cubicBezTo>
                  <a:cubicBezTo>
                    <a:pt x="2352" y="30632"/>
                    <a:pt x="2397" y="30746"/>
                    <a:pt x="2420" y="30883"/>
                  </a:cubicBezTo>
                  <a:cubicBezTo>
                    <a:pt x="2420" y="30883"/>
                    <a:pt x="2420" y="30883"/>
                    <a:pt x="2420" y="30860"/>
                  </a:cubicBezTo>
                  <a:cubicBezTo>
                    <a:pt x="2420" y="30746"/>
                    <a:pt x="2443" y="30632"/>
                    <a:pt x="2443" y="30495"/>
                  </a:cubicBezTo>
                  <a:cubicBezTo>
                    <a:pt x="2443" y="30381"/>
                    <a:pt x="2420" y="30244"/>
                    <a:pt x="2420" y="30130"/>
                  </a:cubicBezTo>
                  <a:cubicBezTo>
                    <a:pt x="2420" y="30016"/>
                    <a:pt x="2420" y="29901"/>
                    <a:pt x="2420" y="29764"/>
                  </a:cubicBezTo>
                  <a:cubicBezTo>
                    <a:pt x="2420" y="29719"/>
                    <a:pt x="2420" y="29650"/>
                    <a:pt x="2443" y="29582"/>
                  </a:cubicBezTo>
                  <a:cubicBezTo>
                    <a:pt x="2443" y="29536"/>
                    <a:pt x="2443" y="29491"/>
                    <a:pt x="2443" y="29468"/>
                  </a:cubicBezTo>
                  <a:lnTo>
                    <a:pt x="2717" y="29468"/>
                  </a:lnTo>
                  <a:cubicBezTo>
                    <a:pt x="2717" y="29742"/>
                    <a:pt x="2762" y="30038"/>
                    <a:pt x="2785" y="30312"/>
                  </a:cubicBezTo>
                  <a:cubicBezTo>
                    <a:pt x="2785" y="30472"/>
                    <a:pt x="2785" y="30609"/>
                    <a:pt x="2808" y="30769"/>
                  </a:cubicBezTo>
                  <a:cubicBezTo>
                    <a:pt x="2808" y="30906"/>
                    <a:pt x="2808" y="31043"/>
                    <a:pt x="2854" y="31180"/>
                  </a:cubicBezTo>
                  <a:cubicBezTo>
                    <a:pt x="2854" y="31191"/>
                    <a:pt x="2865" y="31197"/>
                    <a:pt x="2877" y="31197"/>
                  </a:cubicBezTo>
                  <a:cubicBezTo>
                    <a:pt x="2888" y="31197"/>
                    <a:pt x="2899" y="31191"/>
                    <a:pt x="2899" y="31180"/>
                  </a:cubicBezTo>
                  <a:cubicBezTo>
                    <a:pt x="2922" y="31043"/>
                    <a:pt x="2899" y="30906"/>
                    <a:pt x="2899" y="30769"/>
                  </a:cubicBezTo>
                  <a:cubicBezTo>
                    <a:pt x="2899" y="30609"/>
                    <a:pt x="2877" y="30472"/>
                    <a:pt x="2877" y="30312"/>
                  </a:cubicBezTo>
                  <a:cubicBezTo>
                    <a:pt x="2854" y="30038"/>
                    <a:pt x="2854" y="29742"/>
                    <a:pt x="2831" y="29468"/>
                  </a:cubicBezTo>
                  <a:lnTo>
                    <a:pt x="3219" y="29468"/>
                  </a:lnTo>
                  <a:cubicBezTo>
                    <a:pt x="3196" y="29650"/>
                    <a:pt x="3219" y="29856"/>
                    <a:pt x="3219" y="30061"/>
                  </a:cubicBezTo>
                  <a:cubicBezTo>
                    <a:pt x="3219" y="30289"/>
                    <a:pt x="3219" y="30495"/>
                    <a:pt x="3242" y="30723"/>
                  </a:cubicBezTo>
                  <a:cubicBezTo>
                    <a:pt x="3242" y="30735"/>
                    <a:pt x="3259" y="30740"/>
                    <a:pt x="3276" y="30740"/>
                  </a:cubicBezTo>
                  <a:cubicBezTo>
                    <a:pt x="3293" y="30740"/>
                    <a:pt x="3310" y="30735"/>
                    <a:pt x="3310" y="30723"/>
                  </a:cubicBezTo>
                  <a:cubicBezTo>
                    <a:pt x="3310" y="30495"/>
                    <a:pt x="3310" y="30289"/>
                    <a:pt x="3310" y="30061"/>
                  </a:cubicBezTo>
                  <a:cubicBezTo>
                    <a:pt x="3310" y="29856"/>
                    <a:pt x="3333" y="29650"/>
                    <a:pt x="3333" y="29445"/>
                  </a:cubicBezTo>
                  <a:cubicBezTo>
                    <a:pt x="3447" y="29445"/>
                    <a:pt x="3561" y="29445"/>
                    <a:pt x="3675" y="29422"/>
                  </a:cubicBezTo>
                  <a:lnTo>
                    <a:pt x="3675" y="29422"/>
                  </a:lnTo>
                  <a:cubicBezTo>
                    <a:pt x="3653" y="29536"/>
                    <a:pt x="3675" y="29673"/>
                    <a:pt x="3653" y="29787"/>
                  </a:cubicBezTo>
                  <a:lnTo>
                    <a:pt x="3653" y="30244"/>
                  </a:lnTo>
                  <a:cubicBezTo>
                    <a:pt x="3653" y="30540"/>
                    <a:pt x="3630" y="30860"/>
                    <a:pt x="3698" y="31157"/>
                  </a:cubicBezTo>
                  <a:cubicBezTo>
                    <a:pt x="3698" y="31168"/>
                    <a:pt x="3704" y="31174"/>
                    <a:pt x="3710" y="31174"/>
                  </a:cubicBezTo>
                  <a:cubicBezTo>
                    <a:pt x="3715" y="31174"/>
                    <a:pt x="3721" y="31168"/>
                    <a:pt x="3721" y="31157"/>
                  </a:cubicBezTo>
                  <a:cubicBezTo>
                    <a:pt x="3790" y="30860"/>
                    <a:pt x="3790" y="30540"/>
                    <a:pt x="3790" y="30244"/>
                  </a:cubicBezTo>
                  <a:cubicBezTo>
                    <a:pt x="3790" y="30084"/>
                    <a:pt x="3790" y="29924"/>
                    <a:pt x="3812" y="29764"/>
                  </a:cubicBezTo>
                  <a:cubicBezTo>
                    <a:pt x="3812" y="29650"/>
                    <a:pt x="3812" y="29513"/>
                    <a:pt x="3790" y="29399"/>
                  </a:cubicBezTo>
                  <a:cubicBezTo>
                    <a:pt x="3835" y="29399"/>
                    <a:pt x="3881" y="29399"/>
                    <a:pt x="3927" y="29376"/>
                  </a:cubicBezTo>
                  <a:cubicBezTo>
                    <a:pt x="3995" y="29376"/>
                    <a:pt x="4041" y="29376"/>
                    <a:pt x="4109" y="29354"/>
                  </a:cubicBezTo>
                  <a:cubicBezTo>
                    <a:pt x="4109" y="29833"/>
                    <a:pt x="4109" y="30289"/>
                    <a:pt x="4109" y="30769"/>
                  </a:cubicBezTo>
                  <a:cubicBezTo>
                    <a:pt x="4109" y="30803"/>
                    <a:pt x="4138" y="30820"/>
                    <a:pt x="4166" y="30820"/>
                  </a:cubicBezTo>
                  <a:cubicBezTo>
                    <a:pt x="4195" y="30820"/>
                    <a:pt x="4223" y="30803"/>
                    <a:pt x="4223" y="30769"/>
                  </a:cubicBezTo>
                  <a:cubicBezTo>
                    <a:pt x="4246" y="30289"/>
                    <a:pt x="4269" y="29810"/>
                    <a:pt x="4223" y="29331"/>
                  </a:cubicBezTo>
                  <a:cubicBezTo>
                    <a:pt x="4429" y="29285"/>
                    <a:pt x="4611" y="29194"/>
                    <a:pt x="4657" y="28988"/>
                  </a:cubicBezTo>
                  <a:cubicBezTo>
                    <a:pt x="4703" y="28829"/>
                    <a:pt x="4703" y="28669"/>
                    <a:pt x="4703" y="28509"/>
                  </a:cubicBezTo>
                  <a:cubicBezTo>
                    <a:pt x="4703" y="28349"/>
                    <a:pt x="4703" y="28189"/>
                    <a:pt x="4703" y="28030"/>
                  </a:cubicBezTo>
                  <a:cubicBezTo>
                    <a:pt x="4885" y="27916"/>
                    <a:pt x="5045" y="27779"/>
                    <a:pt x="5182" y="27619"/>
                  </a:cubicBezTo>
                  <a:cubicBezTo>
                    <a:pt x="5387" y="27368"/>
                    <a:pt x="5547" y="27048"/>
                    <a:pt x="5547" y="26706"/>
                  </a:cubicBezTo>
                  <a:cubicBezTo>
                    <a:pt x="5821" y="26615"/>
                    <a:pt x="6095" y="26478"/>
                    <a:pt x="6232" y="26204"/>
                  </a:cubicBezTo>
                  <a:cubicBezTo>
                    <a:pt x="6346" y="26021"/>
                    <a:pt x="6369" y="25793"/>
                    <a:pt x="6369" y="25565"/>
                  </a:cubicBezTo>
                  <a:cubicBezTo>
                    <a:pt x="6369" y="25291"/>
                    <a:pt x="6369" y="25017"/>
                    <a:pt x="6346" y="24766"/>
                  </a:cubicBezTo>
                  <a:cubicBezTo>
                    <a:pt x="6323" y="23602"/>
                    <a:pt x="6300" y="22460"/>
                    <a:pt x="6255" y="21296"/>
                  </a:cubicBezTo>
                  <a:cubicBezTo>
                    <a:pt x="6232" y="20726"/>
                    <a:pt x="6232" y="20155"/>
                    <a:pt x="6209" y="19584"/>
                  </a:cubicBezTo>
                  <a:cubicBezTo>
                    <a:pt x="6186" y="19082"/>
                    <a:pt x="6186" y="18580"/>
                    <a:pt x="6163" y="18055"/>
                  </a:cubicBezTo>
                  <a:cubicBezTo>
                    <a:pt x="6118" y="17667"/>
                    <a:pt x="6049" y="17233"/>
                    <a:pt x="5775" y="16937"/>
                  </a:cubicBezTo>
                  <a:cubicBezTo>
                    <a:pt x="5524" y="16686"/>
                    <a:pt x="5205" y="16526"/>
                    <a:pt x="4885" y="16412"/>
                  </a:cubicBezTo>
                  <a:cubicBezTo>
                    <a:pt x="4885" y="16389"/>
                    <a:pt x="4885" y="16389"/>
                    <a:pt x="4862" y="16389"/>
                  </a:cubicBezTo>
                  <a:cubicBezTo>
                    <a:pt x="4840" y="16275"/>
                    <a:pt x="4817" y="16161"/>
                    <a:pt x="4794" y="16046"/>
                  </a:cubicBezTo>
                  <a:cubicBezTo>
                    <a:pt x="4771" y="15955"/>
                    <a:pt x="4748" y="15864"/>
                    <a:pt x="4703" y="15750"/>
                  </a:cubicBezTo>
                  <a:cubicBezTo>
                    <a:pt x="4680" y="15613"/>
                    <a:pt x="4589" y="15476"/>
                    <a:pt x="4452" y="15407"/>
                  </a:cubicBezTo>
                  <a:cubicBezTo>
                    <a:pt x="4337" y="15339"/>
                    <a:pt x="4200" y="15339"/>
                    <a:pt x="4064" y="15339"/>
                  </a:cubicBezTo>
                  <a:lnTo>
                    <a:pt x="3516" y="15339"/>
                  </a:lnTo>
                  <a:cubicBezTo>
                    <a:pt x="3516" y="15248"/>
                    <a:pt x="3516" y="15156"/>
                    <a:pt x="3516" y="15088"/>
                  </a:cubicBezTo>
                  <a:cubicBezTo>
                    <a:pt x="3539" y="14974"/>
                    <a:pt x="3539" y="14882"/>
                    <a:pt x="3516" y="14768"/>
                  </a:cubicBezTo>
                  <a:cubicBezTo>
                    <a:pt x="3516" y="14677"/>
                    <a:pt x="3493" y="14608"/>
                    <a:pt x="3402" y="14563"/>
                  </a:cubicBezTo>
                  <a:cubicBezTo>
                    <a:pt x="3333" y="14540"/>
                    <a:pt x="3242" y="14540"/>
                    <a:pt x="3151" y="14540"/>
                  </a:cubicBezTo>
                  <a:lnTo>
                    <a:pt x="3082" y="14540"/>
                  </a:lnTo>
                  <a:cubicBezTo>
                    <a:pt x="3082" y="14472"/>
                    <a:pt x="3105" y="14426"/>
                    <a:pt x="3105" y="14380"/>
                  </a:cubicBezTo>
                  <a:cubicBezTo>
                    <a:pt x="3105" y="14175"/>
                    <a:pt x="3082" y="13969"/>
                    <a:pt x="3082" y="13787"/>
                  </a:cubicBezTo>
                  <a:cubicBezTo>
                    <a:pt x="3082" y="12554"/>
                    <a:pt x="3059" y="1963"/>
                    <a:pt x="3036" y="754"/>
                  </a:cubicBezTo>
                  <a:cubicBezTo>
                    <a:pt x="3036" y="502"/>
                    <a:pt x="3014" y="251"/>
                    <a:pt x="30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21"/>
            <p:cNvSpPr/>
            <p:nvPr/>
          </p:nvSpPr>
          <p:spPr>
            <a:xfrm>
              <a:off x="1110050" y="1966450"/>
              <a:ext cx="63925" cy="31275"/>
            </a:xfrm>
            <a:custGeom>
              <a:avLst/>
              <a:gdLst/>
              <a:ahLst/>
              <a:cxnLst/>
              <a:rect l="l" t="t" r="r" b="b"/>
              <a:pathLst>
                <a:path w="2557" h="1251" extrusionOk="0">
                  <a:moveTo>
                    <a:pt x="2557" y="0"/>
                  </a:moveTo>
                  <a:cubicBezTo>
                    <a:pt x="2420" y="69"/>
                    <a:pt x="2305" y="137"/>
                    <a:pt x="2168" y="183"/>
                  </a:cubicBezTo>
                  <a:cubicBezTo>
                    <a:pt x="1810" y="290"/>
                    <a:pt x="1452" y="328"/>
                    <a:pt x="1094" y="328"/>
                  </a:cubicBezTo>
                  <a:cubicBezTo>
                    <a:pt x="995" y="328"/>
                    <a:pt x="897" y="325"/>
                    <a:pt x="799" y="320"/>
                  </a:cubicBezTo>
                  <a:cubicBezTo>
                    <a:pt x="689" y="320"/>
                    <a:pt x="580" y="324"/>
                    <a:pt x="472" y="324"/>
                  </a:cubicBezTo>
                  <a:cubicBezTo>
                    <a:pt x="310" y="324"/>
                    <a:pt x="151" y="315"/>
                    <a:pt x="0" y="274"/>
                  </a:cubicBezTo>
                  <a:lnTo>
                    <a:pt x="0" y="274"/>
                  </a:lnTo>
                  <a:cubicBezTo>
                    <a:pt x="0" y="411"/>
                    <a:pt x="23" y="571"/>
                    <a:pt x="23" y="708"/>
                  </a:cubicBezTo>
                  <a:cubicBezTo>
                    <a:pt x="23" y="845"/>
                    <a:pt x="23" y="1027"/>
                    <a:pt x="137" y="1142"/>
                  </a:cubicBezTo>
                  <a:cubicBezTo>
                    <a:pt x="219" y="1223"/>
                    <a:pt x="382" y="1235"/>
                    <a:pt x="526" y="1235"/>
                  </a:cubicBezTo>
                  <a:cubicBezTo>
                    <a:pt x="584" y="1235"/>
                    <a:pt x="639" y="1233"/>
                    <a:pt x="685" y="1233"/>
                  </a:cubicBezTo>
                  <a:cubicBezTo>
                    <a:pt x="788" y="1244"/>
                    <a:pt x="890" y="1250"/>
                    <a:pt x="990" y="1250"/>
                  </a:cubicBezTo>
                  <a:cubicBezTo>
                    <a:pt x="1090" y="1250"/>
                    <a:pt x="1187" y="1244"/>
                    <a:pt x="1278" y="1233"/>
                  </a:cubicBezTo>
                  <a:cubicBezTo>
                    <a:pt x="1484" y="1210"/>
                    <a:pt x="1689" y="1187"/>
                    <a:pt x="1895" y="1142"/>
                  </a:cubicBezTo>
                  <a:cubicBezTo>
                    <a:pt x="2054" y="1119"/>
                    <a:pt x="2283" y="1119"/>
                    <a:pt x="2420" y="1005"/>
                  </a:cubicBezTo>
                  <a:cubicBezTo>
                    <a:pt x="2534" y="868"/>
                    <a:pt x="2511" y="639"/>
                    <a:pt x="2534" y="480"/>
                  </a:cubicBezTo>
                  <a:cubicBezTo>
                    <a:pt x="2534" y="320"/>
                    <a:pt x="2534" y="160"/>
                    <a:pt x="25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21"/>
            <p:cNvSpPr/>
            <p:nvPr/>
          </p:nvSpPr>
          <p:spPr>
            <a:xfrm>
              <a:off x="1092350" y="1933350"/>
              <a:ext cx="101600" cy="35550"/>
            </a:xfrm>
            <a:custGeom>
              <a:avLst/>
              <a:gdLst/>
              <a:ahLst/>
              <a:cxnLst/>
              <a:rect l="l" t="t" r="r" b="b"/>
              <a:pathLst>
                <a:path w="4064" h="1422" extrusionOk="0">
                  <a:moveTo>
                    <a:pt x="4063" y="0"/>
                  </a:moveTo>
                  <a:lnTo>
                    <a:pt x="4063" y="0"/>
                  </a:lnTo>
                  <a:cubicBezTo>
                    <a:pt x="3949" y="23"/>
                    <a:pt x="3835" y="69"/>
                    <a:pt x="3721" y="92"/>
                  </a:cubicBezTo>
                  <a:cubicBezTo>
                    <a:pt x="2893" y="308"/>
                    <a:pt x="2036" y="410"/>
                    <a:pt x="1184" y="410"/>
                  </a:cubicBezTo>
                  <a:cubicBezTo>
                    <a:pt x="957" y="410"/>
                    <a:pt x="729" y="403"/>
                    <a:pt x="503" y="389"/>
                  </a:cubicBezTo>
                  <a:cubicBezTo>
                    <a:pt x="343" y="389"/>
                    <a:pt x="160" y="366"/>
                    <a:pt x="0" y="343"/>
                  </a:cubicBezTo>
                  <a:lnTo>
                    <a:pt x="0" y="343"/>
                  </a:lnTo>
                  <a:cubicBezTo>
                    <a:pt x="92" y="617"/>
                    <a:pt x="206" y="891"/>
                    <a:pt x="366" y="1096"/>
                  </a:cubicBezTo>
                  <a:cubicBezTo>
                    <a:pt x="480" y="1210"/>
                    <a:pt x="617" y="1302"/>
                    <a:pt x="777" y="1347"/>
                  </a:cubicBezTo>
                  <a:cubicBezTo>
                    <a:pt x="959" y="1416"/>
                    <a:pt x="1165" y="1416"/>
                    <a:pt x="1370" y="1416"/>
                  </a:cubicBezTo>
                  <a:cubicBezTo>
                    <a:pt x="1478" y="1419"/>
                    <a:pt x="1588" y="1421"/>
                    <a:pt x="1699" y="1421"/>
                  </a:cubicBezTo>
                  <a:cubicBezTo>
                    <a:pt x="2365" y="1421"/>
                    <a:pt x="3075" y="1337"/>
                    <a:pt x="3584" y="868"/>
                  </a:cubicBezTo>
                  <a:cubicBezTo>
                    <a:pt x="3835" y="640"/>
                    <a:pt x="4018" y="343"/>
                    <a:pt x="40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21"/>
            <p:cNvSpPr/>
            <p:nvPr/>
          </p:nvSpPr>
          <p:spPr>
            <a:xfrm>
              <a:off x="1094625" y="1652600"/>
              <a:ext cx="82775" cy="21125"/>
            </a:xfrm>
            <a:custGeom>
              <a:avLst/>
              <a:gdLst/>
              <a:ahLst/>
              <a:cxnLst/>
              <a:rect l="l" t="t" r="r" b="b"/>
              <a:pathLst>
                <a:path w="3311" h="845" extrusionOk="0">
                  <a:moveTo>
                    <a:pt x="1621" y="0"/>
                  </a:moveTo>
                  <a:cubicBezTo>
                    <a:pt x="1439" y="23"/>
                    <a:pt x="1233" y="23"/>
                    <a:pt x="1028" y="23"/>
                  </a:cubicBezTo>
                  <a:cubicBezTo>
                    <a:pt x="845" y="46"/>
                    <a:pt x="617" y="23"/>
                    <a:pt x="412" y="92"/>
                  </a:cubicBezTo>
                  <a:cubicBezTo>
                    <a:pt x="161" y="183"/>
                    <a:pt x="69" y="480"/>
                    <a:pt x="1" y="708"/>
                  </a:cubicBezTo>
                  <a:cubicBezTo>
                    <a:pt x="115" y="685"/>
                    <a:pt x="229" y="662"/>
                    <a:pt x="343" y="640"/>
                  </a:cubicBezTo>
                  <a:cubicBezTo>
                    <a:pt x="343" y="640"/>
                    <a:pt x="366" y="640"/>
                    <a:pt x="389" y="662"/>
                  </a:cubicBezTo>
                  <a:cubicBezTo>
                    <a:pt x="708" y="602"/>
                    <a:pt x="1038" y="581"/>
                    <a:pt x="1371" y="581"/>
                  </a:cubicBezTo>
                  <a:cubicBezTo>
                    <a:pt x="1538" y="581"/>
                    <a:pt x="1705" y="586"/>
                    <a:pt x="1872" y="594"/>
                  </a:cubicBezTo>
                  <a:cubicBezTo>
                    <a:pt x="2329" y="640"/>
                    <a:pt x="2785" y="685"/>
                    <a:pt x="3219" y="822"/>
                  </a:cubicBezTo>
                  <a:cubicBezTo>
                    <a:pt x="3265" y="822"/>
                    <a:pt x="3288" y="822"/>
                    <a:pt x="3310" y="845"/>
                  </a:cubicBezTo>
                  <a:cubicBezTo>
                    <a:pt x="3288" y="754"/>
                    <a:pt x="3242" y="662"/>
                    <a:pt x="3196" y="571"/>
                  </a:cubicBezTo>
                  <a:cubicBezTo>
                    <a:pt x="3174" y="480"/>
                    <a:pt x="3151" y="388"/>
                    <a:pt x="3105" y="297"/>
                  </a:cubicBezTo>
                  <a:cubicBezTo>
                    <a:pt x="3082" y="229"/>
                    <a:pt x="3059" y="160"/>
                    <a:pt x="2991" y="115"/>
                  </a:cubicBezTo>
                  <a:cubicBezTo>
                    <a:pt x="2945" y="69"/>
                    <a:pt x="2854" y="46"/>
                    <a:pt x="2785" y="23"/>
                  </a:cubicBezTo>
                  <a:cubicBezTo>
                    <a:pt x="2603" y="0"/>
                    <a:pt x="2420" y="0"/>
                    <a:pt x="2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21"/>
            <p:cNvSpPr/>
            <p:nvPr/>
          </p:nvSpPr>
          <p:spPr>
            <a:xfrm>
              <a:off x="1123725" y="1631400"/>
              <a:ext cx="20000" cy="17225"/>
            </a:xfrm>
            <a:custGeom>
              <a:avLst/>
              <a:gdLst/>
              <a:ahLst/>
              <a:cxnLst/>
              <a:rect l="l" t="t" r="r" b="b"/>
              <a:pathLst>
                <a:path w="800" h="689" extrusionOk="0">
                  <a:moveTo>
                    <a:pt x="63" y="0"/>
                  </a:moveTo>
                  <a:cubicBezTo>
                    <a:pt x="40" y="0"/>
                    <a:pt x="24" y="8"/>
                    <a:pt x="24" y="50"/>
                  </a:cubicBezTo>
                  <a:cubicBezTo>
                    <a:pt x="1" y="118"/>
                    <a:pt x="24" y="187"/>
                    <a:pt x="24" y="255"/>
                  </a:cubicBezTo>
                  <a:cubicBezTo>
                    <a:pt x="24" y="392"/>
                    <a:pt x="47" y="529"/>
                    <a:pt x="47" y="689"/>
                  </a:cubicBezTo>
                  <a:cubicBezTo>
                    <a:pt x="298" y="666"/>
                    <a:pt x="549" y="666"/>
                    <a:pt x="800" y="666"/>
                  </a:cubicBezTo>
                  <a:cubicBezTo>
                    <a:pt x="777" y="529"/>
                    <a:pt x="777" y="392"/>
                    <a:pt x="777" y="255"/>
                  </a:cubicBezTo>
                  <a:cubicBezTo>
                    <a:pt x="777" y="232"/>
                    <a:pt x="754" y="187"/>
                    <a:pt x="754" y="141"/>
                  </a:cubicBezTo>
                  <a:cubicBezTo>
                    <a:pt x="754" y="118"/>
                    <a:pt x="777" y="72"/>
                    <a:pt x="754" y="50"/>
                  </a:cubicBezTo>
                  <a:lnTo>
                    <a:pt x="594" y="50"/>
                  </a:lnTo>
                  <a:cubicBezTo>
                    <a:pt x="435" y="27"/>
                    <a:pt x="275" y="4"/>
                    <a:pt x="115" y="4"/>
                  </a:cubicBezTo>
                  <a:cubicBezTo>
                    <a:pt x="97" y="4"/>
                    <a:pt x="78" y="0"/>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21"/>
            <p:cNvSpPr/>
            <p:nvPr/>
          </p:nvSpPr>
          <p:spPr>
            <a:xfrm>
              <a:off x="1073525" y="1657125"/>
              <a:ext cx="129550" cy="335025"/>
            </a:xfrm>
            <a:custGeom>
              <a:avLst/>
              <a:gdLst/>
              <a:ahLst/>
              <a:cxnLst/>
              <a:rect l="l" t="t" r="r" b="b"/>
              <a:pathLst>
                <a:path w="5182" h="13401" extrusionOk="0">
                  <a:moveTo>
                    <a:pt x="2912" y="0"/>
                  </a:moveTo>
                  <a:cubicBezTo>
                    <a:pt x="2813" y="0"/>
                    <a:pt x="2716" y="2"/>
                    <a:pt x="2625" y="2"/>
                  </a:cubicBezTo>
                  <a:lnTo>
                    <a:pt x="2077" y="2"/>
                  </a:lnTo>
                  <a:cubicBezTo>
                    <a:pt x="1918" y="25"/>
                    <a:pt x="1712" y="25"/>
                    <a:pt x="1530" y="48"/>
                  </a:cubicBezTo>
                  <a:cubicBezTo>
                    <a:pt x="1484" y="71"/>
                    <a:pt x="1507" y="162"/>
                    <a:pt x="1552" y="162"/>
                  </a:cubicBezTo>
                  <a:cubicBezTo>
                    <a:pt x="1735" y="162"/>
                    <a:pt x="1918" y="139"/>
                    <a:pt x="2077" y="139"/>
                  </a:cubicBezTo>
                  <a:lnTo>
                    <a:pt x="2602" y="139"/>
                  </a:lnTo>
                  <a:cubicBezTo>
                    <a:pt x="2762" y="139"/>
                    <a:pt x="2945" y="116"/>
                    <a:pt x="3127" y="116"/>
                  </a:cubicBezTo>
                  <a:cubicBezTo>
                    <a:pt x="3287" y="116"/>
                    <a:pt x="3447" y="139"/>
                    <a:pt x="3607" y="185"/>
                  </a:cubicBezTo>
                  <a:cubicBezTo>
                    <a:pt x="3614" y="187"/>
                    <a:pt x="3621" y="188"/>
                    <a:pt x="3627" y="188"/>
                  </a:cubicBezTo>
                  <a:cubicBezTo>
                    <a:pt x="3675" y="188"/>
                    <a:pt x="3670" y="114"/>
                    <a:pt x="3629" y="93"/>
                  </a:cubicBezTo>
                  <a:cubicBezTo>
                    <a:pt x="3418" y="12"/>
                    <a:pt x="3159" y="0"/>
                    <a:pt x="2912" y="0"/>
                  </a:cubicBezTo>
                  <a:close/>
                  <a:moveTo>
                    <a:pt x="1256" y="71"/>
                  </a:moveTo>
                  <a:cubicBezTo>
                    <a:pt x="1233" y="71"/>
                    <a:pt x="1233" y="93"/>
                    <a:pt x="1233" y="93"/>
                  </a:cubicBezTo>
                  <a:lnTo>
                    <a:pt x="1210" y="93"/>
                  </a:lnTo>
                  <a:cubicBezTo>
                    <a:pt x="1210" y="116"/>
                    <a:pt x="1187" y="116"/>
                    <a:pt x="1187" y="139"/>
                  </a:cubicBezTo>
                  <a:cubicBezTo>
                    <a:pt x="1187" y="139"/>
                    <a:pt x="1187" y="162"/>
                    <a:pt x="1187" y="162"/>
                  </a:cubicBezTo>
                  <a:cubicBezTo>
                    <a:pt x="1187" y="185"/>
                    <a:pt x="1210" y="185"/>
                    <a:pt x="1210" y="185"/>
                  </a:cubicBezTo>
                  <a:cubicBezTo>
                    <a:pt x="1210" y="207"/>
                    <a:pt x="1210" y="207"/>
                    <a:pt x="1233" y="207"/>
                  </a:cubicBezTo>
                  <a:lnTo>
                    <a:pt x="1301" y="207"/>
                  </a:lnTo>
                  <a:cubicBezTo>
                    <a:pt x="1301" y="207"/>
                    <a:pt x="1301" y="185"/>
                    <a:pt x="1301" y="185"/>
                  </a:cubicBezTo>
                  <a:cubicBezTo>
                    <a:pt x="1301" y="185"/>
                    <a:pt x="1324" y="162"/>
                    <a:pt x="1324" y="162"/>
                  </a:cubicBezTo>
                  <a:cubicBezTo>
                    <a:pt x="1324" y="162"/>
                    <a:pt x="1324" y="139"/>
                    <a:pt x="1324" y="139"/>
                  </a:cubicBezTo>
                  <a:cubicBezTo>
                    <a:pt x="1324" y="116"/>
                    <a:pt x="1301" y="116"/>
                    <a:pt x="1301" y="93"/>
                  </a:cubicBezTo>
                  <a:lnTo>
                    <a:pt x="1278" y="93"/>
                  </a:lnTo>
                  <a:cubicBezTo>
                    <a:pt x="1278" y="93"/>
                    <a:pt x="1256" y="71"/>
                    <a:pt x="1256" y="71"/>
                  </a:cubicBezTo>
                  <a:close/>
                  <a:moveTo>
                    <a:pt x="788" y="2062"/>
                  </a:moveTo>
                  <a:cubicBezTo>
                    <a:pt x="771" y="2062"/>
                    <a:pt x="753" y="2068"/>
                    <a:pt x="753" y="2079"/>
                  </a:cubicBezTo>
                  <a:cubicBezTo>
                    <a:pt x="776" y="3403"/>
                    <a:pt x="799" y="4727"/>
                    <a:pt x="845" y="6028"/>
                  </a:cubicBezTo>
                  <a:cubicBezTo>
                    <a:pt x="845" y="6062"/>
                    <a:pt x="862" y="6079"/>
                    <a:pt x="879" y="6079"/>
                  </a:cubicBezTo>
                  <a:cubicBezTo>
                    <a:pt x="896" y="6079"/>
                    <a:pt x="913" y="6062"/>
                    <a:pt x="913" y="6028"/>
                  </a:cubicBezTo>
                  <a:cubicBezTo>
                    <a:pt x="890" y="4727"/>
                    <a:pt x="868" y="3403"/>
                    <a:pt x="822" y="2079"/>
                  </a:cubicBezTo>
                  <a:cubicBezTo>
                    <a:pt x="822" y="2068"/>
                    <a:pt x="805" y="2062"/>
                    <a:pt x="788" y="2062"/>
                  </a:cubicBezTo>
                  <a:close/>
                  <a:moveTo>
                    <a:pt x="4853" y="1531"/>
                  </a:moveTo>
                  <a:cubicBezTo>
                    <a:pt x="4822" y="1531"/>
                    <a:pt x="4794" y="1554"/>
                    <a:pt x="4794" y="1600"/>
                  </a:cubicBezTo>
                  <a:cubicBezTo>
                    <a:pt x="4839" y="2399"/>
                    <a:pt x="4885" y="3198"/>
                    <a:pt x="4931" y="3996"/>
                  </a:cubicBezTo>
                  <a:cubicBezTo>
                    <a:pt x="4931" y="4407"/>
                    <a:pt x="4953" y="4795"/>
                    <a:pt x="4976" y="5206"/>
                  </a:cubicBezTo>
                  <a:cubicBezTo>
                    <a:pt x="4976" y="5594"/>
                    <a:pt x="4999" y="6005"/>
                    <a:pt x="5022" y="6393"/>
                  </a:cubicBezTo>
                  <a:cubicBezTo>
                    <a:pt x="5022" y="6439"/>
                    <a:pt x="5050" y="6462"/>
                    <a:pt x="5079" y="6462"/>
                  </a:cubicBezTo>
                  <a:cubicBezTo>
                    <a:pt x="5107" y="6462"/>
                    <a:pt x="5136" y="6439"/>
                    <a:pt x="5136" y="6393"/>
                  </a:cubicBezTo>
                  <a:cubicBezTo>
                    <a:pt x="5159" y="6005"/>
                    <a:pt x="5182" y="5594"/>
                    <a:pt x="5182" y="5183"/>
                  </a:cubicBezTo>
                  <a:cubicBezTo>
                    <a:pt x="5159" y="4795"/>
                    <a:pt x="5159" y="4385"/>
                    <a:pt x="5136" y="3996"/>
                  </a:cubicBezTo>
                  <a:cubicBezTo>
                    <a:pt x="5113" y="3198"/>
                    <a:pt x="5022" y="2399"/>
                    <a:pt x="4931" y="1600"/>
                  </a:cubicBezTo>
                  <a:cubicBezTo>
                    <a:pt x="4919" y="1554"/>
                    <a:pt x="4885" y="1531"/>
                    <a:pt x="4853" y="1531"/>
                  </a:cubicBezTo>
                  <a:close/>
                  <a:moveTo>
                    <a:pt x="913" y="6736"/>
                  </a:moveTo>
                  <a:cubicBezTo>
                    <a:pt x="890" y="6736"/>
                    <a:pt x="868" y="6758"/>
                    <a:pt x="868" y="6781"/>
                  </a:cubicBezTo>
                  <a:cubicBezTo>
                    <a:pt x="868" y="6918"/>
                    <a:pt x="868" y="7032"/>
                    <a:pt x="868" y="7146"/>
                  </a:cubicBezTo>
                  <a:cubicBezTo>
                    <a:pt x="868" y="7192"/>
                    <a:pt x="890" y="7215"/>
                    <a:pt x="913" y="7215"/>
                  </a:cubicBezTo>
                  <a:cubicBezTo>
                    <a:pt x="936" y="7215"/>
                    <a:pt x="959" y="7192"/>
                    <a:pt x="959" y="7146"/>
                  </a:cubicBezTo>
                  <a:cubicBezTo>
                    <a:pt x="982" y="7032"/>
                    <a:pt x="982" y="6918"/>
                    <a:pt x="982" y="6781"/>
                  </a:cubicBezTo>
                  <a:cubicBezTo>
                    <a:pt x="982" y="6758"/>
                    <a:pt x="936" y="6736"/>
                    <a:pt x="913" y="6736"/>
                  </a:cubicBezTo>
                  <a:close/>
                  <a:moveTo>
                    <a:pt x="69" y="1708"/>
                  </a:moveTo>
                  <a:cubicBezTo>
                    <a:pt x="46" y="1708"/>
                    <a:pt x="23" y="1725"/>
                    <a:pt x="23" y="1760"/>
                  </a:cubicBezTo>
                  <a:cubicBezTo>
                    <a:pt x="23" y="2170"/>
                    <a:pt x="0" y="2581"/>
                    <a:pt x="0" y="3015"/>
                  </a:cubicBezTo>
                  <a:cubicBezTo>
                    <a:pt x="0" y="3745"/>
                    <a:pt x="0" y="4476"/>
                    <a:pt x="23" y="5206"/>
                  </a:cubicBezTo>
                  <a:cubicBezTo>
                    <a:pt x="23" y="5937"/>
                    <a:pt x="92" y="6690"/>
                    <a:pt x="137" y="7420"/>
                  </a:cubicBezTo>
                  <a:cubicBezTo>
                    <a:pt x="137" y="7455"/>
                    <a:pt x="160" y="7472"/>
                    <a:pt x="183" y="7472"/>
                  </a:cubicBezTo>
                  <a:cubicBezTo>
                    <a:pt x="206" y="7472"/>
                    <a:pt x="229" y="7455"/>
                    <a:pt x="229" y="7420"/>
                  </a:cubicBezTo>
                  <a:cubicBezTo>
                    <a:pt x="229" y="6987"/>
                    <a:pt x="206" y="6576"/>
                    <a:pt x="206" y="6165"/>
                  </a:cubicBezTo>
                  <a:cubicBezTo>
                    <a:pt x="183" y="4681"/>
                    <a:pt x="114" y="3220"/>
                    <a:pt x="114" y="1760"/>
                  </a:cubicBezTo>
                  <a:cubicBezTo>
                    <a:pt x="114" y="1725"/>
                    <a:pt x="92" y="1708"/>
                    <a:pt x="69" y="1708"/>
                  </a:cubicBezTo>
                  <a:close/>
                  <a:moveTo>
                    <a:pt x="5045" y="7169"/>
                  </a:moveTo>
                  <a:cubicBezTo>
                    <a:pt x="4999" y="7169"/>
                    <a:pt x="4976" y="7192"/>
                    <a:pt x="4976" y="7238"/>
                  </a:cubicBezTo>
                  <a:cubicBezTo>
                    <a:pt x="4976" y="7352"/>
                    <a:pt x="4976" y="7466"/>
                    <a:pt x="4999" y="7580"/>
                  </a:cubicBezTo>
                  <a:cubicBezTo>
                    <a:pt x="4999" y="7603"/>
                    <a:pt x="5022" y="7626"/>
                    <a:pt x="5045" y="7626"/>
                  </a:cubicBezTo>
                  <a:cubicBezTo>
                    <a:pt x="5090" y="7626"/>
                    <a:pt x="5113" y="7603"/>
                    <a:pt x="5113" y="7580"/>
                  </a:cubicBezTo>
                  <a:cubicBezTo>
                    <a:pt x="5113" y="7466"/>
                    <a:pt x="5113" y="7352"/>
                    <a:pt x="5113" y="7238"/>
                  </a:cubicBezTo>
                  <a:cubicBezTo>
                    <a:pt x="5113" y="7192"/>
                    <a:pt x="5067" y="7169"/>
                    <a:pt x="5045" y="7169"/>
                  </a:cubicBezTo>
                  <a:close/>
                  <a:moveTo>
                    <a:pt x="3673" y="1117"/>
                  </a:moveTo>
                  <a:cubicBezTo>
                    <a:pt x="3656" y="1117"/>
                    <a:pt x="3639" y="1130"/>
                    <a:pt x="3652" y="1143"/>
                  </a:cubicBezTo>
                  <a:cubicBezTo>
                    <a:pt x="3698" y="1623"/>
                    <a:pt x="3744" y="2102"/>
                    <a:pt x="3766" y="2581"/>
                  </a:cubicBezTo>
                  <a:cubicBezTo>
                    <a:pt x="3812" y="3426"/>
                    <a:pt x="3812" y="4270"/>
                    <a:pt x="3858" y="5115"/>
                  </a:cubicBezTo>
                  <a:cubicBezTo>
                    <a:pt x="3903" y="5959"/>
                    <a:pt x="3881" y="6804"/>
                    <a:pt x="3858" y="7649"/>
                  </a:cubicBezTo>
                  <a:cubicBezTo>
                    <a:pt x="3858" y="7671"/>
                    <a:pt x="3875" y="7683"/>
                    <a:pt x="3892" y="7683"/>
                  </a:cubicBezTo>
                  <a:cubicBezTo>
                    <a:pt x="3909" y="7683"/>
                    <a:pt x="3926" y="7671"/>
                    <a:pt x="3926" y="7649"/>
                  </a:cubicBezTo>
                  <a:cubicBezTo>
                    <a:pt x="3995" y="7169"/>
                    <a:pt x="4018" y="6690"/>
                    <a:pt x="4018" y="6211"/>
                  </a:cubicBezTo>
                  <a:cubicBezTo>
                    <a:pt x="4063" y="5366"/>
                    <a:pt x="4086" y="4521"/>
                    <a:pt x="4018" y="3654"/>
                  </a:cubicBezTo>
                  <a:cubicBezTo>
                    <a:pt x="3949" y="2810"/>
                    <a:pt x="3835" y="1965"/>
                    <a:pt x="3698" y="1143"/>
                  </a:cubicBezTo>
                  <a:cubicBezTo>
                    <a:pt x="3698" y="1124"/>
                    <a:pt x="3686" y="1117"/>
                    <a:pt x="3673" y="1117"/>
                  </a:cubicBezTo>
                  <a:close/>
                  <a:moveTo>
                    <a:pt x="1609" y="1001"/>
                  </a:moveTo>
                  <a:cubicBezTo>
                    <a:pt x="1592" y="1001"/>
                    <a:pt x="1575" y="1018"/>
                    <a:pt x="1575" y="1052"/>
                  </a:cubicBezTo>
                  <a:cubicBezTo>
                    <a:pt x="1552" y="1531"/>
                    <a:pt x="1552" y="2034"/>
                    <a:pt x="1552" y="2513"/>
                  </a:cubicBezTo>
                  <a:cubicBezTo>
                    <a:pt x="1552" y="3380"/>
                    <a:pt x="1552" y="4225"/>
                    <a:pt x="1598" y="5092"/>
                  </a:cubicBezTo>
                  <a:cubicBezTo>
                    <a:pt x="1644" y="5959"/>
                    <a:pt x="1689" y="6827"/>
                    <a:pt x="1803" y="7671"/>
                  </a:cubicBezTo>
                  <a:cubicBezTo>
                    <a:pt x="1815" y="7728"/>
                    <a:pt x="1861" y="7757"/>
                    <a:pt x="1903" y="7757"/>
                  </a:cubicBezTo>
                  <a:cubicBezTo>
                    <a:pt x="1946" y="7757"/>
                    <a:pt x="1986" y="7728"/>
                    <a:pt x="1986" y="7671"/>
                  </a:cubicBezTo>
                  <a:cubicBezTo>
                    <a:pt x="1963" y="7192"/>
                    <a:pt x="1918" y="6713"/>
                    <a:pt x="1872" y="6211"/>
                  </a:cubicBezTo>
                  <a:cubicBezTo>
                    <a:pt x="1781" y="4499"/>
                    <a:pt x="1689" y="2764"/>
                    <a:pt x="1644" y="1052"/>
                  </a:cubicBezTo>
                  <a:cubicBezTo>
                    <a:pt x="1644" y="1018"/>
                    <a:pt x="1627" y="1001"/>
                    <a:pt x="1609" y="1001"/>
                  </a:cubicBezTo>
                  <a:close/>
                  <a:moveTo>
                    <a:pt x="936" y="7854"/>
                  </a:moveTo>
                  <a:cubicBezTo>
                    <a:pt x="913" y="7854"/>
                    <a:pt x="890" y="7877"/>
                    <a:pt x="890" y="7922"/>
                  </a:cubicBezTo>
                  <a:lnTo>
                    <a:pt x="890" y="8219"/>
                  </a:lnTo>
                  <a:cubicBezTo>
                    <a:pt x="890" y="8265"/>
                    <a:pt x="913" y="8265"/>
                    <a:pt x="936" y="8288"/>
                  </a:cubicBezTo>
                  <a:cubicBezTo>
                    <a:pt x="959" y="8288"/>
                    <a:pt x="982" y="8242"/>
                    <a:pt x="982" y="8219"/>
                  </a:cubicBezTo>
                  <a:lnTo>
                    <a:pt x="1005" y="7922"/>
                  </a:lnTo>
                  <a:cubicBezTo>
                    <a:pt x="1005" y="7877"/>
                    <a:pt x="959" y="7854"/>
                    <a:pt x="936" y="7854"/>
                  </a:cubicBezTo>
                  <a:close/>
                  <a:moveTo>
                    <a:pt x="5022" y="8151"/>
                  </a:moveTo>
                  <a:cubicBezTo>
                    <a:pt x="4999" y="8151"/>
                    <a:pt x="4976" y="8174"/>
                    <a:pt x="4976" y="8196"/>
                  </a:cubicBezTo>
                  <a:cubicBezTo>
                    <a:pt x="4976" y="8265"/>
                    <a:pt x="4976" y="8333"/>
                    <a:pt x="4976" y="8402"/>
                  </a:cubicBezTo>
                  <a:cubicBezTo>
                    <a:pt x="4976" y="8425"/>
                    <a:pt x="4999" y="8447"/>
                    <a:pt x="5022" y="8447"/>
                  </a:cubicBezTo>
                  <a:cubicBezTo>
                    <a:pt x="5045" y="8447"/>
                    <a:pt x="5067" y="8425"/>
                    <a:pt x="5067" y="8402"/>
                  </a:cubicBezTo>
                  <a:cubicBezTo>
                    <a:pt x="5067" y="8333"/>
                    <a:pt x="5067" y="8265"/>
                    <a:pt x="5067" y="8196"/>
                  </a:cubicBezTo>
                  <a:cubicBezTo>
                    <a:pt x="5067" y="8174"/>
                    <a:pt x="5045" y="8151"/>
                    <a:pt x="5022" y="8151"/>
                  </a:cubicBezTo>
                  <a:close/>
                  <a:moveTo>
                    <a:pt x="3949" y="8174"/>
                  </a:moveTo>
                  <a:cubicBezTo>
                    <a:pt x="3903" y="8174"/>
                    <a:pt x="3881" y="8196"/>
                    <a:pt x="3881" y="8219"/>
                  </a:cubicBezTo>
                  <a:cubicBezTo>
                    <a:pt x="3881" y="8333"/>
                    <a:pt x="3858" y="8447"/>
                    <a:pt x="3858" y="8562"/>
                  </a:cubicBezTo>
                  <a:cubicBezTo>
                    <a:pt x="3858" y="8607"/>
                    <a:pt x="3881" y="8630"/>
                    <a:pt x="3926" y="8630"/>
                  </a:cubicBezTo>
                  <a:cubicBezTo>
                    <a:pt x="3949" y="8630"/>
                    <a:pt x="3972" y="8584"/>
                    <a:pt x="3972" y="8562"/>
                  </a:cubicBezTo>
                  <a:cubicBezTo>
                    <a:pt x="3995" y="8447"/>
                    <a:pt x="3995" y="8333"/>
                    <a:pt x="3995" y="8219"/>
                  </a:cubicBezTo>
                  <a:cubicBezTo>
                    <a:pt x="3995" y="8196"/>
                    <a:pt x="3972" y="8174"/>
                    <a:pt x="3949" y="8174"/>
                  </a:cubicBezTo>
                  <a:close/>
                  <a:moveTo>
                    <a:pt x="1918" y="8356"/>
                  </a:moveTo>
                  <a:cubicBezTo>
                    <a:pt x="1872" y="8356"/>
                    <a:pt x="1849" y="8402"/>
                    <a:pt x="1849" y="8447"/>
                  </a:cubicBezTo>
                  <a:cubicBezTo>
                    <a:pt x="1826" y="8607"/>
                    <a:pt x="1826" y="8767"/>
                    <a:pt x="1849" y="8927"/>
                  </a:cubicBezTo>
                  <a:cubicBezTo>
                    <a:pt x="1849" y="8972"/>
                    <a:pt x="1883" y="8995"/>
                    <a:pt x="1918" y="8995"/>
                  </a:cubicBezTo>
                  <a:cubicBezTo>
                    <a:pt x="1952" y="8995"/>
                    <a:pt x="1986" y="8972"/>
                    <a:pt x="1986" y="8927"/>
                  </a:cubicBezTo>
                  <a:cubicBezTo>
                    <a:pt x="1986" y="8767"/>
                    <a:pt x="1986" y="8607"/>
                    <a:pt x="1986" y="8447"/>
                  </a:cubicBezTo>
                  <a:cubicBezTo>
                    <a:pt x="1986" y="8402"/>
                    <a:pt x="1940" y="8356"/>
                    <a:pt x="1918" y="8356"/>
                  </a:cubicBezTo>
                  <a:close/>
                  <a:moveTo>
                    <a:pt x="4999" y="8927"/>
                  </a:moveTo>
                  <a:cubicBezTo>
                    <a:pt x="4976" y="8927"/>
                    <a:pt x="4976" y="8927"/>
                    <a:pt x="4976" y="8950"/>
                  </a:cubicBezTo>
                  <a:cubicBezTo>
                    <a:pt x="4976" y="8950"/>
                    <a:pt x="4953" y="8950"/>
                    <a:pt x="4953" y="8972"/>
                  </a:cubicBezTo>
                  <a:cubicBezTo>
                    <a:pt x="4953" y="8972"/>
                    <a:pt x="4953" y="8972"/>
                    <a:pt x="4953" y="8995"/>
                  </a:cubicBezTo>
                  <a:lnTo>
                    <a:pt x="4953" y="9018"/>
                  </a:lnTo>
                  <a:cubicBezTo>
                    <a:pt x="4953" y="9018"/>
                    <a:pt x="4953" y="9041"/>
                    <a:pt x="4976" y="9041"/>
                  </a:cubicBezTo>
                  <a:cubicBezTo>
                    <a:pt x="4976" y="9041"/>
                    <a:pt x="4976" y="9041"/>
                    <a:pt x="4976" y="9064"/>
                  </a:cubicBezTo>
                  <a:lnTo>
                    <a:pt x="5067" y="9064"/>
                  </a:lnTo>
                  <a:cubicBezTo>
                    <a:pt x="5067" y="9041"/>
                    <a:pt x="5067" y="9041"/>
                    <a:pt x="5067" y="9041"/>
                  </a:cubicBezTo>
                  <a:cubicBezTo>
                    <a:pt x="5067" y="9018"/>
                    <a:pt x="5067" y="9018"/>
                    <a:pt x="5067" y="9018"/>
                  </a:cubicBezTo>
                  <a:lnTo>
                    <a:pt x="5067" y="8995"/>
                  </a:lnTo>
                  <a:cubicBezTo>
                    <a:pt x="5067" y="8972"/>
                    <a:pt x="5067" y="8972"/>
                    <a:pt x="5067" y="8950"/>
                  </a:cubicBezTo>
                  <a:cubicBezTo>
                    <a:pt x="5045" y="8927"/>
                    <a:pt x="5045" y="8927"/>
                    <a:pt x="5022" y="8927"/>
                  </a:cubicBezTo>
                  <a:close/>
                  <a:moveTo>
                    <a:pt x="2776" y="1269"/>
                  </a:moveTo>
                  <a:cubicBezTo>
                    <a:pt x="2762" y="1269"/>
                    <a:pt x="2751" y="1280"/>
                    <a:pt x="2762" y="1303"/>
                  </a:cubicBezTo>
                  <a:cubicBezTo>
                    <a:pt x="2785" y="1874"/>
                    <a:pt x="2831" y="2444"/>
                    <a:pt x="2853" y="3015"/>
                  </a:cubicBezTo>
                  <a:cubicBezTo>
                    <a:pt x="2899" y="4019"/>
                    <a:pt x="2922" y="5024"/>
                    <a:pt x="2945" y="6028"/>
                  </a:cubicBezTo>
                  <a:cubicBezTo>
                    <a:pt x="2945" y="6530"/>
                    <a:pt x="2968" y="7032"/>
                    <a:pt x="3013" y="7557"/>
                  </a:cubicBezTo>
                  <a:cubicBezTo>
                    <a:pt x="3036" y="8059"/>
                    <a:pt x="3036" y="8562"/>
                    <a:pt x="3059" y="9064"/>
                  </a:cubicBezTo>
                  <a:cubicBezTo>
                    <a:pt x="3059" y="9098"/>
                    <a:pt x="3082" y="9115"/>
                    <a:pt x="3104" y="9115"/>
                  </a:cubicBezTo>
                  <a:cubicBezTo>
                    <a:pt x="3127" y="9115"/>
                    <a:pt x="3150" y="9098"/>
                    <a:pt x="3150" y="9064"/>
                  </a:cubicBezTo>
                  <a:cubicBezTo>
                    <a:pt x="3173" y="8493"/>
                    <a:pt x="3173" y="7922"/>
                    <a:pt x="3196" y="7352"/>
                  </a:cubicBezTo>
                  <a:cubicBezTo>
                    <a:pt x="3219" y="6347"/>
                    <a:pt x="3150" y="5343"/>
                    <a:pt x="3082" y="4316"/>
                  </a:cubicBezTo>
                  <a:cubicBezTo>
                    <a:pt x="3036" y="3814"/>
                    <a:pt x="2968" y="3312"/>
                    <a:pt x="2945" y="2810"/>
                  </a:cubicBezTo>
                  <a:cubicBezTo>
                    <a:pt x="2899" y="2307"/>
                    <a:pt x="2876" y="1805"/>
                    <a:pt x="2808" y="1303"/>
                  </a:cubicBezTo>
                  <a:cubicBezTo>
                    <a:pt x="2808" y="1280"/>
                    <a:pt x="2791" y="1269"/>
                    <a:pt x="2776" y="1269"/>
                  </a:cubicBezTo>
                  <a:close/>
                  <a:moveTo>
                    <a:pt x="1895" y="9383"/>
                  </a:moveTo>
                  <a:cubicBezTo>
                    <a:pt x="1872" y="9383"/>
                    <a:pt x="1849" y="9406"/>
                    <a:pt x="1849" y="9406"/>
                  </a:cubicBezTo>
                  <a:cubicBezTo>
                    <a:pt x="1826" y="9429"/>
                    <a:pt x="1826" y="9452"/>
                    <a:pt x="1826" y="9475"/>
                  </a:cubicBezTo>
                  <a:cubicBezTo>
                    <a:pt x="1849" y="9543"/>
                    <a:pt x="1849" y="9612"/>
                    <a:pt x="1872" y="9680"/>
                  </a:cubicBezTo>
                  <a:cubicBezTo>
                    <a:pt x="1872" y="9726"/>
                    <a:pt x="1918" y="9726"/>
                    <a:pt x="1940" y="9726"/>
                  </a:cubicBezTo>
                  <a:cubicBezTo>
                    <a:pt x="1963" y="9726"/>
                    <a:pt x="1986" y="9726"/>
                    <a:pt x="1986" y="9703"/>
                  </a:cubicBezTo>
                  <a:cubicBezTo>
                    <a:pt x="1986" y="9703"/>
                    <a:pt x="2009" y="9680"/>
                    <a:pt x="2009" y="9657"/>
                  </a:cubicBezTo>
                  <a:cubicBezTo>
                    <a:pt x="2009" y="9589"/>
                    <a:pt x="1986" y="9520"/>
                    <a:pt x="1986" y="9452"/>
                  </a:cubicBezTo>
                  <a:cubicBezTo>
                    <a:pt x="1986" y="9429"/>
                    <a:pt x="1963" y="9406"/>
                    <a:pt x="1963" y="9406"/>
                  </a:cubicBezTo>
                  <a:cubicBezTo>
                    <a:pt x="1940" y="9383"/>
                    <a:pt x="1918" y="9383"/>
                    <a:pt x="1895" y="9383"/>
                  </a:cubicBezTo>
                  <a:close/>
                  <a:moveTo>
                    <a:pt x="3059" y="9794"/>
                  </a:moveTo>
                  <a:cubicBezTo>
                    <a:pt x="3013" y="9794"/>
                    <a:pt x="2990" y="9840"/>
                    <a:pt x="2990" y="9863"/>
                  </a:cubicBezTo>
                  <a:cubicBezTo>
                    <a:pt x="2990" y="9977"/>
                    <a:pt x="2968" y="10068"/>
                    <a:pt x="2968" y="10159"/>
                  </a:cubicBezTo>
                  <a:cubicBezTo>
                    <a:pt x="2968" y="10205"/>
                    <a:pt x="2990" y="10228"/>
                    <a:pt x="3036" y="10228"/>
                  </a:cubicBezTo>
                  <a:cubicBezTo>
                    <a:pt x="3036" y="10228"/>
                    <a:pt x="3059" y="10205"/>
                    <a:pt x="3082" y="10205"/>
                  </a:cubicBezTo>
                  <a:cubicBezTo>
                    <a:pt x="3082" y="10182"/>
                    <a:pt x="3082" y="10182"/>
                    <a:pt x="3082" y="10159"/>
                  </a:cubicBezTo>
                  <a:cubicBezTo>
                    <a:pt x="3104" y="10068"/>
                    <a:pt x="3104" y="9977"/>
                    <a:pt x="3127" y="9863"/>
                  </a:cubicBezTo>
                  <a:cubicBezTo>
                    <a:pt x="3127" y="9840"/>
                    <a:pt x="3082" y="9817"/>
                    <a:pt x="3059" y="9794"/>
                  </a:cubicBezTo>
                  <a:close/>
                  <a:moveTo>
                    <a:pt x="1484" y="11963"/>
                  </a:moveTo>
                  <a:cubicBezTo>
                    <a:pt x="1461" y="11963"/>
                    <a:pt x="1461" y="12008"/>
                    <a:pt x="1484" y="12008"/>
                  </a:cubicBezTo>
                  <a:cubicBezTo>
                    <a:pt x="1484" y="12008"/>
                    <a:pt x="1484" y="11963"/>
                    <a:pt x="1484" y="11963"/>
                  </a:cubicBezTo>
                  <a:close/>
                  <a:moveTo>
                    <a:pt x="4173" y="11707"/>
                  </a:moveTo>
                  <a:cubicBezTo>
                    <a:pt x="4167" y="11707"/>
                    <a:pt x="4161" y="11708"/>
                    <a:pt x="4154" y="11711"/>
                  </a:cubicBezTo>
                  <a:cubicBezTo>
                    <a:pt x="3812" y="11917"/>
                    <a:pt x="3424" y="11985"/>
                    <a:pt x="3036" y="12008"/>
                  </a:cubicBezTo>
                  <a:cubicBezTo>
                    <a:pt x="2899" y="12016"/>
                    <a:pt x="2760" y="12018"/>
                    <a:pt x="2618" y="12018"/>
                  </a:cubicBezTo>
                  <a:cubicBezTo>
                    <a:pt x="2336" y="12018"/>
                    <a:pt x="2047" y="12008"/>
                    <a:pt x="1758" y="12008"/>
                  </a:cubicBezTo>
                  <a:cubicBezTo>
                    <a:pt x="1712" y="12008"/>
                    <a:pt x="1712" y="12054"/>
                    <a:pt x="1758" y="12077"/>
                  </a:cubicBezTo>
                  <a:cubicBezTo>
                    <a:pt x="2131" y="12118"/>
                    <a:pt x="2528" y="12178"/>
                    <a:pt x="2916" y="12178"/>
                  </a:cubicBezTo>
                  <a:cubicBezTo>
                    <a:pt x="3383" y="12178"/>
                    <a:pt x="3837" y="12091"/>
                    <a:pt x="4223" y="11780"/>
                  </a:cubicBezTo>
                  <a:cubicBezTo>
                    <a:pt x="4243" y="11760"/>
                    <a:pt x="4212" y="11707"/>
                    <a:pt x="4173" y="11707"/>
                  </a:cubicBezTo>
                  <a:close/>
                  <a:moveTo>
                    <a:pt x="1666" y="13218"/>
                  </a:moveTo>
                  <a:cubicBezTo>
                    <a:pt x="1644" y="13218"/>
                    <a:pt x="1644" y="13241"/>
                    <a:pt x="1621" y="13241"/>
                  </a:cubicBezTo>
                  <a:cubicBezTo>
                    <a:pt x="1621" y="13264"/>
                    <a:pt x="1598" y="13264"/>
                    <a:pt x="1598" y="13264"/>
                  </a:cubicBezTo>
                  <a:cubicBezTo>
                    <a:pt x="1598" y="13286"/>
                    <a:pt x="1598" y="13286"/>
                    <a:pt x="1598" y="13309"/>
                  </a:cubicBezTo>
                  <a:cubicBezTo>
                    <a:pt x="1598" y="13309"/>
                    <a:pt x="1598" y="13332"/>
                    <a:pt x="1621" y="13332"/>
                  </a:cubicBezTo>
                  <a:cubicBezTo>
                    <a:pt x="1621" y="13332"/>
                    <a:pt x="1621" y="13332"/>
                    <a:pt x="1621" y="13355"/>
                  </a:cubicBezTo>
                  <a:lnTo>
                    <a:pt x="1689" y="13355"/>
                  </a:lnTo>
                  <a:cubicBezTo>
                    <a:pt x="1689" y="13355"/>
                    <a:pt x="1689" y="13355"/>
                    <a:pt x="1689" y="13332"/>
                  </a:cubicBezTo>
                  <a:lnTo>
                    <a:pt x="1712" y="13332"/>
                  </a:lnTo>
                  <a:lnTo>
                    <a:pt x="1712" y="13309"/>
                  </a:lnTo>
                  <a:cubicBezTo>
                    <a:pt x="1712" y="13286"/>
                    <a:pt x="1712" y="13286"/>
                    <a:pt x="1712" y="13264"/>
                  </a:cubicBezTo>
                  <a:cubicBezTo>
                    <a:pt x="1712" y="13264"/>
                    <a:pt x="1712" y="13264"/>
                    <a:pt x="1689" y="13241"/>
                  </a:cubicBezTo>
                  <a:cubicBezTo>
                    <a:pt x="1666" y="13241"/>
                    <a:pt x="1666" y="13218"/>
                    <a:pt x="1666" y="13218"/>
                  </a:cubicBezTo>
                  <a:close/>
                  <a:moveTo>
                    <a:pt x="3743" y="12892"/>
                  </a:moveTo>
                  <a:cubicBezTo>
                    <a:pt x="3728" y="12892"/>
                    <a:pt x="3712" y="12900"/>
                    <a:pt x="3698" y="12921"/>
                  </a:cubicBezTo>
                  <a:cubicBezTo>
                    <a:pt x="3629" y="13058"/>
                    <a:pt x="3447" y="13081"/>
                    <a:pt x="3310" y="13127"/>
                  </a:cubicBezTo>
                  <a:cubicBezTo>
                    <a:pt x="3173" y="13149"/>
                    <a:pt x="3036" y="13172"/>
                    <a:pt x="2876" y="13195"/>
                  </a:cubicBezTo>
                  <a:cubicBezTo>
                    <a:pt x="2557" y="13264"/>
                    <a:pt x="2214" y="13286"/>
                    <a:pt x="1895" y="13309"/>
                  </a:cubicBezTo>
                  <a:cubicBezTo>
                    <a:pt x="1826" y="13309"/>
                    <a:pt x="1826" y="13400"/>
                    <a:pt x="1895" y="13400"/>
                  </a:cubicBezTo>
                  <a:cubicBezTo>
                    <a:pt x="2260" y="13400"/>
                    <a:pt x="2648" y="13378"/>
                    <a:pt x="3013" y="13332"/>
                  </a:cubicBezTo>
                  <a:cubicBezTo>
                    <a:pt x="3287" y="13309"/>
                    <a:pt x="3675" y="13264"/>
                    <a:pt x="3789" y="12967"/>
                  </a:cubicBezTo>
                  <a:cubicBezTo>
                    <a:pt x="3805" y="12935"/>
                    <a:pt x="3777" y="12892"/>
                    <a:pt x="3743" y="1289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21"/>
            <p:cNvSpPr/>
            <p:nvPr/>
          </p:nvSpPr>
          <p:spPr>
            <a:xfrm>
              <a:off x="1226450" y="1663675"/>
              <a:ext cx="20575" cy="12925"/>
            </a:xfrm>
            <a:custGeom>
              <a:avLst/>
              <a:gdLst/>
              <a:ahLst/>
              <a:cxnLst/>
              <a:rect l="l" t="t" r="r" b="b"/>
              <a:pathLst>
                <a:path w="823" h="517" extrusionOk="0">
                  <a:moveTo>
                    <a:pt x="680" y="0"/>
                  </a:moveTo>
                  <a:cubicBezTo>
                    <a:pt x="656" y="0"/>
                    <a:pt x="633" y="6"/>
                    <a:pt x="617" y="14"/>
                  </a:cubicBezTo>
                  <a:cubicBezTo>
                    <a:pt x="503" y="60"/>
                    <a:pt x="411" y="151"/>
                    <a:pt x="297" y="242"/>
                  </a:cubicBezTo>
                  <a:cubicBezTo>
                    <a:pt x="252" y="265"/>
                    <a:pt x="206" y="311"/>
                    <a:pt x="137" y="356"/>
                  </a:cubicBezTo>
                  <a:cubicBezTo>
                    <a:pt x="92" y="379"/>
                    <a:pt x="46" y="425"/>
                    <a:pt x="0" y="470"/>
                  </a:cubicBezTo>
                  <a:cubicBezTo>
                    <a:pt x="0" y="493"/>
                    <a:pt x="23" y="516"/>
                    <a:pt x="46" y="516"/>
                  </a:cubicBezTo>
                  <a:cubicBezTo>
                    <a:pt x="69" y="493"/>
                    <a:pt x="115" y="493"/>
                    <a:pt x="137" y="470"/>
                  </a:cubicBezTo>
                  <a:cubicBezTo>
                    <a:pt x="160" y="470"/>
                    <a:pt x="183" y="448"/>
                    <a:pt x="229" y="425"/>
                  </a:cubicBezTo>
                  <a:cubicBezTo>
                    <a:pt x="274" y="402"/>
                    <a:pt x="320" y="379"/>
                    <a:pt x="388" y="356"/>
                  </a:cubicBezTo>
                  <a:cubicBezTo>
                    <a:pt x="503" y="311"/>
                    <a:pt x="640" y="288"/>
                    <a:pt x="731" y="219"/>
                  </a:cubicBezTo>
                  <a:cubicBezTo>
                    <a:pt x="799" y="197"/>
                    <a:pt x="822" y="105"/>
                    <a:pt x="776" y="60"/>
                  </a:cubicBezTo>
                  <a:cubicBezTo>
                    <a:pt x="762" y="16"/>
                    <a:pt x="720" y="0"/>
                    <a:pt x="6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21"/>
            <p:cNvSpPr/>
            <p:nvPr/>
          </p:nvSpPr>
          <p:spPr>
            <a:xfrm>
              <a:off x="1236150" y="1715375"/>
              <a:ext cx="21125" cy="4175"/>
            </a:xfrm>
            <a:custGeom>
              <a:avLst/>
              <a:gdLst/>
              <a:ahLst/>
              <a:cxnLst/>
              <a:rect l="l" t="t" r="r" b="b"/>
              <a:pathLst>
                <a:path w="845" h="167" extrusionOk="0">
                  <a:moveTo>
                    <a:pt x="754" y="0"/>
                  </a:moveTo>
                  <a:cubicBezTo>
                    <a:pt x="503" y="0"/>
                    <a:pt x="274" y="69"/>
                    <a:pt x="23" y="92"/>
                  </a:cubicBezTo>
                  <a:cubicBezTo>
                    <a:pt x="0" y="92"/>
                    <a:pt x="0" y="137"/>
                    <a:pt x="23" y="137"/>
                  </a:cubicBezTo>
                  <a:cubicBezTo>
                    <a:pt x="224" y="137"/>
                    <a:pt x="410" y="166"/>
                    <a:pt x="605" y="166"/>
                  </a:cubicBezTo>
                  <a:cubicBezTo>
                    <a:pt x="654" y="166"/>
                    <a:pt x="703" y="165"/>
                    <a:pt x="754" y="160"/>
                  </a:cubicBezTo>
                  <a:cubicBezTo>
                    <a:pt x="799" y="160"/>
                    <a:pt x="845" y="137"/>
                    <a:pt x="845" y="92"/>
                  </a:cubicBezTo>
                  <a:cubicBezTo>
                    <a:pt x="845" y="46"/>
                    <a:pt x="799" y="0"/>
                    <a:pt x="7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21"/>
            <p:cNvSpPr/>
            <p:nvPr/>
          </p:nvSpPr>
          <p:spPr>
            <a:xfrm>
              <a:off x="1243000" y="1761025"/>
              <a:ext cx="16000" cy="3600"/>
            </a:xfrm>
            <a:custGeom>
              <a:avLst/>
              <a:gdLst/>
              <a:ahLst/>
              <a:cxnLst/>
              <a:rect l="l" t="t" r="r" b="b"/>
              <a:pathLst>
                <a:path w="640" h="144" extrusionOk="0">
                  <a:moveTo>
                    <a:pt x="571" y="0"/>
                  </a:moveTo>
                  <a:cubicBezTo>
                    <a:pt x="388" y="0"/>
                    <a:pt x="229" y="23"/>
                    <a:pt x="46" y="23"/>
                  </a:cubicBezTo>
                  <a:cubicBezTo>
                    <a:pt x="0" y="23"/>
                    <a:pt x="0" y="92"/>
                    <a:pt x="46" y="114"/>
                  </a:cubicBezTo>
                  <a:cubicBezTo>
                    <a:pt x="229" y="114"/>
                    <a:pt x="388" y="137"/>
                    <a:pt x="571" y="137"/>
                  </a:cubicBezTo>
                  <a:cubicBezTo>
                    <a:pt x="579" y="141"/>
                    <a:pt x="587" y="143"/>
                    <a:pt x="594" y="143"/>
                  </a:cubicBezTo>
                  <a:cubicBezTo>
                    <a:pt x="624" y="143"/>
                    <a:pt x="639" y="106"/>
                    <a:pt x="639" y="69"/>
                  </a:cubicBezTo>
                  <a:cubicBezTo>
                    <a:pt x="639" y="23"/>
                    <a:pt x="594" y="0"/>
                    <a:pt x="5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21"/>
            <p:cNvSpPr/>
            <p:nvPr/>
          </p:nvSpPr>
          <p:spPr>
            <a:xfrm>
              <a:off x="1241275" y="1805525"/>
              <a:ext cx="16575" cy="4225"/>
            </a:xfrm>
            <a:custGeom>
              <a:avLst/>
              <a:gdLst/>
              <a:ahLst/>
              <a:cxnLst/>
              <a:rect l="l" t="t" r="r" b="b"/>
              <a:pathLst>
                <a:path w="663" h="169" extrusionOk="0">
                  <a:moveTo>
                    <a:pt x="24" y="1"/>
                  </a:moveTo>
                  <a:cubicBezTo>
                    <a:pt x="1" y="1"/>
                    <a:pt x="1" y="46"/>
                    <a:pt x="24" y="46"/>
                  </a:cubicBezTo>
                  <a:cubicBezTo>
                    <a:pt x="115" y="69"/>
                    <a:pt x="206" y="92"/>
                    <a:pt x="298" y="115"/>
                  </a:cubicBezTo>
                  <a:cubicBezTo>
                    <a:pt x="320" y="115"/>
                    <a:pt x="366" y="138"/>
                    <a:pt x="412" y="138"/>
                  </a:cubicBezTo>
                  <a:cubicBezTo>
                    <a:pt x="457" y="138"/>
                    <a:pt x="503" y="160"/>
                    <a:pt x="549" y="160"/>
                  </a:cubicBezTo>
                  <a:cubicBezTo>
                    <a:pt x="560" y="166"/>
                    <a:pt x="572" y="169"/>
                    <a:pt x="582" y="169"/>
                  </a:cubicBezTo>
                  <a:cubicBezTo>
                    <a:pt x="614" y="169"/>
                    <a:pt x="640" y="143"/>
                    <a:pt x="640" y="92"/>
                  </a:cubicBezTo>
                  <a:cubicBezTo>
                    <a:pt x="663" y="46"/>
                    <a:pt x="617" y="23"/>
                    <a:pt x="572" y="23"/>
                  </a:cubicBezTo>
                  <a:cubicBezTo>
                    <a:pt x="526" y="1"/>
                    <a:pt x="480"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21"/>
            <p:cNvSpPr/>
            <p:nvPr/>
          </p:nvSpPr>
          <p:spPr>
            <a:xfrm>
              <a:off x="1237850" y="1849475"/>
              <a:ext cx="20000" cy="6300"/>
            </a:xfrm>
            <a:custGeom>
              <a:avLst/>
              <a:gdLst/>
              <a:ahLst/>
              <a:cxnLst/>
              <a:rect l="l" t="t" r="r" b="b"/>
              <a:pathLst>
                <a:path w="800" h="252" extrusionOk="0">
                  <a:moveTo>
                    <a:pt x="24" y="0"/>
                  </a:moveTo>
                  <a:cubicBezTo>
                    <a:pt x="1" y="0"/>
                    <a:pt x="1" y="23"/>
                    <a:pt x="24" y="23"/>
                  </a:cubicBezTo>
                  <a:cubicBezTo>
                    <a:pt x="69" y="46"/>
                    <a:pt x="138" y="69"/>
                    <a:pt x="184" y="114"/>
                  </a:cubicBezTo>
                  <a:cubicBezTo>
                    <a:pt x="229" y="137"/>
                    <a:pt x="298" y="137"/>
                    <a:pt x="343" y="160"/>
                  </a:cubicBezTo>
                  <a:cubicBezTo>
                    <a:pt x="457" y="183"/>
                    <a:pt x="572" y="228"/>
                    <a:pt x="686" y="251"/>
                  </a:cubicBezTo>
                  <a:cubicBezTo>
                    <a:pt x="731" y="251"/>
                    <a:pt x="800" y="228"/>
                    <a:pt x="800" y="160"/>
                  </a:cubicBezTo>
                  <a:cubicBezTo>
                    <a:pt x="800" y="114"/>
                    <a:pt x="777" y="69"/>
                    <a:pt x="709" y="69"/>
                  </a:cubicBezTo>
                  <a:lnTo>
                    <a:pt x="366" y="69"/>
                  </a:lnTo>
                  <a:cubicBezTo>
                    <a:pt x="320" y="46"/>
                    <a:pt x="252" y="46"/>
                    <a:pt x="206" y="46"/>
                  </a:cubicBezTo>
                  <a:cubicBezTo>
                    <a:pt x="138" y="23"/>
                    <a:pt x="69"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21"/>
            <p:cNvSpPr/>
            <p:nvPr/>
          </p:nvSpPr>
          <p:spPr>
            <a:xfrm>
              <a:off x="1236875" y="1893750"/>
              <a:ext cx="22375" cy="9575"/>
            </a:xfrm>
            <a:custGeom>
              <a:avLst/>
              <a:gdLst/>
              <a:ahLst/>
              <a:cxnLst/>
              <a:rect l="l" t="t" r="r" b="b"/>
              <a:pathLst>
                <a:path w="895" h="383" extrusionOk="0">
                  <a:moveTo>
                    <a:pt x="21" y="0"/>
                  </a:moveTo>
                  <a:cubicBezTo>
                    <a:pt x="8" y="0"/>
                    <a:pt x="1" y="16"/>
                    <a:pt x="17" y="32"/>
                  </a:cubicBezTo>
                  <a:cubicBezTo>
                    <a:pt x="131" y="101"/>
                    <a:pt x="245" y="192"/>
                    <a:pt x="359" y="238"/>
                  </a:cubicBezTo>
                  <a:cubicBezTo>
                    <a:pt x="496" y="306"/>
                    <a:pt x="611" y="352"/>
                    <a:pt x="748" y="375"/>
                  </a:cubicBezTo>
                  <a:cubicBezTo>
                    <a:pt x="760" y="380"/>
                    <a:pt x="772" y="382"/>
                    <a:pt x="783" y="382"/>
                  </a:cubicBezTo>
                  <a:cubicBezTo>
                    <a:pt x="870" y="382"/>
                    <a:pt x="895" y="235"/>
                    <a:pt x="793" y="215"/>
                  </a:cubicBezTo>
                  <a:cubicBezTo>
                    <a:pt x="679" y="192"/>
                    <a:pt x="542" y="147"/>
                    <a:pt x="428" y="124"/>
                  </a:cubicBezTo>
                  <a:cubicBezTo>
                    <a:pt x="291" y="78"/>
                    <a:pt x="154" y="55"/>
                    <a:pt x="40" y="10"/>
                  </a:cubicBezTo>
                  <a:cubicBezTo>
                    <a:pt x="33" y="3"/>
                    <a:pt x="27"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21"/>
            <p:cNvSpPr/>
            <p:nvPr/>
          </p:nvSpPr>
          <p:spPr>
            <a:xfrm>
              <a:off x="1221425" y="1936625"/>
              <a:ext cx="20450" cy="17375"/>
            </a:xfrm>
            <a:custGeom>
              <a:avLst/>
              <a:gdLst/>
              <a:ahLst/>
              <a:cxnLst/>
              <a:rect l="l" t="t" r="r" b="b"/>
              <a:pathLst>
                <a:path w="818" h="695" extrusionOk="0">
                  <a:moveTo>
                    <a:pt x="50" y="0"/>
                  </a:moveTo>
                  <a:cubicBezTo>
                    <a:pt x="27" y="0"/>
                    <a:pt x="0" y="34"/>
                    <a:pt x="19" y="52"/>
                  </a:cubicBezTo>
                  <a:cubicBezTo>
                    <a:pt x="133" y="166"/>
                    <a:pt x="224" y="280"/>
                    <a:pt x="316" y="372"/>
                  </a:cubicBezTo>
                  <a:cubicBezTo>
                    <a:pt x="430" y="486"/>
                    <a:pt x="521" y="577"/>
                    <a:pt x="635" y="668"/>
                  </a:cubicBezTo>
                  <a:cubicBezTo>
                    <a:pt x="661" y="682"/>
                    <a:pt x="688" y="695"/>
                    <a:pt x="714" y="695"/>
                  </a:cubicBezTo>
                  <a:cubicBezTo>
                    <a:pt x="733" y="695"/>
                    <a:pt x="753" y="688"/>
                    <a:pt x="772" y="668"/>
                  </a:cubicBezTo>
                  <a:cubicBezTo>
                    <a:pt x="795" y="646"/>
                    <a:pt x="818" y="577"/>
                    <a:pt x="772" y="554"/>
                  </a:cubicBezTo>
                  <a:cubicBezTo>
                    <a:pt x="658" y="463"/>
                    <a:pt x="521" y="372"/>
                    <a:pt x="407" y="280"/>
                  </a:cubicBezTo>
                  <a:cubicBezTo>
                    <a:pt x="293" y="212"/>
                    <a:pt x="179" y="121"/>
                    <a:pt x="64" y="6"/>
                  </a:cubicBezTo>
                  <a:cubicBezTo>
                    <a:pt x="60" y="2"/>
                    <a:pt x="55"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21"/>
            <p:cNvSpPr/>
            <p:nvPr/>
          </p:nvSpPr>
          <p:spPr>
            <a:xfrm>
              <a:off x="1023300" y="1658600"/>
              <a:ext cx="18750" cy="14150"/>
            </a:xfrm>
            <a:custGeom>
              <a:avLst/>
              <a:gdLst/>
              <a:ahLst/>
              <a:cxnLst/>
              <a:rect l="l" t="t" r="r" b="b"/>
              <a:pathLst>
                <a:path w="750" h="566" extrusionOk="0">
                  <a:moveTo>
                    <a:pt x="92" y="0"/>
                  </a:moveTo>
                  <a:cubicBezTo>
                    <a:pt x="75" y="0"/>
                    <a:pt x="58" y="12"/>
                    <a:pt x="46" y="34"/>
                  </a:cubicBezTo>
                  <a:cubicBezTo>
                    <a:pt x="1" y="57"/>
                    <a:pt x="1" y="103"/>
                    <a:pt x="46" y="126"/>
                  </a:cubicBezTo>
                  <a:cubicBezTo>
                    <a:pt x="252" y="285"/>
                    <a:pt x="457" y="445"/>
                    <a:pt x="708" y="559"/>
                  </a:cubicBezTo>
                  <a:cubicBezTo>
                    <a:pt x="713" y="564"/>
                    <a:pt x="717" y="566"/>
                    <a:pt x="721" y="566"/>
                  </a:cubicBezTo>
                  <a:cubicBezTo>
                    <a:pt x="738" y="566"/>
                    <a:pt x="749" y="532"/>
                    <a:pt x="731" y="514"/>
                  </a:cubicBezTo>
                  <a:cubicBezTo>
                    <a:pt x="503" y="377"/>
                    <a:pt x="297" y="217"/>
                    <a:pt x="138" y="34"/>
                  </a:cubicBezTo>
                  <a:cubicBezTo>
                    <a:pt x="126" y="12"/>
                    <a:pt x="109"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1"/>
            <p:cNvSpPr/>
            <p:nvPr/>
          </p:nvSpPr>
          <p:spPr>
            <a:xfrm>
              <a:off x="1011900" y="1707375"/>
              <a:ext cx="21125" cy="4600"/>
            </a:xfrm>
            <a:custGeom>
              <a:avLst/>
              <a:gdLst/>
              <a:ahLst/>
              <a:cxnLst/>
              <a:rect l="l" t="t" r="r" b="b"/>
              <a:pathLst>
                <a:path w="845" h="184" extrusionOk="0">
                  <a:moveTo>
                    <a:pt x="91" y="1"/>
                  </a:moveTo>
                  <a:cubicBezTo>
                    <a:pt x="23" y="24"/>
                    <a:pt x="0" y="115"/>
                    <a:pt x="69" y="138"/>
                  </a:cubicBezTo>
                  <a:cubicBezTo>
                    <a:pt x="137" y="160"/>
                    <a:pt x="206" y="160"/>
                    <a:pt x="274" y="160"/>
                  </a:cubicBezTo>
                  <a:lnTo>
                    <a:pt x="457" y="160"/>
                  </a:lnTo>
                  <a:cubicBezTo>
                    <a:pt x="571" y="160"/>
                    <a:pt x="685" y="160"/>
                    <a:pt x="822" y="183"/>
                  </a:cubicBezTo>
                  <a:cubicBezTo>
                    <a:pt x="845" y="183"/>
                    <a:pt x="845" y="115"/>
                    <a:pt x="822" y="115"/>
                  </a:cubicBezTo>
                  <a:cubicBezTo>
                    <a:pt x="685" y="115"/>
                    <a:pt x="571" y="92"/>
                    <a:pt x="457" y="46"/>
                  </a:cubicBezTo>
                  <a:cubicBezTo>
                    <a:pt x="388" y="46"/>
                    <a:pt x="342" y="24"/>
                    <a:pt x="274" y="24"/>
                  </a:cubicBezTo>
                  <a:cubicBezTo>
                    <a:pt x="228" y="24"/>
                    <a:pt x="160"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1"/>
            <p:cNvSpPr/>
            <p:nvPr/>
          </p:nvSpPr>
          <p:spPr>
            <a:xfrm>
              <a:off x="1015325" y="1754175"/>
              <a:ext cx="18850" cy="3450"/>
            </a:xfrm>
            <a:custGeom>
              <a:avLst/>
              <a:gdLst/>
              <a:ahLst/>
              <a:cxnLst/>
              <a:rect l="l" t="t" r="r" b="b"/>
              <a:pathLst>
                <a:path w="754" h="138" extrusionOk="0">
                  <a:moveTo>
                    <a:pt x="69" y="0"/>
                  </a:moveTo>
                  <a:cubicBezTo>
                    <a:pt x="0" y="0"/>
                    <a:pt x="0" y="92"/>
                    <a:pt x="69" y="114"/>
                  </a:cubicBezTo>
                  <a:cubicBezTo>
                    <a:pt x="114" y="114"/>
                    <a:pt x="183" y="137"/>
                    <a:pt x="228" y="137"/>
                  </a:cubicBezTo>
                  <a:lnTo>
                    <a:pt x="388" y="137"/>
                  </a:lnTo>
                  <a:cubicBezTo>
                    <a:pt x="502" y="137"/>
                    <a:pt x="616" y="137"/>
                    <a:pt x="708" y="114"/>
                  </a:cubicBezTo>
                  <a:cubicBezTo>
                    <a:pt x="753" y="114"/>
                    <a:pt x="730" y="46"/>
                    <a:pt x="708" y="46"/>
                  </a:cubicBezTo>
                  <a:cubicBezTo>
                    <a:pt x="594" y="46"/>
                    <a:pt x="502" y="46"/>
                    <a:pt x="388" y="23"/>
                  </a:cubicBezTo>
                  <a:lnTo>
                    <a:pt x="228" y="23"/>
                  </a:lnTo>
                  <a:cubicBezTo>
                    <a:pt x="183" y="0"/>
                    <a:pt x="137"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1"/>
            <p:cNvSpPr/>
            <p:nvPr/>
          </p:nvSpPr>
          <p:spPr>
            <a:xfrm>
              <a:off x="1013600" y="1797275"/>
              <a:ext cx="20575" cy="3725"/>
            </a:xfrm>
            <a:custGeom>
              <a:avLst/>
              <a:gdLst/>
              <a:ahLst/>
              <a:cxnLst/>
              <a:rect l="l" t="t" r="r" b="b"/>
              <a:pathLst>
                <a:path w="823" h="149" extrusionOk="0">
                  <a:moveTo>
                    <a:pt x="143" y="1"/>
                  </a:moveTo>
                  <a:cubicBezTo>
                    <a:pt x="125" y="1"/>
                    <a:pt x="107" y="3"/>
                    <a:pt x="92" y="11"/>
                  </a:cubicBezTo>
                  <a:cubicBezTo>
                    <a:pt x="23" y="11"/>
                    <a:pt x="1" y="102"/>
                    <a:pt x="69" y="125"/>
                  </a:cubicBezTo>
                  <a:cubicBezTo>
                    <a:pt x="138" y="148"/>
                    <a:pt x="206" y="148"/>
                    <a:pt x="252" y="148"/>
                  </a:cubicBezTo>
                  <a:lnTo>
                    <a:pt x="434" y="148"/>
                  </a:lnTo>
                  <a:cubicBezTo>
                    <a:pt x="548" y="148"/>
                    <a:pt x="663" y="125"/>
                    <a:pt x="777" y="102"/>
                  </a:cubicBezTo>
                  <a:cubicBezTo>
                    <a:pt x="822" y="102"/>
                    <a:pt x="822" y="34"/>
                    <a:pt x="777" y="34"/>
                  </a:cubicBezTo>
                  <a:lnTo>
                    <a:pt x="434" y="34"/>
                  </a:lnTo>
                  <a:cubicBezTo>
                    <a:pt x="366" y="34"/>
                    <a:pt x="320" y="11"/>
                    <a:pt x="252" y="11"/>
                  </a:cubicBezTo>
                  <a:cubicBezTo>
                    <a:pt x="221" y="11"/>
                    <a:pt x="18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1"/>
            <p:cNvSpPr/>
            <p:nvPr/>
          </p:nvSpPr>
          <p:spPr>
            <a:xfrm>
              <a:off x="1013600" y="1843200"/>
              <a:ext cx="21150" cy="4425"/>
            </a:xfrm>
            <a:custGeom>
              <a:avLst/>
              <a:gdLst/>
              <a:ahLst/>
              <a:cxnLst/>
              <a:rect l="l" t="t" r="r" b="b"/>
              <a:pathLst>
                <a:path w="846" h="177" extrusionOk="0">
                  <a:moveTo>
                    <a:pt x="822" y="0"/>
                  </a:moveTo>
                  <a:cubicBezTo>
                    <a:pt x="708" y="0"/>
                    <a:pt x="571" y="23"/>
                    <a:pt x="457" y="23"/>
                  </a:cubicBezTo>
                  <a:cubicBezTo>
                    <a:pt x="434" y="31"/>
                    <a:pt x="414" y="33"/>
                    <a:pt x="395" y="33"/>
                  </a:cubicBezTo>
                  <a:cubicBezTo>
                    <a:pt x="356" y="33"/>
                    <a:pt x="320" y="23"/>
                    <a:pt x="274" y="23"/>
                  </a:cubicBezTo>
                  <a:cubicBezTo>
                    <a:pt x="229" y="23"/>
                    <a:pt x="183" y="13"/>
                    <a:pt x="138" y="13"/>
                  </a:cubicBezTo>
                  <a:cubicBezTo>
                    <a:pt x="115" y="13"/>
                    <a:pt x="92" y="15"/>
                    <a:pt x="69" y="23"/>
                  </a:cubicBezTo>
                  <a:cubicBezTo>
                    <a:pt x="1" y="46"/>
                    <a:pt x="1" y="137"/>
                    <a:pt x="69" y="160"/>
                  </a:cubicBezTo>
                  <a:cubicBezTo>
                    <a:pt x="103" y="171"/>
                    <a:pt x="138" y="177"/>
                    <a:pt x="172" y="177"/>
                  </a:cubicBezTo>
                  <a:cubicBezTo>
                    <a:pt x="206" y="177"/>
                    <a:pt x="240" y="171"/>
                    <a:pt x="274" y="160"/>
                  </a:cubicBezTo>
                  <a:cubicBezTo>
                    <a:pt x="343" y="160"/>
                    <a:pt x="411" y="137"/>
                    <a:pt x="480" y="137"/>
                  </a:cubicBezTo>
                  <a:cubicBezTo>
                    <a:pt x="594" y="114"/>
                    <a:pt x="731" y="69"/>
                    <a:pt x="845" y="23"/>
                  </a:cubicBezTo>
                  <a:cubicBezTo>
                    <a:pt x="845" y="0"/>
                    <a:pt x="845"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21"/>
            <p:cNvSpPr/>
            <p:nvPr/>
          </p:nvSpPr>
          <p:spPr>
            <a:xfrm>
              <a:off x="1015875" y="1887050"/>
              <a:ext cx="22125" cy="6375"/>
            </a:xfrm>
            <a:custGeom>
              <a:avLst/>
              <a:gdLst/>
              <a:ahLst/>
              <a:cxnLst/>
              <a:rect l="l" t="t" r="r" b="b"/>
              <a:pathLst>
                <a:path w="885" h="255" extrusionOk="0">
                  <a:moveTo>
                    <a:pt x="800" y="1"/>
                  </a:moveTo>
                  <a:cubicBezTo>
                    <a:pt x="793" y="1"/>
                    <a:pt x="785" y="2"/>
                    <a:pt x="777" y="4"/>
                  </a:cubicBezTo>
                  <a:cubicBezTo>
                    <a:pt x="663" y="26"/>
                    <a:pt x="549" y="72"/>
                    <a:pt x="435" y="72"/>
                  </a:cubicBezTo>
                  <a:cubicBezTo>
                    <a:pt x="298" y="95"/>
                    <a:pt x="183" y="72"/>
                    <a:pt x="69" y="118"/>
                  </a:cubicBezTo>
                  <a:cubicBezTo>
                    <a:pt x="24" y="118"/>
                    <a:pt x="1" y="163"/>
                    <a:pt x="1" y="186"/>
                  </a:cubicBezTo>
                  <a:cubicBezTo>
                    <a:pt x="24" y="232"/>
                    <a:pt x="47" y="255"/>
                    <a:pt x="92" y="255"/>
                  </a:cubicBezTo>
                  <a:cubicBezTo>
                    <a:pt x="161" y="255"/>
                    <a:pt x="229" y="255"/>
                    <a:pt x="275" y="232"/>
                  </a:cubicBezTo>
                  <a:cubicBezTo>
                    <a:pt x="343" y="232"/>
                    <a:pt x="389" y="209"/>
                    <a:pt x="457" y="186"/>
                  </a:cubicBezTo>
                  <a:cubicBezTo>
                    <a:pt x="572" y="163"/>
                    <a:pt x="708" y="141"/>
                    <a:pt x="823" y="118"/>
                  </a:cubicBezTo>
                  <a:cubicBezTo>
                    <a:pt x="885" y="97"/>
                    <a:pt x="872" y="1"/>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21"/>
            <p:cNvSpPr/>
            <p:nvPr/>
          </p:nvSpPr>
          <p:spPr>
            <a:xfrm>
              <a:off x="1022150" y="1940775"/>
              <a:ext cx="20575" cy="9725"/>
            </a:xfrm>
            <a:custGeom>
              <a:avLst/>
              <a:gdLst/>
              <a:ahLst/>
              <a:cxnLst/>
              <a:rect l="l" t="t" r="r" b="b"/>
              <a:pathLst>
                <a:path w="823" h="389" extrusionOk="0">
                  <a:moveTo>
                    <a:pt x="709" y="0"/>
                  </a:moveTo>
                  <a:cubicBezTo>
                    <a:pt x="686" y="23"/>
                    <a:pt x="663" y="23"/>
                    <a:pt x="617" y="46"/>
                  </a:cubicBezTo>
                  <a:cubicBezTo>
                    <a:pt x="572" y="69"/>
                    <a:pt x="503" y="92"/>
                    <a:pt x="435" y="114"/>
                  </a:cubicBezTo>
                  <a:cubicBezTo>
                    <a:pt x="321" y="160"/>
                    <a:pt x="184" y="206"/>
                    <a:pt x="69" y="251"/>
                  </a:cubicBezTo>
                  <a:cubicBezTo>
                    <a:pt x="1" y="297"/>
                    <a:pt x="47" y="388"/>
                    <a:pt x="115" y="388"/>
                  </a:cubicBezTo>
                  <a:cubicBezTo>
                    <a:pt x="252" y="343"/>
                    <a:pt x="389" y="297"/>
                    <a:pt x="503" y="228"/>
                  </a:cubicBezTo>
                  <a:cubicBezTo>
                    <a:pt x="572" y="206"/>
                    <a:pt x="617" y="183"/>
                    <a:pt x="686" y="137"/>
                  </a:cubicBezTo>
                  <a:cubicBezTo>
                    <a:pt x="709" y="114"/>
                    <a:pt x="777" y="92"/>
                    <a:pt x="800" y="46"/>
                  </a:cubicBezTo>
                  <a:cubicBezTo>
                    <a:pt x="800" y="23"/>
                    <a:pt x="800" y="23"/>
                    <a:pt x="823" y="23"/>
                  </a:cubicBezTo>
                  <a:cubicBezTo>
                    <a:pt x="823" y="0"/>
                    <a:pt x="823" y="0"/>
                    <a:pt x="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2" name="Google Shape;732;p21"/>
          <p:cNvGrpSpPr/>
          <p:nvPr/>
        </p:nvGrpSpPr>
        <p:grpSpPr>
          <a:xfrm>
            <a:off x="-699292" y="2860275"/>
            <a:ext cx="1173939" cy="693220"/>
            <a:chOff x="-470575" y="2279200"/>
            <a:chExt cx="1105300" cy="652750"/>
          </a:xfrm>
        </p:grpSpPr>
        <p:sp>
          <p:nvSpPr>
            <p:cNvPr id="733" name="Google Shape;733;p21"/>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21"/>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21"/>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21"/>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21"/>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21"/>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9" name="Google Shape;739;p21"/>
          <p:cNvGrpSpPr/>
          <p:nvPr/>
        </p:nvGrpSpPr>
        <p:grpSpPr>
          <a:xfrm>
            <a:off x="7740119" y="4180298"/>
            <a:ext cx="1488764" cy="1662095"/>
            <a:chOff x="5605475" y="3306175"/>
            <a:chExt cx="598450" cy="668125"/>
          </a:xfrm>
        </p:grpSpPr>
        <p:sp>
          <p:nvSpPr>
            <p:cNvPr id="740" name="Google Shape;740;p21"/>
            <p:cNvSpPr/>
            <p:nvPr/>
          </p:nvSpPr>
          <p:spPr>
            <a:xfrm>
              <a:off x="5605475" y="3306175"/>
              <a:ext cx="598450" cy="668125"/>
            </a:xfrm>
            <a:custGeom>
              <a:avLst/>
              <a:gdLst/>
              <a:ahLst/>
              <a:cxnLst/>
              <a:rect l="l" t="t" r="r" b="b"/>
              <a:pathLst>
                <a:path w="23938" h="26725" extrusionOk="0">
                  <a:moveTo>
                    <a:pt x="17462" y="941"/>
                  </a:moveTo>
                  <a:cubicBezTo>
                    <a:pt x="17461" y="949"/>
                    <a:pt x="17459" y="958"/>
                    <a:pt x="17457" y="966"/>
                  </a:cubicBezTo>
                  <a:lnTo>
                    <a:pt x="17457" y="966"/>
                  </a:lnTo>
                  <a:cubicBezTo>
                    <a:pt x="17459" y="965"/>
                    <a:pt x="17460" y="965"/>
                    <a:pt x="17462" y="964"/>
                  </a:cubicBezTo>
                  <a:lnTo>
                    <a:pt x="17462" y="941"/>
                  </a:lnTo>
                  <a:close/>
                  <a:moveTo>
                    <a:pt x="15773" y="279"/>
                  </a:moveTo>
                  <a:cubicBezTo>
                    <a:pt x="15819" y="325"/>
                    <a:pt x="15887" y="347"/>
                    <a:pt x="15910" y="393"/>
                  </a:cubicBezTo>
                  <a:cubicBezTo>
                    <a:pt x="16184" y="690"/>
                    <a:pt x="16458" y="1009"/>
                    <a:pt x="16663" y="1375"/>
                  </a:cubicBezTo>
                  <a:cubicBezTo>
                    <a:pt x="16823" y="1671"/>
                    <a:pt x="16823" y="1945"/>
                    <a:pt x="16686" y="2242"/>
                  </a:cubicBezTo>
                  <a:cubicBezTo>
                    <a:pt x="16610" y="2432"/>
                    <a:pt x="16502" y="2527"/>
                    <a:pt x="16323" y="2527"/>
                  </a:cubicBezTo>
                  <a:cubicBezTo>
                    <a:pt x="16291" y="2527"/>
                    <a:pt x="16258" y="2524"/>
                    <a:pt x="16221" y="2518"/>
                  </a:cubicBezTo>
                  <a:lnTo>
                    <a:pt x="16221" y="2518"/>
                  </a:lnTo>
                  <a:cubicBezTo>
                    <a:pt x="16066" y="2137"/>
                    <a:pt x="15953" y="1757"/>
                    <a:pt x="15773" y="1420"/>
                  </a:cubicBezTo>
                  <a:cubicBezTo>
                    <a:pt x="15568" y="1032"/>
                    <a:pt x="15522" y="667"/>
                    <a:pt x="15773" y="279"/>
                  </a:cubicBezTo>
                  <a:close/>
                  <a:moveTo>
                    <a:pt x="14860" y="1417"/>
                  </a:moveTo>
                  <a:cubicBezTo>
                    <a:pt x="14910" y="1417"/>
                    <a:pt x="14958" y="1430"/>
                    <a:pt x="14997" y="1443"/>
                  </a:cubicBezTo>
                  <a:cubicBezTo>
                    <a:pt x="15408" y="1557"/>
                    <a:pt x="15842" y="2151"/>
                    <a:pt x="15819" y="2630"/>
                  </a:cubicBezTo>
                  <a:cubicBezTo>
                    <a:pt x="15690" y="2614"/>
                    <a:pt x="15549" y="2598"/>
                    <a:pt x="15413" y="2598"/>
                  </a:cubicBezTo>
                  <a:cubicBezTo>
                    <a:pt x="15357" y="2598"/>
                    <a:pt x="15302" y="2600"/>
                    <a:pt x="15248" y="2607"/>
                  </a:cubicBezTo>
                  <a:cubicBezTo>
                    <a:pt x="15227" y="2609"/>
                    <a:pt x="15207" y="2610"/>
                    <a:pt x="15187" y="2610"/>
                  </a:cubicBezTo>
                  <a:cubicBezTo>
                    <a:pt x="14977" y="2610"/>
                    <a:pt x="14838" y="2502"/>
                    <a:pt x="14754" y="2285"/>
                  </a:cubicBezTo>
                  <a:lnTo>
                    <a:pt x="14754" y="2285"/>
                  </a:lnTo>
                  <a:cubicBezTo>
                    <a:pt x="14823" y="2265"/>
                    <a:pt x="14925" y="2261"/>
                    <a:pt x="14837" y="2173"/>
                  </a:cubicBezTo>
                  <a:cubicBezTo>
                    <a:pt x="14769" y="2105"/>
                    <a:pt x="14655" y="2082"/>
                    <a:pt x="14609" y="2014"/>
                  </a:cubicBezTo>
                  <a:cubicBezTo>
                    <a:pt x="14518" y="1900"/>
                    <a:pt x="14449" y="1763"/>
                    <a:pt x="14472" y="1648"/>
                  </a:cubicBezTo>
                  <a:cubicBezTo>
                    <a:pt x="14495" y="1557"/>
                    <a:pt x="14655" y="1489"/>
                    <a:pt x="14746" y="1443"/>
                  </a:cubicBezTo>
                  <a:cubicBezTo>
                    <a:pt x="14785" y="1424"/>
                    <a:pt x="14823" y="1417"/>
                    <a:pt x="14860" y="1417"/>
                  </a:cubicBezTo>
                  <a:close/>
                  <a:moveTo>
                    <a:pt x="16221" y="2551"/>
                  </a:moveTo>
                  <a:cubicBezTo>
                    <a:pt x="16231" y="2583"/>
                    <a:pt x="16235" y="2613"/>
                    <a:pt x="16252" y="2630"/>
                  </a:cubicBezTo>
                  <a:lnTo>
                    <a:pt x="16207" y="2630"/>
                  </a:lnTo>
                  <a:cubicBezTo>
                    <a:pt x="16207" y="2611"/>
                    <a:pt x="16207" y="2575"/>
                    <a:pt x="16221" y="2551"/>
                  </a:cubicBezTo>
                  <a:close/>
                  <a:moveTo>
                    <a:pt x="17791" y="2988"/>
                  </a:moveTo>
                  <a:cubicBezTo>
                    <a:pt x="18396" y="2988"/>
                    <a:pt x="18726" y="3225"/>
                    <a:pt x="18991" y="3771"/>
                  </a:cubicBezTo>
                  <a:cubicBezTo>
                    <a:pt x="18877" y="3703"/>
                    <a:pt x="18809" y="3680"/>
                    <a:pt x="18786" y="3611"/>
                  </a:cubicBezTo>
                  <a:cubicBezTo>
                    <a:pt x="18626" y="3338"/>
                    <a:pt x="18352" y="3338"/>
                    <a:pt x="18078" y="3338"/>
                  </a:cubicBezTo>
                  <a:cubicBezTo>
                    <a:pt x="17782" y="3360"/>
                    <a:pt x="17485" y="3383"/>
                    <a:pt x="17188" y="3406"/>
                  </a:cubicBezTo>
                  <a:cubicBezTo>
                    <a:pt x="17168" y="3408"/>
                    <a:pt x="17148" y="3409"/>
                    <a:pt x="17129" y="3409"/>
                  </a:cubicBezTo>
                  <a:cubicBezTo>
                    <a:pt x="16956" y="3409"/>
                    <a:pt x="16837" y="3317"/>
                    <a:pt x="16755" y="3132"/>
                  </a:cubicBezTo>
                  <a:cubicBezTo>
                    <a:pt x="17173" y="3038"/>
                    <a:pt x="17511" y="2988"/>
                    <a:pt x="17791" y="2988"/>
                  </a:cubicBezTo>
                  <a:close/>
                  <a:moveTo>
                    <a:pt x="5275" y="1274"/>
                  </a:moveTo>
                  <a:cubicBezTo>
                    <a:pt x="5336" y="1274"/>
                    <a:pt x="5388" y="1315"/>
                    <a:pt x="5456" y="1397"/>
                  </a:cubicBezTo>
                  <a:cubicBezTo>
                    <a:pt x="5639" y="1694"/>
                    <a:pt x="5593" y="1991"/>
                    <a:pt x="5662" y="2333"/>
                  </a:cubicBezTo>
                  <a:cubicBezTo>
                    <a:pt x="5593" y="2813"/>
                    <a:pt x="5502" y="3292"/>
                    <a:pt x="5410" y="3794"/>
                  </a:cubicBezTo>
                  <a:cubicBezTo>
                    <a:pt x="5410" y="3840"/>
                    <a:pt x="5388" y="3908"/>
                    <a:pt x="5342" y="3931"/>
                  </a:cubicBezTo>
                  <a:cubicBezTo>
                    <a:pt x="5273" y="3999"/>
                    <a:pt x="5182" y="4068"/>
                    <a:pt x="5114" y="4068"/>
                  </a:cubicBezTo>
                  <a:cubicBezTo>
                    <a:pt x="5045" y="4045"/>
                    <a:pt x="4931" y="3954"/>
                    <a:pt x="4885" y="3885"/>
                  </a:cubicBezTo>
                  <a:cubicBezTo>
                    <a:pt x="4817" y="3748"/>
                    <a:pt x="4771" y="3611"/>
                    <a:pt x="4726" y="3475"/>
                  </a:cubicBezTo>
                  <a:cubicBezTo>
                    <a:pt x="4612" y="3201"/>
                    <a:pt x="4475" y="2950"/>
                    <a:pt x="4360" y="2676"/>
                  </a:cubicBezTo>
                  <a:cubicBezTo>
                    <a:pt x="4292" y="2539"/>
                    <a:pt x="4315" y="2447"/>
                    <a:pt x="4429" y="2310"/>
                  </a:cubicBezTo>
                  <a:cubicBezTo>
                    <a:pt x="4543" y="2196"/>
                    <a:pt x="4612" y="2037"/>
                    <a:pt x="4680" y="1877"/>
                  </a:cubicBezTo>
                  <a:cubicBezTo>
                    <a:pt x="4771" y="1626"/>
                    <a:pt x="4931" y="1466"/>
                    <a:pt x="5137" y="1329"/>
                  </a:cubicBezTo>
                  <a:cubicBezTo>
                    <a:pt x="5191" y="1292"/>
                    <a:pt x="5235" y="1274"/>
                    <a:pt x="5275" y="1274"/>
                  </a:cubicBezTo>
                  <a:close/>
                  <a:moveTo>
                    <a:pt x="15709" y="2740"/>
                  </a:moveTo>
                  <a:cubicBezTo>
                    <a:pt x="15827" y="2740"/>
                    <a:pt x="15930" y="2815"/>
                    <a:pt x="15910" y="2995"/>
                  </a:cubicBezTo>
                  <a:cubicBezTo>
                    <a:pt x="15727" y="3018"/>
                    <a:pt x="15522" y="3018"/>
                    <a:pt x="15454" y="3246"/>
                  </a:cubicBezTo>
                  <a:cubicBezTo>
                    <a:pt x="15556" y="3201"/>
                    <a:pt x="15665" y="3166"/>
                    <a:pt x="15779" y="3166"/>
                  </a:cubicBezTo>
                  <a:cubicBezTo>
                    <a:pt x="15893" y="3166"/>
                    <a:pt x="16013" y="3201"/>
                    <a:pt x="16138" y="3292"/>
                  </a:cubicBezTo>
                  <a:cubicBezTo>
                    <a:pt x="15750" y="3589"/>
                    <a:pt x="15522" y="4091"/>
                    <a:pt x="14906" y="4091"/>
                  </a:cubicBezTo>
                  <a:cubicBezTo>
                    <a:pt x="15043" y="3817"/>
                    <a:pt x="15180" y="3589"/>
                    <a:pt x="15294" y="3360"/>
                  </a:cubicBezTo>
                  <a:lnTo>
                    <a:pt x="15248" y="3315"/>
                  </a:lnTo>
                  <a:cubicBezTo>
                    <a:pt x="15157" y="3338"/>
                    <a:pt x="15020" y="3338"/>
                    <a:pt x="14974" y="3406"/>
                  </a:cubicBezTo>
                  <a:cubicBezTo>
                    <a:pt x="14860" y="3543"/>
                    <a:pt x="14814" y="3726"/>
                    <a:pt x="14723" y="3954"/>
                  </a:cubicBezTo>
                  <a:cubicBezTo>
                    <a:pt x="14678" y="3954"/>
                    <a:pt x="14563" y="3999"/>
                    <a:pt x="14449" y="4022"/>
                  </a:cubicBezTo>
                  <a:cubicBezTo>
                    <a:pt x="14244" y="3611"/>
                    <a:pt x="14404" y="3041"/>
                    <a:pt x="14814" y="2904"/>
                  </a:cubicBezTo>
                  <a:cubicBezTo>
                    <a:pt x="15088" y="2790"/>
                    <a:pt x="15385" y="2767"/>
                    <a:pt x="15659" y="2744"/>
                  </a:cubicBezTo>
                  <a:cubicBezTo>
                    <a:pt x="15676" y="2741"/>
                    <a:pt x="15692" y="2740"/>
                    <a:pt x="15709" y="2740"/>
                  </a:cubicBezTo>
                  <a:close/>
                  <a:moveTo>
                    <a:pt x="17892" y="3491"/>
                  </a:moveTo>
                  <a:cubicBezTo>
                    <a:pt x="17932" y="3491"/>
                    <a:pt x="17971" y="3493"/>
                    <a:pt x="18010" y="3497"/>
                  </a:cubicBezTo>
                  <a:cubicBezTo>
                    <a:pt x="18193" y="3497"/>
                    <a:pt x="18375" y="3566"/>
                    <a:pt x="18535" y="3634"/>
                  </a:cubicBezTo>
                  <a:cubicBezTo>
                    <a:pt x="18695" y="3726"/>
                    <a:pt x="18832" y="3885"/>
                    <a:pt x="19014" y="3999"/>
                  </a:cubicBezTo>
                  <a:cubicBezTo>
                    <a:pt x="18847" y="4133"/>
                    <a:pt x="18656" y="4218"/>
                    <a:pt x="18440" y="4218"/>
                  </a:cubicBezTo>
                  <a:cubicBezTo>
                    <a:pt x="18361" y="4218"/>
                    <a:pt x="18278" y="4207"/>
                    <a:pt x="18193" y="4182"/>
                  </a:cubicBezTo>
                  <a:cubicBezTo>
                    <a:pt x="17850" y="4068"/>
                    <a:pt x="17462" y="3999"/>
                    <a:pt x="17302" y="3543"/>
                  </a:cubicBezTo>
                  <a:cubicBezTo>
                    <a:pt x="17542" y="3525"/>
                    <a:pt x="17723" y="3491"/>
                    <a:pt x="17892" y="3491"/>
                  </a:cubicBezTo>
                  <a:close/>
                  <a:moveTo>
                    <a:pt x="7548" y="4476"/>
                  </a:moveTo>
                  <a:cubicBezTo>
                    <a:pt x="7611" y="4476"/>
                    <a:pt x="7674" y="4477"/>
                    <a:pt x="7739" y="4479"/>
                  </a:cubicBezTo>
                  <a:cubicBezTo>
                    <a:pt x="7647" y="4661"/>
                    <a:pt x="7556" y="4798"/>
                    <a:pt x="7488" y="4935"/>
                  </a:cubicBezTo>
                  <a:cubicBezTo>
                    <a:pt x="7271" y="5289"/>
                    <a:pt x="6987" y="5525"/>
                    <a:pt x="6591" y="5525"/>
                  </a:cubicBezTo>
                  <a:cubicBezTo>
                    <a:pt x="6528" y="5525"/>
                    <a:pt x="6461" y="5519"/>
                    <a:pt x="6392" y="5506"/>
                  </a:cubicBezTo>
                  <a:cubicBezTo>
                    <a:pt x="6209" y="5460"/>
                    <a:pt x="6004" y="5460"/>
                    <a:pt x="5821" y="5392"/>
                  </a:cubicBezTo>
                  <a:cubicBezTo>
                    <a:pt x="5753" y="5392"/>
                    <a:pt x="5684" y="5301"/>
                    <a:pt x="5662" y="5232"/>
                  </a:cubicBezTo>
                  <a:cubicBezTo>
                    <a:pt x="5616" y="5141"/>
                    <a:pt x="5616" y="5049"/>
                    <a:pt x="5593" y="4935"/>
                  </a:cubicBezTo>
                  <a:cubicBezTo>
                    <a:pt x="6202" y="4600"/>
                    <a:pt x="6829" y="4476"/>
                    <a:pt x="7548" y="4476"/>
                  </a:cubicBezTo>
                  <a:close/>
                  <a:moveTo>
                    <a:pt x="7877" y="5503"/>
                  </a:moveTo>
                  <a:cubicBezTo>
                    <a:pt x="7919" y="5503"/>
                    <a:pt x="7921" y="5535"/>
                    <a:pt x="7921" y="5628"/>
                  </a:cubicBezTo>
                  <a:lnTo>
                    <a:pt x="7921" y="5628"/>
                  </a:lnTo>
                  <a:cubicBezTo>
                    <a:pt x="7865" y="5592"/>
                    <a:pt x="7822" y="5569"/>
                    <a:pt x="7761" y="5529"/>
                  </a:cubicBezTo>
                  <a:cubicBezTo>
                    <a:pt x="7817" y="5513"/>
                    <a:pt x="7853" y="5503"/>
                    <a:pt x="7877" y="5503"/>
                  </a:cubicBezTo>
                  <a:close/>
                  <a:moveTo>
                    <a:pt x="7510" y="5460"/>
                  </a:moveTo>
                  <a:cubicBezTo>
                    <a:pt x="7533" y="5620"/>
                    <a:pt x="7556" y="5803"/>
                    <a:pt x="7602" y="5962"/>
                  </a:cubicBezTo>
                  <a:cubicBezTo>
                    <a:pt x="7623" y="6093"/>
                    <a:pt x="7666" y="6244"/>
                    <a:pt x="7709" y="6376"/>
                  </a:cubicBezTo>
                  <a:lnTo>
                    <a:pt x="7709" y="6376"/>
                  </a:lnTo>
                  <a:cubicBezTo>
                    <a:pt x="7422" y="6179"/>
                    <a:pt x="7134" y="6001"/>
                    <a:pt x="6803" y="5780"/>
                  </a:cubicBezTo>
                  <a:cubicBezTo>
                    <a:pt x="7077" y="5643"/>
                    <a:pt x="7305" y="5552"/>
                    <a:pt x="7510" y="5460"/>
                  </a:cubicBezTo>
                  <a:close/>
                  <a:moveTo>
                    <a:pt x="7741" y="6410"/>
                  </a:moveTo>
                  <a:cubicBezTo>
                    <a:pt x="7771" y="6428"/>
                    <a:pt x="7789" y="6446"/>
                    <a:pt x="7807" y="6465"/>
                  </a:cubicBezTo>
                  <a:cubicBezTo>
                    <a:pt x="7784" y="6487"/>
                    <a:pt x="7784" y="6487"/>
                    <a:pt x="7784" y="6487"/>
                  </a:cubicBezTo>
                  <a:cubicBezTo>
                    <a:pt x="7765" y="6469"/>
                    <a:pt x="7747" y="6434"/>
                    <a:pt x="7741" y="6410"/>
                  </a:cubicBezTo>
                  <a:close/>
                  <a:moveTo>
                    <a:pt x="7967" y="6373"/>
                  </a:moveTo>
                  <a:lnTo>
                    <a:pt x="7967" y="6373"/>
                  </a:lnTo>
                  <a:cubicBezTo>
                    <a:pt x="8127" y="6419"/>
                    <a:pt x="8286" y="6442"/>
                    <a:pt x="8423" y="6487"/>
                  </a:cubicBezTo>
                  <a:cubicBezTo>
                    <a:pt x="8343" y="6487"/>
                    <a:pt x="8258" y="6516"/>
                    <a:pt x="8178" y="6516"/>
                  </a:cubicBezTo>
                  <a:cubicBezTo>
                    <a:pt x="8098" y="6516"/>
                    <a:pt x="8024" y="6487"/>
                    <a:pt x="7967" y="6373"/>
                  </a:cubicBezTo>
                  <a:close/>
                  <a:moveTo>
                    <a:pt x="12744" y="5732"/>
                  </a:moveTo>
                  <a:cubicBezTo>
                    <a:pt x="13244" y="5732"/>
                    <a:pt x="13953" y="6348"/>
                    <a:pt x="14130" y="6921"/>
                  </a:cubicBezTo>
                  <a:cubicBezTo>
                    <a:pt x="14056" y="6984"/>
                    <a:pt x="13983" y="7013"/>
                    <a:pt x="13912" y="7013"/>
                  </a:cubicBezTo>
                  <a:cubicBezTo>
                    <a:pt x="13828" y="7013"/>
                    <a:pt x="13747" y="6972"/>
                    <a:pt x="13673" y="6898"/>
                  </a:cubicBezTo>
                  <a:cubicBezTo>
                    <a:pt x="13399" y="6602"/>
                    <a:pt x="13125" y="6305"/>
                    <a:pt x="12851" y="6008"/>
                  </a:cubicBezTo>
                  <a:cubicBezTo>
                    <a:pt x="12783" y="5940"/>
                    <a:pt x="12760" y="5826"/>
                    <a:pt x="12692" y="5734"/>
                  </a:cubicBezTo>
                  <a:cubicBezTo>
                    <a:pt x="12709" y="5733"/>
                    <a:pt x="12726" y="5732"/>
                    <a:pt x="12744" y="5732"/>
                  </a:cubicBezTo>
                  <a:close/>
                  <a:moveTo>
                    <a:pt x="12864" y="6659"/>
                  </a:moveTo>
                  <a:cubicBezTo>
                    <a:pt x="13004" y="6659"/>
                    <a:pt x="13081" y="6744"/>
                    <a:pt x="13308" y="7035"/>
                  </a:cubicBezTo>
                  <a:cubicBezTo>
                    <a:pt x="13197" y="7047"/>
                    <a:pt x="13115" y="7056"/>
                    <a:pt x="13050" y="7056"/>
                  </a:cubicBezTo>
                  <a:cubicBezTo>
                    <a:pt x="12859" y="7056"/>
                    <a:pt x="12816" y="6982"/>
                    <a:pt x="12646" y="6693"/>
                  </a:cubicBezTo>
                  <a:cubicBezTo>
                    <a:pt x="12739" y="6673"/>
                    <a:pt x="12806" y="6659"/>
                    <a:pt x="12864" y="6659"/>
                  </a:cubicBezTo>
                  <a:close/>
                  <a:moveTo>
                    <a:pt x="5118" y="5001"/>
                  </a:moveTo>
                  <a:cubicBezTo>
                    <a:pt x="5285" y="5001"/>
                    <a:pt x="5346" y="5107"/>
                    <a:pt x="5388" y="5232"/>
                  </a:cubicBezTo>
                  <a:cubicBezTo>
                    <a:pt x="5525" y="5643"/>
                    <a:pt x="5456" y="6031"/>
                    <a:pt x="5296" y="6419"/>
                  </a:cubicBezTo>
                  <a:cubicBezTo>
                    <a:pt x="5091" y="6875"/>
                    <a:pt x="4726" y="7058"/>
                    <a:pt x="4269" y="7127"/>
                  </a:cubicBezTo>
                  <a:cubicBezTo>
                    <a:pt x="4242" y="7129"/>
                    <a:pt x="4216" y="7131"/>
                    <a:pt x="4191" y="7131"/>
                  </a:cubicBezTo>
                  <a:cubicBezTo>
                    <a:pt x="4004" y="7131"/>
                    <a:pt x="3865" y="7051"/>
                    <a:pt x="3744" y="6830"/>
                  </a:cubicBezTo>
                  <a:cubicBezTo>
                    <a:pt x="3835" y="6739"/>
                    <a:pt x="3927" y="6602"/>
                    <a:pt x="4041" y="6487"/>
                  </a:cubicBezTo>
                  <a:cubicBezTo>
                    <a:pt x="4406" y="6145"/>
                    <a:pt x="4680" y="5734"/>
                    <a:pt x="4840" y="5278"/>
                  </a:cubicBezTo>
                  <a:cubicBezTo>
                    <a:pt x="4885" y="5141"/>
                    <a:pt x="4885" y="5027"/>
                    <a:pt x="5068" y="5004"/>
                  </a:cubicBezTo>
                  <a:cubicBezTo>
                    <a:pt x="5086" y="5002"/>
                    <a:pt x="5103" y="5001"/>
                    <a:pt x="5118" y="5001"/>
                  </a:cubicBezTo>
                  <a:close/>
                  <a:moveTo>
                    <a:pt x="6179" y="6564"/>
                  </a:moveTo>
                  <a:cubicBezTo>
                    <a:pt x="6257" y="6564"/>
                    <a:pt x="6367" y="6612"/>
                    <a:pt x="6438" y="6647"/>
                  </a:cubicBezTo>
                  <a:cubicBezTo>
                    <a:pt x="6666" y="6761"/>
                    <a:pt x="6689" y="6990"/>
                    <a:pt x="6689" y="7195"/>
                  </a:cubicBezTo>
                  <a:cubicBezTo>
                    <a:pt x="6705" y="7346"/>
                    <a:pt x="6611" y="7436"/>
                    <a:pt x="6487" y="7436"/>
                  </a:cubicBezTo>
                  <a:cubicBezTo>
                    <a:pt x="6442" y="7436"/>
                    <a:pt x="6394" y="7424"/>
                    <a:pt x="6346" y="7400"/>
                  </a:cubicBezTo>
                  <a:cubicBezTo>
                    <a:pt x="6141" y="7309"/>
                    <a:pt x="6004" y="7149"/>
                    <a:pt x="5958" y="6875"/>
                  </a:cubicBezTo>
                  <a:cubicBezTo>
                    <a:pt x="6004" y="6784"/>
                    <a:pt x="6027" y="6624"/>
                    <a:pt x="6118" y="6579"/>
                  </a:cubicBezTo>
                  <a:cubicBezTo>
                    <a:pt x="6134" y="6568"/>
                    <a:pt x="6155" y="6564"/>
                    <a:pt x="6179" y="6564"/>
                  </a:cubicBezTo>
                  <a:close/>
                  <a:moveTo>
                    <a:pt x="14263" y="7531"/>
                  </a:moveTo>
                  <a:cubicBezTo>
                    <a:pt x="14312" y="7531"/>
                    <a:pt x="14365" y="7554"/>
                    <a:pt x="14426" y="7606"/>
                  </a:cubicBezTo>
                  <a:cubicBezTo>
                    <a:pt x="14205" y="8108"/>
                    <a:pt x="13878" y="8398"/>
                    <a:pt x="13523" y="8398"/>
                  </a:cubicBezTo>
                  <a:cubicBezTo>
                    <a:pt x="13475" y="8398"/>
                    <a:pt x="13426" y="8393"/>
                    <a:pt x="13376" y="8382"/>
                  </a:cubicBezTo>
                  <a:cubicBezTo>
                    <a:pt x="13422" y="8268"/>
                    <a:pt x="13422" y="8131"/>
                    <a:pt x="13491" y="8040"/>
                  </a:cubicBezTo>
                  <a:cubicBezTo>
                    <a:pt x="13536" y="7948"/>
                    <a:pt x="13650" y="7880"/>
                    <a:pt x="13742" y="7811"/>
                  </a:cubicBezTo>
                  <a:cubicBezTo>
                    <a:pt x="13833" y="7743"/>
                    <a:pt x="13993" y="7720"/>
                    <a:pt x="14084" y="7629"/>
                  </a:cubicBezTo>
                  <a:cubicBezTo>
                    <a:pt x="14147" y="7566"/>
                    <a:pt x="14203" y="7531"/>
                    <a:pt x="14263" y="7531"/>
                  </a:cubicBezTo>
                  <a:close/>
                  <a:moveTo>
                    <a:pt x="12669" y="9249"/>
                  </a:moveTo>
                  <a:lnTo>
                    <a:pt x="12692" y="9295"/>
                  </a:lnTo>
                  <a:cubicBezTo>
                    <a:pt x="12675" y="9295"/>
                    <a:pt x="12658" y="9295"/>
                    <a:pt x="12632" y="9304"/>
                  </a:cubicBezTo>
                  <a:lnTo>
                    <a:pt x="12632" y="9304"/>
                  </a:lnTo>
                  <a:lnTo>
                    <a:pt x="12669" y="9249"/>
                  </a:lnTo>
                  <a:close/>
                  <a:moveTo>
                    <a:pt x="14678" y="9181"/>
                  </a:moveTo>
                  <a:cubicBezTo>
                    <a:pt x="14746" y="9204"/>
                    <a:pt x="14792" y="9226"/>
                    <a:pt x="14837" y="9249"/>
                  </a:cubicBezTo>
                  <a:cubicBezTo>
                    <a:pt x="14814" y="9272"/>
                    <a:pt x="14792" y="9295"/>
                    <a:pt x="14792" y="9318"/>
                  </a:cubicBezTo>
                  <a:cubicBezTo>
                    <a:pt x="14746" y="9295"/>
                    <a:pt x="14700" y="9249"/>
                    <a:pt x="14655" y="9226"/>
                  </a:cubicBezTo>
                  <a:lnTo>
                    <a:pt x="14678" y="9181"/>
                  </a:lnTo>
                  <a:close/>
                  <a:moveTo>
                    <a:pt x="4773" y="9396"/>
                  </a:moveTo>
                  <a:lnTo>
                    <a:pt x="4773" y="9396"/>
                  </a:lnTo>
                  <a:cubicBezTo>
                    <a:pt x="4765" y="9400"/>
                    <a:pt x="4757" y="9405"/>
                    <a:pt x="4748" y="9409"/>
                  </a:cubicBezTo>
                  <a:lnTo>
                    <a:pt x="4771" y="9432"/>
                  </a:lnTo>
                  <a:cubicBezTo>
                    <a:pt x="4771" y="9420"/>
                    <a:pt x="4772" y="9408"/>
                    <a:pt x="4773" y="9396"/>
                  </a:cubicBezTo>
                  <a:close/>
                  <a:moveTo>
                    <a:pt x="12692" y="9637"/>
                  </a:moveTo>
                  <a:cubicBezTo>
                    <a:pt x="12692" y="9660"/>
                    <a:pt x="12715" y="9683"/>
                    <a:pt x="12715" y="9683"/>
                  </a:cubicBezTo>
                  <a:lnTo>
                    <a:pt x="12600" y="9683"/>
                  </a:lnTo>
                  <a:cubicBezTo>
                    <a:pt x="12600" y="9706"/>
                    <a:pt x="12623" y="9751"/>
                    <a:pt x="12623" y="9774"/>
                  </a:cubicBezTo>
                  <a:cubicBezTo>
                    <a:pt x="12623" y="9774"/>
                    <a:pt x="12623" y="9797"/>
                    <a:pt x="12600" y="9797"/>
                  </a:cubicBezTo>
                  <a:lnTo>
                    <a:pt x="12600" y="9683"/>
                  </a:lnTo>
                  <a:cubicBezTo>
                    <a:pt x="12623" y="9683"/>
                    <a:pt x="12669" y="9660"/>
                    <a:pt x="12692" y="9637"/>
                  </a:cubicBezTo>
                  <a:close/>
                  <a:moveTo>
                    <a:pt x="9428" y="9888"/>
                  </a:moveTo>
                  <a:cubicBezTo>
                    <a:pt x="9451" y="9888"/>
                    <a:pt x="9496" y="9911"/>
                    <a:pt x="9496" y="9934"/>
                  </a:cubicBezTo>
                  <a:cubicBezTo>
                    <a:pt x="9519" y="9934"/>
                    <a:pt x="9496" y="9957"/>
                    <a:pt x="9473" y="10003"/>
                  </a:cubicBezTo>
                  <a:cubicBezTo>
                    <a:pt x="9451" y="9980"/>
                    <a:pt x="9428" y="9957"/>
                    <a:pt x="9405" y="9934"/>
                  </a:cubicBezTo>
                  <a:cubicBezTo>
                    <a:pt x="9405" y="9911"/>
                    <a:pt x="9428" y="9888"/>
                    <a:pt x="9428" y="9888"/>
                  </a:cubicBezTo>
                  <a:close/>
                  <a:moveTo>
                    <a:pt x="15568" y="8701"/>
                  </a:moveTo>
                  <a:lnTo>
                    <a:pt x="15568" y="8701"/>
                  </a:lnTo>
                  <a:cubicBezTo>
                    <a:pt x="15887" y="9181"/>
                    <a:pt x="15522" y="9615"/>
                    <a:pt x="15568" y="10025"/>
                  </a:cubicBezTo>
                  <a:cubicBezTo>
                    <a:pt x="15522" y="10048"/>
                    <a:pt x="15499" y="10048"/>
                    <a:pt x="15454" y="10071"/>
                  </a:cubicBezTo>
                  <a:cubicBezTo>
                    <a:pt x="15385" y="9866"/>
                    <a:pt x="15248" y="9660"/>
                    <a:pt x="15271" y="9478"/>
                  </a:cubicBezTo>
                  <a:cubicBezTo>
                    <a:pt x="15294" y="9226"/>
                    <a:pt x="15454" y="8998"/>
                    <a:pt x="15568" y="8701"/>
                  </a:cubicBezTo>
                  <a:close/>
                  <a:moveTo>
                    <a:pt x="17234" y="11235"/>
                  </a:moveTo>
                  <a:cubicBezTo>
                    <a:pt x="17257" y="11235"/>
                    <a:pt x="17280" y="11281"/>
                    <a:pt x="17302" y="11304"/>
                  </a:cubicBezTo>
                  <a:cubicBezTo>
                    <a:pt x="17280" y="11304"/>
                    <a:pt x="17257" y="11326"/>
                    <a:pt x="17234" y="11349"/>
                  </a:cubicBezTo>
                  <a:cubicBezTo>
                    <a:pt x="17211" y="11326"/>
                    <a:pt x="17188" y="11304"/>
                    <a:pt x="17165" y="11281"/>
                  </a:cubicBezTo>
                  <a:cubicBezTo>
                    <a:pt x="17188" y="11258"/>
                    <a:pt x="17234" y="11235"/>
                    <a:pt x="17234" y="11235"/>
                  </a:cubicBezTo>
                  <a:close/>
                  <a:moveTo>
                    <a:pt x="18444" y="10185"/>
                  </a:moveTo>
                  <a:cubicBezTo>
                    <a:pt x="18512" y="10208"/>
                    <a:pt x="18581" y="10276"/>
                    <a:pt x="18626" y="10345"/>
                  </a:cubicBezTo>
                  <a:cubicBezTo>
                    <a:pt x="18649" y="10391"/>
                    <a:pt x="18649" y="10459"/>
                    <a:pt x="18672" y="10505"/>
                  </a:cubicBezTo>
                  <a:cubicBezTo>
                    <a:pt x="18877" y="11075"/>
                    <a:pt x="18672" y="11623"/>
                    <a:pt x="18467" y="12239"/>
                  </a:cubicBezTo>
                  <a:cubicBezTo>
                    <a:pt x="18307" y="12125"/>
                    <a:pt x="18238" y="12057"/>
                    <a:pt x="18147" y="11988"/>
                  </a:cubicBezTo>
                  <a:cubicBezTo>
                    <a:pt x="17987" y="11874"/>
                    <a:pt x="18078" y="11692"/>
                    <a:pt x="18056" y="11555"/>
                  </a:cubicBezTo>
                  <a:cubicBezTo>
                    <a:pt x="18010" y="11121"/>
                    <a:pt x="18078" y="10710"/>
                    <a:pt x="18284" y="10345"/>
                  </a:cubicBezTo>
                  <a:cubicBezTo>
                    <a:pt x="18307" y="10276"/>
                    <a:pt x="18398" y="10185"/>
                    <a:pt x="18444" y="10185"/>
                  </a:cubicBezTo>
                  <a:close/>
                  <a:moveTo>
                    <a:pt x="17009" y="11394"/>
                  </a:moveTo>
                  <a:cubicBezTo>
                    <a:pt x="17050" y="11394"/>
                    <a:pt x="17095" y="11402"/>
                    <a:pt x="17143" y="11418"/>
                  </a:cubicBezTo>
                  <a:cubicBezTo>
                    <a:pt x="17508" y="11555"/>
                    <a:pt x="17713" y="11851"/>
                    <a:pt x="17964" y="12148"/>
                  </a:cubicBezTo>
                  <a:cubicBezTo>
                    <a:pt x="17827" y="12217"/>
                    <a:pt x="17759" y="12262"/>
                    <a:pt x="17668" y="12308"/>
                  </a:cubicBezTo>
                  <a:cubicBezTo>
                    <a:pt x="17736" y="12376"/>
                    <a:pt x="17782" y="12445"/>
                    <a:pt x="17873" y="12513"/>
                  </a:cubicBezTo>
                  <a:cubicBezTo>
                    <a:pt x="17818" y="12518"/>
                    <a:pt x="17764" y="12521"/>
                    <a:pt x="17713" y="12521"/>
                  </a:cubicBezTo>
                  <a:cubicBezTo>
                    <a:pt x="17292" y="12521"/>
                    <a:pt x="16978" y="12354"/>
                    <a:pt x="16755" y="11988"/>
                  </a:cubicBezTo>
                  <a:cubicBezTo>
                    <a:pt x="16663" y="11851"/>
                    <a:pt x="16595" y="11714"/>
                    <a:pt x="16709" y="11577"/>
                  </a:cubicBezTo>
                  <a:cubicBezTo>
                    <a:pt x="16779" y="11473"/>
                    <a:pt x="16876" y="11394"/>
                    <a:pt x="17009" y="11394"/>
                  </a:cubicBezTo>
                  <a:close/>
                  <a:moveTo>
                    <a:pt x="20144" y="11473"/>
                  </a:moveTo>
                  <a:cubicBezTo>
                    <a:pt x="20383" y="11473"/>
                    <a:pt x="20573" y="11560"/>
                    <a:pt x="20703" y="11783"/>
                  </a:cubicBezTo>
                  <a:cubicBezTo>
                    <a:pt x="20818" y="12011"/>
                    <a:pt x="20703" y="12239"/>
                    <a:pt x="20589" y="12376"/>
                  </a:cubicBezTo>
                  <a:cubicBezTo>
                    <a:pt x="20247" y="12422"/>
                    <a:pt x="19904" y="12422"/>
                    <a:pt x="19608" y="12513"/>
                  </a:cubicBezTo>
                  <a:cubicBezTo>
                    <a:pt x="19392" y="12590"/>
                    <a:pt x="19183" y="12637"/>
                    <a:pt x="18969" y="12637"/>
                  </a:cubicBezTo>
                  <a:cubicBezTo>
                    <a:pt x="18799" y="12637"/>
                    <a:pt x="18626" y="12607"/>
                    <a:pt x="18444" y="12536"/>
                  </a:cubicBezTo>
                  <a:cubicBezTo>
                    <a:pt x="18558" y="12376"/>
                    <a:pt x="18649" y="12194"/>
                    <a:pt x="18900" y="12148"/>
                  </a:cubicBezTo>
                  <a:cubicBezTo>
                    <a:pt x="18991" y="12125"/>
                    <a:pt x="19060" y="12034"/>
                    <a:pt x="19128" y="11943"/>
                  </a:cubicBezTo>
                  <a:cubicBezTo>
                    <a:pt x="19380" y="11692"/>
                    <a:pt x="19631" y="11532"/>
                    <a:pt x="19973" y="11486"/>
                  </a:cubicBezTo>
                  <a:cubicBezTo>
                    <a:pt x="20032" y="11478"/>
                    <a:pt x="20090" y="11473"/>
                    <a:pt x="20144" y="11473"/>
                  </a:cubicBezTo>
                  <a:close/>
                  <a:moveTo>
                    <a:pt x="6785" y="11774"/>
                  </a:moveTo>
                  <a:cubicBezTo>
                    <a:pt x="6808" y="11774"/>
                    <a:pt x="6830" y="11777"/>
                    <a:pt x="6848" y="11783"/>
                  </a:cubicBezTo>
                  <a:cubicBezTo>
                    <a:pt x="6963" y="11829"/>
                    <a:pt x="7100" y="11897"/>
                    <a:pt x="7168" y="11988"/>
                  </a:cubicBezTo>
                  <a:cubicBezTo>
                    <a:pt x="7305" y="12239"/>
                    <a:pt x="7396" y="12490"/>
                    <a:pt x="7488" y="12742"/>
                  </a:cubicBezTo>
                  <a:cubicBezTo>
                    <a:pt x="7465" y="12833"/>
                    <a:pt x="7442" y="12924"/>
                    <a:pt x="7419" y="12947"/>
                  </a:cubicBezTo>
                  <a:cubicBezTo>
                    <a:pt x="7406" y="12954"/>
                    <a:pt x="7388" y="12956"/>
                    <a:pt x="7369" y="12956"/>
                  </a:cubicBezTo>
                  <a:cubicBezTo>
                    <a:pt x="7324" y="12956"/>
                    <a:pt x="7269" y="12940"/>
                    <a:pt x="7236" y="12924"/>
                  </a:cubicBezTo>
                  <a:cubicBezTo>
                    <a:pt x="7168" y="12879"/>
                    <a:pt x="7100" y="12810"/>
                    <a:pt x="7054" y="12742"/>
                  </a:cubicBezTo>
                  <a:cubicBezTo>
                    <a:pt x="6894" y="12513"/>
                    <a:pt x="6757" y="12285"/>
                    <a:pt x="6620" y="12057"/>
                  </a:cubicBezTo>
                  <a:cubicBezTo>
                    <a:pt x="6597" y="11988"/>
                    <a:pt x="6575" y="11851"/>
                    <a:pt x="6597" y="11829"/>
                  </a:cubicBezTo>
                  <a:cubicBezTo>
                    <a:pt x="6647" y="11795"/>
                    <a:pt x="6722" y="11774"/>
                    <a:pt x="6785" y="11774"/>
                  </a:cubicBezTo>
                  <a:close/>
                  <a:moveTo>
                    <a:pt x="14860" y="12947"/>
                  </a:moveTo>
                  <a:lnTo>
                    <a:pt x="14860" y="12947"/>
                  </a:lnTo>
                  <a:cubicBezTo>
                    <a:pt x="14906" y="12970"/>
                    <a:pt x="14951" y="12993"/>
                    <a:pt x="14951" y="12993"/>
                  </a:cubicBezTo>
                  <a:cubicBezTo>
                    <a:pt x="14929" y="13015"/>
                    <a:pt x="14929" y="13038"/>
                    <a:pt x="14906" y="13061"/>
                  </a:cubicBezTo>
                  <a:cubicBezTo>
                    <a:pt x="14906" y="13038"/>
                    <a:pt x="14883" y="13015"/>
                    <a:pt x="14860" y="12947"/>
                  </a:cubicBezTo>
                  <a:close/>
                  <a:moveTo>
                    <a:pt x="6460" y="13563"/>
                  </a:moveTo>
                  <a:lnTo>
                    <a:pt x="6460" y="13563"/>
                  </a:lnTo>
                  <a:cubicBezTo>
                    <a:pt x="6666" y="13586"/>
                    <a:pt x="6826" y="13609"/>
                    <a:pt x="7054" y="13632"/>
                  </a:cubicBezTo>
                  <a:cubicBezTo>
                    <a:pt x="6894" y="13746"/>
                    <a:pt x="6780" y="13837"/>
                    <a:pt x="6620" y="13951"/>
                  </a:cubicBezTo>
                  <a:cubicBezTo>
                    <a:pt x="6552" y="13792"/>
                    <a:pt x="6506" y="13700"/>
                    <a:pt x="6460" y="13563"/>
                  </a:cubicBezTo>
                  <a:close/>
                  <a:moveTo>
                    <a:pt x="18626" y="13015"/>
                  </a:moveTo>
                  <a:lnTo>
                    <a:pt x="18626" y="13015"/>
                  </a:lnTo>
                  <a:cubicBezTo>
                    <a:pt x="19014" y="13312"/>
                    <a:pt x="19334" y="13723"/>
                    <a:pt x="19836" y="13928"/>
                  </a:cubicBezTo>
                  <a:cubicBezTo>
                    <a:pt x="19927" y="13974"/>
                    <a:pt x="19996" y="14157"/>
                    <a:pt x="19996" y="14271"/>
                  </a:cubicBezTo>
                  <a:cubicBezTo>
                    <a:pt x="19973" y="14362"/>
                    <a:pt x="19813" y="14453"/>
                    <a:pt x="19722" y="14499"/>
                  </a:cubicBezTo>
                  <a:cubicBezTo>
                    <a:pt x="19685" y="14512"/>
                    <a:pt x="19647" y="14517"/>
                    <a:pt x="19609" y="14517"/>
                  </a:cubicBezTo>
                  <a:cubicBezTo>
                    <a:pt x="19438" y="14517"/>
                    <a:pt x="19272" y="14402"/>
                    <a:pt x="19197" y="14271"/>
                  </a:cubicBezTo>
                  <a:cubicBezTo>
                    <a:pt x="19174" y="14202"/>
                    <a:pt x="19151" y="14134"/>
                    <a:pt x="19106" y="14088"/>
                  </a:cubicBezTo>
                  <a:cubicBezTo>
                    <a:pt x="18763" y="13814"/>
                    <a:pt x="18626" y="13449"/>
                    <a:pt x="18626" y="13015"/>
                  </a:cubicBezTo>
                  <a:close/>
                  <a:moveTo>
                    <a:pt x="17973" y="12734"/>
                  </a:moveTo>
                  <a:cubicBezTo>
                    <a:pt x="17999" y="12734"/>
                    <a:pt x="18027" y="12737"/>
                    <a:pt x="18056" y="12742"/>
                  </a:cubicBezTo>
                  <a:cubicBezTo>
                    <a:pt x="18124" y="12947"/>
                    <a:pt x="18124" y="12947"/>
                    <a:pt x="18352" y="13015"/>
                  </a:cubicBezTo>
                  <a:cubicBezTo>
                    <a:pt x="18193" y="13723"/>
                    <a:pt x="17736" y="14157"/>
                    <a:pt x="17097" y="14568"/>
                  </a:cubicBezTo>
                  <a:cubicBezTo>
                    <a:pt x="17120" y="14385"/>
                    <a:pt x="17097" y="14248"/>
                    <a:pt x="17143" y="14134"/>
                  </a:cubicBezTo>
                  <a:cubicBezTo>
                    <a:pt x="17257" y="13769"/>
                    <a:pt x="17348" y="13404"/>
                    <a:pt x="17531" y="13061"/>
                  </a:cubicBezTo>
                  <a:cubicBezTo>
                    <a:pt x="17612" y="12898"/>
                    <a:pt x="17749" y="12734"/>
                    <a:pt x="17973" y="12734"/>
                  </a:cubicBezTo>
                  <a:close/>
                  <a:moveTo>
                    <a:pt x="7314" y="13570"/>
                  </a:moveTo>
                  <a:cubicBezTo>
                    <a:pt x="7350" y="13570"/>
                    <a:pt x="7392" y="13581"/>
                    <a:pt x="7442" y="13609"/>
                  </a:cubicBezTo>
                  <a:cubicBezTo>
                    <a:pt x="7579" y="13677"/>
                    <a:pt x="7784" y="13632"/>
                    <a:pt x="7898" y="13723"/>
                  </a:cubicBezTo>
                  <a:cubicBezTo>
                    <a:pt x="8127" y="13906"/>
                    <a:pt x="8332" y="14134"/>
                    <a:pt x="8515" y="14362"/>
                  </a:cubicBezTo>
                  <a:cubicBezTo>
                    <a:pt x="8606" y="14476"/>
                    <a:pt x="8811" y="14568"/>
                    <a:pt x="8697" y="14750"/>
                  </a:cubicBezTo>
                  <a:cubicBezTo>
                    <a:pt x="8691" y="14753"/>
                    <a:pt x="8682" y="14755"/>
                    <a:pt x="8669" y="14755"/>
                  </a:cubicBezTo>
                  <a:cubicBezTo>
                    <a:pt x="8588" y="14755"/>
                    <a:pt x="8386" y="14693"/>
                    <a:pt x="8286" y="14613"/>
                  </a:cubicBezTo>
                  <a:cubicBezTo>
                    <a:pt x="8058" y="14431"/>
                    <a:pt x="7876" y="14202"/>
                    <a:pt x="7693" y="13997"/>
                  </a:cubicBezTo>
                  <a:cubicBezTo>
                    <a:pt x="7613" y="13894"/>
                    <a:pt x="7567" y="13843"/>
                    <a:pt x="7525" y="13843"/>
                  </a:cubicBezTo>
                  <a:cubicBezTo>
                    <a:pt x="7482" y="13843"/>
                    <a:pt x="7442" y="13894"/>
                    <a:pt x="7373" y="13997"/>
                  </a:cubicBezTo>
                  <a:cubicBezTo>
                    <a:pt x="7236" y="14225"/>
                    <a:pt x="7077" y="14431"/>
                    <a:pt x="6894" y="14659"/>
                  </a:cubicBezTo>
                  <a:cubicBezTo>
                    <a:pt x="6689" y="14248"/>
                    <a:pt x="6689" y="14157"/>
                    <a:pt x="6940" y="13883"/>
                  </a:cubicBezTo>
                  <a:cubicBezTo>
                    <a:pt x="6985" y="13837"/>
                    <a:pt x="7031" y="13792"/>
                    <a:pt x="7054" y="13769"/>
                  </a:cubicBezTo>
                  <a:cubicBezTo>
                    <a:pt x="7140" y="13682"/>
                    <a:pt x="7201" y="13570"/>
                    <a:pt x="7314" y="13570"/>
                  </a:cubicBezTo>
                  <a:close/>
                  <a:moveTo>
                    <a:pt x="14655" y="7629"/>
                  </a:moveTo>
                  <a:cubicBezTo>
                    <a:pt x="14814" y="7652"/>
                    <a:pt x="14860" y="7766"/>
                    <a:pt x="14814" y="7880"/>
                  </a:cubicBezTo>
                  <a:cubicBezTo>
                    <a:pt x="14655" y="8268"/>
                    <a:pt x="14632" y="8656"/>
                    <a:pt x="14723" y="9044"/>
                  </a:cubicBezTo>
                  <a:cubicBezTo>
                    <a:pt x="14541" y="9021"/>
                    <a:pt x="14381" y="9021"/>
                    <a:pt x="14221" y="8998"/>
                  </a:cubicBezTo>
                  <a:cubicBezTo>
                    <a:pt x="14150" y="8987"/>
                    <a:pt x="14081" y="8982"/>
                    <a:pt x="14015" y="8982"/>
                  </a:cubicBezTo>
                  <a:cubicBezTo>
                    <a:pt x="13522" y="8982"/>
                    <a:pt x="13149" y="9274"/>
                    <a:pt x="12988" y="9797"/>
                  </a:cubicBezTo>
                  <a:cubicBezTo>
                    <a:pt x="13080" y="9843"/>
                    <a:pt x="13194" y="9911"/>
                    <a:pt x="13308" y="9957"/>
                  </a:cubicBezTo>
                  <a:cubicBezTo>
                    <a:pt x="13466" y="10007"/>
                    <a:pt x="13621" y="10030"/>
                    <a:pt x="13776" y="10030"/>
                  </a:cubicBezTo>
                  <a:cubicBezTo>
                    <a:pt x="14180" y="10030"/>
                    <a:pt x="14571" y="9875"/>
                    <a:pt x="14951" y="9660"/>
                  </a:cubicBezTo>
                  <a:cubicBezTo>
                    <a:pt x="15225" y="10139"/>
                    <a:pt x="15431" y="10619"/>
                    <a:pt x="15362" y="11167"/>
                  </a:cubicBezTo>
                  <a:cubicBezTo>
                    <a:pt x="15294" y="11669"/>
                    <a:pt x="15202" y="12171"/>
                    <a:pt x="15111" y="12696"/>
                  </a:cubicBezTo>
                  <a:cubicBezTo>
                    <a:pt x="15043" y="12627"/>
                    <a:pt x="14997" y="12582"/>
                    <a:pt x="14951" y="12513"/>
                  </a:cubicBezTo>
                  <a:cubicBezTo>
                    <a:pt x="14655" y="12239"/>
                    <a:pt x="14404" y="11943"/>
                    <a:pt x="13993" y="11829"/>
                  </a:cubicBezTo>
                  <a:cubicBezTo>
                    <a:pt x="13930" y="11811"/>
                    <a:pt x="13868" y="11796"/>
                    <a:pt x="13808" y="11796"/>
                  </a:cubicBezTo>
                  <a:cubicBezTo>
                    <a:pt x="13715" y="11796"/>
                    <a:pt x="13629" y="11831"/>
                    <a:pt x="13559" y="11943"/>
                  </a:cubicBezTo>
                  <a:cubicBezTo>
                    <a:pt x="13673" y="12080"/>
                    <a:pt x="13764" y="12217"/>
                    <a:pt x="13879" y="12331"/>
                  </a:cubicBezTo>
                  <a:cubicBezTo>
                    <a:pt x="14221" y="12719"/>
                    <a:pt x="14495" y="13198"/>
                    <a:pt x="14997" y="13426"/>
                  </a:cubicBezTo>
                  <a:cubicBezTo>
                    <a:pt x="15066" y="13449"/>
                    <a:pt x="15134" y="13518"/>
                    <a:pt x="15134" y="13586"/>
                  </a:cubicBezTo>
                  <a:cubicBezTo>
                    <a:pt x="15202" y="13860"/>
                    <a:pt x="15248" y="14157"/>
                    <a:pt x="15271" y="14431"/>
                  </a:cubicBezTo>
                  <a:cubicBezTo>
                    <a:pt x="15271" y="14613"/>
                    <a:pt x="15225" y="14819"/>
                    <a:pt x="14997" y="14910"/>
                  </a:cubicBezTo>
                  <a:cubicBezTo>
                    <a:pt x="14951" y="14819"/>
                    <a:pt x="14883" y="14750"/>
                    <a:pt x="14860" y="14659"/>
                  </a:cubicBezTo>
                  <a:cubicBezTo>
                    <a:pt x="14746" y="14339"/>
                    <a:pt x="14541" y="14088"/>
                    <a:pt x="14312" y="13883"/>
                  </a:cubicBezTo>
                  <a:cubicBezTo>
                    <a:pt x="13993" y="13586"/>
                    <a:pt x="13673" y="13289"/>
                    <a:pt x="13399" y="12970"/>
                  </a:cubicBezTo>
                  <a:cubicBezTo>
                    <a:pt x="12829" y="12354"/>
                    <a:pt x="12190" y="11760"/>
                    <a:pt x="11847" y="10916"/>
                  </a:cubicBezTo>
                  <a:cubicBezTo>
                    <a:pt x="11893" y="10870"/>
                    <a:pt x="11961" y="10779"/>
                    <a:pt x="12053" y="10710"/>
                  </a:cubicBezTo>
                  <a:cubicBezTo>
                    <a:pt x="12441" y="10391"/>
                    <a:pt x="12669" y="9980"/>
                    <a:pt x="12851" y="9523"/>
                  </a:cubicBezTo>
                  <a:cubicBezTo>
                    <a:pt x="12920" y="9386"/>
                    <a:pt x="12988" y="9204"/>
                    <a:pt x="12851" y="9112"/>
                  </a:cubicBezTo>
                  <a:cubicBezTo>
                    <a:pt x="12830" y="9102"/>
                    <a:pt x="12804" y="9097"/>
                    <a:pt x="12775" y="9097"/>
                  </a:cubicBezTo>
                  <a:cubicBezTo>
                    <a:pt x="12678" y="9097"/>
                    <a:pt x="12546" y="9146"/>
                    <a:pt x="12441" y="9181"/>
                  </a:cubicBezTo>
                  <a:cubicBezTo>
                    <a:pt x="12395" y="9181"/>
                    <a:pt x="12372" y="9204"/>
                    <a:pt x="12349" y="9226"/>
                  </a:cubicBezTo>
                  <a:cubicBezTo>
                    <a:pt x="12144" y="9455"/>
                    <a:pt x="11938" y="9660"/>
                    <a:pt x="11756" y="9888"/>
                  </a:cubicBezTo>
                  <a:cubicBezTo>
                    <a:pt x="11710" y="9957"/>
                    <a:pt x="11710" y="10071"/>
                    <a:pt x="11687" y="10185"/>
                  </a:cubicBezTo>
                  <a:lnTo>
                    <a:pt x="11687" y="10162"/>
                  </a:lnTo>
                  <a:cubicBezTo>
                    <a:pt x="11619" y="10299"/>
                    <a:pt x="11528" y="10436"/>
                    <a:pt x="11436" y="10573"/>
                  </a:cubicBezTo>
                  <a:cubicBezTo>
                    <a:pt x="11231" y="10345"/>
                    <a:pt x="11048" y="10139"/>
                    <a:pt x="10866" y="9911"/>
                  </a:cubicBezTo>
                  <a:cubicBezTo>
                    <a:pt x="10820" y="9866"/>
                    <a:pt x="10752" y="9774"/>
                    <a:pt x="10774" y="9729"/>
                  </a:cubicBezTo>
                  <a:cubicBezTo>
                    <a:pt x="10843" y="9409"/>
                    <a:pt x="10911" y="9112"/>
                    <a:pt x="11003" y="8816"/>
                  </a:cubicBezTo>
                  <a:cubicBezTo>
                    <a:pt x="10889" y="8633"/>
                    <a:pt x="10660" y="8496"/>
                    <a:pt x="10683" y="8199"/>
                  </a:cubicBezTo>
                  <a:lnTo>
                    <a:pt x="10683" y="8199"/>
                  </a:lnTo>
                  <a:cubicBezTo>
                    <a:pt x="10797" y="8245"/>
                    <a:pt x="10911" y="8268"/>
                    <a:pt x="10980" y="8313"/>
                  </a:cubicBezTo>
                  <a:cubicBezTo>
                    <a:pt x="11117" y="8405"/>
                    <a:pt x="11208" y="8519"/>
                    <a:pt x="11322" y="8610"/>
                  </a:cubicBezTo>
                  <a:cubicBezTo>
                    <a:pt x="11458" y="8688"/>
                    <a:pt x="11577" y="8831"/>
                    <a:pt x="11735" y="8831"/>
                  </a:cubicBezTo>
                  <a:cubicBezTo>
                    <a:pt x="11763" y="8831"/>
                    <a:pt x="11793" y="8826"/>
                    <a:pt x="11824" y="8816"/>
                  </a:cubicBezTo>
                  <a:cubicBezTo>
                    <a:pt x="12098" y="8770"/>
                    <a:pt x="12372" y="8679"/>
                    <a:pt x="12600" y="8496"/>
                  </a:cubicBezTo>
                  <a:cubicBezTo>
                    <a:pt x="12555" y="8382"/>
                    <a:pt x="12532" y="8291"/>
                    <a:pt x="12486" y="8154"/>
                  </a:cubicBezTo>
                  <a:cubicBezTo>
                    <a:pt x="12737" y="8131"/>
                    <a:pt x="12966" y="8085"/>
                    <a:pt x="13217" y="8062"/>
                  </a:cubicBezTo>
                  <a:lnTo>
                    <a:pt x="13217" y="8062"/>
                  </a:lnTo>
                  <a:cubicBezTo>
                    <a:pt x="13217" y="8222"/>
                    <a:pt x="13103" y="8405"/>
                    <a:pt x="13285" y="8519"/>
                  </a:cubicBezTo>
                  <a:cubicBezTo>
                    <a:pt x="13397" y="8567"/>
                    <a:pt x="13520" y="8626"/>
                    <a:pt x="13646" y="8626"/>
                  </a:cubicBezTo>
                  <a:cubicBezTo>
                    <a:pt x="13700" y="8626"/>
                    <a:pt x="13755" y="8615"/>
                    <a:pt x="13810" y="8587"/>
                  </a:cubicBezTo>
                  <a:cubicBezTo>
                    <a:pt x="14084" y="8450"/>
                    <a:pt x="14312" y="8291"/>
                    <a:pt x="14449" y="8017"/>
                  </a:cubicBezTo>
                  <a:cubicBezTo>
                    <a:pt x="14495" y="7880"/>
                    <a:pt x="14586" y="7766"/>
                    <a:pt x="14655" y="7629"/>
                  </a:cubicBezTo>
                  <a:close/>
                  <a:moveTo>
                    <a:pt x="1880" y="12802"/>
                  </a:moveTo>
                  <a:cubicBezTo>
                    <a:pt x="1998" y="12802"/>
                    <a:pt x="2038" y="12935"/>
                    <a:pt x="2078" y="13015"/>
                  </a:cubicBezTo>
                  <a:cubicBezTo>
                    <a:pt x="2397" y="13586"/>
                    <a:pt x="2512" y="14180"/>
                    <a:pt x="2306" y="14796"/>
                  </a:cubicBezTo>
                  <a:cubicBezTo>
                    <a:pt x="2261" y="14910"/>
                    <a:pt x="2215" y="15001"/>
                    <a:pt x="2169" y="15093"/>
                  </a:cubicBezTo>
                  <a:cubicBezTo>
                    <a:pt x="2009" y="14659"/>
                    <a:pt x="1850" y="14225"/>
                    <a:pt x="1713" y="13769"/>
                  </a:cubicBezTo>
                  <a:cubicBezTo>
                    <a:pt x="1644" y="13586"/>
                    <a:pt x="1599" y="13381"/>
                    <a:pt x="1576" y="13175"/>
                  </a:cubicBezTo>
                  <a:cubicBezTo>
                    <a:pt x="1553" y="12993"/>
                    <a:pt x="1690" y="12879"/>
                    <a:pt x="1827" y="12810"/>
                  </a:cubicBezTo>
                  <a:cubicBezTo>
                    <a:pt x="1846" y="12805"/>
                    <a:pt x="1864" y="12802"/>
                    <a:pt x="1880" y="12802"/>
                  </a:cubicBezTo>
                  <a:close/>
                  <a:moveTo>
                    <a:pt x="757" y="14302"/>
                  </a:moveTo>
                  <a:cubicBezTo>
                    <a:pt x="1174" y="14302"/>
                    <a:pt x="1688" y="14643"/>
                    <a:pt x="1873" y="15093"/>
                  </a:cubicBezTo>
                  <a:cubicBezTo>
                    <a:pt x="1804" y="15115"/>
                    <a:pt x="1713" y="15138"/>
                    <a:pt x="1644" y="15138"/>
                  </a:cubicBezTo>
                  <a:cubicBezTo>
                    <a:pt x="1530" y="15093"/>
                    <a:pt x="1439" y="15070"/>
                    <a:pt x="1325" y="15024"/>
                  </a:cubicBezTo>
                  <a:cubicBezTo>
                    <a:pt x="1074" y="14956"/>
                    <a:pt x="845" y="14910"/>
                    <a:pt x="617" y="14819"/>
                  </a:cubicBezTo>
                  <a:cubicBezTo>
                    <a:pt x="457" y="14773"/>
                    <a:pt x="320" y="14705"/>
                    <a:pt x="275" y="14476"/>
                  </a:cubicBezTo>
                  <a:cubicBezTo>
                    <a:pt x="389" y="14431"/>
                    <a:pt x="503" y="14362"/>
                    <a:pt x="617" y="14317"/>
                  </a:cubicBezTo>
                  <a:cubicBezTo>
                    <a:pt x="662" y="14307"/>
                    <a:pt x="709" y="14302"/>
                    <a:pt x="757" y="14302"/>
                  </a:cubicBezTo>
                  <a:close/>
                  <a:moveTo>
                    <a:pt x="3356" y="13769"/>
                  </a:moveTo>
                  <a:lnTo>
                    <a:pt x="3356" y="13769"/>
                  </a:lnTo>
                  <a:cubicBezTo>
                    <a:pt x="3470" y="14476"/>
                    <a:pt x="3105" y="14933"/>
                    <a:pt x="2649" y="15366"/>
                  </a:cubicBezTo>
                  <a:cubicBezTo>
                    <a:pt x="2466" y="15344"/>
                    <a:pt x="2375" y="15275"/>
                    <a:pt x="2443" y="15070"/>
                  </a:cubicBezTo>
                  <a:cubicBezTo>
                    <a:pt x="2512" y="14819"/>
                    <a:pt x="2534" y="14545"/>
                    <a:pt x="2626" y="14294"/>
                  </a:cubicBezTo>
                  <a:cubicBezTo>
                    <a:pt x="2694" y="14157"/>
                    <a:pt x="2831" y="14020"/>
                    <a:pt x="2945" y="13906"/>
                  </a:cubicBezTo>
                  <a:cubicBezTo>
                    <a:pt x="3037" y="13837"/>
                    <a:pt x="3174" y="13814"/>
                    <a:pt x="3356" y="13769"/>
                  </a:cubicBezTo>
                  <a:close/>
                  <a:moveTo>
                    <a:pt x="1370" y="15344"/>
                  </a:moveTo>
                  <a:cubicBezTo>
                    <a:pt x="1370" y="15366"/>
                    <a:pt x="1370" y="15366"/>
                    <a:pt x="1370" y="15389"/>
                  </a:cubicBezTo>
                  <a:cubicBezTo>
                    <a:pt x="1348" y="15389"/>
                    <a:pt x="1348" y="15366"/>
                    <a:pt x="1348" y="15366"/>
                  </a:cubicBezTo>
                  <a:cubicBezTo>
                    <a:pt x="1348" y="15366"/>
                    <a:pt x="1348" y="15344"/>
                    <a:pt x="1348" y="15344"/>
                  </a:cubicBezTo>
                  <a:close/>
                  <a:moveTo>
                    <a:pt x="11870" y="15458"/>
                  </a:moveTo>
                  <a:cubicBezTo>
                    <a:pt x="11916" y="15458"/>
                    <a:pt x="11938" y="15458"/>
                    <a:pt x="11938" y="15481"/>
                  </a:cubicBezTo>
                  <a:cubicBezTo>
                    <a:pt x="11938" y="15503"/>
                    <a:pt x="11938" y="15526"/>
                    <a:pt x="11916" y="15549"/>
                  </a:cubicBezTo>
                  <a:lnTo>
                    <a:pt x="11870" y="15549"/>
                  </a:lnTo>
                  <a:cubicBezTo>
                    <a:pt x="11870" y="15503"/>
                    <a:pt x="11870" y="15481"/>
                    <a:pt x="11870" y="15458"/>
                  </a:cubicBezTo>
                  <a:close/>
                  <a:moveTo>
                    <a:pt x="7419" y="15275"/>
                  </a:moveTo>
                  <a:cubicBezTo>
                    <a:pt x="7419" y="15389"/>
                    <a:pt x="7396" y="15481"/>
                    <a:pt x="7373" y="15572"/>
                  </a:cubicBezTo>
                  <a:lnTo>
                    <a:pt x="7282" y="15572"/>
                  </a:lnTo>
                  <a:lnTo>
                    <a:pt x="7328" y="15275"/>
                  </a:lnTo>
                  <a:close/>
                  <a:moveTo>
                    <a:pt x="320" y="15732"/>
                  </a:moveTo>
                  <a:cubicBezTo>
                    <a:pt x="343" y="15755"/>
                    <a:pt x="366" y="15777"/>
                    <a:pt x="366" y="15800"/>
                  </a:cubicBezTo>
                  <a:lnTo>
                    <a:pt x="320" y="15846"/>
                  </a:lnTo>
                  <a:cubicBezTo>
                    <a:pt x="298" y="15823"/>
                    <a:pt x="275" y="15800"/>
                    <a:pt x="275" y="15777"/>
                  </a:cubicBezTo>
                  <a:cubicBezTo>
                    <a:pt x="275" y="15777"/>
                    <a:pt x="298" y="15755"/>
                    <a:pt x="320" y="15732"/>
                  </a:cubicBezTo>
                  <a:close/>
                  <a:moveTo>
                    <a:pt x="4758" y="15634"/>
                  </a:moveTo>
                  <a:cubicBezTo>
                    <a:pt x="4994" y="15634"/>
                    <a:pt x="5186" y="15813"/>
                    <a:pt x="5433" y="15937"/>
                  </a:cubicBezTo>
                  <a:cubicBezTo>
                    <a:pt x="5269" y="16019"/>
                    <a:pt x="5110" y="16071"/>
                    <a:pt x="4961" y="16071"/>
                  </a:cubicBezTo>
                  <a:cubicBezTo>
                    <a:pt x="4820" y="16071"/>
                    <a:pt x="4688" y="16025"/>
                    <a:pt x="4566" y="15914"/>
                  </a:cubicBezTo>
                  <a:cubicBezTo>
                    <a:pt x="4520" y="15869"/>
                    <a:pt x="4497" y="15777"/>
                    <a:pt x="4520" y="15709"/>
                  </a:cubicBezTo>
                  <a:cubicBezTo>
                    <a:pt x="4520" y="15686"/>
                    <a:pt x="4612" y="15663"/>
                    <a:pt x="4680" y="15640"/>
                  </a:cubicBezTo>
                  <a:cubicBezTo>
                    <a:pt x="4707" y="15636"/>
                    <a:pt x="4732" y="15634"/>
                    <a:pt x="4758" y="15634"/>
                  </a:cubicBezTo>
                  <a:close/>
                  <a:moveTo>
                    <a:pt x="1435" y="15538"/>
                  </a:moveTo>
                  <a:cubicBezTo>
                    <a:pt x="1604" y="15538"/>
                    <a:pt x="1779" y="15571"/>
                    <a:pt x="1964" y="15663"/>
                  </a:cubicBezTo>
                  <a:cubicBezTo>
                    <a:pt x="1629" y="15963"/>
                    <a:pt x="1301" y="16105"/>
                    <a:pt x="1031" y="16105"/>
                  </a:cubicBezTo>
                  <a:cubicBezTo>
                    <a:pt x="767" y="16105"/>
                    <a:pt x="559" y="15969"/>
                    <a:pt x="457" y="15709"/>
                  </a:cubicBezTo>
                  <a:cubicBezTo>
                    <a:pt x="790" y="15664"/>
                    <a:pt x="1102" y="15538"/>
                    <a:pt x="1435" y="15538"/>
                  </a:cubicBezTo>
                  <a:close/>
                  <a:moveTo>
                    <a:pt x="2535" y="15806"/>
                  </a:moveTo>
                  <a:cubicBezTo>
                    <a:pt x="2652" y="15806"/>
                    <a:pt x="2749" y="15858"/>
                    <a:pt x="2808" y="16006"/>
                  </a:cubicBezTo>
                  <a:cubicBezTo>
                    <a:pt x="2922" y="16257"/>
                    <a:pt x="3174" y="16485"/>
                    <a:pt x="2945" y="16827"/>
                  </a:cubicBezTo>
                  <a:cubicBezTo>
                    <a:pt x="2603" y="16553"/>
                    <a:pt x="2420" y="16211"/>
                    <a:pt x="2329" y="15846"/>
                  </a:cubicBezTo>
                  <a:cubicBezTo>
                    <a:pt x="2402" y="15822"/>
                    <a:pt x="2472" y="15806"/>
                    <a:pt x="2535" y="15806"/>
                  </a:cubicBezTo>
                  <a:close/>
                  <a:moveTo>
                    <a:pt x="8834" y="16645"/>
                  </a:moveTo>
                  <a:cubicBezTo>
                    <a:pt x="8857" y="16713"/>
                    <a:pt x="8880" y="16759"/>
                    <a:pt x="8903" y="16804"/>
                  </a:cubicBezTo>
                  <a:cubicBezTo>
                    <a:pt x="8880" y="16827"/>
                    <a:pt x="8857" y="16827"/>
                    <a:pt x="8834" y="16827"/>
                  </a:cubicBezTo>
                  <a:cubicBezTo>
                    <a:pt x="8834" y="16782"/>
                    <a:pt x="8834" y="16713"/>
                    <a:pt x="8834" y="16645"/>
                  </a:cubicBezTo>
                  <a:close/>
                  <a:moveTo>
                    <a:pt x="5783" y="16161"/>
                  </a:moveTo>
                  <a:cubicBezTo>
                    <a:pt x="5847" y="16161"/>
                    <a:pt x="5925" y="16214"/>
                    <a:pt x="6004" y="16234"/>
                  </a:cubicBezTo>
                  <a:cubicBezTo>
                    <a:pt x="5766" y="16647"/>
                    <a:pt x="5362" y="16949"/>
                    <a:pt x="4962" y="16949"/>
                  </a:cubicBezTo>
                  <a:cubicBezTo>
                    <a:pt x="4786" y="16949"/>
                    <a:pt x="4612" y="16891"/>
                    <a:pt x="4452" y="16759"/>
                  </a:cubicBezTo>
                  <a:cubicBezTo>
                    <a:pt x="4429" y="16531"/>
                    <a:pt x="4634" y="16462"/>
                    <a:pt x="4794" y="16394"/>
                  </a:cubicBezTo>
                  <a:cubicBezTo>
                    <a:pt x="5114" y="16302"/>
                    <a:pt x="5433" y="16234"/>
                    <a:pt x="5753" y="16165"/>
                  </a:cubicBezTo>
                  <a:cubicBezTo>
                    <a:pt x="5762" y="16162"/>
                    <a:pt x="5772" y="16161"/>
                    <a:pt x="5783" y="16161"/>
                  </a:cubicBezTo>
                  <a:close/>
                  <a:moveTo>
                    <a:pt x="16159" y="16944"/>
                  </a:moveTo>
                  <a:cubicBezTo>
                    <a:pt x="16129" y="16974"/>
                    <a:pt x="16111" y="16996"/>
                    <a:pt x="16093" y="17033"/>
                  </a:cubicBezTo>
                  <a:cubicBezTo>
                    <a:pt x="16070" y="17010"/>
                    <a:pt x="16070" y="16987"/>
                    <a:pt x="16047" y="16987"/>
                  </a:cubicBezTo>
                  <a:cubicBezTo>
                    <a:pt x="16084" y="16968"/>
                    <a:pt x="16122" y="16950"/>
                    <a:pt x="16159" y="16944"/>
                  </a:cubicBezTo>
                  <a:close/>
                  <a:moveTo>
                    <a:pt x="1793" y="16026"/>
                  </a:moveTo>
                  <a:cubicBezTo>
                    <a:pt x="1984" y="16026"/>
                    <a:pt x="2141" y="16197"/>
                    <a:pt x="2055" y="16348"/>
                  </a:cubicBezTo>
                  <a:cubicBezTo>
                    <a:pt x="1941" y="16576"/>
                    <a:pt x="1804" y="16782"/>
                    <a:pt x="1621" y="16941"/>
                  </a:cubicBezTo>
                  <a:cubicBezTo>
                    <a:pt x="1530" y="17056"/>
                    <a:pt x="1348" y="17056"/>
                    <a:pt x="1142" y="17124"/>
                  </a:cubicBezTo>
                  <a:cubicBezTo>
                    <a:pt x="1096" y="16782"/>
                    <a:pt x="1256" y="16576"/>
                    <a:pt x="1393" y="16348"/>
                  </a:cubicBezTo>
                  <a:cubicBezTo>
                    <a:pt x="1484" y="16211"/>
                    <a:pt x="1576" y="16074"/>
                    <a:pt x="1758" y="16028"/>
                  </a:cubicBezTo>
                  <a:cubicBezTo>
                    <a:pt x="1770" y="16027"/>
                    <a:pt x="1782" y="16026"/>
                    <a:pt x="1793" y="16026"/>
                  </a:cubicBezTo>
                  <a:close/>
                  <a:moveTo>
                    <a:pt x="16207" y="17261"/>
                  </a:moveTo>
                  <a:cubicBezTo>
                    <a:pt x="16230" y="17261"/>
                    <a:pt x="16252" y="17284"/>
                    <a:pt x="16252" y="17284"/>
                  </a:cubicBezTo>
                  <a:cubicBezTo>
                    <a:pt x="16275" y="17307"/>
                    <a:pt x="16252" y="17329"/>
                    <a:pt x="16252" y="17352"/>
                  </a:cubicBezTo>
                  <a:cubicBezTo>
                    <a:pt x="16230" y="17329"/>
                    <a:pt x="16207" y="17329"/>
                    <a:pt x="16207" y="17307"/>
                  </a:cubicBezTo>
                  <a:cubicBezTo>
                    <a:pt x="16184" y="17307"/>
                    <a:pt x="16207" y="17284"/>
                    <a:pt x="16207" y="17261"/>
                  </a:cubicBezTo>
                  <a:close/>
                  <a:moveTo>
                    <a:pt x="5913" y="13723"/>
                  </a:moveTo>
                  <a:cubicBezTo>
                    <a:pt x="6643" y="13974"/>
                    <a:pt x="6620" y="14682"/>
                    <a:pt x="6780" y="15298"/>
                  </a:cubicBezTo>
                  <a:cubicBezTo>
                    <a:pt x="6803" y="15298"/>
                    <a:pt x="6826" y="15275"/>
                    <a:pt x="6848" y="15275"/>
                  </a:cubicBezTo>
                  <a:cubicBezTo>
                    <a:pt x="6848" y="15184"/>
                    <a:pt x="6848" y="15070"/>
                    <a:pt x="6848" y="15047"/>
                  </a:cubicBezTo>
                  <a:cubicBezTo>
                    <a:pt x="7122" y="14773"/>
                    <a:pt x="7373" y="14545"/>
                    <a:pt x="7624" y="14317"/>
                  </a:cubicBezTo>
                  <a:cubicBezTo>
                    <a:pt x="7693" y="14408"/>
                    <a:pt x="7830" y="14522"/>
                    <a:pt x="7853" y="14636"/>
                  </a:cubicBezTo>
                  <a:cubicBezTo>
                    <a:pt x="7943" y="15063"/>
                    <a:pt x="7988" y="15489"/>
                    <a:pt x="7881" y="15916"/>
                  </a:cubicBezTo>
                  <a:lnTo>
                    <a:pt x="7881" y="15916"/>
                  </a:lnTo>
                  <a:cubicBezTo>
                    <a:pt x="7873" y="15916"/>
                    <a:pt x="7865" y="15916"/>
                    <a:pt x="7857" y="15916"/>
                  </a:cubicBezTo>
                  <a:cubicBezTo>
                    <a:pt x="7670" y="15916"/>
                    <a:pt x="7670" y="15767"/>
                    <a:pt x="7670" y="15618"/>
                  </a:cubicBezTo>
                  <a:cubicBezTo>
                    <a:pt x="7670" y="15549"/>
                    <a:pt x="7693" y="15458"/>
                    <a:pt x="7693" y="15366"/>
                  </a:cubicBezTo>
                  <a:cubicBezTo>
                    <a:pt x="7716" y="15161"/>
                    <a:pt x="7579" y="15070"/>
                    <a:pt x="7396" y="15047"/>
                  </a:cubicBezTo>
                  <a:cubicBezTo>
                    <a:pt x="7378" y="15045"/>
                    <a:pt x="7360" y="15043"/>
                    <a:pt x="7343" y="15043"/>
                  </a:cubicBezTo>
                  <a:cubicBezTo>
                    <a:pt x="7187" y="15043"/>
                    <a:pt x="7070" y="15136"/>
                    <a:pt x="7008" y="15321"/>
                  </a:cubicBezTo>
                  <a:cubicBezTo>
                    <a:pt x="6940" y="15595"/>
                    <a:pt x="7100" y="15823"/>
                    <a:pt x="7442" y="15869"/>
                  </a:cubicBezTo>
                  <a:cubicBezTo>
                    <a:pt x="7533" y="15891"/>
                    <a:pt x="7647" y="15937"/>
                    <a:pt x="7670" y="15983"/>
                  </a:cubicBezTo>
                  <a:cubicBezTo>
                    <a:pt x="7853" y="16462"/>
                    <a:pt x="7921" y="16941"/>
                    <a:pt x="7784" y="17421"/>
                  </a:cubicBezTo>
                  <a:cubicBezTo>
                    <a:pt x="7784" y="17458"/>
                    <a:pt x="7693" y="17495"/>
                    <a:pt x="7647" y="17495"/>
                  </a:cubicBezTo>
                  <a:cubicBezTo>
                    <a:pt x="7637" y="17495"/>
                    <a:pt x="7629" y="17493"/>
                    <a:pt x="7624" y="17489"/>
                  </a:cubicBezTo>
                  <a:cubicBezTo>
                    <a:pt x="7533" y="17398"/>
                    <a:pt x="7442" y="17284"/>
                    <a:pt x="7373" y="17170"/>
                  </a:cubicBezTo>
                  <a:cubicBezTo>
                    <a:pt x="7214" y="16941"/>
                    <a:pt x="7077" y="16690"/>
                    <a:pt x="6917" y="16462"/>
                  </a:cubicBezTo>
                  <a:cubicBezTo>
                    <a:pt x="6689" y="16120"/>
                    <a:pt x="6323" y="15869"/>
                    <a:pt x="6164" y="15481"/>
                  </a:cubicBezTo>
                  <a:cubicBezTo>
                    <a:pt x="6027" y="15184"/>
                    <a:pt x="5798" y="14933"/>
                    <a:pt x="5639" y="14636"/>
                  </a:cubicBezTo>
                  <a:cubicBezTo>
                    <a:pt x="5479" y="14385"/>
                    <a:pt x="5525" y="14225"/>
                    <a:pt x="5707" y="13997"/>
                  </a:cubicBezTo>
                  <a:cubicBezTo>
                    <a:pt x="5776" y="13906"/>
                    <a:pt x="5844" y="13814"/>
                    <a:pt x="5913" y="13723"/>
                  </a:cubicBezTo>
                  <a:close/>
                  <a:moveTo>
                    <a:pt x="4817" y="17466"/>
                  </a:moveTo>
                  <a:cubicBezTo>
                    <a:pt x="4840" y="17466"/>
                    <a:pt x="4840" y="17466"/>
                    <a:pt x="4863" y="17489"/>
                  </a:cubicBezTo>
                  <a:cubicBezTo>
                    <a:pt x="4863" y="17489"/>
                    <a:pt x="4840" y="17512"/>
                    <a:pt x="4817" y="17535"/>
                  </a:cubicBezTo>
                  <a:cubicBezTo>
                    <a:pt x="4817" y="17535"/>
                    <a:pt x="4794" y="17512"/>
                    <a:pt x="4771" y="17512"/>
                  </a:cubicBezTo>
                  <a:cubicBezTo>
                    <a:pt x="4794" y="17489"/>
                    <a:pt x="4794" y="17466"/>
                    <a:pt x="4817" y="17466"/>
                  </a:cubicBezTo>
                  <a:close/>
                  <a:moveTo>
                    <a:pt x="8378" y="17444"/>
                  </a:moveTo>
                  <a:cubicBezTo>
                    <a:pt x="8401" y="17466"/>
                    <a:pt x="8423" y="17489"/>
                    <a:pt x="8401" y="17489"/>
                  </a:cubicBezTo>
                  <a:cubicBezTo>
                    <a:pt x="8401" y="17512"/>
                    <a:pt x="8378" y="17535"/>
                    <a:pt x="8355" y="17558"/>
                  </a:cubicBezTo>
                  <a:cubicBezTo>
                    <a:pt x="8355" y="17535"/>
                    <a:pt x="8332" y="17512"/>
                    <a:pt x="8332" y="17489"/>
                  </a:cubicBezTo>
                  <a:cubicBezTo>
                    <a:pt x="8355" y="17466"/>
                    <a:pt x="8355" y="17466"/>
                    <a:pt x="8378" y="17444"/>
                  </a:cubicBezTo>
                  <a:close/>
                  <a:moveTo>
                    <a:pt x="3379" y="17809"/>
                  </a:moveTo>
                  <a:lnTo>
                    <a:pt x="3402" y="17832"/>
                  </a:lnTo>
                  <a:lnTo>
                    <a:pt x="3356" y="17832"/>
                  </a:lnTo>
                  <a:cubicBezTo>
                    <a:pt x="3356" y="17832"/>
                    <a:pt x="3356" y="17809"/>
                    <a:pt x="3356" y="17809"/>
                  </a:cubicBezTo>
                  <a:close/>
                  <a:moveTo>
                    <a:pt x="9095" y="17366"/>
                  </a:moveTo>
                  <a:lnTo>
                    <a:pt x="9095" y="17366"/>
                  </a:lnTo>
                  <a:cubicBezTo>
                    <a:pt x="9275" y="17613"/>
                    <a:pt x="9477" y="17883"/>
                    <a:pt x="9679" y="18174"/>
                  </a:cubicBezTo>
                  <a:cubicBezTo>
                    <a:pt x="9451" y="18151"/>
                    <a:pt x="9245" y="17969"/>
                    <a:pt x="9199" y="17786"/>
                  </a:cubicBezTo>
                  <a:cubicBezTo>
                    <a:pt x="9157" y="17659"/>
                    <a:pt x="9135" y="17514"/>
                    <a:pt x="9095" y="17366"/>
                  </a:cubicBezTo>
                  <a:close/>
                  <a:moveTo>
                    <a:pt x="6232" y="16553"/>
                  </a:moveTo>
                  <a:cubicBezTo>
                    <a:pt x="7122" y="17078"/>
                    <a:pt x="7624" y="17923"/>
                    <a:pt x="8058" y="18836"/>
                  </a:cubicBezTo>
                  <a:cubicBezTo>
                    <a:pt x="7967" y="18813"/>
                    <a:pt x="7876" y="18813"/>
                    <a:pt x="7784" y="18767"/>
                  </a:cubicBezTo>
                  <a:cubicBezTo>
                    <a:pt x="7533" y="18653"/>
                    <a:pt x="7305" y="18494"/>
                    <a:pt x="7054" y="18425"/>
                  </a:cubicBezTo>
                  <a:cubicBezTo>
                    <a:pt x="6506" y="18265"/>
                    <a:pt x="5958" y="17854"/>
                    <a:pt x="5913" y="17101"/>
                  </a:cubicBezTo>
                  <a:cubicBezTo>
                    <a:pt x="5913" y="16827"/>
                    <a:pt x="5958" y="16645"/>
                    <a:pt x="6232" y="16553"/>
                  </a:cubicBezTo>
                  <a:close/>
                  <a:moveTo>
                    <a:pt x="4680" y="18904"/>
                  </a:moveTo>
                  <a:cubicBezTo>
                    <a:pt x="4680" y="18927"/>
                    <a:pt x="4680" y="18927"/>
                    <a:pt x="4657" y="18950"/>
                  </a:cubicBezTo>
                  <a:cubicBezTo>
                    <a:pt x="4657" y="18950"/>
                    <a:pt x="4657" y="18927"/>
                    <a:pt x="4657" y="18927"/>
                  </a:cubicBezTo>
                  <a:cubicBezTo>
                    <a:pt x="4657" y="18927"/>
                    <a:pt x="4680" y="18927"/>
                    <a:pt x="4680" y="18904"/>
                  </a:cubicBezTo>
                  <a:close/>
                  <a:moveTo>
                    <a:pt x="6552" y="19087"/>
                  </a:moveTo>
                  <a:cubicBezTo>
                    <a:pt x="6552" y="19087"/>
                    <a:pt x="6552" y="19110"/>
                    <a:pt x="6552" y="19133"/>
                  </a:cubicBezTo>
                  <a:cubicBezTo>
                    <a:pt x="6552" y="19133"/>
                    <a:pt x="6529" y="19155"/>
                    <a:pt x="6529" y="19155"/>
                  </a:cubicBezTo>
                  <a:cubicBezTo>
                    <a:pt x="6506" y="19133"/>
                    <a:pt x="6506" y="19110"/>
                    <a:pt x="6506" y="19110"/>
                  </a:cubicBezTo>
                  <a:cubicBezTo>
                    <a:pt x="6506" y="19087"/>
                    <a:pt x="6529" y="19087"/>
                    <a:pt x="6552" y="19087"/>
                  </a:cubicBezTo>
                  <a:close/>
                  <a:moveTo>
                    <a:pt x="8326" y="17711"/>
                  </a:moveTo>
                  <a:cubicBezTo>
                    <a:pt x="8387" y="17711"/>
                    <a:pt x="8455" y="17749"/>
                    <a:pt x="8492" y="17786"/>
                  </a:cubicBezTo>
                  <a:cubicBezTo>
                    <a:pt x="8674" y="18060"/>
                    <a:pt x="8948" y="18220"/>
                    <a:pt x="9245" y="18334"/>
                  </a:cubicBezTo>
                  <a:cubicBezTo>
                    <a:pt x="9633" y="18516"/>
                    <a:pt x="9770" y="18836"/>
                    <a:pt x="9953" y="19224"/>
                  </a:cubicBezTo>
                  <a:cubicBezTo>
                    <a:pt x="9519" y="19201"/>
                    <a:pt x="9154" y="19178"/>
                    <a:pt x="8789" y="19155"/>
                  </a:cubicBezTo>
                  <a:cubicBezTo>
                    <a:pt x="8720" y="19155"/>
                    <a:pt x="8652" y="19064"/>
                    <a:pt x="8606" y="18996"/>
                  </a:cubicBezTo>
                  <a:cubicBezTo>
                    <a:pt x="8469" y="18745"/>
                    <a:pt x="8355" y="18471"/>
                    <a:pt x="8241" y="18197"/>
                  </a:cubicBezTo>
                  <a:cubicBezTo>
                    <a:pt x="8195" y="18106"/>
                    <a:pt x="8195" y="17991"/>
                    <a:pt x="8195" y="17877"/>
                  </a:cubicBezTo>
                  <a:cubicBezTo>
                    <a:pt x="8195" y="17832"/>
                    <a:pt x="8241" y="17740"/>
                    <a:pt x="8286" y="17717"/>
                  </a:cubicBezTo>
                  <a:cubicBezTo>
                    <a:pt x="8299" y="17713"/>
                    <a:pt x="8312" y="17711"/>
                    <a:pt x="8326" y="17711"/>
                  </a:cubicBezTo>
                  <a:close/>
                  <a:moveTo>
                    <a:pt x="4543" y="19019"/>
                  </a:moveTo>
                  <a:lnTo>
                    <a:pt x="4543" y="19019"/>
                  </a:lnTo>
                  <a:cubicBezTo>
                    <a:pt x="4497" y="19155"/>
                    <a:pt x="4520" y="19361"/>
                    <a:pt x="4269" y="19384"/>
                  </a:cubicBezTo>
                  <a:cubicBezTo>
                    <a:pt x="4269" y="19155"/>
                    <a:pt x="4406" y="19087"/>
                    <a:pt x="4543" y="19019"/>
                  </a:cubicBezTo>
                  <a:close/>
                  <a:moveTo>
                    <a:pt x="4246" y="19475"/>
                  </a:moveTo>
                  <a:cubicBezTo>
                    <a:pt x="4269" y="19475"/>
                    <a:pt x="4292" y="19521"/>
                    <a:pt x="4315" y="19543"/>
                  </a:cubicBezTo>
                  <a:cubicBezTo>
                    <a:pt x="4269" y="19566"/>
                    <a:pt x="4246" y="19589"/>
                    <a:pt x="4224" y="19612"/>
                  </a:cubicBezTo>
                  <a:cubicBezTo>
                    <a:pt x="4201" y="19589"/>
                    <a:pt x="4201" y="19566"/>
                    <a:pt x="4178" y="19521"/>
                  </a:cubicBezTo>
                  <a:cubicBezTo>
                    <a:pt x="4201" y="19498"/>
                    <a:pt x="4224" y="19475"/>
                    <a:pt x="4246" y="19475"/>
                  </a:cubicBezTo>
                  <a:close/>
                  <a:moveTo>
                    <a:pt x="7967" y="19658"/>
                  </a:moveTo>
                  <a:cubicBezTo>
                    <a:pt x="7967" y="19658"/>
                    <a:pt x="7967" y="19658"/>
                    <a:pt x="7967" y="19680"/>
                  </a:cubicBezTo>
                  <a:cubicBezTo>
                    <a:pt x="7967" y="19680"/>
                    <a:pt x="7944" y="19703"/>
                    <a:pt x="7944" y="19703"/>
                  </a:cubicBezTo>
                  <a:cubicBezTo>
                    <a:pt x="7944" y="19703"/>
                    <a:pt x="7921" y="19680"/>
                    <a:pt x="7921" y="19680"/>
                  </a:cubicBezTo>
                  <a:cubicBezTo>
                    <a:pt x="7921" y="19658"/>
                    <a:pt x="7944" y="19658"/>
                    <a:pt x="7967" y="19658"/>
                  </a:cubicBezTo>
                  <a:close/>
                  <a:moveTo>
                    <a:pt x="10341" y="17466"/>
                  </a:moveTo>
                  <a:cubicBezTo>
                    <a:pt x="10386" y="17512"/>
                    <a:pt x="10432" y="17558"/>
                    <a:pt x="10455" y="17603"/>
                  </a:cubicBezTo>
                  <a:cubicBezTo>
                    <a:pt x="10934" y="18106"/>
                    <a:pt x="11436" y="18516"/>
                    <a:pt x="12121" y="18653"/>
                  </a:cubicBezTo>
                  <a:cubicBezTo>
                    <a:pt x="12258" y="18699"/>
                    <a:pt x="12441" y="18699"/>
                    <a:pt x="12509" y="18790"/>
                  </a:cubicBezTo>
                  <a:cubicBezTo>
                    <a:pt x="12737" y="19110"/>
                    <a:pt x="12943" y="19475"/>
                    <a:pt x="13171" y="19817"/>
                  </a:cubicBezTo>
                  <a:cubicBezTo>
                    <a:pt x="13139" y="19834"/>
                    <a:pt x="13118" y="19850"/>
                    <a:pt x="13100" y="19850"/>
                  </a:cubicBezTo>
                  <a:cubicBezTo>
                    <a:pt x="13093" y="19850"/>
                    <a:pt x="13086" y="19847"/>
                    <a:pt x="13080" y="19840"/>
                  </a:cubicBezTo>
                  <a:cubicBezTo>
                    <a:pt x="12555" y="19726"/>
                    <a:pt x="12030" y="19612"/>
                    <a:pt x="11505" y="19498"/>
                  </a:cubicBezTo>
                  <a:cubicBezTo>
                    <a:pt x="11117" y="19429"/>
                    <a:pt x="10729" y="19338"/>
                    <a:pt x="10523" y="18950"/>
                  </a:cubicBezTo>
                  <a:cubicBezTo>
                    <a:pt x="10500" y="18904"/>
                    <a:pt x="10455" y="18859"/>
                    <a:pt x="10409" y="18836"/>
                  </a:cubicBezTo>
                  <a:cubicBezTo>
                    <a:pt x="10204" y="18745"/>
                    <a:pt x="10181" y="18630"/>
                    <a:pt x="10272" y="18425"/>
                  </a:cubicBezTo>
                  <a:cubicBezTo>
                    <a:pt x="10409" y="18174"/>
                    <a:pt x="10500" y="17900"/>
                    <a:pt x="10341" y="17626"/>
                  </a:cubicBezTo>
                  <a:cubicBezTo>
                    <a:pt x="10318" y="17581"/>
                    <a:pt x="10341" y="17512"/>
                    <a:pt x="10341" y="17466"/>
                  </a:cubicBezTo>
                  <a:close/>
                  <a:moveTo>
                    <a:pt x="11779" y="20662"/>
                  </a:moveTo>
                  <a:cubicBezTo>
                    <a:pt x="11756" y="20685"/>
                    <a:pt x="11756" y="20685"/>
                    <a:pt x="11756" y="20685"/>
                  </a:cubicBezTo>
                  <a:lnTo>
                    <a:pt x="11710" y="20685"/>
                  </a:lnTo>
                  <a:cubicBezTo>
                    <a:pt x="11710" y="20662"/>
                    <a:pt x="11710" y="20662"/>
                    <a:pt x="11710" y="20662"/>
                  </a:cubicBezTo>
                  <a:close/>
                  <a:moveTo>
                    <a:pt x="6529" y="20160"/>
                  </a:moveTo>
                  <a:lnTo>
                    <a:pt x="6552" y="20183"/>
                  </a:lnTo>
                  <a:lnTo>
                    <a:pt x="6483" y="20251"/>
                  </a:lnTo>
                  <a:cubicBezTo>
                    <a:pt x="6483" y="20411"/>
                    <a:pt x="6483" y="20571"/>
                    <a:pt x="6506" y="20776"/>
                  </a:cubicBezTo>
                  <a:cubicBezTo>
                    <a:pt x="6460" y="20845"/>
                    <a:pt x="6392" y="20959"/>
                    <a:pt x="6323" y="21050"/>
                  </a:cubicBezTo>
                  <a:cubicBezTo>
                    <a:pt x="6301" y="20845"/>
                    <a:pt x="6323" y="20639"/>
                    <a:pt x="6346" y="20457"/>
                  </a:cubicBezTo>
                  <a:cubicBezTo>
                    <a:pt x="6369" y="20388"/>
                    <a:pt x="6438" y="20320"/>
                    <a:pt x="6483" y="20251"/>
                  </a:cubicBezTo>
                  <a:cubicBezTo>
                    <a:pt x="6506" y="20228"/>
                    <a:pt x="6529" y="20183"/>
                    <a:pt x="6529" y="20160"/>
                  </a:cubicBezTo>
                  <a:close/>
                  <a:moveTo>
                    <a:pt x="8127" y="8587"/>
                  </a:moveTo>
                  <a:cubicBezTo>
                    <a:pt x="8127" y="8747"/>
                    <a:pt x="8081" y="8861"/>
                    <a:pt x="8104" y="8953"/>
                  </a:cubicBezTo>
                  <a:cubicBezTo>
                    <a:pt x="8149" y="9135"/>
                    <a:pt x="8195" y="9341"/>
                    <a:pt x="8309" y="9478"/>
                  </a:cubicBezTo>
                  <a:cubicBezTo>
                    <a:pt x="8324" y="9500"/>
                    <a:pt x="8357" y="9508"/>
                    <a:pt x="8400" y="9508"/>
                  </a:cubicBezTo>
                  <a:cubicBezTo>
                    <a:pt x="8484" y="9508"/>
                    <a:pt x="8606" y="9478"/>
                    <a:pt x="8697" y="9478"/>
                  </a:cubicBezTo>
                  <a:cubicBezTo>
                    <a:pt x="8492" y="9706"/>
                    <a:pt x="8423" y="10025"/>
                    <a:pt x="8423" y="10345"/>
                  </a:cubicBezTo>
                  <a:cubicBezTo>
                    <a:pt x="8401" y="10528"/>
                    <a:pt x="8469" y="10733"/>
                    <a:pt x="8492" y="10916"/>
                  </a:cubicBezTo>
                  <a:cubicBezTo>
                    <a:pt x="8510" y="11077"/>
                    <a:pt x="8612" y="11195"/>
                    <a:pt x="8743" y="11195"/>
                  </a:cubicBezTo>
                  <a:cubicBezTo>
                    <a:pt x="8779" y="11195"/>
                    <a:pt x="8818" y="11186"/>
                    <a:pt x="8857" y="11167"/>
                  </a:cubicBezTo>
                  <a:cubicBezTo>
                    <a:pt x="9154" y="11030"/>
                    <a:pt x="9359" y="10779"/>
                    <a:pt x="9496" y="10459"/>
                  </a:cubicBezTo>
                  <a:cubicBezTo>
                    <a:pt x="9542" y="10368"/>
                    <a:pt x="9428" y="10254"/>
                    <a:pt x="9565" y="10162"/>
                  </a:cubicBezTo>
                  <a:cubicBezTo>
                    <a:pt x="9613" y="10128"/>
                    <a:pt x="9655" y="10116"/>
                    <a:pt x="9693" y="10116"/>
                  </a:cubicBezTo>
                  <a:cubicBezTo>
                    <a:pt x="9772" y="10116"/>
                    <a:pt x="9834" y="10165"/>
                    <a:pt x="9903" y="10165"/>
                  </a:cubicBezTo>
                  <a:cubicBezTo>
                    <a:pt x="9912" y="10165"/>
                    <a:pt x="9921" y="10164"/>
                    <a:pt x="9930" y="10162"/>
                  </a:cubicBezTo>
                  <a:cubicBezTo>
                    <a:pt x="9953" y="10162"/>
                    <a:pt x="9975" y="10185"/>
                    <a:pt x="9998" y="10185"/>
                  </a:cubicBezTo>
                  <a:cubicBezTo>
                    <a:pt x="10028" y="10182"/>
                    <a:pt x="10057" y="10181"/>
                    <a:pt x="10084" y="10181"/>
                  </a:cubicBezTo>
                  <a:cubicBezTo>
                    <a:pt x="10487" y="10181"/>
                    <a:pt x="10722" y="10478"/>
                    <a:pt x="10957" y="10756"/>
                  </a:cubicBezTo>
                  <a:cubicBezTo>
                    <a:pt x="11162" y="11007"/>
                    <a:pt x="11322" y="11281"/>
                    <a:pt x="11459" y="11577"/>
                  </a:cubicBezTo>
                  <a:cubicBezTo>
                    <a:pt x="11619" y="11897"/>
                    <a:pt x="11870" y="12080"/>
                    <a:pt x="12121" y="12262"/>
                  </a:cubicBezTo>
                  <a:cubicBezTo>
                    <a:pt x="12281" y="12354"/>
                    <a:pt x="12395" y="12490"/>
                    <a:pt x="12532" y="12627"/>
                  </a:cubicBezTo>
                  <a:cubicBezTo>
                    <a:pt x="12520" y="12628"/>
                    <a:pt x="12507" y="12628"/>
                    <a:pt x="12495" y="12628"/>
                  </a:cubicBezTo>
                  <a:cubicBezTo>
                    <a:pt x="12134" y="12628"/>
                    <a:pt x="11847" y="12378"/>
                    <a:pt x="11472" y="12378"/>
                  </a:cubicBezTo>
                  <a:cubicBezTo>
                    <a:pt x="11369" y="12378"/>
                    <a:pt x="11259" y="12397"/>
                    <a:pt x="11140" y="12445"/>
                  </a:cubicBezTo>
                  <a:cubicBezTo>
                    <a:pt x="11322" y="12171"/>
                    <a:pt x="11162" y="12080"/>
                    <a:pt x="11048" y="11988"/>
                  </a:cubicBezTo>
                  <a:cubicBezTo>
                    <a:pt x="10866" y="11851"/>
                    <a:pt x="10706" y="11714"/>
                    <a:pt x="10523" y="11577"/>
                  </a:cubicBezTo>
                  <a:cubicBezTo>
                    <a:pt x="10321" y="11436"/>
                    <a:pt x="10123" y="11366"/>
                    <a:pt x="9927" y="11366"/>
                  </a:cubicBezTo>
                  <a:cubicBezTo>
                    <a:pt x="9682" y="11366"/>
                    <a:pt x="9441" y="11476"/>
                    <a:pt x="9199" y="11692"/>
                  </a:cubicBezTo>
                  <a:cubicBezTo>
                    <a:pt x="9622" y="12243"/>
                    <a:pt x="10133" y="12602"/>
                    <a:pt x="10781" y="12602"/>
                  </a:cubicBezTo>
                  <a:cubicBezTo>
                    <a:pt x="10938" y="12602"/>
                    <a:pt x="11103" y="12581"/>
                    <a:pt x="11277" y="12536"/>
                  </a:cubicBezTo>
                  <a:lnTo>
                    <a:pt x="11277" y="12536"/>
                  </a:lnTo>
                  <a:cubicBezTo>
                    <a:pt x="10660" y="12856"/>
                    <a:pt x="10386" y="13289"/>
                    <a:pt x="10478" y="13860"/>
                  </a:cubicBezTo>
                  <a:cubicBezTo>
                    <a:pt x="10592" y="13814"/>
                    <a:pt x="10706" y="13792"/>
                    <a:pt x="10820" y="13746"/>
                  </a:cubicBezTo>
                  <a:cubicBezTo>
                    <a:pt x="11094" y="13563"/>
                    <a:pt x="11322" y="13335"/>
                    <a:pt x="11482" y="13061"/>
                  </a:cubicBezTo>
                  <a:cubicBezTo>
                    <a:pt x="11596" y="12901"/>
                    <a:pt x="11596" y="12764"/>
                    <a:pt x="11345" y="12719"/>
                  </a:cubicBezTo>
                  <a:cubicBezTo>
                    <a:pt x="11464" y="12659"/>
                    <a:pt x="11565" y="12600"/>
                    <a:pt x="11649" y="12600"/>
                  </a:cubicBezTo>
                  <a:cubicBezTo>
                    <a:pt x="11663" y="12600"/>
                    <a:pt x="11675" y="12602"/>
                    <a:pt x="11687" y="12605"/>
                  </a:cubicBezTo>
                  <a:cubicBezTo>
                    <a:pt x="12281" y="12833"/>
                    <a:pt x="12874" y="13084"/>
                    <a:pt x="13240" y="13632"/>
                  </a:cubicBezTo>
                  <a:cubicBezTo>
                    <a:pt x="13513" y="14065"/>
                    <a:pt x="13787" y="14522"/>
                    <a:pt x="14061" y="14978"/>
                  </a:cubicBezTo>
                  <a:cubicBezTo>
                    <a:pt x="14198" y="15184"/>
                    <a:pt x="14335" y="15389"/>
                    <a:pt x="14449" y="15618"/>
                  </a:cubicBezTo>
                  <a:cubicBezTo>
                    <a:pt x="14814" y="16325"/>
                    <a:pt x="15157" y="17010"/>
                    <a:pt x="15499" y="17717"/>
                  </a:cubicBezTo>
                  <a:cubicBezTo>
                    <a:pt x="15727" y="18151"/>
                    <a:pt x="15910" y="18608"/>
                    <a:pt x="16138" y="19064"/>
                  </a:cubicBezTo>
                  <a:cubicBezTo>
                    <a:pt x="16298" y="19407"/>
                    <a:pt x="16458" y="19726"/>
                    <a:pt x="16618" y="20046"/>
                  </a:cubicBezTo>
                  <a:lnTo>
                    <a:pt x="16618" y="20023"/>
                  </a:lnTo>
                  <a:cubicBezTo>
                    <a:pt x="16640" y="20114"/>
                    <a:pt x="16686" y="20205"/>
                    <a:pt x="16686" y="20274"/>
                  </a:cubicBezTo>
                  <a:cubicBezTo>
                    <a:pt x="16640" y="20479"/>
                    <a:pt x="16755" y="20639"/>
                    <a:pt x="16869" y="20799"/>
                  </a:cubicBezTo>
                  <a:cubicBezTo>
                    <a:pt x="16983" y="20890"/>
                    <a:pt x="17074" y="21004"/>
                    <a:pt x="17234" y="21141"/>
                  </a:cubicBezTo>
                  <a:cubicBezTo>
                    <a:pt x="17074" y="21164"/>
                    <a:pt x="16983" y="21210"/>
                    <a:pt x="16892" y="21210"/>
                  </a:cubicBezTo>
                  <a:cubicBezTo>
                    <a:pt x="16298" y="21210"/>
                    <a:pt x="15773" y="20981"/>
                    <a:pt x="15225" y="20730"/>
                  </a:cubicBezTo>
                  <a:cubicBezTo>
                    <a:pt x="14906" y="20593"/>
                    <a:pt x="14586" y="20434"/>
                    <a:pt x="14289" y="20274"/>
                  </a:cubicBezTo>
                  <a:cubicBezTo>
                    <a:pt x="14061" y="20160"/>
                    <a:pt x="13810" y="20023"/>
                    <a:pt x="13650" y="19840"/>
                  </a:cubicBezTo>
                  <a:cubicBezTo>
                    <a:pt x="13354" y="19475"/>
                    <a:pt x="13103" y="19087"/>
                    <a:pt x="12806" y="18653"/>
                  </a:cubicBezTo>
                  <a:cubicBezTo>
                    <a:pt x="12874" y="18608"/>
                    <a:pt x="12920" y="18585"/>
                    <a:pt x="12988" y="18539"/>
                  </a:cubicBezTo>
                  <a:cubicBezTo>
                    <a:pt x="13513" y="18197"/>
                    <a:pt x="13673" y="17649"/>
                    <a:pt x="13901" y="17101"/>
                  </a:cubicBezTo>
                  <a:cubicBezTo>
                    <a:pt x="13970" y="16919"/>
                    <a:pt x="13901" y="16850"/>
                    <a:pt x="13673" y="16850"/>
                  </a:cubicBezTo>
                  <a:cubicBezTo>
                    <a:pt x="13612" y="16846"/>
                    <a:pt x="13552" y="16843"/>
                    <a:pt x="13492" y="16843"/>
                  </a:cubicBezTo>
                  <a:cubicBezTo>
                    <a:pt x="13219" y="16843"/>
                    <a:pt x="12966" y="16899"/>
                    <a:pt x="12760" y="17124"/>
                  </a:cubicBezTo>
                  <a:cubicBezTo>
                    <a:pt x="12715" y="17192"/>
                    <a:pt x="12623" y="17215"/>
                    <a:pt x="12532" y="17261"/>
                  </a:cubicBezTo>
                  <a:cubicBezTo>
                    <a:pt x="12578" y="17147"/>
                    <a:pt x="12623" y="17056"/>
                    <a:pt x="12623" y="16964"/>
                  </a:cubicBezTo>
                  <a:cubicBezTo>
                    <a:pt x="12623" y="16599"/>
                    <a:pt x="12623" y="16211"/>
                    <a:pt x="12555" y="15846"/>
                  </a:cubicBezTo>
                  <a:cubicBezTo>
                    <a:pt x="12532" y="15595"/>
                    <a:pt x="12349" y="15389"/>
                    <a:pt x="12098" y="15275"/>
                  </a:cubicBezTo>
                  <a:cubicBezTo>
                    <a:pt x="12013" y="15236"/>
                    <a:pt x="11940" y="15216"/>
                    <a:pt x="11881" y="15216"/>
                  </a:cubicBezTo>
                  <a:cubicBezTo>
                    <a:pt x="11764" y="15216"/>
                    <a:pt x="11695" y="15292"/>
                    <a:pt x="11665" y="15458"/>
                  </a:cubicBezTo>
                  <a:cubicBezTo>
                    <a:pt x="11573" y="15777"/>
                    <a:pt x="11550" y="16120"/>
                    <a:pt x="11687" y="16439"/>
                  </a:cubicBezTo>
                  <a:cubicBezTo>
                    <a:pt x="11756" y="16599"/>
                    <a:pt x="11824" y="16759"/>
                    <a:pt x="11916" y="17010"/>
                  </a:cubicBezTo>
                  <a:cubicBezTo>
                    <a:pt x="11802" y="16919"/>
                    <a:pt x="11756" y="16896"/>
                    <a:pt x="11733" y="16850"/>
                  </a:cubicBezTo>
                  <a:cubicBezTo>
                    <a:pt x="11482" y="16576"/>
                    <a:pt x="11185" y="16394"/>
                    <a:pt x="10820" y="16279"/>
                  </a:cubicBezTo>
                  <a:cubicBezTo>
                    <a:pt x="10546" y="16211"/>
                    <a:pt x="10318" y="16074"/>
                    <a:pt x="10044" y="15960"/>
                  </a:cubicBezTo>
                  <a:cubicBezTo>
                    <a:pt x="10013" y="15944"/>
                    <a:pt x="9978" y="15937"/>
                    <a:pt x="9943" y="15937"/>
                  </a:cubicBezTo>
                  <a:cubicBezTo>
                    <a:pt x="9825" y="15937"/>
                    <a:pt x="9707" y="16019"/>
                    <a:pt x="9724" y="16143"/>
                  </a:cubicBezTo>
                  <a:cubicBezTo>
                    <a:pt x="9770" y="16348"/>
                    <a:pt x="9816" y="16576"/>
                    <a:pt x="9907" y="16759"/>
                  </a:cubicBezTo>
                  <a:cubicBezTo>
                    <a:pt x="9998" y="16987"/>
                    <a:pt x="10135" y="17192"/>
                    <a:pt x="10249" y="17398"/>
                  </a:cubicBezTo>
                  <a:cubicBezTo>
                    <a:pt x="10201" y="17336"/>
                    <a:pt x="10157" y="17313"/>
                    <a:pt x="10115" y="17313"/>
                  </a:cubicBezTo>
                  <a:cubicBezTo>
                    <a:pt x="10019" y="17313"/>
                    <a:pt x="9934" y="17435"/>
                    <a:pt x="9839" y="17466"/>
                  </a:cubicBezTo>
                  <a:cubicBezTo>
                    <a:pt x="9542" y="17010"/>
                    <a:pt x="9359" y="16508"/>
                    <a:pt x="8766" y="16325"/>
                  </a:cubicBezTo>
                  <a:lnTo>
                    <a:pt x="8766" y="16325"/>
                  </a:lnTo>
                  <a:cubicBezTo>
                    <a:pt x="8789" y="16416"/>
                    <a:pt x="8789" y="16485"/>
                    <a:pt x="8811" y="16531"/>
                  </a:cubicBezTo>
                  <a:cubicBezTo>
                    <a:pt x="8697" y="16485"/>
                    <a:pt x="8492" y="16462"/>
                    <a:pt x="8469" y="16371"/>
                  </a:cubicBezTo>
                  <a:cubicBezTo>
                    <a:pt x="8401" y="16188"/>
                    <a:pt x="8355" y="15960"/>
                    <a:pt x="8401" y="15800"/>
                  </a:cubicBezTo>
                  <a:cubicBezTo>
                    <a:pt x="8446" y="15663"/>
                    <a:pt x="8446" y="15572"/>
                    <a:pt x="8446" y="15435"/>
                  </a:cubicBezTo>
                  <a:cubicBezTo>
                    <a:pt x="8423" y="15275"/>
                    <a:pt x="8423" y="15115"/>
                    <a:pt x="8401" y="14956"/>
                  </a:cubicBezTo>
                  <a:cubicBezTo>
                    <a:pt x="8537" y="14956"/>
                    <a:pt x="8629" y="14956"/>
                    <a:pt x="8720" y="14933"/>
                  </a:cubicBezTo>
                  <a:cubicBezTo>
                    <a:pt x="8971" y="14910"/>
                    <a:pt x="9040" y="14796"/>
                    <a:pt x="8926" y="14568"/>
                  </a:cubicBezTo>
                  <a:cubicBezTo>
                    <a:pt x="8880" y="14476"/>
                    <a:pt x="8811" y="14385"/>
                    <a:pt x="8743" y="14294"/>
                  </a:cubicBezTo>
                  <a:cubicBezTo>
                    <a:pt x="8674" y="14202"/>
                    <a:pt x="8583" y="14134"/>
                    <a:pt x="8469" y="13997"/>
                  </a:cubicBezTo>
                  <a:cubicBezTo>
                    <a:pt x="8591" y="13997"/>
                    <a:pt x="8672" y="14007"/>
                    <a:pt x="8746" y="14007"/>
                  </a:cubicBezTo>
                  <a:cubicBezTo>
                    <a:pt x="8784" y="14007"/>
                    <a:pt x="8819" y="14005"/>
                    <a:pt x="8857" y="13997"/>
                  </a:cubicBezTo>
                  <a:cubicBezTo>
                    <a:pt x="9131" y="13997"/>
                    <a:pt x="9428" y="13951"/>
                    <a:pt x="9656" y="13746"/>
                  </a:cubicBezTo>
                  <a:cubicBezTo>
                    <a:pt x="10021" y="13404"/>
                    <a:pt x="9975" y="12787"/>
                    <a:pt x="9565" y="12605"/>
                  </a:cubicBezTo>
                  <a:lnTo>
                    <a:pt x="9565" y="12582"/>
                  </a:lnTo>
                  <a:cubicBezTo>
                    <a:pt x="9085" y="12833"/>
                    <a:pt x="8606" y="13061"/>
                    <a:pt x="8127" y="13289"/>
                  </a:cubicBezTo>
                  <a:cubicBezTo>
                    <a:pt x="8188" y="13308"/>
                    <a:pt x="8249" y="13316"/>
                    <a:pt x="8310" y="13316"/>
                  </a:cubicBezTo>
                  <a:cubicBezTo>
                    <a:pt x="8476" y="13316"/>
                    <a:pt x="8638" y="13253"/>
                    <a:pt x="8789" y="13152"/>
                  </a:cubicBezTo>
                  <a:cubicBezTo>
                    <a:pt x="8994" y="13015"/>
                    <a:pt x="9222" y="12879"/>
                    <a:pt x="9428" y="12787"/>
                  </a:cubicBezTo>
                  <a:cubicBezTo>
                    <a:pt x="9470" y="12763"/>
                    <a:pt x="9513" y="12751"/>
                    <a:pt x="9553" y="12751"/>
                  </a:cubicBezTo>
                  <a:cubicBezTo>
                    <a:pt x="9662" y="12751"/>
                    <a:pt x="9747" y="12836"/>
                    <a:pt x="9747" y="12970"/>
                  </a:cubicBezTo>
                  <a:cubicBezTo>
                    <a:pt x="9747" y="13244"/>
                    <a:pt x="9702" y="13472"/>
                    <a:pt x="9451" y="13677"/>
                  </a:cubicBezTo>
                  <a:cubicBezTo>
                    <a:pt x="9264" y="13817"/>
                    <a:pt x="9068" y="13862"/>
                    <a:pt x="8868" y="13862"/>
                  </a:cubicBezTo>
                  <a:cubicBezTo>
                    <a:pt x="8773" y="13862"/>
                    <a:pt x="8678" y="13852"/>
                    <a:pt x="8583" y="13837"/>
                  </a:cubicBezTo>
                  <a:cubicBezTo>
                    <a:pt x="8355" y="13792"/>
                    <a:pt x="8149" y="13632"/>
                    <a:pt x="7944" y="13472"/>
                  </a:cubicBezTo>
                  <a:cubicBezTo>
                    <a:pt x="7853" y="13404"/>
                    <a:pt x="7784" y="13221"/>
                    <a:pt x="7830" y="13107"/>
                  </a:cubicBezTo>
                  <a:cubicBezTo>
                    <a:pt x="7921" y="12764"/>
                    <a:pt x="8035" y="12399"/>
                    <a:pt x="8172" y="12057"/>
                  </a:cubicBezTo>
                  <a:cubicBezTo>
                    <a:pt x="8218" y="11943"/>
                    <a:pt x="8309" y="11851"/>
                    <a:pt x="8423" y="11737"/>
                  </a:cubicBezTo>
                  <a:cubicBezTo>
                    <a:pt x="8652" y="12057"/>
                    <a:pt x="8537" y="12376"/>
                    <a:pt x="8515" y="12742"/>
                  </a:cubicBezTo>
                  <a:cubicBezTo>
                    <a:pt x="8697" y="12490"/>
                    <a:pt x="8743" y="12308"/>
                    <a:pt x="8720" y="12080"/>
                  </a:cubicBezTo>
                  <a:cubicBezTo>
                    <a:pt x="8674" y="11897"/>
                    <a:pt x="8652" y="11692"/>
                    <a:pt x="8446" y="11646"/>
                  </a:cubicBezTo>
                  <a:cubicBezTo>
                    <a:pt x="8419" y="11636"/>
                    <a:pt x="8393" y="11631"/>
                    <a:pt x="8368" y="11631"/>
                  </a:cubicBezTo>
                  <a:cubicBezTo>
                    <a:pt x="8224" y="11631"/>
                    <a:pt x="8113" y="11784"/>
                    <a:pt x="8035" y="11920"/>
                  </a:cubicBezTo>
                  <a:cubicBezTo>
                    <a:pt x="7898" y="12148"/>
                    <a:pt x="7784" y="12354"/>
                    <a:pt x="7670" y="12605"/>
                  </a:cubicBezTo>
                  <a:cubicBezTo>
                    <a:pt x="7624" y="12559"/>
                    <a:pt x="7602" y="12536"/>
                    <a:pt x="7602" y="12513"/>
                  </a:cubicBezTo>
                  <a:cubicBezTo>
                    <a:pt x="7419" y="12217"/>
                    <a:pt x="7419" y="11851"/>
                    <a:pt x="7100" y="11646"/>
                  </a:cubicBezTo>
                  <a:cubicBezTo>
                    <a:pt x="7077" y="11623"/>
                    <a:pt x="7077" y="11555"/>
                    <a:pt x="7077" y="11509"/>
                  </a:cubicBezTo>
                  <a:cubicBezTo>
                    <a:pt x="7100" y="11372"/>
                    <a:pt x="7122" y="11212"/>
                    <a:pt x="7168" y="10984"/>
                  </a:cubicBezTo>
                  <a:cubicBezTo>
                    <a:pt x="7236" y="11167"/>
                    <a:pt x="7282" y="11281"/>
                    <a:pt x="7328" y="11372"/>
                  </a:cubicBezTo>
                  <a:cubicBezTo>
                    <a:pt x="7407" y="11491"/>
                    <a:pt x="7469" y="11609"/>
                    <a:pt x="7632" y="11609"/>
                  </a:cubicBezTo>
                  <a:cubicBezTo>
                    <a:pt x="7657" y="11609"/>
                    <a:pt x="7685" y="11606"/>
                    <a:pt x="7716" y="11600"/>
                  </a:cubicBezTo>
                  <a:cubicBezTo>
                    <a:pt x="7898" y="11555"/>
                    <a:pt x="8035" y="11441"/>
                    <a:pt x="8035" y="11235"/>
                  </a:cubicBezTo>
                  <a:cubicBezTo>
                    <a:pt x="8035" y="11030"/>
                    <a:pt x="8035" y="10824"/>
                    <a:pt x="7967" y="10664"/>
                  </a:cubicBezTo>
                  <a:cubicBezTo>
                    <a:pt x="7739" y="10231"/>
                    <a:pt x="7488" y="9797"/>
                    <a:pt x="7214" y="9386"/>
                  </a:cubicBezTo>
                  <a:cubicBezTo>
                    <a:pt x="7077" y="9181"/>
                    <a:pt x="7122" y="8907"/>
                    <a:pt x="7373" y="8816"/>
                  </a:cubicBezTo>
                  <a:cubicBezTo>
                    <a:pt x="7488" y="8770"/>
                    <a:pt x="7602" y="8724"/>
                    <a:pt x="7716" y="8679"/>
                  </a:cubicBezTo>
                  <a:cubicBezTo>
                    <a:pt x="7853" y="8633"/>
                    <a:pt x="7967" y="8610"/>
                    <a:pt x="8127" y="8587"/>
                  </a:cubicBezTo>
                  <a:close/>
                  <a:moveTo>
                    <a:pt x="18078" y="21233"/>
                  </a:moveTo>
                  <a:cubicBezTo>
                    <a:pt x="18080" y="21239"/>
                    <a:pt x="18082" y="21244"/>
                    <a:pt x="18084" y="21250"/>
                  </a:cubicBezTo>
                  <a:lnTo>
                    <a:pt x="18084" y="21250"/>
                  </a:lnTo>
                  <a:lnTo>
                    <a:pt x="18078" y="21255"/>
                  </a:lnTo>
                  <a:lnTo>
                    <a:pt x="18078" y="21233"/>
                  </a:lnTo>
                  <a:close/>
                  <a:moveTo>
                    <a:pt x="10295" y="21073"/>
                  </a:moveTo>
                  <a:cubicBezTo>
                    <a:pt x="10295" y="21118"/>
                    <a:pt x="10318" y="21141"/>
                    <a:pt x="10318" y="21141"/>
                  </a:cubicBezTo>
                  <a:cubicBezTo>
                    <a:pt x="10204" y="21187"/>
                    <a:pt x="10112" y="21233"/>
                    <a:pt x="10021" y="21301"/>
                  </a:cubicBezTo>
                  <a:cubicBezTo>
                    <a:pt x="10021" y="21278"/>
                    <a:pt x="9998" y="21255"/>
                    <a:pt x="9998" y="21233"/>
                  </a:cubicBezTo>
                  <a:cubicBezTo>
                    <a:pt x="10090" y="21187"/>
                    <a:pt x="10181" y="21118"/>
                    <a:pt x="10295" y="21073"/>
                  </a:cubicBezTo>
                  <a:close/>
                  <a:moveTo>
                    <a:pt x="18124" y="21392"/>
                  </a:moveTo>
                  <a:cubicBezTo>
                    <a:pt x="18147" y="21392"/>
                    <a:pt x="18170" y="21392"/>
                    <a:pt x="18193" y="21415"/>
                  </a:cubicBezTo>
                  <a:lnTo>
                    <a:pt x="18170" y="21415"/>
                  </a:lnTo>
                  <a:cubicBezTo>
                    <a:pt x="18170" y="21415"/>
                    <a:pt x="18147" y="21392"/>
                    <a:pt x="18124" y="21392"/>
                  </a:cubicBezTo>
                  <a:close/>
                  <a:moveTo>
                    <a:pt x="11079" y="21326"/>
                  </a:moveTo>
                  <a:cubicBezTo>
                    <a:pt x="11055" y="21364"/>
                    <a:pt x="11021" y="21401"/>
                    <a:pt x="11003" y="21438"/>
                  </a:cubicBezTo>
                  <a:cubicBezTo>
                    <a:pt x="10980" y="21415"/>
                    <a:pt x="10980" y="21392"/>
                    <a:pt x="10957" y="21370"/>
                  </a:cubicBezTo>
                  <a:cubicBezTo>
                    <a:pt x="10994" y="21351"/>
                    <a:pt x="11031" y="21333"/>
                    <a:pt x="11079" y="21326"/>
                  </a:cubicBezTo>
                  <a:close/>
                  <a:moveTo>
                    <a:pt x="11916" y="21438"/>
                  </a:moveTo>
                  <a:cubicBezTo>
                    <a:pt x="11916" y="21438"/>
                    <a:pt x="11916" y="21461"/>
                    <a:pt x="11916" y="21461"/>
                  </a:cubicBezTo>
                  <a:cubicBezTo>
                    <a:pt x="11893" y="21461"/>
                    <a:pt x="11893" y="21461"/>
                    <a:pt x="11893" y="21438"/>
                  </a:cubicBezTo>
                  <a:close/>
                  <a:moveTo>
                    <a:pt x="15819" y="21506"/>
                  </a:moveTo>
                  <a:lnTo>
                    <a:pt x="15819" y="21506"/>
                  </a:lnTo>
                  <a:cubicBezTo>
                    <a:pt x="16001" y="21575"/>
                    <a:pt x="16161" y="21621"/>
                    <a:pt x="16344" y="21666"/>
                  </a:cubicBezTo>
                  <a:cubicBezTo>
                    <a:pt x="16229" y="21719"/>
                    <a:pt x="16155" y="21748"/>
                    <a:pt x="16096" y="21748"/>
                  </a:cubicBezTo>
                  <a:cubicBezTo>
                    <a:pt x="16002" y="21748"/>
                    <a:pt x="15945" y="21675"/>
                    <a:pt x="15819" y="21506"/>
                  </a:cubicBezTo>
                  <a:close/>
                  <a:moveTo>
                    <a:pt x="18056" y="21826"/>
                  </a:moveTo>
                  <a:cubicBezTo>
                    <a:pt x="18078" y="21826"/>
                    <a:pt x="18101" y="21849"/>
                    <a:pt x="18124" y="21872"/>
                  </a:cubicBezTo>
                  <a:cubicBezTo>
                    <a:pt x="18101" y="21894"/>
                    <a:pt x="18101" y="21940"/>
                    <a:pt x="18078" y="21940"/>
                  </a:cubicBezTo>
                  <a:cubicBezTo>
                    <a:pt x="18056" y="21940"/>
                    <a:pt x="18033" y="21917"/>
                    <a:pt x="17942" y="21872"/>
                  </a:cubicBezTo>
                  <a:cubicBezTo>
                    <a:pt x="17987" y="21849"/>
                    <a:pt x="18010" y="21826"/>
                    <a:pt x="18056" y="21826"/>
                  </a:cubicBezTo>
                  <a:close/>
                  <a:moveTo>
                    <a:pt x="9268" y="21826"/>
                  </a:moveTo>
                  <a:cubicBezTo>
                    <a:pt x="9291" y="21826"/>
                    <a:pt x="9291" y="21826"/>
                    <a:pt x="9314" y="21849"/>
                  </a:cubicBezTo>
                  <a:cubicBezTo>
                    <a:pt x="9314" y="21894"/>
                    <a:pt x="9291" y="21940"/>
                    <a:pt x="9291" y="21986"/>
                  </a:cubicBezTo>
                  <a:cubicBezTo>
                    <a:pt x="9268" y="21986"/>
                    <a:pt x="9245" y="21986"/>
                    <a:pt x="9222" y="21963"/>
                  </a:cubicBezTo>
                  <a:cubicBezTo>
                    <a:pt x="9245" y="21917"/>
                    <a:pt x="9245" y="21872"/>
                    <a:pt x="9268" y="21826"/>
                  </a:cubicBezTo>
                  <a:close/>
                  <a:moveTo>
                    <a:pt x="18489" y="21803"/>
                  </a:moveTo>
                  <a:cubicBezTo>
                    <a:pt x="18581" y="21894"/>
                    <a:pt x="18649" y="21986"/>
                    <a:pt x="18740" y="22054"/>
                  </a:cubicBezTo>
                  <a:cubicBezTo>
                    <a:pt x="18603" y="22031"/>
                    <a:pt x="18467" y="22009"/>
                    <a:pt x="18489" y="21803"/>
                  </a:cubicBezTo>
                  <a:close/>
                  <a:moveTo>
                    <a:pt x="11756" y="22123"/>
                  </a:moveTo>
                  <a:cubicBezTo>
                    <a:pt x="11779" y="22123"/>
                    <a:pt x="11779" y="22123"/>
                    <a:pt x="11802" y="22146"/>
                  </a:cubicBezTo>
                  <a:cubicBezTo>
                    <a:pt x="11802" y="22146"/>
                    <a:pt x="11779" y="22146"/>
                    <a:pt x="11779" y="22168"/>
                  </a:cubicBezTo>
                  <a:cubicBezTo>
                    <a:pt x="11779" y="22146"/>
                    <a:pt x="11756" y="22146"/>
                    <a:pt x="11733" y="22146"/>
                  </a:cubicBezTo>
                  <a:cubicBezTo>
                    <a:pt x="11756" y="22123"/>
                    <a:pt x="11756" y="22123"/>
                    <a:pt x="11756" y="22123"/>
                  </a:cubicBezTo>
                  <a:close/>
                  <a:moveTo>
                    <a:pt x="18930" y="22197"/>
                  </a:moveTo>
                  <a:cubicBezTo>
                    <a:pt x="18984" y="22197"/>
                    <a:pt x="19009" y="22235"/>
                    <a:pt x="19014" y="22305"/>
                  </a:cubicBezTo>
                  <a:lnTo>
                    <a:pt x="19014" y="22305"/>
                  </a:lnTo>
                  <a:cubicBezTo>
                    <a:pt x="18968" y="22282"/>
                    <a:pt x="18923" y="22237"/>
                    <a:pt x="18877" y="22214"/>
                  </a:cubicBezTo>
                  <a:cubicBezTo>
                    <a:pt x="18876" y="22212"/>
                    <a:pt x="18875" y="22209"/>
                    <a:pt x="18874" y="22207"/>
                  </a:cubicBezTo>
                  <a:lnTo>
                    <a:pt x="18874" y="22207"/>
                  </a:lnTo>
                  <a:cubicBezTo>
                    <a:pt x="18895" y="22200"/>
                    <a:pt x="18914" y="22197"/>
                    <a:pt x="18930" y="22197"/>
                  </a:cubicBezTo>
                  <a:close/>
                  <a:moveTo>
                    <a:pt x="11847" y="22716"/>
                  </a:moveTo>
                  <a:lnTo>
                    <a:pt x="11847" y="22716"/>
                  </a:lnTo>
                  <a:cubicBezTo>
                    <a:pt x="12098" y="22830"/>
                    <a:pt x="12098" y="22830"/>
                    <a:pt x="11984" y="23081"/>
                  </a:cubicBezTo>
                  <a:cubicBezTo>
                    <a:pt x="11938" y="22967"/>
                    <a:pt x="11916" y="22876"/>
                    <a:pt x="11847" y="22716"/>
                  </a:cubicBezTo>
                  <a:close/>
                  <a:moveTo>
                    <a:pt x="21388" y="24223"/>
                  </a:moveTo>
                  <a:lnTo>
                    <a:pt x="21411" y="24246"/>
                  </a:lnTo>
                  <a:lnTo>
                    <a:pt x="21388" y="24246"/>
                  </a:lnTo>
                  <a:cubicBezTo>
                    <a:pt x="21388" y="24238"/>
                    <a:pt x="21388" y="24230"/>
                    <a:pt x="21388" y="24223"/>
                  </a:cubicBezTo>
                  <a:close/>
                  <a:moveTo>
                    <a:pt x="15715" y="1"/>
                  </a:moveTo>
                  <a:cubicBezTo>
                    <a:pt x="15619" y="1"/>
                    <a:pt x="15562" y="100"/>
                    <a:pt x="15522" y="302"/>
                  </a:cubicBezTo>
                  <a:cubicBezTo>
                    <a:pt x="15499" y="370"/>
                    <a:pt x="15499" y="416"/>
                    <a:pt x="15476" y="462"/>
                  </a:cubicBezTo>
                  <a:cubicBezTo>
                    <a:pt x="15317" y="895"/>
                    <a:pt x="15317" y="895"/>
                    <a:pt x="15385" y="1352"/>
                  </a:cubicBezTo>
                  <a:cubicBezTo>
                    <a:pt x="15226" y="1246"/>
                    <a:pt x="15066" y="1209"/>
                    <a:pt x="14907" y="1209"/>
                  </a:cubicBezTo>
                  <a:cubicBezTo>
                    <a:pt x="14724" y="1209"/>
                    <a:pt x="14541" y="1257"/>
                    <a:pt x="14358" y="1306"/>
                  </a:cubicBezTo>
                  <a:cubicBezTo>
                    <a:pt x="14153" y="1375"/>
                    <a:pt x="14107" y="1466"/>
                    <a:pt x="14130" y="1694"/>
                  </a:cubicBezTo>
                  <a:cubicBezTo>
                    <a:pt x="14175" y="2082"/>
                    <a:pt x="14449" y="2333"/>
                    <a:pt x="14678" y="2653"/>
                  </a:cubicBezTo>
                  <a:cubicBezTo>
                    <a:pt x="14586" y="2744"/>
                    <a:pt x="14495" y="2835"/>
                    <a:pt x="14404" y="2904"/>
                  </a:cubicBezTo>
                  <a:cubicBezTo>
                    <a:pt x="14107" y="3132"/>
                    <a:pt x="14016" y="3452"/>
                    <a:pt x="14061" y="3794"/>
                  </a:cubicBezTo>
                  <a:cubicBezTo>
                    <a:pt x="14084" y="4159"/>
                    <a:pt x="14289" y="4319"/>
                    <a:pt x="14655" y="4319"/>
                  </a:cubicBezTo>
                  <a:cubicBezTo>
                    <a:pt x="14700" y="4319"/>
                    <a:pt x="14756" y="4309"/>
                    <a:pt x="14809" y="4309"/>
                  </a:cubicBezTo>
                  <a:cubicBezTo>
                    <a:pt x="14835" y="4309"/>
                    <a:pt x="14860" y="4311"/>
                    <a:pt x="14883" y="4319"/>
                  </a:cubicBezTo>
                  <a:cubicBezTo>
                    <a:pt x="14939" y="4333"/>
                    <a:pt x="14991" y="4339"/>
                    <a:pt x="15042" y="4339"/>
                  </a:cubicBezTo>
                  <a:cubicBezTo>
                    <a:pt x="15239" y="4339"/>
                    <a:pt x="15399" y="4241"/>
                    <a:pt x="15545" y="4114"/>
                  </a:cubicBezTo>
                  <a:cubicBezTo>
                    <a:pt x="15591" y="4068"/>
                    <a:pt x="15659" y="4022"/>
                    <a:pt x="15727" y="3977"/>
                  </a:cubicBezTo>
                  <a:cubicBezTo>
                    <a:pt x="15773" y="4068"/>
                    <a:pt x="15796" y="4114"/>
                    <a:pt x="15796" y="4182"/>
                  </a:cubicBezTo>
                  <a:cubicBezTo>
                    <a:pt x="15842" y="4570"/>
                    <a:pt x="15842" y="4981"/>
                    <a:pt x="16070" y="5323"/>
                  </a:cubicBezTo>
                  <a:cubicBezTo>
                    <a:pt x="16138" y="5437"/>
                    <a:pt x="16093" y="5643"/>
                    <a:pt x="16047" y="5826"/>
                  </a:cubicBezTo>
                  <a:cubicBezTo>
                    <a:pt x="15933" y="5620"/>
                    <a:pt x="15842" y="5415"/>
                    <a:pt x="15705" y="5209"/>
                  </a:cubicBezTo>
                  <a:cubicBezTo>
                    <a:pt x="15652" y="5121"/>
                    <a:pt x="15368" y="5020"/>
                    <a:pt x="15189" y="5020"/>
                  </a:cubicBezTo>
                  <a:cubicBezTo>
                    <a:pt x="15136" y="5020"/>
                    <a:pt x="15092" y="5029"/>
                    <a:pt x="15066" y="5049"/>
                  </a:cubicBezTo>
                  <a:cubicBezTo>
                    <a:pt x="14997" y="5095"/>
                    <a:pt x="14906" y="5209"/>
                    <a:pt x="14929" y="5278"/>
                  </a:cubicBezTo>
                  <a:cubicBezTo>
                    <a:pt x="15088" y="5711"/>
                    <a:pt x="15134" y="6214"/>
                    <a:pt x="15408" y="6624"/>
                  </a:cubicBezTo>
                  <a:cubicBezTo>
                    <a:pt x="15527" y="6763"/>
                    <a:pt x="15645" y="6884"/>
                    <a:pt x="15868" y="6884"/>
                  </a:cubicBezTo>
                  <a:cubicBezTo>
                    <a:pt x="15903" y="6884"/>
                    <a:pt x="15939" y="6882"/>
                    <a:pt x="15979" y="6875"/>
                  </a:cubicBezTo>
                  <a:lnTo>
                    <a:pt x="15979" y="6875"/>
                  </a:lnTo>
                  <a:cubicBezTo>
                    <a:pt x="15910" y="7378"/>
                    <a:pt x="15864" y="7857"/>
                    <a:pt x="15819" y="8382"/>
                  </a:cubicBezTo>
                  <a:cubicBezTo>
                    <a:pt x="15545" y="8222"/>
                    <a:pt x="15636" y="8017"/>
                    <a:pt x="15636" y="7834"/>
                  </a:cubicBezTo>
                  <a:cubicBezTo>
                    <a:pt x="15605" y="7519"/>
                    <a:pt x="15606" y="7421"/>
                    <a:pt x="15459" y="7421"/>
                  </a:cubicBezTo>
                  <a:cubicBezTo>
                    <a:pt x="15393" y="7421"/>
                    <a:pt x="15298" y="7441"/>
                    <a:pt x="15157" y="7469"/>
                  </a:cubicBezTo>
                  <a:cubicBezTo>
                    <a:pt x="15135" y="7474"/>
                    <a:pt x="15114" y="7476"/>
                    <a:pt x="15093" y="7476"/>
                  </a:cubicBezTo>
                  <a:cubicBezTo>
                    <a:pt x="14915" y="7476"/>
                    <a:pt x="14769" y="7310"/>
                    <a:pt x="14769" y="7127"/>
                  </a:cubicBezTo>
                  <a:cubicBezTo>
                    <a:pt x="14792" y="6807"/>
                    <a:pt x="14814" y="6510"/>
                    <a:pt x="14792" y="6191"/>
                  </a:cubicBezTo>
                  <a:cubicBezTo>
                    <a:pt x="14769" y="5689"/>
                    <a:pt x="14678" y="5164"/>
                    <a:pt x="14244" y="4798"/>
                  </a:cubicBezTo>
                  <a:cubicBezTo>
                    <a:pt x="14175" y="4730"/>
                    <a:pt x="14084" y="4639"/>
                    <a:pt x="13970" y="4593"/>
                  </a:cubicBezTo>
                  <a:cubicBezTo>
                    <a:pt x="13941" y="4581"/>
                    <a:pt x="13912" y="4575"/>
                    <a:pt x="13883" y="4575"/>
                  </a:cubicBezTo>
                  <a:cubicBezTo>
                    <a:pt x="13751" y="4575"/>
                    <a:pt x="13632" y="4694"/>
                    <a:pt x="13650" y="4844"/>
                  </a:cubicBezTo>
                  <a:cubicBezTo>
                    <a:pt x="13673" y="5049"/>
                    <a:pt x="13719" y="5255"/>
                    <a:pt x="13764" y="5529"/>
                  </a:cubicBezTo>
                  <a:cubicBezTo>
                    <a:pt x="13787" y="5369"/>
                    <a:pt x="13810" y="5278"/>
                    <a:pt x="13856" y="5186"/>
                  </a:cubicBezTo>
                  <a:cubicBezTo>
                    <a:pt x="13879" y="5095"/>
                    <a:pt x="13901" y="4981"/>
                    <a:pt x="13947" y="4844"/>
                  </a:cubicBezTo>
                  <a:cubicBezTo>
                    <a:pt x="14038" y="4935"/>
                    <a:pt x="14175" y="5004"/>
                    <a:pt x="14221" y="5118"/>
                  </a:cubicBezTo>
                  <a:cubicBezTo>
                    <a:pt x="14381" y="5392"/>
                    <a:pt x="14518" y="5643"/>
                    <a:pt x="14541" y="5962"/>
                  </a:cubicBezTo>
                  <a:cubicBezTo>
                    <a:pt x="14541" y="6191"/>
                    <a:pt x="14586" y="6396"/>
                    <a:pt x="14586" y="6602"/>
                  </a:cubicBezTo>
                  <a:cubicBezTo>
                    <a:pt x="14586" y="6739"/>
                    <a:pt x="14563" y="6853"/>
                    <a:pt x="14541" y="7035"/>
                  </a:cubicBezTo>
                  <a:cubicBezTo>
                    <a:pt x="14449" y="6944"/>
                    <a:pt x="14404" y="6898"/>
                    <a:pt x="14381" y="6853"/>
                  </a:cubicBezTo>
                  <a:cubicBezTo>
                    <a:pt x="14221" y="6373"/>
                    <a:pt x="13879" y="6008"/>
                    <a:pt x="13491" y="5689"/>
                  </a:cubicBezTo>
                  <a:cubicBezTo>
                    <a:pt x="13305" y="5534"/>
                    <a:pt x="13098" y="5431"/>
                    <a:pt x="12870" y="5431"/>
                  </a:cubicBezTo>
                  <a:cubicBezTo>
                    <a:pt x="12762" y="5431"/>
                    <a:pt x="12649" y="5455"/>
                    <a:pt x="12532" y="5506"/>
                  </a:cubicBezTo>
                  <a:cubicBezTo>
                    <a:pt x="12304" y="5597"/>
                    <a:pt x="12281" y="5643"/>
                    <a:pt x="12395" y="5848"/>
                  </a:cubicBezTo>
                  <a:cubicBezTo>
                    <a:pt x="12509" y="6054"/>
                    <a:pt x="12623" y="6282"/>
                    <a:pt x="12737" y="6487"/>
                  </a:cubicBezTo>
                  <a:cubicBezTo>
                    <a:pt x="12623" y="6556"/>
                    <a:pt x="12509" y="6602"/>
                    <a:pt x="12395" y="6670"/>
                  </a:cubicBezTo>
                  <a:cubicBezTo>
                    <a:pt x="12441" y="6830"/>
                    <a:pt x="12532" y="6990"/>
                    <a:pt x="12486" y="7104"/>
                  </a:cubicBezTo>
                  <a:cubicBezTo>
                    <a:pt x="12441" y="7195"/>
                    <a:pt x="12258" y="7264"/>
                    <a:pt x="12144" y="7355"/>
                  </a:cubicBezTo>
                  <a:cubicBezTo>
                    <a:pt x="12236" y="7368"/>
                    <a:pt x="12328" y="7374"/>
                    <a:pt x="12419" y="7374"/>
                  </a:cubicBezTo>
                  <a:cubicBezTo>
                    <a:pt x="12795" y="7374"/>
                    <a:pt x="13166" y="7281"/>
                    <a:pt x="13549" y="7281"/>
                  </a:cubicBezTo>
                  <a:cubicBezTo>
                    <a:pt x="13695" y="7281"/>
                    <a:pt x="13842" y="7294"/>
                    <a:pt x="13993" y="7332"/>
                  </a:cubicBezTo>
                  <a:cubicBezTo>
                    <a:pt x="13879" y="7652"/>
                    <a:pt x="13628" y="7720"/>
                    <a:pt x="13399" y="7788"/>
                  </a:cubicBezTo>
                  <a:cubicBezTo>
                    <a:pt x="13194" y="7857"/>
                    <a:pt x="12943" y="7857"/>
                    <a:pt x="12737" y="7880"/>
                  </a:cubicBezTo>
                  <a:cubicBezTo>
                    <a:pt x="12703" y="7891"/>
                    <a:pt x="12669" y="7897"/>
                    <a:pt x="12640" y="7897"/>
                  </a:cubicBezTo>
                  <a:cubicBezTo>
                    <a:pt x="12612" y="7897"/>
                    <a:pt x="12589" y="7891"/>
                    <a:pt x="12578" y="7880"/>
                  </a:cubicBezTo>
                  <a:cubicBezTo>
                    <a:pt x="12235" y="7629"/>
                    <a:pt x="11756" y="7652"/>
                    <a:pt x="11413" y="7423"/>
                  </a:cubicBezTo>
                  <a:cubicBezTo>
                    <a:pt x="11231" y="7309"/>
                    <a:pt x="11208" y="7241"/>
                    <a:pt x="11322" y="7081"/>
                  </a:cubicBezTo>
                  <a:cubicBezTo>
                    <a:pt x="11459" y="6898"/>
                    <a:pt x="11596" y="6693"/>
                    <a:pt x="11665" y="6487"/>
                  </a:cubicBezTo>
                  <a:cubicBezTo>
                    <a:pt x="11756" y="6168"/>
                    <a:pt x="11802" y="5803"/>
                    <a:pt x="11870" y="5460"/>
                  </a:cubicBezTo>
                  <a:cubicBezTo>
                    <a:pt x="11893" y="5301"/>
                    <a:pt x="11756" y="5232"/>
                    <a:pt x="11619" y="5164"/>
                  </a:cubicBezTo>
                  <a:cubicBezTo>
                    <a:pt x="11619" y="5278"/>
                    <a:pt x="11596" y="5369"/>
                    <a:pt x="11596" y="5483"/>
                  </a:cubicBezTo>
                  <a:cubicBezTo>
                    <a:pt x="11619" y="6054"/>
                    <a:pt x="11436" y="6556"/>
                    <a:pt x="11048" y="6990"/>
                  </a:cubicBezTo>
                  <a:cubicBezTo>
                    <a:pt x="10957" y="7104"/>
                    <a:pt x="10866" y="7241"/>
                    <a:pt x="10752" y="7400"/>
                  </a:cubicBezTo>
                  <a:cubicBezTo>
                    <a:pt x="11413" y="7606"/>
                    <a:pt x="12053" y="7766"/>
                    <a:pt x="12349" y="8450"/>
                  </a:cubicBezTo>
                  <a:cubicBezTo>
                    <a:pt x="12227" y="8559"/>
                    <a:pt x="12104" y="8611"/>
                    <a:pt x="11977" y="8611"/>
                  </a:cubicBezTo>
                  <a:cubicBezTo>
                    <a:pt x="11891" y="8611"/>
                    <a:pt x="11802" y="8588"/>
                    <a:pt x="11710" y="8542"/>
                  </a:cubicBezTo>
                  <a:cubicBezTo>
                    <a:pt x="11482" y="8428"/>
                    <a:pt x="11277" y="8291"/>
                    <a:pt x="11071" y="8131"/>
                  </a:cubicBezTo>
                  <a:cubicBezTo>
                    <a:pt x="10877" y="8014"/>
                    <a:pt x="10715" y="7815"/>
                    <a:pt x="10460" y="7815"/>
                  </a:cubicBezTo>
                  <a:cubicBezTo>
                    <a:pt x="10416" y="7815"/>
                    <a:pt x="10369" y="7821"/>
                    <a:pt x="10318" y="7834"/>
                  </a:cubicBezTo>
                  <a:cubicBezTo>
                    <a:pt x="10386" y="8085"/>
                    <a:pt x="10432" y="8336"/>
                    <a:pt x="10500" y="8587"/>
                  </a:cubicBezTo>
                  <a:cubicBezTo>
                    <a:pt x="10660" y="9090"/>
                    <a:pt x="10386" y="9706"/>
                    <a:pt x="9724" y="9957"/>
                  </a:cubicBezTo>
                  <a:cubicBezTo>
                    <a:pt x="9679" y="9729"/>
                    <a:pt x="9656" y="9523"/>
                    <a:pt x="9610" y="9295"/>
                  </a:cubicBezTo>
                  <a:cubicBezTo>
                    <a:pt x="9587" y="9090"/>
                    <a:pt x="9565" y="8884"/>
                    <a:pt x="9565" y="8656"/>
                  </a:cubicBezTo>
                  <a:cubicBezTo>
                    <a:pt x="9565" y="8450"/>
                    <a:pt x="9587" y="8245"/>
                    <a:pt x="9610" y="8040"/>
                  </a:cubicBezTo>
                  <a:cubicBezTo>
                    <a:pt x="9587" y="8017"/>
                    <a:pt x="9565" y="8017"/>
                    <a:pt x="9542" y="8017"/>
                  </a:cubicBezTo>
                  <a:cubicBezTo>
                    <a:pt x="9496" y="8085"/>
                    <a:pt x="9473" y="8177"/>
                    <a:pt x="9428" y="8245"/>
                  </a:cubicBezTo>
                  <a:cubicBezTo>
                    <a:pt x="9268" y="8542"/>
                    <a:pt x="9131" y="8861"/>
                    <a:pt x="8926" y="9135"/>
                  </a:cubicBezTo>
                  <a:cubicBezTo>
                    <a:pt x="8834" y="9249"/>
                    <a:pt x="8629" y="9226"/>
                    <a:pt x="8423" y="9272"/>
                  </a:cubicBezTo>
                  <a:cubicBezTo>
                    <a:pt x="8492" y="8838"/>
                    <a:pt x="8560" y="8405"/>
                    <a:pt x="8629" y="7948"/>
                  </a:cubicBezTo>
                  <a:cubicBezTo>
                    <a:pt x="8674" y="7925"/>
                    <a:pt x="8743" y="7903"/>
                    <a:pt x="8880" y="7857"/>
                  </a:cubicBezTo>
                  <a:cubicBezTo>
                    <a:pt x="8743" y="7743"/>
                    <a:pt x="8629" y="7629"/>
                    <a:pt x="8515" y="7537"/>
                  </a:cubicBezTo>
                  <a:cubicBezTo>
                    <a:pt x="8286" y="7378"/>
                    <a:pt x="8081" y="7218"/>
                    <a:pt x="7876" y="7058"/>
                  </a:cubicBezTo>
                  <a:cubicBezTo>
                    <a:pt x="7807" y="6990"/>
                    <a:pt x="7761" y="6875"/>
                    <a:pt x="7716" y="6784"/>
                  </a:cubicBezTo>
                  <a:cubicBezTo>
                    <a:pt x="7739" y="6761"/>
                    <a:pt x="7739" y="6739"/>
                    <a:pt x="7739" y="6716"/>
                  </a:cubicBezTo>
                  <a:cubicBezTo>
                    <a:pt x="7967" y="6739"/>
                    <a:pt x="8195" y="6739"/>
                    <a:pt x="8423" y="6784"/>
                  </a:cubicBezTo>
                  <a:cubicBezTo>
                    <a:pt x="8652" y="6830"/>
                    <a:pt x="8880" y="6921"/>
                    <a:pt x="9131" y="6944"/>
                  </a:cubicBezTo>
                  <a:cubicBezTo>
                    <a:pt x="8903" y="6784"/>
                    <a:pt x="8834" y="6556"/>
                    <a:pt x="8789" y="6305"/>
                  </a:cubicBezTo>
                  <a:cubicBezTo>
                    <a:pt x="8766" y="6122"/>
                    <a:pt x="8743" y="5917"/>
                    <a:pt x="8560" y="5803"/>
                  </a:cubicBezTo>
                  <a:cubicBezTo>
                    <a:pt x="8516" y="5781"/>
                    <a:pt x="8536" y="5632"/>
                    <a:pt x="8517" y="5519"/>
                  </a:cubicBezTo>
                  <a:lnTo>
                    <a:pt x="8517" y="5519"/>
                  </a:lnTo>
                  <a:cubicBezTo>
                    <a:pt x="8524" y="5522"/>
                    <a:pt x="8531" y="5525"/>
                    <a:pt x="8537" y="5529"/>
                  </a:cubicBezTo>
                  <a:lnTo>
                    <a:pt x="8515" y="5506"/>
                  </a:lnTo>
                  <a:lnTo>
                    <a:pt x="8515" y="5506"/>
                  </a:lnTo>
                  <a:cubicBezTo>
                    <a:pt x="8516" y="5510"/>
                    <a:pt x="8516" y="5515"/>
                    <a:pt x="8517" y="5519"/>
                  </a:cubicBezTo>
                  <a:lnTo>
                    <a:pt x="8517" y="5519"/>
                  </a:lnTo>
                  <a:cubicBezTo>
                    <a:pt x="8433" y="5480"/>
                    <a:pt x="8350" y="5459"/>
                    <a:pt x="8286" y="5437"/>
                  </a:cubicBezTo>
                  <a:cubicBezTo>
                    <a:pt x="8156" y="5394"/>
                    <a:pt x="8026" y="5330"/>
                    <a:pt x="7896" y="5285"/>
                  </a:cubicBezTo>
                  <a:lnTo>
                    <a:pt x="7896" y="5285"/>
                  </a:lnTo>
                  <a:cubicBezTo>
                    <a:pt x="7874" y="5109"/>
                    <a:pt x="7853" y="4954"/>
                    <a:pt x="7876" y="4798"/>
                  </a:cubicBezTo>
                  <a:cubicBezTo>
                    <a:pt x="7876" y="4479"/>
                    <a:pt x="7830" y="4388"/>
                    <a:pt x="7533" y="4342"/>
                  </a:cubicBezTo>
                  <a:cubicBezTo>
                    <a:pt x="7351" y="4296"/>
                    <a:pt x="7168" y="4296"/>
                    <a:pt x="6985" y="4273"/>
                  </a:cubicBezTo>
                  <a:cubicBezTo>
                    <a:pt x="6848" y="4251"/>
                    <a:pt x="6689" y="4273"/>
                    <a:pt x="6620" y="4114"/>
                  </a:cubicBezTo>
                  <a:cubicBezTo>
                    <a:pt x="6506" y="4159"/>
                    <a:pt x="6369" y="4205"/>
                    <a:pt x="6255" y="4273"/>
                  </a:cubicBezTo>
                  <a:cubicBezTo>
                    <a:pt x="6138" y="4379"/>
                    <a:pt x="6021" y="4436"/>
                    <a:pt x="5894" y="4436"/>
                  </a:cubicBezTo>
                  <a:cubicBezTo>
                    <a:pt x="5774" y="4436"/>
                    <a:pt x="5646" y="4385"/>
                    <a:pt x="5502" y="4273"/>
                  </a:cubicBezTo>
                  <a:cubicBezTo>
                    <a:pt x="5730" y="3315"/>
                    <a:pt x="6209" y="2470"/>
                    <a:pt x="6894" y="1671"/>
                  </a:cubicBezTo>
                  <a:cubicBezTo>
                    <a:pt x="6963" y="1785"/>
                    <a:pt x="7031" y="1854"/>
                    <a:pt x="7054" y="1945"/>
                  </a:cubicBezTo>
                  <a:cubicBezTo>
                    <a:pt x="7214" y="2630"/>
                    <a:pt x="7145" y="3292"/>
                    <a:pt x="6666" y="3863"/>
                  </a:cubicBezTo>
                  <a:cubicBezTo>
                    <a:pt x="6597" y="3954"/>
                    <a:pt x="6552" y="4022"/>
                    <a:pt x="6620" y="4114"/>
                  </a:cubicBezTo>
                  <a:cubicBezTo>
                    <a:pt x="6963" y="4091"/>
                    <a:pt x="7054" y="3794"/>
                    <a:pt x="7145" y="3543"/>
                  </a:cubicBezTo>
                  <a:cubicBezTo>
                    <a:pt x="7259" y="3246"/>
                    <a:pt x="7351" y="2904"/>
                    <a:pt x="7351" y="2584"/>
                  </a:cubicBezTo>
                  <a:cubicBezTo>
                    <a:pt x="7351" y="2310"/>
                    <a:pt x="7236" y="2014"/>
                    <a:pt x="7145" y="1763"/>
                  </a:cubicBezTo>
                  <a:cubicBezTo>
                    <a:pt x="7100" y="1648"/>
                    <a:pt x="6917" y="1580"/>
                    <a:pt x="6803" y="1580"/>
                  </a:cubicBezTo>
                  <a:cubicBezTo>
                    <a:pt x="6643" y="1580"/>
                    <a:pt x="6483" y="1626"/>
                    <a:pt x="6415" y="1831"/>
                  </a:cubicBezTo>
                  <a:cubicBezTo>
                    <a:pt x="6369" y="1968"/>
                    <a:pt x="6255" y="2059"/>
                    <a:pt x="6141" y="2173"/>
                  </a:cubicBezTo>
                  <a:cubicBezTo>
                    <a:pt x="6072" y="2242"/>
                    <a:pt x="6004" y="2310"/>
                    <a:pt x="5890" y="2425"/>
                  </a:cubicBezTo>
                  <a:cubicBezTo>
                    <a:pt x="5867" y="2288"/>
                    <a:pt x="5844" y="2173"/>
                    <a:pt x="5821" y="2059"/>
                  </a:cubicBezTo>
                  <a:cubicBezTo>
                    <a:pt x="5798" y="1831"/>
                    <a:pt x="5776" y="1603"/>
                    <a:pt x="5730" y="1375"/>
                  </a:cubicBezTo>
                  <a:cubicBezTo>
                    <a:pt x="5676" y="1177"/>
                    <a:pt x="5552" y="1079"/>
                    <a:pt x="5390" y="1079"/>
                  </a:cubicBezTo>
                  <a:cubicBezTo>
                    <a:pt x="5346" y="1079"/>
                    <a:pt x="5300" y="1086"/>
                    <a:pt x="5251" y="1101"/>
                  </a:cubicBezTo>
                  <a:cubicBezTo>
                    <a:pt x="4840" y="1260"/>
                    <a:pt x="4497" y="1466"/>
                    <a:pt x="4360" y="1922"/>
                  </a:cubicBezTo>
                  <a:cubicBezTo>
                    <a:pt x="4315" y="2059"/>
                    <a:pt x="4201" y="2151"/>
                    <a:pt x="4132" y="2265"/>
                  </a:cubicBezTo>
                  <a:cubicBezTo>
                    <a:pt x="4064" y="2379"/>
                    <a:pt x="3995" y="2470"/>
                    <a:pt x="3927" y="2607"/>
                  </a:cubicBezTo>
                  <a:cubicBezTo>
                    <a:pt x="3881" y="2607"/>
                    <a:pt x="3767" y="2630"/>
                    <a:pt x="3676" y="2630"/>
                  </a:cubicBezTo>
                  <a:cubicBezTo>
                    <a:pt x="4041" y="3132"/>
                    <a:pt x="4406" y="3611"/>
                    <a:pt x="4771" y="4091"/>
                  </a:cubicBezTo>
                  <a:cubicBezTo>
                    <a:pt x="4683" y="4238"/>
                    <a:pt x="4585" y="4290"/>
                    <a:pt x="4490" y="4290"/>
                  </a:cubicBezTo>
                  <a:cubicBezTo>
                    <a:pt x="4437" y="4290"/>
                    <a:pt x="4386" y="4275"/>
                    <a:pt x="4338" y="4251"/>
                  </a:cubicBezTo>
                  <a:cubicBezTo>
                    <a:pt x="3767" y="3954"/>
                    <a:pt x="3151" y="3748"/>
                    <a:pt x="2717" y="3246"/>
                  </a:cubicBezTo>
                  <a:cubicBezTo>
                    <a:pt x="2489" y="2972"/>
                    <a:pt x="2489" y="2630"/>
                    <a:pt x="2443" y="2310"/>
                  </a:cubicBezTo>
                  <a:cubicBezTo>
                    <a:pt x="2420" y="2219"/>
                    <a:pt x="2580" y="2105"/>
                    <a:pt x="2649" y="1991"/>
                  </a:cubicBezTo>
                  <a:cubicBezTo>
                    <a:pt x="2877" y="2151"/>
                    <a:pt x="3082" y="2265"/>
                    <a:pt x="3311" y="2425"/>
                  </a:cubicBezTo>
                  <a:cubicBezTo>
                    <a:pt x="3180" y="2034"/>
                    <a:pt x="2947" y="1829"/>
                    <a:pt x="2690" y="1829"/>
                  </a:cubicBezTo>
                  <a:cubicBezTo>
                    <a:pt x="2676" y="1829"/>
                    <a:pt x="2662" y="1830"/>
                    <a:pt x="2649" y="1831"/>
                  </a:cubicBezTo>
                  <a:cubicBezTo>
                    <a:pt x="2352" y="1877"/>
                    <a:pt x="2146" y="2196"/>
                    <a:pt x="2192" y="2516"/>
                  </a:cubicBezTo>
                  <a:cubicBezTo>
                    <a:pt x="2261" y="2950"/>
                    <a:pt x="2397" y="3338"/>
                    <a:pt x="2786" y="3611"/>
                  </a:cubicBezTo>
                  <a:cubicBezTo>
                    <a:pt x="2945" y="3703"/>
                    <a:pt x="3128" y="3794"/>
                    <a:pt x="3311" y="3908"/>
                  </a:cubicBezTo>
                  <a:cubicBezTo>
                    <a:pt x="3539" y="4045"/>
                    <a:pt x="3767" y="4182"/>
                    <a:pt x="3995" y="4319"/>
                  </a:cubicBezTo>
                  <a:cubicBezTo>
                    <a:pt x="4018" y="4342"/>
                    <a:pt x="4041" y="4410"/>
                    <a:pt x="4132" y="4502"/>
                  </a:cubicBezTo>
                  <a:cubicBezTo>
                    <a:pt x="3950" y="4456"/>
                    <a:pt x="3858" y="4433"/>
                    <a:pt x="3767" y="4410"/>
                  </a:cubicBezTo>
                  <a:cubicBezTo>
                    <a:pt x="3265" y="4319"/>
                    <a:pt x="2740" y="4228"/>
                    <a:pt x="2238" y="4136"/>
                  </a:cubicBezTo>
                  <a:lnTo>
                    <a:pt x="2238" y="4136"/>
                  </a:lnTo>
                  <a:cubicBezTo>
                    <a:pt x="2489" y="4205"/>
                    <a:pt x="2740" y="4273"/>
                    <a:pt x="2991" y="4319"/>
                  </a:cubicBezTo>
                  <a:cubicBezTo>
                    <a:pt x="3470" y="4433"/>
                    <a:pt x="3927" y="4524"/>
                    <a:pt x="4383" y="4639"/>
                  </a:cubicBezTo>
                  <a:cubicBezTo>
                    <a:pt x="4475" y="4661"/>
                    <a:pt x="4543" y="4753"/>
                    <a:pt x="4612" y="4798"/>
                  </a:cubicBezTo>
                  <a:cubicBezTo>
                    <a:pt x="4634" y="4821"/>
                    <a:pt x="4680" y="4844"/>
                    <a:pt x="4726" y="4890"/>
                  </a:cubicBezTo>
                  <a:cubicBezTo>
                    <a:pt x="4657" y="4981"/>
                    <a:pt x="4612" y="5095"/>
                    <a:pt x="4520" y="5164"/>
                  </a:cubicBezTo>
                  <a:cubicBezTo>
                    <a:pt x="4269" y="5346"/>
                    <a:pt x="4018" y="5552"/>
                    <a:pt x="3721" y="5689"/>
                  </a:cubicBezTo>
                  <a:cubicBezTo>
                    <a:pt x="3517" y="5791"/>
                    <a:pt x="3299" y="5836"/>
                    <a:pt x="3079" y="5836"/>
                  </a:cubicBezTo>
                  <a:cubicBezTo>
                    <a:pt x="2904" y="5836"/>
                    <a:pt x="2729" y="5807"/>
                    <a:pt x="2557" y="5757"/>
                  </a:cubicBezTo>
                  <a:cubicBezTo>
                    <a:pt x="2215" y="5689"/>
                    <a:pt x="2055" y="5392"/>
                    <a:pt x="1964" y="5072"/>
                  </a:cubicBezTo>
                  <a:cubicBezTo>
                    <a:pt x="1918" y="5004"/>
                    <a:pt x="1918" y="4913"/>
                    <a:pt x="1895" y="4844"/>
                  </a:cubicBezTo>
                  <a:lnTo>
                    <a:pt x="1827" y="4821"/>
                  </a:lnTo>
                  <a:cubicBezTo>
                    <a:pt x="1827" y="4913"/>
                    <a:pt x="1781" y="5004"/>
                    <a:pt x="1804" y="5095"/>
                  </a:cubicBezTo>
                  <a:cubicBezTo>
                    <a:pt x="1873" y="5415"/>
                    <a:pt x="1964" y="5734"/>
                    <a:pt x="2306" y="5848"/>
                  </a:cubicBezTo>
                  <a:cubicBezTo>
                    <a:pt x="2649" y="5940"/>
                    <a:pt x="2991" y="6008"/>
                    <a:pt x="3333" y="6077"/>
                  </a:cubicBezTo>
                  <a:cubicBezTo>
                    <a:pt x="3349" y="6084"/>
                    <a:pt x="3361" y="6087"/>
                    <a:pt x="3372" y="6087"/>
                  </a:cubicBezTo>
                  <a:cubicBezTo>
                    <a:pt x="3394" y="6087"/>
                    <a:pt x="3409" y="6077"/>
                    <a:pt x="3425" y="6077"/>
                  </a:cubicBezTo>
                  <a:cubicBezTo>
                    <a:pt x="3721" y="5871"/>
                    <a:pt x="4018" y="5689"/>
                    <a:pt x="4292" y="5506"/>
                  </a:cubicBezTo>
                  <a:cubicBezTo>
                    <a:pt x="4315" y="5483"/>
                    <a:pt x="4360" y="5483"/>
                    <a:pt x="4383" y="5460"/>
                  </a:cubicBezTo>
                  <a:cubicBezTo>
                    <a:pt x="4406" y="5437"/>
                    <a:pt x="4429" y="5415"/>
                    <a:pt x="4452" y="5369"/>
                  </a:cubicBezTo>
                  <a:cubicBezTo>
                    <a:pt x="4475" y="5392"/>
                    <a:pt x="4497" y="5415"/>
                    <a:pt x="4497" y="5415"/>
                  </a:cubicBezTo>
                  <a:cubicBezTo>
                    <a:pt x="4475" y="5437"/>
                    <a:pt x="4452" y="5483"/>
                    <a:pt x="4429" y="5506"/>
                  </a:cubicBezTo>
                  <a:cubicBezTo>
                    <a:pt x="4246" y="5780"/>
                    <a:pt x="4087" y="6054"/>
                    <a:pt x="3927" y="6350"/>
                  </a:cubicBezTo>
                  <a:cubicBezTo>
                    <a:pt x="3904" y="6373"/>
                    <a:pt x="3881" y="6396"/>
                    <a:pt x="3835" y="6396"/>
                  </a:cubicBezTo>
                  <a:cubicBezTo>
                    <a:pt x="3470" y="6556"/>
                    <a:pt x="3425" y="6761"/>
                    <a:pt x="3699" y="7058"/>
                  </a:cubicBezTo>
                  <a:cubicBezTo>
                    <a:pt x="3721" y="7081"/>
                    <a:pt x="3767" y="7127"/>
                    <a:pt x="3790" y="7149"/>
                  </a:cubicBezTo>
                  <a:cubicBezTo>
                    <a:pt x="3961" y="7335"/>
                    <a:pt x="4160" y="7423"/>
                    <a:pt x="4380" y="7423"/>
                  </a:cubicBezTo>
                  <a:cubicBezTo>
                    <a:pt x="4511" y="7423"/>
                    <a:pt x="4649" y="7392"/>
                    <a:pt x="4794" y="7332"/>
                  </a:cubicBezTo>
                  <a:cubicBezTo>
                    <a:pt x="5433" y="7058"/>
                    <a:pt x="5730" y="6556"/>
                    <a:pt x="5730" y="5871"/>
                  </a:cubicBezTo>
                  <a:cubicBezTo>
                    <a:pt x="5730" y="5848"/>
                    <a:pt x="5753" y="5826"/>
                    <a:pt x="5776" y="5757"/>
                  </a:cubicBezTo>
                  <a:cubicBezTo>
                    <a:pt x="5935" y="5826"/>
                    <a:pt x="6095" y="5917"/>
                    <a:pt x="6255" y="5985"/>
                  </a:cubicBezTo>
                  <a:cubicBezTo>
                    <a:pt x="6575" y="6122"/>
                    <a:pt x="6871" y="6236"/>
                    <a:pt x="7191" y="6373"/>
                  </a:cubicBezTo>
                  <a:cubicBezTo>
                    <a:pt x="7351" y="6442"/>
                    <a:pt x="7442" y="6579"/>
                    <a:pt x="7419" y="6761"/>
                  </a:cubicBezTo>
                  <a:cubicBezTo>
                    <a:pt x="7419" y="6967"/>
                    <a:pt x="7510" y="7104"/>
                    <a:pt x="7647" y="7218"/>
                  </a:cubicBezTo>
                  <a:cubicBezTo>
                    <a:pt x="7921" y="7446"/>
                    <a:pt x="8195" y="7652"/>
                    <a:pt x="8469" y="7903"/>
                  </a:cubicBezTo>
                  <a:cubicBezTo>
                    <a:pt x="8218" y="7925"/>
                    <a:pt x="8058" y="7925"/>
                    <a:pt x="7876" y="7948"/>
                  </a:cubicBezTo>
                  <a:cubicBezTo>
                    <a:pt x="7870" y="7949"/>
                    <a:pt x="7863" y="7949"/>
                    <a:pt x="7856" y="7949"/>
                  </a:cubicBezTo>
                  <a:cubicBezTo>
                    <a:pt x="7647" y="7949"/>
                    <a:pt x="6960" y="7624"/>
                    <a:pt x="6894" y="7469"/>
                  </a:cubicBezTo>
                  <a:cubicBezTo>
                    <a:pt x="6871" y="7400"/>
                    <a:pt x="6917" y="7332"/>
                    <a:pt x="6917" y="7241"/>
                  </a:cubicBezTo>
                  <a:cubicBezTo>
                    <a:pt x="6917" y="6807"/>
                    <a:pt x="6734" y="6556"/>
                    <a:pt x="6323" y="6442"/>
                  </a:cubicBezTo>
                  <a:cubicBezTo>
                    <a:pt x="6264" y="6422"/>
                    <a:pt x="6207" y="6412"/>
                    <a:pt x="6153" y="6412"/>
                  </a:cubicBezTo>
                  <a:cubicBezTo>
                    <a:pt x="5902" y="6412"/>
                    <a:pt x="5738" y="6624"/>
                    <a:pt x="5776" y="6944"/>
                  </a:cubicBezTo>
                  <a:cubicBezTo>
                    <a:pt x="5821" y="7195"/>
                    <a:pt x="6004" y="7355"/>
                    <a:pt x="6164" y="7537"/>
                  </a:cubicBezTo>
                  <a:cubicBezTo>
                    <a:pt x="6643" y="7606"/>
                    <a:pt x="6757" y="7674"/>
                    <a:pt x="6826" y="7903"/>
                  </a:cubicBezTo>
                  <a:cubicBezTo>
                    <a:pt x="6725" y="7907"/>
                    <a:pt x="6645" y="7911"/>
                    <a:pt x="6579" y="7911"/>
                  </a:cubicBezTo>
                  <a:cubicBezTo>
                    <a:pt x="6316" y="7911"/>
                    <a:pt x="6287" y="7852"/>
                    <a:pt x="6141" y="7560"/>
                  </a:cubicBezTo>
                  <a:cubicBezTo>
                    <a:pt x="6050" y="7515"/>
                    <a:pt x="5958" y="7492"/>
                    <a:pt x="5890" y="7446"/>
                  </a:cubicBezTo>
                  <a:cubicBezTo>
                    <a:pt x="5823" y="7389"/>
                    <a:pt x="5764" y="7363"/>
                    <a:pt x="5708" y="7363"/>
                  </a:cubicBezTo>
                  <a:cubicBezTo>
                    <a:pt x="5630" y="7363"/>
                    <a:pt x="5558" y="7412"/>
                    <a:pt x="5479" y="7492"/>
                  </a:cubicBezTo>
                  <a:cubicBezTo>
                    <a:pt x="5753" y="7652"/>
                    <a:pt x="5844" y="7880"/>
                    <a:pt x="5776" y="8177"/>
                  </a:cubicBezTo>
                  <a:cubicBezTo>
                    <a:pt x="5525" y="8336"/>
                    <a:pt x="5205" y="8177"/>
                    <a:pt x="4977" y="8382"/>
                  </a:cubicBezTo>
                  <a:cubicBezTo>
                    <a:pt x="5160" y="8402"/>
                    <a:pt x="5348" y="8432"/>
                    <a:pt x="5532" y="8432"/>
                  </a:cubicBezTo>
                  <a:cubicBezTo>
                    <a:pt x="5761" y="8432"/>
                    <a:pt x="5984" y="8386"/>
                    <a:pt x="6186" y="8222"/>
                  </a:cubicBezTo>
                  <a:cubicBezTo>
                    <a:pt x="6186" y="8222"/>
                    <a:pt x="6209" y="8199"/>
                    <a:pt x="6232" y="8199"/>
                  </a:cubicBezTo>
                  <a:cubicBezTo>
                    <a:pt x="6666" y="8222"/>
                    <a:pt x="7122" y="8177"/>
                    <a:pt x="7533" y="8336"/>
                  </a:cubicBezTo>
                  <a:cubicBezTo>
                    <a:pt x="7465" y="8359"/>
                    <a:pt x="7396" y="8405"/>
                    <a:pt x="7328" y="8450"/>
                  </a:cubicBezTo>
                  <a:cubicBezTo>
                    <a:pt x="7236" y="8496"/>
                    <a:pt x="7122" y="8565"/>
                    <a:pt x="7031" y="8633"/>
                  </a:cubicBezTo>
                  <a:lnTo>
                    <a:pt x="7031" y="8610"/>
                  </a:lnTo>
                  <a:cubicBezTo>
                    <a:pt x="6963" y="8633"/>
                    <a:pt x="6894" y="8656"/>
                    <a:pt x="6848" y="8701"/>
                  </a:cubicBezTo>
                  <a:lnTo>
                    <a:pt x="6848" y="8679"/>
                  </a:lnTo>
                  <a:cubicBezTo>
                    <a:pt x="6803" y="8724"/>
                    <a:pt x="6780" y="8793"/>
                    <a:pt x="6734" y="8793"/>
                  </a:cubicBezTo>
                  <a:cubicBezTo>
                    <a:pt x="6483" y="8816"/>
                    <a:pt x="6209" y="8816"/>
                    <a:pt x="5958" y="8838"/>
                  </a:cubicBezTo>
                  <a:cubicBezTo>
                    <a:pt x="5525" y="8861"/>
                    <a:pt x="5137" y="8930"/>
                    <a:pt x="4817" y="9249"/>
                  </a:cubicBezTo>
                  <a:cubicBezTo>
                    <a:pt x="4798" y="9287"/>
                    <a:pt x="4779" y="9340"/>
                    <a:pt x="4773" y="9396"/>
                  </a:cubicBezTo>
                  <a:lnTo>
                    <a:pt x="4773" y="9396"/>
                  </a:lnTo>
                  <a:cubicBezTo>
                    <a:pt x="5131" y="9208"/>
                    <a:pt x="5490" y="9042"/>
                    <a:pt x="5923" y="9042"/>
                  </a:cubicBezTo>
                  <a:cubicBezTo>
                    <a:pt x="5950" y="9042"/>
                    <a:pt x="5977" y="9043"/>
                    <a:pt x="6004" y="9044"/>
                  </a:cubicBezTo>
                  <a:cubicBezTo>
                    <a:pt x="6164" y="9044"/>
                    <a:pt x="6301" y="9044"/>
                    <a:pt x="6392" y="9204"/>
                  </a:cubicBezTo>
                  <a:cubicBezTo>
                    <a:pt x="6438" y="9295"/>
                    <a:pt x="6575" y="9386"/>
                    <a:pt x="6666" y="9386"/>
                  </a:cubicBezTo>
                  <a:cubicBezTo>
                    <a:pt x="6940" y="9386"/>
                    <a:pt x="7100" y="9569"/>
                    <a:pt x="7214" y="9751"/>
                  </a:cubicBezTo>
                  <a:cubicBezTo>
                    <a:pt x="7419" y="10048"/>
                    <a:pt x="7624" y="10345"/>
                    <a:pt x="7739" y="10687"/>
                  </a:cubicBezTo>
                  <a:cubicBezTo>
                    <a:pt x="7830" y="10893"/>
                    <a:pt x="7898" y="11189"/>
                    <a:pt x="7624" y="11441"/>
                  </a:cubicBezTo>
                  <a:cubicBezTo>
                    <a:pt x="7282" y="10984"/>
                    <a:pt x="7328" y="10368"/>
                    <a:pt x="6917" y="9934"/>
                  </a:cubicBezTo>
                  <a:cubicBezTo>
                    <a:pt x="6917" y="10162"/>
                    <a:pt x="6894" y="10368"/>
                    <a:pt x="6894" y="10550"/>
                  </a:cubicBezTo>
                  <a:cubicBezTo>
                    <a:pt x="6894" y="10687"/>
                    <a:pt x="6917" y="10801"/>
                    <a:pt x="6917" y="10938"/>
                  </a:cubicBezTo>
                  <a:cubicBezTo>
                    <a:pt x="6940" y="11463"/>
                    <a:pt x="6940" y="11463"/>
                    <a:pt x="6392" y="11692"/>
                  </a:cubicBezTo>
                  <a:cubicBezTo>
                    <a:pt x="6369" y="11532"/>
                    <a:pt x="6301" y="11395"/>
                    <a:pt x="6301" y="11235"/>
                  </a:cubicBezTo>
                  <a:cubicBezTo>
                    <a:pt x="6278" y="10893"/>
                    <a:pt x="6323" y="10528"/>
                    <a:pt x="6323" y="10185"/>
                  </a:cubicBezTo>
                  <a:cubicBezTo>
                    <a:pt x="6323" y="10048"/>
                    <a:pt x="6323" y="9934"/>
                    <a:pt x="6278" y="9820"/>
                  </a:cubicBezTo>
                  <a:cubicBezTo>
                    <a:pt x="5913" y="10185"/>
                    <a:pt x="5593" y="10596"/>
                    <a:pt x="5091" y="10824"/>
                  </a:cubicBezTo>
                  <a:cubicBezTo>
                    <a:pt x="5091" y="10254"/>
                    <a:pt x="4977" y="10345"/>
                    <a:pt x="6072" y="9318"/>
                  </a:cubicBezTo>
                  <a:lnTo>
                    <a:pt x="6072" y="9318"/>
                  </a:lnTo>
                  <a:cubicBezTo>
                    <a:pt x="5707" y="9363"/>
                    <a:pt x="5479" y="9546"/>
                    <a:pt x="5228" y="9683"/>
                  </a:cubicBezTo>
                  <a:cubicBezTo>
                    <a:pt x="5000" y="9820"/>
                    <a:pt x="4748" y="9957"/>
                    <a:pt x="4475" y="10117"/>
                  </a:cubicBezTo>
                  <a:cubicBezTo>
                    <a:pt x="4520" y="10208"/>
                    <a:pt x="4589" y="10322"/>
                    <a:pt x="4657" y="10436"/>
                  </a:cubicBezTo>
                  <a:cubicBezTo>
                    <a:pt x="4771" y="10345"/>
                    <a:pt x="4885" y="10254"/>
                    <a:pt x="5045" y="10139"/>
                  </a:cubicBezTo>
                  <a:lnTo>
                    <a:pt x="5045" y="10139"/>
                  </a:lnTo>
                  <a:cubicBezTo>
                    <a:pt x="5000" y="10368"/>
                    <a:pt x="4954" y="10550"/>
                    <a:pt x="4931" y="10756"/>
                  </a:cubicBezTo>
                  <a:cubicBezTo>
                    <a:pt x="4931" y="10912"/>
                    <a:pt x="4974" y="10982"/>
                    <a:pt x="5059" y="10982"/>
                  </a:cubicBezTo>
                  <a:cubicBezTo>
                    <a:pt x="5099" y="10982"/>
                    <a:pt x="5147" y="10967"/>
                    <a:pt x="5205" y="10938"/>
                  </a:cubicBezTo>
                  <a:cubicBezTo>
                    <a:pt x="5410" y="10824"/>
                    <a:pt x="5593" y="10687"/>
                    <a:pt x="5776" y="10550"/>
                  </a:cubicBezTo>
                  <a:cubicBezTo>
                    <a:pt x="5867" y="10482"/>
                    <a:pt x="5958" y="10413"/>
                    <a:pt x="6072" y="10299"/>
                  </a:cubicBezTo>
                  <a:cubicBezTo>
                    <a:pt x="6072" y="10436"/>
                    <a:pt x="6095" y="10505"/>
                    <a:pt x="6095" y="10596"/>
                  </a:cubicBezTo>
                  <a:cubicBezTo>
                    <a:pt x="5981" y="11007"/>
                    <a:pt x="6141" y="11372"/>
                    <a:pt x="6301" y="11760"/>
                  </a:cubicBezTo>
                  <a:cubicBezTo>
                    <a:pt x="6415" y="12034"/>
                    <a:pt x="6506" y="12308"/>
                    <a:pt x="6620" y="12627"/>
                  </a:cubicBezTo>
                  <a:cubicBezTo>
                    <a:pt x="6458" y="12615"/>
                    <a:pt x="6303" y="12555"/>
                    <a:pt x="6155" y="12555"/>
                  </a:cubicBezTo>
                  <a:cubicBezTo>
                    <a:pt x="6031" y="12555"/>
                    <a:pt x="5912" y="12596"/>
                    <a:pt x="5798" y="12742"/>
                  </a:cubicBezTo>
                  <a:cubicBezTo>
                    <a:pt x="5847" y="12736"/>
                    <a:pt x="5894" y="12734"/>
                    <a:pt x="5940" y="12734"/>
                  </a:cubicBezTo>
                  <a:cubicBezTo>
                    <a:pt x="6476" y="12734"/>
                    <a:pt x="6835" y="13086"/>
                    <a:pt x="7214" y="13381"/>
                  </a:cubicBezTo>
                  <a:cubicBezTo>
                    <a:pt x="7191" y="13404"/>
                    <a:pt x="7191" y="13426"/>
                    <a:pt x="7191" y="13449"/>
                  </a:cubicBezTo>
                  <a:cubicBezTo>
                    <a:pt x="7115" y="13449"/>
                    <a:pt x="7039" y="13459"/>
                    <a:pt x="6969" y="13459"/>
                  </a:cubicBezTo>
                  <a:cubicBezTo>
                    <a:pt x="6935" y="13459"/>
                    <a:pt x="6902" y="13457"/>
                    <a:pt x="6871" y="13449"/>
                  </a:cubicBezTo>
                  <a:cubicBezTo>
                    <a:pt x="6666" y="13381"/>
                    <a:pt x="6460" y="13267"/>
                    <a:pt x="6278" y="13198"/>
                  </a:cubicBezTo>
                  <a:cubicBezTo>
                    <a:pt x="6141" y="13175"/>
                    <a:pt x="6027" y="13130"/>
                    <a:pt x="5890" y="13130"/>
                  </a:cubicBezTo>
                  <a:cubicBezTo>
                    <a:pt x="5639" y="13152"/>
                    <a:pt x="5525" y="13335"/>
                    <a:pt x="5547" y="13586"/>
                  </a:cubicBezTo>
                  <a:cubicBezTo>
                    <a:pt x="5570" y="13655"/>
                    <a:pt x="5570" y="13723"/>
                    <a:pt x="5593" y="13792"/>
                  </a:cubicBezTo>
                  <a:cubicBezTo>
                    <a:pt x="5502" y="13837"/>
                    <a:pt x="5410" y="13837"/>
                    <a:pt x="5342" y="13883"/>
                  </a:cubicBezTo>
                  <a:cubicBezTo>
                    <a:pt x="5289" y="13915"/>
                    <a:pt x="5241" y="13932"/>
                    <a:pt x="5193" y="13932"/>
                  </a:cubicBezTo>
                  <a:cubicBezTo>
                    <a:pt x="5138" y="13932"/>
                    <a:pt x="5084" y="13909"/>
                    <a:pt x="5022" y="13860"/>
                  </a:cubicBezTo>
                  <a:cubicBezTo>
                    <a:pt x="4931" y="13814"/>
                    <a:pt x="4817" y="13769"/>
                    <a:pt x="4703" y="13746"/>
                  </a:cubicBezTo>
                  <a:cubicBezTo>
                    <a:pt x="4656" y="13736"/>
                    <a:pt x="4604" y="13731"/>
                    <a:pt x="4557" y="13731"/>
                  </a:cubicBezTo>
                  <a:cubicBezTo>
                    <a:pt x="4491" y="13731"/>
                    <a:pt x="4433" y="13742"/>
                    <a:pt x="4406" y="13769"/>
                  </a:cubicBezTo>
                  <a:cubicBezTo>
                    <a:pt x="4360" y="13814"/>
                    <a:pt x="4360" y="13951"/>
                    <a:pt x="4383" y="14043"/>
                  </a:cubicBezTo>
                  <a:cubicBezTo>
                    <a:pt x="4452" y="14294"/>
                    <a:pt x="4520" y="14522"/>
                    <a:pt x="4612" y="14796"/>
                  </a:cubicBezTo>
                  <a:cubicBezTo>
                    <a:pt x="4657" y="14750"/>
                    <a:pt x="4748" y="14705"/>
                    <a:pt x="4817" y="14659"/>
                  </a:cubicBezTo>
                  <a:cubicBezTo>
                    <a:pt x="4726" y="14408"/>
                    <a:pt x="4634" y="14180"/>
                    <a:pt x="4543" y="13928"/>
                  </a:cubicBezTo>
                  <a:cubicBezTo>
                    <a:pt x="4794" y="13928"/>
                    <a:pt x="4908" y="14043"/>
                    <a:pt x="5022" y="14180"/>
                  </a:cubicBezTo>
                  <a:cubicBezTo>
                    <a:pt x="5388" y="14727"/>
                    <a:pt x="5776" y="15275"/>
                    <a:pt x="6141" y="15823"/>
                  </a:cubicBezTo>
                  <a:cubicBezTo>
                    <a:pt x="6164" y="15869"/>
                    <a:pt x="6186" y="15960"/>
                    <a:pt x="6209" y="16051"/>
                  </a:cubicBezTo>
                  <a:cubicBezTo>
                    <a:pt x="6118" y="16051"/>
                    <a:pt x="6072" y="16051"/>
                    <a:pt x="6027" y="16028"/>
                  </a:cubicBezTo>
                  <a:cubicBezTo>
                    <a:pt x="5730" y="15869"/>
                    <a:pt x="5433" y="15663"/>
                    <a:pt x="5114" y="15549"/>
                  </a:cubicBezTo>
                  <a:cubicBezTo>
                    <a:pt x="5042" y="15525"/>
                    <a:pt x="4965" y="15515"/>
                    <a:pt x="4885" y="15515"/>
                  </a:cubicBezTo>
                  <a:cubicBezTo>
                    <a:pt x="4736" y="15515"/>
                    <a:pt x="4578" y="15550"/>
                    <a:pt x="4429" y="15595"/>
                  </a:cubicBezTo>
                  <a:cubicBezTo>
                    <a:pt x="4368" y="15610"/>
                    <a:pt x="4312" y="15618"/>
                    <a:pt x="4259" y="15618"/>
                  </a:cubicBezTo>
                  <a:cubicBezTo>
                    <a:pt x="4153" y="15618"/>
                    <a:pt x="4056" y="15587"/>
                    <a:pt x="3950" y="15526"/>
                  </a:cubicBezTo>
                  <a:cubicBezTo>
                    <a:pt x="3803" y="15445"/>
                    <a:pt x="3644" y="15375"/>
                    <a:pt x="3474" y="15375"/>
                  </a:cubicBezTo>
                  <a:cubicBezTo>
                    <a:pt x="3406" y="15375"/>
                    <a:pt x="3337" y="15386"/>
                    <a:pt x="3265" y="15412"/>
                  </a:cubicBezTo>
                  <a:cubicBezTo>
                    <a:pt x="3242" y="15800"/>
                    <a:pt x="3767" y="16508"/>
                    <a:pt x="4109" y="16553"/>
                  </a:cubicBezTo>
                  <a:cubicBezTo>
                    <a:pt x="4132" y="16690"/>
                    <a:pt x="4155" y="16827"/>
                    <a:pt x="4178" y="16987"/>
                  </a:cubicBezTo>
                  <a:cubicBezTo>
                    <a:pt x="3630" y="16576"/>
                    <a:pt x="3059" y="16188"/>
                    <a:pt x="2717" y="15549"/>
                  </a:cubicBezTo>
                  <a:cubicBezTo>
                    <a:pt x="3082" y="15366"/>
                    <a:pt x="3333" y="15047"/>
                    <a:pt x="3493" y="14659"/>
                  </a:cubicBezTo>
                  <a:cubicBezTo>
                    <a:pt x="3584" y="14385"/>
                    <a:pt x="3699" y="14088"/>
                    <a:pt x="3584" y="13769"/>
                  </a:cubicBezTo>
                  <a:cubicBezTo>
                    <a:pt x="3527" y="13610"/>
                    <a:pt x="3460" y="13533"/>
                    <a:pt x="3360" y="13533"/>
                  </a:cubicBezTo>
                  <a:cubicBezTo>
                    <a:pt x="3303" y="13533"/>
                    <a:pt x="3234" y="13559"/>
                    <a:pt x="3151" y="13609"/>
                  </a:cubicBezTo>
                  <a:cubicBezTo>
                    <a:pt x="2968" y="13700"/>
                    <a:pt x="2786" y="13837"/>
                    <a:pt x="2580" y="13974"/>
                  </a:cubicBezTo>
                  <a:cubicBezTo>
                    <a:pt x="2512" y="13723"/>
                    <a:pt x="2443" y="13449"/>
                    <a:pt x="2352" y="13198"/>
                  </a:cubicBezTo>
                  <a:cubicBezTo>
                    <a:pt x="2329" y="13107"/>
                    <a:pt x="2283" y="13015"/>
                    <a:pt x="2238" y="12947"/>
                  </a:cubicBezTo>
                  <a:cubicBezTo>
                    <a:pt x="2131" y="12751"/>
                    <a:pt x="2010" y="12680"/>
                    <a:pt x="1854" y="12680"/>
                  </a:cubicBezTo>
                  <a:cubicBezTo>
                    <a:pt x="1810" y="12680"/>
                    <a:pt x="1763" y="12686"/>
                    <a:pt x="1713" y="12696"/>
                  </a:cubicBezTo>
                  <a:cubicBezTo>
                    <a:pt x="1439" y="12764"/>
                    <a:pt x="1302" y="12924"/>
                    <a:pt x="1302" y="13198"/>
                  </a:cubicBezTo>
                  <a:cubicBezTo>
                    <a:pt x="1279" y="13472"/>
                    <a:pt x="1325" y="13700"/>
                    <a:pt x="1484" y="13928"/>
                  </a:cubicBezTo>
                  <a:cubicBezTo>
                    <a:pt x="1576" y="14065"/>
                    <a:pt x="1644" y="14225"/>
                    <a:pt x="1667" y="14431"/>
                  </a:cubicBezTo>
                  <a:cubicBezTo>
                    <a:pt x="1599" y="14385"/>
                    <a:pt x="1507" y="14339"/>
                    <a:pt x="1416" y="14271"/>
                  </a:cubicBezTo>
                  <a:cubicBezTo>
                    <a:pt x="1200" y="14121"/>
                    <a:pt x="948" y="14069"/>
                    <a:pt x="694" y="14069"/>
                  </a:cubicBezTo>
                  <a:cubicBezTo>
                    <a:pt x="599" y="14069"/>
                    <a:pt x="505" y="14076"/>
                    <a:pt x="412" y="14088"/>
                  </a:cubicBezTo>
                  <a:cubicBezTo>
                    <a:pt x="183" y="14134"/>
                    <a:pt x="24" y="14294"/>
                    <a:pt x="24" y="14476"/>
                  </a:cubicBezTo>
                  <a:cubicBezTo>
                    <a:pt x="1" y="14636"/>
                    <a:pt x="115" y="14819"/>
                    <a:pt x="320" y="14910"/>
                  </a:cubicBezTo>
                  <a:cubicBezTo>
                    <a:pt x="617" y="15001"/>
                    <a:pt x="937" y="15070"/>
                    <a:pt x="1256" y="15230"/>
                  </a:cubicBezTo>
                  <a:cubicBezTo>
                    <a:pt x="868" y="15366"/>
                    <a:pt x="480" y="15481"/>
                    <a:pt x="92" y="15618"/>
                  </a:cubicBezTo>
                  <a:cubicBezTo>
                    <a:pt x="183" y="16074"/>
                    <a:pt x="457" y="16211"/>
                    <a:pt x="1256" y="16211"/>
                  </a:cubicBezTo>
                  <a:cubicBezTo>
                    <a:pt x="1142" y="16348"/>
                    <a:pt x="1051" y="16508"/>
                    <a:pt x="937" y="16622"/>
                  </a:cubicBezTo>
                  <a:cubicBezTo>
                    <a:pt x="777" y="16804"/>
                    <a:pt x="845" y="17010"/>
                    <a:pt x="914" y="17192"/>
                  </a:cubicBezTo>
                  <a:cubicBezTo>
                    <a:pt x="914" y="17261"/>
                    <a:pt x="982" y="17307"/>
                    <a:pt x="1051" y="17329"/>
                  </a:cubicBezTo>
                  <a:cubicBezTo>
                    <a:pt x="1104" y="17349"/>
                    <a:pt x="1165" y="17358"/>
                    <a:pt x="1230" y="17358"/>
                  </a:cubicBezTo>
                  <a:cubicBezTo>
                    <a:pt x="1466" y="17358"/>
                    <a:pt x="1747" y="17235"/>
                    <a:pt x="1873" y="17056"/>
                  </a:cubicBezTo>
                  <a:cubicBezTo>
                    <a:pt x="2032" y="16850"/>
                    <a:pt x="2169" y="16645"/>
                    <a:pt x="2306" y="16394"/>
                  </a:cubicBezTo>
                  <a:cubicBezTo>
                    <a:pt x="2466" y="16599"/>
                    <a:pt x="2580" y="16782"/>
                    <a:pt x="2740" y="16964"/>
                  </a:cubicBezTo>
                  <a:cubicBezTo>
                    <a:pt x="2808" y="17033"/>
                    <a:pt x="2968" y="17078"/>
                    <a:pt x="3082" y="17078"/>
                  </a:cubicBezTo>
                  <a:cubicBezTo>
                    <a:pt x="3128" y="17078"/>
                    <a:pt x="3196" y="16941"/>
                    <a:pt x="3242" y="16850"/>
                  </a:cubicBezTo>
                  <a:cubicBezTo>
                    <a:pt x="3265" y="16827"/>
                    <a:pt x="3265" y="16782"/>
                    <a:pt x="3288" y="16713"/>
                  </a:cubicBezTo>
                  <a:cubicBezTo>
                    <a:pt x="3607" y="16873"/>
                    <a:pt x="3904" y="17033"/>
                    <a:pt x="4269" y="17215"/>
                  </a:cubicBezTo>
                  <a:cubicBezTo>
                    <a:pt x="4018" y="17307"/>
                    <a:pt x="3813" y="17352"/>
                    <a:pt x="3630" y="17444"/>
                  </a:cubicBezTo>
                  <a:cubicBezTo>
                    <a:pt x="3447" y="17535"/>
                    <a:pt x="3265" y="17672"/>
                    <a:pt x="3082" y="17809"/>
                  </a:cubicBezTo>
                  <a:cubicBezTo>
                    <a:pt x="3364" y="18027"/>
                    <a:pt x="3676" y="18144"/>
                    <a:pt x="3975" y="18144"/>
                  </a:cubicBezTo>
                  <a:cubicBezTo>
                    <a:pt x="4208" y="18144"/>
                    <a:pt x="4434" y="18073"/>
                    <a:pt x="4634" y="17923"/>
                  </a:cubicBezTo>
                  <a:cubicBezTo>
                    <a:pt x="4931" y="17695"/>
                    <a:pt x="5251" y="17717"/>
                    <a:pt x="5547" y="17695"/>
                  </a:cubicBezTo>
                  <a:cubicBezTo>
                    <a:pt x="5593" y="17695"/>
                    <a:pt x="5662" y="17740"/>
                    <a:pt x="5707" y="17786"/>
                  </a:cubicBezTo>
                  <a:cubicBezTo>
                    <a:pt x="5821" y="17946"/>
                    <a:pt x="5935" y="18128"/>
                    <a:pt x="6072" y="18334"/>
                  </a:cubicBezTo>
                  <a:cubicBezTo>
                    <a:pt x="6015" y="18322"/>
                    <a:pt x="5958" y="18322"/>
                    <a:pt x="5904" y="18322"/>
                  </a:cubicBezTo>
                  <a:cubicBezTo>
                    <a:pt x="5850" y="18322"/>
                    <a:pt x="5798" y="18322"/>
                    <a:pt x="5753" y="18311"/>
                  </a:cubicBezTo>
                  <a:cubicBezTo>
                    <a:pt x="5685" y="18291"/>
                    <a:pt x="5613" y="18281"/>
                    <a:pt x="5539" y="18281"/>
                  </a:cubicBezTo>
                  <a:cubicBezTo>
                    <a:pt x="4944" y="18281"/>
                    <a:pt x="4201" y="18886"/>
                    <a:pt x="4018" y="19292"/>
                  </a:cubicBezTo>
                  <a:cubicBezTo>
                    <a:pt x="3950" y="19429"/>
                    <a:pt x="3927" y="19589"/>
                    <a:pt x="3950" y="19749"/>
                  </a:cubicBezTo>
                  <a:cubicBezTo>
                    <a:pt x="3997" y="19938"/>
                    <a:pt x="4099" y="20040"/>
                    <a:pt x="4240" y="20040"/>
                  </a:cubicBezTo>
                  <a:cubicBezTo>
                    <a:pt x="4303" y="20040"/>
                    <a:pt x="4374" y="20020"/>
                    <a:pt x="4452" y="19977"/>
                  </a:cubicBezTo>
                  <a:cubicBezTo>
                    <a:pt x="4840" y="19749"/>
                    <a:pt x="5228" y="19498"/>
                    <a:pt x="5639" y="19270"/>
                  </a:cubicBezTo>
                  <a:cubicBezTo>
                    <a:pt x="5776" y="19178"/>
                    <a:pt x="5913" y="19110"/>
                    <a:pt x="6050" y="19041"/>
                  </a:cubicBezTo>
                  <a:lnTo>
                    <a:pt x="6050" y="19041"/>
                  </a:lnTo>
                  <a:cubicBezTo>
                    <a:pt x="5981" y="19224"/>
                    <a:pt x="5890" y="19429"/>
                    <a:pt x="5844" y="19635"/>
                  </a:cubicBezTo>
                  <a:cubicBezTo>
                    <a:pt x="5821" y="19749"/>
                    <a:pt x="5844" y="19886"/>
                    <a:pt x="5844" y="20023"/>
                  </a:cubicBezTo>
                  <a:cubicBezTo>
                    <a:pt x="6506" y="19726"/>
                    <a:pt x="6757" y="19384"/>
                    <a:pt x="6734" y="18745"/>
                  </a:cubicBezTo>
                  <a:cubicBezTo>
                    <a:pt x="6748" y="18744"/>
                    <a:pt x="6761" y="18743"/>
                    <a:pt x="6774" y="18743"/>
                  </a:cubicBezTo>
                  <a:cubicBezTo>
                    <a:pt x="7140" y="18743"/>
                    <a:pt x="7384" y="19045"/>
                    <a:pt x="7693" y="19155"/>
                  </a:cubicBezTo>
                  <a:cubicBezTo>
                    <a:pt x="7373" y="19292"/>
                    <a:pt x="7008" y="19384"/>
                    <a:pt x="6734" y="19589"/>
                  </a:cubicBezTo>
                  <a:cubicBezTo>
                    <a:pt x="6255" y="19886"/>
                    <a:pt x="6004" y="20365"/>
                    <a:pt x="6072" y="20959"/>
                  </a:cubicBezTo>
                  <a:cubicBezTo>
                    <a:pt x="6090" y="21137"/>
                    <a:pt x="6150" y="21232"/>
                    <a:pt x="6284" y="21232"/>
                  </a:cubicBezTo>
                  <a:cubicBezTo>
                    <a:pt x="6322" y="21232"/>
                    <a:pt x="6365" y="21225"/>
                    <a:pt x="6415" y="21210"/>
                  </a:cubicBezTo>
                  <a:cubicBezTo>
                    <a:pt x="6711" y="21118"/>
                    <a:pt x="7031" y="21050"/>
                    <a:pt x="7305" y="20890"/>
                  </a:cubicBezTo>
                  <a:cubicBezTo>
                    <a:pt x="7533" y="20753"/>
                    <a:pt x="7670" y="20502"/>
                    <a:pt x="7830" y="20274"/>
                  </a:cubicBezTo>
                  <a:cubicBezTo>
                    <a:pt x="7944" y="20091"/>
                    <a:pt x="8035" y="19886"/>
                    <a:pt x="8127" y="19680"/>
                  </a:cubicBezTo>
                  <a:cubicBezTo>
                    <a:pt x="8181" y="19534"/>
                    <a:pt x="8236" y="19461"/>
                    <a:pt x="8361" y="19461"/>
                  </a:cubicBezTo>
                  <a:cubicBezTo>
                    <a:pt x="8392" y="19461"/>
                    <a:pt x="8428" y="19466"/>
                    <a:pt x="8469" y="19475"/>
                  </a:cubicBezTo>
                  <a:cubicBezTo>
                    <a:pt x="8994" y="19566"/>
                    <a:pt x="9496" y="19658"/>
                    <a:pt x="10021" y="19749"/>
                  </a:cubicBezTo>
                  <a:lnTo>
                    <a:pt x="10021" y="19734"/>
                  </a:lnTo>
                  <a:lnTo>
                    <a:pt x="10021" y="19734"/>
                  </a:lnTo>
                  <a:cubicBezTo>
                    <a:pt x="10286" y="19821"/>
                    <a:pt x="10531" y="19888"/>
                    <a:pt x="10797" y="19954"/>
                  </a:cubicBezTo>
                  <a:cubicBezTo>
                    <a:pt x="10808" y="19957"/>
                    <a:pt x="10819" y="19957"/>
                    <a:pt x="10830" y="19957"/>
                  </a:cubicBezTo>
                  <a:cubicBezTo>
                    <a:pt x="10889" y="19957"/>
                    <a:pt x="10948" y="19931"/>
                    <a:pt x="11011" y="19931"/>
                  </a:cubicBezTo>
                  <a:cubicBezTo>
                    <a:pt x="11059" y="19931"/>
                    <a:pt x="11109" y="19947"/>
                    <a:pt x="11162" y="20000"/>
                  </a:cubicBezTo>
                  <a:cubicBezTo>
                    <a:pt x="11277" y="20091"/>
                    <a:pt x="11482" y="20091"/>
                    <a:pt x="11619" y="20114"/>
                  </a:cubicBezTo>
                  <a:cubicBezTo>
                    <a:pt x="11779" y="20160"/>
                    <a:pt x="11938" y="20183"/>
                    <a:pt x="12098" y="20228"/>
                  </a:cubicBezTo>
                  <a:cubicBezTo>
                    <a:pt x="12121" y="20228"/>
                    <a:pt x="12144" y="20251"/>
                    <a:pt x="12212" y="20297"/>
                  </a:cubicBezTo>
                  <a:cubicBezTo>
                    <a:pt x="12075" y="20365"/>
                    <a:pt x="11984" y="20434"/>
                    <a:pt x="11870" y="20457"/>
                  </a:cubicBezTo>
                  <a:cubicBezTo>
                    <a:pt x="11413" y="20548"/>
                    <a:pt x="10957" y="20616"/>
                    <a:pt x="10478" y="20685"/>
                  </a:cubicBezTo>
                  <a:cubicBezTo>
                    <a:pt x="9930" y="20799"/>
                    <a:pt x="9451" y="21027"/>
                    <a:pt x="9131" y="21506"/>
                  </a:cubicBezTo>
                  <a:cubicBezTo>
                    <a:pt x="8948" y="21758"/>
                    <a:pt x="8971" y="22009"/>
                    <a:pt x="9040" y="22283"/>
                  </a:cubicBezTo>
                  <a:cubicBezTo>
                    <a:pt x="9062" y="22328"/>
                    <a:pt x="9131" y="22397"/>
                    <a:pt x="9199" y="22397"/>
                  </a:cubicBezTo>
                  <a:cubicBezTo>
                    <a:pt x="9348" y="22419"/>
                    <a:pt x="9496" y="22448"/>
                    <a:pt x="9642" y="22448"/>
                  </a:cubicBezTo>
                  <a:cubicBezTo>
                    <a:pt x="9787" y="22448"/>
                    <a:pt x="9930" y="22419"/>
                    <a:pt x="10067" y="22328"/>
                  </a:cubicBezTo>
                  <a:cubicBezTo>
                    <a:pt x="10409" y="22100"/>
                    <a:pt x="10752" y="21849"/>
                    <a:pt x="11094" y="21621"/>
                  </a:cubicBezTo>
                  <a:cubicBezTo>
                    <a:pt x="11162" y="21575"/>
                    <a:pt x="11254" y="21529"/>
                    <a:pt x="11345" y="21506"/>
                  </a:cubicBezTo>
                  <a:lnTo>
                    <a:pt x="11345" y="21506"/>
                  </a:lnTo>
                  <a:cubicBezTo>
                    <a:pt x="11140" y="21803"/>
                    <a:pt x="11231" y="22146"/>
                    <a:pt x="11254" y="22442"/>
                  </a:cubicBezTo>
                  <a:cubicBezTo>
                    <a:pt x="11277" y="22671"/>
                    <a:pt x="11436" y="22876"/>
                    <a:pt x="11550" y="23081"/>
                  </a:cubicBezTo>
                  <a:cubicBezTo>
                    <a:pt x="11619" y="23218"/>
                    <a:pt x="11710" y="23332"/>
                    <a:pt x="11824" y="23447"/>
                  </a:cubicBezTo>
                  <a:cubicBezTo>
                    <a:pt x="11881" y="23503"/>
                    <a:pt x="11968" y="23544"/>
                    <a:pt x="12048" y="23544"/>
                  </a:cubicBezTo>
                  <a:cubicBezTo>
                    <a:pt x="12065" y="23544"/>
                    <a:pt x="12082" y="23542"/>
                    <a:pt x="12098" y="23538"/>
                  </a:cubicBezTo>
                  <a:cubicBezTo>
                    <a:pt x="12167" y="23538"/>
                    <a:pt x="12212" y="23424"/>
                    <a:pt x="12235" y="23332"/>
                  </a:cubicBezTo>
                  <a:cubicBezTo>
                    <a:pt x="12395" y="22739"/>
                    <a:pt x="12372" y="22168"/>
                    <a:pt x="12167" y="21598"/>
                  </a:cubicBezTo>
                  <a:cubicBezTo>
                    <a:pt x="12075" y="21392"/>
                    <a:pt x="11961" y="21187"/>
                    <a:pt x="11870" y="20959"/>
                  </a:cubicBezTo>
                  <a:cubicBezTo>
                    <a:pt x="12238" y="20735"/>
                    <a:pt x="12599" y="20595"/>
                    <a:pt x="12970" y="20595"/>
                  </a:cubicBezTo>
                  <a:cubicBezTo>
                    <a:pt x="13242" y="20595"/>
                    <a:pt x="13520" y="20671"/>
                    <a:pt x="13810" y="20845"/>
                  </a:cubicBezTo>
                  <a:cubicBezTo>
                    <a:pt x="14312" y="21118"/>
                    <a:pt x="14837" y="21370"/>
                    <a:pt x="15339" y="21621"/>
                  </a:cubicBezTo>
                  <a:cubicBezTo>
                    <a:pt x="15454" y="21689"/>
                    <a:pt x="15545" y="21758"/>
                    <a:pt x="15636" y="21803"/>
                  </a:cubicBezTo>
                  <a:cubicBezTo>
                    <a:pt x="15807" y="21898"/>
                    <a:pt x="15963" y="21946"/>
                    <a:pt x="16142" y="21946"/>
                  </a:cubicBezTo>
                  <a:cubicBezTo>
                    <a:pt x="16178" y="21946"/>
                    <a:pt x="16214" y="21944"/>
                    <a:pt x="16252" y="21940"/>
                  </a:cubicBezTo>
                  <a:cubicBezTo>
                    <a:pt x="16526" y="21940"/>
                    <a:pt x="16800" y="22031"/>
                    <a:pt x="17051" y="22077"/>
                  </a:cubicBezTo>
                  <a:cubicBezTo>
                    <a:pt x="17097" y="22077"/>
                    <a:pt x="17143" y="22123"/>
                    <a:pt x="17188" y="22123"/>
                  </a:cubicBezTo>
                  <a:cubicBezTo>
                    <a:pt x="17805" y="22191"/>
                    <a:pt x="18330" y="22511"/>
                    <a:pt x="18855" y="22853"/>
                  </a:cubicBezTo>
                  <a:cubicBezTo>
                    <a:pt x="19106" y="23036"/>
                    <a:pt x="19334" y="23241"/>
                    <a:pt x="19516" y="23469"/>
                  </a:cubicBezTo>
                  <a:cubicBezTo>
                    <a:pt x="20156" y="24337"/>
                    <a:pt x="20863" y="25113"/>
                    <a:pt x="21708" y="25775"/>
                  </a:cubicBezTo>
                  <a:cubicBezTo>
                    <a:pt x="22050" y="26026"/>
                    <a:pt x="22301" y="26368"/>
                    <a:pt x="22598" y="26665"/>
                  </a:cubicBezTo>
                  <a:cubicBezTo>
                    <a:pt x="22639" y="26707"/>
                    <a:pt x="22706" y="26725"/>
                    <a:pt x="22785" y="26725"/>
                  </a:cubicBezTo>
                  <a:cubicBezTo>
                    <a:pt x="23187" y="26725"/>
                    <a:pt x="23937" y="26258"/>
                    <a:pt x="23671" y="25935"/>
                  </a:cubicBezTo>
                  <a:cubicBezTo>
                    <a:pt x="23922" y="25798"/>
                    <a:pt x="23785" y="25661"/>
                    <a:pt x="23671" y="25524"/>
                  </a:cubicBezTo>
                  <a:cubicBezTo>
                    <a:pt x="23351" y="25181"/>
                    <a:pt x="22986" y="24862"/>
                    <a:pt x="22689" y="24474"/>
                  </a:cubicBezTo>
                  <a:cubicBezTo>
                    <a:pt x="22096" y="23766"/>
                    <a:pt x="21297" y="23332"/>
                    <a:pt x="20589" y="22785"/>
                  </a:cubicBezTo>
                  <a:cubicBezTo>
                    <a:pt x="20293" y="22556"/>
                    <a:pt x="20064" y="22283"/>
                    <a:pt x="19813" y="22031"/>
                  </a:cubicBezTo>
                  <a:cubicBezTo>
                    <a:pt x="19494" y="21712"/>
                    <a:pt x="19197" y="21392"/>
                    <a:pt x="18900" y="21050"/>
                  </a:cubicBezTo>
                  <a:cubicBezTo>
                    <a:pt x="18672" y="20776"/>
                    <a:pt x="18467" y="20479"/>
                    <a:pt x="18238" y="20183"/>
                  </a:cubicBezTo>
                  <a:cubicBezTo>
                    <a:pt x="18170" y="20091"/>
                    <a:pt x="18124" y="20000"/>
                    <a:pt x="18078" y="19909"/>
                  </a:cubicBezTo>
                  <a:cubicBezTo>
                    <a:pt x="17668" y="19270"/>
                    <a:pt x="17257" y="18630"/>
                    <a:pt x="16846" y="17991"/>
                  </a:cubicBezTo>
                  <a:cubicBezTo>
                    <a:pt x="16618" y="17626"/>
                    <a:pt x="16389" y="17284"/>
                    <a:pt x="16184" y="16919"/>
                  </a:cubicBezTo>
                  <a:cubicBezTo>
                    <a:pt x="16181" y="16921"/>
                    <a:pt x="16178" y="16924"/>
                    <a:pt x="16176" y="16927"/>
                  </a:cubicBezTo>
                  <a:lnTo>
                    <a:pt x="16176" y="16927"/>
                  </a:lnTo>
                  <a:cubicBezTo>
                    <a:pt x="16113" y="16816"/>
                    <a:pt x="16089" y="16687"/>
                    <a:pt x="16001" y="16599"/>
                  </a:cubicBezTo>
                  <a:cubicBezTo>
                    <a:pt x="15819" y="16348"/>
                    <a:pt x="15819" y="16074"/>
                    <a:pt x="15842" y="15800"/>
                  </a:cubicBezTo>
                  <a:cubicBezTo>
                    <a:pt x="15842" y="15481"/>
                    <a:pt x="15933" y="15161"/>
                    <a:pt x="15842" y="14819"/>
                  </a:cubicBezTo>
                  <a:cubicBezTo>
                    <a:pt x="15819" y="14727"/>
                    <a:pt x="15864" y="14568"/>
                    <a:pt x="15956" y="14476"/>
                  </a:cubicBezTo>
                  <a:cubicBezTo>
                    <a:pt x="16207" y="14180"/>
                    <a:pt x="16504" y="13906"/>
                    <a:pt x="16777" y="13632"/>
                  </a:cubicBezTo>
                  <a:cubicBezTo>
                    <a:pt x="16800" y="13609"/>
                    <a:pt x="16846" y="13609"/>
                    <a:pt x="16892" y="13586"/>
                  </a:cubicBezTo>
                  <a:lnTo>
                    <a:pt x="16892" y="13586"/>
                  </a:lnTo>
                  <a:cubicBezTo>
                    <a:pt x="16869" y="13814"/>
                    <a:pt x="16846" y="13997"/>
                    <a:pt x="16823" y="14202"/>
                  </a:cubicBezTo>
                  <a:cubicBezTo>
                    <a:pt x="16823" y="14294"/>
                    <a:pt x="16800" y="14385"/>
                    <a:pt x="16800" y="14476"/>
                  </a:cubicBezTo>
                  <a:cubicBezTo>
                    <a:pt x="16830" y="14746"/>
                    <a:pt x="16899" y="14848"/>
                    <a:pt x="17047" y="14848"/>
                  </a:cubicBezTo>
                  <a:cubicBezTo>
                    <a:pt x="17124" y="14848"/>
                    <a:pt x="17222" y="14820"/>
                    <a:pt x="17348" y="14773"/>
                  </a:cubicBezTo>
                  <a:cubicBezTo>
                    <a:pt x="17919" y="14545"/>
                    <a:pt x="18147" y="14065"/>
                    <a:pt x="18421" y="13609"/>
                  </a:cubicBezTo>
                  <a:cubicBezTo>
                    <a:pt x="18444" y="13540"/>
                    <a:pt x="18467" y="13472"/>
                    <a:pt x="18512" y="13404"/>
                  </a:cubicBezTo>
                  <a:cubicBezTo>
                    <a:pt x="18649" y="13677"/>
                    <a:pt x="18763" y="13928"/>
                    <a:pt x="18877" y="14157"/>
                  </a:cubicBezTo>
                  <a:cubicBezTo>
                    <a:pt x="19014" y="14431"/>
                    <a:pt x="19243" y="14590"/>
                    <a:pt x="19494" y="14705"/>
                  </a:cubicBezTo>
                  <a:cubicBezTo>
                    <a:pt x="19548" y="14735"/>
                    <a:pt x="19610" y="14749"/>
                    <a:pt x="19676" y="14749"/>
                  </a:cubicBezTo>
                  <a:cubicBezTo>
                    <a:pt x="19858" y="14749"/>
                    <a:pt x="20067" y="14638"/>
                    <a:pt x="20201" y="14453"/>
                  </a:cubicBezTo>
                  <a:cubicBezTo>
                    <a:pt x="20315" y="14271"/>
                    <a:pt x="20293" y="14088"/>
                    <a:pt x="20110" y="13906"/>
                  </a:cubicBezTo>
                  <a:cubicBezTo>
                    <a:pt x="19927" y="13746"/>
                    <a:pt x="19722" y="13609"/>
                    <a:pt x="19516" y="13472"/>
                  </a:cubicBezTo>
                  <a:cubicBezTo>
                    <a:pt x="19243" y="13244"/>
                    <a:pt x="18991" y="13015"/>
                    <a:pt x="18718" y="12810"/>
                  </a:cubicBezTo>
                  <a:cubicBezTo>
                    <a:pt x="18718" y="12808"/>
                    <a:pt x="18718" y="12805"/>
                    <a:pt x="18718" y="12803"/>
                  </a:cubicBezTo>
                  <a:lnTo>
                    <a:pt x="18718" y="12803"/>
                  </a:lnTo>
                  <a:cubicBezTo>
                    <a:pt x="18778" y="12787"/>
                    <a:pt x="18837" y="12787"/>
                    <a:pt x="18877" y="12787"/>
                  </a:cubicBezTo>
                  <a:cubicBezTo>
                    <a:pt x="19174" y="12764"/>
                    <a:pt x="19448" y="12742"/>
                    <a:pt x="19745" y="12719"/>
                  </a:cubicBezTo>
                  <a:cubicBezTo>
                    <a:pt x="19950" y="12719"/>
                    <a:pt x="20156" y="12673"/>
                    <a:pt x="20384" y="12673"/>
                  </a:cubicBezTo>
                  <a:cubicBezTo>
                    <a:pt x="20438" y="12677"/>
                    <a:pt x="20485" y="12680"/>
                    <a:pt x="20527" y="12680"/>
                  </a:cubicBezTo>
                  <a:cubicBezTo>
                    <a:pt x="20728" y="12680"/>
                    <a:pt x="20791" y="12619"/>
                    <a:pt x="20886" y="12354"/>
                  </a:cubicBezTo>
                  <a:cubicBezTo>
                    <a:pt x="21114" y="11806"/>
                    <a:pt x="20795" y="11326"/>
                    <a:pt x="20178" y="11304"/>
                  </a:cubicBezTo>
                  <a:cubicBezTo>
                    <a:pt x="19676" y="11304"/>
                    <a:pt x="19288" y="11532"/>
                    <a:pt x="18855" y="11874"/>
                  </a:cubicBezTo>
                  <a:cubicBezTo>
                    <a:pt x="18900" y="11623"/>
                    <a:pt x="18923" y="11418"/>
                    <a:pt x="18946" y="11235"/>
                  </a:cubicBezTo>
                  <a:cubicBezTo>
                    <a:pt x="19014" y="10893"/>
                    <a:pt x="18946" y="10550"/>
                    <a:pt x="18786" y="10254"/>
                  </a:cubicBezTo>
                  <a:cubicBezTo>
                    <a:pt x="18718" y="10139"/>
                    <a:pt x="18558" y="10003"/>
                    <a:pt x="18421" y="10003"/>
                  </a:cubicBezTo>
                  <a:cubicBezTo>
                    <a:pt x="18307" y="10003"/>
                    <a:pt x="18193" y="10162"/>
                    <a:pt x="18101" y="10254"/>
                  </a:cubicBezTo>
                  <a:cubicBezTo>
                    <a:pt x="18010" y="10391"/>
                    <a:pt x="17827" y="11212"/>
                    <a:pt x="17805" y="11372"/>
                  </a:cubicBezTo>
                  <a:cubicBezTo>
                    <a:pt x="17805" y="11412"/>
                    <a:pt x="17787" y="11469"/>
                    <a:pt x="17767" y="11514"/>
                  </a:cubicBezTo>
                  <a:lnTo>
                    <a:pt x="17767" y="11514"/>
                  </a:lnTo>
                  <a:cubicBezTo>
                    <a:pt x="17683" y="11406"/>
                    <a:pt x="17617" y="11298"/>
                    <a:pt x="17531" y="11189"/>
                  </a:cubicBezTo>
                  <a:cubicBezTo>
                    <a:pt x="17434" y="11069"/>
                    <a:pt x="17351" y="11012"/>
                    <a:pt x="17260" y="11012"/>
                  </a:cubicBezTo>
                  <a:cubicBezTo>
                    <a:pt x="17178" y="11012"/>
                    <a:pt x="17091" y="11058"/>
                    <a:pt x="16983" y="11144"/>
                  </a:cubicBezTo>
                  <a:cubicBezTo>
                    <a:pt x="16755" y="11326"/>
                    <a:pt x="16549" y="11486"/>
                    <a:pt x="16344" y="11669"/>
                  </a:cubicBezTo>
                  <a:cubicBezTo>
                    <a:pt x="16412" y="11737"/>
                    <a:pt x="16526" y="11829"/>
                    <a:pt x="16572" y="11920"/>
                  </a:cubicBezTo>
                  <a:cubicBezTo>
                    <a:pt x="16663" y="12285"/>
                    <a:pt x="16846" y="12559"/>
                    <a:pt x="17234" y="12650"/>
                  </a:cubicBezTo>
                  <a:cubicBezTo>
                    <a:pt x="16686" y="12947"/>
                    <a:pt x="16298" y="13381"/>
                    <a:pt x="15933" y="13837"/>
                  </a:cubicBezTo>
                  <a:cubicBezTo>
                    <a:pt x="15910" y="13837"/>
                    <a:pt x="15864" y="13814"/>
                    <a:pt x="15842" y="13814"/>
                  </a:cubicBezTo>
                  <a:cubicBezTo>
                    <a:pt x="15819" y="13632"/>
                    <a:pt x="15750" y="13426"/>
                    <a:pt x="15773" y="13221"/>
                  </a:cubicBezTo>
                  <a:cubicBezTo>
                    <a:pt x="15796" y="12605"/>
                    <a:pt x="15819" y="11966"/>
                    <a:pt x="16047" y="11395"/>
                  </a:cubicBezTo>
                  <a:cubicBezTo>
                    <a:pt x="16275" y="10824"/>
                    <a:pt x="16481" y="10231"/>
                    <a:pt x="16937" y="9751"/>
                  </a:cubicBezTo>
                  <a:cubicBezTo>
                    <a:pt x="17097" y="9592"/>
                    <a:pt x="17165" y="9318"/>
                    <a:pt x="17280" y="9090"/>
                  </a:cubicBezTo>
                  <a:cubicBezTo>
                    <a:pt x="17782" y="9455"/>
                    <a:pt x="18352" y="9615"/>
                    <a:pt x="18969" y="9660"/>
                  </a:cubicBezTo>
                  <a:cubicBezTo>
                    <a:pt x="19009" y="9664"/>
                    <a:pt x="19050" y="9667"/>
                    <a:pt x="19090" y="9667"/>
                  </a:cubicBezTo>
                  <a:cubicBezTo>
                    <a:pt x="19275" y="9667"/>
                    <a:pt x="19450" y="9611"/>
                    <a:pt x="19562" y="9386"/>
                  </a:cubicBezTo>
                  <a:cubicBezTo>
                    <a:pt x="19151" y="8816"/>
                    <a:pt x="18512" y="8747"/>
                    <a:pt x="17850" y="8679"/>
                  </a:cubicBezTo>
                  <a:cubicBezTo>
                    <a:pt x="18215" y="8450"/>
                    <a:pt x="18558" y="8268"/>
                    <a:pt x="18900" y="8062"/>
                  </a:cubicBezTo>
                  <a:cubicBezTo>
                    <a:pt x="19243" y="7880"/>
                    <a:pt x="19448" y="7583"/>
                    <a:pt x="19653" y="7264"/>
                  </a:cubicBezTo>
                  <a:cubicBezTo>
                    <a:pt x="19676" y="7218"/>
                    <a:pt x="19676" y="7104"/>
                    <a:pt x="19653" y="7081"/>
                  </a:cubicBezTo>
                  <a:cubicBezTo>
                    <a:pt x="19465" y="6955"/>
                    <a:pt x="19315" y="6733"/>
                    <a:pt x="19061" y="6733"/>
                  </a:cubicBezTo>
                  <a:cubicBezTo>
                    <a:pt x="19039" y="6733"/>
                    <a:pt x="19016" y="6735"/>
                    <a:pt x="18991" y="6739"/>
                  </a:cubicBezTo>
                  <a:cubicBezTo>
                    <a:pt x="19037" y="6761"/>
                    <a:pt x="19106" y="6807"/>
                    <a:pt x="19151" y="6830"/>
                  </a:cubicBezTo>
                  <a:cubicBezTo>
                    <a:pt x="18695" y="7035"/>
                    <a:pt x="18467" y="7515"/>
                    <a:pt x="18056" y="7766"/>
                  </a:cubicBezTo>
                  <a:cubicBezTo>
                    <a:pt x="18124" y="7469"/>
                    <a:pt x="18215" y="7195"/>
                    <a:pt x="18284" y="6898"/>
                  </a:cubicBezTo>
                  <a:cubicBezTo>
                    <a:pt x="18307" y="6830"/>
                    <a:pt x="18307" y="6739"/>
                    <a:pt x="18307" y="6647"/>
                  </a:cubicBezTo>
                  <a:cubicBezTo>
                    <a:pt x="18307" y="6533"/>
                    <a:pt x="18284" y="6442"/>
                    <a:pt x="18147" y="6373"/>
                  </a:cubicBezTo>
                  <a:cubicBezTo>
                    <a:pt x="18087" y="6333"/>
                    <a:pt x="18027" y="6315"/>
                    <a:pt x="17973" y="6315"/>
                  </a:cubicBezTo>
                  <a:cubicBezTo>
                    <a:pt x="17903" y="6315"/>
                    <a:pt x="17843" y="6345"/>
                    <a:pt x="17805" y="6396"/>
                  </a:cubicBezTo>
                  <a:cubicBezTo>
                    <a:pt x="17599" y="6602"/>
                    <a:pt x="17325" y="6761"/>
                    <a:pt x="17325" y="7127"/>
                  </a:cubicBezTo>
                  <a:cubicBezTo>
                    <a:pt x="17325" y="7446"/>
                    <a:pt x="17302" y="7766"/>
                    <a:pt x="17302" y="8085"/>
                  </a:cubicBezTo>
                  <a:cubicBezTo>
                    <a:pt x="17280" y="8268"/>
                    <a:pt x="17325" y="8473"/>
                    <a:pt x="17097" y="8542"/>
                  </a:cubicBezTo>
                  <a:cubicBezTo>
                    <a:pt x="16983" y="8199"/>
                    <a:pt x="17074" y="7766"/>
                    <a:pt x="16663" y="7469"/>
                  </a:cubicBezTo>
                  <a:cubicBezTo>
                    <a:pt x="16618" y="7743"/>
                    <a:pt x="16595" y="7948"/>
                    <a:pt x="16595" y="8154"/>
                  </a:cubicBezTo>
                  <a:cubicBezTo>
                    <a:pt x="16572" y="8565"/>
                    <a:pt x="16595" y="8953"/>
                    <a:pt x="16595" y="9363"/>
                  </a:cubicBezTo>
                  <a:cubicBezTo>
                    <a:pt x="16595" y="9409"/>
                    <a:pt x="16595" y="9455"/>
                    <a:pt x="16572" y="9478"/>
                  </a:cubicBezTo>
                  <a:cubicBezTo>
                    <a:pt x="16412" y="9706"/>
                    <a:pt x="16230" y="9911"/>
                    <a:pt x="16070" y="10117"/>
                  </a:cubicBezTo>
                  <a:cubicBezTo>
                    <a:pt x="16047" y="10094"/>
                    <a:pt x="16024" y="10071"/>
                    <a:pt x="16001" y="10071"/>
                  </a:cubicBezTo>
                  <a:cubicBezTo>
                    <a:pt x="16024" y="9546"/>
                    <a:pt x="16070" y="9044"/>
                    <a:pt x="16115" y="8542"/>
                  </a:cubicBezTo>
                  <a:cubicBezTo>
                    <a:pt x="16161" y="8177"/>
                    <a:pt x="16184" y="7811"/>
                    <a:pt x="16230" y="7446"/>
                  </a:cubicBezTo>
                  <a:cubicBezTo>
                    <a:pt x="16230" y="7400"/>
                    <a:pt x="16230" y="7309"/>
                    <a:pt x="16252" y="7309"/>
                  </a:cubicBezTo>
                  <a:cubicBezTo>
                    <a:pt x="16481" y="7172"/>
                    <a:pt x="16435" y="6944"/>
                    <a:pt x="16435" y="6761"/>
                  </a:cubicBezTo>
                  <a:cubicBezTo>
                    <a:pt x="16504" y="6693"/>
                    <a:pt x="16572" y="6602"/>
                    <a:pt x="16640" y="6533"/>
                  </a:cubicBezTo>
                  <a:cubicBezTo>
                    <a:pt x="16458" y="6510"/>
                    <a:pt x="16389" y="6419"/>
                    <a:pt x="16435" y="6236"/>
                  </a:cubicBezTo>
                  <a:cubicBezTo>
                    <a:pt x="16481" y="6008"/>
                    <a:pt x="16481" y="5780"/>
                    <a:pt x="16526" y="5552"/>
                  </a:cubicBezTo>
                  <a:cubicBezTo>
                    <a:pt x="16800" y="5552"/>
                    <a:pt x="17074" y="5460"/>
                    <a:pt x="17211" y="5141"/>
                  </a:cubicBezTo>
                  <a:lnTo>
                    <a:pt x="17211" y="5141"/>
                  </a:lnTo>
                  <a:cubicBezTo>
                    <a:pt x="17120" y="5186"/>
                    <a:pt x="17006" y="5186"/>
                    <a:pt x="16914" y="5232"/>
                  </a:cubicBezTo>
                  <a:cubicBezTo>
                    <a:pt x="16810" y="5277"/>
                    <a:pt x="16737" y="5300"/>
                    <a:pt x="16679" y="5300"/>
                  </a:cubicBezTo>
                  <a:cubicBezTo>
                    <a:pt x="16560" y="5300"/>
                    <a:pt x="16505" y="5203"/>
                    <a:pt x="16367" y="5004"/>
                  </a:cubicBezTo>
                  <a:cubicBezTo>
                    <a:pt x="16184" y="4707"/>
                    <a:pt x="16070" y="4410"/>
                    <a:pt x="16024" y="4091"/>
                  </a:cubicBezTo>
                  <a:cubicBezTo>
                    <a:pt x="16001" y="3977"/>
                    <a:pt x="15979" y="3863"/>
                    <a:pt x="16001" y="3771"/>
                  </a:cubicBezTo>
                  <a:cubicBezTo>
                    <a:pt x="16070" y="3520"/>
                    <a:pt x="16252" y="3406"/>
                    <a:pt x="16504" y="3406"/>
                  </a:cubicBezTo>
                  <a:cubicBezTo>
                    <a:pt x="16595" y="3406"/>
                    <a:pt x="16709" y="3429"/>
                    <a:pt x="16800" y="3429"/>
                  </a:cubicBezTo>
                  <a:cubicBezTo>
                    <a:pt x="17143" y="3863"/>
                    <a:pt x="17302" y="4388"/>
                    <a:pt x="17325" y="4958"/>
                  </a:cubicBezTo>
                  <a:cubicBezTo>
                    <a:pt x="17622" y="4570"/>
                    <a:pt x="17325" y="4251"/>
                    <a:pt x="17211" y="3863"/>
                  </a:cubicBezTo>
                  <a:lnTo>
                    <a:pt x="17211" y="3863"/>
                  </a:lnTo>
                  <a:cubicBezTo>
                    <a:pt x="17642" y="4127"/>
                    <a:pt x="18057" y="4357"/>
                    <a:pt x="18475" y="4357"/>
                  </a:cubicBezTo>
                  <a:cubicBezTo>
                    <a:pt x="18743" y="4357"/>
                    <a:pt x="19012" y="4263"/>
                    <a:pt x="19288" y="4022"/>
                  </a:cubicBezTo>
                  <a:cubicBezTo>
                    <a:pt x="19067" y="3160"/>
                    <a:pt x="18503" y="2812"/>
                    <a:pt x="17638" y="2812"/>
                  </a:cubicBezTo>
                  <a:cubicBezTo>
                    <a:pt x="17610" y="2812"/>
                    <a:pt x="17582" y="2812"/>
                    <a:pt x="17553" y="2813"/>
                  </a:cubicBezTo>
                  <a:cubicBezTo>
                    <a:pt x="17805" y="2630"/>
                    <a:pt x="18033" y="2493"/>
                    <a:pt x="18238" y="2356"/>
                  </a:cubicBezTo>
                  <a:cubicBezTo>
                    <a:pt x="18352" y="2288"/>
                    <a:pt x="18398" y="2242"/>
                    <a:pt x="18421" y="2082"/>
                  </a:cubicBezTo>
                  <a:cubicBezTo>
                    <a:pt x="18421" y="1763"/>
                    <a:pt x="18512" y="1443"/>
                    <a:pt x="18512" y="1124"/>
                  </a:cubicBezTo>
                  <a:cubicBezTo>
                    <a:pt x="18512" y="918"/>
                    <a:pt x="18421" y="713"/>
                    <a:pt x="18330" y="553"/>
                  </a:cubicBezTo>
                  <a:cubicBezTo>
                    <a:pt x="18274" y="453"/>
                    <a:pt x="18192" y="407"/>
                    <a:pt x="18106" y="407"/>
                  </a:cubicBezTo>
                  <a:cubicBezTo>
                    <a:pt x="18015" y="407"/>
                    <a:pt x="17921" y="459"/>
                    <a:pt x="17850" y="553"/>
                  </a:cubicBezTo>
                  <a:cubicBezTo>
                    <a:pt x="17897" y="515"/>
                    <a:pt x="17945" y="493"/>
                    <a:pt x="17989" y="493"/>
                  </a:cubicBezTo>
                  <a:cubicBezTo>
                    <a:pt x="18051" y="493"/>
                    <a:pt x="18107" y="537"/>
                    <a:pt x="18147" y="644"/>
                  </a:cubicBezTo>
                  <a:cubicBezTo>
                    <a:pt x="18193" y="781"/>
                    <a:pt x="18261" y="918"/>
                    <a:pt x="18261" y="1055"/>
                  </a:cubicBezTo>
                  <a:cubicBezTo>
                    <a:pt x="18284" y="1306"/>
                    <a:pt x="18261" y="1534"/>
                    <a:pt x="18215" y="1785"/>
                  </a:cubicBezTo>
                  <a:cubicBezTo>
                    <a:pt x="18193" y="1922"/>
                    <a:pt x="18124" y="2059"/>
                    <a:pt x="18033" y="2173"/>
                  </a:cubicBezTo>
                  <a:cubicBezTo>
                    <a:pt x="17713" y="2539"/>
                    <a:pt x="17234" y="2630"/>
                    <a:pt x="16823" y="2858"/>
                  </a:cubicBezTo>
                  <a:cubicBezTo>
                    <a:pt x="16812" y="2869"/>
                    <a:pt x="16798" y="2874"/>
                    <a:pt x="16782" y="2874"/>
                  </a:cubicBezTo>
                  <a:cubicBezTo>
                    <a:pt x="16731" y="2874"/>
                    <a:pt x="16653" y="2830"/>
                    <a:pt x="16549" y="2813"/>
                  </a:cubicBezTo>
                  <a:cubicBezTo>
                    <a:pt x="17158" y="2294"/>
                    <a:pt x="17321" y="1642"/>
                    <a:pt x="17457" y="966"/>
                  </a:cubicBezTo>
                  <a:lnTo>
                    <a:pt x="17457" y="966"/>
                  </a:lnTo>
                  <a:cubicBezTo>
                    <a:pt x="17211" y="1081"/>
                    <a:pt x="17211" y="1331"/>
                    <a:pt x="17143" y="1626"/>
                  </a:cubicBezTo>
                  <a:cubicBezTo>
                    <a:pt x="17051" y="1512"/>
                    <a:pt x="16983" y="1466"/>
                    <a:pt x="16960" y="1420"/>
                  </a:cubicBezTo>
                  <a:cubicBezTo>
                    <a:pt x="16755" y="918"/>
                    <a:pt x="16435" y="484"/>
                    <a:pt x="15979" y="142"/>
                  </a:cubicBezTo>
                  <a:cubicBezTo>
                    <a:pt x="15866" y="49"/>
                    <a:pt x="15781" y="1"/>
                    <a:pt x="15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21"/>
            <p:cNvSpPr/>
            <p:nvPr/>
          </p:nvSpPr>
          <p:spPr>
            <a:xfrm>
              <a:off x="5808050" y="3341100"/>
              <a:ext cx="95900" cy="132400"/>
            </a:xfrm>
            <a:custGeom>
              <a:avLst/>
              <a:gdLst/>
              <a:ahLst/>
              <a:cxnLst/>
              <a:rect l="l" t="t" r="r" b="b"/>
              <a:pathLst>
                <a:path w="3836" h="5296" extrusionOk="0">
                  <a:moveTo>
                    <a:pt x="803" y="2395"/>
                  </a:moveTo>
                  <a:cubicBezTo>
                    <a:pt x="992" y="2395"/>
                    <a:pt x="1116" y="2510"/>
                    <a:pt x="1237" y="2648"/>
                  </a:cubicBezTo>
                  <a:lnTo>
                    <a:pt x="1237" y="2648"/>
                  </a:lnTo>
                  <a:cubicBezTo>
                    <a:pt x="1181" y="2649"/>
                    <a:pt x="1124" y="2654"/>
                    <a:pt x="1070" y="2654"/>
                  </a:cubicBezTo>
                  <a:cubicBezTo>
                    <a:pt x="928" y="2654"/>
                    <a:pt x="802" y="2621"/>
                    <a:pt x="754" y="2397"/>
                  </a:cubicBezTo>
                  <a:cubicBezTo>
                    <a:pt x="771" y="2395"/>
                    <a:pt x="787" y="2395"/>
                    <a:pt x="803" y="2395"/>
                  </a:cubicBezTo>
                  <a:close/>
                  <a:moveTo>
                    <a:pt x="2329" y="0"/>
                  </a:moveTo>
                  <a:cubicBezTo>
                    <a:pt x="2078" y="69"/>
                    <a:pt x="2009" y="229"/>
                    <a:pt x="1964" y="503"/>
                  </a:cubicBezTo>
                  <a:cubicBezTo>
                    <a:pt x="1850" y="982"/>
                    <a:pt x="1941" y="1438"/>
                    <a:pt x="2009" y="1895"/>
                  </a:cubicBezTo>
                  <a:cubicBezTo>
                    <a:pt x="2032" y="1986"/>
                    <a:pt x="2032" y="2078"/>
                    <a:pt x="2009" y="2146"/>
                  </a:cubicBezTo>
                  <a:cubicBezTo>
                    <a:pt x="1850" y="2580"/>
                    <a:pt x="1667" y="3013"/>
                    <a:pt x="1484" y="3447"/>
                  </a:cubicBezTo>
                  <a:cubicBezTo>
                    <a:pt x="1439" y="3516"/>
                    <a:pt x="1348" y="3561"/>
                    <a:pt x="1279" y="3630"/>
                  </a:cubicBezTo>
                  <a:cubicBezTo>
                    <a:pt x="1256" y="3607"/>
                    <a:pt x="1233" y="3607"/>
                    <a:pt x="1188" y="3584"/>
                  </a:cubicBezTo>
                  <a:cubicBezTo>
                    <a:pt x="1210" y="3271"/>
                    <a:pt x="1232" y="2981"/>
                    <a:pt x="1255" y="2669"/>
                  </a:cubicBezTo>
                  <a:lnTo>
                    <a:pt x="1255" y="2669"/>
                  </a:lnTo>
                  <a:cubicBezTo>
                    <a:pt x="1255" y="2670"/>
                    <a:pt x="1256" y="2670"/>
                    <a:pt x="1256" y="2671"/>
                  </a:cubicBezTo>
                  <a:cubicBezTo>
                    <a:pt x="1325" y="2625"/>
                    <a:pt x="1439" y="2602"/>
                    <a:pt x="1462" y="2557"/>
                  </a:cubicBezTo>
                  <a:cubicBezTo>
                    <a:pt x="1690" y="2100"/>
                    <a:pt x="1667" y="1621"/>
                    <a:pt x="1736" y="1142"/>
                  </a:cubicBezTo>
                  <a:cubicBezTo>
                    <a:pt x="1736" y="1119"/>
                    <a:pt x="1690" y="1096"/>
                    <a:pt x="1667" y="1073"/>
                  </a:cubicBezTo>
                  <a:cubicBezTo>
                    <a:pt x="1644" y="1096"/>
                    <a:pt x="1599" y="1096"/>
                    <a:pt x="1599" y="1119"/>
                  </a:cubicBezTo>
                  <a:cubicBezTo>
                    <a:pt x="1507" y="1530"/>
                    <a:pt x="1416" y="1963"/>
                    <a:pt x="1325" y="2397"/>
                  </a:cubicBezTo>
                  <a:cubicBezTo>
                    <a:pt x="640" y="2351"/>
                    <a:pt x="115" y="1758"/>
                    <a:pt x="389" y="1119"/>
                  </a:cubicBezTo>
                  <a:cubicBezTo>
                    <a:pt x="503" y="845"/>
                    <a:pt x="526" y="548"/>
                    <a:pt x="503" y="251"/>
                  </a:cubicBezTo>
                  <a:lnTo>
                    <a:pt x="503" y="251"/>
                  </a:lnTo>
                  <a:cubicBezTo>
                    <a:pt x="161" y="366"/>
                    <a:pt x="1" y="594"/>
                    <a:pt x="69" y="982"/>
                  </a:cubicBezTo>
                  <a:cubicBezTo>
                    <a:pt x="138" y="1370"/>
                    <a:pt x="229" y="1781"/>
                    <a:pt x="389" y="2146"/>
                  </a:cubicBezTo>
                  <a:cubicBezTo>
                    <a:pt x="480" y="2374"/>
                    <a:pt x="708" y="2580"/>
                    <a:pt x="891" y="2762"/>
                  </a:cubicBezTo>
                  <a:cubicBezTo>
                    <a:pt x="982" y="2854"/>
                    <a:pt x="1028" y="2968"/>
                    <a:pt x="1005" y="3105"/>
                  </a:cubicBezTo>
                  <a:cubicBezTo>
                    <a:pt x="959" y="3379"/>
                    <a:pt x="937" y="3675"/>
                    <a:pt x="891" y="3949"/>
                  </a:cubicBezTo>
                  <a:cubicBezTo>
                    <a:pt x="777" y="3995"/>
                    <a:pt x="663" y="4018"/>
                    <a:pt x="549" y="4040"/>
                  </a:cubicBezTo>
                  <a:cubicBezTo>
                    <a:pt x="1370" y="4040"/>
                    <a:pt x="1576" y="4680"/>
                    <a:pt x="1804" y="5296"/>
                  </a:cubicBezTo>
                  <a:cubicBezTo>
                    <a:pt x="2169" y="4976"/>
                    <a:pt x="2512" y="4657"/>
                    <a:pt x="2854" y="4314"/>
                  </a:cubicBezTo>
                  <a:cubicBezTo>
                    <a:pt x="2795" y="4303"/>
                    <a:pt x="2741" y="4297"/>
                    <a:pt x="2691" y="4297"/>
                  </a:cubicBezTo>
                  <a:cubicBezTo>
                    <a:pt x="2254" y="4297"/>
                    <a:pt x="2118" y="4712"/>
                    <a:pt x="1872" y="4999"/>
                  </a:cubicBezTo>
                  <a:cubicBezTo>
                    <a:pt x="1758" y="4794"/>
                    <a:pt x="1621" y="4634"/>
                    <a:pt x="1576" y="4451"/>
                  </a:cubicBezTo>
                  <a:cubicBezTo>
                    <a:pt x="1553" y="4337"/>
                    <a:pt x="1644" y="4177"/>
                    <a:pt x="1667" y="4040"/>
                  </a:cubicBezTo>
                  <a:cubicBezTo>
                    <a:pt x="1697" y="3919"/>
                    <a:pt x="1769" y="3909"/>
                    <a:pt x="1853" y="3909"/>
                  </a:cubicBezTo>
                  <a:cubicBezTo>
                    <a:pt x="1870" y="3909"/>
                    <a:pt x="1887" y="3909"/>
                    <a:pt x="1905" y="3909"/>
                  </a:cubicBezTo>
                  <a:cubicBezTo>
                    <a:pt x="1932" y="3909"/>
                    <a:pt x="1959" y="3908"/>
                    <a:pt x="1987" y="3904"/>
                  </a:cubicBezTo>
                  <a:cubicBezTo>
                    <a:pt x="2215" y="3858"/>
                    <a:pt x="2466" y="3789"/>
                    <a:pt x="2671" y="3652"/>
                  </a:cubicBezTo>
                  <a:cubicBezTo>
                    <a:pt x="3014" y="3447"/>
                    <a:pt x="3310" y="3173"/>
                    <a:pt x="3630" y="2922"/>
                  </a:cubicBezTo>
                  <a:cubicBezTo>
                    <a:pt x="3521" y="2764"/>
                    <a:pt x="3366" y="2690"/>
                    <a:pt x="3135" y="2690"/>
                  </a:cubicBezTo>
                  <a:cubicBezTo>
                    <a:pt x="2932" y="2690"/>
                    <a:pt x="2670" y="2747"/>
                    <a:pt x="2329" y="2854"/>
                  </a:cubicBezTo>
                  <a:cubicBezTo>
                    <a:pt x="2352" y="2717"/>
                    <a:pt x="2352" y="2602"/>
                    <a:pt x="2352" y="2466"/>
                  </a:cubicBezTo>
                  <a:cubicBezTo>
                    <a:pt x="2557" y="2374"/>
                    <a:pt x="2786" y="2283"/>
                    <a:pt x="2991" y="2192"/>
                  </a:cubicBezTo>
                  <a:cubicBezTo>
                    <a:pt x="3379" y="2055"/>
                    <a:pt x="3607" y="1735"/>
                    <a:pt x="3767" y="1370"/>
                  </a:cubicBezTo>
                  <a:cubicBezTo>
                    <a:pt x="3835" y="1210"/>
                    <a:pt x="3835" y="1050"/>
                    <a:pt x="3699" y="936"/>
                  </a:cubicBezTo>
                  <a:cubicBezTo>
                    <a:pt x="3607" y="1187"/>
                    <a:pt x="3539" y="1438"/>
                    <a:pt x="3402" y="1689"/>
                  </a:cubicBezTo>
                  <a:cubicBezTo>
                    <a:pt x="3301" y="1891"/>
                    <a:pt x="3111" y="2040"/>
                    <a:pt x="2847" y="2040"/>
                  </a:cubicBezTo>
                  <a:cubicBezTo>
                    <a:pt x="2812" y="2040"/>
                    <a:pt x="2777" y="2037"/>
                    <a:pt x="2740" y="2032"/>
                  </a:cubicBezTo>
                  <a:cubicBezTo>
                    <a:pt x="2740" y="1963"/>
                    <a:pt x="2763" y="1872"/>
                    <a:pt x="2763" y="1804"/>
                  </a:cubicBezTo>
                  <a:cubicBezTo>
                    <a:pt x="2747" y="1804"/>
                    <a:pt x="2732" y="1793"/>
                    <a:pt x="2724" y="1793"/>
                  </a:cubicBezTo>
                  <a:cubicBezTo>
                    <a:pt x="2720" y="1793"/>
                    <a:pt x="2717" y="1796"/>
                    <a:pt x="2717" y="1804"/>
                  </a:cubicBezTo>
                  <a:cubicBezTo>
                    <a:pt x="2644" y="1844"/>
                    <a:pt x="2570" y="1865"/>
                    <a:pt x="2503" y="1865"/>
                  </a:cubicBezTo>
                  <a:cubicBezTo>
                    <a:pt x="2382" y="1865"/>
                    <a:pt x="2282" y="1799"/>
                    <a:pt x="2238" y="1667"/>
                  </a:cubicBezTo>
                  <a:cubicBezTo>
                    <a:pt x="2124" y="1256"/>
                    <a:pt x="2101" y="845"/>
                    <a:pt x="2238" y="457"/>
                  </a:cubicBezTo>
                  <a:cubicBezTo>
                    <a:pt x="2261" y="366"/>
                    <a:pt x="2352" y="297"/>
                    <a:pt x="2397" y="229"/>
                  </a:cubicBezTo>
                  <a:cubicBezTo>
                    <a:pt x="2557" y="297"/>
                    <a:pt x="2603" y="388"/>
                    <a:pt x="2580" y="548"/>
                  </a:cubicBezTo>
                  <a:cubicBezTo>
                    <a:pt x="2557" y="822"/>
                    <a:pt x="2557" y="1096"/>
                    <a:pt x="2534" y="1370"/>
                  </a:cubicBezTo>
                  <a:cubicBezTo>
                    <a:pt x="2534" y="1461"/>
                    <a:pt x="2580" y="1530"/>
                    <a:pt x="2580" y="1621"/>
                  </a:cubicBezTo>
                  <a:lnTo>
                    <a:pt x="2694" y="1621"/>
                  </a:lnTo>
                  <a:cubicBezTo>
                    <a:pt x="2740" y="1301"/>
                    <a:pt x="2808" y="959"/>
                    <a:pt x="2854" y="662"/>
                  </a:cubicBezTo>
                  <a:cubicBezTo>
                    <a:pt x="2786" y="571"/>
                    <a:pt x="2717" y="480"/>
                    <a:pt x="2671" y="388"/>
                  </a:cubicBezTo>
                  <a:cubicBezTo>
                    <a:pt x="2626" y="297"/>
                    <a:pt x="2649" y="183"/>
                    <a:pt x="2580" y="115"/>
                  </a:cubicBezTo>
                  <a:cubicBezTo>
                    <a:pt x="2534" y="46"/>
                    <a:pt x="239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21"/>
            <p:cNvSpPr/>
            <p:nvPr/>
          </p:nvSpPr>
          <p:spPr>
            <a:xfrm>
              <a:off x="5879375" y="3341675"/>
              <a:ext cx="18300" cy="27400"/>
            </a:xfrm>
            <a:custGeom>
              <a:avLst/>
              <a:gdLst/>
              <a:ahLst/>
              <a:cxnLst/>
              <a:rect l="l" t="t" r="r" b="b"/>
              <a:pathLst>
                <a:path w="732" h="1096" extrusionOk="0">
                  <a:moveTo>
                    <a:pt x="252" y="0"/>
                  </a:moveTo>
                  <a:cubicBezTo>
                    <a:pt x="206" y="69"/>
                    <a:pt x="138" y="137"/>
                    <a:pt x="69" y="206"/>
                  </a:cubicBezTo>
                  <a:cubicBezTo>
                    <a:pt x="47" y="251"/>
                    <a:pt x="24" y="320"/>
                    <a:pt x="1" y="365"/>
                  </a:cubicBezTo>
                  <a:cubicBezTo>
                    <a:pt x="24" y="388"/>
                    <a:pt x="47" y="411"/>
                    <a:pt x="69" y="434"/>
                  </a:cubicBezTo>
                  <a:cubicBezTo>
                    <a:pt x="115" y="343"/>
                    <a:pt x="138" y="251"/>
                    <a:pt x="206" y="137"/>
                  </a:cubicBezTo>
                  <a:cubicBezTo>
                    <a:pt x="457" y="480"/>
                    <a:pt x="435" y="776"/>
                    <a:pt x="343" y="1073"/>
                  </a:cubicBezTo>
                  <a:cubicBezTo>
                    <a:pt x="366" y="1073"/>
                    <a:pt x="389" y="1096"/>
                    <a:pt x="412" y="1096"/>
                  </a:cubicBezTo>
                  <a:cubicBezTo>
                    <a:pt x="480" y="959"/>
                    <a:pt x="549" y="845"/>
                    <a:pt x="617" y="685"/>
                  </a:cubicBezTo>
                  <a:cubicBezTo>
                    <a:pt x="663" y="685"/>
                    <a:pt x="709" y="685"/>
                    <a:pt x="731" y="708"/>
                  </a:cubicBezTo>
                  <a:cubicBezTo>
                    <a:pt x="640" y="548"/>
                    <a:pt x="572" y="365"/>
                    <a:pt x="457" y="206"/>
                  </a:cubicBezTo>
                  <a:cubicBezTo>
                    <a:pt x="412" y="137"/>
                    <a:pt x="321" y="69"/>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21"/>
            <p:cNvSpPr/>
            <p:nvPr/>
          </p:nvSpPr>
          <p:spPr>
            <a:xfrm>
              <a:off x="5830325" y="3345675"/>
              <a:ext cx="6300" cy="18275"/>
            </a:xfrm>
            <a:custGeom>
              <a:avLst/>
              <a:gdLst/>
              <a:ahLst/>
              <a:cxnLst/>
              <a:rect l="l" t="t" r="r" b="b"/>
              <a:pathLst>
                <a:path w="252" h="731" extrusionOk="0">
                  <a:moveTo>
                    <a:pt x="46" y="23"/>
                  </a:moveTo>
                  <a:cubicBezTo>
                    <a:pt x="46" y="251"/>
                    <a:pt x="23" y="502"/>
                    <a:pt x="0" y="730"/>
                  </a:cubicBezTo>
                  <a:lnTo>
                    <a:pt x="91" y="730"/>
                  </a:lnTo>
                  <a:cubicBezTo>
                    <a:pt x="114" y="548"/>
                    <a:pt x="114" y="342"/>
                    <a:pt x="183" y="183"/>
                  </a:cubicBezTo>
                  <a:cubicBezTo>
                    <a:pt x="251" y="0"/>
                    <a:pt x="68" y="91"/>
                    <a:pt x="46"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21"/>
            <p:cNvSpPr/>
            <p:nvPr/>
          </p:nvSpPr>
          <p:spPr>
            <a:xfrm>
              <a:off x="5841725" y="3345675"/>
              <a:ext cx="9150" cy="19425"/>
            </a:xfrm>
            <a:custGeom>
              <a:avLst/>
              <a:gdLst/>
              <a:ahLst/>
              <a:cxnLst/>
              <a:rect l="l" t="t" r="r" b="b"/>
              <a:pathLst>
                <a:path w="366" h="777" extrusionOk="0">
                  <a:moveTo>
                    <a:pt x="1" y="0"/>
                  </a:moveTo>
                  <a:lnTo>
                    <a:pt x="1" y="0"/>
                  </a:lnTo>
                  <a:cubicBezTo>
                    <a:pt x="115" y="251"/>
                    <a:pt x="206" y="525"/>
                    <a:pt x="297" y="776"/>
                  </a:cubicBezTo>
                  <a:cubicBezTo>
                    <a:pt x="320" y="776"/>
                    <a:pt x="343" y="753"/>
                    <a:pt x="366" y="753"/>
                  </a:cubicBezTo>
                  <a:cubicBezTo>
                    <a:pt x="297" y="479"/>
                    <a:pt x="274" y="18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21"/>
            <p:cNvSpPr/>
            <p:nvPr/>
          </p:nvSpPr>
          <p:spPr>
            <a:xfrm>
              <a:off x="6038025" y="3327975"/>
              <a:ext cx="8000" cy="8575"/>
            </a:xfrm>
            <a:custGeom>
              <a:avLst/>
              <a:gdLst/>
              <a:ahLst/>
              <a:cxnLst/>
              <a:rect l="l" t="t" r="r" b="b"/>
              <a:pathLst>
                <a:path w="320" h="343" extrusionOk="0">
                  <a:moveTo>
                    <a:pt x="320" y="0"/>
                  </a:moveTo>
                  <a:lnTo>
                    <a:pt x="0" y="320"/>
                  </a:lnTo>
                  <a:lnTo>
                    <a:pt x="23" y="343"/>
                  </a:lnTo>
                  <a:cubicBezTo>
                    <a:pt x="115" y="229"/>
                    <a:pt x="229" y="115"/>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21"/>
            <p:cNvSpPr/>
            <p:nvPr/>
          </p:nvSpPr>
          <p:spPr>
            <a:xfrm>
              <a:off x="5685950" y="3373050"/>
              <a:ext cx="6875" cy="5175"/>
            </a:xfrm>
            <a:custGeom>
              <a:avLst/>
              <a:gdLst/>
              <a:ahLst/>
              <a:cxnLst/>
              <a:rect l="l" t="t" r="r" b="b"/>
              <a:pathLst>
                <a:path w="275" h="207" extrusionOk="0">
                  <a:moveTo>
                    <a:pt x="46" y="1"/>
                  </a:moveTo>
                  <a:cubicBezTo>
                    <a:pt x="46" y="23"/>
                    <a:pt x="23" y="69"/>
                    <a:pt x="0" y="92"/>
                  </a:cubicBezTo>
                  <a:lnTo>
                    <a:pt x="228" y="206"/>
                  </a:lnTo>
                  <a:cubicBezTo>
                    <a:pt x="251" y="160"/>
                    <a:pt x="251" y="138"/>
                    <a:pt x="274" y="115"/>
                  </a:cubicBezTo>
                  <a:cubicBezTo>
                    <a:pt x="206" y="69"/>
                    <a:pt x="137" y="4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21"/>
            <p:cNvSpPr/>
            <p:nvPr/>
          </p:nvSpPr>
          <p:spPr>
            <a:xfrm>
              <a:off x="5834875" y="3339950"/>
              <a:ext cx="5725" cy="3450"/>
            </a:xfrm>
            <a:custGeom>
              <a:avLst/>
              <a:gdLst/>
              <a:ahLst/>
              <a:cxnLst/>
              <a:rect l="l" t="t" r="r" b="b"/>
              <a:pathLst>
                <a:path w="229" h="138" extrusionOk="0">
                  <a:moveTo>
                    <a:pt x="1" y="1"/>
                  </a:moveTo>
                  <a:cubicBezTo>
                    <a:pt x="1" y="46"/>
                    <a:pt x="1" y="69"/>
                    <a:pt x="1" y="92"/>
                  </a:cubicBezTo>
                  <a:cubicBezTo>
                    <a:pt x="69" y="115"/>
                    <a:pt x="138" y="115"/>
                    <a:pt x="206" y="138"/>
                  </a:cubicBezTo>
                  <a:cubicBezTo>
                    <a:pt x="206" y="115"/>
                    <a:pt x="206" y="92"/>
                    <a:pt x="229" y="69"/>
                  </a:cubicBezTo>
                  <a:cubicBezTo>
                    <a:pt x="138" y="46"/>
                    <a:pt x="69"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21"/>
            <p:cNvSpPr/>
            <p:nvPr/>
          </p:nvSpPr>
          <p:spPr>
            <a:xfrm>
              <a:off x="5826325" y="3346225"/>
              <a:ext cx="5150" cy="600"/>
            </a:xfrm>
            <a:custGeom>
              <a:avLst/>
              <a:gdLst/>
              <a:ahLst/>
              <a:cxnLst/>
              <a:rect l="l" t="t" r="r" b="b"/>
              <a:pathLst>
                <a:path w="206" h="24" extrusionOk="0">
                  <a:moveTo>
                    <a:pt x="0" y="1"/>
                  </a:moveTo>
                  <a:cubicBezTo>
                    <a:pt x="0" y="1"/>
                    <a:pt x="0" y="24"/>
                    <a:pt x="0" y="24"/>
                  </a:cubicBezTo>
                  <a:cubicBezTo>
                    <a:pt x="69" y="24"/>
                    <a:pt x="137"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21"/>
            <p:cNvSpPr/>
            <p:nvPr/>
          </p:nvSpPr>
          <p:spPr>
            <a:xfrm>
              <a:off x="5824600" y="3349075"/>
              <a:ext cx="1175" cy="1750"/>
            </a:xfrm>
            <a:custGeom>
              <a:avLst/>
              <a:gdLst/>
              <a:ahLst/>
              <a:cxnLst/>
              <a:rect l="l" t="t" r="r" b="b"/>
              <a:pathLst>
                <a:path w="47" h="70" extrusionOk="0">
                  <a:moveTo>
                    <a:pt x="24" y="1"/>
                  </a:moveTo>
                  <a:cubicBezTo>
                    <a:pt x="24" y="24"/>
                    <a:pt x="24" y="47"/>
                    <a:pt x="1" y="47"/>
                  </a:cubicBezTo>
                  <a:cubicBezTo>
                    <a:pt x="24" y="69"/>
                    <a:pt x="24" y="69"/>
                    <a:pt x="24" y="69"/>
                  </a:cubicBezTo>
                  <a:cubicBezTo>
                    <a:pt x="46" y="47"/>
                    <a:pt x="46" y="24"/>
                    <a:pt x="46" y="24"/>
                  </a:cubicBezTo>
                  <a:cubicBezTo>
                    <a:pt x="46" y="24"/>
                    <a:pt x="24"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21"/>
            <p:cNvSpPr/>
            <p:nvPr/>
          </p:nvSpPr>
          <p:spPr>
            <a:xfrm>
              <a:off x="6036875" y="3335950"/>
              <a:ext cx="1750" cy="2325"/>
            </a:xfrm>
            <a:custGeom>
              <a:avLst/>
              <a:gdLst/>
              <a:ahLst/>
              <a:cxnLst/>
              <a:rect l="l" t="t" r="r" b="b"/>
              <a:pathLst>
                <a:path w="70" h="93" extrusionOk="0">
                  <a:moveTo>
                    <a:pt x="46" y="1"/>
                  </a:moveTo>
                  <a:cubicBezTo>
                    <a:pt x="24" y="24"/>
                    <a:pt x="1" y="47"/>
                    <a:pt x="1" y="69"/>
                  </a:cubicBezTo>
                  <a:lnTo>
                    <a:pt x="1" y="92"/>
                  </a:lnTo>
                  <a:cubicBezTo>
                    <a:pt x="24" y="69"/>
                    <a:pt x="46" y="47"/>
                    <a:pt x="69" y="24"/>
                  </a:cubicBezTo>
                  <a:lnTo>
                    <a:pt x="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21"/>
            <p:cNvSpPr/>
            <p:nvPr/>
          </p:nvSpPr>
          <p:spPr>
            <a:xfrm>
              <a:off x="5886225" y="3371900"/>
              <a:ext cx="600" cy="600"/>
            </a:xfrm>
            <a:custGeom>
              <a:avLst/>
              <a:gdLst/>
              <a:ahLst/>
              <a:cxnLst/>
              <a:rect l="l" t="t" r="r" b="b"/>
              <a:pathLst>
                <a:path w="24" h="24" extrusionOk="0">
                  <a:moveTo>
                    <a:pt x="1" y="1"/>
                  </a:moveTo>
                  <a:lnTo>
                    <a:pt x="24"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21"/>
            <p:cNvSpPr/>
            <p:nvPr/>
          </p:nvSpPr>
          <p:spPr>
            <a:xfrm>
              <a:off x="5884525" y="3374200"/>
              <a:ext cx="25" cy="600"/>
            </a:xfrm>
            <a:custGeom>
              <a:avLst/>
              <a:gdLst/>
              <a:ahLst/>
              <a:cxnLst/>
              <a:rect l="l" t="t" r="r" b="b"/>
              <a:pathLst>
                <a:path w="1" h="24" extrusionOk="0">
                  <a:moveTo>
                    <a:pt x="0" y="0"/>
                  </a:moveTo>
                  <a:lnTo>
                    <a:pt x="0" y="2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1"/>
            <p:cNvSpPr/>
            <p:nvPr/>
          </p:nvSpPr>
          <p:spPr>
            <a:xfrm>
              <a:off x="5884525" y="3371900"/>
              <a:ext cx="2300" cy="2325"/>
            </a:xfrm>
            <a:custGeom>
              <a:avLst/>
              <a:gdLst/>
              <a:ahLst/>
              <a:cxnLst/>
              <a:rect l="l" t="t" r="r" b="b"/>
              <a:pathLst>
                <a:path w="92" h="93" extrusionOk="0">
                  <a:moveTo>
                    <a:pt x="69" y="1"/>
                  </a:moveTo>
                  <a:cubicBezTo>
                    <a:pt x="46" y="24"/>
                    <a:pt x="23" y="69"/>
                    <a:pt x="0" y="92"/>
                  </a:cubicBezTo>
                  <a:cubicBezTo>
                    <a:pt x="23" y="69"/>
                    <a:pt x="46" y="47"/>
                    <a:pt x="92" y="2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21"/>
            <p:cNvSpPr/>
            <p:nvPr/>
          </p:nvSpPr>
          <p:spPr>
            <a:xfrm>
              <a:off x="5985525" y="3394725"/>
              <a:ext cx="600" cy="600"/>
            </a:xfrm>
            <a:custGeom>
              <a:avLst/>
              <a:gdLst/>
              <a:ahLst/>
              <a:cxnLst/>
              <a:rect l="l" t="t" r="r" b="b"/>
              <a:pathLst>
                <a:path w="24" h="24" extrusionOk="0">
                  <a:moveTo>
                    <a:pt x="23" y="24"/>
                  </a:moveTo>
                  <a:lnTo>
                    <a:pt x="0" y="1"/>
                  </a:lnTo>
                  <a:lnTo>
                    <a:pt x="23"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5" name="Google Shape;755;p21"/>
          <p:cNvSpPr/>
          <p:nvPr/>
        </p:nvSpPr>
        <p:spPr>
          <a:xfrm>
            <a:off x="6180525" y="4439613"/>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21"/>
          <p:cNvSpPr/>
          <p:nvPr/>
        </p:nvSpPr>
        <p:spPr>
          <a:xfrm>
            <a:off x="145800" y="965988"/>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21"/>
          <p:cNvSpPr/>
          <p:nvPr/>
        </p:nvSpPr>
        <p:spPr>
          <a:xfrm>
            <a:off x="7048400" y="315887"/>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21"/>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6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59" name="Google Shape;759;p21"/>
          <p:cNvSpPr txBox="1">
            <a:spLocks noGrp="1"/>
          </p:cNvSpPr>
          <p:nvPr>
            <p:ph type="body" idx="1"/>
          </p:nvPr>
        </p:nvSpPr>
        <p:spPr>
          <a:xfrm>
            <a:off x="711725" y="1248975"/>
            <a:ext cx="3860100" cy="33753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chemeClr val="lt2"/>
              </a:buClr>
              <a:buSzPts val="1400"/>
              <a:buFont typeface="Arial"/>
              <a:buChar char="●"/>
              <a:defRPr sz="1200"/>
            </a:lvl1pPr>
            <a:lvl2pPr marL="914400" lvl="1" indent="-317500" rtl="0">
              <a:spcBef>
                <a:spcPts val="0"/>
              </a:spcBef>
              <a:spcAft>
                <a:spcPts val="0"/>
              </a:spcAft>
              <a:buClr>
                <a:srgbClr val="000000"/>
              </a:buClr>
              <a:buSzPts val="1400"/>
              <a:buFont typeface="Arial"/>
              <a:buChar char="○"/>
              <a:defRPr/>
            </a:lvl2pPr>
            <a:lvl3pPr marL="1371600" lvl="2" indent="-317500" rtl="0">
              <a:spcBef>
                <a:spcPts val="0"/>
              </a:spcBef>
              <a:spcAft>
                <a:spcPts val="0"/>
              </a:spcAft>
              <a:buClr>
                <a:srgbClr val="000000"/>
              </a:buClr>
              <a:buSzPts val="1400"/>
              <a:buFont typeface="Arial"/>
              <a:buChar char="■"/>
              <a:defRPr/>
            </a:lvl3pPr>
            <a:lvl4pPr marL="1828800" lvl="3" indent="-317500" rtl="0">
              <a:spcBef>
                <a:spcPts val="0"/>
              </a:spcBef>
              <a:spcAft>
                <a:spcPts val="0"/>
              </a:spcAft>
              <a:buClr>
                <a:srgbClr val="000000"/>
              </a:buClr>
              <a:buSzPts val="1400"/>
              <a:buFont typeface="Arial"/>
              <a:buChar char="●"/>
              <a:defRPr/>
            </a:lvl4pPr>
            <a:lvl5pPr marL="2286000" lvl="4" indent="-317500" rtl="0">
              <a:spcBef>
                <a:spcPts val="0"/>
              </a:spcBef>
              <a:spcAft>
                <a:spcPts val="0"/>
              </a:spcAft>
              <a:buClr>
                <a:srgbClr val="000000"/>
              </a:buClr>
              <a:buSzPts val="1400"/>
              <a:buFont typeface="Arial"/>
              <a:buChar char="○"/>
              <a:defRPr/>
            </a:lvl5pPr>
            <a:lvl6pPr marL="2743200" lvl="5" indent="-317500" rtl="0">
              <a:spcBef>
                <a:spcPts val="0"/>
              </a:spcBef>
              <a:spcAft>
                <a:spcPts val="0"/>
              </a:spcAft>
              <a:buClr>
                <a:srgbClr val="000000"/>
              </a:buClr>
              <a:buSzPts val="1400"/>
              <a:buFont typeface="Arial"/>
              <a:buChar char="■"/>
              <a:defRPr/>
            </a:lvl6pPr>
            <a:lvl7pPr marL="3200400" lvl="6" indent="-317500" rtl="0">
              <a:spcBef>
                <a:spcPts val="0"/>
              </a:spcBef>
              <a:spcAft>
                <a:spcPts val="0"/>
              </a:spcAft>
              <a:buClr>
                <a:srgbClr val="000000"/>
              </a:buClr>
              <a:buSzPts val="1400"/>
              <a:buFont typeface="Arial"/>
              <a:buChar char="●"/>
              <a:defRPr/>
            </a:lvl7pPr>
            <a:lvl8pPr marL="3657600" lvl="7" indent="-317500" rtl="0">
              <a:spcBef>
                <a:spcPts val="0"/>
              </a:spcBef>
              <a:spcAft>
                <a:spcPts val="0"/>
              </a:spcAft>
              <a:buClr>
                <a:srgbClr val="000000"/>
              </a:buClr>
              <a:buSzPts val="1400"/>
              <a:buFont typeface="Arial"/>
              <a:buChar char="○"/>
              <a:defRPr/>
            </a:lvl8pPr>
            <a:lvl9pPr marL="4114800" lvl="8" indent="-317500" rtl="0">
              <a:spcBef>
                <a:spcPts val="0"/>
              </a:spcBef>
              <a:spcAft>
                <a:spcPts val="0"/>
              </a:spcAft>
              <a:buClr>
                <a:srgbClr val="000000"/>
              </a:buClr>
              <a:buSzPts val="1400"/>
              <a:buFont typeface="Arial"/>
              <a:buChar char="■"/>
              <a:defRPr/>
            </a:lvl9pPr>
          </a:lstStyle>
          <a:p>
            <a:endParaRPr/>
          </a:p>
        </p:txBody>
      </p:sp>
      <p:sp>
        <p:nvSpPr>
          <p:cNvPr id="760" name="Google Shape;760;p21"/>
          <p:cNvSpPr txBox="1">
            <a:spLocks noGrp="1"/>
          </p:cNvSpPr>
          <p:nvPr>
            <p:ph type="body" idx="2"/>
          </p:nvPr>
        </p:nvSpPr>
        <p:spPr>
          <a:xfrm>
            <a:off x="4572050" y="1248975"/>
            <a:ext cx="3860100" cy="3375300"/>
          </a:xfrm>
          <a:prstGeom prst="rect">
            <a:avLst/>
          </a:prstGeom>
        </p:spPr>
        <p:txBody>
          <a:bodyPr spcFirstLastPara="1" wrap="square" lIns="91425" tIns="91425" rIns="91425" bIns="91425" anchor="t" anchorCtr="0">
            <a:noAutofit/>
          </a:bodyPr>
          <a:lstStyle>
            <a:lvl1pPr marL="457200" lvl="0" indent="-317500" rtl="0">
              <a:lnSpc>
                <a:spcPct val="100000"/>
              </a:lnSpc>
              <a:spcBef>
                <a:spcPts val="0"/>
              </a:spcBef>
              <a:spcAft>
                <a:spcPts val="0"/>
              </a:spcAft>
              <a:buClr>
                <a:schemeClr val="lt2"/>
              </a:buClr>
              <a:buSzPts val="1400"/>
              <a:buFont typeface="Arial"/>
              <a:buChar char="●"/>
              <a:defRPr sz="1200"/>
            </a:lvl1pPr>
            <a:lvl2pPr marL="914400" lvl="1" indent="-317500" rtl="0">
              <a:spcBef>
                <a:spcPts val="0"/>
              </a:spcBef>
              <a:spcAft>
                <a:spcPts val="0"/>
              </a:spcAft>
              <a:buClr>
                <a:srgbClr val="000000"/>
              </a:buClr>
              <a:buSzPts val="1400"/>
              <a:buFont typeface="Arial"/>
              <a:buChar char="○"/>
              <a:defRPr/>
            </a:lvl2pPr>
            <a:lvl3pPr marL="1371600" lvl="2" indent="-317500" rtl="0">
              <a:spcBef>
                <a:spcPts val="0"/>
              </a:spcBef>
              <a:spcAft>
                <a:spcPts val="0"/>
              </a:spcAft>
              <a:buClr>
                <a:srgbClr val="000000"/>
              </a:buClr>
              <a:buSzPts val="1400"/>
              <a:buFont typeface="Arial"/>
              <a:buChar char="■"/>
              <a:defRPr/>
            </a:lvl3pPr>
            <a:lvl4pPr marL="1828800" lvl="3" indent="-317500" rtl="0">
              <a:spcBef>
                <a:spcPts val="0"/>
              </a:spcBef>
              <a:spcAft>
                <a:spcPts val="0"/>
              </a:spcAft>
              <a:buClr>
                <a:srgbClr val="000000"/>
              </a:buClr>
              <a:buSzPts val="1400"/>
              <a:buFont typeface="Arial"/>
              <a:buChar char="●"/>
              <a:defRPr/>
            </a:lvl4pPr>
            <a:lvl5pPr marL="2286000" lvl="4" indent="-317500" rtl="0">
              <a:spcBef>
                <a:spcPts val="0"/>
              </a:spcBef>
              <a:spcAft>
                <a:spcPts val="0"/>
              </a:spcAft>
              <a:buClr>
                <a:srgbClr val="000000"/>
              </a:buClr>
              <a:buSzPts val="1400"/>
              <a:buFont typeface="Arial"/>
              <a:buChar char="○"/>
              <a:defRPr/>
            </a:lvl5pPr>
            <a:lvl6pPr marL="2743200" lvl="5" indent="-317500" rtl="0">
              <a:spcBef>
                <a:spcPts val="0"/>
              </a:spcBef>
              <a:spcAft>
                <a:spcPts val="0"/>
              </a:spcAft>
              <a:buClr>
                <a:srgbClr val="000000"/>
              </a:buClr>
              <a:buSzPts val="1400"/>
              <a:buFont typeface="Arial"/>
              <a:buChar char="■"/>
              <a:defRPr/>
            </a:lvl6pPr>
            <a:lvl7pPr marL="3200400" lvl="6" indent="-317500" rtl="0">
              <a:spcBef>
                <a:spcPts val="0"/>
              </a:spcBef>
              <a:spcAft>
                <a:spcPts val="0"/>
              </a:spcAft>
              <a:buClr>
                <a:srgbClr val="000000"/>
              </a:buClr>
              <a:buSzPts val="1400"/>
              <a:buFont typeface="Arial"/>
              <a:buChar char="●"/>
              <a:defRPr/>
            </a:lvl7pPr>
            <a:lvl8pPr marL="3657600" lvl="7" indent="-317500" rtl="0">
              <a:spcBef>
                <a:spcPts val="0"/>
              </a:spcBef>
              <a:spcAft>
                <a:spcPts val="0"/>
              </a:spcAft>
              <a:buClr>
                <a:srgbClr val="000000"/>
              </a:buClr>
              <a:buSzPts val="1400"/>
              <a:buFont typeface="Arial"/>
              <a:buChar char="○"/>
              <a:defRPr/>
            </a:lvl8pPr>
            <a:lvl9pPr marL="4114800" lvl="8" indent="-317500" rtl="0">
              <a:spcBef>
                <a:spcPts val="0"/>
              </a:spcBef>
              <a:spcAft>
                <a:spcPts val="0"/>
              </a:spcAft>
              <a:buClr>
                <a:srgbClr val="000000"/>
              </a:buClr>
              <a:buSzPts val="1400"/>
              <a:buFont typeface="Arial"/>
              <a:buChar char="■"/>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three columns">
  <p:cSld name="CUSTOM_4">
    <p:spTree>
      <p:nvGrpSpPr>
        <p:cNvPr id="1" name="Shape 761"/>
        <p:cNvGrpSpPr/>
        <p:nvPr/>
      </p:nvGrpSpPr>
      <p:grpSpPr>
        <a:xfrm>
          <a:off x="0" y="0"/>
          <a:ext cx="0" cy="0"/>
          <a:chOff x="0" y="0"/>
          <a:chExt cx="0" cy="0"/>
        </a:xfrm>
      </p:grpSpPr>
      <p:sp>
        <p:nvSpPr>
          <p:cNvPr id="762" name="Google Shape;762;p22"/>
          <p:cNvSpPr txBox="1">
            <a:spLocks noGrp="1"/>
          </p:cNvSpPr>
          <p:nvPr>
            <p:ph type="title"/>
          </p:nvPr>
        </p:nvSpPr>
        <p:spPr>
          <a:xfrm>
            <a:off x="1286000" y="2619831"/>
            <a:ext cx="1994700" cy="316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763" name="Google Shape;763;p22"/>
          <p:cNvSpPr txBox="1">
            <a:spLocks noGrp="1"/>
          </p:cNvSpPr>
          <p:nvPr>
            <p:ph type="subTitle" idx="1"/>
          </p:nvPr>
        </p:nvSpPr>
        <p:spPr>
          <a:xfrm>
            <a:off x="1337600" y="3291841"/>
            <a:ext cx="1891500" cy="647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764" name="Google Shape;764;p22"/>
          <p:cNvSpPr txBox="1">
            <a:spLocks noGrp="1"/>
          </p:cNvSpPr>
          <p:nvPr>
            <p:ph type="title" idx="2"/>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lt2"/>
              </a:buClr>
              <a:buSzPts val="2800"/>
              <a:buNone/>
              <a:defRPr sz="3600">
                <a:solidFill>
                  <a:schemeClr val="lt2"/>
                </a:solidFill>
              </a:defRPr>
            </a:lvl1pPr>
            <a:lvl2pPr lvl="1" rtl="0">
              <a:spcBef>
                <a:spcPts val="0"/>
              </a:spcBef>
              <a:spcAft>
                <a:spcPts val="0"/>
              </a:spcAft>
              <a:buClr>
                <a:schemeClr val="lt2"/>
              </a:buClr>
              <a:buSzPts val="2800"/>
              <a:buNone/>
              <a:defRPr>
                <a:solidFill>
                  <a:schemeClr val="lt2"/>
                </a:solidFill>
              </a:defRPr>
            </a:lvl2pPr>
            <a:lvl3pPr lvl="2" rtl="0">
              <a:spcBef>
                <a:spcPts val="0"/>
              </a:spcBef>
              <a:spcAft>
                <a:spcPts val="0"/>
              </a:spcAft>
              <a:buClr>
                <a:schemeClr val="lt2"/>
              </a:buClr>
              <a:buSzPts val="2800"/>
              <a:buNone/>
              <a:defRPr>
                <a:solidFill>
                  <a:schemeClr val="lt2"/>
                </a:solidFill>
              </a:defRPr>
            </a:lvl3pPr>
            <a:lvl4pPr lvl="3" rtl="0">
              <a:spcBef>
                <a:spcPts val="0"/>
              </a:spcBef>
              <a:spcAft>
                <a:spcPts val="0"/>
              </a:spcAft>
              <a:buClr>
                <a:schemeClr val="lt2"/>
              </a:buClr>
              <a:buSzPts val="2800"/>
              <a:buNone/>
              <a:defRPr>
                <a:solidFill>
                  <a:schemeClr val="lt2"/>
                </a:solidFill>
              </a:defRPr>
            </a:lvl4pPr>
            <a:lvl5pPr lvl="4" rtl="0">
              <a:spcBef>
                <a:spcPts val="0"/>
              </a:spcBef>
              <a:spcAft>
                <a:spcPts val="0"/>
              </a:spcAft>
              <a:buClr>
                <a:schemeClr val="lt2"/>
              </a:buClr>
              <a:buSzPts val="2800"/>
              <a:buNone/>
              <a:defRPr>
                <a:solidFill>
                  <a:schemeClr val="lt2"/>
                </a:solidFill>
              </a:defRPr>
            </a:lvl5pPr>
            <a:lvl6pPr lvl="5" rtl="0">
              <a:spcBef>
                <a:spcPts val="0"/>
              </a:spcBef>
              <a:spcAft>
                <a:spcPts val="0"/>
              </a:spcAft>
              <a:buClr>
                <a:schemeClr val="lt2"/>
              </a:buClr>
              <a:buSzPts val="2800"/>
              <a:buNone/>
              <a:defRPr>
                <a:solidFill>
                  <a:schemeClr val="lt2"/>
                </a:solidFill>
              </a:defRPr>
            </a:lvl6pPr>
            <a:lvl7pPr lvl="6" rtl="0">
              <a:spcBef>
                <a:spcPts val="0"/>
              </a:spcBef>
              <a:spcAft>
                <a:spcPts val="0"/>
              </a:spcAft>
              <a:buClr>
                <a:schemeClr val="lt2"/>
              </a:buClr>
              <a:buSzPts val="2800"/>
              <a:buNone/>
              <a:defRPr>
                <a:solidFill>
                  <a:schemeClr val="lt2"/>
                </a:solidFill>
              </a:defRPr>
            </a:lvl7pPr>
            <a:lvl8pPr lvl="7" rtl="0">
              <a:spcBef>
                <a:spcPts val="0"/>
              </a:spcBef>
              <a:spcAft>
                <a:spcPts val="0"/>
              </a:spcAft>
              <a:buClr>
                <a:schemeClr val="lt2"/>
              </a:buClr>
              <a:buSzPts val="2800"/>
              <a:buNone/>
              <a:defRPr>
                <a:solidFill>
                  <a:schemeClr val="lt2"/>
                </a:solidFill>
              </a:defRPr>
            </a:lvl8pPr>
            <a:lvl9pPr lvl="8" rtl="0">
              <a:spcBef>
                <a:spcPts val="0"/>
              </a:spcBef>
              <a:spcAft>
                <a:spcPts val="0"/>
              </a:spcAft>
              <a:buClr>
                <a:schemeClr val="lt2"/>
              </a:buClr>
              <a:buSzPts val="2800"/>
              <a:buNone/>
              <a:defRPr>
                <a:solidFill>
                  <a:schemeClr val="lt2"/>
                </a:solidFill>
              </a:defRPr>
            </a:lvl9pPr>
          </a:lstStyle>
          <a:p>
            <a:endParaRPr/>
          </a:p>
        </p:txBody>
      </p:sp>
      <p:sp>
        <p:nvSpPr>
          <p:cNvPr id="765" name="Google Shape;765;p22"/>
          <p:cNvSpPr txBox="1">
            <a:spLocks noGrp="1"/>
          </p:cNvSpPr>
          <p:nvPr>
            <p:ph type="title" idx="3"/>
          </p:nvPr>
        </p:nvSpPr>
        <p:spPr>
          <a:xfrm>
            <a:off x="3574650" y="2619831"/>
            <a:ext cx="1994700" cy="316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766" name="Google Shape;766;p22"/>
          <p:cNvSpPr txBox="1">
            <a:spLocks noGrp="1"/>
          </p:cNvSpPr>
          <p:nvPr>
            <p:ph type="subTitle" idx="4"/>
          </p:nvPr>
        </p:nvSpPr>
        <p:spPr>
          <a:xfrm>
            <a:off x="3626250" y="3291841"/>
            <a:ext cx="1891500" cy="647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767" name="Google Shape;767;p22"/>
          <p:cNvSpPr txBox="1">
            <a:spLocks noGrp="1"/>
          </p:cNvSpPr>
          <p:nvPr>
            <p:ph type="title" idx="5"/>
          </p:nvPr>
        </p:nvSpPr>
        <p:spPr>
          <a:xfrm>
            <a:off x="5863300" y="2619831"/>
            <a:ext cx="1994700" cy="316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768" name="Google Shape;768;p22"/>
          <p:cNvSpPr txBox="1">
            <a:spLocks noGrp="1"/>
          </p:cNvSpPr>
          <p:nvPr>
            <p:ph type="subTitle" idx="6"/>
          </p:nvPr>
        </p:nvSpPr>
        <p:spPr>
          <a:xfrm>
            <a:off x="5914900" y="3291841"/>
            <a:ext cx="1891500" cy="647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769" name="Google Shape;769;p22"/>
          <p:cNvSpPr/>
          <p:nvPr/>
        </p:nvSpPr>
        <p:spPr>
          <a:xfrm>
            <a:off x="7261475" y="10436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22"/>
          <p:cNvSpPr/>
          <p:nvPr/>
        </p:nvSpPr>
        <p:spPr>
          <a:xfrm>
            <a:off x="615988" y="20658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22"/>
          <p:cNvSpPr/>
          <p:nvPr/>
        </p:nvSpPr>
        <p:spPr>
          <a:xfrm>
            <a:off x="5682750" y="44830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72" name="Google Shape;772;p22"/>
          <p:cNvGrpSpPr/>
          <p:nvPr/>
        </p:nvGrpSpPr>
        <p:grpSpPr>
          <a:xfrm>
            <a:off x="248687" y="4154219"/>
            <a:ext cx="1382100" cy="789295"/>
            <a:chOff x="275025" y="537489"/>
            <a:chExt cx="1626574" cy="928910"/>
          </a:xfrm>
        </p:grpSpPr>
        <p:sp>
          <p:nvSpPr>
            <p:cNvPr id="773" name="Google Shape;773;p22"/>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22"/>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22"/>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22"/>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22"/>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22"/>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22"/>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22"/>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22"/>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22"/>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22"/>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22"/>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85" name="Google Shape;785;p22"/>
          <p:cNvSpPr/>
          <p:nvPr/>
        </p:nvSpPr>
        <p:spPr>
          <a:xfrm rot="627678" flipH="1">
            <a:off x="8086558" y="2787471"/>
            <a:ext cx="1317249" cy="940206"/>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22"/>
          <p:cNvSpPr/>
          <p:nvPr/>
        </p:nvSpPr>
        <p:spPr>
          <a:xfrm rot="6482809" flipH="1">
            <a:off x="2512714" y="4309847"/>
            <a:ext cx="1284463" cy="916805"/>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hree columns 1">
  <p:cSld name="CUSTOM_4_3">
    <p:spTree>
      <p:nvGrpSpPr>
        <p:cNvPr id="1" name="Shape 787"/>
        <p:cNvGrpSpPr/>
        <p:nvPr/>
      </p:nvGrpSpPr>
      <p:grpSpPr>
        <a:xfrm>
          <a:off x="0" y="0"/>
          <a:ext cx="0" cy="0"/>
          <a:chOff x="0" y="0"/>
          <a:chExt cx="0" cy="0"/>
        </a:xfrm>
      </p:grpSpPr>
      <p:sp>
        <p:nvSpPr>
          <p:cNvPr id="788" name="Google Shape;788;p23"/>
          <p:cNvSpPr txBox="1">
            <a:spLocks noGrp="1"/>
          </p:cNvSpPr>
          <p:nvPr>
            <p:ph type="title"/>
          </p:nvPr>
        </p:nvSpPr>
        <p:spPr>
          <a:xfrm>
            <a:off x="1438431" y="3048641"/>
            <a:ext cx="1994700" cy="714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789" name="Google Shape;789;p23"/>
          <p:cNvSpPr txBox="1">
            <a:spLocks noGrp="1"/>
          </p:cNvSpPr>
          <p:nvPr>
            <p:ph type="subTitle" idx="1"/>
          </p:nvPr>
        </p:nvSpPr>
        <p:spPr>
          <a:xfrm>
            <a:off x="1438425" y="4065777"/>
            <a:ext cx="1994700" cy="549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790" name="Google Shape;790;p23"/>
          <p:cNvSpPr txBox="1">
            <a:spLocks noGrp="1"/>
          </p:cNvSpPr>
          <p:nvPr>
            <p:ph type="title" idx="2"/>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lt2"/>
              </a:buClr>
              <a:buSzPts val="2800"/>
              <a:buNone/>
              <a:defRPr sz="3600">
                <a:solidFill>
                  <a:schemeClr val="lt2"/>
                </a:solidFill>
              </a:defRPr>
            </a:lvl1pPr>
            <a:lvl2pPr lvl="1" rtl="0">
              <a:spcBef>
                <a:spcPts val="0"/>
              </a:spcBef>
              <a:spcAft>
                <a:spcPts val="0"/>
              </a:spcAft>
              <a:buClr>
                <a:schemeClr val="lt2"/>
              </a:buClr>
              <a:buSzPts val="2800"/>
              <a:buNone/>
              <a:defRPr>
                <a:solidFill>
                  <a:schemeClr val="lt2"/>
                </a:solidFill>
              </a:defRPr>
            </a:lvl2pPr>
            <a:lvl3pPr lvl="2" rtl="0">
              <a:spcBef>
                <a:spcPts val="0"/>
              </a:spcBef>
              <a:spcAft>
                <a:spcPts val="0"/>
              </a:spcAft>
              <a:buClr>
                <a:schemeClr val="lt2"/>
              </a:buClr>
              <a:buSzPts val="2800"/>
              <a:buNone/>
              <a:defRPr>
                <a:solidFill>
                  <a:schemeClr val="lt2"/>
                </a:solidFill>
              </a:defRPr>
            </a:lvl3pPr>
            <a:lvl4pPr lvl="3" rtl="0">
              <a:spcBef>
                <a:spcPts val="0"/>
              </a:spcBef>
              <a:spcAft>
                <a:spcPts val="0"/>
              </a:spcAft>
              <a:buClr>
                <a:schemeClr val="lt2"/>
              </a:buClr>
              <a:buSzPts val="2800"/>
              <a:buNone/>
              <a:defRPr>
                <a:solidFill>
                  <a:schemeClr val="lt2"/>
                </a:solidFill>
              </a:defRPr>
            </a:lvl4pPr>
            <a:lvl5pPr lvl="4" rtl="0">
              <a:spcBef>
                <a:spcPts val="0"/>
              </a:spcBef>
              <a:spcAft>
                <a:spcPts val="0"/>
              </a:spcAft>
              <a:buClr>
                <a:schemeClr val="lt2"/>
              </a:buClr>
              <a:buSzPts val="2800"/>
              <a:buNone/>
              <a:defRPr>
                <a:solidFill>
                  <a:schemeClr val="lt2"/>
                </a:solidFill>
              </a:defRPr>
            </a:lvl5pPr>
            <a:lvl6pPr lvl="5" rtl="0">
              <a:spcBef>
                <a:spcPts val="0"/>
              </a:spcBef>
              <a:spcAft>
                <a:spcPts val="0"/>
              </a:spcAft>
              <a:buClr>
                <a:schemeClr val="lt2"/>
              </a:buClr>
              <a:buSzPts val="2800"/>
              <a:buNone/>
              <a:defRPr>
                <a:solidFill>
                  <a:schemeClr val="lt2"/>
                </a:solidFill>
              </a:defRPr>
            </a:lvl6pPr>
            <a:lvl7pPr lvl="6" rtl="0">
              <a:spcBef>
                <a:spcPts val="0"/>
              </a:spcBef>
              <a:spcAft>
                <a:spcPts val="0"/>
              </a:spcAft>
              <a:buClr>
                <a:schemeClr val="lt2"/>
              </a:buClr>
              <a:buSzPts val="2800"/>
              <a:buNone/>
              <a:defRPr>
                <a:solidFill>
                  <a:schemeClr val="lt2"/>
                </a:solidFill>
              </a:defRPr>
            </a:lvl7pPr>
            <a:lvl8pPr lvl="7" rtl="0">
              <a:spcBef>
                <a:spcPts val="0"/>
              </a:spcBef>
              <a:spcAft>
                <a:spcPts val="0"/>
              </a:spcAft>
              <a:buClr>
                <a:schemeClr val="lt2"/>
              </a:buClr>
              <a:buSzPts val="2800"/>
              <a:buNone/>
              <a:defRPr>
                <a:solidFill>
                  <a:schemeClr val="lt2"/>
                </a:solidFill>
              </a:defRPr>
            </a:lvl8pPr>
            <a:lvl9pPr lvl="8" rtl="0">
              <a:spcBef>
                <a:spcPts val="0"/>
              </a:spcBef>
              <a:spcAft>
                <a:spcPts val="0"/>
              </a:spcAft>
              <a:buClr>
                <a:schemeClr val="lt2"/>
              </a:buClr>
              <a:buSzPts val="2800"/>
              <a:buNone/>
              <a:defRPr>
                <a:solidFill>
                  <a:schemeClr val="lt2"/>
                </a:solidFill>
              </a:defRPr>
            </a:lvl9pPr>
          </a:lstStyle>
          <a:p>
            <a:endParaRPr/>
          </a:p>
        </p:txBody>
      </p:sp>
      <p:sp>
        <p:nvSpPr>
          <p:cNvPr id="791" name="Google Shape;791;p23"/>
          <p:cNvSpPr txBox="1">
            <a:spLocks noGrp="1"/>
          </p:cNvSpPr>
          <p:nvPr>
            <p:ph type="title" idx="3"/>
          </p:nvPr>
        </p:nvSpPr>
        <p:spPr>
          <a:xfrm>
            <a:off x="3574650" y="3048641"/>
            <a:ext cx="1994700" cy="714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792" name="Google Shape;792;p23"/>
          <p:cNvSpPr txBox="1">
            <a:spLocks noGrp="1"/>
          </p:cNvSpPr>
          <p:nvPr>
            <p:ph type="subTitle" idx="4"/>
          </p:nvPr>
        </p:nvSpPr>
        <p:spPr>
          <a:xfrm>
            <a:off x="3574651" y="4065777"/>
            <a:ext cx="1994700" cy="549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793" name="Google Shape;793;p23"/>
          <p:cNvSpPr txBox="1">
            <a:spLocks noGrp="1"/>
          </p:cNvSpPr>
          <p:nvPr>
            <p:ph type="title" idx="5"/>
          </p:nvPr>
        </p:nvSpPr>
        <p:spPr>
          <a:xfrm>
            <a:off x="5710869" y="3048641"/>
            <a:ext cx="1994700" cy="714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794" name="Google Shape;794;p23"/>
          <p:cNvSpPr txBox="1">
            <a:spLocks noGrp="1"/>
          </p:cNvSpPr>
          <p:nvPr>
            <p:ph type="subTitle" idx="6"/>
          </p:nvPr>
        </p:nvSpPr>
        <p:spPr>
          <a:xfrm>
            <a:off x="5710876" y="4065777"/>
            <a:ext cx="1994700" cy="5496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795" name="Google Shape;795;p23"/>
          <p:cNvSpPr/>
          <p:nvPr/>
        </p:nvSpPr>
        <p:spPr>
          <a:xfrm>
            <a:off x="8278700" y="401165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23"/>
          <p:cNvSpPr/>
          <p:nvPr/>
        </p:nvSpPr>
        <p:spPr>
          <a:xfrm>
            <a:off x="469388" y="16341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23"/>
          <p:cNvSpPr/>
          <p:nvPr/>
        </p:nvSpPr>
        <p:spPr>
          <a:xfrm>
            <a:off x="5648363" y="5282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98" name="Google Shape;798;p23"/>
          <p:cNvGrpSpPr/>
          <p:nvPr/>
        </p:nvGrpSpPr>
        <p:grpSpPr>
          <a:xfrm>
            <a:off x="7216700" y="297419"/>
            <a:ext cx="1382100" cy="789295"/>
            <a:chOff x="275025" y="537489"/>
            <a:chExt cx="1626574" cy="928910"/>
          </a:xfrm>
        </p:grpSpPr>
        <p:sp>
          <p:nvSpPr>
            <p:cNvPr id="799" name="Google Shape;799;p23"/>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23"/>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23"/>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23"/>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23"/>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23"/>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3"/>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3"/>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3"/>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3"/>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3"/>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3"/>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11" name="Google Shape;811;p23"/>
          <p:cNvSpPr/>
          <p:nvPr/>
        </p:nvSpPr>
        <p:spPr>
          <a:xfrm rot="627678" flipH="1">
            <a:off x="8048308" y="1793171"/>
            <a:ext cx="1317249" cy="940206"/>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23"/>
          <p:cNvSpPr/>
          <p:nvPr/>
        </p:nvSpPr>
        <p:spPr>
          <a:xfrm rot="6482809" flipH="1">
            <a:off x="112689" y="3353922"/>
            <a:ext cx="1284463" cy="916805"/>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three columns 2">
  <p:cSld name="CUSTOM_4_3_1">
    <p:spTree>
      <p:nvGrpSpPr>
        <p:cNvPr id="1" name="Shape 813"/>
        <p:cNvGrpSpPr/>
        <p:nvPr/>
      </p:nvGrpSpPr>
      <p:grpSpPr>
        <a:xfrm>
          <a:off x="0" y="0"/>
          <a:ext cx="0" cy="0"/>
          <a:chOff x="0" y="0"/>
          <a:chExt cx="0" cy="0"/>
        </a:xfrm>
      </p:grpSpPr>
      <p:sp>
        <p:nvSpPr>
          <p:cNvPr id="814" name="Google Shape;814;p24"/>
          <p:cNvSpPr txBox="1">
            <a:spLocks noGrp="1"/>
          </p:cNvSpPr>
          <p:nvPr>
            <p:ph type="title"/>
          </p:nvPr>
        </p:nvSpPr>
        <p:spPr>
          <a:xfrm>
            <a:off x="2199700" y="1209567"/>
            <a:ext cx="2112900" cy="6432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815" name="Google Shape;815;p24"/>
          <p:cNvSpPr txBox="1">
            <a:spLocks noGrp="1"/>
          </p:cNvSpPr>
          <p:nvPr>
            <p:ph type="subTitle" idx="1"/>
          </p:nvPr>
        </p:nvSpPr>
        <p:spPr>
          <a:xfrm>
            <a:off x="2199700" y="1889592"/>
            <a:ext cx="2277000" cy="848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816" name="Google Shape;816;p24"/>
          <p:cNvSpPr txBox="1">
            <a:spLocks noGrp="1"/>
          </p:cNvSpPr>
          <p:nvPr>
            <p:ph type="title" idx="2"/>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lt2"/>
              </a:buClr>
              <a:buSzPts val="2800"/>
              <a:buNone/>
              <a:defRPr sz="3600">
                <a:solidFill>
                  <a:schemeClr val="lt2"/>
                </a:solidFill>
              </a:defRPr>
            </a:lvl1pPr>
            <a:lvl2pPr lvl="1" rtl="0">
              <a:spcBef>
                <a:spcPts val="0"/>
              </a:spcBef>
              <a:spcAft>
                <a:spcPts val="0"/>
              </a:spcAft>
              <a:buClr>
                <a:schemeClr val="lt2"/>
              </a:buClr>
              <a:buSzPts val="2800"/>
              <a:buNone/>
              <a:defRPr>
                <a:solidFill>
                  <a:schemeClr val="lt2"/>
                </a:solidFill>
              </a:defRPr>
            </a:lvl2pPr>
            <a:lvl3pPr lvl="2" rtl="0">
              <a:spcBef>
                <a:spcPts val="0"/>
              </a:spcBef>
              <a:spcAft>
                <a:spcPts val="0"/>
              </a:spcAft>
              <a:buClr>
                <a:schemeClr val="lt2"/>
              </a:buClr>
              <a:buSzPts val="2800"/>
              <a:buNone/>
              <a:defRPr>
                <a:solidFill>
                  <a:schemeClr val="lt2"/>
                </a:solidFill>
              </a:defRPr>
            </a:lvl3pPr>
            <a:lvl4pPr lvl="3" rtl="0">
              <a:spcBef>
                <a:spcPts val="0"/>
              </a:spcBef>
              <a:spcAft>
                <a:spcPts val="0"/>
              </a:spcAft>
              <a:buClr>
                <a:schemeClr val="lt2"/>
              </a:buClr>
              <a:buSzPts val="2800"/>
              <a:buNone/>
              <a:defRPr>
                <a:solidFill>
                  <a:schemeClr val="lt2"/>
                </a:solidFill>
              </a:defRPr>
            </a:lvl4pPr>
            <a:lvl5pPr lvl="4" rtl="0">
              <a:spcBef>
                <a:spcPts val="0"/>
              </a:spcBef>
              <a:spcAft>
                <a:spcPts val="0"/>
              </a:spcAft>
              <a:buClr>
                <a:schemeClr val="lt2"/>
              </a:buClr>
              <a:buSzPts val="2800"/>
              <a:buNone/>
              <a:defRPr>
                <a:solidFill>
                  <a:schemeClr val="lt2"/>
                </a:solidFill>
              </a:defRPr>
            </a:lvl5pPr>
            <a:lvl6pPr lvl="5" rtl="0">
              <a:spcBef>
                <a:spcPts val="0"/>
              </a:spcBef>
              <a:spcAft>
                <a:spcPts val="0"/>
              </a:spcAft>
              <a:buClr>
                <a:schemeClr val="lt2"/>
              </a:buClr>
              <a:buSzPts val="2800"/>
              <a:buNone/>
              <a:defRPr>
                <a:solidFill>
                  <a:schemeClr val="lt2"/>
                </a:solidFill>
              </a:defRPr>
            </a:lvl6pPr>
            <a:lvl7pPr lvl="6" rtl="0">
              <a:spcBef>
                <a:spcPts val="0"/>
              </a:spcBef>
              <a:spcAft>
                <a:spcPts val="0"/>
              </a:spcAft>
              <a:buClr>
                <a:schemeClr val="lt2"/>
              </a:buClr>
              <a:buSzPts val="2800"/>
              <a:buNone/>
              <a:defRPr>
                <a:solidFill>
                  <a:schemeClr val="lt2"/>
                </a:solidFill>
              </a:defRPr>
            </a:lvl7pPr>
            <a:lvl8pPr lvl="7" rtl="0">
              <a:spcBef>
                <a:spcPts val="0"/>
              </a:spcBef>
              <a:spcAft>
                <a:spcPts val="0"/>
              </a:spcAft>
              <a:buClr>
                <a:schemeClr val="lt2"/>
              </a:buClr>
              <a:buSzPts val="2800"/>
              <a:buNone/>
              <a:defRPr>
                <a:solidFill>
                  <a:schemeClr val="lt2"/>
                </a:solidFill>
              </a:defRPr>
            </a:lvl8pPr>
            <a:lvl9pPr lvl="8" rtl="0">
              <a:spcBef>
                <a:spcPts val="0"/>
              </a:spcBef>
              <a:spcAft>
                <a:spcPts val="0"/>
              </a:spcAft>
              <a:buClr>
                <a:schemeClr val="lt2"/>
              </a:buClr>
              <a:buSzPts val="2800"/>
              <a:buNone/>
              <a:defRPr>
                <a:solidFill>
                  <a:schemeClr val="lt2"/>
                </a:solidFill>
              </a:defRPr>
            </a:lvl9pPr>
          </a:lstStyle>
          <a:p>
            <a:endParaRPr/>
          </a:p>
        </p:txBody>
      </p:sp>
      <p:sp>
        <p:nvSpPr>
          <p:cNvPr id="817" name="Google Shape;817;p24"/>
          <p:cNvSpPr/>
          <p:nvPr/>
        </p:nvSpPr>
        <p:spPr>
          <a:xfrm>
            <a:off x="7658425" y="261787"/>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4"/>
          <p:cNvSpPr/>
          <p:nvPr/>
        </p:nvSpPr>
        <p:spPr>
          <a:xfrm>
            <a:off x="8103388" y="40622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24"/>
          <p:cNvSpPr/>
          <p:nvPr/>
        </p:nvSpPr>
        <p:spPr>
          <a:xfrm>
            <a:off x="570063" y="26399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0" name="Google Shape;820;p24"/>
          <p:cNvGrpSpPr/>
          <p:nvPr/>
        </p:nvGrpSpPr>
        <p:grpSpPr>
          <a:xfrm>
            <a:off x="6075675" y="840919"/>
            <a:ext cx="1382100" cy="789295"/>
            <a:chOff x="275025" y="537489"/>
            <a:chExt cx="1626574" cy="928910"/>
          </a:xfrm>
        </p:grpSpPr>
        <p:sp>
          <p:nvSpPr>
            <p:cNvPr id="821" name="Google Shape;821;p24"/>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24"/>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24"/>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24"/>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4"/>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24"/>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24"/>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4"/>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24"/>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24"/>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24"/>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4"/>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33" name="Google Shape;833;p24"/>
          <p:cNvGrpSpPr/>
          <p:nvPr/>
        </p:nvGrpSpPr>
        <p:grpSpPr>
          <a:xfrm>
            <a:off x="4772375" y="3980544"/>
            <a:ext cx="1382100" cy="789295"/>
            <a:chOff x="275025" y="537489"/>
            <a:chExt cx="1626574" cy="928910"/>
          </a:xfrm>
        </p:grpSpPr>
        <p:sp>
          <p:nvSpPr>
            <p:cNvPr id="834" name="Google Shape;834;p24"/>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24"/>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4"/>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4"/>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24"/>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24"/>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4"/>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4"/>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24"/>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24"/>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24"/>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24"/>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6" name="Google Shape;846;p24"/>
          <p:cNvSpPr/>
          <p:nvPr/>
        </p:nvSpPr>
        <p:spPr>
          <a:xfrm rot="627678" flipH="1">
            <a:off x="8073808" y="1079346"/>
            <a:ext cx="1317249" cy="940206"/>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4"/>
          <p:cNvSpPr/>
          <p:nvPr/>
        </p:nvSpPr>
        <p:spPr>
          <a:xfrm rot="6482809" flipH="1">
            <a:off x="-110386" y="4274797"/>
            <a:ext cx="1284463" cy="916805"/>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4"/>
          <p:cNvSpPr txBox="1">
            <a:spLocks noGrp="1"/>
          </p:cNvSpPr>
          <p:nvPr>
            <p:ph type="title" idx="3"/>
          </p:nvPr>
        </p:nvSpPr>
        <p:spPr>
          <a:xfrm>
            <a:off x="2199801" y="3102642"/>
            <a:ext cx="2112900" cy="6432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849" name="Google Shape;849;p24"/>
          <p:cNvSpPr txBox="1">
            <a:spLocks noGrp="1"/>
          </p:cNvSpPr>
          <p:nvPr>
            <p:ph type="subTitle" idx="4"/>
          </p:nvPr>
        </p:nvSpPr>
        <p:spPr>
          <a:xfrm>
            <a:off x="2199825" y="3782792"/>
            <a:ext cx="2277000" cy="848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850" name="Google Shape;850;p24"/>
          <p:cNvSpPr txBox="1">
            <a:spLocks noGrp="1"/>
          </p:cNvSpPr>
          <p:nvPr>
            <p:ph type="title" idx="5"/>
          </p:nvPr>
        </p:nvSpPr>
        <p:spPr>
          <a:xfrm>
            <a:off x="5710275" y="2156117"/>
            <a:ext cx="2112900" cy="6432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851" name="Google Shape;851;p24"/>
          <p:cNvSpPr txBox="1">
            <a:spLocks noGrp="1"/>
          </p:cNvSpPr>
          <p:nvPr>
            <p:ph type="subTitle" idx="6"/>
          </p:nvPr>
        </p:nvSpPr>
        <p:spPr>
          <a:xfrm>
            <a:off x="5710277" y="2836192"/>
            <a:ext cx="2277000" cy="848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three columns 3">
  <p:cSld name="CUSTOM_4_3_1_1">
    <p:spTree>
      <p:nvGrpSpPr>
        <p:cNvPr id="1" name="Shape 852"/>
        <p:cNvGrpSpPr/>
        <p:nvPr/>
      </p:nvGrpSpPr>
      <p:grpSpPr>
        <a:xfrm>
          <a:off x="0" y="0"/>
          <a:ext cx="0" cy="0"/>
          <a:chOff x="0" y="0"/>
          <a:chExt cx="0" cy="0"/>
        </a:xfrm>
      </p:grpSpPr>
      <p:sp>
        <p:nvSpPr>
          <p:cNvPr id="853" name="Google Shape;853;p25"/>
          <p:cNvSpPr txBox="1">
            <a:spLocks noGrp="1"/>
          </p:cNvSpPr>
          <p:nvPr>
            <p:ph type="title"/>
          </p:nvPr>
        </p:nvSpPr>
        <p:spPr>
          <a:xfrm>
            <a:off x="1286000" y="2802281"/>
            <a:ext cx="1994700" cy="316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854" name="Google Shape;854;p25"/>
          <p:cNvSpPr txBox="1">
            <a:spLocks noGrp="1"/>
          </p:cNvSpPr>
          <p:nvPr>
            <p:ph type="subTitle" idx="1"/>
          </p:nvPr>
        </p:nvSpPr>
        <p:spPr>
          <a:xfrm>
            <a:off x="1337600" y="3474291"/>
            <a:ext cx="1891500" cy="647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855" name="Google Shape;855;p25"/>
          <p:cNvSpPr txBox="1">
            <a:spLocks noGrp="1"/>
          </p:cNvSpPr>
          <p:nvPr>
            <p:ph type="title" idx="2"/>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lt2"/>
              </a:buClr>
              <a:buSzPts val="2800"/>
              <a:buNone/>
              <a:defRPr sz="3600">
                <a:solidFill>
                  <a:schemeClr val="lt2"/>
                </a:solidFill>
              </a:defRPr>
            </a:lvl1pPr>
            <a:lvl2pPr lvl="1" rtl="0">
              <a:spcBef>
                <a:spcPts val="0"/>
              </a:spcBef>
              <a:spcAft>
                <a:spcPts val="0"/>
              </a:spcAft>
              <a:buClr>
                <a:schemeClr val="lt2"/>
              </a:buClr>
              <a:buSzPts val="2800"/>
              <a:buNone/>
              <a:defRPr>
                <a:solidFill>
                  <a:schemeClr val="lt2"/>
                </a:solidFill>
              </a:defRPr>
            </a:lvl2pPr>
            <a:lvl3pPr lvl="2" rtl="0">
              <a:spcBef>
                <a:spcPts val="0"/>
              </a:spcBef>
              <a:spcAft>
                <a:spcPts val="0"/>
              </a:spcAft>
              <a:buClr>
                <a:schemeClr val="lt2"/>
              </a:buClr>
              <a:buSzPts val="2800"/>
              <a:buNone/>
              <a:defRPr>
                <a:solidFill>
                  <a:schemeClr val="lt2"/>
                </a:solidFill>
              </a:defRPr>
            </a:lvl3pPr>
            <a:lvl4pPr lvl="3" rtl="0">
              <a:spcBef>
                <a:spcPts val="0"/>
              </a:spcBef>
              <a:spcAft>
                <a:spcPts val="0"/>
              </a:spcAft>
              <a:buClr>
                <a:schemeClr val="lt2"/>
              </a:buClr>
              <a:buSzPts val="2800"/>
              <a:buNone/>
              <a:defRPr>
                <a:solidFill>
                  <a:schemeClr val="lt2"/>
                </a:solidFill>
              </a:defRPr>
            </a:lvl4pPr>
            <a:lvl5pPr lvl="4" rtl="0">
              <a:spcBef>
                <a:spcPts val="0"/>
              </a:spcBef>
              <a:spcAft>
                <a:spcPts val="0"/>
              </a:spcAft>
              <a:buClr>
                <a:schemeClr val="lt2"/>
              </a:buClr>
              <a:buSzPts val="2800"/>
              <a:buNone/>
              <a:defRPr>
                <a:solidFill>
                  <a:schemeClr val="lt2"/>
                </a:solidFill>
              </a:defRPr>
            </a:lvl5pPr>
            <a:lvl6pPr lvl="5" rtl="0">
              <a:spcBef>
                <a:spcPts val="0"/>
              </a:spcBef>
              <a:spcAft>
                <a:spcPts val="0"/>
              </a:spcAft>
              <a:buClr>
                <a:schemeClr val="lt2"/>
              </a:buClr>
              <a:buSzPts val="2800"/>
              <a:buNone/>
              <a:defRPr>
                <a:solidFill>
                  <a:schemeClr val="lt2"/>
                </a:solidFill>
              </a:defRPr>
            </a:lvl6pPr>
            <a:lvl7pPr lvl="6" rtl="0">
              <a:spcBef>
                <a:spcPts val="0"/>
              </a:spcBef>
              <a:spcAft>
                <a:spcPts val="0"/>
              </a:spcAft>
              <a:buClr>
                <a:schemeClr val="lt2"/>
              </a:buClr>
              <a:buSzPts val="2800"/>
              <a:buNone/>
              <a:defRPr>
                <a:solidFill>
                  <a:schemeClr val="lt2"/>
                </a:solidFill>
              </a:defRPr>
            </a:lvl7pPr>
            <a:lvl8pPr lvl="7" rtl="0">
              <a:spcBef>
                <a:spcPts val="0"/>
              </a:spcBef>
              <a:spcAft>
                <a:spcPts val="0"/>
              </a:spcAft>
              <a:buClr>
                <a:schemeClr val="lt2"/>
              </a:buClr>
              <a:buSzPts val="2800"/>
              <a:buNone/>
              <a:defRPr>
                <a:solidFill>
                  <a:schemeClr val="lt2"/>
                </a:solidFill>
              </a:defRPr>
            </a:lvl8pPr>
            <a:lvl9pPr lvl="8" rtl="0">
              <a:spcBef>
                <a:spcPts val="0"/>
              </a:spcBef>
              <a:spcAft>
                <a:spcPts val="0"/>
              </a:spcAft>
              <a:buClr>
                <a:schemeClr val="lt2"/>
              </a:buClr>
              <a:buSzPts val="2800"/>
              <a:buNone/>
              <a:defRPr>
                <a:solidFill>
                  <a:schemeClr val="lt2"/>
                </a:solidFill>
              </a:defRPr>
            </a:lvl9pPr>
          </a:lstStyle>
          <a:p>
            <a:endParaRPr/>
          </a:p>
        </p:txBody>
      </p:sp>
      <p:sp>
        <p:nvSpPr>
          <p:cNvPr id="856" name="Google Shape;856;p25"/>
          <p:cNvSpPr txBox="1">
            <a:spLocks noGrp="1"/>
          </p:cNvSpPr>
          <p:nvPr>
            <p:ph type="title" idx="3"/>
          </p:nvPr>
        </p:nvSpPr>
        <p:spPr>
          <a:xfrm>
            <a:off x="3574650" y="1701793"/>
            <a:ext cx="1994700" cy="316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857" name="Google Shape;857;p25"/>
          <p:cNvSpPr txBox="1">
            <a:spLocks noGrp="1"/>
          </p:cNvSpPr>
          <p:nvPr>
            <p:ph type="subTitle" idx="4"/>
          </p:nvPr>
        </p:nvSpPr>
        <p:spPr>
          <a:xfrm>
            <a:off x="3626250" y="2373803"/>
            <a:ext cx="1891500" cy="647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858" name="Google Shape;858;p25"/>
          <p:cNvSpPr txBox="1">
            <a:spLocks noGrp="1"/>
          </p:cNvSpPr>
          <p:nvPr>
            <p:ph type="title" idx="5"/>
          </p:nvPr>
        </p:nvSpPr>
        <p:spPr>
          <a:xfrm>
            <a:off x="5863300" y="2802281"/>
            <a:ext cx="1994700" cy="316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859" name="Google Shape;859;p25"/>
          <p:cNvSpPr txBox="1">
            <a:spLocks noGrp="1"/>
          </p:cNvSpPr>
          <p:nvPr>
            <p:ph type="subTitle" idx="6"/>
          </p:nvPr>
        </p:nvSpPr>
        <p:spPr>
          <a:xfrm>
            <a:off x="5914900" y="3474291"/>
            <a:ext cx="1891500" cy="647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grpSp>
        <p:nvGrpSpPr>
          <p:cNvPr id="860" name="Google Shape;860;p25"/>
          <p:cNvGrpSpPr/>
          <p:nvPr/>
        </p:nvGrpSpPr>
        <p:grpSpPr>
          <a:xfrm>
            <a:off x="8203552" y="-133854"/>
            <a:ext cx="768269" cy="2422447"/>
            <a:chOff x="1011900" y="1264575"/>
            <a:chExt cx="247350" cy="779925"/>
          </a:xfrm>
        </p:grpSpPr>
        <p:sp>
          <p:nvSpPr>
            <p:cNvPr id="861" name="Google Shape;861;p25"/>
            <p:cNvSpPr/>
            <p:nvPr/>
          </p:nvSpPr>
          <p:spPr>
            <a:xfrm>
              <a:off x="1177950" y="1678850"/>
              <a:ext cx="34825" cy="251675"/>
            </a:xfrm>
            <a:custGeom>
              <a:avLst/>
              <a:gdLst/>
              <a:ahLst/>
              <a:cxnLst/>
              <a:rect l="l" t="t" r="r" b="b"/>
              <a:pathLst>
                <a:path w="1393" h="10067" extrusionOk="0">
                  <a:moveTo>
                    <a:pt x="0" y="0"/>
                  </a:moveTo>
                  <a:cubicBezTo>
                    <a:pt x="114" y="137"/>
                    <a:pt x="160" y="297"/>
                    <a:pt x="206" y="457"/>
                  </a:cubicBezTo>
                  <a:cubicBezTo>
                    <a:pt x="274" y="799"/>
                    <a:pt x="297" y="1142"/>
                    <a:pt x="320" y="1484"/>
                  </a:cubicBezTo>
                  <a:cubicBezTo>
                    <a:pt x="411" y="2260"/>
                    <a:pt x="480" y="3059"/>
                    <a:pt x="525" y="3835"/>
                  </a:cubicBezTo>
                  <a:cubicBezTo>
                    <a:pt x="617" y="5387"/>
                    <a:pt x="617" y="6939"/>
                    <a:pt x="525" y="8491"/>
                  </a:cubicBezTo>
                  <a:cubicBezTo>
                    <a:pt x="480" y="9016"/>
                    <a:pt x="480" y="9656"/>
                    <a:pt x="114" y="10066"/>
                  </a:cubicBezTo>
                  <a:cubicBezTo>
                    <a:pt x="160" y="10066"/>
                    <a:pt x="206" y="10044"/>
                    <a:pt x="229" y="10044"/>
                  </a:cubicBezTo>
                  <a:cubicBezTo>
                    <a:pt x="457" y="9975"/>
                    <a:pt x="685" y="9929"/>
                    <a:pt x="913" y="9838"/>
                  </a:cubicBezTo>
                  <a:cubicBezTo>
                    <a:pt x="1119" y="9747"/>
                    <a:pt x="1278" y="9610"/>
                    <a:pt x="1324" y="9404"/>
                  </a:cubicBezTo>
                  <a:cubicBezTo>
                    <a:pt x="1393" y="9176"/>
                    <a:pt x="1393" y="8971"/>
                    <a:pt x="1393" y="8743"/>
                  </a:cubicBezTo>
                  <a:cubicBezTo>
                    <a:pt x="1324" y="6597"/>
                    <a:pt x="1278" y="4429"/>
                    <a:pt x="1233" y="2283"/>
                  </a:cubicBezTo>
                  <a:cubicBezTo>
                    <a:pt x="1210" y="1872"/>
                    <a:pt x="1233" y="1438"/>
                    <a:pt x="1142" y="1028"/>
                  </a:cubicBezTo>
                  <a:cubicBezTo>
                    <a:pt x="1096" y="845"/>
                    <a:pt x="1027" y="662"/>
                    <a:pt x="890" y="503"/>
                  </a:cubicBezTo>
                  <a:cubicBezTo>
                    <a:pt x="754" y="366"/>
                    <a:pt x="571" y="252"/>
                    <a:pt x="388" y="160"/>
                  </a:cubicBezTo>
                  <a:cubicBezTo>
                    <a:pt x="274" y="92"/>
                    <a:pt x="137" y="46"/>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25"/>
            <p:cNvSpPr/>
            <p:nvPr/>
          </p:nvSpPr>
          <p:spPr>
            <a:xfrm>
              <a:off x="1102625" y="1672000"/>
              <a:ext cx="30275" cy="265375"/>
            </a:xfrm>
            <a:custGeom>
              <a:avLst/>
              <a:gdLst/>
              <a:ahLst/>
              <a:cxnLst/>
              <a:rect l="l" t="t" r="r" b="b"/>
              <a:pathLst>
                <a:path w="1211" h="10615" extrusionOk="0">
                  <a:moveTo>
                    <a:pt x="502" y="1"/>
                  </a:moveTo>
                  <a:cubicBezTo>
                    <a:pt x="411" y="46"/>
                    <a:pt x="320" y="115"/>
                    <a:pt x="251" y="183"/>
                  </a:cubicBezTo>
                  <a:cubicBezTo>
                    <a:pt x="137" y="297"/>
                    <a:pt x="114" y="480"/>
                    <a:pt x="69" y="640"/>
                  </a:cubicBezTo>
                  <a:cubicBezTo>
                    <a:pt x="0" y="1028"/>
                    <a:pt x="23" y="1416"/>
                    <a:pt x="23" y="1781"/>
                  </a:cubicBezTo>
                  <a:cubicBezTo>
                    <a:pt x="69" y="2557"/>
                    <a:pt x="114" y="3333"/>
                    <a:pt x="137" y="4132"/>
                  </a:cubicBezTo>
                  <a:cubicBezTo>
                    <a:pt x="229" y="5661"/>
                    <a:pt x="274" y="7213"/>
                    <a:pt x="343" y="8765"/>
                  </a:cubicBezTo>
                  <a:cubicBezTo>
                    <a:pt x="366" y="9153"/>
                    <a:pt x="343" y="9610"/>
                    <a:pt x="480" y="9975"/>
                  </a:cubicBezTo>
                  <a:cubicBezTo>
                    <a:pt x="594" y="10295"/>
                    <a:pt x="891" y="10523"/>
                    <a:pt x="1210" y="10614"/>
                  </a:cubicBezTo>
                  <a:cubicBezTo>
                    <a:pt x="1210" y="10181"/>
                    <a:pt x="1187" y="9747"/>
                    <a:pt x="1187" y="9336"/>
                  </a:cubicBezTo>
                  <a:cubicBezTo>
                    <a:pt x="1164" y="8514"/>
                    <a:pt x="1142" y="7693"/>
                    <a:pt x="1142" y="6871"/>
                  </a:cubicBezTo>
                  <a:cubicBezTo>
                    <a:pt x="1119" y="5912"/>
                    <a:pt x="1096" y="4954"/>
                    <a:pt x="1073" y="3995"/>
                  </a:cubicBezTo>
                  <a:cubicBezTo>
                    <a:pt x="1050" y="3128"/>
                    <a:pt x="1050" y="2283"/>
                    <a:pt x="1027" y="1416"/>
                  </a:cubicBezTo>
                  <a:cubicBezTo>
                    <a:pt x="1027" y="1119"/>
                    <a:pt x="1005" y="799"/>
                    <a:pt x="1005" y="503"/>
                  </a:cubicBezTo>
                  <a:cubicBezTo>
                    <a:pt x="1005" y="343"/>
                    <a:pt x="1005" y="160"/>
                    <a:pt x="10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5"/>
            <p:cNvSpPr/>
            <p:nvPr/>
          </p:nvSpPr>
          <p:spPr>
            <a:xfrm>
              <a:off x="1086650" y="1672575"/>
              <a:ext cx="36550" cy="265050"/>
            </a:xfrm>
            <a:custGeom>
              <a:avLst/>
              <a:gdLst/>
              <a:ahLst/>
              <a:cxnLst/>
              <a:rect l="l" t="t" r="r" b="b"/>
              <a:pathLst>
                <a:path w="1462" h="10602" extrusionOk="0">
                  <a:moveTo>
                    <a:pt x="822" y="0"/>
                  </a:moveTo>
                  <a:cubicBezTo>
                    <a:pt x="799" y="0"/>
                    <a:pt x="753" y="0"/>
                    <a:pt x="731" y="23"/>
                  </a:cubicBezTo>
                  <a:lnTo>
                    <a:pt x="708" y="23"/>
                  </a:lnTo>
                  <a:cubicBezTo>
                    <a:pt x="617" y="46"/>
                    <a:pt x="525" y="69"/>
                    <a:pt x="434" y="69"/>
                  </a:cubicBezTo>
                  <a:cubicBezTo>
                    <a:pt x="434" y="92"/>
                    <a:pt x="434" y="92"/>
                    <a:pt x="434" y="92"/>
                  </a:cubicBezTo>
                  <a:cubicBezTo>
                    <a:pt x="0" y="525"/>
                    <a:pt x="46" y="1142"/>
                    <a:pt x="46" y="1689"/>
                  </a:cubicBezTo>
                  <a:cubicBezTo>
                    <a:pt x="46" y="2465"/>
                    <a:pt x="69" y="3219"/>
                    <a:pt x="69" y="3995"/>
                  </a:cubicBezTo>
                  <a:cubicBezTo>
                    <a:pt x="92" y="5524"/>
                    <a:pt x="92" y="7076"/>
                    <a:pt x="92" y="8605"/>
                  </a:cubicBezTo>
                  <a:lnTo>
                    <a:pt x="92" y="9245"/>
                  </a:lnTo>
                  <a:cubicBezTo>
                    <a:pt x="114" y="9450"/>
                    <a:pt x="92" y="9655"/>
                    <a:pt x="137" y="9861"/>
                  </a:cubicBezTo>
                  <a:cubicBezTo>
                    <a:pt x="206" y="10180"/>
                    <a:pt x="411" y="10523"/>
                    <a:pt x="776" y="10568"/>
                  </a:cubicBezTo>
                  <a:cubicBezTo>
                    <a:pt x="776" y="10568"/>
                    <a:pt x="799" y="10591"/>
                    <a:pt x="799" y="10591"/>
                  </a:cubicBezTo>
                  <a:cubicBezTo>
                    <a:pt x="951" y="10591"/>
                    <a:pt x="1093" y="10601"/>
                    <a:pt x="1239" y="10601"/>
                  </a:cubicBezTo>
                  <a:cubicBezTo>
                    <a:pt x="1311" y="10601"/>
                    <a:pt x="1385" y="10599"/>
                    <a:pt x="1461" y="10591"/>
                  </a:cubicBezTo>
                  <a:cubicBezTo>
                    <a:pt x="1324" y="10523"/>
                    <a:pt x="1187" y="10409"/>
                    <a:pt x="1096" y="10272"/>
                  </a:cubicBezTo>
                  <a:cubicBezTo>
                    <a:pt x="890" y="9998"/>
                    <a:pt x="868" y="9633"/>
                    <a:pt x="845" y="9313"/>
                  </a:cubicBezTo>
                  <a:cubicBezTo>
                    <a:pt x="799" y="8491"/>
                    <a:pt x="753" y="7670"/>
                    <a:pt x="708" y="6848"/>
                  </a:cubicBezTo>
                  <a:cubicBezTo>
                    <a:pt x="639" y="5182"/>
                    <a:pt x="571" y="3515"/>
                    <a:pt x="502" y="1849"/>
                  </a:cubicBezTo>
                  <a:cubicBezTo>
                    <a:pt x="480" y="1416"/>
                    <a:pt x="457" y="959"/>
                    <a:pt x="548" y="525"/>
                  </a:cubicBezTo>
                  <a:cubicBezTo>
                    <a:pt x="571" y="366"/>
                    <a:pt x="617" y="160"/>
                    <a:pt x="753" y="46"/>
                  </a:cubicBezTo>
                  <a:cubicBezTo>
                    <a:pt x="776" y="23"/>
                    <a:pt x="799" y="23"/>
                    <a:pt x="8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25"/>
            <p:cNvSpPr/>
            <p:nvPr/>
          </p:nvSpPr>
          <p:spPr>
            <a:xfrm>
              <a:off x="1130575" y="1672000"/>
              <a:ext cx="29700" cy="264800"/>
            </a:xfrm>
            <a:custGeom>
              <a:avLst/>
              <a:gdLst/>
              <a:ahLst/>
              <a:cxnLst/>
              <a:rect l="l" t="t" r="r" b="b"/>
              <a:pathLst>
                <a:path w="1188" h="10592" extrusionOk="0">
                  <a:moveTo>
                    <a:pt x="1" y="1"/>
                  </a:moveTo>
                  <a:cubicBezTo>
                    <a:pt x="46" y="389"/>
                    <a:pt x="46" y="777"/>
                    <a:pt x="46" y="1165"/>
                  </a:cubicBezTo>
                  <a:cubicBezTo>
                    <a:pt x="92" y="1986"/>
                    <a:pt x="92" y="2808"/>
                    <a:pt x="115" y="3630"/>
                  </a:cubicBezTo>
                  <a:cubicBezTo>
                    <a:pt x="138" y="4588"/>
                    <a:pt x="161" y="5547"/>
                    <a:pt x="183" y="6529"/>
                  </a:cubicBezTo>
                  <a:lnTo>
                    <a:pt x="252" y="9085"/>
                  </a:lnTo>
                  <a:cubicBezTo>
                    <a:pt x="252" y="9564"/>
                    <a:pt x="275" y="10066"/>
                    <a:pt x="275" y="10569"/>
                  </a:cubicBezTo>
                  <a:cubicBezTo>
                    <a:pt x="275" y="10591"/>
                    <a:pt x="275" y="10591"/>
                    <a:pt x="275" y="10591"/>
                  </a:cubicBezTo>
                  <a:cubicBezTo>
                    <a:pt x="412" y="10591"/>
                    <a:pt x="549" y="10569"/>
                    <a:pt x="708" y="10569"/>
                  </a:cubicBezTo>
                  <a:cubicBezTo>
                    <a:pt x="708" y="10569"/>
                    <a:pt x="708" y="10546"/>
                    <a:pt x="708" y="10546"/>
                  </a:cubicBezTo>
                  <a:cubicBezTo>
                    <a:pt x="1188" y="10135"/>
                    <a:pt x="1119" y="9382"/>
                    <a:pt x="1119" y="8811"/>
                  </a:cubicBezTo>
                  <a:cubicBezTo>
                    <a:pt x="1142" y="8058"/>
                    <a:pt x="1165" y="7282"/>
                    <a:pt x="1165" y="6506"/>
                  </a:cubicBezTo>
                  <a:cubicBezTo>
                    <a:pt x="1188" y="4976"/>
                    <a:pt x="1142" y="3424"/>
                    <a:pt x="1005" y="1895"/>
                  </a:cubicBezTo>
                  <a:cubicBezTo>
                    <a:pt x="959" y="1507"/>
                    <a:pt x="937" y="1096"/>
                    <a:pt x="868" y="731"/>
                  </a:cubicBezTo>
                  <a:cubicBezTo>
                    <a:pt x="800" y="434"/>
                    <a:pt x="663" y="160"/>
                    <a:pt x="412" y="23"/>
                  </a:cubicBezTo>
                  <a:cubicBezTo>
                    <a:pt x="275" y="1"/>
                    <a:pt x="138"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25"/>
            <p:cNvSpPr/>
            <p:nvPr/>
          </p:nvSpPr>
          <p:spPr>
            <a:xfrm>
              <a:off x="1146550" y="1673150"/>
              <a:ext cx="41125" cy="261925"/>
            </a:xfrm>
            <a:custGeom>
              <a:avLst/>
              <a:gdLst/>
              <a:ahLst/>
              <a:cxnLst/>
              <a:rect l="l" t="t" r="r" b="b"/>
              <a:pathLst>
                <a:path w="1645" h="10477" extrusionOk="0">
                  <a:moveTo>
                    <a:pt x="1" y="0"/>
                  </a:moveTo>
                  <a:cubicBezTo>
                    <a:pt x="389" y="251"/>
                    <a:pt x="435" y="890"/>
                    <a:pt x="480" y="1301"/>
                  </a:cubicBezTo>
                  <a:cubicBezTo>
                    <a:pt x="572" y="2100"/>
                    <a:pt x="640" y="2899"/>
                    <a:pt x="663" y="3721"/>
                  </a:cubicBezTo>
                  <a:cubicBezTo>
                    <a:pt x="731" y="5341"/>
                    <a:pt x="708" y="6985"/>
                    <a:pt x="686" y="8605"/>
                  </a:cubicBezTo>
                  <a:cubicBezTo>
                    <a:pt x="686" y="8993"/>
                    <a:pt x="686" y="9381"/>
                    <a:pt x="640" y="9747"/>
                  </a:cubicBezTo>
                  <a:cubicBezTo>
                    <a:pt x="594" y="10020"/>
                    <a:pt x="503" y="10272"/>
                    <a:pt x="343" y="10477"/>
                  </a:cubicBezTo>
                  <a:cubicBezTo>
                    <a:pt x="480" y="10477"/>
                    <a:pt x="617" y="10454"/>
                    <a:pt x="731" y="10431"/>
                  </a:cubicBezTo>
                  <a:cubicBezTo>
                    <a:pt x="845" y="10408"/>
                    <a:pt x="937" y="10386"/>
                    <a:pt x="1028" y="10363"/>
                  </a:cubicBezTo>
                  <a:cubicBezTo>
                    <a:pt x="1028" y="10340"/>
                    <a:pt x="1051" y="10317"/>
                    <a:pt x="1074" y="10317"/>
                  </a:cubicBezTo>
                  <a:cubicBezTo>
                    <a:pt x="1530" y="9998"/>
                    <a:pt x="1530" y="9313"/>
                    <a:pt x="1576" y="8811"/>
                  </a:cubicBezTo>
                  <a:cubicBezTo>
                    <a:pt x="1599" y="8080"/>
                    <a:pt x="1644" y="7350"/>
                    <a:pt x="1644" y="6620"/>
                  </a:cubicBezTo>
                  <a:cubicBezTo>
                    <a:pt x="1644" y="5159"/>
                    <a:pt x="1599" y="3675"/>
                    <a:pt x="1462" y="2214"/>
                  </a:cubicBezTo>
                  <a:cubicBezTo>
                    <a:pt x="1439" y="1803"/>
                    <a:pt x="1393" y="1393"/>
                    <a:pt x="1348" y="982"/>
                  </a:cubicBezTo>
                  <a:cubicBezTo>
                    <a:pt x="1302" y="685"/>
                    <a:pt x="1256" y="343"/>
                    <a:pt x="982" y="183"/>
                  </a:cubicBezTo>
                  <a:cubicBezTo>
                    <a:pt x="982" y="160"/>
                    <a:pt x="982" y="160"/>
                    <a:pt x="960" y="160"/>
                  </a:cubicBezTo>
                  <a:cubicBezTo>
                    <a:pt x="800" y="114"/>
                    <a:pt x="640" y="69"/>
                    <a:pt x="457" y="46"/>
                  </a:cubicBezTo>
                  <a:cubicBezTo>
                    <a:pt x="320" y="23"/>
                    <a:pt x="161" y="23"/>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5"/>
            <p:cNvSpPr/>
            <p:nvPr/>
          </p:nvSpPr>
          <p:spPr>
            <a:xfrm>
              <a:off x="1065525" y="1676575"/>
              <a:ext cx="29700" cy="260225"/>
            </a:xfrm>
            <a:custGeom>
              <a:avLst/>
              <a:gdLst/>
              <a:ahLst/>
              <a:cxnLst/>
              <a:rect l="l" t="t" r="r" b="b"/>
              <a:pathLst>
                <a:path w="1188" h="10409" extrusionOk="0">
                  <a:moveTo>
                    <a:pt x="1028" y="0"/>
                  </a:moveTo>
                  <a:lnTo>
                    <a:pt x="1028" y="0"/>
                  </a:lnTo>
                  <a:cubicBezTo>
                    <a:pt x="800" y="69"/>
                    <a:pt x="594" y="183"/>
                    <a:pt x="434" y="343"/>
                  </a:cubicBezTo>
                  <a:cubicBezTo>
                    <a:pt x="115" y="662"/>
                    <a:pt x="69" y="1141"/>
                    <a:pt x="69" y="1575"/>
                  </a:cubicBezTo>
                  <a:cubicBezTo>
                    <a:pt x="24" y="2648"/>
                    <a:pt x="24" y="3721"/>
                    <a:pt x="1" y="4793"/>
                  </a:cubicBezTo>
                  <a:cubicBezTo>
                    <a:pt x="1" y="5866"/>
                    <a:pt x="1" y="6962"/>
                    <a:pt x="46" y="8035"/>
                  </a:cubicBezTo>
                  <a:cubicBezTo>
                    <a:pt x="46" y="8560"/>
                    <a:pt x="46" y="9085"/>
                    <a:pt x="92" y="9632"/>
                  </a:cubicBezTo>
                  <a:cubicBezTo>
                    <a:pt x="92" y="9815"/>
                    <a:pt x="115" y="10043"/>
                    <a:pt x="275" y="10180"/>
                  </a:cubicBezTo>
                  <a:cubicBezTo>
                    <a:pt x="457" y="10340"/>
                    <a:pt x="708" y="10340"/>
                    <a:pt x="937" y="10363"/>
                  </a:cubicBezTo>
                  <a:cubicBezTo>
                    <a:pt x="1005" y="10386"/>
                    <a:pt x="1096" y="10386"/>
                    <a:pt x="1188" y="10408"/>
                  </a:cubicBezTo>
                  <a:cubicBezTo>
                    <a:pt x="1096" y="10317"/>
                    <a:pt x="1005" y="10226"/>
                    <a:pt x="937" y="10089"/>
                  </a:cubicBezTo>
                  <a:cubicBezTo>
                    <a:pt x="754" y="9792"/>
                    <a:pt x="777" y="9404"/>
                    <a:pt x="754" y="9062"/>
                  </a:cubicBezTo>
                  <a:cubicBezTo>
                    <a:pt x="754" y="8240"/>
                    <a:pt x="754" y="7418"/>
                    <a:pt x="731" y="6597"/>
                  </a:cubicBezTo>
                  <a:cubicBezTo>
                    <a:pt x="731" y="4976"/>
                    <a:pt x="708" y="3333"/>
                    <a:pt x="708" y="1712"/>
                  </a:cubicBezTo>
                  <a:cubicBezTo>
                    <a:pt x="708" y="1187"/>
                    <a:pt x="640" y="434"/>
                    <a:pt x="10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25"/>
            <p:cNvSpPr/>
            <p:nvPr/>
          </p:nvSpPr>
          <p:spPr>
            <a:xfrm>
              <a:off x="1059250" y="1264575"/>
              <a:ext cx="159225" cy="779925"/>
            </a:xfrm>
            <a:custGeom>
              <a:avLst/>
              <a:gdLst/>
              <a:ahLst/>
              <a:cxnLst/>
              <a:rect l="l" t="t" r="r" b="b"/>
              <a:pathLst>
                <a:path w="6369" h="31197" extrusionOk="0">
                  <a:moveTo>
                    <a:pt x="2642" y="14673"/>
                  </a:moveTo>
                  <a:cubicBezTo>
                    <a:pt x="2657" y="14673"/>
                    <a:pt x="2676" y="14677"/>
                    <a:pt x="2694" y="14677"/>
                  </a:cubicBezTo>
                  <a:cubicBezTo>
                    <a:pt x="2854" y="14677"/>
                    <a:pt x="3014" y="14700"/>
                    <a:pt x="3173" y="14723"/>
                  </a:cubicBezTo>
                  <a:lnTo>
                    <a:pt x="3333" y="14723"/>
                  </a:lnTo>
                  <a:cubicBezTo>
                    <a:pt x="3356" y="14745"/>
                    <a:pt x="3333" y="14791"/>
                    <a:pt x="3333" y="14814"/>
                  </a:cubicBezTo>
                  <a:cubicBezTo>
                    <a:pt x="3333" y="14860"/>
                    <a:pt x="3356" y="14905"/>
                    <a:pt x="3356" y="14928"/>
                  </a:cubicBezTo>
                  <a:cubicBezTo>
                    <a:pt x="3356" y="15065"/>
                    <a:pt x="3356" y="15202"/>
                    <a:pt x="3379" y="15339"/>
                  </a:cubicBezTo>
                  <a:cubicBezTo>
                    <a:pt x="3128" y="15339"/>
                    <a:pt x="2877" y="15339"/>
                    <a:pt x="2626" y="15362"/>
                  </a:cubicBezTo>
                  <a:cubicBezTo>
                    <a:pt x="2626" y="15202"/>
                    <a:pt x="2603" y="15065"/>
                    <a:pt x="2603" y="14928"/>
                  </a:cubicBezTo>
                  <a:cubicBezTo>
                    <a:pt x="2603" y="14860"/>
                    <a:pt x="2580" y="14791"/>
                    <a:pt x="2603" y="14723"/>
                  </a:cubicBezTo>
                  <a:cubicBezTo>
                    <a:pt x="2603" y="14681"/>
                    <a:pt x="2619" y="14673"/>
                    <a:pt x="2642" y="14673"/>
                  </a:cubicBezTo>
                  <a:close/>
                  <a:moveTo>
                    <a:pt x="3630" y="15521"/>
                  </a:moveTo>
                  <a:cubicBezTo>
                    <a:pt x="3835" y="15521"/>
                    <a:pt x="4018" y="15521"/>
                    <a:pt x="4200" y="15544"/>
                  </a:cubicBezTo>
                  <a:cubicBezTo>
                    <a:pt x="4269" y="15567"/>
                    <a:pt x="4360" y="15590"/>
                    <a:pt x="4406" y="15636"/>
                  </a:cubicBezTo>
                  <a:cubicBezTo>
                    <a:pt x="4474" y="15681"/>
                    <a:pt x="4497" y="15750"/>
                    <a:pt x="4520" y="15818"/>
                  </a:cubicBezTo>
                  <a:cubicBezTo>
                    <a:pt x="4566" y="15909"/>
                    <a:pt x="4589" y="16001"/>
                    <a:pt x="4611" y="16092"/>
                  </a:cubicBezTo>
                  <a:cubicBezTo>
                    <a:pt x="4657" y="16183"/>
                    <a:pt x="4703" y="16275"/>
                    <a:pt x="4725" y="16366"/>
                  </a:cubicBezTo>
                  <a:cubicBezTo>
                    <a:pt x="4703" y="16343"/>
                    <a:pt x="4680" y="16343"/>
                    <a:pt x="4634" y="16343"/>
                  </a:cubicBezTo>
                  <a:cubicBezTo>
                    <a:pt x="4200" y="16206"/>
                    <a:pt x="3744" y="16161"/>
                    <a:pt x="3287" y="16115"/>
                  </a:cubicBezTo>
                  <a:cubicBezTo>
                    <a:pt x="3120" y="16107"/>
                    <a:pt x="2953" y="16102"/>
                    <a:pt x="2786" y="16102"/>
                  </a:cubicBezTo>
                  <a:cubicBezTo>
                    <a:pt x="2453" y="16102"/>
                    <a:pt x="2123" y="16123"/>
                    <a:pt x="1804" y="16183"/>
                  </a:cubicBezTo>
                  <a:cubicBezTo>
                    <a:pt x="1781" y="16161"/>
                    <a:pt x="1758" y="16161"/>
                    <a:pt x="1758" y="16161"/>
                  </a:cubicBezTo>
                  <a:cubicBezTo>
                    <a:pt x="1644" y="16183"/>
                    <a:pt x="1530" y="16206"/>
                    <a:pt x="1416" y="16229"/>
                  </a:cubicBezTo>
                  <a:cubicBezTo>
                    <a:pt x="1484" y="16001"/>
                    <a:pt x="1576" y="15704"/>
                    <a:pt x="1827" y="15613"/>
                  </a:cubicBezTo>
                  <a:cubicBezTo>
                    <a:pt x="2032" y="15544"/>
                    <a:pt x="2260" y="15567"/>
                    <a:pt x="2443" y="15544"/>
                  </a:cubicBezTo>
                  <a:cubicBezTo>
                    <a:pt x="2648" y="15544"/>
                    <a:pt x="2854" y="15544"/>
                    <a:pt x="3036" y="15521"/>
                  </a:cubicBezTo>
                  <a:close/>
                  <a:moveTo>
                    <a:pt x="4748" y="16571"/>
                  </a:moveTo>
                  <a:lnTo>
                    <a:pt x="4748" y="16571"/>
                  </a:lnTo>
                  <a:cubicBezTo>
                    <a:pt x="4885" y="16617"/>
                    <a:pt x="5022" y="16663"/>
                    <a:pt x="5136" y="16731"/>
                  </a:cubicBezTo>
                  <a:cubicBezTo>
                    <a:pt x="5319" y="16823"/>
                    <a:pt x="5502" y="16937"/>
                    <a:pt x="5638" y="17074"/>
                  </a:cubicBezTo>
                  <a:cubicBezTo>
                    <a:pt x="5775" y="17233"/>
                    <a:pt x="5844" y="17416"/>
                    <a:pt x="5890" y="17599"/>
                  </a:cubicBezTo>
                  <a:cubicBezTo>
                    <a:pt x="5981" y="18009"/>
                    <a:pt x="5958" y="18443"/>
                    <a:pt x="5981" y="18854"/>
                  </a:cubicBezTo>
                  <a:cubicBezTo>
                    <a:pt x="6026" y="21000"/>
                    <a:pt x="6072" y="23168"/>
                    <a:pt x="6141" y="25314"/>
                  </a:cubicBezTo>
                  <a:cubicBezTo>
                    <a:pt x="6141" y="25542"/>
                    <a:pt x="6141" y="25747"/>
                    <a:pt x="6072" y="25975"/>
                  </a:cubicBezTo>
                  <a:cubicBezTo>
                    <a:pt x="6026" y="26181"/>
                    <a:pt x="5867" y="26318"/>
                    <a:pt x="5661" y="26409"/>
                  </a:cubicBezTo>
                  <a:cubicBezTo>
                    <a:pt x="5433" y="26500"/>
                    <a:pt x="5205" y="26546"/>
                    <a:pt x="4977" y="26615"/>
                  </a:cubicBezTo>
                  <a:cubicBezTo>
                    <a:pt x="4954" y="26615"/>
                    <a:pt x="4908" y="26615"/>
                    <a:pt x="4862" y="26637"/>
                  </a:cubicBezTo>
                  <a:cubicBezTo>
                    <a:pt x="5228" y="26227"/>
                    <a:pt x="5228" y="25587"/>
                    <a:pt x="5273" y="25062"/>
                  </a:cubicBezTo>
                  <a:cubicBezTo>
                    <a:pt x="5365" y="23510"/>
                    <a:pt x="5365" y="21958"/>
                    <a:pt x="5273" y="20406"/>
                  </a:cubicBezTo>
                  <a:cubicBezTo>
                    <a:pt x="5228" y="19607"/>
                    <a:pt x="5159" y="18831"/>
                    <a:pt x="5068" y="18055"/>
                  </a:cubicBezTo>
                  <a:cubicBezTo>
                    <a:pt x="5045" y="17713"/>
                    <a:pt x="5022" y="17370"/>
                    <a:pt x="4954" y="17028"/>
                  </a:cubicBezTo>
                  <a:cubicBezTo>
                    <a:pt x="4908" y="16868"/>
                    <a:pt x="4862" y="16708"/>
                    <a:pt x="4748" y="16571"/>
                  </a:cubicBezTo>
                  <a:close/>
                  <a:moveTo>
                    <a:pt x="3493" y="16343"/>
                  </a:moveTo>
                  <a:lnTo>
                    <a:pt x="3493" y="16343"/>
                  </a:lnTo>
                  <a:cubicBezTo>
                    <a:pt x="3653" y="16366"/>
                    <a:pt x="3812" y="16366"/>
                    <a:pt x="3949" y="16389"/>
                  </a:cubicBezTo>
                  <a:cubicBezTo>
                    <a:pt x="4132" y="16412"/>
                    <a:pt x="4292" y="16457"/>
                    <a:pt x="4452" y="16503"/>
                  </a:cubicBezTo>
                  <a:cubicBezTo>
                    <a:pt x="4474" y="16503"/>
                    <a:pt x="4474" y="16503"/>
                    <a:pt x="4474" y="16526"/>
                  </a:cubicBezTo>
                  <a:cubicBezTo>
                    <a:pt x="4748" y="16686"/>
                    <a:pt x="4794" y="17028"/>
                    <a:pt x="4840" y="17325"/>
                  </a:cubicBezTo>
                  <a:cubicBezTo>
                    <a:pt x="4885" y="17736"/>
                    <a:pt x="4931" y="18146"/>
                    <a:pt x="4954" y="18557"/>
                  </a:cubicBezTo>
                  <a:cubicBezTo>
                    <a:pt x="5091" y="20018"/>
                    <a:pt x="5136" y="21502"/>
                    <a:pt x="5136" y="22963"/>
                  </a:cubicBezTo>
                  <a:cubicBezTo>
                    <a:pt x="5136" y="23693"/>
                    <a:pt x="5091" y="24423"/>
                    <a:pt x="5068" y="25154"/>
                  </a:cubicBezTo>
                  <a:cubicBezTo>
                    <a:pt x="5022" y="25656"/>
                    <a:pt x="5022" y="26341"/>
                    <a:pt x="4566" y="26660"/>
                  </a:cubicBezTo>
                  <a:cubicBezTo>
                    <a:pt x="4543" y="26660"/>
                    <a:pt x="4520" y="26683"/>
                    <a:pt x="4520" y="26706"/>
                  </a:cubicBezTo>
                  <a:cubicBezTo>
                    <a:pt x="4429" y="26729"/>
                    <a:pt x="4337" y="26751"/>
                    <a:pt x="4223" y="26774"/>
                  </a:cubicBezTo>
                  <a:cubicBezTo>
                    <a:pt x="4109" y="26797"/>
                    <a:pt x="3972" y="26820"/>
                    <a:pt x="3835" y="26820"/>
                  </a:cubicBezTo>
                  <a:cubicBezTo>
                    <a:pt x="3995" y="26615"/>
                    <a:pt x="4086" y="26363"/>
                    <a:pt x="4132" y="26090"/>
                  </a:cubicBezTo>
                  <a:cubicBezTo>
                    <a:pt x="4178" y="25724"/>
                    <a:pt x="4178" y="25336"/>
                    <a:pt x="4178" y="24948"/>
                  </a:cubicBezTo>
                  <a:cubicBezTo>
                    <a:pt x="4200" y="23328"/>
                    <a:pt x="4223" y="21684"/>
                    <a:pt x="4155" y="20064"/>
                  </a:cubicBezTo>
                  <a:cubicBezTo>
                    <a:pt x="4132" y="19242"/>
                    <a:pt x="4064" y="18443"/>
                    <a:pt x="3972" y="17644"/>
                  </a:cubicBezTo>
                  <a:cubicBezTo>
                    <a:pt x="3927" y="17233"/>
                    <a:pt x="3881" y="16594"/>
                    <a:pt x="3493" y="16343"/>
                  </a:cubicBezTo>
                  <a:close/>
                  <a:moveTo>
                    <a:pt x="1279" y="16480"/>
                  </a:moveTo>
                  <a:cubicBezTo>
                    <a:pt x="891" y="16914"/>
                    <a:pt x="959" y="17667"/>
                    <a:pt x="959" y="18192"/>
                  </a:cubicBezTo>
                  <a:cubicBezTo>
                    <a:pt x="959" y="19813"/>
                    <a:pt x="982" y="21456"/>
                    <a:pt x="982" y="23077"/>
                  </a:cubicBezTo>
                  <a:cubicBezTo>
                    <a:pt x="1005" y="23898"/>
                    <a:pt x="1005" y="24720"/>
                    <a:pt x="1005" y="25542"/>
                  </a:cubicBezTo>
                  <a:cubicBezTo>
                    <a:pt x="1028" y="25884"/>
                    <a:pt x="1005" y="26272"/>
                    <a:pt x="1188" y="26569"/>
                  </a:cubicBezTo>
                  <a:cubicBezTo>
                    <a:pt x="1256" y="26706"/>
                    <a:pt x="1347" y="26797"/>
                    <a:pt x="1439" y="26888"/>
                  </a:cubicBezTo>
                  <a:cubicBezTo>
                    <a:pt x="1347" y="26866"/>
                    <a:pt x="1279" y="26866"/>
                    <a:pt x="1188" y="26843"/>
                  </a:cubicBezTo>
                  <a:cubicBezTo>
                    <a:pt x="959" y="26820"/>
                    <a:pt x="708" y="26820"/>
                    <a:pt x="526" y="26660"/>
                  </a:cubicBezTo>
                  <a:cubicBezTo>
                    <a:pt x="366" y="26523"/>
                    <a:pt x="343" y="26295"/>
                    <a:pt x="343" y="26112"/>
                  </a:cubicBezTo>
                  <a:cubicBezTo>
                    <a:pt x="297" y="25565"/>
                    <a:pt x="297" y="25040"/>
                    <a:pt x="297" y="24515"/>
                  </a:cubicBezTo>
                  <a:cubicBezTo>
                    <a:pt x="252" y="23442"/>
                    <a:pt x="252" y="22346"/>
                    <a:pt x="252" y="21273"/>
                  </a:cubicBezTo>
                  <a:cubicBezTo>
                    <a:pt x="275" y="20201"/>
                    <a:pt x="275" y="19128"/>
                    <a:pt x="320" y="18055"/>
                  </a:cubicBezTo>
                  <a:cubicBezTo>
                    <a:pt x="320" y="17621"/>
                    <a:pt x="366" y="17142"/>
                    <a:pt x="685" y="16823"/>
                  </a:cubicBezTo>
                  <a:cubicBezTo>
                    <a:pt x="845" y="16663"/>
                    <a:pt x="1051" y="16549"/>
                    <a:pt x="1279" y="16480"/>
                  </a:cubicBezTo>
                  <a:close/>
                  <a:moveTo>
                    <a:pt x="2854" y="16298"/>
                  </a:moveTo>
                  <a:cubicBezTo>
                    <a:pt x="2991" y="16298"/>
                    <a:pt x="3128" y="16298"/>
                    <a:pt x="3265" y="16320"/>
                  </a:cubicBezTo>
                  <a:cubicBezTo>
                    <a:pt x="3516" y="16457"/>
                    <a:pt x="3653" y="16731"/>
                    <a:pt x="3721" y="17028"/>
                  </a:cubicBezTo>
                  <a:cubicBezTo>
                    <a:pt x="3790" y="17393"/>
                    <a:pt x="3812" y="17804"/>
                    <a:pt x="3858" y="18192"/>
                  </a:cubicBezTo>
                  <a:cubicBezTo>
                    <a:pt x="3995" y="19721"/>
                    <a:pt x="4041" y="21273"/>
                    <a:pt x="4018" y="22803"/>
                  </a:cubicBezTo>
                  <a:cubicBezTo>
                    <a:pt x="4018" y="23579"/>
                    <a:pt x="3995" y="24355"/>
                    <a:pt x="3972" y="25108"/>
                  </a:cubicBezTo>
                  <a:cubicBezTo>
                    <a:pt x="3972" y="25679"/>
                    <a:pt x="4041" y="26432"/>
                    <a:pt x="3561" y="26843"/>
                  </a:cubicBezTo>
                  <a:cubicBezTo>
                    <a:pt x="3561" y="26843"/>
                    <a:pt x="3561" y="26866"/>
                    <a:pt x="3561" y="26866"/>
                  </a:cubicBezTo>
                  <a:cubicBezTo>
                    <a:pt x="3402" y="26866"/>
                    <a:pt x="3265" y="26888"/>
                    <a:pt x="3128" y="26888"/>
                  </a:cubicBezTo>
                  <a:cubicBezTo>
                    <a:pt x="3128" y="26888"/>
                    <a:pt x="3128" y="26888"/>
                    <a:pt x="3128" y="26866"/>
                  </a:cubicBezTo>
                  <a:cubicBezTo>
                    <a:pt x="3128" y="26363"/>
                    <a:pt x="3105" y="25861"/>
                    <a:pt x="3105" y="25382"/>
                  </a:cubicBezTo>
                  <a:lnTo>
                    <a:pt x="3036" y="22826"/>
                  </a:lnTo>
                  <a:cubicBezTo>
                    <a:pt x="3014" y="21844"/>
                    <a:pt x="2991" y="20885"/>
                    <a:pt x="2968" y="19927"/>
                  </a:cubicBezTo>
                  <a:cubicBezTo>
                    <a:pt x="2945" y="19105"/>
                    <a:pt x="2945" y="18283"/>
                    <a:pt x="2899" y="17462"/>
                  </a:cubicBezTo>
                  <a:cubicBezTo>
                    <a:pt x="2899" y="17074"/>
                    <a:pt x="2899" y="16686"/>
                    <a:pt x="2854" y="16298"/>
                  </a:cubicBezTo>
                  <a:close/>
                  <a:moveTo>
                    <a:pt x="2762" y="16298"/>
                  </a:moveTo>
                  <a:cubicBezTo>
                    <a:pt x="2740" y="16457"/>
                    <a:pt x="2740" y="16640"/>
                    <a:pt x="2740" y="16800"/>
                  </a:cubicBezTo>
                  <a:cubicBezTo>
                    <a:pt x="2740" y="17096"/>
                    <a:pt x="2762" y="17416"/>
                    <a:pt x="2762" y="17713"/>
                  </a:cubicBezTo>
                  <a:cubicBezTo>
                    <a:pt x="2785" y="18580"/>
                    <a:pt x="2785" y="19425"/>
                    <a:pt x="2808" y="20292"/>
                  </a:cubicBezTo>
                  <a:cubicBezTo>
                    <a:pt x="2831" y="21251"/>
                    <a:pt x="2854" y="22209"/>
                    <a:pt x="2877" y="23168"/>
                  </a:cubicBezTo>
                  <a:cubicBezTo>
                    <a:pt x="2877" y="23990"/>
                    <a:pt x="2899" y="24811"/>
                    <a:pt x="2922" y="25633"/>
                  </a:cubicBezTo>
                  <a:cubicBezTo>
                    <a:pt x="2922" y="26044"/>
                    <a:pt x="2945" y="26478"/>
                    <a:pt x="2945" y="26911"/>
                  </a:cubicBezTo>
                  <a:cubicBezTo>
                    <a:pt x="2626" y="26820"/>
                    <a:pt x="2329" y="26592"/>
                    <a:pt x="2215" y="26272"/>
                  </a:cubicBezTo>
                  <a:cubicBezTo>
                    <a:pt x="2078" y="25907"/>
                    <a:pt x="2101" y="25450"/>
                    <a:pt x="2078" y="25062"/>
                  </a:cubicBezTo>
                  <a:cubicBezTo>
                    <a:pt x="2009" y="23510"/>
                    <a:pt x="1964" y="21958"/>
                    <a:pt x="1872" y="20429"/>
                  </a:cubicBezTo>
                  <a:cubicBezTo>
                    <a:pt x="1849" y="19630"/>
                    <a:pt x="1804" y="18854"/>
                    <a:pt x="1758" y="18078"/>
                  </a:cubicBezTo>
                  <a:cubicBezTo>
                    <a:pt x="1758" y="17713"/>
                    <a:pt x="1735" y="17325"/>
                    <a:pt x="1804" y="16937"/>
                  </a:cubicBezTo>
                  <a:cubicBezTo>
                    <a:pt x="1849" y="16777"/>
                    <a:pt x="1872" y="16594"/>
                    <a:pt x="1986" y="16480"/>
                  </a:cubicBezTo>
                  <a:cubicBezTo>
                    <a:pt x="2055" y="16412"/>
                    <a:pt x="2146" y="16343"/>
                    <a:pt x="2237" y="16298"/>
                  </a:cubicBezTo>
                  <a:close/>
                  <a:moveTo>
                    <a:pt x="1918" y="16320"/>
                  </a:moveTo>
                  <a:cubicBezTo>
                    <a:pt x="1895" y="16343"/>
                    <a:pt x="1872" y="16343"/>
                    <a:pt x="1849" y="16366"/>
                  </a:cubicBezTo>
                  <a:cubicBezTo>
                    <a:pt x="1735" y="16480"/>
                    <a:pt x="1667" y="16686"/>
                    <a:pt x="1644" y="16845"/>
                  </a:cubicBezTo>
                  <a:cubicBezTo>
                    <a:pt x="1553" y="17279"/>
                    <a:pt x="1576" y="17736"/>
                    <a:pt x="1598" y="18169"/>
                  </a:cubicBezTo>
                  <a:cubicBezTo>
                    <a:pt x="1667" y="19835"/>
                    <a:pt x="1735" y="21502"/>
                    <a:pt x="1804" y="23168"/>
                  </a:cubicBezTo>
                  <a:cubicBezTo>
                    <a:pt x="1849" y="23990"/>
                    <a:pt x="1895" y="24811"/>
                    <a:pt x="1941" y="25633"/>
                  </a:cubicBezTo>
                  <a:cubicBezTo>
                    <a:pt x="1964" y="25953"/>
                    <a:pt x="1986" y="26318"/>
                    <a:pt x="2192" y="26592"/>
                  </a:cubicBezTo>
                  <a:cubicBezTo>
                    <a:pt x="2283" y="26729"/>
                    <a:pt x="2420" y="26843"/>
                    <a:pt x="2557" y="26911"/>
                  </a:cubicBezTo>
                  <a:cubicBezTo>
                    <a:pt x="2481" y="26919"/>
                    <a:pt x="2407" y="26921"/>
                    <a:pt x="2335" y="26921"/>
                  </a:cubicBezTo>
                  <a:cubicBezTo>
                    <a:pt x="2189" y="26921"/>
                    <a:pt x="2047" y="26911"/>
                    <a:pt x="1895" y="26911"/>
                  </a:cubicBezTo>
                  <a:cubicBezTo>
                    <a:pt x="1895" y="26911"/>
                    <a:pt x="1872" y="26888"/>
                    <a:pt x="1872" y="26888"/>
                  </a:cubicBezTo>
                  <a:cubicBezTo>
                    <a:pt x="1507" y="26843"/>
                    <a:pt x="1302" y="26500"/>
                    <a:pt x="1233" y="26181"/>
                  </a:cubicBezTo>
                  <a:cubicBezTo>
                    <a:pt x="1188" y="25975"/>
                    <a:pt x="1210" y="25770"/>
                    <a:pt x="1188" y="25565"/>
                  </a:cubicBezTo>
                  <a:cubicBezTo>
                    <a:pt x="1188" y="25359"/>
                    <a:pt x="1188" y="25131"/>
                    <a:pt x="1188" y="24925"/>
                  </a:cubicBezTo>
                  <a:cubicBezTo>
                    <a:pt x="1188" y="23396"/>
                    <a:pt x="1188" y="21844"/>
                    <a:pt x="1165" y="20315"/>
                  </a:cubicBezTo>
                  <a:cubicBezTo>
                    <a:pt x="1165" y="19539"/>
                    <a:pt x="1142" y="18785"/>
                    <a:pt x="1142" y="18009"/>
                  </a:cubicBezTo>
                  <a:cubicBezTo>
                    <a:pt x="1142" y="17462"/>
                    <a:pt x="1096" y="16845"/>
                    <a:pt x="1530" y="16412"/>
                  </a:cubicBezTo>
                  <a:cubicBezTo>
                    <a:pt x="1530" y="16412"/>
                    <a:pt x="1530" y="16412"/>
                    <a:pt x="1530" y="16389"/>
                  </a:cubicBezTo>
                  <a:cubicBezTo>
                    <a:pt x="1621" y="16389"/>
                    <a:pt x="1713" y="16366"/>
                    <a:pt x="1804" y="16343"/>
                  </a:cubicBezTo>
                  <a:lnTo>
                    <a:pt x="1827" y="16343"/>
                  </a:lnTo>
                  <a:cubicBezTo>
                    <a:pt x="1872" y="16320"/>
                    <a:pt x="1895" y="16320"/>
                    <a:pt x="1918" y="16320"/>
                  </a:cubicBezTo>
                  <a:close/>
                  <a:moveTo>
                    <a:pt x="5387" y="26751"/>
                  </a:moveTo>
                  <a:lnTo>
                    <a:pt x="5387" y="26751"/>
                  </a:lnTo>
                  <a:cubicBezTo>
                    <a:pt x="5342" y="27094"/>
                    <a:pt x="5159" y="27391"/>
                    <a:pt x="4908" y="27619"/>
                  </a:cubicBezTo>
                  <a:cubicBezTo>
                    <a:pt x="4399" y="28088"/>
                    <a:pt x="3689" y="28172"/>
                    <a:pt x="3023" y="28172"/>
                  </a:cubicBezTo>
                  <a:cubicBezTo>
                    <a:pt x="2912" y="28172"/>
                    <a:pt x="2802" y="28170"/>
                    <a:pt x="2694" y="28167"/>
                  </a:cubicBezTo>
                  <a:cubicBezTo>
                    <a:pt x="2489" y="28167"/>
                    <a:pt x="2283" y="28167"/>
                    <a:pt x="2101" y="28098"/>
                  </a:cubicBezTo>
                  <a:cubicBezTo>
                    <a:pt x="1941" y="28053"/>
                    <a:pt x="1804" y="27961"/>
                    <a:pt x="1690" y="27847"/>
                  </a:cubicBezTo>
                  <a:cubicBezTo>
                    <a:pt x="1530" y="27642"/>
                    <a:pt x="1416" y="27368"/>
                    <a:pt x="1324" y="27094"/>
                  </a:cubicBezTo>
                  <a:lnTo>
                    <a:pt x="1324" y="27094"/>
                  </a:lnTo>
                  <a:cubicBezTo>
                    <a:pt x="1484" y="27117"/>
                    <a:pt x="1667" y="27140"/>
                    <a:pt x="1827" y="27140"/>
                  </a:cubicBezTo>
                  <a:cubicBezTo>
                    <a:pt x="2053" y="27154"/>
                    <a:pt x="2281" y="27161"/>
                    <a:pt x="2508" y="27161"/>
                  </a:cubicBezTo>
                  <a:cubicBezTo>
                    <a:pt x="3360" y="27161"/>
                    <a:pt x="4217" y="27059"/>
                    <a:pt x="5045" y="26843"/>
                  </a:cubicBezTo>
                  <a:cubicBezTo>
                    <a:pt x="5159" y="26820"/>
                    <a:pt x="5273" y="26774"/>
                    <a:pt x="5387" y="26751"/>
                  </a:cubicBezTo>
                  <a:close/>
                  <a:moveTo>
                    <a:pt x="4589" y="28075"/>
                  </a:moveTo>
                  <a:lnTo>
                    <a:pt x="4589" y="28075"/>
                  </a:lnTo>
                  <a:cubicBezTo>
                    <a:pt x="4566" y="28235"/>
                    <a:pt x="4566" y="28395"/>
                    <a:pt x="4566" y="28555"/>
                  </a:cubicBezTo>
                  <a:cubicBezTo>
                    <a:pt x="4543" y="28714"/>
                    <a:pt x="4566" y="28943"/>
                    <a:pt x="4452" y="29080"/>
                  </a:cubicBezTo>
                  <a:cubicBezTo>
                    <a:pt x="4315" y="29194"/>
                    <a:pt x="4086" y="29194"/>
                    <a:pt x="3927" y="29217"/>
                  </a:cubicBezTo>
                  <a:cubicBezTo>
                    <a:pt x="3721" y="29262"/>
                    <a:pt x="3516" y="29285"/>
                    <a:pt x="3310" y="29308"/>
                  </a:cubicBezTo>
                  <a:cubicBezTo>
                    <a:pt x="3219" y="29319"/>
                    <a:pt x="3122" y="29325"/>
                    <a:pt x="3022" y="29325"/>
                  </a:cubicBezTo>
                  <a:cubicBezTo>
                    <a:pt x="2922" y="29325"/>
                    <a:pt x="2820" y="29319"/>
                    <a:pt x="2717" y="29308"/>
                  </a:cubicBezTo>
                  <a:cubicBezTo>
                    <a:pt x="2671" y="29308"/>
                    <a:pt x="2616" y="29310"/>
                    <a:pt x="2558" y="29310"/>
                  </a:cubicBezTo>
                  <a:cubicBezTo>
                    <a:pt x="2414" y="29310"/>
                    <a:pt x="2251" y="29298"/>
                    <a:pt x="2169" y="29217"/>
                  </a:cubicBezTo>
                  <a:cubicBezTo>
                    <a:pt x="2055" y="29102"/>
                    <a:pt x="2055" y="28920"/>
                    <a:pt x="2055" y="28783"/>
                  </a:cubicBezTo>
                  <a:cubicBezTo>
                    <a:pt x="2055" y="28646"/>
                    <a:pt x="2032" y="28486"/>
                    <a:pt x="2032" y="28349"/>
                  </a:cubicBezTo>
                  <a:lnTo>
                    <a:pt x="2032" y="28349"/>
                  </a:lnTo>
                  <a:cubicBezTo>
                    <a:pt x="2183" y="28390"/>
                    <a:pt x="2342" y="28399"/>
                    <a:pt x="2504" y="28399"/>
                  </a:cubicBezTo>
                  <a:cubicBezTo>
                    <a:pt x="2612" y="28399"/>
                    <a:pt x="2721" y="28395"/>
                    <a:pt x="2831" y="28395"/>
                  </a:cubicBezTo>
                  <a:cubicBezTo>
                    <a:pt x="2929" y="28400"/>
                    <a:pt x="3027" y="28403"/>
                    <a:pt x="3126" y="28403"/>
                  </a:cubicBezTo>
                  <a:cubicBezTo>
                    <a:pt x="3484" y="28403"/>
                    <a:pt x="3842" y="28365"/>
                    <a:pt x="4200" y="28258"/>
                  </a:cubicBezTo>
                  <a:cubicBezTo>
                    <a:pt x="4337" y="28212"/>
                    <a:pt x="4452" y="28144"/>
                    <a:pt x="4589" y="28075"/>
                  </a:cubicBezTo>
                  <a:close/>
                  <a:moveTo>
                    <a:pt x="2854" y="0"/>
                  </a:moveTo>
                  <a:cubicBezTo>
                    <a:pt x="2854" y="982"/>
                    <a:pt x="2877" y="11322"/>
                    <a:pt x="2877" y="12303"/>
                  </a:cubicBezTo>
                  <a:cubicBezTo>
                    <a:pt x="2899" y="12851"/>
                    <a:pt x="2899" y="13399"/>
                    <a:pt x="2899" y="13947"/>
                  </a:cubicBezTo>
                  <a:cubicBezTo>
                    <a:pt x="2899" y="14106"/>
                    <a:pt x="2899" y="14266"/>
                    <a:pt x="2922" y="14449"/>
                  </a:cubicBezTo>
                  <a:cubicBezTo>
                    <a:pt x="2922" y="14472"/>
                    <a:pt x="2922" y="14494"/>
                    <a:pt x="2922" y="14517"/>
                  </a:cubicBezTo>
                  <a:lnTo>
                    <a:pt x="2854" y="14517"/>
                  </a:lnTo>
                  <a:cubicBezTo>
                    <a:pt x="2808" y="14517"/>
                    <a:pt x="2742" y="14507"/>
                    <a:pt x="2683" y="14507"/>
                  </a:cubicBezTo>
                  <a:cubicBezTo>
                    <a:pt x="2653" y="14507"/>
                    <a:pt x="2626" y="14510"/>
                    <a:pt x="2603" y="14517"/>
                  </a:cubicBezTo>
                  <a:cubicBezTo>
                    <a:pt x="2397" y="14563"/>
                    <a:pt x="2420" y="14768"/>
                    <a:pt x="2443" y="14905"/>
                  </a:cubicBezTo>
                  <a:cubicBezTo>
                    <a:pt x="2443" y="15065"/>
                    <a:pt x="2443" y="15202"/>
                    <a:pt x="2466" y="15362"/>
                  </a:cubicBezTo>
                  <a:lnTo>
                    <a:pt x="2420" y="15362"/>
                  </a:lnTo>
                  <a:cubicBezTo>
                    <a:pt x="2101" y="15385"/>
                    <a:pt x="1758" y="15362"/>
                    <a:pt x="1530" y="15590"/>
                  </a:cubicBezTo>
                  <a:cubicBezTo>
                    <a:pt x="1347" y="15773"/>
                    <a:pt x="1256" y="16046"/>
                    <a:pt x="1210" y="16298"/>
                  </a:cubicBezTo>
                  <a:cubicBezTo>
                    <a:pt x="1165" y="16320"/>
                    <a:pt x="1142" y="16320"/>
                    <a:pt x="1119" y="16320"/>
                  </a:cubicBezTo>
                  <a:cubicBezTo>
                    <a:pt x="708" y="16480"/>
                    <a:pt x="389" y="16754"/>
                    <a:pt x="229" y="17165"/>
                  </a:cubicBezTo>
                  <a:cubicBezTo>
                    <a:pt x="69" y="17621"/>
                    <a:pt x="92" y="18169"/>
                    <a:pt x="69" y="18649"/>
                  </a:cubicBezTo>
                  <a:cubicBezTo>
                    <a:pt x="23" y="19790"/>
                    <a:pt x="1" y="20931"/>
                    <a:pt x="1" y="22072"/>
                  </a:cubicBezTo>
                  <a:cubicBezTo>
                    <a:pt x="23" y="23214"/>
                    <a:pt x="46" y="24378"/>
                    <a:pt x="69" y="25519"/>
                  </a:cubicBezTo>
                  <a:cubicBezTo>
                    <a:pt x="92" y="25770"/>
                    <a:pt x="92" y="26044"/>
                    <a:pt x="115" y="26295"/>
                  </a:cubicBezTo>
                  <a:cubicBezTo>
                    <a:pt x="160" y="26500"/>
                    <a:pt x="229" y="26706"/>
                    <a:pt x="389" y="26843"/>
                  </a:cubicBezTo>
                  <a:cubicBezTo>
                    <a:pt x="571" y="27003"/>
                    <a:pt x="800" y="27025"/>
                    <a:pt x="1028" y="27071"/>
                  </a:cubicBezTo>
                  <a:lnTo>
                    <a:pt x="1051" y="27071"/>
                  </a:lnTo>
                  <a:cubicBezTo>
                    <a:pt x="1165" y="27436"/>
                    <a:pt x="1324" y="27847"/>
                    <a:pt x="1621" y="28121"/>
                  </a:cubicBezTo>
                  <a:cubicBezTo>
                    <a:pt x="1690" y="28189"/>
                    <a:pt x="1781" y="28235"/>
                    <a:pt x="1849" y="28258"/>
                  </a:cubicBezTo>
                  <a:cubicBezTo>
                    <a:pt x="1849" y="28463"/>
                    <a:pt x="1872" y="28646"/>
                    <a:pt x="1872" y="28829"/>
                  </a:cubicBezTo>
                  <a:cubicBezTo>
                    <a:pt x="1872" y="28966"/>
                    <a:pt x="1895" y="29125"/>
                    <a:pt x="1964" y="29239"/>
                  </a:cubicBezTo>
                  <a:cubicBezTo>
                    <a:pt x="2055" y="29354"/>
                    <a:pt x="2169" y="29422"/>
                    <a:pt x="2306" y="29445"/>
                  </a:cubicBezTo>
                  <a:cubicBezTo>
                    <a:pt x="2306" y="29491"/>
                    <a:pt x="2306" y="29536"/>
                    <a:pt x="2306" y="29605"/>
                  </a:cubicBezTo>
                  <a:cubicBezTo>
                    <a:pt x="2306" y="29650"/>
                    <a:pt x="2306" y="29719"/>
                    <a:pt x="2306" y="29764"/>
                  </a:cubicBezTo>
                  <a:cubicBezTo>
                    <a:pt x="2306" y="29901"/>
                    <a:pt x="2306" y="30016"/>
                    <a:pt x="2329" y="30152"/>
                  </a:cubicBezTo>
                  <a:cubicBezTo>
                    <a:pt x="2329" y="30267"/>
                    <a:pt x="2329" y="30404"/>
                    <a:pt x="2352" y="30518"/>
                  </a:cubicBezTo>
                  <a:cubicBezTo>
                    <a:pt x="2352" y="30632"/>
                    <a:pt x="2397" y="30746"/>
                    <a:pt x="2420" y="30883"/>
                  </a:cubicBezTo>
                  <a:cubicBezTo>
                    <a:pt x="2420" y="30883"/>
                    <a:pt x="2420" y="30883"/>
                    <a:pt x="2420" y="30860"/>
                  </a:cubicBezTo>
                  <a:cubicBezTo>
                    <a:pt x="2420" y="30746"/>
                    <a:pt x="2443" y="30632"/>
                    <a:pt x="2443" y="30495"/>
                  </a:cubicBezTo>
                  <a:cubicBezTo>
                    <a:pt x="2443" y="30381"/>
                    <a:pt x="2420" y="30244"/>
                    <a:pt x="2420" y="30130"/>
                  </a:cubicBezTo>
                  <a:cubicBezTo>
                    <a:pt x="2420" y="30016"/>
                    <a:pt x="2420" y="29901"/>
                    <a:pt x="2420" y="29764"/>
                  </a:cubicBezTo>
                  <a:cubicBezTo>
                    <a:pt x="2420" y="29719"/>
                    <a:pt x="2420" y="29650"/>
                    <a:pt x="2443" y="29582"/>
                  </a:cubicBezTo>
                  <a:cubicBezTo>
                    <a:pt x="2443" y="29536"/>
                    <a:pt x="2443" y="29491"/>
                    <a:pt x="2443" y="29468"/>
                  </a:cubicBezTo>
                  <a:lnTo>
                    <a:pt x="2717" y="29468"/>
                  </a:lnTo>
                  <a:cubicBezTo>
                    <a:pt x="2717" y="29742"/>
                    <a:pt x="2762" y="30038"/>
                    <a:pt x="2785" y="30312"/>
                  </a:cubicBezTo>
                  <a:cubicBezTo>
                    <a:pt x="2785" y="30472"/>
                    <a:pt x="2785" y="30609"/>
                    <a:pt x="2808" y="30769"/>
                  </a:cubicBezTo>
                  <a:cubicBezTo>
                    <a:pt x="2808" y="30906"/>
                    <a:pt x="2808" y="31043"/>
                    <a:pt x="2854" y="31180"/>
                  </a:cubicBezTo>
                  <a:cubicBezTo>
                    <a:pt x="2854" y="31191"/>
                    <a:pt x="2865" y="31197"/>
                    <a:pt x="2877" y="31197"/>
                  </a:cubicBezTo>
                  <a:cubicBezTo>
                    <a:pt x="2888" y="31197"/>
                    <a:pt x="2899" y="31191"/>
                    <a:pt x="2899" y="31180"/>
                  </a:cubicBezTo>
                  <a:cubicBezTo>
                    <a:pt x="2922" y="31043"/>
                    <a:pt x="2899" y="30906"/>
                    <a:pt x="2899" y="30769"/>
                  </a:cubicBezTo>
                  <a:cubicBezTo>
                    <a:pt x="2899" y="30609"/>
                    <a:pt x="2877" y="30472"/>
                    <a:pt x="2877" y="30312"/>
                  </a:cubicBezTo>
                  <a:cubicBezTo>
                    <a:pt x="2854" y="30038"/>
                    <a:pt x="2854" y="29742"/>
                    <a:pt x="2831" y="29468"/>
                  </a:cubicBezTo>
                  <a:lnTo>
                    <a:pt x="3219" y="29468"/>
                  </a:lnTo>
                  <a:cubicBezTo>
                    <a:pt x="3196" y="29650"/>
                    <a:pt x="3219" y="29856"/>
                    <a:pt x="3219" y="30061"/>
                  </a:cubicBezTo>
                  <a:cubicBezTo>
                    <a:pt x="3219" y="30289"/>
                    <a:pt x="3219" y="30495"/>
                    <a:pt x="3242" y="30723"/>
                  </a:cubicBezTo>
                  <a:cubicBezTo>
                    <a:pt x="3242" y="30735"/>
                    <a:pt x="3259" y="30740"/>
                    <a:pt x="3276" y="30740"/>
                  </a:cubicBezTo>
                  <a:cubicBezTo>
                    <a:pt x="3293" y="30740"/>
                    <a:pt x="3310" y="30735"/>
                    <a:pt x="3310" y="30723"/>
                  </a:cubicBezTo>
                  <a:cubicBezTo>
                    <a:pt x="3310" y="30495"/>
                    <a:pt x="3310" y="30289"/>
                    <a:pt x="3310" y="30061"/>
                  </a:cubicBezTo>
                  <a:cubicBezTo>
                    <a:pt x="3310" y="29856"/>
                    <a:pt x="3333" y="29650"/>
                    <a:pt x="3333" y="29445"/>
                  </a:cubicBezTo>
                  <a:cubicBezTo>
                    <a:pt x="3447" y="29445"/>
                    <a:pt x="3561" y="29445"/>
                    <a:pt x="3675" y="29422"/>
                  </a:cubicBezTo>
                  <a:lnTo>
                    <a:pt x="3675" y="29422"/>
                  </a:lnTo>
                  <a:cubicBezTo>
                    <a:pt x="3653" y="29536"/>
                    <a:pt x="3675" y="29673"/>
                    <a:pt x="3653" y="29787"/>
                  </a:cubicBezTo>
                  <a:lnTo>
                    <a:pt x="3653" y="30244"/>
                  </a:lnTo>
                  <a:cubicBezTo>
                    <a:pt x="3653" y="30540"/>
                    <a:pt x="3630" y="30860"/>
                    <a:pt x="3698" y="31157"/>
                  </a:cubicBezTo>
                  <a:cubicBezTo>
                    <a:pt x="3698" y="31168"/>
                    <a:pt x="3704" y="31174"/>
                    <a:pt x="3710" y="31174"/>
                  </a:cubicBezTo>
                  <a:cubicBezTo>
                    <a:pt x="3715" y="31174"/>
                    <a:pt x="3721" y="31168"/>
                    <a:pt x="3721" y="31157"/>
                  </a:cubicBezTo>
                  <a:cubicBezTo>
                    <a:pt x="3790" y="30860"/>
                    <a:pt x="3790" y="30540"/>
                    <a:pt x="3790" y="30244"/>
                  </a:cubicBezTo>
                  <a:cubicBezTo>
                    <a:pt x="3790" y="30084"/>
                    <a:pt x="3790" y="29924"/>
                    <a:pt x="3812" y="29764"/>
                  </a:cubicBezTo>
                  <a:cubicBezTo>
                    <a:pt x="3812" y="29650"/>
                    <a:pt x="3812" y="29513"/>
                    <a:pt x="3790" y="29399"/>
                  </a:cubicBezTo>
                  <a:cubicBezTo>
                    <a:pt x="3835" y="29399"/>
                    <a:pt x="3881" y="29399"/>
                    <a:pt x="3927" y="29376"/>
                  </a:cubicBezTo>
                  <a:cubicBezTo>
                    <a:pt x="3995" y="29376"/>
                    <a:pt x="4041" y="29376"/>
                    <a:pt x="4109" y="29354"/>
                  </a:cubicBezTo>
                  <a:cubicBezTo>
                    <a:pt x="4109" y="29833"/>
                    <a:pt x="4109" y="30289"/>
                    <a:pt x="4109" y="30769"/>
                  </a:cubicBezTo>
                  <a:cubicBezTo>
                    <a:pt x="4109" y="30803"/>
                    <a:pt x="4138" y="30820"/>
                    <a:pt x="4166" y="30820"/>
                  </a:cubicBezTo>
                  <a:cubicBezTo>
                    <a:pt x="4195" y="30820"/>
                    <a:pt x="4223" y="30803"/>
                    <a:pt x="4223" y="30769"/>
                  </a:cubicBezTo>
                  <a:cubicBezTo>
                    <a:pt x="4246" y="30289"/>
                    <a:pt x="4269" y="29810"/>
                    <a:pt x="4223" y="29331"/>
                  </a:cubicBezTo>
                  <a:cubicBezTo>
                    <a:pt x="4429" y="29285"/>
                    <a:pt x="4611" y="29194"/>
                    <a:pt x="4657" y="28988"/>
                  </a:cubicBezTo>
                  <a:cubicBezTo>
                    <a:pt x="4703" y="28829"/>
                    <a:pt x="4703" y="28669"/>
                    <a:pt x="4703" y="28509"/>
                  </a:cubicBezTo>
                  <a:cubicBezTo>
                    <a:pt x="4703" y="28349"/>
                    <a:pt x="4703" y="28189"/>
                    <a:pt x="4703" y="28030"/>
                  </a:cubicBezTo>
                  <a:cubicBezTo>
                    <a:pt x="4885" y="27916"/>
                    <a:pt x="5045" y="27779"/>
                    <a:pt x="5182" y="27619"/>
                  </a:cubicBezTo>
                  <a:cubicBezTo>
                    <a:pt x="5387" y="27368"/>
                    <a:pt x="5547" y="27048"/>
                    <a:pt x="5547" y="26706"/>
                  </a:cubicBezTo>
                  <a:cubicBezTo>
                    <a:pt x="5821" y="26615"/>
                    <a:pt x="6095" y="26478"/>
                    <a:pt x="6232" y="26204"/>
                  </a:cubicBezTo>
                  <a:cubicBezTo>
                    <a:pt x="6346" y="26021"/>
                    <a:pt x="6369" y="25793"/>
                    <a:pt x="6369" y="25565"/>
                  </a:cubicBezTo>
                  <a:cubicBezTo>
                    <a:pt x="6369" y="25291"/>
                    <a:pt x="6369" y="25017"/>
                    <a:pt x="6346" y="24766"/>
                  </a:cubicBezTo>
                  <a:cubicBezTo>
                    <a:pt x="6323" y="23602"/>
                    <a:pt x="6300" y="22460"/>
                    <a:pt x="6255" y="21296"/>
                  </a:cubicBezTo>
                  <a:cubicBezTo>
                    <a:pt x="6232" y="20726"/>
                    <a:pt x="6232" y="20155"/>
                    <a:pt x="6209" y="19584"/>
                  </a:cubicBezTo>
                  <a:cubicBezTo>
                    <a:pt x="6186" y="19082"/>
                    <a:pt x="6186" y="18580"/>
                    <a:pt x="6163" y="18055"/>
                  </a:cubicBezTo>
                  <a:cubicBezTo>
                    <a:pt x="6118" y="17667"/>
                    <a:pt x="6049" y="17233"/>
                    <a:pt x="5775" y="16937"/>
                  </a:cubicBezTo>
                  <a:cubicBezTo>
                    <a:pt x="5524" y="16686"/>
                    <a:pt x="5205" y="16526"/>
                    <a:pt x="4885" y="16412"/>
                  </a:cubicBezTo>
                  <a:cubicBezTo>
                    <a:pt x="4885" y="16389"/>
                    <a:pt x="4885" y="16389"/>
                    <a:pt x="4862" y="16389"/>
                  </a:cubicBezTo>
                  <a:cubicBezTo>
                    <a:pt x="4840" y="16275"/>
                    <a:pt x="4817" y="16161"/>
                    <a:pt x="4794" y="16046"/>
                  </a:cubicBezTo>
                  <a:cubicBezTo>
                    <a:pt x="4771" y="15955"/>
                    <a:pt x="4748" y="15864"/>
                    <a:pt x="4703" y="15750"/>
                  </a:cubicBezTo>
                  <a:cubicBezTo>
                    <a:pt x="4680" y="15613"/>
                    <a:pt x="4589" y="15476"/>
                    <a:pt x="4452" y="15407"/>
                  </a:cubicBezTo>
                  <a:cubicBezTo>
                    <a:pt x="4337" y="15339"/>
                    <a:pt x="4200" y="15339"/>
                    <a:pt x="4064" y="15339"/>
                  </a:cubicBezTo>
                  <a:lnTo>
                    <a:pt x="3516" y="15339"/>
                  </a:lnTo>
                  <a:cubicBezTo>
                    <a:pt x="3516" y="15248"/>
                    <a:pt x="3516" y="15156"/>
                    <a:pt x="3516" y="15088"/>
                  </a:cubicBezTo>
                  <a:cubicBezTo>
                    <a:pt x="3539" y="14974"/>
                    <a:pt x="3539" y="14882"/>
                    <a:pt x="3516" y="14768"/>
                  </a:cubicBezTo>
                  <a:cubicBezTo>
                    <a:pt x="3516" y="14677"/>
                    <a:pt x="3493" y="14608"/>
                    <a:pt x="3402" y="14563"/>
                  </a:cubicBezTo>
                  <a:cubicBezTo>
                    <a:pt x="3333" y="14540"/>
                    <a:pt x="3242" y="14540"/>
                    <a:pt x="3151" y="14540"/>
                  </a:cubicBezTo>
                  <a:lnTo>
                    <a:pt x="3082" y="14540"/>
                  </a:lnTo>
                  <a:cubicBezTo>
                    <a:pt x="3082" y="14472"/>
                    <a:pt x="3105" y="14426"/>
                    <a:pt x="3105" y="14380"/>
                  </a:cubicBezTo>
                  <a:cubicBezTo>
                    <a:pt x="3105" y="14175"/>
                    <a:pt x="3082" y="13969"/>
                    <a:pt x="3082" y="13787"/>
                  </a:cubicBezTo>
                  <a:cubicBezTo>
                    <a:pt x="3082" y="12554"/>
                    <a:pt x="3059" y="1963"/>
                    <a:pt x="3036" y="754"/>
                  </a:cubicBezTo>
                  <a:cubicBezTo>
                    <a:pt x="3036" y="502"/>
                    <a:pt x="3014" y="251"/>
                    <a:pt x="30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25"/>
            <p:cNvSpPr/>
            <p:nvPr/>
          </p:nvSpPr>
          <p:spPr>
            <a:xfrm>
              <a:off x="1110050" y="1966450"/>
              <a:ext cx="63925" cy="31275"/>
            </a:xfrm>
            <a:custGeom>
              <a:avLst/>
              <a:gdLst/>
              <a:ahLst/>
              <a:cxnLst/>
              <a:rect l="l" t="t" r="r" b="b"/>
              <a:pathLst>
                <a:path w="2557" h="1251" extrusionOk="0">
                  <a:moveTo>
                    <a:pt x="2557" y="0"/>
                  </a:moveTo>
                  <a:cubicBezTo>
                    <a:pt x="2420" y="69"/>
                    <a:pt x="2305" y="137"/>
                    <a:pt x="2168" y="183"/>
                  </a:cubicBezTo>
                  <a:cubicBezTo>
                    <a:pt x="1810" y="290"/>
                    <a:pt x="1452" y="328"/>
                    <a:pt x="1094" y="328"/>
                  </a:cubicBezTo>
                  <a:cubicBezTo>
                    <a:pt x="995" y="328"/>
                    <a:pt x="897" y="325"/>
                    <a:pt x="799" y="320"/>
                  </a:cubicBezTo>
                  <a:cubicBezTo>
                    <a:pt x="689" y="320"/>
                    <a:pt x="580" y="324"/>
                    <a:pt x="472" y="324"/>
                  </a:cubicBezTo>
                  <a:cubicBezTo>
                    <a:pt x="310" y="324"/>
                    <a:pt x="151" y="315"/>
                    <a:pt x="0" y="274"/>
                  </a:cubicBezTo>
                  <a:lnTo>
                    <a:pt x="0" y="274"/>
                  </a:lnTo>
                  <a:cubicBezTo>
                    <a:pt x="0" y="411"/>
                    <a:pt x="23" y="571"/>
                    <a:pt x="23" y="708"/>
                  </a:cubicBezTo>
                  <a:cubicBezTo>
                    <a:pt x="23" y="845"/>
                    <a:pt x="23" y="1027"/>
                    <a:pt x="137" y="1142"/>
                  </a:cubicBezTo>
                  <a:cubicBezTo>
                    <a:pt x="219" y="1223"/>
                    <a:pt x="382" y="1235"/>
                    <a:pt x="526" y="1235"/>
                  </a:cubicBezTo>
                  <a:cubicBezTo>
                    <a:pt x="584" y="1235"/>
                    <a:pt x="639" y="1233"/>
                    <a:pt x="685" y="1233"/>
                  </a:cubicBezTo>
                  <a:cubicBezTo>
                    <a:pt x="788" y="1244"/>
                    <a:pt x="890" y="1250"/>
                    <a:pt x="990" y="1250"/>
                  </a:cubicBezTo>
                  <a:cubicBezTo>
                    <a:pt x="1090" y="1250"/>
                    <a:pt x="1187" y="1244"/>
                    <a:pt x="1278" y="1233"/>
                  </a:cubicBezTo>
                  <a:cubicBezTo>
                    <a:pt x="1484" y="1210"/>
                    <a:pt x="1689" y="1187"/>
                    <a:pt x="1895" y="1142"/>
                  </a:cubicBezTo>
                  <a:cubicBezTo>
                    <a:pt x="2054" y="1119"/>
                    <a:pt x="2283" y="1119"/>
                    <a:pt x="2420" y="1005"/>
                  </a:cubicBezTo>
                  <a:cubicBezTo>
                    <a:pt x="2534" y="868"/>
                    <a:pt x="2511" y="639"/>
                    <a:pt x="2534" y="480"/>
                  </a:cubicBezTo>
                  <a:cubicBezTo>
                    <a:pt x="2534" y="320"/>
                    <a:pt x="2534" y="160"/>
                    <a:pt x="25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5"/>
            <p:cNvSpPr/>
            <p:nvPr/>
          </p:nvSpPr>
          <p:spPr>
            <a:xfrm>
              <a:off x="1092350" y="1933350"/>
              <a:ext cx="101600" cy="35550"/>
            </a:xfrm>
            <a:custGeom>
              <a:avLst/>
              <a:gdLst/>
              <a:ahLst/>
              <a:cxnLst/>
              <a:rect l="l" t="t" r="r" b="b"/>
              <a:pathLst>
                <a:path w="4064" h="1422" extrusionOk="0">
                  <a:moveTo>
                    <a:pt x="4063" y="0"/>
                  </a:moveTo>
                  <a:lnTo>
                    <a:pt x="4063" y="0"/>
                  </a:lnTo>
                  <a:cubicBezTo>
                    <a:pt x="3949" y="23"/>
                    <a:pt x="3835" y="69"/>
                    <a:pt x="3721" y="92"/>
                  </a:cubicBezTo>
                  <a:cubicBezTo>
                    <a:pt x="2893" y="308"/>
                    <a:pt x="2036" y="410"/>
                    <a:pt x="1184" y="410"/>
                  </a:cubicBezTo>
                  <a:cubicBezTo>
                    <a:pt x="957" y="410"/>
                    <a:pt x="729" y="403"/>
                    <a:pt x="503" y="389"/>
                  </a:cubicBezTo>
                  <a:cubicBezTo>
                    <a:pt x="343" y="389"/>
                    <a:pt x="160" y="366"/>
                    <a:pt x="0" y="343"/>
                  </a:cubicBezTo>
                  <a:lnTo>
                    <a:pt x="0" y="343"/>
                  </a:lnTo>
                  <a:cubicBezTo>
                    <a:pt x="92" y="617"/>
                    <a:pt x="206" y="891"/>
                    <a:pt x="366" y="1096"/>
                  </a:cubicBezTo>
                  <a:cubicBezTo>
                    <a:pt x="480" y="1210"/>
                    <a:pt x="617" y="1302"/>
                    <a:pt x="777" y="1347"/>
                  </a:cubicBezTo>
                  <a:cubicBezTo>
                    <a:pt x="959" y="1416"/>
                    <a:pt x="1165" y="1416"/>
                    <a:pt x="1370" y="1416"/>
                  </a:cubicBezTo>
                  <a:cubicBezTo>
                    <a:pt x="1478" y="1419"/>
                    <a:pt x="1588" y="1421"/>
                    <a:pt x="1699" y="1421"/>
                  </a:cubicBezTo>
                  <a:cubicBezTo>
                    <a:pt x="2365" y="1421"/>
                    <a:pt x="3075" y="1337"/>
                    <a:pt x="3584" y="868"/>
                  </a:cubicBezTo>
                  <a:cubicBezTo>
                    <a:pt x="3835" y="640"/>
                    <a:pt x="4018" y="343"/>
                    <a:pt x="40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25"/>
            <p:cNvSpPr/>
            <p:nvPr/>
          </p:nvSpPr>
          <p:spPr>
            <a:xfrm>
              <a:off x="1094625" y="1652600"/>
              <a:ext cx="82775" cy="21125"/>
            </a:xfrm>
            <a:custGeom>
              <a:avLst/>
              <a:gdLst/>
              <a:ahLst/>
              <a:cxnLst/>
              <a:rect l="l" t="t" r="r" b="b"/>
              <a:pathLst>
                <a:path w="3311" h="845" extrusionOk="0">
                  <a:moveTo>
                    <a:pt x="1621" y="0"/>
                  </a:moveTo>
                  <a:cubicBezTo>
                    <a:pt x="1439" y="23"/>
                    <a:pt x="1233" y="23"/>
                    <a:pt x="1028" y="23"/>
                  </a:cubicBezTo>
                  <a:cubicBezTo>
                    <a:pt x="845" y="46"/>
                    <a:pt x="617" y="23"/>
                    <a:pt x="412" y="92"/>
                  </a:cubicBezTo>
                  <a:cubicBezTo>
                    <a:pt x="161" y="183"/>
                    <a:pt x="69" y="480"/>
                    <a:pt x="1" y="708"/>
                  </a:cubicBezTo>
                  <a:cubicBezTo>
                    <a:pt x="115" y="685"/>
                    <a:pt x="229" y="662"/>
                    <a:pt x="343" y="640"/>
                  </a:cubicBezTo>
                  <a:cubicBezTo>
                    <a:pt x="343" y="640"/>
                    <a:pt x="366" y="640"/>
                    <a:pt x="389" y="662"/>
                  </a:cubicBezTo>
                  <a:cubicBezTo>
                    <a:pt x="708" y="602"/>
                    <a:pt x="1038" y="581"/>
                    <a:pt x="1371" y="581"/>
                  </a:cubicBezTo>
                  <a:cubicBezTo>
                    <a:pt x="1538" y="581"/>
                    <a:pt x="1705" y="586"/>
                    <a:pt x="1872" y="594"/>
                  </a:cubicBezTo>
                  <a:cubicBezTo>
                    <a:pt x="2329" y="640"/>
                    <a:pt x="2785" y="685"/>
                    <a:pt x="3219" y="822"/>
                  </a:cubicBezTo>
                  <a:cubicBezTo>
                    <a:pt x="3265" y="822"/>
                    <a:pt x="3288" y="822"/>
                    <a:pt x="3310" y="845"/>
                  </a:cubicBezTo>
                  <a:cubicBezTo>
                    <a:pt x="3288" y="754"/>
                    <a:pt x="3242" y="662"/>
                    <a:pt x="3196" y="571"/>
                  </a:cubicBezTo>
                  <a:cubicBezTo>
                    <a:pt x="3174" y="480"/>
                    <a:pt x="3151" y="388"/>
                    <a:pt x="3105" y="297"/>
                  </a:cubicBezTo>
                  <a:cubicBezTo>
                    <a:pt x="3082" y="229"/>
                    <a:pt x="3059" y="160"/>
                    <a:pt x="2991" y="115"/>
                  </a:cubicBezTo>
                  <a:cubicBezTo>
                    <a:pt x="2945" y="69"/>
                    <a:pt x="2854" y="46"/>
                    <a:pt x="2785" y="23"/>
                  </a:cubicBezTo>
                  <a:cubicBezTo>
                    <a:pt x="2603" y="0"/>
                    <a:pt x="2420" y="0"/>
                    <a:pt x="2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25"/>
            <p:cNvSpPr/>
            <p:nvPr/>
          </p:nvSpPr>
          <p:spPr>
            <a:xfrm>
              <a:off x="1123725" y="1631400"/>
              <a:ext cx="20000" cy="17225"/>
            </a:xfrm>
            <a:custGeom>
              <a:avLst/>
              <a:gdLst/>
              <a:ahLst/>
              <a:cxnLst/>
              <a:rect l="l" t="t" r="r" b="b"/>
              <a:pathLst>
                <a:path w="800" h="689" extrusionOk="0">
                  <a:moveTo>
                    <a:pt x="63" y="0"/>
                  </a:moveTo>
                  <a:cubicBezTo>
                    <a:pt x="40" y="0"/>
                    <a:pt x="24" y="8"/>
                    <a:pt x="24" y="50"/>
                  </a:cubicBezTo>
                  <a:cubicBezTo>
                    <a:pt x="1" y="118"/>
                    <a:pt x="24" y="187"/>
                    <a:pt x="24" y="255"/>
                  </a:cubicBezTo>
                  <a:cubicBezTo>
                    <a:pt x="24" y="392"/>
                    <a:pt x="47" y="529"/>
                    <a:pt x="47" y="689"/>
                  </a:cubicBezTo>
                  <a:cubicBezTo>
                    <a:pt x="298" y="666"/>
                    <a:pt x="549" y="666"/>
                    <a:pt x="800" y="666"/>
                  </a:cubicBezTo>
                  <a:cubicBezTo>
                    <a:pt x="777" y="529"/>
                    <a:pt x="777" y="392"/>
                    <a:pt x="777" y="255"/>
                  </a:cubicBezTo>
                  <a:cubicBezTo>
                    <a:pt x="777" y="232"/>
                    <a:pt x="754" y="187"/>
                    <a:pt x="754" y="141"/>
                  </a:cubicBezTo>
                  <a:cubicBezTo>
                    <a:pt x="754" y="118"/>
                    <a:pt x="777" y="72"/>
                    <a:pt x="754" y="50"/>
                  </a:cubicBezTo>
                  <a:lnTo>
                    <a:pt x="594" y="50"/>
                  </a:lnTo>
                  <a:cubicBezTo>
                    <a:pt x="435" y="27"/>
                    <a:pt x="275" y="4"/>
                    <a:pt x="115" y="4"/>
                  </a:cubicBezTo>
                  <a:cubicBezTo>
                    <a:pt x="97" y="4"/>
                    <a:pt x="78" y="0"/>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5"/>
            <p:cNvSpPr/>
            <p:nvPr/>
          </p:nvSpPr>
          <p:spPr>
            <a:xfrm>
              <a:off x="1073525" y="1657125"/>
              <a:ext cx="129550" cy="335025"/>
            </a:xfrm>
            <a:custGeom>
              <a:avLst/>
              <a:gdLst/>
              <a:ahLst/>
              <a:cxnLst/>
              <a:rect l="l" t="t" r="r" b="b"/>
              <a:pathLst>
                <a:path w="5182" h="13401" extrusionOk="0">
                  <a:moveTo>
                    <a:pt x="2912" y="0"/>
                  </a:moveTo>
                  <a:cubicBezTo>
                    <a:pt x="2813" y="0"/>
                    <a:pt x="2716" y="2"/>
                    <a:pt x="2625" y="2"/>
                  </a:cubicBezTo>
                  <a:lnTo>
                    <a:pt x="2077" y="2"/>
                  </a:lnTo>
                  <a:cubicBezTo>
                    <a:pt x="1918" y="25"/>
                    <a:pt x="1712" y="25"/>
                    <a:pt x="1530" y="48"/>
                  </a:cubicBezTo>
                  <a:cubicBezTo>
                    <a:pt x="1484" y="71"/>
                    <a:pt x="1507" y="162"/>
                    <a:pt x="1552" y="162"/>
                  </a:cubicBezTo>
                  <a:cubicBezTo>
                    <a:pt x="1735" y="162"/>
                    <a:pt x="1918" y="139"/>
                    <a:pt x="2077" y="139"/>
                  </a:cubicBezTo>
                  <a:lnTo>
                    <a:pt x="2602" y="139"/>
                  </a:lnTo>
                  <a:cubicBezTo>
                    <a:pt x="2762" y="139"/>
                    <a:pt x="2945" y="116"/>
                    <a:pt x="3127" y="116"/>
                  </a:cubicBezTo>
                  <a:cubicBezTo>
                    <a:pt x="3287" y="116"/>
                    <a:pt x="3447" y="139"/>
                    <a:pt x="3607" y="185"/>
                  </a:cubicBezTo>
                  <a:cubicBezTo>
                    <a:pt x="3614" y="187"/>
                    <a:pt x="3621" y="188"/>
                    <a:pt x="3627" y="188"/>
                  </a:cubicBezTo>
                  <a:cubicBezTo>
                    <a:pt x="3675" y="188"/>
                    <a:pt x="3670" y="114"/>
                    <a:pt x="3629" y="93"/>
                  </a:cubicBezTo>
                  <a:cubicBezTo>
                    <a:pt x="3418" y="12"/>
                    <a:pt x="3159" y="0"/>
                    <a:pt x="2912" y="0"/>
                  </a:cubicBezTo>
                  <a:close/>
                  <a:moveTo>
                    <a:pt x="1256" y="71"/>
                  </a:moveTo>
                  <a:cubicBezTo>
                    <a:pt x="1233" y="71"/>
                    <a:pt x="1233" y="93"/>
                    <a:pt x="1233" y="93"/>
                  </a:cubicBezTo>
                  <a:lnTo>
                    <a:pt x="1210" y="93"/>
                  </a:lnTo>
                  <a:cubicBezTo>
                    <a:pt x="1210" y="116"/>
                    <a:pt x="1187" y="116"/>
                    <a:pt x="1187" y="139"/>
                  </a:cubicBezTo>
                  <a:cubicBezTo>
                    <a:pt x="1187" y="139"/>
                    <a:pt x="1187" y="162"/>
                    <a:pt x="1187" y="162"/>
                  </a:cubicBezTo>
                  <a:cubicBezTo>
                    <a:pt x="1187" y="185"/>
                    <a:pt x="1210" y="185"/>
                    <a:pt x="1210" y="185"/>
                  </a:cubicBezTo>
                  <a:cubicBezTo>
                    <a:pt x="1210" y="207"/>
                    <a:pt x="1210" y="207"/>
                    <a:pt x="1233" y="207"/>
                  </a:cubicBezTo>
                  <a:lnTo>
                    <a:pt x="1301" y="207"/>
                  </a:lnTo>
                  <a:cubicBezTo>
                    <a:pt x="1301" y="207"/>
                    <a:pt x="1301" y="185"/>
                    <a:pt x="1301" y="185"/>
                  </a:cubicBezTo>
                  <a:cubicBezTo>
                    <a:pt x="1301" y="185"/>
                    <a:pt x="1324" y="162"/>
                    <a:pt x="1324" y="162"/>
                  </a:cubicBezTo>
                  <a:cubicBezTo>
                    <a:pt x="1324" y="162"/>
                    <a:pt x="1324" y="139"/>
                    <a:pt x="1324" y="139"/>
                  </a:cubicBezTo>
                  <a:cubicBezTo>
                    <a:pt x="1324" y="116"/>
                    <a:pt x="1301" y="116"/>
                    <a:pt x="1301" y="93"/>
                  </a:cubicBezTo>
                  <a:lnTo>
                    <a:pt x="1278" y="93"/>
                  </a:lnTo>
                  <a:cubicBezTo>
                    <a:pt x="1278" y="93"/>
                    <a:pt x="1256" y="71"/>
                    <a:pt x="1256" y="71"/>
                  </a:cubicBezTo>
                  <a:close/>
                  <a:moveTo>
                    <a:pt x="788" y="2062"/>
                  </a:moveTo>
                  <a:cubicBezTo>
                    <a:pt x="771" y="2062"/>
                    <a:pt x="753" y="2068"/>
                    <a:pt x="753" y="2079"/>
                  </a:cubicBezTo>
                  <a:cubicBezTo>
                    <a:pt x="776" y="3403"/>
                    <a:pt x="799" y="4727"/>
                    <a:pt x="845" y="6028"/>
                  </a:cubicBezTo>
                  <a:cubicBezTo>
                    <a:pt x="845" y="6062"/>
                    <a:pt x="862" y="6079"/>
                    <a:pt x="879" y="6079"/>
                  </a:cubicBezTo>
                  <a:cubicBezTo>
                    <a:pt x="896" y="6079"/>
                    <a:pt x="913" y="6062"/>
                    <a:pt x="913" y="6028"/>
                  </a:cubicBezTo>
                  <a:cubicBezTo>
                    <a:pt x="890" y="4727"/>
                    <a:pt x="868" y="3403"/>
                    <a:pt x="822" y="2079"/>
                  </a:cubicBezTo>
                  <a:cubicBezTo>
                    <a:pt x="822" y="2068"/>
                    <a:pt x="805" y="2062"/>
                    <a:pt x="788" y="2062"/>
                  </a:cubicBezTo>
                  <a:close/>
                  <a:moveTo>
                    <a:pt x="4853" y="1531"/>
                  </a:moveTo>
                  <a:cubicBezTo>
                    <a:pt x="4822" y="1531"/>
                    <a:pt x="4794" y="1554"/>
                    <a:pt x="4794" y="1600"/>
                  </a:cubicBezTo>
                  <a:cubicBezTo>
                    <a:pt x="4839" y="2399"/>
                    <a:pt x="4885" y="3198"/>
                    <a:pt x="4931" y="3996"/>
                  </a:cubicBezTo>
                  <a:cubicBezTo>
                    <a:pt x="4931" y="4407"/>
                    <a:pt x="4953" y="4795"/>
                    <a:pt x="4976" y="5206"/>
                  </a:cubicBezTo>
                  <a:cubicBezTo>
                    <a:pt x="4976" y="5594"/>
                    <a:pt x="4999" y="6005"/>
                    <a:pt x="5022" y="6393"/>
                  </a:cubicBezTo>
                  <a:cubicBezTo>
                    <a:pt x="5022" y="6439"/>
                    <a:pt x="5050" y="6462"/>
                    <a:pt x="5079" y="6462"/>
                  </a:cubicBezTo>
                  <a:cubicBezTo>
                    <a:pt x="5107" y="6462"/>
                    <a:pt x="5136" y="6439"/>
                    <a:pt x="5136" y="6393"/>
                  </a:cubicBezTo>
                  <a:cubicBezTo>
                    <a:pt x="5159" y="6005"/>
                    <a:pt x="5182" y="5594"/>
                    <a:pt x="5182" y="5183"/>
                  </a:cubicBezTo>
                  <a:cubicBezTo>
                    <a:pt x="5159" y="4795"/>
                    <a:pt x="5159" y="4385"/>
                    <a:pt x="5136" y="3996"/>
                  </a:cubicBezTo>
                  <a:cubicBezTo>
                    <a:pt x="5113" y="3198"/>
                    <a:pt x="5022" y="2399"/>
                    <a:pt x="4931" y="1600"/>
                  </a:cubicBezTo>
                  <a:cubicBezTo>
                    <a:pt x="4919" y="1554"/>
                    <a:pt x="4885" y="1531"/>
                    <a:pt x="4853" y="1531"/>
                  </a:cubicBezTo>
                  <a:close/>
                  <a:moveTo>
                    <a:pt x="913" y="6736"/>
                  </a:moveTo>
                  <a:cubicBezTo>
                    <a:pt x="890" y="6736"/>
                    <a:pt x="868" y="6758"/>
                    <a:pt x="868" y="6781"/>
                  </a:cubicBezTo>
                  <a:cubicBezTo>
                    <a:pt x="868" y="6918"/>
                    <a:pt x="868" y="7032"/>
                    <a:pt x="868" y="7146"/>
                  </a:cubicBezTo>
                  <a:cubicBezTo>
                    <a:pt x="868" y="7192"/>
                    <a:pt x="890" y="7215"/>
                    <a:pt x="913" y="7215"/>
                  </a:cubicBezTo>
                  <a:cubicBezTo>
                    <a:pt x="936" y="7215"/>
                    <a:pt x="959" y="7192"/>
                    <a:pt x="959" y="7146"/>
                  </a:cubicBezTo>
                  <a:cubicBezTo>
                    <a:pt x="982" y="7032"/>
                    <a:pt x="982" y="6918"/>
                    <a:pt x="982" y="6781"/>
                  </a:cubicBezTo>
                  <a:cubicBezTo>
                    <a:pt x="982" y="6758"/>
                    <a:pt x="936" y="6736"/>
                    <a:pt x="913" y="6736"/>
                  </a:cubicBezTo>
                  <a:close/>
                  <a:moveTo>
                    <a:pt x="69" y="1708"/>
                  </a:moveTo>
                  <a:cubicBezTo>
                    <a:pt x="46" y="1708"/>
                    <a:pt x="23" y="1725"/>
                    <a:pt x="23" y="1760"/>
                  </a:cubicBezTo>
                  <a:cubicBezTo>
                    <a:pt x="23" y="2170"/>
                    <a:pt x="0" y="2581"/>
                    <a:pt x="0" y="3015"/>
                  </a:cubicBezTo>
                  <a:cubicBezTo>
                    <a:pt x="0" y="3745"/>
                    <a:pt x="0" y="4476"/>
                    <a:pt x="23" y="5206"/>
                  </a:cubicBezTo>
                  <a:cubicBezTo>
                    <a:pt x="23" y="5937"/>
                    <a:pt x="92" y="6690"/>
                    <a:pt x="137" y="7420"/>
                  </a:cubicBezTo>
                  <a:cubicBezTo>
                    <a:pt x="137" y="7455"/>
                    <a:pt x="160" y="7472"/>
                    <a:pt x="183" y="7472"/>
                  </a:cubicBezTo>
                  <a:cubicBezTo>
                    <a:pt x="206" y="7472"/>
                    <a:pt x="229" y="7455"/>
                    <a:pt x="229" y="7420"/>
                  </a:cubicBezTo>
                  <a:cubicBezTo>
                    <a:pt x="229" y="6987"/>
                    <a:pt x="206" y="6576"/>
                    <a:pt x="206" y="6165"/>
                  </a:cubicBezTo>
                  <a:cubicBezTo>
                    <a:pt x="183" y="4681"/>
                    <a:pt x="114" y="3220"/>
                    <a:pt x="114" y="1760"/>
                  </a:cubicBezTo>
                  <a:cubicBezTo>
                    <a:pt x="114" y="1725"/>
                    <a:pt x="92" y="1708"/>
                    <a:pt x="69" y="1708"/>
                  </a:cubicBezTo>
                  <a:close/>
                  <a:moveTo>
                    <a:pt x="5045" y="7169"/>
                  </a:moveTo>
                  <a:cubicBezTo>
                    <a:pt x="4999" y="7169"/>
                    <a:pt x="4976" y="7192"/>
                    <a:pt x="4976" y="7238"/>
                  </a:cubicBezTo>
                  <a:cubicBezTo>
                    <a:pt x="4976" y="7352"/>
                    <a:pt x="4976" y="7466"/>
                    <a:pt x="4999" y="7580"/>
                  </a:cubicBezTo>
                  <a:cubicBezTo>
                    <a:pt x="4999" y="7603"/>
                    <a:pt x="5022" y="7626"/>
                    <a:pt x="5045" y="7626"/>
                  </a:cubicBezTo>
                  <a:cubicBezTo>
                    <a:pt x="5090" y="7626"/>
                    <a:pt x="5113" y="7603"/>
                    <a:pt x="5113" y="7580"/>
                  </a:cubicBezTo>
                  <a:cubicBezTo>
                    <a:pt x="5113" y="7466"/>
                    <a:pt x="5113" y="7352"/>
                    <a:pt x="5113" y="7238"/>
                  </a:cubicBezTo>
                  <a:cubicBezTo>
                    <a:pt x="5113" y="7192"/>
                    <a:pt x="5067" y="7169"/>
                    <a:pt x="5045" y="7169"/>
                  </a:cubicBezTo>
                  <a:close/>
                  <a:moveTo>
                    <a:pt x="3673" y="1117"/>
                  </a:moveTo>
                  <a:cubicBezTo>
                    <a:pt x="3656" y="1117"/>
                    <a:pt x="3639" y="1130"/>
                    <a:pt x="3652" y="1143"/>
                  </a:cubicBezTo>
                  <a:cubicBezTo>
                    <a:pt x="3698" y="1623"/>
                    <a:pt x="3744" y="2102"/>
                    <a:pt x="3766" y="2581"/>
                  </a:cubicBezTo>
                  <a:cubicBezTo>
                    <a:pt x="3812" y="3426"/>
                    <a:pt x="3812" y="4270"/>
                    <a:pt x="3858" y="5115"/>
                  </a:cubicBezTo>
                  <a:cubicBezTo>
                    <a:pt x="3903" y="5959"/>
                    <a:pt x="3881" y="6804"/>
                    <a:pt x="3858" y="7649"/>
                  </a:cubicBezTo>
                  <a:cubicBezTo>
                    <a:pt x="3858" y="7671"/>
                    <a:pt x="3875" y="7683"/>
                    <a:pt x="3892" y="7683"/>
                  </a:cubicBezTo>
                  <a:cubicBezTo>
                    <a:pt x="3909" y="7683"/>
                    <a:pt x="3926" y="7671"/>
                    <a:pt x="3926" y="7649"/>
                  </a:cubicBezTo>
                  <a:cubicBezTo>
                    <a:pt x="3995" y="7169"/>
                    <a:pt x="4018" y="6690"/>
                    <a:pt x="4018" y="6211"/>
                  </a:cubicBezTo>
                  <a:cubicBezTo>
                    <a:pt x="4063" y="5366"/>
                    <a:pt x="4086" y="4521"/>
                    <a:pt x="4018" y="3654"/>
                  </a:cubicBezTo>
                  <a:cubicBezTo>
                    <a:pt x="3949" y="2810"/>
                    <a:pt x="3835" y="1965"/>
                    <a:pt x="3698" y="1143"/>
                  </a:cubicBezTo>
                  <a:cubicBezTo>
                    <a:pt x="3698" y="1124"/>
                    <a:pt x="3686" y="1117"/>
                    <a:pt x="3673" y="1117"/>
                  </a:cubicBezTo>
                  <a:close/>
                  <a:moveTo>
                    <a:pt x="1609" y="1001"/>
                  </a:moveTo>
                  <a:cubicBezTo>
                    <a:pt x="1592" y="1001"/>
                    <a:pt x="1575" y="1018"/>
                    <a:pt x="1575" y="1052"/>
                  </a:cubicBezTo>
                  <a:cubicBezTo>
                    <a:pt x="1552" y="1531"/>
                    <a:pt x="1552" y="2034"/>
                    <a:pt x="1552" y="2513"/>
                  </a:cubicBezTo>
                  <a:cubicBezTo>
                    <a:pt x="1552" y="3380"/>
                    <a:pt x="1552" y="4225"/>
                    <a:pt x="1598" y="5092"/>
                  </a:cubicBezTo>
                  <a:cubicBezTo>
                    <a:pt x="1644" y="5959"/>
                    <a:pt x="1689" y="6827"/>
                    <a:pt x="1803" y="7671"/>
                  </a:cubicBezTo>
                  <a:cubicBezTo>
                    <a:pt x="1815" y="7728"/>
                    <a:pt x="1861" y="7757"/>
                    <a:pt x="1903" y="7757"/>
                  </a:cubicBezTo>
                  <a:cubicBezTo>
                    <a:pt x="1946" y="7757"/>
                    <a:pt x="1986" y="7728"/>
                    <a:pt x="1986" y="7671"/>
                  </a:cubicBezTo>
                  <a:cubicBezTo>
                    <a:pt x="1963" y="7192"/>
                    <a:pt x="1918" y="6713"/>
                    <a:pt x="1872" y="6211"/>
                  </a:cubicBezTo>
                  <a:cubicBezTo>
                    <a:pt x="1781" y="4499"/>
                    <a:pt x="1689" y="2764"/>
                    <a:pt x="1644" y="1052"/>
                  </a:cubicBezTo>
                  <a:cubicBezTo>
                    <a:pt x="1644" y="1018"/>
                    <a:pt x="1627" y="1001"/>
                    <a:pt x="1609" y="1001"/>
                  </a:cubicBezTo>
                  <a:close/>
                  <a:moveTo>
                    <a:pt x="936" y="7854"/>
                  </a:moveTo>
                  <a:cubicBezTo>
                    <a:pt x="913" y="7854"/>
                    <a:pt x="890" y="7877"/>
                    <a:pt x="890" y="7922"/>
                  </a:cubicBezTo>
                  <a:lnTo>
                    <a:pt x="890" y="8219"/>
                  </a:lnTo>
                  <a:cubicBezTo>
                    <a:pt x="890" y="8265"/>
                    <a:pt x="913" y="8265"/>
                    <a:pt x="936" y="8288"/>
                  </a:cubicBezTo>
                  <a:cubicBezTo>
                    <a:pt x="959" y="8288"/>
                    <a:pt x="982" y="8242"/>
                    <a:pt x="982" y="8219"/>
                  </a:cubicBezTo>
                  <a:lnTo>
                    <a:pt x="1005" y="7922"/>
                  </a:lnTo>
                  <a:cubicBezTo>
                    <a:pt x="1005" y="7877"/>
                    <a:pt x="959" y="7854"/>
                    <a:pt x="936" y="7854"/>
                  </a:cubicBezTo>
                  <a:close/>
                  <a:moveTo>
                    <a:pt x="5022" y="8151"/>
                  </a:moveTo>
                  <a:cubicBezTo>
                    <a:pt x="4999" y="8151"/>
                    <a:pt x="4976" y="8174"/>
                    <a:pt x="4976" y="8196"/>
                  </a:cubicBezTo>
                  <a:cubicBezTo>
                    <a:pt x="4976" y="8265"/>
                    <a:pt x="4976" y="8333"/>
                    <a:pt x="4976" y="8402"/>
                  </a:cubicBezTo>
                  <a:cubicBezTo>
                    <a:pt x="4976" y="8425"/>
                    <a:pt x="4999" y="8447"/>
                    <a:pt x="5022" y="8447"/>
                  </a:cubicBezTo>
                  <a:cubicBezTo>
                    <a:pt x="5045" y="8447"/>
                    <a:pt x="5067" y="8425"/>
                    <a:pt x="5067" y="8402"/>
                  </a:cubicBezTo>
                  <a:cubicBezTo>
                    <a:pt x="5067" y="8333"/>
                    <a:pt x="5067" y="8265"/>
                    <a:pt x="5067" y="8196"/>
                  </a:cubicBezTo>
                  <a:cubicBezTo>
                    <a:pt x="5067" y="8174"/>
                    <a:pt x="5045" y="8151"/>
                    <a:pt x="5022" y="8151"/>
                  </a:cubicBezTo>
                  <a:close/>
                  <a:moveTo>
                    <a:pt x="3949" y="8174"/>
                  </a:moveTo>
                  <a:cubicBezTo>
                    <a:pt x="3903" y="8174"/>
                    <a:pt x="3881" y="8196"/>
                    <a:pt x="3881" y="8219"/>
                  </a:cubicBezTo>
                  <a:cubicBezTo>
                    <a:pt x="3881" y="8333"/>
                    <a:pt x="3858" y="8447"/>
                    <a:pt x="3858" y="8562"/>
                  </a:cubicBezTo>
                  <a:cubicBezTo>
                    <a:pt x="3858" y="8607"/>
                    <a:pt x="3881" y="8630"/>
                    <a:pt x="3926" y="8630"/>
                  </a:cubicBezTo>
                  <a:cubicBezTo>
                    <a:pt x="3949" y="8630"/>
                    <a:pt x="3972" y="8584"/>
                    <a:pt x="3972" y="8562"/>
                  </a:cubicBezTo>
                  <a:cubicBezTo>
                    <a:pt x="3995" y="8447"/>
                    <a:pt x="3995" y="8333"/>
                    <a:pt x="3995" y="8219"/>
                  </a:cubicBezTo>
                  <a:cubicBezTo>
                    <a:pt x="3995" y="8196"/>
                    <a:pt x="3972" y="8174"/>
                    <a:pt x="3949" y="8174"/>
                  </a:cubicBezTo>
                  <a:close/>
                  <a:moveTo>
                    <a:pt x="1918" y="8356"/>
                  </a:moveTo>
                  <a:cubicBezTo>
                    <a:pt x="1872" y="8356"/>
                    <a:pt x="1849" y="8402"/>
                    <a:pt x="1849" y="8447"/>
                  </a:cubicBezTo>
                  <a:cubicBezTo>
                    <a:pt x="1826" y="8607"/>
                    <a:pt x="1826" y="8767"/>
                    <a:pt x="1849" y="8927"/>
                  </a:cubicBezTo>
                  <a:cubicBezTo>
                    <a:pt x="1849" y="8972"/>
                    <a:pt x="1883" y="8995"/>
                    <a:pt x="1918" y="8995"/>
                  </a:cubicBezTo>
                  <a:cubicBezTo>
                    <a:pt x="1952" y="8995"/>
                    <a:pt x="1986" y="8972"/>
                    <a:pt x="1986" y="8927"/>
                  </a:cubicBezTo>
                  <a:cubicBezTo>
                    <a:pt x="1986" y="8767"/>
                    <a:pt x="1986" y="8607"/>
                    <a:pt x="1986" y="8447"/>
                  </a:cubicBezTo>
                  <a:cubicBezTo>
                    <a:pt x="1986" y="8402"/>
                    <a:pt x="1940" y="8356"/>
                    <a:pt x="1918" y="8356"/>
                  </a:cubicBezTo>
                  <a:close/>
                  <a:moveTo>
                    <a:pt x="4999" y="8927"/>
                  </a:moveTo>
                  <a:cubicBezTo>
                    <a:pt x="4976" y="8927"/>
                    <a:pt x="4976" y="8927"/>
                    <a:pt x="4976" y="8950"/>
                  </a:cubicBezTo>
                  <a:cubicBezTo>
                    <a:pt x="4976" y="8950"/>
                    <a:pt x="4953" y="8950"/>
                    <a:pt x="4953" y="8972"/>
                  </a:cubicBezTo>
                  <a:cubicBezTo>
                    <a:pt x="4953" y="8972"/>
                    <a:pt x="4953" y="8972"/>
                    <a:pt x="4953" y="8995"/>
                  </a:cubicBezTo>
                  <a:lnTo>
                    <a:pt x="4953" y="9018"/>
                  </a:lnTo>
                  <a:cubicBezTo>
                    <a:pt x="4953" y="9018"/>
                    <a:pt x="4953" y="9041"/>
                    <a:pt x="4976" y="9041"/>
                  </a:cubicBezTo>
                  <a:cubicBezTo>
                    <a:pt x="4976" y="9041"/>
                    <a:pt x="4976" y="9041"/>
                    <a:pt x="4976" y="9064"/>
                  </a:cubicBezTo>
                  <a:lnTo>
                    <a:pt x="5067" y="9064"/>
                  </a:lnTo>
                  <a:cubicBezTo>
                    <a:pt x="5067" y="9041"/>
                    <a:pt x="5067" y="9041"/>
                    <a:pt x="5067" y="9041"/>
                  </a:cubicBezTo>
                  <a:cubicBezTo>
                    <a:pt x="5067" y="9018"/>
                    <a:pt x="5067" y="9018"/>
                    <a:pt x="5067" y="9018"/>
                  </a:cubicBezTo>
                  <a:lnTo>
                    <a:pt x="5067" y="8995"/>
                  </a:lnTo>
                  <a:cubicBezTo>
                    <a:pt x="5067" y="8972"/>
                    <a:pt x="5067" y="8972"/>
                    <a:pt x="5067" y="8950"/>
                  </a:cubicBezTo>
                  <a:cubicBezTo>
                    <a:pt x="5045" y="8927"/>
                    <a:pt x="5045" y="8927"/>
                    <a:pt x="5022" y="8927"/>
                  </a:cubicBezTo>
                  <a:close/>
                  <a:moveTo>
                    <a:pt x="2776" y="1269"/>
                  </a:moveTo>
                  <a:cubicBezTo>
                    <a:pt x="2762" y="1269"/>
                    <a:pt x="2751" y="1280"/>
                    <a:pt x="2762" y="1303"/>
                  </a:cubicBezTo>
                  <a:cubicBezTo>
                    <a:pt x="2785" y="1874"/>
                    <a:pt x="2831" y="2444"/>
                    <a:pt x="2853" y="3015"/>
                  </a:cubicBezTo>
                  <a:cubicBezTo>
                    <a:pt x="2899" y="4019"/>
                    <a:pt x="2922" y="5024"/>
                    <a:pt x="2945" y="6028"/>
                  </a:cubicBezTo>
                  <a:cubicBezTo>
                    <a:pt x="2945" y="6530"/>
                    <a:pt x="2968" y="7032"/>
                    <a:pt x="3013" y="7557"/>
                  </a:cubicBezTo>
                  <a:cubicBezTo>
                    <a:pt x="3036" y="8059"/>
                    <a:pt x="3036" y="8562"/>
                    <a:pt x="3059" y="9064"/>
                  </a:cubicBezTo>
                  <a:cubicBezTo>
                    <a:pt x="3059" y="9098"/>
                    <a:pt x="3082" y="9115"/>
                    <a:pt x="3104" y="9115"/>
                  </a:cubicBezTo>
                  <a:cubicBezTo>
                    <a:pt x="3127" y="9115"/>
                    <a:pt x="3150" y="9098"/>
                    <a:pt x="3150" y="9064"/>
                  </a:cubicBezTo>
                  <a:cubicBezTo>
                    <a:pt x="3173" y="8493"/>
                    <a:pt x="3173" y="7922"/>
                    <a:pt x="3196" y="7352"/>
                  </a:cubicBezTo>
                  <a:cubicBezTo>
                    <a:pt x="3219" y="6347"/>
                    <a:pt x="3150" y="5343"/>
                    <a:pt x="3082" y="4316"/>
                  </a:cubicBezTo>
                  <a:cubicBezTo>
                    <a:pt x="3036" y="3814"/>
                    <a:pt x="2968" y="3312"/>
                    <a:pt x="2945" y="2810"/>
                  </a:cubicBezTo>
                  <a:cubicBezTo>
                    <a:pt x="2899" y="2307"/>
                    <a:pt x="2876" y="1805"/>
                    <a:pt x="2808" y="1303"/>
                  </a:cubicBezTo>
                  <a:cubicBezTo>
                    <a:pt x="2808" y="1280"/>
                    <a:pt x="2791" y="1269"/>
                    <a:pt x="2776" y="1269"/>
                  </a:cubicBezTo>
                  <a:close/>
                  <a:moveTo>
                    <a:pt x="1895" y="9383"/>
                  </a:moveTo>
                  <a:cubicBezTo>
                    <a:pt x="1872" y="9383"/>
                    <a:pt x="1849" y="9406"/>
                    <a:pt x="1849" y="9406"/>
                  </a:cubicBezTo>
                  <a:cubicBezTo>
                    <a:pt x="1826" y="9429"/>
                    <a:pt x="1826" y="9452"/>
                    <a:pt x="1826" y="9475"/>
                  </a:cubicBezTo>
                  <a:cubicBezTo>
                    <a:pt x="1849" y="9543"/>
                    <a:pt x="1849" y="9612"/>
                    <a:pt x="1872" y="9680"/>
                  </a:cubicBezTo>
                  <a:cubicBezTo>
                    <a:pt x="1872" y="9726"/>
                    <a:pt x="1918" y="9726"/>
                    <a:pt x="1940" y="9726"/>
                  </a:cubicBezTo>
                  <a:cubicBezTo>
                    <a:pt x="1963" y="9726"/>
                    <a:pt x="1986" y="9726"/>
                    <a:pt x="1986" y="9703"/>
                  </a:cubicBezTo>
                  <a:cubicBezTo>
                    <a:pt x="1986" y="9703"/>
                    <a:pt x="2009" y="9680"/>
                    <a:pt x="2009" y="9657"/>
                  </a:cubicBezTo>
                  <a:cubicBezTo>
                    <a:pt x="2009" y="9589"/>
                    <a:pt x="1986" y="9520"/>
                    <a:pt x="1986" y="9452"/>
                  </a:cubicBezTo>
                  <a:cubicBezTo>
                    <a:pt x="1986" y="9429"/>
                    <a:pt x="1963" y="9406"/>
                    <a:pt x="1963" y="9406"/>
                  </a:cubicBezTo>
                  <a:cubicBezTo>
                    <a:pt x="1940" y="9383"/>
                    <a:pt x="1918" y="9383"/>
                    <a:pt x="1895" y="9383"/>
                  </a:cubicBezTo>
                  <a:close/>
                  <a:moveTo>
                    <a:pt x="3059" y="9794"/>
                  </a:moveTo>
                  <a:cubicBezTo>
                    <a:pt x="3013" y="9794"/>
                    <a:pt x="2990" y="9840"/>
                    <a:pt x="2990" y="9863"/>
                  </a:cubicBezTo>
                  <a:cubicBezTo>
                    <a:pt x="2990" y="9977"/>
                    <a:pt x="2968" y="10068"/>
                    <a:pt x="2968" y="10159"/>
                  </a:cubicBezTo>
                  <a:cubicBezTo>
                    <a:pt x="2968" y="10205"/>
                    <a:pt x="2990" y="10228"/>
                    <a:pt x="3036" y="10228"/>
                  </a:cubicBezTo>
                  <a:cubicBezTo>
                    <a:pt x="3036" y="10228"/>
                    <a:pt x="3059" y="10205"/>
                    <a:pt x="3082" y="10205"/>
                  </a:cubicBezTo>
                  <a:cubicBezTo>
                    <a:pt x="3082" y="10182"/>
                    <a:pt x="3082" y="10182"/>
                    <a:pt x="3082" y="10159"/>
                  </a:cubicBezTo>
                  <a:cubicBezTo>
                    <a:pt x="3104" y="10068"/>
                    <a:pt x="3104" y="9977"/>
                    <a:pt x="3127" y="9863"/>
                  </a:cubicBezTo>
                  <a:cubicBezTo>
                    <a:pt x="3127" y="9840"/>
                    <a:pt x="3082" y="9817"/>
                    <a:pt x="3059" y="9794"/>
                  </a:cubicBezTo>
                  <a:close/>
                  <a:moveTo>
                    <a:pt x="1484" y="11963"/>
                  </a:moveTo>
                  <a:cubicBezTo>
                    <a:pt x="1461" y="11963"/>
                    <a:pt x="1461" y="12008"/>
                    <a:pt x="1484" y="12008"/>
                  </a:cubicBezTo>
                  <a:cubicBezTo>
                    <a:pt x="1484" y="12008"/>
                    <a:pt x="1484" y="11963"/>
                    <a:pt x="1484" y="11963"/>
                  </a:cubicBezTo>
                  <a:close/>
                  <a:moveTo>
                    <a:pt x="4173" y="11707"/>
                  </a:moveTo>
                  <a:cubicBezTo>
                    <a:pt x="4167" y="11707"/>
                    <a:pt x="4161" y="11708"/>
                    <a:pt x="4154" y="11711"/>
                  </a:cubicBezTo>
                  <a:cubicBezTo>
                    <a:pt x="3812" y="11917"/>
                    <a:pt x="3424" y="11985"/>
                    <a:pt x="3036" y="12008"/>
                  </a:cubicBezTo>
                  <a:cubicBezTo>
                    <a:pt x="2899" y="12016"/>
                    <a:pt x="2760" y="12018"/>
                    <a:pt x="2618" y="12018"/>
                  </a:cubicBezTo>
                  <a:cubicBezTo>
                    <a:pt x="2336" y="12018"/>
                    <a:pt x="2047" y="12008"/>
                    <a:pt x="1758" y="12008"/>
                  </a:cubicBezTo>
                  <a:cubicBezTo>
                    <a:pt x="1712" y="12008"/>
                    <a:pt x="1712" y="12054"/>
                    <a:pt x="1758" y="12077"/>
                  </a:cubicBezTo>
                  <a:cubicBezTo>
                    <a:pt x="2131" y="12118"/>
                    <a:pt x="2528" y="12178"/>
                    <a:pt x="2916" y="12178"/>
                  </a:cubicBezTo>
                  <a:cubicBezTo>
                    <a:pt x="3383" y="12178"/>
                    <a:pt x="3837" y="12091"/>
                    <a:pt x="4223" y="11780"/>
                  </a:cubicBezTo>
                  <a:cubicBezTo>
                    <a:pt x="4243" y="11760"/>
                    <a:pt x="4212" y="11707"/>
                    <a:pt x="4173" y="11707"/>
                  </a:cubicBezTo>
                  <a:close/>
                  <a:moveTo>
                    <a:pt x="1666" y="13218"/>
                  </a:moveTo>
                  <a:cubicBezTo>
                    <a:pt x="1644" y="13218"/>
                    <a:pt x="1644" y="13241"/>
                    <a:pt x="1621" y="13241"/>
                  </a:cubicBezTo>
                  <a:cubicBezTo>
                    <a:pt x="1621" y="13264"/>
                    <a:pt x="1598" y="13264"/>
                    <a:pt x="1598" y="13264"/>
                  </a:cubicBezTo>
                  <a:cubicBezTo>
                    <a:pt x="1598" y="13286"/>
                    <a:pt x="1598" y="13286"/>
                    <a:pt x="1598" y="13309"/>
                  </a:cubicBezTo>
                  <a:cubicBezTo>
                    <a:pt x="1598" y="13309"/>
                    <a:pt x="1598" y="13332"/>
                    <a:pt x="1621" y="13332"/>
                  </a:cubicBezTo>
                  <a:cubicBezTo>
                    <a:pt x="1621" y="13332"/>
                    <a:pt x="1621" y="13332"/>
                    <a:pt x="1621" y="13355"/>
                  </a:cubicBezTo>
                  <a:lnTo>
                    <a:pt x="1689" y="13355"/>
                  </a:lnTo>
                  <a:cubicBezTo>
                    <a:pt x="1689" y="13355"/>
                    <a:pt x="1689" y="13355"/>
                    <a:pt x="1689" y="13332"/>
                  </a:cubicBezTo>
                  <a:lnTo>
                    <a:pt x="1712" y="13332"/>
                  </a:lnTo>
                  <a:lnTo>
                    <a:pt x="1712" y="13309"/>
                  </a:lnTo>
                  <a:cubicBezTo>
                    <a:pt x="1712" y="13286"/>
                    <a:pt x="1712" y="13286"/>
                    <a:pt x="1712" y="13264"/>
                  </a:cubicBezTo>
                  <a:cubicBezTo>
                    <a:pt x="1712" y="13264"/>
                    <a:pt x="1712" y="13264"/>
                    <a:pt x="1689" y="13241"/>
                  </a:cubicBezTo>
                  <a:cubicBezTo>
                    <a:pt x="1666" y="13241"/>
                    <a:pt x="1666" y="13218"/>
                    <a:pt x="1666" y="13218"/>
                  </a:cubicBezTo>
                  <a:close/>
                  <a:moveTo>
                    <a:pt x="3743" y="12892"/>
                  </a:moveTo>
                  <a:cubicBezTo>
                    <a:pt x="3728" y="12892"/>
                    <a:pt x="3712" y="12900"/>
                    <a:pt x="3698" y="12921"/>
                  </a:cubicBezTo>
                  <a:cubicBezTo>
                    <a:pt x="3629" y="13058"/>
                    <a:pt x="3447" y="13081"/>
                    <a:pt x="3310" y="13127"/>
                  </a:cubicBezTo>
                  <a:cubicBezTo>
                    <a:pt x="3173" y="13149"/>
                    <a:pt x="3036" y="13172"/>
                    <a:pt x="2876" y="13195"/>
                  </a:cubicBezTo>
                  <a:cubicBezTo>
                    <a:pt x="2557" y="13264"/>
                    <a:pt x="2214" y="13286"/>
                    <a:pt x="1895" y="13309"/>
                  </a:cubicBezTo>
                  <a:cubicBezTo>
                    <a:pt x="1826" y="13309"/>
                    <a:pt x="1826" y="13400"/>
                    <a:pt x="1895" y="13400"/>
                  </a:cubicBezTo>
                  <a:cubicBezTo>
                    <a:pt x="2260" y="13400"/>
                    <a:pt x="2648" y="13378"/>
                    <a:pt x="3013" y="13332"/>
                  </a:cubicBezTo>
                  <a:cubicBezTo>
                    <a:pt x="3287" y="13309"/>
                    <a:pt x="3675" y="13264"/>
                    <a:pt x="3789" y="12967"/>
                  </a:cubicBezTo>
                  <a:cubicBezTo>
                    <a:pt x="3805" y="12935"/>
                    <a:pt x="3777" y="12892"/>
                    <a:pt x="3743" y="1289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25"/>
            <p:cNvSpPr/>
            <p:nvPr/>
          </p:nvSpPr>
          <p:spPr>
            <a:xfrm>
              <a:off x="1226450" y="1663675"/>
              <a:ext cx="20575" cy="12925"/>
            </a:xfrm>
            <a:custGeom>
              <a:avLst/>
              <a:gdLst/>
              <a:ahLst/>
              <a:cxnLst/>
              <a:rect l="l" t="t" r="r" b="b"/>
              <a:pathLst>
                <a:path w="823" h="517" extrusionOk="0">
                  <a:moveTo>
                    <a:pt x="680" y="0"/>
                  </a:moveTo>
                  <a:cubicBezTo>
                    <a:pt x="656" y="0"/>
                    <a:pt x="633" y="6"/>
                    <a:pt x="617" y="14"/>
                  </a:cubicBezTo>
                  <a:cubicBezTo>
                    <a:pt x="503" y="60"/>
                    <a:pt x="411" y="151"/>
                    <a:pt x="297" y="242"/>
                  </a:cubicBezTo>
                  <a:cubicBezTo>
                    <a:pt x="252" y="265"/>
                    <a:pt x="206" y="311"/>
                    <a:pt x="137" y="356"/>
                  </a:cubicBezTo>
                  <a:cubicBezTo>
                    <a:pt x="92" y="379"/>
                    <a:pt x="46" y="425"/>
                    <a:pt x="0" y="470"/>
                  </a:cubicBezTo>
                  <a:cubicBezTo>
                    <a:pt x="0" y="493"/>
                    <a:pt x="23" y="516"/>
                    <a:pt x="46" y="516"/>
                  </a:cubicBezTo>
                  <a:cubicBezTo>
                    <a:pt x="69" y="493"/>
                    <a:pt x="115" y="493"/>
                    <a:pt x="137" y="470"/>
                  </a:cubicBezTo>
                  <a:cubicBezTo>
                    <a:pt x="160" y="470"/>
                    <a:pt x="183" y="448"/>
                    <a:pt x="229" y="425"/>
                  </a:cubicBezTo>
                  <a:cubicBezTo>
                    <a:pt x="274" y="402"/>
                    <a:pt x="320" y="379"/>
                    <a:pt x="388" y="356"/>
                  </a:cubicBezTo>
                  <a:cubicBezTo>
                    <a:pt x="503" y="311"/>
                    <a:pt x="640" y="288"/>
                    <a:pt x="731" y="219"/>
                  </a:cubicBezTo>
                  <a:cubicBezTo>
                    <a:pt x="799" y="197"/>
                    <a:pt x="822" y="105"/>
                    <a:pt x="776" y="60"/>
                  </a:cubicBezTo>
                  <a:cubicBezTo>
                    <a:pt x="762" y="16"/>
                    <a:pt x="720" y="0"/>
                    <a:pt x="6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25"/>
            <p:cNvSpPr/>
            <p:nvPr/>
          </p:nvSpPr>
          <p:spPr>
            <a:xfrm>
              <a:off x="1236150" y="1715375"/>
              <a:ext cx="21125" cy="4175"/>
            </a:xfrm>
            <a:custGeom>
              <a:avLst/>
              <a:gdLst/>
              <a:ahLst/>
              <a:cxnLst/>
              <a:rect l="l" t="t" r="r" b="b"/>
              <a:pathLst>
                <a:path w="845" h="167" extrusionOk="0">
                  <a:moveTo>
                    <a:pt x="754" y="0"/>
                  </a:moveTo>
                  <a:cubicBezTo>
                    <a:pt x="503" y="0"/>
                    <a:pt x="274" y="69"/>
                    <a:pt x="23" y="92"/>
                  </a:cubicBezTo>
                  <a:cubicBezTo>
                    <a:pt x="0" y="92"/>
                    <a:pt x="0" y="137"/>
                    <a:pt x="23" y="137"/>
                  </a:cubicBezTo>
                  <a:cubicBezTo>
                    <a:pt x="224" y="137"/>
                    <a:pt x="410" y="166"/>
                    <a:pt x="605" y="166"/>
                  </a:cubicBezTo>
                  <a:cubicBezTo>
                    <a:pt x="654" y="166"/>
                    <a:pt x="703" y="165"/>
                    <a:pt x="754" y="160"/>
                  </a:cubicBezTo>
                  <a:cubicBezTo>
                    <a:pt x="799" y="160"/>
                    <a:pt x="845" y="137"/>
                    <a:pt x="845" y="92"/>
                  </a:cubicBezTo>
                  <a:cubicBezTo>
                    <a:pt x="845" y="46"/>
                    <a:pt x="799" y="0"/>
                    <a:pt x="7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25"/>
            <p:cNvSpPr/>
            <p:nvPr/>
          </p:nvSpPr>
          <p:spPr>
            <a:xfrm>
              <a:off x="1243000" y="1761025"/>
              <a:ext cx="16000" cy="3600"/>
            </a:xfrm>
            <a:custGeom>
              <a:avLst/>
              <a:gdLst/>
              <a:ahLst/>
              <a:cxnLst/>
              <a:rect l="l" t="t" r="r" b="b"/>
              <a:pathLst>
                <a:path w="640" h="144" extrusionOk="0">
                  <a:moveTo>
                    <a:pt x="571" y="0"/>
                  </a:moveTo>
                  <a:cubicBezTo>
                    <a:pt x="388" y="0"/>
                    <a:pt x="229" y="23"/>
                    <a:pt x="46" y="23"/>
                  </a:cubicBezTo>
                  <a:cubicBezTo>
                    <a:pt x="0" y="23"/>
                    <a:pt x="0" y="92"/>
                    <a:pt x="46" y="114"/>
                  </a:cubicBezTo>
                  <a:cubicBezTo>
                    <a:pt x="229" y="114"/>
                    <a:pt x="388" y="137"/>
                    <a:pt x="571" y="137"/>
                  </a:cubicBezTo>
                  <a:cubicBezTo>
                    <a:pt x="579" y="141"/>
                    <a:pt x="587" y="143"/>
                    <a:pt x="594" y="143"/>
                  </a:cubicBezTo>
                  <a:cubicBezTo>
                    <a:pt x="624" y="143"/>
                    <a:pt x="639" y="106"/>
                    <a:pt x="639" y="69"/>
                  </a:cubicBezTo>
                  <a:cubicBezTo>
                    <a:pt x="639" y="23"/>
                    <a:pt x="594" y="0"/>
                    <a:pt x="5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25"/>
            <p:cNvSpPr/>
            <p:nvPr/>
          </p:nvSpPr>
          <p:spPr>
            <a:xfrm>
              <a:off x="1241275" y="1805525"/>
              <a:ext cx="16575" cy="4225"/>
            </a:xfrm>
            <a:custGeom>
              <a:avLst/>
              <a:gdLst/>
              <a:ahLst/>
              <a:cxnLst/>
              <a:rect l="l" t="t" r="r" b="b"/>
              <a:pathLst>
                <a:path w="663" h="169" extrusionOk="0">
                  <a:moveTo>
                    <a:pt x="24" y="1"/>
                  </a:moveTo>
                  <a:cubicBezTo>
                    <a:pt x="1" y="1"/>
                    <a:pt x="1" y="46"/>
                    <a:pt x="24" y="46"/>
                  </a:cubicBezTo>
                  <a:cubicBezTo>
                    <a:pt x="115" y="69"/>
                    <a:pt x="206" y="92"/>
                    <a:pt x="298" y="115"/>
                  </a:cubicBezTo>
                  <a:cubicBezTo>
                    <a:pt x="320" y="115"/>
                    <a:pt x="366" y="138"/>
                    <a:pt x="412" y="138"/>
                  </a:cubicBezTo>
                  <a:cubicBezTo>
                    <a:pt x="457" y="138"/>
                    <a:pt x="503" y="160"/>
                    <a:pt x="549" y="160"/>
                  </a:cubicBezTo>
                  <a:cubicBezTo>
                    <a:pt x="560" y="166"/>
                    <a:pt x="572" y="169"/>
                    <a:pt x="582" y="169"/>
                  </a:cubicBezTo>
                  <a:cubicBezTo>
                    <a:pt x="614" y="169"/>
                    <a:pt x="640" y="143"/>
                    <a:pt x="640" y="92"/>
                  </a:cubicBezTo>
                  <a:cubicBezTo>
                    <a:pt x="663" y="46"/>
                    <a:pt x="617" y="23"/>
                    <a:pt x="572" y="23"/>
                  </a:cubicBezTo>
                  <a:cubicBezTo>
                    <a:pt x="526" y="1"/>
                    <a:pt x="480"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25"/>
            <p:cNvSpPr/>
            <p:nvPr/>
          </p:nvSpPr>
          <p:spPr>
            <a:xfrm>
              <a:off x="1237850" y="1849475"/>
              <a:ext cx="20000" cy="6300"/>
            </a:xfrm>
            <a:custGeom>
              <a:avLst/>
              <a:gdLst/>
              <a:ahLst/>
              <a:cxnLst/>
              <a:rect l="l" t="t" r="r" b="b"/>
              <a:pathLst>
                <a:path w="800" h="252" extrusionOk="0">
                  <a:moveTo>
                    <a:pt x="24" y="0"/>
                  </a:moveTo>
                  <a:cubicBezTo>
                    <a:pt x="1" y="0"/>
                    <a:pt x="1" y="23"/>
                    <a:pt x="24" y="23"/>
                  </a:cubicBezTo>
                  <a:cubicBezTo>
                    <a:pt x="69" y="46"/>
                    <a:pt x="138" y="69"/>
                    <a:pt x="184" y="114"/>
                  </a:cubicBezTo>
                  <a:cubicBezTo>
                    <a:pt x="229" y="137"/>
                    <a:pt x="298" y="137"/>
                    <a:pt x="343" y="160"/>
                  </a:cubicBezTo>
                  <a:cubicBezTo>
                    <a:pt x="457" y="183"/>
                    <a:pt x="572" y="228"/>
                    <a:pt x="686" y="251"/>
                  </a:cubicBezTo>
                  <a:cubicBezTo>
                    <a:pt x="731" y="251"/>
                    <a:pt x="800" y="228"/>
                    <a:pt x="800" y="160"/>
                  </a:cubicBezTo>
                  <a:cubicBezTo>
                    <a:pt x="800" y="114"/>
                    <a:pt x="777" y="69"/>
                    <a:pt x="709" y="69"/>
                  </a:cubicBezTo>
                  <a:lnTo>
                    <a:pt x="366" y="69"/>
                  </a:lnTo>
                  <a:cubicBezTo>
                    <a:pt x="320" y="46"/>
                    <a:pt x="252" y="46"/>
                    <a:pt x="206" y="46"/>
                  </a:cubicBezTo>
                  <a:cubicBezTo>
                    <a:pt x="138" y="23"/>
                    <a:pt x="69"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25"/>
            <p:cNvSpPr/>
            <p:nvPr/>
          </p:nvSpPr>
          <p:spPr>
            <a:xfrm>
              <a:off x="1236875" y="1893750"/>
              <a:ext cx="22375" cy="9575"/>
            </a:xfrm>
            <a:custGeom>
              <a:avLst/>
              <a:gdLst/>
              <a:ahLst/>
              <a:cxnLst/>
              <a:rect l="l" t="t" r="r" b="b"/>
              <a:pathLst>
                <a:path w="895" h="383" extrusionOk="0">
                  <a:moveTo>
                    <a:pt x="21" y="0"/>
                  </a:moveTo>
                  <a:cubicBezTo>
                    <a:pt x="8" y="0"/>
                    <a:pt x="1" y="16"/>
                    <a:pt x="17" y="32"/>
                  </a:cubicBezTo>
                  <a:cubicBezTo>
                    <a:pt x="131" y="101"/>
                    <a:pt x="245" y="192"/>
                    <a:pt x="359" y="238"/>
                  </a:cubicBezTo>
                  <a:cubicBezTo>
                    <a:pt x="496" y="306"/>
                    <a:pt x="611" y="352"/>
                    <a:pt x="748" y="375"/>
                  </a:cubicBezTo>
                  <a:cubicBezTo>
                    <a:pt x="760" y="380"/>
                    <a:pt x="772" y="382"/>
                    <a:pt x="783" y="382"/>
                  </a:cubicBezTo>
                  <a:cubicBezTo>
                    <a:pt x="870" y="382"/>
                    <a:pt x="895" y="235"/>
                    <a:pt x="793" y="215"/>
                  </a:cubicBezTo>
                  <a:cubicBezTo>
                    <a:pt x="679" y="192"/>
                    <a:pt x="542" y="147"/>
                    <a:pt x="428" y="124"/>
                  </a:cubicBezTo>
                  <a:cubicBezTo>
                    <a:pt x="291" y="78"/>
                    <a:pt x="154" y="55"/>
                    <a:pt x="40" y="10"/>
                  </a:cubicBezTo>
                  <a:cubicBezTo>
                    <a:pt x="33" y="3"/>
                    <a:pt x="27"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25"/>
            <p:cNvSpPr/>
            <p:nvPr/>
          </p:nvSpPr>
          <p:spPr>
            <a:xfrm>
              <a:off x="1221425" y="1936625"/>
              <a:ext cx="20450" cy="17375"/>
            </a:xfrm>
            <a:custGeom>
              <a:avLst/>
              <a:gdLst/>
              <a:ahLst/>
              <a:cxnLst/>
              <a:rect l="l" t="t" r="r" b="b"/>
              <a:pathLst>
                <a:path w="818" h="695" extrusionOk="0">
                  <a:moveTo>
                    <a:pt x="50" y="0"/>
                  </a:moveTo>
                  <a:cubicBezTo>
                    <a:pt x="27" y="0"/>
                    <a:pt x="0" y="34"/>
                    <a:pt x="19" y="52"/>
                  </a:cubicBezTo>
                  <a:cubicBezTo>
                    <a:pt x="133" y="166"/>
                    <a:pt x="224" y="280"/>
                    <a:pt x="316" y="372"/>
                  </a:cubicBezTo>
                  <a:cubicBezTo>
                    <a:pt x="430" y="486"/>
                    <a:pt x="521" y="577"/>
                    <a:pt x="635" y="668"/>
                  </a:cubicBezTo>
                  <a:cubicBezTo>
                    <a:pt x="661" y="682"/>
                    <a:pt x="688" y="695"/>
                    <a:pt x="714" y="695"/>
                  </a:cubicBezTo>
                  <a:cubicBezTo>
                    <a:pt x="733" y="695"/>
                    <a:pt x="753" y="688"/>
                    <a:pt x="772" y="668"/>
                  </a:cubicBezTo>
                  <a:cubicBezTo>
                    <a:pt x="795" y="646"/>
                    <a:pt x="818" y="577"/>
                    <a:pt x="772" y="554"/>
                  </a:cubicBezTo>
                  <a:cubicBezTo>
                    <a:pt x="658" y="463"/>
                    <a:pt x="521" y="372"/>
                    <a:pt x="407" y="280"/>
                  </a:cubicBezTo>
                  <a:cubicBezTo>
                    <a:pt x="293" y="212"/>
                    <a:pt x="179" y="121"/>
                    <a:pt x="64" y="6"/>
                  </a:cubicBezTo>
                  <a:cubicBezTo>
                    <a:pt x="60" y="2"/>
                    <a:pt x="55"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25"/>
            <p:cNvSpPr/>
            <p:nvPr/>
          </p:nvSpPr>
          <p:spPr>
            <a:xfrm>
              <a:off x="1023300" y="1658600"/>
              <a:ext cx="18750" cy="14150"/>
            </a:xfrm>
            <a:custGeom>
              <a:avLst/>
              <a:gdLst/>
              <a:ahLst/>
              <a:cxnLst/>
              <a:rect l="l" t="t" r="r" b="b"/>
              <a:pathLst>
                <a:path w="750" h="566" extrusionOk="0">
                  <a:moveTo>
                    <a:pt x="92" y="0"/>
                  </a:moveTo>
                  <a:cubicBezTo>
                    <a:pt x="75" y="0"/>
                    <a:pt x="58" y="12"/>
                    <a:pt x="46" y="34"/>
                  </a:cubicBezTo>
                  <a:cubicBezTo>
                    <a:pt x="1" y="57"/>
                    <a:pt x="1" y="103"/>
                    <a:pt x="46" y="126"/>
                  </a:cubicBezTo>
                  <a:cubicBezTo>
                    <a:pt x="252" y="285"/>
                    <a:pt x="457" y="445"/>
                    <a:pt x="708" y="559"/>
                  </a:cubicBezTo>
                  <a:cubicBezTo>
                    <a:pt x="713" y="564"/>
                    <a:pt x="717" y="566"/>
                    <a:pt x="721" y="566"/>
                  </a:cubicBezTo>
                  <a:cubicBezTo>
                    <a:pt x="738" y="566"/>
                    <a:pt x="749" y="532"/>
                    <a:pt x="731" y="514"/>
                  </a:cubicBezTo>
                  <a:cubicBezTo>
                    <a:pt x="503" y="377"/>
                    <a:pt x="297" y="217"/>
                    <a:pt x="138" y="34"/>
                  </a:cubicBezTo>
                  <a:cubicBezTo>
                    <a:pt x="126" y="12"/>
                    <a:pt x="109"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25"/>
            <p:cNvSpPr/>
            <p:nvPr/>
          </p:nvSpPr>
          <p:spPr>
            <a:xfrm>
              <a:off x="1011900" y="1707375"/>
              <a:ext cx="21125" cy="4600"/>
            </a:xfrm>
            <a:custGeom>
              <a:avLst/>
              <a:gdLst/>
              <a:ahLst/>
              <a:cxnLst/>
              <a:rect l="l" t="t" r="r" b="b"/>
              <a:pathLst>
                <a:path w="845" h="184" extrusionOk="0">
                  <a:moveTo>
                    <a:pt x="91" y="1"/>
                  </a:moveTo>
                  <a:cubicBezTo>
                    <a:pt x="23" y="24"/>
                    <a:pt x="0" y="115"/>
                    <a:pt x="69" y="138"/>
                  </a:cubicBezTo>
                  <a:cubicBezTo>
                    <a:pt x="137" y="160"/>
                    <a:pt x="206" y="160"/>
                    <a:pt x="274" y="160"/>
                  </a:cubicBezTo>
                  <a:lnTo>
                    <a:pt x="457" y="160"/>
                  </a:lnTo>
                  <a:cubicBezTo>
                    <a:pt x="571" y="160"/>
                    <a:pt x="685" y="160"/>
                    <a:pt x="822" y="183"/>
                  </a:cubicBezTo>
                  <a:cubicBezTo>
                    <a:pt x="845" y="183"/>
                    <a:pt x="845" y="115"/>
                    <a:pt x="822" y="115"/>
                  </a:cubicBezTo>
                  <a:cubicBezTo>
                    <a:pt x="685" y="115"/>
                    <a:pt x="571" y="92"/>
                    <a:pt x="457" y="46"/>
                  </a:cubicBezTo>
                  <a:cubicBezTo>
                    <a:pt x="388" y="46"/>
                    <a:pt x="342" y="24"/>
                    <a:pt x="274" y="24"/>
                  </a:cubicBezTo>
                  <a:cubicBezTo>
                    <a:pt x="228" y="24"/>
                    <a:pt x="160"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25"/>
            <p:cNvSpPr/>
            <p:nvPr/>
          </p:nvSpPr>
          <p:spPr>
            <a:xfrm>
              <a:off x="1015325" y="1754175"/>
              <a:ext cx="18850" cy="3450"/>
            </a:xfrm>
            <a:custGeom>
              <a:avLst/>
              <a:gdLst/>
              <a:ahLst/>
              <a:cxnLst/>
              <a:rect l="l" t="t" r="r" b="b"/>
              <a:pathLst>
                <a:path w="754" h="138" extrusionOk="0">
                  <a:moveTo>
                    <a:pt x="69" y="0"/>
                  </a:moveTo>
                  <a:cubicBezTo>
                    <a:pt x="0" y="0"/>
                    <a:pt x="0" y="92"/>
                    <a:pt x="69" y="114"/>
                  </a:cubicBezTo>
                  <a:cubicBezTo>
                    <a:pt x="114" y="114"/>
                    <a:pt x="183" y="137"/>
                    <a:pt x="228" y="137"/>
                  </a:cubicBezTo>
                  <a:lnTo>
                    <a:pt x="388" y="137"/>
                  </a:lnTo>
                  <a:cubicBezTo>
                    <a:pt x="502" y="137"/>
                    <a:pt x="616" y="137"/>
                    <a:pt x="708" y="114"/>
                  </a:cubicBezTo>
                  <a:cubicBezTo>
                    <a:pt x="753" y="114"/>
                    <a:pt x="730" y="46"/>
                    <a:pt x="708" y="46"/>
                  </a:cubicBezTo>
                  <a:cubicBezTo>
                    <a:pt x="594" y="46"/>
                    <a:pt x="502" y="46"/>
                    <a:pt x="388" y="23"/>
                  </a:cubicBezTo>
                  <a:lnTo>
                    <a:pt x="228" y="23"/>
                  </a:lnTo>
                  <a:cubicBezTo>
                    <a:pt x="183" y="0"/>
                    <a:pt x="137"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25"/>
            <p:cNvSpPr/>
            <p:nvPr/>
          </p:nvSpPr>
          <p:spPr>
            <a:xfrm>
              <a:off x="1013600" y="1797275"/>
              <a:ext cx="20575" cy="3725"/>
            </a:xfrm>
            <a:custGeom>
              <a:avLst/>
              <a:gdLst/>
              <a:ahLst/>
              <a:cxnLst/>
              <a:rect l="l" t="t" r="r" b="b"/>
              <a:pathLst>
                <a:path w="823" h="149" extrusionOk="0">
                  <a:moveTo>
                    <a:pt x="143" y="1"/>
                  </a:moveTo>
                  <a:cubicBezTo>
                    <a:pt x="125" y="1"/>
                    <a:pt x="107" y="3"/>
                    <a:pt x="92" y="11"/>
                  </a:cubicBezTo>
                  <a:cubicBezTo>
                    <a:pt x="23" y="11"/>
                    <a:pt x="1" y="102"/>
                    <a:pt x="69" y="125"/>
                  </a:cubicBezTo>
                  <a:cubicBezTo>
                    <a:pt x="138" y="148"/>
                    <a:pt x="206" y="148"/>
                    <a:pt x="252" y="148"/>
                  </a:cubicBezTo>
                  <a:lnTo>
                    <a:pt x="434" y="148"/>
                  </a:lnTo>
                  <a:cubicBezTo>
                    <a:pt x="548" y="148"/>
                    <a:pt x="663" y="125"/>
                    <a:pt x="777" y="102"/>
                  </a:cubicBezTo>
                  <a:cubicBezTo>
                    <a:pt x="822" y="102"/>
                    <a:pt x="822" y="34"/>
                    <a:pt x="777" y="34"/>
                  </a:cubicBezTo>
                  <a:lnTo>
                    <a:pt x="434" y="34"/>
                  </a:lnTo>
                  <a:cubicBezTo>
                    <a:pt x="366" y="34"/>
                    <a:pt x="320" y="11"/>
                    <a:pt x="252" y="11"/>
                  </a:cubicBezTo>
                  <a:cubicBezTo>
                    <a:pt x="221" y="11"/>
                    <a:pt x="18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25"/>
            <p:cNvSpPr/>
            <p:nvPr/>
          </p:nvSpPr>
          <p:spPr>
            <a:xfrm>
              <a:off x="1013600" y="1843200"/>
              <a:ext cx="21150" cy="4425"/>
            </a:xfrm>
            <a:custGeom>
              <a:avLst/>
              <a:gdLst/>
              <a:ahLst/>
              <a:cxnLst/>
              <a:rect l="l" t="t" r="r" b="b"/>
              <a:pathLst>
                <a:path w="846" h="177" extrusionOk="0">
                  <a:moveTo>
                    <a:pt x="822" y="0"/>
                  </a:moveTo>
                  <a:cubicBezTo>
                    <a:pt x="708" y="0"/>
                    <a:pt x="571" y="23"/>
                    <a:pt x="457" y="23"/>
                  </a:cubicBezTo>
                  <a:cubicBezTo>
                    <a:pt x="434" y="31"/>
                    <a:pt x="414" y="33"/>
                    <a:pt x="395" y="33"/>
                  </a:cubicBezTo>
                  <a:cubicBezTo>
                    <a:pt x="356" y="33"/>
                    <a:pt x="320" y="23"/>
                    <a:pt x="274" y="23"/>
                  </a:cubicBezTo>
                  <a:cubicBezTo>
                    <a:pt x="229" y="23"/>
                    <a:pt x="183" y="13"/>
                    <a:pt x="138" y="13"/>
                  </a:cubicBezTo>
                  <a:cubicBezTo>
                    <a:pt x="115" y="13"/>
                    <a:pt x="92" y="15"/>
                    <a:pt x="69" y="23"/>
                  </a:cubicBezTo>
                  <a:cubicBezTo>
                    <a:pt x="1" y="46"/>
                    <a:pt x="1" y="137"/>
                    <a:pt x="69" y="160"/>
                  </a:cubicBezTo>
                  <a:cubicBezTo>
                    <a:pt x="103" y="171"/>
                    <a:pt x="138" y="177"/>
                    <a:pt x="172" y="177"/>
                  </a:cubicBezTo>
                  <a:cubicBezTo>
                    <a:pt x="206" y="177"/>
                    <a:pt x="240" y="171"/>
                    <a:pt x="274" y="160"/>
                  </a:cubicBezTo>
                  <a:cubicBezTo>
                    <a:pt x="343" y="160"/>
                    <a:pt x="411" y="137"/>
                    <a:pt x="480" y="137"/>
                  </a:cubicBezTo>
                  <a:cubicBezTo>
                    <a:pt x="594" y="114"/>
                    <a:pt x="731" y="69"/>
                    <a:pt x="845" y="23"/>
                  </a:cubicBezTo>
                  <a:cubicBezTo>
                    <a:pt x="845" y="0"/>
                    <a:pt x="845"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25"/>
            <p:cNvSpPr/>
            <p:nvPr/>
          </p:nvSpPr>
          <p:spPr>
            <a:xfrm>
              <a:off x="1015875" y="1887050"/>
              <a:ext cx="22125" cy="6375"/>
            </a:xfrm>
            <a:custGeom>
              <a:avLst/>
              <a:gdLst/>
              <a:ahLst/>
              <a:cxnLst/>
              <a:rect l="l" t="t" r="r" b="b"/>
              <a:pathLst>
                <a:path w="885" h="255" extrusionOk="0">
                  <a:moveTo>
                    <a:pt x="800" y="1"/>
                  </a:moveTo>
                  <a:cubicBezTo>
                    <a:pt x="793" y="1"/>
                    <a:pt x="785" y="2"/>
                    <a:pt x="777" y="4"/>
                  </a:cubicBezTo>
                  <a:cubicBezTo>
                    <a:pt x="663" y="26"/>
                    <a:pt x="549" y="72"/>
                    <a:pt x="435" y="72"/>
                  </a:cubicBezTo>
                  <a:cubicBezTo>
                    <a:pt x="298" y="95"/>
                    <a:pt x="183" y="72"/>
                    <a:pt x="69" y="118"/>
                  </a:cubicBezTo>
                  <a:cubicBezTo>
                    <a:pt x="24" y="118"/>
                    <a:pt x="1" y="163"/>
                    <a:pt x="1" y="186"/>
                  </a:cubicBezTo>
                  <a:cubicBezTo>
                    <a:pt x="24" y="232"/>
                    <a:pt x="47" y="255"/>
                    <a:pt x="92" y="255"/>
                  </a:cubicBezTo>
                  <a:cubicBezTo>
                    <a:pt x="161" y="255"/>
                    <a:pt x="229" y="255"/>
                    <a:pt x="275" y="232"/>
                  </a:cubicBezTo>
                  <a:cubicBezTo>
                    <a:pt x="343" y="232"/>
                    <a:pt x="389" y="209"/>
                    <a:pt x="457" y="186"/>
                  </a:cubicBezTo>
                  <a:cubicBezTo>
                    <a:pt x="572" y="163"/>
                    <a:pt x="708" y="141"/>
                    <a:pt x="823" y="118"/>
                  </a:cubicBezTo>
                  <a:cubicBezTo>
                    <a:pt x="885" y="97"/>
                    <a:pt x="872" y="1"/>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25"/>
            <p:cNvSpPr/>
            <p:nvPr/>
          </p:nvSpPr>
          <p:spPr>
            <a:xfrm>
              <a:off x="1022150" y="1940775"/>
              <a:ext cx="20575" cy="9725"/>
            </a:xfrm>
            <a:custGeom>
              <a:avLst/>
              <a:gdLst/>
              <a:ahLst/>
              <a:cxnLst/>
              <a:rect l="l" t="t" r="r" b="b"/>
              <a:pathLst>
                <a:path w="823" h="389" extrusionOk="0">
                  <a:moveTo>
                    <a:pt x="709" y="0"/>
                  </a:moveTo>
                  <a:cubicBezTo>
                    <a:pt x="686" y="23"/>
                    <a:pt x="663" y="23"/>
                    <a:pt x="617" y="46"/>
                  </a:cubicBezTo>
                  <a:cubicBezTo>
                    <a:pt x="572" y="69"/>
                    <a:pt x="503" y="92"/>
                    <a:pt x="435" y="114"/>
                  </a:cubicBezTo>
                  <a:cubicBezTo>
                    <a:pt x="321" y="160"/>
                    <a:pt x="184" y="206"/>
                    <a:pt x="69" y="251"/>
                  </a:cubicBezTo>
                  <a:cubicBezTo>
                    <a:pt x="1" y="297"/>
                    <a:pt x="47" y="388"/>
                    <a:pt x="115" y="388"/>
                  </a:cubicBezTo>
                  <a:cubicBezTo>
                    <a:pt x="252" y="343"/>
                    <a:pt x="389" y="297"/>
                    <a:pt x="503" y="228"/>
                  </a:cubicBezTo>
                  <a:cubicBezTo>
                    <a:pt x="572" y="206"/>
                    <a:pt x="617" y="183"/>
                    <a:pt x="686" y="137"/>
                  </a:cubicBezTo>
                  <a:cubicBezTo>
                    <a:pt x="709" y="114"/>
                    <a:pt x="777" y="92"/>
                    <a:pt x="800" y="46"/>
                  </a:cubicBezTo>
                  <a:cubicBezTo>
                    <a:pt x="800" y="23"/>
                    <a:pt x="800" y="23"/>
                    <a:pt x="823" y="23"/>
                  </a:cubicBezTo>
                  <a:cubicBezTo>
                    <a:pt x="823" y="0"/>
                    <a:pt x="823" y="0"/>
                    <a:pt x="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87" name="Google Shape;887;p25"/>
          <p:cNvSpPr/>
          <p:nvPr/>
        </p:nvSpPr>
        <p:spPr>
          <a:xfrm>
            <a:off x="222425" y="21006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25"/>
          <p:cNvSpPr/>
          <p:nvPr/>
        </p:nvSpPr>
        <p:spPr>
          <a:xfrm>
            <a:off x="8348775" y="363415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9" name="Google Shape;889;p25"/>
          <p:cNvGrpSpPr/>
          <p:nvPr/>
        </p:nvGrpSpPr>
        <p:grpSpPr>
          <a:xfrm>
            <a:off x="99414" y="4242960"/>
            <a:ext cx="1220914" cy="721028"/>
            <a:chOff x="-470575" y="2279200"/>
            <a:chExt cx="1105300" cy="652750"/>
          </a:xfrm>
        </p:grpSpPr>
        <p:sp>
          <p:nvSpPr>
            <p:cNvPr id="890" name="Google Shape;890;p25"/>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25"/>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25"/>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25"/>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25"/>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25"/>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four columns">
  <p:cSld name="CUSTOM_4_1">
    <p:spTree>
      <p:nvGrpSpPr>
        <p:cNvPr id="1" name="Shape 896"/>
        <p:cNvGrpSpPr/>
        <p:nvPr/>
      </p:nvGrpSpPr>
      <p:grpSpPr>
        <a:xfrm>
          <a:off x="0" y="0"/>
          <a:ext cx="0" cy="0"/>
          <a:chOff x="0" y="0"/>
          <a:chExt cx="0" cy="0"/>
        </a:xfrm>
      </p:grpSpPr>
      <p:sp>
        <p:nvSpPr>
          <p:cNvPr id="897" name="Google Shape;897;p26"/>
          <p:cNvSpPr txBox="1">
            <a:spLocks noGrp="1"/>
          </p:cNvSpPr>
          <p:nvPr>
            <p:ph type="title"/>
          </p:nvPr>
        </p:nvSpPr>
        <p:spPr>
          <a:xfrm>
            <a:off x="2354138" y="1988133"/>
            <a:ext cx="1994700" cy="316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898" name="Google Shape;898;p26"/>
          <p:cNvSpPr txBox="1">
            <a:spLocks noGrp="1"/>
          </p:cNvSpPr>
          <p:nvPr>
            <p:ph type="subTitle" idx="1"/>
          </p:nvPr>
        </p:nvSpPr>
        <p:spPr>
          <a:xfrm>
            <a:off x="2354138" y="2577187"/>
            <a:ext cx="1994700" cy="225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899" name="Google Shape;899;p26"/>
          <p:cNvSpPr txBox="1">
            <a:spLocks noGrp="1"/>
          </p:cNvSpPr>
          <p:nvPr>
            <p:ph type="title" idx="2"/>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lt2"/>
              </a:buClr>
              <a:buSzPts val="2800"/>
              <a:buNone/>
              <a:defRPr sz="3600">
                <a:solidFill>
                  <a:schemeClr val="lt2"/>
                </a:solidFill>
              </a:defRPr>
            </a:lvl1pPr>
            <a:lvl2pPr lvl="1" rtl="0">
              <a:spcBef>
                <a:spcPts val="0"/>
              </a:spcBef>
              <a:spcAft>
                <a:spcPts val="0"/>
              </a:spcAft>
              <a:buClr>
                <a:schemeClr val="lt2"/>
              </a:buClr>
              <a:buSzPts val="2800"/>
              <a:buNone/>
              <a:defRPr>
                <a:solidFill>
                  <a:schemeClr val="lt2"/>
                </a:solidFill>
              </a:defRPr>
            </a:lvl2pPr>
            <a:lvl3pPr lvl="2" rtl="0">
              <a:spcBef>
                <a:spcPts val="0"/>
              </a:spcBef>
              <a:spcAft>
                <a:spcPts val="0"/>
              </a:spcAft>
              <a:buClr>
                <a:schemeClr val="lt2"/>
              </a:buClr>
              <a:buSzPts val="2800"/>
              <a:buNone/>
              <a:defRPr>
                <a:solidFill>
                  <a:schemeClr val="lt2"/>
                </a:solidFill>
              </a:defRPr>
            </a:lvl3pPr>
            <a:lvl4pPr lvl="3" rtl="0">
              <a:spcBef>
                <a:spcPts val="0"/>
              </a:spcBef>
              <a:spcAft>
                <a:spcPts val="0"/>
              </a:spcAft>
              <a:buClr>
                <a:schemeClr val="lt2"/>
              </a:buClr>
              <a:buSzPts val="2800"/>
              <a:buNone/>
              <a:defRPr>
                <a:solidFill>
                  <a:schemeClr val="lt2"/>
                </a:solidFill>
              </a:defRPr>
            </a:lvl4pPr>
            <a:lvl5pPr lvl="4" rtl="0">
              <a:spcBef>
                <a:spcPts val="0"/>
              </a:spcBef>
              <a:spcAft>
                <a:spcPts val="0"/>
              </a:spcAft>
              <a:buClr>
                <a:schemeClr val="lt2"/>
              </a:buClr>
              <a:buSzPts val="2800"/>
              <a:buNone/>
              <a:defRPr>
                <a:solidFill>
                  <a:schemeClr val="lt2"/>
                </a:solidFill>
              </a:defRPr>
            </a:lvl5pPr>
            <a:lvl6pPr lvl="5" rtl="0">
              <a:spcBef>
                <a:spcPts val="0"/>
              </a:spcBef>
              <a:spcAft>
                <a:spcPts val="0"/>
              </a:spcAft>
              <a:buClr>
                <a:schemeClr val="lt2"/>
              </a:buClr>
              <a:buSzPts val="2800"/>
              <a:buNone/>
              <a:defRPr>
                <a:solidFill>
                  <a:schemeClr val="lt2"/>
                </a:solidFill>
              </a:defRPr>
            </a:lvl6pPr>
            <a:lvl7pPr lvl="6" rtl="0">
              <a:spcBef>
                <a:spcPts val="0"/>
              </a:spcBef>
              <a:spcAft>
                <a:spcPts val="0"/>
              </a:spcAft>
              <a:buClr>
                <a:schemeClr val="lt2"/>
              </a:buClr>
              <a:buSzPts val="2800"/>
              <a:buNone/>
              <a:defRPr>
                <a:solidFill>
                  <a:schemeClr val="lt2"/>
                </a:solidFill>
              </a:defRPr>
            </a:lvl7pPr>
            <a:lvl8pPr lvl="7" rtl="0">
              <a:spcBef>
                <a:spcPts val="0"/>
              </a:spcBef>
              <a:spcAft>
                <a:spcPts val="0"/>
              </a:spcAft>
              <a:buClr>
                <a:schemeClr val="lt2"/>
              </a:buClr>
              <a:buSzPts val="2800"/>
              <a:buNone/>
              <a:defRPr>
                <a:solidFill>
                  <a:schemeClr val="lt2"/>
                </a:solidFill>
              </a:defRPr>
            </a:lvl8pPr>
            <a:lvl9pPr lvl="8" rtl="0">
              <a:spcBef>
                <a:spcPts val="0"/>
              </a:spcBef>
              <a:spcAft>
                <a:spcPts val="0"/>
              </a:spcAft>
              <a:buClr>
                <a:schemeClr val="lt2"/>
              </a:buClr>
              <a:buSzPts val="2800"/>
              <a:buNone/>
              <a:defRPr>
                <a:solidFill>
                  <a:schemeClr val="lt2"/>
                </a:solidFill>
              </a:defRPr>
            </a:lvl9pPr>
          </a:lstStyle>
          <a:p>
            <a:endParaRPr/>
          </a:p>
        </p:txBody>
      </p:sp>
      <p:sp>
        <p:nvSpPr>
          <p:cNvPr id="900" name="Google Shape;900;p26"/>
          <p:cNvSpPr/>
          <p:nvPr/>
        </p:nvSpPr>
        <p:spPr>
          <a:xfrm>
            <a:off x="8173650" y="30357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26"/>
          <p:cNvSpPr/>
          <p:nvPr/>
        </p:nvSpPr>
        <p:spPr>
          <a:xfrm>
            <a:off x="826250" y="288685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2" name="Google Shape;902;p26"/>
          <p:cNvGrpSpPr/>
          <p:nvPr/>
        </p:nvGrpSpPr>
        <p:grpSpPr>
          <a:xfrm>
            <a:off x="711725" y="1365969"/>
            <a:ext cx="1382100" cy="789295"/>
            <a:chOff x="275025" y="537489"/>
            <a:chExt cx="1626574" cy="928910"/>
          </a:xfrm>
        </p:grpSpPr>
        <p:sp>
          <p:nvSpPr>
            <p:cNvPr id="903" name="Google Shape;903;p26"/>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26"/>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26"/>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26"/>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26"/>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26"/>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26"/>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26"/>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26"/>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26"/>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26"/>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26"/>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 name="Google Shape;915;p26"/>
          <p:cNvGrpSpPr/>
          <p:nvPr/>
        </p:nvGrpSpPr>
        <p:grpSpPr>
          <a:xfrm>
            <a:off x="7166800" y="3945944"/>
            <a:ext cx="1382100" cy="789295"/>
            <a:chOff x="275025" y="537489"/>
            <a:chExt cx="1626574" cy="928910"/>
          </a:xfrm>
        </p:grpSpPr>
        <p:sp>
          <p:nvSpPr>
            <p:cNvPr id="916" name="Google Shape;916;p26"/>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26"/>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26"/>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26"/>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26"/>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26"/>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26"/>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26"/>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26"/>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26"/>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26"/>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26"/>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8" name="Google Shape;928;p26"/>
          <p:cNvSpPr/>
          <p:nvPr/>
        </p:nvSpPr>
        <p:spPr>
          <a:xfrm rot="627678" flipH="1">
            <a:off x="7997608" y="360546"/>
            <a:ext cx="1317249" cy="940206"/>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26"/>
          <p:cNvSpPr/>
          <p:nvPr/>
        </p:nvSpPr>
        <p:spPr>
          <a:xfrm rot="6482809" flipH="1">
            <a:off x="-110386" y="3817597"/>
            <a:ext cx="1284463" cy="916805"/>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26"/>
          <p:cNvSpPr txBox="1">
            <a:spLocks noGrp="1"/>
          </p:cNvSpPr>
          <p:nvPr>
            <p:ph type="title" idx="3"/>
          </p:nvPr>
        </p:nvSpPr>
        <p:spPr>
          <a:xfrm>
            <a:off x="4795188" y="1988133"/>
            <a:ext cx="1994700" cy="316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931" name="Google Shape;931;p26"/>
          <p:cNvSpPr txBox="1">
            <a:spLocks noGrp="1"/>
          </p:cNvSpPr>
          <p:nvPr>
            <p:ph type="subTitle" idx="4"/>
          </p:nvPr>
        </p:nvSpPr>
        <p:spPr>
          <a:xfrm>
            <a:off x="4795188" y="2577187"/>
            <a:ext cx="1994700" cy="225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932" name="Google Shape;932;p26"/>
          <p:cNvSpPr txBox="1">
            <a:spLocks noGrp="1"/>
          </p:cNvSpPr>
          <p:nvPr>
            <p:ph type="title" idx="5"/>
          </p:nvPr>
        </p:nvSpPr>
        <p:spPr>
          <a:xfrm>
            <a:off x="2354113" y="3845859"/>
            <a:ext cx="1994700" cy="316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933" name="Google Shape;933;p26"/>
          <p:cNvSpPr txBox="1">
            <a:spLocks noGrp="1"/>
          </p:cNvSpPr>
          <p:nvPr>
            <p:ph type="subTitle" idx="6"/>
          </p:nvPr>
        </p:nvSpPr>
        <p:spPr>
          <a:xfrm>
            <a:off x="2354113" y="4428815"/>
            <a:ext cx="1994700" cy="225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934" name="Google Shape;934;p26"/>
          <p:cNvSpPr txBox="1">
            <a:spLocks noGrp="1"/>
          </p:cNvSpPr>
          <p:nvPr>
            <p:ph type="title" idx="7"/>
          </p:nvPr>
        </p:nvSpPr>
        <p:spPr>
          <a:xfrm>
            <a:off x="4795163" y="3845859"/>
            <a:ext cx="1994700" cy="316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935" name="Google Shape;935;p26"/>
          <p:cNvSpPr txBox="1">
            <a:spLocks noGrp="1"/>
          </p:cNvSpPr>
          <p:nvPr>
            <p:ph type="subTitle" idx="8"/>
          </p:nvPr>
        </p:nvSpPr>
        <p:spPr>
          <a:xfrm>
            <a:off x="4795163" y="4428815"/>
            <a:ext cx="1994700" cy="225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four columns 1">
  <p:cSld name="CUSTOM_4_1_1">
    <p:spTree>
      <p:nvGrpSpPr>
        <p:cNvPr id="1" name="Shape 936"/>
        <p:cNvGrpSpPr/>
        <p:nvPr/>
      </p:nvGrpSpPr>
      <p:grpSpPr>
        <a:xfrm>
          <a:off x="0" y="0"/>
          <a:ext cx="0" cy="0"/>
          <a:chOff x="0" y="0"/>
          <a:chExt cx="0" cy="0"/>
        </a:xfrm>
      </p:grpSpPr>
      <p:sp>
        <p:nvSpPr>
          <p:cNvPr id="937" name="Google Shape;937;p27"/>
          <p:cNvSpPr txBox="1">
            <a:spLocks noGrp="1"/>
          </p:cNvSpPr>
          <p:nvPr>
            <p:ph type="title"/>
          </p:nvPr>
        </p:nvSpPr>
        <p:spPr>
          <a:xfrm>
            <a:off x="2451378" y="1612278"/>
            <a:ext cx="2246400" cy="3165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938" name="Google Shape;938;p27"/>
          <p:cNvSpPr txBox="1">
            <a:spLocks noGrp="1"/>
          </p:cNvSpPr>
          <p:nvPr>
            <p:ph type="subTitle" idx="1"/>
          </p:nvPr>
        </p:nvSpPr>
        <p:spPr>
          <a:xfrm>
            <a:off x="2451365" y="1979478"/>
            <a:ext cx="1994700" cy="848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939" name="Google Shape;939;p27"/>
          <p:cNvSpPr txBox="1">
            <a:spLocks noGrp="1"/>
          </p:cNvSpPr>
          <p:nvPr>
            <p:ph type="title" idx="2"/>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6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940" name="Google Shape;940;p27"/>
          <p:cNvSpPr/>
          <p:nvPr/>
        </p:nvSpPr>
        <p:spPr>
          <a:xfrm>
            <a:off x="8103375" y="31676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27"/>
          <p:cNvSpPr/>
          <p:nvPr/>
        </p:nvSpPr>
        <p:spPr>
          <a:xfrm>
            <a:off x="7325788" y="9013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27"/>
          <p:cNvSpPr/>
          <p:nvPr/>
        </p:nvSpPr>
        <p:spPr>
          <a:xfrm>
            <a:off x="382888" y="10974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27"/>
          <p:cNvSpPr/>
          <p:nvPr/>
        </p:nvSpPr>
        <p:spPr>
          <a:xfrm>
            <a:off x="2298800" y="45410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4" name="Google Shape;944;p27"/>
          <p:cNvGrpSpPr/>
          <p:nvPr/>
        </p:nvGrpSpPr>
        <p:grpSpPr>
          <a:xfrm>
            <a:off x="151200" y="2209932"/>
            <a:ext cx="1382100" cy="789295"/>
            <a:chOff x="275025" y="537489"/>
            <a:chExt cx="1626574" cy="928910"/>
          </a:xfrm>
        </p:grpSpPr>
        <p:sp>
          <p:nvSpPr>
            <p:cNvPr id="945" name="Google Shape;945;p27"/>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27"/>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27"/>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27"/>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27"/>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27"/>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27"/>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27"/>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27"/>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27"/>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27"/>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27"/>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 name="Google Shape;957;p27"/>
          <p:cNvGrpSpPr/>
          <p:nvPr/>
        </p:nvGrpSpPr>
        <p:grpSpPr>
          <a:xfrm>
            <a:off x="7444175" y="4066269"/>
            <a:ext cx="1382100" cy="789295"/>
            <a:chOff x="275025" y="537489"/>
            <a:chExt cx="1626574" cy="928910"/>
          </a:xfrm>
        </p:grpSpPr>
        <p:sp>
          <p:nvSpPr>
            <p:cNvPr id="958" name="Google Shape;958;p27"/>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27"/>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27"/>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27"/>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27"/>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27"/>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27"/>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27"/>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27"/>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27"/>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27"/>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27"/>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0" name="Google Shape;970;p27"/>
          <p:cNvSpPr/>
          <p:nvPr/>
        </p:nvSpPr>
        <p:spPr>
          <a:xfrm rot="627678" flipH="1">
            <a:off x="8073808" y="1384146"/>
            <a:ext cx="1317249" cy="940206"/>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27"/>
          <p:cNvSpPr/>
          <p:nvPr/>
        </p:nvSpPr>
        <p:spPr>
          <a:xfrm rot="6482809" flipH="1">
            <a:off x="-110386" y="4274797"/>
            <a:ext cx="1284463" cy="916805"/>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27"/>
          <p:cNvSpPr txBox="1">
            <a:spLocks noGrp="1"/>
          </p:cNvSpPr>
          <p:nvPr>
            <p:ph type="title" idx="3"/>
          </p:nvPr>
        </p:nvSpPr>
        <p:spPr>
          <a:xfrm>
            <a:off x="5730603" y="1612278"/>
            <a:ext cx="2246400" cy="3165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973" name="Google Shape;973;p27"/>
          <p:cNvSpPr txBox="1">
            <a:spLocks noGrp="1"/>
          </p:cNvSpPr>
          <p:nvPr>
            <p:ph type="subTitle" idx="4"/>
          </p:nvPr>
        </p:nvSpPr>
        <p:spPr>
          <a:xfrm>
            <a:off x="5730603" y="1979478"/>
            <a:ext cx="1994700" cy="848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974" name="Google Shape;974;p27"/>
          <p:cNvSpPr txBox="1">
            <a:spLocks noGrp="1"/>
          </p:cNvSpPr>
          <p:nvPr>
            <p:ph type="title" idx="5"/>
          </p:nvPr>
        </p:nvSpPr>
        <p:spPr>
          <a:xfrm>
            <a:off x="2451378" y="3095653"/>
            <a:ext cx="2246400" cy="3165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975" name="Google Shape;975;p27"/>
          <p:cNvSpPr txBox="1">
            <a:spLocks noGrp="1"/>
          </p:cNvSpPr>
          <p:nvPr>
            <p:ph type="subTitle" idx="6"/>
          </p:nvPr>
        </p:nvSpPr>
        <p:spPr>
          <a:xfrm>
            <a:off x="2451365" y="3462861"/>
            <a:ext cx="1994700" cy="848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976" name="Google Shape;976;p27"/>
          <p:cNvSpPr txBox="1">
            <a:spLocks noGrp="1"/>
          </p:cNvSpPr>
          <p:nvPr>
            <p:ph type="title" idx="7"/>
          </p:nvPr>
        </p:nvSpPr>
        <p:spPr>
          <a:xfrm>
            <a:off x="5730603" y="3095654"/>
            <a:ext cx="2246400" cy="3165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977" name="Google Shape;977;p27"/>
          <p:cNvSpPr txBox="1">
            <a:spLocks noGrp="1"/>
          </p:cNvSpPr>
          <p:nvPr>
            <p:ph type="subTitle" idx="8"/>
          </p:nvPr>
        </p:nvSpPr>
        <p:spPr>
          <a:xfrm>
            <a:off x="5730603" y="3462861"/>
            <a:ext cx="1994700" cy="848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and four columns 2">
  <p:cSld name="CUSTOM_4_1_1_1">
    <p:spTree>
      <p:nvGrpSpPr>
        <p:cNvPr id="1" name="Shape 978"/>
        <p:cNvGrpSpPr/>
        <p:nvPr/>
      </p:nvGrpSpPr>
      <p:grpSpPr>
        <a:xfrm>
          <a:off x="0" y="0"/>
          <a:ext cx="0" cy="0"/>
          <a:chOff x="0" y="0"/>
          <a:chExt cx="0" cy="0"/>
        </a:xfrm>
      </p:grpSpPr>
      <p:grpSp>
        <p:nvGrpSpPr>
          <p:cNvPr id="979" name="Google Shape;979;p28"/>
          <p:cNvGrpSpPr/>
          <p:nvPr/>
        </p:nvGrpSpPr>
        <p:grpSpPr>
          <a:xfrm>
            <a:off x="99414" y="4242960"/>
            <a:ext cx="1220914" cy="721028"/>
            <a:chOff x="-470575" y="2279200"/>
            <a:chExt cx="1105300" cy="652750"/>
          </a:xfrm>
        </p:grpSpPr>
        <p:sp>
          <p:nvSpPr>
            <p:cNvPr id="980" name="Google Shape;980;p28"/>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28"/>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28"/>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28"/>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28"/>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28"/>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6" name="Google Shape;986;p28"/>
          <p:cNvGrpSpPr/>
          <p:nvPr/>
        </p:nvGrpSpPr>
        <p:grpSpPr>
          <a:xfrm>
            <a:off x="8243377" y="-625554"/>
            <a:ext cx="768269" cy="2422447"/>
            <a:chOff x="1011900" y="1264575"/>
            <a:chExt cx="247350" cy="779925"/>
          </a:xfrm>
        </p:grpSpPr>
        <p:sp>
          <p:nvSpPr>
            <p:cNvPr id="987" name="Google Shape;987;p28"/>
            <p:cNvSpPr/>
            <p:nvPr/>
          </p:nvSpPr>
          <p:spPr>
            <a:xfrm>
              <a:off x="1177950" y="1678850"/>
              <a:ext cx="34825" cy="251675"/>
            </a:xfrm>
            <a:custGeom>
              <a:avLst/>
              <a:gdLst/>
              <a:ahLst/>
              <a:cxnLst/>
              <a:rect l="l" t="t" r="r" b="b"/>
              <a:pathLst>
                <a:path w="1393" h="10067" extrusionOk="0">
                  <a:moveTo>
                    <a:pt x="0" y="0"/>
                  </a:moveTo>
                  <a:cubicBezTo>
                    <a:pt x="114" y="137"/>
                    <a:pt x="160" y="297"/>
                    <a:pt x="206" y="457"/>
                  </a:cubicBezTo>
                  <a:cubicBezTo>
                    <a:pt x="274" y="799"/>
                    <a:pt x="297" y="1142"/>
                    <a:pt x="320" y="1484"/>
                  </a:cubicBezTo>
                  <a:cubicBezTo>
                    <a:pt x="411" y="2260"/>
                    <a:pt x="480" y="3059"/>
                    <a:pt x="525" y="3835"/>
                  </a:cubicBezTo>
                  <a:cubicBezTo>
                    <a:pt x="617" y="5387"/>
                    <a:pt x="617" y="6939"/>
                    <a:pt x="525" y="8491"/>
                  </a:cubicBezTo>
                  <a:cubicBezTo>
                    <a:pt x="480" y="9016"/>
                    <a:pt x="480" y="9656"/>
                    <a:pt x="114" y="10066"/>
                  </a:cubicBezTo>
                  <a:cubicBezTo>
                    <a:pt x="160" y="10066"/>
                    <a:pt x="206" y="10044"/>
                    <a:pt x="229" y="10044"/>
                  </a:cubicBezTo>
                  <a:cubicBezTo>
                    <a:pt x="457" y="9975"/>
                    <a:pt x="685" y="9929"/>
                    <a:pt x="913" y="9838"/>
                  </a:cubicBezTo>
                  <a:cubicBezTo>
                    <a:pt x="1119" y="9747"/>
                    <a:pt x="1278" y="9610"/>
                    <a:pt x="1324" y="9404"/>
                  </a:cubicBezTo>
                  <a:cubicBezTo>
                    <a:pt x="1393" y="9176"/>
                    <a:pt x="1393" y="8971"/>
                    <a:pt x="1393" y="8743"/>
                  </a:cubicBezTo>
                  <a:cubicBezTo>
                    <a:pt x="1324" y="6597"/>
                    <a:pt x="1278" y="4429"/>
                    <a:pt x="1233" y="2283"/>
                  </a:cubicBezTo>
                  <a:cubicBezTo>
                    <a:pt x="1210" y="1872"/>
                    <a:pt x="1233" y="1438"/>
                    <a:pt x="1142" y="1028"/>
                  </a:cubicBezTo>
                  <a:cubicBezTo>
                    <a:pt x="1096" y="845"/>
                    <a:pt x="1027" y="662"/>
                    <a:pt x="890" y="503"/>
                  </a:cubicBezTo>
                  <a:cubicBezTo>
                    <a:pt x="754" y="366"/>
                    <a:pt x="571" y="252"/>
                    <a:pt x="388" y="160"/>
                  </a:cubicBezTo>
                  <a:cubicBezTo>
                    <a:pt x="274" y="92"/>
                    <a:pt x="137" y="46"/>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28"/>
            <p:cNvSpPr/>
            <p:nvPr/>
          </p:nvSpPr>
          <p:spPr>
            <a:xfrm>
              <a:off x="1102625" y="1672000"/>
              <a:ext cx="30275" cy="265375"/>
            </a:xfrm>
            <a:custGeom>
              <a:avLst/>
              <a:gdLst/>
              <a:ahLst/>
              <a:cxnLst/>
              <a:rect l="l" t="t" r="r" b="b"/>
              <a:pathLst>
                <a:path w="1211" h="10615" extrusionOk="0">
                  <a:moveTo>
                    <a:pt x="502" y="1"/>
                  </a:moveTo>
                  <a:cubicBezTo>
                    <a:pt x="411" y="46"/>
                    <a:pt x="320" y="115"/>
                    <a:pt x="251" y="183"/>
                  </a:cubicBezTo>
                  <a:cubicBezTo>
                    <a:pt x="137" y="297"/>
                    <a:pt x="114" y="480"/>
                    <a:pt x="69" y="640"/>
                  </a:cubicBezTo>
                  <a:cubicBezTo>
                    <a:pt x="0" y="1028"/>
                    <a:pt x="23" y="1416"/>
                    <a:pt x="23" y="1781"/>
                  </a:cubicBezTo>
                  <a:cubicBezTo>
                    <a:pt x="69" y="2557"/>
                    <a:pt x="114" y="3333"/>
                    <a:pt x="137" y="4132"/>
                  </a:cubicBezTo>
                  <a:cubicBezTo>
                    <a:pt x="229" y="5661"/>
                    <a:pt x="274" y="7213"/>
                    <a:pt x="343" y="8765"/>
                  </a:cubicBezTo>
                  <a:cubicBezTo>
                    <a:pt x="366" y="9153"/>
                    <a:pt x="343" y="9610"/>
                    <a:pt x="480" y="9975"/>
                  </a:cubicBezTo>
                  <a:cubicBezTo>
                    <a:pt x="594" y="10295"/>
                    <a:pt x="891" y="10523"/>
                    <a:pt x="1210" y="10614"/>
                  </a:cubicBezTo>
                  <a:cubicBezTo>
                    <a:pt x="1210" y="10181"/>
                    <a:pt x="1187" y="9747"/>
                    <a:pt x="1187" y="9336"/>
                  </a:cubicBezTo>
                  <a:cubicBezTo>
                    <a:pt x="1164" y="8514"/>
                    <a:pt x="1142" y="7693"/>
                    <a:pt x="1142" y="6871"/>
                  </a:cubicBezTo>
                  <a:cubicBezTo>
                    <a:pt x="1119" y="5912"/>
                    <a:pt x="1096" y="4954"/>
                    <a:pt x="1073" y="3995"/>
                  </a:cubicBezTo>
                  <a:cubicBezTo>
                    <a:pt x="1050" y="3128"/>
                    <a:pt x="1050" y="2283"/>
                    <a:pt x="1027" y="1416"/>
                  </a:cubicBezTo>
                  <a:cubicBezTo>
                    <a:pt x="1027" y="1119"/>
                    <a:pt x="1005" y="799"/>
                    <a:pt x="1005" y="503"/>
                  </a:cubicBezTo>
                  <a:cubicBezTo>
                    <a:pt x="1005" y="343"/>
                    <a:pt x="1005" y="160"/>
                    <a:pt x="10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28"/>
            <p:cNvSpPr/>
            <p:nvPr/>
          </p:nvSpPr>
          <p:spPr>
            <a:xfrm>
              <a:off x="1086650" y="1672575"/>
              <a:ext cx="36550" cy="265050"/>
            </a:xfrm>
            <a:custGeom>
              <a:avLst/>
              <a:gdLst/>
              <a:ahLst/>
              <a:cxnLst/>
              <a:rect l="l" t="t" r="r" b="b"/>
              <a:pathLst>
                <a:path w="1462" h="10602" extrusionOk="0">
                  <a:moveTo>
                    <a:pt x="822" y="0"/>
                  </a:moveTo>
                  <a:cubicBezTo>
                    <a:pt x="799" y="0"/>
                    <a:pt x="753" y="0"/>
                    <a:pt x="731" y="23"/>
                  </a:cubicBezTo>
                  <a:lnTo>
                    <a:pt x="708" y="23"/>
                  </a:lnTo>
                  <a:cubicBezTo>
                    <a:pt x="617" y="46"/>
                    <a:pt x="525" y="69"/>
                    <a:pt x="434" y="69"/>
                  </a:cubicBezTo>
                  <a:cubicBezTo>
                    <a:pt x="434" y="92"/>
                    <a:pt x="434" y="92"/>
                    <a:pt x="434" y="92"/>
                  </a:cubicBezTo>
                  <a:cubicBezTo>
                    <a:pt x="0" y="525"/>
                    <a:pt x="46" y="1142"/>
                    <a:pt x="46" y="1689"/>
                  </a:cubicBezTo>
                  <a:cubicBezTo>
                    <a:pt x="46" y="2465"/>
                    <a:pt x="69" y="3219"/>
                    <a:pt x="69" y="3995"/>
                  </a:cubicBezTo>
                  <a:cubicBezTo>
                    <a:pt x="92" y="5524"/>
                    <a:pt x="92" y="7076"/>
                    <a:pt x="92" y="8605"/>
                  </a:cubicBezTo>
                  <a:lnTo>
                    <a:pt x="92" y="9245"/>
                  </a:lnTo>
                  <a:cubicBezTo>
                    <a:pt x="114" y="9450"/>
                    <a:pt x="92" y="9655"/>
                    <a:pt x="137" y="9861"/>
                  </a:cubicBezTo>
                  <a:cubicBezTo>
                    <a:pt x="206" y="10180"/>
                    <a:pt x="411" y="10523"/>
                    <a:pt x="776" y="10568"/>
                  </a:cubicBezTo>
                  <a:cubicBezTo>
                    <a:pt x="776" y="10568"/>
                    <a:pt x="799" y="10591"/>
                    <a:pt x="799" y="10591"/>
                  </a:cubicBezTo>
                  <a:cubicBezTo>
                    <a:pt x="951" y="10591"/>
                    <a:pt x="1093" y="10601"/>
                    <a:pt x="1239" y="10601"/>
                  </a:cubicBezTo>
                  <a:cubicBezTo>
                    <a:pt x="1311" y="10601"/>
                    <a:pt x="1385" y="10599"/>
                    <a:pt x="1461" y="10591"/>
                  </a:cubicBezTo>
                  <a:cubicBezTo>
                    <a:pt x="1324" y="10523"/>
                    <a:pt x="1187" y="10409"/>
                    <a:pt x="1096" y="10272"/>
                  </a:cubicBezTo>
                  <a:cubicBezTo>
                    <a:pt x="890" y="9998"/>
                    <a:pt x="868" y="9633"/>
                    <a:pt x="845" y="9313"/>
                  </a:cubicBezTo>
                  <a:cubicBezTo>
                    <a:pt x="799" y="8491"/>
                    <a:pt x="753" y="7670"/>
                    <a:pt x="708" y="6848"/>
                  </a:cubicBezTo>
                  <a:cubicBezTo>
                    <a:pt x="639" y="5182"/>
                    <a:pt x="571" y="3515"/>
                    <a:pt x="502" y="1849"/>
                  </a:cubicBezTo>
                  <a:cubicBezTo>
                    <a:pt x="480" y="1416"/>
                    <a:pt x="457" y="959"/>
                    <a:pt x="548" y="525"/>
                  </a:cubicBezTo>
                  <a:cubicBezTo>
                    <a:pt x="571" y="366"/>
                    <a:pt x="617" y="160"/>
                    <a:pt x="753" y="46"/>
                  </a:cubicBezTo>
                  <a:cubicBezTo>
                    <a:pt x="776" y="23"/>
                    <a:pt x="799" y="23"/>
                    <a:pt x="8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28"/>
            <p:cNvSpPr/>
            <p:nvPr/>
          </p:nvSpPr>
          <p:spPr>
            <a:xfrm>
              <a:off x="1130575" y="1672000"/>
              <a:ext cx="29700" cy="264800"/>
            </a:xfrm>
            <a:custGeom>
              <a:avLst/>
              <a:gdLst/>
              <a:ahLst/>
              <a:cxnLst/>
              <a:rect l="l" t="t" r="r" b="b"/>
              <a:pathLst>
                <a:path w="1188" h="10592" extrusionOk="0">
                  <a:moveTo>
                    <a:pt x="1" y="1"/>
                  </a:moveTo>
                  <a:cubicBezTo>
                    <a:pt x="46" y="389"/>
                    <a:pt x="46" y="777"/>
                    <a:pt x="46" y="1165"/>
                  </a:cubicBezTo>
                  <a:cubicBezTo>
                    <a:pt x="92" y="1986"/>
                    <a:pt x="92" y="2808"/>
                    <a:pt x="115" y="3630"/>
                  </a:cubicBezTo>
                  <a:cubicBezTo>
                    <a:pt x="138" y="4588"/>
                    <a:pt x="161" y="5547"/>
                    <a:pt x="183" y="6529"/>
                  </a:cubicBezTo>
                  <a:lnTo>
                    <a:pt x="252" y="9085"/>
                  </a:lnTo>
                  <a:cubicBezTo>
                    <a:pt x="252" y="9564"/>
                    <a:pt x="275" y="10066"/>
                    <a:pt x="275" y="10569"/>
                  </a:cubicBezTo>
                  <a:cubicBezTo>
                    <a:pt x="275" y="10591"/>
                    <a:pt x="275" y="10591"/>
                    <a:pt x="275" y="10591"/>
                  </a:cubicBezTo>
                  <a:cubicBezTo>
                    <a:pt x="412" y="10591"/>
                    <a:pt x="549" y="10569"/>
                    <a:pt x="708" y="10569"/>
                  </a:cubicBezTo>
                  <a:cubicBezTo>
                    <a:pt x="708" y="10569"/>
                    <a:pt x="708" y="10546"/>
                    <a:pt x="708" y="10546"/>
                  </a:cubicBezTo>
                  <a:cubicBezTo>
                    <a:pt x="1188" y="10135"/>
                    <a:pt x="1119" y="9382"/>
                    <a:pt x="1119" y="8811"/>
                  </a:cubicBezTo>
                  <a:cubicBezTo>
                    <a:pt x="1142" y="8058"/>
                    <a:pt x="1165" y="7282"/>
                    <a:pt x="1165" y="6506"/>
                  </a:cubicBezTo>
                  <a:cubicBezTo>
                    <a:pt x="1188" y="4976"/>
                    <a:pt x="1142" y="3424"/>
                    <a:pt x="1005" y="1895"/>
                  </a:cubicBezTo>
                  <a:cubicBezTo>
                    <a:pt x="959" y="1507"/>
                    <a:pt x="937" y="1096"/>
                    <a:pt x="868" y="731"/>
                  </a:cubicBezTo>
                  <a:cubicBezTo>
                    <a:pt x="800" y="434"/>
                    <a:pt x="663" y="160"/>
                    <a:pt x="412" y="23"/>
                  </a:cubicBezTo>
                  <a:cubicBezTo>
                    <a:pt x="275" y="1"/>
                    <a:pt x="138"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28"/>
            <p:cNvSpPr/>
            <p:nvPr/>
          </p:nvSpPr>
          <p:spPr>
            <a:xfrm>
              <a:off x="1146550" y="1673150"/>
              <a:ext cx="41125" cy="261925"/>
            </a:xfrm>
            <a:custGeom>
              <a:avLst/>
              <a:gdLst/>
              <a:ahLst/>
              <a:cxnLst/>
              <a:rect l="l" t="t" r="r" b="b"/>
              <a:pathLst>
                <a:path w="1645" h="10477" extrusionOk="0">
                  <a:moveTo>
                    <a:pt x="1" y="0"/>
                  </a:moveTo>
                  <a:cubicBezTo>
                    <a:pt x="389" y="251"/>
                    <a:pt x="435" y="890"/>
                    <a:pt x="480" y="1301"/>
                  </a:cubicBezTo>
                  <a:cubicBezTo>
                    <a:pt x="572" y="2100"/>
                    <a:pt x="640" y="2899"/>
                    <a:pt x="663" y="3721"/>
                  </a:cubicBezTo>
                  <a:cubicBezTo>
                    <a:pt x="731" y="5341"/>
                    <a:pt x="708" y="6985"/>
                    <a:pt x="686" y="8605"/>
                  </a:cubicBezTo>
                  <a:cubicBezTo>
                    <a:pt x="686" y="8993"/>
                    <a:pt x="686" y="9381"/>
                    <a:pt x="640" y="9747"/>
                  </a:cubicBezTo>
                  <a:cubicBezTo>
                    <a:pt x="594" y="10020"/>
                    <a:pt x="503" y="10272"/>
                    <a:pt x="343" y="10477"/>
                  </a:cubicBezTo>
                  <a:cubicBezTo>
                    <a:pt x="480" y="10477"/>
                    <a:pt x="617" y="10454"/>
                    <a:pt x="731" y="10431"/>
                  </a:cubicBezTo>
                  <a:cubicBezTo>
                    <a:pt x="845" y="10408"/>
                    <a:pt x="937" y="10386"/>
                    <a:pt x="1028" y="10363"/>
                  </a:cubicBezTo>
                  <a:cubicBezTo>
                    <a:pt x="1028" y="10340"/>
                    <a:pt x="1051" y="10317"/>
                    <a:pt x="1074" y="10317"/>
                  </a:cubicBezTo>
                  <a:cubicBezTo>
                    <a:pt x="1530" y="9998"/>
                    <a:pt x="1530" y="9313"/>
                    <a:pt x="1576" y="8811"/>
                  </a:cubicBezTo>
                  <a:cubicBezTo>
                    <a:pt x="1599" y="8080"/>
                    <a:pt x="1644" y="7350"/>
                    <a:pt x="1644" y="6620"/>
                  </a:cubicBezTo>
                  <a:cubicBezTo>
                    <a:pt x="1644" y="5159"/>
                    <a:pt x="1599" y="3675"/>
                    <a:pt x="1462" y="2214"/>
                  </a:cubicBezTo>
                  <a:cubicBezTo>
                    <a:pt x="1439" y="1803"/>
                    <a:pt x="1393" y="1393"/>
                    <a:pt x="1348" y="982"/>
                  </a:cubicBezTo>
                  <a:cubicBezTo>
                    <a:pt x="1302" y="685"/>
                    <a:pt x="1256" y="343"/>
                    <a:pt x="982" y="183"/>
                  </a:cubicBezTo>
                  <a:cubicBezTo>
                    <a:pt x="982" y="160"/>
                    <a:pt x="982" y="160"/>
                    <a:pt x="960" y="160"/>
                  </a:cubicBezTo>
                  <a:cubicBezTo>
                    <a:pt x="800" y="114"/>
                    <a:pt x="640" y="69"/>
                    <a:pt x="457" y="46"/>
                  </a:cubicBezTo>
                  <a:cubicBezTo>
                    <a:pt x="320" y="23"/>
                    <a:pt x="161" y="23"/>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28"/>
            <p:cNvSpPr/>
            <p:nvPr/>
          </p:nvSpPr>
          <p:spPr>
            <a:xfrm>
              <a:off x="1065525" y="1676575"/>
              <a:ext cx="29700" cy="260225"/>
            </a:xfrm>
            <a:custGeom>
              <a:avLst/>
              <a:gdLst/>
              <a:ahLst/>
              <a:cxnLst/>
              <a:rect l="l" t="t" r="r" b="b"/>
              <a:pathLst>
                <a:path w="1188" h="10409" extrusionOk="0">
                  <a:moveTo>
                    <a:pt x="1028" y="0"/>
                  </a:moveTo>
                  <a:lnTo>
                    <a:pt x="1028" y="0"/>
                  </a:lnTo>
                  <a:cubicBezTo>
                    <a:pt x="800" y="69"/>
                    <a:pt x="594" y="183"/>
                    <a:pt x="434" y="343"/>
                  </a:cubicBezTo>
                  <a:cubicBezTo>
                    <a:pt x="115" y="662"/>
                    <a:pt x="69" y="1141"/>
                    <a:pt x="69" y="1575"/>
                  </a:cubicBezTo>
                  <a:cubicBezTo>
                    <a:pt x="24" y="2648"/>
                    <a:pt x="24" y="3721"/>
                    <a:pt x="1" y="4793"/>
                  </a:cubicBezTo>
                  <a:cubicBezTo>
                    <a:pt x="1" y="5866"/>
                    <a:pt x="1" y="6962"/>
                    <a:pt x="46" y="8035"/>
                  </a:cubicBezTo>
                  <a:cubicBezTo>
                    <a:pt x="46" y="8560"/>
                    <a:pt x="46" y="9085"/>
                    <a:pt x="92" y="9632"/>
                  </a:cubicBezTo>
                  <a:cubicBezTo>
                    <a:pt x="92" y="9815"/>
                    <a:pt x="115" y="10043"/>
                    <a:pt x="275" y="10180"/>
                  </a:cubicBezTo>
                  <a:cubicBezTo>
                    <a:pt x="457" y="10340"/>
                    <a:pt x="708" y="10340"/>
                    <a:pt x="937" y="10363"/>
                  </a:cubicBezTo>
                  <a:cubicBezTo>
                    <a:pt x="1005" y="10386"/>
                    <a:pt x="1096" y="10386"/>
                    <a:pt x="1188" y="10408"/>
                  </a:cubicBezTo>
                  <a:cubicBezTo>
                    <a:pt x="1096" y="10317"/>
                    <a:pt x="1005" y="10226"/>
                    <a:pt x="937" y="10089"/>
                  </a:cubicBezTo>
                  <a:cubicBezTo>
                    <a:pt x="754" y="9792"/>
                    <a:pt x="777" y="9404"/>
                    <a:pt x="754" y="9062"/>
                  </a:cubicBezTo>
                  <a:cubicBezTo>
                    <a:pt x="754" y="8240"/>
                    <a:pt x="754" y="7418"/>
                    <a:pt x="731" y="6597"/>
                  </a:cubicBezTo>
                  <a:cubicBezTo>
                    <a:pt x="731" y="4976"/>
                    <a:pt x="708" y="3333"/>
                    <a:pt x="708" y="1712"/>
                  </a:cubicBezTo>
                  <a:cubicBezTo>
                    <a:pt x="708" y="1187"/>
                    <a:pt x="640" y="434"/>
                    <a:pt x="10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28"/>
            <p:cNvSpPr/>
            <p:nvPr/>
          </p:nvSpPr>
          <p:spPr>
            <a:xfrm>
              <a:off x="1059250" y="1264575"/>
              <a:ext cx="159225" cy="779925"/>
            </a:xfrm>
            <a:custGeom>
              <a:avLst/>
              <a:gdLst/>
              <a:ahLst/>
              <a:cxnLst/>
              <a:rect l="l" t="t" r="r" b="b"/>
              <a:pathLst>
                <a:path w="6369" h="31197" extrusionOk="0">
                  <a:moveTo>
                    <a:pt x="2642" y="14673"/>
                  </a:moveTo>
                  <a:cubicBezTo>
                    <a:pt x="2657" y="14673"/>
                    <a:pt x="2676" y="14677"/>
                    <a:pt x="2694" y="14677"/>
                  </a:cubicBezTo>
                  <a:cubicBezTo>
                    <a:pt x="2854" y="14677"/>
                    <a:pt x="3014" y="14700"/>
                    <a:pt x="3173" y="14723"/>
                  </a:cubicBezTo>
                  <a:lnTo>
                    <a:pt x="3333" y="14723"/>
                  </a:lnTo>
                  <a:cubicBezTo>
                    <a:pt x="3356" y="14745"/>
                    <a:pt x="3333" y="14791"/>
                    <a:pt x="3333" y="14814"/>
                  </a:cubicBezTo>
                  <a:cubicBezTo>
                    <a:pt x="3333" y="14860"/>
                    <a:pt x="3356" y="14905"/>
                    <a:pt x="3356" y="14928"/>
                  </a:cubicBezTo>
                  <a:cubicBezTo>
                    <a:pt x="3356" y="15065"/>
                    <a:pt x="3356" y="15202"/>
                    <a:pt x="3379" y="15339"/>
                  </a:cubicBezTo>
                  <a:cubicBezTo>
                    <a:pt x="3128" y="15339"/>
                    <a:pt x="2877" y="15339"/>
                    <a:pt x="2626" y="15362"/>
                  </a:cubicBezTo>
                  <a:cubicBezTo>
                    <a:pt x="2626" y="15202"/>
                    <a:pt x="2603" y="15065"/>
                    <a:pt x="2603" y="14928"/>
                  </a:cubicBezTo>
                  <a:cubicBezTo>
                    <a:pt x="2603" y="14860"/>
                    <a:pt x="2580" y="14791"/>
                    <a:pt x="2603" y="14723"/>
                  </a:cubicBezTo>
                  <a:cubicBezTo>
                    <a:pt x="2603" y="14681"/>
                    <a:pt x="2619" y="14673"/>
                    <a:pt x="2642" y="14673"/>
                  </a:cubicBezTo>
                  <a:close/>
                  <a:moveTo>
                    <a:pt x="3630" y="15521"/>
                  </a:moveTo>
                  <a:cubicBezTo>
                    <a:pt x="3835" y="15521"/>
                    <a:pt x="4018" y="15521"/>
                    <a:pt x="4200" y="15544"/>
                  </a:cubicBezTo>
                  <a:cubicBezTo>
                    <a:pt x="4269" y="15567"/>
                    <a:pt x="4360" y="15590"/>
                    <a:pt x="4406" y="15636"/>
                  </a:cubicBezTo>
                  <a:cubicBezTo>
                    <a:pt x="4474" y="15681"/>
                    <a:pt x="4497" y="15750"/>
                    <a:pt x="4520" y="15818"/>
                  </a:cubicBezTo>
                  <a:cubicBezTo>
                    <a:pt x="4566" y="15909"/>
                    <a:pt x="4589" y="16001"/>
                    <a:pt x="4611" y="16092"/>
                  </a:cubicBezTo>
                  <a:cubicBezTo>
                    <a:pt x="4657" y="16183"/>
                    <a:pt x="4703" y="16275"/>
                    <a:pt x="4725" y="16366"/>
                  </a:cubicBezTo>
                  <a:cubicBezTo>
                    <a:pt x="4703" y="16343"/>
                    <a:pt x="4680" y="16343"/>
                    <a:pt x="4634" y="16343"/>
                  </a:cubicBezTo>
                  <a:cubicBezTo>
                    <a:pt x="4200" y="16206"/>
                    <a:pt x="3744" y="16161"/>
                    <a:pt x="3287" y="16115"/>
                  </a:cubicBezTo>
                  <a:cubicBezTo>
                    <a:pt x="3120" y="16107"/>
                    <a:pt x="2953" y="16102"/>
                    <a:pt x="2786" y="16102"/>
                  </a:cubicBezTo>
                  <a:cubicBezTo>
                    <a:pt x="2453" y="16102"/>
                    <a:pt x="2123" y="16123"/>
                    <a:pt x="1804" y="16183"/>
                  </a:cubicBezTo>
                  <a:cubicBezTo>
                    <a:pt x="1781" y="16161"/>
                    <a:pt x="1758" y="16161"/>
                    <a:pt x="1758" y="16161"/>
                  </a:cubicBezTo>
                  <a:cubicBezTo>
                    <a:pt x="1644" y="16183"/>
                    <a:pt x="1530" y="16206"/>
                    <a:pt x="1416" y="16229"/>
                  </a:cubicBezTo>
                  <a:cubicBezTo>
                    <a:pt x="1484" y="16001"/>
                    <a:pt x="1576" y="15704"/>
                    <a:pt x="1827" y="15613"/>
                  </a:cubicBezTo>
                  <a:cubicBezTo>
                    <a:pt x="2032" y="15544"/>
                    <a:pt x="2260" y="15567"/>
                    <a:pt x="2443" y="15544"/>
                  </a:cubicBezTo>
                  <a:cubicBezTo>
                    <a:pt x="2648" y="15544"/>
                    <a:pt x="2854" y="15544"/>
                    <a:pt x="3036" y="15521"/>
                  </a:cubicBezTo>
                  <a:close/>
                  <a:moveTo>
                    <a:pt x="4748" y="16571"/>
                  </a:moveTo>
                  <a:lnTo>
                    <a:pt x="4748" y="16571"/>
                  </a:lnTo>
                  <a:cubicBezTo>
                    <a:pt x="4885" y="16617"/>
                    <a:pt x="5022" y="16663"/>
                    <a:pt x="5136" y="16731"/>
                  </a:cubicBezTo>
                  <a:cubicBezTo>
                    <a:pt x="5319" y="16823"/>
                    <a:pt x="5502" y="16937"/>
                    <a:pt x="5638" y="17074"/>
                  </a:cubicBezTo>
                  <a:cubicBezTo>
                    <a:pt x="5775" y="17233"/>
                    <a:pt x="5844" y="17416"/>
                    <a:pt x="5890" y="17599"/>
                  </a:cubicBezTo>
                  <a:cubicBezTo>
                    <a:pt x="5981" y="18009"/>
                    <a:pt x="5958" y="18443"/>
                    <a:pt x="5981" y="18854"/>
                  </a:cubicBezTo>
                  <a:cubicBezTo>
                    <a:pt x="6026" y="21000"/>
                    <a:pt x="6072" y="23168"/>
                    <a:pt x="6141" y="25314"/>
                  </a:cubicBezTo>
                  <a:cubicBezTo>
                    <a:pt x="6141" y="25542"/>
                    <a:pt x="6141" y="25747"/>
                    <a:pt x="6072" y="25975"/>
                  </a:cubicBezTo>
                  <a:cubicBezTo>
                    <a:pt x="6026" y="26181"/>
                    <a:pt x="5867" y="26318"/>
                    <a:pt x="5661" y="26409"/>
                  </a:cubicBezTo>
                  <a:cubicBezTo>
                    <a:pt x="5433" y="26500"/>
                    <a:pt x="5205" y="26546"/>
                    <a:pt x="4977" y="26615"/>
                  </a:cubicBezTo>
                  <a:cubicBezTo>
                    <a:pt x="4954" y="26615"/>
                    <a:pt x="4908" y="26615"/>
                    <a:pt x="4862" y="26637"/>
                  </a:cubicBezTo>
                  <a:cubicBezTo>
                    <a:pt x="5228" y="26227"/>
                    <a:pt x="5228" y="25587"/>
                    <a:pt x="5273" y="25062"/>
                  </a:cubicBezTo>
                  <a:cubicBezTo>
                    <a:pt x="5365" y="23510"/>
                    <a:pt x="5365" y="21958"/>
                    <a:pt x="5273" y="20406"/>
                  </a:cubicBezTo>
                  <a:cubicBezTo>
                    <a:pt x="5228" y="19607"/>
                    <a:pt x="5159" y="18831"/>
                    <a:pt x="5068" y="18055"/>
                  </a:cubicBezTo>
                  <a:cubicBezTo>
                    <a:pt x="5045" y="17713"/>
                    <a:pt x="5022" y="17370"/>
                    <a:pt x="4954" y="17028"/>
                  </a:cubicBezTo>
                  <a:cubicBezTo>
                    <a:pt x="4908" y="16868"/>
                    <a:pt x="4862" y="16708"/>
                    <a:pt x="4748" y="16571"/>
                  </a:cubicBezTo>
                  <a:close/>
                  <a:moveTo>
                    <a:pt x="3493" y="16343"/>
                  </a:moveTo>
                  <a:lnTo>
                    <a:pt x="3493" y="16343"/>
                  </a:lnTo>
                  <a:cubicBezTo>
                    <a:pt x="3653" y="16366"/>
                    <a:pt x="3812" y="16366"/>
                    <a:pt x="3949" y="16389"/>
                  </a:cubicBezTo>
                  <a:cubicBezTo>
                    <a:pt x="4132" y="16412"/>
                    <a:pt x="4292" y="16457"/>
                    <a:pt x="4452" y="16503"/>
                  </a:cubicBezTo>
                  <a:cubicBezTo>
                    <a:pt x="4474" y="16503"/>
                    <a:pt x="4474" y="16503"/>
                    <a:pt x="4474" y="16526"/>
                  </a:cubicBezTo>
                  <a:cubicBezTo>
                    <a:pt x="4748" y="16686"/>
                    <a:pt x="4794" y="17028"/>
                    <a:pt x="4840" y="17325"/>
                  </a:cubicBezTo>
                  <a:cubicBezTo>
                    <a:pt x="4885" y="17736"/>
                    <a:pt x="4931" y="18146"/>
                    <a:pt x="4954" y="18557"/>
                  </a:cubicBezTo>
                  <a:cubicBezTo>
                    <a:pt x="5091" y="20018"/>
                    <a:pt x="5136" y="21502"/>
                    <a:pt x="5136" y="22963"/>
                  </a:cubicBezTo>
                  <a:cubicBezTo>
                    <a:pt x="5136" y="23693"/>
                    <a:pt x="5091" y="24423"/>
                    <a:pt x="5068" y="25154"/>
                  </a:cubicBezTo>
                  <a:cubicBezTo>
                    <a:pt x="5022" y="25656"/>
                    <a:pt x="5022" y="26341"/>
                    <a:pt x="4566" y="26660"/>
                  </a:cubicBezTo>
                  <a:cubicBezTo>
                    <a:pt x="4543" y="26660"/>
                    <a:pt x="4520" y="26683"/>
                    <a:pt x="4520" y="26706"/>
                  </a:cubicBezTo>
                  <a:cubicBezTo>
                    <a:pt x="4429" y="26729"/>
                    <a:pt x="4337" y="26751"/>
                    <a:pt x="4223" y="26774"/>
                  </a:cubicBezTo>
                  <a:cubicBezTo>
                    <a:pt x="4109" y="26797"/>
                    <a:pt x="3972" y="26820"/>
                    <a:pt x="3835" y="26820"/>
                  </a:cubicBezTo>
                  <a:cubicBezTo>
                    <a:pt x="3995" y="26615"/>
                    <a:pt x="4086" y="26363"/>
                    <a:pt x="4132" y="26090"/>
                  </a:cubicBezTo>
                  <a:cubicBezTo>
                    <a:pt x="4178" y="25724"/>
                    <a:pt x="4178" y="25336"/>
                    <a:pt x="4178" y="24948"/>
                  </a:cubicBezTo>
                  <a:cubicBezTo>
                    <a:pt x="4200" y="23328"/>
                    <a:pt x="4223" y="21684"/>
                    <a:pt x="4155" y="20064"/>
                  </a:cubicBezTo>
                  <a:cubicBezTo>
                    <a:pt x="4132" y="19242"/>
                    <a:pt x="4064" y="18443"/>
                    <a:pt x="3972" y="17644"/>
                  </a:cubicBezTo>
                  <a:cubicBezTo>
                    <a:pt x="3927" y="17233"/>
                    <a:pt x="3881" y="16594"/>
                    <a:pt x="3493" y="16343"/>
                  </a:cubicBezTo>
                  <a:close/>
                  <a:moveTo>
                    <a:pt x="1279" y="16480"/>
                  </a:moveTo>
                  <a:cubicBezTo>
                    <a:pt x="891" y="16914"/>
                    <a:pt x="959" y="17667"/>
                    <a:pt x="959" y="18192"/>
                  </a:cubicBezTo>
                  <a:cubicBezTo>
                    <a:pt x="959" y="19813"/>
                    <a:pt x="982" y="21456"/>
                    <a:pt x="982" y="23077"/>
                  </a:cubicBezTo>
                  <a:cubicBezTo>
                    <a:pt x="1005" y="23898"/>
                    <a:pt x="1005" y="24720"/>
                    <a:pt x="1005" y="25542"/>
                  </a:cubicBezTo>
                  <a:cubicBezTo>
                    <a:pt x="1028" y="25884"/>
                    <a:pt x="1005" y="26272"/>
                    <a:pt x="1188" y="26569"/>
                  </a:cubicBezTo>
                  <a:cubicBezTo>
                    <a:pt x="1256" y="26706"/>
                    <a:pt x="1347" y="26797"/>
                    <a:pt x="1439" y="26888"/>
                  </a:cubicBezTo>
                  <a:cubicBezTo>
                    <a:pt x="1347" y="26866"/>
                    <a:pt x="1279" y="26866"/>
                    <a:pt x="1188" y="26843"/>
                  </a:cubicBezTo>
                  <a:cubicBezTo>
                    <a:pt x="959" y="26820"/>
                    <a:pt x="708" y="26820"/>
                    <a:pt x="526" y="26660"/>
                  </a:cubicBezTo>
                  <a:cubicBezTo>
                    <a:pt x="366" y="26523"/>
                    <a:pt x="343" y="26295"/>
                    <a:pt x="343" y="26112"/>
                  </a:cubicBezTo>
                  <a:cubicBezTo>
                    <a:pt x="297" y="25565"/>
                    <a:pt x="297" y="25040"/>
                    <a:pt x="297" y="24515"/>
                  </a:cubicBezTo>
                  <a:cubicBezTo>
                    <a:pt x="252" y="23442"/>
                    <a:pt x="252" y="22346"/>
                    <a:pt x="252" y="21273"/>
                  </a:cubicBezTo>
                  <a:cubicBezTo>
                    <a:pt x="275" y="20201"/>
                    <a:pt x="275" y="19128"/>
                    <a:pt x="320" y="18055"/>
                  </a:cubicBezTo>
                  <a:cubicBezTo>
                    <a:pt x="320" y="17621"/>
                    <a:pt x="366" y="17142"/>
                    <a:pt x="685" y="16823"/>
                  </a:cubicBezTo>
                  <a:cubicBezTo>
                    <a:pt x="845" y="16663"/>
                    <a:pt x="1051" y="16549"/>
                    <a:pt x="1279" y="16480"/>
                  </a:cubicBezTo>
                  <a:close/>
                  <a:moveTo>
                    <a:pt x="2854" y="16298"/>
                  </a:moveTo>
                  <a:cubicBezTo>
                    <a:pt x="2991" y="16298"/>
                    <a:pt x="3128" y="16298"/>
                    <a:pt x="3265" y="16320"/>
                  </a:cubicBezTo>
                  <a:cubicBezTo>
                    <a:pt x="3516" y="16457"/>
                    <a:pt x="3653" y="16731"/>
                    <a:pt x="3721" y="17028"/>
                  </a:cubicBezTo>
                  <a:cubicBezTo>
                    <a:pt x="3790" y="17393"/>
                    <a:pt x="3812" y="17804"/>
                    <a:pt x="3858" y="18192"/>
                  </a:cubicBezTo>
                  <a:cubicBezTo>
                    <a:pt x="3995" y="19721"/>
                    <a:pt x="4041" y="21273"/>
                    <a:pt x="4018" y="22803"/>
                  </a:cubicBezTo>
                  <a:cubicBezTo>
                    <a:pt x="4018" y="23579"/>
                    <a:pt x="3995" y="24355"/>
                    <a:pt x="3972" y="25108"/>
                  </a:cubicBezTo>
                  <a:cubicBezTo>
                    <a:pt x="3972" y="25679"/>
                    <a:pt x="4041" y="26432"/>
                    <a:pt x="3561" y="26843"/>
                  </a:cubicBezTo>
                  <a:cubicBezTo>
                    <a:pt x="3561" y="26843"/>
                    <a:pt x="3561" y="26866"/>
                    <a:pt x="3561" y="26866"/>
                  </a:cubicBezTo>
                  <a:cubicBezTo>
                    <a:pt x="3402" y="26866"/>
                    <a:pt x="3265" y="26888"/>
                    <a:pt x="3128" y="26888"/>
                  </a:cubicBezTo>
                  <a:cubicBezTo>
                    <a:pt x="3128" y="26888"/>
                    <a:pt x="3128" y="26888"/>
                    <a:pt x="3128" y="26866"/>
                  </a:cubicBezTo>
                  <a:cubicBezTo>
                    <a:pt x="3128" y="26363"/>
                    <a:pt x="3105" y="25861"/>
                    <a:pt x="3105" y="25382"/>
                  </a:cubicBezTo>
                  <a:lnTo>
                    <a:pt x="3036" y="22826"/>
                  </a:lnTo>
                  <a:cubicBezTo>
                    <a:pt x="3014" y="21844"/>
                    <a:pt x="2991" y="20885"/>
                    <a:pt x="2968" y="19927"/>
                  </a:cubicBezTo>
                  <a:cubicBezTo>
                    <a:pt x="2945" y="19105"/>
                    <a:pt x="2945" y="18283"/>
                    <a:pt x="2899" y="17462"/>
                  </a:cubicBezTo>
                  <a:cubicBezTo>
                    <a:pt x="2899" y="17074"/>
                    <a:pt x="2899" y="16686"/>
                    <a:pt x="2854" y="16298"/>
                  </a:cubicBezTo>
                  <a:close/>
                  <a:moveTo>
                    <a:pt x="2762" y="16298"/>
                  </a:moveTo>
                  <a:cubicBezTo>
                    <a:pt x="2740" y="16457"/>
                    <a:pt x="2740" y="16640"/>
                    <a:pt x="2740" y="16800"/>
                  </a:cubicBezTo>
                  <a:cubicBezTo>
                    <a:pt x="2740" y="17096"/>
                    <a:pt x="2762" y="17416"/>
                    <a:pt x="2762" y="17713"/>
                  </a:cubicBezTo>
                  <a:cubicBezTo>
                    <a:pt x="2785" y="18580"/>
                    <a:pt x="2785" y="19425"/>
                    <a:pt x="2808" y="20292"/>
                  </a:cubicBezTo>
                  <a:cubicBezTo>
                    <a:pt x="2831" y="21251"/>
                    <a:pt x="2854" y="22209"/>
                    <a:pt x="2877" y="23168"/>
                  </a:cubicBezTo>
                  <a:cubicBezTo>
                    <a:pt x="2877" y="23990"/>
                    <a:pt x="2899" y="24811"/>
                    <a:pt x="2922" y="25633"/>
                  </a:cubicBezTo>
                  <a:cubicBezTo>
                    <a:pt x="2922" y="26044"/>
                    <a:pt x="2945" y="26478"/>
                    <a:pt x="2945" y="26911"/>
                  </a:cubicBezTo>
                  <a:cubicBezTo>
                    <a:pt x="2626" y="26820"/>
                    <a:pt x="2329" y="26592"/>
                    <a:pt x="2215" y="26272"/>
                  </a:cubicBezTo>
                  <a:cubicBezTo>
                    <a:pt x="2078" y="25907"/>
                    <a:pt x="2101" y="25450"/>
                    <a:pt x="2078" y="25062"/>
                  </a:cubicBezTo>
                  <a:cubicBezTo>
                    <a:pt x="2009" y="23510"/>
                    <a:pt x="1964" y="21958"/>
                    <a:pt x="1872" y="20429"/>
                  </a:cubicBezTo>
                  <a:cubicBezTo>
                    <a:pt x="1849" y="19630"/>
                    <a:pt x="1804" y="18854"/>
                    <a:pt x="1758" y="18078"/>
                  </a:cubicBezTo>
                  <a:cubicBezTo>
                    <a:pt x="1758" y="17713"/>
                    <a:pt x="1735" y="17325"/>
                    <a:pt x="1804" y="16937"/>
                  </a:cubicBezTo>
                  <a:cubicBezTo>
                    <a:pt x="1849" y="16777"/>
                    <a:pt x="1872" y="16594"/>
                    <a:pt x="1986" y="16480"/>
                  </a:cubicBezTo>
                  <a:cubicBezTo>
                    <a:pt x="2055" y="16412"/>
                    <a:pt x="2146" y="16343"/>
                    <a:pt x="2237" y="16298"/>
                  </a:cubicBezTo>
                  <a:close/>
                  <a:moveTo>
                    <a:pt x="1918" y="16320"/>
                  </a:moveTo>
                  <a:cubicBezTo>
                    <a:pt x="1895" y="16343"/>
                    <a:pt x="1872" y="16343"/>
                    <a:pt x="1849" y="16366"/>
                  </a:cubicBezTo>
                  <a:cubicBezTo>
                    <a:pt x="1735" y="16480"/>
                    <a:pt x="1667" y="16686"/>
                    <a:pt x="1644" y="16845"/>
                  </a:cubicBezTo>
                  <a:cubicBezTo>
                    <a:pt x="1553" y="17279"/>
                    <a:pt x="1576" y="17736"/>
                    <a:pt x="1598" y="18169"/>
                  </a:cubicBezTo>
                  <a:cubicBezTo>
                    <a:pt x="1667" y="19835"/>
                    <a:pt x="1735" y="21502"/>
                    <a:pt x="1804" y="23168"/>
                  </a:cubicBezTo>
                  <a:cubicBezTo>
                    <a:pt x="1849" y="23990"/>
                    <a:pt x="1895" y="24811"/>
                    <a:pt x="1941" y="25633"/>
                  </a:cubicBezTo>
                  <a:cubicBezTo>
                    <a:pt x="1964" y="25953"/>
                    <a:pt x="1986" y="26318"/>
                    <a:pt x="2192" y="26592"/>
                  </a:cubicBezTo>
                  <a:cubicBezTo>
                    <a:pt x="2283" y="26729"/>
                    <a:pt x="2420" y="26843"/>
                    <a:pt x="2557" y="26911"/>
                  </a:cubicBezTo>
                  <a:cubicBezTo>
                    <a:pt x="2481" y="26919"/>
                    <a:pt x="2407" y="26921"/>
                    <a:pt x="2335" y="26921"/>
                  </a:cubicBezTo>
                  <a:cubicBezTo>
                    <a:pt x="2189" y="26921"/>
                    <a:pt x="2047" y="26911"/>
                    <a:pt x="1895" y="26911"/>
                  </a:cubicBezTo>
                  <a:cubicBezTo>
                    <a:pt x="1895" y="26911"/>
                    <a:pt x="1872" y="26888"/>
                    <a:pt x="1872" y="26888"/>
                  </a:cubicBezTo>
                  <a:cubicBezTo>
                    <a:pt x="1507" y="26843"/>
                    <a:pt x="1302" y="26500"/>
                    <a:pt x="1233" y="26181"/>
                  </a:cubicBezTo>
                  <a:cubicBezTo>
                    <a:pt x="1188" y="25975"/>
                    <a:pt x="1210" y="25770"/>
                    <a:pt x="1188" y="25565"/>
                  </a:cubicBezTo>
                  <a:cubicBezTo>
                    <a:pt x="1188" y="25359"/>
                    <a:pt x="1188" y="25131"/>
                    <a:pt x="1188" y="24925"/>
                  </a:cubicBezTo>
                  <a:cubicBezTo>
                    <a:pt x="1188" y="23396"/>
                    <a:pt x="1188" y="21844"/>
                    <a:pt x="1165" y="20315"/>
                  </a:cubicBezTo>
                  <a:cubicBezTo>
                    <a:pt x="1165" y="19539"/>
                    <a:pt x="1142" y="18785"/>
                    <a:pt x="1142" y="18009"/>
                  </a:cubicBezTo>
                  <a:cubicBezTo>
                    <a:pt x="1142" y="17462"/>
                    <a:pt x="1096" y="16845"/>
                    <a:pt x="1530" y="16412"/>
                  </a:cubicBezTo>
                  <a:cubicBezTo>
                    <a:pt x="1530" y="16412"/>
                    <a:pt x="1530" y="16412"/>
                    <a:pt x="1530" y="16389"/>
                  </a:cubicBezTo>
                  <a:cubicBezTo>
                    <a:pt x="1621" y="16389"/>
                    <a:pt x="1713" y="16366"/>
                    <a:pt x="1804" y="16343"/>
                  </a:cubicBezTo>
                  <a:lnTo>
                    <a:pt x="1827" y="16343"/>
                  </a:lnTo>
                  <a:cubicBezTo>
                    <a:pt x="1872" y="16320"/>
                    <a:pt x="1895" y="16320"/>
                    <a:pt x="1918" y="16320"/>
                  </a:cubicBezTo>
                  <a:close/>
                  <a:moveTo>
                    <a:pt x="5387" y="26751"/>
                  </a:moveTo>
                  <a:lnTo>
                    <a:pt x="5387" y="26751"/>
                  </a:lnTo>
                  <a:cubicBezTo>
                    <a:pt x="5342" y="27094"/>
                    <a:pt x="5159" y="27391"/>
                    <a:pt x="4908" y="27619"/>
                  </a:cubicBezTo>
                  <a:cubicBezTo>
                    <a:pt x="4399" y="28088"/>
                    <a:pt x="3689" y="28172"/>
                    <a:pt x="3023" y="28172"/>
                  </a:cubicBezTo>
                  <a:cubicBezTo>
                    <a:pt x="2912" y="28172"/>
                    <a:pt x="2802" y="28170"/>
                    <a:pt x="2694" y="28167"/>
                  </a:cubicBezTo>
                  <a:cubicBezTo>
                    <a:pt x="2489" y="28167"/>
                    <a:pt x="2283" y="28167"/>
                    <a:pt x="2101" y="28098"/>
                  </a:cubicBezTo>
                  <a:cubicBezTo>
                    <a:pt x="1941" y="28053"/>
                    <a:pt x="1804" y="27961"/>
                    <a:pt x="1690" y="27847"/>
                  </a:cubicBezTo>
                  <a:cubicBezTo>
                    <a:pt x="1530" y="27642"/>
                    <a:pt x="1416" y="27368"/>
                    <a:pt x="1324" y="27094"/>
                  </a:cubicBezTo>
                  <a:lnTo>
                    <a:pt x="1324" y="27094"/>
                  </a:lnTo>
                  <a:cubicBezTo>
                    <a:pt x="1484" y="27117"/>
                    <a:pt x="1667" y="27140"/>
                    <a:pt x="1827" y="27140"/>
                  </a:cubicBezTo>
                  <a:cubicBezTo>
                    <a:pt x="2053" y="27154"/>
                    <a:pt x="2281" y="27161"/>
                    <a:pt x="2508" y="27161"/>
                  </a:cubicBezTo>
                  <a:cubicBezTo>
                    <a:pt x="3360" y="27161"/>
                    <a:pt x="4217" y="27059"/>
                    <a:pt x="5045" y="26843"/>
                  </a:cubicBezTo>
                  <a:cubicBezTo>
                    <a:pt x="5159" y="26820"/>
                    <a:pt x="5273" y="26774"/>
                    <a:pt x="5387" y="26751"/>
                  </a:cubicBezTo>
                  <a:close/>
                  <a:moveTo>
                    <a:pt x="4589" y="28075"/>
                  </a:moveTo>
                  <a:lnTo>
                    <a:pt x="4589" y="28075"/>
                  </a:lnTo>
                  <a:cubicBezTo>
                    <a:pt x="4566" y="28235"/>
                    <a:pt x="4566" y="28395"/>
                    <a:pt x="4566" y="28555"/>
                  </a:cubicBezTo>
                  <a:cubicBezTo>
                    <a:pt x="4543" y="28714"/>
                    <a:pt x="4566" y="28943"/>
                    <a:pt x="4452" y="29080"/>
                  </a:cubicBezTo>
                  <a:cubicBezTo>
                    <a:pt x="4315" y="29194"/>
                    <a:pt x="4086" y="29194"/>
                    <a:pt x="3927" y="29217"/>
                  </a:cubicBezTo>
                  <a:cubicBezTo>
                    <a:pt x="3721" y="29262"/>
                    <a:pt x="3516" y="29285"/>
                    <a:pt x="3310" y="29308"/>
                  </a:cubicBezTo>
                  <a:cubicBezTo>
                    <a:pt x="3219" y="29319"/>
                    <a:pt x="3122" y="29325"/>
                    <a:pt x="3022" y="29325"/>
                  </a:cubicBezTo>
                  <a:cubicBezTo>
                    <a:pt x="2922" y="29325"/>
                    <a:pt x="2820" y="29319"/>
                    <a:pt x="2717" y="29308"/>
                  </a:cubicBezTo>
                  <a:cubicBezTo>
                    <a:pt x="2671" y="29308"/>
                    <a:pt x="2616" y="29310"/>
                    <a:pt x="2558" y="29310"/>
                  </a:cubicBezTo>
                  <a:cubicBezTo>
                    <a:pt x="2414" y="29310"/>
                    <a:pt x="2251" y="29298"/>
                    <a:pt x="2169" y="29217"/>
                  </a:cubicBezTo>
                  <a:cubicBezTo>
                    <a:pt x="2055" y="29102"/>
                    <a:pt x="2055" y="28920"/>
                    <a:pt x="2055" y="28783"/>
                  </a:cubicBezTo>
                  <a:cubicBezTo>
                    <a:pt x="2055" y="28646"/>
                    <a:pt x="2032" y="28486"/>
                    <a:pt x="2032" y="28349"/>
                  </a:cubicBezTo>
                  <a:lnTo>
                    <a:pt x="2032" y="28349"/>
                  </a:lnTo>
                  <a:cubicBezTo>
                    <a:pt x="2183" y="28390"/>
                    <a:pt x="2342" y="28399"/>
                    <a:pt x="2504" y="28399"/>
                  </a:cubicBezTo>
                  <a:cubicBezTo>
                    <a:pt x="2612" y="28399"/>
                    <a:pt x="2721" y="28395"/>
                    <a:pt x="2831" y="28395"/>
                  </a:cubicBezTo>
                  <a:cubicBezTo>
                    <a:pt x="2929" y="28400"/>
                    <a:pt x="3027" y="28403"/>
                    <a:pt x="3126" y="28403"/>
                  </a:cubicBezTo>
                  <a:cubicBezTo>
                    <a:pt x="3484" y="28403"/>
                    <a:pt x="3842" y="28365"/>
                    <a:pt x="4200" y="28258"/>
                  </a:cubicBezTo>
                  <a:cubicBezTo>
                    <a:pt x="4337" y="28212"/>
                    <a:pt x="4452" y="28144"/>
                    <a:pt x="4589" y="28075"/>
                  </a:cubicBezTo>
                  <a:close/>
                  <a:moveTo>
                    <a:pt x="2854" y="0"/>
                  </a:moveTo>
                  <a:cubicBezTo>
                    <a:pt x="2854" y="982"/>
                    <a:pt x="2877" y="11322"/>
                    <a:pt x="2877" y="12303"/>
                  </a:cubicBezTo>
                  <a:cubicBezTo>
                    <a:pt x="2899" y="12851"/>
                    <a:pt x="2899" y="13399"/>
                    <a:pt x="2899" y="13947"/>
                  </a:cubicBezTo>
                  <a:cubicBezTo>
                    <a:pt x="2899" y="14106"/>
                    <a:pt x="2899" y="14266"/>
                    <a:pt x="2922" y="14449"/>
                  </a:cubicBezTo>
                  <a:cubicBezTo>
                    <a:pt x="2922" y="14472"/>
                    <a:pt x="2922" y="14494"/>
                    <a:pt x="2922" y="14517"/>
                  </a:cubicBezTo>
                  <a:lnTo>
                    <a:pt x="2854" y="14517"/>
                  </a:lnTo>
                  <a:cubicBezTo>
                    <a:pt x="2808" y="14517"/>
                    <a:pt x="2742" y="14507"/>
                    <a:pt x="2683" y="14507"/>
                  </a:cubicBezTo>
                  <a:cubicBezTo>
                    <a:pt x="2653" y="14507"/>
                    <a:pt x="2626" y="14510"/>
                    <a:pt x="2603" y="14517"/>
                  </a:cubicBezTo>
                  <a:cubicBezTo>
                    <a:pt x="2397" y="14563"/>
                    <a:pt x="2420" y="14768"/>
                    <a:pt x="2443" y="14905"/>
                  </a:cubicBezTo>
                  <a:cubicBezTo>
                    <a:pt x="2443" y="15065"/>
                    <a:pt x="2443" y="15202"/>
                    <a:pt x="2466" y="15362"/>
                  </a:cubicBezTo>
                  <a:lnTo>
                    <a:pt x="2420" y="15362"/>
                  </a:lnTo>
                  <a:cubicBezTo>
                    <a:pt x="2101" y="15385"/>
                    <a:pt x="1758" y="15362"/>
                    <a:pt x="1530" y="15590"/>
                  </a:cubicBezTo>
                  <a:cubicBezTo>
                    <a:pt x="1347" y="15773"/>
                    <a:pt x="1256" y="16046"/>
                    <a:pt x="1210" y="16298"/>
                  </a:cubicBezTo>
                  <a:cubicBezTo>
                    <a:pt x="1165" y="16320"/>
                    <a:pt x="1142" y="16320"/>
                    <a:pt x="1119" y="16320"/>
                  </a:cubicBezTo>
                  <a:cubicBezTo>
                    <a:pt x="708" y="16480"/>
                    <a:pt x="389" y="16754"/>
                    <a:pt x="229" y="17165"/>
                  </a:cubicBezTo>
                  <a:cubicBezTo>
                    <a:pt x="69" y="17621"/>
                    <a:pt x="92" y="18169"/>
                    <a:pt x="69" y="18649"/>
                  </a:cubicBezTo>
                  <a:cubicBezTo>
                    <a:pt x="23" y="19790"/>
                    <a:pt x="1" y="20931"/>
                    <a:pt x="1" y="22072"/>
                  </a:cubicBezTo>
                  <a:cubicBezTo>
                    <a:pt x="23" y="23214"/>
                    <a:pt x="46" y="24378"/>
                    <a:pt x="69" y="25519"/>
                  </a:cubicBezTo>
                  <a:cubicBezTo>
                    <a:pt x="92" y="25770"/>
                    <a:pt x="92" y="26044"/>
                    <a:pt x="115" y="26295"/>
                  </a:cubicBezTo>
                  <a:cubicBezTo>
                    <a:pt x="160" y="26500"/>
                    <a:pt x="229" y="26706"/>
                    <a:pt x="389" y="26843"/>
                  </a:cubicBezTo>
                  <a:cubicBezTo>
                    <a:pt x="571" y="27003"/>
                    <a:pt x="800" y="27025"/>
                    <a:pt x="1028" y="27071"/>
                  </a:cubicBezTo>
                  <a:lnTo>
                    <a:pt x="1051" y="27071"/>
                  </a:lnTo>
                  <a:cubicBezTo>
                    <a:pt x="1165" y="27436"/>
                    <a:pt x="1324" y="27847"/>
                    <a:pt x="1621" y="28121"/>
                  </a:cubicBezTo>
                  <a:cubicBezTo>
                    <a:pt x="1690" y="28189"/>
                    <a:pt x="1781" y="28235"/>
                    <a:pt x="1849" y="28258"/>
                  </a:cubicBezTo>
                  <a:cubicBezTo>
                    <a:pt x="1849" y="28463"/>
                    <a:pt x="1872" y="28646"/>
                    <a:pt x="1872" y="28829"/>
                  </a:cubicBezTo>
                  <a:cubicBezTo>
                    <a:pt x="1872" y="28966"/>
                    <a:pt x="1895" y="29125"/>
                    <a:pt x="1964" y="29239"/>
                  </a:cubicBezTo>
                  <a:cubicBezTo>
                    <a:pt x="2055" y="29354"/>
                    <a:pt x="2169" y="29422"/>
                    <a:pt x="2306" y="29445"/>
                  </a:cubicBezTo>
                  <a:cubicBezTo>
                    <a:pt x="2306" y="29491"/>
                    <a:pt x="2306" y="29536"/>
                    <a:pt x="2306" y="29605"/>
                  </a:cubicBezTo>
                  <a:cubicBezTo>
                    <a:pt x="2306" y="29650"/>
                    <a:pt x="2306" y="29719"/>
                    <a:pt x="2306" y="29764"/>
                  </a:cubicBezTo>
                  <a:cubicBezTo>
                    <a:pt x="2306" y="29901"/>
                    <a:pt x="2306" y="30016"/>
                    <a:pt x="2329" y="30152"/>
                  </a:cubicBezTo>
                  <a:cubicBezTo>
                    <a:pt x="2329" y="30267"/>
                    <a:pt x="2329" y="30404"/>
                    <a:pt x="2352" y="30518"/>
                  </a:cubicBezTo>
                  <a:cubicBezTo>
                    <a:pt x="2352" y="30632"/>
                    <a:pt x="2397" y="30746"/>
                    <a:pt x="2420" y="30883"/>
                  </a:cubicBezTo>
                  <a:cubicBezTo>
                    <a:pt x="2420" y="30883"/>
                    <a:pt x="2420" y="30883"/>
                    <a:pt x="2420" y="30860"/>
                  </a:cubicBezTo>
                  <a:cubicBezTo>
                    <a:pt x="2420" y="30746"/>
                    <a:pt x="2443" y="30632"/>
                    <a:pt x="2443" y="30495"/>
                  </a:cubicBezTo>
                  <a:cubicBezTo>
                    <a:pt x="2443" y="30381"/>
                    <a:pt x="2420" y="30244"/>
                    <a:pt x="2420" y="30130"/>
                  </a:cubicBezTo>
                  <a:cubicBezTo>
                    <a:pt x="2420" y="30016"/>
                    <a:pt x="2420" y="29901"/>
                    <a:pt x="2420" y="29764"/>
                  </a:cubicBezTo>
                  <a:cubicBezTo>
                    <a:pt x="2420" y="29719"/>
                    <a:pt x="2420" y="29650"/>
                    <a:pt x="2443" y="29582"/>
                  </a:cubicBezTo>
                  <a:cubicBezTo>
                    <a:pt x="2443" y="29536"/>
                    <a:pt x="2443" y="29491"/>
                    <a:pt x="2443" y="29468"/>
                  </a:cubicBezTo>
                  <a:lnTo>
                    <a:pt x="2717" y="29468"/>
                  </a:lnTo>
                  <a:cubicBezTo>
                    <a:pt x="2717" y="29742"/>
                    <a:pt x="2762" y="30038"/>
                    <a:pt x="2785" y="30312"/>
                  </a:cubicBezTo>
                  <a:cubicBezTo>
                    <a:pt x="2785" y="30472"/>
                    <a:pt x="2785" y="30609"/>
                    <a:pt x="2808" y="30769"/>
                  </a:cubicBezTo>
                  <a:cubicBezTo>
                    <a:pt x="2808" y="30906"/>
                    <a:pt x="2808" y="31043"/>
                    <a:pt x="2854" y="31180"/>
                  </a:cubicBezTo>
                  <a:cubicBezTo>
                    <a:pt x="2854" y="31191"/>
                    <a:pt x="2865" y="31197"/>
                    <a:pt x="2877" y="31197"/>
                  </a:cubicBezTo>
                  <a:cubicBezTo>
                    <a:pt x="2888" y="31197"/>
                    <a:pt x="2899" y="31191"/>
                    <a:pt x="2899" y="31180"/>
                  </a:cubicBezTo>
                  <a:cubicBezTo>
                    <a:pt x="2922" y="31043"/>
                    <a:pt x="2899" y="30906"/>
                    <a:pt x="2899" y="30769"/>
                  </a:cubicBezTo>
                  <a:cubicBezTo>
                    <a:pt x="2899" y="30609"/>
                    <a:pt x="2877" y="30472"/>
                    <a:pt x="2877" y="30312"/>
                  </a:cubicBezTo>
                  <a:cubicBezTo>
                    <a:pt x="2854" y="30038"/>
                    <a:pt x="2854" y="29742"/>
                    <a:pt x="2831" y="29468"/>
                  </a:cubicBezTo>
                  <a:lnTo>
                    <a:pt x="3219" y="29468"/>
                  </a:lnTo>
                  <a:cubicBezTo>
                    <a:pt x="3196" y="29650"/>
                    <a:pt x="3219" y="29856"/>
                    <a:pt x="3219" y="30061"/>
                  </a:cubicBezTo>
                  <a:cubicBezTo>
                    <a:pt x="3219" y="30289"/>
                    <a:pt x="3219" y="30495"/>
                    <a:pt x="3242" y="30723"/>
                  </a:cubicBezTo>
                  <a:cubicBezTo>
                    <a:pt x="3242" y="30735"/>
                    <a:pt x="3259" y="30740"/>
                    <a:pt x="3276" y="30740"/>
                  </a:cubicBezTo>
                  <a:cubicBezTo>
                    <a:pt x="3293" y="30740"/>
                    <a:pt x="3310" y="30735"/>
                    <a:pt x="3310" y="30723"/>
                  </a:cubicBezTo>
                  <a:cubicBezTo>
                    <a:pt x="3310" y="30495"/>
                    <a:pt x="3310" y="30289"/>
                    <a:pt x="3310" y="30061"/>
                  </a:cubicBezTo>
                  <a:cubicBezTo>
                    <a:pt x="3310" y="29856"/>
                    <a:pt x="3333" y="29650"/>
                    <a:pt x="3333" y="29445"/>
                  </a:cubicBezTo>
                  <a:cubicBezTo>
                    <a:pt x="3447" y="29445"/>
                    <a:pt x="3561" y="29445"/>
                    <a:pt x="3675" y="29422"/>
                  </a:cubicBezTo>
                  <a:lnTo>
                    <a:pt x="3675" y="29422"/>
                  </a:lnTo>
                  <a:cubicBezTo>
                    <a:pt x="3653" y="29536"/>
                    <a:pt x="3675" y="29673"/>
                    <a:pt x="3653" y="29787"/>
                  </a:cubicBezTo>
                  <a:lnTo>
                    <a:pt x="3653" y="30244"/>
                  </a:lnTo>
                  <a:cubicBezTo>
                    <a:pt x="3653" y="30540"/>
                    <a:pt x="3630" y="30860"/>
                    <a:pt x="3698" y="31157"/>
                  </a:cubicBezTo>
                  <a:cubicBezTo>
                    <a:pt x="3698" y="31168"/>
                    <a:pt x="3704" y="31174"/>
                    <a:pt x="3710" y="31174"/>
                  </a:cubicBezTo>
                  <a:cubicBezTo>
                    <a:pt x="3715" y="31174"/>
                    <a:pt x="3721" y="31168"/>
                    <a:pt x="3721" y="31157"/>
                  </a:cubicBezTo>
                  <a:cubicBezTo>
                    <a:pt x="3790" y="30860"/>
                    <a:pt x="3790" y="30540"/>
                    <a:pt x="3790" y="30244"/>
                  </a:cubicBezTo>
                  <a:cubicBezTo>
                    <a:pt x="3790" y="30084"/>
                    <a:pt x="3790" y="29924"/>
                    <a:pt x="3812" y="29764"/>
                  </a:cubicBezTo>
                  <a:cubicBezTo>
                    <a:pt x="3812" y="29650"/>
                    <a:pt x="3812" y="29513"/>
                    <a:pt x="3790" y="29399"/>
                  </a:cubicBezTo>
                  <a:cubicBezTo>
                    <a:pt x="3835" y="29399"/>
                    <a:pt x="3881" y="29399"/>
                    <a:pt x="3927" y="29376"/>
                  </a:cubicBezTo>
                  <a:cubicBezTo>
                    <a:pt x="3995" y="29376"/>
                    <a:pt x="4041" y="29376"/>
                    <a:pt x="4109" y="29354"/>
                  </a:cubicBezTo>
                  <a:cubicBezTo>
                    <a:pt x="4109" y="29833"/>
                    <a:pt x="4109" y="30289"/>
                    <a:pt x="4109" y="30769"/>
                  </a:cubicBezTo>
                  <a:cubicBezTo>
                    <a:pt x="4109" y="30803"/>
                    <a:pt x="4138" y="30820"/>
                    <a:pt x="4166" y="30820"/>
                  </a:cubicBezTo>
                  <a:cubicBezTo>
                    <a:pt x="4195" y="30820"/>
                    <a:pt x="4223" y="30803"/>
                    <a:pt x="4223" y="30769"/>
                  </a:cubicBezTo>
                  <a:cubicBezTo>
                    <a:pt x="4246" y="30289"/>
                    <a:pt x="4269" y="29810"/>
                    <a:pt x="4223" y="29331"/>
                  </a:cubicBezTo>
                  <a:cubicBezTo>
                    <a:pt x="4429" y="29285"/>
                    <a:pt x="4611" y="29194"/>
                    <a:pt x="4657" y="28988"/>
                  </a:cubicBezTo>
                  <a:cubicBezTo>
                    <a:pt x="4703" y="28829"/>
                    <a:pt x="4703" y="28669"/>
                    <a:pt x="4703" y="28509"/>
                  </a:cubicBezTo>
                  <a:cubicBezTo>
                    <a:pt x="4703" y="28349"/>
                    <a:pt x="4703" y="28189"/>
                    <a:pt x="4703" y="28030"/>
                  </a:cubicBezTo>
                  <a:cubicBezTo>
                    <a:pt x="4885" y="27916"/>
                    <a:pt x="5045" y="27779"/>
                    <a:pt x="5182" y="27619"/>
                  </a:cubicBezTo>
                  <a:cubicBezTo>
                    <a:pt x="5387" y="27368"/>
                    <a:pt x="5547" y="27048"/>
                    <a:pt x="5547" y="26706"/>
                  </a:cubicBezTo>
                  <a:cubicBezTo>
                    <a:pt x="5821" y="26615"/>
                    <a:pt x="6095" y="26478"/>
                    <a:pt x="6232" y="26204"/>
                  </a:cubicBezTo>
                  <a:cubicBezTo>
                    <a:pt x="6346" y="26021"/>
                    <a:pt x="6369" y="25793"/>
                    <a:pt x="6369" y="25565"/>
                  </a:cubicBezTo>
                  <a:cubicBezTo>
                    <a:pt x="6369" y="25291"/>
                    <a:pt x="6369" y="25017"/>
                    <a:pt x="6346" y="24766"/>
                  </a:cubicBezTo>
                  <a:cubicBezTo>
                    <a:pt x="6323" y="23602"/>
                    <a:pt x="6300" y="22460"/>
                    <a:pt x="6255" y="21296"/>
                  </a:cubicBezTo>
                  <a:cubicBezTo>
                    <a:pt x="6232" y="20726"/>
                    <a:pt x="6232" y="20155"/>
                    <a:pt x="6209" y="19584"/>
                  </a:cubicBezTo>
                  <a:cubicBezTo>
                    <a:pt x="6186" y="19082"/>
                    <a:pt x="6186" y="18580"/>
                    <a:pt x="6163" y="18055"/>
                  </a:cubicBezTo>
                  <a:cubicBezTo>
                    <a:pt x="6118" y="17667"/>
                    <a:pt x="6049" y="17233"/>
                    <a:pt x="5775" y="16937"/>
                  </a:cubicBezTo>
                  <a:cubicBezTo>
                    <a:pt x="5524" y="16686"/>
                    <a:pt x="5205" y="16526"/>
                    <a:pt x="4885" y="16412"/>
                  </a:cubicBezTo>
                  <a:cubicBezTo>
                    <a:pt x="4885" y="16389"/>
                    <a:pt x="4885" y="16389"/>
                    <a:pt x="4862" y="16389"/>
                  </a:cubicBezTo>
                  <a:cubicBezTo>
                    <a:pt x="4840" y="16275"/>
                    <a:pt x="4817" y="16161"/>
                    <a:pt x="4794" y="16046"/>
                  </a:cubicBezTo>
                  <a:cubicBezTo>
                    <a:pt x="4771" y="15955"/>
                    <a:pt x="4748" y="15864"/>
                    <a:pt x="4703" y="15750"/>
                  </a:cubicBezTo>
                  <a:cubicBezTo>
                    <a:pt x="4680" y="15613"/>
                    <a:pt x="4589" y="15476"/>
                    <a:pt x="4452" y="15407"/>
                  </a:cubicBezTo>
                  <a:cubicBezTo>
                    <a:pt x="4337" y="15339"/>
                    <a:pt x="4200" y="15339"/>
                    <a:pt x="4064" y="15339"/>
                  </a:cubicBezTo>
                  <a:lnTo>
                    <a:pt x="3516" y="15339"/>
                  </a:lnTo>
                  <a:cubicBezTo>
                    <a:pt x="3516" y="15248"/>
                    <a:pt x="3516" y="15156"/>
                    <a:pt x="3516" y="15088"/>
                  </a:cubicBezTo>
                  <a:cubicBezTo>
                    <a:pt x="3539" y="14974"/>
                    <a:pt x="3539" y="14882"/>
                    <a:pt x="3516" y="14768"/>
                  </a:cubicBezTo>
                  <a:cubicBezTo>
                    <a:pt x="3516" y="14677"/>
                    <a:pt x="3493" y="14608"/>
                    <a:pt x="3402" y="14563"/>
                  </a:cubicBezTo>
                  <a:cubicBezTo>
                    <a:pt x="3333" y="14540"/>
                    <a:pt x="3242" y="14540"/>
                    <a:pt x="3151" y="14540"/>
                  </a:cubicBezTo>
                  <a:lnTo>
                    <a:pt x="3082" y="14540"/>
                  </a:lnTo>
                  <a:cubicBezTo>
                    <a:pt x="3082" y="14472"/>
                    <a:pt x="3105" y="14426"/>
                    <a:pt x="3105" y="14380"/>
                  </a:cubicBezTo>
                  <a:cubicBezTo>
                    <a:pt x="3105" y="14175"/>
                    <a:pt x="3082" y="13969"/>
                    <a:pt x="3082" y="13787"/>
                  </a:cubicBezTo>
                  <a:cubicBezTo>
                    <a:pt x="3082" y="12554"/>
                    <a:pt x="3059" y="1963"/>
                    <a:pt x="3036" y="754"/>
                  </a:cubicBezTo>
                  <a:cubicBezTo>
                    <a:pt x="3036" y="502"/>
                    <a:pt x="3014" y="251"/>
                    <a:pt x="30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28"/>
            <p:cNvSpPr/>
            <p:nvPr/>
          </p:nvSpPr>
          <p:spPr>
            <a:xfrm>
              <a:off x="1110050" y="1966450"/>
              <a:ext cx="63925" cy="31275"/>
            </a:xfrm>
            <a:custGeom>
              <a:avLst/>
              <a:gdLst/>
              <a:ahLst/>
              <a:cxnLst/>
              <a:rect l="l" t="t" r="r" b="b"/>
              <a:pathLst>
                <a:path w="2557" h="1251" extrusionOk="0">
                  <a:moveTo>
                    <a:pt x="2557" y="0"/>
                  </a:moveTo>
                  <a:cubicBezTo>
                    <a:pt x="2420" y="69"/>
                    <a:pt x="2305" y="137"/>
                    <a:pt x="2168" y="183"/>
                  </a:cubicBezTo>
                  <a:cubicBezTo>
                    <a:pt x="1810" y="290"/>
                    <a:pt x="1452" y="328"/>
                    <a:pt x="1094" y="328"/>
                  </a:cubicBezTo>
                  <a:cubicBezTo>
                    <a:pt x="995" y="328"/>
                    <a:pt x="897" y="325"/>
                    <a:pt x="799" y="320"/>
                  </a:cubicBezTo>
                  <a:cubicBezTo>
                    <a:pt x="689" y="320"/>
                    <a:pt x="580" y="324"/>
                    <a:pt x="472" y="324"/>
                  </a:cubicBezTo>
                  <a:cubicBezTo>
                    <a:pt x="310" y="324"/>
                    <a:pt x="151" y="315"/>
                    <a:pt x="0" y="274"/>
                  </a:cubicBezTo>
                  <a:lnTo>
                    <a:pt x="0" y="274"/>
                  </a:lnTo>
                  <a:cubicBezTo>
                    <a:pt x="0" y="411"/>
                    <a:pt x="23" y="571"/>
                    <a:pt x="23" y="708"/>
                  </a:cubicBezTo>
                  <a:cubicBezTo>
                    <a:pt x="23" y="845"/>
                    <a:pt x="23" y="1027"/>
                    <a:pt x="137" y="1142"/>
                  </a:cubicBezTo>
                  <a:cubicBezTo>
                    <a:pt x="219" y="1223"/>
                    <a:pt x="382" y="1235"/>
                    <a:pt x="526" y="1235"/>
                  </a:cubicBezTo>
                  <a:cubicBezTo>
                    <a:pt x="584" y="1235"/>
                    <a:pt x="639" y="1233"/>
                    <a:pt x="685" y="1233"/>
                  </a:cubicBezTo>
                  <a:cubicBezTo>
                    <a:pt x="788" y="1244"/>
                    <a:pt x="890" y="1250"/>
                    <a:pt x="990" y="1250"/>
                  </a:cubicBezTo>
                  <a:cubicBezTo>
                    <a:pt x="1090" y="1250"/>
                    <a:pt x="1187" y="1244"/>
                    <a:pt x="1278" y="1233"/>
                  </a:cubicBezTo>
                  <a:cubicBezTo>
                    <a:pt x="1484" y="1210"/>
                    <a:pt x="1689" y="1187"/>
                    <a:pt x="1895" y="1142"/>
                  </a:cubicBezTo>
                  <a:cubicBezTo>
                    <a:pt x="2054" y="1119"/>
                    <a:pt x="2283" y="1119"/>
                    <a:pt x="2420" y="1005"/>
                  </a:cubicBezTo>
                  <a:cubicBezTo>
                    <a:pt x="2534" y="868"/>
                    <a:pt x="2511" y="639"/>
                    <a:pt x="2534" y="480"/>
                  </a:cubicBezTo>
                  <a:cubicBezTo>
                    <a:pt x="2534" y="320"/>
                    <a:pt x="2534" y="160"/>
                    <a:pt x="25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28"/>
            <p:cNvSpPr/>
            <p:nvPr/>
          </p:nvSpPr>
          <p:spPr>
            <a:xfrm>
              <a:off x="1092350" y="1933350"/>
              <a:ext cx="101600" cy="35550"/>
            </a:xfrm>
            <a:custGeom>
              <a:avLst/>
              <a:gdLst/>
              <a:ahLst/>
              <a:cxnLst/>
              <a:rect l="l" t="t" r="r" b="b"/>
              <a:pathLst>
                <a:path w="4064" h="1422" extrusionOk="0">
                  <a:moveTo>
                    <a:pt x="4063" y="0"/>
                  </a:moveTo>
                  <a:lnTo>
                    <a:pt x="4063" y="0"/>
                  </a:lnTo>
                  <a:cubicBezTo>
                    <a:pt x="3949" y="23"/>
                    <a:pt x="3835" y="69"/>
                    <a:pt x="3721" y="92"/>
                  </a:cubicBezTo>
                  <a:cubicBezTo>
                    <a:pt x="2893" y="308"/>
                    <a:pt x="2036" y="410"/>
                    <a:pt x="1184" y="410"/>
                  </a:cubicBezTo>
                  <a:cubicBezTo>
                    <a:pt x="957" y="410"/>
                    <a:pt x="729" y="403"/>
                    <a:pt x="503" y="389"/>
                  </a:cubicBezTo>
                  <a:cubicBezTo>
                    <a:pt x="343" y="389"/>
                    <a:pt x="160" y="366"/>
                    <a:pt x="0" y="343"/>
                  </a:cubicBezTo>
                  <a:lnTo>
                    <a:pt x="0" y="343"/>
                  </a:lnTo>
                  <a:cubicBezTo>
                    <a:pt x="92" y="617"/>
                    <a:pt x="206" y="891"/>
                    <a:pt x="366" y="1096"/>
                  </a:cubicBezTo>
                  <a:cubicBezTo>
                    <a:pt x="480" y="1210"/>
                    <a:pt x="617" y="1302"/>
                    <a:pt x="777" y="1347"/>
                  </a:cubicBezTo>
                  <a:cubicBezTo>
                    <a:pt x="959" y="1416"/>
                    <a:pt x="1165" y="1416"/>
                    <a:pt x="1370" y="1416"/>
                  </a:cubicBezTo>
                  <a:cubicBezTo>
                    <a:pt x="1478" y="1419"/>
                    <a:pt x="1588" y="1421"/>
                    <a:pt x="1699" y="1421"/>
                  </a:cubicBezTo>
                  <a:cubicBezTo>
                    <a:pt x="2365" y="1421"/>
                    <a:pt x="3075" y="1337"/>
                    <a:pt x="3584" y="868"/>
                  </a:cubicBezTo>
                  <a:cubicBezTo>
                    <a:pt x="3835" y="640"/>
                    <a:pt x="4018" y="343"/>
                    <a:pt x="40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28"/>
            <p:cNvSpPr/>
            <p:nvPr/>
          </p:nvSpPr>
          <p:spPr>
            <a:xfrm>
              <a:off x="1094625" y="1652600"/>
              <a:ext cx="82775" cy="21125"/>
            </a:xfrm>
            <a:custGeom>
              <a:avLst/>
              <a:gdLst/>
              <a:ahLst/>
              <a:cxnLst/>
              <a:rect l="l" t="t" r="r" b="b"/>
              <a:pathLst>
                <a:path w="3311" h="845" extrusionOk="0">
                  <a:moveTo>
                    <a:pt x="1621" y="0"/>
                  </a:moveTo>
                  <a:cubicBezTo>
                    <a:pt x="1439" y="23"/>
                    <a:pt x="1233" y="23"/>
                    <a:pt x="1028" y="23"/>
                  </a:cubicBezTo>
                  <a:cubicBezTo>
                    <a:pt x="845" y="46"/>
                    <a:pt x="617" y="23"/>
                    <a:pt x="412" y="92"/>
                  </a:cubicBezTo>
                  <a:cubicBezTo>
                    <a:pt x="161" y="183"/>
                    <a:pt x="69" y="480"/>
                    <a:pt x="1" y="708"/>
                  </a:cubicBezTo>
                  <a:cubicBezTo>
                    <a:pt x="115" y="685"/>
                    <a:pt x="229" y="662"/>
                    <a:pt x="343" y="640"/>
                  </a:cubicBezTo>
                  <a:cubicBezTo>
                    <a:pt x="343" y="640"/>
                    <a:pt x="366" y="640"/>
                    <a:pt x="389" y="662"/>
                  </a:cubicBezTo>
                  <a:cubicBezTo>
                    <a:pt x="708" y="602"/>
                    <a:pt x="1038" y="581"/>
                    <a:pt x="1371" y="581"/>
                  </a:cubicBezTo>
                  <a:cubicBezTo>
                    <a:pt x="1538" y="581"/>
                    <a:pt x="1705" y="586"/>
                    <a:pt x="1872" y="594"/>
                  </a:cubicBezTo>
                  <a:cubicBezTo>
                    <a:pt x="2329" y="640"/>
                    <a:pt x="2785" y="685"/>
                    <a:pt x="3219" y="822"/>
                  </a:cubicBezTo>
                  <a:cubicBezTo>
                    <a:pt x="3265" y="822"/>
                    <a:pt x="3288" y="822"/>
                    <a:pt x="3310" y="845"/>
                  </a:cubicBezTo>
                  <a:cubicBezTo>
                    <a:pt x="3288" y="754"/>
                    <a:pt x="3242" y="662"/>
                    <a:pt x="3196" y="571"/>
                  </a:cubicBezTo>
                  <a:cubicBezTo>
                    <a:pt x="3174" y="480"/>
                    <a:pt x="3151" y="388"/>
                    <a:pt x="3105" y="297"/>
                  </a:cubicBezTo>
                  <a:cubicBezTo>
                    <a:pt x="3082" y="229"/>
                    <a:pt x="3059" y="160"/>
                    <a:pt x="2991" y="115"/>
                  </a:cubicBezTo>
                  <a:cubicBezTo>
                    <a:pt x="2945" y="69"/>
                    <a:pt x="2854" y="46"/>
                    <a:pt x="2785" y="23"/>
                  </a:cubicBezTo>
                  <a:cubicBezTo>
                    <a:pt x="2603" y="0"/>
                    <a:pt x="2420" y="0"/>
                    <a:pt x="2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28"/>
            <p:cNvSpPr/>
            <p:nvPr/>
          </p:nvSpPr>
          <p:spPr>
            <a:xfrm>
              <a:off x="1123725" y="1631400"/>
              <a:ext cx="20000" cy="17225"/>
            </a:xfrm>
            <a:custGeom>
              <a:avLst/>
              <a:gdLst/>
              <a:ahLst/>
              <a:cxnLst/>
              <a:rect l="l" t="t" r="r" b="b"/>
              <a:pathLst>
                <a:path w="800" h="689" extrusionOk="0">
                  <a:moveTo>
                    <a:pt x="63" y="0"/>
                  </a:moveTo>
                  <a:cubicBezTo>
                    <a:pt x="40" y="0"/>
                    <a:pt x="24" y="8"/>
                    <a:pt x="24" y="50"/>
                  </a:cubicBezTo>
                  <a:cubicBezTo>
                    <a:pt x="1" y="118"/>
                    <a:pt x="24" y="187"/>
                    <a:pt x="24" y="255"/>
                  </a:cubicBezTo>
                  <a:cubicBezTo>
                    <a:pt x="24" y="392"/>
                    <a:pt x="47" y="529"/>
                    <a:pt x="47" y="689"/>
                  </a:cubicBezTo>
                  <a:cubicBezTo>
                    <a:pt x="298" y="666"/>
                    <a:pt x="549" y="666"/>
                    <a:pt x="800" y="666"/>
                  </a:cubicBezTo>
                  <a:cubicBezTo>
                    <a:pt x="777" y="529"/>
                    <a:pt x="777" y="392"/>
                    <a:pt x="777" y="255"/>
                  </a:cubicBezTo>
                  <a:cubicBezTo>
                    <a:pt x="777" y="232"/>
                    <a:pt x="754" y="187"/>
                    <a:pt x="754" y="141"/>
                  </a:cubicBezTo>
                  <a:cubicBezTo>
                    <a:pt x="754" y="118"/>
                    <a:pt x="777" y="72"/>
                    <a:pt x="754" y="50"/>
                  </a:cubicBezTo>
                  <a:lnTo>
                    <a:pt x="594" y="50"/>
                  </a:lnTo>
                  <a:cubicBezTo>
                    <a:pt x="435" y="27"/>
                    <a:pt x="275" y="4"/>
                    <a:pt x="115" y="4"/>
                  </a:cubicBezTo>
                  <a:cubicBezTo>
                    <a:pt x="97" y="4"/>
                    <a:pt x="78" y="0"/>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28"/>
            <p:cNvSpPr/>
            <p:nvPr/>
          </p:nvSpPr>
          <p:spPr>
            <a:xfrm>
              <a:off x="1073525" y="1657125"/>
              <a:ext cx="129550" cy="335025"/>
            </a:xfrm>
            <a:custGeom>
              <a:avLst/>
              <a:gdLst/>
              <a:ahLst/>
              <a:cxnLst/>
              <a:rect l="l" t="t" r="r" b="b"/>
              <a:pathLst>
                <a:path w="5182" h="13401" extrusionOk="0">
                  <a:moveTo>
                    <a:pt x="2912" y="0"/>
                  </a:moveTo>
                  <a:cubicBezTo>
                    <a:pt x="2813" y="0"/>
                    <a:pt x="2716" y="2"/>
                    <a:pt x="2625" y="2"/>
                  </a:cubicBezTo>
                  <a:lnTo>
                    <a:pt x="2077" y="2"/>
                  </a:lnTo>
                  <a:cubicBezTo>
                    <a:pt x="1918" y="25"/>
                    <a:pt x="1712" y="25"/>
                    <a:pt x="1530" y="48"/>
                  </a:cubicBezTo>
                  <a:cubicBezTo>
                    <a:pt x="1484" y="71"/>
                    <a:pt x="1507" y="162"/>
                    <a:pt x="1552" y="162"/>
                  </a:cubicBezTo>
                  <a:cubicBezTo>
                    <a:pt x="1735" y="162"/>
                    <a:pt x="1918" y="139"/>
                    <a:pt x="2077" y="139"/>
                  </a:cubicBezTo>
                  <a:lnTo>
                    <a:pt x="2602" y="139"/>
                  </a:lnTo>
                  <a:cubicBezTo>
                    <a:pt x="2762" y="139"/>
                    <a:pt x="2945" y="116"/>
                    <a:pt x="3127" y="116"/>
                  </a:cubicBezTo>
                  <a:cubicBezTo>
                    <a:pt x="3287" y="116"/>
                    <a:pt x="3447" y="139"/>
                    <a:pt x="3607" y="185"/>
                  </a:cubicBezTo>
                  <a:cubicBezTo>
                    <a:pt x="3614" y="187"/>
                    <a:pt x="3621" y="188"/>
                    <a:pt x="3627" y="188"/>
                  </a:cubicBezTo>
                  <a:cubicBezTo>
                    <a:pt x="3675" y="188"/>
                    <a:pt x="3670" y="114"/>
                    <a:pt x="3629" y="93"/>
                  </a:cubicBezTo>
                  <a:cubicBezTo>
                    <a:pt x="3418" y="12"/>
                    <a:pt x="3159" y="0"/>
                    <a:pt x="2912" y="0"/>
                  </a:cubicBezTo>
                  <a:close/>
                  <a:moveTo>
                    <a:pt x="1256" y="71"/>
                  </a:moveTo>
                  <a:cubicBezTo>
                    <a:pt x="1233" y="71"/>
                    <a:pt x="1233" y="93"/>
                    <a:pt x="1233" y="93"/>
                  </a:cubicBezTo>
                  <a:lnTo>
                    <a:pt x="1210" y="93"/>
                  </a:lnTo>
                  <a:cubicBezTo>
                    <a:pt x="1210" y="116"/>
                    <a:pt x="1187" y="116"/>
                    <a:pt x="1187" y="139"/>
                  </a:cubicBezTo>
                  <a:cubicBezTo>
                    <a:pt x="1187" y="139"/>
                    <a:pt x="1187" y="162"/>
                    <a:pt x="1187" y="162"/>
                  </a:cubicBezTo>
                  <a:cubicBezTo>
                    <a:pt x="1187" y="185"/>
                    <a:pt x="1210" y="185"/>
                    <a:pt x="1210" y="185"/>
                  </a:cubicBezTo>
                  <a:cubicBezTo>
                    <a:pt x="1210" y="207"/>
                    <a:pt x="1210" y="207"/>
                    <a:pt x="1233" y="207"/>
                  </a:cubicBezTo>
                  <a:lnTo>
                    <a:pt x="1301" y="207"/>
                  </a:lnTo>
                  <a:cubicBezTo>
                    <a:pt x="1301" y="207"/>
                    <a:pt x="1301" y="185"/>
                    <a:pt x="1301" y="185"/>
                  </a:cubicBezTo>
                  <a:cubicBezTo>
                    <a:pt x="1301" y="185"/>
                    <a:pt x="1324" y="162"/>
                    <a:pt x="1324" y="162"/>
                  </a:cubicBezTo>
                  <a:cubicBezTo>
                    <a:pt x="1324" y="162"/>
                    <a:pt x="1324" y="139"/>
                    <a:pt x="1324" y="139"/>
                  </a:cubicBezTo>
                  <a:cubicBezTo>
                    <a:pt x="1324" y="116"/>
                    <a:pt x="1301" y="116"/>
                    <a:pt x="1301" y="93"/>
                  </a:cubicBezTo>
                  <a:lnTo>
                    <a:pt x="1278" y="93"/>
                  </a:lnTo>
                  <a:cubicBezTo>
                    <a:pt x="1278" y="93"/>
                    <a:pt x="1256" y="71"/>
                    <a:pt x="1256" y="71"/>
                  </a:cubicBezTo>
                  <a:close/>
                  <a:moveTo>
                    <a:pt x="788" y="2062"/>
                  </a:moveTo>
                  <a:cubicBezTo>
                    <a:pt x="771" y="2062"/>
                    <a:pt x="753" y="2068"/>
                    <a:pt x="753" y="2079"/>
                  </a:cubicBezTo>
                  <a:cubicBezTo>
                    <a:pt x="776" y="3403"/>
                    <a:pt x="799" y="4727"/>
                    <a:pt x="845" y="6028"/>
                  </a:cubicBezTo>
                  <a:cubicBezTo>
                    <a:pt x="845" y="6062"/>
                    <a:pt x="862" y="6079"/>
                    <a:pt x="879" y="6079"/>
                  </a:cubicBezTo>
                  <a:cubicBezTo>
                    <a:pt x="896" y="6079"/>
                    <a:pt x="913" y="6062"/>
                    <a:pt x="913" y="6028"/>
                  </a:cubicBezTo>
                  <a:cubicBezTo>
                    <a:pt x="890" y="4727"/>
                    <a:pt x="868" y="3403"/>
                    <a:pt x="822" y="2079"/>
                  </a:cubicBezTo>
                  <a:cubicBezTo>
                    <a:pt x="822" y="2068"/>
                    <a:pt x="805" y="2062"/>
                    <a:pt x="788" y="2062"/>
                  </a:cubicBezTo>
                  <a:close/>
                  <a:moveTo>
                    <a:pt x="4853" y="1531"/>
                  </a:moveTo>
                  <a:cubicBezTo>
                    <a:pt x="4822" y="1531"/>
                    <a:pt x="4794" y="1554"/>
                    <a:pt x="4794" y="1600"/>
                  </a:cubicBezTo>
                  <a:cubicBezTo>
                    <a:pt x="4839" y="2399"/>
                    <a:pt x="4885" y="3198"/>
                    <a:pt x="4931" y="3996"/>
                  </a:cubicBezTo>
                  <a:cubicBezTo>
                    <a:pt x="4931" y="4407"/>
                    <a:pt x="4953" y="4795"/>
                    <a:pt x="4976" y="5206"/>
                  </a:cubicBezTo>
                  <a:cubicBezTo>
                    <a:pt x="4976" y="5594"/>
                    <a:pt x="4999" y="6005"/>
                    <a:pt x="5022" y="6393"/>
                  </a:cubicBezTo>
                  <a:cubicBezTo>
                    <a:pt x="5022" y="6439"/>
                    <a:pt x="5050" y="6462"/>
                    <a:pt x="5079" y="6462"/>
                  </a:cubicBezTo>
                  <a:cubicBezTo>
                    <a:pt x="5107" y="6462"/>
                    <a:pt x="5136" y="6439"/>
                    <a:pt x="5136" y="6393"/>
                  </a:cubicBezTo>
                  <a:cubicBezTo>
                    <a:pt x="5159" y="6005"/>
                    <a:pt x="5182" y="5594"/>
                    <a:pt x="5182" y="5183"/>
                  </a:cubicBezTo>
                  <a:cubicBezTo>
                    <a:pt x="5159" y="4795"/>
                    <a:pt x="5159" y="4385"/>
                    <a:pt x="5136" y="3996"/>
                  </a:cubicBezTo>
                  <a:cubicBezTo>
                    <a:pt x="5113" y="3198"/>
                    <a:pt x="5022" y="2399"/>
                    <a:pt x="4931" y="1600"/>
                  </a:cubicBezTo>
                  <a:cubicBezTo>
                    <a:pt x="4919" y="1554"/>
                    <a:pt x="4885" y="1531"/>
                    <a:pt x="4853" y="1531"/>
                  </a:cubicBezTo>
                  <a:close/>
                  <a:moveTo>
                    <a:pt x="913" y="6736"/>
                  </a:moveTo>
                  <a:cubicBezTo>
                    <a:pt x="890" y="6736"/>
                    <a:pt x="868" y="6758"/>
                    <a:pt x="868" y="6781"/>
                  </a:cubicBezTo>
                  <a:cubicBezTo>
                    <a:pt x="868" y="6918"/>
                    <a:pt x="868" y="7032"/>
                    <a:pt x="868" y="7146"/>
                  </a:cubicBezTo>
                  <a:cubicBezTo>
                    <a:pt x="868" y="7192"/>
                    <a:pt x="890" y="7215"/>
                    <a:pt x="913" y="7215"/>
                  </a:cubicBezTo>
                  <a:cubicBezTo>
                    <a:pt x="936" y="7215"/>
                    <a:pt x="959" y="7192"/>
                    <a:pt x="959" y="7146"/>
                  </a:cubicBezTo>
                  <a:cubicBezTo>
                    <a:pt x="982" y="7032"/>
                    <a:pt x="982" y="6918"/>
                    <a:pt x="982" y="6781"/>
                  </a:cubicBezTo>
                  <a:cubicBezTo>
                    <a:pt x="982" y="6758"/>
                    <a:pt x="936" y="6736"/>
                    <a:pt x="913" y="6736"/>
                  </a:cubicBezTo>
                  <a:close/>
                  <a:moveTo>
                    <a:pt x="69" y="1708"/>
                  </a:moveTo>
                  <a:cubicBezTo>
                    <a:pt x="46" y="1708"/>
                    <a:pt x="23" y="1725"/>
                    <a:pt x="23" y="1760"/>
                  </a:cubicBezTo>
                  <a:cubicBezTo>
                    <a:pt x="23" y="2170"/>
                    <a:pt x="0" y="2581"/>
                    <a:pt x="0" y="3015"/>
                  </a:cubicBezTo>
                  <a:cubicBezTo>
                    <a:pt x="0" y="3745"/>
                    <a:pt x="0" y="4476"/>
                    <a:pt x="23" y="5206"/>
                  </a:cubicBezTo>
                  <a:cubicBezTo>
                    <a:pt x="23" y="5937"/>
                    <a:pt x="92" y="6690"/>
                    <a:pt x="137" y="7420"/>
                  </a:cubicBezTo>
                  <a:cubicBezTo>
                    <a:pt x="137" y="7455"/>
                    <a:pt x="160" y="7472"/>
                    <a:pt x="183" y="7472"/>
                  </a:cubicBezTo>
                  <a:cubicBezTo>
                    <a:pt x="206" y="7472"/>
                    <a:pt x="229" y="7455"/>
                    <a:pt x="229" y="7420"/>
                  </a:cubicBezTo>
                  <a:cubicBezTo>
                    <a:pt x="229" y="6987"/>
                    <a:pt x="206" y="6576"/>
                    <a:pt x="206" y="6165"/>
                  </a:cubicBezTo>
                  <a:cubicBezTo>
                    <a:pt x="183" y="4681"/>
                    <a:pt x="114" y="3220"/>
                    <a:pt x="114" y="1760"/>
                  </a:cubicBezTo>
                  <a:cubicBezTo>
                    <a:pt x="114" y="1725"/>
                    <a:pt x="92" y="1708"/>
                    <a:pt x="69" y="1708"/>
                  </a:cubicBezTo>
                  <a:close/>
                  <a:moveTo>
                    <a:pt x="5045" y="7169"/>
                  </a:moveTo>
                  <a:cubicBezTo>
                    <a:pt x="4999" y="7169"/>
                    <a:pt x="4976" y="7192"/>
                    <a:pt x="4976" y="7238"/>
                  </a:cubicBezTo>
                  <a:cubicBezTo>
                    <a:pt x="4976" y="7352"/>
                    <a:pt x="4976" y="7466"/>
                    <a:pt x="4999" y="7580"/>
                  </a:cubicBezTo>
                  <a:cubicBezTo>
                    <a:pt x="4999" y="7603"/>
                    <a:pt x="5022" y="7626"/>
                    <a:pt x="5045" y="7626"/>
                  </a:cubicBezTo>
                  <a:cubicBezTo>
                    <a:pt x="5090" y="7626"/>
                    <a:pt x="5113" y="7603"/>
                    <a:pt x="5113" y="7580"/>
                  </a:cubicBezTo>
                  <a:cubicBezTo>
                    <a:pt x="5113" y="7466"/>
                    <a:pt x="5113" y="7352"/>
                    <a:pt x="5113" y="7238"/>
                  </a:cubicBezTo>
                  <a:cubicBezTo>
                    <a:pt x="5113" y="7192"/>
                    <a:pt x="5067" y="7169"/>
                    <a:pt x="5045" y="7169"/>
                  </a:cubicBezTo>
                  <a:close/>
                  <a:moveTo>
                    <a:pt x="3673" y="1117"/>
                  </a:moveTo>
                  <a:cubicBezTo>
                    <a:pt x="3656" y="1117"/>
                    <a:pt x="3639" y="1130"/>
                    <a:pt x="3652" y="1143"/>
                  </a:cubicBezTo>
                  <a:cubicBezTo>
                    <a:pt x="3698" y="1623"/>
                    <a:pt x="3744" y="2102"/>
                    <a:pt x="3766" y="2581"/>
                  </a:cubicBezTo>
                  <a:cubicBezTo>
                    <a:pt x="3812" y="3426"/>
                    <a:pt x="3812" y="4270"/>
                    <a:pt x="3858" y="5115"/>
                  </a:cubicBezTo>
                  <a:cubicBezTo>
                    <a:pt x="3903" y="5959"/>
                    <a:pt x="3881" y="6804"/>
                    <a:pt x="3858" y="7649"/>
                  </a:cubicBezTo>
                  <a:cubicBezTo>
                    <a:pt x="3858" y="7671"/>
                    <a:pt x="3875" y="7683"/>
                    <a:pt x="3892" y="7683"/>
                  </a:cubicBezTo>
                  <a:cubicBezTo>
                    <a:pt x="3909" y="7683"/>
                    <a:pt x="3926" y="7671"/>
                    <a:pt x="3926" y="7649"/>
                  </a:cubicBezTo>
                  <a:cubicBezTo>
                    <a:pt x="3995" y="7169"/>
                    <a:pt x="4018" y="6690"/>
                    <a:pt x="4018" y="6211"/>
                  </a:cubicBezTo>
                  <a:cubicBezTo>
                    <a:pt x="4063" y="5366"/>
                    <a:pt x="4086" y="4521"/>
                    <a:pt x="4018" y="3654"/>
                  </a:cubicBezTo>
                  <a:cubicBezTo>
                    <a:pt x="3949" y="2810"/>
                    <a:pt x="3835" y="1965"/>
                    <a:pt x="3698" y="1143"/>
                  </a:cubicBezTo>
                  <a:cubicBezTo>
                    <a:pt x="3698" y="1124"/>
                    <a:pt x="3686" y="1117"/>
                    <a:pt x="3673" y="1117"/>
                  </a:cubicBezTo>
                  <a:close/>
                  <a:moveTo>
                    <a:pt x="1609" y="1001"/>
                  </a:moveTo>
                  <a:cubicBezTo>
                    <a:pt x="1592" y="1001"/>
                    <a:pt x="1575" y="1018"/>
                    <a:pt x="1575" y="1052"/>
                  </a:cubicBezTo>
                  <a:cubicBezTo>
                    <a:pt x="1552" y="1531"/>
                    <a:pt x="1552" y="2034"/>
                    <a:pt x="1552" y="2513"/>
                  </a:cubicBezTo>
                  <a:cubicBezTo>
                    <a:pt x="1552" y="3380"/>
                    <a:pt x="1552" y="4225"/>
                    <a:pt x="1598" y="5092"/>
                  </a:cubicBezTo>
                  <a:cubicBezTo>
                    <a:pt x="1644" y="5959"/>
                    <a:pt x="1689" y="6827"/>
                    <a:pt x="1803" y="7671"/>
                  </a:cubicBezTo>
                  <a:cubicBezTo>
                    <a:pt x="1815" y="7728"/>
                    <a:pt x="1861" y="7757"/>
                    <a:pt x="1903" y="7757"/>
                  </a:cubicBezTo>
                  <a:cubicBezTo>
                    <a:pt x="1946" y="7757"/>
                    <a:pt x="1986" y="7728"/>
                    <a:pt x="1986" y="7671"/>
                  </a:cubicBezTo>
                  <a:cubicBezTo>
                    <a:pt x="1963" y="7192"/>
                    <a:pt x="1918" y="6713"/>
                    <a:pt x="1872" y="6211"/>
                  </a:cubicBezTo>
                  <a:cubicBezTo>
                    <a:pt x="1781" y="4499"/>
                    <a:pt x="1689" y="2764"/>
                    <a:pt x="1644" y="1052"/>
                  </a:cubicBezTo>
                  <a:cubicBezTo>
                    <a:pt x="1644" y="1018"/>
                    <a:pt x="1627" y="1001"/>
                    <a:pt x="1609" y="1001"/>
                  </a:cubicBezTo>
                  <a:close/>
                  <a:moveTo>
                    <a:pt x="936" y="7854"/>
                  </a:moveTo>
                  <a:cubicBezTo>
                    <a:pt x="913" y="7854"/>
                    <a:pt x="890" y="7877"/>
                    <a:pt x="890" y="7922"/>
                  </a:cubicBezTo>
                  <a:lnTo>
                    <a:pt x="890" y="8219"/>
                  </a:lnTo>
                  <a:cubicBezTo>
                    <a:pt x="890" y="8265"/>
                    <a:pt x="913" y="8265"/>
                    <a:pt x="936" y="8288"/>
                  </a:cubicBezTo>
                  <a:cubicBezTo>
                    <a:pt x="959" y="8288"/>
                    <a:pt x="982" y="8242"/>
                    <a:pt x="982" y="8219"/>
                  </a:cubicBezTo>
                  <a:lnTo>
                    <a:pt x="1005" y="7922"/>
                  </a:lnTo>
                  <a:cubicBezTo>
                    <a:pt x="1005" y="7877"/>
                    <a:pt x="959" y="7854"/>
                    <a:pt x="936" y="7854"/>
                  </a:cubicBezTo>
                  <a:close/>
                  <a:moveTo>
                    <a:pt x="5022" y="8151"/>
                  </a:moveTo>
                  <a:cubicBezTo>
                    <a:pt x="4999" y="8151"/>
                    <a:pt x="4976" y="8174"/>
                    <a:pt x="4976" y="8196"/>
                  </a:cubicBezTo>
                  <a:cubicBezTo>
                    <a:pt x="4976" y="8265"/>
                    <a:pt x="4976" y="8333"/>
                    <a:pt x="4976" y="8402"/>
                  </a:cubicBezTo>
                  <a:cubicBezTo>
                    <a:pt x="4976" y="8425"/>
                    <a:pt x="4999" y="8447"/>
                    <a:pt x="5022" y="8447"/>
                  </a:cubicBezTo>
                  <a:cubicBezTo>
                    <a:pt x="5045" y="8447"/>
                    <a:pt x="5067" y="8425"/>
                    <a:pt x="5067" y="8402"/>
                  </a:cubicBezTo>
                  <a:cubicBezTo>
                    <a:pt x="5067" y="8333"/>
                    <a:pt x="5067" y="8265"/>
                    <a:pt x="5067" y="8196"/>
                  </a:cubicBezTo>
                  <a:cubicBezTo>
                    <a:pt x="5067" y="8174"/>
                    <a:pt x="5045" y="8151"/>
                    <a:pt x="5022" y="8151"/>
                  </a:cubicBezTo>
                  <a:close/>
                  <a:moveTo>
                    <a:pt x="3949" y="8174"/>
                  </a:moveTo>
                  <a:cubicBezTo>
                    <a:pt x="3903" y="8174"/>
                    <a:pt x="3881" y="8196"/>
                    <a:pt x="3881" y="8219"/>
                  </a:cubicBezTo>
                  <a:cubicBezTo>
                    <a:pt x="3881" y="8333"/>
                    <a:pt x="3858" y="8447"/>
                    <a:pt x="3858" y="8562"/>
                  </a:cubicBezTo>
                  <a:cubicBezTo>
                    <a:pt x="3858" y="8607"/>
                    <a:pt x="3881" y="8630"/>
                    <a:pt x="3926" y="8630"/>
                  </a:cubicBezTo>
                  <a:cubicBezTo>
                    <a:pt x="3949" y="8630"/>
                    <a:pt x="3972" y="8584"/>
                    <a:pt x="3972" y="8562"/>
                  </a:cubicBezTo>
                  <a:cubicBezTo>
                    <a:pt x="3995" y="8447"/>
                    <a:pt x="3995" y="8333"/>
                    <a:pt x="3995" y="8219"/>
                  </a:cubicBezTo>
                  <a:cubicBezTo>
                    <a:pt x="3995" y="8196"/>
                    <a:pt x="3972" y="8174"/>
                    <a:pt x="3949" y="8174"/>
                  </a:cubicBezTo>
                  <a:close/>
                  <a:moveTo>
                    <a:pt x="1918" y="8356"/>
                  </a:moveTo>
                  <a:cubicBezTo>
                    <a:pt x="1872" y="8356"/>
                    <a:pt x="1849" y="8402"/>
                    <a:pt x="1849" y="8447"/>
                  </a:cubicBezTo>
                  <a:cubicBezTo>
                    <a:pt x="1826" y="8607"/>
                    <a:pt x="1826" y="8767"/>
                    <a:pt x="1849" y="8927"/>
                  </a:cubicBezTo>
                  <a:cubicBezTo>
                    <a:pt x="1849" y="8972"/>
                    <a:pt x="1883" y="8995"/>
                    <a:pt x="1918" y="8995"/>
                  </a:cubicBezTo>
                  <a:cubicBezTo>
                    <a:pt x="1952" y="8995"/>
                    <a:pt x="1986" y="8972"/>
                    <a:pt x="1986" y="8927"/>
                  </a:cubicBezTo>
                  <a:cubicBezTo>
                    <a:pt x="1986" y="8767"/>
                    <a:pt x="1986" y="8607"/>
                    <a:pt x="1986" y="8447"/>
                  </a:cubicBezTo>
                  <a:cubicBezTo>
                    <a:pt x="1986" y="8402"/>
                    <a:pt x="1940" y="8356"/>
                    <a:pt x="1918" y="8356"/>
                  </a:cubicBezTo>
                  <a:close/>
                  <a:moveTo>
                    <a:pt x="4999" y="8927"/>
                  </a:moveTo>
                  <a:cubicBezTo>
                    <a:pt x="4976" y="8927"/>
                    <a:pt x="4976" y="8927"/>
                    <a:pt x="4976" y="8950"/>
                  </a:cubicBezTo>
                  <a:cubicBezTo>
                    <a:pt x="4976" y="8950"/>
                    <a:pt x="4953" y="8950"/>
                    <a:pt x="4953" y="8972"/>
                  </a:cubicBezTo>
                  <a:cubicBezTo>
                    <a:pt x="4953" y="8972"/>
                    <a:pt x="4953" y="8972"/>
                    <a:pt x="4953" y="8995"/>
                  </a:cubicBezTo>
                  <a:lnTo>
                    <a:pt x="4953" y="9018"/>
                  </a:lnTo>
                  <a:cubicBezTo>
                    <a:pt x="4953" y="9018"/>
                    <a:pt x="4953" y="9041"/>
                    <a:pt x="4976" y="9041"/>
                  </a:cubicBezTo>
                  <a:cubicBezTo>
                    <a:pt x="4976" y="9041"/>
                    <a:pt x="4976" y="9041"/>
                    <a:pt x="4976" y="9064"/>
                  </a:cubicBezTo>
                  <a:lnTo>
                    <a:pt x="5067" y="9064"/>
                  </a:lnTo>
                  <a:cubicBezTo>
                    <a:pt x="5067" y="9041"/>
                    <a:pt x="5067" y="9041"/>
                    <a:pt x="5067" y="9041"/>
                  </a:cubicBezTo>
                  <a:cubicBezTo>
                    <a:pt x="5067" y="9018"/>
                    <a:pt x="5067" y="9018"/>
                    <a:pt x="5067" y="9018"/>
                  </a:cubicBezTo>
                  <a:lnTo>
                    <a:pt x="5067" y="8995"/>
                  </a:lnTo>
                  <a:cubicBezTo>
                    <a:pt x="5067" y="8972"/>
                    <a:pt x="5067" y="8972"/>
                    <a:pt x="5067" y="8950"/>
                  </a:cubicBezTo>
                  <a:cubicBezTo>
                    <a:pt x="5045" y="8927"/>
                    <a:pt x="5045" y="8927"/>
                    <a:pt x="5022" y="8927"/>
                  </a:cubicBezTo>
                  <a:close/>
                  <a:moveTo>
                    <a:pt x="2776" y="1269"/>
                  </a:moveTo>
                  <a:cubicBezTo>
                    <a:pt x="2762" y="1269"/>
                    <a:pt x="2751" y="1280"/>
                    <a:pt x="2762" y="1303"/>
                  </a:cubicBezTo>
                  <a:cubicBezTo>
                    <a:pt x="2785" y="1874"/>
                    <a:pt x="2831" y="2444"/>
                    <a:pt x="2853" y="3015"/>
                  </a:cubicBezTo>
                  <a:cubicBezTo>
                    <a:pt x="2899" y="4019"/>
                    <a:pt x="2922" y="5024"/>
                    <a:pt x="2945" y="6028"/>
                  </a:cubicBezTo>
                  <a:cubicBezTo>
                    <a:pt x="2945" y="6530"/>
                    <a:pt x="2968" y="7032"/>
                    <a:pt x="3013" y="7557"/>
                  </a:cubicBezTo>
                  <a:cubicBezTo>
                    <a:pt x="3036" y="8059"/>
                    <a:pt x="3036" y="8562"/>
                    <a:pt x="3059" y="9064"/>
                  </a:cubicBezTo>
                  <a:cubicBezTo>
                    <a:pt x="3059" y="9098"/>
                    <a:pt x="3082" y="9115"/>
                    <a:pt x="3104" y="9115"/>
                  </a:cubicBezTo>
                  <a:cubicBezTo>
                    <a:pt x="3127" y="9115"/>
                    <a:pt x="3150" y="9098"/>
                    <a:pt x="3150" y="9064"/>
                  </a:cubicBezTo>
                  <a:cubicBezTo>
                    <a:pt x="3173" y="8493"/>
                    <a:pt x="3173" y="7922"/>
                    <a:pt x="3196" y="7352"/>
                  </a:cubicBezTo>
                  <a:cubicBezTo>
                    <a:pt x="3219" y="6347"/>
                    <a:pt x="3150" y="5343"/>
                    <a:pt x="3082" y="4316"/>
                  </a:cubicBezTo>
                  <a:cubicBezTo>
                    <a:pt x="3036" y="3814"/>
                    <a:pt x="2968" y="3312"/>
                    <a:pt x="2945" y="2810"/>
                  </a:cubicBezTo>
                  <a:cubicBezTo>
                    <a:pt x="2899" y="2307"/>
                    <a:pt x="2876" y="1805"/>
                    <a:pt x="2808" y="1303"/>
                  </a:cubicBezTo>
                  <a:cubicBezTo>
                    <a:pt x="2808" y="1280"/>
                    <a:pt x="2791" y="1269"/>
                    <a:pt x="2776" y="1269"/>
                  </a:cubicBezTo>
                  <a:close/>
                  <a:moveTo>
                    <a:pt x="1895" y="9383"/>
                  </a:moveTo>
                  <a:cubicBezTo>
                    <a:pt x="1872" y="9383"/>
                    <a:pt x="1849" y="9406"/>
                    <a:pt x="1849" y="9406"/>
                  </a:cubicBezTo>
                  <a:cubicBezTo>
                    <a:pt x="1826" y="9429"/>
                    <a:pt x="1826" y="9452"/>
                    <a:pt x="1826" y="9475"/>
                  </a:cubicBezTo>
                  <a:cubicBezTo>
                    <a:pt x="1849" y="9543"/>
                    <a:pt x="1849" y="9612"/>
                    <a:pt x="1872" y="9680"/>
                  </a:cubicBezTo>
                  <a:cubicBezTo>
                    <a:pt x="1872" y="9726"/>
                    <a:pt x="1918" y="9726"/>
                    <a:pt x="1940" y="9726"/>
                  </a:cubicBezTo>
                  <a:cubicBezTo>
                    <a:pt x="1963" y="9726"/>
                    <a:pt x="1986" y="9726"/>
                    <a:pt x="1986" y="9703"/>
                  </a:cubicBezTo>
                  <a:cubicBezTo>
                    <a:pt x="1986" y="9703"/>
                    <a:pt x="2009" y="9680"/>
                    <a:pt x="2009" y="9657"/>
                  </a:cubicBezTo>
                  <a:cubicBezTo>
                    <a:pt x="2009" y="9589"/>
                    <a:pt x="1986" y="9520"/>
                    <a:pt x="1986" y="9452"/>
                  </a:cubicBezTo>
                  <a:cubicBezTo>
                    <a:pt x="1986" y="9429"/>
                    <a:pt x="1963" y="9406"/>
                    <a:pt x="1963" y="9406"/>
                  </a:cubicBezTo>
                  <a:cubicBezTo>
                    <a:pt x="1940" y="9383"/>
                    <a:pt x="1918" y="9383"/>
                    <a:pt x="1895" y="9383"/>
                  </a:cubicBezTo>
                  <a:close/>
                  <a:moveTo>
                    <a:pt x="3059" y="9794"/>
                  </a:moveTo>
                  <a:cubicBezTo>
                    <a:pt x="3013" y="9794"/>
                    <a:pt x="2990" y="9840"/>
                    <a:pt x="2990" y="9863"/>
                  </a:cubicBezTo>
                  <a:cubicBezTo>
                    <a:pt x="2990" y="9977"/>
                    <a:pt x="2968" y="10068"/>
                    <a:pt x="2968" y="10159"/>
                  </a:cubicBezTo>
                  <a:cubicBezTo>
                    <a:pt x="2968" y="10205"/>
                    <a:pt x="2990" y="10228"/>
                    <a:pt x="3036" y="10228"/>
                  </a:cubicBezTo>
                  <a:cubicBezTo>
                    <a:pt x="3036" y="10228"/>
                    <a:pt x="3059" y="10205"/>
                    <a:pt x="3082" y="10205"/>
                  </a:cubicBezTo>
                  <a:cubicBezTo>
                    <a:pt x="3082" y="10182"/>
                    <a:pt x="3082" y="10182"/>
                    <a:pt x="3082" y="10159"/>
                  </a:cubicBezTo>
                  <a:cubicBezTo>
                    <a:pt x="3104" y="10068"/>
                    <a:pt x="3104" y="9977"/>
                    <a:pt x="3127" y="9863"/>
                  </a:cubicBezTo>
                  <a:cubicBezTo>
                    <a:pt x="3127" y="9840"/>
                    <a:pt x="3082" y="9817"/>
                    <a:pt x="3059" y="9794"/>
                  </a:cubicBezTo>
                  <a:close/>
                  <a:moveTo>
                    <a:pt x="1484" y="11963"/>
                  </a:moveTo>
                  <a:cubicBezTo>
                    <a:pt x="1461" y="11963"/>
                    <a:pt x="1461" y="12008"/>
                    <a:pt x="1484" y="12008"/>
                  </a:cubicBezTo>
                  <a:cubicBezTo>
                    <a:pt x="1484" y="12008"/>
                    <a:pt x="1484" y="11963"/>
                    <a:pt x="1484" y="11963"/>
                  </a:cubicBezTo>
                  <a:close/>
                  <a:moveTo>
                    <a:pt x="4173" y="11707"/>
                  </a:moveTo>
                  <a:cubicBezTo>
                    <a:pt x="4167" y="11707"/>
                    <a:pt x="4161" y="11708"/>
                    <a:pt x="4154" y="11711"/>
                  </a:cubicBezTo>
                  <a:cubicBezTo>
                    <a:pt x="3812" y="11917"/>
                    <a:pt x="3424" y="11985"/>
                    <a:pt x="3036" y="12008"/>
                  </a:cubicBezTo>
                  <a:cubicBezTo>
                    <a:pt x="2899" y="12016"/>
                    <a:pt x="2760" y="12018"/>
                    <a:pt x="2618" y="12018"/>
                  </a:cubicBezTo>
                  <a:cubicBezTo>
                    <a:pt x="2336" y="12018"/>
                    <a:pt x="2047" y="12008"/>
                    <a:pt x="1758" y="12008"/>
                  </a:cubicBezTo>
                  <a:cubicBezTo>
                    <a:pt x="1712" y="12008"/>
                    <a:pt x="1712" y="12054"/>
                    <a:pt x="1758" y="12077"/>
                  </a:cubicBezTo>
                  <a:cubicBezTo>
                    <a:pt x="2131" y="12118"/>
                    <a:pt x="2528" y="12178"/>
                    <a:pt x="2916" y="12178"/>
                  </a:cubicBezTo>
                  <a:cubicBezTo>
                    <a:pt x="3383" y="12178"/>
                    <a:pt x="3837" y="12091"/>
                    <a:pt x="4223" y="11780"/>
                  </a:cubicBezTo>
                  <a:cubicBezTo>
                    <a:pt x="4243" y="11760"/>
                    <a:pt x="4212" y="11707"/>
                    <a:pt x="4173" y="11707"/>
                  </a:cubicBezTo>
                  <a:close/>
                  <a:moveTo>
                    <a:pt x="1666" y="13218"/>
                  </a:moveTo>
                  <a:cubicBezTo>
                    <a:pt x="1644" y="13218"/>
                    <a:pt x="1644" y="13241"/>
                    <a:pt x="1621" y="13241"/>
                  </a:cubicBezTo>
                  <a:cubicBezTo>
                    <a:pt x="1621" y="13264"/>
                    <a:pt x="1598" y="13264"/>
                    <a:pt x="1598" y="13264"/>
                  </a:cubicBezTo>
                  <a:cubicBezTo>
                    <a:pt x="1598" y="13286"/>
                    <a:pt x="1598" y="13286"/>
                    <a:pt x="1598" y="13309"/>
                  </a:cubicBezTo>
                  <a:cubicBezTo>
                    <a:pt x="1598" y="13309"/>
                    <a:pt x="1598" y="13332"/>
                    <a:pt x="1621" y="13332"/>
                  </a:cubicBezTo>
                  <a:cubicBezTo>
                    <a:pt x="1621" y="13332"/>
                    <a:pt x="1621" y="13332"/>
                    <a:pt x="1621" y="13355"/>
                  </a:cubicBezTo>
                  <a:lnTo>
                    <a:pt x="1689" y="13355"/>
                  </a:lnTo>
                  <a:cubicBezTo>
                    <a:pt x="1689" y="13355"/>
                    <a:pt x="1689" y="13355"/>
                    <a:pt x="1689" y="13332"/>
                  </a:cubicBezTo>
                  <a:lnTo>
                    <a:pt x="1712" y="13332"/>
                  </a:lnTo>
                  <a:lnTo>
                    <a:pt x="1712" y="13309"/>
                  </a:lnTo>
                  <a:cubicBezTo>
                    <a:pt x="1712" y="13286"/>
                    <a:pt x="1712" y="13286"/>
                    <a:pt x="1712" y="13264"/>
                  </a:cubicBezTo>
                  <a:cubicBezTo>
                    <a:pt x="1712" y="13264"/>
                    <a:pt x="1712" y="13264"/>
                    <a:pt x="1689" y="13241"/>
                  </a:cubicBezTo>
                  <a:cubicBezTo>
                    <a:pt x="1666" y="13241"/>
                    <a:pt x="1666" y="13218"/>
                    <a:pt x="1666" y="13218"/>
                  </a:cubicBezTo>
                  <a:close/>
                  <a:moveTo>
                    <a:pt x="3743" y="12892"/>
                  </a:moveTo>
                  <a:cubicBezTo>
                    <a:pt x="3728" y="12892"/>
                    <a:pt x="3712" y="12900"/>
                    <a:pt x="3698" y="12921"/>
                  </a:cubicBezTo>
                  <a:cubicBezTo>
                    <a:pt x="3629" y="13058"/>
                    <a:pt x="3447" y="13081"/>
                    <a:pt x="3310" y="13127"/>
                  </a:cubicBezTo>
                  <a:cubicBezTo>
                    <a:pt x="3173" y="13149"/>
                    <a:pt x="3036" y="13172"/>
                    <a:pt x="2876" y="13195"/>
                  </a:cubicBezTo>
                  <a:cubicBezTo>
                    <a:pt x="2557" y="13264"/>
                    <a:pt x="2214" y="13286"/>
                    <a:pt x="1895" y="13309"/>
                  </a:cubicBezTo>
                  <a:cubicBezTo>
                    <a:pt x="1826" y="13309"/>
                    <a:pt x="1826" y="13400"/>
                    <a:pt x="1895" y="13400"/>
                  </a:cubicBezTo>
                  <a:cubicBezTo>
                    <a:pt x="2260" y="13400"/>
                    <a:pt x="2648" y="13378"/>
                    <a:pt x="3013" y="13332"/>
                  </a:cubicBezTo>
                  <a:cubicBezTo>
                    <a:pt x="3287" y="13309"/>
                    <a:pt x="3675" y="13264"/>
                    <a:pt x="3789" y="12967"/>
                  </a:cubicBezTo>
                  <a:cubicBezTo>
                    <a:pt x="3805" y="12935"/>
                    <a:pt x="3777" y="12892"/>
                    <a:pt x="3743" y="1289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28"/>
            <p:cNvSpPr/>
            <p:nvPr/>
          </p:nvSpPr>
          <p:spPr>
            <a:xfrm>
              <a:off x="1226450" y="1663675"/>
              <a:ext cx="20575" cy="12925"/>
            </a:xfrm>
            <a:custGeom>
              <a:avLst/>
              <a:gdLst/>
              <a:ahLst/>
              <a:cxnLst/>
              <a:rect l="l" t="t" r="r" b="b"/>
              <a:pathLst>
                <a:path w="823" h="517" extrusionOk="0">
                  <a:moveTo>
                    <a:pt x="680" y="0"/>
                  </a:moveTo>
                  <a:cubicBezTo>
                    <a:pt x="656" y="0"/>
                    <a:pt x="633" y="6"/>
                    <a:pt x="617" y="14"/>
                  </a:cubicBezTo>
                  <a:cubicBezTo>
                    <a:pt x="503" y="60"/>
                    <a:pt x="411" y="151"/>
                    <a:pt x="297" y="242"/>
                  </a:cubicBezTo>
                  <a:cubicBezTo>
                    <a:pt x="252" y="265"/>
                    <a:pt x="206" y="311"/>
                    <a:pt x="137" y="356"/>
                  </a:cubicBezTo>
                  <a:cubicBezTo>
                    <a:pt x="92" y="379"/>
                    <a:pt x="46" y="425"/>
                    <a:pt x="0" y="470"/>
                  </a:cubicBezTo>
                  <a:cubicBezTo>
                    <a:pt x="0" y="493"/>
                    <a:pt x="23" y="516"/>
                    <a:pt x="46" y="516"/>
                  </a:cubicBezTo>
                  <a:cubicBezTo>
                    <a:pt x="69" y="493"/>
                    <a:pt x="115" y="493"/>
                    <a:pt x="137" y="470"/>
                  </a:cubicBezTo>
                  <a:cubicBezTo>
                    <a:pt x="160" y="470"/>
                    <a:pt x="183" y="448"/>
                    <a:pt x="229" y="425"/>
                  </a:cubicBezTo>
                  <a:cubicBezTo>
                    <a:pt x="274" y="402"/>
                    <a:pt x="320" y="379"/>
                    <a:pt x="388" y="356"/>
                  </a:cubicBezTo>
                  <a:cubicBezTo>
                    <a:pt x="503" y="311"/>
                    <a:pt x="640" y="288"/>
                    <a:pt x="731" y="219"/>
                  </a:cubicBezTo>
                  <a:cubicBezTo>
                    <a:pt x="799" y="197"/>
                    <a:pt x="822" y="105"/>
                    <a:pt x="776" y="60"/>
                  </a:cubicBezTo>
                  <a:cubicBezTo>
                    <a:pt x="762" y="16"/>
                    <a:pt x="720" y="0"/>
                    <a:pt x="6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28"/>
            <p:cNvSpPr/>
            <p:nvPr/>
          </p:nvSpPr>
          <p:spPr>
            <a:xfrm>
              <a:off x="1236150" y="1715375"/>
              <a:ext cx="21125" cy="4175"/>
            </a:xfrm>
            <a:custGeom>
              <a:avLst/>
              <a:gdLst/>
              <a:ahLst/>
              <a:cxnLst/>
              <a:rect l="l" t="t" r="r" b="b"/>
              <a:pathLst>
                <a:path w="845" h="167" extrusionOk="0">
                  <a:moveTo>
                    <a:pt x="754" y="0"/>
                  </a:moveTo>
                  <a:cubicBezTo>
                    <a:pt x="503" y="0"/>
                    <a:pt x="274" y="69"/>
                    <a:pt x="23" y="92"/>
                  </a:cubicBezTo>
                  <a:cubicBezTo>
                    <a:pt x="0" y="92"/>
                    <a:pt x="0" y="137"/>
                    <a:pt x="23" y="137"/>
                  </a:cubicBezTo>
                  <a:cubicBezTo>
                    <a:pt x="224" y="137"/>
                    <a:pt x="410" y="166"/>
                    <a:pt x="605" y="166"/>
                  </a:cubicBezTo>
                  <a:cubicBezTo>
                    <a:pt x="654" y="166"/>
                    <a:pt x="703" y="165"/>
                    <a:pt x="754" y="160"/>
                  </a:cubicBezTo>
                  <a:cubicBezTo>
                    <a:pt x="799" y="160"/>
                    <a:pt x="845" y="137"/>
                    <a:pt x="845" y="92"/>
                  </a:cubicBezTo>
                  <a:cubicBezTo>
                    <a:pt x="845" y="46"/>
                    <a:pt x="799" y="0"/>
                    <a:pt x="7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28"/>
            <p:cNvSpPr/>
            <p:nvPr/>
          </p:nvSpPr>
          <p:spPr>
            <a:xfrm>
              <a:off x="1243000" y="1761025"/>
              <a:ext cx="16000" cy="3600"/>
            </a:xfrm>
            <a:custGeom>
              <a:avLst/>
              <a:gdLst/>
              <a:ahLst/>
              <a:cxnLst/>
              <a:rect l="l" t="t" r="r" b="b"/>
              <a:pathLst>
                <a:path w="640" h="144" extrusionOk="0">
                  <a:moveTo>
                    <a:pt x="571" y="0"/>
                  </a:moveTo>
                  <a:cubicBezTo>
                    <a:pt x="388" y="0"/>
                    <a:pt x="229" y="23"/>
                    <a:pt x="46" y="23"/>
                  </a:cubicBezTo>
                  <a:cubicBezTo>
                    <a:pt x="0" y="23"/>
                    <a:pt x="0" y="92"/>
                    <a:pt x="46" y="114"/>
                  </a:cubicBezTo>
                  <a:cubicBezTo>
                    <a:pt x="229" y="114"/>
                    <a:pt x="388" y="137"/>
                    <a:pt x="571" y="137"/>
                  </a:cubicBezTo>
                  <a:cubicBezTo>
                    <a:pt x="579" y="141"/>
                    <a:pt x="587" y="143"/>
                    <a:pt x="594" y="143"/>
                  </a:cubicBezTo>
                  <a:cubicBezTo>
                    <a:pt x="624" y="143"/>
                    <a:pt x="639" y="106"/>
                    <a:pt x="639" y="69"/>
                  </a:cubicBezTo>
                  <a:cubicBezTo>
                    <a:pt x="639" y="23"/>
                    <a:pt x="594" y="0"/>
                    <a:pt x="5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28"/>
            <p:cNvSpPr/>
            <p:nvPr/>
          </p:nvSpPr>
          <p:spPr>
            <a:xfrm>
              <a:off x="1241275" y="1805525"/>
              <a:ext cx="16575" cy="4225"/>
            </a:xfrm>
            <a:custGeom>
              <a:avLst/>
              <a:gdLst/>
              <a:ahLst/>
              <a:cxnLst/>
              <a:rect l="l" t="t" r="r" b="b"/>
              <a:pathLst>
                <a:path w="663" h="169" extrusionOk="0">
                  <a:moveTo>
                    <a:pt x="24" y="1"/>
                  </a:moveTo>
                  <a:cubicBezTo>
                    <a:pt x="1" y="1"/>
                    <a:pt x="1" y="46"/>
                    <a:pt x="24" y="46"/>
                  </a:cubicBezTo>
                  <a:cubicBezTo>
                    <a:pt x="115" y="69"/>
                    <a:pt x="206" y="92"/>
                    <a:pt x="298" y="115"/>
                  </a:cubicBezTo>
                  <a:cubicBezTo>
                    <a:pt x="320" y="115"/>
                    <a:pt x="366" y="138"/>
                    <a:pt x="412" y="138"/>
                  </a:cubicBezTo>
                  <a:cubicBezTo>
                    <a:pt x="457" y="138"/>
                    <a:pt x="503" y="160"/>
                    <a:pt x="549" y="160"/>
                  </a:cubicBezTo>
                  <a:cubicBezTo>
                    <a:pt x="560" y="166"/>
                    <a:pt x="572" y="169"/>
                    <a:pt x="582" y="169"/>
                  </a:cubicBezTo>
                  <a:cubicBezTo>
                    <a:pt x="614" y="169"/>
                    <a:pt x="640" y="143"/>
                    <a:pt x="640" y="92"/>
                  </a:cubicBezTo>
                  <a:cubicBezTo>
                    <a:pt x="663" y="46"/>
                    <a:pt x="617" y="23"/>
                    <a:pt x="572" y="23"/>
                  </a:cubicBezTo>
                  <a:cubicBezTo>
                    <a:pt x="526" y="1"/>
                    <a:pt x="480"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28"/>
            <p:cNvSpPr/>
            <p:nvPr/>
          </p:nvSpPr>
          <p:spPr>
            <a:xfrm>
              <a:off x="1237850" y="1849475"/>
              <a:ext cx="20000" cy="6300"/>
            </a:xfrm>
            <a:custGeom>
              <a:avLst/>
              <a:gdLst/>
              <a:ahLst/>
              <a:cxnLst/>
              <a:rect l="l" t="t" r="r" b="b"/>
              <a:pathLst>
                <a:path w="800" h="252" extrusionOk="0">
                  <a:moveTo>
                    <a:pt x="24" y="0"/>
                  </a:moveTo>
                  <a:cubicBezTo>
                    <a:pt x="1" y="0"/>
                    <a:pt x="1" y="23"/>
                    <a:pt x="24" y="23"/>
                  </a:cubicBezTo>
                  <a:cubicBezTo>
                    <a:pt x="69" y="46"/>
                    <a:pt x="138" y="69"/>
                    <a:pt x="184" y="114"/>
                  </a:cubicBezTo>
                  <a:cubicBezTo>
                    <a:pt x="229" y="137"/>
                    <a:pt x="298" y="137"/>
                    <a:pt x="343" y="160"/>
                  </a:cubicBezTo>
                  <a:cubicBezTo>
                    <a:pt x="457" y="183"/>
                    <a:pt x="572" y="228"/>
                    <a:pt x="686" y="251"/>
                  </a:cubicBezTo>
                  <a:cubicBezTo>
                    <a:pt x="731" y="251"/>
                    <a:pt x="800" y="228"/>
                    <a:pt x="800" y="160"/>
                  </a:cubicBezTo>
                  <a:cubicBezTo>
                    <a:pt x="800" y="114"/>
                    <a:pt x="777" y="69"/>
                    <a:pt x="709" y="69"/>
                  </a:cubicBezTo>
                  <a:lnTo>
                    <a:pt x="366" y="69"/>
                  </a:lnTo>
                  <a:cubicBezTo>
                    <a:pt x="320" y="46"/>
                    <a:pt x="252" y="46"/>
                    <a:pt x="206" y="46"/>
                  </a:cubicBezTo>
                  <a:cubicBezTo>
                    <a:pt x="138" y="23"/>
                    <a:pt x="69"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28"/>
            <p:cNvSpPr/>
            <p:nvPr/>
          </p:nvSpPr>
          <p:spPr>
            <a:xfrm>
              <a:off x="1236875" y="1893750"/>
              <a:ext cx="22375" cy="9575"/>
            </a:xfrm>
            <a:custGeom>
              <a:avLst/>
              <a:gdLst/>
              <a:ahLst/>
              <a:cxnLst/>
              <a:rect l="l" t="t" r="r" b="b"/>
              <a:pathLst>
                <a:path w="895" h="383" extrusionOk="0">
                  <a:moveTo>
                    <a:pt x="21" y="0"/>
                  </a:moveTo>
                  <a:cubicBezTo>
                    <a:pt x="8" y="0"/>
                    <a:pt x="1" y="16"/>
                    <a:pt x="17" y="32"/>
                  </a:cubicBezTo>
                  <a:cubicBezTo>
                    <a:pt x="131" y="101"/>
                    <a:pt x="245" y="192"/>
                    <a:pt x="359" y="238"/>
                  </a:cubicBezTo>
                  <a:cubicBezTo>
                    <a:pt x="496" y="306"/>
                    <a:pt x="611" y="352"/>
                    <a:pt x="748" y="375"/>
                  </a:cubicBezTo>
                  <a:cubicBezTo>
                    <a:pt x="760" y="380"/>
                    <a:pt x="772" y="382"/>
                    <a:pt x="783" y="382"/>
                  </a:cubicBezTo>
                  <a:cubicBezTo>
                    <a:pt x="870" y="382"/>
                    <a:pt x="895" y="235"/>
                    <a:pt x="793" y="215"/>
                  </a:cubicBezTo>
                  <a:cubicBezTo>
                    <a:pt x="679" y="192"/>
                    <a:pt x="542" y="147"/>
                    <a:pt x="428" y="124"/>
                  </a:cubicBezTo>
                  <a:cubicBezTo>
                    <a:pt x="291" y="78"/>
                    <a:pt x="154" y="55"/>
                    <a:pt x="40" y="10"/>
                  </a:cubicBezTo>
                  <a:cubicBezTo>
                    <a:pt x="33" y="3"/>
                    <a:pt x="27"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28"/>
            <p:cNvSpPr/>
            <p:nvPr/>
          </p:nvSpPr>
          <p:spPr>
            <a:xfrm>
              <a:off x="1221425" y="1936625"/>
              <a:ext cx="20450" cy="17375"/>
            </a:xfrm>
            <a:custGeom>
              <a:avLst/>
              <a:gdLst/>
              <a:ahLst/>
              <a:cxnLst/>
              <a:rect l="l" t="t" r="r" b="b"/>
              <a:pathLst>
                <a:path w="818" h="695" extrusionOk="0">
                  <a:moveTo>
                    <a:pt x="50" y="0"/>
                  </a:moveTo>
                  <a:cubicBezTo>
                    <a:pt x="27" y="0"/>
                    <a:pt x="0" y="34"/>
                    <a:pt x="19" y="52"/>
                  </a:cubicBezTo>
                  <a:cubicBezTo>
                    <a:pt x="133" y="166"/>
                    <a:pt x="224" y="280"/>
                    <a:pt x="316" y="372"/>
                  </a:cubicBezTo>
                  <a:cubicBezTo>
                    <a:pt x="430" y="486"/>
                    <a:pt x="521" y="577"/>
                    <a:pt x="635" y="668"/>
                  </a:cubicBezTo>
                  <a:cubicBezTo>
                    <a:pt x="661" y="682"/>
                    <a:pt x="688" y="695"/>
                    <a:pt x="714" y="695"/>
                  </a:cubicBezTo>
                  <a:cubicBezTo>
                    <a:pt x="733" y="695"/>
                    <a:pt x="753" y="688"/>
                    <a:pt x="772" y="668"/>
                  </a:cubicBezTo>
                  <a:cubicBezTo>
                    <a:pt x="795" y="646"/>
                    <a:pt x="818" y="577"/>
                    <a:pt x="772" y="554"/>
                  </a:cubicBezTo>
                  <a:cubicBezTo>
                    <a:pt x="658" y="463"/>
                    <a:pt x="521" y="372"/>
                    <a:pt x="407" y="280"/>
                  </a:cubicBezTo>
                  <a:cubicBezTo>
                    <a:pt x="293" y="212"/>
                    <a:pt x="179" y="121"/>
                    <a:pt x="64" y="6"/>
                  </a:cubicBezTo>
                  <a:cubicBezTo>
                    <a:pt x="60" y="2"/>
                    <a:pt x="55"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28"/>
            <p:cNvSpPr/>
            <p:nvPr/>
          </p:nvSpPr>
          <p:spPr>
            <a:xfrm>
              <a:off x="1023300" y="1658600"/>
              <a:ext cx="18750" cy="14150"/>
            </a:xfrm>
            <a:custGeom>
              <a:avLst/>
              <a:gdLst/>
              <a:ahLst/>
              <a:cxnLst/>
              <a:rect l="l" t="t" r="r" b="b"/>
              <a:pathLst>
                <a:path w="750" h="566" extrusionOk="0">
                  <a:moveTo>
                    <a:pt x="92" y="0"/>
                  </a:moveTo>
                  <a:cubicBezTo>
                    <a:pt x="75" y="0"/>
                    <a:pt x="58" y="12"/>
                    <a:pt x="46" y="34"/>
                  </a:cubicBezTo>
                  <a:cubicBezTo>
                    <a:pt x="1" y="57"/>
                    <a:pt x="1" y="103"/>
                    <a:pt x="46" y="126"/>
                  </a:cubicBezTo>
                  <a:cubicBezTo>
                    <a:pt x="252" y="285"/>
                    <a:pt x="457" y="445"/>
                    <a:pt x="708" y="559"/>
                  </a:cubicBezTo>
                  <a:cubicBezTo>
                    <a:pt x="713" y="564"/>
                    <a:pt x="717" y="566"/>
                    <a:pt x="721" y="566"/>
                  </a:cubicBezTo>
                  <a:cubicBezTo>
                    <a:pt x="738" y="566"/>
                    <a:pt x="749" y="532"/>
                    <a:pt x="731" y="514"/>
                  </a:cubicBezTo>
                  <a:cubicBezTo>
                    <a:pt x="503" y="377"/>
                    <a:pt x="297" y="217"/>
                    <a:pt x="138" y="34"/>
                  </a:cubicBezTo>
                  <a:cubicBezTo>
                    <a:pt x="126" y="12"/>
                    <a:pt x="109"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28"/>
            <p:cNvSpPr/>
            <p:nvPr/>
          </p:nvSpPr>
          <p:spPr>
            <a:xfrm>
              <a:off x="1011900" y="1707375"/>
              <a:ext cx="21125" cy="4600"/>
            </a:xfrm>
            <a:custGeom>
              <a:avLst/>
              <a:gdLst/>
              <a:ahLst/>
              <a:cxnLst/>
              <a:rect l="l" t="t" r="r" b="b"/>
              <a:pathLst>
                <a:path w="845" h="184" extrusionOk="0">
                  <a:moveTo>
                    <a:pt x="91" y="1"/>
                  </a:moveTo>
                  <a:cubicBezTo>
                    <a:pt x="23" y="24"/>
                    <a:pt x="0" y="115"/>
                    <a:pt x="69" y="138"/>
                  </a:cubicBezTo>
                  <a:cubicBezTo>
                    <a:pt x="137" y="160"/>
                    <a:pt x="206" y="160"/>
                    <a:pt x="274" y="160"/>
                  </a:cubicBezTo>
                  <a:lnTo>
                    <a:pt x="457" y="160"/>
                  </a:lnTo>
                  <a:cubicBezTo>
                    <a:pt x="571" y="160"/>
                    <a:pt x="685" y="160"/>
                    <a:pt x="822" y="183"/>
                  </a:cubicBezTo>
                  <a:cubicBezTo>
                    <a:pt x="845" y="183"/>
                    <a:pt x="845" y="115"/>
                    <a:pt x="822" y="115"/>
                  </a:cubicBezTo>
                  <a:cubicBezTo>
                    <a:pt x="685" y="115"/>
                    <a:pt x="571" y="92"/>
                    <a:pt x="457" y="46"/>
                  </a:cubicBezTo>
                  <a:cubicBezTo>
                    <a:pt x="388" y="46"/>
                    <a:pt x="342" y="24"/>
                    <a:pt x="274" y="24"/>
                  </a:cubicBezTo>
                  <a:cubicBezTo>
                    <a:pt x="228" y="24"/>
                    <a:pt x="160"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28"/>
            <p:cNvSpPr/>
            <p:nvPr/>
          </p:nvSpPr>
          <p:spPr>
            <a:xfrm>
              <a:off x="1015325" y="1754175"/>
              <a:ext cx="18850" cy="3450"/>
            </a:xfrm>
            <a:custGeom>
              <a:avLst/>
              <a:gdLst/>
              <a:ahLst/>
              <a:cxnLst/>
              <a:rect l="l" t="t" r="r" b="b"/>
              <a:pathLst>
                <a:path w="754" h="138" extrusionOk="0">
                  <a:moveTo>
                    <a:pt x="69" y="0"/>
                  </a:moveTo>
                  <a:cubicBezTo>
                    <a:pt x="0" y="0"/>
                    <a:pt x="0" y="92"/>
                    <a:pt x="69" y="114"/>
                  </a:cubicBezTo>
                  <a:cubicBezTo>
                    <a:pt x="114" y="114"/>
                    <a:pt x="183" y="137"/>
                    <a:pt x="228" y="137"/>
                  </a:cubicBezTo>
                  <a:lnTo>
                    <a:pt x="388" y="137"/>
                  </a:lnTo>
                  <a:cubicBezTo>
                    <a:pt x="502" y="137"/>
                    <a:pt x="616" y="137"/>
                    <a:pt x="708" y="114"/>
                  </a:cubicBezTo>
                  <a:cubicBezTo>
                    <a:pt x="753" y="114"/>
                    <a:pt x="730" y="46"/>
                    <a:pt x="708" y="46"/>
                  </a:cubicBezTo>
                  <a:cubicBezTo>
                    <a:pt x="594" y="46"/>
                    <a:pt x="502" y="46"/>
                    <a:pt x="388" y="23"/>
                  </a:cubicBezTo>
                  <a:lnTo>
                    <a:pt x="228" y="23"/>
                  </a:lnTo>
                  <a:cubicBezTo>
                    <a:pt x="183" y="0"/>
                    <a:pt x="137"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28"/>
            <p:cNvSpPr/>
            <p:nvPr/>
          </p:nvSpPr>
          <p:spPr>
            <a:xfrm>
              <a:off x="1013600" y="1797275"/>
              <a:ext cx="20575" cy="3725"/>
            </a:xfrm>
            <a:custGeom>
              <a:avLst/>
              <a:gdLst/>
              <a:ahLst/>
              <a:cxnLst/>
              <a:rect l="l" t="t" r="r" b="b"/>
              <a:pathLst>
                <a:path w="823" h="149" extrusionOk="0">
                  <a:moveTo>
                    <a:pt x="143" y="1"/>
                  </a:moveTo>
                  <a:cubicBezTo>
                    <a:pt x="125" y="1"/>
                    <a:pt x="107" y="3"/>
                    <a:pt x="92" y="11"/>
                  </a:cubicBezTo>
                  <a:cubicBezTo>
                    <a:pt x="23" y="11"/>
                    <a:pt x="1" y="102"/>
                    <a:pt x="69" y="125"/>
                  </a:cubicBezTo>
                  <a:cubicBezTo>
                    <a:pt x="138" y="148"/>
                    <a:pt x="206" y="148"/>
                    <a:pt x="252" y="148"/>
                  </a:cubicBezTo>
                  <a:lnTo>
                    <a:pt x="434" y="148"/>
                  </a:lnTo>
                  <a:cubicBezTo>
                    <a:pt x="548" y="148"/>
                    <a:pt x="663" y="125"/>
                    <a:pt x="777" y="102"/>
                  </a:cubicBezTo>
                  <a:cubicBezTo>
                    <a:pt x="822" y="102"/>
                    <a:pt x="822" y="34"/>
                    <a:pt x="777" y="34"/>
                  </a:cubicBezTo>
                  <a:lnTo>
                    <a:pt x="434" y="34"/>
                  </a:lnTo>
                  <a:cubicBezTo>
                    <a:pt x="366" y="34"/>
                    <a:pt x="320" y="11"/>
                    <a:pt x="252" y="11"/>
                  </a:cubicBezTo>
                  <a:cubicBezTo>
                    <a:pt x="221" y="11"/>
                    <a:pt x="18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28"/>
            <p:cNvSpPr/>
            <p:nvPr/>
          </p:nvSpPr>
          <p:spPr>
            <a:xfrm>
              <a:off x="1013600" y="1843200"/>
              <a:ext cx="21150" cy="4425"/>
            </a:xfrm>
            <a:custGeom>
              <a:avLst/>
              <a:gdLst/>
              <a:ahLst/>
              <a:cxnLst/>
              <a:rect l="l" t="t" r="r" b="b"/>
              <a:pathLst>
                <a:path w="846" h="177" extrusionOk="0">
                  <a:moveTo>
                    <a:pt x="822" y="0"/>
                  </a:moveTo>
                  <a:cubicBezTo>
                    <a:pt x="708" y="0"/>
                    <a:pt x="571" y="23"/>
                    <a:pt x="457" y="23"/>
                  </a:cubicBezTo>
                  <a:cubicBezTo>
                    <a:pt x="434" y="31"/>
                    <a:pt x="414" y="33"/>
                    <a:pt x="395" y="33"/>
                  </a:cubicBezTo>
                  <a:cubicBezTo>
                    <a:pt x="356" y="33"/>
                    <a:pt x="320" y="23"/>
                    <a:pt x="274" y="23"/>
                  </a:cubicBezTo>
                  <a:cubicBezTo>
                    <a:pt x="229" y="23"/>
                    <a:pt x="183" y="13"/>
                    <a:pt x="138" y="13"/>
                  </a:cubicBezTo>
                  <a:cubicBezTo>
                    <a:pt x="115" y="13"/>
                    <a:pt x="92" y="15"/>
                    <a:pt x="69" y="23"/>
                  </a:cubicBezTo>
                  <a:cubicBezTo>
                    <a:pt x="1" y="46"/>
                    <a:pt x="1" y="137"/>
                    <a:pt x="69" y="160"/>
                  </a:cubicBezTo>
                  <a:cubicBezTo>
                    <a:pt x="103" y="171"/>
                    <a:pt x="138" y="177"/>
                    <a:pt x="172" y="177"/>
                  </a:cubicBezTo>
                  <a:cubicBezTo>
                    <a:pt x="206" y="177"/>
                    <a:pt x="240" y="171"/>
                    <a:pt x="274" y="160"/>
                  </a:cubicBezTo>
                  <a:cubicBezTo>
                    <a:pt x="343" y="160"/>
                    <a:pt x="411" y="137"/>
                    <a:pt x="480" y="137"/>
                  </a:cubicBezTo>
                  <a:cubicBezTo>
                    <a:pt x="594" y="114"/>
                    <a:pt x="731" y="69"/>
                    <a:pt x="845" y="23"/>
                  </a:cubicBezTo>
                  <a:cubicBezTo>
                    <a:pt x="845" y="0"/>
                    <a:pt x="845"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28"/>
            <p:cNvSpPr/>
            <p:nvPr/>
          </p:nvSpPr>
          <p:spPr>
            <a:xfrm>
              <a:off x="1015875" y="1887050"/>
              <a:ext cx="22125" cy="6375"/>
            </a:xfrm>
            <a:custGeom>
              <a:avLst/>
              <a:gdLst/>
              <a:ahLst/>
              <a:cxnLst/>
              <a:rect l="l" t="t" r="r" b="b"/>
              <a:pathLst>
                <a:path w="885" h="255" extrusionOk="0">
                  <a:moveTo>
                    <a:pt x="800" y="1"/>
                  </a:moveTo>
                  <a:cubicBezTo>
                    <a:pt x="793" y="1"/>
                    <a:pt x="785" y="2"/>
                    <a:pt x="777" y="4"/>
                  </a:cubicBezTo>
                  <a:cubicBezTo>
                    <a:pt x="663" y="26"/>
                    <a:pt x="549" y="72"/>
                    <a:pt x="435" y="72"/>
                  </a:cubicBezTo>
                  <a:cubicBezTo>
                    <a:pt x="298" y="95"/>
                    <a:pt x="183" y="72"/>
                    <a:pt x="69" y="118"/>
                  </a:cubicBezTo>
                  <a:cubicBezTo>
                    <a:pt x="24" y="118"/>
                    <a:pt x="1" y="163"/>
                    <a:pt x="1" y="186"/>
                  </a:cubicBezTo>
                  <a:cubicBezTo>
                    <a:pt x="24" y="232"/>
                    <a:pt x="47" y="255"/>
                    <a:pt x="92" y="255"/>
                  </a:cubicBezTo>
                  <a:cubicBezTo>
                    <a:pt x="161" y="255"/>
                    <a:pt x="229" y="255"/>
                    <a:pt x="275" y="232"/>
                  </a:cubicBezTo>
                  <a:cubicBezTo>
                    <a:pt x="343" y="232"/>
                    <a:pt x="389" y="209"/>
                    <a:pt x="457" y="186"/>
                  </a:cubicBezTo>
                  <a:cubicBezTo>
                    <a:pt x="572" y="163"/>
                    <a:pt x="708" y="141"/>
                    <a:pt x="823" y="118"/>
                  </a:cubicBezTo>
                  <a:cubicBezTo>
                    <a:pt x="885" y="97"/>
                    <a:pt x="872" y="1"/>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28"/>
            <p:cNvSpPr/>
            <p:nvPr/>
          </p:nvSpPr>
          <p:spPr>
            <a:xfrm>
              <a:off x="1022150" y="1940775"/>
              <a:ext cx="20575" cy="9725"/>
            </a:xfrm>
            <a:custGeom>
              <a:avLst/>
              <a:gdLst/>
              <a:ahLst/>
              <a:cxnLst/>
              <a:rect l="l" t="t" r="r" b="b"/>
              <a:pathLst>
                <a:path w="823" h="389" extrusionOk="0">
                  <a:moveTo>
                    <a:pt x="709" y="0"/>
                  </a:moveTo>
                  <a:cubicBezTo>
                    <a:pt x="686" y="23"/>
                    <a:pt x="663" y="23"/>
                    <a:pt x="617" y="46"/>
                  </a:cubicBezTo>
                  <a:cubicBezTo>
                    <a:pt x="572" y="69"/>
                    <a:pt x="503" y="92"/>
                    <a:pt x="435" y="114"/>
                  </a:cubicBezTo>
                  <a:cubicBezTo>
                    <a:pt x="321" y="160"/>
                    <a:pt x="184" y="206"/>
                    <a:pt x="69" y="251"/>
                  </a:cubicBezTo>
                  <a:cubicBezTo>
                    <a:pt x="1" y="297"/>
                    <a:pt x="47" y="388"/>
                    <a:pt x="115" y="388"/>
                  </a:cubicBezTo>
                  <a:cubicBezTo>
                    <a:pt x="252" y="343"/>
                    <a:pt x="389" y="297"/>
                    <a:pt x="503" y="228"/>
                  </a:cubicBezTo>
                  <a:cubicBezTo>
                    <a:pt x="572" y="206"/>
                    <a:pt x="617" y="183"/>
                    <a:pt x="686" y="137"/>
                  </a:cubicBezTo>
                  <a:cubicBezTo>
                    <a:pt x="709" y="114"/>
                    <a:pt x="777" y="92"/>
                    <a:pt x="800" y="46"/>
                  </a:cubicBezTo>
                  <a:cubicBezTo>
                    <a:pt x="800" y="23"/>
                    <a:pt x="800" y="23"/>
                    <a:pt x="823" y="23"/>
                  </a:cubicBezTo>
                  <a:cubicBezTo>
                    <a:pt x="823" y="0"/>
                    <a:pt x="823" y="0"/>
                    <a:pt x="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3" name="Google Shape;1013;p28"/>
          <p:cNvSpPr/>
          <p:nvPr/>
        </p:nvSpPr>
        <p:spPr>
          <a:xfrm>
            <a:off x="216050" y="24079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28"/>
          <p:cNvSpPr/>
          <p:nvPr/>
        </p:nvSpPr>
        <p:spPr>
          <a:xfrm>
            <a:off x="7185875" y="2123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5" name="Google Shape;1015;p28"/>
          <p:cNvGrpSpPr/>
          <p:nvPr/>
        </p:nvGrpSpPr>
        <p:grpSpPr>
          <a:xfrm>
            <a:off x="8108278" y="3932942"/>
            <a:ext cx="1305818" cy="1457849"/>
            <a:chOff x="5605475" y="3306175"/>
            <a:chExt cx="598450" cy="668125"/>
          </a:xfrm>
        </p:grpSpPr>
        <p:sp>
          <p:nvSpPr>
            <p:cNvPr id="1016" name="Google Shape;1016;p28"/>
            <p:cNvSpPr/>
            <p:nvPr/>
          </p:nvSpPr>
          <p:spPr>
            <a:xfrm>
              <a:off x="5605475" y="3306175"/>
              <a:ext cx="598450" cy="668125"/>
            </a:xfrm>
            <a:custGeom>
              <a:avLst/>
              <a:gdLst/>
              <a:ahLst/>
              <a:cxnLst/>
              <a:rect l="l" t="t" r="r" b="b"/>
              <a:pathLst>
                <a:path w="23938" h="26725" extrusionOk="0">
                  <a:moveTo>
                    <a:pt x="17462" y="941"/>
                  </a:moveTo>
                  <a:cubicBezTo>
                    <a:pt x="17461" y="949"/>
                    <a:pt x="17459" y="958"/>
                    <a:pt x="17457" y="966"/>
                  </a:cubicBezTo>
                  <a:lnTo>
                    <a:pt x="17457" y="966"/>
                  </a:lnTo>
                  <a:cubicBezTo>
                    <a:pt x="17459" y="965"/>
                    <a:pt x="17460" y="965"/>
                    <a:pt x="17462" y="964"/>
                  </a:cubicBezTo>
                  <a:lnTo>
                    <a:pt x="17462" y="941"/>
                  </a:lnTo>
                  <a:close/>
                  <a:moveTo>
                    <a:pt x="15773" y="279"/>
                  </a:moveTo>
                  <a:cubicBezTo>
                    <a:pt x="15819" y="325"/>
                    <a:pt x="15887" y="347"/>
                    <a:pt x="15910" y="393"/>
                  </a:cubicBezTo>
                  <a:cubicBezTo>
                    <a:pt x="16184" y="690"/>
                    <a:pt x="16458" y="1009"/>
                    <a:pt x="16663" y="1375"/>
                  </a:cubicBezTo>
                  <a:cubicBezTo>
                    <a:pt x="16823" y="1671"/>
                    <a:pt x="16823" y="1945"/>
                    <a:pt x="16686" y="2242"/>
                  </a:cubicBezTo>
                  <a:cubicBezTo>
                    <a:pt x="16610" y="2432"/>
                    <a:pt x="16502" y="2527"/>
                    <a:pt x="16323" y="2527"/>
                  </a:cubicBezTo>
                  <a:cubicBezTo>
                    <a:pt x="16291" y="2527"/>
                    <a:pt x="16258" y="2524"/>
                    <a:pt x="16221" y="2518"/>
                  </a:cubicBezTo>
                  <a:lnTo>
                    <a:pt x="16221" y="2518"/>
                  </a:lnTo>
                  <a:cubicBezTo>
                    <a:pt x="16066" y="2137"/>
                    <a:pt x="15953" y="1757"/>
                    <a:pt x="15773" y="1420"/>
                  </a:cubicBezTo>
                  <a:cubicBezTo>
                    <a:pt x="15568" y="1032"/>
                    <a:pt x="15522" y="667"/>
                    <a:pt x="15773" y="279"/>
                  </a:cubicBezTo>
                  <a:close/>
                  <a:moveTo>
                    <a:pt x="14860" y="1417"/>
                  </a:moveTo>
                  <a:cubicBezTo>
                    <a:pt x="14910" y="1417"/>
                    <a:pt x="14958" y="1430"/>
                    <a:pt x="14997" y="1443"/>
                  </a:cubicBezTo>
                  <a:cubicBezTo>
                    <a:pt x="15408" y="1557"/>
                    <a:pt x="15842" y="2151"/>
                    <a:pt x="15819" y="2630"/>
                  </a:cubicBezTo>
                  <a:cubicBezTo>
                    <a:pt x="15690" y="2614"/>
                    <a:pt x="15549" y="2598"/>
                    <a:pt x="15413" y="2598"/>
                  </a:cubicBezTo>
                  <a:cubicBezTo>
                    <a:pt x="15357" y="2598"/>
                    <a:pt x="15302" y="2600"/>
                    <a:pt x="15248" y="2607"/>
                  </a:cubicBezTo>
                  <a:cubicBezTo>
                    <a:pt x="15227" y="2609"/>
                    <a:pt x="15207" y="2610"/>
                    <a:pt x="15187" y="2610"/>
                  </a:cubicBezTo>
                  <a:cubicBezTo>
                    <a:pt x="14977" y="2610"/>
                    <a:pt x="14838" y="2502"/>
                    <a:pt x="14754" y="2285"/>
                  </a:cubicBezTo>
                  <a:lnTo>
                    <a:pt x="14754" y="2285"/>
                  </a:lnTo>
                  <a:cubicBezTo>
                    <a:pt x="14823" y="2265"/>
                    <a:pt x="14925" y="2261"/>
                    <a:pt x="14837" y="2173"/>
                  </a:cubicBezTo>
                  <a:cubicBezTo>
                    <a:pt x="14769" y="2105"/>
                    <a:pt x="14655" y="2082"/>
                    <a:pt x="14609" y="2014"/>
                  </a:cubicBezTo>
                  <a:cubicBezTo>
                    <a:pt x="14518" y="1900"/>
                    <a:pt x="14449" y="1763"/>
                    <a:pt x="14472" y="1648"/>
                  </a:cubicBezTo>
                  <a:cubicBezTo>
                    <a:pt x="14495" y="1557"/>
                    <a:pt x="14655" y="1489"/>
                    <a:pt x="14746" y="1443"/>
                  </a:cubicBezTo>
                  <a:cubicBezTo>
                    <a:pt x="14785" y="1424"/>
                    <a:pt x="14823" y="1417"/>
                    <a:pt x="14860" y="1417"/>
                  </a:cubicBezTo>
                  <a:close/>
                  <a:moveTo>
                    <a:pt x="16221" y="2551"/>
                  </a:moveTo>
                  <a:cubicBezTo>
                    <a:pt x="16231" y="2583"/>
                    <a:pt x="16235" y="2613"/>
                    <a:pt x="16252" y="2630"/>
                  </a:cubicBezTo>
                  <a:lnTo>
                    <a:pt x="16207" y="2630"/>
                  </a:lnTo>
                  <a:cubicBezTo>
                    <a:pt x="16207" y="2611"/>
                    <a:pt x="16207" y="2575"/>
                    <a:pt x="16221" y="2551"/>
                  </a:cubicBezTo>
                  <a:close/>
                  <a:moveTo>
                    <a:pt x="17791" y="2988"/>
                  </a:moveTo>
                  <a:cubicBezTo>
                    <a:pt x="18396" y="2988"/>
                    <a:pt x="18726" y="3225"/>
                    <a:pt x="18991" y="3771"/>
                  </a:cubicBezTo>
                  <a:cubicBezTo>
                    <a:pt x="18877" y="3703"/>
                    <a:pt x="18809" y="3680"/>
                    <a:pt x="18786" y="3611"/>
                  </a:cubicBezTo>
                  <a:cubicBezTo>
                    <a:pt x="18626" y="3338"/>
                    <a:pt x="18352" y="3338"/>
                    <a:pt x="18078" y="3338"/>
                  </a:cubicBezTo>
                  <a:cubicBezTo>
                    <a:pt x="17782" y="3360"/>
                    <a:pt x="17485" y="3383"/>
                    <a:pt x="17188" y="3406"/>
                  </a:cubicBezTo>
                  <a:cubicBezTo>
                    <a:pt x="17168" y="3408"/>
                    <a:pt x="17148" y="3409"/>
                    <a:pt x="17129" y="3409"/>
                  </a:cubicBezTo>
                  <a:cubicBezTo>
                    <a:pt x="16956" y="3409"/>
                    <a:pt x="16837" y="3317"/>
                    <a:pt x="16755" y="3132"/>
                  </a:cubicBezTo>
                  <a:cubicBezTo>
                    <a:pt x="17173" y="3038"/>
                    <a:pt x="17511" y="2988"/>
                    <a:pt x="17791" y="2988"/>
                  </a:cubicBezTo>
                  <a:close/>
                  <a:moveTo>
                    <a:pt x="5275" y="1274"/>
                  </a:moveTo>
                  <a:cubicBezTo>
                    <a:pt x="5336" y="1274"/>
                    <a:pt x="5388" y="1315"/>
                    <a:pt x="5456" y="1397"/>
                  </a:cubicBezTo>
                  <a:cubicBezTo>
                    <a:pt x="5639" y="1694"/>
                    <a:pt x="5593" y="1991"/>
                    <a:pt x="5662" y="2333"/>
                  </a:cubicBezTo>
                  <a:cubicBezTo>
                    <a:pt x="5593" y="2813"/>
                    <a:pt x="5502" y="3292"/>
                    <a:pt x="5410" y="3794"/>
                  </a:cubicBezTo>
                  <a:cubicBezTo>
                    <a:pt x="5410" y="3840"/>
                    <a:pt x="5388" y="3908"/>
                    <a:pt x="5342" y="3931"/>
                  </a:cubicBezTo>
                  <a:cubicBezTo>
                    <a:pt x="5273" y="3999"/>
                    <a:pt x="5182" y="4068"/>
                    <a:pt x="5114" y="4068"/>
                  </a:cubicBezTo>
                  <a:cubicBezTo>
                    <a:pt x="5045" y="4045"/>
                    <a:pt x="4931" y="3954"/>
                    <a:pt x="4885" y="3885"/>
                  </a:cubicBezTo>
                  <a:cubicBezTo>
                    <a:pt x="4817" y="3748"/>
                    <a:pt x="4771" y="3611"/>
                    <a:pt x="4726" y="3475"/>
                  </a:cubicBezTo>
                  <a:cubicBezTo>
                    <a:pt x="4612" y="3201"/>
                    <a:pt x="4475" y="2950"/>
                    <a:pt x="4360" y="2676"/>
                  </a:cubicBezTo>
                  <a:cubicBezTo>
                    <a:pt x="4292" y="2539"/>
                    <a:pt x="4315" y="2447"/>
                    <a:pt x="4429" y="2310"/>
                  </a:cubicBezTo>
                  <a:cubicBezTo>
                    <a:pt x="4543" y="2196"/>
                    <a:pt x="4612" y="2037"/>
                    <a:pt x="4680" y="1877"/>
                  </a:cubicBezTo>
                  <a:cubicBezTo>
                    <a:pt x="4771" y="1626"/>
                    <a:pt x="4931" y="1466"/>
                    <a:pt x="5137" y="1329"/>
                  </a:cubicBezTo>
                  <a:cubicBezTo>
                    <a:pt x="5191" y="1292"/>
                    <a:pt x="5235" y="1274"/>
                    <a:pt x="5275" y="1274"/>
                  </a:cubicBezTo>
                  <a:close/>
                  <a:moveTo>
                    <a:pt x="15709" y="2740"/>
                  </a:moveTo>
                  <a:cubicBezTo>
                    <a:pt x="15827" y="2740"/>
                    <a:pt x="15930" y="2815"/>
                    <a:pt x="15910" y="2995"/>
                  </a:cubicBezTo>
                  <a:cubicBezTo>
                    <a:pt x="15727" y="3018"/>
                    <a:pt x="15522" y="3018"/>
                    <a:pt x="15454" y="3246"/>
                  </a:cubicBezTo>
                  <a:cubicBezTo>
                    <a:pt x="15556" y="3201"/>
                    <a:pt x="15665" y="3166"/>
                    <a:pt x="15779" y="3166"/>
                  </a:cubicBezTo>
                  <a:cubicBezTo>
                    <a:pt x="15893" y="3166"/>
                    <a:pt x="16013" y="3201"/>
                    <a:pt x="16138" y="3292"/>
                  </a:cubicBezTo>
                  <a:cubicBezTo>
                    <a:pt x="15750" y="3589"/>
                    <a:pt x="15522" y="4091"/>
                    <a:pt x="14906" y="4091"/>
                  </a:cubicBezTo>
                  <a:cubicBezTo>
                    <a:pt x="15043" y="3817"/>
                    <a:pt x="15180" y="3589"/>
                    <a:pt x="15294" y="3360"/>
                  </a:cubicBezTo>
                  <a:lnTo>
                    <a:pt x="15248" y="3315"/>
                  </a:lnTo>
                  <a:cubicBezTo>
                    <a:pt x="15157" y="3338"/>
                    <a:pt x="15020" y="3338"/>
                    <a:pt x="14974" y="3406"/>
                  </a:cubicBezTo>
                  <a:cubicBezTo>
                    <a:pt x="14860" y="3543"/>
                    <a:pt x="14814" y="3726"/>
                    <a:pt x="14723" y="3954"/>
                  </a:cubicBezTo>
                  <a:cubicBezTo>
                    <a:pt x="14678" y="3954"/>
                    <a:pt x="14563" y="3999"/>
                    <a:pt x="14449" y="4022"/>
                  </a:cubicBezTo>
                  <a:cubicBezTo>
                    <a:pt x="14244" y="3611"/>
                    <a:pt x="14404" y="3041"/>
                    <a:pt x="14814" y="2904"/>
                  </a:cubicBezTo>
                  <a:cubicBezTo>
                    <a:pt x="15088" y="2790"/>
                    <a:pt x="15385" y="2767"/>
                    <a:pt x="15659" y="2744"/>
                  </a:cubicBezTo>
                  <a:cubicBezTo>
                    <a:pt x="15676" y="2741"/>
                    <a:pt x="15692" y="2740"/>
                    <a:pt x="15709" y="2740"/>
                  </a:cubicBezTo>
                  <a:close/>
                  <a:moveTo>
                    <a:pt x="17892" y="3491"/>
                  </a:moveTo>
                  <a:cubicBezTo>
                    <a:pt x="17932" y="3491"/>
                    <a:pt x="17971" y="3493"/>
                    <a:pt x="18010" y="3497"/>
                  </a:cubicBezTo>
                  <a:cubicBezTo>
                    <a:pt x="18193" y="3497"/>
                    <a:pt x="18375" y="3566"/>
                    <a:pt x="18535" y="3634"/>
                  </a:cubicBezTo>
                  <a:cubicBezTo>
                    <a:pt x="18695" y="3726"/>
                    <a:pt x="18832" y="3885"/>
                    <a:pt x="19014" y="3999"/>
                  </a:cubicBezTo>
                  <a:cubicBezTo>
                    <a:pt x="18847" y="4133"/>
                    <a:pt x="18656" y="4218"/>
                    <a:pt x="18440" y="4218"/>
                  </a:cubicBezTo>
                  <a:cubicBezTo>
                    <a:pt x="18361" y="4218"/>
                    <a:pt x="18278" y="4207"/>
                    <a:pt x="18193" y="4182"/>
                  </a:cubicBezTo>
                  <a:cubicBezTo>
                    <a:pt x="17850" y="4068"/>
                    <a:pt x="17462" y="3999"/>
                    <a:pt x="17302" y="3543"/>
                  </a:cubicBezTo>
                  <a:cubicBezTo>
                    <a:pt x="17542" y="3525"/>
                    <a:pt x="17723" y="3491"/>
                    <a:pt x="17892" y="3491"/>
                  </a:cubicBezTo>
                  <a:close/>
                  <a:moveTo>
                    <a:pt x="7548" y="4476"/>
                  </a:moveTo>
                  <a:cubicBezTo>
                    <a:pt x="7611" y="4476"/>
                    <a:pt x="7674" y="4477"/>
                    <a:pt x="7739" y="4479"/>
                  </a:cubicBezTo>
                  <a:cubicBezTo>
                    <a:pt x="7647" y="4661"/>
                    <a:pt x="7556" y="4798"/>
                    <a:pt x="7488" y="4935"/>
                  </a:cubicBezTo>
                  <a:cubicBezTo>
                    <a:pt x="7271" y="5289"/>
                    <a:pt x="6987" y="5525"/>
                    <a:pt x="6591" y="5525"/>
                  </a:cubicBezTo>
                  <a:cubicBezTo>
                    <a:pt x="6528" y="5525"/>
                    <a:pt x="6461" y="5519"/>
                    <a:pt x="6392" y="5506"/>
                  </a:cubicBezTo>
                  <a:cubicBezTo>
                    <a:pt x="6209" y="5460"/>
                    <a:pt x="6004" y="5460"/>
                    <a:pt x="5821" y="5392"/>
                  </a:cubicBezTo>
                  <a:cubicBezTo>
                    <a:pt x="5753" y="5392"/>
                    <a:pt x="5684" y="5301"/>
                    <a:pt x="5662" y="5232"/>
                  </a:cubicBezTo>
                  <a:cubicBezTo>
                    <a:pt x="5616" y="5141"/>
                    <a:pt x="5616" y="5049"/>
                    <a:pt x="5593" y="4935"/>
                  </a:cubicBezTo>
                  <a:cubicBezTo>
                    <a:pt x="6202" y="4600"/>
                    <a:pt x="6829" y="4476"/>
                    <a:pt x="7548" y="4476"/>
                  </a:cubicBezTo>
                  <a:close/>
                  <a:moveTo>
                    <a:pt x="7877" y="5503"/>
                  </a:moveTo>
                  <a:cubicBezTo>
                    <a:pt x="7919" y="5503"/>
                    <a:pt x="7921" y="5535"/>
                    <a:pt x="7921" y="5628"/>
                  </a:cubicBezTo>
                  <a:lnTo>
                    <a:pt x="7921" y="5628"/>
                  </a:lnTo>
                  <a:cubicBezTo>
                    <a:pt x="7865" y="5592"/>
                    <a:pt x="7822" y="5569"/>
                    <a:pt x="7761" y="5529"/>
                  </a:cubicBezTo>
                  <a:cubicBezTo>
                    <a:pt x="7817" y="5513"/>
                    <a:pt x="7853" y="5503"/>
                    <a:pt x="7877" y="5503"/>
                  </a:cubicBezTo>
                  <a:close/>
                  <a:moveTo>
                    <a:pt x="7510" y="5460"/>
                  </a:moveTo>
                  <a:cubicBezTo>
                    <a:pt x="7533" y="5620"/>
                    <a:pt x="7556" y="5803"/>
                    <a:pt x="7602" y="5962"/>
                  </a:cubicBezTo>
                  <a:cubicBezTo>
                    <a:pt x="7623" y="6093"/>
                    <a:pt x="7666" y="6244"/>
                    <a:pt x="7709" y="6376"/>
                  </a:cubicBezTo>
                  <a:lnTo>
                    <a:pt x="7709" y="6376"/>
                  </a:lnTo>
                  <a:cubicBezTo>
                    <a:pt x="7422" y="6179"/>
                    <a:pt x="7134" y="6001"/>
                    <a:pt x="6803" y="5780"/>
                  </a:cubicBezTo>
                  <a:cubicBezTo>
                    <a:pt x="7077" y="5643"/>
                    <a:pt x="7305" y="5552"/>
                    <a:pt x="7510" y="5460"/>
                  </a:cubicBezTo>
                  <a:close/>
                  <a:moveTo>
                    <a:pt x="7741" y="6410"/>
                  </a:moveTo>
                  <a:cubicBezTo>
                    <a:pt x="7771" y="6428"/>
                    <a:pt x="7789" y="6446"/>
                    <a:pt x="7807" y="6465"/>
                  </a:cubicBezTo>
                  <a:cubicBezTo>
                    <a:pt x="7784" y="6487"/>
                    <a:pt x="7784" y="6487"/>
                    <a:pt x="7784" y="6487"/>
                  </a:cubicBezTo>
                  <a:cubicBezTo>
                    <a:pt x="7765" y="6469"/>
                    <a:pt x="7747" y="6434"/>
                    <a:pt x="7741" y="6410"/>
                  </a:cubicBezTo>
                  <a:close/>
                  <a:moveTo>
                    <a:pt x="7967" y="6373"/>
                  </a:moveTo>
                  <a:lnTo>
                    <a:pt x="7967" y="6373"/>
                  </a:lnTo>
                  <a:cubicBezTo>
                    <a:pt x="8127" y="6419"/>
                    <a:pt x="8286" y="6442"/>
                    <a:pt x="8423" y="6487"/>
                  </a:cubicBezTo>
                  <a:cubicBezTo>
                    <a:pt x="8343" y="6487"/>
                    <a:pt x="8258" y="6516"/>
                    <a:pt x="8178" y="6516"/>
                  </a:cubicBezTo>
                  <a:cubicBezTo>
                    <a:pt x="8098" y="6516"/>
                    <a:pt x="8024" y="6487"/>
                    <a:pt x="7967" y="6373"/>
                  </a:cubicBezTo>
                  <a:close/>
                  <a:moveTo>
                    <a:pt x="12744" y="5732"/>
                  </a:moveTo>
                  <a:cubicBezTo>
                    <a:pt x="13244" y="5732"/>
                    <a:pt x="13953" y="6348"/>
                    <a:pt x="14130" y="6921"/>
                  </a:cubicBezTo>
                  <a:cubicBezTo>
                    <a:pt x="14056" y="6984"/>
                    <a:pt x="13983" y="7013"/>
                    <a:pt x="13912" y="7013"/>
                  </a:cubicBezTo>
                  <a:cubicBezTo>
                    <a:pt x="13828" y="7013"/>
                    <a:pt x="13747" y="6972"/>
                    <a:pt x="13673" y="6898"/>
                  </a:cubicBezTo>
                  <a:cubicBezTo>
                    <a:pt x="13399" y="6602"/>
                    <a:pt x="13125" y="6305"/>
                    <a:pt x="12851" y="6008"/>
                  </a:cubicBezTo>
                  <a:cubicBezTo>
                    <a:pt x="12783" y="5940"/>
                    <a:pt x="12760" y="5826"/>
                    <a:pt x="12692" y="5734"/>
                  </a:cubicBezTo>
                  <a:cubicBezTo>
                    <a:pt x="12709" y="5733"/>
                    <a:pt x="12726" y="5732"/>
                    <a:pt x="12744" y="5732"/>
                  </a:cubicBezTo>
                  <a:close/>
                  <a:moveTo>
                    <a:pt x="12864" y="6659"/>
                  </a:moveTo>
                  <a:cubicBezTo>
                    <a:pt x="13004" y="6659"/>
                    <a:pt x="13081" y="6744"/>
                    <a:pt x="13308" y="7035"/>
                  </a:cubicBezTo>
                  <a:cubicBezTo>
                    <a:pt x="13197" y="7047"/>
                    <a:pt x="13115" y="7056"/>
                    <a:pt x="13050" y="7056"/>
                  </a:cubicBezTo>
                  <a:cubicBezTo>
                    <a:pt x="12859" y="7056"/>
                    <a:pt x="12816" y="6982"/>
                    <a:pt x="12646" y="6693"/>
                  </a:cubicBezTo>
                  <a:cubicBezTo>
                    <a:pt x="12739" y="6673"/>
                    <a:pt x="12806" y="6659"/>
                    <a:pt x="12864" y="6659"/>
                  </a:cubicBezTo>
                  <a:close/>
                  <a:moveTo>
                    <a:pt x="5118" y="5001"/>
                  </a:moveTo>
                  <a:cubicBezTo>
                    <a:pt x="5285" y="5001"/>
                    <a:pt x="5346" y="5107"/>
                    <a:pt x="5388" y="5232"/>
                  </a:cubicBezTo>
                  <a:cubicBezTo>
                    <a:pt x="5525" y="5643"/>
                    <a:pt x="5456" y="6031"/>
                    <a:pt x="5296" y="6419"/>
                  </a:cubicBezTo>
                  <a:cubicBezTo>
                    <a:pt x="5091" y="6875"/>
                    <a:pt x="4726" y="7058"/>
                    <a:pt x="4269" y="7127"/>
                  </a:cubicBezTo>
                  <a:cubicBezTo>
                    <a:pt x="4242" y="7129"/>
                    <a:pt x="4216" y="7131"/>
                    <a:pt x="4191" y="7131"/>
                  </a:cubicBezTo>
                  <a:cubicBezTo>
                    <a:pt x="4004" y="7131"/>
                    <a:pt x="3865" y="7051"/>
                    <a:pt x="3744" y="6830"/>
                  </a:cubicBezTo>
                  <a:cubicBezTo>
                    <a:pt x="3835" y="6739"/>
                    <a:pt x="3927" y="6602"/>
                    <a:pt x="4041" y="6487"/>
                  </a:cubicBezTo>
                  <a:cubicBezTo>
                    <a:pt x="4406" y="6145"/>
                    <a:pt x="4680" y="5734"/>
                    <a:pt x="4840" y="5278"/>
                  </a:cubicBezTo>
                  <a:cubicBezTo>
                    <a:pt x="4885" y="5141"/>
                    <a:pt x="4885" y="5027"/>
                    <a:pt x="5068" y="5004"/>
                  </a:cubicBezTo>
                  <a:cubicBezTo>
                    <a:pt x="5086" y="5002"/>
                    <a:pt x="5103" y="5001"/>
                    <a:pt x="5118" y="5001"/>
                  </a:cubicBezTo>
                  <a:close/>
                  <a:moveTo>
                    <a:pt x="6179" y="6564"/>
                  </a:moveTo>
                  <a:cubicBezTo>
                    <a:pt x="6257" y="6564"/>
                    <a:pt x="6367" y="6612"/>
                    <a:pt x="6438" y="6647"/>
                  </a:cubicBezTo>
                  <a:cubicBezTo>
                    <a:pt x="6666" y="6761"/>
                    <a:pt x="6689" y="6990"/>
                    <a:pt x="6689" y="7195"/>
                  </a:cubicBezTo>
                  <a:cubicBezTo>
                    <a:pt x="6705" y="7346"/>
                    <a:pt x="6611" y="7436"/>
                    <a:pt x="6487" y="7436"/>
                  </a:cubicBezTo>
                  <a:cubicBezTo>
                    <a:pt x="6442" y="7436"/>
                    <a:pt x="6394" y="7424"/>
                    <a:pt x="6346" y="7400"/>
                  </a:cubicBezTo>
                  <a:cubicBezTo>
                    <a:pt x="6141" y="7309"/>
                    <a:pt x="6004" y="7149"/>
                    <a:pt x="5958" y="6875"/>
                  </a:cubicBezTo>
                  <a:cubicBezTo>
                    <a:pt x="6004" y="6784"/>
                    <a:pt x="6027" y="6624"/>
                    <a:pt x="6118" y="6579"/>
                  </a:cubicBezTo>
                  <a:cubicBezTo>
                    <a:pt x="6134" y="6568"/>
                    <a:pt x="6155" y="6564"/>
                    <a:pt x="6179" y="6564"/>
                  </a:cubicBezTo>
                  <a:close/>
                  <a:moveTo>
                    <a:pt x="14263" y="7531"/>
                  </a:moveTo>
                  <a:cubicBezTo>
                    <a:pt x="14312" y="7531"/>
                    <a:pt x="14365" y="7554"/>
                    <a:pt x="14426" y="7606"/>
                  </a:cubicBezTo>
                  <a:cubicBezTo>
                    <a:pt x="14205" y="8108"/>
                    <a:pt x="13878" y="8398"/>
                    <a:pt x="13523" y="8398"/>
                  </a:cubicBezTo>
                  <a:cubicBezTo>
                    <a:pt x="13475" y="8398"/>
                    <a:pt x="13426" y="8393"/>
                    <a:pt x="13376" y="8382"/>
                  </a:cubicBezTo>
                  <a:cubicBezTo>
                    <a:pt x="13422" y="8268"/>
                    <a:pt x="13422" y="8131"/>
                    <a:pt x="13491" y="8040"/>
                  </a:cubicBezTo>
                  <a:cubicBezTo>
                    <a:pt x="13536" y="7948"/>
                    <a:pt x="13650" y="7880"/>
                    <a:pt x="13742" y="7811"/>
                  </a:cubicBezTo>
                  <a:cubicBezTo>
                    <a:pt x="13833" y="7743"/>
                    <a:pt x="13993" y="7720"/>
                    <a:pt x="14084" y="7629"/>
                  </a:cubicBezTo>
                  <a:cubicBezTo>
                    <a:pt x="14147" y="7566"/>
                    <a:pt x="14203" y="7531"/>
                    <a:pt x="14263" y="7531"/>
                  </a:cubicBezTo>
                  <a:close/>
                  <a:moveTo>
                    <a:pt x="12669" y="9249"/>
                  </a:moveTo>
                  <a:lnTo>
                    <a:pt x="12692" y="9295"/>
                  </a:lnTo>
                  <a:cubicBezTo>
                    <a:pt x="12675" y="9295"/>
                    <a:pt x="12658" y="9295"/>
                    <a:pt x="12632" y="9304"/>
                  </a:cubicBezTo>
                  <a:lnTo>
                    <a:pt x="12632" y="9304"/>
                  </a:lnTo>
                  <a:lnTo>
                    <a:pt x="12669" y="9249"/>
                  </a:lnTo>
                  <a:close/>
                  <a:moveTo>
                    <a:pt x="14678" y="9181"/>
                  </a:moveTo>
                  <a:cubicBezTo>
                    <a:pt x="14746" y="9204"/>
                    <a:pt x="14792" y="9226"/>
                    <a:pt x="14837" y="9249"/>
                  </a:cubicBezTo>
                  <a:cubicBezTo>
                    <a:pt x="14814" y="9272"/>
                    <a:pt x="14792" y="9295"/>
                    <a:pt x="14792" y="9318"/>
                  </a:cubicBezTo>
                  <a:cubicBezTo>
                    <a:pt x="14746" y="9295"/>
                    <a:pt x="14700" y="9249"/>
                    <a:pt x="14655" y="9226"/>
                  </a:cubicBezTo>
                  <a:lnTo>
                    <a:pt x="14678" y="9181"/>
                  </a:lnTo>
                  <a:close/>
                  <a:moveTo>
                    <a:pt x="4773" y="9396"/>
                  </a:moveTo>
                  <a:lnTo>
                    <a:pt x="4773" y="9396"/>
                  </a:lnTo>
                  <a:cubicBezTo>
                    <a:pt x="4765" y="9400"/>
                    <a:pt x="4757" y="9405"/>
                    <a:pt x="4748" y="9409"/>
                  </a:cubicBezTo>
                  <a:lnTo>
                    <a:pt x="4771" y="9432"/>
                  </a:lnTo>
                  <a:cubicBezTo>
                    <a:pt x="4771" y="9420"/>
                    <a:pt x="4772" y="9408"/>
                    <a:pt x="4773" y="9396"/>
                  </a:cubicBezTo>
                  <a:close/>
                  <a:moveTo>
                    <a:pt x="12692" y="9637"/>
                  </a:moveTo>
                  <a:cubicBezTo>
                    <a:pt x="12692" y="9660"/>
                    <a:pt x="12715" y="9683"/>
                    <a:pt x="12715" y="9683"/>
                  </a:cubicBezTo>
                  <a:lnTo>
                    <a:pt x="12600" y="9683"/>
                  </a:lnTo>
                  <a:cubicBezTo>
                    <a:pt x="12600" y="9706"/>
                    <a:pt x="12623" y="9751"/>
                    <a:pt x="12623" y="9774"/>
                  </a:cubicBezTo>
                  <a:cubicBezTo>
                    <a:pt x="12623" y="9774"/>
                    <a:pt x="12623" y="9797"/>
                    <a:pt x="12600" y="9797"/>
                  </a:cubicBezTo>
                  <a:lnTo>
                    <a:pt x="12600" y="9683"/>
                  </a:lnTo>
                  <a:cubicBezTo>
                    <a:pt x="12623" y="9683"/>
                    <a:pt x="12669" y="9660"/>
                    <a:pt x="12692" y="9637"/>
                  </a:cubicBezTo>
                  <a:close/>
                  <a:moveTo>
                    <a:pt x="9428" y="9888"/>
                  </a:moveTo>
                  <a:cubicBezTo>
                    <a:pt x="9451" y="9888"/>
                    <a:pt x="9496" y="9911"/>
                    <a:pt x="9496" y="9934"/>
                  </a:cubicBezTo>
                  <a:cubicBezTo>
                    <a:pt x="9519" y="9934"/>
                    <a:pt x="9496" y="9957"/>
                    <a:pt x="9473" y="10003"/>
                  </a:cubicBezTo>
                  <a:cubicBezTo>
                    <a:pt x="9451" y="9980"/>
                    <a:pt x="9428" y="9957"/>
                    <a:pt x="9405" y="9934"/>
                  </a:cubicBezTo>
                  <a:cubicBezTo>
                    <a:pt x="9405" y="9911"/>
                    <a:pt x="9428" y="9888"/>
                    <a:pt x="9428" y="9888"/>
                  </a:cubicBezTo>
                  <a:close/>
                  <a:moveTo>
                    <a:pt x="15568" y="8701"/>
                  </a:moveTo>
                  <a:lnTo>
                    <a:pt x="15568" y="8701"/>
                  </a:lnTo>
                  <a:cubicBezTo>
                    <a:pt x="15887" y="9181"/>
                    <a:pt x="15522" y="9615"/>
                    <a:pt x="15568" y="10025"/>
                  </a:cubicBezTo>
                  <a:cubicBezTo>
                    <a:pt x="15522" y="10048"/>
                    <a:pt x="15499" y="10048"/>
                    <a:pt x="15454" y="10071"/>
                  </a:cubicBezTo>
                  <a:cubicBezTo>
                    <a:pt x="15385" y="9866"/>
                    <a:pt x="15248" y="9660"/>
                    <a:pt x="15271" y="9478"/>
                  </a:cubicBezTo>
                  <a:cubicBezTo>
                    <a:pt x="15294" y="9226"/>
                    <a:pt x="15454" y="8998"/>
                    <a:pt x="15568" y="8701"/>
                  </a:cubicBezTo>
                  <a:close/>
                  <a:moveTo>
                    <a:pt x="17234" y="11235"/>
                  </a:moveTo>
                  <a:cubicBezTo>
                    <a:pt x="17257" y="11235"/>
                    <a:pt x="17280" y="11281"/>
                    <a:pt x="17302" y="11304"/>
                  </a:cubicBezTo>
                  <a:cubicBezTo>
                    <a:pt x="17280" y="11304"/>
                    <a:pt x="17257" y="11326"/>
                    <a:pt x="17234" y="11349"/>
                  </a:cubicBezTo>
                  <a:cubicBezTo>
                    <a:pt x="17211" y="11326"/>
                    <a:pt x="17188" y="11304"/>
                    <a:pt x="17165" y="11281"/>
                  </a:cubicBezTo>
                  <a:cubicBezTo>
                    <a:pt x="17188" y="11258"/>
                    <a:pt x="17234" y="11235"/>
                    <a:pt x="17234" y="11235"/>
                  </a:cubicBezTo>
                  <a:close/>
                  <a:moveTo>
                    <a:pt x="18444" y="10185"/>
                  </a:moveTo>
                  <a:cubicBezTo>
                    <a:pt x="18512" y="10208"/>
                    <a:pt x="18581" y="10276"/>
                    <a:pt x="18626" y="10345"/>
                  </a:cubicBezTo>
                  <a:cubicBezTo>
                    <a:pt x="18649" y="10391"/>
                    <a:pt x="18649" y="10459"/>
                    <a:pt x="18672" y="10505"/>
                  </a:cubicBezTo>
                  <a:cubicBezTo>
                    <a:pt x="18877" y="11075"/>
                    <a:pt x="18672" y="11623"/>
                    <a:pt x="18467" y="12239"/>
                  </a:cubicBezTo>
                  <a:cubicBezTo>
                    <a:pt x="18307" y="12125"/>
                    <a:pt x="18238" y="12057"/>
                    <a:pt x="18147" y="11988"/>
                  </a:cubicBezTo>
                  <a:cubicBezTo>
                    <a:pt x="17987" y="11874"/>
                    <a:pt x="18078" y="11692"/>
                    <a:pt x="18056" y="11555"/>
                  </a:cubicBezTo>
                  <a:cubicBezTo>
                    <a:pt x="18010" y="11121"/>
                    <a:pt x="18078" y="10710"/>
                    <a:pt x="18284" y="10345"/>
                  </a:cubicBezTo>
                  <a:cubicBezTo>
                    <a:pt x="18307" y="10276"/>
                    <a:pt x="18398" y="10185"/>
                    <a:pt x="18444" y="10185"/>
                  </a:cubicBezTo>
                  <a:close/>
                  <a:moveTo>
                    <a:pt x="17009" y="11394"/>
                  </a:moveTo>
                  <a:cubicBezTo>
                    <a:pt x="17050" y="11394"/>
                    <a:pt x="17095" y="11402"/>
                    <a:pt x="17143" y="11418"/>
                  </a:cubicBezTo>
                  <a:cubicBezTo>
                    <a:pt x="17508" y="11555"/>
                    <a:pt x="17713" y="11851"/>
                    <a:pt x="17964" y="12148"/>
                  </a:cubicBezTo>
                  <a:cubicBezTo>
                    <a:pt x="17827" y="12217"/>
                    <a:pt x="17759" y="12262"/>
                    <a:pt x="17668" y="12308"/>
                  </a:cubicBezTo>
                  <a:cubicBezTo>
                    <a:pt x="17736" y="12376"/>
                    <a:pt x="17782" y="12445"/>
                    <a:pt x="17873" y="12513"/>
                  </a:cubicBezTo>
                  <a:cubicBezTo>
                    <a:pt x="17818" y="12518"/>
                    <a:pt x="17764" y="12521"/>
                    <a:pt x="17713" y="12521"/>
                  </a:cubicBezTo>
                  <a:cubicBezTo>
                    <a:pt x="17292" y="12521"/>
                    <a:pt x="16978" y="12354"/>
                    <a:pt x="16755" y="11988"/>
                  </a:cubicBezTo>
                  <a:cubicBezTo>
                    <a:pt x="16663" y="11851"/>
                    <a:pt x="16595" y="11714"/>
                    <a:pt x="16709" y="11577"/>
                  </a:cubicBezTo>
                  <a:cubicBezTo>
                    <a:pt x="16779" y="11473"/>
                    <a:pt x="16876" y="11394"/>
                    <a:pt x="17009" y="11394"/>
                  </a:cubicBezTo>
                  <a:close/>
                  <a:moveTo>
                    <a:pt x="20144" y="11473"/>
                  </a:moveTo>
                  <a:cubicBezTo>
                    <a:pt x="20383" y="11473"/>
                    <a:pt x="20573" y="11560"/>
                    <a:pt x="20703" y="11783"/>
                  </a:cubicBezTo>
                  <a:cubicBezTo>
                    <a:pt x="20818" y="12011"/>
                    <a:pt x="20703" y="12239"/>
                    <a:pt x="20589" y="12376"/>
                  </a:cubicBezTo>
                  <a:cubicBezTo>
                    <a:pt x="20247" y="12422"/>
                    <a:pt x="19904" y="12422"/>
                    <a:pt x="19608" y="12513"/>
                  </a:cubicBezTo>
                  <a:cubicBezTo>
                    <a:pt x="19392" y="12590"/>
                    <a:pt x="19183" y="12637"/>
                    <a:pt x="18969" y="12637"/>
                  </a:cubicBezTo>
                  <a:cubicBezTo>
                    <a:pt x="18799" y="12637"/>
                    <a:pt x="18626" y="12607"/>
                    <a:pt x="18444" y="12536"/>
                  </a:cubicBezTo>
                  <a:cubicBezTo>
                    <a:pt x="18558" y="12376"/>
                    <a:pt x="18649" y="12194"/>
                    <a:pt x="18900" y="12148"/>
                  </a:cubicBezTo>
                  <a:cubicBezTo>
                    <a:pt x="18991" y="12125"/>
                    <a:pt x="19060" y="12034"/>
                    <a:pt x="19128" y="11943"/>
                  </a:cubicBezTo>
                  <a:cubicBezTo>
                    <a:pt x="19380" y="11692"/>
                    <a:pt x="19631" y="11532"/>
                    <a:pt x="19973" y="11486"/>
                  </a:cubicBezTo>
                  <a:cubicBezTo>
                    <a:pt x="20032" y="11478"/>
                    <a:pt x="20090" y="11473"/>
                    <a:pt x="20144" y="11473"/>
                  </a:cubicBezTo>
                  <a:close/>
                  <a:moveTo>
                    <a:pt x="6785" y="11774"/>
                  </a:moveTo>
                  <a:cubicBezTo>
                    <a:pt x="6808" y="11774"/>
                    <a:pt x="6830" y="11777"/>
                    <a:pt x="6848" y="11783"/>
                  </a:cubicBezTo>
                  <a:cubicBezTo>
                    <a:pt x="6963" y="11829"/>
                    <a:pt x="7100" y="11897"/>
                    <a:pt x="7168" y="11988"/>
                  </a:cubicBezTo>
                  <a:cubicBezTo>
                    <a:pt x="7305" y="12239"/>
                    <a:pt x="7396" y="12490"/>
                    <a:pt x="7488" y="12742"/>
                  </a:cubicBezTo>
                  <a:cubicBezTo>
                    <a:pt x="7465" y="12833"/>
                    <a:pt x="7442" y="12924"/>
                    <a:pt x="7419" y="12947"/>
                  </a:cubicBezTo>
                  <a:cubicBezTo>
                    <a:pt x="7406" y="12954"/>
                    <a:pt x="7388" y="12956"/>
                    <a:pt x="7369" y="12956"/>
                  </a:cubicBezTo>
                  <a:cubicBezTo>
                    <a:pt x="7324" y="12956"/>
                    <a:pt x="7269" y="12940"/>
                    <a:pt x="7236" y="12924"/>
                  </a:cubicBezTo>
                  <a:cubicBezTo>
                    <a:pt x="7168" y="12879"/>
                    <a:pt x="7100" y="12810"/>
                    <a:pt x="7054" y="12742"/>
                  </a:cubicBezTo>
                  <a:cubicBezTo>
                    <a:pt x="6894" y="12513"/>
                    <a:pt x="6757" y="12285"/>
                    <a:pt x="6620" y="12057"/>
                  </a:cubicBezTo>
                  <a:cubicBezTo>
                    <a:pt x="6597" y="11988"/>
                    <a:pt x="6575" y="11851"/>
                    <a:pt x="6597" y="11829"/>
                  </a:cubicBezTo>
                  <a:cubicBezTo>
                    <a:pt x="6647" y="11795"/>
                    <a:pt x="6722" y="11774"/>
                    <a:pt x="6785" y="11774"/>
                  </a:cubicBezTo>
                  <a:close/>
                  <a:moveTo>
                    <a:pt x="14860" y="12947"/>
                  </a:moveTo>
                  <a:lnTo>
                    <a:pt x="14860" y="12947"/>
                  </a:lnTo>
                  <a:cubicBezTo>
                    <a:pt x="14906" y="12970"/>
                    <a:pt x="14951" y="12993"/>
                    <a:pt x="14951" y="12993"/>
                  </a:cubicBezTo>
                  <a:cubicBezTo>
                    <a:pt x="14929" y="13015"/>
                    <a:pt x="14929" y="13038"/>
                    <a:pt x="14906" y="13061"/>
                  </a:cubicBezTo>
                  <a:cubicBezTo>
                    <a:pt x="14906" y="13038"/>
                    <a:pt x="14883" y="13015"/>
                    <a:pt x="14860" y="12947"/>
                  </a:cubicBezTo>
                  <a:close/>
                  <a:moveTo>
                    <a:pt x="6460" y="13563"/>
                  </a:moveTo>
                  <a:lnTo>
                    <a:pt x="6460" y="13563"/>
                  </a:lnTo>
                  <a:cubicBezTo>
                    <a:pt x="6666" y="13586"/>
                    <a:pt x="6826" y="13609"/>
                    <a:pt x="7054" y="13632"/>
                  </a:cubicBezTo>
                  <a:cubicBezTo>
                    <a:pt x="6894" y="13746"/>
                    <a:pt x="6780" y="13837"/>
                    <a:pt x="6620" y="13951"/>
                  </a:cubicBezTo>
                  <a:cubicBezTo>
                    <a:pt x="6552" y="13792"/>
                    <a:pt x="6506" y="13700"/>
                    <a:pt x="6460" y="13563"/>
                  </a:cubicBezTo>
                  <a:close/>
                  <a:moveTo>
                    <a:pt x="18626" y="13015"/>
                  </a:moveTo>
                  <a:lnTo>
                    <a:pt x="18626" y="13015"/>
                  </a:lnTo>
                  <a:cubicBezTo>
                    <a:pt x="19014" y="13312"/>
                    <a:pt x="19334" y="13723"/>
                    <a:pt x="19836" y="13928"/>
                  </a:cubicBezTo>
                  <a:cubicBezTo>
                    <a:pt x="19927" y="13974"/>
                    <a:pt x="19996" y="14157"/>
                    <a:pt x="19996" y="14271"/>
                  </a:cubicBezTo>
                  <a:cubicBezTo>
                    <a:pt x="19973" y="14362"/>
                    <a:pt x="19813" y="14453"/>
                    <a:pt x="19722" y="14499"/>
                  </a:cubicBezTo>
                  <a:cubicBezTo>
                    <a:pt x="19685" y="14512"/>
                    <a:pt x="19647" y="14517"/>
                    <a:pt x="19609" y="14517"/>
                  </a:cubicBezTo>
                  <a:cubicBezTo>
                    <a:pt x="19438" y="14517"/>
                    <a:pt x="19272" y="14402"/>
                    <a:pt x="19197" y="14271"/>
                  </a:cubicBezTo>
                  <a:cubicBezTo>
                    <a:pt x="19174" y="14202"/>
                    <a:pt x="19151" y="14134"/>
                    <a:pt x="19106" y="14088"/>
                  </a:cubicBezTo>
                  <a:cubicBezTo>
                    <a:pt x="18763" y="13814"/>
                    <a:pt x="18626" y="13449"/>
                    <a:pt x="18626" y="13015"/>
                  </a:cubicBezTo>
                  <a:close/>
                  <a:moveTo>
                    <a:pt x="17973" y="12734"/>
                  </a:moveTo>
                  <a:cubicBezTo>
                    <a:pt x="17999" y="12734"/>
                    <a:pt x="18027" y="12737"/>
                    <a:pt x="18056" y="12742"/>
                  </a:cubicBezTo>
                  <a:cubicBezTo>
                    <a:pt x="18124" y="12947"/>
                    <a:pt x="18124" y="12947"/>
                    <a:pt x="18352" y="13015"/>
                  </a:cubicBezTo>
                  <a:cubicBezTo>
                    <a:pt x="18193" y="13723"/>
                    <a:pt x="17736" y="14157"/>
                    <a:pt x="17097" y="14568"/>
                  </a:cubicBezTo>
                  <a:cubicBezTo>
                    <a:pt x="17120" y="14385"/>
                    <a:pt x="17097" y="14248"/>
                    <a:pt x="17143" y="14134"/>
                  </a:cubicBezTo>
                  <a:cubicBezTo>
                    <a:pt x="17257" y="13769"/>
                    <a:pt x="17348" y="13404"/>
                    <a:pt x="17531" y="13061"/>
                  </a:cubicBezTo>
                  <a:cubicBezTo>
                    <a:pt x="17612" y="12898"/>
                    <a:pt x="17749" y="12734"/>
                    <a:pt x="17973" y="12734"/>
                  </a:cubicBezTo>
                  <a:close/>
                  <a:moveTo>
                    <a:pt x="7314" y="13570"/>
                  </a:moveTo>
                  <a:cubicBezTo>
                    <a:pt x="7350" y="13570"/>
                    <a:pt x="7392" y="13581"/>
                    <a:pt x="7442" y="13609"/>
                  </a:cubicBezTo>
                  <a:cubicBezTo>
                    <a:pt x="7579" y="13677"/>
                    <a:pt x="7784" y="13632"/>
                    <a:pt x="7898" y="13723"/>
                  </a:cubicBezTo>
                  <a:cubicBezTo>
                    <a:pt x="8127" y="13906"/>
                    <a:pt x="8332" y="14134"/>
                    <a:pt x="8515" y="14362"/>
                  </a:cubicBezTo>
                  <a:cubicBezTo>
                    <a:pt x="8606" y="14476"/>
                    <a:pt x="8811" y="14568"/>
                    <a:pt x="8697" y="14750"/>
                  </a:cubicBezTo>
                  <a:cubicBezTo>
                    <a:pt x="8691" y="14753"/>
                    <a:pt x="8682" y="14755"/>
                    <a:pt x="8669" y="14755"/>
                  </a:cubicBezTo>
                  <a:cubicBezTo>
                    <a:pt x="8588" y="14755"/>
                    <a:pt x="8386" y="14693"/>
                    <a:pt x="8286" y="14613"/>
                  </a:cubicBezTo>
                  <a:cubicBezTo>
                    <a:pt x="8058" y="14431"/>
                    <a:pt x="7876" y="14202"/>
                    <a:pt x="7693" y="13997"/>
                  </a:cubicBezTo>
                  <a:cubicBezTo>
                    <a:pt x="7613" y="13894"/>
                    <a:pt x="7567" y="13843"/>
                    <a:pt x="7525" y="13843"/>
                  </a:cubicBezTo>
                  <a:cubicBezTo>
                    <a:pt x="7482" y="13843"/>
                    <a:pt x="7442" y="13894"/>
                    <a:pt x="7373" y="13997"/>
                  </a:cubicBezTo>
                  <a:cubicBezTo>
                    <a:pt x="7236" y="14225"/>
                    <a:pt x="7077" y="14431"/>
                    <a:pt x="6894" y="14659"/>
                  </a:cubicBezTo>
                  <a:cubicBezTo>
                    <a:pt x="6689" y="14248"/>
                    <a:pt x="6689" y="14157"/>
                    <a:pt x="6940" y="13883"/>
                  </a:cubicBezTo>
                  <a:cubicBezTo>
                    <a:pt x="6985" y="13837"/>
                    <a:pt x="7031" y="13792"/>
                    <a:pt x="7054" y="13769"/>
                  </a:cubicBezTo>
                  <a:cubicBezTo>
                    <a:pt x="7140" y="13682"/>
                    <a:pt x="7201" y="13570"/>
                    <a:pt x="7314" y="13570"/>
                  </a:cubicBezTo>
                  <a:close/>
                  <a:moveTo>
                    <a:pt x="14655" y="7629"/>
                  </a:moveTo>
                  <a:cubicBezTo>
                    <a:pt x="14814" y="7652"/>
                    <a:pt x="14860" y="7766"/>
                    <a:pt x="14814" y="7880"/>
                  </a:cubicBezTo>
                  <a:cubicBezTo>
                    <a:pt x="14655" y="8268"/>
                    <a:pt x="14632" y="8656"/>
                    <a:pt x="14723" y="9044"/>
                  </a:cubicBezTo>
                  <a:cubicBezTo>
                    <a:pt x="14541" y="9021"/>
                    <a:pt x="14381" y="9021"/>
                    <a:pt x="14221" y="8998"/>
                  </a:cubicBezTo>
                  <a:cubicBezTo>
                    <a:pt x="14150" y="8987"/>
                    <a:pt x="14081" y="8982"/>
                    <a:pt x="14015" y="8982"/>
                  </a:cubicBezTo>
                  <a:cubicBezTo>
                    <a:pt x="13522" y="8982"/>
                    <a:pt x="13149" y="9274"/>
                    <a:pt x="12988" y="9797"/>
                  </a:cubicBezTo>
                  <a:cubicBezTo>
                    <a:pt x="13080" y="9843"/>
                    <a:pt x="13194" y="9911"/>
                    <a:pt x="13308" y="9957"/>
                  </a:cubicBezTo>
                  <a:cubicBezTo>
                    <a:pt x="13466" y="10007"/>
                    <a:pt x="13621" y="10030"/>
                    <a:pt x="13776" y="10030"/>
                  </a:cubicBezTo>
                  <a:cubicBezTo>
                    <a:pt x="14180" y="10030"/>
                    <a:pt x="14571" y="9875"/>
                    <a:pt x="14951" y="9660"/>
                  </a:cubicBezTo>
                  <a:cubicBezTo>
                    <a:pt x="15225" y="10139"/>
                    <a:pt x="15431" y="10619"/>
                    <a:pt x="15362" y="11167"/>
                  </a:cubicBezTo>
                  <a:cubicBezTo>
                    <a:pt x="15294" y="11669"/>
                    <a:pt x="15202" y="12171"/>
                    <a:pt x="15111" y="12696"/>
                  </a:cubicBezTo>
                  <a:cubicBezTo>
                    <a:pt x="15043" y="12627"/>
                    <a:pt x="14997" y="12582"/>
                    <a:pt x="14951" y="12513"/>
                  </a:cubicBezTo>
                  <a:cubicBezTo>
                    <a:pt x="14655" y="12239"/>
                    <a:pt x="14404" y="11943"/>
                    <a:pt x="13993" y="11829"/>
                  </a:cubicBezTo>
                  <a:cubicBezTo>
                    <a:pt x="13930" y="11811"/>
                    <a:pt x="13868" y="11796"/>
                    <a:pt x="13808" y="11796"/>
                  </a:cubicBezTo>
                  <a:cubicBezTo>
                    <a:pt x="13715" y="11796"/>
                    <a:pt x="13629" y="11831"/>
                    <a:pt x="13559" y="11943"/>
                  </a:cubicBezTo>
                  <a:cubicBezTo>
                    <a:pt x="13673" y="12080"/>
                    <a:pt x="13764" y="12217"/>
                    <a:pt x="13879" y="12331"/>
                  </a:cubicBezTo>
                  <a:cubicBezTo>
                    <a:pt x="14221" y="12719"/>
                    <a:pt x="14495" y="13198"/>
                    <a:pt x="14997" y="13426"/>
                  </a:cubicBezTo>
                  <a:cubicBezTo>
                    <a:pt x="15066" y="13449"/>
                    <a:pt x="15134" y="13518"/>
                    <a:pt x="15134" y="13586"/>
                  </a:cubicBezTo>
                  <a:cubicBezTo>
                    <a:pt x="15202" y="13860"/>
                    <a:pt x="15248" y="14157"/>
                    <a:pt x="15271" y="14431"/>
                  </a:cubicBezTo>
                  <a:cubicBezTo>
                    <a:pt x="15271" y="14613"/>
                    <a:pt x="15225" y="14819"/>
                    <a:pt x="14997" y="14910"/>
                  </a:cubicBezTo>
                  <a:cubicBezTo>
                    <a:pt x="14951" y="14819"/>
                    <a:pt x="14883" y="14750"/>
                    <a:pt x="14860" y="14659"/>
                  </a:cubicBezTo>
                  <a:cubicBezTo>
                    <a:pt x="14746" y="14339"/>
                    <a:pt x="14541" y="14088"/>
                    <a:pt x="14312" y="13883"/>
                  </a:cubicBezTo>
                  <a:cubicBezTo>
                    <a:pt x="13993" y="13586"/>
                    <a:pt x="13673" y="13289"/>
                    <a:pt x="13399" y="12970"/>
                  </a:cubicBezTo>
                  <a:cubicBezTo>
                    <a:pt x="12829" y="12354"/>
                    <a:pt x="12190" y="11760"/>
                    <a:pt x="11847" y="10916"/>
                  </a:cubicBezTo>
                  <a:cubicBezTo>
                    <a:pt x="11893" y="10870"/>
                    <a:pt x="11961" y="10779"/>
                    <a:pt x="12053" y="10710"/>
                  </a:cubicBezTo>
                  <a:cubicBezTo>
                    <a:pt x="12441" y="10391"/>
                    <a:pt x="12669" y="9980"/>
                    <a:pt x="12851" y="9523"/>
                  </a:cubicBezTo>
                  <a:cubicBezTo>
                    <a:pt x="12920" y="9386"/>
                    <a:pt x="12988" y="9204"/>
                    <a:pt x="12851" y="9112"/>
                  </a:cubicBezTo>
                  <a:cubicBezTo>
                    <a:pt x="12830" y="9102"/>
                    <a:pt x="12804" y="9097"/>
                    <a:pt x="12775" y="9097"/>
                  </a:cubicBezTo>
                  <a:cubicBezTo>
                    <a:pt x="12678" y="9097"/>
                    <a:pt x="12546" y="9146"/>
                    <a:pt x="12441" y="9181"/>
                  </a:cubicBezTo>
                  <a:cubicBezTo>
                    <a:pt x="12395" y="9181"/>
                    <a:pt x="12372" y="9204"/>
                    <a:pt x="12349" y="9226"/>
                  </a:cubicBezTo>
                  <a:cubicBezTo>
                    <a:pt x="12144" y="9455"/>
                    <a:pt x="11938" y="9660"/>
                    <a:pt x="11756" y="9888"/>
                  </a:cubicBezTo>
                  <a:cubicBezTo>
                    <a:pt x="11710" y="9957"/>
                    <a:pt x="11710" y="10071"/>
                    <a:pt x="11687" y="10185"/>
                  </a:cubicBezTo>
                  <a:lnTo>
                    <a:pt x="11687" y="10162"/>
                  </a:lnTo>
                  <a:cubicBezTo>
                    <a:pt x="11619" y="10299"/>
                    <a:pt x="11528" y="10436"/>
                    <a:pt x="11436" y="10573"/>
                  </a:cubicBezTo>
                  <a:cubicBezTo>
                    <a:pt x="11231" y="10345"/>
                    <a:pt x="11048" y="10139"/>
                    <a:pt x="10866" y="9911"/>
                  </a:cubicBezTo>
                  <a:cubicBezTo>
                    <a:pt x="10820" y="9866"/>
                    <a:pt x="10752" y="9774"/>
                    <a:pt x="10774" y="9729"/>
                  </a:cubicBezTo>
                  <a:cubicBezTo>
                    <a:pt x="10843" y="9409"/>
                    <a:pt x="10911" y="9112"/>
                    <a:pt x="11003" y="8816"/>
                  </a:cubicBezTo>
                  <a:cubicBezTo>
                    <a:pt x="10889" y="8633"/>
                    <a:pt x="10660" y="8496"/>
                    <a:pt x="10683" y="8199"/>
                  </a:cubicBezTo>
                  <a:lnTo>
                    <a:pt x="10683" y="8199"/>
                  </a:lnTo>
                  <a:cubicBezTo>
                    <a:pt x="10797" y="8245"/>
                    <a:pt x="10911" y="8268"/>
                    <a:pt x="10980" y="8313"/>
                  </a:cubicBezTo>
                  <a:cubicBezTo>
                    <a:pt x="11117" y="8405"/>
                    <a:pt x="11208" y="8519"/>
                    <a:pt x="11322" y="8610"/>
                  </a:cubicBezTo>
                  <a:cubicBezTo>
                    <a:pt x="11458" y="8688"/>
                    <a:pt x="11577" y="8831"/>
                    <a:pt x="11735" y="8831"/>
                  </a:cubicBezTo>
                  <a:cubicBezTo>
                    <a:pt x="11763" y="8831"/>
                    <a:pt x="11793" y="8826"/>
                    <a:pt x="11824" y="8816"/>
                  </a:cubicBezTo>
                  <a:cubicBezTo>
                    <a:pt x="12098" y="8770"/>
                    <a:pt x="12372" y="8679"/>
                    <a:pt x="12600" y="8496"/>
                  </a:cubicBezTo>
                  <a:cubicBezTo>
                    <a:pt x="12555" y="8382"/>
                    <a:pt x="12532" y="8291"/>
                    <a:pt x="12486" y="8154"/>
                  </a:cubicBezTo>
                  <a:cubicBezTo>
                    <a:pt x="12737" y="8131"/>
                    <a:pt x="12966" y="8085"/>
                    <a:pt x="13217" y="8062"/>
                  </a:cubicBezTo>
                  <a:lnTo>
                    <a:pt x="13217" y="8062"/>
                  </a:lnTo>
                  <a:cubicBezTo>
                    <a:pt x="13217" y="8222"/>
                    <a:pt x="13103" y="8405"/>
                    <a:pt x="13285" y="8519"/>
                  </a:cubicBezTo>
                  <a:cubicBezTo>
                    <a:pt x="13397" y="8567"/>
                    <a:pt x="13520" y="8626"/>
                    <a:pt x="13646" y="8626"/>
                  </a:cubicBezTo>
                  <a:cubicBezTo>
                    <a:pt x="13700" y="8626"/>
                    <a:pt x="13755" y="8615"/>
                    <a:pt x="13810" y="8587"/>
                  </a:cubicBezTo>
                  <a:cubicBezTo>
                    <a:pt x="14084" y="8450"/>
                    <a:pt x="14312" y="8291"/>
                    <a:pt x="14449" y="8017"/>
                  </a:cubicBezTo>
                  <a:cubicBezTo>
                    <a:pt x="14495" y="7880"/>
                    <a:pt x="14586" y="7766"/>
                    <a:pt x="14655" y="7629"/>
                  </a:cubicBezTo>
                  <a:close/>
                  <a:moveTo>
                    <a:pt x="1880" y="12802"/>
                  </a:moveTo>
                  <a:cubicBezTo>
                    <a:pt x="1998" y="12802"/>
                    <a:pt x="2038" y="12935"/>
                    <a:pt x="2078" y="13015"/>
                  </a:cubicBezTo>
                  <a:cubicBezTo>
                    <a:pt x="2397" y="13586"/>
                    <a:pt x="2512" y="14180"/>
                    <a:pt x="2306" y="14796"/>
                  </a:cubicBezTo>
                  <a:cubicBezTo>
                    <a:pt x="2261" y="14910"/>
                    <a:pt x="2215" y="15001"/>
                    <a:pt x="2169" y="15093"/>
                  </a:cubicBezTo>
                  <a:cubicBezTo>
                    <a:pt x="2009" y="14659"/>
                    <a:pt x="1850" y="14225"/>
                    <a:pt x="1713" y="13769"/>
                  </a:cubicBezTo>
                  <a:cubicBezTo>
                    <a:pt x="1644" y="13586"/>
                    <a:pt x="1599" y="13381"/>
                    <a:pt x="1576" y="13175"/>
                  </a:cubicBezTo>
                  <a:cubicBezTo>
                    <a:pt x="1553" y="12993"/>
                    <a:pt x="1690" y="12879"/>
                    <a:pt x="1827" y="12810"/>
                  </a:cubicBezTo>
                  <a:cubicBezTo>
                    <a:pt x="1846" y="12805"/>
                    <a:pt x="1864" y="12802"/>
                    <a:pt x="1880" y="12802"/>
                  </a:cubicBezTo>
                  <a:close/>
                  <a:moveTo>
                    <a:pt x="757" y="14302"/>
                  </a:moveTo>
                  <a:cubicBezTo>
                    <a:pt x="1174" y="14302"/>
                    <a:pt x="1688" y="14643"/>
                    <a:pt x="1873" y="15093"/>
                  </a:cubicBezTo>
                  <a:cubicBezTo>
                    <a:pt x="1804" y="15115"/>
                    <a:pt x="1713" y="15138"/>
                    <a:pt x="1644" y="15138"/>
                  </a:cubicBezTo>
                  <a:cubicBezTo>
                    <a:pt x="1530" y="15093"/>
                    <a:pt x="1439" y="15070"/>
                    <a:pt x="1325" y="15024"/>
                  </a:cubicBezTo>
                  <a:cubicBezTo>
                    <a:pt x="1074" y="14956"/>
                    <a:pt x="845" y="14910"/>
                    <a:pt x="617" y="14819"/>
                  </a:cubicBezTo>
                  <a:cubicBezTo>
                    <a:pt x="457" y="14773"/>
                    <a:pt x="320" y="14705"/>
                    <a:pt x="275" y="14476"/>
                  </a:cubicBezTo>
                  <a:cubicBezTo>
                    <a:pt x="389" y="14431"/>
                    <a:pt x="503" y="14362"/>
                    <a:pt x="617" y="14317"/>
                  </a:cubicBezTo>
                  <a:cubicBezTo>
                    <a:pt x="662" y="14307"/>
                    <a:pt x="709" y="14302"/>
                    <a:pt x="757" y="14302"/>
                  </a:cubicBezTo>
                  <a:close/>
                  <a:moveTo>
                    <a:pt x="3356" y="13769"/>
                  </a:moveTo>
                  <a:lnTo>
                    <a:pt x="3356" y="13769"/>
                  </a:lnTo>
                  <a:cubicBezTo>
                    <a:pt x="3470" y="14476"/>
                    <a:pt x="3105" y="14933"/>
                    <a:pt x="2649" y="15366"/>
                  </a:cubicBezTo>
                  <a:cubicBezTo>
                    <a:pt x="2466" y="15344"/>
                    <a:pt x="2375" y="15275"/>
                    <a:pt x="2443" y="15070"/>
                  </a:cubicBezTo>
                  <a:cubicBezTo>
                    <a:pt x="2512" y="14819"/>
                    <a:pt x="2534" y="14545"/>
                    <a:pt x="2626" y="14294"/>
                  </a:cubicBezTo>
                  <a:cubicBezTo>
                    <a:pt x="2694" y="14157"/>
                    <a:pt x="2831" y="14020"/>
                    <a:pt x="2945" y="13906"/>
                  </a:cubicBezTo>
                  <a:cubicBezTo>
                    <a:pt x="3037" y="13837"/>
                    <a:pt x="3174" y="13814"/>
                    <a:pt x="3356" y="13769"/>
                  </a:cubicBezTo>
                  <a:close/>
                  <a:moveTo>
                    <a:pt x="1370" y="15344"/>
                  </a:moveTo>
                  <a:cubicBezTo>
                    <a:pt x="1370" y="15366"/>
                    <a:pt x="1370" y="15366"/>
                    <a:pt x="1370" y="15389"/>
                  </a:cubicBezTo>
                  <a:cubicBezTo>
                    <a:pt x="1348" y="15389"/>
                    <a:pt x="1348" y="15366"/>
                    <a:pt x="1348" y="15366"/>
                  </a:cubicBezTo>
                  <a:cubicBezTo>
                    <a:pt x="1348" y="15366"/>
                    <a:pt x="1348" y="15344"/>
                    <a:pt x="1348" y="15344"/>
                  </a:cubicBezTo>
                  <a:close/>
                  <a:moveTo>
                    <a:pt x="11870" y="15458"/>
                  </a:moveTo>
                  <a:cubicBezTo>
                    <a:pt x="11916" y="15458"/>
                    <a:pt x="11938" y="15458"/>
                    <a:pt x="11938" y="15481"/>
                  </a:cubicBezTo>
                  <a:cubicBezTo>
                    <a:pt x="11938" y="15503"/>
                    <a:pt x="11938" y="15526"/>
                    <a:pt x="11916" y="15549"/>
                  </a:cubicBezTo>
                  <a:lnTo>
                    <a:pt x="11870" y="15549"/>
                  </a:lnTo>
                  <a:cubicBezTo>
                    <a:pt x="11870" y="15503"/>
                    <a:pt x="11870" y="15481"/>
                    <a:pt x="11870" y="15458"/>
                  </a:cubicBezTo>
                  <a:close/>
                  <a:moveTo>
                    <a:pt x="7419" y="15275"/>
                  </a:moveTo>
                  <a:cubicBezTo>
                    <a:pt x="7419" y="15389"/>
                    <a:pt x="7396" y="15481"/>
                    <a:pt x="7373" y="15572"/>
                  </a:cubicBezTo>
                  <a:lnTo>
                    <a:pt x="7282" y="15572"/>
                  </a:lnTo>
                  <a:lnTo>
                    <a:pt x="7328" y="15275"/>
                  </a:lnTo>
                  <a:close/>
                  <a:moveTo>
                    <a:pt x="320" y="15732"/>
                  </a:moveTo>
                  <a:cubicBezTo>
                    <a:pt x="343" y="15755"/>
                    <a:pt x="366" y="15777"/>
                    <a:pt x="366" y="15800"/>
                  </a:cubicBezTo>
                  <a:lnTo>
                    <a:pt x="320" y="15846"/>
                  </a:lnTo>
                  <a:cubicBezTo>
                    <a:pt x="298" y="15823"/>
                    <a:pt x="275" y="15800"/>
                    <a:pt x="275" y="15777"/>
                  </a:cubicBezTo>
                  <a:cubicBezTo>
                    <a:pt x="275" y="15777"/>
                    <a:pt x="298" y="15755"/>
                    <a:pt x="320" y="15732"/>
                  </a:cubicBezTo>
                  <a:close/>
                  <a:moveTo>
                    <a:pt x="4758" y="15634"/>
                  </a:moveTo>
                  <a:cubicBezTo>
                    <a:pt x="4994" y="15634"/>
                    <a:pt x="5186" y="15813"/>
                    <a:pt x="5433" y="15937"/>
                  </a:cubicBezTo>
                  <a:cubicBezTo>
                    <a:pt x="5269" y="16019"/>
                    <a:pt x="5110" y="16071"/>
                    <a:pt x="4961" y="16071"/>
                  </a:cubicBezTo>
                  <a:cubicBezTo>
                    <a:pt x="4820" y="16071"/>
                    <a:pt x="4688" y="16025"/>
                    <a:pt x="4566" y="15914"/>
                  </a:cubicBezTo>
                  <a:cubicBezTo>
                    <a:pt x="4520" y="15869"/>
                    <a:pt x="4497" y="15777"/>
                    <a:pt x="4520" y="15709"/>
                  </a:cubicBezTo>
                  <a:cubicBezTo>
                    <a:pt x="4520" y="15686"/>
                    <a:pt x="4612" y="15663"/>
                    <a:pt x="4680" y="15640"/>
                  </a:cubicBezTo>
                  <a:cubicBezTo>
                    <a:pt x="4707" y="15636"/>
                    <a:pt x="4732" y="15634"/>
                    <a:pt x="4758" y="15634"/>
                  </a:cubicBezTo>
                  <a:close/>
                  <a:moveTo>
                    <a:pt x="1435" y="15538"/>
                  </a:moveTo>
                  <a:cubicBezTo>
                    <a:pt x="1604" y="15538"/>
                    <a:pt x="1779" y="15571"/>
                    <a:pt x="1964" y="15663"/>
                  </a:cubicBezTo>
                  <a:cubicBezTo>
                    <a:pt x="1629" y="15963"/>
                    <a:pt x="1301" y="16105"/>
                    <a:pt x="1031" y="16105"/>
                  </a:cubicBezTo>
                  <a:cubicBezTo>
                    <a:pt x="767" y="16105"/>
                    <a:pt x="559" y="15969"/>
                    <a:pt x="457" y="15709"/>
                  </a:cubicBezTo>
                  <a:cubicBezTo>
                    <a:pt x="790" y="15664"/>
                    <a:pt x="1102" y="15538"/>
                    <a:pt x="1435" y="15538"/>
                  </a:cubicBezTo>
                  <a:close/>
                  <a:moveTo>
                    <a:pt x="2535" y="15806"/>
                  </a:moveTo>
                  <a:cubicBezTo>
                    <a:pt x="2652" y="15806"/>
                    <a:pt x="2749" y="15858"/>
                    <a:pt x="2808" y="16006"/>
                  </a:cubicBezTo>
                  <a:cubicBezTo>
                    <a:pt x="2922" y="16257"/>
                    <a:pt x="3174" y="16485"/>
                    <a:pt x="2945" y="16827"/>
                  </a:cubicBezTo>
                  <a:cubicBezTo>
                    <a:pt x="2603" y="16553"/>
                    <a:pt x="2420" y="16211"/>
                    <a:pt x="2329" y="15846"/>
                  </a:cubicBezTo>
                  <a:cubicBezTo>
                    <a:pt x="2402" y="15822"/>
                    <a:pt x="2472" y="15806"/>
                    <a:pt x="2535" y="15806"/>
                  </a:cubicBezTo>
                  <a:close/>
                  <a:moveTo>
                    <a:pt x="8834" y="16645"/>
                  </a:moveTo>
                  <a:cubicBezTo>
                    <a:pt x="8857" y="16713"/>
                    <a:pt x="8880" y="16759"/>
                    <a:pt x="8903" y="16804"/>
                  </a:cubicBezTo>
                  <a:cubicBezTo>
                    <a:pt x="8880" y="16827"/>
                    <a:pt x="8857" y="16827"/>
                    <a:pt x="8834" y="16827"/>
                  </a:cubicBezTo>
                  <a:cubicBezTo>
                    <a:pt x="8834" y="16782"/>
                    <a:pt x="8834" y="16713"/>
                    <a:pt x="8834" y="16645"/>
                  </a:cubicBezTo>
                  <a:close/>
                  <a:moveTo>
                    <a:pt x="5783" y="16161"/>
                  </a:moveTo>
                  <a:cubicBezTo>
                    <a:pt x="5847" y="16161"/>
                    <a:pt x="5925" y="16214"/>
                    <a:pt x="6004" y="16234"/>
                  </a:cubicBezTo>
                  <a:cubicBezTo>
                    <a:pt x="5766" y="16647"/>
                    <a:pt x="5362" y="16949"/>
                    <a:pt x="4962" y="16949"/>
                  </a:cubicBezTo>
                  <a:cubicBezTo>
                    <a:pt x="4786" y="16949"/>
                    <a:pt x="4612" y="16891"/>
                    <a:pt x="4452" y="16759"/>
                  </a:cubicBezTo>
                  <a:cubicBezTo>
                    <a:pt x="4429" y="16531"/>
                    <a:pt x="4634" y="16462"/>
                    <a:pt x="4794" y="16394"/>
                  </a:cubicBezTo>
                  <a:cubicBezTo>
                    <a:pt x="5114" y="16302"/>
                    <a:pt x="5433" y="16234"/>
                    <a:pt x="5753" y="16165"/>
                  </a:cubicBezTo>
                  <a:cubicBezTo>
                    <a:pt x="5762" y="16162"/>
                    <a:pt x="5772" y="16161"/>
                    <a:pt x="5783" y="16161"/>
                  </a:cubicBezTo>
                  <a:close/>
                  <a:moveTo>
                    <a:pt x="16159" y="16944"/>
                  </a:moveTo>
                  <a:cubicBezTo>
                    <a:pt x="16129" y="16974"/>
                    <a:pt x="16111" y="16996"/>
                    <a:pt x="16093" y="17033"/>
                  </a:cubicBezTo>
                  <a:cubicBezTo>
                    <a:pt x="16070" y="17010"/>
                    <a:pt x="16070" y="16987"/>
                    <a:pt x="16047" y="16987"/>
                  </a:cubicBezTo>
                  <a:cubicBezTo>
                    <a:pt x="16084" y="16968"/>
                    <a:pt x="16122" y="16950"/>
                    <a:pt x="16159" y="16944"/>
                  </a:cubicBezTo>
                  <a:close/>
                  <a:moveTo>
                    <a:pt x="1793" y="16026"/>
                  </a:moveTo>
                  <a:cubicBezTo>
                    <a:pt x="1984" y="16026"/>
                    <a:pt x="2141" y="16197"/>
                    <a:pt x="2055" y="16348"/>
                  </a:cubicBezTo>
                  <a:cubicBezTo>
                    <a:pt x="1941" y="16576"/>
                    <a:pt x="1804" y="16782"/>
                    <a:pt x="1621" y="16941"/>
                  </a:cubicBezTo>
                  <a:cubicBezTo>
                    <a:pt x="1530" y="17056"/>
                    <a:pt x="1348" y="17056"/>
                    <a:pt x="1142" y="17124"/>
                  </a:cubicBezTo>
                  <a:cubicBezTo>
                    <a:pt x="1096" y="16782"/>
                    <a:pt x="1256" y="16576"/>
                    <a:pt x="1393" y="16348"/>
                  </a:cubicBezTo>
                  <a:cubicBezTo>
                    <a:pt x="1484" y="16211"/>
                    <a:pt x="1576" y="16074"/>
                    <a:pt x="1758" y="16028"/>
                  </a:cubicBezTo>
                  <a:cubicBezTo>
                    <a:pt x="1770" y="16027"/>
                    <a:pt x="1782" y="16026"/>
                    <a:pt x="1793" y="16026"/>
                  </a:cubicBezTo>
                  <a:close/>
                  <a:moveTo>
                    <a:pt x="16207" y="17261"/>
                  </a:moveTo>
                  <a:cubicBezTo>
                    <a:pt x="16230" y="17261"/>
                    <a:pt x="16252" y="17284"/>
                    <a:pt x="16252" y="17284"/>
                  </a:cubicBezTo>
                  <a:cubicBezTo>
                    <a:pt x="16275" y="17307"/>
                    <a:pt x="16252" y="17329"/>
                    <a:pt x="16252" y="17352"/>
                  </a:cubicBezTo>
                  <a:cubicBezTo>
                    <a:pt x="16230" y="17329"/>
                    <a:pt x="16207" y="17329"/>
                    <a:pt x="16207" y="17307"/>
                  </a:cubicBezTo>
                  <a:cubicBezTo>
                    <a:pt x="16184" y="17307"/>
                    <a:pt x="16207" y="17284"/>
                    <a:pt x="16207" y="17261"/>
                  </a:cubicBezTo>
                  <a:close/>
                  <a:moveTo>
                    <a:pt x="5913" y="13723"/>
                  </a:moveTo>
                  <a:cubicBezTo>
                    <a:pt x="6643" y="13974"/>
                    <a:pt x="6620" y="14682"/>
                    <a:pt x="6780" y="15298"/>
                  </a:cubicBezTo>
                  <a:cubicBezTo>
                    <a:pt x="6803" y="15298"/>
                    <a:pt x="6826" y="15275"/>
                    <a:pt x="6848" y="15275"/>
                  </a:cubicBezTo>
                  <a:cubicBezTo>
                    <a:pt x="6848" y="15184"/>
                    <a:pt x="6848" y="15070"/>
                    <a:pt x="6848" y="15047"/>
                  </a:cubicBezTo>
                  <a:cubicBezTo>
                    <a:pt x="7122" y="14773"/>
                    <a:pt x="7373" y="14545"/>
                    <a:pt x="7624" y="14317"/>
                  </a:cubicBezTo>
                  <a:cubicBezTo>
                    <a:pt x="7693" y="14408"/>
                    <a:pt x="7830" y="14522"/>
                    <a:pt x="7853" y="14636"/>
                  </a:cubicBezTo>
                  <a:cubicBezTo>
                    <a:pt x="7943" y="15063"/>
                    <a:pt x="7988" y="15489"/>
                    <a:pt x="7881" y="15916"/>
                  </a:cubicBezTo>
                  <a:lnTo>
                    <a:pt x="7881" y="15916"/>
                  </a:lnTo>
                  <a:cubicBezTo>
                    <a:pt x="7873" y="15916"/>
                    <a:pt x="7865" y="15916"/>
                    <a:pt x="7857" y="15916"/>
                  </a:cubicBezTo>
                  <a:cubicBezTo>
                    <a:pt x="7670" y="15916"/>
                    <a:pt x="7670" y="15767"/>
                    <a:pt x="7670" y="15618"/>
                  </a:cubicBezTo>
                  <a:cubicBezTo>
                    <a:pt x="7670" y="15549"/>
                    <a:pt x="7693" y="15458"/>
                    <a:pt x="7693" y="15366"/>
                  </a:cubicBezTo>
                  <a:cubicBezTo>
                    <a:pt x="7716" y="15161"/>
                    <a:pt x="7579" y="15070"/>
                    <a:pt x="7396" y="15047"/>
                  </a:cubicBezTo>
                  <a:cubicBezTo>
                    <a:pt x="7378" y="15045"/>
                    <a:pt x="7360" y="15043"/>
                    <a:pt x="7343" y="15043"/>
                  </a:cubicBezTo>
                  <a:cubicBezTo>
                    <a:pt x="7187" y="15043"/>
                    <a:pt x="7070" y="15136"/>
                    <a:pt x="7008" y="15321"/>
                  </a:cubicBezTo>
                  <a:cubicBezTo>
                    <a:pt x="6940" y="15595"/>
                    <a:pt x="7100" y="15823"/>
                    <a:pt x="7442" y="15869"/>
                  </a:cubicBezTo>
                  <a:cubicBezTo>
                    <a:pt x="7533" y="15891"/>
                    <a:pt x="7647" y="15937"/>
                    <a:pt x="7670" y="15983"/>
                  </a:cubicBezTo>
                  <a:cubicBezTo>
                    <a:pt x="7853" y="16462"/>
                    <a:pt x="7921" y="16941"/>
                    <a:pt x="7784" y="17421"/>
                  </a:cubicBezTo>
                  <a:cubicBezTo>
                    <a:pt x="7784" y="17458"/>
                    <a:pt x="7693" y="17495"/>
                    <a:pt x="7647" y="17495"/>
                  </a:cubicBezTo>
                  <a:cubicBezTo>
                    <a:pt x="7637" y="17495"/>
                    <a:pt x="7629" y="17493"/>
                    <a:pt x="7624" y="17489"/>
                  </a:cubicBezTo>
                  <a:cubicBezTo>
                    <a:pt x="7533" y="17398"/>
                    <a:pt x="7442" y="17284"/>
                    <a:pt x="7373" y="17170"/>
                  </a:cubicBezTo>
                  <a:cubicBezTo>
                    <a:pt x="7214" y="16941"/>
                    <a:pt x="7077" y="16690"/>
                    <a:pt x="6917" y="16462"/>
                  </a:cubicBezTo>
                  <a:cubicBezTo>
                    <a:pt x="6689" y="16120"/>
                    <a:pt x="6323" y="15869"/>
                    <a:pt x="6164" y="15481"/>
                  </a:cubicBezTo>
                  <a:cubicBezTo>
                    <a:pt x="6027" y="15184"/>
                    <a:pt x="5798" y="14933"/>
                    <a:pt x="5639" y="14636"/>
                  </a:cubicBezTo>
                  <a:cubicBezTo>
                    <a:pt x="5479" y="14385"/>
                    <a:pt x="5525" y="14225"/>
                    <a:pt x="5707" y="13997"/>
                  </a:cubicBezTo>
                  <a:cubicBezTo>
                    <a:pt x="5776" y="13906"/>
                    <a:pt x="5844" y="13814"/>
                    <a:pt x="5913" y="13723"/>
                  </a:cubicBezTo>
                  <a:close/>
                  <a:moveTo>
                    <a:pt x="4817" y="17466"/>
                  </a:moveTo>
                  <a:cubicBezTo>
                    <a:pt x="4840" y="17466"/>
                    <a:pt x="4840" y="17466"/>
                    <a:pt x="4863" y="17489"/>
                  </a:cubicBezTo>
                  <a:cubicBezTo>
                    <a:pt x="4863" y="17489"/>
                    <a:pt x="4840" y="17512"/>
                    <a:pt x="4817" y="17535"/>
                  </a:cubicBezTo>
                  <a:cubicBezTo>
                    <a:pt x="4817" y="17535"/>
                    <a:pt x="4794" y="17512"/>
                    <a:pt x="4771" y="17512"/>
                  </a:cubicBezTo>
                  <a:cubicBezTo>
                    <a:pt x="4794" y="17489"/>
                    <a:pt x="4794" y="17466"/>
                    <a:pt x="4817" y="17466"/>
                  </a:cubicBezTo>
                  <a:close/>
                  <a:moveTo>
                    <a:pt x="8378" y="17444"/>
                  </a:moveTo>
                  <a:cubicBezTo>
                    <a:pt x="8401" y="17466"/>
                    <a:pt x="8423" y="17489"/>
                    <a:pt x="8401" y="17489"/>
                  </a:cubicBezTo>
                  <a:cubicBezTo>
                    <a:pt x="8401" y="17512"/>
                    <a:pt x="8378" y="17535"/>
                    <a:pt x="8355" y="17558"/>
                  </a:cubicBezTo>
                  <a:cubicBezTo>
                    <a:pt x="8355" y="17535"/>
                    <a:pt x="8332" y="17512"/>
                    <a:pt x="8332" y="17489"/>
                  </a:cubicBezTo>
                  <a:cubicBezTo>
                    <a:pt x="8355" y="17466"/>
                    <a:pt x="8355" y="17466"/>
                    <a:pt x="8378" y="17444"/>
                  </a:cubicBezTo>
                  <a:close/>
                  <a:moveTo>
                    <a:pt x="3379" y="17809"/>
                  </a:moveTo>
                  <a:lnTo>
                    <a:pt x="3402" y="17832"/>
                  </a:lnTo>
                  <a:lnTo>
                    <a:pt x="3356" y="17832"/>
                  </a:lnTo>
                  <a:cubicBezTo>
                    <a:pt x="3356" y="17832"/>
                    <a:pt x="3356" y="17809"/>
                    <a:pt x="3356" y="17809"/>
                  </a:cubicBezTo>
                  <a:close/>
                  <a:moveTo>
                    <a:pt x="9095" y="17366"/>
                  </a:moveTo>
                  <a:lnTo>
                    <a:pt x="9095" y="17366"/>
                  </a:lnTo>
                  <a:cubicBezTo>
                    <a:pt x="9275" y="17613"/>
                    <a:pt x="9477" y="17883"/>
                    <a:pt x="9679" y="18174"/>
                  </a:cubicBezTo>
                  <a:cubicBezTo>
                    <a:pt x="9451" y="18151"/>
                    <a:pt x="9245" y="17969"/>
                    <a:pt x="9199" y="17786"/>
                  </a:cubicBezTo>
                  <a:cubicBezTo>
                    <a:pt x="9157" y="17659"/>
                    <a:pt x="9135" y="17514"/>
                    <a:pt x="9095" y="17366"/>
                  </a:cubicBezTo>
                  <a:close/>
                  <a:moveTo>
                    <a:pt x="6232" y="16553"/>
                  </a:moveTo>
                  <a:cubicBezTo>
                    <a:pt x="7122" y="17078"/>
                    <a:pt x="7624" y="17923"/>
                    <a:pt x="8058" y="18836"/>
                  </a:cubicBezTo>
                  <a:cubicBezTo>
                    <a:pt x="7967" y="18813"/>
                    <a:pt x="7876" y="18813"/>
                    <a:pt x="7784" y="18767"/>
                  </a:cubicBezTo>
                  <a:cubicBezTo>
                    <a:pt x="7533" y="18653"/>
                    <a:pt x="7305" y="18494"/>
                    <a:pt x="7054" y="18425"/>
                  </a:cubicBezTo>
                  <a:cubicBezTo>
                    <a:pt x="6506" y="18265"/>
                    <a:pt x="5958" y="17854"/>
                    <a:pt x="5913" y="17101"/>
                  </a:cubicBezTo>
                  <a:cubicBezTo>
                    <a:pt x="5913" y="16827"/>
                    <a:pt x="5958" y="16645"/>
                    <a:pt x="6232" y="16553"/>
                  </a:cubicBezTo>
                  <a:close/>
                  <a:moveTo>
                    <a:pt x="4680" y="18904"/>
                  </a:moveTo>
                  <a:cubicBezTo>
                    <a:pt x="4680" y="18927"/>
                    <a:pt x="4680" y="18927"/>
                    <a:pt x="4657" y="18950"/>
                  </a:cubicBezTo>
                  <a:cubicBezTo>
                    <a:pt x="4657" y="18950"/>
                    <a:pt x="4657" y="18927"/>
                    <a:pt x="4657" y="18927"/>
                  </a:cubicBezTo>
                  <a:cubicBezTo>
                    <a:pt x="4657" y="18927"/>
                    <a:pt x="4680" y="18927"/>
                    <a:pt x="4680" y="18904"/>
                  </a:cubicBezTo>
                  <a:close/>
                  <a:moveTo>
                    <a:pt x="6552" y="19087"/>
                  </a:moveTo>
                  <a:cubicBezTo>
                    <a:pt x="6552" y="19087"/>
                    <a:pt x="6552" y="19110"/>
                    <a:pt x="6552" y="19133"/>
                  </a:cubicBezTo>
                  <a:cubicBezTo>
                    <a:pt x="6552" y="19133"/>
                    <a:pt x="6529" y="19155"/>
                    <a:pt x="6529" y="19155"/>
                  </a:cubicBezTo>
                  <a:cubicBezTo>
                    <a:pt x="6506" y="19133"/>
                    <a:pt x="6506" y="19110"/>
                    <a:pt x="6506" y="19110"/>
                  </a:cubicBezTo>
                  <a:cubicBezTo>
                    <a:pt x="6506" y="19087"/>
                    <a:pt x="6529" y="19087"/>
                    <a:pt x="6552" y="19087"/>
                  </a:cubicBezTo>
                  <a:close/>
                  <a:moveTo>
                    <a:pt x="8326" y="17711"/>
                  </a:moveTo>
                  <a:cubicBezTo>
                    <a:pt x="8387" y="17711"/>
                    <a:pt x="8455" y="17749"/>
                    <a:pt x="8492" y="17786"/>
                  </a:cubicBezTo>
                  <a:cubicBezTo>
                    <a:pt x="8674" y="18060"/>
                    <a:pt x="8948" y="18220"/>
                    <a:pt x="9245" y="18334"/>
                  </a:cubicBezTo>
                  <a:cubicBezTo>
                    <a:pt x="9633" y="18516"/>
                    <a:pt x="9770" y="18836"/>
                    <a:pt x="9953" y="19224"/>
                  </a:cubicBezTo>
                  <a:cubicBezTo>
                    <a:pt x="9519" y="19201"/>
                    <a:pt x="9154" y="19178"/>
                    <a:pt x="8789" y="19155"/>
                  </a:cubicBezTo>
                  <a:cubicBezTo>
                    <a:pt x="8720" y="19155"/>
                    <a:pt x="8652" y="19064"/>
                    <a:pt x="8606" y="18996"/>
                  </a:cubicBezTo>
                  <a:cubicBezTo>
                    <a:pt x="8469" y="18745"/>
                    <a:pt x="8355" y="18471"/>
                    <a:pt x="8241" y="18197"/>
                  </a:cubicBezTo>
                  <a:cubicBezTo>
                    <a:pt x="8195" y="18106"/>
                    <a:pt x="8195" y="17991"/>
                    <a:pt x="8195" y="17877"/>
                  </a:cubicBezTo>
                  <a:cubicBezTo>
                    <a:pt x="8195" y="17832"/>
                    <a:pt x="8241" y="17740"/>
                    <a:pt x="8286" y="17717"/>
                  </a:cubicBezTo>
                  <a:cubicBezTo>
                    <a:pt x="8299" y="17713"/>
                    <a:pt x="8312" y="17711"/>
                    <a:pt x="8326" y="17711"/>
                  </a:cubicBezTo>
                  <a:close/>
                  <a:moveTo>
                    <a:pt x="4543" y="19019"/>
                  </a:moveTo>
                  <a:lnTo>
                    <a:pt x="4543" y="19019"/>
                  </a:lnTo>
                  <a:cubicBezTo>
                    <a:pt x="4497" y="19155"/>
                    <a:pt x="4520" y="19361"/>
                    <a:pt x="4269" y="19384"/>
                  </a:cubicBezTo>
                  <a:cubicBezTo>
                    <a:pt x="4269" y="19155"/>
                    <a:pt x="4406" y="19087"/>
                    <a:pt x="4543" y="19019"/>
                  </a:cubicBezTo>
                  <a:close/>
                  <a:moveTo>
                    <a:pt x="4246" y="19475"/>
                  </a:moveTo>
                  <a:cubicBezTo>
                    <a:pt x="4269" y="19475"/>
                    <a:pt x="4292" y="19521"/>
                    <a:pt x="4315" y="19543"/>
                  </a:cubicBezTo>
                  <a:cubicBezTo>
                    <a:pt x="4269" y="19566"/>
                    <a:pt x="4246" y="19589"/>
                    <a:pt x="4224" y="19612"/>
                  </a:cubicBezTo>
                  <a:cubicBezTo>
                    <a:pt x="4201" y="19589"/>
                    <a:pt x="4201" y="19566"/>
                    <a:pt x="4178" y="19521"/>
                  </a:cubicBezTo>
                  <a:cubicBezTo>
                    <a:pt x="4201" y="19498"/>
                    <a:pt x="4224" y="19475"/>
                    <a:pt x="4246" y="19475"/>
                  </a:cubicBezTo>
                  <a:close/>
                  <a:moveTo>
                    <a:pt x="7967" y="19658"/>
                  </a:moveTo>
                  <a:cubicBezTo>
                    <a:pt x="7967" y="19658"/>
                    <a:pt x="7967" y="19658"/>
                    <a:pt x="7967" y="19680"/>
                  </a:cubicBezTo>
                  <a:cubicBezTo>
                    <a:pt x="7967" y="19680"/>
                    <a:pt x="7944" y="19703"/>
                    <a:pt x="7944" y="19703"/>
                  </a:cubicBezTo>
                  <a:cubicBezTo>
                    <a:pt x="7944" y="19703"/>
                    <a:pt x="7921" y="19680"/>
                    <a:pt x="7921" y="19680"/>
                  </a:cubicBezTo>
                  <a:cubicBezTo>
                    <a:pt x="7921" y="19658"/>
                    <a:pt x="7944" y="19658"/>
                    <a:pt x="7967" y="19658"/>
                  </a:cubicBezTo>
                  <a:close/>
                  <a:moveTo>
                    <a:pt x="10341" y="17466"/>
                  </a:moveTo>
                  <a:cubicBezTo>
                    <a:pt x="10386" y="17512"/>
                    <a:pt x="10432" y="17558"/>
                    <a:pt x="10455" y="17603"/>
                  </a:cubicBezTo>
                  <a:cubicBezTo>
                    <a:pt x="10934" y="18106"/>
                    <a:pt x="11436" y="18516"/>
                    <a:pt x="12121" y="18653"/>
                  </a:cubicBezTo>
                  <a:cubicBezTo>
                    <a:pt x="12258" y="18699"/>
                    <a:pt x="12441" y="18699"/>
                    <a:pt x="12509" y="18790"/>
                  </a:cubicBezTo>
                  <a:cubicBezTo>
                    <a:pt x="12737" y="19110"/>
                    <a:pt x="12943" y="19475"/>
                    <a:pt x="13171" y="19817"/>
                  </a:cubicBezTo>
                  <a:cubicBezTo>
                    <a:pt x="13139" y="19834"/>
                    <a:pt x="13118" y="19850"/>
                    <a:pt x="13100" y="19850"/>
                  </a:cubicBezTo>
                  <a:cubicBezTo>
                    <a:pt x="13093" y="19850"/>
                    <a:pt x="13086" y="19847"/>
                    <a:pt x="13080" y="19840"/>
                  </a:cubicBezTo>
                  <a:cubicBezTo>
                    <a:pt x="12555" y="19726"/>
                    <a:pt x="12030" y="19612"/>
                    <a:pt x="11505" y="19498"/>
                  </a:cubicBezTo>
                  <a:cubicBezTo>
                    <a:pt x="11117" y="19429"/>
                    <a:pt x="10729" y="19338"/>
                    <a:pt x="10523" y="18950"/>
                  </a:cubicBezTo>
                  <a:cubicBezTo>
                    <a:pt x="10500" y="18904"/>
                    <a:pt x="10455" y="18859"/>
                    <a:pt x="10409" y="18836"/>
                  </a:cubicBezTo>
                  <a:cubicBezTo>
                    <a:pt x="10204" y="18745"/>
                    <a:pt x="10181" y="18630"/>
                    <a:pt x="10272" y="18425"/>
                  </a:cubicBezTo>
                  <a:cubicBezTo>
                    <a:pt x="10409" y="18174"/>
                    <a:pt x="10500" y="17900"/>
                    <a:pt x="10341" y="17626"/>
                  </a:cubicBezTo>
                  <a:cubicBezTo>
                    <a:pt x="10318" y="17581"/>
                    <a:pt x="10341" y="17512"/>
                    <a:pt x="10341" y="17466"/>
                  </a:cubicBezTo>
                  <a:close/>
                  <a:moveTo>
                    <a:pt x="11779" y="20662"/>
                  </a:moveTo>
                  <a:cubicBezTo>
                    <a:pt x="11756" y="20685"/>
                    <a:pt x="11756" y="20685"/>
                    <a:pt x="11756" y="20685"/>
                  </a:cubicBezTo>
                  <a:lnTo>
                    <a:pt x="11710" y="20685"/>
                  </a:lnTo>
                  <a:cubicBezTo>
                    <a:pt x="11710" y="20662"/>
                    <a:pt x="11710" y="20662"/>
                    <a:pt x="11710" y="20662"/>
                  </a:cubicBezTo>
                  <a:close/>
                  <a:moveTo>
                    <a:pt x="6529" y="20160"/>
                  </a:moveTo>
                  <a:lnTo>
                    <a:pt x="6552" y="20183"/>
                  </a:lnTo>
                  <a:lnTo>
                    <a:pt x="6483" y="20251"/>
                  </a:lnTo>
                  <a:cubicBezTo>
                    <a:pt x="6483" y="20411"/>
                    <a:pt x="6483" y="20571"/>
                    <a:pt x="6506" y="20776"/>
                  </a:cubicBezTo>
                  <a:cubicBezTo>
                    <a:pt x="6460" y="20845"/>
                    <a:pt x="6392" y="20959"/>
                    <a:pt x="6323" y="21050"/>
                  </a:cubicBezTo>
                  <a:cubicBezTo>
                    <a:pt x="6301" y="20845"/>
                    <a:pt x="6323" y="20639"/>
                    <a:pt x="6346" y="20457"/>
                  </a:cubicBezTo>
                  <a:cubicBezTo>
                    <a:pt x="6369" y="20388"/>
                    <a:pt x="6438" y="20320"/>
                    <a:pt x="6483" y="20251"/>
                  </a:cubicBezTo>
                  <a:cubicBezTo>
                    <a:pt x="6506" y="20228"/>
                    <a:pt x="6529" y="20183"/>
                    <a:pt x="6529" y="20160"/>
                  </a:cubicBezTo>
                  <a:close/>
                  <a:moveTo>
                    <a:pt x="8127" y="8587"/>
                  </a:moveTo>
                  <a:cubicBezTo>
                    <a:pt x="8127" y="8747"/>
                    <a:pt x="8081" y="8861"/>
                    <a:pt x="8104" y="8953"/>
                  </a:cubicBezTo>
                  <a:cubicBezTo>
                    <a:pt x="8149" y="9135"/>
                    <a:pt x="8195" y="9341"/>
                    <a:pt x="8309" y="9478"/>
                  </a:cubicBezTo>
                  <a:cubicBezTo>
                    <a:pt x="8324" y="9500"/>
                    <a:pt x="8357" y="9508"/>
                    <a:pt x="8400" y="9508"/>
                  </a:cubicBezTo>
                  <a:cubicBezTo>
                    <a:pt x="8484" y="9508"/>
                    <a:pt x="8606" y="9478"/>
                    <a:pt x="8697" y="9478"/>
                  </a:cubicBezTo>
                  <a:cubicBezTo>
                    <a:pt x="8492" y="9706"/>
                    <a:pt x="8423" y="10025"/>
                    <a:pt x="8423" y="10345"/>
                  </a:cubicBezTo>
                  <a:cubicBezTo>
                    <a:pt x="8401" y="10528"/>
                    <a:pt x="8469" y="10733"/>
                    <a:pt x="8492" y="10916"/>
                  </a:cubicBezTo>
                  <a:cubicBezTo>
                    <a:pt x="8510" y="11077"/>
                    <a:pt x="8612" y="11195"/>
                    <a:pt x="8743" y="11195"/>
                  </a:cubicBezTo>
                  <a:cubicBezTo>
                    <a:pt x="8779" y="11195"/>
                    <a:pt x="8818" y="11186"/>
                    <a:pt x="8857" y="11167"/>
                  </a:cubicBezTo>
                  <a:cubicBezTo>
                    <a:pt x="9154" y="11030"/>
                    <a:pt x="9359" y="10779"/>
                    <a:pt x="9496" y="10459"/>
                  </a:cubicBezTo>
                  <a:cubicBezTo>
                    <a:pt x="9542" y="10368"/>
                    <a:pt x="9428" y="10254"/>
                    <a:pt x="9565" y="10162"/>
                  </a:cubicBezTo>
                  <a:cubicBezTo>
                    <a:pt x="9613" y="10128"/>
                    <a:pt x="9655" y="10116"/>
                    <a:pt x="9693" y="10116"/>
                  </a:cubicBezTo>
                  <a:cubicBezTo>
                    <a:pt x="9772" y="10116"/>
                    <a:pt x="9834" y="10165"/>
                    <a:pt x="9903" y="10165"/>
                  </a:cubicBezTo>
                  <a:cubicBezTo>
                    <a:pt x="9912" y="10165"/>
                    <a:pt x="9921" y="10164"/>
                    <a:pt x="9930" y="10162"/>
                  </a:cubicBezTo>
                  <a:cubicBezTo>
                    <a:pt x="9953" y="10162"/>
                    <a:pt x="9975" y="10185"/>
                    <a:pt x="9998" y="10185"/>
                  </a:cubicBezTo>
                  <a:cubicBezTo>
                    <a:pt x="10028" y="10182"/>
                    <a:pt x="10057" y="10181"/>
                    <a:pt x="10084" y="10181"/>
                  </a:cubicBezTo>
                  <a:cubicBezTo>
                    <a:pt x="10487" y="10181"/>
                    <a:pt x="10722" y="10478"/>
                    <a:pt x="10957" y="10756"/>
                  </a:cubicBezTo>
                  <a:cubicBezTo>
                    <a:pt x="11162" y="11007"/>
                    <a:pt x="11322" y="11281"/>
                    <a:pt x="11459" y="11577"/>
                  </a:cubicBezTo>
                  <a:cubicBezTo>
                    <a:pt x="11619" y="11897"/>
                    <a:pt x="11870" y="12080"/>
                    <a:pt x="12121" y="12262"/>
                  </a:cubicBezTo>
                  <a:cubicBezTo>
                    <a:pt x="12281" y="12354"/>
                    <a:pt x="12395" y="12490"/>
                    <a:pt x="12532" y="12627"/>
                  </a:cubicBezTo>
                  <a:cubicBezTo>
                    <a:pt x="12520" y="12628"/>
                    <a:pt x="12507" y="12628"/>
                    <a:pt x="12495" y="12628"/>
                  </a:cubicBezTo>
                  <a:cubicBezTo>
                    <a:pt x="12134" y="12628"/>
                    <a:pt x="11847" y="12378"/>
                    <a:pt x="11472" y="12378"/>
                  </a:cubicBezTo>
                  <a:cubicBezTo>
                    <a:pt x="11369" y="12378"/>
                    <a:pt x="11259" y="12397"/>
                    <a:pt x="11140" y="12445"/>
                  </a:cubicBezTo>
                  <a:cubicBezTo>
                    <a:pt x="11322" y="12171"/>
                    <a:pt x="11162" y="12080"/>
                    <a:pt x="11048" y="11988"/>
                  </a:cubicBezTo>
                  <a:cubicBezTo>
                    <a:pt x="10866" y="11851"/>
                    <a:pt x="10706" y="11714"/>
                    <a:pt x="10523" y="11577"/>
                  </a:cubicBezTo>
                  <a:cubicBezTo>
                    <a:pt x="10321" y="11436"/>
                    <a:pt x="10123" y="11366"/>
                    <a:pt x="9927" y="11366"/>
                  </a:cubicBezTo>
                  <a:cubicBezTo>
                    <a:pt x="9682" y="11366"/>
                    <a:pt x="9441" y="11476"/>
                    <a:pt x="9199" y="11692"/>
                  </a:cubicBezTo>
                  <a:cubicBezTo>
                    <a:pt x="9622" y="12243"/>
                    <a:pt x="10133" y="12602"/>
                    <a:pt x="10781" y="12602"/>
                  </a:cubicBezTo>
                  <a:cubicBezTo>
                    <a:pt x="10938" y="12602"/>
                    <a:pt x="11103" y="12581"/>
                    <a:pt x="11277" y="12536"/>
                  </a:cubicBezTo>
                  <a:lnTo>
                    <a:pt x="11277" y="12536"/>
                  </a:lnTo>
                  <a:cubicBezTo>
                    <a:pt x="10660" y="12856"/>
                    <a:pt x="10386" y="13289"/>
                    <a:pt x="10478" y="13860"/>
                  </a:cubicBezTo>
                  <a:cubicBezTo>
                    <a:pt x="10592" y="13814"/>
                    <a:pt x="10706" y="13792"/>
                    <a:pt x="10820" y="13746"/>
                  </a:cubicBezTo>
                  <a:cubicBezTo>
                    <a:pt x="11094" y="13563"/>
                    <a:pt x="11322" y="13335"/>
                    <a:pt x="11482" y="13061"/>
                  </a:cubicBezTo>
                  <a:cubicBezTo>
                    <a:pt x="11596" y="12901"/>
                    <a:pt x="11596" y="12764"/>
                    <a:pt x="11345" y="12719"/>
                  </a:cubicBezTo>
                  <a:cubicBezTo>
                    <a:pt x="11464" y="12659"/>
                    <a:pt x="11565" y="12600"/>
                    <a:pt x="11649" y="12600"/>
                  </a:cubicBezTo>
                  <a:cubicBezTo>
                    <a:pt x="11663" y="12600"/>
                    <a:pt x="11675" y="12602"/>
                    <a:pt x="11687" y="12605"/>
                  </a:cubicBezTo>
                  <a:cubicBezTo>
                    <a:pt x="12281" y="12833"/>
                    <a:pt x="12874" y="13084"/>
                    <a:pt x="13240" y="13632"/>
                  </a:cubicBezTo>
                  <a:cubicBezTo>
                    <a:pt x="13513" y="14065"/>
                    <a:pt x="13787" y="14522"/>
                    <a:pt x="14061" y="14978"/>
                  </a:cubicBezTo>
                  <a:cubicBezTo>
                    <a:pt x="14198" y="15184"/>
                    <a:pt x="14335" y="15389"/>
                    <a:pt x="14449" y="15618"/>
                  </a:cubicBezTo>
                  <a:cubicBezTo>
                    <a:pt x="14814" y="16325"/>
                    <a:pt x="15157" y="17010"/>
                    <a:pt x="15499" y="17717"/>
                  </a:cubicBezTo>
                  <a:cubicBezTo>
                    <a:pt x="15727" y="18151"/>
                    <a:pt x="15910" y="18608"/>
                    <a:pt x="16138" y="19064"/>
                  </a:cubicBezTo>
                  <a:cubicBezTo>
                    <a:pt x="16298" y="19407"/>
                    <a:pt x="16458" y="19726"/>
                    <a:pt x="16618" y="20046"/>
                  </a:cubicBezTo>
                  <a:lnTo>
                    <a:pt x="16618" y="20023"/>
                  </a:lnTo>
                  <a:cubicBezTo>
                    <a:pt x="16640" y="20114"/>
                    <a:pt x="16686" y="20205"/>
                    <a:pt x="16686" y="20274"/>
                  </a:cubicBezTo>
                  <a:cubicBezTo>
                    <a:pt x="16640" y="20479"/>
                    <a:pt x="16755" y="20639"/>
                    <a:pt x="16869" y="20799"/>
                  </a:cubicBezTo>
                  <a:cubicBezTo>
                    <a:pt x="16983" y="20890"/>
                    <a:pt x="17074" y="21004"/>
                    <a:pt x="17234" y="21141"/>
                  </a:cubicBezTo>
                  <a:cubicBezTo>
                    <a:pt x="17074" y="21164"/>
                    <a:pt x="16983" y="21210"/>
                    <a:pt x="16892" y="21210"/>
                  </a:cubicBezTo>
                  <a:cubicBezTo>
                    <a:pt x="16298" y="21210"/>
                    <a:pt x="15773" y="20981"/>
                    <a:pt x="15225" y="20730"/>
                  </a:cubicBezTo>
                  <a:cubicBezTo>
                    <a:pt x="14906" y="20593"/>
                    <a:pt x="14586" y="20434"/>
                    <a:pt x="14289" y="20274"/>
                  </a:cubicBezTo>
                  <a:cubicBezTo>
                    <a:pt x="14061" y="20160"/>
                    <a:pt x="13810" y="20023"/>
                    <a:pt x="13650" y="19840"/>
                  </a:cubicBezTo>
                  <a:cubicBezTo>
                    <a:pt x="13354" y="19475"/>
                    <a:pt x="13103" y="19087"/>
                    <a:pt x="12806" y="18653"/>
                  </a:cubicBezTo>
                  <a:cubicBezTo>
                    <a:pt x="12874" y="18608"/>
                    <a:pt x="12920" y="18585"/>
                    <a:pt x="12988" y="18539"/>
                  </a:cubicBezTo>
                  <a:cubicBezTo>
                    <a:pt x="13513" y="18197"/>
                    <a:pt x="13673" y="17649"/>
                    <a:pt x="13901" y="17101"/>
                  </a:cubicBezTo>
                  <a:cubicBezTo>
                    <a:pt x="13970" y="16919"/>
                    <a:pt x="13901" y="16850"/>
                    <a:pt x="13673" y="16850"/>
                  </a:cubicBezTo>
                  <a:cubicBezTo>
                    <a:pt x="13612" y="16846"/>
                    <a:pt x="13552" y="16843"/>
                    <a:pt x="13492" y="16843"/>
                  </a:cubicBezTo>
                  <a:cubicBezTo>
                    <a:pt x="13219" y="16843"/>
                    <a:pt x="12966" y="16899"/>
                    <a:pt x="12760" y="17124"/>
                  </a:cubicBezTo>
                  <a:cubicBezTo>
                    <a:pt x="12715" y="17192"/>
                    <a:pt x="12623" y="17215"/>
                    <a:pt x="12532" y="17261"/>
                  </a:cubicBezTo>
                  <a:cubicBezTo>
                    <a:pt x="12578" y="17147"/>
                    <a:pt x="12623" y="17056"/>
                    <a:pt x="12623" y="16964"/>
                  </a:cubicBezTo>
                  <a:cubicBezTo>
                    <a:pt x="12623" y="16599"/>
                    <a:pt x="12623" y="16211"/>
                    <a:pt x="12555" y="15846"/>
                  </a:cubicBezTo>
                  <a:cubicBezTo>
                    <a:pt x="12532" y="15595"/>
                    <a:pt x="12349" y="15389"/>
                    <a:pt x="12098" y="15275"/>
                  </a:cubicBezTo>
                  <a:cubicBezTo>
                    <a:pt x="12013" y="15236"/>
                    <a:pt x="11940" y="15216"/>
                    <a:pt x="11881" y="15216"/>
                  </a:cubicBezTo>
                  <a:cubicBezTo>
                    <a:pt x="11764" y="15216"/>
                    <a:pt x="11695" y="15292"/>
                    <a:pt x="11665" y="15458"/>
                  </a:cubicBezTo>
                  <a:cubicBezTo>
                    <a:pt x="11573" y="15777"/>
                    <a:pt x="11550" y="16120"/>
                    <a:pt x="11687" y="16439"/>
                  </a:cubicBezTo>
                  <a:cubicBezTo>
                    <a:pt x="11756" y="16599"/>
                    <a:pt x="11824" y="16759"/>
                    <a:pt x="11916" y="17010"/>
                  </a:cubicBezTo>
                  <a:cubicBezTo>
                    <a:pt x="11802" y="16919"/>
                    <a:pt x="11756" y="16896"/>
                    <a:pt x="11733" y="16850"/>
                  </a:cubicBezTo>
                  <a:cubicBezTo>
                    <a:pt x="11482" y="16576"/>
                    <a:pt x="11185" y="16394"/>
                    <a:pt x="10820" y="16279"/>
                  </a:cubicBezTo>
                  <a:cubicBezTo>
                    <a:pt x="10546" y="16211"/>
                    <a:pt x="10318" y="16074"/>
                    <a:pt x="10044" y="15960"/>
                  </a:cubicBezTo>
                  <a:cubicBezTo>
                    <a:pt x="10013" y="15944"/>
                    <a:pt x="9978" y="15937"/>
                    <a:pt x="9943" y="15937"/>
                  </a:cubicBezTo>
                  <a:cubicBezTo>
                    <a:pt x="9825" y="15937"/>
                    <a:pt x="9707" y="16019"/>
                    <a:pt x="9724" y="16143"/>
                  </a:cubicBezTo>
                  <a:cubicBezTo>
                    <a:pt x="9770" y="16348"/>
                    <a:pt x="9816" y="16576"/>
                    <a:pt x="9907" y="16759"/>
                  </a:cubicBezTo>
                  <a:cubicBezTo>
                    <a:pt x="9998" y="16987"/>
                    <a:pt x="10135" y="17192"/>
                    <a:pt x="10249" y="17398"/>
                  </a:cubicBezTo>
                  <a:cubicBezTo>
                    <a:pt x="10201" y="17336"/>
                    <a:pt x="10157" y="17313"/>
                    <a:pt x="10115" y="17313"/>
                  </a:cubicBezTo>
                  <a:cubicBezTo>
                    <a:pt x="10019" y="17313"/>
                    <a:pt x="9934" y="17435"/>
                    <a:pt x="9839" y="17466"/>
                  </a:cubicBezTo>
                  <a:cubicBezTo>
                    <a:pt x="9542" y="17010"/>
                    <a:pt x="9359" y="16508"/>
                    <a:pt x="8766" y="16325"/>
                  </a:cubicBezTo>
                  <a:lnTo>
                    <a:pt x="8766" y="16325"/>
                  </a:lnTo>
                  <a:cubicBezTo>
                    <a:pt x="8789" y="16416"/>
                    <a:pt x="8789" y="16485"/>
                    <a:pt x="8811" y="16531"/>
                  </a:cubicBezTo>
                  <a:cubicBezTo>
                    <a:pt x="8697" y="16485"/>
                    <a:pt x="8492" y="16462"/>
                    <a:pt x="8469" y="16371"/>
                  </a:cubicBezTo>
                  <a:cubicBezTo>
                    <a:pt x="8401" y="16188"/>
                    <a:pt x="8355" y="15960"/>
                    <a:pt x="8401" y="15800"/>
                  </a:cubicBezTo>
                  <a:cubicBezTo>
                    <a:pt x="8446" y="15663"/>
                    <a:pt x="8446" y="15572"/>
                    <a:pt x="8446" y="15435"/>
                  </a:cubicBezTo>
                  <a:cubicBezTo>
                    <a:pt x="8423" y="15275"/>
                    <a:pt x="8423" y="15115"/>
                    <a:pt x="8401" y="14956"/>
                  </a:cubicBezTo>
                  <a:cubicBezTo>
                    <a:pt x="8537" y="14956"/>
                    <a:pt x="8629" y="14956"/>
                    <a:pt x="8720" y="14933"/>
                  </a:cubicBezTo>
                  <a:cubicBezTo>
                    <a:pt x="8971" y="14910"/>
                    <a:pt x="9040" y="14796"/>
                    <a:pt x="8926" y="14568"/>
                  </a:cubicBezTo>
                  <a:cubicBezTo>
                    <a:pt x="8880" y="14476"/>
                    <a:pt x="8811" y="14385"/>
                    <a:pt x="8743" y="14294"/>
                  </a:cubicBezTo>
                  <a:cubicBezTo>
                    <a:pt x="8674" y="14202"/>
                    <a:pt x="8583" y="14134"/>
                    <a:pt x="8469" y="13997"/>
                  </a:cubicBezTo>
                  <a:cubicBezTo>
                    <a:pt x="8591" y="13997"/>
                    <a:pt x="8672" y="14007"/>
                    <a:pt x="8746" y="14007"/>
                  </a:cubicBezTo>
                  <a:cubicBezTo>
                    <a:pt x="8784" y="14007"/>
                    <a:pt x="8819" y="14005"/>
                    <a:pt x="8857" y="13997"/>
                  </a:cubicBezTo>
                  <a:cubicBezTo>
                    <a:pt x="9131" y="13997"/>
                    <a:pt x="9428" y="13951"/>
                    <a:pt x="9656" y="13746"/>
                  </a:cubicBezTo>
                  <a:cubicBezTo>
                    <a:pt x="10021" y="13404"/>
                    <a:pt x="9975" y="12787"/>
                    <a:pt x="9565" y="12605"/>
                  </a:cubicBezTo>
                  <a:lnTo>
                    <a:pt x="9565" y="12582"/>
                  </a:lnTo>
                  <a:cubicBezTo>
                    <a:pt x="9085" y="12833"/>
                    <a:pt x="8606" y="13061"/>
                    <a:pt x="8127" y="13289"/>
                  </a:cubicBezTo>
                  <a:cubicBezTo>
                    <a:pt x="8188" y="13308"/>
                    <a:pt x="8249" y="13316"/>
                    <a:pt x="8310" y="13316"/>
                  </a:cubicBezTo>
                  <a:cubicBezTo>
                    <a:pt x="8476" y="13316"/>
                    <a:pt x="8638" y="13253"/>
                    <a:pt x="8789" y="13152"/>
                  </a:cubicBezTo>
                  <a:cubicBezTo>
                    <a:pt x="8994" y="13015"/>
                    <a:pt x="9222" y="12879"/>
                    <a:pt x="9428" y="12787"/>
                  </a:cubicBezTo>
                  <a:cubicBezTo>
                    <a:pt x="9470" y="12763"/>
                    <a:pt x="9513" y="12751"/>
                    <a:pt x="9553" y="12751"/>
                  </a:cubicBezTo>
                  <a:cubicBezTo>
                    <a:pt x="9662" y="12751"/>
                    <a:pt x="9747" y="12836"/>
                    <a:pt x="9747" y="12970"/>
                  </a:cubicBezTo>
                  <a:cubicBezTo>
                    <a:pt x="9747" y="13244"/>
                    <a:pt x="9702" y="13472"/>
                    <a:pt x="9451" y="13677"/>
                  </a:cubicBezTo>
                  <a:cubicBezTo>
                    <a:pt x="9264" y="13817"/>
                    <a:pt x="9068" y="13862"/>
                    <a:pt x="8868" y="13862"/>
                  </a:cubicBezTo>
                  <a:cubicBezTo>
                    <a:pt x="8773" y="13862"/>
                    <a:pt x="8678" y="13852"/>
                    <a:pt x="8583" y="13837"/>
                  </a:cubicBezTo>
                  <a:cubicBezTo>
                    <a:pt x="8355" y="13792"/>
                    <a:pt x="8149" y="13632"/>
                    <a:pt x="7944" y="13472"/>
                  </a:cubicBezTo>
                  <a:cubicBezTo>
                    <a:pt x="7853" y="13404"/>
                    <a:pt x="7784" y="13221"/>
                    <a:pt x="7830" y="13107"/>
                  </a:cubicBezTo>
                  <a:cubicBezTo>
                    <a:pt x="7921" y="12764"/>
                    <a:pt x="8035" y="12399"/>
                    <a:pt x="8172" y="12057"/>
                  </a:cubicBezTo>
                  <a:cubicBezTo>
                    <a:pt x="8218" y="11943"/>
                    <a:pt x="8309" y="11851"/>
                    <a:pt x="8423" y="11737"/>
                  </a:cubicBezTo>
                  <a:cubicBezTo>
                    <a:pt x="8652" y="12057"/>
                    <a:pt x="8537" y="12376"/>
                    <a:pt x="8515" y="12742"/>
                  </a:cubicBezTo>
                  <a:cubicBezTo>
                    <a:pt x="8697" y="12490"/>
                    <a:pt x="8743" y="12308"/>
                    <a:pt x="8720" y="12080"/>
                  </a:cubicBezTo>
                  <a:cubicBezTo>
                    <a:pt x="8674" y="11897"/>
                    <a:pt x="8652" y="11692"/>
                    <a:pt x="8446" y="11646"/>
                  </a:cubicBezTo>
                  <a:cubicBezTo>
                    <a:pt x="8419" y="11636"/>
                    <a:pt x="8393" y="11631"/>
                    <a:pt x="8368" y="11631"/>
                  </a:cubicBezTo>
                  <a:cubicBezTo>
                    <a:pt x="8224" y="11631"/>
                    <a:pt x="8113" y="11784"/>
                    <a:pt x="8035" y="11920"/>
                  </a:cubicBezTo>
                  <a:cubicBezTo>
                    <a:pt x="7898" y="12148"/>
                    <a:pt x="7784" y="12354"/>
                    <a:pt x="7670" y="12605"/>
                  </a:cubicBezTo>
                  <a:cubicBezTo>
                    <a:pt x="7624" y="12559"/>
                    <a:pt x="7602" y="12536"/>
                    <a:pt x="7602" y="12513"/>
                  </a:cubicBezTo>
                  <a:cubicBezTo>
                    <a:pt x="7419" y="12217"/>
                    <a:pt x="7419" y="11851"/>
                    <a:pt x="7100" y="11646"/>
                  </a:cubicBezTo>
                  <a:cubicBezTo>
                    <a:pt x="7077" y="11623"/>
                    <a:pt x="7077" y="11555"/>
                    <a:pt x="7077" y="11509"/>
                  </a:cubicBezTo>
                  <a:cubicBezTo>
                    <a:pt x="7100" y="11372"/>
                    <a:pt x="7122" y="11212"/>
                    <a:pt x="7168" y="10984"/>
                  </a:cubicBezTo>
                  <a:cubicBezTo>
                    <a:pt x="7236" y="11167"/>
                    <a:pt x="7282" y="11281"/>
                    <a:pt x="7328" y="11372"/>
                  </a:cubicBezTo>
                  <a:cubicBezTo>
                    <a:pt x="7407" y="11491"/>
                    <a:pt x="7469" y="11609"/>
                    <a:pt x="7632" y="11609"/>
                  </a:cubicBezTo>
                  <a:cubicBezTo>
                    <a:pt x="7657" y="11609"/>
                    <a:pt x="7685" y="11606"/>
                    <a:pt x="7716" y="11600"/>
                  </a:cubicBezTo>
                  <a:cubicBezTo>
                    <a:pt x="7898" y="11555"/>
                    <a:pt x="8035" y="11441"/>
                    <a:pt x="8035" y="11235"/>
                  </a:cubicBezTo>
                  <a:cubicBezTo>
                    <a:pt x="8035" y="11030"/>
                    <a:pt x="8035" y="10824"/>
                    <a:pt x="7967" y="10664"/>
                  </a:cubicBezTo>
                  <a:cubicBezTo>
                    <a:pt x="7739" y="10231"/>
                    <a:pt x="7488" y="9797"/>
                    <a:pt x="7214" y="9386"/>
                  </a:cubicBezTo>
                  <a:cubicBezTo>
                    <a:pt x="7077" y="9181"/>
                    <a:pt x="7122" y="8907"/>
                    <a:pt x="7373" y="8816"/>
                  </a:cubicBezTo>
                  <a:cubicBezTo>
                    <a:pt x="7488" y="8770"/>
                    <a:pt x="7602" y="8724"/>
                    <a:pt x="7716" y="8679"/>
                  </a:cubicBezTo>
                  <a:cubicBezTo>
                    <a:pt x="7853" y="8633"/>
                    <a:pt x="7967" y="8610"/>
                    <a:pt x="8127" y="8587"/>
                  </a:cubicBezTo>
                  <a:close/>
                  <a:moveTo>
                    <a:pt x="18078" y="21233"/>
                  </a:moveTo>
                  <a:cubicBezTo>
                    <a:pt x="18080" y="21239"/>
                    <a:pt x="18082" y="21244"/>
                    <a:pt x="18084" y="21250"/>
                  </a:cubicBezTo>
                  <a:lnTo>
                    <a:pt x="18084" y="21250"/>
                  </a:lnTo>
                  <a:lnTo>
                    <a:pt x="18078" y="21255"/>
                  </a:lnTo>
                  <a:lnTo>
                    <a:pt x="18078" y="21233"/>
                  </a:lnTo>
                  <a:close/>
                  <a:moveTo>
                    <a:pt x="10295" y="21073"/>
                  </a:moveTo>
                  <a:cubicBezTo>
                    <a:pt x="10295" y="21118"/>
                    <a:pt x="10318" y="21141"/>
                    <a:pt x="10318" y="21141"/>
                  </a:cubicBezTo>
                  <a:cubicBezTo>
                    <a:pt x="10204" y="21187"/>
                    <a:pt x="10112" y="21233"/>
                    <a:pt x="10021" y="21301"/>
                  </a:cubicBezTo>
                  <a:cubicBezTo>
                    <a:pt x="10021" y="21278"/>
                    <a:pt x="9998" y="21255"/>
                    <a:pt x="9998" y="21233"/>
                  </a:cubicBezTo>
                  <a:cubicBezTo>
                    <a:pt x="10090" y="21187"/>
                    <a:pt x="10181" y="21118"/>
                    <a:pt x="10295" y="21073"/>
                  </a:cubicBezTo>
                  <a:close/>
                  <a:moveTo>
                    <a:pt x="18124" y="21392"/>
                  </a:moveTo>
                  <a:cubicBezTo>
                    <a:pt x="18147" y="21392"/>
                    <a:pt x="18170" y="21392"/>
                    <a:pt x="18193" y="21415"/>
                  </a:cubicBezTo>
                  <a:lnTo>
                    <a:pt x="18170" y="21415"/>
                  </a:lnTo>
                  <a:cubicBezTo>
                    <a:pt x="18170" y="21415"/>
                    <a:pt x="18147" y="21392"/>
                    <a:pt x="18124" y="21392"/>
                  </a:cubicBezTo>
                  <a:close/>
                  <a:moveTo>
                    <a:pt x="11079" y="21326"/>
                  </a:moveTo>
                  <a:cubicBezTo>
                    <a:pt x="11055" y="21364"/>
                    <a:pt x="11021" y="21401"/>
                    <a:pt x="11003" y="21438"/>
                  </a:cubicBezTo>
                  <a:cubicBezTo>
                    <a:pt x="10980" y="21415"/>
                    <a:pt x="10980" y="21392"/>
                    <a:pt x="10957" y="21370"/>
                  </a:cubicBezTo>
                  <a:cubicBezTo>
                    <a:pt x="10994" y="21351"/>
                    <a:pt x="11031" y="21333"/>
                    <a:pt x="11079" y="21326"/>
                  </a:cubicBezTo>
                  <a:close/>
                  <a:moveTo>
                    <a:pt x="11916" y="21438"/>
                  </a:moveTo>
                  <a:cubicBezTo>
                    <a:pt x="11916" y="21438"/>
                    <a:pt x="11916" y="21461"/>
                    <a:pt x="11916" y="21461"/>
                  </a:cubicBezTo>
                  <a:cubicBezTo>
                    <a:pt x="11893" y="21461"/>
                    <a:pt x="11893" y="21461"/>
                    <a:pt x="11893" y="21438"/>
                  </a:cubicBezTo>
                  <a:close/>
                  <a:moveTo>
                    <a:pt x="15819" y="21506"/>
                  </a:moveTo>
                  <a:lnTo>
                    <a:pt x="15819" y="21506"/>
                  </a:lnTo>
                  <a:cubicBezTo>
                    <a:pt x="16001" y="21575"/>
                    <a:pt x="16161" y="21621"/>
                    <a:pt x="16344" y="21666"/>
                  </a:cubicBezTo>
                  <a:cubicBezTo>
                    <a:pt x="16229" y="21719"/>
                    <a:pt x="16155" y="21748"/>
                    <a:pt x="16096" y="21748"/>
                  </a:cubicBezTo>
                  <a:cubicBezTo>
                    <a:pt x="16002" y="21748"/>
                    <a:pt x="15945" y="21675"/>
                    <a:pt x="15819" y="21506"/>
                  </a:cubicBezTo>
                  <a:close/>
                  <a:moveTo>
                    <a:pt x="18056" y="21826"/>
                  </a:moveTo>
                  <a:cubicBezTo>
                    <a:pt x="18078" y="21826"/>
                    <a:pt x="18101" y="21849"/>
                    <a:pt x="18124" y="21872"/>
                  </a:cubicBezTo>
                  <a:cubicBezTo>
                    <a:pt x="18101" y="21894"/>
                    <a:pt x="18101" y="21940"/>
                    <a:pt x="18078" y="21940"/>
                  </a:cubicBezTo>
                  <a:cubicBezTo>
                    <a:pt x="18056" y="21940"/>
                    <a:pt x="18033" y="21917"/>
                    <a:pt x="17942" y="21872"/>
                  </a:cubicBezTo>
                  <a:cubicBezTo>
                    <a:pt x="17987" y="21849"/>
                    <a:pt x="18010" y="21826"/>
                    <a:pt x="18056" y="21826"/>
                  </a:cubicBezTo>
                  <a:close/>
                  <a:moveTo>
                    <a:pt x="9268" y="21826"/>
                  </a:moveTo>
                  <a:cubicBezTo>
                    <a:pt x="9291" y="21826"/>
                    <a:pt x="9291" y="21826"/>
                    <a:pt x="9314" y="21849"/>
                  </a:cubicBezTo>
                  <a:cubicBezTo>
                    <a:pt x="9314" y="21894"/>
                    <a:pt x="9291" y="21940"/>
                    <a:pt x="9291" y="21986"/>
                  </a:cubicBezTo>
                  <a:cubicBezTo>
                    <a:pt x="9268" y="21986"/>
                    <a:pt x="9245" y="21986"/>
                    <a:pt x="9222" y="21963"/>
                  </a:cubicBezTo>
                  <a:cubicBezTo>
                    <a:pt x="9245" y="21917"/>
                    <a:pt x="9245" y="21872"/>
                    <a:pt x="9268" y="21826"/>
                  </a:cubicBezTo>
                  <a:close/>
                  <a:moveTo>
                    <a:pt x="18489" y="21803"/>
                  </a:moveTo>
                  <a:cubicBezTo>
                    <a:pt x="18581" y="21894"/>
                    <a:pt x="18649" y="21986"/>
                    <a:pt x="18740" y="22054"/>
                  </a:cubicBezTo>
                  <a:cubicBezTo>
                    <a:pt x="18603" y="22031"/>
                    <a:pt x="18467" y="22009"/>
                    <a:pt x="18489" y="21803"/>
                  </a:cubicBezTo>
                  <a:close/>
                  <a:moveTo>
                    <a:pt x="11756" y="22123"/>
                  </a:moveTo>
                  <a:cubicBezTo>
                    <a:pt x="11779" y="22123"/>
                    <a:pt x="11779" y="22123"/>
                    <a:pt x="11802" y="22146"/>
                  </a:cubicBezTo>
                  <a:cubicBezTo>
                    <a:pt x="11802" y="22146"/>
                    <a:pt x="11779" y="22146"/>
                    <a:pt x="11779" y="22168"/>
                  </a:cubicBezTo>
                  <a:cubicBezTo>
                    <a:pt x="11779" y="22146"/>
                    <a:pt x="11756" y="22146"/>
                    <a:pt x="11733" y="22146"/>
                  </a:cubicBezTo>
                  <a:cubicBezTo>
                    <a:pt x="11756" y="22123"/>
                    <a:pt x="11756" y="22123"/>
                    <a:pt x="11756" y="22123"/>
                  </a:cubicBezTo>
                  <a:close/>
                  <a:moveTo>
                    <a:pt x="18930" y="22197"/>
                  </a:moveTo>
                  <a:cubicBezTo>
                    <a:pt x="18984" y="22197"/>
                    <a:pt x="19009" y="22235"/>
                    <a:pt x="19014" y="22305"/>
                  </a:cubicBezTo>
                  <a:lnTo>
                    <a:pt x="19014" y="22305"/>
                  </a:lnTo>
                  <a:cubicBezTo>
                    <a:pt x="18968" y="22282"/>
                    <a:pt x="18923" y="22237"/>
                    <a:pt x="18877" y="22214"/>
                  </a:cubicBezTo>
                  <a:cubicBezTo>
                    <a:pt x="18876" y="22212"/>
                    <a:pt x="18875" y="22209"/>
                    <a:pt x="18874" y="22207"/>
                  </a:cubicBezTo>
                  <a:lnTo>
                    <a:pt x="18874" y="22207"/>
                  </a:lnTo>
                  <a:cubicBezTo>
                    <a:pt x="18895" y="22200"/>
                    <a:pt x="18914" y="22197"/>
                    <a:pt x="18930" y="22197"/>
                  </a:cubicBezTo>
                  <a:close/>
                  <a:moveTo>
                    <a:pt x="11847" y="22716"/>
                  </a:moveTo>
                  <a:lnTo>
                    <a:pt x="11847" y="22716"/>
                  </a:lnTo>
                  <a:cubicBezTo>
                    <a:pt x="12098" y="22830"/>
                    <a:pt x="12098" y="22830"/>
                    <a:pt x="11984" y="23081"/>
                  </a:cubicBezTo>
                  <a:cubicBezTo>
                    <a:pt x="11938" y="22967"/>
                    <a:pt x="11916" y="22876"/>
                    <a:pt x="11847" y="22716"/>
                  </a:cubicBezTo>
                  <a:close/>
                  <a:moveTo>
                    <a:pt x="21388" y="24223"/>
                  </a:moveTo>
                  <a:lnTo>
                    <a:pt x="21411" y="24246"/>
                  </a:lnTo>
                  <a:lnTo>
                    <a:pt x="21388" y="24246"/>
                  </a:lnTo>
                  <a:cubicBezTo>
                    <a:pt x="21388" y="24238"/>
                    <a:pt x="21388" y="24230"/>
                    <a:pt x="21388" y="24223"/>
                  </a:cubicBezTo>
                  <a:close/>
                  <a:moveTo>
                    <a:pt x="15715" y="1"/>
                  </a:moveTo>
                  <a:cubicBezTo>
                    <a:pt x="15619" y="1"/>
                    <a:pt x="15562" y="100"/>
                    <a:pt x="15522" y="302"/>
                  </a:cubicBezTo>
                  <a:cubicBezTo>
                    <a:pt x="15499" y="370"/>
                    <a:pt x="15499" y="416"/>
                    <a:pt x="15476" y="462"/>
                  </a:cubicBezTo>
                  <a:cubicBezTo>
                    <a:pt x="15317" y="895"/>
                    <a:pt x="15317" y="895"/>
                    <a:pt x="15385" y="1352"/>
                  </a:cubicBezTo>
                  <a:cubicBezTo>
                    <a:pt x="15226" y="1246"/>
                    <a:pt x="15066" y="1209"/>
                    <a:pt x="14907" y="1209"/>
                  </a:cubicBezTo>
                  <a:cubicBezTo>
                    <a:pt x="14724" y="1209"/>
                    <a:pt x="14541" y="1257"/>
                    <a:pt x="14358" y="1306"/>
                  </a:cubicBezTo>
                  <a:cubicBezTo>
                    <a:pt x="14153" y="1375"/>
                    <a:pt x="14107" y="1466"/>
                    <a:pt x="14130" y="1694"/>
                  </a:cubicBezTo>
                  <a:cubicBezTo>
                    <a:pt x="14175" y="2082"/>
                    <a:pt x="14449" y="2333"/>
                    <a:pt x="14678" y="2653"/>
                  </a:cubicBezTo>
                  <a:cubicBezTo>
                    <a:pt x="14586" y="2744"/>
                    <a:pt x="14495" y="2835"/>
                    <a:pt x="14404" y="2904"/>
                  </a:cubicBezTo>
                  <a:cubicBezTo>
                    <a:pt x="14107" y="3132"/>
                    <a:pt x="14016" y="3452"/>
                    <a:pt x="14061" y="3794"/>
                  </a:cubicBezTo>
                  <a:cubicBezTo>
                    <a:pt x="14084" y="4159"/>
                    <a:pt x="14289" y="4319"/>
                    <a:pt x="14655" y="4319"/>
                  </a:cubicBezTo>
                  <a:cubicBezTo>
                    <a:pt x="14700" y="4319"/>
                    <a:pt x="14756" y="4309"/>
                    <a:pt x="14809" y="4309"/>
                  </a:cubicBezTo>
                  <a:cubicBezTo>
                    <a:pt x="14835" y="4309"/>
                    <a:pt x="14860" y="4311"/>
                    <a:pt x="14883" y="4319"/>
                  </a:cubicBezTo>
                  <a:cubicBezTo>
                    <a:pt x="14939" y="4333"/>
                    <a:pt x="14991" y="4339"/>
                    <a:pt x="15042" y="4339"/>
                  </a:cubicBezTo>
                  <a:cubicBezTo>
                    <a:pt x="15239" y="4339"/>
                    <a:pt x="15399" y="4241"/>
                    <a:pt x="15545" y="4114"/>
                  </a:cubicBezTo>
                  <a:cubicBezTo>
                    <a:pt x="15591" y="4068"/>
                    <a:pt x="15659" y="4022"/>
                    <a:pt x="15727" y="3977"/>
                  </a:cubicBezTo>
                  <a:cubicBezTo>
                    <a:pt x="15773" y="4068"/>
                    <a:pt x="15796" y="4114"/>
                    <a:pt x="15796" y="4182"/>
                  </a:cubicBezTo>
                  <a:cubicBezTo>
                    <a:pt x="15842" y="4570"/>
                    <a:pt x="15842" y="4981"/>
                    <a:pt x="16070" y="5323"/>
                  </a:cubicBezTo>
                  <a:cubicBezTo>
                    <a:pt x="16138" y="5437"/>
                    <a:pt x="16093" y="5643"/>
                    <a:pt x="16047" y="5826"/>
                  </a:cubicBezTo>
                  <a:cubicBezTo>
                    <a:pt x="15933" y="5620"/>
                    <a:pt x="15842" y="5415"/>
                    <a:pt x="15705" y="5209"/>
                  </a:cubicBezTo>
                  <a:cubicBezTo>
                    <a:pt x="15652" y="5121"/>
                    <a:pt x="15368" y="5020"/>
                    <a:pt x="15189" y="5020"/>
                  </a:cubicBezTo>
                  <a:cubicBezTo>
                    <a:pt x="15136" y="5020"/>
                    <a:pt x="15092" y="5029"/>
                    <a:pt x="15066" y="5049"/>
                  </a:cubicBezTo>
                  <a:cubicBezTo>
                    <a:pt x="14997" y="5095"/>
                    <a:pt x="14906" y="5209"/>
                    <a:pt x="14929" y="5278"/>
                  </a:cubicBezTo>
                  <a:cubicBezTo>
                    <a:pt x="15088" y="5711"/>
                    <a:pt x="15134" y="6214"/>
                    <a:pt x="15408" y="6624"/>
                  </a:cubicBezTo>
                  <a:cubicBezTo>
                    <a:pt x="15527" y="6763"/>
                    <a:pt x="15645" y="6884"/>
                    <a:pt x="15868" y="6884"/>
                  </a:cubicBezTo>
                  <a:cubicBezTo>
                    <a:pt x="15903" y="6884"/>
                    <a:pt x="15939" y="6882"/>
                    <a:pt x="15979" y="6875"/>
                  </a:cubicBezTo>
                  <a:lnTo>
                    <a:pt x="15979" y="6875"/>
                  </a:lnTo>
                  <a:cubicBezTo>
                    <a:pt x="15910" y="7378"/>
                    <a:pt x="15864" y="7857"/>
                    <a:pt x="15819" y="8382"/>
                  </a:cubicBezTo>
                  <a:cubicBezTo>
                    <a:pt x="15545" y="8222"/>
                    <a:pt x="15636" y="8017"/>
                    <a:pt x="15636" y="7834"/>
                  </a:cubicBezTo>
                  <a:cubicBezTo>
                    <a:pt x="15605" y="7519"/>
                    <a:pt x="15606" y="7421"/>
                    <a:pt x="15459" y="7421"/>
                  </a:cubicBezTo>
                  <a:cubicBezTo>
                    <a:pt x="15393" y="7421"/>
                    <a:pt x="15298" y="7441"/>
                    <a:pt x="15157" y="7469"/>
                  </a:cubicBezTo>
                  <a:cubicBezTo>
                    <a:pt x="15135" y="7474"/>
                    <a:pt x="15114" y="7476"/>
                    <a:pt x="15093" y="7476"/>
                  </a:cubicBezTo>
                  <a:cubicBezTo>
                    <a:pt x="14915" y="7476"/>
                    <a:pt x="14769" y="7310"/>
                    <a:pt x="14769" y="7127"/>
                  </a:cubicBezTo>
                  <a:cubicBezTo>
                    <a:pt x="14792" y="6807"/>
                    <a:pt x="14814" y="6510"/>
                    <a:pt x="14792" y="6191"/>
                  </a:cubicBezTo>
                  <a:cubicBezTo>
                    <a:pt x="14769" y="5689"/>
                    <a:pt x="14678" y="5164"/>
                    <a:pt x="14244" y="4798"/>
                  </a:cubicBezTo>
                  <a:cubicBezTo>
                    <a:pt x="14175" y="4730"/>
                    <a:pt x="14084" y="4639"/>
                    <a:pt x="13970" y="4593"/>
                  </a:cubicBezTo>
                  <a:cubicBezTo>
                    <a:pt x="13941" y="4581"/>
                    <a:pt x="13912" y="4575"/>
                    <a:pt x="13883" y="4575"/>
                  </a:cubicBezTo>
                  <a:cubicBezTo>
                    <a:pt x="13751" y="4575"/>
                    <a:pt x="13632" y="4694"/>
                    <a:pt x="13650" y="4844"/>
                  </a:cubicBezTo>
                  <a:cubicBezTo>
                    <a:pt x="13673" y="5049"/>
                    <a:pt x="13719" y="5255"/>
                    <a:pt x="13764" y="5529"/>
                  </a:cubicBezTo>
                  <a:cubicBezTo>
                    <a:pt x="13787" y="5369"/>
                    <a:pt x="13810" y="5278"/>
                    <a:pt x="13856" y="5186"/>
                  </a:cubicBezTo>
                  <a:cubicBezTo>
                    <a:pt x="13879" y="5095"/>
                    <a:pt x="13901" y="4981"/>
                    <a:pt x="13947" y="4844"/>
                  </a:cubicBezTo>
                  <a:cubicBezTo>
                    <a:pt x="14038" y="4935"/>
                    <a:pt x="14175" y="5004"/>
                    <a:pt x="14221" y="5118"/>
                  </a:cubicBezTo>
                  <a:cubicBezTo>
                    <a:pt x="14381" y="5392"/>
                    <a:pt x="14518" y="5643"/>
                    <a:pt x="14541" y="5962"/>
                  </a:cubicBezTo>
                  <a:cubicBezTo>
                    <a:pt x="14541" y="6191"/>
                    <a:pt x="14586" y="6396"/>
                    <a:pt x="14586" y="6602"/>
                  </a:cubicBezTo>
                  <a:cubicBezTo>
                    <a:pt x="14586" y="6739"/>
                    <a:pt x="14563" y="6853"/>
                    <a:pt x="14541" y="7035"/>
                  </a:cubicBezTo>
                  <a:cubicBezTo>
                    <a:pt x="14449" y="6944"/>
                    <a:pt x="14404" y="6898"/>
                    <a:pt x="14381" y="6853"/>
                  </a:cubicBezTo>
                  <a:cubicBezTo>
                    <a:pt x="14221" y="6373"/>
                    <a:pt x="13879" y="6008"/>
                    <a:pt x="13491" y="5689"/>
                  </a:cubicBezTo>
                  <a:cubicBezTo>
                    <a:pt x="13305" y="5534"/>
                    <a:pt x="13098" y="5431"/>
                    <a:pt x="12870" y="5431"/>
                  </a:cubicBezTo>
                  <a:cubicBezTo>
                    <a:pt x="12762" y="5431"/>
                    <a:pt x="12649" y="5455"/>
                    <a:pt x="12532" y="5506"/>
                  </a:cubicBezTo>
                  <a:cubicBezTo>
                    <a:pt x="12304" y="5597"/>
                    <a:pt x="12281" y="5643"/>
                    <a:pt x="12395" y="5848"/>
                  </a:cubicBezTo>
                  <a:cubicBezTo>
                    <a:pt x="12509" y="6054"/>
                    <a:pt x="12623" y="6282"/>
                    <a:pt x="12737" y="6487"/>
                  </a:cubicBezTo>
                  <a:cubicBezTo>
                    <a:pt x="12623" y="6556"/>
                    <a:pt x="12509" y="6602"/>
                    <a:pt x="12395" y="6670"/>
                  </a:cubicBezTo>
                  <a:cubicBezTo>
                    <a:pt x="12441" y="6830"/>
                    <a:pt x="12532" y="6990"/>
                    <a:pt x="12486" y="7104"/>
                  </a:cubicBezTo>
                  <a:cubicBezTo>
                    <a:pt x="12441" y="7195"/>
                    <a:pt x="12258" y="7264"/>
                    <a:pt x="12144" y="7355"/>
                  </a:cubicBezTo>
                  <a:cubicBezTo>
                    <a:pt x="12236" y="7368"/>
                    <a:pt x="12328" y="7374"/>
                    <a:pt x="12419" y="7374"/>
                  </a:cubicBezTo>
                  <a:cubicBezTo>
                    <a:pt x="12795" y="7374"/>
                    <a:pt x="13166" y="7281"/>
                    <a:pt x="13549" y="7281"/>
                  </a:cubicBezTo>
                  <a:cubicBezTo>
                    <a:pt x="13695" y="7281"/>
                    <a:pt x="13842" y="7294"/>
                    <a:pt x="13993" y="7332"/>
                  </a:cubicBezTo>
                  <a:cubicBezTo>
                    <a:pt x="13879" y="7652"/>
                    <a:pt x="13628" y="7720"/>
                    <a:pt x="13399" y="7788"/>
                  </a:cubicBezTo>
                  <a:cubicBezTo>
                    <a:pt x="13194" y="7857"/>
                    <a:pt x="12943" y="7857"/>
                    <a:pt x="12737" y="7880"/>
                  </a:cubicBezTo>
                  <a:cubicBezTo>
                    <a:pt x="12703" y="7891"/>
                    <a:pt x="12669" y="7897"/>
                    <a:pt x="12640" y="7897"/>
                  </a:cubicBezTo>
                  <a:cubicBezTo>
                    <a:pt x="12612" y="7897"/>
                    <a:pt x="12589" y="7891"/>
                    <a:pt x="12578" y="7880"/>
                  </a:cubicBezTo>
                  <a:cubicBezTo>
                    <a:pt x="12235" y="7629"/>
                    <a:pt x="11756" y="7652"/>
                    <a:pt x="11413" y="7423"/>
                  </a:cubicBezTo>
                  <a:cubicBezTo>
                    <a:pt x="11231" y="7309"/>
                    <a:pt x="11208" y="7241"/>
                    <a:pt x="11322" y="7081"/>
                  </a:cubicBezTo>
                  <a:cubicBezTo>
                    <a:pt x="11459" y="6898"/>
                    <a:pt x="11596" y="6693"/>
                    <a:pt x="11665" y="6487"/>
                  </a:cubicBezTo>
                  <a:cubicBezTo>
                    <a:pt x="11756" y="6168"/>
                    <a:pt x="11802" y="5803"/>
                    <a:pt x="11870" y="5460"/>
                  </a:cubicBezTo>
                  <a:cubicBezTo>
                    <a:pt x="11893" y="5301"/>
                    <a:pt x="11756" y="5232"/>
                    <a:pt x="11619" y="5164"/>
                  </a:cubicBezTo>
                  <a:cubicBezTo>
                    <a:pt x="11619" y="5278"/>
                    <a:pt x="11596" y="5369"/>
                    <a:pt x="11596" y="5483"/>
                  </a:cubicBezTo>
                  <a:cubicBezTo>
                    <a:pt x="11619" y="6054"/>
                    <a:pt x="11436" y="6556"/>
                    <a:pt x="11048" y="6990"/>
                  </a:cubicBezTo>
                  <a:cubicBezTo>
                    <a:pt x="10957" y="7104"/>
                    <a:pt x="10866" y="7241"/>
                    <a:pt x="10752" y="7400"/>
                  </a:cubicBezTo>
                  <a:cubicBezTo>
                    <a:pt x="11413" y="7606"/>
                    <a:pt x="12053" y="7766"/>
                    <a:pt x="12349" y="8450"/>
                  </a:cubicBezTo>
                  <a:cubicBezTo>
                    <a:pt x="12227" y="8559"/>
                    <a:pt x="12104" y="8611"/>
                    <a:pt x="11977" y="8611"/>
                  </a:cubicBezTo>
                  <a:cubicBezTo>
                    <a:pt x="11891" y="8611"/>
                    <a:pt x="11802" y="8588"/>
                    <a:pt x="11710" y="8542"/>
                  </a:cubicBezTo>
                  <a:cubicBezTo>
                    <a:pt x="11482" y="8428"/>
                    <a:pt x="11277" y="8291"/>
                    <a:pt x="11071" y="8131"/>
                  </a:cubicBezTo>
                  <a:cubicBezTo>
                    <a:pt x="10877" y="8014"/>
                    <a:pt x="10715" y="7815"/>
                    <a:pt x="10460" y="7815"/>
                  </a:cubicBezTo>
                  <a:cubicBezTo>
                    <a:pt x="10416" y="7815"/>
                    <a:pt x="10369" y="7821"/>
                    <a:pt x="10318" y="7834"/>
                  </a:cubicBezTo>
                  <a:cubicBezTo>
                    <a:pt x="10386" y="8085"/>
                    <a:pt x="10432" y="8336"/>
                    <a:pt x="10500" y="8587"/>
                  </a:cubicBezTo>
                  <a:cubicBezTo>
                    <a:pt x="10660" y="9090"/>
                    <a:pt x="10386" y="9706"/>
                    <a:pt x="9724" y="9957"/>
                  </a:cubicBezTo>
                  <a:cubicBezTo>
                    <a:pt x="9679" y="9729"/>
                    <a:pt x="9656" y="9523"/>
                    <a:pt x="9610" y="9295"/>
                  </a:cubicBezTo>
                  <a:cubicBezTo>
                    <a:pt x="9587" y="9090"/>
                    <a:pt x="9565" y="8884"/>
                    <a:pt x="9565" y="8656"/>
                  </a:cubicBezTo>
                  <a:cubicBezTo>
                    <a:pt x="9565" y="8450"/>
                    <a:pt x="9587" y="8245"/>
                    <a:pt x="9610" y="8040"/>
                  </a:cubicBezTo>
                  <a:cubicBezTo>
                    <a:pt x="9587" y="8017"/>
                    <a:pt x="9565" y="8017"/>
                    <a:pt x="9542" y="8017"/>
                  </a:cubicBezTo>
                  <a:cubicBezTo>
                    <a:pt x="9496" y="8085"/>
                    <a:pt x="9473" y="8177"/>
                    <a:pt x="9428" y="8245"/>
                  </a:cubicBezTo>
                  <a:cubicBezTo>
                    <a:pt x="9268" y="8542"/>
                    <a:pt x="9131" y="8861"/>
                    <a:pt x="8926" y="9135"/>
                  </a:cubicBezTo>
                  <a:cubicBezTo>
                    <a:pt x="8834" y="9249"/>
                    <a:pt x="8629" y="9226"/>
                    <a:pt x="8423" y="9272"/>
                  </a:cubicBezTo>
                  <a:cubicBezTo>
                    <a:pt x="8492" y="8838"/>
                    <a:pt x="8560" y="8405"/>
                    <a:pt x="8629" y="7948"/>
                  </a:cubicBezTo>
                  <a:cubicBezTo>
                    <a:pt x="8674" y="7925"/>
                    <a:pt x="8743" y="7903"/>
                    <a:pt x="8880" y="7857"/>
                  </a:cubicBezTo>
                  <a:cubicBezTo>
                    <a:pt x="8743" y="7743"/>
                    <a:pt x="8629" y="7629"/>
                    <a:pt x="8515" y="7537"/>
                  </a:cubicBezTo>
                  <a:cubicBezTo>
                    <a:pt x="8286" y="7378"/>
                    <a:pt x="8081" y="7218"/>
                    <a:pt x="7876" y="7058"/>
                  </a:cubicBezTo>
                  <a:cubicBezTo>
                    <a:pt x="7807" y="6990"/>
                    <a:pt x="7761" y="6875"/>
                    <a:pt x="7716" y="6784"/>
                  </a:cubicBezTo>
                  <a:cubicBezTo>
                    <a:pt x="7739" y="6761"/>
                    <a:pt x="7739" y="6739"/>
                    <a:pt x="7739" y="6716"/>
                  </a:cubicBezTo>
                  <a:cubicBezTo>
                    <a:pt x="7967" y="6739"/>
                    <a:pt x="8195" y="6739"/>
                    <a:pt x="8423" y="6784"/>
                  </a:cubicBezTo>
                  <a:cubicBezTo>
                    <a:pt x="8652" y="6830"/>
                    <a:pt x="8880" y="6921"/>
                    <a:pt x="9131" y="6944"/>
                  </a:cubicBezTo>
                  <a:cubicBezTo>
                    <a:pt x="8903" y="6784"/>
                    <a:pt x="8834" y="6556"/>
                    <a:pt x="8789" y="6305"/>
                  </a:cubicBezTo>
                  <a:cubicBezTo>
                    <a:pt x="8766" y="6122"/>
                    <a:pt x="8743" y="5917"/>
                    <a:pt x="8560" y="5803"/>
                  </a:cubicBezTo>
                  <a:cubicBezTo>
                    <a:pt x="8516" y="5781"/>
                    <a:pt x="8536" y="5632"/>
                    <a:pt x="8517" y="5519"/>
                  </a:cubicBezTo>
                  <a:lnTo>
                    <a:pt x="8517" y="5519"/>
                  </a:lnTo>
                  <a:cubicBezTo>
                    <a:pt x="8524" y="5522"/>
                    <a:pt x="8531" y="5525"/>
                    <a:pt x="8537" y="5529"/>
                  </a:cubicBezTo>
                  <a:lnTo>
                    <a:pt x="8515" y="5506"/>
                  </a:lnTo>
                  <a:lnTo>
                    <a:pt x="8515" y="5506"/>
                  </a:lnTo>
                  <a:cubicBezTo>
                    <a:pt x="8516" y="5510"/>
                    <a:pt x="8516" y="5515"/>
                    <a:pt x="8517" y="5519"/>
                  </a:cubicBezTo>
                  <a:lnTo>
                    <a:pt x="8517" y="5519"/>
                  </a:lnTo>
                  <a:cubicBezTo>
                    <a:pt x="8433" y="5480"/>
                    <a:pt x="8350" y="5459"/>
                    <a:pt x="8286" y="5437"/>
                  </a:cubicBezTo>
                  <a:cubicBezTo>
                    <a:pt x="8156" y="5394"/>
                    <a:pt x="8026" y="5330"/>
                    <a:pt x="7896" y="5285"/>
                  </a:cubicBezTo>
                  <a:lnTo>
                    <a:pt x="7896" y="5285"/>
                  </a:lnTo>
                  <a:cubicBezTo>
                    <a:pt x="7874" y="5109"/>
                    <a:pt x="7853" y="4954"/>
                    <a:pt x="7876" y="4798"/>
                  </a:cubicBezTo>
                  <a:cubicBezTo>
                    <a:pt x="7876" y="4479"/>
                    <a:pt x="7830" y="4388"/>
                    <a:pt x="7533" y="4342"/>
                  </a:cubicBezTo>
                  <a:cubicBezTo>
                    <a:pt x="7351" y="4296"/>
                    <a:pt x="7168" y="4296"/>
                    <a:pt x="6985" y="4273"/>
                  </a:cubicBezTo>
                  <a:cubicBezTo>
                    <a:pt x="6848" y="4251"/>
                    <a:pt x="6689" y="4273"/>
                    <a:pt x="6620" y="4114"/>
                  </a:cubicBezTo>
                  <a:cubicBezTo>
                    <a:pt x="6506" y="4159"/>
                    <a:pt x="6369" y="4205"/>
                    <a:pt x="6255" y="4273"/>
                  </a:cubicBezTo>
                  <a:cubicBezTo>
                    <a:pt x="6138" y="4379"/>
                    <a:pt x="6021" y="4436"/>
                    <a:pt x="5894" y="4436"/>
                  </a:cubicBezTo>
                  <a:cubicBezTo>
                    <a:pt x="5774" y="4436"/>
                    <a:pt x="5646" y="4385"/>
                    <a:pt x="5502" y="4273"/>
                  </a:cubicBezTo>
                  <a:cubicBezTo>
                    <a:pt x="5730" y="3315"/>
                    <a:pt x="6209" y="2470"/>
                    <a:pt x="6894" y="1671"/>
                  </a:cubicBezTo>
                  <a:cubicBezTo>
                    <a:pt x="6963" y="1785"/>
                    <a:pt x="7031" y="1854"/>
                    <a:pt x="7054" y="1945"/>
                  </a:cubicBezTo>
                  <a:cubicBezTo>
                    <a:pt x="7214" y="2630"/>
                    <a:pt x="7145" y="3292"/>
                    <a:pt x="6666" y="3863"/>
                  </a:cubicBezTo>
                  <a:cubicBezTo>
                    <a:pt x="6597" y="3954"/>
                    <a:pt x="6552" y="4022"/>
                    <a:pt x="6620" y="4114"/>
                  </a:cubicBezTo>
                  <a:cubicBezTo>
                    <a:pt x="6963" y="4091"/>
                    <a:pt x="7054" y="3794"/>
                    <a:pt x="7145" y="3543"/>
                  </a:cubicBezTo>
                  <a:cubicBezTo>
                    <a:pt x="7259" y="3246"/>
                    <a:pt x="7351" y="2904"/>
                    <a:pt x="7351" y="2584"/>
                  </a:cubicBezTo>
                  <a:cubicBezTo>
                    <a:pt x="7351" y="2310"/>
                    <a:pt x="7236" y="2014"/>
                    <a:pt x="7145" y="1763"/>
                  </a:cubicBezTo>
                  <a:cubicBezTo>
                    <a:pt x="7100" y="1648"/>
                    <a:pt x="6917" y="1580"/>
                    <a:pt x="6803" y="1580"/>
                  </a:cubicBezTo>
                  <a:cubicBezTo>
                    <a:pt x="6643" y="1580"/>
                    <a:pt x="6483" y="1626"/>
                    <a:pt x="6415" y="1831"/>
                  </a:cubicBezTo>
                  <a:cubicBezTo>
                    <a:pt x="6369" y="1968"/>
                    <a:pt x="6255" y="2059"/>
                    <a:pt x="6141" y="2173"/>
                  </a:cubicBezTo>
                  <a:cubicBezTo>
                    <a:pt x="6072" y="2242"/>
                    <a:pt x="6004" y="2310"/>
                    <a:pt x="5890" y="2425"/>
                  </a:cubicBezTo>
                  <a:cubicBezTo>
                    <a:pt x="5867" y="2288"/>
                    <a:pt x="5844" y="2173"/>
                    <a:pt x="5821" y="2059"/>
                  </a:cubicBezTo>
                  <a:cubicBezTo>
                    <a:pt x="5798" y="1831"/>
                    <a:pt x="5776" y="1603"/>
                    <a:pt x="5730" y="1375"/>
                  </a:cubicBezTo>
                  <a:cubicBezTo>
                    <a:pt x="5676" y="1177"/>
                    <a:pt x="5552" y="1079"/>
                    <a:pt x="5390" y="1079"/>
                  </a:cubicBezTo>
                  <a:cubicBezTo>
                    <a:pt x="5346" y="1079"/>
                    <a:pt x="5300" y="1086"/>
                    <a:pt x="5251" y="1101"/>
                  </a:cubicBezTo>
                  <a:cubicBezTo>
                    <a:pt x="4840" y="1260"/>
                    <a:pt x="4497" y="1466"/>
                    <a:pt x="4360" y="1922"/>
                  </a:cubicBezTo>
                  <a:cubicBezTo>
                    <a:pt x="4315" y="2059"/>
                    <a:pt x="4201" y="2151"/>
                    <a:pt x="4132" y="2265"/>
                  </a:cubicBezTo>
                  <a:cubicBezTo>
                    <a:pt x="4064" y="2379"/>
                    <a:pt x="3995" y="2470"/>
                    <a:pt x="3927" y="2607"/>
                  </a:cubicBezTo>
                  <a:cubicBezTo>
                    <a:pt x="3881" y="2607"/>
                    <a:pt x="3767" y="2630"/>
                    <a:pt x="3676" y="2630"/>
                  </a:cubicBezTo>
                  <a:cubicBezTo>
                    <a:pt x="4041" y="3132"/>
                    <a:pt x="4406" y="3611"/>
                    <a:pt x="4771" y="4091"/>
                  </a:cubicBezTo>
                  <a:cubicBezTo>
                    <a:pt x="4683" y="4238"/>
                    <a:pt x="4585" y="4290"/>
                    <a:pt x="4490" y="4290"/>
                  </a:cubicBezTo>
                  <a:cubicBezTo>
                    <a:pt x="4437" y="4290"/>
                    <a:pt x="4386" y="4275"/>
                    <a:pt x="4338" y="4251"/>
                  </a:cubicBezTo>
                  <a:cubicBezTo>
                    <a:pt x="3767" y="3954"/>
                    <a:pt x="3151" y="3748"/>
                    <a:pt x="2717" y="3246"/>
                  </a:cubicBezTo>
                  <a:cubicBezTo>
                    <a:pt x="2489" y="2972"/>
                    <a:pt x="2489" y="2630"/>
                    <a:pt x="2443" y="2310"/>
                  </a:cubicBezTo>
                  <a:cubicBezTo>
                    <a:pt x="2420" y="2219"/>
                    <a:pt x="2580" y="2105"/>
                    <a:pt x="2649" y="1991"/>
                  </a:cubicBezTo>
                  <a:cubicBezTo>
                    <a:pt x="2877" y="2151"/>
                    <a:pt x="3082" y="2265"/>
                    <a:pt x="3311" y="2425"/>
                  </a:cubicBezTo>
                  <a:cubicBezTo>
                    <a:pt x="3180" y="2034"/>
                    <a:pt x="2947" y="1829"/>
                    <a:pt x="2690" y="1829"/>
                  </a:cubicBezTo>
                  <a:cubicBezTo>
                    <a:pt x="2676" y="1829"/>
                    <a:pt x="2662" y="1830"/>
                    <a:pt x="2649" y="1831"/>
                  </a:cubicBezTo>
                  <a:cubicBezTo>
                    <a:pt x="2352" y="1877"/>
                    <a:pt x="2146" y="2196"/>
                    <a:pt x="2192" y="2516"/>
                  </a:cubicBezTo>
                  <a:cubicBezTo>
                    <a:pt x="2261" y="2950"/>
                    <a:pt x="2397" y="3338"/>
                    <a:pt x="2786" y="3611"/>
                  </a:cubicBezTo>
                  <a:cubicBezTo>
                    <a:pt x="2945" y="3703"/>
                    <a:pt x="3128" y="3794"/>
                    <a:pt x="3311" y="3908"/>
                  </a:cubicBezTo>
                  <a:cubicBezTo>
                    <a:pt x="3539" y="4045"/>
                    <a:pt x="3767" y="4182"/>
                    <a:pt x="3995" y="4319"/>
                  </a:cubicBezTo>
                  <a:cubicBezTo>
                    <a:pt x="4018" y="4342"/>
                    <a:pt x="4041" y="4410"/>
                    <a:pt x="4132" y="4502"/>
                  </a:cubicBezTo>
                  <a:cubicBezTo>
                    <a:pt x="3950" y="4456"/>
                    <a:pt x="3858" y="4433"/>
                    <a:pt x="3767" y="4410"/>
                  </a:cubicBezTo>
                  <a:cubicBezTo>
                    <a:pt x="3265" y="4319"/>
                    <a:pt x="2740" y="4228"/>
                    <a:pt x="2238" y="4136"/>
                  </a:cubicBezTo>
                  <a:lnTo>
                    <a:pt x="2238" y="4136"/>
                  </a:lnTo>
                  <a:cubicBezTo>
                    <a:pt x="2489" y="4205"/>
                    <a:pt x="2740" y="4273"/>
                    <a:pt x="2991" y="4319"/>
                  </a:cubicBezTo>
                  <a:cubicBezTo>
                    <a:pt x="3470" y="4433"/>
                    <a:pt x="3927" y="4524"/>
                    <a:pt x="4383" y="4639"/>
                  </a:cubicBezTo>
                  <a:cubicBezTo>
                    <a:pt x="4475" y="4661"/>
                    <a:pt x="4543" y="4753"/>
                    <a:pt x="4612" y="4798"/>
                  </a:cubicBezTo>
                  <a:cubicBezTo>
                    <a:pt x="4634" y="4821"/>
                    <a:pt x="4680" y="4844"/>
                    <a:pt x="4726" y="4890"/>
                  </a:cubicBezTo>
                  <a:cubicBezTo>
                    <a:pt x="4657" y="4981"/>
                    <a:pt x="4612" y="5095"/>
                    <a:pt x="4520" y="5164"/>
                  </a:cubicBezTo>
                  <a:cubicBezTo>
                    <a:pt x="4269" y="5346"/>
                    <a:pt x="4018" y="5552"/>
                    <a:pt x="3721" y="5689"/>
                  </a:cubicBezTo>
                  <a:cubicBezTo>
                    <a:pt x="3517" y="5791"/>
                    <a:pt x="3299" y="5836"/>
                    <a:pt x="3079" y="5836"/>
                  </a:cubicBezTo>
                  <a:cubicBezTo>
                    <a:pt x="2904" y="5836"/>
                    <a:pt x="2729" y="5807"/>
                    <a:pt x="2557" y="5757"/>
                  </a:cubicBezTo>
                  <a:cubicBezTo>
                    <a:pt x="2215" y="5689"/>
                    <a:pt x="2055" y="5392"/>
                    <a:pt x="1964" y="5072"/>
                  </a:cubicBezTo>
                  <a:cubicBezTo>
                    <a:pt x="1918" y="5004"/>
                    <a:pt x="1918" y="4913"/>
                    <a:pt x="1895" y="4844"/>
                  </a:cubicBezTo>
                  <a:lnTo>
                    <a:pt x="1827" y="4821"/>
                  </a:lnTo>
                  <a:cubicBezTo>
                    <a:pt x="1827" y="4913"/>
                    <a:pt x="1781" y="5004"/>
                    <a:pt x="1804" y="5095"/>
                  </a:cubicBezTo>
                  <a:cubicBezTo>
                    <a:pt x="1873" y="5415"/>
                    <a:pt x="1964" y="5734"/>
                    <a:pt x="2306" y="5848"/>
                  </a:cubicBezTo>
                  <a:cubicBezTo>
                    <a:pt x="2649" y="5940"/>
                    <a:pt x="2991" y="6008"/>
                    <a:pt x="3333" y="6077"/>
                  </a:cubicBezTo>
                  <a:cubicBezTo>
                    <a:pt x="3349" y="6084"/>
                    <a:pt x="3361" y="6087"/>
                    <a:pt x="3372" y="6087"/>
                  </a:cubicBezTo>
                  <a:cubicBezTo>
                    <a:pt x="3394" y="6087"/>
                    <a:pt x="3409" y="6077"/>
                    <a:pt x="3425" y="6077"/>
                  </a:cubicBezTo>
                  <a:cubicBezTo>
                    <a:pt x="3721" y="5871"/>
                    <a:pt x="4018" y="5689"/>
                    <a:pt x="4292" y="5506"/>
                  </a:cubicBezTo>
                  <a:cubicBezTo>
                    <a:pt x="4315" y="5483"/>
                    <a:pt x="4360" y="5483"/>
                    <a:pt x="4383" y="5460"/>
                  </a:cubicBezTo>
                  <a:cubicBezTo>
                    <a:pt x="4406" y="5437"/>
                    <a:pt x="4429" y="5415"/>
                    <a:pt x="4452" y="5369"/>
                  </a:cubicBezTo>
                  <a:cubicBezTo>
                    <a:pt x="4475" y="5392"/>
                    <a:pt x="4497" y="5415"/>
                    <a:pt x="4497" y="5415"/>
                  </a:cubicBezTo>
                  <a:cubicBezTo>
                    <a:pt x="4475" y="5437"/>
                    <a:pt x="4452" y="5483"/>
                    <a:pt x="4429" y="5506"/>
                  </a:cubicBezTo>
                  <a:cubicBezTo>
                    <a:pt x="4246" y="5780"/>
                    <a:pt x="4087" y="6054"/>
                    <a:pt x="3927" y="6350"/>
                  </a:cubicBezTo>
                  <a:cubicBezTo>
                    <a:pt x="3904" y="6373"/>
                    <a:pt x="3881" y="6396"/>
                    <a:pt x="3835" y="6396"/>
                  </a:cubicBezTo>
                  <a:cubicBezTo>
                    <a:pt x="3470" y="6556"/>
                    <a:pt x="3425" y="6761"/>
                    <a:pt x="3699" y="7058"/>
                  </a:cubicBezTo>
                  <a:cubicBezTo>
                    <a:pt x="3721" y="7081"/>
                    <a:pt x="3767" y="7127"/>
                    <a:pt x="3790" y="7149"/>
                  </a:cubicBezTo>
                  <a:cubicBezTo>
                    <a:pt x="3961" y="7335"/>
                    <a:pt x="4160" y="7423"/>
                    <a:pt x="4380" y="7423"/>
                  </a:cubicBezTo>
                  <a:cubicBezTo>
                    <a:pt x="4511" y="7423"/>
                    <a:pt x="4649" y="7392"/>
                    <a:pt x="4794" y="7332"/>
                  </a:cubicBezTo>
                  <a:cubicBezTo>
                    <a:pt x="5433" y="7058"/>
                    <a:pt x="5730" y="6556"/>
                    <a:pt x="5730" y="5871"/>
                  </a:cubicBezTo>
                  <a:cubicBezTo>
                    <a:pt x="5730" y="5848"/>
                    <a:pt x="5753" y="5826"/>
                    <a:pt x="5776" y="5757"/>
                  </a:cubicBezTo>
                  <a:cubicBezTo>
                    <a:pt x="5935" y="5826"/>
                    <a:pt x="6095" y="5917"/>
                    <a:pt x="6255" y="5985"/>
                  </a:cubicBezTo>
                  <a:cubicBezTo>
                    <a:pt x="6575" y="6122"/>
                    <a:pt x="6871" y="6236"/>
                    <a:pt x="7191" y="6373"/>
                  </a:cubicBezTo>
                  <a:cubicBezTo>
                    <a:pt x="7351" y="6442"/>
                    <a:pt x="7442" y="6579"/>
                    <a:pt x="7419" y="6761"/>
                  </a:cubicBezTo>
                  <a:cubicBezTo>
                    <a:pt x="7419" y="6967"/>
                    <a:pt x="7510" y="7104"/>
                    <a:pt x="7647" y="7218"/>
                  </a:cubicBezTo>
                  <a:cubicBezTo>
                    <a:pt x="7921" y="7446"/>
                    <a:pt x="8195" y="7652"/>
                    <a:pt x="8469" y="7903"/>
                  </a:cubicBezTo>
                  <a:cubicBezTo>
                    <a:pt x="8218" y="7925"/>
                    <a:pt x="8058" y="7925"/>
                    <a:pt x="7876" y="7948"/>
                  </a:cubicBezTo>
                  <a:cubicBezTo>
                    <a:pt x="7870" y="7949"/>
                    <a:pt x="7863" y="7949"/>
                    <a:pt x="7856" y="7949"/>
                  </a:cubicBezTo>
                  <a:cubicBezTo>
                    <a:pt x="7647" y="7949"/>
                    <a:pt x="6960" y="7624"/>
                    <a:pt x="6894" y="7469"/>
                  </a:cubicBezTo>
                  <a:cubicBezTo>
                    <a:pt x="6871" y="7400"/>
                    <a:pt x="6917" y="7332"/>
                    <a:pt x="6917" y="7241"/>
                  </a:cubicBezTo>
                  <a:cubicBezTo>
                    <a:pt x="6917" y="6807"/>
                    <a:pt x="6734" y="6556"/>
                    <a:pt x="6323" y="6442"/>
                  </a:cubicBezTo>
                  <a:cubicBezTo>
                    <a:pt x="6264" y="6422"/>
                    <a:pt x="6207" y="6412"/>
                    <a:pt x="6153" y="6412"/>
                  </a:cubicBezTo>
                  <a:cubicBezTo>
                    <a:pt x="5902" y="6412"/>
                    <a:pt x="5738" y="6624"/>
                    <a:pt x="5776" y="6944"/>
                  </a:cubicBezTo>
                  <a:cubicBezTo>
                    <a:pt x="5821" y="7195"/>
                    <a:pt x="6004" y="7355"/>
                    <a:pt x="6164" y="7537"/>
                  </a:cubicBezTo>
                  <a:cubicBezTo>
                    <a:pt x="6643" y="7606"/>
                    <a:pt x="6757" y="7674"/>
                    <a:pt x="6826" y="7903"/>
                  </a:cubicBezTo>
                  <a:cubicBezTo>
                    <a:pt x="6725" y="7907"/>
                    <a:pt x="6645" y="7911"/>
                    <a:pt x="6579" y="7911"/>
                  </a:cubicBezTo>
                  <a:cubicBezTo>
                    <a:pt x="6316" y="7911"/>
                    <a:pt x="6287" y="7852"/>
                    <a:pt x="6141" y="7560"/>
                  </a:cubicBezTo>
                  <a:cubicBezTo>
                    <a:pt x="6050" y="7515"/>
                    <a:pt x="5958" y="7492"/>
                    <a:pt x="5890" y="7446"/>
                  </a:cubicBezTo>
                  <a:cubicBezTo>
                    <a:pt x="5823" y="7389"/>
                    <a:pt x="5764" y="7363"/>
                    <a:pt x="5708" y="7363"/>
                  </a:cubicBezTo>
                  <a:cubicBezTo>
                    <a:pt x="5630" y="7363"/>
                    <a:pt x="5558" y="7412"/>
                    <a:pt x="5479" y="7492"/>
                  </a:cubicBezTo>
                  <a:cubicBezTo>
                    <a:pt x="5753" y="7652"/>
                    <a:pt x="5844" y="7880"/>
                    <a:pt x="5776" y="8177"/>
                  </a:cubicBezTo>
                  <a:cubicBezTo>
                    <a:pt x="5525" y="8336"/>
                    <a:pt x="5205" y="8177"/>
                    <a:pt x="4977" y="8382"/>
                  </a:cubicBezTo>
                  <a:cubicBezTo>
                    <a:pt x="5160" y="8402"/>
                    <a:pt x="5348" y="8432"/>
                    <a:pt x="5532" y="8432"/>
                  </a:cubicBezTo>
                  <a:cubicBezTo>
                    <a:pt x="5761" y="8432"/>
                    <a:pt x="5984" y="8386"/>
                    <a:pt x="6186" y="8222"/>
                  </a:cubicBezTo>
                  <a:cubicBezTo>
                    <a:pt x="6186" y="8222"/>
                    <a:pt x="6209" y="8199"/>
                    <a:pt x="6232" y="8199"/>
                  </a:cubicBezTo>
                  <a:cubicBezTo>
                    <a:pt x="6666" y="8222"/>
                    <a:pt x="7122" y="8177"/>
                    <a:pt x="7533" y="8336"/>
                  </a:cubicBezTo>
                  <a:cubicBezTo>
                    <a:pt x="7465" y="8359"/>
                    <a:pt x="7396" y="8405"/>
                    <a:pt x="7328" y="8450"/>
                  </a:cubicBezTo>
                  <a:cubicBezTo>
                    <a:pt x="7236" y="8496"/>
                    <a:pt x="7122" y="8565"/>
                    <a:pt x="7031" y="8633"/>
                  </a:cubicBezTo>
                  <a:lnTo>
                    <a:pt x="7031" y="8610"/>
                  </a:lnTo>
                  <a:cubicBezTo>
                    <a:pt x="6963" y="8633"/>
                    <a:pt x="6894" y="8656"/>
                    <a:pt x="6848" y="8701"/>
                  </a:cubicBezTo>
                  <a:lnTo>
                    <a:pt x="6848" y="8679"/>
                  </a:lnTo>
                  <a:cubicBezTo>
                    <a:pt x="6803" y="8724"/>
                    <a:pt x="6780" y="8793"/>
                    <a:pt x="6734" y="8793"/>
                  </a:cubicBezTo>
                  <a:cubicBezTo>
                    <a:pt x="6483" y="8816"/>
                    <a:pt x="6209" y="8816"/>
                    <a:pt x="5958" y="8838"/>
                  </a:cubicBezTo>
                  <a:cubicBezTo>
                    <a:pt x="5525" y="8861"/>
                    <a:pt x="5137" y="8930"/>
                    <a:pt x="4817" y="9249"/>
                  </a:cubicBezTo>
                  <a:cubicBezTo>
                    <a:pt x="4798" y="9287"/>
                    <a:pt x="4779" y="9340"/>
                    <a:pt x="4773" y="9396"/>
                  </a:cubicBezTo>
                  <a:lnTo>
                    <a:pt x="4773" y="9396"/>
                  </a:lnTo>
                  <a:cubicBezTo>
                    <a:pt x="5131" y="9208"/>
                    <a:pt x="5490" y="9042"/>
                    <a:pt x="5923" y="9042"/>
                  </a:cubicBezTo>
                  <a:cubicBezTo>
                    <a:pt x="5950" y="9042"/>
                    <a:pt x="5977" y="9043"/>
                    <a:pt x="6004" y="9044"/>
                  </a:cubicBezTo>
                  <a:cubicBezTo>
                    <a:pt x="6164" y="9044"/>
                    <a:pt x="6301" y="9044"/>
                    <a:pt x="6392" y="9204"/>
                  </a:cubicBezTo>
                  <a:cubicBezTo>
                    <a:pt x="6438" y="9295"/>
                    <a:pt x="6575" y="9386"/>
                    <a:pt x="6666" y="9386"/>
                  </a:cubicBezTo>
                  <a:cubicBezTo>
                    <a:pt x="6940" y="9386"/>
                    <a:pt x="7100" y="9569"/>
                    <a:pt x="7214" y="9751"/>
                  </a:cubicBezTo>
                  <a:cubicBezTo>
                    <a:pt x="7419" y="10048"/>
                    <a:pt x="7624" y="10345"/>
                    <a:pt x="7739" y="10687"/>
                  </a:cubicBezTo>
                  <a:cubicBezTo>
                    <a:pt x="7830" y="10893"/>
                    <a:pt x="7898" y="11189"/>
                    <a:pt x="7624" y="11441"/>
                  </a:cubicBezTo>
                  <a:cubicBezTo>
                    <a:pt x="7282" y="10984"/>
                    <a:pt x="7328" y="10368"/>
                    <a:pt x="6917" y="9934"/>
                  </a:cubicBezTo>
                  <a:cubicBezTo>
                    <a:pt x="6917" y="10162"/>
                    <a:pt x="6894" y="10368"/>
                    <a:pt x="6894" y="10550"/>
                  </a:cubicBezTo>
                  <a:cubicBezTo>
                    <a:pt x="6894" y="10687"/>
                    <a:pt x="6917" y="10801"/>
                    <a:pt x="6917" y="10938"/>
                  </a:cubicBezTo>
                  <a:cubicBezTo>
                    <a:pt x="6940" y="11463"/>
                    <a:pt x="6940" y="11463"/>
                    <a:pt x="6392" y="11692"/>
                  </a:cubicBezTo>
                  <a:cubicBezTo>
                    <a:pt x="6369" y="11532"/>
                    <a:pt x="6301" y="11395"/>
                    <a:pt x="6301" y="11235"/>
                  </a:cubicBezTo>
                  <a:cubicBezTo>
                    <a:pt x="6278" y="10893"/>
                    <a:pt x="6323" y="10528"/>
                    <a:pt x="6323" y="10185"/>
                  </a:cubicBezTo>
                  <a:cubicBezTo>
                    <a:pt x="6323" y="10048"/>
                    <a:pt x="6323" y="9934"/>
                    <a:pt x="6278" y="9820"/>
                  </a:cubicBezTo>
                  <a:cubicBezTo>
                    <a:pt x="5913" y="10185"/>
                    <a:pt x="5593" y="10596"/>
                    <a:pt x="5091" y="10824"/>
                  </a:cubicBezTo>
                  <a:cubicBezTo>
                    <a:pt x="5091" y="10254"/>
                    <a:pt x="4977" y="10345"/>
                    <a:pt x="6072" y="9318"/>
                  </a:cubicBezTo>
                  <a:lnTo>
                    <a:pt x="6072" y="9318"/>
                  </a:lnTo>
                  <a:cubicBezTo>
                    <a:pt x="5707" y="9363"/>
                    <a:pt x="5479" y="9546"/>
                    <a:pt x="5228" y="9683"/>
                  </a:cubicBezTo>
                  <a:cubicBezTo>
                    <a:pt x="5000" y="9820"/>
                    <a:pt x="4748" y="9957"/>
                    <a:pt x="4475" y="10117"/>
                  </a:cubicBezTo>
                  <a:cubicBezTo>
                    <a:pt x="4520" y="10208"/>
                    <a:pt x="4589" y="10322"/>
                    <a:pt x="4657" y="10436"/>
                  </a:cubicBezTo>
                  <a:cubicBezTo>
                    <a:pt x="4771" y="10345"/>
                    <a:pt x="4885" y="10254"/>
                    <a:pt x="5045" y="10139"/>
                  </a:cubicBezTo>
                  <a:lnTo>
                    <a:pt x="5045" y="10139"/>
                  </a:lnTo>
                  <a:cubicBezTo>
                    <a:pt x="5000" y="10368"/>
                    <a:pt x="4954" y="10550"/>
                    <a:pt x="4931" y="10756"/>
                  </a:cubicBezTo>
                  <a:cubicBezTo>
                    <a:pt x="4931" y="10912"/>
                    <a:pt x="4974" y="10982"/>
                    <a:pt x="5059" y="10982"/>
                  </a:cubicBezTo>
                  <a:cubicBezTo>
                    <a:pt x="5099" y="10982"/>
                    <a:pt x="5147" y="10967"/>
                    <a:pt x="5205" y="10938"/>
                  </a:cubicBezTo>
                  <a:cubicBezTo>
                    <a:pt x="5410" y="10824"/>
                    <a:pt x="5593" y="10687"/>
                    <a:pt x="5776" y="10550"/>
                  </a:cubicBezTo>
                  <a:cubicBezTo>
                    <a:pt x="5867" y="10482"/>
                    <a:pt x="5958" y="10413"/>
                    <a:pt x="6072" y="10299"/>
                  </a:cubicBezTo>
                  <a:cubicBezTo>
                    <a:pt x="6072" y="10436"/>
                    <a:pt x="6095" y="10505"/>
                    <a:pt x="6095" y="10596"/>
                  </a:cubicBezTo>
                  <a:cubicBezTo>
                    <a:pt x="5981" y="11007"/>
                    <a:pt x="6141" y="11372"/>
                    <a:pt x="6301" y="11760"/>
                  </a:cubicBezTo>
                  <a:cubicBezTo>
                    <a:pt x="6415" y="12034"/>
                    <a:pt x="6506" y="12308"/>
                    <a:pt x="6620" y="12627"/>
                  </a:cubicBezTo>
                  <a:cubicBezTo>
                    <a:pt x="6458" y="12615"/>
                    <a:pt x="6303" y="12555"/>
                    <a:pt x="6155" y="12555"/>
                  </a:cubicBezTo>
                  <a:cubicBezTo>
                    <a:pt x="6031" y="12555"/>
                    <a:pt x="5912" y="12596"/>
                    <a:pt x="5798" y="12742"/>
                  </a:cubicBezTo>
                  <a:cubicBezTo>
                    <a:pt x="5847" y="12736"/>
                    <a:pt x="5894" y="12734"/>
                    <a:pt x="5940" y="12734"/>
                  </a:cubicBezTo>
                  <a:cubicBezTo>
                    <a:pt x="6476" y="12734"/>
                    <a:pt x="6835" y="13086"/>
                    <a:pt x="7214" y="13381"/>
                  </a:cubicBezTo>
                  <a:cubicBezTo>
                    <a:pt x="7191" y="13404"/>
                    <a:pt x="7191" y="13426"/>
                    <a:pt x="7191" y="13449"/>
                  </a:cubicBezTo>
                  <a:cubicBezTo>
                    <a:pt x="7115" y="13449"/>
                    <a:pt x="7039" y="13459"/>
                    <a:pt x="6969" y="13459"/>
                  </a:cubicBezTo>
                  <a:cubicBezTo>
                    <a:pt x="6935" y="13459"/>
                    <a:pt x="6902" y="13457"/>
                    <a:pt x="6871" y="13449"/>
                  </a:cubicBezTo>
                  <a:cubicBezTo>
                    <a:pt x="6666" y="13381"/>
                    <a:pt x="6460" y="13267"/>
                    <a:pt x="6278" y="13198"/>
                  </a:cubicBezTo>
                  <a:cubicBezTo>
                    <a:pt x="6141" y="13175"/>
                    <a:pt x="6027" y="13130"/>
                    <a:pt x="5890" y="13130"/>
                  </a:cubicBezTo>
                  <a:cubicBezTo>
                    <a:pt x="5639" y="13152"/>
                    <a:pt x="5525" y="13335"/>
                    <a:pt x="5547" y="13586"/>
                  </a:cubicBezTo>
                  <a:cubicBezTo>
                    <a:pt x="5570" y="13655"/>
                    <a:pt x="5570" y="13723"/>
                    <a:pt x="5593" y="13792"/>
                  </a:cubicBezTo>
                  <a:cubicBezTo>
                    <a:pt x="5502" y="13837"/>
                    <a:pt x="5410" y="13837"/>
                    <a:pt x="5342" y="13883"/>
                  </a:cubicBezTo>
                  <a:cubicBezTo>
                    <a:pt x="5289" y="13915"/>
                    <a:pt x="5241" y="13932"/>
                    <a:pt x="5193" y="13932"/>
                  </a:cubicBezTo>
                  <a:cubicBezTo>
                    <a:pt x="5138" y="13932"/>
                    <a:pt x="5084" y="13909"/>
                    <a:pt x="5022" y="13860"/>
                  </a:cubicBezTo>
                  <a:cubicBezTo>
                    <a:pt x="4931" y="13814"/>
                    <a:pt x="4817" y="13769"/>
                    <a:pt x="4703" y="13746"/>
                  </a:cubicBezTo>
                  <a:cubicBezTo>
                    <a:pt x="4656" y="13736"/>
                    <a:pt x="4604" y="13731"/>
                    <a:pt x="4557" y="13731"/>
                  </a:cubicBezTo>
                  <a:cubicBezTo>
                    <a:pt x="4491" y="13731"/>
                    <a:pt x="4433" y="13742"/>
                    <a:pt x="4406" y="13769"/>
                  </a:cubicBezTo>
                  <a:cubicBezTo>
                    <a:pt x="4360" y="13814"/>
                    <a:pt x="4360" y="13951"/>
                    <a:pt x="4383" y="14043"/>
                  </a:cubicBezTo>
                  <a:cubicBezTo>
                    <a:pt x="4452" y="14294"/>
                    <a:pt x="4520" y="14522"/>
                    <a:pt x="4612" y="14796"/>
                  </a:cubicBezTo>
                  <a:cubicBezTo>
                    <a:pt x="4657" y="14750"/>
                    <a:pt x="4748" y="14705"/>
                    <a:pt x="4817" y="14659"/>
                  </a:cubicBezTo>
                  <a:cubicBezTo>
                    <a:pt x="4726" y="14408"/>
                    <a:pt x="4634" y="14180"/>
                    <a:pt x="4543" y="13928"/>
                  </a:cubicBezTo>
                  <a:cubicBezTo>
                    <a:pt x="4794" y="13928"/>
                    <a:pt x="4908" y="14043"/>
                    <a:pt x="5022" y="14180"/>
                  </a:cubicBezTo>
                  <a:cubicBezTo>
                    <a:pt x="5388" y="14727"/>
                    <a:pt x="5776" y="15275"/>
                    <a:pt x="6141" y="15823"/>
                  </a:cubicBezTo>
                  <a:cubicBezTo>
                    <a:pt x="6164" y="15869"/>
                    <a:pt x="6186" y="15960"/>
                    <a:pt x="6209" y="16051"/>
                  </a:cubicBezTo>
                  <a:cubicBezTo>
                    <a:pt x="6118" y="16051"/>
                    <a:pt x="6072" y="16051"/>
                    <a:pt x="6027" y="16028"/>
                  </a:cubicBezTo>
                  <a:cubicBezTo>
                    <a:pt x="5730" y="15869"/>
                    <a:pt x="5433" y="15663"/>
                    <a:pt x="5114" y="15549"/>
                  </a:cubicBezTo>
                  <a:cubicBezTo>
                    <a:pt x="5042" y="15525"/>
                    <a:pt x="4965" y="15515"/>
                    <a:pt x="4885" y="15515"/>
                  </a:cubicBezTo>
                  <a:cubicBezTo>
                    <a:pt x="4736" y="15515"/>
                    <a:pt x="4578" y="15550"/>
                    <a:pt x="4429" y="15595"/>
                  </a:cubicBezTo>
                  <a:cubicBezTo>
                    <a:pt x="4368" y="15610"/>
                    <a:pt x="4312" y="15618"/>
                    <a:pt x="4259" y="15618"/>
                  </a:cubicBezTo>
                  <a:cubicBezTo>
                    <a:pt x="4153" y="15618"/>
                    <a:pt x="4056" y="15587"/>
                    <a:pt x="3950" y="15526"/>
                  </a:cubicBezTo>
                  <a:cubicBezTo>
                    <a:pt x="3803" y="15445"/>
                    <a:pt x="3644" y="15375"/>
                    <a:pt x="3474" y="15375"/>
                  </a:cubicBezTo>
                  <a:cubicBezTo>
                    <a:pt x="3406" y="15375"/>
                    <a:pt x="3337" y="15386"/>
                    <a:pt x="3265" y="15412"/>
                  </a:cubicBezTo>
                  <a:cubicBezTo>
                    <a:pt x="3242" y="15800"/>
                    <a:pt x="3767" y="16508"/>
                    <a:pt x="4109" y="16553"/>
                  </a:cubicBezTo>
                  <a:cubicBezTo>
                    <a:pt x="4132" y="16690"/>
                    <a:pt x="4155" y="16827"/>
                    <a:pt x="4178" y="16987"/>
                  </a:cubicBezTo>
                  <a:cubicBezTo>
                    <a:pt x="3630" y="16576"/>
                    <a:pt x="3059" y="16188"/>
                    <a:pt x="2717" y="15549"/>
                  </a:cubicBezTo>
                  <a:cubicBezTo>
                    <a:pt x="3082" y="15366"/>
                    <a:pt x="3333" y="15047"/>
                    <a:pt x="3493" y="14659"/>
                  </a:cubicBezTo>
                  <a:cubicBezTo>
                    <a:pt x="3584" y="14385"/>
                    <a:pt x="3699" y="14088"/>
                    <a:pt x="3584" y="13769"/>
                  </a:cubicBezTo>
                  <a:cubicBezTo>
                    <a:pt x="3527" y="13610"/>
                    <a:pt x="3460" y="13533"/>
                    <a:pt x="3360" y="13533"/>
                  </a:cubicBezTo>
                  <a:cubicBezTo>
                    <a:pt x="3303" y="13533"/>
                    <a:pt x="3234" y="13559"/>
                    <a:pt x="3151" y="13609"/>
                  </a:cubicBezTo>
                  <a:cubicBezTo>
                    <a:pt x="2968" y="13700"/>
                    <a:pt x="2786" y="13837"/>
                    <a:pt x="2580" y="13974"/>
                  </a:cubicBezTo>
                  <a:cubicBezTo>
                    <a:pt x="2512" y="13723"/>
                    <a:pt x="2443" y="13449"/>
                    <a:pt x="2352" y="13198"/>
                  </a:cubicBezTo>
                  <a:cubicBezTo>
                    <a:pt x="2329" y="13107"/>
                    <a:pt x="2283" y="13015"/>
                    <a:pt x="2238" y="12947"/>
                  </a:cubicBezTo>
                  <a:cubicBezTo>
                    <a:pt x="2131" y="12751"/>
                    <a:pt x="2010" y="12680"/>
                    <a:pt x="1854" y="12680"/>
                  </a:cubicBezTo>
                  <a:cubicBezTo>
                    <a:pt x="1810" y="12680"/>
                    <a:pt x="1763" y="12686"/>
                    <a:pt x="1713" y="12696"/>
                  </a:cubicBezTo>
                  <a:cubicBezTo>
                    <a:pt x="1439" y="12764"/>
                    <a:pt x="1302" y="12924"/>
                    <a:pt x="1302" y="13198"/>
                  </a:cubicBezTo>
                  <a:cubicBezTo>
                    <a:pt x="1279" y="13472"/>
                    <a:pt x="1325" y="13700"/>
                    <a:pt x="1484" y="13928"/>
                  </a:cubicBezTo>
                  <a:cubicBezTo>
                    <a:pt x="1576" y="14065"/>
                    <a:pt x="1644" y="14225"/>
                    <a:pt x="1667" y="14431"/>
                  </a:cubicBezTo>
                  <a:cubicBezTo>
                    <a:pt x="1599" y="14385"/>
                    <a:pt x="1507" y="14339"/>
                    <a:pt x="1416" y="14271"/>
                  </a:cubicBezTo>
                  <a:cubicBezTo>
                    <a:pt x="1200" y="14121"/>
                    <a:pt x="948" y="14069"/>
                    <a:pt x="694" y="14069"/>
                  </a:cubicBezTo>
                  <a:cubicBezTo>
                    <a:pt x="599" y="14069"/>
                    <a:pt x="505" y="14076"/>
                    <a:pt x="412" y="14088"/>
                  </a:cubicBezTo>
                  <a:cubicBezTo>
                    <a:pt x="183" y="14134"/>
                    <a:pt x="24" y="14294"/>
                    <a:pt x="24" y="14476"/>
                  </a:cubicBezTo>
                  <a:cubicBezTo>
                    <a:pt x="1" y="14636"/>
                    <a:pt x="115" y="14819"/>
                    <a:pt x="320" y="14910"/>
                  </a:cubicBezTo>
                  <a:cubicBezTo>
                    <a:pt x="617" y="15001"/>
                    <a:pt x="937" y="15070"/>
                    <a:pt x="1256" y="15230"/>
                  </a:cubicBezTo>
                  <a:cubicBezTo>
                    <a:pt x="868" y="15366"/>
                    <a:pt x="480" y="15481"/>
                    <a:pt x="92" y="15618"/>
                  </a:cubicBezTo>
                  <a:cubicBezTo>
                    <a:pt x="183" y="16074"/>
                    <a:pt x="457" y="16211"/>
                    <a:pt x="1256" y="16211"/>
                  </a:cubicBezTo>
                  <a:cubicBezTo>
                    <a:pt x="1142" y="16348"/>
                    <a:pt x="1051" y="16508"/>
                    <a:pt x="937" y="16622"/>
                  </a:cubicBezTo>
                  <a:cubicBezTo>
                    <a:pt x="777" y="16804"/>
                    <a:pt x="845" y="17010"/>
                    <a:pt x="914" y="17192"/>
                  </a:cubicBezTo>
                  <a:cubicBezTo>
                    <a:pt x="914" y="17261"/>
                    <a:pt x="982" y="17307"/>
                    <a:pt x="1051" y="17329"/>
                  </a:cubicBezTo>
                  <a:cubicBezTo>
                    <a:pt x="1104" y="17349"/>
                    <a:pt x="1165" y="17358"/>
                    <a:pt x="1230" y="17358"/>
                  </a:cubicBezTo>
                  <a:cubicBezTo>
                    <a:pt x="1466" y="17358"/>
                    <a:pt x="1747" y="17235"/>
                    <a:pt x="1873" y="17056"/>
                  </a:cubicBezTo>
                  <a:cubicBezTo>
                    <a:pt x="2032" y="16850"/>
                    <a:pt x="2169" y="16645"/>
                    <a:pt x="2306" y="16394"/>
                  </a:cubicBezTo>
                  <a:cubicBezTo>
                    <a:pt x="2466" y="16599"/>
                    <a:pt x="2580" y="16782"/>
                    <a:pt x="2740" y="16964"/>
                  </a:cubicBezTo>
                  <a:cubicBezTo>
                    <a:pt x="2808" y="17033"/>
                    <a:pt x="2968" y="17078"/>
                    <a:pt x="3082" y="17078"/>
                  </a:cubicBezTo>
                  <a:cubicBezTo>
                    <a:pt x="3128" y="17078"/>
                    <a:pt x="3196" y="16941"/>
                    <a:pt x="3242" y="16850"/>
                  </a:cubicBezTo>
                  <a:cubicBezTo>
                    <a:pt x="3265" y="16827"/>
                    <a:pt x="3265" y="16782"/>
                    <a:pt x="3288" y="16713"/>
                  </a:cubicBezTo>
                  <a:cubicBezTo>
                    <a:pt x="3607" y="16873"/>
                    <a:pt x="3904" y="17033"/>
                    <a:pt x="4269" y="17215"/>
                  </a:cubicBezTo>
                  <a:cubicBezTo>
                    <a:pt x="4018" y="17307"/>
                    <a:pt x="3813" y="17352"/>
                    <a:pt x="3630" y="17444"/>
                  </a:cubicBezTo>
                  <a:cubicBezTo>
                    <a:pt x="3447" y="17535"/>
                    <a:pt x="3265" y="17672"/>
                    <a:pt x="3082" y="17809"/>
                  </a:cubicBezTo>
                  <a:cubicBezTo>
                    <a:pt x="3364" y="18027"/>
                    <a:pt x="3676" y="18144"/>
                    <a:pt x="3975" y="18144"/>
                  </a:cubicBezTo>
                  <a:cubicBezTo>
                    <a:pt x="4208" y="18144"/>
                    <a:pt x="4434" y="18073"/>
                    <a:pt x="4634" y="17923"/>
                  </a:cubicBezTo>
                  <a:cubicBezTo>
                    <a:pt x="4931" y="17695"/>
                    <a:pt x="5251" y="17717"/>
                    <a:pt x="5547" y="17695"/>
                  </a:cubicBezTo>
                  <a:cubicBezTo>
                    <a:pt x="5593" y="17695"/>
                    <a:pt x="5662" y="17740"/>
                    <a:pt x="5707" y="17786"/>
                  </a:cubicBezTo>
                  <a:cubicBezTo>
                    <a:pt x="5821" y="17946"/>
                    <a:pt x="5935" y="18128"/>
                    <a:pt x="6072" y="18334"/>
                  </a:cubicBezTo>
                  <a:cubicBezTo>
                    <a:pt x="6015" y="18322"/>
                    <a:pt x="5958" y="18322"/>
                    <a:pt x="5904" y="18322"/>
                  </a:cubicBezTo>
                  <a:cubicBezTo>
                    <a:pt x="5850" y="18322"/>
                    <a:pt x="5798" y="18322"/>
                    <a:pt x="5753" y="18311"/>
                  </a:cubicBezTo>
                  <a:cubicBezTo>
                    <a:pt x="5685" y="18291"/>
                    <a:pt x="5613" y="18281"/>
                    <a:pt x="5539" y="18281"/>
                  </a:cubicBezTo>
                  <a:cubicBezTo>
                    <a:pt x="4944" y="18281"/>
                    <a:pt x="4201" y="18886"/>
                    <a:pt x="4018" y="19292"/>
                  </a:cubicBezTo>
                  <a:cubicBezTo>
                    <a:pt x="3950" y="19429"/>
                    <a:pt x="3927" y="19589"/>
                    <a:pt x="3950" y="19749"/>
                  </a:cubicBezTo>
                  <a:cubicBezTo>
                    <a:pt x="3997" y="19938"/>
                    <a:pt x="4099" y="20040"/>
                    <a:pt x="4240" y="20040"/>
                  </a:cubicBezTo>
                  <a:cubicBezTo>
                    <a:pt x="4303" y="20040"/>
                    <a:pt x="4374" y="20020"/>
                    <a:pt x="4452" y="19977"/>
                  </a:cubicBezTo>
                  <a:cubicBezTo>
                    <a:pt x="4840" y="19749"/>
                    <a:pt x="5228" y="19498"/>
                    <a:pt x="5639" y="19270"/>
                  </a:cubicBezTo>
                  <a:cubicBezTo>
                    <a:pt x="5776" y="19178"/>
                    <a:pt x="5913" y="19110"/>
                    <a:pt x="6050" y="19041"/>
                  </a:cubicBezTo>
                  <a:lnTo>
                    <a:pt x="6050" y="19041"/>
                  </a:lnTo>
                  <a:cubicBezTo>
                    <a:pt x="5981" y="19224"/>
                    <a:pt x="5890" y="19429"/>
                    <a:pt x="5844" y="19635"/>
                  </a:cubicBezTo>
                  <a:cubicBezTo>
                    <a:pt x="5821" y="19749"/>
                    <a:pt x="5844" y="19886"/>
                    <a:pt x="5844" y="20023"/>
                  </a:cubicBezTo>
                  <a:cubicBezTo>
                    <a:pt x="6506" y="19726"/>
                    <a:pt x="6757" y="19384"/>
                    <a:pt x="6734" y="18745"/>
                  </a:cubicBezTo>
                  <a:cubicBezTo>
                    <a:pt x="6748" y="18744"/>
                    <a:pt x="6761" y="18743"/>
                    <a:pt x="6774" y="18743"/>
                  </a:cubicBezTo>
                  <a:cubicBezTo>
                    <a:pt x="7140" y="18743"/>
                    <a:pt x="7384" y="19045"/>
                    <a:pt x="7693" y="19155"/>
                  </a:cubicBezTo>
                  <a:cubicBezTo>
                    <a:pt x="7373" y="19292"/>
                    <a:pt x="7008" y="19384"/>
                    <a:pt x="6734" y="19589"/>
                  </a:cubicBezTo>
                  <a:cubicBezTo>
                    <a:pt x="6255" y="19886"/>
                    <a:pt x="6004" y="20365"/>
                    <a:pt x="6072" y="20959"/>
                  </a:cubicBezTo>
                  <a:cubicBezTo>
                    <a:pt x="6090" y="21137"/>
                    <a:pt x="6150" y="21232"/>
                    <a:pt x="6284" y="21232"/>
                  </a:cubicBezTo>
                  <a:cubicBezTo>
                    <a:pt x="6322" y="21232"/>
                    <a:pt x="6365" y="21225"/>
                    <a:pt x="6415" y="21210"/>
                  </a:cubicBezTo>
                  <a:cubicBezTo>
                    <a:pt x="6711" y="21118"/>
                    <a:pt x="7031" y="21050"/>
                    <a:pt x="7305" y="20890"/>
                  </a:cubicBezTo>
                  <a:cubicBezTo>
                    <a:pt x="7533" y="20753"/>
                    <a:pt x="7670" y="20502"/>
                    <a:pt x="7830" y="20274"/>
                  </a:cubicBezTo>
                  <a:cubicBezTo>
                    <a:pt x="7944" y="20091"/>
                    <a:pt x="8035" y="19886"/>
                    <a:pt x="8127" y="19680"/>
                  </a:cubicBezTo>
                  <a:cubicBezTo>
                    <a:pt x="8181" y="19534"/>
                    <a:pt x="8236" y="19461"/>
                    <a:pt x="8361" y="19461"/>
                  </a:cubicBezTo>
                  <a:cubicBezTo>
                    <a:pt x="8392" y="19461"/>
                    <a:pt x="8428" y="19466"/>
                    <a:pt x="8469" y="19475"/>
                  </a:cubicBezTo>
                  <a:cubicBezTo>
                    <a:pt x="8994" y="19566"/>
                    <a:pt x="9496" y="19658"/>
                    <a:pt x="10021" y="19749"/>
                  </a:cubicBezTo>
                  <a:lnTo>
                    <a:pt x="10021" y="19734"/>
                  </a:lnTo>
                  <a:lnTo>
                    <a:pt x="10021" y="19734"/>
                  </a:lnTo>
                  <a:cubicBezTo>
                    <a:pt x="10286" y="19821"/>
                    <a:pt x="10531" y="19888"/>
                    <a:pt x="10797" y="19954"/>
                  </a:cubicBezTo>
                  <a:cubicBezTo>
                    <a:pt x="10808" y="19957"/>
                    <a:pt x="10819" y="19957"/>
                    <a:pt x="10830" y="19957"/>
                  </a:cubicBezTo>
                  <a:cubicBezTo>
                    <a:pt x="10889" y="19957"/>
                    <a:pt x="10948" y="19931"/>
                    <a:pt x="11011" y="19931"/>
                  </a:cubicBezTo>
                  <a:cubicBezTo>
                    <a:pt x="11059" y="19931"/>
                    <a:pt x="11109" y="19947"/>
                    <a:pt x="11162" y="20000"/>
                  </a:cubicBezTo>
                  <a:cubicBezTo>
                    <a:pt x="11277" y="20091"/>
                    <a:pt x="11482" y="20091"/>
                    <a:pt x="11619" y="20114"/>
                  </a:cubicBezTo>
                  <a:cubicBezTo>
                    <a:pt x="11779" y="20160"/>
                    <a:pt x="11938" y="20183"/>
                    <a:pt x="12098" y="20228"/>
                  </a:cubicBezTo>
                  <a:cubicBezTo>
                    <a:pt x="12121" y="20228"/>
                    <a:pt x="12144" y="20251"/>
                    <a:pt x="12212" y="20297"/>
                  </a:cubicBezTo>
                  <a:cubicBezTo>
                    <a:pt x="12075" y="20365"/>
                    <a:pt x="11984" y="20434"/>
                    <a:pt x="11870" y="20457"/>
                  </a:cubicBezTo>
                  <a:cubicBezTo>
                    <a:pt x="11413" y="20548"/>
                    <a:pt x="10957" y="20616"/>
                    <a:pt x="10478" y="20685"/>
                  </a:cubicBezTo>
                  <a:cubicBezTo>
                    <a:pt x="9930" y="20799"/>
                    <a:pt x="9451" y="21027"/>
                    <a:pt x="9131" y="21506"/>
                  </a:cubicBezTo>
                  <a:cubicBezTo>
                    <a:pt x="8948" y="21758"/>
                    <a:pt x="8971" y="22009"/>
                    <a:pt x="9040" y="22283"/>
                  </a:cubicBezTo>
                  <a:cubicBezTo>
                    <a:pt x="9062" y="22328"/>
                    <a:pt x="9131" y="22397"/>
                    <a:pt x="9199" y="22397"/>
                  </a:cubicBezTo>
                  <a:cubicBezTo>
                    <a:pt x="9348" y="22419"/>
                    <a:pt x="9496" y="22448"/>
                    <a:pt x="9642" y="22448"/>
                  </a:cubicBezTo>
                  <a:cubicBezTo>
                    <a:pt x="9787" y="22448"/>
                    <a:pt x="9930" y="22419"/>
                    <a:pt x="10067" y="22328"/>
                  </a:cubicBezTo>
                  <a:cubicBezTo>
                    <a:pt x="10409" y="22100"/>
                    <a:pt x="10752" y="21849"/>
                    <a:pt x="11094" y="21621"/>
                  </a:cubicBezTo>
                  <a:cubicBezTo>
                    <a:pt x="11162" y="21575"/>
                    <a:pt x="11254" y="21529"/>
                    <a:pt x="11345" y="21506"/>
                  </a:cubicBezTo>
                  <a:lnTo>
                    <a:pt x="11345" y="21506"/>
                  </a:lnTo>
                  <a:cubicBezTo>
                    <a:pt x="11140" y="21803"/>
                    <a:pt x="11231" y="22146"/>
                    <a:pt x="11254" y="22442"/>
                  </a:cubicBezTo>
                  <a:cubicBezTo>
                    <a:pt x="11277" y="22671"/>
                    <a:pt x="11436" y="22876"/>
                    <a:pt x="11550" y="23081"/>
                  </a:cubicBezTo>
                  <a:cubicBezTo>
                    <a:pt x="11619" y="23218"/>
                    <a:pt x="11710" y="23332"/>
                    <a:pt x="11824" y="23447"/>
                  </a:cubicBezTo>
                  <a:cubicBezTo>
                    <a:pt x="11881" y="23503"/>
                    <a:pt x="11968" y="23544"/>
                    <a:pt x="12048" y="23544"/>
                  </a:cubicBezTo>
                  <a:cubicBezTo>
                    <a:pt x="12065" y="23544"/>
                    <a:pt x="12082" y="23542"/>
                    <a:pt x="12098" y="23538"/>
                  </a:cubicBezTo>
                  <a:cubicBezTo>
                    <a:pt x="12167" y="23538"/>
                    <a:pt x="12212" y="23424"/>
                    <a:pt x="12235" y="23332"/>
                  </a:cubicBezTo>
                  <a:cubicBezTo>
                    <a:pt x="12395" y="22739"/>
                    <a:pt x="12372" y="22168"/>
                    <a:pt x="12167" y="21598"/>
                  </a:cubicBezTo>
                  <a:cubicBezTo>
                    <a:pt x="12075" y="21392"/>
                    <a:pt x="11961" y="21187"/>
                    <a:pt x="11870" y="20959"/>
                  </a:cubicBezTo>
                  <a:cubicBezTo>
                    <a:pt x="12238" y="20735"/>
                    <a:pt x="12599" y="20595"/>
                    <a:pt x="12970" y="20595"/>
                  </a:cubicBezTo>
                  <a:cubicBezTo>
                    <a:pt x="13242" y="20595"/>
                    <a:pt x="13520" y="20671"/>
                    <a:pt x="13810" y="20845"/>
                  </a:cubicBezTo>
                  <a:cubicBezTo>
                    <a:pt x="14312" y="21118"/>
                    <a:pt x="14837" y="21370"/>
                    <a:pt x="15339" y="21621"/>
                  </a:cubicBezTo>
                  <a:cubicBezTo>
                    <a:pt x="15454" y="21689"/>
                    <a:pt x="15545" y="21758"/>
                    <a:pt x="15636" y="21803"/>
                  </a:cubicBezTo>
                  <a:cubicBezTo>
                    <a:pt x="15807" y="21898"/>
                    <a:pt x="15963" y="21946"/>
                    <a:pt x="16142" y="21946"/>
                  </a:cubicBezTo>
                  <a:cubicBezTo>
                    <a:pt x="16178" y="21946"/>
                    <a:pt x="16214" y="21944"/>
                    <a:pt x="16252" y="21940"/>
                  </a:cubicBezTo>
                  <a:cubicBezTo>
                    <a:pt x="16526" y="21940"/>
                    <a:pt x="16800" y="22031"/>
                    <a:pt x="17051" y="22077"/>
                  </a:cubicBezTo>
                  <a:cubicBezTo>
                    <a:pt x="17097" y="22077"/>
                    <a:pt x="17143" y="22123"/>
                    <a:pt x="17188" y="22123"/>
                  </a:cubicBezTo>
                  <a:cubicBezTo>
                    <a:pt x="17805" y="22191"/>
                    <a:pt x="18330" y="22511"/>
                    <a:pt x="18855" y="22853"/>
                  </a:cubicBezTo>
                  <a:cubicBezTo>
                    <a:pt x="19106" y="23036"/>
                    <a:pt x="19334" y="23241"/>
                    <a:pt x="19516" y="23469"/>
                  </a:cubicBezTo>
                  <a:cubicBezTo>
                    <a:pt x="20156" y="24337"/>
                    <a:pt x="20863" y="25113"/>
                    <a:pt x="21708" y="25775"/>
                  </a:cubicBezTo>
                  <a:cubicBezTo>
                    <a:pt x="22050" y="26026"/>
                    <a:pt x="22301" y="26368"/>
                    <a:pt x="22598" y="26665"/>
                  </a:cubicBezTo>
                  <a:cubicBezTo>
                    <a:pt x="22639" y="26707"/>
                    <a:pt x="22706" y="26725"/>
                    <a:pt x="22785" y="26725"/>
                  </a:cubicBezTo>
                  <a:cubicBezTo>
                    <a:pt x="23187" y="26725"/>
                    <a:pt x="23937" y="26258"/>
                    <a:pt x="23671" y="25935"/>
                  </a:cubicBezTo>
                  <a:cubicBezTo>
                    <a:pt x="23922" y="25798"/>
                    <a:pt x="23785" y="25661"/>
                    <a:pt x="23671" y="25524"/>
                  </a:cubicBezTo>
                  <a:cubicBezTo>
                    <a:pt x="23351" y="25181"/>
                    <a:pt x="22986" y="24862"/>
                    <a:pt x="22689" y="24474"/>
                  </a:cubicBezTo>
                  <a:cubicBezTo>
                    <a:pt x="22096" y="23766"/>
                    <a:pt x="21297" y="23332"/>
                    <a:pt x="20589" y="22785"/>
                  </a:cubicBezTo>
                  <a:cubicBezTo>
                    <a:pt x="20293" y="22556"/>
                    <a:pt x="20064" y="22283"/>
                    <a:pt x="19813" y="22031"/>
                  </a:cubicBezTo>
                  <a:cubicBezTo>
                    <a:pt x="19494" y="21712"/>
                    <a:pt x="19197" y="21392"/>
                    <a:pt x="18900" y="21050"/>
                  </a:cubicBezTo>
                  <a:cubicBezTo>
                    <a:pt x="18672" y="20776"/>
                    <a:pt x="18467" y="20479"/>
                    <a:pt x="18238" y="20183"/>
                  </a:cubicBezTo>
                  <a:cubicBezTo>
                    <a:pt x="18170" y="20091"/>
                    <a:pt x="18124" y="20000"/>
                    <a:pt x="18078" y="19909"/>
                  </a:cubicBezTo>
                  <a:cubicBezTo>
                    <a:pt x="17668" y="19270"/>
                    <a:pt x="17257" y="18630"/>
                    <a:pt x="16846" y="17991"/>
                  </a:cubicBezTo>
                  <a:cubicBezTo>
                    <a:pt x="16618" y="17626"/>
                    <a:pt x="16389" y="17284"/>
                    <a:pt x="16184" y="16919"/>
                  </a:cubicBezTo>
                  <a:cubicBezTo>
                    <a:pt x="16181" y="16921"/>
                    <a:pt x="16178" y="16924"/>
                    <a:pt x="16176" y="16927"/>
                  </a:cubicBezTo>
                  <a:lnTo>
                    <a:pt x="16176" y="16927"/>
                  </a:lnTo>
                  <a:cubicBezTo>
                    <a:pt x="16113" y="16816"/>
                    <a:pt x="16089" y="16687"/>
                    <a:pt x="16001" y="16599"/>
                  </a:cubicBezTo>
                  <a:cubicBezTo>
                    <a:pt x="15819" y="16348"/>
                    <a:pt x="15819" y="16074"/>
                    <a:pt x="15842" y="15800"/>
                  </a:cubicBezTo>
                  <a:cubicBezTo>
                    <a:pt x="15842" y="15481"/>
                    <a:pt x="15933" y="15161"/>
                    <a:pt x="15842" y="14819"/>
                  </a:cubicBezTo>
                  <a:cubicBezTo>
                    <a:pt x="15819" y="14727"/>
                    <a:pt x="15864" y="14568"/>
                    <a:pt x="15956" y="14476"/>
                  </a:cubicBezTo>
                  <a:cubicBezTo>
                    <a:pt x="16207" y="14180"/>
                    <a:pt x="16504" y="13906"/>
                    <a:pt x="16777" y="13632"/>
                  </a:cubicBezTo>
                  <a:cubicBezTo>
                    <a:pt x="16800" y="13609"/>
                    <a:pt x="16846" y="13609"/>
                    <a:pt x="16892" y="13586"/>
                  </a:cubicBezTo>
                  <a:lnTo>
                    <a:pt x="16892" y="13586"/>
                  </a:lnTo>
                  <a:cubicBezTo>
                    <a:pt x="16869" y="13814"/>
                    <a:pt x="16846" y="13997"/>
                    <a:pt x="16823" y="14202"/>
                  </a:cubicBezTo>
                  <a:cubicBezTo>
                    <a:pt x="16823" y="14294"/>
                    <a:pt x="16800" y="14385"/>
                    <a:pt x="16800" y="14476"/>
                  </a:cubicBezTo>
                  <a:cubicBezTo>
                    <a:pt x="16830" y="14746"/>
                    <a:pt x="16899" y="14848"/>
                    <a:pt x="17047" y="14848"/>
                  </a:cubicBezTo>
                  <a:cubicBezTo>
                    <a:pt x="17124" y="14848"/>
                    <a:pt x="17222" y="14820"/>
                    <a:pt x="17348" y="14773"/>
                  </a:cubicBezTo>
                  <a:cubicBezTo>
                    <a:pt x="17919" y="14545"/>
                    <a:pt x="18147" y="14065"/>
                    <a:pt x="18421" y="13609"/>
                  </a:cubicBezTo>
                  <a:cubicBezTo>
                    <a:pt x="18444" y="13540"/>
                    <a:pt x="18467" y="13472"/>
                    <a:pt x="18512" y="13404"/>
                  </a:cubicBezTo>
                  <a:cubicBezTo>
                    <a:pt x="18649" y="13677"/>
                    <a:pt x="18763" y="13928"/>
                    <a:pt x="18877" y="14157"/>
                  </a:cubicBezTo>
                  <a:cubicBezTo>
                    <a:pt x="19014" y="14431"/>
                    <a:pt x="19243" y="14590"/>
                    <a:pt x="19494" y="14705"/>
                  </a:cubicBezTo>
                  <a:cubicBezTo>
                    <a:pt x="19548" y="14735"/>
                    <a:pt x="19610" y="14749"/>
                    <a:pt x="19676" y="14749"/>
                  </a:cubicBezTo>
                  <a:cubicBezTo>
                    <a:pt x="19858" y="14749"/>
                    <a:pt x="20067" y="14638"/>
                    <a:pt x="20201" y="14453"/>
                  </a:cubicBezTo>
                  <a:cubicBezTo>
                    <a:pt x="20315" y="14271"/>
                    <a:pt x="20293" y="14088"/>
                    <a:pt x="20110" y="13906"/>
                  </a:cubicBezTo>
                  <a:cubicBezTo>
                    <a:pt x="19927" y="13746"/>
                    <a:pt x="19722" y="13609"/>
                    <a:pt x="19516" y="13472"/>
                  </a:cubicBezTo>
                  <a:cubicBezTo>
                    <a:pt x="19243" y="13244"/>
                    <a:pt x="18991" y="13015"/>
                    <a:pt x="18718" y="12810"/>
                  </a:cubicBezTo>
                  <a:cubicBezTo>
                    <a:pt x="18718" y="12808"/>
                    <a:pt x="18718" y="12805"/>
                    <a:pt x="18718" y="12803"/>
                  </a:cubicBezTo>
                  <a:lnTo>
                    <a:pt x="18718" y="12803"/>
                  </a:lnTo>
                  <a:cubicBezTo>
                    <a:pt x="18778" y="12787"/>
                    <a:pt x="18837" y="12787"/>
                    <a:pt x="18877" y="12787"/>
                  </a:cubicBezTo>
                  <a:cubicBezTo>
                    <a:pt x="19174" y="12764"/>
                    <a:pt x="19448" y="12742"/>
                    <a:pt x="19745" y="12719"/>
                  </a:cubicBezTo>
                  <a:cubicBezTo>
                    <a:pt x="19950" y="12719"/>
                    <a:pt x="20156" y="12673"/>
                    <a:pt x="20384" y="12673"/>
                  </a:cubicBezTo>
                  <a:cubicBezTo>
                    <a:pt x="20438" y="12677"/>
                    <a:pt x="20485" y="12680"/>
                    <a:pt x="20527" y="12680"/>
                  </a:cubicBezTo>
                  <a:cubicBezTo>
                    <a:pt x="20728" y="12680"/>
                    <a:pt x="20791" y="12619"/>
                    <a:pt x="20886" y="12354"/>
                  </a:cubicBezTo>
                  <a:cubicBezTo>
                    <a:pt x="21114" y="11806"/>
                    <a:pt x="20795" y="11326"/>
                    <a:pt x="20178" y="11304"/>
                  </a:cubicBezTo>
                  <a:cubicBezTo>
                    <a:pt x="19676" y="11304"/>
                    <a:pt x="19288" y="11532"/>
                    <a:pt x="18855" y="11874"/>
                  </a:cubicBezTo>
                  <a:cubicBezTo>
                    <a:pt x="18900" y="11623"/>
                    <a:pt x="18923" y="11418"/>
                    <a:pt x="18946" y="11235"/>
                  </a:cubicBezTo>
                  <a:cubicBezTo>
                    <a:pt x="19014" y="10893"/>
                    <a:pt x="18946" y="10550"/>
                    <a:pt x="18786" y="10254"/>
                  </a:cubicBezTo>
                  <a:cubicBezTo>
                    <a:pt x="18718" y="10139"/>
                    <a:pt x="18558" y="10003"/>
                    <a:pt x="18421" y="10003"/>
                  </a:cubicBezTo>
                  <a:cubicBezTo>
                    <a:pt x="18307" y="10003"/>
                    <a:pt x="18193" y="10162"/>
                    <a:pt x="18101" y="10254"/>
                  </a:cubicBezTo>
                  <a:cubicBezTo>
                    <a:pt x="18010" y="10391"/>
                    <a:pt x="17827" y="11212"/>
                    <a:pt x="17805" y="11372"/>
                  </a:cubicBezTo>
                  <a:cubicBezTo>
                    <a:pt x="17805" y="11412"/>
                    <a:pt x="17787" y="11469"/>
                    <a:pt x="17767" y="11514"/>
                  </a:cubicBezTo>
                  <a:lnTo>
                    <a:pt x="17767" y="11514"/>
                  </a:lnTo>
                  <a:cubicBezTo>
                    <a:pt x="17683" y="11406"/>
                    <a:pt x="17617" y="11298"/>
                    <a:pt x="17531" y="11189"/>
                  </a:cubicBezTo>
                  <a:cubicBezTo>
                    <a:pt x="17434" y="11069"/>
                    <a:pt x="17351" y="11012"/>
                    <a:pt x="17260" y="11012"/>
                  </a:cubicBezTo>
                  <a:cubicBezTo>
                    <a:pt x="17178" y="11012"/>
                    <a:pt x="17091" y="11058"/>
                    <a:pt x="16983" y="11144"/>
                  </a:cubicBezTo>
                  <a:cubicBezTo>
                    <a:pt x="16755" y="11326"/>
                    <a:pt x="16549" y="11486"/>
                    <a:pt x="16344" y="11669"/>
                  </a:cubicBezTo>
                  <a:cubicBezTo>
                    <a:pt x="16412" y="11737"/>
                    <a:pt x="16526" y="11829"/>
                    <a:pt x="16572" y="11920"/>
                  </a:cubicBezTo>
                  <a:cubicBezTo>
                    <a:pt x="16663" y="12285"/>
                    <a:pt x="16846" y="12559"/>
                    <a:pt x="17234" y="12650"/>
                  </a:cubicBezTo>
                  <a:cubicBezTo>
                    <a:pt x="16686" y="12947"/>
                    <a:pt x="16298" y="13381"/>
                    <a:pt x="15933" y="13837"/>
                  </a:cubicBezTo>
                  <a:cubicBezTo>
                    <a:pt x="15910" y="13837"/>
                    <a:pt x="15864" y="13814"/>
                    <a:pt x="15842" y="13814"/>
                  </a:cubicBezTo>
                  <a:cubicBezTo>
                    <a:pt x="15819" y="13632"/>
                    <a:pt x="15750" y="13426"/>
                    <a:pt x="15773" y="13221"/>
                  </a:cubicBezTo>
                  <a:cubicBezTo>
                    <a:pt x="15796" y="12605"/>
                    <a:pt x="15819" y="11966"/>
                    <a:pt x="16047" y="11395"/>
                  </a:cubicBezTo>
                  <a:cubicBezTo>
                    <a:pt x="16275" y="10824"/>
                    <a:pt x="16481" y="10231"/>
                    <a:pt x="16937" y="9751"/>
                  </a:cubicBezTo>
                  <a:cubicBezTo>
                    <a:pt x="17097" y="9592"/>
                    <a:pt x="17165" y="9318"/>
                    <a:pt x="17280" y="9090"/>
                  </a:cubicBezTo>
                  <a:cubicBezTo>
                    <a:pt x="17782" y="9455"/>
                    <a:pt x="18352" y="9615"/>
                    <a:pt x="18969" y="9660"/>
                  </a:cubicBezTo>
                  <a:cubicBezTo>
                    <a:pt x="19009" y="9664"/>
                    <a:pt x="19050" y="9667"/>
                    <a:pt x="19090" y="9667"/>
                  </a:cubicBezTo>
                  <a:cubicBezTo>
                    <a:pt x="19275" y="9667"/>
                    <a:pt x="19450" y="9611"/>
                    <a:pt x="19562" y="9386"/>
                  </a:cubicBezTo>
                  <a:cubicBezTo>
                    <a:pt x="19151" y="8816"/>
                    <a:pt x="18512" y="8747"/>
                    <a:pt x="17850" y="8679"/>
                  </a:cubicBezTo>
                  <a:cubicBezTo>
                    <a:pt x="18215" y="8450"/>
                    <a:pt x="18558" y="8268"/>
                    <a:pt x="18900" y="8062"/>
                  </a:cubicBezTo>
                  <a:cubicBezTo>
                    <a:pt x="19243" y="7880"/>
                    <a:pt x="19448" y="7583"/>
                    <a:pt x="19653" y="7264"/>
                  </a:cubicBezTo>
                  <a:cubicBezTo>
                    <a:pt x="19676" y="7218"/>
                    <a:pt x="19676" y="7104"/>
                    <a:pt x="19653" y="7081"/>
                  </a:cubicBezTo>
                  <a:cubicBezTo>
                    <a:pt x="19465" y="6955"/>
                    <a:pt x="19315" y="6733"/>
                    <a:pt x="19061" y="6733"/>
                  </a:cubicBezTo>
                  <a:cubicBezTo>
                    <a:pt x="19039" y="6733"/>
                    <a:pt x="19016" y="6735"/>
                    <a:pt x="18991" y="6739"/>
                  </a:cubicBezTo>
                  <a:cubicBezTo>
                    <a:pt x="19037" y="6761"/>
                    <a:pt x="19106" y="6807"/>
                    <a:pt x="19151" y="6830"/>
                  </a:cubicBezTo>
                  <a:cubicBezTo>
                    <a:pt x="18695" y="7035"/>
                    <a:pt x="18467" y="7515"/>
                    <a:pt x="18056" y="7766"/>
                  </a:cubicBezTo>
                  <a:cubicBezTo>
                    <a:pt x="18124" y="7469"/>
                    <a:pt x="18215" y="7195"/>
                    <a:pt x="18284" y="6898"/>
                  </a:cubicBezTo>
                  <a:cubicBezTo>
                    <a:pt x="18307" y="6830"/>
                    <a:pt x="18307" y="6739"/>
                    <a:pt x="18307" y="6647"/>
                  </a:cubicBezTo>
                  <a:cubicBezTo>
                    <a:pt x="18307" y="6533"/>
                    <a:pt x="18284" y="6442"/>
                    <a:pt x="18147" y="6373"/>
                  </a:cubicBezTo>
                  <a:cubicBezTo>
                    <a:pt x="18087" y="6333"/>
                    <a:pt x="18027" y="6315"/>
                    <a:pt x="17973" y="6315"/>
                  </a:cubicBezTo>
                  <a:cubicBezTo>
                    <a:pt x="17903" y="6315"/>
                    <a:pt x="17843" y="6345"/>
                    <a:pt x="17805" y="6396"/>
                  </a:cubicBezTo>
                  <a:cubicBezTo>
                    <a:pt x="17599" y="6602"/>
                    <a:pt x="17325" y="6761"/>
                    <a:pt x="17325" y="7127"/>
                  </a:cubicBezTo>
                  <a:cubicBezTo>
                    <a:pt x="17325" y="7446"/>
                    <a:pt x="17302" y="7766"/>
                    <a:pt x="17302" y="8085"/>
                  </a:cubicBezTo>
                  <a:cubicBezTo>
                    <a:pt x="17280" y="8268"/>
                    <a:pt x="17325" y="8473"/>
                    <a:pt x="17097" y="8542"/>
                  </a:cubicBezTo>
                  <a:cubicBezTo>
                    <a:pt x="16983" y="8199"/>
                    <a:pt x="17074" y="7766"/>
                    <a:pt x="16663" y="7469"/>
                  </a:cubicBezTo>
                  <a:cubicBezTo>
                    <a:pt x="16618" y="7743"/>
                    <a:pt x="16595" y="7948"/>
                    <a:pt x="16595" y="8154"/>
                  </a:cubicBezTo>
                  <a:cubicBezTo>
                    <a:pt x="16572" y="8565"/>
                    <a:pt x="16595" y="8953"/>
                    <a:pt x="16595" y="9363"/>
                  </a:cubicBezTo>
                  <a:cubicBezTo>
                    <a:pt x="16595" y="9409"/>
                    <a:pt x="16595" y="9455"/>
                    <a:pt x="16572" y="9478"/>
                  </a:cubicBezTo>
                  <a:cubicBezTo>
                    <a:pt x="16412" y="9706"/>
                    <a:pt x="16230" y="9911"/>
                    <a:pt x="16070" y="10117"/>
                  </a:cubicBezTo>
                  <a:cubicBezTo>
                    <a:pt x="16047" y="10094"/>
                    <a:pt x="16024" y="10071"/>
                    <a:pt x="16001" y="10071"/>
                  </a:cubicBezTo>
                  <a:cubicBezTo>
                    <a:pt x="16024" y="9546"/>
                    <a:pt x="16070" y="9044"/>
                    <a:pt x="16115" y="8542"/>
                  </a:cubicBezTo>
                  <a:cubicBezTo>
                    <a:pt x="16161" y="8177"/>
                    <a:pt x="16184" y="7811"/>
                    <a:pt x="16230" y="7446"/>
                  </a:cubicBezTo>
                  <a:cubicBezTo>
                    <a:pt x="16230" y="7400"/>
                    <a:pt x="16230" y="7309"/>
                    <a:pt x="16252" y="7309"/>
                  </a:cubicBezTo>
                  <a:cubicBezTo>
                    <a:pt x="16481" y="7172"/>
                    <a:pt x="16435" y="6944"/>
                    <a:pt x="16435" y="6761"/>
                  </a:cubicBezTo>
                  <a:cubicBezTo>
                    <a:pt x="16504" y="6693"/>
                    <a:pt x="16572" y="6602"/>
                    <a:pt x="16640" y="6533"/>
                  </a:cubicBezTo>
                  <a:cubicBezTo>
                    <a:pt x="16458" y="6510"/>
                    <a:pt x="16389" y="6419"/>
                    <a:pt x="16435" y="6236"/>
                  </a:cubicBezTo>
                  <a:cubicBezTo>
                    <a:pt x="16481" y="6008"/>
                    <a:pt x="16481" y="5780"/>
                    <a:pt x="16526" y="5552"/>
                  </a:cubicBezTo>
                  <a:cubicBezTo>
                    <a:pt x="16800" y="5552"/>
                    <a:pt x="17074" y="5460"/>
                    <a:pt x="17211" y="5141"/>
                  </a:cubicBezTo>
                  <a:lnTo>
                    <a:pt x="17211" y="5141"/>
                  </a:lnTo>
                  <a:cubicBezTo>
                    <a:pt x="17120" y="5186"/>
                    <a:pt x="17006" y="5186"/>
                    <a:pt x="16914" y="5232"/>
                  </a:cubicBezTo>
                  <a:cubicBezTo>
                    <a:pt x="16810" y="5277"/>
                    <a:pt x="16737" y="5300"/>
                    <a:pt x="16679" y="5300"/>
                  </a:cubicBezTo>
                  <a:cubicBezTo>
                    <a:pt x="16560" y="5300"/>
                    <a:pt x="16505" y="5203"/>
                    <a:pt x="16367" y="5004"/>
                  </a:cubicBezTo>
                  <a:cubicBezTo>
                    <a:pt x="16184" y="4707"/>
                    <a:pt x="16070" y="4410"/>
                    <a:pt x="16024" y="4091"/>
                  </a:cubicBezTo>
                  <a:cubicBezTo>
                    <a:pt x="16001" y="3977"/>
                    <a:pt x="15979" y="3863"/>
                    <a:pt x="16001" y="3771"/>
                  </a:cubicBezTo>
                  <a:cubicBezTo>
                    <a:pt x="16070" y="3520"/>
                    <a:pt x="16252" y="3406"/>
                    <a:pt x="16504" y="3406"/>
                  </a:cubicBezTo>
                  <a:cubicBezTo>
                    <a:pt x="16595" y="3406"/>
                    <a:pt x="16709" y="3429"/>
                    <a:pt x="16800" y="3429"/>
                  </a:cubicBezTo>
                  <a:cubicBezTo>
                    <a:pt x="17143" y="3863"/>
                    <a:pt x="17302" y="4388"/>
                    <a:pt x="17325" y="4958"/>
                  </a:cubicBezTo>
                  <a:cubicBezTo>
                    <a:pt x="17622" y="4570"/>
                    <a:pt x="17325" y="4251"/>
                    <a:pt x="17211" y="3863"/>
                  </a:cubicBezTo>
                  <a:lnTo>
                    <a:pt x="17211" y="3863"/>
                  </a:lnTo>
                  <a:cubicBezTo>
                    <a:pt x="17642" y="4127"/>
                    <a:pt x="18057" y="4357"/>
                    <a:pt x="18475" y="4357"/>
                  </a:cubicBezTo>
                  <a:cubicBezTo>
                    <a:pt x="18743" y="4357"/>
                    <a:pt x="19012" y="4263"/>
                    <a:pt x="19288" y="4022"/>
                  </a:cubicBezTo>
                  <a:cubicBezTo>
                    <a:pt x="19067" y="3160"/>
                    <a:pt x="18503" y="2812"/>
                    <a:pt x="17638" y="2812"/>
                  </a:cubicBezTo>
                  <a:cubicBezTo>
                    <a:pt x="17610" y="2812"/>
                    <a:pt x="17582" y="2812"/>
                    <a:pt x="17553" y="2813"/>
                  </a:cubicBezTo>
                  <a:cubicBezTo>
                    <a:pt x="17805" y="2630"/>
                    <a:pt x="18033" y="2493"/>
                    <a:pt x="18238" y="2356"/>
                  </a:cubicBezTo>
                  <a:cubicBezTo>
                    <a:pt x="18352" y="2288"/>
                    <a:pt x="18398" y="2242"/>
                    <a:pt x="18421" y="2082"/>
                  </a:cubicBezTo>
                  <a:cubicBezTo>
                    <a:pt x="18421" y="1763"/>
                    <a:pt x="18512" y="1443"/>
                    <a:pt x="18512" y="1124"/>
                  </a:cubicBezTo>
                  <a:cubicBezTo>
                    <a:pt x="18512" y="918"/>
                    <a:pt x="18421" y="713"/>
                    <a:pt x="18330" y="553"/>
                  </a:cubicBezTo>
                  <a:cubicBezTo>
                    <a:pt x="18274" y="453"/>
                    <a:pt x="18192" y="407"/>
                    <a:pt x="18106" y="407"/>
                  </a:cubicBezTo>
                  <a:cubicBezTo>
                    <a:pt x="18015" y="407"/>
                    <a:pt x="17921" y="459"/>
                    <a:pt x="17850" y="553"/>
                  </a:cubicBezTo>
                  <a:cubicBezTo>
                    <a:pt x="17897" y="515"/>
                    <a:pt x="17945" y="493"/>
                    <a:pt x="17989" y="493"/>
                  </a:cubicBezTo>
                  <a:cubicBezTo>
                    <a:pt x="18051" y="493"/>
                    <a:pt x="18107" y="537"/>
                    <a:pt x="18147" y="644"/>
                  </a:cubicBezTo>
                  <a:cubicBezTo>
                    <a:pt x="18193" y="781"/>
                    <a:pt x="18261" y="918"/>
                    <a:pt x="18261" y="1055"/>
                  </a:cubicBezTo>
                  <a:cubicBezTo>
                    <a:pt x="18284" y="1306"/>
                    <a:pt x="18261" y="1534"/>
                    <a:pt x="18215" y="1785"/>
                  </a:cubicBezTo>
                  <a:cubicBezTo>
                    <a:pt x="18193" y="1922"/>
                    <a:pt x="18124" y="2059"/>
                    <a:pt x="18033" y="2173"/>
                  </a:cubicBezTo>
                  <a:cubicBezTo>
                    <a:pt x="17713" y="2539"/>
                    <a:pt x="17234" y="2630"/>
                    <a:pt x="16823" y="2858"/>
                  </a:cubicBezTo>
                  <a:cubicBezTo>
                    <a:pt x="16812" y="2869"/>
                    <a:pt x="16798" y="2874"/>
                    <a:pt x="16782" y="2874"/>
                  </a:cubicBezTo>
                  <a:cubicBezTo>
                    <a:pt x="16731" y="2874"/>
                    <a:pt x="16653" y="2830"/>
                    <a:pt x="16549" y="2813"/>
                  </a:cubicBezTo>
                  <a:cubicBezTo>
                    <a:pt x="17158" y="2294"/>
                    <a:pt x="17321" y="1642"/>
                    <a:pt x="17457" y="966"/>
                  </a:cubicBezTo>
                  <a:lnTo>
                    <a:pt x="17457" y="966"/>
                  </a:lnTo>
                  <a:cubicBezTo>
                    <a:pt x="17211" y="1081"/>
                    <a:pt x="17211" y="1331"/>
                    <a:pt x="17143" y="1626"/>
                  </a:cubicBezTo>
                  <a:cubicBezTo>
                    <a:pt x="17051" y="1512"/>
                    <a:pt x="16983" y="1466"/>
                    <a:pt x="16960" y="1420"/>
                  </a:cubicBezTo>
                  <a:cubicBezTo>
                    <a:pt x="16755" y="918"/>
                    <a:pt x="16435" y="484"/>
                    <a:pt x="15979" y="142"/>
                  </a:cubicBezTo>
                  <a:cubicBezTo>
                    <a:pt x="15866" y="49"/>
                    <a:pt x="15781" y="1"/>
                    <a:pt x="15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28"/>
            <p:cNvSpPr/>
            <p:nvPr/>
          </p:nvSpPr>
          <p:spPr>
            <a:xfrm>
              <a:off x="5808050" y="3341100"/>
              <a:ext cx="95900" cy="132400"/>
            </a:xfrm>
            <a:custGeom>
              <a:avLst/>
              <a:gdLst/>
              <a:ahLst/>
              <a:cxnLst/>
              <a:rect l="l" t="t" r="r" b="b"/>
              <a:pathLst>
                <a:path w="3836" h="5296" extrusionOk="0">
                  <a:moveTo>
                    <a:pt x="803" y="2395"/>
                  </a:moveTo>
                  <a:cubicBezTo>
                    <a:pt x="992" y="2395"/>
                    <a:pt x="1116" y="2510"/>
                    <a:pt x="1237" y="2648"/>
                  </a:cubicBezTo>
                  <a:lnTo>
                    <a:pt x="1237" y="2648"/>
                  </a:lnTo>
                  <a:cubicBezTo>
                    <a:pt x="1181" y="2649"/>
                    <a:pt x="1124" y="2654"/>
                    <a:pt x="1070" y="2654"/>
                  </a:cubicBezTo>
                  <a:cubicBezTo>
                    <a:pt x="928" y="2654"/>
                    <a:pt x="802" y="2621"/>
                    <a:pt x="754" y="2397"/>
                  </a:cubicBezTo>
                  <a:cubicBezTo>
                    <a:pt x="771" y="2395"/>
                    <a:pt x="787" y="2395"/>
                    <a:pt x="803" y="2395"/>
                  </a:cubicBezTo>
                  <a:close/>
                  <a:moveTo>
                    <a:pt x="2329" y="0"/>
                  </a:moveTo>
                  <a:cubicBezTo>
                    <a:pt x="2078" y="69"/>
                    <a:pt x="2009" y="229"/>
                    <a:pt x="1964" y="503"/>
                  </a:cubicBezTo>
                  <a:cubicBezTo>
                    <a:pt x="1850" y="982"/>
                    <a:pt x="1941" y="1438"/>
                    <a:pt x="2009" y="1895"/>
                  </a:cubicBezTo>
                  <a:cubicBezTo>
                    <a:pt x="2032" y="1986"/>
                    <a:pt x="2032" y="2078"/>
                    <a:pt x="2009" y="2146"/>
                  </a:cubicBezTo>
                  <a:cubicBezTo>
                    <a:pt x="1850" y="2580"/>
                    <a:pt x="1667" y="3013"/>
                    <a:pt x="1484" y="3447"/>
                  </a:cubicBezTo>
                  <a:cubicBezTo>
                    <a:pt x="1439" y="3516"/>
                    <a:pt x="1348" y="3561"/>
                    <a:pt x="1279" y="3630"/>
                  </a:cubicBezTo>
                  <a:cubicBezTo>
                    <a:pt x="1256" y="3607"/>
                    <a:pt x="1233" y="3607"/>
                    <a:pt x="1188" y="3584"/>
                  </a:cubicBezTo>
                  <a:cubicBezTo>
                    <a:pt x="1210" y="3271"/>
                    <a:pt x="1232" y="2981"/>
                    <a:pt x="1255" y="2669"/>
                  </a:cubicBezTo>
                  <a:lnTo>
                    <a:pt x="1255" y="2669"/>
                  </a:lnTo>
                  <a:cubicBezTo>
                    <a:pt x="1255" y="2670"/>
                    <a:pt x="1256" y="2670"/>
                    <a:pt x="1256" y="2671"/>
                  </a:cubicBezTo>
                  <a:cubicBezTo>
                    <a:pt x="1325" y="2625"/>
                    <a:pt x="1439" y="2602"/>
                    <a:pt x="1462" y="2557"/>
                  </a:cubicBezTo>
                  <a:cubicBezTo>
                    <a:pt x="1690" y="2100"/>
                    <a:pt x="1667" y="1621"/>
                    <a:pt x="1736" y="1142"/>
                  </a:cubicBezTo>
                  <a:cubicBezTo>
                    <a:pt x="1736" y="1119"/>
                    <a:pt x="1690" y="1096"/>
                    <a:pt x="1667" y="1073"/>
                  </a:cubicBezTo>
                  <a:cubicBezTo>
                    <a:pt x="1644" y="1096"/>
                    <a:pt x="1599" y="1096"/>
                    <a:pt x="1599" y="1119"/>
                  </a:cubicBezTo>
                  <a:cubicBezTo>
                    <a:pt x="1507" y="1530"/>
                    <a:pt x="1416" y="1963"/>
                    <a:pt x="1325" y="2397"/>
                  </a:cubicBezTo>
                  <a:cubicBezTo>
                    <a:pt x="640" y="2351"/>
                    <a:pt x="115" y="1758"/>
                    <a:pt x="389" y="1119"/>
                  </a:cubicBezTo>
                  <a:cubicBezTo>
                    <a:pt x="503" y="845"/>
                    <a:pt x="526" y="548"/>
                    <a:pt x="503" y="251"/>
                  </a:cubicBezTo>
                  <a:lnTo>
                    <a:pt x="503" y="251"/>
                  </a:lnTo>
                  <a:cubicBezTo>
                    <a:pt x="161" y="366"/>
                    <a:pt x="1" y="594"/>
                    <a:pt x="69" y="982"/>
                  </a:cubicBezTo>
                  <a:cubicBezTo>
                    <a:pt x="138" y="1370"/>
                    <a:pt x="229" y="1781"/>
                    <a:pt x="389" y="2146"/>
                  </a:cubicBezTo>
                  <a:cubicBezTo>
                    <a:pt x="480" y="2374"/>
                    <a:pt x="708" y="2580"/>
                    <a:pt x="891" y="2762"/>
                  </a:cubicBezTo>
                  <a:cubicBezTo>
                    <a:pt x="982" y="2854"/>
                    <a:pt x="1028" y="2968"/>
                    <a:pt x="1005" y="3105"/>
                  </a:cubicBezTo>
                  <a:cubicBezTo>
                    <a:pt x="959" y="3379"/>
                    <a:pt x="937" y="3675"/>
                    <a:pt x="891" y="3949"/>
                  </a:cubicBezTo>
                  <a:cubicBezTo>
                    <a:pt x="777" y="3995"/>
                    <a:pt x="663" y="4018"/>
                    <a:pt x="549" y="4040"/>
                  </a:cubicBezTo>
                  <a:cubicBezTo>
                    <a:pt x="1370" y="4040"/>
                    <a:pt x="1576" y="4680"/>
                    <a:pt x="1804" y="5296"/>
                  </a:cubicBezTo>
                  <a:cubicBezTo>
                    <a:pt x="2169" y="4976"/>
                    <a:pt x="2512" y="4657"/>
                    <a:pt x="2854" y="4314"/>
                  </a:cubicBezTo>
                  <a:cubicBezTo>
                    <a:pt x="2795" y="4303"/>
                    <a:pt x="2741" y="4297"/>
                    <a:pt x="2691" y="4297"/>
                  </a:cubicBezTo>
                  <a:cubicBezTo>
                    <a:pt x="2254" y="4297"/>
                    <a:pt x="2118" y="4712"/>
                    <a:pt x="1872" y="4999"/>
                  </a:cubicBezTo>
                  <a:cubicBezTo>
                    <a:pt x="1758" y="4794"/>
                    <a:pt x="1621" y="4634"/>
                    <a:pt x="1576" y="4451"/>
                  </a:cubicBezTo>
                  <a:cubicBezTo>
                    <a:pt x="1553" y="4337"/>
                    <a:pt x="1644" y="4177"/>
                    <a:pt x="1667" y="4040"/>
                  </a:cubicBezTo>
                  <a:cubicBezTo>
                    <a:pt x="1697" y="3919"/>
                    <a:pt x="1769" y="3909"/>
                    <a:pt x="1853" y="3909"/>
                  </a:cubicBezTo>
                  <a:cubicBezTo>
                    <a:pt x="1870" y="3909"/>
                    <a:pt x="1887" y="3909"/>
                    <a:pt x="1905" y="3909"/>
                  </a:cubicBezTo>
                  <a:cubicBezTo>
                    <a:pt x="1932" y="3909"/>
                    <a:pt x="1959" y="3908"/>
                    <a:pt x="1987" y="3904"/>
                  </a:cubicBezTo>
                  <a:cubicBezTo>
                    <a:pt x="2215" y="3858"/>
                    <a:pt x="2466" y="3789"/>
                    <a:pt x="2671" y="3652"/>
                  </a:cubicBezTo>
                  <a:cubicBezTo>
                    <a:pt x="3014" y="3447"/>
                    <a:pt x="3310" y="3173"/>
                    <a:pt x="3630" y="2922"/>
                  </a:cubicBezTo>
                  <a:cubicBezTo>
                    <a:pt x="3521" y="2764"/>
                    <a:pt x="3366" y="2690"/>
                    <a:pt x="3135" y="2690"/>
                  </a:cubicBezTo>
                  <a:cubicBezTo>
                    <a:pt x="2932" y="2690"/>
                    <a:pt x="2670" y="2747"/>
                    <a:pt x="2329" y="2854"/>
                  </a:cubicBezTo>
                  <a:cubicBezTo>
                    <a:pt x="2352" y="2717"/>
                    <a:pt x="2352" y="2602"/>
                    <a:pt x="2352" y="2466"/>
                  </a:cubicBezTo>
                  <a:cubicBezTo>
                    <a:pt x="2557" y="2374"/>
                    <a:pt x="2786" y="2283"/>
                    <a:pt x="2991" y="2192"/>
                  </a:cubicBezTo>
                  <a:cubicBezTo>
                    <a:pt x="3379" y="2055"/>
                    <a:pt x="3607" y="1735"/>
                    <a:pt x="3767" y="1370"/>
                  </a:cubicBezTo>
                  <a:cubicBezTo>
                    <a:pt x="3835" y="1210"/>
                    <a:pt x="3835" y="1050"/>
                    <a:pt x="3699" y="936"/>
                  </a:cubicBezTo>
                  <a:cubicBezTo>
                    <a:pt x="3607" y="1187"/>
                    <a:pt x="3539" y="1438"/>
                    <a:pt x="3402" y="1689"/>
                  </a:cubicBezTo>
                  <a:cubicBezTo>
                    <a:pt x="3301" y="1891"/>
                    <a:pt x="3111" y="2040"/>
                    <a:pt x="2847" y="2040"/>
                  </a:cubicBezTo>
                  <a:cubicBezTo>
                    <a:pt x="2812" y="2040"/>
                    <a:pt x="2777" y="2037"/>
                    <a:pt x="2740" y="2032"/>
                  </a:cubicBezTo>
                  <a:cubicBezTo>
                    <a:pt x="2740" y="1963"/>
                    <a:pt x="2763" y="1872"/>
                    <a:pt x="2763" y="1804"/>
                  </a:cubicBezTo>
                  <a:cubicBezTo>
                    <a:pt x="2747" y="1804"/>
                    <a:pt x="2732" y="1793"/>
                    <a:pt x="2724" y="1793"/>
                  </a:cubicBezTo>
                  <a:cubicBezTo>
                    <a:pt x="2720" y="1793"/>
                    <a:pt x="2717" y="1796"/>
                    <a:pt x="2717" y="1804"/>
                  </a:cubicBezTo>
                  <a:cubicBezTo>
                    <a:pt x="2644" y="1844"/>
                    <a:pt x="2570" y="1865"/>
                    <a:pt x="2503" y="1865"/>
                  </a:cubicBezTo>
                  <a:cubicBezTo>
                    <a:pt x="2382" y="1865"/>
                    <a:pt x="2282" y="1799"/>
                    <a:pt x="2238" y="1667"/>
                  </a:cubicBezTo>
                  <a:cubicBezTo>
                    <a:pt x="2124" y="1256"/>
                    <a:pt x="2101" y="845"/>
                    <a:pt x="2238" y="457"/>
                  </a:cubicBezTo>
                  <a:cubicBezTo>
                    <a:pt x="2261" y="366"/>
                    <a:pt x="2352" y="297"/>
                    <a:pt x="2397" y="229"/>
                  </a:cubicBezTo>
                  <a:cubicBezTo>
                    <a:pt x="2557" y="297"/>
                    <a:pt x="2603" y="388"/>
                    <a:pt x="2580" y="548"/>
                  </a:cubicBezTo>
                  <a:cubicBezTo>
                    <a:pt x="2557" y="822"/>
                    <a:pt x="2557" y="1096"/>
                    <a:pt x="2534" y="1370"/>
                  </a:cubicBezTo>
                  <a:cubicBezTo>
                    <a:pt x="2534" y="1461"/>
                    <a:pt x="2580" y="1530"/>
                    <a:pt x="2580" y="1621"/>
                  </a:cubicBezTo>
                  <a:lnTo>
                    <a:pt x="2694" y="1621"/>
                  </a:lnTo>
                  <a:cubicBezTo>
                    <a:pt x="2740" y="1301"/>
                    <a:pt x="2808" y="959"/>
                    <a:pt x="2854" y="662"/>
                  </a:cubicBezTo>
                  <a:cubicBezTo>
                    <a:pt x="2786" y="571"/>
                    <a:pt x="2717" y="480"/>
                    <a:pt x="2671" y="388"/>
                  </a:cubicBezTo>
                  <a:cubicBezTo>
                    <a:pt x="2626" y="297"/>
                    <a:pt x="2649" y="183"/>
                    <a:pt x="2580" y="115"/>
                  </a:cubicBezTo>
                  <a:cubicBezTo>
                    <a:pt x="2534" y="46"/>
                    <a:pt x="239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28"/>
            <p:cNvSpPr/>
            <p:nvPr/>
          </p:nvSpPr>
          <p:spPr>
            <a:xfrm>
              <a:off x="5879375" y="3341675"/>
              <a:ext cx="18300" cy="27400"/>
            </a:xfrm>
            <a:custGeom>
              <a:avLst/>
              <a:gdLst/>
              <a:ahLst/>
              <a:cxnLst/>
              <a:rect l="l" t="t" r="r" b="b"/>
              <a:pathLst>
                <a:path w="732" h="1096" extrusionOk="0">
                  <a:moveTo>
                    <a:pt x="252" y="0"/>
                  </a:moveTo>
                  <a:cubicBezTo>
                    <a:pt x="206" y="69"/>
                    <a:pt x="138" y="137"/>
                    <a:pt x="69" y="206"/>
                  </a:cubicBezTo>
                  <a:cubicBezTo>
                    <a:pt x="47" y="251"/>
                    <a:pt x="24" y="320"/>
                    <a:pt x="1" y="365"/>
                  </a:cubicBezTo>
                  <a:cubicBezTo>
                    <a:pt x="24" y="388"/>
                    <a:pt x="47" y="411"/>
                    <a:pt x="69" y="434"/>
                  </a:cubicBezTo>
                  <a:cubicBezTo>
                    <a:pt x="115" y="343"/>
                    <a:pt x="138" y="251"/>
                    <a:pt x="206" y="137"/>
                  </a:cubicBezTo>
                  <a:cubicBezTo>
                    <a:pt x="457" y="480"/>
                    <a:pt x="435" y="776"/>
                    <a:pt x="343" y="1073"/>
                  </a:cubicBezTo>
                  <a:cubicBezTo>
                    <a:pt x="366" y="1073"/>
                    <a:pt x="389" y="1096"/>
                    <a:pt x="412" y="1096"/>
                  </a:cubicBezTo>
                  <a:cubicBezTo>
                    <a:pt x="480" y="959"/>
                    <a:pt x="549" y="845"/>
                    <a:pt x="617" y="685"/>
                  </a:cubicBezTo>
                  <a:cubicBezTo>
                    <a:pt x="663" y="685"/>
                    <a:pt x="709" y="685"/>
                    <a:pt x="731" y="708"/>
                  </a:cubicBezTo>
                  <a:cubicBezTo>
                    <a:pt x="640" y="548"/>
                    <a:pt x="572" y="365"/>
                    <a:pt x="457" y="206"/>
                  </a:cubicBezTo>
                  <a:cubicBezTo>
                    <a:pt x="412" y="137"/>
                    <a:pt x="321" y="69"/>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28"/>
            <p:cNvSpPr/>
            <p:nvPr/>
          </p:nvSpPr>
          <p:spPr>
            <a:xfrm>
              <a:off x="5830325" y="3345675"/>
              <a:ext cx="6300" cy="18275"/>
            </a:xfrm>
            <a:custGeom>
              <a:avLst/>
              <a:gdLst/>
              <a:ahLst/>
              <a:cxnLst/>
              <a:rect l="l" t="t" r="r" b="b"/>
              <a:pathLst>
                <a:path w="252" h="731" extrusionOk="0">
                  <a:moveTo>
                    <a:pt x="46" y="23"/>
                  </a:moveTo>
                  <a:cubicBezTo>
                    <a:pt x="46" y="251"/>
                    <a:pt x="23" y="502"/>
                    <a:pt x="0" y="730"/>
                  </a:cubicBezTo>
                  <a:lnTo>
                    <a:pt x="91" y="730"/>
                  </a:lnTo>
                  <a:cubicBezTo>
                    <a:pt x="114" y="548"/>
                    <a:pt x="114" y="342"/>
                    <a:pt x="183" y="183"/>
                  </a:cubicBezTo>
                  <a:cubicBezTo>
                    <a:pt x="251" y="0"/>
                    <a:pt x="68" y="91"/>
                    <a:pt x="46"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28"/>
            <p:cNvSpPr/>
            <p:nvPr/>
          </p:nvSpPr>
          <p:spPr>
            <a:xfrm>
              <a:off x="5841725" y="3345675"/>
              <a:ext cx="9150" cy="19425"/>
            </a:xfrm>
            <a:custGeom>
              <a:avLst/>
              <a:gdLst/>
              <a:ahLst/>
              <a:cxnLst/>
              <a:rect l="l" t="t" r="r" b="b"/>
              <a:pathLst>
                <a:path w="366" h="777" extrusionOk="0">
                  <a:moveTo>
                    <a:pt x="1" y="0"/>
                  </a:moveTo>
                  <a:lnTo>
                    <a:pt x="1" y="0"/>
                  </a:lnTo>
                  <a:cubicBezTo>
                    <a:pt x="115" y="251"/>
                    <a:pt x="206" y="525"/>
                    <a:pt x="297" y="776"/>
                  </a:cubicBezTo>
                  <a:cubicBezTo>
                    <a:pt x="320" y="776"/>
                    <a:pt x="343" y="753"/>
                    <a:pt x="366" y="753"/>
                  </a:cubicBezTo>
                  <a:cubicBezTo>
                    <a:pt x="297" y="479"/>
                    <a:pt x="274" y="18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28"/>
            <p:cNvSpPr/>
            <p:nvPr/>
          </p:nvSpPr>
          <p:spPr>
            <a:xfrm>
              <a:off x="6038025" y="3327975"/>
              <a:ext cx="8000" cy="8575"/>
            </a:xfrm>
            <a:custGeom>
              <a:avLst/>
              <a:gdLst/>
              <a:ahLst/>
              <a:cxnLst/>
              <a:rect l="l" t="t" r="r" b="b"/>
              <a:pathLst>
                <a:path w="320" h="343" extrusionOk="0">
                  <a:moveTo>
                    <a:pt x="320" y="0"/>
                  </a:moveTo>
                  <a:lnTo>
                    <a:pt x="0" y="320"/>
                  </a:lnTo>
                  <a:lnTo>
                    <a:pt x="23" y="343"/>
                  </a:lnTo>
                  <a:cubicBezTo>
                    <a:pt x="115" y="229"/>
                    <a:pt x="229" y="115"/>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28"/>
            <p:cNvSpPr/>
            <p:nvPr/>
          </p:nvSpPr>
          <p:spPr>
            <a:xfrm>
              <a:off x="5685950" y="3373050"/>
              <a:ext cx="6875" cy="5175"/>
            </a:xfrm>
            <a:custGeom>
              <a:avLst/>
              <a:gdLst/>
              <a:ahLst/>
              <a:cxnLst/>
              <a:rect l="l" t="t" r="r" b="b"/>
              <a:pathLst>
                <a:path w="275" h="207" extrusionOk="0">
                  <a:moveTo>
                    <a:pt x="46" y="1"/>
                  </a:moveTo>
                  <a:cubicBezTo>
                    <a:pt x="46" y="23"/>
                    <a:pt x="23" y="69"/>
                    <a:pt x="0" y="92"/>
                  </a:cubicBezTo>
                  <a:lnTo>
                    <a:pt x="228" y="206"/>
                  </a:lnTo>
                  <a:cubicBezTo>
                    <a:pt x="251" y="160"/>
                    <a:pt x="251" y="138"/>
                    <a:pt x="274" y="115"/>
                  </a:cubicBezTo>
                  <a:cubicBezTo>
                    <a:pt x="206" y="69"/>
                    <a:pt x="137" y="4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28"/>
            <p:cNvSpPr/>
            <p:nvPr/>
          </p:nvSpPr>
          <p:spPr>
            <a:xfrm>
              <a:off x="5834875" y="3339950"/>
              <a:ext cx="5725" cy="3450"/>
            </a:xfrm>
            <a:custGeom>
              <a:avLst/>
              <a:gdLst/>
              <a:ahLst/>
              <a:cxnLst/>
              <a:rect l="l" t="t" r="r" b="b"/>
              <a:pathLst>
                <a:path w="229" h="138" extrusionOk="0">
                  <a:moveTo>
                    <a:pt x="1" y="1"/>
                  </a:moveTo>
                  <a:cubicBezTo>
                    <a:pt x="1" y="46"/>
                    <a:pt x="1" y="69"/>
                    <a:pt x="1" y="92"/>
                  </a:cubicBezTo>
                  <a:cubicBezTo>
                    <a:pt x="69" y="115"/>
                    <a:pt x="138" y="115"/>
                    <a:pt x="206" y="138"/>
                  </a:cubicBezTo>
                  <a:cubicBezTo>
                    <a:pt x="206" y="115"/>
                    <a:pt x="206" y="92"/>
                    <a:pt x="229" y="69"/>
                  </a:cubicBezTo>
                  <a:cubicBezTo>
                    <a:pt x="138" y="46"/>
                    <a:pt x="69"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28"/>
            <p:cNvSpPr/>
            <p:nvPr/>
          </p:nvSpPr>
          <p:spPr>
            <a:xfrm>
              <a:off x="5826325" y="3346225"/>
              <a:ext cx="5150" cy="600"/>
            </a:xfrm>
            <a:custGeom>
              <a:avLst/>
              <a:gdLst/>
              <a:ahLst/>
              <a:cxnLst/>
              <a:rect l="l" t="t" r="r" b="b"/>
              <a:pathLst>
                <a:path w="206" h="24" extrusionOk="0">
                  <a:moveTo>
                    <a:pt x="0" y="1"/>
                  </a:moveTo>
                  <a:cubicBezTo>
                    <a:pt x="0" y="1"/>
                    <a:pt x="0" y="24"/>
                    <a:pt x="0" y="24"/>
                  </a:cubicBezTo>
                  <a:cubicBezTo>
                    <a:pt x="69" y="24"/>
                    <a:pt x="137"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28"/>
            <p:cNvSpPr/>
            <p:nvPr/>
          </p:nvSpPr>
          <p:spPr>
            <a:xfrm>
              <a:off x="5824600" y="3349075"/>
              <a:ext cx="1175" cy="1750"/>
            </a:xfrm>
            <a:custGeom>
              <a:avLst/>
              <a:gdLst/>
              <a:ahLst/>
              <a:cxnLst/>
              <a:rect l="l" t="t" r="r" b="b"/>
              <a:pathLst>
                <a:path w="47" h="70" extrusionOk="0">
                  <a:moveTo>
                    <a:pt x="24" y="1"/>
                  </a:moveTo>
                  <a:cubicBezTo>
                    <a:pt x="24" y="24"/>
                    <a:pt x="24" y="47"/>
                    <a:pt x="1" y="47"/>
                  </a:cubicBezTo>
                  <a:cubicBezTo>
                    <a:pt x="24" y="69"/>
                    <a:pt x="24" y="69"/>
                    <a:pt x="24" y="69"/>
                  </a:cubicBezTo>
                  <a:cubicBezTo>
                    <a:pt x="46" y="47"/>
                    <a:pt x="46" y="24"/>
                    <a:pt x="46" y="24"/>
                  </a:cubicBezTo>
                  <a:cubicBezTo>
                    <a:pt x="46" y="24"/>
                    <a:pt x="24"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28"/>
            <p:cNvSpPr/>
            <p:nvPr/>
          </p:nvSpPr>
          <p:spPr>
            <a:xfrm>
              <a:off x="6036875" y="3335950"/>
              <a:ext cx="1750" cy="2325"/>
            </a:xfrm>
            <a:custGeom>
              <a:avLst/>
              <a:gdLst/>
              <a:ahLst/>
              <a:cxnLst/>
              <a:rect l="l" t="t" r="r" b="b"/>
              <a:pathLst>
                <a:path w="70" h="93" extrusionOk="0">
                  <a:moveTo>
                    <a:pt x="46" y="1"/>
                  </a:moveTo>
                  <a:cubicBezTo>
                    <a:pt x="24" y="24"/>
                    <a:pt x="1" y="47"/>
                    <a:pt x="1" y="69"/>
                  </a:cubicBezTo>
                  <a:lnTo>
                    <a:pt x="1" y="92"/>
                  </a:lnTo>
                  <a:cubicBezTo>
                    <a:pt x="24" y="69"/>
                    <a:pt x="46" y="47"/>
                    <a:pt x="69" y="24"/>
                  </a:cubicBezTo>
                  <a:lnTo>
                    <a:pt x="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28"/>
            <p:cNvSpPr/>
            <p:nvPr/>
          </p:nvSpPr>
          <p:spPr>
            <a:xfrm>
              <a:off x="5886225" y="3371900"/>
              <a:ext cx="600" cy="600"/>
            </a:xfrm>
            <a:custGeom>
              <a:avLst/>
              <a:gdLst/>
              <a:ahLst/>
              <a:cxnLst/>
              <a:rect l="l" t="t" r="r" b="b"/>
              <a:pathLst>
                <a:path w="24" h="24" extrusionOk="0">
                  <a:moveTo>
                    <a:pt x="1" y="1"/>
                  </a:moveTo>
                  <a:lnTo>
                    <a:pt x="24"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28"/>
            <p:cNvSpPr/>
            <p:nvPr/>
          </p:nvSpPr>
          <p:spPr>
            <a:xfrm>
              <a:off x="5884525" y="3374200"/>
              <a:ext cx="25" cy="600"/>
            </a:xfrm>
            <a:custGeom>
              <a:avLst/>
              <a:gdLst/>
              <a:ahLst/>
              <a:cxnLst/>
              <a:rect l="l" t="t" r="r" b="b"/>
              <a:pathLst>
                <a:path w="1" h="24" extrusionOk="0">
                  <a:moveTo>
                    <a:pt x="0" y="0"/>
                  </a:moveTo>
                  <a:lnTo>
                    <a:pt x="0" y="2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28"/>
            <p:cNvSpPr/>
            <p:nvPr/>
          </p:nvSpPr>
          <p:spPr>
            <a:xfrm>
              <a:off x="5884525" y="3371900"/>
              <a:ext cx="2300" cy="2325"/>
            </a:xfrm>
            <a:custGeom>
              <a:avLst/>
              <a:gdLst/>
              <a:ahLst/>
              <a:cxnLst/>
              <a:rect l="l" t="t" r="r" b="b"/>
              <a:pathLst>
                <a:path w="92" h="93" extrusionOk="0">
                  <a:moveTo>
                    <a:pt x="69" y="1"/>
                  </a:moveTo>
                  <a:cubicBezTo>
                    <a:pt x="46" y="24"/>
                    <a:pt x="23" y="69"/>
                    <a:pt x="0" y="92"/>
                  </a:cubicBezTo>
                  <a:cubicBezTo>
                    <a:pt x="23" y="69"/>
                    <a:pt x="46" y="47"/>
                    <a:pt x="92" y="2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28"/>
            <p:cNvSpPr/>
            <p:nvPr/>
          </p:nvSpPr>
          <p:spPr>
            <a:xfrm>
              <a:off x="5985525" y="3394725"/>
              <a:ext cx="600" cy="600"/>
            </a:xfrm>
            <a:custGeom>
              <a:avLst/>
              <a:gdLst/>
              <a:ahLst/>
              <a:cxnLst/>
              <a:rect l="l" t="t" r="r" b="b"/>
              <a:pathLst>
                <a:path w="24" h="24" extrusionOk="0">
                  <a:moveTo>
                    <a:pt x="23" y="24"/>
                  </a:moveTo>
                  <a:lnTo>
                    <a:pt x="0" y="1"/>
                  </a:lnTo>
                  <a:lnTo>
                    <a:pt x="23"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1" name="Google Shape;1031;p28"/>
          <p:cNvSpPr txBox="1">
            <a:spLocks noGrp="1"/>
          </p:cNvSpPr>
          <p:nvPr>
            <p:ph type="title"/>
          </p:nvPr>
        </p:nvSpPr>
        <p:spPr>
          <a:xfrm flipH="1">
            <a:off x="1111981" y="1612278"/>
            <a:ext cx="2246400" cy="3165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032" name="Google Shape;1032;p28"/>
          <p:cNvSpPr txBox="1">
            <a:spLocks noGrp="1"/>
          </p:cNvSpPr>
          <p:nvPr>
            <p:ph type="subTitle" idx="1"/>
          </p:nvPr>
        </p:nvSpPr>
        <p:spPr>
          <a:xfrm flipH="1">
            <a:off x="1363693" y="1979478"/>
            <a:ext cx="1994700" cy="8487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033" name="Google Shape;1033;p28"/>
          <p:cNvSpPr txBox="1">
            <a:spLocks noGrp="1"/>
          </p:cNvSpPr>
          <p:nvPr>
            <p:ph type="title" idx="2"/>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6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034" name="Google Shape;1034;p28"/>
          <p:cNvSpPr txBox="1">
            <a:spLocks noGrp="1"/>
          </p:cNvSpPr>
          <p:nvPr>
            <p:ph type="title" idx="3"/>
          </p:nvPr>
        </p:nvSpPr>
        <p:spPr>
          <a:xfrm>
            <a:off x="5785503" y="1612278"/>
            <a:ext cx="2246400" cy="3165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035" name="Google Shape;1035;p28"/>
          <p:cNvSpPr txBox="1">
            <a:spLocks noGrp="1"/>
          </p:cNvSpPr>
          <p:nvPr>
            <p:ph type="subTitle" idx="4"/>
          </p:nvPr>
        </p:nvSpPr>
        <p:spPr>
          <a:xfrm>
            <a:off x="5785503" y="1979478"/>
            <a:ext cx="1994700" cy="848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036" name="Google Shape;1036;p28"/>
          <p:cNvSpPr txBox="1">
            <a:spLocks noGrp="1"/>
          </p:cNvSpPr>
          <p:nvPr>
            <p:ph type="title" idx="5"/>
          </p:nvPr>
        </p:nvSpPr>
        <p:spPr>
          <a:xfrm flipH="1">
            <a:off x="1111981" y="3095653"/>
            <a:ext cx="2246400" cy="3165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037" name="Google Shape;1037;p28"/>
          <p:cNvSpPr txBox="1">
            <a:spLocks noGrp="1"/>
          </p:cNvSpPr>
          <p:nvPr>
            <p:ph type="subTitle" idx="6"/>
          </p:nvPr>
        </p:nvSpPr>
        <p:spPr>
          <a:xfrm flipH="1">
            <a:off x="1363693" y="3462861"/>
            <a:ext cx="1994700" cy="8487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038" name="Google Shape;1038;p28"/>
          <p:cNvSpPr txBox="1">
            <a:spLocks noGrp="1"/>
          </p:cNvSpPr>
          <p:nvPr>
            <p:ph type="title" idx="7"/>
          </p:nvPr>
        </p:nvSpPr>
        <p:spPr>
          <a:xfrm>
            <a:off x="5785503" y="3095654"/>
            <a:ext cx="2246400" cy="3165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039" name="Google Shape;1039;p28"/>
          <p:cNvSpPr txBox="1">
            <a:spLocks noGrp="1"/>
          </p:cNvSpPr>
          <p:nvPr>
            <p:ph type="subTitle" idx="8"/>
          </p:nvPr>
        </p:nvSpPr>
        <p:spPr>
          <a:xfrm>
            <a:off x="5785503" y="3462861"/>
            <a:ext cx="1994700" cy="848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and four columns 3">
  <p:cSld name="CUSTOM_4_1_1_1_1">
    <p:spTree>
      <p:nvGrpSpPr>
        <p:cNvPr id="1" name="Shape 1040"/>
        <p:cNvGrpSpPr/>
        <p:nvPr/>
      </p:nvGrpSpPr>
      <p:grpSpPr>
        <a:xfrm>
          <a:off x="0" y="0"/>
          <a:ext cx="0" cy="0"/>
          <a:chOff x="0" y="0"/>
          <a:chExt cx="0" cy="0"/>
        </a:xfrm>
      </p:grpSpPr>
      <p:sp>
        <p:nvSpPr>
          <p:cNvPr id="1041" name="Google Shape;1041;p29"/>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6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042" name="Google Shape;1042;p29"/>
          <p:cNvSpPr txBox="1">
            <a:spLocks noGrp="1"/>
          </p:cNvSpPr>
          <p:nvPr>
            <p:ph type="title" idx="2"/>
          </p:nvPr>
        </p:nvSpPr>
        <p:spPr>
          <a:xfrm>
            <a:off x="709875" y="2736929"/>
            <a:ext cx="1873800" cy="494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7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043" name="Google Shape;1043;p29"/>
          <p:cNvSpPr txBox="1">
            <a:spLocks noGrp="1"/>
          </p:cNvSpPr>
          <p:nvPr>
            <p:ph type="subTitle" idx="1"/>
          </p:nvPr>
        </p:nvSpPr>
        <p:spPr>
          <a:xfrm>
            <a:off x="709875" y="3412253"/>
            <a:ext cx="1873800" cy="709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1044" name="Google Shape;1044;p29"/>
          <p:cNvSpPr txBox="1">
            <a:spLocks noGrp="1"/>
          </p:cNvSpPr>
          <p:nvPr>
            <p:ph type="title" idx="3"/>
          </p:nvPr>
        </p:nvSpPr>
        <p:spPr>
          <a:xfrm>
            <a:off x="2658806" y="2736929"/>
            <a:ext cx="1873800" cy="494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7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045" name="Google Shape;1045;p29"/>
          <p:cNvSpPr txBox="1">
            <a:spLocks noGrp="1"/>
          </p:cNvSpPr>
          <p:nvPr>
            <p:ph type="subTitle" idx="4"/>
          </p:nvPr>
        </p:nvSpPr>
        <p:spPr>
          <a:xfrm>
            <a:off x="2658821" y="3412253"/>
            <a:ext cx="1873800" cy="709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1046" name="Google Shape;1046;p29"/>
          <p:cNvSpPr txBox="1">
            <a:spLocks noGrp="1"/>
          </p:cNvSpPr>
          <p:nvPr>
            <p:ph type="title" idx="5"/>
          </p:nvPr>
        </p:nvSpPr>
        <p:spPr>
          <a:xfrm>
            <a:off x="4607733" y="2736921"/>
            <a:ext cx="1873800" cy="494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7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047" name="Google Shape;1047;p29"/>
          <p:cNvSpPr txBox="1">
            <a:spLocks noGrp="1"/>
          </p:cNvSpPr>
          <p:nvPr>
            <p:ph type="subTitle" idx="6"/>
          </p:nvPr>
        </p:nvSpPr>
        <p:spPr>
          <a:xfrm>
            <a:off x="4607741" y="3412177"/>
            <a:ext cx="1873800" cy="709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1048" name="Google Shape;1048;p29"/>
          <p:cNvSpPr txBox="1">
            <a:spLocks noGrp="1"/>
          </p:cNvSpPr>
          <p:nvPr>
            <p:ph type="title" idx="7"/>
          </p:nvPr>
        </p:nvSpPr>
        <p:spPr>
          <a:xfrm>
            <a:off x="6556651" y="2736929"/>
            <a:ext cx="1873800" cy="494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7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049" name="Google Shape;1049;p29"/>
          <p:cNvSpPr txBox="1">
            <a:spLocks noGrp="1"/>
          </p:cNvSpPr>
          <p:nvPr>
            <p:ph type="subTitle" idx="8"/>
          </p:nvPr>
        </p:nvSpPr>
        <p:spPr>
          <a:xfrm>
            <a:off x="6556673" y="3412192"/>
            <a:ext cx="1873800" cy="709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1050" name="Google Shape;1050;p29"/>
          <p:cNvGrpSpPr/>
          <p:nvPr/>
        </p:nvGrpSpPr>
        <p:grpSpPr>
          <a:xfrm>
            <a:off x="7677783" y="540025"/>
            <a:ext cx="1173939" cy="693220"/>
            <a:chOff x="-470575" y="2279200"/>
            <a:chExt cx="1105300" cy="652750"/>
          </a:xfrm>
        </p:grpSpPr>
        <p:sp>
          <p:nvSpPr>
            <p:cNvPr id="1051" name="Google Shape;1051;p29"/>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29"/>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29"/>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29"/>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29"/>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29"/>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 name="Google Shape;1057;p29"/>
          <p:cNvGrpSpPr/>
          <p:nvPr/>
        </p:nvGrpSpPr>
        <p:grpSpPr>
          <a:xfrm flipH="1">
            <a:off x="7877232" y="4366923"/>
            <a:ext cx="1488764" cy="1662095"/>
            <a:chOff x="5605475" y="3306175"/>
            <a:chExt cx="598450" cy="668125"/>
          </a:xfrm>
        </p:grpSpPr>
        <p:sp>
          <p:nvSpPr>
            <p:cNvPr id="1058" name="Google Shape;1058;p29"/>
            <p:cNvSpPr/>
            <p:nvPr/>
          </p:nvSpPr>
          <p:spPr>
            <a:xfrm>
              <a:off x="5605475" y="3306175"/>
              <a:ext cx="598450" cy="668125"/>
            </a:xfrm>
            <a:custGeom>
              <a:avLst/>
              <a:gdLst/>
              <a:ahLst/>
              <a:cxnLst/>
              <a:rect l="l" t="t" r="r" b="b"/>
              <a:pathLst>
                <a:path w="23938" h="26725" extrusionOk="0">
                  <a:moveTo>
                    <a:pt x="17462" y="941"/>
                  </a:moveTo>
                  <a:cubicBezTo>
                    <a:pt x="17461" y="949"/>
                    <a:pt x="17459" y="958"/>
                    <a:pt x="17457" y="966"/>
                  </a:cubicBezTo>
                  <a:lnTo>
                    <a:pt x="17457" y="966"/>
                  </a:lnTo>
                  <a:cubicBezTo>
                    <a:pt x="17459" y="965"/>
                    <a:pt x="17460" y="965"/>
                    <a:pt x="17462" y="964"/>
                  </a:cubicBezTo>
                  <a:lnTo>
                    <a:pt x="17462" y="941"/>
                  </a:lnTo>
                  <a:close/>
                  <a:moveTo>
                    <a:pt x="15773" y="279"/>
                  </a:moveTo>
                  <a:cubicBezTo>
                    <a:pt x="15819" y="325"/>
                    <a:pt x="15887" y="347"/>
                    <a:pt x="15910" y="393"/>
                  </a:cubicBezTo>
                  <a:cubicBezTo>
                    <a:pt x="16184" y="690"/>
                    <a:pt x="16458" y="1009"/>
                    <a:pt x="16663" y="1375"/>
                  </a:cubicBezTo>
                  <a:cubicBezTo>
                    <a:pt x="16823" y="1671"/>
                    <a:pt x="16823" y="1945"/>
                    <a:pt x="16686" y="2242"/>
                  </a:cubicBezTo>
                  <a:cubicBezTo>
                    <a:pt x="16610" y="2432"/>
                    <a:pt x="16502" y="2527"/>
                    <a:pt x="16323" y="2527"/>
                  </a:cubicBezTo>
                  <a:cubicBezTo>
                    <a:pt x="16291" y="2527"/>
                    <a:pt x="16258" y="2524"/>
                    <a:pt x="16221" y="2518"/>
                  </a:cubicBezTo>
                  <a:lnTo>
                    <a:pt x="16221" y="2518"/>
                  </a:lnTo>
                  <a:cubicBezTo>
                    <a:pt x="16066" y="2137"/>
                    <a:pt x="15953" y="1757"/>
                    <a:pt x="15773" y="1420"/>
                  </a:cubicBezTo>
                  <a:cubicBezTo>
                    <a:pt x="15568" y="1032"/>
                    <a:pt x="15522" y="667"/>
                    <a:pt x="15773" y="279"/>
                  </a:cubicBezTo>
                  <a:close/>
                  <a:moveTo>
                    <a:pt x="14860" y="1417"/>
                  </a:moveTo>
                  <a:cubicBezTo>
                    <a:pt x="14910" y="1417"/>
                    <a:pt x="14958" y="1430"/>
                    <a:pt x="14997" y="1443"/>
                  </a:cubicBezTo>
                  <a:cubicBezTo>
                    <a:pt x="15408" y="1557"/>
                    <a:pt x="15842" y="2151"/>
                    <a:pt x="15819" y="2630"/>
                  </a:cubicBezTo>
                  <a:cubicBezTo>
                    <a:pt x="15690" y="2614"/>
                    <a:pt x="15549" y="2598"/>
                    <a:pt x="15413" y="2598"/>
                  </a:cubicBezTo>
                  <a:cubicBezTo>
                    <a:pt x="15357" y="2598"/>
                    <a:pt x="15302" y="2600"/>
                    <a:pt x="15248" y="2607"/>
                  </a:cubicBezTo>
                  <a:cubicBezTo>
                    <a:pt x="15227" y="2609"/>
                    <a:pt x="15207" y="2610"/>
                    <a:pt x="15187" y="2610"/>
                  </a:cubicBezTo>
                  <a:cubicBezTo>
                    <a:pt x="14977" y="2610"/>
                    <a:pt x="14838" y="2502"/>
                    <a:pt x="14754" y="2285"/>
                  </a:cubicBezTo>
                  <a:lnTo>
                    <a:pt x="14754" y="2285"/>
                  </a:lnTo>
                  <a:cubicBezTo>
                    <a:pt x="14823" y="2265"/>
                    <a:pt x="14925" y="2261"/>
                    <a:pt x="14837" y="2173"/>
                  </a:cubicBezTo>
                  <a:cubicBezTo>
                    <a:pt x="14769" y="2105"/>
                    <a:pt x="14655" y="2082"/>
                    <a:pt x="14609" y="2014"/>
                  </a:cubicBezTo>
                  <a:cubicBezTo>
                    <a:pt x="14518" y="1900"/>
                    <a:pt x="14449" y="1763"/>
                    <a:pt x="14472" y="1648"/>
                  </a:cubicBezTo>
                  <a:cubicBezTo>
                    <a:pt x="14495" y="1557"/>
                    <a:pt x="14655" y="1489"/>
                    <a:pt x="14746" y="1443"/>
                  </a:cubicBezTo>
                  <a:cubicBezTo>
                    <a:pt x="14785" y="1424"/>
                    <a:pt x="14823" y="1417"/>
                    <a:pt x="14860" y="1417"/>
                  </a:cubicBezTo>
                  <a:close/>
                  <a:moveTo>
                    <a:pt x="16221" y="2551"/>
                  </a:moveTo>
                  <a:cubicBezTo>
                    <a:pt x="16231" y="2583"/>
                    <a:pt x="16235" y="2613"/>
                    <a:pt x="16252" y="2630"/>
                  </a:cubicBezTo>
                  <a:lnTo>
                    <a:pt x="16207" y="2630"/>
                  </a:lnTo>
                  <a:cubicBezTo>
                    <a:pt x="16207" y="2611"/>
                    <a:pt x="16207" y="2575"/>
                    <a:pt x="16221" y="2551"/>
                  </a:cubicBezTo>
                  <a:close/>
                  <a:moveTo>
                    <a:pt x="17791" y="2988"/>
                  </a:moveTo>
                  <a:cubicBezTo>
                    <a:pt x="18396" y="2988"/>
                    <a:pt x="18726" y="3225"/>
                    <a:pt x="18991" y="3771"/>
                  </a:cubicBezTo>
                  <a:cubicBezTo>
                    <a:pt x="18877" y="3703"/>
                    <a:pt x="18809" y="3680"/>
                    <a:pt x="18786" y="3611"/>
                  </a:cubicBezTo>
                  <a:cubicBezTo>
                    <a:pt x="18626" y="3338"/>
                    <a:pt x="18352" y="3338"/>
                    <a:pt x="18078" y="3338"/>
                  </a:cubicBezTo>
                  <a:cubicBezTo>
                    <a:pt x="17782" y="3360"/>
                    <a:pt x="17485" y="3383"/>
                    <a:pt x="17188" y="3406"/>
                  </a:cubicBezTo>
                  <a:cubicBezTo>
                    <a:pt x="17168" y="3408"/>
                    <a:pt x="17148" y="3409"/>
                    <a:pt x="17129" y="3409"/>
                  </a:cubicBezTo>
                  <a:cubicBezTo>
                    <a:pt x="16956" y="3409"/>
                    <a:pt x="16837" y="3317"/>
                    <a:pt x="16755" y="3132"/>
                  </a:cubicBezTo>
                  <a:cubicBezTo>
                    <a:pt x="17173" y="3038"/>
                    <a:pt x="17511" y="2988"/>
                    <a:pt x="17791" y="2988"/>
                  </a:cubicBezTo>
                  <a:close/>
                  <a:moveTo>
                    <a:pt x="5275" y="1274"/>
                  </a:moveTo>
                  <a:cubicBezTo>
                    <a:pt x="5336" y="1274"/>
                    <a:pt x="5388" y="1315"/>
                    <a:pt x="5456" y="1397"/>
                  </a:cubicBezTo>
                  <a:cubicBezTo>
                    <a:pt x="5639" y="1694"/>
                    <a:pt x="5593" y="1991"/>
                    <a:pt x="5662" y="2333"/>
                  </a:cubicBezTo>
                  <a:cubicBezTo>
                    <a:pt x="5593" y="2813"/>
                    <a:pt x="5502" y="3292"/>
                    <a:pt x="5410" y="3794"/>
                  </a:cubicBezTo>
                  <a:cubicBezTo>
                    <a:pt x="5410" y="3840"/>
                    <a:pt x="5388" y="3908"/>
                    <a:pt x="5342" y="3931"/>
                  </a:cubicBezTo>
                  <a:cubicBezTo>
                    <a:pt x="5273" y="3999"/>
                    <a:pt x="5182" y="4068"/>
                    <a:pt x="5114" y="4068"/>
                  </a:cubicBezTo>
                  <a:cubicBezTo>
                    <a:pt x="5045" y="4045"/>
                    <a:pt x="4931" y="3954"/>
                    <a:pt x="4885" y="3885"/>
                  </a:cubicBezTo>
                  <a:cubicBezTo>
                    <a:pt x="4817" y="3748"/>
                    <a:pt x="4771" y="3611"/>
                    <a:pt x="4726" y="3475"/>
                  </a:cubicBezTo>
                  <a:cubicBezTo>
                    <a:pt x="4612" y="3201"/>
                    <a:pt x="4475" y="2950"/>
                    <a:pt x="4360" y="2676"/>
                  </a:cubicBezTo>
                  <a:cubicBezTo>
                    <a:pt x="4292" y="2539"/>
                    <a:pt x="4315" y="2447"/>
                    <a:pt x="4429" y="2310"/>
                  </a:cubicBezTo>
                  <a:cubicBezTo>
                    <a:pt x="4543" y="2196"/>
                    <a:pt x="4612" y="2037"/>
                    <a:pt x="4680" y="1877"/>
                  </a:cubicBezTo>
                  <a:cubicBezTo>
                    <a:pt x="4771" y="1626"/>
                    <a:pt x="4931" y="1466"/>
                    <a:pt x="5137" y="1329"/>
                  </a:cubicBezTo>
                  <a:cubicBezTo>
                    <a:pt x="5191" y="1292"/>
                    <a:pt x="5235" y="1274"/>
                    <a:pt x="5275" y="1274"/>
                  </a:cubicBezTo>
                  <a:close/>
                  <a:moveTo>
                    <a:pt x="15709" y="2740"/>
                  </a:moveTo>
                  <a:cubicBezTo>
                    <a:pt x="15827" y="2740"/>
                    <a:pt x="15930" y="2815"/>
                    <a:pt x="15910" y="2995"/>
                  </a:cubicBezTo>
                  <a:cubicBezTo>
                    <a:pt x="15727" y="3018"/>
                    <a:pt x="15522" y="3018"/>
                    <a:pt x="15454" y="3246"/>
                  </a:cubicBezTo>
                  <a:cubicBezTo>
                    <a:pt x="15556" y="3201"/>
                    <a:pt x="15665" y="3166"/>
                    <a:pt x="15779" y="3166"/>
                  </a:cubicBezTo>
                  <a:cubicBezTo>
                    <a:pt x="15893" y="3166"/>
                    <a:pt x="16013" y="3201"/>
                    <a:pt x="16138" y="3292"/>
                  </a:cubicBezTo>
                  <a:cubicBezTo>
                    <a:pt x="15750" y="3589"/>
                    <a:pt x="15522" y="4091"/>
                    <a:pt x="14906" y="4091"/>
                  </a:cubicBezTo>
                  <a:cubicBezTo>
                    <a:pt x="15043" y="3817"/>
                    <a:pt x="15180" y="3589"/>
                    <a:pt x="15294" y="3360"/>
                  </a:cubicBezTo>
                  <a:lnTo>
                    <a:pt x="15248" y="3315"/>
                  </a:lnTo>
                  <a:cubicBezTo>
                    <a:pt x="15157" y="3338"/>
                    <a:pt x="15020" y="3338"/>
                    <a:pt x="14974" y="3406"/>
                  </a:cubicBezTo>
                  <a:cubicBezTo>
                    <a:pt x="14860" y="3543"/>
                    <a:pt x="14814" y="3726"/>
                    <a:pt x="14723" y="3954"/>
                  </a:cubicBezTo>
                  <a:cubicBezTo>
                    <a:pt x="14678" y="3954"/>
                    <a:pt x="14563" y="3999"/>
                    <a:pt x="14449" y="4022"/>
                  </a:cubicBezTo>
                  <a:cubicBezTo>
                    <a:pt x="14244" y="3611"/>
                    <a:pt x="14404" y="3041"/>
                    <a:pt x="14814" y="2904"/>
                  </a:cubicBezTo>
                  <a:cubicBezTo>
                    <a:pt x="15088" y="2790"/>
                    <a:pt x="15385" y="2767"/>
                    <a:pt x="15659" y="2744"/>
                  </a:cubicBezTo>
                  <a:cubicBezTo>
                    <a:pt x="15676" y="2741"/>
                    <a:pt x="15692" y="2740"/>
                    <a:pt x="15709" y="2740"/>
                  </a:cubicBezTo>
                  <a:close/>
                  <a:moveTo>
                    <a:pt x="17892" y="3491"/>
                  </a:moveTo>
                  <a:cubicBezTo>
                    <a:pt x="17932" y="3491"/>
                    <a:pt x="17971" y="3493"/>
                    <a:pt x="18010" y="3497"/>
                  </a:cubicBezTo>
                  <a:cubicBezTo>
                    <a:pt x="18193" y="3497"/>
                    <a:pt x="18375" y="3566"/>
                    <a:pt x="18535" y="3634"/>
                  </a:cubicBezTo>
                  <a:cubicBezTo>
                    <a:pt x="18695" y="3726"/>
                    <a:pt x="18832" y="3885"/>
                    <a:pt x="19014" y="3999"/>
                  </a:cubicBezTo>
                  <a:cubicBezTo>
                    <a:pt x="18847" y="4133"/>
                    <a:pt x="18656" y="4218"/>
                    <a:pt x="18440" y="4218"/>
                  </a:cubicBezTo>
                  <a:cubicBezTo>
                    <a:pt x="18361" y="4218"/>
                    <a:pt x="18278" y="4207"/>
                    <a:pt x="18193" y="4182"/>
                  </a:cubicBezTo>
                  <a:cubicBezTo>
                    <a:pt x="17850" y="4068"/>
                    <a:pt x="17462" y="3999"/>
                    <a:pt x="17302" y="3543"/>
                  </a:cubicBezTo>
                  <a:cubicBezTo>
                    <a:pt x="17542" y="3525"/>
                    <a:pt x="17723" y="3491"/>
                    <a:pt x="17892" y="3491"/>
                  </a:cubicBezTo>
                  <a:close/>
                  <a:moveTo>
                    <a:pt x="7548" y="4476"/>
                  </a:moveTo>
                  <a:cubicBezTo>
                    <a:pt x="7611" y="4476"/>
                    <a:pt x="7674" y="4477"/>
                    <a:pt x="7739" y="4479"/>
                  </a:cubicBezTo>
                  <a:cubicBezTo>
                    <a:pt x="7647" y="4661"/>
                    <a:pt x="7556" y="4798"/>
                    <a:pt x="7488" y="4935"/>
                  </a:cubicBezTo>
                  <a:cubicBezTo>
                    <a:pt x="7271" y="5289"/>
                    <a:pt x="6987" y="5525"/>
                    <a:pt x="6591" y="5525"/>
                  </a:cubicBezTo>
                  <a:cubicBezTo>
                    <a:pt x="6528" y="5525"/>
                    <a:pt x="6461" y="5519"/>
                    <a:pt x="6392" y="5506"/>
                  </a:cubicBezTo>
                  <a:cubicBezTo>
                    <a:pt x="6209" y="5460"/>
                    <a:pt x="6004" y="5460"/>
                    <a:pt x="5821" y="5392"/>
                  </a:cubicBezTo>
                  <a:cubicBezTo>
                    <a:pt x="5753" y="5392"/>
                    <a:pt x="5684" y="5301"/>
                    <a:pt x="5662" y="5232"/>
                  </a:cubicBezTo>
                  <a:cubicBezTo>
                    <a:pt x="5616" y="5141"/>
                    <a:pt x="5616" y="5049"/>
                    <a:pt x="5593" y="4935"/>
                  </a:cubicBezTo>
                  <a:cubicBezTo>
                    <a:pt x="6202" y="4600"/>
                    <a:pt x="6829" y="4476"/>
                    <a:pt x="7548" y="4476"/>
                  </a:cubicBezTo>
                  <a:close/>
                  <a:moveTo>
                    <a:pt x="7877" y="5503"/>
                  </a:moveTo>
                  <a:cubicBezTo>
                    <a:pt x="7919" y="5503"/>
                    <a:pt x="7921" y="5535"/>
                    <a:pt x="7921" y="5628"/>
                  </a:cubicBezTo>
                  <a:lnTo>
                    <a:pt x="7921" y="5628"/>
                  </a:lnTo>
                  <a:cubicBezTo>
                    <a:pt x="7865" y="5592"/>
                    <a:pt x="7822" y="5569"/>
                    <a:pt x="7761" y="5529"/>
                  </a:cubicBezTo>
                  <a:cubicBezTo>
                    <a:pt x="7817" y="5513"/>
                    <a:pt x="7853" y="5503"/>
                    <a:pt x="7877" y="5503"/>
                  </a:cubicBezTo>
                  <a:close/>
                  <a:moveTo>
                    <a:pt x="7510" y="5460"/>
                  </a:moveTo>
                  <a:cubicBezTo>
                    <a:pt x="7533" y="5620"/>
                    <a:pt x="7556" y="5803"/>
                    <a:pt x="7602" y="5962"/>
                  </a:cubicBezTo>
                  <a:cubicBezTo>
                    <a:pt x="7623" y="6093"/>
                    <a:pt x="7666" y="6244"/>
                    <a:pt x="7709" y="6376"/>
                  </a:cubicBezTo>
                  <a:lnTo>
                    <a:pt x="7709" y="6376"/>
                  </a:lnTo>
                  <a:cubicBezTo>
                    <a:pt x="7422" y="6179"/>
                    <a:pt x="7134" y="6001"/>
                    <a:pt x="6803" y="5780"/>
                  </a:cubicBezTo>
                  <a:cubicBezTo>
                    <a:pt x="7077" y="5643"/>
                    <a:pt x="7305" y="5552"/>
                    <a:pt x="7510" y="5460"/>
                  </a:cubicBezTo>
                  <a:close/>
                  <a:moveTo>
                    <a:pt x="7741" y="6410"/>
                  </a:moveTo>
                  <a:cubicBezTo>
                    <a:pt x="7771" y="6428"/>
                    <a:pt x="7789" y="6446"/>
                    <a:pt x="7807" y="6465"/>
                  </a:cubicBezTo>
                  <a:cubicBezTo>
                    <a:pt x="7784" y="6487"/>
                    <a:pt x="7784" y="6487"/>
                    <a:pt x="7784" y="6487"/>
                  </a:cubicBezTo>
                  <a:cubicBezTo>
                    <a:pt x="7765" y="6469"/>
                    <a:pt x="7747" y="6434"/>
                    <a:pt x="7741" y="6410"/>
                  </a:cubicBezTo>
                  <a:close/>
                  <a:moveTo>
                    <a:pt x="7967" y="6373"/>
                  </a:moveTo>
                  <a:lnTo>
                    <a:pt x="7967" y="6373"/>
                  </a:lnTo>
                  <a:cubicBezTo>
                    <a:pt x="8127" y="6419"/>
                    <a:pt x="8286" y="6442"/>
                    <a:pt x="8423" y="6487"/>
                  </a:cubicBezTo>
                  <a:cubicBezTo>
                    <a:pt x="8343" y="6487"/>
                    <a:pt x="8258" y="6516"/>
                    <a:pt x="8178" y="6516"/>
                  </a:cubicBezTo>
                  <a:cubicBezTo>
                    <a:pt x="8098" y="6516"/>
                    <a:pt x="8024" y="6487"/>
                    <a:pt x="7967" y="6373"/>
                  </a:cubicBezTo>
                  <a:close/>
                  <a:moveTo>
                    <a:pt x="12744" y="5732"/>
                  </a:moveTo>
                  <a:cubicBezTo>
                    <a:pt x="13244" y="5732"/>
                    <a:pt x="13953" y="6348"/>
                    <a:pt x="14130" y="6921"/>
                  </a:cubicBezTo>
                  <a:cubicBezTo>
                    <a:pt x="14056" y="6984"/>
                    <a:pt x="13983" y="7013"/>
                    <a:pt x="13912" y="7013"/>
                  </a:cubicBezTo>
                  <a:cubicBezTo>
                    <a:pt x="13828" y="7013"/>
                    <a:pt x="13747" y="6972"/>
                    <a:pt x="13673" y="6898"/>
                  </a:cubicBezTo>
                  <a:cubicBezTo>
                    <a:pt x="13399" y="6602"/>
                    <a:pt x="13125" y="6305"/>
                    <a:pt x="12851" y="6008"/>
                  </a:cubicBezTo>
                  <a:cubicBezTo>
                    <a:pt x="12783" y="5940"/>
                    <a:pt x="12760" y="5826"/>
                    <a:pt x="12692" y="5734"/>
                  </a:cubicBezTo>
                  <a:cubicBezTo>
                    <a:pt x="12709" y="5733"/>
                    <a:pt x="12726" y="5732"/>
                    <a:pt x="12744" y="5732"/>
                  </a:cubicBezTo>
                  <a:close/>
                  <a:moveTo>
                    <a:pt x="12864" y="6659"/>
                  </a:moveTo>
                  <a:cubicBezTo>
                    <a:pt x="13004" y="6659"/>
                    <a:pt x="13081" y="6744"/>
                    <a:pt x="13308" y="7035"/>
                  </a:cubicBezTo>
                  <a:cubicBezTo>
                    <a:pt x="13197" y="7047"/>
                    <a:pt x="13115" y="7056"/>
                    <a:pt x="13050" y="7056"/>
                  </a:cubicBezTo>
                  <a:cubicBezTo>
                    <a:pt x="12859" y="7056"/>
                    <a:pt x="12816" y="6982"/>
                    <a:pt x="12646" y="6693"/>
                  </a:cubicBezTo>
                  <a:cubicBezTo>
                    <a:pt x="12739" y="6673"/>
                    <a:pt x="12806" y="6659"/>
                    <a:pt x="12864" y="6659"/>
                  </a:cubicBezTo>
                  <a:close/>
                  <a:moveTo>
                    <a:pt x="5118" y="5001"/>
                  </a:moveTo>
                  <a:cubicBezTo>
                    <a:pt x="5285" y="5001"/>
                    <a:pt x="5346" y="5107"/>
                    <a:pt x="5388" y="5232"/>
                  </a:cubicBezTo>
                  <a:cubicBezTo>
                    <a:pt x="5525" y="5643"/>
                    <a:pt x="5456" y="6031"/>
                    <a:pt x="5296" y="6419"/>
                  </a:cubicBezTo>
                  <a:cubicBezTo>
                    <a:pt x="5091" y="6875"/>
                    <a:pt x="4726" y="7058"/>
                    <a:pt x="4269" y="7127"/>
                  </a:cubicBezTo>
                  <a:cubicBezTo>
                    <a:pt x="4242" y="7129"/>
                    <a:pt x="4216" y="7131"/>
                    <a:pt x="4191" y="7131"/>
                  </a:cubicBezTo>
                  <a:cubicBezTo>
                    <a:pt x="4004" y="7131"/>
                    <a:pt x="3865" y="7051"/>
                    <a:pt x="3744" y="6830"/>
                  </a:cubicBezTo>
                  <a:cubicBezTo>
                    <a:pt x="3835" y="6739"/>
                    <a:pt x="3927" y="6602"/>
                    <a:pt x="4041" y="6487"/>
                  </a:cubicBezTo>
                  <a:cubicBezTo>
                    <a:pt x="4406" y="6145"/>
                    <a:pt x="4680" y="5734"/>
                    <a:pt x="4840" y="5278"/>
                  </a:cubicBezTo>
                  <a:cubicBezTo>
                    <a:pt x="4885" y="5141"/>
                    <a:pt x="4885" y="5027"/>
                    <a:pt x="5068" y="5004"/>
                  </a:cubicBezTo>
                  <a:cubicBezTo>
                    <a:pt x="5086" y="5002"/>
                    <a:pt x="5103" y="5001"/>
                    <a:pt x="5118" y="5001"/>
                  </a:cubicBezTo>
                  <a:close/>
                  <a:moveTo>
                    <a:pt x="6179" y="6564"/>
                  </a:moveTo>
                  <a:cubicBezTo>
                    <a:pt x="6257" y="6564"/>
                    <a:pt x="6367" y="6612"/>
                    <a:pt x="6438" y="6647"/>
                  </a:cubicBezTo>
                  <a:cubicBezTo>
                    <a:pt x="6666" y="6761"/>
                    <a:pt x="6689" y="6990"/>
                    <a:pt x="6689" y="7195"/>
                  </a:cubicBezTo>
                  <a:cubicBezTo>
                    <a:pt x="6705" y="7346"/>
                    <a:pt x="6611" y="7436"/>
                    <a:pt x="6487" y="7436"/>
                  </a:cubicBezTo>
                  <a:cubicBezTo>
                    <a:pt x="6442" y="7436"/>
                    <a:pt x="6394" y="7424"/>
                    <a:pt x="6346" y="7400"/>
                  </a:cubicBezTo>
                  <a:cubicBezTo>
                    <a:pt x="6141" y="7309"/>
                    <a:pt x="6004" y="7149"/>
                    <a:pt x="5958" y="6875"/>
                  </a:cubicBezTo>
                  <a:cubicBezTo>
                    <a:pt x="6004" y="6784"/>
                    <a:pt x="6027" y="6624"/>
                    <a:pt x="6118" y="6579"/>
                  </a:cubicBezTo>
                  <a:cubicBezTo>
                    <a:pt x="6134" y="6568"/>
                    <a:pt x="6155" y="6564"/>
                    <a:pt x="6179" y="6564"/>
                  </a:cubicBezTo>
                  <a:close/>
                  <a:moveTo>
                    <a:pt x="14263" y="7531"/>
                  </a:moveTo>
                  <a:cubicBezTo>
                    <a:pt x="14312" y="7531"/>
                    <a:pt x="14365" y="7554"/>
                    <a:pt x="14426" y="7606"/>
                  </a:cubicBezTo>
                  <a:cubicBezTo>
                    <a:pt x="14205" y="8108"/>
                    <a:pt x="13878" y="8398"/>
                    <a:pt x="13523" y="8398"/>
                  </a:cubicBezTo>
                  <a:cubicBezTo>
                    <a:pt x="13475" y="8398"/>
                    <a:pt x="13426" y="8393"/>
                    <a:pt x="13376" y="8382"/>
                  </a:cubicBezTo>
                  <a:cubicBezTo>
                    <a:pt x="13422" y="8268"/>
                    <a:pt x="13422" y="8131"/>
                    <a:pt x="13491" y="8040"/>
                  </a:cubicBezTo>
                  <a:cubicBezTo>
                    <a:pt x="13536" y="7948"/>
                    <a:pt x="13650" y="7880"/>
                    <a:pt x="13742" y="7811"/>
                  </a:cubicBezTo>
                  <a:cubicBezTo>
                    <a:pt x="13833" y="7743"/>
                    <a:pt x="13993" y="7720"/>
                    <a:pt x="14084" y="7629"/>
                  </a:cubicBezTo>
                  <a:cubicBezTo>
                    <a:pt x="14147" y="7566"/>
                    <a:pt x="14203" y="7531"/>
                    <a:pt x="14263" y="7531"/>
                  </a:cubicBezTo>
                  <a:close/>
                  <a:moveTo>
                    <a:pt x="12669" y="9249"/>
                  </a:moveTo>
                  <a:lnTo>
                    <a:pt x="12692" y="9295"/>
                  </a:lnTo>
                  <a:cubicBezTo>
                    <a:pt x="12675" y="9295"/>
                    <a:pt x="12658" y="9295"/>
                    <a:pt x="12632" y="9304"/>
                  </a:cubicBezTo>
                  <a:lnTo>
                    <a:pt x="12632" y="9304"/>
                  </a:lnTo>
                  <a:lnTo>
                    <a:pt x="12669" y="9249"/>
                  </a:lnTo>
                  <a:close/>
                  <a:moveTo>
                    <a:pt x="14678" y="9181"/>
                  </a:moveTo>
                  <a:cubicBezTo>
                    <a:pt x="14746" y="9204"/>
                    <a:pt x="14792" y="9226"/>
                    <a:pt x="14837" y="9249"/>
                  </a:cubicBezTo>
                  <a:cubicBezTo>
                    <a:pt x="14814" y="9272"/>
                    <a:pt x="14792" y="9295"/>
                    <a:pt x="14792" y="9318"/>
                  </a:cubicBezTo>
                  <a:cubicBezTo>
                    <a:pt x="14746" y="9295"/>
                    <a:pt x="14700" y="9249"/>
                    <a:pt x="14655" y="9226"/>
                  </a:cubicBezTo>
                  <a:lnTo>
                    <a:pt x="14678" y="9181"/>
                  </a:lnTo>
                  <a:close/>
                  <a:moveTo>
                    <a:pt x="4773" y="9396"/>
                  </a:moveTo>
                  <a:lnTo>
                    <a:pt x="4773" y="9396"/>
                  </a:lnTo>
                  <a:cubicBezTo>
                    <a:pt x="4765" y="9400"/>
                    <a:pt x="4757" y="9405"/>
                    <a:pt x="4748" y="9409"/>
                  </a:cubicBezTo>
                  <a:lnTo>
                    <a:pt x="4771" y="9432"/>
                  </a:lnTo>
                  <a:cubicBezTo>
                    <a:pt x="4771" y="9420"/>
                    <a:pt x="4772" y="9408"/>
                    <a:pt x="4773" y="9396"/>
                  </a:cubicBezTo>
                  <a:close/>
                  <a:moveTo>
                    <a:pt x="12692" y="9637"/>
                  </a:moveTo>
                  <a:cubicBezTo>
                    <a:pt x="12692" y="9660"/>
                    <a:pt x="12715" y="9683"/>
                    <a:pt x="12715" y="9683"/>
                  </a:cubicBezTo>
                  <a:lnTo>
                    <a:pt x="12600" y="9683"/>
                  </a:lnTo>
                  <a:cubicBezTo>
                    <a:pt x="12600" y="9706"/>
                    <a:pt x="12623" y="9751"/>
                    <a:pt x="12623" y="9774"/>
                  </a:cubicBezTo>
                  <a:cubicBezTo>
                    <a:pt x="12623" y="9774"/>
                    <a:pt x="12623" y="9797"/>
                    <a:pt x="12600" y="9797"/>
                  </a:cubicBezTo>
                  <a:lnTo>
                    <a:pt x="12600" y="9683"/>
                  </a:lnTo>
                  <a:cubicBezTo>
                    <a:pt x="12623" y="9683"/>
                    <a:pt x="12669" y="9660"/>
                    <a:pt x="12692" y="9637"/>
                  </a:cubicBezTo>
                  <a:close/>
                  <a:moveTo>
                    <a:pt x="9428" y="9888"/>
                  </a:moveTo>
                  <a:cubicBezTo>
                    <a:pt x="9451" y="9888"/>
                    <a:pt x="9496" y="9911"/>
                    <a:pt x="9496" y="9934"/>
                  </a:cubicBezTo>
                  <a:cubicBezTo>
                    <a:pt x="9519" y="9934"/>
                    <a:pt x="9496" y="9957"/>
                    <a:pt x="9473" y="10003"/>
                  </a:cubicBezTo>
                  <a:cubicBezTo>
                    <a:pt x="9451" y="9980"/>
                    <a:pt x="9428" y="9957"/>
                    <a:pt x="9405" y="9934"/>
                  </a:cubicBezTo>
                  <a:cubicBezTo>
                    <a:pt x="9405" y="9911"/>
                    <a:pt x="9428" y="9888"/>
                    <a:pt x="9428" y="9888"/>
                  </a:cubicBezTo>
                  <a:close/>
                  <a:moveTo>
                    <a:pt x="15568" y="8701"/>
                  </a:moveTo>
                  <a:lnTo>
                    <a:pt x="15568" y="8701"/>
                  </a:lnTo>
                  <a:cubicBezTo>
                    <a:pt x="15887" y="9181"/>
                    <a:pt x="15522" y="9615"/>
                    <a:pt x="15568" y="10025"/>
                  </a:cubicBezTo>
                  <a:cubicBezTo>
                    <a:pt x="15522" y="10048"/>
                    <a:pt x="15499" y="10048"/>
                    <a:pt x="15454" y="10071"/>
                  </a:cubicBezTo>
                  <a:cubicBezTo>
                    <a:pt x="15385" y="9866"/>
                    <a:pt x="15248" y="9660"/>
                    <a:pt x="15271" y="9478"/>
                  </a:cubicBezTo>
                  <a:cubicBezTo>
                    <a:pt x="15294" y="9226"/>
                    <a:pt x="15454" y="8998"/>
                    <a:pt x="15568" y="8701"/>
                  </a:cubicBezTo>
                  <a:close/>
                  <a:moveTo>
                    <a:pt x="17234" y="11235"/>
                  </a:moveTo>
                  <a:cubicBezTo>
                    <a:pt x="17257" y="11235"/>
                    <a:pt x="17280" y="11281"/>
                    <a:pt x="17302" y="11304"/>
                  </a:cubicBezTo>
                  <a:cubicBezTo>
                    <a:pt x="17280" y="11304"/>
                    <a:pt x="17257" y="11326"/>
                    <a:pt x="17234" y="11349"/>
                  </a:cubicBezTo>
                  <a:cubicBezTo>
                    <a:pt x="17211" y="11326"/>
                    <a:pt x="17188" y="11304"/>
                    <a:pt x="17165" y="11281"/>
                  </a:cubicBezTo>
                  <a:cubicBezTo>
                    <a:pt x="17188" y="11258"/>
                    <a:pt x="17234" y="11235"/>
                    <a:pt x="17234" y="11235"/>
                  </a:cubicBezTo>
                  <a:close/>
                  <a:moveTo>
                    <a:pt x="18444" y="10185"/>
                  </a:moveTo>
                  <a:cubicBezTo>
                    <a:pt x="18512" y="10208"/>
                    <a:pt x="18581" y="10276"/>
                    <a:pt x="18626" y="10345"/>
                  </a:cubicBezTo>
                  <a:cubicBezTo>
                    <a:pt x="18649" y="10391"/>
                    <a:pt x="18649" y="10459"/>
                    <a:pt x="18672" y="10505"/>
                  </a:cubicBezTo>
                  <a:cubicBezTo>
                    <a:pt x="18877" y="11075"/>
                    <a:pt x="18672" y="11623"/>
                    <a:pt x="18467" y="12239"/>
                  </a:cubicBezTo>
                  <a:cubicBezTo>
                    <a:pt x="18307" y="12125"/>
                    <a:pt x="18238" y="12057"/>
                    <a:pt x="18147" y="11988"/>
                  </a:cubicBezTo>
                  <a:cubicBezTo>
                    <a:pt x="17987" y="11874"/>
                    <a:pt x="18078" y="11692"/>
                    <a:pt x="18056" y="11555"/>
                  </a:cubicBezTo>
                  <a:cubicBezTo>
                    <a:pt x="18010" y="11121"/>
                    <a:pt x="18078" y="10710"/>
                    <a:pt x="18284" y="10345"/>
                  </a:cubicBezTo>
                  <a:cubicBezTo>
                    <a:pt x="18307" y="10276"/>
                    <a:pt x="18398" y="10185"/>
                    <a:pt x="18444" y="10185"/>
                  </a:cubicBezTo>
                  <a:close/>
                  <a:moveTo>
                    <a:pt x="17009" y="11394"/>
                  </a:moveTo>
                  <a:cubicBezTo>
                    <a:pt x="17050" y="11394"/>
                    <a:pt x="17095" y="11402"/>
                    <a:pt x="17143" y="11418"/>
                  </a:cubicBezTo>
                  <a:cubicBezTo>
                    <a:pt x="17508" y="11555"/>
                    <a:pt x="17713" y="11851"/>
                    <a:pt x="17964" y="12148"/>
                  </a:cubicBezTo>
                  <a:cubicBezTo>
                    <a:pt x="17827" y="12217"/>
                    <a:pt x="17759" y="12262"/>
                    <a:pt x="17668" y="12308"/>
                  </a:cubicBezTo>
                  <a:cubicBezTo>
                    <a:pt x="17736" y="12376"/>
                    <a:pt x="17782" y="12445"/>
                    <a:pt x="17873" y="12513"/>
                  </a:cubicBezTo>
                  <a:cubicBezTo>
                    <a:pt x="17818" y="12518"/>
                    <a:pt x="17764" y="12521"/>
                    <a:pt x="17713" y="12521"/>
                  </a:cubicBezTo>
                  <a:cubicBezTo>
                    <a:pt x="17292" y="12521"/>
                    <a:pt x="16978" y="12354"/>
                    <a:pt x="16755" y="11988"/>
                  </a:cubicBezTo>
                  <a:cubicBezTo>
                    <a:pt x="16663" y="11851"/>
                    <a:pt x="16595" y="11714"/>
                    <a:pt x="16709" y="11577"/>
                  </a:cubicBezTo>
                  <a:cubicBezTo>
                    <a:pt x="16779" y="11473"/>
                    <a:pt x="16876" y="11394"/>
                    <a:pt x="17009" y="11394"/>
                  </a:cubicBezTo>
                  <a:close/>
                  <a:moveTo>
                    <a:pt x="20144" y="11473"/>
                  </a:moveTo>
                  <a:cubicBezTo>
                    <a:pt x="20383" y="11473"/>
                    <a:pt x="20573" y="11560"/>
                    <a:pt x="20703" y="11783"/>
                  </a:cubicBezTo>
                  <a:cubicBezTo>
                    <a:pt x="20818" y="12011"/>
                    <a:pt x="20703" y="12239"/>
                    <a:pt x="20589" y="12376"/>
                  </a:cubicBezTo>
                  <a:cubicBezTo>
                    <a:pt x="20247" y="12422"/>
                    <a:pt x="19904" y="12422"/>
                    <a:pt x="19608" y="12513"/>
                  </a:cubicBezTo>
                  <a:cubicBezTo>
                    <a:pt x="19392" y="12590"/>
                    <a:pt x="19183" y="12637"/>
                    <a:pt x="18969" y="12637"/>
                  </a:cubicBezTo>
                  <a:cubicBezTo>
                    <a:pt x="18799" y="12637"/>
                    <a:pt x="18626" y="12607"/>
                    <a:pt x="18444" y="12536"/>
                  </a:cubicBezTo>
                  <a:cubicBezTo>
                    <a:pt x="18558" y="12376"/>
                    <a:pt x="18649" y="12194"/>
                    <a:pt x="18900" y="12148"/>
                  </a:cubicBezTo>
                  <a:cubicBezTo>
                    <a:pt x="18991" y="12125"/>
                    <a:pt x="19060" y="12034"/>
                    <a:pt x="19128" y="11943"/>
                  </a:cubicBezTo>
                  <a:cubicBezTo>
                    <a:pt x="19380" y="11692"/>
                    <a:pt x="19631" y="11532"/>
                    <a:pt x="19973" y="11486"/>
                  </a:cubicBezTo>
                  <a:cubicBezTo>
                    <a:pt x="20032" y="11478"/>
                    <a:pt x="20090" y="11473"/>
                    <a:pt x="20144" y="11473"/>
                  </a:cubicBezTo>
                  <a:close/>
                  <a:moveTo>
                    <a:pt x="6785" y="11774"/>
                  </a:moveTo>
                  <a:cubicBezTo>
                    <a:pt x="6808" y="11774"/>
                    <a:pt x="6830" y="11777"/>
                    <a:pt x="6848" y="11783"/>
                  </a:cubicBezTo>
                  <a:cubicBezTo>
                    <a:pt x="6963" y="11829"/>
                    <a:pt x="7100" y="11897"/>
                    <a:pt x="7168" y="11988"/>
                  </a:cubicBezTo>
                  <a:cubicBezTo>
                    <a:pt x="7305" y="12239"/>
                    <a:pt x="7396" y="12490"/>
                    <a:pt x="7488" y="12742"/>
                  </a:cubicBezTo>
                  <a:cubicBezTo>
                    <a:pt x="7465" y="12833"/>
                    <a:pt x="7442" y="12924"/>
                    <a:pt x="7419" y="12947"/>
                  </a:cubicBezTo>
                  <a:cubicBezTo>
                    <a:pt x="7406" y="12954"/>
                    <a:pt x="7388" y="12956"/>
                    <a:pt x="7369" y="12956"/>
                  </a:cubicBezTo>
                  <a:cubicBezTo>
                    <a:pt x="7324" y="12956"/>
                    <a:pt x="7269" y="12940"/>
                    <a:pt x="7236" y="12924"/>
                  </a:cubicBezTo>
                  <a:cubicBezTo>
                    <a:pt x="7168" y="12879"/>
                    <a:pt x="7100" y="12810"/>
                    <a:pt x="7054" y="12742"/>
                  </a:cubicBezTo>
                  <a:cubicBezTo>
                    <a:pt x="6894" y="12513"/>
                    <a:pt x="6757" y="12285"/>
                    <a:pt x="6620" y="12057"/>
                  </a:cubicBezTo>
                  <a:cubicBezTo>
                    <a:pt x="6597" y="11988"/>
                    <a:pt x="6575" y="11851"/>
                    <a:pt x="6597" y="11829"/>
                  </a:cubicBezTo>
                  <a:cubicBezTo>
                    <a:pt x="6647" y="11795"/>
                    <a:pt x="6722" y="11774"/>
                    <a:pt x="6785" y="11774"/>
                  </a:cubicBezTo>
                  <a:close/>
                  <a:moveTo>
                    <a:pt x="14860" y="12947"/>
                  </a:moveTo>
                  <a:lnTo>
                    <a:pt x="14860" y="12947"/>
                  </a:lnTo>
                  <a:cubicBezTo>
                    <a:pt x="14906" y="12970"/>
                    <a:pt x="14951" y="12993"/>
                    <a:pt x="14951" y="12993"/>
                  </a:cubicBezTo>
                  <a:cubicBezTo>
                    <a:pt x="14929" y="13015"/>
                    <a:pt x="14929" y="13038"/>
                    <a:pt x="14906" y="13061"/>
                  </a:cubicBezTo>
                  <a:cubicBezTo>
                    <a:pt x="14906" y="13038"/>
                    <a:pt x="14883" y="13015"/>
                    <a:pt x="14860" y="12947"/>
                  </a:cubicBezTo>
                  <a:close/>
                  <a:moveTo>
                    <a:pt x="6460" y="13563"/>
                  </a:moveTo>
                  <a:lnTo>
                    <a:pt x="6460" y="13563"/>
                  </a:lnTo>
                  <a:cubicBezTo>
                    <a:pt x="6666" y="13586"/>
                    <a:pt x="6826" y="13609"/>
                    <a:pt x="7054" y="13632"/>
                  </a:cubicBezTo>
                  <a:cubicBezTo>
                    <a:pt x="6894" y="13746"/>
                    <a:pt x="6780" y="13837"/>
                    <a:pt x="6620" y="13951"/>
                  </a:cubicBezTo>
                  <a:cubicBezTo>
                    <a:pt x="6552" y="13792"/>
                    <a:pt x="6506" y="13700"/>
                    <a:pt x="6460" y="13563"/>
                  </a:cubicBezTo>
                  <a:close/>
                  <a:moveTo>
                    <a:pt x="18626" y="13015"/>
                  </a:moveTo>
                  <a:lnTo>
                    <a:pt x="18626" y="13015"/>
                  </a:lnTo>
                  <a:cubicBezTo>
                    <a:pt x="19014" y="13312"/>
                    <a:pt x="19334" y="13723"/>
                    <a:pt x="19836" y="13928"/>
                  </a:cubicBezTo>
                  <a:cubicBezTo>
                    <a:pt x="19927" y="13974"/>
                    <a:pt x="19996" y="14157"/>
                    <a:pt x="19996" y="14271"/>
                  </a:cubicBezTo>
                  <a:cubicBezTo>
                    <a:pt x="19973" y="14362"/>
                    <a:pt x="19813" y="14453"/>
                    <a:pt x="19722" y="14499"/>
                  </a:cubicBezTo>
                  <a:cubicBezTo>
                    <a:pt x="19685" y="14512"/>
                    <a:pt x="19647" y="14517"/>
                    <a:pt x="19609" y="14517"/>
                  </a:cubicBezTo>
                  <a:cubicBezTo>
                    <a:pt x="19438" y="14517"/>
                    <a:pt x="19272" y="14402"/>
                    <a:pt x="19197" y="14271"/>
                  </a:cubicBezTo>
                  <a:cubicBezTo>
                    <a:pt x="19174" y="14202"/>
                    <a:pt x="19151" y="14134"/>
                    <a:pt x="19106" y="14088"/>
                  </a:cubicBezTo>
                  <a:cubicBezTo>
                    <a:pt x="18763" y="13814"/>
                    <a:pt x="18626" y="13449"/>
                    <a:pt x="18626" y="13015"/>
                  </a:cubicBezTo>
                  <a:close/>
                  <a:moveTo>
                    <a:pt x="17973" y="12734"/>
                  </a:moveTo>
                  <a:cubicBezTo>
                    <a:pt x="17999" y="12734"/>
                    <a:pt x="18027" y="12737"/>
                    <a:pt x="18056" y="12742"/>
                  </a:cubicBezTo>
                  <a:cubicBezTo>
                    <a:pt x="18124" y="12947"/>
                    <a:pt x="18124" y="12947"/>
                    <a:pt x="18352" y="13015"/>
                  </a:cubicBezTo>
                  <a:cubicBezTo>
                    <a:pt x="18193" y="13723"/>
                    <a:pt x="17736" y="14157"/>
                    <a:pt x="17097" y="14568"/>
                  </a:cubicBezTo>
                  <a:cubicBezTo>
                    <a:pt x="17120" y="14385"/>
                    <a:pt x="17097" y="14248"/>
                    <a:pt x="17143" y="14134"/>
                  </a:cubicBezTo>
                  <a:cubicBezTo>
                    <a:pt x="17257" y="13769"/>
                    <a:pt x="17348" y="13404"/>
                    <a:pt x="17531" y="13061"/>
                  </a:cubicBezTo>
                  <a:cubicBezTo>
                    <a:pt x="17612" y="12898"/>
                    <a:pt x="17749" y="12734"/>
                    <a:pt x="17973" y="12734"/>
                  </a:cubicBezTo>
                  <a:close/>
                  <a:moveTo>
                    <a:pt x="7314" y="13570"/>
                  </a:moveTo>
                  <a:cubicBezTo>
                    <a:pt x="7350" y="13570"/>
                    <a:pt x="7392" y="13581"/>
                    <a:pt x="7442" y="13609"/>
                  </a:cubicBezTo>
                  <a:cubicBezTo>
                    <a:pt x="7579" y="13677"/>
                    <a:pt x="7784" y="13632"/>
                    <a:pt x="7898" y="13723"/>
                  </a:cubicBezTo>
                  <a:cubicBezTo>
                    <a:pt x="8127" y="13906"/>
                    <a:pt x="8332" y="14134"/>
                    <a:pt x="8515" y="14362"/>
                  </a:cubicBezTo>
                  <a:cubicBezTo>
                    <a:pt x="8606" y="14476"/>
                    <a:pt x="8811" y="14568"/>
                    <a:pt x="8697" y="14750"/>
                  </a:cubicBezTo>
                  <a:cubicBezTo>
                    <a:pt x="8691" y="14753"/>
                    <a:pt x="8682" y="14755"/>
                    <a:pt x="8669" y="14755"/>
                  </a:cubicBezTo>
                  <a:cubicBezTo>
                    <a:pt x="8588" y="14755"/>
                    <a:pt x="8386" y="14693"/>
                    <a:pt x="8286" y="14613"/>
                  </a:cubicBezTo>
                  <a:cubicBezTo>
                    <a:pt x="8058" y="14431"/>
                    <a:pt x="7876" y="14202"/>
                    <a:pt x="7693" y="13997"/>
                  </a:cubicBezTo>
                  <a:cubicBezTo>
                    <a:pt x="7613" y="13894"/>
                    <a:pt x="7567" y="13843"/>
                    <a:pt x="7525" y="13843"/>
                  </a:cubicBezTo>
                  <a:cubicBezTo>
                    <a:pt x="7482" y="13843"/>
                    <a:pt x="7442" y="13894"/>
                    <a:pt x="7373" y="13997"/>
                  </a:cubicBezTo>
                  <a:cubicBezTo>
                    <a:pt x="7236" y="14225"/>
                    <a:pt x="7077" y="14431"/>
                    <a:pt x="6894" y="14659"/>
                  </a:cubicBezTo>
                  <a:cubicBezTo>
                    <a:pt x="6689" y="14248"/>
                    <a:pt x="6689" y="14157"/>
                    <a:pt x="6940" y="13883"/>
                  </a:cubicBezTo>
                  <a:cubicBezTo>
                    <a:pt x="6985" y="13837"/>
                    <a:pt x="7031" y="13792"/>
                    <a:pt x="7054" y="13769"/>
                  </a:cubicBezTo>
                  <a:cubicBezTo>
                    <a:pt x="7140" y="13682"/>
                    <a:pt x="7201" y="13570"/>
                    <a:pt x="7314" y="13570"/>
                  </a:cubicBezTo>
                  <a:close/>
                  <a:moveTo>
                    <a:pt x="14655" y="7629"/>
                  </a:moveTo>
                  <a:cubicBezTo>
                    <a:pt x="14814" y="7652"/>
                    <a:pt x="14860" y="7766"/>
                    <a:pt x="14814" y="7880"/>
                  </a:cubicBezTo>
                  <a:cubicBezTo>
                    <a:pt x="14655" y="8268"/>
                    <a:pt x="14632" y="8656"/>
                    <a:pt x="14723" y="9044"/>
                  </a:cubicBezTo>
                  <a:cubicBezTo>
                    <a:pt x="14541" y="9021"/>
                    <a:pt x="14381" y="9021"/>
                    <a:pt x="14221" y="8998"/>
                  </a:cubicBezTo>
                  <a:cubicBezTo>
                    <a:pt x="14150" y="8987"/>
                    <a:pt x="14081" y="8982"/>
                    <a:pt x="14015" y="8982"/>
                  </a:cubicBezTo>
                  <a:cubicBezTo>
                    <a:pt x="13522" y="8982"/>
                    <a:pt x="13149" y="9274"/>
                    <a:pt x="12988" y="9797"/>
                  </a:cubicBezTo>
                  <a:cubicBezTo>
                    <a:pt x="13080" y="9843"/>
                    <a:pt x="13194" y="9911"/>
                    <a:pt x="13308" y="9957"/>
                  </a:cubicBezTo>
                  <a:cubicBezTo>
                    <a:pt x="13466" y="10007"/>
                    <a:pt x="13621" y="10030"/>
                    <a:pt x="13776" y="10030"/>
                  </a:cubicBezTo>
                  <a:cubicBezTo>
                    <a:pt x="14180" y="10030"/>
                    <a:pt x="14571" y="9875"/>
                    <a:pt x="14951" y="9660"/>
                  </a:cubicBezTo>
                  <a:cubicBezTo>
                    <a:pt x="15225" y="10139"/>
                    <a:pt x="15431" y="10619"/>
                    <a:pt x="15362" y="11167"/>
                  </a:cubicBezTo>
                  <a:cubicBezTo>
                    <a:pt x="15294" y="11669"/>
                    <a:pt x="15202" y="12171"/>
                    <a:pt x="15111" y="12696"/>
                  </a:cubicBezTo>
                  <a:cubicBezTo>
                    <a:pt x="15043" y="12627"/>
                    <a:pt x="14997" y="12582"/>
                    <a:pt x="14951" y="12513"/>
                  </a:cubicBezTo>
                  <a:cubicBezTo>
                    <a:pt x="14655" y="12239"/>
                    <a:pt x="14404" y="11943"/>
                    <a:pt x="13993" y="11829"/>
                  </a:cubicBezTo>
                  <a:cubicBezTo>
                    <a:pt x="13930" y="11811"/>
                    <a:pt x="13868" y="11796"/>
                    <a:pt x="13808" y="11796"/>
                  </a:cubicBezTo>
                  <a:cubicBezTo>
                    <a:pt x="13715" y="11796"/>
                    <a:pt x="13629" y="11831"/>
                    <a:pt x="13559" y="11943"/>
                  </a:cubicBezTo>
                  <a:cubicBezTo>
                    <a:pt x="13673" y="12080"/>
                    <a:pt x="13764" y="12217"/>
                    <a:pt x="13879" y="12331"/>
                  </a:cubicBezTo>
                  <a:cubicBezTo>
                    <a:pt x="14221" y="12719"/>
                    <a:pt x="14495" y="13198"/>
                    <a:pt x="14997" y="13426"/>
                  </a:cubicBezTo>
                  <a:cubicBezTo>
                    <a:pt x="15066" y="13449"/>
                    <a:pt x="15134" y="13518"/>
                    <a:pt x="15134" y="13586"/>
                  </a:cubicBezTo>
                  <a:cubicBezTo>
                    <a:pt x="15202" y="13860"/>
                    <a:pt x="15248" y="14157"/>
                    <a:pt x="15271" y="14431"/>
                  </a:cubicBezTo>
                  <a:cubicBezTo>
                    <a:pt x="15271" y="14613"/>
                    <a:pt x="15225" y="14819"/>
                    <a:pt x="14997" y="14910"/>
                  </a:cubicBezTo>
                  <a:cubicBezTo>
                    <a:pt x="14951" y="14819"/>
                    <a:pt x="14883" y="14750"/>
                    <a:pt x="14860" y="14659"/>
                  </a:cubicBezTo>
                  <a:cubicBezTo>
                    <a:pt x="14746" y="14339"/>
                    <a:pt x="14541" y="14088"/>
                    <a:pt x="14312" y="13883"/>
                  </a:cubicBezTo>
                  <a:cubicBezTo>
                    <a:pt x="13993" y="13586"/>
                    <a:pt x="13673" y="13289"/>
                    <a:pt x="13399" y="12970"/>
                  </a:cubicBezTo>
                  <a:cubicBezTo>
                    <a:pt x="12829" y="12354"/>
                    <a:pt x="12190" y="11760"/>
                    <a:pt x="11847" y="10916"/>
                  </a:cubicBezTo>
                  <a:cubicBezTo>
                    <a:pt x="11893" y="10870"/>
                    <a:pt x="11961" y="10779"/>
                    <a:pt x="12053" y="10710"/>
                  </a:cubicBezTo>
                  <a:cubicBezTo>
                    <a:pt x="12441" y="10391"/>
                    <a:pt x="12669" y="9980"/>
                    <a:pt x="12851" y="9523"/>
                  </a:cubicBezTo>
                  <a:cubicBezTo>
                    <a:pt x="12920" y="9386"/>
                    <a:pt x="12988" y="9204"/>
                    <a:pt x="12851" y="9112"/>
                  </a:cubicBezTo>
                  <a:cubicBezTo>
                    <a:pt x="12830" y="9102"/>
                    <a:pt x="12804" y="9097"/>
                    <a:pt x="12775" y="9097"/>
                  </a:cubicBezTo>
                  <a:cubicBezTo>
                    <a:pt x="12678" y="9097"/>
                    <a:pt x="12546" y="9146"/>
                    <a:pt x="12441" y="9181"/>
                  </a:cubicBezTo>
                  <a:cubicBezTo>
                    <a:pt x="12395" y="9181"/>
                    <a:pt x="12372" y="9204"/>
                    <a:pt x="12349" y="9226"/>
                  </a:cubicBezTo>
                  <a:cubicBezTo>
                    <a:pt x="12144" y="9455"/>
                    <a:pt x="11938" y="9660"/>
                    <a:pt x="11756" y="9888"/>
                  </a:cubicBezTo>
                  <a:cubicBezTo>
                    <a:pt x="11710" y="9957"/>
                    <a:pt x="11710" y="10071"/>
                    <a:pt x="11687" y="10185"/>
                  </a:cubicBezTo>
                  <a:lnTo>
                    <a:pt x="11687" y="10162"/>
                  </a:lnTo>
                  <a:cubicBezTo>
                    <a:pt x="11619" y="10299"/>
                    <a:pt x="11528" y="10436"/>
                    <a:pt x="11436" y="10573"/>
                  </a:cubicBezTo>
                  <a:cubicBezTo>
                    <a:pt x="11231" y="10345"/>
                    <a:pt x="11048" y="10139"/>
                    <a:pt x="10866" y="9911"/>
                  </a:cubicBezTo>
                  <a:cubicBezTo>
                    <a:pt x="10820" y="9866"/>
                    <a:pt x="10752" y="9774"/>
                    <a:pt x="10774" y="9729"/>
                  </a:cubicBezTo>
                  <a:cubicBezTo>
                    <a:pt x="10843" y="9409"/>
                    <a:pt x="10911" y="9112"/>
                    <a:pt x="11003" y="8816"/>
                  </a:cubicBezTo>
                  <a:cubicBezTo>
                    <a:pt x="10889" y="8633"/>
                    <a:pt x="10660" y="8496"/>
                    <a:pt x="10683" y="8199"/>
                  </a:cubicBezTo>
                  <a:lnTo>
                    <a:pt x="10683" y="8199"/>
                  </a:lnTo>
                  <a:cubicBezTo>
                    <a:pt x="10797" y="8245"/>
                    <a:pt x="10911" y="8268"/>
                    <a:pt x="10980" y="8313"/>
                  </a:cubicBezTo>
                  <a:cubicBezTo>
                    <a:pt x="11117" y="8405"/>
                    <a:pt x="11208" y="8519"/>
                    <a:pt x="11322" y="8610"/>
                  </a:cubicBezTo>
                  <a:cubicBezTo>
                    <a:pt x="11458" y="8688"/>
                    <a:pt x="11577" y="8831"/>
                    <a:pt x="11735" y="8831"/>
                  </a:cubicBezTo>
                  <a:cubicBezTo>
                    <a:pt x="11763" y="8831"/>
                    <a:pt x="11793" y="8826"/>
                    <a:pt x="11824" y="8816"/>
                  </a:cubicBezTo>
                  <a:cubicBezTo>
                    <a:pt x="12098" y="8770"/>
                    <a:pt x="12372" y="8679"/>
                    <a:pt x="12600" y="8496"/>
                  </a:cubicBezTo>
                  <a:cubicBezTo>
                    <a:pt x="12555" y="8382"/>
                    <a:pt x="12532" y="8291"/>
                    <a:pt x="12486" y="8154"/>
                  </a:cubicBezTo>
                  <a:cubicBezTo>
                    <a:pt x="12737" y="8131"/>
                    <a:pt x="12966" y="8085"/>
                    <a:pt x="13217" y="8062"/>
                  </a:cubicBezTo>
                  <a:lnTo>
                    <a:pt x="13217" y="8062"/>
                  </a:lnTo>
                  <a:cubicBezTo>
                    <a:pt x="13217" y="8222"/>
                    <a:pt x="13103" y="8405"/>
                    <a:pt x="13285" y="8519"/>
                  </a:cubicBezTo>
                  <a:cubicBezTo>
                    <a:pt x="13397" y="8567"/>
                    <a:pt x="13520" y="8626"/>
                    <a:pt x="13646" y="8626"/>
                  </a:cubicBezTo>
                  <a:cubicBezTo>
                    <a:pt x="13700" y="8626"/>
                    <a:pt x="13755" y="8615"/>
                    <a:pt x="13810" y="8587"/>
                  </a:cubicBezTo>
                  <a:cubicBezTo>
                    <a:pt x="14084" y="8450"/>
                    <a:pt x="14312" y="8291"/>
                    <a:pt x="14449" y="8017"/>
                  </a:cubicBezTo>
                  <a:cubicBezTo>
                    <a:pt x="14495" y="7880"/>
                    <a:pt x="14586" y="7766"/>
                    <a:pt x="14655" y="7629"/>
                  </a:cubicBezTo>
                  <a:close/>
                  <a:moveTo>
                    <a:pt x="1880" y="12802"/>
                  </a:moveTo>
                  <a:cubicBezTo>
                    <a:pt x="1998" y="12802"/>
                    <a:pt x="2038" y="12935"/>
                    <a:pt x="2078" y="13015"/>
                  </a:cubicBezTo>
                  <a:cubicBezTo>
                    <a:pt x="2397" y="13586"/>
                    <a:pt x="2512" y="14180"/>
                    <a:pt x="2306" y="14796"/>
                  </a:cubicBezTo>
                  <a:cubicBezTo>
                    <a:pt x="2261" y="14910"/>
                    <a:pt x="2215" y="15001"/>
                    <a:pt x="2169" y="15093"/>
                  </a:cubicBezTo>
                  <a:cubicBezTo>
                    <a:pt x="2009" y="14659"/>
                    <a:pt x="1850" y="14225"/>
                    <a:pt x="1713" y="13769"/>
                  </a:cubicBezTo>
                  <a:cubicBezTo>
                    <a:pt x="1644" y="13586"/>
                    <a:pt x="1599" y="13381"/>
                    <a:pt x="1576" y="13175"/>
                  </a:cubicBezTo>
                  <a:cubicBezTo>
                    <a:pt x="1553" y="12993"/>
                    <a:pt x="1690" y="12879"/>
                    <a:pt x="1827" y="12810"/>
                  </a:cubicBezTo>
                  <a:cubicBezTo>
                    <a:pt x="1846" y="12805"/>
                    <a:pt x="1864" y="12802"/>
                    <a:pt x="1880" y="12802"/>
                  </a:cubicBezTo>
                  <a:close/>
                  <a:moveTo>
                    <a:pt x="757" y="14302"/>
                  </a:moveTo>
                  <a:cubicBezTo>
                    <a:pt x="1174" y="14302"/>
                    <a:pt x="1688" y="14643"/>
                    <a:pt x="1873" y="15093"/>
                  </a:cubicBezTo>
                  <a:cubicBezTo>
                    <a:pt x="1804" y="15115"/>
                    <a:pt x="1713" y="15138"/>
                    <a:pt x="1644" y="15138"/>
                  </a:cubicBezTo>
                  <a:cubicBezTo>
                    <a:pt x="1530" y="15093"/>
                    <a:pt x="1439" y="15070"/>
                    <a:pt x="1325" y="15024"/>
                  </a:cubicBezTo>
                  <a:cubicBezTo>
                    <a:pt x="1074" y="14956"/>
                    <a:pt x="845" y="14910"/>
                    <a:pt x="617" y="14819"/>
                  </a:cubicBezTo>
                  <a:cubicBezTo>
                    <a:pt x="457" y="14773"/>
                    <a:pt x="320" y="14705"/>
                    <a:pt x="275" y="14476"/>
                  </a:cubicBezTo>
                  <a:cubicBezTo>
                    <a:pt x="389" y="14431"/>
                    <a:pt x="503" y="14362"/>
                    <a:pt x="617" y="14317"/>
                  </a:cubicBezTo>
                  <a:cubicBezTo>
                    <a:pt x="662" y="14307"/>
                    <a:pt x="709" y="14302"/>
                    <a:pt x="757" y="14302"/>
                  </a:cubicBezTo>
                  <a:close/>
                  <a:moveTo>
                    <a:pt x="3356" y="13769"/>
                  </a:moveTo>
                  <a:lnTo>
                    <a:pt x="3356" y="13769"/>
                  </a:lnTo>
                  <a:cubicBezTo>
                    <a:pt x="3470" y="14476"/>
                    <a:pt x="3105" y="14933"/>
                    <a:pt x="2649" y="15366"/>
                  </a:cubicBezTo>
                  <a:cubicBezTo>
                    <a:pt x="2466" y="15344"/>
                    <a:pt x="2375" y="15275"/>
                    <a:pt x="2443" y="15070"/>
                  </a:cubicBezTo>
                  <a:cubicBezTo>
                    <a:pt x="2512" y="14819"/>
                    <a:pt x="2534" y="14545"/>
                    <a:pt x="2626" y="14294"/>
                  </a:cubicBezTo>
                  <a:cubicBezTo>
                    <a:pt x="2694" y="14157"/>
                    <a:pt x="2831" y="14020"/>
                    <a:pt x="2945" y="13906"/>
                  </a:cubicBezTo>
                  <a:cubicBezTo>
                    <a:pt x="3037" y="13837"/>
                    <a:pt x="3174" y="13814"/>
                    <a:pt x="3356" y="13769"/>
                  </a:cubicBezTo>
                  <a:close/>
                  <a:moveTo>
                    <a:pt x="1370" y="15344"/>
                  </a:moveTo>
                  <a:cubicBezTo>
                    <a:pt x="1370" y="15366"/>
                    <a:pt x="1370" y="15366"/>
                    <a:pt x="1370" y="15389"/>
                  </a:cubicBezTo>
                  <a:cubicBezTo>
                    <a:pt x="1348" y="15389"/>
                    <a:pt x="1348" y="15366"/>
                    <a:pt x="1348" y="15366"/>
                  </a:cubicBezTo>
                  <a:cubicBezTo>
                    <a:pt x="1348" y="15366"/>
                    <a:pt x="1348" y="15344"/>
                    <a:pt x="1348" y="15344"/>
                  </a:cubicBezTo>
                  <a:close/>
                  <a:moveTo>
                    <a:pt x="11870" y="15458"/>
                  </a:moveTo>
                  <a:cubicBezTo>
                    <a:pt x="11916" y="15458"/>
                    <a:pt x="11938" y="15458"/>
                    <a:pt x="11938" y="15481"/>
                  </a:cubicBezTo>
                  <a:cubicBezTo>
                    <a:pt x="11938" y="15503"/>
                    <a:pt x="11938" y="15526"/>
                    <a:pt x="11916" y="15549"/>
                  </a:cubicBezTo>
                  <a:lnTo>
                    <a:pt x="11870" y="15549"/>
                  </a:lnTo>
                  <a:cubicBezTo>
                    <a:pt x="11870" y="15503"/>
                    <a:pt x="11870" y="15481"/>
                    <a:pt x="11870" y="15458"/>
                  </a:cubicBezTo>
                  <a:close/>
                  <a:moveTo>
                    <a:pt x="7419" y="15275"/>
                  </a:moveTo>
                  <a:cubicBezTo>
                    <a:pt x="7419" y="15389"/>
                    <a:pt x="7396" y="15481"/>
                    <a:pt x="7373" y="15572"/>
                  </a:cubicBezTo>
                  <a:lnTo>
                    <a:pt x="7282" y="15572"/>
                  </a:lnTo>
                  <a:lnTo>
                    <a:pt x="7328" y="15275"/>
                  </a:lnTo>
                  <a:close/>
                  <a:moveTo>
                    <a:pt x="320" y="15732"/>
                  </a:moveTo>
                  <a:cubicBezTo>
                    <a:pt x="343" y="15755"/>
                    <a:pt x="366" y="15777"/>
                    <a:pt x="366" y="15800"/>
                  </a:cubicBezTo>
                  <a:lnTo>
                    <a:pt x="320" y="15846"/>
                  </a:lnTo>
                  <a:cubicBezTo>
                    <a:pt x="298" y="15823"/>
                    <a:pt x="275" y="15800"/>
                    <a:pt x="275" y="15777"/>
                  </a:cubicBezTo>
                  <a:cubicBezTo>
                    <a:pt x="275" y="15777"/>
                    <a:pt x="298" y="15755"/>
                    <a:pt x="320" y="15732"/>
                  </a:cubicBezTo>
                  <a:close/>
                  <a:moveTo>
                    <a:pt x="4758" y="15634"/>
                  </a:moveTo>
                  <a:cubicBezTo>
                    <a:pt x="4994" y="15634"/>
                    <a:pt x="5186" y="15813"/>
                    <a:pt x="5433" y="15937"/>
                  </a:cubicBezTo>
                  <a:cubicBezTo>
                    <a:pt x="5269" y="16019"/>
                    <a:pt x="5110" y="16071"/>
                    <a:pt x="4961" y="16071"/>
                  </a:cubicBezTo>
                  <a:cubicBezTo>
                    <a:pt x="4820" y="16071"/>
                    <a:pt x="4688" y="16025"/>
                    <a:pt x="4566" y="15914"/>
                  </a:cubicBezTo>
                  <a:cubicBezTo>
                    <a:pt x="4520" y="15869"/>
                    <a:pt x="4497" y="15777"/>
                    <a:pt x="4520" y="15709"/>
                  </a:cubicBezTo>
                  <a:cubicBezTo>
                    <a:pt x="4520" y="15686"/>
                    <a:pt x="4612" y="15663"/>
                    <a:pt x="4680" y="15640"/>
                  </a:cubicBezTo>
                  <a:cubicBezTo>
                    <a:pt x="4707" y="15636"/>
                    <a:pt x="4732" y="15634"/>
                    <a:pt x="4758" y="15634"/>
                  </a:cubicBezTo>
                  <a:close/>
                  <a:moveTo>
                    <a:pt x="1435" y="15538"/>
                  </a:moveTo>
                  <a:cubicBezTo>
                    <a:pt x="1604" y="15538"/>
                    <a:pt x="1779" y="15571"/>
                    <a:pt x="1964" y="15663"/>
                  </a:cubicBezTo>
                  <a:cubicBezTo>
                    <a:pt x="1629" y="15963"/>
                    <a:pt x="1301" y="16105"/>
                    <a:pt x="1031" y="16105"/>
                  </a:cubicBezTo>
                  <a:cubicBezTo>
                    <a:pt x="767" y="16105"/>
                    <a:pt x="559" y="15969"/>
                    <a:pt x="457" y="15709"/>
                  </a:cubicBezTo>
                  <a:cubicBezTo>
                    <a:pt x="790" y="15664"/>
                    <a:pt x="1102" y="15538"/>
                    <a:pt x="1435" y="15538"/>
                  </a:cubicBezTo>
                  <a:close/>
                  <a:moveTo>
                    <a:pt x="2535" y="15806"/>
                  </a:moveTo>
                  <a:cubicBezTo>
                    <a:pt x="2652" y="15806"/>
                    <a:pt x="2749" y="15858"/>
                    <a:pt x="2808" y="16006"/>
                  </a:cubicBezTo>
                  <a:cubicBezTo>
                    <a:pt x="2922" y="16257"/>
                    <a:pt x="3174" y="16485"/>
                    <a:pt x="2945" y="16827"/>
                  </a:cubicBezTo>
                  <a:cubicBezTo>
                    <a:pt x="2603" y="16553"/>
                    <a:pt x="2420" y="16211"/>
                    <a:pt x="2329" y="15846"/>
                  </a:cubicBezTo>
                  <a:cubicBezTo>
                    <a:pt x="2402" y="15822"/>
                    <a:pt x="2472" y="15806"/>
                    <a:pt x="2535" y="15806"/>
                  </a:cubicBezTo>
                  <a:close/>
                  <a:moveTo>
                    <a:pt x="8834" y="16645"/>
                  </a:moveTo>
                  <a:cubicBezTo>
                    <a:pt x="8857" y="16713"/>
                    <a:pt x="8880" y="16759"/>
                    <a:pt x="8903" y="16804"/>
                  </a:cubicBezTo>
                  <a:cubicBezTo>
                    <a:pt x="8880" y="16827"/>
                    <a:pt x="8857" y="16827"/>
                    <a:pt x="8834" y="16827"/>
                  </a:cubicBezTo>
                  <a:cubicBezTo>
                    <a:pt x="8834" y="16782"/>
                    <a:pt x="8834" y="16713"/>
                    <a:pt x="8834" y="16645"/>
                  </a:cubicBezTo>
                  <a:close/>
                  <a:moveTo>
                    <a:pt x="5783" y="16161"/>
                  </a:moveTo>
                  <a:cubicBezTo>
                    <a:pt x="5847" y="16161"/>
                    <a:pt x="5925" y="16214"/>
                    <a:pt x="6004" y="16234"/>
                  </a:cubicBezTo>
                  <a:cubicBezTo>
                    <a:pt x="5766" y="16647"/>
                    <a:pt x="5362" y="16949"/>
                    <a:pt x="4962" y="16949"/>
                  </a:cubicBezTo>
                  <a:cubicBezTo>
                    <a:pt x="4786" y="16949"/>
                    <a:pt x="4612" y="16891"/>
                    <a:pt x="4452" y="16759"/>
                  </a:cubicBezTo>
                  <a:cubicBezTo>
                    <a:pt x="4429" y="16531"/>
                    <a:pt x="4634" y="16462"/>
                    <a:pt x="4794" y="16394"/>
                  </a:cubicBezTo>
                  <a:cubicBezTo>
                    <a:pt x="5114" y="16302"/>
                    <a:pt x="5433" y="16234"/>
                    <a:pt x="5753" y="16165"/>
                  </a:cubicBezTo>
                  <a:cubicBezTo>
                    <a:pt x="5762" y="16162"/>
                    <a:pt x="5772" y="16161"/>
                    <a:pt x="5783" y="16161"/>
                  </a:cubicBezTo>
                  <a:close/>
                  <a:moveTo>
                    <a:pt x="16159" y="16944"/>
                  </a:moveTo>
                  <a:cubicBezTo>
                    <a:pt x="16129" y="16974"/>
                    <a:pt x="16111" y="16996"/>
                    <a:pt x="16093" y="17033"/>
                  </a:cubicBezTo>
                  <a:cubicBezTo>
                    <a:pt x="16070" y="17010"/>
                    <a:pt x="16070" y="16987"/>
                    <a:pt x="16047" y="16987"/>
                  </a:cubicBezTo>
                  <a:cubicBezTo>
                    <a:pt x="16084" y="16968"/>
                    <a:pt x="16122" y="16950"/>
                    <a:pt x="16159" y="16944"/>
                  </a:cubicBezTo>
                  <a:close/>
                  <a:moveTo>
                    <a:pt x="1793" y="16026"/>
                  </a:moveTo>
                  <a:cubicBezTo>
                    <a:pt x="1984" y="16026"/>
                    <a:pt x="2141" y="16197"/>
                    <a:pt x="2055" y="16348"/>
                  </a:cubicBezTo>
                  <a:cubicBezTo>
                    <a:pt x="1941" y="16576"/>
                    <a:pt x="1804" y="16782"/>
                    <a:pt x="1621" y="16941"/>
                  </a:cubicBezTo>
                  <a:cubicBezTo>
                    <a:pt x="1530" y="17056"/>
                    <a:pt x="1348" y="17056"/>
                    <a:pt x="1142" y="17124"/>
                  </a:cubicBezTo>
                  <a:cubicBezTo>
                    <a:pt x="1096" y="16782"/>
                    <a:pt x="1256" y="16576"/>
                    <a:pt x="1393" y="16348"/>
                  </a:cubicBezTo>
                  <a:cubicBezTo>
                    <a:pt x="1484" y="16211"/>
                    <a:pt x="1576" y="16074"/>
                    <a:pt x="1758" y="16028"/>
                  </a:cubicBezTo>
                  <a:cubicBezTo>
                    <a:pt x="1770" y="16027"/>
                    <a:pt x="1782" y="16026"/>
                    <a:pt x="1793" y="16026"/>
                  </a:cubicBezTo>
                  <a:close/>
                  <a:moveTo>
                    <a:pt x="16207" y="17261"/>
                  </a:moveTo>
                  <a:cubicBezTo>
                    <a:pt x="16230" y="17261"/>
                    <a:pt x="16252" y="17284"/>
                    <a:pt x="16252" y="17284"/>
                  </a:cubicBezTo>
                  <a:cubicBezTo>
                    <a:pt x="16275" y="17307"/>
                    <a:pt x="16252" y="17329"/>
                    <a:pt x="16252" y="17352"/>
                  </a:cubicBezTo>
                  <a:cubicBezTo>
                    <a:pt x="16230" y="17329"/>
                    <a:pt x="16207" y="17329"/>
                    <a:pt x="16207" y="17307"/>
                  </a:cubicBezTo>
                  <a:cubicBezTo>
                    <a:pt x="16184" y="17307"/>
                    <a:pt x="16207" y="17284"/>
                    <a:pt x="16207" y="17261"/>
                  </a:cubicBezTo>
                  <a:close/>
                  <a:moveTo>
                    <a:pt x="5913" y="13723"/>
                  </a:moveTo>
                  <a:cubicBezTo>
                    <a:pt x="6643" y="13974"/>
                    <a:pt x="6620" y="14682"/>
                    <a:pt x="6780" y="15298"/>
                  </a:cubicBezTo>
                  <a:cubicBezTo>
                    <a:pt x="6803" y="15298"/>
                    <a:pt x="6826" y="15275"/>
                    <a:pt x="6848" y="15275"/>
                  </a:cubicBezTo>
                  <a:cubicBezTo>
                    <a:pt x="6848" y="15184"/>
                    <a:pt x="6848" y="15070"/>
                    <a:pt x="6848" y="15047"/>
                  </a:cubicBezTo>
                  <a:cubicBezTo>
                    <a:pt x="7122" y="14773"/>
                    <a:pt x="7373" y="14545"/>
                    <a:pt x="7624" y="14317"/>
                  </a:cubicBezTo>
                  <a:cubicBezTo>
                    <a:pt x="7693" y="14408"/>
                    <a:pt x="7830" y="14522"/>
                    <a:pt x="7853" y="14636"/>
                  </a:cubicBezTo>
                  <a:cubicBezTo>
                    <a:pt x="7943" y="15063"/>
                    <a:pt x="7988" y="15489"/>
                    <a:pt x="7881" y="15916"/>
                  </a:cubicBezTo>
                  <a:lnTo>
                    <a:pt x="7881" y="15916"/>
                  </a:lnTo>
                  <a:cubicBezTo>
                    <a:pt x="7873" y="15916"/>
                    <a:pt x="7865" y="15916"/>
                    <a:pt x="7857" y="15916"/>
                  </a:cubicBezTo>
                  <a:cubicBezTo>
                    <a:pt x="7670" y="15916"/>
                    <a:pt x="7670" y="15767"/>
                    <a:pt x="7670" y="15618"/>
                  </a:cubicBezTo>
                  <a:cubicBezTo>
                    <a:pt x="7670" y="15549"/>
                    <a:pt x="7693" y="15458"/>
                    <a:pt x="7693" y="15366"/>
                  </a:cubicBezTo>
                  <a:cubicBezTo>
                    <a:pt x="7716" y="15161"/>
                    <a:pt x="7579" y="15070"/>
                    <a:pt x="7396" y="15047"/>
                  </a:cubicBezTo>
                  <a:cubicBezTo>
                    <a:pt x="7378" y="15045"/>
                    <a:pt x="7360" y="15043"/>
                    <a:pt x="7343" y="15043"/>
                  </a:cubicBezTo>
                  <a:cubicBezTo>
                    <a:pt x="7187" y="15043"/>
                    <a:pt x="7070" y="15136"/>
                    <a:pt x="7008" y="15321"/>
                  </a:cubicBezTo>
                  <a:cubicBezTo>
                    <a:pt x="6940" y="15595"/>
                    <a:pt x="7100" y="15823"/>
                    <a:pt x="7442" y="15869"/>
                  </a:cubicBezTo>
                  <a:cubicBezTo>
                    <a:pt x="7533" y="15891"/>
                    <a:pt x="7647" y="15937"/>
                    <a:pt x="7670" y="15983"/>
                  </a:cubicBezTo>
                  <a:cubicBezTo>
                    <a:pt x="7853" y="16462"/>
                    <a:pt x="7921" y="16941"/>
                    <a:pt x="7784" y="17421"/>
                  </a:cubicBezTo>
                  <a:cubicBezTo>
                    <a:pt x="7784" y="17458"/>
                    <a:pt x="7693" y="17495"/>
                    <a:pt x="7647" y="17495"/>
                  </a:cubicBezTo>
                  <a:cubicBezTo>
                    <a:pt x="7637" y="17495"/>
                    <a:pt x="7629" y="17493"/>
                    <a:pt x="7624" y="17489"/>
                  </a:cubicBezTo>
                  <a:cubicBezTo>
                    <a:pt x="7533" y="17398"/>
                    <a:pt x="7442" y="17284"/>
                    <a:pt x="7373" y="17170"/>
                  </a:cubicBezTo>
                  <a:cubicBezTo>
                    <a:pt x="7214" y="16941"/>
                    <a:pt x="7077" y="16690"/>
                    <a:pt x="6917" y="16462"/>
                  </a:cubicBezTo>
                  <a:cubicBezTo>
                    <a:pt x="6689" y="16120"/>
                    <a:pt x="6323" y="15869"/>
                    <a:pt x="6164" y="15481"/>
                  </a:cubicBezTo>
                  <a:cubicBezTo>
                    <a:pt x="6027" y="15184"/>
                    <a:pt x="5798" y="14933"/>
                    <a:pt x="5639" y="14636"/>
                  </a:cubicBezTo>
                  <a:cubicBezTo>
                    <a:pt x="5479" y="14385"/>
                    <a:pt x="5525" y="14225"/>
                    <a:pt x="5707" y="13997"/>
                  </a:cubicBezTo>
                  <a:cubicBezTo>
                    <a:pt x="5776" y="13906"/>
                    <a:pt x="5844" y="13814"/>
                    <a:pt x="5913" y="13723"/>
                  </a:cubicBezTo>
                  <a:close/>
                  <a:moveTo>
                    <a:pt x="4817" y="17466"/>
                  </a:moveTo>
                  <a:cubicBezTo>
                    <a:pt x="4840" y="17466"/>
                    <a:pt x="4840" y="17466"/>
                    <a:pt x="4863" y="17489"/>
                  </a:cubicBezTo>
                  <a:cubicBezTo>
                    <a:pt x="4863" y="17489"/>
                    <a:pt x="4840" y="17512"/>
                    <a:pt x="4817" y="17535"/>
                  </a:cubicBezTo>
                  <a:cubicBezTo>
                    <a:pt x="4817" y="17535"/>
                    <a:pt x="4794" y="17512"/>
                    <a:pt x="4771" y="17512"/>
                  </a:cubicBezTo>
                  <a:cubicBezTo>
                    <a:pt x="4794" y="17489"/>
                    <a:pt x="4794" y="17466"/>
                    <a:pt x="4817" y="17466"/>
                  </a:cubicBezTo>
                  <a:close/>
                  <a:moveTo>
                    <a:pt x="8378" y="17444"/>
                  </a:moveTo>
                  <a:cubicBezTo>
                    <a:pt x="8401" y="17466"/>
                    <a:pt x="8423" y="17489"/>
                    <a:pt x="8401" y="17489"/>
                  </a:cubicBezTo>
                  <a:cubicBezTo>
                    <a:pt x="8401" y="17512"/>
                    <a:pt x="8378" y="17535"/>
                    <a:pt x="8355" y="17558"/>
                  </a:cubicBezTo>
                  <a:cubicBezTo>
                    <a:pt x="8355" y="17535"/>
                    <a:pt x="8332" y="17512"/>
                    <a:pt x="8332" y="17489"/>
                  </a:cubicBezTo>
                  <a:cubicBezTo>
                    <a:pt x="8355" y="17466"/>
                    <a:pt x="8355" y="17466"/>
                    <a:pt x="8378" y="17444"/>
                  </a:cubicBezTo>
                  <a:close/>
                  <a:moveTo>
                    <a:pt x="3379" y="17809"/>
                  </a:moveTo>
                  <a:lnTo>
                    <a:pt x="3402" y="17832"/>
                  </a:lnTo>
                  <a:lnTo>
                    <a:pt x="3356" y="17832"/>
                  </a:lnTo>
                  <a:cubicBezTo>
                    <a:pt x="3356" y="17832"/>
                    <a:pt x="3356" y="17809"/>
                    <a:pt x="3356" y="17809"/>
                  </a:cubicBezTo>
                  <a:close/>
                  <a:moveTo>
                    <a:pt x="9095" y="17366"/>
                  </a:moveTo>
                  <a:lnTo>
                    <a:pt x="9095" y="17366"/>
                  </a:lnTo>
                  <a:cubicBezTo>
                    <a:pt x="9275" y="17613"/>
                    <a:pt x="9477" y="17883"/>
                    <a:pt x="9679" y="18174"/>
                  </a:cubicBezTo>
                  <a:cubicBezTo>
                    <a:pt x="9451" y="18151"/>
                    <a:pt x="9245" y="17969"/>
                    <a:pt x="9199" y="17786"/>
                  </a:cubicBezTo>
                  <a:cubicBezTo>
                    <a:pt x="9157" y="17659"/>
                    <a:pt x="9135" y="17514"/>
                    <a:pt x="9095" y="17366"/>
                  </a:cubicBezTo>
                  <a:close/>
                  <a:moveTo>
                    <a:pt x="6232" y="16553"/>
                  </a:moveTo>
                  <a:cubicBezTo>
                    <a:pt x="7122" y="17078"/>
                    <a:pt x="7624" y="17923"/>
                    <a:pt x="8058" y="18836"/>
                  </a:cubicBezTo>
                  <a:cubicBezTo>
                    <a:pt x="7967" y="18813"/>
                    <a:pt x="7876" y="18813"/>
                    <a:pt x="7784" y="18767"/>
                  </a:cubicBezTo>
                  <a:cubicBezTo>
                    <a:pt x="7533" y="18653"/>
                    <a:pt x="7305" y="18494"/>
                    <a:pt x="7054" y="18425"/>
                  </a:cubicBezTo>
                  <a:cubicBezTo>
                    <a:pt x="6506" y="18265"/>
                    <a:pt x="5958" y="17854"/>
                    <a:pt x="5913" y="17101"/>
                  </a:cubicBezTo>
                  <a:cubicBezTo>
                    <a:pt x="5913" y="16827"/>
                    <a:pt x="5958" y="16645"/>
                    <a:pt x="6232" y="16553"/>
                  </a:cubicBezTo>
                  <a:close/>
                  <a:moveTo>
                    <a:pt x="4680" y="18904"/>
                  </a:moveTo>
                  <a:cubicBezTo>
                    <a:pt x="4680" y="18927"/>
                    <a:pt x="4680" y="18927"/>
                    <a:pt x="4657" y="18950"/>
                  </a:cubicBezTo>
                  <a:cubicBezTo>
                    <a:pt x="4657" y="18950"/>
                    <a:pt x="4657" y="18927"/>
                    <a:pt x="4657" y="18927"/>
                  </a:cubicBezTo>
                  <a:cubicBezTo>
                    <a:pt x="4657" y="18927"/>
                    <a:pt x="4680" y="18927"/>
                    <a:pt x="4680" y="18904"/>
                  </a:cubicBezTo>
                  <a:close/>
                  <a:moveTo>
                    <a:pt x="6552" y="19087"/>
                  </a:moveTo>
                  <a:cubicBezTo>
                    <a:pt x="6552" y="19087"/>
                    <a:pt x="6552" y="19110"/>
                    <a:pt x="6552" y="19133"/>
                  </a:cubicBezTo>
                  <a:cubicBezTo>
                    <a:pt x="6552" y="19133"/>
                    <a:pt x="6529" y="19155"/>
                    <a:pt x="6529" y="19155"/>
                  </a:cubicBezTo>
                  <a:cubicBezTo>
                    <a:pt x="6506" y="19133"/>
                    <a:pt x="6506" y="19110"/>
                    <a:pt x="6506" y="19110"/>
                  </a:cubicBezTo>
                  <a:cubicBezTo>
                    <a:pt x="6506" y="19087"/>
                    <a:pt x="6529" y="19087"/>
                    <a:pt x="6552" y="19087"/>
                  </a:cubicBezTo>
                  <a:close/>
                  <a:moveTo>
                    <a:pt x="8326" y="17711"/>
                  </a:moveTo>
                  <a:cubicBezTo>
                    <a:pt x="8387" y="17711"/>
                    <a:pt x="8455" y="17749"/>
                    <a:pt x="8492" y="17786"/>
                  </a:cubicBezTo>
                  <a:cubicBezTo>
                    <a:pt x="8674" y="18060"/>
                    <a:pt x="8948" y="18220"/>
                    <a:pt x="9245" y="18334"/>
                  </a:cubicBezTo>
                  <a:cubicBezTo>
                    <a:pt x="9633" y="18516"/>
                    <a:pt x="9770" y="18836"/>
                    <a:pt x="9953" y="19224"/>
                  </a:cubicBezTo>
                  <a:cubicBezTo>
                    <a:pt x="9519" y="19201"/>
                    <a:pt x="9154" y="19178"/>
                    <a:pt x="8789" y="19155"/>
                  </a:cubicBezTo>
                  <a:cubicBezTo>
                    <a:pt x="8720" y="19155"/>
                    <a:pt x="8652" y="19064"/>
                    <a:pt x="8606" y="18996"/>
                  </a:cubicBezTo>
                  <a:cubicBezTo>
                    <a:pt x="8469" y="18745"/>
                    <a:pt x="8355" y="18471"/>
                    <a:pt x="8241" y="18197"/>
                  </a:cubicBezTo>
                  <a:cubicBezTo>
                    <a:pt x="8195" y="18106"/>
                    <a:pt x="8195" y="17991"/>
                    <a:pt x="8195" y="17877"/>
                  </a:cubicBezTo>
                  <a:cubicBezTo>
                    <a:pt x="8195" y="17832"/>
                    <a:pt x="8241" y="17740"/>
                    <a:pt x="8286" y="17717"/>
                  </a:cubicBezTo>
                  <a:cubicBezTo>
                    <a:pt x="8299" y="17713"/>
                    <a:pt x="8312" y="17711"/>
                    <a:pt x="8326" y="17711"/>
                  </a:cubicBezTo>
                  <a:close/>
                  <a:moveTo>
                    <a:pt x="4543" y="19019"/>
                  </a:moveTo>
                  <a:lnTo>
                    <a:pt x="4543" y="19019"/>
                  </a:lnTo>
                  <a:cubicBezTo>
                    <a:pt x="4497" y="19155"/>
                    <a:pt x="4520" y="19361"/>
                    <a:pt x="4269" y="19384"/>
                  </a:cubicBezTo>
                  <a:cubicBezTo>
                    <a:pt x="4269" y="19155"/>
                    <a:pt x="4406" y="19087"/>
                    <a:pt x="4543" y="19019"/>
                  </a:cubicBezTo>
                  <a:close/>
                  <a:moveTo>
                    <a:pt x="4246" y="19475"/>
                  </a:moveTo>
                  <a:cubicBezTo>
                    <a:pt x="4269" y="19475"/>
                    <a:pt x="4292" y="19521"/>
                    <a:pt x="4315" y="19543"/>
                  </a:cubicBezTo>
                  <a:cubicBezTo>
                    <a:pt x="4269" y="19566"/>
                    <a:pt x="4246" y="19589"/>
                    <a:pt x="4224" y="19612"/>
                  </a:cubicBezTo>
                  <a:cubicBezTo>
                    <a:pt x="4201" y="19589"/>
                    <a:pt x="4201" y="19566"/>
                    <a:pt x="4178" y="19521"/>
                  </a:cubicBezTo>
                  <a:cubicBezTo>
                    <a:pt x="4201" y="19498"/>
                    <a:pt x="4224" y="19475"/>
                    <a:pt x="4246" y="19475"/>
                  </a:cubicBezTo>
                  <a:close/>
                  <a:moveTo>
                    <a:pt x="7967" y="19658"/>
                  </a:moveTo>
                  <a:cubicBezTo>
                    <a:pt x="7967" y="19658"/>
                    <a:pt x="7967" y="19658"/>
                    <a:pt x="7967" y="19680"/>
                  </a:cubicBezTo>
                  <a:cubicBezTo>
                    <a:pt x="7967" y="19680"/>
                    <a:pt x="7944" y="19703"/>
                    <a:pt x="7944" y="19703"/>
                  </a:cubicBezTo>
                  <a:cubicBezTo>
                    <a:pt x="7944" y="19703"/>
                    <a:pt x="7921" y="19680"/>
                    <a:pt x="7921" y="19680"/>
                  </a:cubicBezTo>
                  <a:cubicBezTo>
                    <a:pt x="7921" y="19658"/>
                    <a:pt x="7944" y="19658"/>
                    <a:pt x="7967" y="19658"/>
                  </a:cubicBezTo>
                  <a:close/>
                  <a:moveTo>
                    <a:pt x="10341" y="17466"/>
                  </a:moveTo>
                  <a:cubicBezTo>
                    <a:pt x="10386" y="17512"/>
                    <a:pt x="10432" y="17558"/>
                    <a:pt x="10455" y="17603"/>
                  </a:cubicBezTo>
                  <a:cubicBezTo>
                    <a:pt x="10934" y="18106"/>
                    <a:pt x="11436" y="18516"/>
                    <a:pt x="12121" y="18653"/>
                  </a:cubicBezTo>
                  <a:cubicBezTo>
                    <a:pt x="12258" y="18699"/>
                    <a:pt x="12441" y="18699"/>
                    <a:pt x="12509" y="18790"/>
                  </a:cubicBezTo>
                  <a:cubicBezTo>
                    <a:pt x="12737" y="19110"/>
                    <a:pt x="12943" y="19475"/>
                    <a:pt x="13171" y="19817"/>
                  </a:cubicBezTo>
                  <a:cubicBezTo>
                    <a:pt x="13139" y="19834"/>
                    <a:pt x="13118" y="19850"/>
                    <a:pt x="13100" y="19850"/>
                  </a:cubicBezTo>
                  <a:cubicBezTo>
                    <a:pt x="13093" y="19850"/>
                    <a:pt x="13086" y="19847"/>
                    <a:pt x="13080" y="19840"/>
                  </a:cubicBezTo>
                  <a:cubicBezTo>
                    <a:pt x="12555" y="19726"/>
                    <a:pt x="12030" y="19612"/>
                    <a:pt x="11505" y="19498"/>
                  </a:cubicBezTo>
                  <a:cubicBezTo>
                    <a:pt x="11117" y="19429"/>
                    <a:pt x="10729" y="19338"/>
                    <a:pt x="10523" y="18950"/>
                  </a:cubicBezTo>
                  <a:cubicBezTo>
                    <a:pt x="10500" y="18904"/>
                    <a:pt x="10455" y="18859"/>
                    <a:pt x="10409" y="18836"/>
                  </a:cubicBezTo>
                  <a:cubicBezTo>
                    <a:pt x="10204" y="18745"/>
                    <a:pt x="10181" y="18630"/>
                    <a:pt x="10272" y="18425"/>
                  </a:cubicBezTo>
                  <a:cubicBezTo>
                    <a:pt x="10409" y="18174"/>
                    <a:pt x="10500" y="17900"/>
                    <a:pt x="10341" y="17626"/>
                  </a:cubicBezTo>
                  <a:cubicBezTo>
                    <a:pt x="10318" y="17581"/>
                    <a:pt x="10341" y="17512"/>
                    <a:pt x="10341" y="17466"/>
                  </a:cubicBezTo>
                  <a:close/>
                  <a:moveTo>
                    <a:pt x="11779" y="20662"/>
                  </a:moveTo>
                  <a:cubicBezTo>
                    <a:pt x="11756" y="20685"/>
                    <a:pt x="11756" y="20685"/>
                    <a:pt x="11756" y="20685"/>
                  </a:cubicBezTo>
                  <a:lnTo>
                    <a:pt x="11710" y="20685"/>
                  </a:lnTo>
                  <a:cubicBezTo>
                    <a:pt x="11710" y="20662"/>
                    <a:pt x="11710" y="20662"/>
                    <a:pt x="11710" y="20662"/>
                  </a:cubicBezTo>
                  <a:close/>
                  <a:moveTo>
                    <a:pt x="6529" y="20160"/>
                  </a:moveTo>
                  <a:lnTo>
                    <a:pt x="6552" y="20183"/>
                  </a:lnTo>
                  <a:lnTo>
                    <a:pt x="6483" y="20251"/>
                  </a:lnTo>
                  <a:cubicBezTo>
                    <a:pt x="6483" y="20411"/>
                    <a:pt x="6483" y="20571"/>
                    <a:pt x="6506" y="20776"/>
                  </a:cubicBezTo>
                  <a:cubicBezTo>
                    <a:pt x="6460" y="20845"/>
                    <a:pt x="6392" y="20959"/>
                    <a:pt x="6323" y="21050"/>
                  </a:cubicBezTo>
                  <a:cubicBezTo>
                    <a:pt x="6301" y="20845"/>
                    <a:pt x="6323" y="20639"/>
                    <a:pt x="6346" y="20457"/>
                  </a:cubicBezTo>
                  <a:cubicBezTo>
                    <a:pt x="6369" y="20388"/>
                    <a:pt x="6438" y="20320"/>
                    <a:pt x="6483" y="20251"/>
                  </a:cubicBezTo>
                  <a:cubicBezTo>
                    <a:pt x="6506" y="20228"/>
                    <a:pt x="6529" y="20183"/>
                    <a:pt x="6529" y="20160"/>
                  </a:cubicBezTo>
                  <a:close/>
                  <a:moveTo>
                    <a:pt x="8127" y="8587"/>
                  </a:moveTo>
                  <a:cubicBezTo>
                    <a:pt x="8127" y="8747"/>
                    <a:pt x="8081" y="8861"/>
                    <a:pt x="8104" y="8953"/>
                  </a:cubicBezTo>
                  <a:cubicBezTo>
                    <a:pt x="8149" y="9135"/>
                    <a:pt x="8195" y="9341"/>
                    <a:pt x="8309" y="9478"/>
                  </a:cubicBezTo>
                  <a:cubicBezTo>
                    <a:pt x="8324" y="9500"/>
                    <a:pt x="8357" y="9508"/>
                    <a:pt x="8400" y="9508"/>
                  </a:cubicBezTo>
                  <a:cubicBezTo>
                    <a:pt x="8484" y="9508"/>
                    <a:pt x="8606" y="9478"/>
                    <a:pt x="8697" y="9478"/>
                  </a:cubicBezTo>
                  <a:cubicBezTo>
                    <a:pt x="8492" y="9706"/>
                    <a:pt x="8423" y="10025"/>
                    <a:pt x="8423" y="10345"/>
                  </a:cubicBezTo>
                  <a:cubicBezTo>
                    <a:pt x="8401" y="10528"/>
                    <a:pt x="8469" y="10733"/>
                    <a:pt x="8492" y="10916"/>
                  </a:cubicBezTo>
                  <a:cubicBezTo>
                    <a:pt x="8510" y="11077"/>
                    <a:pt x="8612" y="11195"/>
                    <a:pt x="8743" y="11195"/>
                  </a:cubicBezTo>
                  <a:cubicBezTo>
                    <a:pt x="8779" y="11195"/>
                    <a:pt x="8818" y="11186"/>
                    <a:pt x="8857" y="11167"/>
                  </a:cubicBezTo>
                  <a:cubicBezTo>
                    <a:pt x="9154" y="11030"/>
                    <a:pt x="9359" y="10779"/>
                    <a:pt x="9496" y="10459"/>
                  </a:cubicBezTo>
                  <a:cubicBezTo>
                    <a:pt x="9542" y="10368"/>
                    <a:pt x="9428" y="10254"/>
                    <a:pt x="9565" y="10162"/>
                  </a:cubicBezTo>
                  <a:cubicBezTo>
                    <a:pt x="9613" y="10128"/>
                    <a:pt x="9655" y="10116"/>
                    <a:pt x="9693" y="10116"/>
                  </a:cubicBezTo>
                  <a:cubicBezTo>
                    <a:pt x="9772" y="10116"/>
                    <a:pt x="9834" y="10165"/>
                    <a:pt x="9903" y="10165"/>
                  </a:cubicBezTo>
                  <a:cubicBezTo>
                    <a:pt x="9912" y="10165"/>
                    <a:pt x="9921" y="10164"/>
                    <a:pt x="9930" y="10162"/>
                  </a:cubicBezTo>
                  <a:cubicBezTo>
                    <a:pt x="9953" y="10162"/>
                    <a:pt x="9975" y="10185"/>
                    <a:pt x="9998" y="10185"/>
                  </a:cubicBezTo>
                  <a:cubicBezTo>
                    <a:pt x="10028" y="10182"/>
                    <a:pt x="10057" y="10181"/>
                    <a:pt x="10084" y="10181"/>
                  </a:cubicBezTo>
                  <a:cubicBezTo>
                    <a:pt x="10487" y="10181"/>
                    <a:pt x="10722" y="10478"/>
                    <a:pt x="10957" y="10756"/>
                  </a:cubicBezTo>
                  <a:cubicBezTo>
                    <a:pt x="11162" y="11007"/>
                    <a:pt x="11322" y="11281"/>
                    <a:pt x="11459" y="11577"/>
                  </a:cubicBezTo>
                  <a:cubicBezTo>
                    <a:pt x="11619" y="11897"/>
                    <a:pt x="11870" y="12080"/>
                    <a:pt x="12121" y="12262"/>
                  </a:cubicBezTo>
                  <a:cubicBezTo>
                    <a:pt x="12281" y="12354"/>
                    <a:pt x="12395" y="12490"/>
                    <a:pt x="12532" y="12627"/>
                  </a:cubicBezTo>
                  <a:cubicBezTo>
                    <a:pt x="12520" y="12628"/>
                    <a:pt x="12507" y="12628"/>
                    <a:pt x="12495" y="12628"/>
                  </a:cubicBezTo>
                  <a:cubicBezTo>
                    <a:pt x="12134" y="12628"/>
                    <a:pt x="11847" y="12378"/>
                    <a:pt x="11472" y="12378"/>
                  </a:cubicBezTo>
                  <a:cubicBezTo>
                    <a:pt x="11369" y="12378"/>
                    <a:pt x="11259" y="12397"/>
                    <a:pt x="11140" y="12445"/>
                  </a:cubicBezTo>
                  <a:cubicBezTo>
                    <a:pt x="11322" y="12171"/>
                    <a:pt x="11162" y="12080"/>
                    <a:pt x="11048" y="11988"/>
                  </a:cubicBezTo>
                  <a:cubicBezTo>
                    <a:pt x="10866" y="11851"/>
                    <a:pt x="10706" y="11714"/>
                    <a:pt x="10523" y="11577"/>
                  </a:cubicBezTo>
                  <a:cubicBezTo>
                    <a:pt x="10321" y="11436"/>
                    <a:pt x="10123" y="11366"/>
                    <a:pt x="9927" y="11366"/>
                  </a:cubicBezTo>
                  <a:cubicBezTo>
                    <a:pt x="9682" y="11366"/>
                    <a:pt x="9441" y="11476"/>
                    <a:pt x="9199" y="11692"/>
                  </a:cubicBezTo>
                  <a:cubicBezTo>
                    <a:pt x="9622" y="12243"/>
                    <a:pt x="10133" y="12602"/>
                    <a:pt x="10781" y="12602"/>
                  </a:cubicBezTo>
                  <a:cubicBezTo>
                    <a:pt x="10938" y="12602"/>
                    <a:pt x="11103" y="12581"/>
                    <a:pt x="11277" y="12536"/>
                  </a:cubicBezTo>
                  <a:lnTo>
                    <a:pt x="11277" y="12536"/>
                  </a:lnTo>
                  <a:cubicBezTo>
                    <a:pt x="10660" y="12856"/>
                    <a:pt x="10386" y="13289"/>
                    <a:pt x="10478" y="13860"/>
                  </a:cubicBezTo>
                  <a:cubicBezTo>
                    <a:pt x="10592" y="13814"/>
                    <a:pt x="10706" y="13792"/>
                    <a:pt x="10820" y="13746"/>
                  </a:cubicBezTo>
                  <a:cubicBezTo>
                    <a:pt x="11094" y="13563"/>
                    <a:pt x="11322" y="13335"/>
                    <a:pt x="11482" y="13061"/>
                  </a:cubicBezTo>
                  <a:cubicBezTo>
                    <a:pt x="11596" y="12901"/>
                    <a:pt x="11596" y="12764"/>
                    <a:pt x="11345" y="12719"/>
                  </a:cubicBezTo>
                  <a:cubicBezTo>
                    <a:pt x="11464" y="12659"/>
                    <a:pt x="11565" y="12600"/>
                    <a:pt x="11649" y="12600"/>
                  </a:cubicBezTo>
                  <a:cubicBezTo>
                    <a:pt x="11663" y="12600"/>
                    <a:pt x="11675" y="12602"/>
                    <a:pt x="11687" y="12605"/>
                  </a:cubicBezTo>
                  <a:cubicBezTo>
                    <a:pt x="12281" y="12833"/>
                    <a:pt x="12874" y="13084"/>
                    <a:pt x="13240" y="13632"/>
                  </a:cubicBezTo>
                  <a:cubicBezTo>
                    <a:pt x="13513" y="14065"/>
                    <a:pt x="13787" y="14522"/>
                    <a:pt x="14061" y="14978"/>
                  </a:cubicBezTo>
                  <a:cubicBezTo>
                    <a:pt x="14198" y="15184"/>
                    <a:pt x="14335" y="15389"/>
                    <a:pt x="14449" y="15618"/>
                  </a:cubicBezTo>
                  <a:cubicBezTo>
                    <a:pt x="14814" y="16325"/>
                    <a:pt x="15157" y="17010"/>
                    <a:pt x="15499" y="17717"/>
                  </a:cubicBezTo>
                  <a:cubicBezTo>
                    <a:pt x="15727" y="18151"/>
                    <a:pt x="15910" y="18608"/>
                    <a:pt x="16138" y="19064"/>
                  </a:cubicBezTo>
                  <a:cubicBezTo>
                    <a:pt x="16298" y="19407"/>
                    <a:pt x="16458" y="19726"/>
                    <a:pt x="16618" y="20046"/>
                  </a:cubicBezTo>
                  <a:lnTo>
                    <a:pt x="16618" y="20023"/>
                  </a:lnTo>
                  <a:cubicBezTo>
                    <a:pt x="16640" y="20114"/>
                    <a:pt x="16686" y="20205"/>
                    <a:pt x="16686" y="20274"/>
                  </a:cubicBezTo>
                  <a:cubicBezTo>
                    <a:pt x="16640" y="20479"/>
                    <a:pt x="16755" y="20639"/>
                    <a:pt x="16869" y="20799"/>
                  </a:cubicBezTo>
                  <a:cubicBezTo>
                    <a:pt x="16983" y="20890"/>
                    <a:pt x="17074" y="21004"/>
                    <a:pt x="17234" y="21141"/>
                  </a:cubicBezTo>
                  <a:cubicBezTo>
                    <a:pt x="17074" y="21164"/>
                    <a:pt x="16983" y="21210"/>
                    <a:pt x="16892" y="21210"/>
                  </a:cubicBezTo>
                  <a:cubicBezTo>
                    <a:pt x="16298" y="21210"/>
                    <a:pt x="15773" y="20981"/>
                    <a:pt x="15225" y="20730"/>
                  </a:cubicBezTo>
                  <a:cubicBezTo>
                    <a:pt x="14906" y="20593"/>
                    <a:pt x="14586" y="20434"/>
                    <a:pt x="14289" y="20274"/>
                  </a:cubicBezTo>
                  <a:cubicBezTo>
                    <a:pt x="14061" y="20160"/>
                    <a:pt x="13810" y="20023"/>
                    <a:pt x="13650" y="19840"/>
                  </a:cubicBezTo>
                  <a:cubicBezTo>
                    <a:pt x="13354" y="19475"/>
                    <a:pt x="13103" y="19087"/>
                    <a:pt x="12806" y="18653"/>
                  </a:cubicBezTo>
                  <a:cubicBezTo>
                    <a:pt x="12874" y="18608"/>
                    <a:pt x="12920" y="18585"/>
                    <a:pt x="12988" y="18539"/>
                  </a:cubicBezTo>
                  <a:cubicBezTo>
                    <a:pt x="13513" y="18197"/>
                    <a:pt x="13673" y="17649"/>
                    <a:pt x="13901" y="17101"/>
                  </a:cubicBezTo>
                  <a:cubicBezTo>
                    <a:pt x="13970" y="16919"/>
                    <a:pt x="13901" y="16850"/>
                    <a:pt x="13673" y="16850"/>
                  </a:cubicBezTo>
                  <a:cubicBezTo>
                    <a:pt x="13612" y="16846"/>
                    <a:pt x="13552" y="16843"/>
                    <a:pt x="13492" y="16843"/>
                  </a:cubicBezTo>
                  <a:cubicBezTo>
                    <a:pt x="13219" y="16843"/>
                    <a:pt x="12966" y="16899"/>
                    <a:pt x="12760" y="17124"/>
                  </a:cubicBezTo>
                  <a:cubicBezTo>
                    <a:pt x="12715" y="17192"/>
                    <a:pt x="12623" y="17215"/>
                    <a:pt x="12532" y="17261"/>
                  </a:cubicBezTo>
                  <a:cubicBezTo>
                    <a:pt x="12578" y="17147"/>
                    <a:pt x="12623" y="17056"/>
                    <a:pt x="12623" y="16964"/>
                  </a:cubicBezTo>
                  <a:cubicBezTo>
                    <a:pt x="12623" y="16599"/>
                    <a:pt x="12623" y="16211"/>
                    <a:pt x="12555" y="15846"/>
                  </a:cubicBezTo>
                  <a:cubicBezTo>
                    <a:pt x="12532" y="15595"/>
                    <a:pt x="12349" y="15389"/>
                    <a:pt x="12098" y="15275"/>
                  </a:cubicBezTo>
                  <a:cubicBezTo>
                    <a:pt x="12013" y="15236"/>
                    <a:pt x="11940" y="15216"/>
                    <a:pt x="11881" y="15216"/>
                  </a:cubicBezTo>
                  <a:cubicBezTo>
                    <a:pt x="11764" y="15216"/>
                    <a:pt x="11695" y="15292"/>
                    <a:pt x="11665" y="15458"/>
                  </a:cubicBezTo>
                  <a:cubicBezTo>
                    <a:pt x="11573" y="15777"/>
                    <a:pt x="11550" y="16120"/>
                    <a:pt x="11687" y="16439"/>
                  </a:cubicBezTo>
                  <a:cubicBezTo>
                    <a:pt x="11756" y="16599"/>
                    <a:pt x="11824" y="16759"/>
                    <a:pt x="11916" y="17010"/>
                  </a:cubicBezTo>
                  <a:cubicBezTo>
                    <a:pt x="11802" y="16919"/>
                    <a:pt x="11756" y="16896"/>
                    <a:pt x="11733" y="16850"/>
                  </a:cubicBezTo>
                  <a:cubicBezTo>
                    <a:pt x="11482" y="16576"/>
                    <a:pt x="11185" y="16394"/>
                    <a:pt x="10820" y="16279"/>
                  </a:cubicBezTo>
                  <a:cubicBezTo>
                    <a:pt x="10546" y="16211"/>
                    <a:pt x="10318" y="16074"/>
                    <a:pt x="10044" y="15960"/>
                  </a:cubicBezTo>
                  <a:cubicBezTo>
                    <a:pt x="10013" y="15944"/>
                    <a:pt x="9978" y="15937"/>
                    <a:pt x="9943" y="15937"/>
                  </a:cubicBezTo>
                  <a:cubicBezTo>
                    <a:pt x="9825" y="15937"/>
                    <a:pt x="9707" y="16019"/>
                    <a:pt x="9724" y="16143"/>
                  </a:cubicBezTo>
                  <a:cubicBezTo>
                    <a:pt x="9770" y="16348"/>
                    <a:pt x="9816" y="16576"/>
                    <a:pt x="9907" y="16759"/>
                  </a:cubicBezTo>
                  <a:cubicBezTo>
                    <a:pt x="9998" y="16987"/>
                    <a:pt x="10135" y="17192"/>
                    <a:pt x="10249" y="17398"/>
                  </a:cubicBezTo>
                  <a:cubicBezTo>
                    <a:pt x="10201" y="17336"/>
                    <a:pt x="10157" y="17313"/>
                    <a:pt x="10115" y="17313"/>
                  </a:cubicBezTo>
                  <a:cubicBezTo>
                    <a:pt x="10019" y="17313"/>
                    <a:pt x="9934" y="17435"/>
                    <a:pt x="9839" y="17466"/>
                  </a:cubicBezTo>
                  <a:cubicBezTo>
                    <a:pt x="9542" y="17010"/>
                    <a:pt x="9359" y="16508"/>
                    <a:pt x="8766" y="16325"/>
                  </a:cubicBezTo>
                  <a:lnTo>
                    <a:pt x="8766" y="16325"/>
                  </a:lnTo>
                  <a:cubicBezTo>
                    <a:pt x="8789" y="16416"/>
                    <a:pt x="8789" y="16485"/>
                    <a:pt x="8811" y="16531"/>
                  </a:cubicBezTo>
                  <a:cubicBezTo>
                    <a:pt x="8697" y="16485"/>
                    <a:pt x="8492" y="16462"/>
                    <a:pt x="8469" y="16371"/>
                  </a:cubicBezTo>
                  <a:cubicBezTo>
                    <a:pt x="8401" y="16188"/>
                    <a:pt x="8355" y="15960"/>
                    <a:pt x="8401" y="15800"/>
                  </a:cubicBezTo>
                  <a:cubicBezTo>
                    <a:pt x="8446" y="15663"/>
                    <a:pt x="8446" y="15572"/>
                    <a:pt x="8446" y="15435"/>
                  </a:cubicBezTo>
                  <a:cubicBezTo>
                    <a:pt x="8423" y="15275"/>
                    <a:pt x="8423" y="15115"/>
                    <a:pt x="8401" y="14956"/>
                  </a:cubicBezTo>
                  <a:cubicBezTo>
                    <a:pt x="8537" y="14956"/>
                    <a:pt x="8629" y="14956"/>
                    <a:pt x="8720" y="14933"/>
                  </a:cubicBezTo>
                  <a:cubicBezTo>
                    <a:pt x="8971" y="14910"/>
                    <a:pt x="9040" y="14796"/>
                    <a:pt x="8926" y="14568"/>
                  </a:cubicBezTo>
                  <a:cubicBezTo>
                    <a:pt x="8880" y="14476"/>
                    <a:pt x="8811" y="14385"/>
                    <a:pt x="8743" y="14294"/>
                  </a:cubicBezTo>
                  <a:cubicBezTo>
                    <a:pt x="8674" y="14202"/>
                    <a:pt x="8583" y="14134"/>
                    <a:pt x="8469" y="13997"/>
                  </a:cubicBezTo>
                  <a:cubicBezTo>
                    <a:pt x="8591" y="13997"/>
                    <a:pt x="8672" y="14007"/>
                    <a:pt x="8746" y="14007"/>
                  </a:cubicBezTo>
                  <a:cubicBezTo>
                    <a:pt x="8784" y="14007"/>
                    <a:pt x="8819" y="14005"/>
                    <a:pt x="8857" y="13997"/>
                  </a:cubicBezTo>
                  <a:cubicBezTo>
                    <a:pt x="9131" y="13997"/>
                    <a:pt x="9428" y="13951"/>
                    <a:pt x="9656" y="13746"/>
                  </a:cubicBezTo>
                  <a:cubicBezTo>
                    <a:pt x="10021" y="13404"/>
                    <a:pt x="9975" y="12787"/>
                    <a:pt x="9565" y="12605"/>
                  </a:cubicBezTo>
                  <a:lnTo>
                    <a:pt x="9565" y="12582"/>
                  </a:lnTo>
                  <a:cubicBezTo>
                    <a:pt x="9085" y="12833"/>
                    <a:pt x="8606" y="13061"/>
                    <a:pt x="8127" y="13289"/>
                  </a:cubicBezTo>
                  <a:cubicBezTo>
                    <a:pt x="8188" y="13308"/>
                    <a:pt x="8249" y="13316"/>
                    <a:pt x="8310" y="13316"/>
                  </a:cubicBezTo>
                  <a:cubicBezTo>
                    <a:pt x="8476" y="13316"/>
                    <a:pt x="8638" y="13253"/>
                    <a:pt x="8789" y="13152"/>
                  </a:cubicBezTo>
                  <a:cubicBezTo>
                    <a:pt x="8994" y="13015"/>
                    <a:pt x="9222" y="12879"/>
                    <a:pt x="9428" y="12787"/>
                  </a:cubicBezTo>
                  <a:cubicBezTo>
                    <a:pt x="9470" y="12763"/>
                    <a:pt x="9513" y="12751"/>
                    <a:pt x="9553" y="12751"/>
                  </a:cubicBezTo>
                  <a:cubicBezTo>
                    <a:pt x="9662" y="12751"/>
                    <a:pt x="9747" y="12836"/>
                    <a:pt x="9747" y="12970"/>
                  </a:cubicBezTo>
                  <a:cubicBezTo>
                    <a:pt x="9747" y="13244"/>
                    <a:pt x="9702" y="13472"/>
                    <a:pt x="9451" y="13677"/>
                  </a:cubicBezTo>
                  <a:cubicBezTo>
                    <a:pt x="9264" y="13817"/>
                    <a:pt x="9068" y="13862"/>
                    <a:pt x="8868" y="13862"/>
                  </a:cubicBezTo>
                  <a:cubicBezTo>
                    <a:pt x="8773" y="13862"/>
                    <a:pt x="8678" y="13852"/>
                    <a:pt x="8583" y="13837"/>
                  </a:cubicBezTo>
                  <a:cubicBezTo>
                    <a:pt x="8355" y="13792"/>
                    <a:pt x="8149" y="13632"/>
                    <a:pt x="7944" y="13472"/>
                  </a:cubicBezTo>
                  <a:cubicBezTo>
                    <a:pt x="7853" y="13404"/>
                    <a:pt x="7784" y="13221"/>
                    <a:pt x="7830" y="13107"/>
                  </a:cubicBezTo>
                  <a:cubicBezTo>
                    <a:pt x="7921" y="12764"/>
                    <a:pt x="8035" y="12399"/>
                    <a:pt x="8172" y="12057"/>
                  </a:cubicBezTo>
                  <a:cubicBezTo>
                    <a:pt x="8218" y="11943"/>
                    <a:pt x="8309" y="11851"/>
                    <a:pt x="8423" y="11737"/>
                  </a:cubicBezTo>
                  <a:cubicBezTo>
                    <a:pt x="8652" y="12057"/>
                    <a:pt x="8537" y="12376"/>
                    <a:pt x="8515" y="12742"/>
                  </a:cubicBezTo>
                  <a:cubicBezTo>
                    <a:pt x="8697" y="12490"/>
                    <a:pt x="8743" y="12308"/>
                    <a:pt x="8720" y="12080"/>
                  </a:cubicBezTo>
                  <a:cubicBezTo>
                    <a:pt x="8674" y="11897"/>
                    <a:pt x="8652" y="11692"/>
                    <a:pt x="8446" y="11646"/>
                  </a:cubicBezTo>
                  <a:cubicBezTo>
                    <a:pt x="8419" y="11636"/>
                    <a:pt x="8393" y="11631"/>
                    <a:pt x="8368" y="11631"/>
                  </a:cubicBezTo>
                  <a:cubicBezTo>
                    <a:pt x="8224" y="11631"/>
                    <a:pt x="8113" y="11784"/>
                    <a:pt x="8035" y="11920"/>
                  </a:cubicBezTo>
                  <a:cubicBezTo>
                    <a:pt x="7898" y="12148"/>
                    <a:pt x="7784" y="12354"/>
                    <a:pt x="7670" y="12605"/>
                  </a:cubicBezTo>
                  <a:cubicBezTo>
                    <a:pt x="7624" y="12559"/>
                    <a:pt x="7602" y="12536"/>
                    <a:pt x="7602" y="12513"/>
                  </a:cubicBezTo>
                  <a:cubicBezTo>
                    <a:pt x="7419" y="12217"/>
                    <a:pt x="7419" y="11851"/>
                    <a:pt x="7100" y="11646"/>
                  </a:cubicBezTo>
                  <a:cubicBezTo>
                    <a:pt x="7077" y="11623"/>
                    <a:pt x="7077" y="11555"/>
                    <a:pt x="7077" y="11509"/>
                  </a:cubicBezTo>
                  <a:cubicBezTo>
                    <a:pt x="7100" y="11372"/>
                    <a:pt x="7122" y="11212"/>
                    <a:pt x="7168" y="10984"/>
                  </a:cubicBezTo>
                  <a:cubicBezTo>
                    <a:pt x="7236" y="11167"/>
                    <a:pt x="7282" y="11281"/>
                    <a:pt x="7328" y="11372"/>
                  </a:cubicBezTo>
                  <a:cubicBezTo>
                    <a:pt x="7407" y="11491"/>
                    <a:pt x="7469" y="11609"/>
                    <a:pt x="7632" y="11609"/>
                  </a:cubicBezTo>
                  <a:cubicBezTo>
                    <a:pt x="7657" y="11609"/>
                    <a:pt x="7685" y="11606"/>
                    <a:pt x="7716" y="11600"/>
                  </a:cubicBezTo>
                  <a:cubicBezTo>
                    <a:pt x="7898" y="11555"/>
                    <a:pt x="8035" y="11441"/>
                    <a:pt x="8035" y="11235"/>
                  </a:cubicBezTo>
                  <a:cubicBezTo>
                    <a:pt x="8035" y="11030"/>
                    <a:pt x="8035" y="10824"/>
                    <a:pt x="7967" y="10664"/>
                  </a:cubicBezTo>
                  <a:cubicBezTo>
                    <a:pt x="7739" y="10231"/>
                    <a:pt x="7488" y="9797"/>
                    <a:pt x="7214" y="9386"/>
                  </a:cubicBezTo>
                  <a:cubicBezTo>
                    <a:pt x="7077" y="9181"/>
                    <a:pt x="7122" y="8907"/>
                    <a:pt x="7373" y="8816"/>
                  </a:cubicBezTo>
                  <a:cubicBezTo>
                    <a:pt x="7488" y="8770"/>
                    <a:pt x="7602" y="8724"/>
                    <a:pt x="7716" y="8679"/>
                  </a:cubicBezTo>
                  <a:cubicBezTo>
                    <a:pt x="7853" y="8633"/>
                    <a:pt x="7967" y="8610"/>
                    <a:pt x="8127" y="8587"/>
                  </a:cubicBezTo>
                  <a:close/>
                  <a:moveTo>
                    <a:pt x="18078" y="21233"/>
                  </a:moveTo>
                  <a:cubicBezTo>
                    <a:pt x="18080" y="21239"/>
                    <a:pt x="18082" y="21244"/>
                    <a:pt x="18084" y="21250"/>
                  </a:cubicBezTo>
                  <a:lnTo>
                    <a:pt x="18084" y="21250"/>
                  </a:lnTo>
                  <a:lnTo>
                    <a:pt x="18078" y="21255"/>
                  </a:lnTo>
                  <a:lnTo>
                    <a:pt x="18078" y="21233"/>
                  </a:lnTo>
                  <a:close/>
                  <a:moveTo>
                    <a:pt x="10295" y="21073"/>
                  </a:moveTo>
                  <a:cubicBezTo>
                    <a:pt x="10295" y="21118"/>
                    <a:pt x="10318" y="21141"/>
                    <a:pt x="10318" y="21141"/>
                  </a:cubicBezTo>
                  <a:cubicBezTo>
                    <a:pt x="10204" y="21187"/>
                    <a:pt x="10112" y="21233"/>
                    <a:pt x="10021" y="21301"/>
                  </a:cubicBezTo>
                  <a:cubicBezTo>
                    <a:pt x="10021" y="21278"/>
                    <a:pt x="9998" y="21255"/>
                    <a:pt x="9998" y="21233"/>
                  </a:cubicBezTo>
                  <a:cubicBezTo>
                    <a:pt x="10090" y="21187"/>
                    <a:pt x="10181" y="21118"/>
                    <a:pt x="10295" y="21073"/>
                  </a:cubicBezTo>
                  <a:close/>
                  <a:moveTo>
                    <a:pt x="18124" y="21392"/>
                  </a:moveTo>
                  <a:cubicBezTo>
                    <a:pt x="18147" y="21392"/>
                    <a:pt x="18170" y="21392"/>
                    <a:pt x="18193" y="21415"/>
                  </a:cubicBezTo>
                  <a:lnTo>
                    <a:pt x="18170" y="21415"/>
                  </a:lnTo>
                  <a:cubicBezTo>
                    <a:pt x="18170" y="21415"/>
                    <a:pt x="18147" y="21392"/>
                    <a:pt x="18124" y="21392"/>
                  </a:cubicBezTo>
                  <a:close/>
                  <a:moveTo>
                    <a:pt x="11079" y="21326"/>
                  </a:moveTo>
                  <a:cubicBezTo>
                    <a:pt x="11055" y="21364"/>
                    <a:pt x="11021" y="21401"/>
                    <a:pt x="11003" y="21438"/>
                  </a:cubicBezTo>
                  <a:cubicBezTo>
                    <a:pt x="10980" y="21415"/>
                    <a:pt x="10980" y="21392"/>
                    <a:pt x="10957" y="21370"/>
                  </a:cubicBezTo>
                  <a:cubicBezTo>
                    <a:pt x="10994" y="21351"/>
                    <a:pt x="11031" y="21333"/>
                    <a:pt x="11079" y="21326"/>
                  </a:cubicBezTo>
                  <a:close/>
                  <a:moveTo>
                    <a:pt x="11916" y="21438"/>
                  </a:moveTo>
                  <a:cubicBezTo>
                    <a:pt x="11916" y="21438"/>
                    <a:pt x="11916" y="21461"/>
                    <a:pt x="11916" y="21461"/>
                  </a:cubicBezTo>
                  <a:cubicBezTo>
                    <a:pt x="11893" y="21461"/>
                    <a:pt x="11893" y="21461"/>
                    <a:pt x="11893" y="21438"/>
                  </a:cubicBezTo>
                  <a:close/>
                  <a:moveTo>
                    <a:pt x="15819" y="21506"/>
                  </a:moveTo>
                  <a:lnTo>
                    <a:pt x="15819" y="21506"/>
                  </a:lnTo>
                  <a:cubicBezTo>
                    <a:pt x="16001" y="21575"/>
                    <a:pt x="16161" y="21621"/>
                    <a:pt x="16344" y="21666"/>
                  </a:cubicBezTo>
                  <a:cubicBezTo>
                    <a:pt x="16229" y="21719"/>
                    <a:pt x="16155" y="21748"/>
                    <a:pt x="16096" y="21748"/>
                  </a:cubicBezTo>
                  <a:cubicBezTo>
                    <a:pt x="16002" y="21748"/>
                    <a:pt x="15945" y="21675"/>
                    <a:pt x="15819" y="21506"/>
                  </a:cubicBezTo>
                  <a:close/>
                  <a:moveTo>
                    <a:pt x="18056" y="21826"/>
                  </a:moveTo>
                  <a:cubicBezTo>
                    <a:pt x="18078" y="21826"/>
                    <a:pt x="18101" y="21849"/>
                    <a:pt x="18124" y="21872"/>
                  </a:cubicBezTo>
                  <a:cubicBezTo>
                    <a:pt x="18101" y="21894"/>
                    <a:pt x="18101" y="21940"/>
                    <a:pt x="18078" y="21940"/>
                  </a:cubicBezTo>
                  <a:cubicBezTo>
                    <a:pt x="18056" y="21940"/>
                    <a:pt x="18033" y="21917"/>
                    <a:pt x="17942" y="21872"/>
                  </a:cubicBezTo>
                  <a:cubicBezTo>
                    <a:pt x="17987" y="21849"/>
                    <a:pt x="18010" y="21826"/>
                    <a:pt x="18056" y="21826"/>
                  </a:cubicBezTo>
                  <a:close/>
                  <a:moveTo>
                    <a:pt x="9268" y="21826"/>
                  </a:moveTo>
                  <a:cubicBezTo>
                    <a:pt x="9291" y="21826"/>
                    <a:pt x="9291" y="21826"/>
                    <a:pt x="9314" y="21849"/>
                  </a:cubicBezTo>
                  <a:cubicBezTo>
                    <a:pt x="9314" y="21894"/>
                    <a:pt x="9291" y="21940"/>
                    <a:pt x="9291" y="21986"/>
                  </a:cubicBezTo>
                  <a:cubicBezTo>
                    <a:pt x="9268" y="21986"/>
                    <a:pt x="9245" y="21986"/>
                    <a:pt x="9222" y="21963"/>
                  </a:cubicBezTo>
                  <a:cubicBezTo>
                    <a:pt x="9245" y="21917"/>
                    <a:pt x="9245" y="21872"/>
                    <a:pt x="9268" y="21826"/>
                  </a:cubicBezTo>
                  <a:close/>
                  <a:moveTo>
                    <a:pt x="18489" y="21803"/>
                  </a:moveTo>
                  <a:cubicBezTo>
                    <a:pt x="18581" y="21894"/>
                    <a:pt x="18649" y="21986"/>
                    <a:pt x="18740" y="22054"/>
                  </a:cubicBezTo>
                  <a:cubicBezTo>
                    <a:pt x="18603" y="22031"/>
                    <a:pt x="18467" y="22009"/>
                    <a:pt x="18489" y="21803"/>
                  </a:cubicBezTo>
                  <a:close/>
                  <a:moveTo>
                    <a:pt x="11756" y="22123"/>
                  </a:moveTo>
                  <a:cubicBezTo>
                    <a:pt x="11779" y="22123"/>
                    <a:pt x="11779" y="22123"/>
                    <a:pt x="11802" y="22146"/>
                  </a:cubicBezTo>
                  <a:cubicBezTo>
                    <a:pt x="11802" y="22146"/>
                    <a:pt x="11779" y="22146"/>
                    <a:pt x="11779" y="22168"/>
                  </a:cubicBezTo>
                  <a:cubicBezTo>
                    <a:pt x="11779" y="22146"/>
                    <a:pt x="11756" y="22146"/>
                    <a:pt x="11733" y="22146"/>
                  </a:cubicBezTo>
                  <a:cubicBezTo>
                    <a:pt x="11756" y="22123"/>
                    <a:pt x="11756" y="22123"/>
                    <a:pt x="11756" y="22123"/>
                  </a:cubicBezTo>
                  <a:close/>
                  <a:moveTo>
                    <a:pt x="18930" y="22197"/>
                  </a:moveTo>
                  <a:cubicBezTo>
                    <a:pt x="18984" y="22197"/>
                    <a:pt x="19009" y="22235"/>
                    <a:pt x="19014" y="22305"/>
                  </a:cubicBezTo>
                  <a:lnTo>
                    <a:pt x="19014" y="22305"/>
                  </a:lnTo>
                  <a:cubicBezTo>
                    <a:pt x="18968" y="22282"/>
                    <a:pt x="18923" y="22237"/>
                    <a:pt x="18877" y="22214"/>
                  </a:cubicBezTo>
                  <a:cubicBezTo>
                    <a:pt x="18876" y="22212"/>
                    <a:pt x="18875" y="22209"/>
                    <a:pt x="18874" y="22207"/>
                  </a:cubicBezTo>
                  <a:lnTo>
                    <a:pt x="18874" y="22207"/>
                  </a:lnTo>
                  <a:cubicBezTo>
                    <a:pt x="18895" y="22200"/>
                    <a:pt x="18914" y="22197"/>
                    <a:pt x="18930" y="22197"/>
                  </a:cubicBezTo>
                  <a:close/>
                  <a:moveTo>
                    <a:pt x="11847" y="22716"/>
                  </a:moveTo>
                  <a:lnTo>
                    <a:pt x="11847" y="22716"/>
                  </a:lnTo>
                  <a:cubicBezTo>
                    <a:pt x="12098" y="22830"/>
                    <a:pt x="12098" y="22830"/>
                    <a:pt x="11984" y="23081"/>
                  </a:cubicBezTo>
                  <a:cubicBezTo>
                    <a:pt x="11938" y="22967"/>
                    <a:pt x="11916" y="22876"/>
                    <a:pt x="11847" y="22716"/>
                  </a:cubicBezTo>
                  <a:close/>
                  <a:moveTo>
                    <a:pt x="21388" y="24223"/>
                  </a:moveTo>
                  <a:lnTo>
                    <a:pt x="21411" y="24246"/>
                  </a:lnTo>
                  <a:lnTo>
                    <a:pt x="21388" y="24246"/>
                  </a:lnTo>
                  <a:cubicBezTo>
                    <a:pt x="21388" y="24238"/>
                    <a:pt x="21388" y="24230"/>
                    <a:pt x="21388" y="24223"/>
                  </a:cubicBezTo>
                  <a:close/>
                  <a:moveTo>
                    <a:pt x="15715" y="1"/>
                  </a:moveTo>
                  <a:cubicBezTo>
                    <a:pt x="15619" y="1"/>
                    <a:pt x="15562" y="100"/>
                    <a:pt x="15522" y="302"/>
                  </a:cubicBezTo>
                  <a:cubicBezTo>
                    <a:pt x="15499" y="370"/>
                    <a:pt x="15499" y="416"/>
                    <a:pt x="15476" y="462"/>
                  </a:cubicBezTo>
                  <a:cubicBezTo>
                    <a:pt x="15317" y="895"/>
                    <a:pt x="15317" y="895"/>
                    <a:pt x="15385" y="1352"/>
                  </a:cubicBezTo>
                  <a:cubicBezTo>
                    <a:pt x="15226" y="1246"/>
                    <a:pt x="15066" y="1209"/>
                    <a:pt x="14907" y="1209"/>
                  </a:cubicBezTo>
                  <a:cubicBezTo>
                    <a:pt x="14724" y="1209"/>
                    <a:pt x="14541" y="1257"/>
                    <a:pt x="14358" y="1306"/>
                  </a:cubicBezTo>
                  <a:cubicBezTo>
                    <a:pt x="14153" y="1375"/>
                    <a:pt x="14107" y="1466"/>
                    <a:pt x="14130" y="1694"/>
                  </a:cubicBezTo>
                  <a:cubicBezTo>
                    <a:pt x="14175" y="2082"/>
                    <a:pt x="14449" y="2333"/>
                    <a:pt x="14678" y="2653"/>
                  </a:cubicBezTo>
                  <a:cubicBezTo>
                    <a:pt x="14586" y="2744"/>
                    <a:pt x="14495" y="2835"/>
                    <a:pt x="14404" y="2904"/>
                  </a:cubicBezTo>
                  <a:cubicBezTo>
                    <a:pt x="14107" y="3132"/>
                    <a:pt x="14016" y="3452"/>
                    <a:pt x="14061" y="3794"/>
                  </a:cubicBezTo>
                  <a:cubicBezTo>
                    <a:pt x="14084" y="4159"/>
                    <a:pt x="14289" y="4319"/>
                    <a:pt x="14655" y="4319"/>
                  </a:cubicBezTo>
                  <a:cubicBezTo>
                    <a:pt x="14700" y="4319"/>
                    <a:pt x="14756" y="4309"/>
                    <a:pt x="14809" y="4309"/>
                  </a:cubicBezTo>
                  <a:cubicBezTo>
                    <a:pt x="14835" y="4309"/>
                    <a:pt x="14860" y="4311"/>
                    <a:pt x="14883" y="4319"/>
                  </a:cubicBezTo>
                  <a:cubicBezTo>
                    <a:pt x="14939" y="4333"/>
                    <a:pt x="14991" y="4339"/>
                    <a:pt x="15042" y="4339"/>
                  </a:cubicBezTo>
                  <a:cubicBezTo>
                    <a:pt x="15239" y="4339"/>
                    <a:pt x="15399" y="4241"/>
                    <a:pt x="15545" y="4114"/>
                  </a:cubicBezTo>
                  <a:cubicBezTo>
                    <a:pt x="15591" y="4068"/>
                    <a:pt x="15659" y="4022"/>
                    <a:pt x="15727" y="3977"/>
                  </a:cubicBezTo>
                  <a:cubicBezTo>
                    <a:pt x="15773" y="4068"/>
                    <a:pt x="15796" y="4114"/>
                    <a:pt x="15796" y="4182"/>
                  </a:cubicBezTo>
                  <a:cubicBezTo>
                    <a:pt x="15842" y="4570"/>
                    <a:pt x="15842" y="4981"/>
                    <a:pt x="16070" y="5323"/>
                  </a:cubicBezTo>
                  <a:cubicBezTo>
                    <a:pt x="16138" y="5437"/>
                    <a:pt x="16093" y="5643"/>
                    <a:pt x="16047" y="5826"/>
                  </a:cubicBezTo>
                  <a:cubicBezTo>
                    <a:pt x="15933" y="5620"/>
                    <a:pt x="15842" y="5415"/>
                    <a:pt x="15705" y="5209"/>
                  </a:cubicBezTo>
                  <a:cubicBezTo>
                    <a:pt x="15652" y="5121"/>
                    <a:pt x="15368" y="5020"/>
                    <a:pt x="15189" y="5020"/>
                  </a:cubicBezTo>
                  <a:cubicBezTo>
                    <a:pt x="15136" y="5020"/>
                    <a:pt x="15092" y="5029"/>
                    <a:pt x="15066" y="5049"/>
                  </a:cubicBezTo>
                  <a:cubicBezTo>
                    <a:pt x="14997" y="5095"/>
                    <a:pt x="14906" y="5209"/>
                    <a:pt x="14929" y="5278"/>
                  </a:cubicBezTo>
                  <a:cubicBezTo>
                    <a:pt x="15088" y="5711"/>
                    <a:pt x="15134" y="6214"/>
                    <a:pt x="15408" y="6624"/>
                  </a:cubicBezTo>
                  <a:cubicBezTo>
                    <a:pt x="15527" y="6763"/>
                    <a:pt x="15645" y="6884"/>
                    <a:pt x="15868" y="6884"/>
                  </a:cubicBezTo>
                  <a:cubicBezTo>
                    <a:pt x="15903" y="6884"/>
                    <a:pt x="15939" y="6882"/>
                    <a:pt x="15979" y="6875"/>
                  </a:cubicBezTo>
                  <a:lnTo>
                    <a:pt x="15979" y="6875"/>
                  </a:lnTo>
                  <a:cubicBezTo>
                    <a:pt x="15910" y="7378"/>
                    <a:pt x="15864" y="7857"/>
                    <a:pt x="15819" y="8382"/>
                  </a:cubicBezTo>
                  <a:cubicBezTo>
                    <a:pt x="15545" y="8222"/>
                    <a:pt x="15636" y="8017"/>
                    <a:pt x="15636" y="7834"/>
                  </a:cubicBezTo>
                  <a:cubicBezTo>
                    <a:pt x="15605" y="7519"/>
                    <a:pt x="15606" y="7421"/>
                    <a:pt x="15459" y="7421"/>
                  </a:cubicBezTo>
                  <a:cubicBezTo>
                    <a:pt x="15393" y="7421"/>
                    <a:pt x="15298" y="7441"/>
                    <a:pt x="15157" y="7469"/>
                  </a:cubicBezTo>
                  <a:cubicBezTo>
                    <a:pt x="15135" y="7474"/>
                    <a:pt x="15114" y="7476"/>
                    <a:pt x="15093" y="7476"/>
                  </a:cubicBezTo>
                  <a:cubicBezTo>
                    <a:pt x="14915" y="7476"/>
                    <a:pt x="14769" y="7310"/>
                    <a:pt x="14769" y="7127"/>
                  </a:cubicBezTo>
                  <a:cubicBezTo>
                    <a:pt x="14792" y="6807"/>
                    <a:pt x="14814" y="6510"/>
                    <a:pt x="14792" y="6191"/>
                  </a:cubicBezTo>
                  <a:cubicBezTo>
                    <a:pt x="14769" y="5689"/>
                    <a:pt x="14678" y="5164"/>
                    <a:pt x="14244" y="4798"/>
                  </a:cubicBezTo>
                  <a:cubicBezTo>
                    <a:pt x="14175" y="4730"/>
                    <a:pt x="14084" y="4639"/>
                    <a:pt x="13970" y="4593"/>
                  </a:cubicBezTo>
                  <a:cubicBezTo>
                    <a:pt x="13941" y="4581"/>
                    <a:pt x="13912" y="4575"/>
                    <a:pt x="13883" y="4575"/>
                  </a:cubicBezTo>
                  <a:cubicBezTo>
                    <a:pt x="13751" y="4575"/>
                    <a:pt x="13632" y="4694"/>
                    <a:pt x="13650" y="4844"/>
                  </a:cubicBezTo>
                  <a:cubicBezTo>
                    <a:pt x="13673" y="5049"/>
                    <a:pt x="13719" y="5255"/>
                    <a:pt x="13764" y="5529"/>
                  </a:cubicBezTo>
                  <a:cubicBezTo>
                    <a:pt x="13787" y="5369"/>
                    <a:pt x="13810" y="5278"/>
                    <a:pt x="13856" y="5186"/>
                  </a:cubicBezTo>
                  <a:cubicBezTo>
                    <a:pt x="13879" y="5095"/>
                    <a:pt x="13901" y="4981"/>
                    <a:pt x="13947" y="4844"/>
                  </a:cubicBezTo>
                  <a:cubicBezTo>
                    <a:pt x="14038" y="4935"/>
                    <a:pt x="14175" y="5004"/>
                    <a:pt x="14221" y="5118"/>
                  </a:cubicBezTo>
                  <a:cubicBezTo>
                    <a:pt x="14381" y="5392"/>
                    <a:pt x="14518" y="5643"/>
                    <a:pt x="14541" y="5962"/>
                  </a:cubicBezTo>
                  <a:cubicBezTo>
                    <a:pt x="14541" y="6191"/>
                    <a:pt x="14586" y="6396"/>
                    <a:pt x="14586" y="6602"/>
                  </a:cubicBezTo>
                  <a:cubicBezTo>
                    <a:pt x="14586" y="6739"/>
                    <a:pt x="14563" y="6853"/>
                    <a:pt x="14541" y="7035"/>
                  </a:cubicBezTo>
                  <a:cubicBezTo>
                    <a:pt x="14449" y="6944"/>
                    <a:pt x="14404" y="6898"/>
                    <a:pt x="14381" y="6853"/>
                  </a:cubicBezTo>
                  <a:cubicBezTo>
                    <a:pt x="14221" y="6373"/>
                    <a:pt x="13879" y="6008"/>
                    <a:pt x="13491" y="5689"/>
                  </a:cubicBezTo>
                  <a:cubicBezTo>
                    <a:pt x="13305" y="5534"/>
                    <a:pt x="13098" y="5431"/>
                    <a:pt x="12870" y="5431"/>
                  </a:cubicBezTo>
                  <a:cubicBezTo>
                    <a:pt x="12762" y="5431"/>
                    <a:pt x="12649" y="5455"/>
                    <a:pt x="12532" y="5506"/>
                  </a:cubicBezTo>
                  <a:cubicBezTo>
                    <a:pt x="12304" y="5597"/>
                    <a:pt x="12281" y="5643"/>
                    <a:pt x="12395" y="5848"/>
                  </a:cubicBezTo>
                  <a:cubicBezTo>
                    <a:pt x="12509" y="6054"/>
                    <a:pt x="12623" y="6282"/>
                    <a:pt x="12737" y="6487"/>
                  </a:cubicBezTo>
                  <a:cubicBezTo>
                    <a:pt x="12623" y="6556"/>
                    <a:pt x="12509" y="6602"/>
                    <a:pt x="12395" y="6670"/>
                  </a:cubicBezTo>
                  <a:cubicBezTo>
                    <a:pt x="12441" y="6830"/>
                    <a:pt x="12532" y="6990"/>
                    <a:pt x="12486" y="7104"/>
                  </a:cubicBezTo>
                  <a:cubicBezTo>
                    <a:pt x="12441" y="7195"/>
                    <a:pt x="12258" y="7264"/>
                    <a:pt x="12144" y="7355"/>
                  </a:cubicBezTo>
                  <a:cubicBezTo>
                    <a:pt x="12236" y="7368"/>
                    <a:pt x="12328" y="7374"/>
                    <a:pt x="12419" y="7374"/>
                  </a:cubicBezTo>
                  <a:cubicBezTo>
                    <a:pt x="12795" y="7374"/>
                    <a:pt x="13166" y="7281"/>
                    <a:pt x="13549" y="7281"/>
                  </a:cubicBezTo>
                  <a:cubicBezTo>
                    <a:pt x="13695" y="7281"/>
                    <a:pt x="13842" y="7294"/>
                    <a:pt x="13993" y="7332"/>
                  </a:cubicBezTo>
                  <a:cubicBezTo>
                    <a:pt x="13879" y="7652"/>
                    <a:pt x="13628" y="7720"/>
                    <a:pt x="13399" y="7788"/>
                  </a:cubicBezTo>
                  <a:cubicBezTo>
                    <a:pt x="13194" y="7857"/>
                    <a:pt x="12943" y="7857"/>
                    <a:pt x="12737" y="7880"/>
                  </a:cubicBezTo>
                  <a:cubicBezTo>
                    <a:pt x="12703" y="7891"/>
                    <a:pt x="12669" y="7897"/>
                    <a:pt x="12640" y="7897"/>
                  </a:cubicBezTo>
                  <a:cubicBezTo>
                    <a:pt x="12612" y="7897"/>
                    <a:pt x="12589" y="7891"/>
                    <a:pt x="12578" y="7880"/>
                  </a:cubicBezTo>
                  <a:cubicBezTo>
                    <a:pt x="12235" y="7629"/>
                    <a:pt x="11756" y="7652"/>
                    <a:pt x="11413" y="7423"/>
                  </a:cubicBezTo>
                  <a:cubicBezTo>
                    <a:pt x="11231" y="7309"/>
                    <a:pt x="11208" y="7241"/>
                    <a:pt x="11322" y="7081"/>
                  </a:cubicBezTo>
                  <a:cubicBezTo>
                    <a:pt x="11459" y="6898"/>
                    <a:pt x="11596" y="6693"/>
                    <a:pt x="11665" y="6487"/>
                  </a:cubicBezTo>
                  <a:cubicBezTo>
                    <a:pt x="11756" y="6168"/>
                    <a:pt x="11802" y="5803"/>
                    <a:pt x="11870" y="5460"/>
                  </a:cubicBezTo>
                  <a:cubicBezTo>
                    <a:pt x="11893" y="5301"/>
                    <a:pt x="11756" y="5232"/>
                    <a:pt x="11619" y="5164"/>
                  </a:cubicBezTo>
                  <a:cubicBezTo>
                    <a:pt x="11619" y="5278"/>
                    <a:pt x="11596" y="5369"/>
                    <a:pt x="11596" y="5483"/>
                  </a:cubicBezTo>
                  <a:cubicBezTo>
                    <a:pt x="11619" y="6054"/>
                    <a:pt x="11436" y="6556"/>
                    <a:pt x="11048" y="6990"/>
                  </a:cubicBezTo>
                  <a:cubicBezTo>
                    <a:pt x="10957" y="7104"/>
                    <a:pt x="10866" y="7241"/>
                    <a:pt x="10752" y="7400"/>
                  </a:cubicBezTo>
                  <a:cubicBezTo>
                    <a:pt x="11413" y="7606"/>
                    <a:pt x="12053" y="7766"/>
                    <a:pt x="12349" y="8450"/>
                  </a:cubicBezTo>
                  <a:cubicBezTo>
                    <a:pt x="12227" y="8559"/>
                    <a:pt x="12104" y="8611"/>
                    <a:pt x="11977" y="8611"/>
                  </a:cubicBezTo>
                  <a:cubicBezTo>
                    <a:pt x="11891" y="8611"/>
                    <a:pt x="11802" y="8588"/>
                    <a:pt x="11710" y="8542"/>
                  </a:cubicBezTo>
                  <a:cubicBezTo>
                    <a:pt x="11482" y="8428"/>
                    <a:pt x="11277" y="8291"/>
                    <a:pt x="11071" y="8131"/>
                  </a:cubicBezTo>
                  <a:cubicBezTo>
                    <a:pt x="10877" y="8014"/>
                    <a:pt x="10715" y="7815"/>
                    <a:pt x="10460" y="7815"/>
                  </a:cubicBezTo>
                  <a:cubicBezTo>
                    <a:pt x="10416" y="7815"/>
                    <a:pt x="10369" y="7821"/>
                    <a:pt x="10318" y="7834"/>
                  </a:cubicBezTo>
                  <a:cubicBezTo>
                    <a:pt x="10386" y="8085"/>
                    <a:pt x="10432" y="8336"/>
                    <a:pt x="10500" y="8587"/>
                  </a:cubicBezTo>
                  <a:cubicBezTo>
                    <a:pt x="10660" y="9090"/>
                    <a:pt x="10386" y="9706"/>
                    <a:pt x="9724" y="9957"/>
                  </a:cubicBezTo>
                  <a:cubicBezTo>
                    <a:pt x="9679" y="9729"/>
                    <a:pt x="9656" y="9523"/>
                    <a:pt x="9610" y="9295"/>
                  </a:cubicBezTo>
                  <a:cubicBezTo>
                    <a:pt x="9587" y="9090"/>
                    <a:pt x="9565" y="8884"/>
                    <a:pt x="9565" y="8656"/>
                  </a:cubicBezTo>
                  <a:cubicBezTo>
                    <a:pt x="9565" y="8450"/>
                    <a:pt x="9587" y="8245"/>
                    <a:pt x="9610" y="8040"/>
                  </a:cubicBezTo>
                  <a:cubicBezTo>
                    <a:pt x="9587" y="8017"/>
                    <a:pt x="9565" y="8017"/>
                    <a:pt x="9542" y="8017"/>
                  </a:cubicBezTo>
                  <a:cubicBezTo>
                    <a:pt x="9496" y="8085"/>
                    <a:pt x="9473" y="8177"/>
                    <a:pt x="9428" y="8245"/>
                  </a:cubicBezTo>
                  <a:cubicBezTo>
                    <a:pt x="9268" y="8542"/>
                    <a:pt x="9131" y="8861"/>
                    <a:pt x="8926" y="9135"/>
                  </a:cubicBezTo>
                  <a:cubicBezTo>
                    <a:pt x="8834" y="9249"/>
                    <a:pt x="8629" y="9226"/>
                    <a:pt x="8423" y="9272"/>
                  </a:cubicBezTo>
                  <a:cubicBezTo>
                    <a:pt x="8492" y="8838"/>
                    <a:pt x="8560" y="8405"/>
                    <a:pt x="8629" y="7948"/>
                  </a:cubicBezTo>
                  <a:cubicBezTo>
                    <a:pt x="8674" y="7925"/>
                    <a:pt x="8743" y="7903"/>
                    <a:pt x="8880" y="7857"/>
                  </a:cubicBezTo>
                  <a:cubicBezTo>
                    <a:pt x="8743" y="7743"/>
                    <a:pt x="8629" y="7629"/>
                    <a:pt x="8515" y="7537"/>
                  </a:cubicBezTo>
                  <a:cubicBezTo>
                    <a:pt x="8286" y="7378"/>
                    <a:pt x="8081" y="7218"/>
                    <a:pt x="7876" y="7058"/>
                  </a:cubicBezTo>
                  <a:cubicBezTo>
                    <a:pt x="7807" y="6990"/>
                    <a:pt x="7761" y="6875"/>
                    <a:pt x="7716" y="6784"/>
                  </a:cubicBezTo>
                  <a:cubicBezTo>
                    <a:pt x="7739" y="6761"/>
                    <a:pt x="7739" y="6739"/>
                    <a:pt x="7739" y="6716"/>
                  </a:cubicBezTo>
                  <a:cubicBezTo>
                    <a:pt x="7967" y="6739"/>
                    <a:pt x="8195" y="6739"/>
                    <a:pt x="8423" y="6784"/>
                  </a:cubicBezTo>
                  <a:cubicBezTo>
                    <a:pt x="8652" y="6830"/>
                    <a:pt x="8880" y="6921"/>
                    <a:pt x="9131" y="6944"/>
                  </a:cubicBezTo>
                  <a:cubicBezTo>
                    <a:pt x="8903" y="6784"/>
                    <a:pt x="8834" y="6556"/>
                    <a:pt x="8789" y="6305"/>
                  </a:cubicBezTo>
                  <a:cubicBezTo>
                    <a:pt x="8766" y="6122"/>
                    <a:pt x="8743" y="5917"/>
                    <a:pt x="8560" y="5803"/>
                  </a:cubicBezTo>
                  <a:cubicBezTo>
                    <a:pt x="8516" y="5781"/>
                    <a:pt x="8536" y="5632"/>
                    <a:pt x="8517" y="5519"/>
                  </a:cubicBezTo>
                  <a:lnTo>
                    <a:pt x="8517" y="5519"/>
                  </a:lnTo>
                  <a:cubicBezTo>
                    <a:pt x="8524" y="5522"/>
                    <a:pt x="8531" y="5525"/>
                    <a:pt x="8537" y="5529"/>
                  </a:cubicBezTo>
                  <a:lnTo>
                    <a:pt x="8515" y="5506"/>
                  </a:lnTo>
                  <a:lnTo>
                    <a:pt x="8515" y="5506"/>
                  </a:lnTo>
                  <a:cubicBezTo>
                    <a:pt x="8516" y="5510"/>
                    <a:pt x="8516" y="5515"/>
                    <a:pt x="8517" y="5519"/>
                  </a:cubicBezTo>
                  <a:lnTo>
                    <a:pt x="8517" y="5519"/>
                  </a:lnTo>
                  <a:cubicBezTo>
                    <a:pt x="8433" y="5480"/>
                    <a:pt x="8350" y="5459"/>
                    <a:pt x="8286" y="5437"/>
                  </a:cubicBezTo>
                  <a:cubicBezTo>
                    <a:pt x="8156" y="5394"/>
                    <a:pt x="8026" y="5330"/>
                    <a:pt x="7896" y="5285"/>
                  </a:cubicBezTo>
                  <a:lnTo>
                    <a:pt x="7896" y="5285"/>
                  </a:lnTo>
                  <a:cubicBezTo>
                    <a:pt x="7874" y="5109"/>
                    <a:pt x="7853" y="4954"/>
                    <a:pt x="7876" y="4798"/>
                  </a:cubicBezTo>
                  <a:cubicBezTo>
                    <a:pt x="7876" y="4479"/>
                    <a:pt x="7830" y="4388"/>
                    <a:pt x="7533" y="4342"/>
                  </a:cubicBezTo>
                  <a:cubicBezTo>
                    <a:pt x="7351" y="4296"/>
                    <a:pt x="7168" y="4296"/>
                    <a:pt x="6985" y="4273"/>
                  </a:cubicBezTo>
                  <a:cubicBezTo>
                    <a:pt x="6848" y="4251"/>
                    <a:pt x="6689" y="4273"/>
                    <a:pt x="6620" y="4114"/>
                  </a:cubicBezTo>
                  <a:cubicBezTo>
                    <a:pt x="6506" y="4159"/>
                    <a:pt x="6369" y="4205"/>
                    <a:pt x="6255" y="4273"/>
                  </a:cubicBezTo>
                  <a:cubicBezTo>
                    <a:pt x="6138" y="4379"/>
                    <a:pt x="6021" y="4436"/>
                    <a:pt x="5894" y="4436"/>
                  </a:cubicBezTo>
                  <a:cubicBezTo>
                    <a:pt x="5774" y="4436"/>
                    <a:pt x="5646" y="4385"/>
                    <a:pt x="5502" y="4273"/>
                  </a:cubicBezTo>
                  <a:cubicBezTo>
                    <a:pt x="5730" y="3315"/>
                    <a:pt x="6209" y="2470"/>
                    <a:pt x="6894" y="1671"/>
                  </a:cubicBezTo>
                  <a:cubicBezTo>
                    <a:pt x="6963" y="1785"/>
                    <a:pt x="7031" y="1854"/>
                    <a:pt x="7054" y="1945"/>
                  </a:cubicBezTo>
                  <a:cubicBezTo>
                    <a:pt x="7214" y="2630"/>
                    <a:pt x="7145" y="3292"/>
                    <a:pt x="6666" y="3863"/>
                  </a:cubicBezTo>
                  <a:cubicBezTo>
                    <a:pt x="6597" y="3954"/>
                    <a:pt x="6552" y="4022"/>
                    <a:pt x="6620" y="4114"/>
                  </a:cubicBezTo>
                  <a:cubicBezTo>
                    <a:pt x="6963" y="4091"/>
                    <a:pt x="7054" y="3794"/>
                    <a:pt x="7145" y="3543"/>
                  </a:cubicBezTo>
                  <a:cubicBezTo>
                    <a:pt x="7259" y="3246"/>
                    <a:pt x="7351" y="2904"/>
                    <a:pt x="7351" y="2584"/>
                  </a:cubicBezTo>
                  <a:cubicBezTo>
                    <a:pt x="7351" y="2310"/>
                    <a:pt x="7236" y="2014"/>
                    <a:pt x="7145" y="1763"/>
                  </a:cubicBezTo>
                  <a:cubicBezTo>
                    <a:pt x="7100" y="1648"/>
                    <a:pt x="6917" y="1580"/>
                    <a:pt x="6803" y="1580"/>
                  </a:cubicBezTo>
                  <a:cubicBezTo>
                    <a:pt x="6643" y="1580"/>
                    <a:pt x="6483" y="1626"/>
                    <a:pt x="6415" y="1831"/>
                  </a:cubicBezTo>
                  <a:cubicBezTo>
                    <a:pt x="6369" y="1968"/>
                    <a:pt x="6255" y="2059"/>
                    <a:pt x="6141" y="2173"/>
                  </a:cubicBezTo>
                  <a:cubicBezTo>
                    <a:pt x="6072" y="2242"/>
                    <a:pt x="6004" y="2310"/>
                    <a:pt x="5890" y="2425"/>
                  </a:cubicBezTo>
                  <a:cubicBezTo>
                    <a:pt x="5867" y="2288"/>
                    <a:pt x="5844" y="2173"/>
                    <a:pt x="5821" y="2059"/>
                  </a:cubicBezTo>
                  <a:cubicBezTo>
                    <a:pt x="5798" y="1831"/>
                    <a:pt x="5776" y="1603"/>
                    <a:pt x="5730" y="1375"/>
                  </a:cubicBezTo>
                  <a:cubicBezTo>
                    <a:pt x="5676" y="1177"/>
                    <a:pt x="5552" y="1079"/>
                    <a:pt x="5390" y="1079"/>
                  </a:cubicBezTo>
                  <a:cubicBezTo>
                    <a:pt x="5346" y="1079"/>
                    <a:pt x="5300" y="1086"/>
                    <a:pt x="5251" y="1101"/>
                  </a:cubicBezTo>
                  <a:cubicBezTo>
                    <a:pt x="4840" y="1260"/>
                    <a:pt x="4497" y="1466"/>
                    <a:pt x="4360" y="1922"/>
                  </a:cubicBezTo>
                  <a:cubicBezTo>
                    <a:pt x="4315" y="2059"/>
                    <a:pt x="4201" y="2151"/>
                    <a:pt x="4132" y="2265"/>
                  </a:cubicBezTo>
                  <a:cubicBezTo>
                    <a:pt x="4064" y="2379"/>
                    <a:pt x="3995" y="2470"/>
                    <a:pt x="3927" y="2607"/>
                  </a:cubicBezTo>
                  <a:cubicBezTo>
                    <a:pt x="3881" y="2607"/>
                    <a:pt x="3767" y="2630"/>
                    <a:pt x="3676" y="2630"/>
                  </a:cubicBezTo>
                  <a:cubicBezTo>
                    <a:pt x="4041" y="3132"/>
                    <a:pt x="4406" y="3611"/>
                    <a:pt x="4771" y="4091"/>
                  </a:cubicBezTo>
                  <a:cubicBezTo>
                    <a:pt x="4683" y="4238"/>
                    <a:pt x="4585" y="4290"/>
                    <a:pt x="4490" y="4290"/>
                  </a:cubicBezTo>
                  <a:cubicBezTo>
                    <a:pt x="4437" y="4290"/>
                    <a:pt x="4386" y="4275"/>
                    <a:pt x="4338" y="4251"/>
                  </a:cubicBezTo>
                  <a:cubicBezTo>
                    <a:pt x="3767" y="3954"/>
                    <a:pt x="3151" y="3748"/>
                    <a:pt x="2717" y="3246"/>
                  </a:cubicBezTo>
                  <a:cubicBezTo>
                    <a:pt x="2489" y="2972"/>
                    <a:pt x="2489" y="2630"/>
                    <a:pt x="2443" y="2310"/>
                  </a:cubicBezTo>
                  <a:cubicBezTo>
                    <a:pt x="2420" y="2219"/>
                    <a:pt x="2580" y="2105"/>
                    <a:pt x="2649" y="1991"/>
                  </a:cubicBezTo>
                  <a:cubicBezTo>
                    <a:pt x="2877" y="2151"/>
                    <a:pt x="3082" y="2265"/>
                    <a:pt x="3311" y="2425"/>
                  </a:cubicBezTo>
                  <a:cubicBezTo>
                    <a:pt x="3180" y="2034"/>
                    <a:pt x="2947" y="1829"/>
                    <a:pt x="2690" y="1829"/>
                  </a:cubicBezTo>
                  <a:cubicBezTo>
                    <a:pt x="2676" y="1829"/>
                    <a:pt x="2662" y="1830"/>
                    <a:pt x="2649" y="1831"/>
                  </a:cubicBezTo>
                  <a:cubicBezTo>
                    <a:pt x="2352" y="1877"/>
                    <a:pt x="2146" y="2196"/>
                    <a:pt x="2192" y="2516"/>
                  </a:cubicBezTo>
                  <a:cubicBezTo>
                    <a:pt x="2261" y="2950"/>
                    <a:pt x="2397" y="3338"/>
                    <a:pt x="2786" y="3611"/>
                  </a:cubicBezTo>
                  <a:cubicBezTo>
                    <a:pt x="2945" y="3703"/>
                    <a:pt x="3128" y="3794"/>
                    <a:pt x="3311" y="3908"/>
                  </a:cubicBezTo>
                  <a:cubicBezTo>
                    <a:pt x="3539" y="4045"/>
                    <a:pt x="3767" y="4182"/>
                    <a:pt x="3995" y="4319"/>
                  </a:cubicBezTo>
                  <a:cubicBezTo>
                    <a:pt x="4018" y="4342"/>
                    <a:pt x="4041" y="4410"/>
                    <a:pt x="4132" y="4502"/>
                  </a:cubicBezTo>
                  <a:cubicBezTo>
                    <a:pt x="3950" y="4456"/>
                    <a:pt x="3858" y="4433"/>
                    <a:pt x="3767" y="4410"/>
                  </a:cubicBezTo>
                  <a:cubicBezTo>
                    <a:pt x="3265" y="4319"/>
                    <a:pt x="2740" y="4228"/>
                    <a:pt x="2238" y="4136"/>
                  </a:cubicBezTo>
                  <a:lnTo>
                    <a:pt x="2238" y="4136"/>
                  </a:lnTo>
                  <a:cubicBezTo>
                    <a:pt x="2489" y="4205"/>
                    <a:pt x="2740" y="4273"/>
                    <a:pt x="2991" y="4319"/>
                  </a:cubicBezTo>
                  <a:cubicBezTo>
                    <a:pt x="3470" y="4433"/>
                    <a:pt x="3927" y="4524"/>
                    <a:pt x="4383" y="4639"/>
                  </a:cubicBezTo>
                  <a:cubicBezTo>
                    <a:pt x="4475" y="4661"/>
                    <a:pt x="4543" y="4753"/>
                    <a:pt x="4612" y="4798"/>
                  </a:cubicBezTo>
                  <a:cubicBezTo>
                    <a:pt x="4634" y="4821"/>
                    <a:pt x="4680" y="4844"/>
                    <a:pt x="4726" y="4890"/>
                  </a:cubicBezTo>
                  <a:cubicBezTo>
                    <a:pt x="4657" y="4981"/>
                    <a:pt x="4612" y="5095"/>
                    <a:pt x="4520" y="5164"/>
                  </a:cubicBezTo>
                  <a:cubicBezTo>
                    <a:pt x="4269" y="5346"/>
                    <a:pt x="4018" y="5552"/>
                    <a:pt x="3721" y="5689"/>
                  </a:cubicBezTo>
                  <a:cubicBezTo>
                    <a:pt x="3517" y="5791"/>
                    <a:pt x="3299" y="5836"/>
                    <a:pt x="3079" y="5836"/>
                  </a:cubicBezTo>
                  <a:cubicBezTo>
                    <a:pt x="2904" y="5836"/>
                    <a:pt x="2729" y="5807"/>
                    <a:pt x="2557" y="5757"/>
                  </a:cubicBezTo>
                  <a:cubicBezTo>
                    <a:pt x="2215" y="5689"/>
                    <a:pt x="2055" y="5392"/>
                    <a:pt x="1964" y="5072"/>
                  </a:cubicBezTo>
                  <a:cubicBezTo>
                    <a:pt x="1918" y="5004"/>
                    <a:pt x="1918" y="4913"/>
                    <a:pt x="1895" y="4844"/>
                  </a:cubicBezTo>
                  <a:lnTo>
                    <a:pt x="1827" y="4821"/>
                  </a:lnTo>
                  <a:cubicBezTo>
                    <a:pt x="1827" y="4913"/>
                    <a:pt x="1781" y="5004"/>
                    <a:pt x="1804" y="5095"/>
                  </a:cubicBezTo>
                  <a:cubicBezTo>
                    <a:pt x="1873" y="5415"/>
                    <a:pt x="1964" y="5734"/>
                    <a:pt x="2306" y="5848"/>
                  </a:cubicBezTo>
                  <a:cubicBezTo>
                    <a:pt x="2649" y="5940"/>
                    <a:pt x="2991" y="6008"/>
                    <a:pt x="3333" y="6077"/>
                  </a:cubicBezTo>
                  <a:cubicBezTo>
                    <a:pt x="3349" y="6084"/>
                    <a:pt x="3361" y="6087"/>
                    <a:pt x="3372" y="6087"/>
                  </a:cubicBezTo>
                  <a:cubicBezTo>
                    <a:pt x="3394" y="6087"/>
                    <a:pt x="3409" y="6077"/>
                    <a:pt x="3425" y="6077"/>
                  </a:cubicBezTo>
                  <a:cubicBezTo>
                    <a:pt x="3721" y="5871"/>
                    <a:pt x="4018" y="5689"/>
                    <a:pt x="4292" y="5506"/>
                  </a:cubicBezTo>
                  <a:cubicBezTo>
                    <a:pt x="4315" y="5483"/>
                    <a:pt x="4360" y="5483"/>
                    <a:pt x="4383" y="5460"/>
                  </a:cubicBezTo>
                  <a:cubicBezTo>
                    <a:pt x="4406" y="5437"/>
                    <a:pt x="4429" y="5415"/>
                    <a:pt x="4452" y="5369"/>
                  </a:cubicBezTo>
                  <a:cubicBezTo>
                    <a:pt x="4475" y="5392"/>
                    <a:pt x="4497" y="5415"/>
                    <a:pt x="4497" y="5415"/>
                  </a:cubicBezTo>
                  <a:cubicBezTo>
                    <a:pt x="4475" y="5437"/>
                    <a:pt x="4452" y="5483"/>
                    <a:pt x="4429" y="5506"/>
                  </a:cubicBezTo>
                  <a:cubicBezTo>
                    <a:pt x="4246" y="5780"/>
                    <a:pt x="4087" y="6054"/>
                    <a:pt x="3927" y="6350"/>
                  </a:cubicBezTo>
                  <a:cubicBezTo>
                    <a:pt x="3904" y="6373"/>
                    <a:pt x="3881" y="6396"/>
                    <a:pt x="3835" y="6396"/>
                  </a:cubicBezTo>
                  <a:cubicBezTo>
                    <a:pt x="3470" y="6556"/>
                    <a:pt x="3425" y="6761"/>
                    <a:pt x="3699" y="7058"/>
                  </a:cubicBezTo>
                  <a:cubicBezTo>
                    <a:pt x="3721" y="7081"/>
                    <a:pt x="3767" y="7127"/>
                    <a:pt x="3790" y="7149"/>
                  </a:cubicBezTo>
                  <a:cubicBezTo>
                    <a:pt x="3961" y="7335"/>
                    <a:pt x="4160" y="7423"/>
                    <a:pt x="4380" y="7423"/>
                  </a:cubicBezTo>
                  <a:cubicBezTo>
                    <a:pt x="4511" y="7423"/>
                    <a:pt x="4649" y="7392"/>
                    <a:pt x="4794" y="7332"/>
                  </a:cubicBezTo>
                  <a:cubicBezTo>
                    <a:pt x="5433" y="7058"/>
                    <a:pt x="5730" y="6556"/>
                    <a:pt x="5730" y="5871"/>
                  </a:cubicBezTo>
                  <a:cubicBezTo>
                    <a:pt x="5730" y="5848"/>
                    <a:pt x="5753" y="5826"/>
                    <a:pt x="5776" y="5757"/>
                  </a:cubicBezTo>
                  <a:cubicBezTo>
                    <a:pt x="5935" y="5826"/>
                    <a:pt x="6095" y="5917"/>
                    <a:pt x="6255" y="5985"/>
                  </a:cubicBezTo>
                  <a:cubicBezTo>
                    <a:pt x="6575" y="6122"/>
                    <a:pt x="6871" y="6236"/>
                    <a:pt x="7191" y="6373"/>
                  </a:cubicBezTo>
                  <a:cubicBezTo>
                    <a:pt x="7351" y="6442"/>
                    <a:pt x="7442" y="6579"/>
                    <a:pt x="7419" y="6761"/>
                  </a:cubicBezTo>
                  <a:cubicBezTo>
                    <a:pt x="7419" y="6967"/>
                    <a:pt x="7510" y="7104"/>
                    <a:pt x="7647" y="7218"/>
                  </a:cubicBezTo>
                  <a:cubicBezTo>
                    <a:pt x="7921" y="7446"/>
                    <a:pt x="8195" y="7652"/>
                    <a:pt x="8469" y="7903"/>
                  </a:cubicBezTo>
                  <a:cubicBezTo>
                    <a:pt x="8218" y="7925"/>
                    <a:pt x="8058" y="7925"/>
                    <a:pt x="7876" y="7948"/>
                  </a:cubicBezTo>
                  <a:cubicBezTo>
                    <a:pt x="7870" y="7949"/>
                    <a:pt x="7863" y="7949"/>
                    <a:pt x="7856" y="7949"/>
                  </a:cubicBezTo>
                  <a:cubicBezTo>
                    <a:pt x="7647" y="7949"/>
                    <a:pt x="6960" y="7624"/>
                    <a:pt x="6894" y="7469"/>
                  </a:cubicBezTo>
                  <a:cubicBezTo>
                    <a:pt x="6871" y="7400"/>
                    <a:pt x="6917" y="7332"/>
                    <a:pt x="6917" y="7241"/>
                  </a:cubicBezTo>
                  <a:cubicBezTo>
                    <a:pt x="6917" y="6807"/>
                    <a:pt x="6734" y="6556"/>
                    <a:pt x="6323" y="6442"/>
                  </a:cubicBezTo>
                  <a:cubicBezTo>
                    <a:pt x="6264" y="6422"/>
                    <a:pt x="6207" y="6412"/>
                    <a:pt x="6153" y="6412"/>
                  </a:cubicBezTo>
                  <a:cubicBezTo>
                    <a:pt x="5902" y="6412"/>
                    <a:pt x="5738" y="6624"/>
                    <a:pt x="5776" y="6944"/>
                  </a:cubicBezTo>
                  <a:cubicBezTo>
                    <a:pt x="5821" y="7195"/>
                    <a:pt x="6004" y="7355"/>
                    <a:pt x="6164" y="7537"/>
                  </a:cubicBezTo>
                  <a:cubicBezTo>
                    <a:pt x="6643" y="7606"/>
                    <a:pt x="6757" y="7674"/>
                    <a:pt x="6826" y="7903"/>
                  </a:cubicBezTo>
                  <a:cubicBezTo>
                    <a:pt x="6725" y="7907"/>
                    <a:pt x="6645" y="7911"/>
                    <a:pt x="6579" y="7911"/>
                  </a:cubicBezTo>
                  <a:cubicBezTo>
                    <a:pt x="6316" y="7911"/>
                    <a:pt x="6287" y="7852"/>
                    <a:pt x="6141" y="7560"/>
                  </a:cubicBezTo>
                  <a:cubicBezTo>
                    <a:pt x="6050" y="7515"/>
                    <a:pt x="5958" y="7492"/>
                    <a:pt x="5890" y="7446"/>
                  </a:cubicBezTo>
                  <a:cubicBezTo>
                    <a:pt x="5823" y="7389"/>
                    <a:pt x="5764" y="7363"/>
                    <a:pt x="5708" y="7363"/>
                  </a:cubicBezTo>
                  <a:cubicBezTo>
                    <a:pt x="5630" y="7363"/>
                    <a:pt x="5558" y="7412"/>
                    <a:pt x="5479" y="7492"/>
                  </a:cubicBezTo>
                  <a:cubicBezTo>
                    <a:pt x="5753" y="7652"/>
                    <a:pt x="5844" y="7880"/>
                    <a:pt x="5776" y="8177"/>
                  </a:cubicBezTo>
                  <a:cubicBezTo>
                    <a:pt x="5525" y="8336"/>
                    <a:pt x="5205" y="8177"/>
                    <a:pt x="4977" y="8382"/>
                  </a:cubicBezTo>
                  <a:cubicBezTo>
                    <a:pt x="5160" y="8402"/>
                    <a:pt x="5348" y="8432"/>
                    <a:pt x="5532" y="8432"/>
                  </a:cubicBezTo>
                  <a:cubicBezTo>
                    <a:pt x="5761" y="8432"/>
                    <a:pt x="5984" y="8386"/>
                    <a:pt x="6186" y="8222"/>
                  </a:cubicBezTo>
                  <a:cubicBezTo>
                    <a:pt x="6186" y="8222"/>
                    <a:pt x="6209" y="8199"/>
                    <a:pt x="6232" y="8199"/>
                  </a:cubicBezTo>
                  <a:cubicBezTo>
                    <a:pt x="6666" y="8222"/>
                    <a:pt x="7122" y="8177"/>
                    <a:pt x="7533" y="8336"/>
                  </a:cubicBezTo>
                  <a:cubicBezTo>
                    <a:pt x="7465" y="8359"/>
                    <a:pt x="7396" y="8405"/>
                    <a:pt x="7328" y="8450"/>
                  </a:cubicBezTo>
                  <a:cubicBezTo>
                    <a:pt x="7236" y="8496"/>
                    <a:pt x="7122" y="8565"/>
                    <a:pt x="7031" y="8633"/>
                  </a:cubicBezTo>
                  <a:lnTo>
                    <a:pt x="7031" y="8610"/>
                  </a:lnTo>
                  <a:cubicBezTo>
                    <a:pt x="6963" y="8633"/>
                    <a:pt x="6894" y="8656"/>
                    <a:pt x="6848" y="8701"/>
                  </a:cubicBezTo>
                  <a:lnTo>
                    <a:pt x="6848" y="8679"/>
                  </a:lnTo>
                  <a:cubicBezTo>
                    <a:pt x="6803" y="8724"/>
                    <a:pt x="6780" y="8793"/>
                    <a:pt x="6734" y="8793"/>
                  </a:cubicBezTo>
                  <a:cubicBezTo>
                    <a:pt x="6483" y="8816"/>
                    <a:pt x="6209" y="8816"/>
                    <a:pt x="5958" y="8838"/>
                  </a:cubicBezTo>
                  <a:cubicBezTo>
                    <a:pt x="5525" y="8861"/>
                    <a:pt x="5137" y="8930"/>
                    <a:pt x="4817" y="9249"/>
                  </a:cubicBezTo>
                  <a:cubicBezTo>
                    <a:pt x="4798" y="9287"/>
                    <a:pt x="4779" y="9340"/>
                    <a:pt x="4773" y="9396"/>
                  </a:cubicBezTo>
                  <a:lnTo>
                    <a:pt x="4773" y="9396"/>
                  </a:lnTo>
                  <a:cubicBezTo>
                    <a:pt x="5131" y="9208"/>
                    <a:pt x="5490" y="9042"/>
                    <a:pt x="5923" y="9042"/>
                  </a:cubicBezTo>
                  <a:cubicBezTo>
                    <a:pt x="5950" y="9042"/>
                    <a:pt x="5977" y="9043"/>
                    <a:pt x="6004" y="9044"/>
                  </a:cubicBezTo>
                  <a:cubicBezTo>
                    <a:pt x="6164" y="9044"/>
                    <a:pt x="6301" y="9044"/>
                    <a:pt x="6392" y="9204"/>
                  </a:cubicBezTo>
                  <a:cubicBezTo>
                    <a:pt x="6438" y="9295"/>
                    <a:pt x="6575" y="9386"/>
                    <a:pt x="6666" y="9386"/>
                  </a:cubicBezTo>
                  <a:cubicBezTo>
                    <a:pt x="6940" y="9386"/>
                    <a:pt x="7100" y="9569"/>
                    <a:pt x="7214" y="9751"/>
                  </a:cubicBezTo>
                  <a:cubicBezTo>
                    <a:pt x="7419" y="10048"/>
                    <a:pt x="7624" y="10345"/>
                    <a:pt x="7739" y="10687"/>
                  </a:cubicBezTo>
                  <a:cubicBezTo>
                    <a:pt x="7830" y="10893"/>
                    <a:pt x="7898" y="11189"/>
                    <a:pt x="7624" y="11441"/>
                  </a:cubicBezTo>
                  <a:cubicBezTo>
                    <a:pt x="7282" y="10984"/>
                    <a:pt x="7328" y="10368"/>
                    <a:pt x="6917" y="9934"/>
                  </a:cubicBezTo>
                  <a:cubicBezTo>
                    <a:pt x="6917" y="10162"/>
                    <a:pt x="6894" y="10368"/>
                    <a:pt x="6894" y="10550"/>
                  </a:cubicBezTo>
                  <a:cubicBezTo>
                    <a:pt x="6894" y="10687"/>
                    <a:pt x="6917" y="10801"/>
                    <a:pt x="6917" y="10938"/>
                  </a:cubicBezTo>
                  <a:cubicBezTo>
                    <a:pt x="6940" y="11463"/>
                    <a:pt x="6940" y="11463"/>
                    <a:pt x="6392" y="11692"/>
                  </a:cubicBezTo>
                  <a:cubicBezTo>
                    <a:pt x="6369" y="11532"/>
                    <a:pt x="6301" y="11395"/>
                    <a:pt x="6301" y="11235"/>
                  </a:cubicBezTo>
                  <a:cubicBezTo>
                    <a:pt x="6278" y="10893"/>
                    <a:pt x="6323" y="10528"/>
                    <a:pt x="6323" y="10185"/>
                  </a:cubicBezTo>
                  <a:cubicBezTo>
                    <a:pt x="6323" y="10048"/>
                    <a:pt x="6323" y="9934"/>
                    <a:pt x="6278" y="9820"/>
                  </a:cubicBezTo>
                  <a:cubicBezTo>
                    <a:pt x="5913" y="10185"/>
                    <a:pt x="5593" y="10596"/>
                    <a:pt x="5091" y="10824"/>
                  </a:cubicBezTo>
                  <a:cubicBezTo>
                    <a:pt x="5091" y="10254"/>
                    <a:pt x="4977" y="10345"/>
                    <a:pt x="6072" y="9318"/>
                  </a:cubicBezTo>
                  <a:lnTo>
                    <a:pt x="6072" y="9318"/>
                  </a:lnTo>
                  <a:cubicBezTo>
                    <a:pt x="5707" y="9363"/>
                    <a:pt x="5479" y="9546"/>
                    <a:pt x="5228" y="9683"/>
                  </a:cubicBezTo>
                  <a:cubicBezTo>
                    <a:pt x="5000" y="9820"/>
                    <a:pt x="4748" y="9957"/>
                    <a:pt x="4475" y="10117"/>
                  </a:cubicBezTo>
                  <a:cubicBezTo>
                    <a:pt x="4520" y="10208"/>
                    <a:pt x="4589" y="10322"/>
                    <a:pt x="4657" y="10436"/>
                  </a:cubicBezTo>
                  <a:cubicBezTo>
                    <a:pt x="4771" y="10345"/>
                    <a:pt x="4885" y="10254"/>
                    <a:pt x="5045" y="10139"/>
                  </a:cubicBezTo>
                  <a:lnTo>
                    <a:pt x="5045" y="10139"/>
                  </a:lnTo>
                  <a:cubicBezTo>
                    <a:pt x="5000" y="10368"/>
                    <a:pt x="4954" y="10550"/>
                    <a:pt x="4931" y="10756"/>
                  </a:cubicBezTo>
                  <a:cubicBezTo>
                    <a:pt x="4931" y="10912"/>
                    <a:pt x="4974" y="10982"/>
                    <a:pt x="5059" y="10982"/>
                  </a:cubicBezTo>
                  <a:cubicBezTo>
                    <a:pt x="5099" y="10982"/>
                    <a:pt x="5147" y="10967"/>
                    <a:pt x="5205" y="10938"/>
                  </a:cubicBezTo>
                  <a:cubicBezTo>
                    <a:pt x="5410" y="10824"/>
                    <a:pt x="5593" y="10687"/>
                    <a:pt x="5776" y="10550"/>
                  </a:cubicBezTo>
                  <a:cubicBezTo>
                    <a:pt x="5867" y="10482"/>
                    <a:pt x="5958" y="10413"/>
                    <a:pt x="6072" y="10299"/>
                  </a:cubicBezTo>
                  <a:cubicBezTo>
                    <a:pt x="6072" y="10436"/>
                    <a:pt x="6095" y="10505"/>
                    <a:pt x="6095" y="10596"/>
                  </a:cubicBezTo>
                  <a:cubicBezTo>
                    <a:pt x="5981" y="11007"/>
                    <a:pt x="6141" y="11372"/>
                    <a:pt x="6301" y="11760"/>
                  </a:cubicBezTo>
                  <a:cubicBezTo>
                    <a:pt x="6415" y="12034"/>
                    <a:pt x="6506" y="12308"/>
                    <a:pt x="6620" y="12627"/>
                  </a:cubicBezTo>
                  <a:cubicBezTo>
                    <a:pt x="6458" y="12615"/>
                    <a:pt x="6303" y="12555"/>
                    <a:pt x="6155" y="12555"/>
                  </a:cubicBezTo>
                  <a:cubicBezTo>
                    <a:pt x="6031" y="12555"/>
                    <a:pt x="5912" y="12596"/>
                    <a:pt x="5798" y="12742"/>
                  </a:cubicBezTo>
                  <a:cubicBezTo>
                    <a:pt x="5847" y="12736"/>
                    <a:pt x="5894" y="12734"/>
                    <a:pt x="5940" y="12734"/>
                  </a:cubicBezTo>
                  <a:cubicBezTo>
                    <a:pt x="6476" y="12734"/>
                    <a:pt x="6835" y="13086"/>
                    <a:pt x="7214" y="13381"/>
                  </a:cubicBezTo>
                  <a:cubicBezTo>
                    <a:pt x="7191" y="13404"/>
                    <a:pt x="7191" y="13426"/>
                    <a:pt x="7191" y="13449"/>
                  </a:cubicBezTo>
                  <a:cubicBezTo>
                    <a:pt x="7115" y="13449"/>
                    <a:pt x="7039" y="13459"/>
                    <a:pt x="6969" y="13459"/>
                  </a:cubicBezTo>
                  <a:cubicBezTo>
                    <a:pt x="6935" y="13459"/>
                    <a:pt x="6902" y="13457"/>
                    <a:pt x="6871" y="13449"/>
                  </a:cubicBezTo>
                  <a:cubicBezTo>
                    <a:pt x="6666" y="13381"/>
                    <a:pt x="6460" y="13267"/>
                    <a:pt x="6278" y="13198"/>
                  </a:cubicBezTo>
                  <a:cubicBezTo>
                    <a:pt x="6141" y="13175"/>
                    <a:pt x="6027" y="13130"/>
                    <a:pt x="5890" y="13130"/>
                  </a:cubicBezTo>
                  <a:cubicBezTo>
                    <a:pt x="5639" y="13152"/>
                    <a:pt x="5525" y="13335"/>
                    <a:pt x="5547" y="13586"/>
                  </a:cubicBezTo>
                  <a:cubicBezTo>
                    <a:pt x="5570" y="13655"/>
                    <a:pt x="5570" y="13723"/>
                    <a:pt x="5593" y="13792"/>
                  </a:cubicBezTo>
                  <a:cubicBezTo>
                    <a:pt x="5502" y="13837"/>
                    <a:pt x="5410" y="13837"/>
                    <a:pt x="5342" y="13883"/>
                  </a:cubicBezTo>
                  <a:cubicBezTo>
                    <a:pt x="5289" y="13915"/>
                    <a:pt x="5241" y="13932"/>
                    <a:pt x="5193" y="13932"/>
                  </a:cubicBezTo>
                  <a:cubicBezTo>
                    <a:pt x="5138" y="13932"/>
                    <a:pt x="5084" y="13909"/>
                    <a:pt x="5022" y="13860"/>
                  </a:cubicBezTo>
                  <a:cubicBezTo>
                    <a:pt x="4931" y="13814"/>
                    <a:pt x="4817" y="13769"/>
                    <a:pt x="4703" y="13746"/>
                  </a:cubicBezTo>
                  <a:cubicBezTo>
                    <a:pt x="4656" y="13736"/>
                    <a:pt x="4604" y="13731"/>
                    <a:pt x="4557" y="13731"/>
                  </a:cubicBezTo>
                  <a:cubicBezTo>
                    <a:pt x="4491" y="13731"/>
                    <a:pt x="4433" y="13742"/>
                    <a:pt x="4406" y="13769"/>
                  </a:cubicBezTo>
                  <a:cubicBezTo>
                    <a:pt x="4360" y="13814"/>
                    <a:pt x="4360" y="13951"/>
                    <a:pt x="4383" y="14043"/>
                  </a:cubicBezTo>
                  <a:cubicBezTo>
                    <a:pt x="4452" y="14294"/>
                    <a:pt x="4520" y="14522"/>
                    <a:pt x="4612" y="14796"/>
                  </a:cubicBezTo>
                  <a:cubicBezTo>
                    <a:pt x="4657" y="14750"/>
                    <a:pt x="4748" y="14705"/>
                    <a:pt x="4817" y="14659"/>
                  </a:cubicBezTo>
                  <a:cubicBezTo>
                    <a:pt x="4726" y="14408"/>
                    <a:pt x="4634" y="14180"/>
                    <a:pt x="4543" y="13928"/>
                  </a:cubicBezTo>
                  <a:cubicBezTo>
                    <a:pt x="4794" y="13928"/>
                    <a:pt x="4908" y="14043"/>
                    <a:pt x="5022" y="14180"/>
                  </a:cubicBezTo>
                  <a:cubicBezTo>
                    <a:pt x="5388" y="14727"/>
                    <a:pt x="5776" y="15275"/>
                    <a:pt x="6141" y="15823"/>
                  </a:cubicBezTo>
                  <a:cubicBezTo>
                    <a:pt x="6164" y="15869"/>
                    <a:pt x="6186" y="15960"/>
                    <a:pt x="6209" y="16051"/>
                  </a:cubicBezTo>
                  <a:cubicBezTo>
                    <a:pt x="6118" y="16051"/>
                    <a:pt x="6072" y="16051"/>
                    <a:pt x="6027" y="16028"/>
                  </a:cubicBezTo>
                  <a:cubicBezTo>
                    <a:pt x="5730" y="15869"/>
                    <a:pt x="5433" y="15663"/>
                    <a:pt x="5114" y="15549"/>
                  </a:cubicBezTo>
                  <a:cubicBezTo>
                    <a:pt x="5042" y="15525"/>
                    <a:pt x="4965" y="15515"/>
                    <a:pt x="4885" y="15515"/>
                  </a:cubicBezTo>
                  <a:cubicBezTo>
                    <a:pt x="4736" y="15515"/>
                    <a:pt x="4578" y="15550"/>
                    <a:pt x="4429" y="15595"/>
                  </a:cubicBezTo>
                  <a:cubicBezTo>
                    <a:pt x="4368" y="15610"/>
                    <a:pt x="4312" y="15618"/>
                    <a:pt x="4259" y="15618"/>
                  </a:cubicBezTo>
                  <a:cubicBezTo>
                    <a:pt x="4153" y="15618"/>
                    <a:pt x="4056" y="15587"/>
                    <a:pt x="3950" y="15526"/>
                  </a:cubicBezTo>
                  <a:cubicBezTo>
                    <a:pt x="3803" y="15445"/>
                    <a:pt x="3644" y="15375"/>
                    <a:pt x="3474" y="15375"/>
                  </a:cubicBezTo>
                  <a:cubicBezTo>
                    <a:pt x="3406" y="15375"/>
                    <a:pt x="3337" y="15386"/>
                    <a:pt x="3265" y="15412"/>
                  </a:cubicBezTo>
                  <a:cubicBezTo>
                    <a:pt x="3242" y="15800"/>
                    <a:pt x="3767" y="16508"/>
                    <a:pt x="4109" y="16553"/>
                  </a:cubicBezTo>
                  <a:cubicBezTo>
                    <a:pt x="4132" y="16690"/>
                    <a:pt x="4155" y="16827"/>
                    <a:pt x="4178" y="16987"/>
                  </a:cubicBezTo>
                  <a:cubicBezTo>
                    <a:pt x="3630" y="16576"/>
                    <a:pt x="3059" y="16188"/>
                    <a:pt x="2717" y="15549"/>
                  </a:cubicBezTo>
                  <a:cubicBezTo>
                    <a:pt x="3082" y="15366"/>
                    <a:pt x="3333" y="15047"/>
                    <a:pt x="3493" y="14659"/>
                  </a:cubicBezTo>
                  <a:cubicBezTo>
                    <a:pt x="3584" y="14385"/>
                    <a:pt x="3699" y="14088"/>
                    <a:pt x="3584" y="13769"/>
                  </a:cubicBezTo>
                  <a:cubicBezTo>
                    <a:pt x="3527" y="13610"/>
                    <a:pt x="3460" y="13533"/>
                    <a:pt x="3360" y="13533"/>
                  </a:cubicBezTo>
                  <a:cubicBezTo>
                    <a:pt x="3303" y="13533"/>
                    <a:pt x="3234" y="13559"/>
                    <a:pt x="3151" y="13609"/>
                  </a:cubicBezTo>
                  <a:cubicBezTo>
                    <a:pt x="2968" y="13700"/>
                    <a:pt x="2786" y="13837"/>
                    <a:pt x="2580" y="13974"/>
                  </a:cubicBezTo>
                  <a:cubicBezTo>
                    <a:pt x="2512" y="13723"/>
                    <a:pt x="2443" y="13449"/>
                    <a:pt x="2352" y="13198"/>
                  </a:cubicBezTo>
                  <a:cubicBezTo>
                    <a:pt x="2329" y="13107"/>
                    <a:pt x="2283" y="13015"/>
                    <a:pt x="2238" y="12947"/>
                  </a:cubicBezTo>
                  <a:cubicBezTo>
                    <a:pt x="2131" y="12751"/>
                    <a:pt x="2010" y="12680"/>
                    <a:pt x="1854" y="12680"/>
                  </a:cubicBezTo>
                  <a:cubicBezTo>
                    <a:pt x="1810" y="12680"/>
                    <a:pt x="1763" y="12686"/>
                    <a:pt x="1713" y="12696"/>
                  </a:cubicBezTo>
                  <a:cubicBezTo>
                    <a:pt x="1439" y="12764"/>
                    <a:pt x="1302" y="12924"/>
                    <a:pt x="1302" y="13198"/>
                  </a:cubicBezTo>
                  <a:cubicBezTo>
                    <a:pt x="1279" y="13472"/>
                    <a:pt x="1325" y="13700"/>
                    <a:pt x="1484" y="13928"/>
                  </a:cubicBezTo>
                  <a:cubicBezTo>
                    <a:pt x="1576" y="14065"/>
                    <a:pt x="1644" y="14225"/>
                    <a:pt x="1667" y="14431"/>
                  </a:cubicBezTo>
                  <a:cubicBezTo>
                    <a:pt x="1599" y="14385"/>
                    <a:pt x="1507" y="14339"/>
                    <a:pt x="1416" y="14271"/>
                  </a:cubicBezTo>
                  <a:cubicBezTo>
                    <a:pt x="1200" y="14121"/>
                    <a:pt x="948" y="14069"/>
                    <a:pt x="694" y="14069"/>
                  </a:cubicBezTo>
                  <a:cubicBezTo>
                    <a:pt x="599" y="14069"/>
                    <a:pt x="505" y="14076"/>
                    <a:pt x="412" y="14088"/>
                  </a:cubicBezTo>
                  <a:cubicBezTo>
                    <a:pt x="183" y="14134"/>
                    <a:pt x="24" y="14294"/>
                    <a:pt x="24" y="14476"/>
                  </a:cubicBezTo>
                  <a:cubicBezTo>
                    <a:pt x="1" y="14636"/>
                    <a:pt x="115" y="14819"/>
                    <a:pt x="320" y="14910"/>
                  </a:cubicBezTo>
                  <a:cubicBezTo>
                    <a:pt x="617" y="15001"/>
                    <a:pt x="937" y="15070"/>
                    <a:pt x="1256" y="15230"/>
                  </a:cubicBezTo>
                  <a:cubicBezTo>
                    <a:pt x="868" y="15366"/>
                    <a:pt x="480" y="15481"/>
                    <a:pt x="92" y="15618"/>
                  </a:cubicBezTo>
                  <a:cubicBezTo>
                    <a:pt x="183" y="16074"/>
                    <a:pt x="457" y="16211"/>
                    <a:pt x="1256" y="16211"/>
                  </a:cubicBezTo>
                  <a:cubicBezTo>
                    <a:pt x="1142" y="16348"/>
                    <a:pt x="1051" y="16508"/>
                    <a:pt x="937" y="16622"/>
                  </a:cubicBezTo>
                  <a:cubicBezTo>
                    <a:pt x="777" y="16804"/>
                    <a:pt x="845" y="17010"/>
                    <a:pt x="914" y="17192"/>
                  </a:cubicBezTo>
                  <a:cubicBezTo>
                    <a:pt x="914" y="17261"/>
                    <a:pt x="982" y="17307"/>
                    <a:pt x="1051" y="17329"/>
                  </a:cubicBezTo>
                  <a:cubicBezTo>
                    <a:pt x="1104" y="17349"/>
                    <a:pt x="1165" y="17358"/>
                    <a:pt x="1230" y="17358"/>
                  </a:cubicBezTo>
                  <a:cubicBezTo>
                    <a:pt x="1466" y="17358"/>
                    <a:pt x="1747" y="17235"/>
                    <a:pt x="1873" y="17056"/>
                  </a:cubicBezTo>
                  <a:cubicBezTo>
                    <a:pt x="2032" y="16850"/>
                    <a:pt x="2169" y="16645"/>
                    <a:pt x="2306" y="16394"/>
                  </a:cubicBezTo>
                  <a:cubicBezTo>
                    <a:pt x="2466" y="16599"/>
                    <a:pt x="2580" y="16782"/>
                    <a:pt x="2740" y="16964"/>
                  </a:cubicBezTo>
                  <a:cubicBezTo>
                    <a:pt x="2808" y="17033"/>
                    <a:pt x="2968" y="17078"/>
                    <a:pt x="3082" y="17078"/>
                  </a:cubicBezTo>
                  <a:cubicBezTo>
                    <a:pt x="3128" y="17078"/>
                    <a:pt x="3196" y="16941"/>
                    <a:pt x="3242" y="16850"/>
                  </a:cubicBezTo>
                  <a:cubicBezTo>
                    <a:pt x="3265" y="16827"/>
                    <a:pt x="3265" y="16782"/>
                    <a:pt x="3288" y="16713"/>
                  </a:cubicBezTo>
                  <a:cubicBezTo>
                    <a:pt x="3607" y="16873"/>
                    <a:pt x="3904" y="17033"/>
                    <a:pt x="4269" y="17215"/>
                  </a:cubicBezTo>
                  <a:cubicBezTo>
                    <a:pt x="4018" y="17307"/>
                    <a:pt x="3813" y="17352"/>
                    <a:pt x="3630" y="17444"/>
                  </a:cubicBezTo>
                  <a:cubicBezTo>
                    <a:pt x="3447" y="17535"/>
                    <a:pt x="3265" y="17672"/>
                    <a:pt x="3082" y="17809"/>
                  </a:cubicBezTo>
                  <a:cubicBezTo>
                    <a:pt x="3364" y="18027"/>
                    <a:pt x="3676" y="18144"/>
                    <a:pt x="3975" y="18144"/>
                  </a:cubicBezTo>
                  <a:cubicBezTo>
                    <a:pt x="4208" y="18144"/>
                    <a:pt x="4434" y="18073"/>
                    <a:pt x="4634" y="17923"/>
                  </a:cubicBezTo>
                  <a:cubicBezTo>
                    <a:pt x="4931" y="17695"/>
                    <a:pt x="5251" y="17717"/>
                    <a:pt x="5547" y="17695"/>
                  </a:cubicBezTo>
                  <a:cubicBezTo>
                    <a:pt x="5593" y="17695"/>
                    <a:pt x="5662" y="17740"/>
                    <a:pt x="5707" y="17786"/>
                  </a:cubicBezTo>
                  <a:cubicBezTo>
                    <a:pt x="5821" y="17946"/>
                    <a:pt x="5935" y="18128"/>
                    <a:pt x="6072" y="18334"/>
                  </a:cubicBezTo>
                  <a:cubicBezTo>
                    <a:pt x="6015" y="18322"/>
                    <a:pt x="5958" y="18322"/>
                    <a:pt x="5904" y="18322"/>
                  </a:cubicBezTo>
                  <a:cubicBezTo>
                    <a:pt x="5850" y="18322"/>
                    <a:pt x="5798" y="18322"/>
                    <a:pt x="5753" y="18311"/>
                  </a:cubicBezTo>
                  <a:cubicBezTo>
                    <a:pt x="5685" y="18291"/>
                    <a:pt x="5613" y="18281"/>
                    <a:pt x="5539" y="18281"/>
                  </a:cubicBezTo>
                  <a:cubicBezTo>
                    <a:pt x="4944" y="18281"/>
                    <a:pt x="4201" y="18886"/>
                    <a:pt x="4018" y="19292"/>
                  </a:cubicBezTo>
                  <a:cubicBezTo>
                    <a:pt x="3950" y="19429"/>
                    <a:pt x="3927" y="19589"/>
                    <a:pt x="3950" y="19749"/>
                  </a:cubicBezTo>
                  <a:cubicBezTo>
                    <a:pt x="3997" y="19938"/>
                    <a:pt x="4099" y="20040"/>
                    <a:pt x="4240" y="20040"/>
                  </a:cubicBezTo>
                  <a:cubicBezTo>
                    <a:pt x="4303" y="20040"/>
                    <a:pt x="4374" y="20020"/>
                    <a:pt x="4452" y="19977"/>
                  </a:cubicBezTo>
                  <a:cubicBezTo>
                    <a:pt x="4840" y="19749"/>
                    <a:pt x="5228" y="19498"/>
                    <a:pt x="5639" y="19270"/>
                  </a:cubicBezTo>
                  <a:cubicBezTo>
                    <a:pt x="5776" y="19178"/>
                    <a:pt x="5913" y="19110"/>
                    <a:pt x="6050" y="19041"/>
                  </a:cubicBezTo>
                  <a:lnTo>
                    <a:pt x="6050" y="19041"/>
                  </a:lnTo>
                  <a:cubicBezTo>
                    <a:pt x="5981" y="19224"/>
                    <a:pt x="5890" y="19429"/>
                    <a:pt x="5844" y="19635"/>
                  </a:cubicBezTo>
                  <a:cubicBezTo>
                    <a:pt x="5821" y="19749"/>
                    <a:pt x="5844" y="19886"/>
                    <a:pt x="5844" y="20023"/>
                  </a:cubicBezTo>
                  <a:cubicBezTo>
                    <a:pt x="6506" y="19726"/>
                    <a:pt x="6757" y="19384"/>
                    <a:pt x="6734" y="18745"/>
                  </a:cubicBezTo>
                  <a:cubicBezTo>
                    <a:pt x="6748" y="18744"/>
                    <a:pt x="6761" y="18743"/>
                    <a:pt x="6774" y="18743"/>
                  </a:cubicBezTo>
                  <a:cubicBezTo>
                    <a:pt x="7140" y="18743"/>
                    <a:pt x="7384" y="19045"/>
                    <a:pt x="7693" y="19155"/>
                  </a:cubicBezTo>
                  <a:cubicBezTo>
                    <a:pt x="7373" y="19292"/>
                    <a:pt x="7008" y="19384"/>
                    <a:pt x="6734" y="19589"/>
                  </a:cubicBezTo>
                  <a:cubicBezTo>
                    <a:pt x="6255" y="19886"/>
                    <a:pt x="6004" y="20365"/>
                    <a:pt x="6072" y="20959"/>
                  </a:cubicBezTo>
                  <a:cubicBezTo>
                    <a:pt x="6090" y="21137"/>
                    <a:pt x="6150" y="21232"/>
                    <a:pt x="6284" y="21232"/>
                  </a:cubicBezTo>
                  <a:cubicBezTo>
                    <a:pt x="6322" y="21232"/>
                    <a:pt x="6365" y="21225"/>
                    <a:pt x="6415" y="21210"/>
                  </a:cubicBezTo>
                  <a:cubicBezTo>
                    <a:pt x="6711" y="21118"/>
                    <a:pt x="7031" y="21050"/>
                    <a:pt x="7305" y="20890"/>
                  </a:cubicBezTo>
                  <a:cubicBezTo>
                    <a:pt x="7533" y="20753"/>
                    <a:pt x="7670" y="20502"/>
                    <a:pt x="7830" y="20274"/>
                  </a:cubicBezTo>
                  <a:cubicBezTo>
                    <a:pt x="7944" y="20091"/>
                    <a:pt x="8035" y="19886"/>
                    <a:pt x="8127" y="19680"/>
                  </a:cubicBezTo>
                  <a:cubicBezTo>
                    <a:pt x="8181" y="19534"/>
                    <a:pt x="8236" y="19461"/>
                    <a:pt x="8361" y="19461"/>
                  </a:cubicBezTo>
                  <a:cubicBezTo>
                    <a:pt x="8392" y="19461"/>
                    <a:pt x="8428" y="19466"/>
                    <a:pt x="8469" y="19475"/>
                  </a:cubicBezTo>
                  <a:cubicBezTo>
                    <a:pt x="8994" y="19566"/>
                    <a:pt x="9496" y="19658"/>
                    <a:pt x="10021" y="19749"/>
                  </a:cubicBezTo>
                  <a:lnTo>
                    <a:pt x="10021" y="19734"/>
                  </a:lnTo>
                  <a:lnTo>
                    <a:pt x="10021" y="19734"/>
                  </a:lnTo>
                  <a:cubicBezTo>
                    <a:pt x="10286" y="19821"/>
                    <a:pt x="10531" y="19888"/>
                    <a:pt x="10797" y="19954"/>
                  </a:cubicBezTo>
                  <a:cubicBezTo>
                    <a:pt x="10808" y="19957"/>
                    <a:pt x="10819" y="19957"/>
                    <a:pt x="10830" y="19957"/>
                  </a:cubicBezTo>
                  <a:cubicBezTo>
                    <a:pt x="10889" y="19957"/>
                    <a:pt x="10948" y="19931"/>
                    <a:pt x="11011" y="19931"/>
                  </a:cubicBezTo>
                  <a:cubicBezTo>
                    <a:pt x="11059" y="19931"/>
                    <a:pt x="11109" y="19947"/>
                    <a:pt x="11162" y="20000"/>
                  </a:cubicBezTo>
                  <a:cubicBezTo>
                    <a:pt x="11277" y="20091"/>
                    <a:pt x="11482" y="20091"/>
                    <a:pt x="11619" y="20114"/>
                  </a:cubicBezTo>
                  <a:cubicBezTo>
                    <a:pt x="11779" y="20160"/>
                    <a:pt x="11938" y="20183"/>
                    <a:pt x="12098" y="20228"/>
                  </a:cubicBezTo>
                  <a:cubicBezTo>
                    <a:pt x="12121" y="20228"/>
                    <a:pt x="12144" y="20251"/>
                    <a:pt x="12212" y="20297"/>
                  </a:cubicBezTo>
                  <a:cubicBezTo>
                    <a:pt x="12075" y="20365"/>
                    <a:pt x="11984" y="20434"/>
                    <a:pt x="11870" y="20457"/>
                  </a:cubicBezTo>
                  <a:cubicBezTo>
                    <a:pt x="11413" y="20548"/>
                    <a:pt x="10957" y="20616"/>
                    <a:pt x="10478" y="20685"/>
                  </a:cubicBezTo>
                  <a:cubicBezTo>
                    <a:pt x="9930" y="20799"/>
                    <a:pt x="9451" y="21027"/>
                    <a:pt x="9131" y="21506"/>
                  </a:cubicBezTo>
                  <a:cubicBezTo>
                    <a:pt x="8948" y="21758"/>
                    <a:pt x="8971" y="22009"/>
                    <a:pt x="9040" y="22283"/>
                  </a:cubicBezTo>
                  <a:cubicBezTo>
                    <a:pt x="9062" y="22328"/>
                    <a:pt x="9131" y="22397"/>
                    <a:pt x="9199" y="22397"/>
                  </a:cubicBezTo>
                  <a:cubicBezTo>
                    <a:pt x="9348" y="22419"/>
                    <a:pt x="9496" y="22448"/>
                    <a:pt x="9642" y="22448"/>
                  </a:cubicBezTo>
                  <a:cubicBezTo>
                    <a:pt x="9787" y="22448"/>
                    <a:pt x="9930" y="22419"/>
                    <a:pt x="10067" y="22328"/>
                  </a:cubicBezTo>
                  <a:cubicBezTo>
                    <a:pt x="10409" y="22100"/>
                    <a:pt x="10752" y="21849"/>
                    <a:pt x="11094" y="21621"/>
                  </a:cubicBezTo>
                  <a:cubicBezTo>
                    <a:pt x="11162" y="21575"/>
                    <a:pt x="11254" y="21529"/>
                    <a:pt x="11345" y="21506"/>
                  </a:cubicBezTo>
                  <a:lnTo>
                    <a:pt x="11345" y="21506"/>
                  </a:lnTo>
                  <a:cubicBezTo>
                    <a:pt x="11140" y="21803"/>
                    <a:pt x="11231" y="22146"/>
                    <a:pt x="11254" y="22442"/>
                  </a:cubicBezTo>
                  <a:cubicBezTo>
                    <a:pt x="11277" y="22671"/>
                    <a:pt x="11436" y="22876"/>
                    <a:pt x="11550" y="23081"/>
                  </a:cubicBezTo>
                  <a:cubicBezTo>
                    <a:pt x="11619" y="23218"/>
                    <a:pt x="11710" y="23332"/>
                    <a:pt x="11824" y="23447"/>
                  </a:cubicBezTo>
                  <a:cubicBezTo>
                    <a:pt x="11881" y="23503"/>
                    <a:pt x="11968" y="23544"/>
                    <a:pt x="12048" y="23544"/>
                  </a:cubicBezTo>
                  <a:cubicBezTo>
                    <a:pt x="12065" y="23544"/>
                    <a:pt x="12082" y="23542"/>
                    <a:pt x="12098" y="23538"/>
                  </a:cubicBezTo>
                  <a:cubicBezTo>
                    <a:pt x="12167" y="23538"/>
                    <a:pt x="12212" y="23424"/>
                    <a:pt x="12235" y="23332"/>
                  </a:cubicBezTo>
                  <a:cubicBezTo>
                    <a:pt x="12395" y="22739"/>
                    <a:pt x="12372" y="22168"/>
                    <a:pt x="12167" y="21598"/>
                  </a:cubicBezTo>
                  <a:cubicBezTo>
                    <a:pt x="12075" y="21392"/>
                    <a:pt x="11961" y="21187"/>
                    <a:pt x="11870" y="20959"/>
                  </a:cubicBezTo>
                  <a:cubicBezTo>
                    <a:pt x="12238" y="20735"/>
                    <a:pt x="12599" y="20595"/>
                    <a:pt x="12970" y="20595"/>
                  </a:cubicBezTo>
                  <a:cubicBezTo>
                    <a:pt x="13242" y="20595"/>
                    <a:pt x="13520" y="20671"/>
                    <a:pt x="13810" y="20845"/>
                  </a:cubicBezTo>
                  <a:cubicBezTo>
                    <a:pt x="14312" y="21118"/>
                    <a:pt x="14837" y="21370"/>
                    <a:pt x="15339" y="21621"/>
                  </a:cubicBezTo>
                  <a:cubicBezTo>
                    <a:pt x="15454" y="21689"/>
                    <a:pt x="15545" y="21758"/>
                    <a:pt x="15636" y="21803"/>
                  </a:cubicBezTo>
                  <a:cubicBezTo>
                    <a:pt x="15807" y="21898"/>
                    <a:pt x="15963" y="21946"/>
                    <a:pt x="16142" y="21946"/>
                  </a:cubicBezTo>
                  <a:cubicBezTo>
                    <a:pt x="16178" y="21946"/>
                    <a:pt x="16214" y="21944"/>
                    <a:pt x="16252" y="21940"/>
                  </a:cubicBezTo>
                  <a:cubicBezTo>
                    <a:pt x="16526" y="21940"/>
                    <a:pt x="16800" y="22031"/>
                    <a:pt x="17051" y="22077"/>
                  </a:cubicBezTo>
                  <a:cubicBezTo>
                    <a:pt x="17097" y="22077"/>
                    <a:pt x="17143" y="22123"/>
                    <a:pt x="17188" y="22123"/>
                  </a:cubicBezTo>
                  <a:cubicBezTo>
                    <a:pt x="17805" y="22191"/>
                    <a:pt x="18330" y="22511"/>
                    <a:pt x="18855" y="22853"/>
                  </a:cubicBezTo>
                  <a:cubicBezTo>
                    <a:pt x="19106" y="23036"/>
                    <a:pt x="19334" y="23241"/>
                    <a:pt x="19516" y="23469"/>
                  </a:cubicBezTo>
                  <a:cubicBezTo>
                    <a:pt x="20156" y="24337"/>
                    <a:pt x="20863" y="25113"/>
                    <a:pt x="21708" y="25775"/>
                  </a:cubicBezTo>
                  <a:cubicBezTo>
                    <a:pt x="22050" y="26026"/>
                    <a:pt x="22301" y="26368"/>
                    <a:pt x="22598" y="26665"/>
                  </a:cubicBezTo>
                  <a:cubicBezTo>
                    <a:pt x="22639" y="26707"/>
                    <a:pt x="22706" y="26725"/>
                    <a:pt x="22785" y="26725"/>
                  </a:cubicBezTo>
                  <a:cubicBezTo>
                    <a:pt x="23187" y="26725"/>
                    <a:pt x="23937" y="26258"/>
                    <a:pt x="23671" y="25935"/>
                  </a:cubicBezTo>
                  <a:cubicBezTo>
                    <a:pt x="23922" y="25798"/>
                    <a:pt x="23785" y="25661"/>
                    <a:pt x="23671" y="25524"/>
                  </a:cubicBezTo>
                  <a:cubicBezTo>
                    <a:pt x="23351" y="25181"/>
                    <a:pt x="22986" y="24862"/>
                    <a:pt x="22689" y="24474"/>
                  </a:cubicBezTo>
                  <a:cubicBezTo>
                    <a:pt x="22096" y="23766"/>
                    <a:pt x="21297" y="23332"/>
                    <a:pt x="20589" y="22785"/>
                  </a:cubicBezTo>
                  <a:cubicBezTo>
                    <a:pt x="20293" y="22556"/>
                    <a:pt x="20064" y="22283"/>
                    <a:pt x="19813" y="22031"/>
                  </a:cubicBezTo>
                  <a:cubicBezTo>
                    <a:pt x="19494" y="21712"/>
                    <a:pt x="19197" y="21392"/>
                    <a:pt x="18900" y="21050"/>
                  </a:cubicBezTo>
                  <a:cubicBezTo>
                    <a:pt x="18672" y="20776"/>
                    <a:pt x="18467" y="20479"/>
                    <a:pt x="18238" y="20183"/>
                  </a:cubicBezTo>
                  <a:cubicBezTo>
                    <a:pt x="18170" y="20091"/>
                    <a:pt x="18124" y="20000"/>
                    <a:pt x="18078" y="19909"/>
                  </a:cubicBezTo>
                  <a:cubicBezTo>
                    <a:pt x="17668" y="19270"/>
                    <a:pt x="17257" y="18630"/>
                    <a:pt x="16846" y="17991"/>
                  </a:cubicBezTo>
                  <a:cubicBezTo>
                    <a:pt x="16618" y="17626"/>
                    <a:pt x="16389" y="17284"/>
                    <a:pt x="16184" y="16919"/>
                  </a:cubicBezTo>
                  <a:cubicBezTo>
                    <a:pt x="16181" y="16921"/>
                    <a:pt x="16178" y="16924"/>
                    <a:pt x="16176" y="16927"/>
                  </a:cubicBezTo>
                  <a:lnTo>
                    <a:pt x="16176" y="16927"/>
                  </a:lnTo>
                  <a:cubicBezTo>
                    <a:pt x="16113" y="16816"/>
                    <a:pt x="16089" y="16687"/>
                    <a:pt x="16001" y="16599"/>
                  </a:cubicBezTo>
                  <a:cubicBezTo>
                    <a:pt x="15819" y="16348"/>
                    <a:pt x="15819" y="16074"/>
                    <a:pt x="15842" y="15800"/>
                  </a:cubicBezTo>
                  <a:cubicBezTo>
                    <a:pt x="15842" y="15481"/>
                    <a:pt x="15933" y="15161"/>
                    <a:pt x="15842" y="14819"/>
                  </a:cubicBezTo>
                  <a:cubicBezTo>
                    <a:pt x="15819" y="14727"/>
                    <a:pt x="15864" y="14568"/>
                    <a:pt x="15956" y="14476"/>
                  </a:cubicBezTo>
                  <a:cubicBezTo>
                    <a:pt x="16207" y="14180"/>
                    <a:pt x="16504" y="13906"/>
                    <a:pt x="16777" y="13632"/>
                  </a:cubicBezTo>
                  <a:cubicBezTo>
                    <a:pt x="16800" y="13609"/>
                    <a:pt x="16846" y="13609"/>
                    <a:pt x="16892" y="13586"/>
                  </a:cubicBezTo>
                  <a:lnTo>
                    <a:pt x="16892" y="13586"/>
                  </a:lnTo>
                  <a:cubicBezTo>
                    <a:pt x="16869" y="13814"/>
                    <a:pt x="16846" y="13997"/>
                    <a:pt x="16823" y="14202"/>
                  </a:cubicBezTo>
                  <a:cubicBezTo>
                    <a:pt x="16823" y="14294"/>
                    <a:pt x="16800" y="14385"/>
                    <a:pt x="16800" y="14476"/>
                  </a:cubicBezTo>
                  <a:cubicBezTo>
                    <a:pt x="16830" y="14746"/>
                    <a:pt x="16899" y="14848"/>
                    <a:pt x="17047" y="14848"/>
                  </a:cubicBezTo>
                  <a:cubicBezTo>
                    <a:pt x="17124" y="14848"/>
                    <a:pt x="17222" y="14820"/>
                    <a:pt x="17348" y="14773"/>
                  </a:cubicBezTo>
                  <a:cubicBezTo>
                    <a:pt x="17919" y="14545"/>
                    <a:pt x="18147" y="14065"/>
                    <a:pt x="18421" y="13609"/>
                  </a:cubicBezTo>
                  <a:cubicBezTo>
                    <a:pt x="18444" y="13540"/>
                    <a:pt x="18467" y="13472"/>
                    <a:pt x="18512" y="13404"/>
                  </a:cubicBezTo>
                  <a:cubicBezTo>
                    <a:pt x="18649" y="13677"/>
                    <a:pt x="18763" y="13928"/>
                    <a:pt x="18877" y="14157"/>
                  </a:cubicBezTo>
                  <a:cubicBezTo>
                    <a:pt x="19014" y="14431"/>
                    <a:pt x="19243" y="14590"/>
                    <a:pt x="19494" y="14705"/>
                  </a:cubicBezTo>
                  <a:cubicBezTo>
                    <a:pt x="19548" y="14735"/>
                    <a:pt x="19610" y="14749"/>
                    <a:pt x="19676" y="14749"/>
                  </a:cubicBezTo>
                  <a:cubicBezTo>
                    <a:pt x="19858" y="14749"/>
                    <a:pt x="20067" y="14638"/>
                    <a:pt x="20201" y="14453"/>
                  </a:cubicBezTo>
                  <a:cubicBezTo>
                    <a:pt x="20315" y="14271"/>
                    <a:pt x="20293" y="14088"/>
                    <a:pt x="20110" y="13906"/>
                  </a:cubicBezTo>
                  <a:cubicBezTo>
                    <a:pt x="19927" y="13746"/>
                    <a:pt x="19722" y="13609"/>
                    <a:pt x="19516" y="13472"/>
                  </a:cubicBezTo>
                  <a:cubicBezTo>
                    <a:pt x="19243" y="13244"/>
                    <a:pt x="18991" y="13015"/>
                    <a:pt x="18718" y="12810"/>
                  </a:cubicBezTo>
                  <a:cubicBezTo>
                    <a:pt x="18718" y="12808"/>
                    <a:pt x="18718" y="12805"/>
                    <a:pt x="18718" y="12803"/>
                  </a:cubicBezTo>
                  <a:lnTo>
                    <a:pt x="18718" y="12803"/>
                  </a:lnTo>
                  <a:cubicBezTo>
                    <a:pt x="18778" y="12787"/>
                    <a:pt x="18837" y="12787"/>
                    <a:pt x="18877" y="12787"/>
                  </a:cubicBezTo>
                  <a:cubicBezTo>
                    <a:pt x="19174" y="12764"/>
                    <a:pt x="19448" y="12742"/>
                    <a:pt x="19745" y="12719"/>
                  </a:cubicBezTo>
                  <a:cubicBezTo>
                    <a:pt x="19950" y="12719"/>
                    <a:pt x="20156" y="12673"/>
                    <a:pt x="20384" y="12673"/>
                  </a:cubicBezTo>
                  <a:cubicBezTo>
                    <a:pt x="20438" y="12677"/>
                    <a:pt x="20485" y="12680"/>
                    <a:pt x="20527" y="12680"/>
                  </a:cubicBezTo>
                  <a:cubicBezTo>
                    <a:pt x="20728" y="12680"/>
                    <a:pt x="20791" y="12619"/>
                    <a:pt x="20886" y="12354"/>
                  </a:cubicBezTo>
                  <a:cubicBezTo>
                    <a:pt x="21114" y="11806"/>
                    <a:pt x="20795" y="11326"/>
                    <a:pt x="20178" y="11304"/>
                  </a:cubicBezTo>
                  <a:cubicBezTo>
                    <a:pt x="19676" y="11304"/>
                    <a:pt x="19288" y="11532"/>
                    <a:pt x="18855" y="11874"/>
                  </a:cubicBezTo>
                  <a:cubicBezTo>
                    <a:pt x="18900" y="11623"/>
                    <a:pt x="18923" y="11418"/>
                    <a:pt x="18946" y="11235"/>
                  </a:cubicBezTo>
                  <a:cubicBezTo>
                    <a:pt x="19014" y="10893"/>
                    <a:pt x="18946" y="10550"/>
                    <a:pt x="18786" y="10254"/>
                  </a:cubicBezTo>
                  <a:cubicBezTo>
                    <a:pt x="18718" y="10139"/>
                    <a:pt x="18558" y="10003"/>
                    <a:pt x="18421" y="10003"/>
                  </a:cubicBezTo>
                  <a:cubicBezTo>
                    <a:pt x="18307" y="10003"/>
                    <a:pt x="18193" y="10162"/>
                    <a:pt x="18101" y="10254"/>
                  </a:cubicBezTo>
                  <a:cubicBezTo>
                    <a:pt x="18010" y="10391"/>
                    <a:pt x="17827" y="11212"/>
                    <a:pt x="17805" y="11372"/>
                  </a:cubicBezTo>
                  <a:cubicBezTo>
                    <a:pt x="17805" y="11412"/>
                    <a:pt x="17787" y="11469"/>
                    <a:pt x="17767" y="11514"/>
                  </a:cubicBezTo>
                  <a:lnTo>
                    <a:pt x="17767" y="11514"/>
                  </a:lnTo>
                  <a:cubicBezTo>
                    <a:pt x="17683" y="11406"/>
                    <a:pt x="17617" y="11298"/>
                    <a:pt x="17531" y="11189"/>
                  </a:cubicBezTo>
                  <a:cubicBezTo>
                    <a:pt x="17434" y="11069"/>
                    <a:pt x="17351" y="11012"/>
                    <a:pt x="17260" y="11012"/>
                  </a:cubicBezTo>
                  <a:cubicBezTo>
                    <a:pt x="17178" y="11012"/>
                    <a:pt x="17091" y="11058"/>
                    <a:pt x="16983" y="11144"/>
                  </a:cubicBezTo>
                  <a:cubicBezTo>
                    <a:pt x="16755" y="11326"/>
                    <a:pt x="16549" y="11486"/>
                    <a:pt x="16344" y="11669"/>
                  </a:cubicBezTo>
                  <a:cubicBezTo>
                    <a:pt x="16412" y="11737"/>
                    <a:pt x="16526" y="11829"/>
                    <a:pt x="16572" y="11920"/>
                  </a:cubicBezTo>
                  <a:cubicBezTo>
                    <a:pt x="16663" y="12285"/>
                    <a:pt x="16846" y="12559"/>
                    <a:pt x="17234" y="12650"/>
                  </a:cubicBezTo>
                  <a:cubicBezTo>
                    <a:pt x="16686" y="12947"/>
                    <a:pt x="16298" y="13381"/>
                    <a:pt x="15933" y="13837"/>
                  </a:cubicBezTo>
                  <a:cubicBezTo>
                    <a:pt x="15910" y="13837"/>
                    <a:pt x="15864" y="13814"/>
                    <a:pt x="15842" y="13814"/>
                  </a:cubicBezTo>
                  <a:cubicBezTo>
                    <a:pt x="15819" y="13632"/>
                    <a:pt x="15750" y="13426"/>
                    <a:pt x="15773" y="13221"/>
                  </a:cubicBezTo>
                  <a:cubicBezTo>
                    <a:pt x="15796" y="12605"/>
                    <a:pt x="15819" y="11966"/>
                    <a:pt x="16047" y="11395"/>
                  </a:cubicBezTo>
                  <a:cubicBezTo>
                    <a:pt x="16275" y="10824"/>
                    <a:pt x="16481" y="10231"/>
                    <a:pt x="16937" y="9751"/>
                  </a:cubicBezTo>
                  <a:cubicBezTo>
                    <a:pt x="17097" y="9592"/>
                    <a:pt x="17165" y="9318"/>
                    <a:pt x="17280" y="9090"/>
                  </a:cubicBezTo>
                  <a:cubicBezTo>
                    <a:pt x="17782" y="9455"/>
                    <a:pt x="18352" y="9615"/>
                    <a:pt x="18969" y="9660"/>
                  </a:cubicBezTo>
                  <a:cubicBezTo>
                    <a:pt x="19009" y="9664"/>
                    <a:pt x="19050" y="9667"/>
                    <a:pt x="19090" y="9667"/>
                  </a:cubicBezTo>
                  <a:cubicBezTo>
                    <a:pt x="19275" y="9667"/>
                    <a:pt x="19450" y="9611"/>
                    <a:pt x="19562" y="9386"/>
                  </a:cubicBezTo>
                  <a:cubicBezTo>
                    <a:pt x="19151" y="8816"/>
                    <a:pt x="18512" y="8747"/>
                    <a:pt x="17850" y="8679"/>
                  </a:cubicBezTo>
                  <a:cubicBezTo>
                    <a:pt x="18215" y="8450"/>
                    <a:pt x="18558" y="8268"/>
                    <a:pt x="18900" y="8062"/>
                  </a:cubicBezTo>
                  <a:cubicBezTo>
                    <a:pt x="19243" y="7880"/>
                    <a:pt x="19448" y="7583"/>
                    <a:pt x="19653" y="7264"/>
                  </a:cubicBezTo>
                  <a:cubicBezTo>
                    <a:pt x="19676" y="7218"/>
                    <a:pt x="19676" y="7104"/>
                    <a:pt x="19653" y="7081"/>
                  </a:cubicBezTo>
                  <a:cubicBezTo>
                    <a:pt x="19465" y="6955"/>
                    <a:pt x="19315" y="6733"/>
                    <a:pt x="19061" y="6733"/>
                  </a:cubicBezTo>
                  <a:cubicBezTo>
                    <a:pt x="19039" y="6733"/>
                    <a:pt x="19016" y="6735"/>
                    <a:pt x="18991" y="6739"/>
                  </a:cubicBezTo>
                  <a:cubicBezTo>
                    <a:pt x="19037" y="6761"/>
                    <a:pt x="19106" y="6807"/>
                    <a:pt x="19151" y="6830"/>
                  </a:cubicBezTo>
                  <a:cubicBezTo>
                    <a:pt x="18695" y="7035"/>
                    <a:pt x="18467" y="7515"/>
                    <a:pt x="18056" y="7766"/>
                  </a:cubicBezTo>
                  <a:cubicBezTo>
                    <a:pt x="18124" y="7469"/>
                    <a:pt x="18215" y="7195"/>
                    <a:pt x="18284" y="6898"/>
                  </a:cubicBezTo>
                  <a:cubicBezTo>
                    <a:pt x="18307" y="6830"/>
                    <a:pt x="18307" y="6739"/>
                    <a:pt x="18307" y="6647"/>
                  </a:cubicBezTo>
                  <a:cubicBezTo>
                    <a:pt x="18307" y="6533"/>
                    <a:pt x="18284" y="6442"/>
                    <a:pt x="18147" y="6373"/>
                  </a:cubicBezTo>
                  <a:cubicBezTo>
                    <a:pt x="18087" y="6333"/>
                    <a:pt x="18027" y="6315"/>
                    <a:pt x="17973" y="6315"/>
                  </a:cubicBezTo>
                  <a:cubicBezTo>
                    <a:pt x="17903" y="6315"/>
                    <a:pt x="17843" y="6345"/>
                    <a:pt x="17805" y="6396"/>
                  </a:cubicBezTo>
                  <a:cubicBezTo>
                    <a:pt x="17599" y="6602"/>
                    <a:pt x="17325" y="6761"/>
                    <a:pt x="17325" y="7127"/>
                  </a:cubicBezTo>
                  <a:cubicBezTo>
                    <a:pt x="17325" y="7446"/>
                    <a:pt x="17302" y="7766"/>
                    <a:pt x="17302" y="8085"/>
                  </a:cubicBezTo>
                  <a:cubicBezTo>
                    <a:pt x="17280" y="8268"/>
                    <a:pt x="17325" y="8473"/>
                    <a:pt x="17097" y="8542"/>
                  </a:cubicBezTo>
                  <a:cubicBezTo>
                    <a:pt x="16983" y="8199"/>
                    <a:pt x="17074" y="7766"/>
                    <a:pt x="16663" y="7469"/>
                  </a:cubicBezTo>
                  <a:cubicBezTo>
                    <a:pt x="16618" y="7743"/>
                    <a:pt x="16595" y="7948"/>
                    <a:pt x="16595" y="8154"/>
                  </a:cubicBezTo>
                  <a:cubicBezTo>
                    <a:pt x="16572" y="8565"/>
                    <a:pt x="16595" y="8953"/>
                    <a:pt x="16595" y="9363"/>
                  </a:cubicBezTo>
                  <a:cubicBezTo>
                    <a:pt x="16595" y="9409"/>
                    <a:pt x="16595" y="9455"/>
                    <a:pt x="16572" y="9478"/>
                  </a:cubicBezTo>
                  <a:cubicBezTo>
                    <a:pt x="16412" y="9706"/>
                    <a:pt x="16230" y="9911"/>
                    <a:pt x="16070" y="10117"/>
                  </a:cubicBezTo>
                  <a:cubicBezTo>
                    <a:pt x="16047" y="10094"/>
                    <a:pt x="16024" y="10071"/>
                    <a:pt x="16001" y="10071"/>
                  </a:cubicBezTo>
                  <a:cubicBezTo>
                    <a:pt x="16024" y="9546"/>
                    <a:pt x="16070" y="9044"/>
                    <a:pt x="16115" y="8542"/>
                  </a:cubicBezTo>
                  <a:cubicBezTo>
                    <a:pt x="16161" y="8177"/>
                    <a:pt x="16184" y="7811"/>
                    <a:pt x="16230" y="7446"/>
                  </a:cubicBezTo>
                  <a:cubicBezTo>
                    <a:pt x="16230" y="7400"/>
                    <a:pt x="16230" y="7309"/>
                    <a:pt x="16252" y="7309"/>
                  </a:cubicBezTo>
                  <a:cubicBezTo>
                    <a:pt x="16481" y="7172"/>
                    <a:pt x="16435" y="6944"/>
                    <a:pt x="16435" y="6761"/>
                  </a:cubicBezTo>
                  <a:cubicBezTo>
                    <a:pt x="16504" y="6693"/>
                    <a:pt x="16572" y="6602"/>
                    <a:pt x="16640" y="6533"/>
                  </a:cubicBezTo>
                  <a:cubicBezTo>
                    <a:pt x="16458" y="6510"/>
                    <a:pt x="16389" y="6419"/>
                    <a:pt x="16435" y="6236"/>
                  </a:cubicBezTo>
                  <a:cubicBezTo>
                    <a:pt x="16481" y="6008"/>
                    <a:pt x="16481" y="5780"/>
                    <a:pt x="16526" y="5552"/>
                  </a:cubicBezTo>
                  <a:cubicBezTo>
                    <a:pt x="16800" y="5552"/>
                    <a:pt x="17074" y="5460"/>
                    <a:pt x="17211" y="5141"/>
                  </a:cubicBezTo>
                  <a:lnTo>
                    <a:pt x="17211" y="5141"/>
                  </a:lnTo>
                  <a:cubicBezTo>
                    <a:pt x="17120" y="5186"/>
                    <a:pt x="17006" y="5186"/>
                    <a:pt x="16914" y="5232"/>
                  </a:cubicBezTo>
                  <a:cubicBezTo>
                    <a:pt x="16810" y="5277"/>
                    <a:pt x="16737" y="5300"/>
                    <a:pt x="16679" y="5300"/>
                  </a:cubicBezTo>
                  <a:cubicBezTo>
                    <a:pt x="16560" y="5300"/>
                    <a:pt x="16505" y="5203"/>
                    <a:pt x="16367" y="5004"/>
                  </a:cubicBezTo>
                  <a:cubicBezTo>
                    <a:pt x="16184" y="4707"/>
                    <a:pt x="16070" y="4410"/>
                    <a:pt x="16024" y="4091"/>
                  </a:cubicBezTo>
                  <a:cubicBezTo>
                    <a:pt x="16001" y="3977"/>
                    <a:pt x="15979" y="3863"/>
                    <a:pt x="16001" y="3771"/>
                  </a:cubicBezTo>
                  <a:cubicBezTo>
                    <a:pt x="16070" y="3520"/>
                    <a:pt x="16252" y="3406"/>
                    <a:pt x="16504" y="3406"/>
                  </a:cubicBezTo>
                  <a:cubicBezTo>
                    <a:pt x="16595" y="3406"/>
                    <a:pt x="16709" y="3429"/>
                    <a:pt x="16800" y="3429"/>
                  </a:cubicBezTo>
                  <a:cubicBezTo>
                    <a:pt x="17143" y="3863"/>
                    <a:pt x="17302" y="4388"/>
                    <a:pt x="17325" y="4958"/>
                  </a:cubicBezTo>
                  <a:cubicBezTo>
                    <a:pt x="17622" y="4570"/>
                    <a:pt x="17325" y="4251"/>
                    <a:pt x="17211" y="3863"/>
                  </a:cubicBezTo>
                  <a:lnTo>
                    <a:pt x="17211" y="3863"/>
                  </a:lnTo>
                  <a:cubicBezTo>
                    <a:pt x="17642" y="4127"/>
                    <a:pt x="18057" y="4357"/>
                    <a:pt x="18475" y="4357"/>
                  </a:cubicBezTo>
                  <a:cubicBezTo>
                    <a:pt x="18743" y="4357"/>
                    <a:pt x="19012" y="4263"/>
                    <a:pt x="19288" y="4022"/>
                  </a:cubicBezTo>
                  <a:cubicBezTo>
                    <a:pt x="19067" y="3160"/>
                    <a:pt x="18503" y="2812"/>
                    <a:pt x="17638" y="2812"/>
                  </a:cubicBezTo>
                  <a:cubicBezTo>
                    <a:pt x="17610" y="2812"/>
                    <a:pt x="17582" y="2812"/>
                    <a:pt x="17553" y="2813"/>
                  </a:cubicBezTo>
                  <a:cubicBezTo>
                    <a:pt x="17805" y="2630"/>
                    <a:pt x="18033" y="2493"/>
                    <a:pt x="18238" y="2356"/>
                  </a:cubicBezTo>
                  <a:cubicBezTo>
                    <a:pt x="18352" y="2288"/>
                    <a:pt x="18398" y="2242"/>
                    <a:pt x="18421" y="2082"/>
                  </a:cubicBezTo>
                  <a:cubicBezTo>
                    <a:pt x="18421" y="1763"/>
                    <a:pt x="18512" y="1443"/>
                    <a:pt x="18512" y="1124"/>
                  </a:cubicBezTo>
                  <a:cubicBezTo>
                    <a:pt x="18512" y="918"/>
                    <a:pt x="18421" y="713"/>
                    <a:pt x="18330" y="553"/>
                  </a:cubicBezTo>
                  <a:cubicBezTo>
                    <a:pt x="18274" y="453"/>
                    <a:pt x="18192" y="407"/>
                    <a:pt x="18106" y="407"/>
                  </a:cubicBezTo>
                  <a:cubicBezTo>
                    <a:pt x="18015" y="407"/>
                    <a:pt x="17921" y="459"/>
                    <a:pt x="17850" y="553"/>
                  </a:cubicBezTo>
                  <a:cubicBezTo>
                    <a:pt x="17897" y="515"/>
                    <a:pt x="17945" y="493"/>
                    <a:pt x="17989" y="493"/>
                  </a:cubicBezTo>
                  <a:cubicBezTo>
                    <a:pt x="18051" y="493"/>
                    <a:pt x="18107" y="537"/>
                    <a:pt x="18147" y="644"/>
                  </a:cubicBezTo>
                  <a:cubicBezTo>
                    <a:pt x="18193" y="781"/>
                    <a:pt x="18261" y="918"/>
                    <a:pt x="18261" y="1055"/>
                  </a:cubicBezTo>
                  <a:cubicBezTo>
                    <a:pt x="18284" y="1306"/>
                    <a:pt x="18261" y="1534"/>
                    <a:pt x="18215" y="1785"/>
                  </a:cubicBezTo>
                  <a:cubicBezTo>
                    <a:pt x="18193" y="1922"/>
                    <a:pt x="18124" y="2059"/>
                    <a:pt x="18033" y="2173"/>
                  </a:cubicBezTo>
                  <a:cubicBezTo>
                    <a:pt x="17713" y="2539"/>
                    <a:pt x="17234" y="2630"/>
                    <a:pt x="16823" y="2858"/>
                  </a:cubicBezTo>
                  <a:cubicBezTo>
                    <a:pt x="16812" y="2869"/>
                    <a:pt x="16798" y="2874"/>
                    <a:pt x="16782" y="2874"/>
                  </a:cubicBezTo>
                  <a:cubicBezTo>
                    <a:pt x="16731" y="2874"/>
                    <a:pt x="16653" y="2830"/>
                    <a:pt x="16549" y="2813"/>
                  </a:cubicBezTo>
                  <a:cubicBezTo>
                    <a:pt x="17158" y="2294"/>
                    <a:pt x="17321" y="1642"/>
                    <a:pt x="17457" y="966"/>
                  </a:cubicBezTo>
                  <a:lnTo>
                    <a:pt x="17457" y="966"/>
                  </a:lnTo>
                  <a:cubicBezTo>
                    <a:pt x="17211" y="1081"/>
                    <a:pt x="17211" y="1331"/>
                    <a:pt x="17143" y="1626"/>
                  </a:cubicBezTo>
                  <a:cubicBezTo>
                    <a:pt x="17051" y="1512"/>
                    <a:pt x="16983" y="1466"/>
                    <a:pt x="16960" y="1420"/>
                  </a:cubicBezTo>
                  <a:cubicBezTo>
                    <a:pt x="16755" y="918"/>
                    <a:pt x="16435" y="484"/>
                    <a:pt x="15979" y="142"/>
                  </a:cubicBezTo>
                  <a:cubicBezTo>
                    <a:pt x="15866" y="49"/>
                    <a:pt x="15781" y="1"/>
                    <a:pt x="15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29"/>
            <p:cNvSpPr/>
            <p:nvPr/>
          </p:nvSpPr>
          <p:spPr>
            <a:xfrm>
              <a:off x="5808050" y="3341100"/>
              <a:ext cx="95900" cy="132400"/>
            </a:xfrm>
            <a:custGeom>
              <a:avLst/>
              <a:gdLst/>
              <a:ahLst/>
              <a:cxnLst/>
              <a:rect l="l" t="t" r="r" b="b"/>
              <a:pathLst>
                <a:path w="3836" h="5296" extrusionOk="0">
                  <a:moveTo>
                    <a:pt x="803" y="2395"/>
                  </a:moveTo>
                  <a:cubicBezTo>
                    <a:pt x="992" y="2395"/>
                    <a:pt x="1116" y="2510"/>
                    <a:pt x="1237" y="2648"/>
                  </a:cubicBezTo>
                  <a:lnTo>
                    <a:pt x="1237" y="2648"/>
                  </a:lnTo>
                  <a:cubicBezTo>
                    <a:pt x="1181" y="2649"/>
                    <a:pt x="1124" y="2654"/>
                    <a:pt x="1070" y="2654"/>
                  </a:cubicBezTo>
                  <a:cubicBezTo>
                    <a:pt x="928" y="2654"/>
                    <a:pt x="802" y="2621"/>
                    <a:pt x="754" y="2397"/>
                  </a:cubicBezTo>
                  <a:cubicBezTo>
                    <a:pt x="771" y="2395"/>
                    <a:pt x="787" y="2395"/>
                    <a:pt x="803" y="2395"/>
                  </a:cubicBezTo>
                  <a:close/>
                  <a:moveTo>
                    <a:pt x="2329" y="0"/>
                  </a:moveTo>
                  <a:cubicBezTo>
                    <a:pt x="2078" y="69"/>
                    <a:pt x="2009" y="229"/>
                    <a:pt x="1964" y="503"/>
                  </a:cubicBezTo>
                  <a:cubicBezTo>
                    <a:pt x="1850" y="982"/>
                    <a:pt x="1941" y="1438"/>
                    <a:pt x="2009" y="1895"/>
                  </a:cubicBezTo>
                  <a:cubicBezTo>
                    <a:pt x="2032" y="1986"/>
                    <a:pt x="2032" y="2078"/>
                    <a:pt x="2009" y="2146"/>
                  </a:cubicBezTo>
                  <a:cubicBezTo>
                    <a:pt x="1850" y="2580"/>
                    <a:pt x="1667" y="3013"/>
                    <a:pt x="1484" y="3447"/>
                  </a:cubicBezTo>
                  <a:cubicBezTo>
                    <a:pt x="1439" y="3516"/>
                    <a:pt x="1348" y="3561"/>
                    <a:pt x="1279" y="3630"/>
                  </a:cubicBezTo>
                  <a:cubicBezTo>
                    <a:pt x="1256" y="3607"/>
                    <a:pt x="1233" y="3607"/>
                    <a:pt x="1188" y="3584"/>
                  </a:cubicBezTo>
                  <a:cubicBezTo>
                    <a:pt x="1210" y="3271"/>
                    <a:pt x="1232" y="2981"/>
                    <a:pt x="1255" y="2669"/>
                  </a:cubicBezTo>
                  <a:lnTo>
                    <a:pt x="1255" y="2669"/>
                  </a:lnTo>
                  <a:cubicBezTo>
                    <a:pt x="1255" y="2670"/>
                    <a:pt x="1256" y="2670"/>
                    <a:pt x="1256" y="2671"/>
                  </a:cubicBezTo>
                  <a:cubicBezTo>
                    <a:pt x="1325" y="2625"/>
                    <a:pt x="1439" y="2602"/>
                    <a:pt x="1462" y="2557"/>
                  </a:cubicBezTo>
                  <a:cubicBezTo>
                    <a:pt x="1690" y="2100"/>
                    <a:pt x="1667" y="1621"/>
                    <a:pt x="1736" y="1142"/>
                  </a:cubicBezTo>
                  <a:cubicBezTo>
                    <a:pt x="1736" y="1119"/>
                    <a:pt x="1690" y="1096"/>
                    <a:pt x="1667" y="1073"/>
                  </a:cubicBezTo>
                  <a:cubicBezTo>
                    <a:pt x="1644" y="1096"/>
                    <a:pt x="1599" y="1096"/>
                    <a:pt x="1599" y="1119"/>
                  </a:cubicBezTo>
                  <a:cubicBezTo>
                    <a:pt x="1507" y="1530"/>
                    <a:pt x="1416" y="1963"/>
                    <a:pt x="1325" y="2397"/>
                  </a:cubicBezTo>
                  <a:cubicBezTo>
                    <a:pt x="640" y="2351"/>
                    <a:pt x="115" y="1758"/>
                    <a:pt x="389" y="1119"/>
                  </a:cubicBezTo>
                  <a:cubicBezTo>
                    <a:pt x="503" y="845"/>
                    <a:pt x="526" y="548"/>
                    <a:pt x="503" y="251"/>
                  </a:cubicBezTo>
                  <a:lnTo>
                    <a:pt x="503" y="251"/>
                  </a:lnTo>
                  <a:cubicBezTo>
                    <a:pt x="161" y="366"/>
                    <a:pt x="1" y="594"/>
                    <a:pt x="69" y="982"/>
                  </a:cubicBezTo>
                  <a:cubicBezTo>
                    <a:pt x="138" y="1370"/>
                    <a:pt x="229" y="1781"/>
                    <a:pt x="389" y="2146"/>
                  </a:cubicBezTo>
                  <a:cubicBezTo>
                    <a:pt x="480" y="2374"/>
                    <a:pt x="708" y="2580"/>
                    <a:pt x="891" y="2762"/>
                  </a:cubicBezTo>
                  <a:cubicBezTo>
                    <a:pt x="982" y="2854"/>
                    <a:pt x="1028" y="2968"/>
                    <a:pt x="1005" y="3105"/>
                  </a:cubicBezTo>
                  <a:cubicBezTo>
                    <a:pt x="959" y="3379"/>
                    <a:pt x="937" y="3675"/>
                    <a:pt x="891" y="3949"/>
                  </a:cubicBezTo>
                  <a:cubicBezTo>
                    <a:pt x="777" y="3995"/>
                    <a:pt x="663" y="4018"/>
                    <a:pt x="549" y="4040"/>
                  </a:cubicBezTo>
                  <a:cubicBezTo>
                    <a:pt x="1370" y="4040"/>
                    <a:pt x="1576" y="4680"/>
                    <a:pt x="1804" y="5296"/>
                  </a:cubicBezTo>
                  <a:cubicBezTo>
                    <a:pt x="2169" y="4976"/>
                    <a:pt x="2512" y="4657"/>
                    <a:pt x="2854" y="4314"/>
                  </a:cubicBezTo>
                  <a:cubicBezTo>
                    <a:pt x="2795" y="4303"/>
                    <a:pt x="2741" y="4297"/>
                    <a:pt x="2691" y="4297"/>
                  </a:cubicBezTo>
                  <a:cubicBezTo>
                    <a:pt x="2254" y="4297"/>
                    <a:pt x="2118" y="4712"/>
                    <a:pt x="1872" y="4999"/>
                  </a:cubicBezTo>
                  <a:cubicBezTo>
                    <a:pt x="1758" y="4794"/>
                    <a:pt x="1621" y="4634"/>
                    <a:pt x="1576" y="4451"/>
                  </a:cubicBezTo>
                  <a:cubicBezTo>
                    <a:pt x="1553" y="4337"/>
                    <a:pt x="1644" y="4177"/>
                    <a:pt x="1667" y="4040"/>
                  </a:cubicBezTo>
                  <a:cubicBezTo>
                    <a:pt x="1697" y="3919"/>
                    <a:pt x="1769" y="3909"/>
                    <a:pt x="1853" y="3909"/>
                  </a:cubicBezTo>
                  <a:cubicBezTo>
                    <a:pt x="1870" y="3909"/>
                    <a:pt x="1887" y="3909"/>
                    <a:pt x="1905" y="3909"/>
                  </a:cubicBezTo>
                  <a:cubicBezTo>
                    <a:pt x="1932" y="3909"/>
                    <a:pt x="1959" y="3908"/>
                    <a:pt x="1987" y="3904"/>
                  </a:cubicBezTo>
                  <a:cubicBezTo>
                    <a:pt x="2215" y="3858"/>
                    <a:pt x="2466" y="3789"/>
                    <a:pt x="2671" y="3652"/>
                  </a:cubicBezTo>
                  <a:cubicBezTo>
                    <a:pt x="3014" y="3447"/>
                    <a:pt x="3310" y="3173"/>
                    <a:pt x="3630" y="2922"/>
                  </a:cubicBezTo>
                  <a:cubicBezTo>
                    <a:pt x="3521" y="2764"/>
                    <a:pt x="3366" y="2690"/>
                    <a:pt x="3135" y="2690"/>
                  </a:cubicBezTo>
                  <a:cubicBezTo>
                    <a:pt x="2932" y="2690"/>
                    <a:pt x="2670" y="2747"/>
                    <a:pt x="2329" y="2854"/>
                  </a:cubicBezTo>
                  <a:cubicBezTo>
                    <a:pt x="2352" y="2717"/>
                    <a:pt x="2352" y="2602"/>
                    <a:pt x="2352" y="2466"/>
                  </a:cubicBezTo>
                  <a:cubicBezTo>
                    <a:pt x="2557" y="2374"/>
                    <a:pt x="2786" y="2283"/>
                    <a:pt x="2991" y="2192"/>
                  </a:cubicBezTo>
                  <a:cubicBezTo>
                    <a:pt x="3379" y="2055"/>
                    <a:pt x="3607" y="1735"/>
                    <a:pt x="3767" y="1370"/>
                  </a:cubicBezTo>
                  <a:cubicBezTo>
                    <a:pt x="3835" y="1210"/>
                    <a:pt x="3835" y="1050"/>
                    <a:pt x="3699" y="936"/>
                  </a:cubicBezTo>
                  <a:cubicBezTo>
                    <a:pt x="3607" y="1187"/>
                    <a:pt x="3539" y="1438"/>
                    <a:pt x="3402" y="1689"/>
                  </a:cubicBezTo>
                  <a:cubicBezTo>
                    <a:pt x="3301" y="1891"/>
                    <a:pt x="3111" y="2040"/>
                    <a:pt x="2847" y="2040"/>
                  </a:cubicBezTo>
                  <a:cubicBezTo>
                    <a:pt x="2812" y="2040"/>
                    <a:pt x="2777" y="2037"/>
                    <a:pt x="2740" y="2032"/>
                  </a:cubicBezTo>
                  <a:cubicBezTo>
                    <a:pt x="2740" y="1963"/>
                    <a:pt x="2763" y="1872"/>
                    <a:pt x="2763" y="1804"/>
                  </a:cubicBezTo>
                  <a:cubicBezTo>
                    <a:pt x="2747" y="1804"/>
                    <a:pt x="2732" y="1793"/>
                    <a:pt x="2724" y="1793"/>
                  </a:cubicBezTo>
                  <a:cubicBezTo>
                    <a:pt x="2720" y="1793"/>
                    <a:pt x="2717" y="1796"/>
                    <a:pt x="2717" y="1804"/>
                  </a:cubicBezTo>
                  <a:cubicBezTo>
                    <a:pt x="2644" y="1844"/>
                    <a:pt x="2570" y="1865"/>
                    <a:pt x="2503" y="1865"/>
                  </a:cubicBezTo>
                  <a:cubicBezTo>
                    <a:pt x="2382" y="1865"/>
                    <a:pt x="2282" y="1799"/>
                    <a:pt x="2238" y="1667"/>
                  </a:cubicBezTo>
                  <a:cubicBezTo>
                    <a:pt x="2124" y="1256"/>
                    <a:pt x="2101" y="845"/>
                    <a:pt x="2238" y="457"/>
                  </a:cubicBezTo>
                  <a:cubicBezTo>
                    <a:pt x="2261" y="366"/>
                    <a:pt x="2352" y="297"/>
                    <a:pt x="2397" y="229"/>
                  </a:cubicBezTo>
                  <a:cubicBezTo>
                    <a:pt x="2557" y="297"/>
                    <a:pt x="2603" y="388"/>
                    <a:pt x="2580" y="548"/>
                  </a:cubicBezTo>
                  <a:cubicBezTo>
                    <a:pt x="2557" y="822"/>
                    <a:pt x="2557" y="1096"/>
                    <a:pt x="2534" y="1370"/>
                  </a:cubicBezTo>
                  <a:cubicBezTo>
                    <a:pt x="2534" y="1461"/>
                    <a:pt x="2580" y="1530"/>
                    <a:pt x="2580" y="1621"/>
                  </a:cubicBezTo>
                  <a:lnTo>
                    <a:pt x="2694" y="1621"/>
                  </a:lnTo>
                  <a:cubicBezTo>
                    <a:pt x="2740" y="1301"/>
                    <a:pt x="2808" y="959"/>
                    <a:pt x="2854" y="662"/>
                  </a:cubicBezTo>
                  <a:cubicBezTo>
                    <a:pt x="2786" y="571"/>
                    <a:pt x="2717" y="480"/>
                    <a:pt x="2671" y="388"/>
                  </a:cubicBezTo>
                  <a:cubicBezTo>
                    <a:pt x="2626" y="297"/>
                    <a:pt x="2649" y="183"/>
                    <a:pt x="2580" y="115"/>
                  </a:cubicBezTo>
                  <a:cubicBezTo>
                    <a:pt x="2534" y="46"/>
                    <a:pt x="239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29"/>
            <p:cNvSpPr/>
            <p:nvPr/>
          </p:nvSpPr>
          <p:spPr>
            <a:xfrm>
              <a:off x="5879375" y="3341675"/>
              <a:ext cx="18300" cy="27400"/>
            </a:xfrm>
            <a:custGeom>
              <a:avLst/>
              <a:gdLst/>
              <a:ahLst/>
              <a:cxnLst/>
              <a:rect l="l" t="t" r="r" b="b"/>
              <a:pathLst>
                <a:path w="732" h="1096" extrusionOk="0">
                  <a:moveTo>
                    <a:pt x="252" y="0"/>
                  </a:moveTo>
                  <a:cubicBezTo>
                    <a:pt x="206" y="69"/>
                    <a:pt x="138" y="137"/>
                    <a:pt x="69" y="206"/>
                  </a:cubicBezTo>
                  <a:cubicBezTo>
                    <a:pt x="47" y="251"/>
                    <a:pt x="24" y="320"/>
                    <a:pt x="1" y="365"/>
                  </a:cubicBezTo>
                  <a:cubicBezTo>
                    <a:pt x="24" y="388"/>
                    <a:pt x="47" y="411"/>
                    <a:pt x="69" y="434"/>
                  </a:cubicBezTo>
                  <a:cubicBezTo>
                    <a:pt x="115" y="343"/>
                    <a:pt x="138" y="251"/>
                    <a:pt x="206" y="137"/>
                  </a:cubicBezTo>
                  <a:cubicBezTo>
                    <a:pt x="457" y="480"/>
                    <a:pt x="435" y="776"/>
                    <a:pt x="343" y="1073"/>
                  </a:cubicBezTo>
                  <a:cubicBezTo>
                    <a:pt x="366" y="1073"/>
                    <a:pt x="389" y="1096"/>
                    <a:pt x="412" y="1096"/>
                  </a:cubicBezTo>
                  <a:cubicBezTo>
                    <a:pt x="480" y="959"/>
                    <a:pt x="549" y="845"/>
                    <a:pt x="617" y="685"/>
                  </a:cubicBezTo>
                  <a:cubicBezTo>
                    <a:pt x="663" y="685"/>
                    <a:pt x="709" y="685"/>
                    <a:pt x="731" y="708"/>
                  </a:cubicBezTo>
                  <a:cubicBezTo>
                    <a:pt x="640" y="548"/>
                    <a:pt x="572" y="365"/>
                    <a:pt x="457" y="206"/>
                  </a:cubicBezTo>
                  <a:cubicBezTo>
                    <a:pt x="412" y="137"/>
                    <a:pt x="321" y="69"/>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29"/>
            <p:cNvSpPr/>
            <p:nvPr/>
          </p:nvSpPr>
          <p:spPr>
            <a:xfrm>
              <a:off x="5830325" y="3345675"/>
              <a:ext cx="6300" cy="18275"/>
            </a:xfrm>
            <a:custGeom>
              <a:avLst/>
              <a:gdLst/>
              <a:ahLst/>
              <a:cxnLst/>
              <a:rect l="l" t="t" r="r" b="b"/>
              <a:pathLst>
                <a:path w="252" h="731" extrusionOk="0">
                  <a:moveTo>
                    <a:pt x="46" y="23"/>
                  </a:moveTo>
                  <a:cubicBezTo>
                    <a:pt x="46" y="251"/>
                    <a:pt x="23" y="502"/>
                    <a:pt x="0" y="730"/>
                  </a:cubicBezTo>
                  <a:lnTo>
                    <a:pt x="91" y="730"/>
                  </a:lnTo>
                  <a:cubicBezTo>
                    <a:pt x="114" y="548"/>
                    <a:pt x="114" y="342"/>
                    <a:pt x="183" y="183"/>
                  </a:cubicBezTo>
                  <a:cubicBezTo>
                    <a:pt x="251" y="0"/>
                    <a:pt x="68" y="91"/>
                    <a:pt x="46"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29"/>
            <p:cNvSpPr/>
            <p:nvPr/>
          </p:nvSpPr>
          <p:spPr>
            <a:xfrm>
              <a:off x="5841725" y="3345675"/>
              <a:ext cx="9150" cy="19425"/>
            </a:xfrm>
            <a:custGeom>
              <a:avLst/>
              <a:gdLst/>
              <a:ahLst/>
              <a:cxnLst/>
              <a:rect l="l" t="t" r="r" b="b"/>
              <a:pathLst>
                <a:path w="366" h="777" extrusionOk="0">
                  <a:moveTo>
                    <a:pt x="1" y="0"/>
                  </a:moveTo>
                  <a:lnTo>
                    <a:pt x="1" y="0"/>
                  </a:lnTo>
                  <a:cubicBezTo>
                    <a:pt x="115" y="251"/>
                    <a:pt x="206" y="525"/>
                    <a:pt x="297" y="776"/>
                  </a:cubicBezTo>
                  <a:cubicBezTo>
                    <a:pt x="320" y="776"/>
                    <a:pt x="343" y="753"/>
                    <a:pt x="366" y="753"/>
                  </a:cubicBezTo>
                  <a:cubicBezTo>
                    <a:pt x="297" y="479"/>
                    <a:pt x="274" y="18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29"/>
            <p:cNvSpPr/>
            <p:nvPr/>
          </p:nvSpPr>
          <p:spPr>
            <a:xfrm>
              <a:off x="6038025" y="3327975"/>
              <a:ext cx="8000" cy="8575"/>
            </a:xfrm>
            <a:custGeom>
              <a:avLst/>
              <a:gdLst/>
              <a:ahLst/>
              <a:cxnLst/>
              <a:rect l="l" t="t" r="r" b="b"/>
              <a:pathLst>
                <a:path w="320" h="343" extrusionOk="0">
                  <a:moveTo>
                    <a:pt x="320" y="0"/>
                  </a:moveTo>
                  <a:lnTo>
                    <a:pt x="0" y="320"/>
                  </a:lnTo>
                  <a:lnTo>
                    <a:pt x="23" y="343"/>
                  </a:lnTo>
                  <a:cubicBezTo>
                    <a:pt x="115" y="229"/>
                    <a:pt x="229" y="115"/>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29"/>
            <p:cNvSpPr/>
            <p:nvPr/>
          </p:nvSpPr>
          <p:spPr>
            <a:xfrm>
              <a:off x="5685950" y="3373050"/>
              <a:ext cx="6875" cy="5175"/>
            </a:xfrm>
            <a:custGeom>
              <a:avLst/>
              <a:gdLst/>
              <a:ahLst/>
              <a:cxnLst/>
              <a:rect l="l" t="t" r="r" b="b"/>
              <a:pathLst>
                <a:path w="275" h="207" extrusionOk="0">
                  <a:moveTo>
                    <a:pt x="46" y="1"/>
                  </a:moveTo>
                  <a:cubicBezTo>
                    <a:pt x="46" y="23"/>
                    <a:pt x="23" y="69"/>
                    <a:pt x="0" y="92"/>
                  </a:cubicBezTo>
                  <a:lnTo>
                    <a:pt x="228" y="206"/>
                  </a:lnTo>
                  <a:cubicBezTo>
                    <a:pt x="251" y="160"/>
                    <a:pt x="251" y="138"/>
                    <a:pt x="274" y="115"/>
                  </a:cubicBezTo>
                  <a:cubicBezTo>
                    <a:pt x="206" y="69"/>
                    <a:pt x="137" y="4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29"/>
            <p:cNvSpPr/>
            <p:nvPr/>
          </p:nvSpPr>
          <p:spPr>
            <a:xfrm>
              <a:off x="5834875" y="3339950"/>
              <a:ext cx="5725" cy="3450"/>
            </a:xfrm>
            <a:custGeom>
              <a:avLst/>
              <a:gdLst/>
              <a:ahLst/>
              <a:cxnLst/>
              <a:rect l="l" t="t" r="r" b="b"/>
              <a:pathLst>
                <a:path w="229" h="138" extrusionOk="0">
                  <a:moveTo>
                    <a:pt x="1" y="1"/>
                  </a:moveTo>
                  <a:cubicBezTo>
                    <a:pt x="1" y="46"/>
                    <a:pt x="1" y="69"/>
                    <a:pt x="1" y="92"/>
                  </a:cubicBezTo>
                  <a:cubicBezTo>
                    <a:pt x="69" y="115"/>
                    <a:pt x="138" y="115"/>
                    <a:pt x="206" y="138"/>
                  </a:cubicBezTo>
                  <a:cubicBezTo>
                    <a:pt x="206" y="115"/>
                    <a:pt x="206" y="92"/>
                    <a:pt x="229" y="69"/>
                  </a:cubicBezTo>
                  <a:cubicBezTo>
                    <a:pt x="138" y="46"/>
                    <a:pt x="69"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29"/>
            <p:cNvSpPr/>
            <p:nvPr/>
          </p:nvSpPr>
          <p:spPr>
            <a:xfrm>
              <a:off x="5826325" y="3346225"/>
              <a:ext cx="5150" cy="600"/>
            </a:xfrm>
            <a:custGeom>
              <a:avLst/>
              <a:gdLst/>
              <a:ahLst/>
              <a:cxnLst/>
              <a:rect l="l" t="t" r="r" b="b"/>
              <a:pathLst>
                <a:path w="206" h="24" extrusionOk="0">
                  <a:moveTo>
                    <a:pt x="0" y="1"/>
                  </a:moveTo>
                  <a:cubicBezTo>
                    <a:pt x="0" y="1"/>
                    <a:pt x="0" y="24"/>
                    <a:pt x="0" y="24"/>
                  </a:cubicBezTo>
                  <a:cubicBezTo>
                    <a:pt x="69" y="24"/>
                    <a:pt x="137"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29"/>
            <p:cNvSpPr/>
            <p:nvPr/>
          </p:nvSpPr>
          <p:spPr>
            <a:xfrm>
              <a:off x="5824600" y="3349075"/>
              <a:ext cx="1175" cy="1750"/>
            </a:xfrm>
            <a:custGeom>
              <a:avLst/>
              <a:gdLst/>
              <a:ahLst/>
              <a:cxnLst/>
              <a:rect l="l" t="t" r="r" b="b"/>
              <a:pathLst>
                <a:path w="47" h="70" extrusionOk="0">
                  <a:moveTo>
                    <a:pt x="24" y="1"/>
                  </a:moveTo>
                  <a:cubicBezTo>
                    <a:pt x="24" y="24"/>
                    <a:pt x="24" y="47"/>
                    <a:pt x="1" y="47"/>
                  </a:cubicBezTo>
                  <a:cubicBezTo>
                    <a:pt x="24" y="69"/>
                    <a:pt x="24" y="69"/>
                    <a:pt x="24" y="69"/>
                  </a:cubicBezTo>
                  <a:cubicBezTo>
                    <a:pt x="46" y="47"/>
                    <a:pt x="46" y="24"/>
                    <a:pt x="46" y="24"/>
                  </a:cubicBezTo>
                  <a:cubicBezTo>
                    <a:pt x="46" y="24"/>
                    <a:pt x="24"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29"/>
            <p:cNvSpPr/>
            <p:nvPr/>
          </p:nvSpPr>
          <p:spPr>
            <a:xfrm>
              <a:off x="6036875" y="3335950"/>
              <a:ext cx="1750" cy="2325"/>
            </a:xfrm>
            <a:custGeom>
              <a:avLst/>
              <a:gdLst/>
              <a:ahLst/>
              <a:cxnLst/>
              <a:rect l="l" t="t" r="r" b="b"/>
              <a:pathLst>
                <a:path w="70" h="93" extrusionOk="0">
                  <a:moveTo>
                    <a:pt x="46" y="1"/>
                  </a:moveTo>
                  <a:cubicBezTo>
                    <a:pt x="24" y="24"/>
                    <a:pt x="1" y="47"/>
                    <a:pt x="1" y="69"/>
                  </a:cubicBezTo>
                  <a:lnTo>
                    <a:pt x="1" y="92"/>
                  </a:lnTo>
                  <a:cubicBezTo>
                    <a:pt x="24" y="69"/>
                    <a:pt x="46" y="47"/>
                    <a:pt x="69" y="24"/>
                  </a:cubicBezTo>
                  <a:lnTo>
                    <a:pt x="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29"/>
            <p:cNvSpPr/>
            <p:nvPr/>
          </p:nvSpPr>
          <p:spPr>
            <a:xfrm>
              <a:off x="5886225" y="3371900"/>
              <a:ext cx="600" cy="600"/>
            </a:xfrm>
            <a:custGeom>
              <a:avLst/>
              <a:gdLst/>
              <a:ahLst/>
              <a:cxnLst/>
              <a:rect l="l" t="t" r="r" b="b"/>
              <a:pathLst>
                <a:path w="24" h="24" extrusionOk="0">
                  <a:moveTo>
                    <a:pt x="1" y="1"/>
                  </a:moveTo>
                  <a:lnTo>
                    <a:pt x="24"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29"/>
            <p:cNvSpPr/>
            <p:nvPr/>
          </p:nvSpPr>
          <p:spPr>
            <a:xfrm>
              <a:off x="5884525" y="3374200"/>
              <a:ext cx="25" cy="600"/>
            </a:xfrm>
            <a:custGeom>
              <a:avLst/>
              <a:gdLst/>
              <a:ahLst/>
              <a:cxnLst/>
              <a:rect l="l" t="t" r="r" b="b"/>
              <a:pathLst>
                <a:path w="1" h="24" extrusionOk="0">
                  <a:moveTo>
                    <a:pt x="0" y="0"/>
                  </a:moveTo>
                  <a:lnTo>
                    <a:pt x="0" y="2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29"/>
            <p:cNvSpPr/>
            <p:nvPr/>
          </p:nvSpPr>
          <p:spPr>
            <a:xfrm>
              <a:off x="5884525" y="3371900"/>
              <a:ext cx="2300" cy="2325"/>
            </a:xfrm>
            <a:custGeom>
              <a:avLst/>
              <a:gdLst/>
              <a:ahLst/>
              <a:cxnLst/>
              <a:rect l="l" t="t" r="r" b="b"/>
              <a:pathLst>
                <a:path w="92" h="93" extrusionOk="0">
                  <a:moveTo>
                    <a:pt x="69" y="1"/>
                  </a:moveTo>
                  <a:cubicBezTo>
                    <a:pt x="46" y="24"/>
                    <a:pt x="23" y="69"/>
                    <a:pt x="0" y="92"/>
                  </a:cubicBezTo>
                  <a:cubicBezTo>
                    <a:pt x="23" y="69"/>
                    <a:pt x="46" y="47"/>
                    <a:pt x="92" y="2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29"/>
            <p:cNvSpPr/>
            <p:nvPr/>
          </p:nvSpPr>
          <p:spPr>
            <a:xfrm>
              <a:off x="5985525" y="3394725"/>
              <a:ext cx="600" cy="600"/>
            </a:xfrm>
            <a:custGeom>
              <a:avLst/>
              <a:gdLst/>
              <a:ahLst/>
              <a:cxnLst/>
              <a:rect l="l" t="t" r="r" b="b"/>
              <a:pathLst>
                <a:path w="24" h="24" extrusionOk="0">
                  <a:moveTo>
                    <a:pt x="23" y="24"/>
                  </a:moveTo>
                  <a:lnTo>
                    <a:pt x="0" y="1"/>
                  </a:lnTo>
                  <a:lnTo>
                    <a:pt x="23"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3" name="Google Shape;1073;p29"/>
          <p:cNvSpPr/>
          <p:nvPr/>
        </p:nvSpPr>
        <p:spPr>
          <a:xfrm>
            <a:off x="6331813" y="157313"/>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4" name="Google Shape;1074;p29"/>
          <p:cNvGrpSpPr/>
          <p:nvPr/>
        </p:nvGrpSpPr>
        <p:grpSpPr>
          <a:xfrm>
            <a:off x="-222093" y="4366923"/>
            <a:ext cx="1488764" cy="1662095"/>
            <a:chOff x="5605475" y="3306175"/>
            <a:chExt cx="598450" cy="668125"/>
          </a:xfrm>
        </p:grpSpPr>
        <p:sp>
          <p:nvSpPr>
            <p:cNvPr id="1075" name="Google Shape;1075;p29"/>
            <p:cNvSpPr/>
            <p:nvPr/>
          </p:nvSpPr>
          <p:spPr>
            <a:xfrm>
              <a:off x="5605475" y="3306175"/>
              <a:ext cx="598450" cy="668125"/>
            </a:xfrm>
            <a:custGeom>
              <a:avLst/>
              <a:gdLst/>
              <a:ahLst/>
              <a:cxnLst/>
              <a:rect l="l" t="t" r="r" b="b"/>
              <a:pathLst>
                <a:path w="23938" h="26725" extrusionOk="0">
                  <a:moveTo>
                    <a:pt x="17462" y="941"/>
                  </a:moveTo>
                  <a:cubicBezTo>
                    <a:pt x="17461" y="949"/>
                    <a:pt x="17459" y="958"/>
                    <a:pt x="17457" y="966"/>
                  </a:cubicBezTo>
                  <a:lnTo>
                    <a:pt x="17457" y="966"/>
                  </a:lnTo>
                  <a:cubicBezTo>
                    <a:pt x="17459" y="965"/>
                    <a:pt x="17460" y="965"/>
                    <a:pt x="17462" y="964"/>
                  </a:cubicBezTo>
                  <a:lnTo>
                    <a:pt x="17462" y="941"/>
                  </a:lnTo>
                  <a:close/>
                  <a:moveTo>
                    <a:pt x="15773" y="279"/>
                  </a:moveTo>
                  <a:cubicBezTo>
                    <a:pt x="15819" y="325"/>
                    <a:pt x="15887" y="347"/>
                    <a:pt x="15910" y="393"/>
                  </a:cubicBezTo>
                  <a:cubicBezTo>
                    <a:pt x="16184" y="690"/>
                    <a:pt x="16458" y="1009"/>
                    <a:pt x="16663" y="1375"/>
                  </a:cubicBezTo>
                  <a:cubicBezTo>
                    <a:pt x="16823" y="1671"/>
                    <a:pt x="16823" y="1945"/>
                    <a:pt x="16686" y="2242"/>
                  </a:cubicBezTo>
                  <a:cubicBezTo>
                    <a:pt x="16610" y="2432"/>
                    <a:pt x="16502" y="2527"/>
                    <a:pt x="16323" y="2527"/>
                  </a:cubicBezTo>
                  <a:cubicBezTo>
                    <a:pt x="16291" y="2527"/>
                    <a:pt x="16258" y="2524"/>
                    <a:pt x="16221" y="2518"/>
                  </a:cubicBezTo>
                  <a:lnTo>
                    <a:pt x="16221" y="2518"/>
                  </a:lnTo>
                  <a:cubicBezTo>
                    <a:pt x="16066" y="2137"/>
                    <a:pt x="15953" y="1757"/>
                    <a:pt x="15773" y="1420"/>
                  </a:cubicBezTo>
                  <a:cubicBezTo>
                    <a:pt x="15568" y="1032"/>
                    <a:pt x="15522" y="667"/>
                    <a:pt x="15773" y="279"/>
                  </a:cubicBezTo>
                  <a:close/>
                  <a:moveTo>
                    <a:pt x="14860" y="1417"/>
                  </a:moveTo>
                  <a:cubicBezTo>
                    <a:pt x="14910" y="1417"/>
                    <a:pt x="14958" y="1430"/>
                    <a:pt x="14997" y="1443"/>
                  </a:cubicBezTo>
                  <a:cubicBezTo>
                    <a:pt x="15408" y="1557"/>
                    <a:pt x="15842" y="2151"/>
                    <a:pt x="15819" y="2630"/>
                  </a:cubicBezTo>
                  <a:cubicBezTo>
                    <a:pt x="15690" y="2614"/>
                    <a:pt x="15549" y="2598"/>
                    <a:pt x="15413" y="2598"/>
                  </a:cubicBezTo>
                  <a:cubicBezTo>
                    <a:pt x="15357" y="2598"/>
                    <a:pt x="15302" y="2600"/>
                    <a:pt x="15248" y="2607"/>
                  </a:cubicBezTo>
                  <a:cubicBezTo>
                    <a:pt x="15227" y="2609"/>
                    <a:pt x="15207" y="2610"/>
                    <a:pt x="15187" y="2610"/>
                  </a:cubicBezTo>
                  <a:cubicBezTo>
                    <a:pt x="14977" y="2610"/>
                    <a:pt x="14838" y="2502"/>
                    <a:pt x="14754" y="2285"/>
                  </a:cubicBezTo>
                  <a:lnTo>
                    <a:pt x="14754" y="2285"/>
                  </a:lnTo>
                  <a:cubicBezTo>
                    <a:pt x="14823" y="2265"/>
                    <a:pt x="14925" y="2261"/>
                    <a:pt x="14837" y="2173"/>
                  </a:cubicBezTo>
                  <a:cubicBezTo>
                    <a:pt x="14769" y="2105"/>
                    <a:pt x="14655" y="2082"/>
                    <a:pt x="14609" y="2014"/>
                  </a:cubicBezTo>
                  <a:cubicBezTo>
                    <a:pt x="14518" y="1900"/>
                    <a:pt x="14449" y="1763"/>
                    <a:pt x="14472" y="1648"/>
                  </a:cubicBezTo>
                  <a:cubicBezTo>
                    <a:pt x="14495" y="1557"/>
                    <a:pt x="14655" y="1489"/>
                    <a:pt x="14746" y="1443"/>
                  </a:cubicBezTo>
                  <a:cubicBezTo>
                    <a:pt x="14785" y="1424"/>
                    <a:pt x="14823" y="1417"/>
                    <a:pt x="14860" y="1417"/>
                  </a:cubicBezTo>
                  <a:close/>
                  <a:moveTo>
                    <a:pt x="16221" y="2551"/>
                  </a:moveTo>
                  <a:cubicBezTo>
                    <a:pt x="16231" y="2583"/>
                    <a:pt x="16235" y="2613"/>
                    <a:pt x="16252" y="2630"/>
                  </a:cubicBezTo>
                  <a:lnTo>
                    <a:pt x="16207" y="2630"/>
                  </a:lnTo>
                  <a:cubicBezTo>
                    <a:pt x="16207" y="2611"/>
                    <a:pt x="16207" y="2575"/>
                    <a:pt x="16221" y="2551"/>
                  </a:cubicBezTo>
                  <a:close/>
                  <a:moveTo>
                    <a:pt x="17791" y="2988"/>
                  </a:moveTo>
                  <a:cubicBezTo>
                    <a:pt x="18396" y="2988"/>
                    <a:pt x="18726" y="3225"/>
                    <a:pt x="18991" y="3771"/>
                  </a:cubicBezTo>
                  <a:cubicBezTo>
                    <a:pt x="18877" y="3703"/>
                    <a:pt x="18809" y="3680"/>
                    <a:pt x="18786" y="3611"/>
                  </a:cubicBezTo>
                  <a:cubicBezTo>
                    <a:pt x="18626" y="3338"/>
                    <a:pt x="18352" y="3338"/>
                    <a:pt x="18078" y="3338"/>
                  </a:cubicBezTo>
                  <a:cubicBezTo>
                    <a:pt x="17782" y="3360"/>
                    <a:pt x="17485" y="3383"/>
                    <a:pt x="17188" y="3406"/>
                  </a:cubicBezTo>
                  <a:cubicBezTo>
                    <a:pt x="17168" y="3408"/>
                    <a:pt x="17148" y="3409"/>
                    <a:pt x="17129" y="3409"/>
                  </a:cubicBezTo>
                  <a:cubicBezTo>
                    <a:pt x="16956" y="3409"/>
                    <a:pt x="16837" y="3317"/>
                    <a:pt x="16755" y="3132"/>
                  </a:cubicBezTo>
                  <a:cubicBezTo>
                    <a:pt x="17173" y="3038"/>
                    <a:pt x="17511" y="2988"/>
                    <a:pt x="17791" y="2988"/>
                  </a:cubicBezTo>
                  <a:close/>
                  <a:moveTo>
                    <a:pt x="5275" y="1274"/>
                  </a:moveTo>
                  <a:cubicBezTo>
                    <a:pt x="5336" y="1274"/>
                    <a:pt x="5388" y="1315"/>
                    <a:pt x="5456" y="1397"/>
                  </a:cubicBezTo>
                  <a:cubicBezTo>
                    <a:pt x="5639" y="1694"/>
                    <a:pt x="5593" y="1991"/>
                    <a:pt x="5662" y="2333"/>
                  </a:cubicBezTo>
                  <a:cubicBezTo>
                    <a:pt x="5593" y="2813"/>
                    <a:pt x="5502" y="3292"/>
                    <a:pt x="5410" y="3794"/>
                  </a:cubicBezTo>
                  <a:cubicBezTo>
                    <a:pt x="5410" y="3840"/>
                    <a:pt x="5388" y="3908"/>
                    <a:pt x="5342" y="3931"/>
                  </a:cubicBezTo>
                  <a:cubicBezTo>
                    <a:pt x="5273" y="3999"/>
                    <a:pt x="5182" y="4068"/>
                    <a:pt x="5114" y="4068"/>
                  </a:cubicBezTo>
                  <a:cubicBezTo>
                    <a:pt x="5045" y="4045"/>
                    <a:pt x="4931" y="3954"/>
                    <a:pt x="4885" y="3885"/>
                  </a:cubicBezTo>
                  <a:cubicBezTo>
                    <a:pt x="4817" y="3748"/>
                    <a:pt x="4771" y="3611"/>
                    <a:pt x="4726" y="3475"/>
                  </a:cubicBezTo>
                  <a:cubicBezTo>
                    <a:pt x="4612" y="3201"/>
                    <a:pt x="4475" y="2950"/>
                    <a:pt x="4360" y="2676"/>
                  </a:cubicBezTo>
                  <a:cubicBezTo>
                    <a:pt x="4292" y="2539"/>
                    <a:pt x="4315" y="2447"/>
                    <a:pt x="4429" y="2310"/>
                  </a:cubicBezTo>
                  <a:cubicBezTo>
                    <a:pt x="4543" y="2196"/>
                    <a:pt x="4612" y="2037"/>
                    <a:pt x="4680" y="1877"/>
                  </a:cubicBezTo>
                  <a:cubicBezTo>
                    <a:pt x="4771" y="1626"/>
                    <a:pt x="4931" y="1466"/>
                    <a:pt x="5137" y="1329"/>
                  </a:cubicBezTo>
                  <a:cubicBezTo>
                    <a:pt x="5191" y="1292"/>
                    <a:pt x="5235" y="1274"/>
                    <a:pt x="5275" y="1274"/>
                  </a:cubicBezTo>
                  <a:close/>
                  <a:moveTo>
                    <a:pt x="15709" y="2740"/>
                  </a:moveTo>
                  <a:cubicBezTo>
                    <a:pt x="15827" y="2740"/>
                    <a:pt x="15930" y="2815"/>
                    <a:pt x="15910" y="2995"/>
                  </a:cubicBezTo>
                  <a:cubicBezTo>
                    <a:pt x="15727" y="3018"/>
                    <a:pt x="15522" y="3018"/>
                    <a:pt x="15454" y="3246"/>
                  </a:cubicBezTo>
                  <a:cubicBezTo>
                    <a:pt x="15556" y="3201"/>
                    <a:pt x="15665" y="3166"/>
                    <a:pt x="15779" y="3166"/>
                  </a:cubicBezTo>
                  <a:cubicBezTo>
                    <a:pt x="15893" y="3166"/>
                    <a:pt x="16013" y="3201"/>
                    <a:pt x="16138" y="3292"/>
                  </a:cubicBezTo>
                  <a:cubicBezTo>
                    <a:pt x="15750" y="3589"/>
                    <a:pt x="15522" y="4091"/>
                    <a:pt x="14906" y="4091"/>
                  </a:cubicBezTo>
                  <a:cubicBezTo>
                    <a:pt x="15043" y="3817"/>
                    <a:pt x="15180" y="3589"/>
                    <a:pt x="15294" y="3360"/>
                  </a:cubicBezTo>
                  <a:lnTo>
                    <a:pt x="15248" y="3315"/>
                  </a:lnTo>
                  <a:cubicBezTo>
                    <a:pt x="15157" y="3338"/>
                    <a:pt x="15020" y="3338"/>
                    <a:pt x="14974" y="3406"/>
                  </a:cubicBezTo>
                  <a:cubicBezTo>
                    <a:pt x="14860" y="3543"/>
                    <a:pt x="14814" y="3726"/>
                    <a:pt x="14723" y="3954"/>
                  </a:cubicBezTo>
                  <a:cubicBezTo>
                    <a:pt x="14678" y="3954"/>
                    <a:pt x="14563" y="3999"/>
                    <a:pt x="14449" y="4022"/>
                  </a:cubicBezTo>
                  <a:cubicBezTo>
                    <a:pt x="14244" y="3611"/>
                    <a:pt x="14404" y="3041"/>
                    <a:pt x="14814" y="2904"/>
                  </a:cubicBezTo>
                  <a:cubicBezTo>
                    <a:pt x="15088" y="2790"/>
                    <a:pt x="15385" y="2767"/>
                    <a:pt x="15659" y="2744"/>
                  </a:cubicBezTo>
                  <a:cubicBezTo>
                    <a:pt x="15676" y="2741"/>
                    <a:pt x="15692" y="2740"/>
                    <a:pt x="15709" y="2740"/>
                  </a:cubicBezTo>
                  <a:close/>
                  <a:moveTo>
                    <a:pt x="17892" y="3491"/>
                  </a:moveTo>
                  <a:cubicBezTo>
                    <a:pt x="17932" y="3491"/>
                    <a:pt x="17971" y="3493"/>
                    <a:pt x="18010" y="3497"/>
                  </a:cubicBezTo>
                  <a:cubicBezTo>
                    <a:pt x="18193" y="3497"/>
                    <a:pt x="18375" y="3566"/>
                    <a:pt x="18535" y="3634"/>
                  </a:cubicBezTo>
                  <a:cubicBezTo>
                    <a:pt x="18695" y="3726"/>
                    <a:pt x="18832" y="3885"/>
                    <a:pt x="19014" y="3999"/>
                  </a:cubicBezTo>
                  <a:cubicBezTo>
                    <a:pt x="18847" y="4133"/>
                    <a:pt x="18656" y="4218"/>
                    <a:pt x="18440" y="4218"/>
                  </a:cubicBezTo>
                  <a:cubicBezTo>
                    <a:pt x="18361" y="4218"/>
                    <a:pt x="18278" y="4207"/>
                    <a:pt x="18193" y="4182"/>
                  </a:cubicBezTo>
                  <a:cubicBezTo>
                    <a:pt x="17850" y="4068"/>
                    <a:pt x="17462" y="3999"/>
                    <a:pt x="17302" y="3543"/>
                  </a:cubicBezTo>
                  <a:cubicBezTo>
                    <a:pt x="17542" y="3525"/>
                    <a:pt x="17723" y="3491"/>
                    <a:pt x="17892" y="3491"/>
                  </a:cubicBezTo>
                  <a:close/>
                  <a:moveTo>
                    <a:pt x="7548" y="4476"/>
                  </a:moveTo>
                  <a:cubicBezTo>
                    <a:pt x="7611" y="4476"/>
                    <a:pt x="7674" y="4477"/>
                    <a:pt x="7739" y="4479"/>
                  </a:cubicBezTo>
                  <a:cubicBezTo>
                    <a:pt x="7647" y="4661"/>
                    <a:pt x="7556" y="4798"/>
                    <a:pt x="7488" y="4935"/>
                  </a:cubicBezTo>
                  <a:cubicBezTo>
                    <a:pt x="7271" y="5289"/>
                    <a:pt x="6987" y="5525"/>
                    <a:pt x="6591" y="5525"/>
                  </a:cubicBezTo>
                  <a:cubicBezTo>
                    <a:pt x="6528" y="5525"/>
                    <a:pt x="6461" y="5519"/>
                    <a:pt x="6392" y="5506"/>
                  </a:cubicBezTo>
                  <a:cubicBezTo>
                    <a:pt x="6209" y="5460"/>
                    <a:pt x="6004" y="5460"/>
                    <a:pt x="5821" y="5392"/>
                  </a:cubicBezTo>
                  <a:cubicBezTo>
                    <a:pt x="5753" y="5392"/>
                    <a:pt x="5684" y="5301"/>
                    <a:pt x="5662" y="5232"/>
                  </a:cubicBezTo>
                  <a:cubicBezTo>
                    <a:pt x="5616" y="5141"/>
                    <a:pt x="5616" y="5049"/>
                    <a:pt x="5593" y="4935"/>
                  </a:cubicBezTo>
                  <a:cubicBezTo>
                    <a:pt x="6202" y="4600"/>
                    <a:pt x="6829" y="4476"/>
                    <a:pt x="7548" y="4476"/>
                  </a:cubicBezTo>
                  <a:close/>
                  <a:moveTo>
                    <a:pt x="7877" y="5503"/>
                  </a:moveTo>
                  <a:cubicBezTo>
                    <a:pt x="7919" y="5503"/>
                    <a:pt x="7921" y="5535"/>
                    <a:pt x="7921" y="5628"/>
                  </a:cubicBezTo>
                  <a:lnTo>
                    <a:pt x="7921" y="5628"/>
                  </a:lnTo>
                  <a:cubicBezTo>
                    <a:pt x="7865" y="5592"/>
                    <a:pt x="7822" y="5569"/>
                    <a:pt x="7761" y="5529"/>
                  </a:cubicBezTo>
                  <a:cubicBezTo>
                    <a:pt x="7817" y="5513"/>
                    <a:pt x="7853" y="5503"/>
                    <a:pt x="7877" y="5503"/>
                  </a:cubicBezTo>
                  <a:close/>
                  <a:moveTo>
                    <a:pt x="7510" y="5460"/>
                  </a:moveTo>
                  <a:cubicBezTo>
                    <a:pt x="7533" y="5620"/>
                    <a:pt x="7556" y="5803"/>
                    <a:pt x="7602" y="5962"/>
                  </a:cubicBezTo>
                  <a:cubicBezTo>
                    <a:pt x="7623" y="6093"/>
                    <a:pt x="7666" y="6244"/>
                    <a:pt x="7709" y="6376"/>
                  </a:cubicBezTo>
                  <a:lnTo>
                    <a:pt x="7709" y="6376"/>
                  </a:lnTo>
                  <a:cubicBezTo>
                    <a:pt x="7422" y="6179"/>
                    <a:pt x="7134" y="6001"/>
                    <a:pt x="6803" y="5780"/>
                  </a:cubicBezTo>
                  <a:cubicBezTo>
                    <a:pt x="7077" y="5643"/>
                    <a:pt x="7305" y="5552"/>
                    <a:pt x="7510" y="5460"/>
                  </a:cubicBezTo>
                  <a:close/>
                  <a:moveTo>
                    <a:pt x="7741" y="6410"/>
                  </a:moveTo>
                  <a:cubicBezTo>
                    <a:pt x="7771" y="6428"/>
                    <a:pt x="7789" y="6446"/>
                    <a:pt x="7807" y="6465"/>
                  </a:cubicBezTo>
                  <a:cubicBezTo>
                    <a:pt x="7784" y="6487"/>
                    <a:pt x="7784" y="6487"/>
                    <a:pt x="7784" y="6487"/>
                  </a:cubicBezTo>
                  <a:cubicBezTo>
                    <a:pt x="7765" y="6469"/>
                    <a:pt x="7747" y="6434"/>
                    <a:pt x="7741" y="6410"/>
                  </a:cubicBezTo>
                  <a:close/>
                  <a:moveTo>
                    <a:pt x="7967" y="6373"/>
                  </a:moveTo>
                  <a:lnTo>
                    <a:pt x="7967" y="6373"/>
                  </a:lnTo>
                  <a:cubicBezTo>
                    <a:pt x="8127" y="6419"/>
                    <a:pt x="8286" y="6442"/>
                    <a:pt x="8423" y="6487"/>
                  </a:cubicBezTo>
                  <a:cubicBezTo>
                    <a:pt x="8343" y="6487"/>
                    <a:pt x="8258" y="6516"/>
                    <a:pt x="8178" y="6516"/>
                  </a:cubicBezTo>
                  <a:cubicBezTo>
                    <a:pt x="8098" y="6516"/>
                    <a:pt x="8024" y="6487"/>
                    <a:pt x="7967" y="6373"/>
                  </a:cubicBezTo>
                  <a:close/>
                  <a:moveTo>
                    <a:pt x="12744" y="5732"/>
                  </a:moveTo>
                  <a:cubicBezTo>
                    <a:pt x="13244" y="5732"/>
                    <a:pt x="13953" y="6348"/>
                    <a:pt x="14130" y="6921"/>
                  </a:cubicBezTo>
                  <a:cubicBezTo>
                    <a:pt x="14056" y="6984"/>
                    <a:pt x="13983" y="7013"/>
                    <a:pt x="13912" y="7013"/>
                  </a:cubicBezTo>
                  <a:cubicBezTo>
                    <a:pt x="13828" y="7013"/>
                    <a:pt x="13747" y="6972"/>
                    <a:pt x="13673" y="6898"/>
                  </a:cubicBezTo>
                  <a:cubicBezTo>
                    <a:pt x="13399" y="6602"/>
                    <a:pt x="13125" y="6305"/>
                    <a:pt x="12851" y="6008"/>
                  </a:cubicBezTo>
                  <a:cubicBezTo>
                    <a:pt x="12783" y="5940"/>
                    <a:pt x="12760" y="5826"/>
                    <a:pt x="12692" y="5734"/>
                  </a:cubicBezTo>
                  <a:cubicBezTo>
                    <a:pt x="12709" y="5733"/>
                    <a:pt x="12726" y="5732"/>
                    <a:pt x="12744" y="5732"/>
                  </a:cubicBezTo>
                  <a:close/>
                  <a:moveTo>
                    <a:pt x="12864" y="6659"/>
                  </a:moveTo>
                  <a:cubicBezTo>
                    <a:pt x="13004" y="6659"/>
                    <a:pt x="13081" y="6744"/>
                    <a:pt x="13308" y="7035"/>
                  </a:cubicBezTo>
                  <a:cubicBezTo>
                    <a:pt x="13197" y="7047"/>
                    <a:pt x="13115" y="7056"/>
                    <a:pt x="13050" y="7056"/>
                  </a:cubicBezTo>
                  <a:cubicBezTo>
                    <a:pt x="12859" y="7056"/>
                    <a:pt x="12816" y="6982"/>
                    <a:pt x="12646" y="6693"/>
                  </a:cubicBezTo>
                  <a:cubicBezTo>
                    <a:pt x="12739" y="6673"/>
                    <a:pt x="12806" y="6659"/>
                    <a:pt x="12864" y="6659"/>
                  </a:cubicBezTo>
                  <a:close/>
                  <a:moveTo>
                    <a:pt x="5118" y="5001"/>
                  </a:moveTo>
                  <a:cubicBezTo>
                    <a:pt x="5285" y="5001"/>
                    <a:pt x="5346" y="5107"/>
                    <a:pt x="5388" y="5232"/>
                  </a:cubicBezTo>
                  <a:cubicBezTo>
                    <a:pt x="5525" y="5643"/>
                    <a:pt x="5456" y="6031"/>
                    <a:pt x="5296" y="6419"/>
                  </a:cubicBezTo>
                  <a:cubicBezTo>
                    <a:pt x="5091" y="6875"/>
                    <a:pt x="4726" y="7058"/>
                    <a:pt x="4269" y="7127"/>
                  </a:cubicBezTo>
                  <a:cubicBezTo>
                    <a:pt x="4242" y="7129"/>
                    <a:pt x="4216" y="7131"/>
                    <a:pt x="4191" y="7131"/>
                  </a:cubicBezTo>
                  <a:cubicBezTo>
                    <a:pt x="4004" y="7131"/>
                    <a:pt x="3865" y="7051"/>
                    <a:pt x="3744" y="6830"/>
                  </a:cubicBezTo>
                  <a:cubicBezTo>
                    <a:pt x="3835" y="6739"/>
                    <a:pt x="3927" y="6602"/>
                    <a:pt x="4041" y="6487"/>
                  </a:cubicBezTo>
                  <a:cubicBezTo>
                    <a:pt x="4406" y="6145"/>
                    <a:pt x="4680" y="5734"/>
                    <a:pt x="4840" y="5278"/>
                  </a:cubicBezTo>
                  <a:cubicBezTo>
                    <a:pt x="4885" y="5141"/>
                    <a:pt x="4885" y="5027"/>
                    <a:pt x="5068" y="5004"/>
                  </a:cubicBezTo>
                  <a:cubicBezTo>
                    <a:pt x="5086" y="5002"/>
                    <a:pt x="5103" y="5001"/>
                    <a:pt x="5118" y="5001"/>
                  </a:cubicBezTo>
                  <a:close/>
                  <a:moveTo>
                    <a:pt x="6179" y="6564"/>
                  </a:moveTo>
                  <a:cubicBezTo>
                    <a:pt x="6257" y="6564"/>
                    <a:pt x="6367" y="6612"/>
                    <a:pt x="6438" y="6647"/>
                  </a:cubicBezTo>
                  <a:cubicBezTo>
                    <a:pt x="6666" y="6761"/>
                    <a:pt x="6689" y="6990"/>
                    <a:pt x="6689" y="7195"/>
                  </a:cubicBezTo>
                  <a:cubicBezTo>
                    <a:pt x="6705" y="7346"/>
                    <a:pt x="6611" y="7436"/>
                    <a:pt x="6487" y="7436"/>
                  </a:cubicBezTo>
                  <a:cubicBezTo>
                    <a:pt x="6442" y="7436"/>
                    <a:pt x="6394" y="7424"/>
                    <a:pt x="6346" y="7400"/>
                  </a:cubicBezTo>
                  <a:cubicBezTo>
                    <a:pt x="6141" y="7309"/>
                    <a:pt x="6004" y="7149"/>
                    <a:pt x="5958" y="6875"/>
                  </a:cubicBezTo>
                  <a:cubicBezTo>
                    <a:pt x="6004" y="6784"/>
                    <a:pt x="6027" y="6624"/>
                    <a:pt x="6118" y="6579"/>
                  </a:cubicBezTo>
                  <a:cubicBezTo>
                    <a:pt x="6134" y="6568"/>
                    <a:pt x="6155" y="6564"/>
                    <a:pt x="6179" y="6564"/>
                  </a:cubicBezTo>
                  <a:close/>
                  <a:moveTo>
                    <a:pt x="14263" y="7531"/>
                  </a:moveTo>
                  <a:cubicBezTo>
                    <a:pt x="14312" y="7531"/>
                    <a:pt x="14365" y="7554"/>
                    <a:pt x="14426" y="7606"/>
                  </a:cubicBezTo>
                  <a:cubicBezTo>
                    <a:pt x="14205" y="8108"/>
                    <a:pt x="13878" y="8398"/>
                    <a:pt x="13523" y="8398"/>
                  </a:cubicBezTo>
                  <a:cubicBezTo>
                    <a:pt x="13475" y="8398"/>
                    <a:pt x="13426" y="8393"/>
                    <a:pt x="13376" y="8382"/>
                  </a:cubicBezTo>
                  <a:cubicBezTo>
                    <a:pt x="13422" y="8268"/>
                    <a:pt x="13422" y="8131"/>
                    <a:pt x="13491" y="8040"/>
                  </a:cubicBezTo>
                  <a:cubicBezTo>
                    <a:pt x="13536" y="7948"/>
                    <a:pt x="13650" y="7880"/>
                    <a:pt x="13742" y="7811"/>
                  </a:cubicBezTo>
                  <a:cubicBezTo>
                    <a:pt x="13833" y="7743"/>
                    <a:pt x="13993" y="7720"/>
                    <a:pt x="14084" y="7629"/>
                  </a:cubicBezTo>
                  <a:cubicBezTo>
                    <a:pt x="14147" y="7566"/>
                    <a:pt x="14203" y="7531"/>
                    <a:pt x="14263" y="7531"/>
                  </a:cubicBezTo>
                  <a:close/>
                  <a:moveTo>
                    <a:pt x="12669" y="9249"/>
                  </a:moveTo>
                  <a:lnTo>
                    <a:pt x="12692" y="9295"/>
                  </a:lnTo>
                  <a:cubicBezTo>
                    <a:pt x="12675" y="9295"/>
                    <a:pt x="12658" y="9295"/>
                    <a:pt x="12632" y="9304"/>
                  </a:cubicBezTo>
                  <a:lnTo>
                    <a:pt x="12632" y="9304"/>
                  </a:lnTo>
                  <a:lnTo>
                    <a:pt x="12669" y="9249"/>
                  </a:lnTo>
                  <a:close/>
                  <a:moveTo>
                    <a:pt x="14678" y="9181"/>
                  </a:moveTo>
                  <a:cubicBezTo>
                    <a:pt x="14746" y="9204"/>
                    <a:pt x="14792" y="9226"/>
                    <a:pt x="14837" y="9249"/>
                  </a:cubicBezTo>
                  <a:cubicBezTo>
                    <a:pt x="14814" y="9272"/>
                    <a:pt x="14792" y="9295"/>
                    <a:pt x="14792" y="9318"/>
                  </a:cubicBezTo>
                  <a:cubicBezTo>
                    <a:pt x="14746" y="9295"/>
                    <a:pt x="14700" y="9249"/>
                    <a:pt x="14655" y="9226"/>
                  </a:cubicBezTo>
                  <a:lnTo>
                    <a:pt x="14678" y="9181"/>
                  </a:lnTo>
                  <a:close/>
                  <a:moveTo>
                    <a:pt x="4773" y="9396"/>
                  </a:moveTo>
                  <a:lnTo>
                    <a:pt x="4773" y="9396"/>
                  </a:lnTo>
                  <a:cubicBezTo>
                    <a:pt x="4765" y="9400"/>
                    <a:pt x="4757" y="9405"/>
                    <a:pt x="4748" y="9409"/>
                  </a:cubicBezTo>
                  <a:lnTo>
                    <a:pt x="4771" y="9432"/>
                  </a:lnTo>
                  <a:cubicBezTo>
                    <a:pt x="4771" y="9420"/>
                    <a:pt x="4772" y="9408"/>
                    <a:pt x="4773" y="9396"/>
                  </a:cubicBezTo>
                  <a:close/>
                  <a:moveTo>
                    <a:pt x="12692" y="9637"/>
                  </a:moveTo>
                  <a:cubicBezTo>
                    <a:pt x="12692" y="9660"/>
                    <a:pt x="12715" y="9683"/>
                    <a:pt x="12715" y="9683"/>
                  </a:cubicBezTo>
                  <a:lnTo>
                    <a:pt x="12600" y="9683"/>
                  </a:lnTo>
                  <a:cubicBezTo>
                    <a:pt x="12600" y="9706"/>
                    <a:pt x="12623" y="9751"/>
                    <a:pt x="12623" y="9774"/>
                  </a:cubicBezTo>
                  <a:cubicBezTo>
                    <a:pt x="12623" y="9774"/>
                    <a:pt x="12623" y="9797"/>
                    <a:pt x="12600" y="9797"/>
                  </a:cubicBezTo>
                  <a:lnTo>
                    <a:pt x="12600" y="9683"/>
                  </a:lnTo>
                  <a:cubicBezTo>
                    <a:pt x="12623" y="9683"/>
                    <a:pt x="12669" y="9660"/>
                    <a:pt x="12692" y="9637"/>
                  </a:cubicBezTo>
                  <a:close/>
                  <a:moveTo>
                    <a:pt x="9428" y="9888"/>
                  </a:moveTo>
                  <a:cubicBezTo>
                    <a:pt x="9451" y="9888"/>
                    <a:pt x="9496" y="9911"/>
                    <a:pt x="9496" y="9934"/>
                  </a:cubicBezTo>
                  <a:cubicBezTo>
                    <a:pt x="9519" y="9934"/>
                    <a:pt x="9496" y="9957"/>
                    <a:pt x="9473" y="10003"/>
                  </a:cubicBezTo>
                  <a:cubicBezTo>
                    <a:pt x="9451" y="9980"/>
                    <a:pt x="9428" y="9957"/>
                    <a:pt x="9405" y="9934"/>
                  </a:cubicBezTo>
                  <a:cubicBezTo>
                    <a:pt x="9405" y="9911"/>
                    <a:pt x="9428" y="9888"/>
                    <a:pt x="9428" y="9888"/>
                  </a:cubicBezTo>
                  <a:close/>
                  <a:moveTo>
                    <a:pt x="15568" y="8701"/>
                  </a:moveTo>
                  <a:lnTo>
                    <a:pt x="15568" y="8701"/>
                  </a:lnTo>
                  <a:cubicBezTo>
                    <a:pt x="15887" y="9181"/>
                    <a:pt x="15522" y="9615"/>
                    <a:pt x="15568" y="10025"/>
                  </a:cubicBezTo>
                  <a:cubicBezTo>
                    <a:pt x="15522" y="10048"/>
                    <a:pt x="15499" y="10048"/>
                    <a:pt x="15454" y="10071"/>
                  </a:cubicBezTo>
                  <a:cubicBezTo>
                    <a:pt x="15385" y="9866"/>
                    <a:pt x="15248" y="9660"/>
                    <a:pt x="15271" y="9478"/>
                  </a:cubicBezTo>
                  <a:cubicBezTo>
                    <a:pt x="15294" y="9226"/>
                    <a:pt x="15454" y="8998"/>
                    <a:pt x="15568" y="8701"/>
                  </a:cubicBezTo>
                  <a:close/>
                  <a:moveTo>
                    <a:pt x="17234" y="11235"/>
                  </a:moveTo>
                  <a:cubicBezTo>
                    <a:pt x="17257" y="11235"/>
                    <a:pt x="17280" y="11281"/>
                    <a:pt x="17302" y="11304"/>
                  </a:cubicBezTo>
                  <a:cubicBezTo>
                    <a:pt x="17280" y="11304"/>
                    <a:pt x="17257" y="11326"/>
                    <a:pt x="17234" y="11349"/>
                  </a:cubicBezTo>
                  <a:cubicBezTo>
                    <a:pt x="17211" y="11326"/>
                    <a:pt x="17188" y="11304"/>
                    <a:pt x="17165" y="11281"/>
                  </a:cubicBezTo>
                  <a:cubicBezTo>
                    <a:pt x="17188" y="11258"/>
                    <a:pt x="17234" y="11235"/>
                    <a:pt x="17234" y="11235"/>
                  </a:cubicBezTo>
                  <a:close/>
                  <a:moveTo>
                    <a:pt x="18444" y="10185"/>
                  </a:moveTo>
                  <a:cubicBezTo>
                    <a:pt x="18512" y="10208"/>
                    <a:pt x="18581" y="10276"/>
                    <a:pt x="18626" y="10345"/>
                  </a:cubicBezTo>
                  <a:cubicBezTo>
                    <a:pt x="18649" y="10391"/>
                    <a:pt x="18649" y="10459"/>
                    <a:pt x="18672" y="10505"/>
                  </a:cubicBezTo>
                  <a:cubicBezTo>
                    <a:pt x="18877" y="11075"/>
                    <a:pt x="18672" y="11623"/>
                    <a:pt x="18467" y="12239"/>
                  </a:cubicBezTo>
                  <a:cubicBezTo>
                    <a:pt x="18307" y="12125"/>
                    <a:pt x="18238" y="12057"/>
                    <a:pt x="18147" y="11988"/>
                  </a:cubicBezTo>
                  <a:cubicBezTo>
                    <a:pt x="17987" y="11874"/>
                    <a:pt x="18078" y="11692"/>
                    <a:pt x="18056" y="11555"/>
                  </a:cubicBezTo>
                  <a:cubicBezTo>
                    <a:pt x="18010" y="11121"/>
                    <a:pt x="18078" y="10710"/>
                    <a:pt x="18284" y="10345"/>
                  </a:cubicBezTo>
                  <a:cubicBezTo>
                    <a:pt x="18307" y="10276"/>
                    <a:pt x="18398" y="10185"/>
                    <a:pt x="18444" y="10185"/>
                  </a:cubicBezTo>
                  <a:close/>
                  <a:moveTo>
                    <a:pt x="17009" y="11394"/>
                  </a:moveTo>
                  <a:cubicBezTo>
                    <a:pt x="17050" y="11394"/>
                    <a:pt x="17095" y="11402"/>
                    <a:pt x="17143" y="11418"/>
                  </a:cubicBezTo>
                  <a:cubicBezTo>
                    <a:pt x="17508" y="11555"/>
                    <a:pt x="17713" y="11851"/>
                    <a:pt x="17964" y="12148"/>
                  </a:cubicBezTo>
                  <a:cubicBezTo>
                    <a:pt x="17827" y="12217"/>
                    <a:pt x="17759" y="12262"/>
                    <a:pt x="17668" y="12308"/>
                  </a:cubicBezTo>
                  <a:cubicBezTo>
                    <a:pt x="17736" y="12376"/>
                    <a:pt x="17782" y="12445"/>
                    <a:pt x="17873" y="12513"/>
                  </a:cubicBezTo>
                  <a:cubicBezTo>
                    <a:pt x="17818" y="12518"/>
                    <a:pt x="17764" y="12521"/>
                    <a:pt x="17713" y="12521"/>
                  </a:cubicBezTo>
                  <a:cubicBezTo>
                    <a:pt x="17292" y="12521"/>
                    <a:pt x="16978" y="12354"/>
                    <a:pt x="16755" y="11988"/>
                  </a:cubicBezTo>
                  <a:cubicBezTo>
                    <a:pt x="16663" y="11851"/>
                    <a:pt x="16595" y="11714"/>
                    <a:pt x="16709" y="11577"/>
                  </a:cubicBezTo>
                  <a:cubicBezTo>
                    <a:pt x="16779" y="11473"/>
                    <a:pt x="16876" y="11394"/>
                    <a:pt x="17009" y="11394"/>
                  </a:cubicBezTo>
                  <a:close/>
                  <a:moveTo>
                    <a:pt x="20144" y="11473"/>
                  </a:moveTo>
                  <a:cubicBezTo>
                    <a:pt x="20383" y="11473"/>
                    <a:pt x="20573" y="11560"/>
                    <a:pt x="20703" y="11783"/>
                  </a:cubicBezTo>
                  <a:cubicBezTo>
                    <a:pt x="20818" y="12011"/>
                    <a:pt x="20703" y="12239"/>
                    <a:pt x="20589" y="12376"/>
                  </a:cubicBezTo>
                  <a:cubicBezTo>
                    <a:pt x="20247" y="12422"/>
                    <a:pt x="19904" y="12422"/>
                    <a:pt x="19608" y="12513"/>
                  </a:cubicBezTo>
                  <a:cubicBezTo>
                    <a:pt x="19392" y="12590"/>
                    <a:pt x="19183" y="12637"/>
                    <a:pt x="18969" y="12637"/>
                  </a:cubicBezTo>
                  <a:cubicBezTo>
                    <a:pt x="18799" y="12637"/>
                    <a:pt x="18626" y="12607"/>
                    <a:pt x="18444" y="12536"/>
                  </a:cubicBezTo>
                  <a:cubicBezTo>
                    <a:pt x="18558" y="12376"/>
                    <a:pt x="18649" y="12194"/>
                    <a:pt x="18900" y="12148"/>
                  </a:cubicBezTo>
                  <a:cubicBezTo>
                    <a:pt x="18991" y="12125"/>
                    <a:pt x="19060" y="12034"/>
                    <a:pt x="19128" y="11943"/>
                  </a:cubicBezTo>
                  <a:cubicBezTo>
                    <a:pt x="19380" y="11692"/>
                    <a:pt x="19631" y="11532"/>
                    <a:pt x="19973" y="11486"/>
                  </a:cubicBezTo>
                  <a:cubicBezTo>
                    <a:pt x="20032" y="11478"/>
                    <a:pt x="20090" y="11473"/>
                    <a:pt x="20144" y="11473"/>
                  </a:cubicBezTo>
                  <a:close/>
                  <a:moveTo>
                    <a:pt x="6785" y="11774"/>
                  </a:moveTo>
                  <a:cubicBezTo>
                    <a:pt x="6808" y="11774"/>
                    <a:pt x="6830" y="11777"/>
                    <a:pt x="6848" y="11783"/>
                  </a:cubicBezTo>
                  <a:cubicBezTo>
                    <a:pt x="6963" y="11829"/>
                    <a:pt x="7100" y="11897"/>
                    <a:pt x="7168" y="11988"/>
                  </a:cubicBezTo>
                  <a:cubicBezTo>
                    <a:pt x="7305" y="12239"/>
                    <a:pt x="7396" y="12490"/>
                    <a:pt x="7488" y="12742"/>
                  </a:cubicBezTo>
                  <a:cubicBezTo>
                    <a:pt x="7465" y="12833"/>
                    <a:pt x="7442" y="12924"/>
                    <a:pt x="7419" y="12947"/>
                  </a:cubicBezTo>
                  <a:cubicBezTo>
                    <a:pt x="7406" y="12954"/>
                    <a:pt x="7388" y="12956"/>
                    <a:pt x="7369" y="12956"/>
                  </a:cubicBezTo>
                  <a:cubicBezTo>
                    <a:pt x="7324" y="12956"/>
                    <a:pt x="7269" y="12940"/>
                    <a:pt x="7236" y="12924"/>
                  </a:cubicBezTo>
                  <a:cubicBezTo>
                    <a:pt x="7168" y="12879"/>
                    <a:pt x="7100" y="12810"/>
                    <a:pt x="7054" y="12742"/>
                  </a:cubicBezTo>
                  <a:cubicBezTo>
                    <a:pt x="6894" y="12513"/>
                    <a:pt x="6757" y="12285"/>
                    <a:pt x="6620" y="12057"/>
                  </a:cubicBezTo>
                  <a:cubicBezTo>
                    <a:pt x="6597" y="11988"/>
                    <a:pt x="6575" y="11851"/>
                    <a:pt x="6597" y="11829"/>
                  </a:cubicBezTo>
                  <a:cubicBezTo>
                    <a:pt x="6647" y="11795"/>
                    <a:pt x="6722" y="11774"/>
                    <a:pt x="6785" y="11774"/>
                  </a:cubicBezTo>
                  <a:close/>
                  <a:moveTo>
                    <a:pt x="14860" y="12947"/>
                  </a:moveTo>
                  <a:lnTo>
                    <a:pt x="14860" y="12947"/>
                  </a:lnTo>
                  <a:cubicBezTo>
                    <a:pt x="14906" y="12970"/>
                    <a:pt x="14951" y="12993"/>
                    <a:pt x="14951" y="12993"/>
                  </a:cubicBezTo>
                  <a:cubicBezTo>
                    <a:pt x="14929" y="13015"/>
                    <a:pt x="14929" y="13038"/>
                    <a:pt x="14906" y="13061"/>
                  </a:cubicBezTo>
                  <a:cubicBezTo>
                    <a:pt x="14906" y="13038"/>
                    <a:pt x="14883" y="13015"/>
                    <a:pt x="14860" y="12947"/>
                  </a:cubicBezTo>
                  <a:close/>
                  <a:moveTo>
                    <a:pt x="6460" y="13563"/>
                  </a:moveTo>
                  <a:lnTo>
                    <a:pt x="6460" y="13563"/>
                  </a:lnTo>
                  <a:cubicBezTo>
                    <a:pt x="6666" y="13586"/>
                    <a:pt x="6826" y="13609"/>
                    <a:pt x="7054" y="13632"/>
                  </a:cubicBezTo>
                  <a:cubicBezTo>
                    <a:pt x="6894" y="13746"/>
                    <a:pt x="6780" y="13837"/>
                    <a:pt x="6620" y="13951"/>
                  </a:cubicBezTo>
                  <a:cubicBezTo>
                    <a:pt x="6552" y="13792"/>
                    <a:pt x="6506" y="13700"/>
                    <a:pt x="6460" y="13563"/>
                  </a:cubicBezTo>
                  <a:close/>
                  <a:moveTo>
                    <a:pt x="18626" y="13015"/>
                  </a:moveTo>
                  <a:lnTo>
                    <a:pt x="18626" y="13015"/>
                  </a:lnTo>
                  <a:cubicBezTo>
                    <a:pt x="19014" y="13312"/>
                    <a:pt x="19334" y="13723"/>
                    <a:pt x="19836" y="13928"/>
                  </a:cubicBezTo>
                  <a:cubicBezTo>
                    <a:pt x="19927" y="13974"/>
                    <a:pt x="19996" y="14157"/>
                    <a:pt x="19996" y="14271"/>
                  </a:cubicBezTo>
                  <a:cubicBezTo>
                    <a:pt x="19973" y="14362"/>
                    <a:pt x="19813" y="14453"/>
                    <a:pt x="19722" y="14499"/>
                  </a:cubicBezTo>
                  <a:cubicBezTo>
                    <a:pt x="19685" y="14512"/>
                    <a:pt x="19647" y="14517"/>
                    <a:pt x="19609" y="14517"/>
                  </a:cubicBezTo>
                  <a:cubicBezTo>
                    <a:pt x="19438" y="14517"/>
                    <a:pt x="19272" y="14402"/>
                    <a:pt x="19197" y="14271"/>
                  </a:cubicBezTo>
                  <a:cubicBezTo>
                    <a:pt x="19174" y="14202"/>
                    <a:pt x="19151" y="14134"/>
                    <a:pt x="19106" y="14088"/>
                  </a:cubicBezTo>
                  <a:cubicBezTo>
                    <a:pt x="18763" y="13814"/>
                    <a:pt x="18626" y="13449"/>
                    <a:pt x="18626" y="13015"/>
                  </a:cubicBezTo>
                  <a:close/>
                  <a:moveTo>
                    <a:pt x="17973" y="12734"/>
                  </a:moveTo>
                  <a:cubicBezTo>
                    <a:pt x="17999" y="12734"/>
                    <a:pt x="18027" y="12737"/>
                    <a:pt x="18056" y="12742"/>
                  </a:cubicBezTo>
                  <a:cubicBezTo>
                    <a:pt x="18124" y="12947"/>
                    <a:pt x="18124" y="12947"/>
                    <a:pt x="18352" y="13015"/>
                  </a:cubicBezTo>
                  <a:cubicBezTo>
                    <a:pt x="18193" y="13723"/>
                    <a:pt x="17736" y="14157"/>
                    <a:pt x="17097" y="14568"/>
                  </a:cubicBezTo>
                  <a:cubicBezTo>
                    <a:pt x="17120" y="14385"/>
                    <a:pt x="17097" y="14248"/>
                    <a:pt x="17143" y="14134"/>
                  </a:cubicBezTo>
                  <a:cubicBezTo>
                    <a:pt x="17257" y="13769"/>
                    <a:pt x="17348" y="13404"/>
                    <a:pt x="17531" y="13061"/>
                  </a:cubicBezTo>
                  <a:cubicBezTo>
                    <a:pt x="17612" y="12898"/>
                    <a:pt x="17749" y="12734"/>
                    <a:pt x="17973" y="12734"/>
                  </a:cubicBezTo>
                  <a:close/>
                  <a:moveTo>
                    <a:pt x="7314" y="13570"/>
                  </a:moveTo>
                  <a:cubicBezTo>
                    <a:pt x="7350" y="13570"/>
                    <a:pt x="7392" y="13581"/>
                    <a:pt x="7442" y="13609"/>
                  </a:cubicBezTo>
                  <a:cubicBezTo>
                    <a:pt x="7579" y="13677"/>
                    <a:pt x="7784" y="13632"/>
                    <a:pt x="7898" y="13723"/>
                  </a:cubicBezTo>
                  <a:cubicBezTo>
                    <a:pt x="8127" y="13906"/>
                    <a:pt x="8332" y="14134"/>
                    <a:pt x="8515" y="14362"/>
                  </a:cubicBezTo>
                  <a:cubicBezTo>
                    <a:pt x="8606" y="14476"/>
                    <a:pt x="8811" y="14568"/>
                    <a:pt x="8697" y="14750"/>
                  </a:cubicBezTo>
                  <a:cubicBezTo>
                    <a:pt x="8691" y="14753"/>
                    <a:pt x="8682" y="14755"/>
                    <a:pt x="8669" y="14755"/>
                  </a:cubicBezTo>
                  <a:cubicBezTo>
                    <a:pt x="8588" y="14755"/>
                    <a:pt x="8386" y="14693"/>
                    <a:pt x="8286" y="14613"/>
                  </a:cubicBezTo>
                  <a:cubicBezTo>
                    <a:pt x="8058" y="14431"/>
                    <a:pt x="7876" y="14202"/>
                    <a:pt x="7693" y="13997"/>
                  </a:cubicBezTo>
                  <a:cubicBezTo>
                    <a:pt x="7613" y="13894"/>
                    <a:pt x="7567" y="13843"/>
                    <a:pt x="7525" y="13843"/>
                  </a:cubicBezTo>
                  <a:cubicBezTo>
                    <a:pt x="7482" y="13843"/>
                    <a:pt x="7442" y="13894"/>
                    <a:pt x="7373" y="13997"/>
                  </a:cubicBezTo>
                  <a:cubicBezTo>
                    <a:pt x="7236" y="14225"/>
                    <a:pt x="7077" y="14431"/>
                    <a:pt x="6894" y="14659"/>
                  </a:cubicBezTo>
                  <a:cubicBezTo>
                    <a:pt x="6689" y="14248"/>
                    <a:pt x="6689" y="14157"/>
                    <a:pt x="6940" y="13883"/>
                  </a:cubicBezTo>
                  <a:cubicBezTo>
                    <a:pt x="6985" y="13837"/>
                    <a:pt x="7031" y="13792"/>
                    <a:pt x="7054" y="13769"/>
                  </a:cubicBezTo>
                  <a:cubicBezTo>
                    <a:pt x="7140" y="13682"/>
                    <a:pt x="7201" y="13570"/>
                    <a:pt x="7314" y="13570"/>
                  </a:cubicBezTo>
                  <a:close/>
                  <a:moveTo>
                    <a:pt x="14655" y="7629"/>
                  </a:moveTo>
                  <a:cubicBezTo>
                    <a:pt x="14814" y="7652"/>
                    <a:pt x="14860" y="7766"/>
                    <a:pt x="14814" y="7880"/>
                  </a:cubicBezTo>
                  <a:cubicBezTo>
                    <a:pt x="14655" y="8268"/>
                    <a:pt x="14632" y="8656"/>
                    <a:pt x="14723" y="9044"/>
                  </a:cubicBezTo>
                  <a:cubicBezTo>
                    <a:pt x="14541" y="9021"/>
                    <a:pt x="14381" y="9021"/>
                    <a:pt x="14221" y="8998"/>
                  </a:cubicBezTo>
                  <a:cubicBezTo>
                    <a:pt x="14150" y="8987"/>
                    <a:pt x="14081" y="8982"/>
                    <a:pt x="14015" y="8982"/>
                  </a:cubicBezTo>
                  <a:cubicBezTo>
                    <a:pt x="13522" y="8982"/>
                    <a:pt x="13149" y="9274"/>
                    <a:pt x="12988" y="9797"/>
                  </a:cubicBezTo>
                  <a:cubicBezTo>
                    <a:pt x="13080" y="9843"/>
                    <a:pt x="13194" y="9911"/>
                    <a:pt x="13308" y="9957"/>
                  </a:cubicBezTo>
                  <a:cubicBezTo>
                    <a:pt x="13466" y="10007"/>
                    <a:pt x="13621" y="10030"/>
                    <a:pt x="13776" y="10030"/>
                  </a:cubicBezTo>
                  <a:cubicBezTo>
                    <a:pt x="14180" y="10030"/>
                    <a:pt x="14571" y="9875"/>
                    <a:pt x="14951" y="9660"/>
                  </a:cubicBezTo>
                  <a:cubicBezTo>
                    <a:pt x="15225" y="10139"/>
                    <a:pt x="15431" y="10619"/>
                    <a:pt x="15362" y="11167"/>
                  </a:cubicBezTo>
                  <a:cubicBezTo>
                    <a:pt x="15294" y="11669"/>
                    <a:pt x="15202" y="12171"/>
                    <a:pt x="15111" y="12696"/>
                  </a:cubicBezTo>
                  <a:cubicBezTo>
                    <a:pt x="15043" y="12627"/>
                    <a:pt x="14997" y="12582"/>
                    <a:pt x="14951" y="12513"/>
                  </a:cubicBezTo>
                  <a:cubicBezTo>
                    <a:pt x="14655" y="12239"/>
                    <a:pt x="14404" y="11943"/>
                    <a:pt x="13993" y="11829"/>
                  </a:cubicBezTo>
                  <a:cubicBezTo>
                    <a:pt x="13930" y="11811"/>
                    <a:pt x="13868" y="11796"/>
                    <a:pt x="13808" y="11796"/>
                  </a:cubicBezTo>
                  <a:cubicBezTo>
                    <a:pt x="13715" y="11796"/>
                    <a:pt x="13629" y="11831"/>
                    <a:pt x="13559" y="11943"/>
                  </a:cubicBezTo>
                  <a:cubicBezTo>
                    <a:pt x="13673" y="12080"/>
                    <a:pt x="13764" y="12217"/>
                    <a:pt x="13879" y="12331"/>
                  </a:cubicBezTo>
                  <a:cubicBezTo>
                    <a:pt x="14221" y="12719"/>
                    <a:pt x="14495" y="13198"/>
                    <a:pt x="14997" y="13426"/>
                  </a:cubicBezTo>
                  <a:cubicBezTo>
                    <a:pt x="15066" y="13449"/>
                    <a:pt x="15134" y="13518"/>
                    <a:pt x="15134" y="13586"/>
                  </a:cubicBezTo>
                  <a:cubicBezTo>
                    <a:pt x="15202" y="13860"/>
                    <a:pt x="15248" y="14157"/>
                    <a:pt x="15271" y="14431"/>
                  </a:cubicBezTo>
                  <a:cubicBezTo>
                    <a:pt x="15271" y="14613"/>
                    <a:pt x="15225" y="14819"/>
                    <a:pt x="14997" y="14910"/>
                  </a:cubicBezTo>
                  <a:cubicBezTo>
                    <a:pt x="14951" y="14819"/>
                    <a:pt x="14883" y="14750"/>
                    <a:pt x="14860" y="14659"/>
                  </a:cubicBezTo>
                  <a:cubicBezTo>
                    <a:pt x="14746" y="14339"/>
                    <a:pt x="14541" y="14088"/>
                    <a:pt x="14312" y="13883"/>
                  </a:cubicBezTo>
                  <a:cubicBezTo>
                    <a:pt x="13993" y="13586"/>
                    <a:pt x="13673" y="13289"/>
                    <a:pt x="13399" y="12970"/>
                  </a:cubicBezTo>
                  <a:cubicBezTo>
                    <a:pt x="12829" y="12354"/>
                    <a:pt x="12190" y="11760"/>
                    <a:pt x="11847" y="10916"/>
                  </a:cubicBezTo>
                  <a:cubicBezTo>
                    <a:pt x="11893" y="10870"/>
                    <a:pt x="11961" y="10779"/>
                    <a:pt x="12053" y="10710"/>
                  </a:cubicBezTo>
                  <a:cubicBezTo>
                    <a:pt x="12441" y="10391"/>
                    <a:pt x="12669" y="9980"/>
                    <a:pt x="12851" y="9523"/>
                  </a:cubicBezTo>
                  <a:cubicBezTo>
                    <a:pt x="12920" y="9386"/>
                    <a:pt x="12988" y="9204"/>
                    <a:pt x="12851" y="9112"/>
                  </a:cubicBezTo>
                  <a:cubicBezTo>
                    <a:pt x="12830" y="9102"/>
                    <a:pt x="12804" y="9097"/>
                    <a:pt x="12775" y="9097"/>
                  </a:cubicBezTo>
                  <a:cubicBezTo>
                    <a:pt x="12678" y="9097"/>
                    <a:pt x="12546" y="9146"/>
                    <a:pt x="12441" y="9181"/>
                  </a:cubicBezTo>
                  <a:cubicBezTo>
                    <a:pt x="12395" y="9181"/>
                    <a:pt x="12372" y="9204"/>
                    <a:pt x="12349" y="9226"/>
                  </a:cubicBezTo>
                  <a:cubicBezTo>
                    <a:pt x="12144" y="9455"/>
                    <a:pt x="11938" y="9660"/>
                    <a:pt x="11756" y="9888"/>
                  </a:cubicBezTo>
                  <a:cubicBezTo>
                    <a:pt x="11710" y="9957"/>
                    <a:pt x="11710" y="10071"/>
                    <a:pt x="11687" y="10185"/>
                  </a:cubicBezTo>
                  <a:lnTo>
                    <a:pt x="11687" y="10162"/>
                  </a:lnTo>
                  <a:cubicBezTo>
                    <a:pt x="11619" y="10299"/>
                    <a:pt x="11528" y="10436"/>
                    <a:pt x="11436" y="10573"/>
                  </a:cubicBezTo>
                  <a:cubicBezTo>
                    <a:pt x="11231" y="10345"/>
                    <a:pt x="11048" y="10139"/>
                    <a:pt x="10866" y="9911"/>
                  </a:cubicBezTo>
                  <a:cubicBezTo>
                    <a:pt x="10820" y="9866"/>
                    <a:pt x="10752" y="9774"/>
                    <a:pt x="10774" y="9729"/>
                  </a:cubicBezTo>
                  <a:cubicBezTo>
                    <a:pt x="10843" y="9409"/>
                    <a:pt x="10911" y="9112"/>
                    <a:pt x="11003" y="8816"/>
                  </a:cubicBezTo>
                  <a:cubicBezTo>
                    <a:pt x="10889" y="8633"/>
                    <a:pt x="10660" y="8496"/>
                    <a:pt x="10683" y="8199"/>
                  </a:cubicBezTo>
                  <a:lnTo>
                    <a:pt x="10683" y="8199"/>
                  </a:lnTo>
                  <a:cubicBezTo>
                    <a:pt x="10797" y="8245"/>
                    <a:pt x="10911" y="8268"/>
                    <a:pt x="10980" y="8313"/>
                  </a:cubicBezTo>
                  <a:cubicBezTo>
                    <a:pt x="11117" y="8405"/>
                    <a:pt x="11208" y="8519"/>
                    <a:pt x="11322" y="8610"/>
                  </a:cubicBezTo>
                  <a:cubicBezTo>
                    <a:pt x="11458" y="8688"/>
                    <a:pt x="11577" y="8831"/>
                    <a:pt x="11735" y="8831"/>
                  </a:cubicBezTo>
                  <a:cubicBezTo>
                    <a:pt x="11763" y="8831"/>
                    <a:pt x="11793" y="8826"/>
                    <a:pt x="11824" y="8816"/>
                  </a:cubicBezTo>
                  <a:cubicBezTo>
                    <a:pt x="12098" y="8770"/>
                    <a:pt x="12372" y="8679"/>
                    <a:pt x="12600" y="8496"/>
                  </a:cubicBezTo>
                  <a:cubicBezTo>
                    <a:pt x="12555" y="8382"/>
                    <a:pt x="12532" y="8291"/>
                    <a:pt x="12486" y="8154"/>
                  </a:cubicBezTo>
                  <a:cubicBezTo>
                    <a:pt x="12737" y="8131"/>
                    <a:pt x="12966" y="8085"/>
                    <a:pt x="13217" y="8062"/>
                  </a:cubicBezTo>
                  <a:lnTo>
                    <a:pt x="13217" y="8062"/>
                  </a:lnTo>
                  <a:cubicBezTo>
                    <a:pt x="13217" y="8222"/>
                    <a:pt x="13103" y="8405"/>
                    <a:pt x="13285" y="8519"/>
                  </a:cubicBezTo>
                  <a:cubicBezTo>
                    <a:pt x="13397" y="8567"/>
                    <a:pt x="13520" y="8626"/>
                    <a:pt x="13646" y="8626"/>
                  </a:cubicBezTo>
                  <a:cubicBezTo>
                    <a:pt x="13700" y="8626"/>
                    <a:pt x="13755" y="8615"/>
                    <a:pt x="13810" y="8587"/>
                  </a:cubicBezTo>
                  <a:cubicBezTo>
                    <a:pt x="14084" y="8450"/>
                    <a:pt x="14312" y="8291"/>
                    <a:pt x="14449" y="8017"/>
                  </a:cubicBezTo>
                  <a:cubicBezTo>
                    <a:pt x="14495" y="7880"/>
                    <a:pt x="14586" y="7766"/>
                    <a:pt x="14655" y="7629"/>
                  </a:cubicBezTo>
                  <a:close/>
                  <a:moveTo>
                    <a:pt x="1880" y="12802"/>
                  </a:moveTo>
                  <a:cubicBezTo>
                    <a:pt x="1998" y="12802"/>
                    <a:pt x="2038" y="12935"/>
                    <a:pt x="2078" y="13015"/>
                  </a:cubicBezTo>
                  <a:cubicBezTo>
                    <a:pt x="2397" y="13586"/>
                    <a:pt x="2512" y="14180"/>
                    <a:pt x="2306" y="14796"/>
                  </a:cubicBezTo>
                  <a:cubicBezTo>
                    <a:pt x="2261" y="14910"/>
                    <a:pt x="2215" y="15001"/>
                    <a:pt x="2169" y="15093"/>
                  </a:cubicBezTo>
                  <a:cubicBezTo>
                    <a:pt x="2009" y="14659"/>
                    <a:pt x="1850" y="14225"/>
                    <a:pt x="1713" y="13769"/>
                  </a:cubicBezTo>
                  <a:cubicBezTo>
                    <a:pt x="1644" y="13586"/>
                    <a:pt x="1599" y="13381"/>
                    <a:pt x="1576" y="13175"/>
                  </a:cubicBezTo>
                  <a:cubicBezTo>
                    <a:pt x="1553" y="12993"/>
                    <a:pt x="1690" y="12879"/>
                    <a:pt x="1827" y="12810"/>
                  </a:cubicBezTo>
                  <a:cubicBezTo>
                    <a:pt x="1846" y="12805"/>
                    <a:pt x="1864" y="12802"/>
                    <a:pt x="1880" y="12802"/>
                  </a:cubicBezTo>
                  <a:close/>
                  <a:moveTo>
                    <a:pt x="757" y="14302"/>
                  </a:moveTo>
                  <a:cubicBezTo>
                    <a:pt x="1174" y="14302"/>
                    <a:pt x="1688" y="14643"/>
                    <a:pt x="1873" y="15093"/>
                  </a:cubicBezTo>
                  <a:cubicBezTo>
                    <a:pt x="1804" y="15115"/>
                    <a:pt x="1713" y="15138"/>
                    <a:pt x="1644" y="15138"/>
                  </a:cubicBezTo>
                  <a:cubicBezTo>
                    <a:pt x="1530" y="15093"/>
                    <a:pt x="1439" y="15070"/>
                    <a:pt x="1325" y="15024"/>
                  </a:cubicBezTo>
                  <a:cubicBezTo>
                    <a:pt x="1074" y="14956"/>
                    <a:pt x="845" y="14910"/>
                    <a:pt x="617" y="14819"/>
                  </a:cubicBezTo>
                  <a:cubicBezTo>
                    <a:pt x="457" y="14773"/>
                    <a:pt x="320" y="14705"/>
                    <a:pt x="275" y="14476"/>
                  </a:cubicBezTo>
                  <a:cubicBezTo>
                    <a:pt x="389" y="14431"/>
                    <a:pt x="503" y="14362"/>
                    <a:pt x="617" y="14317"/>
                  </a:cubicBezTo>
                  <a:cubicBezTo>
                    <a:pt x="662" y="14307"/>
                    <a:pt x="709" y="14302"/>
                    <a:pt x="757" y="14302"/>
                  </a:cubicBezTo>
                  <a:close/>
                  <a:moveTo>
                    <a:pt x="3356" y="13769"/>
                  </a:moveTo>
                  <a:lnTo>
                    <a:pt x="3356" y="13769"/>
                  </a:lnTo>
                  <a:cubicBezTo>
                    <a:pt x="3470" y="14476"/>
                    <a:pt x="3105" y="14933"/>
                    <a:pt x="2649" y="15366"/>
                  </a:cubicBezTo>
                  <a:cubicBezTo>
                    <a:pt x="2466" y="15344"/>
                    <a:pt x="2375" y="15275"/>
                    <a:pt x="2443" y="15070"/>
                  </a:cubicBezTo>
                  <a:cubicBezTo>
                    <a:pt x="2512" y="14819"/>
                    <a:pt x="2534" y="14545"/>
                    <a:pt x="2626" y="14294"/>
                  </a:cubicBezTo>
                  <a:cubicBezTo>
                    <a:pt x="2694" y="14157"/>
                    <a:pt x="2831" y="14020"/>
                    <a:pt x="2945" y="13906"/>
                  </a:cubicBezTo>
                  <a:cubicBezTo>
                    <a:pt x="3037" y="13837"/>
                    <a:pt x="3174" y="13814"/>
                    <a:pt x="3356" y="13769"/>
                  </a:cubicBezTo>
                  <a:close/>
                  <a:moveTo>
                    <a:pt x="1370" y="15344"/>
                  </a:moveTo>
                  <a:cubicBezTo>
                    <a:pt x="1370" y="15366"/>
                    <a:pt x="1370" y="15366"/>
                    <a:pt x="1370" y="15389"/>
                  </a:cubicBezTo>
                  <a:cubicBezTo>
                    <a:pt x="1348" y="15389"/>
                    <a:pt x="1348" y="15366"/>
                    <a:pt x="1348" y="15366"/>
                  </a:cubicBezTo>
                  <a:cubicBezTo>
                    <a:pt x="1348" y="15366"/>
                    <a:pt x="1348" y="15344"/>
                    <a:pt x="1348" y="15344"/>
                  </a:cubicBezTo>
                  <a:close/>
                  <a:moveTo>
                    <a:pt x="11870" y="15458"/>
                  </a:moveTo>
                  <a:cubicBezTo>
                    <a:pt x="11916" y="15458"/>
                    <a:pt x="11938" y="15458"/>
                    <a:pt x="11938" y="15481"/>
                  </a:cubicBezTo>
                  <a:cubicBezTo>
                    <a:pt x="11938" y="15503"/>
                    <a:pt x="11938" y="15526"/>
                    <a:pt x="11916" y="15549"/>
                  </a:cubicBezTo>
                  <a:lnTo>
                    <a:pt x="11870" y="15549"/>
                  </a:lnTo>
                  <a:cubicBezTo>
                    <a:pt x="11870" y="15503"/>
                    <a:pt x="11870" y="15481"/>
                    <a:pt x="11870" y="15458"/>
                  </a:cubicBezTo>
                  <a:close/>
                  <a:moveTo>
                    <a:pt x="7419" y="15275"/>
                  </a:moveTo>
                  <a:cubicBezTo>
                    <a:pt x="7419" y="15389"/>
                    <a:pt x="7396" y="15481"/>
                    <a:pt x="7373" y="15572"/>
                  </a:cubicBezTo>
                  <a:lnTo>
                    <a:pt x="7282" y="15572"/>
                  </a:lnTo>
                  <a:lnTo>
                    <a:pt x="7328" y="15275"/>
                  </a:lnTo>
                  <a:close/>
                  <a:moveTo>
                    <a:pt x="320" y="15732"/>
                  </a:moveTo>
                  <a:cubicBezTo>
                    <a:pt x="343" y="15755"/>
                    <a:pt x="366" y="15777"/>
                    <a:pt x="366" y="15800"/>
                  </a:cubicBezTo>
                  <a:lnTo>
                    <a:pt x="320" y="15846"/>
                  </a:lnTo>
                  <a:cubicBezTo>
                    <a:pt x="298" y="15823"/>
                    <a:pt x="275" y="15800"/>
                    <a:pt x="275" y="15777"/>
                  </a:cubicBezTo>
                  <a:cubicBezTo>
                    <a:pt x="275" y="15777"/>
                    <a:pt x="298" y="15755"/>
                    <a:pt x="320" y="15732"/>
                  </a:cubicBezTo>
                  <a:close/>
                  <a:moveTo>
                    <a:pt x="4758" y="15634"/>
                  </a:moveTo>
                  <a:cubicBezTo>
                    <a:pt x="4994" y="15634"/>
                    <a:pt x="5186" y="15813"/>
                    <a:pt x="5433" y="15937"/>
                  </a:cubicBezTo>
                  <a:cubicBezTo>
                    <a:pt x="5269" y="16019"/>
                    <a:pt x="5110" y="16071"/>
                    <a:pt x="4961" y="16071"/>
                  </a:cubicBezTo>
                  <a:cubicBezTo>
                    <a:pt x="4820" y="16071"/>
                    <a:pt x="4688" y="16025"/>
                    <a:pt x="4566" y="15914"/>
                  </a:cubicBezTo>
                  <a:cubicBezTo>
                    <a:pt x="4520" y="15869"/>
                    <a:pt x="4497" y="15777"/>
                    <a:pt x="4520" y="15709"/>
                  </a:cubicBezTo>
                  <a:cubicBezTo>
                    <a:pt x="4520" y="15686"/>
                    <a:pt x="4612" y="15663"/>
                    <a:pt x="4680" y="15640"/>
                  </a:cubicBezTo>
                  <a:cubicBezTo>
                    <a:pt x="4707" y="15636"/>
                    <a:pt x="4732" y="15634"/>
                    <a:pt x="4758" y="15634"/>
                  </a:cubicBezTo>
                  <a:close/>
                  <a:moveTo>
                    <a:pt x="1435" y="15538"/>
                  </a:moveTo>
                  <a:cubicBezTo>
                    <a:pt x="1604" y="15538"/>
                    <a:pt x="1779" y="15571"/>
                    <a:pt x="1964" y="15663"/>
                  </a:cubicBezTo>
                  <a:cubicBezTo>
                    <a:pt x="1629" y="15963"/>
                    <a:pt x="1301" y="16105"/>
                    <a:pt x="1031" y="16105"/>
                  </a:cubicBezTo>
                  <a:cubicBezTo>
                    <a:pt x="767" y="16105"/>
                    <a:pt x="559" y="15969"/>
                    <a:pt x="457" y="15709"/>
                  </a:cubicBezTo>
                  <a:cubicBezTo>
                    <a:pt x="790" y="15664"/>
                    <a:pt x="1102" y="15538"/>
                    <a:pt x="1435" y="15538"/>
                  </a:cubicBezTo>
                  <a:close/>
                  <a:moveTo>
                    <a:pt x="2535" y="15806"/>
                  </a:moveTo>
                  <a:cubicBezTo>
                    <a:pt x="2652" y="15806"/>
                    <a:pt x="2749" y="15858"/>
                    <a:pt x="2808" y="16006"/>
                  </a:cubicBezTo>
                  <a:cubicBezTo>
                    <a:pt x="2922" y="16257"/>
                    <a:pt x="3174" y="16485"/>
                    <a:pt x="2945" y="16827"/>
                  </a:cubicBezTo>
                  <a:cubicBezTo>
                    <a:pt x="2603" y="16553"/>
                    <a:pt x="2420" y="16211"/>
                    <a:pt x="2329" y="15846"/>
                  </a:cubicBezTo>
                  <a:cubicBezTo>
                    <a:pt x="2402" y="15822"/>
                    <a:pt x="2472" y="15806"/>
                    <a:pt x="2535" y="15806"/>
                  </a:cubicBezTo>
                  <a:close/>
                  <a:moveTo>
                    <a:pt x="8834" y="16645"/>
                  </a:moveTo>
                  <a:cubicBezTo>
                    <a:pt x="8857" y="16713"/>
                    <a:pt x="8880" y="16759"/>
                    <a:pt x="8903" y="16804"/>
                  </a:cubicBezTo>
                  <a:cubicBezTo>
                    <a:pt x="8880" y="16827"/>
                    <a:pt x="8857" y="16827"/>
                    <a:pt x="8834" y="16827"/>
                  </a:cubicBezTo>
                  <a:cubicBezTo>
                    <a:pt x="8834" y="16782"/>
                    <a:pt x="8834" y="16713"/>
                    <a:pt x="8834" y="16645"/>
                  </a:cubicBezTo>
                  <a:close/>
                  <a:moveTo>
                    <a:pt x="5783" y="16161"/>
                  </a:moveTo>
                  <a:cubicBezTo>
                    <a:pt x="5847" y="16161"/>
                    <a:pt x="5925" y="16214"/>
                    <a:pt x="6004" y="16234"/>
                  </a:cubicBezTo>
                  <a:cubicBezTo>
                    <a:pt x="5766" y="16647"/>
                    <a:pt x="5362" y="16949"/>
                    <a:pt x="4962" y="16949"/>
                  </a:cubicBezTo>
                  <a:cubicBezTo>
                    <a:pt x="4786" y="16949"/>
                    <a:pt x="4612" y="16891"/>
                    <a:pt x="4452" y="16759"/>
                  </a:cubicBezTo>
                  <a:cubicBezTo>
                    <a:pt x="4429" y="16531"/>
                    <a:pt x="4634" y="16462"/>
                    <a:pt x="4794" y="16394"/>
                  </a:cubicBezTo>
                  <a:cubicBezTo>
                    <a:pt x="5114" y="16302"/>
                    <a:pt x="5433" y="16234"/>
                    <a:pt x="5753" y="16165"/>
                  </a:cubicBezTo>
                  <a:cubicBezTo>
                    <a:pt x="5762" y="16162"/>
                    <a:pt x="5772" y="16161"/>
                    <a:pt x="5783" y="16161"/>
                  </a:cubicBezTo>
                  <a:close/>
                  <a:moveTo>
                    <a:pt x="16159" y="16944"/>
                  </a:moveTo>
                  <a:cubicBezTo>
                    <a:pt x="16129" y="16974"/>
                    <a:pt x="16111" y="16996"/>
                    <a:pt x="16093" y="17033"/>
                  </a:cubicBezTo>
                  <a:cubicBezTo>
                    <a:pt x="16070" y="17010"/>
                    <a:pt x="16070" y="16987"/>
                    <a:pt x="16047" y="16987"/>
                  </a:cubicBezTo>
                  <a:cubicBezTo>
                    <a:pt x="16084" y="16968"/>
                    <a:pt x="16122" y="16950"/>
                    <a:pt x="16159" y="16944"/>
                  </a:cubicBezTo>
                  <a:close/>
                  <a:moveTo>
                    <a:pt x="1793" y="16026"/>
                  </a:moveTo>
                  <a:cubicBezTo>
                    <a:pt x="1984" y="16026"/>
                    <a:pt x="2141" y="16197"/>
                    <a:pt x="2055" y="16348"/>
                  </a:cubicBezTo>
                  <a:cubicBezTo>
                    <a:pt x="1941" y="16576"/>
                    <a:pt x="1804" y="16782"/>
                    <a:pt x="1621" y="16941"/>
                  </a:cubicBezTo>
                  <a:cubicBezTo>
                    <a:pt x="1530" y="17056"/>
                    <a:pt x="1348" y="17056"/>
                    <a:pt x="1142" y="17124"/>
                  </a:cubicBezTo>
                  <a:cubicBezTo>
                    <a:pt x="1096" y="16782"/>
                    <a:pt x="1256" y="16576"/>
                    <a:pt x="1393" y="16348"/>
                  </a:cubicBezTo>
                  <a:cubicBezTo>
                    <a:pt x="1484" y="16211"/>
                    <a:pt x="1576" y="16074"/>
                    <a:pt x="1758" y="16028"/>
                  </a:cubicBezTo>
                  <a:cubicBezTo>
                    <a:pt x="1770" y="16027"/>
                    <a:pt x="1782" y="16026"/>
                    <a:pt x="1793" y="16026"/>
                  </a:cubicBezTo>
                  <a:close/>
                  <a:moveTo>
                    <a:pt x="16207" y="17261"/>
                  </a:moveTo>
                  <a:cubicBezTo>
                    <a:pt x="16230" y="17261"/>
                    <a:pt x="16252" y="17284"/>
                    <a:pt x="16252" y="17284"/>
                  </a:cubicBezTo>
                  <a:cubicBezTo>
                    <a:pt x="16275" y="17307"/>
                    <a:pt x="16252" y="17329"/>
                    <a:pt x="16252" y="17352"/>
                  </a:cubicBezTo>
                  <a:cubicBezTo>
                    <a:pt x="16230" y="17329"/>
                    <a:pt x="16207" y="17329"/>
                    <a:pt x="16207" y="17307"/>
                  </a:cubicBezTo>
                  <a:cubicBezTo>
                    <a:pt x="16184" y="17307"/>
                    <a:pt x="16207" y="17284"/>
                    <a:pt x="16207" y="17261"/>
                  </a:cubicBezTo>
                  <a:close/>
                  <a:moveTo>
                    <a:pt x="5913" y="13723"/>
                  </a:moveTo>
                  <a:cubicBezTo>
                    <a:pt x="6643" y="13974"/>
                    <a:pt x="6620" y="14682"/>
                    <a:pt x="6780" y="15298"/>
                  </a:cubicBezTo>
                  <a:cubicBezTo>
                    <a:pt x="6803" y="15298"/>
                    <a:pt x="6826" y="15275"/>
                    <a:pt x="6848" y="15275"/>
                  </a:cubicBezTo>
                  <a:cubicBezTo>
                    <a:pt x="6848" y="15184"/>
                    <a:pt x="6848" y="15070"/>
                    <a:pt x="6848" y="15047"/>
                  </a:cubicBezTo>
                  <a:cubicBezTo>
                    <a:pt x="7122" y="14773"/>
                    <a:pt x="7373" y="14545"/>
                    <a:pt x="7624" y="14317"/>
                  </a:cubicBezTo>
                  <a:cubicBezTo>
                    <a:pt x="7693" y="14408"/>
                    <a:pt x="7830" y="14522"/>
                    <a:pt x="7853" y="14636"/>
                  </a:cubicBezTo>
                  <a:cubicBezTo>
                    <a:pt x="7943" y="15063"/>
                    <a:pt x="7988" y="15489"/>
                    <a:pt x="7881" y="15916"/>
                  </a:cubicBezTo>
                  <a:lnTo>
                    <a:pt x="7881" y="15916"/>
                  </a:lnTo>
                  <a:cubicBezTo>
                    <a:pt x="7873" y="15916"/>
                    <a:pt x="7865" y="15916"/>
                    <a:pt x="7857" y="15916"/>
                  </a:cubicBezTo>
                  <a:cubicBezTo>
                    <a:pt x="7670" y="15916"/>
                    <a:pt x="7670" y="15767"/>
                    <a:pt x="7670" y="15618"/>
                  </a:cubicBezTo>
                  <a:cubicBezTo>
                    <a:pt x="7670" y="15549"/>
                    <a:pt x="7693" y="15458"/>
                    <a:pt x="7693" y="15366"/>
                  </a:cubicBezTo>
                  <a:cubicBezTo>
                    <a:pt x="7716" y="15161"/>
                    <a:pt x="7579" y="15070"/>
                    <a:pt x="7396" y="15047"/>
                  </a:cubicBezTo>
                  <a:cubicBezTo>
                    <a:pt x="7378" y="15045"/>
                    <a:pt x="7360" y="15043"/>
                    <a:pt x="7343" y="15043"/>
                  </a:cubicBezTo>
                  <a:cubicBezTo>
                    <a:pt x="7187" y="15043"/>
                    <a:pt x="7070" y="15136"/>
                    <a:pt x="7008" y="15321"/>
                  </a:cubicBezTo>
                  <a:cubicBezTo>
                    <a:pt x="6940" y="15595"/>
                    <a:pt x="7100" y="15823"/>
                    <a:pt x="7442" y="15869"/>
                  </a:cubicBezTo>
                  <a:cubicBezTo>
                    <a:pt x="7533" y="15891"/>
                    <a:pt x="7647" y="15937"/>
                    <a:pt x="7670" y="15983"/>
                  </a:cubicBezTo>
                  <a:cubicBezTo>
                    <a:pt x="7853" y="16462"/>
                    <a:pt x="7921" y="16941"/>
                    <a:pt x="7784" y="17421"/>
                  </a:cubicBezTo>
                  <a:cubicBezTo>
                    <a:pt x="7784" y="17458"/>
                    <a:pt x="7693" y="17495"/>
                    <a:pt x="7647" y="17495"/>
                  </a:cubicBezTo>
                  <a:cubicBezTo>
                    <a:pt x="7637" y="17495"/>
                    <a:pt x="7629" y="17493"/>
                    <a:pt x="7624" y="17489"/>
                  </a:cubicBezTo>
                  <a:cubicBezTo>
                    <a:pt x="7533" y="17398"/>
                    <a:pt x="7442" y="17284"/>
                    <a:pt x="7373" y="17170"/>
                  </a:cubicBezTo>
                  <a:cubicBezTo>
                    <a:pt x="7214" y="16941"/>
                    <a:pt x="7077" y="16690"/>
                    <a:pt x="6917" y="16462"/>
                  </a:cubicBezTo>
                  <a:cubicBezTo>
                    <a:pt x="6689" y="16120"/>
                    <a:pt x="6323" y="15869"/>
                    <a:pt x="6164" y="15481"/>
                  </a:cubicBezTo>
                  <a:cubicBezTo>
                    <a:pt x="6027" y="15184"/>
                    <a:pt x="5798" y="14933"/>
                    <a:pt x="5639" y="14636"/>
                  </a:cubicBezTo>
                  <a:cubicBezTo>
                    <a:pt x="5479" y="14385"/>
                    <a:pt x="5525" y="14225"/>
                    <a:pt x="5707" y="13997"/>
                  </a:cubicBezTo>
                  <a:cubicBezTo>
                    <a:pt x="5776" y="13906"/>
                    <a:pt x="5844" y="13814"/>
                    <a:pt x="5913" y="13723"/>
                  </a:cubicBezTo>
                  <a:close/>
                  <a:moveTo>
                    <a:pt x="4817" y="17466"/>
                  </a:moveTo>
                  <a:cubicBezTo>
                    <a:pt x="4840" y="17466"/>
                    <a:pt x="4840" y="17466"/>
                    <a:pt x="4863" y="17489"/>
                  </a:cubicBezTo>
                  <a:cubicBezTo>
                    <a:pt x="4863" y="17489"/>
                    <a:pt x="4840" y="17512"/>
                    <a:pt x="4817" y="17535"/>
                  </a:cubicBezTo>
                  <a:cubicBezTo>
                    <a:pt x="4817" y="17535"/>
                    <a:pt x="4794" y="17512"/>
                    <a:pt x="4771" y="17512"/>
                  </a:cubicBezTo>
                  <a:cubicBezTo>
                    <a:pt x="4794" y="17489"/>
                    <a:pt x="4794" y="17466"/>
                    <a:pt x="4817" y="17466"/>
                  </a:cubicBezTo>
                  <a:close/>
                  <a:moveTo>
                    <a:pt x="8378" y="17444"/>
                  </a:moveTo>
                  <a:cubicBezTo>
                    <a:pt x="8401" y="17466"/>
                    <a:pt x="8423" y="17489"/>
                    <a:pt x="8401" y="17489"/>
                  </a:cubicBezTo>
                  <a:cubicBezTo>
                    <a:pt x="8401" y="17512"/>
                    <a:pt x="8378" y="17535"/>
                    <a:pt x="8355" y="17558"/>
                  </a:cubicBezTo>
                  <a:cubicBezTo>
                    <a:pt x="8355" y="17535"/>
                    <a:pt x="8332" y="17512"/>
                    <a:pt x="8332" y="17489"/>
                  </a:cubicBezTo>
                  <a:cubicBezTo>
                    <a:pt x="8355" y="17466"/>
                    <a:pt x="8355" y="17466"/>
                    <a:pt x="8378" y="17444"/>
                  </a:cubicBezTo>
                  <a:close/>
                  <a:moveTo>
                    <a:pt x="3379" y="17809"/>
                  </a:moveTo>
                  <a:lnTo>
                    <a:pt x="3402" y="17832"/>
                  </a:lnTo>
                  <a:lnTo>
                    <a:pt x="3356" y="17832"/>
                  </a:lnTo>
                  <a:cubicBezTo>
                    <a:pt x="3356" y="17832"/>
                    <a:pt x="3356" y="17809"/>
                    <a:pt x="3356" y="17809"/>
                  </a:cubicBezTo>
                  <a:close/>
                  <a:moveTo>
                    <a:pt x="9095" y="17366"/>
                  </a:moveTo>
                  <a:lnTo>
                    <a:pt x="9095" y="17366"/>
                  </a:lnTo>
                  <a:cubicBezTo>
                    <a:pt x="9275" y="17613"/>
                    <a:pt x="9477" y="17883"/>
                    <a:pt x="9679" y="18174"/>
                  </a:cubicBezTo>
                  <a:cubicBezTo>
                    <a:pt x="9451" y="18151"/>
                    <a:pt x="9245" y="17969"/>
                    <a:pt x="9199" y="17786"/>
                  </a:cubicBezTo>
                  <a:cubicBezTo>
                    <a:pt x="9157" y="17659"/>
                    <a:pt x="9135" y="17514"/>
                    <a:pt x="9095" y="17366"/>
                  </a:cubicBezTo>
                  <a:close/>
                  <a:moveTo>
                    <a:pt x="6232" y="16553"/>
                  </a:moveTo>
                  <a:cubicBezTo>
                    <a:pt x="7122" y="17078"/>
                    <a:pt x="7624" y="17923"/>
                    <a:pt x="8058" y="18836"/>
                  </a:cubicBezTo>
                  <a:cubicBezTo>
                    <a:pt x="7967" y="18813"/>
                    <a:pt x="7876" y="18813"/>
                    <a:pt x="7784" y="18767"/>
                  </a:cubicBezTo>
                  <a:cubicBezTo>
                    <a:pt x="7533" y="18653"/>
                    <a:pt x="7305" y="18494"/>
                    <a:pt x="7054" y="18425"/>
                  </a:cubicBezTo>
                  <a:cubicBezTo>
                    <a:pt x="6506" y="18265"/>
                    <a:pt x="5958" y="17854"/>
                    <a:pt x="5913" y="17101"/>
                  </a:cubicBezTo>
                  <a:cubicBezTo>
                    <a:pt x="5913" y="16827"/>
                    <a:pt x="5958" y="16645"/>
                    <a:pt x="6232" y="16553"/>
                  </a:cubicBezTo>
                  <a:close/>
                  <a:moveTo>
                    <a:pt x="4680" y="18904"/>
                  </a:moveTo>
                  <a:cubicBezTo>
                    <a:pt x="4680" y="18927"/>
                    <a:pt x="4680" y="18927"/>
                    <a:pt x="4657" y="18950"/>
                  </a:cubicBezTo>
                  <a:cubicBezTo>
                    <a:pt x="4657" y="18950"/>
                    <a:pt x="4657" y="18927"/>
                    <a:pt x="4657" y="18927"/>
                  </a:cubicBezTo>
                  <a:cubicBezTo>
                    <a:pt x="4657" y="18927"/>
                    <a:pt x="4680" y="18927"/>
                    <a:pt x="4680" y="18904"/>
                  </a:cubicBezTo>
                  <a:close/>
                  <a:moveTo>
                    <a:pt x="6552" y="19087"/>
                  </a:moveTo>
                  <a:cubicBezTo>
                    <a:pt x="6552" y="19087"/>
                    <a:pt x="6552" y="19110"/>
                    <a:pt x="6552" y="19133"/>
                  </a:cubicBezTo>
                  <a:cubicBezTo>
                    <a:pt x="6552" y="19133"/>
                    <a:pt x="6529" y="19155"/>
                    <a:pt x="6529" y="19155"/>
                  </a:cubicBezTo>
                  <a:cubicBezTo>
                    <a:pt x="6506" y="19133"/>
                    <a:pt x="6506" y="19110"/>
                    <a:pt x="6506" y="19110"/>
                  </a:cubicBezTo>
                  <a:cubicBezTo>
                    <a:pt x="6506" y="19087"/>
                    <a:pt x="6529" y="19087"/>
                    <a:pt x="6552" y="19087"/>
                  </a:cubicBezTo>
                  <a:close/>
                  <a:moveTo>
                    <a:pt x="8326" y="17711"/>
                  </a:moveTo>
                  <a:cubicBezTo>
                    <a:pt x="8387" y="17711"/>
                    <a:pt x="8455" y="17749"/>
                    <a:pt x="8492" y="17786"/>
                  </a:cubicBezTo>
                  <a:cubicBezTo>
                    <a:pt x="8674" y="18060"/>
                    <a:pt x="8948" y="18220"/>
                    <a:pt x="9245" y="18334"/>
                  </a:cubicBezTo>
                  <a:cubicBezTo>
                    <a:pt x="9633" y="18516"/>
                    <a:pt x="9770" y="18836"/>
                    <a:pt x="9953" y="19224"/>
                  </a:cubicBezTo>
                  <a:cubicBezTo>
                    <a:pt x="9519" y="19201"/>
                    <a:pt x="9154" y="19178"/>
                    <a:pt x="8789" y="19155"/>
                  </a:cubicBezTo>
                  <a:cubicBezTo>
                    <a:pt x="8720" y="19155"/>
                    <a:pt x="8652" y="19064"/>
                    <a:pt x="8606" y="18996"/>
                  </a:cubicBezTo>
                  <a:cubicBezTo>
                    <a:pt x="8469" y="18745"/>
                    <a:pt x="8355" y="18471"/>
                    <a:pt x="8241" y="18197"/>
                  </a:cubicBezTo>
                  <a:cubicBezTo>
                    <a:pt x="8195" y="18106"/>
                    <a:pt x="8195" y="17991"/>
                    <a:pt x="8195" y="17877"/>
                  </a:cubicBezTo>
                  <a:cubicBezTo>
                    <a:pt x="8195" y="17832"/>
                    <a:pt x="8241" y="17740"/>
                    <a:pt x="8286" y="17717"/>
                  </a:cubicBezTo>
                  <a:cubicBezTo>
                    <a:pt x="8299" y="17713"/>
                    <a:pt x="8312" y="17711"/>
                    <a:pt x="8326" y="17711"/>
                  </a:cubicBezTo>
                  <a:close/>
                  <a:moveTo>
                    <a:pt x="4543" y="19019"/>
                  </a:moveTo>
                  <a:lnTo>
                    <a:pt x="4543" y="19019"/>
                  </a:lnTo>
                  <a:cubicBezTo>
                    <a:pt x="4497" y="19155"/>
                    <a:pt x="4520" y="19361"/>
                    <a:pt x="4269" y="19384"/>
                  </a:cubicBezTo>
                  <a:cubicBezTo>
                    <a:pt x="4269" y="19155"/>
                    <a:pt x="4406" y="19087"/>
                    <a:pt x="4543" y="19019"/>
                  </a:cubicBezTo>
                  <a:close/>
                  <a:moveTo>
                    <a:pt x="4246" y="19475"/>
                  </a:moveTo>
                  <a:cubicBezTo>
                    <a:pt x="4269" y="19475"/>
                    <a:pt x="4292" y="19521"/>
                    <a:pt x="4315" y="19543"/>
                  </a:cubicBezTo>
                  <a:cubicBezTo>
                    <a:pt x="4269" y="19566"/>
                    <a:pt x="4246" y="19589"/>
                    <a:pt x="4224" y="19612"/>
                  </a:cubicBezTo>
                  <a:cubicBezTo>
                    <a:pt x="4201" y="19589"/>
                    <a:pt x="4201" y="19566"/>
                    <a:pt x="4178" y="19521"/>
                  </a:cubicBezTo>
                  <a:cubicBezTo>
                    <a:pt x="4201" y="19498"/>
                    <a:pt x="4224" y="19475"/>
                    <a:pt x="4246" y="19475"/>
                  </a:cubicBezTo>
                  <a:close/>
                  <a:moveTo>
                    <a:pt x="7967" y="19658"/>
                  </a:moveTo>
                  <a:cubicBezTo>
                    <a:pt x="7967" y="19658"/>
                    <a:pt x="7967" y="19658"/>
                    <a:pt x="7967" y="19680"/>
                  </a:cubicBezTo>
                  <a:cubicBezTo>
                    <a:pt x="7967" y="19680"/>
                    <a:pt x="7944" y="19703"/>
                    <a:pt x="7944" y="19703"/>
                  </a:cubicBezTo>
                  <a:cubicBezTo>
                    <a:pt x="7944" y="19703"/>
                    <a:pt x="7921" y="19680"/>
                    <a:pt x="7921" y="19680"/>
                  </a:cubicBezTo>
                  <a:cubicBezTo>
                    <a:pt x="7921" y="19658"/>
                    <a:pt x="7944" y="19658"/>
                    <a:pt x="7967" y="19658"/>
                  </a:cubicBezTo>
                  <a:close/>
                  <a:moveTo>
                    <a:pt x="10341" y="17466"/>
                  </a:moveTo>
                  <a:cubicBezTo>
                    <a:pt x="10386" y="17512"/>
                    <a:pt x="10432" y="17558"/>
                    <a:pt x="10455" y="17603"/>
                  </a:cubicBezTo>
                  <a:cubicBezTo>
                    <a:pt x="10934" y="18106"/>
                    <a:pt x="11436" y="18516"/>
                    <a:pt x="12121" y="18653"/>
                  </a:cubicBezTo>
                  <a:cubicBezTo>
                    <a:pt x="12258" y="18699"/>
                    <a:pt x="12441" y="18699"/>
                    <a:pt x="12509" y="18790"/>
                  </a:cubicBezTo>
                  <a:cubicBezTo>
                    <a:pt x="12737" y="19110"/>
                    <a:pt x="12943" y="19475"/>
                    <a:pt x="13171" y="19817"/>
                  </a:cubicBezTo>
                  <a:cubicBezTo>
                    <a:pt x="13139" y="19834"/>
                    <a:pt x="13118" y="19850"/>
                    <a:pt x="13100" y="19850"/>
                  </a:cubicBezTo>
                  <a:cubicBezTo>
                    <a:pt x="13093" y="19850"/>
                    <a:pt x="13086" y="19847"/>
                    <a:pt x="13080" y="19840"/>
                  </a:cubicBezTo>
                  <a:cubicBezTo>
                    <a:pt x="12555" y="19726"/>
                    <a:pt x="12030" y="19612"/>
                    <a:pt x="11505" y="19498"/>
                  </a:cubicBezTo>
                  <a:cubicBezTo>
                    <a:pt x="11117" y="19429"/>
                    <a:pt x="10729" y="19338"/>
                    <a:pt x="10523" y="18950"/>
                  </a:cubicBezTo>
                  <a:cubicBezTo>
                    <a:pt x="10500" y="18904"/>
                    <a:pt x="10455" y="18859"/>
                    <a:pt x="10409" y="18836"/>
                  </a:cubicBezTo>
                  <a:cubicBezTo>
                    <a:pt x="10204" y="18745"/>
                    <a:pt x="10181" y="18630"/>
                    <a:pt x="10272" y="18425"/>
                  </a:cubicBezTo>
                  <a:cubicBezTo>
                    <a:pt x="10409" y="18174"/>
                    <a:pt x="10500" y="17900"/>
                    <a:pt x="10341" y="17626"/>
                  </a:cubicBezTo>
                  <a:cubicBezTo>
                    <a:pt x="10318" y="17581"/>
                    <a:pt x="10341" y="17512"/>
                    <a:pt x="10341" y="17466"/>
                  </a:cubicBezTo>
                  <a:close/>
                  <a:moveTo>
                    <a:pt x="11779" y="20662"/>
                  </a:moveTo>
                  <a:cubicBezTo>
                    <a:pt x="11756" y="20685"/>
                    <a:pt x="11756" y="20685"/>
                    <a:pt x="11756" y="20685"/>
                  </a:cubicBezTo>
                  <a:lnTo>
                    <a:pt x="11710" y="20685"/>
                  </a:lnTo>
                  <a:cubicBezTo>
                    <a:pt x="11710" y="20662"/>
                    <a:pt x="11710" y="20662"/>
                    <a:pt x="11710" y="20662"/>
                  </a:cubicBezTo>
                  <a:close/>
                  <a:moveTo>
                    <a:pt x="6529" y="20160"/>
                  </a:moveTo>
                  <a:lnTo>
                    <a:pt x="6552" y="20183"/>
                  </a:lnTo>
                  <a:lnTo>
                    <a:pt x="6483" y="20251"/>
                  </a:lnTo>
                  <a:cubicBezTo>
                    <a:pt x="6483" y="20411"/>
                    <a:pt x="6483" y="20571"/>
                    <a:pt x="6506" y="20776"/>
                  </a:cubicBezTo>
                  <a:cubicBezTo>
                    <a:pt x="6460" y="20845"/>
                    <a:pt x="6392" y="20959"/>
                    <a:pt x="6323" y="21050"/>
                  </a:cubicBezTo>
                  <a:cubicBezTo>
                    <a:pt x="6301" y="20845"/>
                    <a:pt x="6323" y="20639"/>
                    <a:pt x="6346" y="20457"/>
                  </a:cubicBezTo>
                  <a:cubicBezTo>
                    <a:pt x="6369" y="20388"/>
                    <a:pt x="6438" y="20320"/>
                    <a:pt x="6483" y="20251"/>
                  </a:cubicBezTo>
                  <a:cubicBezTo>
                    <a:pt x="6506" y="20228"/>
                    <a:pt x="6529" y="20183"/>
                    <a:pt x="6529" y="20160"/>
                  </a:cubicBezTo>
                  <a:close/>
                  <a:moveTo>
                    <a:pt x="8127" y="8587"/>
                  </a:moveTo>
                  <a:cubicBezTo>
                    <a:pt x="8127" y="8747"/>
                    <a:pt x="8081" y="8861"/>
                    <a:pt x="8104" y="8953"/>
                  </a:cubicBezTo>
                  <a:cubicBezTo>
                    <a:pt x="8149" y="9135"/>
                    <a:pt x="8195" y="9341"/>
                    <a:pt x="8309" y="9478"/>
                  </a:cubicBezTo>
                  <a:cubicBezTo>
                    <a:pt x="8324" y="9500"/>
                    <a:pt x="8357" y="9508"/>
                    <a:pt x="8400" y="9508"/>
                  </a:cubicBezTo>
                  <a:cubicBezTo>
                    <a:pt x="8484" y="9508"/>
                    <a:pt x="8606" y="9478"/>
                    <a:pt x="8697" y="9478"/>
                  </a:cubicBezTo>
                  <a:cubicBezTo>
                    <a:pt x="8492" y="9706"/>
                    <a:pt x="8423" y="10025"/>
                    <a:pt x="8423" y="10345"/>
                  </a:cubicBezTo>
                  <a:cubicBezTo>
                    <a:pt x="8401" y="10528"/>
                    <a:pt x="8469" y="10733"/>
                    <a:pt x="8492" y="10916"/>
                  </a:cubicBezTo>
                  <a:cubicBezTo>
                    <a:pt x="8510" y="11077"/>
                    <a:pt x="8612" y="11195"/>
                    <a:pt x="8743" y="11195"/>
                  </a:cubicBezTo>
                  <a:cubicBezTo>
                    <a:pt x="8779" y="11195"/>
                    <a:pt x="8818" y="11186"/>
                    <a:pt x="8857" y="11167"/>
                  </a:cubicBezTo>
                  <a:cubicBezTo>
                    <a:pt x="9154" y="11030"/>
                    <a:pt x="9359" y="10779"/>
                    <a:pt x="9496" y="10459"/>
                  </a:cubicBezTo>
                  <a:cubicBezTo>
                    <a:pt x="9542" y="10368"/>
                    <a:pt x="9428" y="10254"/>
                    <a:pt x="9565" y="10162"/>
                  </a:cubicBezTo>
                  <a:cubicBezTo>
                    <a:pt x="9613" y="10128"/>
                    <a:pt x="9655" y="10116"/>
                    <a:pt x="9693" y="10116"/>
                  </a:cubicBezTo>
                  <a:cubicBezTo>
                    <a:pt x="9772" y="10116"/>
                    <a:pt x="9834" y="10165"/>
                    <a:pt x="9903" y="10165"/>
                  </a:cubicBezTo>
                  <a:cubicBezTo>
                    <a:pt x="9912" y="10165"/>
                    <a:pt x="9921" y="10164"/>
                    <a:pt x="9930" y="10162"/>
                  </a:cubicBezTo>
                  <a:cubicBezTo>
                    <a:pt x="9953" y="10162"/>
                    <a:pt x="9975" y="10185"/>
                    <a:pt x="9998" y="10185"/>
                  </a:cubicBezTo>
                  <a:cubicBezTo>
                    <a:pt x="10028" y="10182"/>
                    <a:pt x="10057" y="10181"/>
                    <a:pt x="10084" y="10181"/>
                  </a:cubicBezTo>
                  <a:cubicBezTo>
                    <a:pt x="10487" y="10181"/>
                    <a:pt x="10722" y="10478"/>
                    <a:pt x="10957" y="10756"/>
                  </a:cubicBezTo>
                  <a:cubicBezTo>
                    <a:pt x="11162" y="11007"/>
                    <a:pt x="11322" y="11281"/>
                    <a:pt x="11459" y="11577"/>
                  </a:cubicBezTo>
                  <a:cubicBezTo>
                    <a:pt x="11619" y="11897"/>
                    <a:pt x="11870" y="12080"/>
                    <a:pt x="12121" y="12262"/>
                  </a:cubicBezTo>
                  <a:cubicBezTo>
                    <a:pt x="12281" y="12354"/>
                    <a:pt x="12395" y="12490"/>
                    <a:pt x="12532" y="12627"/>
                  </a:cubicBezTo>
                  <a:cubicBezTo>
                    <a:pt x="12520" y="12628"/>
                    <a:pt x="12507" y="12628"/>
                    <a:pt x="12495" y="12628"/>
                  </a:cubicBezTo>
                  <a:cubicBezTo>
                    <a:pt x="12134" y="12628"/>
                    <a:pt x="11847" y="12378"/>
                    <a:pt x="11472" y="12378"/>
                  </a:cubicBezTo>
                  <a:cubicBezTo>
                    <a:pt x="11369" y="12378"/>
                    <a:pt x="11259" y="12397"/>
                    <a:pt x="11140" y="12445"/>
                  </a:cubicBezTo>
                  <a:cubicBezTo>
                    <a:pt x="11322" y="12171"/>
                    <a:pt x="11162" y="12080"/>
                    <a:pt x="11048" y="11988"/>
                  </a:cubicBezTo>
                  <a:cubicBezTo>
                    <a:pt x="10866" y="11851"/>
                    <a:pt x="10706" y="11714"/>
                    <a:pt x="10523" y="11577"/>
                  </a:cubicBezTo>
                  <a:cubicBezTo>
                    <a:pt x="10321" y="11436"/>
                    <a:pt x="10123" y="11366"/>
                    <a:pt x="9927" y="11366"/>
                  </a:cubicBezTo>
                  <a:cubicBezTo>
                    <a:pt x="9682" y="11366"/>
                    <a:pt x="9441" y="11476"/>
                    <a:pt x="9199" y="11692"/>
                  </a:cubicBezTo>
                  <a:cubicBezTo>
                    <a:pt x="9622" y="12243"/>
                    <a:pt x="10133" y="12602"/>
                    <a:pt x="10781" y="12602"/>
                  </a:cubicBezTo>
                  <a:cubicBezTo>
                    <a:pt x="10938" y="12602"/>
                    <a:pt x="11103" y="12581"/>
                    <a:pt x="11277" y="12536"/>
                  </a:cubicBezTo>
                  <a:lnTo>
                    <a:pt x="11277" y="12536"/>
                  </a:lnTo>
                  <a:cubicBezTo>
                    <a:pt x="10660" y="12856"/>
                    <a:pt x="10386" y="13289"/>
                    <a:pt x="10478" y="13860"/>
                  </a:cubicBezTo>
                  <a:cubicBezTo>
                    <a:pt x="10592" y="13814"/>
                    <a:pt x="10706" y="13792"/>
                    <a:pt x="10820" y="13746"/>
                  </a:cubicBezTo>
                  <a:cubicBezTo>
                    <a:pt x="11094" y="13563"/>
                    <a:pt x="11322" y="13335"/>
                    <a:pt x="11482" y="13061"/>
                  </a:cubicBezTo>
                  <a:cubicBezTo>
                    <a:pt x="11596" y="12901"/>
                    <a:pt x="11596" y="12764"/>
                    <a:pt x="11345" y="12719"/>
                  </a:cubicBezTo>
                  <a:cubicBezTo>
                    <a:pt x="11464" y="12659"/>
                    <a:pt x="11565" y="12600"/>
                    <a:pt x="11649" y="12600"/>
                  </a:cubicBezTo>
                  <a:cubicBezTo>
                    <a:pt x="11663" y="12600"/>
                    <a:pt x="11675" y="12602"/>
                    <a:pt x="11687" y="12605"/>
                  </a:cubicBezTo>
                  <a:cubicBezTo>
                    <a:pt x="12281" y="12833"/>
                    <a:pt x="12874" y="13084"/>
                    <a:pt x="13240" y="13632"/>
                  </a:cubicBezTo>
                  <a:cubicBezTo>
                    <a:pt x="13513" y="14065"/>
                    <a:pt x="13787" y="14522"/>
                    <a:pt x="14061" y="14978"/>
                  </a:cubicBezTo>
                  <a:cubicBezTo>
                    <a:pt x="14198" y="15184"/>
                    <a:pt x="14335" y="15389"/>
                    <a:pt x="14449" y="15618"/>
                  </a:cubicBezTo>
                  <a:cubicBezTo>
                    <a:pt x="14814" y="16325"/>
                    <a:pt x="15157" y="17010"/>
                    <a:pt x="15499" y="17717"/>
                  </a:cubicBezTo>
                  <a:cubicBezTo>
                    <a:pt x="15727" y="18151"/>
                    <a:pt x="15910" y="18608"/>
                    <a:pt x="16138" y="19064"/>
                  </a:cubicBezTo>
                  <a:cubicBezTo>
                    <a:pt x="16298" y="19407"/>
                    <a:pt x="16458" y="19726"/>
                    <a:pt x="16618" y="20046"/>
                  </a:cubicBezTo>
                  <a:lnTo>
                    <a:pt x="16618" y="20023"/>
                  </a:lnTo>
                  <a:cubicBezTo>
                    <a:pt x="16640" y="20114"/>
                    <a:pt x="16686" y="20205"/>
                    <a:pt x="16686" y="20274"/>
                  </a:cubicBezTo>
                  <a:cubicBezTo>
                    <a:pt x="16640" y="20479"/>
                    <a:pt x="16755" y="20639"/>
                    <a:pt x="16869" y="20799"/>
                  </a:cubicBezTo>
                  <a:cubicBezTo>
                    <a:pt x="16983" y="20890"/>
                    <a:pt x="17074" y="21004"/>
                    <a:pt x="17234" y="21141"/>
                  </a:cubicBezTo>
                  <a:cubicBezTo>
                    <a:pt x="17074" y="21164"/>
                    <a:pt x="16983" y="21210"/>
                    <a:pt x="16892" y="21210"/>
                  </a:cubicBezTo>
                  <a:cubicBezTo>
                    <a:pt x="16298" y="21210"/>
                    <a:pt x="15773" y="20981"/>
                    <a:pt x="15225" y="20730"/>
                  </a:cubicBezTo>
                  <a:cubicBezTo>
                    <a:pt x="14906" y="20593"/>
                    <a:pt x="14586" y="20434"/>
                    <a:pt x="14289" y="20274"/>
                  </a:cubicBezTo>
                  <a:cubicBezTo>
                    <a:pt x="14061" y="20160"/>
                    <a:pt x="13810" y="20023"/>
                    <a:pt x="13650" y="19840"/>
                  </a:cubicBezTo>
                  <a:cubicBezTo>
                    <a:pt x="13354" y="19475"/>
                    <a:pt x="13103" y="19087"/>
                    <a:pt x="12806" y="18653"/>
                  </a:cubicBezTo>
                  <a:cubicBezTo>
                    <a:pt x="12874" y="18608"/>
                    <a:pt x="12920" y="18585"/>
                    <a:pt x="12988" y="18539"/>
                  </a:cubicBezTo>
                  <a:cubicBezTo>
                    <a:pt x="13513" y="18197"/>
                    <a:pt x="13673" y="17649"/>
                    <a:pt x="13901" y="17101"/>
                  </a:cubicBezTo>
                  <a:cubicBezTo>
                    <a:pt x="13970" y="16919"/>
                    <a:pt x="13901" y="16850"/>
                    <a:pt x="13673" y="16850"/>
                  </a:cubicBezTo>
                  <a:cubicBezTo>
                    <a:pt x="13612" y="16846"/>
                    <a:pt x="13552" y="16843"/>
                    <a:pt x="13492" y="16843"/>
                  </a:cubicBezTo>
                  <a:cubicBezTo>
                    <a:pt x="13219" y="16843"/>
                    <a:pt x="12966" y="16899"/>
                    <a:pt x="12760" y="17124"/>
                  </a:cubicBezTo>
                  <a:cubicBezTo>
                    <a:pt x="12715" y="17192"/>
                    <a:pt x="12623" y="17215"/>
                    <a:pt x="12532" y="17261"/>
                  </a:cubicBezTo>
                  <a:cubicBezTo>
                    <a:pt x="12578" y="17147"/>
                    <a:pt x="12623" y="17056"/>
                    <a:pt x="12623" y="16964"/>
                  </a:cubicBezTo>
                  <a:cubicBezTo>
                    <a:pt x="12623" y="16599"/>
                    <a:pt x="12623" y="16211"/>
                    <a:pt x="12555" y="15846"/>
                  </a:cubicBezTo>
                  <a:cubicBezTo>
                    <a:pt x="12532" y="15595"/>
                    <a:pt x="12349" y="15389"/>
                    <a:pt x="12098" y="15275"/>
                  </a:cubicBezTo>
                  <a:cubicBezTo>
                    <a:pt x="12013" y="15236"/>
                    <a:pt x="11940" y="15216"/>
                    <a:pt x="11881" y="15216"/>
                  </a:cubicBezTo>
                  <a:cubicBezTo>
                    <a:pt x="11764" y="15216"/>
                    <a:pt x="11695" y="15292"/>
                    <a:pt x="11665" y="15458"/>
                  </a:cubicBezTo>
                  <a:cubicBezTo>
                    <a:pt x="11573" y="15777"/>
                    <a:pt x="11550" y="16120"/>
                    <a:pt x="11687" y="16439"/>
                  </a:cubicBezTo>
                  <a:cubicBezTo>
                    <a:pt x="11756" y="16599"/>
                    <a:pt x="11824" y="16759"/>
                    <a:pt x="11916" y="17010"/>
                  </a:cubicBezTo>
                  <a:cubicBezTo>
                    <a:pt x="11802" y="16919"/>
                    <a:pt x="11756" y="16896"/>
                    <a:pt x="11733" y="16850"/>
                  </a:cubicBezTo>
                  <a:cubicBezTo>
                    <a:pt x="11482" y="16576"/>
                    <a:pt x="11185" y="16394"/>
                    <a:pt x="10820" y="16279"/>
                  </a:cubicBezTo>
                  <a:cubicBezTo>
                    <a:pt x="10546" y="16211"/>
                    <a:pt x="10318" y="16074"/>
                    <a:pt x="10044" y="15960"/>
                  </a:cubicBezTo>
                  <a:cubicBezTo>
                    <a:pt x="10013" y="15944"/>
                    <a:pt x="9978" y="15937"/>
                    <a:pt x="9943" y="15937"/>
                  </a:cubicBezTo>
                  <a:cubicBezTo>
                    <a:pt x="9825" y="15937"/>
                    <a:pt x="9707" y="16019"/>
                    <a:pt x="9724" y="16143"/>
                  </a:cubicBezTo>
                  <a:cubicBezTo>
                    <a:pt x="9770" y="16348"/>
                    <a:pt x="9816" y="16576"/>
                    <a:pt x="9907" y="16759"/>
                  </a:cubicBezTo>
                  <a:cubicBezTo>
                    <a:pt x="9998" y="16987"/>
                    <a:pt x="10135" y="17192"/>
                    <a:pt x="10249" y="17398"/>
                  </a:cubicBezTo>
                  <a:cubicBezTo>
                    <a:pt x="10201" y="17336"/>
                    <a:pt x="10157" y="17313"/>
                    <a:pt x="10115" y="17313"/>
                  </a:cubicBezTo>
                  <a:cubicBezTo>
                    <a:pt x="10019" y="17313"/>
                    <a:pt x="9934" y="17435"/>
                    <a:pt x="9839" y="17466"/>
                  </a:cubicBezTo>
                  <a:cubicBezTo>
                    <a:pt x="9542" y="17010"/>
                    <a:pt x="9359" y="16508"/>
                    <a:pt x="8766" y="16325"/>
                  </a:cubicBezTo>
                  <a:lnTo>
                    <a:pt x="8766" y="16325"/>
                  </a:lnTo>
                  <a:cubicBezTo>
                    <a:pt x="8789" y="16416"/>
                    <a:pt x="8789" y="16485"/>
                    <a:pt x="8811" y="16531"/>
                  </a:cubicBezTo>
                  <a:cubicBezTo>
                    <a:pt x="8697" y="16485"/>
                    <a:pt x="8492" y="16462"/>
                    <a:pt x="8469" y="16371"/>
                  </a:cubicBezTo>
                  <a:cubicBezTo>
                    <a:pt x="8401" y="16188"/>
                    <a:pt x="8355" y="15960"/>
                    <a:pt x="8401" y="15800"/>
                  </a:cubicBezTo>
                  <a:cubicBezTo>
                    <a:pt x="8446" y="15663"/>
                    <a:pt x="8446" y="15572"/>
                    <a:pt x="8446" y="15435"/>
                  </a:cubicBezTo>
                  <a:cubicBezTo>
                    <a:pt x="8423" y="15275"/>
                    <a:pt x="8423" y="15115"/>
                    <a:pt x="8401" y="14956"/>
                  </a:cubicBezTo>
                  <a:cubicBezTo>
                    <a:pt x="8537" y="14956"/>
                    <a:pt x="8629" y="14956"/>
                    <a:pt x="8720" y="14933"/>
                  </a:cubicBezTo>
                  <a:cubicBezTo>
                    <a:pt x="8971" y="14910"/>
                    <a:pt x="9040" y="14796"/>
                    <a:pt x="8926" y="14568"/>
                  </a:cubicBezTo>
                  <a:cubicBezTo>
                    <a:pt x="8880" y="14476"/>
                    <a:pt x="8811" y="14385"/>
                    <a:pt x="8743" y="14294"/>
                  </a:cubicBezTo>
                  <a:cubicBezTo>
                    <a:pt x="8674" y="14202"/>
                    <a:pt x="8583" y="14134"/>
                    <a:pt x="8469" y="13997"/>
                  </a:cubicBezTo>
                  <a:cubicBezTo>
                    <a:pt x="8591" y="13997"/>
                    <a:pt x="8672" y="14007"/>
                    <a:pt x="8746" y="14007"/>
                  </a:cubicBezTo>
                  <a:cubicBezTo>
                    <a:pt x="8784" y="14007"/>
                    <a:pt x="8819" y="14005"/>
                    <a:pt x="8857" y="13997"/>
                  </a:cubicBezTo>
                  <a:cubicBezTo>
                    <a:pt x="9131" y="13997"/>
                    <a:pt x="9428" y="13951"/>
                    <a:pt x="9656" y="13746"/>
                  </a:cubicBezTo>
                  <a:cubicBezTo>
                    <a:pt x="10021" y="13404"/>
                    <a:pt x="9975" y="12787"/>
                    <a:pt x="9565" y="12605"/>
                  </a:cubicBezTo>
                  <a:lnTo>
                    <a:pt x="9565" y="12582"/>
                  </a:lnTo>
                  <a:cubicBezTo>
                    <a:pt x="9085" y="12833"/>
                    <a:pt x="8606" y="13061"/>
                    <a:pt x="8127" y="13289"/>
                  </a:cubicBezTo>
                  <a:cubicBezTo>
                    <a:pt x="8188" y="13308"/>
                    <a:pt x="8249" y="13316"/>
                    <a:pt x="8310" y="13316"/>
                  </a:cubicBezTo>
                  <a:cubicBezTo>
                    <a:pt x="8476" y="13316"/>
                    <a:pt x="8638" y="13253"/>
                    <a:pt x="8789" y="13152"/>
                  </a:cubicBezTo>
                  <a:cubicBezTo>
                    <a:pt x="8994" y="13015"/>
                    <a:pt x="9222" y="12879"/>
                    <a:pt x="9428" y="12787"/>
                  </a:cubicBezTo>
                  <a:cubicBezTo>
                    <a:pt x="9470" y="12763"/>
                    <a:pt x="9513" y="12751"/>
                    <a:pt x="9553" y="12751"/>
                  </a:cubicBezTo>
                  <a:cubicBezTo>
                    <a:pt x="9662" y="12751"/>
                    <a:pt x="9747" y="12836"/>
                    <a:pt x="9747" y="12970"/>
                  </a:cubicBezTo>
                  <a:cubicBezTo>
                    <a:pt x="9747" y="13244"/>
                    <a:pt x="9702" y="13472"/>
                    <a:pt x="9451" y="13677"/>
                  </a:cubicBezTo>
                  <a:cubicBezTo>
                    <a:pt x="9264" y="13817"/>
                    <a:pt x="9068" y="13862"/>
                    <a:pt x="8868" y="13862"/>
                  </a:cubicBezTo>
                  <a:cubicBezTo>
                    <a:pt x="8773" y="13862"/>
                    <a:pt x="8678" y="13852"/>
                    <a:pt x="8583" y="13837"/>
                  </a:cubicBezTo>
                  <a:cubicBezTo>
                    <a:pt x="8355" y="13792"/>
                    <a:pt x="8149" y="13632"/>
                    <a:pt x="7944" y="13472"/>
                  </a:cubicBezTo>
                  <a:cubicBezTo>
                    <a:pt x="7853" y="13404"/>
                    <a:pt x="7784" y="13221"/>
                    <a:pt x="7830" y="13107"/>
                  </a:cubicBezTo>
                  <a:cubicBezTo>
                    <a:pt x="7921" y="12764"/>
                    <a:pt x="8035" y="12399"/>
                    <a:pt x="8172" y="12057"/>
                  </a:cubicBezTo>
                  <a:cubicBezTo>
                    <a:pt x="8218" y="11943"/>
                    <a:pt x="8309" y="11851"/>
                    <a:pt x="8423" y="11737"/>
                  </a:cubicBezTo>
                  <a:cubicBezTo>
                    <a:pt x="8652" y="12057"/>
                    <a:pt x="8537" y="12376"/>
                    <a:pt x="8515" y="12742"/>
                  </a:cubicBezTo>
                  <a:cubicBezTo>
                    <a:pt x="8697" y="12490"/>
                    <a:pt x="8743" y="12308"/>
                    <a:pt x="8720" y="12080"/>
                  </a:cubicBezTo>
                  <a:cubicBezTo>
                    <a:pt x="8674" y="11897"/>
                    <a:pt x="8652" y="11692"/>
                    <a:pt x="8446" y="11646"/>
                  </a:cubicBezTo>
                  <a:cubicBezTo>
                    <a:pt x="8419" y="11636"/>
                    <a:pt x="8393" y="11631"/>
                    <a:pt x="8368" y="11631"/>
                  </a:cubicBezTo>
                  <a:cubicBezTo>
                    <a:pt x="8224" y="11631"/>
                    <a:pt x="8113" y="11784"/>
                    <a:pt x="8035" y="11920"/>
                  </a:cubicBezTo>
                  <a:cubicBezTo>
                    <a:pt x="7898" y="12148"/>
                    <a:pt x="7784" y="12354"/>
                    <a:pt x="7670" y="12605"/>
                  </a:cubicBezTo>
                  <a:cubicBezTo>
                    <a:pt x="7624" y="12559"/>
                    <a:pt x="7602" y="12536"/>
                    <a:pt x="7602" y="12513"/>
                  </a:cubicBezTo>
                  <a:cubicBezTo>
                    <a:pt x="7419" y="12217"/>
                    <a:pt x="7419" y="11851"/>
                    <a:pt x="7100" y="11646"/>
                  </a:cubicBezTo>
                  <a:cubicBezTo>
                    <a:pt x="7077" y="11623"/>
                    <a:pt x="7077" y="11555"/>
                    <a:pt x="7077" y="11509"/>
                  </a:cubicBezTo>
                  <a:cubicBezTo>
                    <a:pt x="7100" y="11372"/>
                    <a:pt x="7122" y="11212"/>
                    <a:pt x="7168" y="10984"/>
                  </a:cubicBezTo>
                  <a:cubicBezTo>
                    <a:pt x="7236" y="11167"/>
                    <a:pt x="7282" y="11281"/>
                    <a:pt x="7328" y="11372"/>
                  </a:cubicBezTo>
                  <a:cubicBezTo>
                    <a:pt x="7407" y="11491"/>
                    <a:pt x="7469" y="11609"/>
                    <a:pt x="7632" y="11609"/>
                  </a:cubicBezTo>
                  <a:cubicBezTo>
                    <a:pt x="7657" y="11609"/>
                    <a:pt x="7685" y="11606"/>
                    <a:pt x="7716" y="11600"/>
                  </a:cubicBezTo>
                  <a:cubicBezTo>
                    <a:pt x="7898" y="11555"/>
                    <a:pt x="8035" y="11441"/>
                    <a:pt x="8035" y="11235"/>
                  </a:cubicBezTo>
                  <a:cubicBezTo>
                    <a:pt x="8035" y="11030"/>
                    <a:pt x="8035" y="10824"/>
                    <a:pt x="7967" y="10664"/>
                  </a:cubicBezTo>
                  <a:cubicBezTo>
                    <a:pt x="7739" y="10231"/>
                    <a:pt x="7488" y="9797"/>
                    <a:pt x="7214" y="9386"/>
                  </a:cubicBezTo>
                  <a:cubicBezTo>
                    <a:pt x="7077" y="9181"/>
                    <a:pt x="7122" y="8907"/>
                    <a:pt x="7373" y="8816"/>
                  </a:cubicBezTo>
                  <a:cubicBezTo>
                    <a:pt x="7488" y="8770"/>
                    <a:pt x="7602" y="8724"/>
                    <a:pt x="7716" y="8679"/>
                  </a:cubicBezTo>
                  <a:cubicBezTo>
                    <a:pt x="7853" y="8633"/>
                    <a:pt x="7967" y="8610"/>
                    <a:pt x="8127" y="8587"/>
                  </a:cubicBezTo>
                  <a:close/>
                  <a:moveTo>
                    <a:pt x="18078" y="21233"/>
                  </a:moveTo>
                  <a:cubicBezTo>
                    <a:pt x="18080" y="21239"/>
                    <a:pt x="18082" y="21244"/>
                    <a:pt x="18084" y="21250"/>
                  </a:cubicBezTo>
                  <a:lnTo>
                    <a:pt x="18084" y="21250"/>
                  </a:lnTo>
                  <a:lnTo>
                    <a:pt x="18078" y="21255"/>
                  </a:lnTo>
                  <a:lnTo>
                    <a:pt x="18078" y="21233"/>
                  </a:lnTo>
                  <a:close/>
                  <a:moveTo>
                    <a:pt x="10295" y="21073"/>
                  </a:moveTo>
                  <a:cubicBezTo>
                    <a:pt x="10295" y="21118"/>
                    <a:pt x="10318" y="21141"/>
                    <a:pt x="10318" y="21141"/>
                  </a:cubicBezTo>
                  <a:cubicBezTo>
                    <a:pt x="10204" y="21187"/>
                    <a:pt x="10112" y="21233"/>
                    <a:pt x="10021" y="21301"/>
                  </a:cubicBezTo>
                  <a:cubicBezTo>
                    <a:pt x="10021" y="21278"/>
                    <a:pt x="9998" y="21255"/>
                    <a:pt x="9998" y="21233"/>
                  </a:cubicBezTo>
                  <a:cubicBezTo>
                    <a:pt x="10090" y="21187"/>
                    <a:pt x="10181" y="21118"/>
                    <a:pt x="10295" y="21073"/>
                  </a:cubicBezTo>
                  <a:close/>
                  <a:moveTo>
                    <a:pt x="18124" y="21392"/>
                  </a:moveTo>
                  <a:cubicBezTo>
                    <a:pt x="18147" y="21392"/>
                    <a:pt x="18170" y="21392"/>
                    <a:pt x="18193" y="21415"/>
                  </a:cubicBezTo>
                  <a:lnTo>
                    <a:pt x="18170" y="21415"/>
                  </a:lnTo>
                  <a:cubicBezTo>
                    <a:pt x="18170" y="21415"/>
                    <a:pt x="18147" y="21392"/>
                    <a:pt x="18124" y="21392"/>
                  </a:cubicBezTo>
                  <a:close/>
                  <a:moveTo>
                    <a:pt x="11079" y="21326"/>
                  </a:moveTo>
                  <a:cubicBezTo>
                    <a:pt x="11055" y="21364"/>
                    <a:pt x="11021" y="21401"/>
                    <a:pt x="11003" y="21438"/>
                  </a:cubicBezTo>
                  <a:cubicBezTo>
                    <a:pt x="10980" y="21415"/>
                    <a:pt x="10980" y="21392"/>
                    <a:pt x="10957" y="21370"/>
                  </a:cubicBezTo>
                  <a:cubicBezTo>
                    <a:pt x="10994" y="21351"/>
                    <a:pt x="11031" y="21333"/>
                    <a:pt x="11079" y="21326"/>
                  </a:cubicBezTo>
                  <a:close/>
                  <a:moveTo>
                    <a:pt x="11916" y="21438"/>
                  </a:moveTo>
                  <a:cubicBezTo>
                    <a:pt x="11916" y="21438"/>
                    <a:pt x="11916" y="21461"/>
                    <a:pt x="11916" y="21461"/>
                  </a:cubicBezTo>
                  <a:cubicBezTo>
                    <a:pt x="11893" y="21461"/>
                    <a:pt x="11893" y="21461"/>
                    <a:pt x="11893" y="21438"/>
                  </a:cubicBezTo>
                  <a:close/>
                  <a:moveTo>
                    <a:pt x="15819" y="21506"/>
                  </a:moveTo>
                  <a:lnTo>
                    <a:pt x="15819" y="21506"/>
                  </a:lnTo>
                  <a:cubicBezTo>
                    <a:pt x="16001" y="21575"/>
                    <a:pt x="16161" y="21621"/>
                    <a:pt x="16344" y="21666"/>
                  </a:cubicBezTo>
                  <a:cubicBezTo>
                    <a:pt x="16229" y="21719"/>
                    <a:pt x="16155" y="21748"/>
                    <a:pt x="16096" y="21748"/>
                  </a:cubicBezTo>
                  <a:cubicBezTo>
                    <a:pt x="16002" y="21748"/>
                    <a:pt x="15945" y="21675"/>
                    <a:pt x="15819" y="21506"/>
                  </a:cubicBezTo>
                  <a:close/>
                  <a:moveTo>
                    <a:pt x="18056" y="21826"/>
                  </a:moveTo>
                  <a:cubicBezTo>
                    <a:pt x="18078" y="21826"/>
                    <a:pt x="18101" y="21849"/>
                    <a:pt x="18124" y="21872"/>
                  </a:cubicBezTo>
                  <a:cubicBezTo>
                    <a:pt x="18101" y="21894"/>
                    <a:pt x="18101" y="21940"/>
                    <a:pt x="18078" y="21940"/>
                  </a:cubicBezTo>
                  <a:cubicBezTo>
                    <a:pt x="18056" y="21940"/>
                    <a:pt x="18033" y="21917"/>
                    <a:pt x="17942" y="21872"/>
                  </a:cubicBezTo>
                  <a:cubicBezTo>
                    <a:pt x="17987" y="21849"/>
                    <a:pt x="18010" y="21826"/>
                    <a:pt x="18056" y="21826"/>
                  </a:cubicBezTo>
                  <a:close/>
                  <a:moveTo>
                    <a:pt x="9268" y="21826"/>
                  </a:moveTo>
                  <a:cubicBezTo>
                    <a:pt x="9291" y="21826"/>
                    <a:pt x="9291" y="21826"/>
                    <a:pt x="9314" y="21849"/>
                  </a:cubicBezTo>
                  <a:cubicBezTo>
                    <a:pt x="9314" y="21894"/>
                    <a:pt x="9291" y="21940"/>
                    <a:pt x="9291" y="21986"/>
                  </a:cubicBezTo>
                  <a:cubicBezTo>
                    <a:pt x="9268" y="21986"/>
                    <a:pt x="9245" y="21986"/>
                    <a:pt x="9222" y="21963"/>
                  </a:cubicBezTo>
                  <a:cubicBezTo>
                    <a:pt x="9245" y="21917"/>
                    <a:pt x="9245" y="21872"/>
                    <a:pt x="9268" y="21826"/>
                  </a:cubicBezTo>
                  <a:close/>
                  <a:moveTo>
                    <a:pt x="18489" y="21803"/>
                  </a:moveTo>
                  <a:cubicBezTo>
                    <a:pt x="18581" y="21894"/>
                    <a:pt x="18649" y="21986"/>
                    <a:pt x="18740" y="22054"/>
                  </a:cubicBezTo>
                  <a:cubicBezTo>
                    <a:pt x="18603" y="22031"/>
                    <a:pt x="18467" y="22009"/>
                    <a:pt x="18489" y="21803"/>
                  </a:cubicBezTo>
                  <a:close/>
                  <a:moveTo>
                    <a:pt x="11756" y="22123"/>
                  </a:moveTo>
                  <a:cubicBezTo>
                    <a:pt x="11779" y="22123"/>
                    <a:pt x="11779" y="22123"/>
                    <a:pt x="11802" y="22146"/>
                  </a:cubicBezTo>
                  <a:cubicBezTo>
                    <a:pt x="11802" y="22146"/>
                    <a:pt x="11779" y="22146"/>
                    <a:pt x="11779" y="22168"/>
                  </a:cubicBezTo>
                  <a:cubicBezTo>
                    <a:pt x="11779" y="22146"/>
                    <a:pt x="11756" y="22146"/>
                    <a:pt x="11733" y="22146"/>
                  </a:cubicBezTo>
                  <a:cubicBezTo>
                    <a:pt x="11756" y="22123"/>
                    <a:pt x="11756" y="22123"/>
                    <a:pt x="11756" y="22123"/>
                  </a:cubicBezTo>
                  <a:close/>
                  <a:moveTo>
                    <a:pt x="18930" y="22197"/>
                  </a:moveTo>
                  <a:cubicBezTo>
                    <a:pt x="18984" y="22197"/>
                    <a:pt x="19009" y="22235"/>
                    <a:pt x="19014" y="22305"/>
                  </a:cubicBezTo>
                  <a:lnTo>
                    <a:pt x="19014" y="22305"/>
                  </a:lnTo>
                  <a:cubicBezTo>
                    <a:pt x="18968" y="22282"/>
                    <a:pt x="18923" y="22237"/>
                    <a:pt x="18877" y="22214"/>
                  </a:cubicBezTo>
                  <a:cubicBezTo>
                    <a:pt x="18876" y="22212"/>
                    <a:pt x="18875" y="22209"/>
                    <a:pt x="18874" y="22207"/>
                  </a:cubicBezTo>
                  <a:lnTo>
                    <a:pt x="18874" y="22207"/>
                  </a:lnTo>
                  <a:cubicBezTo>
                    <a:pt x="18895" y="22200"/>
                    <a:pt x="18914" y="22197"/>
                    <a:pt x="18930" y="22197"/>
                  </a:cubicBezTo>
                  <a:close/>
                  <a:moveTo>
                    <a:pt x="11847" y="22716"/>
                  </a:moveTo>
                  <a:lnTo>
                    <a:pt x="11847" y="22716"/>
                  </a:lnTo>
                  <a:cubicBezTo>
                    <a:pt x="12098" y="22830"/>
                    <a:pt x="12098" y="22830"/>
                    <a:pt x="11984" y="23081"/>
                  </a:cubicBezTo>
                  <a:cubicBezTo>
                    <a:pt x="11938" y="22967"/>
                    <a:pt x="11916" y="22876"/>
                    <a:pt x="11847" y="22716"/>
                  </a:cubicBezTo>
                  <a:close/>
                  <a:moveTo>
                    <a:pt x="21388" y="24223"/>
                  </a:moveTo>
                  <a:lnTo>
                    <a:pt x="21411" y="24246"/>
                  </a:lnTo>
                  <a:lnTo>
                    <a:pt x="21388" y="24246"/>
                  </a:lnTo>
                  <a:cubicBezTo>
                    <a:pt x="21388" y="24238"/>
                    <a:pt x="21388" y="24230"/>
                    <a:pt x="21388" y="24223"/>
                  </a:cubicBezTo>
                  <a:close/>
                  <a:moveTo>
                    <a:pt x="15715" y="1"/>
                  </a:moveTo>
                  <a:cubicBezTo>
                    <a:pt x="15619" y="1"/>
                    <a:pt x="15562" y="100"/>
                    <a:pt x="15522" y="302"/>
                  </a:cubicBezTo>
                  <a:cubicBezTo>
                    <a:pt x="15499" y="370"/>
                    <a:pt x="15499" y="416"/>
                    <a:pt x="15476" y="462"/>
                  </a:cubicBezTo>
                  <a:cubicBezTo>
                    <a:pt x="15317" y="895"/>
                    <a:pt x="15317" y="895"/>
                    <a:pt x="15385" y="1352"/>
                  </a:cubicBezTo>
                  <a:cubicBezTo>
                    <a:pt x="15226" y="1246"/>
                    <a:pt x="15066" y="1209"/>
                    <a:pt x="14907" y="1209"/>
                  </a:cubicBezTo>
                  <a:cubicBezTo>
                    <a:pt x="14724" y="1209"/>
                    <a:pt x="14541" y="1257"/>
                    <a:pt x="14358" y="1306"/>
                  </a:cubicBezTo>
                  <a:cubicBezTo>
                    <a:pt x="14153" y="1375"/>
                    <a:pt x="14107" y="1466"/>
                    <a:pt x="14130" y="1694"/>
                  </a:cubicBezTo>
                  <a:cubicBezTo>
                    <a:pt x="14175" y="2082"/>
                    <a:pt x="14449" y="2333"/>
                    <a:pt x="14678" y="2653"/>
                  </a:cubicBezTo>
                  <a:cubicBezTo>
                    <a:pt x="14586" y="2744"/>
                    <a:pt x="14495" y="2835"/>
                    <a:pt x="14404" y="2904"/>
                  </a:cubicBezTo>
                  <a:cubicBezTo>
                    <a:pt x="14107" y="3132"/>
                    <a:pt x="14016" y="3452"/>
                    <a:pt x="14061" y="3794"/>
                  </a:cubicBezTo>
                  <a:cubicBezTo>
                    <a:pt x="14084" y="4159"/>
                    <a:pt x="14289" y="4319"/>
                    <a:pt x="14655" y="4319"/>
                  </a:cubicBezTo>
                  <a:cubicBezTo>
                    <a:pt x="14700" y="4319"/>
                    <a:pt x="14756" y="4309"/>
                    <a:pt x="14809" y="4309"/>
                  </a:cubicBezTo>
                  <a:cubicBezTo>
                    <a:pt x="14835" y="4309"/>
                    <a:pt x="14860" y="4311"/>
                    <a:pt x="14883" y="4319"/>
                  </a:cubicBezTo>
                  <a:cubicBezTo>
                    <a:pt x="14939" y="4333"/>
                    <a:pt x="14991" y="4339"/>
                    <a:pt x="15042" y="4339"/>
                  </a:cubicBezTo>
                  <a:cubicBezTo>
                    <a:pt x="15239" y="4339"/>
                    <a:pt x="15399" y="4241"/>
                    <a:pt x="15545" y="4114"/>
                  </a:cubicBezTo>
                  <a:cubicBezTo>
                    <a:pt x="15591" y="4068"/>
                    <a:pt x="15659" y="4022"/>
                    <a:pt x="15727" y="3977"/>
                  </a:cubicBezTo>
                  <a:cubicBezTo>
                    <a:pt x="15773" y="4068"/>
                    <a:pt x="15796" y="4114"/>
                    <a:pt x="15796" y="4182"/>
                  </a:cubicBezTo>
                  <a:cubicBezTo>
                    <a:pt x="15842" y="4570"/>
                    <a:pt x="15842" y="4981"/>
                    <a:pt x="16070" y="5323"/>
                  </a:cubicBezTo>
                  <a:cubicBezTo>
                    <a:pt x="16138" y="5437"/>
                    <a:pt x="16093" y="5643"/>
                    <a:pt x="16047" y="5826"/>
                  </a:cubicBezTo>
                  <a:cubicBezTo>
                    <a:pt x="15933" y="5620"/>
                    <a:pt x="15842" y="5415"/>
                    <a:pt x="15705" y="5209"/>
                  </a:cubicBezTo>
                  <a:cubicBezTo>
                    <a:pt x="15652" y="5121"/>
                    <a:pt x="15368" y="5020"/>
                    <a:pt x="15189" y="5020"/>
                  </a:cubicBezTo>
                  <a:cubicBezTo>
                    <a:pt x="15136" y="5020"/>
                    <a:pt x="15092" y="5029"/>
                    <a:pt x="15066" y="5049"/>
                  </a:cubicBezTo>
                  <a:cubicBezTo>
                    <a:pt x="14997" y="5095"/>
                    <a:pt x="14906" y="5209"/>
                    <a:pt x="14929" y="5278"/>
                  </a:cubicBezTo>
                  <a:cubicBezTo>
                    <a:pt x="15088" y="5711"/>
                    <a:pt x="15134" y="6214"/>
                    <a:pt x="15408" y="6624"/>
                  </a:cubicBezTo>
                  <a:cubicBezTo>
                    <a:pt x="15527" y="6763"/>
                    <a:pt x="15645" y="6884"/>
                    <a:pt x="15868" y="6884"/>
                  </a:cubicBezTo>
                  <a:cubicBezTo>
                    <a:pt x="15903" y="6884"/>
                    <a:pt x="15939" y="6882"/>
                    <a:pt x="15979" y="6875"/>
                  </a:cubicBezTo>
                  <a:lnTo>
                    <a:pt x="15979" y="6875"/>
                  </a:lnTo>
                  <a:cubicBezTo>
                    <a:pt x="15910" y="7378"/>
                    <a:pt x="15864" y="7857"/>
                    <a:pt x="15819" y="8382"/>
                  </a:cubicBezTo>
                  <a:cubicBezTo>
                    <a:pt x="15545" y="8222"/>
                    <a:pt x="15636" y="8017"/>
                    <a:pt x="15636" y="7834"/>
                  </a:cubicBezTo>
                  <a:cubicBezTo>
                    <a:pt x="15605" y="7519"/>
                    <a:pt x="15606" y="7421"/>
                    <a:pt x="15459" y="7421"/>
                  </a:cubicBezTo>
                  <a:cubicBezTo>
                    <a:pt x="15393" y="7421"/>
                    <a:pt x="15298" y="7441"/>
                    <a:pt x="15157" y="7469"/>
                  </a:cubicBezTo>
                  <a:cubicBezTo>
                    <a:pt x="15135" y="7474"/>
                    <a:pt x="15114" y="7476"/>
                    <a:pt x="15093" y="7476"/>
                  </a:cubicBezTo>
                  <a:cubicBezTo>
                    <a:pt x="14915" y="7476"/>
                    <a:pt x="14769" y="7310"/>
                    <a:pt x="14769" y="7127"/>
                  </a:cubicBezTo>
                  <a:cubicBezTo>
                    <a:pt x="14792" y="6807"/>
                    <a:pt x="14814" y="6510"/>
                    <a:pt x="14792" y="6191"/>
                  </a:cubicBezTo>
                  <a:cubicBezTo>
                    <a:pt x="14769" y="5689"/>
                    <a:pt x="14678" y="5164"/>
                    <a:pt x="14244" y="4798"/>
                  </a:cubicBezTo>
                  <a:cubicBezTo>
                    <a:pt x="14175" y="4730"/>
                    <a:pt x="14084" y="4639"/>
                    <a:pt x="13970" y="4593"/>
                  </a:cubicBezTo>
                  <a:cubicBezTo>
                    <a:pt x="13941" y="4581"/>
                    <a:pt x="13912" y="4575"/>
                    <a:pt x="13883" y="4575"/>
                  </a:cubicBezTo>
                  <a:cubicBezTo>
                    <a:pt x="13751" y="4575"/>
                    <a:pt x="13632" y="4694"/>
                    <a:pt x="13650" y="4844"/>
                  </a:cubicBezTo>
                  <a:cubicBezTo>
                    <a:pt x="13673" y="5049"/>
                    <a:pt x="13719" y="5255"/>
                    <a:pt x="13764" y="5529"/>
                  </a:cubicBezTo>
                  <a:cubicBezTo>
                    <a:pt x="13787" y="5369"/>
                    <a:pt x="13810" y="5278"/>
                    <a:pt x="13856" y="5186"/>
                  </a:cubicBezTo>
                  <a:cubicBezTo>
                    <a:pt x="13879" y="5095"/>
                    <a:pt x="13901" y="4981"/>
                    <a:pt x="13947" y="4844"/>
                  </a:cubicBezTo>
                  <a:cubicBezTo>
                    <a:pt x="14038" y="4935"/>
                    <a:pt x="14175" y="5004"/>
                    <a:pt x="14221" y="5118"/>
                  </a:cubicBezTo>
                  <a:cubicBezTo>
                    <a:pt x="14381" y="5392"/>
                    <a:pt x="14518" y="5643"/>
                    <a:pt x="14541" y="5962"/>
                  </a:cubicBezTo>
                  <a:cubicBezTo>
                    <a:pt x="14541" y="6191"/>
                    <a:pt x="14586" y="6396"/>
                    <a:pt x="14586" y="6602"/>
                  </a:cubicBezTo>
                  <a:cubicBezTo>
                    <a:pt x="14586" y="6739"/>
                    <a:pt x="14563" y="6853"/>
                    <a:pt x="14541" y="7035"/>
                  </a:cubicBezTo>
                  <a:cubicBezTo>
                    <a:pt x="14449" y="6944"/>
                    <a:pt x="14404" y="6898"/>
                    <a:pt x="14381" y="6853"/>
                  </a:cubicBezTo>
                  <a:cubicBezTo>
                    <a:pt x="14221" y="6373"/>
                    <a:pt x="13879" y="6008"/>
                    <a:pt x="13491" y="5689"/>
                  </a:cubicBezTo>
                  <a:cubicBezTo>
                    <a:pt x="13305" y="5534"/>
                    <a:pt x="13098" y="5431"/>
                    <a:pt x="12870" y="5431"/>
                  </a:cubicBezTo>
                  <a:cubicBezTo>
                    <a:pt x="12762" y="5431"/>
                    <a:pt x="12649" y="5455"/>
                    <a:pt x="12532" y="5506"/>
                  </a:cubicBezTo>
                  <a:cubicBezTo>
                    <a:pt x="12304" y="5597"/>
                    <a:pt x="12281" y="5643"/>
                    <a:pt x="12395" y="5848"/>
                  </a:cubicBezTo>
                  <a:cubicBezTo>
                    <a:pt x="12509" y="6054"/>
                    <a:pt x="12623" y="6282"/>
                    <a:pt x="12737" y="6487"/>
                  </a:cubicBezTo>
                  <a:cubicBezTo>
                    <a:pt x="12623" y="6556"/>
                    <a:pt x="12509" y="6602"/>
                    <a:pt x="12395" y="6670"/>
                  </a:cubicBezTo>
                  <a:cubicBezTo>
                    <a:pt x="12441" y="6830"/>
                    <a:pt x="12532" y="6990"/>
                    <a:pt x="12486" y="7104"/>
                  </a:cubicBezTo>
                  <a:cubicBezTo>
                    <a:pt x="12441" y="7195"/>
                    <a:pt x="12258" y="7264"/>
                    <a:pt x="12144" y="7355"/>
                  </a:cubicBezTo>
                  <a:cubicBezTo>
                    <a:pt x="12236" y="7368"/>
                    <a:pt x="12328" y="7374"/>
                    <a:pt x="12419" y="7374"/>
                  </a:cubicBezTo>
                  <a:cubicBezTo>
                    <a:pt x="12795" y="7374"/>
                    <a:pt x="13166" y="7281"/>
                    <a:pt x="13549" y="7281"/>
                  </a:cubicBezTo>
                  <a:cubicBezTo>
                    <a:pt x="13695" y="7281"/>
                    <a:pt x="13842" y="7294"/>
                    <a:pt x="13993" y="7332"/>
                  </a:cubicBezTo>
                  <a:cubicBezTo>
                    <a:pt x="13879" y="7652"/>
                    <a:pt x="13628" y="7720"/>
                    <a:pt x="13399" y="7788"/>
                  </a:cubicBezTo>
                  <a:cubicBezTo>
                    <a:pt x="13194" y="7857"/>
                    <a:pt x="12943" y="7857"/>
                    <a:pt x="12737" y="7880"/>
                  </a:cubicBezTo>
                  <a:cubicBezTo>
                    <a:pt x="12703" y="7891"/>
                    <a:pt x="12669" y="7897"/>
                    <a:pt x="12640" y="7897"/>
                  </a:cubicBezTo>
                  <a:cubicBezTo>
                    <a:pt x="12612" y="7897"/>
                    <a:pt x="12589" y="7891"/>
                    <a:pt x="12578" y="7880"/>
                  </a:cubicBezTo>
                  <a:cubicBezTo>
                    <a:pt x="12235" y="7629"/>
                    <a:pt x="11756" y="7652"/>
                    <a:pt x="11413" y="7423"/>
                  </a:cubicBezTo>
                  <a:cubicBezTo>
                    <a:pt x="11231" y="7309"/>
                    <a:pt x="11208" y="7241"/>
                    <a:pt x="11322" y="7081"/>
                  </a:cubicBezTo>
                  <a:cubicBezTo>
                    <a:pt x="11459" y="6898"/>
                    <a:pt x="11596" y="6693"/>
                    <a:pt x="11665" y="6487"/>
                  </a:cubicBezTo>
                  <a:cubicBezTo>
                    <a:pt x="11756" y="6168"/>
                    <a:pt x="11802" y="5803"/>
                    <a:pt x="11870" y="5460"/>
                  </a:cubicBezTo>
                  <a:cubicBezTo>
                    <a:pt x="11893" y="5301"/>
                    <a:pt x="11756" y="5232"/>
                    <a:pt x="11619" y="5164"/>
                  </a:cubicBezTo>
                  <a:cubicBezTo>
                    <a:pt x="11619" y="5278"/>
                    <a:pt x="11596" y="5369"/>
                    <a:pt x="11596" y="5483"/>
                  </a:cubicBezTo>
                  <a:cubicBezTo>
                    <a:pt x="11619" y="6054"/>
                    <a:pt x="11436" y="6556"/>
                    <a:pt x="11048" y="6990"/>
                  </a:cubicBezTo>
                  <a:cubicBezTo>
                    <a:pt x="10957" y="7104"/>
                    <a:pt x="10866" y="7241"/>
                    <a:pt x="10752" y="7400"/>
                  </a:cubicBezTo>
                  <a:cubicBezTo>
                    <a:pt x="11413" y="7606"/>
                    <a:pt x="12053" y="7766"/>
                    <a:pt x="12349" y="8450"/>
                  </a:cubicBezTo>
                  <a:cubicBezTo>
                    <a:pt x="12227" y="8559"/>
                    <a:pt x="12104" y="8611"/>
                    <a:pt x="11977" y="8611"/>
                  </a:cubicBezTo>
                  <a:cubicBezTo>
                    <a:pt x="11891" y="8611"/>
                    <a:pt x="11802" y="8588"/>
                    <a:pt x="11710" y="8542"/>
                  </a:cubicBezTo>
                  <a:cubicBezTo>
                    <a:pt x="11482" y="8428"/>
                    <a:pt x="11277" y="8291"/>
                    <a:pt x="11071" y="8131"/>
                  </a:cubicBezTo>
                  <a:cubicBezTo>
                    <a:pt x="10877" y="8014"/>
                    <a:pt x="10715" y="7815"/>
                    <a:pt x="10460" y="7815"/>
                  </a:cubicBezTo>
                  <a:cubicBezTo>
                    <a:pt x="10416" y="7815"/>
                    <a:pt x="10369" y="7821"/>
                    <a:pt x="10318" y="7834"/>
                  </a:cubicBezTo>
                  <a:cubicBezTo>
                    <a:pt x="10386" y="8085"/>
                    <a:pt x="10432" y="8336"/>
                    <a:pt x="10500" y="8587"/>
                  </a:cubicBezTo>
                  <a:cubicBezTo>
                    <a:pt x="10660" y="9090"/>
                    <a:pt x="10386" y="9706"/>
                    <a:pt x="9724" y="9957"/>
                  </a:cubicBezTo>
                  <a:cubicBezTo>
                    <a:pt x="9679" y="9729"/>
                    <a:pt x="9656" y="9523"/>
                    <a:pt x="9610" y="9295"/>
                  </a:cubicBezTo>
                  <a:cubicBezTo>
                    <a:pt x="9587" y="9090"/>
                    <a:pt x="9565" y="8884"/>
                    <a:pt x="9565" y="8656"/>
                  </a:cubicBezTo>
                  <a:cubicBezTo>
                    <a:pt x="9565" y="8450"/>
                    <a:pt x="9587" y="8245"/>
                    <a:pt x="9610" y="8040"/>
                  </a:cubicBezTo>
                  <a:cubicBezTo>
                    <a:pt x="9587" y="8017"/>
                    <a:pt x="9565" y="8017"/>
                    <a:pt x="9542" y="8017"/>
                  </a:cubicBezTo>
                  <a:cubicBezTo>
                    <a:pt x="9496" y="8085"/>
                    <a:pt x="9473" y="8177"/>
                    <a:pt x="9428" y="8245"/>
                  </a:cubicBezTo>
                  <a:cubicBezTo>
                    <a:pt x="9268" y="8542"/>
                    <a:pt x="9131" y="8861"/>
                    <a:pt x="8926" y="9135"/>
                  </a:cubicBezTo>
                  <a:cubicBezTo>
                    <a:pt x="8834" y="9249"/>
                    <a:pt x="8629" y="9226"/>
                    <a:pt x="8423" y="9272"/>
                  </a:cubicBezTo>
                  <a:cubicBezTo>
                    <a:pt x="8492" y="8838"/>
                    <a:pt x="8560" y="8405"/>
                    <a:pt x="8629" y="7948"/>
                  </a:cubicBezTo>
                  <a:cubicBezTo>
                    <a:pt x="8674" y="7925"/>
                    <a:pt x="8743" y="7903"/>
                    <a:pt x="8880" y="7857"/>
                  </a:cubicBezTo>
                  <a:cubicBezTo>
                    <a:pt x="8743" y="7743"/>
                    <a:pt x="8629" y="7629"/>
                    <a:pt x="8515" y="7537"/>
                  </a:cubicBezTo>
                  <a:cubicBezTo>
                    <a:pt x="8286" y="7378"/>
                    <a:pt x="8081" y="7218"/>
                    <a:pt x="7876" y="7058"/>
                  </a:cubicBezTo>
                  <a:cubicBezTo>
                    <a:pt x="7807" y="6990"/>
                    <a:pt x="7761" y="6875"/>
                    <a:pt x="7716" y="6784"/>
                  </a:cubicBezTo>
                  <a:cubicBezTo>
                    <a:pt x="7739" y="6761"/>
                    <a:pt x="7739" y="6739"/>
                    <a:pt x="7739" y="6716"/>
                  </a:cubicBezTo>
                  <a:cubicBezTo>
                    <a:pt x="7967" y="6739"/>
                    <a:pt x="8195" y="6739"/>
                    <a:pt x="8423" y="6784"/>
                  </a:cubicBezTo>
                  <a:cubicBezTo>
                    <a:pt x="8652" y="6830"/>
                    <a:pt x="8880" y="6921"/>
                    <a:pt x="9131" y="6944"/>
                  </a:cubicBezTo>
                  <a:cubicBezTo>
                    <a:pt x="8903" y="6784"/>
                    <a:pt x="8834" y="6556"/>
                    <a:pt x="8789" y="6305"/>
                  </a:cubicBezTo>
                  <a:cubicBezTo>
                    <a:pt x="8766" y="6122"/>
                    <a:pt x="8743" y="5917"/>
                    <a:pt x="8560" y="5803"/>
                  </a:cubicBezTo>
                  <a:cubicBezTo>
                    <a:pt x="8516" y="5781"/>
                    <a:pt x="8536" y="5632"/>
                    <a:pt x="8517" y="5519"/>
                  </a:cubicBezTo>
                  <a:lnTo>
                    <a:pt x="8517" y="5519"/>
                  </a:lnTo>
                  <a:cubicBezTo>
                    <a:pt x="8524" y="5522"/>
                    <a:pt x="8531" y="5525"/>
                    <a:pt x="8537" y="5529"/>
                  </a:cubicBezTo>
                  <a:lnTo>
                    <a:pt x="8515" y="5506"/>
                  </a:lnTo>
                  <a:lnTo>
                    <a:pt x="8515" y="5506"/>
                  </a:lnTo>
                  <a:cubicBezTo>
                    <a:pt x="8516" y="5510"/>
                    <a:pt x="8516" y="5515"/>
                    <a:pt x="8517" y="5519"/>
                  </a:cubicBezTo>
                  <a:lnTo>
                    <a:pt x="8517" y="5519"/>
                  </a:lnTo>
                  <a:cubicBezTo>
                    <a:pt x="8433" y="5480"/>
                    <a:pt x="8350" y="5459"/>
                    <a:pt x="8286" y="5437"/>
                  </a:cubicBezTo>
                  <a:cubicBezTo>
                    <a:pt x="8156" y="5394"/>
                    <a:pt x="8026" y="5330"/>
                    <a:pt x="7896" y="5285"/>
                  </a:cubicBezTo>
                  <a:lnTo>
                    <a:pt x="7896" y="5285"/>
                  </a:lnTo>
                  <a:cubicBezTo>
                    <a:pt x="7874" y="5109"/>
                    <a:pt x="7853" y="4954"/>
                    <a:pt x="7876" y="4798"/>
                  </a:cubicBezTo>
                  <a:cubicBezTo>
                    <a:pt x="7876" y="4479"/>
                    <a:pt x="7830" y="4388"/>
                    <a:pt x="7533" y="4342"/>
                  </a:cubicBezTo>
                  <a:cubicBezTo>
                    <a:pt x="7351" y="4296"/>
                    <a:pt x="7168" y="4296"/>
                    <a:pt x="6985" y="4273"/>
                  </a:cubicBezTo>
                  <a:cubicBezTo>
                    <a:pt x="6848" y="4251"/>
                    <a:pt x="6689" y="4273"/>
                    <a:pt x="6620" y="4114"/>
                  </a:cubicBezTo>
                  <a:cubicBezTo>
                    <a:pt x="6506" y="4159"/>
                    <a:pt x="6369" y="4205"/>
                    <a:pt x="6255" y="4273"/>
                  </a:cubicBezTo>
                  <a:cubicBezTo>
                    <a:pt x="6138" y="4379"/>
                    <a:pt x="6021" y="4436"/>
                    <a:pt x="5894" y="4436"/>
                  </a:cubicBezTo>
                  <a:cubicBezTo>
                    <a:pt x="5774" y="4436"/>
                    <a:pt x="5646" y="4385"/>
                    <a:pt x="5502" y="4273"/>
                  </a:cubicBezTo>
                  <a:cubicBezTo>
                    <a:pt x="5730" y="3315"/>
                    <a:pt x="6209" y="2470"/>
                    <a:pt x="6894" y="1671"/>
                  </a:cubicBezTo>
                  <a:cubicBezTo>
                    <a:pt x="6963" y="1785"/>
                    <a:pt x="7031" y="1854"/>
                    <a:pt x="7054" y="1945"/>
                  </a:cubicBezTo>
                  <a:cubicBezTo>
                    <a:pt x="7214" y="2630"/>
                    <a:pt x="7145" y="3292"/>
                    <a:pt x="6666" y="3863"/>
                  </a:cubicBezTo>
                  <a:cubicBezTo>
                    <a:pt x="6597" y="3954"/>
                    <a:pt x="6552" y="4022"/>
                    <a:pt x="6620" y="4114"/>
                  </a:cubicBezTo>
                  <a:cubicBezTo>
                    <a:pt x="6963" y="4091"/>
                    <a:pt x="7054" y="3794"/>
                    <a:pt x="7145" y="3543"/>
                  </a:cubicBezTo>
                  <a:cubicBezTo>
                    <a:pt x="7259" y="3246"/>
                    <a:pt x="7351" y="2904"/>
                    <a:pt x="7351" y="2584"/>
                  </a:cubicBezTo>
                  <a:cubicBezTo>
                    <a:pt x="7351" y="2310"/>
                    <a:pt x="7236" y="2014"/>
                    <a:pt x="7145" y="1763"/>
                  </a:cubicBezTo>
                  <a:cubicBezTo>
                    <a:pt x="7100" y="1648"/>
                    <a:pt x="6917" y="1580"/>
                    <a:pt x="6803" y="1580"/>
                  </a:cubicBezTo>
                  <a:cubicBezTo>
                    <a:pt x="6643" y="1580"/>
                    <a:pt x="6483" y="1626"/>
                    <a:pt x="6415" y="1831"/>
                  </a:cubicBezTo>
                  <a:cubicBezTo>
                    <a:pt x="6369" y="1968"/>
                    <a:pt x="6255" y="2059"/>
                    <a:pt x="6141" y="2173"/>
                  </a:cubicBezTo>
                  <a:cubicBezTo>
                    <a:pt x="6072" y="2242"/>
                    <a:pt x="6004" y="2310"/>
                    <a:pt x="5890" y="2425"/>
                  </a:cubicBezTo>
                  <a:cubicBezTo>
                    <a:pt x="5867" y="2288"/>
                    <a:pt x="5844" y="2173"/>
                    <a:pt x="5821" y="2059"/>
                  </a:cubicBezTo>
                  <a:cubicBezTo>
                    <a:pt x="5798" y="1831"/>
                    <a:pt x="5776" y="1603"/>
                    <a:pt x="5730" y="1375"/>
                  </a:cubicBezTo>
                  <a:cubicBezTo>
                    <a:pt x="5676" y="1177"/>
                    <a:pt x="5552" y="1079"/>
                    <a:pt x="5390" y="1079"/>
                  </a:cubicBezTo>
                  <a:cubicBezTo>
                    <a:pt x="5346" y="1079"/>
                    <a:pt x="5300" y="1086"/>
                    <a:pt x="5251" y="1101"/>
                  </a:cubicBezTo>
                  <a:cubicBezTo>
                    <a:pt x="4840" y="1260"/>
                    <a:pt x="4497" y="1466"/>
                    <a:pt x="4360" y="1922"/>
                  </a:cubicBezTo>
                  <a:cubicBezTo>
                    <a:pt x="4315" y="2059"/>
                    <a:pt x="4201" y="2151"/>
                    <a:pt x="4132" y="2265"/>
                  </a:cubicBezTo>
                  <a:cubicBezTo>
                    <a:pt x="4064" y="2379"/>
                    <a:pt x="3995" y="2470"/>
                    <a:pt x="3927" y="2607"/>
                  </a:cubicBezTo>
                  <a:cubicBezTo>
                    <a:pt x="3881" y="2607"/>
                    <a:pt x="3767" y="2630"/>
                    <a:pt x="3676" y="2630"/>
                  </a:cubicBezTo>
                  <a:cubicBezTo>
                    <a:pt x="4041" y="3132"/>
                    <a:pt x="4406" y="3611"/>
                    <a:pt x="4771" y="4091"/>
                  </a:cubicBezTo>
                  <a:cubicBezTo>
                    <a:pt x="4683" y="4238"/>
                    <a:pt x="4585" y="4290"/>
                    <a:pt x="4490" y="4290"/>
                  </a:cubicBezTo>
                  <a:cubicBezTo>
                    <a:pt x="4437" y="4290"/>
                    <a:pt x="4386" y="4275"/>
                    <a:pt x="4338" y="4251"/>
                  </a:cubicBezTo>
                  <a:cubicBezTo>
                    <a:pt x="3767" y="3954"/>
                    <a:pt x="3151" y="3748"/>
                    <a:pt x="2717" y="3246"/>
                  </a:cubicBezTo>
                  <a:cubicBezTo>
                    <a:pt x="2489" y="2972"/>
                    <a:pt x="2489" y="2630"/>
                    <a:pt x="2443" y="2310"/>
                  </a:cubicBezTo>
                  <a:cubicBezTo>
                    <a:pt x="2420" y="2219"/>
                    <a:pt x="2580" y="2105"/>
                    <a:pt x="2649" y="1991"/>
                  </a:cubicBezTo>
                  <a:cubicBezTo>
                    <a:pt x="2877" y="2151"/>
                    <a:pt x="3082" y="2265"/>
                    <a:pt x="3311" y="2425"/>
                  </a:cubicBezTo>
                  <a:cubicBezTo>
                    <a:pt x="3180" y="2034"/>
                    <a:pt x="2947" y="1829"/>
                    <a:pt x="2690" y="1829"/>
                  </a:cubicBezTo>
                  <a:cubicBezTo>
                    <a:pt x="2676" y="1829"/>
                    <a:pt x="2662" y="1830"/>
                    <a:pt x="2649" y="1831"/>
                  </a:cubicBezTo>
                  <a:cubicBezTo>
                    <a:pt x="2352" y="1877"/>
                    <a:pt x="2146" y="2196"/>
                    <a:pt x="2192" y="2516"/>
                  </a:cubicBezTo>
                  <a:cubicBezTo>
                    <a:pt x="2261" y="2950"/>
                    <a:pt x="2397" y="3338"/>
                    <a:pt x="2786" y="3611"/>
                  </a:cubicBezTo>
                  <a:cubicBezTo>
                    <a:pt x="2945" y="3703"/>
                    <a:pt x="3128" y="3794"/>
                    <a:pt x="3311" y="3908"/>
                  </a:cubicBezTo>
                  <a:cubicBezTo>
                    <a:pt x="3539" y="4045"/>
                    <a:pt x="3767" y="4182"/>
                    <a:pt x="3995" y="4319"/>
                  </a:cubicBezTo>
                  <a:cubicBezTo>
                    <a:pt x="4018" y="4342"/>
                    <a:pt x="4041" y="4410"/>
                    <a:pt x="4132" y="4502"/>
                  </a:cubicBezTo>
                  <a:cubicBezTo>
                    <a:pt x="3950" y="4456"/>
                    <a:pt x="3858" y="4433"/>
                    <a:pt x="3767" y="4410"/>
                  </a:cubicBezTo>
                  <a:cubicBezTo>
                    <a:pt x="3265" y="4319"/>
                    <a:pt x="2740" y="4228"/>
                    <a:pt x="2238" y="4136"/>
                  </a:cubicBezTo>
                  <a:lnTo>
                    <a:pt x="2238" y="4136"/>
                  </a:lnTo>
                  <a:cubicBezTo>
                    <a:pt x="2489" y="4205"/>
                    <a:pt x="2740" y="4273"/>
                    <a:pt x="2991" y="4319"/>
                  </a:cubicBezTo>
                  <a:cubicBezTo>
                    <a:pt x="3470" y="4433"/>
                    <a:pt x="3927" y="4524"/>
                    <a:pt x="4383" y="4639"/>
                  </a:cubicBezTo>
                  <a:cubicBezTo>
                    <a:pt x="4475" y="4661"/>
                    <a:pt x="4543" y="4753"/>
                    <a:pt x="4612" y="4798"/>
                  </a:cubicBezTo>
                  <a:cubicBezTo>
                    <a:pt x="4634" y="4821"/>
                    <a:pt x="4680" y="4844"/>
                    <a:pt x="4726" y="4890"/>
                  </a:cubicBezTo>
                  <a:cubicBezTo>
                    <a:pt x="4657" y="4981"/>
                    <a:pt x="4612" y="5095"/>
                    <a:pt x="4520" y="5164"/>
                  </a:cubicBezTo>
                  <a:cubicBezTo>
                    <a:pt x="4269" y="5346"/>
                    <a:pt x="4018" y="5552"/>
                    <a:pt x="3721" y="5689"/>
                  </a:cubicBezTo>
                  <a:cubicBezTo>
                    <a:pt x="3517" y="5791"/>
                    <a:pt x="3299" y="5836"/>
                    <a:pt x="3079" y="5836"/>
                  </a:cubicBezTo>
                  <a:cubicBezTo>
                    <a:pt x="2904" y="5836"/>
                    <a:pt x="2729" y="5807"/>
                    <a:pt x="2557" y="5757"/>
                  </a:cubicBezTo>
                  <a:cubicBezTo>
                    <a:pt x="2215" y="5689"/>
                    <a:pt x="2055" y="5392"/>
                    <a:pt x="1964" y="5072"/>
                  </a:cubicBezTo>
                  <a:cubicBezTo>
                    <a:pt x="1918" y="5004"/>
                    <a:pt x="1918" y="4913"/>
                    <a:pt x="1895" y="4844"/>
                  </a:cubicBezTo>
                  <a:lnTo>
                    <a:pt x="1827" y="4821"/>
                  </a:lnTo>
                  <a:cubicBezTo>
                    <a:pt x="1827" y="4913"/>
                    <a:pt x="1781" y="5004"/>
                    <a:pt x="1804" y="5095"/>
                  </a:cubicBezTo>
                  <a:cubicBezTo>
                    <a:pt x="1873" y="5415"/>
                    <a:pt x="1964" y="5734"/>
                    <a:pt x="2306" y="5848"/>
                  </a:cubicBezTo>
                  <a:cubicBezTo>
                    <a:pt x="2649" y="5940"/>
                    <a:pt x="2991" y="6008"/>
                    <a:pt x="3333" y="6077"/>
                  </a:cubicBezTo>
                  <a:cubicBezTo>
                    <a:pt x="3349" y="6084"/>
                    <a:pt x="3361" y="6087"/>
                    <a:pt x="3372" y="6087"/>
                  </a:cubicBezTo>
                  <a:cubicBezTo>
                    <a:pt x="3394" y="6087"/>
                    <a:pt x="3409" y="6077"/>
                    <a:pt x="3425" y="6077"/>
                  </a:cubicBezTo>
                  <a:cubicBezTo>
                    <a:pt x="3721" y="5871"/>
                    <a:pt x="4018" y="5689"/>
                    <a:pt x="4292" y="5506"/>
                  </a:cubicBezTo>
                  <a:cubicBezTo>
                    <a:pt x="4315" y="5483"/>
                    <a:pt x="4360" y="5483"/>
                    <a:pt x="4383" y="5460"/>
                  </a:cubicBezTo>
                  <a:cubicBezTo>
                    <a:pt x="4406" y="5437"/>
                    <a:pt x="4429" y="5415"/>
                    <a:pt x="4452" y="5369"/>
                  </a:cubicBezTo>
                  <a:cubicBezTo>
                    <a:pt x="4475" y="5392"/>
                    <a:pt x="4497" y="5415"/>
                    <a:pt x="4497" y="5415"/>
                  </a:cubicBezTo>
                  <a:cubicBezTo>
                    <a:pt x="4475" y="5437"/>
                    <a:pt x="4452" y="5483"/>
                    <a:pt x="4429" y="5506"/>
                  </a:cubicBezTo>
                  <a:cubicBezTo>
                    <a:pt x="4246" y="5780"/>
                    <a:pt x="4087" y="6054"/>
                    <a:pt x="3927" y="6350"/>
                  </a:cubicBezTo>
                  <a:cubicBezTo>
                    <a:pt x="3904" y="6373"/>
                    <a:pt x="3881" y="6396"/>
                    <a:pt x="3835" y="6396"/>
                  </a:cubicBezTo>
                  <a:cubicBezTo>
                    <a:pt x="3470" y="6556"/>
                    <a:pt x="3425" y="6761"/>
                    <a:pt x="3699" y="7058"/>
                  </a:cubicBezTo>
                  <a:cubicBezTo>
                    <a:pt x="3721" y="7081"/>
                    <a:pt x="3767" y="7127"/>
                    <a:pt x="3790" y="7149"/>
                  </a:cubicBezTo>
                  <a:cubicBezTo>
                    <a:pt x="3961" y="7335"/>
                    <a:pt x="4160" y="7423"/>
                    <a:pt x="4380" y="7423"/>
                  </a:cubicBezTo>
                  <a:cubicBezTo>
                    <a:pt x="4511" y="7423"/>
                    <a:pt x="4649" y="7392"/>
                    <a:pt x="4794" y="7332"/>
                  </a:cubicBezTo>
                  <a:cubicBezTo>
                    <a:pt x="5433" y="7058"/>
                    <a:pt x="5730" y="6556"/>
                    <a:pt x="5730" y="5871"/>
                  </a:cubicBezTo>
                  <a:cubicBezTo>
                    <a:pt x="5730" y="5848"/>
                    <a:pt x="5753" y="5826"/>
                    <a:pt x="5776" y="5757"/>
                  </a:cubicBezTo>
                  <a:cubicBezTo>
                    <a:pt x="5935" y="5826"/>
                    <a:pt x="6095" y="5917"/>
                    <a:pt x="6255" y="5985"/>
                  </a:cubicBezTo>
                  <a:cubicBezTo>
                    <a:pt x="6575" y="6122"/>
                    <a:pt x="6871" y="6236"/>
                    <a:pt x="7191" y="6373"/>
                  </a:cubicBezTo>
                  <a:cubicBezTo>
                    <a:pt x="7351" y="6442"/>
                    <a:pt x="7442" y="6579"/>
                    <a:pt x="7419" y="6761"/>
                  </a:cubicBezTo>
                  <a:cubicBezTo>
                    <a:pt x="7419" y="6967"/>
                    <a:pt x="7510" y="7104"/>
                    <a:pt x="7647" y="7218"/>
                  </a:cubicBezTo>
                  <a:cubicBezTo>
                    <a:pt x="7921" y="7446"/>
                    <a:pt x="8195" y="7652"/>
                    <a:pt x="8469" y="7903"/>
                  </a:cubicBezTo>
                  <a:cubicBezTo>
                    <a:pt x="8218" y="7925"/>
                    <a:pt x="8058" y="7925"/>
                    <a:pt x="7876" y="7948"/>
                  </a:cubicBezTo>
                  <a:cubicBezTo>
                    <a:pt x="7870" y="7949"/>
                    <a:pt x="7863" y="7949"/>
                    <a:pt x="7856" y="7949"/>
                  </a:cubicBezTo>
                  <a:cubicBezTo>
                    <a:pt x="7647" y="7949"/>
                    <a:pt x="6960" y="7624"/>
                    <a:pt x="6894" y="7469"/>
                  </a:cubicBezTo>
                  <a:cubicBezTo>
                    <a:pt x="6871" y="7400"/>
                    <a:pt x="6917" y="7332"/>
                    <a:pt x="6917" y="7241"/>
                  </a:cubicBezTo>
                  <a:cubicBezTo>
                    <a:pt x="6917" y="6807"/>
                    <a:pt x="6734" y="6556"/>
                    <a:pt x="6323" y="6442"/>
                  </a:cubicBezTo>
                  <a:cubicBezTo>
                    <a:pt x="6264" y="6422"/>
                    <a:pt x="6207" y="6412"/>
                    <a:pt x="6153" y="6412"/>
                  </a:cubicBezTo>
                  <a:cubicBezTo>
                    <a:pt x="5902" y="6412"/>
                    <a:pt x="5738" y="6624"/>
                    <a:pt x="5776" y="6944"/>
                  </a:cubicBezTo>
                  <a:cubicBezTo>
                    <a:pt x="5821" y="7195"/>
                    <a:pt x="6004" y="7355"/>
                    <a:pt x="6164" y="7537"/>
                  </a:cubicBezTo>
                  <a:cubicBezTo>
                    <a:pt x="6643" y="7606"/>
                    <a:pt x="6757" y="7674"/>
                    <a:pt x="6826" y="7903"/>
                  </a:cubicBezTo>
                  <a:cubicBezTo>
                    <a:pt x="6725" y="7907"/>
                    <a:pt x="6645" y="7911"/>
                    <a:pt x="6579" y="7911"/>
                  </a:cubicBezTo>
                  <a:cubicBezTo>
                    <a:pt x="6316" y="7911"/>
                    <a:pt x="6287" y="7852"/>
                    <a:pt x="6141" y="7560"/>
                  </a:cubicBezTo>
                  <a:cubicBezTo>
                    <a:pt x="6050" y="7515"/>
                    <a:pt x="5958" y="7492"/>
                    <a:pt x="5890" y="7446"/>
                  </a:cubicBezTo>
                  <a:cubicBezTo>
                    <a:pt x="5823" y="7389"/>
                    <a:pt x="5764" y="7363"/>
                    <a:pt x="5708" y="7363"/>
                  </a:cubicBezTo>
                  <a:cubicBezTo>
                    <a:pt x="5630" y="7363"/>
                    <a:pt x="5558" y="7412"/>
                    <a:pt x="5479" y="7492"/>
                  </a:cubicBezTo>
                  <a:cubicBezTo>
                    <a:pt x="5753" y="7652"/>
                    <a:pt x="5844" y="7880"/>
                    <a:pt x="5776" y="8177"/>
                  </a:cubicBezTo>
                  <a:cubicBezTo>
                    <a:pt x="5525" y="8336"/>
                    <a:pt x="5205" y="8177"/>
                    <a:pt x="4977" y="8382"/>
                  </a:cubicBezTo>
                  <a:cubicBezTo>
                    <a:pt x="5160" y="8402"/>
                    <a:pt x="5348" y="8432"/>
                    <a:pt x="5532" y="8432"/>
                  </a:cubicBezTo>
                  <a:cubicBezTo>
                    <a:pt x="5761" y="8432"/>
                    <a:pt x="5984" y="8386"/>
                    <a:pt x="6186" y="8222"/>
                  </a:cubicBezTo>
                  <a:cubicBezTo>
                    <a:pt x="6186" y="8222"/>
                    <a:pt x="6209" y="8199"/>
                    <a:pt x="6232" y="8199"/>
                  </a:cubicBezTo>
                  <a:cubicBezTo>
                    <a:pt x="6666" y="8222"/>
                    <a:pt x="7122" y="8177"/>
                    <a:pt x="7533" y="8336"/>
                  </a:cubicBezTo>
                  <a:cubicBezTo>
                    <a:pt x="7465" y="8359"/>
                    <a:pt x="7396" y="8405"/>
                    <a:pt x="7328" y="8450"/>
                  </a:cubicBezTo>
                  <a:cubicBezTo>
                    <a:pt x="7236" y="8496"/>
                    <a:pt x="7122" y="8565"/>
                    <a:pt x="7031" y="8633"/>
                  </a:cubicBezTo>
                  <a:lnTo>
                    <a:pt x="7031" y="8610"/>
                  </a:lnTo>
                  <a:cubicBezTo>
                    <a:pt x="6963" y="8633"/>
                    <a:pt x="6894" y="8656"/>
                    <a:pt x="6848" y="8701"/>
                  </a:cubicBezTo>
                  <a:lnTo>
                    <a:pt x="6848" y="8679"/>
                  </a:lnTo>
                  <a:cubicBezTo>
                    <a:pt x="6803" y="8724"/>
                    <a:pt x="6780" y="8793"/>
                    <a:pt x="6734" y="8793"/>
                  </a:cubicBezTo>
                  <a:cubicBezTo>
                    <a:pt x="6483" y="8816"/>
                    <a:pt x="6209" y="8816"/>
                    <a:pt x="5958" y="8838"/>
                  </a:cubicBezTo>
                  <a:cubicBezTo>
                    <a:pt x="5525" y="8861"/>
                    <a:pt x="5137" y="8930"/>
                    <a:pt x="4817" y="9249"/>
                  </a:cubicBezTo>
                  <a:cubicBezTo>
                    <a:pt x="4798" y="9287"/>
                    <a:pt x="4779" y="9340"/>
                    <a:pt x="4773" y="9396"/>
                  </a:cubicBezTo>
                  <a:lnTo>
                    <a:pt x="4773" y="9396"/>
                  </a:lnTo>
                  <a:cubicBezTo>
                    <a:pt x="5131" y="9208"/>
                    <a:pt x="5490" y="9042"/>
                    <a:pt x="5923" y="9042"/>
                  </a:cubicBezTo>
                  <a:cubicBezTo>
                    <a:pt x="5950" y="9042"/>
                    <a:pt x="5977" y="9043"/>
                    <a:pt x="6004" y="9044"/>
                  </a:cubicBezTo>
                  <a:cubicBezTo>
                    <a:pt x="6164" y="9044"/>
                    <a:pt x="6301" y="9044"/>
                    <a:pt x="6392" y="9204"/>
                  </a:cubicBezTo>
                  <a:cubicBezTo>
                    <a:pt x="6438" y="9295"/>
                    <a:pt x="6575" y="9386"/>
                    <a:pt x="6666" y="9386"/>
                  </a:cubicBezTo>
                  <a:cubicBezTo>
                    <a:pt x="6940" y="9386"/>
                    <a:pt x="7100" y="9569"/>
                    <a:pt x="7214" y="9751"/>
                  </a:cubicBezTo>
                  <a:cubicBezTo>
                    <a:pt x="7419" y="10048"/>
                    <a:pt x="7624" y="10345"/>
                    <a:pt x="7739" y="10687"/>
                  </a:cubicBezTo>
                  <a:cubicBezTo>
                    <a:pt x="7830" y="10893"/>
                    <a:pt x="7898" y="11189"/>
                    <a:pt x="7624" y="11441"/>
                  </a:cubicBezTo>
                  <a:cubicBezTo>
                    <a:pt x="7282" y="10984"/>
                    <a:pt x="7328" y="10368"/>
                    <a:pt x="6917" y="9934"/>
                  </a:cubicBezTo>
                  <a:cubicBezTo>
                    <a:pt x="6917" y="10162"/>
                    <a:pt x="6894" y="10368"/>
                    <a:pt x="6894" y="10550"/>
                  </a:cubicBezTo>
                  <a:cubicBezTo>
                    <a:pt x="6894" y="10687"/>
                    <a:pt x="6917" y="10801"/>
                    <a:pt x="6917" y="10938"/>
                  </a:cubicBezTo>
                  <a:cubicBezTo>
                    <a:pt x="6940" y="11463"/>
                    <a:pt x="6940" y="11463"/>
                    <a:pt x="6392" y="11692"/>
                  </a:cubicBezTo>
                  <a:cubicBezTo>
                    <a:pt x="6369" y="11532"/>
                    <a:pt x="6301" y="11395"/>
                    <a:pt x="6301" y="11235"/>
                  </a:cubicBezTo>
                  <a:cubicBezTo>
                    <a:pt x="6278" y="10893"/>
                    <a:pt x="6323" y="10528"/>
                    <a:pt x="6323" y="10185"/>
                  </a:cubicBezTo>
                  <a:cubicBezTo>
                    <a:pt x="6323" y="10048"/>
                    <a:pt x="6323" y="9934"/>
                    <a:pt x="6278" y="9820"/>
                  </a:cubicBezTo>
                  <a:cubicBezTo>
                    <a:pt x="5913" y="10185"/>
                    <a:pt x="5593" y="10596"/>
                    <a:pt x="5091" y="10824"/>
                  </a:cubicBezTo>
                  <a:cubicBezTo>
                    <a:pt x="5091" y="10254"/>
                    <a:pt x="4977" y="10345"/>
                    <a:pt x="6072" y="9318"/>
                  </a:cubicBezTo>
                  <a:lnTo>
                    <a:pt x="6072" y="9318"/>
                  </a:lnTo>
                  <a:cubicBezTo>
                    <a:pt x="5707" y="9363"/>
                    <a:pt x="5479" y="9546"/>
                    <a:pt x="5228" y="9683"/>
                  </a:cubicBezTo>
                  <a:cubicBezTo>
                    <a:pt x="5000" y="9820"/>
                    <a:pt x="4748" y="9957"/>
                    <a:pt x="4475" y="10117"/>
                  </a:cubicBezTo>
                  <a:cubicBezTo>
                    <a:pt x="4520" y="10208"/>
                    <a:pt x="4589" y="10322"/>
                    <a:pt x="4657" y="10436"/>
                  </a:cubicBezTo>
                  <a:cubicBezTo>
                    <a:pt x="4771" y="10345"/>
                    <a:pt x="4885" y="10254"/>
                    <a:pt x="5045" y="10139"/>
                  </a:cubicBezTo>
                  <a:lnTo>
                    <a:pt x="5045" y="10139"/>
                  </a:lnTo>
                  <a:cubicBezTo>
                    <a:pt x="5000" y="10368"/>
                    <a:pt x="4954" y="10550"/>
                    <a:pt x="4931" y="10756"/>
                  </a:cubicBezTo>
                  <a:cubicBezTo>
                    <a:pt x="4931" y="10912"/>
                    <a:pt x="4974" y="10982"/>
                    <a:pt x="5059" y="10982"/>
                  </a:cubicBezTo>
                  <a:cubicBezTo>
                    <a:pt x="5099" y="10982"/>
                    <a:pt x="5147" y="10967"/>
                    <a:pt x="5205" y="10938"/>
                  </a:cubicBezTo>
                  <a:cubicBezTo>
                    <a:pt x="5410" y="10824"/>
                    <a:pt x="5593" y="10687"/>
                    <a:pt x="5776" y="10550"/>
                  </a:cubicBezTo>
                  <a:cubicBezTo>
                    <a:pt x="5867" y="10482"/>
                    <a:pt x="5958" y="10413"/>
                    <a:pt x="6072" y="10299"/>
                  </a:cubicBezTo>
                  <a:cubicBezTo>
                    <a:pt x="6072" y="10436"/>
                    <a:pt x="6095" y="10505"/>
                    <a:pt x="6095" y="10596"/>
                  </a:cubicBezTo>
                  <a:cubicBezTo>
                    <a:pt x="5981" y="11007"/>
                    <a:pt x="6141" y="11372"/>
                    <a:pt x="6301" y="11760"/>
                  </a:cubicBezTo>
                  <a:cubicBezTo>
                    <a:pt x="6415" y="12034"/>
                    <a:pt x="6506" y="12308"/>
                    <a:pt x="6620" y="12627"/>
                  </a:cubicBezTo>
                  <a:cubicBezTo>
                    <a:pt x="6458" y="12615"/>
                    <a:pt x="6303" y="12555"/>
                    <a:pt x="6155" y="12555"/>
                  </a:cubicBezTo>
                  <a:cubicBezTo>
                    <a:pt x="6031" y="12555"/>
                    <a:pt x="5912" y="12596"/>
                    <a:pt x="5798" y="12742"/>
                  </a:cubicBezTo>
                  <a:cubicBezTo>
                    <a:pt x="5847" y="12736"/>
                    <a:pt x="5894" y="12734"/>
                    <a:pt x="5940" y="12734"/>
                  </a:cubicBezTo>
                  <a:cubicBezTo>
                    <a:pt x="6476" y="12734"/>
                    <a:pt x="6835" y="13086"/>
                    <a:pt x="7214" y="13381"/>
                  </a:cubicBezTo>
                  <a:cubicBezTo>
                    <a:pt x="7191" y="13404"/>
                    <a:pt x="7191" y="13426"/>
                    <a:pt x="7191" y="13449"/>
                  </a:cubicBezTo>
                  <a:cubicBezTo>
                    <a:pt x="7115" y="13449"/>
                    <a:pt x="7039" y="13459"/>
                    <a:pt x="6969" y="13459"/>
                  </a:cubicBezTo>
                  <a:cubicBezTo>
                    <a:pt x="6935" y="13459"/>
                    <a:pt x="6902" y="13457"/>
                    <a:pt x="6871" y="13449"/>
                  </a:cubicBezTo>
                  <a:cubicBezTo>
                    <a:pt x="6666" y="13381"/>
                    <a:pt x="6460" y="13267"/>
                    <a:pt x="6278" y="13198"/>
                  </a:cubicBezTo>
                  <a:cubicBezTo>
                    <a:pt x="6141" y="13175"/>
                    <a:pt x="6027" y="13130"/>
                    <a:pt x="5890" y="13130"/>
                  </a:cubicBezTo>
                  <a:cubicBezTo>
                    <a:pt x="5639" y="13152"/>
                    <a:pt x="5525" y="13335"/>
                    <a:pt x="5547" y="13586"/>
                  </a:cubicBezTo>
                  <a:cubicBezTo>
                    <a:pt x="5570" y="13655"/>
                    <a:pt x="5570" y="13723"/>
                    <a:pt x="5593" y="13792"/>
                  </a:cubicBezTo>
                  <a:cubicBezTo>
                    <a:pt x="5502" y="13837"/>
                    <a:pt x="5410" y="13837"/>
                    <a:pt x="5342" y="13883"/>
                  </a:cubicBezTo>
                  <a:cubicBezTo>
                    <a:pt x="5289" y="13915"/>
                    <a:pt x="5241" y="13932"/>
                    <a:pt x="5193" y="13932"/>
                  </a:cubicBezTo>
                  <a:cubicBezTo>
                    <a:pt x="5138" y="13932"/>
                    <a:pt x="5084" y="13909"/>
                    <a:pt x="5022" y="13860"/>
                  </a:cubicBezTo>
                  <a:cubicBezTo>
                    <a:pt x="4931" y="13814"/>
                    <a:pt x="4817" y="13769"/>
                    <a:pt x="4703" y="13746"/>
                  </a:cubicBezTo>
                  <a:cubicBezTo>
                    <a:pt x="4656" y="13736"/>
                    <a:pt x="4604" y="13731"/>
                    <a:pt x="4557" y="13731"/>
                  </a:cubicBezTo>
                  <a:cubicBezTo>
                    <a:pt x="4491" y="13731"/>
                    <a:pt x="4433" y="13742"/>
                    <a:pt x="4406" y="13769"/>
                  </a:cubicBezTo>
                  <a:cubicBezTo>
                    <a:pt x="4360" y="13814"/>
                    <a:pt x="4360" y="13951"/>
                    <a:pt x="4383" y="14043"/>
                  </a:cubicBezTo>
                  <a:cubicBezTo>
                    <a:pt x="4452" y="14294"/>
                    <a:pt x="4520" y="14522"/>
                    <a:pt x="4612" y="14796"/>
                  </a:cubicBezTo>
                  <a:cubicBezTo>
                    <a:pt x="4657" y="14750"/>
                    <a:pt x="4748" y="14705"/>
                    <a:pt x="4817" y="14659"/>
                  </a:cubicBezTo>
                  <a:cubicBezTo>
                    <a:pt x="4726" y="14408"/>
                    <a:pt x="4634" y="14180"/>
                    <a:pt x="4543" y="13928"/>
                  </a:cubicBezTo>
                  <a:cubicBezTo>
                    <a:pt x="4794" y="13928"/>
                    <a:pt x="4908" y="14043"/>
                    <a:pt x="5022" y="14180"/>
                  </a:cubicBezTo>
                  <a:cubicBezTo>
                    <a:pt x="5388" y="14727"/>
                    <a:pt x="5776" y="15275"/>
                    <a:pt x="6141" y="15823"/>
                  </a:cubicBezTo>
                  <a:cubicBezTo>
                    <a:pt x="6164" y="15869"/>
                    <a:pt x="6186" y="15960"/>
                    <a:pt x="6209" y="16051"/>
                  </a:cubicBezTo>
                  <a:cubicBezTo>
                    <a:pt x="6118" y="16051"/>
                    <a:pt x="6072" y="16051"/>
                    <a:pt x="6027" y="16028"/>
                  </a:cubicBezTo>
                  <a:cubicBezTo>
                    <a:pt x="5730" y="15869"/>
                    <a:pt x="5433" y="15663"/>
                    <a:pt x="5114" y="15549"/>
                  </a:cubicBezTo>
                  <a:cubicBezTo>
                    <a:pt x="5042" y="15525"/>
                    <a:pt x="4965" y="15515"/>
                    <a:pt x="4885" y="15515"/>
                  </a:cubicBezTo>
                  <a:cubicBezTo>
                    <a:pt x="4736" y="15515"/>
                    <a:pt x="4578" y="15550"/>
                    <a:pt x="4429" y="15595"/>
                  </a:cubicBezTo>
                  <a:cubicBezTo>
                    <a:pt x="4368" y="15610"/>
                    <a:pt x="4312" y="15618"/>
                    <a:pt x="4259" y="15618"/>
                  </a:cubicBezTo>
                  <a:cubicBezTo>
                    <a:pt x="4153" y="15618"/>
                    <a:pt x="4056" y="15587"/>
                    <a:pt x="3950" y="15526"/>
                  </a:cubicBezTo>
                  <a:cubicBezTo>
                    <a:pt x="3803" y="15445"/>
                    <a:pt x="3644" y="15375"/>
                    <a:pt x="3474" y="15375"/>
                  </a:cubicBezTo>
                  <a:cubicBezTo>
                    <a:pt x="3406" y="15375"/>
                    <a:pt x="3337" y="15386"/>
                    <a:pt x="3265" y="15412"/>
                  </a:cubicBezTo>
                  <a:cubicBezTo>
                    <a:pt x="3242" y="15800"/>
                    <a:pt x="3767" y="16508"/>
                    <a:pt x="4109" y="16553"/>
                  </a:cubicBezTo>
                  <a:cubicBezTo>
                    <a:pt x="4132" y="16690"/>
                    <a:pt x="4155" y="16827"/>
                    <a:pt x="4178" y="16987"/>
                  </a:cubicBezTo>
                  <a:cubicBezTo>
                    <a:pt x="3630" y="16576"/>
                    <a:pt x="3059" y="16188"/>
                    <a:pt x="2717" y="15549"/>
                  </a:cubicBezTo>
                  <a:cubicBezTo>
                    <a:pt x="3082" y="15366"/>
                    <a:pt x="3333" y="15047"/>
                    <a:pt x="3493" y="14659"/>
                  </a:cubicBezTo>
                  <a:cubicBezTo>
                    <a:pt x="3584" y="14385"/>
                    <a:pt x="3699" y="14088"/>
                    <a:pt x="3584" y="13769"/>
                  </a:cubicBezTo>
                  <a:cubicBezTo>
                    <a:pt x="3527" y="13610"/>
                    <a:pt x="3460" y="13533"/>
                    <a:pt x="3360" y="13533"/>
                  </a:cubicBezTo>
                  <a:cubicBezTo>
                    <a:pt x="3303" y="13533"/>
                    <a:pt x="3234" y="13559"/>
                    <a:pt x="3151" y="13609"/>
                  </a:cubicBezTo>
                  <a:cubicBezTo>
                    <a:pt x="2968" y="13700"/>
                    <a:pt x="2786" y="13837"/>
                    <a:pt x="2580" y="13974"/>
                  </a:cubicBezTo>
                  <a:cubicBezTo>
                    <a:pt x="2512" y="13723"/>
                    <a:pt x="2443" y="13449"/>
                    <a:pt x="2352" y="13198"/>
                  </a:cubicBezTo>
                  <a:cubicBezTo>
                    <a:pt x="2329" y="13107"/>
                    <a:pt x="2283" y="13015"/>
                    <a:pt x="2238" y="12947"/>
                  </a:cubicBezTo>
                  <a:cubicBezTo>
                    <a:pt x="2131" y="12751"/>
                    <a:pt x="2010" y="12680"/>
                    <a:pt x="1854" y="12680"/>
                  </a:cubicBezTo>
                  <a:cubicBezTo>
                    <a:pt x="1810" y="12680"/>
                    <a:pt x="1763" y="12686"/>
                    <a:pt x="1713" y="12696"/>
                  </a:cubicBezTo>
                  <a:cubicBezTo>
                    <a:pt x="1439" y="12764"/>
                    <a:pt x="1302" y="12924"/>
                    <a:pt x="1302" y="13198"/>
                  </a:cubicBezTo>
                  <a:cubicBezTo>
                    <a:pt x="1279" y="13472"/>
                    <a:pt x="1325" y="13700"/>
                    <a:pt x="1484" y="13928"/>
                  </a:cubicBezTo>
                  <a:cubicBezTo>
                    <a:pt x="1576" y="14065"/>
                    <a:pt x="1644" y="14225"/>
                    <a:pt x="1667" y="14431"/>
                  </a:cubicBezTo>
                  <a:cubicBezTo>
                    <a:pt x="1599" y="14385"/>
                    <a:pt x="1507" y="14339"/>
                    <a:pt x="1416" y="14271"/>
                  </a:cubicBezTo>
                  <a:cubicBezTo>
                    <a:pt x="1200" y="14121"/>
                    <a:pt x="948" y="14069"/>
                    <a:pt x="694" y="14069"/>
                  </a:cubicBezTo>
                  <a:cubicBezTo>
                    <a:pt x="599" y="14069"/>
                    <a:pt x="505" y="14076"/>
                    <a:pt x="412" y="14088"/>
                  </a:cubicBezTo>
                  <a:cubicBezTo>
                    <a:pt x="183" y="14134"/>
                    <a:pt x="24" y="14294"/>
                    <a:pt x="24" y="14476"/>
                  </a:cubicBezTo>
                  <a:cubicBezTo>
                    <a:pt x="1" y="14636"/>
                    <a:pt x="115" y="14819"/>
                    <a:pt x="320" y="14910"/>
                  </a:cubicBezTo>
                  <a:cubicBezTo>
                    <a:pt x="617" y="15001"/>
                    <a:pt x="937" y="15070"/>
                    <a:pt x="1256" y="15230"/>
                  </a:cubicBezTo>
                  <a:cubicBezTo>
                    <a:pt x="868" y="15366"/>
                    <a:pt x="480" y="15481"/>
                    <a:pt x="92" y="15618"/>
                  </a:cubicBezTo>
                  <a:cubicBezTo>
                    <a:pt x="183" y="16074"/>
                    <a:pt x="457" y="16211"/>
                    <a:pt x="1256" y="16211"/>
                  </a:cubicBezTo>
                  <a:cubicBezTo>
                    <a:pt x="1142" y="16348"/>
                    <a:pt x="1051" y="16508"/>
                    <a:pt x="937" y="16622"/>
                  </a:cubicBezTo>
                  <a:cubicBezTo>
                    <a:pt x="777" y="16804"/>
                    <a:pt x="845" y="17010"/>
                    <a:pt x="914" y="17192"/>
                  </a:cubicBezTo>
                  <a:cubicBezTo>
                    <a:pt x="914" y="17261"/>
                    <a:pt x="982" y="17307"/>
                    <a:pt x="1051" y="17329"/>
                  </a:cubicBezTo>
                  <a:cubicBezTo>
                    <a:pt x="1104" y="17349"/>
                    <a:pt x="1165" y="17358"/>
                    <a:pt x="1230" y="17358"/>
                  </a:cubicBezTo>
                  <a:cubicBezTo>
                    <a:pt x="1466" y="17358"/>
                    <a:pt x="1747" y="17235"/>
                    <a:pt x="1873" y="17056"/>
                  </a:cubicBezTo>
                  <a:cubicBezTo>
                    <a:pt x="2032" y="16850"/>
                    <a:pt x="2169" y="16645"/>
                    <a:pt x="2306" y="16394"/>
                  </a:cubicBezTo>
                  <a:cubicBezTo>
                    <a:pt x="2466" y="16599"/>
                    <a:pt x="2580" y="16782"/>
                    <a:pt x="2740" y="16964"/>
                  </a:cubicBezTo>
                  <a:cubicBezTo>
                    <a:pt x="2808" y="17033"/>
                    <a:pt x="2968" y="17078"/>
                    <a:pt x="3082" y="17078"/>
                  </a:cubicBezTo>
                  <a:cubicBezTo>
                    <a:pt x="3128" y="17078"/>
                    <a:pt x="3196" y="16941"/>
                    <a:pt x="3242" y="16850"/>
                  </a:cubicBezTo>
                  <a:cubicBezTo>
                    <a:pt x="3265" y="16827"/>
                    <a:pt x="3265" y="16782"/>
                    <a:pt x="3288" y="16713"/>
                  </a:cubicBezTo>
                  <a:cubicBezTo>
                    <a:pt x="3607" y="16873"/>
                    <a:pt x="3904" y="17033"/>
                    <a:pt x="4269" y="17215"/>
                  </a:cubicBezTo>
                  <a:cubicBezTo>
                    <a:pt x="4018" y="17307"/>
                    <a:pt x="3813" y="17352"/>
                    <a:pt x="3630" y="17444"/>
                  </a:cubicBezTo>
                  <a:cubicBezTo>
                    <a:pt x="3447" y="17535"/>
                    <a:pt x="3265" y="17672"/>
                    <a:pt x="3082" y="17809"/>
                  </a:cubicBezTo>
                  <a:cubicBezTo>
                    <a:pt x="3364" y="18027"/>
                    <a:pt x="3676" y="18144"/>
                    <a:pt x="3975" y="18144"/>
                  </a:cubicBezTo>
                  <a:cubicBezTo>
                    <a:pt x="4208" y="18144"/>
                    <a:pt x="4434" y="18073"/>
                    <a:pt x="4634" y="17923"/>
                  </a:cubicBezTo>
                  <a:cubicBezTo>
                    <a:pt x="4931" y="17695"/>
                    <a:pt x="5251" y="17717"/>
                    <a:pt x="5547" y="17695"/>
                  </a:cubicBezTo>
                  <a:cubicBezTo>
                    <a:pt x="5593" y="17695"/>
                    <a:pt x="5662" y="17740"/>
                    <a:pt x="5707" y="17786"/>
                  </a:cubicBezTo>
                  <a:cubicBezTo>
                    <a:pt x="5821" y="17946"/>
                    <a:pt x="5935" y="18128"/>
                    <a:pt x="6072" y="18334"/>
                  </a:cubicBezTo>
                  <a:cubicBezTo>
                    <a:pt x="6015" y="18322"/>
                    <a:pt x="5958" y="18322"/>
                    <a:pt x="5904" y="18322"/>
                  </a:cubicBezTo>
                  <a:cubicBezTo>
                    <a:pt x="5850" y="18322"/>
                    <a:pt x="5798" y="18322"/>
                    <a:pt x="5753" y="18311"/>
                  </a:cubicBezTo>
                  <a:cubicBezTo>
                    <a:pt x="5685" y="18291"/>
                    <a:pt x="5613" y="18281"/>
                    <a:pt x="5539" y="18281"/>
                  </a:cubicBezTo>
                  <a:cubicBezTo>
                    <a:pt x="4944" y="18281"/>
                    <a:pt x="4201" y="18886"/>
                    <a:pt x="4018" y="19292"/>
                  </a:cubicBezTo>
                  <a:cubicBezTo>
                    <a:pt x="3950" y="19429"/>
                    <a:pt x="3927" y="19589"/>
                    <a:pt x="3950" y="19749"/>
                  </a:cubicBezTo>
                  <a:cubicBezTo>
                    <a:pt x="3997" y="19938"/>
                    <a:pt x="4099" y="20040"/>
                    <a:pt x="4240" y="20040"/>
                  </a:cubicBezTo>
                  <a:cubicBezTo>
                    <a:pt x="4303" y="20040"/>
                    <a:pt x="4374" y="20020"/>
                    <a:pt x="4452" y="19977"/>
                  </a:cubicBezTo>
                  <a:cubicBezTo>
                    <a:pt x="4840" y="19749"/>
                    <a:pt x="5228" y="19498"/>
                    <a:pt x="5639" y="19270"/>
                  </a:cubicBezTo>
                  <a:cubicBezTo>
                    <a:pt x="5776" y="19178"/>
                    <a:pt x="5913" y="19110"/>
                    <a:pt x="6050" y="19041"/>
                  </a:cubicBezTo>
                  <a:lnTo>
                    <a:pt x="6050" y="19041"/>
                  </a:lnTo>
                  <a:cubicBezTo>
                    <a:pt x="5981" y="19224"/>
                    <a:pt x="5890" y="19429"/>
                    <a:pt x="5844" y="19635"/>
                  </a:cubicBezTo>
                  <a:cubicBezTo>
                    <a:pt x="5821" y="19749"/>
                    <a:pt x="5844" y="19886"/>
                    <a:pt x="5844" y="20023"/>
                  </a:cubicBezTo>
                  <a:cubicBezTo>
                    <a:pt x="6506" y="19726"/>
                    <a:pt x="6757" y="19384"/>
                    <a:pt x="6734" y="18745"/>
                  </a:cubicBezTo>
                  <a:cubicBezTo>
                    <a:pt x="6748" y="18744"/>
                    <a:pt x="6761" y="18743"/>
                    <a:pt x="6774" y="18743"/>
                  </a:cubicBezTo>
                  <a:cubicBezTo>
                    <a:pt x="7140" y="18743"/>
                    <a:pt x="7384" y="19045"/>
                    <a:pt x="7693" y="19155"/>
                  </a:cubicBezTo>
                  <a:cubicBezTo>
                    <a:pt x="7373" y="19292"/>
                    <a:pt x="7008" y="19384"/>
                    <a:pt x="6734" y="19589"/>
                  </a:cubicBezTo>
                  <a:cubicBezTo>
                    <a:pt x="6255" y="19886"/>
                    <a:pt x="6004" y="20365"/>
                    <a:pt x="6072" y="20959"/>
                  </a:cubicBezTo>
                  <a:cubicBezTo>
                    <a:pt x="6090" y="21137"/>
                    <a:pt x="6150" y="21232"/>
                    <a:pt x="6284" y="21232"/>
                  </a:cubicBezTo>
                  <a:cubicBezTo>
                    <a:pt x="6322" y="21232"/>
                    <a:pt x="6365" y="21225"/>
                    <a:pt x="6415" y="21210"/>
                  </a:cubicBezTo>
                  <a:cubicBezTo>
                    <a:pt x="6711" y="21118"/>
                    <a:pt x="7031" y="21050"/>
                    <a:pt x="7305" y="20890"/>
                  </a:cubicBezTo>
                  <a:cubicBezTo>
                    <a:pt x="7533" y="20753"/>
                    <a:pt x="7670" y="20502"/>
                    <a:pt x="7830" y="20274"/>
                  </a:cubicBezTo>
                  <a:cubicBezTo>
                    <a:pt x="7944" y="20091"/>
                    <a:pt x="8035" y="19886"/>
                    <a:pt x="8127" y="19680"/>
                  </a:cubicBezTo>
                  <a:cubicBezTo>
                    <a:pt x="8181" y="19534"/>
                    <a:pt x="8236" y="19461"/>
                    <a:pt x="8361" y="19461"/>
                  </a:cubicBezTo>
                  <a:cubicBezTo>
                    <a:pt x="8392" y="19461"/>
                    <a:pt x="8428" y="19466"/>
                    <a:pt x="8469" y="19475"/>
                  </a:cubicBezTo>
                  <a:cubicBezTo>
                    <a:pt x="8994" y="19566"/>
                    <a:pt x="9496" y="19658"/>
                    <a:pt x="10021" y="19749"/>
                  </a:cubicBezTo>
                  <a:lnTo>
                    <a:pt x="10021" y="19734"/>
                  </a:lnTo>
                  <a:lnTo>
                    <a:pt x="10021" y="19734"/>
                  </a:lnTo>
                  <a:cubicBezTo>
                    <a:pt x="10286" y="19821"/>
                    <a:pt x="10531" y="19888"/>
                    <a:pt x="10797" y="19954"/>
                  </a:cubicBezTo>
                  <a:cubicBezTo>
                    <a:pt x="10808" y="19957"/>
                    <a:pt x="10819" y="19957"/>
                    <a:pt x="10830" y="19957"/>
                  </a:cubicBezTo>
                  <a:cubicBezTo>
                    <a:pt x="10889" y="19957"/>
                    <a:pt x="10948" y="19931"/>
                    <a:pt x="11011" y="19931"/>
                  </a:cubicBezTo>
                  <a:cubicBezTo>
                    <a:pt x="11059" y="19931"/>
                    <a:pt x="11109" y="19947"/>
                    <a:pt x="11162" y="20000"/>
                  </a:cubicBezTo>
                  <a:cubicBezTo>
                    <a:pt x="11277" y="20091"/>
                    <a:pt x="11482" y="20091"/>
                    <a:pt x="11619" y="20114"/>
                  </a:cubicBezTo>
                  <a:cubicBezTo>
                    <a:pt x="11779" y="20160"/>
                    <a:pt x="11938" y="20183"/>
                    <a:pt x="12098" y="20228"/>
                  </a:cubicBezTo>
                  <a:cubicBezTo>
                    <a:pt x="12121" y="20228"/>
                    <a:pt x="12144" y="20251"/>
                    <a:pt x="12212" y="20297"/>
                  </a:cubicBezTo>
                  <a:cubicBezTo>
                    <a:pt x="12075" y="20365"/>
                    <a:pt x="11984" y="20434"/>
                    <a:pt x="11870" y="20457"/>
                  </a:cubicBezTo>
                  <a:cubicBezTo>
                    <a:pt x="11413" y="20548"/>
                    <a:pt x="10957" y="20616"/>
                    <a:pt x="10478" y="20685"/>
                  </a:cubicBezTo>
                  <a:cubicBezTo>
                    <a:pt x="9930" y="20799"/>
                    <a:pt x="9451" y="21027"/>
                    <a:pt x="9131" y="21506"/>
                  </a:cubicBezTo>
                  <a:cubicBezTo>
                    <a:pt x="8948" y="21758"/>
                    <a:pt x="8971" y="22009"/>
                    <a:pt x="9040" y="22283"/>
                  </a:cubicBezTo>
                  <a:cubicBezTo>
                    <a:pt x="9062" y="22328"/>
                    <a:pt x="9131" y="22397"/>
                    <a:pt x="9199" y="22397"/>
                  </a:cubicBezTo>
                  <a:cubicBezTo>
                    <a:pt x="9348" y="22419"/>
                    <a:pt x="9496" y="22448"/>
                    <a:pt x="9642" y="22448"/>
                  </a:cubicBezTo>
                  <a:cubicBezTo>
                    <a:pt x="9787" y="22448"/>
                    <a:pt x="9930" y="22419"/>
                    <a:pt x="10067" y="22328"/>
                  </a:cubicBezTo>
                  <a:cubicBezTo>
                    <a:pt x="10409" y="22100"/>
                    <a:pt x="10752" y="21849"/>
                    <a:pt x="11094" y="21621"/>
                  </a:cubicBezTo>
                  <a:cubicBezTo>
                    <a:pt x="11162" y="21575"/>
                    <a:pt x="11254" y="21529"/>
                    <a:pt x="11345" y="21506"/>
                  </a:cubicBezTo>
                  <a:lnTo>
                    <a:pt x="11345" y="21506"/>
                  </a:lnTo>
                  <a:cubicBezTo>
                    <a:pt x="11140" y="21803"/>
                    <a:pt x="11231" y="22146"/>
                    <a:pt x="11254" y="22442"/>
                  </a:cubicBezTo>
                  <a:cubicBezTo>
                    <a:pt x="11277" y="22671"/>
                    <a:pt x="11436" y="22876"/>
                    <a:pt x="11550" y="23081"/>
                  </a:cubicBezTo>
                  <a:cubicBezTo>
                    <a:pt x="11619" y="23218"/>
                    <a:pt x="11710" y="23332"/>
                    <a:pt x="11824" y="23447"/>
                  </a:cubicBezTo>
                  <a:cubicBezTo>
                    <a:pt x="11881" y="23503"/>
                    <a:pt x="11968" y="23544"/>
                    <a:pt x="12048" y="23544"/>
                  </a:cubicBezTo>
                  <a:cubicBezTo>
                    <a:pt x="12065" y="23544"/>
                    <a:pt x="12082" y="23542"/>
                    <a:pt x="12098" y="23538"/>
                  </a:cubicBezTo>
                  <a:cubicBezTo>
                    <a:pt x="12167" y="23538"/>
                    <a:pt x="12212" y="23424"/>
                    <a:pt x="12235" y="23332"/>
                  </a:cubicBezTo>
                  <a:cubicBezTo>
                    <a:pt x="12395" y="22739"/>
                    <a:pt x="12372" y="22168"/>
                    <a:pt x="12167" y="21598"/>
                  </a:cubicBezTo>
                  <a:cubicBezTo>
                    <a:pt x="12075" y="21392"/>
                    <a:pt x="11961" y="21187"/>
                    <a:pt x="11870" y="20959"/>
                  </a:cubicBezTo>
                  <a:cubicBezTo>
                    <a:pt x="12238" y="20735"/>
                    <a:pt x="12599" y="20595"/>
                    <a:pt x="12970" y="20595"/>
                  </a:cubicBezTo>
                  <a:cubicBezTo>
                    <a:pt x="13242" y="20595"/>
                    <a:pt x="13520" y="20671"/>
                    <a:pt x="13810" y="20845"/>
                  </a:cubicBezTo>
                  <a:cubicBezTo>
                    <a:pt x="14312" y="21118"/>
                    <a:pt x="14837" y="21370"/>
                    <a:pt x="15339" y="21621"/>
                  </a:cubicBezTo>
                  <a:cubicBezTo>
                    <a:pt x="15454" y="21689"/>
                    <a:pt x="15545" y="21758"/>
                    <a:pt x="15636" y="21803"/>
                  </a:cubicBezTo>
                  <a:cubicBezTo>
                    <a:pt x="15807" y="21898"/>
                    <a:pt x="15963" y="21946"/>
                    <a:pt x="16142" y="21946"/>
                  </a:cubicBezTo>
                  <a:cubicBezTo>
                    <a:pt x="16178" y="21946"/>
                    <a:pt x="16214" y="21944"/>
                    <a:pt x="16252" y="21940"/>
                  </a:cubicBezTo>
                  <a:cubicBezTo>
                    <a:pt x="16526" y="21940"/>
                    <a:pt x="16800" y="22031"/>
                    <a:pt x="17051" y="22077"/>
                  </a:cubicBezTo>
                  <a:cubicBezTo>
                    <a:pt x="17097" y="22077"/>
                    <a:pt x="17143" y="22123"/>
                    <a:pt x="17188" y="22123"/>
                  </a:cubicBezTo>
                  <a:cubicBezTo>
                    <a:pt x="17805" y="22191"/>
                    <a:pt x="18330" y="22511"/>
                    <a:pt x="18855" y="22853"/>
                  </a:cubicBezTo>
                  <a:cubicBezTo>
                    <a:pt x="19106" y="23036"/>
                    <a:pt x="19334" y="23241"/>
                    <a:pt x="19516" y="23469"/>
                  </a:cubicBezTo>
                  <a:cubicBezTo>
                    <a:pt x="20156" y="24337"/>
                    <a:pt x="20863" y="25113"/>
                    <a:pt x="21708" y="25775"/>
                  </a:cubicBezTo>
                  <a:cubicBezTo>
                    <a:pt x="22050" y="26026"/>
                    <a:pt x="22301" y="26368"/>
                    <a:pt x="22598" y="26665"/>
                  </a:cubicBezTo>
                  <a:cubicBezTo>
                    <a:pt x="22639" y="26707"/>
                    <a:pt x="22706" y="26725"/>
                    <a:pt x="22785" y="26725"/>
                  </a:cubicBezTo>
                  <a:cubicBezTo>
                    <a:pt x="23187" y="26725"/>
                    <a:pt x="23937" y="26258"/>
                    <a:pt x="23671" y="25935"/>
                  </a:cubicBezTo>
                  <a:cubicBezTo>
                    <a:pt x="23922" y="25798"/>
                    <a:pt x="23785" y="25661"/>
                    <a:pt x="23671" y="25524"/>
                  </a:cubicBezTo>
                  <a:cubicBezTo>
                    <a:pt x="23351" y="25181"/>
                    <a:pt x="22986" y="24862"/>
                    <a:pt x="22689" y="24474"/>
                  </a:cubicBezTo>
                  <a:cubicBezTo>
                    <a:pt x="22096" y="23766"/>
                    <a:pt x="21297" y="23332"/>
                    <a:pt x="20589" y="22785"/>
                  </a:cubicBezTo>
                  <a:cubicBezTo>
                    <a:pt x="20293" y="22556"/>
                    <a:pt x="20064" y="22283"/>
                    <a:pt x="19813" y="22031"/>
                  </a:cubicBezTo>
                  <a:cubicBezTo>
                    <a:pt x="19494" y="21712"/>
                    <a:pt x="19197" y="21392"/>
                    <a:pt x="18900" y="21050"/>
                  </a:cubicBezTo>
                  <a:cubicBezTo>
                    <a:pt x="18672" y="20776"/>
                    <a:pt x="18467" y="20479"/>
                    <a:pt x="18238" y="20183"/>
                  </a:cubicBezTo>
                  <a:cubicBezTo>
                    <a:pt x="18170" y="20091"/>
                    <a:pt x="18124" y="20000"/>
                    <a:pt x="18078" y="19909"/>
                  </a:cubicBezTo>
                  <a:cubicBezTo>
                    <a:pt x="17668" y="19270"/>
                    <a:pt x="17257" y="18630"/>
                    <a:pt x="16846" y="17991"/>
                  </a:cubicBezTo>
                  <a:cubicBezTo>
                    <a:pt x="16618" y="17626"/>
                    <a:pt x="16389" y="17284"/>
                    <a:pt x="16184" y="16919"/>
                  </a:cubicBezTo>
                  <a:cubicBezTo>
                    <a:pt x="16181" y="16921"/>
                    <a:pt x="16178" y="16924"/>
                    <a:pt x="16176" y="16927"/>
                  </a:cubicBezTo>
                  <a:lnTo>
                    <a:pt x="16176" y="16927"/>
                  </a:lnTo>
                  <a:cubicBezTo>
                    <a:pt x="16113" y="16816"/>
                    <a:pt x="16089" y="16687"/>
                    <a:pt x="16001" y="16599"/>
                  </a:cubicBezTo>
                  <a:cubicBezTo>
                    <a:pt x="15819" y="16348"/>
                    <a:pt x="15819" y="16074"/>
                    <a:pt x="15842" y="15800"/>
                  </a:cubicBezTo>
                  <a:cubicBezTo>
                    <a:pt x="15842" y="15481"/>
                    <a:pt x="15933" y="15161"/>
                    <a:pt x="15842" y="14819"/>
                  </a:cubicBezTo>
                  <a:cubicBezTo>
                    <a:pt x="15819" y="14727"/>
                    <a:pt x="15864" y="14568"/>
                    <a:pt x="15956" y="14476"/>
                  </a:cubicBezTo>
                  <a:cubicBezTo>
                    <a:pt x="16207" y="14180"/>
                    <a:pt x="16504" y="13906"/>
                    <a:pt x="16777" y="13632"/>
                  </a:cubicBezTo>
                  <a:cubicBezTo>
                    <a:pt x="16800" y="13609"/>
                    <a:pt x="16846" y="13609"/>
                    <a:pt x="16892" y="13586"/>
                  </a:cubicBezTo>
                  <a:lnTo>
                    <a:pt x="16892" y="13586"/>
                  </a:lnTo>
                  <a:cubicBezTo>
                    <a:pt x="16869" y="13814"/>
                    <a:pt x="16846" y="13997"/>
                    <a:pt x="16823" y="14202"/>
                  </a:cubicBezTo>
                  <a:cubicBezTo>
                    <a:pt x="16823" y="14294"/>
                    <a:pt x="16800" y="14385"/>
                    <a:pt x="16800" y="14476"/>
                  </a:cubicBezTo>
                  <a:cubicBezTo>
                    <a:pt x="16830" y="14746"/>
                    <a:pt x="16899" y="14848"/>
                    <a:pt x="17047" y="14848"/>
                  </a:cubicBezTo>
                  <a:cubicBezTo>
                    <a:pt x="17124" y="14848"/>
                    <a:pt x="17222" y="14820"/>
                    <a:pt x="17348" y="14773"/>
                  </a:cubicBezTo>
                  <a:cubicBezTo>
                    <a:pt x="17919" y="14545"/>
                    <a:pt x="18147" y="14065"/>
                    <a:pt x="18421" y="13609"/>
                  </a:cubicBezTo>
                  <a:cubicBezTo>
                    <a:pt x="18444" y="13540"/>
                    <a:pt x="18467" y="13472"/>
                    <a:pt x="18512" y="13404"/>
                  </a:cubicBezTo>
                  <a:cubicBezTo>
                    <a:pt x="18649" y="13677"/>
                    <a:pt x="18763" y="13928"/>
                    <a:pt x="18877" y="14157"/>
                  </a:cubicBezTo>
                  <a:cubicBezTo>
                    <a:pt x="19014" y="14431"/>
                    <a:pt x="19243" y="14590"/>
                    <a:pt x="19494" y="14705"/>
                  </a:cubicBezTo>
                  <a:cubicBezTo>
                    <a:pt x="19548" y="14735"/>
                    <a:pt x="19610" y="14749"/>
                    <a:pt x="19676" y="14749"/>
                  </a:cubicBezTo>
                  <a:cubicBezTo>
                    <a:pt x="19858" y="14749"/>
                    <a:pt x="20067" y="14638"/>
                    <a:pt x="20201" y="14453"/>
                  </a:cubicBezTo>
                  <a:cubicBezTo>
                    <a:pt x="20315" y="14271"/>
                    <a:pt x="20293" y="14088"/>
                    <a:pt x="20110" y="13906"/>
                  </a:cubicBezTo>
                  <a:cubicBezTo>
                    <a:pt x="19927" y="13746"/>
                    <a:pt x="19722" y="13609"/>
                    <a:pt x="19516" y="13472"/>
                  </a:cubicBezTo>
                  <a:cubicBezTo>
                    <a:pt x="19243" y="13244"/>
                    <a:pt x="18991" y="13015"/>
                    <a:pt x="18718" y="12810"/>
                  </a:cubicBezTo>
                  <a:cubicBezTo>
                    <a:pt x="18718" y="12808"/>
                    <a:pt x="18718" y="12805"/>
                    <a:pt x="18718" y="12803"/>
                  </a:cubicBezTo>
                  <a:lnTo>
                    <a:pt x="18718" y="12803"/>
                  </a:lnTo>
                  <a:cubicBezTo>
                    <a:pt x="18778" y="12787"/>
                    <a:pt x="18837" y="12787"/>
                    <a:pt x="18877" y="12787"/>
                  </a:cubicBezTo>
                  <a:cubicBezTo>
                    <a:pt x="19174" y="12764"/>
                    <a:pt x="19448" y="12742"/>
                    <a:pt x="19745" y="12719"/>
                  </a:cubicBezTo>
                  <a:cubicBezTo>
                    <a:pt x="19950" y="12719"/>
                    <a:pt x="20156" y="12673"/>
                    <a:pt x="20384" y="12673"/>
                  </a:cubicBezTo>
                  <a:cubicBezTo>
                    <a:pt x="20438" y="12677"/>
                    <a:pt x="20485" y="12680"/>
                    <a:pt x="20527" y="12680"/>
                  </a:cubicBezTo>
                  <a:cubicBezTo>
                    <a:pt x="20728" y="12680"/>
                    <a:pt x="20791" y="12619"/>
                    <a:pt x="20886" y="12354"/>
                  </a:cubicBezTo>
                  <a:cubicBezTo>
                    <a:pt x="21114" y="11806"/>
                    <a:pt x="20795" y="11326"/>
                    <a:pt x="20178" y="11304"/>
                  </a:cubicBezTo>
                  <a:cubicBezTo>
                    <a:pt x="19676" y="11304"/>
                    <a:pt x="19288" y="11532"/>
                    <a:pt x="18855" y="11874"/>
                  </a:cubicBezTo>
                  <a:cubicBezTo>
                    <a:pt x="18900" y="11623"/>
                    <a:pt x="18923" y="11418"/>
                    <a:pt x="18946" y="11235"/>
                  </a:cubicBezTo>
                  <a:cubicBezTo>
                    <a:pt x="19014" y="10893"/>
                    <a:pt x="18946" y="10550"/>
                    <a:pt x="18786" y="10254"/>
                  </a:cubicBezTo>
                  <a:cubicBezTo>
                    <a:pt x="18718" y="10139"/>
                    <a:pt x="18558" y="10003"/>
                    <a:pt x="18421" y="10003"/>
                  </a:cubicBezTo>
                  <a:cubicBezTo>
                    <a:pt x="18307" y="10003"/>
                    <a:pt x="18193" y="10162"/>
                    <a:pt x="18101" y="10254"/>
                  </a:cubicBezTo>
                  <a:cubicBezTo>
                    <a:pt x="18010" y="10391"/>
                    <a:pt x="17827" y="11212"/>
                    <a:pt x="17805" y="11372"/>
                  </a:cubicBezTo>
                  <a:cubicBezTo>
                    <a:pt x="17805" y="11412"/>
                    <a:pt x="17787" y="11469"/>
                    <a:pt x="17767" y="11514"/>
                  </a:cubicBezTo>
                  <a:lnTo>
                    <a:pt x="17767" y="11514"/>
                  </a:lnTo>
                  <a:cubicBezTo>
                    <a:pt x="17683" y="11406"/>
                    <a:pt x="17617" y="11298"/>
                    <a:pt x="17531" y="11189"/>
                  </a:cubicBezTo>
                  <a:cubicBezTo>
                    <a:pt x="17434" y="11069"/>
                    <a:pt x="17351" y="11012"/>
                    <a:pt x="17260" y="11012"/>
                  </a:cubicBezTo>
                  <a:cubicBezTo>
                    <a:pt x="17178" y="11012"/>
                    <a:pt x="17091" y="11058"/>
                    <a:pt x="16983" y="11144"/>
                  </a:cubicBezTo>
                  <a:cubicBezTo>
                    <a:pt x="16755" y="11326"/>
                    <a:pt x="16549" y="11486"/>
                    <a:pt x="16344" y="11669"/>
                  </a:cubicBezTo>
                  <a:cubicBezTo>
                    <a:pt x="16412" y="11737"/>
                    <a:pt x="16526" y="11829"/>
                    <a:pt x="16572" y="11920"/>
                  </a:cubicBezTo>
                  <a:cubicBezTo>
                    <a:pt x="16663" y="12285"/>
                    <a:pt x="16846" y="12559"/>
                    <a:pt x="17234" y="12650"/>
                  </a:cubicBezTo>
                  <a:cubicBezTo>
                    <a:pt x="16686" y="12947"/>
                    <a:pt x="16298" y="13381"/>
                    <a:pt x="15933" y="13837"/>
                  </a:cubicBezTo>
                  <a:cubicBezTo>
                    <a:pt x="15910" y="13837"/>
                    <a:pt x="15864" y="13814"/>
                    <a:pt x="15842" y="13814"/>
                  </a:cubicBezTo>
                  <a:cubicBezTo>
                    <a:pt x="15819" y="13632"/>
                    <a:pt x="15750" y="13426"/>
                    <a:pt x="15773" y="13221"/>
                  </a:cubicBezTo>
                  <a:cubicBezTo>
                    <a:pt x="15796" y="12605"/>
                    <a:pt x="15819" y="11966"/>
                    <a:pt x="16047" y="11395"/>
                  </a:cubicBezTo>
                  <a:cubicBezTo>
                    <a:pt x="16275" y="10824"/>
                    <a:pt x="16481" y="10231"/>
                    <a:pt x="16937" y="9751"/>
                  </a:cubicBezTo>
                  <a:cubicBezTo>
                    <a:pt x="17097" y="9592"/>
                    <a:pt x="17165" y="9318"/>
                    <a:pt x="17280" y="9090"/>
                  </a:cubicBezTo>
                  <a:cubicBezTo>
                    <a:pt x="17782" y="9455"/>
                    <a:pt x="18352" y="9615"/>
                    <a:pt x="18969" y="9660"/>
                  </a:cubicBezTo>
                  <a:cubicBezTo>
                    <a:pt x="19009" y="9664"/>
                    <a:pt x="19050" y="9667"/>
                    <a:pt x="19090" y="9667"/>
                  </a:cubicBezTo>
                  <a:cubicBezTo>
                    <a:pt x="19275" y="9667"/>
                    <a:pt x="19450" y="9611"/>
                    <a:pt x="19562" y="9386"/>
                  </a:cubicBezTo>
                  <a:cubicBezTo>
                    <a:pt x="19151" y="8816"/>
                    <a:pt x="18512" y="8747"/>
                    <a:pt x="17850" y="8679"/>
                  </a:cubicBezTo>
                  <a:cubicBezTo>
                    <a:pt x="18215" y="8450"/>
                    <a:pt x="18558" y="8268"/>
                    <a:pt x="18900" y="8062"/>
                  </a:cubicBezTo>
                  <a:cubicBezTo>
                    <a:pt x="19243" y="7880"/>
                    <a:pt x="19448" y="7583"/>
                    <a:pt x="19653" y="7264"/>
                  </a:cubicBezTo>
                  <a:cubicBezTo>
                    <a:pt x="19676" y="7218"/>
                    <a:pt x="19676" y="7104"/>
                    <a:pt x="19653" y="7081"/>
                  </a:cubicBezTo>
                  <a:cubicBezTo>
                    <a:pt x="19465" y="6955"/>
                    <a:pt x="19315" y="6733"/>
                    <a:pt x="19061" y="6733"/>
                  </a:cubicBezTo>
                  <a:cubicBezTo>
                    <a:pt x="19039" y="6733"/>
                    <a:pt x="19016" y="6735"/>
                    <a:pt x="18991" y="6739"/>
                  </a:cubicBezTo>
                  <a:cubicBezTo>
                    <a:pt x="19037" y="6761"/>
                    <a:pt x="19106" y="6807"/>
                    <a:pt x="19151" y="6830"/>
                  </a:cubicBezTo>
                  <a:cubicBezTo>
                    <a:pt x="18695" y="7035"/>
                    <a:pt x="18467" y="7515"/>
                    <a:pt x="18056" y="7766"/>
                  </a:cubicBezTo>
                  <a:cubicBezTo>
                    <a:pt x="18124" y="7469"/>
                    <a:pt x="18215" y="7195"/>
                    <a:pt x="18284" y="6898"/>
                  </a:cubicBezTo>
                  <a:cubicBezTo>
                    <a:pt x="18307" y="6830"/>
                    <a:pt x="18307" y="6739"/>
                    <a:pt x="18307" y="6647"/>
                  </a:cubicBezTo>
                  <a:cubicBezTo>
                    <a:pt x="18307" y="6533"/>
                    <a:pt x="18284" y="6442"/>
                    <a:pt x="18147" y="6373"/>
                  </a:cubicBezTo>
                  <a:cubicBezTo>
                    <a:pt x="18087" y="6333"/>
                    <a:pt x="18027" y="6315"/>
                    <a:pt x="17973" y="6315"/>
                  </a:cubicBezTo>
                  <a:cubicBezTo>
                    <a:pt x="17903" y="6315"/>
                    <a:pt x="17843" y="6345"/>
                    <a:pt x="17805" y="6396"/>
                  </a:cubicBezTo>
                  <a:cubicBezTo>
                    <a:pt x="17599" y="6602"/>
                    <a:pt x="17325" y="6761"/>
                    <a:pt x="17325" y="7127"/>
                  </a:cubicBezTo>
                  <a:cubicBezTo>
                    <a:pt x="17325" y="7446"/>
                    <a:pt x="17302" y="7766"/>
                    <a:pt x="17302" y="8085"/>
                  </a:cubicBezTo>
                  <a:cubicBezTo>
                    <a:pt x="17280" y="8268"/>
                    <a:pt x="17325" y="8473"/>
                    <a:pt x="17097" y="8542"/>
                  </a:cubicBezTo>
                  <a:cubicBezTo>
                    <a:pt x="16983" y="8199"/>
                    <a:pt x="17074" y="7766"/>
                    <a:pt x="16663" y="7469"/>
                  </a:cubicBezTo>
                  <a:cubicBezTo>
                    <a:pt x="16618" y="7743"/>
                    <a:pt x="16595" y="7948"/>
                    <a:pt x="16595" y="8154"/>
                  </a:cubicBezTo>
                  <a:cubicBezTo>
                    <a:pt x="16572" y="8565"/>
                    <a:pt x="16595" y="8953"/>
                    <a:pt x="16595" y="9363"/>
                  </a:cubicBezTo>
                  <a:cubicBezTo>
                    <a:pt x="16595" y="9409"/>
                    <a:pt x="16595" y="9455"/>
                    <a:pt x="16572" y="9478"/>
                  </a:cubicBezTo>
                  <a:cubicBezTo>
                    <a:pt x="16412" y="9706"/>
                    <a:pt x="16230" y="9911"/>
                    <a:pt x="16070" y="10117"/>
                  </a:cubicBezTo>
                  <a:cubicBezTo>
                    <a:pt x="16047" y="10094"/>
                    <a:pt x="16024" y="10071"/>
                    <a:pt x="16001" y="10071"/>
                  </a:cubicBezTo>
                  <a:cubicBezTo>
                    <a:pt x="16024" y="9546"/>
                    <a:pt x="16070" y="9044"/>
                    <a:pt x="16115" y="8542"/>
                  </a:cubicBezTo>
                  <a:cubicBezTo>
                    <a:pt x="16161" y="8177"/>
                    <a:pt x="16184" y="7811"/>
                    <a:pt x="16230" y="7446"/>
                  </a:cubicBezTo>
                  <a:cubicBezTo>
                    <a:pt x="16230" y="7400"/>
                    <a:pt x="16230" y="7309"/>
                    <a:pt x="16252" y="7309"/>
                  </a:cubicBezTo>
                  <a:cubicBezTo>
                    <a:pt x="16481" y="7172"/>
                    <a:pt x="16435" y="6944"/>
                    <a:pt x="16435" y="6761"/>
                  </a:cubicBezTo>
                  <a:cubicBezTo>
                    <a:pt x="16504" y="6693"/>
                    <a:pt x="16572" y="6602"/>
                    <a:pt x="16640" y="6533"/>
                  </a:cubicBezTo>
                  <a:cubicBezTo>
                    <a:pt x="16458" y="6510"/>
                    <a:pt x="16389" y="6419"/>
                    <a:pt x="16435" y="6236"/>
                  </a:cubicBezTo>
                  <a:cubicBezTo>
                    <a:pt x="16481" y="6008"/>
                    <a:pt x="16481" y="5780"/>
                    <a:pt x="16526" y="5552"/>
                  </a:cubicBezTo>
                  <a:cubicBezTo>
                    <a:pt x="16800" y="5552"/>
                    <a:pt x="17074" y="5460"/>
                    <a:pt x="17211" y="5141"/>
                  </a:cubicBezTo>
                  <a:lnTo>
                    <a:pt x="17211" y="5141"/>
                  </a:lnTo>
                  <a:cubicBezTo>
                    <a:pt x="17120" y="5186"/>
                    <a:pt x="17006" y="5186"/>
                    <a:pt x="16914" y="5232"/>
                  </a:cubicBezTo>
                  <a:cubicBezTo>
                    <a:pt x="16810" y="5277"/>
                    <a:pt x="16737" y="5300"/>
                    <a:pt x="16679" y="5300"/>
                  </a:cubicBezTo>
                  <a:cubicBezTo>
                    <a:pt x="16560" y="5300"/>
                    <a:pt x="16505" y="5203"/>
                    <a:pt x="16367" y="5004"/>
                  </a:cubicBezTo>
                  <a:cubicBezTo>
                    <a:pt x="16184" y="4707"/>
                    <a:pt x="16070" y="4410"/>
                    <a:pt x="16024" y="4091"/>
                  </a:cubicBezTo>
                  <a:cubicBezTo>
                    <a:pt x="16001" y="3977"/>
                    <a:pt x="15979" y="3863"/>
                    <a:pt x="16001" y="3771"/>
                  </a:cubicBezTo>
                  <a:cubicBezTo>
                    <a:pt x="16070" y="3520"/>
                    <a:pt x="16252" y="3406"/>
                    <a:pt x="16504" y="3406"/>
                  </a:cubicBezTo>
                  <a:cubicBezTo>
                    <a:pt x="16595" y="3406"/>
                    <a:pt x="16709" y="3429"/>
                    <a:pt x="16800" y="3429"/>
                  </a:cubicBezTo>
                  <a:cubicBezTo>
                    <a:pt x="17143" y="3863"/>
                    <a:pt x="17302" y="4388"/>
                    <a:pt x="17325" y="4958"/>
                  </a:cubicBezTo>
                  <a:cubicBezTo>
                    <a:pt x="17622" y="4570"/>
                    <a:pt x="17325" y="4251"/>
                    <a:pt x="17211" y="3863"/>
                  </a:cubicBezTo>
                  <a:lnTo>
                    <a:pt x="17211" y="3863"/>
                  </a:lnTo>
                  <a:cubicBezTo>
                    <a:pt x="17642" y="4127"/>
                    <a:pt x="18057" y="4357"/>
                    <a:pt x="18475" y="4357"/>
                  </a:cubicBezTo>
                  <a:cubicBezTo>
                    <a:pt x="18743" y="4357"/>
                    <a:pt x="19012" y="4263"/>
                    <a:pt x="19288" y="4022"/>
                  </a:cubicBezTo>
                  <a:cubicBezTo>
                    <a:pt x="19067" y="3160"/>
                    <a:pt x="18503" y="2812"/>
                    <a:pt x="17638" y="2812"/>
                  </a:cubicBezTo>
                  <a:cubicBezTo>
                    <a:pt x="17610" y="2812"/>
                    <a:pt x="17582" y="2812"/>
                    <a:pt x="17553" y="2813"/>
                  </a:cubicBezTo>
                  <a:cubicBezTo>
                    <a:pt x="17805" y="2630"/>
                    <a:pt x="18033" y="2493"/>
                    <a:pt x="18238" y="2356"/>
                  </a:cubicBezTo>
                  <a:cubicBezTo>
                    <a:pt x="18352" y="2288"/>
                    <a:pt x="18398" y="2242"/>
                    <a:pt x="18421" y="2082"/>
                  </a:cubicBezTo>
                  <a:cubicBezTo>
                    <a:pt x="18421" y="1763"/>
                    <a:pt x="18512" y="1443"/>
                    <a:pt x="18512" y="1124"/>
                  </a:cubicBezTo>
                  <a:cubicBezTo>
                    <a:pt x="18512" y="918"/>
                    <a:pt x="18421" y="713"/>
                    <a:pt x="18330" y="553"/>
                  </a:cubicBezTo>
                  <a:cubicBezTo>
                    <a:pt x="18274" y="453"/>
                    <a:pt x="18192" y="407"/>
                    <a:pt x="18106" y="407"/>
                  </a:cubicBezTo>
                  <a:cubicBezTo>
                    <a:pt x="18015" y="407"/>
                    <a:pt x="17921" y="459"/>
                    <a:pt x="17850" y="553"/>
                  </a:cubicBezTo>
                  <a:cubicBezTo>
                    <a:pt x="17897" y="515"/>
                    <a:pt x="17945" y="493"/>
                    <a:pt x="17989" y="493"/>
                  </a:cubicBezTo>
                  <a:cubicBezTo>
                    <a:pt x="18051" y="493"/>
                    <a:pt x="18107" y="537"/>
                    <a:pt x="18147" y="644"/>
                  </a:cubicBezTo>
                  <a:cubicBezTo>
                    <a:pt x="18193" y="781"/>
                    <a:pt x="18261" y="918"/>
                    <a:pt x="18261" y="1055"/>
                  </a:cubicBezTo>
                  <a:cubicBezTo>
                    <a:pt x="18284" y="1306"/>
                    <a:pt x="18261" y="1534"/>
                    <a:pt x="18215" y="1785"/>
                  </a:cubicBezTo>
                  <a:cubicBezTo>
                    <a:pt x="18193" y="1922"/>
                    <a:pt x="18124" y="2059"/>
                    <a:pt x="18033" y="2173"/>
                  </a:cubicBezTo>
                  <a:cubicBezTo>
                    <a:pt x="17713" y="2539"/>
                    <a:pt x="17234" y="2630"/>
                    <a:pt x="16823" y="2858"/>
                  </a:cubicBezTo>
                  <a:cubicBezTo>
                    <a:pt x="16812" y="2869"/>
                    <a:pt x="16798" y="2874"/>
                    <a:pt x="16782" y="2874"/>
                  </a:cubicBezTo>
                  <a:cubicBezTo>
                    <a:pt x="16731" y="2874"/>
                    <a:pt x="16653" y="2830"/>
                    <a:pt x="16549" y="2813"/>
                  </a:cubicBezTo>
                  <a:cubicBezTo>
                    <a:pt x="17158" y="2294"/>
                    <a:pt x="17321" y="1642"/>
                    <a:pt x="17457" y="966"/>
                  </a:cubicBezTo>
                  <a:lnTo>
                    <a:pt x="17457" y="966"/>
                  </a:lnTo>
                  <a:cubicBezTo>
                    <a:pt x="17211" y="1081"/>
                    <a:pt x="17211" y="1331"/>
                    <a:pt x="17143" y="1626"/>
                  </a:cubicBezTo>
                  <a:cubicBezTo>
                    <a:pt x="17051" y="1512"/>
                    <a:pt x="16983" y="1466"/>
                    <a:pt x="16960" y="1420"/>
                  </a:cubicBezTo>
                  <a:cubicBezTo>
                    <a:pt x="16755" y="918"/>
                    <a:pt x="16435" y="484"/>
                    <a:pt x="15979" y="142"/>
                  </a:cubicBezTo>
                  <a:cubicBezTo>
                    <a:pt x="15866" y="49"/>
                    <a:pt x="15781" y="1"/>
                    <a:pt x="15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29"/>
            <p:cNvSpPr/>
            <p:nvPr/>
          </p:nvSpPr>
          <p:spPr>
            <a:xfrm>
              <a:off x="5808050" y="3341100"/>
              <a:ext cx="95900" cy="132400"/>
            </a:xfrm>
            <a:custGeom>
              <a:avLst/>
              <a:gdLst/>
              <a:ahLst/>
              <a:cxnLst/>
              <a:rect l="l" t="t" r="r" b="b"/>
              <a:pathLst>
                <a:path w="3836" h="5296" extrusionOk="0">
                  <a:moveTo>
                    <a:pt x="803" y="2395"/>
                  </a:moveTo>
                  <a:cubicBezTo>
                    <a:pt x="992" y="2395"/>
                    <a:pt x="1116" y="2510"/>
                    <a:pt x="1237" y="2648"/>
                  </a:cubicBezTo>
                  <a:lnTo>
                    <a:pt x="1237" y="2648"/>
                  </a:lnTo>
                  <a:cubicBezTo>
                    <a:pt x="1181" y="2649"/>
                    <a:pt x="1124" y="2654"/>
                    <a:pt x="1070" y="2654"/>
                  </a:cubicBezTo>
                  <a:cubicBezTo>
                    <a:pt x="928" y="2654"/>
                    <a:pt x="802" y="2621"/>
                    <a:pt x="754" y="2397"/>
                  </a:cubicBezTo>
                  <a:cubicBezTo>
                    <a:pt x="771" y="2395"/>
                    <a:pt x="787" y="2395"/>
                    <a:pt x="803" y="2395"/>
                  </a:cubicBezTo>
                  <a:close/>
                  <a:moveTo>
                    <a:pt x="2329" y="0"/>
                  </a:moveTo>
                  <a:cubicBezTo>
                    <a:pt x="2078" y="69"/>
                    <a:pt x="2009" y="229"/>
                    <a:pt x="1964" y="503"/>
                  </a:cubicBezTo>
                  <a:cubicBezTo>
                    <a:pt x="1850" y="982"/>
                    <a:pt x="1941" y="1438"/>
                    <a:pt x="2009" y="1895"/>
                  </a:cubicBezTo>
                  <a:cubicBezTo>
                    <a:pt x="2032" y="1986"/>
                    <a:pt x="2032" y="2078"/>
                    <a:pt x="2009" y="2146"/>
                  </a:cubicBezTo>
                  <a:cubicBezTo>
                    <a:pt x="1850" y="2580"/>
                    <a:pt x="1667" y="3013"/>
                    <a:pt x="1484" y="3447"/>
                  </a:cubicBezTo>
                  <a:cubicBezTo>
                    <a:pt x="1439" y="3516"/>
                    <a:pt x="1348" y="3561"/>
                    <a:pt x="1279" y="3630"/>
                  </a:cubicBezTo>
                  <a:cubicBezTo>
                    <a:pt x="1256" y="3607"/>
                    <a:pt x="1233" y="3607"/>
                    <a:pt x="1188" y="3584"/>
                  </a:cubicBezTo>
                  <a:cubicBezTo>
                    <a:pt x="1210" y="3271"/>
                    <a:pt x="1232" y="2981"/>
                    <a:pt x="1255" y="2669"/>
                  </a:cubicBezTo>
                  <a:lnTo>
                    <a:pt x="1255" y="2669"/>
                  </a:lnTo>
                  <a:cubicBezTo>
                    <a:pt x="1255" y="2670"/>
                    <a:pt x="1256" y="2670"/>
                    <a:pt x="1256" y="2671"/>
                  </a:cubicBezTo>
                  <a:cubicBezTo>
                    <a:pt x="1325" y="2625"/>
                    <a:pt x="1439" y="2602"/>
                    <a:pt x="1462" y="2557"/>
                  </a:cubicBezTo>
                  <a:cubicBezTo>
                    <a:pt x="1690" y="2100"/>
                    <a:pt x="1667" y="1621"/>
                    <a:pt x="1736" y="1142"/>
                  </a:cubicBezTo>
                  <a:cubicBezTo>
                    <a:pt x="1736" y="1119"/>
                    <a:pt x="1690" y="1096"/>
                    <a:pt x="1667" y="1073"/>
                  </a:cubicBezTo>
                  <a:cubicBezTo>
                    <a:pt x="1644" y="1096"/>
                    <a:pt x="1599" y="1096"/>
                    <a:pt x="1599" y="1119"/>
                  </a:cubicBezTo>
                  <a:cubicBezTo>
                    <a:pt x="1507" y="1530"/>
                    <a:pt x="1416" y="1963"/>
                    <a:pt x="1325" y="2397"/>
                  </a:cubicBezTo>
                  <a:cubicBezTo>
                    <a:pt x="640" y="2351"/>
                    <a:pt x="115" y="1758"/>
                    <a:pt x="389" y="1119"/>
                  </a:cubicBezTo>
                  <a:cubicBezTo>
                    <a:pt x="503" y="845"/>
                    <a:pt x="526" y="548"/>
                    <a:pt x="503" y="251"/>
                  </a:cubicBezTo>
                  <a:lnTo>
                    <a:pt x="503" y="251"/>
                  </a:lnTo>
                  <a:cubicBezTo>
                    <a:pt x="161" y="366"/>
                    <a:pt x="1" y="594"/>
                    <a:pt x="69" y="982"/>
                  </a:cubicBezTo>
                  <a:cubicBezTo>
                    <a:pt x="138" y="1370"/>
                    <a:pt x="229" y="1781"/>
                    <a:pt x="389" y="2146"/>
                  </a:cubicBezTo>
                  <a:cubicBezTo>
                    <a:pt x="480" y="2374"/>
                    <a:pt x="708" y="2580"/>
                    <a:pt x="891" y="2762"/>
                  </a:cubicBezTo>
                  <a:cubicBezTo>
                    <a:pt x="982" y="2854"/>
                    <a:pt x="1028" y="2968"/>
                    <a:pt x="1005" y="3105"/>
                  </a:cubicBezTo>
                  <a:cubicBezTo>
                    <a:pt x="959" y="3379"/>
                    <a:pt x="937" y="3675"/>
                    <a:pt x="891" y="3949"/>
                  </a:cubicBezTo>
                  <a:cubicBezTo>
                    <a:pt x="777" y="3995"/>
                    <a:pt x="663" y="4018"/>
                    <a:pt x="549" y="4040"/>
                  </a:cubicBezTo>
                  <a:cubicBezTo>
                    <a:pt x="1370" y="4040"/>
                    <a:pt x="1576" y="4680"/>
                    <a:pt x="1804" y="5296"/>
                  </a:cubicBezTo>
                  <a:cubicBezTo>
                    <a:pt x="2169" y="4976"/>
                    <a:pt x="2512" y="4657"/>
                    <a:pt x="2854" y="4314"/>
                  </a:cubicBezTo>
                  <a:cubicBezTo>
                    <a:pt x="2795" y="4303"/>
                    <a:pt x="2741" y="4297"/>
                    <a:pt x="2691" y="4297"/>
                  </a:cubicBezTo>
                  <a:cubicBezTo>
                    <a:pt x="2254" y="4297"/>
                    <a:pt x="2118" y="4712"/>
                    <a:pt x="1872" y="4999"/>
                  </a:cubicBezTo>
                  <a:cubicBezTo>
                    <a:pt x="1758" y="4794"/>
                    <a:pt x="1621" y="4634"/>
                    <a:pt x="1576" y="4451"/>
                  </a:cubicBezTo>
                  <a:cubicBezTo>
                    <a:pt x="1553" y="4337"/>
                    <a:pt x="1644" y="4177"/>
                    <a:pt x="1667" y="4040"/>
                  </a:cubicBezTo>
                  <a:cubicBezTo>
                    <a:pt x="1697" y="3919"/>
                    <a:pt x="1769" y="3909"/>
                    <a:pt x="1853" y="3909"/>
                  </a:cubicBezTo>
                  <a:cubicBezTo>
                    <a:pt x="1870" y="3909"/>
                    <a:pt x="1887" y="3909"/>
                    <a:pt x="1905" y="3909"/>
                  </a:cubicBezTo>
                  <a:cubicBezTo>
                    <a:pt x="1932" y="3909"/>
                    <a:pt x="1959" y="3908"/>
                    <a:pt x="1987" y="3904"/>
                  </a:cubicBezTo>
                  <a:cubicBezTo>
                    <a:pt x="2215" y="3858"/>
                    <a:pt x="2466" y="3789"/>
                    <a:pt x="2671" y="3652"/>
                  </a:cubicBezTo>
                  <a:cubicBezTo>
                    <a:pt x="3014" y="3447"/>
                    <a:pt x="3310" y="3173"/>
                    <a:pt x="3630" y="2922"/>
                  </a:cubicBezTo>
                  <a:cubicBezTo>
                    <a:pt x="3521" y="2764"/>
                    <a:pt x="3366" y="2690"/>
                    <a:pt x="3135" y="2690"/>
                  </a:cubicBezTo>
                  <a:cubicBezTo>
                    <a:pt x="2932" y="2690"/>
                    <a:pt x="2670" y="2747"/>
                    <a:pt x="2329" y="2854"/>
                  </a:cubicBezTo>
                  <a:cubicBezTo>
                    <a:pt x="2352" y="2717"/>
                    <a:pt x="2352" y="2602"/>
                    <a:pt x="2352" y="2466"/>
                  </a:cubicBezTo>
                  <a:cubicBezTo>
                    <a:pt x="2557" y="2374"/>
                    <a:pt x="2786" y="2283"/>
                    <a:pt x="2991" y="2192"/>
                  </a:cubicBezTo>
                  <a:cubicBezTo>
                    <a:pt x="3379" y="2055"/>
                    <a:pt x="3607" y="1735"/>
                    <a:pt x="3767" y="1370"/>
                  </a:cubicBezTo>
                  <a:cubicBezTo>
                    <a:pt x="3835" y="1210"/>
                    <a:pt x="3835" y="1050"/>
                    <a:pt x="3699" y="936"/>
                  </a:cubicBezTo>
                  <a:cubicBezTo>
                    <a:pt x="3607" y="1187"/>
                    <a:pt x="3539" y="1438"/>
                    <a:pt x="3402" y="1689"/>
                  </a:cubicBezTo>
                  <a:cubicBezTo>
                    <a:pt x="3301" y="1891"/>
                    <a:pt x="3111" y="2040"/>
                    <a:pt x="2847" y="2040"/>
                  </a:cubicBezTo>
                  <a:cubicBezTo>
                    <a:pt x="2812" y="2040"/>
                    <a:pt x="2777" y="2037"/>
                    <a:pt x="2740" y="2032"/>
                  </a:cubicBezTo>
                  <a:cubicBezTo>
                    <a:pt x="2740" y="1963"/>
                    <a:pt x="2763" y="1872"/>
                    <a:pt x="2763" y="1804"/>
                  </a:cubicBezTo>
                  <a:cubicBezTo>
                    <a:pt x="2747" y="1804"/>
                    <a:pt x="2732" y="1793"/>
                    <a:pt x="2724" y="1793"/>
                  </a:cubicBezTo>
                  <a:cubicBezTo>
                    <a:pt x="2720" y="1793"/>
                    <a:pt x="2717" y="1796"/>
                    <a:pt x="2717" y="1804"/>
                  </a:cubicBezTo>
                  <a:cubicBezTo>
                    <a:pt x="2644" y="1844"/>
                    <a:pt x="2570" y="1865"/>
                    <a:pt x="2503" y="1865"/>
                  </a:cubicBezTo>
                  <a:cubicBezTo>
                    <a:pt x="2382" y="1865"/>
                    <a:pt x="2282" y="1799"/>
                    <a:pt x="2238" y="1667"/>
                  </a:cubicBezTo>
                  <a:cubicBezTo>
                    <a:pt x="2124" y="1256"/>
                    <a:pt x="2101" y="845"/>
                    <a:pt x="2238" y="457"/>
                  </a:cubicBezTo>
                  <a:cubicBezTo>
                    <a:pt x="2261" y="366"/>
                    <a:pt x="2352" y="297"/>
                    <a:pt x="2397" y="229"/>
                  </a:cubicBezTo>
                  <a:cubicBezTo>
                    <a:pt x="2557" y="297"/>
                    <a:pt x="2603" y="388"/>
                    <a:pt x="2580" y="548"/>
                  </a:cubicBezTo>
                  <a:cubicBezTo>
                    <a:pt x="2557" y="822"/>
                    <a:pt x="2557" y="1096"/>
                    <a:pt x="2534" y="1370"/>
                  </a:cubicBezTo>
                  <a:cubicBezTo>
                    <a:pt x="2534" y="1461"/>
                    <a:pt x="2580" y="1530"/>
                    <a:pt x="2580" y="1621"/>
                  </a:cubicBezTo>
                  <a:lnTo>
                    <a:pt x="2694" y="1621"/>
                  </a:lnTo>
                  <a:cubicBezTo>
                    <a:pt x="2740" y="1301"/>
                    <a:pt x="2808" y="959"/>
                    <a:pt x="2854" y="662"/>
                  </a:cubicBezTo>
                  <a:cubicBezTo>
                    <a:pt x="2786" y="571"/>
                    <a:pt x="2717" y="480"/>
                    <a:pt x="2671" y="388"/>
                  </a:cubicBezTo>
                  <a:cubicBezTo>
                    <a:pt x="2626" y="297"/>
                    <a:pt x="2649" y="183"/>
                    <a:pt x="2580" y="115"/>
                  </a:cubicBezTo>
                  <a:cubicBezTo>
                    <a:pt x="2534" y="46"/>
                    <a:pt x="239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29"/>
            <p:cNvSpPr/>
            <p:nvPr/>
          </p:nvSpPr>
          <p:spPr>
            <a:xfrm>
              <a:off x="5879375" y="3341675"/>
              <a:ext cx="18300" cy="27400"/>
            </a:xfrm>
            <a:custGeom>
              <a:avLst/>
              <a:gdLst/>
              <a:ahLst/>
              <a:cxnLst/>
              <a:rect l="l" t="t" r="r" b="b"/>
              <a:pathLst>
                <a:path w="732" h="1096" extrusionOk="0">
                  <a:moveTo>
                    <a:pt x="252" y="0"/>
                  </a:moveTo>
                  <a:cubicBezTo>
                    <a:pt x="206" y="69"/>
                    <a:pt x="138" y="137"/>
                    <a:pt x="69" y="206"/>
                  </a:cubicBezTo>
                  <a:cubicBezTo>
                    <a:pt x="47" y="251"/>
                    <a:pt x="24" y="320"/>
                    <a:pt x="1" y="365"/>
                  </a:cubicBezTo>
                  <a:cubicBezTo>
                    <a:pt x="24" y="388"/>
                    <a:pt x="47" y="411"/>
                    <a:pt x="69" y="434"/>
                  </a:cubicBezTo>
                  <a:cubicBezTo>
                    <a:pt x="115" y="343"/>
                    <a:pt x="138" y="251"/>
                    <a:pt x="206" y="137"/>
                  </a:cubicBezTo>
                  <a:cubicBezTo>
                    <a:pt x="457" y="480"/>
                    <a:pt x="435" y="776"/>
                    <a:pt x="343" y="1073"/>
                  </a:cubicBezTo>
                  <a:cubicBezTo>
                    <a:pt x="366" y="1073"/>
                    <a:pt x="389" y="1096"/>
                    <a:pt x="412" y="1096"/>
                  </a:cubicBezTo>
                  <a:cubicBezTo>
                    <a:pt x="480" y="959"/>
                    <a:pt x="549" y="845"/>
                    <a:pt x="617" y="685"/>
                  </a:cubicBezTo>
                  <a:cubicBezTo>
                    <a:pt x="663" y="685"/>
                    <a:pt x="709" y="685"/>
                    <a:pt x="731" y="708"/>
                  </a:cubicBezTo>
                  <a:cubicBezTo>
                    <a:pt x="640" y="548"/>
                    <a:pt x="572" y="365"/>
                    <a:pt x="457" y="206"/>
                  </a:cubicBezTo>
                  <a:cubicBezTo>
                    <a:pt x="412" y="137"/>
                    <a:pt x="321" y="69"/>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29"/>
            <p:cNvSpPr/>
            <p:nvPr/>
          </p:nvSpPr>
          <p:spPr>
            <a:xfrm>
              <a:off x="5830325" y="3345675"/>
              <a:ext cx="6300" cy="18275"/>
            </a:xfrm>
            <a:custGeom>
              <a:avLst/>
              <a:gdLst/>
              <a:ahLst/>
              <a:cxnLst/>
              <a:rect l="l" t="t" r="r" b="b"/>
              <a:pathLst>
                <a:path w="252" h="731" extrusionOk="0">
                  <a:moveTo>
                    <a:pt x="46" y="23"/>
                  </a:moveTo>
                  <a:cubicBezTo>
                    <a:pt x="46" y="251"/>
                    <a:pt x="23" y="502"/>
                    <a:pt x="0" y="730"/>
                  </a:cubicBezTo>
                  <a:lnTo>
                    <a:pt x="91" y="730"/>
                  </a:lnTo>
                  <a:cubicBezTo>
                    <a:pt x="114" y="548"/>
                    <a:pt x="114" y="342"/>
                    <a:pt x="183" y="183"/>
                  </a:cubicBezTo>
                  <a:cubicBezTo>
                    <a:pt x="251" y="0"/>
                    <a:pt x="68" y="91"/>
                    <a:pt x="46"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29"/>
            <p:cNvSpPr/>
            <p:nvPr/>
          </p:nvSpPr>
          <p:spPr>
            <a:xfrm>
              <a:off x="5841725" y="3345675"/>
              <a:ext cx="9150" cy="19425"/>
            </a:xfrm>
            <a:custGeom>
              <a:avLst/>
              <a:gdLst/>
              <a:ahLst/>
              <a:cxnLst/>
              <a:rect l="l" t="t" r="r" b="b"/>
              <a:pathLst>
                <a:path w="366" h="777" extrusionOk="0">
                  <a:moveTo>
                    <a:pt x="1" y="0"/>
                  </a:moveTo>
                  <a:lnTo>
                    <a:pt x="1" y="0"/>
                  </a:lnTo>
                  <a:cubicBezTo>
                    <a:pt x="115" y="251"/>
                    <a:pt x="206" y="525"/>
                    <a:pt x="297" y="776"/>
                  </a:cubicBezTo>
                  <a:cubicBezTo>
                    <a:pt x="320" y="776"/>
                    <a:pt x="343" y="753"/>
                    <a:pt x="366" y="753"/>
                  </a:cubicBezTo>
                  <a:cubicBezTo>
                    <a:pt x="297" y="479"/>
                    <a:pt x="274" y="18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29"/>
            <p:cNvSpPr/>
            <p:nvPr/>
          </p:nvSpPr>
          <p:spPr>
            <a:xfrm>
              <a:off x="6038025" y="3327975"/>
              <a:ext cx="8000" cy="8575"/>
            </a:xfrm>
            <a:custGeom>
              <a:avLst/>
              <a:gdLst/>
              <a:ahLst/>
              <a:cxnLst/>
              <a:rect l="l" t="t" r="r" b="b"/>
              <a:pathLst>
                <a:path w="320" h="343" extrusionOk="0">
                  <a:moveTo>
                    <a:pt x="320" y="0"/>
                  </a:moveTo>
                  <a:lnTo>
                    <a:pt x="0" y="320"/>
                  </a:lnTo>
                  <a:lnTo>
                    <a:pt x="23" y="343"/>
                  </a:lnTo>
                  <a:cubicBezTo>
                    <a:pt x="115" y="229"/>
                    <a:pt x="229" y="115"/>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29"/>
            <p:cNvSpPr/>
            <p:nvPr/>
          </p:nvSpPr>
          <p:spPr>
            <a:xfrm>
              <a:off x="5685950" y="3373050"/>
              <a:ext cx="6875" cy="5175"/>
            </a:xfrm>
            <a:custGeom>
              <a:avLst/>
              <a:gdLst/>
              <a:ahLst/>
              <a:cxnLst/>
              <a:rect l="l" t="t" r="r" b="b"/>
              <a:pathLst>
                <a:path w="275" h="207" extrusionOk="0">
                  <a:moveTo>
                    <a:pt x="46" y="1"/>
                  </a:moveTo>
                  <a:cubicBezTo>
                    <a:pt x="46" y="23"/>
                    <a:pt x="23" y="69"/>
                    <a:pt x="0" y="92"/>
                  </a:cubicBezTo>
                  <a:lnTo>
                    <a:pt x="228" y="206"/>
                  </a:lnTo>
                  <a:cubicBezTo>
                    <a:pt x="251" y="160"/>
                    <a:pt x="251" y="138"/>
                    <a:pt x="274" y="115"/>
                  </a:cubicBezTo>
                  <a:cubicBezTo>
                    <a:pt x="206" y="69"/>
                    <a:pt x="137" y="4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29"/>
            <p:cNvSpPr/>
            <p:nvPr/>
          </p:nvSpPr>
          <p:spPr>
            <a:xfrm>
              <a:off x="5834875" y="3339950"/>
              <a:ext cx="5725" cy="3450"/>
            </a:xfrm>
            <a:custGeom>
              <a:avLst/>
              <a:gdLst/>
              <a:ahLst/>
              <a:cxnLst/>
              <a:rect l="l" t="t" r="r" b="b"/>
              <a:pathLst>
                <a:path w="229" h="138" extrusionOk="0">
                  <a:moveTo>
                    <a:pt x="1" y="1"/>
                  </a:moveTo>
                  <a:cubicBezTo>
                    <a:pt x="1" y="46"/>
                    <a:pt x="1" y="69"/>
                    <a:pt x="1" y="92"/>
                  </a:cubicBezTo>
                  <a:cubicBezTo>
                    <a:pt x="69" y="115"/>
                    <a:pt x="138" y="115"/>
                    <a:pt x="206" y="138"/>
                  </a:cubicBezTo>
                  <a:cubicBezTo>
                    <a:pt x="206" y="115"/>
                    <a:pt x="206" y="92"/>
                    <a:pt x="229" y="69"/>
                  </a:cubicBezTo>
                  <a:cubicBezTo>
                    <a:pt x="138" y="46"/>
                    <a:pt x="69"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9"/>
            <p:cNvSpPr/>
            <p:nvPr/>
          </p:nvSpPr>
          <p:spPr>
            <a:xfrm>
              <a:off x="5826325" y="3346225"/>
              <a:ext cx="5150" cy="600"/>
            </a:xfrm>
            <a:custGeom>
              <a:avLst/>
              <a:gdLst/>
              <a:ahLst/>
              <a:cxnLst/>
              <a:rect l="l" t="t" r="r" b="b"/>
              <a:pathLst>
                <a:path w="206" h="24" extrusionOk="0">
                  <a:moveTo>
                    <a:pt x="0" y="1"/>
                  </a:moveTo>
                  <a:cubicBezTo>
                    <a:pt x="0" y="1"/>
                    <a:pt x="0" y="24"/>
                    <a:pt x="0" y="24"/>
                  </a:cubicBezTo>
                  <a:cubicBezTo>
                    <a:pt x="69" y="24"/>
                    <a:pt x="137"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29"/>
            <p:cNvSpPr/>
            <p:nvPr/>
          </p:nvSpPr>
          <p:spPr>
            <a:xfrm>
              <a:off x="5824600" y="3349075"/>
              <a:ext cx="1175" cy="1750"/>
            </a:xfrm>
            <a:custGeom>
              <a:avLst/>
              <a:gdLst/>
              <a:ahLst/>
              <a:cxnLst/>
              <a:rect l="l" t="t" r="r" b="b"/>
              <a:pathLst>
                <a:path w="47" h="70" extrusionOk="0">
                  <a:moveTo>
                    <a:pt x="24" y="1"/>
                  </a:moveTo>
                  <a:cubicBezTo>
                    <a:pt x="24" y="24"/>
                    <a:pt x="24" y="47"/>
                    <a:pt x="1" y="47"/>
                  </a:cubicBezTo>
                  <a:cubicBezTo>
                    <a:pt x="24" y="69"/>
                    <a:pt x="24" y="69"/>
                    <a:pt x="24" y="69"/>
                  </a:cubicBezTo>
                  <a:cubicBezTo>
                    <a:pt x="46" y="47"/>
                    <a:pt x="46" y="24"/>
                    <a:pt x="46" y="24"/>
                  </a:cubicBezTo>
                  <a:cubicBezTo>
                    <a:pt x="46" y="24"/>
                    <a:pt x="24"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29"/>
            <p:cNvSpPr/>
            <p:nvPr/>
          </p:nvSpPr>
          <p:spPr>
            <a:xfrm>
              <a:off x="6036875" y="3335950"/>
              <a:ext cx="1750" cy="2325"/>
            </a:xfrm>
            <a:custGeom>
              <a:avLst/>
              <a:gdLst/>
              <a:ahLst/>
              <a:cxnLst/>
              <a:rect l="l" t="t" r="r" b="b"/>
              <a:pathLst>
                <a:path w="70" h="93" extrusionOk="0">
                  <a:moveTo>
                    <a:pt x="46" y="1"/>
                  </a:moveTo>
                  <a:cubicBezTo>
                    <a:pt x="24" y="24"/>
                    <a:pt x="1" y="47"/>
                    <a:pt x="1" y="69"/>
                  </a:cubicBezTo>
                  <a:lnTo>
                    <a:pt x="1" y="92"/>
                  </a:lnTo>
                  <a:cubicBezTo>
                    <a:pt x="24" y="69"/>
                    <a:pt x="46" y="47"/>
                    <a:pt x="69" y="24"/>
                  </a:cubicBezTo>
                  <a:lnTo>
                    <a:pt x="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29"/>
            <p:cNvSpPr/>
            <p:nvPr/>
          </p:nvSpPr>
          <p:spPr>
            <a:xfrm>
              <a:off x="5886225" y="3371900"/>
              <a:ext cx="600" cy="600"/>
            </a:xfrm>
            <a:custGeom>
              <a:avLst/>
              <a:gdLst/>
              <a:ahLst/>
              <a:cxnLst/>
              <a:rect l="l" t="t" r="r" b="b"/>
              <a:pathLst>
                <a:path w="24" h="24" extrusionOk="0">
                  <a:moveTo>
                    <a:pt x="1" y="1"/>
                  </a:moveTo>
                  <a:lnTo>
                    <a:pt x="24"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29"/>
            <p:cNvSpPr/>
            <p:nvPr/>
          </p:nvSpPr>
          <p:spPr>
            <a:xfrm>
              <a:off x="5884525" y="3374200"/>
              <a:ext cx="25" cy="600"/>
            </a:xfrm>
            <a:custGeom>
              <a:avLst/>
              <a:gdLst/>
              <a:ahLst/>
              <a:cxnLst/>
              <a:rect l="l" t="t" r="r" b="b"/>
              <a:pathLst>
                <a:path w="1" h="24" extrusionOk="0">
                  <a:moveTo>
                    <a:pt x="0" y="0"/>
                  </a:moveTo>
                  <a:lnTo>
                    <a:pt x="0" y="2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29"/>
            <p:cNvSpPr/>
            <p:nvPr/>
          </p:nvSpPr>
          <p:spPr>
            <a:xfrm>
              <a:off x="5884525" y="3371900"/>
              <a:ext cx="2300" cy="2325"/>
            </a:xfrm>
            <a:custGeom>
              <a:avLst/>
              <a:gdLst/>
              <a:ahLst/>
              <a:cxnLst/>
              <a:rect l="l" t="t" r="r" b="b"/>
              <a:pathLst>
                <a:path w="92" h="93" extrusionOk="0">
                  <a:moveTo>
                    <a:pt x="69" y="1"/>
                  </a:moveTo>
                  <a:cubicBezTo>
                    <a:pt x="46" y="24"/>
                    <a:pt x="23" y="69"/>
                    <a:pt x="0" y="92"/>
                  </a:cubicBezTo>
                  <a:cubicBezTo>
                    <a:pt x="23" y="69"/>
                    <a:pt x="46" y="47"/>
                    <a:pt x="92" y="2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29"/>
            <p:cNvSpPr/>
            <p:nvPr/>
          </p:nvSpPr>
          <p:spPr>
            <a:xfrm>
              <a:off x="5985525" y="3394725"/>
              <a:ext cx="600" cy="600"/>
            </a:xfrm>
            <a:custGeom>
              <a:avLst/>
              <a:gdLst/>
              <a:ahLst/>
              <a:cxnLst/>
              <a:rect l="l" t="t" r="r" b="b"/>
              <a:pathLst>
                <a:path w="24" h="24" extrusionOk="0">
                  <a:moveTo>
                    <a:pt x="23" y="24"/>
                  </a:moveTo>
                  <a:lnTo>
                    <a:pt x="0" y="1"/>
                  </a:lnTo>
                  <a:lnTo>
                    <a:pt x="23"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90" name="Google Shape;1090;p29"/>
          <p:cNvSpPr/>
          <p:nvPr/>
        </p:nvSpPr>
        <p:spPr>
          <a:xfrm>
            <a:off x="143038" y="2075763"/>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29"/>
          <p:cNvSpPr/>
          <p:nvPr/>
        </p:nvSpPr>
        <p:spPr>
          <a:xfrm>
            <a:off x="4881213" y="4688938"/>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and six columns">
  <p:cSld name="CUSTOM_4_2">
    <p:spTree>
      <p:nvGrpSpPr>
        <p:cNvPr id="1" name="Shape 1092"/>
        <p:cNvGrpSpPr/>
        <p:nvPr/>
      </p:nvGrpSpPr>
      <p:grpSpPr>
        <a:xfrm>
          <a:off x="0" y="0"/>
          <a:ext cx="0" cy="0"/>
          <a:chOff x="0" y="0"/>
          <a:chExt cx="0" cy="0"/>
        </a:xfrm>
      </p:grpSpPr>
      <p:sp>
        <p:nvSpPr>
          <p:cNvPr id="1093" name="Google Shape;1093;p30"/>
          <p:cNvSpPr txBox="1">
            <a:spLocks noGrp="1"/>
          </p:cNvSpPr>
          <p:nvPr>
            <p:ph type="title"/>
          </p:nvPr>
        </p:nvSpPr>
        <p:spPr>
          <a:xfrm>
            <a:off x="1091725" y="1597535"/>
            <a:ext cx="2230800" cy="316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094" name="Google Shape;1094;p30"/>
          <p:cNvSpPr txBox="1">
            <a:spLocks noGrp="1"/>
          </p:cNvSpPr>
          <p:nvPr>
            <p:ph type="subTitle" idx="1"/>
          </p:nvPr>
        </p:nvSpPr>
        <p:spPr>
          <a:xfrm>
            <a:off x="1209775" y="2132210"/>
            <a:ext cx="1994700" cy="757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095" name="Google Shape;1095;p30"/>
          <p:cNvSpPr txBox="1">
            <a:spLocks noGrp="1"/>
          </p:cNvSpPr>
          <p:nvPr>
            <p:ph type="title" idx="2"/>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6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096" name="Google Shape;1096;p30"/>
          <p:cNvSpPr/>
          <p:nvPr/>
        </p:nvSpPr>
        <p:spPr>
          <a:xfrm>
            <a:off x="8192675" y="24613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30"/>
          <p:cNvSpPr/>
          <p:nvPr/>
        </p:nvSpPr>
        <p:spPr>
          <a:xfrm>
            <a:off x="617188" y="42043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30"/>
          <p:cNvSpPr/>
          <p:nvPr/>
        </p:nvSpPr>
        <p:spPr>
          <a:xfrm>
            <a:off x="3127750" y="456405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99" name="Google Shape;1099;p30"/>
          <p:cNvGrpSpPr/>
          <p:nvPr/>
        </p:nvGrpSpPr>
        <p:grpSpPr>
          <a:xfrm>
            <a:off x="6597625" y="297419"/>
            <a:ext cx="1382100" cy="789295"/>
            <a:chOff x="275025" y="537489"/>
            <a:chExt cx="1626574" cy="928910"/>
          </a:xfrm>
        </p:grpSpPr>
        <p:sp>
          <p:nvSpPr>
            <p:cNvPr id="1100" name="Google Shape;1100;p30"/>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30"/>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30"/>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30"/>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30"/>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30"/>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30"/>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30"/>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30"/>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30"/>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30"/>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30"/>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2" name="Google Shape;1112;p30"/>
          <p:cNvGrpSpPr/>
          <p:nvPr/>
        </p:nvGrpSpPr>
        <p:grpSpPr>
          <a:xfrm>
            <a:off x="7444175" y="4066269"/>
            <a:ext cx="1382100" cy="789295"/>
            <a:chOff x="275025" y="537489"/>
            <a:chExt cx="1626574" cy="928910"/>
          </a:xfrm>
        </p:grpSpPr>
        <p:sp>
          <p:nvSpPr>
            <p:cNvPr id="1113" name="Google Shape;1113;p30"/>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30"/>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30"/>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30"/>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30"/>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30"/>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30"/>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30"/>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30"/>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30"/>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30"/>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30"/>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5" name="Google Shape;1125;p30"/>
          <p:cNvSpPr/>
          <p:nvPr/>
        </p:nvSpPr>
        <p:spPr>
          <a:xfrm rot="627678" flipH="1">
            <a:off x="8073808" y="1079346"/>
            <a:ext cx="1317249" cy="940206"/>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30"/>
          <p:cNvSpPr/>
          <p:nvPr/>
        </p:nvSpPr>
        <p:spPr>
          <a:xfrm rot="-578604">
            <a:off x="-161527" y="1914125"/>
            <a:ext cx="1284578" cy="916887"/>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30"/>
          <p:cNvSpPr txBox="1">
            <a:spLocks noGrp="1"/>
          </p:cNvSpPr>
          <p:nvPr>
            <p:ph type="title" idx="3"/>
          </p:nvPr>
        </p:nvSpPr>
        <p:spPr>
          <a:xfrm>
            <a:off x="3456600" y="1597535"/>
            <a:ext cx="2230800" cy="316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128" name="Google Shape;1128;p30"/>
          <p:cNvSpPr txBox="1">
            <a:spLocks noGrp="1"/>
          </p:cNvSpPr>
          <p:nvPr>
            <p:ph type="subTitle" idx="4"/>
          </p:nvPr>
        </p:nvSpPr>
        <p:spPr>
          <a:xfrm>
            <a:off x="3574650" y="2132210"/>
            <a:ext cx="1994700" cy="757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129" name="Google Shape;1129;p30"/>
          <p:cNvSpPr txBox="1">
            <a:spLocks noGrp="1"/>
          </p:cNvSpPr>
          <p:nvPr>
            <p:ph type="title" idx="5"/>
          </p:nvPr>
        </p:nvSpPr>
        <p:spPr>
          <a:xfrm>
            <a:off x="5821475" y="1597535"/>
            <a:ext cx="2230800" cy="316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130" name="Google Shape;1130;p30"/>
          <p:cNvSpPr txBox="1">
            <a:spLocks noGrp="1"/>
          </p:cNvSpPr>
          <p:nvPr>
            <p:ph type="subTitle" idx="6"/>
          </p:nvPr>
        </p:nvSpPr>
        <p:spPr>
          <a:xfrm>
            <a:off x="5939525" y="2132210"/>
            <a:ext cx="1994700" cy="757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131" name="Google Shape;1131;p30"/>
          <p:cNvSpPr txBox="1">
            <a:spLocks noGrp="1"/>
          </p:cNvSpPr>
          <p:nvPr>
            <p:ph type="title" idx="7"/>
          </p:nvPr>
        </p:nvSpPr>
        <p:spPr>
          <a:xfrm>
            <a:off x="1091725" y="3154485"/>
            <a:ext cx="2230800" cy="316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132" name="Google Shape;1132;p30"/>
          <p:cNvSpPr txBox="1">
            <a:spLocks noGrp="1"/>
          </p:cNvSpPr>
          <p:nvPr>
            <p:ph type="subTitle" idx="8"/>
          </p:nvPr>
        </p:nvSpPr>
        <p:spPr>
          <a:xfrm>
            <a:off x="1209775" y="3689085"/>
            <a:ext cx="1994700" cy="757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133" name="Google Shape;1133;p30"/>
          <p:cNvSpPr txBox="1">
            <a:spLocks noGrp="1"/>
          </p:cNvSpPr>
          <p:nvPr>
            <p:ph type="title" idx="9"/>
          </p:nvPr>
        </p:nvSpPr>
        <p:spPr>
          <a:xfrm>
            <a:off x="3456600" y="3154485"/>
            <a:ext cx="2230800" cy="316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134" name="Google Shape;1134;p30"/>
          <p:cNvSpPr txBox="1">
            <a:spLocks noGrp="1"/>
          </p:cNvSpPr>
          <p:nvPr>
            <p:ph type="subTitle" idx="13"/>
          </p:nvPr>
        </p:nvSpPr>
        <p:spPr>
          <a:xfrm>
            <a:off x="3574650" y="3689085"/>
            <a:ext cx="1994700" cy="757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135" name="Google Shape;1135;p30"/>
          <p:cNvSpPr txBox="1">
            <a:spLocks noGrp="1"/>
          </p:cNvSpPr>
          <p:nvPr>
            <p:ph type="title" idx="14"/>
          </p:nvPr>
        </p:nvSpPr>
        <p:spPr>
          <a:xfrm>
            <a:off x="5821475" y="3154485"/>
            <a:ext cx="2230800" cy="316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136" name="Google Shape;1136;p30"/>
          <p:cNvSpPr txBox="1">
            <a:spLocks noGrp="1"/>
          </p:cNvSpPr>
          <p:nvPr>
            <p:ph type="subTitle" idx="15"/>
          </p:nvPr>
        </p:nvSpPr>
        <p:spPr>
          <a:xfrm>
            <a:off x="5939525" y="3689085"/>
            <a:ext cx="1994700" cy="7575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63"/>
        <p:cNvGrpSpPr/>
        <p:nvPr/>
      </p:nvGrpSpPr>
      <p:grpSpPr>
        <a:xfrm>
          <a:off x="0" y="0"/>
          <a:ext cx="0" cy="0"/>
          <a:chOff x="0" y="0"/>
          <a:chExt cx="0" cy="0"/>
        </a:xfrm>
      </p:grpSpPr>
      <p:sp>
        <p:nvSpPr>
          <p:cNvPr id="64" name="Google Shape;64;p4"/>
          <p:cNvSpPr txBox="1">
            <a:spLocks noGrp="1"/>
          </p:cNvSpPr>
          <p:nvPr>
            <p:ph type="body" idx="1"/>
          </p:nvPr>
        </p:nvSpPr>
        <p:spPr>
          <a:xfrm>
            <a:off x="711725" y="1248963"/>
            <a:ext cx="7720500" cy="3375300"/>
          </a:xfrm>
          <a:prstGeom prst="rect">
            <a:avLst/>
          </a:prstGeom>
        </p:spPr>
        <p:txBody>
          <a:bodyPr spcFirstLastPara="1" wrap="square" lIns="91425" tIns="91425" rIns="91425" bIns="91425" anchor="t" anchorCtr="0">
            <a:noAutofit/>
          </a:bodyPr>
          <a:lstStyle>
            <a:lvl1pPr marL="457200" lvl="0" indent="-304800">
              <a:lnSpc>
                <a:spcPct val="100000"/>
              </a:lnSpc>
              <a:spcBef>
                <a:spcPts val="0"/>
              </a:spcBef>
              <a:spcAft>
                <a:spcPts val="0"/>
              </a:spcAft>
              <a:buClr>
                <a:schemeClr val="lt2"/>
              </a:buClr>
              <a:buSzPts val="1200"/>
              <a:buAutoNum type="arabicPeriod"/>
              <a:defRPr sz="1200"/>
            </a:lvl1pPr>
            <a:lvl2pPr marL="914400" lvl="1" indent="-304800">
              <a:spcBef>
                <a:spcPts val="0"/>
              </a:spcBef>
              <a:spcAft>
                <a:spcPts val="0"/>
              </a:spcAft>
              <a:buClr>
                <a:srgbClr val="434343"/>
              </a:buClr>
              <a:buSzPts val="1200"/>
              <a:buFont typeface="Roboto Condensed Light"/>
              <a:buAutoNum type="alphaLcPeriod"/>
              <a:defRPr/>
            </a:lvl2pPr>
            <a:lvl3pPr marL="1371600" lvl="2" indent="-304800">
              <a:spcBef>
                <a:spcPts val="0"/>
              </a:spcBef>
              <a:spcAft>
                <a:spcPts val="0"/>
              </a:spcAft>
              <a:buClr>
                <a:srgbClr val="434343"/>
              </a:buClr>
              <a:buSzPts val="1200"/>
              <a:buFont typeface="Roboto Condensed Light"/>
              <a:buAutoNum type="romanLcPeriod"/>
              <a:defRPr/>
            </a:lvl3pPr>
            <a:lvl4pPr marL="1828800" lvl="3" indent="-304800">
              <a:spcBef>
                <a:spcPts val="0"/>
              </a:spcBef>
              <a:spcAft>
                <a:spcPts val="0"/>
              </a:spcAft>
              <a:buClr>
                <a:srgbClr val="434343"/>
              </a:buClr>
              <a:buSzPts val="1200"/>
              <a:buFont typeface="Roboto Condensed Light"/>
              <a:buAutoNum type="arabicPeriod"/>
              <a:defRPr/>
            </a:lvl4pPr>
            <a:lvl5pPr marL="2286000" lvl="4" indent="-304800">
              <a:spcBef>
                <a:spcPts val="0"/>
              </a:spcBef>
              <a:spcAft>
                <a:spcPts val="0"/>
              </a:spcAft>
              <a:buClr>
                <a:srgbClr val="434343"/>
              </a:buClr>
              <a:buSzPts val="1200"/>
              <a:buFont typeface="Roboto Condensed Light"/>
              <a:buAutoNum type="alphaLcPeriod"/>
              <a:defRPr/>
            </a:lvl5pPr>
            <a:lvl6pPr marL="2743200" lvl="5" indent="-304800">
              <a:spcBef>
                <a:spcPts val="0"/>
              </a:spcBef>
              <a:spcAft>
                <a:spcPts val="0"/>
              </a:spcAft>
              <a:buClr>
                <a:srgbClr val="434343"/>
              </a:buClr>
              <a:buSzPts val="1200"/>
              <a:buFont typeface="Roboto Condensed Light"/>
              <a:buAutoNum type="romanLcPeriod"/>
              <a:defRPr/>
            </a:lvl6pPr>
            <a:lvl7pPr marL="3200400" lvl="6" indent="-304800">
              <a:spcBef>
                <a:spcPts val="0"/>
              </a:spcBef>
              <a:spcAft>
                <a:spcPts val="0"/>
              </a:spcAft>
              <a:buClr>
                <a:srgbClr val="434343"/>
              </a:buClr>
              <a:buSzPts val="1200"/>
              <a:buFont typeface="Roboto Condensed Light"/>
              <a:buAutoNum type="arabicPeriod"/>
              <a:defRPr/>
            </a:lvl7pPr>
            <a:lvl8pPr marL="3657600" lvl="7" indent="-304800">
              <a:spcBef>
                <a:spcPts val="0"/>
              </a:spcBef>
              <a:spcAft>
                <a:spcPts val="0"/>
              </a:spcAft>
              <a:buClr>
                <a:srgbClr val="434343"/>
              </a:buClr>
              <a:buSzPts val="1200"/>
              <a:buFont typeface="Roboto Condensed Light"/>
              <a:buAutoNum type="alphaLcPeriod"/>
              <a:defRPr/>
            </a:lvl8pPr>
            <a:lvl9pPr marL="4114800" lvl="8" indent="-304800">
              <a:spcBef>
                <a:spcPts val="0"/>
              </a:spcBef>
              <a:spcAft>
                <a:spcPts val="0"/>
              </a:spcAft>
              <a:buClr>
                <a:srgbClr val="434343"/>
              </a:buClr>
              <a:buSzPts val="1200"/>
              <a:buFont typeface="Roboto Condensed Light"/>
              <a:buAutoNum type="romanLcPeriod"/>
              <a:defRPr/>
            </a:lvl9pPr>
          </a:lstStyle>
          <a:p>
            <a:endParaRPr/>
          </a:p>
        </p:txBody>
      </p:sp>
      <p:sp>
        <p:nvSpPr>
          <p:cNvPr id="65" name="Google Shape;65;p4"/>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lt2"/>
              </a:buClr>
              <a:buSzPts val="2800"/>
              <a:buNone/>
              <a:defRPr sz="3600">
                <a:solidFill>
                  <a:schemeClr val="lt2"/>
                </a:solidFill>
              </a:defRPr>
            </a:lvl1pPr>
            <a:lvl2pPr lvl="1" rtl="0">
              <a:spcBef>
                <a:spcPts val="0"/>
              </a:spcBef>
              <a:spcAft>
                <a:spcPts val="0"/>
              </a:spcAft>
              <a:buClr>
                <a:schemeClr val="lt2"/>
              </a:buClr>
              <a:buSzPts val="2800"/>
              <a:buNone/>
              <a:defRPr>
                <a:solidFill>
                  <a:schemeClr val="lt2"/>
                </a:solidFill>
              </a:defRPr>
            </a:lvl2pPr>
            <a:lvl3pPr lvl="2" rtl="0">
              <a:spcBef>
                <a:spcPts val="0"/>
              </a:spcBef>
              <a:spcAft>
                <a:spcPts val="0"/>
              </a:spcAft>
              <a:buClr>
                <a:schemeClr val="lt2"/>
              </a:buClr>
              <a:buSzPts val="2800"/>
              <a:buNone/>
              <a:defRPr>
                <a:solidFill>
                  <a:schemeClr val="lt2"/>
                </a:solidFill>
              </a:defRPr>
            </a:lvl3pPr>
            <a:lvl4pPr lvl="3" rtl="0">
              <a:spcBef>
                <a:spcPts val="0"/>
              </a:spcBef>
              <a:spcAft>
                <a:spcPts val="0"/>
              </a:spcAft>
              <a:buClr>
                <a:schemeClr val="lt2"/>
              </a:buClr>
              <a:buSzPts val="2800"/>
              <a:buNone/>
              <a:defRPr>
                <a:solidFill>
                  <a:schemeClr val="lt2"/>
                </a:solidFill>
              </a:defRPr>
            </a:lvl4pPr>
            <a:lvl5pPr lvl="4" rtl="0">
              <a:spcBef>
                <a:spcPts val="0"/>
              </a:spcBef>
              <a:spcAft>
                <a:spcPts val="0"/>
              </a:spcAft>
              <a:buClr>
                <a:schemeClr val="lt2"/>
              </a:buClr>
              <a:buSzPts val="2800"/>
              <a:buNone/>
              <a:defRPr>
                <a:solidFill>
                  <a:schemeClr val="lt2"/>
                </a:solidFill>
              </a:defRPr>
            </a:lvl5pPr>
            <a:lvl6pPr lvl="5" rtl="0">
              <a:spcBef>
                <a:spcPts val="0"/>
              </a:spcBef>
              <a:spcAft>
                <a:spcPts val="0"/>
              </a:spcAft>
              <a:buClr>
                <a:schemeClr val="lt2"/>
              </a:buClr>
              <a:buSzPts val="2800"/>
              <a:buNone/>
              <a:defRPr>
                <a:solidFill>
                  <a:schemeClr val="lt2"/>
                </a:solidFill>
              </a:defRPr>
            </a:lvl6pPr>
            <a:lvl7pPr lvl="6" rtl="0">
              <a:spcBef>
                <a:spcPts val="0"/>
              </a:spcBef>
              <a:spcAft>
                <a:spcPts val="0"/>
              </a:spcAft>
              <a:buClr>
                <a:schemeClr val="lt2"/>
              </a:buClr>
              <a:buSzPts val="2800"/>
              <a:buNone/>
              <a:defRPr>
                <a:solidFill>
                  <a:schemeClr val="lt2"/>
                </a:solidFill>
              </a:defRPr>
            </a:lvl7pPr>
            <a:lvl8pPr lvl="7" rtl="0">
              <a:spcBef>
                <a:spcPts val="0"/>
              </a:spcBef>
              <a:spcAft>
                <a:spcPts val="0"/>
              </a:spcAft>
              <a:buClr>
                <a:schemeClr val="lt2"/>
              </a:buClr>
              <a:buSzPts val="2800"/>
              <a:buNone/>
              <a:defRPr>
                <a:solidFill>
                  <a:schemeClr val="lt2"/>
                </a:solidFill>
              </a:defRPr>
            </a:lvl8pPr>
            <a:lvl9pPr lvl="8" rtl="0">
              <a:spcBef>
                <a:spcPts val="0"/>
              </a:spcBef>
              <a:spcAft>
                <a:spcPts val="0"/>
              </a:spcAft>
              <a:buClr>
                <a:schemeClr val="lt2"/>
              </a:buClr>
              <a:buSzPts val="2800"/>
              <a:buNone/>
              <a:defRPr>
                <a:solidFill>
                  <a:schemeClr val="lt2"/>
                </a:solidFill>
              </a:defRPr>
            </a:lvl9pPr>
          </a:lstStyle>
          <a:p>
            <a:endParaRPr/>
          </a:p>
        </p:txBody>
      </p:sp>
      <p:sp>
        <p:nvSpPr>
          <p:cNvPr id="66" name="Google Shape;66;p4"/>
          <p:cNvSpPr/>
          <p:nvPr/>
        </p:nvSpPr>
        <p:spPr>
          <a:xfrm>
            <a:off x="6399175" y="45691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4"/>
          <p:cNvSpPr/>
          <p:nvPr/>
        </p:nvSpPr>
        <p:spPr>
          <a:xfrm>
            <a:off x="529163" y="35103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4"/>
          <p:cNvSpPr/>
          <p:nvPr/>
        </p:nvSpPr>
        <p:spPr>
          <a:xfrm rot="627678" flipH="1">
            <a:off x="8093908" y="556796"/>
            <a:ext cx="1317249" cy="940206"/>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4"/>
          <p:cNvSpPr/>
          <p:nvPr/>
        </p:nvSpPr>
        <p:spPr>
          <a:xfrm rot="5883265" flipH="1">
            <a:off x="7790266" y="4230433"/>
            <a:ext cx="1284031" cy="916496"/>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 name="Google Shape;70;p4"/>
          <p:cNvGrpSpPr/>
          <p:nvPr/>
        </p:nvGrpSpPr>
        <p:grpSpPr>
          <a:xfrm>
            <a:off x="7219975" y="2341757"/>
            <a:ext cx="1382100" cy="789295"/>
            <a:chOff x="275025" y="537489"/>
            <a:chExt cx="1626574" cy="928910"/>
          </a:xfrm>
        </p:grpSpPr>
        <p:sp>
          <p:nvSpPr>
            <p:cNvPr id="71" name="Google Shape;71;p4"/>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4"/>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4"/>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4"/>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4"/>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4"/>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4"/>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4"/>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4"/>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4"/>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4"/>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4"/>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and six columns 1">
  <p:cSld name="CUSTOM_4_2_1">
    <p:spTree>
      <p:nvGrpSpPr>
        <p:cNvPr id="1" name="Shape 1137"/>
        <p:cNvGrpSpPr/>
        <p:nvPr/>
      </p:nvGrpSpPr>
      <p:grpSpPr>
        <a:xfrm>
          <a:off x="0" y="0"/>
          <a:ext cx="0" cy="0"/>
          <a:chOff x="0" y="0"/>
          <a:chExt cx="0" cy="0"/>
        </a:xfrm>
      </p:grpSpPr>
      <p:grpSp>
        <p:nvGrpSpPr>
          <p:cNvPr id="1138" name="Google Shape;1138;p31"/>
          <p:cNvGrpSpPr/>
          <p:nvPr/>
        </p:nvGrpSpPr>
        <p:grpSpPr>
          <a:xfrm>
            <a:off x="7747189" y="179510"/>
            <a:ext cx="1220914" cy="721028"/>
            <a:chOff x="-470575" y="2279200"/>
            <a:chExt cx="1105300" cy="652750"/>
          </a:xfrm>
        </p:grpSpPr>
        <p:sp>
          <p:nvSpPr>
            <p:cNvPr id="1139" name="Google Shape;1139;p31"/>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31"/>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31"/>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31"/>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31"/>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31"/>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5" name="Google Shape;1145;p31"/>
          <p:cNvGrpSpPr/>
          <p:nvPr/>
        </p:nvGrpSpPr>
        <p:grpSpPr>
          <a:xfrm>
            <a:off x="8108278" y="3932942"/>
            <a:ext cx="1305818" cy="1457849"/>
            <a:chOff x="5605475" y="3306175"/>
            <a:chExt cx="598450" cy="668125"/>
          </a:xfrm>
        </p:grpSpPr>
        <p:sp>
          <p:nvSpPr>
            <p:cNvPr id="1146" name="Google Shape;1146;p31"/>
            <p:cNvSpPr/>
            <p:nvPr/>
          </p:nvSpPr>
          <p:spPr>
            <a:xfrm>
              <a:off x="5605475" y="3306175"/>
              <a:ext cx="598450" cy="668125"/>
            </a:xfrm>
            <a:custGeom>
              <a:avLst/>
              <a:gdLst/>
              <a:ahLst/>
              <a:cxnLst/>
              <a:rect l="l" t="t" r="r" b="b"/>
              <a:pathLst>
                <a:path w="23938" h="26725" extrusionOk="0">
                  <a:moveTo>
                    <a:pt x="17462" y="941"/>
                  </a:moveTo>
                  <a:cubicBezTo>
                    <a:pt x="17461" y="949"/>
                    <a:pt x="17459" y="958"/>
                    <a:pt x="17457" y="966"/>
                  </a:cubicBezTo>
                  <a:lnTo>
                    <a:pt x="17457" y="966"/>
                  </a:lnTo>
                  <a:cubicBezTo>
                    <a:pt x="17459" y="965"/>
                    <a:pt x="17460" y="965"/>
                    <a:pt x="17462" y="964"/>
                  </a:cubicBezTo>
                  <a:lnTo>
                    <a:pt x="17462" y="941"/>
                  </a:lnTo>
                  <a:close/>
                  <a:moveTo>
                    <a:pt x="15773" y="279"/>
                  </a:moveTo>
                  <a:cubicBezTo>
                    <a:pt x="15819" y="325"/>
                    <a:pt x="15887" y="347"/>
                    <a:pt x="15910" y="393"/>
                  </a:cubicBezTo>
                  <a:cubicBezTo>
                    <a:pt x="16184" y="690"/>
                    <a:pt x="16458" y="1009"/>
                    <a:pt x="16663" y="1375"/>
                  </a:cubicBezTo>
                  <a:cubicBezTo>
                    <a:pt x="16823" y="1671"/>
                    <a:pt x="16823" y="1945"/>
                    <a:pt x="16686" y="2242"/>
                  </a:cubicBezTo>
                  <a:cubicBezTo>
                    <a:pt x="16610" y="2432"/>
                    <a:pt x="16502" y="2527"/>
                    <a:pt x="16323" y="2527"/>
                  </a:cubicBezTo>
                  <a:cubicBezTo>
                    <a:pt x="16291" y="2527"/>
                    <a:pt x="16258" y="2524"/>
                    <a:pt x="16221" y="2518"/>
                  </a:cubicBezTo>
                  <a:lnTo>
                    <a:pt x="16221" y="2518"/>
                  </a:lnTo>
                  <a:cubicBezTo>
                    <a:pt x="16066" y="2137"/>
                    <a:pt x="15953" y="1757"/>
                    <a:pt x="15773" y="1420"/>
                  </a:cubicBezTo>
                  <a:cubicBezTo>
                    <a:pt x="15568" y="1032"/>
                    <a:pt x="15522" y="667"/>
                    <a:pt x="15773" y="279"/>
                  </a:cubicBezTo>
                  <a:close/>
                  <a:moveTo>
                    <a:pt x="14860" y="1417"/>
                  </a:moveTo>
                  <a:cubicBezTo>
                    <a:pt x="14910" y="1417"/>
                    <a:pt x="14958" y="1430"/>
                    <a:pt x="14997" y="1443"/>
                  </a:cubicBezTo>
                  <a:cubicBezTo>
                    <a:pt x="15408" y="1557"/>
                    <a:pt x="15842" y="2151"/>
                    <a:pt x="15819" y="2630"/>
                  </a:cubicBezTo>
                  <a:cubicBezTo>
                    <a:pt x="15690" y="2614"/>
                    <a:pt x="15549" y="2598"/>
                    <a:pt x="15413" y="2598"/>
                  </a:cubicBezTo>
                  <a:cubicBezTo>
                    <a:pt x="15357" y="2598"/>
                    <a:pt x="15302" y="2600"/>
                    <a:pt x="15248" y="2607"/>
                  </a:cubicBezTo>
                  <a:cubicBezTo>
                    <a:pt x="15227" y="2609"/>
                    <a:pt x="15207" y="2610"/>
                    <a:pt x="15187" y="2610"/>
                  </a:cubicBezTo>
                  <a:cubicBezTo>
                    <a:pt x="14977" y="2610"/>
                    <a:pt x="14838" y="2502"/>
                    <a:pt x="14754" y="2285"/>
                  </a:cubicBezTo>
                  <a:lnTo>
                    <a:pt x="14754" y="2285"/>
                  </a:lnTo>
                  <a:cubicBezTo>
                    <a:pt x="14823" y="2265"/>
                    <a:pt x="14925" y="2261"/>
                    <a:pt x="14837" y="2173"/>
                  </a:cubicBezTo>
                  <a:cubicBezTo>
                    <a:pt x="14769" y="2105"/>
                    <a:pt x="14655" y="2082"/>
                    <a:pt x="14609" y="2014"/>
                  </a:cubicBezTo>
                  <a:cubicBezTo>
                    <a:pt x="14518" y="1900"/>
                    <a:pt x="14449" y="1763"/>
                    <a:pt x="14472" y="1648"/>
                  </a:cubicBezTo>
                  <a:cubicBezTo>
                    <a:pt x="14495" y="1557"/>
                    <a:pt x="14655" y="1489"/>
                    <a:pt x="14746" y="1443"/>
                  </a:cubicBezTo>
                  <a:cubicBezTo>
                    <a:pt x="14785" y="1424"/>
                    <a:pt x="14823" y="1417"/>
                    <a:pt x="14860" y="1417"/>
                  </a:cubicBezTo>
                  <a:close/>
                  <a:moveTo>
                    <a:pt x="16221" y="2551"/>
                  </a:moveTo>
                  <a:cubicBezTo>
                    <a:pt x="16231" y="2583"/>
                    <a:pt x="16235" y="2613"/>
                    <a:pt x="16252" y="2630"/>
                  </a:cubicBezTo>
                  <a:lnTo>
                    <a:pt x="16207" y="2630"/>
                  </a:lnTo>
                  <a:cubicBezTo>
                    <a:pt x="16207" y="2611"/>
                    <a:pt x="16207" y="2575"/>
                    <a:pt x="16221" y="2551"/>
                  </a:cubicBezTo>
                  <a:close/>
                  <a:moveTo>
                    <a:pt x="17791" y="2988"/>
                  </a:moveTo>
                  <a:cubicBezTo>
                    <a:pt x="18396" y="2988"/>
                    <a:pt x="18726" y="3225"/>
                    <a:pt x="18991" y="3771"/>
                  </a:cubicBezTo>
                  <a:cubicBezTo>
                    <a:pt x="18877" y="3703"/>
                    <a:pt x="18809" y="3680"/>
                    <a:pt x="18786" y="3611"/>
                  </a:cubicBezTo>
                  <a:cubicBezTo>
                    <a:pt x="18626" y="3338"/>
                    <a:pt x="18352" y="3338"/>
                    <a:pt x="18078" y="3338"/>
                  </a:cubicBezTo>
                  <a:cubicBezTo>
                    <a:pt x="17782" y="3360"/>
                    <a:pt x="17485" y="3383"/>
                    <a:pt x="17188" y="3406"/>
                  </a:cubicBezTo>
                  <a:cubicBezTo>
                    <a:pt x="17168" y="3408"/>
                    <a:pt x="17148" y="3409"/>
                    <a:pt x="17129" y="3409"/>
                  </a:cubicBezTo>
                  <a:cubicBezTo>
                    <a:pt x="16956" y="3409"/>
                    <a:pt x="16837" y="3317"/>
                    <a:pt x="16755" y="3132"/>
                  </a:cubicBezTo>
                  <a:cubicBezTo>
                    <a:pt x="17173" y="3038"/>
                    <a:pt x="17511" y="2988"/>
                    <a:pt x="17791" y="2988"/>
                  </a:cubicBezTo>
                  <a:close/>
                  <a:moveTo>
                    <a:pt x="5275" y="1274"/>
                  </a:moveTo>
                  <a:cubicBezTo>
                    <a:pt x="5336" y="1274"/>
                    <a:pt x="5388" y="1315"/>
                    <a:pt x="5456" y="1397"/>
                  </a:cubicBezTo>
                  <a:cubicBezTo>
                    <a:pt x="5639" y="1694"/>
                    <a:pt x="5593" y="1991"/>
                    <a:pt x="5662" y="2333"/>
                  </a:cubicBezTo>
                  <a:cubicBezTo>
                    <a:pt x="5593" y="2813"/>
                    <a:pt x="5502" y="3292"/>
                    <a:pt x="5410" y="3794"/>
                  </a:cubicBezTo>
                  <a:cubicBezTo>
                    <a:pt x="5410" y="3840"/>
                    <a:pt x="5388" y="3908"/>
                    <a:pt x="5342" y="3931"/>
                  </a:cubicBezTo>
                  <a:cubicBezTo>
                    <a:pt x="5273" y="3999"/>
                    <a:pt x="5182" y="4068"/>
                    <a:pt x="5114" y="4068"/>
                  </a:cubicBezTo>
                  <a:cubicBezTo>
                    <a:pt x="5045" y="4045"/>
                    <a:pt x="4931" y="3954"/>
                    <a:pt x="4885" y="3885"/>
                  </a:cubicBezTo>
                  <a:cubicBezTo>
                    <a:pt x="4817" y="3748"/>
                    <a:pt x="4771" y="3611"/>
                    <a:pt x="4726" y="3475"/>
                  </a:cubicBezTo>
                  <a:cubicBezTo>
                    <a:pt x="4612" y="3201"/>
                    <a:pt x="4475" y="2950"/>
                    <a:pt x="4360" y="2676"/>
                  </a:cubicBezTo>
                  <a:cubicBezTo>
                    <a:pt x="4292" y="2539"/>
                    <a:pt x="4315" y="2447"/>
                    <a:pt x="4429" y="2310"/>
                  </a:cubicBezTo>
                  <a:cubicBezTo>
                    <a:pt x="4543" y="2196"/>
                    <a:pt x="4612" y="2037"/>
                    <a:pt x="4680" y="1877"/>
                  </a:cubicBezTo>
                  <a:cubicBezTo>
                    <a:pt x="4771" y="1626"/>
                    <a:pt x="4931" y="1466"/>
                    <a:pt x="5137" y="1329"/>
                  </a:cubicBezTo>
                  <a:cubicBezTo>
                    <a:pt x="5191" y="1292"/>
                    <a:pt x="5235" y="1274"/>
                    <a:pt x="5275" y="1274"/>
                  </a:cubicBezTo>
                  <a:close/>
                  <a:moveTo>
                    <a:pt x="15709" y="2740"/>
                  </a:moveTo>
                  <a:cubicBezTo>
                    <a:pt x="15827" y="2740"/>
                    <a:pt x="15930" y="2815"/>
                    <a:pt x="15910" y="2995"/>
                  </a:cubicBezTo>
                  <a:cubicBezTo>
                    <a:pt x="15727" y="3018"/>
                    <a:pt x="15522" y="3018"/>
                    <a:pt x="15454" y="3246"/>
                  </a:cubicBezTo>
                  <a:cubicBezTo>
                    <a:pt x="15556" y="3201"/>
                    <a:pt x="15665" y="3166"/>
                    <a:pt x="15779" y="3166"/>
                  </a:cubicBezTo>
                  <a:cubicBezTo>
                    <a:pt x="15893" y="3166"/>
                    <a:pt x="16013" y="3201"/>
                    <a:pt x="16138" y="3292"/>
                  </a:cubicBezTo>
                  <a:cubicBezTo>
                    <a:pt x="15750" y="3589"/>
                    <a:pt x="15522" y="4091"/>
                    <a:pt x="14906" y="4091"/>
                  </a:cubicBezTo>
                  <a:cubicBezTo>
                    <a:pt x="15043" y="3817"/>
                    <a:pt x="15180" y="3589"/>
                    <a:pt x="15294" y="3360"/>
                  </a:cubicBezTo>
                  <a:lnTo>
                    <a:pt x="15248" y="3315"/>
                  </a:lnTo>
                  <a:cubicBezTo>
                    <a:pt x="15157" y="3338"/>
                    <a:pt x="15020" y="3338"/>
                    <a:pt x="14974" y="3406"/>
                  </a:cubicBezTo>
                  <a:cubicBezTo>
                    <a:pt x="14860" y="3543"/>
                    <a:pt x="14814" y="3726"/>
                    <a:pt x="14723" y="3954"/>
                  </a:cubicBezTo>
                  <a:cubicBezTo>
                    <a:pt x="14678" y="3954"/>
                    <a:pt x="14563" y="3999"/>
                    <a:pt x="14449" y="4022"/>
                  </a:cubicBezTo>
                  <a:cubicBezTo>
                    <a:pt x="14244" y="3611"/>
                    <a:pt x="14404" y="3041"/>
                    <a:pt x="14814" y="2904"/>
                  </a:cubicBezTo>
                  <a:cubicBezTo>
                    <a:pt x="15088" y="2790"/>
                    <a:pt x="15385" y="2767"/>
                    <a:pt x="15659" y="2744"/>
                  </a:cubicBezTo>
                  <a:cubicBezTo>
                    <a:pt x="15676" y="2741"/>
                    <a:pt x="15692" y="2740"/>
                    <a:pt x="15709" y="2740"/>
                  </a:cubicBezTo>
                  <a:close/>
                  <a:moveTo>
                    <a:pt x="17892" y="3491"/>
                  </a:moveTo>
                  <a:cubicBezTo>
                    <a:pt x="17932" y="3491"/>
                    <a:pt x="17971" y="3493"/>
                    <a:pt x="18010" y="3497"/>
                  </a:cubicBezTo>
                  <a:cubicBezTo>
                    <a:pt x="18193" y="3497"/>
                    <a:pt x="18375" y="3566"/>
                    <a:pt x="18535" y="3634"/>
                  </a:cubicBezTo>
                  <a:cubicBezTo>
                    <a:pt x="18695" y="3726"/>
                    <a:pt x="18832" y="3885"/>
                    <a:pt x="19014" y="3999"/>
                  </a:cubicBezTo>
                  <a:cubicBezTo>
                    <a:pt x="18847" y="4133"/>
                    <a:pt x="18656" y="4218"/>
                    <a:pt x="18440" y="4218"/>
                  </a:cubicBezTo>
                  <a:cubicBezTo>
                    <a:pt x="18361" y="4218"/>
                    <a:pt x="18278" y="4207"/>
                    <a:pt x="18193" y="4182"/>
                  </a:cubicBezTo>
                  <a:cubicBezTo>
                    <a:pt x="17850" y="4068"/>
                    <a:pt x="17462" y="3999"/>
                    <a:pt x="17302" y="3543"/>
                  </a:cubicBezTo>
                  <a:cubicBezTo>
                    <a:pt x="17542" y="3525"/>
                    <a:pt x="17723" y="3491"/>
                    <a:pt x="17892" y="3491"/>
                  </a:cubicBezTo>
                  <a:close/>
                  <a:moveTo>
                    <a:pt x="7548" y="4476"/>
                  </a:moveTo>
                  <a:cubicBezTo>
                    <a:pt x="7611" y="4476"/>
                    <a:pt x="7674" y="4477"/>
                    <a:pt x="7739" y="4479"/>
                  </a:cubicBezTo>
                  <a:cubicBezTo>
                    <a:pt x="7647" y="4661"/>
                    <a:pt x="7556" y="4798"/>
                    <a:pt x="7488" y="4935"/>
                  </a:cubicBezTo>
                  <a:cubicBezTo>
                    <a:pt x="7271" y="5289"/>
                    <a:pt x="6987" y="5525"/>
                    <a:pt x="6591" y="5525"/>
                  </a:cubicBezTo>
                  <a:cubicBezTo>
                    <a:pt x="6528" y="5525"/>
                    <a:pt x="6461" y="5519"/>
                    <a:pt x="6392" y="5506"/>
                  </a:cubicBezTo>
                  <a:cubicBezTo>
                    <a:pt x="6209" y="5460"/>
                    <a:pt x="6004" y="5460"/>
                    <a:pt x="5821" y="5392"/>
                  </a:cubicBezTo>
                  <a:cubicBezTo>
                    <a:pt x="5753" y="5392"/>
                    <a:pt x="5684" y="5301"/>
                    <a:pt x="5662" y="5232"/>
                  </a:cubicBezTo>
                  <a:cubicBezTo>
                    <a:pt x="5616" y="5141"/>
                    <a:pt x="5616" y="5049"/>
                    <a:pt x="5593" y="4935"/>
                  </a:cubicBezTo>
                  <a:cubicBezTo>
                    <a:pt x="6202" y="4600"/>
                    <a:pt x="6829" y="4476"/>
                    <a:pt x="7548" y="4476"/>
                  </a:cubicBezTo>
                  <a:close/>
                  <a:moveTo>
                    <a:pt x="7877" y="5503"/>
                  </a:moveTo>
                  <a:cubicBezTo>
                    <a:pt x="7919" y="5503"/>
                    <a:pt x="7921" y="5535"/>
                    <a:pt x="7921" y="5628"/>
                  </a:cubicBezTo>
                  <a:lnTo>
                    <a:pt x="7921" y="5628"/>
                  </a:lnTo>
                  <a:cubicBezTo>
                    <a:pt x="7865" y="5592"/>
                    <a:pt x="7822" y="5569"/>
                    <a:pt x="7761" y="5529"/>
                  </a:cubicBezTo>
                  <a:cubicBezTo>
                    <a:pt x="7817" y="5513"/>
                    <a:pt x="7853" y="5503"/>
                    <a:pt x="7877" y="5503"/>
                  </a:cubicBezTo>
                  <a:close/>
                  <a:moveTo>
                    <a:pt x="7510" y="5460"/>
                  </a:moveTo>
                  <a:cubicBezTo>
                    <a:pt x="7533" y="5620"/>
                    <a:pt x="7556" y="5803"/>
                    <a:pt x="7602" y="5962"/>
                  </a:cubicBezTo>
                  <a:cubicBezTo>
                    <a:pt x="7623" y="6093"/>
                    <a:pt x="7666" y="6244"/>
                    <a:pt x="7709" y="6376"/>
                  </a:cubicBezTo>
                  <a:lnTo>
                    <a:pt x="7709" y="6376"/>
                  </a:lnTo>
                  <a:cubicBezTo>
                    <a:pt x="7422" y="6179"/>
                    <a:pt x="7134" y="6001"/>
                    <a:pt x="6803" y="5780"/>
                  </a:cubicBezTo>
                  <a:cubicBezTo>
                    <a:pt x="7077" y="5643"/>
                    <a:pt x="7305" y="5552"/>
                    <a:pt x="7510" y="5460"/>
                  </a:cubicBezTo>
                  <a:close/>
                  <a:moveTo>
                    <a:pt x="7741" y="6410"/>
                  </a:moveTo>
                  <a:cubicBezTo>
                    <a:pt x="7771" y="6428"/>
                    <a:pt x="7789" y="6446"/>
                    <a:pt x="7807" y="6465"/>
                  </a:cubicBezTo>
                  <a:cubicBezTo>
                    <a:pt x="7784" y="6487"/>
                    <a:pt x="7784" y="6487"/>
                    <a:pt x="7784" y="6487"/>
                  </a:cubicBezTo>
                  <a:cubicBezTo>
                    <a:pt x="7765" y="6469"/>
                    <a:pt x="7747" y="6434"/>
                    <a:pt x="7741" y="6410"/>
                  </a:cubicBezTo>
                  <a:close/>
                  <a:moveTo>
                    <a:pt x="7967" y="6373"/>
                  </a:moveTo>
                  <a:lnTo>
                    <a:pt x="7967" y="6373"/>
                  </a:lnTo>
                  <a:cubicBezTo>
                    <a:pt x="8127" y="6419"/>
                    <a:pt x="8286" y="6442"/>
                    <a:pt x="8423" y="6487"/>
                  </a:cubicBezTo>
                  <a:cubicBezTo>
                    <a:pt x="8343" y="6487"/>
                    <a:pt x="8258" y="6516"/>
                    <a:pt x="8178" y="6516"/>
                  </a:cubicBezTo>
                  <a:cubicBezTo>
                    <a:pt x="8098" y="6516"/>
                    <a:pt x="8024" y="6487"/>
                    <a:pt x="7967" y="6373"/>
                  </a:cubicBezTo>
                  <a:close/>
                  <a:moveTo>
                    <a:pt x="12744" y="5732"/>
                  </a:moveTo>
                  <a:cubicBezTo>
                    <a:pt x="13244" y="5732"/>
                    <a:pt x="13953" y="6348"/>
                    <a:pt x="14130" y="6921"/>
                  </a:cubicBezTo>
                  <a:cubicBezTo>
                    <a:pt x="14056" y="6984"/>
                    <a:pt x="13983" y="7013"/>
                    <a:pt x="13912" y="7013"/>
                  </a:cubicBezTo>
                  <a:cubicBezTo>
                    <a:pt x="13828" y="7013"/>
                    <a:pt x="13747" y="6972"/>
                    <a:pt x="13673" y="6898"/>
                  </a:cubicBezTo>
                  <a:cubicBezTo>
                    <a:pt x="13399" y="6602"/>
                    <a:pt x="13125" y="6305"/>
                    <a:pt x="12851" y="6008"/>
                  </a:cubicBezTo>
                  <a:cubicBezTo>
                    <a:pt x="12783" y="5940"/>
                    <a:pt x="12760" y="5826"/>
                    <a:pt x="12692" y="5734"/>
                  </a:cubicBezTo>
                  <a:cubicBezTo>
                    <a:pt x="12709" y="5733"/>
                    <a:pt x="12726" y="5732"/>
                    <a:pt x="12744" y="5732"/>
                  </a:cubicBezTo>
                  <a:close/>
                  <a:moveTo>
                    <a:pt x="12864" y="6659"/>
                  </a:moveTo>
                  <a:cubicBezTo>
                    <a:pt x="13004" y="6659"/>
                    <a:pt x="13081" y="6744"/>
                    <a:pt x="13308" y="7035"/>
                  </a:cubicBezTo>
                  <a:cubicBezTo>
                    <a:pt x="13197" y="7047"/>
                    <a:pt x="13115" y="7056"/>
                    <a:pt x="13050" y="7056"/>
                  </a:cubicBezTo>
                  <a:cubicBezTo>
                    <a:pt x="12859" y="7056"/>
                    <a:pt x="12816" y="6982"/>
                    <a:pt x="12646" y="6693"/>
                  </a:cubicBezTo>
                  <a:cubicBezTo>
                    <a:pt x="12739" y="6673"/>
                    <a:pt x="12806" y="6659"/>
                    <a:pt x="12864" y="6659"/>
                  </a:cubicBezTo>
                  <a:close/>
                  <a:moveTo>
                    <a:pt x="5118" y="5001"/>
                  </a:moveTo>
                  <a:cubicBezTo>
                    <a:pt x="5285" y="5001"/>
                    <a:pt x="5346" y="5107"/>
                    <a:pt x="5388" y="5232"/>
                  </a:cubicBezTo>
                  <a:cubicBezTo>
                    <a:pt x="5525" y="5643"/>
                    <a:pt x="5456" y="6031"/>
                    <a:pt x="5296" y="6419"/>
                  </a:cubicBezTo>
                  <a:cubicBezTo>
                    <a:pt x="5091" y="6875"/>
                    <a:pt x="4726" y="7058"/>
                    <a:pt x="4269" y="7127"/>
                  </a:cubicBezTo>
                  <a:cubicBezTo>
                    <a:pt x="4242" y="7129"/>
                    <a:pt x="4216" y="7131"/>
                    <a:pt x="4191" y="7131"/>
                  </a:cubicBezTo>
                  <a:cubicBezTo>
                    <a:pt x="4004" y="7131"/>
                    <a:pt x="3865" y="7051"/>
                    <a:pt x="3744" y="6830"/>
                  </a:cubicBezTo>
                  <a:cubicBezTo>
                    <a:pt x="3835" y="6739"/>
                    <a:pt x="3927" y="6602"/>
                    <a:pt x="4041" y="6487"/>
                  </a:cubicBezTo>
                  <a:cubicBezTo>
                    <a:pt x="4406" y="6145"/>
                    <a:pt x="4680" y="5734"/>
                    <a:pt x="4840" y="5278"/>
                  </a:cubicBezTo>
                  <a:cubicBezTo>
                    <a:pt x="4885" y="5141"/>
                    <a:pt x="4885" y="5027"/>
                    <a:pt x="5068" y="5004"/>
                  </a:cubicBezTo>
                  <a:cubicBezTo>
                    <a:pt x="5086" y="5002"/>
                    <a:pt x="5103" y="5001"/>
                    <a:pt x="5118" y="5001"/>
                  </a:cubicBezTo>
                  <a:close/>
                  <a:moveTo>
                    <a:pt x="6179" y="6564"/>
                  </a:moveTo>
                  <a:cubicBezTo>
                    <a:pt x="6257" y="6564"/>
                    <a:pt x="6367" y="6612"/>
                    <a:pt x="6438" y="6647"/>
                  </a:cubicBezTo>
                  <a:cubicBezTo>
                    <a:pt x="6666" y="6761"/>
                    <a:pt x="6689" y="6990"/>
                    <a:pt x="6689" y="7195"/>
                  </a:cubicBezTo>
                  <a:cubicBezTo>
                    <a:pt x="6705" y="7346"/>
                    <a:pt x="6611" y="7436"/>
                    <a:pt x="6487" y="7436"/>
                  </a:cubicBezTo>
                  <a:cubicBezTo>
                    <a:pt x="6442" y="7436"/>
                    <a:pt x="6394" y="7424"/>
                    <a:pt x="6346" y="7400"/>
                  </a:cubicBezTo>
                  <a:cubicBezTo>
                    <a:pt x="6141" y="7309"/>
                    <a:pt x="6004" y="7149"/>
                    <a:pt x="5958" y="6875"/>
                  </a:cubicBezTo>
                  <a:cubicBezTo>
                    <a:pt x="6004" y="6784"/>
                    <a:pt x="6027" y="6624"/>
                    <a:pt x="6118" y="6579"/>
                  </a:cubicBezTo>
                  <a:cubicBezTo>
                    <a:pt x="6134" y="6568"/>
                    <a:pt x="6155" y="6564"/>
                    <a:pt x="6179" y="6564"/>
                  </a:cubicBezTo>
                  <a:close/>
                  <a:moveTo>
                    <a:pt x="14263" y="7531"/>
                  </a:moveTo>
                  <a:cubicBezTo>
                    <a:pt x="14312" y="7531"/>
                    <a:pt x="14365" y="7554"/>
                    <a:pt x="14426" y="7606"/>
                  </a:cubicBezTo>
                  <a:cubicBezTo>
                    <a:pt x="14205" y="8108"/>
                    <a:pt x="13878" y="8398"/>
                    <a:pt x="13523" y="8398"/>
                  </a:cubicBezTo>
                  <a:cubicBezTo>
                    <a:pt x="13475" y="8398"/>
                    <a:pt x="13426" y="8393"/>
                    <a:pt x="13376" y="8382"/>
                  </a:cubicBezTo>
                  <a:cubicBezTo>
                    <a:pt x="13422" y="8268"/>
                    <a:pt x="13422" y="8131"/>
                    <a:pt x="13491" y="8040"/>
                  </a:cubicBezTo>
                  <a:cubicBezTo>
                    <a:pt x="13536" y="7948"/>
                    <a:pt x="13650" y="7880"/>
                    <a:pt x="13742" y="7811"/>
                  </a:cubicBezTo>
                  <a:cubicBezTo>
                    <a:pt x="13833" y="7743"/>
                    <a:pt x="13993" y="7720"/>
                    <a:pt x="14084" y="7629"/>
                  </a:cubicBezTo>
                  <a:cubicBezTo>
                    <a:pt x="14147" y="7566"/>
                    <a:pt x="14203" y="7531"/>
                    <a:pt x="14263" y="7531"/>
                  </a:cubicBezTo>
                  <a:close/>
                  <a:moveTo>
                    <a:pt x="12669" y="9249"/>
                  </a:moveTo>
                  <a:lnTo>
                    <a:pt x="12692" y="9295"/>
                  </a:lnTo>
                  <a:cubicBezTo>
                    <a:pt x="12675" y="9295"/>
                    <a:pt x="12658" y="9295"/>
                    <a:pt x="12632" y="9304"/>
                  </a:cubicBezTo>
                  <a:lnTo>
                    <a:pt x="12632" y="9304"/>
                  </a:lnTo>
                  <a:lnTo>
                    <a:pt x="12669" y="9249"/>
                  </a:lnTo>
                  <a:close/>
                  <a:moveTo>
                    <a:pt x="14678" y="9181"/>
                  </a:moveTo>
                  <a:cubicBezTo>
                    <a:pt x="14746" y="9204"/>
                    <a:pt x="14792" y="9226"/>
                    <a:pt x="14837" y="9249"/>
                  </a:cubicBezTo>
                  <a:cubicBezTo>
                    <a:pt x="14814" y="9272"/>
                    <a:pt x="14792" y="9295"/>
                    <a:pt x="14792" y="9318"/>
                  </a:cubicBezTo>
                  <a:cubicBezTo>
                    <a:pt x="14746" y="9295"/>
                    <a:pt x="14700" y="9249"/>
                    <a:pt x="14655" y="9226"/>
                  </a:cubicBezTo>
                  <a:lnTo>
                    <a:pt x="14678" y="9181"/>
                  </a:lnTo>
                  <a:close/>
                  <a:moveTo>
                    <a:pt x="4773" y="9396"/>
                  </a:moveTo>
                  <a:lnTo>
                    <a:pt x="4773" y="9396"/>
                  </a:lnTo>
                  <a:cubicBezTo>
                    <a:pt x="4765" y="9400"/>
                    <a:pt x="4757" y="9405"/>
                    <a:pt x="4748" y="9409"/>
                  </a:cubicBezTo>
                  <a:lnTo>
                    <a:pt x="4771" y="9432"/>
                  </a:lnTo>
                  <a:cubicBezTo>
                    <a:pt x="4771" y="9420"/>
                    <a:pt x="4772" y="9408"/>
                    <a:pt x="4773" y="9396"/>
                  </a:cubicBezTo>
                  <a:close/>
                  <a:moveTo>
                    <a:pt x="12692" y="9637"/>
                  </a:moveTo>
                  <a:cubicBezTo>
                    <a:pt x="12692" y="9660"/>
                    <a:pt x="12715" y="9683"/>
                    <a:pt x="12715" y="9683"/>
                  </a:cubicBezTo>
                  <a:lnTo>
                    <a:pt x="12600" y="9683"/>
                  </a:lnTo>
                  <a:cubicBezTo>
                    <a:pt x="12600" y="9706"/>
                    <a:pt x="12623" y="9751"/>
                    <a:pt x="12623" y="9774"/>
                  </a:cubicBezTo>
                  <a:cubicBezTo>
                    <a:pt x="12623" y="9774"/>
                    <a:pt x="12623" y="9797"/>
                    <a:pt x="12600" y="9797"/>
                  </a:cubicBezTo>
                  <a:lnTo>
                    <a:pt x="12600" y="9683"/>
                  </a:lnTo>
                  <a:cubicBezTo>
                    <a:pt x="12623" y="9683"/>
                    <a:pt x="12669" y="9660"/>
                    <a:pt x="12692" y="9637"/>
                  </a:cubicBezTo>
                  <a:close/>
                  <a:moveTo>
                    <a:pt x="9428" y="9888"/>
                  </a:moveTo>
                  <a:cubicBezTo>
                    <a:pt x="9451" y="9888"/>
                    <a:pt x="9496" y="9911"/>
                    <a:pt x="9496" y="9934"/>
                  </a:cubicBezTo>
                  <a:cubicBezTo>
                    <a:pt x="9519" y="9934"/>
                    <a:pt x="9496" y="9957"/>
                    <a:pt x="9473" y="10003"/>
                  </a:cubicBezTo>
                  <a:cubicBezTo>
                    <a:pt x="9451" y="9980"/>
                    <a:pt x="9428" y="9957"/>
                    <a:pt x="9405" y="9934"/>
                  </a:cubicBezTo>
                  <a:cubicBezTo>
                    <a:pt x="9405" y="9911"/>
                    <a:pt x="9428" y="9888"/>
                    <a:pt x="9428" y="9888"/>
                  </a:cubicBezTo>
                  <a:close/>
                  <a:moveTo>
                    <a:pt x="15568" y="8701"/>
                  </a:moveTo>
                  <a:lnTo>
                    <a:pt x="15568" y="8701"/>
                  </a:lnTo>
                  <a:cubicBezTo>
                    <a:pt x="15887" y="9181"/>
                    <a:pt x="15522" y="9615"/>
                    <a:pt x="15568" y="10025"/>
                  </a:cubicBezTo>
                  <a:cubicBezTo>
                    <a:pt x="15522" y="10048"/>
                    <a:pt x="15499" y="10048"/>
                    <a:pt x="15454" y="10071"/>
                  </a:cubicBezTo>
                  <a:cubicBezTo>
                    <a:pt x="15385" y="9866"/>
                    <a:pt x="15248" y="9660"/>
                    <a:pt x="15271" y="9478"/>
                  </a:cubicBezTo>
                  <a:cubicBezTo>
                    <a:pt x="15294" y="9226"/>
                    <a:pt x="15454" y="8998"/>
                    <a:pt x="15568" y="8701"/>
                  </a:cubicBezTo>
                  <a:close/>
                  <a:moveTo>
                    <a:pt x="17234" y="11235"/>
                  </a:moveTo>
                  <a:cubicBezTo>
                    <a:pt x="17257" y="11235"/>
                    <a:pt x="17280" y="11281"/>
                    <a:pt x="17302" y="11304"/>
                  </a:cubicBezTo>
                  <a:cubicBezTo>
                    <a:pt x="17280" y="11304"/>
                    <a:pt x="17257" y="11326"/>
                    <a:pt x="17234" y="11349"/>
                  </a:cubicBezTo>
                  <a:cubicBezTo>
                    <a:pt x="17211" y="11326"/>
                    <a:pt x="17188" y="11304"/>
                    <a:pt x="17165" y="11281"/>
                  </a:cubicBezTo>
                  <a:cubicBezTo>
                    <a:pt x="17188" y="11258"/>
                    <a:pt x="17234" y="11235"/>
                    <a:pt x="17234" y="11235"/>
                  </a:cubicBezTo>
                  <a:close/>
                  <a:moveTo>
                    <a:pt x="18444" y="10185"/>
                  </a:moveTo>
                  <a:cubicBezTo>
                    <a:pt x="18512" y="10208"/>
                    <a:pt x="18581" y="10276"/>
                    <a:pt x="18626" y="10345"/>
                  </a:cubicBezTo>
                  <a:cubicBezTo>
                    <a:pt x="18649" y="10391"/>
                    <a:pt x="18649" y="10459"/>
                    <a:pt x="18672" y="10505"/>
                  </a:cubicBezTo>
                  <a:cubicBezTo>
                    <a:pt x="18877" y="11075"/>
                    <a:pt x="18672" y="11623"/>
                    <a:pt x="18467" y="12239"/>
                  </a:cubicBezTo>
                  <a:cubicBezTo>
                    <a:pt x="18307" y="12125"/>
                    <a:pt x="18238" y="12057"/>
                    <a:pt x="18147" y="11988"/>
                  </a:cubicBezTo>
                  <a:cubicBezTo>
                    <a:pt x="17987" y="11874"/>
                    <a:pt x="18078" y="11692"/>
                    <a:pt x="18056" y="11555"/>
                  </a:cubicBezTo>
                  <a:cubicBezTo>
                    <a:pt x="18010" y="11121"/>
                    <a:pt x="18078" y="10710"/>
                    <a:pt x="18284" y="10345"/>
                  </a:cubicBezTo>
                  <a:cubicBezTo>
                    <a:pt x="18307" y="10276"/>
                    <a:pt x="18398" y="10185"/>
                    <a:pt x="18444" y="10185"/>
                  </a:cubicBezTo>
                  <a:close/>
                  <a:moveTo>
                    <a:pt x="17009" y="11394"/>
                  </a:moveTo>
                  <a:cubicBezTo>
                    <a:pt x="17050" y="11394"/>
                    <a:pt x="17095" y="11402"/>
                    <a:pt x="17143" y="11418"/>
                  </a:cubicBezTo>
                  <a:cubicBezTo>
                    <a:pt x="17508" y="11555"/>
                    <a:pt x="17713" y="11851"/>
                    <a:pt x="17964" y="12148"/>
                  </a:cubicBezTo>
                  <a:cubicBezTo>
                    <a:pt x="17827" y="12217"/>
                    <a:pt x="17759" y="12262"/>
                    <a:pt x="17668" y="12308"/>
                  </a:cubicBezTo>
                  <a:cubicBezTo>
                    <a:pt x="17736" y="12376"/>
                    <a:pt x="17782" y="12445"/>
                    <a:pt x="17873" y="12513"/>
                  </a:cubicBezTo>
                  <a:cubicBezTo>
                    <a:pt x="17818" y="12518"/>
                    <a:pt x="17764" y="12521"/>
                    <a:pt x="17713" y="12521"/>
                  </a:cubicBezTo>
                  <a:cubicBezTo>
                    <a:pt x="17292" y="12521"/>
                    <a:pt x="16978" y="12354"/>
                    <a:pt x="16755" y="11988"/>
                  </a:cubicBezTo>
                  <a:cubicBezTo>
                    <a:pt x="16663" y="11851"/>
                    <a:pt x="16595" y="11714"/>
                    <a:pt x="16709" y="11577"/>
                  </a:cubicBezTo>
                  <a:cubicBezTo>
                    <a:pt x="16779" y="11473"/>
                    <a:pt x="16876" y="11394"/>
                    <a:pt x="17009" y="11394"/>
                  </a:cubicBezTo>
                  <a:close/>
                  <a:moveTo>
                    <a:pt x="20144" y="11473"/>
                  </a:moveTo>
                  <a:cubicBezTo>
                    <a:pt x="20383" y="11473"/>
                    <a:pt x="20573" y="11560"/>
                    <a:pt x="20703" y="11783"/>
                  </a:cubicBezTo>
                  <a:cubicBezTo>
                    <a:pt x="20818" y="12011"/>
                    <a:pt x="20703" y="12239"/>
                    <a:pt x="20589" y="12376"/>
                  </a:cubicBezTo>
                  <a:cubicBezTo>
                    <a:pt x="20247" y="12422"/>
                    <a:pt x="19904" y="12422"/>
                    <a:pt x="19608" y="12513"/>
                  </a:cubicBezTo>
                  <a:cubicBezTo>
                    <a:pt x="19392" y="12590"/>
                    <a:pt x="19183" y="12637"/>
                    <a:pt x="18969" y="12637"/>
                  </a:cubicBezTo>
                  <a:cubicBezTo>
                    <a:pt x="18799" y="12637"/>
                    <a:pt x="18626" y="12607"/>
                    <a:pt x="18444" y="12536"/>
                  </a:cubicBezTo>
                  <a:cubicBezTo>
                    <a:pt x="18558" y="12376"/>
                    <a:pt x="18649" y="12194"/>
                    <a:pt x="18900" y="12148"/>
                  </a:cubicBezTo>
                  <a:cubicBezTo>
                    <a:pt x="18991" y="12125"/>
                    <a:pt x="19060" y="12034"/>
                    <a:pt x="19128" y="11943"/>
                  </a:cubicBezTo>
                  <a:cubicBezTo>
                    <a:pt x="19380" y="11692"/>
                    <a:pt x="19631" y="11532"/>
                    <a:pt x="19973" y="11486"/>
                  </a:cubicBezTo>
                  <a:cubicBezTo>
                    <a:pt x="20032" y="11478"/>
                    <a:pt x="20090" y="11473"/>
                    <a:pt x="20144" y="11473"/>
                  </a:cubicBezTo>
                  <a:close/>
                  <a:moveTo>
                    <a:pt x="6785" y="11774"/>
                  </a:moveTo>
                  <a:cubicBezTo>
                    <a:pt x="6808" y="11774"/>
                    <a:pt x="6830" y="11777"/>
                    <a:pt x="6848" y="11783"/>
                  </a:cubicBezTo>
                  <a:cubicBezTo>
                    <a:pt x="6963" y="11829"/>
                    <a:pt x="7100" y="11897"/>
                    <a:pt x="7168" y="11988"/>
                  </a:cubicBezTo>
                  <a:cubicBezTo>
                    <a:pt x="7305" y="12239"/>
                    <a:pt x="7396" y="12490"/>
                    <a:pt x="7488" y="12742"/>
                  </a:cubicBezTo>
                  <a:cubicBezTo>
                    <a:pt x="7465" y="12833"/>
                    <a:pt x="7442" y="12924"/>
                    <a:pt x="7419" y="12947"/>
                  </a:cubicBezTo>
                  <a:cubicBezTo>
                    <a:pt x="7406" y="12954"/>
                    <a:pt x="7388" y="12956"/>
                    <a:pt x="7369" y="12956"/>
                  </a:cubicBezTo>
                  <a:cubicBezTo>
                    <a:pt x="7324" y="12956"/>
                    <a:pt x="7269" y="12940"/>
                    <a:pt x="7236" y="12924"/>
                  </a:cubicBezTo>
                  <a:cubicBezTo>
                    <a:pt x="7168" y="12879"/>
                    <a:pt x="7100" y="12810"/>
                    <a:pt x="7054" y="12742"/>
                  </a:cubicBezTo>
                  <a:cubicBezTo>
                    <a:pt x="6894" y="12513"/>
                    <a:pt x="6757" y="12285"/>
                    <a:pt x="6620" y="12057"/>
                  </a:cubicBezTo>
                  <a:cubicBezTo>
                    <a:pt x="6597" y="11988"/>
                    <a:pt x="6575" y="11851"/>
                    <a:pt x="6597" y="11829"/>
                  </a:cubicBezTo>
                  <a:cubicBezTo>
                    <a:pt x="6647" y="11795"/>
                    <a:pt x="6722" y="11774"/>
                    <a:pt x="6785" y="11774"/>
                  </a:cubicBezTo>
                  <a:close/>
                  <a:moveTo>
                    <a:pt x="14860" y="12947"/>
                  </a:moveTo>
                  <a:lnTo>
                    <a:pt x="14860" y="12947"/>
                  </a:lnTo>
                  <a:cubicBezTo>
                    <a:pt x="14906" y="12970"/>
                    <a:pt x="14951" y="12993"/>
                    <a:pt x="14951" y="12993"/>
                  </a:cubicBezTo>
                  <a:cubicBezTo>
                    <a:pt x="14929" y="13015"/>
                    <a:pt x="14929" y="13038"/>
                    <a:pt x="14906" y="13061"/>
                  </a:cubicBezTo>
                  <a:cubicBezTo>
                    <a:pt x="14906" y="13038"/>
                    <a:pt x="14883" y="13015"/>
                    <a:pt x="14860" y="12947"/>
                  </a:cubicBezTo>
                  <a:close/>
                  <a:moveTo>
                    <a:pt x="6460" y="13563"/>
                  </a:moveTo>
                  <a:lnTo>
                    <a:pt x="6460" y="13563"/>
                  </a:lnTo>
                  <a:cubicBezTo>
                    <a:pt x="6666" y="13586"/>
                    <a:pt x="6826" y="13609"/>
                    <a:pt x="7054" y="13632"/>
                  </a:cubicBezTo>
                  <a:cubicBezTo>
                    <a:pt x="6894" y="13746"/>
                    <a:pt x="6780" y="13837"/>
                    <a:pt x="6620" y="13951"/>
                  </a:cubicBezTo>
                  <a:cubicBezTo>
                    <a:pt x="6552" y="13792"/>
                    <a:pt x="6506" y="13700"/>
                    <a:pt x="6460" y="13563"/>
                  </a:cubicBezTo>
                  <a:close/>
                  <a:moveTo>
                    <a:pt x="18626" y="13015"/>
                  </a:moveTo>
                  <a:lnTo>
                    <a:pt x="18626" y="13015"/>
                  </a:lnTo>
                  <a:cubicBezTo>
                    <a:pt x="19014" y="13312"/>
                    <a:pt x="19334" y="13723"/>
                    <a:pt x="19836" y="13928"/>
                  </a:cubicBezTo>
                  <a:cubicBezTo>
                    <a:pt x="19927" y="13974"/>
                    <a:pt x="19996" y="14157"/>
                    <a:pt x="19996" y="14271"/>
                  </a:cubicBezTo>
                  <a:cubicBezTo>
                    <a:pt x="19973" y="14362"/>
                    <a:pt x="19813" y="14453"/>
                    <a:pt x="19722" y="14499"/>
                  </a:cubicBezTo>
                  <a:cubicBezTo>
                    <a:pt x="19685" y="14512"/>
                    <a:pt x="19647" y="14517"/>
                    <a:pt x="19609" y="14517"/>
                  </a:cubicBezTo>
                  <a:cubicBezTo>
                    <a:pt x="19438" y="14517"/>
                    <a:pt x="19272" y="14402"/>
                    <a:pt x="19197" y="14271"/>
                  </a:cubicBezTo>
                  <a:cubicBezTo>
                    <a:pt x="19174" y="14202"/>
                    <a:pt x="19151" y="14134"/>
                    <a:pt x="19106" y="14088"/>
                  </a:cubicBezTo>
                  <a:cubicBezTo>
                    <a:pt x="18763" y="13814"/>
                    <a:pt x="18626" y="13449"/>
                    <a:pt x="18626" y="13015"/>
                  </a:cubicBezTo>
                  <a:close/>
                  <a:moveTo>
                    <a:pt x="17973" y="12734"/>
                  </a:moveTo>
                  <a:cubicBezTo>
                    <a:pt x="17999" y="12734"/>
                    <a:pt x="18027" y="12737"/>
                    <a:pt x="18056" y="12742"/>
                  </a:cubicBezTo>
                  <a:cubicBezTo>
                    <a:pt x="18124" y="12947"/>
                    <a:pt x="18124" y="12947"/>
                    <a:pt x="18352" y="13015"/>
                  </a:cubicBezTo>
                  <a:cubicBezTo>
                    <a:pt x="18193" y="13723"/>
                    <a:pt x="17736" y="14157"/>
                    <a:pt x="17097" y="14568"/>
                  </a:cubicBezTo>
                  <a:cubicBezTo>
                    <a:pt x="17120" y="14385"/>
                    <a:pt x="17097" y="14248"/>
                    <a:pt x="17143" y="14134"/>
                  </a:cubicBezTo>
                  <a:cubicBezTo>
                    <a:pt x="17257" y="13769"/>
                    <a:pt x="17348" y="13404"/>
                    <a:pt x="17531" y="13061"/>
                  </a:cubicBezTo>
                  <a:cubicBezTo>
                    <a:pt x="17612" y="12898"/>
                    <a:pt x="17749" y="12734"/>
                    <a:pt x="17973" y="12734"/>
                  </a:cubicBezTo>
                  <a:close/>
                  <a:moveTo>
                    <a:pt x="7314" y="13570"/>
                  </a:moveTo>
                  <a:cubicBezTo>
                    <a:pt x="7350" y="13570"/>
                    <a:pt x="7392" y="13581"/>
                    <a:pt x="7442" y="13609"/>
                  </a:cubicBezTo>
                  <a:cubicBezTo>
                    <a:pt x="7579" y="13677"/>
                    <a:pt x="7784" y="13632"/>
                    <a:pt x="7898" y="13723"/>
                  </a:cubicBezTo>
                  <a:cubicBezTo>
                    <a:pt x="8127" y="13906"/>
                    <a:pt x="8332" y="14134"/>
                    <a:pt x="8515" y="14362"/>
                  </a:cubicBezTo>
                  <a:cubicBezTo>
                    <a:pt x="8606" y="14476"/>
                    <a:pt x="8811" y="14568"/>
                    <a:pt x="8697" y="14750"/>
                  </a:cubicBezTo>
                  <a:cubicBezTo>
                    <a:pt x="8691" y="14753"/>
                    <a:pt x="8682" y="14755"/>
                    <a:pt x="8669" y="14755"/>
                  </a:cubicBezTo>
                  <a:cubicBezTo>
                    <a:pt x="8588" y="14755"/>
                    <a:pt x="8386" y="14693"/>
                    <a:pt x="8286" y="14613"/>
                  </a:cubicBezTo>
                  <a:cubicBezTo>
                    <a:pt x="8058" y="14431"/>
                    <a:pt x="7876" y="14202"/>
                    <a:pt x="7693" y="13997"/>
                  </a:cubicBezTo>
                  <a:cubicBezTo>
                    <a:pt x="7613" y="13894"/>
                    <a:pt x="7567" y="13843"/>
                    <a:pt x="7525" y="13843"/>
                  </a:cubicBezTo>
                  <a:cubicBezTo>
                    <a:pt x="7482" y="13843"/>
                    <a:pt x="7442" y="13894"/>
                    <a:pt x="7373" y="13997"/>
                  </a:cubicBezTo>
                  <a:cubicBezTo>
                    <a:pt x="7236" y="14225"/>
                    <a:pt x="7077" y="14431"/>
                    <a:pt x="6894" y="14659"/>
                  </a:cubicBezTo>
                  <a:cubicBezTo>
                    <a:pt x="6689" y="14248"/>
                    <a:pt x="6689" y="14157"/>
                    <a:pt x="6940" y="13883"/>
                  </a:cubicBezTo>
                  <a:cubicBezTo>
                    <a:pt x="6985" y="13837"/>
                    <a:pt x="7031" y="13792"/>
                    <a:pt x="7054" y="13769"/>
                  </a:cubicBezTo>
                  <a:cubicBezTo>
                    <a:pt x="7140" y="13682"/>
                    <a:pt x="7201" y="13570"/>
                    <a:pt x="7314" y="13570"/>
                  </a:cubicBezTo>
                  <a:close/>
                  <a:moveTo>
                    <a:pt x="14655" y="7629"/>
                  </a:moveTo>
                  <a:cubicBezTo>
                    <a:pt x="14814" y="7652"/>
                    <a:pt x="14860" y="7766"/>
                    <a:pt x="14814" y="7880"/>
                  </a:cubicBezTo>
                  <a:cubicBezTo>
                    <a:pt x="14655" y="8268"/>
                    <a:pt x="14632" y="8656"/>
                    <a:pt x="14723" y="9044"/>
                  </a:cubicBezTo>
                  <a:cubicBezTo>
                    <a:pt x="14541" y="9021"/>
                    <a:pt x="14381" y="9021"/>
                    <a:pt x="14221" y="8998"/>
                  </a:cubicBezTo>
                  <a:cubicBezTo>
                    <a:pt x="14150" y="8987"/>
                    <a:pt x="14081" y="8982"/>
                    <a:pt x="14015" y="8982"/>
                  </a:cubicBezTo>
                  <a:cubicBezTo>
                    <a:pt x="13522" y="8982"/>
                    <a:pt x="13149" y="9274"/>
                    <a:pt x="12988" y="9797"/>
                  </a:cubicBezTo>
                  <a:cubicBezTo>
                    <a:pt x="13080" y="9843"/>
                    <a:pt x="13194" y="9911"/>
                    <a:pt x="13308" y="9957"/>
                  </a:cubicBezTo>
                  <a:cubicBezTo>
                    <a:pt x="13466" y="10007"/>
                    <a:pt x="13621" y="10030"/>
                    <a:pt x="13776" y="10030"/>
                  </a:cubicBezTo>
                  <a:cubicBezTo>
                    <a:pt x="14180" y="10030"/>
                    <a:pt x="14571" y="9875"/>
                    <a:pt x="14951" y="9660"/>
                  </a:cubicBezTo>
                  <a:cubicBezTo>
                    <a:pt x="15225" y="10139"/>
                    <a:pt x="15431" y="10619"/>
                    <a:pt x="15362" y="11167"/>
                  </a:cubicBezTo>
                  <a:cubicBezTo>
                    <a:pt x="15294" y="11669"/>
                    <a:pt x="15202" y="12171"/>
                    <a:pt x="15111" y="12696"/>
                  </a:cubicBezTo>
                  <a:cubicBezTo>
                    <a:pt x="15043" y="12627"/>
                    <a:pt x="14997" y="12582"/>
                    <a:pt x="14951" y="12513"/>
                  </a:cubicBezTo>
                  <a:cubicBezTo>
                    <a:pt x="14655" y="12239"/>
                    <a:pt x="14404" y="11943"/>
                    <a:pt x="13993" y="11829"/>
                  </a:cubicBezTo>
                  <a:cubicBezTo>
                    <a:pt x="13930" y="11811"/>
                    <a:pt x="13868" y="11796"/>
                    <a:pt x="13808" y="11796"/>
                  </a:cubicBezTo>
                  <a:cubicBezTo>
                    <a:pt x="13715" y="11796"/>
                    <a:pt x="13629" y="11831"/>
                    <a:pt x="13559" y="11943"/>
                  </a:cubicBezTo>
                  <a:cubicBezTo>
                    <a:pt x="13673" y="12080"/>
                    <a:pt x="13764" y="12217"/>
                    <a:pt x="13879" y="12331"/>
                  </a:cubicBezTo>
                  <a:cubicBezTo>
                    <a:pt x="14221" y="12719"/>
                    <a:pt x="14495" y="13198"/>
                    <a:pt x="14997" y="13426"/>
                  </a:cubicBezTo>
                  <a:cubicBezTo>
                    <a:pt x="15066" y="13449"/>
                    <a:pt x="15134" y="13518"/>
                    <a:pt x="15134" y="13586"/>
                  </a:cubicBezTo>
                  <a:cubicBezTo>
                    <a:pt x="15202" y="13860"/>
                    <a:pt x="15248" y="14157"/>
                    <a:pt x="15271" y="14431"/>
                  </a:cubicBezTo>
                  <a:cubicBezTo>
                    <a:pt x="15271" y="14613"/>
                    <a:pt x="15225" y="14819"/>
                    <a:pt x="14997" y="14910"/>
                  </a:cubicBezTo>
                  <a:cubicBezTo>
                    <a:pt x="14951" y="14819"/>
                    <a:pt x="14883" y="14750"/>
                    <a:pt x="14860" y="14659"/>
                  </a:cubicBezTo>
                  <a:cubicBezTo>
                    <a:pt x="14746" y="14339"/>
                    <a:pt x="14541" y="14088"/>
                    <a:pt x="14312" y="13883"/>
                  </a:cubicBezTo>
                  <a:cubicBezTo>
                    <a:pt x="13993" y="13586"/>
                    <a:pt x="13673" y="13289"/>
                    <a:pt x="13399" y="12970"/>
                  </a:cubicBezTo>
                  <a:cubicBezTo>
                    <a:pt x="12829" y="12354"/>
                    <a:pt x="12190" y="11760"/>
                    <a:pt x="11847" y="10916"/>
                  </a:cubicBezTo>
                  <a:cubicBezTo>
                    <a:pt x="11893" y="10870"/>
                    <a:pt x="11961" y="10779"/>
                    <a:pt x="12053" y="10710"/>
                  </a:cubicBezTo>
                  <a:cubicBezTo>
                    <a:pt x="12441" y="10391"/>
                    <a:pt x="12669" y="9980"/>
                    <a:pt x="12851" y="9523"/>
                  </a:cubicBezTo>
                  <a:cubicBezTo>
                    <a:pt x="12920" y="9386"/>
                    <a:pt x="12988" y="9204"/>
                    <a:pt x="12851" y="9112"/>
                  </a:cubicBezTo>
                  <a:cubicBezTo>
                    <a:pt x="12830" y="9102"/>
                    <a:pt x="12804" y="9097"/>
                    <a:pt x="12775" y="9097"/>
                  </a:cubicBezTo>
                  <a:cubicBezTo>
                    <a:pt x="12678" y="9097"/>
                    <a:pt x="12546" y="9146"/>
                    <a:pt x="12441" y="9181"/>
                  </a:cubicBezTo>
                  <a:cubicBezTo>
                    <a:pt x="12395" y="9181"/>
                    <a:pt x="12372" y="9204"/>
                    <a:pt x="12349" y="9226"/>
                  </a:cubicBezTo>
                  <a:cubicBezTo>
                    <a:pt x="12144" y="9455"/>
                    <a:pt x="11938" y="9660"/>
                    <a:pt x="11756" y="9888"/>
                  </a:cubicBezTo>
                  <a:cubicBezTo>
                    <a:pt x="11710" y="9957"/>
                    <a:pt x="11710" y="10071"/>
                    <a:pt x="11687" y="10185"/>
                  </a:cubicBezTo>
                  <a:lnTo>
                    <a:pt x="11687" y="10162"/>
                  </a:lnTo>
                  <a:cubicBezTo>
                    <a:pt x="11619" y="10299"/>
                    <a:pt x="11528" y="10436"/>
                    <a:pt x="11436" y="10573"/>
                  </a:cubicBezTo>
                  <a:cubicBezTo>
                    <a:pt x="11231" y="10345"/>
                    <a:pt x="11048" y="10139"/>
                    <a:pt x="10866" y="9911"/>
                  </a:cubicBezTo>
                  <a:cubicBezTo>
                    <a:pt x="10820" y="9866"/>
                    <a:pt x="10752" y="9774"/>
                    <a:pt x="10774" y="9729"/>
                  </a:cubicBezTo>
                  <a:cubicBezTo>
                    <a:pt x="10843" y="9409"/>
                    <a:pt x="10911" y="9112"/>
                    <a:pt x="11003" y="8816"/>
                  </a:cubicBezTo>
                  <a:cubicBezTo>
                    <a:pt x="10889" y="8633"/>
                    <a:pt x="10660" y="8496"/>
                    <a:pt x="10683" y="8199"/>
                  </a:cubicBezTo>
                  <a:lnTo>
                    <a:pt x="10683" y="8199"/>
                  </a:lnTo>
                  <a:cubicBezTo>
                    <a:pt x="10797" y="8245"/>
                    <a:pt x="10911" y="8268"/>
                    <a:pt x="10980" y="8313"/>
                  </a:cubicBezTo>
                  <a:cubicBezTo>
                    <a:pt x="11117" y="8405"/>
                    <a:pt x="11208" y="8519"/>
                    <a:pt x="11322" y="8610"/>
                  </a:cubicBezTo>
                  <a:cubicBezTo>
                    <a:pt x="11458" y="8688"/>
                    <a:pt x="11577" y="8831"/>
                    <a:pt x="11735" y="8831"/>
                  </a:cubicBezTo>
                  <a:cubicBezTo>
                    <a:pt x="11763" y="8831"/>
                    <a:pt x="11793" y="8826"/>
                    <a:pt x="11824" y="8816"/>
                  </a:cubicBezTo>
                  <a:cubicBezTo>
                    <a:pt x="12098" y="8770"/>
                    <a:pt x="12372" y="8679"/>
                    <a:pt x="12600" y="8496"/>
                  </a:cubicBezTo>
                  <a:cubicBezTo>
                    <a:pt x="12555" y="8382"/>
                    <a:pt x="12532" y="8291"/>
                    <a:pt x="12486" y="8154"/>
                  </a:cubicBezTo>
                  <a:cubicBezTo>
                    <a:pt x="12737" y="8131"/>
                    <a:pt x="12966" y="8085"/>
                    <a:pt x="13217" y="8062"/>
                  </a:cubicBezTo>
                  <a:lnTo>
                    <a:pt x="13217" y="8062"/>
                  </a:lnTo>
                  <a:cubicBezTo>
                    <a:pt x="13217" y="8222"/>
                    <a:pt x="13103" y="8405"/>
                    <a:pt x="13285" y="8519"/>
                  </a:cubicBezTo>
                  <a:cubicBezTo>
                    <a:pt x="13397" y="8567"/>
                    <a:pt x="13520" y="8626"/>
                    <a:pt x="13646" y="8626"/>
                  </a:cubicBezTo>
                  <a:cubicBezTo>
                    <a:pt x="13700" y="8626"/>
                    <a:pt x="13755" y="8615"/>
                    <a:pt x="13810" y="8587"/>
                  </a:cubicBezTo>
                  <a:cubicBezTo>
                    <a:pt x="14084" y="8450"/>
                    <a:pt x="14312" y="8291"/>
                    <a:pt x="14449" y="8017"/>
                  </a:cubicBezTo>
                  <a:cubicBezTo>
                    <a:pt x="14495" y="7880"/>
                    <a:pt x="14586" y="7766"/>
                    <a:pt x="14655" y="7629"/>
                  </a:cubicBezTo>
                  <a:close/>
                  <a:moveTo>
                    <a:pt x="1880" y="12802"/>
                  </a:moveTo>
                  <a:cubicBezTo>
                    <a:pt x="1998" y="12802"/>
                    <a:pt x="2038" y="12935"/>
                    <a:pt x="2078" y="13015"/>
                  </a:cubicBezTo>
                  <a:cubicBezTo>
                    <a:pt x="2397" y="13586"/>
                    <a:pt x="2512" y="14180"/>
                    <a:pt x="2306" y="14796"/>
                  </a:cubicBezTo>
                  <a:cubicBezTo>
                    <a:pt x="2261" y="14910"/>
                    <a:pt x="2215" y="15001"/>
                    <a:pt x="2169" y="15093"/>
                  </a:cubicBezTo>
                  <a:cubicBezTo>
                    <a:pt x="2009" y="14659"/>
                    <a:pt x="1850" y="14225"/>
                    <a:pt x="1713" y="13769"/>
                  </a:cubicBezTo>
                  <a:cubicBezTo>
                    <a:pt x="1644" y="13586"/>
                    <a:pt x="1599" y="13381"/>
                    <a:pt x="1576" y="13175"/>
                  </a:cubicBezTo>
                  <a:cubicBezTo>
                    <a:pt x="1553" y="12993"/>
                    <a:pt x="1690" y="12879"/>
                    <a:pt x="1827" y="12810"/>
                  </a:cubicBezTo>
                  <a:cubicBezTo>
                    <a:pt x="1846" y="12805"/>
                    <a:pt x="1864" y="12802"/>
                    <a:pt x="1880" y="12802"/>
                  </a:cubicBezTo>
                  <a:close/>
                  <a:moveTo>
                    <a:pt x="757" y="14302"/>
                  </a:moveTo>
                  <a:cubicBezTo>
                    <a:pt x="1174" y="14302"/>
                    <a:pt x="1688" y="14643"/>
                    <a:pt x="1873" y="15093"/>
                  </a:cubicBezTo>
                  <a:cubicBezTo>
                    <a:pt x="1804" y="15115"/>
                    <a:pt x="1713" y="15138"/>
                    <a:pt x="1644" y="15138"/>
                  </a:cubicBezTo>
                  <a:cubicBezTo>
                    <a:pt x="1530" y="15093"/>
                    <a:pt x="1439" y="15070"/>
                    <a:pt x="1325" y="15024"/>
                  </a:cubicBezTo>
                  <a:cubicBezTo>
                    <a:pt x="1074" y="14956"/>
                    <a:pt x="845" y="14910"/>
                    <a:pt x="617" y="14819"/>
                  </a:cubicBezTo>
                  <a:cubicBezTo>
                    <a:pt x="457" y="14773"/>
                    <a:pt x="320" y="14705"/>
                    <a:pt x="275" y="14476"/>
                  </a:cubicBezTo>
                  <a:cubicBezTo>
                    <a:pt x="389" y="14431"/>
                    <a:pt x="503" y="14362"/>
                    <a:pt x="617" y="14317"/>
                  </a:cubicBezTo>
                  <a:cubicBezTo>
                    <a:pt x="662" y="14307"/>
                    <a:pt x="709" y="14302"/>
                    <a:pt x="757" y="14302"/>
                  </a:cubicBezTo>
                  <a:close/>
                  <a:moveTo>
                    <a:pt x="3356" y="13769"/>
                  </a:moveTo>
                  <a:lnTo>
                    <a:pt x="3356" y="13769"/>
                  </a:lnTo>
                  <a:cubicBezTo>
                    <a:pt x="3470" y="14476"/>
                    <a:pt x="3105" y="14933"/>
                    <a:pt x="2649" y="15366"/>
                  </a:cubicBezTo>
                  <a:cubicBezTo>
                    <a:pt x="2466" y="15344"/>
                    <a:pt x="2375" y="15275"/>
                    <a:pt x="2443" y="15070"/>
                  </a:cubicBezTo>
                  <a:cubicBezTo>
                    <a:pt x="2512" y="14819"/>
                    <a:pt x="2534" y="14545"/>
                    <a:pt x="2626" y="14294"/>
                  </a:cubicBezTo>
                  <a:cubicBezTo>
                    <a:pt x="2694" y="14157"/>
                    <a:pt x="2831" y="14020"/>
                    <a:pt x="2945" y="13906"/>
                  </a:cubicBezTo>
                  <a:cubicBezTo>
                    <a:pt x="3037" y="13837"/>
                    <a:pt x="3174" y="13814"/>
                    <a:pt x="3356" y="13769"/>
                  </a:cubicBezTo>
                  <a:close/>
                  <a:moveTo>
                    <a:pt x="1370" y="15344"/>
                  </a:moveTo>
                  <a:cubicBezTo>
                    <a:pt x="1370" y="15366"/>
                    <a:pt x="1370" y="15366"/>
                    <a:pt x="1370" y="15389"/>
                  </a:cubicBezTo>
                  <a:cubicBezTo>
                    <a:pt x="1348" y="15389"/>
                    <a:pt x="1348" y="15366"/>
                    <a:pt x="1348" y="15366"/>
                  </a:cubicBezTo>
                  <a:cubicBezTo>
                    <a:pt x="1348" y="15366"/>
                    <a:pt x="1348" y="15344"/>
                    <a:pt x="1348" y="15344"/>
                  </a:cubicBezTo>
                  <a:close/>
                  <a:moveTo>
                    <a:pt x="11870" y="15458"/>
                  </a:moveTo>
                  <a:cubicBezTo>
                    <a:pt x="11916" y="15458"/>
                    <a:pt x="11938" y="15458"/>
                    <a:pt x="11938" y="15481"/>
                  </a:cubicBezTo>
                  <a:cubicBezTo>
                    <a:pt x="11938" y="15503"/>
                    <a:pt x="11938" y="15526"/>
                    <a:pt x="11916" y="15549"/>
                  </a:cubicBezTo>
                  <a:lnTo>
                    <a:pt x="11870" y="15549"/>
                  </a:lnTo>
                  <a:cubicBezTo>
                    <a:pt x="11870" y="15503"/>
                    <a:pt x="11870" y="15481"/>
                    <a:pt x="11870" y="15458"/>
                  </a:cubicBezTo>
                  <a:close/>
                  <a:moveTo>
                    <a:pt x="7419" y="15275"/>
                  </a:moveTo>
                  <a:cubicBezTo>
                    <a:pt x="7419" y="15389"/>
                    <a:pt x="7396" y="15481"/>
                    <a:pt x="7373" y="15572"/>
                  </a:cubicBezTo>
                  <a:lnTo>
                    <a:pt x="7282" y="15572"/>
                  </a:lnTo>
                  <a:lnTo>
                    <a:pt x="7328" y="15275"/>
                  </a:lnTo>
                  <a:close/>
                  <a:moveTo>
                    <a:pt x="320" y="15732"/>
                  </a:moveTo>
                  <a:cubicBezTo>
                    <a:pt x="343" y="15755"/>
                    <a:pt x="366" y="15777"/>
                    <a:pt x="366" y="15800"/>
                  </a:cubicBezTo>
                  <a:lnTo>
                    <a:pt x="320" y="15846"/>
                  </a:lnTo>
                  <a:cubicBezTo>
                    <a:pt x="298" y="15823"/>
                    <a:pt x="275" y="15800"/>
                    <a:pt x="275" y="15777"/>
                  </a:cubicBezTo>
                  <a:cubicBezTo>
                    <a:pt x="275" y="15777"/>
                    <a:pt x="298" y="15755"/>
                    <a:pt x="320" y="15732"/>
                  </a:cubicBezTo>
                  <a:close/>
                  <a:moveTo>
                    <a:pt x="4758" y="15634"/>
                  </a:moveTo>
                  <a:cubicBezTo>
                    <a:pt x="4994" y="15634"/>
                    <a:pt x="5186" y="15813"/>
                    <a:pt x="5433" y="15937"/>
                  </a:cubicBezTo>
                  <a:cubicBezTo>
                    <a:pt x="5269" y="16019"/>
                    <a:pt x="5110" y="16071"/>
                    <a:pt x="4961" y="16071"/>
                  </a:cubicBezTo>
                  <a:cubicBezTo>
                    <a:pt x="4820" y="16071"/>
                    <a:pt x="4688" y="16025"/>
                    <a:pt x="4566" y="15914"/>
                  </a:cubicBezTo>
                  <a:cubicBezTo>
                    <a:pt x="4520" y="15869"/>
                    <a:pt x="4497" y="15777"/>
                    <a:pt x="4520" y="15709"/>
                  </a:cubicBezTo>
                  <a:cubicBezTo>
                    <a:pt x="4520" y="15686"/>
                    <a:pt x="4612" y="15663"/>
                    <a:pt x="4680" y="15640"/>
                  </a:cubicBezTo>
                  <a:cubicBezTo>
                    <a:pt x="4707" y="15636"/>
                    <a:pt x="4732" y="15634"/>
                    <a:pt x="4758" y="15634"/>
                  </a:cubicBezTo>
                  <a:close/>
                  <a:moveTo>
                    <a:pt x="1435" y="15538"/>
                  </a:moveTo>
                  <a:cubicBezTo>
                    <a:pt x="1604" y="15538"/>
                    <a:pt x="1779" y="15571"/>
                    <a:pt x="1964" y="15663"/>
                  </a:cubicBezTo>
                  <a:cubicBezTo>
                    <a:pt x="1629" y="15963"/>
                    <a:pt x="1301" y="16105"/>
                    <a:pt x="1031" y="16105"/>
                  </a:cubicBezTo>
                  <a:cubicBezTo>
                    <a:pt x="767" y="16105"/>
                    <a:pt x="559" y="15969"/>
                    <a:pt x="457" y="15709"/>
                  </a:cubicBezTo>
                  <a:cubicBezTo>
                    <a:pt x="790" y="15664"/>
                    <a:pt x="1102" y="15538"/>
                    <a:pt x="1435" y="15538"/>
                  </a:cubicBezTo>
                  <a:close/>
                  <a:moveTo>
                    <a:pt x="2535" y="15806"/>
                  </a:moveTo>
                  <a:cubicBezTo>
                    <a:pt x="2652" y="15806"/>
                    <a:pt x="2749" y="15858"/>
                    <a:pt x="2808" y="16006"/>
                  </a:cubicBezTo>
                  <a:cubicBezTo>
                    <a:pt x="2922" y="16257"/>
                    <a:pt x="3174" y="16485"/>
                    <a:pt x="2945" y="16827"/>
                  </a:cubicBezTo>
                  <a:cubicBezTo>
                    <a:pt x="2603" y="16553"/>
                    <a:pt x="2420" y="16211"/>
                    <a:pt x="2329" y="15846"/>
                  </a:cubicBezTo>
                  <a:cubicBezTo>
                    <a:pt x="2402" y="15822"/>
                    <a:pt x="2472" y="15806"/>
                    <a:pt x="2535" y="15806"/>
                  </a:cubicBezTo>
                  <a:close/>
                  <a:moveTo>
                    <a:pt x="8834" y="16645"/>
                  </a:moveTo>
                  <a:cubicBezTo>
                    <a:pt x="8857" y="16713"/>
                    <a:pt x="8880" y="16759"/>
                    <a:pt x="8903" y="16804"/>
                  </a:cubicBezTo>
                  <a:cubicBezTo>
                    <a:pt x="8880" y="16827"/>
                    <a:pt x="8857" y="16827"/>
                    <a:pt x="8834" y="16827"/>
                  </a:cubicBezTo>
                  <a:cubicBezTo>
                    <a:pt x="8834" y="16782"/>
                    <a:pt x="8834" y="16713"/>
                    <a:pt x="8834" y="16645"/>
                  </a:cubicBezTo>
                  <a:close/>
                  <a:moveTo>
                    <a:pt x="5783" y="16161"/>
                  </a:moveTo>
                  <a:cubicBezTo>
                    <a:pt x="5847" y="16161"/>
                    <a:pt x="5925" y="16214"/>
                    <a:pt x="6004" y="16234"/>
                  </a:cubicBezTo>
                  <a:cubicBezTo>
                    <a:pt x="5766" y="16647"/>
                    <a:pt x="5362" y="16949"/>
                    <a:pt x="4962" y="16949"/>
                  </a:cubicBezTo>
                  <a:cubicBezTo>
                    <a:pt x="4786" y="16949"/>
                    <a:pt x="4612" y="16891"/>
                    <a:pt x="4452" y="16759"/>
                  </a:cubicBezTo>
                  <a:cubicBezTo>
                    <a:pt x="4429" y="16531"/>
                    <a:pt x="4634" y="16462"/>
                    <a:pt x="4794" y="16394"/>
                  </a:cubicBezTo>
                  <a:cubicBezTo>
                    <a:pt x="5114" y="16302"/>
                    <a:pt x="5433" y="16234"/>
                    <a:pt x="5753" y="16165"/>
                  </a:cubicBezTo>
                  <a:cubicBezTo>
                    <a:pt x="5762" y="16162"/>
                    <a:pt x="5772" y="16161"/>
                    <a:pt x="5783" y="16161"/>
                  </a:cubicBezTo>
                  <a:close/>
                  <a:moveTo>
                    <a:pt x="16159" y="16944"/>
                  </a:moveTo>
                  <a:cubicBezTo>
                    <a:pt x="16129" y="16974"/>
                    <a:pt x="16111" y="16996"/>
                    <a:pt x="16093" y="17033"/>
                  </a:cubicBezTo>
                  <a:cubicBezTo>
                    <a:pt x="16070" y="17010"/>
                    <a:pt x="16070" y="16987"/>
                    <a:pt x="16047" y="16987"/>
                  </a:cubicBezTo>
                  <a:cubicBezTo>
                    <a:pt x="16084" y="16968"/>
                    <a:pt x="16122" y="16950"/>
                    <a:pt x="16159" y="16944"/>
                  </a:cubicBezTo>
                  <a:close/>
                  <a:moveTo>
                    <a:pt x="1793" y="16026"/>
                  </a:moveTo>
                  <a:cubicBezTo>
                    <a:pt x="1984" y="16026"/>
                    <a:pt x="2141" y="16197"/>
                    <a:pt x="2055" y="16348"/>
                  </a:cubicBezTo>
                  <a:cubicBezTo>
                    <a:pt x="1941" y="16576"/>
                    <a:pt x="1804" y="16782"/>
                    <a:pt x="1621" y="16941"/>
                  </a:cubicBezTo>
                  <a:cubicBezTo>
                    <a:pt x="1530" y="17056"/>
                    <a:pt x="1348" y="17056"/>
                    <a:pt x="1142" y="17124"/>
                  </a:cubicBezTo>
                  <a:cubicBezTo>
                    <a:pt x="1096" y="16782"/>
                    <a:pt x="1256" y="16576"/>
                    <a:pt x="1393" y="16348"/>
                  </a:cubicBezTo>
                  <a:cubicBezTo>
                    <a:pt x="1484" y="16211"/>
                    <a:pt x="1576" y="16074"/>
                    <a:pt x="1758" y="16028"/>
                  </a:cubicBezTo>
                  <a:cubicBezTo>
                    <a:pt x="1770" y="16027"/>
                    <a:pt x="1782" y="16026"/>
                    <a:pt x="1793" y="16026"/>
                  </a:cubicBezTo>
                  <a:close/>
                  <a:moveTo>
                    <a:pt x="16207" y="17261"/>
                  </a:moveTo>
                  <a:cubicBezTo>
                    <a:pt x="16230" y="17261"/>
                    <a:pt x="16252" y="17284"/>
                    <a:pt x="16252" y="17284"/>
                  </a:cubicBezTo>
                  <a:cubicBezTo>
                    <a:pt x="16275" y="17307"/>
                    <a:pt x="16252" y="17329"/>
                    <a:pt x="16252" y="17352"/>
                  </a:cubicBezTo>
                  <a:cubicBezTo>
                    <a:pt x="16230" y="17329"/>
                    <a:pt x="16207" y="17329"/>
                    <a:pt x="16207" y="17307"/>
                  </a:cubicBezTo>
                  <a:cubicBezTo>
                    <a:pt x="16184" y="17307"/>
                    <a:pt x="16207" y="17284"/>
                    <a:pt x="16207" y="17261"/>
                  </a:cubicBezTo>
                  <a:close/>
                  <a:moveTo>
                    <a:pt x="5913" y="13723"/>
                  </a:moveTo>
                  <a:cubicBezTo>
                    <a:pt x="6643" y="13974"/>
                    <a:pt x="6620" y="14682"/>
                    <a:pt x="6780" y="15298"/>
                  </a:cubicBezTo>
                  <a:cubicBezTo>
                    <a:pt x="6803" y="15298"/>
                    <a:pt x="6826" y="15275"/>
                    <a:pt x="6848" y="15275"/>
                  </a:cubicBezTo>
                  <a:cubicBezTo>
                    <a:pt x="6848" y="15184"/>
                    <a:pt x="6848" y="15070"/>
                    <a:pt x="6848" y="15047"/>
                  </a:cubicBezTo>
                  <a:cubicBezTo>
                    <a:pt x="7122" y="14773"/>
                    <a:pt x="7373" y="14545"/>
                    <a:pt x="7624" y="14317"/>
                  </a:cubicBezTo>
                  <a:cubicBezTo>
                    <a:pt x="7693" y="14408"/>
                    <a:pt x="7830" y="14522"/>
                    <a:pt x="7853" y="14636"/>
                  </a:cubicBezTo>
                  <a:cubicBezTo>
                    <a:pt x="7943" y="15063"/>
                    <a:pt x="7988" y="15489"/>
                    <a:pt x="7881" y="15916"/>
                  </a:cubicBezTo>
                  <a:lnTo>
                    <a:pt x="7881" y="15916"/>
                  </a:lnTo>
                  <a:cubicBezTo>
                    <a:pt x="7873" y="15916"/>
                    <a:pt x="7865" y="15916"/>
                    <a:pt x="7857" y="15916"/>
                  </a:cubicBezTo>
                  <a:cubicBezTo>
                    <a:pt x="7670" y="15916"/>
                    <a:pt x="7670" y="15767"/>
                    <a:pt x="7670" y="15618"/>
                  </a:cubicBezTo>
                  <a:cubicBezTo>
                    <a:pt x="7670" y="15549"/>
                    <a:pt x="7693" y="15458"/>
                    <a:pt x="7693" y="15366"/>
                  </a:cubicBezTo>
                  <a:cubicBezTo>
                    <a:pt x="7716" y="15161"/>
                    <a:pt x="7579" y="15070"/>
                    <a:pt x="7396" y="15047"/>
                  </a:cubicBezTo>
                  <a:cubicBezTo>
                    <a:pt x="7378" y="15045"/>
                    <a:pt x="7360" y="15043"/>
                    <a:pt x="7343" y="15043"/>
                  </a:cubicBezTo>
                  <a:cubicBezTo>
                    <a:pt x="7187" y="15043"/>
                    <a:pt x="7070" y="15136"/>
                    <a:pt x="7008" y="15321"/>
                  </a:cubicBezTo>
                  <a:cubicBezTo>
                    <a:pt x="6940" y="15595"/>
                    <a:pt x="7100" y="15823"/>
                    <a:pt x="7442" y="15869"/>
                  </a:cubicBezTo>
                  <a:cubicBezTo>
                    <a:pt x="7533" y="15891"/>
                    <a:pt x="7647" y="15937"/>
                    <a:pt x="7670" y="15983"/>
                  </a:cubicBezTo>
                  <a:cubicBezTo>
                    <a:pt x="7853" y="16462"/>
                    <a:pt x="7921" y="16941"/>
                    <a:pt x="7784" y="17421"/>
                  </a:cubicBezTo>
                  <a:cubicBezTo>
                    <a:pt x="7784" y="17458"/>
                    <a:pt x="7693" y="17495"/>
                    <a:pt x="7647" y="17495"/>
                  </a:cubicBezTo>
                  <a:cubicBezTo>
                    <a:pt x="7637" y="17495"/>
                    <a:pt x="7629" y="17493"/>
                    <a:pt x="7624" y="17489"/>
                  </a:cubicBezTo>
                  <a:cubicBezTo>
                    <a:pt x="7533" y="17398"/>
                    <a:pt x="7442" y="17284"/>
                    <a:pt x="7373" y="17170"/>
                  </a:cubicBezTo>
                  <a:cubicBezTo>
                    <a:pt x="7214" y="16941"/>
                    <a:pt x="7077" y="16690"/>
                    <a:pt x="6917" y="16462"/>
                  </a:cubicBezTo>
                  <a:cubicBezTo>
                    <a:pt x="6689" y="16120"/>
                    <a:pt x="6323" y="15869"/>
                    <a:pt x="6164" y="15481"/>
                  </a:cubicBezTo>
                  <a:cubicBezTo>
                    <a:pt x="6027" y="15184"/>
                    <a:pt x="5798" y="14933"/>
                    <a:pt x="5639" y="14636"/>
                  </a:cubicBezTo>
                  <a:cubicBezTo>
                    <a:pt x="5479" y="14385"/>
                    <a:pt x="5525" y="14225"/>
                    <a:pt x="5707" y="13997"/>
                  </a:cubicBezTo>
                  <a:cubicBezTo>
                    <a:pt x="5776" y="13906"/>
                    <a:pt x="5844" y="13814"/>
                    <a:pt x="5913" y="13723"/>
                  </a:cubicBezTo>
                  <a:close/>
                  <a:moveTo>
                    <a:pt x="4817" y="17466"/>
                  </a:moveTo>
                  <a:cubicBezTo>
                    <a:pt x="4840" y="17466"/>
                    <a:pt x="4840" y="17466"/>
                    <a:pt x="4863" y="17489"/>
                  </a:cubicBezTo>
                  <a:cubicBezTo>
                    <a:pt x="4863" y="17489"/>
                    <a:pt x="4840" y="17512"/>
                    <a:pt x="4817" y="17535"/>
                  </a:cubicBezTo>
                  <a:cubicBezTo>
                    <a:pt x="4817" y="17535"/>
                    <a:pt x="4794" y="17512"/>
                    <a:pt x="4771" y="17512"/>
                  </a:cubicBezTo>
                  <a:cubicBezTo>
                    <a:pt x="4794" y="17489"/>
                    <a:pt x="4794" y="17466"/>
                    <a:pt x="4817" y="17466"/>
                  </a:cubicBezTo>
                  <a:close/>
                  <a:moveTo>
                    <a:pt x="8378" y="17444"/>
                  </a:moveTo>
                  <a:cubicBezTo>
                    <a:pt x="8401" y="17466"/>
                    <a:pt x="8423" y="17489"/>
                    <a:pt x="8401" y="17489"/>
                  </a:cubicBezTo>
                  <a:cubicBezTo>
                    <a:pt x="8401" y="17512"/>
                    <a:pt x="8378" y="17535"/>
                    <a:pt x="8355" y="17558"/>
                  </a:cubicBezTo>
                  <a:cubicBezTo>
                    <a:pt x="8355" y="17535"/>
                    <a:pt x="8332" y="17512"/>
                    <a:pt x="8332" y="17489"/>
                  </a:cubicBezTo>
                  <a:cubicBezTo>
                    <a:pt x="8355" y="17466"/>
                    <a:pt x="8355" y="17466"/>
                    <a:pt x="8378" y="17444"/>
                  </a:cubicBezTo>
                  <a:close/>
                  <a:moveTo>
                    <a:pt x="3379" y="17809"/>
                  </a:moveTo>
                  <a:lnTo>
                    <a:pt x="3402" y="17832"/>
                  </a:lnTo>
                  <a:lnTo>
                    <a:pt x="3356" y="17832"/>
                  </a:lnTo>
                  <a:cubicBezTo>
                    <a:pt x="3356" y="17832"/>
                    <a:pt x="3356" y="17809"/>
                    <a:pt x="3356" y="17809"/>
                  </a:cubicBezTo>
                  <a:close/>
                  <a:moveTo>
                    <a:pt x="9095" y="17366"/>
                  </a:moveTo>
                  <a:lnTo>
                    <a:pt x="9095" y="17366"/>
                  </a:lnTo>
                  <a:cubicBezTo>
                    <a:pt x="9275" y="17613"/>
                    <a:pt x="9477" y="17883"/>
                    <a:pt x="9679" y="18174"/>
                  </a:cubicBezTo>
                  <a:cubicBezTo>
                    <a:pt x="9451" y="18151"/>
                    <a:pt x="9245" y="17969"/>
                    <a:pt x="9199" y="17786"/>
                  </a:cubicBezTo>
                  <a:cubicBezTo>
                    <a:pt x="9157" y="17659"/>
                    <a:pt x="9135" y="17514"/>
                    <a:pt x="9095" y="17366"/>
                  </a:cubicBezTo>
                  <a:close/>
                  <a:moveTo>
                    <a:pt x="6232" y="16553"/>
                  </a:moveTo>
                  <a:cubicBezTo>
                    <a:pt x="7122" y="17078"/>
                    <a:pt x="7624" y="17923"/>
                    <a:pt x="8058" y="18836"/>
                  </a:cubicBezTo>
                  <a:cubicBezTo>
                    <a:pt x="7967" y="18813"/>
                    <a:pt x="7876" y="18813"/>
                    <a:pt x="7784" y="18767"/>
                  </a:cubicBezTo>
                  <a:cubicBezTo>
                    <a:pt x="7533" y="18653"/>
                    <a:pt x="7305" y="18494"/>
                    <a:pt x="7054" y="18425"/>
                  </a:cubicBezTo>
                  <a:cubicBezTo>
                    <a:pt x="6506" y="18265"/>
                    <a:pt x="5958" y="17854"/>
                    <a:pt x="5913" y="17101"/>
                  </a:cubicBezTo>
                  <a:cubicBezTo>
                    <a:pt x="5913" y="16827"/>
                    <a:pt x="5958" y="16645"/>
                    <a:pt x="6232" y="16553"/>
                  </a:cubicBezTo>
                  <a:close/>
                  <a:moveTo>
                    <a:pt x="4680" y="18904"/>
                  </a:moveTo>
                  <a:cubicBezTo>
                    <a:pt x="4680" y="18927"/>
                    <a:pt x="4680" y="18927"/>
                    <a:pt x="4657" y="18950"/>
                  </a:cubicBezTo>
                  <a:cubicBezTo>
                    <a:pt x="4657" y="18950"/>
                    <a:pt x="4657" y="18927"/>
                    <a:pt x="4657" y="18927"/>
                  </a:cubicBezTo>
                  <a:cubicBezTo>
                    <a:pt x="4657" y="18927"/>
                    <a:pt x="4680" y="18927"/>
                    <a:pt x="4680" y="18904"/>
                  </a:cubicBezTo>
                  <a:close/>
                  <a:moveTo>
                    <a:pt x="6552" y="19087"/>
                  </a:moveTo>
                  <a:cubicBezTo>
                    <a:pt x="6552" y="19087"/>
                    <a:pt x="6552" y="19110"/>
                    <a:pt x="6552" y="19133"/>
                  </a:cubicBezTo>
                  <a:cubicBezTo>
                    <a:pt x="6552" y="19133"/>
                    <a:pt x="6529" y="19155"/>
                    <a:pt x="6529" y="19155"/>
                  </a:cubicBezTo>
                  <a:cubicBezTo>
                    <a:pt x="6506" y="19133"/>
                    <a:pt x="6506" y="19110"/>
                    <a:pt x="6506" y="19110"/>
                  </a:cubicBezTo>
                  <a:cubicBezTo>
                    <a:pt x="6506" y="19087"/>
                    <a:pt x="6529" y="19087"/>
                    <a:pt x="6552" y="19087"/>
                  </a:cubicBezTo>
                  <a:close/>
                  <a:moveTo>
                    <a:pt x="8326" y="17711"/>
                  </a:moveTo>
                  <a:cubicBezTo>
                    <a:pt x="8387" y="17711"/>
                    <a:pt x="8455" y="17749"/>
                    <a:pt x="8492" y="17786"/>
                  </a:cubicBezTo>
                  <a:cubicBezTo>
                    <a:pt x="8674" y="18060"/>
                    <a:pt x="8948" y="18220"/>
                    <a:pt x="9245" y="18334"/>
                  </a:cubicBezTo>
                  <a:cubicBezTo>
                    <a:pt x="9633" y="18516"/>
                    <a:pt x="9770" y="18836"/>
                    <a:pt x="9953" y="19224"/>
                  </a:cubicBezTo>
                  <a:cubicBezTo>
                    <a:pt x="9519" y="19201"/>
                    <a:pt x="9154" y="19178"/>
                    <a:pt x="8789" y="19155"/>
                  </a:cubicBezTo>
                  <a:cubicBezTo>
                    <a:pt x="8720" y="19155"/>
                    <a:pt x="8652" y="19064"/>
                    <a:pt x="8606" y="18996"/>
                  </a:cubicBezTo>
                  <a:cubicBezTo>
                    <a:pt x="8469" y="18745"/>
                    <a:pt x="8355" y="18471"/>
                    <a:pt x="8241" y="18197"/>
                  </a:cubicBezTo>
                  <a:cubicBezTo>
                    <a:pt x="8195" y="18106"/>
                    <a:pt x="8195" y="17991"/>
                    <a:pt x="8195" y="17877"/>
                  </a:cubicBezTo>
                  <a:cubicBezTo>
                    <a:pt x="8195" y="17832"/>
                    <a:pt x="8241" y="17740"/>
                    <a:pt x="8286" y="17717"/>
                  </a:cubicBezTo>
                  <a:cubicBezTo>
                    <a:pt x="8299" y="17713"/>
                    <a:pt x="8312" y="17711"/>
                    <a:pt x="8326" y="17711"/>
                  </a:cubicBezTo>
                  <a:close/>
                  <a:moveTo>
                    <a:pt x="4543" y="19019"/>
                  </a:moveTo>
                  <a:lnTo>
                    <a:pt x="4543" y="19019"/>
                  </a:lnTo>
                  <a:cubicBezTo>
                    <a:pt x="4497" y="19155"/>
                    <a:pt x="4520" y="19361"/>
                    <a:pt x="4269" y="19384"/>
                  </a:cubicBezTo>
                  <a:cubicBezTo>
                    <a:pt x="4269" y="19155"/>
                    <a:pt x="4406" y="19087"/>
                    <a:pt x="4543" y="19019"/>
                  </a:cubicBezTo>
                  <a:close/>
                  <a:moveTo>
                    <a:pt x="4246" y="19475"/>
                  </a:moveTo>
                  <a:cubicBezTo>
                    <a:pt x="4269" y="19475"/>
                    <a:pt x="4292" y="19521"/>
                    <a:pt x="4315" y="19543"/>
                  </a:cubicBezTo>
                  <a:cubicBezTo>
                    <a:pt x="4269" y="19566"/>
                    <a:pt x="4246" y="19589"/>
                    <a:pt x="4224" y="19612"/>
                  </a:cubicBezTo>
                  <a:cubicBezTo>
                    <a:pt x="4201" y="19589"/>
                    <a:pt x="4201" y="19566"/>
                    <a:pt x="4178" y="19521"/>
                  </a:cubicBezTo>
                  <a:cubicBezTo>
                    <a:pt x="4201" y="19498"/>
                    <a:pt x="4224" y="19475"/>
                    <a:pt x="4246" y="19475"/>
                  </a:cubicBezTo>
                  <a:close/>
                  <a:moveTo>
                    <a:pt x="7967" y="19658"/>
                  </a:moveTo>
                  <a:cubicBezTo>
                    <a:pt x="7967" y="19658"/>
                    <a:pt x="7967" y="19658"/>
                    <a:pt x="7967" y="19680"/>
                  </a:cubicBezTo>
                  <a:cubicBezTo>
                    <a:pt x="7967" y="19680"/>
                    <a:pt x="7944" y="19703"/>
                    <a:pt x="7944" y="19703"/>
                  </a:cubicBezTo>
                  <a:cubicBezTo>
                    <a:pt x="7944" y="19703"/>
                    <a:pt x="7921" y="19680"/>
                    <a:pt x="7921" y="19680"/>
                  </a:cubicBezTo>
                  <a:cubicBezTo>
                    <a:pt x="7921" y="19658"/>
                    <a:pt x="7944" y="19658"/>
                    <a:pt x="7967" y="19658"/>
                  </a:cubicBezTo>
                  <a:close/>
                  <a:moveTo>
                    <a:pt x="10341" y="17466"/>
                  </a:moveTo>
                  <a:cubicBezTo>
                    <a:pt x="10386" y="17512"/>
                    <a:pt x="10432" y="17558"/>
                    <a:pt x="10455" y="17603"/>
                  </a:cubicBezTo>
                  <a:cubicBezTo>
                    <a:pt x="10934" y="18106"/>
                    <a:pt x="11436" y="18516"/>
                    <a:pt x="12121" y="18653"/>
                  </a:cubicBezTo>
                  <a:cubicBezTo>
                    <a:pt x="12258" y="18699"/>
                    <a:pt x="12441" y="18699"/>
                    <a:pt x="12509" y="18790"/>
                  </a:cubicBezTo>
                  <a:cubicBezTo>
                    <a:pt x="12737" y="19110"/>
                    <a:pt x="12943" y="19475"/>
                    <a:pt x="13171" y="19817"/>
                  </a:cubicBezTo>
                  <a:cubicBezTo>
                    <a:pt x="13139" y="19834"/>
                    <a:pt x="13118" y="19850"/>
                    <a:pt x="13100" y="19850"/>
                  </a:cubicBezTo>
                  <a:cubicBezTo>
                    <a:pt x="13093" y="19850"/>
                    <a:pt x="13086" y="19847"/>
                    <a:pt x="13080" y="19840"/>
                  </a:cubicBezTo>
                  <a:cubicBezTo>
                    <a:pt x="12555" y="19726"/>
                    <a:pt x="12030" y="19612"/>
                    <a:pt x="11505" y="19498"/>
                  </a:cubicBezTo>
                  <a:cubicBezTo>
                    <a:pt x="11117" y="19429"/>
                    <a:pt x="10729" y="19338"/>
                    <a:pt x="10523" y="18950"/>
                  </a:cubicBezTo>
                  <a:cubicBezTo>
                    <a:pt x="10500" y="18904"/>
                    <a:pt x="10455" y="18859"/>
                    <a:pt x="10409" y="18836"/>
                  </a:cubicBezTo>
                  <a:cubicBezTo>
                    <a:pt x="10204" y="18745"/>
                    <a:pt x="10181" y="18630"/>
                    <a:pt x="10272" y="18425"/>
                  </a:cubicBezTo>
                  <a:cubicBezTo>
                    <a:pt x="10409" y="18174"/>
                    <a:pt x="10500" y="17900"/>
                    <a:pt x="10341" y="17626"/>
                  </a:cubicBezTo>
                  <a:cubicBezTo>
                    <a:pt x="10318" y="17581"/>
                    <a:pt x="10341" y="17512"/>
                    <a:pt x="10341" y="17466"/>
                  </a:cubicBezTo>
                  <a:close/>
                  <a:moveTo>
                    <a:pt x="11779" y="20662"/>
                  </a:moveTo>
                  <a:cubicBezTo>
                    <a:pt x="11756" y="20685"/>
                    <a:pt x="11756" y="20685"/>
                    <a:pt x="11756" y="20685"/>
                  </a:cubicBezTo>
                  <a:lnTo>
                    <a:pt x="11710" y="20685"/>
                  </a:lnTo>
                  <a:cubicBezTo>
                    <a:pt x="11710" y="20662"/>
                    <a:pt x="11710" y="20662"/>
                    <a:pt x="11710" y="20662"/>
                  </a:cubicBezTo>
                  <a:close/>
                  <a:moveTo>
                    <a:pt x="6529" y="20160"/>
                  </a:moveTo>
                  <a:lnTo>
                    <a:pt x="6552" y="20183"/>
                  </a:lnTo>
                  <a:lnTo>
                    <a:pt x="6483" y="20251"/>
                  </a:lnTo>
                  <a:cubicBezTo>
                    <a:pt x="6483" y="20411"/>
                    <a:pt x="6483" y="20571"/>
                    <a:pt x="6506" y="20776"/>
                  </a:cubicBezTo>
                  <a:cubicBezTo>
                    <a:pt x="6460" y="20845"/>
                    <a:pt x="6392" y="20959"/>
                    <a:pt x="6323" y="21050"/>
                  </a:cubicBezTo>
                  <a:cubicBezTo>
                    <a:pt x="6301" y="20845"/>
                    <a:pt x="6323" y="20639"/>
                    <a:pt x="6346" y="20457"/>
                  </a:cubicBezTo>
                  <a:cubicBezTo>
                    <a:pt x="6369" y="20388"/>
                    <a:pt x="6438" y="20320"/>
                    <a:pt x="6483" y="20251"/>
                  </a:cubicBezTo>
                  <a:cubicBezTo>
                    <a:pt x="6506" y="20228"/>
                    <a:pt x="6529" y="20183"/>
                    <a:pt x="6529" y="20160"/>
                  </a:cubicBezTo>
                  <a:close/>
                  <a:moveTo>
                    <a:pt x="8127" y="8587"/>
                  </a:moveTo>
                  <a:cubicBezTo>
                    <a:pt x="8127" y="8747"/>
                    <a:pt x="8081" y="8861"/>
                    <a:pt x="8104" y="8953"/>
                  </a:cubicBezTo>
                  <a:cubicBezTo>
                    <a:pt x="8149" y="9135"/>
                    <a:pt x="8195" y="9341"/>
                    <a:pt x="8309" y="9478"/>
                  </a:cubicBezTo>
                  <a:cubicBezTo>
                    <a:pt x="8324" y="9500"/>
                    <a:pt x="8357" y="9508"/>
                    <a:pt x="8400" y="9508"/>
                  </a:cubicBezTo>
                  <a:cubicBezTo>
                    <a:pt x="8484" y="9508"/>
                    <a:pt x="8606" y="9478"/>
                    <a:pt x="8697" y="9478"/>
                  </a:cubicBezTo>
                  <a:cubicBezTo>
                    <a:pt x="8492" y="9706"/>
                    <a:pt x="8423" y="10025"/>
                    <a:pt x="8423" y="10345"/>
                  </a:cubicBezTo>
                  <a:cubicBezTo>
                    <a:pt x="8401" y="10528"/>
                    <a:pt x="8469" y="10733"/>
                    <a:pt x="8492" y="10916"/>
                  </a:cubicBezTo>
                  <a:cubicBezTo>
                    <a:pt x="8510" y="11077"/>
                    <a:pt x="8612" y="11195"/>
                    <a:pt x="8743" y="11195"/>
                  </a:cubicBezTo>
                  <a:cubicBezTo>
                    <a:pt x="8779" y="11195"/>
                    <a:pt x="8818" y="11186"/>
                    <a:pt x="8857" y="11167"/>
                  </a:cubicBezTo>
                  <a:cubicBezTo>
                    <a:pt x="9154" y="11030"/>
                    <a:pt x="9359" y="10779"/>
                    <a:pt x="9496" y="10459"/>
                  </a:cubicBezTo>
                  <a:cubicBezTo>
                    <a:pt x="9542" y="10368"/>
                    <a:pt x="9428" y="10254"/>
                    <a:pt x="9565" y="10162"/>
                  </a:cubicBezTo>
                  <a:cubicBezTo>
                    <a:pt x="9613" y="10128"/>
                    <a:pt x="9655" y="10116"/>
                    <a:pt x="9693" y="10116"/>
                  </a:cubicBezTo>
                  <a:cubicBezTo>
                    <a:pt x="9772" y="10116"/>
                    <a:pt x="9834" y="10165"/>
                    <a:pt x="9903" y="10165"/>
                  </a:cubicBezTo>
                  <a:cubicBezTo>
                    <a:pt x="9912" y="10165"/>
                    <a:pt x="9921" y="10164"/>
                    <a:pt x="9930" y="10162"/>
                  </a:cubicBezTo>
                  <a:cubicBezTo>
                    <a:pt x="9953" y="10162"/>
                    <a:pt x="9975" y="10185"/>
                    <a:pt x="9998" y="10185"/>
                  </a:cubicBezTo>
                  <a:cubicBezTo>
                    <a:pt x="10028" y="10182"/>
                    <a:pt x="10057" y="10181"/>
                    <a:pt x="10084" y="10181"/>
                  </a:cubicBezTo>
                  <a:cubicBezTo>
                    <a:pt x="10487" y="10181"/>
                    <a:pt x="10722" y="10478"/>
                    <a:pt x="10957" y="10756"/>
                  </a:cubicBezTo>
                  <a:cubicBezTo>
                    <a:pt x="11162" y="11007"/>
                    <a:pt x="11322" y="11281"/>
                    <a:pt x="11459" y="11577"/>
                  </a:cubicBezTo>
                  <a:cubicBezTo>
                    <a:pt x="11619" y="11897"/>
                    <a:pt x="11870" y="12080"/>
                    <a:pt x="12121" y="12262"/>
                  </a:cubicBezTo>
                  <a:cubicBezTo>
                    <a:pt x="12281" y="12354"/>
                    <a:pt x="12395" y="12490"/>
                    <a:pt x="12532" y="12627"/>
                  </a:cubicBezTo>
                  <a:cubicBezTo>
                    <a:pt x="12520" y="12628"/>
                    <a:pt x="12507" y="12628"/>
                    <a:pt x="12495" y="12628"/>
                  </a:cubicBezTo>
                  <a:cubicBezTo>
                    <a:pt x="12134" y="12628"/>
                    <a:pt x="11847" y="12378"/>
                    <a:pt x="11472" y="12378"/>
                  </a:cubicBezTo>
                  <a:cubicBezTo>
                    <a:pt x="11369" y="12378"/>
                    <a:pt x="11259" y="12397"/>
                    <a:pt x="11140" y="12445"/>
                  </a:cubicBezTo>
                  <a:cubicBezTo>
                    <a:pt x="11322" y="12171"/>
                    <a:pt x="11162" y="12080"/>
                    <a:pt x="11048" y="11988"/>
                  </a:cubicBezTo>
                  <a:cubicBezTo>
                    <a:pt x="10866" y="11851"/>
                    <a:pt x="10706" y="11714"/>
                    <a:pt x="10523" y="11577"/>
                  </a:cubicBezTo>
                  <a:cubicBezTo>
                    <a:pt x="10321" y="11436"/>
                    <a:pt x="10123" y="11366"/>
                    <a:pt x="9927" y="11366"/>
                  </a:cubicBezTo>
                  <a:cubicBezTo>
                    <a:pt x="9682" y="11366"/>
                    <a:pt x="9441" y="11476"/>
                    <a:pt x="9199" y="11692"/>
                  </a:cubicBezTo>
                  <a:cubicBezTo>
                    <a:pt x="9622" y="12243"/>
                    <a:pt x="10133" y="12602"/>
                    <a:pt x="10781" y="12602"/>
                  </a:cubicBezTo>
                  <a:cubicBezTo>
                    <a:pt x="10938" y="12602"/>
                    <a:pt x="11103" y="12581"/>
                    <a:pt x="11277" y="12536"/>
                  </a:cubicBezTo>
                  <a:lnTo>
                    <a:pt x="11277" y="12536"/>
                  </a:lnTo>
                  <a:cubicBezTo>
                    <a:pt x="10660" y="12856"/>
                    <a:pt x="10386" y="13289"/>
                    <a:pt x="10478" y="13860"/>
                  </a:cubicBezTo>
                  <a:cubicBezTo>
                    <a:pt x="10592" y="13814"/>
                    <a:pt x="10706" y="13792"/>
                    <a:pt x="10820" y="13746"/>
                  </a:cubicBezTo>
                  <a:cubicBezTo>
                    <a:pt x="11094" y="13563"/>
                    <a:pt x="11322" y="13335"/>
                    <a:pt x="11482" y="13061"/>
                  </a:cubicBezTo>
                  <a:cubicBezTo>
                    <a:pt x="11596" y="12901"/>
                    <a:pt x="11596" y="12764"/>
                    <a:pt x="11345" y="12719"/>
                  </a:cubicBezTo>
                  <a:cubicBezTo>
                    <a:pt x="11464" y="12659"/>
                    <a:pt x="11565" y="12600"/>
                    <a:pt x="11649" y="12600"/>
                  </a:cubicBezTo>
                  <a:cubicBezTo>
                    <a:pt x="11663" y="12600"/>
                    <a:pt x="11675" y="12602"/>
                    <a:pt x="11687" y="12605"/>
                  </a:cubicBezTo>
                  <a:cubicBezTo>
                    <a:pt x="12281" y="12833"/>
                    <a:pt x="12874" y="13084"/>
                    <a:pt x="13240" y="13632"/>
                  </a:cubicBezTo>
                  <a:cubicBezTo>
                    <a:pt x="13513" y="14065"/>
                    <a:pt x="13787" y="14522"/>
                    <a:pt x="14061" y="14978"/>
                  </a:cubicBezTo>
                  <a:cubicBezTo>
                    <a:pt x="14198" y="15184"/>
                    <a:pt x="14335" y="15389"/>
                    <a:pt x="14449" y="15618"/>
                  </a:cubicBezTo>
                  <a:cubicBezTo>
                    <a:pt x="14814" y="16325"/>
                    <a:pt x="15157" y="17010"/>
                    <a:pt x="15499" y="17717"/>
                  </a:cubicBezTo>
                  <a:cubicBezTo>
                    <a:pt x="15727" y="18151"/>
                    <a:pt x="15910" y="18608"/>
                    <a:pt x="16138" y="19064"/>
                  </a:cubicBezTo>
                  <a:cubicBezTo>
                    <a:pt x="16298" y="19407"/>
                    <a:pt x="16458" y="19726"/>
                    <a:pt x="16618" y="20046"/>
                  </a:cubicBezTo>
                  <a:lnTo>
                    <a:pt x="16618" y="20023"/>
                  </a:lnTo>
                  <a:cubicBezTo>
                    <a:pt x="16640" y="20114"/>
                    <a:pt x="16686" y="20205"/>
                    <a:pt x="16686" y="20274"/>
                  </a:cubicBezTo>
                  <a:cubicBezTo>
                    <a:pt x="16640" y="20479"/>
                    <a:pt x="16755" y="20639"/>
                    <a:pt x="16869" y="20799"/>
                  </a:cubicBezTo>
                  <a:cubicBezTo>
                    <a:pt x="16983" y="20890"/>
                    <a:pt x="17074" y="21004"/>
                    <a:pt x="17234" y="21141"/>
                  </a:cubicBezTo>
                  <a:cubicBezTo>
                    <a:pt x="17074" y="21164"/>
                    <a:pt x="16983" y="21210"/>
                    <a:pt x="16892" y="21210"/>
                  </a:cubicBezTo>
                  <a:cubicBezTo>
                    <a:pt x="16298" y="21210"/>
                    <a:pt x="15773" y="20981"/>
                    <a:pt x="15225" y="20730"/>
                  </a:cubicBezTo>
                  <a:cubicBezTo>
                    <a:pt x="14906" y="20593"/>
                    <a:pt x="14586" y="20434"/>
                    <a:pt x="14289" y="20274"/>
                  </a:cubicBezTo>
                  <a:cubicBezTo>
                    <a:pt x="14061" y="20160"/>
                    <a:pt x="13810" y="20023"/>
                    <a:pt x="13650" y="19840"/>
                  </a:cubicBezTo>
                  <a:cubicBezTo>
                    <a:pt x="13354" y="19475"/>
                    <a:pt x="13103" y="19087"/>
                    <a:pt x="12806" y="18653"/>
                  </a:cubicBezTo>
                  <a:cubicBezTo>
                    <a:pt x="12874" y="18608"/>
                    <a:pt x="12920" y="18585"/>
                    <a:pt x="12988" y="18539"/>
                  </a:cubicBezTo>
                  <a:cubicBezTo>
                    <a:pt x="13513" y="18197"/>
                    <a:pt x="13673" y="17649"/>
                    <a:pt x="13901" y="17101"/>
                  </a:cubicBezTo>
                  <a:cubicBezTo>
                    <a:pt x="13970" y="16919"/>
                    <a:pt x="13901" y="16850"/>
                    <a:pt x="13673" y="16850"/>
                  </a:cubicBezTo>
                  <a:cubicBezTo>
                    <a:pt x="13612" y="16846"/>
                    <a:pt x="13552" y="16843"/>
                    <a:pt x="13492" y="16843"/>
                  </a:cubicBezTo>
                  <a:cubicBezTo>
                    <a:pt x="13219" y="16843"/>
                    <a:pt x="12966" y="16899"/>
                    <a:pt x="12760" y="17124"/>
                  </a:cubicBezTo>
                  <a:cubicBezTo>
                    <a:pt x="12715" y="17192"/>
                    <a:pt x="12623" y="17215"/>
                    <a:pt x="12532" y="17261"/>
                  </a:cubicBezTo>
                  <a:cubicBezTo>
                    <a:pt x="12578" y="17147"/>
                    <a:pt x="12623" y="17056"/>
                    <a:pt x="12623" y="16964"/>
                  </a:cubicBezTo>
                  <a:cubicBezTo>
                    <a:pt x="12623" y="16599"/>
                    <a:pt x="12623" y="16211"/>
                    <a:pt x="12555" y="15846"/>
                  </a:cubicBezTo>
                  <a:cubicBezTo>
                    <a:pt x="12532" y="15595"/>
                    <a:pt x="12349" y="15389"/>
                    <a:pt x="12098" y="15275"/>
                  </a:cubicBezTo>
                  <a:cubicBezTo>
                    <a:pt x="12013" y="15236"/>
                    <a:pt x="11940" y="15216"/>
                    <a:pt x="11881" y="15216"/>
                  </a:cubicBezTo>
                  <a:cubicBezTo>
                    <a:pt x="11764" y="15216"/>
                    <a:pt x="11695" y="15292"/>
                    <a:pt x="11665" y="15458"/>
                  </a:cubicBezTo>
                  <a:cubicBezTo>
                    <a:pt x="11573" y="15777"/>
                    <a:pt x="11550" y="16120"/>
                    <a:pt x="11687" y="16439"/>
                  </a:cubicBezTo>
                  <a:cubicBezTo>
                    <a:pt x="11756" y="16599"/>
                    <a:pt x="11824" y="16759"/>
                    <a:pt x="11916" y="17010"/>
                  </a:cubicBezTo>
                  <a:cubicBezTo>
                    <a:pt x="11802" y="16919"/>
                    <a:pt x="11756" y="16896"/>
                    <a:pt x="11733" y="16850"/>
                  </a:cubicBezTo>
                  <a:cubicBezTo>
                    <a:pt x="11482" y="16576"/>
                    <a:pt x="11185" y="16394"/>
                    <a:pt x="10820" y="16279"/>
                  </a:cubicBezTo>
                  <a:cubicBezTo>
                    <a:pt x="10546" y="16211"/>
                    <a:pt x="10318" y="16074"/>
                    <a:pt x="10044" y="15960"/>
                  </a:cubicBezTo>
                  <a:cubicBezTo>
                    <a:pt x="10013" y="15944"/>
                    <a:pt x="9978" y="15937"/>
                    <a:pt x="9943" y="15937"/>
                  </a:cubicBezTo>
                  <a:cubicBezTo>
                    <a:pt x="9825" y="15937"/>
                    <a:pt x="9707" y="16019"/>
                    <a:pt x="9724" y="16143"/>
                  </a:cubicBezTo>
                  <a:cubicBezTo>
                    <a:pt x="9770" y="16348"/>
                    <a:pt x="9816" y="16576"/>
                    <a:pt x="9907" y="16759"/>
                  </a:cubicBezTo>
                  <a:cubicBezTo>
                    <a:pt x="9998" y="16987"/>
                    <a:pt x="10135" y="17192"/>
                    <a:pt x="10249" y="17398"/>
                  </a:cubicBezTo>
                  <a:cubicBezTo>
                    <a:pt x="10201" y="17336"/>
                    <a:pt x="10157" y="17313"/>
                    <a:pt x="10115" y="17313"/>
                  </a:cubicBezTo>
                  <a:cubicBezTo>
                    <a:pt x="10019" y="17313"/>
                    <a:pt x="9934" y="17435"/>
                    <a:pt x="9839" y="17466"/>
                  </a:cubicBezTo>
                  <a:cubicBezTo>
                    <a:pt x="9542" y="17010"/>
                    <a:pt x="9359" y="16508"/>
                    <a:pt x="8766" y="16325"/>
                  </a:cubicBezTo>
                  <a:lnTo>
                    <a:pt x="8766" y="16325"/>
                  </a:lnTo>
                  <a:cubicBezTo>
                    <a:pt x="8789" y="16416"/>
                    <a:pt x="8789" y="16485"/>
                    <a:pt x="8811" y="16531"/>
                  </a:cubicBezTo>
                  <a:cubicBezTo>
                    <a:pt x="8697" y="16485"/>
                    <a:pt x="8492" y="16462"/>
                    <a:pt x="8469" y="16371"/>
                  </a:cubicBezTo>
                  <a:cubicBezTo>
                    <a:pt x="8401" y="16188"/>
                    <a:pt x="8355" y="15960"/>
                    <a:pt x="8401" y="15800"/>
                  </a:cubicBezTo>
                  <a:cubicBezTo>
                    <a:pt x="8446" y="15663"/>
                    <a:pt x="8446" y="15572"/>
                    <a:pt x="8446" y="15435"/>
                  </a:cubicBezTo>
                  <a:cubicBezTo>
                    <a:pt x="8423" y="15275"/>
                    <a:pt x="8423" y="15115"/>
                    <a:pt x="8401" y="14956"/>
                  </a:cubicBezTo>
                  <a:cubicBezTo>
                    <a:pt x="8537" y="14956"/>
                    <a:pt x="8629" y="14956"/>
                    <a:pt x="8720" y="14933"/>
                  </a:cubicBezTo>
                  <a:cubicBezTo>
                    <a:pt x="8971" y="14910"/>
                    <a:pt x="9040" y="14796"/>
                    <a:pt x="8926" y="14568"/>
                  </a:cubicBezTo>
                  <a:cubicBezTo>
                    <a:pt x="8880" y="14476"/>
                    <a:pt x="8811" y="14385"/>
                    <a:pt x="8743" y="14294"/>
                  </a:cubicBezTo>
                  <a:cubicBezTo>
                    <a:pt x="8674" y="14202"/>
                    <a:pt x="8583" y="14134"/>
                    <a:pt x="8469" y="13997"/>
                  </a:cubicBezTo>
                  <a:cubicBezTo>
                    <a:pt x="8591" y="13997"/>
                    <a:pt x="8672" y="14007"/>
                    <a:pt x="8746" y="14007"/>
                  </a:cubicBezTo>
                  <a:cubicBezTo>
                    <a:pt x="8784" y="14007"/>
                    <a:pt x="8819" y="14005"/>
                    <a:pt x="8857" y="13997"/>
                  </a:cubicBezTo>
                  <a:cubicBezTo>
                    <a:pt x="9131" y="13997"/>
                    <a:pt x="9428" y="13951"/>
                    <a:pt x="9656" y="13746"/>
                  </a:cubicBezTo>
                  <a:cubicBezTo>
                    <a:pt x="10021" y="13404"/>
                    <a:pt x="9975" y="12787"/>
                    <a:pt x="9565" y="12605"/>
                  </a:cubicBezTo>
                  <a:lnTo>
                    <a:pt x="9565" y="12582"/>
                  </a:lnTo>
                  <a:cubicBezTo>
                    <a:pt x="9085" y="12833"/>
                    <a:pt x="8606" y="13061"/>
                    <a:pt x="8127" y="13289"/>
                  </a:cubicBezTo>
                  <a:cubicBezTo>
                    <a:pt x="8188" y="13308"/>
                    <a:pt x="8249" y="13316"/>
                    <a:pt x="8310" y="13316"/>
                  </a:cubicBezTo>
                  <a:cubicBezTo>
                    <a:pt x="8476" y="13316"/>
                    <a:pt x="8638" y="13253"/>
                    <a:pt x="8789" y="13152"/>
                  </a:cubicBezTo>
                  <a:cubicBezTo>
                    <a:pt x="8994" y="13015"/>
                    <a:pt x="9222" y="12879"/>
                    <a:pt x="9428" y="12787"/>
                  </a:cubicBezTo>
                  <a:cubicBezTo>
                    <a:pt x="9470" y="12763"/>
                    <a:pt x="9513" y="12751"/>
                    <a:pt x="9553" y="12751"/>
                  </a:cubicBezTo>
                  <a:cubicBezTo>
                    <a:pt x="9662" y="12751"/>
                    <a:pt x="9747" y="12836"/>
                    <a:pt x="9747" y="12970"/>
                  </a:cubicBezTo>
                  <a:cubicBezTo>
                    <a:pt x="9747" y="13244"/>
                    <a:pt x="9702" y="13472"/>
                    <a:pt x="9451" y="13677"/>
                  </a:cubicBezTo>
                  <a:cubicBezTo>
                    <a:pt x="9264" y="13817"/>
                    <a:pt x="9068" y="13862"/>
                    <a:pt x="8868" y="13862"/>
                  </a:cubicBezTo>
                  <a:cubicBezTo>
                    <a:pt x="8773" y="13862"/>
                    <a:pt x="8678" y="13852"/>
                    <a:pt x="8583" y="13837"/>
                  </a:cubicBezTo>
                  <a:cubicBezTo>
                    <a:pt x="8355" y="13792"/>
                    <a:pt x="8149" y="13632"/>
                    <a:pt x="7944" y="13472"/>
                  </a:cubicBezTo>
                  <a:cubicBezTo>
                    <a:pt x="7853" y="13404"/>
                    <a:pt x="7784" y="13221"/>
                    <a:pt x="7830" y="13107"/>
                  </a:cubicBezTo>
                  <a:cubicBezTo>
                    <a:pt x="7921" y="12764"/>
                    <a:pt x="8035" y="12399"/>
                    <a:pt x="8172" y="12057"/>
                  </a:cubicBezTo>
                  <a:cubicBezTo>
                    <a:pt x="8218" y="11943"/>
                    <a:pt x="8309" y="11851"/>
                    <a:pt x="8423" y="11737"/>
                  </a:cubicBezTo>
                  <a:cubicBezTo>
                    <a:pt x="8652" y="12057"/>
                    <a:pt x="8537" y="12376"/>
                    <a:pt x="8515" y="12742"/>
                  </a:cubicBezTo>
                  <a:cubicBezTo>
                    <a:pt x="8697" y="12490"/>
                    <a:pt x="8743" y="12308"/>
                    <a:pt x="8720" y="12080"/>
                  </a:cubicBezTo>
                  <a:cubicBezTo>
                    <a:pt x="8674" y="11897"/>
                    <a:pt x="8652" y="11692"/>
                    <a:pt x="8446" y="11646"/>
                  </a:cubicBezTo>
                  <a:cubicBezTo>
                    <a:pt x="8419" y="11636"/>
                    <a:pt x="8393" y="11631"/>
                    <a:pt x="8368" y="11631"/>
                  </a:cubicBezTo>
                  <a:cubicBezTo>
                    <a:pt x="8224" y="11631"/>
                    <a:pt x="8113" y="11784"/>
                    <a:pt x="8035" y="11920"/>
                  </a:cubicBezTo>
                  <a:cubicBezTo>
                    <a:pt x="7898" y="12148"/>
                    <a:pt x="7784" y="12354"/>
                    <a:pt x="7670" y="12605"/>
                  </a:cubicBezTo>
                  <a:cubicBezTo>
                    <a:pt x="7624" y="12559"/>
                    <a:pt x="7602" y="12536"/>
                    <a:pt x="7602" y="12513"/>
                  </a:cubicBezTo>
                  <a:cubicBezTo>
                    <a:pt x="7419" y="12217"/>
                    <a:pt x="7419" y="11851"/>
                    <a:pt x="7100" y="11646"/>
                  </a:cubicBezTo>
                  <a:cubicBezTo>
                    <a:pt x="7077" y="11623"/>
                    <a:pt x="7077" y="11555"/>
                    <a:pt x="7077" y="11509"/>
                  </a:cubicBezTo>
                  <a:cubicBezTo>
                    <a:pt x="7100" y="11372"/>
                    <a:pt x="7122" y="11212"/>
                    <a:pt x="7168" y="10984"/>
                  </a:cubicBezTo>
                  <a:cubicBezTo>
                    <a:pt x="7236" y="11167"/>
                    <a:pt x="7282" y="11281"/>
                    <a:pt x="7328" y="11372"/>
                  </a:cubicBezTo>
                  <a:cubicBezTo>
                    <a:pt x="7407" y="11491"/>
                    <a:pt x="7469" y="11609"/>
                    <a:pt x="7632" y="11609"/>
                  </a:cubicBezTo>
                  <a:cubicBezTo>
                    <a:pt x="7657" y="11609"/>
                    <a:pt x="7685" y="11606"/>
                    <a:pt x="7716" y="11600"/>
                  </a:cubicBezTo>
                  <a:cubicBezTo>
                    <a:pt x="7898" y="11555"/>
                    <a:pt x="8035" y="11441"/>
                    <a:pt x="8035" y="11235"/>
                  </a:cubicBezTo>
                  <a:cubicBezTo>
                    <a:pt x="8035" y="11030"/>
                    <a:pt x="8035" y="10824"/>
                    <a:pt x="7967" y="10664"/>
                  </a:cubicBezTo>
                  <a:cubicBezTo>
                    <a:pt x="7739" y="10231"/>
                    <a:pt x="7488" y="9797"/>
                    <a:pt x="7214" y="9386"/>
                  </a:cubicBezTo>
                  <a:cubicBezTo>
                    <a:pt x="7077" y="9181"/>
                    <a:pt x="7122" y="8907"/>
                    <a:pt x="7373" y="8816"/>
                  </a:cubicBezTo>
                  <a:cubicBezTo>
                    <a:pt x="7488" y="8770"/>
                    <a:pt x="7602" y="8724"/>
                    <a:pt x="7716" y="8679"/>
                  </a:cubicBezTo>
                  <a:cubicBezTo>
                    <a:pt x="7853" y="8633"/>
                    <a:pt x="7967" y="8610"/>
                    <a:pt x="8127" y="8587"/>
                  </a:cubicBezTo>
                  <a:close/>
                  <a:moveTo>
                    <a:pt x="18078" y="21233"/>
                  </a:moveTo>
                  <a:cubicBezTo>
                    <a:pt x="18080" y="21239"/>
                    <a:pt x="18082" y="21244"/>
                    <a:pt x="18084" y="21250"/>
                  </a:cubicBezTo>
                  <a:lnTo>
                    <a:pt x="18084" y="21250"/>
                  </a:lnTo>
                  <a:lnTo>
                    <a:pt x="18078" y="21255"/>
                  </a:lnTo>
                  <a:lnTo>
                    <a:pt x="18078" y="21233"/>
                  </a:lnTo>
                  <a:close/>
                  <a:moveTo>
                    <a:pt x="10295" y="21073"/>
                  </a:moveTo>
                  <a:cubicBezTo>
                    <a:pt x="10295" y="21118"/>
                    <a:pt x="10318" y="21141"/>
                    <a:pt x="10318" y="21141"/>
                  </a:cubicBezTo>
                  <a:cubicBezTo>
                    <a:pt x="10204" y="21187"/>
                    <a:pt x="10112" y="21233"/>
                    <a:pt x="10021" y="21301"/>
                  </a:cubicBezTo>
                  <a:cubicBezTo>
                    <a:pt x="10021" y="21278"/>
                    <a:pt x="9998" y="21255"/>
                    <a:pt x="9998" y="21233"/>
                  </a:cubicBezTo>
                  <a:cubicBezTo>
                    <a:pt x="10090" y="21187"/>
                    <a:pt x="10181" y="21118"/>
                    <a:pt x="10295" y="21073"/>
                  </a:cubicBezTo>
                  <a:close/>
                  <a:moveTo>
                    <a:pt x="18124" y="21392"/>
                  </a:moveTo>
                  <a:cubicBezTo>
                    <a:pt x="18147" y="21392"/>
                    <a:pt x="18170" y="21392"/>
                    <a:pt x="18193" y="21415"/>
                  </a:cubicBezTo>
                  <a:lnTo>
                    <a:pt x="18170" y="21415"/>
                  </a:lnTo>
                  <a:cubicBezTo>
                    <a:pt x="18170" y="21415"/>
                    <a:pt x="18147" y="21392"/>
                    <a:pt x="18124" y="21392"/>
                  </a:cubicBezTo>
                  <a:close/>
                  <a:moveTo>
                    <a:pt x="11079" y="21326"/>
                  </a:moveTo>
                  <a:cubicBezTo>
                    <a:pt x="11055" y="21364"/>
                    <a:pt x="11021" y="21401"/>
                    <a:pt x="11003" y="21438"/>
                  </a:cubicBezTo>
                  <a:cubicBezTo>
                    <a:pt x="10980" y="21415"/>
                    <a:pt x="10980" y="21392"/>
                    <a:pt x="10957" y="21370"/>
                  </a:cubicBezTo>
                  <a:cubicBezTo>
                    <a:pt x="10994" y="21351"/>
                    <a:pt x="11031" y="21333"/>
                    <a:pt x="11079" y="21326"/>
                  </a:cubicBezTo>
                  <a:close/>
                  <a:moveTo>
                    <a:pt x="11916" y="21438"/>
                  </a:moveTo>
                  <a:cubicBezTo>
                    <a:pt x="11916" y="21438"/>
                    <a:pt x="11916" y="21461"/>
                    <a:pt x="11916" y="21461"/>
                  </a:cubicBezTo>
                  <a:cubicBezTo>
                    <a:pt x="11893" y="21461"/>
                    <a:pt x="11893" y="21461"/>
                    <a:pt x="11893" y="21438"/>
                  </a:cubicBezTo>
                  <a:close/>
                  <a:moveTo>
                    <a:pt x="15819" y="21506"/>
                  </a:moveTo>
                  <a:lnTo>
                    <a:pt x="15819" y="21506"/>
                  </a:lnTo>
                  <a:cubicBezTo>
                    <a:pt x="16001" y="21575"/>
                    <a:pt x="16161" y="21621"/>
                    <a:pt x="16344" y="21666"/>
                  </a:cubicBezTo>
                  <a:cubicBezTo>
                    <a:pt x="16229" y="21719"/>
                    <a:pt x="16155" y="21748"/>
                    <a:pt x="16096" y="21748"/>
                  </a:cubicBezTo>
                  <a:cubicBezTo>
                    <a:pt x="16002" y="21748"/>
                    <a:pt x="15945" y="21675"/>
                    <a:pt x="15819" y="21506"/>
                  </a:cubicBezTo>
                  <a:close/>
                  <a:moveTo>
                    <a:pt x="18056" y="21826"/>
                  </a:moveTo>
                  <a:cubicBezTo>
                    <a:pt x="18078" y="21826"/>
                    <a:pt x="18101" y="21849"/>
                    <a:pt x="18124" y="21872"/>
                  </a:cubicBezTo>
                  <a:cubicBezTo>
                    <a:pt x="18101" y="21894"/>
                    <a:pt x="18101" y="21940"/>
                    <a:pt x="18078" y="21940"/>
                  </a:cubicBezTo>
                  <a:cubicBezTo>
                    <a:pt x="18056" y="21940"/>
                    <a:pt x="18033" y="21917"/>
                    <a:pt x="17942" y="21872"/>
                  </a:cubicBezTo>
                  <a:cubicBezTo>
                    <a:pt x="17987" y="21849"/>
                    <a:pt x="18010" y="21826"/>
                    <a:pt x="18056" y="21826"/>
                  </a:cubicBezTo>
                  <a:close/>
                  <a:moveTo>
                    <a:pt x="9268" y="21826"/>
                  </a:moveTo>
                  <a:cubicBezTo>
                    <a:pt x="9291" y="21826"/>
                    <a:pt x="9291" y="21826"/>
                    <a:pt x="9314" y="21849"/>
                  </a:cubicBezTo>
                  <a:cubicBezTo>
                    <a:pt x="9314" y="21894"/>
                    <a:pt x="9291" y="21940"/>
                    <a:pt x="9291" y="21986"/>
                  </a:cubicBezTo>
                  <a:cubicBezTo>
                    <a:pt x="9268" y="21986"/>
                    <a:pt x="9245" y="21986"/>
                    <a:pt x="9222" y="21963"/>
                  </a:cubicBezTo>
                  <a:cubicBezTo>
                    <a:pt x="9245" y="21917"/>
                    <a:pt x="9245" y="21872"/>
                    <a:pt x="9268" y="21826"/>
                  </a:cubicBezTo>
                  <a:close/>
                  <a:moveTo>
                    <a:pt x="18489" y="21803"/>
                  </a:moveTo>
                  <a:cubicBezTo>
                    <a:pt x="18581" y="21894"/>
                    <a:pt x="18649" y="21986"/>
                    <a:pt x="18740" y="22054"/>
                  </a:cubicBezTo>
                  <a:cubicBezTo>
                    <a:pt x="18603" y="22031"/>
                    <a:pt x="18467" y="22009"/>
                    <a:pt x="18489" y="21803"/>
                  </a:cubicBezTo>
                  <a:close/>
                  <a:moveTo>
                    <a:pt x="11756" y="22123"/>
                  </a:moveTo>
                  <a:cubicBezTo>
                    <a:pt x="11779" y="22123"/>
                    <a:pt x="11779" y="22123"/>
                    <a:pt x="11802" y="22146"/>
                  </a:cubicBezTo>
                  <a:cubicBezTo>
                    <a:pt x="11802" y="22146"/>
                    <a:pt x="11779" y="22146"/>
                    <a:pt x="11779" y="22168"/>
                  </a:cubicBezTo>
                  <a:cubicBezTo>
                    <a:pt x="11779" y="22146"/>
                    <a:pt x="11756" y="22146"/>
                    <a:pt x="11733" y="22146"/>
                  </a:cubicBezTo>
                  <a:cubicBezTo>
                    <a:pt x="11756" y="22123"/>
                    <a:pt x="11756" y="22123"/>
                    <a:pt x="11756" y="22123"/>
                  </a:cubicBezTo>
                  <a:close/>
                  <a:moveTo>
                    <a:pt x="18930" y="22197"/>
                  </a:moveTo>
                  <a:cubicBezTo>
                    <a:pt x="18984" y="22197"/>
                    <a:pt x="19009" y="22235"/>
                    <a:pt x="19014" y="22305"/>
                  </a:cubicBezTo>
                  <a:lnTo>
                    <a:pt x="19014" y="22305"/>
                  </a:lnTo>
                  <a:cubicBezTo>
                    <a:pt x="18968" y="22282"/>
                    <a:pt x="18923" y="22237"/>
                    <a:pt x="18877" y="22214"/>
                  </a:cubicBezTo>
                  <a:cubicBezTo>
                    <a:pt x="18876" y="22212"/>
                    <a:pt x="18875" y="22209"/>
                    <a:pt x="18874" y="22207"/>
                  </a:cubicBezTo>
                  <a:lnTo>
                    <a:pt x="18874" y="22207"/>
                  </a:lnTo>
                  <a:cubicBezTo>
                    <a:pt x="18895" y="22200"/>
                    <a:pt x="18914" y="22197"/>
                    <a:pt x="18930" y="22197"/>
                  </a:cubicBezTo>
                  <a:close/>
                  <a:moveTo>
                    <a:pt x="11847" y="22716"/>
                  </a:moveTo>
                  <a:lnTo>
                    <a:pt x="11847" y="22716"/>
                  </a:lnTo>
                  <a:cubicBezTo>
                    <a:pt x="12098" y="22830"/>
                    <a:pt x="12098" y="22830"/>
                    <a:pt x="11984" y="23081"/>
                  </a:cubicBezTo>
                  <a:cubicBezTo>
                    <a:pt x="11938" y="22967"/>
                    <a:pt x="11916" y="22876"/>
                    <a:pt x="11847" y="22716"/>
                  </a:cubicBezTo>
                  <a:close/>
                  <a:moveTo>
                    <a:pt x="21388" y="24223"/>
                  </a:moveTo>
                  <a:lnTo>
                    <a:pt x="21411" y="24246"/>
                  </a:lnTo>
                  <a:lnTo>
                    <a:pt x="21388" y="24246"/>
                  </a:lnTo>
                  <a:cubicBezTo>
                    <a:pt x="21388" y="24238"/>
                    <a:pt x="21388" y="24230"/>
                    <a:pt x="21388" y="24223"/>
                  </a:cubicBezTo>
                  <a:close/>
                  <a:moveTo>
                    <a:pt x="15715" y="1"/>
                  </a:moveTo>
                  <a:cubicBezTo>
                    <a:pt x="15619" y="1"/>
                    <a:pt x="15562" y="100"/>
                    <a:pt x="15522" y="302"/>
                  </a:cubicBezTo>
                  <a:cubicBezTo>
                    <a:pt x="15499" y="370"/>
                    <a:pt x="15499" y="416"/>
                    <a:pt x="15476" y="462"/>
                  </a:cubicBezTo>
                  <a:cubicBezTo>
                    <a:pt x="15317" y="895"/>
                    <a:pt x="15317" y="895"/>
                    <a:pt x="15385" y="1352"/>
                  </a:cubicBezTo>
                  <a:cubicBezTo>
                    <a:pt x="15226" y="1246"/>
                    <a:pt x="15066" y="1209"/>
                    <a:pt x="14907" y="1209"/>
                  </a:cubicBezTo>
                  <a:cubicBezTo>
                    <a:pt x="14724" y="1209"/>
                    <a:pt x="14541" y="1257"/>
                    <a:pt x="14358" y="1306"/>
                  </a:cubicBezTo>
                  <a:cubicBezTo>
                    <a:pt x="14153" y="1375"/>
                    <a:pt x="14107" y="1466"/>
                    <a:pt x="14130" y="1694"/>
                  </a:cubicBezTo>
                  <a:cubicBezTo>
                    <a:pt x="14175" y="2082"/>
                    <a:pt x="14449" y="2333"/>
                    <a:pt x="14678" y="2653"/>
                  </a:cubicBezTo>
                  <a:cubicBezTo>
                    <a:pt x="14586" y="2744"/>
                    <a:pt x="14495" y="2835"/>
                    <a:pt x="14404" y="2904"/>
                  </a:cubicBezTo>
                  <a:cubicBezTo>
                    <a:pt x="14107" y="3132"/>
                    <a:pt x="14016" y="3452"/>
                    <a:pt x="14061" y="3794"/>
                  </a:cubicBezTo>
                  <a:cubicBezTo>
                    <a:pt x="14084" y="4159"/>
                    <a:pt x="14289" y="4319"/>
                    <a:pt x="14655" y="4319"/>
                  </a:cubicBezTo>
                  <a:cubicBezTo>
                    <a:pt x="14700" y="4319"/>
                    <a:pt x="14756" y="4309"/>
                    <a:pt x="14809" y="4309"/>
                  </a:cubicBezTo>
                  <a:cubicBezTo>
                    <a:pt x="14835" y="4309"/>
                    <a:pt x="14860" y="4311"/>
                    <a:pt x="14883" y="4319"/>
                  </a:cubicBezTo>
                  <a:cubicBezTo>
                    <a:pt x="14939" y="4333"/>
                    <a:pt x="14991" y="4339"/>
                    <a:pt x="15042" y="4339"/>
                  </a:cubicBezTo>
                  <a:cubicBezTo>
                    <a:pt x="15239" y="4339"/>
                    <a:pt x="15399" y="4241"/>
                    <a:pt x="15545" y="4114"/>
                  </a:cubicBezTo>
                  <a:cubicBezTo>
                    <a:pt x="15591" y="4068"/>
                    <a:pt x="15659" y="4022"/>
                    <a:pt x="15727" y="3977"/>
                  </a:cubicBezTo>
                  <a:cubicBezTo>
                    <a:pt x="15773" y="4068"/>
                    <a:pt x="15796" y="4114"/>
                    <a:pt x="15796" y="4182"/>
                  </a:cubicBezTo>
                  <a:cubicBezTo>
                    <a:pt x="15842" y="4570"/>
                    <a:pt x="15842" y="4981"/>
                    <a:pt x="16070" y="5323"/>
                  </a:cubicBezTo>
                  <a:cubicBezTo>
                    <a:pt x="16138" y="5437"/>
                    <a:pt x="16093" y="5643"/>
                    <a:pt x="16047" y="5826"/>
                  </a:cubicBezTo>
                  <a:cubicBezTo>
                    <a:pt x="15933" y="5620"/>
                    <a:pt x="15842" y="5415"/>
                    <a:pt x="15705" y="5209"/>
                  </a:cubicBezTo>
                  <a:cubicBezTo>
                    <a:pt x="15652" y="5121"/>
                    <a:pt x="15368" y="5020"/>
                    <a:pt x="15189" y="5020"/>
                  </a:cubicBezTo>
                  <a:cubicBezTo>
                    <a:pt x="15136" y="5020"/>
                    <a:pt x="15092" y="5029"/>
                    <a:pt x="15066" y="5049"/>
                  </a:cubicBezTo>
                  <a:cubicBezTo>
                    <a:pt x="14997" y="5095"/>
                    <a:pt x="14906" y="5209"/>
                    <a:pt x="14929" y="5278"/>
                  </a:cubicBezTo>
                  <a:cubicBezTo>
                    <a:pt x="15088" y="5711"/>
                    <a:pt x="15134" y="6214"/>
                    <a:pt x="15408" y="6624"/>
                  </a:cubicBezTo>
                  <a:cubicBezTo>
                    <a:pt x="15527" y="6763"/>
                    <a:pt x="15645" y="6884"/>
                    <a:pt x="15868" y="6884"/>
                  </a:cubicBezTo>
                  <a:cubicBezTo>
                    <a:pt x="15903" y="6884"/>
                    <a:pt x="15939" y="6882"/>
                    <a:pt x="15979" y="6875"/>
                  </a:cubicBezTo>
                  <a:lnTo>
                    <a:pt x="15979" y="6875"/>
                  </a:lnTo>
                  <a:cubicBezTo>
                    <a:pt x="15910" y="7378"/>
                    <a:pt x="15864" y="7857"/>
                    <a:pt x="15819" y="8382"/>
                  </a:cubicBezTo>
                  <a:cubicBezTo>
                    <a:pt x="15545" y="8222"/>
                    <a:pt x="15636" y="8017"/>
                    <a:pt x="15636" y="7834"/>
                  </a:cubicBezTo>
                  <a:cubicBezTo>
                    <a:pt x="15605" y="7519"/>
                    <a:pt x="15606" y="7421"/>
                    <a:pt x="15459" y="7421"/>
                  </a:cubicBezTo>
                  <a:cubicBezTo>
                    <a:pt x="15393" y="7421"/>
                    <a:pt x="15298" y="7441"/>
                    <a:pt x="15157" y="7469"/>
                  </a:cubicBezTo>
                  <a:cubicBezTo>
                    <a:pt x="15135" y="7474"/>
                    <a:pt x="15114" y="7476"/>
                    <a:pt x="15093" y="7476"/>
                  </a:cubicBezTo>
                  <a:cubicBezTo>
                    <a:pt x="14915" y="7476"/>
                    <a:pt x="14769" y="7310"/>
                    <a:pt x="14769" y="7127"/>
                  </a:cubicBezTo>
                  <a:cubicBezTo>
                    <a:pt x="14792" y="6807"/>
                    <a:pt x="14814" y="6510"/>
                    <a:pt x="14792" y="6191"/>
                  </a:cubicBezTo>
                  <a:cubicBezTo>
                    <a:pt x="14769" y="5689"/>
                    <a:pt x="14678" y="5164"/>
                    <a:pt x="14244" y="4798"/>
                  </a:cubicBezTo>
                  <a:cubicBezTo>
                    <a:pt x="14175" y="4730"/>
                    <a:pt x="14084" y="4639"/>
                    <a:pt x="13970" y="4593"/>
                  </a:cubicBezTo>
                  <a:cubicBezTo>
                    <a:pt x="13941" y="4581"/>
                    <a:pt x="13912" y="4575"/>
                    <a:pt x="13883" y="4575"/>
                  </a:cubicBezTo>
                  <a:cubicBezTo>
                    <a:pt x="13751" y="4575"/>
                    <a:pt x="13632" y="4694"/>
                    <a:pt x="13650" y="4844"/>
                  </a:cubicBezTo>
                  <a:cubicBezTo>
                    <a:pt x="13673" y="5049"/>
                    <a:pt x="13719" y="5255"/>
                    <a:pt x="13764" y="5529"/>
                  </a:cubicBezTo>
                  <a:cubicBezTo>
                    <a:pt x="13787" y="5369"/>
                    <a:pt x="13810" y="5278"/>
                    <a:pt x="13856" y="5186"/>
                  </a:cubicBezTo>
                  <a:cubicBezTo>
                    <a:pt x="13879" y="5095"/>
                    <a:pt x="13901" y="4981"/>
                    <a:pt x="13947" y="4844"/>
                  </a:cubicBezTo>
                  <a:cubicBezTo>
                    <a:pt x="14038" y="4935"/>
                    <a:pt x="14175" y="5004"/>
                    <a:pt x="14221" y="5118"/>
                  </a:cubicBezTo>
                  <a:cubicBezTo>
                    <a:pt x="14381" y="5392"/>
                    <a:pt x="14518" y="5643"/>
                    <a:pt x="14541" y="5962"/>
                  </a:cubicBezTo>
                  <a:cubicBezTo>
                    <a:pt x="14541" y="6191"/>
                    <a:pt x="14586" y="6396"/>
                    <a:pt x="14586" y="6602"/>
                  </a:cubicBezTo>
                  <a:cubicBezTo>
                    <a:pt x="14586" y="6739"/>
                    <a:pt x="14563" y="6853"/>
                    <a:pt x="14541" y="7035"/>
                  </a:cubicBezTo>
                  <a:cubicBezTo>
                    <a:pt x="14449" y="6944"/>
                    <a:pt x="14404" y="6898"/>
                    <a:pt x="14381" y="6853"/>
                  </a:cubicBezTo>
                  <a:cubicBezTo>
                    <a:pt x="14221" y="6373"/>
                    <a:pt x="13879" y="6008"/>
                    <a:pt x="13491" y="5689"/>
                  </a:cubicBezTo>
                  <a:cubicBezTo>
                    <a:pt x="13305" y="5534"/>
                    <a:pt x="13098" y="5431"/>
                    <a:pt x="12870" y="5431"/>
                  </a:cubicBezTo>
                  <a:cubicBezTo>
                    <a:pt x="12762" y="5431"/>
                    <a:pt x="12649" y="5455"/>
                    <a:pt x="12532" y="5506"/>
                  </a:cubicBezTo>
                  <a:cubicBezTo>
                    <a:pt x="12304" y="5597"/>
                    <a:pt x="12281" y="5643"/>
                    <a:pt x="12395" y="5848"/>
                  </a:cubicBezTo>
                  <a:cubicBezTo>
                    <a:pt x="12509" y="6054"/>
                    <a:pt x="12623" y="6282"/>
                    <a:pt x="12737" y="6487"/>
                  </a:cubicBezTo>
                  <a:cubicBezTo>
                    <a:pt x="12623" y="6556"/>
                    <a:pt x="12509" y="6602"/>
                    <a:pt x="12395" y="6670"/>
                  </a:cubicBezTo>
                  <a:cubicBezTo>
                    <a:pt x="12441" y="6830"/>
                    <a:pt x="12532" y="6990"/>
                    <a:pt x="12486" y="7104"/>
                  </a:cubicBezTo>
                  <a:cubicBezTo>
                    <a:pt x="12441" y="7195"/>
                    <a:pt x="12258" y="7264"/>
                    <a:pt x="12144" y="7355"/>
                  </a:cubicBezTo>
                  <a:cubicBezTo>
                    <a:pt x="12236" y="7368"/>
                    <a:pt x="12328" y="7374"/>
                    <a:pt x="12419" y="7374"/>
                  </a:cubicBezTo>
                  <a:cubicBezTo>
                    <a:pt x="12795" y="7374"/>
                    <a:pt x="13166" y="7281"/>
                    <a:pt x="13549" y="7281"/>
                  </a:cubicBezTo>
                  <a:cubicBezTo>
                    <a:pt x="13695" y="7281"/>
                    <a:pt x="13842" y="7294"/>
                    <a:pt x="13993" y="7332"/>
                  </a:cubicBezTo>
                  <a:cubicBezTo>
                    <a:pt x="13879" y="7652"/>
                    <a:pt x="13628" y="7720"/>
                    <a:pt x="13399" y="7788"/>
                  </a:cubicBezTo>
                  <a:cubicBezTo>
                    <a:pt x="13194" y="7857"/>
                    <a:pt x="12943" y="7857"/>
                    <a:pt x="12737" y="7880"/>
                  </a:cubicBezTo>
                  <a:cubicBezTo>
                    <a:pt x="12703" y="7891"/>
                    <a:pt x="12669" y="7897"/>
                    <a:pt x="12640" y="7897"/>
                  </a:cubicBezTo>
                  <a:cubicBezTo>
                    <a:pt x="12612" y="7897"/>
                    <a:pt x="12589" y="7891"/>
                    <a:pt x="12578" y="7880"/>
                  </a:cubicBezTo>
                  <a:cubicBezTo>
                    <a:pt x="12235" y="7629"/>
                    <a:pt x="11756" y="7652"/>
                    <a:pt x="11413" y="7423"/>
                  </a:cubicBezTo>
                  <a:cubicBezTo>
                    <a:pt x="11231" y="7309"/>
                    <a:pt x="11208" y="7241"/>
                    <a:pt x="11322" y="7081"/>
                  </a:cubicBezTo>
                  <a:cubicBezTo>
                    <a:pt x="11459" y="6898"/>
                    <a:pt x="11596" y="6693"/>
                    <a:pt x="11665" y="6487"/>
                  </a:cubicBezTo>
                  <a:cubicBezTo>
                    <a:pt x="11756" y="6168"/>
                    <a:pt x="11802" y="5803"/>
                    <a:pt x="11870" y="5460"/>
                  </a:cubicBezTo>
                  <a:cubicBezTo>
                    <a:pt x="11893" y="5301"/>
                    <a:pt x="11756" y="5232"/>
                    <a:pt x="11619" y="5164"/>
                  </a:cubicBezTo>
                  <a:cubicBezTo>
                    <a:pt x="11619" y="5278"/>
                    <a:pt x="11596" y="5369"/>
                    <a:pt x="11596" y="5483"/>
                  </a:cubicBezTo>
                  <a:cubicBezTo>
                    <a:pt x="11619" y="6054"/>
                    <a:pt x="11436" y="6556"/>
                    <a:pt x="11048" y="6990"/>
                  </a:cubicBezTo>
                  <a:cubicBezTo>
                    <a:pt x="10957" y="7104"/>
                    <a:pt x="10866" y="7241"/>
                    <a:pt x="10752" y="7400"/>
                  </a:cubicBezTo>
                  <a:cubicBezTo>
                    <a:pt x="11413" y="7606"/>
                    <a:pt x="12053" y="7766"/>
                    <a:pt x="12349" y="8450"/>
                  </a:cubicBezTo>
                  <a:cubicBezTo>
                    <a:pt x="12227" y="8559"/>
                    <a:pt x="12104" y="8611"/>
                    <a:pt x="11977" y="8611"/>
                  </a:cubicBezTo>
                  <a:cubicBezTo>
                    <a:pt x="11891" y="8611"/>
                    <a:pt x="11802" y="8588"/>
                    <a:pt x="11710" y="8542"/>
                  </a:cubicBezTo>
                  <a:cubicBezTo>
                    <a:pt x="11482" y="8428"/>
                    <a:pt x="11277" y="8291"/>
                    <a:pt x="11071" y="8131"/>
                  </a:cubicBezTo>
                  <a:cubicBezTo>
                    <a:pt x="10877" y="8014"/>
                    <a:pt x="10715" y="7815"/>
                    <a:pt x="10460" y="7815"/>
                  </a:cubicBezTo>
                  <a:cubicBezTo>
                    <a:pt x="10416" y="7815"/>
                    <a:pt x="10369" y="7821"/>
                    <a:pt x="10318" y="7834"/>
                  </a:cubicBezTo>
                  <a:cubicBezTo>
                    <a:pt x="10386" y="8085"/>
                    <a:pt x="10432" y="8336"/>
                    <a:pt x="10500" y="8587"/>
                  </a:cubicBezTo>
                  <a:cubicBezTo>
                    <a:pt x="10660" y="9090"/>
                    <a:pt x="10386" y="9706"/>
                    <a:pt x="9724" y="9957"/>
                  </a:cubicBezTo>
                  <a:cubicBezTo>
                    <a:pt x="9679" y="9729"/>
                    <a:pt x="9656" y="9523"/>
                    <a:pt x="9610" y="9295"/>
                  </a:cubicBezTo>
                  <a:cubicBezTo>
                    <a:pt x="9587" y="9090"/>
                    <a:pt x="9565" y="8884"/>
                    <a:pt x="9565" y="8656"/>
                  </a:cubicBezTo>
                  <a:cubicBezTo>
                    <a:pt x="9565" y="8450"/>
                    <a:pt x="9587" y="8245"/>
                    <a:pt x="9610" y="8040"/>
                  </a:cubicBezTo>
                  <a:cubicBezTo>
                    <a:pt x="9587" y="8017"/>
                    <a:pt x="9565" y="8017"/>
                    <a:pt x="9542" y="8017"/>
                  </a:cubicBezTo>
                  <a:cubicBezTo>
                    <a:pt x="9496" y="8085"/>
                    <a:pt x="9473" y="8177"/>
                    <a:pt x="9428" y="8245"/>
                  </a:cubicBezTo>
                  <a:cubicBezTo>
                    <a:pt x="9268" y="8542"/>
                    <a:pt x="9131" y="8861"/>
                    <a:pt x="8926" y="9135"/>
                  </a:cubicBezTo>
                  <a:cubicBezTo>
                    <a:pt x="8834" y="9249"/>
                    <a:pt x="8629" y="9226"/>
                    <a:pt x="8423" y="9272"/>
                  </a:cubicBezTo>
                  <a:cubicBezTo>
                    <a:pt x="8492" y="8838"/>
                    <a:pt x="8560" y="8405"/>
                    <a:pt x="8629" y="7948"/>
                  </a:cubicBezTo>
                  <a:cubicBezTo>
                    <a:pt x="8674" y="7925"/>
                    <a:pt x="8743" y="7903"/>
                    <a:pt x="8880" y="7857"/>
                  </a:cubicBezTo>
                  <a:cubicBezTo>
                    <a:pt x="8743" y="7743"/>
                    <a:pt x="8629" y="7629"/>
                    <a:pt x="8515" y="7537"/>
                  </a:cubicBezTo>
                  <a:cubicBezTo>
                    <a:pt x="8286" y="7378"/>
                    <a:pt x="8081" y="7218"/>
                    <a:pt x="7876" y="7058"/>
                  </a:cubicBezTo>
                  <a:cubicBezTo>
                    <a:pt x="7807" y="6990"/>
                    <a:pt x="7761" y="6875"/>
                    <a:pt x="7716" y="6784"/>
                  </a:cubicBezTo>
                  <a:cubicBezTo>
                    <a:pt x="7739" y="6761"/>
                    <a:pt x="7739" y="6739"/>
                    <a:pt x="7739" y="6716"/>
                  </a:cubicBezTo>
                  <a:cubicBezTo>
                    <a:pt x="7967" y="6739"/>
                    <a:pt x="8195" y="6739"/>
                    <a:pt x="8423" y="6784"/>
                  </a:cubicBezTo>
                  <a:cubicBezTo>
                    <a:pt x="8652" y="6830"/>
                    <a:pt x="8880" y="6921"/>
                    <a:pt x="9131" y="6944"/>
                  </a:cubicBezTo>
                  <a:cubicBezTo>
                    <a:pt x="8903" y="6784"/>
                    <a:pt x="8834" y="6556"/>
                    <a:pt x="8789" y="6305"/>
                  </a:cubicBezTo>
                  <a:cubicBezTo>
                    <a:pt x="8766" y="6122"/>
                    <a:pt x="8743" y="5917"/>
                    <a:pt x="8560" y="5803"/>
                  </a:cubicBezTo>
                  <a:cubicBezTo>
                    <a:pt x="8516" y="5781"/>
                    <a:pt x="8536" y="5632"/>
                    <a:pt x="8517" y="5519"/>
                  </a:cubicBezTo>
                  <a:lnTo>
                    <a:pt x="8517" y="5519"/>
                  </a:lnTo>
                  <a:cubicBezTo>
                    <a:pt x="8524" y="5522"/>
                    <a:pt x="8531" y="5525"/>
                    <a:pt x="8537" y="5529"/>
                  </a:cubicBezTo>
                  <a:lnTo>
                    <a:pt x="8515" y="5506"/>
                  </a:lnTo>
                  <a:lnTo>
                    <a:pt x="8515" y="5506"/>
                  </a:lnTo>
                  <a:cubicBezTo>
                    <a:pt x="8516" y="5510"/>
                    <a:pt x="8516" y="5515"/>
                    <a:pt x="8517" y="5519"/>
                  </a:cubicBezTo>
                  <a:lnTo>
                    <a:pt x="8517" y="5519"/>
                  </a:lnTo>
                  <a:cubicBezTo>
                    <a:pt x="8433" y="5480"/>
                    <a:pt x="8350" y="5459"/>
                    <a:pt x="8286" y="5437"/>
                  </a:cubicBezTo>
                  <a:cubicBezTo>
                    <a:pt x="8156" y="5394"/>
                    <a:pt x="8026" y="5330"/>
                    <a:pt x="7896" y="5285"/>
                  </a:cubicBezTo>
                  <a:lnTo>
                    <a:pt x="7896" y="5285"/>
                  </a:lnTo>
                  <a:cubicBezTo>
                    <a:pt x="7874" y="5109"/>
                    <a:pt x="7853" y="4954"/>
                    <a:pt x="7876" y="4798"/>
                  </a:cubicBezTo>
                  <a:cubicBezTo>
                    <a:pt x="7876" y="4479"/>
                    <a:pt x="7830" y="4388"/>
                    <a:pt x="7533" y="4342"/>
                  </a:cubicBezTo>
                  <a:cubicBezTo>
                    <a:pt x="7351" y="4296"/>
                    <a:pt x="7168" y="4296"/>
                    <a:pt x="6985" y="4273"/>
                  </a:cubicBezTo>
                  <a:cubicBezTo>
                    <a:pt x="6848" y="4251"/>
                    <a:pt x="6689" y="4273"/>
                    <a:pt x="6620" y="4114"/>
                  </a:cubicBezTo>
                  <a:cubicBezTo>
                    <a:pt x="6506" y="4159"/>
                    <a:pt x="6369" y="4205"/>
                    <a:pt x="6255" y="4273"/>
                  </a:cubicBezTo>
                  <a:cubicBezTo>
                    <a:pt x="6138" y="4379"/>
                    <a:pt x="6021" y="4436"/>
                    <a:pt x="5894" y="4436"/>
                  </a:cubicBezTo>
                  <a:cubicBezTo>
                    <a:pt x="5774" y="4436"/>
                    <a:pt x="5646" y="4385"/>
                    <a:pt x="5502" y="4273"/>
                  </a:cubicBezTo>
                  <a:cubicBezTo>
                    <a:pt x="5730" y="3315"/>
                    <a:pt x="6209" y="2470"/>
                    <a:pt x="6894" y="1671"/>
                  </a:cubicBezTo>
                  <a:cubicBezTo>
                    <a:pt x="6963" y="1785"/>
                    <a:pt x="7031" y="1854"/>
                    <a:pt x="7054" y="1945"/>
                  </a:cubicBezTo>
                  <a:cubicBezTo>
                    <a:pt x="7214" y="2630"/>
                    <a:pt x="7145" y="3292"/>
                    <a:pt x="6666" y="3863"/>
                  </a:cubicBezTo>
                  <a:cubicBezTo>
                    <a:pt x="6597" y="3954"/>
                    <a:pt x="6552" y="4022"/>
                    <a:pt x="6620" y="4114"/>
                  </a:cubicBezTo>
                  <a:cubicBezTo>
                    <a:pt x="6963" y="4091"/>
                    <a:pt x="7054" y="3794"/>
                    <a:pt x="7145" y="3543"/>
                  </a:cubicBezTo>
                  <a:cubicBezTo>
                    <a:pt x="7259" y="3246"/>
                    <a:pt x="7351" y="2904"/>
                    <a:pt x="7351" y="2584"/>
                  </a:cubicBezTo>
                  <a:cubicBezTo>
                    <a:pt x="7351" y="2310"/>
                    <a:pt x="7236" y="2014"/>
                    <a:pt x="7145" y="1763"/>
                  </a:cubicBezTo>
                  <a:cubicBezTo>
                    <a:pt x="7100" y="1648"/>
                    <a:pt x="6917" y="1580"/>
                    <a:pt x="6803" y="1580"/>
                  </a:cubicBezTo>
                  <a:cubicBezTo>
                    <a:pt x="6643" y="1580"/>
                    <a:pt x="6483" y="1626"/>
                    <a:pt x="6415" y="1831"/>
                  </a:cubicBezTo>
                  <a:cubicBezTo>
                    <a:pt x="6369" y="1968"/>
                    <a:pt x="6255" y="2059"/>
                    <a:pt x="6141" y="2173"/>
                  </a:cubicBezTo>
                  <a:cubicBezTo>
                    <a:pt x="6072" y="2242"/>
                    <a:pt x="6004" y="2310"/>
                    <a:pt x="5890" y="2425"/>
                  </a:cubicBezTo>
                  <a:cubicBezTo>
                    <a:pt x="5867" y="2288"/>
                    <a:pt x="5844" y="2173"/>
                    <a:pt x="5821" y="2059"/>
                  </a:cubicBezTo>
                  <a:cubicBezTo>
                    <a:pt x="5798" y="1831"/>
                    <a:pt x="5776" y="1603"/>
                    <a:pt x="5730" y="1375"/>
                  </a:cubicBezTo>
                  <a:cubicBezTo>
                    <a:pt x="5676" y="1177"/>
                    <a:pt x="5552" y="1079"/>
                    <a:pt x="5390" y="1079"/>
                  </a:cubicBezTo>
                  <a:cubicBezTo>
                    <a:pt x="5346" y="1079"/>
                    <a:pt x="5300" y="1086"/>
                    <a:pt x="5251" y="1101"/>
                  </a:cubicBezTo>
                  <a:cubicBezTo>
                    <a:pt x="4840" y="1260"/>
                    <a:pt x="4497" y="1466"/>
                    <a:pt x="4360" y="1922"/>
                  </a:cubicBezTo>
                  <a:cubicBezTo>
                    <a:pt x="4315" y="2059"/>
                    <a:pt x="4201" y="2151"/>
                    <a:pt x="4132" y="2265"/>
                  </a:cubicBezTo>
                  <a:cubicBezTo>
                    <a:pt x="4064" y="2379"/>
                    <a:pt x="3995" y="2470"/>
                    <a:pt x="3927" y="2607"/>
                  </a:cubicBezTo>
                  <a:cubicBezTo>
                    <a:pt x="3881" y="2607"/>
                    <a:pt x="3767" y="2630"/>
                    <a:pt x="3676" y="2630"/>
                  </a:cubicBezTo>
                  <a:cubicBezTo>
                    <a:pt x="4041" y="3132"/>
                    <a:pt x="4406" y="3611"/>
                    <a:pt x="4771" y="4091"/>
                  </a:cubicBezTo>
                  <a:cubicBezTo>
                    <a:pt x="4683" y="4238"/>
                    <a:pt x="4585" y="4290"/>
                    <a:pt x="4490" y="4290"/>
                  </a:cubicBezTo>
                  <a:cubicBezTo>
                    <a:pt x="4437" y="4290"/>
                    <a:pt x="4386" y="4275"/>
                    <a:pt x="4338" y="4251"/>
                  </a:cubicBezTo>
                  <a:cubicBezTo>
                    <a:pt x="3767" y="3954"/>
                    <a:pt x="3151" y="3748"/>
                    <a:pt x="2717" y="3246"/>
                  </a:cubicBezTo>
                  <a:cubicBezTo>
                    <a:pt x="2489" y="2972"/>
                    <a:pt x="2489" y="2630"/>
                    <a:pt x="2443" y="2310"/>
                  </a:cubicBezTo>
                  <a:cubicBezTo>
                    <a:pt x="2420" y="2219"/>
                    <a:pt x="2580" y="2105"/>
                    <a:pt x="2649" y="1991"/>
                  </a:cubicBezTo>
                  <a:cubicBezTo>
                    <a:pt x="2877" y="2151"/>
                    <a:pt x="3082" y="2265"/>
                    <a:pt x="3311" y="2425"/>
                  </a:cubicBezTo>
                  <a:cubicBezTo>
                    <a:pt x="3180" y="2034"/>
                    <a:pt x="2947" y="1829"/>
                    <a:pt x="2690" y="1829"/>
                  </a:cubicBezTo>
                  <a:cubicBezTo>
                    <a:pt x="2676" y="1829"/>
                    <a:pt x="2662" y="1830"/>
                    <a:pt x="2649" y="1831"/>
                  </a:cubicBezTo>
                  <a:cubicBezTo>
                    <a:pt x="2352" y="1877"/>
                    <a:pt x="2146" y="2196"/>
                    <a:pt x="2192" y="2516"/>
                  </a:cubicBezTo>
                  <a:cubicBezTo>
                    <a:pt x="2261" y="2950"/>
                    <a:pt x="2397" y="3338"/>
                    <a:pt x="2786" y="3611"/>
                  </a:cubicBezTo>
                  <a:cubicBezTo>
                    <a:pt x="2945" y="3703"/>
                    <a:pt x="3128" y="3794"/>
                    <a:pt x="3311" y="3908"/>
                  </a:cubicBezTo>
                  <a:cubicBezTo>
                    <a:pt x="3539" y="4045"/>
                    <a:pt x="3767" y="4182"/>
                    <a:pt x="3995" y="4319"/>
                  </a:cubicBezTo>
                  <a:cubicBezTo>
                    <a:pt x="4018" y="4342"/>
                    <a:pt x="4041" y="4410"/>
                    <a:pt x="4132" y="4502"/>
                  </a:cubicBezTo>
                  <a:cubicBezTo>
                    <a:pt x="3950" y="4456"/>
                    <a:pt x="3858" y="4433"/>
                    <a:pt x="3767" y="4410"/>
                  </a:cubicBezTo>
                  <a:cubicBezTo>
                    <a:pt x="3265" y="4319"/>
                    <a:pt x="2740" y="4228"/>
                    <a:pt x="2238" y="4136"/>
                  </a:cubicBezTo>
                  <a:lnTo>
                    <a:pt x="2238" y="4136"/>
                  </a:lnTo>
                  <a:cubicBezTo>
                    <a:pt x="2489" y="4205"/>
                    <a:pt x="2740" y="4273"/>
                    <a:pt x="2991" y="4319"/>
                  </a:cubicBezTo>
                  <a:cubicBezTo>
                    <a:pt x="3470" y="4433"/>
                    <a:pt x="3927" y="4524"/>
                    <a:pt x="4383" y="4639"/>
                  </a:cubicBezTo>
                  <a:cubicBezTo>
                    <a:pt x="4475" y="4661"/>
                    <a:pt x="4543" y="4753"/>
                    <a:pt x="4612" y="4798"/>
                  </a:cubicBezTo>
                  <a:cubicBezTo>
                    <a:pt x="4634" y="4821"/>
                    <a:pt x="4680" y="4844"/>
                    <a:pt x="4726" y="4890"/>
                  </a:cubicBezTo>
                  <a:cubicBezTo>
                    <a:pt x="4657" y="4981"/>
                    <a:pt x="4612" y="5095"/>
                    <a:pt x="4520" y="5164"/>
                  </a:cubicBezTo>
                  <a:cubicBezTo>
                    <a:pt x="4269" y="5346"/>
                    <a:pt x="4018" y="5552"/>
                    <a:pt x="3721" y="5689"/>
                  </a:cubicBezTo>
                  <a:cubicBezTo>
                    <a:pt x="3517" y="5791"/>
                    <a:pt x="3299" y="5836"/>
                    <a:pt x="3079" y="5836"/>
                  </a:cubicBezTo>
                  <a:cubicBezTo>
                    <a:pt x="2904" y="5836"/>
                    <a:pt x="2729" y="5807"/>
                    <a:pt x="2557" y="5757"/>
                  </a:cubicBezTo>
                  <a:cubicBezTo>
                    <a:pt x="2215" y="5689"/>
                    <a:pt x="2055" y="5392"/>
                    <a:pt x="1964" y="5072"/>
                  </a:cubicBezTo>
                  <a:cubicBezTo>
                    <a:pt x="1918" y="5004"/>
                    <a:pt x="1918" y="4913"/>
                    <a:pt x="1895" y="4844"/>
                  </a:cubicBezTo>
                  <a:lnTo>
                    <a:pt x="1827" y="4821"/>
                  </a:lnTo>
                  <a:cubicBezTo>
                    <a:pt x="1827" y="4913"/>
                    <a:pt x="1781" y="5004"/>
                    <a:pt x="1804" y="5095"/>
                  </a:cubicBezTo>
                  <a:cubicBezTo>
                    <a:pt x="1873" y="5415"/>
                    <a:pt x="1964" y="5734"/>
                    <a:pt x="2306" y="5848"/>
                  </a:cubicBezTo>
                  <a:cubicBezTo>
                    <a:pt x="2649" y="5940"/>
                    <a:pt x="2991" y="6008"/>
                    <a:pt x="3333" y="6077"/>
                  </a:cubicBezTo>
                  <a:cubicBezTo>
                    <a:pt x="3349" y="6084"/>
                    <a:pt x="3361" y="6087"/>
                    <a:pt x="3372" y="6087"/>
                  </a:cubicBezTo>
                  <a:cubicBezTo>
                    <a:pt x="3394" y="6087"/>
                    <a:pt x="3409" y="6077"/>
                    <a:pt x="3425" y="6077"/>
                  </a:cubicBezTo>
                  <a:cubicBezTo>
                    <a:pt x="3721" y="5871"/>
                    <a:pt x="4018" y="5689"/>
                    <a:pt x="4292" y="5506"/>
                  </a:cubicBezTo>
                  <a:cubicBezTo>
                    <a:pt x="4315" y="5483"/>
                    <a:pt x="4360" y="5483"/>
                    <a:pt x="4383" y="5460"/>
                  </a:cubicBezTo>
                  <a:cubicBezTo>
                    <a:pt x="4406" y="5437"/>
                    <a:pt x="4429" y="5415"/>
                    <a:pt x="4452" y="5369"/>
                  </a:cubicBezTo>
                  <a:cubicBezTo>
                    <a:pt x="4475" y="5392"/>
                    <a:pt x="4497" y="5415"/>
                    <a:pt x="4497" y="5415"/>
                  </a:cubicBezTo>
                  <a:cubicBezTo>
                    <a:pt x="4475" y="5437"/>
                    <a:pt x="4452" y="5483"/>
                    <a:pt x="4429" y="5506"/>
                  </a:cubicBezTo>
                  <a:cubicBezTo>
                    <a:pt x="4246" y="5780"/>
                    <a:pt x="4087" y="6054"/>
                    <a:pt x="3927" y="6350"/>
                  </a:cubicBezTo>
                  <a:cubicBezTo>
                    <a:pt x="3904" y="6373"/>
                    <a:pt x="3881" y="6396"/>
                    <a:pt x="3835" y="6396"/>
                  </a:cubicBezTo>
                  <a:cubicBezTo>
                    <a:pt x="3470" y="6556"/>
                    <a:pt x="3425" y="6761"/>
                    <a:pt x="3699" y="7058"/>
                  </a:cubicBezTo>
                  <a:cubicBezTo>
                    <a:pt x="3721" y="7081"/>
                    <a:pt x="3767" y="7127"/>
                    <a:pt x="3790" y="7149"/>
                  </a:cubicBezTo>
                  <a:cubicBezTo>
                    <a:pt x="3961" y="7335"/>
                    <a:pt x="4160" y="7423"/>
                    <a:pt x="4380" y="7423"/>
                  </a:cubicBezTo>
                  <a:cubicBezTo>
                    <a:pt x="4511" y="7423"/>
                    <a:pt x="4649" y="7392"/>
                    <a:pt x="4794" y="7332"/>
                  </a:cubicBezTo>
                  <a:cubicBezTo>
                    <a:pt x="5433" y="7058"/>
                    <a:pt x="5730" y="6556"/>
                    <a:pt x="5730" y="5871"/>
                  </a:cubicBezTo>
                  <a:cubicBezTo>
                    <a:pt x="5730" y="5848"/>
                    <a:pt x="5753" y="5826"/>
                    <a:pt x="5776" y="5757"/>
                  </a:cubicBezTo>
                  <a:cubicBezTo>
                    <a:pt x="5935" y="5826"/>
                    <a:pt x="6095" y="5917"/>
                    <a:pt x="6255" y="5985"/>
                  </a:cubicBezTo>
                  <a:cubicBezTo>
                    <a:pt x="6575" y="6122"/>
                    <a:pt x="6871" y="6236"/>
                    <a:pt x="7191" y="6373"/>
                  </a:cubicBezTo>
                  <a:cubicBezTo>
                    <a:pt x="7351" y="6442"/>
                    <a:pt x="7442" y="6579"/>
                    <a:pt x="7419" y="6761"/>
                  </a:cubicBezTo>
                  <a:cubicBezTo>
                    <a:pt x="7419" y="6967"/>
                    <a:pt x="7510" y="7104"/>
                    <a:pt x="7647" y="7218"/>
                  </a:cubicBezTo>
                  <a:cubicBezTo>
                    <a:pt x="7921" y="7446"/>
                    <a:pt x="8195" y="7652"/>
                    <a:pt x="8469" y="7903"/>
                  </a:cubicBezTo>
                  <a:cubicBezTo>
                    <a:pt x="8218" y="7925"/>
                    <a:pt x="8058" y="7925"/>
                    <a:pt x="7876" y="7948"/>
                  </a:cubicBezTo>
                  <a:cubicBezTo>
                    <a:pt x="7870" y="7949"/>
                    <a:pt x="7863" y="7949"/>
                    <a:pt x="7856" y="7949"/>
                  </a:cubicBezTo>
                  <a:cubicBezTo>
                    <a:pt x="7647" y="7949"/>
                    <a:pt x="6960" y="7624"/>
                    <a:pt x="6894" y="7469"/>
                  </a:cubicBezTo>
                  <a:cubicBezTo>
                    <a:pt x="6871" y="7400"/>
                    <a:pt x="6917" y="7332"/>
                    <a:pt x="6917" y="7241"/>
                  </a:cubicBezTo>
                  <a:cubicBezTo>
                    <a:pt x="6917" y="6807"/>
                    <a:pt x="6734" y="6556"/>
                    <a:pt x="6323" y="6442"/>
                  </a:cubicBezTo>
                  <a:cubicBezTo>
                    <a:pt x="6264" y="6422"/>
                    <a:pt x="6207" y="6412"/>
                    <a:pt x="6153" y="6412"/>
                  </a:cubicBezTo>
                  <a:cubicBezTo>
                    <a:pt x="5902" y="6412"/>
                    <a:pt x="5738" y="6624"/>
                    <a:pt x="5776" y="6944"/>
                  </a:cubicBezTo>
                  <a:cubicBezTo>
                    <a:pt x="5821" y="7195"/>
                    <a:pt x="6004" y="7355"/>
                    <a:pt x="6164" y="7537"/>
                  </a:cubicBezTo>
                  <a:cubicBezTo>
                    <a:pt x="6643" y="7606"/>
                    <a:pt x="6757" y="7674"/>
                    <a:pt x="6826" y="7903"/>
                  </a:cubicBezTo>
                  <a:cubicBezTo>
                    <a:pt x="6725" y="7907"/>
                    <a:pt x="6645" y="7911"/>
                    <a:pt x="6579" y="7911"/>
                  </a:cubicBezTo>
                  <a:cubicBezTo>
                    <a:pt x="6316" y="7911"/>
                    <a:pt x="6287" y="7852"/>
                    <a:pt x="6141" y="7560"/>
                  </a:cubicBezTo>
                  <a:cubicBezTo>
                    <a:pt x="6050" y="7515"/>
                    <a:pt x="5958" y="7492"/>
                    <a:pt x="5890" y="7446"/>
                  </a:cubicBezTo>
                  <a:cubicBezTo>
                    <a:pt x="5823" y="7389"/>
                    <a:pt x="5764" y="7363"/>
                    <a:pt x="5708" y="7363"/>
                  </a:cubicBezTo>
                  <a:cubicBezTo>
                    <a:pt x="5630" y="7363"/>
                    <a:pt x="5558" y="7412"/>
                    <a:pt x="5479" y="7492"/>
                  </a:cubicBezTo>
                  <a:cubicBezTo>
                    <a:pt x="5753" y="7652"/>
                    <a:pt x="5844" y="7880"/>
                    <a:pt x="5776" y="8177"/>
                  </a:cubicBezTo>
                  <a:cubicBezTo>
                    <a:pt x="5525" y="8336"/>
                    <a:pt x="5205" y="8177"/>
                    <a:pt x="4977" y="8382"/>
                  </a:cubicBezTo>
                  <a:cubicBezTo>
                    <a:pt x="5160" y="8402"/>
                    <a:pt x="5348" y="8432"/>
                    <a:pt x="5532" y="8432"/>
                  </a:cubicBezTo>
                  <a:cubicBezTo>
                    <a:pt x="5761" y="8432"/>
                    <a:pt x="5984" y="8386"/>
                    <a:pt x="6186" y="8222"/>
                  </a:cubicBezTo>
                  <a:cubicBezTo>
                    <a:pt x="6186" y="8222"/>
                    <a:pt x="6209" y="8199"/>
                    <a:pt x="6232" y="8199"/>
                  </a:cubicBezTo>
                  <a:cubicBezTo>
                    <a:pt x="6666" y="8222"/>
                    <a:pt x="7122" y="8177"/>
                    <a:pt x="7533" y="8336"/>
                  </a:cubicBezTo>
                  <a:cubicBezTo>
                    <a:pt x="7465" y="8359"/>
                    <a:pt x="7396" y="8405"/>
                    <a:pt x="7328" y="8450"/>
                  </a:cubicBezTo>
                  <a:cubicBezTo>
                    <a:pt x="7236" y="8496"/>
                    <a:pt x="7122" y="8565"/>
                    <a:pt x="7031" y="8633"/>
                  </a:cubicBezTo>
                  <a:lnTo>
                    <a:pt x="7031" y="8610"/>
                  </a:lnTo>
                  <a:cubicBezTo>
                    <a:pt x="6963" y="8633"/>
                    <a:pt x="6894" y="8656"/>
                    <a:pt x="6848" y="8701"/>
                  </a:cubicBezTo>
                  <a:lnTo>
                    <a:pt x="6848" y="8679"/>
                  </a:lnTo>
                  <a:cubicBezTo>
                    <a:pt x="6803" y="8724"/>
                    <a:pt x="6780" y="8793"/>
                    <a:pt x="6734" y="8793"/>
                  </a:cubicBezTo>
                  <a:cubicBezTo>
                    <a:pt x="6483" y="8816"/>
                    <a:pt x="6209" y="8816"/>
                    <a:pt x="5958" y="8838"/>
                  </a:cubicBezTo>
                  <a:cubicBezTo>
                    <a:pt x="5525" y="8861"/>
                    <a:pt x="5137" y="8930"/>
                    <a:pt x="4817" y="9249"/>
                  </a:cubicBezTo>
                  <a:cubicBezTo>
                    <a:pt x="4798" y="9287"/>
                    <a:pt x="4779" y="9340"/>
                    <a:pt x="4773" y="9396"/>
                  </a:cubicBezTo>
                  <a:lnTo>
                    <a:pt x="4773" y="9396"/>
                  </a:lnTo>
                  <a:cubicBezTo>
                    <a:pt x="5131" y="9208"/>
                    <a:pt x="5490" y="9042"/>
                    <a:pt x="5923" y="9042"/>
                  </a:cubicBezTo>
                  <a:cubicBezTo>
                    <a:pt x="5950" y="9042"/>
                    <a:pt x="5977" y="9043"/>
                    <a:pt x="6004" y="9044"/>
                  </a:cubicBezTo>
                  <a:cubicBezTo>
                    <a:pt x="6164" y="9044"/>
                    <a:pt x="6301" y="9044"/>
                    <a:pt x="6392" y="9204"/>
                  </a:cubicBezTo>
                  <a:cubicBezTo>
                    <a:pt x="6438" y="9295"/>
                    <a:pt x="6575" y="9386"/>
                    <a:pt x="6666" y="9386"/>
                  </a:cubicBezTo>
                  <a:cubicBezTo>
                    <a:pt x="6940" y="9386"/>
                    <a:pt x="7100" y="9569"/>
                    <a:pt x="7214" y="9751"/>
                  </a:cubicBezTo>
                  <a:cubicBezTo>
                    <a:pt x="7419" y="10048"/>
                    <a:pt x="7624" y="10345"/>
                    <a:pt x="7739" y="10687"/>
                  </a:cubicBezTo>
                  <a:cubicBezTo>
                    <a:pt x="7830" y="10893"/>
                    <a:pt x="7898" y="11189"/>
                    <a:pt x="7624" y="11441"/>
                  </a:cubicBezTo>
                  <a:cubicBezTo>
                    <a:pt x="7282" y="10984"/>
                    <a:pt x="7328" y="10368"/>
                    <a:pt x="6917" y="9934"/>
                  </a:cubicBezTo>
                  <a:cubicBezTo>
                    <a:pt x="6917" y="10162"/>
                    <a:pt x="6894" y="10368"/>
                    <a:pt x="6894" y="10550"/>
                  </a:cubicBezTo>
                  <a:cubicBezTo>
                    <a:pt x="6894" y="10687"/>
                    <a:pt x="6917" y="10801"/>
                    <a:pt x="6917" y="10938"/>
                  </a:cubicBezTo>
                  <a:cubicBezTo>
                    <a:pt x="6940" y="11463"/>
                    <a:pt x="6940" y="11463"/>
                    <a:pt x="6392" y="11692"/>
                  </a:cubicBezTo>
                  <a:cubicBezTo>
                    <a:pt x="6369" y="11532"/>
                    <a:pt x="6301" y="11395"/>
                    <a:pt x="6301" y="11235"/>
                  </a:cubicBezTo>
                  <a:cubicBezTo>
                    <a:pt x="6278" y="10893"/>
                    <a:pt x="6323" y="10528"/>
                    <a:pt x="6323" y="10185"/>
                  </a:cubicBezTo>
                  <a:cubicBezTo>
                    <a:pt x="6323" y="10048"/>
                    <a:pt x="6323" y="9934"/>
                    <a:pt x="6278" y="9820"/>
                  </a:cubicBezTo>
                  <a:cubicBezTo>
                    <a:pt x="5913" y="10185"/>
                    <a:pt x="5593" y="10596"/>
                    <a:pt x="5091" y="10824"/>
                  </a:cubicBezTo>
                  <a:cubicBezTo>
                    <a:pt x="5091" y="10254"/>
                    <a:pt x="4977" y="10345"/>
                    <a:pt x="6072" y="9318"/>
                  </a:cubicBezTo>
                  <a:lnTo>
                    <a:pt x="6072" y="9318"/>
                  </a:lnTo>
                  <a:cubicBezTo>
                    <a:pt x="5707" y="9363"/>
                    <a:pt x="5479" y="9546"/>
                    <a:pt x="5228" y="9683"/>
                  </a:cubicBezTo>
                  <a:cubicBezTo>
                    <a:pt x="5000" y="9820"/>
                    <a:pt x="4748" y="9957"/>
                    <a:pt x="4475" y="10117"/>
                  </a:cubicBezTo>
                  <a:cubicBezTo>
                    <a:pt x="4520" y="10208"/>
                    <a:pt x="4589" y="10322"/>
                    <a:pt x="4657" y="10436"/>
                  </a:cubicBezTo>
                  <a:cubicBezTo>
                    <a:pt x="4771" y="10345"/>
                    <a:pt x="4885" y="10254"/>
                    <a:pt x="5045" y="10139"/>
                  </a:cubicBezTo>
                  <a:lnTo>
                    <a:pt x="5045" y="10139"/>
                  </a:lnTo>
                  <a:cubicBezTo>
                    <a:pt x="5000" y="10368"/>
                    <a:pt x="4954" y="10550"/>
                    <a:pt x="4931" y="10756"/>
                  </a:cubicBezTo>
                  <a:cubicBezTo>
                    <a:pt x="4931" y="10912"/>
                    <a:pt x="4974" y="10982"/>
                    <a:pt x="5059" y="10982"/>
                  </a:cubicBezTo>
                  <a:cubicBezTo>
                    <a:pt x="5099" y="10982"/>
                    <a:pt x="5147" y="10967"/>
                    <a:pt x="5205" y="10938"/>
                  </a:cubicBezTo>
                  <a:cubicBezTo>
                    <a:pt x="5410" y="10824"/>
                    <a:pt x="5593" y="10687"/>
                    <a:pt x="5776" y="10550"/>
                  </a:cubicBezTo>
                  <a:cubicBezTo>
                    <a:pt x="5867" y="10482"/>
                    <a:pt x="5958" y="10413"/>
                    <a:pt x="6072" y="10299"/>
                  </a:cubicBezTo>
                  <a:cubicBezTo>
                    <a:pt x="6072" y="10436"/>
                    <a:pt x="6095" y="10505"/>
                    <a:pt x="6095" y="10596"/>
                  </a:cubicBezTo>
                  <a:cubicBezTo>
                    <a:pt x="5981" y="11007"/>
                    <a:pt x="6141" y="11372"/>
                    <a:pt x="6301" y="11760"/>
                  </a:cubicBezTo>
                  <a:cubicBezTo>
                    <a:pt x="6415" y="12034"/>
                    <a:pt x="6506" y="12308"/>
                    <a:pt x="6620" y="12627"/>
                  </a:cubicBezTo>
                  <a:cubicBezTo>
                    <a:pt x="6458" y="12615"/>
                    <a:pt x="6303" y="12555"/>
                    <a:pt x="6155" y="12555"/>
                  </a:cubicBezTo>
                  <a:cubicBezTo>
                    <a:pt x="6031" y="12555"/>
                    <a:pt x="5912" y="12596"/>
                    <a:pt x="5798" y="12742"/>
                  </a:cubicBezTo>
                  <a:cubicBezTo>
                    <a:pt x="5847" y="12736"/>
                    <a:pt x="5894" y="12734"/>
                    <a:pt x="5940" y="12734"/>
                  </a:cubicBezTo>
                  <a:cubicBezTo>
                    <a:pt x="6476" y="12734"/>
                    <a:pt x="6835" y="13086"/>
                    <a:pt x="7214" y="13381"/>
                  </a:cubicBezTo>
                  <a:cubicBezTo>
                    <a:pt x="7191" y="13404"/>
                    <a:pt x="7191" y="13426"/>
                    <a:pt x="7191" y="13449"/>
                  </a:cubicBezTo>
                  <a:cubicBezTo>
                    <a:pt x="7115" y="13449"/>
                    <a:pt x="7039" y="13459"/>
                    <a:pt x="6969" y="13459"/>
                  </a:cubicBezTo>
                  <a:cubicBezTo>
                    <a:pt x="6935" y="13459"/>
                    <a:pt x="6902" y="13457"/>
                    <a:pt x="6871" y="13449"/>
                  </a:cubicBezTo>
                  <a:cubicBezTo>
                    <a:pt x="6666" y="13381"/>
                    <a:pt x="6460" y="13267"/>
                    <a:pt x="6278" y="13198"/>
                  </a:cubicBezTo>
                  <a:cubicBezTo>
                    <a:pt x="6141" y="13175"/>
                    <a:pt x="6027" y="13130"/>
                    <a:pt x="5890" y="13130"/>
                  </a:cubicBezTo>
                  <a:cubicBezTo>
                    <a:pt x="5639" y="13152"/>
                    <a:pt x="5525" y="13335"/>
                    <a:pt x="5547" y="13586"/>
                  </a:cubicBezTo>
                  <a:cubicBezTo>
                    <a:pt x="5570" y="13655"/>
                    <a:pt x="5570" y="13723"/>
                    <a:pt x="5593" y="13792"/>
                  </a:cubicBezTo>
                  <a:cubicBezTo>
                    <a:pt x="5502" y="13837"/>
                    <a:pt x="5410" y="13837"/>
                    <a:pt x="5342" y="13883"/>
                  </a:cubicBezTo>
                  <a:cubicBezTo>
                    <a:pt x="5289" y="13915"/>
                    <a:pt x="5241" y="13932"/>
                    <a:pt x="5193" y="13932"/>
                  </a:cubicBezTo>
                  <a:cubicBezTo>
                    <a:pt x="5138" y="13932"/>
                    <a:pt x="5084" y="13909"/>
                    <a:pt x="5022" y="13860"/>
                  </a:cubicBezTo>
                  <a:cubicBezTo>
                    <a:pt x="4931" y="13814"/>
                    <a:pt x="4817" y="13769"/>
                    <a:pt x="4703" y="13746"/>
                  </a:cubicBezTo>
                  <a:cubicBezTo>
                    <a:pt x="4656" y="13736"/>
                    <a:pt x="4604" y="13731"/>
                    <a:pt x="4557" y="13731"/>
                  </a:cubicBezTo>
                  <a:cubicBezTo>
                    <a:pt x="4491" y="13731"/>
                    <a:pt x="4433" y="13742"/>
                    <a:pt x="4406" y="13769"/>
                  </a:cubicBezTo>
                  <a:cubicBezTo>
                    <a:pt x="4360" y="13814"/>
                    <a:pt x="4360" y="13951"/>
                    <a:pt x="4383" y="14043"/>
                  </a:cubicBezTo>
                  <a:cubicBezTo>
                    <a:pt x="4452" y="14294"/>
                    <a:pt x="4520" y="14522"/>
                    <a:pt x="4612" y="14796"/>
                  </a:cubicBezTo>
                  <a:cubicBezTo>
                    <a:pt x="4657" y="14750"/>
                    <a:pt x="4748" y="14705"/>
                    <a:pt x="4817" y="14659"/>
                  </a:cubicBezTo>
                  <a:cubicBezTo>
                    <a:pt x="4726" y="14408"/>
                    <a:pt x="4634" y="14180"/>
                    <a:pt x="4543" y="13928"/>
                  </a:cubicBezTo>
                  <a:cubicBezTo>
                    <a:pt x="4794" y="13928"/>
                    <a:pt x="4908" y="14043"/>
                    <a:pt x="5022" y="14180"/>
                  </a:cubicBezTo>
                  <a:cubicBezTo>
                    <a:pt x="5388" y="14727"/>
                    <a:pt x="5776" y="15275"/>
                    <a:pt x="6141" y="15823"/>
                  </a:cubicBezTo>
                  <a:cubicBezTo>
                    <a:pt x="6164" y="15869"/>
                    <a:pt x="6186" y="15960"/>
                    <a:pt x="6209" y="16051"/>
                  </a:cubicBezTo>
                  <a:cubicBezTo>
                    <a:pt x="6118" y="16051"/>
                    <a:pt x="6072" y="16051"/>
                    <a:pt x="6027" y="16028"/>
                  </a:cubicBezTo>
                  <a:cubicBezTo>
                    <a:pt x="5730" y="15869"/>
                    <a:pt x="5433" y="15663"/>
                    <a:pt x="5114" y="15549"/>
                  </a:cubicBezTo>
                  <a:cubicBezTo>
                    <a:pt x="5042" y="15525"/>
                    <a:pt x="4965" y="15515"/>
                    <a:pt x="4885" y="15515"/>
                  </a:cubicBezTo>
                  <a:cubicBezTo>
                    <a:pt x="4736" y="15515"/>
                    <a:pt x="4578" y="15550"/>
                    <a:pt x="4429" y="15595"/>
                  </a:cubicBezTo>
                  <a:cubicBezTo>
                    <a:pt x="4368" y="15610"/>
                    <a:pt x="4312" y="15618"/>
                    <a:pt x="4259" y="15618"/>
                  </a:cubicBezTo>
                  <a:cubicBezTo>
                    <a:pt x="4153" y="15618"/>
                    <a:pt x="4056" y="15587"/>
                    <a:pt x="3950" y="15526"/>
                  </a:cubicBezTo>
                  <a:cubicBezTo>
                    <a:pt x="3803" y="15445"/>
                    <a:pt x="3644" y="15375"/>
                    <a:pt x="3474" y="15375"/>
                  </a:cubicBezTo>
                  <a:cubicBezTo>
                    <a:pt x="3406" y="15375"/>
                    <a:pt x="3337" y="15386"/>
                    <a:pt x="3265" y="15412"/>
                  </a:cubicBezTo>
                  <a:cubicBezTo>
                    <a:pt x="3242" y="15800"/>
                    <a:pt x="3767" y="16508"/>
                    <a:pt x="4109" y="16553"/>
                  </a:cubicBezTo>
                  <a:cubicBezTo>
                    <a:pt x="4132" y="16690"/>
                    <a:pt x="4155" y="16827"/>
                    <a:pt x="4178" y="16987"/>
                  </a:cubicBezTo>
                  <a:cubicBezTo>
                    <a:pt x="3630" y="16576"/>
                    <a:pt x="3059" y="16188"/>
                    <a:pt x="2717" y="15549"/>
                  </a:cubicBezTo>
                  <a:cubicBezTo>
                    <a:pt x="3082" y="15366"/>
                    <a:pt x="3333" y="15047"/>
                    <a:pt x="3493" y="14659"/>
                  </a:cubicBezTo>
                  <a:cubicBezTo>
                    <a:pt x="3584" y="14385"/>
                    <a:pt x="3699" y="14088"/>
                    <a:pt x="3584" y="13769"/>
                  </a:cubicBezTo>
                  <a:cubicBezTo>
                    <a:pt x="3527" y="13610"/>
                    <a:pt x="3460" y="13533"/>
                    <a:pt x="3360" y="13533"/>
                  </a:cubicBezTo>
                  <a:cubicBezTo>
                    <a:pt x="3303" y="13533"/>
                    <a:pt x="3234" y="13559"/>
                    <a:pt x="3151" y="13609"/>
                  </a:cubicBezTo>
                  <a:cubicBezTo>
                    <a:pt x="2968" y="13700"/>
                    <a:pt x="2786" y="13837"/>
                    <a:pt x="2580" y="13974"/>
                  </a:cubicBezTo>
                  <a:cubicBezTo>
                    <a:pt x="2512" y="13723"/>
                    <a:pt x="2443" y="13449"/>
                    <a:pt x="2352" y="13198"/>
                  </a:cubicBezTo>
                  <a:cubicBezTo>
                    <a:pt x="2329" y="13107"/>
                    <a:pt x="2283" y="13015"/>
                    <a:pt x="2238" y="12947"/>
                  </a:cubicBezTo>
                  <a:cubicBezTo>
                    <a:pt x="2131" y="12751"/>
                    <a:pt x="2010" y="12680"/>
                    <a:pt x="1854" y="12680"/>
                  </a:cubicBezTo>
                  <a:cubicBezTo>
                    <a:pt x="1810" y="12680"/>
                    <a:pt x="1763" y="12686"/>
                    <a:pt x="1713" y="12696"/>
                  </a:cubicBezTo>
                  <a:cubicBezTo>
                    <a:pt x="1439" y="12764"/>
                    <a:pt x="1302" y="12924"/>
                    <a:pt x="1302" y="13198"/>
                  </a:cubicBezTo>
                  <a:cubicBezTo>
                    <a:pt x="1279" y="13472"/>
                    <a:pt x="1325" y="13700"/>
                    <a:pt x="1484" y="13928"/>
                  </a:cubicBezTo>
                  <a:cubicBezTo>
                    <a:pt x="1576" y="14065"/>
                    <a:pt x="1644" y="14225"/>
                    <a:pt x="1667" y="14431"/>
                  </a:cubicBezTo>
                  <a:cubicBezTo>
                    <a:pt x="1599" y="14385"/>
                    <a:pt x="1507" y="14339"/>
                    <a:pt x="1416" y="14271"/>
                  </a:cubicBezTo>
                  <a:cubicBezTo>
                    <a:pt x="1200" y="14121"/>
                    <a:pt x="948" y="14069"/>
                    <a:pt x="694" y="14069"/>
                  </a:cubicBezTo>
                  <a:cubicBezTo>
                    <a:pt x="599" y="14069"/>
                    <a:pt x="505" y="14076"/>
                    <a:pt x="412" y="14088"/>
                  </a:cubicBezTo>
                  <a:cubicBezTo>
                    <a:pt x="183" y="14134"/>
                    <a:pt x="24" y="14294"/>
                    <a:pt x="24" y="14476"/>
                  </a:cubicBezTo>
                  <a:cubicBezTo>
                    <a:pt x="1" y="14636"/>
                    <a:pt x="115" y="14819"/>
                    <a:pt x="320" y="14910"/>
                  </a:cubicBezTo>
                  <a:cubicBezTo>
                    <a:pt x="617" y="15001"/>
                    <a:pt x="937" y="15070"/>
                    <a:pt x="1256" y="15230"/>
                  </a:cubicBezTo>
                  <a:cubicBezTo>
                    <a:pt x="868" y="15366"/>
                    <a:pt x="480" y="15481"/>
                    <a:pt x="92" y="15618"/>
                  </a:cubicBezTo>
                  <a:cubicBezTo>
                    <a:pt x="183" y="16074"/>
                    <a:pt x="457" y="16211"/>
                    <a:pt x="1256" y="16211"/>
                  </a:cubicBezTo>
                  <a:cubicBezTo>
                    <a:pt x="1142" y="16348"/>
                    <a:pt x="1051" y="16508"/>
                    <a:pt x="937" y="16622"/>
                  </a:cubicBezTo>
                  <a:cubicBezTo>
                    <a:pt x="777" y="16804"/>
                    <a:pt x="845" y="17010"/>
                    <a:pt x="914" y="17192"/>
                  </a:cubicBezTo>
                  <a:cubicBezTo>
                    <a:pt x="914" y="17261"/>
                    <a:pt x="982" y="17307"/>
                    <a:pt x="1051" y="17329"/>
                  </a:cubicBezTo>
                  <a:cubicBezTo>
                    <a:pt x="1104" y="17349"/>
                    <a:pt x="1165" y="17358"/>
                    <a:pt x="1230" y="17358"/>
                  </a:cubicBezTo>
                  <a:cubicBezTo>
                    <a:pt x="1466" y="17358"/>
                    <a:pt x="1747" y="17235"/>
                    <a:pt x="1873" y="17056"/>
                  </a:cubicBezTo>
                  <a:cubicBezTo>
                    <a:pt x="2032" y="16850"/>
                    <a:pt x="2169" y="16645"/>
                    <a:pt x="2306" y="16394"/>
                  </a:cubicBezTo>
                  <a:cubicBezTo>
                    <a:pt x="2466" y="16599"/>
                    <a:pt x="2580" y="16782"/>
                    <a:pt x="2740" y="16964"/>
                  </a:cubicBezTo>
                  <a:cubicBezTo>
                    <a:pt x="2808" y="17033"/>
                    <a:pt x="2968" y="17078"/>
                    <a:pt x="3082" y="17078"/>
                  </a:cubicBezTo>
                  <a:cubicBezTo>
                    <a:pt x="3128" y="17078"/>
                    <a:pt x="3196" y="16941"/>
                    <a:pt x="3242" y="16850"/>
                  </a:cubicBezTo>
                  <a:cubicBezTo>
                    <a:pt x="3265" y="16827"/>
                    <a:pt x="3265" y="16782"/>
                    <a:pt x="3288" y="16713"/>
                  </a:cubicBezTo>
                  <a:cubicBezTo>
                    <a:pt x="3607" y="16873"/>
                    <a:pt x="3904" y="17033"/>
                    <a:pt x="4269" y="17215"/>
                  </a:cubicBezTo>
                  <a:cubicBezTo>
                    <a:pt x="4018" y="17307"/>
                    <a:pt x="3813" y="17352"/>
                    <a:pt x="3630" y="17444"/>
                  </a:cubicBezTo>
                  <a:cubicBezTo>
                    <a:pt x="3447" y="17535"/>
                    <a:pt x="3265" y="17672"/>
                    <a:pt x="3082" y="17809"/>
                  </a:cubicBezTo>
                  <a:cubicBezTo>
                    <a:pt x="3364" y="18027"/>
                    <a:pt x="3676" y="18144"/>
                    <a:pt x="3975" y="18144"/>
                  </a:cubicBezTo>
                  <a:cubicBezTo>
                    <a:pt x="4208" y="18144"/>
                    <a:pt x="4434" y="18073"/>
                    <a:pt x="4634" y="17923"/>
                  </a:cubicBezTo>
                  <a:cubicBezTo>
                    <a:pt x="4931" y="17695"/>
                    <a:pt x="5251" y="17717"/>
                    <a:pt x="5547" y="17695"/>
                  </a:cubicBezTo>
                  <a:cubicBezTo>
                    <a:pt x="5593" y="17695"/>
                    <a:pt x="5662" y="17740"/>
                    <a:pt x="5707" y="17786"/>
                  </a:cubicBezTo>
                  <a:cubicBezTo>
                    <a:pt x="5821" y="17946"/>
                    <a:pt x="5935" y="18128"/>
                    <a:pt x="6072" y="18334"/>
                  </a:cubicBezTo>
                  <a:cubicBezTo>
                    <a:pt x="6015" y="18322"/>
                    <a:pt x="5958" y="18322"/>
                    <a:pt x="5904" y="18322"/>
                  </a:cubicBezTo>
                  <a:cubicBezTo>
                    <a:pt x="5850" y="18322"/>
                    <a:pt x="5798" y="18322"/>
                    <a:pt x="5753" y="18311"/>
                  </a:cubicBezTo>
                  <a:cubicBezTo>
                    <a:pt x="5685" y="18291"/>
                    <a:pt x="5613" y="18281"/>
                    <a:pt x="5539" y="18281"/>
                  </a:cubicBezTo>
                  <a:cubicBezTo>
                    <a:pt x="4944" y="18281"/>
                    <a:pt x="4201" y="18886"/>
                    <a:pt x="4018" y="19292"/>
                  </a:cubicBezTo>
                  <a:cubicBezTo>
                    <a:pt x="3950" y="19429"/>
                    <a:pt x="3927" y="19589"/>
                    <a:pt x="3950" y="19749"/>
                  </a:cubicBezTo>
                  <a:cubicBezTo>
                    <a:pt x="3997" y="19938"/>
                    <a:pt x="4099" y="20040"/>
                    <a:pt x="4240" y="20040"/>
                  </a:cubicBezTo>
                  <a:cubicBezTo>
                    <a:pt x="4303" y="20040"/>
                    <a:pt x="4374" y="20020"/>
                    <a:pt x="4452" y="19977"/>
                  </a:cubicBezTo>
                  <a:cubicBezTo>
                    <a:pt x="4840" y="19749"/>
                    <a:pt x="5228" y="19498"/>
                    <a:pt x="5639" y="19270"/>
                  </a:cubicBezTo>
                  <a:cubicBezTo>
                    <a:pt x="5776" y="19178"/>
                    <a:pt x="5913" y="19110"/>
                    <a:pt x="6050" y="19041"/>
                  </a:cubicBezTo>
                  <a:lnTo>
                    <a:pt x="6050" y="19041"/>
                  </a:lnTo>
                  <a:cubicBezTo>
                    <a:pt x="5981" y="19224"/>
                    <a:pt x="5890" y="19429"/>
                    <a:pt x="5844" y="19635"/>
                  </a:cubicBezTo>
                  <a:cubicBezTo>
                    <a:pt x="5821" y="19749"/>
                    <a:pt x="5844" y="19886"/>
                    <a:pt x="5844" y="20023"/>
                  </a:cubicBezTo>
                  <a:cubicBezTo>
                    <a:pt x="6506" y="19726"/>
                    <a:pt x="6757" y="19384"/>
                    <a:pt x="6734" y="18745"/>
                  </a:cubicBezTo>
                  <a:cubicBezTo>
                    <a:pt x="6748" y="18744"/>
                    <a:pt x="6761" y="18743"/>
                    <a:pt x="6774" y="18743"/>
                  </a:cubicBezTo>
                  <a:cubicBezTo>
                    <a:pt x="7140" y="18743"/>
                    <a:pt x="7384" y="19045"/>
                    <a:pt x="7693" y="19155"/>
                  </a:cubicBezTo>
                  <a:cubicBezTo>
                    <a:pt x="7373" y="19292"/>
                    <a:pt x="7008" y="19384"/>
                    <a:pt x="6734" y="19589"/>
                  </a:cubicBezTo>
                  <a:cubicBezTo>
                    <a:pt x="6255" y="19886"/>
                    <a:pt x="6004" y="20365"/>
                    <a:pt x="6072" y="20959"/>
                  </a:cubicBezTo>
                  <a:cubicBezTo>
                    <a:pt x="6090" y="21137"/>
                    <a:pt x="6150" y="21232"/>
                    <a:pt x="6284" y="21232"/>
                  </a:cubicBezTo>
                  <a:cubicBezTo>
                    <a:pt x="6322" y="21232"/>
                    <a:pt x="6365" y="21225"/>
                    <a:pt x="6415" y="21210"/>
                  </a:cubicBezTo>
                  <a:cubicBezTo>
                    <a:pt x="6711" y="21118"/>
                    <a:pt x="7031" y="21050"/>
                    <a:pt x="7305" y="20890"/>
                  </a:cubicBezTo>
                  <a:cubicBezTo>
                    <a:pt x="7533" y="20753"/>
                    <a:pt x="7670" y="20502"/>
                    <a:pt x="7830" y="20274"/>
                  </a:cubicBezTo>
                  <a:cubicBezTo>
                    <a:pt x="7944" y="20091"/>
                    <a:pt x="8035" y="19886"/>
                    <a:pt x="8127" y="19680"/>
                  </a:cubicBezTo>
                  <a:cubicBezTo>
                    <a:pt x="8181" y="19534"/>
                    <a:pt x="8236" y="19461"/>
                    <a:pt x="8361" y="19461"/>
                  </a:cubicBezTo>
                  <a:cubicBezTo>
                    <a:pt x="8392" y="19461"/>
                    <a:pt x="8428" y="19466"/>
                    <a:pt x="8469" y="19475"/>
                  </a:cubicBezTo>
                  <a:cubicBezTo>
                    <a:pt x="8994" y="19566"/>
                    <a:pt x="9496" y="19658"/>
                    <a:pt x="10021" y="19749"/>
                  </a:cubicBezTo>
                  <a:lnTo>
                    <a:pt x="10021" y="19734"/>
                  </a:lnTo>
                  <a:lnTo>
                    <a:pt x="10021" y="19734"/>
                  </a:lnTo>
                  <a:cubicBezTo>
                    <a:pt x="10286" y="19821"/>
                    <a:pt x="10531" y="19888"/>
                    <a:pt x="10797" y="19954"/>
                  </a:cubicBezTo>
                  <a:cubicBezTo>
                    <a:pt x="10808" y="19957"/>
                    <a:pt x="10819" y="19957"/>
                    <a:pt x="10830" y="19957"/>
                  </a:cubicBezTo>
                  <a:cubicBezTo>
                    <a:pt x="10889" y="19957"/>
                    <a:pt x="10948" y="19931"/>
                    <a:pt x="11011" y="19931"/>
                  </a:cubicBezTo>
                  <a:cubicBezTo>
                    <a:pt x="11059" y="19931"/>
                    <a:pt x="11109" y="19947"/>
                    <a:pt x="11162" y="20000"/>
                  </a:cubicBezTo>
                  <a:cubicBezTo>
                    <a:pt x="11277" y="20091"/>
                    <a:pt x="11482" y="20091"/>
                    <a:pt x="11619" y="20114"/>
                  </a:cubicBezTo>
                  <a:cubicBezTo>
                    <a:pt x="11779" y="20160"/>
                    <a:pt x="11938" y="20183"/>
                    <a:pt x="12098" y="20228"/>
                  </a:cubicBezTo>
                  <a:cubicBezTo>
                    <a:pt x="12121" y="20228"/>
                    <a:pt x="12144" y="20251"/>
                    <a:pt x="12212" y="20297"/>
                  </a:cubicBezTo>
                  <a:cubicBezTo>
                    <a:pt x="12075" y="20365"/>
                    <a:pt x="11984" y="20434"/>
                    <a:pt x="11870" y="20457"/>
                  </a:cubicBezTo>
                  <a:cubicBezTo>
                    <a:pt x="11413" y="20548"/>
                    <a:pt x="10957" y="20616"/>
                    <a:pt x="10478" y="20685"/>
                  </a:cubicBezTo>
                  <a:cubicBezTo>
                    <a:pt x="9930" y="20799"/>
                    <a:pt x="9451" y="21027"/>
                    <a:pt x="9131" y="21506"/>
                  </a:cubicBezTo>
                  <a:cubicBezTo>
                    <a:pt x="8948" y="21758"/>
                    <a:pt x="8971" y="22009"/>
                    <a:pt x="9040" y="22283"/>
                  </a:cubicBezTo>
                  <a:cubicBezTo>
                    <a:pt x="9062" y="22328"/>
                    <a:pt x="9131" y="22397"/>
                    <a:pt x="9199" y="22397"/>
                  </a:cubicBezTo>
                  <a:cubicBezTo>
                    <a:pt x="9348" y="22419"/>
                    <a:pt x="9496" y="22448"/>
                    <a:pt x="9642" y="22448"/>
                  </a:cubicBezTo>
                  <a:cubicBezTo>
                    <a:pt x="9787" y="22448"/>
                    <a:pt x="9930" y="22419"/>
                    <a:pt x="10067" y="22328"/>
                  </a:cubicBezTo>
                  <a:cubicBezTo>
                    <a:pt x="10409" y="22100"/>
                    <a:pt x="10752" y="21849"/>
                    <a:pt x="11094" y="21621"/>
                  </a:cubicBezTo>
                  <a:cubicBezTo>
                    <a:pt x="11162" y="21575"/>
                    <a:pt x="11254" y="21529"/>
                    <a:pt x="11345" y="21506"/>
                  </a:cubicBezTo>
                  <a:lnTo>
                    <a:pt x="11345" y="21506"/>
                  </a:lnTo>
                  <a:cubicBezTo>
                    <a:pt x="11140" y="21803"/>
                    <a:pt x="11231" y="22146"/>
                    <a:pt x="11254" y="22442"/>
                  </a:cubicBezTo>
                  <a:cubicBezTo>
                    <a:pt x="11277" y="22671"/>
                    <a:pt x="11436" y="22876"/>
                    <a:pt x="11550" y="23081"/>
                  </a:cubicBezTo>
                  <a:cubicBezTo>
                    <a:pt x="11619" y="23218"/>
                    <a:pt x="11710" y="23332"/>
                    <a:pt x="11824" y="23447"/>
                  </a:cubicBezTo>
                  <a:cubicBezTo>
                    <a:pt x="11881" y="23503"/>
                    <a:pt x="11968" y="23544"/>
                    <a:pt x="12048" y="23544"/>
                  </a:cubicBezTo>
                  <a:cubicBezTo>
                    <a:pt x="12065" y="23544"/>
                    <a:pt x="12082" y="23542"/>
                    <a:pt x="12098" y="23538"/>
                  </a:cubicBezTo>
                  <a:cubicBezTo>
                    <a:pt x="12167" y="23538"/>
                    <a:pt x="12212" y="23424"/>
                    <a:pt x="12235" y="23332"/>
                  </a:cubicBezTo>
                  <a:cubicBezTo>
                    <a:pt x="12395" y="22739"/>
                    <a:pt x="12372" y="22168"/>
                    <a:pt x="12167" y="21598"/>
                  </a:cubicBezTo>
                  <a:cubicBezTo>
                    <a:pt x="12075" y="21392"/>
                    <a:pt x="11961" y="21187"/>
                    <a:pt x="11870" y="20959"/>
                  </a:cubicBezTo>
                  <a:cubicBezTo>
                    <a:pt x="12238" y="20735"/>
                    <a:pt x="12599" y="20595"/>
                    <a:pt x="12970" y="20595"/>
                  </a:cubicBezTo>
                  <a:cubicBezTo>
                    <a:pt x="13242" y="20595"/>
                    <a:pt x="13520" y="20671"/>
                    <a:pt x="13810" y="20845"/>
                  </a:cubicBezTo>
                  <a:cubicBezTo>
                    <a:pt x="14312" y="21118"/>
                    <a:pt x="14837" y="21370"/>
                    <a:pt x="15339" y="21621"/>
                  </a:cubicBezTo>
                  <a:cubicBezTo>
                    <a:pt x="15454" y="21689"/>
                    <a:pt x="15545" y="21758"/>
                    <a:pt x="15636" y="21803"/>
                  </a:cubicBezTo>
                  <a:cubicBezTo>
                    <a:pt x="15807" y="21898"/>
                    <a:pt x="15963" y="21946"/>
                    <a:pt x="16142" y="21946"/>
                  </a:cubicBezTo>
                  <a:cubicBezTo>
                    <a:pt x="16178" y="21946"/>
                    <a:pt x="16214" y="21944"/>
                    <a:pt x="16252" y="21940"/>
                  </a:cubicBezTo>
                  <a:cubicBezTo>
                    <a:pt x="16526" y="21940"/>
                    <a:pt x="16800" y="22031"/>
                    <a:pt x="17051" y="22077"/>
                  </a:cubicBezTo>
                  <a:cubicBezTo>
                    <a:pt x="17097" y="22077"/>
                    <a:pt x="17143" y="22123"/>
                    <a:pt x="17188" y="22123"/>
                  </a:cubicBezTo>
                  <a:cubicBezTo>
                    <a:pt x="17805" y="22191"/>
                    <a:pt x="18330" y="22511"/>
                    <a:pt x="18855" y="22853"/>
                  </a:cubicBezTo>
                  <a:cubicBezTo>
                    <a:pt x="19106" y="23036"/>
                    <a:pt x="19334" y="23241"/>
                    <a:pt x="19516" y="23469"/>
                  </a:cubicBezTo>
                  <a:cubicBezTo>
                    <a:pt x="20156" y="24337"/>
                    <a:pt x="20863" y="25113"/>
                    <a:pt x="21708" y="25775"/>
                  </a:cubicBezTo>
                  <a:cubicBezTo>
                    <a:pt x="22050" y="26026"/>
                    <a:pt x="22301" y="26368"/>
                    <a:pt x="22598" y="26665"/>
                  </a:cubicBezTo>
                  <a:cubicBezTo>
                    <a:pt x="22639" y="26707"/>
                    <a:pt x="22706" y="26725"/>
                    <a:pt x="22785" y="26725"/>
                  </a:cubicBezTo>
                  <a:cubicBezTo>
                    <a:pt x="23187" y="26725"/>
                    <a:pt x="23937" y="26258"/>
                    <a:pt x="23671" y="25935"/>
                  </a:cubicBezTo>
                  <a:cubicBezTo>
                    <a:pt x="23922" y="25798"/>
                    <a:pt x="23785" y="25661"/>
                    <a:pt x="23671" y="25524"/>
                  </a:cubicBezTo>
                  <a:cubicBezTo>
                    <a:pt x="23351" y="25181"/>
                    <a:pt x="22986" y="24862"/>
                    <a:pt x="22689" y="24474"/>
                  </a:cubicBezTo>
                  <a:cubicBezTo>
                    <a:pt x="22096" y="23766"/>
                    <a:pt x="21297" y="23332"/>
                    <a:pt x="20589" y="22785"/>
                  </a:cubicBezTo>
                  <a:cubicBezTo>
                    <a:pt x="20293" y="22556"/>
                    <a:pt x="20064" y="22283"/>
                    <a:pt x="19813" y="22031"/>
                  </a:cubicBezTo>
                  <a:cubicBezTo>
                    <a:pt x="19494" y="21712"/>
                    <a:pt x="19197" y="21392"/>
                    <a:pt x="18900" y="21050"/>
                  </a:cubicBezTo>
                  <a:cubicBezTo>
                    <a:pt x="18672" y="20776"/>
                    <a:pt x="18467" y="20479"/>
                    <a:pt x="18238" y="20183"/>
                  </a:cubicBezTo>
                  <a:cubicBezTo>
                    <a:pt x="18170" y="20091"/>
                    <a:pt x="18124" y="20000"/>
                    <a:pt x="18078" y="19909"/>
                  </a:cubicBezTo>
                  <a:cubicBezTo>
                    <a:pt x="17668" y="19270"/>
                    <a:pt x="17257" y="18630"/>
                    <a:pt x="16846" y="17991"/>
                  </a:cubicBezTo>
                  <a:cubicBezTo>
                    <a:pt x="16618" y="17626"/>
                    <a:pt x="16389" y="17284"/>
                    <a:pt x="16184" y="16919"/>
                  </a:cubicBezTo>
                  <a:cubicBezTo>
                    <a:pt x="16181" y="16921"/>
                    <a:pt x="16178" y="16924"/>
                    <a:pt x="16176" y="16927"/>
                  </a:cubicBezTo>
                  <a:lnTo>
                    <a:pt x="16176" y="16927"/>
                  </a:lnTo>
                  <a:cubicBezTo>
                    <a:pt x="16113" y="16816"/>
                    <a:pt x="16089" y="16687"/>
                    <a:pt x="16001" y="16599"/>
                  </a:cubicBezTo>
                  <a:cubicBezTo>
                    <a:pt x="15819" y="16348"/>
                    <a:pt x="15819" y="16074"/>
                    <a:pt x="15842" y="15800"/>
                  </a:cubicBezTo>
                  <a:cubicBezTo>
                    <a:pt x="15842" y="15481"/>
                    <a:pt x="15933" y="15161"/>
                    <a:pt x="15842" y="14819"/>
                  </a:cubicBezTo>
                  <a:cubicBezTo>
                    <a:pt x="15819" y="14727"/>
                    <a:pt x="15864" y="14568"/>
                    <a:pt x="15956" y="14476"/>
                  </a:cubicBezTo>
                  <a:cubicBezTo>
                    <a:pt x="16207" y="14180"/>
                    <a:pt x="16504" y="13906"/>
                    <a:pt x="16777" y="13632"/>
                  </a:cubicBezTo>
                  <a:cubicBezTo>
                    <a:pt x="16800" y="13609"/>
                    <a:pt x="16846" y="13609"/>
                    <a:pt x="16892" y="13586"/>
                  </a:cubicBezTo>
                  <a:lnTo>
                    <a:pt x="16892" y="13586"/>
                  </a:lnTo>
                  <a:cubicBezTo>
                    <a:pt x="16869" y="13814"/>
                    <a:pt x="16846" y="13997"/>
                    <a:pt x="16823" y="14202"/>
                  </a:cubicBezTo>
                  <a:cubicBezTo>
                    <a:pt x="16823" y="14294"/>
                    <a:pt x="16800" y="14385"/>
                    <a:pt x="16800" y="14476"/>
                  </a:cubicBezTo>
                  <a:cubicBezTo>
                    <a:pt x="16830" y="14746"/>
                    <a:pt x="16899" y="14848"/>
                    <a:pt x="17047" y="14848"/>
                  </a:cubicBezTo>
                  <a:cubicBezTo>
                    <a:pt x="17124" y="14848"/>
                    <a:pt x="17222" y="14820"/>
                    <a:pt x="17348" y="14773"/>
                  </a:cubicBezTo>
                  <a:cubicBezTo>
                    <a:pt x="17919" y="14545"/>
                    <a:pt x="18147" y="14065"/>
                    <a:pt x="18421" y="13609"/>
                  </a:cubicBezTo>
                  <a:cubicBezTo>
                    <a:pt x="18444" y="13540"/>
                    <a:pt x="18467" y="13472"/>
                    <a:pt x="18512" y="13404"/>
                  </a:cubicBezTo>
                  <a:cubicBezTo>
                    <a:pt x="18649" y="13677"/>
                    <a:pt x="18763" y="13928"/>
                    <a:pt x="18877" y="14157"/>
                  </a:cubicBezTo>
                  <a:cubicBezTo>
                    <a:pt x="19014" y="14431"/>
                    <a:pt x="19243" y="14590"/>
                    <a:pt x="19494" y="14705"/>
                  </a:cubicBezTo>
                  <a:cubicBezTo>
                    <a:pt x="19548" y="14735"/>
                    <a:pt x="19610" y="14749"/>
                    <a:pt x="19676" y="14749"/>
                  </a:cubicBezTo>
                  <a:cubicBezTo>
                    <a:pt x="19858" y="14749"/>
                    <a:pt x="20067" y="14638"/>
                    <a:pt x="20201" y="14453"/>
                  </a:cubicBezTo>
                  <a:cubicBezTo>
                    <a:pt x="20315" y="14271"/>
                    <a:pt x="20293" y="14088"/>
                    <a:pt x="20110" y="13906"/>
                  </a:cubicBezTo>
                  <a:cubicBezTo>
                    <a:pt x="19927" y="13746"/>
                    <a:pt x="19722" y="13609"/>
                    <a:pt x="19516" y="13472"/>
                  </a:cubicBezTo>
                  <a:cubicBezTo>
                    <a:pt x="19243" y="13244"/>
                    <a:pt x="18991" y="13015"/>
                    <a:pt x="18718" y="12810"/>
                  </a:cubicBezTo>
                  <a:cubicBezTo>
                    <a:pt x="18718" y="12808"/>
                    <a:pt x="18718" y="12805"/>
                    <a:pt x="18718" y="12803"/>
                  </a:cubicBezTo>
                  <a:lnTo>
                    <a:pt x="18718" y="12803"/>
                  </a:lnTo>
                  <a:cubicBezTo>
                    <a:pt x="18778" y="12787"/>
                    <a:pt x="18837" y="12787"/>
                    <a:pt x="18877" y="12787"/>
                  </a:cubicBezTo>
                  <a:cubicBezTo>
                    <a:pt x="19174" y="12764"/>
                    <a:pt x="19448" y="12742"/>
                    <a:pt x="19745" y="12719"/>
                  </a:cubicBezTo>
                  <a:cubicBezTo>
                    <a:pt x="19950" y="12719"/>
                    <a:pt x="20156" y="12673"/>
                    <a:pt x="20384" y="12673"/>
                  </a:cubicBezTo>
                  <a:cubicBezTo>
                    <a:pt x="20438" y="12677"/>
                    <a:pt x="20485" y="12680"/>
                    <a:pt x="20527" y="12680"/>
                  </a:cubicBezTo>
                  <a:cubicBezTo>
                    <a:pt x="20728" y="12680"/>
                    <a:pt x="20791" y="12619"/>
                    <a:pt x="20886" y="12354"/>
                  </a:cubicBezTo>
                  <a:cubicBezTo>
                    <a:pt x="21114" y="11806"/>
                    <a:pt x="20795" y="11326"/>
                    <a:pt x="20178" y="11304"/>
                  </a:cubicBezTo>
                  <a:cubicBezTo>
                    <a:pt x="19676" y="11304"/>
                    <a:pt x="19288" y="11532"/>
                    <a:pt x="18855" y="11874"/>
                  </a:cubicBezTo>
                  <a:cubicBezTo>
                    <a:pt x="18900" y="11623"/>
                    <a:pt x="18923" y="11418"/>
                    <a:pt x="18946" y="11235"/>
                  </a:cubicBezTo>
                  <a:cubicBezTo>
                    <a:pt x="19014" y="10893"/>
                    <a:pt x="18946" y="10550"/>
                    <a:pt x="18786" y="10254"/>
                  </a:cubicBezTo>
                  <a:cubicBezTo>
                    <a:pt x="18718" y="10139"/>
                    <a:pt x="18558" y="10003"/>
                    <a:pt x="18421" y="10003"/>
                  </a:cubicBezTo>
                  <a:cubicBezTo>
                    <a:pt x="18307" y="10003"/>
                    <a:pt x="18193" y="10162"/>
                    <a:pt x="18101" y="10254"/>
                  </a:cubicBezTo>
                  <a:cubicBezTo>
                    <a:pt x="18010" y="10391"/>
                    <a:pt x="17827" y="11212"/>
                    <a:pt x="17805" y="11372"/>
                  </a:cubicBezTo>
                  <a:cubicBezTo>
                    <a:pt x="17805" y="11412"/>
                    <a:pt x="17787" y="11469"/>
                    <a:pt x="17767" y="11514"/>
                  </a:cubicBezTo>
                  <a:lnTo>
                    <a:pt x="17767" y="11514"/>
                  </a:lnTo>
                  <a:cubicBezTo>
                    <a:pt x="17683" y="11406"/>
                    <a:pt x="17617" y="11298"/>
                    <a:pt x="17531" y="11189"/>
                  </a:cubicBezTo>
                  <a:cubicBezTo>
                    <a:pt x="17434" y="11069"/>
                    <a:pt x="17351" y="11012"/>
                    <a:pt x="17260" y="11012"/>
                  </a:cubicBezTo>
                  <a:cubicBezTo>
                    <a:pt x="17178" y="11012"/>
                    <a:pt x="17091" y="11058"/>
                    <a:pt x="16983" y="11144"/>
                  </a:cubicBezTo>
                  <a:cubicBezTo>
                    <a:pt x="16755" y="11326"/>
                    <a:pt x="16549" y="11486"/>
                    <a:pt x="16344" y="11669"/>
                  </a:cubicBezTo>
                  <a:cubicBezTo>
                    <a:pt x="16412" y="11737"/>
                    <a:pt x="16526" y="11829"/>
                    <a:pt x="16572" y="11920"/>
                  </a:cubicBezTo>
                  <a:cubicBezTo>
                    <a:pt x="16663" y="12285"/>
                    <a:pt x="16846" y="12559"/>
                    <a:pt x="17234" y="12650"/>
                  </a:cubicBezTo>
                  <a:cubicBezTo>
                    <a:pt x="16686" y="12947"/>
                    <a:pt x="16298" y="13381"/>
                    <a:pt x="15933" y="13837"/>
                  </a:cubicBezTo>
                  <a:cubicBezTo>
                    <a:pt x="15910" y="13837"/>
                    <a:pt x="15864" y="13814"/>
                    <a:pt x="15842" y="13814"/>
                  </a:cubicBezTo>
                  <a:cubicBezTo>
                    <a:pt x="15819" y="13632"/>
                    <a:pt x="15750" y="13426"/>
                    <a:pt x="15773" y="13221"/>
                  </a:cubicBezTo>
                  <a:cubicBezTo>
                    <a:pt x="15796" y="12605"/>
                    <a:pt x="15819" y="11966"/>
                    <a:pt x="16047" y="11395"/>
                  </a:cubicBezTo>
                  <a:cubicBezTo>
                    <a:pt x="16275" y="10824"/>
                    <a:pt x="16481" y="10231"/>
                    <a:pt x="16937" y="9751"/>
                  </a:cubicBezTo>
                  <a:cubicBezTo>
                    <a:pt x="17097" y="9592"/>
                    <a:pt x="17165" y="9318"/>
                    <a:pt x="17280" y="9090"/>
                  </a:cubicBezTo>
                  <a:cubicBezTo>
                    <a:pt x="17782" y="9455"/>
                    <a:pt x="18352" y="9615"/>
                    <a:pt x="18969" y="9660"/>
                  </a:cubicBezTo>
                  <a:cubicBezTo>
                    <a:pt x="19009" y="9664"/>
                    <a:pt x="19050" y="9667"/>
                    <a:pt x="19090" y="9667"/>
                  </a:cubicBezTo>
                  <a:cubicBezTo>
                    <a:pt x="19275" y="9667"/>
                    <a:pt x="19450" y="9611"/>
                    <a:pt x="19562" y="9386"/>
                  </a:cubicBezTo>
                  <a:cubicBezTo>
                    <a:pt x="19151" y="8816"/>
                    <a:pt x="18512" y="8747"/>
                    <a:pt x="17850" y="8679"/>
                  </a:cubicBezTo>
                  <a:cubicBezTo>
                    <a:pt x="18215" y="8450"/>
                    <a:pt x="18558" y="8268"/>
                    <a:pt x="18900" y="8062"/>
                  </a:cubicBezTo>
                  <a:cubicBezTo>
                    <a:pt x="19243" y="7880"/>
                    <a:pt x="19448" y="7583"/>
                    <a:pt x="19653" y="7264"/>
                  </a:cubicBezTo>
                  <a:cubicBezTo>
                    <a:pt x="19676" y="7218"/>
                    <a:pt x="19676" y="7104"/>
                    <a:pt x="19653" y="7081"/>
                  </a:cubicBezTo>
                  <a:cubicBezTo>
                    <a:pt x="19465" y="6955"/>
                    <a:pt x="19315" y="6733"/>
                    <a:pt x="19061" y="6733"/>
                  </a:cubicBezTo>
                  <a:cubicBezTo>
                    <a:pt x="19039" y="6733"/>
                    <a:pt x="19016" y="6735"/>
                    <a:pt x="18991" y="6739"/>
                  </a:cubicBezTo>
                  <a:cubicBezTo>
                    <a:pt x="19037" y="6761"/>
                    <a:pt x="19106" y="6807"/>
                    <a:pt x="19151" y="6830"/>
                  </a:cubicBezTo>
                  <a:cubicBezTo>
                    <a:pt x="18695" y="7035"/>
                    <a:pt x="18467" y="7515"/>
                    <a:pt x="18056" y="7766"/>
                  </a:cubicBezTo>
                  <a:cubicBezTo>
                    <a:pt x="18124" y="7469"/>
                    <a:pt x="18215" y="7195"/>
                    <a:pt x="18284" y="6898"/>
                  </a:cubicBezTo>
                  <a:cubicBezTo>
                    <a:pt x="18307" y="6830"/>
                    <a:pt x="18307" y="6739"/>
                    <a:pt x="18307" y="6647"/>
                  </a:cubicBezTo>
                  <a:cubicBezTo>
                    <a:pt x="18307" y="6533"/>
                    <a:pt x="18284" y="6442"/>
                    <a:pt x="18147" y="6373"/>
                  </a:cubicBezTo>
                  <a:cubicBezTo>
                    <a:pt x="18087" y="6333"/>
                    <a:pt x="18027" y="6315"/>
                    <a:pt x="17973" y="6315"/>
                  </a:cubicBezTo>
                  <a:cubicBezTo>
                    <a:pt x="17903" y="6315"/>
                    <a:pt x="17843" y="6345"/>
                    <a:pt x="17805" y="6396"/>
                  </a:cubicBezTo>
                  <a:cubicBezTo>
                    <a:pt x="17599" y="6602"/>
                    <a:pt x="17325" y="6761"/>
                    <a:pt x="17325" y="7127"/>
                  </a:cubicBezTo>
                  <a:cubicBezTo>
                    <a:pt x="17325" y="7446"/>
                    <a:pt x="17302" y="7766"/>
                    <a:pt x="17302" y="8085"/>
                  </a:cubicBezTo>
                  <a:cubicBezTo>
                    <a:pt x="17280" y="8268"/>
                    <a:pt x="17325" y="8473"/>
                    <a:pt x="17097" y="8542"/>
                  </a:cubicBezTo>
                  <a:cubicBezTo>
                    <a:pt x="16983" y="8199"/>
                    <a:pt x="17074" y="7766"/>
                    <a:pt x="16663" y="7469"/>
                  </a:cubicBezTo>
                  <a:cubicBezTo>
                    <a:pt x="16618" y="7743"/>
                    <a:pt x="16595" y="7948"/>
                    <a:pt x="16595" y="8154"/>
                  </a:cubicBezTo>
                  <a:cubicBezTo>
                    <a:pt x="16572" y="8565"/>
                    <a:pt x="16595" y="8953"/>
                    <a:pt x="16595" y="9363"/>
                  </a:cubicBezTo>
                  <a:cubicBezTo>
                    <a:pt x="16595" y="9409"/>
                    <a:pt x="16595" y="9455"/>
                    <a:pt x="16572" y="9478"/>
                  </a:cubicBezTo>
                  <a:cubicBezTo>
                    <a:pt x="16412" y="9706"/>
                    <a:pt x="16230" y="9911"/>
                    <a:pt x="16070" y="10117"/>
                  </a:cubicBezTo>
                  <a:cubicBezTo>
                    <a:pt x="16047" y="10094"/>
                    <a:pt x="16024" y="10071"/>
                    <a:pt x="16001" y="10071"/>
                  </a:cubicBezTo>
                  <a:cubicBezTo>
                    <a:pt x="16024" y="9546"/>
                    <a:pt x="16070" y="9044"/>
                    <a:pt x="16115" y="8542"/>
                  </a:cubicBezTo>
                  <a:cubicBezTo>
                    <a:pt x="16161" y="8177"/>
                    <a:pt x="16184" y="7811"/>
                    <a:pt x="16230" y="7446"/>
                  </a:cubicBezTo>
                  <a:cubicBezTo>
                    <a:pt x="16230" y="7400"/>
                    <a:pt x="16230" y="7309"/>
                    <a:pt x="16252" y="7309"/>
                  </a:cubicBezTo>
                  <a:cubicBezTo>
                    <a:pt x="16481" y="7172"/>
                    <a:pt x="16435" y="6944"/>
                    <a:pt x="16435" y="6761"/>
                  </a:cubicBezTo>
                  <a:cubicBezTo>
                    <a:pt x="16504" y="6693"/>
                    <a:pt x="16572" y="6602"/>
                    <a:pt x="16640" y="6533"/>
                  </a:cubicBezTo>
                  <a:cubicBezTo>
                    <a:pt x="16458" y="6510"/>
                    <a:pt x="16389" y="6419"/>
                    <a:pt x="16435" y="6236"/>
                  </a:cubicBezTo>
                  <a:cubicBezTo>
                    <a:pt x="16481" y="6008"/>
                    <a:pt x="16481" y="5780"/>
                    <a:pt x="16526" y="5552"/>
                  </a:cubicBezTo>
                  <a:cubicBezTo>
                    <a:pt x="16800" y="5552"/>
                    <a:pt x="17074" y="5460"/>
                    <a:pt x="17211" y="5141"/>
                  </a:cubicBezTo>
                  <a:lnTo>
                    <a:pt x="17211" y="5141"/>
                  </a:lnTo>
                  <a:cubicBezTo>
                    <a:pt x="17120" y="5186"/>
                    <a:pt x="17006" y="5186"/>
                    <a:pt x="16914" y="5232"/>
                  </a:cubicBezTo>
                  <a:cubicBezTo>
                    <a:pt x="16810" y="5277"/>
                    <a:pt x="16737" y="5300"/>
                    <a:pt x="16679" y="5300"/>
                  </a:cubicBezTo>
                  <a:cubicBezTo>
                    <a:pt x="16560" y="5300"/>
                    <a:pt x="16505" y="5203"/>
                    <a:pt x="16367" y="5004"/>
                  </a:cubicBezTo>
                  <a:cubicBezTo>
                    <a:pt x="16184" y="4707"/>
                    <a:pt x="16070" y="4410"/>
                    <a:pt x="16024" y="4091"/>
                  </a:cubicBezTo>
                  <a:cubicBezTo>
                    <a:pt x="16001" y="3977"/>
                    <a:pt x="15979" y="3863"/>
                    <a:pt x="16001" y="3771"/>
                  </a:cubicBezTo>
                  <a:cubicBezTo>
                    <a:pt x="16070" y="3520"/>
                    <a:pt x="16252" y="3406"/>
                    <a:pt x="16504" y="3406"/>
                  </a:cubicBezTo>
                  <a:cubicBezTo>
                    <a:pt x="16595" y="3406"/>
                    <a:pt x="16709" y="3429"/>
                    <a:pt x="16800" y="3429"/>
                  </a:cubicBezTo>
                  <a:cubicBezTo>
                    <a:pt x="17143" y="3863"/>
                    <a:pt x="17302" y="4388"/>
                    <a:pt x="17325" y="4958"/>
                  </a:cubicBezTo>
                  <a:cubicBezTo>
                    <a:pt x="17622" y="4570"/>
                    <a:pt x="17325" y="4251"/>
                    <a:pt x="17211" y="3863"/>
                  </a:cubicBezTo>
                  <a:lnTo>
                    <a:pt x="17211" y="3863"/>
                  </a:lnTo>
                  <a:cubicBezTo>
                    <a:pt x="17642" y="4127"/>
                    <a:pt x="18057" y="4357"/>
                    <a:pt x="18475" y="4357"/>
                  </a:cubicBezTo>
                  <a:cubicBezTo>
                    <a:pt x="18743" y="4357"/>
                    <a:pt x="19012" y="4263"/>
                    <a:pt x="19288" y="4022"/>
                  </a:cubicBezTo>
                  <a:cubicBezTo>
                    <a:pt x="19067" y="3160"/>
                    <a:pt x="18503" y="2812"/>
                    <a:pt x="17638" y="2812"/>
                  </a:cubicBezTo>
                  <a:cubicBezTo>
                    <a:pt x="17610" y="2812"/>
                    <a:pt x="17582" y="2812"/>
                    <a:pt x="17553" y="2813"/>
                  </a:cubicBezTo>
                  <a:cubicBezTo>
                    <a:pt x="17805" y="2630"/>
                    <a:pt x="18033" y="2493"/>
                    <a:pt x="18238" y="2356"/>
                  </a:cubicBezTo>
                  <a:cubicBezTo>
                    <a:pt x="18352" y="2288"/>
                    <a:pt x="18398" y="2242"/>
                    <a:pt x="18421" y="2082"/>
                  </a:cubicBezTo>
                  <a:cubicBezTo>
                    <a:pt x="18421" y="1763"/>
                    <a:pt x="18512" y="1443"/>
                    <a:pt x="18512" y="1124"/>
                  </a:cubicBezTo>
                  <a:cubicBezTo>
                    <a:pt x="18512" y="918"/>
                    <a:pt x="18421" y="713"/>
                    <a:pt x="18330" y="553"/>
                  </a:cubicBezTo>
                  <a:cubicBezTo>
                    <a:pt x="18274" y="453"/>
                    <a:pt x="18192" y="407"/>
                    <a:pt x="18106" y="407"/>
                  </a:cubicBezTo>
                  <a:cubicBezTo>
                    <a:pt x="18015" y="407"/>
                    <a:pt x="17921" y="459"/>
                    <a:pt x="17850" y="553"/>
                  </a:cubicBezTo>
                  <a:cubicBezTo>
                    <a:pt x="17897" y="515"/>
                    <a:pt x="17945" y="493"/>
                    <a:pt x="17989" y="493"/>
                  </a:cubicBezTo>
                  <a:cubicBezTo>
                    <a:pt x="18051" y="493"/>
                    <a:pt x="18107" y="537"/>
                    <a:pt x="18147" y="644"/>
                  </a:cubicBezTo>
                  <a:cubicBezTo>
                    <a:pt x="18193" y="781"/>
                    <a:pt x="18261" y="918"/>
                    <a:pt x="18261" y="1055"/>
                  </a:cubicBezTo>
                  <a:cubicBezTo>
                    <a:pt x="18284" y="1306"/>
                    <a:pt x="18261" y="1534"/>
                    <a:pt x="18215" y="1785"/>
                  </a:cubicBezTo>
                  <a:cubicBezTo>
                    <a:pt x="18193" y="1922"/>
                    <a:pt x="18124" y="2059"/>
                    <a:pt x="18033" y="2173"/>
                  </a:cubicBezTo>
                  <a:cubicBezTo>
                    <a:pt x="17713" y="2539"/>
                    <a:pt x="17234" y="2630"/>
                    <a:pt x="16823" y="2858"/>
                  </a:cubicBezTo>
                  <a:cubicBezTo>
                    <a:pt x="16812" y="2869"/>
                    <a:pt x="16798" y="2874"/>
                    <a:pt x="16782" y="2874"/>
                  </a:cubicBezTo>
                  <a:cubicBezTo>
                    <a:pt x="16731" y="2874"/>
                    <a:pt x="16653" y="2830"/>
                    <a:pt x="16549" y="2813"/>
                  </a:cubicBezTo>
                  <a:cubicBezTo>
                    <a:pt x="17158" y="2294"/>
                    <a:pt x="17321" y="1642"/>
                    <a:pt x="17457" y="966"/>
                  </a:cubicBezTo>
                  <a:lnTo>
                    <a:pt x="17457" y="966"/>
                  </a:lnTo>
                  <a:cubicBezTo>
                    <a:pt x="17211" y="1081"/>
                    <a:pt x="17211" y="1331"/>
                    <a:pt x="17143" y="1626"/>
                  </a:cubicBezTo>
                  <a:cubicBezTo>
                    <a:pt x="17051" y="1512"/>
                    <a:pt x="16983" y="1466"/>
                    <a:pt x="16960" y="1420"/>
                  </a:cubicBezTo>
                  <a:cubicBezTo>
                    <a:pt x="16755" y="918"/>
                    <a:pt x="16435" y="484"/>
                    <a:pt x="15979" y="142"/>
                  </a:cubicBezTo>
                  <a:cubicBezTo>
                    <a:pt x="15866" y="49"/>
                    <a:pt x="15781" y="1"/>
                    <a:pt x="15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31"/>
            <p:cNvSpPr/>
            <p:nvPr/>
          </p:nvSpPr>
          <p:spPr>
            <a:xfrm>
              <a:off x="5808050" y="3341100"/>
              <a:ext cx="95900" cy="132400"/>
            </a:xfrm>
            <a:custGeom>
              <a:avLst/>
              <a:gdLst/>
              <a:ahLst/>
              <a:cxnLst/>
              <a:rect l="l" t="t" r="r" b="b"/>
              <a:pathLst>
                <a:path w="3836" h="5296" extrusionOk="0">
                  <a:moveTo>
                    <a:pt x="803" y="2395"/>
                  </a:moveTo>
                  <a:cubicBezTo>
                    <a:pt x="992" y="2395"/>
                    <a:pt x="1116" y="2510"/>
                    <a:pt x="1237" y="2648"/>
                  </a:cubicBezTo>
                  <a:lnTo>
                    <a:pt x="1237" y="2648"/>
                  </a:lnTo>
                  <a:cubicBezTo>
                    <a:pt x="1181" y="2649"/>
                    <a:pt x="1124" y="2654"/>
                    <a:pt x="1070" y="2654"/>
                  </a:cubicBezTo>
                  <a:cubicBezTo>
                    <a:pt x="928" y="2654"/>
                    <a:pt x="802" y="2621"/>
                    <a:pt x="754" y="2397"/>
                  </a:cubicBezTo>
                  <a:cubicBezTo>
                    <a:pt x="771" y="2395"/>
                    <a:pt x="787" y="2395"/>
                    <a:pt x="803" y="2395"/>
                  </a:cubicBezTo>
                  <a:close/>
                  <a:moveTo>
                    <a:pt x="2329" y="0"/>
                  </a:moveTo>
                  <a:cubicBezTo>
                    <a:pt x="2078" y="69"/>
                    <a:pt x="2009" y="229"/>
                    <a:pt x="1964" y="503"/>
                  </a:cubicBezTo>
                  <a:cubicBezTo>
                    <a:pt x="1850" y="982"/>
                    <a:pt x="1941" y="1438"/>
                    <a:pt x="2009" y="1895"/>
                  </a:cubicBezTo>
                  <a:cubicBezTo>
                    <a:pt x="2032" y="1986"/>
                    <a:pt x="2032" y="2078"/>
                    <a:pt x="2009" y="2146"/>
                  </a:cubicBezTo>
                  <a:cubicBezTo>
                    <a:pt x="1850" y="2580"/>
                    <a:pt x="1667" y="3013"/>
                    <a:pt x="1484" y="3447"/>
                  </a:cubicBezTo>
                  <a:cubicBezTo>
                    <a:pt x="1439" y="3516"/>
                    <a:pt x="1348" y="3561"/>
                    <a:pt x="1279" y="3630"/>
                  </a:cubicBezTo>
                  <a:cubicBezTo>
                    <a:pt x="1256" y="3607"/>
                    <a:pt x="1233" y="3607"/>
                    <a:pt x="1188" y="3584"/>
                  </a:cubicBezTo>
                  <a:cubicBezTo>
                    <a:pt x="1210" y="3271"/>
                    <a:pt x="1232" y="2981"/>
                    <a:pt x="1255" y="2669"/>
                  </a:cubicBezTo>
                  <a:lnTo>
                    <a:pt x="1255" y="2669"/>
                  </a:lnTo>
                  <a:cubicBezTo>
                    <a:pt x="1255" y="2670"/>
                    <a:pt x="1256" y="2670"/>
                    <a:pt x="1256" y="2671"/>
                  </a:cubicBezTo>
                  <a:cubicBezTo>
                    <a:pt x="1325" y="2625"/>
                    <a:pt x="1439" y="2602"/>
                    <a:pt x="1462" y="2557"/>
                  </a:cubicBezTo>
                  <a:cubicBezTo>
                    <a:pt x="1690" y="2100"/>
                    <a:pt x="1667" y="1621"/>
                    <a:pt x="1736" y="1142"/>
                  </a:cubicBezTo>
                  <a:cubicBezTo>
                    <a:pt x="1736" y="1119"/>
                    <a:pt x="1690" y="1096"/>
                    <a:pt x="1667" y="1073"/>
                  </a:cubicBezTo>
                  <a:cubicBezTo>
                    <a:pt x="1644" y="1096"/>
                    <a:pt x="1599" y="1096"/>
                    <a:pt x="1599" y="1119"/>
                  </a:cubicBezTo>
                  <a:cubicBezTo>
                    <a:pt x="1507" y="1530"/>
                    <a:pt x="1416" y="1963"/>
                    <a:pt x="1325" y="2397"/>
                  </a:cubicBezTo>
                  <a:cubicBezTo>
                    <a:pt x="640" y="2351"/>
                    <a:pt x="115" y="1758"/>
                    <a:pt x="389" y="1119"/>
                  </a:cubicBezTo>
                  <a:cubicBezTo>
                    <a:pt x="503" y="845"/>
                    <a:pt x="526" y="548"/>
                    <a:pt x="503" y="251"/>
                  </a:cubicBezTo>
                  <a:lnTo>
                    <a:pt x="503" y="251"/>
                  </a:lnTo>
                  <a:cubicBezTo>
                    <a:pt x="161" y="366"/>
                    <a:pt x="1" y="594"/>
                    <a:pt x="69" y="982"/>
                  </a:cubicBezTo>
                  <a:cubicBezTo>
                    <a:pt x="138" y="1370"/>
                    <a:pt x="229" y="1781"/>
                    <a:pt x="389" y="2146"/>
                  </a:cubicBezTo>
                  <a:cubicBezTo>
                    <a:pt x="480" y="2374"/>
                    <a:pt x="708" y="2580"/>
                    <a:pt x="891" y="2762"/>
                  </a:cubicBezTo>
                  <a:cubicBezTo>
                    <a:pt x="982" y="2854"/>
                    <a:pt x="1028" y="2968"/>
                    <a:pt x="1005" y="3105"/>
                  </a:cubicBezTo>
                  <a:cubicBezTo>
                    <a:pt x="959" y="3379"/>
                    <a:pt x="937" y="3675"/>
                    <a:pt x="891" y="3949"/>
                  </a:cubicBezTo>
                  <a:cubicBezTo>
                    <a:pt x="777" y="3995"/>
                    <a:pt x="663" y="4018"/>
                    <a:pt x="549" y="4040"/>
                  </a:cubicBezTo>
                  <a:cubicBezTo>
                    <a:pt x="1370" y="4040"/>
                    <a:pt x="1576" y="4680"/>
                    <a:pt x="1804" y="5296"/>
                  </a:cubicBezTo>
                  <a:cubicBezTo>
                    <a:pt x="2169" y="4976"/>
                    <a:pt x="2512" y="4657"/>
                    <a:pt x="2854" y="4314"/>
                  </a:cubicBezTo>
                  <a:cubicBezTo>
                    <a:pt x="2795" y="4303"/>
                    <a:pt x="2741" y="4297"/>
                    <a:pt x="2691" y="4297"/>
                  </a:cubicBezTo>
                  <a:cubicBezTo>
                    <a:pt x="2254" y="4297"/>
                    <a:pt x="2118" y="4712"/>
                    <a:pt x="1872" y="4999"/>
                  </a:cubicBezTo>
                  <a:cubicBezTo>
                    <a:pt x="1758" y="4794"/>
                    <a:pt x="1621" y="4634"/>
                    <a:pt x="1576" y="4451"/>
                  </a:cubicBezTo>
                  <a:cubicBezTo>
                    <a:pt x="1553" y="4337"/>
                    <a:pt x="1644" y="4177"/>
                    <a:pt x="1667" y="4040"/>
                  </a:cubicBezTo>
                  <a:cubicBezTo>
                    <a:pt x="1697" y="3919"/>
                    <a:pt x="1769" y="3909"/>
                    <a:pt x="1853" y="3909"/>
                  </a:cubicBezTo>
                  <a:cubicBezTo>
                    <a:pt x="1870" y="3909"/>
                    <a:pt x="1887" y="3909"/>
                    <a:pt x="1905" y="3909"/>
                  </a:cubicBezTo>
                  <a:cubicBezTo>
                    <a:pt x="1932" y="3909"/>
                    <a:pt x="1959" y="3908"/>
                    <a:pt x="1987" y="3904"/>
                  </a:cubicBezTo>
                  <a:cubicBezTo>
                    <a:pt x="2215" y="3858"/>
                    <a:pt x="2466" y="3789"/>
                    <a:pt x="2671" y="3652"/>
                  </a:cubicBezTo>
                  <a:cubicBezTo>
                    <a:pt x="3014" y="3447"/>
                    <a:pt x="3310" y="3173"/>
                    <a:pt x="3630" y="2922"/>
                  </a:cubicBezTo>
                  <a:cubicBezTo>
                    <a:pt x="3521" y="2764"/>
                    <a:pt x="3366" y="2690"/>
                    <a:pt x="3135" y="2690"/>
                  </a:cubicBezTo>
                  <a:cubicBezTo>
                    <a:pt x="2932" y="2690"/>
                    <a:pt x="2670" y="2747"/>
                    <a:pt x="2329" y="2854"/>
                  </a:cubicBezTo>
                  <a:cubicBezTo>
                    <a:pt x="2352" y="2717"/>
                    <a:pt x="2352" y="2602"/>
                    <a:pt x="2352" y="2466"/>
                  </a:cubicBezTo>
                  <a:cubicBezTo>
                    <a:pt x="2557" y="2374"/>
                    <a:pt x="2786" y="2283"/>
                    <a:pt x="2991" y="2192"/>
                  </a:cubicBezTo>
                  <a:cubicBezTo>
                    <a:pt x="3379" y="2055"/>
                    <a:pt x="3607" y="1735"/>
                    <a:pt x="3767" y="1370"/>
                  </a:cubicBezTo>
                  <a:cubicBezTo>
                    <a:pt x="3835" y="1210"/>
                    <a:pt x="3835" y="1050"/>
                    <a:pt x="3699" y="936"/>
                  </a:cubicBezTo>
                  <a:cubicBezTo>
                    <a:pt x="3607" y="1187"/>
                    <a:pt x="3539" y="1438"/>
                    <a:pt x="3402" y="1689"/>
                  </a:cubicBezTo>
                  <a:cubicBezTo>
                    <a:pt x="3301" y="1891"/>
                    <a:pt x="3111" y="2040"/>
                    <a:pt x="2847" y="2040"/>
                  </a:cubicBezTo>
                  <a:cubicBezTo>
                    <a:pt x="2812" y="2040"/>
                    <a:pt x="2777" y="2037"/>
                    <a:pt x="2740" y="2032"/>
                  </a:cubicBezTo>
                  <a:cubicBezTo>
                    <a:pt x="2740" y="1963"/>
                    <a:pt x="2763" y="1872"/>
                    <a:pt x="2763" y="1804"/>
                  </a:cubicBezTo>
                  <a:cubicBezTo>
                    <a:pt x="2747" y="1804"/>
                    <a:pt x="2732" y="1793"/>
                    <a:pt x="2724" y="1793"/>
                  </a:cubicBezTo>
                  <a:cubicBezTo>
                    <a:pt x="2720" y="1793"/>
                    <a:pt x="2717" y="1796"/>
                    <a:pt x="2717" y="1804"/>
                  </a:cubicBezTo>
                  <a:cubicBezTo>
                    <a:pt x="2644" y="1844"/>
                    <a:pt x="2570" y="1865"/>
                    <a:pt x="2503" y="1865"/>
                  </a:cubicBezTo>
                  <a:cubicBezTo>
                    <a:pt x="2382" y="1865"/>
                    <a:pt x="2282" y="1799"/>
                    <a:pt x="2238" y="1667"/>
                  </a:cubicBezTo>
                  <a:cubicBezTo>
                    <a:pt x="2124" y="1256"/>
                    <a:pt x="2101" y="845"/>
                    <a:pt x="2238" y="457"/>
                  </a:cubicBezTo>
                  <a:cubicBezTo>
                    <a:pt x="2261" y="366"/>
                    <a:pt x="2352" y="297"/>
                    <a:pt x="2397" y="229"/>
                  </a:cubicBezTo>
                  <a:cubicBezTo>
                    <a:pt x="2557" y="297"/>
                    <a:pt x="2603" y="388"/>
                    <a:pt x="2580" y="548"/>
                  </a:cubicBezTo>
                  <a:cubicBezTo>
                    <a:pt x="2557" y="822"/>
                    <a:pt x="2557" y="1096"/>
                    <a:pt x="2534" y="1370"/>
                  </a:cubicBezTo>
                  <a:cubicBezTo>
                    <a:pt x="2534" y="1461"/>
                    <a:pt x="2580" y="1530"/>
                    <a:pt x="2580" y="1621"/>
                  </a:cubicBezTo>
                  <a:lnTo>
                    <a:pt x="2694" y="1621"/>
                  </a:lnTo>
                  <a:cubicBezTo>
                    <a:pt x="2740" y="1301"/>
                    <a:pt x="2808" y="959"/>
                    <a:pt x="2854" y="662"/>
                  </a:cubicBezTo>
                  <a:cubicBezTo>
                    <a:pt x="2786" y="571"/>
                    <a:pt x="2717" y="480"/>
                    <a:pt x="2671" y="388"/>
                  </a:cubicBezTo>
                  <a:cubicBezTo>
                    <a:pt x="2626" y="297"/>
                    <a:pt x="2649" y="183"/>
                    <a:pt x="2580" y="115"/>
                  </a:cubicBezTo>
                  <a:cubicBezTo>
                    <a:pt x="2534" y="46"/>
                    <a:pt x="239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31"/>
            <p:cNvSpPr/>
            <p:nvPr/>
          </p:nvSpPr>
          <p:spPr>
            <a:xfrm>
              <a:off x="5879375" y="3341675"/>
              <a:ext cx="18300" cy="27400"/>
            </a:xfrm>
            <a:custGeom>
              <a:avLst/>
              <a:gdLst/>
              <a:ahLst/>
              <a:cxnLst/>
              <a:rect l="l" t="t" r="r" b="b"/>
              <a:pathLst>
                <a:path w="732" h="1096" extrusionOk="0">
                  <a:moveTo>
                    <a:pt x="252" y="0"/>
                  </a:moveTo>
                  <a:cubicBezTo>
                    <a:pt x="206" y="69"/>
                    <a:pt x="138" y="137"/>
                    <a:pt x="69" y="206"/>
                  </a:cubicBezTo>
                  <a:cubicBezTo>
                    <a:pt x="47" y="251"/>
                    <a:pt x="24" y="320"/>
                    <a:pt x="1" y="365"/>
                  </a:cubicBezTo>
                  <a:cubicBezTo>
                    <a:pt x="24" y="388"/>
                    <a:pt x="47" y="411"/>
                    <a:pt x="69" y="434"/>
                  </a:cubicBezTo>
                  <a:cubicBezTo>
                    <a:pt x="115" y="343"/>
                    <a:pt x="138" y="251"/>
                    <a:pt x="206" y="137"/>
                  </a:cubicBezTo>
                  <a:cubicBezTo>
                    <a:pt x="457" y="480"/>
                    <a:pt x="435" y="776"/>
                    <a:pt x="343" y="1073"/>
                  </a:cubicBezTo>
                  <a:cubicBezTo>
                    <a:pt x="366" y="1073"/>
                    <a:pt x="389" y="1096"/>
                    <a:pt x="412" y="1096"/>
                  </a:cubicBezTo>
                  <a:cubicBezTo>
                    <a:pt x="480" y="959"/>
                    <a:pt x="549" y="845"/>
                    <a:pt x="617" y="685"/>
                  </a:cubicBezTo>
                  <a:cubicBezTo>
                    <a:pt x="663" y="685"/>
                    <a:pt x="709" y="685"/>
                    <a:pt x="731" y="708"/>
                  </a:cubicBezTo>
                  <a:cubicBezTo>
                    <a:pt x="640" y="548"/>
                    <a:pt x="572" y="365"/>
                    <a:pt x="457" y="206"/>
                  </a:cubicBezTo>
                  <a:cubicBezTo>
                    <a:pt x="412" y="137"/>
                    <a:pt x="321" y="69"/>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31"/>
            <p:cNvSpPr/>
            <p:nvPr/>
          </p:nvSpPr>
          <p:spPr>
            <a:xfrm>
              <a:off x="5830325" y="3345675"/>
              <a:ext cx="6300" cy="18275"/>
            </a:xfrm>
            <a:custGeom>
              <a:avLst/>
              <a:gdLst/>
              <a:ahLst/>
              <a:cxnLst/>
              <a:rect l="l" t="t" r="r" b="b"/>
              <a:pathLst>
                <a:path w="252" h="731" extrusionOk="0">
                  <a:moveTo>
                    <a:pt x="46" y="23"/>
                  </a:moveTo>
                  <a:cubicBezTo>
                    <a:pt x="46" y="251"/>
                    <a:pt x="23" y="502"/>
                    <a:pt x="0" y="730"/>
                  </a:cubicBezTo>
                  <a:lnTo>
                    <a:pt x="91" y="730"/>
                  </a:lnTo>
                  <a:cubicBezTo>
                    <a:pt x="114" y="548"/>
                    <a:pt x="114" y="342"/>
                    <a:pt x="183" y="183"/>
                  </a:cubicBezTo>
                  <a:cubicBezTo>
                    <a:pt x="251" y="0"/>
                    <a:pt x="68" y="91"/>
                    <a:pt x="46"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31"/>
            <p:cNvSpPr/>
            <p:nvPr/>
          </p:nvSpPr>
          <p:spPr>
            <a:xfrm>
              <a:off x="5841725" y="3345675"/>
              <a:ext cx="9150" cy="19425"/>
            </a:xfrm>
            <a:custGeom>
              <a:avLst/>
              <a:gdLst/>
              <a:ahLst/>
              <a:cxnLst/>
              <a:rect l="l" t="t" r="r" b="b"/>
              <a:pathLst>
                <a:path w="366" h="777" extrusionOk="0">
                  <a:moveTo>
                    <a:pt x="1" y="0"/>
                  </a:moveTo>
                  <a:lnTo>
                    <a:pt x="1" y="0"/>
                  </a:lnTo>
                  <a:cubicBezTo>
                    <a:pt x="115" y="251"/>
                    <a:pt x="206" y="525"/>
                    <a:pt x="297" y="776"/>
                  </a:cubicBezTo>
                  <a:cubicBezTo>
                    <a:pt x="320" y="776"/>
                    <a:pt x="343" y="753"/>
                    <a:pt x="366" y="753"/>
                  </a:cubicBezTo>
                  <a:cubicBezTo>
                    <a:pt x="297" y="479"/>
                    <a:pt x="274" y="18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31"/>
            <p:cNvSpPr/>
            <p:nvPr/>
          </p:nvSpPr>
          <p:spPr>
            <a:xfrm>
              <a:off x="6038025" y="3327975"/>
              <a:ext cx="8000" cy="8575"/>
            </a:xfrm>
            <a:custGeom>
              <a:avLst/>
              <a:gdLst/>
              <a:ahLst/>
              <a:cxnLst/>
              <a:rect l="l" t="t" r="r" b="b"/>
              <a:pathLst>
                <a:path w="320" h="343" extrusionOk="0">
                  <a:moveTo>
                    <a:pt x="320" y="0"/>
                  </a:moveTo>
                  <a:lnTo>
                    <a:pt x="0" y="320"/>
                  </a:lnTo>
                  <a:lnTo>
                    <a:pt x="23" y="343"/>
                  </a:lnTo>
                  <a:cubicBezTo>
                    <a:pt x="115" y="229"/>
                    <a:pt x="229" y="115"/>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31"/>
            <p:cNvSpPr/>
            <p:nvPr/>
          </p:nvSpPr>
          <p:spPr>
            <a:xfrm>
              <a:off x="5685950" y="3373050"/>
              <a:ext cx="6875" cy="5175"/>
            </a:xfrm>
            <a:custGeom>
              <a:avLst/>
              <a:gdLst/>
              <a:ahLst/>
              <a:cxnLst/>
              <a:rect l="l" t="t" r="r" b="b"/>
              <a:pathLst>
                <a:path w="275" h="207" extrusionOk="0">
                  <a:moveTo>
                    <a:pt x="46" y="1"/>
                  </a:moveTo>
                  <a:cubicBezTo>
                    <a:pt x="46" y="23"/>
                    <a:pt x="23" y="69"/>
                    <a:pt x="0" y="92"/>
                  </a:cubicBezTo>
                  <a:lnTo>
                    <a:pt x="228" y="206"/>
                  </a:lnTo>
                  <a:cubicBezTo>
                    <a:pt x="251" y="160"/>
                    <a:pt x="251" y="138"/>
                    <a:pt x="274" y="115"/>
                  </a:cubicBezTo>
                  <a:cubicBezTo>
                    <a:pt x="206" y="69"/>
                    <a:pt x="137" y="4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31"/>
            <p:cNvSpPr/>
            <p:nvPr/>
          </p:nvSpPr>
          <p:spPr>
            <a:xfrm>
              <a:off x="5834875" y="3339950"/>
              <a:ext cx="5725" cy="3450"/>
            </a:xfrm>
            <a:custGeom>
              <a:avLst/>
              <a:gdLst/>
              <a:ahLst/>
              <a:cxnLst/>
              <a:rect l="l" t="t" r="r" b="b"/>
              <a:pathLst>
                <a:path w="229" h="138" extrusionOk="0">
                  <a:moveTo>
                    <a:pt x="1" y="1"/>
                  </a:moveTo>
                  <a:cubicBezTo>
                    <a:pt x="1" y="46"/>
                    <a:pt x="1" y="69"/>
                    <a:pt x="1" y="92"/>
                  </a:cubicBezTo>
                  <a:cubicBezTo>
                    <a:pt x="69" y="115"/>
                    <a:pt x="138" y="115"/>
                    <a:pt x="206" y="138"/>
                  </a:cubicBezTo>
                  <a:cubicBezTo>
                    <a:pt x="206" y="115"/>
                    <a:pt x="206" y="92"/>
                    <a:pt x="229" y="69"/>
                  </a:cubicBezTo>
                  <a:cubicBezTo>
                    <a:pt x="138" y="46"/>
                    <a:pt x="69"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31"/>
            <p:cNvSpPr/>
            <p:nvPr/>
          </p:nvSpPr>
          <p:spPr>
            <a:xfrm>
              <a:off x="5826325" y="3346225"/>
              <a:ext cx="5150" cy="600"/>
            </a:xfrm>
            <a:custGeom>
              <a:avLst/>
              <a:gdLst/>
              <a:ahLst/>
              <a:cxnLst/>
              <a:rect l="l" t="t" r="r" b="b"/>
              <a:pathLst>
                <a:path w="206" h="24" extrusionOk="0">
                  <a:moveTo>
                    <a:pt x="0" y="1"/>
                  </a:moveTo>
                  <a:cubicBezTo>
                    <a:pt x="0" y="1"/>
                    <a:pt x="0" y="24"/>
                    <a:pt x="0" y="24"/>
                  </a:cubicBezTo>
                  <a:cubicBezTo>
                    <a:pt x="69" y="24"/>
                    <a:pt x="137"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31"/>
            <p:cNvSpPr/>
            <p:nvPr/>
          </p:nvSpPr>
          <p:spPr>
            <a:xfrm>
              <a:off x="5824600" y="3349075"/>
              <a:ext cx="1175" cy="1750"/>
            </a:xfrm>
            <a:custGeom>
              <a:avLst/>
              <a:gdLst/>
              <a:ahLst/>
              <a:cxnLst/>
              <a:rect l="l" t="t" r="r" b="b"/>
              <a:pathLst>
                <a:path w="47" h="70" extrusionOk="0">
                  <a:moveTo>
                    <a:pt x="24" y="1"/>
                  </a:moveTo>
                  <a:cubicBezTo>
                    <a:pt x="24" y="24"/>
                    <a:pt x="24" y="47"/>
                    <a:pt x="1" y="47"/>
                  </a:cubicBezTo>
                  <a:cubicBezTo>
                    <a:pt x="24" y="69"/>
                    <a:pt x="24" y="69"/>
                    <a:pt x="24" y="69"/>
                  </a:cubicBezTo>
                  <a:cubicBezTo>
                    <a:pt x="46" y="47"/>
                    <a:pt x="46" y="24"/>
                    <a:pt x="46" y="24"/>
                  </a:cubicBezTo>
                  <a:cubicBezTo>
                    <a:pt x="46" y="24"/>
                    <a:pt x="24"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31"/>
            <p:cNvSpPr/>
            <p:nvPr/>
          </p:nvSpPr>
          <p:spPr>
            <a:xfrm>
              <a:off x="6036875" y="3335950"/>
              <a:ext cx="1750" cy="2325"/>
            </a:xfrm>
            <a:custGeom>
              <a:avLst/>
              <a:gdLst/>
              <a:ahLst/>
              <a:cxnLst/>
              <a:rect l="l" t="t" r="r" b="b"/>
              <a:pathLst>
                <a:path w="70" h="93" extrusionOk="0">
                  <a:moveTo>
                    <a:pt x="46" y="1"/>
                  </a:moveTo>
                  <a:cubicBezTo>
                    <a:pt x="24" y="24"/>
                    <a:pt x="1" y="47"/>
                    <a:pt x="1" y="69"/>
                  </a:cubicBezTo>
                  <a:lnTo>
                    <a:pt x="1" y="92"/>
                  </a:lnTo>
                  <a:cubicBezTo>
                    <a:pt x="24" y="69"/>
                    <a:pt x="46" y="47"/>
                    <a:pt x="69" y="24"/>
                  </a:cubicBezTo>
                  <a:lnTo>
                    <a:pt x="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31"/>
            <p:cNvSpPr/>
            <p:nvPr/>
          </p:nvSpPr>
          <p:spPr>
            <a:xfrm>
              <a:off x="5886225" y="3371900"/>
              <a:ext cx="600" cy="600"/>
            </a:xfrm>
            <a:custGeom>
              <a:avLst/>
              <a:gdLst/>
              <a:ahLst/>
              <a:cxnLst/>
              <a:rect l="l" t="t" r="r" b="b"/>
              <a:pathLst>
                <a:path w="24" h="24" extrusionOk="0">
                  <a:moveTo>
                    <a:pt x="1" y="1"/>
                  </a:moveTo>
                  <a:lnTo>
                    <a:pt x="24"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31"/>
            <p:cNvSpPr/>
            <p:nvPr/>
          </p:nvSpPr>
          <p:spPr>
            <a:xfrm>
              <a:off x="5884525" y="3374200"/>
              <a:ext cx="25" cy="600"/>
            </a:xfrm>
            <a:custGeom>
              <a:avLst/>
              <a:gdLst/>
              <a:ahLst/>
              <a:cxnLst/>
              <a:rect l="l" t="t" r="r" b="b"/>
              <a:pathLst>
                <a:path w="1" h="24" extrusionOk="0">
                  <a:moveTo>
                    <a:pt x="0" y="0"/>
                  </a:moveTo>
                  <a:lnTo>
                    <a:pt x="0" y="2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31"/>
            <p:cNvSpPr/>
            <p:nvPr/>
          </p:nvSpPr>
          <p:spPr>
            <a:xfrm>
              <a:off x="5884525" y="3371900"/>
              <a:ext cx="2300" cy="2325"/>
            </a:xfrm>
            <a:custGeom>
              <a:avLst/>
              <a:gdLst/>
              <a:ahLst/>
              <a:cxnLst/>
              <a:rect l="l" t="t" r="r" b="b"/>
              <a:pathLst>
                <a:path w="92" h="93" extrusionOk="0">
                  <a:moveTo>
                    <a:pt x="69" y="1"/>
                  </a:moveTo>
                  <a:cubicBezTo>
                    <a:pt x="46" y="24"/>
                    <a:pt x="23" y="69"/>
                    <a:pt x="0" y="92"/>
                  </a:cubicBezTo>
                  <a:cubicBezTo>
                    <a:pt x="23" y="69"/>
                    <a:pt x="46" y="47"/>
                    <a:pt x="92" y="2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31"/>
            <p:cNvSpPr/>
            <p:nvPr/>
          </p:nvSpPr>
          <p:spPr>
            <a:xfrm>
              <a:off x="5985525" y="3394725"/>
              <a:ext cx="600" cy="600"/>
            </a:xfrm>
            <a:custGeom>
              <a:avLst/>
              <a:gdLst/>
              <a:ahLst/>
              <a:cxnLst/>
              <a:rect l="l" t="t" r="r" b="b"/>
              <a:pathLst>
                <a:path w="24" h="24" extrusionOk="0">
                  <a:moveTo>
                    <a:pt x="23" y="24"/>
                  </a:moveTo>
                  <a:lnTo>
                    <a:pt x="0" y="1"/>
                  </a:lnTo>
                  <a:lnTo>
                    <a:pt x="23"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1" name="Google Shape;1161;p31"/>
          <p:cNvGrpSpPr/>
          <p:nvPr/>
        </p:nvGrpSpPr>
        <p:grpSpPr>
          <a:xfrm flipH="1">
            <a:off x="-595947" y="3874542"/>
            <a:ext cx="1305818" cy="1457849"/>
            <a:chOff x="5605475" y="3306175"/>
            <a:chExt cx="598450" cy="668125"/>
          </a:xfrm>
        </p:grpSpPr>
        <p:sp>
          <p:nvSpPr>
            <p:cNvPr id="1162" name="Google Shape;1162;p31"/>
            <p:cNvSpPr/>
            <p:nvPr/>
          </p:nvSpPr>
          <p:spPr>
            <a:xfrm>
              <a:off x="5605475" y="3306175"/>
              <a:ext cx="598450" cy="668125"/>
            </a:xfrm>
            <a:custGeom>
              <a:avLst/>
              <a:gdLst/>
              <a:ahLst/>
              <a:cxnLst/>
              <a:rect l="l" t="t" r="r" b="b"/>
              <a:pathLst>
                <a:path w="23938" h="26725" extrusionOk="0">
                  <a:moveTo>
                    <a:pt x="17462" y="941"/>
                  </a:moveTo>
                  <a:cubicBezTo>
                    <a:pt x="17461" y="949"/>
                    <a:pt x="17459" y="958"/>
                    <a:pt x="17457" y="966"/>
                  </a:cubicBezTo>
                  <a:lnTo>
                    <a:pt x="17457" y="966"/>
                  </a:lnTo>
                  <a:cubicBezTo>
                    <a:pt x="17459" y="965"/>
                    <a:pt x="17460" y="965"/>
                    <a:pt x="17462" y="964"/>
                  </a:cubicBezTo>
                  <a:lnTo>
                    <a:pt x="17462" y="941"/>
                  </a:lnTo>
                  <a:close/>
                  <a:moveTo>
                    <a:pt x="15773" y="279"/>
                  </a:moveTo>
                  <a:cubicBezTo>
                    <a:pt x="15819" y="325"/>
                    <a:pt x="15887" y="347"/>
                    <a:pt x="15910" y="393"/>
                  </a:cubicBezTo>
                  <a:cubicBezTo>
                    <a:pt x="16184" y="690"/>
                    <a:pt x="16458" y="1009"/>
                    <a:pt x="16663" y="1375"/>
                  </a:cubicBezTo>
                  <a:cubicBezTo>
                    <a:pt x="16823" y="1671"/>
                    <a:pt x="16823" y="1945"/>
                    <a:pt x="16686" y="2242"/>
                  </a:cubicBezTo>
                  <a:cubicBezTo>
                    <a:pt x="16610" y="2432"/>
                    <a:pt x="16502" y="2527"/>
                    <a:pt x="16323" y="2527"/>
                  </a:cubicBezTo>
                  <a:cubicBezTo>
                    <a:pt x="16291" y="2527"/>
                    <a:pt x="16258" y="2524"/>
                    <a:pt x="16221" y="2518"/>
                  </a:cubicBezTo>
                  <a:lnTo>
                    <a:pt x="16221" y="2518"/>
                  </a:lnTo>
                  <a:cubicBezTo>
                    <a:pt x="16066" y="2137"/>
                    <a:pt x="15953" y="1757"/>
                    <a:pt x="15773" y="1420"/>
                  </a:cubicBezTo>
                  <a:cubicBezTo>
                    <a:pt x="15568" y="1032"/>
                    <a:pt x="15522" y="667"/>
                    <a:pt x="15773" y="279"/>
                  </a:cubicBezTo>
                  <a:close/>
                  <a:moveTo>
                    <a:pt x="14860" y="1417"/>
                  </a:moveTo>
                  <a:cubicBezTo>
                    <a:pt x="14910" y="1417"/>
                    <a:pt x="14958" y="1430"/>
                    <a:pt x="14997" y="1443"/>
                  </a:cubicBezTo>
                  <a:cubicBezTo>
                    <a:pt x="15408" y="1557"/>
                    <a:pt x="15842" y="2151"/>
                    <a:pt x="15819" y="2630"/>
                  </a:cubicBezTo>
                  <a:cubicBezTo>
                    <a:pt x="15690" y="2614"/>
                    <a:pt x="15549" y="2598"/>
                    <a:pt x="15413" y="2598"/>
                  </a:cubicBezTo>
                  <a:cubicBezTo>
                    <a:pt x="15357" y="2598"/>
                    <a:pt x="15302" y="2600"/>
                    <a:pt x="15248" y="2607"/>
                  </a:cubicBezTo>
                  <a:cubicBezTo>
                    <a:pt x="15227" y="2609"/>
                    <a:pt x="15207" y="2610"/>
                    <a:pt x="15187" y="2610"/>
                  </a:cubicBezTo>
                  <a:cubicBezTo>
                    <a:pt x="14977" y="2610"/>
                    <a:pt x="14838" y="2502"/>
                    <a:pt x="14754" y="2285"/>
                  </a:cubicBezTo>
                  <a:lnTo>
                    <a:pt x="14754" y="2285"/>
                  </a:lnTo>
                  <a:cubicBezTo>
                    <a:pt x="14823" y="2265"/>
                    <a:pt x="14925" y="2261"/>
                    <a:pt x="14837" y="2173"/>
                  </a:cubicBezTo>
                  <a:cubicBezTo>
                    <a:pt x="14769" y="2105"/>
                    <a:pt x="14655" y="2082"/>
                    <a:pt x="14609" y="2014"/>
                  </a:cubicBezTo>
                  <a:cubicBezTo>
                    <a:pt x="14518" y="1900"/>
                    <a:pt x="14449" y="1763"/>
                    <a:pt x="14472" y="1648"/>
                  </a:cubicBezTo>
                  <a:cubicBezTo>
                    <a:pt x="14495" y="1557"/>
                    <a:pt x="14655" y="1489"/>
                    <a:pt x="14746" y="1443"/>
                  </a:cubicBezTo>
                  <a:cubicBezTo>
                    <a:pt x="14785" y="1424"/>
                    <a:pt x="14823" y="1417"/>
                    <a:pt x="14860" y="1417"/>
                  </a:cubicBezTo>
                  <a:close/>
                  <a:moveTo>
                    <a:pt x="16221" y="2551"/>
                  </a:moveTo>
                  <a:cubicBezTo>
                    <a:pt x="16231" y="2583"/>
                    <a:pt x="16235" y="2613"/>
                    <a:pt x="16252" y="2630"/>
                  </a:cubicBezTo>
                  <a:lnTo>
                    <a:pt x="16207" y="2630"/>
                  </a:lnTo>
                  <a:cubicBezTo>
                    <a:pt x="16207" y="2611"/>
                    <a:pt x="16207" y="2575"/>
                    <a:pt x="16221" y="2551"/>
                  </a:cubicBezTo>
                  <a:close/>
                  <a:moveTo>
                    <a:pt x="17791" y="2988"/>
                  </a:moveTo>
                  <a:cubicBezTo>
                    <a:pt x="18396" y="2988"/>
                    <a:pt x="18726" y="3225"/>
                    <a:pt x="18991" y="3771"/>
                  </a:cubicBezTo>
                  <a:cubicBezTo>
                    <a:pt x="18877" y="3703"/>
                    <a:pt x="18809" y="3680"/>
                    <a:pt x="18786" y="3611"/>
                  </a:cubicBezTo>
                  <a:cubicBezTo>
                    <a:pt x="18626" y="3338"/>
                    <a:pt x="18352" y="3338"/>
                    <a:pt x="18078" y="3338"/>
                  </a:cubicBezTo>
                  <a:cubicBezTo>
                    <a:pt x="17782" y="3360"/>
                    <a:pt x="17485" y="3383"/>
                    <a:pt x="17188" y="3406"/>
                  </a:cubicBezTo>
                  <a:cubicBezTo>
                    <a:pt x="17168" y="3408"/>
                    <a:pt x="17148" y="3409"/>
                    <a:pt x="17129" y="3409"/>
                  </a:cubicBezTo>
                  <a:cubicBezTo>
                    <a:pt x="16956" y="3409"/>
                    <a:pt x="16837" y="3317"/>
                    <a:pt x="16755" y="3132"/>
                  </a:cubicBezTo>
                  <a:cubicBezTo>
                    <a:pt x="17173" y="3038"/>
                    <a:pt x="17511" y="2988"/>
                    <a:pt x="17791" y="2988"/>
                  </a:cubicBezTo>
                  <a:close/>
                  <a:moveTo>
                    <a:pt x="5275" y="1274"/>
                  </a:moveTo>
                  <a:cubicBezTo>
                    <a:pt x="5336" y="1274"/>
                    <a:pt x="5388" y="1315"/>
                    <a:pt x="5456" y="1397"/>
                  </a:cubicBezTo>
                  <a:cubicBezTo>
                    <a:pt x="5639" y="1694"/>
                    <a:pt x="5593" y="1991"/>
                    <a:pt x="5662" y="2333"/>
                  </a:cubicBezTo>
                  <a:cubicBezTo>
                    <a:pt x="5593" y="2813"/>
                    <a:pt x="5502" y="3292"/>
                    <a:pt x="5410" y="3794"/>
                  </a:cubicBezTo>
                  <a:cubicBezTo>
                    <a:pt x="5410" y="3840"/>
                    <a:pt x="5388" y="3908"/>
                    <a:pt x="5342" y="3931"/>
                  </a:cubicBezTo>
                  <a:cubicBezTo>
                    <a:pt x="5273" y="3999"/>
                    <a:pt x="5182" y="4068"/>
                    <a:pt x="5114" y="4068"/>
                  </a:cubicBezTo>
                  <a:cubicBezTo>
                    <a:pt x="5045" y="4045"/>
                    <a:pt x="4931" y="3954"/>
                    <a:pt x="4885" y="3885"/>
                  </a:cubicBezTo>
                  <a:cubicBezTo>
                    <a:pt x="4817" y="3748"/>
                    <a:pt x="4771" y="3611"/>
                    <a:pt x="4726" y="3475"/>
                  </a:cubicBezTo>
                  <a:cubicBezTo>
                    <a:pt x="4612" y="3201"/>
                    <a:pt x="4475" y="2950"/>
                    <a:pt x="4360" y="2676"/>
                  </a:cubicBezTo>
                  <a:cubicBezTo>
                    <a:pt x="4292" y="2539"/>
                    <a:pt x="4315" y="2447"/>
                    <a:pt x="4429" y="2310"/>
                  </a:cubicBezTo>
                  <a:cubicBezTo>
                    <a:pt x="4543" y="2196"/>
                    <a:pt x="4612" y="2037"/>
                    <a:pt x="4680" y="1877"/>
                  </a:cubicBezTo>
                  <a:cubicBezTo>
                    <a:pt x="4771" y="1626"/>
                    <a:pt x="4931" y="1466"/>
                    <a:pt x="5137" y="1329"/>
                  </a:cubicBezTo>
                  <a:cubicBezTo>
                    <a:pt x="5191" y="1292"/>
                    <a:pt x="5235" y="1274"/>
                    <a:pt x="5275" y="1274"/>
                  </a:cubicBezTo>
                  <a:close/>
                  <a:moveTo>
                    <a:pt x="15709" y="2740"/>
                  </a:moveTo>
                  <a:cubicBezTo>
                    <a:pt x="15827" y="2740"/>
                    <a:pt x="15930" y="2815"/>
                    <a:pt x="15910" y="2995"/>
                  </a:cubicBezTo>
                  <a:cubicBezTo>
                    <a:pt x="15727" y="3018"/>
                    <a:pt x="15522" y="3018"/>
                    <a:pt x="15454" y="3246"/>
                  </a:cubicBezTo>
                  <a:cubicBezTo>
                    <a:pt x="15556" y="3201"/>
                    <a:pt x="15665" y="3166"/>
                    <a:pt x="15779" y="3166"/>
                  </a:cubicBezTo>
                  <a:cubicBezTo>
                    <a:pt x="15893" y="3166"/>
                    <a:pt x="16013" y="3201"/>
                    <a:pt x="16138" y="3292"/>
                  </a:cubicBezTo>
                  <a:cubicBezTo>
                    <a:pt x="15750" y="3589"/>
                    <a:pt x="15522" y="4091"/>
                    <a:pt x="14906" y="4091"/>
                  </a:cubicBezTo>
                  <a:cubicBezTo>
                    <a:pt x="15043" y="3817"/>
                    <a:pt x="15180" y="3589"/>
                    <a:pt x="15294" y="3360"/>
                  </a:cubicBezTo>
                  <a:lnTo>
                    <a:pt x="15248" y="3315"/>
                  </a:lnTo>
                  <a:cubicBezTo>
                    <a:pt x="15157" y="3338"/>
                    <a:pt x="15020" y="3338"/>
                    <a:pt x="14974" y="3406"/>
                  </a:cubicBezTo>
                  <a:cubicBezTo>
                    <a:pt x="14860" y="3543"/>
                    <a:pt x="14814" y="3726"/>
                    <a:pt x="14723" y="3954"/>
                  </a:cubicBezTo>
                  <a:cubicBezTo>
                    <a:pt x="14678" y="3954"/>
                    <a:pt x="14563" y="3999"/>
                    <a:pt x="14449" y="4022"/>
                  </a:cubicBezTo>
                  <a:cubicBezTo>
                    <a:pt x="14244" y="3611"/>
                    <a:pt x="14404" y="3041"/>
                    <a:pt x="14814" y="2904"/>
                  </a:cubicBezTo>
                  <a:cubicBezTo>
                    <a:pt x="15088" y="2790"/>
                    <a:pt x="15385" y="2767"/>
                    <a:pt x="15659" y="2744"/>
                  </a:cubicBezTo>
                  <a:cubicBezTo>
                    <a:pt x="15676" y="2741"/>
                    <a:pt x="15692" y="2740"/>
                    <a:pt x="15709" y="2740"/>
                  </a:cubicBezTo>
                  <a:close/>
                  <a:moveTo>
                    <a:pt x="17892" y="3491"/>
                  </a:moveTo>
                  <a:cubicBezTo>
                    <a:pt x="17932" y="3491"/>
                    <a:pt x="17971" y="3493"/>
                    <a:pt x="18010" y="3497"/>
                  </a:cubicBezTo>
                  <a:cubicBezTo>
                    <a:pt x="18193" y="3497"/>
                    <a:pt x="18375" y="3566"/>
                    <a:pt x="18535" y="3634"/>
                  </a:cubicBezTo>
                  <a:cubicBezTo>
                    <a:pt x="18695" y="3726"/>
                    <a:pt x="18832" y="3885"/>
                    <a:pt x="19014" y="3999"/>
                  </a:cubicBezTo>
                  <a:cubicBezTo>
                    <a:pt x="18847" y="4133"/>
                    <a:pt x="18656" y="4218"/>
                    <a:pt x="18440" y="4218"/>
                  </a:cubicBezTo>
                  <a:cubicBezTo>
                    <a:pt x="18361" y="4218"/>
                    <a:pt x="18278" y="4207"/>
                    <a:pt x="18193" y="4182"/>
                  </a:cubicBezTo>
                  <a:cubicBezTo>
                    <a:pt x="17850" y="4068"/>
                    <a:pt x="17462" y="3999"/>
                    <a:pt x="17302" y="3543"/>
                  </a:cubicBezTo>
                  <a:cubicBezTo>
                    <a:pt x="17542" y="3525"/>
                    <a:pt x="17723" y="3491"/>
                    <a:pt x="17892" y="3491"/>
                  </a:cubicBezTo>
                  <a:close/>
                  <a:moveTo>
                    <a:pt x="7548" y="4476"/>
                  </a:moveTo>
                  <a:cubicBezTo>
                    <a:pt x="7611" y="4476"/>
                    <a:pt x="7674" y="4477"/>
                    <a:pt x="7739" y="4479"/>
                  </a:cubicBezTo>
                  <a:cubicBezTo>
                    <a:pt x="7647" y="4661"/>
                    <a:pt x="7556" y="4798"/>
                    <a:pt x="7488" y="4935"/>
                  </a:cubicBezTo>
                  <a:cubicBezTo>
                    <a:pt x="7271" y="5289"/>
                    <a:pt x="6987" y="5525"/>
                    <a:pt x="6591" y="5525"/>
                  </a:cubicBezTo>
                  <a:cubicBezTo>
                    <a:pt x="6528" y="5525"/>
                    <a:pt x="6461" y="5519"/>
                    <a:pt x="6392" y="5506"/>
                  </a:cubicBezTo>
                  <a:cubicBezTo>
                    <a:pt x="6209" y="5460"/>
                    <a:pt x="6004" y="5460"/>
                    <a:pt x="5821" y="5392"/>
                  </a:cubicBezTo>
                  <a:cubicBezTo>
                    <a:pt x="5753" y="5392"/>
                    <a:pt x="5684" y="5301"/>
                    <a:pt x="5662" y="5232"/>
                  </a:cubicBezTo>
                  <a:cubicBezTo>
                    <a:pt x="5616" y="5141"/>
                    <a:pt x="5616" y="5049"/>
                    <a:pt x="5593" y="4935"/>
                  </a:cubicBezTo>
                  <a:cubicBezTo>
                    <a:pt x="6202" y="4600"/>
                    <a:pt x="6829" y="4476"/>
                    <a:pt x="7548" y="4476"/>
                  </a:cubicBezTo>
                  <a:close/>
                  <a:moveTo>
                    <a:pt x="7877" y="5503"/>
                  </a:moveTo>
                  <a:cubicBezTo>
                    <a:pt x="7919" y="5503"/>
                    <a:pt x="7921" y="5535"/>
                    <a:pt x="7921" y="5628"/>
                  </a:cubicBezTo>
                  <a:lnTo>
                    <a:pt x="7921" y="5628"/>
                  </a:lnTo>
                  <a:cubicBezTo>
                    <a:pt x="7865" y="5592"/>
                    <a:pt x="7822" y="5569"/>
                    <a:pt x="7761" y="5529"/>
                  </a:cubicBezTo>
                  <a:cubicBezTo>
                    <a:pt x="7817" y="5513"/>
                    <a:pt x="7853" y="5503"/>
                    <a:pt x="7877" y="5503"/>
                  </a:cubicBezTo>
                  <a:close/>
                  <a:moveTo>
                    <a:pt x="7510" y="5460"/>
                  </a:moveTo>
                  <a:cubicBezTo>
                    <a:pt x="7533" y="5620"/>
                    <a:pt x="7556" y="5803"/>
                    <a:pt x="7602" y="5962"/>
                  </a:cubicBezTo>
                  <a:cubicBezTo>
                    <a:pt x="7623" y="6093"/>
                    <a:pt x="7666" y="6244"/>
                    <a:pt x="7709" y="6376"/>
                  </a:cubicBezTo>
                  <a:lnTo>
                    <a:pt x="7709" y="6376"/>
                  </a:lnTo>
                  <a:cubicBezTo>
                    <a:pt x="7422" y="6179"/>
                    <a:pt x="7134" y="6001"/>
                    <a:pt x="6803" y="5780"/>
                  </a:cubicBezTo>
                  <a:cubicBezTo>
                    <a:pt x="7077" y="5643"/>
                    <a:pt x="7305" y="5552"/>
                    <a:pt x="7510" y="5460"/>
                  </a:cubicBezTo>
                  <a:close/>
                  <a:moveTo>
                    <a:pt x="7741" y="6410"/>
                  </a:moveTo>
                  <a:cubicBezTo>
                    <a:pt x="7771" y="6428"/>
                    <a:pt x="7789" y="6446"/>
                    <a:pt x="7807" y="6465"/>
                  </a:cubicBezTo>
                  <a:cubicBezTo>
                    <a:pt x="7784" y="6487"/>
                    <a:pt x="7784" y="6487"/>
                    <a:pt x="7784" y="6487"/>
                  </a:cubicBezTo>
                  <a:cubicBezTo>
                    <a:pt x="7765" y="6469"/>
                    <a:pt x="7747" y="6434"/>
                    <a:pt x="7741" y="6410"/>
                  </a:cubicBezTo>
                  <a:close/>
                  <a:moveTo>
                    <a:pt x="7967" y="6373"/>
                  </a:moveTo>
                  <a:lnTo>
                    <a:pt x="7967" y="6373"/>
                  </a:lnTo>
                  <a:cubicBezTo>
                    <a:pt x="8127" y="6419"/>
                    <a:pt x="8286" y="6442"/>
                    <a:pt x="8423" y="6487"/>
                  </a:cubicBezTo>
                  <a:cubicBezTo>
                    <a:pt x="8343" y="6487"/>
                    <a:pt x="8258" y="6516"/>
                    <a:pt x="8178" y="6516"/>
                  </a:cubicBezTo>
                  <a:cubicBezTo>
                    <a:pt x="8098" y="6516"/>
                    <a:pt x="8024" y="6487"/>
                    <a:pt x="7967" y="6373"/>
                  </a:cubicBezTo>
                  <a:close/>
                  <a:moveTo>
                    <a:pt x="12744" y="5732"/>
                  </a:moveTo>
                  <a:cubicBezTo>
                    <a:pt x="13244" y="5732"/>
                    <a:pt x="13953" y="6348"/>
                    <a:pt x="14130" y="6921"/>
                  </a:cubicBezTo>
                  <a:cubicBezTo>
                    <a:pt x="14056" y="6984"/>
                    <a:pt x="13983" y="7013"/>
                    <a:pt x="13912" y="7013"/>
                  </a:cubicBezTo>
                  <a:cubicBezTo>
                    <a:pt x="13828" y="7013"/>
                    <a:pt x="13747" y="6972"/>
                    <a:pt x="13673" y="6898"/>
                  </a:cubicBezTo>
                  <a:cubicBezTo>
                    <a:pt x="13399" y="6602"/>
                    <a:pt x="13125" y="6305"/>
                    <a:pt x="12851" y="6008"/>
                  </a:cubicBezTo>
                  <a:cubicBezTo>
                    <a:pt x="12783" y="5940"/>
                    <a:pt x="12760" y="5826"/>
                    <a:pt x="12692" y="5734"/>
                  </a:cubicBezTo>
                  <a:cubicBezTo>
                    <a:pt x="12709" y="5733"/>
                    <a:pt x="12726" y="5732"/>
                    <a:pt x="12744" y="5732"/>
                  </a:cubicBezTo>
                  <a:close/>
                  <a:moveTo>
                    <a:pt x="12864" y="6659"/>
                  </a:moveTo>
                  <a:cubicBezTo>
                    <a:pt x="13004" y="6659"/>
                    <a:pt x="13081" y="6744"/>
                    <a:pt x="13308" y="7035"/>
                  </a:cubicBezTo>
                  <a:cubicBezTo>
                    <a:pt x="13197" y="7047"/>
                    <a:pt x="13115" y="7056"/>
                    <a:pt x="13050" y="7056"/>
                  </a:cubicBezTo>
                  <a:cubicBezTo>
                    <a:pt x="12859" y="7056"/>
                    <a:pt x="12816" y="6982"/>
                    <a:pt x="12646" y="6693"/>
                  </a:cubicBezTo>
                  <a:cubicBezTo>
                    <a:pt x="12739" y="6673"/>
                    <a:pt x="12806" y="6659"/>
                    <a:pt x="12864" y="6659"/>
                  </a:cubicBezTo>
                  <a:close/>
                  <a:moveTo>
                    <a:pt x="5118" y="5001"/>
                  </a:moveTo>
                  <a:cubicBezTo>
                    <a:pt x="5285" y="5001"/>
                    <a:pt x="5346" y="5107"/>
                    <a:pt x="5388" y="5232"/>
                  </a:cubicBezTo>
                  <a:cubicBezTo>
                    <a:pt x="5525" y="5643"/>
                    <a:pt x="5456" y="6031"/>
                    <a:pt x="5296" y="6419"/>
                  </a:cubicBezTo>
                  <a:cubicBezTo>
                    <a:pt x="5091" y="6875"/>
                    <a:pt x="4726" y="7058"/>
                    <a:pt x="4269" y="7127"/>
                  </a:cubicBezTo>
                  <a:cubicBezTo>
                    <a:pt x="4242" y="7129"/>
                    <a:pt x="4216" y="7131"/>
                    <a:pt x="4191" y="7131"/>
                  </a:cubicBezTo>
                  <a:cubicBezTo>
                    <a:pt x="4004" y="7131"/>
                    <a:pt x="3865" y="7051"/>
                    <a:pt x="3744" y="6830"/>
                  </a:cubicBezTo>
                  <a:cubicBezTo>
                    <a:pt x="3835" y="6739"/>
                    <a:pt x="3927" y="6602"/>
                    <a:pt x="4041" y="6487"/>
                  </a:cubicBezTo>
                  <a:cubicBezTo>
                    <a:pt x="4406" y="6145"/>
                    <a:pt x="4680" y="5734"/>
                    <a:pt x="4840" y="5278"/>
                  </a:cubicBezTo>
                  <a:cubicBezTo>
                    <a:pt x="4885" y="5141"/>
                    <a:pt x="4885" y="5027"/>
                    <a:pt x="5068" y="5004"/>
                  </a:cubicBezTo>
                  <a:cubicBezTo>
                    <a:pt x="5086" y="5002"/>
                    <a:pt x="5103" y="5001"/>
                    <a:pt x="5118" y="5001"/>
                  </a:cubicBezTo>
                  <a:close/>
                  <a:moveTo>
                    <a:pt x="6179" y="6564"/>
                  </a:moveTo>
                  <a:cubicBezTo>
                    <a:pt x="6257" y="6564"/>
                    <a:pt x="6367" y="6612"/>
                    <a:pt x="6438" y="6647"/>
                  </a:cubicBezTo>
                  <a:cubicBezTo>
                    <a:pt x="6666" y="6761"/>
                    <a:pt x="6689" y="6990"/>
                    <a:pt x="6689" y="7195"/>
                  </a:cubicBezTo>
                  <a:cubicBezTo>
                    <a:pt x="6705" y="7346"/>
                    <a:pt x="6611" y="7436"/>
                    <a:pt x="6487" y="7436"/>
                  </a:cubicBezTo>
                  <a:cubicBezTo>
                    <a:pt x="6442" y="7436"/>
                    <a:pt x="6394" y="7424"/>
                    <a:pt x="6346" y="7400"/>
                  </a:cubicBezTo>
                  <a:cubicBezTo>
                    <a:pt x="6141" y="7309"/>
                    <a:pt x="6004" y="7149"/>
                    <a:pt x="5958" y="6875"/>
                  </a:cubicBezTo>
                  <a:cubicBezTo>
                    <a:pt x="6004" y="6784"/>
                    <a:pt x="6027" y="6624"/>
                    <a:pt x="6118" y="6579"/>
                  </a:cubicBezTo>
                  <a:cubicBezTo>
                    <a:pt x="6134" y="6568"/>
                    <a:pt x="6155" y="6564"/>
                    <a:pt x="6179" y="6564"/>
                  </a:cubicBezTo>
                  <a:close/>
                  <a:moveTo>
                    <a:pt x="14263" y="7531"/>
                  </a:moveTo>
                  <a:cubicBezTo>
                    <a:pt x="14312" y="7531"/>
                    <a:pt x="14365" y="7554"/>
                    <a:pt x="14426" y="7606"/>
                  </a:cubicBezTo>
                  <a:cubicBezTo>
                    <a:pt x="14205" y="8108"/>
                    <a:pt x="13878" y="8398"/>
                    <a:pt x="13523" y="8398"/>
                  </a:cubicBezTo>
                  <a:cubicBezTo>
                    <a:pt x="13475" y="8398"/>
                    <a:pt x="13426" y="8393"/>
                    <a:pt x="13376" y="8382"/>
                  </a:cubicBezTo>
                  <a:cubicBezTo>
                    <a:pt x="13422" y="8268"/>
                    <a:pt x="13422" y="8131"/>
                    <a:pt x="13491" y="8040"/>
                  </a:cubicBezTo>
                  <a:cubicBezTo>
                    <a:pt x="13536" y="7948"/>
                    <a:pt x="13650" y="7880"/>
                    <a:pt x="13742" y="7811"/>
                  </a:cubicBezTo>
                  <a:cubicBezTo>
                    <a:pt x="13833" y="7743"/>
                    <a:pt x="13993" y="7720"/>
                    <a:pt x="14084" y="7629"/>
                  </a:cubicBezTo>
                  <a:cubicBezTo>
                    <a:pt x="14147" y="7566"/>
                    <a:pt x="14203" y="7531"/>
                    <a:pt x="14263" y="7531"/>
                  </a:cubicBezTo>
                  <a:close/>
                  <a:moveTo>
                    <a:pt x="12669" y="9249"/>
                  </a:moveTo>
                  <a:lnTo>
                    <a:pt x="12692" y="9295"/>
                  </a:lnTo>
                  <a:cubicBezTo>
                    <a:pt x="12675" y="9295"/>
                    <a:pt x="12658" y="9295"/>
                    <a:pt x="12632" y="9304"/>
                  </a:cubicBezTo>
                  <a:lnTo>
                    <a:pt x="12632" y="9304"/>
                  </a:lnTo>
                  <a:lnTo>
                    <a:pt x="12669" y="9249"/>
                  </a:lnTo>
                  <a:close/>
                  <a:moveTo>
                    <a:pt x="14678" y="9181"/>
                  </a:moveTo>
                  <a:cubicBezTo>
                    <a:pt x="14746" y="9204"/>
                    <a:pt x="14792" y="9226"/>
                    <a:pt x="14837" y="9249"/>
                  </a:cubicBezTo>
                  <a:cubicBezTo>
                    <a:pt x="14814" y="9272"/>
                    <a:pt x="14792" y="9295"/>
                    <a:pt x="14792" y="9318"/>
                  </a:cubicBezTo>
                  <a:cubicBezTo>
                    <a:pt x="14746" y="9295"/>
                    <a:pt x="14700" y="9249"/>
                    <a:pt x="14655" y="9226"/>
                  </a:cubicBezTo>
                  <a:lnTo>
                    <a:pt x="14678" y="9181"/>
                  </a:lnTo>
                  <a:close/>
                  <a:moveTo>
                    <a:pt x="4773" y="9396"/>
                  </a:moveTo>
                  <a:lnTo>
                    <a:pt x="4773" y="9396"/>
                  </a:lnTo>
                  <a:cubicBezTo>
                    <a:pt x="4765" y="9400"/>
                    <a:pt x="4757" y="9405"/>
                    <a:pt x="4748" y="9409"/>
                  </a:cubicBezTo>
                  <a:lnTo>
                    <a:pt x="4771" y="9432"/>
                  </a:lnTo>
                  <a:cubicBezTo>
                    <a:pt x="4771" y="9420"/>
                    <a:pt x="4772" y="9408"/>
                    <a:pt x="4773" y="9396"/>
                  </a:cubicBezTo>
                  <a:close/>
                  <a:moveTo>
                    <a:pt x="12692" y="9637"/>
                  </a:moveTo>
                  <a:cubicBezTo>
                    <a:pt x="12692" y="9660"/>
                    <a:pt x="12715" y="9683"/>
                    <a:pt x="12715" y="9683"/>
                  </a:cubicBezTo>
                  <a:lnTo>
                    <a:pt x="12600" y="9683"/>
                  </a:lnTo>
                  <a:cubicBezTo>
                    <a:pt x="12600" y="9706"/>
                    <a:pt x="12623" y="9751"/>
                    <a:pt x="12623" y="9774"/>
                  </a:cubicBezTo>
                  <a:cubicBezTo>
                    <a:pt x="12623" y="9774"/>
                    <a:pt x="12623" y="9797"/>
                    <a:pt x="12600" y="9797"/>
                  </a:cubicBezTo>
                  <a:lnTo>
                    <a:pt x="12600" y="9683"/>
                  </a:lnTo>
                  <a:cubicBezTo>
                    <a:pt x="12623" y="9683"/>
                    <a:pt x="12669" y="9660"/>
                    <a:pt x="12692" y="9637"/>
                  </a:cubicBezTo>
                  <a:close/>
                  <a:moveTo>
                    <a:pt x="9428" y="9888"/>
                  </a:moveTo>
                  <a:cubicBezTo>
                    <a:pt x="9451" y="9888"/>
                    <a:pt x="9496" y="9911"/>
                    <a:pt x="9496" y="9934"/>
                  </a:cubicBezTo>
                  <a:cubicBezTo>
                    <a:pt x="9519" y="9934"/>
                    <a:pt x="9496" y="9957"/>
                    <a:pt x="9473" y="10003"/>
                  </a:cubicBezTo>
                  <a:cubicBezTo>
                    <a:pt x="9451" y="9980"/>
                    <a:pt x="9428" y="9957"/>
                    <a:pt x="9405" y="9934"/>
                  </a:cubicBezTo>
                  <a:cubicBezTo>
                    <a:pt x="9405" y="9911"/>
                    <a:pt x="9428" y="9888"/>
                    <a:pt x="9428" y="9888"/>
                  </a:cubicBezTo>
                  <a:close/>
                  <a:moveTo>
                    <a:pt x="15568" y="8701"/>
                  </a:moveTo>
                  <a:lnTo>
                    <a:pt x="15568" y="8701"/>
                  </a:lnTo>
                  <a:cubicBezTo>
                    <a:pt x="15887" y="9181"/>
                    <a:pt x="15522" y="9615"/>
                    <a:pt x="15568" y="10025"/>
                  </a:cubicBezTo>
                  <a:cubicBezTo>
                    <a:pt x="15522" y="10048"/>
                    <a:pt x="15499" y="10048"/>
                    <a:pt x="15454" y="10071"/>
                  </a:cubicBezTo>
                  <a:cubicBezTo>
                    <a:pt x="15385" y="9866"/>
                    <a:pt x="15248" y="9660"/>
                    <a:pt x="15271" y="9478"/>
                  </a:cubicBezTo>
                  <a:cubicBezTo>
                    <a:pt x="15294" y="9226"/>
                    <a:pt x="15454" y="8998"/>
                    <a:pt x="15568" y="8701"/>
                  </a:cubicBezTo>
                  <a:close/>
                  <a:moveTo>
                    <a:pt x="17234" y="11235"/>
                  </a:moveTo>
                  <a:cubicBezTo>
                    <a:pt x="17257" y="11235"/>
                    <a:pt x="17280" y="11281"/>
                    <a:pt x="17302" y="11304"/>
                  </a:cubicBezTo>
                  <a:cubicBezTo>
                    <a:pt x="17280" y="11304"/>
                    <a:pt x="17257" y="11326"/>
                    <a:pt x="17234" y="11349"/>
                  </a:cubicBezTo>
                  <a:cubicBezTo>
                    <a:pt x="17211" y="11326"/>
                    <a:pt x="17188" y="11304"/>
                    <a:pt x="17165" y="11281"/>
                  </a:cubicBezTo>
                  <a:cubicBezTo>
                    <a:pt x="17188" y="11258"/>
                    <a:pt x="17234" y="11235"/>
                    <a:pt x="17234" y="11235"/>
                  </a:cubicBezTo>
                  <a:close/>
                  <a:moveTo>
                    <a:pt x="18444" y="10185"/>
                  </a:moveTo>
                  <a:cubicBezTo>
                    <a:pt x="18512" y="10208"/>
                    <a:pt x="18581" y="10276"/>
                    <a:pt x="18626" y="10345"/>
                  </a:cubicBezTo>
                  <a:cubicBezTo>
                    <a:pt x="18649" y="10391"/>
                    <a:pt x="18649" y="10459"/>
                    <a:pt x="18672" y="10505"/>
                  </a:cubicBezTo>
                  <a:cubicBezTo>
                    <a:pt x="18877" y="11075"/>
                    <a:pt x="18672" y="11623"/>
                    <a:pt x="18467" y="12239"/>
                  </a:cubicBezTo>
                  <a:cubicBezTo>
                    <a:pt x="18307" y="12125"/>
                    <a:pt x="18238" y="12057"/>
                    <a:pt x="18147" y="11988"/>
                  </a:cubicBezTo>
                  <a:cubicBezTo>
                    <a:pt x="17987" y="11874"/>
                    <a:pt x="18078" y="11692"/>
                    <a:pt x="18056" y="11555"/>
                  </a:cubicBezTo>
                  <a:cubicBezTo>
                    <a:pt x="18010" y="11121"/>
                    <a:pt x="18078" y="10710"/>
                    <a:pt x="18284" y="10345"/>
                  </a:cubicBezTo>
                  <a:cubicBezTo>
                    <a:pt x="18307" y="10276"/>
                    <a:pt x="18398" y="10185"/>
                    <a:pt x="18444" y="10185"/>
                  </a:cubicBezTo>
                  <a:close/>
                  <a:moveTo>
                    <a:pt x="17009" y="11394"/>
                  </a:moveTo>
                  <a:cubicBezTo>
                    <a:pt x="17050" y="11394"/>
                    <a:pt x="17095" y="11402"/>
                    <a:pt x="17143" y="11418"/>
                  </a:cubicBezTo>
                  <a:cubicBezTo>
                    <a:pt x="17508" y="11555"/>
                    <a:pt x="17713" y="11851"/>
                    <a:pt x="17964" y="12148"/>
                  </a:cubicBezTo>
                  <a:cubicBezTo>
                    <a:pt x="17827" y="12217"/>
                    <a:pt x="17759" y="12262"/>
                    <a:pt x="17668" y="12308"/>
                  </a:cubicBezTo>
                  <a:cubicBezTo>
                    <a:pt x="17736" y="12376"/>
                    <a:pt x="17782" y="12445"/>
                    <a:pt x="17873" y="12513"/>
                  </a:cubicBezTo>
                  <a:cubicBezTo>
                    <a:pt x="17818" y="12518"/>
                    <a:pt x="17764" y="12521"/>
                    <a:pt x="17713" y="12521"/>
                  </a:cubicBezTo>
                  <a:cubicBezTo>
                    <a:pt x="17292" y="12521"/>
                    <a:pt x="16978" y="12354"/>
                    <a:pt x="16755" y="11988"/>
                  </a:cubicBezTo>
                  <a:cubicBezTo>
                    <a:pt x="16663" y="11851"/>
                    <a:pt x="16595" y="11714"/>
                    <a:pt x="16709" y="11577"/>
                  </a:cubicBezTo>
                  <a:cubicBezTo>
                    <a:pt x="16779" y="11473"/>
                    <a:pt x="16876" y="11394"/>
                    <a:pt x="17009" y="11394"/>
                  </a:cubicBezTo>
                  <a:close/>
                  <a:moveTo>
                    <a:pt x="20144" y="11473"/>
                  </a:moveTo>
                  <a:cubicBezTo>
                    <a:pt x="20383" y="11473"/>
                    <a:pt x="20573" y="11560"/>
                    <a:pt x="20703" y="11783"/>
                  </a:cubicBezTo>
                  <a:cubicBezTo>
                    <a:pt x="20818" y="12011"/>
                    <a:pt x="20703" y="12239"/>
                    <a:pt x="20589" y="12376"/>
                  </a:cubicBezTo>
                  <a:cubicBezTo>
                    <a:pt x="20247" y="12422"/>
                    <a:pt x="19904" y="12422"/>
                    <a:pt x="19608" y="12513"/>
                  </a:cubicBezTo>
                  <a:cubicBezTo>
                    <a:pt x="19392" y="12590"/>
                    <a:pt x="19183" y="12637"/>
                    <a:pt x="18969" y="12637"/>
                  </a:cubicBezTo>
                  <a:cubicBezTo>
                    <a:pt x="18799" y="12637"/>
                    <a:pt x="18626" y="12607"/>
                    <a:pt x="18444" y="12536"/>
                  </a:cubicBezTo>
                  <a:cubicBezTo>
                    <a:pt x="18558" y="12376"/>
                    <a:pt x="18649" y="12194"/>
                    <a:pt x="18900" y="12148"/>
                  </a:cubicBezTo>
                  <a:cubicBezTo>
                    <a:pt x="18991" y="12125"/>
                    <a:pt x="19060" y="12034"/>
                    <a:pt x="19128" y="11943"/>
                  </a:cubicBezTo>
                  <a:cubicBezTo>
                    <a:pt x="19380" y="11692"/>
                    <a:pt x="19631" y="11532"/>
                    <a:pt x="19973" y="11486"/>
                  </a:cubicBezTo>
                  <a:cubicBezTo>
                    <a:pt x="20032" y="11478"/>
                    <a:pt x="20090" y="11473"/>
                    <a:pt x="20144" y="11473"/>
                  </a:cubicBezTo>
                  <a:close/>
                  <a:moveTo>
                    <a:pt x="6785" y="11774"/>
                  </a:moveTo>
                  <a:cubicBezTo>
                    <a:pt x="6808" y="11774"/>
                    <a:pt x="6830" y="11777"/>
                    <a:pt x="6848" y="11783"/>
                  </a:cubicBezTo>
                  <a:cubicBezTo>
                    <a:pt x="6963" y="11829"/>
                    <a:pt x="7100" y="11897"/>
                    <a:pt x="7168" y="11988"/>
                  </a:cubicBezTo>
                  <a:cubicBezTo>
                    <a:pt x="7305" y="12239"/>
                    <a:pt x="7396" y="12490"/>
                    <a:pt x="7488" y="12742"/>
                  </a:cubicBezTo>
                  <a:cubicBezTo>
                    <a:pt x="7465" y="12833"/>
                    <a:pt x="7442" y="12924"/>
                    <a:pt x="7419" y="12947"/>
                  </a:cubicBezTo>
                  <a:cubicBezTo>
                    <a:pt x="7406" y="12954"/>
                    <a:pt x="7388" y="12956"/>
                    <a:pt x="7369" y="12956"/>
                  </a:cubicBezTo>
                  <a:cubicBezTo>
                    <a:pt x="7324" y="12956"/>
                    <a:pt x="7269" y="12940"/>
                    <a:pt x="7236" y="12924"/>
                  </a:cubicBezTo>
                  <a:cubicBezTo>
                    <a:pt x="7168" y="12879"/>
                    <a:pt x="7100" y="12810"/>
                    <a:pt x="7054" y="12742"/>
                  </a:cubicBezTo>
                  <a:cubicBezTo>
                    <a:pt x="6894" y="12513"/>
                    <a:pt x="6757" y="12285"/>
                    <a:pt x="6620" y="12057"/>
                  </a:cubicBezTo>
                  <a:cubicBezTo>
                    <a:pt x="6597" y="11988"/>
                    <a:pt x="6575" y="11851"/>
                    <a:pt x="6597" y="11829"/>
                  </a:cubicBezTo>
                  <a:cubicBezTo>
                    <a:pt x="6647" y="11795"/>
                    <a:pt x="6722" y="11774"/>
                    <a:pt x="6785" y="11774"/>
                  </a:cubicBezTo>
                  <a:close/>
                  <a:moveTo>
                    <a:pt x="14860" y="12947"/>
                  </a:moveTo>
                  <a:lnTo>
                    <a:pt x="14860" y="12947"/>
                  </a:lnTo>
                  <a:cubicBezTo>
                    <a:pt x="14906" y="12970"/>
                    <a:pt x="14951" y="12993"/>
                    <a:pt x="14951" y="12993"/>
                  </a:cubicBezTo>
                  <a:cubicBezTo>
                    <a:pt x="14929" y="13015"/>
                    <a:pt x="14929" y="13038"/>
                    <a:pt x="14906" y="13061"/>
                  </a:cubicBezTo>
                  <a:cubicBezTo>
                    <a:pt x="14906" y="13038"/>
                    <a:pt x="14883" y="13015"/>
                    <a:pt x="14860" y="12947"/>
                  </a:cubicBezTo>
                  <a:close/>
                  <a:moveTo>
                    <a:pt x="6460" y="13563"/>
                  </a:moveTo>
                  <a:lnTo>
                    <a:pt x="6460" y="13563"/>
                  </a:lnTo>
                  <a:cubicBezTo>
                    <a:pt x="6666" y="13586"/>
                    <a:pt x="6826" y="13609"/>
                    <a:pt x="7054" y="13632"/>
                  </a:cubicBezTo>
                  <a:cubicBezTo>
                    <a:pt x="6894" y="13746"/>
                    <a:pt x="6780" y="13837"/>
                    <a:pt x="6620" y="13951"/>
                  </a:cubicBezTo>
                  <a:cubicBezTo>
                    <a:pt x="6552" y="13792"/>
                    <a:pt x="6506" y="13700"/>
                    <a:pt x="6460" y="13563"/>
                  </a:cubicBezTo>
                  <a:close/>
                  <a:moveTo>
                    <a:pt x="18626" y="13015"/>
                  </a:moveTo>
                  <a:lnTo>
                    <a:pt x="18626" y="13015"/>
                  </a:lnTo>
                  <a:cubicBezTo>
                    <a:pt x="19014" y="13312"/>
                    <a:pt x="19334" y="13723"/>
                    <a:pt x="19836" y="13928"/>
                  </a:cubicBezTo>
                  <a:cubicBezTo>
                    <a:pt x="19927" y="13974"/>
                    <a:pt x="19996" y="14157"/>
                    <a:pt x="19996" y="14271"/>
                  </a:cubicBezTo>
                  <a:cubicBezTo>
                    <a:pt x="19973" y="14362"/>
                    <a:pt x="19813" y="14453"/>
                    <a:pt x="19722" y="14499"/>
                  </a:cubicBezTo>
                  <a:cubicBezTo>
                    <a:pt x="19685" y="14512"/>
                    <a:pt x="19647" y="14517"/>
                    <a:pt x="19609" y="14517"/>
                  </a:cubicBezTo>
                  <a:cubicBezTo>
                    <a:pt x="19438" y="14517"/>
                    <a:pt x="19272" y="14402"/>
                    <a:pt x="19197" y="14271"/>
                  </a:cubicBezTo>
                  <a:cubicBezTo>
                    <a:pt x="19174" y="14202"/>
                    <a:pt x="19151" y="14134"/>
                    <a:pt x="19106" y="14088"/>
                  </a:cubicBezTo>
                  <a:cubicBezTo>
                    <a:pt x="18763" y="13814"/>
                    <a:pt x="18626" y="13449"/>
                    <a:pt x="18626" y="13015"/>
                  </a:cubicBezTo>
                  <a:close/>
                  <a:moveTo>
                    <a:pt x="17973" y="12734"/>
                  </a:moveTo>
                  <a:cubicBezTo>
                    <a:pt x="17999" y="12734"/>
                    <a:pt x="18027" y="12737"/>
                    <a:pt x="18056" y="12742"/>
                  </a:cubicBezTo>
                  <a:cubicBezTo>
                    <a:pt x="18124" y="12947"/>
                    <a:pt x="18124" y="12947"/>
                    <a:pt x="18352" y="13015"/>
                  </a:cubicBezTo>
                  <a:cubicBezTo>
                    <a:pt x="18193" y="13723"/>
                    <a:pt x="17736" y="14157"/>
                    <a:pt x="17097" y="14568"/>
                  </a:cubicBezTo>
                  <a:cubicBezTo>
                    <a:pt x="17120" y="14385"/>
                    <a:pt x="17097" y="14248"/>
                    <a:pt x="17143" y="14134"/>
                  </a:cubicBezTo>
                  <a:cubicBezTo>
                    <a:pt x="17257" y="13769"/>
                    <a:pt x="17348" y="13404"/>
                    <a:pt x="17531" y="13061"/>
                  </a:cubicBezTo>
                  <a:cubicBezTo>
                    <a:pt x="17612" y="12898"/>
                    <a:pt x="17749" y="12734"/>
                    <a:pt x="17973" y="12734"/>
                  </a:cubicBezTo>
                  <a:close/>
                  <a:moveTo>
                    <a:pt x="7314" y="13570"/>
                  </a:moveTo>
                  <a:cubicBezTo>
                    <a:pt x="7350" y="13570"/>
                    <a:pt x="7392" y="13581"/>
                    <a:pt x="7442" y="13609"/>
                  </a:cubicBezTo>
                  <a:cubicBezTo>
                    <a:pt x="7579" y="13677"/>
                    <a:pt x="7784" y="13632"/>
                    <a:pt x="7898" y="13723"/>
                  </a:cubicBezTo>
                  <a:cubicBezTo>
                    <a:pt x="8127" y="13906"/>
                    <a:pt x="8332" y="14134"/>
                    <a:pt x="8515" y="14362"/>
                  </a:cubicBezTo>
                  <a:cubicBezTo>
                    <a:pt x="8606" y="14476"/>
                    <a:pt x="8811" y="14568"/>
                    <a:pt x="8697" y="14750"/>
                  </a:cubicBezTo>
                  <a:cubicBezTo>
                    <a:pt x="8691" y="14753"/>
                    <a:pt x="8682" y="14755"/>
                    <a:pt x="8669" y="14755"/>
                  </a:cubicBezTo>
                  <a:cubicBezTo>
                    <a:pt x="8588" y="14755"/>
                    <a:pt x="8386" y="14693"/>
                    <a:pt x="8286" y="14613"/>
                  </a:cubicBezTo>
                  <a:cubicBezTo>
                    <a:pt x="8058" y="14431"/>
                    <a:pt x="7876" y="14202"/>
                    <a:pt x="7693" y="13997"/>
                  </a:cubicBezTo>
                  <a:cubicBezTo>
                    <a:pt x="7613" y="13894"/>
                    <a:pt x="7567" y="13843"/>
                    <a:pt x="7525" y="13843"/>
                  </a:cubicBezTo>
                  <a:cubicBezTo>
                    <a:pt x="7482" y="13843"/>
                    <a:pt x="7442" y="13894"/>
                    <a:pt x="7373" y="13997"/>
                  </a:cubicBezTo>
                  <a:cubicBezTo>
                    <a:pt x="7236" y="14225"/>
                    <a:pt x="7077" y="14431"/>
                    <a:pt x="6894" y="14659"/>
                  </a:cubicBezTo>
                  <a:cubicBezTo>
                    <a:pt x="6689" y="14248"/>
                    <a:pt x="6689" y="14157"/>
                    <a:pt x="6940" y="13883"/>
                  </a:cubicBezTo>
                  <a:cubicBezTo>
                    <a:pt x="6985" y="13837"/>
                    <a:pt x="7031" y="13792"/>
                    <a:pt x="7054" y="13769"/>
                  </a:cubicBezTo>
                  <a:cubicBezTo>
                    <a:pt x="7140" y="13682"/>
                    <a:pt x="7201" y="13570"/>
                    <a:pt x="7314" y="13570"/>
                  </a:cubicBezTo>
                  <a:close/>
                  <a:moveTo>
                    <a:pt x="14655" y="7629"/>
                  </a:moveTo>
                  <a:cubicBezTo>
                    <a:pt x="14814" y="7652"/>
                    <a:pt x="14860" y="7766"/>
                    <a:pt x="14814" y="7880"/>
                  </a:cubicBezTo>
                  <a:cubicBezTo>
                    <a:pt x="14655" y="8268"/>
                    <a:pt x="14632" y="8656"/>
                    <a:pt x="14723" y="9044"/>
                  </a:cubicBezTo>
                  <a:cubicBezTo>
                    <a:pt x="14541" y="9021"/>
                    <a:pt x="14381" y="9021"/>
                    <a:pt x="14221" y="8998"/>
                  </a:cubicBezTo>
                  <a:cubicBezTo>
                    <a:pt x="14150" y="8987"/>
                    <a:pt x="14081" y="8982"/>
                    <a:pt x="14015" y="8982"/>
                  </a:cubicBezTo>
                  <a:cubicBezTo>
                    <a:pt x="13522" y="8982"/>
                    <a:pt x="13149" y="9274"/>
                    <a:pt x="12988" y="9797"/>
                  </a:cubicBezTo>
                  <a:cubicBezTo>
                    <a:pt x="13080" y="9843"/>
                    <a:pt x="13194" y="9911"/>
                    <a:pt x="13308" y="9957"/>
                  </a:cubicBezTo>
                  <a:cubicBezTo>
                    <a:pt x="13466" y="10007"/>
                    <a:pt x="13621" y="10030"/>
                    <a:pt x="13776" y="10030"/>
                  </a:cubicBezTo>
                  <a:cubicBezTo>
                    <a:pt x="14180" y="10030"/>
                    <a:pt x="14571" y="9875"/>
                    <a:pt x="14951" y="9660"/>
                  </a:cubicBezTo>
                  <a:cubicBezTo>
                    <a:pt x="15225" y="10139"/>
                    <a:pt x="15431" y="10619"/>
                    <a:pt x="15362" y="11167"/>
                  </a:cubicBezTo>
                  <a:cubicBezTo>
                    <a:pt x="15294" y="11669"/>
                    <a:pt x="15202" y="12171"/>
                    <a:pt x="15111" y="12696"/>
                  </a:cubicBezTo>
                  <a:cubicBezTo>
                    <a:pt x="15043" y="12627"/>
                    <a:pt x="14997" y="12582"/>
                    <a:pt x="14951" y="12513"/>
                  </a:cubicBezTo>
                  <a:cubicBezTo>
                    <a:pt x="14655" y="12239"/>
                    <a:pt x="14404" y="11943"/>
                    <a:pt x="13993" y="11829"/>
                  </a:cubicBezTo>
                  <a:cubicBezTo>
                    <a:pt x="13930" y="11811"/>
                    <a:pt x="13868" y="11796"/>
                    <a:pt x="13808" y="11796"/>
                  </a:cubicBezTo>
                  <a:cubicBezTo>
                    <a:pt x="13715" y="11796"/>
                    <a:pt x="13629" y="11831"/>
                    <a:pt x="13559" y="11943"/>
                  </a:cubicBezTo>
                  <a:cubicBezTo>
                    <a:pt x="13673" y="12080"/>
                    <a:pt x="13764" y="12217"/>
                    <a:pt x="13879" y="12331"/>
                  </a:cubicBezTo>
                  <a:cubicBezTo>
                    <a:pt x="14221" y="12719"/>
                    <a:pt x="14495" y="13198"/>
                    <a:pt x="14997" y="13426"/>
                  </a:cubicBezTo>
                  <a:cubicBezTo>
                    <a:pt x="15066" y="13449"/>
                    <a:pt x="15134" y="13518"/>
                    <a:pt x="15134" y="13586"/>
                  </a:cubicBezTo>
                  <a:cubicBezTo>
                    <a:pt x="15202" y="13860"/>
                    <a:pt x="15248" y="14157"/>
                    <a:pt x="15271" y="14431"/>
                  </a:cubicBezTo>
                  <a:cubicBezTo>
                    <a:pt x="15271" y="14613"/>
                    <a:pt x="15225" y="14819"/>
                    <a:pt x="14997" y="14910"/>
                  </a:cubicBezTo>
                  <a:cubicBezTo>
                    <a:pt x="14951" y="14819"/>
                    <a:pt x="14883" y="14750"/>
                    <a:pt x="14860" y="14659"/>
                  </a:cubicBezTo>
                  <a:cubicBezTo>
                    <a:pt x="14746" y="14339"/>
                    <a:pt x="14541" y="14088"/>
                    <a:pt x="14312" y="13883"/>
                  </a:cubicBezTo>
                  <a:cubicBezTo>
                    <a:pt x="13993" y="13586"/>
                    <a:pt x="13673" y="13289"/>
                    <a:pt x="13399" y="12970"/>
                  </a:cubicBezTo>
                  <a:cubicBezTo>
                    <a:pt x="12829" y="12354"/>
                    <a:pt x="12190" y="11760"/>
                    <a:pt x="11847" y="10916"/>
                  </a:cubicBezTo>
                  <a:cubicBezTo>
                    <a:pt x="11893" y="10870"/>
                    <a:pt x="11961" y="10779"/>
                    <a:pt x="12053" y="10710"/>
                  </a:cubicBezTo>
                  <a:cubicBezTo>
                    <a:pt x="12441" y="10391"/>
                    <a:pt x="12669" y="9980"/>
                    <a:pt x="12851" y="9523"/>
                  </a:cubicBezTo>
                  <a:cubicBezTo>
                    <a:pt x="12920" y="9386"/>
                    <a:pt x="12988" y="9204"/>
                    <a:pt x="12851" y="9112"/>
                  </a:cubicBezTo>
                  <a:cubicBezTo>
                    <a:pt x="12830" y="9102"/>
                    <a:pt x="12804" y="9097"/>
                    <a:pt x="12775" y="9097"/>
                  </a:cubicBezTo>
                  <a:cubicBezTo>
                    <a:pt x="12678" y="9097"/>
                    <a:pt x="12546" y="9146"/>
                    <a:pt x="12441" y="9181"/>
                  </a:cubicBezTo>
                  <a:cubicBezTo>
                    <a:pt x="12395" y="9181"/>
                    <a:pt x="12372" y="9204"/>
                    <a:pt x="12349" y="9226"/>
                  </a:cubicBezTo>
                  <a:cubicBezTo>
                    <a:pt x="12144" y="9455"/>
                    <a:pt x="11938" y="9660"/>
                    <a:pt x="11756" y="9888"/>
                  </a:cubicBezTo>
                  <a:cubicBezTo>
                    <a:pt x="11710" y="9957"/>
                    <a:pt x="11710" y="10071"/>
                    <a:pt x="11687" y="10185"/>
                  </a:cubicBezTo>
                  <a:lnTo>
                    <a:pt x="11687" y="10162"/>
                  </a:lnTo>
                  <a:cubicBezTo>
                    <a:pt x="11619" y="10299"/>
                    <a:pt x="11528" y="10436"/>
                    <a:pt x="11436" y="10573"/>
                  </a:cubicBezTo>
                  <a:cubicBezTo>
                    <a:pt x="11231" y="10345"/>
                    <a:pt x="11048" y="10139"/>
                    <a:pt x="10866" y="9911"/>
                  </a:cubicBezTo>
                  <a:cubicBezTo>
                    <a:pt x="10820" y="9866"/>
                    <a:pt x="10752" y="9774"/>
                    <a:pt x="10774" y="9729"/>
                  </a:cubicBezTo>
                  <a:cubicBezTo>
                    <a:pt x="10843" y="9409"/>
                    <a:pt x="10911" y="9112"/>
                    <a:pt x="11003" y="8816"/>
                  </a:cubicBezTo>
                  <a:cubicBezTo>
                    <a:pt x="10889" y="8633"/>
                    <a:pt x="10660" y="8496"/>
                    <a:pt x="10683" y="8199"/>
                  </a:cubicBezTo>
                  <a:lnTo>
                    <a:pt x="10683" y="8199"/>
                  </a:lnTo>
                  <a:cubicBezTo>
                    <a:pt x="10797" y="8245"/>
                    <a:pt x="10911" y="8268"/>
                    <a:pt x="10980" y="8313"/>
                  </a:cubicBezTo>
                  <a:cubicBezTo>
                    <a:pt x="11117" y="8405"/>
                    <a:pt x="11208" y="8519"/>
                    <a:pt x="11322" y="8610"/>
                  </a:cubicBezTo>
                  <a:cubicBezTo>
                    <a:pt x="11458" y="8688"/>
                    <a:pt x="11577" y="8831"/>
                    <a:pt x="11735" y="8831"/>
                  </a:cubicBezTo>
                  <a:cubicBezTo>
                    <a:pt x="11763" y="8831"/>
                    <a:pt x="11793" y="8826"/>
                    <a:pt x="11824" y="8816"/>
                  </a:cubicBezTo>
                  <a:cubicBezTo>
                    <a:pt x="12098" y="8770"/>
                    <a:pt x="12372" y="8679"/>
                    <a:pt x="12600" y="8496"/>
                  </a:cubicBezTo>
                  <a:cubicBezTo>
                    <a:pt x="12555" y="8382"/>
                    <a:pt x="12532" y="8291"/>
                    <a:pt x="12486" y="8154"/>
                  </a:cubicBezTo>
                  <a:cubicBezTo>
                    <a:pt x="12737" y="8131"/>
                    <a:pt x="12966" y="8085"/>
                    <a:pt x="13217" y="8062"/>
                  </a:cubicBezTo>
                  <a:lnTo>
                    <a:pt x="13217" y="8062"/>
                  </a:lnTo>
                  <a:cubicBezTo>
                    <a:pt x="13217" y="8222"/>
                    <a:pt x="13103" y="8405"/>
                    <a:pt x="13285" y="8519"/>
                  </a:cubicBezTo>
                  <a:cubicBezTo>
                    <a:pt x="13397" y="8567"/>
                    <a:pt x="13520" y="8626"/>
                    <a:pt x="13646" y="8626"/>
                  </a:cubicBezTo>
                  <a:cubicBezTo>
                    <a:pt x="13700" y="8626"/>
                    <a:pt x="13755" y="8615"/>
                    <a:pt x="13810" y="8587"/>
                  </a:cubicBezTo>
                  <a:cubicBezTo>
                    <a:pt x="14084" y="8450"/>
                    <a:pt x="14312" y="8291"/>
                    <a:pt x="14449" y="8017"/>
                  </a:cubicBezTo>
                  <a:cubicBezTo>
                    <a:pt x="14495" y="7880"/>
                    <a:pt x="14586" y="7766"/>
                    <a:pt x="14655" y="7629"/>
                  </a:cubicBezTo>
                  <a:close/>
                  <a:moveTo>
                    <a:pt x="1880" y="12802"/>
                  </a:moveTo>
                  <a:cubicBezTo>
                    <a:pt x="1998" y="12802"/>
                    <a:pt x="2038" y="12935"/>
                    <a:pt x="2078" y="13015"/>
                  </a:cubicBezTo>
                  <a:cubicBezTo>
                    <a:pt x="2397" y="13586"/>
                    <a:pt x="2512" y="14180"/>
                    <a:pt x="2306" y="14796"/>
                  </a:cubicBezTo>
                  <a:cubicBezTo>
                    <a:pt x="2261" y="14910"/>
                    <a:pt x="2215" y="15001"/>
                    <a:pt x="2169" y="15093"/>
                  </a:cubicBezTo>
                  <a:cubicBezTo>
                    <a:pt x="2009" y="14659"/>
                    <a:pt x="1850" y="14225"/>
                    <a:pt x="1713" y="13769"/>
                  </a:cubicBezTo>
                  <a:cubicBezTo>
                    <a:pt x="1644" y="13586"/>
                    <a:pt x="1599" y="13381"/>
                    <a:pt x="1576" y="13175"/>
                  </a:cubicBezTo>
                  <a:cubicBezTo>
                    <a:pt x="1553" y="12993"/>
                    <a:pt x="1690" y="12879"/>
                    <a:pt x="1827" y="12810"/>
                  </a:cubicBezTo>
                  <a:cubicBezTo>
                    <a:pt x="1846" y="12805"/>
                    <a:pt x="1864" y="12802"/>
                    <a:pt x="1880" y="12802"/>
                  </a:cubicBezTo>
                  <a:close/>
                  <a:moveTo>
                    <a:pt x="757" y="14302"/>
                  </a:moveTo>
                  <a:cubicBezTo>
                    <a:pt x="1174" y="14302"/>
                    <a:pt x="1688" y="14643"/>
                    <a:pt x="1873" y="15093"/>
                  </a:cubicBezTo>
                  <a:cubicBezTo>
                    <a:pt x="1804" y="15115"/>
                    <a:pt x="1713" y="15138"/>
                    <a:pt x="1644" y="15138"/>
                  </a:cubicBezTo>
                  <a:cubicBezTo>
                    <a:pt x="1530" y="15093"/>
                    <a:pt x="1439" y="15070"/>
                    <a:pt x="1325" y="15024"/>
                  </a:cubicBezTo>
                  <a:cubicBezTo>
                    <a:pt x="1074" y="14956"/>
                    <a:pt x="845" y="14910"/>
                    <a:pt x="617" y="14819"/>
                  </a:cubicBezTo>
                  <a:cubicBezTo>
                    <a:pt x="457" y="14773"/>
                    <a:pt x="320" y="14705"/>
                    <a:pt x="275" y="14476"/>
                  </a:cubicBezTo>
                  <a:cubicBezTo>
                    <a:pt x="389" y="14431"/>
                    <a:pt x="503" y="14362"/>
                    <a:pt x="617" y="14317"/>
                  </a:cubicBezTo>
                  <a:cubicBezTo>
                    <a:pt x="662" y="14307"/>
                    <a:pt x="709" y="14302"/>
                    <a:pt x="757" y="14302"/>
                  </a:cubicBezTo>
                  <a:close/>
                  <a:moveTo>
                    <a:pt x="3356" y="13769"/>
                  </a:moveTo>
                  <a:lnTo>
                    <a:pt x="3356" y="13769"/>
                  </a:lnTo>
                  <a:cubicBezTo>
                    <a:pt x="3470" y="14476"/>
                    <a:pt x="3105" y="14933"/>
                    <a:pt x="2649" y="15366"/>
                  </a:cubicBezTo>
                  <a:cubicBezTo>
                    <a:pt x="2466" y="15344"/>
                    <a:pt x="2375" y="15275"/>
                    <a:pt x="2443" y="15070"/>
                  </a:cubicBezTo>
                  <a:cubicBezTo>
                    <a:pt x="2512" y="14819"/>
                    <a:pt x="2534" y="14545"/>
                    <a:pt x="2626" y="14294"/>
                  </a:cubicBezTo>
                  <a:cubicBezTo>
                    <a:pt x="2694" y="14157"/>
                    <a:pt x="2831" y="14020"/>
                    <a:pt x="2945" y="13906"/>
                  </a:cubicBezTo>
                  <a:cubicBezTo>
                    <a:pt x="3037" y="13837"/>
                    <a:pt x="3174" y="13814"/>
                    <a:pt x="3356" y="13769"/>
                  </a:cubicBezTo>
                  <a:close/>
                  <a:moveTo>
                    <a:pt x="1370" y="15344"/>
                  </a:moveTo>
                  <a:cubicBezTo>
                    <a:pt x="1370" y="15366"/>
                    <a:pt x="1370" y="15366"/>
                    <a:pt x="1370" y="15389"/>
                  </a:cubicBezTo>
                  <a:cubicBezTo>
                    <a:pt x="1348" y="15389"/>
                    <a:pt x="1348" y="15366"/>
                    <a:pt x="1348" y="15366"/>
                  </a:cubicBezTo>
                  <a:cubicBezTo>
                    <a:pt x="1348" y="15366"/>
                    <a:pt x="1348" y="15344"/>
                    <a:pt x="1348" y="15344"/>
                  </a:cubicBezTo>
                  <a:close/>
                  <a:moveTo>
                    <a:pt x="11870" y="15458"/>
                  </a:moveTo>
                  <a:cubicBezTo>
                    <a:pt x="11916" y="15458"/>
                    <a:pt x="11938" y="15458"/>
                    <a:pt x="11938" y="15481"/>
                  </a:cubicBezTo>
                  <a:cubicBezTo>
                    <a:pt x="11938" y="15503"/>
                    <a:pt x="11938" y="15526"/>
                    <a:pt x="11916" y="15549"/>
                  </a:cubicBezTo>
                  <a:lnTo>
                    <a:pt x="11870" y="15549"/>
                  </a:lnTo>
                  <a:cubicBezTo>
                    <a:pt x="11870" y="15503"/>
                    <a:pt x="11870" y="15481"/>
                    <a:pt x="11870" y="15458"/>
                  </a:cubicBezTo>
                  <a:close/>
                  <a:moveTo>
                    <a:pt x="7419" y="15275"/>
                  </a:moveTo>
                  <a:cubicBezTo>
                    <a:pt x="7419" y="15389"/>
                    <a:pt x="7396" y="15481"/>
                    <a:pt x="7373" y="15572"/>
                  </a:cubicBezTo>
                  <a:lnTo>
                    <a:pt x="7282" y="15572"/>
                  </a:lnTo>
                  <a:lnTo>
                    <a:pt x="7328" y="15275"/>
                  </a:lnTo>
                  <a:close/>
                  <a:moveTo>
                    <a:pt x="320" y="15732"/>
                  </a:moveTo>
                  <a:cubicBezTo>
                    <a:pt x="343" y="15755"/>
                    <a:pt x="366" y="15777"/>
                    <a:pt x="366" y="15800"/>
                  </a:cubicBezTo>
                  <a:lnTo>
                    <a:pt x="320" y="15846"/>
                  </a:lnTo>
                  <a:cubicBezTo>
                    <a:pt x="298" y="15823"/>
                    <a:pt x="275" y="15800"/>
                    <a:pt x="275" y="15777"/>
                  </a:cubicBezTo>
                  <a:cubicBezTo>
                    <a:pt x="275" y="15777"/>
                    <a:pt x="298" y="15755"/>
                    <a:pt x="320" y="15732"/>
                  </a:cubicBezTo>
                  <a:close/>
                  <a:moveTo>
                    <a:pt x="4758" y="15634"/>
                  </a:moveTo>
                  <a:cubicBezTo>
                    <a:pt x="4994" y="15634"/>
                    <a:pt x="5186" y="15813"/>
                    <a:pt x="5433" y="15937"/>
                  </a:cubicBezTo>
                  <a:cubicBezTo>
                    <a:pt x="5269" y="16019"/>
                    <a:pt x="5110" y="16071"/>
                    <a:pt x="4961" y="16071"/>
                  </a:cubicBezTo>
                  <a:cubicBezTo>
                    <a:pt x="4820" y="16071"/>
                    <a:pt x="4688" y="16025"/>
                    <a:pt x="4566" y="15914"/>
                  </a:cubicBezTo>
                  <a:cubicBezTo>
                    <a:pt x="4520" y="15869"/>
                    <a:pt x="4497" y="15777"/>
                    <a:pt x="4520" y="15709"/>
                  </a:cubicBezTo>
                  <a:cubicBezTo>
                    <a:pt x="4520" y="15686"/>
                    <a:pt x="4612" y="15663"/>
                    <a:pt x="4680" y="15640"/>
                  </a:cubicBezTo>
                  <a:cubicBezTo>
                    <a:pt x="4707" y="15636"/>
                    <a:pt x="4732" y="15634"/>
                    <a:pt x="4758" y="15634"/>
                  </a:cubicBezTo>
                  <a:close/>
                  <a:moveTo>
                    <a:pt x="1435" y="15538"/>
                  </a:moveTo>
                  <a:cubicBezTo>
                    <a:pt x="1604" y="15538"/>
                    <a:pt x="1779" y="15571"/>
                    <a:pt x="1964" y="15663"/>
                  </a:cubicBezTo>
                  <a:cubicBezTo>
                    <a:pt x="1629" y="15963"/>
                    <a:pt x="1301" y="16105"/>
                    <a:pt x="1031" y="16105"/>
                  </a:cubicBezTo>
                  <a:cubicBezTo>
                    <a:pt x="767" y="16105"/>
                    <a:pt x="559" y="15969"/>
                    <a:pt x="457" y="15709"/>
                  </a:cubicBezTo>
                  <a:cubicBezTo>
                    <a:pt x="790" y="15664"/>
                    <a:pt x="1102" y="15538"/>
                    <a:pt x="1435" y="15538"/>
                  </a:cubicBezTo>
                  <a:close/>
                  <a:moveTo>
                    <a:pt x="2535" y="15806"/>
                  </a:moveTo>
                  <a:cubicBezTo>
                    <a:pt x="2652" y="15806"/>
                    <a:pt x="2749" y="15858"/>
                    <a:pt x="2808" y="16006"/>
                  </a:cubicBezTo>
                  <a:cubicBezTo>
                    <a:pt x="2922" y="16257"/>
                    <a:pt x="3174" y="16485"/>
                    <a:pt x="2945" y="16827"/>
                  </a:cubicBezTo>
                  <a:cubicBezTo>
                    <a:pt x="2603" y="16553"/>
                    <a:pt x="2420" y="16211"/>
                    <a:pt x="2329" y="15846"/>
                  </a:cubicBezTo>
                  <a:cubicBezTo>
                    <a:pt x="2402" y="15822"/>
                    <a:pt x="2472" y="15806"/>
                    <a:pt x="2535" y="15806"/>
                  </a:cubicBezTo>
                  <a:close/>
                  <a:moveTo>
                    <a:pt x="8834" y="16645"/>
                  </a:moveTo>
                  <a:cubicBezTo>
                    <a:pt x="8857" y="16713"/>
                    <a:pt x="8880" y="16759"/>
                    <a:pt x="8903" y="16804"/>
                  </a:cubicBezTo>
                  <a:cubicBezTo>
                    <a:pt x="8880" y="16827"/>
                    <a:pt x="8857" y="16827"/>
                    <a:pt x="8834" y="16827"/>
                  </a:cubicBezTo>
                  <a:cubicBezTo>
                    <a:pt x="8834" y="16782"/>
                    <a:pt x="8834" y="16713"/>
                    <a:pt x="8834" y="16645"/>
                  </a:cubicBezTo>
                  <a:close/>
                  <a:moveTo>
                    <a:pt x="5783" y="16161"/>
                  </a:moveTo>
                  <a:cubicBezTo>
                    <a:pt x="5847" y="16161"/>
                    <a:pt x="5925" y="16214"/>
                    <a:pt x="6004" y="16234"/>
                  </a:cubicBezTo>
                  <a:cubicBezTo>
                    <a:pt x="5766" y="16647"/>
                    <a:pt x="5362" y="16949"/>
                    <a:pt x="4962" y="16949"/>
                  </a:cubicBezTo>
                  <a:cubicBezTo>
                    <a:pt x="4786" y="16949"/>
                    <a:pt x="4612" y="16891"/>
                    <a:pt x="4452" y="16759"/>
                  </a:cubicBezTo>
                  <a:cubicBezTo>
                    <a:pt x="4429" y="16531"/>
                    <a:pt x="4634" y="16462"/>
                    <a:pt x="4794" y="16394"/>
                  </a:cubicBezTo>
                  <a:cubicBezTo>
                    <a:pt x="5114" y="16302"/>
                    <a:pt x="5433" y="16234"/>
                    <a:pt x="5753" y="16165"/>
                  </a:cubicBezTo>
                  <a:cubicBezTo>
                    <a:pt x="5762" y="16162"/>
                    <a:pt x="5772" y="16161"/>
                    <a:pt x="5783" y="16161"/>
                  </a:cubicBezTo>
                  <a:close/>
                  <a:moveTo>
                    <a:pt x="16159" y="16944"/>
                  </a:moveTo>
                  <a:cubicBezTo>
                    <a:pt x="16129" y="16974"/>
                    <a:pt x="16111" y="16996"/>
                    <a:pt x="16093" y="17033"/>
                  </a:cubicBezTo>
                  <a:cubicBezTo>
                    <a:pt x="16070" y="17010"/>
                    <a:pt x="16070" y="16987"/>
                    <a:pt x="16047" y="16987"/>
                  </a:cubicBezTo>
                  <a:cubicBezTo>
                    <a:pt x="16084" y="16968"/>
                    <a:pt x="16122" y="16950"/>
                    <a:pt x="16159" y="16944"/>
                  </a:cubicBezTo>
                  <a:close/>
                  <a:moveTo>
                    <a:pt x="1793" y="16026"/>
                  </a:moveTo>
                  <a:cubicBezTo>
                    <a:pt x="1984" y="16026"/>
                    <a:pt x="2141" y="16197"/>
                    <a:pt x="2055" y="16348"/>
                  </a:cubicBezTo>
                  <a:cubicBezTo>
                    <a:pt x="1941" y="16576"/>
                    <a:pt x="1804" y="16782"/>
                    <a:pt x="1621" y="16941"/>
                  </a:cubicBezTo>
                  <a:cubicBezTo>
                    <a:pt x="1530" y="17056"/>
                    <a:pt x="1348" y="17056"/>
                    <a:pt x="1142" y="17124"/>
                  </a:cubicBezTo>
                  <a:cubicBezTo>
                    <a:pt x="1096" y="16782"/>
                    <a:pt x="1256" y="16576"/>
                    <a:pt x="1393" y="16348"/>
                  </a:cubicBezTo>
                  <a:cubicBezTo>
                    <a:pt x="1484" y="16211"/>
                    <a:pt x="1576" y="16074"/>
                    <a:pt x="1758" y="16028"/>
                  </a:cubicBezTo>
                  <a:cubicBezTo>
                    <a:pt x="1770" y="16027"/>
                    <a:pt x="1782" y="16026"/>
                    <a:pt x="1793" y="16026"/>
                  </a:cubicBezTo>
                  <a:close/>
                  <a:moveTo>
                    <a:pt x="16207" y="17261"/>
                  </a:moveTo>
                  <a:cubicBezTo>
                    <a:pt x="16230" y="17261"/>
                    <a:pt x="16252" y="17284"/>
                    <a:pt x="16252" y="17284"/>
                  </a:cubicBezTo>
                  <a:cubicBezTo>
                    <a:pt x="16275" y="17307"/>
                    <a:pt x="16252" y="17329"/>
                    <a:pt x="16252" y="17352"/>
                  </a:cubicBezTo>
                  <a:cubicBezTo>
                    <a:pt x="16230" y="17329"/>
                    <a:pt x="16207" y="17329"/>
                    <a:pt x="16207" y="17307"/>
                  </a:cubicBezTo>
                  <a:cubicBezTo>
                    <a:pt x="16184" y="17307"/>
                    <a:pt x="16207" y="17284"/>
                    <a:pt x="16207" y="17261"/>
                  </a:cubicBezTo>
                  <a:close/>
                  <a:moveTo>
                    <a:pt x="5913" y="13723"/>
                  </a:moveTo>
                  <a:cubicBezTo>
                    <a:pt x="6643" y="13974"/>
                    <a:pt x="6620" y="14682"/>
                    <a:pt x="6780" y="15298"/>
                  </a:cubicBezTo>
                  <a:cubicBezTo>
                    <a:pt x="6803" y="15298"/>
                    <a:pt x="6826" y="15275"/>
                    <a:pt x="6848" y="15275"/>
                  </a:cubicBezTo>
                  <a:cubicBezTo>
                    <a:pt x="6848" y="15184"/>
                    <a:pt x="6848" y="15070"/>
                    <a:pt x="6848" y="15047"/>
                  </a:cubicBezTo>
                  <a:cubicBezTo>
                    <a:pt x="7122" y="14773"/>
                    <a:pt x="7373" y="14545"/>
                    <a:pt x="7624" y="14317"/>
                  </a:cubicBezTo>
                  <a:cubicBezTo>
                    <a:pt x="7693" y="14408"/>
                    <a:pt x="7830" y="14522"/>
                    <a:pt x="7853" y="14636"/>
                  </a:cubicBezTo>
                  <a:cubicBezTo>
                    <a:pt x="7943" y="15063"/>
                    <a:pt x="7988" y="15489"/>
                    <a:pt x="7881" y="15916"/>
                  </a:cubicBezTo>
                  <a:lnTo>
                    <a:pt x="7881" y="15916"/>
                  </a:lnTo>
                  <a:cubicBezTo>
                    <a:pt x="7873" y="15916"/>
                    <a:pt x="7865" y="15916"/>
                    <a:pt x="7857" y="15916"/>
                  </a:cubicBezTo>
                  <a:cubicBezTo>
                    <a:pt x="7670" y="15916"/>
                    <a:pt x="7670" y="15767"/>
                    <a:pt x="7670" y="15618"/>
                  </a:cubicBezTo>
                  <a:cubicBezTo>
                    <a:pt x="7670" y="15549"/>
                    <a:pt x="7693" y="15458"/>
                    <a:pt x="7693" y="15366"/>
                  </a:cubicBezTo>
                  <a:cubicBezTo>
                    <a:pt x="7716" y="15161"/>
                    <a:pt x="7579" y="15070"/>
                    <a:pt x="7396" y="15047"/>
                  </a:cubicBezTo>
                  <a:cubicBezTo>
                    <a:pt x="7378" y="15045"/>
                    <a:pt x="7360" y="15043"/>
                    <a:pt x="7343" y="15043"/>
                  </a:cubicBezTo>
                  <a:cubicBezTo>
                    <a:pt x="7187" y="15043"/>
                    <a:pt x="7070" y="15136"/>
                    <a:pt x="7008" y="15321"/>
                  </a:cubicBezTo>
                  <a:cubicBezTo>
                    <a:pt x="6940" y="15595"/>
                    <a:pt x="7100" y="15823"/>
                    <a:pt x="7442" y="15869"/>
                  </a:cubicBezTo>
                  <a:cubicBezTo>
                    <a:pt x="7533" y="15891"/>
                    <a:pt x="7647" y="15937"/>
                    <a:pt x="7670" y="15983"/>
                  </a:cubicBezTo>
                  <a:cubicBezTo>
                    <a:pt x="7853" y="16462"/>
                    <a:pt x="7921" y="16941"/>
                    <a:pt x="7784" y="17421"/>
                  </a:cubicBezTo>
                  <a:cubicBezTo>
                    <a:pt x="7784" y="17458"/>
                    <a:pt x="7693" y="17495"/>
                    <a:pt x="7647" y="17495"/>
                  </a:cubicBezTo>
                  <a:cubicBezTo>
                    <a:pt x="7637" y="17495"/>
                    <a:pt x="7629" y="17493"/>
                    <a:pt x="7624" y="17489"/>
                  </a:cubicBezTo>
                  <a:cubicBezTo>
                    <a:pt x="7533" y="17398"/>
                    <a:pt x="7442" y="17284"/>
                    <a:pt x="7373" y="17170"/>
                  </a:cubicBezTo>
                  <a:cubicBezTo>
                    <a:pt x="7214" y="16941"/>
                    <a:pt x="7077" y="16690"/>
                    <a:pt x="6917" y="16462"/>
                  </a:cubicBezTo>
                  <a:cubicBezTo>
                    <a:pt x="6689" y="16120"/>
                    <a:pt x="6323" y="15869"/>
                    <a:pt x="6164" y="15481"/>
                  </a:cubicBezTo>
                  <a:cubicBezTo>
                    <a:pt x="6027" y="15184"/>
                    <a:pt x="5798" y="14933"/>
                    <a:pt x="5639" y="14636"/>
                  </a:cubicBezTo>
                  <a:cubicBezTo>
                    <a:pt x="5479" y="14385"/>
                    <a:pt x="5525" y="14225"/>
                    <a:pt x="5707" y="13997"/>
                  </a:cubicBezTo>
                  <a:cubicBezTo>
                    <a:pt x="5776" y="13906"/>
                    <a:pt x="5844" y="13814"/>
                    <a:pt x="5913" y="13723"/>
                  </a:cubicBezTo>
                  <a:close/>
                  <a:moveTo>
                    <a:pt x="4817" y="17466"/>
                  </a:moveTo>
                  <a:cubicBezTo>
                    <a:pt x="4840" y="17466"/>
                    <a:pt x="4840" y="17466"/>
                    <a:pt x="4863" y="17489"/>
                  </a:cubicBezTo>
                  <a:cubicBezTo>
                    <a:pt x="4863" y="17489"/>
                    <a:pt x="4840" y="17512"/>
                    <a:pt x="4817" y="17535"/>
                  </a:cubicBezTo>
                  <a:cubicBezTo>
                    <a:pt x="4817" y="17535"/>
                    <a:pt x="4794" y="17512"/>
                    <a:pt x="4771" y="17512"/>
                  </a:cubicBezTo>
                  <a:cubicBezTo>
                    <a:pt x="4794" y="17489"/>
                    <a:pt x="4794" y="17466"/>
                    <a:pt x="4817" y="17466"/>
                  </a:cubicBezTo>
                  <a:close/>
                  <a:moveTo>
                    <a:pt x="8378" y="17444"/>
                  </a:moveTo>
                  <a:cubicBezTo>
                    <a:pt x="8401" y="17466"/>
                    <a:pt x="8423" y="17489"/>
                    <a:pt x="8401" y="17489"/>
                  </a:cubicBezTo>
                  <a:cubicBezTo>
                    <a:pt x="8401" y="17512"/>
                    <a:pt x="8378" y="17535"/>
                    <a:pt x="8355" y="17558"/>
                  </a:cubicBezTo>
                  <a:cubicBezTo>
                    <a:pt x="8355" y="17535"/>
                    <a:pt x="8332" y="17512"/>
                    <a:pt x="8332" y="17489"/>
                  </a:cubicBezTo>
                  <a:cubicBezTo>
                    <a:pt x="8355" y="17466"/>
                    <a:pt x="8355" y="17466"/>
                    <a:pt x="8378" y="17444"/>
                  </a:cubicBezTo>
                  <a:close/>
                  <a:moveTo>
                    <a:pt x="3379" y="17809"/>
                  </a:moveTo>
                  <a:lnTo>
                    <a:pt x="3402" y="17832"/>
                  </a:lnTo>
                  <a:lnTo>
                    <a:pt x="3356" y="17832"/>
                  </a:lnTo>
                  <a:cubicBezTo>
                    <a:pt x="3356" y="17832"/>
                    <a:pt x="3356" y="17809"/>
                    <a:pt x="3356" y="17809"/>
                  </a:cubicBezTo>
                  <a:close/>
                  <a:moveTo>
                    <a:pt x="9095" y="17366"/>
                  </a:moveTo>
                  <a:lnTo>
                    <a:pt x="9095" y="17366"/>
                  </a:lnTo>
                  <a:cubicBezTo>
                    <a:pt x="9275" y="17613"/>
                    <a:pt x="9477" y="17883"/>
                    <a:pt x="9679" y="18174"/>
                  </a:cubicBezTo>
                  <a:cubicBezTo>
                    <a:pt x="9451" y="18151"/>
                    <a:pt x="9245" y="17969"/>
                    <a:pt x="9199" y="17786"/>
                  </a:cubicBezTo>
                  <a:cubicBezTo>
                    <a:pt x="9157" y="17659"/>
                    <a:pt x="9135" y="17514"/>
                    <a:pt x="9095" y="17366"/>
                  </a:cubicBezTo>
                  <a:close/>
                  <a:moveTo>
                    <a:pt x="6232" y="16553"/>
                  </a:moveTo>
                  <a:cubicBezTo>
                    <a:pt x="7122" y="17078"/>
                    <a:pt x="7624" y="17923"/>
                    <a:pt x="8058" y="18836"/>
                  </a:cubicBezTo>
                  <a:cubicBezTo>
                    <a:pt x="7967" y="18813"/>
                    <a:pt x="7876" y="18813"/>
                    <a:pt x="7784" y="18767"/>
                  </a:cubicBezTo>
                  <a:cubicBezTo>
                    <a:pt x="7533" y="18653"/>
                    <a:pt x="7305" y="18494"/>
                    <a:pt x="7054" y="18425"/>
                  </a:cubicBezTo>
                  <a:cubicBezTo>
                    <a:pt x="6506" y="18265"/>
                    <a:pt x="5958" y="17854"/>
                    <a:pt x="5913" y="17101"/>
                  </a:cubicBezTo>
                  <a:cubicBezTo>
                    <a:pt x="5913" y="16827"/>
                    <a:pt x="5958" y="16645"/>
                    <a:pt x="6232" y="16553"/>
                  </a:cubicBezTo>
                  <a:close/>
                  <a:moveTo>
                    <a:pt x="4680" y="18904"/>
                  </a:moveTo>
                  <a:cubicBezTo>
                    <a:pt x="4680" y="18927"/>
                    <a:pt x="4680" y="18927"/>
                    <a:pt x="4657" y="18950"/>
                  </a:cubicBezTo>
                  <a:cubicBezTo>
                    <a:pt x="4657" y="18950"/>
                    <a:pt x="4657" y="18927"/>
                    <a:pt x="4657" y="18927"/>
                  </a:cubicBezTo>
                  <a:cubicBezTo>
                    <a:pt x="4657" y="18927"/>
                    <a:pt x="4680" y="18927"/>
                    <a:pt x="4680" y="18904"/>
                  </a:cubicBezTo>
                  <a:close/>
                  <a:moveTo>
                    <a:pt x="6552" y="19087"/>
                  </a:moveTo>
                  <a:cubicBezTo>
                    <a:pt x="6552" y="19087"/>
                    <a:pt x="6552" y="19110"/>
                    <a:pt x="6552" y="19133"/>
                  </a:cubicBezTo>
                  <a:cubicBezTo>
                    <a:pt x="6552" y="19133"/>
                    <a:pt x="6529" y="19155"/>
                    <a:pt x="6529" y="19155"/>
                  </a:cubicBezTo>
                  <a:cubicBezTo>
                    <a:pt x="6506" y="19133"/>
                    <a:pt x="6506" y="19110"/>
                    <a:pt x="6506" y="19110"/>
                  </a:cubicBezTo>
                  <a:cubicBezTo>
                    <a:pt x="6506" y="19087"/>
                    <a:pt x="6529" y="19087"/>
                    <a:pt x="6552" y="19087"/>
                  </a:cubicBezTo>
                  <a:close/>
                  <a:moveTo>
                    <a:pt x="8326" y="17711"/>
                  </a:moveTo>
                  <a:cubicBezTo>
                    <a:pt x="8387" y="17711"/>
                    <a:pt x="8455" y="17749"/>
                    <a:pt x="8492" y="17786"/>
                  </a:cubicBezTo>
                  <a:cubicBezTo>
                    <a:pt x="8674" y="18060"/>
                    <a:pt x="8948" y="18220"/>
                    <a:pt x="9245" y="18334"/>
                  </a:cubicBezTo>
                  <a:cubicBezTo>
                    <a:pt x="9633" y="18516"/>
                    <a:pt x="9770" y="18836"/>
                    <a:pt x="9953" y="19224"/>
                  </a:cubicBezTo>
                  <a:cubicBezTo>
                    <a:pt x="9519" y="19201"/>
                    <a:pt x="9154" y="19178"/>
                    <a:pt x="8789" y="19155"/>
                  </a:cubicBezTo>
                  <a:cubicBezTo>
                    <a:pt x="8720" y="19155"/>
                    <a:pt x="8652" y="19064"/>
                    <a:pt x="8606" y="18996"/>
                  </a:cubicBezTo>
                  <a:cubicBezTo>
                    <a:pt x="8469" y="18745"/>
                    <a:pt x="8355" y="18471"/>
                    <a:pt x="8241" y="18197"/>
                  </a:cubicBezTo>
                  <a:cubicBezTo>
                    <a:pt x="8195" y="18106"/>
                    <a:pt x="8195" y="17991"/>
                    <a:pt x="8195" y="17877"/>
                  </a:cubicBezTo>
                  <a:cubicBezTo>
                    <a:pt x="8195" y="17832"/>
                    <a:pt x="8241" y="17740"/>
                    <a:pt x="8286" y="17717"/>
                  </a:cubicBezTo>
                  <a:cubicBezTo>
                    <a:pt x="8299" y="17713"/>
                    <a:pt x="8312" y="17711"/>
                    <a:pt x="8326" y="17711"/>
                  </a:cubicBezTo>
                  <a:close/>
                  <a:moveTo>
                    <a:pt x="4543" y="19019"/>
                  </a:moveTo>
                  <a:lnTo>
                    <a:pt x="4543" y="19019"/>
                  </a:lnTo>
                  <a:cubicBezTo>
                    <a:pt x="4497" y="19155"/>
                    <a:pt x="4520" y="19361"/>
                    <a:pt x="4269" y="19384"/>
                  </a:cubicBezTo>
                  <a:cubicBezTo>
                    <a:pt x="4269" y="19155"/>
                    <a:pt x="4406" y="19087"/>
                    <a:pt x="4543" y="19019"/>
                  </a:cubicBezTo>
                  <a:close/>
                  <a:moveTo>
                    <a:pt x="4246" y="19475"/>
                  </a:moveTo>
                  <a:cubicBezTo>
                    <a:pt x="4269" y="19475"/>
                    <a:pt x="4292" y="19521"/>
                    <a:pt x="4315" y="19543"/>
                  </a:cubicBezTo>
                  <a:cubicBezTo>
                    <a:pt x="4269" y="19566"/>
                    <a:pt x="4246" y="19589"/>
                    <a:pt x="4224" y="19612"/>
                  </a:cubicBezTo>
                  <a:cubicBezTo>
                    <a:pt x="4201" y="19589"/>
                    <a:pt x="4201" y="19566"/>
                    <a:pt x="4178" y="19521"/>
                  </a:cubicBezTo>
                  <a:cubicBezTo>
                    <a:pt x="4201" y="19498"/>
                    <a:pt x="4224" y="19475"/>
                    <a:pt x="4246" y="19475"/>
                  </a:cubicBezTo>
                  <a:close/>
                  <a:moveTo>
                    <a:pt x="7967" y="19658"/>
                  </a:moveTo>
                  <a:cubicBezTo>
                    <a:pt x="7967" y="19658"/>
                    <a:pt x="7967" y="19658"/>
                    <a:pt x="7967" y="19680"/>
                  </a:cubicBezTo>
                  <a:cubicBezTo>
                    <a:pt x="7967" y="19680"/>
                    <a:pt x="7944" y="19703"/>
                    <a:pt x="7944" y="19703"/>
                  </a:cubicBezTo>
                  <a:cubicBezTo>
                    <a:pt x="7944" y="19703"/>
                    <a:pt x="7921" y="19680"/>
                    <a:pt x="7921" y="19680"/>
                  </a:cubicBezTo>
                  <a:cubicBezTo>
                    <a:pt x="7921" y="19658"/>
                    <a:pt x="7944" y="19658"/>
                    <a:pt x="7967" y="19658"/>
                  </a:cubicBezTo>
                  <a:close/>
                  <a:moveTo>
                    <a:pt x="10341" y="17466"/>
                  </a:moveTo>
                  <a:cubicBezTo>
                    <a:pt x="10386" y="17512"/>
                    <a:pt x="10432" y="17558"/>
                    <a:pt x="10455" y="17603"/>
                  </a:cubicBezTo>
                  <a:cubicBezTo>
                    <a:pt x="10934" y="18106"/>
                    <a:pt x="11436" y="18516"/>
                    <a:pt x="12121" y="18653"/>
                  </a:cubicBezTo>
                  <a:cubicBezTo>
                    <a:pt x="12258" y="18699"/>
                    <a:pt x="12441" y="18699"/>
                    <a:pt x="12509" y="18790"/>
                  </a:cubicBezTo>
                  <a:cubicBezTo>
                    <a:pt x="12737" y="19110"/>
                    <a:pt x="12943" y="19475"/>
                    <a:pt x="13171" y="19817"/>
                  </a:cubicBezTo>
                  <a:cubicBezTo>
                    <a:pt x="13139" y="19834"/>
                    <a:pt x="13118" y="19850"/>
                    <a:pt x="13100" y="19850"/>
                  </a:cubicBezTo>
                  <a:cubicBezTo>
                    <a:pt x="13093" y="19850"/>
                    <a:pt x="13086" y="19847"/>
                    <a:pt x="13080" y="19840"/>
                  </a:cubicBezTo>
                  <a:cubicBezTo>
                    <a:pt x="12555" y="19726"/>
                    <a:pt x="12030" y="19612"/>
                    <a:pt x="11505" y="19498"/>
                  </a:cubicBezTo>
                  <a:cubicBezTo>
                    <a:pt x="11117" y="19429"/>
                    <a:pt x="10729" y="19338"/>
                    <a:pt x="10523" y="18950"/>
                  </a:cubicBezTo>
                  <a:cubicBezTo>
                    <a:pt x="10500" y="18904"/>
                    <a:pt x="10455" y="18859"/>
                    <a:pt x="10409" y="18836"/>
                  </a:cubicBezTo>
                  <a:cubicBezTo>
                    <a:pt x="10204" y="18745"/>
                    <a:pt x="10181" y="18630"/>
                    <a:pt x="10272" y="18425"/>
                  </a:cubicBezTo>
                  <a:cubicBezTo>
                    <a:pt x="10409" y="18174"/>
                    <a:pt x="10500" y="17900"/>
                    <a:pt x="10341" y="17626"/>
                  </a:cubicBezTo>
                  <a:cubicBezTo>
                    <a:pt x="10318" y="17581"/>
                    <a:pt x="10341" y="17512"/>
                    <a:pt x="10341" y="17466"/>
                  </a:cubicBezTo>
                  <a:close/>
                  <a:moveTo>
                    <a:pt x="11779" y="20662"/>
                  </a:moveTo>
                  <a:cubicBezTo>
                    <a:pt x="11756" y="20685"/>
                    <a:pt x="11756" y="20685"/>
                    <a:pt x="11756" y="20685"/>
                  </a:cubicBezTo>
                  <a:lnTo>
                    <a:pt x="11710" y="20685"/>
                  </a:lnTo>
                  <a:cubicBezTo>
                    <a:pt x="11710" y="20662"/>
                    <a:pt x="11710" y="20662"/>
                    <a:pt x="11710" y="20662"/>
                  </a:cubicBezTo>
                  <a:close/>
                  <a:moveTo>
                    <a:pt x="6529" y="20160"/>
                  </a:moveTo>
                  <a:lnTo>
                    <a:pt x="6552" y="20183"/>
                  </a:lnTo>
                  <a:lnTo>
                    <a:pt x="6483" y="20251"/>
                  </a:lnTo>
                  <a:cubicBezTo>
                    <a:pt x="6483" y="20411"/>
                    <a:pt x="6483" y="20571"/>
                    <a:pt x="6506" y="20776"/>
                  </a:cubicBezTo>
                  <a:cubicBezTo>
                    <a:pt x="6460" y="20845"/>
                    <a:pt x="6392" y="20959"/>
                    <a:pt x="6323" y="21050"/>
                  </a:cubicBezTo>
                  <a:cubicBezTo>
                    <a:pt x="6301" y="20845"/>
                    <a:pt x="6323" y="20639"/>
                    <a:pt x="6346" y="20457"/>
                  </a:cubicBezTo>
                  <a:cubicBezTo>
                    <a:pt x="6369" y="20388"/>
                    <a:pt x="6438" y="20320"/>
                    <a:pt x="6483" y="20251"/>
                  </a:cubicBezTo>
                  <a:cubicBezTo>
                    <a:pt x="6506" y="20228"/>
                    <a:pt x="6529" y="20183"/>
                    <a:pt x="6529" y="20160"/>
                  </a:cubicBezTo>
                  <a:close/>
                  <a:moveTo>
                    <a:pt x="8127" y="8587"/>
                  </a:moveTo>
                  <a:cubicBezTo>
                    <a:pt x="8127" y="8747"/>
                    <a:pt x="8081" y="8861"/>
                    <a:pt x="8104" y="8953"/>
                  </a:cubicBezTo>
                  <a:cubicBezTo>
                    <a:pt x="8149" y="9135"/>
                    <a:pt x="8195" y="9341"/>
                    <a:pt x="8309" y="9478"/>
                  </a:cubicBezTo>
                  <a:cubicBezTo>
                    <a:pt x="8324" y="9500"/>
                    <a:pt x="8357" y="9508"/>
                    <a:pt x="8400" y="9508"/>
                  </a:cubicBezTo>
                  <a:cubicBezTo>
                    <a:pt x="8484" y="9508"/>
                    <a:pt x="8606" y="9478"/>
                    <a:pt x="8697" y="9478"/>
                  </a:cubicBezTo>
                  <a:cubicBezTo>
                    <a:pt x="8492" y="9706"/>
                    <a:pt x="8423" y="10025"/>
                    <a:pt x="8423" y="10345"/>
                  </a:cubicBezTo>
                  <a:cubicBezTo>
                    <a:pt x="8401" y="10528"/>
                    <a:pt x="8469" y="10733"/>
                    <a:pt x="8492" y="10916"/>
                  </a:cubicBezTo>
                  <a:cubicBezTo>
                    <a:pt x="8510" y="11077"/>
                    <a:pt x="8612" y="11195"/>
                    <a:pt x="8743" y="11195"/>
                  </a:cubicBezTo>
                  <a:cubicBezTo>
                    <a:pt x="8779" y="11195"/>
                    <a:pt x="8818" y="11186"/>
                    <a:pt x="8857" y="11167"/>
                  </a:cubicBezTo>
                  <a:cubicBezTo>
                    <a:pt x="9154" y="11030"/>
                    <a:pt x="9359" y="10779"/>
                    <a:pt x="9496" y="10459"/>
                  </a:cubicBezTo>
                  <a:cubicBezTo>
                    <a:pt x="9542" y="10368"/>
                    <a:pt x="9428" y="10254"/>
                    <a:pt x="9565" y="10162"/>
                  </a:cubicBezTo>
                  <a:cubicBezTo>
                    <a:pt x="9613" y="10128"/>
                    <a:pt x="9655" y="10116"/>
                    <a:pt x="9693" y="10116"/>
                  </a:cubicBezTo>
                  <a:cubicBezTo>
                    <a:pt x="9772" y="10116"/>
                    <a:pt x="9834" y="10165"/>
                    <a:pt x="9903" y="10165"/>
                  </a:cubicBezTo>
                  <a:cubicBezTo>
                    <a:pt x="9912" y="10165"/>
                    <a:pt x="9921" y="10164"/>
                    <a:pt x="9930" y="10162"/>
                  </a:cubicBezTo>
                  <a:cubicBezTo>
                    <a:pt x="9953" y="10162"/>
                    <a:pt x="9975" y="10185"/>
                    <a:pt x="9998" y="10185"/>
                  </a:cubicBezTo>
                  <a:cubicBezTo>
                    <a:pt x="10028" y="10182"/>
                    <a:pt x="10057" y="10181"/>
                    <a:pt x="10084" y="10181"/>
                  </a:cubicBezTo>
                  <a:cubicBezTo>
                    <a:pt x="10487" y="10181"/>
                    <a:pt x="10722" y="10478"/>
                    <a:pt x="10957" y="10756"/>
                  </a:cubicBezTo>
                  <a:cubicBezTo>
                    <a:pt x="11162" y="11007"/>
                    <a:pt x="11322" y="11281"/>
                    <a:pt x="11459" y="11577"/>
                  </a:cubicBezTo>
                  <a:cubicBezTo>
                    <a:pt x="11619" y="11897"/>
                    <a:pt x="11870" y="12080"/>
                    <a:pt x="12121" y="12262"/>
                  </a:cubicBezTo>
                  <a:cubicBezTo>
                    <a:pt x="12281" y="12354"/>
                    <a:pt x="12395" y="12490"/>
                    <a:pt x="12532" y="12627"/>
                  </a:cubicBezTo>
                  <a:cubicBezTo>
                    <a:pt x="12520" y="12628"/>
                    <a:pt x="12507" y="12628"/>
                    <a:pt x="12495" y="12628"/>
                  </a:cubicBezTo>
                  <a:cubicBezTo>
                    <a:pt x="12134" y="12628"/>
                    <a:pt x="11847" y="12378"/>
                    <a:pt x="11472" y="12378"/>
                  </a:cubicBezTo>
                  <a:cubicBezTo>
                    <a:pt x="11369" y="12378"/>
                    <a:pt x="11259" y="12397"/>
                    <a:pt x="11140" y="12445"/>
                  </a:cubicBezTo>
                  <a:cubicBezTo>
                    <a:pt x="11322" y="12171"/>
                    <a:pt x="11162" y="12080"/>
                    <a:pt x="11048" y="11988"/>
                  </a:cubicBezTo>
                  <a:cubicBezTo>
                    <a:pt x="10866" y="11851"/>
                    <a:pt x="10706" y="11714"/>
                    <a:pt x="10523" y="11577"/>
                  </a:cubicBezTo>
                  <a:cubicBezTo>
                    <a:pt x="10321" y="11436"/>
                    <a:pt x="10123" y="11366"/>
                    <a:pt x="9927" y="11366"/>
                  </a:cubicBezTo>
                  <a:cubicBezTo>
                    <a:pt x="9682" y="11366"/>
                    <a:pt x="9441" y="11476"/>
                    <a:pt x="9199" y="11692"/>
                  </a:cubicBezTo>
                  <a:cubicBezTo>
                    <a:pt x="9622" y="12243"/>
                    <a:pt x="10133" y="12602"/>
                    <a:pt x="10781" y="12602"/>
                  </a:cubicBezTo>
                  <a:cubicBezTo>
                    <a:pt x="10938" y="12602"/>
                    <a:pt x="11103" y="12581"/>
                    <a:pt x="11277" y="12536"/>
                  </a:cubicBezTo>
                  <a:lnTo>
                    <a:pt x="11277" y="12536"/>
                  </a:lnTo>
                  <a:cubicBezTo>
                    <a:pt x="10660" y="12856"/>
                    <a:pt x="10386" y="13289"/>
                    <a:pt x="10478" y="13860"/>
                  </a:cubicBezTo>
                  <a:cubicBezTo>
                    <a:pt x="10592" y="13814"/>
                    <a:pt x="10706" y="13792"/>
                    <a:pt x="10820" y="13746"/>
                  </a:cubicBezTo>
                  <a:cubicBezTo>
                    <a:pt x="11094" y="13563"/>
                    <a:pt x="11322" y="13335"/>
                    <a:pt x="11482" y="13061"/>
                  </a:cubicBezTo>
                  <a:cubicBezTo>
                    <a:pt x="11596" y="12901"/>
                    <a:pt x="11596" y="12764"/>
                    <a:pt x="11345" y="12719"/>
                  </a:cubicBezTo>
                  <a:cubicBezTo>
                    <a:pt x="11464" y="12659"/>
                    <a:pt x="11565" y="12600"/>
                    <a:pt x="11649" y="12600"/>
                  </a:cubicBezTo>
                  <a:cubicBezTo>
                    <a:pt x="11663" y="12600"/>
                    <a:pt x="11675" y="12602"/>
                    <a:pt x="11687" y="12605"/>
                  </a:cubicBezTo>
                  <a:cubicBezTo>
                    <a:pt x="12281" y="12833"/>
                    <a:pt x="12874" y="13084"/>
                    <a:pt x="13240" y="13632"/>
                  </a:cubicBezTo>
                  <a:cubicBezTo>
                    <a:pt x="13513" y="14065"/>
                    <a:pt x="13787" y="14522"/>
                    <a:pt x="14061" y="14978"/>
                  </a:cubicBezTo>
                  <a:cubicBezTo>
                    <a:pt x="14198" y="15184"/>
                    <a:pt x="14335" y="15389"/>
                    <a:pt x="14449" y="15618"/>
                  </a:cubicBezTo>
                  <a:cubicBezTo>
                    <a:pt x="14814" y="16325"/>
                    <a:pt x="15157" y="17010"/>
                    <a:pt x="15499" y="17717"/>
                  </a:cubicBezTo>
                  <a:cubicBezTo>
                    <a:pt x="15727" y="18151"/>
                    <a:pt x="15910" y="18608"/>
                    <a:pt x="16138" y="19064"/>
                  </a:cubicBezTo>
                  <a:cubicBezTo>
                    <a:pt x="16298" y="19407"/>
                    <a:pt x="16458" y="19726"/>
                    <a:pt x="16618" y="20046"/>
                  </a:cubicBezTo>
                  <a:lnTo>
                    <a:pt x="16618" y="20023"/>
                  </a:lnTo>
                  <a:cubicBezTo>
                    <a:pt x="16640" y="20114"/>
                    <a:pt x="16686" y="20205"/>
                    <a:pt x="16686" y="20274"/>
                  </a:cubicBezTo>
                  <a:cubicBezTo>
                    <a:pt x="16640" y="20479"/>
                    <a:pt x="16755" y="20639"/>
                    <a:pt x="16869" y="20799"/>
                  </a:cubicBezTo>
                  <a:cubicBezTo>
                    <a:pt x="16983" y="20890"/>
                    <a:pt x="17074" y="21004"/>
                    <a:pt x="17234" y="21141"/>
                  </a:cubicBezTo>
                  <a:cubicBezTo>
                    <a:pt x="17074" y="21164"/>
                    <a:pt x="16983" y="21210"/>
                    <a:pt x="16892" y="21210"/>
                  </a:cubicBezTo>
                  <a:cubicBezTo>
                    <a:pt x="16298" y="21210"/>
                    <a:pt x="15773" y="20981"/>
                    <a:pt x="15225" y="20730"/>
                  </a:cubicBezTo>
                  <a:cubicBezTo>
                    <a:pt x="14906" y="20593"/>
                    <a:pt x="14586" y="20434"/>
                    <a:pt x="14289" y="20274"/>
                  </a:cubicBezTo>
                  <a:cubicBezTo>
                    <a:pt x="14061" y="20160"/>
                    <a:pt x="13810" y="20023"/>
                    <a:pt x="13650" y="19840"/>
                  </a:cubicBezTo>
                  <a:cubicBezTo>
                    <a:pt x="13354" y="19475"/>
                    <a:pt x="13103" y="19087"/>
                    <a:pt x="12806" y="18653"/>
                  </a:cubicBezTo>
                  <a:cubicBezTo>
                    <a:pt x="12874" y="18608"/>
                    <a:pt x="12920" y="18585"/>
                    <a:pt x="12988" y="18539"/>
                  </a:cubicBezTo>
                  <a:cubicBezTo>
                    <a:pt x="13513" y="18197"/>
                    <a:pt x="13673" y="17649"/>
                    <a:pt x="13901" y="17101"/>
                  </a:cubicBezTo>
                  <a:cubicBezTo>
                    <a:pt x="13970" y="16919"/>
                    <a:pt x="13901" y="16850"/>
                    <a:pt x="13673" y="16850"/>
                  </a:cubicBezTo>
                  <a:cubicBezTo>
                    <a:pt x="13612" y="16846"/>
                    <a:pt x="13552" y="16843"/>
                    <a:pt x="13492" y="16843"/>
                  </a:cubicBezTo>
                  <a:cubicBezTo>
                    <a:pt x="13219" y="16843"/>
                    <a:pt x="12966" y="16899"/>
                    <a:pt x="12760" y="17124"/>
                  </a:cubicBezTo>
                  <a:cubicBezTo>
                    <a:pt x="12715" y="17192"/>
                    <a:pt x="12623" y="17215"/>
                    <a:pt x="12532" y="17261"/>
                  </a:cubicBezTo>
                  <a:cubicBezTo>
                    <a:pt x="12578" y="17147"/>
                    <a:pt x="12623" y="17056"/>
                    <a:pt x="12623" y="16964"/>
                  </a:cubicBezTo>
                  <a:cubicBezTo>
                    <a:pt x="12623" y="16599"/>
                    <a:pt x="12623" y="16211"/>
                    <a:pt x="12555" y="15846"/>
                  </a:cubicBezTo>
                  <a:cubicBezTo>
                    <a:pt x="12532" y="15595"/>
                    <a:pt x="12349" y="15389"/>
                    <a:pt x="12098" y="15275"/>
                  </a:cubicBezTo>
                  <a:cubicBezTo>
                    <a:pt x="12013" y="15236"/>
                    <a:pt x="11940" y="15216"/>
                    <a:pt x="11881" y="15216"/>
                  </a:cubicBezTo>
                  <a:cubicBezTo>
                    <a:pt x="11764" y="15216"/>
                    <a:pt x="11695" y="15292"/>
                    <a:pt x="11665" y="15458"/>
                  </a:cubicBezTo>
                  <a:cubicBezTo>
                    <a:pt x="11573" y="15777"/>
                    <a:pt x="11550" y="16120"/>
                    <a:pt x="11687" y="16439"/>
                  </a:cubicBezTo>
                  <a:cubicBezTo>
                    <a:pt x="11756" y="16599"/>
                    <a:pt x="11824" y="16759"/>
                    <a:pt x="11916" y="17010"/>
                  </a:cubicBezTo>
                  <a:cubicBezTo>
                    <a:pt x="11802" y="16919"/>
                    <a:pt x="11756" y="16896"/>
                    <a:pt x="11733" y="16850"/>
                  </a:cubicBezTo>
                  <a:cubicBezTo>
                    <a:pt x="11482" y="16576"/>
                    <a:pt x="11185" y="16394"/>
                    <a:pt x="10820" y="16279"/>
                  </a:cubicBezTo>
                  <a:cubicBezTo>
                    <a:pt x="10546" y="16211"/>
                    <a:pt x="10318" y="16074"/>
                    <a:pt x="10044" y="15960"/>
                  </a:cubicBezTo>
                  <a:cubicBezTo>
                    <a:pt x="10013" y="15944"/>
                    <a:pt x="9978" y="15937"/>
                    <a:pt x="9943" y="15937"/>
                  </a:cubicBezTo>
                  <a:cubicBezTo>
                    <a:pt x="9825" y="15937"/>
                    <a:pt x="9707" y="16019"/>
                    <a:pt x="9724" y="16143"/>
                  </a:cubicBezTo>
                  <a:cubicBezTo>
                    <a:pt x="9770" y="16348"/>
                    <a:pt x="9816" y="16576"/>
                    <a:pt x="9907" y="16759"/>
                  </a:cubicBezTo>
                  <a:cubicBezTo>
                    <a:pt x="9998" y="16987"/>
                    <a:pt x="10135" y="17192"/>
                    <a:pt x="10249" y="17398"/>
                  </a:cubicBezTo>
                  <a:cubicBezTo>
                    <a:pt x="10201" y="17336"/>
                    <a:pt x="10157" y="17313"/>
                    <a:pt x="10115" y="17313"/>
                  </a:cubicBezTo>
                  <a:cubicBezTo>
                    <a:pt x="10019" y="17313"/>
                    <a:pt x="9934" y="17435"/>
                    <a:pt x="9839" y="17466"/>
                  </a:cubicBezTo>
                  <a:cubicBezTo>
                    <a:pt x="9542" y="17010"/>
                    <a:pt x="9359" y="16508"/>
                    <a:pt x="8766" y="16325"/>
                  </a:cubicBezTo>
                  <a:lnTo>
                    <a:pt x="8766" y="16325"/>
                  </a:lnTo>
                  <a:cubicBezTo>
                    <a:pt x="8789" y="16416"/>
                    <a:pt x="8789" y="16485"/>
                    <a:pt x="8811" y="16531"/>
                  </a:cubicBezTo>
                  <a:cubicBezTo>
                    <a:pt x="8697" y="16485"/>
                    <a:pt x="8492" y="16462"/>
                    <a:pt x="8469" y="16371"/>
                  </a:cubicBezTo>
                  <a:cubicBezTo>
                    <a:pt x="8401" y="16188"/>
                    <a:pt x="8355" y="15960"/>
                    <a:pt x="8401" y="15800"/>
                  </a:cubicBezTo>
                  <a:cubicBezTo>
                    <a:pt x="8446" y="15663"/>
                    <a:pt x="8446" y="15572"/>
                    <a:pt x="8446" y="15435"/>
                  </a:cubicBezTo>
                  <a:cubicBezTo>
                    <a:pt x="8423" y="15275"/>
                    <a:pt x="8423" y="15115"/>
                    <a:pt x="8401" y="14956"/>
                  </a:cubicBezTo>
                  <a:cubicBezTo>
                    <a:pt x="8537" y="14956"/>
                    <a:pt x="8629" y="14956"/>
                    <a:pt x="8720" y="14933"/>
                  </a:cubicBezTo>
                  <a:cubicBezTo>
                    <a:pt x="8971" y="14910"/>
                    <a:pt x="9040" y="14796"/>
                    <a:pt x="8926" y="14568"/>
                  </a:cubicBezTo>
                  <a:cubicBezTo>
                    <a:pt x="8880" y="14476"/>
                    <a:pt x="8811" y="14385"/>
                    <a:pt x="8743" y="14294"/>
                  </a:cubicBezTo>
                  <a:cubicBezTo>
                    <a:pt x="8674" y="14202"/>
                    <a:pt x="8583" y="14134"/>
                    <a:pt x="8469" y="13997"/>
                  </a:cubicBezTo>
                  <a:cubicBezTo>
                    <a:pt x="8591" y="13997"/>
                    <a:pt x="8672" y="14007"/>
                    <a:pt x="8746" y="14007"/>
                  </a:cubicBezTo>
                  <a:cubicBezTo>
                    <a:pt x="8784" y="14007"/>
                    <a:pt x="8819" y="14005"/>
                    <a:pt x="8857" y="13997"/>
                  </a:cubicBezTo>
                  <a:cubicBezTo>
                    <a:pt x="9131" y="13997"/>
                    <a:pt x="9428" y="13951"/>
                    <a:pt x="9656" y="13746"/>
                  </a:cubicBezTo>
                  <a:cubicBezTo>
                    <a:pt x="10021" y="13404"/>
                    <a:pt x="9975" y="12787"/>
                    <a:pt x="9565" y="12605"/>
                  </a:cubicBezTo>
                  <a:lnTo>
                    <a:pt x="9565" y="12582"/>
                  </a:lnTo>
                  <a:cubicBezTo>
                    <a:pt x="9085" y="12833"/>
                    <a:pt x="8606" y="13061"/>
                    <a:pt x="8127" y="13289"/>
                  </a:cubicBezTo>
                  <a:cubicBezTo>
                    <a:pt x="8188" y="13308"/>
                    <a:pt x="8249" y="13316"/>
                    <a:pt x="8310" y="13316"/>
                  </a:cubicBezTo>
                  <a:cubicBezTo>
                    <a:pt x="8476" y="13316"/>
                    <a:pt x="8638" y="13253"/>
                    <a:pt x="8789" y="13152"/>
                  </a:cubicBezTo>
                  <a:cubicBezTo>
                    <a:pt x="8994" y="13015"/>
                    <a:pt x="9222" y="12879"/>
                    <a:pt x="9428" y="12787"/>
                  </a:cubicBezTo>
                  <a:cubicBezTo>
                    <a:pt x="9470" y="12763"/>
                    <a:pt x="9513" y="12751"/>
                    <a:pt x="9553" y="12751"/>
                  </a:cubicBezTo>
                  <a:cubicBezTo>
                    <a:pt x="9662" y="12751"/>
                    <a:pt x="9747" y="12836"/>
                    <a:pt x="9747" y="12970"/>
                  </a:cubicBezTo>
                  <a:cubicBezTo>
                    <a:pt x="9747" y="13244"/>
                    <a:pt x="9702" y="13472"/>
                    <a:pt x="9451" y="13677"/>
                  </a:cubicBezTo>
                  <a:cubicBezTo>
                    <a:pt x="9264" y="13817"/>
                    <a:pt x="9068" y="13862"/>
                    <a:pt x="8868" y="13862"/>
                  </a:cubicBezTo>
                  <a:cubicBezTo>
                    <a:pt x="8773" y="13862"/>
                    <a:pt x="8678" y="13852"/>
                    <a:pt x="8583" y="13837"/>
                  </a:cubicBezTo>
                  <a:cubicBezTo>
                    <a:pt x="8355" y="13792"/>
                    <a:pt x="8149" y="13632"/>
                    <a:pt x="7944" y="13472"/>
                  </a:cubicBezTo>
                  <a:cubicBezTo>
                    <a:pt x="7853" y="13404"/>
                    <a:pt x="7784" y="13221"/>
                    <a:pt x="7830" y="13107"/>
                  </a:cubicBezTo>
                  <a:cubicBezTo>
                    <a:pt x="7921" y="12764"/>
                    <a:pt x="8035" y="12399"/>
                    <a:pt x="8172" y="12057"/>
                  </a:cubicBezTo>
                  <a:cubicBezTo>
                    <a:pt x="8218" y="11943"/>
                    <a:pt x="8309" y="11851"/>
                    <a:pt x="8423" y="11737"/>
                  </a:cubicBezTo>
                  <a:cubicBezTo>
                    <a:pt x="8652" y="12057"/>
                    <a:pt x="8537" y="12376"/>
                    <a:pt x="8515" y="12742"/>
                  </a:cubicBezTo>
                  <a:cubicBezTo>
                    <a:pt x="8697" y="12490"/>
                    <a:pt x="8743" y="12308"/>
                    <a:pt x="8720" y="12080"/>
                  </a:cubicBezTo>
                  <a:cubicBezTo>
                    <a:pt x="8674" y="11897"/>
                    <a:pt x="8652" y="11692"/>
                    <a:pt x="8446" y="11646"/>
                  </a:cubicBezTo>
                  <a:cubicBezTo>
                    <a:pt x="8419" y="11636"/>
                    <a:pt x="8393" y="11631"/>
                    <a:pt x="8368" y="11631"/>
                  </a:cubicBezTo>
                  <a:cubicBezTo>
                    <a:pt x="8224" y="11631"/>
                    <a:pt x="8113" y="11784"/>
                    <a:pt x="8035" y="11920"/>
                  </a:cubicBezTo>
                  <a:cubicBezTo>
                    <a:pt x="7898" y="12148"/>
                    <a:pt x="7784" y="12354"/>
                    <a:pt x="7670" y="12605"/>
                  </a:cubicBezTo>
                  <a:cubicBezTo>
                    <a:pt x="7624" y="12559"/>
                    <a:pt x="7602" y="12536"/>
                    <a:pt x="7602" y="12513"/>
                  </a:cubicBezTo>
                  <a:cubicBezTo>
                    <a:pt x="7419" y="12217"/>
                    <a:pt x="7419" y="11851"/>
                    <a:pt x="7100" y="11646"/>
                  </a:cubicBezTo>
                  <a:cubicBezTo>
                    <a:pt x="7077" y="11623"/>
                    <a:pt x="7077" y="11555"/>
                    <a:pt x="7077" y="11509"/>
                  </a:cubicBezTo>
                  <a:cubicBezTo>
                    <a:pt x="7100" y="11372"/>
                    <a:pt x="7122" y="11212"/>
                    <a:pt x="7168" y="10984"/>
                  </a:cubicBezTo>
                  <a:cubicBezTo>
                    <a:pt x="7236" y="11167"/>
                    <a:pt x="7282" y="11281"/>
                    <a:pt x="7328" y="11372"/>
                  </a:cubicBezTo>
                  <a:cubicBezTo>
                    <a:pt x="7407" y="11491"/>
                    <a:pt x="7469" y="11609"/>
                    <a:pt x="7632" y="11609"/>
                  </a:cubicBezTo>
                  <a:cubicBezTo>
                    <a:pt x="7657" y="11609"/>
                    <a:pt x="7685" y="11606"/>
                    <a:pt x="7716" y="11600"/>
                  </a:cubicBezTo>
                  <a:cubicBezTo>
                    <a:pt x="7898" y="11555"/>
                    <a:pt x="8035" y="11441"/>
                    <a:pt x="8035" y="11235"/>
                  </a:cubicBezTo>
                  <a:cubicBezTo>
                    <a:pt x="8035" y="11030"/>
                    <a:pt x="8035" y="10824"/>
                    <a:pt x="7967" y="10664"/>
                  </a:cubicBezTo>
                  <a:cubicBezTo>
                    <a:pt x="7739" y="10231"/>
                    <a:pt x="7488" y="9797"/>
                    <a:pt x="7214" y="9386"/>
                  </a:cubicBezTo>
                  <a:cubicBezTo>
                    <a:pt x="7077" y="9181"/>
                    <a:pt x="7122" y="8907"/>
                    <a:pt x="7373" y="8816"/>
                  </a:cubicBezTo>
                  <a:cubicBezTo>
                    <a:pt x="7488" y="8770"/>
                    <a:pt x="7602" y="8724"/>
                    <a:pt x="7716" y="8679"/>
                  </a:cubicBezTo>
                  <a:cubicBezTo>
                    <a:pt x="7853" y="8633"/>
                    <a:pt x="7967" y="8610"/>
                    <a:pt x="8127" y="8587"/>
                  </a:cubicBezTo>
                  <a:close/>
                  <a:moveTo>
                    <a:pt x="18078" y="21233"/>
                  </a:moveTo>
                  <a:cubicBezTo>
                    <a:pt x="18080" y="21239"/>
                    <a:pt x="18082" y="21244"/>
                    <a:pt x="18084" y="21250"/>
                  </a:cubicBezTo>
                  <a:lnTo>
                    <a:pt x="18084" y="21250"/>
                  </a:lnTo>
                  <a:lnTo>
                    <a:pt x="18078" y="21255"/>
                  </a:lnTo>
                  <a:lnTo>
                    <a:pt x="18078" y="21233"/>
                  </a:lnTo>
                  <a:close/>
                  <a:moveTo>
                    <a:pt x="10295" y="21073"/>
                  </a:moveTo>
                  <a:cubicBezTo>
                    <a:pt x="10295" y="21118"/>
                    <a:pt x="10318" y="21141"/>
                    <a:pt x="10318" y="21141"/>
                  </a:cubicBezTo>
                  <a:cubicBezTo>
                    <a:pt x="10204" y="21187"/>
                    <a:pt x="10112" y="21233"/>
                    <a:pt x="10021" y="21301"/>
                  </a:cubicBezTo>
                  <a:cubicBezTo>
                    <a:pt x="10021" y="21278"/>
                    <a:pt x="9998" y="21255"/>
                    <a:pt x="9998" y="21233"/>
                  </a:cubicBezTo>
                  <a:cubicBezTo>
                    <a:pt x="10090" y="21187"/>
                    <a:pt x="10181" y="21118"/>
                    <a:pt x="10295" y="21073"/>
                  </a:cubicBezTo>
                  <a:close/>
                  <a:moveTo>
                    <a:pt x="18124" y="21392"/>
                  </a:moveTo>
                  <a:cubicBezTo>
                    <a:pt x="18147" y="21392"/>
                    <a:pt x="18170" y="21392"/>
                    <a:pt x="18193" y="21415"/>
                  </a:cubicBezTo>
                  <a:lnTo>
                    <a:pt x="18170" y="21415"/>
                  </a:lnTo>
                  <a:cubicBezTo>
                    <a:pt x="18170" y="21415"/>
                    <a:pt x="18147" y="21392"/>
                    <a:pt x="18124" y="21392"/>
                  </a:cubicBezTo>
                  <a:close/>
                  <a:moveTo>
                    <a:pt x="11079" y="21326"/>
                  </a:moveTo>
                  <a:cubicBezTo>
                    <a:pt x="11055" y="21364"/>
                    <a:pt x="11021" y="21401"/>
                    <a:pt x="11003" y="21438"/>
                  </a:cubicBezTo>
                  <a:cubicBezTo>
                    <a:pt x="10980" y="21415"/>
                    <a:pt x="10980" y="21392"/>
                    <a:pt x="10957" y="21370"/>
                  </a:cubicBezTo>
                  <a:cubicBezTo>
                    <a:pt x="10994" y="21351"/>
                    <a:pt x="11031" y="21333"/>
                    <a:pt x="11079" y="21326"/>
                  </a:cubicBezTo>
                  <a:close/>
                  <a:moveTo>
                    <a:pt x="11916" y="21438"/>
                  </a:moveTo>
                  <a:cubicBezTo>
                    <a:pt x="11916" y="21438"/>
                    <a:pt x="11916" y="21461"/>
                    <a:pt x="11916" y="21461"/>
                  </a:cubicBezTo>
                  <a:cubicBezTo>
                    <a:pt x="11893" y="21461"/>
                    <a:pt x="11893" y="21461"/>
                    <a:pt x="11893" y="21438"/>
                  </a:cubicBezTo>
                  <a:close/>
                  <a:moveTo>
                    <a:pt x="15819" y="21506"/>
                  </a:moveTo>
                  <a:lnTo>
                    <a:pt x="15819" y="21506"/>
                  </a:lnTo>
                  <a:cubicBezTo>
                    <a:pt x="16001" y="21575"/>
                    <a:pt x="16161" y="21621"/>
                    <a:pt x="16344" y="21666"/>
                  </a:cubicBezTo>
                  <a:cubicBezTo>
                    <a:pt x="16229" y="21719"/>
                    <a:pt x="16155" y="21748"/>
                    <a:pt x="16096" y="21748"/>
                  </a:cubicBezTo>
                  <a:cubicBezTo>
                    <a:pt x="16002" y="21748"/>
                    <a:pt x="15945" y="21675"/>
                    <a:pt x="15819" y="21506"/>
                  </a:cubicBezTo>
                  <a:close/>
                  <a:moveTo>
                    <a:pt x="18056" y="21826"/>
                  </a:moveTo>
                  <a:cubicBezTo>
                    <a:pt x="18078" y="21826"/>
                    <a:pt x="18101" y="21849"/>
                    <a:pt x="18124" y="21872"/>
                  </a:cubicBezTo>
                  <a:cubicBezTo>
                    <a:pt x="18101" y="21894"/>
                    <a:pt x="18101" y="21940"/>
                    <a:pt x="18078" y="21940"/>
                  </a:cubicBezTo>
                  <a:cubicBezTo>
                    <a:pt x="18056" y="21940"/>
                    <a:pt x="18033" y="21917"/>
                    <a:pt x="17942" y="21872"/>
                  </a:cubicBezTo>
                  <a:cubicBezTo>
                    <a:pt x="17987" y="21849"/>
                    <a:pt x="18010" y="21826"/>
                    <a:pt x="18056" y="21826"/>
                  </a:cubicBezTo>
                  <a:close/>
                  <a:moveTo>
                    <a:pt x="9268" y="21826"/>
                  </a:moveTo>
                  <a:cubicBezTo>
                    <a:pt x="9291" y="21826"/>
                    <a:pt x="9291" y="21826"/>
                    <a:pt x="9314" y="21849"/>
                  </a:cubicBezTo>
                  <a:cubicBezTo>
                    <a:pt x="9314" y="21894"/>
                    <a:pt x="9291" y="21940"/>
                    <a:pt x="9291" y="21986"/>
                  </a:cubicBezTo>
                  <a:cubicBezTo>
                    <a:pt x="9268" y="21986"/>
                    <a:pt x="9245" y="21986"/>
                    <a:pt x="9222" y="21963"/>
                  </a:cubicBezTo>
                  <a:cubicBezTo>
                    <a:pt x="9245" y="21917"/>
                    <a:pt x="9245" y="21872"/>
                    <a:pt x="9268" y="21826"/>
                  </a:cubicBezTo>
                  <a:close/>
                  <a:moveTo>
                    <a:pt x="18489" y="21803"/>
                  </a:moveTo>
                  <a:cubicBezTo>
                    <a:pt x="18581" y="21894"/>
                    <a:pt x="18649" y="21986"/>
                    <a:pt x="18740" y="22054"/>
                  </a:cubicBezTo>
                  <a:cubicBezTo>
                    <a:pt x="18603" y="22031"/>
                    <a:pt x="18467" y="22009"/>
                    <a:pt x="18489" y="21803"/>
                  </a:cubicBezTo>
                  <a:close/>
                  <a:moveTo>
                    <a:pt x="11756" y="22123"/>
                  </a:moveTo>
                  <a:cubicBezTo>
                    <a:pt x="11779" y="22123"/>
                    <a:pt x="11779" y="22123"/>
                    <a:pt x="11802" y="22146"/>
                  </a:cubicBezTo>
                  <a:cubicBezTo>
                    <a:pt x="11802" y="22146"/>
                    <a:pt x="11779" y="22146"/>
                    <a:pt x="11779" y="22168"/>
                  </a:cubicBezTo>
                  <a:cubicBezTo>
                    <a:pt x="11779" y="22146"/>
                    <a:pt x="11756" y="22146"/>
                    <a:pt x="11733" y="22146"/>
                  </a:cubicBezTo>
                  <a:cubicBezTo>
                    <a:pt x="11756" y="22123"/>
                    <a:pt x="11756" y="22123"/>
                    <a:pt x="11756" y="22123"/>
                  </a:cubicBezTo>
                  <a:close/>
                  <a:moveTo>
                    <a:pt x="18930" y="22197"/>
                  </a:moveTo>
                  <a:cubicBezTo>
                    <a:pt x="18984" y="22197"/>
                    <a:pt x="19009" y="22235"/>
                    <a:pt x="19014" y="22305"/>
                  </a:cubicBezTo>
                  <a:lnTo>
                    <a:pt x="19014" y="22305"/>
                  </a:lnTo>
                  <a:cubicBezTo>
                    <a:pt x="18968" y="22282"/>
                    <a:pt x="18923" y="22237"/>
                    <a:pt x="18877" y="22214"/>
                  </a:cubicBezTo>
                  <a:cubicBezTo>
                    <a:pt x="18876" y="22212"/>
                    <a:pt x="18875" y="22209"/>
                    <a:pt x="18874" y="22207"/>
                  </a:cubicBezTo>
                  <a:lnTo>
                    <a:pt x="18874" y="22207"/>
                  </a:lnTo>
                  <a:cubicBezTo>
                    <a:pt x="18895" y="22200"/>
                    <a:pt x="18914" y="22197"/>
                    <a:pt x="18930" y="22197"/>
                  </a:cubicBezTo>
                  <a:close/>
                  <a:moveTo>
                    <a:pt x="11847" y="22716"/>
                  </a:moveTo>
                  <a:lnTo>
                    <a:pt x="11847" y="22716"/>
                  </a:lnTo>
                  <a:cubicBezTo>
                    <a:pt x="12098" y="22830"/>
                    <a:pt x="12098" y="22830"/>
                    <a:pt x="11984" y="23081"/>
                  </a:cubicBezTo>
                  <a:cubicBezTo>
                    <a:pt x="11938" y="22967"/>
                    <a:pt x="11916" y="22876"/>
                    <a:pt x="11847" y="22716"/>
                  </a:cubicBezTo>
                  <a:close/>
                  <a:moveTo>
                    <a:pt x="21388" y="24223"/>
                  </a:moveTo>
                  <a:lnTo>
                    <a:pt x="21411" y="24246"/>
                  </a:lnTo>
                  <a:lnTo>
                    <a:pt x="21388" y="24246"/>
                  </a:lnTo>
                  <a:cubicBezTo>
                    <a:pt x="21388" y="24238"/>
                    <a:pt x="21388" y="24230"/>
                    <a:pt x="21388" y="24223"/>
                  </a:cubicBezTo>
                  <a:close/>
                  <a:moveTo>
                    <a:pt x="15715" y="1"/>
                  </a:moveTo>
                  <a:cubicBezTo>
                    <a:pt x="15619" y="1"/>
                    <a:pt x="15562" y="100"/>
                    <a:pt x="15522" y="302"/>
                  </a:cubicBezTo>
                  <a:cubicBezTo>
                    <a:pt x="15499" y="370"/>
                    <a:pt x="15499" y="416"/>
                    <a:pt x="15476" y="462"/>
                  </a:cubicBezTo>
                  <a:cubicBezTo>
                    <a:pt x="15317" y="895"/>
                    <a:pt x="15317" y="895"/>
                    <a:pt x="15385" y="1352"/>
                  </a:cubicBezTo>
                  <a:cubicBezTo>
                    <a:pt x="15226" y="1246"/>
                    <a:pt x="15066" y="1209"/>
                    <a:pt x="14907" y="1209"/>
                  </a:cubicBezTo>
                  <a:cubicBezTo>
                    <a:pt x="14724" y="1209"/>
                    <a:pt x="14541" y="1257"/>
                    <a:pt x="14358" y="1306"/>
                  </a:cubicBezTo>
                  <a:cubicBezTo>
                    <a:pt x="14153" y="1375"/>
                    <a:pt x="14107" y="1466"/>
                    <a:pt x="14130" y="1694"/>
                  </a:cubicBezTo>
                  <a:cubicBezTo>
                    <a:pt x="14175" y="2082"/>
                    <a:pt x="14449" y="2333"/>
                    <a:pt x="14678" y="2653"/>
                  </a:cubicBezTo>
                  <a:cubicBezTo>
                    <a:pt x="14586" y="2744"/>
                    <a:pt x="14495" y="2835"/>
                    <a:pt x="14404" y="2904"/>
                  </a:cubicBezTo>
                  <a:cubicBezTo>
                    <a:pt x="14107" y="3132"/>
                    <a:pt x="14016" y="3452"/>
                    <a:pt x="14061" y="3794"/>
                  </a:cubicBezTo>
                  <a:cubicBezTo>
                    <a:pt x="14084" y="4159"/>
                    <a:pt x="14289" y="4319"/>
                    <a:pt x="14655" y="4319"/>
                  </a:cubicBezTo>
                  <a:cubicBezTo>
                    <a:pt x="14700" y="4319"/>
                    <a:pt x="14756" y="4309"/>
                    <a:pt x="14809" y="4309"/>
                  </a:cubicBezTo>
                  <a:cubicBezTo>
                    <a:pt x="14835" y="4309"/>
                    <a:pt x="14860" y="4311"/>
                    <a:pt x="14883" y="4319"/>
                  </a:cubicBezTo>
                  <a:cubicBezTo>
                    <a:pt x="14939" y="4333"/>
                    <a:pt x="14991" y="4339"/>
                    <a:pt x="15042" y="4339"/>
                  </a:cubicBezTo>
                  <a:cubicBezTo>
                    <a:pt x="15239" y="4339"/>
                    <a:pt x="15399" y="4241"/>
                    <a:pt x="15545" y="4114"/>
                  </a:cubicBezTo>
                  <a:cubicBezTo>
                    <a:pt x="15591" y="4068"/>
                    <a:pt x="15659" y="4022"/>
                    <a:pt x="15727" y="3977"/>
                  </a:cubicBezTo>
                  <a:cubicBezTo>
                    <a:pt x="15773" y="4068"/>
                    <a:pt x="15796" y="4114"/>
                    <a:pt x="15796" y="4182"/>
                  </a:cubicBezTo>
                  <a:cubicBezTo>
                    <a:pt x="15842" y="4570"/>
                    <a:pt x="15842" y="4981"/>
                    <a:pt x="16070" y="5323"/>
                  </a:cubicBezTo>
                  <a:cubicBezTo>
                    <a:pt x="16138" y="5437"/>
                    <a:pt x="16093" y="5643"/>
                    <a:pt x="16047" y="5826"/>
                  </a:cubicBezTo>
                  <a:cubicBezTo>
                    <a:pt x="15933" y="5620"/>
                    <a:pt x="15842" y="5415"/>
                    <a:pt x="15705" y="5209"/>
                  </a:cubicBezTo>
                  <a:cubicBezTo>
                    <a:pt x="15652" y="5121"/>
                    <a:pt x="15368" y="5020"/>
                    <a:pt x="15189" y="5020"/>
                  </a:cubicBezTo>
                  <a:cubicBezTo>
                    <a:pt x="15136" y="5020"/>
                    <a:pt x="15092" y="5029"/>
                    <a:pt x="15066" y="5049"/>
                  </a:cubicBezTo>
                  <a:cubicBezTo>
                    <a:pt x="14997" y="5095"/>
                    <a:pt x="14906" y="5209"/>
                    <a:pt x="14929" y="5278"/>
                  </a:cubicBezTo>
                  <a:cubicBezTo>
                    <a:pt x="15088" y="5711"/>
                    <a:pt x="15134" y="6214"/>
                    <a:pt x="15408" y="6624"/>
                  </a:cubicBezTo>
                  <a:cubicBezTo>
                    <a:pt x="15527" y="6763"/>
                    <a:pt x="15645" y="6884"/>
                    <a:pt x="15868" y="6884"/>
                  </a:cubicBezTo>
                  <a:cubicBezTo>
                    <a:pt x="15903" y="6884"/>
                    <a:pt x="15939" y="6882"/>
                    <a:pt x="15979" y="6875"/>
                  </a:cubicBezTo>
                  <a:lnTo>
                    <a:pt x="15979" y="6875"/>
                  </a:lnTo>
                  <a:cubicBezTo>
                    <a:pt x="15910" y="7378"/>
                    <a:pt x="15864" y="7857"/>
                    <a:pt x="15819" y="8382"/>
                  </a:cubicBezTo>
                  <a:cubicBezTo>
                    <a:pt x="15545" y="8222"/>
                    <a:pt x="15636" y="8017"/>
                    <a:pt x="15636" y="7834"/>
                  </a:cubicBezTo>
                  <a:cubicBezTo>
                    <a:pt x="15605" y="7519"/>
                    <a:pt x="15606" y="7421"/>
                    <a:pt x="15459" y="7421"/>
                  </a:cubicBezTo>
                  <a:cubicBezTo>
                    <a:pt x="15393" y="7421"/>
                    <a:pt x="15298" y="7441"/>
                    <a:pt x="15157" y="7469"/>
                  </a:cubicBezTo>
                  <a:cubicBezTo>
                    <a:pt x="15135" y="7474"/>
                    <a:pt x="15114" y="7476"/>
                    <a:pt x="15093" y="7476"/>
                  </a:cubicBezTo>
                  <a:cubicBezTo>
                    <a:pt x="14915" y="7476"/>
                    <a:pt x="14769" y="7310"/>
                    <a:pt x="14769" y="7127"/>
                  </a:cubicBezTo>
                  <a:cubicBezTo>
                    <a:pt x="14792" y="6807"/>
                    <a:pt x="14814" y="6510"/>
                    <a:pt x="14792" y="6191"/>
                  </a:cubicBezTo>
                  <a:cubicBezTo>
                    <a:pt x="14769" y="5689"/>
                    <a:pt x="14678" y="5164"/>
                    <a:pt x="14244" y="4798"/>
                  </a:cubicBezTo>
                  <a:cubicBezTo>
                    <a:pt x="14175" y="4730"/>
                    <a:pt x="14084" y="4639"/>
                    <a:pt x="13970" y="4593"/>
                  </a:cubicBezTo>
                  <a:cubicBezTo>
                    <a:pt x="13941" y="4581"/>
                    <a:pt x="13912" y="4575"/>
                    <a:pt x="13883" y="4575"/>
                  </a:cubicBezTo>
                  <a:cubicBezTo>
                    <a:pt x="13751" y="4575"/>
                    <a:pt x="13632" y="4694"/>
                    <a:pt x="13650" y="4844"/>
                  </a:cubicBezTo>
                  <a:cubicBezTo>
                    <a:pt x="13673" y="5049"/>
                    <a:pt x="13719" y="5255"/>
                    <a:pt x="13764" y="5529"/>
                  </a:cubicBezTo>
                  <a:cubicBezTo>
                    <a:pt x="13787" y="5369"/>
                    <a:pt x="13810" y="5278"/>
                    <a:pt x="13856" y="5186"/>
                  </a:cubicBezTo>
                  <a:cubicBezTo>
                    <a:pt x="13879" y="5095"/>
                    <a:pt x="13901" y="4981"/>
                    <a:pt x="13947" y="4844"/>
                  </a:cubicBezTo>
                  <a:cubicBezTo>
                    <a:pt x="14038" y="4935"/>
                    <a:pt x="14175" y="5004"/>
                    <a:pt x="14221" y="5118"/>
                  </a:cubicBezTo>
                  <a:cubicBezTo>
                    <a:pt x="14381" y="5392"/>
                    <a:pt x="14518" y="5643"/>
                    <a:pt x="14541" y="5962"/>
                  </a:cubicBezTo>
                  <a:cubicBezTo>
                    <a:pt x="14541" y="6191"/>
                    <a:pt x="14586" y="6396"/>
                    <a:pt x="14586" y="6602"/>
                  </a:cubicBezTo>
                  <a:cubicBezTo>
                    <a:pt x="14586" y="6739"/>
                    <a:pt x="14563" y="6853"/>
                    <a:pt x="14541" y="7035"/>
                  </a:cubicBezTo>
                  <a:cubicBezTo>
                    <a:pt x="14449" y="6944"/>
                    <a:pt x="14404" y="6898"/>
                    <a:pt x="14381" y="6853"/>
                  </a:cubicBezTo>
                  <a:cubicBezTo>
                    <a:pt x="14221" y="6373"/>
                    <a:pt x="13879" y="6008"/>
                    <a:pt x="13491" y="5689"/>
                  </a:cubicBezTo>
                  <a:cubicBezTo>
                    <a:pt x="13305" y="5534"/>
                    <a:pt x="13098" y="5431"/>
                    <a:pt x="12870" y="5431"/>
                  </a:cubicBezTo>
                  <a:cubicBezTo>
                    <a:pt x="12762" y="5431"/>
                    <a:pt x="12649" y="5455"/>
                    <a:pt x="12532" y="5506"/>
                  </a:cubicBezTo>
                  <a:cubicBezTo>
                    <a:pt x="12304" y="5597"/>
                    <a:pt x="12281" y="5643"/>
                    <a:pt x="12395" y="5848"/>
                  </a:cubicBezTo>
                  <a:cubicBezTo>
                    <a:pt x="12509" y="6054"/>
                    <a:pt x="12623" y="6282"/>
                    <a:pt x="12737" y="6487"/>
                  </a:cubicBezTo>
                  <a:cubicBezTo>
                    <a:pt x="12623" y="6556"/>
                    <a:pt x="12509" y="6602"/>
                    <a:pt x="12395" y="6670"/>
                  </a:cubicBezTo>
                  <a:cubicBezTo>
                    <a:pt x="12441" y="6830"/>
                    <a:pt x="12532" y="6990"/>
                    <a:pt x="12486" y="7104"/>
                  </a:cubicBezTo>
                  <a:cubicBezTo>
                    <a:pt x="12441" y="7195"/>
                    <a:pt x="12258" y="7264"/>
                    <a:pt x="12144" y="7355"/>
                  </a:cubicBezTo>
                  <a:cubicBezTo>
                    <a:pt x="12236" y="7368"/>
                    <a:pt x="12328" y="7374"/>
                    <a:pt x="12419" y="7374"/>
                  </a:cubicBezTo>
                  <a:cubicBezTo>
                    <a:pt x="12795" y="7374"/>
                    <a:pt x="13166" y="7281"/>
                    <a:pt x="13549" y="7281"/>
                  </a:cubicBezTo>
                  <a:cubicBezTo>
                    <a:pt x="13695" y="7281"/>
                    <a:pt x="13842" y="7294"/>
                    <a:pt x="13993" y="7332"/>
                  </a:cubicBezTo>
                  <a:cubicBezTo>
                    <a:pt x="13879" y="7652"/>
                    <a:pt x="13628" y="7720"/>
                    <a:pt x="13399" y="7788"/>
                  </a:cubicBezTo>
                  <a:cubicBezTo>
                    <a:pt x="13194" y="7857"/>
                    <a:pt x="12943" y="7857"/>
                    <a:pt x="12737" y="7880"/>
                  </a:cubicBezTo>
                  <a:cubicBezTo>
                    <a:pt x="12703" y="7891"/>
                    <a:pt x="12669" y="7897"/>
                    <a:pt x="12640" y="7897"/>
                  </a:cubicBezTo>
                  <a:cubicBezTo>
                    <a:pt x="12612" y="7897"/>
                    <a:pt x="12589" y="7891"/>
                    <a:pt x="12578" y="7880"/>
                  </a:cubicBezTo>
                  <a:cubicBezTo>
                    <a:pt x="12235" y="7629"/>
                    <a:pt x="11756" y="7652"/>
                    <a:pt x="11413" y="7423"/>
                  </a:cubicBezTo>
                  <a:cubicBezTo>
                    <a:pt x="11231" y="7309"/>
                    <a:pt x="11208" y="7241"/>
                    <a:pt x="11322" y="7081"/>
                  </a:cubicBezTo>
                  <a:cubicBezTo>
                    <a:pt x="11459" y="6898"/>
                    <a:pt x="11596" y="6693"/>
                    <a:pt x="11665" y="6487"/>
                  </a:cubicBezTo>
                  <a:cubicBezTo>
                    <a:pt x="11756" y="6168"/>
                    <a:pt x="11802" y="5803"/>
                    <a:pt x="11870" y="5460"/>
                  </a:cubicBezTo>
                  <a:cubicBezTo>
                    <a:pt x="11893" y="5301"/>
                    <a:pt x="11756" y="5232"/>
                    <a:pt x="11619" y="5164"/>
                  </a:cubicBezTo>
                  <a:cubicBezTo>
                    <a:pt x="11619" y="5278"/>
                    <a:pt x="11596" y="5369"/>
                    <a:pt x="11596" y="5483"/>
                  </a:cubicBezTo>
                  <a:cubicBezTo>
                    <a:pt x="11619" y="6054"/>
                    <a:pt x="11436" y="6556"/>
                    <a:pt x="11048" y="6990"/>
                  </a:cubicBezTo>
                  <a:cubicBezTo>
                    <a:pt x="10957" y="7104"/>
                    <a:pt x="10866" y="7241"/>
                    <a:pt x="10752" y="7400"/>
                  </a:cubicBezTo>
                  <a:cubicBezTo>
                    <a:pt x="11413" y="7606"/>
                    <a:pt x="12053" y="7766"/>
                    <a:pt x="12349" y="8450"/>
                  </a:cubicBezTo>
                  <a:cubicBezTo>
                    <a:pt x="12227" y="8559"/>
                    <a:pt x="12104" y="8611"/>
                    <a:pt x="11977" y="8611"/>
                  </a:cubicBezTo>
                  <a:cubicBezTo>
                    <a:pt x="11891" y="8611"/>
                    <a:pt x="11802" y="8588"/>
                    <a:pt x="11710" y="8542"/>
                  </a:cubicBezTo>
                  <a:cubicBezTo>
                    <a:pt x="11482" y="8428"/>
                    <a:pt x="11277" y="8291"/>
                    <a:pt x="11071" y="8131"/>
                  </a:cubicBezTo>
                  <a:cubicBezTo>
                    <a:pt x="10877" y="8014"/>
                    <a:pt x="10715" y="7815"/>
                    <a:pt x="10460" y="7815"/>
                  </a:cubicBezTo>
                  <a:cubicBezTo>
                    <a:pt x="10416" y="7815"/>
                    <a:pt x="10369" y="7821"/>
                    <a:pt x="10318" y="7834"/>
                  </a:cubicBezTo>
                  <a:cubicBezTo>
                    <a:pt x="10386" y="8085"/>
                    <a:pt x="10432" y="8336"/>
                    <a:pt x="10500" y="8587"/>
                  </a:cubicBezTo>
                  <a:cubicBezTo>
                    <a:pt x="10660" y="9090"/>
                    <a:pt x="10386" y="9706"/>
                    <a:pt x="9724" y="9957"/>
                  </a:cubicBezTo>
                  <a:cubicBezTo>
                    <a:pt x="9679" y="9729"/>
                    <a:pt x="9656" y="9523"/>
                    <a:pt x="9610" y="9295"/>
                  </a:cubicBezTo>
                  <a:cubicBezTo>
                    <a:pt x="9587" y="9090"/>
                    <a:pt x="9565" y="8884"/>
                    <a:pt x="9565" y="8656"/>
                  </a:cubicBezTo>
                  <a:cubicBezTo>
                    <a:pt x="9565" y="8450"/>
                    <a:pt x="9587" y="8245"/>
                    <a:pt x="9610" y="8040"/>
                  </a:cubicBezTo>
                  <a:cubicBezTo>
                    <a:pt x="9587" y="8017"/>
                    <a:pt x="9565" y="8017"/>
                    <a:pt x="9542" y="8017"/>
                  </a:cubicBezTo>
                  <a:cubicBezTo>
                    <a:pt x="9496" y="8085"/>
                    <a:pt x="9473" y="8177"/>
                    <a:pt x="9428" y="8245"/>
                  </a:cubicBezTo>
                  <a:cubicBezTo>
                    <a:pt x="9268" y="8542"/>
                    <a:pt x="9131" y="8861"/>
                    <a:pt x="8926" y="9135"/>
                  </a:cubicBezTo>
                  <a:cubicBezTo>
                    <a:pt x="8834" y="9249"/>
                    <a:pt x="8629" y="9226"/>
                    <a:pt x="8423" y="9272"/>
                  </a:cubicBezTo>
                  <a:cubicBezTo>
                    <a:pt x="8492" y="8838"/>
                    <a:pt x="8560" y="8405"/>
                    <a:pt x="8629" y="7948"/>
                  </a:cubicBezTo>
                  <a:cubicBezTo>
                    <a:pt x="8674" y="7925"/>
                    <a:pt x="8743" y="7903"/>
                    <a:pt x="8880" y="7857"/>
                  </a:cubicBezTo>
                  <a:cubicBezTo>
                    <a:pt x="8743" y="7743"/>
                    <a:pt x="8629" y="7629"/>
                    <a:pt x="8515" y="7537"/>
                  </a:cubicBezTo>
                  <a:cubicBezTo>
                    <a:pt x="8286" y="7378"/>
                    <a:pt x="8081" y="7218"/>
                    <a:pt x="7876" y="7058"/>
                  </a:cubicBezTo>
                  <a:cubicBezTo>
                    <a:pt x="7807" y="6990"/>
                    <a:pt x="7761" y="6875"/>
                    <a:pt x="7716" y="6784"/>
                  </a:cubicBezTo>
                  <a:cubicBezTo>
                    <a:pt x="7739" y="6761"/>
                    <a:pt x="7739" y="6739"/>
                    <a:pt x="7739" y="6716"/>
                  </a:cubicBezTo>
                  <a:cubicBezTo>
                    <a:pt x="7967" y="6739"/>
                    <a:pt x="8195" y="6739"/>
                    <a:pt x="8423" y="6784"/>
                  </a:cubicBezTo>
                  <a:cubicBezTo>
                    <a:pt x="8652" y="6830"/>
                    <a:pt x="8880" y="6921"/>
                    <a:pt x="9131" y="6944"/>
                  </a:cubicBezTo>
                  <a:cubicBezTo>
                    <a:pt x="8903" y="6784"/>
                    <a:pt x="8834" y="6556"/>
                    <a:pt x="8789" y="6305"/>
                  </a:cubicBezTo>
                  <a:cubicBezTo>
                    <a:pt x="8766" y="6122"/>
                    <a:pt x="8743" y="5917"/>
                    <a:pt x="8560" y="5803"/>
                  </a:cubicBezTo>
                  <a:cubicBezTo>
                    <a:pt x="8516" y="5781"/>
                    <a:pt x="8536" y="5632"/>
                    <a:pt x="8517" y="5519"/>
                  </a:cubicBezTo>
                  <a:lnTo>
                    <a:pt x="8517" y="5519"/>
                  </a:lnTo>
                  <a:cubicBezTo>
                    <a:pt x="8524" y="5522"/>
                    <a:pt x="8531" y="5525"/>
                    <a:pt x="8537" y="5529"/>
                  </a:cubicBezTo>
                  <a:lnTo>
                    <a:pt x="8515" y="5506"/>
                  </a:lnTo>
                  <a:lnTo>
                    <a:pt x="8515" y="5506"/>
                  </a:lnTo>
                  <a:cubicBezTo>
                    <a:pt x="8516" y="5510"/>
                    <a:pt x="8516" y="5515"/>
                    <a:pt x="8517" y="5519"/>
                  </a:cubicBezTo>
                  <a:lnTo>
                    <a:pt x="8517" y="5519"/>
                  </a:lnTo>
                  <a:cubicBezTo>
                    <a:pt x="8433" y="5480"/>
                    <a:pt x="8350" y="5459"/>
                    <a:pt x="8286" y="5437"/>
                  </a:cubicBezTo>
                  <a:cubicBezTo>
                    <a:pt x="8156" y="5394"/>
                    <a:pt x="8026" y="5330"/>
                    <a:pt x="7896" y="5285"/>
                  </a:cubicBezTo>
                  <a:lnTo>
                    <a:pt x="7896" y="5285"/>
                  </a:lnTo>
                  <a:cubicBezTo>
                    <a:pt x="7874" y="5109"/>
                    <a:pt x="7853" y="4954"/>
                    <a:pt x="7876" y="4798"/>
                  </a:cubicBezTo>
                  <a:cubicBezTo>
                    <a:pt x="7876" y="4479"/>
                    <a:pt x="7830" y="4388"/>
                    <a:pt x="7533" y="4342"/>
                  </a:cubicBezTo>
                  <a:cubicBezTo>
                    <a:pt x="7351" y="4296"/>
                    <a:pt x="7168" y="4296"/>
                    <a:pt x="6985" y="4273"/>
                  </a:cubicBezTo>
                  <a:cubicBezTo>
                    <a:pt x="6848" y="4251"/>
                    <a:pt x="6689" y="4273"/>
                    <a:pt x="6620" y="4114"/>
                  </a:cubicBezTo>
                  <a:cubicBezTo>
                    <a:pt x="6506" y="4159"/>
                    <a:pt x="6369" y="4205"/>
                    <a:pt x="6255" y="4273"/>
                  </a:cubicBezTo>
                  <a:cubicBezTo>
                    <a:pt x="6138" y="4379"/>
                    <a:pt x="6021" y="4436"/>
                    <a:pt x="5894" y="4436"/>
                  </a:cubicBezTo>
                  <a:cubicBezTo>
                    <a:pt x="5774" y="4436"/>
                    <a:pt x="5646" y="4385"/>
                    <a:pt x="5502" y="4273"/>
                  </a:cubicBezTo>
                  <a:cubicBezTo>
                    <a:pt x="5730" y="3315"/>
                    <a:pt x="6209" y="2470"/>
                    <a:pt x="6894" y="1671"/>
                  </a:cubicBezTo>
                  <a:cubicBezTo>
                    <a:pt x="6963" y="1785"/>
                    <a:pt x="7031" y="1854"/>
                    <a:pt x="7054" y="1945"/>
                  </a:cubicBezTo>
                  <a:cubicBezTo>
                    <a:pt x="7214" y="2630"/>
                    <a:pt x="7145" y="3292"/>
                    <a:pt x="6666" y="3863"/>
                  </a:cubicBezTo>
                  <a:cubicBezTo>
                    <a:pt x="6597" y="3954"/>
                    <a:pt x="6552" y="4022"/>
                    <a:pt x="6620" y="4114"/>
                  </a:cubicBezTo>
                  <a:cubicBezTo>
                    <a:pt x="6963" y="4091"/>
                    <a:pt x="7054" y="3794"/>
                    <a:pt x="7145" y="3543"/>
                  </a:cubicBezTo>
                  <a:cubicBezTo>
                    <a:pt x="7259" y="3246"/>
                    <a:pt x="7351" y="2904"/>
                    <a:pt x="7351" y="2584"/>
                  </a:cubicBezTo>
                  <a:cubicBezTo>
                    <a:pt x="7351" y="2310"/>
                    <a:pt x="7236" y="2014"/>
                    <a:pt x="7145" y="1763"/>
                  </a:cubicBezTo>
                  <a:cubicBezTo>
                    <a:pt x="7100" y="1648"/>
                    <a:pt x="6917" y="1580"/>
                    <a:pt x="6803" y="1580"/>
                  </a:cubicBezTo>
                  <a:cubicBezTo>
                    <a:pt x="6643" y="1580"/>
                    <a:pt x="6483" y="1626"/>
                    <a:pt x="6415" y="1831"/>
                  </a:cubicBezTo>
                  <a:cubicBezTo>
                    <a:pt x="6369" y="1968"/>
                    <a:pt x="6255" y="2059"/>
                    <a:pt x="6141" y="2173"/>
                  </a:cubicBezTo>
                  <a:cubicBezTo>
                    <a:pt x="6072" y="2242"/>
                    <a:pt x="6004" y="2310"/>
                    <a:pt x="5890" y="2425"/>
                  </a:cubicBezTo>
                  <a:cubicBezTo>
                    <a:pt x="5867" y="2288"/>
                    <a:pt x="5844" y="2173"/>
                    <a:pt x="5821" y="2059"/>
                  </a:cubicBezTo>
                  <a:cubicBezTo>
                    <a:pt x="5798" y="1831"/>
                    <a:pt x="5776" y="1603"/>
                    <a:pt x="5730" y="1375"/>
                  </a:cubicBezTo>
                  <a:cubicBezTo>
                    <a:pt x="5676" y="1177"/>
                    <a:pt x="5552" y="1079"/>
                    <a:pt x="5390" y="1079"/>
                  </a:cubicBezTo>
                  <a:cubicBezTo>
                    <a:pt x="5346" y="1079"/>
                    <a:pt x="5300" y="1086"/>
                    <a:pt x="5251" y="1101"/>
                  </a:cubicBezTo>
                  <a:cubicBezTo>
                    <a:pt x="4840" y="1260"/>
                    <a:pt x="4497" y="1466"/>
                    <a:pt x="4360" y="1922"/>
                  </a:cubicBezTo>
                  <a:cubicBezTo>
                    <a:pt x="4315" y="2059"/>
                    <a:pt x="4201" y="2151"/>
                    <a:pt x="4132" y="2265"/>
                  </a:cubicBezTo>
                  <a:cubicBezTo>
                    <a:pt x="4064" y="2379"/>
                    <a:pt x="3995" y="2470"/>
                    <a:pt x="3927" y="2607"/>
                  </a:cubicBezTo>
                  <a:cubicBezTo>
                    <a:pt x="3881" y="2607"/>
                    <a:pt x="3767" y="2630"/>
                    <a:pt x="3676" y="2630"/>
                  </a:cubicBezTo>
                  <a:cubicBezTo>
                    <a:pt x="4041" y="3132"/>
                    <a:pt x="4406" y="3611"/>
                    <a:pt x="4771" y="4091"/>
                  </a:cubicBezTo>
                  <a:cubicBezTo>
                    <a:pt x="4683" y="4238"/>
                    <a:pt x="4585" y="4290"/>
                    <a:pt x="4490" y="4290"/>
                  </a:cubicBezTo>
                  <a:cubicBezTo>
                    <a:pt x="4437" y="4290"/>
                    <a:pt x="4386" y="4275"/>
                    <a:pt x="4338" y="4251"/>
                  </a:cubicBezTo>
                  <a:cubicBezTo>
                    <a:pt x="3767" y="3954"/>
                    <a:pt x="3151" y="3748"/>
                    <a:pt x="2717" y="3246"/>
                  </a:cubicBezTo>
                  <a:cubicBezTo>
                    <a:pt x="2489" y="2972"/>
                    <a:pt x="2489" y="2630"/>
                    <a:pt x="2443" y="2310"/>
                  </a:cubicBezTo>
                  <a:cubicBezTo>
                    <a:pt x="2420" y="2219"/>
                    <a:pt x="2580" y="2105"/>
                    <a:pt x="2649" y="1991"/>
                  </a:cubicBezTo>
                  <a:cubicBezTo>
                    <a:pt x="2877" y="2151"/>
                    <a:pt x="3082" y="2265"/>
                    <a:pt x="3311" y="2425"/>
                  </a:cubicBezTo>
                  <a:cubicBezTo>
                    <a:pt x="3180" y="2034"/>
                    <a:pt x="2947" y="1829"/>
                    <a:pt x="2690" y="1829"/>
                  </a:cubicBezTo>
                  <a:cubicBezTo>
                    <a:pt x="2676" y="1829"/>
                    <a:pt x="2662" y="1830"/>
                    <a:pt x="2649" y="1831"/>
                  </a:cubicBezTo>
                  <a:cubicBezTo>
                    <a:pt x="2352" y="1877"/>
                    <a:pt x="2146" y="2196"/>
                    <a:pt x="2192" y="2516"/>
                  </a:cubicBezTo>
                  <a:cubicBezTo>
                    <a:pt x="2261" y="2950"/>
                    <a:pt x="2397" y="3338"/>
                    <a:pt x="2786" y="3611"/>
                  </a:cubicBezTo>
                  <a:cubicBezTo>
                    <a:pt x="2945" y="3703"/>
                    <a:pt x="3128" y="3794"/>
                    <a:pt x="3311" y="3908"/>
                  </a:cubicBezTo>
                  <a:cubicBezTo>
                    <a:pt x="3539" y="4045"/>
                    <a:pt x="3767" y="4182"/>
                    <a:pt x="3995" y="4319"/>
                  </a:cubicBezTo>
                  <a:cubicBezTo>
                    <a:pt x="4018" y="4342"/>
                    <a:pt x="4041" y="4410"/>
                    <a:pt x="4132" y="4502"/>
                  </a:cubicBezTo>
                  <a:cubicBezTo>
                    <a:pt x="3950" y="4456"/>
                    <a:pt x="3858" y="4433"/>
                    <a:pt x="3767" y="4410"/>
                  </a:cubicBezTo>
                  <a:cubicBezTo>
                    <a:pt x="3265" y="4319"/>
                    <a:pt x="2740" y="4228"/>
                    <a:pt x="2238" y="4136"/>
                  </a:cubicBezTo>
                  <a:lnTo>
                    <a:pt x="2238" y="4136"/>
                  </a:lnTo>
                  <a:cubicBezTo>
                    <a:pt x="2489" y="4205"/>
                    <a:pt x="2740" y="4273"/>
                    <a:pt x="2991" y="4319"/>
                  </a:cubicBezTo>
                  <a:cubicBezTo>
                    <a:pt x="3470" y="4433"/>
                    <a:pt x="3927" y="4524"/>
                    <a:pt x="4383" y="4639"/>
                  </a:cubicBezTo>
                  <a:cubicBezTo>
                    <a:pt x="4475" y="4661"/>
                    <a:pt x="4543" y="4753"/>
                    <a:pt x="4612" y="4798"/>
                  </a:cubicBezTo>
                  <a:cubicBezTo>
                    <a:pt x="4634" y="4821"/>
                    <a:pt x="4680" y="4844"/>
                    <a:pt x="4726" y="4890"/>
                  </a:cubicBezTo>
                  <a:cubicBezTo>
                    <a:pt x="4657" y="4981"/>
                    <a:pt x="4612" y="5095"/>
                    <a:pt x="4520" y="5164"/>
                  </a:cubicBezTo>
                  <a:cubicBezTo>
                    <a:pt x="4269" y="5346"/>
                    <a:pt x="4018" y="5552"/>
                    <a:pt x="3721" y="5689"/>
                  </a:cubicBezTo>
                  <a:cubicBezTo>
                    <a:pt x="3517" y="5791"/>
                    <a:pt x="3299" y="5836"/>
                    <a:pt x="3079" y="5836"/>
                  </a:cubicBezTo>
                  <a:cubicBezTo>
                    <a:pt x="2904" y="5836"/>
                    <a:pt x="2729" y="5807"/>
                    <a:pt x="2557" y="5757"/>
                  </a:cubicBezTo>
                  <a:cubicBezTo>
                    <a:pt x="2215" y="5689"/>
                    <a:pt x="2055" y="5392"/>
                    <a:pt x="1964" y="5072"/>
                  </a:cubicBezTo>
                  <a:cubicBezTo>
                    <a:pt x="1918" y="5004"/>
                    <a:pt x="1918" y="4913"/>
                    <a:pt x="1895" y="4844"/>
                  </a:cubicBezTo>
                  <a:lnTo>
                    <a:pt x="1827" y="4821"/>
                  </a:lnTo>
                  <a:cubicBezTo>
                    <a:pt x="1827" y="4913"/>
                    <a:pt x="1781" y="5004"/>
                    <a:pt x="1804" y="5095"/>
                  </a:cubicBezTo>
                  <a:cubicBezTo>
                    <a:pt x="1873" y="5415"/>
                    <a:pt x="1964" y="5734"/>
                    <a:pt x="2306" y="5848"/>
                  </a:cubicBezTo>
                  <a:cubicBezTo>
                    <a:pt x="2649" y="5940"/>
                    <a:pt x="2991" y="6008"/>
                    <a:pt x="3333" y="6077"/>
                  </a:cubicBezTo>
                  <a:cubicBezTo>
                    <a:pt x="3349" y="6084"/>
                    <a:pt x="3361" y="6087"/>
                    <a:pt x="3372" y="6087"/>
                  </a:cubicBezTo>
                  <a:cubicBezTo>
                    <a:pt x="3394" y="6087"/>
                    <a:pt x="3409" y="6077"/>
                    <a:pt x="3425" y="6077"/>
                  </a:cubicBezTo>
                  <a:cubicBezTo>
                    <a:pt x="3721" y="5871"/>
                    <a:pt x="4018" y="5689"/>
                    <a:pt x="4292" y="5506"/>
                  </a:cubicBezTo>
                  <a:cubicBezTo>
                    <a:pt x="4315" y="5483"/>
                    <a:pt x="4360" y="5483"/>
                    <a:pt x="4383" y="5460"/>
                  </a:cubicBezTo>
                  <a:cubicBezTo>
                    <a:pt x="4406" y="5437"/>
                    <a:pt x="4429" y="5415"/>
                    <a:pt x="4452" y="5369"/>
                  </a:cubicBezTo>
                  <a:cubicBezTo>
                    <a:pt x="4475" y="5392"/>
                    <a:pt x="4497" y="5415"/>
                    <a:pt x="4497" y="5415"/>
                  </a:cubicBezTo>
                  <a:cubicBezTo>
                    <a:pt x="4475" y="5437"/>
                    <a:pt x="4452" y="5483"/>
                    <a:pt x="4429" y="5506"/>
                  </a:cubicBezTo>
                  <a:cubicBezTo>
                    <a:pt x="4246" y="5780"/>
                    <a:pt x="4087" y="6054"/>
                    <a:pt x="3927" y="6350"/>
                  </a:cubicBezTo>
                  <a:cubicBezTo>
                    <a:pt x="3904" y="6373"/>
                    <a:pt x="3881" y="6396"/>
                    <a:pt x="3835" y="6396"/>
                  </a:cubicBezTo>
                  <a:cubicBezTo>
                    <a:pt x="3470" y="6556"/>
                    <a:pt x="3425" y="6761"/>
                    <a:pt x="3699" y="7058"/>
                  </a:cubicBezTo>
                  <a:cubicBezTo>
                    <a:pt x="3721" y="7081"/>
                    <a:pt x="3767" y="7127"/>
                    <a:pt x="3790" y="7149"/>
                  </a:cubicBezTo>
                  <a:cubicBezTo>
                    <a:pt x="3961" y="7335"/>
                    <a:pt x="4160" y="7423"/>
                    <a:pt x="4380" y="7423"/>
                  </a:cubicBezTo>
                  <a:cubicBezTo>
                    <a:pt x="4511" y="7423"/>
                    <a:pt x="4649" y="7392"/>
                    <a:pt x="4794" y="7332"/>
                  </a:cubicBezTo>
                  <a:cubicBezTo>
                    <a:pt x="5433" y="7058"/>
                    <a:pt x="5730" y="6556"/>
                    <a:pt x="5730" y="5871"/>
                  </a:cubicBezTo>
                  <a:cubicBezTo>
                    <a:pt x="5730" y="5848"/>
                    <a:pt x="5753" y="5826"/>
                    <a:pt x="5776" y="5757"/>
                  </a:cubicBezTo>
                  <a:cubicBezTo>
                    <a:pt x="5935" y="5826"/>
                    <a:pt x="6095" y="5917"/>
                    <a:pt x="6255" y="5985"/>
                  </a:cubicBezTo>
                  <a:cubicBezTo>
                    <a:pt x="6575" y="6122"/>
                    <a:pt x="6871" y="6236"/>
                    <a:pt x="7191" y="6373"/>
                  </a:cubicBezTo>
                  <a:cubicBezTo>
                    <a:pt x="7351" y="6442"/>
                    <a:pt x="7442" y="6579"/>
                    <a:pt x="7419" y="6761"/>
                  </a:cubicBezTo>
                  <a:cubicBezTo>
                    <a:pt x="7419" y="6967"/>
                    <a:pt x="7510" y="7104"/>
                    <a:pt x="7647" y="7218"/>
                  </a:cubicBezTo>
                  <a:cubicBezTo>
                    <a:pt x="7921" y="7446"/>
                    <a:pt x="8195" y="7652"/>
                    <a:pt x="8469" y="7903"/>
                  </a:cubicBezTo>
                  <a:cubicBezTo>
                    <a:pt x="8218" y="7925"/>
                    <a:pt x="8058" y="7925"/>
                    <a:pt x="7876" y="7948"/>
                  </a:cubicBezTo>
                  <a:cubicBezTo>
                    <a:pt x="7870" y="7949"/>
                    <a:pt x="7863" y="7949"/>
                    <a:pt x="7856" y="7949"/>
                  </a:cubicBezTo>
                  <a:cubicBezTo>
                    <a:pt x="7647" y="7949"/>
                    <a:pt x="6960" y="7624"/>
                    <a:pt x="6894" y="7469"/>
                  </a:cubicBezTo>
                  <a:cubicBezTo>
                    <a:pt x="6871" y="7400"/>
                    <a:pt x="6917" y="7332"/>
                    <a:pt x="6917" y="7241"/>
                  </a:cubicBezTo>
                  <a:cubicBezTo>
                    <a:pt x="6917" y="6807"/>
                    <a:pt x="6734" y="6556"/>
                    <a:pt x="6323" y="6442"/>
                  </a:cubicBezTo>
                  <a:cubicBezTo>
                    <a:pt x="6264" y="6422"/>
                    <a:pt x="6207" y="6412"/>
                    <a:pt x="6153" y="6412"/>
                  </a:cubicBezTo>
                  <a:cubicBezTo>
                    <a:pt x="5902" y="6412"/>
                    <a:pt x="5738" y="6624"/>
                    <a:pt x="5776" y="6944"/>
                  </a:cubicBezTo>
                  <a:cubicBezTo>
                    <a:pt x="5821" y="7195"/>
                    <a:pt x="6004" y="7355"/>
                    <a:pt x="6164" y="7537"/>
                  </a:cubicBezTo>
                  <a:cubicBezTo>
                    <a:pt x="6643" y="7606"/>
                    <a:pt x="6757" y="7674"/>
                    <a:pt x="6826" y="7903"/>
                  </a:cubicBezTo>
                  <a:cubicBezTo>
                    <a:pt x="6725" y="7907"/>
                    <a:pt x="6645" y="7911"/>
                    <a:pt x="6579" y="7911"/>
                  </a:cubicBezTo>
                  <a:cubicBezTo>
                    <a:pt x="6316" y="7911"/>
                    <a:pt x="6287" y="7852"/>
                    <a:pt x="6141" y="7560"/>
                  </a:cubicBezTo>
                  <a:cubicBezTo>
                    <a:pt x="6050" y="7515"/>
                    <a:pt x="5958" y="7492"/>
                    <a:pt x="5890" y="7446"/>
                  </a:cubicBezTo>
                  <a:cubicBezTo>
                    <a:pt x="5823" y="7389"/>
                    <a:pt x="5764" y="7363"/>
                    <a:pt x="5708" y="7363"/>
                  </a:cubicBezTo>
                  <a:cubicBezTo>
                    <a:pt x="5630" y="7363"/>
                    <a:pt x="5558" y="7412"/>
                    <a:pt x="5479" y="7492"/>
                  </a:cubicBezTo>
                  <a:cubicBezTo>
                    <a:pt x="5753" y="7652"/>
                    <a:pt x="5844" y="7880"/>
                    <a:pt x="5776" y="8177"/>
                  </a:cubicBezTo>
                  <a:cubicBezTo>
                    <a:pt x="5525" y="8336"/>
                    <a:pt x="5205" y="8177"/>
                    <a:pt x="4977" y="8382"/>
                  </a:cubicBezTo>
                  <a:cubicBezTo>
                    <a:pt x="5160" y="8402"/>
                    <a:pt x="5348" y="8432"/>
                    <a:pt x="5532" y="8432"/>
                  </a:cubicBezTo>
                  <a:cubicBezTo>
                    <a:pt x="5761" y="8432"/>
                    <a:pt x="5984" y="8386"/>
                    <a:pt x="6186" y="8222"/>
                  </a:cubicBezTo>
                  <a:cubicBezTo>
                    <a:pt x="6186" y="8222"/>
                    <a:pt x="6209" y="8199"/>
                    <a:pt x="6232" y="8199"/>
                  </a:cubicBezTo>
                  <a:cubicBezTo>
                    <a:pt x="6666" y="8222"/>
                    <a:pt x="7122" y="8177"/>
                    <a:pt x="7533" y="8336"/>
                  </a:cubicBezTo>
                  <a:cubicBezTo>
                    <a:pt x="7465" y="8359"/>
                    <a:pt x="7396" y="8405"/>
                    <a:pt x="7328" y="8450"/>
                  </a:cubicBezTo>
                  <a:cubicBezTo>
                    <a:pt x="7236" y="8496"/>
                    <a:pt x="7122" y="8565"/>
                    <a:pt x="7031" y="8633"/>
                  </a:cubicBezTo>
                  <a:lnTo>
                    <a:pt x="7031" y="8610"/>
                  </a:lnTo>
                  <a:cubicBezTo>
                    <a:pt x="6963" y="8633"/>
                    <a:pt x="6894" y="8656"/>
                    <a:pt x="6848" y="8701"/>
                  </a:cubicBezTo>
                  <a:lnTo>
                    <a:pt x="6848" y="8679"/>
                  </a:lnTo>
                  <a:cubicBezTo>
                    <a:pt x="6803" y="8724"/>
                    <a:pt x="6780" y="8793"/>
                    <a:pt x="6734" y="8793"/>
                  </a:cubicBezTo>
                  <a:cubicBezTo>
                    <a:pt x="6483" y="8816"/>
                    <a:pt x="6209" y="8816"/>
                    <a:pt x="5958" y="8838"/>
                  </a:cubicBezTo>
                  <a:cubicBezTo>
                    <a:pt x="5525" y="8861"/>
                    <a:pt x="5137" y="8930"/>
                    <a:pt x="4817" y="9249"/>
                  </a:cubicBezTo>
                  <a:cubicBezTo>
                    <a:pt x="4798" y="9287"/>
                    <a:pt x="4779" y="9340"/>
                    <a:pt x="4773" y="9396"/>
                  </a:cubicBezTo>
                  <a:lnTo>
                    <a:pt x="4773" y="9396"/>
                  </a:lnTo>
                  <a:cubicBezTo>
                    <a:pt x="5131" y="9208"/>
                    <a:pt x="5490" y="9042"/>
                    <a:pt x="5923" y="9042"/>
                  </a:cubicBezTo>
                  <a:cubicBezTo>
                    <a:pt x="5950" y="9042"/>
                    <a:pt x="5977" y="9043"/>
                    <a:pt x="6004" y="9044"/>
                  </a:cubicBezTo>
                  <a:cubicBezTo>
                    <a:pt x="6164" y="9044"/>
                    <a:pt x="6301" y="9044"/>
                    <a:pt x="6392" y="9204"/>
                  </a:cubicBezTo>
                  <a:cubicBezTo>
                    <a:pt x="6438" y="9295"/>
                    <a:pt x="6575" y="9386"/>
                    <a:pt x="6666" y="9386"/>
                  </a:cubicBezTo>
                  <a:cubicBezTo>
                    <a:pt x="6940" y="9386"/>
                    <a:pt x="7100" y="9569"/>
                    <a:pt x="7214" y="9751"/>
                  </a:cubicBezTo>
                  <a:cubicBezTo>
                    <a:pt x="7419" y="10048"/>
                    <a:pt x="7624" y="10345"/>
                    <a:pt x="7739" y="10687"/>
                  </a:cubicBezTo>
                  <a:cubicBezTo>
                    <a:pt x="7830" y="10893"/>
                    <a:pt x="7898" y="11189"/>
                    <a:pt x="7624" y="11441"/>
                  </a:cubicBezTo>
                  <a:cubicBezTo>
                    <a:pt x="7282" y="10984"/>
                    <a:pt x="7328" y="10368"/>
                    <a:pt x="6917" y="9934"/>
                  </a:cubicBezTo>
                  <a:cubicBezTo>
                    <a:pt x="6917" y="10162"/>
                    <a:pt x="6894" y="10368"/>
                    <a:pt x="6894" y="10550"/>
                  </a:cubicBezTo>
                  <a:cubicBezTo>
                    <a:pt x="6894" y="10687"/>
                    <a:pt x="6917" y="10801"/>
                    <a:pt x="6917" y="10938"/>
                  </a:cubicBezTo>
                  <a:cubicBezTo>
                    <a:pt x="6940" y="11463"/>
                    <a:pt x="6940" y="11463"/>
                    <a:pt x="6392" y="11692"/>
                  </a:cubicBezTo>
                  <a:cubicBezTo>
                    <a:pt x="6369" y="11532"/>
                    <a:pt x="6301" y="11395"/>
                    <a:pt x="6301" y="11235"/>
                  </a:cubicBezTo>
                  <a:cubicBezTo>
                    <a:pt x="6278" y="10893"/>
                    <a:pt x="6323" y="10528"/>
                    <a:pt x="6323" y="10185"/>
                  </a:cubicBezTo>
                  <a:cubicBezTo>
                    <a:pt x="6323" y="10048"/>
                    <a:pt x="6323" y="9934"/>
                    <a:pt x="6278" y="9820"/>
                  </a:cubicBezTo>
                  <a:cubicBezTo>
                    <a:pt x="5913" y="10185"/>
                    <a:pt x="5593" y="10596"/>
                    <a:pt x="5091" y="10824"/>
                  </a:cubicBezTo>
                  <a:cubicBezTo>
                    <a:pt x="5091" y="10254"/>
                    <a:pt x="4977" y="10345"/>
                    <a:pt x="6072" y="9318"/>
                  </a:cubicBezTo>
                  <a:lnTo>
                    <a:pt x="6072" y="9318"/>
                  </a:lnTo>
                  <a:cubicBezTo>
                    <a:pt x="5707" y="9363"/>
                    <a:pt x="5479" y="9546"/>
                    <a:pt x="5228" y="9683"/>
                  </a:cubicBezTo>
                  <a:cubicBezTo>
                    <a:pt x="5000" y="9820"/>
                    <a:pt x="4748" y="9957"/>
                    <a:pt x="4475" y="10117"/>
                  </a:cubicBezTo>
                  <a:cubicBezTo>
                    <a:pt x="4520" y="10208"/>
                    <a:pt x="4589" y="10322"/>
                    <a:pt x="4657" y="10436"/>
                  </a:cubicBezTo>
                  <a:cubicBezTo>
                    <a:pt x="4771" y="10345"/>
                    <a:pt x="4885" y="10254"/>
                    <a:pt x="5045" y="10139"/>
                  </a:cubicBezTo>
                  <a:lnTo>
                    <a:pt x="5045" y="10139"/>
                  </a:lnTo>
                  <a:cubicBezTo>
                    <a:pt x="5000" y="10368"/>
                    <a:pt x="4954" y="10550"/>
                    <a:pt x="4931" y="10756"/>
                  </a:cubicBezTo>
                  <a:cubicBezTo>
                    <a:pt x="4931" y="10912"/>
                    <a:pt x="4974" y="10982"/>
                    <a:pt x="5059" y="10982"/>
                  </a:cubicBezTo>
                  <a:cubicBezTo>
                    <a:pt x="5099" y="10982"/>
                    <a:pt x="5147" y="10967"/>
                    <a:pt x="5205" y="10938"/>
                  </a:cubicBezTo>
                  <a:cubicBezTo>
                    <a:pt x="5410" y="10824"/>
                    <a:pt x="5593" y="10687"/>
                    <a:pt x="5776" y="10550"/>
                  </a:cubicBezTo>
                  <a:cubicBezTo>
                    <a:pt x="5867" y="10482"/>
                    <a:pt x="5958" y="10413"/>
                    <a:pt x="6072" y="10299"/>
                  </a:cubicBezTo>
                  <a:cubicBezTo>
                    <a:pt x="6072" y="10436"/>
                    <a:pt x="6095" y="10505"/>
                    <a:pt x="6095" y="10596"/>
                  </a:cubicBezTo>
                  <a:cubicBezTo>
                    <a:pt x="5981" y="11007"/>
                    <a:pt x="6141" y="11372"/>
                    <a:pt x="6301" y="11760"/>
                  </a:cubicBezTo>
                  <a:cubicBezTo>
                    <a:pt x="6415" y="12034"/>
                    <a:pt x="6506" y="12308"/>
                    <a:pt x="6620" y="12627"/>
                  </a:cubicBezTo>
                  <a:cubicBezTo>
                    <a:pt x="6458" y="12615"/>
                    <a:pt x="6303" y="12555"/>
                    <a:pt x="6155" y="12555"/>
                  </a:cubicBezTo>
                  <a:cubicBezTo>
                    <a:pt x="6031" y="12555"/>
                    <a:pt x="5912" y="12596"/>
                    <a:pt x="5798" y="12742"/>
                  </a:cubicBezTo>
                  <a:cubicBezTo>
                    <a:pt x="5847" y="12736"/>
                    <a:pt x="5894" y="12734"/>
                    <a:pt x="5940" y="12734"/>
                  </a:cubicBezTo>
                  <a:cubicBezTo>
                    <a:pt x="6476" y="12734"/>
                    <a:pt x="6835" y="13086"/>
                    <a:pt x="7214" y="13381"/>
                  </a:cubicBezTo>
                  <a:cubicBezTo>
                    <a:pt x="7191" y="13404"/>
                    <a:pt x="7191" y="13426"/>
                    <a:pt x="7191" y="13449"/>
                  </a:cubicBezTo>
                  <a:cubicBezTo>
                    <a:pt x="7115" y="13449"/>
                    <a:pt x="7039" y="13459"/>
                    <a:pt x="6969" y="13459"/>
                  </a:cubicBezTo>
                  <a:cubicBezTo>
                    <a:pt x="6935" y="13459"/>
                    <a:pt x="6902" y="13457"/>
                    <a:pt x="6871" y="13449"/>
                  </a:cubicBezTo>
                  <a:cubicBezTo>
                    <a:pt x="6666" y="13381"/>
                    <a:pt x="6460" y="13267"/>
                    <a:pt x="6278" y="13198"/>
                  </a:cubicBezTo>
                  <a:cubicBezTo>
                    <a:pt x="6141" y="13175"/>
                    <a:pt x="6027" y="13130"/>
                    <a:pt x="5890" y="13130"/>
                  </a:cubicBezTo>
                  <a:cubicBezTo>
                    <a:pt x="5639" y="13152"/>
                    <a:pt x="5525" y="13335"/>
                    <a:pt x="5547" y="13586"/>
                  </a:cubicBezTo>
                  <a:cubicBezTo>
                    <a:pt x="5570" y="13655"/>
                    <a:pt x="5570" y="13723"/>
                    <a:pt x="5593" y="13792"/>
                  </a:cubicBezTo>
                  <a:cubicBezTo>
                    <a:pt x="5502" y="13837"/>
                    <a:pt x="5410" y="13837"/>
                    <a:pt x="5342" y="13883"/>
                  </a:cubicBezTo>
                  <a:cubicBezTo>
                    <a:pt x="5289" y="13915"/>
                    <a:pt x="5241" y="13932"/>
                    <a:pt x="5193" y="13932"/>
                  </a:cubicBezTo>
                  <a:cubicBezTo>
                    <a:pt x="5138" y="13932"/>
                    <a:pt x="5084" y="13909"/>
                    <a:pt x="5022" y="13860"/>
                  </a:cubicBezTo>
                  <a:cubicBezTo>
                    <a:pt x="4931" y="13814"/>
                    <a:pt x="4817" y="13769"/>
                    <a:pt x="4703" y="13746"/>
                  </a:cubicBezTo>
                  <a:cubicBezTo>
                    <a:pt x="4656" y="13736"/>
                    <a:pt x="4604" y="13731"/>
                    <a:pt x="4557" y="13731"/>
                  </a:cubicBezTo>
                  <a:cubicBezTo>
                    <a:pt x="4491" y="13731"/>
                    <a:pt x="4433" y="13742"/>
                    <a:pt x="4406" y="13769"/>
                  </a:cubicBezTo>
                  <a:cubicBezTo>
                    <a:pt x="4360" y="13814"/>
                    <a:pt x="4360" y="13951"/>
                    <a:pt x="4383" y="14043"/>
                  </a:cubicBezTo>
                  <a:cubicBezTo>
                    <a:pt x="4452" y="14294"/>
                    <a:pt x="4520" y="14522"/>
                    <a:pt x="4612" y="14796"/>
                  </a:cubicBezTo>
                  <a:cubicBezTo>
                    <a:pt x="4657" y="14750"/>
                    <a:pt x="4748" y="14705"/>
                    <a:pt x="4817" y="14659"/>
                  </a:cubicBezTo>
                  <a:cubicBezTo>
                    <a:pt x="4726" y="14408"/>
                    <a:pt x="4634" y="14180"/>
                    <a:pt x="4543" y="13928"/>
                  </a:cubicBezTo>
                  <a:cubicBezTo>
                    <a:pt x="4794" y="13928"/>
                    <a:pt x="4908" y="14043"/>
                    <a:pt x="5022" y="14180"/>
                  </a:cubicBezTo>
                  <a:cubicBezTo>
                    <a:pt x="5388" y="14727"/>
                    <a:pt x="5776" y="15275"/>
                    <a:pt x="6141" y="15823"/>
                  </a:cubicBezTo>
                  <a:cubicBezTo>
                    <a:pt x="6164" y="15869"/>
                    <a:pt x="6186" y="15960"/>
                    <a:pt x="6209" y="16051"/>
                  </a:cubicBezTo>
                  <a:cubicBezTo>
                    <a:pt x="6118" y="16051"/>
                    <a:pt x="6072" y="16051"/>
                    <a:pt x="6027" y="16028"/>
                  </a:cubicBezTo>
                  <a:cubicBezTo>
                    <a:pt x="5730" y="15869"/>
                    <a:pt x="5433" y="15663"/>
                    <a:pt x="5114" y="15549"/>
                  </a:cubicBezTo>
                  <a:cubicBezTo>
                    <a:pt x="5042" y="15525"/>
                    <a:pt x="4965" y="15515"/>
                    <a:pt x="4885" y="15515"/>
                  </a:cubicBezTo>
                  <a:cubicBezTo>
                    <a:pt x="4736" y="15515"/>
                    <a:pt x="4578" y="15550"/>
                    <a:pt x="4429" y="15595"/>
                  </a:cubicBezTo>
                  <a:cubicBezTo>
                    <a:pt x="4368" y="15610"/>
                    <a:pt x="4312" y="15618"/>
                    <a:pt x="4259" y="15618"/>
                  </a:cubicBezTo>
                  <a:cubicBezTo>
                    <a:pt x="4153" y="15618"/>
                    <a:pt x="4056" y="15587"/>
                    <a:pt x="3950" y="15526"/>
                  </a:cubicBezTo>
                  <a:cubicBezTo>
                    <a:pt x="3803" y="15445"/>
                    <a:pt x="3644" y="15375"/>
                    <a:pt x="3474" y="15375"/>
                  </a:cubicBezTo>
                  <a:cubicBezTo>
                    <a:pt x="3406" y="15375"/>
                    <a:pt x="3337" y="15386"/>
                    <a:pt x="3265" y="15412"/>
                  </a:cubicBezTo>
                  <a:cubicBezTo>
                    <a:pt x="3242" y="15800"/>
                    <a:pt x="3767" y="16508"/>
                    <a:pt x="4109" y="16553"/>
                  </a:cubicBezTo>
                  <a:cubicBezTo>
                    <a:pt x="4132" y="16690"/>
                    <a:pt x="4155" y="16827"/>
                    <a:pt x="4178" y="16987"/>
                  </a:cubicBezTo>
                  <a:cubicBezTo>
                    <a:pt x="3630" y="16576"/>
                    <a:pt x="3059" y="16188"/>
                    <a:pt x="2717" y="15549"/>
                  </a:cubicBezTo>
                  <a:cubicBezTo>
                    <a:pt x="3082" y="15366"/>
                    <a:pt x="3333" y="15047"/>
                    <a:pt x="3493" y="14659"/>
                  </a:cubicBezTo>
                  <a:cubicBezTo>
                    <a:pt x="3584" y="14385"/>
                    <a:pt x="3699" y="14088"/>
                    <a:pt x="3584" y="13769"/>
                  </a:cubicBezTo>
                  <a:cubicBezTo>
                    <a:pt x="3527" y="13610"/>
                    <a:pt x="3460" y="13533"/>
                    <a:pt x="3360" y="13533"/>
                  </a:cubicBezTo>
                  <a:cubicBezTo>
                    <a:pt x="3303" y="13533"/>
                    <a:pt x="3234" y="13559"/>
                    <a:pt x="3151" y="13609"/>
                  </a:cubicBezTo>
                  <a:cubicBezTo>
                    <a:pt x="2968" y="13700"/>
                    <a:pt x="2786" y="13837"/>
                    <a:pt x="2580" y="13974"/>
                  </a:cubicBezTo>
                  <a:cubicBezTo>
                    <a:pt x="2512" y="13723"/>
                    <a:pt x="2443" y="13449"/>
                    <a:pt x="2352" y="13198"/>
                  </a:cubicBezTo>
                  <a:cubicBezTo>
                    <a:pt x="2329" y="13107"/>
                    <a:pt x="2283" y="13015"/>
                    <a:pt x="2238" y="12947"/>
                  </a:cubicBezTo>
                  <a:cubicBezTo>
                    <a:pt x="2131" y="12751"/>
                    <a:pt x="2010" y="12680"/>
                    <a:pt x="1854" y="12680"/>
                  </a:cubicBezTo>
                  <a:cubicBezTo>
                    <a:pt x="1810" y="12680"/>
                    <a:pt x="1763" y="12686"/>
                    <a:pt x="1713" y="12696"/>
                  </a:cubicBezTo>
                  <a:cubicBezTo>
                    <a:pt x="1439" y="12764"/>
                    <a:pt x="1302" y="12924"/>
                    <a:pt x="1302" y="13198"/>
                  </a:cubicBezTo>
                  <a:cubicBezTo>
                    <a:pt x="1279" y="13472"/>
                    <a:pt x="1325" y="13700"/>
                    <a:pt x="1484" y="13928"/>
                  </a:cubicBezTo>
                  <a:cubicBezTo>
                    <a:pt x="1576" y="14065"/>
                    <a:pt x="1644" y="14225"/>
                    <a:pt x="1667" y="14431"/>
                  </a:cubicBezTo>
                  <a:cubicBezTo>
                    <a:pt x="1599" y="14385"/>
                    <a:pt x="1507" y="14339"/>
                    <a:pt x="1416" y="14271"/>
                  </a:cubicBezTo>
                  <a:cubicBezTo>
                    <a:pt x="1200" y="14121"/>
                    <a:pt x="948" y="14069"/>
                    <a:pt x="694" y="14069"/>
                  </a:cubicBezTo>
                  <a:cubicBezTo>
                    <a:pt x="599" y="14069"/>
                    <a:pt x="505" y="14076"/>
                    <a:pt x="412" y="14088"/>
                  </a:cubicBezTo>
                  <a:cubicBezTo>
                    <a:pt x="183" y="14134"/>
                    <a:pt x="24" y="14294"/>
                    <a:pt x="24" y="14476"/>
                  </a:cubicBezTo>
                  <a:cubicBezTo>
                    <a:pt x="1" y="14636"/>
                    <a:pt x="115" y="14819"/>
                    <a:pt x="320" y="14910"/>
                  </a:cubicBezTo>
                  <a:cubicBezTo>
                    <a:pt x="617" y="15001"/>
                    <a:pt x="937" y="15070"/>
                    <a:pt x="1256" y="15230"/>
                  </a:cubicBezTo>
                  <a:cubicBezTo>
                    <a:pt x="868" y="15366"/>
                    <a:pt x="480" y="15481"/>
                    <a:pt x="92" y="15618"/>
                  </a:cubicBezTo>
                  <a:cubicBezTo>
                    <a:pt x="183" y="16074"/>
                    <a:pt x="457" y="16211"/>
                    <a:pt x="1256" y="16211"/>
                  </a:cubicBezTo>
                  <a:cubicBezTo>
                    <a:pt x="1142" y="16348"/>
                    <a:pt x="1051" y="16508"/>
                    <a:pt x="937" y="16622"/>
                  </a:cubicBezTo>
                  <a:cubicBezTo>
                    <a:pt x="777" y="16804"/>
                    <a:pt x="845" y="17010"/>
                    <a:pt x="914" y="17192"/>
                  </a:cubicBezTo>
                  <a:cubicBezTo>
                    <a:pt x="914" y="17261"/>
                    <a:pt x="982" y="17307"/>
                    <a:pt x="1051" y="17329"/>
                  </a:cubicBezTo>
                  <a:cubicBezTo>
                    <a:pt x="1104" y="17349"/>
                    <a:pt x="1165" y="17358"/>
                    <a:pt x="1230" y="17358"/>
                  </a:cubicBezTo>
                  <a:cubicBezTo>
                    <a:pt x="1466" y="17358"/>
                    <a:pt x="1747" y="17235"/>
                    <a:pt x="1873" y="17056"/>
                  </a:cubicBezTo>
                  <a:cubicBezTo>
                    <a:pt x="2032" y="16850"/>
                    <a:pt x="2169" y="16645"/>
                    <a:pt x="2306" y="16394"/>
                  </a:cubicBezTo>
                  <a:cubicBezTo>
                    <a:pt x="2466" y="16599"/>
                    <a:pt x="2580" y="16782"/>
                    <a:pt x="2740" y="16964"/>
                  </a:cubicBezTo>
                  <a:cubicBezTo>
                    <a:pt x="2808" y="17033"/>
                    <a:pt x="2968" y="17078"/>
                    <a:pt x="3082" y="17078"/>
                  </a:cubicBezTo>
                  <a:cubicBezTo>
                    <a:pt x="3128" y="17078"/>
                    <a:pt x="3196" y="16941"/>
                    <a:pt x="3242" y="16850"/>
                  </a:cubicBezTo>
                  <a:cubicBezTo>
                    <a:pt x="3265" y="16827"/>
                    <a:pt x="3265" y="16782"/>
                    <a:pt x="3288" y="16713"/>
                  </a:cubicBezTo>
                  <a:cubicBezTo>
                    <a:pt x="3607" y="16873"/>
                    <a:pt x="3904" y="17033"/>
                    <a:pt x="4269" y="17215"/>
                  </a:cubicBezTo>
                  <a:cubicBezTo>
                    <a:pt x="4018" y="17307"/>
                    <a:pt x="3813" y="17352"/>
                    <a:pt x="3630" y="17444"/>
                  </a:cubicBezTo>
                  <a:cubicBezTo>
                    <a:pt x="3447" y="17535"/>
                    <a:pt x="3265" y="17672"/>
                    <a:pt x="3082" y="17809"/>
                  </a:cubicBezTo>
                  <a:cubicBezTo>
                    <a:pt x="3364" y="18027"/>
                    <a:pt x="3676" y="18144"/>
                    <a:pt x="3975" y="18144"/>
                  </a:cubicBezTo>
                  <a:cubicBezTo>
                    <a:pt x="4208" y="18144"/>
                    <a:pt x="4434" y="18073"/>
                    <a:pt x="4634" y="17923"/>
                  </a:cubicBezTo>
                  <a:cubicBezTo>
                    <a:pt x="4931" y="17695"/>
                    <a:pt x="5251" y="17717"/>
                    <a:pt x="5547" y="17695"/>
                  </a:cubicBezTo>
                  <a:cubicBezTo>
                    <a:pt x="5593" y="17695"/>
                    <a:pt x="5662" y="17740"/>
                    <a:pt x="5707" y="17786"/>
                  </a:cubicBezTo>
                  <a:cubicBezTo>
                    <a:pt x="5821" y="17946"/>
                    <a:pt x="5935" y="18128"/>
                    <a:pt x="6072" y="18334"/>
                  </a:cubicBezTo>
                  <a:cubicBezTo>
                    <a:pt x="6015" y="18322"/>
                    <a:pt x="5958" y="18322"/>
                    <a:pt x="5904" y="18322"/>
                  </a:cubicBezTo>
                  <a:cubicBezTo>
                    <a:pt x="5850" y="18322"/>
                    <a:pt x="5798" y="18322"/>
                    <a:pt x="5753" y="18311"/>
                  </a:cubicBezTo>
                  <a:cubicBezTo>
                    <a:pt x="5685" y="18291"/>
                    <a:pt x="5613" y="18281"/>
                    <a:pt x="5539" y="18281"/>
                  </a:cubicBezTo>
                  <a:cubicBezTo>
                    <a:pt x="4944" y="18281"/>
                    <a:pt x="4201" y="18886"/>
                    <a:pt x="4018" y="19292"/>
                  </a:cubicBezTo>
                  <a:cubicBezTo>
                    <a:pt x="3950" y="19429"/>
                    <a:pt x="3927" y="19589"/>
                    <a:pt x="3950" y="19749"/>
                  </a:cubicBezTo>
                  <a:cubicBezTo>
                    <a:pt x="3997" y="19938"/>
                    <a:pt x="4099" y="20040"/>
                    <a:pt x="4240" y="20040"/>
                  </a:cubicBezTo>
                  <a:cubicBezTo>
                    <a:pt x="4303" y="20040"/>
                    <a:pt x="4374" y="20020"/>
                    <a:pt x="4452" y="19977"/>
                  </a:cubicBezTo>
                  <a:cubicBezTo>
                    <a:pt x="4840" y="19749"/>
                    <a:pt x="5228" y="19498"/>
                    <a:pt x="5639" y="19270"/>
                  </a:cubicBezTo>
                  <a:cubicBezTo>
                    <a:pt x="5776" y="19178"/>
                    <a:pt x="5913" y="19110"/>
                    <a:pt x="6050" y="19041"/>
                  </a:cubicBezTo>
                  <a:lnTo>
                    <a:pt x="6050" y="19041"/>
                  </a:lnTo>
                  <a:cubicBezTo>
                    <a:pt x="5981" y="19224"/>
                    <a:pt x="5890" y="19429"/>
                    <a:pt x="5844" y="19635"/>
                  </a:cubicBezTo>
                  <a:cubicBezTo>
                    <a:pt x="5821" y="19749"/>
                    <a:pt x="5844" y="19886"/>
                    <a:pt x="5844" y="20023"/>
                  </a:cubicBezTo>
                  <a:cubicBezTo>
                    <a:pt x="6506" y="19726"/>
                    <a:pt x="6757" y="19384"/>
                    <a:pt x="6734" y="18745"/>
                  </a:cubicBezTo>
                  <a:cubicBezTo>
                    <a:pt x="6748" y="18744"/>
                    <a:pt x="6761" y="18743"/>
                    <a:pt x="6774" y="18743"/>
                  </a:cubicBezTo>
                  <a:cubicBezTo>
                    <a:pt x="7140" y="18743"/>
                    <a:pt x="7384" y="19045"/>
                    <a:pt x="7693" y="19155"/>
                  </a:cubicBezTo>
                  <a:cubicBezTo>
                    <a:pt x="7373" y="19292"/>
                    <a:pt x="7008" y="19384"/>
                    <a:pt x="6734" y="19589"/>
                  </a:cubicBezTo>
                  <a:cubicBezTo>
                    <a:pt x="6255" y="19886"/>
                    <a:pt x="6004" y="20365"/>
                    <a:pt x="6072" y="20959"/>
                  </a:cubicBezTo>
                  <a:cubicBezTo>
                    <a:pt x="6090" y="21137"/>
                    <a:pt x="6150" y="21232"/>
                    <a:pt x="6284" y="21232"/>
                  </a:cubicBezTo>
                  <a:cubicBezTo>
                    <a:pt x="6322" y="21232"/>
                    <a:pt x="6365" y="21225"/>
                    <a:pt x="6415" y="21210"/>
                  </a:cubicBezTo>
                  <a:cubicBezTo>
                    <a:pt x="6711" y="21118"/>
                    <a:pt x="7031" y="21050"/>
                    <a:pt x="7305" y="20890"/>
                  </a:cubicBezTo>
                  <a:cubicBezTo>
                    <a:pt x="7533" y="20753"/>
                    <a:pt x="7670" y="20502"/>
                    <a:pt x="7830" y="20274"/>
                  </a:cubicBezTo>
                  <a:cubicBezTo>
                    <a:pt x="7944" y="20091"/>
                    <a:pt x="8035" y="19886"/>
                    <a:pt x="8127" y="19680"/>
                  </a:cubicBezTo>
                  <a:cubicBezTo>
                    <a:pt x="8181" y="19534"/>
                    <a:pt x="8236" y="19461"/>
                    <a:pt x="8361" y="19461"/>
                  </a:cubicBezTo>
                  <a:cubicBezTo>
                    <a:pt x="8392" y="19461"/>
                    <a:pt x="8428" y="19466"/>
                    <a:pt x="8469" y="19475"/>
                  </a:cubicBezTo>
                  <a:cubicBezTo>
                    <a:pt x="8994" y="19566"/>
                    <a:pt x="9496" y="19658"/>
                    <a:pt x="10021" y="19749"/>
                  </a:cubicBezTo>
                  <a:lnTo>
                    <a:pt x="10021" y="19734"/>
                  </a:lnTo>
                  <a:lnTo>
                    <a:pt x="10021" y="19734"/>
                  </a:lnTo>
                  <a:cubicBezTo>
                    <a:pt x="10286" y="19821"/>
                    <a:pt x="10531" y="19888"/>
                    <a:pt x="10797" y="19954"/>
                  </a:cubicBezTo>
                  <a:cubicBezTo>
                    <a:pt x="10808" y="19957"/>
                    <a:pt x="10819" y="19957"/>
                    <a:pt x="10830" y="19957"/>
                  </a:cubicBezTo>
                  <a:cubicBezTo>
                    <a:pt x="10889" y="19957"/>
                    <a:pt x="10948" y="19931"/>
                    <a:pt x="11011" y="19931"/>
                  </a:cubicBezTo>
                  <a:cubicBezTo>
                    <a:pt x="11059" y="19931"/>
                    <a:pt x="11109" y="19947"/>
                    <a:pt x="11162" y="20000"/>
                  </a:cubicBezTo>
                  <a:cubicBezTo>
                    <a:pt x="11277" y="20091"/>
                    <a:pt x="11482" y="20091"/>
                    <a:pt x="11619" y="20114"/>
                  </a:cubicBezTo>
                  <a:cubicBezTo>
                    <a:pt x="11779" y="20160"/>
                    <a:pt x="11938" y="20183"/>
                    <a:pt x="12098" y="20228"/>
                  </a:cubicBezTo>
                  <a:cubicBezTo>
                    <a:pt x="12121" y="20228"/>
                    <a:pt x="12144" y="20251"/>
                    <a:pt x="12212" y="20297"/>
                  </a:cubicBezTo>
                  <a:cubicBezTo>
                    <a:pt x="12075" y="20365"/>
                    <a:pt x="11984" y="20434"/>
                    <a:pt x="11870" y="20457"/>
                  </a:cubicBezTo>
                  <a:cubicBezTo>
                    <a:pt x="11413" y="20548"/>
                    <a:pt x="10957" y="20616"/>
                    <a:pt x="10478" y="20685"/>
                  </a:cubicBezTo>
                  <a:cubicBezTo>
                    <a:pt x="9930" y="20799"/>
                    <a:pt x="9451" y="21027"/>
                    <a:pt x="9131" y="21506"/>
                  </a:cubicBezTo>
                  <a:cubicBezTo>
                    <a:pt x="8948" y="21758"/>
                    <a:pt x="8971" y="22009"/>
                    <a:pt x="9040" y="22283"/>
                  </a:cubicBezTo>
                  <a:cubicBezTo>
                    <a:pt x="9062" y="22328"/>
                    <a:pt x="9131" y="22397"/>
                    <a:pt x="9199" y="22397"/>
                  </a:cubicBezTo>
                  <a:cubicBezTo>
                    <a:pt x="9348" y="22419"/>
                    <a:pt x="9496" y="22448"/>
                    <a:pt x="9642" y="22448"/>
                  </a:cubicBezTo>
                  <a:cubicBezTo>
                    <a:pt x="9787" y="22448"/>
                    <a:pt x="9930" y="22419"/>
                    <a:pt x="10067" y="22328"/>
                  </a:cubicBezTo>
                  <a:cubicBezTo>
                    <a:pt x="10409" y="22100"/>
                    <a:pt x="10752" y="21849"/>
                    <a:pt x="11094" y="21621"/>
                  </a:cubicBezTo>
                  <a:cubicBezTo>
                    <a:pt x="11162" y="21575"/>
                    <a:pt x="11254" y="21529"/>
                    <a:pt x="11345" y="21506"/>
                  </a:cubicBezTo>
                  <a:lnTo>
                    <a:pt x="11345" y="21506"/>
                  </a:lnTo>
                  <a:cubicBezTo>
                    <a:pt x="11140" y="21803"/>
                    <a:pt x="11231" y="22146"/>
                    <a:pt x="11254" y="22442"/>
                  </a:cubicBezTo>
                  <a:cubicBezTo>
                    <a:pt x="11277" y="22671"/>
                    <a:pt x="11436" y="22876"/>
                    <a:pt x="11550" y="23081"/>
                  </a:cubicBezTo>
                  <a:cubicBezTo>
                    <a:pt x="11619" y="23218"/>
                    <a:pt x="11710" y="23332"/>
                    <a:pt x="11824" y="23447"/>
                  </a:cubicBezTo>
                  <a:cubicBezTo>
                    <a:pt x="11881" y="23503"/>
                    <a:pt x="11968" y="23544"/>
                    <a:pt x="12048" y="23544"/>
                  </a:cubicBezTo>
                  <a:cubicBezTo>
                    <a:pt x="12065" y="23544"/>
                    <a:pt x="12082" y="23542"/>
                    <a:pt x="12098" y="23538"/>
                  </a:cubicBezTo>
                  <a:cubicBezTo>
                    <a:pt x="12167" y="23538"/>
                    <a:pt x="12212" y="23424"/>
                    <a:pt x="12235" y="23332"/>
                  </a:cubicBezTo>
                  <a:cubicBezTo>
                    <a:pt x="12395" y="22739"/>
                    <a:pt x="12372" y="22168"/>
                    <a:pt x="12167" y="21598"/>
                  </a:cubicBezTo>
                  <a:cubicBezTo>
                    <a:pt x="12075" y="21392"/>
                    <a:pt x="11961" y="21187"/>
                    <a:pt x="11870" y="20959"/>
                  </a:cubicBezTo>
                  <a:cubicBezTo>
                    <a:pt x="12238" y="20735"/>
                    <a:pt x="12599" y="20595"/>
                    <a:pt x="12970" y="20595"/>
                  </a:cubicBezTo>
                  <a:cubicBezTo>
                    <a:pt x="13242" y="20595"/>
                    <a:pt x="13520" y="20671"/>
                    <a:pt x="13810" y="20845"/>
                  </a:cubicBezTo>
                  <a:cubicBezTo>
                    <a:pt x="14312" y="21118"/>
                    <a:pt x="14837" y="21370"/>
                    <a:pt x="15339" y="21621"/>
                  </a:cubicBezTo>
                  <a:cubicBezTo>
                    <a:pt x="15454" y="21689"/>
                    <a:pt x="15545" y="21758"/>
                    <a:pt x="15636" y="21803"/>
                  </a:cubicBezTo>
                  <a:cubicBezTo>
                    <a:pt x="15807" y="21898"/>
                    <a:pt x="15963" y="21946"/>
                    <a:pt x="16142" y="21946"/>
                  </a:cubicBezTo>
                  <a:cubicBezTo>
                    <a:pt x="16178" y="21946"/>
                    <a:pt x="16214" y="21944"/>
                    <a:pt x="16252" y="21940"/>
                  </a:cubicBezTo>
                  <a:cubicBezTo>
                    <a:pt x="16526" y="21940"/>
                    <a:pt x="16800" y="22031"/>
                    <a:pt x="17051" y="22077"/>
                  </a:cubicBezTo>
                  <a:cubicBezTo>
                    <a:pt x="17097" y="22077"/>
                    <a:pt x="17143" y="22123"/>
                    <a:pt x="17188" y="22123"/>
                  </a:cubicBezTo>
                  <a:cubicBezTo>
                    <a:pt x="17805" y="22191"/>
                    <a:pt x="18330" y="22511"/>
                    <a:pt x="18855" y="22853"/>
                  </a:cubicBezTo>
                  <a:cubicBezTo>
                    <a:pt x="19106" y="23036"/>
                    <a:pt x="19334" y="23241"/>
                    <a:pt x="19516" y="23469"/>
                  </a:cubicBezTo>
                  <a:cubicBezTo>
                    <a:pt x="20156" y="24337"/>
                    <a:pt x="20863" y="25113"/>
                    <a:pt x="21708" y="25775"/>
                  </a:cubicBezTo>
                  <a:cubicBezTo>
                    <a:pt x="22050" y="26026"/>
                    <a:pt x="22301" y="26368"/>
                    <a:pt x="22598" y="26665"/>
                  </a:cubicBezTo>
                  <a:cubicBezTo>
                    <a:pt x="22639" y="26707"/>
                    <a:pt x="22706" y="26725"/>
                    <a:pt x="22785" y="26725"/>
                  </a:cubicBezTo>
                  <a:cubicBezTo>
                    <a:pt x="23187" y="26725"/>
                    <a:pt x="23937" y="26258"/>
                    <a:pt x="23671" y="25935"/>
                  </a:cubicBezTo>
                  <a:cubicBezTo>
                    <a:pt x="23922" y="25798"/>
                    <a:pt x="23785" y="25661"/>
                    <a:pt x="23671" y="25524"/>
                  </a:cubicBezTo>
                  <a:cubicBezTo>
                    <a:pt x="23351" y="25181"/>
                    <a:pt x="22986" y="24862"/>
                    <a:pt x="22689" y="24474"/>
                  </a:cubicBezTo>
                  <a:cubicBezTo>
                    <a:pt x="22096" y="23766"/>
                    <a:pt x="21297" y="23332"/>
                    <a:pt x="20589" y="22785"/>
                  </a:cubicBezTo>
                  <a:cubicBezTo>
                    <a:pt x="20293" y="22556"/>
                    <a:pt x="20064" y="22283"/>
                    <a:pt x="19813" y="22031"/>
                  </a:cubicBezTo>
                  <a:cubicBezTo>
                    <a:pt x="19494" y="21712"/>
                    <a:pt x="19197" y="21392"/>
                    <a:pt x="18900" y="21050"/>
                  </a:cubicBezTo>
                  <a:cubicBezTo>
                    <a:pt x="18672" y="20776"/>
                    <a:pt x="18467" y="20479"/>
                    <a:pt x="18238" y="20183"/>
                  </a:cubicBezTo>
                  <a:cubicBezTo>
                    <a:pt x="18170" y="20091"/>
                    <a:pt x="18124" y="20000"/>
                    <a:pt x="18078" y="19909"/>
                  </a:cubicBezTo>
                  <a:cubicBezTo>
                    <a:pt x="17668" y="19270"/>
                    <a:pt x="17257" y="18630"/>
                    <a:pt x="16846" y="17991"/>
                  </a:cubicBezTo>
                  <a:cubicBezTo>
                    <a:pt x="16618" y="17626"/>
                    <a:pt x="16389" y="17284"/>
                    <a:pt x="16184" y="16919"/>
                  </a:cubicBezTo>
                  <a:cubicBezTo>
                    <a:pt x="16181" y="16921"/>
                    <a:pt x="16178" y="16924"/>
                    <a:pt x="16176" y="16927"/>
                  </a:cubicBezTo>
                  <a:lnTo>
                    <a:pt x="16176" y="16927"/>
                  </a:lnTo>
                  <a:cubicBezTo>
                    <a:pt x="16113" y="16816"/>
                    <a:pt x="16089" y="16687"/>
                    <a:pt x="16001" y="16599"/>
                  </a:cubicBezTo>
                  <a:cubicBezTo>
                    <a:pt x="15819" y="16348"/>
                    <a:pt x="15819" y="16074"/>
                    <a:pt x="15842" y="15800"/>
                  </a:cubicBezTo>
                  <a:cubicBezTo>
                    <a:pt x="15842" y="15481"/>
                    <a:pt x="15933" y="15161"/>
                    <a:pt x="15842" y="14819"/>
                  </a:cubicBezTo>
                  <a:cubicBezTo>
                    <a:pt x="15819" y="14727"/>
                    <a:pt x="15864" y="14568"/>
                    <a:pt x="15956" y="14476"/>
                  </a:cubicBezTo>
                  <a:cubicBezTo>
                    <a:pt x="16207" y="14180"/>
                    <a:pt x="16504" y="13906"/>
                    <a:pt x="16777" y="13632"/>
                  </a:cubicBezTo>
                  <a:cubicBezTo>
                    <a:pt x="16800" y="13609"/>
                    <a:pt x="16846" y="13609"/>
                    <a:pt x="16892" y="13586"/>
                  </a:cubicBezTo>
                  <a:lnTo>
                    <a:pt x="16892" y="13586"/>
                  </a:lnTo>
                  <a:cubicBezTo>
                    <a:pt x="16869" y="13814"/>
                    <a:pt x="16846" y="13997"/>
                    <a:pt x="16823" y="14202"/>
                  </a:cubicBezTo>
                  <a:cubicBezTo>
                    <a:pt x="16823" y="14294"/>
                    <a:pt x="16800" y="14385"/>
                    <a:pt x="16800" y="14476"/>
                  </a:cubicBezTo>
                  <a:cubicBezTo>
                    <a:pt x="16830" y="14746"/>
                    <a:pt x="16899" y="14848"/>
                    <a:pt x="17047" y="14848"/>
                  </a:cubicBezTo>
                  <a:cubicBezTo>
                    <a:pt x="17124" y="14848"/>
                    <a:pt x="17222" y="14820"/>
                    <a:pt x="17348" y="14773"/>
                  </a:cubicBezTo>
                  <a:cubicBezTo>
                    <a:pt x="17919" y="14545"/>
                    <a:pt x="18147" y="14065"/>
                    <a:pt x="18421" y="13609"/>
                  </a:cubicBezTo>
                  <a:cubicBezTo>
                    <a:pt x="18444" y="13540"/>
                    <a:pt x="18467" y="13472"/>
                    <a:pt x="18512" y="13404"/>
                  </a:cubicBezTo>
                  <a:cubicBezTo>
                    <a:pt x="18649" y="13677"/>
                    <a:pt x="18763" y="13928"/>
                    <a:pt x="18877" y="14157"/>
                  </a:cubicBezTo>
                  <a:cubicBezTo>
                    <a:pt x="19014" y="14431"/>
                    <a:pt x="19243" y="14590"/>
                    <a:pt x="19494" y="14705"/>
                  </a:cubicBezTo>
                  <a:cubicBezTo>
                    <a:pt x="19548" y="14735"/>
                    <a:pt x="19610" y="14749"/>
                    <a:pt x="19676" y="14749"/>
                  </a:cubicBezTo>
                  <a:cubicBezTo>
                    <a:pt x="19858" y="14749"/>
                    <a:pt x="20067" y="14638"/>
                    <a:pt x="20201" y="14453"/>
                  </a:cubicBezTo>
                  <a:cubicBezTo>
                    <a:pt x="20315" y="14271"/>
                    <a:pt x="20293" y="14088"/>
                    <a:pt x="20110" y="13906"/>
                  </a:cubicBezTo>
                  <a:cubicBezTo>
                    <a:pt x="19927" y="13746"/>
                    <a:pt x="19722" y="13609"/>
                    <a:pt x="19516" y="13472"/>
                  </a:cubicBezTo>
                  <a:cubicBezTo>
                    <a:pt x="19243" y="13244"/>
                    <a:pt x="18991" y="13015"/>
                    <a:pt x="18718" y="12810"/>
                  </a:cubicBezTo>
                  <a:cubicBezTo>
                    <a:pt x="18718" y="12808"/>
                    <a:pt x="18718" y="12805"/>
                    <a:pt x="18718" y="12803"/>
                  </a:cubicBezTo>
                  <a:lnTo>
                    <a:pt x="18718" y="12803"/>
                  </a:lnTo>
                  <a:cubicBezTo>
                    <a:pt x="18778" y="12787"/>
                    <a:pt x="18837" y="12787"/>
                    <a:pt x="18877" y="12787"/>
                  </a:cubicBezTo>
                  <a:cubicBezTo>
                    <a:pt x="19174" y="12764"/>
                    <a:pt x="19448" y="12742"/>
                    <a:pt x="19745" y="12719"/>
                  </a:cubicBezTo>
                  <a:cubicBezTo>
                    <a:pt x="19950" y="12719"/>
                    <a:pt x="20156" y="12673"/>
                    <a:pt x="20384" y="12673"/>
                  </a:cubicBezTo>
                  <a:cubicBezTo>
                    <a:pt x="20438" y="12677"/>
                    <a:pt x="20485" y="12680"/>
                    <a:pt x="20527" y="12680"/>
                  </a:cubicBezTo>
                  <a:cubicBezTo>
                    <a:pt x="20728" y="12680"/>
                    <a:pt x="20791" y="12619"/>
                    <a:pt x="20886" y="12354"/>
                  </a:cubicBezTo>
                  <a:cubicBezTo>
                    <a:pt x="21114" y="11806"/>
                    <a:pt x="20795" y="11326"/>
                    <a:pt x="20178" y="11304"/>
                  </a:cubicBezTo>
                  <a:cubicBezTo>
                    <a:pt x="19676" y="11304"/>
                    <a:pt x="19288" y="11532"/>
                    <a:pt x="18855" y="11874"/>
                  </a:cubicBezTo>
                  <a:cubicBezTo>
                    <a:pt x="18900" y="11623"/>
                    <a:pt x="18923" y="11418"/>
                    <a:pt x="18946" y="11235"/>
                  </a:cubicBezTo>
                  <a:cubicBezTo>
                    <a:pt x="19014" y="10893"/>
                    <a:pt x="18946" y="10550"/>
                    <a:pt x="18786" y="10254"/>
                  </a:cubicBezTo>
                  <a:cubicBezTo>
                    <a:pt x="18718" y="10139"/>
                    <a:pt x="18558" y="10003"/>
                    <a:pt x="18421" y="10003"/>
                  </a:cubicBezTo>
                  <a:cubicBezTo>
                    <a:pt x="18307" y="10003"/>
                    <a:pt x="18193" y="10162"/>
                    <a:pt x="18101" y="10254"/>
                  </a:cubicBezTo>
                  <a:cubicBezTo>
                    <a:pt x="18010" y="10391"/>
                    <a:pt x="17827" y="11212"/>
                    <a:pt x="17805" y="11372"/>
                  </a:cubicBezTo>
                  <a:cubicBezTo>
                    <a:pt x="17805" y="11412"/>
                    <a:pt x="17787" y="11469"/>
                    <a:pt x="17767" y="11514"/>
                  </a:cubicBezTo>
                  <a:lnTo>
                    <a:pt x="17767" y="11514"/>
                  </a:lnTo>
                  <a:cubicBezTo>
                    <a:pt x="17683" y="11406"/>
                    <a:pt x="17617" y="11298"/>
                    <a:pt x="17531" y="11189"/>
                  </a:cubicBezTo>
                  <a:cubicBezTo>
                    <a:pt x="17434" y="11069"/>
                    <a:pt x="17351" y="11012"/>
                    <a:pt x="17260" y="11012"/>
                  </a:cubicBezTo>
                  <a:cubicBezTo>
                    <a:pt x="17178" y="11012"/>
                    <a:pt x="17091" y="11058"/>
                    <a:pt x="16983" y="11144"/>
                  </a:cubicBezTo>
                  <a:cubicBezTo>
                    <a:pt x="16755" y="11326"/>
                    <a:pt x="16549" y="11486"/>
                    <a:pt x="16344" y="11669"/>
                  </a:cubicBezTo>
                  <a:cubicBezTo>
                    <a:pt x="16412" y="11737"/>
                    <a:pt x="16526" y="11829"/>
                    <a:pt x="16572" y="11920"/>
                  </a:cubicBezTo>
                  <a:cubicBezTo>
                    <a:pt x="16663" y="12285"/>
                    <a:pt x="16846" y="12559"/>
                    <a:pt x="17234" y="12650"/>
                  </a:cubicBezTo>
                  <a:cubicBezTo>
                    <a:pt x="16686" y="12947"/>
                    <a:pt x="16298" y="13381"/>
                    <a:pt x="15933" y="13837"/>
                  </a:cubicBezTo>
                  <a:cubicBezTo>
                    <a:pt x="15910" y="13837"/>
                    <a:pt x="15864" y="13814"/>
                    <a:pt x="15842" y="13814"/>
                  </a:cubicBezTo>
                  <a:cubicBezTo>
                    <a:pt x="15819" y="13632"/>
                    <a:pt x="15750" y="13426"/>
                    <a:pt x="15773" y="13221"/>
                  </a:cubicBezTo>
                  <a:cubicBezTo>
                    <a:pt x="15796" y="12605"/>
                    <a:pt x="15819" y="11966"/>
                    <a:pt x="16047" y="11395"/>
                  </a:cubicBezTo>
                  <a:cubicBezTo>
                    <a:pt x="16275" y="10824"/>
                    <a:pt x="16481" y="10231"/>
                    <a:pt x="16937" y="9751"/>
                  </a:cubicBezTo>
                  <a:cubicBezTo>
                    <a:pt x="17097" y="9592"/>
                    <a:pt x="17165" y="9318"/>
                    <a:pt x="17280" y="9090"/>
                  </a:cubicBezTo>
                  <a:cubicBezTo>
                    <a:pt x="17782" y="9455"/>
                    <a:pt x="18352" y="9615"/>
                    <a:pt x="18969" y="9660"/>
                  </a:cubicBezTo>
                  <a:cubicBezTo>
                    <a:pt x="19009" y="9664"/>
                    <a:pt x="19050" y="9667"/>
                    <a:pt x="19090" y="9667"/>
                  </a:cubicBezTo>
                  <a:cubicBezTo>
                    <a:pt x="19275" y="9667"/>
                    <a:pt x="19450" y="9611"/>
                    <a:pt x="19562" y="9386"/>
                  </a:cubicBezTo>
                  <a:cubicBezTo>
                    <a:pt x="19151" y="8816"/>
                    <a:pt x="18512" y="8747"/>
                    <a:pt x="17850" y="8679"/>
                  </a:cubicBezTo>
                  <a:cubicBezTo>
                    <a:pt x="18215" y="8450"/>
                    <a:pt x="18558" y="8268"/>
                    <a:pt x="18900" y="8062"/>
                  </a:cubicBezTo>
                  <a:cubicBezTo>
                    <a:pt x="19243" y="7880"/>
                    <a:pt x="19448" y="7583"/>
                    <a:pt x="19653" y="7264"/>
                  </a:cubicBezTo>
                  <a:cubicBezTo>
                    <a:pt x="19676" y="7218"/>
                    <a:pt x="19676" y="7104"/>
                    <a:pt x="19653" y="7081"/>
                  </a:cubicBezTo>
                  <a:cubicBezTo>
                    <a:pt x="19465" y="6955"/>
                    <a:pt x="19315" y="6733"/>
                    <a:pt x="19061" y="6733"/>
                  </a:cubicBezTo>
                  <a:cubicBezTo>
                    <a:pt x="19039" y="6733"/>
                    <a:pt x="19016" y="6735"/>
                    <a:pt x="18991" y="6739"/>
                  </a:cubicBezTo>
                  <a:cubicBezTo>
                    <a:pt x="19037" y="6761"/>
                    <a:pt x="19106" y="6807"/>
                    <a:pt x="19151" y="6830"/>
                  </a:cubicBezTo>
                  <a:cubicBezTo>
                    <a:pt x="18695" y="7035"/>
                    <a:pt x="18467" y="7515"/>
                    <a:pt x="18056" y="7766"/>
                  </a:cubicBezTo>
                  <a:cubicBezTo>
                    <a:pt x="18124" y="7469"/>
                    <a:pt x="18215" y="7195"/>
                    <a:pt x="18284" y="6898"/>
                  </a:cubicBezTo>
                  <a:cubicBezTo>
                    <a:pt x="18307" y="6830"/>
                    <a:pt x="18307" y="6739"/>
                    <a:pt x="18307" y="6647"/>
                  </a:cubicBezTo>
                  <a:cubicBezTo>
                    <a:pt x="18307" y="6533"/>
                    <a:pt x="18284" y="6442"/>
                    <a:pt x="18147" y="6373"/>
                  </a:cubicBezTo>
                  <a:cubicBezTo>
                    <a:pt x="18087" y="6333"/>
                    <a:pt x="18027" y="6315"/>
                    <a:pt x="17973" y="6315"/>
                  </a:cubicBezTo>
                  <a:cubicBezTo>
                    <a:pt x="17903" y="6315"/>
                    <a:pt x="17843" y="6345"/>
                    <a:pt x="17805" y="6396"/>
                  </a:cubicBezTo>
                  <a:cubicBezTo>
                    <a:pt x="17599" y="6602"/>
                    <a:pt x="17325" y="6761"/>
                    <a:pt x="17325" y="7127"/>
                  </a:cubicBezTo>
                  <a:cubicBezTo>
                    <a:pt x="17325" y="7446"/>
                    <a:pt x="17302" y="7766"/>
                    <a:pt x="17302" y="8085"/>
                  </a:cubicBezTo>
                  <a:cubicBezTo>
                    <a:pt x="17280" y="8268"/>
                    <a:pt x="17325" y="8473"/>
                    <a:pt x="17097" y="8542"/>
                  </a:cubicBezTo>
                  <a:cubicBezTo>
                    <a:pt x="16983" y="8199"/>
                    <a:pt x="17074" y="7766"/>
                    <a:pt x="16663" y="7469"/>
                  </a:cubicBezTo>
                  <a:cubicBezTo>
                    <a:pt x="16618" y="7743"/>
                    <a:pt x="16595" y="7948"/>
                    <a:pt x="16595" y="8154"/>
                  </a:cubicBezTo>
                  <a:cubicBezTo>
                    <a:pt x="16572" y="8565"/>
                    <a:pt x="16595" y="8953"/>
                    <a:pt x="16595" y="9363"/>
                  </a:cubicBezTo>
                  <a:cubicBezTo>
                    <a:pt x="16595" y="9409"/>
                    <a:pt x="16595" y="9455"/>
                    <a:pt x="16572" y="9478"/>
                  </a:cubicBezTo>
                  <a:cubicBezTo>
                    <a:pt x="16412" y="9706"/>
                    <a:pt x="16230" y="9911"/>
                    <a:pt x="16070" y="10117"/>
                  </a:cubicBezTo>
                  <a:cubicBezTo>
                    <a:pt x="16047" y="10094"/>
                    <a:pt x="16024" y="10071"/>
                    <a:pt x="16001" y="10071"/>
                  </a:cubicBezTo>
                  <a:cubicBezTo>
                    <a:pt x="16024" y="9546"/>
                    <a:pt x="16070" y="9044"/>
                    <a:pt x="16115" y="8542"/>
                  </a:cubicBezTo>
                  <a:cubicBezTo>
                    <a:pt x="16161" y="8177"/>
                    <a:pt x="16184" y="7811"/>
                    <a:pt x="16230" y="7446"/>
                  </a:cubicBezTo>
                  <a:cubicBezTo>
                    <a:pt x="16230" y="7400"/>
                    <a:pt x="16230" y="7309"/>
                    <a:pt x="16252" y="7309"/>
                  </a:cubicBezTo>
                  <a:cubicBezTo>
                    <a:pt x="16481" y="7172"/>
                    <a:pt x="16435" y="6944"/>
                    <a:pt x="16435" y="6761"/>
                  </a:cubicBezTo>
                  <a:cubicBezTo>
                    <a:pt x="16504" y="6693"/>
                    <a:pt x="16572" y="6602"/>
                    <a:pt x="16640" y="6533"/>
                  </a:cubicBezTo>
                  <a:cubicBezTo>
                    <a:pt x="16458" y="6510"/>
                    <a:pt x="16389" y="6419"/>
                    <a:pt x="16435" y="6236"/>
                  </a:cubicBezTo>
                  <a:cubicBezTo>
                    <a:pt x="16481" y="6008"/>
                    <a:pt x="16481" y="5780"/>
                    <a:pt x="16526" y="5552"/>
                  </a:cubicBezTo>
                  <a:cubicBezTo>
                    <a:pt x="16800" y="5552"/>
                    <a:pt x="17074" y="5460"/>
                    <a:pt x="17211" y="5141"/>
                  </a:cubicBezTo>
                  <a:lnTo>
                    <a:pt x="17211" y="5141"/>
                  </a:lnTo>
                  <a:cubicBezTo>
                    <a:pt x="17120" y="5186"/>
                    <a:pt x="17006" y="5186"/>
                    <a:pt x="16914" y="5232"/>
                  </a:cubicBezTo>
                  <a:cubicBezTo>
                    <a:pt x="16810" y="5277"/>
                    <a:pt x="16737" y="5300"/>
                    <a:pt x="16679" y="5300"/>
                  </a:cubicBezTo>
                  <a:cubicBezTo>
                    <a:pt x="16560" y="5300"/>
                    <a:pt x="16505" y="5203"/>
                    <a:pt x="16367" y="5004"/>
                  </a:cubicBezTo>
                  <a:cubicBezTo>
                    <a:pt x="16184" y="4707"/>
                    <a:pt x="16070" y="4410"/>
                    <a:pt x="16024" y="4091"/>
                  </a:cubicBezTo>
                  <a:cubicBezTo>
                    <a:pt x="16001" y="3977"/>
                    <a:pt x="15979" y="3863"/>
                    <a:pt x="16001" y="3771"/>
                  </a:cubicBezTo>
                  <a:cubicBezTo>
                    <a:pt x="16070" y="3520"/>
                    <a:pt x="16252" y="3406"/>
                    <a:pt x="16504" y="3406"/>
                  </a:cubicBezTo>
                  <a:cubicBezTo>
                    <a:pt x="16595" y="3406"/>
                    <a:pt x="16709" y="3429"/>
                    <a:pt x="16800" y="3429"/>
                  </a:cubicBezTo>
                  <a:cubicBezTo>
                    <a:pt x="17143" y="3863"/>
                    <a:pt x="17302" y="4388"/>
                    <a:pt x="17325" y="4958"/>
                  </a:cubicBezTo>
                  <a:cubicBezTo>
                    <a:pt x="17622" y="4570"/>
                    <a:pt x="17325" y="4251"/>
                    <a:pt x="17211" y="3863"/>
                  </a:cubicBezTo>
                  <a:lnTo>
                    <a:pt x="17211" y="3863"/>
                  </a:lnTo>
                  <a:cubicBezTo>
                    <a:pt x="17642" y="4127"/>
                    <a:pt x="18057" y="4357"/>
                    <a:pt x="18475" y="4357"/>
                  </a:cubicBezTo>
                  <a:cubicBezTo>
                    <a:pt x="18743" y="4357"/>
                    <a:pt x="19012" y="4263"/>
                    <a:pt x="19288" y="4022"/>
                  </a:cubicBezTo>
                  <a:cubicBezTo>
                    <a:pt x="19067" y="3160"/>
                    <a:pt x="18503" y="2812"/>
                    <a:pt x="17638" y="2812"/>
                  </a:cubicBezTo>
                  <a:cubicBezTo>
                    <a:pt x="17610" y="2812"/>
                    <a:pt x="17582" y="2812"/>
                    <a:pt x="17553" y="2813"/>
                  </a:cubicBezTo>
                  <a:cubicBezTo>
                    <a:pt x="17805" y="2630"/>
                    <a:pt x="18033" y="2493"/>
                    <a:pt x="18238" y="2356"/>
                  </a:cubicBezTo>
                  <a:cubicBezTo>
                    <a:pt x="18352" y="2288"/>
                    <a:pt x="18398" y="2242"/>
                    <a:pt x="18421" y="2082"/>
                  </a:cubicBezTo>
                  <a:cubicBezTo>
                    <a:pt x="18421" y="1763"/>
                    <a:pt x="18512" y="1443"/>
                    <a:pt x="18512" y="1124"/>
                  </a:cubicBezTo>
                  <a:cubicBezTo>
                    <a:pt x="18512" y="918"/>
                    <a:pt x="18421" y="713"/>
                    <a:pt x="18330" y="553"/>
                  </a:cubicBezTo>
                  <a:cubicBezTo>
                    <a:pt x="18274" y="453"/>
                    <a:pt x="18192" y="407"/>
                    <a:pt x="18106" y="407"/>
                  </a:cubicBezTo>
                  <a:cubicBezTo>
                    <a:pt x="18015" y="407"/>
                    <a:pt x="17921" y="459"/>
                    <a:pt x="17850" y="553"/>
                  </a:cubicBezTo>
                  <a:cubicBezTo>
                    <a:pt x="17897" y="515"/>
                    <a:pt x="17945" y="493"/>
                    <a:pt x="17989" y="493"/>
                  </a:cubicBezTo>
                  <a:cubicBezTo>
                    <a:pt x="18051" y="493"/>
                    <a:pt x="18107" y="537"/>
                    <a:pt x="18147" y="644"/>
                  </a:cubicBezTo>
                  <a:cubicBezTo>
                    <a:pt x="18193" y="781"/>
                    <a:pt x="18261" y="918"/>
                    <a:pt x="18261" y="1055"/>
                  </a:cubicBezTo>
                  <a:cubicBezTo>
                    <a:pt x="18284" y="1306"/>
                    <a:pt x="18261" y="1534"/>
                    <a:pt x="18215" y="1785"/>
                  </a:cubicBezTo>
                  <a:cubicBezTo>
                    <a:pt x="18193" y="1922"/>
                    <a:pt x="18124" y="2059"/>
                    <a:pt x="18033" y="2173"/>
                  </a:cubicBezTo>
                  <a:cubicBezTo>
                    <a:pt x="17713" y="2539"/>
                    <a:pt x="17234" y="2630"/>
                    <a:pt x="16823" y="2858"/>
                  </a:cubicBezTo>
                  <a:cubicBezTo>
                    <a:pt x="16812" y="2869"/>
                    <a:pt x="16798" y="2874"/>
                    <a:pt x="16782" y="2874"/>
                  </a:cubicBezTo>
                  <a:cubicBezTo>
                    <a:pt x="16731" y="2874"/>
                    <a:pt x="16653" y="2830"/>
                    <a:pt x="16549" y="2813"/>
                  </a:cubicBezTo>
                  <a:cubicBezTo>
                    <a:pt x="17158" y="2294"/>
                    <a:pt x="17321" y="1642"/>
                    <a:pt x="17457" y="966"/>
                  </a:cubicBezTo>
                  <a:lnTo>
                    <a:pt x="17457" y="966"/>
                  </a:lnTo>
                  <a:cubicBezTo>
                    <a:pt x="17211" y="1081"/>
                    <a:pt x="17211" y="1331"/>
                    <a:pt x="17143" y="1626"/>
                  </a:cubicBezTo>
                  <a:cubicBezTo>
                    <a:pt x="17051" y="1512"/>
                    <a:pt x="16983" y="1466"/>
                    <a:pt x="16960" y="1420"/>
                  </a:cubicBezTo>
                  <a:cubicBezTo>
                    <a:pt x="16755" y="918"/>
                    <a:pt x="16435" y="484"/>
                    <a:pt x="15979" y="142"/>
                  </a:cubicBezTo>
                  <a:cubicBezTo>
                    <a:pt x="15866" y="49"/>
                    <a:pt x="15781" y="1"/>
                    <a:pt x="15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31"/>
            <p:cNvSpPr/>
            <p:nvPr/>
          </p:nvSpPr>
          <p:spPr>
            <a:xfrm>
              <a:off x="5808050" y="3341100"/>
              <a:ext cx="95900" cy="132400"/>
            </a:xfrm>
            <a:custGeom>
              <a:avLst/>
              <a:gdLst/>
              <a:ahLst/>
              <a:cxnLst/>
              <a:rect l="l" t="t" r="r" b="b"/>
              <a:pathLst>
                <a:path w="3836" h="5296" extrusionOk="0">
                  <a:moveTo>
                    <a:pt x="803" y="2395"/>
                  </a:moveTo>
                  <a:cubicBezTo>
                    <a:pt x="992" y="2395"/>
                    <a:pt x="1116" y="2510"/>
                    <a:pt x="1237" y="2648"/>
                  </a:cubicBezTo>
                  <a:lnTo>
                    <a:pt x="1237" y="2648"/>
                  </a:lnTo>
                  <a:cubicBezTo>
                    <a:pt x="1181" y="2649"/>
                    <a:pt x="1124" y="2654"/>
                    <a:pt x="1070" y="2654"/>
                  </a:cubicBezTo>
                  <a:cubicBezTo>
                    <a:pt x="928" y="2654"/>
                    <a:pt x="802" y="2621"/>
                    <a:pt x="754" y="2397"/>
                  </a:cubicBezTo>
                  <a:cubicBezTo>
                    <a:pt x="771" y="2395"/>
                    <a:pt x="787" y="2395"/>
                    <a:pt x="803" y="2395"/>
                  </a:cubicBezTo>
                  <a:close/>
                  <a:moveTo>
                    <a:pt x="2329" y="0"/>
                  </a:moveTo>
                  <a:cubicBezTo>
                    <a:pt x="2078" y="69"/>
                    <a:pt x="2009" y="229"/>
                    <a:pt x="1964" y="503"/>
                  </a:cubicBezTo>
                  <a:cubicBezTo>
                    <a:pt x="1850" y="982"/>
                    <a:pt x="1941" y="1438"/>
                    <a:pt x="2009" y="1895"/>
                  </a:cubicBezTo>
                  <a:cubicBezTo>
                    <a:pt x="2032" y="1986"/>
                    <a:pt x="2032" y="2078"/>
                    <a:pt x="2009" y="2146"/>
                  </a:cubicBezTo>
                  <a:cubicBezTo>
                    <a:pt x="1850" y="2580"/>
                    <a:pt x="1667" y="3013"/>
                    <a:pt x="1484" y="3447"/>
                  </a:cubicBezTo>
                  <a:cubicBezTo>
                    <a:pt x="1439" y="3516"/>
                    <a:pt x="1348" y="3561"/>
                    <a:pt x="1279" y="3630"/>
                  </a:cubicBezTo>
                  <a:cubicBezTo>
                    <a:pt x="1256" y="3607"/>
                    <a:pt x="1233" y="3607"/>
                    <a:pt x="1188" y="3584"/>
                  </a:cubicBezTo>
                  <a:cubicBezTo>
                    <a:pt x="1210" y="3271"/>
                    <a:pt x="1232" y="2981"/>
                    <a:pt x="1255" y="2669"/>
                  </a:cubicBezTo>
                  <a:lnTo>
                    <a:pt x="1255" y="2669"/>
                  </a:lnTo>
                  <a:cubicBezTo>
                    <a:pt x="1255" y="2670"/>
                    <a:pt x="1256" y="2670"/>
                    <a:pt x="1256" y="2671"/>
                  </a:cubicBezTo>
                  <a:cubicBezTo>
                    <a:pt x="1325" y="2625"/>
                    <a:pt x="1439" y="2602"/>
                    <a:pt x="1462" y="2557"/>
                  </a:cubicBezTo>
                  <a:cubicBezTo>
                    <a:pt x="1690" y="2100"/>
                    <a:pt x="1667" y="1621"/>
                    <a:pt x="1736" y="1142"/>
                  </a:cubicBezTo>
                  <a:cubicBezTo>
                    <a:pt x="1736" y="1119"/>
                    <a:pt x="1690" y="1096"/>
                    <a:pt x="1667" y="1073"/>
                  </a:cubicBezTo>
                  <a:cubicBezTo>
                    <a:pt x="1644" y="1096"/>
                    <a:pt x="1599" y="1096"/>
                    <a:pt x="1599" y="1119"/>
                  </a:cubicBezTo>
                  <a:cubicBezTo>
                    <a:pt x="1507" y="1530"/>
                    <a:pt x="1416" y="1963"/>
                    <a:pt x="1325" y="2397"/>
                  </a:cubicBezTo>
                  <a:cubicBezTo>
                    <a:pt x="640" y="2351"/>
                    <a:pt x="115" y="1758"/>
                    <a:pt x="389" y="1119"/>
                  </a:cubicBezTo>
                  <a:cubicBezTo>
                    <a:pt x="503" y="845"/>
                    <a:pt x="526" y="548"/>
                    <a:pt x="503" y="251"/>
                  </a:cubicBezTo>
                  <a:lnTo>
                    <a:pt x="503" y="251"/>
                  </a:lnTo>
                  <a:cubicBezTo>
                    <a:pt x="161" y="366"/>
                    <a:pt x="1" y="594"/>
                    <a:pt x="69" y="982"/>
                  </a:cubicBezTo>
                  <a:cubicBezTo>
                    <a:pt x="138" y="1370"/>
                    <a:pt x="229" y="1781"/>
                    <a:pt x="389" y="2146"/>
                  </a:cubicBezTo>
                  <a:cubicBezTo>
                    <a:pt x="480" y="2374"/>
                    <a:pt x="708" y="2580"/>
                    <a:pt x="891" y="2762"/>
                  </a:cubicBezTo>
                  <a:cubicBezTo>
                    <a:pt x="982" y="2854"/>
                    <a:pt x="1028" y="2968"/>
                    <a:pt x="1005" y="3105"/>
                  </a:cubicBezTo>
                  <a:cubicBezTo>
                    <a:pt x="959" y="3379"/>
                    <a:pt x="937" y="3675"/>
                    <a:pt x="891" y="3949"/>
                  </a:cubicBezTo>
                  <a:cubicBezTo>
                    <a:pt x="777" y="3995"/>
                    <a:pt x="663" y="4018"/>
                    <a:pt x="549" y="4040"/>
                  </a:cubicBezTo>
                  <a:cubicBezTo>
                    <a:pt x="1370" y="4040"/>
                    <a:pt x="1576" y="4680"/>
                    <a:pt x="1804" y="5296"/>
                  </a:cubicBezTo>
                  <a:cubicBezTo>
                    <a:pt x="2169" y="4976"/>
                    <a:pt x="2512" y="4657"/>
                    <a:pt x="2854" y="4314"/>
                  </a:cubicBezTo>
                  <a:cubicBezTo>
                    <a:pt x="2795" y="4303"/>
                    <a:pt x="2741" y="4297"/>
                    <a:pt x="2691" y="4297"/>
                  </a:cubicBezTo>
                  <a:cubicBezTo>
                    <a:pt x="2254" y="4297"/>
                    <a:pt x="2118" y="4712"/>
                    <a:pt x="1872" y="4999"/>
                  </a:cubicBezTo>
                  <a:cubicBezTo>
                    <a:pt x="1758" y="4794"/>
                    <a:pt x="1621" y="4634"/>
                    <a:pt x="1576" y="4451"/>
                  </a:cubicBezTo>
                  <a:cubicBezTo>
                    <a:pt x="1553" y="4337"/>
                    <a:pt x="1644" y="4177"/>
                    <a:pt x="1667" y="4040"/>
                  </a:cubicBezTo>
                  <a:cubicBezTo>
                    <a:pt x="1697" y="3919"/>
                    <a:pt x="1769" y="3909"/>
                    <a:pt x="1853" y="3909"/>
                  </a:cubicBezTo>
                  <a:cubicBezTo>
                    <a:pt x="1870" y="3909"/>
                    <a:pt x="1887" y="3909"/>
                    <a:pt x="1905" y="3909"/>
                  </a:cubicBezTo>
                  <a:cubicBezTo>
                    <a:pt x="1932" y="3909"/>
                    <a:pt x="1959" y="3908"/>
                    <a:pt x="1987" y="3904"/>
                  </a:cubicBezTo>
                  <a:cubicBezTo>
                    <a:pt x="2215" y="3858"/>
                    <a:pt x="2466" y="3789"/>
                    <a:pt x="2671" y="3652"/>
                  </a:cubicBezTo>
                  <a:cubicBezTo>
                    <a:pt x="3014" y="3447"/>
                    <a:pt x="3310" y="3173"/>
                    <a:pt x="3630" y="2922"/>
                  </a:cubicBezTo>
                  <a:cubicBezTo>
                    <a:pt x="3521" y="2764"/>
                    <a:pt x="3366" y="2690"/>
                    <a:pt x="3135" y="2690"/>
                  </a:cubicBezTo>
                  <a:cubicBezTo>
                    <a:pt x="2932" y="2690"/>
                    <a:pt x="2670" y="2747"/>
                    <a:pt x="2329" y="2854"/>
                  </a:cubicBezTo>
                  <a:cubicBezTo>
                    <a:pt x="2352" y="2717"/>
                    <a:pt x="2352" y="2602"/>
                    <a:pt x="2352" y="2466"/>
                  </a:cubicBezTo>
                  <a:cubicBezTo>
                    <a:pt x="2557" y="2374"/>
                    <a:pt x="2786" y="2283"/>
                    <a:pt x="2991" y="2192"/>
                  </a:cubicBezTo>
                  <a:cubicBezTo>
                    <a:pt x="3379" y="2055"/>
                    <a:pt x="3607" y="1735"/>
                    <a:pt x="3767" y="1370"/>
                  </a:cubicBezTo>
                  <a:cubicBezTo>
                    <a:pt x="3835" y="1210"/>
                    <a:pt x="3835" y="1050"/>
                    <a:pt x="3699" y="936"/>
                  </a:cubicBezTo>
                  <a:cubicBezTo>
                    <a:pt x="3607" y="1187"/>
                    <a:pt x="3539" y="1438"/>
                    <a:pt x="3402" y="1689"/>
                  </a:cubicBezTo>
                  <a:cubicBezTo>
                    <a:pt x="3301" y="1891"/>
                    <a:pt x="3111" y="2040"/>
                    <a:pt x="2847" y="2040"/>
                  </a:cubicBezTo>
                  <a:cubicBezTo>
                    <a:pt x="2812" y="2040"/>
                    <a:pt x="2777" y="2037"/>
                    <a:pt x="2740" y="2032"/>
                  </a:cubicBezTo>
                  <a:cubicBezTo>
                    <a:pt x="2740" y="1963"/>
                    <a:pt x="2763" y="1872"/>
                    <a:pt x="2763" y="1804"/>
                  </a:cubicBezTo>
                  <a:cubicBezTo>
                    <a:pt x="2747" y="1804"/>
                    <a:pt x="2732" y="1793"/>
                    <a:pt x="2724" y="1793"/>
                  </a:cubicBezTo>
                  <a:cubicBezTo>
                    <a:pt x="2720" y="1793"/>
                    <a:pt x="2717" y="1796"/>
                    <a:pt x="2717" y="1804"/>
                  </a:cubicBezTo>
                  <a:cubicBezTo>
                    <a:pt x="2644" y="1844"/>
                    <a:pt x="2570" y="1865"/>
                    <a:pt x="2503" y="1865"/>
                  </a:cubicBezTo>
                  <a:cubicBezTo>
                    <a:pt x="2382" y="1865"/>
                    <a:pt x="2282" y="1799"/>
                    <a:pt x="2238" y="1667"/>
                  </a:cubicBezTo>
                  <a:cubicBezTo>
                    <a:pt x="2124" y="1256"/>
                    <a:pt x="2101" y="845"/>
                    <a:pt x="2238" y="457"/>
                  </a:cubicBezTo>
                  <a:cubicBezTo>
                    <a:pt x="2261" y="366"/>
                    <a:pt x="2352" y="297"/>
                    <a:pt x="2397" y="229"/>
                  </a:cubicBezTo>
                  <a:cubicBezTo>
                    <a:pt x="2557" y="297"/>
                    <a:pt x="2603" y="388"/>
                    <a:pt x="2580" y="548"/>
                  </a:cubicBezTo>
                  <a:cubicBezTo>
                    <a:pt x="2557" y="822"/>
                    <a:pt x="2557" y="1096"/>
                    <a:pt x="2534" y="1370"/>
                  </a:cubicBezTo>
                  <a:cubicBezTo>
                    <a:pt x="2534" y="1461"/>
                    <a:pt x="2580" y="1530"/>
                    <a:pt x="2580" y="1621"/>
                  </a:cubicBezTo>
                  <a:lnTo>
                    <a:pt x="2694" y="1621"/>
                  </a:lnTo>
                  <a:cubicBezTo>
                    <a:pt x="2740" y="1301"/>
                    <a:pt x="2808" y="959"/>
                    <a:pt x="2854" y="662"/>
                  </a:cubicBezTo>
                  <a:cubicBezTo>
                    <a:pt x="2786" y="571"/>
                    <a:pt x="2717" y="480"/>
                    <a:pt x="2671" y="388"/>
                  </a:cubicBezTo>
                  <a:cubicBezTo>
                    <a:pt x="2626" y="297"/>
                    <a:pt x="2649" y="183"/>
                    <a:pt x="2580" y="115"/>
                  </a:cubicBezTo>
                  <a:cubicBezTo>
                    <a:pt x="2534" y="46"/>
                    <a:pt x="239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31"/>
            <p:cNvSpPr/>
            <p:nvPr/>
          </p:nvSpPr>
          <p:spPr>
            <a:xfrm>
              <a:off x="5879375" y="3341675"/>
              <a:ext cx="18300" cy="27400"/>
            </a:xfrm>
            <a:custGeom>
              <a:avLst/>
              <a:gdLst/>
              <a:ahLst/>
              <a:cxnLst/>
              <a:rect l="l" t="t" r="r" b="b"/>
              <a:pathLst>
                <a:path w="732" h="1096" extrusionOk="0">
                  <a:moveTo>
                    <a:pt x="252" y="0"/>
                  </a:moveTo>
                  <a:cubicBezTo>
                    <a:pt x="206" y="69"/>
                    <a:pt x="138" y="137"/>
                    <a:pt x="69" y="206"/>
                  </a:cubicBezTo>
                  <a:cubicBezTo>
                    <a:pt x="47" y="251"/>
                    <a:pt x="24" y="320"/>
                    <a:pt x="1" y="365"/>
                  </a:cubicBezTo>
                  <a:cubicBezTo>
                    <a:pt x="24" y="388"/>
                    <a:pt x="47" y="411"/>
                    <a:pt x="69" y="434"/>
                  </a:cubicBezTo>
                  <a:cubicBezTo>
                    <a:pt x="115" y="343"/>
                    <a:pt x="138" y="251"/>
                    <a:pt x="206" y="137"/>
                  </a:cubicBezTo>
                  <a:cubicBezTo>
                    <a:pt x="457" y="480"/>
                    <a:pt x="435" y="776"/>
                    <a:pt x="343" y="1073"/>
                  </a:cubicBezTo>
                  <a:cubicBezTo>
                    <a:pt x="366" y="1073"/>
                    <a:pt x="389" y="1096"/>
                    <a:pt x="412" y="1096"/>
                  </a:cubicBezTo>
                  <a:cubicBezTo>
                    <a:pt x="480" y="959"/>
                    <a:pt x="549" y="845"/>
                    <a:pt x="617" y="685"/>
                  </a:cubicBezTo>
                  <a:cubicBezTo>
                    <a:pt x="663" y="685"/>
                    <a:pt x="709" y="685"/>
                    <a:pt x="731" y="708"/>
                  </a:cubicBezTo>
                  <a:cubicBezTo>
                    <a:pt x="640" y="548"/>
                    <a:pt x="572" y="365"/>
                    <a:pt x="457" y="206"/>
                  </a:cubicBezTo>
                  <a:cubicBezTo>
                    <a:pt x="412" y="137"/>
                    <a:pt x="321" y="69"/>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31"/>
            <p:cNvSpPr/>
            <p:nvPr/>
          </p:nvSpPr>
          <p:spPr>
            <a:xfrm>
              <a:off x="5830325" y="3345675"/>
              <a:ext cx="6300" cy="18275"/>
            </a:xfrm>
            <a:custGeom>
              <a:avLst/>
              <a:gdLst/>
              <a:ahLst/>
              <a:cxnLst/>
              <a:rect l="l" t="t" r="r" b="b"/>
              <a:pathLst>
                <a:path w="252" h="731" extrusionOk="0">
                  <a:moveTo>
                    <a:pt x="46" y="23"/>
                  </a:moveTo>
                  <a:cubicBezTo>
                    <a:pt x="46" y="251"/>
                    <a:pt x="23" y="502"/>
                    <a:pt x="0" y="730"/>
                  </a:cubicBezTo>
                  <a:lnTo>
                    <a:pt x="91" y="730"/>
                  </a:lnTo>
                  <a:cubicBezTo>
                    <a:pt x="114" y="548"/>
                    <a:pt x="114" y="342"/>
                    <a:pt x="183" y="183"/>
                  </a:cubicBezTo>
                  <a:cubicBezTo>
                    <a:pt x="251" y="0"/>
                    <a:pt x="68" y="91"/>
                    <a:pt x="46"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31"/>
            <p:cNvSpPr/>
            <p:nvPr/>
          </p:nvSpPr>
          <p:spPr>
            <a:xfrm>
              <a:off x="5841725" y="3345675"/>
              <a:ext cx="9150" cy="19425"/>
            </a:xfrm>
            <a:custGeom>
              <a:avLst/>
              <a:gdLst/>
              <a:ahLst/>
              <a:cxnLst/>
              <a:rect l="l" t="t" r="r" b="b"/>
              <a:pathLst>
                <a:path w="366" h="777" extrusionOk="0">
                  <a:moveTo>
                    <a:pt x="1" y="0"/>
                  </a:moveTo>
                  <a:lnTo>
                    <a:pt x="1" y="0"/>
                  </a:lnTo>
                  <a:cubicBezTo>
                    <a:pt x="115" y="251"/>
                    <a:pt x="206" y="525"/>
                    <a:pt x="297" y="776"/>
                  </a:cubicBezTo>
                  <a:cubicBezTo>
                    <a:pt x="320" y="776"/>
                    <a:pt x="343" y="753"/>
                    <a:pt x="366" y="753"/>
                  </a:cubicBezTo>
                  <a:cubicBezTo>
                    <a:pt x="297" y="479"/>
                    <a:pt x="274" y="18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31"/>
            <p:cNvSpPr/>
            <p:nvPr/>
          </p:nvSpPr>
          <p:spPr>
            <a:xfrm>
              <a:off x="6038025" y="3327975"/>
              <a:ext cx="8000" cy="8575"/>
            </a:xfrm>
            <a:custGeom>
              <a:avLst/>
              <a:gdLst/>
              <a:ahLst/>
              <a:cxnLst/>
              <a:rect l="l" t="t" r="r" b="b"/>
              <a:pathLst>
                <a:path w="320" h="343" extrusionOk="0">
                  <a:moveTo>
                    <a:pt x="320" y="0"/>
                  </a:moveTo>
                  <a:lnTo>
                    <a:pt x="0" y="320"/>
                  </a:lnTo>
                  <a:lnTo>
                    <a:pt x="23" y="343"/>
                  </a:lnTo>
                  <a:cubicBezTo>
                    <a:pt x="115" y="229"/>
                    <a:pt x="229" y="115"/>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31"/>
            <p:cNvSpPr/>
            <p:nvPr/>
          </p:nvSpPr>
          <p:spPr>
            <a:xfrm>
              <a:off x="5685950" y="3373050"/>
              <a:ext cx="6875" cy="5175"/>
            </a:xfrm>
            <a:custGeom>
              <a:avLst/>
              <a:gdLst/>
              <a:ahLst/>
              <a:cxnLst/>
              <a:rect l="l" t="t" r="r" b="b"/>
              <a:pathLst>
                <a:path w="275" h="207" extrusionOk="0">
                  <a:moveTo>
                    <a:pt x="46" y="1"/>
                  </a:moveTo>
                  <a:cubicBezTo>
                    <a:pt x="46" y="23"/>
                    <a:pt x="23" y="69"/>
                    <a:pt x="0" y="92"/>
                  </a:cubicBezTo>
                  <a:lnTo>
                    <a:pt x="228" y="206"/>
                  </a:lnTo>
                  <a:cubicBezTo>
                    <a:pt x="251" y="160"/>
                    <a:pt x="251" y="138"/>
                    <a:pt x="274" y="115"/>
                  </a:cubicBezTo>
                  <a:cubicBezTo>
                    <a:pt x="206" y="69"/>
                    <a:pt x="137" y="4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31"/>
            <p:cNvSpPr/>
            <p:nvPr/>
          </p:nvSpPr>
          <p:spPr>
            <a:xfrm>
              <a:off x="5834875" y="3339950"/>
              <a:ext cx="5725" cy="3450"/>
            </a:xfrm>
            <a:custGeom>
              <a:avLst/>
              <a:gdLst/>
              <a:ahLst/>
              <a:cxnLst/>
              <a:rect l="l" t="t" r="r" b="b"/>
              <a:pathLst>
                <a:path w="229" h="138" extrusionOk="0">
                  <a:moveTo>
                    <a:pt x="1" y="1"/>
                  </a:moveTo>
                  <a:cubicBezTo>
                    <a:pt x="1" y="46"/>
                    <a:pt x="1" y="69"/>
                    <a:pt x="1" y="92"/>
                  </a:cubicBezTo>
                  <a:cubicBezTo>
                    <a:pt x="69" y="115"/>
                    <a:pt x="138" y="115"/>
                    <a:pt x="206" y="138"/>
                  </a:cubicBezTo>
                  <a:cubicBezTo>
                    <a:pt x="206" y="115"/>
                    <a:pt x="206" y="92"/>
                    <a:pt x="229" y="69"/>
                  </a:cubicBezTo>
                  <a:cubicBezTo>
                    <a:pt x="138" y="46"/>
                    <a:pt x="69"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31"/>
            <p:cNvSpPr/>
            <p:nvPr/>
          </p:nvSpPr>
          <p:spPr>
            <a:xfrm>
              <a:off x="5826325" y="3346225"/>
              <a:ext cx="5150" cy="600"/>
            </a:xfrm>
            <a:custGeom>
              <a:avLst/>
              <a:gdLst/>
              <a:ahLst/>
              <a:cxnLst/>
              <a:rect l="l" t="t" r="r" b="b"/>
              <a:pathLst>
                <a:path w="206" h="24" extrusionOk="0">
                  <a:moveTo>
                    <a:pt x="0" y="1"/>
                  </a:moveTo>
                  <a:cubicBezTo>
                    <a:pt x="0" y="1"/>
                    <a:pt x="0" y="24"/>
                    <a:pt x="0" y="24"/>
                  </a:cubicBezTo>
                  <a:cubicBezTo>
                    <a:pt x="69" y="24"/>
                    <a:pt x="137"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31"/>
            <p:cNvSpPr/>
            <p:nvPr/>
          </p:nvSpPr>
          <p:spPr>
            <a:xfrm>
              <a:off x="5824600" y="3349075"/>
              <a:ext cx="1175" cy="1750"/>
            </a:xfrm>
            <a:custGeom>
              <a:avLst/>
              <a:gdLst/>
              <a:ahLst/>
              <a:cxnLst/>
              <a:rect l="l" t="t" r="r" b="b"/>
              <a:pathLst>
                <a:path w="47" h="70" extrusionOk="0">
                  <a:moveTo>
                    <a:pt x="24" y="1"/>
                  </a:moveTo>
                  <a:cubicBezTo>
                    <a:pt x="24" y="24"/>
                    <a:pt x="24" y="47"/>
                    <a:pt x="1" y="47"/>
                  </a:cubicBezTo>
                  <a:cubicBezTo>
                    <a:pt x="24" y="69"/>
                    <a:pt x="24" y="69"/>
                    <a:pt x="24" y="69"/>
                  </a:cubicBezTo>
                  <a:cubicBezTo>
                    <a:pt x="46" y="47"/>
                    <a:pt x="46" y="24"/>
                    <a:pt x="46" y="24"/>
                  </a:cubicBezTo>
                  <a:cubicBezTo>
                    <a:pt x="46" y="24"/>
                    <a:pt x="24"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31"/>
            <p:cNvSpPr/>
            <p:nvPr/>
          </p:nvSpPr>
          <p:spPr>
            <a:xfrm>
              <a:off x="6036875" y="3335950"/>
              <a:ext cx="1750" cy="2325"/>
            </a:xfrm>
            <a:custGeom>
              <a:avLst/>
              <a:gdLst/>
              <a:ahLst/>
              <a:cxnLst/>
              <a:rect l="l" t="t" r="r" b="b"/>
              <a:pathLst>
                <a:path w="70" h="93" extrusionOk="0">
                  <a:moveTo>
                    <a:pt x="46" y="1"/>
                  </a:moveTo>
                  <a:cubicBezTo>
                    <a:pt x="24" y="24"/>
                    <a:pt x="1" y="47"/>
                    <a:pt x="1" y="69"/>
                  </a:cubicBezTo>
                  <a:lnTo>
                    <a:pt x="1" y="92"/>
                  </a:lnTo>
                  <a:cubicBezTo>
                    <a:pt x="24" y="69"/>
                    <a:pt x="46" y="47"/>
                    <a:pt x="69" y="24"/>
                  </a:cubicBezTo>
                  <a:lnTo>
                    <a:pt x="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31"/>
            <p:cNvSpPr/>
            <p:nvPr/>
          </p:nvSpPr>
          <p:spPr>
            <a:xfrm>
              <a:off x="5886225" y="3371900"/>
              <a:ext cx="600" cy="600"/>
            </a:xfrm>
            <a:custGeom>
              <a:avLst/>
              <a:gdLst/>
              <a:ahLst/>
              <a:cxnLst/>
              <a:rect l="l" t="t" r="r" b="b"/>
              <a:pathLst>
                <a:path w="24" h="24" extrusionOk="0">
                  <a:moveTo>
                    <a:pt x="1" y="1"/>
                  </a:moveTo>
                  <a:lnTo>
                    <a:pt x="24"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31"/>
            <p:cNvSpPr/>
            <p:nvPr/>
          </p:nvSpPr>
          <p:spPr>
            <a:xfrm>
              <a:off x="5884525" y="3374200"/>
              <a:ext cx="25" cy="600"/>
            </a:xfrm>
            <a:custGeom>
              <a:avLst/>
              <a:gdLst/>
              <a:ahLst/>
              <a:cxnLst/>
              <a:rect l="l" t="t" r="r" b="b"/>
              <a:pathLst>
                <a:path w="1" h="24" extrusionOk="0">
                  <a:moveTo>
                    <a:pt x="0" y="0"/>
                  </a:moveTo>
                  <a:lnTo>
                    <a:pt x="0" y="2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31"/>
            <p:cNvSpPr/>
            <p:nvPr/>
          </p:nvSpPr>
          <p:spPr>
            <a:xfrm>
              <a:off x="5884525" y="3371900"/>
              <a:ext cx="2300" cy="2325"/>
            </a:xfrm>
            <a:custGeom>
              <a:avLst/>
              <a:gdLst/>
              <a:ahLst/>
              <a:cxnLst/>
              <a:rect l="l" t="t" r="r" b="b"/>
              <a:pathLst>
                <a:path w="92" h="93" extrusionOk="0">
                  <a:moveTo>
                    <a:pt x="69" y="1"/>
                  </a:moveTo>
                  <a:cubicBezTo>
                    <a:pt x="46" y="24"/>
                    <a:pt x="23" y="69"/>
                    <a:pt x="0" y="92"/>
                  </a:cubicBezTo>
                  <a:cubicBezTo>
                    <a:pt x="23" y="69"/>
                    <a:pt x="46" y="47"/>
                    <a:pt x="92" y="2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31"/>
            <p:cNvSpPr/>
            <p:nvPr/>
          </p:nvSpPr>
          <p:spPr>
            <a:xfrm>
              <a:off x="5985525" y="3394725"/>
              <a:ext cx="600" cy="600"/>
            </a:xfrm>
            <a:custGeom>
              <a:avLst/>
              <a:gdLst/>
              <a:ahLst/>
              <a:cxnLst/>
              <a:rect l="l" t="t" r="r" b="b"/>
              <a:pathLst>
                <a:path w="24" h="24" extrusionOk="0">
                  <a:moveTo>
                    <a:pt x="23" y="24"/>
                  </a:moveTo>
                  <a:lnTo>
                    <a:pt x="0" y="1"/>
                  </a:lnTo>
                  <a:lnTo>
                    <a:pt x="23"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7" name="Google Shape;1177;p31"/>
          <p:cNvSpPr/>
          <p:nvPr/>
        </p:nvSpPr>
        <p:spPr>
          <a:xfrm>
            <a:off x="196925" y="9391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31"/>
          <p:cNvSpPr/>
          <p:nvPr/>
        </p:nvSpPr>
        <p:spPr>
          <a:xfrm>
            <a:off x="8487525" y="24079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31"/>
          <p:cNvSpPr txBox="1">
            <a:spLocks noGrp="1"/>
          </p:cNvSpPr>
          <p:nvPr>
            <p:ph type="title"/>
          </p:nvPr>
        </p:nvSpPr>
        <p:spPr>
          <a:xfrm>
            <a:off x="2041988" y="1179175"/>
            <a:ext cx="2333700" cy="3165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180" name="Google Shape;1180;p31"/>
          <p:cNvSpPr txBox="1">
            <a:spLocks noGrp="1"/>
          </p:cNvSpPr>
          <p:nvPr>
            <p:ph type="subTitle" idx="1"/>
          </p:nvPr>
        </p:nvSpPr>
        <p:spPr>
          <a:xfrm>
            <a:off x="2041988" y="1657675"/>
            <a:ext cx="1994700" cy="592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181" name="Google Shape;1181;p31"/>
          <p:cNvSpPr txBox="1">
            <a:spLocks noGrp="1"/>
          </p:cNvSpPr>
          <p:nvPr>
            <p:ph type="title" idx="2"/>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6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182" name="Google Shape;1182;p31"/>
          <p:cNvSpPr txBox="1">
            <a:spLocks noGrp="1"/>
          </p:cNvSpPr>
          <p:nvPr>
            <p:ph type="title" idx="3"/>
          </p:nvPr>
        </p:nvSpPr>
        <p:spPr>
          <a:xfrm>
            <a:off x="5796090" y="1179175"/>
            <a:ext cx="2333700" cy="3165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183" name="Google Shape;1183;p31"/>
          <p:cNvSpPr txBox="1">
            <a:spLocks noGrp="1"/>
          </p:cNvSpPr>
          <p:nvPr>
            <p:ph type="subTitle" idx="4"/>
          </p:nvPr>
        </p:nvSpPr>
        <p:spPr>
          <a:xfrm>
            <a:off x="5796138" y="1657675"/>
            <a:ext cx="1994700" cy="592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184" name="Google Shape;1184;p31"/>
          <p:cNvSpPr txBox="1">
            <a:spLocks noGrp="1"/>
          </p:cNvSpPr>
          <p:nvPr>
            <p:ph type="title" idx="5"/>
          </p:nvPr>
        </p:nvSpPr>
        <p:spPr>
          <a:xfrm>
            <a:off x="2041988" y="2355838"/>
            <a:ext cx="2333700" cy="3165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185" name="Google Shape;1185;p31"/>
          <p:cNvSpPr txBox="1">
            <a:spLocks noGrp="1"/>
          </p:cNvSpPr>
          <p:nvPr>
            <p:ph type="subTitle" idx="6"/>
          </p:nvPr>
        </p:nvSpPr>
        <p:spPr>
          <a:xfrm>
            <a:off x="2041988" y="2834338"/>
            <a:ext cx="1994700" cy="592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186" name="Google Shape;1186;p31"/>
          <p:cNvSpPr txBox="1">
            <a:spLocks noGrp="1"/>
          </p:cNvSpPr>
          <p:nvPr>
            <p:ph type="title" idx="7"/>
          </p:nvPr>
        </p:nvSpPr>
        <p:spPr>
          <a:xfrm>
            <a:off x="2041988" y="3532500"/>
            <a:ext cx="2333700" cy="3165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187" name="Google Shape;1187;p31"/>
          <p:cNvSpPr txBox="1">
            <a:spLocks noGrp="1"/>
          </p:cNvSpPr>
          <p:nvPr>
            <p:ph type="subTitle" idx="8"/>
          </p:nvPr>
        </p:nvSpPr>
        <p:spPr>
          <a:xfrm>
            <a:off x="2041988" y="4011052"/>
            <a:ext cx="1994700" cy="592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188" name="Google Shape;1188;p31"/>
          <p:cNvSpPr txBox="1">
            <a:spLocks noGrp="1"/>
          </p:cNvSpPr>
          <p:nvPr>
            <p:ph type="title" idx="9"/>
          </p:nvPr>
        </p:nvSpPr>
        <p:spPr>
          <a:xfrm>
            <a:off x="5796090" y="3532500"/>
            <a:ext cx="2333700" cy="3165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189" name="Google Shape;1189;p31"/>
          <p:cNvSpPr txBox="1">
            <a:spLocks noGrp="1"/>
          </p:cNvSpPr>
          <p:nvPr>
            <p:ph type="subTitle" idx="13"/>
          </p:nvPr>
        </p:nvSpPr>
        <p:spPr>
          <a:xfrm>
            <a:off x="5796138" y="4011052"/>
            <a:ext cx="1994700" cy="592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190" name="Google Shape;1190;p31"/>
          <p:cNvSpPr txBox="1">
            <a:spLocks noGrp="1"/>
          </p:cNvSpPr>
          <p:nvPr>
            <p:ph type="title" idx="14"/>
          </p:nvPr>
        </p:nvSpPr>
        <p:spPr>
          <a:xfrm>
            <a:off x="5796038" y="2355813"/>
            <a:ext cx="2333700" cy="3165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191" name="Google Shape;1191;p31"/>
          <p:cNvSpPr txBox="1">
            <a:spLocks noGrp="1"/>
          </p:cNvSpPr>
          <p:nvPr>
            <p:ph type="subTitle" idx="15"/>
          </p:nvPr>
        </p:nvSpPr>
        <p:spPr>
          <a:xfrm>
            <a:off x="5796088" y="2834365"/>
            <a:ext cx="1994700" cy="592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Section header 1">
  <p:cSld name="CUSTOM_5">
    <p:spTree>
      <p:nvGrpSpPr>
        <p:cNvPr id="1" name="Shape 1192"/>
        <p:cNvGrpSpPr/>
        <p:nvPr/>
      </p:nvGrpSpPr>
      <p:grpSpPr>
        <a:xfrm>
          <a:off x="0" y="0"/>
          <a:ext cx="0" cy="0"/>
          <a:chOff x="0" y="0"/>
          <a:chExt cx="0" cy="0"/>
        </a:xfrm>
      </p:grpSpPr>
      <p:sp>
        <p:nvSpPr>
          <p:cNvPr id="1193" name="Google Shape;1193;p32"/>
          <p:cNvSpPr txBox="1">
            <a:spLocks noGrp="1"/>
          </p:cNvSpPr>
          <p:nvPr>
            <p:ph type="title"/>
          </p:nvPr>
        </p:nvSpPr>
        <p:spPr>
          <a:xfrm>
            <a:off x="3828425" y="2590875"/>
            <a:ext cx="4631700" cy="7344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3600"/>
              <a:buNone/>
              <a:defRPr sz="5100">
                <a:solidFill>
                  <a:schemeClr val="lt2"/>
                </a:solidFill>
              </a:defRPr>
            </a:lvl1pPr>
            <a:lvl2pPr lvl="1" algn="r" rtl="0">
              <a:spcBef>
                <a:spcPts val="0"/>
              </a:spcBef>
              <a:spcAft>
                <a:spcPts val="0"/>
              </a:spcAft>
              <a:buSzPts val="3600"/>
              <a:buNone/>
              <a:defRPr sz="3600"/>
            </a:lvl2pPr>
            <a:lvl3pPr lvl="2" algn="r" rtl="0">
              <a:spcBef>
                <a:spcPts val="0"/>
              </a:spcBef>
              <a:spcAft>
                <a:spcPts val="0"/>
              </a:spcAft>
              <a:buSzPts val="3600"/>
              <a:buNone/>
              <a:defRPr sz="3600"/>
            </a:lvl3pPr>
            <a:lvl4pPr lvl="3" algn="r" rtl="0">
              <a:spcBef>
                <a:spcPts val="0"/>
              </a:spcBef>
              <a:spcAft>
                <a:spcPts val="0"/>
              </a:spcAft>
              <a:buSzPts val="3600"/>
              <a:buNone/>
              <a:defRPr sz="3600"/>
            </a:lvl4pPr>
            <a:lvl5pPr lvl="4" algn="r" rtl="0">
              <a:spcBef>
                <a:spcPts val="0"/>
              </a:spcBef>
              <a:spcAft>
                <a:spcPts val="0"/>
              </a:spcAft>
              <a:buSzPts val="3600"/>
              <a:buNone/>
              <a:defRPr sz="3600"/>
            </a:lvl5pPr>
            <a:lvl6pPr lvl="5" algn="r" rtl="0">
              <a:spcBef>
                <a:spcPts val="0"/>
              </a:spcBef>
              <a:spcAft>
                <a:spcPts val="0"/>
              </a:spcAft>
              <a:buSzPts val="3600"/>
              <a:buNone/>
              <a:defRPr sz="3600"/>
            </a:lvl6pPr>
            <a:lvl7pPr lvl="6" algn="r" rtl="0">
              <a:spcBef>
                <a:spcPts val="0"/>
              </a:spcBef>
              <a:spcAft>
                <a:spcPts val="0"/>
              </a:spcAft>
              <a:buSzPts val="3600"/>
              <a:buNone/>
              <a:defRPr sz="3600"/>
            </a:lvl7pPr>
            <a:lvl8pPr lvl="7" algn="r" rtl="0">
              <a:spcBef>
                <a:spcPts val="0"/>
              </a:spcBef>
              <a:spcAft>
                <a:spcPts val="0"/>
              </a:spcAft>
              <a:buSzPts val="3600"/>
              <a:buNone/>
              <a:defRPr sz="3600"/>
            </a:lvl8pPr>
            <a:lvl9pPr lvl="8" algn="r" rtl="0">
              <a:spcBef>
                <a:spcPts val="0"/>
              </a:spcBef>
              <a:spcAft>
                <a:spcPts val="0"/>
              </a:spcAft>
              <a:buSzPts val="3600"/>
              <a:buNone/>
              <a:defRPr sz="3600"/>
            </a:lvl9pPr>
          </a:lstStyle>
          <a:p>
            <a:endParaRPr/>
          </a:p>
        </p:txBody>
      </p:sp>
      <p:sp>
        <p:nvSpPr>
          <p:cNvPr id="1194" name="Google Shape;1194;p32"/>
          <p:cNvSpPr txBox="1">
            <a:spLocks noGrp="1"/>
          </p:cNvSpPr>
          <p:nvPr>
            <p:ph type="subTitle" idx="1"/>
          </p:nvPr>
        </p:nvSpPr>
        <p:spPr>
          <a:xfrm>
            <a:off x="4053000" y="3605600"/>
            <a:ext cx="4407300" cy="3483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800"/>
              <a:buNone/>
              <a:defRPr sz="1600"/>
            </a:lvl1pPr>
            <a:lvl2pPr lvl="1" algn="r" rtl="0">
              <a:spcBef>
                <a:spcPts val="0"/>
              </a:spcBef>
              <a:spcAft>
                <a:spcPts val="0"/>
              </a:spcAft>
              <a:buSzPts val="1400"/>
              <a:buNone/>
              <a:defRPr/>
            </a:lvl2pPr>
            <a:lvl3pPr lvl="2" algn="r" rtl="0">
              <a:spcBef>
                <a:spcPts val="0"/>
              </a:spcBef>
              <a:spcAft>
                <a:spcPts val="0"/>
              </a:spcAft>
              <a:buSzPts val="1400"/>
              <a:buNone/>
              <a:defRPr/>
            </a:lvl3pPr>
            <a:lvl4pPr lvl="3" algn="r" rtl="0">
              <a:spcBef>
                <a:spcPts val="0"/>
              </a:spcBef>
              <a:spcAft>
                <a:spcPts val="0"/>
              </a:spcAft>
              <a:buSzPts val="1400"/>
              <a:buNone/>
              <a:defRPr/>
            </a:lvl4pPr>
            <a:lvl5pPr lvl="4" algn="r" rtl="0">
              <a:spcBef>
                <a:spcPts val="0"/>
              </a:spcBef>
              <a:spcAft>
                <a:spcPts val="0"/>
              </a:spcAft>
              <a:buSzPts val="1400"/>
              <a:buNone/>
              <a:defRPr/>
            </a:lvl5pPr>
            <a:lvl6pPr lvl="5" algn="r" rtl="0">
              <a:spcBef>
                <a:spcPts val="0"/>
              </a:spcBef>
              <a:spcAft>
                <a:spcPts val="0"/>
              </a:spcAft>
              <a:buSzPts val="1400"/>
              <a:buNone/>
              <a:defRPr/>
            </a:lvl6pPr>
            <a:lvl7pPr lvl="6" algn="r" rtl="0">
              <a:spcBef>
                <a:spcPts val="0"/>
              </a:spcBef>
              <a:spcAft>
                <a:spcPts val="0"/>
              </a:spcAft>
              <a:buSzPts val="1400"/>
              <a:buNone/>
              <a:defRPr/>
            </a:lvl7pPr>
            <a:lvl8pPr lvl="7" algn="r" rtl="0">
              <a:spcBef>
                <a:spcPts val="0"/>
              </a:spcBef>
              <a:spcAft>
                <a:spcPts val="0"/>
              </a:spcAft>
              <a:buSzPts val="1400"/>
              <a:buNone/>
              <a:defRPr/>
            </a:lvl8pPr>
            <a:lvl9pPr lvl="8" algn="r" rtl="0">
              <a:spcBef>
                <a:spcPts val="0"/>
              </a:spcBef>
              <a:spcAft>
                <a:spcPts val="0"/>
              </a:spcAft>
              <a:buSzPts val="1400"/>
              <a:buNone/>
              <a:defRPr/>
            </a:lvl9pPr>
          </a:lstStyle>
          <a:p>
            <a:endParaRPr/>
          </a:p>
        </p:txBody>
      </p:sp>
      <p:sp>
        <p:nvSpPr>
          <p:cNvPr id="1195" name="Google Shape;1195;p32"/>
          <p:cNvSpPr txBox="1">
            <a:spLocks noGrp="1"/>
          </p:cNvSpPr>
          <p:nvPr>
            <p:ph type="title" idx="2" hasCustomPrompt="1"/>
          </p:nvPr>
        </p:nvSpPr>
        <p:spPr>
          <a:xfrm>
            <a:off x="6833700" y="1209800"/>
            <a:ext cx="1626600" cy="9771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12000"/>
              <a:buNone/>
              <a:defRPr sz="6900"/>
            </a:lvl1pPr>
            <a:lvl2pPr lvl="1" algn="r" rtl="0">
              <a:spcBef>
                <a:spcPts val="0"/>
              </a:spcBef>
              <a:spcAft>
                <a:spcPts val="0"/>
              </a:spcAft>
              <a:buSzPts val="12000"/>
              <a:buNone/>
              <a:defRPr sz="12000"/>
            </a:lvl2pPr>
            <a:lvl3pPr lvl="2" algn="r" rtl="0">
              <a:spcBef>
                <a:spcPts val="0"/>
              </a:spcBef>
              <a:spcAft>
                <a:spcPts val="0"/>
              </a:spcAft>
              <a:buSzPts val="12000"/>
              <a:buNone/>
              <a:defRPr sz="12000"/>
            </a:lvl3pPr>
            <a:lvl4pPr lvl="3" algn="r" rtl="0">
              <a:spcBef>
                <a:spcPts val="0"/>
              </a:spcBef>
              <a:spcAft>
                <a:spcPts val="0"/>
              </a:spcAft>
              <a:buSzPts val="12000"/>
              <a:buNone/>
              <a:defRPr sz="12000"/>
            </a:lvl4pPr>
            <a:lvl5pPr lvl="4" algn="r" rtl="0">
              <a:spcBef>
                <a:spcPts val="0"/>
              </a:spcBef>
              <a:spcAft>
                <a:spcPts val="0"/>
              </a:spcAft>
              <a:buSzPts val="12000"/>
              <a:buNone/>
              <a:defRPr sz="12000"/>
            </a:lvl5pPr>
            <a:lvl6pPr lvl="5" algn="r" rtl="0">
              <a:spcBef>
                <a:spcPts val="0"/>
              </a:spcBef>
              <a:spcAft>
                <a:spcPts val="0"/>
              </a:spcAft>
              <a:buSzPts val="12000"/>
              <a:buNone/>
              <a:defRPr sz="12000"/>
            </a:lvl6pPr>
            <a:lvl7pPr lvl="6" algn="r" rtl="0">
              <a:spcBef>
                <a:spcPts val="0"/>
              </a:spcBef>
              <a:spcAft>
                <a:spcPts val="0"/>
              </a:spcAft>
              <a:buSzPts val="12000"/>
              <a:buNone/>
              <a:defRPr sz="12000"/>
            </a:lvl7pPr>
            <a:lvl8pPr lvl="7" algn="r" rtl="0">
              <a:spcBef>
                <a:spcPts val="0"/>
              </a:spcBef>
              <a:spcAft>
                <a:spcPts val="0"/>
              </a:spcAft>
              <a:buSzPts val="12000"/>
              <a:buNone/>
              <a:defRPr sz="12000"/>
            </a:lvl8pPr>
            <a:lvl9pPr lvl="8" algn="r" rtl="0">
              <a:spcBef>
                <a:spcPts val="0"/>
              </a:spcBef>
              <a:spcAft>
                <a:spcPts val="0"/>
              </a:spcAft>
              <a:buSzPts val="12000"/>
              <a:buNone/>
              <a:defRPr sz="12000"/>
            </a:lvl9pPr>
          </a:lstStyle>
          <a:p>
            <a:r>
              <a:t>xx%</a:t>
            </a:r>
          </a:p>
        </p:txBody>
      </p:sp>
      <p:sp>
        <p:nvSpPr>
          <p:cNvPr id="1196" name="Google Shape;1196;p32"/>
          <p:cNvSpPr/>
          <p:nvPr/>
        </p:nvSpPr>
        <p:spPr>
          <a:xfrm>
            <a:off x="6281625" y="9075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32"/>
          <p:cNvSpPr/>
          <p:nvPr/>
        </p:nvSpPr>
        <p:spPr>
          <a:xfrm>
            <a:off x="3186725" y="18188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32"/>
          <p:cNvSpPr/>
          <p:nvPr/>
        </p:nvSpPr>
        <p:spPr>
          <a:xfrm>
            <a:off x="6699288" y="44897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9" name="Google Shape;1199;p32"/>
          <p:cNvGrpSpPr/>
          <p:nvPr/>
        </p:nvGrpSpPr>
        <p:grpSpPr>
          <a:xfrm>
            <a:off x="289825" y="3827244"/>
            <a:ext cx="1382100" cy="789295"/>
            <a:chOff x="275025" y="537489"/>
            <a:chExt cx="1626574" cy="928910"/>
          </a:xfrm>
        </p:grpSpPr>
        <p:sp>
          <p:nvSpPr>
            <p:cNvPr id="1200" name="Google Shape;1200;p32"/>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32"/>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32"/>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32"/>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32"/>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32"/>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32"/>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32"/>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32"/>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32"/>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32"/>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32"/>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2" name="Google Shape;1212;p32"/>
          <p:cNvSpPr/>
          <p:nvPr/>
        </p:nvSpPr>
        <p:spPr>
          <a:xfrm rot="160251" flipH="1">
            <a:off x="4593192" y="4319286"/>
            <a:ext cx="1317244" cy="940203"/>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32"/>
          <p:cNvSpPr/>
          <p:nvPr/>
        </p:nvSpPr>
        <p:spPr>
          <a:xfrm rot="9874419">
            <a:off x="2182412" y="1525"/>
            <a:ext cx="1283749" cy="916295"/>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Section header 2">
  <p:cSld name="CUSTOM_5_1">
    <p:spTree>
      <p:nvGrpSpPr>
        <p:cNvPr id="1" name="Shape 1214"/>
        <p:cNvGrpSpPr/>
        <p:nvPr/>
      </p:nvGrpSpPr>
      <p:grpSpPr>
        <a:xfrm>
          <a:off x="0" y="0"/>
          <a:ext cx="0" cy="0"/>
          <a:chOff x="0" y="0"/>
          <a:chExt cx="0" cy="0"/>
        </a:xfrm>
      </p:grpSpPr>
      <p:sp>
        <p:nvSpPr>
          <p:cNvPr id="1215" name="Google Shape;1215;p33"/>
          <p:cNvSpPr txBox="1">
            <a:spLocks noGrp="1"/>
          </p:cNvSpPr>
          <p:nvPr>
            <p:ph type="title"/>
          </p:nvPr>
        </p:nvSpPr>
        <p:spPr>
          <a:xfrm>
            <a:off x="759900" y="2590875"/>
            <a:ext cx="4201200" cy="7344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5100">
                <a:solidFill>
                  <a:schemeClr val="lt2"/>
                </a:solidFill>
              </a:defRPr>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a:endParaRPr/>
          </a:p>
        </p:txBody>
      </p:sp>
      <p:sp>
        <p:nvSpPr>
          <p:cNvPr id="1216" name="Google Shape;1216;p33"/>
          <p:cNvSpPr txBox="1">
            <a:spLocks noGrp="1"/>
          </p:cNvSpPr>
          <p:nvPr>
            <p:ph type="subTitle" idx="1"/>
          </p:nvPr>
        </p:nvSpPr>
        <p:spPr>
          <a:xfrm>
            <a:off x="759900" y="3605600"/>
            <a:ext cx="4201200" cy="348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6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1217" name="Google Shape;1217;p33"/>
          <p:cNvSpPr txBox="1">
            <a:spLocks noGrp="1"/>
          </p:cNvSpPr>
          <p:nvPr>
            <p:ph type="title" idx="2" hasCustomPrompt="1"/>
          </p:nvPr>
        </p:nvSpPr>
        <p:spPr>
          <a:xfrm>
            <a:off x="759900" y="1209800"/>
            <a:ext cx="1626600" cy="977100"/>
          </a:xfrm>
          <a:prstGeom prst="rect">
            <a:avLst/>
          </a:prstGeom>
        </p:spPr>
        <p:txBody>
          <a:bodyPr spcFirstLastPara="1" wrap="square" lIns="91425" tIns="91425" rIns="91425" bIns="91425" anchor="ctr" anchorCtr="0">
            <a:noAutofit/>
          </a:bodyPr>
          <a:lstStyle>
            <a:lvl1pPr lvl="0" rtl="0">
              <a:spcBef>
                <a:spcPts val="0"/>
              </a:spcBef>
              <a:spcAft>
                <a:spcPts val="0"/>
              </a:spcAft>
              <a:buSzPts val="12000"/>
              <a:buNone/>
              <a:defRPr sz="6900"/>
            </a:lvl1pPr>
            <a:lvl2pPr lvl="1" rtl="0">
              <a:spcBef>
                <a:spcPts val="0"/>
              </a:spcBef>
              <a:spcAft>
                <a:spcPts val="0"/>
              </a:spcAft>
              <a:buSzPts val="12000"/>
              <a:buNone/>
              <a:defRPr sz="12000"/>
            </a:lvl2pPr>
            <a:lvl3pPr lvl="2" rtl="0">
              <a:spcBef>
                <a:spcPts val="0"/>
              </a:spcBef>
              <a:spcAft>
                <a:spcPts val="0"/>
              </a:spcAft>
              <a:buSzPts val="12000"/>
              <a:buNone/>
              <a:defRPr sz="12000"/>
            </a:lvl3pPr>
            <a:lvl4pPr lvl="3" rtl="0">
              <a:spcBef>
                <a:spcPts val="0"/>
              </a:spcBef>
              <a:spcAft>
                <a:spcPts val="0"/>
              </a:spcAft>
              <a:buSzPts val="12000"/>
              <a:buNone/>
              <a:defRPr sz="12000"/>
            </a:lvl4pPr>
            <a:lvl5pPr lvl="4" rtl="0">
              <a:spcBef>
                <a:spcPts val="0"/>
              </a:spcBef>
              <a:spcAft>
                <a:spcPts val="0"/>
              </a:spcAft>
              <a:buSzPts val="12000"/>
              <a:buNone/>
              <a:defRPr sz="12000"/>
            </a:lvl5pPr>
            <a:lvl6pPr lvl="5" rtl="0">
              <a:spcBef>
                <a:spcPts val="0"/>
              </a:spcBef>
              <a:spcAft>
                <a:spcPts val="0"/>
              </a:spcAft>
              <a:buSzPts val="12000"/>
              <a:buNone/>
              <a:defRPr sz="12000"/>
            </a:lvl6pPr>
            <a:lvl7pPr lvl="6" rtl="0">
              <a:spcBef>
                <a:spcPts val="0"/>
              </a:spcBef>
              <a:spcAft>
                <a:spcPts val="0"/>
              </a:spcAft>
              <a:buSzPts val="12000"/>
              <a:buNone/>
              <a:defRPr sz="12000"/>
            </a:lvl7pPr>
            <a:lvl8pPr lvl="7" rtl="0">
              <a:spcBef>
                <a:spcPts val="0"/>
              </a:spcBef>
              <a:spcAft>
                <a:spcPts val="0"/>
              </a:spcAft>
              <a:buSzPts val="12000"/>
              <a:buNone/>
              <a:defRPr sz="12000"/>
            </a:lvl8pPr>
            <a:lvl9pPr lvl="8" rtl="0">
              <a:spcBef>
                <a:spcPts val="0"/>
              </a:spcBef>
              <a:spcAft>
                <a:spcPts val="0"/>
              </a:spcAft>
              <a:buSzPts val="12000"/>
              <a:buNone/>
              <a:defRPr sz="12000"/>
            </a:lvl9pPr>
          </a:lstStyle>
          <a:p>
            <a:r>
              <a:t>xx%</a:t>
            </a:r>
          </a:p>
        </p:txBody>
      </p:sp>
      <p:sp>
        <p:nvSpPr>
          <p:cNvPr id="1218" name="Google Shape;1218;p33"/>
          <p:cNvSpPr/>
          <p:nvPr/>
        </p:nvSpPr>
        <p:spPr>
          <a:xfrm>
            <a:off x="8321150" y="5019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33"/>
          <p:cNvSpPr/>
          <p:nvPr/>
        </p:nvSpPr>
        <p:spPr>
          <a:xfrm>
            <a:off x="3917513" y="44897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0" name="Google Shape;1220;p33"/>
          <p:cNvGrpSpPr/>
          <p:nvPr/>
        </p:nvGrpSpPr>
        <p:grpSpPr>
          <a:xfrm>
            <a:off x="882150" y="4162069"/>
            <a:ext cx="1382100" cy="789295"/>
            <a:chOff x="275025" y="537489"/>
            <a:chExt cx="1626574" cy="928910"/>
          </a:xfrm>
        </p:grpSpPr>
        <p:sp>
          <p:nvSpPr>
            <p:cNvPr id="1221" name="Google Shape;1221;p33"/>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33"/>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33"/>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33"/>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33"/>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33"/>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33"/>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33"/>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33"/>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33"/>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33"/>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33"/>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33" name="Google Shape;1233;p33"/>
          <p:cNvSpPr/>
          <p:nvPr/>
        </p:nvSpPr>
        <p:spPr>
          <a:xfrm rot="160251" flipH="1">
            <a:off x="7826955" y="4319286"/>
            <a:ext cx="1317244" cy="940203"/>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33"/>
          <p:cNvSpPr/>
          <p:nvPr/>
        </p:nvSpPr>
        <p:spPr>
          <a:xfrm rot="9874419">
            <a:off x="4670737" y="1525"/>
            <a:ext cx="1283749" cy="916295"/>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Section header 3">
  <p:cSld name="CUSTOM_5_1_1">
    <p:spTree>
      <p:nvGrpSpPr>
        <p:cNvPr id="1" name="Shape 1235"/>
        <p:cNvGrpSpPr/>
        <p:nvPr/>
      </p:nvGrpSpPr>
      <p:grpSpPr>
        <a:xfrm>
          <a:off x="0" y="0"/>
          <a:ext cx="0" cy="0"/>
          <a:chOff x="0" y="0"/>
          <a:chExt cx="0" cy="0"/>
        </a:xfrm>
      </p:grpSpPr>
      <p:sp>
        <p:nvSpPr>
          <p:cNvPr id="1236" name="Google Shape;1236;p34"/>
          <p:cNvSpPr txBox="1">
            <a:spLocks noGrp="1"/>
          </p:cNvSpPr>
          <p:nvPr>
            <p:ph type="title"/>
          </p:nvPr>
        </p:nvSpPr>
        <p:spPr>
          <a:xfrm>
            <a:off x="2589963" y="612910"/>
            <a:ext cx="4924500" cy="7344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5100">
                <a:solidFill>
                  <a:schemeClr val="lt2"/>
                </a:solidFill>
              </a:defRPr>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a:endParaRPr/>
          </a:p>
        </p:txBody>
      </p:sp>
      <p:sp>
        <p:nvSpPr>
          <p:cNvPr id="1237" name="Google Shape;1237;p34"/>
          <p:cNvSpPr txBox="1">
            <a:spLocks noGrp="1"/>
          </p:cNvSpPr>
          <p:nvPr>
            <p:ph type="subTitle" idx="1"/>
          </p:nvPr>
        </p:nvSpPr>
        <p:spPr>
          <a:xfrm>
            <a:off x="2589950" y="1551425"/>
            <a:ext cx="4121400" cy="3483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6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1238" name="Google Shape;1238;p34"/>
          <p:cNvSpPr txBox="1">
            <a:spLocks noGrp="1"/>
          </p:cNvSpPr>
          <p:nvPr>
            <p:ph type="title" idx="2" hasCustomPrompt="1"/>
          </p:nvPr>
        </p:nvSpPr>
        <p:spPr>
          <a:xfrm>
            <a:off x="806525" y="759090"/>
            <a:ext cx="1626600" cy="977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0"/>
              <a:buNone/>
              <a:defRPr sz="69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239" name="Google Shape;1239;p34"/>
          <p:cNvSpPr/>
          <p:nvPr/>
        </p:nvSpPr>
        <p:spPr>
          <a:xfrm>
            <a:off x="7131488" y="210385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40" name="Google Shape;1240;p34"/>
          <p:cNvGrpSpPr/>
          <p:nvPr/>
        </p:nvGrpSpPr>
        <p:grpSpPr>
          <a:xfrm>
            <a:off x="795300" y="3874144"/>
            <a:ext cx="1382100" cy="789295"/>
            <a:chOff x="275025" y="537489"/>
            <a:chExt cx="1626574" cy="928910"/>
          </a:xfrm>
        </p:grpSpPr>
        <p:sp>
          <p:nvSpPr>
            <p:cNvPr id="1241" name="Google Shape;1241;p34"/>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34"/>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34"/>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34"/>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34"/>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34"/>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34"/>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34"/>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34"/>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34"/>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34"/>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34"/>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53" name="Google Shape;1253;p34"/>
          <p:cNvSpPr/>
          <p:nvPr/>
        </p:nvSpPr>
        <p:spPr>
          <a:xfrm rot="160251" flipH="1">
            <a:off x="6637292" y="4226461"/>
            <a:ext cx="1317244" cy="940203"/>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34"/>
          <p:cNvSpPr/>
          <p:nvPr/>
        </p:nvSpPr>
        <p:spPr>
          <a:xfrm rot="-481394">
            <a:off x="-136971" y="2517920"/>
            <a:ext cx="1283933" cy="916426"/>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5" name="Google Shape;1255;p34"/>
          <p:cNvGrpSpPr/>
          <p:nvPr/>
        </p:nvGrpSpPr>
        <p:grpSpPr>
          <a:xfrm>
            <a:off x="7339550" y="2960982"/>
            <a:ext cx="1382100" cy="789295"/>
            <a:chOff x="275025" y="537489"/>
            <a:chExt cx="1626574" cy="928910"/>
          </a:xfrm>
        </p:grpSpPr>
        <p:sp>
          <p:nvSpPr>
            <p:cNvPr id="1256" name="Google Shape;1256;p34"/>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34"/>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34"/>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34"/>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34"/>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34"/>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34"/>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34"/>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34"/>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34"/>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34"/>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34"/>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Section header 5">
  <p:cSld name="CUSTOM_11_1">
    <p:spTree>
      <p:nvGrpSpPr>
        <p:cNvPr id="1" name="Shape 1354"/>
        <p:cNvGrpSpPr/>
        <p:nvPr/>
      </p:nvGrpSpPr>
      <p:grpSpPr>
        <a:xfrm>
          <a:off x="0" y="0"/>
          <a:ext cx="0" cy="0"/>
          <a:chOff x="0" y="0"/>
          <a:chExt cx="0" cy="0"/>
        </a:xfrm>
      </p:grpSpPr>
      <p:sp>
        <p:nvSpPr>
          <p:cNvPr id="1355" name="Google Shape;1355;p36"/>
          <p:cNvSpPr txBox="1">
            <a:spLocks noGrp="1"/>
          </p:cNvSpPr>
          <p:nvPr>
            <p:ph type="title"/>
          </p:nvPr>
        </p:nvSpPr>
        <p:spPr>
          <a:xfrm>
            <a:off x="2399875" y="1437888"/>
            <a:ext cx="3201900" cy="13536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5100">
                <a:solidFill>
                  <a:schemeClr val="lt2"/>
                </a:solidFill>
              </a:defRPr>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a:endParaRPr/>
          </a:p>
        </p:txBody>
      </p:sp>
      <p:sp>
        <p:nvSpPr>
          <p:cNvPr id="1356" name="Google Shape;1356;p36"/>
          <p:cNvSpPr txBox="1">
            <a:spLocks noGrp="1"/>
          </p:cNvSpPr>
          <p:nvPr>
            <p:ph type="subTitle" idx="1"/>
          </p:nvPr>
        </p:nvSpPr>
        <p:spPr>
          <a:xfrm>
            <a:off x="2399875" y="3158113"/>
            <a:ext cx="3201900" cy="547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6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1357" name="Google Shape;1357;p36"/>
          <p:cNvSpPr txBox="1">
            <a:spLocks noGrp="1"/>
          </p:cNvSpPr>
          <p:nvPr>
            <p:ph type="title" idx="2" hasCustomPrompt="1"/>
          </p:nvPr>
        </p:nvSpPr>
        <p:spPr>
          <a:xfrm>
            <a:off x="638250" y="2083200"/>
            <a:ext cx="1626600" cy="977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0"/>
              <a:buNone/>
              <a:defRPr sz="6900"/>
            </a:lvl1pPr>
            <a:lvl2pPr lvl="1" rtl="0">
              <a:spcBef>
                <a:spcPts val="0"/>
              </a:spcBef>
              <a:spcAft>
                <a:spcPts val="0"/>
              </a:spcAft>
              <a:buSzPts val="12000"/>
              <a:buNone/>
              <a:defRPr sz="12000"/>
            </a:lvl2pPr>
            <a:lvl3pPr lvl="2" rtl="0">
              <a:spcBef>
                <a:spcPts val="0"/>
              </a:spcBef>
              <a:spcAft>
                <a:spcPts val="0"/>
              </a:spcAft>
              <a:buSzPts val="12000"/>
              <a:buNone/>
              <a:defRPr sz="12000"/>
            </a:lvl3pPr>
            <a:lvl4pPr lvl="3" rtl="0">
              <a:spcBef>
                <a:spcPts val="0"/>
              </a:spcBef>
              <a:spcAft>
                <a:spcPts val="0"/>
              </a:spcAft>
              <a:buSzPts val="12000"/>
              <a:buNone/>
              <a:defRPr sz="12000"/>
            </a:lvl4pPr>
            <a:lvl5pPr lvl="4" rtl="0">
              <a:spcBef>
                <a:spcPts val="0"/>
              </a:spcBef>
              <a:spcAft>
                <a:spcPts val="0"/>
              </a:spcAft>
              <a:buSzPts val="12000"/>
              <a:buNone/>
              <a:defRPr sz="12000"/>
            </a:lvl5pPr>
            <a:lvl6pPr lvl="5" rtl="0">
              <a:spcBef>
                <a:spcPts val="0"/>
              </a:spcBef>
              <a:spcAft>
                <a:spcPts val="0"/>
              </a:spcAft>
              <a:buSzPts val="12000"/>
              <a:buNone/>
              <a:defRPr sz="12000"/>
            </a:lvl6pPr>
            <a:lvl7pPr lvl="6" rtl="0">
              <a:spcBef>
                <a:spcPts val="0"/>
              </a:spcBef>
              <a:spcAft>
                <a:spcPts val="0"/>
              </a:spcAft>
              <a:buSzPts val="12000"/>
              <a:buNone/>
              <a:defRPr sz="12000"/>
            </a:lvl7pPr>
            <a:lvl8pPr lvl="7" rtl="0">
              <a:spcBef>
                <a:spcPts val="0"/>
              </a:spcBef>
              <a:spcAft>
                <a:spcPts val="0"/>
              </a:spcAft>
              <a:buSzPts val="12000"/>
              <a:buNone/>
              <a:defRPr sz="12000"/>
            </a:lvl8pPr>
            <a:lvl9pPr lvl="8" rtl="0">
              <a:spcBef>
                <a:spcPts val="0"/>
              </a:spcBef>
              <a:spcAft>
                <a:spcPts val="0"/>
              </a:spcAft>
              <a:buSzPts val="12000"/>
              <a:buNone/>
              <a:defRPr sz="12000"/>
            </a:lvl9pPr>
          </a:lstStyle>
          <a:p>
            <a:r>
              <a:t>xx%</a:t>
            </a:r>
          </a:p>
        </p:txBody>
      </p:sp>
      <p:grpSp>
        <p:nvGrpSpPr>
          <p:cNvPr id="1358" name="Google Shape;1358;p36"/>
          <p:cNvGrpSpPr/>
          <p:nvPr/>
        </p:nvGrpSpPr>
        <p:grpSpPr>
          <a:xfrm>
            <a:off x="-146598" y="4060013"/>
            <a:ext cx="1626587" cy="1815964"/>
            <a:chOff x="5605475" y="3306175"/>
            <a:chExt cx="598450" cy="668125"/>
          </a:xfrm>
        </p:grpSpPr>
        <p:sp>
          <p:nvSpPr>
            <p:cNvPr id="1359" name="Google Shape;1359;p36"/>
            <p:cNvSpPr/>
            <p:nvPr/>
          </p:nvSpPr>
          <p:spPr>
            <a:xfrm>
              <a:off x="5605475" y="3306175"/>
              <a:ext cx="598450" cy="668125"/>
            </a:xfrm>
            <a:custGeom>
              <a:avLst/>
              <a:gdLst/>
              <a:ahLst/>
              <a:cxnLst/>
              <a:rect l="l" t="t" r="r" b="b"/>
              <a:pathLst>
                <a:path w="23938" h="26725" extrusionOk="0">
                  <a:moveTo>
                    <a:pt x="17462" y="941"/>
                  </a:moveTo>
                  <a:cubicBezTo>
                    <a:pt x="17461" y="949"/>
                    <a:pt x="17459" y="958"/>
                    <a:pt x="17457" y="966"/>
                  </a:cubicBezTo>
                  <a:lnTo>
                    <a:pt x="17457" y="966"/>
                  </a:lnTo>
                  <a:cubicBezTo>
                    <a:pt x="17459" y="965"/>
                    <a:pt x="17460" y="965"/>
                    <a:pt x="17462" y="964"/>
                  </a:cubicBezTo>
                  <a:lnTo>
                    <a:pt x="17462" y="941"/>
                  </a:lnTo>
                  <a:close/>
                  <a:moveTo>
                    <a:pt x="15773" y="279"/>
                  </a:moveTo>
                  <a:cubicBezTo>
                    <a:pt x="15819" y="325"/>
                    <a:pt x="15887" y="347"/>
                    <a:pt x="15910" y="393"/>
                  </a:cubicBezTo>
                  <a:cubicBezTo>
                    <a:pt x="16184" y="690"/>
                    <a:pt x="16458" y="1009"/>
                    <a:pt x="16663" y="1375"/>
                  </a:cubicBezTo>
                  <a:cubicBezTo>
                    <a:pt x="16823" y="1671"/>
                    <a:pt x="16823" y="1945"/>
                    <a:pt x="16686" y="2242"/>
                  </a:cubicBezTo>
                  <a:cubicBezTo>
                    <a:pt x="16610" y="2432"/>
                    <a:pt x="16502" y="2527"/>
                    <a:pt x="16323" y="2527"/>
                  </a:cubicBezTo>
                  <a:cubicBezTo>
                    <a:pt x="16291" y="2527"/>
                    <a:pt x="16258" y="2524"/>
                    <a:pt x="16221" y="2518"/>
                  </a:cubicBezTo>
                  <a:lnTo>
                    <a:pt x="16221" y="2518"/>
                  </a:lnTo>
                  <a:cubicBezTo>
                    <a:pt x="16066" y="2137"/>
                    <a:pt x="15953" y="1757"/>
                    <a:pt x="15773" y="1420"/>
                  </a:cubicBezTo>
                  <a:cubicBezTo>
                    <a:pt x="15568" y="1032"/>
                    <a:pt x="15522" y="667"/>
                    <a:pt x="15773" y="279"/>
                  </a:cubicBezTo>
                  <a:close/>
                  <a:moveTo>
                    <a:pt x="14860" y="1417"/>
                  </a:moveTo>
                  <a:cubicBezTo>
                    <a:pt x="14910" y="1417"/>
                    <a:pt x="14958" y="1430"/>
                    <a:pt x="14997" y="1443"/>
                  </a:cubicBezTo>
                  <a:cubicBezTo>
                    <a:pt x="15408" y="1557"/>
                    <a:pt x="15842" y="2151"/>
                    <a:pt x="15819" y="2630"/>
                  </a:cubicBezTo>
                  <a:cubicBezTo>
                    <a:pt x="15690" y="2614"/>
                    <a:pt x="15549" y="2598"/>
                    <a:pt x="15413" y="2598"/>
                  </a:cubicBezTo>
                  <a:cubicBezTo>
                    <a:pt x="15357" y="2598"/>
                    <a:pt x="15302" y="2600"/>
                    <a:pt x="15248" y="2607"/>
                  </a:cubicBezTo>
                  <a:cubicBezTo>
                    <a:pt x="15227" y="2609"/>
                    <a:pt x="15207" y="2610"/>
                    <a:pt x="15187" y="2610"/>
                  </a:cubicBezTo>
                  <a:cubicBezTo>
                    <a:pt x="14977" y="2610"/>
                    <a:pt x="14838" y="2502"/>
                    <a:pt x="14754" y="2285"/>
                  </a:cubicBezTo>
                  <a:lnTo>
                    <a:pt x="14754" y="2285"/>
                  </a:lnTo>
                  <a:cubicBezTo>
                    <a:pt x="14823" y="2265"/>
                    <a:pt x="14925" y="2261"/>
                    <a:pt x="14837" y="2173"/>
                  </a:cubicBezTo>
                  <a:cubicBezTo>
                    <a:pt x="14769" y="2105"/>
                    <a:pt x="14655" y="2082"/>
                    <a:pt x="14609" y="2014"/>
                  </a:cubicBezTo>
                  <a:cubicBezTo>
                    <a:pt x="14518" y="1900"/>
                    <a:pt x="14449" y="1763"/>
                    <a:pt x="14472" y="1648"/>
                  </a:cubicBezTo>
                  <a:cubicBezTo>
                    <a:pt x="14495" y="1557"/>
                    <a:pt x="14655" y="1489"/>
                    <a:pt x="14746" y="1443"/>
                  </a:cubicBezTo>
                  <a:cubicBezTo>
                    <a:pt x="14785" y="1424"/>
                    <a:pt x="14823" y="1417"/>
                    <a:pt x="14860" y="1417"/>
                  </a:cubicBezTo>
                  <a:close/>
                  <a:moveTo>
                    <a:pt x="16221" y="2551"/>
                  </a:moveTo>
                  <a:cubicBezTo>
                    <a:pt x="16231" y="2583"/>
                    <a:pt x="16235" y="2613"/>
                    <a:pt x="16252" y="2630"/>
                  </a:cubicBezTo>
                  <a:lnTo>
                    <a:pt x="16207" y="2630"/>
                  </a:lnTo>
                  <a:cubicBezTo>
                    <a:pt x="16207" y="2611"/>
                    <a:pt x="16207" y="2575"/>
                    <a:pt x="16221" y="2551"/>
                  </a:cubicBezTo>
                  <a:close/>
                  <a:moveTo>
                    <a:pt x="17791" y="2988"/>
                  </a:moveTo>
                  <a:cubicBezTo>
                    <a:pt x="18396" y="2988"/>
                    <a:pt x="18726" y="3225"/>
                    <a:pt x="18991" y="3771"/>
                  </a:cubicBezTo>
                  <a:cubicBezTo>
                    <a:pt x="18877" y="3703"/>
                    <a:pt x="18809" y="3680"/>
                    <a:pt x="18786" y="3611"/>
                  </a:cubicBezTo>
                  <a:cubicBezTo>
                    <a:pt x="18626" y="3338"/>
                    <a:pt x="18352" y="3338"/>
                    <a:pt x="18078" y="3338"/>
                  </a:cubicBezTo>
                  <a:cubicBezTo>
                    <a:pt x="17782" y="3360"/>
                    <a:pt x="17485" y="3383"/>
                    <a:pt x="17188" y="3406"/>
                  </a:cubicBezTo>
                  <a:cubicBezTo>
                    <a:pt x="17168" y="3408"/>
                    <a:pt x="17148" y="3409"/>
                    <a:pt x="17129" y="3409"/>
                  </a:cubicBezTo>
                  <a:cubicBezTo>
                    <a:pt x="16956" y="3409"/>
                    <a:pt x="16837" y="3317"/>
                    <a:pt x="16755" y="3132"/>
                  </a:cubicBezTo>
                  <a:cubicBezTo>
                    <a:pt x="17173" y="3038"/>
                    <a:pt x="17511" y="2988"/>
                    <a:pt x="17791" y="2988"/>
                  </a:cubicBezTo>
                  <a:close/>
                  <a:moveTo>
                    <a:pt x="5275" y="1274"/>
                  </a:moveTo>
                  <a:cubicBezTo>
                    <a:pt x="5336" y="1274"/>
                    <a:pt x="5388" y="1315"/>
                    <a:pt x="5456" y="1397"/>
                  </a:cubicBezTo>
                  <a:cubicBezTo>
                    <a:pt x="5639" y="1694"/>
                    <a:pt x="5593" y="1991"/>
                    <a:pt x="5662" y="2333"/>
                  </a:cubicBezTo>
                  <a:cubicBezTo>
                    <a:pt x="5593" y="2813"/>
                    <a:pt x="5502" y="3292"/>
                    <a:pt x="5410" y="3794"/>
                  </a:cubicBezTo>
                  <a:cubicBezTo>
                    <a:pt x="5410" y="3840"/>
                    <a:pt x="5388" y="3908"/>
                    <a:pt x="5342" y="3931"/>
                  </a:cubicBezTo>
                  <a:cubicBezTo>
                    <a:pt x="5273" y="3999"/>
                    <a:pt x="5182" y="4068"/>
                    <a:pt x="5114" y="4068"/>
                  </a:cubicBezTo>
                  <a:cubicBezTo>
                    <a:pt x="5045" y="4045"/>
                    <a:pt x="4931" y="3954"/>
                    <a:pt x="4885" y="3885"/>
                  </a:cubicBezTo>
                  <a:cubicBezTo>
                    <a:pt x="4817" y="3748"/>
                    <a:pt x="4771" y="3611"/>
                    <a:pt x="4726" y="3475"/>
                  </a:cubicBezTo>
                  <a:cubicBezTo>
                    <a:pt x="4612" y="3201"/>
                    <a:pt x="4475" y="2950"/>
                    <a:pt x="4360" y="2676"/>
                  </a:cubicBezTo>
                  <a:cubicBezTo>
                    <a:pt x="4292" y="2539"/>
                    <a:pt x="4315" y="2447"/>
                    <a:pt x="4429" y="2310"/>
                  </a:cubicBezTo>
                  <a:cubicBezTo>
                    <a:pt x="4543" y="2196"/>
                    <a:pt x="4612" y="2037"/>
                    <a:pt x="4680" y="1877"/>
                  </a:cubicBezTo>
                  <a:cubicBezTo>
                    <a:pt x="4771" y="1626"/>
                    <a:pt x="4931" y="1466"/>
                    <a:pt x="5137" y="1329"/>
                  </a:cubicBezTo>
                  <a:cubicBezTo>
                    <a:pt x="5191" y="1292"/>
                    <a:pt x="5235" y="1274"/>
                    <a:pt x="5275" y="1274"/>
                  </a:cubicBezTo>
                  <a:close/>
                  <a:moveTo>
                    <a:pt x="15709" y="2740"/>
                  </a:moveTo>
                  <a:cubicBezTo>
                    <a:pt x="15827" y="2740"/>
                    <a:pt x="15930" y="2815"/>
                    <a:pt x="15910" y="2995"/>
                  </a:cubicBezTo>
                  <a:cubicBezTo>
                    <a:pt x="15727" y="3018"/>
                    <a:pt x="15522" y="3018"/>
                    <a:pt x="15454" y="3246"/>
                  </a:cubicBezTo>
                  <a:cubicBezTo>
                    <a:pt x="15556" y="3201"/>
                    <a:pt x="15665" y="3166"/>
                    <a:pt x="15779" y="3166"/>
                  </a:cubicBezTo>
                  <a:cubicBezTo>
                    <a:pt x="15893" y="3166"/>
                    <a:pt x="16013" y="3201"/>
                    <a:pt x="16138" y="3292"/>
                  </a:cubicBezTo>
                  <a:cubicBezTo>
                    <a:pt x="15750" y="3589"/>
                    <a:pt x="15522" y="4091"/>
                    <a:pt x="14906" y="4091"/>
                  </a:cubicBezTo>
                  <a:cubicBezTo>
                    <a:pt x="15043" y="3817"/>
                    <a:pt x="15180" y="3589"/>
                    <a:pt x="15294" y="3360"/>
                  </a:cubicBezTo>
                  <a:lnTo>
                    <a:pt x="15248" y="3315"/>
                  </a:lnTo>
                  <a:cubicBezTo>
                    <a:pt x="15157" y="3338"/>
                    <a:pt x="15020" y="3338"/>
                    <a:pt x="14974" y="3406"/>
                  </a:cubicBezTo>
                  <a:cubicBezTo>
                    <a:pt x="14860" y="3543"/>
                    <a:pt x="14814" y="3726"/>
                    <a:pt x="14723" y="3954"/>
                  </a:cubicBezTo>
                  <a:cubicBezTo>
                    <a:pt x="14678" y="3954"/>
                    <a:pt x="14563" y="3999"/>
                    <a:pt x="14449" y="4022"/>
                  </a:cubicBezTo>
                  <a:cubicBezTo>
                    <a:pt x="14244" y="3611"/>
                    <a:pt x="14404" y="3041"/>
                    <a:pt x="14814" y="2904"/>
                  </a:cubicBezTo>
                  <a:cubicBezTo>
                    <a:pt x="15088" y="2790"/>
                    <a:pt x="15385" y="2767"/>
                    <a:pt x="15659" y="2744"/>
                  </a:cubicBezTo>
                  <a:cubicBezTo>
                    <a:pt x="15676" y="2741"/>
                    <a:pt x="15692" y="2740"/>
                    <a:pt x="15709" y="2740"/>
                  </a:cubicBezTo>
                  <a:close/>
                  <a:moveTo>
                    <a:pt x="17892" y="3491"/>
                  </a:moveTo>
                  <a:cubicBezTo>
                    <a:pt x="17932" y="3491"/>
                    <a:pt x="17971" y="3493"/>
                    <a:pt x="18010" y="3497"/>
                  </a:cubicBezTo>
                  <a:cubicBezTo>
                    <a:pt x="18193" y="3497"/>
                    <a:pt x="18375" y="3566"/>
                    <a:pt x="18535" y="3634"/>
                  </a:cubicBezTo>
                  <a:cubicBezTo>
                    <a:pt x="18695" y="3726"/>
                    <a:pt x="18832" y="3885"/>
                    <a:pt x="19014" y="3999"/>
                  </a:cubicBezTo>
                  <a:cubicBezTo>
                    <a:pt x="18847" y="4133"/>
                    <a:pt x="18656" y="4218"/>
                    <a:pt x="18440" y="4218"/>
                  </a:cubicBezTo>
                  <a:cubicBezTo>
                    <a:pt x="18361" y="4218"/>
                    <a:pt x="18278" y="4207"/>
                    <a:pt x="18193" y="4182"/>
                  </a:cubicBezTo>
                  <a:cubicBezTo>
                    <a:pt x="17850" y="4068"/>
                    <a:pt x="17462" y="3999"/>
                    <a:pt x="17302" y="3543"/>
                  </a:cubicBezTo>
                  <a:cubicBezTo>
                    <a:pt x="17542" y="3525"/>
                    <a:pt x="17723" y="3491"/>
                    <a:pt x="17892" y="3491"/>
                  </a:cubicBezTo>
                  <a:close/>
                  <a:moveTo>
                    <a:pt x="7548" y="4476"/>
                  </a:moveTo>
                  <a:cubicBezTo>
                    <a:pt x="7611" y="4476"/>
                    <a:pt x="7674" y="4477"/>
                    <a:pt x="7739" y="4479"/>
                  </a:cubicBezTo>
                  <a:cubicBezTo>
                    <a:pt x="7647" y="4661"/>
                    <a:pt x="7556" y="4798"/>
                    <a:pt x="7488" y="4935"/>
                  </a:cubicBezTo>
                  <a:cubicBezTo>
                    <a:pt x="7271" y="5289"/>
                    <a:pt x="6987" y="5525"/>
                    <a:pt x="6591" y="5525"/>
                  </a:cubicBezTo>
                  <a:cubicBezTo>
                    <a:pt x="6528" y="5525"/>
                    <a:pt x="6461" y="5519"/>
                    <a:pt x="6392" y="5506"/>
                  </a:cubicBezTo>
                  <a:cubicBezTo>
                    <a:pt x="6209" y="5460"/>
                    <a:pt x="6004" y="5460"/>
                    <a:pt x="5821" y="5392"/>
                  </a:cubicBezTo>
                  <a:cubicBezTo>
                    <a:pt x="5753" y="5392"/>
                    <a:pt x="5684" y="5301"/>
                    <a:pt x="5662" y="5232"/>
                  </a:cubicBezTo>
                  <a:cubicBezTo>
                    <a:pt x="5616" y="5141"/>
                    <a:pt x="5616" y="5049"/>
                    <a:pt x="5593" y="4935"/>
                  </a:cubicBezTo>
                  <a:cubicBezTo>
                    <a:pt x="6202" y="4600"/>
                    <a:pt x="6829" y="4476"/>
                    <a:pt x="7548" y="4476"/>
                  </a:cubicBezTo>
                  <a:close/>
                  <a:moveTo>
                    <a:pt x="7877" y="5503"/>
                  </a:moveTo>
                  <a:cubicBezTo>
                    <a:pt x="7919" y="5503"/>
                    <a:pt x="7921" y="5535"/>
                    <a:pt x="7921" y="5628"/>
                  </a:cubicBezTo>
                  <a:lnTo>
                    <a:pt x="7921" y="5628"/>
                  </a:lnTo>
                  <a:cubicBezTo>
                    <a:pt x="7865" y="5592"/>
                    <a:pt x="7822" y="5569"/>
                    <a:pt x="7761" y="5529"/>
                  </a:cubicBezTo>
                  <a:cubicBezTo>
                    <a:pt x="7817" y="5513"/>
                    <a:pt x="7853" y="5503"/>
                    <a:pt x="7877" y="5503"/>
                  </a:cubicBezTo>
                  <a:close/>
                  <a:moveTo>
                    <a:pt x="7510" y="5460"/>
                  </a:moveTo>
                  <a:cubicBezTo>
                    <a:pt x="7533" y="5620"/>
                    <a:pt x="7556" y="5803"/>
                    <a:pt x="7602" y="5962"/>
                  </a:cubicBezTo>
                  <a:cubicBezTo>
                    <a:pt x="7623" y="6093"/>
                    <a:pt x="7666" y="6244"/>
                    <a:pt x="7709" y="6376"/>
                  </a:cubicBezTo>
                  <a:lnTo>
                    <a:pt x="7709" y="6376"/>
                  </a:lnTo>
                  <a:cubicBezTo>
                    <a:pt x="7422" y="6179"/>
                    <a:pt x="7134" y="6001"/>
                    <a:pt x="6803" y="5780"/>
                  </a:cubicBezTo>
                  <a:cubicBezTo>
                    <a:pt x="7077" y="5643"/>
                    <a:pt x="7305" y="5552"/>
                    <a:pt x="7510" y="5460"/>
                  </a:cubicBezTo>
                  <a:close/>
                  <a:moveTo>
                    <a:pt x="7741" y="6410"/>
                  </a:moveTo>
                  <a:cubicBezTo>
                    <a:pt x="7771" y="6428"/>
                    <a:pt x="7789" y="6446"/>
                    <a:pt x="7807" y="6465"/>
                  </a:cubicBezTo>
                  <a:cubicBezTo>
                    <a:pt x="7784" y="6487"/>
                    <a:pt x="7784" y="6487"/>
                    <a:pt x="7784" y="6487"/>
                  </a:cubicBezTo>
                  <a:cubicBezTo>
                    <a:pt x="7765" y="6469"/>
                    <a:pt x="7747" y="6434"/>
                    <a:pt x="7741" y="6410"/>
                  </a:cubicBezTo>
                  <a:close/>
                  <a:moveTo>
                    <a:pt x="7967" y="6373"/>
                  </a:moveTo>
                  <a:lnTo>
                    <a:pt x="7967" y="6373"/>
                  </a:lnTo>
                  <a:cubicBezTo>
                    <a:pt x="8127" y="6419"/>
                    <a:pt x="8286" y="6442"/>
                    <a:pt x="8423" y="6487"/>
                  </a:cubicBezTo>
                  <a:cubicBezTo>
                    <a:pt x="8343" y="6487"/>
                    <a:pt x="8258" y="6516"/>
                    <a:pt x="8178" y="6516"/>
                  </a:cubicBezTo>
                  <a:cubicBezTo>
                    <a:pt x="8098" y="6516"/>
                    <a:pt x="8024" y="6487"/>
                    <a:pt x="7967" y="6373"/>
                  </a:cubicBezTo>
                  <a:close/>
                  <a:moveTo>
                    <a:pt x="12744" y="5732"/>
                  </a:moveTo>
                  <a:cubicBezTo>
                    <a:pt x="13244" y="5732"/>
                    <a:pt x="13953" y="6348"/>
                    <a:pt x="14130" y="6921"/>
                  </a:cubicBezTo>
                  <a:cubicBezTo>
                    <a:pt x="14056" y="6984"/>
                    <a:pt x="13983" y="7013"/>
                    <a:pt x="13912" y="7013"/>
                  </a:cubicBezTo>
                  <a:cubicBezTo>
                    <a:pt x="13828" y="7013"/>
                    <a:pt x="13747" y="6972"/>
                    <a:pt x="13673" y="6898"/>
                  </a:cubicBezTo>
                  <a:cubicBezTo>
                    <a:pt x="13399" y="6602"/>
                    <a:pt x="13125" y="6305"/>
                    <a:pt x="12851" y="6008"/>
                  </a:cubicBezTo>
                  <a:cubicBezTo>
                    <a:pt x="12783" y="5940"/>
                    <a:pt x="12760" y="5826"/>
                    <a:pt x="12692" y="5734"/>
                  </a:cubicBezTo>
                  <a:cubicBezTo>
                    <a:pt x="12709" y="5733"/>
                    <a:pt x="12726" y="5732"/>
                    <a:pt x="12744" y="5732"/>
                  </a:cubicBezTo>
                  <a:close/>
                  <a:moveTo>
                    <a:pt x="12864" y="6659"/>
                  </a:moveTo>
                  <a:cubicBezTo>
                    <a:pt x="13004" y="6659"/>
                    <a:pt x="13081" y="6744"/>
                    <a:pt x="13308" y="7035"/>
                  </a:cubicBezTo>
                  <a:cubicBezTo>
                    <a:pt x="13197" y="7047"/>
                    <a:pt x="13115" y="7056"/>
                    <a:pt x="13050" y="7056"/>
                  </a:cubicBezTo>
                  <a:cubicBezTo>
                    <a:pt x="12859" y="7056"/>
                    <a:pt x="12816" y="6982"/>
                    <a:pt x="12646" y="6693"/>
                  </a:cubicBezTo>
                  <a:cubicBezTo>
                    <a:pt x="12739" y="6673"/>
                    <a:pt x="12806" y="6659"/>
                    <a:pt x="12864" y="6659"/>
                  </a:cubicBezTo>
                  <a:close/>
                  <a:moveTo>
                    <a:pt x="5118" y="5001"/>
                  </a:moveTo>
                  <a:cubicBezTo>
                    <a:pt x="5285" y="5001"/>
                    <a:pt x="5346" y="5107"/>
                    <a:pt x="5388" y="5232"/>
                  </a:cubicBezTo>
                  <a:cubicBezTo>
                    <a:pt x="5525" y="5643"/>
                    <a:pt x="5456" y="6031"/>
                    <a:pt x="5296" y="6419"/>
                  </a:cubicBezTo>
                  <a:cubicBezTo>
                    <a:pt x="5091" y="6875"/>
                    <a:pt x="4726" y="7058"/>
                    <a:pt x="4269" y="7127"/>
                  </a:cubicBezTo>
                  <a:cubicBezTo>
                    <a:pt x="4242" y="7129"/>
                    <a:pt x="4216" y="7131"/>
                    <a:pt x="4191" y="7131"/>
                  </a:cubicBezTo>
                  <a:cubicBezTo>
                    <a:pt x="4004" y="7131"/>
                    <a:pt x="3865" y="7051"/>
                    <a:pt x="3744" y="6830"/>
                  </a:cubicBezTo>
                  <a:cubicBezTo>
                    <a:pt x="3835" y="6739"/>
                    <a:pt x="3927" y="6602"/>
                    <a:pt x="4041" y="6487"/>
                  </a:cubicBezTo>
                  <a:cubicBezTo>
                    <a:pt x="4406" y="6145"/>
                    <a:pt x="4680" y="5734"/>
                    <a:pt x="4840" y="5278"/>
                  </a:cubicBezTo>
                  <a:cubicBezTo>
                    <a:pt x="4885" y="5141"/>
                    <a:pt x="4885" y="5027"/>
                    <a:pt x="5068" y="5004"/>
                  </a:cubicBezTo>
                  <a:cubicBezTo>
                    <a:pt x="5086" y="5002"/>
                    <a:pt x="5103" y="5001"/>
                    <a:pt x="5118" y="5001"/>
                  </a:cubicBezTo>
                  <a:close/>
                  <a:moveTo>
                    <a:pt x="6179" y="6564"/>
                  </a:moveTo>
                  <a:cubicBezTo>
                    <a:pt x="6257" y="6564"/>
                    <a:pt x="6367" y="6612"/>
                    <a:pt x="6438" y="6647"/>
                  </a:cubicBezTo>
                  <a:cubicBezTo>
                    <a:pt x="6666" y="6761"/>
                    <a:pt x="6689" y="6990"/>
                    <a:pt x="6689" y="7195"/>
                  </a:cubicBezTo>
                  <a:cubicBezTo>
                    <a:pt x="6705" y="7346"/>
                    <a:pt x="6611" y="7436"/>
                    <a:pt x="6487" y="7436"/>
                  </a:cubicBezTo>
                  <a:cubicBezTo>
                    <a:pt x="6442" y="7436"/>
                    <a:pt x="6394" y="7424"/>
                    <a:pt x="6346" y="7400"/>
                  </a:cubicBezTo>
                  <a:cubicBezTo>
                    <a:pt x="6141" y="7309"/>
                    <a:pt x="6004" y="7149"/>
                    <a:pt x="5958" y="6875"/>
                  </a:cubicBezTo>
                  <a:cubicBezTo>
                    <a:pt x="6004" y="6784"/>
                    <a:pt x="6027" y="6624"/>
                    <a:pt x="6118" y="6579"/>
                  </a:cubicBezTo>
                  <a:cubicBezTo>
                    <a:pt x="6134" y="6568"/>
                    <a:pt x="6155" y="6564"/>
                    <a:pt x="6179" y="6564"/>
                  </a:cubicBezTo>
                  <a:close/>
                  <a:moveTo>
                    <a:pt x="14263" y="7531"/>
                  </a:moveTo>
                  <a:cubicBezTo>
                    <a:pt x="14312" y="7531"/>
                    <a:pt x="14365" y="7554"/>
                    <a:pt x="14426" y="7606"/>
                  </a:cubicBezTo>
                  <a:cubicBezTo>
                    <a:pt x="14205" y="8108"/>
                    <a:pt x="13878" y="8398"/>
                    <a:pt x="13523" y="8398"/>
                  </a:cubicBezTo>
                  <a:cubicBezTo>
                    <a:pt x="13475" y="8398"/>
                    <a:pt x="13426" y="8393"/>
                    <a:pt x="13376" y="8382"/>
                  </a:cubicBezTo>
                  <a:cubicBezTo>
                    <a:pt x="13422" y="8268"/>
                    <a:pt x="13422" y="8131"/>
                    <a:pt x="13491" y="8040"/>
                  </a:cubicBezTo>
                  <a:cubicBezTo>
                    <a:pt x="13536" y="7948"/>
                    <a:pt x="13650" y="7880"/>
                    <a:pt x="13742" y="7811"/>
                  </a:cubicBezTo>
                  <a:cubicBezTo>
                    <a:pt x="13833" y="7743"/>
                    <a:pt x="13993" y="7720"/>
                    <a:pt x="14084" y="7629"/>
                  </a:cubicBezTo>
                  <a:cubicBezTo>
                    <a:pt x="14147" y="7566"/>
                    <a:pt x="14203" y="7531"/>
                    <a:pt x="14263" y="7531"/>
                  </a:cubicBezTo>
                  <a:close/>
                  <a:moveTo>
                    <a:pt x="12669" y="9249"/>
                  </a:moveTo>
                  <a:lnTo>
                    <a:pt x="12692" y="9295"/>
                  </a:lnTo>
                  <a:cubicBezTo>
                    <a:pt x="12675" y="9295"/>
                    <a:pt x="12658" y="9295"/>
                    <a:pt x="12632" y="9304"/>
                  </a:cubicBezTo>
                  <a:lnTo>
                    <a:pt x="12632" y="9304"/>
                  </a:lnTo>
                  <a:lnTo>
                    <a:pt x="12669" y="9249"/>
                  </a:lnTo>
                  <a:close/>
                  <a:moveTo>
                    <a:pt x="14678" y="9181"/>
                  </a:moveTo>
                  <a:cubicBezTo>
                    <a:pt x="14746" y="9204"/>
                    <a:pt x="14792" y="9226"/>
                    <a:pt x="14837" y="9249"/>
                  </a:cubicBezTo>
                  <a:cubicBezTo>
                    <a:pt x="14814" y="9272"/>
                    <a:pt x="14792" y="9295"/>
                    <a:pt x="14792" y="9318"/>
                  </a:cubicBezTo>
                  <a:cubicBezTo>
                    <a:pt x="14746" y="9295"/>
                    <a:pt x="14700" y="9249"/>
                    <a:pt x="14655" y="9226"/>
                  </a:cubicBezTo>
                  <a:lnTo>
                    <a:pt x="14678" y="9181"/>
                  </a:lnTo>
                  <a:close/>
                  <a:moveTo>
                    <a:pt x="4773" y="9396"/>
                  </a:moveTo>
                  <a:lnTo>
                    <a:pt x="4773" y="9396"/>
                  </a:lnTo>
                  <a:cubicBezTo>
                    <a:pt x="4765" y="9400"/>
                    <a:pt x="4757" y="9405"/>
                    <a:pt x="4748" y="9409"/>
                  </a:cubicBezTo>
                  <a:lnTo>
                    <a:pt x="4771" y="9432"/>
                  </a:lnTo>
                  <a:cubicBezTo>
                    <a:pt x="4771" y="9420"/>
                    <a:pt x="4772" y="9408"/>
                    <a:pt x="4773" y="9396"/>
                  </a:cubicBezTo>
                  <a:close/>
                  <a:moveTo>
                    <a:pt x="12692" y="9637"/>
                  </a:moveTo>
                  <a:cubicBezTo>
                    <a:pt x="12692" y="9660"/>
                    <a:pt x="12715" y="9683"/>
                    <a:pt x="12715" y="9683"/>
                  </a:cubicBezTo>
                  <a:lnTo>
                    <a:pt x="12600" y="9683"/>
                  </a:lnTo>
                  <a:cubicBezTo>
                    <a:pt x="12600" y="9706"/>
                    <a:pt x="12623" y="9751"/>
                    <a:pt x="12623" y="9774"/>
                  </a:cubicBezTo>
                  <a:cubicBezTo>
                    <a:pt x="12623" y="9774"/>
                    <a:pt x="12623" y="9797"/>
                    <a:pt x="12600" y="9797"/>
                  </a:cubicBezTo>
                  <a:lnTo>
                    <a:pt x="12600" y="9683"/>
                  </a:lnTo>
                  <a:cubicBezTo>
                    <a:pt x="12623" y="9683"/>
                    <a:pt x="12669" y="9660"/>
                    <a:pt x="12692" y="9637"/>
                  </a:cubicBezTo>
                  <a:close/>
                  <a:moveTo>
                    <a:pt x="9428" y="9888"/>
                  </a:moveTo>
                  <a:cubicBezTo>
                    <a:pt x="9451" y="9888"/>
                    <a:pt x="9496" y="9911"/>
                    <a:pt x="9496" y="9934"/>
                  </a:cubicBezTo>
                  <a:cubicBezTo>
                    <a:pt x="9519" y="9934"/>
                    <a:pt x="9496" y="9957"/>
                    <a:pt x="9473" y="10003"/>
                  </a:cubicBezTo>
                  <a:cubicBezTo>
                    <a:pt x="9451" y="9980"/>
                    <a:pt x="9428" y="9957"/>
                    <a:pt x="9405" y="9934"/>
                  </a:cubicBezTo>
                  <a:cubicBezTo>
                    <a:pt x="9405" y="9911"/>
                    <a:pt x="9428" y="9888"/>
                    <a:pt x="9428" y="9888"/>
                  </a:cubicBezTo>
                  <a:close/>
                  <a:moveTo>
                    <a:pt x="15568" y="8701"/>
                  </a:moveTo>
                  <a:lnTo>
                    <a:pt x="15568" y="8701"/>
                  </a:lnTo>
                  <a:cubicBezTo>
                    <a:pt x="15887" y="9181"/>
                    <a:pt x="15522" y="9615"/>
                    <a:pt x="15568" y="10025"/>
                  </a:cubicBezTo>
                  <a:cubicBezTo>
                    <a:pt x="15522" y="10048"/>
                    <a:pt x="15499" y="10048"/>
                    <a:pt x="15454" y="10071"/>
                  </a:cubicBezTo>
                  <a:cubicBezTo>
                    <a:pt x="15385" y="9866"/>
                    <a:pt x="15248" y="9660"/>
                    <a:pt x="15271" y="9478"/>
                  </a:cubicBezTo>
                  <a:cubicBezTo>
                    <a:pt x="15294" y="9226"/>
                    <a:pt x="15454" y="8998"/>
                    <a:pt x="15568" y="8701"/>
                  </a:cubicBezTo>
                  <a:close/>
                  <a:moveTo>
                    <a:pt x="17234" y="11235"/>
                  </a:moveTo>
                  <a:cubicBezTo>
                    <a:pt x="17257" y="11235"/>
                    <a:pt x="17280" y="11281"/>
                    <a:pt x="17302" y="11304"/>
                  </a:cubicBezTo>
                  <a:cubicBezTo>
                    <a:pt x="17280" y="11304"/>
                    <a:pt x="17257" y="11326"/>
                    <a:pt x="17234" y="11349"/>
                  </a:cubicBezTo>
                  <a:cubicBezTo>
                    <a:pt x="17211" y="11326"/>
                    <a:pt x="17188" y="11304"/>
                    <a:pt x="17165" y="11281"/>
                  </a:cubicBezTo>
                  <a:cubicBezTo>
                    <a:pt x="17188" y="11258"/>
                    <a:pt x="17234" y="11235"/>
                    <a:pt x="17234" y="11235"/>
                  </a:cubicBezTo>
                  <a:close/>
                  <a:moveTo>
                    <a:pt x="18444" y="10185"/>
                  </a:moveTo>
                  <a:cubicBezTo>
                    <a:pt x="18512" y="10208"/>
                    <a:pt x="18581" y="10276"/>
                    <a:pt x="18626" y="10345"/>
                  </a:cubicBezTo>
                  <a:cubicBezTo>
                    <a:pt x="18649" y="10391"/>
                    <a:pt x="18649" y="10459"/>
                    <a:pt x="18672" y="10505"/>
                  </a:cubicBezTo>
                  <a:cubicBezTo>
                    <a:pt x="18877" y="11075"/>
                    <a:pt x="18672" y="11623"/>
                    <a:pt x="18467" y="12239"/>
                  </a:cubicBezTo>
                  <a:cubicBezTo>
                    <a:pt x="18307" y="12125"/>
                    <a:pt x="18238" y="12057"/>
                    <a:pt x="18147" y="11988"/>
                  </a:cubicBezTo>
                  <a:cubicBezTo>
                    <a:pt x="17987" y="11874"/>
                    <a:pt x="18078" y="11692"/>
                    <a:pt x="18056" y="11555"/>
                  </a:cubicBezTo>
                  <a:cubicBezTo>
                    <a:pt x="18010" y="11121"/>
                    <a:pt x="18078" y="10710"/>
                    <a:pt x="18284" y="10345"/>
                  </a:cubicBezTo>
                  <a:cubicBezTo>
                    <a:pt x="18307" y="10276"/>
                    <a:pt x="18398" y="10185"/>
                    <a:pt x="18444" y="10185"/>
                  </a:cubicBezTo>
                  <a:close/>
                  <a:moveTo>
                    <a:pt x="17009" y="11394"/>
                  </a:moveTo>
                  <a:cubicBezTo>
                    <a:pt x="17050" y="11394"/>
                    <a:pt x="17095" y="11402"/>
                    <a:pt x="17143" y="11418"/>
                  </a:cubicBezTo>
                  <a:cubicBezTo>
                    <a:pt x="17508" y="11555"/>
                    <a:pt x="17713" y="11851"/>
                    <a:pt x="17964" y="12148"/>
                  </a:cubicBezTo>
                  <a:cubicBezTo>
                    <a:pt x="17827" y="12217"/>
                    <a:pt x="17759" y="12262"/>
                    <a:pt x="17668" y="12308"/>
                  </a:cubicBezTo>
                  <a:cubicBezTo>
                    <a:pt x="17736" y="12376"/>
                    <a:pt x="17782" y="12445"/>
                    <a:pt x="17873" y="12513"/>
                  </a:cubicBezTo>
                  <a:cubicBezTo>
                    <a:pt x="17818" y="12518"/>
                    <a:pt x="17764" y="12521"/>
                    <a:pt x="17713" y="12521"/>
                  </a:cubicBezTo>
                  <a:cubicBezTo>
                    <a:pt x="17292" y="12521"/>
                    <a:pt x="16978" y="12354"/>
                    <a:pt x="16755" y="11988"/>
                  </a:cubicBezTo>
                  <a:cubicBezTo>
                    <a:pt x="16663" y="11851"/>
                    <a:pt x="16595" y="11714"/>
                    <a:pt x="16709" y="11577"/>
                  </a:cubicBezTo>
                  <a:cubicBezTo>
                    <a:pt x="16779" y="11473"/>
                    <a:pt x="16876" y="11394"/>
                    <a:pt x="17009" y="11394"/>
                  </a:cubicBezTo>
                  <a:close/>
                  <a:moveTo>
                    <a:pt x="20144" y="11473"/>
                  </a:moveTo>
                  <a:cubicBezTo>
                    <a:pt x="20383" y="11473"/>
                    <a:pt x="20573" y="11560"/>
                    <a:pt x="20703" y="11783"/>
                  </a:cubicBezTo>
                  <a:cubicBezTo>
                    <a:pt x="20818" y="12011"/>
                    <a:pt x="20703" y="12239"/>
                    <a:pt x="20589" y="12376"/>
                  </a:cubicBezTo>
                  <a:cubicBezTo>
                    <a:pt x="20247" y="12422"/>
                    <a:pt x="19904" y="12422"/>
                    <a:pt x="19608" y="12513"/>
                  </a:cubicBezTo>
                  <a:cubicBezTo>
                    <a:pt x="19392" y="12590"/>
                    <a:pt x="19183" y="12637"/>
                    <a:pt x="18969" y="12637"/>
                  </a:cubicBezTo>
                  <a:cubicBezTo>
                    <a:pt x="18799" y="12637"/>
                    <a:pt x="18626" y="12607"/>
                    <a:pt x="18444" y="12536"/>
                  </a:cubicBezTo>
                  <a:cubicBezTo>
                    <a:pt x="18558" y="12376"/>
                    <a:pt x="18649" y="12194"/>
                    <a:pt x="18900" y="12148"/>
                  </a:cubicBezTo>
                  <a:cubicBezTo>
                    <a:pt x="18991" y="12125"/>
                    <a:pt x="19060" y="12034"/>
                    <a:pt x="19128" y="11943"/>
                  </a:cubicBezTo>
                  <a:cubicBezTo>
                    <a:pt x="19380" y="11692"/>
                    <a:pt x="19631" y="11532"/>
                    <a:pt x="19973" y="11486"/>
                  </a:cubicBezTo>
                  <a:cubicBezTo>
                    <a:pt x="20032" y="11478"/>
                    <a:pt x="20090" y="11473"/>
                    <a:pt x="20144" y="11473"/>
                  </a:cubicBezTo>
                  <a:close/>
                  <a:moveTo>
                    <a:pt x="6785" y="11774"/>
                  </a:moveTo>
                  <a:cubicBezTo>
                    <a:pt x="6808" y="11774"/>
                    <a:pt x="6830" y="11777"/>
                    <a:pt x="6848" y="11783"/>
                  </a:cubicBezTo>
                  <a:cubicBezTo>
                    <a:pt x="6963" y="11829"/>
                    <a:pt x="7100" y="11897"/>
                    <a:pt x="7168" y="11988"/>
                  </a:cubicBezTo>
                  <a:cubicBezTo>
                    <a:pt x="7305" y="12239"/>
                    <a:pt x="7396" y="12490"/>
                    <a:pt x="7488" y="12742"/>
                  </a:cubicBezTo>
                  <a:cubicBezTo>
                    <a:pt x="7465" y="12833"/>
                    <a:pt x="7442" y="12924"/>
                    <a:pt x="7419" y="12947"/>
                  </a:cubicBezTo>
                  <a:cubicBezTo>
                    <a:pt x="7406" y="12954"/>
                    <a:pt x="7388" y="12956"/>
                    <a:pt x="7369" y="12956"/>
                  </a:cubicBezTo>
                  <a:cubicBezTo>
                    <a:pt x="7324" y="12956"/>
                    <a:pt x="7269" y="12940"/>
                    <a:pt x="7236" y="12924"/>
                  </a:cubicBezTo>
                  <a:cubicBezTo>
                    <a:pt x="7168" y="12879"/>
                    <a:pt x="7100" y="12810"/>
                    <a:pt x="7054" y="12742"/>
                  </a:cubicBezTo>
                  <a:cubicBezTo>
                    <a:pt x="6894" y="12513"/>
                    <a:pt x="6757" y="12285"/>
                    <a:pt x="6620" y="12057"/>
                  </a:cubicBezTo>
                  <a:cubicBezTo>
                    <a:pt x="6597" y="11988"/>
                    <a:pt x="6575" y="11851"/>
                    <a:pt x="6597" y="11829"/>
                  </a:cubicBezTo>
                  <a:cubicBezTo>
                    <a:pt x="6647" y="11795"/>
                    <a:pt x="6722" y="11774"/>
                    <a:pt x="6785" y="11774"/>
                  </a:cubicBezTo>
                  <a:close/>
                  <a:moveTo>
                    <a:pt x="14860" y="12947"/>
                  </a:moveTo>
                  <a:lnTo>
                    <a:pt x="14860" y="12947"/>
                  </a:lnTo>
                  <a:cubicBezTo>
                    <a:pt x="14906" y="12970"/>
                    <a:pt x="14951" y="12993"/>
                    <a:pt x="14951" y="12993"/>
                  </a:cubicBezTo>
                  <a:cubicBezTo>
                    <a:pt x="14929" y="13015"/>
                    <a:pt x="14929" y="13038"/>
                    <a:pt x="14906" y="13061"/>
                  </a:cubicBezTo>
                  <a:cubicBezTo>
                    <a:pt x="14906" y="13038"/>
                    <a:pt x="14883" y="13015"/>
                    <a:pt x="14860" y="12947"/>
                  </a:cubicBezTo>
                  <a:close/>
                  <a:moveTo>
                    <a:pt x="6460" y="13563"/>
                  </a:moveTo>
                  <a:lnTo>
                    <a:pt x="6460" y="13563"/>
                  </a:lnTo>
                  <a:cubicBezTo>
                    <a:pt x="6666" y="13586"/>
                    <a:pt x="6826" y="13609"/>
                    <a:pt x="7054" y="13632"/>
                  </a:cubicBezTo>
                  <a:cubicBezTo>
                    <a:pt x="6894" y="13746"/>
                    <a:pt x="6780" y="13837"/>
                    <a:pt x="6620" y="13951"/>
                  </a:cubicBezTo>
                  <a:cubicBezTo>
                    <a:pt x="6552" y="13792"/>
                    <a:pt x="6506" y="13700"/>
                    <a:pt x="6460" y="13563"/>
                  </a:cubicBezTo>
                  <a:close/>
                  <a:moveTo>
                    <a:pt x="18626" y="13015"/>
                  </a:moveTo>
                  <a:lnTo>
                    <a:pt x="18626" y="13015"/>
                  </a:lnTo>
                  <a:cubicBezTo>
                    <a:pt x="19014" y="13312"/>
                    <a:pt x="19334" y="13723"/>
                    <a:pt x="19836" y="13928"/>
                  </a:cubicBezTo>
                  <a:cubicBezTo>
                    <a:pt x="19927" y="13974"/>
                    <a:pt x="19996" y="14157"/>
                    <a:pt x="19996" y="14271"/>
                  </a:cubicBezTo>
                  <a:cubicBezTo>
                    <a:pt x="19973" y="14362"/>
                    <a:pt x="19813" y="14453"/>
                    <a:pt x="19722" y="14499"/>
                  </a:cubicBezTo>
                  <a:cubicBezTo>
                    <a:pt x="19685" y="14512"/>
                    <a:pt x="19647" y="14517"/>
                    <a:pt x="19609" y="14517"/>
                  </a:cubicBezTo>
                  <a:cubicBezTo>
                    <a:pt x="19438" y="14517"/>
                    <a:pt x="19272" y="14402"/>
                    <a:pt x="19197" y="14271"/>
                  </a:cubicBezTo>
                  <a:cubicBezTo>
                    <a:pt x="19174" y="14202"/>
                    <a:pt x="19151" y="14134"/>
                    <a:pt x="19106" y="14088"/>
                  </a:cubicBezTo>
                  <a:cubicBezTo>
                    <a:pt x="18763" y="13814"/>
                    <a:pt x="18626" y="13449"/>
                    <a:pt x="18626" y="13015"/>
                  </a:cubicBezTo>
                  <a:close/>
                  <a:moveTo>
                    <a:pt x="17973" y="12734"/>
                  </a:moveTo>
                  <a:cubicBezTo>
                    <a:pt x="17999" y="12734"/>
                    <a:pt x="18027" y="12737"/>
                    <a:pt x="18056" y="12742"/>
                  </a:cubicBezTo>
                  <a:cubicBezTo>
                    <a:pt x="18124" y="12947"/>
                    <a:pt x="18124" y="12947"/>
                    <a:pt x="18352" y="13015"/>
                  </a:cubicBezTo>
                  <a:cubicBezTo>
                    <a:pt x="18193" y="13723"/>
                    <a:pt x="17736" y="14157"/>
                    <a:pt x="17097" y="14568"/>
                  </a:cubicBezTo>
                  <a:cubicBezTo>
                    <a:pt x="17120" y="14385"/>
                    <a:pt x="17097" y="14248"/>
                    <a:pt x="17143" y="14134"/>
                  </a:cubicBezTo>
                  <a:cubicBezTo>
                    <a:pt x="17257" y="13769"/>
                    <a:pt x="17348" y="13404"/>
                    <a:pt x="17531" y="13061"/>
                  </a:cubicBezTo>
                  <a:cubicBezTo>
                    <a:pt x="17612" y="12898"/>
                    <a:pt x="17749" y="12734"/>
                    <a:pt x="17973" y="12734"/>
                  </a:cubicBezTo>
                  <a:close/>
                  <a:moveTo>
                    <a:pt x="7314" y="13570"/>
                  </a:moveTo>
                  <a:cubicBezTo>
                    <a:pt x="7350" y="13570"/>
                    <a:pt x="7392" y="13581"/>
                    <a:pt x="7442" y="13609"/>
                  </a:cubicBezTo>
                  <a:cubicBezTo>
                    <a:pt x="7579" y="13677"/>
                    <a:pt x="7784" y="13632"/>
                    <a:pt x="7898" y="13723"/>
                  </a:cubicBezTo>
                  <a:cubicBezTo>
                    <a:pt x="8127" y="13906"/>
                    <a:pt x="8332" y="14134"/>
                    <a:pt x="8515" y="14362"/>
                  </a:cubicBezTo>
                  <a:cubicBezTo>
                    <a:pt x="8606" y="14476"/>
                    <a:pt x="8811" y="14568"/>
                    <a:pt x="8697" y="14750"/>
                  </a:cubicBezTo>
                  <a:cubicBezTo>
                    <a:pt x="8691" y="14753"/>
                    <a:pt x="8682" y="14755"/>
                    <a:pt x="8669" y="14755"/>
                  </a:cubicBezTo>
                  <a:cubicBezTo>
                    <a:pt x="8588" y="14755"/>
                    <a:pt x="8386" y="14693"/>
                    <a:pt x="8286" y="14613"/>
                  </a:cubicBezTo>
                  <a:cubicBezTo>
                    <a:pt x="8058" y="14431"/>
                    <a:pt x="7876" y="14202"/>
                    <a:pt x="7693" y="13997"/>
                  </a:cubicBezTo>
                  <a:cubicBezTo>
                    <a:pt x="7613" y="13894"/>
                    <a:pt x="7567" y="13843"/>
                    <a:pt x="7525" y="13843"/>
                  </a:cubicBezTo>
                  <a:cubicBezTo>
                    <a:pt x="7482" y="13843"/>
                    <a:pt x="7442" y="13894"/>
                    <a:pt x="7373" y="13997"/>
                  </a:cubicBezTo>
                  <a:cubicBezTo>
                    <a:pt x="7236" y="14225"/>
                    <a:pt x="7077" y="14431"/>
                    <a:pt x="6894" y="14659"/>
                  </a:cubicBezTo>
                  <a:cubicBezTo>
                    <a:pt x="6689" y="14248"/>
                    <a:pt x="6689" y="14157"/>
                    <a:pt x="6940" y="13883"/>
                  </a:cubicBezTo>
                  <a:cubicBezTo>
                    <a:pt x="6985" y="13837"/>
                    <a:pt x="7031" y="13792"/>
                    <a:pt x="7054" y="13769"/>
                  </a:cubicBezTo>
                  <a:cubicBezTo>
                    <a:pt x="7140" y="13682"/>
                    <a:pt x="7201" y="13570"/>
                    <a:pt x="7314" y="13570"/>
                  </a:cubicBezTo>
                  <a:close/>
                  <a:moveTo>
                    <a:pt x="14655" y="7629"/>
                  </a:moveTo>
                  <a:cubicBezTo>
                    <a:pt x="14814" y="7652"/>
                    <a:pt x="14860" y="7766"/>
                    <a:pt x="14814" y="7880"/>
                  </a:cubicBezTo>
                  <a:cubicBezTo>
                    <a:pt x="14655" y="8268"/>
                    <a:pt x="14632" y="8656"/>
                    <a:pt x="14723" y="9044"/>
                  </a:cubicBezTo>
                  <a:cubicBezTo>
                    <a:pt x="14541" y="9021"/>
                    <a:pt x="14381" y="9021"/>
                    <a:pt x="14221" y="8998"/>
                  </a:cubicBezTo>
                  <a:cubicBezTo>
                    <a:pt x="14150" y="8987"/>
                    <a:pt x="14081" y="8982"/>
                    <a:pt x="14015" y="8982"/>
                  </a:cubicBezTo>
                  <a:cubicBezTo>
                    <a:pt x="13522" y="8982"/>
                    <a:pt x="13149" y="9274"/>
                    <a:pt x="12988" y="9797"/>
                  </a:cubicBezTo>
                  <a:cubicBezTo>
                    <a:pt x="13080" y="9843"/>
                    <a:pt x="13194" y="9911"/>
                    <a:pt x="13308" y="9957"/>
                  </a:cubicBezTo>
                  <a:cubicBezTo>
                    <a:pt x="13466" y="10007"/>
                    <a:pt x="13621" y="10030"/>
                    <a:pt x="13776" y="10030"/>
                  </a:cubicBezTo>
                  <a:cubicBezTo>
                    <a:pt x="14180" y="10030"/>
                    <a:pt x="14571" y="9875"/>
                    <a:pt x="14951" y="9660"/>
                  </a:cubicBezTo>
                  <a:cubicBezTo>
                    <a:pt x="15225" y="10139"/>
                    <a:pt x="15431" y="10619"/>
                    <a:pt x="15362" y="11167"/>
                  </a:cubicBezTo>
                  <a:cubicBezTo>
                    <a:pt x="15294" y="11669"/>
                    <a:pt x="15202" y="12171"/>
                    <a:pt x="15111" y="12696"/>
                  </a:cubicBezTo>
                  <a:cubicBezTo>
                    <a:pt x="15043" y="12627"/>
                    <a:pt x="14997" y="12582"/>
                    <a:pt x="14951" y="12513"/>
                  </a:cubicBezTo>
                  <a:cubicBezTo>
                    <a:pt x="14655" y="12239"/>
                    <a:pt x="14404" y="11943"/>
                    <a:pt x="13993" y="11829"/>
                  </a:cubicBezTo>
                  <a:cubicBezTo>
                    <a:pt x="13930" y="11811"/>
                    <a:pt x="13868" y="11796"/>
                    <a:pt x="13808" y="11796"/>
                  </a:cubicBezTo>
                  <a:cubicBezTo>
                    <a:pt x="13715" y="11796"/>
                    <a:pt x="13629" y="11831"/>
                    <a:pt x="13559" y="11943"/>
                  </a:cubicBezTo>
                  <a:cubicBezTo>
                    <a:pt x="13673" y="12080"/>
                    <a:pt x="13764" y="12217"/>
                    <a:pt x="13879" y="12331"/>
                  </a:cubicBezTo>
                  <a:cubicBezTo>
                    <a:pt x="14221" y="12719"/>
                    <a:pt x="14495" y="13198"/>
                    <a:pt x="14997" y="13426"/>
                  </a:cubicBezTo>
                  <a:cubicBezTo>
                    <a:pt x="15066" y="13449"/>
                    <a:pt x="15134" y="13518"/>
                    <a:pt x="15134" y="13586"/>
                  </a:cubicBezTo>
                  <a:cubicBezTo>
                    <a:pt x="15202" y="13860"/>
                    <a:pt x="15248" y="14157"/>
                    <a:pt x="15271" y="14431"/>
                  </a:cubicBezTo>
                  <a:cubicBezTo>
                    <a:pt x="15271" y="14613"/>
                    <a:pt x="15225" y="14819"/>
                    <a:pt x="14997" y="14910"/>
                  </a:cubicBezTo>
                  <a:cubicBezTo>
                    <a:pt x="14951" y="14819"/>
                    <a:pt x="14883" y="14750"/>
                    <a:pt x="14860" y="14659"/>
                  </a:cubicBezTo>
                  <a:cubicBezTo>
                    <a:pt x="14746" y="14339"/>
                    <a:pt x="14541" y="14088"/>
                    <a:pt x="14312" y="13883"/>
                  </a:cubicBezTo>
                  <a:cubicBezTo>
                    <a:pt x="13993" y="13586"/>
                    <a:pt x="13673" y="13289"/>
                    <a:pt x="13399" y="12970"/>
                  </a:cubicBezTo>
                  <a:cubicBezTo>
                    <a:pt x="12829" y="12354"/>
                    <a:pt x="12190" y="11760"/>
                    <a:pt x="11847" y="10916"/>
                  </a:cubicBezTo>
                  <a:cubicBezTo>
                    <a:pt x="11893" y="10870"/>
                    <a:pt x="11961" y="10779"/>
                    <a:pt x="12053" y="10710"/>
                  </a:cubicBezTo>
                  <a:cubicBezTo>
                    <a:pt x="12441" y="10391"/>
                    <a:pt x="12669" y="9980"/>
                    <a:pt x="12851" y="9523"/>
                  </a:cubicBezTo>
                  <a:cubicBezTo>
                    <a:pt x="12920" y="9386"/>
                    <a:pt x="12988" y="9204"/>
                    <a:pt x="12851" y="9112"/>
                  </a:cubicBezTo>
                  <a:cubicBezTo>
                    <a:pt x="12830" y="9102"/>
                    <a:pt x="12804" y="9097"/>
                    <a:pt x="12775" y="9097"/>
                  </a:cubicBezTo>
                  <a:cubicBezTo>
                    <a:pt x="12678" y="9097"/>
                    <a:pt x="12546" y="9146"/>
                    <a:pt x="12441" y="9181"/>
                  </a:cubicBezTo>
                  <a:cubicBezTo>
                    <a:pt x="12395" y="9181"/>
                    <a:pt x="12372" y="9204"/>
                    <a:pt x="12349" y="9226"/>
                  </a:cubicBezTo>
                  <a:cubicBezTo>
                    <a:pt x="12144" y="9455"/>
                    <a:pt x="11938" y="9660"/>
                    <a:pt x="11756" y="9888"/>
                  </a:cubicBezTo>
                  <a:cubicBezTo>
                    <a:pt x="11710" y="9957"/>
                    <a:pt x="11710" y="10071"/>
                    <a:pt x="11687" y="10185"/>
                  </a:cubicBezTo>
                  <a:lnTo>
                    <a:pt x="11687" y="10162"/>
                  </a:lnTo>
                  <a:cubicBezTo>
                    <a:pt x="11619" y="10299"/>
                    <a:pt x="11528" y="10436"/>
                    <a:pt x="11436" y="10573"/>
                  </a:cubicBezTo>
                  <a:cubicBezTo>
                    <a:pt x="11231" y="10345"/>
                    <a:pt x="11048" y="10139"/>
                    <a:pt x="10866" y="9911"/>
                  </a:cubicBezTo>
                  <a:cubicBezTo>
                    <a:pt x="10820" y="9866"/>
                    <a:pt x="10752" y="9774"/>
                    <a:pt x="10774" y="9729"/>
                  </a:cubicBezTo>
                  <a:cubicBezTo>
                    <a:pt x="10843" y="9409"/>
                    <a:pt x="10911" y="9112"/>
                    <a:pt x="11003" y="8816"/>
                  </a:cubicBezTo>
                  <a:cubicBezTo>
                    <a:pt x="10889" y="8633"/>
                    <a:pt x="10660" y="8496"/>
                    <a:pt x="10683" y="8199"/>
                  </a:cubicBezTo>
                  <a:lnTo>
                    <a:pt x="10683" y="8199"/>
                  </a:lnTo>
                  <a:cubicBezTo>
                    <a:pt x="10797" y="8245"/>
                    <a:pt x="10911" y="8268"/>
                    <a:pt x="10980" y="8313"/>
                  </a:cubicBezTo>
                  <a:cubicBezTo>
                    <a:pt x="11117" y="8405"/>
                    <a:pt x="11208" y="8519"/>
                    <a:pt x="11322" y="8610"/>
                  </a:cubicBezTo>
                  <a:cubicBezTo>
                    <a:pt x="11458" y="8688"/>
                    <a:pt x="11577" y="8831"/>
                    <a:pt x="11735" y="8831"/>
                  </a:cubicBezTo>
                  <a:cubicBezTo>
                    <a:pt x="11763" y="8831"/>
                    <a:pt x="11793" y="8826"/>
                    <a:pt x="11824" y="8816"/>
                  </a:cubicBezTo>
                  <a:cubicBezTo>
                    <a:pt x="12098" y="8770"/>
                    <a:pt x="12372" y="8679"/>
                    <a:pt x="12600" y="8496"/>
                  </a:cubicBezTo>
                  <a:cubicBezTo>
                    <a:pt x="12555" y="8382"/>
                    <a:pt x="12532" y="8291"/>
                    <a:pt x="12486" y="8154"/>
                  </a:cubicBezTo>
                  <a:cubicBezTo>
                    <a:pt x="12737" y="8131"/>
                    <a:pt x="12966" y="8085"/>
                    <a:pt x="13217" y="8062"/>
                  </a:cubicBezTo>
                  <a:lnTo>
                    <a:pt x="13217" y="8062"/>
                  </a:lnTo>
                  <a:cubicBezTo>
                    <a:pt x="13217" y="8222"/>
                    <a:pt x="13103" y="8405"/>
                    <a:pt x="13285" y="8519"/>
                  </a:cubicBezTo>
                  <a:cubicBezTo>
                    <a:pt x="13397" y="8567"/>
                    <a:pt x="13520" y="8626"/>
                    <a:pt x="13646" y="8626"/>
                  </a:cubicBezTo>
                  <a:cubicBezTo>
                    <a:pt x="13700" y="8626"/>
                    <a:pt x="13755" y="8615"/>
                    <a:pt x="13810" y="8587"/>
                  </a:cubicBezTo>
                  <a:cubicBezTo>
                    <a:pt x="14084" y="8450"/>
                    <a:pt x="14312" y="8291"/>
                    <a:pt x="14449" y="8017"/>
                  </a:cubicBezTo>
                  <a:cubicBezTo>
                    <a:pt x="14495" y="7880"/>
                    <a:pt x="14586" y="7766"/>
                    <a:pt x="14655" y="7629"/>
                  </a:cubicBezTo>
                  <a:close/>
                  <a:moveTo>
                    <a:pt x="1880" y="12802"/>
                  </a:moveTo>
                  <a:cubicBezTo>
                    <a:pt x="1998" y="12802"/>
                    <a:pt x="2038" y="12935"/>
                    <a:pt x="2078" y="13015"/>
                  </a:cubicBezTo>
                  <a:cubicBezTo>
                    <a:pt x="2397" y="13586"/>
                    <a:pt x="2512" y="14180"/>
                    <a:pt x="2306" y="14796"/>
                  </a:cubicBezTo>
                  <a:cubicBezTo>
                    <a:pt x="2261" y="14910"/>
                    <a:pt x="2215" y="15001"/>
                    <a:pt x="2169" y="15093"/>
                  </a:cubicBezTo>
                  <a:cubicBezTo>
                    <a:pt x="2009" y="14659"/>
                    <a:pt x="1850" y="14225"/>
                    <a:pt x="1713" y="13769"/>
                  </a:cubicBezTo>
                  <a:cubicBezTo>
                    <a:pt x="1644" y="13586"/>
                    <a:pt x="1599" y="13381"/>
                    <a:pt x="1576" y="13175"/>
                  </a:cubicBezTo>
                  <a:cubicBezTo>
                    <a:pt x="1553" y="12993"/>
                    <a:pt x="1690" y="12879"/>
                    <a:pt x="1827" y="12810"/>
                  </a:cubicBezTo>
                  <a:cubicBezTo>
                    <a:pt x="1846" y="12805"/>
                    <a:pt x="1864" y="12802"/>
                    <a:pt x="1880" y="12802"/>
                  </a:cubicBezTo>
                  <a:close/>
                  <a:moveTo>
                    <a:pt x="757" y="14302"/>
                  </a:moveTo>
                  <a:cubicBezTo>
                    <a:pt x="1174" y="14302"/>
                    <a:pt x="1688" y="14643"/>
                    <a:pt x="1873" y="15093"/>
                  </a:cubicBezTo>
                  <a:cubicBezTo>
                    <a:pt x="1804" y="15115"/>
                    <a:pt x="1713" y="15138"/>
                    <a:pt x="1644" y="15138"/>
                  </a:cubicBezTo>
                  <a:cubicBezTo>
                    <a:pt x="1530" y="15093"/>
                    <a:pt x="1439" y="15070"/>
                    <a:pt x="1325" y="15024"/>
                  </a:cubicBezTo>
                  <a:cubicBezTo>
                    <a:pt x="1074" y="14956"/>
                    <a:pt x="845" y="14910"/>
                    <a:pt x="617" y="14819"/>
                  </a:cubicBezTo>
                  <a:cubicBezTo>
                    <a:pt x="457" y="14773"/>
                    <a:pt x="320" y="14705"/>
                    <a:pt x="275" y="14476"/>
                  </a:cubicBezTo>
                  <a:cubicBezTo>
                    <a:pt x="389" y="14431"/>
                    <a:pt x="503" y="14362"/>
                    <a:pt x="617" y="14317"/>
                  </a:cubicBezTo>
                  <a:cubicBezTo>
                    <a:pt x="662" y="14307"/>
                    <a:pt x="709" y="14302"/>
                    <a:pt x="757" y="14302"/>
                  </a:cubicBezTo>
                  <a:close/>
                  <a:moveTo>
                    <a:pt x="3356" y="13769"/>
                  </a:moveTo>
                  <a:lnTo>
                    <a:pt x="3356" y="13769"/>
                  </a:lnTo>
                  <a:cubicBezTo>
                    <a:pt x="3470" y="14476"/>
                    <a:pt x="3105" y="14933"/>
                    <a:pt x="2649" y="15366"/>
                  </a:cubicBezTo>
                  <a:cubicBezTo>
                    <a:pt x="2466" y="15344"/>
                    <a:pt x="2375" y="15275"/>
                    <a:pt x="2443" y="15070"/>
                  </a:cubicBezTo>
                  <a:cubicBezTo>
                    <a:pt x="2512" y="14819"/>
                    <a:pt x="2534" y="14545"/>
                    <a:pt x="2626" y="14294"/>
                  </a:cubicBezTo>
                  <a:cubicBezTo>
                    <a:pt x="2694" y="14157"/>
                    <a:pt x="2831" y="14020"/>
                    <a:pt x="2945" y="13906"/>
                  </a:cubicBezTo>
                  <a:cubicBezTo>
                    <a:pt x="3037" y="13837"/>
                    <a:pt x="3174" y="13814"/>
                    <a:pt x="3356" y="13769"/>
                  </a:cubicBezTo>
                  <a:close/>
                  <a:moveTo>
                    <a:pt x="1370" y="15344"/>
                  </a:moveTo>
                  <a:cubicBezTo>
                    <a:pt x="1370" y="15366"/>
                    <a:pt x="1370" y="15366"/>
                    <a:pt x="1370" y="15389"/>
                  </a:cubicBezTo>
                  <a:cubicBezTo>
                    <a:pt x="1348" y="15389"/>
                    <a:pt x="1348" y="15366"/>
                    <a:pt x="1348" y="15366"/>
                  </a:cubicBezTo>
                  <a:cubicBezTo>
                    <a:pt x="1348" y="15366"/>
                    <a:pt x="1348" y="15344"/>
                    <a:pt x="1348" y="15344"/>
                  </a:cubicBezTo>
                  <a:close/>
                  <a:moveTo>
                    <a:pt x="11870" y="15458"/>
                  </a:moveTo>
                  <a:cubicBezTo>
                    <a:pt x="11916" y="15458"/>
                    <a:pt x="11938" y="15458"/>
                    <a:pt x="11938" y="15481"/>
                  </a:cubicBezTo>
                  <a:cubicBezTo>
                    <a:pt x="11938" y="15503"/>
                    <a:pt x="11938" y="15526"/>
                    <a:pt x="11916" y="15549"/>
                  </a:cubicBezTo>
                  <a:lnTo>
                    <a:pt x="11870" y="15549"/>
                  </a:lnTo>
                  <a:cubicBezTo>
                    <a:pt x="11870" y="15503"/>
                    <a:pt x="11870" y="15481"/>
                    <a:pt x="11870" y="15458"/>
                  </a:cubicBezTo>
                  <a:close/>
                  <a:moveTo>
                    <a:pt x="7419" y="15275"/>
                  </a:moveTo>
                  <a:cubicBezTo>
                    <a:pt x="7419" y="15389"/>
                    <a:pt x="7396" y="15481"/>
                    <a:pt x="7373" y="15572"/>
                  </a:cubicBezTo>
                  <a:lnTo>
                    <a:pt x="7282" y="15572"/>
                  </a:lnTo>
                  <a:lnTo>
                    <a:pt x="7328" y="15275"/>
                  </a:lnTo>
                  <a:close/>
                  <a:moveTo>
                    <a:pt x="320" y="15732"/>
                  </a:moveTo>
                  <a:cubicBezTo>
                    <a:pt x="343" y="15755"/>
                    <a:pt x="366" y="15777"/>
                    <a:pt x="366" y="15800"/>
                  </a:cubicBezTo>
                  <a:lnTo>
                    <a:pt x="320" y="15846"/>
                  </a:lnTo>
                  <a:cubicBezTo>
                    <a:pt x="298" y="15823"/>
                    <a:pt x="275" y="15800"/>
                    <a:pt x="275" y="15777"/>
                  </a:cubicBezTo>
                  <a:cubicBezTo>
                    <a:pt x="275" y="15777"/>
                    <a:pt x="298" y="15755"/>
                    <a:pt x="320" y="15732"/>
                  </a:cubicBezTo>
                  <a:close/>
                  <a:moveTo>
                    <a:pt x="4758" y="15634"/>
                  </a:moveTo>
                  <a:cubicBezTo>
                    <a:pt x="4994" y="15634"/>
                    <a:pt x="5186" y="15813"/>
                    <a:pt x="5433" y="15937"/>
                  </a:cubicBezTo>
                  <a:cubicBezTo>
                    <a:pt x="5269" y="16019"/>
                    <a:pt x="5110" y="16071"/>
                    <a:pt x="4961" y="16071"/>
                  </a:cubicBezTo>
                  <a:cubicBezTo>
                    <a:pt x="4820" y="16071"/>
                    <a:pt x="4688" y="16025"/>
                    <a:pt x="4566" y="15914"/>
                  </a:cubicBezTo>
                  <a:cubicBezTo>
                    <a:pt x="4520" y="15869"/>
                    <a:pt x="4497" y="15777"/>
                    <a:pt x="4520" y="15709"/>
                  </a:cubicBezTo>
                  <a:cubicBezTo>
                    <a:pt x="4520" y="15686"/>
                    <a:pt x="4612" y="15663"/>
                    <a:pt x="4680" y="15640"/>
                  </a:cubicBezTo>
                  <a:cubicBezTo>
                    <a:pt x="4707" y="15636"/>
                    <a:pt x="4732" y="15634"/>
                    <a:pt x="4758" y="15634"/>
                  </a:cubicBezTo>
                  <a:close/>
                  <a:moveTo>
                    <a:pt x="1435" y="15538"/>
                  </a:moveTo>
                  <a:cubicBezTo>
                    <a:pt x="1604" y="15538"/>
                    <a:pt x="1779" y="15571"/>
                    <a:pt x="1964" y="15663"/>
                  </a:cubicBezTo>
                  <a:cubicBezTo>
                    <a:pt x="1629" y="15963"/>
                    <a:pt x="1301" y="16105"/>
                    <a:pt x="1031" y="16105"/>
                  </a:cubicBezTo>
                  <a:cubicBezTo>
                    <a:pt x="767" y="16105"/>
                    <a:pt x="559" y="15969"/>
                    <a:pt x="457" y="15709"/>
                  </a:cubicBezTo>
                  <a:cubicBezTo>
                    <a:pt x="790" y="15664"/>
                    <a:pt x="1102" y="15538"/>
                    <a:pt x="1435" y="15538"/>
                  </a:cubicBezTo>
                  <a:close/>
                  <a:moveTo>
                    <a:pt x="2535" y="15806"/>
                  </a:moveTo>
                  <a:cubicBezTo>
                    <a:pt x="2652" y="15806"/>
                    <a:pt x="2749" y="15858"/>
                    <a:pt x="2808" y="16006"/>
                  </a:cubicBezTo>
                  <a:cubicBezTo>
                    <a:pt x="2922" y="16257"/>
                    <a:pt x="3174" y="16485"/>
                    <a:pt x="2945" y="16827"/>
                  </a:cubicBezTo>
                  <a:cubicBezTo>
                    <a:pt x="2603" y="16553"/>
                    <a:pt x="2420" y="16211"/>
                    <a:pt x="2329" y="15846"/>
                  </a:cubicBezTo>
                  <a:cubicBezTo>
                    <a:pt x="2402" y="15822"/>
                    <a:pt x="2472" y="15806"/>
                    <a:pt x="2535" y="15806"/>
                  </a:cubicBezTo>
                  <a:close/>
                  <a:moveTo>
                    <a:pt x="8834" y="16645"/>
                  </a:moveTo>
                  <a:cubicBezTo>
                    <a:pt x="8857" y="16713"/>
                    <a:pt x="8880" y="16759"/>
                    <a:pt x="8903" y="16804"/>
                  </a:cubicBezTo>
                  <a:cubicBezTo>
                    <a:pt x="8880" y="16827"/>
                    <a:pt x="8857" y="16827"/>
                    <a:pt x="8834" y="16827"/>
                  </a:cubicBezTo>
                  <a:cubicBezTo>
                    <a:pt x="8834" y="16782"/>
                    <a:pt x="8834" y="16713"/>
                    <a:pt x="8834" y="16645"/>
                  </a:cubicBezTo>
                  <a:close/>
                  <a:moveTo>
                    <a:pt x="5783" y="16161"/>
                  </a:moveTo>
                  <a:cubicBezTo>
                    <a:pt x="5847" y="16161"/>
                    <a:pt x="5925" y="16214"/>
                    <a:pt x="6004" y="16234"/>
                  </a:cubicBezTo>
                  <a:cubicBezTo>
                    <a:pt x="5766" y="16647"/>
                    <a:pt x="5362" y="16949"/>
                    <a:pt x="4962" y="16949"/>
                  </a:cubicBezTo>
                  <a:cubicBezTo>
                    <a:pt x="4786" y="16949"/>
                    <a:pt x="4612" y="16891"/>
                    <a:pt x="4452" y="16759"/>
                  </a:cubicBezTo>
                  <a:cubicBezTo>
                    <a:pt x="4429" y="16531"/>
                    <a:pt x="4634" y="16462"/>
                    <a:pt x="4794" y="16394"/>
                  </a:cubicBezTo>
                  <a:cubicBezTo>
                    <a:pt x="5114" y="16302"/>
                    <a:pt x="5433" y="16234"/>
                    <a:pt x="5753" y="16165"/>
                  </a:cubicBezTo>
                  <a:cubicBezTo>
                    <a:pt x="5762" y="16162"/>
                    <a:pt x="5772" y="16161"/>
                    <a:pt x="5783" y="16161"/>
                  </a:cubicBezTo>
                  <a:close/>
                  <a:moveTo>
                    <a:pt x="16159" y="16944"/>
                  </a:moveTo>
                  <a:cubicBezTo>
                    <a:pt x="16129" y="16974"/>
                    <a:pt x="16111" y="16996"/>
                    <a:pt x="16093" y="17033"/>
                  </a:cubicBezTo>
                  <a:cubicBezTo>
                    <a:pt x="16070" y="17010"/>
                    <a:pt x="16070" y="16987"/>
                    <a:pt x="16047" y="16987"/>
                  </a:cubicBezTo>
                  <a:cubicBezTo>
                    <a:pt x="16084" y="16968"/>
                    <a:pt x="16122" y="16950"/>
                    <a:pt x="16159" y="16944"/>
                  </a:cubicBezTo>
                  <a:close/>
                  <a:moveTo>
                    <a:pt x="1793" y="16026"/>
                  </a:moveTo>
                  <a:cubicBezTo>
                    <a:pt x="1984" y="16026"/>
                    <a:pt x="2141" y="16197"/>
                    <a:pt x="2055" y="16348"/>
                  </a:cubicBezTo>
                  <a:cubicBezTo>
                    <a:pt x="1941" y="16576"/>
                    <a:pt x="1804" y="16782"/>
                    <a:pt x="1621" y="16941"/>
                  </a:cubicBezTo>
                  <a:cubicBezTo>
                    <a:pt x="1530" y="17056"/>
                    <a:pt x="1348" y="17056"/>
                    <a:pt x="1142" y="17124"/>
                  </a:cubicBezTo>
                  <a:cubicBezTo>
                    <a:pt x="1096" y="16782"/>
                    <a:pt x="1256" y="16576"/>
                    <a:pt x="1393" y="16348"/>
                  </a:cubicBezTo>
                  <a:cubicBezTo>
                    <a:pt x="1484" y="16211"/>
                    <a:pt x="1576" y="16074"/>
                    <a:pt x="1758" y="16028"/>
                  </a:cubicBezTo>
                  <a:cubicBezTo>
                    <a:pt x="1770" y="16027"/>
                    <a:pt x="1782" y="16026"/>
                    <a:pt x="1793" y="16026"/>
                  </a:cubicBezTo>
                  <a:close/>
                  <a:moveTo>
                    <a:pt x="16207" y="17261"/>
                  </a:moveTo>
                  <a:cubicBezTo>
                    <a:pt x="16230" y="17261"/>
                    <a:pt x="16252" y="17284"/>
                    <a:pt x="16252" y="17284"/>
                  </a:cubicBezTo>
                  <a:cubicBezTo>
                    <a:pt x="16275" y="17307"/>
                    <a:pt x="16252" y="17329"/>
                    <a:pt x="16252" y="17352"/>
                  </a:cubicBezTo>
                  <a:cubicBezTo>
                    <a:pt x="16230" y="17329"/>
                    <a:pt x="16207" y="17329"/>
                    <a:pt x="16207" y="17307"/>
                  </a:cubicBezTo>
                  <a:cubicBezTo>
                    <a:pt x="16184" y="17307"/>
                    <a:pt x="16207" y="17284"/>
                    <a:pt x="16207" y="17261"/>
                  </a:cubicBezTo>
                  <a:close/>
                  <a:moveTo>
                    <a:pt x="5913" y="13723"/>
                  </a:moveTo>
                  <a:cubicBezTo>
                    <a:pt x="6643" y="13974"/>
                    <a:pt x="6620" y="14682"/>
                    <a:pt x="6780" y="15298"/>
                  </a:cubicBezTo>
                  <a:cubicBezTo>
                    <a:pt x="6803" y="15298"/>
                    <a:pt x="6826" y="15275"/>
                    <a:pt x="6848" y="15275"/>
                  </a:cubicBezTo>
                  <a:cubicBezTo>
                    <a:pt x="6848" y="15184"/>
                    <a:pt x="6848" y="15070"/>
                    <a:pt x="6848" y="15047"/>
                  </a:cubicBezTo>
                  <a:cubicBezTo>
                    <a:pt x="7122" y="14773"/>
                    <a:pt x="7373" y="14545"/>
                    <a:pt x="7624" y="14317"/>
                  </a:cubicBezTo>
                  <a:cubicBezTo>
                    <a:pt x="7693" y="14408"/>
                    <a:pt x="7830" y="14522"/>
                    <a:pt x="7853" y="14636"/>
                  </a:cubicBezTo>
                  <a:cubicBezTo>
                    <a:pt x="7943" y="15063"/>
                    <a:pt x="7988" y="15489"/>
                    <a:pt x="7881" y="15916"/>
                  </a:cubicBezTo>
                  <a:lnTo>
                    <a:pt x="7881" y="15916"/>
                  </a:lnTo>
                  <a:cubicBezTo>
                    <a:pt x="7873" y="15916"/>
                    <a:pt x="7865" y="15916"/>
                    <a:pt x="7857" y="15916"/>
                  </a:cubicBezTo>
                  <a:cubicBezTo>
                    <a:pt x="7670" y="15916"/>
                    <a:pt x="7670" y="15767"/>
                    <a:pt x="7670" y="15618"/>
                  </a:cubicBezTo>
                  <a:cubicBezTo>
                    <a:pt x="7670" y="15549"/>
                    <a:pt x="7693" y="15458"/>
                    <a:pt x="7693" y="15366"/>
                  </a:cubicBezTo>
                  <a:cubicBezTo>
                    <a:pt x="7716" y="15161"/>
                    <a:pt x="7579" y="15070"/>
                    <a:pt x="7396" y="15047"/>
                  </a:cubicBezTo>
                  <a:cubicBezTo>
                    <a:pt x="7378" y="15045"/>
                    <a:pt x="7360" y="15043"/>
                    <a:pt x="7343" y="15043"/>
                  </a:cubicBezTo>
                  <a:cubicBezTo>
                    <a:pt x="7187" y="15043"/>
                    <a:pt x="7070" y="15136"/>
                    <a:pt x="7008" y="15321"/>
                  </a:cubicBezTo>
                  <a:cubicBezTo>
                    <a:pt x="6940" y="15595"/>
                    <a:pt x="7100" y="15823"/>
                    <a:pt x="7442" y="15869"/>
                  </a:cubicBezTo>
                  <a:cubicBezTo>
                    <a:pt x="7533" y="15891"/>
                    <a:pt x="7647" y="15937"/>
                    <a:pt x="7670" y="15983"/>
                  </a:cubicBezTo>
                  <a:cubicBezTo>
                    <a:pt x="7853" y="16462"/>
                    <a:pt x="7921" y="16941"/>
                    <a:pt x="7784" y="17421"/>
                  </a:cubicBezTo>
                  <a:cubicBezTo>
                    <a:pt x="7784" y="17458"/>
                    <a:pt x="7693" y="17495"/>
                    <a:pt x="7647" y="17495"/>
                  </a:cubicBezTo>
                  <a:cubicBezTo>
                    <a:pt x="7637" y="17495"/>
                    <a:pt x="7629" y="17493"/>
                    <a:pt x="7624" y="17489"/>
                  </a:cubicBezTo>
                  <a:cubicBezTo>
                    <a:pt x="7533" y="17398"/>
                    <a:pt x="7442" y="17284"/>
                    <a:pt x="7373" y="17170"/>
                  </a:cubicBezTo>
                  <a:cubicBezTo>
                    <a:pt x="7214" y="16941"/>
                    <a:pt x="7077" y="16690"/>
                    <a:pt x="6917" y="16462"/>
                  </a:cubicBezTo>
                  <a:cubicBezTo>
                    <a:pt x="6689" y="16120"/>
                    <a:pt x="6323" y="15869"/>
                    <a:pt x="6164" y="15481"/>
                  </a:cubicBezTo>
                  <a:cubicBezTo>
                    <a:pt x="6027" y="15184"/>
                    <a:pt x="5798" y="14933"/>
                    <a:pt x="5639" y="14636"/>
                  </a:cubicBezTo>
                  <a:cubicBezTo>
                    <a:pt x="5479" y="14385"/>
                    <a:pt x="5525" y="14225"/>
                    <a:pt x="5707" y="13997"/>
                  </a:cubicBezTo>
                  <a:cubicBezTo>
                    <a:pt x="5776" y="13906"/>
                    <a:pt x="5844" y="13814"/>
                    <a:pt x="5913" y="13723"/>
                  </a:cubicBezTo>
                  <a:close/>
                  <a:moveTo>
                    <a:pt x="4817" y="17466"/>
                  </a:moveTo>
                  <a:cubicBezTo>
                    <a:pt x="4840" y="17466"/>
                    <a:pt x="4840" y="17466"/>
                    <a:pt x="4863" y="17489"/>
                  </a:cubicBezTo>
                  <a:cubicBezTo>
                    <a:pt x="4863" y="17489"/>
                    <a:pt x="4840" y="17512"/>
                    <a:pt x="4817" y="17535"/>
                  </a:cubicBezTo>
                  <a:cubicBezTo>
                    <a:pt x="4817" y="17535"/>
                    <a:pt x="4794" y="17512"/>
                    <a:pt x="4771" y="17512"/>
                  </a:cubicBezTo>
                  <a:cubicBezTo>
                    <a:pt x="4794" y="17489"/>
                    <a:pt x="4794" y="17466"/>
                    <a:pt x="4817" y="17466"/>
                  </a:cubicBezTo>
                  <a:close/>
                  <a:moveTo>
                    <a:pt x="8378" y="17444"/>
                  </a:moveTo>
                  <a:cubicBezTo>
                    <a:pt x="8401" y="17466"/>
                    <a:pt x="8423" y="17489"/>
                    <a:pt x="8401" y="17489"/>
                  </a:cubicBezTo>
                  <a:cubicBezTo>
                    <a:pt x="8401" y="17512"/>
                    <a:pt x="8378" y="17535"/>
                    <a:pt x="8355" y="17558"/>
                  </a:cubicBezTo>
                  <a:cubicBezTo>
                    <a:pt x="8355" y="17535"/>
                    <a:pt x="8332" y="17512"/>
                    <a:pt x="8332" y="17489"/>
                  </a:cubicBezTo>
                  <a:cubicBezTo>
                    <a:pt x="8355" y="17466"/>
                    <a:pt x="8355" y="17466"/>
                    <a:pt x="8378" y="17444"/>
                  </a:cubicBezTo>
                  <a:close/>
                  <a:moveTo>
                    <a:pt x="3379" y="17809"/>
                  </a:moveTo>
                  <a:lnTo>
                    <a:pt x="3402" y="17832"/>
                  </a:lnTo>
                  <a:lnTo>
                    <a:pt x="3356" y="17832"/>
                  </a:lnTo>
                  <a:cubicBezTo>
                    <a:pt x="3356" y="17832"/>
                    <a:pt x="3356" y="17809"/>
                    <a:pt x="3356" y="17809"/>
                  </a:cubicBezTo>
                  <a:close/>
                  <a:moveTo>
                    <a:pt x="9095" y="17366"/>
                  </a:moveTo>
                  <a:lnTo>
                    <a:pt x="9095" y="17366"/>
                  </a:lnTo>
                  <a:cubicBezTo>
                    <a:pt x="9275" y="17613"/>
                    <a:pt x="9477" y="17883"/>
                    <a:pt x="9679" y="18174"/>
                  </a:cubicBezTo>
                  <a:cubicBezTo>
                    <a:pt x="9451" y="18151"/>
                    <a:pt x="9245" y="17969"/>
                    <a:pt x="9199" y="17786"/>
                  </a:cubicBezTo>
                  <a:cubicBezTo>
                    <a:pt x="9157" y="17659"/>
                    <a:pt x="9135" y="17514"/>
                    <a:pt x="9095" y="17366"/>
                  </a:cubicBezTo>
                  <a:close/>
                  <a:moveTo>
                    <a:pt x="6232" y="16553"/>
                  </a:moveTo>
                  <a:cubicBezTo>
                    <a:pt x="7122" y="17078"/>
                    <a:pt x="7624" y="17923"/>
                    <a:pt x="8058" y="18836"/>
                  </a:cubicBezTo>
                  <a:cubicBezTo>
                    <a:pt x="7967" y="18813"/>
                    <a:pt x="7876" y="18813"/>
                    <a:pt x="7784" y="18767"/>
                  </a:cubicBezTo>
                  <a:cubicBezTo>
                    <a:pt x="7533" y="18653"/>
                    <a:pt x="7305" y="18494"/>
                    <a:pt x="7054" y="18425"/>
                  </a:cubicBezTo>
                  <a:cubicBezTo>
                    <a:pt x="6506" y="18265"/>
                    <a:pt x="5958" y="17854"/>
                    <a:pt x="5913" y="17101"/>
                  </a:cubicBezTo>
                  <a:cubicBezTo>
                    <a:pt x="5913" y="16827"/>
                    <a:pt x="5958" y="16645"/>
                    <a:pt x="6232" y="16553"/>
                  </a:cubicBezTo>
                  <a:close/>
                  <a:moveTo>
                    <a:pt x="4680" y="18904"/>
                  </a:moveTo>
                  <a:cubicBezTo>
                    <a:pt x="4680" y="18927"/>
                    <a:pt x="4680" y="18927"/>
                    <a:pt x="4657" y="18950"/>
                  </a:cubicBezTo>
                  <a:cubicBezTo>
                    <a:pt x="4657" y="18950"/>
                    <a:pt x="4657" y="18927"/>
                    <a:pt x="4657" y="18927"/>
                  </a:cubicBezTo>
                  <a:cubicBezTo>
                    <a:pt x="4657" y="18927"/>
                    <a:pt x="4680" y="18927"/>
                    <a:pt x="4680" y="18904"/>
                  </a:cubicBezTo>
                  <a:close/>
                  <a:moveTo>
                    <a:pt x="6552" y="19087"/>
                  </a:moveTo>
                  <a:cubicBezTo>
                    <a:pt x="6552" y="19087"/>
                    <a:pt x="6552" y="19110"/>
                    <a:pt x="6552" y="19133"/>
                  </a:cubicBezTo>
                  <a:cubicBezTo>
                    <a:pt x="6552" y="19133"/>
                    <a:pt x="6529" y="19155"/>
                    <a:pt x="6529" y="19155"/>
                  </a:cubicBezTo>
                  <a:cubicBezTo>
                    <a:pt x="6506" y="19133"/>
                    <a:pt x="6506" y="19110"/>
                    <a:pt x="6506" y="19110"/>
                  </a:cubicBezTo>
                  <a:cubicBezTo>
                    <a:pt x="6506" y="19087"/>
                    <a:pt x="6529" y="19087"/>
                    <a:pt x="6552" y="19087"/>
                  </a:cubicBezTo>
                  <a:close/>
                  <a:moveTo>
                    <a:pt x="8326" y="17711"/>
                  </a:moveTo>
                  <a:cubicBezTo>
                    <a:pt x="8387" y="17711"/>
                    <a:pt x="8455" y="17749"/>
                    <a:pt x="8492" y="17786"/>
                  </a:cubicBezTo>
                  <a:cubicBezTo>
                    <a:pt x="8674" y="18060"/>
                    <a:pt x="8948" y="18220"/>
                    <a:pt x="9245" y="18334"/>
                  </a:cubicBezTo>
                  <a:cubicBezTo>
                    <a:pt x="9633" y="18516"/>
                    <a:pt x="9770" y="18836"/>
                    <a:pt x="9953" y="19224"/>
                  </a:cubicBezTo>
                  <a:cubicBezTo>
                    <a:pt x="9519" y="19201"/>
                    <a:pt x="9154" y="19178"/>
                    <a:pt x="8789" y="19155"/>
                  </a:cubicBezTo>
                  <a:cubicBezTo>
                    <a:pt x="8720" y="19155"/>
                    <a:pt x="8652" y="19064"/>
                    <a:pt x="8606" y="18996"/>
                  </a:cubicBezTo>
                  <a:cubicBezTo>
                    <a:pt x="8469" y="18745"/>
                    <a:pt x="8355" y="18471"/>
                    <a:pt x="8241" y="18197"/>
                  </a:cubicBezTo>
                  <a:cubicBezTo>
                    <a:pt x="8195" y="18106"/>
                    <a:pt x="8195" y="17991"/>
                    <a:pt x="8195" y="17877"/>
                  </a:cubicBezTo>
                  <a:cubicBezTo>
                    <a:pt x="8195" y="17832"/>
                    <a:pt x="8241" y="17740"/>
                    <a:pt x="8286" y="17717"/>
                  </a:cubicBezTo>
                  <a:cubicBezTo>
                    <a:pt x="8299" y="17713"/>
                    <a:pt x="8312" y="17711"/>
                    <a:pt x="8326" y="17711"/>
                  </a:cubicBezTo>
                  <a:close/>
                  <a:moveTo>
                    <a:pt x="4543" y="19019"/>
                  </a:moveTo>
                  <a:lnTo>
                    <a:pt x="4543" y="19019"/>
                  </a:lnTo>
                  <a:cubicBezTo>
                    <a:pt x="4497" y="19155"/>
                    <a:pt x="4520" y="19361"/>
                    <a:pt x="4269" y="19384"/>
                  </a:cubicBezTo>
                  <a:cubicBezTo>
                    <a:pt x="4269" y="19155"/>
                    <a:pt x="4406" y="19087"/>
                    <a:pt x="4543" y="19019"/>
                  </a:cubicBezTo>
                  <a:close/>
                  <a:moveTo>
                    <a:pt x="4246" y="19475"/>
                  </a:moveTo>
                  <a:cubicBezTo>
                    <a:pt x="4269" y="19475"/>
                    <a:pt x="4292" y="19521"/>
                    <a:pt x="4315" y="19543"/>
                  </a:cubicBezTo>
                  <a:cubicBezTo>
                    <a:pt x="4269" y="19566"/>
                    <a:pt x="4246" y="19589"/>
                    <a:pt x="4224" y="19612"/>
                  </a:cubicBezTo>
                  <a:cubicBezTo>
                    <a:pt x="4201" y="19589"/>
                    <a:pt x="4201" y="19566"/>
                    <a:pt x="4178" y="19521"/>
                  </a:cubicBezTo>
                  <a:cubicBezTo>
                    <a:pt x="4201" y="19498"/>
                    <a:pt x="4224" y="19475"/>
                    <a:pt x="4246" y="19475"/>
                  </a:cubicBezTo>
                  <a:close/>
                  <a:moveTo>
                    <a:pt x="7967" y="19658"/>
                  </a:moveTo>
                  <a:cubicBezTo>
                    <a:pt x="7967" y="19658"/>
                    <a:pt x="7967" y="19658"/>
                    <a:pt x="7967" y="19680"/>
                  </a:cubicBezTo>
                  <a:cubicBezTo>
                    <a:pt x="7967" y="19680"/>
                    <a:pt x="7944" y="19703"/>
                    <a:pt x="7944" y="19703"/>
                  </a:cubicBezTo>
                  <a:cubicBezTo>
                    <a:pt x="7944" y="19703"/>
                    <a:pt x="7921" y="19680"/>
                    <a:pt x="7921" y="19680"/>
                  </a:cubicBezTo>
                  <a:cubicBezTo>
                    <a:pt x="7921" y="19658"/>
                    <a:pt x="7944" y="19658"/>
                    <a:pt x="7967" y="19658"/>
                  </a:cubicBezTo>
                  <a:close/>
                  <a:moveTo>
                    <a:pt x="10341" y="17466"/>
                  </a:moveTo>
                  <a:cubicBezTo>
                    <a:pt x="10386" y="17512"/>
                    <a:pt x="10432" y="17558"/>
                    <a:pt x="10455" y="17603"/>
                  </a:cubicBezTo>
                  <a:cubicBezTo>
                    <a:pt x="10934" y="18106"/>
                    <a:pt x="11436" y="18516"/>
                    <a:pt x="12121" y="18653"/>
                  </a:cubicBezTo>
                  <a:cubicBezTo>
                    <a:pt x="12258" y="18699"/>
                    <a:pt x="12441" y="18699"/>
                    <a:pt x="12509" y="18790"/>
                  </a:cubicBezTo>
                  <a:cubicBezTo>
                    <a:pt x="12737" y="19110"/>
                    <a:pt x="12943" y="19475"/>
                    <a:pt x="13171" y="19817"/>
                  </a:cubicBezTo>
                  <a:cubicBezTo>
                    <a:pt x="13139" y="19834"/>
                    <a:pt x="13118" y="19850"/>
                    <a:pt x="13100" y="19850"/>
                  </a:cubicBezTo>
                  <a:cubicBezTo>
                    <a:pt x="13093" y="19850"/>
                    <a:pt x="13086" y="19847"/>
                    <a:pt x="13080" y="19840"/>
                  </a:cubicBezTo>
                  <a:cubicBezTo>
                    <a:pt x="12555" y="19726"/>
                    <a:pt x="12030" y="19612"/>
                    <a:pt x="11505" y="19498"/>
                  </a:cubicBezTo>
                  <a:cubicBezTo>
                    <a:pt x="11117" y="19429"/>
                    <a:pt x="10729" y="19338"/>
                    <a:pt x="10523" y="18950"/>
                  </a:cubicBezTo>
                  <a:cubicBezTo>
                    <a:pt x="10500" y="18904"/>
                    <a:pt x="10455" y="18859"/>
                    <a:pt x="10409" y="18836"/>
                  </a:cubicBezTo>
                  <a:cubicBezTo>
                    <a:pt x="10204" y="18745"/>
                    <a:pt x="10181" y="18630"/>
                    <a:pt x="10272" y="18425"/>
                  </a:cubicBezTo>
                  <a:cubicBezTo>
                    <a:pt x="10409" y="18174"/>
                    <a:pt x="10500" y="17900"/>
                    <a:pt x="10341" y="17626"/>
                  </a:cubicBezTo>
                  <a:cubicBezTo>
                    <a:pt x="10318" y="17581"/>
                    <a:pt x="10341" y="17512"/>
                    <a:pt x="10341" y="17466"/>
                  </a:cubicBezTo>
                  <a:close/>
                  <a:moveTo>
                    <a:pt x="11779" y="20662"/>
                  </a:moveTo>
                  <a:cubicBezTo>
                    <a:pt x="11756" y="20685"/>
                    <a:pt x="11756" y="20685"/>
                    <a:pt x="11756" y="20685"/>
                  </a:cubicBezTo>
                  <a:lnTo>
                    <a:pt x="11710" y="20685"/>
                  </a:lnTo>
                  <a:cubicBezTo>
                    <a:pt x="11710" y="20662"/>
                    <a:pt x="11710" y="20662"/>
                    <a:pt x="11710" y="20662"/>
                  </a:cubicBezTo>
                  <a:close/>
                  <a:moveTo>
                    <a:pt x="6529" y="20160"/>
                  </a:moveTo>
                  <a:lnTo>
                    <a:pt x="6552" y="20183"/>
                  </a:lnTo>
                  <a:lnTo>
                    <a:pt x="6483" y="20251"/>
                  </a:lnTo>
                  <a:cubicBezTo>
                    <a:pt x="6483" y="20411"/>
                    <a:pt x="6483" y="20571"/>
                    <a:pt x="6506" y="20776"/>
                  </a:cubicBezTo>
                  <a:cubicBezTo>
                    <a:pt x="6460" y="20845"/>
                    <a:pt x="6392" y="20959"/>
                    <a:pt x="6323" y="21050"/>
                  </a:cubicBezTo>
                  <a:cubicBezTo>
                    <a:pt x="6301" y="20845"/>
                    <a:pt x="6323" y="20639"/>
                    <a:pt x="6346" y="20457"/>
                  </a:cubicBezTo>
                  <a:cubicBezTo>
                    <a:pt x="6369" y="20388"/>
                    <a:pt x="6438" y="20320"/>
                    <a:pt x="6483" y="20251"/>
                  </a:cubicBezTo>
                  <a:cubicBezTo>
                    <a:pt x="6506" y="20228"/>
                    <a:pt x="6529" y="20183"/>
                    <a:pt x="6529" y="20160"/>
                  </a:cubicBezTo>
                  <a:close/>
                  <a:moveTo>
                    <a:pt x="8127" y="8587"/>
                  </a:moveTo>
                  <a:cubicBezTo>
                    <a:pt x="8127" y="8747"/>
                    <a:pt x="8081" y="8861"/>
                    <a:pt x="8104" y="8953"/>
                  </a:cubicBezTo>
                  <a:cubicBezTo>
                    <a:pt x="8149" y="9135"/>
                    <a:pt x="8195" y="9341"/>
                    <a:pt x="8309" y="9478"/>
                  </a:cubicBezTo>
                  <a:cubicBezTo>
                    <a:pt x="8324" y="9500"/>
                    <a:pt x="8357" y="9508"/>
                    <a:pt x="8400" y="9508"/>
                  </a:cubicBezTo>
                  <a:cubicBezTo>
                    <a:pt x="8484" y="9508"/>
                    <a:pt x="8606" y="9478"/>
                    <a:pt x="8697" y="9478"/>
                  </a:cubicBezTo>
                  <a:cubicBezTo>
                    <a:pt x="8492" y="9706"/>
                    <a:pt x="8423" y="10025"/>
                    <a:pt x="8423" y="10345"/>
                  </a:cubicBezTo>
                  <a:cubicBezTo>
                    <a:pt x="8401" y="10528"/>
                    <a:pt x="8469" y="10733"/>
                    <a:pt x="8492" y="10916"/>
                  </a:cubicBezTo>
                  <a:cubicBezTo>
                    <a:pt x="8510" y="11077"/>
                    <a:pt x="8612" y="11195"/>
                    <a:pt x="8743" y="11195"/>
                  </a:cubicBezTo>
                  <a:cubicBezTo>
                    <a:pt x="8779" y="11195"/>
                    <a:pt x="8818" y="11186"/>
                    <a:pt x="8857" y="11167"/>
                  </a:cubicBezTo>
                  <a:cubicBezTo>
                    <a:pt x="9154" y="11030"/>
                    <a:pt x="9359" y="10779"/>
                    <a:pt x="9496" y="10459"/>
                  </a:cubicBezTo>
                  <a:cubicBezTo>
                    <a:pt x="9542" y="10368"/>
                    <a:pt x="9428" y="10254"/>
                    <a:pt x="9565" y="10162"/>
                  </a:cubicBezTo>
                  <a:cubicBezTo>
                    <a:pt x="9613" y="10128"/>
                    <a:pt x="9655" y="10116"/>
                    <a:pt x="9693" y="10116"/>
                  </a:cubicBezTo>
                  <a:cubicBezTo>
                    <a:pt x="9772" y="10116"/>
                    <a:pt x="9834" y="10165"/>
                    <a:pt x="9903" y="10165"/>
                  </a:cubicBezTo>
                  <a:cubicBezTo>
                    <a:pt x="9912" y="10165"/>
                    <a:pt x="9921" y="10164"/>
                    <a:pt x="9930" y="10162"/>
                  </a:cubicBezTo>
                  <a:cubicBezTo>
                    <a:pt x="9953" y="10162"/>
                    <a:pt x="9975" y="10185"/>
                    <a:pt x="9998" y="10185"/>
                  </a:cubicBezTo>
                  <a:cubicBezTo>
                    <a:pt x="10028" y="10182"/>
                    <a:pt x="10057" y="10181"/>
                    <a:pt x="10084" y="10181"/>
                  </a:cubicBezTo>
                  <a:cubicBezTo>
                    <a:pt x="10487" y="10181"/>
                    <a:pt x="10722" y="10478"/>
                    <a:pt x="10957" y="10756"/>
                  </a:cubicBezTo>
                  <a:cubicBezTo>
                    <a:pt x="11162" y="11007"/>
                    <a:pt x="11322" y="11281"/>
                    <a:pt x="11459" y="11577"/>
                  </a:cubicBezTo>
                  <a:cubicBezTo>
                    <a:pt x="11619" y="11897"/>
                    <a:pt x="11870" y="12080"/>
                    <a:pt x="12121" y="12262"/>
                  </a:cubicBezTo>
                  <a:cubicBezTo>
                    <a:pt x="12281" y="12354"/>
                    <a:pt x="12395" y="12490"/>
                    <a:pt x="12532" y="12627"/>
                  </a:cubicBezTo>
                  <a:cubicBezTo>
                    <a:pt x="12520" y="12628"/>
                    <a:pt x="12507" y="12628"/>
                    <a:pt x="12495" y="12628"/>
                  </a:cubicBezTo>
                  <a:cubicBezTo>
                    <a:pt x="12134" y="12628"/>
                    <a:pt x="11847" y="12378"/>
                    <a:pt x="11472" y="12378"/>
                  </a:cubicBezTo>
                  <a:cubicBezTo>
                    <a:pt x="11369" y="12378"/>
                    <a:pt x="11259" y="12397"/>
                    <a:pt x="11140" y="12445"/>
                  </a:cubicBezTo>
                  <a:cubicBezTo>
                    <a:pt x="11322" y="12171"/>
                    <a:pt x="11162" y="12080"/>
                    <a:pt x="11048" y="11988"/>
                  </a:cubicBezTo>
                  <a:cubicBezTo>
                    <a:pt x="10866" y="11851"/>
                    <a:pt x="10706" y="11714"/>
                    <a:pt x="10523" y="11577"/>
                  </a:cubicBezTo>
                  <a:cubicBezTo>
                    <a:pt x="10321" y="11436"/>
                    <a:pt x="10123" y="11366"/>
                    <a:pt x="9927" y="11366"/>
                  </a:cubicBezTo>
                  <a:cubicBezTo>
                    <a:pt x="9682" y="11366"/>
                    <a:pt x="9441" y="11476"/>
                    <a:pt x="9199" y="11692"/>
                  </a:cubicBezTo>
                  <a:cubicBezTo>
                    <a:pt x="9622" y="12243"/>
                    <a:pt x="10133" y="12602"/>
                    <a:pt x="10781" y="12602"/>
                  </a:cubicBezTo>
                  <a:cubicBezTo>
                    <a:pt x="10938" y="12602"/>
                    <a:pt x="11103" y="12581"/>
                    <a:pt x="11277" y="12536"/>
                  </a:cubicBezTo>
                  <a:lnTo>
                    <a:pt x="11277" y="12536"/>
                  </a:lnTo>
                  <a:cubicBezTo>
                    <a:pt x="10660" y="12856"/>
                    <a:pt x="10386" y="13289"/>
                    <a:pt x="10478" y="13860"/>
                  </a:cubicBezTo>
                  <a:cubicBezTo>
                    <a:pt x="10592" y="13814"/>
                    <a:pt x="10706" y="13792"/>
                    <a:pt x="10820" y="13746"/>
                  </a:cubicBezTo>
                  <a:cubicBezTo>
                    <a:pt x="11094" y="13563"/>
                    <a:pt x="11322" y="13335"/>
                    <a:pt x="11482" y="13061"/>
                  </a:cubicBezTo>
                  <a:cubicBezTo>
                    <a:pt x="11596" y="12901"/>
                    <a:pt x="11596" y="12764"/>
                    <a:pt x="11345" y="12719"/>
                  </a:cubicBezTo>
                  <a:cubicBezTo>
                    <a:pt x="11464" y="12659"/>
                    <a:pt x="11565" y="12600"/>
                    <a:pt x="11649" y="12600"/>
                  </a:cubicBezTo>
                  <a:cubicBezTo>
                    <a:pt x="11663" y="12600"/>
                    <a:pt x="11675" y="12602"/>
                    <a:pt x="11687" y="12605"/>
                  </a:cubicBezTo>
                  <a:cubicBezTo>
                    <a:pt x="12281" y="12833"/>
                    <a:pt x="12874" y="13084"/>
                    <a:pt x="13240" y="13632"/>
                  </a:cubicBezTo>
                  <a:cubicBezTo>
                    <a:pt x="13513" y="14065"/>
                    <a:pt x="13787" y="14522"/>
                    <a:pt x="14061" y="14978"/>
                  </a:cubicBezTo>
                  <a:cubicBezTo>
                    <a:pt x="14198" y="15184"/>
                    <a:pt x="14335" y="15389"/>
                    <a:pt x="14449" y="15618"/>
                  </a:cubicBezTo>
                  <a:cubicBezTo>
                    <a:pt x="14814" y="16325"/>
                    <a:pt x="15157" y="17010"/>
                    <a:pt x="15499" y="17717"/>
                  </a:cubicBezTo>
                  <a:cubicBezTo>
                    <a:pt x="15727" y="18151"/>
                    <a:pt x="15910" y="18608"/>
                    <a:pt x="16138" y="19064"/>
                  </a:cubicBezTo>
                  <a:cubicBezTo>
                    <a:pt x="16298" y="19407"/>
                    <a:pt x="16458" y="19726"/>
                    <a:pt x="16618" y="20046"/>
                  </a:cubicBezTo>
                  <a:lnTo>
                    <a:pt x="16618" y="20023"/>
                  </a:lnTo>
                  <a:cubicBezTo>
                    <a:pt x="16640" y="20114"/>
                    <a:pt x="16686" y="20205"/>
                    <a:pt x="16686" y="20274"/>
                  </a:cubicBezTo>
                  <a:cubicBezTo>
                    <a:pt x="16640" y="20479"/>
                    <a:pt x="16755" y="20639"/>
                    <a:pt x="16869" y="20799"/>
                  </a:cubicBezTo>
                  <a:cubicBezTo>
                    <a:pt x="16983" y="20890"/>
                    <a:pt x="17074" y="21004"/>
                    <a:pt x="17234" y="21141"/>
                  </a:cubicBezTo>
                  <a:cubicBezTo>
                    <a:pt x="17074" y="21164"/>
                    <a:pt x="16983" y="21210"/>
                    <a:pt x="16892" y="21210"/>
                  </a:cubicBezTo>
                  <a:cubicBezTo>
                    <a:pt x="16298" y="21210"/>
                    <a:pt x="15773" y="20981"/>
                    <a:pt x="15225" y="20730"/>
                  </a:cubicBezTo>
                  <a:cubicBezTo>
                    <a:pt x="14906" y="20593"/>
                    <a:pt x="14586" y="20434"/>
                    <a:pt x="14289" y="20274"/>
                  </a:cubicBezTo>
                  <a:cubicBezTo>
                    <a:pt x="14061" y="20160"/>
                    <a:pt x="13810" y="20023"/>
                    <a:pt x="13650" y="19840"/>
                  </a:cubicBezTo>
                  <a:cubicBezTo>
                    <a:pt x="13354" y="19475"/>
                    <a:pt x="13103" y="19087"/>
                    <a:pt x="12806" y="18653"/>
                  </a:cubicBezTo>
                  <a:cubicBezTo>
                    <a:pt x="12874" y="18608"/>
                    <a:pt x="12920" y="18585"/>
                    <a:pt x="12988" y="18539"/>
                  </a:cubicBezTo>
                  <a:cubicBezTo>
                    <a:pt x="13513" y="18197"/>
                    <a:pt x="13673" y="17649"/>
                    <a:pt x="13901" y="17101"/>
                  </a:cubicBezTo>
                  <a:cubicBezTo>
                    <a:pt x="13970" y="16919"/>
                    <a:pt x="13901" y="16850"/>
                    <a:pt x="13673" y="16850"/>
                  </a:cubicBezTo>
                  <a:cubicBezTo>
                    <a:pt x="13612" y="16846"/>
                    <a:pt x="13552" y="16843"/>
                    <a:pt x="13492" y="16843"/>
                  </a:cubicBezTo>
                  <a:cubicBezTo>
                    <a:pt x="13219" y="16843"/>
                    <a:pt x="12966" y="16899"/>
                    <a:pt x="12760" y="17124"/>
                  </a:cubicBezTo>
                  <a:cubicBezTo>
                    <a:pt x="12715" y="17192"/>
                    <a:pt x="12623" y="17215"/>
                    <a:pt x="12532" y="17261"/>
                  </a:cubicBezTo>
                  <a:cubicBezTo>
                    <a:pt x="12578" y="17147"/>
                    <a:pt x="12623" y="17056"/>
                    <a:pt x="12623" y="16964"/>
                  </a:cubicBezTo>
                  <a:cubicBezTo>
                    <a:pt x="12623" y="16599"/>
                    <a:pt x="12623" y="16211"/>
                    <a:pt x="12555" y="15846"/>
                  </a:cubicBezTo>
                  <a:cubicBezTo>
                    <a:pt x="12532" y="15595"/>
                    <a:pt x="12349" y="15389"/>
                    <a:pt x="12098" y="15275"/>
                  </a:cubicBezTo>
                  <a:cubicBezTo>
                    <a:pt x="12013" y="15236"/>
                    <a:pt x="11940" y="15216"/>
                    <a:pt x="11881" y="15216"/>
                  </a:cubicBezTo>
                  <a:cubicBezTo>
                    <a:pt x="11764" y="15216"/>
                    <a:pt x="11695" y="15292"/>
                    <a:pt x="11665" y="15458"/>
                  </a:cubicBezTo>
                  <a:cubicBezTo>
                    <a:pt x="11573" y="15777"/>
                    <a:pt x="11550" y="16120"/>
                    <a:pt x="11687" y="16439"/>
                  </a:cubicBezTo>
                  <a:cubicBezTo>
                    <a:pt x="11756" y="16599"/>
                    <a:pt x="11824" y="16759"/>
                    <a:pt x="11916" y="17010"/>
                  </a:cubicBezTo>
                  <a:cubicBezTo>
                    <a:pt x="11802" y="16919"/>
                    <a:pt x="11756" y="16896"/>
                    <a:pt x="11733" y="16850"/>
                  </a:cubicBezTo>
                  <a:cubicBezTo>
                    <a:pt x="11482" y="16576"/>
                    <a:pt x="11185" y="16394"/>
                    <a:pt x="10820" y="16279"/>
                  </a:cubicBezTo>
                  <a:cubicBezTo>
                    <a:pt x="10546" y="16211"/>
                    <a:pt x="10318" y="16074"/>
                    <a:pt x="10044" y="15960"/>
                  </a:cubicBezTo>
                  <a:cubicBezTo>
                    <a:pt x="10013" y="15944"/>
                    <a:pt x="9978" y="15937"/>
                    <a:pt x="9943" y="15937"/>
                  </a:cubicBezTo>
                  <a:cubicBezTo>
                    <a:pt x="9825" y="15937"/>
                    <a:pt x="9707" y="16019"/>
                    <a:pt x="9724" y="16143"/>
                  </a:cubicBezTo>
                  <a:cubicBezTo>
                    <a:pt x="9770" y="16348"/>
                    <a:pt x="9816" y="16576"/>
                    <a:pt x="9907" y="16759"/>
                  </a:cubicBezTo>
                  <a:cubicBezTo>
                    <a:pt x="9998" y="16987"/>
                    <a:pt x="10135" y="17192"/>
                    <a:pt x="10249" y="17398"/>
                  </a:cubicBezTo>
                  <a:cubicBezTo>
                    <a:pt x="10201" y="17336"/>
                    <a:pt x="10157" y="17313"/>
                    <a:pt x="10115" y="17313"/>
                  </a:cubicBezTo>
                  <a:cubicBezTo>
                    <a:pt x="10019" y="17313"/>
                    <a:pt x="9934" y="17435"/>
                    <a:pt x="9839" y="17466"/>
                  </a:cubicBezTo>
                  <a:cubicBezTo>
                    <a:pt x="9542" y="17010"/>
                    <a:pt x="9359" y="16508"/>
                    <a:pt x="8766" y="16325"/>
                  </a:cubicBezTo>
                  <a:lnTo>
                    <a:pt x="8766" y="16325"/>
                  </a:lnTo>
                  <a:cubicBezTo>
                    <a:pt x="8789" y="16416"/>
                    <a:pt x="8789" y="16485"/>
                    <a:pt x="8811" y="16531"/>
                  </a:cubicBezTo>
                  <a:cubicBezTo>
                    <a:pt x="8697" y="16485"/>
                    <a:pt x="8492" y="16462"/>
                    <a:pt x="8469" y="16371"/>
                  </a:cubicBezTo>
                  <a:cubicBezTo>
                    <a:pt x="8401" y="16188"/>
                    <a:pt x="8355" y="15960"/>
                    <a:pt x="8401" y="15800"/>
                  </a:cubicBezTo>
                  <a:cubicBezTo>
                    <a:pt x="8446" y="15663"/>
                    <a:pt x="8446" y="15572"/>
                    <a:pt x="8446" y="15435"/>
                  </a:cubicBezTo>
                  <a:cubicBezTo>
                    <a:pt x="8423" y="15275"/>
                    <a:pt x="8423" y="15115"/>
                    <a:pt x="8401" y="14956"/>
                  </a:cubicBezTo>
                  <a:cubicBezTo>
                    <a:pt x="8537" y="14956"/>
                    <a:pt x="8629" y="14956"/>
                    <a:pt x="8720" y="14933"/>
                  </a:cubicBezTo>
                  <a:cubicBezTo>
                    <a:pt x="8971" y="14910"/>
                    <a:pt x="9040" y="14796"/>
                    <a:pt x="8926" y="14568"/>
                  </a:cubicBezTo>
                  <a:cubicBezTo>
                    <a:pt x="8880" y="14476"/>
                    <a:pt x="8811" y="14385"/>
                    <a:pt x="8743" y="14294"/>
                  </a:cubicBezTo>
                  <a:cubicBezTo>
                    <a:pt x="8674" y="14202"/>
                    <a:pt x="8583" y="14134"/>
                    <a:pt x="8469" y="13997"/>
                  </a:cubicBezTo>
                  <a:cubicBezTo>
                    <a:pt x="8591" y="13997"/>
                    <a:pt x="8672" y="14007"/>
                    <a:pt x="8746" y="14007"/>
                  </a:cubicBezTo>
                  <a:cubicBezTo>
                    <a:pt x="8784" y="14007"/>
                    <a:pt x="8819" y="14005"/>
                    <a:pt x="8857" y="13997"/>
                  </a:cubicBezTo>
                  <a:cubicBezTo>
                    <a:pt x="9131" y="13997"/>
                    <a:pt x="9428" y="13951"/>
                    <a:pt x="9656" y="13746"/>
                  </a:cubicBezTo>
                  <a:cubicBezTo>
                    <a:pt x="10021" y="13404"/>
                    <a:pt x="9975" y="12787"/>
                    <a:pt x="9565" y="12605"/>
                  </a:cubicBezTo>
                  <a:lnTo>
                    <a:pt x="9565" y="12582"/>
                  </a:lnTo>
                  <a:cubicBezTo>
                    <a:pt x="9085" y="12833"/>
                    <a:pt x="8606" y="13061"/>
                    <a:pt x="8127" y="13289"/>
                  </a:cubicBezTo>
                  <a:cubicBezTo>
                    <a:pt x="8188" y="13308"/>
                    <a:pt x="8249" y="13316"/>
                    <a:pt x="8310" y="13316"/>
                  </a:cubicBezTo>
                  <a:cubicBezTo>
                    <a:pt x="8476" y="13316"/>
                    <a:pt x="8638" y="13253"/>
                    <a:pt x="8789" y="13152"/>
                  </a:cubicBezTo>
                  <a:cubicBezTo>
                    <a:pt x="8994" y="13015"/>
                    <a:pt x="9222" y="12879"/>
                    <a:pt x="9428" y="12787"/>
                  </a:cubicBezTo>
                  <a:cubicBezTo>
                    <a:pt x="9470" y="12763"/>
                    <a:pt x="9513" y="12751"/>
                    <a:pt x="9553" y="12751"/>
                  </a:cubicBezTo>
                  <a:cubicBezTo>
                    <a:pt x="9662" y="12751"/>
                    <a:pt x="9747" y="12836"/>
                    <a:pt x="9747" y="12970"/>
                  </a:cubicBezTo>
                  <a:cubicBezTo>
                    <a:pt x="9747" y="13244"/>
                    <a:pt x="9702" y="13472"/>
                    <a:pt x="9451" y="13677"/>
                  </a:cubicBezTo>
                  <a:cubicBezTo>
                    <a:pt x="9264" y="13817"/>
                    <a:pt x="9068" y="13862"/>
                    <a:pt x="8868" y="13862"/>
                  </a:cubicBezTo>
                  <a:cubicBezTo>
                    <a:pt x="8773" y="13862"/>
                    <a:pt x="8678" y="13852"/>
                    <a:pt x="8583" y="13837"/>
                  </a:cubicBezTo>
                  <a:cubicBezTo>
                    <a:pt x="8355" y="13792"/>
                    <a:pt x="8149" y="13632"/>
                    <a:pt x="7944" y="13472"/>
                  </a:cubicBezTo>
                  <a:cubicBezTo>
                    <a:pt x="7853" y="13404"/>
                    <a:pt x="7784" y="13221"/>
                    <a:pt x="7830" y="13107"/>
                  </a:cubicBezTo>
                  <a:cubicBezTo>
                    <a:pt x="7921" y="12764"/>
                    <a:pt x="8035" y="12399"/>
                    <a:pt x="8172" y="12057"/>
                  </a:cubicBezTo>
                  <a:cubicBezTo>
                    <a:pt x="8218" y="11943"/>
                    <a:pt x="8309" y="11851"/>
                    <a:pt x="8423" y="11737"/>
                  </a:cubicBezTo>
                  <a:cubicBezTo>
                    <a:pt x="8652" y="12057"/>
                    <a:pt x="8537" y="12376"/>
                    <a:pt x="8515" y="12742"/>
                  </a:cubicBezTo>
                  <a:cubicBezTo>
                    <a:pt x="8697" y="12490"/>
                    <a:pt x="8743" y="12308"/>
                    <a:pt x="8720" y="12080"/>
                  </a:cubicBezTo>
                  <a:cubicBezTo>
                    <a:pt x="8674" y="11897"/>
                    <a:pt x="8652" y="11692"/>
                    <a:pt x="8446" y="11646"/>
                  </a:cubicBezTo>
                  <a:cubicBezTo>
                    <a:pt x="8419" y="11636"/>
                    <a:pt x="8393" y="11631"/>
                    <a:pt x="8368" y="11631"/>
                  </a:cubicBezTo>
                  <a:cubicBezTo>
                    <a:pt x="8224" y="11631"/>
                    <a:pt x="8113" y="11784"/>
                    <a:pt x="8035" y="11920"/>
                  </a:cubicBezTo>
                  <a:cubicBezTo>
                    <a:pt x="7898" y="12148"/>
                    <a:pt x="7784" y="12354"/>
                    <a:pt x="7670" y="12605"/>
                  </a:cubicBezTo>
                  <a:cubicBezTo>
                    <a:pt x="7624" y="12559"/>
                    <a:pt x="7602" y="12536"/>
                    <a:pt x="7602" y="12513"/>
                  </a:cubicBezTo>
                  <a:cubicBezTo>
                    <a:pt x="7419" y="12217"/>
                    <a:pt x="7419" y="11851"/>
                    <a:pt x="7100" y="11646"/>
                  </a:cubicBezTo>
                  <a:cubicBezTo>
                    <a:pt x="7077" y="11623"/>
                    <a:pt x="7077" y="11555"/>
                    <a:pt x="7077" y="11509"/>
                  </a:cubicBezTo>
                  <a:cubicBezTo>
                    <a:pt x="7100" y="11372"/>
                    <a:pt x="7122" y="11212"/>
                    <a:pt x="7168" y="10984"/>
                  </a:cubicBezTo>
                  <a:cubicBezTo>
                    <a:pt x="7236" y="11167"/>
                    <a:pt x="7282" y="11281"/>
                    <a:pt x="7328" y="11372"/>
                  </a:cubicBezTo>
                  <a:cubicBezTo>
                    <a:pt x="7407" y="11491"/>
                    <a:pt x="7469" y="11609"/>
                    <a:pt x="7632" y="11609"/>
                  </a:cubicBezTo>
                  <a:cubicBezTo>
                    <a:pt x="7657" y="11609"/>
                    <a:pt x="7685" y="11606"/>
                    <a:pt x="7716" y="11600"/>
                  </a:cubicBezTo>
                  <a:cubicBezTo>
                    <a:pt x="7898" y="11555"/>
                    <a:pt x="8035" y="11441"/>
                    <a:pt x="8035" y="11235"/>
                  </a:cubicBezTo>
                  <a:cubicBezTo>
                    <a:pt x="8035" y="11030"/>
                    <a:pt x="8035" y="10824"/>
                    <a:pt x="7967" y="10664"/>
                  </a:cubicBezTo>
                  <a:cubicBezTo>
                    <a:pt x="7739" y="10231"/>
                    <a:pt x="7488" y="9797"/>
                    <a:pt x="7214" y="9386"/>
                  </a:cubicBezTo>
                  <a:cubicBezTo>
                    <a:pt x="7077" y="9181"/>
                    <a:pt x="7122" y="8907"/>
                    <a:pt x="7373" y="8816"/>
                  </a:cubicBezTo>
                  <a:cubicBezTo>
                    <a:pt x="7488" y="8770"/>
                    <a:pt x="7602" y="8724"/>
                    <a:pt x="7716" y="8679"/>
                  </a:cubicBezTo>
                  <a:cubicBezTo>
                    <a:pt x="7853" y="8633"/>
                    <a:pt x="7967" y="8610"/>
                    <a:pt x="8127" y="8587"/>
                  </a:cubicBezTo>
                  <a:close/>
                  <a:moveTo>
                    <a:pt x="18078" y="21233"/>
                  </a:moveTo>
                  <a:cubicBezTo>
                    <a:pt x="18080" y="21239"/>
                    <a:pt x="18082" y="21244"/>
                    <a:pt x="18084" y="21250"/>
                  </a:cubicBezTo>
                  <a:lnTo>
                    <a:pt x="18084" y="21250"/>
                  </a:lnTo>
                  <a:lnTo>
                    <a:pt x="18078" y="21255"/>
                  </a:lnTo>
                  <a:lnTo>
                    <a:pt x="18078" y="21233"/>
                  </a:lnTo>
                  <a:close/>
                  <a:moveTo>
                    <a:pt x="10295" y="21073"/>
                  </a:moveTo>
                  <a:cubicBezTo>
                    <a:pt x="10295" y="21118"/>
                    <a:pt x="10318" y="21141"/>
                    <a:pt x="10318" y="21141"/>
                  </a:cubicBezTo>
                  <a:cubicBezTo>
                    <a:pt x="10204" y="21187"/>
                    <a:pt x="10112" y="21233"/>
                    <a:pt x="10021" y="21301"/>
                  </a:cubicBezTo>
                  <a:cubicBezTo>
                    <a:pt x="10021" y="21278"/>
                    <a:pt x="9998" y="21255"/>
                    <a:pt x="9998" y="21233"/>
                  </a:cubicBezTo>
                  <a:cubicBezTo>
                    <a:pt x="10090" y="21187"/>
                    <a:pt x="10181" y="21118"/>
                    <a:pt x="10295" y="21073"/>
                  </a:cubicBezTo>
                  <a:close/>
                  <a:moveTo>
                    <a:pt x="18124" y="21392"/>
                  </a:moveTo>
                  <a:cubicBezTo>
                    <a:pt x="18147" y="21392"/>
                    <a:pt x="18170" y="21392"/>
                    <a:pt x="18193" y="21415"/>
                  </a:cubicBezTo>
                  <a:lnTo>
                    <a:pt x="18170" y="21415"/>
                  </a:lnTo>
                  <a:cubicBezTo>
                    <a:pt x="18170" y="21415"/>
                    <a:pt x="18147" y="21392"/>
                    <a:pt x="18124" y="21392"/>
                  </a:cubicBezTo>
                  <a:close/>
                  <a:moveTo>
                    <a:pt x="11079" y="21326"/>
                  </a:moveTo>
                  <a:cubicBezTo>
                    <a:pt x="11055" y="21364"/>
                    <a:pt x="11021" y="21401"/>
                    <a:pt x="11003" y="21438"/>
                  </a:cubicBezTo>
                  <a:cubicBezTo>
                    <a:pt x="10980" y="21415"/>
                    <a:pt x="10980" y="21392"/>
                    <a:pt x="10957" y="21370"/>
                  </a:cubicBezTo>
                  <a:cubicBezTo>
                    <a:pt x="10994" y="21351"/>
                    <a:pt x="11031" y="21333"/>
                    <a:pt x="11079" y="21326"/>
                  </a:cubicBezTo>
                  <a:close/>
                  <a:moveTo>
                    <a:pt x="11916" y="21438"/>
                  </a:moveTo>
                  <a:cubicBezTo>
                    <a:pt x="11916" y="21438"/>
                    <a:pt x="11916" y="21461"/>
                    <a:pt x="11916" y="21461"/>
                  </a:cubicBezTo>
                  <a:cubicBezTo>
                    <a:pt x="11893" y="21461"/>
                    <a:pt x="11893" y="21461"/>
                    <a:pt x="11893" y="21438"/>
                  </a:cubicBezTo>
                  <a:close/>
                  <a:moveTo>
                    <a:pt x="15819" y="21506"/>
                  </a:moveTo>
                  <a:lnTo>
                    <a:pt x="15819" y="21506"/>
                  </a:lnTo>
                  <a:cubicBezTo>
                    <a:pt x="16001" y="21575"/>
                    <a:pt x="16161" y="21621"/>
                    <a:pt x="16344" y="21666"/>
                  </a:cubicBezTo>
                  <a:cubicBezTo>
                    <a:pt x="16229" y="21719"/>
                    <a:pt x="16155" y="21748"/>
                    <a:pt x="16096" y="21748"/>
                  </a:cubicBezTo>
                  <a:cubicBezTo>
                    <a:pt x="16002" y="21748"/>
                    <a:pt x="15945" y="21675"/>
                    <a:pt x="15819" y="21506"/>
                  </a:cubicBezTo>
                  <a:close/>
                  <a:moveTo>
                    <a:pt x="18056" y="21826"/>
                  </a:moveTo>
                  <a:cubicBezTo>
                    <a:pt x="18078" y="21826"/>
                    <a:pt x="18101" y="21849"/>
                    <a:pt x="18124" y="21872"/>
                  </a:cubicBezTo>
                  <a:cubicBezTo>
                    <a:pt x="18101" y="21894"/>
                    <a:pt x="18101" y="21940"/>
                    <a:pt x="18078" y="21940"/>
                  </a:cubicBezTo>
                  <a:cubicBezTo>
                    <a:pt x="18056" y="21940"/>
                    <a:pt x="18033" y="21917"/>
                    <a:pt x="17942" y="21872"/>
                  </a:cubicBezTo>
                  <a:cubicBezTo>
                    <a:pt x="17987" y="21849"/>
                    <a:pt x="18010" y="21826"/>
                    <a:pt x="18056" y="21826"/>
                  </a:cubicBezTo>
                  <a:close/>
                  <a:moveTo>
                    <a:pt x="9268" y="21826"/>
                  </a:moveTo>
                  <a:cubicBezTo>
                    <a:pt x="9291" y="21826"/>
                    <a:pt x="9291" y="21826"/>
                    <a:pt x="9314" y="21849"/>
                  </a:cubicBezTo>
                  <a:cubicBezTo>
                    <a:pt x="9314" y="21894"/>
                    <a:pt x="9291" y="21940"/>
                    <a:pt x="9291" y="21986"/>
                  </a:cubicBezTo>
                  <a:cubicBezTo>
                    <a:pt x="9268" y="21986"/>
                    <a:pt x="9245" y="21986"/>
                    <a:pt x="9222" y="21963"/>
                  </a:cubicBezTo>
                  <a:cubicBezTo>
                    <a:pt x="9245" y="21917"/>
                    <a:pt x="9245" y="21872"/>
                    <a:pt x="9268" y="21826"/>
                  </a:cubicBezTo>
                  <a:close/>
                  <a:moveTo>
                    <a:pt x="18489" y="21803"/>
                  </a:moveTo>
                  <a:cubicBezTo>
                    <a:pt x="18581" y="21894"/>
                    <a:pt x="18649" y="21986"/>
                    <a:pt x="18740" y="22054"/>
                  </a:cubicBezTo>
                  <a:cubicBezTo>
                    <a:pt x="18603" y="22031"/>
                    <a:pt x="18467" y="22009"/>
                    <a:pt x="18489" y="21803"/>
                  </a:cubicBezTo>
                  <a:close/>
                  <a:moveTo>
                    <a:pt x="11756" y="22123"/>
                  </a:moveTo>
                  <a:cubicBezTo>
                    <a:pt x="11779" y="22123"/>
                    <a:pt x="11779" y="22123"/>
                    <a:pt x="11802" y="22146"/>
                  </a:cubicBezTo>
                  <a:cubicBezTo>
                    <a:pt x="11802" y="22146"/>
                    <a:pt x="11779" y="22146"/>
                    <a:pt x="11779" y="22168"/>
                  </a:cubicBezTo>
                  <a:cubicBezTo>
                    <a:pt x="11779" y="22146"/>
                    <a:pt x="11756" y="22146"/>
                    <a:pt x="11733" y="22146"/>
                  </a:cubicBezTo>
                  <a:cubicBezTo>
                    <a:pt x="11756" y="22123"/>
                    <a:pt x="11756" y="22123"/>
                    <a:pt x="11756" y="22123"/>
                  </a:cubicBezTo>
                  <a:close/>
                  <a:moveTo>
                    <a:pt x="18930" y="22197"/>
                  </a:moveTo>
                  <a:cubicBezTo>
                    <a:pt x="18984" y="22197"/>
                    <a:pt x="19009" y="22235"/>
                    <a:pt x="19014" y="22305"/>
                  </a:cubicBezTo>
                  <a:lnTo>
                    <a:pt x="19014" y="22305"/>
                  </a:lnTo>
                  <a:cubicBezTo>
                    <a:pt x="18968" y="22282"/>
                    <a:pt x="18923" y="22237"/>
                    <a:pt x="18877" y="22214"/>
                  </a:cubicBezTo>
                  <a:cubicBezTo>
                    <a:pt x="18876" y="22212"/>
                    <a:pt x="18875" y="22209"/>
                    <a:pt x="18874" y="22207"/>
                  </a:cubicBezTo>
                  <a:lnTo>
                    <a:pt x="18874" y="22207"/>
                  </a:lnTo>
                  <a:cubicBezTo>
                    <a:pt x="18895" y="22200"/>
                    <a:pt x="18914" y="22197"/>
                    <a:pt x="18930" y="22197"/>
                  </a:cubicBezTo>
                  <a:close/>
                  <a:moveTo>
                    <a:pt x="11847" y="22716"/>
                  </a:moveTo>
                  <a:lnTo>
                    <a:pt x="11847" y="22716"/>
                  </a:lnTo>
                  <a:cubicBezTo>
                    <a:pt x="12098" y="22830"/>
                    <a:pt x="12098" y="22830"/>
                    <a:pt x="11984" y="23081"/>
                  </a:cubicBezTo>
                  <a:cubicBezTo>
                    <a:pt x="11938" y="22967"/>
                    <a:pt x="11916" y="22876"/>
                    <a:pt x="11847" y="22716"/>
                  </a:cubicBezTo>
                  <a:close/>
                  <a:moveTo>
                    <a:pt x="21388" y="24223"/>
                  </a:moveTo>
                  <a:lnTo>
                    <a:pt x="21411" y="24246"/>
                  </a:lnTo>
                  <a:lnTo>
                    <a:pt x="21388" y="24246"/>
                  </a:lnTo>
                  <a:cubicBezTo>
                    <a:pt x="21388" y="24238"/>
                    <a:pt x="21388" y="24230"/>
                    <a:pt x="21388" y="24223"/>
                  </a:cubicBezTo>
                  <a:close/>
                  <a:moveTo>
                    <a:pt x="15715" y="1"/>
                  </a:moveTo>
                  <a:cubicBezTo>
                    <a:pt x="15619" y="1"/>
                    <a:pt x="15562" y="100"/>
                    <a:pt x="15522" y="302"/>
                  </a:cubicBezTo>
                  <a:cubicBezTo>
                    <a:pt x="15499" y="370"/>
                    <a:pt x="15499" y="416"/>
                    <a:pt x="15476" y="462"/>
                  </a:cubicBezTo>
                  <a:cubicBezTo>
                    <a:pt x="15317" y="895"/>
                    <a:pt x="15317" y="895"/>
                    <a:pt x="15385" y="1352"/>
                  </a:cubicBezTo>
                  <a:cubicBezTo>
                    <a:pt x="15226" y="1246"/>
                    <a:pt x="15066" y="1209"/>
                    <a:pt x="14907" y="1209"/>
                  </a:cubicBezTo>
                  <a:cubicBezTo>
                    <a:pt x="14724" y="1209"/>
                    <a:pt x="14541" y="1257"/>
                    <a:pt x="14358" y="1306"/>
                  </a:cubicBezTo>
                  <a:cubicBezTo>
                    <a:pt x="14153" y="1375"/>
                    <a:pt x="14107" y="1466"/>
                    <a:pt x="14130" y="1694"/>
                  </a:cubicBezTo>
                  <a:cubicBezTo>
                    <a:pt x="14175" y="2082"/>
                    <a:pt x="14449" y="2333"/>
                    <a:pt x="14678" y="2653"/>
                  </a:cubicBezTo>
                  <a:cubicBezTo>
                    <a:pt x="14586" y="2744"/>
                    <a:pt x="14495" y="2835"/>
                    <a:pt x="14404" y="2904"/>
                  </a:cubicBezTo>
                  <a:cubicBezTo>
                    <a:pt x="14107" y="3132"/>
                    <a:pt x="14016" y="3452"/>
                    <a:pt x="14061" y="3794"/>
                  </a:cubicBezTo>
                  <a:cubicBezTo>
                    <a:pt x="14084" y="4159"/>
                    <a:pt x="14289" y="4319"/>
                    <a:pt x="14655" y="4319"/>
                  </a:cubicBezTo>
                  <a:cubicBezTo>
                    <a:pt x="14700" y="4319"/>
                    <a:pt x="14756" y="4309"/>
                    <a:pt x="14809" y="4309"/>
                  </a:cubicBezTo>
                  <a:cubicBezTo>
                    <a:pt x="14835" y="4309"/>
                    <a:pt x="14860" y="4311"/>
                    <a:pt x="14883" y="4319"/>
                  </a:cubicBezTo>
                  <a:cubicBezTo>
                    <a:pt x="14939" y="4333"/>
                    <a:pt x="14991" y="4339"/>
                    <a:pt x="15042" y="4339"/>
                  </a:cubicBezTo>
                  <a:cubicBezTo>
                    <a:pt x="15239" y="4339"/>
                    <a:pt x="15399" y="4241"/>
                    <a:pt x="15545" y="4114"/>
                  </a:cubicBezTo>
                  <a:cubicBezTo>
                    <a:pt x="15591" y="4068"/>
                    <a:pt x="15659" y="4022"/>
                    <a:pt x="15727" y="3977"/>
                  </a:cubicBezTo>
                  <a:cubicBezTo>
                    <a:pt x="15773" y="4068"/>
                    <a:pt x="15796" y="4114"/>
                    <a:pt x="15796" y="4182"/>
                  </a:cubicBezTo>
                  <a:cubicBezTo>
                    <a:pt x="15842" y="4570"/>
                    <a:pt x="15842" y="4981"/>
                    <a:pt x="16070" y="5323"/>
                  </a:cubicBezTo>
                  <a:cubicBezTo>
                    <a:pt x="16138" y="5437"/>
                    <a:pt x="16093" y="5643"/>
                    <a:pt x="16047" y="5826"/>
                  </a:cubicBezTo>
                  <a:cubicBezTo>
                    <a:pt x="15933" y="5620"/>
                    <a:pt x="15842" y="5415"/>
                    <a:pt x="15705" y="5209"/>
                  </a:cubicBezTo>
                  <a:cubicBezTo>
                    <a:pt x="15652" y="5121"/>
                    <a:pt x="15368" y="5020"/>
                    <a:pt x="15189" y="5020"/>
                  </a:cubicBezTo>
                  <a:cubicBezTo>
                    <a:pt x="15136" y="5020"/>
                    <a:pt x="15092" y="5029"/>
                    <a:pt x="15066" y="5049"/>
                  </a:cubicBezTo>
                  <a:cubicBezTo>
                    <a:pt x="14997" y="5095"/>
                    <a:pt x="14906" y="5209"/>
                    <a:pt x="14929" y="5278"/>
                  </a:cubicBezTo>
                  <a:cubicBezTo>
                    <a:pt x="15088" y="5711"/>
                    <a:pt x="15134" y="6214"/>
                    <a:pt x="15408" y="6624"/>
                  </a:cubicBezTo>
                  <a:cubicBezTo>
                    <a:pt x="15527" y="6763"/>
                    <a:pt x="15645" y="6884"/>
                    <a:pt x="15868" y="6884"/>
                  </a:cubicBezTo>
                  <a:cubicBezTo>
                    <a:pt x="15903" y="6884"/>
                    <a:pt x="15939" y="6882"/>
                    <a:pt x="15979" y="6875"/>
                  </a:cubicBezTo>
                  <a:lnTo>
                    <a:pt x="15979" y="6875"/>
                  </a:lnTo>
                  <a:cubicBezTo>
                    <a:pt x="15910" y="7378"/>
                    <a:pt x="15864" y="7857"/>
                    <a:pt x="15819" y="8382"/>
                  </a:cubicBezTo>
                  <a:cubicBezTo>
                    <a:pt x="15545" y="8222"/>
                    <a:pt x="15636" y="8017"/>
                    <a:pt x="15636" y="7834"/>
                  </a:cubicBezTo>
                  <a:cubicBezTo>
                    <a:pt x="15605" y="7519"/>
                    <a:pt x="15606" y="7421"/>
                    <a:pt x="15459" y="7421"/>
                  </a:cubicBezTo>
                  <a:cubicBezTo>
                    <a:pt x="15393" y="7421"/>
                    <a:pt x="15298" y="7441"/>
                    <a:pt x="15157" y="7469"/>
                  </a:cubicBezTo>
                  <a:cubicBezTo>
                    <a:pt x="15135" y="7474"/>
                    <a:pt x="15114" y="7476"/>
                    <a:pt x="15093" y="7476"/>
                  </a:cubicBezTo>
                  <a:cubicBezTo>
                    <a:pt x="14915" y="7476"/>
                    <a:pt x="14769" y="7310"/>
                    <a:pt x="14769" y="7127"/>
                  </a:cubicBezTo>
                  <a:cubicBezTo>
                    <a:pt x="14792" y="6807"/>
                    <a:pt x="14814" y="6510"/>
                    <a:pt x="14792" y="6191"/>
                  </a:cubicBezTo>
                  <a:cubicBezTo>
                    <a:pt x="14769" y="5689"/>
                    <a:pt x="14678" y="5164"/>
                    <a:pt x="14244" y="4798"/>
                  </a:cubicBezTo>
                  <a:cubicBezTo>
                    <a:pt x="14175" y="4730"/>
                    <a:pt x="14084" y="4639"/>
                    <a:pt x="13970" y="4593"/>
                  </a:cubicBezTo>
                  <a:cubicBezTo>
                    <a:pt x="13941" y="4581"/>
                    <a:pt x="13912" y="4575"/>
                    <a:pt x="13883" y="4575"/>
                  </a:cubicBezTo>
                  <a:cubicBezTo>
                    <a:pt x="13751" y="4575"/>
                    <a:pt x="13632" y="4694"/>
                    <a:pt x="13650" y="4844"/>
                  </a:cubicBezTo>
                  <a:cubicBezTo>
                    <a:pt x="13673" y="5049"/>
                    <a:pt x="13719" y="5255"/>
                    <a:pt x="13764" y="5529"/>
                  </a:cubicBezTo>
                  <a:cubicBezTo>
                    <a:pt x="13787" y="5369"/>
                    <a:pt x="13810" y="5278"/>
                    <a:pt x="13856" y="5186"/>
                  </a:cubicBezTo>
                  <a:cubicBezTo>
                    <a:pt x="13879" y="5095"/>
                    <a:pt x="13901" y="4981"/>
                    <a:pt x="13947" y="4844"/>
                  </a:cubicBezTo>
                  <a:cubicBezTo>
                    <a:pt x="14038" y="4935"/>
                    <a:pt x="14175" y="5004"/>
                    <a:pt x="14221" y="5118"/>
                  </a:cubicBezTo>
                  <a:cubicBezTo>
                    <a:pt x="14381" y="5392"/>
                    <a:pt x="14518" y="5643"/>
                    <a:pt x="14541" y="5962"/>
                  </a:cubicBezTo>
                  <a:cubicBezTo>
                    <a:pt x="14541" y="6191"/>
                    <a:pt x="14586" y="6396"/>
                    <a:pt x="14586" y="6602"/>
                  </a:cubicBezTo>
                  <a:cubicBezTo>
                    <a:pt x="14586" y="6739"/>
                    <a:pt x="14563" y="6853"/>
                    <a:pt x="14541" y="7035"/>
                  </a:cubicBezTo>
                  <a:cubicBezTo>
                    <a:pt x="14449" y="6944"/>
                    <a:pt x="14404" y="6898"/>
                    <a:pt x="14381" y="6853"/>
                  </a:cubicBezTo>
                  <a:cubicBezTo>
                    <a:pt x="14221" y="6373"/>
                    <a:pt x="13879" y="6008"/>
                    <a:pt x="13491" y="5689"/>
                  </a:cubicBezTo>
                  <a:cubicBezTo>
                    <a:pt x="13305" y="5534"/>
                    <a:pt x="13098" y="5431"/>
                    <a:pt x="12870" y="5431"/>
                  </a:cubicBezTo>
                  <a:cubicBezTo>
                    <a:pt x="12762" y="5431"/>
                    <a:pt x="12649" y="5455"/>
                    <a:pt x="12532" y="5506"/>
                  </a:cubicBezTo>
                  <a:cubicBezTo>
                    <a:pt x="12304" y="5597"/>
                    <a:pt x="12281" y="5643"/>
                    <a:pt x="12395" y="5848"/>
                  </a:cubicBezTo>
                  <a:cubicBezTo>
                    <a:pt x="12509" y="6054"/>
                    <a:pt x="12623" y="6282"/>
                    <a:pt x="12737" y="6487"/>
                  </a:cubicBezTo>
                  <a:cubicBezTo>
                    <a:pt x="12623" y="6556"/>
                    <a:pt x="12509" y="6602"/>
                    <a:pt x="12395" y="6670"/>
                  </a:cubicBezTo>
                  <a:cubicBezTo>
                    <a:pt x="12441" y="6830"/>
                    <a:pt x="12532" y="6990"/>
                    <a:pt x="12486" y="7104"/>
                  </a:cubicBezTo>
                  <a:cubicBezTo>
                    <a:pt x="12441" y="7195"/>
                    <a:pt x="12258" y="7264"/>
                    <a:pt x="12144" y="7355"/>
                  </a:cubicBezTo>
                  <a:cubicBezTo>
                    <a:pt x="12236" y="7368"/>
                    <a:pt x="12328" y="7374"/>
                    <a:pt x="12419" y="7374"/>
                  </a:cubicBezTo>
                  <a:cubicBezTo>
                    <a:pt x="12795" y="7374"/>
                    <a:pt x="13166" y="7281"/>
                    <a:pt x="13549" y="7281"/>
                  </a:cubicBezTo>
                  <a:cubicBezTo>
                    <a:pt x="13695" y="7281"/>
                    <a:pt x="13842" y="7294"/>
                    <a:pt x="13993" y="7332"/>
                  </a:cubicBezTo>
                  <a:cubicBezTo>
                    <a:pt x="13879" y="7652"/>
                    <a:pt x="13628" y="7720"/>
                    <a:pt x="13399" y="7788"/>
                  </a:cubicBezTo>
                  <a:cubicBezTo>
                    <a:pt x="13194" y="7857"/>
                    <a:pt x="12943" y="7857"/>
                    <a:pt x="12737" y="7880"/>
                  </a:cubicBezTo>
                  <a:cubicBezTo>
                    <a:pt x="12703" y="7891"/>
                    <a:pt x="12669" y="7897"/>
                    <a:pt x="12640" y="7897"/>
                  </a:cubicBezTo>
                  <a:cubicBezTo>
                    <a:pt x="12612" y="7897"/>
                    <a:pt x="12589" y="7891"/>
                    <a:pt x="12578" y="7880"/>
                  </a:cubicBezTo>
                  <a:cubicBezTo>
                    <a:pt x="12235" y="7629"/>
                    <a:pt x="11756" y="7652"/>
                    <a:pt x="11413" y="7423"/>
                  </a:cubicBezTo>
                  <a:cubicBezTo>
                    <a:pt x="11231" y="7309"/>
                    <a:pt x="11208" y="7241"/>
                    <a:pt x="11322" y="7081"/>
                  </a:cubicBezTo>
                  <a:cubicBezTo>
                    <a:pt x="11459" y="6898"/>
                    <a:pt x="11596" y="6693"/>
                    <a:pt x="11665" y="6487"/>
                  </a:cubicBezTo>
                  <a:cubicBezTo>
                    <a:pt x="11756" y="6168"/>
                    <a:pt x="11802" y="5803"/>
                    <a:pt x="11870" y="5460"/>
                  </a:cubicBezTo>
                  <a:cubicBezTo>
                    <a:pt x="11893" y="5301"/>
                    <a:pt x="11756" y="5232"/>
                    <a:pt x="11619" y="5164"/>
                  </a:cubicBezTo>
                  <a:cubicBezTo>
                    <a:pt x="11619" y="5278"/>
                    <a:pt x="11596" y="5369"/>
                    <a:pt x="11596" y="5483"/>
                  </a:cubicBezTo>
                  <a:cubicBezTo>
                    <a:pt x="11619" y="6054"/>
                    <a:pt x="11436" y="6556"/>
                    <a:pt x="11048" y="6990"/>
                  </a:cubicBezTo>
                  <a:cubicBezTo>
                    <a:pt x="10957" y="7104"/>
                    <a:pt x="10866" y="7241"/>
                    <a:pt x="10752" y="7400"/>
                  </a:cubicBezTo>
                  <a:cubicBezTo>
                    <a:pt x="11413" y="7606"/>
                    <a:pt x="12053" y="7766"/>
                    <a:pt x="12349" y="8450"/>
                  </a:cubicBezTo>
                  <a:cubicBezTo>
                    <a:pt x="12227" y="8559"/>
                    <a:pt x="12104" y="8611"/>
                    <a:pt x="11977" y="8611"/>
                  </a:cubicBezTo>
                  <a:cubicBezTo>
                    <a:pt x="11891" y="8611"/>
                    <a:pt x="11802" y="8588"/>
                    <a:pt x="11710" y="8542"/>
                  </a:cubicBezTo>
                  <a:cubicBezTo>
                    <a:pt x="11482" y="8428"/>
                    <a:pt x="11277" y="8291"/>
                    <a:pt x="11071" y="8131"/>
                  </a:cubicBezTo>
                  <a:cubicBezTo>
                    <a:pt x="10877" y="8014"/>
                    <a:pt x="10715" y="7815"/>
                    <a:pt x="10460" y="7815"/>
                  </a:cubicBezTo>
                  <a:cubicBezTo>
                    <a:pt x="10416" y="7815"/>
                    <a:pt x="10369" y="7821"/>
                    <a:pt x="10318" y="7834"/>
                  </a:cubicBezTo>
                  <a:cubicBezTo>
                    <a:pt x="10386" y="8085"/>
                    <a:pt x="10432" y="8336"/>
                    <a:pt x="10500" y="8587"/>
                  </a:cubicBezTo>
                  <a:cubicBezTo>
                    <a:pt x="10660" y="9090"/>
                    <a:pt x="10386" y="9706"/>
                    <a:pt x="9724" y="9957"/>
                  </a:cubicBezTo>
                  <a:cubicBezTo>
                    <a:pt x="9679" y="9729"/>
                    <a:pt x="9656" y="9523"/>
                    <a:pt x="9610" y="9295"/>
                  </a:cubicBezTo>
                  <a:cubicBezTo>
                    <a:pt x="9587" y="9090"/>
                    <a:pt x="9565" y="8884"/>
                    <a:pt x="9565" y="8656"/>
                  </a:cubicBezTo>
                  <a:cubicBezTo>
                    <a:pt x="9565" y="8450"/>
                    <a:pt x="9587" y="8245"/>
                    <a:pt x="9610" y="8040"/>
                  </a:cubicBezTo>
                  <a:cubicBezTo>
                    <a:pt x="9587" y="8017"/>
                    <a:pt x="9565" y="8017"/>
                    <a:pt x="9542" y="8017"/>
                  </a:cubicBezTo>
                  <a:cubicBezTo>
                    <a:pt x="9496" y="8085"/>
                    <a:pt x="9473" y="8177"/>
                    <a:pt x="9428" y="8245"/>
                  </a:cubicBezTo>
                  <a:cubicBezTo>
                    <a:pt x="9268" y="8542"/>
                    <a:pt x="9131" y="8861"/>
                    <a:pt x="8926" y="9135"/>
                  </a:cubicBezTo>
                  <a:cubicBezTo>
                    <a:pt x="8834" y="9249"/>
                    <a:pt x="8629" y="9226"/>
                    <a:pt x="8423" y="9272"/>
                  </a:cubicBezTo>
                  <a:cubicBezTo>
                    <a:pt x="8492" y="8838"/>
                    <a:pt x="8560" y="8405"/>
                    <a:pt x="8629" y="7948"/>
                  </a:cubicBezTo>
                  <a:cubicBezTo>
                    <a:pt x="8674" y="7925"/>
                    <a:pt x="8743" y="7903"/>
                    <a:pt x="8880" y="7857"/>
                  </a:cubicBezTo>
                  <a:cubicBezTo>
                    <a:pt x="8743" y="7743"/>
                    <a:pt x="8629" y="7629"/>
                    <a:pt x="8515" y="7537"/>
                  </a:cubicBezTo>
                  <a:cubicBezTo>
                    <a:pt x="8286" y="7378"/>
                    <a:pt x="8081" y="7218"/>
                    <a:pt x="7876" y="7058"/>
                  </a:cubicBezTo>
                  <a:cubicBezTo>
                    <a:pt x="7807" y="6990"/>
                    <a:pt x="7761" y="6875"/>
                    <a:pt x="7716" y="6784"/>
                  </a:cubicBezTo>
                  <a:cubicBezTo>
                    <a:pt x="7739" y="6761"/>
                    <a:pt x="7739" y="6739"/>
                    <a:pt x="7739" y="6716"/>
                  </a:cubicBezTo>
                  <a:cubicBezTo>
                    <a:pt x="7967" y="6739"/>
                    <a:pt x="8195" y="6739"/>
                    <a:pt x="8423" y="6784"/>
                  </a:cubicBezTo>
                  <a:cubicBezTo>
                    <a:pt x="8652" y="6830"/>
                    <a:pt x="8880" y="6921"/>
                    <a:pt x="9131" y="6944"/>
                  </a:cubicBezTo>
                  <a:cubicBezTo>
                    <a:pt x="8903" y="6784"/>
                    <a:pt x="8834" y="6556"/>
                    <a:pt x="8789" y="6305"/>
                  </a:cubicBezTo>
                  <a:cubicBezTo>
                    <a:pt x="8766" y="6122"/>
                    <a:pt x="8743" y="5917"/>
                    <a:pt x="8560" y="5803"/>
                  </a:cubicBezTo>
                  <a:cubicBezTo>
                    <a:pt x="8516" y="5781"/>
                    <a:pt x="8536" y="5632"/>
                    <a:pt x="8517" y="5519"/>
                  </a:cubicBezTo>
                  <a:lnTo>
                    <a:pt x="8517" y="5519"/>
                  </a:lnTo>
                  <a:cubicBezTo>
                    <a:pt x="8524" y="5522"/>
                    <a:pt x="8531" y="5525"/>
                    <a:pt x="8537" y="5529"/>
                  </a:cubicBezTo>
                  <a:lnTo>
                    <a:pt x="8515" y="5506"/>
                  </a:lnTo>
                  <a:lnTo>
                    <a:pt x="8515" y="5506"/>
                  </a:lnTo>
                  <a:cubicBezTo>
                    <a:pt x="8516" y="5510"/>
                    <a:pt x="8516" y="5515"/>
                    <a:pt x="8517" y="5519"/>
                  </a:cubicBezTo>
                  <a:lnTo>
                    <a:pt x="8517" y="5519"/>
                  </a:lnTo>
                  <a:cubicBezTo>
                    <a:pt x="8433" y="5480"/>
                    <a:pt x="8350" y="5459"/>
                    <a:pt x="8286" y="5437"/>
                  </a:cubicBezTo>
                  <a:cubicBezTo>
                    <a:pt x="8156" y="5394"/>
                    <a:pt x="8026" y="5330"/>
                    <a:pt x="7896" y="5285"/>
                  </a:cubicBezTo>
                  <a:lnTo>
                    <a:pt x="7896" y="5285"/>
                  </a:lnTo>
                  <a:cubicBezTo>
                    <a:pt x="7874" y="5109"/>
                    <a:pt x="7853" y="4954"/>
                    <a:pt x="7876" y="4798"/>
                  </a:cubicBezTo>
                  <a:cubicBezTo>
                    <a:pt x="7876" y="4479"/>
                    <a:pt x="7830" y="4388"/>
                    <a:pt x="7533" y="4342"/>
                  </a:cubicBezTo>
                  <a:cubicBezTo>
                    <a:pt x="7351" y="4296"/>
                    <a:pt x="7168" y="4296"/>
                    <a:pt x="6985" y="4273"/>
                  </a:cubicBezTo>
                  <a:cubicBezTo>
                    <a:pt x="6848" y="4251"/>
                    <a:pt x="6689" y="4273"/>
                    <a:pt x="6620" y="4114"/>
                  </a:cubicBezTo>
                  <a:cubicBezTo>
                    <a:pt x="6506" y="4159"/>
                    <a:pt x="6369" y="4205"/>
                    <a:pt x="6255" y="4273"/>
                  </a:cubicBezTo>
                  <a:cubicBezTo>
                    <a:pt x="6138" y="4379"/>
                    <a:pt x="6021" y="4436"/>
                    <a:pt x="5894" y="4436"/>
                  </a:cubicBezTo>
                  <a:cubicBezTo>
                    <a:pt x="5774" y="4436"/>
                    <a:pt x="5646" y="4385"/>
                    <a:pt x="5502" y="4273"/>
                  </a:cubicBezTo>
                  <a:cubicBezTo>
                    <a:pt x="5730" y="3315"/>
                    <a:pt x="6209" y="2470"/>
                    <a:pt x="6894" y="1671"/>
                  </a:cubicBezTo>
                  <a:cubicBezTo>
                    <a:pt x="6963" y="1785"/>
                    <a:pt x="7031" y="1854"/>
                    <a:pt x="7054" y="1945"/>
                  </a:cubicBezTo>
                  <a:cubicBezTo>
                    <a:pt x="7214" y="2630"/>
                    <a:pt x="7145" y="3292"/>
                    <a:pt x="6666" y="3863"/>
                  </a:cubicBezTo>
                  <a:cubicBezTo>
                    <a:pt x="6597" y="3954"/>
                    <a:pt x="6552" y="4022"/>
                    <a:pt x="6620" y="4114"/>
                  </a:cubicBezTo>
                  <a:cubicBezTo>
                    <a:pt x="6963" y="4091"/>
                    <a:pt x="7054" y="3794"/>
                    <a:pt x="7145" y="3543"/>
                  </a:cubicBezTo>
                  <a:cubicBezTo>
                    <a:pt x="7259" y="3246"/>
                    <a:pt x="7351" y="2904"/>
                    <a:pt x="7351" y="2584"/>
                  </a:cubicBezTo>
                  <a:cubicBezTo>
                    <a:pt x="7351" y="2310"/>
                    <a:pt x="7236" y="2014"/>
                    <a:pt x="7145" y="1763"/>
                  </a:cubicBezTo>
                  <a:cubicBezTo>
                    <a:pt x="7100" y="1648"/>
                    <a:pt x="6917" y="1580"/>
                    <a:pt x="6803" y="1580"/>
                  </a:cubicBezTo>
                  <a:cubicBezTo>
                    <a:pt x="6643" y="1580"/>
                    <a:pt x="6483" y="1626"/>
                    <a:pt x="6415" y="1831"/>
                  </a:cubicBezTo>
                  <a:cubicBezTo>
                    <a:pt x="6369" y="1968"/>
                    <a:pt x="6255" y="2059"/>
                    <a:pt x="6141" y="2173"/>
                  </a:cubicBezTo>
                  <a:cubicBezTo>
                    <a:pt x="6072" y="2242"/>
                    <a:pt x="6004" y="2310"/>
                    <a:pt x="5890" y="2425"/>
                  </a:cubicBezTo>
                  <a:cubicBezTo>
                    <a:pt x="5867" y="2288"/>
                    <a:pt x="5844" y="2173"/>
                    <a:pt x="5821" y="2059"/>
                  </a:cubicBezTo>
                  <a:cubicBezTo>
                    <a:pt x="5798" y="1831"/>
                    <a:pt x="5776" y="1603"/>
                    <a:pt x="5730" y="1375"/>
                  </a:cubicBezTo>
                  <a:cubicBezTo>
                    <a:pt x="5676" y="1177"/>
                    <a:pt x="5552" y="1079"/>
                    <a:pt x="5390" y="1079"/>
                  </a:cubicBezTo>
                  <a:cubicBezTo>
                    <a:pt x="5346" y="1079"/>
                    <a:pt x="5300" y="1086"/>
                    <a:pt x="5251" y="1101"/>
                  </a:cubicBezTo>
                  <a:cubicBezTo>
                    <a:pt x="4840" y="1260"/>
                    <a:pt x="4497" y="1466"/>
                    <a:pt x="4360" y="1922"/>
                  </a:cubicBezTo>
                  <a:cubicBezTo>
                    <a:pt x="4315" y="2059"/>
                    <a:pt x="4201" y="2151"/>
                    <a:pt x="4132" y="2265"/>
                  </a:cubicBezTo>
                  <a:cubicBezTo>
                    <a:pt x="4064" y="2379"/>
                    <a:pt x="3995" y="2470"/>
                    <a:pt x="3927" y="2607"/>
                  </a:cubicBezTo>
                  <a:cubicBezTo>
                    <a:pt x="3881" y="2607"/>
                    <a:pt x="3767" y="2630"/>
                    <a:pt x="3676" y="2630"/>
                  </a:cubicBezTo>
                  <a:cubicBezTo>
                    <a:pt x="4041" y="3132"/>
                    <a:pt x="4406" y="3611"/>
                    <a:pt x="4771" y="4091"/>
                  </a:cubicBezTo>
                  <a:cubicBezTo>
                    <a:pt x="4683" y="4238"/>
                    <a:pt x="4585" y="4290"/>
                    <a:pt x="4490" y="4290"/>
                  </a:cubicBezTo>
                  <a:cubicBezTo>
                    <a:pt x="4437" y="4290"/>
                    <a:pt x="4386" y="4275"/>
                    <a:pt x="4338" y="4251"/>
                  </a:cubicBezTo>
                  <a:cubicBezTo>
                    <a:pt x="3767" y="3954"/>
                    <a:pt x="3151" y="3748"/>
                    <a:pt x="2717" y="3246"/>
                  </a:cubicBezTo>
                  <a:cubicBezTo>
                    <a:pt x="2489" y="2972"/>
                    <a:pt x="2489" y="2630"/>
                    <a:pt x="2443" y="2310"/>
                  </a:cubicBezTo>
                  <a:cubicBezTo>
                    <a:pt x="2420" y="2219"/>
                    <a:pt x="2580" y="2105"/>
                    <a:pt x="2649" y="1991"/>
                  </a:cubicBezTo>
                  <a:cubicBezTo>
                    <a:pt x="2877" y="2151"/>
                    <a:pt x="3082" y="2265"/>
                    <a:pt x="3311" y="2425"/>
                  </a:cubicBezTo>
                  <a:cubicBezTo>
                    <a:pt x="3180" y="2034"/>
                    <a:pt x="2947" y="1829"/>
                    <a:pt x="2690" y="1829"/>
                  </a:cubicBezTo>
                  <a:cubicBezTo>
                    <a:pt x="2676" y="1829"/>
                    <a:pt x="2662" y="1830"/>
                    <a:pt x="2649" y="1831"/>
                  </a:cubicBezTo>
                  <a:cubicBezTo>
                    <a:pt x="2352" y="1877"/>
                    <a:pt x="2146" y="2196"/>
                    <a:pt x="2192" y="2516"/>
                  </a:cubicBezTo>
                  <a:cubicBezTo>
                    <a:pt x="2261" y="2950"/>
                    <a:pt x="2397" y="3338"/>
                    <a:pt x="2786" y="3611"/>
                  </a:cubicBezTo>
                  <a:cubicBezTo>
                    <a:pt x="2945" y="3703"/>
                    <a:pt x="3128" y="3794"/>
                    <a:pt x="3311" y="3908"/>
                  </a:cubicBezTo>
                  <a:cubicBezTo>
                    <a:pt x="3539" y="4045"/>
                    <a:pt x="3767" y="4182"/>
                    <a:pt x="3995" y="4319"/>
                  </a:cubicBezTo>
                  <a:cubicBezTo>
                    <a:pt x="4018" y="4342"/>
                    <a:pt x="4041" y="4410"/>
                    <a:pt x="4132" y="4502"/>
                  </a:cubicBezTo>
                  <a:cubicBezTo>
                    <a:pt x="3950" y="4456"/>
                    <a:pt x="3858" y="4433"/>
                    <a:pt x="3767" y="4410"/>
                  </a:cubicBezTo>
                  <a:cubicBezTo>
                    <a:pt x="3265" y="4319"/>
                    <a:pt x="2740" y="4228"/>
                    <a:pt x="2238" y="4136"/>
                  </a:cubicBezTo>
                  <a:lnTo>
                    <a:pt x="2238" y="4136"/>
                  </a:lnTo>
                  <a:cubicBezTo>
                    <a:pt x="2489" y="4205"/>
                    <a:pt x="2740" y="4273"/>
                    <a:pt x="2991" y="4319"/>
                  </a:cubicBezTo>
                  <a:cubicBezTo>
                    <a:pt x="3470" y="4433"/>
                    <a:pt x="3927" y="4524"/>
                    <a:pt x="4383" y="4639"/>
                  </a:cubicBezTo>
                  <a:cubicBezTo>
                    <a:pt x="4475" y="4661"/>
                    <a:pt x="4543" y="4753"/>
                    <a:pt x="4612" y="4798"/>
                  </a:cubicBezTo>
                  <a:cubicBezTo>
                    <a:pt x="4634" y="4821"/>
                    <a:pt x="4680" y="4844"/>
                    <a:pt x="4726" y="4890"/>
                  </a:cubicBezTo>
                  <a:cubicBezTo>
                    <a:pt x="4657" y="4981"/>
                    <a:pt x="4612" y="5095"/>
                    <a:pt x="4520" y="5164"/>
                  </a:cubicBezTo>
                  <a:cubicBezTo>
                    <a:pt x="4269" y="5346"/>
                    <a:pt x="4018" y="5552"/>
                    <a:pt x="3721" y="5689"/>
                  </a:cubicBezTo>
                  <a:cubicBezTo>
                    <a:pt x="3517" y="5791"/>
                    <a:pt x="3299" y="5836"/>
                    <a:pt x="3079" y="5836"/>
                  </a:cubicBezTo>
                  <a:cubicBezTo>
                    <a:pt x="2904" y="5836"/>
                    <a:pt x="2729" y="5807"/>
                    <a:pt x="2557" y="5757"/>
                  </a:cubicBezTo>
                  <a:cubicBezTo>
                    <a:pt x="2215" y="5689"/>
                    <a:pt x="2055" y="5392"/>
                    <a:pt x="1964" y="5072"/>
                  </a:cubicBezTo>
                  <a:cubicBezTo>
                    <a:pt x="1918" y="5004"/>
                    <a:pt x="1918" y="4913"/>
                    <a:pt x="1895" y="4844"/>
                  </a:cubicBezTo>
                  <a:lnTo>
                    <a:pt x="1827" y="4821"/>
                  </a:lnTo>
                  <a:cubicBezTo>
                    <a:pt x="1827" y="4913"/>
                    <a:pt x="1781" y="5004"/>
                    <a:pt x="1804" y="5095"/>
                  </a:cubicBezTo>
                  <a:cubicBezTo>
                    <a:pt x="1873" y="5415"/>
                    <a:pt x="1964" y="5734"/>
                    <a:pt x="2306" y="5848"/>
                  </a:cubicBezTo>
                  <a:cubicBezTo>
                    <a:pt x="2649" y="5940"/>
                    <a:pt x="2991" y="6008"/>
                    <a:pt x="3333" y="6077"/>
                  </a:cubicBezTo>
                  <a:cubicBezTo>
                    <a:pt x="3349" y="6084"/>
                    <a:pt x="3361" y="6087"/>
                    <a:pt x="3372" y="6087"/>
                  </a:cubicBezTo>
                  <a:cubicBezTo>
                    <a:pt x="3394" y="6087"/>
                    <a:pt x="3409" y="6077"/>
                    <a:pt x="3425" y="6077"/>
                  </a:cubicBezTo>
                  <a:cubicBezTo>
                    <a:pt x="3721" y="5871"/>
                    <a:pt x="4018" y="5689"/>
                    <a:pt x="4292" y="5506"/>
                  </a:cubicBezTo>
                  <a:cubicBezTo>
                    <a:pt x="4315" y="5483"/>
                    <a:pt x="4360" y="5483"/>
                    <a:pt x="4383" y="5460"/>
                  </a:cubicBezTo>
                  <a:cubicBezTo>
                    <a:pt x="4406" y="5437"/>
                    <a:pt x="4429" y="5415"/>
                    <a:pt x="4452" y="5369"/>
                  </a:cubicBezTo>
                  <a:cubicBezTo>
                    <a:pt x="4475" y="5392"/>
                    <a:pt x="4497" y="5415"/>
                    <a:pt x="4497" y="5415"/>
                  </a:cubicBezTo>
                  <a:cubicBezTo>
                    <a:pt x="4475" y="5437"/>
                    <a:pt x="4452" y="5483"/>
                    <a:pt x="4429" y="5506"/>
                  </a:cubicBezTo>
                  <a:cubicBezTo>
                    <a:pt x="4246" y="5780"/>
                    <a:pt x="4087" y="6054"/>
                    <a:pt x="3927" y="6350"/>
                  </a:cubicBezTo>
                  <a:cubicBezTo>
                    <a:pt x="3904" y="6373"/>
                    <a:pt x="3881" y="6396"/>
                    <a:pt x="3835" y="6396"/>
                  </a:cubicBezTo>
                  <a:cubicBezTo>
                    <a:pt x="3470" y="6556"/>
                    <a:pt x="3425" y="6761"/>
                    <a:pt x="3699" y="7058"/>
                  </a:cubicBezTo>
                  <a:cubicBezTo>
                    <a:pt x="3721" y="7081"/>
                    <a:pt x="3767" y="7127"/>
                    <a:pt x="3790" y="7149"/>
                  </a:cubicBezTo>
                  <a:cubicBezTo>
                    <a:pt x="3961" y="7335"/>
                    <a:pt x="4160" y="7423"/>
                    <a:pt x="4380" y="7423"/>
                  </a:cubicBezTo>
                  <a:cubicBezTo>
                    <a:pt x="4511" y="7423"/>
                    <a:pt x="4649" y="7392"/>
                    <a:pt x="4794" y="7332"/>
                  </a:cubicBezTo>
                  <a:cubicBezTo>
                    <a:pt x="5433" y="7058"/>
                    <a:pt x="5730" y="6556"/>
                    <a:pt x="5730" y="5871"/>
                  </a:cubicBezTo>
                  <a:cubicBezTo>
                    <a:pt x="5730" y="5848"/>
                    <a:pt x="5753" y="5826"/>
                    <a:pt x="5776" y="5757"/>
                  </a:cubicBezTo>
                  <a:cubicBezTo>
                    <a:pt x="5935" y="5826"/>
                    <a:pt x="6095" y="5917"/>
                    <a:pt x="6255" y="5985"/>
                  </a:cubicBezTo>
                  <a:cubicBezTo>
                    <a:pt x="6575" y="6122"/>
                    <a:pt x="6871" y="6236"/>
                    <a:pt x="7191" y="6373"/>
                  </a:cubicBezTo>
                  <a:cubicBezTo>
                    <a:pt x="7351" y="6442"/>
                    <a:pt x="7442" y="6579"/>
                    <a:pt x="7419" y="6761"/>
                  </a:cubicBezTo>
                  <a:cubicBezTo>
                    <a:pt x="7419" y="6967"/>
                    <a:pt x="7510" y="7104"/>
                    <a:pt x="7647" y="7218"/>
                  </a:cubicBezTo>
                  <a:cubicBezTo>
                    <a:pt x="7921" y="7446"/>
                    <a:pt x="8195" y="7652"/>
                    <a:pt x="8469" y="7903"/>
                  </a:cubicBezTo>
                  <a:cubicBezTo>
                    <a:pt x="8218" y="7925"/>
                    <a:pt x="8058" y="7925"/>
                    <a:pt x="7876" y="7948"/>
                  </a:cubicBezTo>
                  <a:cubicBezTo>
                    <a:pt x="7870" y="7949"/>
                    <a:pt x="7863" y="7949"/>
                    <a:pt x="7856" y="7949"/>
                  </a:cubicBezTo>
                  <a:cubicBezTo>
                    <a:pt x="7647" y="7949"/>
                    <a:pt x="6960" y="7624"/>
                    <a:pt x="6894" y="7469"/>
                  </a:cubicBezTo>
                  <a:cubicBezTo>
                    <a:pt x="6871" y="7400"/>
                    <a:pt x="6917" y="7332"/>
                    <a:pt x="6917" y="7241"/>
                  </a:cubicBezTo>
                  <a:cubicBezTo>
                    <a:pt x="6917" y="6807"/>
                    <a:pt x="6734" y="6556"/>
                    <a:pt x="6323" y="6442"/>
                  </a:cubicBezTo>
                  <a:cubicBezTo>
                    <a:pt x="6264" y="6422"/>
                    <a:pt x="6207" y="6412"/>
                    <a:pt x="6153" y="6412"/>
                  </a:cubicBezTo>
                  <a:cubicBezTo>
                    <a:pt x="5902" y="6412"/>
                    <a:pt x="5738" y="6624"/>
                    <a:pt x="5776" y="6944"/>
                  </a:cubicBezTo>
                  <a:cubicBezTo>
                    <a:pt x="5821" y="7195"/>
                    <a:pt x="6004" y="7355"/>
                    <a:pt x="6164" y="7537"/>
                  </a:cubicBezTo>
                  <a:cubicBezTo>
                    <a:pt x="6643" y="7606"/>
                    <a:pt x="6757" y="7674"/>
                    <a:pt x="6826" y="7903"/>
                  </a:cubicBezTo>
                  <a:cubicBezTo>
                    <a:pt x="6725" y="7907"/>
                    <a:pt x="6645" y="7911"/>
                    <a:pt x="6579" y="7911"/>
                  </a:cubicBezTo>
                  <a:cubicBezTo>
                    <a:pt x="6316" y="7911"/>
                    <a:pt x="6287" y="7852"/>
                    <a:pt x="6141" y="7560"/>
                  </a:cubicBezTo>
                  <a:cubicBezTo>
                    <a:pt x="6050" y="7515"/>
                    <a:pt x="5958" y="7492"/>
                    <a:pt x="5890" y="7446"/>
                  </a:cubicBezTo>
                  <a:cubicBezTo>
                    <a:pt x="5823" y="7389"/>
                    <a:pt x="5764" y="7363"/>
                    <a:pt x="5708" y="7363"/>
                  </a:cubicBezTo>
                  <a:cubicBezTo>
                    <a:pt x="5630" y="7363"/>
                    <a:pt x="5558" y="7412"/>
                    <a:pt x="5479" y="7492"/>
                  </a:cubicBezTo>
                  <a:cubicBezTo>
                    <a:pt x="5753" y="7652"/>
                    <a:pt x="5844" y="7880"/>
                    <a:pt x="5776" y="8177"/>
                  </a:cubicBezTo>
                  <a:cubicBezTo>
                    <a:pt x="5525" y="8336"/>
                    <a:pt x="5205" y="8177"/>
                    <a:pt x="4977" y="8382"/>
                  </a:cubicBezTo>
                  <a:cubicBezTo>
                    <a:pt x="5160" y="8402"/>
                    <a:pt x="5348" y="8432"/>
                    <a:pt x="5532" y="8432"/>
                  </a:cubicBezTo>
                  <a:cubicBezTo>
                    <a:pt x="5761" y="8432"/>
                    <a:pt x="5984" y="8386"/>
                    <a:pt x="6186" y="8222"/>
                  </a:cubicBezTo>
                  <a:cubicBezTo>
                    <a:pt x="6186" y="8222"/>
                    <a:pt x="6209" y="8199"/>
                    <a:pt x="6232" y="8199"/>
                  </a:cubicBezTo>
                  <a:cubicBezTo>
                    <a:pt x="6666" y="8222"/>
                    <a:pt x="7122" y="8177"/>
                    <a:pt x="7533" y="8336"/>
                  </a:cubicBezTo>
                  <a:cubicBezTo>
                    <a:pt x="7465" y="8359"/>
                    <a:pt x="7396" y="8405"/>
                    <a:pt x="7328" y="8450"/>
                  </a:cubicBezTo>
                  <a:cubicBezTo>
                    <a:pt x="7236" y="8496"/>
                    <a:pt x="7122" y="8565"/>
                    <a:pt x="7031" y="8633"/>
                  </a:cubicBezTo>
                  <a:lnTo>
                    <a:pt x="7031" y="8610"/>
                  </a:lnTo>
                  <a:cubicBezTo>
                    <a:pt x="6963" y="8633"/>
                    <a:pt x="6894" y="8656"/>
                    <a:pt x="6848" y="8701"/>
                  </a:cubicBezTo>
                  <a:lnTo>
                    <a:pt x="6848" y="8679"/>
                  </a:lnTo>
                  <a:cubicBezTo>
                    <a:pt x="6803" y="8724"/>
                    <a:pt x="6780" y="8793"/>
                    <a:pt x="6734" y="8793"/>
                  </a:cubicBezTo>
                  <a:cubicBezTo>
                    <a:pt x="6483" y="8816"/>
                    <a:pt x="6209" y="8816"/>
                    <a:pt x="5958" y="8838"/>
                  </a:cubicBezTo>
                  <a:cubicBezTo>
                    <a:pt x="5525" y="8861"/>
                    <a:pt x="5137" y="8930"/>
                    <a:pt x="4817" y="9249"/>
                  </a:cubicBezTo>
                  <a:cubicBezTo>
                    <a:pt x="4798" y="9287"/>
                    <a:pt x="4779" y="9340"/>
                    <a:pt x="4773" y="9396"/>
                  </a:cubicBezTo>
                  <a:lnTo>
                    <a:pt x="4773" y="9396"/>
                  </a:lnTo>
                  <a:cubicBezTo>
                    <a:pt x="5131" y="9208"/>
                    <a:pt x="5490" y="9042"/>
                    <a:pt x="5923" y="9042"/>
                  </a:cubicBezTo>
                  <a:cubicBezTo>
                    <a:pt x="5950" y="9042"/>
                    <a:pt x="5977" y="9043"/>
                    <a:pt x="6004" y="9044"/>
                  </a:cubicBezTo>
                  <a:cubicBezTo>
                    <a:pt x="6164" y="9044"/>
                    <a:pt x="6301" y="9044"/>
                    <a:pt x="6392" y="9204"/>
                  </a:cubicBezTo>
                  <a:cubicBezTo>
                    <a:pt x="6438" y="9295"/>
                    <a:pt x="6575" y="9386"/>
                    <a:pt x="6666" y="9386"/>
                  </a:cubicBezTo>
                  <a:cubicBezTo>
                    <a:pt x="6940" y="9386"/>
                    <a:pt x="7100" y="9569"/>
                    <a:pt x="7214" y="9751"/>
                  </a:cubicBezTo>
                  <a:cubicBezTo>
                    <a:pt x="7419" y="10048"/>
                    <a:pt x="7624" y="10345"/>
                    <a:pt x="7739" y="10687"/>
                  </a:cubicBezTo>
                  <a:cubicBezTo>
                    <a:pt x="7830" y="10893"/>
                    <a:pt x="7898" y="11189"/>
                    <a:pt x="7624" y="11441"/>
                  </a:cubicBezTo>
                  <a:cubicBezTo>
                    <a:pt x="7282" y="10984"/>
                    <a:pt x="7328" y="10368"/>
                    <a:pt x="6917" y="9934"/>
                  </a:cubicBezTo>
                  <a:cubicBezTo>
                    <a:pt x="6917" y="10162"/>
                    <a:pt x="6894" y="10368"/>
                    <a:pt x="6894" y="10550"/>
                  </a:cubicBezTo>
                  <a:cubicBezTo>
                    <a:pt x="6894" y="10687"/>
                    <a:pt x="6917" y="10801"/>
                    <a:pt x="6917" y="10938"/>
                  </a:cubicBezTo>
                  <a:cubicBezTo>
                    <a:pt x="6940" y="11463"/>
                    <a:pt x="6940" y="11463"/>
                    <a:pt x="6392" y="11692"/>
                  </a:cubicBezTo>
                  <a:cubicBezTo>
                    <a:pt x="6369" y="11532"/>
                    <a:pt x="6301" y="11395"/>
                    <a:pt x="6301" y="11235"/>
                  </a:cubicBezTo>
                  <a:cubicBezTo>
                    <a:pt x="6278" y="10893"/>
                    <a:pt x="6323" y="10528"/>
                    <a:pt x="6323" y="10185"/>
                  </a:cubicBezTo>
                  <a:cubicBezTo>
                    <a:pt x="6323" y="10048"/>
                    <a:pt x="6323" y="9934"/>
                    <a:pt x="6278" y="9820"/>
                  </a:cubicBezTo>
                  <a:cubicBezTo>
                    <a:pt x="5913" y="10185"/>
                    <a:pt x="5593" y="10596"/>
                    <a:pt x="5091" y="10824"/>
                  </a:cubicBezTo>
                  <a:cubicBezTo>
                    <a:pt x="5091" y="10254"/>
                    <a:pt x="4977" y="10345"/>
                    <a:pt x="6072" y="9318"/>
                  </a:cubicBezTo>
                  <a:lnTo>
                    <a:pt x="6072" y="9318"/>
                  </a:lnTo>
                  <a:cubicBezTo>
                    <a:pt x="5707" y="9363"/>
                    <a:pt x="5479" y="9546"/>
                    <a:pt x="5228" y="9683"/>
                  </a:cubicBezTo>
                  <a:cubicBezTo>
                    <a:pt x="5000" y="9820"/>
                    <a:pt x="4748" y="9957"/>
                    <a:pt x="4475" y="10117"/>
                  </a:cubicBezTo>
                  <a:cubicBezTo>
                    <a:pt x="4520" y="10208"/>
                    <a:pt x="4589" y="10322"/>
                    <a:pt x="4657" y="10436"/>
                  </a:cubicBezTo>
                  <a:cubicBezTo>
                    <a:pt x="4771" y="10345"/>
                    <a:pt x="4885" y="10254"/>
                    <a:pt x="5045" y="10139"/>
                  </a:cubicBezTo>
                  <a:lnTo>
                    <a:pt x="5045" y="10139"/>
                  </a:lnTo>
                  <a:cubicBezTo>
                    <a:pt x="5000" y="10368"/>
                    <a:pt x="4954" y="10550"/>
                    <a:pt x="4931" y="10756"/>
                  </a:cubicBezTo>
                  <a:cubicBezTo>
                    <a:pt x="4931" y="10912"/>
                    <a:pt x="4974" y="10982"/>
                    <a:pt x="5059" y="10982"/>
                  </a:cubicBezTo>
                  <a:cubicBezTo>
                    <a:pt x="5099" y="10982"/>
                    <a:pt x="5147" y="10967"/>
                    <a:pt x="5205" y="10938"/>
                  </a:cubicBezTo>
                  <a:cubicBezTo>
                    <a:pt x="5410" y="10824"/>
                    <a:pt x="5593" y="10687"/>
                    <a:pt x="5776" y="10550"/>
                  </a:cubicBezTo>
                  <a:cubicBezTo>
                    <a:pt x="5867" y="10482"/>
                    <a:pt x="5958" y="10413"/>
                    <a:pt x="6072" y="10299"/>
                  </a:cubicBezTo>
                  <a:cubicBezTo>
                    <a:pt x="6072" y="10436"/>
                    <a:pt x="6095" y="10505"/>
                    <a:pt x="6095" y="10596"/>
                  </a:cubicBezTo>
                  <a:cubicBezTo>
                    <a:pt x="5981" y="11007"/>
                    <a:pt x="6141" y="11372"/>
                    <a:pt x="6301" y="11760"/>
                  </a:cubicBezTo>
                  <a:cubicBezTo>
                    <a:pt x="6415" y="12034"/>
                    <a:pt x="6506" y="12308"/>
                    <a:pt x="6620" y="12627"/>
                  </a:cubicBezTo>
                  <a:cubicBezTo>
                    <a:pt x="6458" y="12615"/>
                    <a:pt x="6303" y="12555"/>
                    <a:pt x="6155" y="12555"/>
                  </a:cubicBezTo>
                  <a:cubicBezTo>
                    <a:pt x="6031" y="12555"/>
                    <a:pt x="5912" y="12596"/>
                    <a:pt x="5798" y="12742"/>
                  </a:cubicBezTo>
                  <a:cubicBezTo>
                    <a:pt x="5847" y="12736"/>
                    <a:pt x="5894" y="12734"/>
                    <a:pt x="5940" y="12734"/>
                  </a:cubicBezTo>
                  <a:cubicBezTo>
                    <a:pt x="6476" y="12734"/>
                    <a:pt x="6835" y="13086"/>
                    <a:pt x="7214" y="13381"/>
                  </a:cubicBezTo>
                  <a:cubicBezTo>
                    <a:pt x="7191" y="13404"/>
                    <a:pt x="7191" y="13426"/>
                    <a:pt x="7191" y="13449"/>
                  </a:cubicBezTo>
                  <a:cubicBezTo>
                    <a:pt x="7115" y="13449"/>
                    <a:pt x="7039" y="13459"/>
                    <a:pt x="6969" y="13459"/>
                  </a:cubicBezTo>
                  <a:cubicBezTo>
                    <a:pt x="6935" y="13459"/>
                    <a:pt x="6902" y="13457"/>
                    <a:pt x="6871" y="13449"/>
                  </a:cubicBezTo>
                  <a:cubicBezTo>
                    <a:pt x="6666" y="13381"/>
                    <a:pt x="6460" y="13267"/>
                    <a:pt x="6278" y="13198"/>
                  </a:cubicBezTo>
                  <a:cubicBezTo>
                    <a:pt x="6141" y="13175"/>
                    <a:pt x="6027" y="13130"/>
                    <a:pt x="5890" y="13130"/>
                  </a:cubicBezTo>
                  <a:cubicBezTo>
                    <a:pt x="5639" y="13152"/>
                    <a:pt x="5525" y="13335"/>
                    <a:pt x="5547" y="13586"/>
                  </a:cubicBezTo>
                  <a:cubicBezTo>
                    <a:pt x="5570" y="13655"/>
                    <a:pt x="5570" y="13723"/>
                    <a:pt x="5593" y="13792"/>
                  </a:cubicBezTo>
                  <a:cubicBezTo>
                    <a:pt x="5502" y="13837"/>
                    <a:pt x="5410" y="13837"/>
                    <a:pt x="5342" y="13883"/>
                  </a:cubicBezTo>
                  <a:cubicBezTo>
                    <a:pt x="5289" y="13915"/>
                    <a:pt x="5241" y="13932"/>
                    <a:pt x="5193" y="13932"/>
                  </a:cubicBezTo>
                  <a:cubicBezTo>
                    <a:pt x="5138" y="13932"/>
                    <a:pt x="5084" y="13909"/>
                    <a:pt x="5022" y="13860"/>
                  </a:cubicBezTo>
                  <a:cubicBezTo>
                    <a:pt x="4931" y="13814"/>
                    <a:pt x="4817" y="13769"/>
                    <a:pt x="4703" y="13746"/>
                  </a:cubicBezTo>
                  <a:cubicBezTo>
                    <a:pt x="4656" y="13736"/>
                    <a:pt x="4604" y="13731"/>
                    <a:pt x="4557" y="13731"/>
                  </a:cubicBezTo>
                  <a:cubicBezTo>
                    <a:pt x="4491" y="13731"/>
                    <a:pt x="4433" y="13742"/>
                    <a:pt x="4406" y="13769"/>
                  </a:cubicBezTo>
                  <a:cubicBezTo>
                    <a:pt x="4360" y="13814"/>
                    <a:pt x="4360" y="13951"/>
                    <a:pt x="4383" y="14043"/>
                  </a:cubicBezTo>
                  <a:cubicBezTo>
                    <a:pt x="4452" y="14294"/>
                    <a:pt x="4520" y="14522"/>
                    <a:pt x="4612" y="14796"/>
                  </a:cubicBezTo>
                  <a:cubicBezTo>
                    <a:pt x="4657" y="14750"/>
                    <a:pt x="4748" y="14705"/>
                    <a:pt x="4817" y="14659"/>
                  </a:cubicBezTo>
                  <a:cubicBezTo>
                    <a:pt x="4726" y="14408"/>
                    <a:pt x="4634" y="14180"/>
                    <a:pt x="4543" y="13928"/>
                  </a:cubicBezTo>
                  <a:cubicBezTo>
                    <a:pt x="4794" y="13928"/>
                    <a:pt x="4908" y="14043"/>
                    <a:pt x="5022" y="14180"/>
                  </a:cubicBezTo>
                  <a:cubicBezTo>
                    <a:pt x="5388" y="14727"/>
                    <a:pt x="5776" y="15275"/>
                    <a:pt x="6141" y="15823"/>
                  </a:cubicBezTo>
                  <a:cubicBezTo>
                    <a:pt x="6164" y="15869"/>
                    <a:pt x="6186" y="15960"/>
                    <a:pt x="6209" y="16051"/>
                  </a:cubicBezTo>
                  <a:cubicBezTo>
                    <a:pt x="6118" y="16051"/>
                    <a:pt x="6072" y="16051"/>
                    <a:pt x="6027" y="16028"/>
                  </a:cubicBezTo>
                  <a:cubicBezTo>
                    <a:pt x="5730" y="15869"/>
                    <a:pt x="5433" y="15663"/>
                    <a:pt x="5114" y="15549"/>
                  </a:cubicBezTo>
                  <a:cubicBezTo>
                    <a:pt x="5042" y="15525"/>
                    <a:pt x="4965" y="15515"/>
                    <a:pt x="4885" y="15515"/>
                  </a:cubicBezTo>
                  <a:cubicBezTo>
                    <a:pt x="4736" y="15515"/>
                    <a:pt x="4578" y="15550"/>
                    <a:pt x="4429" y="15595"/>
                  </a:cubicBezTo>
                  <a:cubicBezTo>
                    <a:pt x="4368" y="15610"/>
                    <a:pt x="4312" y="15618"/>
                    <a:pt x="4259" y="15618"/>
                  </a:cubicBezTo>
                  <a:cubicBezTo>
                    <a:pt x="4153" y="15618"/>
                    <a:pt x="4056" y="15587"/>
                    <a:pt x="3950" y="15526"/>
                  </a:cubicBezTo>
                  <a:cubicBezTo>
                    <a:pt x="3803" y="15445"/>
                    <a:pt x="3644" y="15375"/>
                    <a:pt x="3474" y="15375"/>
                  </a:cubicBezTo>
                  <a:cubicBezTo>
                    <a:pt x="3406" y="15375"/>
                    <a:pt x="3337" y="15386"/>
                    <a:pt x="3265" y="15412"/>
                  </a:cubicBezTo>
                  <a:cubicBezTo>
                    <a:pt x="3242" y="15800"/>
                    <a:pt x="3767" y="16508"/>
                    <a:pt x="4109" y="16553"/>
                  </a:cubicBezTo>
                  <a:cubicBezTo>
                    <a:pt x="4132" y="16690"/>
                    <a:pt x="4155" y="16827"/>
                    <a:pt x="4178" y="16987"/>
                  </a:cubicBezTo>
                  <a:cubicBezTo>
                    <a:pt x="3630" y="16576"/>
                    <a:pt x="3059" y="16188"/>
                    <a:pt x="2717" y="15549"/>
                  </a:cubicBezTo>
                  <a:cubicBezTo>
                    <a:pt x="3082" y="15366"/>
                    <a:pt x="3333" y="15047"/>
                    <a:pt x="3493" y="14659"/>
                  </a:cubicBezTo>
                  <a:cubicBezTo>
                    <a:pt x="3584" y="14385"/>
                    <a:pt x="3699" y="14088"/>
                    <a:pt x="3584" y="13769"/>
                  </a:cubicBezTo>
                  <a:cubicBezTo>
                    <a:pt x="3527" y="13610"/>
                    <a:pt x="3460" y="13533"/>
                    <a:pt x="3360" y="13533"/>
                  </a:cubicBezTo>
                  <a:cubicBezTo>
                    <a:pt x="3303" y="13533"/>
                    <a:pt x="3234" y="13559"/>
                    <a:pt x="3151" y="13609"/>
                  </a:cubicBezTo>
                  <a:cubicBezTo>
                    <a:pt x="2968" y="13700"/>
                    <a:pt x="2786" y="13837"/>
                    <a:pt x="2580" y="13974"/>
                  </a:cubicBezTo>
                  <a:cubicBezTo>
                    <a:pt x="2512" y="13723"/>
                    <a:pt x="2443" y="13449"/>
                    <a:pt x="2352" y="13198"/>
                  </a:cubicBezTo>
                  <a:cubicBezTo>
                    <a:pt x="2329" y="13107"/>
                    <a:pt x="2283" y="13015"/>
                    <a:pt x="2238" y="12947"/>
                  </a:cubicBezTo>
                  <a:cubicBezTo>
                    <a:pt x="2131" y="12751"/>
                    <a:pt x="2010" y="12680"/>
                    <a:pt x="1854" y="12680"/>
                  </a:cubicBezTo>
                  <a:cubicBezTo>
                    <a:pt x="1810" y="12680"/>
                    <a:pt x="1763" y="12686"/>
                    <a:pt x="1713" y="12696"/>
                  </a:cubicBezTo>
                  <a:cubicBezTo>
                    <a:pt x="1439" y="12764"/>
                    <a:pt x="1302" y="12924"/>
                    <a:pt x="1302" y="13198"/>
                  </a:cubicBezTo>
                  <a:cubicBezTo>
                    <a:pt x="1279" y="13472"/>
                    <a:pt x="1325" y="13700"/>
                    <a:pt x="1484" y="13928"/>
                  </a:cubicBezTo>
                  <a:cubicBezTo>
                    <a:pt x="1576" y="14065"/>
                    <a:pt x="1644" y="14225"/>
                    <a:pt x="1667" y="14431"/>
                  </a:cubicBezTo>
                  <a:cubicBezTo>
                    <a:pt x="1599" y="14385"/>
                    <a:pt x="1507" y="14339"/>
                    <a:pt x="1416" y="14271"/>
                  </a:cubicBezTo>
                  <a:cubicBezTo>
                    <a:pt x="1200" y="14121"/>
                    <a:pt x="948" y="14069"/>
                    <a:pt x="694" y="14069"/>
                  </a:cubicBezTo>
                  <a:cubicBezTo>
                    <a:pt x="599" y="14069"/>
                    <a:pt x="505" y="14076"/>
                    <a:pt x="412" y="14088"/>
                  </a:cubicBezTo>
                  <a:cubicBezTo>
                    <a:pt x="183" y="14134"/>
                    <a:pt x="24" y="14294"/>
                    <a:pt x="24" y="14476"/>
                  </a:cubicBezTo>
                  <a:cubicBezTo>
                    <a:pt x="1" y="14636"/>
                    <a:pt x="115" y="14819"/>
                    <a:pt x="320" y="14910"/>
                  </a:cubicBezTo>
                  <a:cubicBezTo>
                    <a:pt x="617" y="15001"/>
                    <a:pt x="937" y="15070"/>
                    <a:pt x="1256" y="15230"/>
                  </a:cubicBezTo>
                  <a:cubicBezTo>
                    <a:pt x="868" y="15366"/>
                    <a:pt x="480" y="15481"/>
                    <a:pt x="92" y="15618"/>
                  </a:cubicBezTo>
                  <a:cubicBezTo>
                    <a:pt x="183" y="16074"/>
                    <a:pt x="457" y="16211"/>
                    <a:pt x="1256" y="16211"/>
                  </a:cubicBezTo>
                  <a:cubicBezTo>
                    <a:pt x="1142" y="16348"/>
                    <a:pt x="1051" y="16508"/>
                    <a:pt x="937" y="16622"/>
                  </a:cubicBezTo>
                  <a:cubicBezTo>
                    <a:pt x="777" y="16804"/>
                    <a:pt x="845" y="17010"/>
                    <a:pt x="914" y="17192"/>
                  </a:cubicBezTo>
                  <a:cubicBezTo>
                    <a:pt x="914" y="17261"/>
                    <a:pt x="982" y="17307"/>
                    <a:pt x="1051" y="17329"/>
                  </a:cubicBezTo>
                  <a:cubicBezTo>
                    <a:pt x="1104" y="17349"/>
                    <a:pt x="1165" y="17358"/>
                    <a:pt x="1230" y="17358"/>
                  </a:cubicBezTo>
                  <a:cubicBezTo>
                    <a:pt x="1466" y="17358"/>
                    <a:pt x="1747" y="17235"/>
                    <a:pt x="1873" y="17056"/>
                  </a:cubicBezTo>
                  <a:cubicBezTo>
                    <a:pt x="2032" y="16850"/>
                    <a:pt x="2169" y="16645"/>
                    <a:pt x="2306" y="16394"/>
                  </a:cubicBezTo>
                  <a:cubicBezTo>
                    <a:pt x="2466" y="16599"/>
                    <a:pt x="2580" y="16782"/>
                    <a:pt x="2740" y="16964"/>
                  </a:cubicBezTo>
                  <a:cubicBezTo>
                    <a:pt x="2808" y="17033"/>
                    <a:pt x="2968" y="17078"/>
                    <a:pt x="3082" y="17078"/>
                  </a:cubicBezTo>
                  <a:cubicBezTo>
                    <a:pt x="3128" y="17078"/>
                    <a:pt x="3196" y="16941"/>
                    <a:pt x="3242" y="16850"/>
                  </a:cubicBezTo>
                  <a:cubicBezTo>
                    <a:pt x="3265" y="16827"/>
                    <a:pt x="3265" y="16782"/>
                    <a:pt x="3288" y="16713"/>
                  </a:cubicBezTo>
                  <a:cubicBezTo>
                    <a:pt x="3607" y="16873"/>
                    <a:pt x="3904" y="17033"/>
                    <a:pt x="4269" y="17215"/>
                  </a:cubicBezTo>
                  <a:cubicBezTo>
                    <a:pt x="4018" y="17307"/>
                    <a:pt x="3813" y="17352"/>
                    <a:pt x="3630" y="17444"/>
                  </a:cubicBezTo>
                  <a:cubicBezTo>
                    <a:pt x="3447" y="17535"/>
                    <a:pt x="3265" y="17672"/>
                    <a:pt x="3082" y="17809"/>
                  </a:cubicBezTo>
                  <a:cubicBezTo>
                    <a:pt x="3364" y="18027"/>
                    <a:pt x="3676" y="18144"/>
                    <a:pt x="3975" y="18144"/>
                  </a:cubicBezTo>
                  <a:cubicBezTo>
                    <a:pt x="4208" y="18144"/>
                    <a:pt x="4434" y="18073"/>
                    <a:pt x="4634" y="17923"/>
                  </a:cubicBezTo>
                  <a:cubicBezTo>
                    <a:pt x="4931" y="17695"/>
                    <a:pt x="5251" y="17717"/>
                    <a:pt x="5547" y="17695"/>
                  </a:cubicBezTo>
                  <a:cubicBezTo>
                    <a:pt x="5593" y="17695"/>
                    <a:pt x="5662" y="17740"/>
                    <a:pt x="5707" y="17786"/>
                  </a:cubicBezTo>
                  <a:cubicBezTo>
                    <a:pt x="5821" y="17946"/>
                    <a:pt x="5935" y="18128"/>
                    <a:pt x="6072" y="18334"/>
                  </a:cubicBezTo>
                  <a:cubicBezTo>
                    <a:pt x="6015" y="18322"/>
                    <a:pt x="5958" y="18322"/>
                    <a:pt x="5904" y="18322"/>
                  </a:cubicBezTo>
                  <a:cubicBezTo>
                    <a:pt x="5850" y="18322"/>
                    <a:pt x="5798" y="18322"/>
                    <a:pt x="5753" y="18311"/>
                  </a:cubicBezTo>
                  <a:cubicBezTo>
                    <a:pt x="5685" y="18291"/>
                    <a:pt x="5613" y="18281"/>
                    <a:pt x="5539" y="18281"/>
                  </a:cubicBezTo>
                  <a:cubicBezTo>
                    <a:pt x="4944" y="18281"/>
                    <a:pt x="4201" y="18886"/>
                    <a:pt x="4018" y="19292"/>
                  </a:cubicBezTo>
                  <a:cubicBezTo>
                    <a:pt x="3950" y="19429"/>
                    <a:pt x="3927" y="19589"/>
                    <a:pt x="3950" y="19749"/>
                  </a:cubicBezTo>
                  <a:cubicBezTo>
                    <a:pt x="3997" y="19938"/>
                    <a:pt x="4099" y="20040"/>
                    <a:pt x="4240" y="20040"/>
                  </a:cubicBezTo>
                  <a:cubicBezTo>
                    <a:pt x="4303" y="20040"/>
                    <a:pt x="4374" y="20020"/>
                    <a:pt x="4452" y="19977"/>
                  </a:cubicBezTo>
                  <a:cubicBezTo>
                    <a:pt x="4840" y="19749"/>
                    <a:pt x="5228" y="19498"/>
                    <a:pt x="5639" y="19270"/>
                  </a:cubicBezTo>
                  <a:cubicBezTo>
                    <a:pt x="5776" y="19178"/>
                    <a:pt x="5913" y="19110"/>
                    <a:pt x="6050" y="19041"/>
                  </a:cubicBezTo>
                  <a:lnTo>
                    <a:pt x="6050" y="19041"/>
                  </a:lnTo>
                  <a:cubicBezTo>
                    <a:pt x="5981" y="19224"/>
                    <a:pt x="5890" y="19429"/>
                    <a:pt x="5844" y="19635"/>
                  </a:cubicBezTo>
                  <a:cubicBezTo>
                    <a:pt x="5821" y="19749"/>
                    <a:pt x="5844" y="19886"/>
                    <a:pt x="5844" y="20023"/>
                  </a:cubicBezTo>
                  <a:cubicBezTo>
                    <a:pt x="6506" y="19726"/>
                    <a:pt x="6757" y="19384"/>
                    <a:pt x="6734" y="18745"/>
                  </a:cubicBezTo>
                  <a:cubicBezTo>
                    <a:pt x="6748" y="18744"/>
                    <a:pt x="6761" y="18743"/>
                    <a:pt x="6774" y="18743"/>
                  </a:cubicBezTo>
                  <a:cubicBezTo>
                    <a:pt x="7140" y="18743"/>
                    <a:pt x="7384" y="19045"/>
                    <a:pt x="7693" y="19155"/>
                  </a:cubicBezTo>
                  <a:cubicBezTo>
                    <a:pt x="7373" y="19292"/>
                    <a:pt x="7008" y="19384"/>
                    <a:pt x="6734" y="19589"/>
                  </a:cubicBezTo>
                  <a:cubicBezTo>
                    <a:pt x="6255" y="19886"/>
                    <a:pt x="6004" y="20365"/>
                    <a:pt x="6072" y="20959"/>
                  </a:cubicBezTo>
                  <a:cubicBezTo>
                    <a:pt x="6090" y="21137"/>
                    <a:pt x="6150" y="21232"/>
                    <a:pt x="6284" y="21232"/>
                  </a:cubicBezTo>
                  <a:cubicBezTo>
                    <a:pt x="6322" y="21232"/>
                    <a:pt x="6365" y="21225"/>
                    <a:pt x="6415" y="21210"/>
                  </a:cubicBezTo>
                  <a:cubicBezTo>
                    <a:pt x="6711" y="21118"/>
                    <a:pt x="7031" y="21050"/>
                    <a:pt x="7305" y="20890"/>
                  </a:cubicBezTo>
                  <a:cubicBezTo>
                    <a:pt x="7533" y="20753"/>
                    <a:pt x="7670" y="20502"/>
                    <a:pt x="7830" y="20274"/>
                  </a:cubicBezTo>
                  <a:cubicBezTo>
                    <a:pt x="7944" y="20091"/>
                    <a:pt x="8035" y="19886"/>
                    <a:pt x="8127" y="19680"/>
                  </a:cubicBezTo>
                  <a:cubicBezTo>
                    <a:pt x="8181" y="19534"/>
                    <a:pt x="8236" y="19461"/>
                    <a:pt x="8361" y="19461"/>
                  </a:cubicBezTo>
                  <a:cubicBezTo>
                    <a:pt x="8392" y="19461"/>
                    <a:pt x="8428" y="19466"/>
                    <a:pt x="8469" y="19475"/>
                  </a:cubicBezTo>
                  <a:cubicBezTo>
                    <a:pt x="8994" y="19566"/>
                    <a:pt x="9496" y="19658"/>
                    <a:pt x="10021" y="19749"/>
                  </a:cubicBezTo>
                  <a:lnTo>
                    <a:pt x="10021" y="19734"/>
                  </a:lnTo>
                  <a:lnTo>
                    <a:pt x="10021" y="19734"/>
                  </a:lnTo>
                  <a:cubicBezTo>
                    <a:pt x="10286" y="19821"/>
                    <a:pt x="10531" y="19888"/>
                    <a:pt x="10797" y="19954"/>
                  </a:cubicBezTo>
                  <a:cubicBezTo>
                    <a:pt x="10808" y="19957"/>
                    <a:pt x="10819" y="19957"/>
                    <a:pt x="10830" y="19957"/>
                  </a:cubicBezTo>
                  <a:cubicBezTo>
                    <a:pt x="10889" y="19957"/>
                    <a:pt x="10948" y="19931"/>
                    <a:pt x="11011" y="19931"/>
                  </a:cubicBezTo>
                  <a:cubicBezTo>
                    <a:pt x="11059" y="19931"/>
                    <a:pt x="11109" y="19947"/>
                    <a:pt x="11162" y="20000"/>
                  </a:cubicBezTo>
                  <a:cubicBezTo>
                    <a:pt x="11277" y="20091"/>
                    <a:pt x="11482" y="20091"/>
                    <a:pt x="11619" y="20114"/>
                  </a:cubicBezTo>
                  <a:cubicBezTo>
                    <a:pt x="11779" y="20160"/>
                    <a:pt x="11938" y="20183"/>
                    <a:pt x="12098" y="20228"/>
                  </a:cubicBezTo>
                  <a:cubicBezTo>
                    <a:pt x="12121" y="20228"/>
                    <a:pt x="12144" y="20251"/>
                    <a:pt x="12212" y="20297"/>
                  </a:cubicBezTo>
                  <a:cubicBezTo>
                    <a:pt x="12075" y="20365"/>
                    <a:pt x="11984" y="20434"/>
                    <a:pt x="11870" y="20457"/>
                  </a:cubicBezTo>
                  <a:cubicBezTo>
                    <a:pt x="11413" y="20548"/>
                    <a:pt x="10957" y="20616"/>
                    <a:pt x="10478" y="20685"/>
                  </a:cubicBezTo>
                  <a:cubicBezTo>
                    <a:pt x="9930" y="20799"/>
                    <a:pt x="9451" y="21027"/>
                    <a:pt x="9131" y="21506"/>
                  </a:cubicBezTo>
                  <a:cubicBezTo>
                    <a:pt x="8948" y="21758"/>
                    <a:pt x="8971" y="22009"/>
                    <a:pt x="9040" y="22283"/>
                  </a:cubicBezTo>
                  <a:cubicBezTo>
                    <a:pt x="9062" y="22328"/>
                    <a:pt x="9131" y="22397"/>
                    <a:pt x="9199" y="22397"/>
                  </a:cubicBezTo>
                  <a:cubicBezTo>
                    <a:pt x="9348" y="22419"/>
                    <a:pt x="9496" y="22448"/>
                    <a:pt x="9642" y="22448"/>
                  </a:cubicBezTo>
                  <a:cubicBezTo>
                    <a:pt x="9787" y="22448"/>
                    <a:pt x="9930" y="22419"/>
                    <a:pt x="10067" y="22328"/>
                  </a:cubicBezTo>
                  <a:cubicBezTo>
                    <a:pt x="10409" y="22100"/>
                    <a:pt x="10752" y="21849"/>
                    <a:pt x="11094" y="21621"/>
                  </a:cubicBezTo>
                  <a:cubicBezTo>
                    <a:pt x="11162" y="21575"/>
                    <a:pt x="11254" y="21529"/>
                    <a:pt x="11345" y="21506"/>
                  </a:cubicBezTo>
                  <a:lnTo>
                    <a:pt x="11345" y="21506"/>
                  </a:lnTo>
                  <a:cubicBezTo>
                    <a:pt x="11140" y="21803"/>
                    <a:pt x="11231" y="22146"/>
                    <a:pt x="11254" y="22442"/>
                  </a:cubicBezTo>
                  <a:cubicBezTo>
                    <a:pt x="11277" y="22671"/>
                    <a:pt x="11436" y="22876"/>
                    <a:pt x="11550" y="23081"/>
                  </a:cubicBezTo>
                  <a:cubicBezTo>
                    <a:pt x="11619" y="23218"/>
                    <a:pt x="11710" y="23332"/>
                    <a:pt x="11824" y="23447"/>
                  </a:cubicBezTo>
                  <a:cubicBezTo>
                    <a:pt x="11881" y="23503"/>
                    <a:pt x="11968" y="23544"/>
                    <a:pt x="12048" y="23544"/>
                  </a:cubicBezTo>
                  <a:cubicBezTo>
                    <a:pt x="12065" y="23544"/>
                    <a:pt x="12082" y="23542"/>
                    <a:pt x="12098" y="23538"/>
                  </a:cubicBezTo>
                  <a:cubicBezTo>
                    <a:pt x="12167" y="23538"/>
                    <a:pt x="12212" y="23424"/>
                    <a:pt x="12235" y="23332"/>
                  </a:cubicBezTo>
                  <a:cubicBezTo>
                    <a:pt x="12395" y="22739"/>
                    <a:pt x="12372" y="22168"/>
                    <a:pt x="12167" y="21598"/>
                  </a:cubicBezTo>
                  <a:cubicBezTo>
                    <a:pt x="12075" y="21392"/>
                    <a:pt x="11961" y="21187"/>
                    <a:pt x="11870" y="20959"/>
                  </a:cubicBezTo>
                  <a:cubicBezTo>
                    <a:pt x="12238" y="20735"/>
                    <a:pt x="12599" y="20595"/>
                    <a:pt x="12970" y="20595"/>
                  </a:cubicBezTo>
                  <a:cubicBezTo>
                    <a:pt x="13242" y="20595"/>
                    <a:pt x="13520" y="20671"/>
                    <a:pt x="13810" y="20845"/>
                  </a:cubicBezTo>
                  <a:cubicBezTo>
                    <a:pt x="14312" y="21118"/>
                    <a:pt x="14837" y="21370"/>
                    <a:pt x="15339" y="21621"/>
                  </a:cubicBezTo>
                  <a:cubicBezTo>
                    <a:pt x="15454" y="21689"/>
                    <a:pt x="15545" y="21758"/>
                    <a:pt x="15636" y="21803"/>
                  </a:cubicBezTo>
                  <a:cubicBezTo>
                    <a:pt x="15807" y="21898"/>
                    <a:pt x="15963" y="21946"/>
                    <a:pt x="16142" y="21946"/>
                  </a:cubicBezTo>
                  <a:cubicBezTo>
                    <a:pt x="16178" y="21946"/>
                    <a:pt x="16214" y="21944"/>
                    <a:pt x="16252" y="21940"/>
                  </a:cubicBezTo>
                  <a:cubicBezTo>
                    <a:pt x="16526" y="21940"/>
                    <a:pt x="16800" y="22031"/>
                    <a:pt x="17051" y="22077"/>
                  </a:cubicBezTo>
                  <a:cubicBezTo>
                    <a:pt x="17097" y="22077"/>
                    <a:pt x="17143" y="22123"/>
                    <a:pt x="17188" y="22123"/>
                  </a:cubicBezTo>
                  <a:cubicBezTo>
                    <a:pt x="17805" y="22191"/>
                    <a:pt x="18330" y="22511"/>
                    <a:pt x="18855" y="22853"/>
                  </a:cubicBezTo>
                  <a:cubicBezTo>
                    <a:pt x="19106" y="23036"/>
                    <a:pt x="19334" y="23241"/>
                    <a:pt x="19516" y="23469"/>
                  </a:cubicBezTo>
                  <a:cubicBezTo>
                    <a:pt x="20156" y="24337"/>
                    <a:pt x="20863" y="25113"/>
                    <a:pt x="21708" y="25775"/>
                  </a:cubicBezTo>
                  <a:cubicBezTo>
                    <a:pt x="22050" y="26026"/>
                    <a:pt x="22301" y="26368"/>
                    <a:pt x="22598" y="26665"/>
                  </a:cubicBezTo>
                  <a:cubicBezTo>
                    <a:pt x="22639" y="26707"/>
                    <a:pt x="22706" y="26725"/>
                    <a:pt x="22785" y="26725"/>
                  </a:cubicBezTo>
                  <a:cubicBezTo>
                    <a:pt x="23187" y="26725"/>
                    <a:pt x="23937" y="26258"/>
                    <a:pt x="23671" y="25935"/>
                  </a:cubicBezTo>
                  <a:cubicBezTo>
                    <a:pt x="23922" y="25798"/>
                    <a:pt x="23785" y="25661"/>
                    <a:pt x="23671" y="25524"/>
                  </a:cubicBezTo>
                  <a:cubicBezTo>
                    <a:pt x="23351" y="25181"/>
                    <a:pt x="22986" y="24862"/>
                    <a:pt x="22689" y="24474"/>
                  </a:cubicBezTo>
                  <a:cubicBezTo>
                    <a:pt x="22096" y="23766"/>
                    <a:pt x="21297" y="23332"/>
                    <a:pt x="20589" y="22785"/>
                  </a:cubicBezTo>
                  <a:cubicBezTo>
                    <a:pt x="20293" y="22556"/>
                    <a:pt x="20064" y="22283"/>
                    <a:pt x="19813" y="22031"/>
                  </a:cubicBezTo>
                  <a:cubicBezTo>
                    <a:pt x="19494" y="21712"/>
                    <a:pt x="19197" y="21392"/>
                    <a:pt x="18900" y="21050"/>
                  </a:cubicBezTo>
                  <a:cubicBezTo>
                    <a:pt x="18672" y="20776"/>
                    <a:pt x="18467" y="20479"/>
                    <a:pt x="18238" y="20183"/>
                  </a:cubicBezTo>
                  <a:cubicBezTo>
                    <a:pt x="18170" y="20091"/>
                    <a:pt x="18124" y="20000"/>
                    <a:pt x="18078" y="19909"/>
                  </a:cubicBezTo>
                  <a:cubicBezTo>
                    <a:pt x="17668" y="19270"/>
                    <a:pt x="17257" y="18630"/>
                    <a:pt x="16846" y="17991"/>
                  </a:cubicBezTo>
                  <a:cubicBezTo>
                    <a:pt x="16618" y="17626"/>
                    <a:pt x="16389" y="17284"/>
                    <a:pt x="16184" y="16919"/>
                  </a:cubicBezTo>
                  <a:cubicBezTo>
                    <a:pt x="16181" y="16921"/>
                    <a:pt x="16178" y="16924"/>
                    <a:pt x="16176" y="16927"/>
                  </a:cubicBezTo>
                  <a:lnTo>
                    <a:pt x="16176" y="16927"/>
                  </a:lnTo>
                  <a:cubicBezTo>
                    <a:pt x="16113" y="16816"/>
                    <a:pt x="16089" y="16687"/>
                    <a:pt x="16001" y="16599"/>
                  </a:cubicBezTo>
                  <a:cubicBezTo>
                    <a:pt x="15819" y="16348"/>
                    <a:pt x="15819" y="16074"/>
                    <a:pt x="15842" y="15800"/>
                  </a:cubicBezTo>
                  <a:cubicBezTo>
                    <a:pt x="15842" y="15481"/>
                    <a:pt x="15933" y="15161"/>
                    <a:pt x="15842" y="14819"/>
                  </a:cubicBezTo>
                  <a:cubicBezTo>
                    <a:pt x="15819" y="14727"/>
                    <a:pt x="15864" y="14568"/>
                    <a:pt x="15956" y="14476"/>
                  </a:cubicBezTo>
                  <a:cubicBezTo>
                    <a:pt x="16207" y="14180"/>
                    <a:pt x="16504" y="13906"/>
                    <a:pt x="16777" y="13632"/>
                  </a:cubicBezTo>
                  <a:cubicBezTo>
                    <a:pt x="16800" y="13609"/>
                    <a:pt x="16846" y="13609"/>
                    <a:pt x="16892" y="13586"/>
                  </a:cubicBezTo>
                  <a:lnTo>
                    <a:pt x="16892" y="13586"/>
                  </a:lnTo>
                  <a:cubicBezTo>
                    <a:pt x="16869" y="13814"/>
                    <a:pt x="16846" y="13997"/>
                    <a:pt x="16823" y="14202"/>
                  </a:cubicBezTo>
                  <a:cubicBezTo>
                    <a:pt x="16823" y="14294"/>
                    <a:pt x="16800" y="14385"/>
                    <a:pt x="16800" y="14476"/>
                  </a:cubicBezTo>
                  <a:cubicBezTo>
                    <a:pt x="16830" y="14746"/>
                    <a:pt x="16899" y="14848"/>
                    <a:pt x="17047" y="14848"/>
                  </a:cubicBezTo>
                  <a:cubicBezTo>
                    <a:pt x="17124" y="14848"/>
                    <a:pt x="17222" y="14820"/>
                    <a:pt x="17348" y="14773"/>
                  </a:cubicBezTo>
                  <a:cubicBezTo>
                    <a:pt x="17919" y="14545"/>
                    <a:pt x="18147" y="14065"/>
                    <a:pt x="18421" y="13609"/>
                  </a:cubicBezTo>
                  <a:cubicBezTo>
                    <a:pt x="18444" y="13540"/>
                    <a:pt x="18467" y="13472"/>
                    <a:pt x="18512" y="13404"/>
                  </a:cubicBezTo>
                  <a:cubicBezTo>
                    <a:pt x="18649" y="13677"/>
                    <a:pt x="18763" y="13928"/>
                    <a:pt x="18877" y="14157"/>
                  </a:cubicBezTo>
                  <a:cubicBezTo>
                    <a:pt x="19014" y="14431"/>
                    <a:pt x="19243" y="14590"/>
                    <a:pt x="19494" y="14705"/>
                  </a:cubicBezTo>
                  <a:cubicBezTo>
                    <a:pt x="19548" y="14735"/>
                    <a:pt x="19610" y="14749"/>
                    <a:pt x="19676" y="14749"/>
                  </a:cubicBezTo>
                  <a:cubicBezTo>
                    <a:pt x="19858" y="14749"/>
                    <a:pt x="20067" y="14638"/>
                    <a:pt x="20201" y="14453"/>
                  </a:cubicBezTo>
                  <a:cubicBezTo>
                    <a:pt x="20315" y="14271"/>
                    <a:pt x="20293" y="14088"/>
                    <a:pt x="20110" y="13906"/>
                  </a:cubicBezTo>
                  <a:cubicBezTo>
                    <a:pt x="19927" y="13746"/>
                    <a:pt x="19722" y="13609"/>
                    <a:pt x="19516" y="13472"/>
                  </a:cubicBezTo>
                  <a:cubicBezTo>
                    <a:pt x="19243" y="13244"/>
                    <a:pt x="18991" y="13015"/>
                    <a:pt x="18718" y="12810"/>
                  </a:cubicBezTo>
                  <a:cubicBezTo>
                    <a:pt x="18718" y="12808"/>
                    <a:pt x="18718" y="12805"/>
                    <a:pt x="18718" y="12803"/>
                  </a:cubicBezTo>
                  <a:lnTo>
                    <a:pt x="18718" y="12803"/>
                  </a:lnTo>
                  <a:cubicBezTo>
                    <a:pt x="18778" y="12787"/>
                    <a:pt x="18837" y="12787"/>
                    <a:pt x="18877" y="12787"/>
                  </a:cubicBezTo>
                  <a:cubicBezTo>
                    <a:pt x="19174" y="12764"/>
                    <a:pt x="19448" y="12742"/>
                    <a:pt x="19745" y="12719"/>
                  </a:cubicBezTo>
                  <a:cubicBezTo>
                    <a:pt x="19950" y="12719"/>
                    <a:pt x="20156" y="12673"/>
                    <a:pt x="20384" y="12673"/>
                  </a:cubicBezTo>
                  <a:cubicBezTo>
                    <a:pt x="20438" y="12677"/>
                    <a:pt x="20485" y="12680"/>
                    <a:pt x="20527" y="12680"/>
                  </a:cubicBezTo>
                  <a:cubicBezTo>
                    <a:pt x="20728" y="12680"/>
                    <a:pt x="20791" y="12619"/>
                    <a:pt x="20886" y="12354"/>
                  </a:cubicBezTo>
                  <a:cubicBezTo>
                    <a:pt x="21114" y="11806"/>
                    <a:pt x="20795" y="11326"/>
                    <a:pt x="20178" y="11304"/>
                  </a:cubicBezTo>
                  <a:cubicBezTo>
                    <a:pt x="19676" y="11304"/>
                    <a:pt x="19288" y="11532"/>
                    <a:pt x="18855" y="11874"/>
                  </a:cubicBezTo>
                  <a:cubicBezTo>
                    <a:pt x="18900" y="11623"/>
                    <a:pt x="18923" y="11418"/>
                    <a:pt x="18946" y="11235"/>
                  </a:cubicBezTo>
                  <a:cubicBezTo>
                    <a:pt x="19014" y="10893"/>
                    <a:pt x="18946" y="10550"/>
                    <a:pt x="18786" y="10254"/>
                  </a:cubicBezTo>
                  <a:cubicBezTo>
                    <a:pt x="18718" y="10139"/>
                    <a:pt x="18558" y="10003"/>
                    <a:pt x="18421" y="10003"/>
                  </a:cubicBezTo>
                  <a:cubicBezTo>
                    <a:pt x="18307" y="10003"/>
                    <a:pt x="18193" y="10162"/>
                    <a:pt x="18101" y="10254"/>
                  </a:cubicBezTo>
                  <a:cubicBezTo>
                    <a:pt x="18010" y="10391"/>
                    <a:pt x="17827" y="11212"/>
                    <a:pt x="17805" y="11372"/>
                  </a:cubicBezTo>
                  <a:cubicBezTo>
                    <a:pt x="17805" y="11412"/>
                    <a:pt x="17787" y="11469"/>
                    <a:pt x="17767" y="11514"/>
                  </a:cubicBezTo>
                  <a:lnTo>
                    <a:pt x="17767" y="11514"/>
                  </a:lnTo>
                  <a:cubicBezTo>
                    <a:pt x="17683" y="11406"/>
                    <a:pt x="17617" y="11298"/>
                    <a:pt x="17531" y="11189"/>
                  </a:cubicBezTo>
                  <a:cubicBezTo>
                    <a:pt x="17434" y="11069"/>
                    <a:pt x="17351" y="11012"/>
                    <a:pt x="17260" y="11012"/>
                  </a:cubicBezTo>
                  <a:cubicBezTo>
                    <a:pt x="17178" y="11012"/>
                    <a:pt x="17091" y="11058"/>
                    <a:pt x="16983" y="11144"/>
                  </a:cubicBezTo>
                  <a:cubicBezTo>
                    <a:pt x="16755" y="11326"/>
                    <a:pt x="16549" y="11486"/>
                    <a:pt x="16344" y="11669"/>
                  </a:cubicBezTo>
                  <a:cubicBezTo>
                    <a:pt x="16412" y="11737"/>
                    <a:pt x="16526" y="11829"/>
                    <a:pt x="16572" y="11920"/>
                  </a:cubicBezTo>
                  <a:cubicBezTo>
                    <a:pt x="16663" y="12285"/>
                    <a:pt x="16846" y="12559"/>
                    <a:pt x="17234" y="12650"/>
                  </a:cubicBezTo>
                  <a:cubicBezTo>
                    <a:pt x="16686" y="12947"/>
                    <a:pt x="16298" y="13381"/>
                    <a:pt x="15933" y="13837"/>
                  </a:cubicBezTo>
                  <a:cubicBezTo>
                    <a:pt x="15910" y="13837"/>
                    <a:pt x="15864" y="13814"/>
                    <a:pt x="15842" y="13814"/>
                  </a:cubicBezTo>
                  <a:cubicBezTo>
                    <a:pt x="15819" y="13632"/>
                    <a:pt x="15750" y="13426"/>
                    <a:pt x="15773" y="13221"/>
                  </a:cubicBezTo>
                  <a:cubicBezTo>
                    <a:pt x="15796" y="12605"/>
                    <a:pt x="15819" y="11966"/>
                    <a:pt x="16047" y="11395"/>
                  </a:cubicBezTo>
                  <a:cubicBezTo>
                    <a:pt x="16275" y="10824"/>
                    <a:pt x="16481" y="10231"/>
                    <a:pt x="16937" y="9751"/>
                  </a:cubicBezTo>
                  <a:cubicBezTo>
                    <a:pt x="17097" y="9592"/>
                    <a:pt x="17165" y="9318"/>
                    <a:pt x="17280" y="9090"/>
                  </a:cubicBezTo>
                  <a:cubicBezTo>
                    <a:pt x="17782" y="9455"/>
                    <a:pt x="18352" y="9615"/>
                    <a:pt x="18969" y="9660"/>
                  </a:cubicBezTo>
                  <a:cubicBezTo>
                    <a:pt x="19009" y="9664"/>
                    <a:pt x="19050" y="9667"/>
                    <a:pt x="19090" y="9667"/>
                  </a:cubicBezTo>
                  <a:cubicBezTo>
                    <a:pt x="19275" y="9667"/>
                    <a:pt x="19450" y="9611"/>
                    <a:pt x="19562" y="9386"/>
                  </a:cubicBezTo>
                  <a:cubicBezTo>
                    <a:pt x="19151" y="8816"/>
                    <a:pt x="18512" y="8747"/>
                    <a:pt x="17850" y="8679"/>
                  </a:cubicBezTo>
                  <a:cubicBezTo>
                    <a:pt x="18215" y="8450"/>
                    <a:pt x="18558" y="8268"/>
                    <a:pt x="18900" y="8062"/>
                  </a:cubicBezTo>
                  <a:cubicBezTo>
                    <a:pt x="19243" y="7880"/>
                    <a:pt x="19448" y="7583"/>
                    <a:pt x="19653" y="7264"/>
                  </a:cubicBezTo>
                  <a:cubicBezTo>
                    <a:pt x="19676" y="7218"/>
                    <a:pt x="19676" y="7104"/>
                    <a:pt x="19653" y="7081"/>
                  </a:cubicBezTo>
                  <a:cubicBezTo>
                    <a:pt x="19465" y="6955"/>
                    <a:pt x="19315" y="6733"/>
                    <a:pt x="19061" y="6733"/>
                  </a:cubicBezTo>
                  <a:cubicBezTo>
                    <a:pt x="19039" y="6733"/>
                    <a:pt x="19016" y="6735"/>
                    <a:pt x="18991" y="6739"/>
                  </a:cubicBezTo>
                  <a:cubicBezTo>
                    <a:pt x="19037" y="6761"/>
                    <a:pt x="19106" y="6807"/>
                    <a:pt x="19151" y="6830"/>
                  </a:cubicBezTo>
                  <a:cubicBezTo>
                    <a:pt x="18695" y="7035"/>
                    <a:pt x="18467" y="7515"/>
                    <a:pt x="18056" y="7766"/>
                  </a:cubicBezTo>
                  <a:cubicBezTo>
                    <a:pt x="18124" y="7469"/>
                    <a:pt x="18215" y="7195"/>
                    <a:pt x="18284" y="6898"/>
                  </a:cubicBezTo>
                  <a:cubicBezTo>
                    <a:pt x="18307" y="6830"/>
                    <a:pt x="18307" y="6739"/>
                    <a:pt x="18307" y="6647"/>
                  </a:cubicBezTo>
                  <a:cubicBezTo>
                    <a:pt x="18307" y="6533"/>
                    <a:pt x="18284" y="6442"/>
                    <a:pt x="18147" y="6373"/>
                  </a:cubicBezTo>
                  <a:cubicBezTo>
                    <a:pt x="18087" y="6333"/>
                    <a:pt x="18027" y="6315"/>
                    <a:pt x="17973" y="6315"/>
                  </a:cubicBezTo>
                  <a:cubicBezTo>
                    <a:pt x="17903" y="6315"/>
                    <a:pt x="17843" y="6345"/>
                    <a:pt x="17805" y="6396"/>
                  </a:cubicBezTo>
                  <a:cubicBezTo>
                    <a:pt x="17599" y="6602"/>
                    <a:pt x="17325" y="6761"/>
                    <a:pt x="17325" y="7127"/>
                  </a:cubicBezTo>
                  <a:cubicBezTo>
                    <a:pt x="17325" y="7446"/>
                    <a:pt x="17302" y="7766"/>
                    <a:pt x="17302" y="8085"/>
                  </a:cubicBezTo>
                  <a:cubicBezTo>
                    <a:pt x="17280" y="8268"/>
                    <a:pt x="17325" y="8473"/>
                    <a:pt x="17097" y="8542"/>
                  </a:cubicBezTo>
                  <a:cubicBezTo>
                    <a:pt x="16983" y="8199"/>
                    <a:pt x="17074" y="7766"/>
                    <a:pt x="16663" y="7469"/>
                  </a:cubicBezTo>
                  <a:cubicBezTo>
                    <a:pt x="16618" y="7743"/>
                    <a:pt x="16595" y="7948"/>
                    <a:pt x="16595" y="8154"/>
                  </a:cubicBezTo>
                  <a:cubicBezTo>
                    <a:pt x="16572" y="8565"/>
                    <a:pt x="16595" y="8953"/>
                    <a:pt x="16595" y="9363"/>
                  </a:cubicBezTo>
                  <a:cubicBezTo>
                    <a:pt x="16595" y="9409"/>
                    <a:pt x="16595" y="9455"/>
                    <a:pt x="16572" y="9478"/>
                  </a:cubicBezTo>
                  <a:cubicBezTo>
                    <a:pt x="16412" y="9706"/>
                    <a:pt x="16230" y="9911"/>
                    <a:pt x="16070" y="10117"/>
                  </a:cubicBezTo>
                  <a:cubicBezTo>
                    <a:pt x="16047" y="10094"/>
                    <a:pt x="16024" y="10071"/>
                    <a:pt x="16001" y="10071"/>
                  </a:cubicBezTo>
                  <a:cubicBezTo>
                    <a:pt x="16024" y="9546"/>
                    <a:pt x="16070" y="9044"/>
                    <a:pt x="16115" y="8542"/>
                  </a:cubicBezTo>
                  <a:cubicBezTo>
                    <a:pt x="16161" y="8177"/>
                    <a:pt x="16184" y="7811"/>
                    <a:pt x="16230" y="7446"/>
                  </a:cubicBezTo>
                  <a:cubicBezTo>
                    <a:pt x="16230" y="7400"/>
                    <a:pt x="16230" y="7309"/>
                    <a:pt x="16252" y="7309"/>
                  </a:cubicBezTo>
                  <a:cubicBezTo>
                    <a:pt x="16481" y="7172"/>
                    <a:pt x="16435" y="6944"/>
                    <a:pt x="16435" y="6761"/>
                  </a:cubicBezTo>
                  <a:cubicBezTo>
                    <a:pt x="16504" y="6693"/>
                    <a:pt x="16572" y="6602"/>
                    <a:pt x="16640" y="6533"/>
                  </a:cubicBezTo>
                  <a:cubicBezTo>
                    <a:pt x="16458" y="6510"/>
                    <a:pt x="16389" y="6419"/>
                    <a:pt x="16435" y="6236"/>
                  </a:cubicBezTo>
                  <a:cubicBezTo>
                    <a:pt x="16481" y="6008"/>
                    <a:pt x="16481" y="5780"/>
                    <a:pt x="16526" y="5552"/>
                  </a:cubicBezTo>
                  <a:cubicBezTo>
                    <a:pt x="16800" y="5552"/>
                    <a:pt x="17074" y="5460"/>
                    <a:pt x="17211" y="5141"/>
                  </a:cubicBezTo>
                  <a:lnTo>
                    <a:pt x="17211" y="5141"/>
                  </a:lnTo>
                  <a:cubicBezTo>
                    <a:pt x="17120" y="5186"/>
                    <a:pt x="17006" y="5186"/>
                    <a:pt x="16914" y="5232"/>
                  </a:cubicBezTo>
                  <a:cubicBezTo>
                    <a:pt x="16810" y="5277"/>
                    <a:pt x="16737" y="5300"/>
                    <a:pt x="16679" y="5300"/>
                  </a:cubicBezTo>
                  <a:cubicBezTo>
                    <a:pt x="16560" y="5300"/>
                    <a:pt x="16505" y="5203"/>
                    <a:pt x="16367" y="5004"/>
                  </a:cubicBezTo>
                  <a:cubicBezTo>
                    <a:pt x="16184" y="4707"/>
                    <a:pt x="16070" y="4410"/>
                    <a:pt x="16024" y="4091"/>
                  </a:cubicBezTo>
                  <a:cubicBezTo>
                    <a:pt x="16001" y="3977"/>
                    <a:pt x="15979" y="3863"/>
                    <a:pt x="16001" y="3771"/>
                  </a:cubicBezTo>
                  <a:cubicBezTo>
                    <a:pt x="16070" y="3520"/>
                    <a:pt x="16252" y="3406"/>
                    <a:pt x="16504" y="3406"/>
                  </a:cubicBezTo>
                  <a:cubicBezTo>
                    <a:pt x="16595" y="3406"/>
                    <a:pt x="16709" y="3429"/>
                    <a:pt x="16800" y="3429"/>
                  </a:cubicBezTo>
                  <a:cubicBezTo>
                    <a:pt x="17143" y="3863"/>
                    <a:pt x="17302" y="4388"/>
                    <a:pt x="17325" y="4958"/>
                  </a:cubicBezTo>
                  <a:cubicBezTo>
                    <a:pt x="17622" y="4570"/>
                    <a:pt x="17325" y="4251"/>
                    <a:pt x="17211" y="3863"/>
                  </a:cubicBezTo>
                  <a:lnTo>
                    <a:pt x="17211" y="3863"/>
                  </a:lnTo>
                  <a:cubicBezTo>
                    <a:pt x="17642" y="4127"/>
                    <a:pt x="18057" y="4357"/>
                    <a:pt x="18475" y="4357"/>
                  </a:cubicBezTo>
                  <a:cubicBezTo>
                    <a:pt x="18743" y="4357"/>
                    <a:pt x="19012" y="4263"/>
                    <a:pt x="19288" y="4022"/>
                  </a:cubicBezTo>
                  <a:cubicBezTo>
                    <a:pt x="19067" y="3160"/>
                    <a:pt x="18503" y="2812"/>
                    <a:pt x="17638" y="2812"/>
                  </a:cubicBezTo>
                  <a:cubicBezTo>
                    <a:pt x="17610" y="2812"/>
                    <a:pt x="17582" y="2812"/>
                    <a:pt x="17553" y="2813"/>
                  </a:cubicBezTo>
                  <a:cubicBezTo>
                    <a:pt x="17805" y="2630"/>
                    <a:pt x="18033" y="2493"/>
                    <a:pt x="18238" y="2356"/>
                  </a:cubicBezTo>
                  <a:cubicBezTo>
                    <a:pt x="18352" y="2288"/>
                    <a:pt x="18398" y="2242"/>
                    <a:pt x="18421" y="2082"/>
                  </a:cubicBezTo>
                  <a:cubicBezTo>
                    <a:pt x="18421" y="1763"/>
                    <a:pt x="18512" y="1443"/>
                    <a:pt x="18512" y="1124"/>
                  </a:cubicBezTo>
                  <a:cubicBezTo>
                    <a:pt x="18512" y="918"/>
                    <a:pt x="18421" y="713"/>
                    <a:pt x="18330" y="553"/>
                  </a:cubicBezTo>
                  <a:cubicBezTo>
                    <a:pt x="18274" y="453"/>
                    <a:pt x="18192" y="407"/>
                    <a:pt x="18106" y="407"/>
                  </a:cubicBezTo>
                  <a:cubicBezTo>
                    <a:pt x="18015" y="407"/>
                    <a:pt x="17921" y="459"/>
                    <a:pt x="17850" y="553"/>
                  </a:cubicBezTo>
                  <a:cubicBezTo>
                    <a:pt x="17897" y="515"/>
                    <a:pt x="17945" y="493"/>
                    <a:pt x="17989" y="493"/>
                  </a:cubicBezTo>
                  <a:cubicBezTo>
                    <a:pt x="18051" y="493"/>
                    <a:pt x="18107" y="537"/>
                    <a:pt x="18147" y="644"/>
                  </a:cubicBezTo>
                  <a:cubicBezTo>
                    <a:pt x="18193" y="781"/>
                    <a:pt x="18261" y="918"/>
                    <a:pt x="18261" y="1055"/>
                  </a:cubicBezTo>
                  <a:cubicBezTo>
                    <a:pt x="18284" y="1306"/>
                    <a:pt x="18261" y="1534"/>
                    <a:pt x="18215" y="1785"/>
                  </a:cubicBezTo>
                  <a:cubicBezTo>
                    <a:pt x="18193" y="1922"/>
                    <a:pt x="18124" y="2059"/>
                    <a:pt x="18033" y="2173"/>
                  </a:cubicBezTo>
                  <a:cubicBezTo>
                    <a:pt x="17713" y="2539"/>
                    <a:pt x="17234" y="2630"/>
                    <a:pt x="16823" y="2858"/>
                  </a:cubicBezTo>
                  <a:cubicBezTo>
                    <a:pt x="16812" y="2869"/>
                    <a:pt x="16798" y="2874"/>
                    <a:pt x="16782" y="2874"/>
                  </a:cubicBezTo>
                  <a:cubicBezTo>
                    <a:pt x="16731" y="2874"/>
                    <a:pt x="16653" y="2830"/>
                    <a:pt x="16549" y="2813"/>
                  </a:cubicBezTo>
                  <a:cubicBezTo>
                    <a:pt x="17158" y="2294"/>
                    <a:pt x="17321" y="1642"/>
                    <a:pt x="17457" y="966"/>
                  </a:cubicBezTo>
                  <a:lnTo>
                    <a:pt x="17457" y="966"/>
                  </a:lnTo>
                  <a:cubicBezTo>
                    <a:pt x="17211" y="1081"/>
                    <a:pt x="17211" y="1331"/>
                    <a:pt x="17143" y="1626"/>
                  </a:cubicBezTo>
                  <a:cubicBezTo>
                    <a:pt x="17051" y="1512"/>
                    <a:pt x="16983" y="1466"/>
                    <a:pt x="16960" y="1420"/>
                  </a:cubicBezTo>
                  <a:cubicBezTo>
                    <a:pt x="16755" y="918"/>
                    <a:pt x="16435" y="484"/>
                    <a:pt x="15979" y="142"/>
                  </a:cubicBezTo>
                  <a:cubicBezTo>
                    <a:pt x="15866" y="49"/>
                    <a:pt x="15781" y="1"/>
                    <a:pt x="15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36"/>
            <p:cNvSpPr/>
            <p:nvPr/>
          </p:nvSpPr>
          <p:spPr>
            <a:xfrm>
              <a:off x="5808050" y="3341100"/>
              <a:ext cx="95900" cy="132400"/>
            </a:xfrm>
            <a:custGeom>
              <a:avLst/>
              <a:gdLst/>
              <a:ahLst/>
              <a:cxnLst/>
              <a:rect l="l" t="t" r="r" b="b"/>
              <a:pathLst>
                <a:path w="3836" h="5296" extrusionOk="0">
                  <a:moveTo>
                    <a:pt x="803" y="2395"/>
                  </a:moveTo>
                  <a:cubicBezTo>
                    <a:pt x="992" y="2395"/>
                    <a:pt x="1116" y="2510"/>
                    <a:pt x="1237" y="2648"/>
                  </a:cubicBezTo>
                  <a:lnTo>
                    <a:pt x="1237" y="2648"/>
                  </a:lnTo>
                  <a:cubicBezTo>
                    <a:pt x="1181" y="2649"/>
                    <a:pt x="1124" y="2654"/>
                    <a:pt x="1070" y="2654"/>
                  </a:cubicBezTo>
                  <a:cubicBezTo>
                    <a:pt x="928" y="2654"/>
                    <a:pt x="802" y="2621"/>
                    <a:pt x="754" y="2397"/>
                  </a:cubicBezTo>
                  <a:cubicBezTo>
                    <a:pt x="771" y="2395"/>
                    <a:pt x="787" y="2395"/>
                    <a:pt x="803" y="2395"/>
                  </a:cubicBezTo>
                  <a:close/>
                  <a:moveTo>
                    <a:pt x="2329" y="0"/>
                  </a:moveTo>
                  <a:cubicBezTo>
                    <a:pt x="2078" y="69"/>
                    <a:pt x="2009" y="229"/>
                    <a:pt x="1964" y="503"/>
                  </a:cubicBezTo>
                  <a:cubicBezTo>
                    <a:pt x="1850" y="982"/>
                    <a:pt x="1941" y="1438"/>
                    <a:pt x="2009" y="1895"/>
                  </a:cubicBezTo>
                  <a:cubicBezTo>
                    <a:pt x="2032" y="1986"/>
                    <a:pt x="2032" y="2078"/>
                    <a:pt x="2009" y="2146"/>
                  </a:cubicBezTo>
                  <a:cubicBezTo>
                    <a:pt x="1850" y="2580"/>
                    <a:pt x="1667" y="3013"/>
                    <a:pt x="1484" y="3447"/>
                  </a:cubicBezTo>
                  <a:cubicBezTo>
                    <a:pt x="1439" y="3516"/>
                    <a:pt x="1348" y="3561"/>
                    <a:pt x="1279" y="3630"/>
                  </a:cubicBezTo>
                  <a:cubicBezTo>
                    <a:pt x="1256" y="3607"/>
                    <a:pt x="1233" y="3607"/>
                    <a:pt x="1188" y="3584"/>
                  </a:cubicBezTo>
                  <a:cubicBezTo>
                    <a:pt x="1210" y="3271"/>
                    <a:pt x="1232" y="2981"/>
                    <a:pt x="1255" y="2669"/>
                  </a:cubicBezTo>
                  <a:lnTo>
                    <a:pt x="1255" y="2669"/>
                  </a:lnTo>
                  <a:cubicBezTo>
                    <a:pt x="1255" y="2670"/>
                    <a:pt x="1256" y="2670"/>
                    <a:pt x="1256" y="2671"/>
                  </a:cubicBezTo>
                  <a:cubicBezTo>
                    <a:pt x="1325" y="2625"/>
                    <a:pt x="1439" y="2602"/>
                    <a:pt x="1462" y="2557"/>
                  </a:cubicBezTo>
                  <a:cubicBezTo>
                    <a:pt x="1690" y="2100"/>
                    <a:pt x="1667" y="1621"/>
                    <a:pt x="1736" y="1142"/>
                  </a:cubicBezTo>
                  <a:cubicBezTo>
                    <a:pt x="1736" y="1119"/>
                    <a:pt x="1690" y="1096"/>
                    <a:pt x="1667" y="1073"/>
                  </a:cubicBezTo>
                  <a:cubicBezTo>
                    <a:pt x="1644" y="1096"/>
                    <a:pt x="1599" y="1096"/>
                    <a:pt x="1599" y="1119"/>
                  </a:cubicBezTo>
                  <a:cubicBezTo>
                    <a:pt x="1507" y="1530"/>
                    <a:pt x="1416" y="1963"/>
                    <a:pt x="1325" y="2397"/>
                  </a:cubicBezTo>
                  <a:cubicBezTo>
                    <a:pt x="640" y="2351"/>
                    <a:pt x="115" y="1758"/>
                    <a:pt x="389" y="1119"/>
                  </a:cubicBezTo>
                  <a:cubicBezTo>
                    <a:pt x="503" y="845"/>
                    <a:pt x="526" y="548"/>
                    <a:pt x="503" y="251"/>
                  </a:cubicBezTo>
                  <a:lnTo>
                    <a:pt x="503" y="251"/>
                  </a:lnTo>
                  <a:cubicBezTo>
                    <a:pt x="161" y="366"/>
                    <a:pt x="1" y="594"/>
                    <a:pt x="69" y="982"/>
                  </a:cubicBezTo>
                  <a:cubicBezTo>
                    <a:pt x="138" y="1370"/>
                    <a:pt x="229" y="1781"/>
                    <a:pt x="389" y="2146"/>
                  </a:cubicBezTo>
                  <a:cubicBezTo>
                    <a:pt x="480" y="2374"/>
                    <a:pt x="708" y="2580"/>
                    <a:pt x="891" y="2762"/>
                  </a:cubicBezTo>
                  <a:cubicBezTo>
                    <a:pt x="982" y="2854"/>
                    <a:pt x="1028" y="2968"/>
                    <a:pt x="1005" y="3105"/>
                  </a:cubicBezTo>
                  <a:cubicBezTo>
                    <a:pt x="959" y="3379"/>
                    <a:pt x="937" y="3675"/>
                    <a:pt x="891" y="3949"/>
                  </a:cubicBezTo>
                  <a:cubicBezTo>
                    <a:pt x="777" y="3995"/>
                    <a:pt x="663" y="4018"/>
                    <a:pt x="549" y="4040"/>
                  </a:cubicBezTo>
                  <a:cubicBezTo>
                    <a:pt x="1370" y="4040"/>
                    <a:pt x="1576" y="4680"/>
                    <a:pt x="1804" y="5296"/>
                  </a:cubicBezTo>
                  <a:cubicBezTo>
                    <a:pt x="2169" y="4976"/>
                    <a:pt x="2512" y="4657"/>
                    <a:pt x="2854" y="4314"/>
                  </a:cubicBezTo>
                  <a:cubicBezTo>
                    <a:pt x="2795" y="4303"/>
                    <a:pt x="2741" y="4297"/>
                    <a:pt x="2691" y="4297"/>
                  </a:cubicBezTo>
                  <a:cubicBezTo>
                    <a:pt x="2254" y="4297"/>
                    <a:pt x="2118" y="4712"/>
                    <a:pt x="1872" y="4999"/>
                  </a:cubicBezTo>
                  <a:cubicBezTo>
                    <a:pt x="1758" y="4794"/>
                    <a:pt x="1621" y="4634"/>
                    <a:pt x="1576" y="4451"/>
                  </a:cubicBezTo>
                  <a:cubicBezTo>
                    <a:pt x="1553" y="4337"/>
                    <a:pt x="1644" y="4177"/>
                    <a:pt x="1667" y="4040"/>
                  </a:cubicBezTo>
                  <a:cubicBezTo>
                    <a:pt x="1697" y="3919"/>
                    <a:pt x="1769" y="3909"/>
                    <a:pt x="1853" y="3909"/>
                  </a:cubicBezTo>
                  <a:cubicBezTo>
                    <a:pt x="1870" y="3909"/>
                    <a:pt x="1887" y="3909"/>
                    <a:pt x="1905" y="3909"/>
                  </a:cubicBezTo>
                  <a:cubicBezTo>
                    <a:pt x="1932" y="3909"/>
                    <a:pt x="1959" y="3908"/>
                    <a:pt x="1987" y="3904"/>
                  </a:cubicBezTo>
                  <a:cubicBezTo>
                    <a:pt x="2215" y="3858"/>
                    <a:pt x="2466" y="3789"/>
                    <a:pt x="2671" y="3652"/>
                  </a:cubicBezTo>
                  <a:cubicBezTo>
                    <a:pt x="3014" y="3447"/>
                    <a:pt x="3310" y="3173"/>
                    <a:pt x="3630" y="2922"/>
                  </a:cubicBezTo>
                  <a:cubicBezTo>
                    <a:pt x="3521" y="2764"/>
                    <a:pt x="3366" y="2690"/>
                    <a:pt x="3135" y="2690"/>
                  </a:cubicBezTo>
                  <a:cubicBezTo>
                    <a:pt x="2932" y="2690"/>
                    <a:pt x="2670" y="2747"/>
                    <a:pt x="2329" y="2854"/>
                  </a:cubicBezTo>
                  <a:cubicBezTo>
                    <a:pt x="2352" y="2717"/>
                    <a:pt x="2352" y="2602"/>
                    <a:pt x="2352" y="2466"/>
                  </a:cubicBezTo>
                  <a:cubicBezTo>
                    <a:pt x="2557" y="2374"/>
                    <a:pt x="2786" y="2283"/>
                    <a:pt x="2991" y="2192"/>
                  </a:cubicBezTo>
                  <a:cubicBezTo>
                    <a:pt x="3379" y="2055"/>
                    <a:pt x="3607" y="1735"/>
                    <a:pt x="3767" y="1370"/>
                  </a:cubicBezTo>
                  <a:cubicBezTo>
                    <a:pt x="3835" y="1210"/>
                    <a:pt x="3835" y="1050"/>
                    <a:pt x="3699" y="936"/>
                  </a:cubicBezTo>
                  <a:cubicBezTo>
                    <a:pt x="3607" y="1187"/>
                    <a:pt x="3539" y="1438"/>
                    <a:pt x="3402" y="1689"/>
                  </a:cubicBezTo>
                  <a:cubicBezTo>
                    <a:pt x="3301" y="1891"/>
                    <a:pt x="3111" y="2040"/>
                    <a:pt x="2847" y="2040"/>
                  </a:cubicBezTo>
                  <a:cubicBezTo>
                    <a:pt x="2812" y="2040"/>
                    <a:pt x="2777" y="2037"/>
                    <a:pt x="2740" y="2032"/>
                  </a:cubicBezTo>
                  <a:cubicBezTo>
                    <a:pt x="2740" y="1963"/>
                    <a:pt x="2763" y="1872"/>
                    <a:pt x="2763" y="1804"/>
                  </a:cubicBezTo>
                  <a:cubicBezTo>
                    <a:pt x="2747" y="1804"/>
                    <a:pt x="2732" y="1793"/>
                    <a:pt x="2724" y="1793"/>
                  </a:cubicBezTo>
                  <a:cubicBezTo>
                    <a:pt x="2720" y="1793"/>
                    <a:pt x="2717" y="1796"/>
                    <a:pt x="2717" y="1804"/>
                  </a:cubicBezTo>
                  <a:cubicBezTo>
                    <a:pt x="2644" y="1844"/>
                    <a:pt x="2570" y="1865"/>
                    <a:pt x="2503" y="1865"/>
                  </a:cubicBezTo>
                  <a:cubicBezTo>
                    <a:pt x="2382" y="1865"/>
                    <a:pt x="2282" y="1799"/>
                    <a:pt x="2238" y="1667"/>
                  </a:cubicBezTo>
                  <a:cubicBezTo>
                    <a:pt x="2124" y="1256"/>
                    <a:pt x="2101" y="845"/>
                    <a:pt x="2238" y="457"/>
                  </a:cubicBezTo>
                  <a:cubicBezTo>
                    <a:pt x="2261" y="366"/>
                    <a:pt x="2352" y="297"/>
                    <a:pt x="2397" y="229"/>
                  </a:cubicBezTo>
                  <a:cubicBezTo>
                    <a:pt x="2557" y="297"/>
                    <a:pt x="2603" y="388"/>
                    <a:pt x="2580" y="548"/>
                  </a:cubicBezTo>
                  <a:cubicBezTo>
                    <a:pt x="2557" y="822"/>
                    <a:pt x="2557" y="1096"/>
                    <a:pt x="2534" y="1370"/>
                  </a:cubicBezTo>
                  <a:cubicBezTo>
                    <a:pt x="2534" y="1461"/>
                    <a:pt x="2580" y="1530"/>
                    <a:pt x="2580" y="1621"/>
                  </a:cubicBezTo>
                  <a:lnTo>
                    <a:pt x="2694" y="1621"/>
                  </a:lnTo>
                  <a:cubicBezTo>
                    <a:pt x="2740" y="1301"/>
                    <a:pt x="2808" y="959"/>
                    <a:pt x="2854" y="662"/>
                  </a:cubicBezTo>
                  <a:cubicBezTo>
                    <a:pt x="2786" y="571"/>
                    <a:pt x="2717" y="480"/>
                    <a:pt x="2671" y="388"/>
                  </a:cubicBezTo>
                  <a:cubicBezTo>
                    <a:pt x="2626" y="297"/>
                    <a:pt x="2649" y="183"/>
                    <a:pt x="2580" y="115"/>
                  </a:cubicBezTo>
                  <a:cubicBezTo>
                    <a:pt x="2534" y="46"/>
                    <a:pt x="239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36"/>
            <p:cNvSpPr/>
            <p:nvPr/>
          </p:nvSpPr>
          <p:spPr>
            <a:xfrm>
              <a:off x="5879375" y="3341675"/>
              <a:ext cx="18300" cy="27400"/>
            </a:xfrm>
            <a:custGeom>
              <a:avLst/>
              <a:gdLst/>
              <a:ahLst/>
              <a:cxnLst/>
              <a:rect l="l" t="t" r="r" b="b"/>
              <a:pathLst>
                <a:path w="732" h="1096" extrusionOk="0">
                  <a:moveTo>
                    <a:pt x="252" y="0"/>
                  </a:moveTo>
                  <a:cubicBezTo>
                    <a:pt x="206" y="69"/>
                    <a:pt x="138" y="137"/>
                    <a:pt x="69" y="206"/>
                  </a:cubicBezTo>
                  <a:cubicBezTo>
                    <a:pt x="47" y="251"/>
                    <a:pt x="24" y="320"/>
                    <a:pt x="1" y="365"/>
                  </a:cubicBezTo>
                  <a:cubicBezTo>
                    <a:pt x="24" y="388"/>
                    <a:pt x="47" y="411"/>
                    <a:pt x="69" y="434"/>
                  </a:cubicBezTo>
                  <a:cubicBezTo>
                    <a:pt x="115" y="343"/>
                    <a:pt x="138" y="251"/>
                    <a:pt x="206" y="137"/>
                  </a:cubicBezTo>
                  <a:cubicBezTo>
                    <a:pt x="457" y="480"/>
                    <a:pt x="435" y="776"/>
                    <a:pt x="343" y="1073"/>
                  </a:cubicBezTo>
                  <a:cubicBezTo>
                    <a:pt x="366" y="1073"/>
                    <a:pt x="389" y="1096"/>
                    <a:pt x="412" y="1096"/>
                  </a:cubicBezTo>
                  <a:cubicBezTo>
                    <a:pt x="480" y="959"/>
                    <a:pt x="549" y="845"/>
                    <a:pt x="617" y="685"/>
                  </a:cubicBezTo>
                  <a:cubicBezTo>
                    <a:pt x="663" y="685"/>
                    <a:pt x="709" y="685"/>
                    <a:pt x="731" y="708"/>
                  </a:cubicBezTo>
                  <a:cubicBezTo>
                    <a:pt x="640" y="548"/>
                    <a:pt x="572" y="365"/>
                    <a:pt x="457" y="206"/>
                  </a:cubicBezTo>
                  <a:cubicBezTo>
                    <a:pt x="412" y="137"/>
                    <a:pt x="321" y="69"/>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36"/>
            <p:cNvSpPr/>
            <p:nvPr/>
          </p:nvSpPr>
          <p:spPr>
            <a:xfrm>
              <a:off x="5830325" y="3345675"/>
              <a:ext cx="6300" cy="18275"/>
            </a:xfrm>
            <a:custGeom>
              <a:avLst/>
              <a:gdLst/>
              <a:ahLst/>
              <a:cxnLst/>
              <a:rect l="l" t="t" r="r" b="b"/>
              <a:pathLst>
                <a:path w="252" h="731" extrusionOk="0">
                  <a:moveTo>
                    <a:pt x="46" y="23"/>
                  </a:moveTo>
                  <a:cubicBezTo>
                    <a:pt x="46" y="251"/>
                    <a:pt x="23" y="502"/>
                    <a:pt x="0" y="730"/>
                  </a:cubicBezTo>
                  <a:lnTo>
                    <a:pt x="91" y="730"/>
                  </a:lnTo>
                  <a:cubicBezTo>
                    <a:pt x="114" y="548"/>
                    <a:pt x="114" y="342"/>
                    <a:pt x="183" y="183"/>
                  </a:cubicBezTo>
                  <a:cubicBezTo>
                    <a:pt x="251" y="0"/>
                    <a:pt x="68" y="91"/>
                    <a:pt x="46"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36"/>
            <p:cNvSpPr/>
            <p:nvPr/>
          </p:nvSpPr>
          <p:spPr>
            <a:xfrm>
              <a:off x="5841725" y="3345675"/>
              <a:ext cx="9150" cy="19425"/>
            </a:xfrm>
            <a:custGeom>
              <a:avLst/>
              <a:gdLst/>
              <a:ahLst/>
              <a:cxnLst/>
              <a:rect l="l" t="t" r="r" b="b"/>
              <a:pathLst>
                <a:path w="366" h="777" extrusionOk="0">
                  <a:moveTo>
                    <a:pt x="1" y="0"/>
                  </a:moveTo>
                  <a:lnTo>
                    <a:pt x="1" y="0"/>
                  </a:lnTo>
                  <a:cubicBezTo>
                    <a:pt x="115" y="251"/>
                    <a:pt x="206" y="525"/>
                    <a:pt x="297" y="776"/>
                  </a:cubicBezTo>
                  <a:cubicBezTo>
                    <a:pt x="320" y="776"/>
                    <a:pt x="343" y="753"/>
                    <a:pt x="366" y="753"/>
                  </a:cubicBezTo>
                  <a:cubicBezTo>
                    <a:pt x="297" y="479"/>
                    <a:pt x="274" y="18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36"/>
            <p:cNvSpPr/>
            <p:nvPr/>
          </p:nvSpPr>
          <p:spPr>
            <a:xfrm>
              <a:off x="6038025" y="3327975"/>
              <a:ext cx="8000" cy="8575"/>
            </a:xfrm>
            <a:custGeom>
              <a:avLst/>
              <a:gdLst/>
              <a:ahLst/>
              <a:cxnLst/>
              <a:rect l="l" t="t" r="r" b="b"/>
              <a:pathLst>
                <a:path w="320" h="343" extrusionOk="0">
                  <a:moveTo>
                    <a:pt x="320" y="0"/>
                  </a:moveTo>
                  <a:lnTo>
                    <a:pt x="0" y="320"/>
                  </a:lnTo>
                  <a:lnTo>
                    <a:pt x="23" y="343"/>
                  </a:lnTo>
                  <a:cubicBezTo>
                    <a:pt x="115" y="229"/>
                    <a:pt x="229" y="115"/>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36"/>
            <p:cNvSpPr/>
            <p:nvPr/>
          </p:nvSpPr>
          <p:spPr>
            <a:xfrm>
              <a:off x="5685950" y="3373050"/>
              <a:ext cx="6875" cy="5175"/>
            </a:xfrm>
            <a:custGeom>
              <a:avLst/>
              <a:gdLst/>
              <a:ahLst/>
              <a:cxnLst/>
              <a:rect l="l" t="t" r="r" b="b"/>
              <a:pathLst>
                <a:path w="275" h="207" extrusionOk="0">
                  <a:moveTo>
                    <a:pt x="46" y="1"/>
                  </a:moveTo>
                  <a:cubicBezTo>
                    <a:pt x="46" y="23"/>
                    <a:pt x="23" y="69"/>
                    <a:pt x="0" y="92"/>
                  </a:cubicBezTo>
                  <a:lnTo>
                    <a:pt x="228" y="206"/>
                  </a:lnTo>
                  <a:cubicBezTo>
                    <a:pt x="251" y="160"/>
                    <a:pt x="251" y="138"/>
                    <a:pt x="274" y="115"/>
                  </a:cubicBezTo>
                  <a:cubicBezTo>
                    <a:pt x="206" y="69"/>
                    <a:pt x="137" y="4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36"/>
            <p:cNvSpPr/>
            <p:nvPr/>
          </p:nvSpPr>
          <p:spPr>
            <a:xfrm>
              <a:off x="5834875" y="3339950"/>
              <a:ext cx="5725" cy="3450"/>
            </a:xfrm>
            <a:custGeom>
              <a:avLst/>
              <a:gdLst/>
              <a:ahLst/>
              <a:cxnLst/>
              <a:rect l="l" t="t" r="r" b="b"/>
              <a:pathLst>
                <a:path w="229" h="138" extrusionOk="0">
                  <a:moveTo>
                    <a:pt x="1" y="1"/>
                  </a:moveTo>
                  <a:cubicBezTo>
                    <a:pt x="1" y="46"/>
                    <a:pt x="1" y="69"/>
                    <a:pt x="1" y="92"/>
                  </a:cubicBezTo>
                  <a:cubicBezTo>
                    <a:pt x="69" y="115"/>
                    <a:pt x="138" y="115"/>
                    <a:pt x="206" y="138"/>
                  </a:cubicBezTo>
                  <a:cubicBezTo>
                    <a:pt x="206" y="115"/>
                    <a:pt x="206" y="92"/>
                    <a:pt x="229" y="69"/>
                  </a:cubicBezTo>
                  <a:cubicBezTo>
                    <a:pt x="138" y="46"/>
                    <a:pt x="69"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36"/>
            <p:cNvSpPr/>
            <p:nvPr/>
          </p:nvSpPr>
          <p:spPr>
            <a:xfrm>
              <a:off x="5826325" y="3346225"/>
              <a:ext cx="5150" cy="600"/>
            </a:xfrm>
            <a:custGeom>
              <a:avLst/>
              <a:gdLst/>
              <a:ahLst/>
              <a:cxnLst/>
              <a:rect l="l" t="t" r="r" b="b"/>
              <a:pathLst>
                <a:path w="206" h="24" extrusionOk="0">
                  <a:moveTo>
                    <a:pt x="0" y="1"/>
                  </a:moveTo>
                  <a:cubicBezTo>
                    <a:pt x="0" y="1"/>
                    <a:pt x="0" y="24"/>
                    <a:pt x="0" y="24"/>
                  </a:cubicBezTo>
                  <a:cubicBezTo>
                    <a:pt x="69" y="24"/>
                    <a:pt x="137"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36"/>
            <p:cNvSpPr/>
            <p:nvPr/>
          </p:nvSpPr>
          <p:spPr>
            <a:xfrm>
              <a:off x="5824600" y="3349075"/>
              <a:ext cx="1175" cy="1750"/>
            </a:xfrm>
            <a:custGeom>
              <a:avLst/>
              <a:gdLst/>
              <a:ahLst/>
              <a:cxnLst/>
              <a:rect l="l" t="t" r="r" b="b"/>
              <a:pathLst>
                <a:path w="47" h="70" extrusionOk="0">
                  <a:moveTo>
                    <a:pt x="24" y="1"/>
                  </a:moveTo>
                  <a:cubicBezTo>
                    <a:pt x="24" y="24"/>
                    <a:pt x="24" y="47"/>
                    <a:pt x="1" y="47"/>
                  </a:cubicBezTo>
                  <a:cubicBezTo>
                    <a:pt x="24" y="69"/>
                    <a:pt x="24" y="69"/>
                    <a:pt x="24" y="69"/>
                  </a:cubicBezTo>
                  <a:cubicBezTo>
                    <a:pt x="46" y="47"/>
                    <a:pt x="46" y="24"/>
                    <a:pt x="46" y="24"/>
                  </a:cubicBezTo>
                  <a:cubicBezTo>
                    <a:pt x="46" y="24"/>
                    <a:pt x="24"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36"/>
            <p:cNvSpPr/>
            <p:nvPr/>
          </p:nvSpPr>
          <p:spPr>
            <a:xfrm>
              <a:off x="6036875" y="3335950"/>
              <a:ext cx="1750" cy="2325"/>
            </a:xfrm>
            <a:custGeom>
              <a:avLst/>
              <a:gdLst/>
              <a:ahLst/>
              <a:cxnLst/>
              <a:rect l="l" t="t" r="r" b="b"/>
              <a:pathLst>
                <a:path w="70" h="93" extrusionOk="0">
                  <a:moveTo>
                    <a:pt x="46" y="1"/>
                  </a:moveTo>
                  <a:cubicBezTo>
                    <a:pt x="24" y="24"/>
                    <a:pt x="1" y="47"/>
                    <a:pt x="1" y="69"/>
                  </a:cubicBezTo>
                  <a:lnTo>
                    <a:pt x="1" y="92"/>
                  </a:lnTo>
                  <a:cubicBezTo>
                    <a:pt x="24" y="69"/>
                    <a:pt x="46" y="47"/>
                    <a:pt x="69" y="24"/>
                  </a:cubicBezTo>
                  <a:lnTo>
                    <a:pt x="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36"/>
            <p:cNvSpPr/>
            <p:nvPr/>
          </p:nvSpPr>
          <p:spPr>
            <a:xfrm>
              <a:off x="5886225" y="3371900"/>
              <a:ext cx="600" cy="600"/>
            </a:xfrm>
            <a:custGeom>
              <a:avLst/>
              <a:gdLst/>
              <a:ahLst/>
              <a:cxnLst/>
              <a:rect l="l" t="t" r="r" b="b"/>
              <a:pathLst>
                <a:path w="24" h="24" extrusionOk="0">
                  <a:moveTo>
                    <a:pt x="1" y="1"/>
                  </a:moveTo>
                  <a:lnTo>
                    <a:pt x="24"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36"/>
            <p:cNvSpPr/>
            <p:nvPr/>
          </p:nvSpPr>
          <p:spPr>
            <a:xfrm>
              <a:off x="5884525" y="3374200"/>
              <a:ext cx="25" cy="600"/>
            </a:xfrm>
            <a:custGeom>
              <a:avLst/>
              <a:gdLst/>
              <a:ahLst/>
              <a:cxnLst/>
              <a:rect l="l" t="t" r="r" b="b"/>
              <a:pathLst>
                <a:path w="1" h="24" extrusionOk="0">
                  <a:moveTo>
                    <a:pt x="0" y="0"/>
                  </a:moveTo>
                  <a:lnTo>
                    <a:pt x="0" y="2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36"/>
            <p:cNvSpPr/>
            <p:nvPr/>
          </p:nvSpPr>
          <p:spPr>
            <a:xfrm>
              <a:off x="5884525" y="3371900"/>
              <a:ext cx="2300" cy="2325"/>
            </a:xfrm>
            <a:custGeom>
              <a:avLst/>
              <a:gdLst/>
              <a:ahLst/>
              <a:cxnLst/>
              <a:rect l="l" t="t" r="r" b="b"/>
              <a:pathLst>
                <a:path w="92" h="93" extrusionOk="0">
                  <a:moveTo>
                    <a:pt x="69" y="1"/>
                  </a:moveTo>
                  <a:cubicBezTo>
                    <a:pt x="46" y="24"/>
                    <a:pt x="23" y="69"/>
                    <a:pt x="0" y="92"/>
                  </a:cubicBezTo>
                  <a:cubicBezTo>
                    <a:pt x="23" y="69"/>
                    <a:pt x="46" y="47"/>
                    <a:pt x="92" y="2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36"/>
            <p:cNvSpPr/>
            <p:nvPr/>
          </p:nvSpPr>
          <p:spPr>
            <a:xfrm>
              <a:off x="5985525" y="3394725"/>
              <a:ext cx="600" cy="600"/>
            </a:xfrm>
            <a:custGeom>
              <a:avLst/>
              <a:gdLst/>
              <a:ahLst/>
              <a:cxnLst/>
              <a:rect l="l" t="t" r="r" b="b"/>
              <a:pathLst>
                <a:path w="24" h="24" extrusionOk="0">
                  <a:moveTo>
                    <a:pt x="23" y="24"/>
                  </a:moveTo>
                  <a:lnTo>
                    <a:pt x="0" y="1"/>
                  </a:lnTo>
                  <a:lnTo>
                    <a:pt x="23"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 name="Google Shape;1374;p36"/>
          <p:cNvGrpSpPr/>
          <p:nvPr/>
        </p:nvGrpSpPr>
        <p:grpSpPr>
          <a:xfrm>
            <a:off x="312638" y="219703"/>
            <a:ext cx="1344487" cy="794005"/>
            <a:chOff x="-470575" y="2279200"/>
            <a:chExt cx="1105300" cy="652750"/>
          </a:xfrm>
        </p:grpSpPr>
        <p:sp>
          <p:nvSpPr>
            <p:cNvPr id="1375" name="Google Shape;1375;p36"/>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36"/>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36"/>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36"/>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36"/>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36"/>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 name="Google Shape;1381;p36"/>
          <p:cNvGrpSpPr/>
          <p:nvPr/>
        </p:nvGrpSpPr>
        <p:grpSpPr>
          <a:xfrm>
            <a:off x="8446262" y="4060035"/>
            <a:ext cx="1084520" cy="640478"/>
            <a:chOff x="-470575" y="2279200"/>
            <a:chExt cx="1105300" cy="652750"/>
          </a:xfrm>
        </p:grpSpPr>
        <p:sp>
          <p:nvSpPr>
            <p:cNvPr id="1382" name="Google Shape;1382;p36"/>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36"/>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36"/>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36"/>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36"/>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36"/>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 name="Google Shape;1388;p36"/>
          <p:cNvGrpSpPr/>
          <p:nvPr/>
        </p:nvGrpSpPr>
        <p:grpSpPr>
          <a:xfrm>
            <a:off x="8084413" y="-85523"/>
            <a:ext cx="699407" cy="2205238"/>
            <a:chOff x="1011900" y="1264575"/>
            <a:chExt cx="247350" cy="779925"/>
          </a:xfrm>
        </p:grpSpPr>
        <p:sp>
          <p:nvSpPr>
            <p:cNvPr id="1389" name="Google Shape;1389;p36"/>
            <p:cNvSpPr/>
            <p:nvPr/>
          </p:nvSpPr>
          <p:spPr>
            <a:xfrm>
              <a:off x="1177950" y="1678850"/>
              <a:ext cx="34825" cy="251675"/>
            </a:xfrm>
            <a:custGeom>
              <a:avLst/>
              <a:gdLst/>
              <a:ahLst/>
              <a:cxnLst/>
              <a:rect l="l" t="t" r="r" b="b"/>
              <a:pathLst>
                <a:path w="1393" h="10067" extrusionOk="0">
                  <a:moveTo>
                    <a:pt x="0" y="0"/>
                  </a:moveTo>
                  <a:cubicBezTo>
                    <a:pt x="114" y="137"/>
                    <a:pt x="160" y="297"/>
                    <a:pt x="206" y="457"/>
                  </a:cubicBezTo>
                  <a:cubicBezTo>
                    <a:pt x="274" y="799"/>
                    <a:pt x="297" y="1142"/>
                    <a:pt x="320" y="1484"/>
                  </a:cubicBezTo>
                  <a:cubicBezTo>
                    <a:pt x="411" y="2260"/>
                    <a:pt x="480" y="3059"/>
                    <a:pt x="525" y="3835"/>
                  </a:cubicBezTo>
                  <a:cubicBezTo>
                    <a:pt x="617" y="5387"/>
                    <a:pt x="617" y="6939"/>
                    <a:pt x="525" y="8491"/>
                  </a:cubicBezTo>
                  <a:cubicBezTo>
                    <a:pt x="480" y="9016"/>
                    <a:pt x="480" y="9656"/>
                    <a:pt x="114" y="10066"/>
                  </a:cubicBezTo>
                  <a:cubicBezTo>
                    <a:pt x="160" y="10066"/>
                    <a:pt x="206" y="10044"/>
                    <a:pt x="229" y="10044"/>
                  </a:cubicBezTo>
                  <a:cubicBezTo>
                    <a:pt x="457" y="9975"/>
                    <a:pt x="685" y="9929"/>
                    <a:pt x="913" y="9838"/>
                  </a:cubicBezTo>
                  <a:cubicBezTo>
                    <a:pt x="1119" y="9747"/>
                    <a:pt x="1278" y="9610"/>
                    <a:pt x="1324" y="9404"/>
                  </a:cubicBezTo>
                  <a:cubicBezTo>
                    <a:pt x="1393" y="9176"/>
                    <a:pt x="1393" y="8971"/>
                    <a:pt x="1393" y="8743"/>
                  </a:cubicBezTo>
                  <a:cubicBezTo>
                    <a:pt x="1324" y="6597"/>
                    <a:pt x="1278" y="4429"/>
                    <a:pt x="1233" y="2283"/>
                  </a:cubicBezTo>
                  <a:cubicBezTo>
                    <a:pt x="1210" y="1872"/>
                    <a:pt x="1233" y="1438"/>
                    <a:pt x="1142" y="1028"/>
                  </a:cubicBezTo>
                  <a:cubicBezTo>
                    <a:pt x="1096" y="845"/>
                    <a:pt x="1027" y="662"/>
                    <a:pt x="890" y="503"/>
                  </a:cubicBezTo>
                  <a:cubicBezTo>
                    <a:pt x="754" y="366"/>
                    <a:pt x="571" y="252"/>
                    <a:pt x="388" y="160"/>
                  </a:cubicBezTo>
                  <a:cubicBezTo>
                    <a:pt x="274" y="92"/>
                    <a:pt x="137" y="46"/>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36"/>
            <p:cNvSpPr/>
            <p:nvPr/>
          </p:nvSpPr>
          <p:spPr>
            <a:xfrm>
              <a:off x="1102625" y="1672000"/>
              <a:ext cx="30275" cy="265375"/>
            </a:xfrm>
            <a:custGeom>
              <a:avLst/>
              <a:gdLst/>
              <a:ahLst/>
              <a:cxnLst/>
              <a:rect l="l" t="t" r="r" b="b"/>
              <a:pathLst>
                <a:path w="1211" h="10615" extrusionOk="0">
                  <a:moveTo>
                    <a:pt x="502" y="1"/>
                  </a:moveTo>
                  <a:cubicBezTo>
                    <a:pt x="411" y="46"/>
                    <a:pt x="320" y="115"/>
                    <a:pt x="251" y="183"/>
                  </a:cubicBezTo>
                  <a:cubicBezTo>
                    <a:pt x="137" y="297"/>
                    <a:pt x="114" y="480"/>
                    <a:pt x="69" y="640"/>
                  </a:cubicBezTo>
                  <a:cubicBezTo>
                    <a:pt x="0" y="1028"/>
                    <a:pt x="23" y="1416"/>
                    <a:pt x="23" y="1781"/>
                  </a:cubicBezTo>
                  <a:cubicBezTo>
                    <a:pt x="69" y="2557"/>
                    <a:pt x="114" y="3333"/>
                    <a:pt x="137" y="4132"/>
                  </a:cubicBezTo>
                  <a:cubicBezTo>
                    <a:pt x="229" y="5661"/>
                    <a:pt x="274" y="7213"/>
                    <a:pt x="343" y="8765"/>
                  </a:cubicBezTo>
                  <a:cubicBezTo>
                    <a:pt x="366" y="9153"/>
                    <a:pt x="343" y="9610"/>
                    <a:pt x="480" y="9975"/>
                  </a:cubicBezTo>
                  <a:cubicBezTo>
                    <a:pt x="594" y="10295"/>
                    <a:pt x="891" y="10523"/>
                    <a:pt x="1210" y="10614"/>
                  </a:cubicBezTo>
                  <a:cubicBezTo>
                    <a:pt x="1210" y="10181"/>
                    <a:pt x="1187" y="9747"/>
                    <a:pt x="1187" y="9336"/>
                  </a:cubicBezTo>
                  <a:cubicBezTo>
                    <a:pt x="1164" y="8514"/>
                    <a:pt x="1142" y="7693"/>
                    <a:pt x="1142" y="6871"/>
                  </a:cubicBezTo>
                  <a:cubicBezTo>
                    <a:pt x="1119" y="5912"/>
                    <a:pt x="1096" y="4954"/>
                    <a:pt x="1073" y="3995"/>
                  </a:cubicBezTo>
                  <a:cubicBezTo>
                    <a:pt x="1050" y="3128"/>
                    <a:pt x="1050" y="2283"/>
                    <a:pt x="1027" y="1416"/>
                  </a:cubicBezTo>
                  <a:cubicBezTo>
                    <a:pt x="1027" y="1119"/>
                    <a:pt x="1005" y="799"/>
                    <a:pt x="1005" y="503"/>
                  </a:cubicBezTo>
                  <a:cubicBezTo>
                    <a:pt x="1005" y="343"/>
                    <a:pt x="1005" y="160"/>
                    <a:pt x="10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36"/>
            <p:cNvSpPr/>
            <p:nvPr/>
          </p:nvSpPr>
          <p:spPr>
            <a:xfrm>
              <a:off x="1086650" y="1672575"/>
              <a:ext cx="36550" cy="265050"/>
            </a:xfrm>
            <a:custGeom>
              <a:avLst/>
              <a:gdLst/>
              <a:ahLst/>
              <a:cxnLst/>
              <a:rect l="l" t="t" r="r" b="b"/>
              <a:pathLst>
                <a:path w="1462" h="10602" extrusionOk="0">
                  <a:moveTo>
                    <a:pt x="822" y="0"/>
                  </a:moveTo>
                  <a:cubicBezTo>
                    <a:pt x="799" y="0"/>
                    <a:pt x="753" y="0"/>
                    <a:pt x="731" y="23"/>
                  </a:cubicBezTo>
                  <a:lnTo>
                    <a:pt x="708" y="23"/>
                  </a:lnTo>
                  <a:cubicBezTo>
                    <a:pt x="617" y="46"/>
                    <a:pt x="525" y="69"/>
                    <a:pt x="434" y="69"/>
                  </a:cubicBezTo>
                  <a:cubicBezTo>
                    <a:pt x="434" y="92"/>
                    <a:pt x="434" y="92"/>
                    <a:pt x="434" y="92"/>
                  </a:cubicBezTo>
                  <a:cubicBezTo>
                    <a:pt x="0" y="525"/>
                    <a:pt x="46" y="1142"/>
                    <a:pt x="46" y="1689"/>
                  </a:cubicBezTo>
                  <a:cubicBezTo>
                    <a:pt x="46" y="2465"/>
                    <a:pt x="69" y="3219"/>
                    <a:pt x="69" y="3995"/>
                  </a:cubicBezTo>
                  <a:cubicBezTo>
                    <a:pt x="92" y="5524"/>
                    <a:pt x="92" y="7076"/>
                    <a:pt x="92" y="8605"/>
                  </a:cubicBezTo>
                  <a:lnTo>
                    <a:pt x="92" y="9245"/>
                  </a:lnTo>
                  <a:cubicBezTo>
                    <a:pt x="114" y="9450"/>
                    <a:pt x="92" y="9655"/>
                    <a:pt x="137" y="9861"/>
                  </a:cubicBezTo>
                  <a:cubicBezTo>
                    <a:pt x="206" y="10180"/>
                    <a:pt x="411" y="10523"/>
                    <a:pt x="776" y="10568"/>
                  </a:cubicBezTo>
                  <a:cubicBezTo>
                    <a:pt x="776" y="10568"/>
                    <a:pt x="799" y="10591"/>
                    <a:pt x="799" y="10591"/>
                  </a:cubicBezTo>
                  <a:cubicBezTo>
                    <a:pt x="951" y="10591"/>
                    <a:pt x="1093" y="10601"/>
                    <a:pt x="1239" y="10601"/>
                  </a:cubicBezTo>
                  <a:cubicBezTo>
                    <a:pt x="1311" y="10601"/>
                    <a:pt x="1385" y="10599"/>
                    <a:pt x="1461" y="10591"/>
                  </a:cubicBezTo>
                  <a:cubicBezTo>
                    <a:pt x="1324" y="10523"/>
                    <a:pt x="1187" y="10409"/>
                    <a:pt x="1096" y="10272"/>
                  </a:cubicBezTo>
                  <a:cubicBezTo>
                    <a:pt x="890" y="9998"/>
                    <a:pt x="868" y="9633"/>
                    <a:pt x="845" y="9313"/>
                  </a:cubicBezTo>
                  <a:cubicBezTo>
                    <a:pt x="799" y="8491"/>
                    <a:pt x="753" y="7670"/>
                    <a:pt x="708" y="6848"/>
                  </a:cubicBezTo>
                  <a:cubicBezTo>
                    <a:pt x="639" y="5182"/>
                    <a:pt x="571" y="3515"/>
                    <a:pt x="502" y="1849"/>
                  </a:cubicBezTo>
                  <a:cubicBezTo>
                    <a:pt x="480" y="1416"/>
                    <a:pt x="457" y="959"/>
                    <a:pt x="548" y="525"/>
                  </a:cubicBezTo>
                  <a:cubicBezTo>
                    <a:pt x="571" y="366"/>
                    <a:pt x="617" y="160"/>
                    <a:pt x="753" y="46"/>
                  </a:cubicBezTo>
                  <a:cubicBezTo>
                    <a:pt x="776" y="23"/>
                    <a:pt x="799" y="23"/>
                    <a:pt x="8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36"/>
            <p:cNvSpPr/>
            <p:nvPr/>
          </p:nvSpPr>
          <p:spPr>
            <a:xfrm>
              <a:off x="1130575" y="1672000"/>
              <a:ext cx="29700" cy="264800"/>
            </a:xfrm>
            <a:custGeom>
              <a:avLst/>
              <a:gdLst/>
              <a:ahLst/>
              <a:cxnLst/>
              <a:rect l="l" t="t" r="r" b="b"/>
              <a:pathLst>
                <a:path w="1188" h="10592" extrusionOk="0">
                  <a:moveTo>
                    <a:pt x="1" y="1"/>
                  </a:moveTo>
                  <a:cubicBezTo>
                    <a:pt x="46" y="389"/>
                    <a:pt x="46" y="777"/>
                    <a:pt x="46" y="1165"/>
                  </a:cubicBezTo>
                  <a:cubicBezTo>
                    <a:pt x="92" y="1986"/>
                    <a:pt x="92" y="2808"/>
                    <a:pt x="115" y="3630"/>
                  </a:cubicBezTo>
                  <a:cubicBezTo>
                    <a:pt x="138" y="4588"/>
                    <a:pt x="161" y="5547"/>
                    <a:pt x="183" y="6529"/>
                  </a:cubicBezTo>
                  <a:lnTo>
                    <a:pt x="252" y="9085"/>
                  </a:lnTo>
                  <a:cubicBezTo>
                    <a:pt x="252" y="9564"/>
                    <a:pt x="275" y="10066"/>
                    <a:pt x="275" y="10569"/>
                  </a:cubicBezTo>
                  <a:cubicBezTo>
                    <a:pt x="275" y="10591"/>
                    <a:pt x="275" y="10591"/>
                    <a:pt x="275" y="10591"/>
                  </a:cubicBezTo>
                  <a:cubicBezTo>
                    <a:pt x="412" y="10591"/>
                    <a:pt x="549" y="10569"/>
                    <a:pt x="708" y="10569"/>
                  </a:cubicBezTo>
                  <a:cubicBezTo>
                    <a:pt x="708" y="10569"/>
                    <a:pt x="708" y="10546"/>
                    <a:pt x="708" y="10546"/>
                  </a:cubicBezTo>
                  <a:cubicBezTo>
                    <a:pt x="1188" y="10135"/>
                    <a:pt x="1119" y="9382"/>
                    <a:pt x="1119" y="8811"/>
                  </a:cubicBezTo>
                  <a:cubicBezTo>
                    <a:pt x="1142" y="8058"/>
                    <a:pt x="1165" y="7282"/>
                    <a:pt x="1165" y="6506"/>
                  </a:cubicBezTo>
                  <a:cubicBezTo>
                    <a:pt x="1188" y="4976"/>
                    <a:pt x="1142" y="3424"/>
                    <a:pt x="1005" y="1895"/>
                  </a:cubicBezTo>
                  <a:cubicBezTo>
                    <a:pt x="959" y="1507"/>
                    <a:pt x="937" y="1096"/>
                    <a:pt x="868" y="731"/>
                  </a:cubicBezTo>
                  <a:cubicBezTo>
                    <a:pt x="800" y="434"/>
                    <a:pt x="663" y="160"/>
                    <a:pt x="412" y="23"/>
                  </a:cubicBezTo>
                  <a:cubicBezTo>
                    <a:pt x="275" y="1"/>
                    <a:pt x="138"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36"/>
            <p:cNvSpPr/>
            <p:nvPr/>
          </p:nvSpPr>
          <p:spPr>
            <a:xfrm>
              <a:off x="1146550" y="1673150"/>
              <a:ext cx="41125" cy="261925"/>
            </a:xfrm>
            <a:custGeom>
              <a:avLst/>
              <a:gdLst/>
              <a:ahLst/>
              <a:cxnLst/>
              <a:rect l="l" t="t" r="r" b="b"/>
              <a:pathLst>
                <a:path w="1645" h="10477" extrusionOk="0">
                  <a:moveTo>
                    <a:pt x="1" y="0"/>
                  </a:moveTo>
                  <a:cubicBezTo>
                    <a:pt x="389" y="251"/>
                    <a:pt x="435" y="890"/>
                    <a:pt x="480" y="1301"/>
                  </a:cubicBezTo>
                  <a:cubicBezTo>
                    <a:pt x="572" y="2100"/>
                    <a:pt x="640" y="2899"/>
                    <a:pt x="663" y="3721"/>
                  </a:cubicBezTo>
                  <a:cubicBezTo>
                    <a:pt x="731" y="5341"/>
                    <a:pt x="708" y="6985"/>
                    <a:pt x="686" y="8605"/>
                  </a:cubicBezTo>
                  <a:cubicBezTo>
                    <a:pt x="686" y="8993"/>
                    <a:pt x="686" y="9381"/>
                    <a:pt x="640" y="9747"/>
                  </a:cubicBezTo>
                  <a:cubicBezTo>
                    <a:pt x="594" y="10020"/>
                    <a:pt x="503" y="10272"/>
                    <a:pt x="343" y="10477"/>
                  </a:cubicBezTo>
                  <a:cubicBezTo>
                    <a:pt x="480" y="10477"/>
                    <a:pt x="617" y="10454"/>
                    <a:pt x="731" y="10431"/>
                  </a:cubicBezTo>
                  <a:cubicBezTo>
                    <a:pt x="845" y="10408"/>
                    <a:pt x="937" y="10386"/>
                    <a:pt x="1028" y="10363"/>
                  </a:cubicBezTo>
                  <a:cubicBezTo>
                    <a:pt x="1028" y="10340"/>
                    <a:pt x="1051" y="10317"/>
                    <a:pt x="1074" y="10317"/>
                  </a:cubicBezTo>
                  <a:cubicBezTo>
                    <a:pt x="1530" y="9998"/>
                    <a:pt x="1530" y="9313"/>
                    <a:pt x="1576" y="8811"/>
                  </a:cubicBezTo>
                  <a:cubicBezTo>
                    <a:pt x="1599" y="8080"/>
                    <a:pt x="1644" y="7350"/>
                    <a:pt x="1644" y="6620"/>
                  </a:cubicBezTo>
                  <a:cubicBezTo>
                    <a:pt x="1644" y="5159"/>
                    <a:pt x="1599" y="3675"/>
                    <a:pt x="1462" y="2214"/>
                  </a:cubicBezTo>
                  <a:cubicBezTo>
                    <a:pt x="1439" y="1803"/>
                    <a:pt x="1393" y="1393"/>
                    <a:pt x="1348" y="982"/>
                  </a:cubicBezTo>
                  <a:cubicBezTo>
                    <a:pt x="1302" y="685"/>
                    <a:pt x="1256" y="343"/>
                    <a:pt x="982" y="183"/>
                  </a:cubicBezTo>
                  <a:cubicBezTo>
                    <a:pt x="982" y="160"/>
                    <a:pt x="982" y="160"/>
                    <a:pt x="960" y="160"/>
                  </a:cubicBezTo>
                  <a:cubicBezTo>
                    <a:pt x="800" y="114"/>
                    <a:pt x="640" y="69"/>
                    <a:pt x="457" y="46"/>
                  </a:cubicBezTo>
                  <a:cubicBezTo>
                    <a:pt x="320" y="23"/>
                    <a:pt x="161" y="23"/>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36"/>
            <p:cNvSpPr/>
            <p:nvPr/>
          </p:nvSpPr>
          <p:spPr>
            <a:xfrm>
              <a:off x="1065525" y="1676575"/>
              <a:ext cx="29700" cy="260225"/>
            </a:xfrm>
            <a:custGeom>
              <a:avLst/>
              <a:gdLst/>
              <a:ahLst/>
              <a:cxnLst/>
              <a:rect l="l" t="t" r="r" b="b"/>
              <a:pathLst>
                <a:path w="1188" h="10409" extrusionOk="0">
                  <a:moveTo>
                    <a:pt x="1028" y="0"/>
                  </a:moveTo>
                  <a:lnTo>
                    <a:pt x="1028" y="0"/>
                  </a:lnTo>
                  <a:cubicBezTo>
                    <a:pt x="800" y="69"/>
                    <a:pt x="594" y="183"/>
                    <a:pt x="434" y="343"/>
                  </a:cubicBezTo>
                  <a:cubicBezTo>
                    <a:pt x="115" y="662"/>
                    <a:pt x="69" y="1141"/>
                    <a:pt x="69" y="1575"/>
                  </a:cubicBezTo>
                  <a:cubicBezTo>
                    <a:pt x="24" y="2648"/>
                    <a:pt x="24" y="3721"/>
                    <a:pt x="1" y="4793"/>
                  </a:cubicBezTo>
                  <a:cubicBezTo>
                    <a:pt x="1" y="5866"/>
                    <a:pt x="1" y="6962"/>
                    <a:pt x="46" y="8035"/>
                  </a:cubicBezTo>
                  <a:cubicBezTo>
                    <a:pt x="46" y="8560"/>
                    <a:pt x="46" y="9085"/>
                    <a:pt x="92" y="9632"/>
                  </a:cubicBezTo>
                  <a:cubicBezTo>
                    <a:pt x="92" y="9815"/>
                    <a:pt x="115" y="10043"/>
                    <a:pt x="275" y="10180"/>
                  </a:cubicBezTo>
                  <a:cubicBezTo>
                    <a:pt x="457" y="10340"/>
                    <a:pt x="708" y="10340"/>
                    <a:pt x="937" y="10363"/>
                  </a:cubicBezTo>
                  <a:cubicBezTo>
                    <a:pt x="1005" y="10386"/>
                    <a:pt x="1096" y="10386"/>
                    <a:pt x="1188" y="10408"/>
                  </a:cubicBezTo>
                  <a:cubicBezTo>
                    <a:pt x="1096" y="10317"/>
                    <a:pt x="1005" y="10226"/>
                    <a:pt x="937" y="10089"/>
                  </a:cubicBezTo>
                  <a:cubicBezTo>
                    <a:pt x="754" y="9792"/>
                    <a:pt x="777" y="9404"/>
                    <a:pt x="754" y="9062"/>
                  </a:cubicBezTo>
                  <a:cubicBezTo>
                    <a:pt x="754" y="8240"/>
                    <a:pt x="754" y="7418"/>
                    <a:pt x="731" y="6597"/>
                  </a:cubicBezTo>
                  <a:cubicBezTo>
                    <a:pt x="731" y="4976"/>
                    <a:pt x="708" y="3333"/>
                    <a:pt x="708" y="1712"/>
                  </a:cubicBezTo>
                  <a:cubicBezTo>
                    <a:pt x="708" y="1187"/>
                    <a:pt x="640" y="434"/>
                    <a:pt x="10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36"/>
            <p:cNvSpPr/>
            <p:nvPr/>
          </p:nvSpPr>
          <p:spPr>
            <a:xfrm>
              <a:off x="1059250" y="1264575"/>
              <a:ext cx="159225" cy="779925"/>
            </a:xfrm>
            <a:custGeom>
              <a:avLst/>
              <a:gdLst/>
              <a:ahLst/>
              <a:cxnLst/>
              <a:rect l="l" t="t" r="r" b="b"/>
              <a:pathLst>
                <a:path w="6369" h="31197" extrusionOk="0">
                  <a:moveTo>
                    <a:pt x="2642" y="14673"/>
                  </a:moveTo>
                  <a:cubicBezTo>
                    <a:pt x="2657" y="14673"/>
                    <a:pt x="2676" y="14677"/>
                    <a:pt x="2694" y="14677"/>
                  </a:cubicBezTo>
                  <a:cubicBezTo>
                    <a:pt x="2854" y="14677"/>
                    <a:pt x="3014" y="14700"/>
                    <a:pt x="3173" y="14723"/>
                  </a:cubicBezTo>
                  <a:lnTo>
                    <a:pt x="3333" y="14723"/>
                  </a:lnTo>
                  <a:cubicBezTo>
                    <a:pt x="3356" y="14745"/>
                    <a:pt x="3333" y="14791"/>
                    <a:pt x="3333" y="14814"/>
                  </a:cubicBezTo>
                  <a:cubicBezTo>
                    <a:pt x="3333" y="14860"/>
                    <a:pt x="3356" y="14905"/>
                    <a:pt x="3356" y="14928"/>
                  </a:cubicBezTo>
                  <a:cubicBezTo>
                    <a:pt x="3356" y="15065"/>
                    <a:pt x="3356" y="15202"/>
                    <a:pt x="3379" y="15339"/>
                  </a:cubicBezTo>
                  <a:cubicBezTo>
                    <a:pt x="3128" y="15339"/>
                    <a:pt x="2877" y="15339"/>
                    <a:pt x="2626" y="15362"/>
                  </a:cubicBezTo>
                  <a:cubicBezTo>
                    <a:pt x="2626" y="15202"/>
                    <a:pt x="2603" y="15065"/>
                    <a:pt x="2603" y="14928"/>
                  </a:cubicBezTo>
                  <a:cubicBezTo>
                    <a:pt x="2603" y="14860"/>
                    <a:pt x="2580" y="14791"/>
                    <a:pt x="2603" y="14723"/>
                  </a:cubicBezTo>
                  <a:cubicBezTo>
                    <a:pt x="2603" y="14681"/>
                    <a:pt x="2619" y="14673"/>
                    <a:pt x="2642" y="14673"/>
                  </a:cubicBezTo>
                  <a:close/>
                  <a:moveTo>
                    <a:pt x="3630" y="15521"/>
                  </a:moveTo>
                  <a:cubicBezTo>
                    <a:pt x="3835" y="15521"/>
                    <a:pt x="4018" y="15521"/>
                    <a:pt x="4200" y="15544"/>
                  </a:cubicBezTo>
                  <a:cubicBezTo>
                    <a:pt x="4269" y="15567"/>
                    <a:pt x="4360" y="15590"/>
                    <a:pt x="4406" y="15636"/>
                  </a:cubicBezTo>
                  <a:cubicBezTo>
                    <a:pt x="4474" y="15681"/>
                    <a:pt x="4497" y="15750"/>
                    <a:pt x="4520" y="15818"/>
                  </a:cubicBezTo>
                  <a:cubicBezTo>
                    <a:pt x="4566" y="15909"/>
                    <a:pt x="4589" y="16001"/>
                    <a:pt x="4611" y="16092"/>
                  </a:cubicBezTo>
                  <a:cubicBezTo>
                    <a:pt x="4657" y="16183"/>
                    <a:pt x="4703" y="16275"/>
                    <a:pt x="4725" y="16366"/>
                  </a:cubicBezTo>
                  <a:cubicBezTo>
                    <a:pt x="4703" y="16343"/>
                    <a:pt x="4680" y="16343"/>
                    <a:pt x="4634" y="16343"/>
                  </a:cubicBezTo>
                  <a:cubicBezTo>
                    <a:pt x="4200" y="16206"/>
                    <a:pt x="3744" y="16161"/>
                    <a:pt x="3287" y="16115"/>
                  </a:cubicBezTo>
                  <a:cubicBezTo>
                    <a:pt x="3120" y="16107"/>
                    <a:pt x="2953" y="16102"/>
                    <a:pt x="2786" y="16102"/>
                  </a:cubicBezTo>
                  <a:cubicBezTo>
                    <a:pt x="2453" y="16102"/>
                    <a:pt x="2123" y="16123"/>
                    <a:pt x="1804" y="16183"/>
                  </a:cubicBezTo>
                  <a:cubicBezTo>
                    <a:pt x="1781" y="16161"/>
                    <a:pt x="1758" y="16161"/>
                    <a:pt x="1758" y="16161"/>
                  </a:cubicBezTo>
                  <a:cubicBezTo>
                    <a:pt x="1644" y="16183"/>
                    <a:pt x="1530" y="16206"/>
                    <a:pt x="1416" y="16229"/>
                  </a:cubicBezTo>
                  <a:cubicBezTo>
                    <a:pt x="1484" y="16001"/>
                    <a:pt x="1576" y="15704"/>
                    <a:pt x="1827" y="15613"/>
                  </a:cubicBezTo>
                  <a:cubicBezTo>
                    <a:pt x="2032" y="15544"/>
                    <a:pt x="2260" y="15567"/>
                    <a:pt x="2443" y="15544"/>
                  </a:cubicBezTo>
                  <a:cubicBezTo>
                    <a:pt x="2648" y="15544"/>
                    <a:pt x="2854" y="15544"/>
                    <a:pt x="3036" y="15521"/>
                  </a:cubicBezTo>
                  <a:close/>
                  <a:moveTo>
                    <a:pt x="4748" y="16571"/>
                  </a:moveTo>
                  <a:lnTo>
                    <a:pt x="4748" y="16571"/>
                  </a:lnTo>
                  <a:cubicBezTo>
                    <a:pt x="4885" y="16617"/>
                    <a:pt x="5022" y="16663"/>
                    <a:pt x="5136" y="16731"/>
                  </a:cubicBezTo>
                  <a:cubicBezTo>
                    <a:pt x="5319" y="16823"/>
                    <a:pt x="5502" y="16937"/>
                    <a:pt x="5638" y="17074"/>
                  </a:cubicBezTo>
                  <a:cubicBezTo>
                    <a:pt x="5775" y="17233"/>
                    <a:pt x="5844" y="17416"/>
                    <a:pt x="5890" y="17599"/>
                  </a:cubicBezTo>
                  <a:cubicBezTo>
                    <a:pt x="5981" y="18009"/>
                    <a:pt x="5958" y="18443"/>
                    <a:pt x="5981" y="18854"/>
                  </a:cubicBezTo>
                  <a:cubicBezTo>
                    <a:pt x="6026" y="21000"/>
                    <a:pt x="6072" y="23168"/>
                    <a:pt x="6141" y="25314"/>
                  </a:cubicBezTo>
                  <a:cubicBezTo>
                    <a:pt x="6141" y="25542"/>
                    <a:pt x="6141" y="25747"/>
                    <a:pt x="6072" y="25975"/>
                  </a:cubicBezTo>
                  <a:cubicBezTo>
                    <a:pt x="6026" y="26181"/>
                    <a:pt x="5867" y="26318"/>
                    <a:pt x="5661" y="26409"/>
                  </a:cubicBezTo>
                  <a:cubicBezTo>
                    <a:pt x="5433" y="26500"/>
                    <a:pt x="5205" y="26546"/>
                    <a:pt x="4977" y="26615"/>
                  </a:cubicBezTo>
                  <a:cubicBezTo>
                    <a:pt x="4954" y="26615"/>
                    <a:pt x="4908" y="26615"/>
                    <a:pt x="4862" y="26637"/>
                  </a:cubicBezTo>
                  <a:cubicBezTo>
                    <a:pt x="5228" y="26227"/>
                    <a:pt x="5228" y="25587"/>
                    <a:pt x="5273" y="25062"/>
                  </a:cubicBezTo>
                  <a:cubicBezTo>
                    <a:pt x="5365" y="23510"/>
                    <a:pt x="5365" y="21958"/>
                    <a:pt x="5273" y="20406"/>
                  </a:cubicBezTo>
                  <a:cubicBezTo>
                    <a:pt x="5228" y="19607"/>
                    <a:pt x="5159" y="18831"/>
                    <a:pt x="5068" y="18055"/>
                  </a:cubicBezTo>
                  <a:cubicBezTo>
                    <a:pt x="5045" y="17713"/>
                    <a:pt x="5022" y="17370"/>
                    <a:pt x="4954" y="17028"/>
                  </a:cubicBezTo>
                  <a:cubicBezTo>
                    <a:pt x="4908" y="16868"/>
                    <a:pt x="4862" y="16708"/>
                    <a:pt x="4748" y="16571"/>
                  </a:cubicBezTo>
                  <a:close/>
                  <a:moveTo>
                    <a:pt x="3493" y="16343"/>
                  </a:moveTo>
                  <a:lnTo>
                    <a:pt x="3493" y="16343"/>
                  </a:lnTo>
                  <a:cubicBezTo>
                    <a:pt x="3653" y="16366"/>
                    <a:pt x="3812" y="16366"/>
                    <a:pt x="3949" y="16389"/>
                  </a:cubicBezTo>
                  <a:cubicBezTo>
                    <a:pt x="4132" y="16412"/>
                    <a:pt x="4292" y="16457"/>
                    <a:pt x="4452" y="16503"/>
                  </a:cubicBezTo>
                  <a:cubicBezTo>
                    <a:pt x="4474" y="16503"/>
                    <a:pt x="4474" y="16503"/>
                    <a:pt x="4474" y="16526"/>
                  </a:cubicBezTo>
                  <a:cubicBezTo>
                    <a:pt x="4748" y="16686"/>
                    <a:pt x="4794" y="17028"/>
                    <a:pt x="4840" y="17325"/>
                  </a:cubicBezTo>
                  <a:cubicBezTo>
                    <a:pt x="4885" y="17736"/>
                    <a:pt x="4931" y="18146"/>
                    <a:pt x="4954" y="18557"/>
                  </a:cubicBezTo>
                  <a:cubicBezTo>
                    <a:pt x="5091" y="20018"/>
                    <a:pt x="5136" y="21502"/>
                    <a:pt x="5136" y="22963"/>
                  </a:cubicBezTo>
                  <a:cubicBezTo>
                    <a:pt x="5136" y="23693"/>
                    <a:pt x="5091" y="24423"/>
                    <a:pt x="5068" y="25154"/>
                  </a:cubicBezTo>
                  <a:cubicBezTo>
                    <a:pt x="5022" y="25656"/>
                    <a:pt x="5022" y="26341"/>
                    <a:pt x="4566" y="26660"/>
                  </a:cubicBezTo>
                  <a:cubicBezTo>
                    <a:pt x="4543" y="26660"/>
                    <a:pt x="4520" y="26683"/>
                    <a:pt x="4520" y="26706"/>
                  </a:cubicBezTo>
                  <a:cubicBezTo>
                    <a:pt x="4429" y="26729"/>
                    <a:pt x="4337" y="26751"/>
                    <a:pt x="4223" y="26774"/>
                  </a:cubicBezTo>
                  <a:cubicBezTo>
                    <a:pt x="4109" y="26797"/>
                    <a:pt x="3972" y="26820"/>
                    <a:pt x="3835" y="26820"/>
                  </a:cubicBezTo>
                  <a:cubicBezTo>
                    <a:pt x="3995" y="26615"/>
                    <a:pt x="4086" y="26363"/>
                    <a:pt x="4132" y="26090"/>
                  </a:cubicBezTo>
                  <a:cubicBezTo>
                    <a:pt x="4178" y="25724"/>
                    <a:pt x="4178" y="25336"/>
                    <a:pt x="4178" y="24948"/>
                  </a:cubicBezTo>
                  <a:cubicBezTo>
                    <a:pt x="4200" y="23328"/>
                    <a:pt x="4223" y="21684"/>
                    <a:pt x="4155" y="20064"/>
                  </a:cubicBezTo>
                  <a:cubicBezTo>
                    <a:pt x="4132" y="19242"/>
                    <a:pt x="4064" y="18443"/>
                    <a:pt x="3972" y="17644"/>
                  </a:cubicBezTo>
                  <a:cubicBezTo>
                    <a:pt x="3927" y="17233"/>
                    <a:pt x="3881" y="16594"/>
                    <a:pt x="3493" y="16343"/>
                  </a:cubicBezTo>
                  <a:close/>
                  <a:moveTo>
                    <a:pt x="1279" y="16480"/>
                  </a:moveTo>
                  <a:cubicBezTo>
                    <a:pt x="891" y="16914"/>
                    <a:pt x="959" y="17667"/>
                    <a:pt x="959" y="18192"/>
                  </a:cubicBezTo>
                  <a:cubicBezTo>
                    <a:pt x="959" y="19813"/>
                    <a:pt x="982" y="21456"/>
                    <a:pt x="982" y="23077"/>
                  </a:cubicBezTo>
                  <a:cubicBezTo>
                    <a:pt x="1005" y="23898"/>
                    <a:pt x="1005" y="24720"/>
                    <a:pt x="1005" y="25542"/>
                  </a:cubicBezTo>
                  <a:cubicBezTo>
                    <a:pt x="1028" y="25884"/>
                    <a:pt x="1005" y="26272"/>
                    <a:pt x="1188" y="26569"/>
                  </a:cubicBezTo>
                  <a:cubicBezTo>
                    <a:pt x="1256" y="26706"/>
                    <a:pt x="1347" y="26797"/>
                    <a:pt x="1439" y="26888"/>
                  </a:cubicBezTo>
                  <a:cubicBezTo>
                    <a:pt x="1347" y="26866"/>
                    <a:pt x="1279" y="26866"/>
                    <a:pt x="1188" y="26843"/>
                  </a:cubicBezTo>
                  <a:cubicBezTo>
                    <a:pt x="959" y="26820"/>
                    <a:pt x="708" y="26820"/>
                    <a:pt x="526" y="26660"/>
                  </a:cubicBezTo>
                  <a:cubicBezTo>
                    <a:pt x="366" y="26523"/>
                    <a:pt x="343" y="26295"/>
                    <a:pt x="343" y="26112"/>
                  </a:cubicBezTo>
                  <a:cubicBezTo>
                    <a:pt x="297" y="25565"/>
                    <a:pt x="297" y="25040"/>
                    <a:pt x="297" y="24515"/>
                  </a:cubicBezTo>
                  <a:cubicBezTo>
                    <a:pt x="252" y="23442"/>
                    <a:pt x="252" y="22346"/>
                    <a:pt x="252" y="21273"/>
                  </a:cubicBezTo>
                  <a:cubicBezTo>
                    <a:pt x="275" y="20201"/>
                    <a:pt x="275" y="19128"/>
                    <a:pt x="320" y="18055"/>
                  </a:cubicBezTo>
                  <a:cubicBezTo>
                    <a:pt x="320" y="17621"/>
                    <a:pt x="366" y="17142"/>
                    <a:pt x="685" y="16823"/>
                  </a:cubicBezTo>
                  <a:cubicBezTo>
                    <a:pt x="845" y="16663"/>
                    <a:pt x="1051" y="16549"/>
                    <a:pt x="1279" y="16480"/>
                  </a:cubicBezTo>
                  <a:close/>
                  <a:moveTo>
                    <a:pt x="2854" y="16298"/>
                  </a:moveTo>
                  <a:cubicBezTo>
                    <a:pt x="2991" y="16298"/>
                    <a:pt x="3128" y="16298"/>
                    <a:pt x="3265" y="16320"/>
                  </a:cubicBezTo>
                  <a:cubicBezTo>
                    <a:pt x="3516" y="16457"/>
                    <a:pt x="3653" y="16731"/>
                    <a:pt x="3721" y="17028"/>
                  </a:cubicBezTo>
                  <a:cubicBezTo>
                    <a:pt x="3790" y="17393"/>
                    <a:pt x="3812" y="17804"/>
                    <a:pt x="3858" y="18192"/>
                  </a:cubicBezTo>
                  <a:cubicBezTo>
                    <a:pt x="3995" y="19721"/>
                    <a:pt x="4041" y="21273"/>
                    <a:pt x="4018" y="22803"/>
                  </a:cubicBezTo>
                  <a:cubicBezTo>
                    <a:pt x="4018" y="23579"/>
                    <a:pt x="3995" y="24355"/>
                    <a:pt x="3972" y="25108"/>
                  </a:cubicBezTo>
                  <a:cubicBezTo>
                    <a:pt x="3972" y="25679"/>
                    <a:pt x="4041" y="26432"/>
                    <a:pt x="3561" y="26843"/>
                  </a:cubicBezTo>
                  <a:cubicBezTo>
                    <a:pt x="3561" y="26843"/>
                    <a:pt x="3561" y="26866"/>
                    <a:pt x="3561" y="26866"/>
                  </a:cubicBezTo>
                  <a:cubicBezTo>
                    <a:pt x="3402" y="26866"/>
                    <a:pt x="3265" y="26888"/>
                    <a:pt x="3128" y="26888"/>
                  </a:cubicBezTo>
                  <a:cubicBezTo>
                    <a:pt x="3128" y="26888"/>
                    <a:pt x="3128" y="26888"/>
                    <a:pt x="3128" y="26866"/>
                  </a:cubicBezTo>
                  <a:cubicBezTo>
                    <a:pt x="3128" y="26363"/>
                    <a:pt x="3105" y="25861"/>
                    <a:pt x="3105" y="25382"/>
                  </a:cubicBezTo>
                  <a:lnTo>
                    <a:pt x="3036" y="22826"/>
                  </a:lnTo>
                  <a:cubicBezTo>
                    <a:pt x="3014" y="21844"/>
                    <a:pt x="2991" y="20885"/>
                    <a:pt x="2968" y="19927"/>
                  </a:cubicBezTo>
                  <a:cubicBezTo>
                    <a:pt x="2945" y="19105"/>
                    <a:pt x="2945" y="18283"/>
                    <a:pt x="2899" y="17462"/>
                  </a:cubicBezTo>
                  <a:cubicBezTo>
                    <a:pt x="2899" y="17074"/>
                    <a:pt x="2899" y="16686"/>
                    <a:pt x="2854" y="16298"/>
                  </a:cubicBezTo>
                  <a:close/>
                  <a:moveTo>
                    <a:pt x="2762" y="16298"/>
                  </a:moveTo>
                  <a:cubicBezTo>
                    <a:pt x="2740" y="16457"/>
                    <a:pt x="2740" y="16640"/>
                    <a:pt x="2740" y="16800"/>
                  </a:cubicBezTo>
                  <a:cubicBezTo>
                    <a:pt x="2740" y="17096"/>
                    <a:pt x="2762" y="17416"/>
                    <a:pt x="2762" y="17713"/>
                  </a:cubicBezTo>
                  <a:cubicBezTo>
                    <a:pt x="2785" y="18580"/>
                    <a:pt x="2785" y="19425"/>
                    <a:pt x="2808" y="20292"/>
                  </a:cubicBezTo>
                  <a:cubicBezTo>
                    <a:pt x="2831" y="21251"/>
                    <a:pt x="2854" y="22209"/>
                    <a:pt x="2877" y="23168"/>
                  </a:cubicBezTo>
                  <a:cubicBezTo>
                    <a:pt x="2877" y="23990"/>
                    <a:pt x="2899" y="24811"/>
                    <a:pt x="2922" y="25633"/>
                  </a:cubicBezTo>
                  <a:cubicBezTo>
                    <a:pt x="2922" y="26044"/>
                    <a:pt x="2945" y="26478"/>
                    <a:pt x="2945" y="26911"/>
                  </a:cubicBezTo>
                  <a:cubicBezTo>
                    <a:pt x="2626" y="26820"/>
                    <a:pt x="2329" y="26592"/>
                    <a:pt x="2215" y="26272"/>
                  </a:cubicBezTo>
                  <a:cubicBezTo>
                    <a:pt x="2078" y="25907"/>
                    <a:pt x="2101" y="25450"/>
                    <a:pt x="2078" y="25062"/>
                  </a:cubicBezTo>
                  <a:cubicBezTo>
                    <a:pt x="2009" y="23510"/>
                    <a:pt x="1964" y="21958"/>
                    <a:pt x="1872" y="20429"/>
                  </a:cubicBezTo>
                  <a:cubicBezTo>
                    <a:pt x="1849" y="19630"/>
                    <a:pt x="1804" y="18854"/>
                    <a:pt x="1758" y="18078"/>
                  </a:cubicBezTo>
                  <a:cubicBezTo>
                    <a:pt x="1758" y="17713"/>
                    <a:pt x="1735" y="17325"/>
                    <a:pt x="1804" y="16937"/>
                  </a:cubicBezTo>
                  <a:cubicBezTo>
                    <a:pt x="1849" y="16777"/>
                    <a:pt x="1872" y="16594"/>
                    <a:pt x="1986" y="16480"/>
                  </a:cubicBezTo>
                  <a:cubicBezTo>
                    <a:pt x="2055" y="16412"/>
                    <a:pt x="2146" y="16343"/>
                    <a:pt x="2237" y="16298"/>
                  </a:cubicBezTo>
                  <a:close/>
                  <a:moveTo>
                    <a:pt x="1918" y="16320"/>
                  </a:moveTo>
                  <a:cubicBezTo>
                    <a:pt x="1895" y="16343"/>
                    <a:pt x="1872" y="16343"/>
                    <a:pt x="1849" y="16366"/>
                  </a:cubicBezTo>
                  <a:cubicBezTo>
                    <a:pt x="1735" y="16480"/>
                    <a:pt x="1667" y="16686"/>
                    <a:pt x="1644" y="16845"/>
                  </a:cubicBezTo>
                  <a:cubicBezTo>
                    <a:pt x="1553" y="17279"/>
                    <a:pt x="1576" y="17736"/>
                    <a:pt x="1598" y="18169"/>
                  </a:cubicBezTo>
                  <a:cubicBezTo>
                    <a:pt x="1667" y="19835"/>
                    <a:pt x="1735" y="21502"/>
                    <a:pt x="1804" y="23168"/>
                  </a:cubicBezTo>
                  <a:cubicBezTo>
                    <a:pt x="1849" y="23990"/>
                    <a:pt x="1895" y="24811"/>
                    <a:pt x="1941" y="25633"/>
                  </a:cubicBezTo>
                  <a:cubicBezTo>
                    <a:pt x="1964" y="25953"/>
                    <a:pt x="1986" y="26318"/>
                    <a:pt x="2192" y="26592"/>
                  </a:cubicBezTo>
                  <a:cubicBezTo>
                    <a:pt x="2283" y="26729"/>
                    <a:pt x="2420" y="26843"/>
                    <a:pt x="2557" y="26911"/>
                  </a:cubicBezTo>
                  <a:cubicBezTo>
                    <a:pt x="2481" y="26919"/>
                    <a:pt x="2407" y="26921"/>
                    <a:pt x="2335" y="26921"/>
                  </a:cubicBezTo>
                  <a:cubicBezTo>
                    <a:pt x="2189" y="26921"/>
                    <a:pt x="2047" y="26911"/>
                    <a:pt x="1895" y="26911"/>
                  </a:cubicBezTo>
                  <a:cubicBezTo>
                    <a:pt x="1895" y="26911"/>
                    <a:pt x="1872" y="26888"/>
                    <a:pt x="1872" y="26888"/>
                  </a:cubicBezTo>
                  <a:cubicBezTo>
                    <a:pt x="1507" y="26843"/>
                    <a:pt x="1302" y="26500"/>
                    <a:pt x="1233" y="26181"/>
                  </a:cubicBezTo>
                  <a:cubicBezTo>
                    <a:pt x="1188" y="25975"/>
                    <a:pt x="1210" y="25770"/>
                    <a:pt x="1188" y="25565"/>
                  </a:cubicBezTo>
                  <a:cubicBezTo>
                    <a:pt x="1188" y="25359"/>
                    <a:pt x="1188" y="25131"/>
                    <a:pt x="1188" y="24925"/>
                  </a:cubicBezTo>
                  <a:cubicBezTo>
                    <a:pt x="1188" y="23396"/>
                    <a:pt x="1188" y="21844"/>
                    <a:pt x="1165" y="20315"/>
                  </a:cubicBezTo>
                  <a:cubicBezTo>
                    <a:pt x="1165" y="19539"/>
                    <a:pt x="1142" y="18785"/>
                    <a:pt x="1142" y="18009"/>
                  </a:cubicBezTo>
                  <a:cubicBezTo>
                    <a:pt x="1142" y="17462"/>
                    <a:pt x="1096" y="16845"/>
                    <a:pt x="1530" y="16412"/>
                  </a:cubicBezTo>
                  <a:cubicBezTo>
                    <a:pt x="1530" y="16412"/>
                    <a:pt x="1530" y="16412"/>
                    <a:pt x="1530" y="16389"/>
                  </a:cubicBezTo>
                  <a:cubicBezTo>
                    <a:pt x="1621" y="16389"/>
                    <a:pt x="1713" y="16366"/>
                    <a:pt x="1804" y="16343"/>
                  </a:cubicBezTo>
                  <a:lnTo>
                    <a:pt x="1827" y="16343"/>
                  </a:lnTo>
                  <a:cubicBezTo>
                    <a:pt x="1872" y="16320"/>
                    <a:pt x="1895" y="16320"/>
                    <a:pt x="1918" y="16320"/>
                  </a:cubicBezTo>
                  <a:close/>
                  <a:moveTo>
                    <a:pt x="5387" y="26751"/>
                  </a:moveTo>
                  <a:lnTo>
                    <a:pt x="5387" y="26751"/>
                  </a:lnTo>
                  <a:cubicBezTo>
                    <a:pt x="5342" y="27094"/>
                    <a:pt x="5159" y="27391"/>
                    <a:pt x="4908" y="27619"/>
                  </a:cubicBezTo>
                  <a:cubicBezTo>
                    <a:pt x="4399" y="28088"/>
                    <a:pt x="3689" y="28172"/>
                    <a:pt x="3023" y="28172"/>
                  </a:cubicBezTo>
                  <a:cubicBezTo>
                    <a:pt x="2912" y="28172"/>
                    <a:pt x="2802" y="28170"/>
                    <a:pt x="2694" y="28167"/>
                  </a:cubicBezTo>
                  <a:cubicBezTo>
                    <a:pt x="2489" y="28167"/>
                    <a:pt x="2283" y="28167"/>
                    <a:pt x="2101" y="28098"/>
                  </a:cubicBezTo>
                  <a:cubicBezTo>
                    <a:pt x="1941" y="28053"/>
                    <a:pt x="1804" y="27961"/>
                    <a:pt x="1690" y="27847"/>
                  </a:cubicBezTo>
                  <a:cubicBezTo>
                    <a:pt x="1530" y="27642"/>
                    <a:pt x="1416" y="27368"/>
                    <a:pt x="1324" y="27094"/>
                  </a:cubicBezTo>
                  <a:lnTo>
                    <a:pt x="1324" y="27094"/>
                  </a:lnTo>
                  <a:cubicBezTo>
                    <a:pt x="1484" y="27117"/>
                    <a:pt x="1667" y="27140"/>
                    <a:pt x="1827" y="27140"/>
                  </a:cubicBezTo>
                  <a:cubicBezTo>
                    <a:pt x="2053" y="27154"/>
                    <a:pt x="2281" y="27161"/>
                    <a:pt x="2508" y="27161"/>
                  </a:cubicBezTo>
                  <a:cubicBezTo>
                    <a:pt x="3360" y="27161"/>
                    <a:pt x="4217" y="27059"/>
                    <a:pt x="5045" y="26843"/>
                  </a:cubicBezTo>
                  <a:cubicBezTo>
                    <a:pt x="5159" y="26820"/>
                    <a:pt x="5273" y="26774"/>
                    <a:pt x="5387" y="26751"/>
                  </a:cubicBezTo>
                  <a:close/>
                  <a:moveTo>
                    <a:pt x="4589" y="28075"/>
                  </a:moveTo>
                  <a:lnTo>
                    <a:pt x="4589" y="28075"/>
                  </a:lnTo>
                  <a:cubicBezTo>
                    <a:pt x="4566" y="28235"/>
                    <a:pt x="4566" y="28395"/>
                    <a:pt x="4566" y="28555"/>
                  </a:cubicBezTo>
                  <a:cubicBezTo>
                    <a:pt x="4543" y="28714"/>
                    <a:pt x="4566" y="28943"/>
                    <a:pt x="4452" y="29080"/>
                  </a:cubicBezTo>
                  <a:cubicBezTo>
                    <a:pt x="4315" y="29194"/>
                    <a:pt x="4086" y="29194"/>
                    <a:pt x="3927" y="29217"/>
                  </a:cubicBezTo>
                  <a:cubicBezTo>
                    <a:pt x="3721" y="29262"/>
                    <a:pt x="3516" y="29285"/>
                    <a:pt x="3310" y="29308"/>
                  </a:cubicBezTo>
                  <a:cubicBezTo>
                    <a:pt x="3219" y="29319"/>
                    <a:pt x="3122" y="29325"/>
                    <a:pt x="3022" y="29325"/>
                  </a:cubicBezTo>
                  <a:cubicBezTo>
                    <a:pt x="2922" y="29325"/>
                    <a:pt x="2820" y="29319"/>
                    <a:pt x="2717" y="29308"/>
                  </a:cubicBezTo>
                  <a:cubicBezTo>
                    <a:pt x="2671" y="29308"/>
                    <a:pt x="2616" y="29310"/>
                    <a:pt x="2558" y="29310"/>
                  </a:cubicBezTo>
                  <a:cubicBezTo>
                    <a:pt x="2414" y="29310"/>
                    <a:pt x="2251" y="29298"/>
                    <a:pt x="2169" y="29217"/>
                  </a:cubicBezTo>
                  <a:cubicBezTo>
                    <a:pt x="2055" y="29102"/>
                    <a:pt x="2055" y="28920"/>
                    <a:pt x="2055" y="28783"/>
                  </a:cubicBezTo>
                  <a:cubicBezTo>
                    <a:pt x="2055" y="28646"/>
                    <a:pt x="2032" y="28486"/>
                    <a:pt x="2032" y="28349"/>
                  </a:cubicBezTo>
                  <a:lnTo>
                    <a:pt x="2032" y="28349"/>
                  </a:lnTo>
                  <a:cubicBezTo>
                    <a:pt x="2183" y="28390"/>
                    <a:pt x="2342" y="28399"/>
                    <a:pt x="2504" y="28399"/>
                  </a:cubicBezTo>
                  <a:cubicBezTo>
                    <a:pt x="2612" y="28399"/>
                    <a:pt x="2721" y="28395"/>
                    <a:pt x="2831" y="28395"/>
                  </a:cubicBezTo>
                  <a:cubicBezTo>
                    <a:pt x="2929" y="28400"/>
                    <a:pt x="3027" y="28403"/>
                    <a:pt x="3126" y="28403"/>
                  </a:cubicBezTo>
                  <a:cubicBezTo>
                    <a:pt x="3484" y="28403"/>
                    <a:pt x="3842" y="28365"/>
                    <a:pt x="4200" y="28258"/>
                  </a:cubicBezTo>
                  <a:cubicBezTo>
                    <a:pt x="4337" y="28212"/>
                    <a:pt x="4452" y="28144"/>
                    <a:pt x="4589" y="28075"/>
                  </a:cubicBezTo>
                  <a:close/>
                  <a:moveTo>
                    <a:pt x="2854" y="0"/>
                  </a:moveTo>
                  <a:cubicBezTo>
                    <a:pt x="2854" y="982"/>
                    <a:pt x="2877" y="11322"/>
                    <a:pt x="2877" y="12303"/>
                  </a:cubicBezTo>
                  <a:cubicBezTo>
                    <a:pt x="2899" y="12851"/>
                    <a:pt x="2899" y="13399"/>
                    <a:pt x="2899" y="13947"/>
                  </a:cubicBezTo>
                  <a:cubicBezTo>
                    <a:pt x="2899" y="14106"/>
                    <a:pt x="2899" y="14266"/>
                    <a:pt x="2922" y="14449"/>
                  </a:cubicBezTo>
                  <a:cubicBezTo>
                    <a:pt x="2922" y="14472"/>
                    <a:pt x="2922" y="14494"/>
                    <a:pt x="2922" y="14517"/>
                  </a:cubicBezTo>
                  <a:lnTo>
                    <a:pt x="2854" y="14517"/>
                  </a:lnTo>
                  <a:cubicBezTo>
                    <a:pt x="2808" y="14517"/>
                    <a:pt x="2742" y="14507"/>
                    <a:pt x="2683" y="14507"/>
                  </a:cubicBezTo>
                  <a:cubicBezTo>
                    <a:pt x="2653" y="14507"/>
                    <a:pt x="2626" y="14510"/>
                    <a:pt x="2603" y="14517"/>
                  </a:cubicBezTo>
                  <a:cubicBezTo>
                    <a:pt x="2397" y="14563"/>
                    <a:pt x="2420" y="14768"/>
                    <a:pt x="2443" y="14905"/>
                  </a:cubicBezTo>
                  <a:cubicBezTo>
                    <a:pt x="2443" y="15065"/>
                    <a:pt x="2443" y="15202"/>
                    <a:pt x="2466" y="15362"/>
                  </a:cubicBezTo>
                  <a:lnTo>
                    <a:pt x="2420" y="15362"/>
                  </a:lnTo>
                  <a:cubicBezTo>
                    <a:pt x="2101" y="15385"/>
                    <a:pt x="1758" y="15362"/>
                    <a:pt x="1530" y="15590"/>
                  </a:cubicBezTo>
                  <a:cubicBezTo>
                    <a:pt x="1347" y="15773"/>
                    <a:pt x="1256" y="16046"/>
                    <a:pt x="1210" y="16298"/>
                  </a:cubicBezTo>
                  <a:cubicBezTo>
                    <a:pt x="1165" y="16320"/>
                    <a:pt x="1142" y="16320"/>
                    <a:pt x="1119" y="16320"/>
                  </a:cubicBezTo>
                  <a:cubicBezTo>
                    <a:pt x="708" y="16480"/>
                    <a:pt x="389" y="16754"/>
                    <a:pt x="229" y="17165"/>
                  </a:cubicBezTo>
                  <a:cubicBezTo>
                    <a:pt x="69" y="17621"/>
                    <a:pt x="92" y="18169"/>
                    <a:pt x="69" y="18649"/>
                  </a:cubicBezTo>
                  <a:cubicBezTo>
                    <a:pt x="23" y="19790"/>
                    <a:pt x="1" y="20931"/>
                    <a:pt x="1" y="22072"/>
                  </a:cubicBezTo>
                  <a:cubicBezTo>
                    <a:pt x="23" y="23214"/>
                    <a:pt x="46" y="24378"/>
                    <a:pt x="69" y="25519"/>
                  </a:cubicBezTo>
                  <a:cubicBezTo>
                    <a:pt x="92" y="25770"/>
                    <a:pt x="92" y="26044"/>
                    <a:pt x="115" y="26295"/>
                  </a:cubicBezTo>
                  <a:cubicBezTo>
                    <a:pt x="160" y="26500"/>
                    <a:pt x="229" y="26706"/>
                    <a:pt x="389" y="26843"/>
                  </a:cubicBezTo>
                  <a:cubicBezTo>
                    <a:pt x="571" y="27003"/>
                    <a:pt x="800" y="27025"/>
                    <a:pt x="1028" y="27071"/>
                  </a:cubicBezTo>
                  <a:lnTo>
                    <a:pt x="1051" y="27071"/>
                  </a:lnTo>
                  <a:cubicBezTo>
                    <a:pt x="1165" y="27436"/>
                    <a:pt x="1324" y="27847"/>
                    <a:pt x="1621" y="28121"/>
                  </a:cubicBezTo>
                  <a:cubicBezTo>
                    <a:pt x="1690" y="28189"/>
                    <a:pt x="1781" y="28235"/>
                    <a:pt x="1849" y="28258"/>
                  </a:cubicBezTo>
                  <a:cubicBezTo>
                    <a:pt x="1849" y="28463"/>
                    <a:pt x="1872" y="28646"/>
                    <a:pt x="1872" y="28829"/>
                  </a:cubicBezTo>
                  <a:cubicBezTo>
                    <a:pt x="1872" y="28966"/>
                    <a:pt x="1895" y="29125"/>
                    <a:pt x="1964" y="29239"/>
                  </a:cubicBezTo>
                  <a:cubicBezTo>
                    <a:pt x="2055" y="29354"/>
                    <a:pt x="2169" y="29422"/>
                    <a:pt x="2306" y="29445"/>
                  </a:cubicBezTo>
                  <a:cubicBezTo>
                    <a:pt x="2306" y="29491"/>
                    <a:pt x="2306" y="29536"/>
                    <a:pt x="2306" y="29605"/>
                  </a:cubicBezTo>
                  <a:cubicBezTo>
                    <a:pt x="2306" y="29650"/>
                    <a:pt x="2306" y="29719"/>
                    <a:pt x="2306" y="29764"/>
                  </a:cubicBezTo>
                  <a:cubicBezTo>
                    <a:pt x="2306" y="29901"/>
                    <a:pt x="2306" y="30016"/>
                    <a:pt x="2329" y="30152"/>
                  </a:cubicBezTo>
                  <a:cubicBezTo>
                    <a:pt x="2329" y="30267"/>
                    <a:pt x="2329" y="30404"/>
                    <a:pt x="2352" y="30518"/>
                  </a:cubicBezTo>
                  <a:cubicBezTo>
                    <a:pt x="2352" y="30632"/>
                    <a:pt x="2397" y="30746"/>
                    <a:pt x="2420" y="30883"/>
                  </a:cubicBezTo>
                  <a:cubicBezTo>
                    <a:pt x="2420" y="30883"/>
                    <a:pt x="2420" y="30883"/>
                    <a:pt x="2420" y="30860"/>
                  </a:cubicBezTo>
                  <a:cubicBezTo>
                    <a:pt x="2420" y="30746"/>
                    <a:pt x="2443" y="30632"/>
                    <a:pt x="2443" y="30495"/>
                  </a:cubicBezTo>
                  <a:cubicBezTo>
                    <a:pt x="2443" y="30381"/>
                    <a:pt x="2420" y="30244"/>
                    <a:pt x="2420" y="30130"/>
                  </a:cubicBezTo>
                  <a:cubicBezTo>
                    <a:pt x="2420" y="30016"/>
                    <a:pt x="2420" y="29901"/>
                    <a:pt x="2420" y="29764"/>
                  </a:cubicBezTo>
                  <a:cubicBezTo>
                    <a:pt x="2420" y="29719"/>
                    <a:pt x="2420" y="29650"/>
                    <a:pt x="2443" y="29582"/>
                  </a:cubicBezTo>
                  <a:cubicBezTo>
                    <a:pt x="2443" y="29536"/>
                    <a:pt x="2443" y="29491"/>
                    <a:pt x="2443" y="29468"/>
                  </a:cubicBezTo>
                  <a:lnTo>
                    <a:pt x="2717" y="29468"/>
                  </a:lnTo>
                  <a:cubicBezTo>
                    <a:pt x="2717" y="29742"/>
                    <a:pt x="2762" y="30038"/>
                    <a:pt x="2785" y="30312"/>
                  </a:cubicBezTo>
                  <a:cubicBezTo>
                    <a:pt x="2785" y="30472"/>
                    <a:pt x="2785" y="30609"/>
                    <a:pt x="2808" y="30769"/>
                  </a:cubicBezTo>
                  <a:cubicBezTo>
                    <a:pt x="2808" y="30906"/>
                    <a:pt x="2808" y="31043"/>
                    <a:pt x="2854" y="31180"/>
                  </a:cubicBezTo>
                  <a:cubicBezTo>
                    <a:pt x="2854" y="31191"/>
                    <a:pt x="2865" y="31197"/>
                    <a:pt x="2877" y="31197"/>
                  </a:cubicBezTo>
                  <a:cubicBezTo>
                    <a:pt x="2888" y="31197"/>
                    <a:pt x="2899" y="31191"/>
                    <a:pt x="2899" y="31180"/>
                  </a:cubicBezTo>
                  <a:cubicBezTo>
                    <a:pt x="2922" y="31043"/>
                    <a:pt x="2899" y="30906"/>
                    <a:pt x="2899" y="30769"/>
                  </a:cubicBezTo>
                  <a:cubicBezTo>
                    <a:pt x="2899" y="30609"/>
                    <a:pt x="2877" y="30472"/>
                    <a:pt x="2877" y="30312"/>
                  </a:cubicBezTo>
                  <a:cubicBezTo>
                    <a:pt x="2854" y="30038"/>
                    <a:pt x="2854" y="29742"/>
                    <a:pt x="2831" y="29468"/>
                  </a:cubicBezTo>
                  <a:lnTo>
                    <a:pt x="3219" y="29468"/>
                  </a:lnTo>
                  <a:cubicBezTo>
                    <a:pt x="3196" y="29650"/>
                    <a:pt x="3219" y="29856"/>
                    <a:pt x="3219" y="30061"/>
                  </a:cubicBezTo>
                  <a:cubicBezTo>
                    <a:pt x="3219" y="30289"/>
                    <a:pt x="3219" y="30495"/>
                    <a:pt x="3242" y="30723"/>
                  </a:cubicBezTo>
                  <a:cubicBezTo>
                    <a:pt x="3242" y="30735"/>
                    <a:pt x="3259" y="30740"/>
                    <a:pt x="3276" y="30740"/>
                  </a:cubicBezTo>
                  <a:cubicBezTo>
                    <a:pt x="3293" y="30740"/>
                    <a:pt x="3310" y="30735"/>
                    <a:pt x="3310" y="30723"/>
                  </a:cubicBezTo>
                  <a:cubicBezTo>
                    <a:pt x="3310" y="30495"/>
                    <a:pt x="3310" y="30289"/>
                    <a:pt x="3310" y="30061"/>
                  </a:cubicBezTo>
                  <a:cubicBezTo>
                    <a:pt x="3310" y="29856"/>
                    <a:pt x="3333" y="29650"/>
                    <a:pt x="3333" y="29445"/>
                  </a:cubicBezTo>
                  <a:cubicBezTo>
                    <a:pt x="3447" y="29445"/>
                    <a:pt x="3561" y="29445"/>
                    <a:pt x="3675" y="29422"/>
                  </a:cubicBezTo>
                  <a:lnTo>
                    <a:pt x="3675" y="29422"/>
                  </a:lnTo>
                  <a:cubicBezTo>
                    <a:pt x="3653" y="29536"/>
                    <a:pt x="3675" y="29673"/>
                    <a:pt x="3653" y="29787"/>
                  </a:cubicBezTo>
                  <a:lnTo>
                    <a:pt x="3653" y="30244"/>
                  </a:lnTo>
                  <a:cubicBezTo>
                    <a:pt x="3653" y="30540"/>
                    <a:pt x="3630" y="30860"/>
                    <a:pt x="3698" y="31157"/>
                  </a:cubicBezTo>
                  <a:cubicBezTo>
                    <a:pt x="3698" y="31168"/>
                    <a:pt x="3704" y="31174"/>
                    <a:pt x="3710" y="31174"/>
                  </a:cubicBezTo>
                  <a:cubicBezTo>
                    <a:pt x="3715" y="31174"/>
                    <a:pt x="3721" y="31168"/>
                    <a:pt x="3721" y="31157"/>
                  </a:cubicBezTo>
                  <a:cubicBezTo>
                    <a:pt x="3790" y="30860"/>
                    <a:pt x="3790" y="30540"/>
                    <a:pt x="3790" y="30244"/>
                  </a:cubicBezTo>
                  <a:cubicBezTo>
                    <a:pt x="3790" y="30084"/>
                    <a:pt x="3790" y="29924"/>
                    <a:pt x="3812" y="29764"/>
                  </a:cubicBezTo>
                  <a:cubicBezTo>
                    <a:pt x="3812" y="29650"/>
                    <a:pt x="3812" y="29513"/>
                    <a:pt x="3790" y="29399"/>
                  </a:cubicBezTo>
                  <a:cubicBezTo>
                    <a:pt x="3835" y="29399"/>
                    <a:pt x="3881" y="29399"/>
                    <a:pt x="3927" y="29376"/>
                  </a:cubicBezTo>
                  <a:cubicBezTo>
                    <a:pt x="3995" y="29376"/>
                    <a:pt x="4041" y="29376"/>
                    <a:pt x="4109" y="29354"/>
                  </a:cubicBezTo>
                  <a:cubicBezTo>
                    <a:pt x="4109" y="29833"/>
                    <a:pt x="4109" y="30289"/>
                    <a:pt x="4109" y="30769"/>
                  </a:cubicBezTo>
                  <a:cubicBezTo>
                    <a:pt x="4109" y="30803"/>
                    <a:pt x="4138" y="30820"/>
                    <a:pt x="4166" y="30820"/>
                  </a:cubicBezTo>
                  <a:cubicBezTo>
                    <a:pt x="4195" y="30820"/>
                    <a:pt x="4223" y="30803"/>
                    <a:pt x="4223" y="30769"/>
                  </a:cubicBezTo>
                  <a:cubicBezTo>
                    <a:pt x="4246" y="30289"/>
                    <a:pt x="4269" y="29810"/>
                    <a:pt x="4223" y="29331"/>
                  </a:cubicBezTo>
                  <a:cubicBezTo>
                    <a:pt x="4429" y="29285"/>
                    <a:pt x="4611" y="29194"/>
                    <a:pt x="4657" y="28988"/>
                  </a:cubicBezTo>
                  <a:cubicBezTo>
                    <a:pt x="4703" y="28829"/>
                    <a:pt x="4703" y="28669"/>
                    <a:pt x="4703" y="28509"/>
                  </a:cubicBezTo>
                  <a:cubicBezTo>
                    <a:pt x="4703" y="28349"/>
                    <a:pt x="4703" y="28189"/>
                    <a:pt x="4703" y="28030"/>
                  </a:cubicBezTo>
                  <a:cubicBezTo>
                    <a:pt x="4885" y="27916"/>
                    <a:pt x="5045" y="27779"/>
                    <a:pt x="5182" y="27619"/>
                  </a:cubicBezTo>
                  <a:cubicBezTo>
                    <a:pt x="5387" y="27368"/>
                    <a:pt x="5547" y="27048"/>
                    <a:pt x="5547" y="26706"/>
                  </a:cubicBezTo>
                  <a:cubicBezTo>
                    <a:pt x="5821" y="26615"/>
                    <a:pt x="6095" y="26478"/>
                    <a:pt x="6232" y="26204"/>
                  </a:cubicBezTo>
                  <a:cubicBezTo>
                    <a:pt x="6346" y="26021"/>
                    <a:pt x="6369" y="25793"/>
                    <a:pt x="6369" y="25565"/>
                  </a:cubicBezTo>
                  <a:cubicBezTo>
                    <a:pt x="6369" y="25291"/>
                    <a:pt x="6369" y="25017"/>
                    <a:pt x="6346" y="24766"/>
                  </a:cubicBezTo>
                  <a:cubicBezTo>
                    <a:pt x="6323" y="23602"/>
                    <a:pt x="6300" y="22460"/>
                    <a:pt x="6255" y="21296"/>
                  </a:cubicBezTo>
                  <a:cubicBezTo>
                    <a:pt x="6232" y="20726"/>
                    <a:pt x="6232" y="20155"/>
                    <a:pt x="6209" y="19584"/>
                  </a:cubicBezTo>
                  <a:cubicBezTo>
                    <a:pt x="6186" y="19082"/>
                    <a:pt x="6186" y="18580"/>
                    <a:pt x="6163" y="18055"/>
                  </a:cubicBezTo>
                  <a:cubicBezTo>
                    <a:pt x="6118" y="17667"/>
                    <a:pt x="6049" y="17233"/>
                    <a:pt x="5775" y="16937"/>
                  </a:cubicBezTo>
                  <a:cubicBezTo>
                    <a:pt x="5524" y="16686"/>
                    <a:pt x="5205" y="16526"/>
                    <a:pt x="4885" y="16412"/>
                  </a:cubicBezTo>
                  <a:cubicBezTo>
                    <a:pt x="4885" y="16389"/>
                    <a:pt x="4885" y="16389"/>
                    <a:pt x="4862" y="16389"/>
                  </a:cubicBezTo>
                  <a:cubicBezTo>
                    <a:pt x="4840" y="16275"/>
                    <a:pt x="4817" y="16161"/>
                    <a:pt x="4794" y="16046"/>
                  </a:cubicBezTo>
                  <a:cubicBezTo>
                    <a:pt x="4771" y="15955"/>
                    <a:pt x="4748" y="15864"/>
                    <a:pt x="4703" y="15750"/>
                  </a:cubicBezTo>
                  <a:cubicBezTo>
                    <a:pt x="4680" y="15613"/>
                    <a:pt x="4589" y="15476"/>
                    <a:pt x="4452" y="15407"/>
                  </a:cubicBezTo>
                  <a:cubicBezTo>
                    <a:pt x="4337" y="15339"/>
                    <a:pt x="4200" y="15339"/>
                    <a:pt x="4064" y="15339"/>
                  </a:cubicBezTo>
                  <a:lnTo>
                    <a:pt x="3516" y="15339"/>
                  </a:lnTo>
                  <a:cubicBezTo>
                    <a:pt x="3516" y="15248"/>
                    <a:pt x="3516" y="15156"/>
                    <a:pt x="3516" y="15088"/>
                  </a:cubicBezTo>
                  <a:cubicBezTo>
                    <a:pt x="3539" y="14974"/>
                    <a:pt x="3539" y="14882"/>
                    <a:pt x="3516" y="14768"/>
                  </a:cubicBezTo>
                  <a:cubicBezTo>
                    <a:pt x="3516" y="14677"/>
                    <a:pt x="3493" y="14608"/>
                    <a:pt x="3402" y="14563"/>
                  </a:cubicBezTo>
                  <a:cubicBezTo>
                    <a:pt x="3333" y="14540"/>
                    <a:pt x="3242" y="14540"/>
                    <a:pt x="3151" y="14540"/>
                  </a:cubicBezTo>
                  <a:lnTo>
                    <a:pt x="3082" y="14540"/>
                  </a:lnTo>
                  <a:cubicBezTo>
                    <a:pt x="3082" y="14472"/>
                    <a:pt x="3105" y="14426"/>
                    <a:pt x="3105" y="14380"/>
                  </a:cubicBezTo>
                  <a:cubicBezTo>
                    <a:pt x="3105" y="14175"/>
                    <a:pt x="3082" y="13969"/>
                    <a:pt x="3082" y="13787"/>
                  </a:cubicBezTo>
                  <a:cubicBezTo>
                    <a:pt x="3082" y="12554"/>
                    <a:pt x="3059" y="1963"/>
                    <a:pt x="3036" y="754"/>
                  </a:cubicBezTo>
                  <a:cubicBezTo>
                    <a:pt x="3036" y="502"/>
                    <a:pt x="3014" y="251"/>
                    <a:pt x="30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36"/>
            <p:cNvSpPr/>
            <p:nvPr/>
          </p:nvSpPr>
          <p:spPr>
            <a:xfrm>
              <a:off x="1110050" y="1966450"/>
              <a:ext cx="63925" cy="31275"/>
            </a:xfrm>
            <a:custGeom>
              <a:avLst/>
              <a:gdLst/>
              <a:ahLst/>
              <a:cxnLst/>
              <a:rect l="l" t="t" r="r" b="b"/>
              <a:pathLst>
                <a:path w="2557" h="1251" extrusionOk="0">
                  <a:moveTo>
                    <a:pt x="2557" y="0"/>
                  </a:moveTo>
                  <a:cubicBezTo>
                    <a:pt x="2420" y="69"/>
                    <a:pt x="2305" y="137"/>
                    <a:pt x="2168" y="183"/>
                  </a:cubicBezTo>
                  <a:cubicBezTo>
                    <a:pt x="1810" y="290"/>
                    <a:pt x="1452" y="328"/>
                    <a:pt x="1094" y="328"/>
                  </a:cubicBezTo>
                  <a:cubicBezTo>
                    <a:pt x="995" y="328"/>
                    <a:pt x="897" y="325"/>
                    <a:pt x="799" y="320"/>
                  </a:cubicBezTo>
                  <a:cubicBezTo>
                    <a:pt x="689" y="320"/>
                    <a:pt x="580" y="324"/>
                    <a:pt x="472" y="324"/>
                  </a:cubicBezTo>
                  <a:cubicBezTo>
                    <a:pt x="310" y="324"/>
                    <a:pt x="151" y="315"/>
                    <a:pt x="0" y="274"/>
                  </a:cubicBezTo>
                  <a:lnTo>
                    <a:pt x="0" y="274"/>
                  </a:lnTo>
                  <a:cubicBezTo>
                    <a:pt x="0" y="411"/>
                    <a:pt x="23" y="571"/>
                    <a:pt x="23" y="708"/>
                  </a:cubicBezTo>
                  <a:cubicBezTo>
                    <a:pt x="23" y="845"/>
                    <a:pt x="23" y="1027"/>
                    <a:pt x="137" y="1142"/>
                  </a:cubicBezTo>
                  <a:cubicBezTo>
                    <a:pt x="219" y="1223"/>
                    <a:pt x="382" y="1235"/>
                    <a:pt x="526" y="1235"/>
                  </a:cubicBezTo>
                  <a:cubicBezTo>
                    <a:pt x="584" y="1235"/>
                    <a:pt x="639" y="1233"/>
                    <a:pt x="685" y="1233"/>
                  </a:cubicBezTo>
                  <a:cubicBezTo>
                    <a:pt x="788" y="1244"/>
                    <a:pt x="890" y="1250"/>
                    <a:pt x="990" y="1250"/>
                  </a:cubicBezTo>
                  <a:cubicBezTo>
                    <a:pt x="1090" y="1250"/>
                    <a:pt x="1187" y="1244"/>
                    <a:pt x="1278" y="1233"/>
                  </a:cubicBezTo>
                  <a:cubicBezTo>
                    <a:pt x="1484" y="1210"/>
                    <a:pt x="1689" y="1187"/>
                    <a:pt x="1895" y="1142"/>
                  </a:cubicBezTo>
                  <a:cubicBezTo>
                    <a:pt x="2054" y="1119"/>
                    <a:pt x="2283" y="1119"/>
                    <a:pt x="2420" y="1005"/>
                  </a:cubicBezTo>
                  <a:cubicBezTo>
                    <a:pt x="2534" y="868"/>
                    <a:pt x="2511" y="639"/>
                    <a:pt x="2534" y="480"/>
                  </a:cubicBezTo>
                  <a:cubicBezTo>
                    <a:pt x="2534" y="320"/>
                    <a:pt x="2534" y="160"/>
                    <a:pt x="25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36"/>
            <p:cNvSpPr/>
            <p:nvPr/>
          </p:nvSpPr>
          <p:spPr>
            <a:xfrm>
              <a:off x="1092350" y="1933350"/>
              <a:ext cx="101600" cy="35550"/>
            </a:xfrm>
            <a:custGeom>
              <a:avLst/>
              <a:gdLst/>
              <a:ahLst/>
              <a:cxnLst/>
              <a:rect l="l" t="t" r="r" b="b"/>
              <a:pathLst>
                <a:path w="4064" h="1422" extrusionOk="0">
                  <a:moveTo>
                    <a:pt x="4063" y="0"/>
                  </a:moveTo>
                  <a:lnTo>
                    <a:pt x="4063" y="0"/>
                  </a:lnTo>
                  <a:cubicBezTo>
                    <a:pt x="3949" y="23"/>
                    <a:pt x="3835" y="69"/>
                    <a:pt x="3721" y="92"/>
                  </a:cubicBezTo>
                  <a:cubicBezTo>
                    <a:pt x="2893" y="308"/>
                    <a:pt x="2036" y="410"/>
                    <a:pt x="1184" y="410"/>
                  </a:cubicBezTo>
                  <a:cubicBezTo>
                    <a:pt x="957" y="410"/>
                    <a:pt x="729" y="403"/>
                    <a:pt x="503" y="389"/>
                  </a:cubicBezTo>
                  <a:cubicBezTo>
                    <a:pt x="343" y="389"/>
                    <a:pt x="160" y="366"/>
                    <a:pt x="0" y="343"/>
                  </a:cubicBezTo>
                  <a:lnTo>
                    <a:pt x="0" y="343"/>
                  </a:lnTo>
                  <a:cubicBezTo>
                    <a:pt x="92" y="617"/>
                    <a:pt x="206" y="891"/>
                    <a:pt x="366" y="1096"/>
                  </a:cubicBezTo>
                  <a:cubicBezTo>
                    <a:pt x="480" y="1210"/>
                    <a:pt x="617" y="1302"/>
                    <a:pt x="777" y="1347"/>
                  </a:cubicBezTo>
                  <a:cubicBezTo>
                    <a:pt x="959" y="1416"/>
                    <a:pt x="1165" y="1416"/>
                    <a:pt x="1370" y="1416"/>
                  </a:cubicBezTo>
                  <a:cubicBezTo>
                    <a:pt x="1478" y="1419"/>
                    <a:pt x="1588" y="1421"/>
                    <a:pt x="1699" y="1421"/>
                  </a:cubicBezTo>
                  <a:cubicBezTo>
                    <a:pt x="2365" y="1421"/>
                    <a:pt x="3075" y="1337"/>
                    <a:pt x="3584" y="868"/>
                  </a:cubicBezTo>
                  <a:cubicBezTo>
                    <a:pt x="3835" y="640"/>
                    <a:pt x="4018" y="343"/>
                    <a:pt x="40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36"/>
            <p:cNvSpPr/>
            <p:nvPr/>
          </p:nvSpPr>
          <p:spPr>
            <a:xfrm>
              <a:off x="1094625" y="1652600"/>
              <a:ext cx="82775" cy="21125"/>
            </a:xfrm>
            <a:custGeom>
              <a:avLst/>
              <a:gdLst/>
              <a:ahLst/>
              <a:cxnLst/>
              <a:rect l="l" t="t" r="r" b="b"/>
              <a:pathLst>
                <a:path w="3311" h="845" extrusionOk="0">
                  <a:moveTo>
                    <a:pt x="1621" y="0"/>
                  </a:moveTo>
                  <a:cubicBezTo>
                    <a:pt x="1439" y="23"/>
                    <a:pt x="1233" y="23"/>
                    <a:pt x="1028" y="23"/>
                  </a:cubicBezTo>
                  <a:cubicBezTo>
                    <a:pt x="845" y="46"/>
                    <a:pt x="617" y="23"/>
                    <a:pt x="412" y="92"/>
                  </a:cubicBezTo>
                  <a:cubicBezTo>
                    <a:pt x="161" y="183"/>
                    <a:pt x="69" y="480"/>
                    <a:pt x="1" y="708"/>
                  </a:cubicBezTo>
                  <a:cubicBezTo>
                    <a:pt x="115" y="685"/>
                    <a:pt x="229" y="662"/>
                    <a:pt x="343" y="640"/>
                  </a:cubicBezTo>
                  <a:cubicBezTo>
                    <a:pt x="343" y="640"/>
                    <a:pt x="366" y="640"/>
                    <a:pt x="389" y="662"/>
                  </a:cubicBezTo>
                  <a:cubicBezTo>
                    <a:pt x="708" y="602"/>
                    <a:pt x="1038" y="581"/>
                    <a:pt x="1371" y="581"/>
                  </a:cubicBezTo>
                  <a:cubicBezTo>
                    <a:pt x="1538" y="581"/>
                    <a:pt x="1705" y="586"/>
                    <a:pt x="1872" y="594"/>
                  </a:cubicBezTo>
                  <a:cubicBezTo>
                    <a:pt x="2329" y="640"/>
                    <a:pt x="2785" y="685"/>
                    <a:pt x="3219" y="822"/>
                  </a:cubicBezTo>
                  <a:cubicBezTo>
                    <a:pt x="3265" y="822"/>
                    <a:pt x="3288" y="822"/>
                    <a:pt x="3310" y="845"/>
                  </a:cubicBezTo>
                  <a:cubicBezTo>
                    <a:pt x="3288" y="754"/>
                    <a:pt x="3242" y="662"/>
                    <a:pt x="3196" y="571"/>
                  </a:cubicBezTo>
                  <a:cubicBezTo>
                    <a:pt x="3174" y="480"/>
                    <a:pt x="3151" y="388"/>
                    <a:pt x="3105" y="297"/>
                  </a:cubicBezTo>
                  <a:cubicBezTo>
                    <a:pt x="3082" y="229"/>
                    <a:pt x="3059" y="160"/>
                    <a:pt x="2991" y="115"/>
                  </a:cubicBezTo>
                  <a:cubicBezTo>
                    <a:pt x="2945" y="69"/>
                    <a:pt x="2854" y="46"/>
                    <a:pt x="2785" y="23"/>
                  </a:cubicBezTo>
                  <a:cubicBezTo>
                    <a:pt x="2603" y="0"/>
                    <a:pt x="2420" y="0"/>
                    <a:pt x="2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36"/>
            <p:cNvSpPr/>
            <p:nvPr/>
          </p:nvSpPr>
          <p:spPr>
            <a:xfrm>
              <a:off x="1123725" y="1631400"/>
              <a:ext cx="20000" cy="17225"/>
            </a:xfrm>
            <a:custGeom>
              <a:avLst/>
              <a:gdLst/>
              <a:ahLst/>
              <a:cxnLst/>
              <a:rect l="l" t="t" r="r" b="b"/>
              <a:pathLst>
                <a:path w="800" h="689" extrusionOk="0">
                  <a:moveTo>
                    <a:pt x="63" y="0"/>
                  </a:moveTo>
                  <a:cubicBezTo>
                    <a:pt x="40" y="0"/>
                    <a:pt x="24" y="8"/>
                    <a:pt x="24" y="50"/>
                  </a:cubicBezTo>
                  <a:cubicBezTo>
                    <a:pt x="1" y="118"/>
                    <a:pt x="24" y="187"/>
                    <a:pt x="24" y="255"/>
                  </a:cubicBezTo>
                  <a:cubicBezTo>
                    <a:pt x="24" y="392"/>
                    <a:pt x="47" y="529"/>
                    <a:pt x="47" y="689"/>
                  </a:cubicBezTo>
                  <a:cubicBezTo>
                    <a:pt x="298" y="666"/>
                    <a:pt x="549" y="666"/>
                    <a:pt x="800" y="666"/>
                  </a:cubicBezTo>
                  <a:cubicBezTo>
                    <a:pt x="777" y="529"/>
                    <a:pt x="777" y="392"/>
                    <a:pt x="777" y="255"/>
                  </a:cubicBezTo>
                  <a:cubicBezTo>
                    <a:pt x="777" y="232"/>
                    <a:pt x="754" y="187"/>
                    <a:pt x="754" y="141"/>
                  </a:cubicBezTo>
                  <a:cubicBezTo>
                    <a:pt x="754" y="118"/>
                    <a:pt x="777" y="72"/>
                    <a:pt x="754" y="50"/>
                  </a:cubicBezTo>
                  <a:lnTo>
                    <a:pt x="594" y="50"/>
                  </a:lnTo>
                  <a:cubicBezTo>
                    <a:pt x="435" y="27"/>
                    <a:pt x="275" y="4"/>
                    <a:pt x="115" y="4"/>
                  </a:cubicBezTo>
                  <a:cubicBezTo>
                    <a:pt x="97" y="4"/>
                    <a:pt x="78" y="0"/>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36"/>
            <p:cNvSpPr/>
            <p:nvPr/>
          </p:nvSpPr>
          <p:spPr>
            <a:xfrm>
              <a:off x="1073525" y="1657125"/>
              <a:ext cx="129550" cy="335025"/>
            </a:xfrm>
            <a:custGeom>
              <a:avLst/>
              <a:gdLst/>
              <a:ahLst/>
              <a:cxnLst/>
              <a:rect l="l" t="t" r="r" b="b"/>
              <a:pathLst>
                <a:path w="5182" h="13401" extrusionOk="0">
                  <a:moveTo>
                    <a:pt x="2912" y="0"/>
                  </a:moveTo>
                  <a:cubicBezTo>
                    <a:pt x="2813" y="0"/>
                    <a:pt x="2716" y="2"/>
                    <a:pt x="2625" y="2"/>
                  </a:cubicBezTo>
                  <a:lnTo>
                    <a:pt x="2077" y="2"/>
                  </a:lnTo>
                  <a:cubicBezTo>
                    <a:pt x="1918" y="25"/>
                    <a:pt x="1712" y="25"/>
                    <a:pt x="1530" y="48"/>
                  </a:cubicBezTo>
                  <a:cubicBezTo>
                    <a:pt x="1484" y="71"/>
                    <a:pt x="1507" y="162"/>
                    <a:pt x="1552" y="162"/>
                  </a:cubicBezTo>
                  <a:cubicBezTo>
                    <a:pt x="1735" y="162"/>
                    <a:pt x="1918" y="139"/>
                    <a:pt x="2077" y="139"/>
                  </a:cubicBezTo>
                  <a:lnTo>
                    <a:pt x="2602" y="139"/>
                  </a:lnTo>
                  <a:cubicBezTo>
                    <a:pt x="2762" y="139"/>
                    <a:pt x="2945" y="116"/>
                    <a:pt x="3127" y="116"/>
                  </a:cubicBezTo>
                  <a:cubicBezTo>
                    <a:pt x="3287" y="116"/>
                    <a:pt x="3447" y="139"/>
                    <a:pt x="3607" y="185"/>
                  </a:cubicBezTo>
                  <a:cubicBezTo>
                    <a:pt x="3614" y="187"/>
                    <a:pt x="3621" y="188"/>
                    <a:pt x="3627" y="188"/>
                  </a:cubicBezTo>
                  <a:cubicBezTo>
                    <a:pt x="3675" y="188"/>
                    <a:pt x="3670" y="114"/>
                    <a:pt x="3629" y="93"/>
                  </a:cubicBezTo>
                  <a:cubicBezTo>
                    <a:pt x="3418" y="12"/>
                    <a:pt x="3159" y="0"/>
                    <a:pt x="2912" y="0"/>
                  </a:cubicBezTo>
                  <a:close/>
                  <a:moveTo>
                    <a:pt x="1256" y="71"/>
                  </a:moveTo>
                  <a:cubicBezTo>
                    <a:pt x="1233" y="71"/>
                    <a:pt x="1233" y="93"/>
                    <a:pt x="1233" y="93"/>
                  </a:cubicBezTo>
                  <a:lnTo>
                    <a:pt x="1210" y="93"/>
                  </a:lnTo>
                  <a:cubicBezTo>
                    <a:pt x="1210" y="116"/>
                    <a:pt x="1187" y="116"/>
                    <a:pt x="1187" y="139"/>
                  </a:cubicBezTo>
                  <a:cubicBezTo>
                    <a:pt x="1187" y="139"/>
                    <a:pt x="1187" y="162"/>
                    <a:pt x="1187" y="162"/>
                  </a:cubicBezTo>
                  <a:cubicBezTo>
                    <a:pt x="1187" y="185"/>
                    <a:pt x="1210" y="185"/>
                    <a:pt x="1210" y="185"/>
                  </a:cubicBezTo>
                  <a:cubicBezTo>
                    <a:pt x="1210" y="207"/>
                    <a:pt x="1210" y="207"/>
                    <a:pt x="1233" y="207"/>
                  </a:cubicBezTo>
                  <a:lnTo>
                    <a:pt x="1301" y="207"/>
                  </a:lnTo>
                  <a:cubicBezTo>
                    <a:pt x="1301" y="207"/>
                    <a:pt x="1301" y="185"/>
                    <a:pt x="1301" y="185"/>
                  </a:cubicBezTo>
                  <a:cubicBezTo>
                    <a:pt x="1301" y="185"/>
                    <a:pt x="1324" y="162"/>
                    <a:pt x="1324" y="162"/>
                  </a:cubicBezTo>
                  <a:cubicBezTo>
                    <a:pt x="1324" y="162"/>
                    <a:pt x="1324" y="139"/>
                    <a:pt x="1324" y="139"/>
                  </a:cubicBezTo>
                  <a:cubicBezTo>
                    <a:pt x="1324" y="116"/>
                    <a:pt x="1301" y="116"/>
                    <a:pt x="1301" y="93"/>
                  </a:cubicBezTo>
                  <a:lnTo>
                    <a:pt x="1278" y="93"/>
                  </a:lnTo>
                  <a:cubicBezTo>
                    <a:pt x="1278" y="93"/>
                    <a:pt x="1256" y="71"/>
                    <a:pt x="1256" y="71"/>
                  </a:cubicBezTo>
                  <a:close/>
                  <a:moveTo>
                    <a:pt x="788" y="2062"/>
                  </a:moveTo>
                  <a:cubicBezTo>
                    <a:pt x="771" y="2062"/>
                    <a:pt x="753" y="2068"/>
                    <a:pt x="753" y="2079"/>
                  </a:cubicBezTo>
                  <a:cubicBezTo>
                    <a:pt x="776" y="3403"/>
                    <a:pt x="799" y="4727"/>
                    <a:pt x="845" y="6028"/>
                  </a:cubicBezTo>
                  <a:cubicBezTo>
                    <a:pt x="845" y="6062"/>
                    <a:pt x="862" y="6079"/>
                    <a:pt x="879" y="6079"/>
                  </a:cubicBezTo>
                  <a:cubicBezTo>
                    <a:pt x="896" y="6079"/>
                    <a:pt x="913" y="6062"/>
                    <a:pt x="913" y="6028"/>
                  </a:cubicBezTo>
                  <a:cubicBezTo>
                    <a:pt x="890" y="4727"/>
                    <a:pt x="868" y="3403"/>
                    <a:pt x="822" y="2079"/>
                  </a:cubicBezTo>
                  <a:cubicBezTo>
                    <a:pt x="822" y="2068"/>
                    <a:pt x="805" y="2062"/>
                    <a:pt x="788" y="2062"/>
                  </a:cubicBezTo>
                  <a:close/>
                  <a:moveTo>
                    <a:pt x="4853" y="1531"/>
                  </a:moveTo>
                  <a:cubicBezTo>
                    <a:pt x="4822" y="1531"/>
                    <a:pt x="4794" y="1554"/>
                    <a:pt x="4794" y="1600"/>
                  </a:cubicBezTo>
                  <a:cubicBezTo>
                    <a:pt x="4839" y="2399"/>
                    <a:pt x="4885" y="3198"/>
                    <a:pt x="4931" y="3996"/>
                  </a:cubicBezTo>
                  <a:cubicBezTo>
                    <a:pt x="4931" y="4407"/>
                    <a:pt x="4953" y="4795"/>
                    <a:pt x="4976" y="5206"/>
                  </a:cubicBezTo>
                  <a:cubicBezTo>
                    <a:pt x="4976" y="5594"/>
                    <a:pt x="4999" y="6005"/>
                    <a:pt x="5022" y="6393"/>
                  </a:cubicBezTo>
                  <a:cubicBezTo>
                    <a:pt x="5022" y="6439"/>
                    <a:pt x="5050" y="6462"/>
                    <a:pt x="5079" y="6462"/>
                  </a:cubicBezTo>
                  <a:cubicBezTo>
                    <a:pt x="5107" y="6462"/>
                    <a:pt x="5136" y="6439"/>
                    <a:pt x="5136" y="6393"/>
                  </a:cubicBezTo>
                  <a:cubicBezTo>
                    <a:pt x="5159" y="6005"/>
                    <a:pt x="5182" y="5594"/>
                    <a:pt x="5182" y="5183"/>
                  </a:cubicBezTo>
                  <a:cubicBezTo>
                    <a:pt x="5159" y="4795"/>
                    <a:pt x="5159" y="4385"/>
                    <a:pt x="5136" y="3996"/>
                  </a:cubicBezTo>
                  <a:cubicBezTo>
                    <a:pt x="5113" y="3198"/>
                    <a:pt x="5022" y="2399"/>
                    <a:pt x="4931" y="1600"/>
                  </a:cubicBezTo>
                  <a:cubicBezTo>
                    <a:pt x="4919" y="1554"/>
                    <a:pt x="4885" y="1531"/>
                    <a:pt x="4853" y="1531"/>
                  </a:cubicBezTo>
                  <a:close/>
                  <a:moveTo>
                    <a:pt x="913" y="6736"/>
                  </a:moveTo>
                  <a:cubicBezTo>
                    <a:pt x="890" y="6736"/>
                    <a:pt x="868" y="6758"/>
                    <a:pt x="868" y="6781"/>
                  </a:cubicBezTo>
                  <a:cubicBezTo>
                    <a:pt x="868" y="6918"/>
                    <a:pt x="868" y="7032"/>
                    <a:pt x="868" y="7146"/>
                  </a:cubicBezTo>
                  <a:cubicBezTo>
                    <a:pt x="868" y="7192"/>
                    <a:pt x="890" y="7215"/>
                    <a:pt x="913" y="7215"/>
                  </a:cubicBezTo>
                  <a:cubicBezTo>
                    <a:pt x="936" y="7215"/>
                    <a:pt x="959" y="7192"/>
                    <a:pt x="959" y="7146"/>
                  </a:cubicBezTo>
                  <a:cubicBezTo>
                    <a:pt x="982" y="7032"/>
                    <a:pt x="982" y="6918"/>
                    <a:pt x="982" y="6781"/>
                  </a:cubicBezTo>
                  <a:cubicBezTo>
                    <a:pt x="982" y="6758"/>
                    <a:pt x="936" y="6736"/>
                    <a:pt x="913" y="6736"/>
                  </a:cubicBezTo>
                  <a:close/>
                  <a:moveTo>
                    <a:pt x="69" y="1708"/>
                  </a:moveTo>
                  <a:cubicBezTo>
                    <a:pt x="46" y="1708"/>
                    <a:pt x="23" y="1725"/>
                    <a:pt x="23" y="1760"/>
                  </a:cubicBezTo>
                  <a:cubicBezTo>
                    <a:pt x="23" y="2170"/>
                    <a:pt x="0" y="2581"/>
                    <a:pt x="0" y="3015"/>
                  </a:cubicBezTo>
                  <a:cubicBezTo>
                    <a:pt x="0" y="3745"/>
                    <a:pt x="0" y="4476"/>
                    <a:pt x="23" y="5206"/>
                  </a:cubicBezTo>
                  <a:cubicBezTo>
                    <a:pt x="23" y="5937"/>
                    <a:pt x="92" y="6690"/>
                    <a:pt x="137" y="7420"/>
                  </a:cubicBezTo>
                  <a:cubicBezTo>
                    <a:pt x="137" y="7455"/>
                    <a:pt x="160" y="7472"/>
                    <a:pt x="183" y="7472"/>
                  </a:cubicBezTo>
                  <a:cubicBezTo>
                    <a:pt x="206" y="7472"/>
                    <a:pt x="229" y="7455"/>
                    <a:pt x="229" y="7420"/>
                  </a:cubicBezTo>
                  <a:cubicBezTo>
                    <a:pt x="229" y="6987"/>
                    <a:pt x="206" y="6576"/>
                    <a:pt x="206" y="6165"/>
                  </a:cubicBezTo>
                  <a:cubicBezTo>
                    <a:pt x="183" y="4681"/>
                    <a:pt x="114" y="3220"/>
                    <a:pt x="114" y="1760"/>
                  </a:cubicBezTo>
                  <a:cubicBezTo>
                    <a:pt x="114" y="1725"/>
                    <a:pt x="92" y="1708"/>
                    <a:pt x="69" y="1708"/>
                  </a:cubicBezTo>
                  <a:close/>
                  <a:moveTo>
                    <a:pt x="5045" y="7169"/>
                  </a:moveTo>
                  <a:cubicBezTo>
                    <a:pt x="4999" y="7169"/>
                    <a:pt x="4976" y="7192"/>
                    <a:pt x="4976" y="7238"/>
                  </a:cubicBezTo>
                  <a:cubicBezTo>
                    <a:pt x="4976" y="7352"/>
                    <a:pt x="4976" y="7466"/>
                    <a:pt x="4999" y="7580"/>
                  </a:cubicBezTo>
                  <a:cubicBezTo>
                    <a:pt x="4999" y="7603"/>
                    <a:pt x="5022" y="7626"/>
                    <a:pt x="5045" y="7626"/>
                  </a:cubicBezTo>
                  <a:cubicBezTo>
                    <a:pt x="5090" y="7626"/>
                    <a:pt x="5113" y="7603"/>
                    <a:pt x="5113" y="7580"/>
                  </a:cubicBezTo>
                  <a:cubicBezTo>
                    <a:pt x="5113" y="7466"/>
                    <a:pt x="5113" y="7352"/>
                    <a:pt x="5113" y="7238"/>
                  </a:cubicBezTo>
                  <a:cubicBezTo>
                    <a:pt x="5113" y="7192"/>
                    <a:pt x="5067" y="7169"/>
                    <a:pt x="5045" y="7169"/>
                  </a:cubicBezTo>
                  <a:close/>
                  <a:moveTo>
                    <a:pt x="3673" y="1117"/>
                  </a:moveTo>
                  <a:cubicBezTo>
                    <a:pt x="3656" y="1117"/>
                    <a:pt x="3639" y="1130"/>
                    <a:pt x="3652" y="1143"/>
                  </a:cubicBezTo>
                  <a:cubicBezTo>
                    <a:pt x="3698" y="1623"/>
                    <a:pt x="3744" y="2102"/>
                    <a:pt x="3766" y="2581"/>
                  </a:cubicBezTo>
                  <a:cubicBezTo>
                    <a:pt x="3812" y="3426"/>
                    <a:pt x="3812" y="4270"/>
                    <a:pt x="3858" y="5115"/>
                  </a:cubicBezTo>
                  <a:cubicBezTo>
                    <a:pt x="3903" y="5959"/>
                    <a:pt x="3881" y="6804"/>
                    <a:pt x="3858" y="7649"/>
                  </a:cubicBezTo>
                  <a:cubicBezTo>
                    <a:pt x="3858" y="7671"/>
                    <a:pt x="3875" y="7683"/>
                    <a:pt x="3892" y="7683"/>
                  </a:cubicBezTo>
                  <a:cubicBezTo>
                    <a:pt x="3909" y="7683"/>
                    <a:pt x="3926" y="7671"/>
                    <a:pt x="3926" y="7649"/>
                  </a:cubicBezTo>
                  <a:cubicBezTo>
                    <a:pt x="3995" y="7169"/>
                    <a:pt x="4018" y="6690"/>
                    <a:pt x="4018" y="6211"/>
                  </a:cubicBezTo>
                  <a:cubicBezTo>
                    <a:pt x="4063" y="5366"/>
                    <a:pt x="4086" y="4521"/>
                    <a:pt x="4018" y="3654"/>
                  </a:cubicBezTo>
                  <a:cubicBezTo>
                    <a:pt x="3949" y="2810"/>
                    <a:pt x="3835" y="1965"/>
                    <a:pt x="3698" y="1143"/>
                  </a:cubicBezTo>
                  <a:cubicBezTo>
                    <a:pt x="3698" y="1124"/>
                    <a:pt x="3686" y="1117"/>
                    <a:pt x="3673" y="1117"/>
                  </a:cubicBezTo>
                  <a:close/>
                  <a:moveTo>
                    <a:pt x="1609" y="1001"/>
                  </a:moveTo>
                  <a:cubicBezTo>
                    <a:pt x="1592" y="1001"/>
                    <a:pt x="1575" y="1018"/>
                    <a:pt x="1575" y="1052"/>
                  </a:cubicBezTo>
                  <a:cubicBezTo>
                    <a:pt x="1552" y="1531"/>
                    <a:pt x="1552" y="2034"/>
                    <a:pt x="1552" y="2513"/>
                  </a:cubicBezTo>
                  <a:cubicBezTo>
                    <a:pt x="1552" y="3380"/>
                    <a:pt x="1552" y="4225"/>
                    <a:pt x="1598" y="5092"/>
                  </a:cubicBezTo>
                  <a:cubicBezTo>
                    <a:pt x="1644" y="5959"/>
                    <a:pt x="1689" y="6827"/>
                    <a:pt x="1803" y="7671"/>
                  </a:cubicBezTo>
                  <a:cubicBezTo>
                    <a:pt x="1815" y="7728"/>
                    <a:pt x="1861" y="7757"/>
                    <a:pt x="1903" y="7757"/>
                  </a:cubicBezTo>
                  <a:cubicBezTo>
                    <a:pt x="1946" y="7757"/>
                    <a:pt x="1986" y="7728"/>
                    <a:pt x="1986" y="7671"/>
                  </a:cubicBezTo>
                  <a:cubicBezTo>
                    <a:pt x="1963" y="7192"/>
                    <a:pt x="1918" y="6713"/>
                    <a:pt x="1872" y="6211"/>
                  </a:cubicBezTo>
                  <a:cubicBezTo>
                    <a:pt x="1781" y="4499"/>
                    <a:pt x="1689" y="2764"/>
                    <a:pt x="1644" y="1052"/>
                  </a:cubicBezTo>
                  <a:cubicBezTo>
                    <a:pt x="1644" y="1018"/>
                    <a:pt x="1627" y="1001"/>
                    <a:pt x="1609" y="1001"/>
                  </a:cubicBezTo>
                  <a:close/>
                  <a:moveTo>
                    <a:pt x="936" y="7854"/>
                  </a:moveTo>
                  <a:cubicBezTo>
                    <a:pt x="913" y="7854"/>
                    <a:pt x="890" y="7877"/>
                    <a:pt x="890" y="7922"/>
                  </a:cubicBezTo>
                  <a:lnTo>
                    <a:pt x="890" y="8219"/>
                  </a:lnTo>
                  <a:cubicBezTo>
                    <a:pt x="890" y="8265"/>
                    <a:pt x="913" y="8265"/>
                    <a:pt x="936" y="8288"/>
                  </a:cubicBezTo>
                  <a:cubicBezTo>
                    <a:pt x="959" y="8288"/>
                    <a:pt x="982" y="8242"/>
                    <a:pt x="982" y="8219"/>
                  </a:cubicBezTo>
                  <a:lnTo>
                    <a:pt x="1005" y="7922"/>
                  </a:lnTo>
                  <a:cubicBezTo>
                    <a:pt x="1005" y="7877"/>
                    <a:pt x="959" y="7854"/>
                    <a:pt x="936" y="7854"/>
                  </a:cubicBezTo>
                  <a:close/>
                  <a:moveTo>
                    <a:pt x="5022" y="8151"/>
                  </a:moveTo>
                  <a:cubicBezTo>
                    <a:pt x="4999" y="8151"/>
                    <a:pt x="4976" y="8174"/>
                    <a:pt x="4976" y="8196"/>
                  </a:cubicBezTo>
                  <a:cubicBezTo>
                    <a:pt x="4976" y="8265"/>
                    <a:pt x="4976" y="8333"/>
                    <a:pt x="4976" y="8402"/>
                  </a:cubicBezTo>
                  <a:cubicBezTo>
                    <a:pt x="4976" y="8425"/>
                    <a:pt x="4999" y="8447"/>
                    <a:pt x="5022" y="8447"/>
                  </a:cubicBezTo>
                  <a:cubicBezTo>
                    <a:pt x="5045" y="8447"/>
                    <a:pt x="5067" y="8425"/>
                    <a:pt x="5067" y="8402"/>
                  </a:cubicBezTo>
                  <a:cubicBezTo>
                    <a:pt x="5067" y="8333"/>
                    <a:pt x="5067" y="8265"/>
                    <a:pt x="5067" y="8196"/>
                  </a:cubicBezTo>
                  <a:cubicBezTo>
                    <a:pt x="5067" y="8174"/>
                    <a:pt x="5045" y="8151"/>
                    <a:pt x="5022" y="8151"/>
                  </a:cubicBezTo>
                  <a:close/>
                  <a:moveTo>
                    <a:pt x="3949" y="8174"/>
                  </a:moveTo>
                  <a:cubicBezTo>
                    <a:pt x="3903" y="8174"/>
                    <a:pt x="3881" y="8196"/>
                    <a:pt x="3881" y="8219"/>
                  </a:cubicBezTo>
                  <a:cubicBezTo>
                    <a:pt x="3881" y="8333"/>
                    <a:pt x="3858" y="8447"/>
                    <a:pt x="3858" y="8562"/>
                  </a:cubicBezTo>
                  <a:cubicBezTo>
                    <a:pt x="3858" y="8607"/>
                    <a:pt x="3881" y="8630"/>
                    <a:pt x="3926" y="8630"/>
                  </a:cubicBezTo>
                  <a:cubicBezTo>
                    <a:pt x="3949" y="8630"/>
                    <a:pt x="3972" y="8584"/>
                    <a:pt x="3972" y="8562"/>
                  </a:cubicBezTo>
                  <a:cubicBezTo>
                    <a:pt x="3995" y="8447"/>
                    <a:pt x="3995" y="8333"/>
                    <a:pt x="3995" y="8219"/>
                  </a:cubicBezTo>
                  <a:cubicBezTo>
                    <a:pt x="3995" y="8196"/>
                    <a:pt x="3972" y="8174"/>
                    <a:pt x="3949" y="8174"/>
                  </a:cubicBezTo>
                  <a:close/>
                  <a:moveTo>
                    <a:pt x="1918" y="8356"/>
                  </a:moveTo>
                  <a:cubicBezTo>
                    <a:pt x="1872" y="8356"/>
                    <a:pt x="1849" y="8402"/>
                    <a:pt x="1849" y="8447"/>
                  </a:cubicBezTo>
                  <a:cubicBezTo>
                    <a:pt x="1826" y="8607"/>
                    <a:pt x="1826" y="8767"/>
                    <a:pt x="1849" y="8927"/>
                  </a:cubicBezTo>
                  <a:cubicBezTo>
                    <a:pt x="1849" y="8972"/>
                    <a:pt x="1883" y="8995"/>
                    <a:pt x="1918" y="8995"/>
                  </a:cubicBezTo>
                  <a:cubicBezTo>
                    <a:pt x="1952" y="8995"/>
                    <a:pt x="1986" y="8972"/>
                    <a:pt x="1986" y="8927"/>
                  </a:cubicBezTo>
                  <a:cubicBezTo>
                    <a:pt x="1986" y="8767"/>
                    <a:pt x="1986" y="8607"/>
                    <a:pt x="1986" y="8447"/>
                  </a:cubicBezTo>
                  <a:cubicBezTo>
                    <a:pt x="1986" y="8402"/>
                    <a:pt x="1940" y="8356"/>
                    <a:pt x="1918" y="8356"/>
                  </a:cubicBezTo>
                  <a:close/>
                  <a:moveTo>
                    <a:pt x="4999" y="8927"/>
                  </a:moveTo>
                  <a:cubicBezTo>
                    <a:pt x="4976" y="8927"/>
                    <a:pt x="4976" y="8927"/>
                    <a:pt x="4976" y="8950"/>
                  </a:cubicBezTo>
                  <a:cubicBezTo>
                    <a:pt x="4976" y="8950"/>
                    <a:pt x="4953" y="8950"/>
                    <a:pt x="4953" y="8972"/>
                  </a:cubicBezTo>
                  <a:cubicBezTo>
                    <a:pt x="4953" y="8972"/>
                    <a:pt x="4953" y="8972"/>
                    <a:pt x="4953" y="8995"/>
                  </a:cubicBezTo>
                  <a:lnTo>
                    <a:pt x="4953" y="9018"/>
                  </a:lnTo>
                  <a:cubicBezTo>
                    <a:pt x="4953" y="9018"/>
                    <a:pt x="4953" y="9041"/>
                    <a:pt x="4976" y="9041"/>
                  </a:cubicBezTo>
                  <a:cubicBezTo>
                    <a:pt x="4976" y="9041"/>
                    <a:pt x="4976" y="9041"/>
                    <a:pt x="4976" y="9064"/>
                  </a:cubicBezTo>
                  <a:lnTo>
                    <a:pt x="5067" y="9064"/>
                  </a:lnTo>
                  <a:cubicBezTo>
                    <a:pt x="5067" y="9041"/>
                    <a:pt x="5067" y="9041"/>
                    <a:pt x="5067" y="9041"/>
                  </a:cubicBezTo>
                  <a:cubicBezTo>
                    <a:pt x="5067" y="9018"/>
                    <a:pt x="5067" y="9018"/>
                    <a:pt x="5067" y="9018"/>
                  </a:cubicBezTo>
                  <a:lnTo>
                    <a:pt x="5067" y="8995"/>
                  </a:lnTo>
                  <a:cubicBezTo>
                    <a:pt x="5067" y="8972"/>
                    <a:pt x="5067" y="8972"/>
                    <a:pt x="5067" y="8950"/>
                  </a:cubicBezTo>
                  <a:cubicBezTo>
                    <a:pt x="5045" y="8927"/>
                    <a:pt x="5045" y="8927"/>
                    <a:pt x="5022" y="8927"/>
                  </a:cubicBezTo>
                  <a:close/>
                  <a:moveTo>
                    <a:pt x="2776" y="1269"/>
                  </a:moveTo>
                  <a:cubicBezTo>
                    <a:pt x="2762" y="1269"/>
                    <a:pt x="2751" y="1280"/>
                    <a:pt x="2762" y="1303"/>
                  </a:cubicBezTo>
                  <a:cubicBezTo>
                    <a:pt x="2785" y="1874"/>
                    <a:pt x="2831" y="2444"/>
                    <a:pt x="2853" y="3015"/>
                  </a:cubicBezTo>
                  <a:cubicBezTo>
                    <a:pt x="2899" y="4019"/>
                    <a:pt x="2922" y="5024"/>
                    <a:pt x="2945" y="6028"/>
                  </a:cubicBezTo>
                  <a:cubicBezTo>
                    <a:pt x="2945" y="6530"/>
                    <a:pt x="2968" y="7032"/>
                    <a:pt x="3013" y="7557"/>
                  </a:cubicBezTo>
                  <a:cubicBezTo>
                    <a:pt x="3036" y="8059"/>
                    <a:pt x="3036" y="8562"/>
                    <a:pt x="3059" y="9064"/>
                  </a:cubicBezTo>
                  <a:cubicBezTo>
                    <a:pt x="3059" y="9098"/>
                    <a:pt x="3082" y="9115"/>
                    <a:pt x="3104" y="9115"/>
                  </a:cubicBezTo>
                  <a:cubicBezTo>
                    <a:pt x="3127" y="9115"/>
                    <a:pt x="3150" y="9098"/>
                    <a:pt x="3150" y="9064"/>
                  </a:cubicBezTo>
                  <a:cubicBezTo>
                    <a:pt x="3173" y="8493"/>
                    <a:pt x="3173" y="7922"/>
                    <a:pt x="3196" y="7352"/>
                  </a:cubicBezTo>
                  <a:cubicBezTo>
                    <a:pt x="3219" y="6347"/>
                    <a:pt x="3150" y="5343"/>
                    <a:pt x="3082" y="4316"/>
                  </a:cubicBezTo>
                  <a:cubicBezTo>
                    <a:pt x="3036" y="3814"/>
                    <a:pt x="2968" y="3312"/>
                    <a:pt x="2945" y="2810"/>
                  </a:cubicBezTo>
                  <a:cubicBezTo>
                    <a:pt x="2899" y="2307"/>
                    <a:pt x="2876" y="1805"/>
                    <a:pt x="2808" y="1303"/>
                  </a:cubicBezTo>
                  <a:cubicBezTo>
                    <a:pt x="2808" y="1280"/>
                    <a:pt x="2791" y="1269"/>
                    <a:pt x="2776" y="1269"/>
                  </a:cubicBezTo>
                  <a:close/>
                  <a:moveTo>
                    <a:pt x="1895" y="9383"/>
                  </a:moveTo>
                  <a:cubicBezTo>
                    <a:pt x="1872" y="9383"/>
                    <a:pt x="1849" y="9406"/>
                    <a:pt x="1849" y="9406"/>
                  </a:cubicBezTo>
                  <a:cubicBezTo>
                    <a:pt x="1826" y="9429"/>
                    <a:pt x="1826" y="9452"/>
                    <a:pt x="1826" y="9475"/>
                  </a:cubicBezTo>
                  <a:cubicBezTo>
                    <a:pt x="1849" y="9543"/>
                    <a:pt x="1849" y="9612"/>
                    <a:pt x="1872" y="9680"/>
                  </a:cubicBezTo>
                  <a:cubicBezTo>
                    <a:pt x="1872" y="9726"/>
                    <a:pt x="1918" y="9726"/>
                    <a:pt x="1940" y="9726"/>
                  </a:cubicBezTo>
                  <a:cubicBezTo>
                    <a:pt x="1963" y="9726"/>
                    <a:pt x="1986" y="9726"/>
                    <a:pt x="1986" y="9703"/>
                  </a:cubicBezTo>
                  <a:cubicBezTo>
                    <a:pt x="1986" y="9703"/>
                    <a:pt x="2009" y="9680"/>
                    <a:pt x="2009" y="9657"/>
                  </a:cubicBezTo>
                  <a:cubicBezTo>
                    <a:pt x="2009" y="9589"/>
                    <a:pt x="1986" y="9520"/>
                    <a:pt x="1986" y="9452"/>
                  </a:cubicBezTo>
                  <a:cubicBezTo>
                    <a:pt x="1986" y="9429"/>
                    <a:pt x="1963" y="9406"/>
                    <a:pt x="1963" y="9406"/>
                  </a:cubicBezTo>
                  <a:cubicBezTo>
                    <a:pt x="1940" y="9383"/>
                    <a:pt x="1918" y="9383"/>
                    <a:pt x="1895" y="9383"/>
                  </a:cubicBezTo>
                  <a:close/>
                  <a:moveTo>
                    <a:pt x="3059" y="9794"/>
                  </a:moveTo>
                  <a:cubicBezTo>
                    <a:pt x="3013" y="9794"/>
                    <a:pt x="2990" y="9840"/>
                    <a:pt x="2990" y="9863"/>
                  </a:cubicBezTo>
                  <a:cubicBezTo>
                    <a:pt x="2990" y="9977"/>
                    <a:pt x="2968" y="10068"/>
                    <a:pt x="2968" y="10159"/>
                  </a:cubicBezTo>
                  <a:cubicBezTo>
                    <a:pt x="2968" y="10205"/>
                    <a:pt x="2990" y="10228"/>
                    <a:pt x="3036" y="10228"/>
                  </a:cubicBezTo>
                  <a:cubicBezTo>
                    <a:pt x="3036" y="10228"/>
                    <a:pt x="3059" y="10205"/>
                    <a:pt x="3082" y="10205"/>
                  </a:cubicBezTo>
                  <a:cubicBezTo>
                    <a:pt x="3082" y="10182"/>
                    <a:pt x="3082" y="10182"/>
                    <a:pt x="3082" y="10159"/>
                  </a:cubicBezTo>
                  <a:cubicBezTo>
                    <a:pt x="3104" y="10068"/>
                    <a:pt x="3104" y="9977"/>
                    <a:pt x="3127" y="9863"/>
                  </a:cubicBezTo>
                  <a:cubicBezTo>
                    <a:pt x="3127" y="9840"/>
                    <a:pt x="3082" y="9817"/>
                    <a:pt x="3059" y="9794"/>
                  </a:cubicBezTo>
                  <a:close/>
                  <a:moveTo>
                    <a:pt x="1484" y="11963"/>
                  </a:moveTo>
                  <a:cubicBezTo>
                    <a:pt x="1461" y="11963"/>
                    <a:pt x="1461" y="12008"/>
                    <a:pt x="1484" y="12008"/>
                  </a:cubicBezTo>
                  <a:cubicBezTo>
                    <a:pt x="1484" y="12008"/>
                    <a:pt x="1484" y="11963"/>
                    <a:pt x="1484" y="11963"/>
                  </a:cubicBezTo>
                  <a:close/>
                  <a:moveTo>
                    <a:pt x="4173" y="11707"/>
                  </a:moveTo>
                  <a:cubicBezTo>
                    <a:pt x="4167" y="11707"/>
                    <a:pt x="4161" y="11708"/>
                    <a:pt x="4154" y="11711"/>
                  </a:cubicBezTo>
                  <a:cubicBezTo>
                    <a:pt x="3812" y="11917"/>
                    <a:pt x="3424" y="11985"/>
                    <a:pt x="3036" y="12008"/>
                  </a:cubicBezTo>
                  <a:cubicBezTo>
                    <a:pt x="2899" y="12016"/>
                    <a:pt x="2760" y="12018"/>
                    <a:pt x="2618" y="12018"/>
                  </a:cubicBezTo>
                  <a:cubicBezTo>
                    <a:pt x="2336" y="12018"/>
                    <a:pt x="2047" y="12008"/>
                    <a:pt x="1758" y="12008"/>
                  </a:cubicBezTo>
                  <a:cubicBezTo>
                    <a:pt x="1712" y="12008"/>
                    <a:pt x="1712" y="12054"/>
                    <a:pt x="1758" y="12077"/>
                  </a:cubicBezTo>
                  <a:cubicBezTo>
                    <a:pt x="2131" y="12118"/>
                    <a:pt x="2528" y="12178"/>
                    <a:pt x="2916" y="12178"/>
                  </a:cubicBezTo>
                  <a:cubicBezTo>
                    <a:pt x="3383" y="12178"/>
                    <a:pt x="3837" y="12091"/>
                    <a:pt x="4223" y="11780"/>
                  </a:cubicBezTo>
                  <a:cubicBezTo>
                    <a:pt x="4243" y="11760"/>
                    <a:pt x="4212" y="11707"/>
                    <a:pt x="4173" y="11707"/>
                  </a:cubicBezTo>
                  <a:close/>
                  <a:moveTo>
                    <a:pt x="1666" y="13218"/>
                  </a:moveTo>
                  <a:cubicBezTo>
                    <a:pt x="1644" y="13218"/>
                    <a:pt x="1644" y="13241"/>
                    <a:pt x="1621" y="13241"/>
                  </a:cubicBezTo>
                  <a:cubicBezTo>
                    <a:pt x="1621" y="13264"/>
                    <a:pt x="1598" y="13264"/>
                    <a:pt x="1598" y="13264"/>
                  </a:cubicBezTo>
                  <a:cubicBezTo>
                    <a:pt x="1598" y="13286"/>
                    <a:pt x="1598" y="13286"/>
                    <a:pt x="1598" y="13309"/>
                  </a:cubicBezTo>
                  <a:cubicBezTo>
                    <a:pt x="1598" y="13309"/>
                    <a:pt x="1598" y="13332"/>
                    <a:pt x="1621" y="13332"/>
                  </a:cubicBezTo>
                  <a:cubicBezTo>
                    <a:pt x="1621" y="13332"/>
                    <a:pt x="1621" y="13332"/>
                    <a:pt x="1621" y="13355"/>
                  </a:cubicBezTo>
                  <a:lnTo>
                    <a:pt x="1689" y="13355"/>
                  </a:lnTo>
                  <a:cubicBezTo>
                    <a:pt x="1689" y="13355"/>
                    <a:pt x="1689" y="13355"/>
                    <a:pt x="1689" y="13332"/>
                  </a:cubicBezTo>
                  <a:lnTo>
                    <a:pt x="1712" y="13332"/>
                  </a:lnTo>
                  <a:lnTo>
                    <a:pt x="1712" y="13309"/>
                  </a:lnTo>
                  <a:cubicBezTo>
                    <a:pt x="1712" y="13286"/>
                    <a:pt x="1712" y="13286"/>
                    <a:pt x="1712" y="13264"/>
                  </a:cubicBezTo>
                  <a:cubicBezTo>
                    <a:pt x="1712" y="13264"/>
                    <a:pt x="1712" y="13264"/>
                    <a:pt x="1689" y="13241"/>
                  </a:cubicBezTo>
                  <a:cubicBezTo>
                    <a:pt x="1666" y="13241"/>
                    <a:pt x="1666" y="13218"/>
                    <a:pt x="1666" y="13218"/>
                  </a:cubicBezTo>
                  <a:close/>
                  <a:moveTo>
                    <a:pt x="3743" y="12892"/>
                  </a:moveTo>
                  <a:cubicBezTo>
                    <a:pt x="3728" y="12892"/>
                    <a:pt x="3712" y="12900"/>
                    <a:pt x="3698" y="12921"/>
                  </a:cubicBezTo>
                  <a:cubicBezTo>
                    <a:pt x="3629" y="13058"/>
                    <a:pt x="3447" y="13081"/>
                    <a:pt x="3310" y="13127"/>
                  </a:cubicBezTo>
                  <a:cubicBezTo>
                    <a:pt x="3173" y="13149"/>
                    <a:pt x="3036" y="13172"/>
                    <a:pt x="2876" y="13195"/>
                  </a:cubicBezTo>
                  <a:cubicBezTo>
                    <a:pt x="2557" y="13264"/>
                    <a:pt x="2214" y="13286"/>
                    <a:pt x="1895" y="13309"/>
                  </a:cubicBezTo>
                  <a:cubicBezTo>
                    <a:pt x="1826" y="13309"/>
                    <a:pt x="1826" y="13400"/>
                    <a:pt x="1895" y="13400"/>
                  </a:cubicBezTo>
                  <a:cubicBezTo>
                    <a:pt x="2260" y="13400"/>
                    <a:pt x="2648" y="13378"/>
                    <a:pt x="3013" y="13332"/>
                  </a:cubicBezTo>
                  <a:cubicBezTo>
                    <a:pt x="3287" y="13309"/>
                    <a:pt x="3675" y="13264"/>
                    <a:pt x="3789" y="12967"/>
                  </a:cubicBezTo>
                  <a:cubicBezTo>
                    <a:pt x="3805" y="12935"/>
                    <a:pt x="3777" y="12892"/>
                    <a:pt x="3743" y="1289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36"/>
            <p:cNvSpPr/>
            <p:nvPr/>
          </p:nvSpPr>
          <p:spPr>
            <a:xfrm>
              <a:off x="1226450" y="1663675"/>
              <a:ext cx="20575" cy="12925"/>
            </a:xfrm>
            <a:custGeom>
              <a:avLst/>
              <a:gdLst/>
              <a:ahLst/>
              <a:cxnLst/>
              <a:rect l="l" t="t" r="r" b="b"/>
              <a:pathLst>
                <a:path w="823" h="517" extrusionOk="0">
                  <a:moveTo>
                    <a:pt x="680" y="0"/>
                  </a:moveTo>
                  <a:cubicBezTo>
                    <a:pt x="656" y="0"/>
                    <a:pt x="633" y="6"/>
                    <a:pt x="617" y="14"/>
                  </a:cubicBezTo>
                  <a:cubicBezTo>
                    <a:pt x="503" y="60"/>
                    <a:pt x="411" y="151"/>
                    <a:pt x="297" y="242"/>
                  </a:cubicBezTo>
                  <a:cubicBezTo>
                    <a:pt x="252" y="265"/>
                    <a:pt x="206" y="311"/>
                    <a:pt x="137" y="356"/>
                  </a:cubicBezTo>
                  <a:cubicBezTo>
                    <a:pt x="92" y="379"/>
                    <a:pt x="46" y="425"/>
                    <a:pt x="0" y="470"/>
                  </a:cubicBezTo>
                  <a:cubicBezTo>
                    <a:pt x="0" y="493"/>
                    <a:pt x="23" y="516"/>
                    <a:pt x="46" y="516"/>
                  </a:cubicBezTo>
                  <a:cubicBezTo>
                    <a:pt x="69" y="493"/>
                    <a:pt x="115" y="493"/>
                    <a:pt x="137" y="470"/>
                  </a:cubicBezTo>
                  <a:cubicBezTo>
                    <a:pt x="160" y="470"/>
                    <a:pt x="183" y="448"/>
                    <a:pt x="229" y="425"/>
                  </a:cubicBezTo>
                  <a:cubicBezTo>
                    <a:pt x="274" y="402"/>
                    <a:pt x="320" y="379"/>
                    <a:pt x="388" y="356"/>
                  </a:cubicBezTo>
                  <a:cubicBezTo>
                    <a:pt x="503" y="311"/>
                    <a:pt x="640" y="288"/>
                    <a:pt x="731" y="219"/>
                  </a:cubicBezTo>
                  <a:cubicBezTo>
                    <a:pt x="799" y="197"/>
                    <a:pt x="822" y="105"/>
                    <a:pt x="776" y="60"/>
                  </a:cubicBezTo>
                  <a:cubicBezTo>
                    <a:pt x="762" y="16"/>
                    <a:pt x="720" y="0"/>
                    <a:pt x="6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36"/>
            <p:cNvSpPr/>
            <p:nvPr/>
          </p:nvSpPr>
          <p:spPr>
            <a:xfrm>
              <a:off x="1236150" y="1715375"/>
              <a:ext cx="21125" cy="4175"/>
            </a:xfrm>
            <a:custGeom>
              <a:avLst/>
              <a:gdLst/>
              <a:ahLst/>
              <a:cxnLst/>
              <a:rect l="l" t="t" r="r" b="b"/>
              <a:pathLst>
                <a:path w="845" h="167" extrusionOk="0">
                  <a:moveTo>
                    <a:pt x="754" y="0"/>
                  </a:moveTo>
                  <a:cubicBezTo>
                    <a:pt x="503" y="0"/>
                    <a:pt x="274" y="69"/>
                    <a:pt x="23" y="92"/>
                  </a:cubicBezTo>
                  <a:cubicBezTo>
                    <a:pt x="0" y="92"/>
                    <a:pt x="0" y="137"/>
                    <a:pt x="23" y="137"/>
                  </a:cubicBezTo>
                  <a:cubicBezTo>
                    <a:pt x="224" y="137"/>
                    <a:pt x="410" y="166"/>
                    <a:pt x="605" y="166"/>
                  </a:cubicBezTo>
                  <a:cubicBezTo>
                    <a:pt x="654" y="166"/>
                    <a:pt x="703" y="165"/>
                    <a:pt x="754" y="160"/>
                  </a:cubicBezTo>
                  <a:cubicBezTo>
                    <a:pt x="799" y="160"/>
                    <a:pt x="845" y="137"/>
                    <a:pt x="845" y="92"/>
                  </a:cubicBezTo>
                  <a:cubicBezTo>
                    <a:pt x="845" y="46"/>
                    <a:pt x="799" y="0"/>
                    <a:pt x="7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36"/>
            <p:cNvSpPr/>
            <p:nvPr/>
          </p:nvSpPr>
          <p:spPr>
            <a:xfrm>
              <a:off x="1243000" y="1761025"/>
              <a:ext cx="16000" cy="3600"/>
            </a:xfrm>
            <a:custGeom>
              <a:avLst/>
              <a:gdLst/>
              <a:ahLst/>
              <a:cxnLst/>
              <a:rect l="l" t="t" r="r" b="b"/>
              <a:pathLst>
                <a:path w="640" h="144" extrusionOk="0">
                  <a:moveTo>
                    <a:pt x="571" y="0"/>
                  </a:moveTo>
                  <a:cubicBezTo>
                    <a:pt x="388" y="0"/>
                    <a:pt x="229" y="23"/>
                    <a:pt x="46" y="23"/>
                  </a:cubicBezTo>
                  <a:cubicBezTo>
                    <a:pt x="0" y="23"/>
                    <a:pt x="0" y="92"/>
                    <a:pt x="46" y="114"/>
                  </a:cubicBezTo>
                  <a:cubicBezTo>
                    <a:pt x="229" y="114"/>
                    <a:pt x="388" y="137"/>
                    <a:pt x="571" y="137"/>
                  </a:cubicBezTo>
                  <a:cubicBezTo>
                    <a:pt x="579" y="141"/>
                    <a:pt x="587" y="143"/>
                    <a:pt x="594" y="143"/>
                  </a:cubicBezTo>
                  <a:cubicBezTo>
                    <a:pt x="624" y="143"/>
                    <a:pt x="639" y="106"/>
                    <a:pt x="639" y="69"/>
                  </a:cubicBezTo>
                  <a:cubicBezTo>
                    <a:pt x="639" y="23"/>
                    <a:pt x="594" y="0"/>
                    <a:pt x="5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36"/>
            <p:cNvSpPr/>
            <p:nvPr/>
          </p:nvSpPr>
          <p:spPr>
            <a:xfrm>
              <a:off x="1241275" y="1805525"/>
              <a:ext cx="16575" cy="4225"/>
            </a:xfrm>
            <a:custGeom>
              <a:avLst/>
              <a:gdLst/>
              <a:ahLst/>
              <a:cxnLst/>
              <a:rect l="l" t="t" r="r" b="b"/>
              <a:pathLst>
                <a:path w="663" h="169" extrusionOk="0">
                  <a:moveTo>
                    <a:pt x="24" y="1"/>
                  </a:moveTo>
                  <a:cubicBezTo>
                    <a:pt x="1" y="1"/>
                    <a:pt x="1" y="46"/>
                    <a:pt x="24" y="46"/>
                  </a:cubicBezTo>
                  <a:cubicBezTo>
                    <a:pt x="115" y="69"/>
                    <a:pt x="206" y="92"/>
                    <a:pt x="298" y="115"/>
                  </a:cubicBezTo>
                  <a:cubicBezTo>
                    <a:pt x="320" y="115"/>
                    <a:pt x="366" y="138"/>
                    <a:pt x="412" y="138"/>
                  </a:cubicBezTo>
                  <a:cubicBezTo>
                    <a:pt x="457" y="138"/>
                    <a:pt x="503" y="160"/>
                    <a:pt x="549" y="160"/>
                  </a:cubicBezTo>
                  <a:cubicBezTo>
                    <a:pt x="560" y="166"/>
                    <a:pt x="572" y="169"/>
                    <a:pt x="582" y="169"/>
                  </a:cubicBezTo>
                  <a:cubicBezTo>
                    <a:pt x="614" y="169"/>
                    <a:pt x="640" y="143"/>
                    <a:pt x="640" y="92"/>
                  </a:cubicBezTo>
                  <a:cubicBezTo>
                    <a:pt x="663" y="46"/>
                    <a:pt x="617" y="23"/>
                    <a:pt x="572" y="23"/>
                  </a:cubicBezTo>
                  <a:cubicBezTo>
                    <a:pt x="526" y="1"/>
                    <a:pt x="480"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36"/>
            <p:cNvSpPr/>
            <p:nvPr/>
          </p:nvSpPr>
          <p:spPr>
            <a:xfrm>
              <a:off x="1237850" y="1849475"/>
              <a:ext cx="20000" cy="6300"/>
            </a:xfrm>
            <a:custGeom>
              <a:avLst/>
              <a:gdLst/>
              <a:ahLst/>
              <a:cxnLst/>
              <a:rect l="l" t="t" r="r" b="b"/>
              <a:pathLst>
                <a:path w="800" h="252" extrusionOk="0">
                  <a:moveTo>
                    <a:pt x="24" y="0"/>
                  </a:moveTo>
                  <a:cubicBezTo>
                    <a:pt x="1" y="0"/>
                    <a:pt x="1" y="23"/>
                    <a:pt x="24" y="23"/>
                  </a:cubicBezTo>
                  <a:cubicBezTo>
                    <a:pt x="69" y="46"/>
                    <a:pt x="138" y="69"/>
                    <a:pt x="184" y="114"/>
                  </a:cubicBezTo>
                  <a:cubicBezTo>
                    <a:pt x="229" y="137"/>
                    <a:pt x="298" y="137"/>
                    <a:pt x="343" y="160"/>
                  </a:cubicBezTo>
                  <a:cubicBezTo>
                    <a:pt x="457" y="183"/>
                    <a:pt x="572" y="228"/>
                    <a:pt x="686" y="251"/>
                  </a:cubicBezTo>
                  <a:cubicBezTo>
                    <a:pt x="731" y="251"/>
                    <a:pt x="800" y="228"/>
                    <a:pt x="800" y="160"/>
                  </a:cubicBezTo>
                  <a:cubicBezTo>
                    <a:pt x="800" y="114"/>
                    <a:pt x="777" y="69"/>
                    <a:pt x="709" y="69"/>
                  </a:cubicBezTo>
                  <a:lnTo>
                    <a:pt x="366" y="69"/>
                  </a:lnTo>
                  <a:cubicBezTo>
                    <a:pt x="320" y="46"/>
                    <a:pt x="252" y="46"/>
                    <a:pt x="206" y="46"/>
                  </a:cubicBezTo>
                  <a:cubicBezTo>
                    <a:pt x="138" y="23"/>
                    <a:pt x="69"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36"/>
            <p:cNvSpPr/>
            <p:nvPr/>
          </p:nvSpPr>
          <p:spPr>
            <a:xfrm>
              <a:off x="1236875" y="1893750"/>
              <a:ext cx="22375" cy="9575"/>
            </a:xfrm>
            <a:custGeom>
              <a:avLst/>
              <a:gdLst/>
              <a:ahLst/>
              <a:cxnLst/>
              <a:rect l="l" t="t" r="r" b="b"/>
              <a:pathLst>
                <a:path w="895" h="383" extrusionOk="0">
                  <a:moveTo>
                    <a:pt x="21" y="0"/>
                  </a:moveTo>
                  <a:cubicBezTo>
                    <a:pt x="8" y="0"/>
                    <a:pt x="1" y="16"/>
                    <a:pt x="17" y="32"/>
                  </a:cubicBezTo>
                  <a:cubicBezTo>
                    <a:pt x="131" y="101"/>
                    <a:pt x="245" y="192"/>
                    <a:pt x="359" y="238"/>
                  </a:cubicBezTo>
                  <a:cubicBezTo>
                    <a:pt x="496" y="306"/>
                    <a:pt x="611" y="352"/>
                    <a:pt x="748" y="375"/>
                  </a:cubicBezTo>
                  <a:cubicBezTo>
                    <a:pt x="760" y="380"/>
                    <a:pt x="772" y="382"/>
                    <a:pt x="783" y="382"/>
                  </a:cubicBezTo>
                  <a:cubicBezTo>
                    <a:pt x="870" y="382"/>
                    <a:pt x="895" y="235"/>
                    <a:pt x="793" y="215"/>
                  </a:cubicBezTo>
                  <a:cubicBezTo>
                    <a:pt x="679" y="192"/>
                    <a:pt x="542" y="147"/>
                    <a:pt x="428" y="124"/>
                  </a:cubicBezTo>
                  <a:cubicBezTo>
                    <a:pt x="291" y="78"/>
                    <a:pt x="154" y="55"/>
                    <a:pt x="40" y="10"/>
                  </a:cubicBezTo>
                  <a:cubicBezTo>
                    <a:pt x="33" y="3"/>
                    <a:pt x="27"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36"/>
            <p:cNvSpPr/>
            <p:nvPr/>
          </p:nvSpPr>
          <p:spPr>
            <a:xfrm>
              <a:off x="1221425" y="1936625"/>
              <a:ext cx="20450" cy="17375"/>
            </a:xfrm>
            <a:custGeom>
              <a:avLst/>
              <a:gdLst/>
              <a:ahLst/>
              <a:cxnLst/>
              <a:rect l="l" t="t" r="r" b="b"/>
              <a:pathLst>
                <a:path w="818" h="695" extrusionOk="0">
                  <a:moveTo>
                    <a:pt x="50" y="0"/>
                  </a:moveTo>
                  <a:cubicBezTo>
                    <a:pt x="27" y="0"/>
                    <a:pt x="0" y="34"/>
                    <a:pt x="19" y="52"/>
                  </a:cubicBezTo>
                  <a:cubicBezTo>
                    <a:pt x="133" y="166"/>
                    <a:pt x="224" y="280"/>
                    <a:pt x="316" y="372"/>
                  </a:cubicBezTo>
                  <a:cubicBezTo>
                    <a:pt x="430" y="486"/>
                    <a:pt x="521" y="577"/>
                    <a:pt x="635" y="668"/>
                  </a:cubicBezTo>
                  <a:cubicBezTo>
                    <a:pt x="661" y="682"/>
                    <a:pt x="688" y="695"/>
                    <a:pt x="714" y="695"/>
                  </a:cubicBezTo>
                  <a:cubicBezTo>
                    <a:pt x="733" y="695"/>
                    <a:pt x="753" y="688"/>
                    <a:pt x="772" y="668"/>
                  </a:cubicBezTo>
                  <a:cubicBezTo>
                    <a:pt x="795" y="646"/>
                    <a:pt x="818" y="577"/>
                    <a:pt x="772" y="554"/>
                  </a:cubicBezTo>
                  <a:cubicBezTo>
                    <a:pt x="658" y="463"/>
                    <a:pt x="521" y="372"/>
                    <a:pt x="407" y="280"/>
                  </a:cubicBezTo>
                  <a:cubicBezTo>
                    <a:pt x="293" y="212"/>
                    <a:pt x="179" y="121"/>
                    <a:pt x="64" y="6"/>
                  </a:cubicBezTo>
                  <a:cubicBezTo>
                    <a:pt x="60" y="2"/>
                    <a:pt x="55"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36"/>
            <p:cNvSpPr/>
            <p:nvPr/>
          </p:nvSpPr>
          <p:spPr>
            <a:xfrm>
              <a:off x="1023300" y="1658600"/>
              <a:ext cx="18750" cy="14150"/>
            </a:xfrm>
            <a:custGeom>
              <a:avLst/>
              <a:gdLst/>
              <a:ahLst/>
              <a:cxnLst/>
              <a:rect l="l" t="t" r="r" b="b"/>
              <a:pathLst>
                <a:path w="750" h="566" extrusionOk="0">
                  <a:moveTo>
                    <a:pt x="92" y="0"/>
                  </a:moveTo>
                  <a:cubicBezTo>
                    <a:pt x="75" y="0"/>
                    <a:pt x="58" y="12"/>
                    <a:pt x="46" y="34"/>
                  </a:cubicBezTo>
                  <a:cubicBezTo>
                    <a:pt x="1" y="57"/>
                    <a:pt x="1" y="103"/>
                    <a:pt x="46" y="126"/>
                  </a:cubicBezTo>
                  <a:cubicBezTo>
                    <a:pt x="252" y="285"/>
                    <a:pt x="457" y="445"/>
                    <a:pt x="708" y="559"/>
                  </a:cubicBezTo>
                  <a:cubicBezTo>
                    <a:pt x="713" y="564"/>
                    <a:pt x="717" y="566"/>
                    <a:pt x="721" y="566"/>
                  </a:cubicBezTo>
                  <a:cubicBezTo>
                    <a:pt x="738" y="566"/>
                    <a:pt x="749" y="532"/>
                    <a:pt x="731" y="514"/>
                  </a:cubicBezTo>
                  <a:cubicBezTo>
                    <a:pt x="503" y="377"/>
                    <a:pt x="297" y="217"/>
                    <a:pt x="138" y="34"/>
                  </a:cubicBezTo>
                  <a:cubicBezTo>
                    <a:pt x="126" y="12"/>
                    <a:pt x="109"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36"/>
            <p:cNvSpPr/>
            <p:nvPr/>
          </p:nvSpPr>
          <p:spPr>
            <a:xfrm>
              <a:off x="1011900" y="1707375"/>
              <a:ext cx="21125" cy="4600"/>
            </a:xfrm>
            <a:custGeom>
              <a:avLst/>
              <a:gdLst/>
              <a:ahLst/>
              <a:cxnLst/>
              <a:rect l="l" t="t" r="r" b="b"/>
              <a:pathLst>
                <a:path w="845" h="184" extrusionOk="0">
                  <a:moveTo>
                    <a:pt x="91" y="1"/>
                  </a:moveTo>
                  <a:cubicBezTo>
                    <a:pt x="23" y="24"/>
                    <a:pt x="0" y="115"/>
                    <a:pt x="69" y="138"/>
                  </a:cubicBezTo>
                  <a:cubicBezTo>
                    <a:pt x="137" y="160"/>
                    <a:pt x="206" y="160"/>
                    <a:pt x="274" y="160"/>
                  </a:cubicBezTo>
                  <a:lnTo>
                    <a:pt x="457" y="160"/>
                  </a:lnTo>
                  <a:cubicBezTo>
                    <a:pt x="571" y="160"/>
                    <a:pt x="685" y="160"/>
                    <a:pt x="822" y="183"/>
                  </a:cubicBezTo>
                  <a:cubicBezTo>
                    <a:pt x="845" y="183"/>
                    <a:pt x="845" y="115"/>
                    <a:pt x="822" y="115"/>
                  </a:cubicBezTo>
                  <a:cubicBezTo>
                    <a:pt x="685" y="115"/>
                    <a:pt x="571" y="92"/>
                    <a:pt x="457" y="46"/>
                  </a:cubicBezTo>
                  <a:cubicBezTo>
                    <a:pt x="388" y="46"/>
                    <a:pt x="342" y="24"/>
                    <a:pt x="274" y="24"/>
                  </a:cubicBezTo>
                  <a:cubicBezTo>
                    <a:pt x="228" y="24"/>
                    <a:pt x="160"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36"/>
            <p:cNvSpPr/>
            <p:nvPr/>
          </p:nvSpPr>
          <p:spPr>
            <a:xfrm>
              <a:off x="1015325" y="1754175"/>
              <a:ext cx="18850" cy="3450"/>
            </a:xfrm>
            <a:custGeom>
              <a:avLst/>
              <a:gdLst/>
              <a:ahLst/>
              <a:cxnLst/>
              <a:rect l="l" t="t" r="r" b="b"/>
              <a:pathLst>
                <a:path w="754" h="138" extrusionOk="0">
                  <a:moveTo>
                    <a:pt x="69" y="0"/>
                  </a:moveTo>
                  <a:cubicBezTo>
                    <a:pt x="0" y="0"/>
                    <a:pt x="0" y="92"/>
                    <a:pt x="69" y="114"/>
                  </a:cubicBezTo>
                  <a:cubicBezTo>
                    <a:pt x="114" y="114"/>
                    <a:pt x="183" y="137"/>
                    <a:pt x="228" y="137"/>
                  </a:cubicBezTo>
                  <a:lnTo>
                    <a:pt x="388" y="137"/>
                  </a:lnTo>
                  <a:cubicBezTo>
                    <a:pt x="502" y="137"/>
                    <a:pt x="616" y="137"/>
                    <a:pt x="708" y="114"/>
                  </a:cubicBezTo>
                  <a:cubicBezTo>
                    <a:pt x="753" y="114"/>
                    <a:pt x="730" y="46"/>
                    <a:pt x="708" y="46"/>
                  </a:cubicBezTo>
                  <a:cubicBezTo>
                    <a:pt x="594" y="46"/>
                    <a:pt x="502" y="46"/>
                    <a:pt x="388" y="23"/>
                  </a:cubicBezTo>
                  <a:lnTo>
                    <a:pt x="228" y="23"/>
                  </a:lnTo>
                  <a:cubicBezTo>
                    <a:pt x="183" y="0"/>
                    <a:pt x="137"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36"/>
            <p:cNvSpPr/>
            <p:nvPr/>
          </p:nvSpPr>
          <p:spPr>
            <a:xfrm>
              <a:off x="1013600" y="1797275"/>
              <a:ext cx="20575" cy="3725"/>
            </a:xfrm>
            <a:custGeom>
              <a:avLst/>
              <a:gdLst/>
              <a:ahLst/>
              <a:cxnLst/>
              <a:rect l="l" t="t" r="r" b="b"/>
              <a:pathLst>
                <a:path w="823" h="149" extrusionOk="0">
                  <a:moveTo>
                    <a:pt x="143" y="1"/>
                  </a:moveTo>
                  <a:cubicBezTo>
                    <a:pt x="125" y="1"/>
                    <a:pt x="107" y="3"/>
                    <a:pt x="92" y="11"/>
                  </a:cubicBezTo>
                  <a:cubicBezTo>
                    <a:pt x="23" y="11"/>
                    <a:pt x="1" y="102"/>
                    <a:pt x="69" y="125"/>
                  </a:cubicBezTo>
                  <a:cubicBezTo>
                    <a:pt x="138" y="148"/>
                    <a:pt x="206" y="148"/>
                    <a:pt x="252" y="148"/>
                  </a:cubicBezTo>
                  <a:lnTo>
                    <a:pt x="434" y="148"/>
                  </a:lnTo>
                  <a:cubicBezTo>
                    <a:pt x="548" y="148"/>
                    <a:pt x="663" y="125"/>
                    <a:pt x="777" y="102"/>
                  </a:cubicBezTo>
                  <a:cubicBezTo>
                    <a:pt x="822" y="102"/>
                    <a:pt x="822" y="34"/>
                    <a:pt x="777" y="34"/>
                  </a:cubicBezTo>
                  <a:lnTo>
                    <a:pt x="434" y="34"/>
                  </a:lnTo>
                  <a:cubicBezTo>
                    <a:pt x="366" y="34"/>
                    <a:pt x="320" y="11"/>
                    <a:pt x="252" y="11"/>
                  </a:cubicBezTo>
                  <a:cubicBezTo>
                    <a:pt x="221" y="11"/>
                    <a:pt x="18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36"/>
            <p:cNvSpPr/>
            <p:nvPr/>
          </p:nvSpPr>
          <p:spPr>
            <a:xfrm>
              <a:off x="1013600" y="1843200"/>
              <a:ext cx="21150" cy="4425"/>
            </a:xfrm>
            <a:custGeom>
              <a:avLst/>
              <a:gdLst/>
              <a:ahLst/>
              <a:cxnLst/>
              <a:rect l="l" t="t" r="r" b="b"/>
              <a:pathLst>
                <a:path w="846" h="177" extrusionOk="0">
                  <a:moveTo>
                    <a:pt x="822" y="0"/>
                  </a:moveTo>
                  <a:cubicBezTo>
                    <a:pt x="708" y="0"/>
                    <a:pt x="571" y="23"/>
                    <a:pt x="457" y="23"/>
                  </a:cubicBezTo>
                  <a:cubicBezTo>
                    <a:pt x="434" y="31"/>
                    <a:pt x="414" y="33"/>
                    <a:pt x="395" y="33"/>
                  </a:cubicBezTo>
                  <a:cubicBezTo>
                    <a:pt x="356" y="33"/>
                    <a:pt x="320" y="23"/>
                    <a:pt x="274" y="23"/>
                  </a:cubicBezTo>
                  <a:cubicBezTo>
                    <a:pt x="229" y="23"/>
                    <a:pt x="183" y="13"/>
                    <a:pt x="138" y="13"/>
                  </a:cubicBezTo>
                  <a:cubicBezTo>
                    <a:pt x="115" y="13"/>
                    <a:pt x="92" y="15"/>
                    <a:pt x="69" y="23"/>
                  </a:cubicBezTo>
                  <a:cubicBezTo>
                    <a:pt x="1" y="46"/>
                    <a:pt x="1" y="137"/>
                    <a:pt x="69" y="160"/>
                  </a:cubicBezTo>
                  <a:cubicBezTo>
                    <a:pt x="103" y="171"/>
                    <a:pt x="138" y="177"/>
                    <a:pt x="172" y="177"/>
                  </a:cubicBezTo>
                  <a:cubicBezTo>
                    <a:pt x="206" y="177"/>
                    <a:pt x="240" y="171"/>
                    <a:pt x="274" y="160"/>
                  </a:cubicBezTo>
                  <a:cubicBezTo>
                    <a:pt x="343" y="160"/>
                    <a:pt x="411" y="137"/>
                    <a:pt x="480" y="137"/>
                  </a:cubicBezTo>
                  <a:cubicBezTo>
                    <a:pt x="594" y="114"/>
                    <a:pt x="731" y="69"/>
                    <a:pt x="845" y="23"/>
                  </a:cubicBezTo>
                  <a:cubicBezTo>
                    <a:pt x="845" y="0"/>
                    <a:pt x="845"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36"/>
            <p:cNvSpPr/>
            <p:nvPr/>
          </p:nvSpPr>
          <p:spPr>
            <a:xfrm>
              <a:off x="1015875" y="1887050"/>
              <a:ext cx="22125" cy="6375"/>
            </a:xfrm>
            <a:custGeom>
              <a:avLst/>
              <a:gdLst/>
              <a:ahLst/>
              <a:cxnLst/>
              <a:rect l="l" t="t" r="r" b="b"/>
              <a:pathLst>
                <a:path w="885" h="255" extrusionOk="0">
                  <a:moveTo>
                    <a:pt x="800" y="1"/>
                  </a:moveTo>
                  <a:cubicBezTo>
                    <a:pt x="793" y="1"/>
                    <a:pt x="785" y="2"/>
                    <a:pt x="777" y="4"/>
                  </a:cubicBezTo>
                  <a:cubicBezTo>
                    <a:pt x="663" y="26"/>
                    <a:pt x="549" y="72"/>
                    <a:pt x="435" y="72"/>
                  </a:cubicBezTo>
                  <a:cubicBezTo>
                    <a:pt x="298" y="95"/>
                    <a:pt x="183" y="72"/>
                    <a:pt x="69" y="118"/>
                  </a:cubicBezTo>
                  <a:cubicBezTo>
                    <a:pt x="24" y="118"/>
                    <a:pt x="1" y="163"/>
                    <a:pt x="1" y="186"/>
                  </a:cubicBezTo>
                  <a:cubicBezTo>
                    <a:pt x="24" y="232"/>
                    <a:pt x="47" y="255"/>
                    <a:pt x="92" y="255"/>
                  </a:cubicBezTo>
                  <a:cubicBezTo>
                    <a:pt x="161" y="255"/>
                    <a:pt x="229" y="255"/>
                    <a:pt x="275" y="232"/>
                  </a:cubicBezTo>
                  <a:cubicBezTo>
                    <a:pt x="343" y="232"/>
                    <a:pt x="389" y="209"/>
                    <a:pt x="457" y="186"/>
                  </a:cubicBezTo>
                  <a:cubicBezTo>
                    <a:pt x="572" y="163"/>
                    <a:pt x="708" y="141"/>
                    <a:pt x="823" y="118"/>
                  </a:cubicBezTo>
                  <a:cubicBezTo>
                    <a:pt x="885" y="97"/>
                    <a:pt x="872" y="1"/>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36"/>
            <p:cNvSpPr/>
            <p:nvPr/>
          </p:nvSpPr>
          <p:spPr>
            <a:xfrm>
              <a:off x="1022150" y="1940775"/>
              <a:ext cx="20575" cy="9725"/>
            </a:xfrm>
            <a:custGeom>
              <a:avLst/>
              <a:gdLst/>
              <a:ahLst/>
              <a:cxnLst/>
              <a:rect l="l" t="t" r="r" b="b"/>
              <a:pathLst>
                <a:path w="823" h="389" extrusionOk="0">
                  <a:moveTo>
                    <a:pt x="709" y="0"/>
                  </a:moveTo>
                  <a:cubicBezTo>
                    <a:pt x="686" y="23"/>
                    <a:pt x="663" y="23"/>
                    <a:pt x="617" y="46"/>
                  </a:cubicBezTo>
                  <a:cubicBezTo>
                    <a:pt x="572" y="69"/>
                    <a:pt x="503" y="92"/>
                    <a:pt x="435" y="114"/>
                  </a:cubicBezTo>
                  <a:cubicBezTo>
                    <a:pt x="321" y="160"/>
                    <a:pt x="184" y="206"/>
                    <a:pt x="69" y="251"/>
                  </a:cubicBezTo>
                  <a:cubicBezTo>
                    <a:pt x="1" y="297"/>
                    <a:pt x="47" y="388"/>
                    <a:pt x="115" y="388"/>
                  </a:cubicBezTo>
                  <a:cubicBezTo>
                    <a:pt x="252" y="343"/>
                    <a:pt x="389" y="297"/>
                    <a:pt x="503" y="228"/>
                  </a:cubicBezTo>
                  <a:cubicBezTo>
                    <a:pt x="572" y="206"/>
                    <a:pt x="617" y="183"/>
                    <a:pt x="686" y="137"/>
                  </a:cubicBezTo>
                  <a:cubicBezTo>
                    <a:pt x="709" y="114"/>
                    <a:pt x="777" y="92"/>
                    <a:pt x="800" y="46"/>
                  </a:cubicBezTo>
                  <a:cubicBezTo>
                    <a:pt x="800" y="23"/>
                    <a:pt x="800" y="23"/>
                    <a:pt x="823" y="23"/>
                  </a:cubicBezTo>
                  <a:cubicBezTo>
                    <a:pt x="823" y="0"/>
                    <a:pt x="823" y="0"/>
                    <a:pt x="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5" name="Google Shape;1415;p36"/>
          <p:cNvSpPr/>
          <p:nvPr/>
        </p:nvSpPr>
        <p:spPr>
          <a:xfrm>
            <a:off x="220975" y="16926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36"/>
          <p:cNvSpPr/>
          <p:nvPr/>
        </p:nvSpPr>
        <p:spPr>
          <a:xfrm>
            <a:off x="4407625" y="44714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Section header 6">
  <p:cSld name="CUSTOM_11_1_1">
    <p:spTree>
      <p:nvGrpSpPr>
        <p:cNvPr id="1" name="Shape 1417"/>
        <p:cNvGrpSpPr/>
        <p:nvPr/>
      </p:nvGrpSpPr>
      <p:grpSpPr>
        <a:xfrm>
          <a:off x="0" y="0"/>
          <a:ext cx="0" cy="0"/>
          <a:chOff x="0" y="0"/>
          <a:chExt cx="0" cy="0"/>
        </a:xfrm>
      </p:grpSpPr>
      <p:sp>
        <p:nvSpPr>
          <p:cNvPr id="1418" name="Google Shape;1418;p37"/>
          <p:cNvSpPr txBox="1">
            <a:spLocks noGrp="1"/>
          </p:cNvSpPr>
          <p:nvPr>
            <p:ph type="title"/>
          </p:nvPr>
        </p:nvSpPr>
        <p:spPr>
          <a:xfrm flipH="1">
            <a:off x="5232225" y="2302488"/>
            <a:ext cx="3201900" cy="13536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3600"/>
              <a:buNone/>
              <a:defRPr sz="5100">
                <a:solidFill>
                  <a:schemeClr val="lt2"/>
                </a:solidFill>
              </a:defRPr>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a:endParaRPr/>
          </a:p>
        </p:txBody>
      </p:sp>
      <p:sp>
        <p:nvSpPr>
          <p:cNvPr id="1419" name="Google Shape;1419;p37"/>
          <p:cNvSpPr txBox="1">
            <a:spLocks noGrp="1"/>
          </p:cNvSpPr>
          <p:nvPr>
            <p:ph type="subTitle" idx="1"/>
          </p:nvPr>
        </p:nvSpPr>
        <p:spPr>
          <a:xfrm flipH="1">
            <a:off x="5232225" y="4022713"/>
            <a:ext cx="3201900" cy="5475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800"/>
              <a:buNone/>
              <a:defRPr sz="16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1420" name="Google Shape;1420;p37"/>
          <p:cNvSpPr txBox="1">
            <a:spLocks noGrp="1"/>
          </p:cNvSpPr>
          <p:nvPr>
            <p:ph type="title" idx="2" hasCustomPrompt="1"/>
          </p:nvPr>
        </p:nvSpPr>
        <p:spPr>
          <a:xfrm flipH="1">
            <a:off x="6882975" y="829775"/>
            <a:ext cx="1626600" cy="977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0"/>
              <a:buNone/>
              <a:defRPr sz="6900"/>
            </a:lvl1pPr>
            <a:lvl2pPr lvl="1" rtl="0">
              <a:spcBef>
                <a:spcPts val="0"/>
              </a:spcBef>
              <a:spcAft>
                <a:spcPts val="0"/>
              </a:spcAft>
              <a:buSzPts val="12000"/>
              <a:buNone/>
              <a:defRPr sz="12000"/>
            </a:lvl2pPr>
            <a:lvl3pPr lvl="2" rtl="0">
              <a:spcBef>
                <a:spcPts val="0"/>
              </a:spcBef>
              <a:spcAft>
                <a:spcPts val="0"/>
              </a:spcAft>
              <a:buSzPts val="12000"/>
              <a:buNone/>
              <a:defRPr sz="12000"/>
            </a:lvl3pPr>
            <a:lvl4pPr lvl="3" rtl="0">
              <a:spcBef>
                <a:spcPts val="0"/>
              </a:spcBef>
              <a:spcAft>
                <a:spcPts val="0"/>
              </a:spcAft>
              <a:buSzPts val="12000"/>
              <a:buNone/>
              <a:defRPr sz="12000"/>
            </a:lvl4pPr>
            <a:lvl5pPr lvl="4" rtl="0">
              <a:spcBef>
                <a:spcPts val="0"/>
              </a:spcBef>
              <a:spcAft>
                <a:spcPts val="0"/>
              </a:spcAft>
              <a:buSzPts val="12000"/>
              <a:buNone/>
              <a:defRPr sz="12000"/>
            </a:lvl5pPr>
            <a:lvl6pPr lvl="5" rtl="0">
              <a:spcBef>
                <a:spcPts val="0"/>
              </a:spcBef>
              <a:spcAft>
                <a:spcPts val="0"/>
              </a:spcAft>
              <a:buSzPts val="12000"/>
              <a:buNone/>
              <a:defRPr sz="12000"/>
            </a:lvl6pPr>
            <a:lvl7pPr lvl="6" rtl="0">
              <a:spcBef>
                <a:spcPts val="0"/>
              </a:spcBef>
              <a:spcAft>
                <a:spcPts val="0"/>
              </a:spcAft>
              <a:buSzPts val="12000"/>
              <a:buNone/>
              <a:defRPr sz="12000"/>
            </a:lvl7pPr>
            <a:lvl8pPr lvl="7" rtl="0">
              <a:spcBef>
                <a:spcPts val="0"/>
              </a:spcBef>
              <a:spcAft>
                <a:spcPts val="0"/>
              </a:spcAft>
              <a:buSzPts val="12000"/>
              <a:buNone/>
              <a:defRPr sz="12000"/>
            </a:lvl8pPr>
            <a:lvl9pPr lvl="8" rtl="0">
              <a:spcBef>
                <a:spcPts val="0"/>
              </a:spcBef>
              <a:spcAft>
                <a:spcPts val="0"/>
              </a:spcAft>
              <a:buSzPts val="12000"/>
              <a:buNone/>
              <a:defRPr sz="12000"/>
            </a:lvl9pPr>
          </a:lstStyle>
          <a:p>
            <a:r>
              <a:t>xx%</a:t>
            </a:r>
          </a:p>
        </p:txBody>
      </p:sp>
      <p:grpSp>
        <p:nvGrpSpPr>
          <p:cNvPr id="1421" name="Google Shape;1421;p37"/>
          <p:cNvGrpSpPr/>
          <p:nvPr/>
        </p:nvGrpSpPr>
        <p:grpSpPr>
          <a:xfrm>
            <a:off x="259744" y="-956720"/>
            <a:ext cx="900280" cy="2838537"/>
            <a:chOff x="1011900" y="1264575"/>
            <a:chExt cx="247350" cy="779925"/>
          </a:xfrm>
        </p:grpSpPr>
        <p:sp>
          <p:nvSpPr>
            <p:cNvPr id="1422" name="Google Shape;1422;p37"/>
            <p:cNvSpPr/>
            <p:nvPr/>
          </p:nvSpPr>
          <p:spPr>
            <a:xfrm>
              <a:off x="1177950" y="1678850"/>
              <a:ext cx="34825" cy="251675"/>
            </a:xfrm>
            <a:custGeom>
              <a:avLst/>
              <a:gdLst/>
              <a:ahLst/>
              <a:cxnLst/>
              <a:rect l="l" t="t" r="r" b="b"/>
              <a:pathLst>
                <a:path w="1393" h="10067" extrusionOk="0">
                  <a:moveTo>
                    <a:pt x="0" y="0"/>
                  </a:moveTo>
                  <a:cubicBezTo>
                    <a:pt x="114" y="137"/>
                    <a:pt x="160" y="297"/>
                    <a:pt x="206" y="457"/>
                  </a:cubicBezTo>
                  <a:cubicBezTo>
                    <a:pt x="274" y="799"/>
                    <a:pt x="297" y="1142"/>
                    <a:pt x="320" y="1484"/>
                  </a:cubicBezTo>
                  <a:cubicBezTo>
                    <a:pt x="411" y="2260"/>
                    <a:pt x="480" y="3059"/>
                    <a:pt x="525" y="3835"/>
                  </a:cubicBezTo>
                  <a:cubicBezTo>
                    <a:pt x="617" y="5387"/>
                    <a:pt x="617" y="6939"/>
                    <a:pt x="525" y="8491"/>
                  </a:cubicBezTo>
                  <a:cubicBezTo>
                    <a:pt x="480" y="9016"/>
                    <a:pt x="480" y="9656"/>
                    <a:pt x="114" y="10066"/>
                  </a:cubicBezTo>
                  <a:cubicBezTo>
                    <a:pt x="160" y="10066"/>
                    <a:pt x="206" y="10044"/>
                    <a:pt x="229" y="10044"/>
                  </a:cubicBezTo>
                  <a:cubicBezTo>
                    <a:pt x="457" y="9975"/>
                    <a:pt x="685" y="9929"/>
                    <a:pt x="913" y="9838"/>
                  </a:cubicBezTo>
                  <a:cubicBezTo>
                    <a:pt x="1119" y="9747"/>
                    <a:pt x="1278" y="9610"/>
                    <a:pt x="1324" y="9404"/>
                  </a:cubicBezTo>
                  <a:cubicBezTo>
                    <a:pt x="1393" y="9176"/>
                    <a:pt x="1393" y="8971"/>
                    <a:pt x="1393" y="8743"/>
                  </a:cubicBezTo>
                  <a:cubicBezTo>
                    <a:pt x="1324" y="6597"/>
                    <a:pt x="1278" y="4429"/>
                    <a:pt x="1233" y="2283"/>
                  </a:cubicBezTo>
                  <a:cubicBezTo>
                    <a:pt x="1210" y="1872"/>
                    <a:pt x="1233" y="1438"/>
                    <a:pt x="1142" y="1028"/>
                  </a:cubicBezTo>
                  <a:cubicBezTo>
                    <a:pt x="1096" y="845"/>
                    <a:pt x="1027" y="662"/>
                    <a:pt x="890" y="503"/>
                  </a:cubicBezTo>
                  <a:cubicBezTo>
                    <a:pt x="754" y="366"/>
                    <a:pt x="571" y="252"/>
                    <a:pt x="388" y="160"/>
                  </a:cubicBezTo>
                  <a:cubicBezTo>
                    <a:pt x="274" y="92"/>
                    <a:pt x="137" y="46"/>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37"/>
            <p:cNvSpPr/>
            <p:nvPr/>
          </p:nvSpPr>
          <p:spPr>
            <a:xfrm>
              <a:off x="1102625" y="1672000"/>
              <a:ext cx="30275" cy="265375"/>
            </a:xfrm>
            <a:custGeom>
              <a:avLst/>
              <a:gdLst/>
              <a:ahLst/>
              <a:cxnLst/>
              <a:rect l="l" t="t" r="r" b="b"/>
              <a:pathLst>
                <a:path w="1211" h="10615" extrusionOk="0">
                  <a:moveTo>
                    <a:pt x="502" y="1"/>
                  </a:moveTo>
                  <a:cubicBezTo>
                    <a:pt x="411" y="46"/>
                    <a:pt x="320" y="115"/>
                    <a:pt x="251" y="183"/>
                  </a:cubicBezTo>
                  <a:cubicBezTo>
                    <a:pt x="137" y="297"/>
                    <a:pt x="114" y="480"/>
                    <a:pt x="69" y="640"/>
                  </a:cubicBezTo>
                  <a:cubicBezTo>
                    <a:pt x="0" y="1028"/>
                    <a:pt x="23" y="1416"/>
                    <a:pt x="23" y="1781"/>
                  </a:cubicBezTo>
                  <a:cubicBezTo>
                    <a:pt x="69" y="2557"/>
                    <a:pt x="114" y="3333"/>
                    <a:pt x="137" y="4132"/>
                  </a:cubicBezTo>
                  <a:cubicBezTo>
                    <a:pt x="229" y="5661"/>
                    <a:pt x="274" y="7213"/>
                    <a:pt x="343" y="8765"/>
                  </a:cubicBezTo>
                  <a:cubicBezTo>
                    <a:pt x="366" y="9153"/>
                    <a:pt x="343" y="9610"/>
                    <a:pt x="480" y="9975"/>
                  </a:cubicBezTo>
                  <a:cubicBezTo>
                    <a:pt x="594" y="10295"/>
                    <a:pt x="891" y="10523"/>
                    <a:pt x="1210" y="10614"/>
                  </a:cubicBezTo>
                  <a:cubicBezTo>
                    <a:pt x="1210" y="10181"/>
                    <a:pt x="1187" y="9747"/>
                    <a:pt x="1187" y="9336"/>
                  </a:cubicBezTo>
                  <a:cubicBezTo>
                    <a:pt x="1164" y="8514"/>
                    <a:pt x="1142" y="7693"/>
                    <a:pt x="1142" y="6871"/>
                  </a:cubicBezTo>
                  <a:cubicBezTo>
                    <a:pt x="1119" y="5912"/>
                    <a:pt x="1096" y="4954"/>
                    <a:pt x="1073" y="3995"/>
                  </a:cubicBezTo>
                  <a:cubicBezTo>
                    <a:pt x="1050" y="3128"/>
                    <a:pt x="1050" y="2283"/>
                    <a:pt x="1027" y="1416"/>
                  </a:cubicBezTo>
                  <a:cubicBezTo>
                    <a:pt x="1027" y="1119"/>
                    <a:pt x="1005" y="799"/>
                    <a:pt x="1005" y="503"/>
                  </a:cubicBezTo>
                  <a:cubicBezTo>
                    <a:pt x="1005" y="343"/>
                    <a:pt x="1005" y="160"/>
                    <a:pt x="10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37"/>
            <p:cNvSpPr/>
            <p:nvPr/>
          </p:nvSpPr>
          <p:spPr>
            <a:xfrm>
              <a:off x="1086650" y="1672575"/>
              <a:ext cx="36550" cy="265050"/>
            </a:xfrm>
            <a:custGeom>
              <a:avLst/>
              <a:gdLst/>
              <a:ahLst/>
              <a:cxnLst/>
              <a:rect l="l" t="t" r="r" b="b"/>
              <a:pathLst>
                <a:path w="1462" h="10602" extrusionOk="0">
                  <a:moveTo>
                    <a:pt x="822" y="0"/>
                  </a:moveTo>
                  <a:cubicBezTo>
                    <a:pt x="799" y="0"/>
                    <a:pt x="753" y="0"/>
                    <a:pt x="731" y="23"/>
                  </a:cubicBezTo>
                  <a:lnTo>
                    <a:pt x="708" y="23"/>
                  </a:lnTo>
                  <a:cubicBezTo>
                    <a:pt x="617" y="46"/>
                    <a:pt x="525" y="69"/>
                    <a:pt x="434" y="69"/>
                  </a:cubicBezTo>
                  <a:cubicBezTo>
                    <a:pt x="434" y="92"/>
                    <a:pt x="434" y="92"/>
                    <a:pt x="434" y="92"/>
                  </a:cubicBezTo>
                  <a:cubicBezTo>
                    <a:pt x="0" y="525"/>
                    <a:pt x="46" y="1142"/>
                    <a:pt x="46" y="1689"/>
                  </a:cubicBezTo>
                  <a:cubicBezTo>
                    <a:pt x="46" y="2465"/>
                    <a:pt x="69" y="3219"/>
                    <a:pt x="69" y="3995"/>
                  </a:cubicBezTo>
                  <a:cubicBezTo>
                    <a:pt x="92" y="5524"/>
                    <a:pt x="92" y="7076"/>
                    <a:pt x="92" y="8605"/>
                  </a:cubicBezTo>
                  <a:lnTo>
                    <a:pt x="92" y="9245"/>
                  </a:lnTo>
                  <a:cubicBezTo>
                    <a:pt x="114" y="9450"/>
                    <a:pt x="92" y="9655"/>
                    <a:pt x="137" y="9861"/>
                  </a:cubicBezTo>
                  <a:cubicBezTo>
                    <a:pt x="206" y="10180"/>
                    <a:pt x="411" y="10523"/>
                    <a:pt x="776" y="10568"/>
                  </a:cubicBezTo>
                  <a:cubicBezTo>
                    <a:pt x="776" y="10568"/>
                    <a:pt x="799" y="10591"/>
                    <a:pt x="799" y="10591"/>
                  </a:cubicBezTo>
                  <a:cubicBezTo>
                    <a:pt x="951" y="10591"/>
                    <a:pt x="1093" y="10601"/>
                    <a:pt x="1239" y="10601"/>
                  </a:cubicBezTo>
                  <a:cubicBezTo>
                    <a:pt x="1311" y="10601"/>
                    <a:pt x="1385" y="10599"/>
                    <a:pt x="1461" y="10591"/>
                  </a:cubicBezTo>
                  <a:cubicBezTo>
                    <a:pt x="1324" y="10523"/>
                    <a:pt x="1187" y="10409"/>
                    <a:pt x="1096" y="10272"/>
                  </a:cubicBezTo>
                  <a:cubicBezTo>
                    <a:pt x="890" y="9998"/>
                    <a:pt x="868" y="9633"/>
                    <a:pt x="845" y="9313"/>
                  </a:cubicBezTo>
                  <a:cubicBezTo>
                    <a:pt x="799" y="8491"/>
                    <a:pt x="753" y="7670"/>
                    <a:pt x="708" y="6848"/>
                  </a:cubicBezTo>
                  <a:cubicBezTo>
                    <a:pt x="639" y="5182"/>
                    <a:pt x="571" y="3515"/>
                    <a:pt x="502" y="1849"/>
                  </a:cubicBezTo>
                  <a:cubicBezTo>
                    <a:pt x="480" y="1416"/>
                    <a:pt x="457" y="959"/>
                    <a:pt x="548" y="525"/>
                  </a:cubicBezTo>
                  <a:cubicBezTo>
                    <a:pt x="571" y="366"/>
                    <a:pt x="617" y="160"/>
                    <a:pt x="753" y="46"/>
                  </a:cubicBezTo>
                  <a:cubicBezTo>
                    <a:pt x="776" y="23"/>
                    <a:pt x="799" y="23"/>
                    <a:pt x="8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37"/>
            <p:cNvSpPr/>
            <p:nvPr/>
          </p:nvSpPr>
          <p:spPr>
            <a:xfrm>
              <a:off x="1130575" y="1672000"/>
              <a:ext cx="29700" cy="264800"/>
            </a:xfrm>
            <a:custGeom>
              <a:avLst/>
              <a:gdLst/>
              <a:ahLst/>
              <a:cxnLst/>
              <a:rect l="l" t="t" r="r" b="b"/>
              <a:pathLst>
                <a:path w="1188" h="10592" extrusionOk="0">
                  <a:moveTo>
                    <a:pt x="1" y="1"/>
                  </a:moveTo>
                  <a:cubicBezTo>
                    <a:pt x="46" y="389"/>
                    <a:pt x="46" y="777"/>
                    <a:pt x="46" y="1165"/>
                  </a:cubicBezTo>
                  <a:cubicBezTo>
                    <a:pt x="92" y="1986"/>
                    <a:pt x="92" y="2808"/>
                    <a:pt x="115" y="3630"/>
                  </a:cubicBezTo>
                  <a:cubicBezTo>
                    <a:pt x="138" y="4588"/>
                    <a:pt x="161" y="5547"/>
                    <a:pt x="183" y="6529"/>
                  </a:cubicBezTo>
                  <a:lnTo>
                    <a:pt x="252" y="9085"/>
                  </a:lnTo>
                  <a:cubicBezTo>
                    <a:pt x="252" y="9564"/>
                    <a:pt x="275" y="10066"/>
                    <a:pt x="275" y="10569"/>
                  </a:cubicBezTo>
                  <a:cubicBezTo>
                    <a:pt x="275" y="10591"/>
                    <a:pt x="275" y="10591"/>
                    <a:pt x="275" y="10591"/>
                  </a:cubicBezTo>
                  <a:cubicBezTo>
                    <a:pt x="412" y="10591"/>
                    <a:pt x="549" y="10569"/>
                    <a:pt x="708" y="10569"/>
                  </a:cubicBezTo>
                  <a:cubicBezTo>
                    <a:pt x="708" y="10569"/>
                    <a:pt x="708" y="10546"/>
                    <a:pt x="708" y="10546"/>
                  </a:cubicBezTo>
                  <a:cubicBezTo>
                    <a:pt x="1188" y="10135"/>
                    <a:pt x="1119" y="9382"/>
                    <a:pt x="1119" y="8811"/>
                  </a:cubicBezTo>
                  <a:cubicBezTo>
                    <a:pt x="1142" y="8058"/>
                    <a:pt x="1165" y="7282"/>
                    <a:pt x="1165" y="6506"/>
                  </a:cubicBezTo>
                  <a:cubicBezTo>
                    <a:pt x="1188" y="4976"/>
                    <a:pt x="1142" y="3424"/>
                    <a:pt x="1005" y="1895"/>
                  </a:cubicBezTo>
                  <a:cubicBezTo>
                    <a:pt x="959" y="1507"/>
                    <a:pt x="937" y="1096"/>
                    <a:pt x="868" y="731"/>
                  </a:cubicBezTo>
                  <a:cubicBezTo>
                    <a:pt x="800" y="434"/>
                    <a:pt x="663" y="160"/>
                    <a:pt x="412" y="23"/>
                  </a:cubicBezTo>
                  <a:cubicBezTo>
                    <a:pt x="275" y="1"/>
                    <a:pt x="138"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37"/>
            <p:cNvSpPr/>
            <p:nvPr/>
          </p:nvSpPr>
          <p:spPr>
            <a:xfrm>
              <a:off x="1146550" y="1673150"/>
              <a:ext cx="41125" cy="261925"/>
            </a:xfrm>
            <a:custGeom>
              <a:avLst/>
              <a:gdLst/>
              <a:ahLst/>
              <a:cxnLst/>
              <a:rect l="l" t="t" r="r" b="b"/>
              <a:pathLst>
                <a:path w="1645" h="10477" extrusionOk="0">
                  <a:moveTo>
                    <a:pt x="1" y="0"/>
                  </a:moveTo>
                  <a:cubicBezTo>
                    <a:pt x="389" y="251"/>
                    <a:pt x="435" y="890"/>
                    <a:pt x="480" y="1301"/>
                  </a:cubicBezTo>
                  <a:cubicBezTo>
                    <a:pt x="572" y="2100"/>
                    <a:pt x="640" y="2899"/>
                    <a:pt x="663" y="3721"/>
                  </a:cubicBezTo>
                  <a:cubicBezTo>
                    <a:pt x="731" y="5341"/>
                    <a:pt x="708" y="6985"/>
                    <a:pt x="686" y="8605"/>
                  </a:cubicBezTo>
                  <a:cubicBezTo>
                    <a:pt x="686" y="8993"/>
                    <a:pt x="686" y="9381"/>
                    <a:pt x="640" y="9747"/>
                  </a:cubicBezTo>
                  <a:cubicBezTo>
                    <a:pt x="594" y="10020"/>
                    <a:pt x="503" y="10272"/>
                    <a:pt x="343" y="10477"/>
                  </a:cubicBezTo>
                  <a:cubicBezTo>
                    <a:pt x="480" y="10477"/>
                    <a:pt x="617" y="10454"/>
                    <a:pt x="731" y="10431"/>
                  </a:cubicBezTo>
                  <a:cubicBezTo>
                    <a:pt x="845" y="10408"/>
                    <a:pt x="937" y="10386"/>
                    <a:pt x="1028" y="10363"/>
                  </a:cubicBezTo>
                  <a:cubicBezTo>
                    <a:pt x="1028" y="10340"/>
                    <a:pt x="1051" y="10317"/>
                    <a:pt x="1074" y="10317"/>
                  </a:cubicBezTo>
                  <a:cubicBezTo>
                    <a:pt x="1530" y="9998"/>
                    <a:pt x="1530" y="9313"/>
                    <a:pt x="1576" y="8811"/>
                  </a:cubicBezTo>
                  <a:cubicBezTo>
                    <a:pt x="1599" y="8080"/>
                    <a:pt x="1644" y="7350"/>
                    <a:pt x="1644" y="6620"/>
                  </a:cubicBezTo>
                  <a:cubicBezTo>
                    <a:pt x="1644" y="5159"/>
                    <a:pt x="1599" y="3675"/>
                    <a:pt x="1462" y="2214"/>
                  </a:cubicBezTo>
                  <a:cubicBezTo>
                    <a:pt x="1439" y="1803"/>
                    <a:pt x="1393" y="1393"/>
                    <a:pt x="1348" y="982"/>
                  </a:cubicBezTo>
                  <a:cubicBezTo>
                    <a:pt x="1302" y="685"/>
                    <a:pt x="1256" y="343"/>
                    <a:pt x="982" y="183"/>
                  </a:cubicBezTo>
                  <a:cubicBezTo>
                    <a:pt x="982" y="160"/>
                    <a:pt x="982" y="160"/>
                    <a:pt x="960" y="160"/>
                  </a:cubicBezTo>
                  <a:cubicBezTo>
                    <a:pt x="800" y="114"/>
                    <a:pt x="640" y="69"/>
                    <a:pt x="457" y="46"/>
                  </a:cubicBezTo>
                  <a:cubicBezTo>
                    <a:pt x="320" y="23"/>
                    <a:pt x="161" y="23"/>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37"/>
            <p:cNvSpPr/>
            <p:nvPr/>
          </p:nvSpPr>
          <p:spPr>
            <a:xfrm>
              <a:off x="1065525" y="1676575"/>
              <a:ext cx="29700" cy="260225"/>
            </a:xfrm>
            <a:custGeom>
              <a:avLst/>
              <a:gdLst/>
              <a:ahLst/>
              <a:cxnLst/>
              <a:rect l="l" t="t" r="r" b="b"/>
              <a:pathLst>
                <a:path w="1188" h="10409" extrusionOk="0">
                  <a:moveTo>
                    <a:pt x="1028" y="0"/>
                  </a:moveTo>
                  <a:lnTo>
                    <a:pt x="1028" y="0"/>
                  </a:lnTo>
                  <a:cubicBezTo>
                    <a:pt x="800" y="69"/>
                    <a:pt x="594" y="183"/>
                    <a:pt x="434" y="343"/>
                  </a:cubicBezTo>
                  <a:cubicBezTo>
                    <a:pt x="115" y="662"/>
                    <a:pt x="69" y="1141"/>
                    <a:pt x="69" y="1575"/>
                  </a:cubicBezTo>
                  <a:cubicBezTo>
                    <a:pt x="24" y="2648"/>
                    <a:pt x="24" y="3721"/>
                    <a:pt x="1" y="4793"/>
                  </a:cubicBezTo>
                  <a:cubicBezTo>
                    <a:pt x="1" y="5866"/>
                    <a:pt x="1" y="6962"/>
                    <a:pt x="46" y="8035"/>
                  </a:cubicBezTo>
                  <a:cubicBezTo>
                    <a:pt x="46" y="8560"/>
                    <a:pt x="46" y="9085"/>
                    <a:pt x="92" y="9632"/>
                  </a:cubicBezTo>
                  <a:cubicBezTo>
                    <a:pt x="92" y="9815"/>
                    <a:pt x="115" y="10043"/>
                    <a:pt x="275" y="10180"/>
                  </a:cubicBezTo>
                  <a:cubicBezTo>
                    <a:pt x="457" y="10340"/>
                    <a:pt x="708" y="10340"/>
                    <a:pt x="937" y="10363"/>
                  </a:cubicBezTo>
                  <a:cubicBezTo>
                    <a:pt x="1005" y="10386"/>
                    <a:pt x="1096" y="10386"/>
                    <a:pt x="1188" y="10408"/>
                  </a:cubicBezTo>
                  <a:cubicBezTo>
                    <a:pt x="1096" y="10317"/>
                    <a:pt x="1005" y="10226"/>
                    <a:pt x="937" y="10089"/>
                  </a:cubicBezTo>
                  <a:cubicBezTo>
                    <a:pt x="754" y="9792"/>
                    <a:pt x="777" y="9404"/>
                    <a:pt x="754" y="9062"/>
                  </a:cubicBezTo>
                  <a:cubicBezTo>
                    <a:pt x="754" y="8240"/>
                    <a:pt x="754" y="7418"/>
                    <a:pt x="731" y="6597"/>
                  </a:cubicBezTo>
                  <a:cubicBezTo>
                    <a:pt x="731" y="4976"/>
                    <a:pt x="708" y="3333"/>
                    <a:pt x="708" y="1712"/>
                  </a:cubicBezTo>
                  <a:cubicBezTo>
                    <a:pt x="708" y="1187"/>
                    <a:pt x="640" y="434"/>
                    <a:pt x="10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37"/>
            <p:cNvSpPr/>
            <p:nvPr/>
          </p:nvSpPr>
          <p:spPr>
            <a:xfrm>
              <a:off x="1059250" y="1264575"/>
              <a:ext cx="159225" cy="779925"/>
            </a:xfrm>
            <a:custGeom>
              <a:avLst/>
              <a:gdLst/>
              <a:ahLst/>
              <a:cxnLst/>
              <a:rect l="l" t="t" r="r" b="b"/>
              <a:pathLst>
                <a:path w="6369" h="31197" extrusionOk="0">
                  <a:moveTo>
                    <a:pt x="2642" y="14673"/>
                  </a:moveTo>
                  <a:cubicBezTo>
                    <a:pt x="2657" y="14673"/>
                    <a:pt x="2676" y="14677"/>
                    <a:pt x="2694" y="14677"/>
                  </a:cubicBezTo>
                  <a:cubicBezTo>
                    <a:pt x="2854" y="14677"/>
                    <a:pt x="3014" y="14700"/>
                    <a:pt x="3173" y="14723"/>
                  </a:cubicBezTo>
                  <a:lnTo>
                    <a:pt x="3333" y="14723"/>
                  </a:lnTo>
                  <a:cubicBezTo>
                    <a:pt x="3356" y="14745"/>
                    <a:pt x="3333" y="14791"/>
                    <a:pt x="3333" y="14814"/>
                  </a:cubicBezTo>
                  <a:cubicBezTo>
                    <a:pt x="3333" y="14860"/>
                    <a:pt x="3356" y="14905"/>
                    <a:pt x="3356" y="14928"/>
                  </a:cubicBezTo>
                  <a:cubicBezTo>
                    <a:pt x="3356" y="15065"/>
                    <a:pt x="3356" y="15202"/>
                    <a:pt x="3379" y="15339"/>
                  </a:cubicBezTo>
                  <a:cubicBezTo>
                    <a:pt x="3128" y="15339"/>
                    <a:pt x="2877" y="15339"/>
                    <a:pt x="2626" y="15362"/>
                  </a:cubicBezTo>
                  <a:cubicBezTo>
                    <a:pt x="2626" y="15202"/>
                    <a:pt x="2603" y="15065"/>
                    <a:pt x="2603" y="14928"/>
                  </a:cubicBezTo>
                  <a:cubicBezTo>
                    <a:pt x="2603" y="14860"/>
                    <a:pt x="2580" y="14791"/>
                    <a:pt x="2603" y="14723"/>
                  </a:cubicBezTo>
                  <a:cubicBezTo>
                    <a:pt x="2603" y="14681"/>
                    <a:pt x="2619" y="14673"/>
                    <a:pt x="2642" y="14673"/>
                  </a:cubicBezTo>
                  <a:close/>
                  <a:moveTo>
                    <a:pt x="3630" y="15521"/>
                  </a:moveTo>
                  <a:cubicBezTo>
                    <a:pt x="3835" y="15521"/>
                    <a:pt x="4018" y="15521"/>
                    <a:pt x="4200" y="15544"/>
                  </a:cubicBezTo>
                  <a:cubicBezTo>
                    <a:pt x="4269" y="15567"/>
                    <a:pt x="4360" y="15590"/>
                    <a:pt x="4406" y="15636"/>
                  </a:cubicBezTo>
                  <a:cubicBezTo>
                    <a:pt x="4474" y="15681"/>
                    <a:pt x="4497" y="15750"/>
                    <a:pt x="4520" y="15818"/>
                  </a:cubicBezTo>
                  <a:cubicBezTo>
                    <a:pt x="4566" y="15909"/>
                    <a:pt x="4589" y="16001"/>
                    <a:pt x="4611" y="16092"/>
                  </a:cubicBezTo>
                  <a:cubicBezTo>
                    <a:pt x="4657" y="16183"/>
                    <a:pt x="4703" y="16275"/>
                    <a:pt x="4725" y="16366"/>
                  </a:cubicBezTo>
                  <a:cubicBezTo>
                    <a:pt x="4703" y="16343"/>
                    <a:pt x="4680" y="16343"/>
                    <a:pt x="4634" y="16343"/>
                  </a:cubicBezTo>
                  <a:cubicBezTo>
                    <a:pt x="4200" y="16206"/>
                    <a:pt x="3744" y="16161"/>
                    <a:pt x="3287" y="16115"/>
                  </a:cubicBezTo>
                  <a:cubicBezTo>
                    <a:pt x="3120" y="16107"/>
                    <a:pt x="2953" y="16102"/>
                    <a:pt x="2786" y="16102"/>
                  </a:cubicBezTo>
                  <a:cubicBezTo>
                    <a:pt x="2453" y="16102"/>
                    <a:pt x="2123" y="16123"/>
                    <a:pt x="1804" y="16183"/>
                  </a:cubicBezTo>
                  <a:cubicBezTo>
                    <a:pt x="1781" y="16161"/>
                    <a:pt x="1758" y="16161"/>
                    <a:pt x="1758" y="16161"/>
                  </a:cubicBezTo>
                  <a:cubicBezTo>
                    <a:pt x="1644" y="16183"/>
                    <a:pt x="1530" y="16206"/>
                    <a:pt x="1416" y="16229"/>
                  </a:cubicBezTo>
                  <a:cubicBezTo>
                    <a:pt x="1484" y="16001"/>
                    <a:pt x="1576" y="15704"/>
                    <a:pt x="1827" y="15613"/>
                  </a:cubicBezTo>
                  <a:cubicBezTo>
                    <a:pt x="2032" y="15544"/>
                    <a:pt x="2260" y="15567"/>
                    <a:pt x="2443" y="15544"/>
                  </a:cubicBezTo>
                  <a:cubicBezTo>
                    <a:pt x="2648" y="15544"/>
                    <a:pt x="2854" y="15544"/>
                    <a:pt x="3036" y="15521"/>
                  </a:cubicBezTo>
                  <a:close/>
                  <a:moveTo>
                    <a:pt x="4748" y="16571"/>
                  </a:moveTo>
                  <a:lnTo>
                    <a:pt x="4748" y="16571"/>
                  </a:lnTo>
                  <a:cubicBezTo>
                    <a:pt x="4885" y="16617"/>
                    <a:pt x="5022" y="16663"/>
                    <a:pt x="5136" y="16731"/>
                  </a:cubicBezTo>
                  <a:cubicBezTo>
                    <a:pt x="5319" y="16823"/>
                    <a:pt x="5502" y="16937"/>
                    <a:pt x="5638" y="17074"/>
                  </a:cubicBezTo>
                  <a:cubicBezTo>
                    <a:pt x="5775" y="17233"/>
                    <a:pt x="5844" y="17416"/>
                    <a:pt x="5890" y="17599"/>
                  </a:cubicBezTo>
                  <a:cubicBezTo>
                    <a:pt x="5981" y="18009"/>
                    <a:pt x="5958" y="18443"/>
                    <a:pt x="5981" y="18854"/>
                  </a:cubicBezTo>
                  <a:cubicBezTo>
                    <a:pt x="6026" y="21000"/>
                    <a:pt x="6072" y="23168"/>
                    <a:pt x="6141" y="25314"/>
                  </a:cubicBezTo>
                  <a:cubicBezTo>
                    <a:pt x="6141" y="25542"/>
                    <a:pt x="6141" y="25747"/>
                    <a:pt x="6072" y="25975"/>
                  </a:cubicBezTo>
                  <a:cubicBezTo>
                    <a:pt x="6026" y="26181"/>
                    <a:pt x="5867" y="26318"/>
                    <a:pt x="5661" y="26409"/>
                  </a:cubicBezTo>
                  <a:cubicBezTo>
                    <a:pt x="5433" y="26500"/>
                    <a:pt x="5205" y="26546"/>
                    <a:pt x="4977" y="26615"/>
                  </a:cubicBezTo>
                  <a:cubicBezTo>
                    <a:pt x="4954" y="26615"/>
                    <a:pt x="4908" y="26615"/>
                    <a:pt x="4862" y="26637"/>
                  </a:cubicBezTo>
                  <a:cubicBezTo>
                    <a:pt x="5228" y="26227"/>
                    <a:pt x="5228" y="25587"/>
                    <a:pt x="5273" y="25062"/>
                  </a:cubicBezTo>
                  <a:cubicBezTo>
                    <a:pt x="5365" y="23510"/>
                    <a:pt x="5365" y="21958"/>
                    <a:pt x="5273" y="20406"/>
                  </a:cubicBezTo>
                  <a:cubicBezTo>
                    <a:pt x="5228" y="19607"/>
                    <a:pt x="5159" y="18831"/>
                    <a:pt x="5068" y="18055"/>
                  </a:cubicBezTo>
                  <a:cubicBezTo>
                    <a:pt x="5045" y="17713"/>
                    <a:pt x="5022" y="17370"/>
                    <a:pt x="4954" y="17028"/>
                  </a:cubicBezTo>
                  <a:cubicBezTo>
                    <a:pt x="4908" y="16868"/>
                    <a:pt x="4862" y="16708"/>
                    <a:pt x="4748" y="16571"/>
                  </a:cubicBezTo>
                  <a:close/>
                  <a:moveTo>
                    <a:pt x="3493" y="16343"/>
                  </a:moveTo>
                  <a:lnTo>
                    <a:pt x="3493" y="16343"/>
                  </a:lnTo>
                  <a:cubicBezTo>
                    <a:pt x="3653" y="16366"/>
                    <a:pt x="3812" y="16366"/>
                    <a:pt x="3949" y="16389"/>
                  </a:cubicBezTo>
                  <a:cubicBezTo>
                    <a:pt x="4132" y="16412"/>
                    <a:pt x="4292" y="16457"/>
                    <a:pt x="4452" y="16503"/>
                  </a:cubicBezTo>
                  <a:cubicBezTo>
                    <a:pt x="4474" y="16503"/>
                    <a:pt x="4474" y="16503"/>
                    <a:pt x="4474" y="16526"/>
                  </a:cubicBezTo>
                  <a:cubicBezTo>
                    <a:pt x="4748" y="16686"/>
                    <a:pt x="4794" y="17028"/>
                    <a:pt x="4840" y="17325"/>
                  </a:cubicBezTo>
                  <a:cubicBezTo>
                    <a:pt x="4885" y="17736"/>
                    <a:pt x="4931" y="18146"/>
                    <a:pt x="4954" y="18557"/>
                  </a:cubicBezTo>
                  <a:cubicBezTo>
                    <a:pt x="5091" y="20018"/>
                    <a:pt x="5136" y="21502"/>
                    <a:pt x="5136" y="22963"/>
                  </a:cubicBezTo>
                  <a:cubicBezTo>
                    <a:pt x="5136" y="23693"/>
                    <a:pt x="5091" y="24423"/>
                    <a:pt x="5068" y="25154"/>
                  </a:cubicBezTo>
                  <a:cubicBezTo>
                    <a:pt x="5022" y="25656"/>
                    <a:pt x="5022" y="26341"/>
                    <a:pt x="4566" y="26660"/>
                  </a:cubicBezTo>
                  <a:cubicBezTo>
                    <a:pt x="4543" y="26660"/>
                    <a:pt x="4520" y="26683"/>
                    <a:pt x="4520" y="26706"/>
                  </a:cubicBezTo>
                  <a:cubicBezTo>
                    <a:pt x="4429" y="26729"/>
                    <a:pt x="4337" y="26751"/>
                    <a:pt x="4223" y="26774"/>
                  </a:cubicBezTo>
                  <a:cubicBezTo>
                    <a:pt x="4109" y="26797"/>
                    <a:pt x="3972" y="26820"/>
                    <a:pt x="3835" y="26820"/>
                  </a:cubicBezTo>
                  <a:cubicBezTo>
                    <a:pt x="3995" y="26615"/>
                    <a:pt x="4086" y="26363"/>
                    <a:pt x="4132" y="26090"/>
                  </a:cubicBezTo>
                  <a:cubicBezTo>
                    <a:pt x="4178" y="25724"/>
                    <a:pt x="4178" y="25336"/>
                    <a:pt x="4178" y="24948"/>
                  </a:cubicBezTo>
                  <a:cubicBezTo>
                    <a:pt x="4200" y="23328"/>
                    <a:pt x="4223" y="21684"/>
                    <a:pt x="4155" y="20064"/>
                  </a:cubicBezTo>
                  <a:cubicBezTo>
                    <a:pt x="4132" y="19242"/>
                    <a:pt x="4064" y="18443"/>
                    <a:pt x="3972" y="17644"/>
                  </a:cubicBezTo>
                  <a:cubicBezTo>
                    <a:pt x="3927" y="17233"/>
                    <a:pt x="3881" y="16594"/>
                    <a:pt x="3493" y="16343"/>
                  </a:cubicBezTo>
                  <a:close/>
                  <a:moveTo>
                    <a:pt x="1279" y="16480"/>
                  </a:moveTo>
                  <a:cubicBezTo>
                    <a:pt x="891" y="16914"/>
                    <a:pt x="959" y="17667"/>
                    <a:pt x="959" y="18192"/>
                  </a:cubicBezTo>
                  <a:cubicBezTo>
                    <a:pt x="959" y="19813"/>
                    <a:pt x="982" y="21456"/>
                    <a:pt x="982" y="23077"/>
                  </a:cubicBezTo>
                  <a:cubicBezTo>
                    <a:pt x="1005" y="23898"/>
                    <a:pt x="1005" y="24720"/>
                    <a:pt x="1005" y="25542"/>
                  </a:cubicBezTo>
                  <a:cubicBezTo>
                    <a:pt x="1028" y="25884"/>
                    <a:pt x="1005" y="26272"/>
                    <a:pt x="1188" y="26569"/>
                  </a:cubicBezTo>
                  <a:cubicBezTo>
                    <a:pt x="1256" y="26706"/>
                    <a:pt x="1347" y="26797"/>
                    <a:pt x="1439" y="26888"/>
                  </a:cubicBezTo>
                  <a:cubicBezTo>
                    <a:pt x="1347" y="26866"/>
                    <a:pt x="1279" y="26866"/>
                    <a:pt x="1188" y="26843"/>
                  </a:cubicBezTo>
                  <a:cubicBezTo>
                    <a:pt x="959" y="26820"/>
                    <a:pt x="708" y="26820"/>
                    <a:pt x="526" y="26660"/>
                  </a:cubicBezTo>
                  <a:cubicBezTo>
                    <a:pt x="366" y="26523"/>
                    <a:pt x="343" y="26295"/>
                    <a:pt x="343" y="26112"/>
                  </a:cubicBezTo>
                  <a:cubicBezTo>
                    <a:pt x="297" y="25565"/>
                    <a:pt x="297" y="25040"/>
                    <a:pt x="297" y="24515"/>
                  </a:cubicBezTo>
                  <a:cubicBezTo>
                    <a:pt x="252" y="23442"/>
                    <a:pt x="252" y="22346"/>
                    <a:pt x="252" y="21273"/>
                  </a:cubicBezTo>
                  <a:cubicBezTo>
                    <a:pt x="275" y="20201"/>
                    <a:pt x="275" y="19128"/>
                    <a:pt x="320" y="18055"/>
                  </a:cubicBezTo>
                  <a:cubicBezTo>
                    <a:pt x="320" y="17621"/>
                    <a:pt x="366" y="17142"/>
                    <a:pt x="685" y="16823"/>
                  </a:cubicBezTo>
                  <a:cubicBezTo>
                    <a:pt x="845" y="16663"/>
                    <a:pt x="1051" y="16549"/>
                    <a:pt x="1279" y="16480"/>
                  </a:cubicBezTo>
                  <a:close/>
                  <a:moveTo>
                    <a:pt x="2854" y="16298"/>
                  </a:moveTo>
                  <a:cubicBezTo>
                    <a:pt x="2991" y="16298"/>
                    <a:pt x="3128" y="16298"/>
                    <a:pt x="3265" y="16320"/>
                  </a:cubicBezTo>
                  <a:cubicBezTo>
                    <a:pt x="3516" y="16457"/>
                    <a:pt x="3653" y="16731"/>
                    <a:pt x="3721" y="17028"/>
                  </a:cubicBezTo>
                  <a:cubicBezTo>
                    <a:pt x="3790" y="17393"/>
                    <a:pt x="3812" y="17804"/>
                    <a:pt x="3858" y="18192"/>
                  </a:cubicBezTo>
                  <a:cubicBezTo>
                    <a:pt x="3995" y="19721"/>
                    <a:pt x="4041" y="21273"/>
                    <a:pt x="4018" y="22803"/>
                  </a:cubicBezTo>
                  <a:cubicBezTo>
                    <a:pt x="4018" y="23579"/>
                    <a:pt x="3995" y="24355"/>
                    <a:pt x="3972" y="25108"/>
                  </a:cubicBezTo>
                  <a:cubicBezTo>
                    <a:pt x="3972" y="25679"/>
                    <a:pt x="4041" y="26432"/>
                    <a:pt x="3561" y="26843"/>
                  </a:cubicBezTo>
                  <a:cubicBezTo>
                    <a:pt x="3561" y="26843"/>
                    <a:pt x="3561" y="26866"/>
                    <a:pt x="3561" y="26866"/>
                  </a:cubicBezTo>
                  <a:cubicBezTo>
                    <a:pt x="3402" y="26866"/>
                    <a:pt x="3265" y="26888"/>
                    <a:pt x="3128" y="26888"/>
                  </a:cubicBezTo>
                  <a:cubicBezTo>
                    <a:pt x="3128" y="26888"/>
                    <a:pt x="3128" y="26888"/>
                    <a:pt x="3128" y="26866"/>
                  </a:cubicBezTo>
                  <a:cubicBezTo>
                    <a:pt x="3128" y="26363"/>
                    <a:pt x="3105" y="25861"/>
                    <a:pt x="3105" y="25382"/>
                  </a:cubicBezTo>
                  <a:lnTo>
                    <a:pt x="3036" y="22826"/>
                  </a:lnTo>
                  <a:cubicBezTo>
                    <a:pt x="3014" y="21844"/>
                    <a:pt x="2991" y="20885"/>
                    <a:pt x="2968" y="19927"/>
                  </a:cubicBezTo>
                  <a:cubicBezTo>
                    <a:pt x="2945" y="19105"/>
                    <a:pt x="2945" y="18283"/>
                    <a:pt x="2899" y="17462"/>
                  </a:cubicBezTo>
                  <a:cubicBezTo>
                    <a:pt x="2899" y="17074"/>
                    <a:pt x="2899" y="16686"/>
                    <a:pt x="2854" y="16298"/>
                  </a:cubicBezTo>
                  <a:close/>
                  <a:moveTo>
                    <a:pt x="2762" y="16298"/>
                  </a:moveTo>
                  <a:cubicBezTo>
                    <a:pt x="2740" y="16457"/>
                    <a:pt x="2740" y="16640"/>
                    <a:pt x="2740" y="16800"/>
                  </a:cubicBezTo>
                  <a:cubicBezTo>
                    <a:pt x="2740" y="17096"/>
                    <a:pt x="2762" y="17416"/>
                    <a:pt x="2762" y="17713"/>
                  </a:cubicBezTo>
                  <a:cubicBezTo>
                    <a:pt x="2785" y="18580"/>
                    <a:pt x="2785" y="19425"/>
                    <a:pt x="2808" y="20292"/>
                  </a:cubicBezTo>
                  <a:cubicBezTo>
                    <a:pt x="2831" y="21251"/>
                    <a:pt x="2854" y="22209"/>
                    <a:pt x="2877" y="23168"/>
                  </a:cubicBezTo>
                  <a:cubicBezTo>
                    <a:pt x="2877" y="23990"/>
                    <a:pt x="2899" y="24811"/>
                    <a:pt x="2922" y="25633"/>
                  </a:cubicBezTo>
                  <a:cubicBezTo>
                    <a:pt x="2922" y="26044"/>
                    <a:pt x="2945" y="26478"/>
                    <a:pt x="2945" y="26911"/>
                  </a:cubicBezTo>
                  <a:cubicBezTo>
                    <a:pt x="2626" y="26820"/>
                    <a:pt x="2329" y="26592"/>
                    <a:pt x="2215" y="26272"/>
                  </a:cubicBezTo>
                  <a:cubicBezTo>
                    <a:pt x="2078" y="25907"/>
                    <a:pt x="2101" y="25450"/>
                    <a:pt x="2078" y="25062"/>
                  </a:cubicBezTo>
                  <a:cubicBezTo>
                    <a:pt x="2009" y="23510"/>
                    <a:pt x="1964" y="21958"/>
                    <a:pt x="1872" y="20429"/>
                  </a:cubicBezTo>
                  <a:cubicBezTo>
                    <a:pt x="1849" y="19630"/>
                    <a:pt x="1804" y="18854"/>
                    <a:pt x="1758" y="18078"/>
                  </a:cubicBezTo>
                  <a:cubicBezTo>
                    <a:pt x="1758" y="17713"/>
                    <a:pt x="1735" y="17325"/>
                    <a:pt x="1804" y="16937"/>
                  </a:cubicBezTo>
                  <a:cubicBezTo>
                    <a:pt x="1849" y="16777"/>
                    <a:pt x="1872" y="16594"/>
                    <a:pt x="1986" y="16480"/>
                  </a:cubicBezTo>
                  <a:cubicBezTo>
                    <a:pt x="2055" y="16412"/>
                    <a:pt x="2146" y="16343"/>
                    <a:pt x="2237" y="16298"/>
                  </a:cubicBezTo>
                  <a:close/>
                  <a:moveTo>
                    <a:pt x="1918" y="16320"/>
                  </a:moveTo>
                  <a:cubicBezTo>
                    <a:pt x="1895" y="16343"/>
                    <a:pt x="1872" y="16343"/>
                    <a:pt x="1849" y="16366"/>
                  </a:cubicBezTo>
                  <a:cubicBezTo>
                    <a:pt x="1735" y="16480"/>
                    <a:pt x="1667" y="16686"/>
                    <a:pt x="1644" y="16845"/>
                  </a:cubicBezTo>
                  <a:cubicBezTo>
                    <a:pt x="1553" y="17279"/>
                    <a:pt x="1576" y="17736"/>
                    <a:pt x="1598" y="18169"/>
                  </a:cubicBezTo>
                  <a:cubicBezTo>
                    <a:pt x="1667" y="19835"/>
                    <a:pt x="1735" y="21502"/>
                    <a:pt x="1804" y="23168"/>
                  </a:cubicBezTo>
                  <a:cubicBezTo>
                    <a:pt x="1849" y="23990"/>
                    <a:pt x="1895" y="24811"/>
                    <a:pt x="1941" y="25633"/>
                  </a:cubicBezTo>
                  <a:cubicBezTo>
                    <a:pt x="1964" y="25953"/>
                    <a:pt x="1986" y="26318"/>
                    <a:pt x="2192" y="26592"/>
                  </a:cubicBezTo>
                  <a:cubicBezTo>
                    <a:pt x="2283" y="26729"/>
                    <a:pt x="2420" y="26843"/>
                    <a:pt x="2557" y="26911"/>
                  </a:cubicBezTo>
                  <a:cubicBezTo>
                    <a:pt x="2481" y="26919"/>
                    <a:pt x="2407" y="26921"/>
                    <a:pt x="2335" y="26921"/>
                  </a:cubicBezTo>
                  <a:cubicBezTo>
                    <a:pt x="2189" y="26921"/>
                    <a:pt x="2047" y="26911"/>
                    <a:pt x="1895" y="26911"/>
                  </a:cubicBezTo>
                  <a:cubicBezTo>
                    <a:pt x="1895" y="26911"/>
                    <a:pt x="1872" y="26888"/>
                    <a:pt x="1872" y="26888"/>
                  </a:cubicBezTo>
                  <a:cubicBezTo>
                    <a:pt x="1507" y="26843"/>
                    <a:pt x="1302" y="26500"/>
                    <a:pt x="1233" y="26181"/>
                  </a:cubicBezTo>
                  <a:cubicBezTo>
                    <a:pt x="1188" y="25975"/>
                    <a:pt x="1210" y="25770"/>
                    <a:pt x="1188" y="25565"/>
                  </a:cubicBezTo>
                  <a:cubicBezTo>
                    <a:pt x="1188" y="25359"/>
                    <a:pt x="1188" y="25131"/>
                    <a:pt x="1188" y="24925"/>
                  </a:cubicBezTo>
                  <a:cubicBezTo>
                    <a:pt x="1188" y="23396"/>
                    <a:pt x="1188" y="21844"/>
                    <a:pt x="1165" y="20315"/>
                  </a:cubicBezTo>
                  <a:cubicBezTo>
                    <a:pt x="1165" y="19539"/>
                    <a:pt x="1142" y="18785"/>
                    <a:pt x="1142" y="18009"/>
                  </a:cubicBezTo>
                  <a:cubicBezTo>
                    <a:pt x="1142" y="17462"/>
                    <a:pt x="1096" y="16845"/>
                    <a:pt x="1530" y="16412"/>
                  </a:cubicBezTo>
                  <a:cubicBezTo>
                    <a:pt x="1530" y="16412"/>
                    <a:pt x="1530" y="16412"/>
                    <a:pt x="1530" y="16389"/>
                  </a:cubicBezTo>
                  <a:cubicBezTo>
                    <a:pt x="1621" y="16389"/>
                    <a:pt x="1713" y="16366"/>
                    <a:pt x="1804" y="16343"/>
                  </a:cubicBezTo>
                  <a:lnTo>
                    <a:pt x="1827" y="16343"/>
                  </a:lnTo>
                  <a:cubicBezTo>
                    <a:pt x="1872" y="16320"/>
                    <a:pt x="1895" y="16320"/>
                    <a:pt x="1918" y="16320"/>
                  </a:cubicBezTo>
                  <a:close/>
                  <a:moveTo>
                    <a:pt x="5387" y="26751"/>
                  </a:moveTo>
                  <a:lnTo>
                    <a:pt x="5387" y="26751"/>
                  </a:lnTo>
                  <a:cubicBezTo>
                    <a:pt x="5342" y="27094"/>
                    <a:pt x="5159" y="27391"/>
                    <a:pt x="4908" y="27619"/>
                  </a:cubicBezTo>
                  <a:cubicBezTo>
                    <a:pt x="4399" y="28088"/>
                    <a:pt x="3689" y="28172"/>
                    <a:pt x="3023" y="28172"/>
                  </a:cubicBezTo>
                  <a:cubicBezTo>
                    <a:pt x="2912" y="28172"/>
                    <a:pt x="2802" y="28170"/>
                    <a:pt x="2694" y="28167"/>
                  </a:cubicBezTo>
                  <a:cubicBezTo>
                    <a:pt x="2489" y="28167"/>
                    <a:pt x="2283" y="28167"/>
                    <a:pt x="2101" y="28098"/>
                  </a:cubicBezTo>
                  <a:cubicBezTo>
                    <a:pt x="1941" y="28053"/>
                    <a:pt x="1804" y="27961"/>
                    <a:pt x="1690" y="27847"/>
                  </a:cubicBezTo>
                  <a:cubicBezTo>
                    <a:pt x="1530" y="27642"/>
                    <a:pt x="1416" y="27368"/>
                    <a:pt x="1324" y="27094"/>
                  </a:cubicBezTo>
                  <a:lnTo>
                    <a:pt x="1324" y="27094"/>
                  </a:lnTo>
                  <a:cubicBezTo>
                    <a:pt x="1484" y="27117"/>
                    <a:pt x="1667" y="27140"/>
                    <a:pt x="1827" y="27140"/>
                  </a:cubicBezTo>
                  <a:cubicBezTo>
                    <a:pt x="2053" y="27154"/>
                    <a:pt x="2281" y="27161"/>
                    <a:pt x="2508" y="27161"/>
                  </a:cubicBezTo>
                  <a:cubicBezTo>
                    <a:pt x="3360" y="27161"/>
                    <a:pt x="4217" y="27059"/>
                    <a:pt x="5045" y="26843"/>
                  </a:cubicBezTo>
                  <a:cubicBezTo>
                    <a:pt x="5159" y="26820"/>
                    <a:pt x="5273" y="26774"/>
                    <a:pt x="5387" y="26751"/>
                  </a:cubicBezTo>
                  <a:close/>
                  <a:moveTo>
                    <a:pt x="4589" y="28075"/>
                  </a:moveTo>
                  <a:lnTo>
                    <a:pt x="4589" y="28075"/>
                  </a:lnTo>
                  <a:cubicBezTo>
                    <a:pt x="4566" y="28235"/>
                    <a:pt x="4566" y="28395"/>
                    <a:pt x="4566" y="28555"/>
                  </a:cubicBezTo>
                  <a:cubicBezTo>
                    <a:pt x="4543" y="28714"/>
                    <a:pt x="4566" y="28943"/>
                    <a:pt x="4452" y="29080"/>
                  </a:cubicBezTo>
                  <a:cubicBezTo>
                    <a:pt x="4315" y="29194"/>
                    <a:pt x="4086" y="29194"/>
                    <a:pt x="3927" y="29217"/>
                  </a:cubicBezTo>
                  <a:cubicBezTo>
                    <a:pt x="3721" y="29262"/>
                    <a:pt x="3516" y="29285"/>
                    <a:pt x="3310" y="29308"/>
                  </a:cubicBezTo>
                  <a:cubicBezTo>
                    <a:pt x="3219" y="29319"/>
                    <a:pt x="3122" y="29325"/>
                    <a:pt x="3022" y="29325"/>
                  </a:cubicBezTo>
                  <a:cubicBezTo>
                    <a:pt x="2922" y="29325"/>
                    <a:pt x="2820" y="29319"/>
                    <a:pt x="2717" y="29308"/>
                  </a:cubicBezTo>
                  <a:cubicBezTo>
                    <a:pt x="2671" y="29308"/>
                    <a:pt x="2616" y="29310"/>
                    <a:pt x="2558" y="29310"/>
                  </a:cubicBezTo>
                  <a:cubicBezTo>
                    <a:pt x="2414" y="29310"/>
                    <a:pt x="2251" y="29298"/>
                    <a:pt x="2169" y="29217"/>
                  </a:cubicBezTo>
                  <a:cubicBezTo>
                    <a:pt x="2055" y="29102"/>
                    <a:pt x="2055" y="28920"/>
                    <a:pt x="2055" y="28783"/>
                  </a:cubicBezTo>
                  <a:cubicBezTo>
                    <a:pt x="2055" y="28646"/>
                    <a:pt x="2032" y="28486"/>
                    <a:pt x="2032" y="28349"/>
                  </a:cubicBezTo>
                  <a:lnTo>
                    <a:pt x="2032" y="28349"/>
                  </a:lnTo>
                  <a:cubicBezTo>
                    <a:pt x="2183" y="28390"/>
                    <a:pt x="2342" y="28399"/>
                    <a:pt x="2504" y="28399"/>
                  </a:cubicBezTo>
                  <a:cubicBezTo>
                    <a:pt x="2612" y="28399"/>
                    <a:pt x="2721" y="28395"/>
                    <a:pt x="2831" y="28395"/>
                  </a:cubicBezTo>
                  <a:cubicBezTo>
                    <a:pt x="2929" y="28400"/>
                    <a:pt x="3027" y="28403"/>
                    <a:pt x="3126" y="28403"/>
                  </a:cubicBezTo>
                  <a:cubicBezTo>
                    <a:pt x="3484" y="28403"/>
                    <a:pt x="3842" y="28365"/>
                    <a:pt x="4200" y="28258"/>
                  </a:cubicBezTo>
                  <a:cubicBezTo>
                    <a:pt x="4337" y="28212"/>
                    <a:pt x="4452" y="28144"/>
                    <a:pt x="4589" y="28075"/>
                  </a:cubicBezTo>
                  <a:close/>
                  <a:moveTo>
                    <a:pt x="2854" y="0"/>
                  </a:moveTo>
                  <a:cubicBezTo>
                    <a:pt x="2854" y="982"/>
                    <a:pt x="2877" y="11322"/>
                    <a:pt x="2877" y="12303"/>
                  </a:cubicBezTo>
                  <a:cubicBezTo>
                    <a:pt x="2899" y="12851"/>
                    <a:pt x="2899" y="13399"/>
                    <a:pt x="2899" y="13947"/>
                  </a:cubicBezTo>
                  <a:cubicBezTo>
                    <a:pt x="2899" y="14106"/>
                    <a:pt x="2899" y="14266"/>
                    <a:pt x="2922" y="14449"/>
                  </a:cubicBezTo>
                  <a:cubicBezTo>
                    <a:pt x="2922" y="14472"/>
                    <a:pt x="2922" y="14494"/>
                    <a:pt x="2922" y="14517"/>
                  </a:cubicBezTo>
                  <a:lnTo>
                    <a:pt x="2854" y="14517"/>
                  </a:lnTo>
                  <a:cubicBezTo>
                    <a:pt x="2808" y="14517"/>
                    <a:pt x="2742" y="14507"/>
                    <a:pt x="2683" y="14507"/>
                  </a:cubicBezTo>
                  <a:cubicBezTo>
                    <a:pt x="2653" y="14507"/>
                    <a:pt x="2626" y="14510"/>
                    <a:pt x="2603" y="14517"/>
                  </a:cubicBezTo>
                  <a:cubicBezTo>
                    <a:pt x="2397" y="14563"/>
                    <a:pt x="2420" y="14768"/>
                    <a:pt x="2443" y="14905"/>
                  </a:cubicBezTo>
                  <a:cubicBezTo>
                    <a:pt x="2443" y="15065"/>
                    <a:pt x="2443" y="15202"/>
                    <a:pt x="2466" y="15362"/>
                  </a:cubicBezTo>
                  <a:lnTo>
                    <a:pt x="2420" y="15362"/>
                  </a:lnTo>
                  <a:cubicBezTo>
                    <a:pt x="2101" y="15385"/>
                    <a:pt x="1758" y="15362"/>
                    <a:pt x="1530" y="15590"/>
                  </a:cubicBezTo>
                  <a:cubicBezTo>
                    <a:pt x="1347" y="15773"/>
                    <a:pt x="1256" y="16046"/>
                    <a:pt x="1210" y="16298"/>
                  </a:cubicBezTo>
                  <a:cubicBezTo>
                    <a:pt x="1165" y="16320"/>
                    <a:pt x="1142" y="16320"/>
                    <a:pt x="1119" y="16320"/>
                  </a:cubicBezTo>
                  <a:cubicBezTo>
                    <a:pt x="708" y="16480"/>
                    <a:pt x="389" y="16754"/>
                    <a:pt x="229" y="17165"/>
                  </a:cubicBezTo>
                  <a:cubicBezTo>
                    <a:pt x="69" y="17621"/>
                    <a:pt x="92" y="18169"/>
                    <a:pt x="69" y="18649"/>
                  </a:cubicBezTo>
                  <a:cubicBezTo>
                    <a:pt x="23" y="19790"/>
                    <a:pt x="1" y="20931"/>
                    <a:pt x="1" y="22072"/>
                  </a:cubicBezTo>
                  <a:cubicBezTo>
                    <a:pt x="23" y="23214"/>
                    <a:pt x="46" y="24378"/>
                    <a:pt x="69" y="25519"/>
                  </a:cubicBezTo>
                  <a:cubicBezTo>
                    <a:pt x="92" y="25770"/>
                    <a:pt x="92" y="26044"/>
                    <a:pt x="115" y="26295"/>
                  </a:cubicBezTo>
                  <a:cubicBezTo>
                    <a:pt x="160" y="26500"/>
                    <a:pt x="229" y="26706"/>
                    <a:pt x="389" y="26843"/>
                  </a:cubicBezTo>
                  <a:cubicBezTo>
                    <a:pt x="571" y="27003"/>
                    <a:pt x="800" y="27025"/>
                    <a:pt x="1028" y="27071"/>
                  </a:cubicBezTo>
                  <a:lnTo>
                    <a:pt x="1051" y="27071"/>
                  </a:lnTo>
                  <a:cubicBezTo>
                    <a:pt x="1165" y="27436"/>
                    <a:pt x="1324" y="27847"/>
                    <a:pt x="1621" y="28121"/>
                  </a:cubicBezTo>
                  <a:cubicBezTo>
                    <a:pt x="1690" y="28189"/>
                    <a:pt x="1781" y="28235"/>
                    <a:pt x="1849" y="28258"/>
                  </a:cubicBezTo>
                  <a:cubicBezTo>
                    <a:pt x="1849" y="28463"/>
                    <a:pt x="1872" y="28646"/>
                    <a:pt x="1872" y="28829"/>
                  </a:cubicBezTo>
                  <a:cubicBezTo>
                    <a:pt x="1872" y="28966"/>
                    <a:pt x="1895" y="29125"/>
                    <a:pt x="1964" y="29239"/>
                  </a:cubicBezTo>
                  <a:cubicBezTo>
                    <a:pt x="2055" y="29354"/>
                    <a:pt x="2169" y="29422"/>
                    <a:pt x="2306" y="29445"/>
                  </a:cubicBezTo>
                  <a:cubicBezTo>
                    <a:pt x="2306" y="29491"/>
                    <a:pt x="2306" y="29536"/>
                    <a:pt x="2306" y="29605"/>
                  </a:cubicBezTo>
                  <a:cubicBezTo>
                    <a:pt x="2306" y="29650"/>
                    <a:pt x="2306" y="29719"/>
                    <a:pt x="2306" y="29764"/>
                  </a:cubicBezTo>
                  <a:cubicBezTo>
                    <a:pt x="2306" y="29901"/>
                    <a:pt x="2306" y="30016"/>
                    <a:pt x="2329" y="30152"/>
                  </a:cubicBezTo>
                  <a:cubicBezTo>
                    <a:pt x="2329" y="30267"/>
                    <a:pt x="2329" y="30404"/>
                    <a:pt x="2352" y="30518"/>
                  </a:cubicBezTo>
                  <a:cubicBezTo>
                    <a:pt x="2352" y="30632"/>
                    <a:pt x="2397" y="30746"/>
                    <a:pt x="2420" y="30883"/>
                  </a:cubicBezTo>
                  <a:cubicBezTo>
                    <a:pt x="2420" y="30883"/>
                    <a:pt x="2420" y="30883"/>
                    <a:pt x="2420" y="30860"/>
                  </a:cubicBezTo>
                  <a:cubicBezTo>
                    <a:pt x="2420" y="30746"/>
                    <a:pt x="2443" y="30632"/>
                    <a:pt x="2443" y="30495"/>
                  </a:cubicBezTo>
                  <a:cubicBezTo>
                    <a:pt x="2443" y="30381"/>
                    <a:pt x="2420" y="30244"/>
                    <a:pt x="2420" y="30130"/>
                  </a:cubicBezTo>
                  <a:cubicBezTo>
                    <a:pt x="2420" y="30016"/>
                    <a:pt x="2420" y="29901"/>
                    <a:pt x="2420" y="29764"/>
                  </a:cubicBezTo>
                  <a:cubicBezTo>
                    <a:pt x="2420" y="29719"/>
                    <a:pt x="2420" y="29650"/>
                    <a:pt x="2443" y="29582"/>
                  </a:cubicBezTo>
                  <a:cubicBezTo>
                    <a:pt x="2443" y="29536"/>
                    <a:pt x="2443" y="29491"/>
                    <a:pt x="2443" y="29468"/>
                  </a:cubicBezTo>
                  <a:lnTo>
                    <a:pt x="2717" y="29468"/>
                  </a:lnTo>
                  <a:cubicBezTo>
                    <a:pt x="2717" y="29742"/>
                    <a:pt x="2762" y="30038"/>
                    <a:pt x="2785" y="30312"/>
                  </a:cubicBezTo>
                  <a:cubicBezTo>
                    <a:pt x="2785" y="30472"/>
                    <a:pt x="2785" y="30609"/>
                    <a:pt x="2808" y="30769"/>
                  </a:cubicBezTo>
                  <a:cubicBezTo>
                    <a:pt x="2808" y="30906"/>
                    <a:pt x="2808" y="31043"/>
                    <a:pt x="2854" y="31180"/>
                  </a:cubicBezTo>
                  <a:cubicBezTo>
                    <a:pt x="2854" y="31191"/>
                    <a:pt x="2865" y="31197"/>
                    <a:pt x="2877" y="31197"/>
                  </a:cubicBezTo>
                  <a:cubicBezTo>
                    <a:pt x="2888" y="31197"/>
                    <a:pt x="2899" y="31191"/>
                    <a:pt x="2899" y="31180"/>
                  </a:cubicBezTo>
                  <a:cubicBezTo>
                    <a:pt x="2922" y="31043"/>
                    <a:pt x="2899" y="30906"/>
                    <a:pt x="2899" y="30769"/>
                  </a:cubicBezTo>
                  <a:cubicBezTo>
                    <a:pt x="2899" y="30609"/>
                    <a:pt x="2877" y="30472"/>
                    <a:pt x="2877" y="30312"/>
                  </a:cubicBezTo>
                  <a:cubicBezTo>
                    <a:pt x="2854" y="30038"/>
                    <a:pt x="2854" y="29742"/>
                    <a:pt x="2831" y="29468"/>
                  </a:cubicBezTo>
                  <a:lnTo>
                    <a:pt x="3219" y="29468"/>
                  </a:lnTo>
                  <a:cubicBezTo>
                    <a:pt x="3196" y="29650"/>
                    <a:pt x="3219" y="29856"/>
                    <a:pt x="3219" y="30061"/>
                  </a:cubicBezTo>
                  <a:cubicBezTo>
                    <a:pt x="3219" y="30289"/>
                    <a:pt x="3219" y="30495"/>
                    <a:pt x="3242" y="30723"/>
                  </a:cubicBezTo>
                  <a:cubicBezTo>
                    <a:pt x="3242" y="30735"/>
                    <a:pt x="3259" y="30740"/>
                    <a:pt x="3276" y="30740"/>
                  </a:cubicBezTo>
                  <a:cubicBezTo>
                    <a:pt x="3293" y="30740"/>
                    <a:pt x="3310" y="30735"/>
                    <a:pt x="3310" y="30723"/>
                  </a:cubicBezTo>
                  <a:cubicBezTo>
                    <a:pt x="3310" y="30495"/>
                    <a:pt x="3310" y="30289"/>
                    <a:pt x="3310" y="30061"/>
                  </a:cubicBezTo>
                  <a:cubicBezTo>
                    <a:pt x="3310" y="29856"/>
                    <a:pt x="3333" y="29650"/>
                    <a:pt x="3333" y="29445"/>
                  </a:cubicBezTo>
                  <a:cubicBezTo>
                    <a:pt x="3447" y="29445"/>
                    <a:pt x="3561" y="29445"/>
                    <a:pt x="3675" y="29422"/>
                  </a:cubicBezTo>
                  <a:lnTo>
                    <a:pt x="3675" y="29422"/>
                  </a:lnTo>
                  <a:cubicBezTo>
                    <a:pt x="3653" y="29536"/>
                    <a:pt x="3675" y="29673"/>
                    <a:pt x="3653" y="29787"/>
                  </a:cubicBezTo>
                  <a:lnTo>
                    <a:pt x="3653" y="30244"/>
                  </a:lnTo>
                  <a:cubicBezTo>
                    <a:pt x="3653" y="30540"/>
                    <a:pt x="3630" y="30860"/>
                    <a:pt x="3698" y="31157"/>
                  </a:cubicBezTo>
                  <a:cubicBezTo>
                    <a:pt x="3698" y="31168"/>
                    <a:pt x="3704" y="31174"/>
                    <a:pt x="3710" y="31174"/>
                  </a:cubicBezTo>
                  <a:cubicBezTo>
                    <a:pt x="3715" y="31174"/>
                    <a:pt x="3721" y="31168"/>
                    <a:pt x="3721" y="31157"/>
                  </a:cubicBezTo>
                  <a:cubicBezTo>
                    <a:pt x="3790" y="30860"/>
                    <a:pt x="3790" y="30540"/>
                    <a:pt x="3790" y="30244"/>
                  </a:cubicBezTo>
                  <a:cubicBezTo>
                    <a:pt x="3790" y="30084"/>
                    <a:pt x="3790" y="29924"/>
                    <a:pt x="3812" y="29764"/>
                  </a:cubicBezTo>
                  <a:cubicBezTo>
                    <a:pt x="3812" y="29650"/>
                    <a:pt x="3812" y="29513"/>
                    <a:pt x="3790" y="29399"/>
                  </a:cubicBezTo>
                  <a:cubicBezTo>
                    <a:pt x="3835" y="29399"/>
                    <a:pt x="3881" y="29399"/>
                    <a:pt x="3927" y="29376"/>
                  </a:cubicBezTo>
                  <a:cubicBezTo>
                    <a:pt x="3995" y="29376"/>
                    <a:pt x="4041" y="29376"/>
                    <a:pt x="4109" y="29354"/>
                  </a:cubicBezTo>
                  <a:cubicBezTo>
                    <a:pt x="4109" y="29833"/>
                    <a:pt x="4109" y="30289"/>
                    <a:pt x="4109" y="30769"/>
                  </a:cubicBezTo>
                  <a:cubicBezTo>
                    <a:pt x="4109" y="30803"/>
                    <a:pt x="4138" y="30820"/>
                    <a:pt x="4166" y="30820"/>
                  </a:cubicBezTo>
                  <a:cubicBezTo>
                    <a:pt x="4195" y="30820"/>
                    <a:pt x="4223" y="30803"/>
                    <a:pt x="4223" y="30769"/>
                  </a:cubicBezTo>
                  <a:cubicBezTo>
                    <a:pt x="4246" y="30289"/>
                    <a:pt x="4269" y="29810"/>
                    <a:pt x="4223" y="29331"/>
                  </a:cubicBezTo>
                  <a:cubicBezTo>
                    <a:pt x="4429" y="29285"/>
                    <a:pt x="4611" y="29194"/>
                    <a:pt x="4657" y="28988"/>
                  </a:cubicBezTo>
                  <a:cubicBezTo>
                    <a:pt x="4703" y="28829"/>
                    <a:pt x="4703" y="28669"/>
                    <a:pt x="4703" y="28509"/>
                  </a:cubicBezTo>
                  <a:cubicBezTo>
                    <a:pt x="4703" y="28349"/>
                    <a:pt x="4703" y="28189"/>
                    <a:pt x="4703" y="28030"/>
                  </a:cubicBezTo>
                  <a:cubicBezTo>
                    <a:pt x="4885" y="27916"/>
                    <a:pt x="5045" y="27779"/>
                    <a:pt x="5182" y="27619"/>
                  </a:cubicBezTo>
                  <a:cubicBezTo>
                    <a:pt x="5387" y="27368"/>
                    <a:pt x="5547" y="27048"/>
                    <a:pt x="5547" y="26706"/>
                  </a:cubicBezTo>
                  <a:cubicBezTo>
                    <a:pt x="5821" y="26615"/>
                    <a:pt x="6095" y="26478"/>
                    <a:pt x="6232" y="26204"/>
                  </a:cubicBezTo>
                  <a:cubicBezTo>
                    <a:pt x="6346" y="26021"/>
                    <a:pt x="6369" y="25793"/>
                    <a:pt x="6369" y="25565"/>
                  </a:cubicBezTo>
                  <a:cubicBezTo>
                    <a:pt x="6369" y="25291"/>
                    <a:pt x="6369" y="25017"/>
                    <a:pt x="6346" y="24766"/>
                  </a:cubicBezTo>
                  <a:cubicBezTo>
                    <a:pt x="6323" y="23602"/>
                    <a:pt x="6300" y="22460"/>
                    <a:pt x="6255" y="21296"/>
                  </a:cubicBezTo>
                  <a:cubicBezTo>
                    <a:pt x="6232" y="20726"/>
                    <a:pt x="6232" y="20155"/>
                    <a:pt x="6209" y="19584"/>
                  </a:cubicBezTo>
                  <a:cubicBezTo>
                    <a:pt x="6186" y="19082"/>
                    <a:pt x="6186" y="18580"/>
                    <a:pt x="6163" y="18055"/>
                  </a:cubicBezTo>
                  <a:cubicBezTo>
                    <a:pt x="6118" y="17667"/>
                    <a:pt x="6049" y="17233"/>
                    <a:pt x="5775" y="16937"/>
                  </a:cubicBezTo>
                  <a:cubicBezTo>
                    <a:pt x="5524" y="16686"/>
                    <a:pt x="5205" y="16526"/>
                    <a:pt x="4885" y="16412"/>
                  </a:cubicBezTo>
                  <a:cubicBezTo>
                    <a:pt x="4885" y="16389"/>
                    <a:pt x="4885" y="16389"/>
                    <a:pt x="4862" y="16389"/>
                  </a:cubicBezTo>
                  <a:cubicBezTo>
                    <a:pt x="4840" y="16275"/>
                    <a:pt x="4817" y="16161"/>
                    <a:pt x="4794" y="16046"/>
                  </a:cubicBezTo>
                  <a:cubicBezTo>
                    <a:pt x="4771" y="15955"/>
                    <a:pt x="4748" y="15864"/>
                    <a:pt x="4703" y="15750"/>
                  </a:cubicBezTo>
                  <a:cubicBezTo>
                    <a:pt x="4680" y="15613"/>
                    <a:pt x="4589" y="15476"/>
                    <a:pt x="4452" y="15407"/>
                  </a:cubicBezTo>
                  <a:cubicBezTo>
                    <a:pt x="4337" y="15339"/>
                    <a:pt x="4200" y="15339"/>
                    <a:pt x="4064" y="15339"/>
                  </a:cubicBezTo>
                  <a:lnTo>
                    <a:pt x="3516" y="15339"/>
                  </a:lnTo>
                  <a:cubicBezTo>
                    <a:pt x="3516" y="15248"/>
                    <a:pt x="3516" y="15156"/>
                    <a:pt x="3516" y="15088"/>
                  </a:cubicBezTo>
                  <a:cubicBezTo>
                    <a:pt x="3539" y="14974"/>
                    <a:pt x="3539" y="14882"/>
                    <a:pt x="3516" y="14768"/>
                  </a:cubicBezTo>
                  <a:cubicBezTo>
                    <a:pt x="3516" y="14677"/>
                    <a:pt x="3493" y="14608"/>
                    <a:pt x="3402" y="14563"/>
                  </a:cubicBezTo>
                  <a:cubicBezTo>
                    <a:pt x="3333" y="14540"/>
                    <a:pt x="3242" y="14540"/>
                    <a:pt x="3151" y="14540"/>
                  </a:cubicBezTo>
                  <a:lnTo>
                    <a:pt x="3082" y="14540"/>
                  </a:lnTo>
                  <a:cubicBezTo>
                    <a:pt x="3082" y="14472"/>
                    <a:pt x="3105" y="14426"/>
                    <a:pt x="3105" y="14380"/>
                  </a:cubicBezTo>
                  <a:cubicBezTo>
                    <a:pt x="3105" y="14175"/>
                    <a:pt x="3082" y="13969"/>
                    <a:pt x="3082" y="13787"/>
                  </a:cubicBezTo>
                  <a:cubicBezTo>
                    <a:pt x="3082" y="12554"/>
                    <a:pt x="3059" y="1963"/>
                    <a:pt x="3036" y="754"/>
                  </a:cubicBezTo>
                  <a:cubicBezTo>
                    <a:pt x="3036" y="502"/>
                    <a:pt x="3014" y="251"/>
                    <a:pt x="30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37"/>
            <p:cNvSpPr/>
            <p:nvPr/>
          </p:nvSpPr>
          <p:spPr>
            <a:xfrm>
              <a:off x="1110050" y="1966450"/>
              <a:ext cx="63925" cy="31275"/>
            </a:xfrm>
            <a:custGeom>
              <a:avLst/>
              <a:gdLst/>
              <a:ahLst/>
              <a:cxnLst/>
              <a:rect l="l" t="t" r="r" b="b"/>
              <a:pathLst>
                <a:path w="2557" h="1251" extrusionOk="0">
                  <a:moveTo>
                    <a:pt x="2557" y="0"/>
                  </a:moveTo>
                  <a:cubicBezTo>
                    <a:pt x="2420" y="69"/>
                    <a:pt x="2305" y="137"/>
                    <a:pt x="2168" y="183"/>
                  </a:cubicBezTo>
                  <a:cubicBezTo>
                    <a:pt x="1810" y="290"/>
                    <a:pt x="1452" y="328"/>
                    <a:pt x="1094" y="328"/>
                  </a:cubicBezTo>
                  <a:cubicBezTo>
                    <a:pt x="995" y="328"/>
                    <a:pt x="897" y="325"/>
                    <a:pt x="799" y="320"/>
                  </a:cubicBezTo>
                  <a:cubicBezTo>
                    <a:pt x="689" y="320"/>
                    <a:pt x="580" y="324"/>
                    <a:pt x="472" y="324"/>
                  </a:cubicBezTo>
                  <a:cubicBezTo>
                    <a:pt x="310" y="324"/>
                    <a:pt x="151" y="315"/>
                    <a:pt x="0" y="274"/>
                  </a:cubicBezTo>
                  <a:lnTo>
                    <a:pt x="0" y="274"/>
                  </a:lnTo>
                  <a:cubicBezTo>
                    <a:pt x="0" y="411"/>
                    <a:pt x="23" y="571"/>
                    <a:pt x="23" y="708"/>
                  </a:cubicBezTo>
                  <a:cubicBezTo>
                    <a:pt x="23" y="845"/>
                    <a:pt x="23" y="1027"/>
                    <a:pt x="137" y="1142"/>
                  </a:cubicBezTo>
                  <a:cubicBezTo>
                    <a:pt x="219" y="1223"/>
                    <a:pt x="382" y="1235"/>
                    <a:pt x="526" y="1235"/>
                  </a:cubicBezTo>
                  <a:cubicBezTo>
                    <a:pt x="584" y="1235"/>
                    <a:pt x="639" y="1233"/>
                    <a:pt x="685" y="1233"/>
                  </a:cubicBezTo>
                  <a:cubicBezTo>
                    <a:pt x="788" y="1244"/>
                    <a:pt x="890" y="1250"/>
                    <a:pt x="990" y="1250"/>
                  </a:cubicBezTo>
                  <a:cubicBezTo>
                    <a:pt x="1090" y="1250"/>
                    <a:pt x="1187" y="1244"/>
                    <a:pt x="1278" y="1233"/>
                  </a:cubicBezTo>
                  <a:cubicBezTo>
                    <a:pt x="1484" y="1210"/>
                    <a:pt x="1689" y="1187"/>
                    <a:pt x="1895" y="1142"/>
                  </a:cubicBezTo>
                  <a:cubicBezTo>
                    <a:pt x="2054" y="1119"/>
                    <a:pt x="2283" y="1119"/>
                    <a:pt x="2420" y="1005"/>
                  </a:cubicBezTo>
                  <a:cubicBezTo>
                    <a:pt x="2534" y="868"/>
                    <a:pt x="2511" y="639"/>
                    <a:pt x="2534" y="480"/>
                  </a:cubicBezTo>
                  <a:cubicBezTo>
                    <a:pt x="2534" y="320"/>
                    <a:pt x="2534" y="160"/>
                    <a:pt x="25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37"/>
            <p:cNvSpPr/>
            <p:nvPr/>
          </p:nvSpPr>
          <p:spPr>
            <a:xfrm>
              <a:off x="1092350" y="1933350"/>
              <a:ext cx="101600" cy="35550"/>
            </a:xfrm>
            <a:custGeom>
              <a:avLst/>
              <a:gdLst/>
              <a:ahLst/>
              <a:cxnLst/>
              <a:rect l="l" t="t" r="r" b="b"/>
              <a:pathLst>
                <a:path w="4064" h="1422" extrusionOk="0">
                  <a:moveTo>
                    <a:pt x="4063" y="0"/>
                  </a:moveTo>
                  <a:lnTo>
                    <a:pt x="4063" y="0"/>
                  </a:lnTo>
                  <a:cubicBezTo>
                    <a:pt x="3949" y="23"/>
                    <a:pt x="3835" y="69"/>
                    <a:pt x="3721" y="92"/>
                  </a:cubicBezTo>
                  <a:cubicBezTo>
                    <a:pt x="2893" y="308"/>
                    <a:pt x="2036" y="410"/>
                    <a:pt x="1184" y="410"/>
                  </a:cubicBezTo>
                  <a:cubicBezTo>
                    <a:pt x="957" y="410"/>
                    <a:pt x="729" y="403"/>
                    <a:pt x="503" y="389"/>
                  </a:cubicBezTo>
                  <a:cubicBezTo>
                    <a:pt x="343" y="389"/>
                    <a:pt x="160" y="366"/>
                    <a:pt x="0" y="343"/>
                  </a:cubicBezTo>
                  <a:lnTo>
                    <a:pt x="0" y="343"/>
                  </a:lnTo>
                  <a:cubicBezTo>
                    <a:pt x="92" y="617"/>
                    <a:pt x="206" y="891"/>
                    <a:pt x="366" y="1096"/>
                  </a:cubicBezTo>
                  <a:cubicBezTo>
                    <a:pt x="480" y="1210"/>
                    <a:pt x="617" y="1302"/>
                    <a:pt x="777" y="1347"/>
                  </a:cubicBezTo>
                  <a:cubicBezTo>
                    <a:pt x="959" y="1416"/>
                    <a:pt x="1165" y="1416"/>
                    <a:pt x="1370" y="1416"/>
                  </a:cubicBezTo>
                  <a:cubicBezTo>
                    <a:pt x="1478" y="1419"/>
                    <a:pt x="1588" y="1421"/>
                    <a:pt x="1699" y="1421"/>
                  </a:cubicBezTo>
                  <a:cubicBezTo>
                    <a:pt x="2365" y="1421"/>
                    <a:pt x="3075" y="1337"/>
                    <a:pt x="3584" y="868"/>
                  </a:cubicBezTo>
                  <a:cubicBezTo>
                    <a:pt x="3835" y="640"/>
                    <a:pt x="4018" y="343"/>
                    <a:pt x="40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37"/>
            <p:cNvSpPr/>
            <p:nvPr/>
          </p:nvSpPr>
          <p:spPr>
            <a:xfrm>
              <a:off x="1094625" y="1652600"/>
              <a:ext cx="82775" cy="21125"/>
            </a:xfrm>
            <a:custGeom>
              <a:avLst/>
              <a:gdLst/>
              <a:ahLst/>
              <a:cxnLst/>
              <a:rect l="l" t="t" r="r" b="b"/>
              <a:pathLst>
                <a:path w="3311" h="845" extrusionOk="0">
                  <a:moveTo>
                    <a:pt x="1621" y="0"/>
                  </a:moveTo>
                  <a:cubicBezTo>
                    <a:pt x="1439" y="23"/>
                    <a:pt x="1233" y="23"/>
                    <a:pt x="1028" y="23"/>
                  </a:cubicBezTo>
                  <a:cubicBezTo>
                    <a:pt x="845" y="46"/>
                    <a:pt x="617" y="23"/>
                    <a:pt x="412" y="92"/>
                  </a:cubicBezTo>
                  <a:cubicBezTo>
                    <a:pt x="161" y="183"/>
                    <a:pt x="69" y="480"/>
                    <a:pt x="1" y="708"/>
                  </a:cubicBezTo>
                  <a:cubicBezTo>
                    <a:pt x="115" y="685"/>
                    <a:pt x="229" y="662"/>
                    <a:pt x="343" y="640"/>
                  </a:cubicBezTo>
                  <a:cubicBezTo>
                    <a:pt x="343" y="640"/>
                    <a:pt x="366" y="640"/>
                    <a:pt x="389" y="662"/>
                  </a:cubicBezTo>
                  <a:cubicBezTo>
                    <a:pt x="708" y="602"/>
                    <a:pt x="1038" y="581"/>
                    <a:pt x="1371" y="581"/>
                  </a:cubicBezTo>
                  <a:cubicBezTo>
                    <a:pt x="1538" y="581"/>
                    <a:pt x="1705" y="586"/>
                    <a:pt x="1872" y="594"/>
                  </a:cubicBezTo>
                  <a:cubicBezTo>
                    <a:pt x="2329" y="640"/>
                    <a:pt x="2785" y="685"/>
                    <a:pt x="3219" y="822"/>
                  </a:cubicBezTo>
                  <a:cubicBezTo>
                    <a:pt x="3265" y="822"/>
                    <a:pt x="3288" y="822"/>
                    <a:pt x="3310" y="845"/>
                  </a:cubicBezTo>
                  <a:cubicBezTo>
                    <a:pt x="3288" y="754"/>
                    <a:pt x="3242" y="662"/>
                    <a:pt x="3196" y="571"/>
                  </a:cubicBezTo>
                  <a:cubicBezTo>
                    <a:pt x="3174" y="480"/>
                    <a:pt x="3151" y="388"/>
                    <a:pt x="3105" y="297"/>
                  </a:cubicBezTo>
                  <a:cubicBezTo>
                    <a:pt x="3082" y="229"/>
                    <a:pt x="3059" y="160"/>
                    <a:pt x="2991" y="115"/>
                  </a:cubicBezTo>
                  <a:cubicBezTo>
                    <a:pt x="2945" y="69"/>
                    <a:pt x="2854" y="46"/>
                    <a:pt x="2785" y="23"/>
                  </a:cubicBezTo>
                  <a:cubicBezTo>
                    <a:pt x="2603" y="0"/>
                    <a:pt x="2420" y="0"/>
                    <a:pt x="2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37"/>
            <p:cNvSpPr/>
            <p:nvPr/>
          </p:nvSpPr>
          <p:spPr>
            <a:xfrm>
              <a:off x="1123725" y="1631400"/>
              <a:ext cx="20000" cy="17225"/>
            </a:xfrm>
            <a:custGeom>
              <a:avLst/>
              <a:gdLst/>
              <a:ahLst/>
              <a:cxnLst/>
              <a:rect l="l" t="t" r="r" b="b"/>
              <a:pathLst>
                <a:path w="800" h="689" extrusionOk="0">
                  <a:moveTo>
                    <a:pt x="63" y="0"/>
                  </a:moveTo>
                  <a:cubicBezTo>
                    <a:pt x="40" y="0"/>
                    <a:pt x="24" y="8"/>
                    <a:pt x="24" y="50"/>
                  </a:cubicBezTo>
                  <a:cubicBezTo>
                    <a:pt x="1" y="118"/>
                    <a:pt x="24" y="187"/>
                    <a:pt x="24" y="255"/>
                  </a:cubicBezTo>
                  <a:cubicBezTo>
                    <a:pt x="24" y="392"/>
                    <a:pt x="47" y="529"/>
                    <a:pt x="47" y="689"/>
                  </a:cubicBezTo>
                  <a:cubicBezTo>
                    <a:pt x="298" y="666"/>
                    <a:pt x="549" y="666"/>
                    <a:pt x="800" y="666"/>
                  </a:cubicBezTo>
                  <a:cubicBezTo>
                    <a:pt x="777" y="529"/>
                    <a:pt x="777" y="392"/>
                    <a:pt x="777" y="255"/>
                  </a:cubicBezTo>
                  <a:cubicBezTo>
                    <a:pt x="777" y="232"/>
                    <a:pt x="754" y="187"/>
                    <a:pt x="754" y="141"/>
                  </a:cubicBezTo>
                  <a:cubicBezTo>
                    <a:pt x="754" y="118"/>
                    <a:pt x="777" y="72"/>
                    <a:pt x="754" y="50"/>
                  </a:cubicBezTo>
                  <a:lnTo>
                    <a:pt x="594" y="50"/>
                  </a:lnTo>
                  <a:cubicBezTo>
                    <a:pt x="435" y="27"/>
                    <a:pt x="275" y="4"/>
                    <a:pt x="115" y="4"/>
                  </a:cubicBezTo>
                  <a:cubicBezTo>
                    <a:pt x="97" y="4"/>
                    <a:pt x="78" y="0"/>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37"/>
            <p:cNvSpPr/>
            <p:nvPr/>
          </p:nvSpPr>
          <p:spPr>
            <a:xfrm>
              <a:off x="1073525" y="1657125"/>
              <a:ext cx="129550" cy="335025"/>
            </a:xfrm>
            <a:custGeom>
              <a:avLst/>
              <a:gdLst/>
              <a:ahLst/>
              <a:cxnLst/>
              <a:rect l="l" t="t" r="r" b="b"/>
              <a:pathLst>
                <a:path w="5182" h="13401" extrusionOk="0">
                  <a:moveTo>
                    <a:pt x="2912" y="0"/>
                  </a:moveTo>
                  <a:cubicBezTo>
                    <a:pt x="2813" y="0"/>
                    <a:pt x="2716" y="2"/>
                    <a:pt x="2625" y="2"/>
                  </a:cubicBezTo>
                  <a:lnTo>
                    <a:pt x="2077" y="2"/>
                  </a:lnTo>
                  <a:cubicBezTo>
                    <a:pt x="1918" y="25"/>
                    <a:pt x="1712" y="25"/>
                    <a:pt x="1530" y="48"/>
                  </a:cubicBezTo>
                  <a:cubicBezTo>
                    <a:pt x="1484" y="71"/>
                    <a:pt x="1507" y="162"/>
                    <a:pt x="1552" y="162"/>
                  </a:cubicBezTo>
                  <a:cubicBezTo>
                    <a:pt x="1735" y="162"/>
                    <a:pt x="1918" y="139"/>
                    <a:pt x="2077" y="139"/>
                  </a:cubicBezTo>
                  <a:lnTo>
                    <a:pt x="2602" y="139"/>
                  </a:lnTo>
                  <a:cubicBezTo>
                    <a:pt x="2762" y="139"/>
                    <a:pt x="2945" y="116"/>
                    <a:pt x="3127" y="116"/>
                  </a:cubicBezTo>
                  <a:cubicBezTo>
                    <a:pt x="3287" y="116"/>
                    <a:pt x="3447" y="139"/>
                    <a:pt x="3607" y="185"/>
                  </a:cubicBezTo>
                  <a:cubicBezTo>
                    <a:pt x="3614" y="187"/>
                    <a:pt x="3621" y="188"/>
                    <a:pt x="3627" y="188"/>
                  </a:cubicBezTo>
                  <a:cubicBezTo>
                    <a:pt x="3675" y="188"/>
                    <a:pt x="3670" y="114"/>
                    <a:pt x="3629" y="93"/>
                  </a:cubicBezTo>
                  <a:cubicBezTo>
                    <a:pt x="3418" y="12"/>
                    <a:pt x="3159" y="0"/>
                    <a:pt x="2912" y="0"/>
                  </a:cubicBezTo>
                  <a:close/>
                  <a:moveTo>
                    <a:pt x="1256" y="71"/>
                  </a:moveTo>
                  <a:cubicBezTo>
                    <a:pt x="1233" y="71"/>
                    <a:pt x="1233" y="93"/>
                    <a:pt x="1233" y="93"/>
                  </a:cubicBezTo>
                  <a:lnTo>
                    <a:pt x="1210" y="93"/>
                  </a:lnTo>
                  <a:cubicBezTo>
                    <a:pt x="1210" y="116"/>
                    <a:pt x="1187" y="116"/>
                    <a:pt x="1187" y="139"/>
                  </a:cubicBezTo>
                  <a:cubicBezTo>
                    <a:pt x="1187" y="139"/>
                    <a:pt x="1187" y="162"/>
                    <a:pt x="1187" y="162"/>
                  </a:cubicBezTo>
                  <a:cubicBezTo>
                    <a:pt x="1187" y="185"/>
                    <a:pt x="1210" y="185"/>
                    <a:pt x="1210" y="185"/>
                  </a:cubicBezTo>
                  <a:cubicBezTo>
                    <a:pt x="1210" y="207"/>
                    <a:pt x="1210" y="207"/>
                    <a:pt x="1233" y="207"/>
                  </a:cubicBezTo>
                  <a:lnTo>
                    <a:pt x="1301" y="207"/>
                  </a:lnTo>
                  <a:cubicBezTo>
                    <a:pt x="1301" y="207"/>
                    <a:pt x="1301" y="185"/>
                    <a:pt x="1301" y="185"/>
                  </a:cubicBezTo>
                  <a:cubicBezTo>
                    <a:pt x="1301" y="185"/>
                    <a:pt x="1324" y="162"/>
                    <a:pt x="1324" y="162"/>
                  </a:cubicBezTo>
                  <a:cubicBezTo>
                    <a:pt x="1324" y="162"/>
                    <a:pt x="1324" y="139"/>
                    <a:pt x="1324" y="139"/>
                  </a:cubicBezTo>
                  <a:cubicBezTo>
                    <a:pt x="1324" y="116"/>
                    <a:pt x="1301" y="116"/>
                    <a:pt x="1301" y="93"/>
                  </a:cubicBezTo>
                  <a:lnTo>
                    <a:pt x="1278" y="93"/>
                  </a:lnTo>
                  <a:cubicBezTo>
                    <a:pt x="1278" y="93"/>
                    <a:pt x="1256" y="71"/>
                    <a:pt x="1256" y="71"/>
                  </a:cubicBezTo>
                  <a:close/>
                  <a:moveTo>
                    <a:pt x="788" y="2062"/>
                  </a:moveTo>
                  <a:cubicBezTo>
                    <a:pt x="771" y="2062"/>
                    <a:pt x="753" y="2068"/>
                    <a:pt x="753" y="2079"/>
                  </a:cubicBezTo>
                  <a:cubicBezTo>
                    <a:pt x="776" y="3403"/>
                    <a:pt x="799" y="4727"/>
                    <a:pt x="845" y="6028"/>
                  </a:cubicBezTo>
                  <a:cubicBezTo>
                    <a:pt x="845" y="6062"/>
                    <a:pt x="862" y="6079"/>
                    <a:pt x="879" y="6079"/>
                  </a:cubicBezTo>
                  <a:cubicBezTo>
                    <a:pt x="896" y="6079"/>
                    <a:pt x="913" y="6062"/>
                    <a:pt x="913" y="6028"/>
                  </a:cubicBezTo>
                  <a:cubicBezTo>
                    <a:pt x="890" y="4727"/>
                    <a:pt x="868" y="3403"/>
                    <a:pt x="822" y="2079"/>
                  </a:cubicBezTo>
                  <a:cubicBezTo>
                    <a:pt x="822" y="2068"/>
                    <a:pt x="805" y="2062"/>
                    <a:pt x="788" y="2062"/>
                  </a:cubicBezTo>
                  <a:close/>
                  <a:moveTo>
                    <a:pt x="4853" y="1531"/>
                  </a:moveTo>
                  <a:cubicBezTo>
                    <a:pt x="4822" y="1531"/>
                    <a:pt x="4794" y="1554"/>
                    <a:pt x="4794" y="1600"/>
                  </a:cubicBezTo>
                  <a:cubicBezTo>
                    <a:pt x="4839" y="2399"/>
                    <a:pt x="4885" y="3198"/>
                    <a:pt x="4931" y="3996"/>
                  </a:cubicBezTo>
                  <a:cubicBezTo>
                    <a:pt x="4931" y="4407"/>
                    <a:pt x="4953" y="4795"/>
                    <a:pt x="4976" y="5206"/>
                  </a:cubicBezTo>
                  <a:cubicBezTo>
                    <a:pt x="4976" y="5594"/>
                    <a:pt x="4999" y="6005"/>
                    <a:pt x="5022" y="6393"/>
                  </a:cubicBezTo>
                  <a:cubicBezTo>
                    <a:pt x="5022" y="6439"/>
                    <a:pt x="5050" y="6462"/>
                    <a:pt x="5079" y="6462"/>
                  </a:cubicBezTo>
                  <a:cubicBezTo>
                    <a:pt x="5107" y="6462"/>
                    <a:pt x="5136" y="6439"/>
                    <a:pt x="5136" y="6393"/>
                  </a:cubicBezTo>
                  <a:cubicBezTo>
                    <a:pt x="5159" y="6005"/>
                    <a:pt x="5182" y="5594"/>
                    <a:pt x="5182" y="5183"/>
                  </a:cubicBezTo>
                  <a:cubicBezTo>
                    <a:pt x="5159" y="4795"/>
                    <a:pt x="5159" y="4385"/>
                    <a:pt x="5136" y="3996"/>
                  </a:cubicBezTo>
                  <a:cubicBezTo>
                    <a:pt x="5113" y="3198"/>
                    <a:pt x="5022" y="2399"/>
                    <a:pt x="4931" y="1600"/>
                  </a:cubicBezTo>
                  <a:cubicBezTo>
                    <a:pt x="4919" y="1554"/>
                    <a:pt x="4885" y="1531"/>
                    <a:pt x="4853" y="1531"/>
                  </a:cubicBezTo>
                  <a:close/>
                  <a:moveTo>
                    <a:pt x="913" y="6736"/>
                  </a:moveTo>
                  <a:cubicBezTo>
                    <a:pt x="890" y="6736"/>
                    <a:pt x="868" y="6758"/>
                    <a:pt x="868" y="6781"/>
                  </a:cubicBezTo>
                  <a:cubicBezTo>
                    <a:pt x="868" y="6918"/>
                    <a:pt x="868" y="7032"/>
                    <a:pt x="868" y="7146"/>
                  </a:cubicBezTo>
                  <a:cubicBezTo>
                    <a:pt x="868" y="7192"/>
                    <a:pt x="890" y="7215"/>
                    <a:pt x="913" y="7215"/>
                  </a:cubicBezTo>
                  <a:cubicBezTo>
                    <a:pt x="936" y="7215"/>
                    <a:pt x="959" y="7192"/>
                    <a:pt x="959" y="7146"/>
                  </a:cubicBezTo>
                  <a:cubicBezTo>
                    <a:pt x="982" y="7032"/>
                    <a:pt x="982" y="6918"/>
                    <a:pt x="982" y="6781"/>
                  </a:cubicBezTo>
                  <a:cubicBezTo>
                    <a:pt x="982" y="6758"/>
                    <a:pt x="936" y="6736"/>
                    <a:pt x="913" y="6736"/>
                  </a:cubicBezTo>
                  <a:close/>
                  <a:moveTo>
                    <a:pt x="69" y="1708"/>
                  </a:moveTo>
                  <a:cubicBezTo>
                    <a:pt x="46" y="1708"/>
                    <a:pt x="23" y="1725"/>
                    <a:pt x="23" y="1760"/>
                  </a:cubicBezTo>
                  <a:cubicBezTo>
                    <a:pt x="23" y="2170"/>
                    <a:pt x="0" y="2581"/>
                    <a:pt x="0" y="3015"/>
                  </a:cubicBezTo>
                  <a:cubicBezTo>
                    <a:pt x="0" y="3745"/>
                    <a:pt x="0" y="4476"/>
                    <a:pt x="23" y="5206"/>
                  </a:cubicBezTo>
                  <a:cubicBezTo>
                    <a:pt x="23" y="5937"/>
                    <a:pt x="92" y="6690"/>
                    <a:pt x="137" y="7420"/>
                  </a:cubicBezTo>
                  <a:cubicBezTo>
                    <a:pt x="137" y="7455"/>
                    <a:pt x="160" y="7472"/>
                    <a:pt x="183" y="7472"/>
                  </a:cubicBezTo>
                  <a:cubicBezTo>
                    <a:pt x="206" y="7472"/>
                    <a:pt x="229" y="7455"/>
                    <a:pt x="229" y="7420"/>
                  </a:cubicBezTo>
                  <a:cubicBezTo>
                    <a:pt x="229" y="6987"/>
                    <a:pt x="206" y="6576"/>
                    <a:pt x="206" y="6165"/>
                  </a:cubicBezTo>
                  <a:cubicBezTo>
                    <a:pt x="183" y="4681"/>
                    <a:pt x="114" y="3220"/>
                    <a:pt x="114" y="1760"/>
                  </a:cubicBezTo>
                  <a:cubicBezTo>
                    <a:pt x="114" y="1725"/>
                    <a:pt x="92" y="1708"/>
                    <a:pt x="69" y="1708"/>
                  </a:cubicBezTo>
                  <a:close/>
                  <a:moveTo>
                    <a:pt x="5045" y="7169"/>
                  </a:moveTo>
                  <a:cubicBezTo>
                    <a:pt x="4999" y="7169"/>
                    <a:pt x="4976" y="7192"/>
                    <a:pt x="4976" y="7238"/>
                  </a:cubicBezTo>
                  <a:cubicBezTo>
                    <a:pt x="4976" y="7352"/>
                    <a:pt x="4976" y="7466"/>
                    <a:pt x="4999" y="7580"/>
                  </a:cubicBezTo>
                  <a:cubicBezTo>
                    <a:pt x="4999" y="7603"/>
                    <a:pt x="5022" y="7626"/>
                    <a:pt x="5045" y="7626"/>
                  </a:cubicBezTo>
                  <a:cubicBezTo>
                    <a:pt x="5090" y="7626"/>
                    <a:pt x="5113" y="7603"/>
                    <a:pt x="5113" y="7580"/>
                  </a:cubicBezTo>
                  <a:cubicBezTo>
                    <a:pt x="5113" y="7466"/>
                    <a:pt x="5113" y="7352"/>
                    <a:pt x="5113" y="7238"/>
                  </a:cubicBezTo>
                  <a:cubicBezTo>
                    <a:pt x="5113" y="7192"/>
                    <a:pt x="5067" y="7169"/>
                    <a:pt x="5045" y="7169"/>
                  </a:cubicBezTo>
                  <a:close/>
                  <a:moveTo>
                    <a:pt x="3673" y="1117"/>
                  </a:moveTo>
                  <a:cubicBezTo>
                    <a:pt x="3656" y="1117"/>
                    <a:pt x="3639" y="1130"/>
                    <a:pt x="3652" y="1143"/>
                  </a:cubicBezTo>
                  <a:cubicBezTo>
                    <a:pt x="3698" y="1623"/>
                    <a:pt x="3744" y="2102"/>
                    <a:pt x="3766" y="2581"/>
                  </a:cubicBezTo>
                  <a:cubicBezTo>
                    <a:pt x="3812" y="3426"/>
                    <a:pt x="3812" y="4270"/>
                    <a:pt x="3858" y="5115"/>
                  </a:cubicBezTo>
                  <a:cubicBezTo>
                    <a:pt x="3903" y="5959"/>
                    <a:pt x="3881" y="6804"/>
                    <a:pt x="3858" y="7649"/>
                  </a:cubicBezTo>
                  <a:cubicBezTo>
                    <a:pt x="3858" y="7671"/>
                    <a:pt x="3875" y="7683"/>
                    <a:pt x="3892" y="7683"/>
                  </a:cubicBezTo>
                  <a:cubicBezTo>
                    <a:pt x="3909" y="7683"/>
                    <a:pt x="3926" y="7671"/>
                    <a:pt x="3926" y="7649"/>
                  </a:cubicBezTo>
                  <a:cubicBezTo>
                    <a:pt x="3995" y="7169"/>
                    <a:pt x="4018" y="6690"/>
                    <a:pt x="4018" y="6211"/>
                  </a:cubicBezTo>
                  <a:cubicBezTo>
                    <a:pt x="4063" y="5366"/>
                    <a:pt x="4086" y="4521"/>
                    <a:pt x="4018" y="3654"/>
                  </a:cubicBezTo>
                  <a:cubicBezTo>
                    <a:pt x="3949" y="2810"/>
                    <a:pt x="3835" y="1965"/>
                    <a:pt x="3698" y="1143"/>
                  </a:cubicBezTo>
                  <a:cubicBezTo>
                    <a:pt x="3698" y="1124"/>
                    <a:pt x="3686" y="1117"/>
                    <a:pt x="3673" y="1117"/>
                  </a:cubicBezTo>
                  <a:close/>
                  <a:moveTo>
                    <a:pt x="1609" y="1001"/>
                  </a:moveTo>
                  <a:cubicBezTo>
                    <a:pt x="1592" y="1001"/>
                    <a:pt x="1575" y="1018"/>
                    <a:pt x="1575" y="1052"/>
                  </a:cubicBezTo>
                  <a:cubicBezTo>
                    <a:pt x="1552" y="1531"/>
                    <a:pt x="1552" y="2034"/>
                    <a:pt x="1552" y="2513"/>
                  </a:cubicBezTo>
                  <a:cubicBezTo>
                    <a:pt x="1552" y="3380"/>
                    <a:pt x="1552" y="4225"/>
                    <a:pt x="1598" y="5092"/>
                  </a:cubicBezTo>
                  <a:cubicBezTo>
                    <a:pt x="1644" y="5959"/>
                    <a:pt x="1689" y="6827"/>
                    <a:pt x="1803" y="7671"/>
                  </a:cubicBezTo>
                  <a:cubicBezTo>
                    <a:pt x="1815" y="7728"/>
                    <a:pt x="1861" y="7757"/>
                    <a:pt x="1903" y="7757"/>
                  </a:cubicBezTo>
                  <a:cubicBezTo>
                    <a:pt x="1946" y="7757"/>
                    <a:pt x="1986" y="7728"/>
                    <a:pt x="1986" y="7671"/>
                  </a:cubicBezTo>
                  <a:cubicBezTo>
                    <a:pt x="1963" y="7192"/>
                    <a:pt x="1918" y="6713"/>
                    <a:pt x="1872" y="6211"/>
                  </a:cubicBezTo>
                  <a:cubicBezTo>
                    <a:pt x="1781" y="4499"/>
                    <a:pt x="1689" y="2764"/>
                    <a:pt x="1644" y="1052"/>
                  </a:cubicBezTo>
                  <a:cubicBezTo>
                    <a:pt x="1644" y="1018"/>
                    <a:pt x="1627" y="1001"/>
                    <a:pt x="1609" y="1001"/>
                  </a:cubicBezTo>
                  <a:close/>
                  <a:moveTo>
                    <a:pt x="936" y="7854"/>
                  </a:moveTo>
                  <a:cubicBezTo>
                    <a:pt x="913" y="7854"/>
                    <a:pt x="890" y="7877"/>
                    <a:pt x="890" y="7922"/>
                  </a:cubicBezTo>
                  <a:lnTo>
                    <a:pt x="890" y="8219"/>
                  </a:lnTo>
                  <a:cubicBezTo>
                    <a:pt x="890" y="8265"/>
                    <a:pt x="913" y="8265"/>
                    <a:pt x="936" y="8288"/>
                  </a:cubicBezTo>
                  <a:cubicBezTo>
                    <a:pt x="959" y="8288"/>
                    <a:pt x="982" y="8242"/>
                    <a:pt x="982" y="8219"/>
                  </a:cubicBezTo>
                  <a:lnTo>
                    <a:pt x="1005" y="7922"/>
                  </a:lnTo>
                  <a:cubicBezTo>
                    <a:pt x="1005" y="7877"/>
                    <a:pt x="959" y="7854"/>
                    <a:pt x="936" y="7854"/>
                  </a:cubicBezTo>
                  <a:close/>
                  <a:moveTo>
                    <a:pt x="5022" y="8151"/>
                  </a:moveTo>
                  <a:cubicBezTo>
                    <a:pt x="4999" y="8151"/>
                    <a:pt x="4976" y="8174"/>
                    <a:pt x="4976" y="8196"/>
                  </a:cubicBezTo>
                  <a:cubicBezTo>
                    <a:pt x="4976" y="8265"/>
                    <a:pt x="4976" y="8333"/>
                    <a:pt x="4976" y="8402"/>
                  </a:cubicBezTo>
                  <a:cubicBezTo>
                    <a:pt x="4976" y="8425"/>
                    <a:pt x="4999" y="8447"/>
                    <a:pt x="5022" y="8447"/>
                  </a:cubicBezTo>
                  <a:cubicBezTo>
                    <a:pt x="5045" y="8447"/>
                    <a:pt x="5067" y="8425"/>
                    <a:pt x="5067" y="8402"/>
                  </a:cubicBezTo>
                  <a:cubicBezTo>
                    <a:pt x="5067" y="8333"/>
                    <a:pt x="5067" y="8265"/>
                    <a:pt x="5067" y="8196"/>
                  </a:cubicBezTo>
                  <a:cubicBezTo>
                    <a:pt x="5067" y="8174"/>
                    <a:pt x="5045" y="8151"/>
                    <a:pt x="5022" y="8151"/>
                  </a:cubicBezTo>
                  <a:close/>
                  <a:moveTo>
                    <a:pt x="3949" y="8174"/>
                  </a:moveTo>
                  <a:cubicBezTo>
                    <a:pt x="3903" y="8174"/>
                    <a:pt x="3881" y="8196"/>
                    <a:pt x="3881" y="8219"/>
                  </a:cubicBezTo>
                  <a:cubicBezTo>
                    <a:pt x="3881" y="8333"/>
                    <a:pt x="3858" y="8447"/>
                    <a:pt x="3858" y="8562"/>
                  </a:cubicBezTo>
                  <a:cubicBezTo>
                    <a:pt x="3858" y="8607"/>
                    <a:pt x="3881" y="8630"/>
                    <a:pt x="3926" y="8630"/>
                  </a:cubicBezTo>
                  <a:cubicBezTo>
                    <a:pt x="3949" y="8630"/>
                    <a:pt x="3972" y="8584"/>
                    <a:pt x="3972" y="8562"/>
                  </a:cubicBezTo>
                  <a:cubicBezTo>
                    <a:pt x="3995" y="8447"/>
                    <a:pt x="3995" y="8333"/>
                    <a:pt x="3995" y="8219"/>
                  </a:cubicBezTo>
                  <a:cubicBezTo>
                    <a:pt x="3995" y="8196"/>
                    <a:pt x="3972" y="8174"/>
                    <a:pt x="3949" y="8174"/>
                  </a:cubicBezTo>
                  <a:close/>
                  <a:moveTo>
                    <a:pt x="1918" y="8356"/>
                  </a:moveTo>
                  <a:cubicBezTo>
                    <a:pt x="1872" y="8356"/>
                    <a:pt x="1849" y="8402"/>
                    <a:pt x="1849" y="8447"/>
                  </a:cubicBezTo>
                  <a:cubicBezTo>
                    <a:pt x="1826" y="8607"/>
                    <a:pt x="1826" y="8767"/>
                    <a:pt x="1849" y="8927"/>
                  </a:cubicBezTo>
                  <a:cubicBezTo>
                    <a:pt x="1849" y="8972"/>
                    <a:pt x="1883" y="8995"/>
                    <a:pt x="1918" y="8995"/>
                  </a:cubicBezTo>
                  <a:cubicBezTo>
                    <a:pt x="1952" y="8995"/>
                    <a:pt x="1986" y="8972"/>
                    <a:pt x="1986" y="8927"/>
                  </a:cubicBezTo>
                  <a:cubicBezTo>
                    <a:pt x="1986" y="8767"/>
                    <a:pt x="1986" y="8607"/>
                    <a:pt x="1986" y="8447"/>
                  </a:cubicBezTo>
                  <a:cubicBezTo>
                    <a:pt x="1986" y="8402"/>
                    <a:pt x="1940" y="8356"/>
                    <a:pt x="1918" y="8356"/>
                  </a:cubicBezTo>
                  <a:close/>
                  <a:moveTo>
                    <a:pt x="4999" y="8927"/>
                  </a:moveTo>
                  <a:cubicBezTo>
                    <a:pt x="4976" y="8927"/>
                    <a:pt x="4976" y="8927"/>
                    <a:pt x="4976" y="8950"/>
                  </a:cubicBezTo>
                  <a:cubicBezTo>
                    <a:pt x="4976" y="8950"/>
                    <a:pt x="4953" y="8950"/>
                    <a:pt x="4953" y="8972"/>
                  </a:cubicBezTo>
                  <a:cubicBezTo>
                    <a:pt x="4953" y="8972"/>
                    <a:pt x="4953" y="8972"/>
                    <a:pt x="4953" y="8995"/>
                  </a:cubicBezTo>
                  <a:lnTo>
                    <a:pt x="4953" y="9018"/>
                  </a:lnTo>
                  <a:cubicBezTo>
                    <a:pt x="4953" y="9018"/>
                    <a:pt x="4953" y="9041"/>
                    <a:pt x="4976" y="9041"/>
                  </a:cubicBezTo>
                  <a:cubicBezTo>
                    <a:pt x="4976" y="9041"/>
                    <a:pt x="4976" y="9041"/>
                    <a:pt x="4976" y="9064"/>
                  </a:cubicBezTo>
                  <a:lnTo>
                    <a:pt x="5067" y="9064"/>
                  </a:lnTo>
                  <a:cubicBezTo>
                    <a:pt x="5067" y="9041"/>
                    <a:pt x="5067" y="9041"/>
                    <a:pt x="5067" y="9041"/>
                  </a:cubicBezTo>
                  <a:cubicBezTo>
                    <a:pt x="5067" y="9018"/>
                    <a:pt x="5067" y="9018"/>
                    <a:pt x="5067" y="9018"/>
                  </a:cubicBezTo>
                  <a:lnTo>
                    <a:pt x="5067" y="8995"/>
                  </a:lnTo>
                  <a:cubicBezTo>
                    <a:pt x="5067" y="8972"/>
                    <a:pt x="5067" y="8972"/>
                    <a:pt x="5067" y="8950"/>
                  </a:cubicBezTo>
                  <a:cubicBezTo>
                    <a:pt x="5045" y="8927"/>
                    <a:pt x="5045" y="8927"/>
                    <a:pt x="5022" y="8927"/>
                  </a:cubicBezTo>
                  <a:close/>
                  <a:moveTo>
                    <a:pt x="2776" y="1269"/>
                  </a:moveTo>
                  <a:cubicBezTo>
                    <a:pt x="2762" y="1269"/>
                    <a:pt x="2751" y="1280"/>
                    <a:pt x="2762" y="1303"/>
                  </a:cubicBezTo>
                  <a:cubicBezTo>
                    <a:pt x="2785" y="1874"/>
                    <a:pt x="2831" y="2444"/>
                    <a:pt x="2853" y="3015"/>
                  </a:cubicBezTo>
                  <a:cubicBezTo>
                    <a:pt x="2899" y="4019"/>
                    <a:pt x="2922" y="5024"/>
                    <a:pt x="2945" y="6028"/>
                  </a:cubicBezTo>
                  <a:cubicBezTo>
                    <a:pt x="2945" y="6530"/>
                    <a:pt x="2968" y="7032"/>
                    <a:pt x="3013" y="7557"/>
                  </a:cubicBezTo>
                  <a:cubicBezTo>
                    <a:pt x="3036" y="8059"/>
                    <a:pt x="3036" y="8562"/>
                    <a:pt x="3059" y="9064"/>
                  </a:cubicBezTo>
                  <a:cubicBezTo>
                    <a:pt x="3059" y="9098"/>
                    <a:pt x="3082" y="9115"/>
                    <a:pt x="3104" y="9115"/>
                  </a:cubicBezTo>
                  <a:cubicBezTo>
                    <a:pt x="3127" y="9115"/>
                    <a:pt x="3150" y="9098"/>
                    <a:pt x="3150" y="9064"/>
                  </a:cubicBezTo>
                  <a:cubicBezTo>
                    <a:pt x="3173" y="8493"/>
                    <a:pt x="3173" y="7922"/>
                    <a:pt x="3196" y="7352"/>
                  </a:cubicBezTo>
                  <a:cubicBezTo>
                    <a:pt x="3219" y="6347"/>
                    <a:pt x="3150" y="5343"/>
                    <a:pt x="3082" y="4316"/>
                  </a:cubicBezTo>
                  <a:cubicBezTo>
                    <a:pt x="3036" y="3814"/>
                    <a:pt x="2968" y="3312"/>
                    <a:pt x="2945" y="2810"/>
                  </a:cubicBezTo>
                  <a:cubicBezTo>
                    <a:pt x="2899" y="2307"/>
                    <a:pt x="2876" y="1805"/>
                    <a:pt x="2808" y="1303"/>
                  </a:cubicBezTo>
                  <a:cubicBezTo>
                    <a:pt x="2808" y="1280"/>
                    <a:pt x="2791" y="1269"/>
                    <a:pt x="2776" y="1269"/>
                  </a:cubicBezTo>
                  <a:close/>
                  <a:moveTo>
                    <a:pt x="1895" y="9383"/>
                  </a:moveTo>
                  <a:cubicBezTo>
                    <a:pt x="1872" y="9383"/>
                    <a:pt x="1849" y="9406"/>
                    <a:pt x="1849" y="9406"/>
                  </a:cubicBezTo>
                  <a:cubicBezTo>
                    <a:pt x="1826" y="9429"/>
                    <a:pt x="1826" y="9452"/>
                    <a:pt x="1826" y="9475"/>
                  </a:cubicBezTo>
                  <a:cubicBezTo>
                    <a:pt x="1849" y="9543"/>
                    <a:pt x="1849" y="9612"/>
                    <a:pt x="1872" y="9680"/>
                  </a:cubicBezTo>
                  <a:cubicBezTo>
                    <a:pt x="1872" y="9726"/>
                    <a:pt x="1918" y="9726"/>
                    <a:pt x="1940" y="9726"/>
                  </a:cubicBezTo>
                  <a:cubicBezTo>
                    <a:pt x="1963" y="9726"/>
                    <a:pt x="1986" y="9726"/>
                    <a:pt x="1986" y="9703"/>
                  </a:cubicBezTo>
                  <a:cubicBezTo>
                    <a:pt x="1986" y="9703"/>
                    <a:pt x="2009" y="9680"/>
                    <a:pt x="2009" y="9657"/>
                  </a:cubicBezTo>
                  <a:cubicBezTo>
                    <a:pt x="2009" y="9589"/>
                    <a:pt x="1986" y="9520"/>
                    <a:pt x="1986" y="9452"/>
                  </a:cubicBezTo>
                  <a:cubicBezTo>
                    <a:pt x="1986" y="9429"/>
                    <a:pt x="1963" y="9406"/>
                    <a:pt x="1963" y="9406"/>
                  </a:cubicBezTo>
                  <a:cubicBezTo>
                    <a:pt x="1940" y="9383"/>
                    <a:pt x="1918" y="9383"/>
                    <a:pt x="1895" y="9383"/>
                  </a:cubicBezTo>
                  <a:close/>
                  <a:moveTo>
                    <a:pt x="3059" y="9794"/>
                  </a:moveTo>
                  <a:cubicBezTo>
                    <a:pt x="3013" y="9794"/>
                    <a:pt x="2990" y="9840"/>
                    <a:pt x="2990" y="9863"/>
                  </a:cubicBezTo>
                  <a:cubicBezTo>
                    <a:pt x="2990" y="9977"/>
                    <a:pt x="2968" y="10068"/>
                    <a:pt x="2968" y="10159"/>
                  </a:cubicBezTo>
                  <a:cubicBezTo>
                    <a:pt x="2968" y="10205"/>
                    <a:pt x="2990" y="10228"/>
                    <a:pt x="3036" y="10228"/>
                  </a:cubicBezTo>
                  <a:cubicBezTo>
                    <a:pt x="3036" y="10228"/>
                    <a:pt x="3059" y="10205"/>
                    <a:pt x="3082" y="10205"/>
                  </a:cubicBezTo>
                  <a:cubicBezTo>
                    <a:pt x="3082" y="10182"/>
                    <a:pt x="3082" y="10182"/>
                    <a:pt x="3082" y="10159"/>
                  </a:cubicBezTo>
                  <a:cubicBezTo>
                    <a:pt x="3104" y="10068"/>
                    <a:pt x="3104" y="9977"/>
                    <a:pt x="3127" y="9863"/>
                  </a:cubicBezTo>
                  <a:cubicBezTo>
                    <a:pt x="3127" y="9840"/>
                    <a:pt x="3082" y="9817"/>
                    <a:pt x="3059" y="9794"/>
                  </a:cubicBezTo>
                  <a:close/>
                  <a:moveTo>
                    <a:pt x="1484" y="11963"/>
                  </a:moveTo>
                  <a:cubicBezTo>
                    <a:pt x="1461" y="11963"/>
                    <a:pt x="1461" y="12008"/>
                    <a:pt x="1484" y="12008"/>
                  </a:cubicBezTo>
                  <a:cubicBezTo>
                    <a:pt x="1484" y="12008"/>
                    <a:pt x="1484" y="11963"/>
                    <a:pt x="1484" y="11963"/>
                  </a:cubicBezTo>
                  <a:close/>
                  <a:moveTo>
                    <a:pt x="4173" y="11707"/>
                  </a:moveTo>
                  <a:cubicBezTo>
                    <a:pt x="4167" y="11707"/>
                    <a:pt x="4161" y="11708"/>
                    <a:pt x="4154" y="11711"/>
                  </a:cubicBezTo>
                  <a:cubicBezTo>
                    <a:pt x="3812" y="11917"/>
                    <a:pt x="3424" y="11985"/>
                    <a:pt x="3036" y="12008"/>
                  </a:cubicBezTo>
                  <a:cubicBezTo>
                    <a:pt x="2899" y="12016"/>
                    <a:pt x="2760" y="12018"/>
                    <a:pt x="2618" y="12018"/>
                  </a:cubicBezTo>
                  <a:cubicBezTo>
                    <a:pt x="2336" y="12018"/>
                    <a:pt x="2047" y="12008"/>
                    <a:pt x="1758" y="12008"/>
                  </a:cubicBezTo>
                  <a:cubicBezTo>
                    <a:pt x="1712" y="12008"/>
                    <a:pt x="1712" y="12054"/>
                    <a:pt x="1758" y="12077"/>
                  </a:cubicBezTo>
                  <a:cubicBezTo>
                    <a:pt x="2131" y="12118"/>
                    <a:pt x="2528" y="12178"/>
                    <a:pt x="2916" y="12178"/>
                  </a:cubicBezTo>
                  <a:cubicBezTo>
                    <a:pt x="3383" y="12178"/>
                    <a:pt x="3837" y="12091"/>
                    <a:pt x="4223" y="11780"/>
                  </a:cubicBezTo>
                  <a:cubicBezTo>
                    <a:pt x="4243" y="11760"/>
                    <a:pt x="4212" y="11707"/>
                    <a:pt x="4173" y="11707"/>
                  </a:cubicBezTo>
                  <a:close/>
                  <a:moveTo>
                    <a:pt x="1666" y="13218"/>
                  </a:moveTo>
                  <a:cubicBezTo>
                    <a:pt x="1644" y="13218"/>
                    <a:pt x="1644" y="13241"/>
                    <a:pt x="1621" y="13241"/>
                  </a:cubicBezTo>
                  <a:cubicBezTo>
                    <a:pt x="1621" y="13264"/>
                    <a:pt x="1598" y="13264"/>
                    <a:pt x="1598" y="13264"/>
                  </a:cubicBezTo>
                  <a:cubicBezTo>
                    <a:pt x="1598" y="13286"/>
                    <a:pt x="1598" y="13286"/>
                    <a:pt x="1598" y="13309"/>
                  </a:cubicBezTo>
                  <a:cubicBezTo>
                    <a:pt x="1598" y="13309"/>
                    <a:pt x="1598" y="13332"/>
                    <a:pt x="1621" y="13332"/>
                  </a:cubicBezTo>
                  <a:cubicBezTo>
                    <a:pt x="1621" y="13332"/>
                    <a:pt x="1621" y="13332"/>
                    <a:pt x="1621" y="13355"/>
                  </a:cubicBezTo>
                  <a:lnTo>
                    <a:pt x="1689" y="13355"/>
                  </a:lnTo>
                  <a:cubicBezTo>
                    <a:pt x="1689" y="13355"/>
                    <a:pt x="1689" y="13355"/>
                    <a:pt x="1689" y="13332"/>
                  </a:cubicBezTo>
                  <a:lnTo>
                    <a:pt x="1712" y="13332"/>
                  </a:lnTo>
                  <a:lnTo>
                    <a:pt x="1712" y="13309"/>
                  </a:lnTo>
                  <a:cubicBezTo>
                    <a:pt x="1712" y="13286"/>
                    <a:pt x="1712" y="13286"/>
                    <a:pt x="1712" y="13264"/>
                  </a:cubicBezTo>
                  <a:cubicBezTo>
                    <a:pt x="1712" y="13264"/>
                    <a:pt x="1712" y="13264"/>
                    <a:pt x="1689" y="13241"/>
                  </a:cubicBezTo>
                  <a:cubicBezTo>
                    <a:pt x="1666" y="13241"/>
                    <a:pt x="1666" y="13218"/>
                    <a:pt x="1666" y="13218"/>
                  </a:cubicBezTo>
                  <a:close/>
                  <a:moveTo>
                    <a:pt x="3743" y="12892"/>
                  </a:moveTo>
                  <a:cubicBezTo>
                    <a:pt x="3728" y="12892"/>
                    <a:pt x="3712" y="12900"/>
                    <a:pt x="3698" y="12921"/>
                  </a:cubicBezTo>
                  <a:cubicBezTo>
                    <a:pt x="3629" y="13058"/>
                    <a:pt x="3447" y="13081"/>
                    <a:pt x="3310" y="13127"/>
                  </a:cubicBezTo>
                  <a:cubicBezTo>
                    <a:pt x="3173" y="13149"/>
                    <a:pt x="3036" y="13172"/>
                    <a:pt x="2876" y="13195"/>
                  </a:cubicBezTo>
                  <a:cubicBezTo>
                    <a:pt x="2557" y="13264"/>
                    <a:pt x="2214" y="13286"/>
                    <a:pt x="1895" y="13309"/>
                  </a:cubicBezTo>
                  <a:cubicBezTo>
                    <a:pt x="1826" y="13309"/>
                    <a:pt x="1826" y="13400"/>
                    <a:pt x="1895" y="13400"/>
                  </a:cubicBezTo>
                  <a:cubicBezTo>
                    <a:pt x="2260" y="13400"/>
                    <a:pt x="2648" y="13378"/>
                    <a:pt x="3013" y="13332"/>
                  </a:cubicBezTo>
                  <a:cubicBezTo>
                    <a:pt x="3287" y="13309"/>
                    <a:pt x="3675" y="13264"/>
                    <a:pt x="3789" y="12967"/>
                  </a:cubicBezTo>
                  <a:cubicBezTo>
                    <a:pt x="3805" y="12935"/>
                    <a:pt x="3777" y="12892"/>
                    <a:pt x="3743" y="1289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37"/>
            <p:cNvSpPr/>
            <p:nvPr/>
          </p:nvSpPr>
          <p:spPr>
            <a:xfrm>
              <a:off x="1226450" y="1663675"/>
              <a:ext cx="20575" cy="12925"/>
            </a:xfrm>
            <a:custGeom>
              <a:avLst/>
              <a:gdLst/>
              <a:ahLst/>
              <a:cxnLst/>
              <a:rect l="l" t="t" r="r" b="b"/>
              <a:pathLst>
                <a:path w="823" h="517" extrusionOk="0">
                  <a:moveTo>
                    <a:pt x="680" y="0"/>
                  </a:moveTo>
                  <a:cubicBezTo>
                    <a:pt x="656" y="0"/>
                    <a:pt x="633" y="6"/>
                    <a:pt x="617" y="14"/>
                  </a:cubicBezTo>
                  <a:cubicBezTo>
                    <a:pt x="503" y="60"/>
                    <a:pt x="411" y="151"/>
                    <a:pt x="297" y="242"/>
                  </a:cubicBezTo>
                  <a:cubicBezTo>
                    <a:pt x="252" y="265"/>
                    <a:pt x="206" y="311"/>
                    <a:pt x="137" y="356"/>
                  </a:cubicBezTo>
                  <a:cubicBezTo>
                    <a:pt x="92" y="379"/>
                    <a:pt x="46" y="425"/>
                    <a:pt x="0" y="470"/>
                  </a:cubicBezTo>
                  <a:cubicBezTo>
                    <a:pt x="0" y="493"/>
                    <a:pt x="23" y="516"/>
                    <a:pt x="46" y="516"/>
                  </a:cubicBezTo>
                  <a:cubicBezTo>
                    <a:pt x="69" y="493"/>
                    <a:pt x="115" y="493"/>
                    <a:pt x="137" y="470"/>
                  </a:cubicBezTo>
                  <a:cubicBezTo>
                    <a:pt x="160" y="470"/>
                    <a:pt x="183" y="448"/>
                    <a:pt x="229" y="425"/>
                  </a:cubicBezTo>
                  <a:cubicBezTo>
                    <a:pt x="274" y="402"/>
                    <a:pt x="320" y="379"/>
                    <a:pt x="388" y="356"/>
                  </a:cubicBezTo>
                  <a:cubicBezTo>
                    <a:pt x="503" y="311"/>
                    <a:pt x="640" y="288"/>
                    <a:pt x="731" y="219"/>
                  </a:cubicBezTo>
                  <a:cubicBezTo>
                    <a:pt x="799" y="197"/>
                    <a:pt x="822" y="105"/>
                    <a:pt x="776" y="60"/>
                  </a:cubicBezTo>
                  <a:cubicBezTo>
                    <a:pt x="762" y="16"/>
                    <a:pt x="720" y="0"/>
                    <a:pt x="6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37"/>
            <p:cNvSpPr/>
            <p:nvPr/>
          </p:nvSpPr>
          <p:spPr>
            <a:xfrm>
              <a:off x="1236150" y="1715375"/>
              <a:ext cx="21125" cy="4175"/>
            </a:xfrm>
            <a:custGeom>
              <a:avLst/>
              <a:gdLst/>
              <a:ahLst/>
              <a:cxnLst/>
              <a:rect l="l" t="t" r="r" b="b"/>
              <a:pathLst>
                <a:path w="845" h="167" extrusionOk="0">
                  <a:moveTo>
                    <a:pt x="754" y="0"/>
                  </a:moveTo>
                  <a:cubicBezTo>
                    <a:pt x="503" y="0"/>
                    <a:pt x="274" y="69"/>
                    <a:pt x="23" y="92"/>
                  </a:cubicBezTo>
                  <a:cubicBezTo>
                    <a:pt x="0" y="92"/>
                    <a:pt x="0" y="137"/>
                    <a:pt x="23" y="137"/>
                  </a:cubicBezTo>
                  <a:cubicBezTo>
                    <a:pt x="224" y="137"/>
                    <a:pt x="410" y="166"/>
                    <a:pt x="605" y="166"/>
                  </a:cubicBezTo>
                  <a:cubicBezTo>
                    <a:pt x="654" y="166"/>
                    <a:pt x="703" y="165"/>
                    <a:pt x="754" y="160"/>
                  </a:cubicBezTo>
                  <a:cubicBezTo>
                    <a:pt x="799" y="160"/>
                    <a:pt x="845" y="137"/>
                    <a:pt x="845" y="92"/>
                  </a:cubicBezTo>
                  <a:cubicBezTo>
                    <a:pt x="845" y="46"/>
                    <a:pt x="799" y="0"/>
                    <a:pt x="7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37"/>
            <p:cNvSpPr/>
            <p:nvPr/>
          </p:nvSpPr>
          <p:spPr>
            <a:xfrm>
              <a:off x="1243000" y="1761025"/>
              <a:ext cx="16000" cy="3600"/>
            </a:xfrm>
            <a:custGeom>
              <a:avLst/>
              <a:gdLst/>
              <a:ahLst/>
              <a:cxnLst/>
              <a:rect l="l" t="t" r="r" b="b"/>
              <a:pathLst>
                <a:path w="640" h="144" extrusionOk="0">
                  <a:moveTo>
                    <a:pt x="571" y="0"/>
                  </a:moveTo>
                  <a:cubicBezTo>
                    <a:pt x="388" y="0"/>
                    <a:pt x="229" y="23"/>
                    <a:pt x="46" y="23"/>
                  </a:cubicBezTo>
                  <a:cubicBezTo>
                    <a:pt x="0" y="23"/>
                    <a:pt x="0" y="92"/>
                    <a:pt x="46" y="114"/>
                  </a:cubicBezTo>
                  <a:cubicBezTo>
                    <a:pt x="229" y="114"/>
                    <a:pt x="388" y="137"/>
                    <a:pt x="571" y="137"/>
                  </a:cubicBezTo>
                  <a:cubicBezTo>
                    <a:pt x="579" y="141"/>
                    <a:pt x="587" y="143"/>
                    <a:pt x="594" y="143"/>
                  </a:cubicBezTo>
                  <a:cubicBezTo>
                    <a:pt x="624" y="143"/>
                    <a:pt x="639" y="106"/>
                    <a:pt x="639" y="69"/>
                  </a:cubicBezTo>
                  <a:cubicBezTo>
                    <a:pt x="639" y="23"/>
                    <a:pt x="594" y="0"/>
                    <a:pt x="5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37"/>
            <p:cNvSpPr/>
            <p:nvPr/>
          </p:nvSpPr>
          <p:spPr>
            <a:xfrm>
              <a:off x="1241275" y="1805525"/>
              <a:ext cx="16575" cy="4225"/>
            </a:xfrm>
            <a:custGeom>
              <a:avLst/>
              <a:gdLst/>
              <a:ahLst/>
              <a:cxnLst/>
              <a:rect l="l" t="t" r="r" b="b"/>
              <a:pathLst>
                <a:path w="663" h="169" extrusionOk="0">
                  <a:moveTo>
                    <a:pt x="24" y="1"/>
                  </a:moveTo>
                  <a:cubicBezTo>
                    <a:pt x="1" y="1"/>
                    <a:pt x="1" y="46"/>
                    <a:pt x="24" y="46"/>
                  </a:cubicBezTo>
                  <a:cubicBezTo>
                    <a:pt x="115" y="69"/>
                    <a:pt x="206" y="92"/>
                    <a:pt x="298" y="115"/>
                  </a:cubicBezTo>
                  <a:cubicBezTo>
                    <a:pt x="320" y="115"/>
                    <a:pt x="366" y="138"/>
                    <a:pt x="412" y="138"/>
                  </a:cubicBezTo>
                  <a:cubicBezTo>
                    <a:pt x="457" y="138"/>
                    <a:pt x="503" y="160"/>
                    <a:pt x="549" y="160"/>
                  </a:cubicBezTo>
                  <a:cubicBezTo>
                    <a:pt x="560" y="166"/>
                    <a:pt x="572" y="169"/>
                    <a:pt x="582" y="169"/>
                  </a:cubicBezTo>
                  <a:cubicBezTo>
                    <a:pt x="614" y="169"/>
                    <a:pt x="640" y="143"/>
                    <a:pt x="640" y="92"/>
                  </a:cubicBezTo>
                  <a:cubicBezTo>
                    <a:pt x="663" y="46"/>
                    <a:pt x="617" y="23"/>
                    <a:pt x="572" y="23"/>
                  </a:cubicBezTo>
                  <a:cubicBezTo>
                    <a:pt x="526" y="1"/>
                    <a:pt x="480"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37"/>
            <p:cNvSpPr/>
            <p:nvPr/>
          </p:nvSpPr>
          <p:spPr>
            <a:xfrm>
              <a:off x="1237850" y="1849475"/>
              <a:ext cx="20000" cy="6300"/>
            </a:xfrm>
            <a:custGeom>
              <a:avLst/>
              <a:gdLst/>
              <a:ahLst/>
              <a:cxnLst/>
              <a:rect l="l" t="t" r="r" b="b"/>
              <a:pathLst>
                <a:path w="800" h="252" extrusionOk="0">
                  <a:moveTo>
                    <a:pt x="24" y="0"/>
                  </a:moveTo>
                  <a:cubicBezTo>
                    <a:pt x="1" y="0"/>
                    <a:pt x="1" y="23"/>
                    <a:pt x="24" y="23"/>
                  </a:cubicBezTo>
                  <a:cubicBezTo>
                    <a:pt x="69" y="46"/>
                    <a:pt x="138" y="69"/>
                    <a:pt x="184" y="114"/>
                  </a:cubicBezTo>
                  <a:cubicBezTo>
                    <a:pt x="229" y="137"/>
                    <a:pt x="298" y="137"/>
                    <a:pt x="343" y="160"/>
                  </a:cubicBezTo>
                  <a:cubicBezTo>
                    <a:pt x="457" y="183"/>
                    <a:pt x="572" y="228"/>
                    <a:pt x="686" y="251"/>
                  </a:cubicBezTo>
                  <a:cubicBezTo>
                    <a:pt x="731" y="251"/>
                    <a:pt x="800" y="228"/>
                    <a:pt x="800" y="160"/>
                  </a:cubicBezTo>
                  <a:cubicBezTo>
                    <a:pt x="800" y="114"/>
                    <a:pt x="777" y="69"/>
                    <a:pt x="709" y="69"/>
                  </a:cubicBezTo>
                  <a:lnTo>
                    <a:pt x="366" y="69"/>
                  </a:lnTo>
                  <a:cubicBezTo>
                    <a:pt x="320" y="46"/>
                    <a:pt x="252" y="46"/>
                    <a:pt x="206" y="46"/>
                  </a:cubicBezTo>
                  <a:cubicBezTo>
                    <a:pt x="138" y="23"/>
                    <a:pt x="69"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37"/>
            <p:cNvSpPr/>
            <p:nvPr/>
          </p:nvSpPr>
          <p:spPr>
            <a:xfrm>
              <a:off x="1236875" y="1893750"/>
              <a:ext cx="22375" cy="9575"/>
            </a:xfrm>
            <a:custGeom>
              <a:avLst/>
              <a:gdLst/>
              <a:ahLst/>
              <a:cxnLst/>
              <a:rect l="l" t="t" r="r" b="b"/>
              <a:pathLst>
                <a:path w="895" h="383" extrusionOk="0">
                  <a:moveTo>
                    <a:pt x="21" y="0"/>
                  </a:moveTo>
                  <a:cubicBezTo>
                    <a:pt x="8" y="0"/>
                    <a:pt x="1" y="16"/>
                    <a:pt x="17" y="32"/>
                  </a:cubicBezTo>
                  <a:cubicBezTo>
                    <a:pt x="131" y="101"/>
                    <a:pt x="245" y="192"/>
                    <a:pt x="359" y="238"/>
                  </a:cubicBezTo>
                  <a:cubicBezTo>
                    <a:pt x="496" y="306"/>
                    <a:pt x="611" y="352"/>
                    <a:pt x="748" y="375"/>
                  </a:cubicBezTo>
                  <a:cubicBezTo>
                    <a:pt x="760" y="380"/>
                    <a:pt x="772" y="382"/>
                    <a:pt x="783" y="382"/>
                  </a:cubicBezTo>
                  <a:cubicBezTo>
                    <a:pt x="870" y="382"/>
                    <a:pt x="895" y="235"/>
                    <a:pt x="793" y="215"/>
                  </a:cubicBezTo>
                  <a:cubicBezTo>
                    <a:pt x="679" y="192"/>
                    <a:pt x="542" y="147"/>
                    <a:pt x="428" y="124"/>
                  </a:cubicBezTo>
                  <a:cubicBezTo>
                    <a:pt x="291" y="78"/>
                    <a:pt x="154" y="55"/>
                    <a:pt x="40" y="10"/>
                  </a:cubicBezTo>
                  <a:cubicBezTo>
                    <a:pt x="33" y="3"/>
                    <a:pt x="27"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37"/>
            <p:cNvSpPr/>
            <p:nvPr/>
          </p:nvSpPr>
          <p:spPr>
            <a:xfrm>
              <a:off x="1221425" y="1936625"/>
              <a:ext cx="20450" cy="17375"/>
            </a:xfrm>
            <a:custGeom>
              <a:avLst/>
              <a:gdLst/>
              <a:ahLst/>
              <a:cxnLst/>
              <a:rect l="l" t="t" r="r" b="b"/>
              <a:pathLst>
                <a:path w="818" h="695" extrusionOk="0">
                  <a:moveTo>
                    <a:pt x="50" y="0"/>
                  </a:moveTo>
                  <a:cubicBezTo>
                    <a:pt x="27" y="0"/>
                    <a:pt x="0" y="34"/>
                    <a:pt x="19" y="52"/>
                  </a:cubicBezTo>
                  <a:cubicBezTo>
                    <a:pt x="133" y="166"/>
                    <a:pt x="224" y="280"/>
                    <a:pt x="316" y="372"/>
                  </a:cubicBezTo>
                  <a:cubicBezTo>
                    <a:pt x="430" y="486"/>
                    <a:pt x="521" y="577"/>
                    <a:pt x="635" y="668"/>
                  </a:cubicBezTo>
                  <a:cubicBezTo>
                    <a:pt x="661" y="682"/>
                    <a:pt x="688" y="695"/>
                    <a:pt x="714" y="695"/>
                  </a:cubicBezTo>
                  <a:cubicBezTo>
                    <a:pt x="733" y="695"/>
                    <a:pt x="753" y="688"/>
                    <a:pt x="772" y="668"/>
                  </a:cubicBezTo>
                  <a:cubicBezTo>
                    <a:pt x="795" y="646"/>
                    <a:pt x="818" y="577"/>
                    <a:pt x="772" y="554"/>
                  </a:cubicBezTo>
                  <a:cubicBezTo>
                    <a:pt x="658" y="463"/>
                    <a:pt x="521" y="372"/>
                    <a:pt x="407" y="280"/>
                  </a:cubicBezTo>
                  <a:cubicBezTo>
                    <a:pt x="293" y="212"/>
                    <a:pt x="179" y="121"/>
                    <a:pt x="64" y="6"/>
                  </a:cubicBezTo>
                  <a:cubicBezTo>
                    <a:pt x="60" y="2"/>
                    <a:pt x="55"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7"/>
            <p:cNvSpPr/>
            <p:nvPr/>
          </p:nvSpPr>
          <p:spPr>
            <a:xfrm>
              <a:off x="1023300" y="1658600"/>
              <a:ext cx="18750" cy="14150"/>
            </a:xfrm>
            <a:custGeom>
              <a:avLst/>
              <a:gdLst/>
              <a:ahLst/>
              <a:cxnLst/>
              <a:rect l="l" t="t" r="r" b="b"/>
              <a:pathLst>
                <a:path w="750" h="566" extrusionOk="0">
                  <a:moveTo>
                    <a:pt x="92" y="0"/>
                  </a:moveTo>
                  <a:cubicBezTo>
                    <a:pt x="75" y="0"/>
                    <a:pt x="58" y="12"/>
                    <a:pt x="46" y="34"/>
                  </a:cubicBezTo>
                  <a:cubicBezTo>
                    <a:pt x="1" y="57"/>
                    <a:pt x="1" y="103"/>
                    <a:pt x="46" y="126"/>
                  </a:cubicBezTo>
                  <a:cubicBezTo>
                    <a:pt x="252" y="285"/>
                    <a:pt x="457" y="445"/>
                    <a:pt x="708" y="559"/>
                  </a:cubicBezTo>
                  <a:cubicBezTo>
                    <a:pt x="713" y="564"/>
                    <a:pt x="717" y="566"/>
                    <a:pt x="721" y="566"/>
                  </a:cubicBezTo>
                  <a:cubicBezTo>
                    <a:pt x="738" y="566"/>
                    <a:pt x="749" y="532"/>
                    <a:pt x="731" y="514"/>
                  </a:cubicBezTo>
                  <a:cubicBezTo>
                    <a:pt x="503" y="377"/>
                    <a:pt x="297" y="217"/>
                    <a:pt x="138" y="34"/>
                  </a:cubicBezTo>
                  <a:cubicBezTo>
                    <a:pt x="126" y="12"/>
                    <a:pt x="109"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37"/>
            <p:cNvSpPr/>
            <p:nvPr/>
          </p:nvSpPr>
          <p:spPr>
            <a:xfrm>
              <a:off x="1011900" y="1707375"/>
              <a:ext cx="21125" cy="4600"/>
            </a:xfrm>
            <a:custGeom>
              <a:avLst/>
              <a:gdLst/>
              <a:ahLst/>
              <a:cxnLst/>
              <a:rect l="l" t="t" r="r" b="b"/>
              <a:pathLst>
                <a:path w="845" h="184" extrusionOk="0">
                  <a:moveTo>
                    <a:pt x="91" y="1"/>
                  </a:moveTo>
                  <a:cubicBezTo>
                    <a:pt x="23" y="24"/>
                    <a:pt x="0" y="115"/>
                    <a:pt x="69" y="138"/>
                  </a:cubicBezTo>
                  <a:cubicBezTo>
                    <a:pt x="137" y="160"/>
                    <a:pt x="206" y="160"/>
                    <a:pt x="274" y="160"/>
                  </a:cubicBezTo>
                  <a:lnTo>
                    <a:pt x="457" y="160"/>
                  </a:lnTo>
                  <a:cubicBezTo>
                    <a:pt x="571" y="160"/>
                    <a:pt x="685" y="160"/>
                    <a:pt x="822" y="183"/>
                  </a:cubicBezTo>
                  <a:cubicBezTo>
                    <a:pt x="845" y="183"/>
                    <a:pt x="845" y="115"/>
                    <a:pt x="822" y="115"/>
                  </a:cubicBezTo>
                  <a:cubicBezTo>
                    <a:pt x="685" y="115"/>
                    <a:pt x="571" y="92"/>
                    <a:pt x="457" y="46"/>
                  </a:cubicBezTo>
                  <a:cubicBezTo>
                    <a:pt x="388" y="46"/>
                    <a:pt x="342" y="24"/>
                    <a:pt x="274" y="24"/>
                  </a:cubicBezTo>
                  <a:cubicBezTo>
                    <a:pt x="228" y="24"/>
                    <a:pt x="160"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37"/>
            <p:cNvSpPr/>
            <p:nvPr/>
          </p:nvSpPr>
          <p:spPr>
            <a:xfrm>
              <a:off x="1015325" y="1754175"/>
              <a:ext cx="18850" cy="3450"/>
            </a:xfrm>
            <a:custGeom>
              <a:avLst/>
              <a:gdLst/>
              <a:ahLst/>
              <a:cxnLst/>
              <a:rect l="l" t="t" r="r" b="b"/>
              <a:pathLst>
                <a:path w="754" h="138" extrusionOk="0">
                  <a:moveTo>
                    <a:pt x="69" y="0"/>
                  </a:moveTo>
                  <a:cubicBezTo>
                    <a:pt x="0" y="0"/>
                    <a:pt x="0" y="92"/>
                    <a:pt x="69" y="114"/>
                  </a:cubicBezTo>
                  <a:cubicBezTo>
                    <a:pt x="114" y="114"/>
                    <a:pt x="183" y="137"/>
                    <a:pt x="228" y="137"/>
                  </a:cubicBezTo>
                  <a:lnTo>
                    <a:pt x="388" y="137"/>
                  </a:lnTo>
                  <a:cubicBezTo>
                    <a:pt x="502" y="137"/>
                    <a:pt x="616" y="137"/>
                    <a:pt x="708" y="114"/>
                  </a:cubicBezTo>
                  <a:cubicBezTo>
                    <a:pt x="753" y="114"/>
                    <a:pt x="730" y="46"/>
                    <a:pt x="708" y="46"/>
                  </a:cubicBezTo>
                  <a:cubicBezTo>
                    <a:pt x="594" y="46"/>
                    <a:pt x="502" y="46"/>
                    <a:pt x="388" y="23"/>
                  </a:cubicBezTo>
                  <a:lnTo>
                    <a:pt x="228" y="23"/>
                  </a:lnTo>
                  <a:cubicBezTo>
                    <a:pt x="183" y="0"/>
                    <a:pt x="137"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37"/>
            <p:cNvSpPr/>
            <p:nvPr/>
          </p:nvSpPr>
          <p:spPr>
            <a:xfrm>
              <a:off x="1013600" y="1797275"/>
              <a:ext cx="20575" cy="3725"/>
            </a:xfrm>
            <a:custGeom>
              <a:avLst/>
              <a:gdLst/>
              <a:ahLst/>
              <a:cxnLst/>
              <a:rect l="l" t="t" r="r" b="b"/>
              <a:pathLst>
                <a:path w="823" h="149" extrusionOk="0">
                  <a:moveTo>
                    <a:pt x="143" y="1"/>
                  </a:moveTo>
                  <a:cubicBezTo>
                    <a:pt x="125" y="1"/>
                    <a:pt x="107" y="3"/>
                    <a:pt x="92" y="11"/>
                  </a:cubicBezTo>
                  <a:cubicBezTo>
                    <a:pt x="23" y="11"/>
                    <a:pt x="1" y="102"/>
                    <a:pt x="69" y="125"/>
                  </a:cubicBezTo>
                  <a:cubicBezTo>
                    <a:pt x="138" y="148"/>
                    <a:pt x="206" y="148"/>
                    <a:pt x="252" y="148"/>
                  </a:cubicBezTo>
                  <a:lnTo>
                    <a:pt x="434" y="148"/>
                  </a:lnTo>
                  <a:cubicBezTo>
                    <a:pt x="548" y="148"/>
                    <a:pt x="663" y="125"/>
                    <a:pt x="777" y="102"/>
                  </a:cubicBezTo>
                  <a:cubicBezTo>
                    <a:pt x="822" y="102"/>
                    <a:pt x="822" y="34"/>
                    <a:pt x="777" y="34"/>
                  </a:cubicBezTo>
                  <a:lnTo>
                    <a:pt x="434" y="34"/>
                  </a:lnTo>
                  <a:cubicBezTo>
                    <a:pt x="366" y="34"/>
                    <a:pt x="320" y="11"/>
                    <a:pt x="252" y="11"/>
                  </a:cubicBezTo>
                  <a:cubicBezTo>
                    <a:pt x="221" y="11"/>
                    <a:pt x="18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37"/>
            <p:cNvSpPr/>
            <p:nvPr/>
          </p:nvSpPr>
          <p:spPr>
            <a:xfrm>
              <a:off x="1013600" y="1843200"/>
              <a:ext cx="21150" cy="4425"/>
            </a:xfrm>
            <a:custGeom>
              <a:avLst/>
              <a:gdLst/>
              <a:ahLst/>
              <a:cxnLst/>
              <a:rect l="l" t="t" r="r" b="b"/>
              <a:pathLst>
                <a:path w="846" h="177" extrusionOk="0">
                  <a:moveTo>
                    <a:pt x="822" y="0"/>
                  </a:moveTo>
                  <a:cubicBezTo>
                    <a:pt x="708" y="0"/>
                    <a:pt x="571" y="23"/>
                    <a:pt x="457" y="23"/>
                  </a:cubicBezTo>
                  <a:cubicBezTo>
                    <a:pt x="434" y="31"/>
                    <a:pt x="414" y="33"/>
                    <a:pt x="395" y="33"/>
                  </a:cubicBezTo>
                  <a:cubicBezTo>
                    <a:pt x="356" y="33"/>
                    <a:pt x="320" y="23"/>
                    <a:pt x="274" y="23"/>
                  </a:cubicBezTo>
                  <a:cubicBezTo>
                    <a:pt x="229" y="23"/>
                    <a:pt x="183" y="13"/>
                    <a:pt x="138" y="13"/>
                  </a:cubicBezTo>
                  <a:cubicBezTo>
                    <a:pt x="115" y="13"/>
                    <a:pt x="92" y="15"/>
                    <a:pt x="69" y="23"/>
                  </a:cubicBezTo>
                  <a:cubicBezTo>
                    <a:pt x="1" y="46"/>
                    <a:pt x="1" y="137"/>
                    <a:pt x="69" y="160"/>
                  </a:cubicBezTo>
                  <a:cubicBezTo>
                    <a:pt x="103" y="171"/>
                    <a:pt x="138" y="177"/>
                    <a:pt x="172" y="177"/>
                  </a:cubicBezTo>
                  <a:cubicBezTo>
                    <a:pt x="206" y="177"/>
                    <a:pt x="240" y="171"/>
                    <a:pt x="274" y="160"/>
                  </a:cubicBezTo>
                  <a:cubicBezTo>
                    <a:pt x="343" y="160"/>
                    <a:pt x="411" y="137"/>
                    <a:pt x="480" y="137"/>
                  </a:cubicBezTo>
                  <a:cubicBezTo>
                    <a:pt x="594" y="114"/>
                    <a:pt x="731" y="69"/>
                    <a:pt x="845" y="23"/>
                  </a:cubicBezTo>
                  <a:cubicBezTo>
                    <a:pt x="845" y="0"/>
                    <a:pt x="845"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37"/>
            <p:cNvSpPr/>
            <p:nvPr/>
          </p:nvSpPr>
          <p:spPr>
            <a:xfrm>
              <a:off x="1015875" y="1887050"/>
              <a:ext cx="22125" cy="6375"/>
            </a:xfrm>
            <a:custGeom>
              <a:avLst/>
              <a:gdLst/>
              <a:ahLst/>
              <a:cxnLst/>
              <a:rect l="l" t="t" r="r" b="b"/>
              <a:pathLst>
                <a:path w="885" h="255" extrusionOk="0">
                  <a:moveTo>
                    <a:pt x="800" y="1"/>
                  </a:moveTo>
                  <a:cubicBezTo>
                    <a:pt x="793" y="1"/>
                    <a:pt x="785" y="2"/>
                    <a:pt x="777" y="4"/>
                  </a:cubicBezTo>
                  <a:cubicBezTo>
                    <a:pt x="663" y="26"/>
                    <a:pt x="549" y="72"/>
                    <a:pt x="435" y="72"/>
                  </a:cubicBezTo>
                  <a:cubicBezTo>
                    <a:pt x="298" y="95"/>
                    <a:pt x="183" y="72"/>
                    <a:pt x="69" y="118"/>
                  </a:cubicBezTo>
                  <a:cubicBezTo>
                    <a:pt x="24" y="118"/>
                    <a:pt x="1" y="163"/>
                    <a:pt x="1" y="186"/>
                  </a:cubicBezTo>
                  <a:cubicBezTo>
                    <a:pt x="24" y="232"/>
                    <a:pt x="47" y="255"/>
                    <a:pt x="92" y="255"/>
                  </a:cubicBezTo>
                  <a:cubicBezTo>
                    <a:pt x="161" y="255"/>
                    <a:pt x="229" y="255"/>
                    <a:pt x="275" y="232"/>
                  </a:cubicBezTo>
                  <a:cubicBezTo>
                    <a:pt x="343" y="232"/>
                    <a:pt x="389" y="209"/>
                    <a:pt x="457" y="186"/>
                  </a:cubicBezTo>
                  <a:cubicBezTo>
                    <a:pt x="572" y="163"/>
                    <a:pt x="708" y="141"/>
                    <a:pt x="823" y="118"/>
                  </a:cubicBezTo>
                  <a:cubicBezTo>
                    <a:pt x="885" y="97"/>
                    <a:pt x="872" y="1"/>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37"/>
            <p:cNvSpPr/>
            <p:nvPr/>
          </p:nvSpPr>
          <p:spPr>
            <a:xfrm>
              <a:off x="1022150" y="1940775"/>
              <a:ext cx="20575" cy="9725"/>
            </a:xfrm>
            <a:custGeom>
              <a:avLst/>
              <a:gdLst/>
              <a:ahLst/>
              <a:cxnLst/>
              <a:rect l="l" t="t" r="r" b="b"/>
              <a:pathLst>
                <a:path w="823" h="389" extrusionOk="0">
                  <a:moveTo>
                    <a:pt x="709" y="0"/>
                  </a:moveTo>
                  <a:cubicBezTo>
                    <a:pt x="686" y="23"/>
                    <a:pt x="663" y="23"/>
                    <a:pt x="617" y="46"/>
                  </a:cubicBezTo>
                  <a:cubicBezTo>
                    <a:pt x="572" y="69"/>
                    <a:pt x="503" y="92"/>
                    <a:pt x="435" y="114"/>
                  </a:cubicBezTo>
                  <a:cubicBezTo>
                    <a:pt x="321" y="160"/>
                    <a:pt x="184" y="206"/>
                    <a:pt x="69" y="251"/>
                  </a:cubicBezTo>
                  <a:cubicBezTo>
                    <a:pt x="1" y="297"/>
                    <a:pt x="47" y="388"/>
                    <a:pt x="115" y="388"/>
                  </a:cubicBezTo>
                  <a:cubicBezTo>
                    <a:pt x="252" y="343"/>
                    <a:pt x="389" y="297"/>
                    <a:pt x="503" y="228"/>
                  </a:cubicBezTo>
                  <a:cubicBezTo>
                    <a:pt x="572" y="206"/>
                    <a:pt x="617" y="183"/>
                    <a:pt x="686" y="137"/>
                  </a:cubicBezTo>
                  <a:cubicBezTo>
                    <a:pt x="709" y="114"/>
                    <a:pt x="777" y="92"/>
                    <a:pt x="800" y="46"/>
                  </a:cubicBezTo>
                  <a:cubicBezTo>
                    <a:pt x="800" y="23"/>
                    <a:pt x="800" y="23"/>
                    <a:pt x="823" y="23"/>
                  </a:cubicBezTo>
                  <a:cubicBezTo>
                    <a:pt x="823" y="0"/>
                    <a:pt x="823" y="0"/>
                    <a:pt x="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 name="Google Shape;1448;p37"/>
          <p:cNvGrpSpPr/>
          <p:nvPr/>
        </p:nvGrpSpPr>
        <p:grpSpPr>
          <a:xfrm>
            <a:off x="2489442" y="362301"/>
            <a:ext cx="1446506" cy="854254"/>
            <a:chOff x="-470575" y="2279200"/>
            <a:chExt cx="1105300" cy="652750"/>
          </a:xfrm>
        </p:grpSpPr>
        <p:sp>
          <p:nvSpPr>
            <p:cNvPr id="1449" name="Google Shape;1449;p37"/>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37"/>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37"/>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37"/>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37"/>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37"/>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55" name="Google Shape;1455;p37"/>
          <p:cNvSpPr/>
          <p:nvPr/>
        </p:nvSpPr>
        <p:spPr>
          <a:xfrm>
            <a:off x="4457150" y="46034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37"/>
          <p:cNvSpPr/>
          <p:nvPr/>
        </p:nvSpPr>
        <p:spPr>
          <a:xfrm>
            <a:off x="327050" y="42757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Section header 7">
  <p:cSld name="CUSTOM_11_1_1_1">
    <p:spTree>
      <p:nvGrpSpPr>
        <p:cNvPr id="1" name="Shape 1457"/>
        <p:cNvGrpSpPr/>
        <p:nvPr/>
      </p:nvGrpSpPr>
      <p:grpSpPr>
        <a:xfrm>
          <a:off x="0" y="0"/>
          <a:ext cx="0" cy="0"/>
          <a:chOff x="0" y="0"/>
          <a:chExt cx="0" cy="0"/>
        </a:xfrm>
      </p:grpSpPr>
      <p:sp>
        <p:nvSpPr>
          <p:cNvPr id="1458" name="Google Shape;1458;p38"/>
          <p:cNvSpPr txBox="1">
            <a:spLocks noGrp="1"/>
          </p:cNvSpPr>
          <p:nvPr>
            <p:ph type="title"/>
          </p:nvPr>
        </p:nvSpPr>
        <p:spPr>
          <a:xfrm>
            <a:off x="709875" y="2302488"/>
            <a:ext cx="3201900" cy="13536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5100">
                <a:solidFill>
                  <a:schemeClr val="lt2"/>
                </a:solidFill>
              </a:defRPr>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a:endParaRPr/>
          </a:p>
        </p:txBody>
      </p:sp>
      <p:sp>
        <p:nvSpPr>
          <p:cNvPr id="1459" name="Google Shape;1459;p38"/>
          <p:cNvSpPr txBox="1">
            <a:spLocks noGrp="1"/>
          </p:cNvSpPr>
          <p:nvPr>
            <p:ph type="subTitle" idx="1"/>
          </p:nvPr>
        </p:nvSpPr>
        <p:spPr>
          <a:xfrm>
            <a:off x="709875" y="4022713"/>
            <a:ext cx="3201900" cy="547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6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1460" name="Google Shape;1460;p38"/>
          <p:cNvSpPr txBox="1">
            <a:spLocks noGrp="1"/>
          </p:cNvSpPr>
          <p:nvPr>
            <p:ph type="title" idx="2" hasCustomPrompt="1"/>
          </p:nvPr>
        </p:nvSpPr>
        <p:spPr>
          <a:xfrm>
            <a:off x="652500" y="829775"/>
            <a:ext cx="1626600" cy="977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0"/>
              <a:buNone/>
              <a:defRPr sz="6900"/>
            </a:lvl1pPr>
            <a:lvl2pPr lvl="1" rtl="0">
              <a:spcBef>
                <a:spcPts val="0"/>
              </a:spcBef>
              <a:spcAft>
                <a:spcPts val="0"/>
              </a:spcAft>
              <a:buSzPts val="12000"/>
              <a:buNone/>
              <a:defRPr sz="12000"/>
            </a:lvl2pPr>
            <a:lvl3pPr lvl="2" rtl="0">
              <a:spcBef>
                <a:spcPts val="0"/>
              </a:spcBef>
              <a:spcAft>
                <a:spcPts val="0"/>
              </a:spcAft>
              <a:buSzPts val="12000"/>
              <a:buNone/>
              <a:defRPr sz="12000"/>
            </a:lvl3pPr>
            <a:lvl4pPr lvl="3" rtl="0">
              <a:spcBef>
                <a:spcPts val="0"/>
              </a:spcBef>
              <a:spcAft>
                <a:spcPts val="0"/>
              </a:spcAft>
              <a:buSzPts val="12000"/>
              <a:buNone/>
              <a:defRPr sz="12000"/>
            </a:lvl4pPr>
            <a:lvl5pPr lvl="4" rtl="0">
              <a:spcBef>
                <a:spcPts val="0"/>
              </a:spcBef>
              <a:spcAft>
                <a:spcPts val="0"/>
              </a:spcAft>
              <a:buSzPts val="12000"/>
              <a:buNone/>
              <a:defRPr sz="12000"/>
            </a:lvl5pPr>
            <a:lvl6pPr lvl="5" rtl="0">
              <a:spcBef>
                <a:spcPts val="0"/>
              </a:spcBef>
              <a:spcAft>
                <a:spcPts val="0"/>
              </a:spcAft>
              <a:buSzPts val="12000"/>
              <a:buNone/>
              <a:defRPr sz="12000"/>
            </a:lvl6pPr>
            <a:lvl7pPr lvl="6" rtl="0">
              <a:spcBef>
                <a:spcPts val="0"/>
              </a:spcBef>
              <a:spcAft>
                <a:spcPts val="0"/>
              </a:spcAft>
              <a:buSzPts val="12000"/>
              <a:buNone/>
              <a:defRPr sz="12000"/>
            </a:lvl7pPr>
            <a:lvl8pPr lvl="7" rtl="0">
              <a:spcBef>
                <a:spcPts val="0"/>
              </a:spcBef>
              <a:spcAft>
                <a:spcPts val="0"/>
              </a:spcAft>
              <a:buSzPts val="12000"/>
              <a:buNone/>
              <a:defRPr sz="12000"/>
            </a:lvl8pPr>
            <a:lvl9pPr lvl="8" rtl="0">
              <a:spcBef>
                <a:spcPts val="0"/>
              </a:spcBef>
              <a:spcAft>
                <a:spcPts val="0"/>
              </a:spcAft>
              <a:buSzPts val="12000"/>
              <a:buNone/>
              <a:defRPr sz="12000"/>
            </a:lvl9pPr>
          </a:lstStyle>
          <a:p>
            <a:r>
              <a:t>xx%</a:t>
            </a:r>
          </a:p>
        </p:txBody>
      </p:sp>
      <p:grpSp>
        <p:nvGrpSpPr>
          <p:cNvPr id="1461" name="Google Shape;1461;p38"/>
          <p:cNvGrpSpPr/>
          <p:nvPr/>
        </p:nvGrpSpPr>
        <p:grpSpPr>
          <a:xfrm>
            <a:off x="7983969" y="5"/>
            <a:ext cx="900280" cy="2838537"/>
            <a:chOff x="1011900" y="1264575"/>
            <a:chExt cx="247350" cy="779925"/>
          </a:xfrm>
        </p:grpSpPr>
        <p:sp>
          <p:nvSpPr>
            <p:cNvPr id="1462" name="Google Shape;1462;p38"/>
            <p:cNvSpPr/>
            <p:nvPr/>
          </p:nvSpPr>
          <p:spPr>
            <a:xfrm>
              <a:off x="1177950" y="1678850"/>
              <a:ext cx="34825" cy="251675"/>
            </a:xfrm>
            <a:custGeom>
              <a:avLst/>
              <a:gdLst/>
              <a:ahLst/>
              <a:cxnLst/>
              <a:rect l="l" t="t" r="r" b="b"/>
              <a:pathLst>
                <a:path w="1393" h="10067" extrusionOk="0">
                  <a:moveTo>
                    <a:pt x="0" y="0"/>
                  </a:moveTo>
                  <a:cubicBezTo>
                    <a:pt x="114" y="137"/>
                    <a:pt x="160" y="297"/>
                    <a:pt x="206" y="457"/>
                  </a:cubicBezTo>
                  <a:cubicBezTo>
                    <a:pt x="274" y="799"/>
                    <a:pt x="297" y="1142"/>
                    <a:pt x="320" y="1484"/>
                  </a:cubicBezTo>
                  <a:cubicBezTo>
                    <a:pt x="411" y="2260"/>
                    <a:pt x="480" y="3059"/>
                    <a:pt x="525" y="3835"/>
                  </a:cubicBezTo>
                  <a:cubicBezTo>
                    <a:pt x="617" y="5387"/>
                    <a:pt x="617" y="6939"/>
                    <a:pt x="525" y="8491"/>
                  </a:cubicBezTo>
                  <a:cubicBezTo>
                    <a:pt x="480" y="9016"/>
                    <a:pt x="480" y="9656"/>
                    <a:pt x="114" y="10066"/>
                  </a:cubicBezTo>
                  <a:cubicBezTo>
                    <a:pt x="160" y="10066"/>
                    <a:pt x="206" y="10044"/>
                    <a:pt x="229" y="10044"/>
                  </a:cubicBezTo>
                  <a:cubicBezTo>
                    <a:pt x="457" y="9975"/>
                    <a:pt x="685" y="9929"/>
                    <a:pt x="913" y="9838"/>
                  </a:cubicBezTo>
                  <a:cubicBezTo>
                    <a:pt x="1119" y="9747"/>
                    <a:pt x="1278" y="9610"/>
                    <a:pt x="1324" y="9404"/>
                  </a:cubicBezTo>
                  <a:cubicBezTo>
                    <a:pt x="1393" y="9176"/>
                    <a:pt x="1393" y="8971"/>
                    <a:pt x="1393" y="8743"/>
                  </a:cubicBezTo>
                  <a:cubicBezTo>
                    <a:pt x="1324" y="6597"/>
                    <a:pt x="1278" y="4429"/>
                    <a:pt x="1233" y="2283"/>
                  </a:cubicBezTo>
                  <a:cubicBezTo>
                    <a:pt x="1210" y="1872"/>
                    <a:pt x="1233" y="1438"/>
                    <a:pt x="1142" y="1028"/>
                  </a:cubicBezTo>
                  <a:cubicBezTo>
                    <a:pt x="1096" y="845"/>
                    <a:pt x="1027" y="662"/>
                    <a:pt x="890" y="503"/>
                  </a:cubicBezTo>
                  <a:cubicBezTo>
                    <a:pt x="754" y="366"/>
                    <a:pt x="571" y="252"/>
                    <a:pt x="388" y="160"/>
                  </a:cubicBezTo>
                  <a:cubicBezTo>
                    <a:pt x="274" y="92"/>
                    <a:pt x="137" y="46"/>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38"/>
            <p:cNvSpPr/>
            <p:nvPr/>
          </p:nvSpPr>
          <p:spPr>
            <a:xfrm>
              <a:off x="1102625" y="1672000"/>
              <a:ext cx="30275" cy="265375"/>
            </a:xfrm>
            <a:custGeom>
              <a:avLst/>
              <a:gdLst/>
              <a:ahLst/>
              <a:cxnLst/>
              <a:rect l="l" t="t" r="r" b="b"/>
              <a:pathLst>
                <a:path w="1211" h="10615" extrusionOk="0">
                  <a:moveTo>
                    <a:pt x="502" y="1"/>
                  </a:moveTo>
                  <a:cubicBezTo>
                    <a:pt x="411" y="46"/>
                    <a:pt x="320" y="115"/>
                    <a:pt x="251" y="183"/>
                  </a:cubicBezTo>
                  <a:cubicBezTo>
                    <a:pt x="137" y="297"/>
                    <a:pt x="114" y="480"/>
                    <a:pt x="69" y="640"/>
                  </a:cubicBezTo>
                  <a:cubicBezTo>
                    <a:pt x="0" y="1028"/>
                    <a:pt x="23" y="1416"/>
                    <a:pt x="23" y="1781"/>
                  </a:cubicBezTo>
                  <a:cubicBezTo>
                    <a:pt x="69" y="2557"/>
                    <a:pt x="114" y="3333"/>
                    <a:pt x="137" y="4132"/>
                  </a:cubicBezTo>
                  <a:cubicBezTo>
                    <a:pt x="229" y="5661"/>
                    <a:pt x="274" y="7213"/>
                    <a:pt x="343" y="8765"/>
                  </a:cubicBezTo>
                  <a:cubicBezTo>
                    <a:pt x="366" y="9153"/>
                    <a:pt x="343" y="9610"/>
                    <a:pt x="480" y="9975"/>
                  </a:cubicBezTo>
                  <a:cubicBezTo>
                    <a:pt x="594" y="10295"/>
                    <a:pt x="891" y="10523"/>
                    <a:pt x="1210" y="10614"/>
                  </a:cubicBezTo>
                  <a:cubicBezTo>
                    <a:pt x="1210" y="10181"/>
                    <a:pt x="1187" y="9747"/>
                    <a:pt x="1187" y="9336"/>
                  </a:cubicBezTo>
                  <a:cubicBezTo>
                    <a:pt x="1164" y="8514"/>
                    <a:pt x="1142" y="7693"/>
                    <a:pt x="1142" y="6871"/>
                  </a:cubicBezTo>
                  <a:cubicBezTo>
                    <a:pt x="1119" y="5912"/>
                    <a:pt x="1096" y="4954"/>
                    <a:pt x="1073" y="3995"/>
                  </a:cubicBezTo>
                  <a:cubicBezTo>
                    <a:pt x="1050" y="3128"/>
                    <a:pt x="1050" y="2283"/>
                    <a:pt x="1027" y="1416"/>
                  </a:cubicBezTo>
                  <a:cubicBezTo>
                    <a:pt x="1027" y="1119"/>
                    <a:pt x="1005" y="799"/>
                    <a:pt x="1005" y="503"/>
                  </a:cubicBezTo>
                  <a:cubicBezTo>
                    <a:pt x="1005" y="343"/>
                    <a:pt x="1005" y="160"/>
                    <a:pt x="10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38"/>
            <p:cNvSpPr/>
            <p:nvPr/>
          </p:nvSpPr>
          <p:spPr>
            <a:xfrm>
              <a:off x="1086650" y="1672575"/>
              <a:ext cx="36550" cy="265050"/>
            </a:xfrm>
            <a:custGeom>
              <a:avLst/>
              <a:gdLst/>
              <a:ahLst/>
              <a:cxnLst/>
              <a:rect l="l" t="t" r="r" b="b"/>
              <a:pathLst>
                <a:path w="1462" h="10602" extrusionOk="0">
                  <a:moveTo>
                    <a:pt x="822" y="0"/>
                  </a:moveTo>
                  <a:cubicBezTo>
                    <a:pt x="799" y="0"/>
                    <a:pt x="753" y="0"/>
                    <a:pt x="731" y="23"/>
                  </a:cubicBezTo>
                  <a:lnTo>
                    <a:pt x="708" y="23"/>
                  </a:lnTo>
                  <a:cubicBezTo>
                    <a:pt x="617" y="46"/>
                    <a:pt x="525" y="69"/>
                    <a:pt x="434" y="69"/>
                  </a:cubicBezTo>
                  <a:cubicBezTo>
                    <a:pt x="434" y="92"/>
                    <a:pt x="434" y="92"/>
                    <a:pt x="434" y="92"/>
                  </a:cubicBezTo>
                  <a:cubicBezTo>
                    <a:pt x="0" y="525"/>
                    <a:pt x="46" y="1142"/>
                    <a:pt x="46" y="1689"/>
                  </a:cubicBezTo>
                  <a:cubicBezTo>
                    <a:pt x="46" y="2465"/>
                    <a:pt x="69" y="3219"/>
                    <a:pt x="69" y="3995"/>
                  </a:cubicBezTo>
                  <a:cubicBezTo>
                    <a:pt x="92" y="5524"/>
                    <a:pt x="92" y="7076"/>
                    <a:pt x="92" y="8605"/>
                  </a:cubicBezTo>
                  <a:lnTo>
                    <a:pt x="92" y="9245"/>
                  </a:lnTo>
                  <a:cubicBezTo>
                    <a:pt x="114" y="9450"/>
                    <a:pt x="92" y="9655"/>
                    <a:pt x="137" y="9861"/>
                  </a:cubicBezTo>
                  <a:cubicBezTo>
                    <a:pt x="206" y="10180"/>
                    <a:pt x="411" y="10523"/>
                    <a:pt x="776" y="10568"/>
                  </a:cubicBezTo>
                  <a:cubicBezTo>
                    <a:pt x="776" y="10568"/>
                    <a:pt x="799" y="10591"/>
                    <a:pt x="799" y="10591"/>
                  </a:cubicBezTo>
                  <a:cubicBezTo>
                    <a:pt x="951" y="10591"/>
                    <a:pt x="1093" y="10601"/>
                    <a:pt x="1239" y="10601"/>
                  </a:cubicBezTo>
                  <a:cubicBezTo>
                    <a:pt x="1311" y="10601"/>
                    <a:pt x="1385" y="10599"/>
                    <a:pt x="1461" y="10591"/>
                  </a:cubicBezTo>
                  <a:cubicBezTo>
                    <a:pt x="1324" y="10523"/>
                    <a:pt x="1187" y="10409"/>
                    <a:pt x="1096" y="10272"/>
                  </a:cubicBezTo>
                  <a:cubicBezTo>
                    <a:pt x="890" y="9998"/>
                    <a:pt x="868" y="9633"/>
                    <a:pt x="845" y="9313"/>
                  </a:cubicBezTo>
                  <a:cubicBezTo>
                    <a:pt x="799" y="8491"/>
                    <a:pt x="753" y="7670"/>
                    <a:pt x="708" y="6848"/>
                  </a:cubicBezTo>
                  <a:cubicBezTo>
                    <a:pt x="639" y="5182"/>
                    <a:pt x="571" y="3515"/>
                    <a:pt x="502" y="1849"/>
                  </a:cubicBezTo>
                  <a:cubicBezTo>
                    <a:pt x="480" y="1416"/>
                    <a:pt x="457" y="959"/>
                    <a:pt x="548" y="525"/>
                  </a:cubicBezTo>
                  <a:cubicBezTo>
                    <a:pt x="571" y="366"/>
                    <a:pt x="617" y="160"/>
                    <a:pt x="753" y="46"/>
                  </a:cubicBezTo>
                  <a:cubicBezTo>
                    <a:pt x="776" y="23"/>
                    <a:pt x="799" y="23"/>
                    <a:pt x="8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38"/>
            <p:cNvSpPr/>
            <p:nvPr/>
          </p:nvSpPr>
          <p:spPr>
            <a:xfrm>
              <a:off x="1130575" y="1672000"/>
              <a:ext cx="29700" cy="264800"/>
            </a:xfrm>
            <a:custGeom>
              <a:avLst/>
              <a:gdLst/>
              <a:ahLst/>
              <a:cxnLst/>
              <a:rect l="l" t="t" r="r" b="b"/>
              <a:pathLst>
                <a:path w="1188" h="10592" extrusionOk="0">
                  <a:moveTo>
                    <a:pt x="1" y="1"/>
                  </a:moveTo>
                  <a:cubicBezTo>
                    <a:pt x="46" y="389"/>
                    <a:pt x="46" y="777"/>
                    <a:pt x="46" y="1165"/>
                  </a:cubicBezTo>
                  <a:cubicBezTo>
                    <a:pt x="92" y="1986"/>
                    <a:pt x="92" y="2808"/>
                    <a:pt x="115" y="3630"/>
                  </a:cubicBezTo>
                  <a:cubicBezTo>
                    <a:pt x="138" y="4588"/>
                    <a:pt x="161" y="5547"/>
                    <a:pt x="183" y="6529"/>
                  </a:cubicBezTo>
                  <a:lnTo>
                    <a:pt x="252" y="9085"/>
                  </a:lnTo>
                  <a:cubicBezTo>
                    <a:pt x="252" y="9564"/>
                    <a:pt x="275" y="10066"/>
                    <a:pt x="275" y="10569"/>
                  </a:cubicBezTo>
                  <a:cubicBezTo>
                    <a:pt x="275" y="10591"/>
                    <a:pt x="275" y="10591"/>
                    <a:pt x="275" y="10591"/>
                  </a:cubicBezTo>
                  <a:cubicBezTo>
                    <a:pt x="412" y="10591"/>
                    <a:pt x="549" y="10569"/>
                    <a:pt x="708" y="10569"/>
                  </a:cubicBezTo>
                  <a:cubicBezTo>
                    <a:pt x="708" y="10569"/>
                    <a:pt x="708" y="10546"/>
                    <a:pt x="708" y="10546"/>
                  </a:cubicBezTo>
                  <a:cubicBezTo>
                    <a:pt x="1188" y="10135"/>
                    <a:pt x="1119" y="9382"/>
                    <a:pt x="1119" y="8811"/>
                  </a:cubicBezTo>
                  <a:cubicBezTo>
                    <a:pt x="1142" y="8058"/>
                    <a:pt x="1165" y="7282"/>
                    <a:pt x="1165" y="6506"/>
                  </a:cubicBezTo>
                  <a:cubicBezTo>
                    <a:pt x="1188" y="4976"/>
                    <a:pt x="1142" y="3424"/>
                    <a:pt x="1005" y="1895"/>
                  </a:cubicBezTo>
                  <a:cubicBezTo>
                    <a:pt x="959" y="1507"/>
                    <a:pt x="937" y="1096"/>
                    <a:pt x="868" y="731"/>
                  </a:cubicBezTo>
                  <a:cubicBezTo>
                    <a:pt x="800" y="434"/>
                    <a:pt x="663" y="160"/>
                    <a:pt x="412" y="23"/>
                  </a:cubicBezTo>
                  <a:cubicBezTo>
                    <a:pt x="275" y="1"/>
                    <a:pt x="138"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38"/>
            <p:cNvSpPr/>
            <p:nvPr/>
          </p:nvSpPr>
          <p:spPr>
            <a:xfrm>
              <a:off x="1146550" y="1673150"/>
              <a:ext cx="41125" cy="261925"/>
            </a:xfrm>
            <a:custGeom>
              <a:avLst/>
              <a:gdLst/>
              <a:ahLst/>
              <a:cxnLst/>
              <a:rect l="l" t="t" r="r" b="b"/>
              <a:pathLst>
                <a:path w="1645" h="10477" extrusionOk="0">
                  <a:moveTo>
                    <a:pt x="1" y="0"/>
                  </a:moveTo>
                  <a:cubicBezTo>
                    <a:pt x="389" y="251"/>
                    <a:pt x="435" y="890"/>
                    <a:pt x="480" y="1301"/>
                  </a:cubicBezTo>
                  <a:cubicBezTo>
                    <a:pt x="572" y="2100"/>
                    <a:pt x="640" y="2899"/>
                    <a:pt x="663" y="3721"/>
                  </a:cubicBezTo>
                  <a:cubicBezTo>
                    <a:pt x="731" y="5341"/>
                    <a:pt x="708" y="6985"/>
                    <a:pt x="686" y="8605"/>
                  </a:cubicBezTo>
                  <a:cubicBezTo>
                    <a:pt x="686" y="8993"/>
                    <a:pt x="686" y="9381"/>
                    <a:pt x="640" y="9747"/>
                  </a:cubicBezTo>
                  <a:cubicBezTo>
                    <a:pt x="594" y="10020"/>
                    <a:pt x="503" y="10272"/>
                    <a:pt x="343" y="10477"/>
                  </a:cubicBezTo>
                  <a:cubicBezTo>
                    <a:pt x="480" y="10477"/>
                    <a:pt x="617" y="10454"/>
                    <a:pt x="731" y="10431"/>
                  </a:cubicBezTo>
                  <a:cubicBezTo>
                    <a:pt x="845" y="10408"/>
                    <a:pt x="937" y="10386"/>
                    <a:pt x="1028" y="10363"/>
                  </a:cubicBezTo>
                  <a:cubicBezTo>
                    <a:pt x="1028" y="10340"/>
                    <a:pt x="1051" y="10317"/>
                    <a:pt x="1074" y="10317"/>
                  </a:cubicBezTo>
                  <a:cubicBezTo>
                    <a:pt x="1530" y="9998"/>
                    <a:pt x="1530" y="9313"/>
                    <a:pt x="1576" y="8811"/>
                  </a:cubicBezTo>
                  <a:cubicBezTo>
                    <a:pt x="1599" y="8080"/>
                    <a:pt x="1644" y="7350"/>
                    <a:pt x="1644" y="6620"/>
                  </a:cubicBezTo>
                  <a:cubicBezTo>
                    <a:pt x="1644" y="5159"/>
                    <a:pt x="1599" y="3675"/>
                    <a:pt x="1462" y="2214"/>
                  </a:cubicBezTo>
                  <a:cubicBezTo>
                    <a:pt x="1439" y="1803"/>
                    <a:pt x="1393" y="1393"/>
                    <a:pt x="1348" y="982"/>
                  </a:cubicBezTo>
                  <a:cubicBezTo>
                    <a:pt x="1302" y="685"/>
                    <a:pt x="1256" y="343"/>
                    <a:pt x="982" y="183"/>
                  </a:cubicBezTo>
                  <a:cubicBezTo>
                    <a:pt x="982" y="160"/>
                    <a:pt x="982" y="160"/>
                    <a:pt x="960" y="160"/>
                  </a:cubicBezTo>
                  <a:cubicBezTo>
                    <a:pt x="800" y="114"/>
                    <a:pt x="640" y="69"/>
                    <a:pt x="457" y="46"/>
                  </a:cubicBezTo>
                  <a:cubicBezTo>
                    <a:pt x="320" y="23"/>
                    <a:pt x="161" y="23"/>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38"/>
            <p:cNvSpPr/>
            <p:nvPr/>
          </p:nvSpPr>
          <p:spPr>
            <a:xfrm>
              <a:off x="1065525" y="1676575"/>
              <a:ext cx="29700" cy="260225"/>
            </a:xfrm>
            <a:custGeom>
              <a:avLst/>
              <a:gdLst/>
              <a:ahLst/>
              <a:cxnLst/>
              <a:rect l="l" t="t" r="r" b="b"/>
              <a:pathLst>
                <a:path w="1188" h="10409" extrusionOk="0">
                  <a:moveTo>
                    <a:pt x="1028" y="0"/>
                  </a:moveTo>
                  <a:lnTo>
                    <a:pt x="1028" y="0"/>
                  </a:lnTo>
                  <a:cubicBezTo>
                    <a:pt x="800" y="69"/>
                    <a:pt x="594" y="183"/>
                    <a:pt x="434" y="343"/>
                  </a:cubicBezTo>
                  <a:cubicBezTo>
                    <a:pt x="115" y="662"/>
                    <a:pt x="69" y="1141"/>
                    <a:pt x="69" y="1575"/>
                  </a:cubicBezTo>
                  <a:cubicBezTo>
                    <a:pt x="24" y="2648"/>
                    <a:pt x="24" y="3721"/>
                    <a:pt x="1" y="4793"/>
                  </a:cubicBezTo>
                  <a:cubicBezTo>
                    <a:pt x="1" y="5866"/>
                    <a:pt x="1" y="6962"/>
                    <a:pt x="46" y="8035"/>
                  </a:cubicBezTo>
                  <a:cubicBezTo>
                    <a:pt x="46" y="8560"/>
                    <a:pt x="46" y="9085"/>
                    <a:pt x="92" y="9632"/>
                  </a:cubicBezTo>
                  <a:cubicBezTo>
                    <a:pt x="92" y="9815"/>
                    <a:pt x="115" y="10043"/>
                    <a:pt x="275" y="10180"/>
                  </a:cubicBezTo>
                  <a:cubicBezTo>
                    <a:pt x="457" y="10340"/>
                    <a:pt x="708" y="10340"/>
                    <a:pt x="937" y="10363"/>
                  </a:cubicBezTo>
                  <a:cubicBezTo>
                    <a:pt x="1005" y="10386"/>
                    <a:pt x="1096" y="10386"/>
                    <a:pt x="1188" y="10408"/>
                  </a:cubicBezTo>
                  <a:cubicBezTo>
                    <a:pt x="1096" y="10317"/>
                    <a:pt x="1005" y="10226"/>
                    <a:pt x="937" y="10089"/>
                  </a:cubicBezTo>
                  <a:cubicBezTo>
                    <a:pt x="754" y="9792"/>
                    <a:pt x="777" y="9404"/>
                    <a:pt x="754" y="9062"/>
                  </a:cubicBezTo>
                  <a:cubicBezTo>
                    <a:pt x="754" y="8240"/>
                    <a:pt x="754" y="7418"/>
                    <a:pt x="731" y="6597"/>
                  </a:cubicBezTo>
                  <a:cubicBezTo>
                    <a:pt x="731" y="4976"/>
                    <a:pt x="708" y="3333"/>
                    <a:pt x="708" y="1712"/>
                  </a:cubicBezTo>
                  <a:cubicBezTo>
                    <a:pt x="708" y="1187"/>
                    <a:pt x="640" y="434"/>
                    <a:pt x="10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38"/>
            <p:cNvSpPr/>
            <p:nvPr/>
          </p:nvSpPr>
          <p:spPr>
            <a:xfrm>
              <a:off x="1059250" y="1264575"/>
              <a:ext cx="159225" cy="779925"/>
            </a:xfrm>
            <a:custGeom>
              <a:avLst/>
              <a:gdLst/>
              <a:ahLst/>
              <a:cxnLst/>
              <a:rect l="l" t="t" r="r" b="b"/>
              <a:pathLst>
                <a:path w="6369" h="31197" extrusionOk="0">
                  <a:moveTo>
                    <a:pt x="2642" y="14673"/>
                  </a:moveTo>
                  <a:cubicBezTo>
                    <a:pt x="2657" y="14673"/>
                    <a:pt x="2676" y="14677"/>
                    <a:pt x="2694" y="14677"/>
                  </a:cubicBezTo>
                  <a:cubicBezTo>
                    <a:pt x="2854" y="14677"/>
                    <a:pt x="3014" y="14700"/>
                    <a:pt x="3173" y="14723"/>
                  </a:cubicBezTo>
                  <a:lnTo>
                    <a:pt x="3333" y="14723"/>
                  </a:lnTo>
                  <a:cubicBezTo>
                    <a:pt x="3356" y="14745"/>
                    <a:pt x="3333" y="14791"/>
                    <a:pt x="3333" y="14814"/>
                  </a:cubicBezTo>
                  <a:cubicBezTo>
                    <a:pt x="3333" y="14860"/>
                    <a:pt x="3356" y="14905"/>
                    <a:pt x="3356" y="14928"/>
                  </a:cubicBezTo>
                  <a:cubicBezTo>
                    <a:pt x="3356" y="15065"/>
                    <a:pt x="3356" y="15202"/>
                    <a:pt x="3379" y="15339"/>
                  </a:cubicBezTo>
                  <a:cubicBezTo>
                    <a:pt x="3128" y="15339"/>
                    <a:pt x="2877" y="15339"/>
                    <a:pt x="2626" y="15362"/>
                  </a:cubicBezTo>
                  <a:cubicBezTo>
                    <a:pt x="2626" y="15202"/>
                    <a:pt x="2603" y="15065"/>
                    <a:pt x="2603" y="14928"/>
                  </a:cubicBezTo>
                  <a:cubicBezTo>
                    <a:pt x="2603" y="14860"/>
                    <a:pt x="2580" y="14791"/>
                    <a:pt x="2603" y="14723"/>
                  </a:cubicBezTo>
                  <a:cubicBezTo>
                    <a:pt x="2603" y="14681"/>
                    <a:pt x="2619" y="14673"/>
                    <a:pt x="2642" y="14673"/>
                  </a:cubicBezTo>
                  <a:close/>
                  <a:moveTo>
                    <a:pt x="3630" y="15521"/>
                  </a:moveTo>
                  <a:cubicBezTo>
                    <a:pt x="3835" y="15521"/>
                    <a:pt x="4018" y="15521"/>
                    <a:pt x="4200" y="15544"/>
                  </a:cubicBezTo>
                  <a:cubicBezTo>
                    <a:pt x="4269" y="15567"/>
                    <a:pt x="4360" y="15590"/>
                    <a:pt x="4406" y="15636"/>
                  </a:cubicBezTo>
                  <a:cubicBezTo>
                    <a:pt x="4474" y="15681"/>
                    <a:pt x="4497" y="15750"/>
                    <a:pt x="4520" y="15818"/>
                  </a:cubicBezTo>
                  <a:cubicBezTo>
                    <a:pt x="4566" y="15909"/>
                    <a:pt x="4589" y="16001"/>
                    <a:pt x="4611" y="16092"/>
                  </a:cubicBezTo>
                  <a:cubicBezTo>
                    <a:pt x="4657" y="16183"/>
                    <a:pt x="4703" y="16275"/>
                    <a:pt x="4725" y="16366"/>
                  </a:cubicBezTo>
                  <a:cubicBezTo>
                    <a:pt x="4703" y="16343"/>
                    <a:pt x="4680" y="16343"/>
                    <a:pt x="4634" y="16343"/>
                  </a:cubicBezTo>
                  <a:cubicBezTo>
                    <a:pt x="4200" y="16206"/>
                    <a:pt x="3744" y="16161"/>
                    <a:pt x="3287" y="16115"/>
                  </a:cubicBezTo>
                  <a:cubicBezTo>
                    <a:pt x="3120" y="16107"/>
                    <a:pt x="2953" y="16102"/>
                    <a:pt x="2786" y="16102"/>
                  </a:cubicBezTo>
                  <a:cubicBezTo>
                    <a:pt x="2453" y="16102"/>
                    <a:pt x="2123" y="16123"/>
                    <a:pt x="1804" y="16183"/>
                  </a:cubicBezTo>
                  <a:cubicBezTo>
                    <a:pt x="1781" y="16161"/>
                    <a:pt x="1758" y="16161"/>
                    <a:pt x="1758" y="16161"/>
                  </a:cubicBezTo>
                  <a:cubicBezTo>
                    <a:pt x="1644" y="16183"/>
                    <a:pt x="1530" y="16206"/>
                    <a:pt x="1416" y="16229"/>
                  </a:cubicBezTo>
                  <a:cubicBezTo>
                    <a:pt x="1484" y="16001"/>
                    <a:pt x="1576" y="15704"/>
                    <a:pt x="1827" y="15613"/>
                  </a:cubicBezTo>
                  <a:cubicBezTo>
                    <a:pt x="2032" y="15544"/>
                    <a:pt x="2260" y="15567"/>
                    <a:pt x="2443" y="15544"/>
                  </a:cubicBezTo>
                  <a:cubicBezTo>
                    <a:pt x="2648" y="15544"/>
                    <a:pt x="2854" y="15544"/>
                    <a:pt x="3036" y="15521"/>
                  </a:cubicBezTo>
                  <a:close/>
                  <a:moveTo>
                    <a:pt x="4748" y="16571"/>
                  </a:moveTo>
                  <a:lnTo>
                    <a:pt x="4748" y="16571"/>
                  </a:lnTo>
                  <a:cubicBezTo>
                    <a:pt x="4885" y="16617"/>
                    <a:pt x="5022" y="16663"/>
                    <a:pt x="5136" y="16731"/>
                  </a:cubicBezTo>
                  <a:cubicBezTo>
                    <a:pt x="5319" y="16823"/>
                    <a:pt x="5502" y="16937"/>
                    <a:pt x="5638" y="17074"/>
                  </a:cubicBezTo>
                  <a:cubicBezTo>
                    <a:pt x="5775" y="17233"/>
                    <a:pt x="5844" y="17416"/>
                    <a:pt x="5890" y="17599"/>
                  </a:cubicBezTo>
                  <a:cubicBezTo>
                    <a:pt x="5981" y="18009"/>
                    <a:pt x="5958" y="18443"/>
                    <a:pt x="5981" y="18854"/>
                  </a:cubicBezTo>
                  <a:cubicBezTo>
                    <a:pt x="6026" y="21000"/>
                    <a:pt x="6072" y="23168"/>
                    <a:pt x="6141" y="25314"/>
                  </a:cubicBezTo>
                  <a:cubicBezTo>
                    <a:pt x="6141" y="25542"/>
                    <a:pt x="6141" y="25747"/>
                    <a:pt x="6072" y="25975"/>
                  </a:cubicBezTo>
                  <a:cubicBezTo>
                    <a:pt x="6026" y="26181"/>
                    <a:pt x="5867" y="26318"/>
                    <a:pt x="5661" y="26409"/>
                  </a:cubicBezTo>
                  <a:cubicBezTo>
                    <a:pt x="5433" y="26500"/>
                    <a:pt x="5205" y="26546"/>
                    <a:pt x="4977" y="26615"/>
                  </a:cubicBezTo>
                  <a:cubicBezTo>
                    <a:pt x="4954" y="26615"/>
                    <a:pt x="4908" y="26615"/>
                    <a:pt x="4862" y="26637"/>
                  </a:cubicBezTo>
                  <a:cubicBezTo>
                    <a:pt x="5228" y="26227"/>
                    <a:pt x="5228" y="25587"/>
                    <a:pt x="5273" y="25062"/>
                  </a:cubicBezTo>
                  <a:cubicBezTo>
                    <a:pt x="5365" y="23510"/>
                    <a:pt x="5365" y="21958"/>
                    <a:pt x="5273" y="20406"/>
                  </a:cubicBezTo>
                  <a:cubicBezTo>
                    <a:pt x="5228" y="19607"/>
                    <a:pt x="5159" y="18831"/>
                    <a:pt x="5068" y="18055"/>
                  </a:cubicBezTo>
                  <a:cubicBezTo>
                    <a:pt x="5045" y="17713"/>
                    <a:pt x="5022" y="17370"/>
                    <a:pt x="4954" y="17028"/>
                  </a:cubicBezTo>
                  <a:cubicBezTo>
                    <a:pt x="4908" y="16868"/>
                    <a:pt x="4862" y="16708"/>
                    <a:pt x="4748" y="16571"/>
                  </a:cubicBezTo>
                  <a:close/>
                  <a:moveTo>
                    <a:pt x="3493" y="16343"/>
                  </a:moveTo>
                  <a:lnTo>
                    <a:pt x="3493" y="16343"/>
                  </a:lnTo>
                  <a:cubicBezTo>
                    <a:pt x="3653" y="16366"/>
                    <a:pt x="3812" y="16366"/>
                    <a:pt x="3949" y="16389"/>
                  </a:cubicBezTo>
                  <a:cubicBezTo>
                    <a:pt x="4132" y="16412"/>
                    <a:pt x="4292" y="16457"/>
                    <a:pt x="4452" y="16503"/>
                  </a:cubicBezTo>
                  <a:cubicBezTo>
                    <a:pt x="4474" y="16503"/>
                    <a:pt x="4474" y="16503"/>
                    <a:pt x="4474" y="16526"/>
                  </a:cubicBezTo>
                  <a:cubicBezTo>
                    <a:pt x="4748" y="16686"/>
                    <a:pt x="4794" y="17028"/>
                    <a:pt x="4840" y="17325"/>
                  </a:cubicBezTo>
                  <a:cubicBezTo>
                    <a:pt x="4885" y="17736"/>
                    <a:pt x="4931" y="18146"/>
                    <a:pt x="4954" y="18557"/>
                  </a:cubicBezTo>
                  <a:cubicBezTo>
                    <a:pt x="5091" y="20018"/>
                    <a:pt x="5136" y="21502"/>
                    <a:pt x="5136" y="22963"/>
                  </a:cubicBezTo>
                  <a:cubicBezTo>
                    <a:pt x="5136" y="23693"/>
                    <a:pt x="5091" y="24423"/>
                    <a:pt x="5068" y="25154"/>
                  </a:cubicBezTo>
                  <a:cubicBezTo>
                    <a:pt x="5022" y="25656"/>
                    <a:pt x="5022" y="26341"/>
                    <a:pt x="4566" y="26660"/>
                  </a:cubicBezTo>
                  <a:cubicBezTo>
                    <a:pt x="4543" y="26660"/>
                    <a:pt x="4520" y="26683"/>
                    <a:pt x="4520" y="26706"/>
                  </a:cubicBezTo>
                  <a:cubicBezTo>
                    <a:pt x="4429" y="26729"/>
                    <a:pt x="4337" y="26751"/>
                    <a:pt x="4223" y="26774"/>
                  </a:cubicBezTo>
                  <a:cubicBezTo>
                    <a:pt x="4109" y="26797"/>
                    <a:pt x="3972" y="26820"/>
                    <a:pt x="3835" y="26820"/>
                  </a:cubicBezTo>
                  <a:cubicBezTo>
                    <a:pt x="3995" y="26615"/>
                    <a:pt x="4086" y="26363"/>
                    <a:pt x="4132" y="26090"/>
                  </a:cubicBezTo>
                  <a:cubicBezTo>
                    <a:pt x="4178" y="25724"/>
                    <a:pt x="4178" y="25336"/>
                    <a:pt x="4178" y="24948"/>
                  </a:cubicBezTo>
                  <a:cubicBezTo>
                    <a:pt x="4200" y="23328"/>
                    <a:pt x="4223" y="21684"/>
                    <a:pt x="4155" y="20064"/>
                  </a:cubicBezTo>
                  <a:cubicBezTo>
                    <a:pt x="4132" y="19242"/>
                    <a:pt x="4064" y="18443"/>
                    <a:pt x="3972" y="17644"/>
                  </a:cubicBezTo>
                  <a:cubicBezTo>
                    <a:pt x="3927" y="17233"/>
                    <a:pt x="3881" y="16594"/>
                    <a:pt x="3493" y="16343"/>
                  </a:cubicBezTo>
                  <a:close/>
                  <a:moveTo>
                    <a:pt x="1279" y="16480"/>
                  </a:moveTo>
                  <a:cubicBezTo>
                    <a:pt x="891" y="16914"/>
                    <a:pt x="959" y="17667"/>
                    <a:pt x="959" y="18192"/>
                  </a:cubicBezTo>
                  <a:cubicBezTo>
                    <a:pt x="959" y="19813"/>
                    <a:pt x="982" y="21456"/>
                    <a:pt x="982" y="23077"/>
                  </a:cubicBezTo>
                  <a:cubicBezTo>
                    <a:pt x="1005" y="23898"/>
                    <a:pt x="1005" y="24720"/>
                    <a:pt x="1005" y="25542"/>
                  </a:cubicBezTo>
                  <a:cubicBezTo>
                    <a:pt x="1028" y="25884"/>
                    <a:pt x="1005" y="26272"/>
                    <a:pt x="1188" y="26569"/>
                  </a:cubicBezTo>
                  <a:cubicBezTo>
                    <a:pt x="1256" y="26706"/>
                    <a:pt x="1347" y="26797"/>
                    <a:pt x="1439" y="26888"/>
                  </a:cubicBezTo>
                  <a:cubicBezTo>
                    <a:pt x="1347" y="26866"/>
                    <a:pt x="1279" y="26866"/>
                    <a:pt x="1188" y="26843"/>
                  </a:cubicBezTo>
                  <a:cubicBezTo>
                    <a:pt x="959" y="26820"/>
                    <a:pt x="708" y="26820"/>
                    <a:pt x="526" y="26660"/>
                  </a:cubicBezTo>
                  <a:cubicBezTo>
                    <a:pt x="366" y="26523"/>
                    <a:pt x="343" y="26295"/>
                    <a:pt x="343" y="26112"/>
                  </a:cubicBezTo>
                  <a:cubicBezTo>
                    <a:pt x="297" y="25565"/>
                    <a:pt x="297" y="25040"/>
                    <a:pt x="297" y="24515"/>
                  </a:cubicBezTo>
                  <a:cubicBezTo>
                    <a:pt x="252" y="23442"/>
                    <a:pt x="252" y="22346"/>
                    <a:pt x="252" y="21273"/>
                  </a:cubicBezTo>
                  <a:cubicBezTo>
                    <a:pt x="275" y="20201"/>
                    <a:pt x="275" y="19128"/>
                    <a:pt x="320" y="18055"/>
                  </a:cubicBezTo>
                  <a:cubicBezTo>
                    <a:pt x="320" y="17621"/>
                    <a:pt x="366" y="17142"/>
                    <a:pt x="685" y="16823"/>
                  </a:cubicBezTo>
                  <a:cubicBezTo>
                    <a:pt x="845" y="16663"/>
                    <a:pt x="1051" y="16549"/>
                    <a:pt x="1279" y="16480"/>
                  </a:cubicBezTo>
                  <a:close/>
                  <a:moveTo>
                    <a:pt x="2854" y="16298"/>
                  </a:moveTo>
                  <a:cubicBezTo>
                    <a:pt x="2991" y="16298"/>
                    <a:pt x="3128" y="16298"/>
                    <a:pt x="3265" y="16320"/>
                  </a:cubicBezTo>
                  <a:cubicBezTo>
                    <a:pt x="3516" y="16457"/>
                    <a:pt x="3653" y="16731"/>
                    <a:pt x="3721" y="17028"/>
                  </a:cubicBezTo>
                  <a:cubicBezTo>
                    <a:pt x="3790" y="17393"/>
                    <a:pt x="3812" y="17804"/>
                    <a:pt x="3858" y="18192"/>
                  </a:cubicBezTo>
                  <a:cubicBezTo>
                    <a:pt x="3995" y="19721"/>
                    <a:pt x="4041" y="21273"/>
                    <a:pt x="4018" y="22803"/>
                  </a:cubicBezTo>
                  <a:cubicBezTo>
                    <a:pt x="4018" y="23579"/>
                    <a:pt x="3995" y="24355"/>
                    <a:pt x="3972" y="25108"/>
                  </a:cubicBezTo>
                  <a:cubicBezTo>
                    <a:pt x="3972" y="25679"/>
                    <a:pt x="4041" y="26432"/>
                    <a:pt x="3561" y="26843"/>
                  </a:cubicBezTo>
                  <a:cubicBezTo>
                    <a:pt x="3561" y="26843"/>
                    <a:pt x="3561" y="26866"/>
                    <a:pt x="3561" y="26866"/>
                  </a:cubicBezTo>
                  <a:cubicBezTo>
                    <a:pt x="3402" y="26866"/>
                    <a:pt x="3265" y="26888"/>
                    <a:pt x="3128" y="26888"/>
                  </a:cubicBezTo>
                  <a:cubicBezTo>
                    <a:pt x="3128" y="26888"/>
                    <a:pt x="3128" y="26888"/>
                    <a:pt x="3128" y="26866"/>
                  </a:cubicBezTo>
                  <a:cubicBezTo>
                    <a:pt x="3128" y="26363"/>
                    <a:pt x="3105" y="25861"/>
                    <a:pt x="3105" y="25382"/>
                  </a:cubicBezTo>
                  <a:lnTo>
                    <a:pt x="3036" y="22826"/>
                  </a:lnTo>
                  <a:cubicBezTo>
                    <a:pt x="3014" y="21844"/>
                    <a:pt x="2991" y="20885"/>
                    <a:pt x="2968" y="19927"/>
                  </a:cubicBezTo>
                  <a:cubicBezTo>
                    <a:pt x="2945" y="19105"/>
                    <a:pt x="2945" y="18283"/>
                    <a:pt x="2899" y="17462"/>
                  </a:cubicBezTo>
                  <a:cubicBezTo>
                    <a:pt x="2899" y="17074"/>
                    <a:pt x="2899" y="16686"/>
                    <a:pt x="2854" y="16298"/>
                  </a:cubicBezTo>
                  <a:close/>
                  <a:moveTo>
                    <a:pt x="2762" y="16298"/>
                  </a:moveTo>
                  <a:cubicBezTo>
                    <a:pt x="2740" y="16457"/>
                    <a:pt x="2740" y="16640"/>
                    <a:pt x="2740" y="16800"/>
                  </a:cubicBezTo>
                  <a:cubicBezTo>
                    <a:pt x="2740" y="17096"/>
                    <a:pt x="2762" y="17416"/>
                    <a:pt x="2762" y="17713"/>
                  </a:cubicBezTo>
                  <a:cubicBezTo>
                    <a:pt x="2785" y="18580"/>
                    <a:pt x="2785" y="19425"/>
                    <a:pt x="2808" y="20292"/>
                  </a:cubicBezTo>
                  <a:cubicBezTo>
                    <a:pt x="2831" y="21251"/>
                    <a:pt x="2854" y="22209"/>
                    <a:pt x="2877" y="23168"/>
                  </a:cubicBezTo>
                  <a:cubicBezTo>
                    <a:pt x="2877" y="23990"/>
                    <a:pt x="2899" y="24811"/>
                    <a:pt x="2922" y="25633"/>
                  </a:cubicBezTo>
                  <a:cubicBezTo>
                    <a:pt x="2922" y="26044"/>
                    <a:pt x="2945" y="26478"/>
                    <a:pt x="2945" y="26911"/>
                  </a:cubicBezTo>
                  <a:cubicBezTo>
                    <a:pt x="2626" y="26820"/>
                    <a:pt x="2329" y="26592"/>
                    <a:pt x="2215" y="26272"/>
                  </a:cubicBezTo>
                  <a:cubicBezTo>
                    <a:pt x="2078" y="25907"/>
                    <a:pt x="2101" y="25450"/>
                    <a:pt x="2078" y="25062"/>
                  </a:cubicBezTo>
                  <a:cubicBezTo>
                    <a:pt x="2009" y="23510"/>
                    <a:pt x="1964" y="21958"/>
                    <a:pt x="1872" y="20429"/>
                  </a:cubicBezTo>
                  <a:cubicBezTo>
                    <a:pt x="1849" y="19630"/>
                    <a:pt x="1804" y="18854"/>
                    <a:pt x="1758" y="18078"/>
                  </a:cubicBezTo>
                  <a:cubicBezTo>
                    <a:pt x="1758" y="17713"/>
                    <a:pt x="1735" y="17325"/>
                    <a:pt x="1804" y="16937"/>
                  </a:cubicBezTo>
                  <a:cubicBezTo>
                    <a:pt x="1849" y="16777"/>
                    <a:pt x="1872" y="16594"/>
                    <a:pt x="1986" y="16480"/>
                  </a:cubicBezTo>
                  <a:cubicBezTo>
                    <a:pt x="2055" y="16412"/>
                    <a:pt x="2146" y="16343"/>
                    <a:pt x="2237" y="16298"/>
                  </a:cubicBezTo>
                  <a:close/>
                  <a:moveTo>
                    <a:pt x="1918" y="16320"/>
                  </a:moveTo>
                  <a:cubicBezTo>
                    <a:pt x="1895" y="16343"/>
                    <a:pt x="1872" y="16343"/>
                    <a:pt x="1849" y="16366"/>
                  </a:cubicBezTo>
                  <a:cubicBezTo>
                    <a:pt x="1735" y="16480"/>
                    <a:pt x="1667" y="16686"/>
                    <a:pt x="1644" y="16845"/>
                  </a:cubicBezTo>
                  <a:cubicBezTo>
                    <a:pt x="1553" y="17279"/>
                    <a:pt x="1576" y="17736"/>
                    <a:pt x="1598" y="18169"/>
                  </a:cubicBezTo>
                  <a:cubicBezTo>
                    <a:pt x="1667" y="19835"/>
                    <a:pt x="1735" y="21502"/>
                    <a:pt x="1804" y="23168"/>
                  </a:cubicBezTo>
                  <a:cubicBezTo>
                    <a:pt x="1849" y="23990"/>
                    <a:pt x="1895" y="24811"/>
                    <a:pt x="1941" y="25633"/>
                  </a:cubicBezTo>
                  <a:cubicBezTo>
                    <a:pt x="1964" y="25953"/>
                    <a:pt x="1986" y="26318"/>
                    <a:pt x="2192" y="26592"/>
                  </a:cubicBezTo>
                  <a:cubicBezTo>
                    <a:pt x="2283" y="26729"/>
                    <a:pt x="2420" y="26843"/>
                    <a:pt x="2557" y="26911"/>
                  </a:cubicBezTo>
                  <a:cubicBezTo>
                    <a:pt x="2481" y="26919"/>
                    <a:pt x="2407" y="26921"/>
                    <a:pt x="2335" y="26921"/>
                  </a:cubicBezTo>
                  <a:cubicBezTo>
                    <a:pt x="2189" y="26921"/>
                    <a:pt x="2047" y="26911"/>
                    <a:pt x="1895" y="26911"/>
                  </a:cubicBezTo>
                  <a:cubicBezTo>
                    <a:pt x="1895" y="26911"/>
                    <a:pt x="1872" y="26888"/>
                    <a:pt x="1872" y="26888"/>
                  </a:cubicBezTo>
                  <a:cubicBezTo>
                    <a:pt x="1507" y="26843"/>
                    <a:pt x="1302" y="26500"/>
                    <a:pt x="1233" y="26181"/>
                  </a:cubicBezTo>
                  <a:cubicBezTo>
                    <a:pt x="1188" y="25975"/>
                    <a:pt x="1210" y="25770"/>
                    <a:pt x="1188" y="25565"/>
                  </a:cubicBezTo>
                  <a:cubicBezTo>
                    <a:pt x="1188" y="25359"/>
                    <a:pt x="1188" y="25131"/>
                    <a:pt x="1188" y="24925"/>
                  </a:cubicBezTo>
                  <a:cubicBezTo>
                    <a:pt x="1188" y="23396"/>
                    <a:pt x="1188" y="21844"/>
                    <a:pt x="1165" y="20315"/>
                  </a:cubicBezTo>
                  <a:cubicBezTo>
                    <a:pt x="1165" y="19539"/>
                    <a:pt x="1142" y="18785"/>
                    <a:pt x="1142" y="18009"/>
                  </a:cubicBezTo>
                  <a:cubicBezTo>
                    <a:pt x="1142" y="17462"/>
                    <a:pt x="1096" y="16845"/>
                    <a:pt x="1530" y="16412"/>
                  </a:cubicBezTo>
                  <a:cubicBezTo>
                    <a:pt x="1530" y="16412"/>
                    <a:pt x="1530" y="16412"/>
                    <a:pt x="1530" y="16389"/>
                  </a:cubicBezTo>
                  <a:cubicBezTo>
                    <a:pt x="1621" y="16389"/>
                    <a:pt x="1713" y="16366"/>
                    <a:pt x="1804" y="16343"/>
                  </a:cubicBezTo>
                  <a:lnTo>
                    <a:pt x="1827" y="16343"/>
                  </a:lnTo>
                  <a:cubicBezTo>
                    <a:pt x="1872" y="16320"/>
                    <a:pt x="1895" y="16320"/>
                    <a:pt x="1918" y="16320"/>
                  </a:cubicBezTo>
                  <a:close/>
                  <a:moveTo>
                    <a:pt x="5387" y="26751"/>
                  </a:moveTo>
                  <a:lnTo>
                    <a:pt x="5387" y="26751"/>
                  </a:lnTo>
                  <a:cubicBezTo>
                    <a:pt x="5342" y="27094"/>
                    <a:pt x="5159" y="27391"/>
                    <a:pt x="4908" y="27619"/>
                  </a:cubicBezTo>
                  <a:cubicBezTo>
                    <a:pt x="4399" y="28088"/>
                    <a:pt x="3689" y="28172"/>
                    <a:pt x="3023" y="28172"/>
                  </a:cubicBezTo>
                  <a:cubicBezTo>
                    <a:pt x="2912" y="28172"/>
                    <a:pt x="2802" y="28170"/>
                    <a:pt x="2694" y="28167"/>
                  </a:cubicBezTo>
                  <a:cubicBezTo>
                    <a:pt x="2489" y="28167"/>
                    <a:pt x="2283" y="28167"/>
                    <a:pt x="2101" y="28098"/>
                  </a:cubicBezTo>
                  <a:cubicBezTo>
                    <a:pt x="1941" y="28053"/>
                    <a:pt x="1804" y="27961"/>
                    <a:pt x="1690" y="27847"/>
                  </a:cubicBezTo>
                  <a:cubicBezTo>
                    <a:pt x="1530" y="27642"/>
                    <a:pt x="1416" y="27368"/>
                    <a:pt x="1324" y="27094"/>
                  </a:cubicBezTo>
                  <a:lnTo>
                    <a:pt x="1324" y="27094"/>
                  </a:lnTo>
                  <a:cubicBezTo>
                    <a:pt x="1484" y="27117"/>
                    <a:pt x="1667" y="27140"/>
                    <a:pt x="1827" y="27140"/>
                  </a:cubicBezTo>
                  <a:cubicBezTo>
                    <a:pt x="2053" y="27154"/>
                    <a:pt x="2281" y="27161"/>
                    <a:pt x="2508" y="27161"/>
                  </a:cubicBezTo>
                  <a:cubicBezTo>
                    <a:pt x="3360" y="27161"/>
                    <a:pt x="4217" y="27059"/>
                    <a:pt x="5045" y="26843"/>
                  </a:cubicBezTo>
                  <a:cubicBezTo>
                    <a:pt x="5159" y="26820"/>
                    <a:pt x="5273" y="26774"/>
                    <a:pt x="5387" y="26751"/>
                  </a:cubicBezTo>
                  <a:close/>
                  <a:moveTo>
                    <a:pt x="4589" y="28075"/>
                  </a:moveTo>
                  <a:lnTo>
                    <a:pt x="4589" y="28075"/>
                  </a:lnTo>
                  <a:cubicBezTo>
                    <a:pt x="4566" y="28235"/>
                    <a:pt x="4566" y="28395"/>
                    <a:pt x="4566" y="28555"/>
                  </a:cubicBezTo>
                  <a:cubicBezTo>
                    <a:pt x="4543" y="28714"/>
                    <a:pt x="4566" y="28943"/>
                    <a:pt x="4452" y="29080"/>
                  </a:cubicBezTo>
                  <a:cubicBezTo>
                    <a:pt x="4315" y="29194"/>
                    <a:pt x="4086" y="29194"/>
                    <a:pt x="3927" y="29217"/>
                  </a:cubicBezTo>
                  <a:cubicBezTo>
                    <a:pt x="3721" y="29262"/>
                    <a:pt x="3516" y="29285"/>
                    <a:pt x="3310" y="29308"/>
                  </a:cubicBezTo>
                  <a:cubicBezTo>
                    <a:pt x="3219" y="29319"/>
                    <a:pt x="3122" y="29325"/>
                    <a:pt x="3022" y="29325"/>
                  </a:cubicBezTo>
                  <a:cubicBezTo>
                    <a:pt x="2922" y="29325"/>
                    <a:pt x="2820" y="29319"/>
                    <a:pt x="2717" y="29308"/>
                  </a:cubicBezTo>
                  <a:cubicBezTo>
                    <a:pt x="2671" y="29308"/>
                    <a:pt x="2616" y="29310"/>
                    <a:pt x="2558" y="29310"/>
                  </a:cubicBezTo>
                  <a:cubicBezTo>
                    <a:pt x="2414" y="29310"/>
                    <a:pt x="2251" y="29298"/>
                    <a:pt x="2169" y="29217"/>
                  </a:cubicBezTo>
                  <a:cubicBezTo>
                    <a:pt x="2055" y="29102"/>
                    <a:pt x="2055" y="28920"/>
                    <a:pt x="2055" y="28783"/>
                  </a:cubicBezTo>
                  <a:cubicBezTo>
                    <a:pt x="2055" y="28646"/>
                    <a:pt x="2032" y="28486"/>
                    <a:pt x="2032" y="28349"/>
                  </a:cubicBezTo>
                  <a:lnTo>
                    <a:pt x="2032" y="28349"/>
                  </a:lnTo>
                  <a:cubicBezTo>
                    <a:pt x="2183" y="28390"/>
                    <a:pt x="2342" y="28399"/>
                    <a:pt x="2504" y="28399"/>
                  </a:cubicBezTo>
                  <a:cubicBezTo>
                    <a:pt x="2612" y="28399"/>
                    <a:pt x="2721" y="28395"/>
                    <a:pt x="2831" y="28395"/>
                  </a:cubicBezTo>
                  <a:cubicBezTo>
                    <a:pt x="2929" y="28400"/>
                    <a:pt x="3027" y="28403"/>
                    <a:pt x="3126" y="28403"/>
                  </a:cubicBezTo>
                  <a:cubicBezTo>
                    <a:pt x="3484" y="28403"/>
                    <a:pt x="3842" y="28365"/>
                    <a:pt x="4200" y="28258"/>
                  </a:cubicBezTo>
                  <a:cubicBezTo>
                    <a:pt x="4337" y="28212"/>
                    <a:pt x="4452" y="28144"/>
                    <a:pt x="4589" y="28075"/>
                  </a:cubicBezTo>
                  <a:close/>
                  <a:moveTo>
                    <a:pt x="2854" y="0"/>
                  </a:moveTo>
                  <a:cubicBezTo>
                    <a:pt x="2854" y="982"/>
                    <a:pt x="2877" y="11322"/>
                    <a:pt x="2877" y="12303"/>
                  </a:cubicBezTo>
                  <a:cubicBezTo>
                    <a:pt x="2899" y="12851"/>
                    <a:pt x="2899" y="13399"/>
                    <a:pt x="2899" y="13947"/>
                  </a:cubicBezTo>
                  <a:cubicBezTo>
                    <a:pt x="2899" y="14106"/>
                    <a:pt x="2899" y="14266"/>
                    <a:pt x="2922" y="14449"/>
                  </a:cubicBezTo>
                  <a:cubicBezTo>
                    <a:pt x="2922" y="14472"/>
                    <a:pt x="2922" y="14494"/>
                    <a:pt x="2922" y="14517"/>
                  </a:cubicBezTo>
                  <a:lnTo>
                    <a:pt x="2854" y="14517"/>
                  </a:lnTo>
                  <a:cubicBezTo>
                    <a:pt x="2808" y="14517"/>
                    <a:pt x="2742" y="14507"/>
                    <a:pt x="2683" y="14507"/>
                  </a:cubicBezTo>
                  <a:cubicBezTo>
                    <a:pt x="2653" y="14507"/>
                    <a:pt x="2626" y="14510"/>
                    <a:pt x="2603" y="14517"/>
                  </a:cubicBezTo>
                  <a:cubicBezTo>
                    <a:pt x="2397" y="14563"/>
                    <a:pt x="2420" y="14768"/>
                    <a:pt x="2443" y="14905"/>
                  </a:cubicBezTo>
                  <a:cubicBezTo>
                    <a:pt x="2443" y="15065"/>
                    <a:pt x="2443" y="15202"/>
                    <a:pt x="2466" y="15362"/>
                  </a:cubicBezTo>
                  <a:lnTo>
                    <a:pt x="2420" y="15362"/>
                  </a:lnTo>
                  <a:cubicBezTo>
                    <a:pt x="2101" y="15385"/>
                    <a:pt x="1758" y="15362"/>
                    <a:pt x="1530" y="15590"/>
                  </a:cubicBezTo>
                  <a:cubicBezTo>
                    <a:pt x="1347" y="15773"/>
                    <a:pt x="1256" y="16046"/>
                    <a:pt x="1210" y="16298"/>
                  </a:cubicBezTo>
                  <a:cubicBezTo>
                    <a:pt x="1165" y="16320"/>
                    <a:pt x="1142" y="16320"/>
                    <a:pt x="1119" y="16320"/>
                  </a:cubicBezTo>
                  <a:cubicBezTo>
                    <a:pt x="708" y="16480"/>
                    <a:pt x="389" y="16754"/>
                    <a:pt x="229" y="17165"/>
                  </a:cubicBezTo>
                  <a:cubicBezTo>
                    <a:pt x="69" y="17621"/>
                    <a:pt x="92" y="18169"/>
                    <a:pt x="69" y="18649"/>
                  </a:cubicBezTo>
                  <a:cubicBezTo>
                    <a:pt x="23" y="19790"/>
                    <a:pt x="1" y="20931"/>
                    <a:pt x="1" y="22072"/>
                  </a:cubicBezTo>
                  <a:cubicBezTo>
                    <a:pt x="23" y="23214"/>
                    <a:pt x="46" y="24378"/>
                    <a:pt x="69" y="25519"/>
                  </a:cubicBezTo>
                  <a:cubicBezTo>
                    <a:pt x="92" y="25770"/>
                    <a:pt x="92" y="26044"/>
                    <a:pt x="115" y="26295"/>
                  </a:cubicBezTo>
                  <a:cubicBezTo>
                    <a:pt x="160" y="26500"/>
                    <a:pt x="229" y="26706"/>
                    <a:pt x="389" y="26843"/>
                  </a:cubicBezTo>
                  <a:cubicBezTo>
                    <a:pt x="571" y="27003"/>
                    <a:pt x="800" y="27025"/>
                    <a:pt x="1028" y="27071"/>
                  </a:cubicBezTo>
                  <a:lnTo>
                    <a:pt x="1051" y="27071"/>
                  </a:lnTo>
                  <a:cubicBezTo>
                    <a:pt x="1165" y="27436"/>
                    <a:pt x="1324" y="27847"/>
                    <a:pt x="1621" y="28121"/>
                  </a:cubicBezTo>
                  <a:cubicBezTo>
                    <a:pt x="1690" y="28189"/>
                    <a:pt x="1781" y="28235"/>
                    <a:pt x="1849" y="28258"/>
                  </a:cubicBezTo>
                  <a:cubicBezTo>
                    <a:pt x="1849" y="28463"/>
                    <a:pt x="1872" y="28646"/>
                    <a:pt x="1872" y="28829"/>
                  </a:cubicBezTo>
                  <a:cubicBezTo>
                    <a:pt x="1872" y="28966"/>
                    <a:pt x="1895" y="29125"/>
                    <a:pt x="1964" y="29239"/>
                  </a:cubicBezTo>
                  <a:cubicBezTo>
                    <a:pt x="2055" y="29354"/>
                    <a:pt x="2169" y="29422"/>
                    <a:pt x="2306" y="29445"/>
                  </a:cubicBezTo>
                  <a:cubicBezTo>
                    <a:pt x="2306" y="29491"/>
                    <a:pt x="2306" y="29536"/>
                    <a:pt x="2306" y="29605"/>
                  </a:cubicBezTo>
                  <a:cubicBezTo>
                    <a:pt x="2306" y="29650"/>
                    <a:pt x="2306" y="29719"/>
                    <a:pt x="2306" y="29764"/>
                  </a:cubicBezTo>
                  <a:cubicBezTo>
                    <a:pt x="2306" y="29901"/>
                    <a:pt x="2306" y="30016"/>
                    <a:pt x="2329" y="30152"/>
                  </a:cubicBezTo>
                  <a:cubicBezTo>
                    <a:pt x="2329" y="30267"/>
                    <a:pt x="2329" y="30404"/>
                    <a:pt x="2352" y="30518"/>
                  </a:cubicBezTo>
                  <a:cubicBezTo>
                    <a:pt x="2352" y="30632"/>
                    <a:pt x="2397" y="30746"/>
                    <a:pt x="2420" y="30883"/>
                  </a:cubicBezTo>
                  <a:cubicBezTo>
                    <a:pt x="2420" y="30883"/>
                    <a:pt x="2420" y="30883"/>
                    <a:pt x="2420" y="30860"/>
                  </a:cubicBezTo>
                  <a:cubicBezTo>
                    <a:pt x="2420" y="30746"/>
                    <a:pt x="2443" y="30632"/>
                    <a:pt x="2443" y="30495"/>
                  </a:cubicBezTo>
                  <a:cubicBezTo>
                    <a:pt x="2443" y="30381"/>
                    <a:pt x="2420" y="30244"/>
                    <a:pt x="2420" y="30130"/>
                  </a:cubicBezTo>
                  <a:cubicBezTo>
                    <a:pt x="2420" y="30016"/>
                    <a:pt x="2420" y="29901"/>
                    <a:pt x="2420" y="29764"/>
                  </a:cubicBezTo>
                  <a:cubicBezTo>
                    <a:pt x="2420" y="29719"/>
                    <a:pt x="2420" y="29650"/>
                    <a:pt x="2443" y="29582"/>
                  </a:cubicBezTo>
                  <a:cubicBezTo>
                    <a:pt x="2443" y="29536"/>
                    <a:pt x="2443" y="29491"/>
                    <a:pt x="2443" y="29468"/>
                  </a:cubicBezTo>
                  <a:lnTo>
                    <a:pt x="2717" y="29468"/>
                  </a:lnTo>
                  <a:cubicBezTo>
                    <a:pt x="2717" y="29742"/>
                    <a:pt x="2762" y="30038"/>
                    <a:pt x="2785" y="30312"/>
                  </a:cubicBezTo>
                  <a:cubicBezTo>
                    <a:pt x="2785" y="30472"/>
                    <a:pt x="2785" y="30609"/>
                    <a:pt x="2808" y="30769"/>
                  </a:cubicBezTo>
                  <a:cubicBezTo>
                    <a:pt x="2808" y="30906"/>
                    <a:pt x="2808" y="31043"/>
                    <a:pt x="2854" y="31180"/>
                  </a:cubicBezTo>
                  <a:cubicBezTo>
                    <a:pt x="2854" y="31191"/>
                    <a:pt x="2865" y="31197"/>
                    <a:pt x="2877" y="31197"/>
                  </a:cubicBezTo>
                  <a:cubicBezTo>
                    <a:pt x="2888" y="31197"/>
                    <a:pt x="2899" y="31191"/>
                    <a:pt x="2899" y="31180"/>
                  </a:cubicBezTo>
                  <a:cubicBezTo>
                    <a:pt x="2922" y="31043"/>
                    <a:pt x="2899" y="30906"/>
                    <a:pt x="2899" y="30769"/>
                  </a:cubicBezTo>
                  <a:cubicBezTo>
                    <a:pt x="2899" y="30609"/>
                    <a:pt x="2877" y="30472"/>
                    <a:pt x="2877" y="30312"/>
                  </a:cubicBezTo>
                  <a:cubicBezTo>
                    <a:pt x="2854" y="30038"/>
                    <a:pt x="2854" y="29742"/>
                    <a:pt x="2831" y="29468"/>
                  </a:cubicBezTo>
                  <a:lnTo>
                    <a:pt x="3219" y="29468"/>
                  </a:lnTo>
                  <a:cubicBezTo>
                    <a:pt x="3196" y="29650"/>
                    <a:pt x="3219" y="29856"/>
                    <a:pt x="3219" y="30061"/>
                  </a:cubicBezTo>
                  <a:cubicBezTo>
                    <a:pt x="3219" y="30289"/>
                    <a:pt x="3219" y="30495"/>
                    <a:pt x="3242" y="30723"/>
                  </a:cubicBezTo>
                  <a:cubicBezTo>
                    <a:pt x="3242" y="30735"/>
                    <a:pt x="3259" y="30740"/>
                    <a:pt x="3276" y="30740"/>
                  </a:cubicBezTo>
                  <a:cubicBezTo>
                    <a:pt x="3293" y="30740"/>
                    <a:pt x="3310" y="30735"/>
                    <a:pt x="3310" y="30723"/>
                  </a:cubicBezTo>
                  <a:cubicBezTo>
                    <a:pt x="3310" y="30495"/>
                    <a:pt x="3310" y="30289"/>
                    <a:pt x="3310" y="30061"/>
                  </a:cubicBezTo>
                  <a:cubicBezTo>
                    <a:pt x="3310" y="29856"/>
                    <a:pt x="3333" y="29650"/>
                    <a:pt x="3333" y="29445"/>
                  </a:cubicBezTo>
                  <a:cubicBezTo>
                    <a:pt x="3447" y="29445"/>
                    <a:pt x="3561" y="29445"/>
                    <a:pt x="3675" y="29422"/>
                  </a:cubicBezTo>
                  <a:lnTo>
                    <a:pt x="3675" y="29422"/>
                  </a:lnTo>
                  <a:cubicBezTo>
                    <a:pt x="3653" y="29536"/>
                    <a:pt x="3675" y="29673"/>
                    <a:pt x="3653" y="29787"/>
                  </a:cubicBezTo>
                  <a:lnTo>
                    <a:pt x="3653" y="30244"/>
                  </a:lnTo>
                  <a:cubicBezTo>
                    <a:pt x="3653" y="30540"/>
                    <a:pt x="3630" y="30860"/>
                    <a:pt x="3698" y="31157"/>
                  </a:cubicBezTo>
                  <a:cubicBezTo>
                    <a:pt x="3698" y="31168"/>
                    <a:pt x="3704" y="31174"/>
                    <a:pt x="3710" y="31174"/>
                  </a:cubicBezTo>
                  <a:cubicBezTo>
                    <a:pt x="3715" y="31174"/>
                    <a:pt x="3721" y="31168"/>
                    <a:pt x="3721" y="31157"/>
                  </a:cubicBezTo>
                  <a:cubicBezTo>
                    <a:pt x="3790" y="30860"/>
                    <a:pt x="3790" y="30540"/>
                    <a:pt x="3790" y="30244"/>
                  </a:cubicBezTo>
                  <a:cubicBezTo>
                    <a:pt x="3790" y="30084"/>
                    <a:pt x="3790" y="29924"/>
                    <a:pt x="3812" y="29764"/>
                  </a:cubicBezTo>
                  <a:cubicBezTo>
                    <a:pt x="3812" y="29650"/>
                    <a:pt x="3812" y="29513"/>
                    <a:pt x="3790" y="29399"/>
                  </a:cubicBezTo>
                  <a:cubicBezTo>
                    <a:pt x="3835" y="29399"/>
                    <a:pt x="3881" y="29399"/>
                    <a:pt x="3927" y="29376"/>
                  </a:cubicBezTo>
                  <a:cubicBezTo>
                    <a:pt x="3995" y="29376"/>
                    <a:pt x="4041" y="29376"/>
                    <a:pt x="4109" y="29354"/>
                  </a:cubicBezTo>
                  <a:cubicBezTo>
                    <a:pt x="4109" y="29833"/>
                    <a:pt x="4109" y="30289"/>
                    <a:pt x="4109" y="30769"/>
                  </a:cubicBezTo>
                  <a:cubicBezTo>
                    <a:pt x="4109" y="30803"/>
                    <a:pt x="4138" y="30820"/>
                    <a:pt x="4166" y="30820"/>
                  </a:cubicBezTo>
                  <a:cubicBezTo>
                    <a:pt x="4195" y="30820"/>
                    <a:pt x="4223" y="30803"/>
                    <a:pt x="4223" y="30769"/>
                  </a:cubicBezTo>
                  <a:cubicBezTo>
                    <a:pt x="4246" y="30289"/>
                    <a:pt x="4269" y="29810"/>
                    <a:pt x="4223" y="29331"/>
                  </a:cubicBezTo>
                  <a:cubicBezTo>
                    <a:pt x="4429" y="29285"/>
                    <a:pt x="4611" y="29194"/>
                    <a:pt x="4657" y="28988"/>
                  </a:cubicBezTo>
                  <a:cubicBezTo>
                    <a:pt x="4703" y="28829"/>
                    <a:pt x="4703" y="28669"/>
                    <a:pt x="4703" y="28509"/>
                  </a:cubicBezTo>
                  <a:cubicBezTo>
                    <a:pt x="4703" y="28349"/>
                    <a:pt x="4703" y="28189"/>
                    <a:pt x="4703" y="28030"/>
                  </a:cubicBezTo>
                  <a:cubicBezTo>
                    <a:pt x="4885" y="27916"/>
                    <a:pt x="5045" y="27779"/>
                    <a:pt x="5182" y="27619"/>
                  </a:cubicBezTo>
                  <a:cubicBezTo>
                    <a:pt x="5387" y="27368"/>
                    <a:pt x="5547" y="27048"/>
                    <a:pt x="5547" y="26706"/>
                  </a:cubicBezTo>
                  <a:cubicBezTo>
                    <a:pt x="5821" y="26615"/>
                    <a:pt x="6095" y="26478"/>
                    <a:pt x="6232" y="26204"/>
                  </a:cubicBezTo>
                  <a:cubicBezTo>
                    <a:pt x="6346" y="26021"/>
                    <a:pt x="6369" y="25793"/>
                    <a:pt x="6369" y="25565"/>
                  </a:cubicBezTo>
                  <a:cubicBezTo>
                    <a:pt x="6369" y="25291"/>
                    <a:pt x="6369" y="25017"/>
                    <a:pt x="6346" y="24766"/>
                  </a:cubicBezTo>
                  <a:cubicBezTo>
                    <a:pt x="6323" y="23602"/>
                    <a:pt x="6300" y="22460"/>
                    <a:pt x="6255" y="21296"/>
                  </a:cubicBezTo>
                  <a:cubicBezTo>
                    <a:pt x="6232" y="20726"/>
                    <a:pt x="6232" y="20155"/>
                    <a:pt x="6209" y="19584"/>
                  </a:cubicBezTo>
                  <a:cubicBezTo>
                    <a:pt x="6186" y="19082"/>
                    <a:pt x="6186" y="18580"/>
                    <a:pt x="6163" y="18055"/>
                  </a:cubicBezTo>
                  <a:cubicBezTo>
                    <a:pt x="6118" y="17667"/>
                    <a:pt x="6049" y="17233"/>
                    <a:pt x="5775" y="16937"/>
                  </a:cubicBezTo>
                  <a:cubicBezTo>
                    <a:pt x="5524" y="16686"/>
                    <a:pt x="5205" y="16526"/>
                    <a:pt x="4885" y="16412"/>
                  </a:cubicBezTo>
                  <a:cubicBezTo>
                    <a:pt x="4885" y="16389"/>
                    <a:pt x="4885" y="16389"/>
                    <a:pt x="4862" y="16389"/>
                  </a:cubicBezTo>
                  <a:cubicBezTo>
                    <a:pt x="4840" y="16275"/>
                    <a:pt x="4817" y="16161"/>
                    <a:pt x="4794" y="16046"/>
                  </a:cubicBezTo>
                  <a:cubicBezTo>
                    <a:pt x="4771" y="15955"/>
                    <a:pt x="4748" y="15864"/>
                    <a:pt x="4703" y="15750"/>
                  </a:cubicBezTo>
                  <a:cubicBezTo>
                    <a:pt x="4680" y="15613"/>
                    <a:pt x="4589" y="15476"/>
                    <a:pt x="4452" y="15407"/>
                  </a:cubicBezTo>
                  <a:cubicBezTo>
                    <a:pt x="4337" y="15339"/>
                    <a:pt x="4200" y="15339"/>
                    <a:pt x="4064" y="15339"/>
                  </a:cubicBezTo>
                  <a:lnTo>
                    <a:pt x="3516" y="15339"/>
                  </a:lnTo>
                  <a:cubicBezTo>
                    <a:pt x="3516" y="15248"/>
                    <a:pt x="3516" y="15156"/>
                    <a:pt x="3516" y="15088"/>
                  </a:cubicBezTo>
                  <a:cubicBezTo>
                    <a:pt x="3539" y="14974"/>
                    <a:pt x="3539" y="14882"/>
                    <a:pt x="3516" y="14768"/>
                  </a:cubicBezTo>
                  <a:cubicBezTo>
                    <a:pt x="3516" y="14677"/>
                    <a:pt x="3493" y="14608"/>
                    <a:pt x="3402" y="14563"/>
                  </a:cubicBezTo>
                  <a:cubicBezTo>
                    <a:pt x="3333" y="14540"/>
                    <a:pt x="3242" y="14540"/>
                    <a:pt x="3151" y="14540"/>
                  </a:cubicBezTo>
                  <a:lnTo>
                    <a:pt x="3082" y="14540"/>
                  </a:lnTo>
                  <a:cubicBezTo>
                    <a:pt x="3082" y="14472"/>
                    <a:pt x="3105" y="14426"/>
                    <a:pt x="3105" y="14380"/>
                  </a:cubicBezTo>
                  <a:cubicBezTo>
                    <a:pt x="3105" y="14175"/>
                    <a:pt x="3082" y="13969"/>
                    <a:pt x="3082" y="13787"/>
                  </a:cubicBezTo>
                  <a:cubicBezTo>
                    <a:pt x="3082" y="12554"/>
                    <a:pt x="3059" y="1963"/>
                    <a:pt x="3036" y="754"/>
                  </a:cubicBezTo>
                  <a:cubicBezTo>
                    <a:pt x="3036" y="502"/>
                    <a:pt x="3014" y="251"/>
                    <a:pt x="30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38"/>
            <p:cNvSpPr/>
            <p:nvPr/>
          </p:nvSpPr>
          <p:spPr>
            <a:xfrm>
              <a:off x="1110050" y="1966450"/>
              <a:ext cx="63925" cy="31275"/>
            </a:xfrm>
            <a:custGeom>
              <a:avLst/>
              <a:gdLst/>
              <a:ahLst/>
              <a:cxnLst/>
              <a:rect l="l" t="t" r="r" b="b"/>
              <a:pathLst>
                <a:path w="2557" h="1251" extrusionOk="0">
                  <a:moveTo>
                    <a:pt x="2557" y="0"/>
                  </a:moveTo>
                  <a:cubicBezTo>
                    <a:pt x="2420" y="69"/>
                    <a:pt x="2305" y="137"/>
                    <a:pt x="2168" y="183"/>
                  </a:cubicBezTo>
                  <a:cubicBezTo>
                    <a:pt x="1810" y="290"/>
                    <a:pt x="1452" y="328"/>
                    <a:pt x="1094" y="328"/>
                  </a:cubicBezTo>
                  <a:cubicBezTo>
                    <a:pt x="995" y="328"/>
                    <a:pt x="897" y="325"/>
                    <a:pt x="799" y="320"/>
                  </a:cubicBezTo>
                  <a:cubicBezTo>
                    <a:pt x="689" y="320"/>
                    <a:pt x="580" y="324"/>
                    <a:pt x="472" y="324"/>
                  </a:cubicBezTo>
                  <a:cubicBezTo>
                    <a:pt x="310" y="324"/>
                    <a:pt x="151" y="315"/>
                    <a:pt x="0" y="274"/>
                  </a:cubicBezTo>
                  <a:lnTo>
                    <a:pt x="0" y="274"/>
                  </a:lnTo>
                  <a:cubicBezTo>
                    <a:pt x="0" y="411"/>
                    <a:pt x="23" y="571"/>
                    <a:pt x="23" y="708"/>
                  </a:cubicBezTo>
                  <a:cubicBezTo>
                    <a:pt x="23" y="845"/>
                    <a:pt x="23" y="1027"/>
                    <a:pt x="137" y="1142"/>
                  </a:cubicBezTo>
                  <a:cubicBezTo>
                    <a:pt x="219" y="1223"/>
                    <a:pt x="382" y="1235"/>
                    <a:pt x="526" y="1235"/>
                  </a:cubicBezTo>
                  <a:cubicBezTo>
                    <a:pt x="584" y="1235"/>
                    <a:pt x="639" y="1233"/>
                    <a:pt x="685" y="1233"/>
                  </a:cubicBezTo>
                  <a:cubicBezTo>
                    <a:pt x="788" y="1244"/>
                    <a:pt x="890" y="1250"/>
                    <a:pt x="990" y="1250"/>
                  </a:cubicBezTo>
                  <a:cubicBezTo>
                    <a:pt x="1090" y="1250"/>
                    <a:pt x="1187" y="1244"/>
                    <a:pt x="1278" y="1233"/>
                  </a:cubicBezTo>
                  <a:cubicBezTo>
                    <a:pt x="1484" y="1210"/>
                    <a:pt x="1689" y="1187"/>
                    <a:pt x="1895" y="1142"/>
                  </a:cubicBezTo>
                  <a:cubicBezTo>
                    <a:pt x="2054" y="1119"/>
                    <a:pt x="2283" y="1119"/>
                    <a:pt x="2420" y="1005"/>
                  </a:cubicBezTo>
                  <a:cubicBezTo>
                    <a:pt x="2534" y="868"/>
                    <a:pt x="2511" y="639"/>
                    <a:pt x="2534" y="480"/>
                  </a:cubicBezTo>
                  <a:cubicBezTo>
                    <a:pt x="2534" y="320"/>
                    <a:pt x="2534" y="160"/>
                    <a:pt x="25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38"/>
            <p:cNvSpPr/>
            <p:nvPr/>
          </p:nvSpPr>
          <p:spPr>
            <a:xfrm>
              <a:off x="1092350" y="1933350"/>
              <a:ext cx="101600" cy="35550"/>
            </a:xfrm>
            <a:custGeom>
              <a:avLst/>
              <a:gdLst/>
              <a:ahLst/>
              <a:cxnLst/>
              <a:rect l="l" t="t" r="r" b="b"/>
              <a:pathLst>
                <a:path w="4064" h="1422" extrusionOk="0">
                  <a:moveTo>
                    <a:pt x="4063" y="0"/>
                  </a:moveTo>
                  <a:lnTo>
                    <a:pt x="4063" y="0"/>
                  </a:lnTo>
                  <a:cubicBezTo>
                    <a:pt x="3949" y="23"/>
                    <a:pt x="3835" y="69"/>
                    <a:pt x="3721" y="92"/>
                  </a:cubicBezTo>
                  <a:cubicBezTo>
                    <a:pt x="2893" y="308"/>
                    <a:pt x="2036" y="410"/>
                    <a:pt x="1184" y="410"/>
                  </a:cubicBezTo>
                  <a:cubicBezTo>
                    <a:pt x="957" y="410"/>
                    <a:pt x="729" y="403"/>
                    <a:pt x="503" y="389"/>
                  </a:cubicBezTo>
                  <a:cubicBezTo>
                    <a:pt x="343" y="389"/>
                    <a:pt x="160" y="366"/>
                    <a:pt x="0" y="343"/>
                  </a:cubicBezTo>
                  <a:lnTo>
                    <a:pt x="0" y="343"/>
                  </a:lnTo>
                  <a:cubicBezTo>
                    <a:pt x="92" y="617"/>
                    <a:pt x="206" y="891"/>
                    <a:pt x="366" y="1096"/>
                  </a:cubicBezTo>
                  <a:cubicBezTo>
                    <a:pt x="480" y="1210"/>
                    <a:pt x="617" y="1302"/>
                    <a:pt x="777" y="1347"/>
                  </a:cubicBezTo>
                  <a:cubicBezTo>
                    <a:pt x="959" y="1416"/>
                    <a:pt x="1165" y="1416"/>
                    <a:pt x="1370" y="1416"/>
                  </a:cubicBezTo>
                  <a:cubicBezTo>
                    <a:pt x="1478" y="1419"/>
                    <a:pt x="1588" y="1421"/>
                    <a:pt x="1699" y="1421"/>
                  </a:cubicBezTo>
                  <a:cubicBezTo>
                    <a:pt x="2365" y="1421"/>
                    <a:pt x="3075" y="1337"/>
                    <a:pt x="3584" y="868"/>
                  </a:cubicBezTo>
                  <a:cubicBezTo>
                    <a:pt x="3835" y="640"/>
                    <a:pt x="4018" y="343"/>
                    <a:pt x="40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38"/>
            <p:cNvSpPr/>
            <p:nvPr/>
          </p:nvSpPr>
          <p:spPr>
            <a:xfrm>
              <a:off x="1094625" y="1652600"/>
              <a:ext cx="82775" cy="21125"/>
            </a:xfrm>
            <a:custGeom>
              <a:avLst/>
              <a:gdLst/>
              <a:ahLst/>
              <a:cxnLst/>
              <a:rect l="l" t="t" r="r" b="b"/>
              <a:pathLst>
                <a:path w="3311" h="845" extrusionOk="0">
                  <a:moveTo>
                    <a:pt x="1621" y="0"/>
                  </a:moveTo>
                  <a:cubicBezTo>
                    <a:pt x="1439" y="23"/>
                    <a:pt x="1233" y="23"/>
                    <a:pt x="1028" y="23"/>
                  </a:cubicBezTo>
                  <a:cubicBezTo>
                    <a:pt x="845" y="46"/>
                    <a:pt x="617" y="23"/>
                    <a:pt x="412" y="92"/>
                  </a:cubicBezTo>
                  <a:cubicBezTo>
                    <a:pt x="161" y="183"/>
                    <a:pt x="69" y="480"/>
                    <a:pt x="1" y="708"/>
                  </a:cubicBezTo>
                  <a:cubicBezTo>
                    <a:pt x="115" y="685"/>
                    <a:pt x="229" y="662"/>
                    <a:pt x="343" y="640"/>
                  </a:cubicBezTo>
                  <a:cubicBezTo>
                    <a:pt x="343" y="640"/>
                    <a:pt x="366" y="640"/>
                    <a:pt x="389" y="662"/>
                  </a:cubicBezTo>
                  <a:cubicBezTo>
                    <a:pt x="708" y="602"/>
                    <a:pt x="1038" y="581"/>
                    <a:pt x="1371" y="581"/>
                  </a:cubicBezTo>
                  <a:cubicBezTo>
                    <a:pt x="1538" y="581"/>
                    <a:pt x="1705" y="586"/>
                    <a:pt x="1872" y="594"/>
                  </a:cubicBezTo>
                  <a:cubicBezTo>
                    <a:pt x="2329" y="640"/>
                    <a:pt x="2785" y="685"/>
                    <a:pt x="3219" y="822"/>
                  </a:cubicBezTo>
                  <a:cubicBezTo>
                    <a:pt x="3265" y="822"/>
                    <a:pt x="3288" y="822"/>
                    <a:pt x="3310" y="845"/>
                  </a:cubicBezTo>
                  <a:cubicBezTo>
                    <a:pt x="3288" y="754"/>
                    <a:pt x="3242" y="662"/>
                    <a:pt x="3196" y="571"/>
                  </a:cubicBezTo>
                  <a:cubicBezTo>
                    <a:pt x="3174" y="480"/>
                    <a:pt x="3151" y="388"/>
                    <a:pt x="3105" y="297"/>
                  </a:cubicBezTo>
                  <a:cubicBezTo>
                    <a:pt x="3082" y="229"/>
                    <a:pt x="3059" y="160"/>
                    <a:pt x="2991" y="115"/>
                  </a:cubicBezTo>
                  <a:cubicBezTo>
                    <a:pt x="2945" y="69"/>
                    <a:pt x="2854" y="46"/>
                    <a:pt x="2785" y="23"/>
                  </a:cubicBezTo>
                  <a:cubicBezTo>
                    <a:pt x="2603" y="0"/>
                    <a:pt x="2420" y="0"/>
                    <a:pt x="2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38"/>
            <p:cNvSpPr/>
            <p:nvPr/>
          </p:nvSpPr>
          <p:spPr>
            <a:xfrm>
              <a:off x="1123725" y="1631400"/>
              <a:ext cx="20000" cy="17225"/>
            </a:xfrm>
            <a:custGeom>
              <a:avLst/>
              <a:gdLst/>
              <a:ahLst/>
              <a:cxnLst/>
              <a:rect l="l" t="t" r="r" b="b"/>
              <a:pathLst>
                <a:path w="800" h="689" extrusionOk="0">
                  <a:moveTo>
                    <a:pt x="63" y="0"/>
                  </a:moveTo>
                  <a:cubicBezTo>
                    <a:pt x="40" y="0"/>
                    <a:pt x="24" y="8"/>
                    <a:pt x="24" y="50"/>
                  </a:cubicBezTo>
                  <a:cubicBezTo>
                    <a:pt x="1" y="118"/>
                    <a:pt x="24" y="187"/>
                    <a:pt x="24" y="255"/>
                  </a:cubicBezTo>
                  <a:cubicBezTo>
                    <a:pt x="24" y="392"/>
                    <a:pt x="47" y="529"/>
                    <a:pt x="47" y="689"/>
                  </a:cubicBezTo>
                  <a:cubicBezTo>
                    <a:pt x="298" y="666"/>
                    <a:pt x="549" y="666"/>
                    <a:pt x="800" y="666"/>
                  </a:cubicBezTo>
                  <a:cubicBezTo>
                    <a:pt x="777" y="529"/>
                    <a:pt x="777" y="392"/>
                    <a:pt x="777" y="255"/>
                  </a:cubicBezTo>
                  <a:cubicBezTo>
                    <a:pt x="777" y="232"/>
                    <a:pt x="754" y="187"/>
                    <a:pt x="754" y="141"/>
                  </a:cubicBezTo>
                  <a:cubicBezTo>
                    <a:pt x="754" y="118"/>
                    <a:pt x="777" y="72"/>
                    <a:pt x="754" y="50"/>
                  </a:cubicBezTo>
                  <a:lnTo>
                    <a:pt x="594" y="50"/>
                  </a:lnTo>
                  <a:cubicBezTo>
                    <a:pt x="435" y="27"/>
                    <a:pt x="275" y="4"/>
                    <a:pt x="115" y="4"/>
                  </a:cubicBezTo>
                  <a:cubicBezTo>
                    <a:pt x="97" y="4"/>
                    <a:pt x="78" y="0"/>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38"/>
            <p:cNvSpPr/>
            <p:nvPr/>
          </p:nvSpPr>
          <p:spPr>
            <a:xfrm>
              <a:off x="1073525" y="1657125"/>
              <a:ext cx="129550" cy="335025"/>
            </a:xfrm>
            <a:custGeom>
              <a:avLst/>
              <a:gdLst/>
              <a:ahLst/>
              <a:cxnLst/>
              <a:rect l="l" t="t" r="r" b="b"/>
              <a:pathLst>
                <a:path w="5182" h="13401" extrusionOk="0">
                  <a:moveTo>
                    <a:pt x="2912" y="0"/>
                  </a:moveTo>
                  <a:cubicBezTo>
                    <a:pt x="2813" y="0"/>
                    <a:pt x="2716" y="2"/>
                    <a:pt x="2625" y="2"/>
                  </a:cubicBezTo>
                  <a:lnTo>
                    <a:pt x="2077" y="2"/>
                  </a:lnTo>
                  <a:cubicBezTo>
                    <a:pt x="1918" y="25"/>
                    <a:pt x="1712" y="25"/>
                    <a:pt x="1530" y="48"/>
                  </a:cubicBezTo>
                  <a:cubicBezTo>
                    <a:pt x="1484" y="71"/>
                    <a:pt x="1507" y="162"/>
                    <a:pt x="1552" y="162"/>
                  </a:cubicBezTo>
                  <a:cubicBezTo>
                    <a:pt x="1735" y="162"/>
                    <a:pt x="1918" y="139"/>
                    <a:pt x="2077" y="139"/>
                  </a:cubicBezTo>
                  <a:lnTo>
                    <a:pt x="2602" y="139"/>
                  </a:lnTo>
                  <a:cubicBezTo>
                    <a:pt x="2762" y="139"/>
                    <a:pt x="2945" y="116"/>
                    <a:pt x="3127" y="116"/>
                  </a:cubicBezTo>
                  <a:cubicBezTo>
                    <a:pt x="3287" y="116"/>
                    <a:pt x="3447" y="139"/>
                    <a:pt x="3607" y="185"/>
                  </a:cubicBezTo>
                  <a:cubicBezTo>
                    <a:pt x="3614" y="187"/>
                    <a:pt x="3621" y="188"/>
                    <a:pt x="3627" y="188"/>
                  </a:cubicBezTo>
                  <a:cubicBezTo>
                    <a:pt x="3675" y="188"/>
                    <a:pt x="3670" y="114"/>
                    <a:pt x="3629" y="93"/>
                  </a:cubicBezTo>
                  <a:cubicBezTo>
                    <a:pt x="3418" y="12"/>
                    <a:pt x="3159" y="0"/>
                    <a:pt x="2912" y="0"/>
                  </a:cubicBezTo>
                  <a:close/>
                  <a:moveTo>
                    <a:pt x="1256" y="71"/>
                  </a:moveTo>
                  <a:cubicBezTo>
                    <a:pt x="1233" y="71"/>
                    <a:pt x="1233" y="93"/>
                    <a:pt x="1233" y="93"/>
                  </a:cubicBezTo>
                  <a:lnTo>
                    <a:pt x="1210" y="93"/>
                  </a:lnTo>
                  <a:cubicBezTo>
                    <a:pt x="1210" y="116"/>
                    <a:pt x="1187" y="116"/>
                    <a:pt x="1187" y="139"/>
                  </a:cubicBezTo>
                  <a:cubicBezTo>
                    <a:pt x="1187" y="139"/>
                    <a:pt x="1187" y="162"/>
                    <a:pt x="1187" y="162"/>
                  </a:cubicBezTo>
                  <a:cubicBezTo>
                    <a:pt x="1187" y="185"/>
                    <a:pt x="1210" y="185"/>
                    <a:pt x="1210" y="185"/>
                  </a:cubicBezTo>
                  <a:cubicBezTo>
                    <a:pt x="1210" y="207"/>
                    <a:pt x="1210" y="207"/>
                    <a:pt x="1233" y="207"/>
                  </a:cubicBezTo>
                  <a:lnTo>
                    <a:pt x="1301" y="207"/>
                  </a:lnTo>
                  <a:cubicBezTo>
                    <a:pt x="1301" y="207"/>
                    <a:pt x="1301" y="185"/>
                    <a:pt x="1301" y="185"/>
                  </a:cubicBezTo>
                  <a:cubicBezTo>
                    <a:pt x="1301" y="185"/>
                    <a:pt x="1324" y="162"/>
                    <a:pt x="1324" y="162"/>
                  </a:cubicBezTo>
                  <a:cubicBezTo>
                    <a:pt x="1324" y="162"/>
                    <a:pt x="1324" y="139"/>
                    <a:pt x="1324" y="139"/>
                  </a:cubicBezTo>
                  <a:cubicBezTo>
                    <a:pt x="1324" y="116"/>
                    <a:pt x="1301" y="116"/>
                    <a:pt x="1301" y="93"/>
                  </a:cubicBezTo>
                  <a:lnTo>
                    <a:pt x="1278" y="93"/>
                  </a:lnTo>
                  <a:cubicBezTo>
                    <a:pt x="1278" y="93"/>
                    <a:pt x="1256" y="71"/>
                    <a:pt x="1256" y="71"/>
                  </a:cubicBezTo>
                  <a:close/>
                  <a:moveTo>
                    <a:pt x="788" y="2062"/>
                  </a:moveTo>
                  <a:cubicBezTo>
                    <a:pt x="771" y="2062"/>
                    <a:pt x="753" y="2068"/>
                    <a:pt x="753" y="2079"/>
                  </a:cubicBezTo>
                  <a:cubicBezTo>
                    <a:pt x="776" y="3403"/>
                    <a:pt x="799" y="4727"/>
                    <a:pt x="845" y="6028"/>
                  </a:cubicBezTo>
                  <a:cubicBezTo>
                    <a:pt x="845" y="6062"/>
                    <a:pt x="862" y="6079"/>
                    <a:pt x="879" y="6079"/>
                  </a:cubicBezTo>
                  <a:cubicBezTo>
                    <a:pt x="896" y="6079"/>
                    <a:pt x="913" y="6062"/>
                    <a:pt x="913" y="6028"/>
                  </a:cubicBezTo>
                  <a:cubicBezTo>
                    <a:pt x="890" y="4727"/>
                    <a:pt x="868" y="3403"/>
                    <a:pt x="822" y="2079"/>
                  </a:cubicBezTo>
                  <a:cubicBezTo>
                    <a:pt x="822" y="2068"/>
                    <a:pt x="805" y="2062"/>
                    <a:pt x="788" y="2062"/>
                  </a:cubicBezTo>
                  <a:close/>
                  <a:moveTo>
                    <a:pt x="4853" y="1531"/>
                  </a:moveTo>
                  <a:cubicBezTo>
                    <a:pt x="4822" y="1531"/>
                    <a:pt x="4794" y="1554"/>
                    <a:pt x="4794" y="1600"/>
                  </a:cubicBezTo>
                  <a:cubicBezTo>
                    <a:pt x="4839" y="2399"/>
                    <a:pt x="4885" y="3198"/>
                    <a:pt x="4931" y="3996"/>
                  </a:cubicBezTo>
                  <a:cubicBezTo>
                    <a:pt x="4931" y="4407"/>
                    <a:pt x="4953" y="4795"/>
                    <a:pt x="4976" y="5206"/>
                  </a:cubicBezTo>
                  <a:cubicBezTo>
                    <a:pt x="4976" y="5594"/>
                    <a:pt x="4999" y="6005"/>
                    <a:pt x="5022" y="6393"/>
                  </a:cubicBezTo>
                  <a:cubicBezTo>
                    <a:pt x="5022" y="6439"/>
                    <a:pt x="5050" y="6462"/>
                    <a:pt x="5079" y="6462"/>
                  </a:cubicBezTo>
                  <a:cubicBezTo>
                    <a:pt x="5107" y="6462"/>
                    <a:pt x="5136" y="6439"/>
                    <a:pt x="5136" y="6393"/>
                  </a:cubicBezTo>
                  <a:cubicBezTo>
                    <a:pt x="5159" y="6005"/>
                    <a:pt x="5182" y="5594"/>
                    <a:pt x="5182" y="5183"/>
                  </a:cubicBezTo>
                  <a:cubicBezTo>
                    <a:pt x="5159" y="4795"/>
                    <a:pt x="5159" y="4385"/>
                    <a:pt x="5136" y="3996"/>
                  </a:cubicBezTo>
                  <a:cubicBezTo>
                    <a:pt x="5113" y="3198"/>
                    <a:pt x="5022" y="2399"/>
                    <a:pt x="4931" y="1600"/>
                  </a:cubicBezTo>
                  <a:cubicBezTo>
                    <a:pt x="4919" y="1554"/>
                    <a:pt x="4885" y="1531"/>
                    <a:pt x="4853" y="1531"/>
                  </a:cubicBezTo>
                  <a:close/>
                  <a:moveTo>
                    <a:pt x="913" y="6736"/>
                  </a:moveTo>
                  <a:cubicBezTo>
                    <a:pt x="890" y="6736"/>
                    <a:pt x="868" y="6758"/>
                    <a:pt x="868" y="6781"/>
                  </a:cubicBezTo>
                  <a:cubicBezTo>
                    <a:pt x="868" y="6918"/>
                    <a:pt x="868" y="7032"/>
                    <a:pt x="868" y="7146"/>
                  </a:cubicBezTo>
                  <a:cubicBezTo>
                    <a:pt x="868" y="7192"/>
                    <a:pt x="890" y="7215"/>
                    <a:pt x="913" y="7215"/>
                  </a:cubicBezTo>
                  <a:cubicBezTo>
                    <a:pt x="936" y="7215"/>
                    <a:pt x="959" y="7192"/>
                    <a:pt x="959" y="7146"/>
                  </a:cubicBezTo>
                  <a:cubicBezTo>
                    <a:pt x="982" y="7032"/>
                    <a:pt x="982" y="6918"/>
                    <a:pt x="982" y="6781"/>
                  </a:cubicBezTo>
                  <a:cubicBezTo>
                    <a:pt x="982" y="6758"/>
                    <a:pt x="936" y="6736"/>
                    <a:pt x="913" y="6736"/>
                  </a:cubicBezTo>
                  <a:close/>
                  <a:moveTo>
                    <a:pt x="69" y="1708"/>
                  </a:moveTo>
                  <a:cubicBezTo>
                    <a:pt x="46" y="1708"/>
                    <a:pt x="23" y="1725"/>
                    <a:pt x="23" y="1760"/>
                  </a:cubicBezTo>
                  <a:cubicBezTo>
                    <a:pt x="23" y="2170"/>
                    <a:pt x="0" y="2581"/>
                    <a:pt x="0" y="3015"/>
                  </a:cubicBezTo>
                  <a:cubicBezTo>
                    <a:pt x="0" y="3745"/>
                    <a:pt x="0" y="4476"/>
                    <a:pt x="23" y="5206"/>
                  </a:cubicBezTo>
                  <a:cubicBezTo>
                    <a:pt x="23" y="5937"/>
                    <a:pt x="92" y="6690"/>
                    <a:pt x="137" y="7420"/>
                  </a:cubicBezTo>
                  <a:cubicBezTo>
                    <a:pt x="137" y="7455"/>
                    <a:pt x="160" y="7472"/>
                    <a:pt x="183" y="7472"/>
                  </a:cubicBezTo>
                  <a:cubicBezTo>
                    <a:pt x="206" y="7472"/>
                    <a:pt x="229" y="7455"/>
                    <a:pt x="229" y="7420"/>
                  </a:cubicBezTo>
                  <a:cubicBezTo>
                    <a:pt x="229" y="6987"/>
                    <a:pt x="206" y="6576"/>
                    <a:pt x="206" y="6165"/>
                  </a:cubicBezTo>
                  <a:cubicBezTo>
                    <a:pt x="183" y="4681"/>
                    <a:pt x="114" y="3220"/>
                    <a:pt x="114" y="1760"/>
                  </a:cubicBezTo>
                  <a:cubicBezTo>
                    <a:pt x="114" y="1725"/>
                    <a:pt x="92" y="1708"/>
                    <a:pt x="69" y="1708"/>
                  </a:cubicBezTo>
                  <a:close/>
                  <a:moveTo>
                    <a:pt x="5045" y="7169"/>
                  </a:moveTo>
                  <a:cubicBezTo>
                    <a:pt x="4999" y="7169"/>
                    <a:pt x="4976" y="7192"/>
                    <a:pt x="4976" y="7238"/>
                  </a:cubicBezTo>
                  <a:cubicBezTo>
                    <a:pt x="4976" y="7352"/>
                    <a:pt x="4976" y="7466"/>
                    <a:pt x="4999" y="7580"/>
                  </a:cubicBezTo>
                  <a:cubicBezTo>
                    <a:pt x="4999" y="7603"/>
                    <a:pt x="5022" y="7626"/>
                    <a:pt x="5045" y="7626"/>
                  </a:cubicBezTo>
                  <a:cubicBezTo>
                    <a:pt x="5090" y="7626"/>
                    <a:pt x="5113" y="7603"/>
                    <a:pt x="5113" y="7580"/>
                  </a:cubicBezTo>
                  <a:cubicBezTo>
                    <a:pt x="5113" y="7466"/>
                    <a:pt x="5113" y="7352"/>
                    <a:pt x="5113" y="7238"/>
                  </a:cubicBezTo>
                  <a:cubicBezTo>
                    <a:pt x="5113" y="7192"/>
                    <a:pt x="5067" y="7169"/>
                    <a:pt x="5045" y="7169"/>
                  </a:cubicBezTo>
                  <a:close/>
                  <a:moveTo>
                    <a:pt x="3673" y="1117"/>
                  </a:moveTo>
                  <a:cubicBezTo>
                    <a:pt x="3656" y="1117"/>
                    <a:pt x="3639" y="1130"/>
                    <a:pt x="3652" y="1143"/>
                  </a:cubicBezTo>
                  <a:cubicBezTo>
                    <a:pt x="3698" y="1623"/>
                    <a:pt x="3744" y="2102"/>
                    <a:pt x="3766" y="2581"/>
                  </a:cubicBezTo>
                  <a:cubicBezTo>
                    <a:pt x="3812" y="3426"/>
                    <a:pt x="3812" y="4270"/>
                    <a:pt x="3858" y="5115"/>
                  </a:cubicBezTo>
                  <a:cubicBezTo>
                    <a:pt x="3903" y="5959"/>
                    <a:pt x="3881" y="6804"/>
                    <a:pt x="3858" y="7649"/>
                  </a:cubicBezTo>
                  <a:cubicBezTo>
                    <a:pt x="3858" y="7671"/>
                    <a:pt x="3875" y="7683"/>
                    <a:pt x="3892" y="7683"/>
                  </a:cubicBezTo>
                  <a:cubicBezTo>
                    <a:pt x="3909" y="7683"/>
                    <a:pt x="3926" y="7671"/>
                    <a:pt x="3926" y="7649"/>
                  </a:cubicBezTo>
                  <a:cubicBezTo>
                    <a:pt x="3995" y="7169"/>
                    <a:pt x="4018" y="6690"/>
                    <a:pt x="4018" y="6211"/>
                  </a:cubicBezTo>
                  <a:cubicBezTo>
                    <a:pt x="4063" y="5366"/>
                    <a:pt x="4086" y="4521"/>
                    <a:pt x="4018" y="3654"/>
                  </a:cubicBezTo>
                  <a:cubicBezTo>
                    <a:pt x="3949" y="2810"/>
                    <a:pt x="3835" y="1965"/>
                    <a:pt x="3698" y="1143"/>
                  </a:cubicBezTo>
                  <a:cubicBezTo>
                    <a:pt x="3698" y="1124"/>
                    <a:pt x="3686" y="1117"/>
                    <a:pt x="3673" y="1117"/>
                  </a:cubicBezTo>
                  <a:close/>
                  <a:moveTo>
                    <a:pt x="1609" y="1001"/>
                  </a:moveTo>
                  <a:cubicBezTo>
                    <a:pt x="1592" y="1001"/>
                    <a:pt x="1575" y="1018"/>
                    <a:pt x="1575" y="1052"/>
                  </a:cubicBezTo>
                  <a:cubicBezTo>
                    <a:pt x="1552" y="1531"/>
                    <a:pt x="1552" y="2034"/>
                    <a:pt x="1552" y="2513"/>
                  </a:cubicBezTo>
                  <a:cubicBezTo>
                    <a:pt x="1552" y="3380"/>
                    <a:pt x="1552" y="4225"/>
                    <a:pt x="1598" y="5092"/>
                  </a:cubicBezTo>
                  <a:cubicBezTo>
                    <a:pt x="1644" y="5959"/>
                    <a:pt x="1689" y="6827"/>
                    <a:pt x="1803" y="7671"/>
                  </a:cubicBezTo>
                  <a:cubicBezTo>
                    <a:pt x="1815" y="7728"/>
                    <a:pt x="1861" y="7757"/>
                    <a:pt x="1903" y="7757"/>
                  </a:cubicBezTo>
                  <a:cubicBezTo>
                    <a:pt x="1946" y="7757"/>
                    <a:pt x="1986" y="7728"/>
                    <a:pt x="1986" y="7671"/>
                  </a:cubicBezTo>
                  <a:cubicBezTo>
                    <a:pt x="1963" y="7192"/>
                    <a:pt x="1918" y="6713"/>
                    <a:pt x="1872" y="6211"/>
                  </a:cubicBezTo>
                  <a:cubicBezTo>
                    <a:pt x="1781" y="4499"/>
                    <a:pt x="1689" y="2764"/>
                    <a:pt x="1644" y="1052"/>
                  </a:cubicBezTo>
                  <a:cubicBezTo>
                    <a:pt x="1644" y="1018"/>
                    <a:pt x="1627" y="1001"/>
                    <a:pt x="1609" y="1001"/>
                  </a:cubicBezTo>
                  <a:close/>
                  <a:moveTo>
                    <a:pt x="936" y="7854"/>
                  </a:moveTo>
                  <a:cubicBezTo>
                    <a:pt x="913" y="7854"/>
                    <a:pt x="890" y="7877"/>
                    <a:pt x="890" y="7922"/>
                  </a:cubicBezTo>
                  <a:lnTo>
                    <a:pt x="890" y="8219"/>
                  </a:lnTo>
                  <a:cubicBezTo>
                    <a:pt x="890" y="8265"/>
                    <a:pt x="913" y="8265"/>
                    <a:pt x="936" y="8288"/>
                  </a:cubicBezTo>
                  <a:cubicBezTo>
                    <a:pt x="959" y="8288"/>
                    <a:pt x="982" y="8242"/>
                    <a:pt x="982" y="8219"/>
                  </a:cubicBezTo>
                  <a:lnTo>
                    <a:pt x="1005" y="7922"/>
                  </a:lnTo>
                  <a:cubicBezTo>
                    <a:pt x="1005" y="7877"/>
                    <a:pt x="959" y="7854"/>
                    <a:pt x="936" y="7854"/>
                  </a:cubicBezTo>
                  <a:close/>
                  <a:moveTo>
                    <a:pt x="5022" y="8151"/>
                  </a:moveTo>
                  <a:cubicBezTo>
                    <a:pt x="4999" y="8151"/>
                    <a:pt x="4976" y="8174"/>
                    <a:pt x="4976" y="8196"/>
                  </a:cubicBezTo>
                  <a:cubicBezTo>
                    <a:pt x="4976" y="8265"/>
                    <a:pt x="4976" y="8333"/>
                    <a:pt x="4976" y="8402"/>
                  </a:cubicBezTo>
                  <a:cubicBezTo>
                    <a:pt x="4976" y="8425"/>
                    <a:pt x="4999" y="8447"/>
                    <a:pt x="5022" y="8447"/>
                  </a:cubicBezTo>
                  <a:cubicBezTo>
                    <a:pt x="5045" y="8447"/>
                    <a:pt x="5067" y="8425"/>
                    <a:pt x="5067" y="8402"/>
                  </a:cubicBezTo>
                  <a:cubicBezTo>
                    <a:pt x="5067" y="8333"/>
                    <a:pt x="5067" y="8265"/>
                    <a:pt x="5067" y="8196"/>
                  </a:cubicBezTo>
                  <a:cubicBezTo>
                    <a:pt x="5067" y="8174"/>
                    <a:pt x="5045" y="8151"/>
                    <a:pt x="5022" y="8151"/>
                  </a:cubicBezTo>
                  <a:close/>
                  <a:moveTo>
                    <a:pt x="3949" y="8174"/>
                  </a:moveTo>
                  <a:cubicBezTo>
                    <a:pt x="3903" y="8174"/>
                    <a:pt x="3881" y="8196"/>
                    <a:pt x="3881" y="8219"/>
                  </a:cubicBezTo>
                  <a:cubicBezTo>
                    <a:pt x="3881" y="8333"/>
                    <a:pt x="3858" y="8447"/>
                    <a:pt x="3858" y="8562"/>
                  </a:cubicBezTo>
                  <a:cubicBezTo>
                    <a:pt x="3858" y="8607"/>
                    <a:pt x="3881" y="8630"/>
                    <a:pt x="3926" y="8630"/>
                  </a:cubicBezTo>
                  <a:cubicBezTo>
                    <a:pt x="3949" y="8630"/>
                    <a:pt x="3972" y="8584"/>
                    <a:pt x="3972" y="8562"/>
                  </a:cubicBezTo>
                  <a:cubicBezTo>
                    <a:pt x="3995" y="8447"/>
                    <a:pt x="3995" y="8333"/>
                    <a:pt x="3995" y="8219"/>
                  </a:cubicBezTo>
                  <a:cubicBezTo>
                    <a:pt x="3995" y="8196"/>
                    <a:pt x="3972" y="8174"/>
                    <a:pt x="3949" y="8174"/>
                  </a:cubicBezTo>
                  <a:close/>
                  <a:moveTo>
                    <a:pt x="1918" y="8356"/>
                  </a:moveTo>
                  <a:cubicBezTo>
                    <a:pt x="1872" y="8356"/>
                    <a:pt x="1849" y="8402"/>
                    <a:pt x="1849" y="8447"/>
                  </a:cubicBezTo>
                  <a:cubicBezTo>
                    <a:pt x="1826" y="8607"/>
                    <a:pt x="1826" y="8767"/>
                    <a:pt x="1849" y="8927"/>
                  </a:cubicBezTo>
                  <a:cubicBezTo>
                    <a:pt x="1849" y="8972"/>
                    <a:pt x="1883" y="8995"/>
                    <a:pt x="1918" y="8995"/>
                  </a:cubicBezTo>
                  <a:cubicBezTo>
                    <a:pt x="1952" y="8995"/>
                    <a:pt x="1986" y="8972"/>
                    <a:pt x="1986" y="8927"/>
                  </a:cubicBezTo>
                  <a:cubicBezTo>
                    <a:pt x="1986" y="8767"/>
                    <a:pt x="1986" y="8607"/>
                    <a:pt x="1986" y="8447"/>
                  </a:cubicBezTo>
                  <a:cubicBezTo>
                    <a:pt x="1986" y="8402"/>
                    <a:pt x="1940" y="8356"/>
                    <a:pt x="1918" y="8356"/>
                  </a:cubicBezTo>
                  <a:close/>
                  <a:moveTo>
                    <a:pt x="4999" y="8927"/>
                  </a:moveTo>
                  <a:cubicBezTo>
                    <a:pt x="4976" y="8927"/>
                    <a:pt x="4976" y="8927"/>
                    <a:pt x="4976" y="8950"/>
                  </a:cubicBezTo>
                  <a:cubicBezTo>
                    <a:pt x="4976" y="8950"/>
                    <a:pt x="4953" y="8950"/>
                    <a:pt x="4953" y="8972"/>
                  </a:cubicBezTo>
                  <a:cubicBezTo>
                    <a:pt x="4953" y="8972"/>
                    <a:pt x="4953" y="8972"/>
                    <a:pt x="4953" y="8995"/>
                  </a:cubicBezTo>
                  <a:lnTo>
                    <a:pt x="4953" y="9018"/>
                  </a:lnTo>
                  <a:cubicBezTo>
                    <a:pt x="4953" y="9018"/>
                    <a:pt x="4953" y="9041"/>
                    <a:pt x="4976" y="9041"/>
                  </a:cubicBezTo>
                  <a:cubicBezTo>
                    <a:pt x="4976" y="9041"/>
                    <a:pt x="4976" y="9041"/>
                    <a:pt x="4976" y="9064"/>
                  </a:cubicBezTo>
                  <a:lnTo>
                    <a:pt x="5067" y="9064"/>
                  </a:lnTo>
                  <a:cubicBezTo>
                    <a:pt x="5067" y="9041"/>
                    <a:pt x="5067" y="9041"/>
                    <a:pt x="5067" y="9041"/>
                  </a:cubicBezTo>
                  <a:cubicBezTo>
                    <a:pt x="5067" y="9018"/>
                    <a:pt x="5067" y="9018"/>
                    <a:pt x="5067" y="9018"/>
                  </a:cubicBezTo>
                  <a:lnTo>
                    <a:pt x="5067" y="8995"/>
                  </a:lnTo>
                  <a:cubicBezTo>
                    <a:pt x="5067" y="8972"/>
                    <a:pt x="5067" y="8972"/>
                    <a:pt x="5067" y="8950"/>
                  </a:cubicBezTo>
                  <a:cubicBezTo>
                    <a:pt x="5045" y="8927"/>
                    <a:pt x="5045" y="8927"/>
                    <a:pt x="5022" y="8927"/>
                  </a:cubicBezTo>
                  <a:close/>
                  <a:moveTo>
                    <a:pt x="2776" y="1269"/>
                  </a:moveTo>
                  <a:cubicBezTo>
                    <a:pt x="2762" y="1269"/>
                    <a:pt x="2751" y="1280"/>
                    <a:pt x="2762" y="1303"/>
                  </a:cubicBezTo>
                  <a:cubicBezTo>
                    <a:pt x="2785" y="1874"/>
                    <a:pt x="2831" y="2444"/>
                    <a:pt x="2853" y="3015"/>
                  </a:cubicBezTo>
                  <a:cubicBezTo>
                    <a:pt x="2899" y="4019"/>
                    <a:pt x="2922" y="5024"/>
                    <a:pt x="2945" y="6028"/>
                  </a:cubicBezTo>
                  <a:cubicBezTo>
                    <a:pt x="2945" y="6530"/>
                    <a:pt x="2968" y="7032"/>
                    <a:pt x="3013" y="7557"/>
                  </a:cubicBezTo>
                  <a:cubicBezTo>
                    <a:pt x="3036" y="8059"/>
                    <a:pt x="3036" y="8562"/>
                    <a:pt x="3059" y="9064"/>
                  </a:cubicBezTo>
                  <a:cubicBezTo>
                    <a:pt x="3059" y="9098"/>
                    <a:pt x="3082" y="9115"/>
                    <a:pt x="3104" y="9115"/>
                  </a:cubicBezTo>
                  <a:cubicBezTo>
                    <a:pt x="3127" y="9115"/>
                    <a:pt x="3150" y="9098"/>
                    <a:pt x="3150" y="9064"/>
                  </a:cubicBezTo>
                  <a:cubicBezTo>
                    <a:pt x="3173" y="8493"/>
                    <a:pt x="3173" y="7922"/>
                    <a:pt x="3196" y="7352"/>
                  </a:cubicBezTo>
                  <a:cubicBezTo>
                    <a:pt x="3219" y="6347"/>
                    <a:pt x="3150" y="5343"/>
                    <a:pt x="3082" y="4316"/>
                  </a:cubicBezTo>
                  <a:cubicBezTo>
                    <a:pt x="3036" y="3814"/>
                    <a:pt x="2968" y="3312"/>
                    <a:pt x="2945" y="2810"/>
                  </a:cubicBezTo>
                  <a:cubicBezTo>
                    <a:pt x="2899" y="2307"/>
                    <a:pt x="2876" y="1805"/>
                    <a:pt x="2808" y="1303"/>
                  </a:cubicBezTo>
                  <a:cubicBezTo>
                    <a:pt x="2808" y="1280"/>
                    <a:pt x="2791" y="1269"/>
                    <a:pt x="2776" y="1269"/>
                  </a:cubicBezTo>
                  <a:close/>
                  <a:moveTo>
                    <a:pt x="1895" y="9383"/>
                  </a:moveTo>
                  <a:cubicBezTo>
                    <a:pt x="1872" y="9383"/>
                    <a:pt x="1849" y="9406"/>
                    <a:pt x="1849" y="9406"/>
                  </a:cubicBezTo>
                  <a:cubicBezTo>
                    <a:pt x="1826" y="9429"/>
                    <a:pt x="1826" y="9452"/>
                    <a:pt x="1826" y="9475"/>
                  </a:cubicBezTo>
                  <a:cubicBezTo>
                    <a:pt x="1849" y="9543"/>
                    <a:pt x="1849" y="9612"/>
                    <a:pt x="1872" y="9680"/>
                  </a:cubicBezTo>
                  <a:cubicBezTo>
                    <a:pt x="1872" y="9726"/>
                    <a:pt x="1918" y="9726"/>
                    <a:pt x="1940" y="9726"/>
                  </a:cubicBezTo>
                  <a:cubicBezTo>
                    <a:pt x="1963" y="9726"/>
                    <a:pt x="1986" y="9726"/>
                    <a:pt x="1986" y="9703"/>
                  </a:cubicBezTo>
                  <a:cubicBezTo>
                    <a:pt x="1986" y="9703"/>
                    <a:pt x="2009" y="9680"/>
                    <a:pt x="2009" y="9657"/>
                  </a:cubicBezTo>
                  <a:cubicBezTo>
                    <a:pt x="2009" y="9589"/>
                    <a:pt x="1986" y="9520"/>
                    <a:pt x="1986" y="9452"/>
                  </a:cubicBezTo>
                  <a:cubicBezTo>
                    <a:pt x="1986" y="9429"/>
                    <a:pt x="1963" y="9406"/>
                    <a:pt x="1963" y="9406"/>
                  </a:cubicBezTo>
                  <a:cubicBezTo>
                    <a:pt x="1940" y="9383"/>
                    <a:pt x="1918" y="9383"/>
                    <a:pt x="1895" y="9383"/>
                  </a:cubicBezTo>
                  <a:close/>
                  <a:moveTo>
                    <a:pt x="3059" y="9794"/>
                  </a:moveTo>
                  <a:cubicBezTo>
                    <a:pt x="3013" y="9794"/>
                    <a:pt x="2990" y="9840"/>
                    <a:pt x="2990" y="9863"/>
                  </a:cubicBezTo>
                  <a:cubicBezTo>
                    <a:pt x="2990" y="9977"/>
                    <a:pt x="2968" y="10068"/>
                    <a:pt x="2968" y="10159"/>
                  </a:cubicBezTo>
                  <a:cubicBezTo>
                    <a:pt x="2968" y="10205"/>
                    <a:pt x="2990" y="10228"/>
                    <a:pt x="3036" y="10228"/>
                  </a:cubicBezTo>
                  <a:cubicBezTo>
                    <a:pt x="3036" y="10228"/>
                    <a:pt x="3059" y="10205"/>
                    <a:pt x="3082" y="10205"/>
                  </a:cubicBezTo>
                  <a:cubicBezTo>
                    <a:pt x="3082" y="10182"/>
                    <a:pt x="3082" y="10182"/>
                    <a:pt x="3082" y="10159"/>
                  </a:cubicBezTo>
                  <a:cubicBezTo>
                    <a:pt x="3104" y="10068"/>
                    <a:pt x="3104" y="9977"/>
                    <a:pt x="3127" y="9863"/>
                  </a:cubicBezTo>
                  <a:cubicBezTo>
                    <a:pt x="3127" y="9840"/>
                    <a:pt x="3082" y="9817"/>
                    <a:pt x="3059" y="9794"/>
                  </a:cubicBezTo>
                  <a:close/>
                  <a:moveTo>
                    <a:pt x="1484" y="11963"/>
                  </a:moveTo>
                  <a:cubicBezTo>
                    <a:pt x="1461" y="11963"/>
                    <a:pt x="1461" y="12008"/>
                    <a:pt x="1484" y="12008"/>
                  </a:cubicBezTo>
                  <a:cubicBezTo>
                    <a:pt x="1484" y="12008"/>
                    <a:pt x="1484" y="11963"/>
                    <a:pt x="1484" y="11963"/>
                  </a:cubicBezTo>
                  <a:close/>
                  <a:moveTo>
                    <a:pt x="4173" y="11707"/>
                  </a:moveTo>
                  <a:cubicBezTo>
                    <a:pt x="4167" y="11707"/>
                    <a:pt x="4161" y="11708"/>
                    <a:pt x="4154" y="11711"/>
                  </a:cubicBezTo>
                  <a:cubicBezTo>
                    <a:pt x="3812" y="11917"/>
                    <a:pt x="3424" y="11985"/>
                    <a:pt x="3036" y="12008"/>
                  </a:cubicBezTo>
                  <a:cubicBezTo>
                    <a:pt x="2899" y="12016"/>
                    <a:pt x="2760" y="12018"/>
                    <a:pt x="2618" y="12018"/>
                  </a:cubicBezTo>
                  <a:cubicBezTo>
                    <a:pt x="2336" y="12018"/>
                    <a:pt x="2047" y="12008"/>
                    <a:pt x="1758" y="12008"/>
                  </a:cubicBezTo>
                  <a:cubicBezTo>
                    <a:pt x="1712" y="12008"/>
                    <a:pt x="1712" y="12054"/>
                    <a:pt x="1758" y="12077"/>
                  </a:cubicBezTo>
                  <a:cubicBezTo>
                    <a:pt x="2131" y="12118"/>
                    <a:pt x="2528" y="12178"/>
                    <a:pt x="2916" y="12178"/>
                  </a:cubicBezTo>
                  <a:cubicBezTo>
                    <a:pt x="3383" y="12178"/>
                    <a:pt x="3837" y="12091"/>
                    <a:pt x="4223" y="11780"/>
                  </a:cubicBezTo>
                  <a:cubicBezTo>
                    <a:pt x="4243" y="11760"/>
                    <a:pt x="4212" y="11707"/>
                    <a:pt x="4173" y="11707"/>
                  </a:cubicBezTo>
                  <a:close/>
                  <a:moveTo>
                    <a:pt x="1666" y="13218"/>
                  </a:moveTo>
                  <a:cubicBezTo>
                    <a:pt x="1644" y="13218"/>
                    <a:pt x="1644" y="13241"/>
                    <a:pt x="1621" y="13241"/>
                  </a:cubicBezTo>
                  <a:cubicBezTo>
                    <a:pt x="1621" y="13264"/>
                    <a:pt x="1598" y="13264"/>
                    <a:pt x="1598" y="13264"/>
                  </a:cubicBezTo>
                  <a:cubicBezTo>
                    <a:pt x="1598" y="13286"/>
                    <a:pt x="1598" y="13286"/>
                    <a:pt x="1598" y="13309"/>
                  </a:cubicBezTo>
                  <a:cubicBezTo>
                    <a:pt x="1598" y="13309"/>
                    <a:pt x="1598" y="13332"/>
                    <a:pt x="1621" y="13332"/>
                  </a:cubicBezTo>
                  <a:cubicBezTo>
                    <a:pt x="1621" y="13332"/>
                    <a:pt x="1621" y="13332"/>
                    <a:pt x="1621" y="13355"/>
                  </a:cubicBezTo>
                  <a:lnTo>
                    <a:pt x="1689" y="13355"/>
                  </a:lnTo>
                  <a:cubicBezTo>
                    <a:pt x="1689" y="13355"/>
                    <a:pt x="1689" y="13355"/>
                    <a:pt x="1689" y="13332"/>
                  </a:cubicBezTo>
                  <a:lnTo>
                    <a:pt x="1712" y="13332"/>
                  </a:lnTo>
                  <a:lnTo>
                    <a:pt x="1712" y="13309"/>
                  </a:lnTo>
                  <a:cubicBezTo>
                    <a:pt x="1712" y="13286"/>
                    <a:pt x="1712" y="13286"/>
                    <a:pt x="1712" y="13264"/>
                  </a:cubicBezTo>
                  <a:cubicBezTo>
                    <a:pt x="1712" y="13264"/>
                    <a:pt x="1712" y="13264"/>
                    <a:pt x="1689" y="13241"/>
                  </a:cubicBezTo>
                  <a:cubicBezTo>
                    <a:pt x="1666" y="13241"/>
                    <a:pt x="1666" y="13218"/>
                    <a:pt x="1666" y="13218"/>
                  </a:cubicBezTo>
                  <a:close/>
                  <a:moveTo>
                    <a:pt x="3743" y="12892"/>
                  </a:moveTo>
                  <a:cubicBezTo>
                    <a:pt x="3728" y="12892"/>
                    <a:pt x="3712" y="12900"/>
                    <a:pt x="3698" y="12921"/>
                  </a:cubicBezTo>
                  <a:cubicBezTo>
                    <a:pt x="3629" y="13058"/>
                    <a:pt x="3447" y="13081"/>
                    <a:pt x="3310" y="13127"/>
                  </a:cubicBezTo>
                  <a:cubicBezTo>
                    <a:pt x="3173" y="13149"/>
                    <a:pt x="3036" y="13172"/>
                    <a:pt x="2876" y="13195"/>
                  </a:cubicBezTo>
                  <a:cubicBezTo>
                    <a:pt x="2557" y="13264"/>
                    <a:pt x="2214" y="13286"/>
                    <a:pt x="1895" y="13309"/>
                  </a:cubicBezTo>
                  <a:cubicBezTo>
                    <a:pt x="1826" y="13309"/>
                    <a:pt x="1826" y="13400"/>
                    <a:pt x="1895" y="13400"/>
                  </a:cubicBezTo>
                  <a:cubicBezTo>
                    <a:pt x="2260" y="13400"/>
                    <a:pt x="2648" y="13378"/>
                    <a:pt x="3013" y="13332"/>
                  </a:cubicBezTo>
                  <a:cubicBezTo>
                    <a:pt x="3287" y="13309"/>
                    <a:pt x="3675" y="13264"/>
                    <a:pt x="3789" y="12967"/>
                  </a:cubicBezTo>
                  <a:cubicBezTo>
                    <a:pt x="3805" y="12935"/>
                    <a:pt x="3777" y="12892"/>
                    <a:pt x="3743" y="1289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38"/>
            <p:cNvSpPr/>
            <p:nvPr/>
          </p:nvSpPr>
          <p:spPr>
            <a:xfrm>
              <a:off x="1226450" y="1663675"/>
              <a:ext cx="20575" cy="12925"/>
            </a:xfrm>
            <a:custGeom>
              <a:avLst/>
              <a:gdLst/>
              <a:ahLst/>
              <a:cxnLst/>
              <a:rect l="l" t="t" r="r" b="b"/>
              <a:pathLst>
                <a:path w="823" h="517" extrusionOk="0">
                  <a:moveTo>
                    <a:pt x="680" y="0"/>
                  </a:moveTo>
                  <a:cubicBezTo>
                    <a:pt x="656" y="0"/>
                    <a:pt x="633" y="6"/>
                    <a:pt x="617" y="14"/>
                  </a:cubicBezTo>
                  <a:cubicBezTo>
                    <a:pt x="503" y="60"/>
                    <a:pt x="411" y="151"/>
                    <a:pt x="297" y="242"/>
                  </a:cubicBezTo>
                  <a:cubicBezTo>
                    <a:pt x="252" y="265"/>
                    <a:pt x="206" y="311"/>
                    <a:pt x="137" y="356"/>
                  </a:cubicBezTo>
                  <a:cubicBezTo>
                    <a:pt x="92" y="379"/>
                    <a:pt x="46" y="425"/>
                    <a:pt x="0" y="470"/>
                  </a:cubicBezTo>
                  <a:cubicBezTo>
                    <a:pt x="0" y="493"/>
                    <a:pt x="23" y="516"/>
                    <a:pt x="46" y="516"/>
                  </a:cubicBezTo>
                  <a:cubicBezTo>
                    <a:pt x="69" y="493"/>
                    <a:pt x="115" y="493"/>
                    <a:pt x="137" y="470"/>
                  </a:cubicBezTo>
                  <a:cubicBezTo>
                    <a:pt x="160" y="470"/>
                    <a:pt x="183" y="448"/>
                    <a:pt x="229" y="425"/>
                  </a:cubicBezTo>
                  <a:cubicBezTo>
                    <a:pt x="274" y="402"/>
                    <a:pt x="320" y="379"/>
                    <a:pt x="388" y="356"/>
                  </a:cubicBezTo>
                  <a:cubicBezTo>
                    <a:pt x="503" y="311"/>
                    <a:pt x="640" y="288"/>
                    <a:pt x="731" y="219"/>
                  </a:cubicBezTo>
                  <a:cubicBezTo>
                    <a:pt x="799" y="197"/>
                    <a:pt x="822" y="105"/>
                    <a:pt x="776" y="60"/>
                  </a:cubicBezTo>
                  <a:cubicBezTo>
                    <a:pt x="762" y="16"/>
                    <a:pt x="720" y="0"/>
                    <a:pt x="6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38"/>
            <p:cNvSpPr/>
            <p:nvPr/>
          </p:nvSpPr>
          <p:spPr>
            <a:xfrm>
              <a:off x="1236150" y="1715375"/>
              <a:ext cx="21125" cy="4175"/>
            </a:xfrm>
            <a:custGeom>
              <a:avLst/>
              <a:gdLst/>
              <a:ahLst/>
              <a:cxnLst/>
              <a:rect l="l" t="t" r="r" b="b"/>
              <a:pathLst>
                <a:path w="845" h="167" extrusionOk="0">
                  <a:moveTo>
                    <a:pt x="754" y="0"/>
                  </a:moveTo>
                  <a:cubicBezTo>
                    <a:pt x="503" y="0"/>
                    <a:pt x="274" y="69"/>
                    <a:pt x="23" y="92"/>
                  </a:cubicBezTo>
                  <a:cubicBezTo>
                    <a:pt x="0" y="92"/>
                    <a:pt x="0" y="137"/>
                    <a:pt x="23" y="137"/>
                  </a:cubicBezTo>
                  <a:cubicBezTo>
                    <a:pt x="224" y="137"/>
                    <a:pt x="410" y="166"/>
                    <a:pt x="605" y="166"/>
                  </a:cubicBezTo>
                  <a:cubicBezTo>
                    <a:pt x="654" y="166"/>
                    <a:pt x="703" y="165"/>
                    <a:pt x="754" y="160"/>
                  </a:cubicBezTo>
                  <a:cubicBezTo>
                    <a:pt x="799" y="160"/>
                    <a:pt x="845" y="137"/>
                    <a:pt x="845" y="92"/>
                  </a:cubicBezTo>
                  <a:cubicBezTo>
                    <a:pt x="845" y="46"/>
                    <a:pt x="799" y="0"/>
                    <a:pt x="7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38"/>
            <p:cNvSpPr/>
            <p:nvPr/>
          </p:nvSpPr>
          <p:spPr>
            <a:xfrm>
              <a:off x="1243000" y="1761025"/>
              <a:ext cx="16000" cy="3600"/>
            </a:xfrm>
            <a:custGeom>
              <a:avLst/>
              <a:gdLst/>
              <a:ahLst/>
              <a:cxnLst/>
              <a:rect l="l" t="t" r="r" b="b"/>
              <a:pathLst>
                <a:path w="640" h="144" extrusionOk="0">
                  <a:moveTo>
                    <a:pt x="571" y="0"/>
                  </a:moveTo>
                  <a:cubicBezTo>
                    <a:pt x="388" y="0"/>
                    <a:pt x="229" y="23"/>
                    <a:pt x="46" y="23"/>
                  </a:cubicBezTo>
                  <a:cubicBezTo>
                    <a:pt x="0" y="23"/>
                    <a:pt x="0" y="92"/>
                    <a:pt x="46" y="114"/>
                  </a:cubicBezTo>
                  <a:cubicBezTo>
                    <a:pt x="229" y="114"/>
                    <a:pt x="388" y="137"/>
                    <a:pt x="571" y="137"/>
                  </a:cubicBezTo>
                  <a:cubicBezTo>
                    <a:pt x="579" y="141"/>
                    <a:pt x="587" y="143"/>
                    <a:pt x="594" y="143"/>
                  </a:cubicBezTo>
                  <a:cubicBezTo>
                    <a:pt x="624" y="143"/>
                    <a:pt x="639" y="106"/>
                    <a:pt x="639" y="69"/>
                  </a:cubicBezTo>
                  <a:cubicBezTo>
                    <a:pt x="639" y="23"/>
                    <a:pt x="594" y="0"/>
                    <a:pt x="5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38"/>
            <p:cNvSpPr/>
            <p:nvPr/>
          </p:nvSpPr>
          <p:spPr>
            <a:xfrm>
              <a:off x="1241275" y="1805525"/>
              <a:ext cx="16575" cy="4225"/>
            </a:xfrm>
            <a:custGeom>
              <a:avLst/>
              <a:gdLst/>
              <a:ahLst/>
              <a:cxnLst/>
              <a:rect l="l" t="t" r="r" b="b"/>
              <a:pathLst>
                <a:path w="663" h="169" extrusionOk="0">
                  <a:moveTo>
                    <a:pt x="24" y="1"/>
                  </a:moveTo>
                  <a:cubicBezTo>
                    <a:pt x="1" y="1"/>
                    <a:pt x="1" y="46"/>
                    <a:pt x="24" y="46"/>
                  </a:cubicBezTo>
                  <a:cubicBezTo>
                    <a:pt x="115" y="69"/>
                    <a:pt x="206" y="92"/>
                    <a:pt x="298" y="115"/>
                  </a:cubicBezTo>
                  <a:cubicBezTo>
                    <a:pt x="320" y="115"/>
                    <a:pt x="366" y="138"/>
                    <a:pt x="412" y="138"/>
                  </a:cubicBezTo>
                  <a:cubicBezTo>
                    <a:pt x="457" y="138"/>
                    <a:pt x="503" y="160"/>
                    <a:pt x="549" y="160"/>
                  </a:cubicBezTo>
                  <a:cubicBezTo>
                    <a:pt x="560" y="166"/>
                    <a:pt x="572" y="169"/>
                    <a:pt x="582" y="169"/>
                  </a:cubicBezTo>
                  <a:cubicBezTo>
                    <a:pt x="614" y="169"/>
                    <a:pt x="640" y="143"/>
                    <a:pt x="640" y="92"/>
                  </a:cubicBezTo>
                  <a:cubicBezTo>
                    <a:pt x="663" y="46"/>
                    <a:pt x="617" y="23"/>
                    <a:pt x="572" y="23"/>
                  </a:cubicBezTo>
                  <a:cubicBezTo>
                    <a:pt x="526" y="1"/>
                    <a:pt x="480"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38"/>
            <p:cNvSpPr/>
            <p:nvPr/>
          </p:nvSpPr>
          <p:spPr>
            <a:xfrm>
              <a:off x="1237850" y="1849475"/>
              <a:ext cx="20000" cy="6300"/>
            </a:xfrm>
            <a:custGeom>
              <a:avLst/>
              <a:gdLst/>
              <a:ahLst/>
              <a:cxnLst/>
              <a:rect l="l" t="t" r="r" b="b"/>
              <a:pathLst>
                <a:path w="800" h="252" extrusionOk="0">
                  <a:moveTo>
                    <a:pt x="24" y="0"/>
                  </a:moveTo>
                  <a:cubicBezTo>
                    <a:pt x="1" y="0"/>
                    <a:pt x="1" y="23"/>
                    <a:pt x="24" y="23"/>
                  </a:cubicBezTo>
                  <a:cubicBezTo>
                    <a:pt x="69" y="46"/>
                    <a:pt x="138" y="69"/>
                    <a:pt x="184" y="114"/>
                  </a:cubicBezTo>
                  <a:cubicBezTo>
                    <a:pt x="229" y="137"/>
                    <a:pt x="298" y="137"/>
                    <a:pt x="343" y="160"/>
                  </a:cubicBezTo>
                  <a:cubicBezTo>
                    <a:pt x="457" y="183"/>
                    <a:pt x="572" y="228"/>
                    <a:pt x="686" y="251"/>
                  </a:cubicBezTo>
                  <a:cubicBezTo>
                    <a:pt x="731" y="251"/>
                    <a:pt x="800" y="228"/>
                    <a:pt x="800" y="160"/>
                  </a:cubicBezTo>
                  <a:cubicBezTo>
                    <a:pt x="800" y="114"/>
                    <a:pt x="777" y="69"/>
                    <a:pt x="709" y="69"/>
                  </a:cubicBezTo>
                  <a:lnTo>
                    <a:pt x="366" y="69"/>
                  </a:lnTo>
                  <a:cubicBezTo>
                    <a:pt x="320" y="46"/>
                    <a:pt x="252" y="46"/>
                    <a:pt x="206" y="46"/>
                  </a:cubicBezTo>
                  <a:cubicBezTo>
                    <a:pt x="138" y="23"/>
                    <a:pt x="69"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38"/>
            <p:cNvSpPr/>
            <p:nvPr/>
          </p:nvSpPr>
          <p:spPr>
            <a:xfrm>
              <a:off x="1236875" y="1893750"/>
              <a:ext cx="22375" cy="9575"/>
            </a:xfrm>
            <a:custGeom>
              <a:avLst/>
              <a:gdLst/>
              <a:ahLst/>
              <a:cxnLst/>
              <a:rect l="l" t="t" r="r" b="b"/>
              <a:pathLst>
                <a:path w="895" h="383" extrusionOk="0">
                  <a:moveTo>
                    <a:pt x="21" y="0"/>
                  </a:moveTo>
                  <a:cubicBezTo>
                    <a:pt x="8" y="0"/>
                    <a:pt x="1" y="16"/>
                    <a:pt x="17" y="32"/>
                  </a:cubicBezTo>
                  <a:cubicBezTo>
                    <a:pt x="131" y="101"/>
                    <a:pt x="245" y="192"/>
                    <a:pt x="359" y="238"/>
                  </a:cubicBezTo>
                  <a:cubicBezTo>
                    <a:pt x="496" y="306"/>
                    <a:pt x="611" y="352"/>
                    <a:pt x="748" y="375"/>
                  </a:cubicBezTo>
                  <a:cubicBezTo>
                    <a:pt x="760" y="380"/>
                    <a:pt x="772" y="382"/>
                    <a:pt x="783" y="382"/>
                  </a:cubicBezTo>
                  <a:cubicBezTo>
                    <a:pt x="870" y="382"/>
                    <a:pt x="895" y="235"/>
                    <a:pt x="793" y="215"/>
                  </a:cubicBezTo>
                  <a:cubicBezTo>
                    <a:pt x="679" y="192"/>
                    <a:pt x="542" y="147"/>
                    <a:pt x="428" y="124"/>
                  </a:cubicBezTo>
                  <a:cubicBezTo>
                    <a:pt x="291" y="78"/>
                    <a:pt x="154" y="55"/>
                    <a:pt x="40" y="10"/>
                  </a:cubicBezTo>
                  <a:cubicBezTo>
                    <a:pt x="33" y="3"/>
                    <a:pt x="27"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8"/>
            <p:cNvSpPr/>
            <p:nvPr/>
          </p:nvSpPr>
          <p:spPr>
            <a:xfrm>
              <a:off x="1221425" y="1936625"/>
              <a:ext cx="20450" cy="17375"/>
            </a:xfrm>
            <a:custGeom>
              <a:avLst/>
              <a:gdLst/>
              <a:ahLst/>
              <a:cxnLst/>
              <a:rect l="l" t="t" r="r" b="b"/>
              <a:pathLst>
                <a:path w="818" h="695" extrusionOk="0">
                  <a:moveTo>
                    <a:pt x="50" y="0"/>
                  </a:moveTo>
                  <a:cubicBezTo>
                    <a:pt x="27" y="0"/>
                    <a:pt x="0" y="34"/>
                    <a:pt x="19" y="52"/>
                  </a:cubicBezTo>
                  <a:cubicBezTo>
                    <a:pt x="133" y="166"/>
                    <a:pt x="224" y="280"/>
                    <a:pt x="316" y="372"/>
                  </a:cubicBezTo>
                  <a:cubicBezTo>
                    <a:pt x="430" y="486"/>
                    <a:pt x="521" y="577"/>
                    <a:pt x="635" y="668"/>
                  </a:cubicBezTo>
                  <a:cubicBezTo>
                    <a:pt x="661" y="682"/>
                    <a:pt x="688" y="695"/>
                    <a:pt x="714" y="695"/>
                  </a:cubicBezTo>
                  <a:cubicBezTo>
                    <a:pt x="733" y="695"/>
                    <a:pt x="753" y="688"/>
                    <a:pt x="772" y="668"/>
                  </a:cubicBezTo>
                  <a:cubicBezTo>
                    <a:pt x="795" y="646"/>
                    <a:pt x="818" y="577"/>
                    <a:pt x="772" y="554"/>
                  </a:cubicBezTo>
                  <a:cubicBezTo>
                    <a:pt x="658" y="463"/>
                    <a:pt x="521" y="372"/>
                    <a:pt x="407" y="280"/>
                  </a:cubicBezTo>
                  <a:cubicBezTo>
                    <a:pt x="293" y="212"/>
                    <a:pt x="179" y="121"/>
                    <a:pt x="64" y="6"/>
                  </a:cubicBezTo>
                  <a:cubicBezTo>
                    <a:pt x="60" y="2"/>
                    <a:pt x="55"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8"/>
            <p:cNvSpPr/>
            <p:nvPr/>
          </p:nvSpPr>
          <p:spPr>
            <a:xfrm>
              <a:off x="1023300" y="1658600"/>
              <a:ext cx="18750" cy="14150"/>
            </a:xfrm>
            <a:custGeom>
              <a:avLst/>
              <a:gdLst/>
              <a:ahLst/>
              <a:cxnLst/>
              <a:rect l="l" t="t" r="r" b="b"/>
              <a:pathLst>
                <a:path w="750" h="566" extrusionOk="0">
                  <a:moveTo>
                    <a:pt x="92" y="0"/>
                  </a:moveTo>
                  <a:cubicBezTo>
                    <a:pt x="75" y="0"/>
                    <a:pt x="58" y="12"/>
                    <a:pt x="46" y="34"/>
                  </a:cubicBezTo>
                  <a:cubicBezTo>
                    <a:pt x="1" y="57"/>
                    <a:pt x="1" y="103"/>
                    <a:pt x="46" y="126"/>
                  </a:cubicBezTo>
                  <a:cubicBezTo>
                    <a:pt x="252" y="285"/>
                    <a:pt x="457" y="445"/>
                    <a:pt x="708" y="559"/>
                  </a:cubicBezTo>
                  <a:cubicBezTo>
                    <a:pt x="713" y="564"/>
                    <a:pt x="717" y="566"/>
                    <a:pt x="721" y="566"/>
                  </a:cubicBezTo>
                  <a:cubicBezTo>
                    <a:pt x="738" y="566"/>
                    <a:pt x="749" y="532"/>
                    <a:pt x="731" y="514"/>
                  </a:cubicBezTo>
                  <a:cubicBezTo>
                    <a:pt x="503" y="377"/>
                    <a:pt x="297" y="217"/>
                    <a:pt x="138" y="34"/>
                  </a:cubicBezTo>
                  <a:cubicBezTo>
                    <a:pt x="126" y="12"/>
                    <a:pt x="109"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38"/>
            <p:cNvSpPr/>
            <p:nvPr/>
          </p:nvSpPr>
          <p:spPr>
            <a:xfrm>
              <a:off x="1011900" y="1707375"/>
              <a:ext cx="21125" cy="4600"/>
            </a:xfrm>
            <a:custGeom>
              <a:avLst/>
              <a:gdLst/>
              <a:ahLst/>
              <a:cxnLst/>
              <a:rect l="l" t="t" r="r" b="b"/>
              <a:pathLst>
                <a:path w="845" h="184" extrusionOk="0">
                  <a:moveTo>
                    <a:pt x="91" y="1"/>
                  </a:moveTo>
                  <a:cubicBezTo>
                    <a:pt x="23" y="24"/>
                    <a:pt x="0" y="115"/>
                    <a:pt x="69" y="138"/>
                  </a:cubicBezTo>
                  <a:cubicBezTo>
                    <a:pt x="137" y="160"/>
                    <a:pt x="206" y="160"/>
                    <a:pt x="274" y="160"/>
                  </a:cubicBezTo>
                  <a:lnTo>
                    <a:pt x="457" y="160"/>
                  </a:lnTo>
                  <a:cubicBezTo>
                    <a:pt x="571" y="160"/>
                    <a:pt x="685" y="160"/>
                    <a:pt x="822" y="183"/>
                  </a:cubicBezTo>
                  <a:cubicBezTo>
                    <a:pt x="845" y="183"/>
                    <a:pt x="845" y="115"/>
                    <a:pt x="822" y="115"/>
                  </a:cubicBezTo>
                  <a:cubicBezTo>
                    <a:pt x="685" y="115"/>
                    <a:pt x="571" y="92"/>
                    <a:pt x="457" y="46"/>
                  </a:cubicBezTo>
                  <a:cubicBezTo>
                    <a:pt x="388" y="46"/>
                    <a:pt x="342" y="24"/>
                    <a:pt x="274" y="24"/>
                  </a:cubicBezTo>
                  <a:cubicBezTo>
                    <a:pt x="228" y="24"/>
                    <a:pt x="160"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38"/>
            <p:cNvSpPr/>
            <p:nvPr/>
          </p:nvSpPr>
          <p:spPr>
            <a:xfrm>
              <a:off x="1015325" y="1754175"/>
              <a:ext cx="18850" cy="3450"/>
            </a:xfrm>
            <a:custGeom>
              <a:avLst/>
              <a:gdLst/>
              <a:ahLst/>
              <a:cxnLst/>
              <a:rect l="l" t="t" r="r" b="b"/>
              <a:pathLst>
                <a:path w="754" h="138" extrusionOk="0">
                  <a:moveTo>
                    <a:pt x="69" y="0"/>
                  </a:moveTo>
                  <a:cubicBezTo>
                    <a:pt x="0" y="0"/>
                    <a:pt x="0" y="92"/>
                    <a:pt x="69" y="114"/>
                  </a:cubicBezTo>
                  <a:cubicBezTo>
                    <a:pt x="114" y="114"/>
                    <a:pt x="183" y="137"/>
                    <a:pt x="228" y="137"/>
                  </a:cubicBezTo>
                  <a:lnTo>
                    <a:pt x="388" y="137"/>
                  </a:lnTo>
                  <a:cubicBezTo>
                    <a:pt x="502" y="137"/>
                    <a:pt x="616" y="137"/>
                    <a:pt x="708" y="114"/>
                  </a:cubicBezTo>
                  <a:cubicBezTo>
                    <a:pt x="753" y="114"/>
                    <a:pt x="730" y="46"/>
                    <a:pt x="708" y="46"/>
                  </a:cubicBezTo>
                  <a:cubicBezTo>
                    <a:pt x="594" y="46"/>
                    <a:pt x="502" y="46"/>
                    <a:pt x="388" y="23"/>
                  </a:cubicBezTo>
                  <a:lnTo>
                    <a:pt x="228" y="23"/>
                  </a:lnTo>
                  <a:cubicBezTo>
                    <a:pt x="183" y="0"/>
                    <a:pt x="137"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8"/>
            <p:cNvSpPr/>
            <p:nvPr/>
          </p:nvSpPr>
          <p:spPr>
            <a:xfrm>
              <a:off x="1013600" y="1797275"/>
              <a:ext cx="20575" cy="3725"/>
            </a:xfrm>
            <a:custGeom>
              <a:avLst/>
              <a:gdLst/>
              <a:ahLst/>
              <a:cxnLst/>
              <a:rect l="l" t="t" r="r" b="b"/>
              <a:pathLst>
                <a:path w="823" h="149" extrusionOk="0">
                  <a:moveTo>
                    <a:pt x="143" y="1"/>
                  </a:moveTo>
                  <a:cubicBezTo>
                    <a:pt x="125" y="1"/>
                    <a:pt x="107" y="3"/>
                    <a:pt x="92" y="11"/>
                  </a:cubicBezTo>
                  <a:cubicBezTo>
                    <a:pt x="23" y="11"/>
                    <a:pt x="1" y="102"/>
                    <a:pt x="69" y="125"/>
                  </a:cubicBezTo>
                  <a:cubicBezTo>
                    <a:pt x="138" y="148"/>
                    <a:pt x="206" y="148"/>
                    <a:pt x="252" y="148"/>
                  </a:cubicBezTo>
                  <a:lnTo>
                    <a:pt x="434" y="148"/>
                  </a:lnTo>
                  <a:cubicBezTo>
                    <a:pt x="548" y="148"/>
                    <a:pt x="663" y="125"/>
                    <a:pt x="777" y="102"/>
                  </a:cubicBezTo>
                  <a:cubicBezTo>
                    <a:pt x="822" y="102"/>
                    <a:pt x="822" y="34"/>
                    <a:pt x="777" y="34"/>
                  </a:cubicBezTo>
                  <a:lnTo>
                    <a:pt x="434" y="34"/>
                  </a:lnTo>
                  <a:cubicBezTo>
                    <a:pt x="366" y="34"/>
                    <a:pt x="320" y="11"/>
                    <a:pt x="252" y="11"/>
                  </a:cubicBezTo>
                  <a:cubicBezTo>
                    <a:pt x="221" y="11"/>
                    <a:pt x="18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8"/>
            <p:cNvSpPr/>
            <p:nvPr/>
          </p:nvSpPr>
          <p:spPr>
            <a:xfrm>
              <a:off x="1013600" y="1843200"/>
              <a:ext cx="21150" cy="4425"/>
            </a:xfrm>
            <a:custGeom>
              <a:avLst/>
              <a:gdLst/>
              <a:ahLst/>
              <a:cxnLst/>
              <a:rect l="l" t="t" r="r" b="b"/>
              <a:pathLst>
                <a:path w="846" h="177" extrusionOk="0">
                  <a:moveTo>
                    <a:pt x="822" y="0"/>
                  </a:moveTo>
                  <a:cubicBezTo>
                    <a:pt x="708" y="0"/>
                    <a:pt x="571" y="23"/>
                    <a:pt x="457" y="23"/>
                  </a:cubicBezTo>
                  <a:cubicBezTo>
                    <a:pt x="434" y="31"/>
                    <a:pt x="414" y="33"/>
                    <a:pt x="395" y="33"/>
                  </a:cubicBezTo>
                  <a:cubicBezTo>
                    <a:pt x="356" y="33"/>
                    <a:pt x="320" y="23"/>
                    <a:pt x="274" y="23"/>
                  </a:cubicBezTo>
                  <a:cubicBezTo>
                    <a:pt x="229" y="23"/>
                    <a:pt x="183" y="13"/>
                    <a:pt x="138" y="13"/>
                  </a:cubicBezTo>
                  <a:cubicBezTo>
                    <a:pt x="115" y="13"/>
                    <a:pt x="92" y="15"/>
                    <a:pt x="69" y="23"/>
                  </a:cubicBezTo>
                  <a:cubicBezTo>
                    <a:pt x="1" y="46"/>
                    <a:pt x="1" y="137"/>
                    <a:pt x="69" y="160"/>
                  </a:cubicBezTo>
                  <a:cubicBezTo>
                    <a:pt x="103" y="171"/>
                    <a:pt x="138" y="177"/>
                    <a:pt x="172" y="177"/>
                  </a:cubicBezTo>
                  <a:cubicBezTo>
                    <a:pt x="206" y="177"/>
                    <a:pt x="240" y="171"/>
                    <a:pt x="274" y="160"/>
                  </a:cubicBezTo>
                  <a:cubicBezTo>
                    <a:pt x="343" y="160"/>
                    <a:pt x="411" y="137"/>
                    <a:pt x="480" y="137"/>
                  </a:cubicBezTo>
                  <a:cubicBezTo>
                    <a:pt x="594" y="114"/>
                    <a:pt x="731" y="69"/>
                    <a:pt x="845" y="23"/>
                  </a:cubicBezTo>
                  <a:cubicBezTo>
                    <a:pt x="845" y="0"/>
                    <a:pt x="845"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8"/>
            <p:cNvSpPr/>
            <p:nvPr/>
          </p:nvSpPr>
          <p:spPr>
            <a:xfrm>
              <a:off x="1015875" y="1887050"/>
              <a:ext cx="22125" cy="6375"/>
            </a:xfrm>
            <a:custGeom>
              <a:avLst/>
              <a:gdLst/>
              <a:ahLst/>
              <a:cxnLst/>
              <a:rect l="l" t="t" r="r" b="b"/>
              <a:pathLst>
                <a:path w="885" h="255" extrusionOk="0">
                  <a:moveTo>
                    <a:pt x="800" y="1"/>
                  </a:moveTo>
                  <a:cubicBezTo>
                    <a:pt x="793" y="1"/>
                    <a:pt x="785" y="2"/>
                    <a:pt x="777" y="4"/>
                  </a:cubicBezTo>
                  <a:cubicBezTo>
                    <a:pt x="663" y="26"/>
                    <a:pt x="549" y="72"/>
                    <a:pt x="435" y="72"/>
                  </a:cubicBezTo>
                  <a:cubicBezTo>
                    <a:pt x="298" y="95"/>
                    <a:pt x="183" y="72"/>
                    <a:pt x="69" y="118"/>
                  </a:cubicBezTo>
                  <a:cubicBezTo>
                    <a:pt x="24" y="118"/>
                    <a:pt x="1" y="163"/>
                    <a:pt x="1" y="186"/>
                  </a:cubicBezTo>
                  <a:cubicBezTo>
                    <a:pt x="24" y="232"/>
                    <a:pt x="47" y="255"/>
                    <a:pt x="92" y="255"/>
                  </a:cubicBezTo>
                  <a:cubicBezTo>
                    <a:pt x="161" y="255"/>
                    <a:pt x="229" y="255"/>
                    <a:pt x="275" y="232"/>
                  </a:cubicBezTo>
                  <a:cubicBezTo>
                    <a:pt x="343" y="232"/>
                    <a:pt x="389" y="209"/>
                    <a:pt x="457" y="186"/>
                  </a:cubicBezTo>
                  <a:cubicBezTo>
                    <a:pt x="572" y="163"/>
                    <a:pt x="708" y="141"/>
                    <a:pt x="823" y="118"/>
                  </a:cubicBezTo>
                  <a:cubicBezTo>
                    <a:pt x="885" y="97"/>
                    <a:pt x="872" y="1"/>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8"/>
            <p:cNvSpPr/>
            <p:nvPr/>
          </p:nvSpPr>
          <p:spPr>
            <a:xfrm>
              <a:off x="1022150" y="1940775"/>
              <a:ext cx="20575" cy="9725"/>
            </a:xfrm>
            <a:custGeom>
              <a:avLst/>
              <a:gdLst/>
              <a:ahLst/>
              <a:cxnLst/>
              <a:rect l="l" t="t" r="r" b="b"/>
              <a:pathLst>
                <a:path w="823" h="389" extrusionOk="0">
                  <a:moveTo>
                    <a:pt x="709" y="0"/>
                  </a:moveTo>
                  <a:cubicBezTo>
                    <a:pt x="686" y="23"/>
                    <a:pt x="663" y="23"/>
                    <a:pt x="617" y="46"/>
                  </a:cubicBezTo>
                  <a:cubicBezTo>
                    <a:pt x="572" y="69"/>
                    <a:pt x="503" y="92"/>
                    <a:pt x="435" y="114"/>
                  </a:cubicBezTo>
                  <a:cubicBezTo>
                    <a:pt x="321" y="160"/>
                    <a:pt x="184" y="206"/>
                    <a:pt x="69" y="251"/>
                  </a:cubicBezTo>
                  <a:cubicBezTo>
                    <a:pt x="1" y="297"/>
                    <a:pt x="47" y="388"/>
                    <a:pt x="115" y="388"/>
                  </a:cubicBezTo>
                  <a:cubicBezTo>
                    <a:pt x="252" y="343"/>
                    <a:pt x="389" y="297"/>
                    <a:pt x="503" y="228"/>
                  </a:cubicBezTo>
                  <a:cubicBezTo>
                    <a:pt x="572" y="206"/>
                    <a:pt x="617" y="183"/>
                    <a:pt x="686" y="137"/>
                  </a:cubicBezTo>
                  <a:cubicBezTo>
                    <a:pt x="709" y="114"/>
                    <a:pt x="777" y="92"/>
                    <a:pt x="800" y="46"/>
                  </a:cubicBezTo>
                  <a:cubicBezTo>
                    <a:pt x="800" y="23"/>
                    <a:pt x="800" y="23"/>
                    <a:pt x="823" y="23"/>
                  </a:cubicBezTo>
                  <a:cubicBezTo>
                    <a:pt x="823" y="0"/>
                    <a:pt x="823" y="0"/>
                    <a:pt x="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 name="Google Shape;1488;p38"/>
          <p:cNvGrpSpPr/>
          <p:nvPr/>
        </p:nvGrpSpPr>
        <p:grpSpPr>
          <a:xfrm>
            <a:off x="8084095" y="3945244"/>
            <a:ext cx="1329756" cy="1484574"/>
            <a:chOff x="5605475" y="3306175"/>
            <a:chExt cx="598450" cy="668125"/>
          </a:xfrm>
        </p:grpSpPr>
        <p:sp>
          <p:nvSpPr>
            <p:cNvPr id="1489" name="Google Shape;1489;p38"/>
            <p:cNvSpPr/>
            <p:nvPr/>
          </p:nvSpPr>
          <p:spPr>
            <a:xfrm>
              <a:off x="5605475" y="3306175"/>
              <a:ext cx="598450" cy="668125"/>
            </a:xfrm>
            <a:custGeom>
              <a:avLst/>
              <a:gdLst/>
              <a:ahLst/>
              <a:cxnLst/>
              <a:rect l="l" t="t" r="r" b="b"/>
              <a:pathLst>
                <a:path w="23938" h="26725" extrusionOk="0">
                  <a:moveTo>
                    <a:pt x="17462" y="941"/>
                  </a:moveTo>
                  <a:cubicBezTo>
                    <a:pt x="17461" y="949"/>
                    <a:pt x="17459" y="958"/>
                    <a:pt x="17457" y="966"/>
                  </a:cubicBezTo>
                  <a:lnTo>
                    <a:pt x="17457" y="966"/>
                  </a:lnTo>
                  <a:cubicBezTo>
                    <a:pt x="17459" y="965"/>
                    <a:pt x="17460" y="965"/>
                    <a:pt x="17462" y="964"/>
                  </a:cubicBezTo>
                  <a:lnTo>
                    <a:pt x="17462" y="941"/>
                  </a:lnTo>
                  <a:close/>
                  <a:moveTo>
                    <a:pt x="15773" y="279"/>
                  </a:moveTo>
                  <a:cubicBezTo>
                    <a:pt x="15819" y="325"/>
                    <a:pt x="15887" y="347"/>
                    <a:pt x="15910" y="393"/>
                  </a:cubicBezTo>
                  <a:cubicBezTo>
                    <a:pt x="16184" y="690"/>
                    <a:pt x="16458" y="1009"/>
                    <a:pt x="16663" y="1375"/>
                  </a:cubicBezTo>
                  <a:cubicBezTo>
                    <a:pt x="16823" y="1671"/>
                    <a:pt x="16823" y="1945"/>
                    <a:pt x="16686" y="2242"/>
                  </a:cubicBezTo>
                  <a:cubicBezTo>
                    <a:pt x="16610" y="2432"/>
                    <a:pt x="16502" y="2527"/>
                    <a:pt x="16323" y="2527"/>
                  </a:cubicBezTo>
                  <a:cubicBezTo>
                    <a:pt x="16291" y="2527"/>
                    <a:pt x="16258" y="2524"/>
                    <a:pt x="16221" y="2518"/>
                  </a:cubicBezTo>
                  <a:lnTo>
                    <a:pt x="16221" y="2518"/>
                  </a:lnTo>
                  <a:cubicBezTo>
                    <a:pt x="16066" y="2137"/>
                    <a:pt x="15953" y="1757"/>
                    <a:pt x="15773" y="1420"/>
                  </a:cubicBezTo>
                  <a:cubicBezTo>
                    <a:pt x="15568" y="1032"/>
                    <a:pt x="15522" y="667"/>
                    <a:pt x="15773" y="279"/>
                  </a:cubicBezTo>
                  <a:close/>
                  <a:moveTo>
                    <a:pt x="14860" y="1417"/>
                  </a:moveTo>
                  <a:cubicBezTo>
                    <a:pt x="14910" y="1417"/>
                    <a:pt x="14958" y="1430"/>
                    <a:pt x="14997" y="1443"/>
                  </a:cubicBezTo>
                  <a:cubicBezTo>
                    <a:pt x="15408" y="1557"/>
                    <a:pt x="15842" y="2151"/>
                    <a:pt x="15819" y="2630"/>
                  </a:cubicBezTo>
                  <a:cubicBezTo>
                    <a:pt x="15690" y="2614"/>
                    <a:pt x="15549" y="2598"/>
                    <a:pt x="15413" y="2598"/>
                  </a:cubicBezTo>
                  <a:cubicBezTo>
                    <a:pt x="15357" y="2598"/>
                    <a:pt x="15302" y="2600"/>
                    <a:pt x="15248" y="2607"/>
                  </a:cubicBezTo>
                  <a:cubicBezTo>
                    <a:pt x="15227" y="2609"/>
                    <a:pt x="15207" y="2610"/>
                    <a:pt x="15187" y="2610"/>
                  </a:cubicBezTo>
                  <a:cubicBezTo>
                    <a:pt x="14977" y="2610"/>
                    <a:pt x="14838" y="2502"/>
                    <a:pt x="14754" y="2285"/>
                  </a:cubicBezTo>
                  <a:lnTo>
                    <a:pt x="14754" y="2285"/>
                  </a:lnTo>
                  <a:cubicBezTo>
                    <a:pt x="14823" y="2265"/>
                    <a:pt x="14925" y="2261"/>
                    <a:pt x="14837" y="2173"/>
                  </a:cubicBezTo>
                  <a:cubicBezTo>
                    <a:pt x="14769" y="2105"/>
                    <a:pt x="14655" y="2082"/>
                    <a:pt x="14609" y="2014"/>
                  </a:cubicBezTo>
                  <a:cubicBezTo>
                    <a:pt x="14518" y="1900"/>
                    <a:pt x="14449" y="1763"/>
                    <a:pt x="14472" y="1648"/>
                  </a:cubicBezTo>
                  <a:cubicBezTo>
                    <a:pt x="14495" y="1557"/>
                    <a:pt x="14655" y="1489"/>
                    <a:pt x="14746" y="1443"/>
                  </a:cubicBezTo>
                  <a:cubicBezTo>
                    <a:pt x="14785" y="1424"/>
                    <a:pt x="14823" y="1417"/>
                    <a:pt x="14860" y="1417"/>
                  </a:cubicBezTo>
                  <a:close/>
                  <a:moveTo>
                    <a:pt x="16221" y="2551"/>
                  </a:moveTo>
                  <a:cubicBezTo>
                    <a:pt x="16231" y="2583"/>
                    <a:pt x="16235" y="2613"/>
                    <a:pt x="16252" y="2630"/>
                  </a:cubicBezTo>
                  <a:lnTo>
                    <a:pt x="16207" y="2630"/>
                  </a:lnTo>
                  <a:cubicBezTo>
                    <a:pt x="16207" y="2611"/>
                    <a:pt x="16207" y="2575"/>
                    <a:pt x="16221" y="2551"/>
                  </a:cubicBezTo>
                  <a:close/>
                  <a:moveTo>
                    <a:pt x="17791" y="2988"/>
                  </a:moveTo>
                  <a:cubicBezTo>
                    <a:pt x="18396" y="2988"/>
                    <a:pt x="18726" y="3225"/>
                    <a:pt x="18991" y="3771"/>
                  </a:cubicBezTo>
                  <a:cubicBezTo>
                    <a:pt x="18877" y="3703"/>
                    <a:pt x="18809" y="3680"/>
                    <a:pt x="18786" y="3611"/>
                  </a:cubicBezTo>
                  <a:cubicBezTo>
                    <a:pt x="18626" y="3338"/>
                    <a:pt x="18352" y="3338"/>
                    <a:pt x="18078" y="3338"/>
                  </a:cubicBezTo>
                  <a:cubicBezTo>
                    <a:pt x="17782" y="3360"/>
                    <a:pt x="17485" y="3383"/>
                    <a:pt x="17188" y="3406"/>
                  </a:cubicBezTo>
                  <a:cubicBezTo>
                    <a:pt x="17168" y="3408"/>
                    <a:pt x="17148" y="3409"/>
                    <a:pt x="17129" y="3409"/>
                  </a:cubicBezTo>
                  <a:cubicBezTo>
                    <a:pt x="16956" y="3409"/>
                    <a:pt x="16837" y="3317"/>
                    <a:pt x="16755" y="3132"/>
                  </a:cubicBezTo>
                  <a:cubicBezTo>
                    <a:pt x="17173" y="3038"/>
                    <a:pt x="17511" y="2988"/>
                    <a:pt x="17791" y="2988"/>
                  </a:cubicBezTo>
                  <a:close/>
                  <a:moveTo>
                    <a:pt x="5275" y="1274"/>
                  </a:moveTo>
                  <a:cubicBezTo>
                    <a:pt x="5336" y="1274"/>
                    <a:pt x="5388" y="1315"/>
                    <a:pt x="5456" y="1397"/>
                  </a:cubicBezTo>
                  <a:cubicBezTo>
                    <a:pt x="5639" y="1694"/>
                    <a:pt x="5593" y="1991"/>
                    <a:pt x="5662" y="2333"/>
                  </a:cubicBezTo>
                  <a:cubicBezTo>
                    <a:pt x="5593" y="2813"/>
                    <a:pt x="5502" y="3292"/>
                    <a:pt x="5410" y="3794"/>
                  </a:cubicBezTo>
                  <a:cubicBezTo>
                    <a:pt x="5410" y="3840"/>
                    <a:pt x="5388" y="3908"/>
                    <a:pt x="5342" y="3931"/>
                  </a:cubicBezTo>
                  <a:cubicBezTo>
                    <a:pt x="5273" y="3999"/>
                    <a:pt x="5182" y="4068"/>
                    <a:pt x="5114" y="4068"/>
                  </a:cubicBezTo>
                  <a:cubicBezTo>
                    <a:pt x="5045" y="4045"/>
                    <a:pt x="4931" y="3954"/>
                    <a:pt x="4885" y="3885"/>
                  </a:cubicBezTo>
                  <a:cubicBezTo>
                    <a:pt x="4817" y="3748"/>
                    <a:pt x="4771" y="3611"/>
                    <a:pt x="4726" y="3475"/>
                  </a:cubicBezTo>
                  <a:cubicBezTo>
                    <a:pt x="4612" y="3201"/>
                    <a:pt x="4475" y="2950"/>
                    <a:pt x="4360" y="2676"/>
                  </a:cubicBezTo>
                  <a:cubicBezTo>
                    <a:pt x="4292" y="2539"/>
                    <a:pt x="4315" y="2447"/>
                    <a:pt x="4429" y="2310"/>
                  </a:cubicBezTo>
                  <a:cubicBezTo>
                    <a:pt x="4543" y="2196"/>
                    <a:pt x="4612" y="2037"/>
                    <a:pt x="4680" y="1877"/>
                  </a:cubicBezTo>
                  <a:cubicBezTo>
                    <a:pt x="4771" y="1626"/>
                    <a:pt x="4931" y="1466"/>
                    <a:pt x="5137" y="1329"/>
                  </a:cubicBezTo>
                  <a:cubicBezTo>
                    <a:pt x="5191" y="1292"/>
                    <a:pt x="5235" y="1274"/>
                    <a:pt x="5275" y="1274"/>
                  </a:cubicBezTo>
                  <a:close/>
                  <a:moveTo>
                    <a:pt x="15709" y="2740"/>
                  </a:moveTo>
                  <a:cubicBezTo>
                    <a:pt x="15827" y="2740"/>
                    <a:pt x="15930" y="2815"/>
                    <a:pt x="15910" y="2995"/>
                  </a:cubicBezTo>
                  <a:cubicBezTo>
                    <a:pt x="15727" y="3018"/>
                    <a:pt x="15522" y="3018"/>
                    <a:pt x="15454" y="3246"/>
                  </a:cubicBezTo>
                  <a:cubicBezTo>
                    <a:pt x="15556" y="3201"/>
                    <a:pt x="15665" y="3166"/>
                    <a:pt x="15779" y="3166"/>
                  </a:cubicBezTo>
                  <a:cubicBezTo>
                    <a:pt x="15893" y="3166"/>
                    <a:pt x="16013" y="3201"/>
                    <a:pt x="16138" y="3292"/>
                  </a:cubicBezTo>
                  <a:cubicBezTo>
                    <a:pt x="15750" y="3589"/>
                    <a:pt x="15522" y="4091"/>
                    <a:pt x="14906" y="4091"/>
                  </a:cubicBezTo>
                  <a:cubicBezTo>
                    <a:pt x="15043" y="3817"/>
                    <a:pt x="15180" y="3589"/>
                    <a:pt x="15294" y="3360"/>
                  </a:cubicBezTo>
                  <a:lnTo>
                    <a:pt x="15248" y="3315"/>
                  </a:lnTo>
                  <a:cubicBezTo>
                    <a:pt x="15157" y="3338"/>
                    <a:pt x="15020" y="3338"/>
                    <a:pt x="14974" y="3406"/>
                  </a:cubicBezTo>
                  <a:cubicBezTo>
                    <a:pt x="14860" y="3543"/>
                    <a:pt x="14814" y="3726"/>
                    <a:pt x="14723" y="3954"/>
                  </a:cubicBezTo>
                  <a:cubicBezTo>
                    <a:pt x="14678" y="3954"/>
                    <a:pt x="14563" y="3999"/>
                    <a:pt x="14449" y="4022"/>
                  </a:cubicBezTo>
                  <a:cubicBezTo>
                    <a:pt x="14244" y="3611"/>
                    <a:pt x="14404" y="3041"/>
                    <a:pt x="14814" y="2904"/>
                  </a:cubicBezTo>
                  <a:cubicBezTo>
                    <a:pt x="15088" y="2790"/>
                    <a:pt x="15385" y="2767"/>
                    <a:pt x="15659" y="2744"/>
                  </a:cubicBezTo>
                  <a:cubicBezTo>
                    <a:pt x="15676" y="2741"/>
                    <a:pt x="15692" y="2740"/>
                    <a:pt x="15709" y="2740"/>
                  </a:cubicBezTo>
                  <a:close/>
                  <a:moveTo>
                    <a:pt x="17892" y="3491"/>
                  </a:moveTo>
                  <a:cubicBezTo>
                    <a:pt x="17932" y="3491"/>
                    <a:pt x="17971" y="3493"/>
                    <a:pt x="18010" y="3497"/>
                  </a:cubicBezTo>
                  <a:cubicBezTo>
                    <a:pt x="18193" y="3497"/>
                    <a:pt x="18375" y="3566"/>
                    <a:pt x="18535" y="3634"/>
                  </a:cubicBezTo>
                  <a:cubicBezTo>
                    <a:pt x="18695" y="3726"/>
                    <a:pt x="18832" y="3885"/>
                    <a:pt x="19014" y="3999"/>
                  </a:cubicBezTo>
                  <a:cubicBezTo>
                    <a:pt x="18847" y="4133"/>
                    <a:pt x="18656" y="4218"/>
                    <a:pt x="18440" y="4218"/>
                  </a:cubicBezTo>
                  <a:cubicBezTo>
                    <a:pt x="18361" y="4218"/>
                    <a:pt x="18278" y="4207"/>
                    <a:pt x="18193" y="4182"/>
                  </a:cubicBezTo>
                  <a:cubicBezTo>
                    <a:pt x="17850" y="4068"/>
                    <a:pt x="17462" y="3999"/>
                    <a:pt x="17302" y="3543"/>
                  </a:cubicBezTo>
                  <a:cubicBezTo>
                    <a:pt x="17542" y="3525"/>
                    <a:pt x="17723" y="3491"/>
                    <a:pt x="17892" y="3491"/>
                  </a:cubicBezTo>
                  <a:close/>
                  <a:moveTo>
                    <a:pt x="7548" y="4476"/>
                  </a:moveTo>
                  <a:cubicBezTo>
                    <a:pt x="7611" y="4476"/>
                    <a:pt x="7674" y="4477"/>
                    <a:pt x="7739" y="4479"/>
                  </a:cubicBezTo>
                  <a:cubicBezTo>
                    <a:pt x="7647" y="4661"/>
                    <a:pt x="7556" y="4798"/>
                    <a:pt x="7488" y="4935"/>
                  </a:cubicBezTo>
                  <a:cubicBezTo>
                    <a:pt x="7271" y="5289"/>
                    <a:pt x="6987" y="5525"/>
                    <a:pt x="6591" y="5525"/>
                  </a:cubicBezTo>
                  <a:cubicBezTo>
                    <a:pt x="6528" y="5525"/>
                    <a:pt x="6461" y="5519"/>
                    <a:pt x="6392" y="5506"/>
                  </a:cubicBezTo>
                  <a:cubicBezTo>
                    <a:pt x="6209" y="5460"/>
                    <a:pt x="6004" y="5460"/>
                    <a:pt x="5821" y="5392"/>
                  </a:cubicBezTo>
                  <a:cubicBezTo>
                    <a:pt x="5753" y="5392"/>
                    <a:pt x="5684" y="5301"/>
                    <a:pt x="5662" y="5232"/>
                  </a:cubicBezTo>
                  <a:cubicBezTo>
                    <a:pt x="5616" y="5141"/>
                    <a:pt x="5616" y="5049"/>
                    <a:pt x="5593" y="4935"/>
                  </a:cubicBezTo>
                  <a:cubicBezTo>
                    <a:pt x="6202" y="4600"/>
                    <a:pt x="6829" y="4476"/>
                    <a:pt x="7548" y="4476"/>
                  </a:cubicBezTo>
                  <a:close/>
                  <a:moveTo>
                    <a:pt x="7877" y="5503"/>
                  </a:moveTo>
                  <a:cubicBezTo>
                    <a:pt x="7919" y="5503"/>
                    <a:pt x="7921" y="5535"/>
                    <a:pt x="7921" y="5628"/>
                  </a:cubicBezTo>
                  <a:lnTo>
                    <a:pt x="7921" y="5628"/>
                  </a:lnTo>
                  <a:cubicBezTo>
                    <a:pt x="7865" y="5592"/>
                    <a:pt x="7822" y="5569"/>
                    <a:pt x="7761" y="5529"/>
                  </a:cubicBezTo>
                  <a:cubicBezTo>
                    <a:pt x="7817" y="5513"/>
                    <a:pt x="7853" y="5503"/>
                    <a:pt x="7877" y="5503"/>
                  </a:cubicBezTo>
                  <a:close/>
                  <a:moveTo>
                    <a:pt x="7510" y="5460"/>
                  </a:moveTo>
                  <a:cubicBezTo>
                    <a:pt x="7533" y="5620"/>
                    <a:pt x="7556" y="5803"/>
                    <a:pt x="7602" y="5962"/>
                  </a:cubicBezTo>
                  <a:cubicBezTo>
                    <a:pt x="7623" y="6093"/>
                    <a:pt x="7666" y="6244"/>
                    <a:pt x="7709" y="6376"/>
                  </a:cubicBezTo>
                  <a:lnTo>
                    <a:pt x="7709" y="6376"/>
                  </a:lnTo>
                  <a:cubicBezTo>
                    <a:pt x="7422" y="6179"/>
                    <a:pt x="7134" y="6001"/>
                    <a:pt x="6803" y="5780"/>
                  </a:cubicBezTo>
                  <a:cubicBezTo>
                    <a:pt x="7077" y="5643"/>
                    <a:pt x="7305" y="5552"/>
                    <a:pt x="7510" y="5460"/>
                  </a:cubicBezTo>
                  <a:close/>
                  <a:moveTo>
                    <a:pt x="7741" y="6410"/>
                  </a:moveTo>
                  <a:cubicBezTo>
                    <a:pt x="7771" y="6428"/>
                    <a:pt x="7789" y="6446"/>
                    <a:pt x="7807" y="6465"/>
                  </a:cubicBezTo>
                  <a:cubicBezTo>
                    <a:pt x="7784" y="6487"/>
                    <a:pt x="7784" y="6487"/>
                    <a:pt x="7784" y="6487"/>
                  </a:cubicBezTo>
                  <a:cubicBezTo>
                    <a:pt x="7765" y="6469"/>
                    <a:pt x="7747" y="6434"/>
                    <a:pt x="7741" y="6410"/>
                  </a:cubicBezTo>
                  <a:close/>
                  <a:moveTo>
                    <a:pt x="7967" y="6373"/>
                  </a:moveTo>
                  <a:lnTo>
                    <a:pt x="7967" y="6373"/>
                  </a:lnTo>
                  <a:cubicBezTo>
                    <a:pt x="8127" y="6419"/>
                    <a:pt x="8286" y="6442"/>
                    <a:pt x="8423" y="6487"/>
                  </a:cubicBezTo>
                  <a:cubicBezTo>
                    <a:pt x="8343" y="6487"/>
                    <a:pt x="8258" y="6516"/>
                    <a:pt x="8178" y="6516"/>
                  </a:cubicBezTo>
                  <a:cubicBezTo>
                    <a:pt x="8098" y="6516"/>
                    <a:pt x="8024" y="6487"/>
                    <a:pt x="7967" y="6373"/>
                  </a:cubicBezTo>
                  <a:close/>
                  <a:moveTo>
                    <a:pt x="12744" y="5732"/>
                  </a:moveTo>
                  <a:cubicBezTo>
                    <a:pt x="13244" y="5732"/>
                    <a:pt x="13953" y="6348"/>
                    <a:pt x="14130" y="6921"/>
                  </a:cubicBezTo>
                  <a:cubicBezTo>
                    <a:pt x="14056" y="6984"/>
                    <a:pt x="13983" y="7013"/>
                    <a:pt x="13912" y="7013"/>
                  </a:cubicBezTo>
                  <a:cubicBezTo>
                    <a:pt x="13828" y="7013"/>
                    <a:pt x="13747" y="6972"/>
                    <a:pt x="13673" y="6898"/>
                  </a:cubicBezTo>
                  <a:cubicBezTo>
                    <a:pt x="13399" y="6602"/>
                    <a:pt x="13125" y="6305"/>
                    <a:pt x="12851" y="6008"/>
                  </a:cubicBezTo>
                  <a:cubicBezTo>
                    <a:pt x="12783" y="5940"/>
                    <a:pt x="12760" y="5826"/>
                    <a:pt x="12692" y="5734"/>
                  </a:cubicBezTo>
                  <a:cubicBezTo>
                    <a:pt x="12709" y="5733"/>
                    <a:pt x="12726" y="5732"/>
                    <a:pt x="12744" y="5732"/>
                  </a:cubicBezTo>
                  <a:close/>
                  <a:moveTo>
                    <a:pt x="12864" y="6659"/>
                  </a:moveTo>
                  <a:cubicBezTo>
                    <a:pt x="13004" y="6659"/>
                    <a:pt x="13081" y="6744"/>
                    <a:pt x="13308" y="7035"/>
                  </a:cubicBezTo>
                  <a:cubicBezTo>
                    <a:pt x="13197" y="7047"/>
                    <a:pt x="13115" y="7056"/>
                    <a:pt x="13050" y="7056"/>
                  </a:cubicBezTo>
                  <a:cubicBezTo>
                    <a:pt x="12859" y="7056"/>
                    <a:pt x="12816" y="6982"/>
                    <a:pt x="12646" y="6693"/>
                  </a:cubicBezTo>
                  <a:cubicBezTo>
                    <a:pt x="12739" y="6673"/>
                    <a:pt x="12806" y="6659"/>
                    <a:pt x="12864" y="6659"/>
                  </a:cubicBezTo>
                  <a:close/>
                  <a:moveTo>
                    <a:pt x="5118" y="5001"/>
                  </a:moveTo>
                  <a:cubicBezTo>
                    <a:pt x="5285" y="5001"/>
                    <a:pt x="5346" y="5107"/>
                    <a:pt x="5388" y="5232"/>
                  </a:cubicBezTo>
                  <a:cubicBezTo>
                    <a:pt x="5525" y="5643"/>
                    <a:pt x="5456" y="6031"/>
                    <a:pt x="5296" y="6419"/>
                  </a:cubicBezTo>
                  <a:cubicBezTo>
                    <a:pt x="5091" y="6875"/>
                    <a:pt x="4726" y="7058"/>
                    <a:pt x="4269" y="7127"/>
                  </a:cubicBezTo>
                  <a:cubicBezTo>
                    <a:pt x="4242" y="7129"/>
                    <a:pt x="4216" y="7131"/>
                    <a:pt x="4191" y="7131"/>
                  </a:cubicBezTo>
                  <a:cubicBezTo>
                    <a:pt x="4004" y="7131"/>
                    <a:pt x="3865" y="7051"/>
                    <a:pt x="3744" y="6830"/>
                  </a:cubicBezTo>
                  <a:cubicBezTo>
                    <a:pt x="3835" y="6739"/>
                    <a:pt x="3927" y="6602"/>
                    <a:pt x="4041" y="6487"/>
                  </a:cubicBezTo>
                  <a:cubicBezTo>
                    <a:pt x="4406" y="6145"/>
                    <a:pt x="4680" y="5734"/>
                    <a:pt x="4840" y="5278"/>
                  </a:cubicBezTo>
                  <a:cubicBezTo>
                    <a:pt x="4885" y="5141"/>
                    <a:pt x="4885" y="5027"/>
                    <a:pt x="5068" y="5004"/>
                  </a:cubicBezTo>
                  <a:cubicBezTo>
                    <a:pt x="5086" y="5002"/>
                    <a:pt x="5103" y="5001"/>
                    <a:pt x="5118" y="5001"/>
                  </a:cubicBezTo>
                  <a:close/>
                  <a:moveTo>
                    <a:pt x="6179" y="6564"/>
                  </a:moveTo>
                  <a:cubicBezTo>
                    <a:pt x="6257" y="6564"/>
                    <a:pt x="6367" y="6612"/>
                    <a:pt x="6438" y="6647"/>
                  </a:cubicBezTo>
                  <a:cubicBezTo>
                    <a:pt x="6666" y="6761"/>
                    <a:pt x="6689" y="6990"/>
                    <a:pt x="6689" y="7195"/>
                  </a:cubicBezTo>
                  <a:cubicBezTo>
                    <a:pt x="6705" y="7346"/>
                    <a:pt x="6611" y="7436"/>
                    <a:pt x="6487" y="7436"/>
                  </a:cubicBezTo>
                  <a:cubicBezTo>
                    <a:pt x="6442" y="7436"/>
                    <a:pt x="6394" y="7424"/>
                    <a:pt x="6346" y="7400"/>
                  </a:cubicBezTo>
                  <a:cubicBezTo>
                    <a:pt x="6141" y="7309"/>
                    <a:pt x="6004" y="7149"/>
                    <a:pt x="5958" y="6875"/>
                  </a:cubicBezTo>
                  <a:cubicBezTo>
                    <a:pt x="6004" y="6784"/>
                    <a:pt x="6027" y="6624"/>
                    <a:pt x="6118" y="6579"/>
                  </a:cubicBezTo>
                  <a:cubicBezTo>
                    <a:pt x="6134" y="6568"/>
                    <a:pt x="6155" y="6564"/>
                    <a:pt x="6179" y="6564"/>
                  </a:cubicBezTo>
                  <a:close/>
                  <a:moveTo>
                    <a:pt x="14263" y="7531"/>
                  </a:moveTo>
                  <a:cubicBezTo>
                    <a:pt x="14312" y="7531"/>
                    <a:pt x="14365" y="7554"/>
                    <a:pt x="14426" y="7606"/>
                  </a:cubicBezTo>
                  <a:cubicBezTo>
                    <a:pt x="14205" y="8108"/>
                    <a:pt x="13878" y="8398"/>
                    <a:pt x="13523" y="8398"/>
                  </a:cubicBezTo>
                  <a:cubicBezTo>
                    <a:pt x="13475" y="8398"/>
                    <a:pt x="13426" y="8393"/>
                    <a:pt x="13376" y="8382"/>
                  </a:cubicBezTo>
                  <a:cubicBezTo>
                    <a:pt x="13422" y="8268"/>
                    <a:pt x="13422" y="8131"/>
                    <a:pt x="13491" y="8040"/>
                  </a:cubicBezTo>
                  <a:cubicBezTo>
                    <a:pt x="13536" y="7948"/>
                    <a:pt x="13650" y="7880"/>
                    <a:pt x="13742" y="7811"/>
                  </a:cubicBezTo>
                  <a:cubicBezTo>
                    <a:pt x="13833" y="7743"/>
                    <a:pt x="13993" y="7720"/>
                    <a:pt x="14084" y="7629"/>
                  </a:cubicBezTo>
                  <a:cubicBezTo>
                    <a:pt x="14147" y="7566"/>
                    <a:pt x="14203" y="7531"/>
                    <a:pt x="14263" y="7531"/>
                  </a:cubicBezTo>
                  <a:close/>
                  <a:moveTo>
                    <a:pt x="12669" y="9249"/>
                  </a:moveTo>
                  <a:lnTo>
                    <a:pt x="12692" y="9295"/>
                  </a:lnTo>
                  <a:cubicBezTo>
                    <a:pt x="12675" y="9295"/>
                    <a:pt x="12658" y="9295"/>
                    <a:pt x="12632" y="9304"/>
                  </a:cubicBezTo>
                  <a:lnTo>
                    <a:pt x="12632" y="9304"/>
                  </a:lnTo>
                  <a:lnTo>
                    <a:pt x="12669" y="9249"/>
                  </a:lnTo>
                  <a:close/>
                  <a:moveTo>
                    <a:pt x="14678" y="9181"/>
                  </a:moveTo>
                  <a:cubicBezTo>
                    <a:pt x="14746" y="9204"/>
                    <a:pt x="14792" y="9226"/>
                    <a:pt x="14837" y="9249"/>
                  </a:cubicBezTo>
                  <a:cubicBezTo>
                    <a:pt x="14814" y="9272"/>
                    <a:pt x="14792" y="9295"/>
                    <a:pt x="14792" y="9318"/>
                  </a:cubicBezTo>
                  <a:cubicBezTo>
                    <a:pt x="14746" y="9295"/>
                    <a:pt x="14700" y="9249"/>
                    <a:pt x="14655" y="9226"/>
                  </a:cubicBezTo>
                  <a:lnTo>
                    <a:pt x="14678" y="9181"/>
                  </a:lnTo>
                  <a:close/>
                  <a:moveTo>
                    <a:pt x="4773" y="9396"/>
                  </a:moveTo>
                  <a:lnTo>
                    <a:pt x="4773" y="9396"/>
                  </a:lnTo>
                  <a:cubicBezTo>
                    <a:pt x="4765" y="9400"/>
                    <a:pt x="4757" y="9405"/>
                    <a:pt x="4748" y="9409"/>
                  </a:cubicBezTo>
                  <a:lnTo>
                    <a:pt x="4771" y="9432"/>
                  </a:lnTo>
                  <a:cubicBezTo>
                    <a:pt x="4771" y="9420"/>
                    <a:pt x="4772" y="9408"/>
                    <a:pt x="4773" y="9396"/>
                  </a:cubicBezTo>
                  <a:close/>
                  <a:moveTo>
                    <a:pt x="12692" y="9637"/>
                  </a:moveTo>
                  <a:cubicBezTo>
                    <a:pt x="12692" y="9660"/>
                    <a:pt x="12715" y="9683"/>
                    <a:pt x="12715" y="9683"/>
                  </a:cubicBezTo>
                  <a:lnTo>
                    <a:pt x="12600" y="9683"/>
                  </a:lnTo>
                  <a:cubicBezTo>
                    <a:pt x="12600" y="9706"/>
                    <a:pt x="12623" y="9751"/>
                    <a:pt x="12623" y="9774"/>
                  </a:cubicBezTo>
                  <a:cubicBezTo>
                    <a:pt x="12623" y="9774"/>
                    <a:pt x="12623" y="9797"/>
                    <a:pt x="12600" y="9797"/>
                  </a:cubicBezTo>
                  <a:lnTo>
                    <a:pt x="12600" y="9683"/>
                  </a:lnTo>
                  <a:cubicBezTo>
                    <a:pt x="12623" y="9683"/>
                    <a:pt x="12669" y="9660"/>
                    <a:pt x="12692" y="9637"/>
                  </a:cubicBezTo>
                  <a:close/>
                  <a:moveTo>
                    <a:pt x="9428" y="9888"/>
                  </a:moveTo>
                  <a:cubicBezTo>
                    <a:pt x="9451" y="9888"/>
                    <a:pt x="9496" y="9911"/>
                    <a:pt x="9496" y="9934"/>
                  </a:cubicBezTo>
                  <a:cubicBezTo>
                    <a:pt x="9519" y="9934"/>
                    <a:pt x="9496" y="9957"/>
                    <a:pt x="9473" y="10003"/>
                  </a:cubicBezTo>
                  <a:cubicBezTo>
                    <a:pt x="9451" y="9980"/>
                    <a:pt x="9428" y="9957"/>
                    <a:pt x="9405" y="9934"/>
                  </a:cubicBezTo>
                  <a:cubicBezTo>
                    <a:pt x="9405" y="9911"/>
                    <a:pt x="9428" y="9888"/>
                    <a:pt x="9428" y="9888"/>
                  </a:cubicBezTo>
                  <a:close/>
                  <a:moveTo>
                    <a:pt x="15568" y="8701"/>
                  </a:moveTo>
                  <a:lnTo>
                    <a:pt x="15568" y="8701"/>
                  </a:lnTo>
                  <a:cubicBezTo>
                    <a:pt x="15887" y="9181"/>
                    <a:pt x="15522" y="9615"/>
                    <a:pt x="15568" y="10025"/>
                  </a:cubicBezTo>
                  <a:cubicBezTo>
                    <a:pt x="15522" y="10048"/>
                    <a:pt x="15499" y="10048"/>
                    <a:pt x="15454" y="10071"/>
                  </a:cubicBezTo>
                  <a:cubicBezTo>
                    <a:pt x="15385" y="9866"/>
                    <a:pt x="15248" y="9660"/>
                    <a:pt x="15271" y="9478"/>
                  </a:cubicBezTo>
                  <a:cubicBezTo>
                    <a:pt x="15294" y="9226"/>
                    <a:pt x="15454" y="8998"/>
                    <a:pt x="15568" y="8701"/>
                  </a:cubicBezTo>
                  <a:close/>
                  <a:moveTo>
                    <a:pt x="17234" y="11235"/>
                  </a:moveTo>
                  <a:cubicBezTo>
                    <a:pt x="17257" y="11235"/>
                    <a:pt x="17280" y="11281"/>
                    <a:pt x="17302" y="11304"/>
                  </a:cubicBezTo>
                  <a:cubicBezTo>
                    <a:pt x="17280" y="11304"/>
                    <a:pt x="17257" y="11326"/>
                    <a:pt x="17234" y="11349"/>
                  </a:cubicBezTo>
                  <a:cubicBezTo>
                    <a:pt x="17211" y="11326"/>
                    <a:pt x="17188" y="11304"/>
                    <a:pt x="17165" y="11281"/>
                  </a:cubicBezTo>
                  <a:cubicBezTo>
                    <a:pt x="17188" y="11258"/>
                    <a:pt x="17234" y="11235"/>
                    <a:pt x="17234" y="11235"/>
                  </a:cubicBezTo>
                  <a:close/>
                  <a:moveTo>
                    <a:pt x="18444" y="10185"/>
                  </a:moveTo>
                  <a:cubicBezTo>
                    <a:pt x="18512" y="10208"/>
                    <a:pt x="18581" y="10276"/>
                    <a:pt x="18626" y="10345"/>
                  </a:cubicBezTo>
                  <a:cubicBezTo>
                    <a:pt x="18649" y="10391"/>
                    <a:pt x="18649" y="10459"/>
                    <a:pt x="18672" y="10505"/>
                  </a:cubicBezTo>
                  <a:cubicBezTo>
                    <a:pt x="18877" y="11075"/>
                    <a:pt x="18672" y="11623"/>
                    <a:pt x="18467" y="12239"/>
                  </a:cubicBezTo>
                  <a:cubicBezTo>
                    <a:pt x="18307" y="12125"/>
                    <a:pt x="18238" y="12057"/>
                    <a:pt x="18147" y="11988"/>
                  </a:cubicBezTo>
                  <a:cubicBezTo>
                    <a:pt x="17987" y="11874"/>
                    <a:pt x="18078" y="11692"/>
                    <a:pt x="18056" y="11555"/>
                  </a:cubicBezTo>
                  <a:cubicBezTo>
                    <a:pt x="18010" y="11121"/>
                    <a:pt x="18078" y="10710"/>
                    <a:pt x="18284" y="10345"/>
                  </a:cubicBezTo>
                  <a:cubicBezTo>
                    <a:pt x="18307" y="10276"/>
                    <a:pt x="18398" y="10185"/>
                    <a:pt x="18444" y="10185"/>
                  </a:cubicBezTo>
                  <a:close/>
                  <a:moveTo>
                    <a:pt x="17009" y="11394"/>
                  </a:moveTo>
                  <a:cubicBezTo>
                    <a:pt x="17050" y="11394"/>
                    <a:pt x="17095" y="11402"/>
                    <a:pt x="17143" y="11418"/>
                  </a:cubicBezTo>
                  <a:cubicBezTo>
                    <a:pt x="17508" y="11555"/>
                    <a:pt x="17713" y="11851"/>
                    <a:pt x="17964" y="12148"/>
                  </a:cubicBezTo>
                  <a:cubicBezTo>
                    <a:pt x="17827" y="12217"/>
                    <a:pt x="17759" y="12262"/>
                    <a:pt x="17668" y="12308"/>
                  </a:cubicBezTo>
                  <a:cubicBezTo>
                    <a:pt x="17736" y="12376"/>
                    <a:pt x="17782" y="12445"/>
                    <a:pt x="17873" y="12513"/>
                  </a:cubicBezTo>
                  <a:cubicBezTo>
                    <a:pt x="17818" y="12518"/>
                    <a:pt x="17764" y="12521"/>
                    <a:pt x="17713" y="12521"/>
                  </a:cubicBezTo>
                  <a:cubicBezTo>
                    <a:pt x="17292" y="12521"/>
                    <a:pt x="16978" y="12354"/>
                    <a:pt x="16755" y="11988"/>
                  </a:cubicBezTo>
                  <a:cubicBezTo>
                    <a:pt x="16663" y="11851"/>
                    <a:pt x="16595" y="11714"/>
                    <a:pt x="16709" y="11577"/>
                  </a:cubicBezTo>
                  <a:cubicBezTo>
                    <a:pt x="16779" y="11473"/>
                    <a:pt x="16876" y="11394"/>
                    <a:pt x="17009" y="11394"/>
                  </a:cubicBezTo>
                  <a:close/>
                  <a:moveTo>
                    <a:pt x="20144" y="11473"/>
                  </a:moveTo>
                  <a:cubicBezTo>
                    <a:pt x="20383" y="11473"/>
                    <a:pt x="20573" y="11560"/>
                    <a:pt x="20703" y="11783"/>
                  </a:cubicBezTo>
                  <a:cubicBezTo>
                    <a:pt x="20818" y="12011"/>
                    <a:pt x="20703" y="12239"/>
                    <a:pt x="20589" y="12376"/>
                  </a:cubicBezTo>
                  <a:cubicBezTo>
                    <a:pt x="20247" y="12422"/>
                    <a:pt x="19904" y="12422"/>
                    <a:pt x="19608" y="12513"/>
                  </a:cubicBezTo>
                  <a:cubicBezTo>
                    <a:pt x="19392" y="12590"/>
                    <a:pt x="19183" y="12637"/>
                    <a:pt x="18969" y="12637"/>
                  </a:cubicBezTo>
                  <a:cubicBezTo>
                    <a:pt x="18799" y="12637"/>
                    <a:pt x="18626" y="12607"/>
                    <a:pt x="18444" y="12536"/>
                  </a:cubicBezTo>
                  <a:cubicBezTo>
                    <a:pt x="18558" y="12376"/>
                    <a:pt x="18649" y="12194"/>
                    <a:pt x="18900" y="12148"/>
                  </a:cubicBezTo>
                  <a:cubicBezTo>
                    <a:pt x="18991" y="12125"/>
                    <a:pt x="19060" y="12034"/>
                    <a:pt x="19128" y="11943"/>
                  </a:cubicBezTo>
                  <a:cubicBezTo>
                    <a:pt x="19380" y="11692"/>
                    <a:pt x="19631" y="11532"/>
                    <a:pt x="19973" y="11486"/>
                  </a:cubicBezTo>
                  <a:cubicBezTo>
                    <a:pt x="20032" y="11478"/>
                    <a:pt x="20090" y="11473"/>
                    <a:pt x="20144" y="11473"/>
                  </a:cubicBezTo>
                  <a:close/>
                  <a:moveTo>
                    <a:pt x="6785" y="11774"/>
                  </a:moveTo>
                  <a:cubicBezTo>
                    <a:pt x="6808" y="11774"/>
                    <a:pt x="6830" y="11777"/>
                    <a:pt x="6848" y="11783"/>
                  </a:cubicBezTo>
                  <a:cubicBezTo>
                    <a:pt x="6963" y="11829"/>
                    <a:pt x="7100" y="11897"/>
                    <a:pt x="7168" y="11988"/>
                  </a:cubicBezTo>
                  <a:cubicBezTo>
                    <a:pt x="7305" y="12239"/>
                    <a:pt x="7396" y="12490"/>
                    <a:pt x="7488" y="12742"/>
                  </a:cubicBezTo>
                  <a:cubicBezTo>
                    <a:pt x="7465" y="12833"/>
                    <a:pt x="7442" y="12924"/>
                    <a:pt x="7419" y="12947"/>
                  </a:cubicBezTo>
                  <a:cubicBezTo>
                    <a:pt x="7406" y="12954"/>
                    <a:pt x="7388" y="12956"/>
                    <a:pt x="7369" y="12956"/>
                  </a:cubicBezTo>
                  <a:cubicBezTo>
                    <a:pt x="7324" y="12956"/>
                    <a:pt x="7269" y="12940"/>
                    <a:pt x="7236" y="12924"/>
                  </a:cubicBezTo>
                  <a:cubicBezTo>
                    <a:pt x="7168" y="12879"/>
                    <a:pt x="7100" y="12810"/>
                    <a:pt x="7054" y="12742"/>
                  </a:cubicBezTo>
                  <a:cubicBezTo>
                    <a:pt x="6894" y="12513"/>
                    <a:pt x="6757" y="12285"/>
                    <a:pt x="6620" y="12057"/>
                  </a:cubicBezTo>
                  <a:cubicBezTo>
                    <a:pt x="6597" y="11988"/>
                    <a:pt x="6575" y="11851"/>
                    <a:pt x="6597" y="11829"/>
                  </a:cubicBezTo>
                  <a:cubicBezTo>
                    <a:pt x="6647" y="11795"/>
                    <a:pt x="6722" y="11774"/>
                    <a:pt x="6785" y="11774"/>
                  </a:cubicBezTo>
                  <a:close/>
                  <a:moveTo>
                    <a:pt x="14860" y="12947"/>
                  </a:moveTo>
                  <a:lnTo>
                    <a:pt x="14860" y="12947"/>
                  </a:lnTo>
                  <a:cubicBezTo>
                    <a:pt x="14906" y="12970"/>
                    <a:pt x="14951" y="12993"/>
                    <a:pt x="14951" y="12993"/>
                  </a:cubicBezTo>
                  <a:cubicBezTo>
                    <a:pt x="14929" y="13015"/>
                    <a:pt x="14929" y="13038"/>
                    <a:pt x="14906" y="13061"/>
                  </a:cubicBezTo>
                  <a:cubicBezTo>
                    <a:pt x="14906" y="13038"/>
                    <a:pt x="14883" y="13015"/>
                    <a:pt x="14860" y="12947"/>
                  </a:cubicBezTo>
                  <a:close/>
                  <a:moveTo>
                    <a:pt x="6460" y="13563"/>
                  </a:moveTo>
                  <a:lnTo>
                    <a:pt x="6460" y="13563"/>
                  </a:lnTo>
                  <a:cubicBezTo>
                    <a:pt x="6666" y="13586"/>
                    <a:pt x="6826" y="13609"/>
                    <a:pt x="7054" y="13632"/>
                  </a:cubicBezTo>
                  <a:cubicBezTo>
                    <a:pt x="6894" y="13746"/>
                    <a:pt x="6780" y="13837"/>
                    <a:pt x="6620" y="13951"/>
                  </a:cubicBezTo>
                  <a:cubicBezTo>
                    <a:pt x="6552" y="13792"/>
                    <a:pt x="6506" y="13700"/>
                    <a:pt x="6460" y="13563"/>
                  </a:cubicBezTo>
                  <a:close/>
                  <a:moveTo>
                    <a:pt x="18626" y="13015"/>
                  </a:moveTo>
                  <a:lnTo>
                    <a:pt x="18626" y="13015"/>
                  </a:lnTo>
                  <a:cubicBezTo>
                    <a:pt x="19014" y="13312"/>
                    <a:pt x="19334" y="13723"/>
                    <a:pt x="19836" y="13928"/>
                  </a:cubicBezTo>
                  <a:cubicBezTo>
                    <a:pt x="19927" y="13974"/>
                    <a:pt x="19996" y="14157"/>
                    <a:pt x="19996" y="14271"/>
                  </a:cubicBezTo>
                  <a:cubicBezTo>
                    <a:pt x="19973" y="14362"/>
                    <a:pt x="19813" y="14453"/>
                    <a:pt x="19722" y="14499"/>
                  </a:cubicBezTo>
                  <a:cubicBezTo>
                    <a:pt x="19685" y="14512"/>
                    <a:pt x="19647" y="14517"/>
                    <a:pt x="19609" y="14517"/>
                  </a:cubicBezTo>
                  <a:cubicBezTo>
                    <a:pt x="19438" y="14517"/>
                    <a:pt x="19272" y="14402"/>
                    <a:pt x="19197" y="14271"/>
                  </a:cubicBezTo>
                  <a:cubicBezTo>
                    <a:pt x="19174" y="14202"/>
                    <a:pt x="19151" y="14134"/>
                    <a:pt x="19106" y="14088"/>
                  </a:cubicBezTo>
                  <a:cubicBezTo>
                    <a:pt x="18763" y="13814"/>
                    <a:pt x="18626" y="13449"/>
                    <a:pt x="18626" y="13015"/>
                  </a:cubicBezTo>
                  <a:close/>
                  <a:moveTo>
                    <a:pt x="17973" y="12734"/>
                  </a:moveTo>
                  <a:cubicBezTo>
                    <a:pt x="17999" y="12734"/>
                    <a:pt x="18027" y="12737"/>
                    <a:pt x="18056" y="12742"/>
                  </a:cubicBezTo>
                  <a:cubicBezTo>
                    <a:pt x="18124" y="12947"/>
                    <a:pt x="18124" y="12947"/>
                    <a:pt x="18352" y="13015"/>
                  </a:cubicBezTo>
                  <a:cubicBezTo>
                    <a:pt x="18193" y="13723"/>
                    <a:pt x="17736" y="14157"/>
                    <a:pt x="17097" y="14568"/>
                  </a:cubicBezTo>
                  <a:cubicBezTo>
                    <a:pt x="17120" y="14385"/>
                    <a:pt x="17097" y="14248"/>
                    <a:pt x="17143" y="14134"/>
                  </a:cubicBezTo>
                  <a:cubicBezTo>
                    <a:pt x="17257" y="13769"/>
                    <a:pt x="17348" y="13404"/>
                    <a:pt x="17531" y="13061"/>
                  </a:cubicBezTo>
                  <a:cubicBezTo>
                    <a:pt x="17612" y="12898"/>
                    <a:pt x="17749" y="12734"/>
                    <a:pt x="17973" y="12734"/>
                  </a:cubicBezTo>
                  <a:close/>
                  <a:moveTo>
                    <a:pt x="7314" y="13570"/>
                  </a:moveTo>
                  <a:cubicBezTo>
                    <a:pt x="7350" y="13570"/>
                    <a:pt x="7392" y="13581"/>
                    <a:pt x="7442" y="13609"/>
                  </a:cubicBezTo>
                  <a:cubicBezTo>
                    <a:pt x="7579" y="13677"/>
                    <a:pt x="7784" y="13632"/>
                    <a:pt x="7898" y="13723"/>
                  </a:cubicBezTo>
                  <a:cubicBezTo>
                    <a:pt x="8127" y="13906"/>
                    <a:pt x="8332" y="14134"/>
                    <a:pt x="8515" y="14362"/>
                  </a:cubicBezTo>
                  <a:cubicBezTo>
                    <a:pt x="8606" y="14476"/>
                    <a:pt x="8811" y="14568"/>
                    <a:pt x="8697" y="14750"/>
                  </a:cubicBezTo>
                  <a:cubicBezTo>
                    <a:pt x="8691" y="14753"/>
                    <a:pt x="8682" y="14755"/>
                    <a:pt x="8669" y="14755"/>
                  </a:cubicBezTo>
                  <a:cubicBezTo>
                    <a:pt x="8588" y="14755"/>
                    <a:pt x="8386" y="14693"/>
                    <a:pt x="8286" y="14613"/>
                  </a:cubicBezTo>
                  <a:cubicBezTo>
                    <a:pt x="8058" y="14431"/>
                    <a:pt x="7876" y="14202"/>
                    <a:pt x="7693" y="13997"/>
                  </a:cubicBezTo>
                  <a:cubicBezTo>
                    <a:pt x="7613" y="13894"/>
                    <a:pt x="7567" y="13843"/>
                    <a:pt x="7525" y="13843"/>
                  </a:cubicBezTo>
                  <a:cubicBezTo>
                    <a:pt x="7482" y="13843"/>
                    <a:pt x="7442" y="13894"/>
                    <a:pt x="7373" y="13997"/>
                  </a:cubicBezTo>
                  <a:cubicBezTo>
                    <a:pt x="7236" y="14225"/>
                    <a:pt x="7077" y="14431"/>
                    <a:pt x="6894" y="14659"/>
                  </a:cubicBezTo>
                  <a:cubicBezTo>
                    <a:pt x="6689" y="14248"/>
                    <a:pt x="6689" y="14157"/>
                    <a:pt x="6940" y="13883"/>
                  </a:cubicBezTo>
                  <a:cubicBezTo>
                    <a:pt x="6985" y="13837"/>
                    <a:pt x="7031" y="13792"/>
                    <a:pt x="7054" y="13769"/>
                  </a:cubicBezTo>
                  <a:cubicBezTo>
                    <a:pt x="7140" y="13682"/>
                    <a:pt x="7201" y="13570"/>
                    <a:pt x="7314" y="13570"/>
                  </a:cubicBezTo>
                  <a:close/>
                  <a:moveTo>
                    <a:pt x="14655" y="7629"/>
                  </a:moveTo>
                  <a:cubicBezTo>
                    <a:pt x="14814" y="7652"/>
                    <a:pt x="14860" y="7766"/>
                    <a:pt x="14814" y="7880"/>
                  </a:cubicBezTo>
                  <a:cubicBezTo>
                    <a:pt x="14655" y="8268"/>
                    <a:pt x="14632" y="8656"/>
                    <a:pt x="14723" y="9044"/>
                  </a:cubicBezTo>
                  <a:cubicBezTo>
                    <a:pt x="14541" y="9021"/>
                    <a:pt x="14381" y="9021"/>
                    <a:pt x="14221" y="8998"/>
                  </a:cubicBezTo>
                  <a:cubicBezTo>
                    <a:pt x="14150" y="8987"/>
                    <a:pt x="14081" y="8982"/>
                    <a:pt x="14015" y="8982"/>
                  </a:cubicBezTo>
                  <a:cubicBezTo>
                    <a:pt x="13522" y="8982"/>
                    <a:pt x="13149" y="9274"/>
                    <a:pt x="12988" y="9797"/>
                  </a:cubicBezTo>
                  <a:cubicBezTo>
                    <a:pt x="13080" y="9843"/>
                    <a:pt x="13194" y="9911"/>
                    <a:pt x="13308" y="9957"/>
                  </a:cubicBezTo>
                  <a:cubicBezTo>
                    <a:pt x="13466" y="10007"/>
                    <a:pt x="13621" y="10030"/>
                    <a:pt x="13776" y="10030"/>
                  </a:cubicBezTo>
                  <a:cubicBezTo>
                    <a:pt x="14180" y="10030"/>
                    <a:pt x="14571" y="9875"/>
                    <a:pt x="14951" y="9660"/>
                  </a:cubicBezTo>
                  <a:cubicBezTo>
                    <a:pt x="15225" y="10139"/>
                    <a:pt x="15431" y="10619"/>
                    <a:pt x="15362" y="11167"/>
                  </a:cubicBezTo>
                  <a:cubicBezTo>
                    <a:pt x="15294" y="11669"/>
                    <a:pt x="15202" y="12171"/>
                    <a:pt x="15111" y="12696"/>
                  </a:cubicBezTo>
                  <a:cubicBezTo>
                    <a:pt x="15043" y="12627"/>
                    <a:pt x="14997" y="12582"/>
                    <a:pt x="14951" y="12513"/>
                  </a:cubicBezTo>
                  <a:cubicBezTo>
                    <a:pt x="14655" y="12239"/>
                    <a:pt x="14404" y="11943"/>
                    <a:pt x="13993" y="11829"/>
                  </a:cubicBezTo>
                  <a:cubicBezTo>
                    <a:pt x="13930" y="11811"/>
                    <a:pt x="13868" y="11796"/>
                    <a:pt x="13808" y="11796"/>
                  </a:cubicBezTo>
                  <a:cubicBezTo>
                    <a:pt x="13715" y="11796"/>
                    <a:pt x="13629" y="11831"/>
                    <a:pt x="13559" y="11943"/>
                  </a:cubicBezTo>
                  <a:cubicBezTo>
                    <a:pt x="13673" y="12080"/>
                    <a:pt x="13764" y="12217"/>
                    <a:pt x="13879" y="12331"/>
                  </a:cubicBezTo>
                  <a:cubicBezTo>
                    <a:pt x="14221" y="12719"/>
                    <a:pt x="14495" y="13198"/>
                    <a:pt x="14997" y="13426"/>
                  </a:cubicBezTo>
                  <a:cubicBezTo>
                    <a:pt x="15066" y="13449"/>
                    <a:pt x="15134" y="13518"/>
                    <a:pt x="15134" y="13586"/>
                  </a:cubicBezTo>
                  <a:cubicBezTo>
                    <a:pt x="15202" y="13860"/>
                    <a:pt x="15248" y="14157"/>
                    <a:pt x="15271" y="14431"/>
                  </a:cubicBezTo>
                  <a:cubicBezTo>
                    <a:pt x="15271" y="14613"/>
                    <a:pt x="15225" y="14819"/>
                    <a:pt x="14997" y="14910"/>
                  </a:cubicBezTo>
                  <a:cubicBezTo>
                    <a:pt x="14951" y="14819"/>
                    <a:pt x="14883" y="14750"/>
                    <a:pt x="14860" y="14659"/>
                  </a:cubicBezTo>
                  <a:cubicBezTo>
                    <a:pt x="14746" y="14339"/>
                    <a:pt x="14541" y="14088"/>
                    <a:pt x="14312" y="13883"/>
                  </a:cubicBezTo>
                  <a:cubicBezTo>
                    <a:pt x="13993" y="13586"/>
                    <a:pt x="13673" y="13289"/>
                    <a:pt x="13399" y="12970"/>
                  </a:cubicBezTo>
                  <a:cubicBezTo>
                    <a:pt x="12829" y="12354"/>
                    <a:pt x="12190" y="11760"/>
                    <a:pt x="11847" y="10916"/>
                  </a:cubicBezTo>
                  <a:cubicBezTo>
                    <a:pt x="11893" y="10870"/>
                    <a:pt x="11961" y="10779"/>
                    <a:pt x="12053" y="10710"/>
                  </a:cubicBezTo>
                  <a:cubicBezTo>
                    <a:pt x="12441" y="10391"/>
                    <a:pt x="12669" y="9980"/>
                    <a:pt x="12851" y="9523"/>
                  </a:cubicBezTo>
                  <a:cubicBezTo>
                    <a:pt x="12920" y="9386"/>
                    <a:pt x="12988" y="9204"/>
                    <a:pt x="12851" y="9112"/>
                  </a:cubicBezTo>
                  <a:cubicBezTo>
                    <a:pt x="12830" y="9102"/>
                    <a:pt x="12804" y="9097"/>
                    <a:pt x="12775" y="9097"/>
                  </a:cubicBezTo>
                  <a:cubicBezTo>
                    <a:pt x="12678" y="9097"/>
                    <a:pt x="12546" y="9146"/>
                    <a:pt x="12441" y="9181"/>
                  </a:cubicBezTo>
                  <a:cubicBezTo>
                    <a:pt x="12395" y="9181"/>
                    <a:pt x="12372" y="9204"/>
                    <a:pt x="12349" y="9226"/>
                  </a:cubicBezTo>
                  <a:cubicBezTo>
                    <a:pt x="12144" y="9455"/>
                    <a:pt x="11938" y="9660"/>
                    <a:pt x="11756" y="9888"/>
                  </a:cubicBezTo>
                  <a:cubicBezTo>
                    <a:pt x="11710" y="9957"/>
                    <a:pt x="11710" y="10071"/>
                    <a:pt x="11687" y="10185"/>
                  </a:cubicBezTo>
                  <a:lnTo>
                    <a:pt x="11687" y="10162"/>
                  </a:lnTo>
                  <a:cubicBezTo>
                    <a:pt x="11619" y="10299"/>
                    <a:pt x="11528" y="10436"/>
                    <a:pt x="11436" y="10573"/>
                  </a:cubicBezTo>
                  <a:cubicBezTo>
                    <a:pt x="11231" y="10345"/>
                    <a:pt x="11048" y="10139"/>
                    <a:pt x="10866" y="9911"/>
                  </a:cubicBezTo>
                  <a:cubicBezTo>
                    <a:pt x="10820" y="9866"/>
                    <a:pt x="10752" y="9774"/>
                    <a:pt x="10774" y="9729"/>
                  </a:cubicBezTo>
                  <a:cubicBezTo>
                    <a:pt x="10843" y="9409"/>
                    <a:pt x="10911" y="9112"/>
                    <a:pt x="11003" y="8816"/>
                  </a:cubicBezTo>
                  <a:cubicBezTo>
                    <a:pt x="10889" y="8633"/>
                    <a:pt x="10660" y="8496"/>
                    <a:pt x="10683" y="8199"/>
                  </a:cubicBezTo>
                  <a:lnTo>
                    <a:pt x="10683" y="8199"/>
                  </a:lnTo>
                  <a:cubicBezTo>
                    <a:pt x="10797" y="8245"/>
                    <a:pt x="10911" y="8268"/>
                    <a:pt x="10980" y="8313"/>
                  </a:cubicBezTo>
                  <a:cubicBezTo>
                    <a:pt x="11117" y="8405"/>
                    <a:pt x="11208" y="8519"/>
                    <a:pt x="11322" y="8610"/>
                  </a:cubicBezTo>
                  <a:cubicBezTo>
                    <a:pt x="11458" y="8688"/>
                    <a:pt x="11577" y="8831"/>
                    <a:pt x="11735" y="8831"/>
                  </a:cubicBezTo>
                  <a:cubicBezTo>
                    <a:pt x="11763" y="8831"/>
                    <a:pt x="11793" y="8826"/>
                    <a:pt x="11824" y="8816"/>
                  </a:cubicBezTo>
                  <a:cubicBezTo>
                    <a:pt x="12098" y="8770"/>
                    <a:pt x="12372" y="8679"/>
                    <a:pt x="12600" y="8496"/>
                  </a:cubicBezTo>
                  <a:cubicBezTo>
                    <a:pt x="12555" y="8382"/>
                    <a:pt x="12532" y="8291"/>
                    <a:pt x="12486" y="8154"/>
                  </a:cubicBezTo>
                  <a:cubicBezTo>
                    <a:pt x="12737" y="8131"/>
                    <a:pt x="12966" y="8085"/>
                    <a:pt x="13217" y="8062"/>
                  </a:cubicBezTo>
                  <a:lnTo>
                    <a:pt x="13217" y="8062"/>
                  </a:lnTo>
                  <a:cubicBezTo>
                    <a:pt x="13217" y="8222"/>
                    <a:pt x="13103" y="8405"/>
                    <a:pt x="13285" y="8519"/>
                  </a:cubicBezTo>
                  <a:cubicBezTo>
                    <a:pt x="13397" y="8567"/>
                    <a:pt x="13520" y="8626"/>
                    <a:pt x="13646" y="8626"/>
                  </a:cubicBezTo>
                  <a:cubicBezTo>
                    <a:pt x="13700" y="8626"/>
                    <a:pt x="13755" y="8615"/>
                    <a:pt x="13810" y="8587"/>
                  </a:cubicBezTo>
                  <a:cubicBezTo>
                    <a:pt x="14084" y="8450"/>
                    <a:pt x="14312" y="8291"/>
                    <a:pt x="14449" y="8017"/>
                  </a:cubicBezTo>
                  <a:cubicBezTo>
                    <a:pt x="14495" y="7880"/>
                    <a:pt x="14586" y="7766"/>
                    <a:pt x="14655" y="7629"/>
                  </a:cubicBezTo>
                  <a:close/>
                  <a:moveTo>
                    <a:pt x="1880" y="12802"/>
                  </a:moveTo>
                  <a:cubicBezTo>
                    <a:pt x="1998" y="12802"/>
                    <a:pt x="2038" y="12935"/>
                    <a:pt x="2078" y="13015"/>
                  </a:cubicBezTo>
                  <a:cubicBezTo>
                    <a:pt x="2397" y="13586"/>
                    <a:pt x="2512" y="14180"/>
                    <a:pt x="2306" y="14796"/>
                  </a:cubicBezTo>
                  <a:cubicBezTo>
                    <a:pt x="2261" y="14910"/>
                    <a:pt x="2215" y="15001"/>
                    <a:pt x="2169" y="15093"/>
                  </a:cubicBezTo>
                  <a:cubicBezTo>
                    <a:pt x="2009" y="14659"/>
                    <a:pt x="1850" y="14225"/>
                    <a:pt x="1713" y="13769"/>
                  </a:cubicBezTo>
                  <a:cubicBezTo>
                    <a:pt x="1644" y="13586"/>
                    <a:pt x="1599" y="13381"/>
                    <a:pt x="1576" y="13175"/>
                  </a:cubicBezTo>
                  <a:cubicBezTo>
                    <a:pt x="1553" y="12993"/>
                    <a:pt x="1690" y="12879"/>
                    <a:pt x="1827" y="12810"/>
                  </a:cubicBezTo>
                  <a:cubicBezTo>
                    <a:pt x="1846" y="12805"/>
                    <a:pt x="1864" y="12802"/>
                    <a:pt x="1880" y="12802"/>
                  </a:cubicBezTo>
                  <a:close/>
                  <a:moveTo>
                    <a:pt x="757" y="14302"/>
                  </a:moveTo>
                  <a:cubicBezTo>
                    <a:pt x="1174" y="14302"/>
                    <a:pt x="1688" y="14643"/>
                    <a:pt x="1873" y="15093"/>
                  </a:cubicBezTo>
                  <a:cubicBezTo>
                    <a:pt x="1804" y="15115"/>
                    <a:pt x="1713" y="15138"/>
                    <a:pt x="1644" y="15138"/>
                  </a:cubicBezTo>
                  <a:cubicBezTo>
                    <a:pt x="1530" y="15093"/>
                    <a:pt x="1439" y="15070"/>
                    <a:pt x="1325" y="15024"/>
                  </a:cubicBezTo>
                  <a:cubicBezTo>
                    <a:pt x="1074" y="14956"/>
                    <a:pt x="845" y="14910"/>
                    <a:pt x="617" y="14819"/>
                  </a:cubicBezTo>
                  <a:cubicBezTo>
                    <a:pt x="457" y="14773"/>
                    <a:pt x="320" y="14705"/>
                    <a:pt x="275" y="14476"/>
                  </a:cubicBezTo>
                  <a:cubicBezTo>
                    <a:pt x="389" y="14431"/>
                    <a:pt x="503" y="14362"/>
                    <a:pt x="617" y="14317"/>
                  </a:cubicBezTo>
                  <a:cubicBezTo>
                    <a:pt x="662" y="14307"/>
                    <a:pt x="709" y="14302"/>
                    <a:pt x="757" y="14302"/>
                  </a:cubicBezTo>
                  <a:close/>
                  <a:moveTo>
                    <a:pt x="3356" y="13769"/>
                  </a:moveTo>
                  <a:lnTo>
                    <a:pt x="3356" y="13769"/>
                  </a:lnTo>
                  <a:cubicBezTo>
                    <a:pt x="3470" y="14476"/>
                    <a:pt x="3105" y="14933"/>
                    <a:pt x="2649" y="15366"/>
                  </a:cubicBezTo>
                  <a:cubicBezTo>
                    <a:pt x="2466" y="15344"/>
                    <a:pt x="2375" y="15275"/>
                    <a:pt x="2443" y="15070"/>
                  </a:cubicBezTo>
                  <a:cubicBezTo>
                    <a:pt x="2512" y="14819"/>
                    <a:pt x="2534" y="14545"/>
                    <a:pt x="2626" y="14294"/>
                  </a:cubicBezTo>
                  <a:cubicBezTo>
                    <a:pt x="2694" y="14157"/>
                    <a:pt x="2831" y="14020"/>
                    <a:pt x="2945" y="13906"/>
                  </a:cubicBezTo>
                  <a:cubicBezTo>
                    <a:pt x="3037" y="13837"/>
                    <a:pt x="3174" y="13814"/>
                    <a:pt x="3356" y="13769"/>
                  </a:cubicBezTo>
                  <a:close/>
                  <a:moveTo>
                    <a:pt x="1370" y="15344"/>
                  </a:moveTo>
                  <a:cubicBezTo>
                    <a:pt x="1370" y="15366"/>
                    <a:pt x="1370" y="15366"/>
                    <a:pt x="1370" y="15389"/>
                  </a:cubicBezTo>
                  <a:cubicBezTo>
                    <a:pt x="1348" y="15389"/>
                    <a:pt x="1348" y="15366"/>
                    <a:pt x="1348" y="15366"/>
                  </a:cubicBezTo>
                  <a:cubicBezTo>
                    <a:pt x="1348" y="15366"/>
                    <a:pt x="1348" y="15344"/>
                    <a:pt x="1348" y="15344"/>
                  </a:cubicBezTo>
                  <a:close/>
                  <a:moveTo>
                    <a:pt x="11870" y="15458"/>
                  </a:moveTo>
                  <a:cubicBezTo>
                    <a:pt x="11916" y="15458"/>
                    <a:pt x="11938" y="15458"/>
                    <a:pt x="11938" y="15481"/>
                  </a:cubicBezTo>
                  <a:cubicBezTo>
                    <a:pt x="11938" y="15503"/>
                    <a:pt x="11938" y="15526"/>
                    <a:pt x="11916" y="15549"/>
                  </a:cubicBezTo>
                  <a:lnTo>
                    <a:pt x="11870" y="15549"/>
                  </a:lnTo>
                  <a:cubicBezTo>
                    <a:pt x="11870" y="15503"/>
                    <a:pt x="11870" y="15481"/>
                    <a:pt x="11870" y="15458"/>
                  </a:cubicBezTo>
                  <a:close/>
                  <a:moveTo>
                    <a:pt x="7419" y="15275"/>
                  </a:moveTo>
                  <a:cubicBezTo>
                    <a:pt x="7419" y="15389"/>
                    <a:pt x="7396" y="15481"/>
                    <a:pt x="7373" y="15572"/>
                  </a:cubicBezTo>
                  <a:lnTo>
                    <a:pt x="7282" y="15572"/>
                  </a:lnTo>
                  <a:lnTo>
                    <a:pt x="7328" y="15275"/>
                  </a:lnTo>
                  <a:close/>
                  <a:moveTo>
                    <a:pt x="320" y="15732"/>
                  </a:moveTo>
                  <a:cubicBezTo>
                    <a:pt x="343" y="15755"/>
                    <a:pt x="366" y="15777"/>
                    <a:pt x="366" y="15800"/>
                  </a:cubicBezTo>
                  <a:lnTo>
                    <a:pt x="320" y="15846"/>
                  </a:lnTo>
                  <a:cubicBezTo>
                    <a:pt x="298" y="15823"/>
                    <a:pt x="275" y="15800"/>
                    <a:pt x="275" y="15777"/>
                  </a:cubicBezTo>
                  <a:cubicBezTo>
                    <a:pt x="275" y="15777"/>
                    <a:pt x="298" y="15755"/>
                    <a:pt x="320" y="15732"/>
                  </a:cubicBezTo>
                  <a:close/>
                  <a:moveTo>
                    <a:pt x="4758" y="15634"/>
                  </a:moveTo>
                  <a:cubicBezTo>
                    <a:pt x="4994" y="15634"/>
                    <a:pt x="5186" y="15813"/>
                    <a:pt x="5433" y="15937"/>
                  </a:cubicBezTo>
                  <a:cubicBezTo>
                    <a:pt x="5269" y="16019"/>
                    <a:pt x="5110" y="16071"/>
                    <a:pt x="4961" y="16071"/>
                  </a:cubicBezTo>
                  <a:cubicBezTo>
                    <a:pt x="4820" y="16071"/>
                    <a:pt x="4688" y="16025"/>
                    <a:pt x="4566" y="15914"/>
                  </a:cubicBezTo>
                  <a:cubicBezTo>
                    <a:pt x="4520" y="15869"/>
                    <a:pt x="4497" y="15777"/>
                    <a:pt x="4520" y="15709"/>
                  </a:cubicBezTo>
                  <a:cubicBezTo>
                    <a:pt x="4520" y="15686"/>
                    <a:pt x="4612" y="15663"/>
                    <a:pt x="4680" y="15640"/>
                  </a:cubicBezTo>
                  <a:cubicBezTo>
                    <a:pt x="4707" y="15636"/>
                    <a:pt x="4732" y="15634"/>
                    <a:pt x="4758" y="15634"/>
                  </a:cubicBezTo>
                  <a:close/>
                  <a:moveTo>
                    <a:pt x="1435" y="15538"/>
                  </a:moveTo>
                  <a:cubicBezTo>
                    <a:pt x="1604" y="15538"/>
                    <a:pt x="1779" y="15571"/>
                    <a:pt x="1964" y="15663"/>
                  </a:cubicBezTo>
                  <a:cubicBezTo>
                    <a:pt x="1629" y="15963"/>
                    <a:pt x="1301" y="16105"/>
                    <a:pt x="1031" y="16105"/>
                  </a:cubicBezTo>
                  <a:cubicBezTo>
                    <a:pt x="767" y="16105"/>
                    <a:pt x="559" y="15969"/>
                    <a:pt x="457" y="15709"/>
                  </a:cubicBezTo>
                  <a:cubicBezTo>
                    <a:pt x="790" y="15664"/>
                    <a:pt x="1102" y="15538"/>
                    <a:pt x="1435" y="15538"/>
                  </a:cubicBezTo>
                  <a:close/>
                  <a:moveTo>
                    <a:pt x="2535" y="15806"/>
                  </a:moveTo>
                  <a:cubicBezTo>
                    <a:pt x="2652" y="15806"/>
                    <a:pt x="2749" y="15858"/>
                    <a:pt x="2808" y="16006"/>
                  </a:cubicBezTo>
                  <a:cubicBezTo>
                    <a:pt x="2922" y="16257"/>
                    <a:pt x="3174" y="16485"/>
                    <a:pt x="2945" y="16827"/>
                  </a:cubicBezTo>
                  <a:cubicBezTo>
                    <a:pt x="2603" y="16553"/>
                    <a:pt x="2420" y="16211"/>
                    <a:pt x="2329" y="15846"/>
                  </a:cubicBezTo>
                  <a:cubicBezTo>
                    <a:pt x="2402" y="15822"/>
                    <a:pt x="2472" y="15806"/>
                    <a:pt x="2535" y="15806"/>
                  </a:cubicBezTo>
                  <a:close/>
                  <a:moveTo>
                    <a:pt x="8834" y="16645"/>
                  </a:moveTo>
                  <a:cubicBezTo>
                    <a:pt x="8857" y="16713"/>
                    <a:pt x="8880" y="16759"/>
                    <a:pt x="8903" y="16804"/>
                  </a:cubicBezTo>
                  <a:cubicBezTo>
                    <a:pt x="8880" y="16827"/>
                    <a:pt x="8857" y="16827"/>
                    <a:pt x="8834" y="16827"/>
                  </a:cubicBezTo>
                  <a:cubicBezTo>
                    <a:pt x="8834" y="16782"/>
                    <a:pt x="8834" y="16713"/>
                    <a:pt x="8834" y="16645"/>
                  </a:cubicBezTo>
                  <a:close/>
                  <a:moveTo>
                    <a:pt x="5783" y="16161"/>
                  </a:moveTo>
                  <a:cubicBezTo>
                    <a:pt x="5847" y="16161"/>
                    <a:pt x="5925" y="16214"/>
                    <a:pt x="6004" y="16234"/>
                  </a:cubicBezTo>
                  <a:cubicBezTo>
                    <a:pt x="5766" y="16647"/>
                    <a:pt x="5362" y="16949"/>
                    <a:pt x="4962" y="16949"/>
                  </a:cubicBezTo>
                  <a:cubicBezTo>
                    <a:pt x="4786" y="16949"/>
                    <a:pt x="4612" y="16891"/>
                    <a:pt x="4452" y="16759"/>
                  </a:cubicBezTo>
                  <a:cubicBezTo>
                    <a:pt x="4429" y="16531"/>
                    <a:pt x="4634" y="16462"/>
                    <a:pt x="4794" y="16394"/>
                  </a:cubicBezTo>
                  <a:cubicBezTo>
                    <a:pt x="5114" y="16302"/>
                    <a:pt x="5433" y="16234"/>
                    <a:pt x="5753" y="16165"/>
                  </a:cubicBezTo>
                  <a:cubicBezTo>
                    <a:pt x="5762" y="16162"/>
                    <a:pt x="5772" y="16161"/>
                    <a:pt x="5783" y="16161"/>
                  </a:cubicBezTo>
                  <a:close/>
                  <a:moveTo>
                    <a:pt x="16159" y="16944"/>
                  </a:moveTo>
                  <a:cubicBezTo>
                    <a:pt x="16129" y="16974"/>
                    <a:pt x="16111" y="16996"/>
                    <a:pt x="16093" y="17033"/>
                  </a:cubicBezTo>
                  <a:cubicBezTo>
                    <a:pt x="16070" y="17010"/>
                    <a:pt x="16070" y="16987"/>
                    <a:pt x="16047" y="16987"/>
                  </a:cubicBezTo>
                  <a:cubicBezTo>
                    <a:pt x="16084" y="16968"/>
                    <a:pt x="16122" y="16950"/>
                    <a:pt x="16159" y="16944"/>
                  </a:cubicBezTo>
                  <a:close/>
                  <a:moveTo>
                    <a:pt x="1793" y="16026"/>
                  </a:moveTo>
                  <a:cubicBezTo>
                    <a:pt x="1984" y="16026"/>
                    <a:pt x="2141" y="16197"/>
                    <a:pt x="2055" y="16348"/>
                  </a:cubicBezTo>
                  <a:cubicBezTo>
                    <a:pt x="1941" y="16576"/>
                    <a:pt x="1804" y="16782"/>
                    <a:pt x="1621" y="16941"/>
                  </a:cubicBezTo>
                  <a:cubicBezTo>
                    <a:pt x="1530" y="17056"/>
                    <a:pt x="1348" y="17056"/>
                    <a:pt x="1142" y="17124"/>
                  </a:cubicBezTo>
                  <a:cubicBezTo>
                    <a:pt x="1096" y="16782"/>
                    <a:pt x="1256" y="16576"/>
                    <a:pt x="1393" y="16348"/>
                  </a:cubicBezTo>
                  <a:cubicBezTo>
                    <a:pt x="1484" y="16211"/>
                    <a:pt x="1576" y="16074"/>
                    <a:pt x="1758" y="16028"/>
                  </a:cubicBezTo>
                  <a:cubicBezTo>
                    <a:pt x="1770" y="16027"/>
                    <a:pt x="1782" y="16026"/>
                    <a:pt x="1793" y="16026"/>
                  </a:cubicBezTo>
                  <a:close/>
                  <a:moveTo>
                    <a:pt x="16207" y="17261"/>
                  </a:moveTo>
                  <a:cubicBezTo>
                    <a:pt x="16230" y="17261"/>
                    <a:pt x="16252" y="17284"/>
                    <a:pt x="16252" y="17284"/>
                  </a:cubicBezTo>
                  <a:cubicBezTo>
                    <a:pt x="16275" y="17307"/>
                    <a:pt x="16252" y="17329"/>
                    <a:pt x="16252" y="17352"/>
                  </a:cubicBezTo>
                  <a:cubicBezTo>
                    <a:pt x="16230" y="17329"/>
                    <a:pt x="16207" y="17329"/>
                    <a:pt x="16207" y="17307"/>
                  </a:cubicBezTo>
                  <a:cubicBezTo>
                    <a:pt x="16184" y="17307"/>
                    <a:pt x="16207" y="17284"/>
                    <a:pt x="16207" y="17261"/>
                  </a:cubicBezTo>
                  <a:close/>
                  <a:moveTo>
                    <a:pt x="5913" y="13723"/>
                  </a:moveTo>
                  <a:cubicBezTo>
                    <a:pt x="6643" y="13974"/>
                    <a:pt x="6620" y="14682"/>
                    <a:pt x="6780" y="15298"/>
                  </a:cubicBezTo>
                  <a:cubicBezTo>
                    <a:pt x="6803" y="15298"/>
                    <a:pt x="6826" y="15275"/>
                    <a:pt x="6848" y="15275"/>
                  </a:cubicBezTo>
                  <a:cubicBezTo>
                    <a:pt x="6848" y="15184"/>
                    <a:pt x="6848" y="15070"/>
                    <a:pt x="6848" y="15047"/>
                  </a:cubicBezTo>
                  <a:cubicBezTo>
                    <a:pt x="7122" y="14773"/>
                    <a:pt x="7373" y="14545"/>
                    <a:pt x="7624" y="14317"/>
                  </a:cubicBezTo>
                  <a:cubicBezTo>
                    <a:pt x="7693" y="14408"/>
                    <a:pt x="7830" y="14522"/>
                    <a:pt x="7853" y="14636"/>
                  </a:cubicBezTo>
                  <a:cubicBezTo>
                    <a:pt x="7943" y="15063"/>
                    <a:pt x="7988" y="15489"/>
                    <a:pt x="7881" y="15916"/>
                  </a:cubicBezTo>
                  <a:lnTo>
                    <a:pt x="7881" y="15916"/>
                  </a:lnTo>
                  <a:cubicBezTo>
                    <a:pt x="7873" y="15916"/>
                    <a:pt x="7865" y="15916"/>
                    <a:pt x="7857" y="15916"/>
                  </a:cubicBezTo>
                  <a:cubicBezTo>
                    <a:pt x="7670" y="15916"/>
                    <a:pt x="7670" y="15767"/>
                    <a:pt x="7670" y="15618"/>
                  </a:cubicBezTo>
                  <a:cubicBezTo>
                    <a:pt x="7670" y="15549"/>
                    <a:pt x="7693" y="15458"/>
                    <a:pt x="7693" y="15366"/>
                  </a:cubicBezTo>
                  <a:cubicBezTo>
                    <a:pt x="7716" y="15161"/>
                    <a:pt x="7579" y="15070"/>
                    <a:pt x="7396" y="15047"/>
                  </a:cubicBezTo>
                  <a:cubicBezTo>
                    <a:pt x="7378" y="15045"/>
                    <a:pt x="7360" y="15043"/>
                    <a:pt x="7343" y="15043"/>
                  </a:cubicBezTo>
                  <a:cubicBezTo>
                    <a:pt x="7187" y="15043"/>
                    <a:pt x="7070" y="15136"/>
                    <a:pt x="7008" y="15321"/>
                  </a:cubicBezTo>
                  <a:cubicBezTo>
                    <a:pt x="6940" y="15595"/>
                    <a:pt x="7100" y="15823"/>
                    <a:pt x="7442" y="15869"/>
                  </a:cubicBezTo>
                  <a:cubicBezTo>
                    <a:pt x="7533" y="15891"/>
                    <a:pt x="7647" y="15937"/>
                    <a:pt x="7670" y="15983"/>
                  </a:cubicBezTo>
                  <a:cubicBezTo>
                    <a:pt x="7853" y="16462"/>
                    <a:pt x="7921" y="16941"/>
                    <a:pt x="7784" y="17421"/>
                  </a:cubicBezTo>
                  <a:cubicBezTo>
                    <a:pt x="7784" y="17458"/>
                    <a:pt x="7693" y="17495"/>
                    <a:pt x="7647" y="17495"/>
                  </a:cubicBezTo>
                  <a:cubicBezTo>
                    <a:pt x="7637" y="17495"/>
                    <a:pt x="7629" y="17493"/>
                    <a:pt x="7624" y="17489"/>
                  </a:cubicBezTo>
                  <a:cubicBezTo>
                    <a:pt x="7533" y="17398"/>
                    <a:pt x="7442" y="17284"/>
                    <a:pt x="7373" y="17170"/>
                  </a:cubicBezTo>
                  <a:cubicBezTo>
                    <a:pt x="7214" y="16941"/>
                    <a:pt x="7077" y="16690"/>
                    <a:pt x="6917" y="16462"/>
                  </a:cubicBezTo>
                  <a:cubicBezTo>
                    <a:pt x="6689" y="16120"/>
                    <a:pt x="6323" y="15869"/>
                    <a:pt x="6164" y="15481"/>
                  </a:cubicBezTo>
                  <a:cubicBezTo>
                    <a:pt x="6027" y="15184"/>
                    <a:pt x="5798" y="14933"/>
                    <a:pt x="5639" y="14636"/>
                  </a:cubicBezTo>
                  <a:cubicBezTo>
                    <a:pt x="5479" y="14385"/>
                    <a:pt x="5525" y="14225"/>
                    <a:pt x="5707" y="13997"/>
                  </a:cubicBezTo>
                  <a:cubicBezTo>
                    <a:pt x="5776" y="13906"/>
                    <a:pt x="5844" y="13814"/>
                    <a:pt x="5913" y="13723"/>
                  </a:cubicBezTo>
                  <a:close/>
                  <a:moveTo>
                    <a:pt x="4817" y="17466"/>
                  </a:moveTo>
                  <a:cubicBezTo>
                    <a:pt x="4840" y="17466"/>
                    <a:pt x="4840" y="17466"/>
                    <a:pt x="4863" y="17489"/>
                  </a:cubicBezTo>
                  <a:cubicBezTo>
                    <a:pt x="4863" y="17489"/>
                    <a:pt x="4840" y="17512"/>
                    <a:pt x="4817" y="17535"/>
                  </a:cubicBezTo>
                  <a:cubicBezTo>
                    <a:pt x="4817" y="17535"/>
                    <a:pt x="4794" y="17512"/>
                    <a:pt x="4771" y="17512"/>
                  </a:cubicBezTo>
                  <a:cubicBezTo>
                    <a:pt x="4794" y="17489"/>
                    <a:pt x="4794" y="17466"/>
                    <a:pt x="4817" y="17466"/>
                  </a:cubicBezTo>
                  <a:close/>
                  <a:moveTo>
                    <a:pt x="8378" y="17444"/>
                  </a:moveTo>
                  <a:cubicBezTo>
                    <a:pt x="8401" y="17466"/>
                    <a:pt x="8423" y="17489"/>
                    <a:pt x="8401" y="17489"/>
                  </a:cubicBezTo>
                  <a:cubicBezTo>
                    <a:pt x="8401" y="17512"/>
                    <a:pt x="8378" y="17535"/>
                    <a:pt x="8355" y="17558"/>
                  </a:cubicBezTo>
                  <a:cubicBezTo>
                    <a:pt x="8355" y="17535"/>
                    <a:pt x="8332" y="17512"/>
                    <a:pt x="8332" y="17489"/>
                  </a:cubicBezTo>
                  <a:cubicBezTo>
                    <a:pt x="8355" y="17466"/>
                    <a:pt x="8355" y="17466"/>
                    <a:pt x="8378" y="17444"/>
                  </a:cubicBezTo>
                  <a:close/>
                  <a:moveTo>
                    <a:pt x="3379" y="17809"/>
                  </a:moveTo>
                  <a:lnTo>
                    <a:pt x="3402" y="17832"/>
                  </a:lnTo>
                  <a:lnTo>
                    <a:pt x="3356" y="17832"/>
                  </a:lnTo>
                  <a:cubicBezTo>
                    <a:pt x="3356" y="17832"/>
                    <a:pt x="3356" y="17809"/>
                    <a:pt x="3356" y="17809"/>
                  </a:cubicBezTo>
                  <a:close/>
                  <a:moveTo>
                    <a:pt x="9095" y="17366"/>
                  </a:moveTo>
                  <a:lnTo>
                    <a:pt x="9095" y="17366"/>
                  </a:lnTo>
                  <a:cubicBezTo>
                    <a:pt x="9275" y="17613"/>
                    <a:pt x="9477" y="17883"/>
                    <a:pt x="9679" y="18174"/>
                  </a:cubicBezTo>
                  <a:cubicBezTo>
                    <a:pt x="9451" y="18151"/>
                    <a:pt x="9245" y="17969"/>
                    <a:pt x="9199" y="17786"/>
                  </a:cubicBezTo>
                  <a:cubicBezTo>
                    <a:pt x="9157" y="17659"/>
                    <a:pt x="9135" y="17514"/>
                    <a:pt x="9095" y="17366"/>
                  </a:cubicBezTo>
                  <a:close/>
                  <a:moveTo>
                    <a:pt x="6232" y="16553"/>
                  </a:moveTo>
                  <a:cubicBezTo>
                    <a:pt x="7122" y="17078"/>
                    <a:pt x="7624" y="17923"/>
                    <a:pt x="8058" y="18836"/>
                  </a:cubicBezTo>
                  <a:cubicBezTo>
                    <a:pt x="7967" y="18813"/>
                    <a:pt x="7876" y="18813"/>
                    <a:pt x="7784" y="18767"/>
                  </a:cubicBezTo>
                  <a:cubicBezTo>
                    <a:pt x="7533" y="18653"/>
                    <a:pt x="7305" y="18494"/>
                    <a:pt x="7054" y="18425"/>
                  </a:cubicBezTo>
                  <a:cubicBezTo>
                    <a:pt x="6506" y="18265"/>
                    <a:pt x="5958" y="17854"/>
                    <a:pt x="5913" y="17101"/>
                  </a:cubicBezTo>
                  <a:cubicBezTo>
                    <a:pt x="5913" y="16827"/>
                    <a:pt x="5958" y="16645"/>
                    <a:pt x="6232" y="16553"/>
                  </a:cubicBezTo>
                  <a:close/>
                  <a:moveTo>
                    <a:pt x="4680" y="18904"/>
                  </a:moveTo>
                  <a:cubicBezTo>
                    <a:pt x="4680" y="18927"/>
                    <a:pt x="4680" y="18927"/>
                    <a:pt x="4657" y="18950"/>
                  </a:cubicBezTo>
                  <a:cubicBezTo>
                    <a:pt x="4657" y="18950"/>
                    <a:pt x="4657" y="18927"/>
                    <a:pt x="4657" y="18927"/>
                  </a:cubicBezTo>
                  <a:cubicBezTo>
                    <a:pt x="4657" y="18927"/>
                    <a:pt x="4680" y="18927"/>
                    <a:pt x="4680" y="18904"/>
                  </a:cubicBezTo>
                  <a:close/>
                  <a:moveTo>
                    <a:pt x="6552" y="19087"/>
                  </a:moveTo>
                  <a:cubicBezTo>
                    <a:pt x="6552" y="19087"/>
                    <a:pt x="6552" y="19110"/>
                    <a:pt x="6552" y="19133"/>
                  </a:cubicBezTo>
                  <a:cubicBezTo>
                    <a:pt x="6552" y="19133"/>
                    <a:pt x="6529" y="19155"/>
                    <a:pt x="6529" y="19155"/>
                  </a:cubicBezTo>
                  <a:cubicBezTo>
                    <a:pt x="6506" y="19133"/>
                    <a:pt x="6506" y="19110"/>
                    <a:pt x="6506" y="19110"/>
                  </a:cubicBezTo>
                  <a:cubicBezTo>
                    <a:pt x="6506" y="19087"/>
                    <a:pt x="6529" y="19087"/>
                    <a:pt x="6552" y="19087"/>
                  </a:cubicBezTo>
                  <a:close/>
                  <a:moveTo>
                    <a:pt x="8326" y="17711"/>
                  </a:moveTo>
                  <a:cubicBezTo>
                    <a:pt x="8387" y="17711"/>
                    <a:pt x="8455" y="17749"/>
                    <a:pt x="8492" y="17786"/>
                  </a:cubicBezTo>
                  <a:cubicBezTo>
                    <a:pt x="8674" y="18060"/>
                    <a:pt x="8948" y="18220"/>
                    <a:pt x="9245" y="18334"/>
                  </a:cubicBezTo>
                  <a:cubicBezTo>
                    <a:pt x="9633" y="18516"/>
                    <a:pt x="9770" y="18836"/>
                    <a:pt x="9953" y="19224"/>
                  </a:cubicBezTo>
                  <a:cubicBezTo>
                    <a:pt x="9519" y="19201"/>
                    <a:pt x="9154" y="19178"/>
                    <a:pt x="8789" y="19155"/>
                  </a:cubicBezTo>
                  <a:cubicBezTo>
                    <a:pt x="8720" y="19155"/>
                    <a:pt x="8652" y="19064"/>
                    <a:pt x="8606" y="18996"/>
                  </a:cubicBezTo>
                  <a:cubicBezTo>
                    <a:pt x="8469" y="18745"/>
                    <a:pt x="8355" y="18471"/>
                    <a:pt x="8241" y="18197"/>
                  </a:cubicBezTo>
                  <a:cubicBezTo>
                    <a:pt x="8195" y="18106"/>
                    <a:pt x="8195" y="17991"/>
                    <a:pt x="8195" y="17877"/>
                  </a:cubicBezTo>
                  <a:cubicBezTo>
                    <a:pt x="8195" y="17832"/>
                    <a:pt x="8241" y="17740"/>
                    <a:pt x="8286" y="17717"/>
                  </a:cubicBezTo>
                  <a:cubicBezTo>
                    <a:pt x="8299" y="17713"/>
                    <a:pt x="8312" y="17711"/>
                    <a:pt x="8326" y="17711"/>
                  </a:cubicBezTo>
                  <a:close/>
                  <a:moveTo>
                    <a:pt x="4543" y="19019"/>
                  </a:moveTo>
                  <a:lnTo>
                    <a:pt x="4543" y="19019"/>
                  </a:lnTo>
                  <a:cubicBezTo>
                    <a:pt x="4497" y="19155"/>
                    <a:pt x="4520" y="19361"/>
                    <a:pt x="4269" y="19384"/>
                  </a:cubicBezTo>
                  <a:cubicBezTo>
                    <a:pt x="4269" y="19155"/>
                    <a:pt x="4406" y="19087"/>
                    <a:pt x="4543" y="19019"/>
                  </a:cubicBezTo>
                  <a:close/>
                  <a:moveTo>
                    <a:pt x="4246" y="19475"/>
                  </a:moveTo>
                  <a:cubicBezTo>
                    <a:pt x="4269" y="19475"/>
                    <a:pt x="4292" y="19521"/>
                    <a:pt x="4315" y="19543"/>
                  </a:cubicBezTo>
                  <a:cubicBezTo>
                    <a:pt x="4269" y="19566"/>
                    <a:pt x="4246" y="19589"/>
                    <a:pt x="4224" y="19612"/>
                  </a:cubicBezTo>
                  <a:cubicBezTo>
                    <a:pt x="4201" y="19589"/>
                    <a:pt x="4201" y="19566"/>
                    <a:pt x="4178" y="19521"/>
                  </a:cubicBezTo>
                  <a:cubicBezTo>
                    <a:pt x="4201" y="19498"/>
                    <a:pt x="4224" y="19475"/>
                    <a:pt x="4246" y="19475"/>
                  </a:cubicBezTo>
                  <a:close/>
                  <a:moveTo>
                    <a:pt x="7967" y="19658"/>
                  </a:moveTo>
                  <a:cubicBezTo>
                    <a:pt x="7967" y="19658"/>
                    <a:pt x="7967" y="19658"/>
                    <a:pt x="7967" y="19680"/>
                  </a:cubicBezTo>
                  <a:cubicBezTo>
                    <a:pt x="7967" y="19680"/>
                    <a:pt x="7944" y="19703"/>
                    <a:pt x="7944" y="19703"/>
                  </a:cubicBezTo>
                  <a:cubicBezTo>
                    <a:pt x="7944" y="19703"/>
                    <a:pt x="7921" y="19680"/>
                    <a:pt x="7921" y="19680"/>
                  </a:cubicBezTo>
                  <a:cubicBezTo>
                    <a:pt x="7921" y="19658"/>
                    <a:pt x="7944" y="19658"/>
                    <a:pt x="7967" y="19658"/>
                  </a:cubicBezTo>
                  <a:close/>
                  <a:moveTo>
                    <a:pt x="10341" y="17466"/>
                  </a:moveTo>
                  <a:cubicBezTo>
                    <a:pt x="10386" y="17512"/>
                    <a:pt x="10432" y="17558"/>
                    <a:pt x="10455" y="17603"/>
                  </a:cubicBezTo>
                  <a:cubicBezTo>
                    <a:pt x="10934" y="18106"/>
                    <a:pt x="11436" y="18516"/>
                    <a:pt x="12121" y="18653"/>
                  </a:cubicBezTo>
                  <a:cubicBezTo>
                    <a:pt x="12258" y="18699"/>
                    <a:pt x="12441" y="18699"/>
                    <a:pt x="12509" y="18790"/>
                  </a:cubicBezTo>
                  <a:cubicBezTo>
                    <a:pt x="12737" y="19110"/>
                    <a:pt x="12943" y="19475"/>
                    <a:pt x="13171" y="19817"/>
                  </a:cubicBezTo>
                  <a:cubicBezTo>
                    <a:pt x="13139" y="19834"/>
                    <a:pt x="13118" y="19850"/>
                    <a:pt x="13100" y="19850"/>
                  </a:cubicBezTo>
                  <a:cubicBezTo>
                    <a:pt x="13093" y="19850"/>
                    <a:pt x="13086" y="19847"/>
                    <a:pt x="13080" y="19840"/>
                  </a:cubicBezTo>
                  <a:cubicBezTo>
                    <a:pt x="12555" y="19726"/>
                    <a:pt x="12030" y="19612"/>
                    <a:pt x="11505" y="19498"/>
                  </a:cubicBezTo>
                  <a:cubicBezTo>
                    <a:pt x="11117" y="19429"/>
                    <a:pt x="10729" y="19338"/>
                    <a:pt x="10523" y="18950"/>
                  </a:cubicBezTo>
                  <a:cubicBezTo>
                    <a:pt x="10500" y="18904"/>
                    <a:pt x="10455" y="18859"/>
                    <a:pt x="10409" y="18836"/>
                  </a:cubicBezTo>
                  <a:cubicBezTo>
                    <a:pt x="10204" y="18745"/>
                    <a:pt x="10181" y="18630"/>
                    <a:pt x="10272" y="18425"/>
                  </a:cubicBezTo>
                  <a:cubicBezTo>
                    <a:pt x="10409" y="18174"/>
                    <a:pt x="10500" y="17900"/>
                    <a:pt x="10341" y="17626"/>
                  </a:cubicBezTo>
                  <a:cubicBezTo>
                    <a:pt x="10318" y="17581"/>
                    <a:pt x="10341" y="17512"/>
                    <a:pt x="10341" y="17466"/>
                  </a:cubicBezTo>
                  <a:close/>
                  <a:moveTo>
                    <a:pt x="11779" y="20662"/>
                  </a:moveTo>
                  <a:cubicBezTo>
                    <a:pt x="11756" y="20685"/>
                    <a:pt x="11756" y="20685"/>
                    <a:pt x="11756" y="20685"/>
                  </a:cubicBezTo>
                  <a:lnTo>
                    <a:pt x="11710" y="20685"/>
                  </a:lnTo>
                  <a:cubicBezTo>
                    <a:pt x="11710" y="20662"/>
                    <a:pt x="11710" y="20662"/>
                    <a:pt x="11710" y="20662"/>
                  </a:cubicBezTo>
                  <a:close/>
                  <a:moveTo>
                    <a:pt x="6529" y="20160"/>
                  </a:moveTo>
                  <a:lnTo>
                    <a:pt x="6552" y="20183"/>
                  </a:lnTo>
                  <a:lnTo>
                    <a:pt x="6483" y="20251"/>
                  </a:lnTo>
                  <a:cubicBezTo>
                    <a:pt x="6483" y="20411"/>
                    <a:pt x="6483" y="20571"/>
                    <a:pt x="6506" y="20776"/>
                  </a:cubicBezTo>
                  <a:cubicBezTo>
                    <a:pt x="6460" y="20845"/>
                    <a:pt x="6392" y="20959"/>
                    <a:pt x="6323" y="21050"/>
                  </a:cubicBezTo>
                  <a:cubicBezTo>
                    <a:pt x="6301" y="20845"/>
                    <a:pt x="6323" y="20639"/>
                    <a:pt x="6346" y="20457"/>
                  </a:cubicBezTo>
                  <a:cubicBezTo>
                    <a:pt x="6369" y="20388"/>
                    <a:pt x="6438" y="20320"/>
                    <a:pt x="6483" y="20251"/>
                  </a:cubicBezTo>
                  <a:cubicBezTo>
                    <a:pt x="6506" y="20228"/>
                    <a:pt x="6529" y="20183"/>
                    <a:pt x="6529" y="20160"/>
                  </a:cubicBezTo>
                  <a:close/>
                  <a:moveTo>
                    <a:pt x="8127" y="8587"/>
                  </a:moveTo>
                  <a:cubicBezTo>
                    <a:pt x="8127" y="8747"/>
                    <a:pt x="8081" y="8861"/>
                    <a:pt x="8104" y="8953"/>
                  </a:cubicBezTo>
                  <a:cubicBezTo>
                    <a:pt x="8149" y="9135"/>
                    <a:pt x="8195" y="9341"/>
                    <a:pt x="8309" y="9478"/>
                  </a:cubicBezTo>
                  <a:cubicBezTo>
                    <a:pt x="8324" y="9500"/>
                    <a:pt x="8357" y="9508"/>
                    <a:pt x="8400" y="9508"/>
                  </a:cubicBezTo>
                  <a:cubicBezTo>
                    <a:pt x="8484" y="9508"/>
                    <a:pt x="8606" y="9478"/>
                    <a:pt x="8697" y="9478"/>
                  </a:cubicBezTo>
                  <a:cubicBezTo>
                    <a:pt x="8492" y="9706"/>
                    <a:pt x="8423" y="10025"/>
                    <a:pt x="8423" y="10345"/>
                  </a:cubicBezTo>
                  <a:cubicBezTo>
                    <a:pt x="8401" y="10528"/>
                    <a:pt x="8469" y="10733"/>
                    <a:pt x="8492" y="10916"/>
                  </a:cubicBezTo>
                  <a:cubicBezTo>
                    <a:pt x="8510" y="11077"/>
                    <a:pt x="8612" y="11195"/>
                    <a:pt x="8743" y="11195"/>
                  </a:cubicBezTo>
                  <a:cubicBezTo>
                    <a:pt x="8779" y="11195"/>
                    <a:pt x="8818" y="11186"/>
                    <a:pt x="8857" y="11167"/>
                  </a:cubicBezTo>
                  <a:cubicBezTo>
                    <a:pt x="9154" y="11030"/>
                    <a:pt x="9359" y="10779"/>
                    <a:pt x="9496" y="10459"/>
                  </a:cubicBezTo>
                  <a:cubicBezTo>
                    <a:pt x="9542" y="10368"/>
                    <a:pt x="9428" y="10254"/>
                    <a:pt x="9565" y="10162"/>
                  </a:cubicBezTo>
                  <a:cubicBezTo>
                    <a:pt x="9613" y="10128"/>
                    <a:pt x="9655" y="10116"/>
                    <a:pt x="9693" y="10116"/>
                  </a:cubicBezTo>
                  <a:cubicBezTo>
                    <a:pt x="9772" y="10116"/>
                    <a:pt x="9834" y="10165"/>
                    <a:pt x="9903" y="10165"/>
                  </a:cubicBezTo>
                  <a:cubicBezTo>
                    <a:pt x="9912" y="10165"/>
                    <a:pt x="9921" y="10164"/>
                    <a:pt x="9930" y="10162"/>
                  </a:cubicBezTo>
                  <a:cubicBezTo>
                    <a:pt x="9953" y="10162"/>
                    <a:pt x="9975" y="10185"/>
                    <a:pt x="9998" y="10185"/>
                  </a:cubicBezTo>
                  <a:cubicBezTo>
                    <a:pt x="10028" y="10182"/>
                    <a:pt x="10057" y="10181"/>
                    <a:pt x="10084" y="10181"/>
                  </a:cubicBezTo>
                  <a:cubicBezTo>
                    <a:pt x="10487" y="10181"/>
                    <a:pt x="10722" y="10478"/>
                    <a:pt x="10957" y="10756"/>
                  </a:cubicBezTo>
                  <a:cubicBezTo>
                    <a:pt x="11162" y="11007"/>
                    <a:pt x="11322" y="11281"/>
                    <a:pt x="11459" y="11577"/>
                  </a:cubicBezTo>
                  <a:cubicBezTo>
                    <a:pt x="11619" y="11897"/>
                    <a:pt x="11870" y="12080"/>
                    <a:pt x="12121" y="12262"/>
                  </a:cubicBezTo>
                  <a:cubicBezTo>
                    <a:pt x="12281" y="12354"/>
                    <a:pt x="12395" y="12490"/>
                    <a:pt x="12532" y="12627"/>
                  </a:cubicBezTo>
                  <a:cubicBezTo>
                    <a:pt x="12520" y="12628"/>
                    <a:pt x="12507" y="12628"/>
                    <a:pt x="12495" y="12628"/>
                  </a:cubicBezTo>
                  <a:cubicBezTo>
                    <a:pt x="12134" y="12628"/>
                    <a:pt x="11847" y="12378"/>
                    <a:pt x="11472" y="12378"/>
                  </a:cubicBezTo>
                  <a:cubicBezTo>
                    <a:pt x="11369" y="12378"/>
                    <a:pt x="11259" y="12397"/>
                    <a:pt x="11140" y="12445"/>
                  </a:cubicBezTo>
                  <a:cubicBezTo>
                    <a:pt x="11322" y="12171"/>
                    <a:pt x="11162" y="12080"/>
                    <a:pt x="11048" y="11988"/>
                  </a:cubicBezTo>
                  <a:cubicBezTo>
                    <a:pt x="10866" y="11851"/>
                    <a:pt x="10706" y="11714"/>
                    <a:pt x="10523" y="11577"/>
                  </a:cubicBezTo>
                  <a:cubicBezTo>
                    <a:pt x="10321" y="11436"/>
                    <a:pt x="10123" y="11366"/>
                    <a:pt x="9927" y="11366"/>
                  </a:cubicBezTo>
                  <a:cubicBezTo>
                    <a:pt x="9682" y="11366"/>
                    <a:pt x="9441" y="11476"/>
                    <a:pt x="9199" y="11692"/>
                  </a:cubicBezTo>
                  <a:cubicBezTo>
                    <a:pt x="9622" y="12243"/>
                    <a:pt x="10133" y="12602"/>
                    <a:pt x="10781" y="12602"/>
                  </a:cubicBezTo>
                  <a:cubicBezTo>
                    <a:pt x="10938" y="12602"/>
                    <a:pt x="11103" y="12581"/>
                    <a:pt x="11277" y="12536"/>
                  </a:cubicBezTo>
                  <a:lnTo>
                    <a:pt x="11277" y="12536"/>
                  </a:lnTo>
                  <a:cubicBezTo>
                    <a:pt x="10660" y="12856"/>
                    <a:pt x="10386" y="13289"/>
                    <a:pt x="10478" y="13860"/>
                  </a:cubicBezTo>
                  <a:cubicBezTo>
                    <a:pt x="10592" y="13814"/>
                    <a:pt x="10706" y="13792"/>
                    <a:pt x="10820" y="13746"/>
                  </a:cubicBezTo>
                  <a:cubicBezTo>
                    <a:pt x="11094" y="13563"/>
                    <a:pt x="11322" y="13335"/>
                    <a:pt x="11482" y="13061"/>
                  </a:cubicBezTo>
                  <a:cubicBezTo>
                    <a:pt x="11596" y="12901"/>
                    <a:pt x="11596" y="12764"/>
                    <a:pt x="11345" y="12719"/>
                  </a:cubicBezTo>
                  <a:cubicBezTo>
                    <a:pt x="11464" y="12659"/>
                    <a:pt x="11565" y="12600"/>
                    <a:pt x="11649" y="12600"/>
                  </a:cubicBezTo>
                  <a:cubicBezTo>
                    <a:pt x="11663" y="12600"/>
                    <a:pt x="11675" y="12602"/>
                    <a:pt x="11687" y="12605"/>
                  </a:cubicBezTo>
                  <a:cubicBezTo>
                    <a:pt x="12281" y="12833"/>
                    <a:pt x="12874" y="13084"/>
                    <a:pt x="13240" y="13632"/>
                  </a:cubicBezTo>
                  <a:cubicBezTo>
                    <a:pt x="13513" y="14065"/>
                    <a:pt x="13787" y="14522"/>
                    <a:pt x="14061" y="14978"/>
                  </a:cubicBezTo>
                  <a:cubicBezTo>
                    <a:pt x="14198" y="15184"/>
                    <a:pt x="14335" y="15389"/>
                    <a:pt x="14449" y="15618"/>
                  </a:cubicBezTo>
                  <a:cubicBezTo>
                    <a:pt x="14814" y="16325"/>
                    <a:pt x="15157" y="17010"/>
                    <a:pt x="15499" y="17717"/>
                  </a:cubicBezTo>
                  <a:cubicBezTo>
                    <a:pt x="15727" y="18151"/>
                    <a:pt x="15910" y="18608"/>
                    <a:pt x="16138" y="19064"/>
                  </a:cubicBezTo>
                  <a:cubicBezTo>
                    <a:pt x="16298" y="19407"/>
                    <a:pt x="16458" y="19726"/>
                    <a:pt x="16618" y="20046"/>
                  </a:cubicBezTo>
                  <a:lnTo>
                    <a:pt x="16618" y="20023"/>
                  </a:lnTo>
                  <a:cubicBezTo>
                    <a:pt x="16640" y="20114"/>
                    <a:pt x="16686" y="20205"/>
                    <a:pt x="16686" y="20274"/>
                  </a:cubicBezTo>
                  <a:cubicBezTo>
                    <a:pt x="16640" y="20479"/>
                    <a:pt x="16755" y="20639"/>
                    <a:pt x="16869" y="20799"/>
                  </a:cubicBezTo>
                  <a:cubicBezTo>
                    <a:pt x="16983" y="20890"/>
                    <a:pt x="17074" y="21004"/>
                    <a:pt x="17234" y="21141"/>
                  </a:cubicBezTo>
                  <a:cubicBezTo>
                    <a:pt x="17074" y="21164"/>
                    <a:pt x="16983" y="21210"/>
                    <a:pt x="16892" y="21210"/>
                  </a:cubicBezTo>
                  <a:cubicBezTo>
                    <a:pt x="16298" y="21210"/>
                    <a:pt x="15773" y="20981"/>
                    <a:pt x="15225" y="20730"/>
                  </a:cubicBezTo>
                  <a:cubicBezTo>
                    <a:pt x="14906" y="20593"/>
                    <a:pt x="14586" y="20434"/>
                    <a:pt x="14289" y="20274"/>
                  </a:cubicBezTo>
                  <a:cubicBezTo>
                    <a:pt x="14061" y="20160"/>
                    <a:pt x="13810" y="20023"/>
                    <a:pt x="13650" y="19840"/>
                  </a:cubicBezTo>
                  <a:cubicBezTo>
                    <a:pt x="13354" y="19475"/>
                    <a:pt x="13103" y="19087"/>
                    <a:pt x="12806" y="18653"/>
                  </a:cubicBezTo>
                  <a:cubicBezTo>
                    <a:pt x="12874" y="18608"/>
                    <a:pt x="12920" y="18585"/>
                    <a:pt x="12988" y="18539"/>
                  </a:cubicBezTo>
                  <a:cubicBezTo>
                    <a:pt x="13513" y="18197"/>
                    <a:pt x="13673" y="17649"/>
                    <a:pt x="13901" y="17101"/>
                  </a:cubicBezTo>
                  <a:cubicBezTo>
                    <a:pt x="13970" y="16919"/>
                    <a:pt x="13901" y="16850"/>
                    <a:pt x="13673" y="16850"/>
                  </a:cubicBezTo>
                  <a:cubicBezTo>
                    <a:pt x="13612" y="16846"/>
                    <a:pt x="13552" y="16843"/>
                    <a:pt x="13492" y="16843"/>
                  </a:cubicBezTo>
                  <a:cubicBezTo>
                    <a:pt x="13219" y="16843"/>
                    <a:pt x="12966" y="16899"/>
                    <a:pt x="12760" y="17124"/>
                  </a:cubicBezTo>
                  <a:cubicBezTo>
                    <a:pt x="12715" y="17192"/>
                    <a:pt x="12623" y="17215"/>
                    <a:pt x="12532" y="17261"/>
                  </a:cubicBezTo>
                  <a:cubicBezTo>
                    <a:pt x="12578" y="17147"/>
                    <a:pt x="12623" y="17056"/>
                    <a:pt x="12623" y="16964"/>
                  </a:cubicBezTo>
                  <a:cubicBezTo>
                    <a:pt x="12623" y="16599"/>
                    <a:pt x="12623" y="16211"/>
                    <a:pt x="12555" y="15846"/>
                  </a:cubicBezTo>
                  <a:cubicBezTo>
                    <a:pt x="12532" y="15595"/>
                    <a:pt x="12349" y="15389"/>
                    <a:pt x="12098" y="15275"/>
                  </a:cubicBezTo>
                  <a:cubicBezTo>
                    <a:pt x="12013" y="15236"/>
                    <a:pt x="11940" y="15216"/>
                    <a:pt x="11881" y="15216"/>
                  </a:cubicBezTo>
                  <a:cubicBezTo>
                    <a:pt x="11764" y="15216"/>
                    <a:pt x="11695" y="15292"/>
                    <a:pt x="11665" y="15458"/>
                  </a:cubicBezTo>
                  <a:cubicBezTo>
                    <a:pt x="11573" y="15777"/>
                    <a:pt x="11550" y="16120"/>
                    <a:pt x="11687" y="16439"/>
                  </a:cubicBezTo>
                  <a:cubicBezTo>
                    <a:pt x="11756" y="16599"/>
                    <a:pt x="11824" y="16759"/>
                    <a:pt x="11916" y="17010"/>
                  </a:cubicBezTo>
                  <a:cubicBezTo>
                    <a:pt x="11802" y="16919"/>
                    <a:pt x="11756" y="16896"/>
                    <a:pt x="11733" y="16850"/>
                  </a:cubicBezTo>
                  <a:cubicBezTo>
                    <a:pt x="11482" y="16576"/>
                    <a:pt x="11185" y="16394"/>
                    <a:pt x="10820" y="16279"/>
                  </a:cubicBezTo>
                  <a:cubicBezTo>
                    <a:pt x="10546" y="16211"/>
                    <a:pt x="10318" y="16074"/>
                    <a:pt x="10044" y="15960"/>
                  </a:cubicBezTo>
                  <a:cubicBezTo>
                    <a:pt x="10013" y="15944"/>
                    <a:pt x="9978" y="15937"/>
                    <a:pt x="9943" y="15937"/>
                  </a:cubicBezTo>
                  <a:cubicBezTo>
                    <a:pt x="9825" y="15937"/>
                    <a:pt x="9707" y="16019"/>
                    <a:pt x="9724" y="16143"/>
                  </a:cubicBezTo>
                  <a:cubicBezTo>
                    <a:pt x="9770" y="16348"/>
                    <a:pt x="9816" y="16576"/>
                    <a:pt x="9907" y="16759"/>
                  </a:cubicBezTo>
                  <a:cubicBezTo>
                    <a:pt x="9998" y="16987"/>
                    <a:pt x="10135" y="17192"/>
                    <a:pt x="10249" y="17398"/>
                  </a:cubicBezTo>
                  <a:cubicBezTo>
                    <a:pt x="10201" y="17336"/>
                    <a:pt x="10157" y="17313"/>
                    <a:pt x="10115" y="17313"/>
                  </a:cubicBezTo>
                  <a:cubicBezTo>
                    <a:pt x="10019" y="17313"/>
                    <a:pt x="9934" y="17435"/>
                    <a:pt x="9839" y="17466"/>
                  </a:cubicBezTo>
                  <a:cubicBezTo>
                    <a:pt x="9542" y="17010"/>
                    <a:pt x="9359" y="16508"/>
                    <a:pt x="8766" y="16325"/>
                  </a:cubicBezTo>
                  <a:lnTo>
                    <a:pt x="8766" y="16325"/>
                  </a:lnTo>
                  <a:cubicBezTo>
                    <a:pt x="8789" y="16416"/>
                    <a:pt x="8789" y="16485"/>
                    <a:pt x="8811" y="16531"/>
                  </a:cubicBezTo>
                  <a:cubicBezTo>
                    <a:pt x="8697" y="16485"/>
                    <a:pt x="8492" y="16462"/>
                    <a:pt x="8469" y="16371"/>
                  </a:cubicBezTo>
                  <a:cubicBezTo>
                    <a:pt x="8401" y="16188"/>
                    <a:pt x="8355" y="15960"/>
                    <a:pt x="8401" y="15800"/>
                  </a:cubicBezTo>
                  <a:cubicBezTo>
                    <a:pt x="8446" y="15663"/>
                    <a:pt x="8446" y="15572"/>
                    <a:pt x="8446" y="15435"/>
                  </a:cubicBezTo>
                  <a:cubicBezTo>
                    <a:pt x="8423" y="15275"/>
                    <a:pt x="8423" y="15115"/>
                    <a:pt x="8401" y="14956"/>
                  </a:cubicBezTo>
                  <a:cubicBezTo>
                    <a:pt x="8537" y="14956"/>
                    <a:pt x="8629" y="14956"/>
                    <a:pt x="8720" y="14933"/>
                  </a:cubicBezTo>
                  <a:cubicBezTo>
                    <a:pt x="8971" y="14910"/>
                    <a:pt x="9040" y="14796"/>
                    <a:pt x="8926" y="14568"/>
                  </a:cubicBezTo>
                  <a:cubicBezTo>
                    <a:pt x="8880" y="14476"/>
                    <a:pt x="8811" y="14385"/>
                    <a:pt x="8743" y="14294"/>
                  </a:cubicBezTo>
                  <a:cubicBezTo>
                    <a:pt x="8674" y="14202"/>
                    <a:pt x="8583" y="14134"/>
                    <a:pt x="8469" y="13997"/>
                  </a:cubicBezTo>
                  <a:cubicBezTo>
                    <a:pt x="8591" y="13997"/>
                    <a:pt x="8672" y="14007"/>
                    <a:pt x="8746" y="14007"/>
                  </a:cubicBezTo>
                  <a:cubicBezTo>
                    <a:pt x="8784" y="14007"/>
                    <a:pt x="8819" y="14005"/>
                    <a:pt x="8857" y="13997"/>
                  </a:cubicBezTo>
                  <a:cubicBezTo>
                    <a:pt x="9131" y="13997"/>
                    <a:pt x="9428" y="13951"/>
                    <a:pt x="9656" y="13746"/>
                  </a:cubicBezTo>
                  <a:cubicBezTo>
                    <a:pt x="10021" y="13404"/>
                    <a:pt x="9975" y="12787"/>
                    <a:pt x="9565" y="12605"/>
                  </a:cubicBezTo>
                  <a:lnTo>
                    <a:pt x="9565" y="12582"/>
                  </a:lnTo>
                  <a:cubicBezTo>
                    <a:pt x="9085" y="12833"/>
                    <a:pt x="8606" y="13061"/>
                    <a:pt x="8127" y="13289"/>
                  </a:cubicBezTo>
                  <a:cubicBezTo>
                    <a:pt x="8188" y="13308"/>
                    <a:pt x="8249" y="13316"/>
                    <a:pt x="8310" y="13316"/>
                  </a:cubicBezTo>
                  <a:cubicBezTo>
                    <a:pt x="8476" y="13316"/>
                    <a:pt x="8638" y="13253"/>
                    <a:pt x="8789" y="13152"/>
                  </a:cubicBezTo>
                  <a:cubicBezTo>
                    <a:pt x="8994" y="13015"/>
                    <a:pt x="9222" y="12879"/>
                    <a:pt x="9428" y="12787"/>
                  </a:cubicBezTo>
                  <a:cubicBezTo>
                    <a:pt x="9470" y="12763"/>
                    <a:pt x="9513" y="12751"/>
                    <a:pt x="9553" y="12751"/>
                  </a:cubicBezTo>
                  <a:cubicBezTo>
                    <a:pt x="9662" y="12751"/>
                    <a:pt x="9747" y="12836"/>
                    <a:pt x="9747" y="12970"/>
                  </a:cubicBezTo>
                  <a:cubicBezTo>
                    <a:pt x="9747" y="13244"/>
                    <a:pt x="9702" y="13472"/>
                    <a:pt x="9451" y="13677"/>
                  </a:cubicBezTo>
                  <a:cubicBezTo>
                    <a:pt x="9264" y="13817"/>
                    <a:pt x="9068" y="13862"/>
                    <a:pt x="8868" y="13862"/>
                  </a:cubicBezTo>
                  <a:cubicBezTo>
                    <a:pt x="8773" y="13862"/>
                    <a:pt x="8678" y="13852"/>
                    <a:pt x="8583" y="13837"/>
                  </a:cubicBezTo>
                  <a:cubicBezTo>
                    <a:pt x="8355" y="13792"/>
                    <a:pt x="8149" y="13632"/>
                    <a:pt x="7944" y="13472"/>
                  </a:cubicBezTo>
                  <a:cubicBezTo>
                    <a:pt x="7853" y="13404"/>
                    <a:pt x="7784" y="13221"/>
                    <a:pt x="7830" y="13107"/>
                  </a:cubicBezTo>
                  <a:cubicBezTo>
                    <a:pt x="7921" y="12764"/>
                    <a:pt x="8035" y="12399"/>
                    <a:pt x="8172" y="12057"/>
                  </a:cubicBezTo>
                  <a:cubicBezTo>
                    <a:pt x="8218" y="11943"/>
                    <a:pt x="8309" y="11851"/>
                    <a:pt x="8423" y="11737"/>
                  </a:cubicBezTo>
                  <a:cubicBezTo>
                    <a:pt x="8652" y="12057"/>
                    <a:pt x="8537" y="12376"/>
                    <a:pt x="8515" y="12742"/>
                  </a:cubicBezTo>
                  <a:cubicBezTo>
                    <a:pt x="8697" y="12490"/>
                    <a:pt x="8743" y="12308"/>
                    <a:pt x="8720" y="12080"/>
                  </a:cubicBezTo>
                  <a:cubicBezTo>
                    <a:pt x="8674" y="11897"/>
                    <a:pt x="8652" y="11692"/>
                    <a:pt x="8446" y="11646"/>
                  </a:cubicBezTo>
                  <a:cubicBezTo>
                    <a:pt x="8419" y="11636"/>
                    <a:pt x="8393" y="11631"/>
                    <a:pt x="8368" y="11631"/>
                  </a:cubicBezTo>
                  <a:cubicBezTo>
                    <a:pt x="8224" y="11631"/>
                    <a:pt x="8113" y="11784"/>
                    <a:pt x="8035" y="11920"/>
                  </a:cubicBezTo>
                  <a:cubicBezTo>
                    <a:pt x="7898" y="12148"/>
                    <a:pt x="7784" y="12354"/>
                    <a:pt x="7670" y="12605"/>
                  </a:cubicBezTo>
                  <a:cubicBezTo>
                    <a:pt x="7624" y="12559"/>
                    <a:pt x="7602" y="12536"/>
                    <a:pt x="7602" y="12513"/>
                  </a:cubicBezTo>
                  <a:cubicBezTo>
                    <a:pt x="7419" y="12217"/>
                    <a:pt x="7419" y="11851"/>
                    <a:pt x="7100" y="11646"/>
                  </a:cubicBezTo>
                  <a:cubicBezTo>
                    <a:pt x="7077" y="11623"/>
                    <a:pt x="7077" y="11555"/>
                    <a:pt x="7077" y="11509"/>
                  </a:cubicBezTo>
                  <a:cubicBezTo>
                    <a:pt x="7100" y="11372"/>
                    <a:pt x="7122" y="11212"/>
                    <a:pt x="7168" y="10984"/>
                  </a:cubicBezTo>
                  <a:cubicBezTo>
                    <a:pt x="7236" y="11167"/>
                    <a:pt x="7282" y="11281"/>
                    <a:pt x="7328" y="11372"/>
                  </a:cubicBezTo>
                  <a:cubicBezTo>
                    <a:pt x="7407" y="11491"/>
                    <a:pt x="7469" y="11609"/>
                    <a:pt x="7632" y="11609"/>
                  </a:cubicBezTo>
                  <a:cubicBezTo>
                    <a:pt x="7657" y="11609"/>
                    <a:pt x="7685" y="11606"/>
                    <a:pt x="7716" y="11600"/>
                  </a:cubicBezTo>
                  <a:cubicBezTo>
                    <a:pt x="7898" y="11555"/>
                    <a:pt x="8035" y="11441"/>
                    <a:pt x="8035" y="11235"/>
                  </a:cubicBezTo>
                  <a:cubicBezTo>
                    <a:pt x="8035" y="11030"/>
                    <a:pt x="8035" y="10824"/>
                    <a:pt x="7967" y="10664"/>
                  </a:cubicBezTo>
                  <a:cubicBezTo>
                    <a:pt x="7739" y="10231"/>
                    <a:pt x="7488" y="9797"/>
                    <a:pt x="7214" y="9386"/>
                  </a:cubicBezTo>
                  <a:cubicBezTo>
                    <a:pt x="7077" y="9181"/>
                    <a:pt x="7122" y="8907"/>
                    <a:pt x="7373" y="8816"/>
                  </a:cubicBezTo>
                  <a:cubicBezTo>
                    <a:pt x="7488" y="8770"/>
                    <a:pt x="7602" y="8724"/>
                    <a:pt x="7716" y="8679"/>
                  </a:cubicBezTo>
                  <a:cubicBezTo>
                    <a:pt x="7853" y="8633"/>
                    <a:pt x="7967" y="8610"/>
                    <a:pt x="8127" y="8587"/>
                  </a:cubicBezTo>
                  <a:close/>
                  <a:moveTo>
                    <a:pt x="18078" y="21233"/>
                  </a:moveTo>
                  <a:cubicBezTo>
                    <a:pt x="18080" y="21239"/>
                    <a:pt x="18082" y="21244"/>
                    <a:pt x="18084" y="21250"/>
                  </a:cubicBezTo>
                  <a:lnTo>
                    <a:pt x="18084" y="21250"/>
                  </a:lnTo>
                  <a:lnTo>
                    <a:pt x="18078" y="21255"/>
                  </a:lnTo>
                  <a:lnTo>
                    <a:pt x="18078" y="21233"/>
                  </a:lnTo>
                  <a:close/>
                  <a:moveTo>
                    <a:pt x="10295" y="21073"/>
                  </a:moveTo>
                  <a:cubicBezTo>
                    <a:pt x="10295" y="21118"/>
                    <a:pt x="10318" y="21141"/>
                    <a:pt x="10318" y="21141"/>
                  </a:cubicBezTo>
                  <a:cubicBezTo>
                    <a:pt x="10204" y="21187"/>
                    <a:pt x="10112" y="21233"/>
                    <a:pt x="10021" y="21301"/>
                  </a:cubicBezTo>
                  <a:cubicBezTo>
                    <a:pt x="10021" y="21278"/>
                    <a:pt x="9998" y="21255"/>
                    <a:pt x="9998" y="21233"/>
                  </a:cubicBezTo>
                  <a:cubicBezTo>
                    <a:pt x="10090" y="21187"/>
                    <a:pt x="10181" y="21118"/>
                    <a:pt x="10295" y="21073"/>
                  </a:cubicBezTo>
                  <a:close/>
                  <a:moveTo>
                    <a:pt x="18124" y="21392"/>
                  </a:moveTo>
                  <a:cubicBezTo>
                    <a:pt x="18147" y="21392"/>
                    <a:pt x="18170" y="21392"/>
                    <a:pt x="18193" y="21415"/>
                  </a:cubicBezTo>
                  <a:lnTo>
                    <a:pt x="18170" y="21415"/>
                  </a:lnTo>
                  <a:cubicBezTo>
                    <a:pt x="18170" y="21415"/>
                    <a:pt x="18147" y="21392"/>
                    <a:pt x="18124" y="21392"/>
                  </a:cubicBezTo>
                  <a:close/>
                  <a:moveTo>
                    <a:pt x="11079" y="21326"/>
                  </a:moveTo>
                  <a:cubicBezTo>
                    <a:pt x="11055" y="21364"/>
                    <a:pt x="11021" y="21401"/>
                    <a:pt x="11003" y="21438"/>
                  </a:cubicBezTo>
                  <a:cubicBezTo>
                    <a:pt x="10980" y="21415"/>
                    <a:pt x="10980" y="21392"/>
                    <a:pt x="10957" y="21370"/>
                  </a:cubicBezTo>
                  <a:cubicBezTo>
                    <a:pt x="10994" y="21351"/>
                    <a:pt x="11031" y="21333"/>
                    <a:pt x="11079" y="21326"/>
                  </a:cubicBezTo>
                  <a:close/>
                  <a:moveTo>
                    <a:pt x="11916" y="21438"/>
                  </a:moveTo>
                  <a:cubicBezTo>
                    <a:pt x="11916" y="21438"/>
                    <a:pt x="11916" y="21461"/>
                    <a:pt x="11916" y="21461"/>
                  </a:cubicBezTo>
                  <a:cubicBezTo>
                    <a:pt x="11893" y="21461"/>
                    <a:pt x="11893" y="21461"/>
                    <a:pt x="11893" y="21438"/>
                  </a:cubicBezTo>
                  <a:close/>
                  <a:moveTo>
                    <a:pt x="15819" y="21506"/>
                  </a:moveTo>
                  <a:lnTo>
                    <a:pt x="15819" y="21506"/>
                  </a:lnTo>
                  <a:cubicBezTo>
                    <a:pt x="16001" y="21575"/>
                    <a:pt x="16161" y="21621"/>
                    <a:pt x="16344" y="21666"/>
                  </a:cubicBezTo>
                  <a:cubicBezTo>
                    <a:pt x="16229" y="21719"/>
                    <a:pt x="16155" y="21748"/>
                    <a:pt x="16096" y="21748"/>
                  </a:cubicBezTo>
                  <a:cubicBezTo>
                    <a:pt x="16002" y="21748"/>
                    <a:pt x="15945" y="21675"/>
                    <a:pt x="15819" y="21506"/>
                  </a:cubicBezTo>
                  <a:close/>
                  <a:moveTo>
                    <a:pt x="18056" y="21826"/>
                  </a:moveTo>
                  <a:cubicBezTo>
                    <a:pt x="18078" y="21826"/>
                    <a:pt x="18101" y="21849"/>
                    <a:pt x="18124" y="21872"/>
                  </a:cubicBezTo>
                  <a:cubicBezTo>
                    <a:pt x="18101" y="21894"/>
                    <a:pt x="18101" y="21940"/>
                    <a:pt x="18078" y="21940"/>
                  </a:cubicBezTo>
                  <a:cubicBezTo>
                    <a:pt x="18056" y="21940"/>
                    <a:pt x="18033" y="21917"/>
                    <a:pt x="17942" y="21872"/>
                  </a:cubicBezTo>
                  <a:cubicBezTo>
                    <a:pt x="17987" y="21849"/>
                    <a:pt x="18010" y="21826"/>
                    <a:pt x="18056" y="21826"/>
                  </a:cubicBezTo>
                  <a:close/>
                  <a:moveTo>
                    <a:pt x="9268" y="21826"/>
                  </a:moveTo>
                  <a:cubicBezTo>
                    <a:pt x="9291" y="21826"/>
                    <a:pt x="9291" y="21826"/>
                    <a:pt x="9314" y="21849"/>
                  </a:cubicBezTo>
                  <a:cubicBezTo>
                    <a:pt x="9314" y="21894"/>
                    <a:pt x="9291" y="21940"/>
                    <a:pt x="9291" y="21986"/>
                  </a:cubicBezTo>
                  <a:cubicBezTo>
                    <a:pt x="9268" y="21986"/>
                    <a:pt x="9245" y="21986"/>
                    <a:pt x="9222" y="21963"/>
                  </a:cubicBezTo>
                  <a:cubicBezTo>
                    <a:pt x="9245" y="21917"/>
                    <a:pt x="9245" y="21872"/>
                    <a:pt x="9268" y="21826"/>
                  </a:cubicBezTo>
                  <a:close/>
                  <a:moveTo>
                    <a:pt x="18489" y="21803"/>
                  </a:moveTo>
                  <a:cubicBezTo>
                    <a:pt x="18581" y="21894"/>
                    <a:pt x="18649" y="21986"/>
                    <a:pt x="18740" y="22054"/>
                  </a:cubicBezTo>
                  <a:cubicBezTo>
                    <a:pt x="18603" y="22031"/>
                    <a:pt x="18467" y="22009"/>
                    <a:pt x="18489" y="21803"/>
                  </a:cubicBezTo>
                  <a:close/>
                  <a:moveTo>
                    <a:pt x="11756" y="22123"/>
                  </a:moveTo>
                  <a:cubicBezTo>
                    <a:pt x="11779" y="22123"/>
                    <a:pt x="11779" y="22123"/>
                    <a:pt x="11802" y="22146"/>
                  </a:cubicBezTo>
                  <a:cubicBezTo>
                    <a:pt x="11802" y="22146"/>
                    <a:pt x="11779" y="22146"/>
                    <a:pt x="11779" y="22168"/>
                  </a:cubicBezTo>
                  <a:cubicBezTo>
                    <a:pt x="11779" y="22146"/>
                    <a:pt x="11756" y="22146"/>
                    <a:pt x="11733" y="22146"/>
                  </a:cubicBezTo>
                  <a:cubicBezTo>
                    <a:pt x="11756" y="22123"/>
                    <a:pt x="11756" y="22123"/>
                    <a:pt x="11756" y="22123"/>
                  </a:cubicBezTo>
                  <a:close/>
                  <a:moveTo>
                    <a:pt x="18930" y="22197"/>
                  </a:moveTo>
                  <a:cubicBezTo>
                    <a:pt x="18984" y="22197"/>
                    <a:pt x="19009" y="22235"/>
                    <a:pt x="19014" y="22305"/>
                  </a:cubicBezTo>
                  <a:lnTo>
                    <a:pt x="19014" y="22305"/>
                  </a:lnTo>
                  <a:cubicBezTo>
                    <a:pt x="18968" y="22282"/>
                    <a:pt x="18923" y="22237"/>
                    <a:pt x="18877" y="22214"/>
                  </a:cubicBezTo>
                  <a:cubicBezTo>
                    <a:pt x="18876" y="22212"/>
                    <a:pt x="18875" y="22209"/>
                    <a:pt x="18874" y="22207"/>
                  </a:cubicBezTo>
                  <a:lnTo>
                    <a:pt x="18874" y="22207"/>
                  </a:lnTo>
                  <a:cubicBezTo>
                    <a:pt x="18895" y="22200"/>
                    <a:pt x="18914" y="22197"/>
                    <a:pt x="18930" y="22197"/>
                  </a:cubicBezTo>
                  <a:close/>
                  <a:moveTo>
                    <a:pt x="11847" y="22716"/>
                  </a:moveTo>
                  <a:lnTo>
                    <a:pt x="11847" y="22716"/>
                  </a:lnTo>
                  <a:cubicBezTo>
                    <a:pt x="12098" y="22830"/>
                    <a:pt x="12098" y="22830"/>
                    <a:pt x="11984" y="23081"/>
                  </a:cubicBezTo>
                  <a:cubicBezTo>
                    <a:pt x="11938" y="22967"/>
                    <a:pt x="11916" y="22876"/>
                    <a:pt x="11847" y="22716"/>
                  </a:cubicBezTo>
                  <a:close/>
                  <a:moveTo>
                    <a:pt x="21388" y="24223"/>
                  </a:moveTo>
                  <a:lnTo>
                    <a:pt x="21411" y="24246"/>
                  </a:lnTo>
                  <a:lnTo>
                    <a:pt x="21388" y="24246"/>
                  </a:lnTo>
                  <a:cubicBezTo>
                    <a:pt x="21388" y="24238"/>
                    <a:pt x="21388" y="24230"/>
                    <a:pt x="21388" y="24223"/>
                  </a:cubicBezTo>
                  <a:close/>
                  <a:moveTo>
                    <a:pt x="15715" y="1"/>
                  </a:moveTo>
                  <a:cubicBezTo>
                    <a:pt x="15619" y="1"/>
                    <a:pt x="15562" y="100"/>
                    <a:pt x="15522" y="302"/>
                  </a:cubicBezTo>
                  <a:cubicBezTo>
                    <a:pt x="15499" y="370"/>
                    <a:pt x="15499" y="416"/>
                    <a:pt x="15476" y="462"/>
                  </a:cubicBezTo>
                  <a:cubicBezTo>
                    <a:pt x="15317" y="895"/>
                    <a:pt x="15317" y="895"/>
                    <a:pt x="15385" y="1352"/>
                  </a:cubicBezTo>
                  <a:cubicBezTo>
                    <a:pt x="15226" y="1246"/>
                    <a:pt x="15066" y="1209"/>
                    <a:pt x="14907" y="1209"/>
                  </a:cubicBezTo>
                  <a:cubicBezTo>
                    <a:pt x="14724" y="1209"/>
                    <a:pt x="14541" y="1257"/>
                    <a:pt x="14358" y="1306"/>
                  </a:cubicBezTo>
                  <a:cubicBezTo>
                    <a:pt x="14153" y="1375"/>
                    <a:pt x="14107" y="1466"/>
                    <a:pt x="14130" y="1694"/>
                  </a:cubicBezTo>
                  <a:cubicBezTo>
                    <a:pt x="14175" y="2082"/>
                    <a:pt x="14449" y="2333"/>
                    <a:pt x="14678" y="2653"/>
                  </a:cubicBezTo>
                  <a:cubicBezTo>
                    <a:pt x="14586" y="2744"/>
                    <a:pt x="14495" y="2835"/>
                    <a:pt x="14404" y="2904"/>
                  </a:cubicBezTo>
                  <a:cubicBezTo>
                    <a:pt x="14107" y="3132"/>
                    <a:pt x="14016" y="3452"/>
                    <a:pt x="14061" y="3794"/>
                  </a:cubicBezTo>
                  <a:cubicBezTo>
                    <a:pt x="14084" y="4159"/>
                    <a:pt x="14289" y="4319"/>
                    <a:pt x="14655" y="4319"/>
                  </a:cubicBezTo>
                  <a:cubicBezTo>
                    <a:pt x="14700" y="4319"/>
                    <a:pt x="14756" y="4309"/>
                    <a:pt x="14809" y="4309"/>
                  </a:cubicBezTo>
                  <a:cubicBezTo>
                    <a:pt x="14835" y="4309"/>
                    <a:pt x="14860" y="4311"/>
                    <a:pt x="14883" y="4319"/>
                  </a:cubicBezTo>
                  <a:cubicBezTo>
                    <a:pt x="14939" y="4333"/>
                    <a:pt x="14991" y="4339"/>
                    <a:pt x="15042" y="4339"/>
                  </a:cubicBezTo>
                  <a:cubicBezTo>
                    <a:pt x="15239" y="4339"/>
                    <a:pt x="15399" y="4241"/>
                    <a:pt x="15545" y="4114"/>
                  </a:cubicBezTo>
                  <a:cubicBezTo>
                    <a:pt x="15591" y="4068"/>
                    <a:pt x="15659" y="4022"/>
                    <a:pt x="15727" y="3977"/>
                  </a:cubicBezTo>
                  <a:cubicBezTo>
                    <a:pt x="15773" y="4068"/>
                    <a:pt x="15796" y="4114"/>
                    <a:pt x="15796" y="4182"/>
                  </a:cubicBezTo>
                  <a:cubicBezTo>
                    <a:pt x="15842" y="4570"/>
                    <a:pt x="15842" y="4981"/>
                    <a:pt x="16070" y="5323"/>
                  </a:cubicBezTo>
                  <a:cubicBezTo>
                    <a:pt x="16138" y="5437"/>
                    <a:pt x="16093" y="5643"/>
                    <a:pt x="16047" y="5826"/>
                  </a:cubicBezTo>
                  <a:cubicBezTo>
                    <a:pt x="15933" y="5620"/>
                    <a:pt x="15842" y="5415"/>
                    <a:pt x="15705" y="5209"/>
                  </a:cubicBezTo>
                  <a:cubicBezTo>
                    <a:pt x="15652" y="5121"/>
                    <a:pt x="15368" y="5020"/>
                    <a:pt x="15189" y="5020"/>
                  </a:cubicBezTo>
                  <a:cubicBezTo>
                    <a:pt x="15136" y="5020"/>
                    <a:pt x="15092" y="5029"/>
                    <a:pt x="15066" y="5049"/>
                  </a:cubicBezTo>
                  <a:cubicBezTo>
                    <a:pt x="14997" y="5095"/>
                    <a:pt x="14906" y="5209"/>
                    <a:pt x="14929" y="5278"/>
                  </a:cubicBezTo>
                  <a:cubicBezTo>
                    <a:pt x="15088" y="5711"/>
                    <a:pt x="15134" y="6214"/>
                    <a:pt x="15408" y="6624"/>
                  </a:cubicBezTo>
                  <a:cubicBezTo>
                    <a:pt x="15527" y="6763"/>
                    <a:pt x="15645" y="6884"/>
                    <a:pt x="15868" y="6884"/>
                  </a:cubicBezTo>
                  <a:cubicBezTo>
                    <a:pt x="15903" y="6884"/>
                    <a:pt x="15939" y="6882"/>
                    <a:pt x="15979" y="6875"/>
                  </a:cubicBezTo>
                  <a:lnTo>
                    <a:pt x="15979" y="6875"/>
                  </a:lnTo>
                  <a:cubicBezTo>
                    <a:pt x="15910" y="7378"/>
                    <a:pt x="15864" y="7857"/>
                    <a:pt x="15819" y="8382"/>
                  </a:cubicBezTo>
                  <a:cubicBezTo>
                    <a:pt x="15545" y="8222"/>
                    <a:pt x="15636" y="8017"/>
                    <a:pt x="15636" y="7834"/>
                  </a:cubicBezTo>
                  <a:cubicBezTo>
                    <a:pt x="15605" y="7519"/>
                    <a:pt x="15606" y="7421"/>
                    <a:pt x="15459" y="7421"/>
                  </a:cubicBezTo>
                  <a:cubicBezTo>
                    <a:pt x="15393" y="7421"/>
                    <a:pt x="15298" y="7441"/>
                    <a:pt x="15157" y="7469"/>
                  </a:cubicBezTo>
                  <a:cubicBezTo>
                    <a:pt x="15135" y="7474"/>
                    <a:pt x="15114" y="7476"/>
                    <a:pt x="15093" y="7476"/>
                  </a:cubicBezTo>
                  <a:cubicBezTo>
                    <a:pt x="14915" y="7476"/>
                    <a:pt x="14769" y="7310"/>
                    <a:pt x="14769" y="7127"/>
                  </a:cubicBezTo>
                  <a:cubicBezTo>
                    <a:pt x="14792" y="6807"/>
                    <a:pt x="14814" y="6510"/>
                    <a:pt x="14792" y="6191"/>
                  </a:cubicBezTo>
                  <a:cubicBezTo>
                    <a:pt x="14769" y="5689"/>
                    <a:pt x="14678" y="5164"/>
                    <a:pt x="14244" y="4798"/>
                  </a:cubicBezTo>
                  <a:cubicBezTo>
                    <a:pt x="14175" y="4730"/>
                    <a:pt x="14084" y="4639"/>
                    <a:pt x="13970" y="4593"/>
                  </a:cubicBezTo>
                  <a:cubicBezTo>
                    <a:pt x="13941" y="4581"/>
                    <a:pt x="13912" y="4575"/>
                    <a:pt x="13883" y="4575"/>
                  </a:cubicBezTo>
                  <a:cubicBezTo>
                    <a:pt x="13751" y="4575"/>
                    <a:pt x="13632" y="4694"/>
                    <a:pt x="13650" y="4844"/>
                  </a:cubicBezTo>
                  <a:cubicBezTo>
                    <a:pt x="13673" y="5049"/>
                    <a:pt x="13719" y="5255"/>
                    <a:pt x="13764" y="5529"/>
                  </a:cubicBezTo>
                  <a:cubicBezTo>
                    <a:pt x="13787" y="5369"/>
                    <a:pt x="13810" y="5278"/>
                    <a:pt x="13856" y="5186"/>
                  </a:cubicBezTo>
                  <a:cubicBezTo>
                    <a:pt x="13879" y="5095"/>
                    <a:pt x="13901" y="4981"/>
                    <a:pt x="13947" y="4844"/>
                  </a:cubicBezTo>
                  <a:cubicBezTo>
                    <a:pt x="14038" y="4935"/>
                    <a:pt x="14175" y="5004"/>
                    <a:pt x="14221" y="5118"/>
                  </a:cubicBezTo>
                  <a:cubicBezTo>
                    <a:pt x="14381" y="5392"/>
                    <a:pt x="14518" y="5643"/>
                    <a:pt x="14541" y="5962"/>
                  </a:cubicBezTo>
                  <a:cubicBezTo>
                    <a:pt x="14541" y="6191"/>
                    <a:pt x="14586" y="6396"/>
                    <a:pt x="14586" y="6602"/>
                  </a:cubicBezTo>
                  <a:cubicBezTo>
                    <a:pt x="14586" y="6739"/>
                    <a:pt x="14563" y="6853"/>
                    <a:pt x="14541" y="7035"/>
                  </a:cubicBezTo>
                  <a:cubicBezTo>
                    <a:pt x="14449" y="6944"/>
                    <a:pt x="14404" y="6898"/>
                    <a:pt x="14381" y="6853"/>
                  </a:cubicBezTo>
                  <a:cubicBezTo>
                    <a:pt x="14221" y="6373"/>
                    <a:pt x="13879" y="6008"/>
                    <a:pt x="13491" y="5689"/>
                  </a:cubicBezTo>
                  <a:cubicBezTo>
                    <a:pt x="13305" y="5534"/>
                    <a:pt x="13098" y="5431"/>
                    <a:pt x="12870" y="5431"/>
                  </a:cubicBezTo>
                  <a:cubicBezTo>
                    <a:pt x="12762" y="5431"/>
                    <a:pt x="12649" y="5455"/>
                    <a:pt x="12532" y="5506"/>
                  </a:cubicBezTo>
                  <a:cubicBezTo>
                    <a:pt x="12304" y="5597"/>
                    <a:pt x="12281" y="5643"/>
                    <a:pt x="12395" y="5848"/>
                  </a:cubicBezTo>
                  <a:cubicBezTo>
                    <a:pt x="12509" y="6054"/>
                    <a:pt x="12623" y="6282"/>
                    <a:pt x="12737" y="6487"/>
                  </a:cubicBezTo>
                  <a:cubicBezTo>
                    <a:pt x="12623" y="6556"/>
                    <a:pt x="12509" y="6602"/>
                    <a:pt x="12395" y="6670"/>
                  </a:cubicBezTo>
                  <a:cubicBezTo>
                    <a:pt x="12441" y="6830"/>
                    <a:pt x="12532" y="6990"/>
                    <a:pt x="12486" y="7104"/>
                  </a:cubicBezTo>
                  <a:cubicBezTo>
                    <a:pt x="12441" y="7195"/>
                    <a:pt x="12258" y="7264"/>
                    <a:pt x="12144" y="7355"/>
                  </a:cubicBezTo>
                  <a:cubicBezTo>
                    <a:pt x="12236" y="7368"/>
                    <a:pt x="12328" y="7374"/>
                    <a:pt x="12419" y="7374"/>
                  </a:cubicBezTo>
                  <a:cubicBezTo>
                    <a:pt x="12795" y="7374"/>
                    <a:pt x="13166" y="7281"/>
                    <a:pt x="13549" y="7281"/>
                  </a:cubicBezTo>
                  <a:cubicBezTo>
                    <a:pt x="13695" y="7281"/>
                    <a:pt x="13842" y="7294"/>
                    <a:pt x="13993" y="7332"/>
                  </a:cubicBezTo>
                  <a:cubicBezTo>
                    <a:pt x="13879" y="7652"/>
                    <a:pt x="13628" y="7720"/>
                    <a:pt x="13399" y="7788"/>
                  </a:cubicBezTo>
                  <a:cubicBezTo>
                    <a:pt x="13194" y="7857"/>
                    <a:pt x="12943" y="7857"/>
                    <a:pt x="12737" y="7880"/>
                  </a:cubicBezTo>
                  <a:cubicBezTo>
                    <a:pt x="12703" y="7891"/>
                    <a:pt x="12669" y="7897"/>
                    <a:pt x="12640" y="7897"/>
                  </a:cubicBezTo>
                  <a:cubicBezTo>
                    <a:pt x="12612" y="7897"/>
                    <a:pt x="12589" y="7891"/>
                    <a:pt x="12578" y="7880"/>
                  </a:cubicBezTo>
                  <a:cubicBezTo>
                    <a:pt x="12235" y="7629"/>
                    <a:pt x="11756" y="7652"/>
                    <a:pt x="11413" y="7423"/>
                  </a:cubicBezTo>
                  <a:cubicBezTo>
                    <a:pt x="11231" y="7309"/>
                    <a:pt x="11208" y="7241"/>
                    <a:pt x="11322" y="7081"/>
                  </a:cubicBezTo>
                  <a:cubicBezTo>
                    <a:pt x="11459" y="6898"/>
                    <a:pt x="11596" y="6693"/>
                    <a:pt x="11665" y="6487"/>
                  </a:cubicBezTo>
                  <a:cubicBezTo>
                    <a:pt x="11756" y="6168"/>
                    <a:pt x="11802" y="5803"/>
                    <a:pt x="11870" y="5460"/>
                  </a:cubicBezTo>
                  <a:cubicBezTo>
                    <a:pt x="11893" y="5301"/>
                    <a:pt x="11756" y="5232"/>
                    <a:pt x="11619" y="5164"/>
                  </a:cubicBezTo>
                  <a:cubicBezTo>
                    <a:pt x="11619" y="5278"/>
                    <a:pt x="11596" y="5369"/>
                    <a:pt x="11596" y="5483"/>
                  </a:cubicBezTo>
                  <a:cubicBezTo>
                    <a:pt x="11619" y="6054"/>
                    <a:pt x="11436" y="6556"/>
                    <a:pt x="11048" y="6990"/>
                  </a:cubicBezTo>
                  <a:cubicBezTo>
                    <a:pt x="10957" y="7104"/>
                    <a:pt x="10866" y="7241"/>
                    <a:pt x="10752" y="7400"/>
                  </a:cubicBezTo>
                  <a:cubicBezTo>
                    <a:pt x="11413" y="7606"/>
                    <a:pt x="12053" y="7766"/>
                    <a:pt x="12349" y="8450"/>
                  </a:cubicBezTo>
                  <a:cubicBezTo>
                    <a:pt x="12227" y="8559"/>
                    <a:pt x="12104" y="8611"/>
                    <a:pt x="11977" y="8611"/>
                  </a:cubicBezTo>
                  <a:cubicBezTo>
                    <a:pt x="11891" y="8611"/>
                    <a:pt x="11802" y="8588"/>
                    <a:pt x="11710" y="8542"/>
                  </a:cubicBezTo>
                  <a:cubicBezTo>
                    <a:pt x="11482" y="8428"/>
                    <a:pt x="11277" y="8291"/>
                    <a:pt x="11071" y="8131"/>
                  </a:cubicBezTo>
                  <a:cubicBezTo>
                    <a:pt x="10877" y="8014"/>
                    <a:pt x="10715" y="7815"/>
                    <a:pt x="10460" y="7815"/>
                  </a:cubicBezTo>
                  <a:cubicBezTo>
                    <a:pt x="10416" y="7815"/>
                    <a:pt x="10369" y="7821"/>
                    <a:pt x="10318" y="7834"/>
                  </a:cubicBezTo>
                  <a:cubicBezTo>
                    <a:pt x="10386" y="8085"/>
                    <a:pt x="10432" y="8336"/>
                    <a:pt x="10500" y="8587"/>
                  </a:cubicBezTo>
                  <a:cubicBezTo>
                    <a:pt x="10660" y="9090"/>
                    <a:pt x="10386" y="9706"/>
                    <a:pt x="9724" y="9957"/>
                  </a:cubicBezTo>
                  <a:cubicBezTo>
                    <a:pt x="9679" y="9729"/>
                    <a:pt x="9656" y="9523"/>
                    <a:pt x="9610" y="9295"/>
                  </a:cubicBezTo>
                  <a:cubicBezTo>
                    <a:pt x="9587" y="9090"/>
                    <a:pt x="9565" y="8884"/>
                    <a:pt x="9565" y="8656"/>
                  </a:cubicBezTo>
                  <a:cubicBezTo>
                    <a:pt x="9565" y="8450"/>
                    <a:pt x="9587" y="8245"/>
                    <a:pt x="9610" y="8040"/>
                  </a:cubicBezTo>
                  <a:cubicBezTo>
                    <a:pt x="9587" y="8017"/>
                    <a:pt x="9565" y="8017"/>
                    <a:pt x="9542" y="8017"/>
                  </a:cubicBezTo>
                  <a:cubicBezTo>
                    <a:pt x="9496" y="8085"/>
                    <a:pt x="9473" y="8177"/>
                    <a:pt x="9428" y="8245"/>
                  </a:cubicBezTo>
                  <a:cubicBezTo>
                    <a:pt x="9268" y="8542"/>
                    <a:pt x="9131" y="8861"/>
                    <a:pt x="8926" y="9135"/>
                  </a:cubicBezTo>
                  <a:cubicBezTo>
                    <a:pt x="8834" y="9249"/>
                    <a:pt x="8629" y="9226"/>
                    <a:pt x="8423" y="9272"/>
                  </a:cubicBezTo>
                  <a:cubicBezTo>
                    <a:pt x="8492" y="8838"/>
                    <a:pt x="8560" y="8405"/>
                    <a:pt x="8629" y="7948"/>
                  </a:cubicBezTo>
                  <a:cubicBezTo>
                    <a:pt x="8674" y="7925"/>
                    <a:pt x="8743" y="7903"/>
                    <a:pt x="8880" y="7857"/>
                  </a:cubicBezTo>
                  <a:cubicBezTo>
                    <a:pt x="8743" y="7743"/>
                    <a:pt x="8629" y="7629"/>
                    <a:pt x="8515" y="7537"/>
                  </a:cubicBezTo>
                  <a:cubicBezTo>
                    <a:pt x="8286" y="7378"/>
                    <a:pt x="8081" y="7218"/>
                    <a:pt x="7876" y="7058"/>
                  </a:cubicBezTo>
                  <a:cubicBezTo>
                    <a:pt x="7807" y="6990"/>
                    <a:pt x="7761" y="6875"/>
                    <a:pt x="7716" y="6784"/>
                  </a:cubicBezTo>
                  <a:cubicBezTo>
                    <a:pt x="7739" y="6761"/>
                    <a:pt x="7739" y="6739"/>
                    <a:pt x="7739" y="6716"/>
                  </a:cubicBezTo>
                  <a:cubicBezTo>
                    <a:pt x="7967" y="6739"/>
                    <a:pt x="8195" y="6739"/>
                    <a:pt x="8423" y="6784"/>
                  </a:cubicBezTo>
                  <a:cubicBezTo>
                    <a:pt x="8652" y="6830"/>
                    <a:pt x="8880" y="6921"/>
                    <a:pt x="9131" y="6944"/>
                  </a:cubicBezTo>
                  <a:cubicBezTo>
                    <a:pt x="8903" y="6784"/>
                    <a:pt x="8834" y="6556"/>
                    <a:pt x="8789" y="6305"/>
                  </a:cubicBezTo>
                  <a:cubicBezTo>
                    <a:pt x="8766" y="6122"/>
                    <a:pt x="8743" y="5917"/>
                    <a:pt x="8560" y="5803"/>
                  </a:cubicBezTo>
                  <a:cubicBezTo>
                    <a:pt x="8516" y="5781"/>
                    <a:pt x="8536" y="5632"/>
                    <a:pt x="8517" y="5519"/>
                  </a:cubicBezTo>
                  <a:lnTo>
                    <a:pt x="8517" y="5519"/>
                  </a:lnTo>
                  <a:cubicBezTo>
                    <a:pt x="8524" y="5522"/>
                    <a:pt x="8531" y="5525"/>
                    <a:pt x="8537" y="5529"/>
                  </a:cubicBezTo>
                  <a:lnTo>
                    <a:pt x="8515" y="5506"/>
                  </a:lnTo>
                  <a:lnTo>
                    <a:pt x="8515" y="5506"/>
                  </a:lnTo>
                  <a:cubicBezTo>
                    <a:pt x="8516" y="5510"/>
                    <a:pt x="8516" y="5515"/>
                    <a:pt x="8517" y="5519"/>
                  </a:cubicBezTo>
                  <a:lnTo>
                    <a:pt x="8517" y="5519"/>
                  </a:lnTo>
                  <a:cubicBezTo>
                    <a:pt x="8433" y="5480"/>
                    <a:pt x="8350" y="5459"/>
                    <a:pt x="8286" y="5437"/>
                  </a:cubicBezTo>
                  <a:cubicBezTo>
                    <a:pt x="8156" y="5394"/>
                    <a:pt x="8026" y="5330"/>
                    <a:pt x="7896" y="5285"/>
                  </a:cubicBezTo>
                  <a:lnTo>
                    <a:pt x="7896" y="5285"/>
                  </a:lnTo>
                  <a:cubicBezTo>
                    <a:pt x="7874" y="5109"/>
                    <a:pt x="7853" y="4954"/>
                    <a:pt x="7876" y="4798"/>
                  </a:cubicBezTo>
                  <a:cubicBezTo>
                    <a:pt x="7876" y="4479"/>
                    <a:pt x="7830" y="4388"/>
                    <a:pt x="7533" y="4342"/>
                  </a:cubicBezTo>
                  <a:cubicBezTo>
                    <a:pt x="7351" y="4296"/>
                    <a:pt x="7168" y="4296"/>
                    <a:pt x="6985" y="4273"/>
                  </a:cubicBezTo>
                  <a:cubicBezTo>
                    <a:pt x="6848" y="4251"/>
                    <a:pt x="6689" y="4273"/>
                    <a:pt x="6620" y="4114"/>
                  </a:cubicBezTo>
                  <a:cubicBezTo>
                    <a:pt x="6506" y="4159"/>
                    <a:pt x="6369" y="4205"/>
                    <a:pt x="6255" y="4273"/>
                  </a:cubicBezTo>
                  <a:cubicBezTo>
                    <a:pt x="6138" y="4379"/>
                    <a:pt x="6021" y="4436"/>
                    <a:pt x="5894" y="4436"/>
                  </a:cubicBezTo>
                  <a:cubicBezTo>
                    <a:pt x="5774" y="4436"/>
                    <a:pt x="5646" y="4385"/>
                    <a:pt x="5502" y="4273"/>
                  </a:cubicBezTo>
                  <a:cubicBezTo>
                    <a:pt x="5730" y="3315"/>
                    <a:pt x="6209" y="2470"/>
                    <a:pt x="6894" y="1671"/>
                  </a:cubicBezTo>
                  <a:cubicBezTo>
                    <a:pt x="6963" y="1785"/>
                    <a:pt x="7031" y="1854"/>
                    <a:pt x="7054" y="1945"/>
                  </a:cubicBezTo>
                  <a:cubicBezTo>
                    <a:pt x="7214" y="2630"/>
                    <a:pt x="7145" y="3292"/>
                    <a:pt x="6666" y="3863"/>
                  </a:cubicBezTo>
                  <a:cubicBezTo>
                    <a:pt x="6597" y="3954"/>
                    <a:pt x="6552" y="4022"/>
                    <a:pt x="6620" y="4114"/>
                  </a:cubicBezTo>
                  <a:cubicBezTo>
                    <a:pt x="6963" y="4091"/>
                    <a:pt x="7054" y="3794"/>
                    <a:pt x="7145" y="3543"/>
                  </a:cubicBezTo>
                  <a:cubicBezTo>
                    <a:pt x="7259" y="3246"/>
                    <a:pt x="7351" y="2904"/>
                    <a:pt x="7351" y="2584"/>
                  </a:cubicBezTo>
                  <a:cubicBezTo>
                    <a:pt x="7351" y="2310"/>
                    <a:pt x="7236" y="2014"/>
                    <a:pt x="7145" y="1763"/>
                  </a:cubicBezTo>
                  <a:cubicBezTo>
                    <a:pt x="7100" y="1648"/>
                    <a:pt x="6917" y="1580"/>
                    <a:pt x="6803" y="1580"/>
                  </a:cubicBezTo>
                  <a:cubicBezTo>
                    <a:pt x="6643" y="1580"/>
                    <a:pt x="6483" y="1626"/>
                    <a:pt x="6415" y="1831"/>
                  </a:cubicBezTo>
                  <a:cubicBezTo>
                    <a:pt x="6369" y="1968"/>
                    <a:pt x="6255" y="2059"/>
                    <a:pt x="6141" y="2173"/>
                  </a:cubicBezTo>
                  <a:cubicBezTo>
                    <a:pt x="6072" y="2242"/>
                    <a:pt x="6004" y="2310"/>
                    <a:pt x="5890" y="2425"/>
                  </a:cubicBezTo>
                  <a:cubicBezTo>
                    <a:pt x="5867" y="2288"/>
                    <a:pt x="5844" y="2173"/>
                    <a:pt x="5821" y="2059"/>
                  </a:cubicBezTo>
                  <a:cubicBezTo>
                    <a:pt x="5798" y="1831"/>
                    <a:pt x="5776" y="1603"/>
                    <a:pt x="5730" y="1375"/>
                  </a:cubicBezTo>
                  <a:cubicBezTo>
                    <a:pt x="5676" y="1177"/>
                    <a:pt x="5552" y="1079"/>
                    <a:pt x="5390" y="1079"/>
                  </a:cubicBezTo>
                  <a:cubicBezTo>
                    <a:pt x="5346" y="1079"/>
                    <a:pt x="5300" y="1086"/>
                    <a:pt x="5251" y="1101"/>
                  </a:cubicBezTo>
                  <a:cubicBezTo>
                    <a:pt x="4840" y="1260"/>
                    <a:pt x="4497" y="1466"/>
                    <a:pt x="4360" y="1922"/>
                  </a:cubicBezTo>
                  <a:cubicBezTo>
                    <a:pt x="4315" y="2059"/>
                    <a:pt x="4201" y="2151"/>
                    <a:pt x="4132" y="2265"/>
                  </a:cubicBezTo>
                  <a:cubicBezTo>
                    <a:pt x="4064" y="2379"/>
                    <a:pt x="3995" y="2470"/>
                    <a:pt x="3927" y="2607"/>
                  </a:cubicBezTo>
                  <a:cubicBezTo>
                    <a:pt x="3881" y="2607"/>
                    <a:pt x="3767" y="2630"/>
                    <a:pt x="3676" y="2630"/>
                  </a:cubicBezTo>
                  <a:cubicBezTo>
                    <a:pt x="4041" y="3132"/>
                    <a:pt x="4406" y="3611"/>
                    <a:pt x="4771" y="4091"/>
                  </a:cubicBezTo>
                  <a:cubicBezTo>
                    <a:pt x="4683" y="4238"/>
                    <a:pt x="4585" y="4290"/>
                    <a:pt x="4490" y="4290"/>
                  </a:cubicBezTo>
                  <a:cubicBezTo>
                    <a:pt x="4437" y="4290"/>
                    <a:pt x="4386" y="4275"/>
                    <a:pt x="4338" y="4251"/>
                  </a:cubicBezTo>
                  <a:cubicBezTo>
                    <a:pt x="3767" y="3954"/>
                    <a:pt x="3151" y="3748"/>
                    <a:pt x="2717" y="3246"/>
                  </a:cubicBezTo>
                  <a:cubicBezTo>
                    <a:pt x="2489" y="2972"/>
                    <a:pt x="2489" y="2630"/>
                    <a:pt x="2443" y="2310"/>
                  </a:cubicBezTo>
                  <a:cubicBezTo>
                    <a:pt x="2420" y="2219"/>
                    <a:pt x="2580" y="2105"/>
                    <a:pt x="2649" y="1991"/>
                  </a:cubicBezTo>
                  <a:cubicBezTo>
                    <a:pt x="2877" y="2151"/>
                    <a:pt x="3082" y="2265"/>
                    <a:pt x="3311" y="2425"/>
                  </a:cubicBezTo>
                  <a:cubicBezTo>
                    <a:pt x="3180" y="2034"/>
                    <a:pt x="2947" y="1829"/>
                    <a:pt x="2690" y="1829"/>
                  </a:cubicBezTo>
                  <a:cubicBezTo>
                    <a:pt x="2676" y="1829"/>
                    <a:pt x="2662" y="1830"/>
                    <a:pt x="2649" y="1831"/>
                  </a:cubicBezTo>
                  <a:cubicBezTo>
                    <a:pt x="2352" y="1877"/>
                    <a:pt x="2146" y="2196"/>
                    <a:pt x="2192" y="2516"/>
                  </a:cubicBezTo>
                  <a:cubicBezTo>
                    <a:pt x="2261" y="2950"/>
                    <a:pt x="2397" y="3338"/>
                    <a:pt x="2786" y="3611"/>
                  </a:cubicBezTo>
                  <a:cubicBezTo>
                    <a:pt x="2945" y="3703"/>
                    <a:pt x="3128" y="3794"/>
                    <a:pt x="3311" y="3908"/>
                  </a:cubicBezTo>
                  <a:cubicBezTo>
                    <a:pt x="3539" y="4045"/>
                    <a:pt x="3767" y="4182"/>
                    <a:pt x="3995" y="4319"/>
                  </a:cubicBezTo>
                  <a:cubicBezTo>
                    <a:pt x="4018" y="4342"/>
                    <a:pt x="4041" y="4410"/>
                    <a:pt x="4132" y="4502"/>
                  </a:cubicBezTo>
                  <a:cubicBezTo>
                    <a:pt x="3950" y="4456"/>
                    <a:pt x="3858" y="4433"/>
                    <a:pt x="3767" y="4410"/>
                  </a:cubicBezTo>
                  <a:cubicBezTo>
                    <a:pt x="3265" y="4319"/>
                    <a:pt x="2740" y="4228"/>
                    <a:pt x="2238" y="4136"/>
                  </a:cubicBezTo>
                  <a:lnTo>
                    <a:pt x="2238" y="4136"/>
                  </a:lnTo>
                  <a:cubicBezTo>
                    <a:pt x="2489" y="4205"/>
                    <a:pt x="2740" y="4273"/>
                    <a:pt x="2991" y="4319"/>
                  </a:cubicBezTo>
                  <a:cubicBezTo>
                    <a:pt x="3470" y="4433"/>
                    <a:pt x="3927" y="4524"/>
                    <a:pt x="4383" y="4639"/>
                  </a:cubicBezTo>
                  <a:cubicBezTo>
                    <a:pt x="4475" y="4661"/>
                    <a:pt x="4543" y="4753"/>
                    <a:pt x="4612" y="4798"/>
                  </a:cubicBezTo>
                  <a:cubicBezTo>
                    <a:pt x="4634" y="4821"/>
                    <a:pt x="4680" y="4844"/>
                    <a:pt x="4726" y="4890"/>
                  </a:cubicBezTo>
                  <a:cubicBezTo>
                    <a:pt x="4657" y="4981"/>
                    <a:pt x="4612" y="5095"/>
                    <a:pt x="4520" y="5164"/>
                  </a:cubicBezTo>
                  <a:cubicBezTo>
                    <a:pt x="4269" y="5346"/>
                    <a:pt x="4018" y="5552"/>
                    <a:pt x="3721" y="5689"/>
                  </a:cubicBezTo>
                  <a:cubicBezTo>
                    <a:pt x="3517" y="5791"/>
                    <a:pt x="3299" y="5836"/>
                    <a:pt x="3079" y="5836"/>
                  </a:cubicBezTo>
                  <a:cubicBezTo>
                    <a:pt x="2904" y="5836"/>
                    <a:pt x="2729" y="5807"/>
                    <a:pt x="2557" y="5757"/>
                  </a:cubicBezTo>
                  <a:cubicBezTo>
                    <a:pt x="2215" y="5689"/>
                    <a:pt x="2055" y="5392"/>
                    <a:pt x="1964" y="5072"/>
                  </a:cubicBezTo>
                  <a:cubicBezTo>
                    <a:pt x="1918" y="5004"/>
                    <a:pt x="1918" y="4913"/>
                    <a:pt x="1895" y="4844"/>
                  </a:cubicBezTo>
                  <a:lnTo>
                    <a:pt x="1827" y="4821"/>
                  </a:lnTo>
                  <a:cubicBezTo>
                    <a:pt x="1827" y="4913"/>
                    <a:pt x="1781" y="5004"/>
                    <a:pt x="1804" y="5095"/>
                  </a:cubicBezTo>
                  <a:cubicBezTo>
                    <a:pt x="1873" y="5415"/>
                    <a:pt x="1964" y="5734"/>
                    <a:pt x="2306" y="5848"/>
                  </a:cubicBezTo>
                  <a:cubicBezTo>
                    <a:pt x="2649" y="5940"/>
                    <a:pt x="2991" y="6008"/>
                    <a:pt x="3333" y="6077"/>
                  </a:cubicBezTo>
                  <a:cubicBezTo>
                    <a:pt x="3349" y="6084"/>
                    <a:pt x="3361" y="6087"/>
                    <a:pt x="3372" y="6087"/>
                  </a:cubicBezTo>
                  <a:cubicBezTo>
                    <a:pt x="3394" y="6087"/>
                    <a:pt x="3409" y="6077"/>
                    <a:pt x="3425" y="6077"/>
                  </a:cubicBezTo>
                  <a:cubicBezTo>
                    <a:pt x="3721" y="5871"/>
                    <a:pt x="4018" y="5689"/>
                    <a:pt x="4292" y="5506"/>
                  </a:cubicBezTo>
                  <a:cubicBezTo>
                    <a:pt x="4315" y="5483"/>
                    <a:pt x="4360" y="5483"/>
                    <a:pt x="4383" y="5460"/>
                  </a:cubicBezTo>
                  <a:cubicBezTo>
                    <a:pt x="4406" y="5437"/>
                    <a:pt x="4429" y="5415"/>
                    <a:pt x="4452" y="5369"/>
                  </a:cubicBezTo>
                  <a:cubicBezTo>
                    <a:pt x="4475" y="5392"/>
                    <a:pt x="4497" y="5415"/>
                    <a:pt x="4497" y="5415"/>
                  </a:cubicBezTo>
                  <a:cubicBezTo>
                    <a:pt x="4475" y="5437"/>
                    <a:pt x="4452" y="5483"/>
                    <a:pt x="4429" y="5506"/>
                  </a:cubicBezTo>
                  <a:cubicBezTo>
                    <a:pt x="4246" y="5780"/>
                    <a:pt x="4087" y="6054"/>
                    <a:pt x="3927" y="6350"/>
                  </a:cubicBezTo>
                  <a:cubicBezTo>
                    <a:pt x="3904" y="6373"/>
                    <a:pt x="3881" y="6396"/>
                    <a:pt x="3835" y="6396"/>
                  </a:cubicBezTo>
                  <a:cubicBezTo>
                    <a:pt x="3470" y="6556"/>
                    <a:pt x="3425" y="6761"/>
                    <a:pt x="3699" y="7058"/>
                  </a:cubicBezTo>
                  <a:cubicBezTo>
                    <a:pt x="3721" y="7081"/>
                    <a:pt x="3767" y="7127"/>
                    <a:pt x="3790" y="7149"/>
                  </a:cubicBezTo>
                  <a:cubicBezTo>
                    <a:pt x="3961" y="7335"/>
                    <a:pt x="4160" y="7423"/>
                    <a:pt x="4380" y="7423"/>
                  </a:cubicBezTo>
                  <a:cubicBezTo>
                    <a:pt x="4511" y="7423"/>
                    <a:pt x="4649" y="7392"/>
                    <a:pt x="4794" y="7332"/>
                  </a:cubicBezTo>
                  <a:cubicBezTo>
                    <a:pt x="5433" y="7058"/>
                    <a:pt x="5730" y="6556"/>
                    <a:pt x="5730" y="5871"/>
                  </a:cubicBezTo>
                  <a:cubicBezTo>
                    <a:pt x="5730" y="5848"/>
                    <a:pt x="5753" y="5826"/>
                    <a:pt x="5776" y="5757"/>
                  </a:cubicBezTo>
                  <a:cubicBezTo>
                    <a:pt x="5935" y="5826"/>
                    <a:pt x="6095" y="5917"/>
                    <a:pt x="6255" y="5985"/>
                  </a:cubicBezTo>
                  <a:cubicBezTo>
                    <a:pt x="6575" y="6122"/>
                    <a:pt x="6871" y="6236"/>
                    <a:pt x="7191" y="6373"/>
                  </a:cubicBezTo>
                  <a:cubicBezTo>
                    <a:pt x="7351" y="6442"/>
                    <a:pt x="7442" y="6579"/>
                    <a:pt x="7419" y="6761"/>
                  </a:cubicBezTo>
                  <a:cubicBezTo>
                    <a:pt x="7419" y="6967"/>
                    <a:pt x="7510" y="7104"/>
                    <a:pt x="7647" y="7218"/>
                  </a:cubicBezTo>
                  <a:cubicBezTo>
                    <a:pt x="7921" y="7446"/>
                    <a:pt x="8195" y="7652"/>
                    <a:pt x="8469" y="7903"/>
                  </a:cubicBezTo>
                  <a:cubicBezTo>
                    <a:pt x="8218" y="7925"/>
                    <a:pt x="8058" y="7925"/>
                    <a:pt x="7876" y="7948"/>
                  </a:cubicBezTo>
                  <a:cubicBezTo>
                    <a:pt x="7870" y="7949"/>
                    <a:pt x="7863" y="7949"/>
                    <a:pt x="7856" y="7949"/>
                  </a:cubicBezTo>
                  <a:cubicBezTo>
                    <a:pt x="7647" y="7949"/>
                    <a:pt x="6960" y="7624"/>
                    <a:pt x="6894" y="7469"/>
                  </a:cubicBezTo>
                  <a:cubicBezTo>
                    <a:pt x="6871" y="7400"/>
                    <a:pt x="6917" y="7332"/>
                    <a:pt x="6917" y="7241"/>
                  </a:cubicBezTo>
                  <a:cubicBezTo>
                    <a:pt x="6917" y="6807"/>
                    <a:pt x="6734" y="6556"/>
                    <a:pt x="6323" y="6442"/>
                  </a:cubicBezTo>
                  <a:cubicBezTo>
                    <a:pt x="6264" y="6422"/>
                    <a:pt x="6207" y="6412"/>
                    <a:pt x="6153" y="6412"/>
                  </a:cubicBezTo>
                  <a:cubicBezTo>
                    <a:pt x="5902" y="6412"/>
                    <a:pt x="5738" y="6624"/>
                    <a:pt x="5776" y="6944"/>
                  </a:cubicBezTo>
                  <a:cubicBezTo>
                    <a:pt x="5821" y="7195"/>
                    <a:pt x="6004" y="7355"/>
                    <a:pt x="6164" y="7537"/>
                  </a:cubicBezTo>
                  <a:cubicBezTo>
                    <a:pt x="6643" y="7606"/>
                    <a:pt x="6757" y="7674"/>
                    <a:pt x="6826" y="7903"/>
                  </a:cubicBezTo>
                  <a:cubicBezTo>
                    <a:pt x="6725" y="7907"/>
                    <a:pt x="6645" y="7911"/>
                    <a:pt x="6579" y="7911"/>
                  </a:cubicBezTo>
                  <a:cubicBezTo>
                    <a:pt x="6316" y="7911"/>
                    <a:pt x="6287" y="7852"/>
                    <a:pt x="6141" y="7560"/>
                  </a:cubicBezTo>
                  <a:cubicBezTo>
                    <a:pt x="6050" y="7515"/>
                    <a:pt x="5958" y="7492"/>
                    <a:pt x="5890" y="7446"/>
                  </a:cubicBezTo>
                  <a:cubicBezTo>
                    <a:pt x="5823" y="7389"/>
                    <a:pt x="5764" y="7363"/>
                    <a:pt x="5708" y="7363"/>
                  </a:cubicBezTo>
                  <a:cubicBezTo>
                    <a:pt x="5630" y="7363"/>
                    <a:pt x="5558" y="7412"/>
                    <a:pt x="5479" y="7492"/>
                  </a:cubicBezTo>
                  <a:cubicBezTo>
                    <a:pt x="5753" y="7652"/>
                    <a:pt x="5844" y="7880"/>
                    <a:pt x="5776" y="8177"/>
                  </a:cubicBezTo>
                  <a:cubicBezTo>
                    <a:pt x="5525" y="8336"/>
                    <a:pt x="5205" y="8177"/>
                    <a:pt x="4977" y="8382"/>
                  </a:cubicBezTo>
                  <a:cubicBezTo>
                    <a:pt x="5160" y="8402"/>
                    <a:pt x="5348" y="8432"/>
                    <a:pt x="5532" y="8432"/>
                  </a:cubicBezTo>
                  <a:cubicBezTo>
                    <a:pt x="5761" y="8432"/>
                    <a:pt x="5984" y="8386"/>
                    <a:pt x="6186" y="8222"/>
                  </a:cubicBezTo>
                  <a:cubicBezTo>
                    <a:pt x="6186" y="8222"/>
                    <a:pt x="6209" y="8199"/>
                    <a:pt x="6232" y="8199"/>
                  </a:cubicBezTo>
                  <a:cubicBezTo>
                    <a:pt x="6666" y="8222"/>
                    <a:pt x="7122" y="8177"/>
                    <a:pt x="7533" y="8336"/>
                  </a:cubicBezTo>
                  <a:cubicBezTo>
                    <a:pt x="7465" y="8359"/>
                    <a:pt x="7396" y="8405"/>
                    <a:pt x="7328" y="8450"/>
                  </a:cubicBezTo>
                  <a:cubicBezTo>
                    <a:pt x="7236" y="8496"/>
                    <a:pt x="7122" y="8565"/>
                    <a:pt x="7031" y="8633"/>
                  </a:cubicBezTo>
                  <a:lnTo>
                    <a:pt x="7031" y="8610"/>
                  </a:lnTo>
                  <a:cubicBezTo>
                    <a:pt x="6963" y="8633"/>
                    <a:pt x="6894" y="8656"/>
                    <a:pt x="6848" y="8701"/>
                  </a:cubicBezTo>
                  <a:lnTo>
                    <a:pt x="6848" y="8679"/>
                  </a:lnTo>
                  <a:cubicBezTo>
                    <a:pt x="6803" y="8724"/>
                    <a:pt x="6780" y="8793"/>
                    <a:pt x="6734" y="8793"/>
                  </a:cubicBezTo>
                  <a:cubicBezTo>
                    <a:pt x="6483" y="8816"/>
                    <a:pt x="6209" y="8816"/>
                    <a:pt x="5958" y="8838"/>
                  </a:cubicBezTo>
                  <a:cubicBezTo>
                    <a:pt x="5525" y="8861"/>
                    <a:pt x="5137" y="8930"/>
                    <a:pt x="4817" y="9249"/>
                  </a:cubicBezTo>
                  <a:cubicBezTo>
                    <a:pt x="4798" y="9287"/>
                    <a:pt x="4779" y="9340"/>
                    <a:pt x="4773" y="9396"/>
                  </a:cubicBezTo>
                  <a:lnTo>
                    <a:pt x="4773" y="9396"/>
                  </a:lnTo>
                  <a:cubicBezTo>
                    <a:pt x="5131" y="9208"/>
                    <a:pt x="5490" y="9042"/>
                    <a:pt x="5923" y="9042"/>
                  </a:cubicBezTo>
                  <a:cubicBezTo>
                    <a:pt x="5950" y="9042"/>
                    <a:pt x="5977" y="9043"/>
                    <a:pt x="6004" y="9044"/>
                  </a:cubicBezTo>
                  <a:cubicBezTo>
                    <a:pt x="6164" y="9044"/>
                    <a:pt x="6301" y="9044"/>
                    <a:pt x="6392" y="9204"/>
                  </a:cubicBezTo>
                  <a:cubicBezTo>
                    <a:pt x="6438" y="9295"/>
                    <a:pt x="6575" y="9386"/>
                    <a:pt x="6666" y="9386"/>
                  </a:cubicBezTo>
                  <a:cubicBezTo>
                    <a:pt x="6940" y="9386"/>
                    <a:pt x="7100" y="9569"/>
                    <a:pt x="7214" y="9751"/>
                  </a:cubicBezTo>
                  <a:cubicBezTo>
                    <a:pt x="7419" y="10048"/>
                    <a:pt x="7624" y="10345"/>
                    <a:pt x="7739" y="10687"/>
                  </a:cubicBezTo>
                  <a:cubicBezTo>
                    <a:pt x="7830" y="10893"/>
                    <a:pt x="7898" y="11189"/>
                    <a:pt x="7624" y="11441"/>
                  </a:cubicBezTo>
                  <a:cubicBezTo>
                    <a:pt x="7282" y="10984"/>
                    <a:pt x="7328" y="10368"/>
                    <a:pt x="6917" y="9934"/>
                  </a:cubicBezTo>
                  <a:cubicBezTo>
                    <a:pt x="6917" y="10162"/>
                    <a:pt x="6894" y="10368"/>
                    <a:pt x="6894" y="10550"/>
                  </a:cubicBezTo>
                  <a:cubicBezTo>
                    <a:pt x="6894" y="10687"/>
                    <a:pt x="6917" y="10801"/>
                    <a:pt x="6917" y="10938"/>
                  </a:cubicBezTo>
                  <a:cubicBezTo>
                    <a:pt x="6940" y="11463"/>
                    <a:pt x="6940" y="11463"/>
                    <a:pt x="6392" y="11692"/>
                  </a:cubicBezTo>
                  <a:cubicBezTo>
                    <a:pt x="6369" y="11532"/>
                    <a:pt x="6301" y="11395"/>
                    <a:pt x="6301" y="11235"/>
                  </a:cubicBezTo>
                  <a:cubicBezTo>
                    <a:pt x="6278" y="10893"/>
                    <a:pt x="6323" y="10528"/>
                    <a:pt x="6323" y="10185"/>
                  </a:cubicBezTo>
                  <a:cubicBezTo>
                    <a:pt x="6323" y="10048"/>
                    <a:pt x="6323" y="9934"/>
                    <a:pt x="6278" y="9820"/>
                  </a:cubicBezTo>
                  <a:cubicBezTo>
                    <a:pt x="5913" y="10185"/>
                    <a:pt x="5593" y="10596"/>
                    <a:pt x="5091" y="10824"/>
                  </a:cubicBezTo>
                  <a:cubicBezTo>
                    <a:pt x="5091" y="10254"/>
                    <a:pt x="4977" y="10345"/>
                    <a:pt x="6072" y="9318"/>
                  </a:cubicBezTo>
                  <a:lnTo>
                    <a:pt x="6072" y="9318"/>
                  </a:lnTo>
                  <a:cubicBezTo>
                    <a:pt x="5707" y="9363"/>
                    <a:pt x="5479" y="9546"/>
                    <a:pt x="5228" y="9683"/>
                  </a:cubicBezTo>
                  <a:cubicBezTo>
                    <a:pt x="5000" y="9820"/>
                    <a:pt x="4748" y="9957"/>
                    <a:pt x="4475" y="10117"/>
                  </a:cubicBezTo>
                  <a:cubicBezTo>
                    <a:pt x="4520" y="10208"/>
                    <a:pt x="4589" y="10322"/>
                    <a:pt x="4657" y="10436"/>
                  </a:cubicBezTo>
                  <a:cubicBezTo>
                    <a:pt x="4771" y="10345"/>
                    <a:pt x="4885" y="10254"/>
                    <a:pt x="5045" y="10139"/>
                  </a:cubicBezTo>
                  <a:lnTo>
                    <a:pt x="5045" y="10139"/>
                  </a:lnTo>
                  <a:cubicBezTo>
                    <a:pt x="5000" y="10368"/>
                    <a:pt x="4954" y="10550"/>
                    <a:pt x="4931" y="10756"/>
                  </a:cubicBezTo>
                  <a:cubicBezTo>
                    <a:pt x="4931" y="10912"/>
                    <a:pt x="4974" y="10982"/>
                    <a:pt x="5059" y="10982"/>
                  </a:cubicBezTo>
                  <a:cubicBezTo>
                    <a:pt x="5099" y="10982"/>
                    <a:pt x="5147" y="10967"/>
                    <a:pt x="5205" y="10938"/>
                  </a:cubicBezTo>
                  <a:cubicBezTo>
                    <a:pt x="5410" y="10824"/>
                    <a:pt x="5593" y="10687"/>
                    <a:pt x="5776" y="10550"/>
                  </a:cubicBezTo>
                  <a:cubicBezTo>
                    <a:pt x="5867" y="10482"/>
                    <a:pt x="5958" y="10413"/>
                    <a:pt x="6072" y="10299"/>
                  </a:cubicBezTo>
                  <a:cubicBezTo>
                    <a:pt x="6072" y="10436"/>
                    <a:pt x="6095" y="10505"/>
                    <a:pt x="6095" y="10596"/>
                  </a:cubicBezTo>
                  <a:cubicBezTo>
                    <a:pt x="5981" y="11007"/>
                    <a:pt x="6141" y="11372"/>
                    <a:pt x="6301" y="11760"/>
                  </a:cubicBezTo>
                  <a:cubicBezTo>
                    <a:pt x="6415" y="12034"/>
                    <a:pt x="6506" y="12308"/>
                    <a:pt x="6620" y="12627"/>
                  </a:cubicBezTo>
                  <a:cubicBezTo>
                    <a:pt x="6458" y="12615"/>
                    <a:pt x="6303" y="12555"/>
                    <a:pt x="6155" y="12555"/>
                  </a:cubicBezTo>
                  <a:cubicBezTo>
                    <a:pt x="6031" y="12555"/>
                    <a:pt x="5912" y="12596"/>
                    <a:pt x="5798" y="12742"/>
                  </a:cubicBezTo>
                  <a:cubicBezTo>
                    <a:pt x="5847" y="12736"/>
                    <a:pt x="5894" y="12734"/>
                    <a:pt x="5940" y="12734"/>
                  </a:cubicBezTo>
                  <a:cubicBezTo>
                    <a:pt x="6476" y="12734"/>
                    <a:pt x="6835" y="13086"/>
                    <a:pt x="7214" y="13381"/>
                  </a:cubicBezTo>
                  <a:cubicBezTo>
                    <a:pt x="7191" y="13404"/>
                    <a:pt x="7191" y="13426"/>
                    <a:pt x="7191" y="13449"/>
                  </a:cubicBezTo>
                  <a:cubicBezTo>
                    <a:pt x="7115" y="13449"/>
                    <a:pt x="7039" y="13459"/>
                    <a:pt x="6969" y="13459"/>
                  </a:cubicBezTo>
                  <a:cubicBezTo>
                    <a:pt x="6935" y="13459"/>
                    <a:pt x="6902" y="13457"/>
                    <a:pt x="6871" y="13449"/>
                  </a:cubicBezTo>
                  <a:cubicBezTo>
                    <a:pt x="6666" y="13381"/>
                    <a:pt x="6460" y="13267"/>
                    <a:pt x="6278" y="13198"/>
                  </a:cubicBezTo>
                  <a:cubicBezTo>
                    <a:pt x="6141" y="13175"/>
                    <a:pt x="6027" y="13130"/>
                    <a:pt x="5890" y="13130"/>
                  </a:cubicBezTo>
                  <a:cubicBezTo>
                    <a:pt x="5639" y="13152"/>
                    <a:pt x="5525" y="13335"/>
                    <a:pt x="5547" y="13586"/>
                  </a:cubicBezTo>
                  <a:cubicBezTo>
                    <a:pt x="5570" y="13655"/>
                    <a:pt x="5570" y="13723"/>
                    <a:pt x="5593" y="13792"/>
                  </a:cubicBezTo>
                  <a:cubicBezTo>
                    <a:pt x="5502" y="13837"/>
                    <a:pt x="5410" y="13837"/>
                    <a:pt x="5342" y="13883"/>
                  </a:cubicBezTo>
                  <a:cubicBezTo>
                    <a:pt x="5289" y="13915"/>
                    <a:pt x="5241" y="13932"/>
                    <a:pt x="5193" y="13932"/>
                  </a:cubicBezTo>
                  <a:cubicBezTo>
                    <a:pt x="5138" y="13932"/>
                    <a:pt x="5084" y="13909"/>
                    <a:pt x="5022" y="13860"/>
                  </a:cubicBezTo>
                  <a:cubicBezTo>
                    <a:pt x="4931" y="13814"/>
                    <a:pt x="4817" y="13769"/>
                    <a:pt x="4703" y="13746"/>
                  </a:cubicBezTo>
                  <a:cubicBezTo>
                    <a:pt x="4656" y="13736"/>
                    <a:pt x="4604" y="13731"/>
                    <a:pt x="4557" y="13731"/>
                  </a:cubicBezTo>
                  <a:cubicBezTo>
                    <a:pt x="4491" y="13731"/>
                    <a:pt x="4433" y="13742"/>
                    <a:pt x="4406" y="13769"/>
                  </a:cubicBezTo>
                  <a:cubicBezTo>
                    <a:pt x="4360" y="13814"/>
                    <a:pt x="4360" y="13951"/>
                    <a:pt x="4383" y="14043"/>
                  </a:cubicBezTo>
                  <a:cubicBezTo>
                    <a:pt x="4452" y="14294"/>
                    <a:pt x="4520" y="14522"/>
                    <a:pt x="4612" y="14796"/>
                  </a:cubicBezTo>
                  <a:cubicBezTo>
                    <a:pt x="4657" y="14750"/>
                    <a:pt x="4748" y="14705"/>
                    <a:pt x="4817" y="14659"/>
                  </a:cubicBezTo>
                  <a:cubicBezTo>
                    <a:pt x="4726" y="14408"/>
                    <a:pt x="4634" y="14180"/>
                    <a:pt x="4543" y="13928"/>
                  </a:cubicBezTo>
                  <a:cubicBezTo>
                    <a:pt x="4794" y="13928"/>
                    <a:pt x="4908" y="14043"/>
                    <a:pt x="5022" y="14180"/>
                  </a:cubicBezTo>
                  <a:cubicBezTo>
                    <a:pt x="5388" y="14727"/>
                    <a:pt x="5776" y="15275"/>
                    <a:pt x="6141" y="15823"/>
                  </a:cubicBezTo>
                  <a:cubicBezTo>
                    <a:pt x="6164" y="15869"/>
                    <a:pt x="6186" y="15960"/>
                    <a:pt x="6209" y="16051"/>
                  </a:cubicBezTo>
                  <a:cubicBezTo>
                    <a:pt x="6118" y="16051"/>
                    <a:pt x="6072" y="16051"/>
                    <a:pt x="6027" y="16028"/>
                  </a:cubicBezTo>
                  <a:cubicBezTo>
                    <a:pt x="5730" y="15869"/>
                    <a:pt x="5433" y="15663"/>
                    <a:pt x="5114" y="15549"/>
                  </a:cubicBezTo>
                  <a:cubicBezTo>
                    <a:pt x="5042" y="15525"/>
                    <a:pt x="4965" y="15515"/>
                    <a:pt x="4885" y="15515"/>
                  </a:cubicBezTo>
                  <a:cubicBezTo>
                    <a:pt x="4736" y="15515"/>
                    <a:pt x="4578" y="15550"/>
                    <a:pt x="4429" y="15595"/>
                  </a:cubicBezTo>
                  <a:cubicBezTo>
                    <a:pt x="4368" y="15610"/>
                    <a:pt x="4312" y="15618"/>
                    <a:pt x="4259" y="15618"/>
                  </a:cubicBezTo>
                  <a:cubicBezTo>
                    <a:pt x="4153" y="15618"/>
                    <a:pt x="4056" y="15587"/>
                    <a:pt x="3950" y="15526"/>
                  </a:cubicBezTo>
                  <a:cubicBezTo>
                    <a:pt x="3803" y="15445"/>
                    <a:pt x="3644" y="15375"/>
                    <a:pt x="3474" y="15375"/>
                  </a:cubicBezTo>
                  <a:cubicBezTo>
                    <a:pt x="3406" y="15375"/>
                    <a:pt x="3337" y="15386"/>
                    <a:pt x="3265" y="15412"/>
                  </a:cubicBezTo>
                  <a:cubicBezTo>
                    <a:pt x="3242" y="15800"/>
                    <a:pt x="3767" y="16508"/>
                    <a:pt x="4109" y="16553"/>
                  </a:cubicBezTo>
                  <a:cubicBezTo>
                    <a:pt x="4132" y="16690"/>
                    <a:pt x="4155" y="16827"/>
                    <a:pt x="4178" y="16987"/>
                  </a:cubicBezTo>
                  <a:cubicBezTo>
                    <a:pt x="3630" y="16576"/>
                    <a:pt x="3059" y="16188"/>
                    <a:pt x="2717" y="15549"/>
                  </a:cubicBezTo>
                  <a:cubicBezTo>
                    <a:pt x="3082" y="15366"/>
                    <a:pt x="3333" y="15047"/>
                    <a:pt x="3493" y="14659"/>
                  </a:cubicBezTo>
                  <a:cubicBezTo>
                    <a:pt x="3584" y="14385"/>
                    <a:pt x="3699" y="14088"/>
                    <a:pt x="3584" y="13769"/>
                  </a:cubicBezTo>
                  <a:cubicBezTo>
                    <a:pt x="3527" y="13610"/>
                    <a:pt x="3460" y="13533"/>
                    <a:pt x="3360" y="13533"/>
                  </a:cubicBezTo>
                  <a:cubicBezTo>
                    <a:pt x="3303" y="13533"/>
                    <a:pt x="3234" y="13559"/>
                    <a:pt x="3151" y="13609"/>
                  </a:cubicBezTo>
                  <a:cubicBezTo>
                    <a:pt x="2968" y="13700"/>
                    <a:pt x="2786" y="13837"/>
                    <a:pt x="2580" y="13974"/>
                  </a:cubicBezTo>
                  <a:cubicBezTo>
                    <a:pt x="2512" y="13723"/>
                    <a:pt x="2443" y="13449"/>
                    <a:pt x="2352" y="13198"/>
                  </a:cubicBezTo>
                  <a:cubicBezTo>
                    <a:pt x="2329" y="13107"/>
                    <a:pt x="2283" y="13015"/>
                    <a:pt x="2238" y="12947"/>
                  </a:cubicBezTo>
                  <a:cubicBezTo>
                    <a:pt x="2131" y="12751"/>
                    <a:pt x="2010" y="12680"/>
                    <a:pt x="1854" y="12680"/>
                  </a:cubicBezTo>
                  <a:cubicBezTo>
                    <a:pt x="1810" y="12680"/>
                    <a:pt x="1763" y="12686"/>
                    <a:pt x="1713" y="12696"/>
                  </a:cubicBezTo>
                  <a:cubicBezTo>
                    <a:pt x="1439" y="12764"/>
                    <a:pt x="1302" y="12924"/>
                    <a:pt x="1302" y="13198"/>
                  </a:cubicBezTo>
                  <a:cubicBezTo>
                    <a:pt x="1279" y="13472"/>
                    <a:pt x="1325" y="13700"/>
                    <a:pt x="1484" y="13928"/>
                  </a:cubicBezTo>
                  <a:cubicBezTo>
                    <a:pt x="1576" y="14065"/>
                    <a:pt x="1644" y="14225"/>
                    <a:pt x="1667" y="14431"/>
                  </a:cubicBezTo>
                  <a:cubicBezTo>
                    <a:pt x="1599" y="14385"/>
                    <a:pt x="1507" y="14339"/>
                    <a:pt x="1416" y="14271"/>
                  </a:cubicBezTo>
                  <a:cubicBezTo>
                    <a:pt x="1200" y="14121"/>
                    <a:pt x="948" y="14069"/>
                    <a:pt x="694" y="14069"/>
                  </a:cubicBezTo>
                  <a:cubicBezTo>
                    <a:pt x="599" y="14069"/>
                    <a:pt x="505" y="14076"/>
                    <a:pt x="412" y="14088"/>
                  </a:cubicBezTo>
                  <a:cubicBezTo>
                    <a:pt x="183" y="14134"/>
                    <a:pt x="24" y="14294"/>
                    <a:pt x="24" y="14476"/>
                  </a:cubicBezTo>
                  <a:cubicBezTo>
                    <a:pt x="1" y="14636"/>
                    <a:pt x="115" y="14819"/>
                    <a:pt x="320" y="14910"/>
                  </a:cubicBezTo>
                  <a:cubicBezTo>
                    <a:pt x="617" y="15001"/>
                    <a:pt x="937" y="15070"/>
                    <a:pt x="1256" y="15230"/>
                  </a:cubicBezTo>
                  <a:cubicBezTo>
                    <a:pt x="868" y="15366"/>
                    <a:pt x="480" y="15481"/>
                    <a:pt x="92" y="15618"/>
                  </a:cubicBezTo>
                  <a:cubicBezTo>
                    <a:pt x="183" y="16074"/>
                    <a:pt x="457" y="16211"/>
                    <a:pt x="1256" y="16211"/>
                  </a:cubicBezTo>
                  <a:cubicBezTo>
                    <a:pt x="1142" y="16348"/>
                    <a:pt x="1051" y="16508"/>
                    <a:pt x="937" y="16622"/>
                  </a:cubicBezTo>
                  <a:cubicBezTo>
                    <a:pt x="777" y="16804"/>
                    <a:pt x="845" y="17010"/>
                    <a:pt x="914" y="17192"/>
                  </a:cubicBezTo>
                  <a:cubicBezTo>
                    <a:pt x="914" y="17261"/>
                    <a:pt x="982" y="17307"/>
                    <a:pt x="1051" y="17329"/>
                  </a:cubicBezTo>
                  <a:cubicBezTo>
                    <a:pt x="1104" y="17349"/>
                    <a:pt x="1165" y="17358"/>
                    <a:pt x="1230" y="17358"/>
                  </a:cubicBezTo>
                  <a:cubicBezTo>
                    <a:pt x="1466" y="17358"/>
                    <a:pt x="1747" y="17235"/>
                    <a:pt x="1873" y="17056"/>
                  </a:cubicBezTo>
                  <a:cubicBezTo>
                    <a:pt x="2032" y="16850"/>
                    <a:pt x="2169" y="16645"/>
                    <a:pt x="2306" y="16394"/>
                  </a:cubicBezTo>
                  <a:cubicBezTo>
                    <a:pt x="2466" y="16599"/>
                    <a:pt x="2580" y="16782"/>
                    <a:pt x="2740" y="16964"/>
                  </a:cubicBezTo>
                  <a:cubicBezTo>
                    <a:pt x="2808" y="17033"/>
                    <a:pt x="2968" y="17078"/>
                    <a:pt x="3082" y="17078"/>
                  </a:cubicBezTo>
                  <a:cubicBezTo>
                    <a:pt x="3128" y="17078"/>
                    <a:pt x="3196" y="16941"/>
                    <a:pt x="3242" y="16850"/>
                  </a:cubicBezTo>
                  <a:cubicBezTo>
                    <a:pt x="3265" y="16827"/>
                    <a:pt x="3265" y="16782"/>
                    <a:pt x="3288" y="16713"/>
                  </a:cubicBezTo>
                  <a:cubicBezTo>
                    <a:pt x="3607" y="16873"/>
                    <a:pt x="3904" y="17033"/>
                    <a:pt x="4269" y="17215"/>
                  </a:cubicBezTo>
                  <a:cubicBezTo>
                    <a:pt x="4018" y="17307"/>
                    <a:pt x="3813" y="17352"/>
                    <a:pt x="3630" y="17444"/>
                  </a:cubicBezTo>
                  <a:cubicBezTo>
                    <a:pt x="3447" y="17535"/>
                    <a:pt x="3265" y="17672"/>
                    <a:pt x="3082" y="17809"/>
                  </a:cubicBezTo>
                  <a:cubicBezTo>
                    <a:pt x="3364" y="18027"/>
                    <a:pt x="3676" y="18144"/>
                    <a:pt x="3975" y="18144"/>
                  </a:cubicBezTo>
                  <a:cubicBezTo>
                    <a:pt x="4208" y="18144"/>
                    <a:pt x="4434" y="18073"/>
                    <a:pt x="4634" y="17923"/>
                  </a:cubicBezTo>
                  <a:cubicBezTo>
                    <a:pt x="4931" y="17695"/>
                    <a:pt x="5251" y="17717"/>
                    <a:pt x="5547" y="17695"/>
                  </a:cubicBezTo>
                  <a:cubicBezTo>
                    <a:pt x="5593" y="17695"/>
                    <a:pt x="5662" y="17740"/>
                    <a:pt x="5707" y="17786"/>
                  </a:cubicBezTo>
                  <a:cubicBezTo>
                    <a:pt x="5821" y="17946"/>
                    <a:pt x="5935" y="18128"/>
                    <a:pt x="6072" y="18334"/>
                  </a:cubicBezTo>
                  <a:cubicBezTo>
                    <a:pt x="6015" y="18322"/>
                    <a:pt x="5958" y="18322"/>
                    <a:pt x="5904" y="18322"/>
                  </a:cubicBezTo>
                  <a:cubicBezTo>
                    <a:pt x="5850" y="18322"/>
                    <a:pt x="5798" y="18322"/>
                    <a:pt x="5753" y="18311"/>
                  </a:cubicBezTo>
                  <a:cubicBezTo>
                    <a:pt x="5685" y="18291"/>
                    <a:pt x="5613" y="18281"/>
                    <a:pt x="5539" y="18281"/>
                  </a:cubicBezTo>
                  <a:cubicBezTo>
                    <a:pt x="4944" y="18281"/>
                    <a:pt x="4201" y="18886"/>
                    <a:pt x="4018" y="19292"/>
                  </a:cubicBezTo>
                  <a:cubicBezTo>
                    <a:pt x="3950" y="19429"/>
                    <a:pt x="3927" y="19589"/>
                    <a:pt x="3950" y="19749"/>
                  </a:cubicBezTo>
                  <a:cubicBezTo>
                    <a:pt x="3997" y="19938"/>
                    <a:pt x="4099" y="20040"/>
                    <a:pt x="4240" y="20040"/>
                  </a:cubicBezTo>
                  <a:cubicBezTo>
                    <a:pt x="4303" y="20040"/>
                    <a:pt x="4374" y="20020"/>
                    <a:pt x="4452" y="19977"/>
                  </a:cubicBezTo>
                  <a:cubicBezTo>
                    <a:pt x="4840" y="19749"/>
                    <a:pt x="5228" y="19498"/>
                    <a:pt x="5639" y="19270"/>
                  </a:cubicBezTo>
                  <a:cubicBezTo>
                    <a:pt x="5776" y="19178"/>
                    <a:pt x="5913" y="19110"/>
                    <a:pt x="6050" y="19041"/>
                  </a:cubicBezTo>
                  <a:lnTo>
                    <a:pt x="6050" y="19041"/>
                  </a:lnTo>
                  <a:cubicBezTo>
                    <a:pt x="5981" y="19224"/>
                    <a:pt x="5890" y="19429"/>
                    <a:pt x="5844" y="19635"/>
                  </a:cubicBezTo>
                  <a:cubicBezTo>
                    <a:pt x="5821" y="19749"/>
                    <a:pt x="5844" y="19886"/>
                    <a:pt x="5844" y="20023"/>
                  </a:cubicBezTo>
                  <a:cubicBezTo>
                    <a:pt x="6506" y="19726"/>
                    <a:pt x="6757" y="19384"/>
                    <a:pt x="6734" y="18745"/>
                  </a:cubicBezTo>
                  <a:cubicBezTo>
                    <a:pt x="6748" y="18744"/>
                    <a:pt x="6761" y="18743"/>
                    <a:pt x="6774" y="18743"/>
                  </a:cubicBezTo>
                  <a:cubicBezTo>
                    <a:pt x="7140" y="18743"/>
                    <a:pt x="7384" y="19045"/>
                    <a:pt x="7693" y="19155"/>
                  </a:cubicBezTo>
                  <a:cubicBezTo>
                    <a:pt x="7373" y="19292"/>
                    <a:pt x="7008" y="19384"/>
                    <a:pt x="6734" y="19589"/>
                  </a:cubicBezTo>
                  <a:cubicBezTo>
                    <a:pt x="6255" y="19886"/>
                    <a:pt x="6004" y="20365"/>
                    <a:pt x="6072" y="20959"/>
                  </a:cubicBezTo>
                  <a:cubicBezTo>
                    <a:pt x="6090" y="21137"/>
                    <a:pt x="6150" y="21232"/>
                    <a:pt x="6284" y="21232"/>
                  </a:cubicBezTo>
                  <a:cubicBezTo>
                    <a:pt x="6322" y="21232"/>
                    <a:pt x="6365" y="21225"/>
                    <a:pt x="6415" y="21210"/>
                  </a:cubicBezTo>
                  <a:cubicBezTo>
                    <a:pt x="6711" y="21118"/>
                    <a:pt x="7031" y="21050"/>
                    <a:pt x="7305" y="20890"/>
                  </a:cubicBezTo>
                  <a:cubicBezTo>
                    <a:pt x="7533" y="20753"/>
                    <a:pt x="7670" y="20502"/>
                    <a:pt x="7830" y="20274"/>
                  </a:cubicBezTo>
                  <a:cubicBezTo>
                    <a:pt x="7944" y="20091"/>
                    <a:pt x="8035" y="19886"/>
                    <a:pt x="8127" y="19680"/>
                  </a:cubicBezTo>
                  <a:cubicBezTo>
                    <a:pt x="8181" y="19534"/>
                    <a:pt x="8236" y="19461"/>
                    <a:pt x="8361" y="19461"/>
                  </a:cubicBezTo>
                  <a:cubicBezTo>
                    <a:pt x="8392" y="19461"/>
                    <a:pt x="8428" y="19466"/>
                    <a:pt x="8469" y="19475"/>
                  </a:cubicBezTo>
                  <a:cubicBezTo>
                    <a:pt x="8994" y="19566"/>
                    <a:pt x="9496" y="19658"/>
                    <a:pt x="10021" y="19749"/>
                  </a:cubicBezTo>
                  <a:lnTo>
                    <a:pt x="10021" y="19734"/>
                  </a:lnTo>
                  <a:lnTo>
                    <a:pt x="10021" y="19734"/>
                  </a:lnTo>
                  <a:cubicBezTo>
                    <a:pt x="10286" y="19821"/>
                    <a:pt x="10531" y="19888"/>
                    <a:pt x="10797" y="19954"/>
                  </a:cubicBezTo>
                  <a:cubicBezTo>
                    <a:pt x="10808" y="19957"/>
                    <a:pt x="10819" y="19957"/>
                    <a:pt x="10830" y="19957"/>
                  </a:cubicBezTo>
                  <a:cubicBezTo>
                    <a:pt x="10889" y="19957"/>
                    <a:pt x="10948" y="19931"/>
                    <a:pt x="11011" y="19931"/>
                  </a:cubicBezTo>
                  <a:cubicBezTo>
                    <a:pt x="11059" y="19931"/>
                    <a:pt x="11109" y="19947"/>
                    <a:pt x="11162" y="20000"/>
                  </a:cubicBezTo>
                  <a:cubicBezTo>
                    <a:pt x="11277" y="20091"/>
                    <a:pt x="11482" y="20091"/>
                    <a:pt x="11619" y="20114"/>
                  </a:cubicBezTo>
                  <a:cubicBezTo>
                    <a:pt x="11779" y="20160"/>
                    <a:pt x="11938" y="20183"/>
                    <a:pt x="12098" y="20228"/>
                  </a:cubicBezTo>
                  <a:cubicBezTo>
                    <a:pt x="12121" y="20228"/>
                    <a:pt x="12144" y="20251"/>
                    <a:pt x="12212" y="20297"/>
                  </a:cubicBezTo>
                  <a:cubicBezTo>
                    <a:pt x="12075" y="20365"/>
                    <a:pt x="11984" y="20434"/>
                    <a:pt x="11870" y="20457"/>
                  </a:cubicBezTo>
                  <a:cubicBezTo>
                    <a:pt x="11413" y="20548"/>
                    <a:pt x="10957" y="20616"/>
                    <a:pt x="10478" y="20685"/>
                  </a:cubicBezTo>
                  <a:cubicBezTo>
                    <a:pt x="9930" y="20799"/>
                    <a:pt x="9451" y="21027"/>
                    <a:pt x="9131" y="21506"/>
                  </a:cubicBezTo>
                  <a:cubicBezTo>
                    <a:pt x="8948" y="21758"/>
                    <a:pt x="8971" y="22009"/>
                    <a:pt x="9040" y="22283"/>
                  </a:cubicBezTo>
                  <a:cubicBezTo>
                    <a:pt x="9062" y="22328"/>
                    <a:pt x="9131" y="22397"/>
                    <a:pt x="9199" y="22397"/>
                  </a:cubicBezTo>
                  <a:cubicBezTo>
                    <a:pt x="9348" y="22419"/>
                    <a:pt x="9496" y="22448"/>
                    <a:pt x="9642" y="22448"/>
                  </a:cubicBezTo>
                  <a:cubicBezTo>
                    <a:pt x="9787" y="22448"/>
                    <a:pt x="9930" y="22419"/>
                    <a:pt x="10067" y="22328"/>
                  </a:cubicBezTo>
                  <a:cubicBezTo>
                    <a:pt x="10409" y="22100"/>
                    <a:pt x="10752" y="21849"/>
                    <a:pt x="11094" y="21621"/>
                  </a:cubicBezTo>
                  <a:cubicBezTo>
                    <a:pt x="11162" y="21575"/>
                    <a:pt x="11254" y="21529"/>
                    <a:pt x="11345" y="21506"/>
                  </a:cubicBezTo>
                  <a:lnTo>
                    <a:pt x="11345" y="21506"/>
                  </a:lnTo>
                  <a:cubicBezTo>
                    <a:pt x="11140" y="21803"/>
                    <a:pt x="11231" y="22146"/>
                    <a:pt x="11254" y="22442"/>
                  </a:cubicBezTo>
                  <a:cubicBezTo>
                    <a:pt x="11277" y="22671"/>
                    <a:pt x="11436" y="22876"/>
                    <a:pt x="11550" y="23081"/>
                  </a:cubicBezTo>
                  <a:cubicBezTo>
                    <a:pt x="11619" y="23218"/>
                    <a:pt x="11710" y="23332"/>
                    <a:pt x="11824" y="23447"/>
                  </a:cubicBezTo>
                  <a:cubicBezTo>
                    <a:pt x="11881" y="23503"/>
                    <a:pt x="11968" y="23544"/>
                    <a:pt x="12048" y="23544"/>
                  </a:cubicBezTo>
                  <a:cubicBezTo>
                    <a:pt x="12065" y="23544"/>
                    <a:pt x="12082" y="23542"/>
                    <a:pt x="12098" y="23538"/>
                  </a:cubicBezTo>
                  <a:cubicBezTo>
                    <a:pt x="12167" y="23538"/>
                    <a:pt x="12212" y="23424"/>
                    <a:pt x="12235" y="23332"/>
                  </a:cubicBezTo>
                  <a:cubicBezTo>
                    <a:pt x="12395" y="22739"/>
                    <a:pt x="12372" y="22168"/>
                    <a:pt x="12167" y="21598"/>
                  </a:cubicBezTo>
                  <a:cubicBezTo>
                    <a:pt x="12075" y="21392"/>
                    <a:pt x="11961" y="21187"/>
                    <a:pt x="11870" y="20959"/>
                  </a:cubicBezTo>
                  <a:cubicBezTo>
                    <a:pt x="12238" y="20735"/>
                    <a:pt x="12599" y="20595"/>
                    <a:pt x="12970" y="20595"/>
                  </a:cubicBezTo>
                  <a:cubicBezTo>
                    <a:pt x="13242" y="20595"/>
                    <a:pt x="13520" y="20671"/>
                    <a:pt x="13810" y="20845"/>
                  </a:cubicBezTo>
                  <a:cubicBezTo>
                    <a:pt x="14312" y="21118"/>
                    <a:pt x="14837" y="21370"/>
                    <a:pt x="15339" y="21621"/>
                  </a:cubicBezTo>
                  <a:cubicBezTo>
                    <a:pt x="15454" y="21689"/>
                    <a:pt x="15545" y="21758"/>
                    <a:pt x="15636" y="21803"/>
                  </a:cubicBezTo>
                  <a:cubicBezTo>
                    <a:pt x="15807" y="21898"/>
                    <a:pt x="15963" y="21946"/>
                    <a:pt x="16142" y="21946"/>
                  </a:cubicBezTo>
                  <a:cubicBezTo>
                    <a:pt x="16178" y="21946"/>
                    <a:pt x="16214" y="21944"/>
                    <a:pt x="16252" y="21940"/>
                  </a:cubicBezTo>
                  <a:cubicBezTo>
                    <a:pt x="16526" y="21940"/>
                    <a:pt x="16800" y="22031"/>
                    <a:pt x="17051" y="22077"/>
                  </a:cubicBezTo>
                  <a:cubicBezTo>
                    <a:pt x="17097" y="22077"/>
                    <a:pt x="17143" y="22123"/>
                    <a:pt x="17188" y="22123"/>
                  </a:cubicBezTo>
                  <a:cubicBezTo>
                    <a:pt x="17805" y="22191"/>
                    <a:pt x="18330" y="22511"/>
                    <a:pt x="18855" y="22853"/>
                  </a:cubicBezTo>
                  <a:cubicBezTo>
                    <a:pt x="19106" y="23036"/>
                    <a:pt x="19334" y="23241"/>
                    <a:pt x="19516" y="23469"/>
                  </a:cubicBezTo>
                  <a:cubicBezTo>
                    <a:pt x="20156" y="24337"/>
                    <a:pt x="20863" y="25113"/>
                    <a:pt x="21708" y="25775"/>
                  </a:cubicBezTo>
                  <a:cubicBezTo>
                    <a:pt x="22050" y="26026"/>
                    <a:pt x="22301" y="26368"/>
                    <a:pt x="22598" y="26665"/>
                  </a:cubicBezTo>
                  <a:cubicBezTo>
                    <a:pt x="22639" y="26707"/>
                    <a:pt x="22706" y="26725"/>
                    <a:pt x="22785" y="26725"/>
                  </a:cubicBezTo>
                  <a:cubicBezTo>
                    <a:pt x="23187" y="26725"/>
                    <a:pt x="23937" y="26258"/>
                    <a:pt x="23671" y="25935"/>
                  </a:cubicBezTo>
                  <a:cubicBezTo>
                    <a:pt x="23922" y="25798"/>
                    <a:pt x="23785" y="25661"/>
                    <a:pt x="23671" y="25524"/>
                  </a:cubicBezTo>
                  <a:cubicBezTo>
                    <a:pt x="23351" y="25181"/>
                    <a:pt x="22986" y="24862"/>
                    <a:pt x="22689" y="24474"/>
                  </a:cubicBezTo>
                  <a:cubicBezTo>
                    <a:pt x="22096" y="23766"/>
                    <a:pt x="21297" y="23332"/>
                    <a:pt x="20589" y="22785"/>
                  </a:cubicBezTo>
                  <a:cubicBezTo>
                    <a:pt x="20293" y="22556"/>
                    <a:pt x="20064" y="22283"/>
                    <a:pt x="19813" y="22031"/>
                  </a:cubicBezTo>
                  <a:cubicBezTo>
                    <a:pt x="19494" y="21712"/>
                    <a:pt x="19197" y="21392"/>
                    <a:pt x="18900" y="21050"/>
                  </a:cubicBezTo>
                  <a:cubicBezTo>
                    <a:pt x="18672" y="20776"/>
                    <a:pt x="18467" y="20479"/>
                    <a:pt x="18238" y="20183"/>
                  </a:cubicBezTo>
                  <a:cubicBezTo>
                    <a:pt x="18170" y="20091"/>
                    <a:pt x="18124" y="20000"/>
                    <a:pt x="18078" y="19909"/>
                  </a:cubicBezTo>
                  <a:cubicBezTo>
                    <a:pt x="17668" y="19270"/>
                    <a:pt x="17257" y="18630"/>
                    <a:pt x="16846" y="17991"/>
                  </a:cubicBezTo>
                  <a:cubicBezTo>
                    <a:pt x="16618" y="17626"/>
                    <a:pt x="16389" y="17284"/>
                    <a:pt x="16184" y="16919"/>
                  </a:cubicBezTo>
                  <a:cubicBezTo>
                    <a:pt x="16181" y="16921"/>
                    <a:pt x="16178" y="16924"/>
                    <a:pt x="16176" y="16927"/>
                  </a:cubicBezTo>
                  <a:lnTo>
                    <a:pt x="16176" y="16927"/>
                  </a:lnTo>
                  <a:cubicBezTo>
                    <a:pt x="16113" y="16816"/>
                    <a:pt x="16089" y="16687"/>
                    <a:pt x="16001" y="16599"/>
                  </a:cubicBezTo>
                  <a:cubicBezTo>
                    <a:pt x="15819" y="16348"/>
                    <a:pt x="15819" y="16074"/>
                    <a:pt x="15842" y="15800"/>
                  </a:cubicBezTo>
                  <a:cubicBezTo>
                    <a:pt x="15842" y="15481"/>
                    <a:pt x="15933" y="15161"/>
                    <a:pt x="15842" y="14819"/>
                  </a:cubicBezTo>
                  <a:cubicBezTo>
                    <a:pt x="15819" y="14727"/>
                    <a:pt x="15864" y="14568"/>
                    <a:pt x="15956" y="14476"/>
                  </a:cubicBezTo>
                  <a:cubicBezTo>
                    <a:pt x="16207" y="14180"/>
                    <a:pt x="16504" y="13906"/>
                    <a:pt x="16777" y="13632"/>
                  </a:cubicBezTo>
                  <a:cubicBezTo>
                    <a:pt x="16800" y="13609"/>
                    <a:pt x="16846" y="13609"/>
                    <a:pt x="16892" y="13586"/>
                  </a:cubicBezTo>
                  <a:lnTo>
                    <a:pt x="16892" y="13586"/>
                  </a:lnTo>
                  <a:cubicBezTo>
                    <a:pt x="16869" y="13814"/>
                    <a:pt x="16846" y="13997"/>
                    <a:pt x="16823" y="14202"/>
                  </a:cubicBezTo>
                  <a:cubicBezTo>
                    <a:pt x="16823" y="14294"/>
                    <a:pt x="16800" y="14385"/>
                    <a:pt x="16800" y="14476"/>
                  </a:cubicBezTo>
                  <a:cubicBezTo>
                    <a:pt x="16830" y="14746"/>
                    <a:pt x="16899" y="14848"/>
                    <a:pt x="17047" y="14848"/>
                  </a:cubicBezTo>
                  <a:cubicBezTo>
                    <a:pt x="17124" y="14848"/>
                    <a:pt x="17222" y="14820"/>
                    <a:pt x="17348" y="14773"/>
                  </a:cubicBezTo>
                  <a:cubicBezTo>
                    <a:pt x="17919" y="14545"/>
                    <a:pt x="18147" y="14065"/>
                    <a:pt x="18421" y="13609"/>
                  </a:cubicBezTo>
                  <a:cubicBezTo>
                    <a:pt x="18444" y="13540"/>
                    <a:pt x="18467" y="13472"/>
                    <a:pt x="18512" y="13404"/>
                  </a:cubicBezTo>
                  <a:cubicBezTo>
                    <a:pt x="18649" y="13677"/>
                    <a:pt x="18763" y="13928"/>
                    <a:pt x="18877" y="14157"/>
                  </a:cubicBezTo>
                  <a:cubicBezTo>
                    <a:pt x="19014" y="14431"/>
                    <a:pt x="19243" y="14590"/>
                    <a:pt x="19494" y="14705"/>
                  </a:cubicBezTo>
                  <a:cubicBezTo>
                    <a:pt x="19548" y="14735"/>
                    <a:pt x="19610" y="14749"/>
                    <a:pt x="19676" y="14749"/>
                  </a:cubicBezTo>
                  <a:cubicBezTo>
                    <a:pt x="19858" y="14749"/>
                    <a:pt x="20067" y="14638"/>
                    <a:pt x="20201" y="14453"/>
                  </a:cubicBezTo>
                  <a:cubicBezTo>
                    <a:pt x="20315" y="14271"/>
                    <a:pt x="20293" y="14088"/>
                    <a:pt x="20110" y="13906"/>
                  </a:cubicBezTo>
                  <a:cubicBezTo>
                    <a:pt x="19927" y="13746"/>
                    <a:pt x="19722" y="13609"/>
                    <a:pt x="19516" y="13472"/>
                  </a:cubicBezTo>
                  <a:cubicBezTo>
                    <a:pt x="19243" y="13244"/>
                    <a:pt x="18991" y="13015"/>
                    <a:pt x="18718" y="12810"/>
                  </a:cubicBezTo>
                  <a:cubicBezTo>
                    <a:pt x="18718" y="12808"/>
                    <a:pt x="18718" y="12805"/>
                    <a:pt x="18718" y="12803"/>
                  </a:cubicBezTo>
                  <a:lnTo>
                    <a:pt x="18718" y="12803"/>
                  </a:lnTo>
                  <a:cubicBezTo>
                    <a:pt x="18778" y="12787"/>
                    <a:pt x="18837" y="12787"/>
                    <a:pt x="18877" y="12787"/>
                  </a:cubicBezTo>
                  <a:cubicBezTo>
                    <a:pt x="19174" y="12764"/>
                    <a:pt x="19448" y="12742"/>
                    <a:pt x="19745" y="12719"/>
                  </a:cubicBezTo>
                  <a:cubicBezTo>
                    <a:pt x="19950" y="12719"/>
                    <a:pt x="20156" y="12673"/>
                    <a:pt x="20384" y="12673"/>
                  </a:cubicBezTo>
                  <a:cubicBezTo>
                    <a:pt x="20438" y="12677"/>
                    <a:pt x="20485" y="12680"/>
                    <a:pt x="20527" y="12680"/>
                  </a:cubicBezTo>
                  <a:cubicBezTo>
                    <a:pt x="20728" y="12680"/>
                    <a:pt x="20791" y="12619"/>
                    <a:pt x="20886" y="12354"/>
                  </a:cubicBezTo>
                  <a:cubicBezTo>
                    <a:pt x="21114" y="11806"/>
                    <a:pt x="20795" y="11326"/>
                    <a:pt x="20178" y="11304"/>
                  </a:cubicBezTo>
                  <a:cubicBezTo>
                    <a:pt x="19676" y="11304"/>
                    <a:pt x="19288" y="11532"/>
                    <a:pt x="18855" y="11874"/>
                  </a:cubicBezTo>
                  <a:cubicBezTo>
                    <a:pt x="18900" y="11623"/>
                    <a:pt x="18923" y="11418"/>
                    <a:pt x="18946" y="11235"/>
                  </a:cubicBezTo>
                  <a:cubicBezTo>
                    <a:pt x="19014" y="10893"/>
                    <a:pt x="18946" y="10550"/>
                    <a:pt x="18786" y="10254"/>
                  </a:cubicBezTo>
                  <a:cubicBezTo>
                    <a:pt x="18718" y="10139"/>
                    <a:pt x="18558" y="10003"/>
                    <a:pt x="18421" y="10003"/>
                  </a:cubicBezTo>
                  <a:cubicBezTo>
                    <a:pt x="18307" y="10003"/>
                    <a:pt x="18193" y="10162"/>
                    <a:pt x="18101" y="10254"/>
                  </a:cubicBezTo>
                  <a:cubicBezTo>
                    <a:pt x="18010" y="10391"/>
                    <a:pt x="17827" y="11212"/>
                    <a:pt x="17805" y="11372"/>
                  </a:cubicBezTo>
                  <a:cubicBezTo>
                    <a:pt x="17805" y="11412"/>
                    <a:pt x="17787" y="11469"/>
                    <a:pt x="17767" y="11514"/>
                  </a:cubicBezTo>
                  <a:lnTo>
                    <a:pt x="17767" y="11514"/>
                  </a:lnTo>
                  <a:cubicBezTo>
                    <a:pt x="17683" y="11406"/>
                    <a:pt x="17617" y="11298"/>
                    <a:pt x="17531" y="11189"/>
                  </a:cubicBezTo>
                  <a:cubicBezTo>
                    <a:pt x="17434" y="11069"/>
                    <a:pt x="17351" y="11012"/>
                    <a:pt x="17260" y="11012"/>
                  </a:cubicBezTo>
                  <a:cubicBezTo>
                    <a:pt x="17178" y="11012"/>
                    <a:pt x="17091" y="11058"/>
                    <a:pt x="16983" y="11144"/>
                  </a:cubicBezTo>
                  <a:cubicBezTo>
                    <a:pt x="16755" y="11326"/>
                    <a:pt x="16549" y="11486"/>
                    <a:pt x="16344" y="11669"/>
                  </a:cubicBezTo>
                  <a:cubicBezTo>
                    <a:pt x="16412" y="11737"/>
                    <a:pt x="16526" y="11829"/>
                    <a:pt x="16572" y="11920"/>
                  </a:cubicBezTo>
                  <a:cubicBezTo>
                    <a:pt x="16663" y="12285"/>
                    <a:pt x="16846" y="12559"/>
                    <a:pt x="17234" y="12650"/>
                  </a:cubicBezTo>
                  <a:cubicBezTo>
                    <a:pt x="16686" y="12947"/>
                    <a:pt x="16298" y="13381"/>
                    <a:pt x="15933" y="13837"/>
                  </a:cubicBezTo>
                  <a:cubicBezTo>
                    <a:pt x="15910" y="13837"/>
                    <a:pt x="15864" y="13814"/>
                    <a:pt x="15842" y="13814"/>
                  </a:cubicBezTo>
                  <a:cubicBezTo>
                    <a:pt x="15819" y="13632"/>
                    <a:pt x="15750" y="13426"/>
                    <a:pt x="15773" y="13221"/>
                  </a:cubicBezTo>
                  <a:cubicBezTo>
                    <a:pt x="15796" y="12605"/>
                    <a:pt x="15819" y="11966"/>
                    <a:pt x="16047" y="11395"/>
                  </a:cubicBezTo>
                  <a:cubicBezTo>
                    <a:pt x="16275" y="10824"/>
                    <a:pt x="16481" y="10231"/>
                    <a:pt x="16937" y="9751"/>
                  </a:cubicBezTo>
                  <a:cubicBezTo>
                    <a:pt x="17097" y="9592"/>
                    <a:pt x="17165" y="9318"/>
                    <a:pt x="17280" y="9090"/>
                  </a:cubicBezTo>
                  <a:cubicBezTo>
                    <a:pt x="17782" y="9455"/>
                    <a:pt x="18352" y="9615"/>
                    <a:pt x="18969" y="9660"/>
                  </a:cubicBezTo>
                  <a:cubicBezTo>
                    <a:pt x="19009" y="9664"/>
                    <a:pt x="19050" y="9667"/>
                    <a:pt x="19090" y="9667"/>
                  </a:cubicBezTo>
                  <a:cubicBezTo>
                    <a:pt x="19275" y="9667"/>
                    <a:pt x="19450" y="9611"/>
                    <a:pt x="19562" y="9386"/>
                  </a:cubicBezTo>
                  <a:cubicBezTo>
                    <a:pt x="19151" y="8816"/>
                    <a:pt x="18512" y="8747"/>
                    <a:pt x="17850" y="8679"/>
                  </a:cubicBezTo>
                  <a:cubicBezTo>
                    <a:pt x="18215" y="8450"/>
                    <a:pt x="18558" y="8268"/>
                    <a:pt x="18900" y="8062"/>
                  </a:cubicBezTo>
                  <a:cubicBezTo>
                    <a:pt x="19243" y="7880"/>
                    <a:pt x="19448" y="7583"/>
                    <a:pt x="19653" y="7264"/>
                  </a:cubicBezTo>
                  <a:cubicBezTo>
                    <a:pt x="19676" y="7218"/>
                    <a:pt x="19676" y="7104"/>
                    <a:pt x="19653" y="7081"/>
                  </a:cubicBezTo>
                  <a:cubicBezTo>
                    <a:pt x="19465" y="6955"/>
                    <a:pt x="19315" y="6733"/>
                    <a:pt x="19061" y="6733"/>
                  </a:cubicBezTo>
                  <a:cubicBezTo>
                    <a:pt x="19039" y="6733"/>
                    <a:pt x="19016" y="6735"/>
                    <a:pt x="18991" y="6739"/>
                  </a:cubicBezTo>
                  <a:cubicBezTo>
                    <a:pt x="19037" y="6761"/>
                    <a:pt x="19106" y="6807"/>
                    <a:pt x="19151" y="6830"/>
                  </a:cubicBezTo>
                  <a:cubicBezTo>
                    <a:pt x="18695" y="7035"/>
                    <a:pt x="18467" y="7515"/>
                    <a:pt x="18056" y="7766"/>
                  </a:cubicBezTo>
                  <a:cubicBezTo>
                    <a:pt x="18124" y="7469"/>
                    <a:pt x="18215" y="7195"/>
                    <a:pt x="18284" y="6898"/>
                  </a:cubicBezTo>
                  <a:cubicBezTo>
                    <a:pt x="18307" y="6830"/>
                    <a:pt x="18307" y="6739"/>
                    <a:pt x="18307" y="6647"/>
                  </a:cubicBezTo>
                  <a:cubicBezTo>
                    <a:pt x="18307" y="6533"/>
                    <a:pt x="18284" y="6442"/>
                    <a:pt x="18147" y="6373"/>
                  </a:cubicBezTo>
                  <a:cubicBezTo>
                    <a:pt x="18087" y="6333"/>
                    <a:pt x="18027" y="6315"/>
                    <a:pt x="17973" y="6315"/>
                  </a:cubicBezTo>
                  <a:cubicBezTo>
                    <a:pt x="17903" y="6315"/>
                    <a:pt x="17843" y="6345"/>
                    <a:pt x="17805" y="6396"/>
                  </a:cubicBezTo>
                  <a:cubicBezTo>
                    <a:pt x="17599" y="6602"/>
                    <a:pt x="17325" y="6761"/>
                    <a:pt x="17325" y="7127"/>
                  </a:cubicBezTo>
                  <a:cubicBezTo>
                    <a:pt x="17325" y="7446"/>
                    <a:pt x="17302" y="7766"/>
                    <a:pt x="17302" y="8085"/>
                  </a:cubicBezTo>
                  <a:cubicBezTo>
                    <a:pt x="17280" y="8268"/>
                    <a:pt x="17325" y="8473"/>
                    <a:pt x="17097" y="8542"/>
                  </a:cubicBezTo>
                  <a:cubicBezTo>
                    <a:pt x="16983" y="8199"/>
                    <a:pt x="17074" y="7766"/>
                    <a:pt x="16663" y="7469"/>
                  </a:cubicBezTo>
                  <a:cubicBezTo>
                    <a:pt x="16618" y="7743"/>
                    <a:pt x="16595" y="7948"/>
                    <a:pt x="16595" y="8154"/>
                  </a:cubicBezTo>
                  <a:cubicBezTo>
                    <a:pt x="16572" y="8565"/>
                    <a:pt x="16595" y="8953"/>
                    <a:pt x="16595" y="9363"/>
                  </a:cubicBezTo>
                  <a:cubicBezTo>
                    <a:pt x="16595" y="9409"/>
                    <a:pt x="16595" y="9455"/>
                    <a:pt x="16572" y="9478"/>
                  </a:cubicBezTo>
                  <a:cubicBezTo>
                    <a:pt x="16412" y="9706"/>
                    <a:pt x="16230" y="9911"/>
                    <a:pt x="16070" y="10117"/>
                  </a:cubicBezTo>
                  <a:cubicBezTo>
                    <a:pt x="16047" y="10094"/>
                    <a:pt x="16024" y="10071"/>
                    <a:pt x="16001" y="10071"/>
                  </a:cubicBezTo>
                  <a:cubicBezTo>
                    <a:pt x="16024" y="9546"/>
                    <a:pt x="16070" y="9044"/>
                    <a:pt x="16115" y="8542"/>
                  </a:cubicBezTo>
                  <a:cubicBezTo>
                    <a:pt x="16161" y="8177"/>
                    <a:pt x="16184" y="7811"/>
                    <a:pt x="16230" y="7446"/>
                  </a:cubicBezTo>
                  <a:cubicBezTo>
                    <a:pt x="16230" y="7400"/>
                    <a:pt x="16230" y="7309"/>
                    <a:pt x="16252" y="7309"/>
                  </a:cubicBezTo>
                  <a:cubicBezTo>
                    <a:pt x="16481" y="7172"/>
                    <a:pt x="16435" y="6944"/>
                    <a:pt x="16435" y="6761"/>
                  </a:cubicBezTo>
                  <a:cubicBezTo>
                    <a:pt x="16504" y="6693"/>
                    <a:pt x="16572" y="6602"/>
                    <a:pt x="16640" y="6533"/>
                  </a:cubicBezTo>
                  <a:cubicBezTo>
                    <a:pt x="16458" y="6510"/>
                    <a:pt x="16389" y="6419"/>
                    <a:pt x="16435" y="6236"/>
                  </a:cubicBezTo>
                  <a:cubicBezTo>
                    <a:pt x="16481" y="6008"/>
                    <a:pt x="16481" y="5780"/>
                    <a:pt x="16526" y="5552"/>
                  </a:cubicBezTo>
                  <a:cubicBezTo>
                    <a:pt x="16800" y="5552"/>
                    <a:pt x="17074" y="5460"/>
                    <a:pt x="17211" y="5141"/>
                  </a:cubicBezTo>
                  <a:lnTo>
                    <a:pt x="17211" y="5141"/>
                  </a:lnTo>
                  <a:cubicBezTo>
                    <a:pt x="17120" y="5186"/>
                    <a:pt x="17006" y="5186"/>
                    <a:pt x="16914" y="5232"/>
                  </a:cubicBezTo>
                  <a:cubicBezTo>
                    <a:pt x="16810" y="5277"/>
                    <a:pt x="16737" y="5300"/>
                    <a:pt x="16679" y="5300"/>
                  </a:cubicBezTo>
                  <a:cubicBezTo>
                    <a:pt x="16560" y="5300"/>
                    <a:pt x="16505" y="5203"/>
                    <a:pt x="16367" y="5004"/>
                  </a:cubicBezTo>
                  <a:cubicBezTo>
                    <a:pt x="16184" y="4707"/>
                    <a:pt x="16070" y="4410"/>
                    <a:pt x="16024" y="4091"/>
                  </a:cubicBezTo>
                  <a:cubicBezTo>
                    <a:pt x="16001" y="3977"/>
                    <a:pt x="15979" y="3863"/>
                    <a:pt x="16001" y="3771"/>
                  </a:cubicBezTo>
                  <a:cubicBezTo>
                    <a:pt x="16070" y="3520"/>
                    <a:pt x="16252" y="3406"/>
                    <a:pt x="16504" y="3406"/>
                  </a:cubicBezTo>
                  <a:cubicBezTo>
                    <a:pt x="16595" y="3406"/>
                    <a:pt x="16709" y="3429"/>
                    <a:pt x="16800" y="3429"/>
                  </a:cubicBezTo>
                  <a:cubicBezTo>
                    <a:pt x="17143" y="3863"/>
                    <a:pt x="17302" y="4388"/>
                    <a:pt x="17325" y="4958"/>
                  </a:cubicBezTo>
                  <a:cubicBezTo>
                    <a:pt x="17622" y="4570"/>
                    <a:pt x="17325" y="4251"/>
                    <a:pt x="17211" y="3863"/>
                  </a:cubicBezTo>
                  <a:lnTo>
                    <a:pt x="17211" y="3863"/>
                  </a:lnTo>
                  <a:cubicBezTo>
                    <a:pt x="17642" y="4127"/>
                    <a:pt x="18057" y="4357"/>
                    <a:pt x="18475" y="4357"/>
                  </a:cubicBezTo>
                  <a:cubicBezTo>
                    <a:pt x="18743" y="4357"/>
                    <a:pt x="19012" y="4263"/>
                    <a:pt x="19288" y="4022"/>
                  </a:cubicBezTo>
                  <a:cubicBezTo>
                    <a:pt x="19067" y="3160"/>
                    <a:pt x="18503" y="2812"/>
                    <a:pt x="17638" y="2812"/>
                  </a:cubicBezTo>
                  <a:cubicBezTo>
                    <a:pt x="17610" y="2812"/>
                    <a:pt x="17582" y="2812"/>
                    <a:pt x="17553" y="2813"/>
                  </a:cubicBezTo>
                  <a:cubicBezTo>
                    <a:pt x="17805" y="2630"/>
                    <a:pt x="18033" y="2493"/>
                    <a:pt x="18238" y="2356"/>
                  </a:cubicBezTo>
                  <a:cubicBezTo>
                    <a:pt x="18352" y="2288"/>
                    <a:pt x="18398" y="2242"/>
                    <a:pt x="18421" y="2082"/>
                  </a:cubicBezTo>
                  <a:cubicBezTo>
                    <a:pt x="18421" y="1763"/>
                    <a:pt x="18512" y="1443"/>
                    <a:pt x="18512" y="1124"/>
                  </a:cubicBezTo>
                  <a:cubicBezTo>
                    <a:pt x="18512" y="918"/>
                    <a:pt x="18421" y="713"/>
                    <a:pt x="18330" y="553"/>
                  </a:cubicBezTo>
                  <a:cubicBezTo>
                    <a:pt x="18274" y="453"/>
                    <a:pt x="18192" y="407"/>
                    <a:pt x="18106" y="407"/>
                  </a:cubicBezTo>
                  <a:cubicBezTo>
                    <a:pt x="18015" y="407"/>
                    <a:pt x="17921" y="459"/>
                    <a:pt x="17850" y="553"/>
                  </a:cubicBezTo>
                  <a:cubicBezTo>
                    <a:pt x="17897" y="515"/>
                    <a:pt x="17945" y="493"/>
                    <a:pt x="17989" y="493"/>
                  </a:cubicBezTo>
                  <a:cubicBezTo>
                    <a:pt x="18051" y="493"/>
                    <a:pt x="18107" y="537"/>
                    <a:pt x="18147" y="644"/>
                  </a:cubicBezTo>
                  <a:cubicBezTo>
                    <a:pt x="18193" y="781"/>
                    <a:pt x="18261" y="918"/>
                    <a:pt x="18261" y="1055"/>
                  </a:cubicBezTo>
                  <a:cubicBezTo>
                    <a:pt x="18284" y="1306"/>
                    <a:pt x="18261" y="1534"/>
                    <a:pt x="18215" y="1785"/>
                  </a:cubicBezTo>
                  <a:cubicBezTo>
                    <a:pt x="18193" y="1922"/>
                    <a:pt x="18124" y="2059"/>
                    <a:pt x="18033" y="2173"/>
                  </a:cubicBezTo>
                  <a:cubicBezTo>
                    <a:pt x="17713" y="2539"/>
                    <a:pt x="17234" y="2630"/>
                    <a:pt x="16823" y="2858"/>
                  </a:cubicBezTo>
                  <a:cubicBezTo>
                    <a:pt x="16812" y="2869"/>
                    <a:pt x="16798" y="2874"/>
                    <a:pt x="16782" y="2874"/>
                  </a:cubicBezTo>
                  <a:cubicBezTo>
                    <a:pt x="16731" y="2874"/>
                    <a:pt x="16653" y="2830"/>
                    <a:pt x="16549" y="2813"/>
                  </a:cubicBezTo>
                  <a:cubicBezTo>
                    <a:pt x="17158" y="2294"/>
                    <a:pt x="17321" y="1642"/>
                    <a:pt x="17457" y="966"/>
                  </a:cubicBezTo>
                  <a:lnTo>
                    <a:pt x="17457" y="966"/>
                  </a:lnTo>
                  <a:cubicBezTo>
                    <a:pt x="17211" y="1081"/>
                    <a:pt x="17211" y="1331"/>
                    <a:pt x="17143" y="1626"/>
                  </a:cubicBezTo>
                  <a:cubicBezTo>
                    <a:pt x="17051" y="1512"/>
                    <a:pt x="16983" y="1466"/>
                    <a:pt x="16960" y="1420"/>
                  </a:cubicBezTo>
                  <a:cubicBezTo>
                    <a:pt x="16755" y="918"/>
                    <a:pt x="16435" y="484"/>
                    <a:pt x="15979" y="142"/>
                  </a:cubicBezTo>
                  <a:cubicBezTo>
                    <a:pt x="15866" y="49"/>
                    <a:pt x="15781" y="1"/>
                    <a:pt x="15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38"/>
            <p:cNvSpPr/>
            <p:nvPr/>
          </p:nvSpPr>
          <p:spPr>
            <a:xfrm>
              <a:off x="5808050" y="3341100"/>
              <a:ext cx="95900" cy="132400"/>
            </a:xfrm>
            <a:custGeom>
              <a:avLst/>
              <a:gdLst/>
              <a:ahLst/>
              <a:cxnLst/>
              <a:rect l="l" t="t" r="r" b="b"/>
              <a:pathLst>
                <a:path w="3836" h="5296" extrusionOk="0">
                  <a:moveTo>
                    <a:pt x="803" y="2395"/>
                  </a:moveTo>
                  <a:cubicBezTo>
                    <a:pt x="992" y="2395"/>
                    <a:pt x="1116" y="2510"/>
                    <a:pt x="1237" y="2648"/>
                  </a:cubicBezTo>
                  <a:lnTo>
                    <a:pt x="1237" y="2648"/>
                  </a:lnTo>
                  <a:cubicBezTo>
                    <a:pt x="1181" y="2649"/>
                    <a:pt x="1124" y="2654"/>
                    <a:pt x="1070" y="2654"/>
                  </a:cubicBezTo>
                  <a:cubicBezTo>
                    <a:pt x="928" y="2654"/>
                    <a:pt x="802" y="2621"/>
                    <a:pt x="754" y="2397"/>
                  </a:cubicBezTo>
                  <a:cubicBezTo>
                    <a:pt x="771" y="2395"/>
                    <a:pt x="787" y="2395"/>
                    <a:pt x="803" y="2395"/>
                  </a:cubicBezTo>
                  <a:close/>
                  <a:moveTo>
                    <a:pt x="2329" y="0"/>
                  </a:moveTo>
                  <a:cubicBezTo>
                    <a:pt x="2078" y="69"/>
                    <a:pt x="2009" y="229"/>
                    <a:pt x="1964" y="503"/>
                  </a:cubicBezTo>
                  <a:cubicBezTo>
                    <a:pt x="1850" y="982"/>
                    <a:pt x="1941" y="1438"/>
                    <a:pt x="2009" y="1895"/>
                  </a:cubicBezTo>
                  <a:cubicBezTo>
                    <a:pt x="2032" y="1986"/>
                    <a:pt x="2032" y="2078"/>
                    <a:pt x="2009" y="2146"/>
                  </a:cubicBezTo>
                  <a:cubicBezTo>
                    <a:pt x="1850" y="2580"/>
                    <a:pt x="1667" y="3013"/>
                    <a:pt x="1484" y="3447"/>
                  </a:cubicBezTo>
                  <a:cubicBezTo>
                    <a:pt x="1439" y="3516"/>
                    <a:pt x="1348" y="3561"/>
                    <a:pt x="1279" y="3630"/>
                  </a:cubicBezTo>
                  <a:cubicBezTo>
                    <a:pt x="1256" y="3607"/>
                    <a:pt x="1233" y="3607"/>
                    <a:pt x="1188" y="3584"/>
                  </a:cubicBezTo>
                  <a:cubicBezTo>
                    <a:pt x="1210" y="3271"/>
                    <a:pt x="1232" y="2981"/>
                    <a:pt x="1255" y="2669"/>
                  </a:cubicBezTo>
                  <a:lnTo>
                    <a:pt x="1255" y="2669"/>
                  </a:lnTo>
                  <a:cubicBezTo>
                    <a:pt x="1255" y="2670"/>
                    <a:pt x="1256" y="2670"/>
                    <a:pt x="1256" y="2671"/>
                  </a:cubicBezTo>
                  <a:cubicBezTo>
                    <a:pt x="1325" y="2625"/>
                    <a:pt x="1439" y="2602"/>
                    <a:pt x="1462" y="2557"/>
                  </a:cubicBezTo>
                  <a:cubicBezTo>
                    <a:pt x="1690" y="2100"/>
                    <a:pt x="1667" y="1621"/>
                    <a:pt x="1736" y="1142"/>
                  </a:cubicBezTo>
                  <a:cubicBezTo>
                    <a:pt x="1736" y="1119"/>
                    <a:pt x="1690" y="1096"/>
                    <a:pt x="1667" y="1073"/>
                  </a:cubicBezTo>
                  <a:cubicBezTo>
                    <a:pt x="1644" y="1096"/>
                    <a:pt x="1599" y="1096"/>
                    <a:pt x="1599" y="1119"/>
                  </a:cubicBezTo>
                  <a:cubicBezTo>
                    <a:pt x="1507" y="1530"/>
                    <a:pt x="1416" y="1963"/>
                    <a:pt x="1325" y="2397"/>
                  </a:cubicBezTo>
                  <a:cubicBezTo>
                    <a:pt x="640" y="2351"/>
                    <a:pt x="115" y="1758"/>
                    <a:pt x="389" y="1119"/>
                  </a:cubicBezTo>
                  <a:cubicBezTo>
                    <a:pt x="503" y="845"/>
                    <a:pt x="526" y="548"/>
                    <a:pt x="503" y="251"/>
                  </a:cubicBezTo>
                  <a:lnTo>
                    <a:pt x="503" y="251"/>
                  </a:lnTo>
                  <a:cubicBezTo>
                    <a:pt x="161" y="366"/>
                    <a:pt x="1" y="594"/>
                    <a:pt x="69" y="982"/>
                  </a:cubicBezTo>
                  <a:cubicBezTo>
                    <a:pt x="138" y="1370"/>
                    <a:pt x="229" y="1781"/>
                    <a:pt x="389" y="2146"/>
                  </a:cubicBezTo>
                  <a:cubicBezTo>
                    <a:pt x="480" y="2374"/>
                    <a:pt x="708" y="2580"/>
                    <a:pt x="891" y="2762"/>
                  </a:cubicBezTo>
                  <a:cubicBezTo>
                    <a:pt x="982" y="2854"/>
                    <a:pt x="1028" y="2968"/>
                    <a:pt x="1005" y="3105"/>
                  </a:cubicBezTo>
                  <a:cubicBezTo>
                    <a:pt x="959" y="3379"/>
                    <a:pt x="937" y="3675"/>
                    <a:pt x="891" y="3949"/>
                  </a:cubicBezTo>
                  <a:cubicBezTo>
                    <a:pt x="777" y="3995"/>
                    <a:pt x="663" y="4018"/>
                    <a:pt x="549" y="4040"/>
                  </a:cubicBezTo>
                  <a:cubicBezTo>
                    <a:pt x="1370" y="4040"/>
                    <a:pt x="1576" y="4680"/>
                    <a:pt x="1804" y="5296"/>
                  </a:cubicBezTo>
                  <a:cubicBezTo>
                    <a:pt x="2169" y="4976"/>
                    <a:pt x="2512" y="4657"/>
                    <a:pt x="2854" y="4314"/>
                  </a:cubicBezTo>
                  <a:cubicBezTo>
                    <a:pt x="2795" y="4303"/>
                    <a:pt x="2741" y="4297"/>
                    <a:pt x="2691" y="4297"/>
                  </a:cubicBezTo>
                  <a:cubicBezTo>
                    <a:pt x="2254" y="4297"/>
                    <a:pt x="2118" y="4712"/>
                    <a:pt x="1872" y="4999"/>
                  </a:cubicBezTo>
                  <a:cubicBezTo>
                    <a:pt x="1758" y="4794"/>
                    <a:pt x="1621" y="4634"/>
                    <a:pt x="1576" y="4451"/>
                  </a:cubicBezTo>
                  <a:cubicBezTo>
                    <a:pt x="1553" y="4337"/>
                    <a:pt x="1644" y="4177"/>
                    <a:pt x="1667" y="4040"/>
                  </a:cubicBezTo>
                  <a:cubicBezTo>
                    <a:pt x="1697" y="3919"/>
                    <a:pt x="1769" y="3909"/>
                    <a:pt x="1853" y="3909"/>
                  </a:cubicBezTo>
                  <a:cubicBezTo>
                    <a:pt x="1870" y="3909"/>
                    <a:pt x="1887" y="3909"/>
                    <a:pt x="1905" y="3909"/>
                  </a:cubicBezTo>
                  <a:cubicBezTo>
                    <a:pt x="1932" y="3909"/>
                    <a:pt x="1959" y="3908"/>
                    <a:pt x="1987" y="3904"/>
                  </a:cubicBezTo>
                  <a:cubicBezTo>
                    <a:pt x="2215" y="3858"/>
                    <a:pt x="2466" y="3789"/>
                    <a:pt x="2671" y="3652"/>
                  </a:cubicBezTo>
                  <a:cubicBezTo>
                    <a:pt x="3014" y="3447"/>
                    <a:pt x="3310" y="3173"/>
                    <a:pt x="3630" y="2922"/>
                  </a:cubicBezTo>
                  <a:cubicBezTo>
                    <a:pt x="3521" y="2764"/>
                    <a:pt x="3366" y="2690"/>
                    <a:pt x="3135" y="2690"/>
                  </a:cubicBezTo>
                  <a:cubicBezTo>
                    <a:pt x="2932" y="2690"/>
                    <a:pt x="2670" y="2747"/>
                    <a:pt x="2329" y="2854"/>
                  </a:cubicBezTo>
                  <a:cubicBezTo>
                    <a:pt x="2352" y="2717"/>
                    <a:pt x="2352" y="2602"/>
                    <a:pt x="2352" y="2466"/>
                  </a:cubicBezTo>
                  <a:cubicBezTo>
                    <a:pt x="2557" y="2374"/>
                    <a:pt x="2786" y="2283"/>
                    <a:pt x="2991" y="2192"/>
                  </a:cubicBezTo>
                  <a:cubicBezTo>
                    <a:pt x="3379" y="2055"/>
                    <a:pt x="3607" y="1735"/>
                    <a:pt x="3767" y="1370"/>
                  </a:cubicBezTo>
                  <a:cubicBezTo>
                    <a:pt x="3835" y="1210"/>
                    <a:pt x="3835" y="1050"/>
                    <a:pt x="3699" y="936"/>
                  </a:cubicBezTo>
                  <a:cubicBezTo>
                    <a:pt x="3607" y="1187"/>
                    <a:pt x="3539" y="1438"/>
                    <a:pt x="3402" y="1689"/>
                  </a:cubicBezTo>
                  <a:cubicBezTo>
                    <a:pt x="3301" y="1891"/>
                    <a:pt x="3111" y="2040"/>
                    <a:pt x="2847" y="2040"/>
                  </a:cubicBezTo>
                  <a:cubicBezTo>
                    <a:pt x="2812" y="2040"/>
                    <a:pt x="2777" y="2037"/>
                    <a:pt x="2740" y="2032"/>
                  </a:cubicBezTo>
                  <a:cubicBezTo>
                    <a:pt x="2740" y="1963"/>
                    <a:pt x="2763" y="1872"/>
                    <a:pt x="2763" y="1804"/>
                  </a:cubicBezTo>
                  <a:cubicBezTo>
                    <a:pt x="2747" y="1804"/>
                    <a:pt x="2732" y="1793"/>
                    <a:pt x="2724" y="1793"/>
                  </a:cubicBezTo>
                  <a:cubicBezTo>
                    <a:pt x="2720" y="1793"/>
                    <a:pt x="2717" y="1796"/>
                    <a:pt x="2717" y="1804"/>
                  </a:cubicBezTo>
                  <a:cubicBezTo>
                    <a:pt x="2644" y="1844"/>
                    <a:pt x="2570" y="1865"/>
                    <a:pt x="2503" y="1865"/>
                  </a:cubicBezTo>
                  <a:cubicBezTo>
                    <a:pt x="2382" y="1865"/>
                    <a:pt x="2282" y="1799"/>
                    <a:pt x="2238" y="1667"/>
                  </a:cubicBezTo>
                  <a:cubicBezTo>
                    <a:pt x="2124" y="1256"/>
                    <a:pt x="2101" y="845"/>
                    <a:pt x="2238" y="457"/>
                  </a:cubicBezTo>
                  <a:cubicBezTo>
                    <a:pt x="2261" y="366"/>
                    <a:pt x="2352" y="297"/>
                    <a:pt x="2397" y="229"/>
                  </a:cubicBezTo>
                  <a:cubicBezTo>
                    <a:pt x="2557" y="297"/>
                    <a:pt x="2603" y="388"/>
                    <a:pt x="2580" y="548"/>
                  </a:cubicBezTo>
                  <a:cubicBezTo>
                    <a:pt x="2557" y="822"/>
                    <a:pt x="2557" y="1096"/>
                    <a:pt x="2534" y="1370"/>
                  </a:cubicBezTo>
                  <a:cubicBezTo>
                    <a:pt x="2534" y="1461"/>
                    <a:pt x="2580" y="1530"/>
                    <a:pt x="2580" y="1621"/>
                  </a:cubicBezTo>
                  <a:lnTo>
                    <a:pt x="2694" y="1621"/>
                  </a:lnTo>
                  <a:cubicBezTo>
                    <a:pt x="2740" y="1301"/>
                    <a:pt x="2808" y="959"/>
                    <a:pt x="2854" y="662"/>
                  </a:cubicBezTo>
                  <a:cubicBezTo>
                    <a:pt x="2786" y="571"/>
                    <a:pt x="2717" y="480"/>
                    <a:pt x="2671" y="388"/>
                  </a:cubicBezTo>
                  <a:cubicBezTo>
                    <a:pt x="2626" y="297"/>
                    <a:pt x="2649" y="183"/>
                    <a:pt x="2580" y="115"/>
                  </a:cubicBezTo>
                  <a:cubicBezTo>
                    <a:pt x="2534" y="46"/>
                    <a:pt x="239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8"/>
            <p:cNvSpPr/>
            <p:nvPr/>
          </p:nvSpPr>
          <p:spPr>
            <a:xfrm>
              <a:off x="5879375" y="3341675"/>
              <a:ext cx="18300" cy="27400"/>
            </a:xfrm>
            <a:custGeom>
              <a:avLst/>
              <a:gdLst/>
              <a:ahLst/>
              <a:cxnLst/>
              <a:rect l="l" t="t" r="r" b="b"/>
              <a:pathLst>
                <a:path w="732" h="1096" extrusionOk="0">
                  <a:moveTo>
                    <a:pt x="252" y="0"/>
                  </a:moveTo>
                  <a:cubicBezTo>
                    <a:pt x="206" y="69"/>
                    <a:pt x="138" y="137"/>
                    <a:pt x="69" y="206"/>
                  </a:cubicBezTo>
                  <a:cubicBezTo>
                    <a:pt x="47" y="251"/>
                    <a:pt x="24" y="320"/>
                    <a:pt x="1" y="365"/>
                  </a:cubicBezTo>
                  <a:cubicBezTo>
                    <a:pt x="24" y="388"/>
                    <a:pt x="47" y="411"/>
                    <a:pt x="69" y="434"/>
                  </a:cubicBezTo>
                  <a:cubicBezTo>
                    <a:pt x="115" y="343"/>
                    <a:pt x="138" y="251"/>
                    <a:pt x="206" y="137"/>
                  </a:cubicBezTo>
                  <a:cubicBezTo>
                    <a:pt x="457" y="480"/>
                    <a:pt x="435" y="776"/>
                    <a:pt x="343" y="1073"/>
                  </a:cubicBezTo>
                  <a:cubicBezTo>
                    <a:pt x="366" y="1073"/>
                    <a:pt x="389" y="1096"/>
                    <a:pt x="412" y="1096"/>
                  </a:cubicBezTo>
                  <a:cubicBezTo>
                    <a:pt x="480" y="959"/>
                    <a:pt x="549" y="845"/>
                    <a:pt x="617" y="685"/>
                  </a:cubicBezTo>
                  <a:cubicBezTo>
                    <a:pt x="663" y="685"/>
                    <a:pt x="709" y="685"/>
                    <a:pt x="731" y="708"/>
                  </a:cubicBezTo>
                  <a:cubicBezTo>
                    <a:pt x="640" y="548"/>
                    <a:pt x="572" y="365"/>
                    <a:pt x="457" y="206"/>
                  </a:cubicBezTo>
                  <a:cubicBezTo>
                    <a:pt x="412" y="137"/>
                    <a:pt x="321" y="69"/>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8"/>
            <p:cNvSpPr/>
            <p:nvPr/>
          </p:nvSpPr>
          <p:spPr>
            <a:xfrm>
              <a:off x="5830325" y="3345675"/>
              <a:ext cx="6300" cy="18275"/>
            </a:xfrm>
            <a:custGeom>
              <a:avLst/>
              <a:gdLst/>
              <a:ahLst/>
              <a:cxnLst/>
              <a:rect l="l" t="t" r="r" b="b"/>
              <a:pathLst>
                <a:path w="252" h="731" extrusionOk="0">
                  <a:moveTo>
                    <a:pt x="46" y="23"/>
                  </a:moveTo>
                  <a:cubicBezTo>
                    <a:pt x="46" y="251"/>
                    <a:pt x="23" y="502"/>
                    <a:pt x="0" y="730"/>
                  </a:cubicBezTo>
                  <a:lnTo>
                    <a:pt x="91" y="730"/>
                  </a:lnTo>
                  <a:cubicBezTo>
                    <a:pt x="114" y="548"/>
                    <a:pt x="114" y="342"/>
                    <a:pt x="183" y="183"/>
                  </a:cubicBezTo>
                  <a:cubicBezTo>
                    <a:pt x="251" y="0"/>
                    <a:pt x="68" y="91"/>
                    <a:pt x="46"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8"/>
            <p:cNvSpPr/>
            <p:nvPr/>
          </p:nvSpPr>
          <p:spPr>
            <a:xfrm>
              <a:off x="5841725" y="3345675"/>
              <a:ext cx="9150" cy="19425"/>
            </a:xfrm>
            <a:custGeom>
              <a:avLst/>
              <a:gdLst/>
              <a:ahLst/>
              <a:cxnLst/>
              <a:rect l="l" t="t" r="r" b="b"/>
              <a:pathLst>
                <a:path w="366" h="777" extrusionOk="0">
                  <a:moveTo>
                    <a:pt x="1" y="0"/>
                  </a:moveTo>
                  <a:lnTo>
                    <a:pt x="1" y="0"/>
                  </a:lnTo>
                  <a:cubicBezTo>
                    <a:pt x="115" y="251"/>
                    <a:pt x="206" y="525"/>
                    <a:pt x="297" y="776"/>
                  </a:cubicBezTo>
                  <a:cubicBezTo>
                    <a:pt x="320" y="776"/>
                    <a:pt x="343" y="753"/>
                    <a:pt x="366" y="753"/>
                  </a:cubicBezTo>
                  <a:cubicBezTo>
                    <a:pt x="297" y="479"/>
                    <a:pt x="274" y="18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8"/>
            <p:cNvSpPr/>
            <p:nvPr/>
          </p:nvSpPr>
          <p:spPr>
            <a:xfrm>
              <a:off x="6038025" y="3327975"/>
              <a:ext cx="8000" cy="8575"/>
            </a:xfrm>
            <a:custGeom>
              <a:avLst/>
              <a:gdLst/>
              <a:ahLst/>
              <a:cxnLst/>
              <a:rect l="l" t="t" r="r" b="b"/>
              <a:pathLst>
                <a:path w="320" h="343" extrusionOk="0">
                  <a:moveTo>
                    <a:pt x="320" y="0"/>
                  </a:moveTo>
                  <a:lnTo>
                    <a:pt x="0" y="320"/>
                  </a:lnTo>
                  <a:lnTo>
                    <a:pt x="23" y="343"/>
                  </a:lnTo>
                  <a:cubicBezTo>
                    <a:pt x="115" y="229"/>
                    <a:pt x="229" y="115"/>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8"/>
            <p:cNvSpPr/>
            <p:nvPr/>
          </p:nvSpPr>
          <p:spPr>
            <a:xfrm>
              <a:off x="5685950" y="3373050"/>
              <a:ext cx="6875" cy="5175"/>
            </a:xfrm>
            <a:custGeom>
              <a:avLst/>
              <a:gdLst/>
              <a:ahLst/>
              <a:cxnLst/>
              <a:rect l="l" t="t" r="r" b="b"/>
              <a:pathLst>
                <a:path w="275" h="207" extrusionOk="0">
                  <a:moveTo>
                    <a:pt x="46" y="1"/>
                  </a:moveTo>
                  <a:cubicBezTo>
                    <a:pt x="46" y="23"/>
                    <a:pt x="23" y="69"/>
                    <a:pt x="0" y="92"/>
                  </a:cubicBezTo>
                  <a:lnTo>
                    <a:pt x="228" y="206"/>
                  </a:lnTo>
                  <a:cubicBezTo>
                    <a:pt x="251" y="160"/>
                    <a:pt x="251" y="138"/>
                    <a:pt x="274" y="115"/>
                  </a:cubicBezTo>
                  <a:cubicBezTo>
                    <a:pt x="206" y="69"/>
                    <a:pt x="137" y="4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8"/>
            <p:cNvSpPr/>
            <p:nvPr/>
          </p:nvSpPr>
          <p:spPr>
            <a:xfrm>
              <a:off x="5834875" y="3339950"/>
              <a:ext cx="5725" cy="3450"/>
            </a:xfrm>
            <a:custGeom>
              <a:avLst/>
              <a:gdLst/>
              <a:ahLst/>
              <a:cxnLst/>
              <a:rect l="l" t="t" r="r" b="b"/>
              <a:pathLst>
                <a:path w="229" h="138" extrusionOk="0">
                  <a:moveTo>
                    <a:pt x="1" y="1"/>
                  </a:moveTo>
                  <a:cubicBezTo>
                    <a:pt x="1" y="46"/>
                    <a:pt x="1" y="69"/>
                    <a:pt x="1" y="92"/>
                  </a:cubicBezTo>
                  <a:cubicBezTo>
                    <a:pt x="69" y="115"/>
                    <a:pt x="138" y="115"/>
                    <a:pt x="206" y="138"/>
                  </a:cubicBezTo>
                  <a:cubicBezTo>
                    <a:pt x="206" y="115"/>
                    <a:pt x="206" y="92"/>
                    <a:pt x="229" y="69"/>
                  </a:cubicBezTo>
                  <a:cubicBezTo>
                    <a:pt x="138" y="46"/>
                    <a:pt x="69"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38"/>
            <p:cNvSpPr/>
            <p:nvPr/>
          </p:nvSpPr>
          <p:spPr>
            <a:xfrm>
              <a:off x="5826325" y="3346225"/>
              <a:ext cx="5150" cy="600"/>
            </a:xfrm>
            <a:custGeom>
              <a:avLst/>
              <a:gdLst/>
              <a:ahLst/>
              <a:cxnLst/>
              <a:rect l="l" t="t" r="r" b="b"/>
              <a:pathLst>
                <a:path w="206" h="24" extrusionOk="0">
                  <a:moveTo>
                    <a:pt x="0" y="1"/>
                  </a:moveTo>
                  <a:cubicBezTo>
                    <a:pt x="0" y="1"/>
                    <a:pt x="0" y="24"/>
                    <a:pt x="0" y="24"/>
                  </a:cubicBezTo>
                  <a:cubicBezTo>
                    <a:pt x="69" y="24"/>
                    <a:pt x="137"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38"/>
            <p:cNvSpPr/>
            <p:nvPr/>
          </p:nvSpPr>
          <p:spPr>
            <a:xfrm>
              <a:off x="5824600" y="3349075"/>
              <a:ext cx="1175" cy="1750"/>
            </a:xfrm>
            <a:custGeom>
              <a:avLst/>
              <a:gdLst/>
              <a:ahLst/>
              <a:cxnLst/>
              <a:rect l="l" t="t" r="r" b="b"/>
              <a:pathLst>
                <a:path w="47" h="70" extrusionOk="0">
                  <a:moveTo>
                    <a:pt x="24" y="1"/>
                  </a:moveTo>
                  <a:cubicBezTo>
                    <a:pt x="24" y="24"/>
                    <a:pt x="24" y="47"/>
                    <a:pt x="1" y="47"/>
                  </a:cubicBezTo>
                  <a:cubicBezTo>
                    <a:pt x="24" y="69"/>
                    <a:pt x="24" y="69"/>
                    <a:pt x="24" y="69"/>
                  </a:cubicBezTo>
                  <a:cubicBezTo>
                    <a:pt x="46" y="47"/>
                    <a:pt x="46" y="24"/>
                    <a:pt x="46" y="24"/>
                  </a:cubicBezTo>
                  <a:cubicBezTo>
                    <a:pt x="46" y="24"/>
                    <a:pt x="24"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8"/>
            <p:cNvSpPr/>
            <p:nvPr/>
          </p:nvSpPr>
          <p:spPr>
            <a:xfrm>
              <a:off x="6036875" y="3335950"/>
              <a:ext cx="1750" cy="2325"/>
            </a:xfrm>
            <a:custGeom>
              <a:avLst/>
              <a:gdLst/>
              <a:ahLst/>
              <a:cxnLst/>
              <a:rect l="l" t="t" r="r" b="b"/>
              <a:pathLst>
                <a:path w="70" h="93" extrusionOk="0">
                  <a:moveTo>
                    <a:pt x="46" y="1"/>
                  </a:moveTo>
                  <a:cubicBezTo>
                    <a:pt x="24" y="24"/>
                    <a:pt x="1" y="47"/>
                    <a:pt x="1" y="69"/>
                  </a:cubicBezTo>
                  <a:lnTo>
                    <a:pt x="1" y="92"/>
                  </a:lnTo>
                  <a:cubicBezTo>
                    <a:pt x="24" y="69"/>
                    <a:pt x="46" y="47"/>
                    <a:pt x="69" y="24"/>
                  </a:cubicBezTo>
                  <a:lnTo>
                    <a:pt x="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8"/>
            <p:cNvSpPr/>
            <p:nvPr/>
          </p:nvSpPr>
          <p:spPr>
            <a:xfrm>
              <a:off x="5886225" y="3371900"/>
              <a:ext cx="600" cy="600"/>
            </a:xfrm>
            <a:custGeom>
              <a:avLst/>
              <a:gdLst/>
              <a:ahLst/>
              <a:cxnLst/>
              <a:rect l="l" t="t" r="r" b="b"/>
              <a:pathLst>
                <a:path w="24" h="24" extrusionOk="0">
                  <a:moveTo>
                    <a:pt x="1" y="1"/>
                  </a:moveTo>
                  <a:lnTo>
                    <a:pt x="24"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8"/>
            <p:cNvSpPr/>
            <p:nvPr/>
          </p:nvSpPr>
          <p:spPr>
            <a:xfrm>
              <a:off x="5884525" y="3374200"/>
              <a:ext cx="25" cy="600"/>
            </a:xfrm>
            <a:custGeom>
              <a:avLst/>
              <a:gdLst/>
              <a:ahLst/>
              <a:cxnLst/>
              <a:rect l="l" t="t" r="r" b="b"/>
              <a:pathLst>
                <a:path w="1" h="24" extrusionOk="0">
                  <a:moveTo>
                    <a:pt x="0" y="0"/>
                  </a:moveTo>
                  <a:lnTo>
                    <a:pt x="0" y="2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8"/>
            <p:cNvSpPr/>
            <p:nvPr/>
          </p:nvSpPr>
          <p:spPr>
            <a:xfrm>
              <a:off x="5884525" y="3371900"/>
              <a:ext cx="2300" cy="2325"/>
            </a:xfrm>
            <a:custGeom>
              <a:avLst/>
              <a:gdLst/>
              <a:ahLst/>
              <a:cxnLst/>
              <a:rect l="l" t="t" r="r" b="b"/>
              <a:pathLst>
                <a:path w="92" h="93" extrusionOk="0">
                  <a:moveTo>
                    <a:pt x="69" y="1"/>
                  </a:moveTo>
                  <a:cubicBezTo>
                    <a:pt x="46" y="24"/>
                    <a:pt x="23" y="69"/>
                    <a:pt x="0" y="92"/>
                  </a:cubicBezTo>
                  <a:cubicBezTo>
                    <a:pt x="23" y="69"/>
                    <a:pt x="46" y="47"/>
                    <a:pt x="92" y="2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8"/>
            <p:cNvSpPr/>
            <p:nvPr/>
          </p:nvSpPr>
          <p:spPr>
            <a:xfrm>
              <a:off x="5985525" y="3394725"/>
              <a:ext cx="600" cy="600"/>
            </a:xfrm>
            <a:custGeom>
              <a:avLst/>
              <a:gdLst/>
              <a:ahLst/>
              <a:cxnLst/>
              <a:rect l="l" t="t" r="r" b="b"/>
              <a:pathLst>
                <a:path w="24" h="24" extrusionOk="0">
                  <a:moveTo>
                    <a:pt x="23" y="24"/>
                  </a:moveTo>
                  <a:lnTo>
                    <a:pt x="0" y="1"/>
                  </a:lnTo>
                  <a:lnTo>
                    <a:pt x="23"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4" name="Google Shape;1504;p38"/>
          <p:cNvSpPr/>
          <p:nvPr/>
        </p:nvSpPr>
        <p:spPr>
          <a:xfrm>
            <a:off x="172550" y="3897338"/>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38"/>
          <p:cNvSpPr/>
          <p:nvPr/>
        </p:nvSpPr>
        <p:spPr>
          <a:xfrm>
            <a:off x="172550" y="464463"/>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Numbers and text">
  <p:cSld name="CUSTOM_6">
    <p:spTree>
      <p:nvGrpSpPr>
        <p:cNvPr id="1" name="Shape 1540"/>
        <p:cNvGrpSpPr/>
        <p:nvPr/>
      </p:nvGrpSpPr>
      <p:grpSpPr>
        <a:xfrm>
          <a:off x="0" y="0"/>
          <a:ext cx="0" cy="0"/>
          <a:chOff x="0" y="0"/>
          <a:chExt cx="0" cy="0"/>
        </a:xfrm>
      </p:grpSpPr>
      <p:sp>
        <p:nvSpPr>
          <p:cNvPr id="1541" name="Google Shape;1541;p40"/>
          <p:cNvSpPr txBox="1">
            <a:spLocks noGrp="1"/>
          </p:cNvSpPr>
          <p:nvPr>
            <p:ph type="subTitle" idx="1"/>
          </p:nvPr>
        </p:nvSpPr>
        <p:spPr>
          <a:xfrm>
            <a:off x="703275" y="4039750"/>
            <a:ext cx="1950600" cy="531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542" name="Google Shape;1542;p40"/>
          <p:cNvSpPr txBox="1">
            <a:spLocks noGrp="1"/>
          </p:cNvSpPr>
          <p:nvPr>
            <p:ph type="title" hasCustomPrompt="1"/>
          </p:nvPr>
        </p:nvSpPr>
        <p:spPr>
          <a:xfrm>
            <a:off x="778875" y="2899936"/>
            <a:ext cx="1799400" cy="901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0"/>
              <a:buNone/>
              <a:defRPr sz="4900">
                <a:solidFill>
                  <a:schemeClr val="lt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543" name="Google Shape;1543;p40"/>
          <p:cNvSpPr txBox="1">
            <a:spLocks noGrp="1"/>
          </p:cNvSpPr>
          <p:nvPr>
            <p:ph type="subTitle" idx="2"/>
          </p:nvPr>
        </p:nvSpPr>
        <p:spPr>
          <a:xfrm>
            <a:off x="2672725" y="2878353"/>
            <a:ext cx="1950600" cy="531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544" name="Google Shape;1544;p40"/>
          <p:cNvSpPr txBox="1">
            <a:spLocks noGrp="1"/>
          </p:cNvSpPr>
          <p:nvPr>
            <p:ph type="title" idx="3" hasCustomPrompt="1"/>
          </p:nvPr>
        </p:nvSpPr>
        <p:spPr>
          <a:xfrm>
            <a:off x="2748325" y="1743393"/>
            <a:ext cx="1799400" cy="901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0"/>
              <a:buNone/>
              <a:defRPr sz="4900">
                <a:solidFill>
                  <a:schemeClr val="lt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545" name="Google Shape;1545;p40"/>
          <p:cNvSpPr txBox="1">
            <a:spLocks noGrp="1"/>
          </p:cNvSpPr>
          <p:nvPr>
            <p:ph type="subTitle" idx="4"/>
          </p:nvPr>
        </p:nvSpPr>
        <p:spPr>
          <a:xfrm>
            <a:off x="4642175" y="1716956"/>
            <a:ext cx="1950600" cy="531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546" name="Google Shape;1546;p40"/>
          <p:cNvSpPr txBox="1">
            <a:spLocks noGrp="1"/>
          </p:cNvSpPr>
          <p:nvPr>
            <p:ph type="title" idx="5" hasCustomPrompt="1"/>
          </p:nvPr>
        </p:nvSpPr>
        <p:spPr>
          <a:xfrm>
            <a:off x="4717775" y="586849"/>
            <a:ext cx="1799400" cy="901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0"/>
              <a:buNone/>
              <a:defRPr sz="4900">
                <a:solidFill>
                  <a:schemeClr val="lt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547" name="Google Shape;1547;p40"/>
          <p:cNvSpPr/>
          <p:nvPr/>
        </p:nvSpPr>
        <p:spPr>
          <a:xfrm>
            <a:off x="5715975" y="304485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40"/>
          <p:cNvSpPr/>
          <p:nvPr/>
        </p:nvSpPr>
        <p:spPr>
          <a:xfrm>
            <a:off x="8530450" y="22183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9" name="Google Shape;1549;p40"/>
          <p:cNvGrpSpPr/>
          <p:nvPr/>
        </p:nvGrpSpPr>
        <p:grpSpPr>
          <a:xfrm>
            <a:off x="2748325" y="327169"/>
            <a:ext cx="1382100" cy="789295"/>
            <a:chOff x="275025" y="537489"/>
            <a:chExt cx="1626574" cy="928910"/>
          </a:xfrm>
        </p:grpSpPr>
        <p:sp>
          <p:nvSpPr>
            <p:cNvPr id="1550" name="Google Shape;1550;p40"/>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40"/>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40"/>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40"/>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40"/>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40"/>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40"/>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40"/>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40"/>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40"/>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40"/>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40"/>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2" name="Google Shape;1562;p40"/>
          <p:cNvSpPr/>
          <p:nvPr/>
        </p:nvSpPr>
        <p:spPr>
          <a:xfrm rot="1416814" flipH="1">
            <a:off x="3795368" y="4042897"/>
            <a:ext cx="1317477" cy="940369"/>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Numbers and text 1">
  <p:cSld name="CUSTOM_6_1">
    <p:spTree>
      <p:nvGrpSpPr>
        <p:cNvPr id="1" name="Shape 1563"/>
        <p:cNvGrpSpPr/>
        <p:nvPr/>
      </p:nvGrpSpPr>
      <p:grpSpPr>
        <a:xfrm>
          <a:off x="0" y="0"/>
          <a:ext cx="0" cy="0"/>
          <a:chOff x="0" y="0"/>
          <a:chExt cx="0" cy="0"/>
        </a:xfrm>
      </p:grpSpPr>
      <p:sp>
        <p:nvSpPr>
          <p:cNvPr id="1564" name="Google Shape;1564;p41"/>
          <p:cNvSpPr txBox="1">
            <a:spLocks noGrp="1"/>
          </p:cNvSpPr>
          <p:nvPr>
            <p:ph type="subTitle" idx="1"/>
          </p:nvPr>
        </p:nvSpPr>
        <p:spPr>
          <a:xfrm>
            <a:off x="858675" y="3945051"/>
            <a:ext cx="2226600" cy="584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565" name="Google Shape;1565;p41"/>
          <p:cNvSpPr txBox="1">
            <a:spLocks noGrp="1"/>
          </p:cNvSpPr>
          <p:nvPr>
            <p:ph type="title" hasCustomPrompt="1"/>
          </p:nvPr>
        </p:nvSpPr>
        <p:spPr>
          <a:xfrm>
            <a:off x="1072277" y="1769650"/>
            <a:ext cx="1799400" cy="977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0"/>
              <a:buNone/>
              <a:defRPr sz="44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566" name="Google Shape;1566;p41"/>
          <p:cNvSpPr txBox="1">
            <a:spLocks noGrp="1"/>
          </p:cNvSpPr>
          <p:nvPr>
            <p:ph type="subTitle" idx="2"/>
          </p:nvPr>
        </p:nvSpPr>
        <p:spPr>
          <a:xfrm>
            <a:off x="3458698" y="3945051"/>
            <a:ext cx="2226600" cy="584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567" name="Google Shape;1567;p41"/>
          <p:cNvSpPr txBox="1">
            <a:spLocks noGrp="1"/>
          </p:cNvSpPr>
          <p:nvPr>
            <p:ph type="title" idx="3" hasCustomPrompt="1"/>
          </p:nvPr>
        </p:nvSpPr>
        <p:spPr>
          <a:xfrm>
            <a:off x="3672300" y="1769650"/>
            <a:ext cx="1799400" cy="977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0"/>
              <a:buNone/>
              <a:defRPr sz="44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568" name="Google Shape;1568;p41"/>
          <p:cNvSpPr txBox="1">
            <a:spLocks noGrp="1"/>
          </p:cNvSpPr>
          <p:nvPr>
            <p:ph type="subTitle" idx="4"/>
          </p:nvPr>
        </p:nvSpPr>
        <p:spPr>
          <a:xfrm>
            <a:off x="6058775" y="3945051"/>
            <a:ext cx="2226600" cy="584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569" name="Google Shape;1569;p41"/>
          <p:cNvSpPr txBox="1">
            <a:spLocks noGrp="1"/>
          </p:cNvSpPr>
          <p:nvPr>
            <p:ph type="title" idx="5" hasCustomPrompt="1"/>
          </p:nvPr>
        </p:nvSpPr>
        <p:spPr>
          <a:xfrm>
            <a:off x="6272378" y="1769650"/>
            <a:ext cx="1799400" cy="977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0"/>
              <a:buNone/>
              <a:defRPr sz="44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570" name="Google Shape;1570;p41"/>
          <p:cNvSpPr txBox="1">
            <a:spLocks noGrp="1"/>
          </p:cNvSpPr>
          <p:nvPr>
            <p:ph type="title" idx="6"/>
          </p:nvPr>
        </p:nvSpPr>
        <p:spPr>
          <a:xfrm>
            <a:off x="974625" y="3287565"/>
            <a:ext cx="1994700" cy="316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571" name="Google Shape;1571;p41"/>
          <p:cNvSpPr txBox="1">
            <a:spLocks noGrp="1"/>
          </p:cNvSpPr>
          <p:nvPr>
            <p:ph type="title" idx="7"/>
          </p:nvPr>
        </p:nvSpPr>
        <p:spPr>
          <a:xfrm>
            <a:off x="3574650" y="3287565"/>
            <a:ext cx="1994700" cy="316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572" name="Google Shape;1572;p41"/>
          <p:cNvSpPr txBox="1">
            <a:spLocks noGrp="1"/>
          </p:cNvSpPr>
          <p:nvPr>
            <p:ph type="title" idx="8"/>
          </p:nvPr>
        </p:nvSpPr>
        <p:spPr>
          <a:xfrm>
            <a:off x="6174728" y="3287565"/>
            <a:ext cx="1994700" cy="316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573" name="Google Shape;1573;p41"/>
          <p:cNvSpPr txBox="1">
            <a:spLocks noGrp="1"/>
          </p:cNvSpPr>
          <p:nvPr>
            <p:ph type="title" idx="9"/>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6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574" name="Google Shape;1574;p41"/>
          <p:cNvSpPr/>
          <p:nvPr/>
        </p:nvSpPr>
        <p:spPr>
          <a:xfrm>
            <a:off x="5833825" y="15747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41"/>
          <p:cNvSpPr/>
          <p:nvPr/>
        </p:nvSpPr>
        <p:spPr>
          <a:xfrm>
            <a:off x="3085275" y="288605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41"/>
          <p:cNvSpPr/>
          <p:nvPr/>
        </p:nvSpPr>
        <p:spPr>
          <a:xfrm>
            <a:off x="456975" y="16815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7" name="Google Shape;1577;p41"/>
          <p:cNvGrpSpPr/>
          <p:nvPr/>
        </p:nvGrpSpPr>
        <p:grpSpPr>
          <a:xfrm>
            <a:off x="7050175" y="297394"/>
            <a:ext cx="1382100" cy="789295"/>
            <a:chOff x="275025" y="537489"/>
            <a:chExt cx="1626574" cy="928910"/>
          </a:xfrm>
        </p:grpSpPr>
        <p:sp>
          <p:nvSpPr>
            <p:cNvPr id="1578" name="Google Shape;1578;p41"/>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41"/>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41"/>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41"/>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41"/>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41"/>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41"/>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41"/>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41"/>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41"/>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41"/>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41"/>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0" name="Google Shape;1590;p41"/>
          <p:cNvSpPr/>
          <p:nvPr/>
        </p:nvSpPr>
        <p:spPr>
          <a:xfrm rot="1416814" flipH="1">
            <a:off x="8185318" y="2048885"/>
            <a:ext cx="1317477" cy="940369"/>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41"/>
          <p:cNvSpPr/>
          <p:nvPr/>
        </p:nvSpPr>
        <p:spPr>
          <a:xfrm rot="-5161729">
            <a:off x="-65042" y="4138420"/>
            <a:ext cx="1283619" cy="916202"/>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Numbers and text 2">
  <p:cSld name="CUSTOM_6_1_1">
    <p:spTree>
      <p:nvGrpSpPr>
        <p:cNvPr id="1" name="Shape 1592"/>
        <p:cNvGrpSpPr/>
        <p:nvPr/>
      </p:nvGrpSpPr>
      <p:grpSpPr>
        <a:xfrm>
          <a:off x="0" y="0"/>
          <a:ext cx="0" cy="0"/>
          <a:chOff x="0" y="0"/>
          <a:chExt cx="0" cy="0"/>
        </a:xfrm>
      </p:grpSpPr>
      <p:sp>
        <p:nvSpPr>
          <p:cNvPr id="1593" name="Google Shape;1593;p42"/>
          <p:cNvSpPr txBox="1">
            <a:spLocks noGrp="1"/>
          </p:cNvSpPr>
          <p:nvPr>
            <p:ph type="title" hasCustomPrompt="1"/>
          </p:nvPr>
        </p:nvSpPr>
        <p:spPr>
          <a:xfrm>
            <a:off x="764738" y="1258525"/>
            <a:ext cx="3551100" cy="19635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2000"/>
              <a:buNone/>
              <a:defRPr sz="11400">
                <a:solidFill>
                  <a:schemeClr val="lt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594" name="Google Shape;1594;p42"/>
          <p:cNvSpPr txBox="1">
            <a:spLocks noGrp="1"/>
          </p:cNvSpPr>
          <p:nvPr>
            <p:ph type="subTitle" idx="1"/>
          </p:nvPr>
        </p:nvSpPr>
        <p:spPr>
          <a:xfrm>
            <a:off x="764738" y="3304625"/>
            <a:ext cx="3551100" cy="351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595" name="Google Shape;1595;p42"/>
          <p:cNvSpPr txBox="1">
            <a:spLocks noGrp="1"/>
          </p:cNvSpPr>
          <p:nvPr>
            <p:ph type="title" idx="2" hasCustomPrompt="1"/>
          </p:nvPr>
        </p:nvSpPr>
        <p:spPr>
          <a:xfrm>
            <a:off x="4828163" y="1258525"/>
            <a:ext cx="3551100" cy="1963500"/>
          </a:xfrm>
          <a:prstGeom prst="rect">
            <a:avLst/>
          </a:prstGeom>
        </p:spPr>
        <p:txBody>
          <a:bodyPr spcFirstLastPara="1" wrap="square" lIns="91425" tIns="91425" rIns="91425" bIns="91425" anchor="b" anchorCtr="0">
            <a:noAutofit/>
          </a:bodyPr>
          <a:lstStyle>
            <a:lvl1pPr lvl="0" algn="ctr" rtl="0">
              <a:spcBef>
                <a:spcPts val="0"/>
              </a:spcBef>
              <a:spcAft>
                <a:spcPts val="0"/>
              </a:spcAft>
              <a:buSzPts val="12000"/>
              <a:buNone/>
              <a:defRPr sz="11400">
                <a:solidFill>
                  <a:schemeClr val="lt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596" name="Google Shape;1596;p42"/>
          <p:cNvSpPr txBox="1">
            <a:spLocks noGrp="1"/>
          </p:cNvSpPr>
          <p:nvPr>
            <p:ph type="subTitle" idx="3"/>
          </p:nvPr>
        </p:nvSpPr>
        <p:spPr>
          <a:xfrm>
            <a:off x="4828163" y="3304625"/>
            <a:ext cx="3551100" cy="351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grpSp>
        <p:nvGrpSpPr>
          <p:cNvPr id="1597" name="Google Shape;1597;p42"/>
          <p:cNvGrpSpPr/>
          <p:nvPr/>
        </p:nvGrpSpPr>
        <p:grpSpPr>
          <a:xfrm>
            <a:off x="200375" y="239134"/>
            <a:ext cx="1018976" cy="601770"/>
            <a:chOff x="-470575" y="2279200"/>
            <a:chExt cx="1105300" cy="652750"/>
          </a:xfrm>
        </p:grpSpPr>
        <p:sp>
          <p:nvSpPr>
            <p:cNvPr id="1598" name="Google Shape;1598;p42"/>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42"/>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42"/>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42"/>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42"/>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42"/>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 name="Google Shape;1604;p42"/>
          <p:cNvGrpSpPr/>
          <p:nvPr/>
        </p:nvGrpSpPr>
        <p:grpSpPr>
          <a:xfrm>
            <a:off x="3930380" y="4224610"/>
            <a:ext cx="1283143" cy="757777"/>
            <a:chOff x="-470575" y="2279200"/>
            <a:chExt cx="1105300" cy="652750"/>
          </a:xfrm>
        </p:grpSpPr>
        <p:sp>
          <p:nvSpPr>
            <p:cNvPr id="1605" name="Google Shape;1605;p42"/>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42"/>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42"/>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42"/>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42"/>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42"/>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 name="Google Shape;1611;p42"/>
          <p:cNvGrpSpPr/>
          <p:nvPr/>
        </p:nvGrpSpPr>
        <p:grpSpPr>
          <a:xfrm>
            <a:off x="-180236" y="4060013"/>
            <a:ext cx="1626587" cy="1815964"/>
            <a:chOff x="5605475" y="3306175"/>
            <a:chExt cx="598450" cy="668125"/>
          </a:xfrm>
        </p:grpSpPr>
        <p:sp>
          <p:nvSpPr>
            <p:cNvPr id="1612" name="Google Shape;1612;p42"/>
            <p:cNvSpPr/>
            <p:nvPr/>
          </p:nvSpPr>
          <p:spPr>
            <a:xfrm>
              <a:off x="5605475" y="3306175"/>
              <a:ext cx="598450" cy="668125"/>
            </a:xfrm>
            <a:custGeom>
              <a:avLst/>
              <a:gdLst/>
              <a:ahLst/>
              <a:cxnLst/>
              <a:rect l="l" t="t" r="r" b="b"/>
              <a:pathLst>
                <a:path w="23938" h="26725" extrusionOk="0">
                  <a:moveTo>
                    <a:pt x="17462" y="941"/>
                  </a:moveTo>
                  <a:cubicBezTo>
                    <a:pt x="17461" y="949"/>
                    <a:pt x="17459" y="958"/>
                    <a:pt x="17457" y="966"/>
                  </a:cubicBezTo>
                  <a:lnTo>
                    <a:pt x="17457" y="966"/>
                  </a:lnTo>
                  <a:cubicBezTo>
                    <a:pt x="17459" y="965"/>
                    <a:pt x="17460" y="965"/>
                    <a:pt x="17462" y="964"/>
                  </a:cubicBezTo>
                  <a:lnTo>
                    <a:pt x="17462" y="941"/>
                  </a:lnTo>
                  <a:close/>
                  <a:moveTo>
                    <a:pt x="15773" y="279"/>
                  </a:moveTo>
                  <a:cubicBezTo>
                    <a:pt x="15819" y="325"/>
                    <a:pt x="15887" y="347"/>
                    <a:pt x="15910" y="393"/>
                  </a:cubicBezTo>
                  <a:cubicBezTo>
                    <a:pt x="16184" y="690"/>
                    <a:pt x="16458" y="1009"/>
                    <a:pt x="16663" y="1375"/>
                  </a:cubicBezTo>
                  <a:cubicBezTo>
                    <a:pt x="16823" y="1671"/>
                    <a:pt x="16823" y="1945"/>
                    <a:pt x="16686" y="2242"/>
                  </a:cubicBezTo>
                  <a:cubicBezTo>
                    <a:pt x="16610" y="2432"/>
                    <a:pt x="16502" y="2527"/>
                    <a:pt x="16323" y="2527"/>
                  </a:cubicBezTo>
                  <a:cubicBezTo>
                    <a:pt x="16291" y="2527"/>
                    <a:pt x="16258" y="2524"/>
                    <a:pt x="16221" y="2518"/>
                  </a:cubicBezTo>
                  <a:lnTo>
                    <a:pt x="16221" y="2518"/>
                  </a:lnTo>
                  <a:cubicBezTo>
                    <a:pt x="16066" y="2137"/>
                    <a:pt x="15953" y="1757"/>
                    <a:pt x="15773" y="1420"/>
                  </a:cubicBezTo>
                  <a:cubicBezTo>
                    <a:pt x="15568" y="1032"/>
                    <a:pt x="15522" y="667"/>
                    <a:pt x="15773" y="279"/>
                  </a:cubicBezTo>
                  <a:close/>
                  <a:moveTo>
                    <a:pt x="14860" y="1417"/>
                  </a:moveTo>
                  <a:cubicBezTo>
                    <a:pt x="14910" y="1417"/>
                    <a:pt x="14958" y="1430"/>
                    <a:pt x="14997" y="1443"/>
                  </a:cubicBezTo>
                  <a:cubicBezTo>
                    <a:pt x="15408" y="1557"/>
                    <a:pt x="15842" y="2151"/>
                    <a:pt x="15819" y="2630"/>
                  </a:cubicBezTo>
                  <a:cubicBezTo>
                    <a:pt x="15690" y="2614"/>
                    <a:pt x="15549" y="2598"/>
                    <a:pt x="15413" y="2598"/>
                  </a:cubicBezTo>
                  <a:cubicBezTo>
                    <a:pt x="15357" y="2598"/>
                    <a:pt x="15302" y="2600"/>
                    <a:pt x="15248" y="2607"/>
                  </a:cubicBezTo>
                  <a:cubicBezTo>
                    <a:pt x="15227" y="2609"/>
                    <a:pt x="15207" y="2610"/>
                    <a:pt x="15187" y="2610"/>
                  </a:cubicBezTo>
                  <a:cubicBezTo>
                    <a:pt x="14977" y="2610"/>
                    <a:pt x="14838" y="2502"/>
                    <a:pt x="14754" y="2285"/>
                  </a:cubicBezTo>
                  <a:lnTo>
                    <a:pt x="14754" y="2285"/>
                  </a:lnTo>
                  <a:cubicBezTo>
                    <a:pt x="14823" y="2265"/>
                    <a:pt x="14925" y="2261"/>
                    <a:pt x="14837" y="2173"/>
                  </a:cubicBezTo>
                  <a:cubicBezTo>
                    <a:pt x="14769" y="2105"/>
                    <a:pt x="14655" y="2082"/>
                    <a:pt x="14609" y="2014"/>
                  </a:cubicBezTo>
                  <a:cubicBezTo>
                    <a:pt x="14518" y="1900"/>
                    <a:pt x="14449" y="1763"/>
                    <a:pt x="14472" y="1648"/>
                  </a:cubicBezTo>
                  <a:cubicBezTo>
                    <a:pt x="14495" y="1557"/>
                    <a:pt x="14655" y="1489"/>
                    <a:pt x="14746" y="1443"/>
                  </a:cubicBezTo>
                  <a:cubicBezTo>
                    <a:pt x="14785" y="1424"/>
                    <a:pt x="14823" y="1417"/>
                    <a:pt x="14860" y="1417"/>
                  </a:cubicBezTo>
                  <a:close/>
                  <a:moveTo>
                    <a:pt x="16221" y="2551"/>
                  </a:moveTo>
                  <a:cubicBezTo>
                    <a:pt x="16231" y="2583"/>
                    <a:pt x="16235" y="2613"/>
                    <a:pt x="16252" y="2630"/>
                  </a:cubicBezTo>
                  <a:lnTo>
                    <a:pt x="16207" y="2630"/>
                  </a:lnTo>
                  <a:cubicBezTo>
                    <a:pt x="16207" y="2611"/>
                    <a:pt x="16207" y="2575"/>
                    <a:pt x="16221" y="2551"/>
                  </a:cubicBezTo>
                  <a:close/>
                  <a:moveTo>
                    <a:pt x="17791" y="2988"/>
                  </a:moveTo>
                  <a:cubicBezTo>
                    <a:pt x="18396" y="2988"/>
                    <a:pt x="18726" y="3225"/>
                    <a:pt x="18991" y="3771"/>
                  </a:cubicBezTo>
                  <a:cubicBezTo>
                    <a:pt x="18877" y="3703"/>
                    <a:pt x="18809" y="3680"/>
                    <a:pt x="18786" y="3611"/>
                  </a:cubicBezTo>
                  <a:cubicBezTo>
                    <a:pt x="18626" y="3338"/>
                    <a:pt x="18352" y="3338"/>
                    <a:pt x="18078" y="3338"/>
                  </a:cubicBezTo>
                  <a:cubicBezTo>
                    <a:pt x="17782" y="3360"/>
                    <a:pt x="17485" y="3383"/>
                    <a:pt x="17188" y="3406"/>
                  </a:cubicBezTo>
                  <a:cubicBezTo>
                    <a:pt x="17168" y="3408"/>
                    <a:pt x="17148" y="3409"/>
                    <a:pt x="17129" y="3409"/>
                  </a:cubicBezTo>
                  <a:cubicBezTo>
                    <a:pt x="16956" y="3409"/>
                    <a:pt x="16837" y="3317"/>
                    <a:pt x="16755" y="3132"/>
                  </a:cubicBezTo>
                  <a:cubicBezTo>
                    <a:pt x="17173" y="3038"/>
                    <a:pt x="17511" y="2988"/>
                    <a:pt x="17791" y="2988"/>
                  </a:cubicBezTo>
                  <a:close/>
                  <a:moveTo>
                    <a:pt x="5275" y="1274"/>
                  </a:moveTo>
                  <a:cubicBezTo>
                    <a:pt x="5336" y="1274"/>
                    <a:pt x="5388" y="1315"/>
                    <a:pt x="5456" y="1397"/>
                  </a:cubicBezTo>
                  <a:cubicBezTo>
                    <a:pt x="5639" y="1694"/>
                    <a:pt x="5593" y="1991"/>
                    <a:pt x="5662" y="2333"/>
                  </a:cubicBezTo>
                  <a:cubicBezTo>
                    <a:pt x="5593" y="2813"/>
                    <a:pt x="5502" y="3292"/>
                    <a:pt x="5410" y="3794"/>
                  </a:cubicBezTo>
                  <a:cubicBezTo>
                    <a:pt x="5410" y="3840"/>
                    <a:pt x="5388" y="3908"/>
                    <a:pt x="5342" y="3931"/>
                  </a:cubicBezTo>
                  <a:cubicBezTo>
                    <a:pt x="5273" y="3999"/>
                    <a:pt x="5182" y="4068"/>
                    <a:pt x="5114" y="4068"/>
                  </a:cubicBezTo>
                  <a:cubicBezTo>
                    <a:pt x="5045" y="4045"/>
                    <a:pt x="4931" y="3954"/>
                    <a:pt x="4885" y="3885"/>
                  </a:cubicBezTo>
                  <a:cubicBezTo>
                    <a:pt x="4817" y="3748"/>
                    <a:pt x="4771" y="3611"/>
                    <a:pt x="4726" y="3475"/>
                  </a:cubicBezTo>
                  <a:cubicBezTo>
                    <a:pt x="4612" y="3201"/>
                    <a:pt x="4475" y="2950"/>
                    <a:pt x="4360" y="2676"/>
                  </a:cubicBezTo>
                  <a:cubicBezTo>
                    <a:pt x="4292" y="2539"/>
                    <a:pt x="4315" y="2447"/>
                    <a:pt x="4429" y="2310"/>
                  </a:cubicBezTo>
                  <a:cubicBezTo>
                    <a:pt x="4543" y="2196"/>
                    <a:pt x="4612" y="2037"/>
                    <a:pt x="4680" y="1877"/>
                  </a:cubicBezTo>
                  <a:cubicBezTo>
                    <a:pt x="4771" y="1626"/>
                    <a:pt x="4931" y="1466"/>
                    <a:pt x="5137" y="1329"/>
                  </a:cubicBezTo>
                  <a:cubicBezTo>
                    <a:pt x="5191" y="1292"/>
                    <a:pt x="5235" y="1274"/>
                    <a:pt x="5275" y="1274"/>
                  </a:cubicBezTo>
                  <a:close/>
                  <a:moveTo>
                    <a:pt x="15709" y="2740"/>
                  </a:moveTo>
                  <a:cubicBezTo>
                    <a:pt x="15827" y="2740"/>
                    <a:pt x="15930" y="2815"/>
                    <a:pt x="15910" y="2995"/>
                  </a:cubicBezTo>
                  <a:cubicBezTo>
                    <a:pt x="15727" y="3018"/>
                    <a:pt x="15522" y="3018"/>
                    <a:pt x="15454" y="3246"/>
                  </a:cubicBezTo>
                  <a:cubicBezTo>
                    <a:pt x="15556" y="3201"/>
                    <a:pt x="15665" y="3166"/>
                    <a:pt x="15779" y="3166"/>
                  </a:cubicBezTo>
                  <a:cubicBezTo>
                    <a:pt x="15893" y="3166"/>
                    <a:pt x="16013" y="3201"/>
                    <a:pt x="16138" y="3292"/>
                  </a:cubicBezTo>
                  <a:cubicBezTo>
                    <a:pt x="15750" y="3589"/>
                    <a:pt x="15522" y="4091"/>
                    <a:pt x="14906" y="4091"/>
                  </a:cubicBezTo>
                  <a:cubicBezTo>
                    <a:pt x="15043" y="3817"/>
                    <a:pt x="15180" y="3589"/>
                    <a:pt x="15294" y="3360"/>
                  </a:cubicBezTo>
                  <a:lnTo>
                    <a:pt x="15248" y="3315"/>
                  </a:lnTo>
                  <a:cubicBezTo>
                    <a:pt x="15157" y="3338"/>
                    <a:pt x="15020" y="3338"/>
                    <a:pt x="14974" y="3406"/>
                  </a:cubicBezTo>
                  <a:cubicBezTo>
                    <a:pt x="14860" y="3543"/>
                    <a:pt x="14814" y="3726"/>
                    <a:pt x="14723" y="3954"/>
                  </a:cubicBezTo>
                  <a:cubicBezTo>
                    <a:pt x="14678" y="3954"/>
                    <a:pt x="14563" y="3999"/>
                    <a:pt x="14449" y="4022"/>
                  </a:cubicBezTo>
                  <a:cubicBezTo>
                    <a:pt x="14244" y="3611"/>
                    <a:pt x="14404" y="3041"/>
                    <a:pt x="14814" y="2904"/>
                  </a:cubicBezTo>
                  <a:cubicBezTo>
                    <a:pt x="15088" y="2790"/>
                    <a:pt x="15385" y="2767"/>
                    <a:pt x="15659" y="2744"/>
                  </a:cubicBezTo>
                  <a:cubicBezTo>
                    <a:pt x="15676" y="2741"/>
                    <a:pt x="15692" y="2740"/>
                    <a:pt x="15709" y="2740"/>
                  </a:cubicBezTo>
                  <a:close/>
                  <a:moveTo>
                    <a:pt x="17892" y="3491"/>
                  </a:moveTo>
                  <a:cubicBezTo>
                    <a:pt x="17932" y="3491"/>
                    <a:pt x="17971" y="3493"/>
                    <a:pt x="18010" y="3497"/>
                  </a:cubicBezTo>
                  <a:cubicBezTo>
                    <a:pt x="18193" y="3497"/>
                    <a:pt x="18375" y="3566"/>
                    <a:pt x="18535" y="3634"/>
                  </a:cubicBezTo>
                  <a:cubicBezTo>
                    <a:pt x="18695" y="3726"/>
                    <a:pt x="18832" y="3885"/>
                    <a:pt x="19014" y="3999"/>
                  </a:cubicBezTo>
                  <a:cubicBezTo>
                    <a:pt x="18847" y="4133"/>
                    <a:pt x="18656" y="4218"/>
                    <a:pt x="18440" y="4218"/>
                  </a:cubicBezTo>
                  <a:cubicBezTo>
                    <a:pt x="18361" y="4218"/>
                    <a:pt x="18278" y="4207"/>
                    <a:pt x="18193" y="4182"/>
                  </a:cubicBezTo>
                  <a:cubicBezTo>
                    <a:pt x="17850" y="4068"/>
                    <a:pt x="17462" y="3999"/>
                    <a:pt x="17302" y="3543"/>
                  </a:cubicBezTo>
                  <a:cubicBezTo>
                    <a:pt x="17542" y="3525"/>
                    <a:pt x="17723" y="3491"/>
                    <a:pt x="17892" y="3491"/>
                  </a:cubicBezTo>
                  <a:close/>
                  <a:moveTo>
                    <a:pt x="7548" y="4476"/>
                  </a:moveTo>
                  <a:cubicBezTo>
                    <a:pt x="7611" y="4476"/>
                    <a:pt x="7674" y="4477"/>
                    <a:pt x="7739" y="4479"/>
                  </a:cubicBezTo>
                  <a:cubicBezTo>
                    <a:pt x="7647" y="4661"/>
                    <a:pt x="7556" y="4798"/>
                    <a:pt x="7488" y="4935"/>
                  </a:cubicBezTo>
                  <a:cubicBezTo>
                    <a:pt x="7271" y="5289"/>
                    <a:pt x="6987" y="5525"/>
                    <a:pt x="6591" y="5525"/>
                  </a:cubicBezTo>
                  <a:cubicBezTo>
                    <a:pt x="6528" y="5525"/>
                    <a:pt x="6461" y="5519"/>
                    <a:pt x="6392" y="5506"/>
                  </a:cubicBezTo>
                  <a:cubicBezTo>
                    <a:pt x="6209" y="5460"/>
                    <a:pt x="6004" y="5460"/>
                    <a:pt x="5821" y="5392"/>
                  </a:cubicBezTo>
                  <a:cubicBezTo>
                    <a:pt x="5753" y="5392"/>
                    <a:pt x="5684" y="5301"/>
                    <a:pt x="5662" y="5232"/>
                  </a:cubicBezTo>
                  <a:cubicBezTo>
                    <a:pt x="5616" y="5141"/>
                    <a:pt x="5616" y="5049"/>
                    <a:pt x="5593" y="4935"/>
                  </a:cubicBezTo>
                  <a:cubicBezTo>
                    <a:pt x="6202" y="4600"/>
                    <a:pt x="6829" y="4476"/>
                    <a:pt x="7548" y="4476"/>
                  </a:cubicBezTo>
                  <a:close/>
                  <a:moveTo>
                    <a:pt x="7877" y="5503"/>
                  </a:moveTo>
                  <a:cubicBezTo>
                    <a:pt x="7919" y="5503"/>
                    <a:pt x="7921" y="5535"/>
                    <a:pt x="7921" y="5628"/>
                  </a:cubicBezTo>
                  <a:lnTo>
                    <a:pt x="7921" y="5628"/>
                  </a:lnTo>
                  <a:cubicBezTo>
                    <a:pt x="7865" y="5592"/>
                    <a:pt x="7822" y="5569"/>
                    <a:pt x="7761" y="5529"/>
                  </a:cubicBezTo>
                  <a:cubicBezTo>
                    <a:pt x="7817" y="5513"/>
                    <a:pt x="7853" y="5503"/>
                    <a:pt x="7877" y="5503"/>
                  </a:cubicBezTo>
                  <a:close/>
                  <a:moveTo>
                    <a:pt x="7510" y="5460"/>
                  </a:moveTo>
                  <a:cubicBezTo>
                    <a:pt x="7533" y="5620"/>
                    <a:pt x="7556" y="5803"/>
                    <a:pt x="7602" y="5962"/>
                  </a:cubicBezTo>
                  <a:cubicBezTo>
                    <a:pt x="7623" y="6093"/>
                    <a:pt x="7666" y="6244"/>
                    <a:pt x="7709" y="6376"/>
                  </a:cubicBezTo>
                  <a:lnTo>
                    <a:pt x="7709" y="6376"/>
                  </a:lnTo>
                  <a:cubicBezTo>
                    <a:pt x="7422" y="6179"/>
                    <a:pt x="7134" y="6001"/>
                    <a:pt x="6803" y="5780"/>
                  </a:cubicBezTo>
                  <a:cubicBezTo>
                    <a:pt x="7077" y="5643"/>
                    <a:pt x="7305" y="5552"/>
                    <a:pt x="7510" y="5460"/>
                  </a:cubicBezTo>
                  <a:close/>
                  <a:moveTo>
                    <a:pt x="7741" y="6410"/>
                  </a:moveTo>
                  <a:cubicBezTo>
                    <a:pt x="7771" y="6428"/>
                    <a:pt x="7789" y="6446"/>
                    <a:pt x="7807" y="6465"/>
                  </a:cubicBezTo>
                  <a:cubicBezTo>
                    <a:pt x="7784" y="6487"/>
                    <a:pt x="7784" y="6487"/>
                    <a:pt x="7784" y="6487"/>
                  </a:cubicBezTo>
                  <a:cubicBezTo>
                    <a:pt x="7765" y="6469"/>
                    <a:pt x="7747" y="6434"/>
                    <a:pt x="7741" y="6410"/>
                  </a:cubicBezTo>
                  <a:close/>
                  <a:moveTo>
                    <a:pt x="7967" y="6373"/>
                  </a:moveTo>
                  <a:lnTo>
                    <a:pt x="7967" y="6373"/>
                  </a:lnTo>
                  <a:cubicBezTo>
                    <a:pt x="8127" y="6419"/>
                    <a:pt x="8286" y="6442"/>
                    <a:pt x="8423" y="6487"/>
                  </a:cubicBezTo>
                  <a:cubicBezTo>
                    <a:pt x="8343" y="6487"/>
                    <a:pt x="8258" y="6516"/>
                    <a:pt x="8178" y="6516"/>
                  </a:cubicBezTo>
                  <a:cubicBezTo>
                    <a:pt x="8098" y="6516"/>
                    <a:pt x="8024" y="6487"/>
                    <a:pt x="7967" y="6373"/>
                  </a:cubicBezTo>
                  <a:close/>
                  <a:moveTo>
                    <a:pt x="12744" y="5732"/>
                  </a:moveTo>
                  <a:cubicBezTo>
                    <a:pt x="13244" y="5732"/>
                    <a:pt x="13953" y="6348"/>
                    <a:pt x="14130" y="6921"/>
                  </a:cubicBezTo>
                  <a:cubicBezTo>
                    <a:pt x="14056" y="6984"/>
                    <a:pt x="13983" y="7013"/>
                    <a:pt x="13912" y="7013"/>
                  </a:cubicBezTo>
                  <a:cubicBezTo>
                    <a:pt x="13828" y="7013"/>
                    <a:pt x="13747" y="6972"/>
                    <a:pt x="13673" y="6898"/>
                  </a:cubicBezTo>
                  <a:cubicBezTo>
                    <a:pt x="13399" y="6602"/>
                    <a:pt x="13125" y="6305"/>
                    <a:pt x="12851" y="6008"/>
                  </a:cubicBezTo>
                  <a:cubicBezTo>
                    <a:pt x="12783" y="5940"/>
                    <a:pt x="12760" y="5826"/>
                    <a:pt x="12692" y="5734"/>
                  </a:cubicBezTo>
                  <a:cubicBezTo>
                    <a:pt x="12709" y="5733"/>
                    <a:pt x="12726" y="5732"/>
                    <a:pt x="12744" y="5732"/>
                  </a:cubicBezTo>
                  <a:close/>
                  <a:moveTo>
                    <a:pt x="12864" y="6659"/>
                  </a:moveTo>
                  <a:cubicBezTo>
                    <a:pt x="13004" y="6659"/>
                    <a:pt x="13081" y="6744"/>
                    <a:pt x="13308" y="7035"/>
                  </a:cubicBezTo>
                  <a:cubicBezTo>
                    <a:pt x="13197" y="7047"/>
                    <a:pt x="13115" y="7056"/>
                    <a:pt x="13050" y="7056"/>
                  </a:cubicBezTo>
                  <a:cubicBezTo>
                    <a:pt x="12859" y="7056"/>
                    <a:pt x="12816" y="6982"/>
                    <a:pt x="12646" y="6693"/>
                  </a:cubicBezTo>
                  <a:cubicBezTo>
                    <a:pt x="12739" y="6673"/>
                    <a:pt x="12806" y="6659"/>
                    <a:pt x="12864" y="6659"/>
                  </a:cubicBezTo>
                  <a:close/>
                  <a:moveTo>
                    <a:pt x="5118" y="5001"/>
                  </a:moveTo>
                  <a:cubicBezTo>
                    <a:pt x="5285" y="5001"/>
                    <a:pt x="5346" y="5107"/>
                    <a:pt x="5388" y="5232"/>
                  </a:cubicBezTo>
                  <a:cubicBezTo>
                    <a:pt x="5525" y="5643"/>
                    <a:pt x="5456" y="6031"/>
                    <a:pt x="5296" y="6419"/>
                  </a:cubicBezTo>
                  <a:cubicBezTo>
                    <a:pt x="5091" y="6875"/>
                    <a:pt x="4726" y="7058"/>
                    <a:pt x="4269" y="7127"/>
                  </a:cubicBezTo>
                  <a:cubicBezTo>
                    <a:pt x="4242" y="7129"/>
                    <a:pt x="4216" y="7131"/>
                    <a:pt x="4191" y="7131"/>
                  </a:cubicBezTo>
                  <a:cubicBezTo>
                    <a:pt x="4004" y="7131"/>
                    <a:pt x="3865" y="7051"/>
                    <a:pt x="3744" y="6830"/>
                  </a:cubicBezTo>
                  <a:cubicBezTo>
                    <a:pt x="3835" y="6739"/>
                    <a:pt x="3927" y="6602"/>
                    <a:pt x="4041" y="6487"/>
                  </a:cubicBezTo>
                  <a:cubicBezTo>
                    <a:pt x="4406" y="6145"/>
                    <a:pt x="4680" y="5734"/>
                    <a:pt x="4840" y="5278"/>
                  </a:cubicBezTo>
                  <a:cubicBezTo>
                    <a:pt x="4885" y="5141"/>
                    <a:pt x="4885" y="5027"/>
                    <a:pt x="5068" y="5004"/>
                  </a:cubicBezTo>
                  <a:cubicBezTo>
                    <a:pt x="5086" y="5002"/>
                    <a:pt x="5103" y="5001"/>
                    <a:pt x="5118" y="5001"/>
                  </a:cubicBezTo>
                  <a:close/>
                  <a:moveTo>
                    <a:pt x="6179" y="6564"/>
                  </a:moveTo>
                  <a:cubicBezTo>
                    <a:pt x="6257" y="6564"/>
                    <a:pt x="6367" y="6612"/>
                    <a:pt x="6438" y="6647"/>
                  </a:cubicBezTo>
                  <a:cubicBezTo>
                    <a:pt x="6666" y="6761"/>
                    <a:pt x="6689" y="6990"/>
                    <a:pt x="6689" y="7195"/>
                  </a:cubicBezTo>
                  <a:cubicBezTo>
                    <a:pt x="6705" y="7346"/>
                    <a:pt x="6611" y="7436"/>
                    <a:pt x="6487" y="7436"/>
                  </a:cubicBezTo>
                  <a:cubicBezTo>
                    <a:pt x="6442" y="7436"/>
                    <a:pt x="6394" y="7424"/>
                    <a:pt x="6346" y="7400"/>
                  </a:cubicBezTo>
                  <a:cubicBezTo>
                    <a:pt x="6141" y="7309"/>
                    <a:pt x="6004" y="7149"/>
                    <a:pt x="5958" y="6875"/>
                  </a:cubicBezTo>
                  <a:cubicBezTo>
                    <a:pt x="6004" y="6784"/>
                    <a:pt x="6027" y="6624"/>
                    <a:pt x="6118" y="6579"/>
                  </a:cubicBezTo>
                  <a:cubicBezTo>
                    <a:pt x="6134" y="6568"/>
                    <a:pt x="6155" y="6564"/>
                    <a:pt x="6179" y="6564"/>
                  </a:cubicBezTo>
                  <a:close/>
                  <a:moveTo>
                    <a:pt x="14263" y="7531"/>
                  </a:moveTo>
                  <a:cubicBezTo>
                    <a:pt x="14312" y="7531"/>
                    <a:pt x="14365" y="7554"/>
                    <a:pt x="14426" y="7606"/>
                  </a:cubicBezTo>
                  <a:cubicBezTo>
                    <a:pt x="14205" y="8108"/>
                    <a:pt x="13878" y="8398"/>
                    <a:pt x="13523" y="8398"/>
                  </a:cubicBezTo>
                  <a:cubicBezTo>
                    <a:pt x="13475" y="8398"/>
                    <a:pt x="13426" y="8393"/>
                    <a:pt x="13376" y="8382"/>
                  </a:cubicBezTo>
                  <a:cubicBezTo>
                    <a:pt x="13422" y="8268"/>
                    <a:pt x="13422" y="8131"/>
                    <a:pt x="13491" y="8040"/>
                  </a:cubicBezTo>
                  <a:cubicBezTo>
                    <a:pt x="13536" y="7948"/>
                    <a:pt x="13650" y="7880"/>
                    <a:pt x="13742" y="7811"/>
                  </a:cubicBezTo>
                  <a:cubicBezTo>
                    <a:pt x="13833" y="7743"/>
                    <a:pt x="13993" y="7720"/>
                    <a:pt x="14084" y="7629"/>
                  </a:cubicBezTo>
                  <a:cubicBezTo>
                    <a:pt x="14147" y="7566"/>
                    <a:pt x="14203" y="7531"/>
                    <a:pt x="14263" y="7531"/>
                  </a:cubicBezTo>
                  <a:close/>
                  <a:moveTo>
                    <a:pt x="12669" y="9249"/>
                  </a:moveTo>
                  <a:lnTo>
                    <a:pt x="12692" y="9295"/>
                  </a:lnTo>
                  <a:cubicBezTo>
                    <a:pt x="12675" y="9295"/>
                    <a:pt x="12658" y="9295"/>
                    <a:pt x="12632" y="9304"/>
                  </a:cubicBezTo>
                  <a:lnTo>
                    <a:pt x="12632" y="9304"/>
                  </a:lnTo>
                  <a:lnTo>
                    <a:pt x="12669" y="9249"/>
                  </a:lnTo>
                  <a:close/>
                  <a:moveTo>
                    <a:pt x="14678" y="9181"/>
                  </a:moveTo>
                  <a:cubicBezTo>
                    <a:pt x="14746" y="9204"/>
                    <a:pt x="14792" y="9226"/>
                    <a:pt x="14837" y="9249"/>
                  </a:cubicBezTo>
                  <a:cubicBezTo>
                    <a:pt x="14814" y="9272"/>
                    <a:pt x="14792" y="9295"/>
                    <a:pt x="14792" y="9318"/>
                  </a:cubicBezTo>
                  <a:cubicBezTo>
                    <a:pt x="14746" y="9295"/>
                    <a:pt x="14700" y="9249"/>
                    <a:pt x="14655" y="9226"/>
                  </a:cubicBezTo>
                  <a:lnTo>
                    <a:pt x="14678" y="9181"/>
                  </a:lnTo>
                  <a:close/>
                  <a:moveTo>
                    <a:pt x="4773" y="9396"/>
                  </a:moveTo>
                  <a:lnTo>
                    <a:pt x="4773" y="9396"/>
                  </a:lnTo>
                  <a:cubicBezTo>
                    <a:pt x="4765" y="9400"/>
                    <a:pt x="4757" y="9405"/>
                    <a:pt x="4748" y="9409"/>
                  </a:cubicBezTo>
                  <a:lnTo>
                    <a:pt x="4771" y="9432"/>
                  </a:lnTo>
                  <a:cubicBezTo>
                    <a:pt x="4771" y="9420"/>
                    <a:pt x="4772" y="9408"/>
                    <a:pt x="4773" y="9396"/>
                  </a:cubicBezTo>
                  <a:close/>
                  <a:moveTo>
                    <a:pt x="12692" y="9637"/>
                  </a:moveTo>
                  <a:cubicBezTo>
                    <a:pt x="12692" y="9660"/>
                    <a:pt x="12715" y="9683"/>
                    <a:pt x="12715" y="9683"/>
                  </a:cubicBezTo>
                  <a:lnTo>
                    <a:pt x="12600" y="9683"/>
                  </a:lnTo>
                  <a:cubicBezTo>
                    <a:pt x="12600" y="9706"/>
                    <a:pt x="12623" y="9751"/>
                    <a:pt x="12623" y="9774"/>
                  </a:cubicBezTo>
                  <a:cubicBezTo>
                    <a:pt x="12623" y="9774"/>
                    <a:pt x="12623" y="9797"/>
                    <a:pt x="12600" y="9797"/>
                  </a:cubicBezTo>
                  <a:lnTo>
                    <a:pt x="12600" y="9683"/>
                  </a:lnTo>
                  <a:cubicBezTo>
                    <a:pt x="12623" y="9683"/>
                    <a:pt x="12669" y="9660"/>
                    <a:pt x="12692" y="9637"/>
                  </a:cubicBezTo>
                  <a:close/>
                  <a:moveTo>
                    <a:pt x="9428" y="9888"/>
                  </a:moveTo>
                  <a:cubicBezTo>
                    <a:pt x="9451" y="9888"/>
                    <a:pt x="9496" y="9911"/>
                    <a:pt x="9496" y="9934"/>
                  </a:cubicBezTo>
                  <a:cubicBezTo>
                    <a:pt x="9519" y="9934"/>
                    <a:pt x="9496" y="9957"/>
                    <a:pt x="9473" y="10003"/>
                  </a:cubicBezTo>
                  <a:cubicBezTo>
                    <a:pt x="9451" y="9980"/>
                    <a:pt x="9428" y="9957"/>
                    <a:pt x="9405" y="9934"/>
                  </a:cubicBezTo>
                  <a:cubicBezTo>
                    <a:pt x="9405" y="9911"/>
                    <a:pt x="9428" y="9888"/>
                    <a:pt x="9428" y="9888"/>
                  </a:cubicBezTo>
                  <a:close/>
                  <a:moveTo>
                    <a:pt x="15568" y="8701"/>
                  </a:moveTo>
                  <a:lnTo>
                    <a:pt x="15568" y="8701"/>
                  </a:lnTo>
                  <a:cubicBezTo>
                    <a:pt x="15887" y="9181"/>
                    <a:pt x="15522" y="9615"/>
                    <a:pt x="15568" y="10025"/>
                  </a:cubicBezTo>
                  <a:cubicBezTo>
                    <a:pt x="15522" y="10048"/>
                    <a:pt x="15499" y="10048"/>
                    <a:pt x="15454" y="10071"/>
                  </a:cubicBezTo>
                  <a:cubicBezTo>
                    <a:pt x="15385" y="9866"/>
                    <a:pt x="15248" y="9660"/>
                    <a:pt x="15271" y="9478"/>
                  </a:cubicBezTo>
                  <a:cubicBezTo>
                    <a:pt x="15294" y="9226"/>
                    <a:pt x="15454" y="8998"/>
                    <a:pt x="15568" y="8701"/>
                  </a:cubicBezTo>
                  <a:close/>
                  <a:moveTo>
                    <a:pt x="17234" y="11235"/>
                  </a:moveTo>
                  <a:cubicBezTo>
                    <a:pt x="17257" y="11235"/>
                    <a:pt x="17280" y="11281"/>
                    <a:pt x="17302" y="11304"/>
                  </a:cubicBezTo>
                  <a:cubicBezTo>
                    <a:pt x="17280" y="11304"/>
                    <a:pt x="17257" y="11326"/>
                    <a:pt x="17234" y="11349"/>
                  </a:cubicBezTo>
                  <a:cubicBezTo>
                    <a:pt x="17211" y="11326"/>
                    <a:pt x="17188" y="11304"/>
                    <a:pt x="17165" y="11281"/>
                  </a:cubicBezTo>
                  <a:cubicBezTo>
                    <a:pt x="17188" y="11258"/>
                    <a:pt x="17234" y="11235"/>
                    <a:pt x="17234" y="11235"/>
                  </a:cubicBezTo>
                  <a:close/>
                  <a:moveTo>
                    <a:pt x="18444" y="10185"/>
                  </a:moveTo>
                  <a:cubicBezTo>
                    <a:pt x="18512" y="10208"/>
                    <a:pt x="18581" y="10276"/>
                    <a:pt x="18626" y="10345"/>
                  </a:cubicBezTo>
                  <a:cubicBezTo>
                    <a:pt x="18649" y="10391"/>
                    <a:pt x="18649" y="10459"/>
                    <a:pt x="18672" y="10505"/>
                  </a:cubicBezTo>
                  <a:cubicBezTo>
                    <a:pt x="18877" y="11075"/>
                    <a:pt x="18672" y="11623"/>
                    <a:pt x="18467" y="12239"/>
                  </a:cubicBezTo>
                  <a:cubicBezTo>
                    <a:pt x="18307" y="12125"/>
                    <a:pt x="18238" y="12057"/>
                    <a:pt x="18147" y="11988"/>
                  </a:cubicBezTo>
                  <a:cubicBezTo>
                    <a:pt x="17987" y="11874"/>
                    <a:pt x="18078" y="11692"/>
                    <a:pt x="18056" y="11555"/>
                  </a:cubicBezTo>
                  <a:cubicBezTo>
                    <a:pt x="18010" y="11121"/>
                    <a:pt x="18078" y="10710"/>
                    <a:pt x="18284" y="10345"/>
                  </a:cubicBezTo>
                  <a:cubicBezTo>
                    <a:pt x="18307" y="10276"/>
                    <a:pt x="18398" y="10185"/>
                    <a:pt x="18444" y="10185"/>
                  </a:cubicBezTo>
                  <a:close/>
                  <a:moveTo>
                    <a:pt x="17009" y="11394"/>
                  </a:moveTo>
                  <a:cubicBezTo>
                    <a:pt x="17050" y="11394"/>
                    <a:pt x="17095" y="11402"/>
                    <a:pt x="17143" y="11418"/>
                  </a:cubicBezTo>
                  <a:cubicBezTo>
                    <a:pt x="17508" y="11555"/>
                    <a:pt x="17713" y="11851"/>
                    <a:pt x="17964" y="12148"/>
                  </a:cubicBezTo>
                  <a:cubicBezTo>
                    <a:pt x="17827" y="12217"/>
                    <a:pt x="17759" y="12262"/>
                    <a:pt x="17668" y="12308"/>
                  </a:cubicBezTo>
                  <a:cubicBezTo>
                    <a:pt x="17736" y="12376"/>
                    <a:pt x="17782" y="12445"/>
                    <a:pt x="17873" y="12513"/>
                  </a:cubicBezTo>
                  <a:cubicBezTo>
                    <a:pt x="17818" y="12518"/>
                    <a:pt x="17764" y="12521"/>
                    <a:pt x="17713" y="12521"/>
                  </a:cubicBezTo>
                  <a:cubicBezTo>
                    <a:pt x="17292" y="12521"/>
                    <a:pt x="16978" y="12354"/>
                    <a:pt x="16755" y="11988"/>
                  </a:cubicBezTo>
                  <a:cubicBezTo>
                    <a:pt x="16663" y="11851"/>
                    <a:pt x="16595" y="11714"/>
                    <a:pt x="16709" y="11577"/>
                  </a:cubicBezTo>
                  <a:cubicBezTo>
                    <a:pt x="16779" y="11473"/>
                    <a:pt x="16876" y="11394"/>
                    <a:pt x="17009" y="11394"/>
                  </a:cubicBezTo>
                  <a:close/>
                  <a:moveTo>
                    <a:pt x="20144" y="11473"/>
                  </a:moveTo>
                  <a:cubicBezTo>
                    <a:pt x="20383" y="11473"/>
                    <a:pt x="20573" y="11560"/>
                    <a:pt x="20703" y="11783"/>
                  </a:cubicBezTo>
                  <a:cubicBezTo>
                    <a:pt x="20818" y="12011"/>
                    <a:pt x="20703" y="12239"/>
                    <a:pt x="20589" y="12376"/>
                  </a:cubicBezTo>
                  <a:cubicBezTo>
                    <a:pt x="20247" y="12422"/>
                    <a:pt x="19904" y="12422"/>
                    <a:pt x="19608" y="12513"/>
                  </a:cubicBezTo>
                  <a:cubicBezTo>
                    <a:pt x="19392" y="12590"/>
                    <a:pt x="19183" y="12637"/>
                    <a:pt x="18969" y="12637"/>
                  </a:cubicBezTo>
                  <a:cubicBezTo>
                    <a:pt x="18799" y="12637"/>
                    <a:pt x="18626" y="12607"/>
                    <a:pt x="18444" y="12536"/>
                  </a:cubicBezTo>
                  <a:cubicBezTo>
                    <a:pt x="18558" y="12376"/>
                    <a:pt x="18649" y="12194"/>
                    <a:pt x="18900" y="12148"/>
                  </a:cubicBezTo>
                  <a:cubicBezTo>
                    <a:pt x="18991" y="12125"/>
                    <a:pt x="19060" y="12034"/>
                    <a:pt x="19128" y="11943"/>
                  </a:cubicBezTo>
                  <a:cubicBezTo>
                    <a:pt x="19380" y="11692"/>
                    <a:pt x="19631" y="11532"/>
                    <a:pt x="19973" y="11486"/>
                  </a:cubicBezTo>
                  <a:cubicBezTo>
                    <a:pt x="20032" y="11478"/>
                    <a:pt x="20090" y="11473"/>
                    <a:pt x="20144" y="11473"/>
                  </a:cubicBezTo>
                  <a:close/>
                  <a:moveTo>
                    <a:pt x="6785" y="11774"/>
                  </a:moveTo>
                  <a:cubicBezTo>
                    <a:pt x="6808" y="11774"/>
                    <a:pt x="6830" y="11777"/>
                    <a:pt x="6848" y="11783"/>
                  </a:cubicBezTo>
                  <a:cubicBezTo>
                    <a:pt x="6963" y="11829"/>
                    <a:pt x="7100" y="11897"/>
                    <a:pt x="7168" y="11988"/>
                  </a:cubicBezTo>
                  <a:cubicBezTo>
                    <a:pt x="7305" y="12239"/>
                    <a:pt x="7396" y="12490"/>
                    <a:pt x="7488" y="12742"/>
                  </a:cubicBezTo>
                  <a:cubicBezTo>
                    <a:pt x="7465" y="12833"/>
                    <a:pt x="7442" y="12924"/>
                    <a:pt x="7419" y="12947"/>
                  </a:cubicBezTo>
                  <a:cubicBezTo>
                    <a:pt x="7406" y="12954"/>
                    <a:pt x="7388" y="12956"/>
                    <a:pt x="7369" y="12956"/>
                  </a:cubicBezTo>
                  <a:cubicBezTo>
                    <a:pt x="7324" y="12956"/>
                    <a:pt x="7269" y="12940"/>
                    <a:pt x="7236" y="12924"/>
                  </a:cubicBezTo>
                  <a:cubicBezTo>
                    <a:pt x="7168" y="12879"/>
                    <a:pt x="7100" y="12810"/>
                    <a:pt x="7054" y="12742"/>
                  </a:cubicBezTo>
                  <a:cubicBezTo>
                    <a:pt x="6894" y="12513"/>
                    <a:pt x="6757" y="12285"/>
                    <a:pt x="6620" y="12057"/>
                  </a:cubicBezTo>
                  <a:cubicBezTo>
                    <a:pt x="6597" y="11988"/>
                    <a:pt x="6575" y="11851"/>
                    <a:pt x="6597" y="11829"/>
                  </a:cubicBezTo>
                  <a:cubicBezTo>
                    <a:pt x="6647" y="11795"/>
                    <a:pt x="6722" y="11774"/>
                    <a:pt x="6785" y="11774"/>
                  </a:cubicBezTo>
                  <a:close/>
                  <a:moveTo>
                    <a:pt x="14860" y="12947"/>
                  </a:moveTo>
                  <a:lnTo>
                    <a:pt x="14860" y="12947"/>
                  </a:lnTo>
                  <a:cubicBezTo>
                    <a:pt x="14906" y="12970"/>
                    <a:pt x="14951" y="12993"/>
                    <a:pt x="14951" y="12993"/>
                  </a:cubicBezTo>
                  <a:cubicBezTo>
                    <a:pt x="14929" y="13015"/>
                    <a:pt x="14929" y="13038"/>
                    <a:pt x="14906" y="13061"/>
                  </a:cubicBezTo>
                  <a:cubicBezTo>
                    <a:pt x="14906" y="13038"/>
                    <a:pt x="14883" y="13015"/>
                    <a:pt x="14860" y="12947"/>
                  </a:cubicBezTo>
                  <a:close/>
                  <a:moveTo>
                    <a:pt x="6460" y="13563"/>
                  </a:moveTo>
                  <a:lnTo>
                    <a:pt x="6460" y="13563"/>
                  </a:lnTo>
                  <a:cubicBezTo>
                    <a:pt x="6666" y="13586"/>
                    <a:pt x="6826" y="13609"/>
                    <a:pt x="7054" y="13632"/>
                  </a:cubicBezTo>
                  <a:cubicBezTo>
                    <a:pt x="6894" y="13746"/>
                    <a:pt x="6780" y="13837"/>
                    <a:pt x="6620" y="13951"/>
                  </a:cubicBezTo>
                  <a:cubicBezTo>
                    <a:pt x="6552" y="13792"/>
                    <a:pt x="6506" y="13700"/>
                    <a:pt x="6460" y="13563"/>
                  </a:cubicBezTo>
                  <a:close/>
                  <a:moveTo>
                    <a:pt x="18626" y="13015"/>
                  </a:moveTo>
                  <a:lnTo>
                    <a:pt x="18626" y="13015"/>
                  </a:lnTo>
                  <a:cubicBezTo>
                    <a:pt x="19014" y="13312"/>
                    <a:pt x="19334" y="13723"/>
                    <a:pt x="19836" y="13928"/>
                  </a:cubicBezTo>
                  <a:cubicBezTo>
                    <a:pt x="19927" y="13974"/>
                    <a:pt x="19996" y="14157"/>
                    <a:pt x="19996" y="14271"/>
                  </a:cubicBezTo>
                  <a:cubicBezTo>
                    <a:pt x="19973" y="14362"/>
                    <a:pt x="19813" y="14453"/>
                    <a:pt x="19722" y="14499"/>
                  </a:cubicBezTo>
                  <a:cubicBezTo>
                    <a:pt x="19685" y="14512"/>
                    <a:pt x="19647" y="14517"/>
                    <a:pt x="19609" y="14517"/>
                  </a:cubicBezTo>
                  <a:cubicBezTo>
                    <a:pt x="19438" y="14517"/>
                    <a:pt x="19272" y="14402"/>
                    <a:pt x="19197" y="14271"/>
                  </a:cubicBezTo>
                  <a:cubicBezTo>
                    <a:pt x="19174" y="14202"/>
                    <a:pt x="19151" y="14134"/>
                    <a:pt x="19106" y="14088"/>
                  </a:cubicBezTo>
                  <a:cubicBezTo>
                    <a:pt x="18763" y="13814"/>
                    <a:pt x="18626" y="13449"/>
                    <a:pt x="18626" y="13015"/>
                  </a:cubicBezTo>
                  <a:close/>
                  <a:moveTo>
                    <a:pt x="17973" y="12734"/>
                  </a:moveTo>
                  <a:cubicBezTo>
                    <a:pt x="17999" y="12734"/>
                    <a:pt x="18027" y="12737"/>
                    <a:pt x="18056" y="12742"/>
                  </a:cubicBezTo>
                  <a:cubicBezTo>
                    <a:pt x="18124" y="12947"/>
                    <a:pt x="18124" y="12947"/>
                    <a:pt x="18352" y="13015"/>
                  </a:cubicBezTo>
                  <a:cubicBezTo>
                    <a:pt x="18193" y="13723"/>
                    <a:pt x="17736" y="14157"/>
                    <a:pt x="17097" y="14568"/>
                  </a:cubicBezTo>
                  <a:cubicBezTo>
                    <a:pt x="17120" y="14385"/>
                    <a:pt x="17097" y="14248"/>
                    <a:pt x="17143" y="14134"/>
                  </a:cubicBezTo>
                  <a:cubicBezTo>
                    <a:pt x="17257" y="13769"/>
                    <a:pt x="17348" y="13404"/>
                    <a:pt x="17531" y="13061"/>
                  </a:cubicBezTo>
                  <a:cubicBezTo>
                    <a:pt x="17612" y="12898"/>
                    <a:pt x="17749" y="12734"/>
                    <a:pt x="17973" y="12734"/>
                  </a:cubicBezTo>
                  <a:close/>
                  <a:moveTo>
                    <a:pt x="7314" y="13570"/>
                  </a:moveTo>
                  <a:cubicBezTo>
                    <a:pt x="7350" y="13570"/>
                    <a:pt x="7392" y="13581"/>
                    <a:pt x="7442" y="13609"/>
                  </a:cubicBezTo>
                  <a:cubicBezTo>
                    <a:pt x="7579" y="13677"/>
                    <a:pt x="7784" y="13632"/>
                    <a:pt x="7898" y="13723"/>
                  </a:cubicBezTo>
                  <a:cubicBezTo>
                    <a:pt x="8127" y="13906"/>
                    <a:pt x="8332" y="14134"/>
                    <a:pt x="8515" y="14362"/>
                  </a:cubicBezTo>
                  <a:cubicBezTo>
                    <a:pt x="8606" y="14476"/>
                    <a:pt x="8811" y="14568"/>
                    <a:pt x="8697" y="14750"/>
                  </a:cubicBezTo>
                  <a:cubicBezTo>
                    <a:pt x="8691" y="14753"/>
                    <a:pt x="8682" y="14755"/>
                    <a:pt x="8669" y="14755"/>
                  </a:cubicBezTo>
                  <a:cubicBezTo>
                    <a:pt x="8588" y="14755"/>
                    <a:pt x="8386" y="14693"/>
                    <a:pt x="8286" y="14613"/>
                  </a:cubicBezTo>
                  <a:cubicBezTo>
                    <a:pt x="8058" y="14431"/>
                    <a:pt x="7876" y="14202"/>
                    <a:pt x="7693" y="13997"/>
                  </a:cubicBezTo>
                  <a:cubicBezTo>
                    <a:pt x="7613" y="13894"/>
                    <a:pt x="7567" y="13843"/>
                    <a:pt x="7525" y="13843"/>
                  </a:cubicBezTo>
                  <a:cubicBezTo>
                    <a:pt x="7482" y="13843"/>
                    <a:pt x="7442" y="13894"/>
                    <a:pt x="7373" y="13997"/>
                  </a:cubicBezTo>
                  <a:cubicBezTo>
                    <a:pt x="7236" y="14225"/>
                    <a:pt x="7077" y="14431"/>
                    <a:pt x="6894" y="14659"/>
                  </a:cubicBezTo>
                  <a:cubicBezTo>
                    <a:pt x="6689" y="14248"/>
                    <a:pt x="6689" y="14157"/>
                    <a:pt x="6940" y="13883"/>
                  </a:cubicBezTo>
                  <a:cubicBezTo>
                    <a:pt x="6985" y="13837"/>
                    <a:pt x="7031" y="13792"/>
                    <a:pt x="7054" y="13769"/>
                  </a:cubicBezTo>
                  <a:cubicBezTo>
                    <a:pt x="7140" y="13682"/>
                    <a:pt x="7201" y="13570"/>
                    <a:pt x="7314" y="13570"/>
                  </a:cubicBezTo>
                  <a:close/>
                  <a:moveTo>
                    <a:pt x="14655" y="7629"/>
                  </a:moveTo>
                  <a:cubicBezTo>
                    <a:pt x="14814" y="7652"/>
                    <a:pt x="14860" y="7766"/>
                    <a:pt x="14814" y="7880"/>
                  </a:cubicBezTo>
                  <a:cubicBezTo>
                    <a:pt x="14655" y="8268"/>
                    <a:pt x="14632" y="8656"/>
                    <a:pt x="14723" y="9044"/>
                  </a:cubicBezTo>
                  <a:cubicBezTo>
                    <a:pt x="14541" y="9021"/>
                    <a:pt x="14381" y="9021"/>
                    <a:pt x="14221" y="8998"/>
                  </a:cubicBezTo>
                  <a:cubicBezTo>
                    <a:pt x="14150" y="8987"/>
                    <a:pt x="14081" y="8982"/>
                    <a:pt x="14015" y="8982"/>
                  </a:cubicBezTo>
                  <a:cubicBezTo>
                    <a:pt x="13522" y="8982"/>
                    <a:pt x="13149" y="9274"/>
                    <a:pt x="12988" y="9797"/>
                  </a:cubicBezTo>
                  <a:cubicBezTo>
                    <a:pt x="13080" y="9843"/>
                    <a:pt x="13194" y="9911"/>
                    <a:pt x="13308" y="9957"/>
                  </a:cubicBezTo>
                  <a:cubicBezTo>
                    <a:pt x="13466" y="10007"/>
                    <a:pt x="13621" y="10030"/>
                    <a:pt x="13776" y="10030"/>
                  </a:cubicBezTo>
                  <a:cubicBezTo>
                    <a:pt x="14180" y="10030"/>
                    <a:pt x="14571" y="9875"/>
                    <a:pt x="14951" y="9660"/>
                  </a:cubicBezTo>
                  <a:cubicBezTo>
                    <a:pt x="15225" y="10139"/>
                    <a:pt x="15431" y="10619"/>
                    <a:pt x="15362" y="11167"/>
                  </a:cubicBezTo>
                  <a:cubicBezTo>
                    <a:pt x="15294" y="11669"/>
                    <a:pt x="15202" y="12171"/>
                    <a:pt x="15111" y="12696"/>
                  </a:cubicBezTo>
                  <a:cubicBezTo>
                    <a:pt x="15043" y="12627"/>
                    <a:pt x="14997" y="12582"/>
                    <a:pt x="14951" y="12513"/>
                  </a:cubicBezTo>
                  <a:cubicBezTo>
                    <a:pt x="14655" y="12239"/>
                    <a:pt x="14404" y="11943"/>
                    <a:pt x="13993" y="11829"/>
                  </a:cubicBezTo>
                  <a:cubicBezTo>
                    <a:pt x="13930" y="11811"/>
                    <a:pt x="13868" y="11796"/>
                    <a:pt x="13808" y="11796"/>
                  </a:cubicBezTo>
                  <a:cubicBezTo>
                    <a:pt x="13715" y="11796"/>
                    <a:pt x="13629" y="11831"/>
                    <a:pt x="13559" y="11943"/>
                  </a:cubicBezTo>
                  <a:cubicBezTo>
                    <a:pt x="13673" y="12080"/>
                    <a:pt x="13764" y="12217"/>
                    <a:pt x="13879" y="12331"/>
                  </a:cubicBezTo>
                  <a:cubicBezTo>
                    <a:pt x="14221" y="12719"/>
                    <a:pt x="14495" y="13198"/>
                    <a:pt x="14997" y="13426"/>
                  </a:cubicBezTo>
                  <a:cubicBezTo>
                    <a:pt x="15066" y="13449"/>
                    <a:pt x="15134" y="13518"/>
                    <a:pt x="15134" y="13586"/>
                  </a:cubicBezTo>
                  <a:cubicBezTo>
                    <a:pt x="15202" y="13860"/>
                    <a:pt x="15248" y="14157"/>
                    <a:pt x="15271" y="14431"/>
                  </a:cubicBezTo>
                  <a:cubicBezTo>
                    <a:pt x="15271" y="14613"/>
                    <a:pt x="15225" y="14819"/>
                    <a:pt x="14997" y="14910"/>
                  </a:cubicBezTo>
                  <a:cubicBezTo>
                    <a:pt x="14951" y="14819"/>
                    <a:pt x="14883" y="14750"/>
                    <a:pt x="14860" y="14659"/>
                  </a:cubicBezTo>
                  <a:cubicBezTo>
                    <a:pt x="14746" y="14339"/>
                    <a:pt x="14541" y="14088"/>
                    <a:pt x="14312" y="13883"/>
                  </a:cubicBezTo>
                  <a:cubicBezTo>
                    <a:pt x="13993" y="13586"/>
                    <a:pt x="13673" y="13289"/>
                    <a:pt x="13399" y="12970"/>
                  </a:cubicBezTo>
                  <a:cubicBezTo>
                    <a:pt x="12829" y="12354"/>
                    <a:pt x="12190" y="11760"/>
                    <a:pt x="11847" y="10916"/>
                  </a:cubicBezTo>
                  <a:cubicBezTo>
                    <a:pt x="11893" y="10870"/>
                    <a:pt x="11961" y="10779"/>
                    <a:pt x="12053" y="10710"/>
                  </a:cubicBezTo>
                  <a:cubicBezTo>
                    <a:pt x="12441" y="10391"/>
                    <a:pt x="12669" y="9980"/>
                    <a:pt x="12851" y="9523"/>
                  </a:cubicBezTo>
                  <a:cubicBezTo>
                    <a:pt x="12920" y="9386"/>
                    <a:pt x="12988" y="9204"/>
                    <a:pt x="12851" y="9112"/>
                  </a:cubicBezTo>
                  <a:cubicBezTo>
                    <a:pt x="12830" y="9102"/>
                    <a:pt x="12804" y="9097"/>
                    <a:pt x="12775" y="9097"/>
                  </a:cubicBezTo>
                  <a:cubicBezTo>
                    <a:pt x="12678" y="9097"/>
                    <a:pt x="12546" y="9146"/>
                    <a:pt x="12441" y="9181"/>
                  </a:cubicBezTo>
                  <a:cubicBezTo>
                    <a:pt x="12395" y="9181"/>
                    <a:pt x="12372" y="9204"/>
                    <a:pt x="12349" y="9226"/>
                  </a:cubicBezTo>
                  <a:cubicBezTo>
                    <a:pt x="12144" y="9455"/>
                    <a:pt x="11938" y="9660"/>
                    <a:pt x="11756" y="9888"/>
                  </a:cubicBezTo>
                  <a:cubicBezTo>
                    <a:pt x="11710" y="9957"/>
                    <a:pt x="11710" y="10071"/>
                    <a:pt x="11687" y="10185"/>
                  </a:cubicBezTo>
                  <a:lnTo>
                    <a:pt x="11687" y="10162"/>
                  </a:lnTo>
                  <a:cubicBezTo>
                    <a:pt x="11619" y="10299"/>
                    <a:pt x="11528" y="10436"/>
                    <a:pt x="11436" y="10573"/>
                  </a:cubicBezTo>
                  <a:cubicBezTo>
                    <a:pt x="11231" y="10345"/>
                    <a:pt x="11048" y="10139"/>
                    <a:pt x="10866" y="9911"/>
                  </a:cubicBezTo>
                  <a:cubicBezTo>
                    <a:pt x="10820" y="9866"/>
                    <a:pt x="10752" y="9774"/>
                    <a:pt x="10774" y="9729"/>
                  </a:cubicBezTo>
                  <a:cubicBezTo>
                    <a:pt x="10843" y="9409"/>
                    <a:pt x="10911" y="9112"/>
                    <a:pt x="11003" y="8816"/>
                  </a:cubicBezTo>
                  <a:cubicBezTo>
                    <a:pt x="10889" y="8633"/>
                    <a:pt x="10660" y="8496"/>
                    <a:pt x="10683" y="8199"/>
                  </a:cubicBezTo>
                  <a:lnTo>
                    <a:pt x="10683" y="8199"/>
                  </a:lnTo>
                  <a:cubicBezTo>
                    <a:pt x="10797" y="8245"/>
                    <a:pt x="10911" y="8268"/>
                    <a:pt x="10980" y="8313"/>
                  </a:cubicBezTo>
                  <a:cubicBezTo>
                    <a:pt x="11117" y="8405"/>
                    <a:pt x="11208" y="8519"/>
                    <a:pt x="11322" y="8610"/>
                  </a:cubicBezTo>
                  <a:cubicBezTo>
                    <a:pt x="11458" y="8688"/>
                    <a:pt x="11577" y="8831"/>
                    <a:pt x="11735" y="8831"/>
                  </a:cubicBezTo>
                  <a:cubicBezTo>
                    <a:pt x="11763" y="8831"/>
                    <a:pt x="11793" y="8826"/>
                    <a:pt x="11824" y="8816"/>
                  </a:cubicBezTo>
                  <a:cubicBezTo>
                    <a:pt x="12098" y="8770"/>
                    <a:pt x="12372" y="8679"/>
                    <a:pt x="12600" y="8496"/>
                  </a:cubicBezTo>
                  <a:cubicBezTo>
                    <a:pt x="12555" y="8382"/>
                    <a:pt x="12532" y="8291"/>
                    <a:pt x="12486" y="8154"/>
                  </a:cubicBezTo>
                  <a:cubicBezTo>
                    <a:pt x="12737" y="8131"/>
                    <a:pt x="12966" y="8085"/>
                    <a:pt x="13217" y="8062"/>
                  </a:cubicBezTo>
                  <a:lnTo>
                    <a:pt x="13217" y="8062"/>
                  </a:lnTo>
                  <a:cubicBezTo>
                    <a:pt x="13217" y="8222"/>
                    <a:pt x="13103" y="8405"/>
                    <a:pt x="13285" y="8519"/>
                  </a:cubicBezTo>
                  <a:cubicBezTo>
                    <a:pt x="13397" y="8567"/>
                    <a:pt x="13520" y="8626"/>
                    <a:pt x="13646" y="8626"/>
                  </a:cubicBezTo>
                  <a:cubicBezTo>
                    <a:pt x="13700" y="8626"/>
                    <a:pt x="13755" y="8615"/>
                    <a:pt x="13810" y="8587"/>
                  </a:cubicBezTo>
                  <a:cubicBezTo>
                    <a:pt x="14084" y="8450"/>
                    <a:pt x="14312" y="8291"/>
                    <a:pt x="14449" y="8017"/>
                  </a:cubicBezTo>
                  <a:cubicBezTo>
                    <a:pt x="14495" y="7880"/>
                    <a:pt x="14586" y="7766"/>
                    <a:pt x="14655" y="7629"/>
                  </a:cubicBezTo>
                  <a:close/>
                  <a:moveTo>
                    <a:pt x="1880" y="12802"/>
                  </a:moveTo>
                  <a:cubicBezTo>
                    <a:pt x="1998" y="12802"/>
                    <a:pt x="2038" y="12935"/>
                    <a:pt x="2078" y="13015"/>
                  </a:cubicBezTo>
                  <a:cubicBezTo>
                    <a:pt x="2397" y="13586"/>
                    <a:pt x="2512" y="14180"/>
                    <a:pt x="2306" y="14796"/>
                  </a:cubicBezTo>
                  <a:cubicBezTo>
                    <a:pt x="2261" y="14910"/>
                    <a:pt x="2215" y="15001"/>
                    <a:pt x="2169" y="15093"/>
                  </a:cubicBezTo>
                  <a:cubicBezTo>
                    <a:pt x="2009" y="14659"/>
                    <a:pt x="1850" y="14225"/>
                    <a:pt x="1713" y="13769"/>
                  </a:cubicBezTo>
                  <a:cubicBezTo>
                    <a:pt x="1644" y="13586"/>
                    <a:pt x="1599" y="13381"/>
                    <a:pt x="1576" y="13175"/>
                  </a:cubicBezTo>
                  <a:cubicBezTo>
                    <a:pt x="1553" y="12993"/>
                    <a:pt x="1690" y="12879"/>
                    <a:pt x="1827" y="12810"/>
                  </a:cubicBezTo>
                  <a:cubicBezTo>
                    <a:pt x="1846" y="12805"/>
                    <a:pt x="1864" y="12802"/>
                    <a:pt x="1880" y="12802"/>
                  </a:cubicBezTo>
                  <a:close/>
                  <a:moveTo>
                    <a:pt x="757" y="14302"/>
                  </a:moveTo>
                  <a:cubicBezTo>
                    <a:pt x="1174" y="14302"/>
                    <a:pt x="1688" y="14643"/>
                    <a:pt x="1873" y="15093"/>
                  </a:cubicBezTo>
                  <a:cubicBezTo>
                    <a:pt x="1804" y="15115"/>
                    <a:pt x="1713" y="15138"/>
                    <a:pt x="1644" y="15138"/>
                  </a:cubicBezTo>
                  <a:cubicBezTo>
                    <a:pt x="1530" y="15093"/>
                    <a:pt x="1439" y="15070"/>
                    <a:pt x="1325" y="15024"/>
                  </a:cubicBezTo>
                  <a:cubicBezTo>
                    <a:pt x="1074" y="14956"/>
                    <a:pt x="845" y="14910"/>
                    <a:pt x="617" y="14819"/>
                  </a:cubicBezTo>
                  <a:cubicBezTo>
                    <a:pt x="457" y="14773"/>
                    <a:pt x="320" y="14705"/>
                    <a:pt x="275" y="14476"/>
                  </a:cubicBezTo>
                  <a:cubicBezTo>
                    <a:pt x="389" y="14431"/>
                    <a:pt x="503" y="14362"/>
                    <a:pt x="617" y="14317"/>
                  </a:cubicBezTo>
                  <a:cubicBezTo>
                    <a:pt x="662" y="14307"/>
                    <a:pt x="709" y="14302"/>
                    <a:pt x="757" y="14302"/>
                  </a:cubicBezTo>
                  <a:close/>
                  <a:moveTo>
                    <a:pt x="3356" y="13769"/>
                  </a:moveTo>
                  <a:lnTo>
                    <a:pt x="3356" y="13769"/>
                  </a:lnTo>
                  <a:cubicBezTo>
                    <a:pt x="3470" y="14476"/>
                    <a:pt x="3105" y="14933"/>
                    <a:pt x="2649" y="15366"/>
                  </a:cubicBezTo>
                  <a:cubicBezTo>
                    <a:pt x="2466" y="15344"/>
                    <a:pt x="2375" y="15275"/>
                    <a:pt x="2443" y="15070"/>
                  </a:cubicBezTo>
                  <a:cubicBezTo>
                    <a:pt x="2512" y="14819"/>
                    <a:pt x="2534" y="14545"/>
                    <a:pt x="2626" y="14294"/>
                  </a:cubicBezTo>
                  <a:cubicBezTo>
                    <a:pt x="2694" y="14157"/>
                    <a:pt x="2831" y="14020"/>
                    <a:pt x="2945" y="13906"/>
                  </a:cubicBezTo>
                  <a:cubicBezTo>
                    <a:pt x="3037" y="13837"/>
                    <a:pt x="3174" y="13814"/>
                    <a:pt x="3356" y="13769"/>
                  </a:cubicBezTo>
                  <a:close/>
                  <a:moveTo>
                    <a:pt x="1370" y="15344"/>
                  </a:moveTo>
                  <a:cubicBezTo>
                    <a:pt x="1370" y="15366"/>
                    <a:pt x="1370" y="15366"/>
                    <a:pt x="1370" y="15389"/>
                  </a:cubicBezTo>
                  <a:cubicBezTo>
                    <a:pt x="1348" y="15389"/>
                    <a:pt x="1348" y="15366"/>
                    <a:pt x="1348" y="15366"/>
                  </a:cubicBezTo>
                  <a:cubicBezTo>
                    <a:pt x="1348" y="15366"/>
                    <a:pt x="1348" y="15344"/>
                    <a:pt x="1348" y="15344"/>
                  </a:cubicBezTo>
                  <a:close/>
                  <a:moveTo>
                    <a:pt x="11870" y="15458"/>
                  </a:moveTo>
                  <a:cubicBezTo>
                    <a:pt x="11916" y="15458"/>
                    <a:pt x="11938" y="15458"/>
                    <a:pt x="11938" y="15481"/>
                  </a:cubicBezTo>
                  <a:cubicBezTo>
                    <a:pt x="11938" y="15503"/>
                    <a:pt x="11938" y="15526"/>
                    <a:pt x="11916" y="15549"/>
                  </a:cubicBezTo>
                  <a:lnTo>
                    <a:pt x="11870" y="15549"/>
                  </a:lnTo>
                  <a:cubicBezTo>
                    <a:pt x="11870" y="15503"/>
                    <a:pt x="11870" y="15481"/>
                    <a:pt x="11870" y="15458"/>
                  </a:cubicBezTo>
                  <a:close/>
                  <a:moveTo>
                    <a:pt x="7419" y="15275"/>
                  </a:moveTo>
                  <a:cubicBezTo>
                    <a:pt x="7419" y="15389"/>
                    <a:pt x="7396" y="15481"/>
                    <a:pt x="7373" y="15572"/>
                  </a:cubicBezTo>
                  <a:lnTo>
                    <a:pt x="7282" y="15572"/>
                  </a:lnTo>
                  <a:lnTo>
                    <a:pt x="7328" y="15275"/>
                  </a:lnTo>
                  <a:close/>
                  <a:moveTo>
                    <a:pt x="320" y="15732"/>
                  </a:moveTo>
                  <a:cubicBezTo>
                    <a:pt x="343" y="15755"/>
                    <a:pt x="366" y="15777"/>
                    <a:pt x="366" y="15800"/>
                  </a:cubicBezTo>
                  <a:lnTo>
                    <a:pt x="320" y="15846"/>
                  </a:lnTo>
                  <a:cubicBezTo>
                    <a:pt x="298" y="15823"/>
                    <a:pt x="275" y="15800"/>
                    <a:pt x="275" y="15777"/>
                  </a:cubicBezTo>
                  <a:cubicBezTo>
                    <a:pt x="275" y="15777"/>
                    <a:pt x="298" y="15755"/>
                    <a:pt x="320" y="15732"/>
                  </a:cubicBezTo>
                  <a:close/>
                  <a:moveTo>
                    <a:pt x="4758" y="15634"/>
                  </a:moveTo>
                  <a:cubicBezTo>
                    <a:pt x="4994" y="15634"/>
                    <a:pt x="5186" y="15813"/>
                    <a:pt x="5433" y="15937"/>
                  </a:cubicBezTo>
                  <a:cubicBezTo>
                    <a:pt x="5269" y="16019"/>
                    <a:pt x="5110" y="16071"/>
                    <a:pt x="4961" y="16071"/>
                  </a:cubicBezTo>
                  <a:cubicBezTo>
                    <a:pt x="4820" y="16071"/>
                    <a:pt x="4688" y="16025"/>
                    <a:pt x="4566" y="15914"/>
                  </a:cubicBezTo>
                  <a:cubicBezTo>
                    <a:pt x="4520" y="15869"/>
                    <a:pt x="4497" y="15777"/>
                    <a:pt x="4520" y="15709"/>
                  </a:cubicBezTo>
                  <a:cubicBezTo>
                    <a:pt x="4520" y="15686"/>
                    <a:pt x="4612" y="15663"/>
                    <a:pt x="4680" y="15640"/>
                  </a:cubicBezTo>
                  <a:cubicBezTo>
                    <a:pt x="4707" y="15636"/>
                    <a:pt x="4732" y="15634"/>
                    <a:pt x="4758" y="15634"/>
                  </a:cubicBezTo>
                  <a:close/>
                  <a:moveTo>
                    <a:pt x="1435" y="15538"/>
                  </a:moveTo>
                  <a:cubicBezTo>
                    <a:pt x="1604" y="15538"/>
                    <a:pt x="1779" y="15571"/>
                    <a:pt x="1964" y="15663"/>
                  </a:cubicBezTo>
                  <a:cubicBezTo>
                    <a:pt x="1629" y="15963"/>
                    <a:pt x="1301" y="16105"/>
                    <a:pt x="1031" y="16105"/>
                  </a:cubicBezTo>
                  <a:cubicBezTo>
                    <a:pt x="767" y="16105"/>
                    <a:pt x="559" y="15969"/>
                    <a:pt x="457" y="15709"/>
                  </a:cubicBezTo>
                  <a:cubicBezTo>
                    <a:pt x="790" y="15664"/>
                    <a:pt x="1102" y="15538"/>
                    <a:pt x="1435" y="15538"/>
                  </a:cubicBezTo>
                  <a:close/>
                  <a:moveTo>
                    <a:pt x="2535" y="15806"/>
                  </a:moveTo>
                  <a:cubicBezTo>
                    <a:pt x="2652" y="15806"/>
                    <a:pt x="2749" y="15858"/>
                    <a:pt x="2808" y="16006"/>
                  </a:cubicBezTo>
                  <a:cubicBezTo>
                    <a:pt x="2922" y="16257"/>
                    <a:pt x="3174" y="16485"/>
                    <a:pt x="2945" y="16827"/>
                  </a:cubicBezTo>
                  <a:cubicBezTo>
                    <a:pt x="2603" y="16553"/>
                    <a:pt x="2420" y="16211"/>
                    <a:pt x="2329" y="15846"/>
                  </a:cubicBezTo>
                  <a:cubicBezTo>
                    <a:pt x="2402" y="15822"/>
                    <a:pt x="2472" y="15806"/>
                    <a:pt x="2535" y="15806"/>
                  </a:cubicBezTo>
                  <a:close/>
                  <a:moveTo>
                    <a:pt x="8834" y="16645"/>
                  </a:moveTo>
                  <a:cubicBezTo>
                    <a:pt x="8857" y="16713"/>
                    <a:pt x="8880" y="16759"/>
                    <a:pt x="8903" y="16804"/>
                  </a:cubicBezTo>
                  <a:cubicBezTo>
                    <a:pt x="8880" y="16827"/>
                    <a:pt x="8857" y="16827"/>
                    <a:pt x="8834" y="16827"/>
                  </a:cubicBezTo>
                  <a:cubicBezTo>
                    <a:pt x="8834" y="16782"/>
                    <a:pt x="8834" y="16713"/>
                    <a:pt x="8834" y="16645"/>
                  </a:cubicBezTo>
                  <a:close/>
                  <a:moveTo>
                    <a:pt x="5783" y="16161"/>
                  </a:moveTo>
                  <a:cubicBezTo>
                    <a:pt x="5847" y="16161"/>
                    <a:pt x="5925" y="16214"/>
                    <a:pt x="6004" y="16234"/>
                  </a:cubicBezTo>
                  <a:cubicBezTo>
                    <a:pt x="5766" y="16647"/>
                    <a:pt x="5362" y="16949"/>
                    <a:pt x="4962" y="16949"/>
                  </a:cubicBezTo>
                  <a:cubicBezTo>
                    <a:pt x="4786" y="16949"/>
                    <a:pt x="4612" y="16891"/>
                    <a:pt x="4452" y="16759"/>
                  </a:cubicBezTo>
                  <a:cubicBezTo>
                    <a:pt x="4429" y="16531"/>
                    <a:pt x="4634" y="16462"/>
                    <a:pt x="4794" y="16394"/>
                  </a:cubicBezTo>
                  <a:cubicBezTo>
                    <a:pt x="5114" y="16302"/>
                    <a:pt x="5433" y="16234"/>
                    <a:pt x="5753" y="16165"/>
                  </a:cubicBezTo>
                  <a:cubicBezTo>
                    <a:pt x="5762" y="16162"/>
                    <a:pt x="5772" y="16161"/>
                    <a:pt x="5783" y="16161"/>
                  </a:cubicBezTo>
                  <a:close/>
                  <a:moveTo>
                    <a:pt x="16159" y="16944"/>
                  </a:moveTo>
                  <a:cubicBezTo>
                    <a:pt x="16129" y="16974"/>
                    <a:pt x="16111" y="16996"/>
                    <a:pt x="16093" y="17033"/>
                  </a:cubicBezTo>
                  <a:cubicBezTo>
                    <a:pt x="16070" y="17010"/>
                    <a:pt x="16070" y="16987"/>
                    <a:pt x="16047" y="16987"/>
                  </a:cubicBezTo>
                  <a:cubicBezTo>
                    <a:pt x="16084" y="16968"/>
                    <a:pt x="16122" y="16950"/>
                    <a:pt x="16159" y="16944"/>
                  </a:cubicBezTo>
                  <a:close/>
                  <a:moveTo>
                    <a:pt x="1793" y="16026"/>
                  </a:moveTo>
                  <a:cubicBezTo>
                    <a:pt x="1984" y="16026"/>
                    <a:pt x="2141" y="16197"/>
                    <a:pt x="2055" y="16348"/>
                  </a:cubicBezTo>
                  <a:cubicBezTo>
                    <a:pt x="1941" y="16576"/>
                    <a:pt x="1804" y="16782"/>
                    <a:pt x="1621" y="16941"/>
                  </a:cubicBezTo>
                  <a:cubicBezTo>
                    <a:pt x="1530" y="17056"/>
                    <a:pt x="1348" y="17056"/>
                    <a:pt x="1142" y="17124"/>
                  </a:cubicBezTo>
                  <a:cubicBezTo>
                    <a:pt x="1096" y="16782"/>
                    <a:pt x="1256" y="16576"/>
                    <a:pt x="1393" y="16348"/>
                  </a:cubicBezTo>
                  <a:cubicBezTo>
                    <a:pt x="1484" y="16211"/>
                    <a:pt x="1576" y="16074"/>
                    <a:pt x="1758" y="16028"/>
                  </a:cubicBezTo>
                  <a:cubicBezTo>
                    <a:pt x="1770" y="16027"/>
                    <a:pt x="1782" y="16026"/>
                    <a:pt x="1793" y="16026"/>
                  </a:cubicBezTo>
                  <a:close/>
                  <a:moveTo>
                    <a:pt x="16207" y="17261"/>
                  </a:moveTo>
                  <a:cubicBezTo>
                    <a:pt x="16230" y="17261"/>
                    <a:pt x="16252" y="17284"/>
                    <a:pt x="16252" y="17284"/>
                  </a:cubicBezTo>
                  <a:cubicBezTo>
                    <a:pt x="16275" y="17307"/>
                    <a:pt x="16252" y="17329"/>
                    <a:pt x="16252" y="17352"/>
                  </a:cubicBezTo>
                  <a:cubicBezTo>
                    <a:pt x="16230" y="17329"/>
                    <a:pt x="16207" y="17329"/>
                    <a:pt x="16207" y="17307"/>
                  </a:cubicBezTo>
                  <a:cubicBezTo>
                    <a:pt x="16184" y="17307"/>
                    <a:pt x="16207" y="17284"/>
                    <a:pt x="16207" y="17261"/>
                  </a:cubicBezTo>
                  <a:close/>
                  <a:moveTo>
                    <a:pt x="5913" y="13723"/>
                  </a:moveTo>
                  <a:cubicBezTo>
                    <a:pt x="6643" y="13974"/>
                    <a:pt x="6620" y="14682"/>
                    <a:pt x="6780" y="15298"/>
                  </a:cubicBezTo>
                  <a:cubicBezTo>
                    <a:pt x="6803" y="15298"/>
                    <a:pt x="6826" y="15275"/>
                    <a:pt x="6848" y="15275"/>
                  </a:cubicBezTo>
                  <a:cubicBezTo>
                    <a:pt x="6848" y="15184"/>
                    <a:pt x="6848" y="15070"/>
                    <a:pt x="6848" y="15047"/>
                  </a:cubicBezTo>
                  <a:cubicBezTo>
                    <a:pt x="7122" y="14773"/>
                    <a:pt x="7373" y="14545"/>
                    <a:pt x="7624" y="14317"/>
                  </a:cubicBezTo>
                  <a:cubicBezTo>
                    <a:pt x="7693" y="14408"/>
                    <a:pt x="7830" y="14522"/>
                    <a:pt x="7853" y="14636"/>
                  </a:cubicBezTo>
                  <a:cubicBezTo>
                    <a:pt x="7943" y="15063"/>
                    <a:pt x="7988" y="15489"/>
                    <a:pt x="7881" y="15916"/>
                  </a:cubicBezTo>
                  <a:lnTo>
                    <a:pt x="7881" y="15916"/>
                  </a:lnTo>
                  <a:cubicBezTo>
                    <a:pt x="7873" y="15916"/>
                    <a:pt x="7865" y="15916"/>
                    <a:pt x="7857" y="15916"/>
                  </a:cubicBezTo>
                  <a:cubicBezTo>
                    <a:pt x="7670" y="15916"/>
                    <a:pt x="7670" y="15767"/>
                    <a:pt x="7670" y="15618"/>
                  </a:cubicBezTo>
                  <a:cubicBezTo>
                    <a:pt x="7670" y="15549"/>
                    <a:pt x="7693" y="15458"/>
                    <a:pt x="7693" y="15366"/>
                  </a:cubicBezTo>
                  <a:cubicBezTo>
                    <a:pt x="7716" y="15161"/>
                    <a:pt x="7579" y="15070"/>
                    <a:pt x="7396" y="15047"/>
                  </a:cubicBezTo>
                  <a:cubicBezTo>
                    <a:pt x="7378" y="15045"/>
                    <a:pt x="7360" y="15043"/>
                    <a:pt x="7343" y="15043"/>
                  </a:cubicBezTo>
                  <a:cubicBezTo>
                    <a:pt x="7187" y="15043"/>
                    <a:pt x="7070" y="15136"/>
                    <a:pt x="7008" y="15321"/>
                  </a:cubicBezTo>
                  <a:cubicBezTo>
                    <a:pt x="6940" y="15595"/>
                    <a:pt x="7100" y="15823"/>
                    <a:pt x="7442" y="15869"/>
                  </a:cubicBezTo>
                  <a:cubicBezTo>
                    <a:pt x="7533" y="15891"/>
                    <a:pt x="7647" y="15937"/>
                    <a:pt x="7670" y="15983"/>
                  </a:cubicBezTo>
                  <a:cubicBezTo>
                    <a:pt x="7853" y="16462"/>
                    <a:pt x="7921" y="16941"/>
                    <a:pt x="7784" y="17421"/>
                  </a:cubicBezTo>
                  <a:cubicBezTo>
                    <a:pt x="7784" y="17458"/>
                    <a:pt x="7693" y="17495"/>
                    <a:pt x="7647" y="17495"/>
                  </a:cubicBezTo>
                  <a:cubicBezTo>
                    <a:pt x="7637" y="17495"/>
                    <a:pt x="7629" y="17493"/>
                    <a:pt x="7624" y="17489"/>
                  </a:cubicBezTo>
                  <a:cubicBezTo>
                    <a:pt x="7533" y="17398"/>
                    <a:pt x="7442" y="17284"/>
                    <a:pt x="7373" y="17170"/>
                  </a:cubicBezTo>
                  <a:cubicBezTo>
                    <a:pt x="7214" y="16941"/>
                    <a:pt x="7077" y="16690"/>
                    <a:pt x="6917" y="16462"/>
                  </a:cubicBezTo>
                  <a:cubicBezTo>
                    <a:pt x="6689" y="16120"/>
                    <a:pt x="6323" y="15869"/>
                    <a:pt x="6164" y="15481"/>
                  </a:cubicBezTo>
                  <a:cubicBezTo>
                    <a:pt x="6027" y="15184"/>
                    <a:pt x="5798" y="14933"/>
                    <a:pt x="5639" y="14636"/>
                  </a:cubicBezTo>
                  <a:cubicBezTo>
                    <a:pt x="5479" y="14385"/>
                    <a:pt x="5525" y="14225"/>
                    <a:pt x="5707" y="13997"/>
                  </a:cubicBezTo>
                  <a:cubicBezTo>
                    <a:pt x="5776" y="13906"/>
                    <a:pt x="5844" y="13814"/>
                    <a:pt x="5913" y="13723"/>
                  </a:cubicBezTo>
                  <a:close/>
                  <a:moveTo>
                    <a:pt x="4817" y="17466"/>
                  </a:moveTo>
                  <a:cubicBezTo>
                    <a:pt x="4840" y="17466"/>
                    <a:pt x="4840" y="17466"/>
                    <a:pt x="4863" y="17489"/>
                  </a:cubicBezTo>
                  <a:cubicBezTo>
                    <a:pt x="4863" y="17489"/>
                    <a:pt x="4840" y="17512"/>
                    <a:pt x="4817" y="17535"/>
                  </a:cubicBezTo>
                  <a:cubicBezTo>
                    <a:pt x="4817" y="17535"/>
                    <a:pt x="4794" y="17512"/>
                    <a:pt x="4771" y="17512"/>
                  </a:cubicBezTo>
                  <a:cubicBezTo>
                    <a:pt x="4794" y="17489"/>
                    <a:pt x="4794" y="17466"/>
                    <a:pt x="4817" y="17466"/>
                  </a:cubicBezTo>
                  <a:close/>
                  <a:moveTo>
                    <a:pt x="8378" y="17444"/>
                  </a:moveTo>
                  <a:cubicBezTo>
                    <a:pt x="8401" y="17466"/>
                    <a:pt x="8423" y="17489"/>
                    <a:pt x="8401" y="17489"/>
                  </a:cubicBezTo>
                  <a:cubicBezTo>
                    <a:pt x="8401" y="17512"/>
                    <a:pt x="8378" y="17535"/>
                    <a:pt x="8355" y="17558"/>
                  </a:cubicBezTo>
                  <a:cubicBezTo>
                    <a:pt x="8355" y="17535"/>
                    <a:pt x="8332" y="17512"/>
                    <a:pt x="8332" y="17489"/>
                  </a:cubicBezTo>
                  <a:cubicBezTo>
                    <a:pt x="8355" y="17466"/>
                    <a:pt x="8355" y="17466"/>
                    <a:pt x="8378" y="17444"/>
                  </a:cubicBezTo>
                  <a:close/>
                  <a:moveTo>
                    <a:pt x="3379" y="17809"/>
                  </a:moveTo>
                  <a:lnTo>
                    <a:pt x="3402" y="17832"/>
                  </a:lnTo>
                  <a:lnTo>
                    <a:pt x="3356" y="17832"/>
                  </a:lnTo>
                  <a:cubicBezTo>
                    <a:pt x="3356" y="17832"/>
                    <a:pt x="3356" y="17809"/>
                    <a:pt x="3356" y="17809"/>
                  </a:cubicBezTo>
                  <a:close/>
                  <a:moveTo>
                    <a:pt x="9095" y="17366"/>
                  </a:moveTo>
                  <a:lnTo>
                    <a:pt x="9095" y="17366"/>
                  </a:lnTo>
                  <a:cubicBezTo>
                    <a:pt x="9275" y="17613"/>
                    <a:pt x="9477" y="17883"/>
                    <a:pt x="9679" y="18174"/>
                  </a:cubicBezTo>
                  <a:cubicBezTo>
                    <a:pt x="9451" y="18151"/>
                    <a:pt x="9245" y="17969"/>
                    <a:pt x="9199" y="17786"/>
                  </a:cubicBezTo>
                  <a:cubicBezTo>
                    <a:pt x="9157" y="17659"/>
                    <a:pt x="9135" y="17514"/>
                    <a:pt x="9095" y="17366"/>
                  </a:cubicBezTo>
                  <a:close/>
                  <a:moveTo>
                    <a:pt x="6232" y="16553"/>
                  </a:moveTo>
                  <a:cubicBezTo>
                    <a:pt x="7122" y="17078"/>
                    <a:pt x="7624" y="17923"/>
                    <a:pt x="8058" y="18836"/>
                  </a:cubicBezTo>
                  <a:cubicBezTo>
                    <a:pt x="7967" y="18813"/>
                    <a:pt x="7876" y="18813"/>
                    <a:pt x="7784" y="18767"/>
                  </a:cubicBezTo>
                  <a:cubicBezTo>
                    <a:pt x="7533" y="18653"/>
                    <a:pt x="7305" y="18494"/>
                    <a:pt x="7054" y="18425"/>
                  </a:cubicBezTo>
                  <a:cubicBezTo>
                    <a:pt x="6506" y="18265"/>
                    <a:pt x="5958" y="17854"/>
                    <a:pt x="5913" y="17101"/>
                  </a:cubicBezTo>
                  <a:cubicBezTo>
                    <a:pt x="5913" y="16827"/>
                    <a:pt x="5958" y="16645"/>
                    <a:pt x="6232" y="16553"/>
                  </a:cubicBezTo>
                  <a:close/>
                  <a:moveTo>
                    <a:pt x="4680" y="18904"/>
                  </a:moveTo>
                  <a:cubicBezTo>
                    <a:pt x="4680" y="18927"/>
                    <a:pt x="4680" y="18927"/>
                    <a:pt x="4657" y="18950"/>
                  </a:cubicBezTo>
                  <a:cubicBezTo>
                    <a:pt x="4657" y="18950"/>
                    <a:pt x="4657" y="18927"/>
                    <a:pt x="4657" y="18927"/>
                  </a:cubicBezTo>
                  <a:cubicBezTo>
                    <a:pt x="4657" y="18927"/>
                    <a:pt x="4680" y="18927"/>
                    <a:pt x="4680" y="18904"/>
                  </a:cubicBezTo>
                  <a:close/>
                  <a:moveTo>
                    <a:pt x="6552" y="19087"/>
                  </a:moveTo>
                  <a:cubicBezTo>
                    <a:pt x="6552" y="19087"/>
                    <a:pt x="6552" y="19110"/>
                    <a:pt x="6552" y="19133"/>
                  </a:cubicBezTo>
                  <a:cubicBezTo>
                    <a:pt x="6552" y="19133"/>
                    <a:pt x="6529" y="19155"/>
                    <a:pt x="6529" y="19155"/>
                  </a:cubicBezTo>
                  <a:cubicBezTo>
                    <a:pt x="6506" y="19133"/>
                    <a:pt x="6506" y="19110"/>
                    <a:pt x="6506" y="19110"/>
                  </a:cubicBezTo>
                  <a:cubicBezTo>
                    <a:pt x="6506" y="19087"/>
                    <a:pt x="6529" y="19087"/>
                    <a:pt x="6552" y="19087"/>
                  </a:cubicBezTo>
                  <a:close/>
                  <a:moveTo>
                    <a:pt x="8326" y="17711"/>
                  </a:moveTo>
                  <a:cubicBezTo>
                    <a:pt x="8387" y="17711"/>
                    <a:pt x="8455" y="17749"/>
                    <a:pt x="8492" y="17786"/>
                  </a:cubicBezTo>
                  <a:cubicBezTo>
                    <a:pt x="8674" y="18060"/>
                    <a:pt x="8948" y="18220"/>
                    <a:pt x="9245" y="18334"/>
                  </a:cubicBezTo>
                  <a:cubicBezTo>
                    <a:pt x="9633" y="18516"/>
                    <a:pt x="9770" y="18836"/>
                    <a:pt x="9953" y="19224"/>
                  </a:cubicBezTo>
                  <a:cubicBezTo>
                    <a:pt x="9519" y="19201"/>
                    <a:pt x="9154" y="19178"/>
                    <a:pt x="8789" y="19155"/>
                  </a:cubicBezTo>
                  <a:cubicBezTo>
                    <a:pt x="8720" y="19155"/>
                    <a:pt x="8652" y="19064"/>
                    <a:pt x="8606" y="18996"/>
                  </a:cubicBezTo>
                  <a:cubicBezTo>
                    <a:pt x="8469" y="18745"/>
                    <a:pt x="8355" y="18471"/>
                    <a:pt x="8241" y="18197"/>
                  </a:cubicBezTo>
                  <a:cubicBezTo>
                    <a:pt x="8195" y="18106"/>
                    <a:pt x="8195" y="17991"/>
                    <a:pt x="8195" y="17877"/>
                  </a:cubicBezTo>
                  <a:cubicBezTo>
                    <a:pt x="8195" y="17832"/>
                    <a:pt x="8241" y="17740"/>
                    <a:pt x="8286" y="17717"/>
                  </a:cubicBezTo>
                  <a:cubicBezTo>
                    <a:pt x="8299" y="17713"/>
                    <a:pt x="8312" y="17711"/>
                    <a:pt x="8326" y="17711"/>
                  </a:cubicBezTo>
                  <a:close/>
                  <a:moveTo>
                    <a:pt x="4543" y="19019"/>
                  </a:moveTo>
                  <a:lnTo>
                    <a:pt x="4543" y="19019"/>
                  </a:lnTo>
                  <a:cubicBezTo>
                    <a:pt x="4497" y="19155"/>
                    <a:pt x="4520" y="19361"/>
                    <a:pt x="4269" y="19384"/>
                  </a:cubicBezTo>
                  <a:cubicBezTo>
                    <a:pt x="4269" y="19155"/>
                    <a:pt x="4406" y="19087"/>
                    <a:pt x="4543" y="19019"/>
                  </a:cubicBezTo>
                  <a:close/>
                  <a:moveTo>
                    <a:pt x="4246" y="19475"/>
                  </a:moveTo>
                  <a:cubicBezTo>
                    <a:pt x="4269" y="19475"/>
                    <a:pt x="4292" y="19521"/>
                    <a:pt x="4315" y="19543"/>
                  </a:cubicBezTo>
                  <a:cubicBezTo>
                    <a:pt x="4269" y="19566"/>
                    <a:pt x="4246" y="19589"/>
                    <a:pt x="4224" y="19612"/>
                  </a:cubicBezTo>
                  <a:cubicBezTo>
                    <a:pt x="4201" y="19589"/>
                    <a:pt x="4201" y="19566"/>
                    <a:pt x="4178" y="19521"/>
                  </a:cubicBezTo>
                  <a:cubicBezTo>
                    <a:pt x="4201" y="19498"/>
                    <a:pt x="4224" y="19475"/>
                    <a:pt x="4246" y="19475"/>
                  </a:cubicBezTo>
                  <a:close/>
                  <a:moveTo>
                    <a:pt x="7967" y="19658"/>
                  </a:moveTo>
                  <a:cubicBezTo>
                    <a:pt x="7967" y="19658"/>
                    <a:pt x="7967" y="19658"/>
                    <a:pt x="7967" y="19680"/>
                  </a:cubicBezTo>
                  <a:cubicBezTo>
                    <a:pt x="7967" y="19680"/>
                    <a:pt x="7944" y="19703"/>
                    <a:pt x="7944" y="19703"/>
                  </a:cubicBezTo>
                  <a:cubicBezTo>
                    <a:pt x="7944" y="19703"/>
                    <a:pt x="7921" y="19680"/>
                    <a:pt x="7921" y="19680"/>
                  </a:cubicBezTo>
                  <a:cubicBezTo>
                    <a:pt x="7921" y="19658"/>
                    <a:pt x="7944" y="19658"/>
                    <a:pt x="7967" y="19658"/>
                  </a:cubicBezTo>
                  <a:close/>
                  <a:moveTo>
                    <a:pt x="10341" y="17466"/>
                  </a:moveTo>
                  <a:cubicBezTo>
                    <a:pt x="10386" y="17512"/>
                    <a:pt x="10432" y="17558"/>
                    <a:pt x="10455" y="17603"/>
                  </a:cubicBezTo>
                  <a:cubicBezTo>
                    <a:pt x="10934" y="18106"/>
                    <a:pt x="11436" y="18516"/>
                    <a:pt x="12121" y="18653"/>
                  </a:cubicBezTo>
                  <a:cubicBezTo>
                    <a:pt x="12258" y="18699"/>
                    <a:pt x="12441" y="18699"/>
                    <a:pt x="12509" y="18790"/>
                  </a:cubicBezTo>
                  <a:cubicBezTo>
                    <a:pt x="12737" y="19110"/>
                    <a:pt x="12943" y="19475"/>
                    <a:pt x="13171" y="19817"/>
                  </a:cubicBezTo>
                  <a:cubicBezTo>
                    <a:pt x="13139" y="19834"/>
                    <a:pt x="13118" y="19850"/>
                    <a:pt x="13100" y="19850"/>
                  </a:cubicBezTo>
                  <a:cubicBezTo>
                    <a:pt x="13093" y="19850"/>
                    <a:pt x="13086" y="19847"/>
                    <a:pt x="13080" y="19840"/>
                  </a:cubicBezTo>
                  <a:cubicBezTo>
                    <a:pt x="12555" y="19726"/>
                    <a:pt x="12030" y="19612"/>
                    <a:pt x="11505" y="19498"/>
                  </a:cubicBezTo>
                  <a:cubicBezTo>
                    <a:pt x="11117" y="19429"/>
                    <a:pt x="10729" y="19338"/>
                    <a:pt x="10523" y="18950"/>
                  </a:cubicBezTo>
                  <a:cubicBezTo>
                    <a:pt x="10500" y="18904"/>
                    <a:pt x="10455" y="18859"/>
                    <a:pt x="10409" y="18836"/>
                  </a:cubicBezTo>
                  <a:cubicBezTo>
                    <a:pt x="10204" y="18745"/>
                    <a:pt x="10181" y="18630"/>
                    <a:pt x="10272" y="18425"/>
                  </a:cubicBezTo>
                  <a:cubicBezTo>
                    <a:pt x="10409" y="18174"/>
                    <a:pt x="10500" y="17900"/>
                    <a:pt x="10341" y="17626"/>
                  </a:cubicBezTo>
                  <a:cubicBezTo>
                    <a:pt x="10318" y="17581"/>
                    <a:pt x="10341" y="17512"/>
                    <a:pt x="10341" y="17466"/>
                  </a:cubicBezTo>
                  <a:close/>
                  <a:moveTo>
                    <a:pt x="11779" y="20662"/>
                  </a:moveTo>
                  <a:cubicBezTo>
                    <a:pt x="11756" y="20685"/>
                    <a:pt x="11756" y="20685"/>
                    <a:pt x="11756" y="20685"/>
                  </a:cubicBezTo>
                  <a:lnTo>
                    <a:pt x="11710" y="20685"/>
                  </a:lnTo>
                  <a:cubicBezTo>
                    <a:pt x="11710" y="20662"/>
                    <a:pt x="11710" y="20662"/>
                    <a:pt x="11710" y="20662"/>
                  </a:cubicBezTo>
                  <a:close/>
                  <a:moveTo>
                    <a:pt x="6529" y="20160"/>
                  </a:moveTo>
                  <a:lnTo>
                    <a:pt x="6552" y="20183"/>
                  </a:lnTo>
                  <a:lnTo>
                    <a:pt x="6483" y="20251"/>
                  </a:lnTo>
                  <a:cubicBezTo>
                    <a:pt x="6483" y="20411"/>
                    <a:pt x="6483" y="20571"/>
                    <a:pt x="6506" y="20776"/>
                  </a:cubicBezTo>
                  <a:cubicBezTo>
                    <a:pt x="6460" y="20845"/>
                    <a:pt x="6392" y="20959"/>
                    <a:pt x="6323" y="21050"/>
                  </a:cubicBezTo>
                  <a:cubicBezTo>
                    <a:pt x="6301" y="20845"/>
                    <a:pt x="6323" y="20639"/>
                    <a:pt x="6346" y="20457"/>
                  </a:cubicBezTo>
                  <a:cubicBezTo>
                    <a:pt x="6369" y="20388"/>
                    <a:pt x="6438" y="20320"/>
                    <a:pt x="6483" y="20251"/>
                  </a:cubicBezTo>
                  <a:cubicBezTo>
                    <a:pt x="6506" y="20228"/>
                    <a:pt x="6529" y="20183"/>
                    <a:pt x="6529" y="20160"/>
                  </a:cubicBezTo>
                  <a:close/>
                  <a:moveTo>
                    <a:pt x="8127" y="8587"/>
                  </a:moveTo>
                  <a:cubicBezTo>
                    <a:pt x="8127" y="8747"/>
                    <a:pt x="8081" y="8861"/>
                    <a:pt x="8104" y="8953"/>
                  </a:cubicBezTo>
                  <a:cubicBezTo>
                    <a:pt x="8149" y="9135"/>
                    <a:pt x="8195" y="9341"/>
                    <a:pt x="8309" y="9478"/>
                  </a:cubicBezTo>
                  <a:cubicBezTo>
                    <a:pt x="8324" y="9500"/>
                    <a:pt x="8357" y="9508"/>
                    <a:pt x="8400" y="9508"/>
                  </a:cubicBezTo>
                  <a:cubicBezTo>
                    <a:pt x="8484" y="9508"/>
                    <a:pt x="8606" y="9478"/>
                    <a:pt x="8697" y="9478"/>
                  </a:cubicBezTo>
                  <a:cubicBezTo>
                    <a:pt x="8492" y="9706"/>
                    <a:pt x="8423" y="10025"/>
                    <a:pt x="8423" y="10345"/>
                  </a:cubicBezTo>
                  <a:cubicBezTo>
                    <a:pt x="8401" y="10528"/>
                    <a:pt x="8469" y="10733"/>
                    <a:pt x="8492" y="10916"/>
                  </a:cubicBezTo>
                  <a:cubicBezTo>
                    <a:pt x="8510" y="11077"/>
                    <a:pt x="8612" y="11195"/>
                    <a:pt x="8743" y="11195"/>
                  </a:cubicBezTo>
                  <a:cubicBezTo>
                    <a:pt x="8779" y="11195"/>
                    <a:pt x="8818" y="11186"/>
                    <a:pt x="8857" y="11167"/>
                  </a:cubicBezTo>
                  <a:cubicBezTo>
                    <a:pt x="9154" y="11030"/>
                    <a:pt x="9359" y="10779"/>
                    <a:pt x="9496" y="10459"/>
                  </a:cubicBezTo>
                  <a:cubicBezTo>
                    <a:pt x="9542" y="10368"/>
                    <a:pt x="9428" y="10254"/>
                    <a:pt x="9565" y="10162"/>
                  </a:cubicBezTo>
                  <a:cubicBezTo>
                    <a:pt x="9613" y="10128"/>
                    <a:pt x="9655" y="10116"/>
                    <a:pt x="9693" y="10116"/>
                  </a:cubicBezTo>
                  <a:cubicBezTo>
                    <a:pt x="9772" y="10116"/>
                    <a:pt x="9834" y="10165"/>
                    <a:pt x="9903" y="10165"/>
                  </a:cubicBezTo>
                  <a:cubicBezTo>
                    <a:pt x="9912" y="10165"/>
                    <a:pt x="9921" y="10164"/>
                    <a:pt x="9930" y="10162"/>
                  </a:cubicBezTo>
                  <a:cubicBezTo>
                    <a:pt x="9953" y="10162"/>
                    <a:pt x="9975" y="10185"/>
                    <a:pt x="9998" y="10185"/>
                  </a:cubicBezTo>
                  <a:cubicBezTo>
                    <a:pt x="10028" y="10182"/>
                    <a:pt x="10057" y="10181"/>
                    <a:pt x="10084" y="10181"/>
                  </a:cubicBezTo>
                  <a:cubicBezTo>
                    <a:pt x="10487" y="10181"/>
                    <a:pt x="10722" y="10478"/>
                    <a:pt x="10957" y="10756"/>
                  </a:cubicBezTo>
                  <a:cubicBezTo>
                    <a:pt x="11162" y="11007"/>
                    <a:pt x="11322" y="11281"/>
                    <a:pt x="11459" y="11577"/>
                  </a:cubicBezTo>
                  <a:cubicBezTo>
                    <a:pt x="11619" y="11897"/>
                    <a:pt x="11870" y="12080"/>
                    <a:pt x="12121" y="12262"/>
                  </a:cubicBezTo>
                  <a:cubicBezTo>
                    <a:pt x="12281" y="12354"/>
                    <a:pt x="12395" y="12490"/>
                    <a:pt x="12532" y="12627"/>
                  </a:cubicBezTo>
                  <a:cubicBezTo>
                    <a:pt x="12520" y="12628"/>
                    <a:pt x="12507" y="12628"/>
                    <a:pt x="12495" y="12628"/>
                  </a:cubicBezTo>
                  <a:cubicBezTo>
                    <a:pt x="12134" y="12628"/>
                    <a:pt x="11847" y="12378"/>
                    <a:pt x="11472" y="12378"/>
                  </a:cubicBezTo>
                  <a:cubicBezTo>
                    <a:pt x="11369" y="12378"/>
                    <a:pt x="11259" y="12397"/>
                    <a:pt x="11140" y="12445"/>
                  </a:cubicBezTo>
                  <a:cubicBezTo>
                    <a:pt x="11322" y="12171"/>
                    <a:pt x="11162" y="12080"/>
                    <a:pt x="11048" y="11988"/>
                  </a:cubicBezTo>
                  <a:cubicBezTo>
                    <a:pt x="10866" y="11851"/>
                    <a:pt x="10706" y="11714"/>
                    <a:pt x="10523" y="11577"/>
                  </a:cubicBezTo>
                  <a:cubicBezTo>
                    <a:pt x="10321" y="11436"/>
                    <a:pt x="10123" y="11366"/>
                    <a:pt x="9927" y="11366"/>
                  </a:cubicBezTo>
                  <a:cubicBezTo>
                    <a:pt x="9682" y="11366"/>
                    <a:pt x="9441" y="11476"/>
                    <a:pt x="9199" y="11692"/>
                  </a:cubicBezTo>
                  <a:cubicBezTo>
                    <a:pt x="9622" y="12243"/>
                    <a:pt x="10133" y="12602"/>
                    <a:pt x="10781" y="12602"/>
                  </a:cubicBezTo>
                  <a:cubicBezTo>
                    <a:pt x="10938" y="12602"/>
                    <a:pt x="11103" y="12581"/>
                    <a:pt x="11277" y="12536"/>
                  </a:cubicBezTo>
                  <a:lnTo>
                    <a:pt x="11277" y="12536"/>
                  </a:lnTo>
                  <a:cubicBezTo>
                    <a:pt x="10660" y="12856"/>
                    <a:pt x="10386" y="13289"/>
                    <a:pt x="10478" y="13860"/>
                  </a:cubicBezTo>
                  <a:cubicBezTo>
                    <a:pt x="10592" y="13814"/>
                    <a:pt x="10706" y="13792"/>
                    <a:pt x="10820" y="13746"/>
                  </a:cubicBezTo>
                  <a:cubicBezTo>
                    <a:pt x="11094" y="13563"/>
                    <a:pt x="11322" y="13335"/>
                    <a:pt x="11482" y="13061"/>
                  </a:cubicBezTo>
                  <a:cubicBezTo>
                    <a:pt x="11596" y="12901"/>
                    <a:pt x="11596" y="12764"/>
                    <a:pt x="11345" y="12719"/>
                  </a:cubicBezTo>
                  <a:cubicBezTo>
                    <a:pt x="11464" y="12659"/>
                    <a:pt x="11565" y="12600"/>
                    <a:pt x="11649" y="12600"/>
                  </a:cubicBezTo>
                  <a:cubicBezTo>
                    <a:pt x="11663" y="12600"/>
                    <a:pt x="11675" y="12602"/>
                    <a:pt x="11687" y="12605"/>
                  </a:cubicBezTo>
                  <a:cubicBezTo>
                    <a:pt x="12281" y="12833"/>
                    <a:pt x="12874" y="13084"/>
                    <a:pt x="13240" y="13632"/>
                  </a:cubicBezTo>
                  <a:cubicBezTo>
                    <a:pt x="13513" y="14065"/>
                    <a:pt x="13787" y="14522"/>
                    <a:pt x="14061" y="14978"/>
                  </a:cubicBezTo>
                  <a:cubicBezTo>
                    <a:pt x="14198" y="15184"/>
                    <a:pt x="14335" y="15389"/>
                    <a:pt x="14449" y="15618"/>
                  </a:cubicBezTo>
                  <a:cubicBezTo>
                    <a:pt x="14814" y="16325"/>
                    <a:pt x="15157" y="17010"/>
                    <a:pt x="15499" y="17717"/>
                  </a:cubicBezTo>
                  <a:cubicBezTo>
                    <a:pt x="15727" y="18151"/>
                    <a:pt x="15910" y="18608"/>
                    <a:pt x="16138" y="19064"/>
                  </a:cubicBezTo>
                  <a:cubicBezTo>
                    <a:pt x="16298" y="19407"/>
                    <a:pt x="16458" y="19726"/>
                    <a:pt x="16618" y="20046"/>
                  </a:cubicBezTo>
                  <a:lnTo>
                    <a:pt x="16618" y="20023"/>
                  </a:lnTo>
                  <a:cubicBezTo>
                    <a:pt x="16640" y="20114"/>
                    <a:pt x="16686" y="20205"/>
                    <a:pt x="16686" y="20274"/>
                  </a:cubicBezTo>
                  <a:cubicBezTo>
                    <a:pt x="16640" y="20479"/>
                    <a:pt x="16755" y="20639"/>
                    <a:pt x="16869" y="20799"/>
                  </a:cubicBezTo>
                  <a:cubicBezTo>
                    <a:pt x="16983" y="20890"/>
                    <a:pt x="17074" y="21004"/>
                    <a:pt x="17234" y="21141"/>
                  </a:cubicBezTo>
                  <a:cubicBezTo>
                    <a:pt x="17074" y="21164"/>
                    <a:pt x="16983" y="21210"/>
                    <a:pt x="16892" y="21210"/>
                  </a:cubicBezTo>
                  <a:cubicBezTo>
                    <a:pt x="16298" y="21210"/>
                    <a:pt x="15773" y="20981"/>
                    <a:pt x="15225" y="20730"/>
                  </a:cubicBezTo>
                  <a:cubicBezTo>
                    <a:pt x="14906" y="20593"/>
                    <a:pt x="14586" y="20434"/>
                    <a:pt x="14289" y="20274"/>
                  </a:cubicBezTo>
                  <a:cubicBezTo>
                    <a:pt x="14061" y="20160"/>
                    <a:pt x="13810" y="20023"/>
                    <a:pt x="13650" y="19840"/>
                  </a:cubicBezTo>
                  <a:cubicBezTo>
                    <a:pt x="13354" y="19475"/>
                    <a:pt x="13103" y="19087"/>
                    <a:pt x="12806" y="18653"/>
                  </a:cubicBezTo>
                  <a:cubicBezTo>
                    <a:pt x="12874" y="18608"/>
                    <a:pt x="12920" y="18585"/>
                    <a:pt x="12988" y="18539"/>
                  </a:cubicBezTo>
                  <a:cubicBezTo>
                    <a:pt x="13513" y="18197"/>
                    <a:pt x="13673" y="17649"/>
                    <a:pt x="13901" y="17101"/>
                  </a:cubicBezTo>
                  <a:cubicBezTo>
                    <a:pt x="13970" y="16919"/>
                    <a:pt x="13901" y="16850"/>
                    <a:pt x="13673" y="16850"/>
                  </a:cubicBezTo>
                  <a:cubicBezTo>
                    <a:pt x="13612" y="16846"/>
                    <a:pt x="13552" y="16843"/>
                    <a:pt x="13492" y="16843"/>
                  </a:cubicBezTo>
                  <a:cubicBezTo>
                    <a:pt x="13219" y="16843"/>
                    <a:pt x="12966" y="16899"/>
                    <a:pt x="12760" y="17124"/>
                  </a:cubicBezTo>
                  <a:cubicBezTo>
                    <a:pt x="12715" y="17192"/>
                    <a:pt x="12623" y="17215"/>
                    <a:pt x="12532" y="17261"/>
                  </a:cubicBezTo>
                  <a:cubicBezTo>
                    <a:pt x="12578" y="17147"/>
                    <a:pt x="12623" y="17056"/>
                    <a:pt x="12623" y="16964"/>
                  </a:cubicBezTo>
                  <a:cubicBezTo>
                    <a:pt x="12623" y="16599"/>
                    <a:pt x="12623" y="16211"/>
                    <a:pt x="12555" y="15846"/>
                  </a:cubicBezTo>
                  <a:cubicBezTo>
                    <a:pt x="12532" y="15595"/>
                    <a:pt x="12349" y="15389"/>
                    <a:pt x="12098" y="15275"/>
                  </a:cubicBezTo>
                  <a:cubicBezTo>
                    <a:pt x="12013" y="15236"/>
                    <a:pt x="11940" y="15216"/>
                    <a:pt x="11881" y="15216"/>
                  </a:cubicBezTo>
                  <a:cubicBezTo>
                    <a:pt x="11764" y="15216"/>
                    <a:pt x="11695" y="15292"/>
                    <a:pt x="11665" y="15458"/>
                  </a:cubicBezTo>
                  <a:cubicBezTo>
                    <a:pt x="11573" y="15777"/>
                    <a:pt x="11550" y="16120"/>
                    <a:pt x="11687" y="16439"/>
                  </a:cubicBezTo>
                  <a:cubicBezTo>
                    <a:pt x="11756" y="16599"/>
                    <a:pt x="11824" y="16759"/>
                    <a:pt x="11916" y="17010"/>
                  </a:cubicBezTo>
                  <a:cubicBezTo>
                    <a:pt x="11802" y="16919"/>
                    <a:pt x="11756" y="16896"/>
                    <a:pt x="11733" y="16850"/>
                  </a:cubicBezTo>
                  <a:cubicBezTo>
                    <a:pt x="11482" y="16576"/>
                    <a:pt x="11185" y="16394"/>
                    <a:pt x="10820" y="16279"/>
                  </a:cubicBezTo>
                  <a:cubicBezTo>
                    <a:pt x="10546" y="16211"/>
                    <a:pt x="10318" y="16074"/>
                    <a:pt x="10044" y="15960"/>
                  </a:cubicBezTo>
                  <a:cubicBezTo>
                    <a:pt x="10013" y="15944"/>
                    <a:pt x="9978" y="15937"/>
                    <a:pt x="9943" y="15937"/>
                  </a:cubicBezTo>
                  <a:cubicBezTo>
                    <a:pt x="9825" y="15937"/>
                    <a:pt x="9707" y="16019"/>
                    <a:pt x="9724" y="16143"/>
                  </a:cubicBezTo>
                  <a:cubicBezTo>
                    <a:pt x="9770" y="16348"/>
                    <a:pt x="9816" y="16576"/>
                    <a:pt x="9907" y="16759"/>
                  </a:cubicBezTo>
                  <a:cubicBezTo>
                    <a:pt x="9998" y="16987"/>
                    <a:pt x="10135" y="17192"/>
                    <a:pt x="10249" y="17398"/>
                  </a:cubicBezTo>
                  <a:cubicBezTo>
                    <a:pt x="10201" y="17336"/>
                    <a:pt x="10157" y="17313"/>
                    <a:pt x="10115" y="17313"/>
                  </a:cubicBezTo>
                  <a:cubicBezTo>
                    <a:pt x="10019" y="17313"/>
                    <a:pt x="9934" y="17435"/>
                    <a:pt x="9839" y="17466"/>
                  </a:cubicBezTo>
                  <a:cubicBezTo>
                    <a:pt x="9542" y="17010"/>
                    <a:pt x="9359" y="16508"/>
                    <a:pt x="8766" y="16325"/>
                  </a:cubicBezTo>
                  <a:lnTo>
                    <a:pt x="8766" y="16325"/>
                  </a:lnTo>
                  <a:cubicBezTo>
                    <a:pt x="8789" y="16416"/>
                    <a:pt x="8789" y="16485"/>
                    <a:pt x="8811" y="16531"/>
                  </a:cubicBezTo>
                  <a:cubicBezTo>
                    <a:pt x="8697" y="16485"/>
                    <a:pt x="8492" y="16462"/>
                    <a:pt x="8469" y="16371"/>
                  </a:cubicBezTo>
                  <a:cubicBezTo>
                    <a:pt x="8401" y="16188"/>
                    <a:pt x="8355" y="15960"/>
                    <a:pt x="8401" y="15800"/>
                  </a:cubicBezTo>
                  <a:cubicBezTo>
                    <a:pt x="8446" y="15663"/>
                    <a:pt x="8446" y="15572"/>
                    <a:pt x="8446" y="15435"/>
                  </a:cubicBezTo>
                  <a:cubicBezTo>
                    <a:pt x="8423" y="15275"/>
                    <a:pt x="8423" y="15115"/>
                    <a:pt x="8401" y="14956"/>
                  </a:cubicBezTo>
                  <a:cubicBezTo>
                    <a:pt x="8537" y="14956"/>
                    <a:pt x="8629" y="14956"/>
                    <a:pt x="8720" y="14933"/>
                  </a:cubicBezTo>
                  <a:cubicBezTo>
                    <a:pt x="8971" y="14910"/>
                    <a:pt x="9040" y="14796"/>
                    <a:pt x="8926" y="14568"/>
                  </a:cubicBezTo>
                  <a:cubicBezTo>
                    <a:pt x="8880" y="14476"/>
                    <a:pt x="8811" y="14385"/>
                    <a:pt x="8743" y="14294"/>
                  </a:cubicBezTo>
                  <a:cubicBezTo>
                    <a:pt x="8674" y="14202"/>
                    <a:pt x="8583" y="14134"/>
                    <a:pt x="8469" y="13997"/>
                  </a:cubicBezTo>
                  <a:cubicBezTo>
                    <a:pt x="8591" y="13997"/>
                    <a:pt x="8672" y="14007"/>
                    <a:pt x="8746" y="14007"/>
                  </a:cubicBezTo>
                  <a:cubicBezTo>
                    <a:pt x="8784" y="14007"/>
                    <a:pt x="8819" y="14005"/>
                    <a:pt x="8857" y="13997"/>
                  </a:cubicBezTo>
                  <a:cubicBezTo>
                    <a:pt x="9131" y="13997"/>
                    <a:pt x="9428" y="13951"/>
                    <a:pt x="9656" y="13746"/>
                  </a:cubicBezTo>
                  <a:cubicBezTo>
                    <a:pt x="10021" y="13404"/>
                    <a:pt x="9975" y="12787"/>
                    <a:pt x="9565" y="12605"/>
                  </a:cubicBezTo>
                  <a:lnTo>
                    <a:pt x="9565" y="12582"/>
                  </a:lnTo>
                  <a:cubicBezTo>
                    <a:pt x="9085" y="12833"/>
                    <a:pt x="8606" y="13061"/>
                    <a:pt x="8127" y="13289"/>
                  </a:cubicBezTo>
                  <a:cubicBezTo>
                    <a:pt x="8188" y="13308"/>
                    <a:pt x="8249" y="13316"/>
                    <a:pt x="8310" y="13316"/>
                  </a:cubicBezTo>
                  <a:cubicBezTo>
                    <a:pt x="8476" y="13316"/>
                    <a:pt x="8638" y="13253"/>
                    <a:pt x="8789" y="13152"/>
                  </a:cubicBezTo>
                  <a:cubicBezTo>
                    <a:pt x="8994" y="13015"/>
                    <a:pt x="9222" y="12879"/>
                    <a:pt x="9428" y="12787"/>
                  </a:cubicBezTo>
                  <a:cubicBezTo>
                    <a:pt x="9470" y="12763"/>
                    <a:pt x="9513" y="12751"/>
                    <a:pt x="9553" y="12751"/>
                  </a:cubicBezTo>
                  <a:cubicBezTo>
                    <a:pt x="9662" y="12751"/>
                    <a:pt x="9747" y="12836"/>
                    <a:pt x="9747" y="12970"/>
                  </a:cubicBezTo>
                  <a:cubicBezTo>
                    <a:pt x="9747" y="13244"/>
                    <a:pt x="9702" y="13472"/>
                    <a:pt x="9451" y="13677"/>
                  </a:cubicBezTo>
                  <a:cubicBezTo>
                    <a:pt x="9264" y="13817"/>
                    <a:pt x="9068" y="13862"/>
                    <a:pt x="8868" y="13862"/>
                  </a:cubicBezTo>
                  <a:cubicBezTo>
                    <a:pt x="8773" y="13862"/>
                    <a:pt x="8678" y="13852"/>
                    <a:pt x="8583" y="13837"/>
                  </a:cubicBezTo>
                  <a:cubicBezTo>
                    <a:pt x="8355" y="13792"/>
                    <a:pt x="8149" y="13632"/>
                    <a:pt x="7944" y="13472"/>
                  </a:cubicBezTo>
                  <a:cubicBezTo>
                    <a:pt x="7853" y="13404"/>
                    <a:pt x="7784" y="13221"/>
                    <a:pt x="7830" y="13107"/>
                  </a:cubicBezTo>
                  <a:cubicBezTo>
                    <a:pt x="7921" y="12764"/>
                    <a:pt x="8035" y="12399"/>
                    <a:pt x="8172" y="12057"/>
                  </a:cubicBezTo>
                  <a:cubicBezTo>
                    <a:pt x="8218" y="11943"/>
                    <a:pt x="8309" y="11851"/>
                    <a:pt x="8423" y="11737"/>
                  </a:cubicBezTo>
                  <a:cubicBezTo>
                    <a:pt x="8652" y="12057"/>
                    <a:pt x="8537" y="12376"/>
                    <a:pt x="8515" y="12742"/>
                  </a:cubicBezTo>
                  <a:cubicBezTo>
                    <a:pt x="8697" y="12490"/>
                    <a:pt x="8743" y="12308"/>
                    <a:pt x="8720" y="12080"/>
                  </a:cubicBezTo>
                  <a:cubicBezTo>
                    <a:pt x="8674" y="11897"/>
                    <a:pt x="8652" y="11692"/>
                    <a:pt x="8446" y="11646"/>
                  </a:cubicBezTo>
                  <a:cubicBezTo>
                    <a:pt x="8419" y="11636"/>
                    <a:pt x="8393" y="11631"/>
                    <a:pt x="8368" y="11631"/>
                  </a:cubicBezTo>
                  <a:cubicBezTo>
                    <a:pt x="8224" y="11631"/>
                    <a:pt x="8113" y="11784"/>
                    <a:pt x="8035" y="11920"/>
                  </a:cubicBezTo>
                  <a:cubicBezTo>
                    <a:pt x="7898" y="12148"/>
                    <a:pt x="7784" y="12354"/>
                    <a:pt x="7670" y="12605"/>
                  </a:cubicBezTo>
                  <a:cubicBezTo>
                    <a:pt x="7624" y="12559"/>
                    <a:pt x="7602" y="12536"/>
                    <a:pt x="7602" y="12513"/>
                  </a:cubicBezTo>
                  <a:cubicBezTo>
                    <a:pt x="7419" y="12217"/>
                    <a:pt x="7419" y="11851"/>
                    <a:pt x="7100" y="11646"/>
                  </a:cubicBezTo>
                  <a:cubicBezTo>
                    <a:pt x="7077" y="11623"/>
                    <a:pt x="7077" y="11555"/>
                    <a:pt x="7077" y="11509"/>
                  </a:cubicBezTo>
                  <a:cubicBezTo>
                    <a:pt x="7100" y="11372"/>
                    <a:pt x="7122" y="11212"/>
                    <a:pt x="7168" y="10984"/>
                  </a:cubicBezTo>
                  <a:cubicBezTo>
                    <a:pt x="7236" y="11167"/>
                    <a:pt x="7282" y="11281"/>
                    <a:pt x="7328" y="11372"/>
                  </a:cubicBezTo>
                  <a:cubicBezTo>
                    <a:pt x="7407" y="11491"/>
                    <a:pt x="7469" y="11609"/>
                    <a:pt x="7632" y="11609"/>
                  </a:cubicBezTo>
                  <a:cubicBezTo>
                    <a:pt x="7657" y="11609"/>
                    <a:pt x="7685" y="11606"/>
                    <a:pt x="7716" y="11600"/>
                  </a:cubicBezTo>
                  <a:cubicBezTo>
                    <a:pt x="7898" y="11555"/>
                    <a:pt x="8035" y="11441"/>
                    <a:pt x="8035" y="11235"/>
                  </a:cubicBezTo>
                  <a:cubicBezTo>
                    <a:pt x="8035" y="11030"/>
                    <a:pt x="8035" y="10824"/>
                    <a:pt x="7967" y="10664"/>
                  </a:cubicBezTo>
                  <a:cubicBezTo>
                    <a:pt x="7739" y="10231"/>
                    <a:pt x="7488" y="9797"/>
                    <a:pt x="7214" y="9386"/>
                  </a:cubicBezTo>
                  <a:cubicBezTo>
                    <a:pt x="7077" y="9181"/>
                    <a:pt x="7122" y="8907"/>
                    <a:pt x="7373" y="8816"/>
                  </a:cubicBezTo>
                  <a:cubicBezTo>
                    <a:pt x="7488" y="8770"/>
                    <a:pt x="7602" y="8724"/>
                    <a:pt x="7716" y="8679"/>
                  </a:cubicBezTo>
                  <a:cubicBezTo>
                    <a:pt x="7853" y="8633"/>
                    <a:pt x="7967" y="8610"/>
                    <a:pt x="8127" y="8587"/>
                  </a:cubicBezTo>
                  <a:close/>
                  <a:moveTo>
                    <a:pt x="18078" y="21233"/>
                  </a:moveTo>
                  <a:cubicBezTo>
                    <a:pt x="18080" y="21239"/>
                    <a:pt x="18082" y="21244"/>
                    <a:pt x="18084" y="21250"/>
                  </a:cubicBezTo>
                  <a:lnTo>
                    <a:pt x="18084" y="21250"/>
                  </a:lnTo>
                  <a:lnTo>
                    <a:pt x="18078" y="21255"/>
                  </a:lnTo>
                  <a:lnTo>
                    <a:pt x="18078" y="21233"/>
                  </a:lnTo>
                  <a:close/>
                  <a:moveTo>
                    <a:pt x="10295" y="21073"/>
                  </a:moveTo>
                  <a:cubicBezTo>
                    <a:pt x="10295" y="21118"/>
                    <a:pt x="10318" y="21141"/>
                    <a:pt x="10318" y="21141"/>
                  </a:cubicBezTo>
                  <a:cubicBezTo>
                    <a:pt x="10204" y="21187"/>
                    <a:pt x="10112" y="21233"/>
                    <a:pt x="10021" y="21301"/>
                  </a:cubicBezTo>
                  <a:cubicBezTo>
                    <a:pt x="10021" y="21278"/>
                    <a:pt x="9998" y="21255"/>
                    <a:pt x="9998" y="21233"/>
                  </a:cubicBezTo>
                  <a:cubicBezTo>
                    <a:pt x="10090" y="21187"/>
                    <a:pt x="10181" y="21118"/>
                    <a:pt x="10295" y="21073"/>
                  </a:cubicBezTo>
                  <a:close/>
                  <a:moveTo>
                    <a:pt x="18124" y="21392"/>
                  </a:moveTo>
                  <a:cubicBezTo>
                    <a:pt x="18147" y="21392"/>
                    <a:pt x="18170" y="21392"/>
                    <a:pt x="18193" y="21415"/>
                  </a:cubicBezTo>
                  <a:lnTo>
                    <a:pt x="18170" y="21415"/>
                  </a:lnTo>
                  <a:cubicBezTo>
                    <a:pt x="18170" y="21415"/>
                    <a:pt x="18147" y="21392"/>
                    <a:pt x="18124" y="21392"/>
                  </a:cubicBezTo>
                  <a:close/>
                  <a:moveTo>
                    <a:pt x="11079" y="21326"/>
                  </a:moveTo>
                  <a:cubicBezTo>
                    <a:pt x="11055" y="21364"/>
                    <a:pt x="11021" y="21401"/>
                    <a:pt x="11003" y="21438"/>
                  </a:cubicBezTo>
                  <a:cubicBezTo>
                    <a:pt x="10980" y="21415"/>
                    <a:pt x="10980" y="21392"/>
                    <a:pt x="10957" y="21370"/>
                  </a:cubicBezTo>
                  <a:cubicBezTo>
                    <a:pt x="10994" y="21351"/>
                    <a:pt x="11031" y="21333"/>
                    <a:pt x="11079" y="21326"/>
                  </a:cubicBezTo>
                  <a:close/>
                  <a:moveTo>
                    <a:pt x="11916" y="21438"/>
                  </a:moveTo>
                  <a:cubicBezTo>
                    <a:pt x="11916" y="21438"/>
                    <a:pt x="11916" y="21461"/>
                    <a:pt x="11916" y="21461"/>
                  </a:cubicBezTo>
                  <a:cubicBezTo>
                    <a:pt x="11893" y="21461"/>
                    <a:pt x="11893" y="21461"/>
                    <a:pt x="11893" y="21438"/>
                  </a:cubicBezTo>
                  <a:close/>
                  <a:moveTo>
                    <a:pt x="15819" y="21506"/>
                  </a:moveTo>
                  <a:lnTo>
                    <a:pt x="15819" y="21506"/>
                  </a:lnTo>
                  <a:cubicBezTo>
                    <a:pt x="16001" y="21575"/>
                    <a:pt x="16161" y="21621"/>
                    <a:pt x="16344" y="21666"/>
                  </a:cubicBezTo>
                  <a:cubicBezTo>
                    <a:pt x="16229" y="21719"/>
                    <a:pt x="16155" y="21748"/>
                    <a:pt x="16096" y="21748"/>
                  </a:cubicBezTo>
                  <a:cubicBezTo>
                    <a:pt x="16002" y="21748"/>
                    <a:pt x="15945" y="21675"/>
                    <a:pt x="15819" y="21506"/>
                  </a:cubicBezTo>
                  <a:close/>
                  <a:moveTo>
                    <a:pt x="18056" y="21826"/>
                  </a:moveTo>
                  <a:cubicBezTo>
                    <a:pt x="18078" y="21826"/>
                    <a:pt x="18101" y="21849"/>
                    <a:pt x="18124" y="21872"/>
                  </a:cubicBezTo>
                  <a:cubicBezTo>
                    <a:pt x="18101" y="21894"/>
                    <a:pt x="18101" y="21940"/>
                    <a:pt x="18078" y="21940"/>
                  </a:cubicBezTo>
                  <a:cubicBezTo>
                    <a:pt x="18056" y="21940"/>
                    <a:pt x="18033" y="21917"/>
                    <a:pt x="17942" y="21872"/>
                  </a:cubicBezTo>
                  <a:cubicBezTo>
                    <a:pt x="17987" y="21849"/>
                    <a:pt x="18010" y="21826"/>
                    <a:pt x="18056" y="21826"/>
                  </a:cubicBezTo>
                  <a:close/>
                  <a:moveTo>
                    <a:pt x="9268" y="21826"/>
                  </a:moveTo>
                  <a:cubicBezTo>
                    <a:pt x="9291" y="21826"/>
                    <a:pt x="9291" y="21826"/>
                    <a:pt x="9314" y="21849"/>
                  </a:cubicBezTo>
                  <a:cubicBezTo>
                    <a:pt x="9314" y="21894"/>
                    <a:pt x="9291" y="21940"/>
                    <a:pt x="9291" y="21986"/>
                  </a:cubicBezTo>
                  <a:cubicBezTo>
                    <a:pt x="9268" y="21986"/>
                    <a:pt x="9245" y="21986"/>
                    <a:pt x="9222" y="21963"/>
                  </a:cubicBezTo>
                  <a:cubicBezTo>
                    <a:pt x="9245" y="21917"/>
                    <a:pt x="9245" y="21872"/>
                    <a:pt x="9268" y="21826"/>
                  </a:cubicBezTo>
                  <a:close/>
                  <a:moveTo>
                    <a:pt x="18489" y="21803"/>
                  </a:moveTo>
                  <a:cubicBezTo>
                    <a:pt x="18581" y="21894"/>
                    <a:pt x="18649" y="21986"/>
                    <a:pt x="18740" y="22054"/>
                  </a:cubicBezTo>
                  <a:cubicBezTo>
                    <a:pt x="18603" y="22031"/>
                    <a:pt x="18467" y="22009"/>
                    <a:pt x="18489" y="21803"/>
                  </a:cubicBezTo>
                  <a:close/>
                  <a:moveTo>
                    <a:pt x="11756" y="22123"/>
                  </a:moveTo>
                  <a:cubicBezTo>
                    <a:pt x="11779" y="22123"/>
                    <a:pt x="11779" y="22123"/>
                    <a:pt x="11802" y="22146"/>
                  </a:cubicBezTo>
                  <a:cubicBezTo>
                    <a:pt x="11802" y="22146"/>
                    <a:pt x="11779" y="22146"/>
                    <a:pt x="11779" y="22168"/>
                  </a:cubicBezTo>
                  <a:cubicBezTo>
                    <a:pt x="11779" y="22146"/>
                    <a:pt x="11756" y="22146"/>
                    <a:pt x="11733" y="22146"/>
                  </a:cubicBezTo>
                  <a:cubicBezTo>
                    <a:pt x="11756" y="22123"/>
                    <a:pt x="11756" y="22123"/>
                    <a:pt x="11756" y="22123"/>
                  </a:cubicBezTo>
                  <a:close/>
                  <a:moveTo>
                    <a:pt x="18930" y="22197"/>
                  </a:moveTo>
                  <a:cubicBezTo>
                    <a:pt x="18984" y="22197"/>
                    <a:pt x="19009" y="22235"/>
                    <a:pt x="19014" y="22305"/>
                  </a:cubicBezTo>
                  <a:lnTo>
                    <a:pt x="19014" y="22305"/>
                  </a:lnTo>
                  <a:cubicBezTo>
                    <a:pt x="18968" y="22282"/>
                    <a:pt x="18923" y="22237"/>
                    <a:pt x="18877" y="22214"/>
                  </a:cubicBezTo>
                  <a:cubicBezTo>
                    <a:pt x="18876" y="22212"/>
                    <a:pt x="18875" y="22209"/>
                    <a:pt x="18874" y="22207"/>
                  </a:cubicBezTo>
                  <a:lnTo>
                    <a:pt x="18874" y="22207"/>
                  </a:lnTo>
                  <a:cubicBezTo>
                    <a:pt x="18895" y="22200"/>
                    <a:pt x="18914" y="22197"/>
                    <a:pt x="18930" y="22197"/>
                  </a:cubicBezTo>
                  <a:close/>
                  <a:moveTo>
                    <a:pt x="11847" y="22716"/>
                  </a:moveTo>
                  <a:lnTo>
                    <a:pt x="11847" y="22716"/>
                  </a:lnTo>
                  <a:cubicBezTo>
                    <a:pt x="12098" y="22830"/>
                    <a:pt x="12098" y="22830"/>
                    <a:pt x="11984" y="23081"/>
                  </a:cubicBezTo>
                  <a:cubicBezTo>
                    <a:pt x="11938" y="22967"/>
                    <a:pt x="11916" y="22876"/>
                    <a:pt x="11847" y="22716"/>
                  </a:cubicBezTo>
                  <a:close/>
                  <a:moveTo>
                    <a:pt x="21388" y="24223"/>
                  </a:moveTo>
                  <a:lnTo>
                    <a:pt x="21411" y="24246"/>
                  </a:lnTo>
                  <a:lnTo>
                    <a:pt x="21388" y="24246"/>
                  </a:lnTo>
                  <a:cubicBezTo>
                    <a:pt x="21388" y="24238"/>
                    <a:pt x="21388" y="24230"/>
                    <a:pt x="21388" y="24223"/>
                  </a:cubicBezTo>
                  <a:close/>
                  <a:moveTo>
                    <a:pt x="15715" y="1"/>
                  </a:moveTo>
                  <a:cubicBezTo>
                    <a:pt x="15619" y="1"/>
                    <a:pt x="15562" y="100"/>
                    <a:pt x="15522" y="302"/>
                  </a:cubicBezTo>
                  <a:cubicBezTo>
                    <a:pt x="15499" y="370"/>
                    <a:pt x="15499" y="416"/>
                    <a:pt x="15476" y="462"/>
                  </a:cubicBezTo>
                  <a:cubicBezTo>
                    <a:pt x="15317" y="895"/>
                    <a:pt x="15317" y="895"/>
                    <a:pt x="15385" y="1352"/>
                  </a:cubicBezTo>
                  <a:cubicBezTo>
                    <a:pt x="15226" y="1246"/>
                    <a:pt x="15066" y="1209"/>
                    <a:pt x="14907" y="1209"/>
                  </a:cubicBezTo>
                  <a:cubicBezTo>
                    <a:pt x="14724" y="1209"/>
                    <a:pt x="14541" y="1257"/>
                    <a:pt x="14358" y="1306"/>
                  </a:cubicBezTo>
                  <a:cubicBezTo>
                    <a:pt x="14153" y="1375"/>
                    <a:pt x="14107" y="1466"/>
                    <a:pt x="14130" y="1694"/>
                  </a:cubicBezTo>
                  <a:cubicBezTo>
                    <a:pt x="14175" y="2082"/>
                    <a:pt x="14449" y="2333"/>
                    <a:pt x="14678" y="2653"/>
                  </a:cubicBezTo>
                  <a:cubicBezTo>
                    <a:pt x="14586" y="2744"/>
                    <a:pt x="14495" y="2835"/>
                    <a:pt x="14404" y="2904"/>
                  </a:cubicBezTo>
                  <a:cubicBezTo>
                    <a:pt x="14107" y="3132"/>
                    <a:pt x="14016" y="3452"/>
                    <a:pt x="14061" y="3794"/>
                  </a:cubicBezTo>
                  <a:cubicBezTo>
                    <a:pt x="14084" y="4159"/>
                    <a:pt x="14289" y="4319"/>
                    <a:pt x="14655" y="4319"/>
                  </a:cubicBezTo>
                  <a:cubicBezTo>
                    <a:pt x="14700" y="4319"/>
                    <a:pt x="14756" y="4309"/>
                    <a:pt x="14809" y="4309"/>
                  </a:cubicBezTo>
                  <a:cubicBezTo>
                    <a:pt x="14835" y="4309"/>
                    <a:pt x="14860" y="4311"/>
                    <a:pt x="14883" y="4319"/>
                  </a:cubicBezTo>
                  <a:cubicBezTo>
                    <a:pt x="14939" y="4333"/>
                    <a:pt x="14991" y="4339"/>
                    <a:pt x="15042" y="4339"/>
                  </a:cubicBezTo>
                  <a:cubicBezTo>
                    <a:pt x="15239" y="4339"/>
                    <a:pt x="15399" y="4241"/>
                    <a:pt x="15545" y="4114"/>
                  </a:cubicBezTo>
                  <a:cubicBezTo>
                    <a:pt x="15591" y="4068"/>
                    <a:pt x="15659" y="4022"/>
                    <a:pt x="15727" y="3977"/>
                  </a:cubicBezTo>
                  <a:cubicBezTo>
                    <a:pt x="15773" y="4068"/>
                    <a:pt x="15796" y="4114"/>
                    <a:pt x="15796" y="4182"/>
                  </a:cubicBezTo>
                  <a:cubicBezTo>
                    <a:pt x="15842" y="4570"/>
                    <a:pt x="15842" y="4981"/>
                    <a:pt x="16070" y="5323"/>
                  </a:cubicBezTo>
                  <a:cubicBezTo>
                    <a:pt x="16138" y="5437"/>
                    <a:pt x="16093" y="5643"/>
                    <a:pt x="16047" y="5826"/>
                  </a:cubicBezTo>
                  <a:cubicBezTo>
                    <a:pt x="15933" y="5620"/>
                    <a:pt x="15842" y="5415"/>
                    <a:pt x="15705" y="5209"/>
                  </a:cubicBezTo>
                  <a:cubicBezTo>
                    <a:pt x="15652" y="5121"/>
                    <a:pt x="15368" y="5020"/>
                    <a:pt x="15189" y="5020"/>
                  </a:cubicBezTo>
                  <a:cubicBezTo>
                    <a:pt x="15136" y="5020"/>
                    <a:pt x="15092" y="5029"/>
                    <a:pt x="15066" y="5049"/>
                  </a:cubicBezTo>
                  <a:cubicBezTo>
                    <a:pt x="14997" y="5095"/>
                    <a:pt x="14906" y="5209"/>
                    <a:pt x="14929" y="5278"/>
                  </a:cubicBezTo>
                  <a:cubicBezTo>
                    <a:pt x="15088" y="5711"/>
                    <a:pt x="15134" y="6214"/>
                    <a:pt x="15408" y="6624"/>
                  </a:cubicBezTo>
                  <a:cubicBezTo>
                    <a:pt x="15527" y="6763"/>
                    <a:pt x="15645" y="6884"/>
                    <a:pt x="15868" y="6884"/>
                  </a:cubicBezTo>
                  <a:cubicBezTo>
                    <a:pt x="15903" y="6884"/>
                    <a:pt x="15939" y="6882"/>
                    <a:pt x="15979" y="6875"/>
                  </a:cubicBezTo>
                  <a:lnTo>
                    <a:pt x="15979" y="6875"/>
                  </a:lnTo>
                  <a:cubicBezTo>
                    <a:pt x="15910" y="7378"/>
                    <a:pt x="15864" y="7857"/>
                    <a:pt x="15819" y="8382"/>
                  </a:cubicBezTo>
                  <a:cubicBezTo>
                    <a:pt x="15545" y="8222"/>
                    <a:pt x="15636" y="8017"/>
                    <a:pt x="15636" y="7834"/>
                  </a:cubicBezTo>
                  <a:cubicBezTo>
                    <a:pt x="15605" y="7519"/>
                    <a:pt x="15606" y="7421"/>
                    <a:pt x="15459" y="7421"/>
                  </a:cubicBezTo>
                  <a:cubicBezTo>
                    <a:pt x="15393" y="7421"/>
                    <a:pt x="15298" y="7441"/>
                    <a:pt x="15157" y="7469"/>
                  </a:cubicBezTo>
                  <a:cubicBezTo>
                    <a:pt x="15135" y="7474"/>
                    <a:pt x="15114" y="7476"/>
                    <a:pt x="15093" y="7476"/>
                  </a:cubicBezTo>
                  <a:cubicBezTo>
                    <a:pt x="14915" y="7476"/>
                    <a:pt x="14769" y="7310"/>
                    <a:pt x="14769" y="7127"/>
                  </a:cubicBezTo>
                  <a:cubicBezTo>
                    <a:pt x="14792" y="6807"/>
                    <a:pt x="14814" y="6510"/>
                    <a:pt x="14792" y="6191"/>
                  </a:cubicBezTo>
                  <a:cubicBezTo>
                    <a:pt x="14769" y="5689"/>
                    <a:pt x="14678" y="5164"/>
                    <a:pt x="14244" y="4798"/>
                  </a:cubicBezTo>
                  <a:cubicBezTo>
                    <a:pt x="14175" y="4730"/>
                    <a:pt x="14084" y="4639"/>
                    <a:pt x="13970" y="4593"/>
                  </a:cubicBezTo>
                  <a:cubicBezTo>
                    <a:pt x="13941" y="4581"/>
                    <a:pt x="13912" y="4575"/>
                    <a:pt x="13883" y="4575"/>
                  </a:cubicBezTo>
                  <a:cubicBezTo>
                    <a:pt x="13751" y="4575"/>
                    <a:pt x="13632" y="4694"/>
                    <a:pt x="13650" y="4844"/>
                  </a:cubicBezTo>
                  <a:cubicBezTo>
                    <a:pt x="13673" y="5049"/>
                    <a:pt x="13719" y="5255"/>
                    <a:pt x="13764" y="5529"/>
                  </a:cubicBezTo>
                  <a:cubicBezTo>
                    <a:pt x="13787" y="5369"/>
                    <a:pt x="13810" y="5278"/>
                    <a:pt x="13856" y="5186"/>
                  </a:cubicBezTo>
                  <a:cubicBezTo>
                    <a:pt x="13879" y="5095"/>
                    <a:pt x="13901" y="4981"/>
                    <a:pt x="13947" y="4844"/>
                  </a:cubicBezTo>
                  <a:cubicBezTo>
                    <a:pt x="14038" y="4935"/>
                    <a:pt x="14175" y="5004"/>
                    <a:pt x="14221" y="5118"/>
                  </a:cubicBezTo>
                  <a:cubicBezTo>
                    <a:pt x="14381" y="5392"/>
                    <a:pt x="14518" y="5643"/>
                    <a:pt x="14541" y="5962"/>
                  </a:cubicBezTo>
                  <a:cubicBezTo>
                    <a:pt x="14541" y="6191"/>
                    <a:pt x="14586" y="6396"/>
                    <a:pt x="14586" y="6602"/>
                  </a:cubicBezTo>
                  <a:cubicBezTo>
                    <a:pt x="14586" y="6739"/>
                    <a:pt x="14563" y="6853"/>
                    <a:pt x="14541" y="7035"/>
                  </a:cubicBezTo>
                  <a:cubicBezTo>
                    <a:pt x="14449" y="6944"/>
                    <a:pt x="14404" y="6898"/>
                    <a:pt x="14381" y="6853"/>
                  </a:cubicBezTo>
                  <a:cubicBezTo>
                    <a:pt x="14221" y="6373"/>
                    <a:pt x="13879" y="6008"/>
                    <a:pt x="13491" y="5689"/>
                  </a:cubicBezTo>
                  <a:cubicBezTo>
                    <a:pt x="13305" y="5534"/>
                    <a:pt x="13098" y="5431"/>
                    <a:pt x="12870" y="5431"/>
                  </a:cubicBezTo>
                  <a:cubicBezTo>
                    <a:pt x="12762" y="5431"/>
                    <a:pt x="12649" y="5455"/>
                    <a:pt x="12532" y="5506"/>
                  </a:cubicBezTo>
                  <a:cubicBezTo>
                    <a:pt x="12304" y="5597"/>
                    <a:pt x="12281" y="5643"/>
                    <a:pt x="12395" y="5848"/>
                  </a:cubicBezTo>
                  <a:cubicBezTo>
                    <a:pt x="12509" y="6054"/>
                    <a:pt x="12623" y="6282"/>
                    <a:pt x="12737" y="6487"/>
                  </a:cubicBezTo>
                  <a:cubicBezTo>
                    <a:pt x="12623" y="6556"/>
                    <a:pt x="12509" y="6602"/>
                    <a:pt x="12395" y="6670"/>
                  </a:cubicBezTo>
                  <a:cubicBezTo>
                    <a:pt x="12441" y="6830"/>
                    <a:pt x="12532" y="6990"/>
                    <a:pt x="12486" y="7104"/>
                  </a:cubicBezTo>
                  <a:cubicBezTo>
                    <a:pt x="12441" y="7195"/>
                    <a:pt x="12258" y="7264"/>
                    <a:pt x="12144" y="7355"/>
                  </a:cubicBezTo>
                  <a:cubicBezTo>
                    <a:pt x="12236" y="7368"/>
                    <a:pt x="12328" y="7374"/>
                    <a:pt x="12419" y="7374"/>
                  </a:cubicBezTo>
                  <a:cubicBezTo>
                    <a:pt x="12795" y="7374"/>
                    <a:pt x="13166" y="7281"/>
                    <a:pt x="13549" y="7281"/>
                  </a:cubicBezTo>
                  <a:cubicBezTo>
                    <a:pt x="13695" y="7281"/>
                    <a:pt x="13842" y="7294"/>
                    <a:pt x="13993" y="7332"/>
                  </a:cubicBezTo>
                  <a:cubicBezTo>
                    <a:pt x="13879" y="7652"/>
                    <a:pt x="13628" y="7720"/>
                    <a:pt x="13399" y="7788"/>
                  </a:cubicBezTo>
                  <a:cubicBezTo>
                    <a:pt x="13194" y="7857"/>
                    <a:pt x="12943" y="7857"/>
                    <a:pt x="12737" y="7880"/>
                  </a:cubicBezTo>
                  <a:cubicBezTo>
                    <a:pt x="12703" y="7891"/>
                    <a:pt x="12669" y="7897"/>
                    <a:pt x="12640" y="7897"/>
                  </a:cubicBezTo>
                  <a:cubicBezTo>
                    <a:pt x="12612" y="7897"/>
                    <a:pt x="12589" y="7891"/>
                    <a:pt x="12578" y="7880"/>
                  </a:cubicBezTo>
                  <a:cubicBezTo>
                    <a:pt x="12235" y="7629"/>
                    <a:pt x="11756" y="7652"/>
                    <a:pt x="11413" y="7423"/>
                  </a:cubicBezTo>
                  <a:cubicBezTo>
                    <a:pt x="11231" y="7309"/>
                    <a:pt x="11208" y="7241"/>
                    <a:pt x="11322" y="7081"/>
                  </a:cubicBezTo>
                  <a:cubicBezTo>
                    <a:pt x="11459" y="6898"/>
                    <a:pt x="11596" y="6693"/>
                    <a:pt x="11665" y="6487"/>
                  </a:cubicBezTo>
                  <a:cubicBezTo>
                    <a:pt x="11756" y="6168"/>
                    <a:pt x="11802" y="5803"/>
                    <a:pt x="11870" y="5460"/>
                  </a:cubicBezTo>
                  <a:cubicBezTo>
                    <a:pt x="11893" y="5301"/>
                    <a:pt x="11756" y="5232"/>
                    <a:pt x="11619" y="5164"/>
                  </a:cubicBezTo>
                  <a:cubicBezTo>
                    <a:pt x="11619" y="5278"/>
                    <a:pt x="11596" y="5369"/>
                    <a:pt x="11596" y="5483"/>
                  </a:cubicBezTo>
                  <a:cubicBezTo>
                    <a:pt x="11619" y="6054"/>
                    <a:pt x="11436" y="6556"/>
                    <a:pt x="11048" y="6990"/>
                  </a:cubicBezTo>
                  <a:cubicBezTo>
                    <a:pt x="10957" y="7104"/>
                    <a:pt x="10866" y="7241"/>
                    <a:pt x="10752" y="7400"/>
                  </a:cubicBezTo>
                  <a:cubicBezTo>
                    <a:pt x="11413" y="7606"/>
                    <a:pt x="12053" y="7766"/>
                    <a:pt x="12349" y="8450"/>
                  </a:cubicBezTo>
                  <a:cubicBezTo>
                    <a:pt x="12227" y="8559"/>
                    <a:pt x="12104" y="8611"/>
                    <a:pt x="11977" y="8611"/>
                  </a:cubicBezTo>
                  <a:cubicBezTo>
                    <a:pt x="11891" y="8611"/>
                    <a:pt x="11802" y="8588"/>
                    <a:pt x="11710" y="8542"/>
                  </a:cubicBezTo>
                  <a:cubicBezTo>
                    <a:pt x="11482" y="8428"/>
                    <a:pt x="11277" y="8291"/>
                    <a:pt x="11071" y="8131"/>
                  </a:cubicBezTo>
                  <a:cubicBezTo>
                    <a:pt x="10877" y="8014"/>
                    <a:pt x="10715" y="7815"/>
                    <a:pt x="10460" y="7815"/>
                  </a:cubicBezTo>
                  <a:cubicBezTo>
                    <a:pt x="10416" y="7815"/>
                    <a:pt x="10369" y="7821"/>
                    <a:pt x="10318" y="7834"/>
                  </a:cubicBezTo>
                  <a:cubicBezTo>
                    <a:pt x="10386" y="8085"/>
                    <a:pt x="10432" y="8336"/>
                    <a:pt x="10500" y="8587"/>
                  </a:cubicBezTo>
                  <a:cubicBezTo>
                    <a:pt x="10660" y="9090"/>
                    <a:pt x="10386" y="9706"/>
                    <a:pt x="9724" y="9957"/>
                  </a:cubicBezTo>
                  <a:cubicBezTo>
                    <a:pt x="9679" y="9729"/>
                    <a:pt x="9656" y="9523"/>
                    <a:pt x="9610" y="9295"/>
                  </a:cubicBezTo>
                  <a:cubicBezTo>
                    <a:pt x="9587" y="9090"/>
                    <a:pt x="9565" y="8884"/>
                    <a:pt x="9565" y="8656"/>
                  </a:cubicBezTo>
                  <a:cubicBezTo>
                    <a:pt x="9565" y="8450"/>
                    <a:pt x="9587" y="8245"/>
                    <a:pt x="9610" y="8040"/>
                  </a:cubicBezTo>
                  <a:cubicBezTo>
                    <a:pt x="9587" y="8017"/>
                    <a:pt x="9565" y="8017"/>
                    <a:pt x="9542" y="8017"/>
                  </a:cubicBezTo>
                  <a:cubicBezTo>
                    <a:pt x="9496" y="8085"/>
                    <a:pt x="9473" y="8177"/>
                    <a:pt x="9428" y="8245"/>
                  </a:cubicBezTo>
                  <a:cubicBezTo>
                    <a:pt x="9268" y="8542"/>
                    <a:pt x="9131" y="8861"/>
                    <a:pt x="8926" y="9135"/>
                  </a:cubicBezTo>
                  <a:cubicBezTo>
                    <a:pt x="8834" y="9249"/>
                    <a:pt x="8629" y="9226"/>
                    <a:pt x="8423" y="9272"/>
                  </a:cubicBezTo>
                  <a:cubicBezTo>
                    <a:pt x="8492" y="8838"/>
                    <a:pt x="8560" y="8405"/>
                    <a:pt x="8629" y="7948"/>
                  </a:cubicBezTo>
                  <a:cubicBezTo>
                    <a:pt x="8674" y="7925"/>
                    <a:pt x="8743" y="7903"/>
                    <a:pt x="8880" y="7857"/>
                  </a:cubicBezTo>
                  <a:cubicBezTo>
                    <a:pt x="8743" y="7743"/>
                    <a:pt x="8629" y="7629"/>
                    <a:pt x="8515" y="7537"/>
                  </a:cubicBezTo>
                  <a:cubicBezTo>
                    <a:pt x="8286" y="7378"/>
                    <a:pt x="8081" y="7218"/>
                    <a:pt x="7876" y="7058"/>
                  </a:cubicBezTo>
                  <a:cubicBezTo>
                    <a:pt x="7807" y="6990"/>
                    <a:pt x="7761" y="6875"/>
                    <a:pt x="7716" y="6784"/>
                  </a:cubicBezTo>
                  <a:cubicBezTo>
                    <a:pt x="7739" y="6761"/>
                    <a:pt x="7739" y="6739"/>
                    <a:pt x="7739" y="6716"/>
                  </a:cubicBezTo>
                  <a:cubicBezTo>
                    <a:pt x="7967" y="6739"/>
                    <a:pt x="8195" y="6739"/>
                    <a:pt x="8423" y="6784"/>
                  </a:cubicBezTo>
                  <a:cubicBezTo>
                    <a:pt x="8652" y="6830"/>
                    <a:pt x="8880" y="6921"/>
                    <a:pt x="9131" y="6944"/>
                  </a:cubicBezTo>
                  <a:cubicBezTo>
                    <a:pt x="8903" y="6784"/>
                    <a:pt x="8834" y="6556"/>
                    <a:pt x="8789" y="6305"/>
                  </a:cubicBezTo>
                  <a:cubicBezTo>
                    <a:pt x="8766" y="6122"/>
                    <a:pt x="8743" y="5917"/>
                    <a:pt x="8560" y="5803"/>
                  </a:cubicBezTo>
                  <a:cubicBezTo>
                    <a:pt x="8516" y="5781"/>
                    <a:pt x="8536" y="5632"/>
                    <a:pt x="8517" y="5519"/>
                  </a:cubicBezTo>
                  <a:lnTo>
                    <a:pt x="8517" y="5519"/>
                  </a:lnTo>
                  <a:cubicBezTo>
                    <a:pt x="8524" y="5522"/>
                    <a:pt x="8531" y="5525"/>
                    <a:pt x="8537" y="5529"/>
                  </a:cubicBezTo>
                  <a:lnTo>
                    <a:pt x="8515" y="5506"/>
                  </a:lnTo>
                  <a:lnTo>
                    <a:pt x="8515" y="5506"/>
                  </a:lnTo>
                  <a:cubicBezTo>
                    <a:pt x="8516" y="5510"/>
                    <a:pt x="8516" y="5515"/>
                    <a:pt x="8517" y="5519"/>
                  </a:cubicBezTo>
                  <a:lnTo>
                    <a:pt x="8517" y="5519"/>
                  </a:lnTo>
                  <a:cubicBezTo>
                    <a:pt x="8433" y="5480"/>
                    <a:pt x="8350" y="5459"/>
                    <a:pt x="8286" y="5437"/>
                  </a:cubicBezTo>
                  <a:cubicBezTo>
                    <a:pt x="8156" y="5394"/>
                    <a:pt x="8026" y="5330"/>
                    <a:pt x="7896" y="5285"/>
                  </a:cubicBezTo>
                  <a:lnTo>
                    <a:pt x="7896" y="5285"/>
                  </a:lnTo>
                  <a:cubicBezTo>
                    <a:pt x="7874" y="5109"/>
                    <a:pt x="7853" y="4954"/>
                    <a:pt x="7876" y="4798"/>
                  </a:cubicBezTo>
                  <a:cubicBezTo>
                    <a:pt x="7876" y="4479"/>
                    <a:pt x="7830" y="4388"/>
                    <a:pt x="7533" y="4342"/>
                  </a:cubicBezTo>
                  <a:cubicBezTo>
                    <a:pt x="7351" y="4296"/>
                    <a:pt x="7168" y="4296"/>
                    <a:pt x="6985" y="4273"/>
                  </a:cubicBezTo>
                  <a:cubicBezTo>
                    <a:pt x="6848" y="4251"/>
                    <a:pt x="6689" y="4273"/>
                    <a:pt x="6620" y="4114"/>
                  </a:cubicBezTo>
                  <a:cubicBezTo>
                    <a:pt x="6506" y="4159"/>
                    <a:pt x="6369" y="4205"/>
                    <a:pt x="6255" y="4273"/>
                  </a:cubicBezTo>
                  <a:cubicBezTo>
                    <a:pt x="6138" y="4379"/>
                    <a:pt x="6021" y="4436"/>
                    <a:pt x="5894" y="4436"/>
                  </a:cubicBezTo>
                  <a:cubicBezTo>
                    <a:pt x="5774" y="4436"/>
                    <a:pt x="5646" y="4385"/>
                    <a:pt x="5502" y="4273"/>
                  </a:cubicBezTo>
                  <a:cubicBezTo>
                    <a:pt x="5730" y="3315"/>
                    <a:pt x="6209" y="2470"/>
                    <a:pt x="6894" y="1671"/>
                  </a:cubicBezTo>
                  <a:cubicBezTo>
                    <a:pt x="6963" y="1785"/>
                    <a:pt x="7031" y="1854"/>
                    <a:pt x="7054" y="1945"/>
                  </a:cubicBezTo>
                  <a:cubicBezTo>
                    <a:pt x="7214" y="2630"/>
                    <a:pt x="7145" y="3292"/>
                    <a:pt x="6666" y="3863"/>
                  </a:cubicBezTo>
                  <a:cubicBezTo>
                    <a:pt x="6597" y="3954"/>
                    <a:pt x="6552" y="4022"/>
                    <a:pt x="6620" y="4114"/>
                  </a:cubicBezTo>
                  <a:cubicBezTo>
                    <a:pt x="6963" y="4091"/>
                    <a:pt x="7054" y="3794"/>
                    <a:pt x="7145" y="3543"/>
                  </a:cubicBezTo>
                  <a:cubicBezTo>
                    <a:pt x="7259" y="3246"/>
                    <a:pt x="7351" y="2904"/>
                    <a:pt x="7351" y="2584"/>
                  </a:cubicBezTo>
                  <a:cubicBezTo>
                    <a:pt x="7351" y="2310"/>
                    <a:pt x="7236" y="2014"/>
                    <a:pt x="7145" y="1763"/>
                  </a:cubicBezTo>
                  <a:cubicBezTo>
                    <a:pt x="7100" y="1648"/>
                    <a:pt x="6917" y="1580"/>
                    <a:pt x="6803" y="1580"/>
                  </a:cubicBezTo>
                  <a:cubicBezTo>
                    <a:pt x="6643" y="1580"/>
                    <a:pt x="6483" y="1626"/>
                    <a:pt x="6415" y="1831"/>
                  </a:cubicBezTo>
                  <a:cubicBezTo>
                    <a:pt x="6369" y="1968"/>
                    <a:pt x="6255" y="2059"/>
                    <a:pt x="6141" y="2173"/>
                  </a:cubicBezTo>
                  <a:cubicBezTo>
                    <a:pt x="6072" y="2242"/>
                    <a:pt x="6004" y="2310"/>
                    <a:pt x="5890" y="2425"/>
                  </a:cubicBezTo>
                  <a:cubicBezTo>
                    <a:pt x="5867" y="2288"/>
                    <a:pt x="5844" y="2173"/>
                    <a:pt x="5821" y="2059"/>
                  </a:cubicBezTo>
                  <a:cubicBezTo>
                    <a:pt x="5798" y="1831"/>
                    <a:pt x="5776" y="1603"/>
                    <a:pt x="5730" y="1375"/>
                  </a:cubicBezTo>
                  <a:cubicBezTo>
                    <a:pt x="5676" y="1177"/>
                    <a:pt x="5552" y="1079"/>
                    <a:pt x="5390" y="1079"/>
                  </a:cubicBezTo>
                  <a:cubicBezTo>
                    <a:pt x="5346" y="1079"/>
                    <a:pt x="5300" y="1086"/>
                    <a:pt x="5251" y="1101"/>
                  </a:cubicBezTo>
                  <a:cubicBezTo>
                    <a:pt x="4840" y="1260"/>
                    <a:pt x="4497" y="1466"/>
                    <a:pt x="4360" y="1922"/>
                  </a:cubicBezTo>
                  <a:cubicBezTo>
                    <a:pt x="4315" y="2059"/>
                    <a:pt x="4201" y="2151"/>
                    <a:pt x="4132" y="2265"/>
                  </a:cubicBezTo>
                  <a:cubicBezTo>
                    <a:pt x="4064" y="2379"/>
                    <a:pt x="3995" y="2470"/>
                    <a:pt x="3927" y="2607"/>
                  </a:cubicBezTo>
                  <a:cubicBezTo>
                    <a:pt x="3881" y="2607"/>
                    <a:pt x="3767" y="2630"/>
                    <a:pt x="3676" y="2630"/>
                  </a:cubicBezTo>
                  <a:cubicBezTo>
                    <a:pt x="4041" y="3132"/>
                    <a:pt x="4406" y="3611"/>
                    <a:pt x="4771" y="4091"/>
                  </a:cubicBezTo>
                  <a:cubicBezTo>
                    <a:pt x="4683" y="4238"/>
                    <a:pt x="4585" y="4290"/>
                    <a:pt x="4490" y="4290"/>
                  </a:cubicBezTo>
                  <a:cubicBezTo>
                    <a:pt x="4437" y="4290"/>
                    <a:pt x="4386" y="4275"/>
                    <a:pt x="4338" y="4251"/>
                  </a:cubicBezTo>
                  <a:cubicBezTo>
                    <a:pt x="3767" y="3954"/>
                    <a:pt x="3151" y="3748"/>
                    <a:pt x="2717" y="3246"/>
                  </a:cubicBezTo>
                  <a:cubicBezTo>
                    <a:pt x="2489" y="2972"/>
                    <a:pt x="2489" y="2630"/>
                    <a:pt x="2443" y="2310"/>
                  </a:cubicBezTo>
                  <a:cubicBezTo>
                    <a:pt x="2420" y="2219"/>
                    <a:pt x="2580" y="2105"/>
                    <a:pt x="2649" y="1991"/>
                  </a:cubicBezTo>
                  <a:cubicBezTo>
                    <a:pt x="2877" y="2151"/>
                    <a:pt x="3082" y="2265"/>
                    <a:pt x="3311" y="2425"/>
                  </a:cubicBezTo>
                  <a:cubicBezTo>
                    <a:pt x="3180" y="2034"/>
                    <a:pt x="2947" y="1829"/>
                    <a:pt x="2690" y="1829"/>
                  </a:cubicBezTo>
                  <a:cubicBezTo>
                    <a:pt x="2676" y="1829"/>
                    <a:pt x="2662" y="1830"/>
                    <a:pt x="2649" y="1831"/>
                  </a:cubicBezTo>
                  <a:cubicBezTo>
                    <a:pt x="2352" y="1877"/>
                    <a:pt x="2146" y="2196"/>
                    <a:pt x="2192" y="2516"/>
                  </a:cubicBezTo>
                  <a:cubicBezTo>
                    <a:pt x="2261" y="2950"/>
                    <a:pt x="2397" y="3338"/>
                    <a:pt x="2786" y="3611"/>
                  </a:cubicBezTo>
                  <a:cubicBezTo>
                    <a:pt x="2945" y="3703"/>
                    <a:pt x="3128" y="3794"/>
                    <a:pt x="3311" y="3908"/>
                  </a:cubicBezTo>
                  <a:cubicBezTo>
                    <a:pt x="3539" y="4045"/>
                    <a:pt x="3767" y="4182"/>
                    <a:pt x="3995" y="4319"/>
                  </a:cubicBezTo>
                  <a:cubicBezTo>
                    <a:pt x="4018" y="4342"/>
                    <a:pt x="4041" y="4410"/>
                    <a:pt x="4132" y="4502"/>
                  </a:cubicBezTo>
                  <a:cubicBezTo>
                    <a:pt x="3950" y="4456"/>
                    <a:pt x="3858" y="4433"/>
                    <a:pt x="3767" y="4410"/>
                  </a:cubicBezTo>
                  <a:cubicBezTo>
                    <a:pt x="3265" y="4319"/>
                    <a:pt x="2740" y="4228"/>
                    <a:pt x="2238" y="4136"/>
                  </a:cubicBezTo>
                  <a:lnTo>
                    <a:pt x="2238" y="4136"/>
                  </a:lnTo>
                  <a:cubicBezTo>
                    <a:pt x="2489" y="4205"/>
                    <a:pt x="2740" y="4273"/>
                    <a:pt x="2991" y="4319"/>
                  </a:cubicBezTo>
                  <a:cubicBezTo>
                    <a:pt x="3470" y="4433"/>
                    <a:pt x="3927" y="4524"/>
                    <a:pt x="4383" y="4639"/>
                  </a:cubicBezTo>
                  <a:cubicBezTo>
                    <a:pt x="4475" y="4661"/>
                    <a:pt x="4543" y="4753"/>
                    <a:pt x="4612" y="4798"/>
                  </a:cubicBezTo>
                  <a:cubicBezTo>
                    <a:pt x="4634" y="4821"/>
                    <a:pt x="4680" y="4844"/>
                    <a:pt x="4726" y="4890"/>
                  </a:cubicBezTo>
                  <a:cubicBezTo>
                    <a:pt x="4657" y="4981"/>
                    <a:pt x="4612" y="5095"/>
                    <a:pt x="4520" y="5164"/>
                  </a:cubicBezTo>
                  <a:cubicBezTo>
                    <a:pt x="4269" y="5346"/>
                    <a:pt x="4018" y="5552"/>
                    <a:pt x="3721" y="5689"/>
                  </a:cubicBezTo>
                  <a:cubicBezTo>
                    <a:pt x="3517" y="5791"/>
                    <a:pt x="3299" y="5836"/>
                    <a:pt x="3079" y="5836"/>
                  </a:cubicBezTo>
                  <a:cubicBezTo>
                    <a:pt x="2904" y="5836"/>
                    <a:pt x="2729" y="5807"/>
                    <a:pt x="2557" y="5757"/>
                  </a:cubicBezTo>
                  <a:cubicBezTo>
                    <a:pt x="2215" y="5689"/>
                    <a:pt x="2055" y="5392"/>
                    <a:pt x="1964" y="5072"/>
                  </a:cubicBezTo>
                  <a:cubicBezTo>
                    <a:pt x="1918" y="5004"/>
                    <a:pt x="1918" y="4913"/>
                    <a:pt x="1895" y="4844"/>
                  </a:cubicBezTo>
                  <a:lnTo>
                    <a:pt x="1827" y="4821"/>
                  </a:lnTo>
                  <a:cubicBezTo>
                    <a:pt x="1827" y="4913"/>
                    <a:pt x="1781" y="5004"/>
                    <a:pt x="1804" y="5095"/>
                  </a:cubicBezTo>
                  <a:cubicBezTo>
                    <a:pt x="1873" y="5415"/>
                    <a:pt x="1964" y="5734"/>
                    <a:pt x="2306" y="5848"/>
                  </a:cubicBezTo>
                  <a:cubicBezTo>
                    <a:pt x="2649" y="5940"/>
                    <a:pt x="2991" y="6008"/>
                    <a:pt x="3333" y="6077"/>
                  </a:cubicBezTo>
                  <a:cubicBezTo>
                    <a:pt x="3349" y="6084"/>
                    <a:pt x="3361" y="6087"/>
                    <a:pt x="3372" y="6087"/>
                  </a:cubicBezTo>
                  <a:cubicBezTo>
                    <a:pt x="3394" y="6087"/>
                    <a:pt x="3409" y="6077"/>
                    <a:pt x="3425" y="6077"/>
                  </a:cubicBezTo>
                  <a:cubicBezTo>
                    <a:pt x="3721" y="5871"/>
                    <a:pt x="4018" y="5689"/>
                    <a:pt x="4292" y="5506"/>
                  </a:cubicBezTo>
                  <a:cubicBezTo>
                    <a:pt x="4315" y="5483"/>
                    <a:pt x="4360" y="5483"/>
                    <a:pt x="4383" y="5460"/>
                  </a:cubicBezTo>
                  <a:cubicBezTo>
                    <a:pt x="4406" y="5437"/>
                    <a:pt x="4429" y="5415"/>
                    <a:pt x="4452" y="5369"/>
                  </a:cubicBezTo>
                  <a:cubicBezTo>
                    <a:pt x="4475" y="5392"/>
                    <a:pt x="4497" y="5415"/>
                    <a:pt x="4497" y="5415"/>
                  </a:cubicBezTo>
                  <a:cubicBezTo>
                    <a:pt x="4475" y="5437"/>
                    <a:pt x="4452" y="5483"/>
                    <a:pt x="4429" y="5506"/>
                  </a:cubicBezTo>
                  <a:cubicBezTo>
                    <a:pt x="4246" y="5780"/>
                    <a:pt x="4087" y="6054"/>
                    <a:pt x="3927" y="6350"/>
                  </a:cubicBezTo>
                  <a:cubicBezTo>
                    <a:pt x="3904" y="6373"/>
                    <a:pt x="3881" y="6396"/>
                    <a:pt x="3835" y="6396"/>
                  </a:cubicBezTo>
                  <a:cubicBezTo>
                    <a:pt x="3470" y="6556"/>
                    <a:pt x="3425" y="6761"/>
                    <a:pt x="3699" y="7058"/>
                  </a:cubicBezTo>
                  <a:cubicBezTo>
                    <a:pt x="3721" y="7081"/>
                    <a:pt x="3767" y="7127"/>
                    <a:pt x="3790" y="7149"/>
                  </a:cubicBezTo>
                  <a:cubicBezTo>
                    <a:pt x="3961" y="7335"/>
                    <a:pt x="4160" y="7423"/>
                    <a:pt x="4380" y="7423"/>
                  </a:cubicBezTo>
                  <a:cubicBezTo>
                    <a:pt x="4511" y="7423"/>
                    <a:pt x="4649" y="7392"/>
                    <a:pt x="4794" y="7332"/>
                  </a:cubicBezTo>
                  <a:cubicBezTo>
                    <a:pt x="5433" y="7058"/>
                    <a:pt x="5730" y="6556"/>
                    <a:pt x="5730" y="5871"/>
                  </a:cubicBezTo>
                  <a:cubicBezTo>
                    <a:pt x="5730" y="5848"/>
                    <a:pt x="5753" y="5826"/>
                    <a:pt x="5776" y="5757"/>
                  </a:cubicBezTo>
                  <a:cubicBezTo>
                    <a:pt x="5935" y="5826"/>
                    <a:pt x="6095" y="5917"/>
                    <a:pt x="6255" y="5985"/>
                  </a:cubicBezTo>
                  <a:cubicBezTo>
                    <a:pt x="6575" y="6122"/>
                    <a:pt x="6871" y="6236"/>
                    <a:pt x="7191" y="6373"/>
                  </a:cubicBezTo>
                  <a:cubicBezTo>
                    <a:pt x="7351" y="6442"/>
                    <a:pt x="7442" y="6579"/>
                    <a:pt x="7419" y="6761"/>
                  </a:cubicBezTo>
                  <a:cubicBezTo>
                    <a:pt x="7419" y="6967"/>
                    <a:pt x="7510" y="7104"/>
                    <a:pt x="7647" y="7218"/>
                  </a:cubicBezTo>
                  <a:cubicBezTo>
                    <a:pt x="7921" y="7446"/>
                    <a:pt x="8195" y="7652"/>
                    <a:pt x="8469" y="7903"/>
                  </a:cubicBezTo>
                  <a:cubicBezTo>
                    <a:pt x="8218" y="7925"/>
                    <a:pt x="8058" y="7925"/>
                    <a:pt x="7876" y="7948"/>
                  </a:cubicBezTo>
                  <a:cubicBezTo>
                    <a:pt x="7870" y="7949"/>
                    <a:pt x="7863" y="7949"/>
                    <a:pt x="7856" y="7949"/>
                  </a:cubicBezTo>
                  <a:cubicBezTo>
                    <a:pt x="7647" y="7949"/>
                    <a:pt x="6960" y="7624"/>
                    <a:pt x="6894" y="7469"/>
                  </a:cubicBezTo>
                  <a:cubicBezTo>
                    <a:pt x="6871" y="7400"/>
                    <a:pt x="6917" y="7332"/>
                    <a:pt x="6917" y="7241"/>
                  </a:cubicBezTo>
                  <a:cubicBezTo>
                    <a:pt x="6917" y="6807"/>
                    <a:pt x="6734" y="6556"/>
                    <a:pt x="6323" y="6442"/>
                  </a:cubicBezTo>
                  <a:cubicBezTo>
                    <a:pt x="6264" y="6422"/>
                    <a:pt x="6207" y="6412"/>
                    <a:pt x="6153" y="6412"/>
                  </a:cubicBezTo>
                  <a:cubicBezTo>
                    <a:pt x="5902" y="6412"/>
                    <a:pt x="5738" y="6624"/>
                    <a:pt x="5776" y="6944"/>
                  </a:cubicBezTo>
                  <a:cubicBezTo>
                    <a:pt x="5821" y="7195"/>
                    <a:pt x="6004" y="7355"/>
                    <a:pt x="6164" y="7537"/>
                  </a:cubicBezTo>
                  <a:cubicBezTo>
                    <a:pt x="6643" y="7606"/>
                    <a:pt x="6757" y="7674"/>
                    <a:pt x="6826" y="7903"/>
                  </a:cubicBezTo>
                  <a:cubicBezTo>
                    <a:pt x="6725" y="7907"/>
                    <a:pt x="6645" y="7911"/>
                    <a:pt x="6579" y="7911"/>
                  </a:cubicBezTo>
                  <a:cubicBezTo>
                    <a:pt x="6316" y="7911"/>
                    <a:pt x="6287" y="7852"/>
                    <a:pt x="6141" y="7560"/>
                  </a:cubicBezTo>
                  <a:cubicBezTo>
                    <a:pt x="6050" y="7515"/>
                    <a:pt x="5958" y="7492"/>
                    <a:pt x="5890" y="7446"/>
                  </a:cubicBezTo>
                  <a:cubicBezTo>
                    <a:pt x="5823" y="7389"/>
                    <a:pt x="5764" y="7363"/>
                    <a:pt x="5708" y="7363"/>
                  </a:cubicBezTo>
                  <a:cubicBezTo>
                    <a:pt x="5630" y="7363"/>
                    <a:pt x="5558" y="7412"/>
                    <a:pt x="5479" y="7492"/>
                  </a:cubicBezTo>
                  <a:cubicBezTo>
                    <a:pt x="5753" y="7652"/>
                    <a:pt x="5844" y="7880"/>
                    <a:pt x="5776" y="8177"/>
                  </a:cubicBezTo>
                  <a:cubicBezTo>
                    <a:pt x="5525" y="8336"/>
                    <a:pt x="5205" y="8177"/>
                    <a:pt x="4977" y="8382"/>
                  </a:cubicBezTo>
                  <a:cubicBezTo>
                    <a:pt x="5160" y="8402"/>
                    <a:pt x="5348" y="8432"/>
                    <a:pt x="5532" y="8432"/>
                  </a:cubicBezTo>
                  <a:cubicBezTo>
                    <a:pt x="5761" y="8432"/>
                    <a:pt x="5984" y="8386"/>
                    <a:pt x="6186" y="8222"/>
                  </a:cubicBezTo>
                  <a:cubicBezTo>
                    <a:pt x="6186" y="8222"/>
                    <a:pt x="6209" y="8199"/>
                    <a:pt x="6232" y="8199"/>
                  </a:cubicBezTo>
                  <a:cubicBezTo>
                    <a:pt x="6666" y="8222"/>
                    <a:pt x="7122" y="8177"/>
                    <a:pt x="7533" y="8336"/>
                  </a:cubicBezTo>
                  <a:cubicBezTo>
                    <a:pt x="7465" y="8359"/>
                    <a:pt x="7396" y="8405"/>
                    <a:pt x="7328" y="8450"/>
                  </a:cubicBezTo>
                  <a:cubicBezTo>
                    <a:pt x="7236" y="8496"/>
                    <a:pt x="7122" y="8565"/>
                    <a:pt x="7031" y="8633"/>
                  </a:cubicBezTo>
                  <a:lnTo>
                    <a:pt x="7031" y="8610"/>
                  </a:lnTo>
                  <a:cubicBezTo>
                    <a:pt x="6963" y="8633"/>
                    <a:pt x="6894" y="8656"/>
                    <a:pt x="6848" y="8701"/>
                  </a:cubicBezTo>
                  <a:lnTo>
                    <a:pt x="6848" y="8679"/>
                  </a:lnTo>
                  <a:cubicBezTo>
                    <a:pt x="6803" y="8724"/>
                    <a:pt x="6780" y="8793"/>
                    <a:pt x="6734" y="8793"/>
                  </a:cubicBezTo>
                  <a:cubicBezTo>
                    <a:pt x="6483" y="8816"/>
                    <a:pt x="6209" y="8816"/>
                    <a:pt x="5958" y="8838"/>
                  </a:cubicBezTo>
                  <a:cubicBezTo>
                    <a:pt x="5525" y="8861"/>
                    <a:pt x="5137" y="8930"/>
                    <a:pt x="4817" y="9249"/>
                  </a:cubicBezTo>
                  <a:cubicBezTo>
                    <a:pt x="4798" y="9287"/>
                    <a:pt x="4779" y="9340"/>
                    <a:pt x="4773" y="9396"/>
                  </a:cubicBezTo>
                  <a:lnTo>
                    <a:pt x="4773" y="9396"/>
                  </a:lnTo>
                  <a:cubicBezTo>
                    <a:pt x="5131" y="9208"/>
                    <a:pt x="5490" y="9042"/>
                    <a:pt x="5923" y="9042"/>
                  </a:cubicBezTo>
                  <a:cubicBezTo>
                    <a:pt x="5950" y="9042"/>
                    <a:pt x="5977" y="9043"/>
                    <a:pt x="6004" y="9044"/>
                  </a:cubicBezTo>
                  <a:cubicBezTo>
                    <a:pt x="6164" y="9044"/>
                    <a:pt x="6301" y="9044"/>
                    <a:pt x="6392" y="9204"/>
                  </a:cubicBezTo>
                  <a:cubicBezTo>
                    <a:pt x="6438" y="9295"/>
                    <a:pt x="6575" y="9386"/>
                    <a:pt x="6666" y="9386"/>
                  </a:cubicBezTo>
                  <a:cubicBezTo>
                    <a:pt x="6940" y="9386"/>
                    <a:pt x="7100" y="9569"/>
                    <a:pt x="7214" y="9751"/>
                  </a:cubicBezTo>
                  <a:cubicBezTo>
                    <a:pt x="7419" y="10048"/>
                    <a:pt x="7624" y="10345"/>
                    <a:pt x="7739" y="10687"/>
                  </a:cubicBezTo>
                  <a:cubicBezTo>
                    <a:pt x="7830" y="10893"/>
                    <a:pt x="7898" y="11189"/>
                    <a:pt x="7624" y="11441"/>
                  </a:cubicBezTo>
                  <a:cubicBezTo>
                    <a:pt x="7282" y="10984"/>
                    <a:pt x="7328" y="10368"/>
                    <a:pt x="6917" y="9934"/>
                  </a:cubicBezTo>
                  <a:cubicBezTo>
                    <a:pt x="6917" y="10162"/>
                    <a:pt x="6894" y="10368"/>
                    <a:pt x="6894" y="10550"/>
                  </a:cubicBezTo>
                  <a:cubicBezTo>
                    <a:pt x="6894" y="10687"/>
                    <a:pt x="6917" y="10801"/>
                    <a:pt x="6917" y="10938"/>
                  </a:cubicBezTo>
                  <a:cubicBezTo>
                    <a:pt x="6940" y="11463"/>
                    <a:pt x="6940" y="11463"/>
                    <a:pt x="6392" y="11692"/>
                  </a:cubicBezTo>
                  <a:cubicBezTo>
                    <a:pt x="6369" y="11532"/>
                    <a:pt x="6301" y="11395"/>
                    <a:pt x="6301" y="11235"/>
                  </a:cubicBezTo>
                  <a:cubicBezTo>
                    <a:pt x="6278" y="10893"/>
                    <a:pt x="6323" y="10528"/>
                    <a:pt x="6323" y="10185"/>
                  </a:cubicBezTo>
                  <a:cubicBezTo>
                    <a:pt x="6323" y="10048"/>
                    <a:pt x="6323" y="9934"/>
                    <a:pt x="6278" y="9820"/>
                  </a:cubicBezTo>
                  <a:cubicBezTo>
                    <a:pt x="5913" y="10185"/>
                    <a:pt x="5593" y="10596"/>
                    <a:pt x="5091" y="10824"/>
                  </a:cubicBezTo>
                  <a:cubicBezTo>
                    <a:pt x="5091" y="10254"/>
                    <a:pt x="4977" y="10345"/>
                    <a:pt x="6072" y="9318"/>
                  </a:cubicBezTo>
                  <a:lnTo>
                    <a:pt x="6072" y="9318"/>
                  </a:lnTo>
                  <a:cubicBezTo>
                    <a:pt x="5707" y="9363"/>
                    <a:pt x="5479" y="9546"/>
                    <a:pt x="5228" y="9683"/>
                  </a:cubicBezTo>
                  <a:cubicBezTo>
                    <a:pt x="5000" y="9820"/>
                    <a:pt x="4748" y="9957"/>
                    <a:pt x="4475" y="10117"/>
                  </a:cubicBezTo>
                  <a:cubicBezTo>
                    <a:pt x="4520" y="10208"/>
                    <a:pt x="4589" y="10322"/>
                    <a:pt x="4657" y="10436"/>
                  </a:cubicBezTo>
                  <a:cubicBezTo>
                    <a:pt x="4771" y="10345"/>
                    <a:pt x="4885" y="10254"/>
                    <a:pt x="5045" y="10139"/>
                  </a:cubicBezTo>
                  <a:lnTo>
                    <a:pt x="5045" y="10139"/>
                  </a:lnTo>
                  <a:cubicBezTo>
                    <a:pt x="5000" y="10368"/>
                    <a:pt x="4954" y="10550"/>
                    <a:pt x="4931" y="10756"/>
                  </a:cubicBezTo>
                  <a:cubicBezTo>
                    <a:pt x="4931" y="10912"/>
                    <a:pt x="4974" y="10982"/>
                    <a:pt x="5059" y="10982"/>
                  </a:cubicBezTo>
                  <a:cubicBezTo>
                    <a:pt x="5099" y="10982"/>
                    <a:pt x="5147" y="10967"/>
                    <a:pt x="5205" y="10938"/>
                  </a:cubicBezTo>
                  <a:cubicBezTo>
                    <a:pt x="5410" y="10824"/>
                    <a:pt x="5593" y="10687"/>
                    <a:pt x="5776" y="10550"/>
                  </a:cubicBezTo>
                  <a:cubicBezTo>
                    <a:pt x="5867" y="10482"/>
                    <a:pt x="5958" y="10413"/>
                    <a:pt x="6072" y="10299"/>
                  </a:cubicBezTo>
                  <a:cubicBezTo>
                    <a:pt x="6072" y="10436"/>
                    <a:pt x="6095" y="10505"/>
                    <a:pt x="6095" y="10596"/>
                  </a:cubicBezTo>
                  <a:cubicBezTo>
                    <a:pt x="5981" y="11007"/>
                    <a:pt x="6141" y="11372"/>
                    <a:pt x="6301" y="11760"/>
                  </a:cubicBezTo>
                  <a:cubicBezTo>
                    <a:pt x="6415" y="12034"/>
                    <a:pt x="6506" y="12308"/>
                    <a:pt x="6620" y="12627"/>
                  </a:cubicBezTo>
                  <a:cubicBezTo>
                    <a:pt x="6458" y="12615"/>
                    <a:pt x="6303" y="12555"/>
                    <a:pt x="6155" y="12555"/>
                  </a:cubicBezTo>
                  <a:cubicBezTo>
                    <a:pt x="6031" y="12555"/>
                    <a:pt x="5912" y="12596"/>
                    <a:pt x="5798" y="12742"/>
                  </a:cubicBezTo>
                  <a:cubicBezTo>
                    <a:pt x="5847" y="12736"/>
                    <a:pt x="5894" y="12734"/>
                    <a:pt x="5940" y="12734"/>
                  </a:cubicBezTo>
                  <a:cubicBezTo>
                    <a:pt x="6476" y="12734"/>
                    <a:pt x="6835" y="13086"/>
                    <a:pt x="7214" y="13381"/>
                  </a:cubicBezTo>
                  <a:cubicBezTo>
                    <a:pt x="7191" y="13404"/>
                    <a:pt x="7191" y="13426"/>
                    <a:pt x="7191" y="13449"/>
                  </a:cubicBezTo>
                  <a:cubicBezTo>
                    <a:pt x="7115" y="13449"/>
                    <a:pt x="7039" y="13459"/>
                    <a:pt x="6969" y="13459"/>
                  </a:cubicBezTo>
                  <a:cubicBezTo>
                    <a:pt x="6935" y="13459"/>
                    <a:pt x="6902" y="13457"/>
                    <a:pt x="6871" y="13449"/>
                  </a:cubicBezTo>
                  <a:cubicBezTo>
                    <a:pt x="6666" y="13381"/>
                    <a:pt x="6460" y="13267"/>
                    <a:pt x="6278" y="13198"/>
                  </a:cubicBezTo>
                  <a:cubicBezTo>
                    <a:pt x="6141" y="13175"/>
                    <a:pt x="6027" y="13130"/>
                    <a:pt x="5890" y="13130"/>
                  </a:cubicBezTo>
                  <a:cubicBezTo>
                    <a:pt x="5639" y="13152"/>
                    <a:pt x="5525" y="13335"/>
                    <a:pt x="5547" y="13586"/>
                  </a:cubicBezTo>
                  <a:cubicBezTo>
                    <a:pt x="5570" y="13655"/>
                    <a:pt x="5570" y="13723"/>
                    <a:pt x="5593" y="13792"/>
                  </a:cubicBezTo>
                  <a:cubicBezTo>
                    <a:pt x="5502" y="13837"/>
                    <a:pt x="5410" y="13837"/>
                    <a:pt x="5342" y="13883"/>
                  </a:cubicBezTo>
                  <a:cubicBezTo>
                    <a:pt x="5289" y="13915"/>
                    <a:pt x="5241" y="13932"/>
                    <a:pt x="5193" y="13932"/>
                  </a:cubicBezTo>
                  <a:cubicBezTo>
                    <a:pt x="5138" y="13932"/>
                    <a:pt x="5084" y="13909"/>
                    <a:pt x="5022" y="13860"/>
                  </a:cubicBezTo>
                  <a:cubicBezTo>
                    <a:pt x="4931" y="13814"/>
                    <a:pt x="4817" y="13769"/>
                    <a:pt x="4703" y="13746"/>
                  </a:cubicBezTo>
                  <a:cubicBezTo>
                    <a:pt x="4656" y="13736"/>
                    <a:pt x="4604" y="13731"/>
                    <a:pt x="4557" y="13731"/>
                  </a:cubicBezTo>
                  <a:cubicBezTo>
                    <a:pt x="4491" y="13731"/>
                    <a:pt x="4433" y="13742"/>
                    <a:pt x="4406" y="13769"/>
                  </a:cubicBezTo>
                  <a:cubicBezTo>
                    <a:pt x="4360" y="13814"/>
                    <a:pt x="4360" y="13951"/>
                    <a:pt x="4383" y="14043"/>
                  </a:cubicBezTo>
                  <a:cubicBezTo>
                    <a:pt x="4452" y="14294"/>
                    <a:pt x="4520" y="14522"/>
                    <a:pt x="4612" y="14796"/>
                  </a:cubicBezTo>
                  <a:cubicBezTo>
                    <a:pt x="4657" y="14750"/>
                    <a:pt x="4748" y="14705"/>
                    <a:pt x="4817" y="14659"/>
                  </a:cubicBezTo>
                  <a:cubicBezTo>
                    <a:pt x="4726" y="14408"/>
                    <a:pt x="4634" y="14180"/>
                    <a:pt x="4543" y="13928"/>
                  </a:cubicBezTo>
                  <a:cubicBezTo>
                    <a:pt x="4794" y="13928"/>
                    <a:pt x="4908" y="14043"/>
                    <a:pt x="5022" y="14180"/>
                  </a:cubicBezTo>
                  <a:cubicBezTo>
                    <a:pt x="5388" y="14727"/>
                    <a:pt x="5776" y="15275"/>
                    <a:pt x="6141" y="15823"/>
                  </a:cubicBezTo>
                  <a:cubicBezTo>
                    <a:pt x="6164" y="15869"/>
                    <a:pt x="6186" y="15960"/>
                    <a:pt x="6209" y="16051"/>
                  </a:cubicBezTo>
                  <a:cubicBezTo>
                    <a:pt x="6118" y="16051"/>
                    <a:pt x="6072" y="16051"/>
                    <a:pt x="6027" y="16028"/>
                  </a:cubicBezTo>
                  <a:cubicBezTo>
                    <a:pt x="5730" y="15869"/>
                    <a:pt x="5433" y="15663"/>
                    <a:pt x="5114" y="15549"/>
                  </a:cubicBezTo>
                  <a:cubicBezTo>
                    <a:pt x="5042" y="15525"/>
                    <a:pt x="4965" y="15515"/>
                    <a:pt x="4885" y="15515"/>
                  </a:cubicBezTo>
                  <a:cubicBezTo>
                    <a:pt x="4736" y="15515"/>
                    <a:pt x="4578" y="15550"/>
                    <a:pt x="4429" y="15595"/>
                  </a:cubicBezTo>
                  <a:cubicBezTo>
                    <a:pt x="4368" y="15610"/>
                    <a:pt x="4312" y="15618"/>
                    <a:pt x="4259" y="15618"/>
                  </a:cubicBezTo>
                  <a:cubicBezTo>
                    <a:pt x="4153" y="15618"/>
                    <a:pt x="4056" y="15587"/>
                    <a:pt x="3950" y="15526"/>
                  </a:cubicBezTo>
                  <a:cubicBezTo>
                    <a:pt x="3803" y="15445"/>
                    <a:pt x="3644" y="15375"/>
                    <a:pt x="3474" y="15375"/>
                  </a:cubicBezTo>
                  <a:cubicBezTo>
                    <a:pt x="3406" y="15375"/>
                    <a:pt x="3337" y="15386"/>
                    <a:pt x="3265" y="15412"/>
                  </a:cubicBezTo>
                  <a:cubicBezTo>
                    <a:pt x="3242" y="15800"/>
                    <a:pt x="3767" y="16508"/>
                    <a:pt x="4109" y="16553"/>
                  </a:cubicBezTo>
                  <a:cubicBezTo>
                    <a:pt x="4132" y="16690"/>
                    <a:pt x="4155" y="16827"/>
                    <a:pt x="4178" y="16987"/>
                  </a:cubicBezTo>
                  <a:cubicBezTo>
                    <a:pt x="3630" y="16576"/>
                    <a:pt x="3059" y="16188"/>
                    <a:pt x="2717" y="15549"/>
                  </a:cubicBezTo>
                  <a:cubicBezTo>
                    <a:pt x="3082" y="15366"/>
                    <a:pt x="3333" y="15047"/>
                    <a:pt x="3493" y="14659"/>
                  </a:cubicBezTo>
                  <a:cubicBezTo>
                    <a:pt x="3584" y="14385"/>
                    <a:pt x="3699" y="14088"/>
                    <a:pt x="3584" y="13769"/>
                  </a:cubicBezTo>
                  <a:cubicBezTo>
                    <a:pt x="3527" y="13610"/>
                    <a:pt x="3460" y="13533"/>
                    <a:pt x="3360" y="13533"/>
                  </a:cubicBezTo>
                  <a:cubicBezTo>
                    <a:pt x="3303" y="13533"/>
                    <a:pt x="3234" y="13559"/>
                    <a:pt x="3151" y="13609"/>
                  </a:cubicBezTo>
                  <a:cubicBezTo>
                    <a:pt x="2968" y="13700"/>
                    <a:pt x="2786" y="13837"/>
                    <a:pt x="2580" y="13974"/>
                  </a:cubicBezTo>
                  <a:cubicBezTo>
                    <a:pt x="2512" y="13723"/>
                    <a:pt x="2443" y="13449"/>
                    <a:pt x="2352" y="13198"/>
                  </a:cubicBezTo>
                  <a:cubicBezTo>
                    <a:pt x="2329" y="13107"/>
                    <a:pt x="2283" y="13015"/>
                    <a:pt x="2238" y="12947"/>
                  </a:cubicBezTo>
                  <a:cubicBezTo>
                    <a:pt x="2131" y="12751"/>
                    <a:pt x="2010" y="12680"/>
                    <a:pt x="1854" y="12680"/>
                  </a:cubicBezTo>
                  <a:cubicBezTo>
                    <a:pt x="1810" y="12680"/>
                    <a:pt x="1763" y="12686"/>
                    <a:pt x="1713" y="12696"/>
                  </a:cubicBezTo>
                  <a:cubicBezTo>
                    <a:pt x="1439" y="12764"/>
                    <a:pt x="1302" y="12924"/>
                    <a:pt x="1302" y="13198"/>
                  </a:cubicBezTo>
                  <a:cubicBezTo>
                    <a:pt x="1279" y="13472"/>
                    <a:pt x="1325" y="13700"/>
                    <a:pt x="1484" y="13928"/>
                  </a:cubicBezTo>
                  <a:cubicBezTo>
                    <a:pt x="1576" y="14065"/>
                    <a:pt x="1644" y="14225"/>
                    <a:pt x="1667" y="14431"/>
                  </a:cubicBezTo>
                  <a:cubicBezTo>
                    <a:pt x="1599" y="14385"/>
                    <a:pt x="1507" y="14339"/>
                    <a:pt x="1416" y="14271"/>
                  </a:cubicBezTo>
                  <a:cubicBezTo>
                    <a:pt x="1200" y="14121"/>
                    <a:pt x="948" y="14069"/>
                    <a:pt x="694" y="14069"/>
                  </a:cubicBezTo>
                  <a:cubicBezTo>
                    <a:pt x="599" y="14069"/>
                    <a:pt x="505" y="14076"/>
                    <a:pt x="412" y="14088"/>
                  </a:cubicBezTo>
                  <a:cubicBezTo>
                    <a:pt x="183" y="14134"/>
                    <a:pt x="24" y="14294"/>
                    <a:pt x="24" y="14476"/>
                  </a:cubicBezTo>
                  <a:cubicBezTo>
                    <a:pt x="1" y="14636"/>
                    <a:pt x="115" y="14819"/>
                    <a:pt x="320" y="14910"/>
                  </a:cubicBezTo>
                  <a:cubicBezTo>
                    <a:pt x="617" y="15001"/>
                    <a:pt x="937" y="15070"/>
                    <a:pt x="1256" y="15230"/>
                  </a:cubicBezTo>
                  <a:cubicBezTo>
                    <a:pt x="868" y="15366"/>
                    <a:pt x="480" y="15481"/>
                    <a:pt x="92" y="15618"/>
                  </a:cubicBezTo>
                  <a:cubicBezTo>
                    <a:pt x="183" y="16074"/>
                    <a:pt x="457" y="16211"/>
                    <a:pt x="1256" y="16211"/>
                  </a:cubicBezTo>
                  <a:cubicBezTo>
                    <a:pt x="1142" y="16348"/>
                    <a:pt x="1051" y="16508"/>
                    <a:pt x="937" y="16622"/>
                  </a:cubicBezTo>
                  <a:cubicBezTo>
                    <a:pt x="777" y="16804"/>
                    <a:pt x="845" y="17010"/>
                    <a:pt x="914" y="17192"/>
                  </a:cubicBezTo>
                  <a:cubicBezTo>
                    <a:pt x="914" y="17261"/>
                    <a:pt x="982" y="17307"/>
                    <a:pt x="1051" y="17329"/>
                  </a:cubicBezTo>
                  <a:cubicBezTo>
                    <a:pt x="1104" y="17349"/>
                    <a:pt x="1165" y="17358"/>
                    <a:pt x="1230" y="17358"/>
                  </a:cubicBezTo>
                  <a:cubicBezTo>
                    <a:pt x="1466" y="17358"/>
                    <a:pt x="1747" y="17235"/>
                    <a:pt x="1873" y="17056"/>
                  </a:cubicBezTo>
                  <a:cubicBezTo>
                    <a:pt x="2032" y="16850"/>
                    <a:pt x="2169" y="16645"/>
                    <a:pt x="2306" y="16394"/>
                  </a:cubicBezTo>
                  <a:cubicBezTo>
                    <a:pt x="2466" y="16599"/>
                    <a:pt x="2580" y="16782"/>
                    <a:pt x="2740" y="16964"/>
                  </a:cubicBezTo>
                  <a:cubicBezTo>
                    <a:pt x="2808" y="17033"/>
                    <a:pt x="2968" y="17078"/>
                    <a:pt x="3082" y="17078"/>
                  </a:cubicBezTo>
                  <a:cubicBezTo>
                    <a:pt x="3128" y="17078"/>
                    <a:pt x="3196" y="16941"/>
                    <a:pt x="3242" y="16850"/>
                  </a:cubicBezTo>
                  <a:cubicBezTo>
                    <a:pt x="3265" y="16827"/>
                    <a:pt x="3265" y="16782"/>
                    <a:pt x="3288" y="16713"/>
                  </a:cubicBezTo>
                  <a:cubicBezTo>
                    <a:pt x="3607" y="16873"/>
                    <a:pt x="3904" y="17033"/>
                    <a:pt x="4269" y="17215"/>
                  </a:cubicBezTo>
                  <a:cubicBezTo>
                    <a:pt x="4018" y="17307"/>
                    <a:pt x="3813" y="17352"/>
                    <a:pt x="3630" y="17444"/>
                  </a:cubicBezTo>
                  <a:cubicBezTo>
                    <a:pt x="3447" y="17535"/>
                    <a:pt x="3265" y="17672"/>
                    <a:pt x="3082" y="17809"/>
                  </a:cubicBezTo>
                  <a:cubicBezTo>
                    <a:pt x="3364" y="18027"/>
                    <a:pt x="3676" y="18144"/>
                    <a:pt x="3975" y="18144"/>
                  </a:cubicBezTo>
                  <a:cubicBezTo>
                    <a:pt x="4208" y="18144"/>
                    <a:pt x="4434" y="18073"/>
                    <a:pt x="4634" y="17923"/>
                  </a:cubicBezTo>
                  <a:cubicBezTo>
                    <a:pt x="4931" y="17695"/>
                    <a:pt x="5251" y="17717"/>
                    <a:pt x="5547" y="17695"/>
                  </a:cubicBezTo>
                  <a:cubicBezTo>
                    <a:pt x="5593" y="17695"/>
                    <a:pt x="5662" y="17740"/>
                    <a:pt x="5707" y="17786"/>
                  </a:cubicBezTo>
                  <a:cubicBezTo>
                    <a:pt x="5821" y="17946"/>
                    <a:pt x="5935" y="18128"/>
                    <a:pt x="6072" y="18334"/>
                  </a:cubicBezTo>
                  <a:cubicBezTo>
                    <a:pt x="6015" y="18322"/>
                    <a:pt x="5958" y="18322"/>
                    <a:pt x="5904" y="18322"/>
                  </a:cubicBezTo>
                  <a:cubicBezTo>
                    <a:pt x="5850" y="18322"/>
                    <a:pt x="5798" y="18322"/>
                    <a:pt x="5753" y="18311"/>
                  </a:cubicBezTo>
                  <a:cubicBezTo>
                    <a:pt x="5685" y="18291"/>
                    <a:pt x="5613" y="18281"/>
                    <a:pt x="5539" y="18281"/>
                  </a:cubicBezTo>
                  <a:cubicBezTo>
                    <a:pt x="4944" y="18281"/>
                    <a:pt x="4201" y="18886"/>
                    <a:pt x="4018" y="19292"/>
                  </a:cubicBezTo>
                  <a:cubicBezTo>
                    <a:pt x="3950" y="19429"/>
                    <a:pt x="3927" y="19589"/>
                    <a:pt x="3950" y="19749"/>
                  </a:cubicBezTo>
                  <a:cubicBezTo>
                    <a:pt x="3997" y="19938"/>
                    <a:pt x="4099" y="20040"/>
                    <a:pt x="4240" y="20040"/>
                  </a:cubicBezTo>
                  <a:cubicBezTo>
                    <a:pt x="4303" y="20040"/>
                    <a:pt x="4374" y="20020"/>
                    <a:pt x="4452" y="19977"/>
                  </a:cubicBezTo>
                  <a:cubicBezTo>
                    <a:pt x="4840" y="19749"/>
                    <a:pt x="5228" y="19498"/>
                    <a:pt x="5639" y="19270"/>
                  </a:cubicBezTo>
                  <a:cubicBezTo>
                    <a:pt x="5776" y="19178"/>
                    <a:pt x="5913" y="19110"/>
                    <a:pt x="6050" y="19041"/>
                  </a:cubicBezTo>
                  <a:lnTo>
                    <a:pt x="6050" y="19041"/>
                  </a:lnTo>
                  <a:cubicBezTo>
                    <a:pt x="5981" y="19224"/>
                    <a:pt x="5890" y="19429"/>
                    <a:pt x="5844" y="19635"/>
                  </a:cubicBezTo>
                  <a:cubicBezTo>
                    <a:pt x="5821" y="19749"/>
                    <a:pt x="5844" y="19886"/>
                    <a:pt x="5844" y="20023"/>
                  </a:cubicBezTo>
                  <a:cubicBezTo>
                    <a:pt x="6506" y="19726"/>
                    <a:pt x="6757" y="19384"/>
                    <a:pt x="6734" y="18745"/>
                  </a:cubicBezTo>
                  <a:cubicBezTo>
                    <a:pt x="6748" y="18744"/>
                    <a:pt x="6761" y="18743"/>
                    <a:pt x="6774" y="18743"/>
                  </a:cubicBezTo>
                  <a:cubicBezTo>
                    <a:pt x="7140" y="18743"/>
                    <a:pt x="7384" y="19045"/>
                    <a:pt x="7693" y="19155"/>
                  </a:cubicBezTo>
                  <a:cubicBezTo>
                    <a:pt x="7373" y="19292"/>
                    <a:pt x="7008" y="19384"/>
                    <a:pt x="6734" y="19589"/>
                  </a:cubicBezTo>
                  <a:cubicBezTo>
                    <a:pt x="6255" y="19886"/>
                    <a:pt x="6004" y="20365"/>
                    <a:pt x="6072" y="20959"/>
                  </a:cubicBezTo>
                  <a:cubicBezTo>
                    <a:pt x="6090" y="21137"/>
                    <a:pt x="6150" y="21232"/>
                    <a:pt x="6284" y="21232"/>
                  </a:cubicBezTo>
                  <a:cubicBezTo>
                    <a:pt x="6322" y="21232"/>
                    <a:pt x="6365" y="21225"/>
                    <a:pt x="6415" y="21210"/>
                  </a:cubicBezTo>
                  <a:cubicBezTo>
                    <a:pt x="6711" y="21118"/>
                    <a:pt x="7031" y="21050"/>
                    <a:pt x="7305" y="20890"/>
                  </a:cubicBezTo>
                  <a:cubicBezTo>
                    <a:pt x="7533" y="20753"/>
                    <a:pt x="7670" y="20502"/>
                    <a:pt x="7830" y="20274"/>
                  </a:cubicBezTo>
                  <a:cubicBezTo>
                    <a:pt x="7944" y="20091"/>
                    <a:pt x="8035" y="19886"/>
                    <a:pt x="8127" y="19680"/>
                  </a:cubicBezTo>
                  <a:cubicBezTo>
                    <a:pt x="8181" y="19534"/>
                    <a:pt x="8236" y="19461"/>
                    <a:pt x="8361" y="19461"/>
                  </a:cubicBezTo>
                  <a:cubicBezTo>
                    <a:pt x="8392" y="19461"/>
                    <a:pt x="8428" y="19466"/>
                    <a:pt x="8469" y="19475"/>
                  </a:cubicBezTo>
                  <a:cubicBezTo>
                    <a:pt x="8994" y="19566"/>
                    <a:pt x="9496" y="19658"/>
                    <a:pt x="10021" y="19749"/>
                  </a:cubicBezTo>
                  <a:lnTo>
                    <a:pt x="10021" y="19734"/>
                  </a:lnTo>
                  <a:lnTo>
                    <a:pt x="10021" y="19734"/>
                  </a:lnTo>
                  <a:cubicBezTo>
                    <a:pt x="10286" y="19821"/>
                    <a:pt x="10531" y="19888"/>
                    <a:pt x="10797" y="19954"/>
                  </a:cubicBezTo>
                  <a:cubicBezTo>
                    <a:pt x="10808" y="19957"/>
                    <a:pt x="10819" y="19957"/>
                    <a:pt x="10830" y="19957"/>
                  </a:cubicBezTo>
                  <a:cubicBezTo>
                    <a:pt x="10889" y="19957"/>
                    <a:pt x="10948" y="19931"/>
                    <a:pt x="11011" y="19931"/>
                  </a:cubicBezTo>
                  <a:cubicBezTo>
                    <a:pt x="11059" y="19931"/>
                    <a:pt x="11109" y="19947"/>
                    <a:pt x="11162" y="20000"/>
                  </a:cubicBezTo>
                  <a:cubicBezTo>
                    <a:pt x="11277" y="20091"/>
                    <a:pt x="11482" y="20091"/>
                    <a:pt x="11619" y="20114"/>
                  </a:cubicBezTo>
                  <a:cubicBezTo>
                    <a:pt x="11779" y="20160"/>
                    <a:pt x="11938" y="20183"/>
                    <a:pt x="12098" y="20228"/>
                  </a:cubicBezTo>
                  <a:cubicBezTo>
                    <a:pt x="12121" y="20228"/>
                    <a:pt x="12144" y="20251"/>
                    <a:pt x="12212" y="20297"/>
                  </a:cubicBezTo>
                  <a:cubicBezTo>
                    <a:pt x="12075" y="20365"/>
                    <a:pt x="11984" y="20434"/>
                    <a:pt x="11870" y="20457"/>
                  </a:cubicBezTo>
                  <a:cubicBezTo>
                    <a:pt x="11413" y="20548"/>
                    <a:pt x="10957" y="20616"/>
                    <a:pt x="10478" y="20685"/>
                  </a:cubicBezTo>
                  <a:cubicBezTo>
                    <a:pt x="9930" y="20799"/>
                    <a:pt x="9451" y="21027"/>
                    <a:pt x="9131" y="21506"/>
                  </a:cubicBezTo>
                  <a:cubicBezTo>
                    <a:pt x="8948" y="21758"/>
                    <a:pt x="8971" y="22009"/>
                    <a:pt x="9040" y="22283"/>
                  </a:cubicBezTo>
                  <a:cubicBezTo>
                    <a:pt x="9062" y="22328"/>
                    <a:pt x="9131" y="22397"/>
                    <a:pt x="9199" y="22397"/>
                  </a:cubicBezTo>
                  <a:cubicBezTo>
                    <a:pt x="9348" y="22419"/>
                    <a:pt x="9496" y="22448"/>
                    <a:pt x="9642" y="22448"/>
                  </a:cubicBezTo>
                  <a:cubicBezTo>
                    <a:pt x="9787" y="22448"/>
                    <a:pt x="9930" y="22419"/>
                    <a:pt x="10067" y="22328"/>
                  </a:cubicBezTo>
                  <a:cubicBezTo>
                    <a:pt x="10409" y="22100"/>
                    <a:pt x="10752" y="21849"/>
                    <a:pt x="11094" y="21621"/>
                  </a:cubicBezTo>
                  <a:cubicBezTo>
                    <a:pt x="11162" y="21575"/>
                    <a:pt x="11254" y="21529"/>
                    <a:pt x="11345" y="21506"/>
                  </a:cubicBezTo>
                  <a:lnTo>
                    <a:pt x="11345" y="21506"/>
                  </a:lnTo>
                  <a:cubicBezTo>
                    <a:pt x="11140" y="21803"/>
                    <a:pt x="11231" y="22146"/>
                    <a:pt x="11254" y="22442"/>
                  </a:cubicBezTo>
                  <a:cubicBezTo>
                    <a:pt x="11277" y="22671"/>
                    <a:pt x="11436" y="22876"/>
                    <a:pt x="11550" y="23081"/>
                  </a:cubicBezTo>
                  <a:cubicBezTo>
                    <a:pt x="11619" y="23218"/>
                    <a:pt x="11710" y="23332"/>
                    <a:pt x="11824" y="23447"/>
                  </a:cubicBezTo>
                  <a:cubicBezTo>
                    <a:pt x="11881" y="23503"/>
                    <a:pt x="11968" y="23544"/>
                    <a:pt x="12048" y="23544"/>
                  </a:cubicBezTo>
                  <a:cubicBezTo>
                    <a:pt x="12065" y="23544"/>
                    <a:pt x="12082" y="23542"/>
                    <a:pt x="12098" y="23538"/>
                  </a:cubicBezTo>
                  <a:cubicBezTo>
                    <a:pt x="12167" y="23538"/>
                    <a:pt x="12212" y="23424"/>
                    <a:pt x="12235" y="23332"/>
                  </a:cubicBezTo>
                  <a:cubicBezTo>
                    <a:pt x="12395" y="22739"/>
                    <a:pt x="12372" y="22168"/>
                    <a:pt x="12167" y="21598"/>
                  </a:cubicBezTo>
                  <a:cubicBezTo>
                    <a:pt x="12075" y="21392"/>
                    <a:pt x="11961" y="21187"/>
                    <a:pt x="11870" y="20959"/>
                  </a:cubicBezTo>
                  <a:cubicBezTo>
                    <a:pt x="12238" y="20735"/>
                    <a:pt x="12599" y="20595"/>
                    <a:pt x="12970" y="20595"/>
                  </a:cubicBezTo>
                  <a:cubicBezTo>
                    <a:pt x="13242" y="20595"/>
                    <a:pt x="13520" y="20671"/>
                    <a:pt x="13810" y="20845"/>
                  </a:cubicBezTo>
                  <a:cubicBezTo>
                    <a:pt x="14312" y="21118"/>
                    <a:pt x="14837" y="21370"/>
                    <a:pt x="15339" y="21621"/>
                  </a:cubicBezTo>
                  <a:cubicBezTo>
                    <a:pt x="15454" y="21689"/>
                    <a:pt x="15545" y="21758"/>
                    <a:pt x="15636" y="21803"/>
                  </a:cubicBezTo>
                  <a:cubicBezTo>
                    <a:pt x="15807" y="21898"/>
                    <a:pt x="15963" y="21946"/>
                    <a:pt x="16142" y="21946"/>
                  </a:cubicBezTo>
                  <a:cubicBezTo>
                    <a:pt x="16178" y="21946"/>
                    <a:pt x="16214" y="21944"/>
                    <a:pt x="16252" y="21940"/>
                  </a:cubicBezTo>
                  <a:cubicBezTo>
                    <a:pt x="16526" y="21940"/>
                    <a:pt x="16800" y="22031"/>
                    <a:pt x="17051" y="22077"/>
                  </a:cubicBezTo>
                  <a:cubicBezTo>
                    <a:pt x="17097" y="22077"/>
                    <a:pt x="17143" y="22123"/>
                    <a:pt x="17188" y="22123"/>
                  </a:cubicBezTo>
                  <a:cubicBezTo>
                    <a:pt x="17805" y="22191"/>
                    <a:pt x="18330" y="22511"/>
                    <a:pt x="18855" y="22853"/>
                  </a:cubicBezTo>
                  <a:cubicBezTo>
                    <a:pt x="19106" y="23036"/>
                    <a:pt x="19334" y="23241"/>
                    <a:pt x="19516" y="23469"/>
                  </a:cubicBezTo>
                  <a:cubicBezTo>
                    <a:pt x="20156" y="24337"/>
                    <a:pt x="20863" y="25113"/>
                    <a:pt x="21708" y="25775"/>
                  </a:cubicBezTo>
                  <a:cubicBezTo>
                    <a:pt x="22050" y="26026"/>
                    <a:pt x="22301" y="26368"/>
                    <a:pt x="22598" y="26665"/>
                  </a:cubicBezTo>
                  <a:cubicBezTo>
                    <a:pt x="22639" y="26707"/>
                    <a:pt x="22706" y="26725"/>
                    <a:pt x="22785" y="26725"/>
                  </a:cubicBezTo>
                  <a:cubicBezTo>
                    <a:pt x="23187" y="26725"/>
                    <a:pt x="23937" y="26258"/>
                    <a:pt x="23671" y="25935"/>
                  </a:cubicBezTo>
                  <a:cubicBezTo>
                    <a:pt x="23922" y="25798"/>
                    <a:pt x="23785" y="25661"/>
                    <a:pt x="23671" y="25524"/>
                  </a:cubicBezTo>
                  <a:cubicBezTo>
                    <a:pt x="23351" y="25181"/>
                    <a:pt x="22986" y="24862"/>
                    <a:pt x="22689" y="24474"/>
                  </a:cubicBezTo>
                  <a:cubicBezTo>
                    <a:pt x="22096" y="23766"/>
                    <a:pt x="21297" y="23332"/>
                    <a:pt x="20589" y="22785"/>
                  </a:cubicBezTo>
                  <a:cubicBezTo>
                    <a:pt x="20293" y="22556"/>
                    <a:pt x="20064" y="22283"/>
                    <a:pt x="19813" y="22031"/>
                  </a:cubicBezTo>
                  <a:cubicBezTo>
                    <a:pt x="19494" y="21712"/>
                    <a:pt x="19197" y="21392"/>
                    <a:pt x="18900" y="21050"/>
                  </a:cubicBezTo>
                  <a:cubicBezTo>
                    <a:pt x="18672" y="20776"/>
                    <a:pt x="18467" y="20479"/>
                    <a:pt x="18238" y="20183"/>
                  </a:cubicBezTo>
                  <a:cubicBezTo>
                    <a:pt x="18170" y="20091"/>
                    <a:pt x="18124" y="20000"/>
                    <a:pt x="18078" y="19909"/>
                  </a:cubicBezTo>
                  <a:cubicBezTo>
                    <a:pt x="17668" y="19270"/>
                    <a:pt x="17257" y="18630"/>
                    <a:pt x="16846" y="17991"/>
                  </a:cubicBezTo>
                  <a:cubicBezTo>
                    <a:pt x="16618" y="17626"/>
                    <a:pt x="16389" y="17284"/>
                    <a:pt x="16184" y="16919"/>
                  </a:cubicBezTo>
                  <a:cubicBezTo>
                    <a:pt x="16181" y="16921"/>
                    <a:pt x="16178" y="16924"/>
                    <a:pt x="16176" y="16927"/>
                  </a:cubicBezTo>
                  <a:lnTo>
                    <a:pt x="16176" y="16927"/>
                  </a:lnTo>
                  <a:cubicBezTo>
                    <a:pt x="16113" y="16816"/>
                    <a:pt x="16089" y="16687"/>
                    <a:pt x="16001" y="16599"/>
                  </a:cubicBezTo>
                  <a:cubicBezTo>
                    <a:pt x="15819" y="16348"/>
                    <a:pt x="15819" y="16074"/>
                    <a:pt x="15842" y="15800"/>
                  </a:cubicBezTo>
                  <a:cubicBezTo>
                    <a:pt x="15842" y="15481"/>
                    <a:pt x="15933" y="15161"/>
                    <a:pt x="15842" y="14819"/>
                  </a:cubicBezTo>
                  <a:cubicBezTo>
                    <a:pt x="15819" y="14727"/>
                    <a:pt x="15864" y="14568"/>
                    <a:pt x="15956" y="14476"/>
                  </a:cubicBezTo>
                  <a:cubicBezTo>
                    <a:pt x="16207" y="14180"/>
                    <a:pt x="16504" y="13906"/>
                    <a:pt x="16777" y="13632"/>
                  </a:cubicBezTo>
                  <a:cubicBezTo>
                    <a:pt x="16800" y="13609"/>
                    <a:pt x="16846" y="13609"/>
                    <a:pt x="16892" y="13586"/>
                  </a:cubicBezTo>
                  <a:lnTo>
                    <a:pt x="16892" y="13586"/>
                  </a:lnTo>
                  <a:cubicBezTo>
                    <a:pt x="16869" y="13814"/>
                    <a:pt x="16846" y="13997"/>
                    <a:pt x="16823" y="14202"/>
                  </a:cubicBezTo>
                  <a:cubicBezTo>
                    <a:pt x="16823" y="14294"/>
                    <a:pt x="16800" y="14385"/>
                    <a:pt x="16800" y="14476"/>
                  </a:cubicBezTo>
                  <a:cubicBezTo>
                    <a:pt x="16830" y="14746"/>
                    <a:pt x="16899" y="14848"/>
                    <a:pt x="17047" y="14848"/>
                  </a:cubicBezTo>
                  <a:cubicBezTo>
                    <a:pt x="17124" y="14848"/>
                    <a:pt x="17222" y="14820"/>
                    <a:pt x="17348" y="14773"/>
                  </a:cubicBezTo>
                  <a:cubicBezTo>
                    <a:pt x="17919" y="14545"/>
                    <a:pt x="18147" y="14065"/>
                    <a:pt x="18421" y="13609"/>
                  </a:cubicBezTo>
                  <a:cubicBezTo>
                    <a:pt x="18444" y="13540"/>
                    <a:pt x="18467" y="13472"/>
                    <a:pt x="18512" y="13404"/>
                  </a:cubicBezTo>
                  <a:cubicBezTo>
                    <a:pt x="18649" y="13677"/>
                    <a:pt x="18763" y="13928"/>
                    <a:pt x="18877" y="14157"/>
                  </a:cubicBezTo>
                  <a:cubicBezTo>
                    <a:pt x="19014" y="14431"/>
                    <a:pt x="19243" y="14590"/>
                    <a:pt x="19494" y="14705"/>
                  </a:cubicBezTo>
                  <a:cubicBezTo>
                    <a:pt x="19548" y="14735"/>
                    <a:pt x="19610" y="14749"/>
                    <a:pt x="19676" y="14749"/>
                  </a:cubicBezTo>
                  <a:cubicBezTo>
                    <a:pt x="19858" y="14749"/>
                    <a:pt x="20067" y="14638"/>
                    <a:pt x="20201" y="14453"/>
                  </a:cubicBezTo>
                  <a:cubicBezTo>
                    <a:pt x="20315" y="14271"/>
                    <a:pt x="20293" y="14088"/>
                    <a:pt x="20110" y="13906"/>
                  </a:cubicBezTo>
                  <a:cubicBezTo>
                    <a:pt x="19927" y="13746"/>
                    <a:pt x="19722" y="13609"/>
                    <a:pt x="19516" y="13472"/>
                  </a:cubicBezTo>
                  <a:cubicBezTo>
                    <a:pt x="19243" y="13244"/>
                    <a:pt x="18991" y="13015"/>
                    <a:pt x="18718" y="12810"/>
                  </a:cubicBezTo>
                  <a:cubicBezTo>
                    <a:pt x="18718" y="12808"/>
                    <a:pt x="18718" y="12805"/>
                    <a:pt x="18718" y="12803"/>
                  </a:cubicBezTo>
                  <a:lnTo>
                    <a:pt x="18718" y="12803"/>
                  </a:lnTo>
                  <a:cubicBezTo>
                    <a:pt x="18778" y="12787"/>
                    <a:pt x="18837" y="12787"/>
                    <a:pt x="18877" y="12787"/>
                  </a:cubicBezTo>
                  <a:cubicBezTo>
                    <a:pt x="19174" y="12764"/>
                    <a:pt x="19448" y="12742"/>
                    <a:pt x="19745" y="12719"/>
                  </a:cubicBezTo>
                  <a:cubicBezTo>
                    <a:pt x="19950" y="12719"/>
                    <a:pt x="20156" y="12673"/>
                    <a:pt x="20384" y="12673"/>
                  </a:cubicBezTo>
                  <a:cubicBezTo>
                    <a:pt x="20438" y="12677"/>
                    <a:pt x="20485" y="12680"/>
                    <a:pt x="20527" y="12680"/>
                  </a:cubicBezTo>
                  <a:cubicBezTo>
                    <a:pt x="20728" y="12680"/>
                    <a:pt x="20791" y="12619"/>
                    <a:pt x="20886" y="12354"/>
                  </a:cubicBezTo>
                  <a:cubicBezTo>
                    <a:pt x="21114" y="11806"/>
                    <a:pt x="20795" y="11326"/>
                    <a:pt x="20178" y="11304"/>
                  </a:cubicBezTo>
                  <a:cubicBezTo>
                    <a:pt x="19676" y="11304"/>
                    <a:pt x="19288" y="11532"/>
                    <a:pt x="18855" y="11874"/>
                  </a:cubicBezTo>
                  <a:cubicBezTo>
                    <a:pt x="18900" y="11623"/>
                    <a:pt x="18923" y="11418"/>
                    <a:pt x="18946" y="11235"/>
                  </a:cubicBezTo>
                  <a:cubicBezTo>
                    <a:pt x="19014" y="10893"/>
                    <a:pt x="18946" y="10550"/>
                    <a:pt x="18786" y="10254"/>
                  </a:cubicBezTo>
                  <a:cubicBezTo>
                    <a:pt x="18718" y="10139"/>
                    <a:pt x="18558" y="10003"/>
                    <a:pt x="18421" y="10003"/>
                  </a:cubicBezTo>
                  <a:cubicBezTo>
                    <a:pt x="18307" y="10003"/>
                    <a:pt x="18193" y="10162"/>
                    <a:pt x="18101" y="10254"/>
                  </a:cubicBezTo>
                  <a:cubicBezTo>
                    <a:pt x="18010" y="10391"/>
                    <a:pt x="17827" y="11212"/>
                    <a:pt x="17805" y="11372"/>
                  </a:cubicBezTo>
                  <a:cubicBezTo>
                    <a:pt x="17805" y="11412"/>
                    <a:pt x="17787" y="11469"/>
                    <a:pt x="17767" y="11514"/>
                  </a:cubicBezTo>
                  <a:lnTo>
                    <a:pt x="17767" y="11514"/>
                  </a:lnTo>
                  <a:cubicBezTo>
                    <a:pt x="17683" y="11406"/>
                    <a:pt x="17617" y="11298"/>
                    <a:pt x="17531" y="11189"/>
                  </a:cubicBezTo>
                  <a:cubicBezTo>
                    <a:pt x="17434" y="11069"/>
                    <a:pt x="17351" y="11012"/>
                    <a:pt x="17260" y="11012"/>
                  </a:cubicBezTo>
                  <a:cubicBezTo>
                    <a:pt x="17178" y="11012"/>
                    <a:pt x="17091" y="11058"/>
                    <a:pt x="16983" y="11144"/>
                  </a:cubicBezTo>
                  <a:cubicBezTo>
                    <a:pt x="16755" y="11326"/>
                    <a:pt x="16549" y="11486"/>
                    <a:pt x="16344" y="11669"/>
                  </a:cubicBezTo>
                  <a:cubicBezTo>
                    <a:pt x="16412" y="11737"/>
                    <a:pt x="16526" y="11829"/>
                    <a:pt x="16572" y="11920"/>
                  </a:cubicBezTo>
                  <a:cubicBezTo>
                    <a:pt x="16663" y="12285"/>
                    <a:pt x="16846" y="12559"/>
                    <a:pt x="17234" y="12650"/>
                  </a:cubicBezTo>
                  <a:cubicBezTo>
                    <a:pt x="16686" y="12947"/>
                    <a:pt x="16298" y="13381"/>
                    <a:pt x="15933" y="13837"/>
                  </a:cubicBezTo>
                  <a:cubicBezTo>
                    <a:pt x="15910" y="13837"/>
                    <a:pt x="15864" y="13814"/>
                    <a:pt x="15842" y="13814"/>
                  </a:cubicBezTo>
                  <a:cubicBezTo>
                    <a:pt x="15819" y="13632"/>
                    <a:pt x="15750" y="13426"/>
                    <a:pt x="15773" y="13221"/>
                  </a:cubicBezTo>
                  <a:cubicBezTo>
                    <a:pt x="15796" y="12605"/>
                    <a:pt x="15819" y="11966"/>
                    <a:pt x="16047" y="11395"/>
                  </a:cubicBezTo>
                  <a:cubicBezTo>
                    <a:pt x="16275" y="10824"/>
                    <a:pt x="16481" y="10231"/>
                    <a:pt x="16937" y="9751"/>
                  </a:cubicBezTo>
                  <a:cubicBezTo>
                    <a:pt x="17097" y="9592"/>
                    <a:pt x="17165" y="9318"/>
                    <a:pt x="17280" y="9090"/>
                  </a:cubicBezTo>
                  <a:cubicBezTo>
                    <a:pt x="17782" y="9455"/>
                    <a:pt x="18352" y="9615"/>
                    <a:pt x="18969" y="9660"/>
                  </a:cubicBezTo>
                  <a:cubicBezTo>
                    <a:pt x="19009" y="9664"/>
                    <a:pt x="19050" y="9667"/>
                    <a:pt x="19090" y="9667"/>
                  </a:cubicBezTo>
                  <a:cubicBezTo>
                    <a:pt x="19275" y="9667"/>
                    <a:pt x="19450" y="9611"/>
                    <a:pt x="19562" y="9386"/>
                  </a:cubicBezTo>
                  <a:cubicBezTo>
                    <a:pt x="19151" y="8816"/>
                    <a:pt x="18512" y="8747"/>
                    <a:pt x="17850" y="8679"/>
                  </a:cubicBezTo>
                  <a:cubicBezTo>
                    <a:pt x="18215" y="8450"/>
                    <a:pt x="18558" y="8268"/>
                    <a:pt x="18900" y="8062"/>
                  </a:cubicBezTo>
                  <a:cubicBezTo>
                    <a:pt x="19243" y="7880"/>
                    <a:pt x="19448" y="7583"/>
                    <a:pt x="19653" y="7264"/>
                  </a:cubicBezTo>
                  <a:cubicBezTo>
                    <a:pt x="19676" y="7218"/>
                    <a:pt x="19676" y="7104"/>
                    <a:pt x="19653" y="7081"/>
                  </a:cubicBezTo>
                  <a:cubicBezTo>
                    <a:pt x="19465" y="6955"/>
                    <a:pt x="19315" y="6733"/>
                    <a:pt x="19061" y="6733"/>
                  </a:cubicBezTo>
                  <a:cubicBezTo>
                    <a:pt x="19039" y="6733"/>
                    <a:pt x="19016" y="6735"/>
                    <a:pt x="18991" y="6739"/>
                  </a:cubicBezTo>
                  <a:cubicBezTo>
                    <a:pt x="19037" y="6761"/>
                    <a:pt x="19106" y="6807"/>
                    <a:pt x="19151" y="6830"/>
                  </a:cubicBezTo>
                  <a:cubicBezTo>
                    <a:pt x="18695" y="7035"/>
                    <a:pt x="18467" y="7515"/>
                    <a:pt x="18056" y="7766"/>
                  </a:cubicBezTo>
                  <a:cubicBezTo>
                    <a:pt x="18124" y="7469"/>
                    <a:pt x="18215" y="7195"/>
                    <a:pt x="18284" y="6898"/>
                  </a:cubicBezTo>
                  <a:cubicBezTo>
                    <a:pt x="18307" y="6830"/>
                    <a:pt x="18307" y="6739"/>
                    <a:pt x="18307" y="6647"/>
                  </a:cubicBezTo>
                  <a:cubicBezTo>
                    <a:pt x="18307" y="6533"/>
                    <a:pt x="18284" y="6442"/>
                    <a:pt x="18147" y="6373"/>
                  </a:cubicBezTo>
                  <a:cubicBezTo>
                    <a:pt x="18087" y="6333"/>
                    <a:pt x="18027" y="6315"/>
                    <a:pt x="17973" y="6315"/>
                  </a:cubicBezTo>
                  <a:cubicBezTo>
                    <a:pt x="17903" y="6315"/>
                    <a:pt x="17843" y="6345"/>
                    <a:pt x="17805" y="6396"/>
                  </a:cubicBezTo>
                  <a:cubicBezTo>
                    <a:pt x="17599" y="6602"/>
                    <a:pt x="17325" y="6761"/>
                    <a:pt x="17325" y="7127"/>
                  </a:cubicBezTo>
                  <a:cubicBezTo>
                    <a:pt x="17325" y="7446"/>
                    <a:pt x="17302" y="7766"/>
                    <a:pt x="17302" y="8085"/>
                  </a:cubicBezTo>
                  <a:cubicBezTo>
                    <a:pt x="17280" y="8268"/>
                    <a:pt x="17325" y="8473"/>
                    <a:pt x="17097" y="8542"/>
                  </a:cubicBezTo>
                  <a:cubicBezTo>
                    <a:pt x="16983" y="8199"/>
                    <a:pt x="17074" y="7766"/>
                    <a:pt x="16663" y="7469"/>
                  </a:cubicBezTo>
                  <a:cubicBezTo>
                    <a:pt x="16618" y="7743"/>
                    <a:pt x="16595" y="7948"/>
                    <a:pt x="16595" y="8154"/>
                  </a:cubicBezTo>
                  <a:cubicBezTo>
                    <a:pt x="16572" y="8565"/>
                    <a:pt x="16595" y="8953"/>
                    <a:pt x="16595" y="9363"/>
                  </a:cubicBezTo>
                  <a:cubicBezTo>
                    <a:pt x="16595" y="9409"/>
                    <a:pt x="16595" y="9455"/>
                    <a:pt x="16572" y="9478"/>
                  </a:cubicBezTo>
                  <a:cubicBezTo>
                    <a:pt x="16412" y="9706"/>
                    <a:pt x="16230" y="9911"/>
                    <a:pt x="16070" y="10117"/>
                  </a:cubicBezTo>
                  <a:cubicBezTo>
                    <a:pt x="16047" y="10094"/>
                    <a:pt x="16024" y="10071"/>
                    <a:pt x="16001" y="10071"/>
                  </a:cubicBezTo>
                  <a:cubicBezTo>
                    <a:pt x="16024" y="9546"/>
                    <a:pt x="16070" y="9044"/>
                    <a:pt x="16115" y="8542"/>
                  </a:cubicBezTo>
                  <a:cubicBezTo>
                    <a:pt x="16161" y="8177"/>
                    <a:pt x="16184" y="7811"/>
                    <a:pt x="16230" y="7446"/>
                  </a:cubicBezTo>
                  <a:cubicBezTo>
                    <a:pt x="16230" y="7400"/>
                    <a:pt x="16230" y="7309"/>
                    <a:pt x="16252" y="7309"/>
                  </a:cubicBezTo>
                  <a:cubicBezTo>
                    <a:pt x="16481" y="7172"/>
                    <a:pt x="16435" y="6944"/>
                    <a:pt x="16435" y="6761"/>
                  </a:cubicBezTo>
                  <a:cubicBezTo>
                    <a:pt x="16504" y="6693"/>
                    <a:pt x="16572" y="6602"/>
                    <a:pt x="16640" y="6533"/>
                  </a:cubicBezTo>
                  <a:cubicBezTo>
                    <a:pt x="16458" y="6510"/>
                    <a:pt x="16389" y="6419"/>
                    <a:pt x="16435" y="6236"/>
                  </a:cubicBezTo>
                  <a:cubicBezTo>
                    <a:pt x="16481" y="6008"/>
                    <a:pt x="16481" y="5780"/>
                    <a:pt x="16526" y="5552"/>
                  </a:cubicBezTo>
                  <a:cubicBezTo>
                    <a:pt x="16800" y="5552"/>
                    <a:pt x="17074" y="5460"/>
                    <a:pt x="17211" y="5141"/>
                  </a:cubicBezTo>
                  <a:lnTo>
                    <a:pt x="17211" y="5141"/>
                  </a:lnTo>
                  <a:cubicBezTo>
                    <a:pt x="17120" y="5186"/>
                    <a:pt x="17006" y="5186"/>
                    <a:pt x="16914" y="5232"/>
                  </a:cubicBezTo>
                  <a:cubicBezTo>
                    <a:pt x="16810" y="5277"/>
                    <a:pt x="16737" y="5300"/>
                    <a:pt x="16679" y="5300"/>
                  </a:cubicBezTo>
                  <a:cubicBezTo>
                    <a:pt x="16560" y="5300"/>
                    <a:pt x="16505" y="5203"/>
                    <a:pt x="16367" y="5004"/>
                  </a:cubicBezTo>
                  <a:cubicBezTo>
                    <a:pt x="16184" y="4707"/>
                    <a:pt x="16070" y="4410"/>
                    <a:pt x="16024" y="4091"/>
                  </a:cubicBezTo>
                  <a:cubicBezTo>
                    <a:pt x="16001" y="3977"/>
                    <a:pt x="15979" y="3863"/>
                    <a:pt x="16001" y="3771"/>
                  </a:cubicBezTo>
                  <a:cubicBezTo>
                    <a:pt x="16070" y="3520"/>
                    <a:pt x="16252" y="3406"/>
                    <a:pt x="16504" y="3406"/>
                  </a:cubicBezTo>
                  <a:cubicBezTo>
                    <a:pt x="16595" y="3406"/>
                    <a:pt x="16709" y="3429"/>
                    <a:pt x="16800" y="3429"/>
                  </a:cubicBezTo>
                  <a:cubicBezTo>
                    <a:pt x="17143" y="3863"/>
                    <a:pt x="17302" y="4388"/>
                    <a:pt x="17325" y="4958"/>
                  </a:cubicBezTo>
                  <a:cubicBezTo>
                    <a:pt x="17622" y="4570"/>
                    <a:pt x="17325" y="4251"/>
                    <a:pt x="17211" y="3863"/>
                  </a:cubicBezTo>
                  <a:lnTo>
                    <a:pt x="17211" y="3863"/>
                  </a:lnTo>
                  <a:cubicBezTo>
                    <a:pt x="17642" y="4127"/>
                    <a:pt x="18057" y="4357"/>
                    <a:pt x="18475" y="4357"/>
                  </a:cubicBezTo>
                  <a:cubicBezTo>
                    <a:pt x="18743" y="4357"/>
                    <a:pt x="19012" y="4263"/>
                    <a:pt x="19288" y="4022"/>
                  </a:cubicBezTo>
                  <a:cubicBezTo>
                    <a:pt x="19067" y="3160"/>
                    <a:pt x="18503" y="2812"/>
                    <a:pt x="17638" y="2812"/>
                  </a:cubicBezTo>
                  <a:cubicBezTo>
                    <a:pt x="17610" y="2812"/>
                    <a:pt x="17582" y="2812"/>
                    <a:pt x="17553" y="2813"/>
                  </a:cubicBezTo>
                  <a:cubicBezTo>
                    <a:pt x="17805" y="2630"/>
                    <a:pt x="18033" y="2493"/>
                    <a:pt x="18238" y="2356"/>
                  </a:cubicBezTo>
                  <a:cubicBezTo>
                    <a:pt x="18352" y="2288"/>
                    <a:pt x="18398" y="2242"/>
                    <a:pt x="18421" y="2082"/>
                  </a:cubicBezTo>
                  <a:cubicBezTo>
                    <a:pt x="18421" y="1763"/>
                    <a:pt x="18512" y="1443"/>
                    <a:pt x="18512" y="1124"/>
                  </a:cubicBezTo>
                  <a:cubicBezTo>
                    <a:pt x="18512" y="918"/>
                    <a:pt x="18421" y="713"/>
                    <a:pt x="18330" y="553"/>
                  </a:cubicBezTo>
                  <a:cubicBezTo>
                    <a:pt x="18274" y="453"/>
                    <a:pt x="18192" y="407"/>
                    <a:pt x="18106" y="407"/>
                  </a:cubicBezTo>
                  <a:cubicBezTo>
                    <a:pt x="18015" y="407"/>
                    <a:pt x="17921" y="459"/>
                    <a:pt x="17850" y="553"/>
                  </a:cubicBezTo>
                  <a:cubicBezTo>
                    <a:pt x="17897" y="515"/>
                    <a:pt x="17945" y="493"/>
                    <a:pt x="17989" y="493"/>
                  </a:cubicBezTo>
                  <a:cubicBezTo>
                    <a:pt x="18051" y="493"/>
                    <a:pt x="18107" y="537"/>
                    <a:pt x="18147" y="644"/>
                  </a:cubicBezTo>
                  <a:cubicBezTo>
                    <a:pt x="18193" y="781"/>
                    <a:pt x="18261" y="918"/>
                    <a:pt x="18261" y="1055"/>
                  </a:cubicBezTo>
                  <a:cubicBezTo>
                    <a:pt x="18284" y="1306"/>
                    <a:pt x="18261" y="1534"/>
                    <a:pt x="18215" y="1785"/>
                  </a:cubicBezTo>
                  <a:cubicBezTo>
                    <a:pt x="18193" y="1922"/>
                    <a:pt x="18124" y="2059"/>
                    <a:pt x="18033" y="2173"/>
                  </a:cubicBezTo>
                  <a:cubicBezTo>
                    <a:pt x="17713" y="2539"/>
                    <a:pt x="17234" y="2630"/>
                    <a:pt x="16823" y="2858"/>
                  </a:cubicBezTo>
                  <a:cubicBezTo>
                    <a:pt x="16812" y="2869"/>
                    <a:pt x="16798" y="2874"/>
                    <a:pt x="16782" y="2874"/>
                  </a:cubicBezTo>
                  <a:cubicBezTo>
                    <a:pt x="16731" y="2874"/>
                    <a:pt x="16653" y="2830"/>
                    <a:pt x="16549" y="2813"/>
                  </a:cubicBezTo>
                  <a:cubicBezTo>
                    <a:pt x="17158" y="2294"/>
                    <a:pt x="17321" y="1642"/>
                    <a:pt x="17457" y="966"/>
                  </a:cubicBezTo>
                  <a:lnTo>
                    <a:pt x="17457" y="966"/>
                  </a:lnTo>
                  <a:cubicBezTo>
                    <a:pt x="17211" y="1081"/>
                    <a:pt x="17211" y="1331"/>
                    <a:pt x="17143" y="1626"/>
                  </a:cubicBezTo>
                  <a:cubicBezTo>
                    <a:pt x="17051" y="1512"/>
                    <a:pt x="16983" y="1466"/>
                    <a:pt x="16960" y="1420"/>
                  </a:cubicBezTo>
                  <a:cubicBezTo>
                    <a:pt x="16755" y="918"/>
                    <a:pt x="16435" y="484"/>
                    <a:pt x="15979" y="142"/>
                  </a:cubicBezTo>
                  <a:cubicBezTo>
                    <a:pt x="15866" y="49"/>
                    <a:pt x="15781" y="1"/>
                    <a:pt x="15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42"/>
            <p:cNvSpPr/>
            <p:nvPr/>
          </p:nvSpPr>
          <p:spPr>
            <a:xfrm>
              <a:off x="5808050" y="3341100"/>
              <a:ext cx="95900" cy="132400"/>
            </a:xfrm>
            <a:custGeom>
              <a:avLst/>
              <a:gdLst/>
              <a:ahLst/>
              <a:cxnLst/>
              <a:rect l="l" t="t" r="r" b="b"/>
              <a:pathLst>
                <a:path w="3836" h="5296" extrusionOk="0">
                  <a:moveTo>
                    <a:pt x="803" y="2395"/>
                  </a:moveTo>
                  <a:cubicBezTo>
                    <a:pt x="992" y="2395"/>
                    <a:pt x="1116" y="2510"/>
                    <a:pt x="1237" y="2648"/>
                  </a:cubicBezTo>
                  <a:lnTo>
                    <a:pt x="1237" y="2648"/>
                  </a:lnTo>
                  <a:cubicBezTo>
                    <a:pt x="1181" y="2649"/>
                    <a:pt x="1124" y="2654"/>
                    <a:pt x="1070" y="2654"/>
                  </a:cubicBezTo>
                  <a:cubicBezTo>
                    <a:pt x="928" y="2654"/>
                    <a:pt x="802" y="2621"/>
                    <a:pt x="754" y="2397"/>
                  </a:cubicBezTo>
                  <a:cubicBezTo>
                    <a:pt x="771" y="2395"/>
                    <a:pt x="787" y="2395"/>
                    <a:pt x="803" y="2395"/>
                  </a:cubicBezTo>
                  <a:close/>
                  <a:moveTo>
                    <a:pt x="2329" y="0"/>
                  </a:moveTo>
                  <a:cubicBezTo>
                    <a:pt x="2078" y="69"/>
                    <a:pt x="2009" y="229"/>
                    <a:pt x="1964" y="503"/>
                  </a:cubicBezTo>
                  <a:cubicBezTo>
                    <a:pt x="1850" y="982"/>
                    <a:pt x="1941" y="1438"/>
                    <a:pt x="2009" y="1895"/>
                  </a:cubicBezTo>
                  <a:cubicBezTo>
                    <a:pt x="2032" y="1986"/>
                    <a:pt x="2032" y="2078"/>
                    <a:pt x="2009" y="2146"/>
                  </a:cubicBezTo>
                  <a:cubicBezTo>
                    <a:pt x="1850" y="2580"/>
                    <a:pt x="1667" y="3013"/>
                    <a:pt x="1484" y="3447"/>
                  </a:cubicBezTo>
                  <a:cubicBezTo>
                    <a:pt x="1439" y="3516"/>
                    <a:pt x="1348" y="3561"/>
                    <a:pt x="1279" y="3630"/>
                  </a:cubicBezTo>
                  <a:cubicBezTo>
                    <a:pt x="1256" y="3607"/>
                    <a:pt x="1233" y="3607"/>
                    <a:pt x="1188" y="3584"/>
                  </a:cubicBezTo>
                  <a:cubicBezTo>
                    <a:pt x="1210" y="3271"/>
                    <a:pt x="1232" y="2981"/>
                    <a:pt x="1255" y="2669"/>
                  </a:cubicBezTo>
                  <a:lnTo>
                    <a:pt x="1255" y="2669"/>
                  </a:lnTo>
                  <a:cubicBezTo>
                    <a:pt x="1255" y="2670"/>
                    <a:pt x="1256" y="2670"/>
                    <a:pt x="1256" y="2671"/>
                  </a:cubicBezTo>
                  <a:cubicBezTo>
                    <a:pt x="1325" y="2625"/>
                    <a:pt x="1439" y="2602"/>
                    <a:pt x="1462" y="2557"/>
                  </a:cubicBezTo>
                  <a:cubicBezTo>
                    <a:pt x="1690" y="2100"/>
                    <a:pt x="1667" y="1621"/>
                    <a:pt x="1736" y="1142"/>
                  </a:cubicBezTo>
                  <a:cubicBezTo>
                    <a:pt x="1736" y="1119"/>
                    <a:pt x="1690" y="1096"/>
                    <a:pt x="1667" y="1073"/>
                  </a:cubicBezTo>
                  <a:cubicBezTo>
                    <a:pt x="1644" y="1096"/>
                    <a:pt x="1599" y="1096"/>
                    <a:pt x="1599" y="1119"/>
                  </a:cubicBezTo>
                  <a:cubicBezTo>
                    <a:pt x="1507" y="1530"/>
                    <a:pt x="1416" y="1963"/>
                    <a:pt x="1325" y="2397"/>
                  </a:cubicBezTo>
                  <a:cubicBezTo>
                    <a:pt x="640" y="2351"/>
                    <a:pt x="115" y="1758"/>
                    <a:pt x="389" y="1119"/>
                  </a:cubicBezTo>
                  <a:cubicBezTo>
                    <a:pt x="503" y="845"/>
                    <a:pt x="526" y="548"/>
                    <a:pt x="503" y="251"/>
                  </a:cubicBezTo>
                  <a:lnTo>
                    <a:pt x="503" y="251"/>
                  </a:lnTo>
                  <a:cubicBezTo>
                    <a:pt x="161" y="366"/>
                    <a:pt x="1" y="594"/>
                    <a:pt x="69" y="982"/>
                  </a:cubicBezTo>
                  <a:cubicBezTo>
                    <a:pt x="138" y="1370"/>
                    <a:pt x="229" y="1781"/>
                    <a:pt x="389" y="2146"/>
                  </a:cubicBezTo>
                  <a:cubicBezTo>
                    <a:pt x="480" y="2374"/>
                    <a:pt x="708" y="2580"/>
                    <a:pt x="891" y="2762"/>
                  </a:cubicBezTo>
                  <a:cubicBezTo>
                    <a:pt x="982" y="2854"/>
                    <a:pt x="1028" y="2968"/>
                    <a:pt x="1005" y="3105"/>
                  </a:cubicBezTo>
                  <a:cubicBezTo>
                    <a:pt x="959" y="3379"/>
                    <a:pt x="937" y="3675"/>
                    <a:pt x="891" y="3949"/>
                  </a:cubicBezTo>
                  <a:cubicBezTo>
                    <a:pt x="777" y="3995"/>
                    <a:pt x="663" y="4018"/>
                    <a:pt x="549" y="4040"/>
                  </a:cubicBezTo>
                  <a:cubicBezTo>
                    <a:pt x="1370" y="4040"/>
                    <a:pt x="1576" y="4680"/>
                    <a:pt x="1804" y="5296"/>
                  </a:cubicBezTo>
                  <a:cubicBezTo>
                    <a:pt x="2169" y="4976"/>
                    <a:pt x="2512" y="4657"/>
                    <a:pt x="2854" y="4314"/>
                  </a:cubicBezTo>
                  <a:cubicBezTo>
                    <a:pt x="2795" y="4303"/>
                    <a:pt x="2741" y="4297"/>
                    <a:pt x="2691" y="4297"/>
                  </a:cubicBezTo>
                  <a:cubicBezTo>
                    <a:pt x="2254" y="4297"/>
                    <a:pt x="2118" y="4712"/>
                    <a:pt x="1872" y="4999"/>
                  </a:cubicBezTo>
                  <a:cubicBezTo>
                    <a:pt x="1758" y="4794"/>
                    <a:pt x="1621" y="4634"/>
                    <a:pt x="1576" y="4451"/>
                  </a:cubicBezTo>
                  <a:cubicBezTo>
                    <a:pt x="1553" y="4337"/>
                    <a:pt x="1644" y="4177"/>
                    <a:pt x="1667" y="4040"/>
                  </a:cubicBezTo>
                  <a:cubicBezTo>
                    <a:pt x="1697" y="3919"/>
                    <a:pt x="1769" y="3909"/>
                    <a:pt x="1853" y="3909"/>
                  </a:cubicBezTo>
                  <a:cubicBezTo>
                    <a:pt x="1870" y="3909"/>
                    <a:pt x="1887" y="3909"/>
                    <a:pt x="1905" y="3909"/>
                  </a:cubicBezTo>
                  <a:cubicBezTo>
                    <a:pt x="1932" y="3909"/>
                    <a:pt x="1959" y="3908"/>
                    <a:pt x="1987" y="3904"/>
                  </a:cubicBezTo>
                  <a:cubicBezTo>
                    <a:pt x="2215" y="3858"/>
                    <a:pt x="2466" y="3789"/>
                    <a:pt x="2671" y="3652"/>
                  </a:cubicBezTo>
                  <a:cubicBezTo>
                    <a:pt x="3014" y="3447"/>
                    <a:pt x="3310" y="3173"/>
                    <a:pt x="3630" y="2922"/>
                  </a:cubicBezTo>
                  <a:cubicBezTo>
                    <a:pt x="3521" y="2764"/>
                    <a:pt x="3366" y="2690"/>
                    <a:pt x="3135" y="2690"/>
                  </a:cubicBezTo>
                  <a:cubicBezTo>
                    <a:pt x="2932" y="2690"/>
                    <a:pt x="2670" y="2747"/>
                    <a:pt x="2329" y="2854"/>
                  </a:cubicBezTo>
                  <a:cubicBezTo>
                    <a:pt x="2352" y="2717"/>
                    <a:pt x="2352" y="2602"/>
                    <a:pt x="2352" y="2466"/>
                  </a:cubicBezTo>
                  <a:cubicBezTo>
                    <a:pt x="2557" y="2374"/>
                    <a:pt x="2786" y="2283"/>
                    <a:pt x="2991" y="2192"/>
                  </a:cubicBezTo>
                  <a:cubicBezTo>
                    <a:pt x="3379" y="2055"/>
                    <a:pt x="3607" y="1735"/>
                    <a:pt x="3767" y="1370"/>
                  </a:cubicBezTo>
                  <a:cubicBezTo>
                    <a:pt x="3835" y="1210"/>
                    <a:pt x="3835" y="1050"/>
                    <a:pt x="3699" y="936"/>
                  </a:cubicBezTo>
                  <a:cubicBezTo>
                    <a:pt x="3607" y="1187"/>
                    <a:pt x="3539" y="1438"/>
                    <a:pt x="3402" y="1689"/>
                  </a:cubicBezTo>
                  <a:cubicBezTo>
                    <a:pt x="3301" y="1891"/>
                    <a:pt x="3111" y="2040"/>
                    <a:pt x="2847" y="2040"/>
                  </a:cubicBezTo>
                  <a:cubicBezTo>
                    <a:pt x="2812" y="2040"/>
                    <a:pt x="2777" y="2037"/>
                    <a:pt x="2740" y="2032"/>
                  </a:cubicBezTo>
                  <a:cubicBezTo>
                    <a:pt x="2740" y="1963"/>
                    <a:pt x="2763" y="1872"/>
                    <a:pt x="2763" y="1804"/>
                  </a:cubicBezTo>
                  <a:cubicBezTo>
                    <a:pt x="2747" y="1804"/>
                    <a:pt x="2732" y="1793"/>
                    <a:pt x="2724" y="1793"/>
                  </a:cubicBezTo>
                  <a:cubicBezTo>
                    <a:pt x="2720" y="1793"/>
                    <a:pt x="2717" y="1796"/>
                    <a:pt x="2717" y="1804"/>
                  </a:cubicBezTo>
                  <a:cubicBezTo>
                    <a:pt x="2644" y="1844"/>
                    <a:pt x="2570" y="1865"/>
                    <a:pt x="2503" y="1865"/>
                  </a:cubicBezTo>
                  <a:cubicBezTo>
                    <a:pt x="2382" y="1865"/>
                    <a:pt x="2282" y="1799"/>
                    <a:pt x="2238" y="1667"/>
                  </a:cubicBezTo>
                  <a:cubicBezTo>
                    <a:pt x="2124" y="1256"/>
                    <a:pt x="2101" y="845"/>
                    <a:pt x="2238" y="457"/>
                  </a:cubicBezTo>
                  <a:cubicBezTo>
                    <a:pt x="2261" y="366"/>
                    <a:pt x="2352" y="297"/>
                    <a:pt x="2397" y="229"/>
                  </a:cubicBezTo>
                  <a:cubicBezTo>
                    <a:pt x="2557" y="297"/>
                    <a:pt x="2603" y="388"/>
                    <a:pt x="2580" y="548"/>
                  </a:cubicBezTo>
                  <a:cubicBezTo>
                    <a:pt x="2557" y="822"/>
                    <a:pt x="2557" y="1096"/>
                    <a:pt x="2534" y="1370"/>
                  </a:cubicBezTo>
                  <a:cubicBezTo>
                    <a:pt x="2534" y="1461"/>
                    <a:pt x="2580" y="1530"/>
                    <a:pt x="2580" y="1621"/>
                  </a:cubicBezTo>
                  <a:lnTo>
                    <a:pt x="2694" y="1621"/>
                  </a:lnTo>
                  <a:cubicBezTo>
                    <a:pt x="2740" y="1301"/>
                    <a:pt x="2808" y="959"/>
                    <a:pt x="2854" y="662"/>
                  </a:cubicBezTo>
                  <a:cubicBezTo>
                    <a:pt x="2786" y="571"/>
                    <a:pt x="2717" y="480"/>
                    <a:pt x="2671" y="388"/>
                  </a:cubicBezTo>
                  <a:cubicBezTo>
                    <a:pt x="2626" y="297"/>
                    <a:pt x="2649" y="183"/>
                    <a:pt x="2580" y="115"/>
                  </a:cubicBezTo>
                  <a:cubicBezTo>
                    <a:pt x="2534" y="46"/>
                    <a:pt x="239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42"/>
            <p:cNvSpPr/>
            <p:nvPr/>
          </p:nvSpPr>
          <p:spPr>
            <a:xfrm>
              <a:off x="5879375" y="3341675"/>
              <a:ext cx="18300" cy="27400"/>
            </a:xfrm>
            <a:custGeom>
              <a:avLst/>
              <a:gdLst/>
              <a:ahLst/>
              <a:cxnLst/>
              <a:rect l="l" t="t" r="r" b="b"/>
              <a:pathLst>
                <a:path w="732" h="1096" extrusionOk="0">
                  <a:moveTo>
                    <a:pt x="252" y="0"/>
                  </a:moveTo>
                  <a:cubicBezTo>
                    <a:pt x="206" y="69"/>
                    <a:pt x="138" y="137"/>
                    <a:pt x="69" y="206"/>
                  </a:cubicBezTo>
                  <a:cubicBezTo>
                    <a:pt x="47" y="251"/>
                    <a:pt x="24" y="320"/>
                    <a:pt x="1" y="365"/>
                  </a:cubicBezTo>
                  <a:cubicBezTo>
                    <a:pt x="24" y="388"/>
                    <a:pt x="47" y="411"/>
                    <a:pt x="69" y="434"/>
                  </a:cubicBezTo>
                  <a:cubicBezTo>
                    <a:pt x="115" y="343"/>
                    <a:pt x="138" y="251"/>
                    <a:pt x="206" y="137"/>
                  </a:cubicBezTo>
                  <a:cubicBezTo>
                    <a:pt x="457" y="480"/>
                    <a:pt x="435" y="776"/>
                    <a:pt x="343" y="1073"/>
                  </a:cubicBezTo>
                  <a:cubicBezTo>
                    <a:pt x="366" y="1073"/>
                    <a:pt x="389" y="1096"/>
                    <a:pt x="412" y="1096"/>
                  </a:cubicBezTo>
                  <a:cubicBezTo>
                    <a:pt x="480" y="959"/>
                    <a:pt x="549" y="845"/>
                    <a:pt x="617" y="685"/>
                  </a:cubicBezTo>
                  <a:cubicBezTo>
                    <a:pt x="663" y="685"/>
                    <a:pt x="709" y="685"/>
                    <a:pt x="731" y="708"/>
                  </a:cubicBezTo>
                  <a:cubicBezTo>
                    <a:pt x="640" y="548"/>
                    <a:pt x="572" y="365"/>
                    <a:pt x="457" y="206"/>
                  </a:cubicBezTo>
                  <a:cubicBezTo>
                    <a:pt x="412" y="137"/>
                    <a:pt x="321" y="69"/>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42"/>
            <p:cNvSpPr/>
            <p:nvPr/>
          </p:nvSpPr>
          <p:spPr>
            <a:xfrm>
              <a:off x="5830325" y="3345675"/>
              <a:ext cx="6300" cy="18275"/>
            </a:xfrm>
            <a:custGeom>
              <a:avLst/>
              <a:gdLst/>
              <a:ahLst/>
              <a:cxnLst/>
              <a:rect l="l" t="t" r="r" b="b"/>
              <a:pathLst>
                <a:path w="252" h="731" extrusionOk="0">
                  <a:moveTo>
                    <a:pt x="46" y="23"/>
                  </a:moveTo>
                  <a:cubicBezTo>
                    <a:pt x="46" y="251"/>
                    <a:pt x="23" y="502"/>
                    <a:pt x="0" y="730"/>
                  </a:cubicBezTo>
                  <a:lnTo>
                    <a:pt x="91" y="730"/>
                  </a:lnTo>
                  <a:cubicBezTo>
                    <a:pt x="114" y="548"/>
                    <a:pt x="114" y="342"/>
                    <a:pt x="183" y="183"/>
                  </a:cubicBezTo>
                  <a:cubicBezTo>
                    <a:pt x="251" y="0"/>
                    <a:pt x="68" y="91"/>
                    <a:pt x="46"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42"/>
            <p:cNvSpPr/>
            <p:nvPr/>
          </p:nvSpPr>
          <p:spPr>
            <a:xfrm>
              <a:off x="5841725" y="3345675"/>
              <a:ext cx="9150" cy="19425"/>
            </a:xfrm>
            <a:custGeom>
              <a:avLst/>
              <a:gdLst/>
              <a:ahLst/>
              <a:cxnLst/>
              <a:rect l="l" t="t" r="r" b="b"/>
              <a:pathLst>
                <a:path w="366" h="777" extrusionOk="0">
                  <a:moveTo>
                    <a:pt x="1" y="0"/>
                  </a:moveTo>
                  <a:lnTo>
                    <a:pt x="1" y="0"/>
                  </a:lnTo>
                  <a:cubicBezTo>
                    <a:pt x="115" y="251"/>
                    <a:pt x="206" y="525"/>
                    <a:pt x="297" y="776"/>
                  </a:cubicBezTo>
                  <a:cubicBezTo>
                    <a:pt x="320" y="776"/>
                    <a:pt x="343" y="753"/>
                    <a:pt x="366" y="753"/>
                  </a:cubicBezTo>
                  <a:cubicBezTo>
                    <a:pt x="297" y="479"/>
                    <a:pt x="274" y="18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42"/>
            <p:cNvSpPr/>
            <p:nvPr/>
          </p:nvSpPr>
          <p:spPr>
            <a:xfrm>
              <a:off x="6038025" y="3327975"/>
              <a:ext cx="8000" cy="8575"/>
            </a:xfrm>
            <a:custGeom>
              <a:avLst/>
              <a:gdLst/>
              <a:ahLst/>
              <a:cxnLst/>
              <a:rect l="l" t="t" r="r" b="b"/>
              <a:pathLst>
                <a:path w="320" h="343" extrusionOk="0">
                  <a:moveTo>
                    <a:pt x="320" y="0"/>
                  </a:moveTo>
                  <a:lnTo>
                    <a:pt x="0" y="320"/>
                  </a:lnTo>
                  <a:lnTo>
                    <a:pt x="23" y="343"/>
                  </a:lnTo>
                  <a:cubicBezTo>
                    <a:pt x="115" y="229"/>
                    <a:pt x="229" y="115"/>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42"/>
            <p:cNvSpPr/>
            <p:nvPr/>
          </p:nvSpPr>
          <p:spPr>
            <a:xfrm>
              <a:off x="5685950" y="3373050"/>
              <a:ext cx="6875" cy="5175"/>
            </a:xfrm>
            <a:custGeom>
              <a:avLst/>
              <a:gdLst/>
              <a:ahLst/>
              <a:cxnLst/>
              <a:rect l="l" t="t" r="r" b="b"/>
              <a:pathLst>
                <a:path w="275" h="207" extrusionOk="0">
                  <a:moveTo>
                    <a:pt x="46" y="1"/>
                  </a:moveTo>
                  <a:cubicBezTo>
                    <a:pt x="46" y="23"/>
                    <a:pt x="23" y="69"/>
                    <a:pt x="0" y="92"/>
                  </a:cubicBezTo>
                  <a:lnTo>
                    <a:pt x="228" y="206"/>
                  </a:lnTo>
                  <a:cubicBezTo>
                    <a:pt x="251" y="160"/>
                    <a:pt x="251" y="138"/>
                    <a:pt x="274" y="115"/>
                  </a:cubicBezTo>
                  <a:cubicBezTo>
                    <a:pt x="206" y="69"/>
                    <a:pt x="137" y="4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42"/>
            <p:cNvSpPr/>
            <p:nvPr/>
          </p:nvSpPr>
          <p:spPr>
            <a:xfrm>
              <a:off x="5834875" y="3339950"/>
              <a:ext cx="5725" cy="3450"/>
            </a:xfrm>
            <a:custGeom>
              <a:avLst/>
              <a:gdLst/>
              <a:ahLst/>
              <a:cxnLst/>
              <a:rect l="l" t="t" r="r" b="b"/>
              <a:pathLst>
                <a:path w="229" h="138" extrusionOk="0">
                  <a:moveTo>
                    <a:pt x="1" y="1"/>
                  </a:moveTo>
                  <a:cubicBezTo>
                    <a:pt x="1" y="46"/>
                    <a:pt x="1" y="69"/>
                    <a:pt x="1" y="92"/>
                  </a:cubicBezTo>
                  <a:cubicBezTo>
                    <a:pt x="69" y="115"/>
                    <a:pt x="138" y="115"/>
                    <a:pt x="206" y="138"/>
                  </a:cubicBezTo>
                  <a:cubicBezTo>
                    <a:pt x="206" y="115"/>
                    <a:pt x="206" y="92"/>
                    <a:pt x="229" y="69"/>
                  </a:cubicBezTo>
                  <a:cubicBezTo>
                    <a:pt x="138" y="46"/>
                    <a:pt x="69"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42"/>
            <p:cNvSpPr/>
            <p:nvPr/>
          </p:nvSpPr>
          <p:spPr>
            <a:xfrm>
              <a:off x="5826325" y="3346225"/>
              <a:ext cx="5150" cy="600"/>
            </a:xfrm>
            <a:custGeom>
              <a:avLst/>
              <a:gdLst/>
              <a:ahLst/>
              <a:cxnLst/>
              <a:rect l="l" t="t" r="r" b="b"/>
              <a:pathLst>
                <a:path w="206" h="24" extrusionOk="0">
                  <a:moveTo>
                    <a:pt x="0" y="1"/>
                  </a:moveTo>
                  <a:cubicBezTo>
                    <a:pt x="0" y="1"/>
                    <a:pt x="0" y="24"/>
                    <a:pt x="0" y="24"/>
                  </a:cubicBezTo>
                  <a:cubicBezTo>
                    <a:pt x="69" y="24"/>
                    <a:pt x="137"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42"/>
            <p:cNvSpPr/>
            <p:nvPr/>
          </p:nvSpPr>
          <p:spPr>
            <a:xfrm>
              <a:off x="5824600" y="3349075"/>
              <a:ext cx="1175" cy="1750"/>
            </a:xfrm>
            <a:custGeom>
              <a:avLst/>
              <a:gdLst/>
              <a:ahLst/>
              <a:cxnLst/>
              <a:rect l="l" t="t" r="r" b="b"/>
              <a:pathLst>
                <a:path w="47" h="70" extrusionOk="0">
                  <a:moveTo>
                    <a:pt x="24" y="1"/>
                  </a:moveTo>
                  <a:cubicBezTo>
                    <a:pt x="24" y="24"/>
                    <a:pt x="24" y="47"/>
                    <a:pt x="1" y="47"/>
                  </a:cubicBezTo>
                  <a:cubicBezTo>
                    <a:pt x="24" y="69"/>
                    <a:pt x="24" y="69"/>
                    <a:pt x="24" y="69"/>
                  </a:cubicBezTo>
                  <a:cubicBezTo>
                    <a:pt x="46" y="47"/>
                    <a:pt x="46" y="24"/>
                    <a:pt x="46" y="24"/>
                  </a:cubicBezTo>
                  <a:cubicBezTo>
                    <a:pt x="46" y="24"/>
                    <a:pt x="24"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42"/>
            <p:cNvSpPr/>
            <p:nvPr/>
          </p:nvSpPr>
          <p:spPr>
            <a:xfrm>
              <a:off x="6036875" y="3335950"/>
              <a:ext cx="1750" cy="2325"/>
            </a:xfrm>
            <a:custGeom>
              <a:avLst/>
              <a:gdLst/>
              <a:ahLst/>
              <a:cxnLst/>
              <a:rect l="l" t="t" r="r" b="b"/>
              <a:pathLst>
                <a:path w="70" h="93" extrusionOk="0">
                  <a:moveTo>
                    <a:pt x="46" y="1"/>
                  </a:moveTo>
                  <a:cubicBezTo>
                    <a:pt x="24" y="24"/>
                    <a:pt x="1" y="47"/>
                    <a:pt x="1" y="69"/>
                  </a:cubicBezTo>
                  <a:lnTo>
                    <a:pt x="1" y="92"/>
                  </a:lnTo>
                  <a:cubicBezTo>
                    <a:pt x="24" y="69"/>
                    <a:pt x="46" y="47"/>
                    <a:pt x="69" y="24"/>
                  </a:cubicBezTo>
                  <a:lnTo>
                    <a:pt x="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42"/>
            <p:cNvSpPr/>
            <p:nvPr/>
          </p:nvSpPr>
          <p:spPr>
            <a:xfrm>
              <a:off x="5886225" y="3371900"/>
              <a:ext cx="600" cy="600"/>
            </a:xfrm>
            <a:custGeom>
              <a:avLst/>
              <a:gdLst/>
              <a:ahLst/>
              <a:cxnLst/>
              <a:rect l="l" t="t" r="r" b="b"/>
              <a:pathLst>
                <a:path w="24" h="24" extrusionOk="0">
                  <a:moveTo>
                    <a:pt x="1" y="1"/>
                  </a:moveTo>
                  <a:lnTo>
                    <a:pt x="24"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42"/>
            <p:cNvSpPr/>
            <p:nvPr/>
          </p:nvSpPr>
          <p:spPr>
            <a:xfrm>
              <a:off x="5884525" y="3374200"/>
              <a:ext cx="25" cy="600"/>
            </a:xfrm>
            <a:custGeom>
              <a:avLst/>
              <a:gdLst/>
              <a:ahLst/>
              <a:cxnLst/>
              <a:rect l="l" t="t" r="r" b="b"/>
              <a:pathLst>
                <a:path w="1" h="24" extrusionOk="0">
                  <a:moveTo>
                    <a:pt x="0" y="0"/>
                  </a:moveTo>
                  <a:lnTo>
                    <a:pt x="0" y="2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42"/>
            <p:cNvSpPr/>
            <p:nvPr/>
          </p:nvSpPr>
          <p:spPr>
            <a:xfrm>
              <a:off x="5884525" y="3371900"/>
              <a:ext cx="2300" cy="2325"/>
            </a:xfrm>
            <a:custGeom>
              <a:avLst/>
              <a:gdLst/>
              <a:ahLst/>
              <a:cxnLst/>
              <a:rect l="l" t="t" r="r" b="b"/>
              <a:pathLst>
                <a:path w="92" h="93" extrusionOk="0">
                  <a:moveTo>
                    <a:pt x="69" y="1"/>
                  </a:moveTo>
                  <a:cubicBezTo>
                    <a:pt x="46" y="24"/>
                    <a:pt x="23" y="69"/>
                    <a:pt x="0" y="92"/>
                  </a:cubicBezTo>
                  <a:cubicBezTo>
                    <a:pt x="23" y="69"/>
                    <a:pt x="46" y="47"/>
                    <a:pt x="92" y="2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42"/>
            <p:cNvSpPr/>
            <p:nvPr/>
          </p:nvSpPr>
          <p:spPr>
            <a:xfrm>
              <a:off x="5985525" y="3394725"/>
              <a:ext cx="600" cy="600"/>
            </a:xfrm>
            <a:custGeom>
              <a:avLst/>
              <a:gdLst/>
              <a:ahLst/>
              <a:cxnLst/>
              <a:rect l="l" t="t" r="r" b="b"/>
              <a:pathLst>
                <a:path w="24" h="24" extrusionOk="0">
                  <a:moveTo>
                    <a:pt x="23" y="24"/>
                  </a:moveTo>
                  <a:lnTo>
                    <a:pt x="0" y="1"/>
                  </a:lnTo>
                  <a:lnTo>
                    <a:pt x="23"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 name="Google Shape;1627;p42"/>
          <p:cNvGrpSpPr/>
          <p:nvPr/>
        </p:nvGrpSpPr>
        <p:grpSpPr>
          <a:xfrm>
            <a:off x="8077495" y="-870197"/>
            <a:ext cx="713283" cy="2248914"/>
            <a:chOff x="1011900" y="1264575"/>
            <a:chExt cx="247350" cy="779925"/>
          </a:xfrm>
        </p:grpSpPr>
        <p:sp>
          <p:nvSpPr>
            <p:cNvPr id="1628" name="Google Shape;1628;p42"/>
            <p:cNvSpPr/>
            <p:nvPr/>
          </p:nvSpPr>
          <p:spPr>
            <a:xfrm>
              <a:off x="1177950" y="1678850"/>
              <a:ext cx="34825" cy="251675"/>
            </a:xfrm>
            <a:custGeom>
              <a:avLst/>
              <a:gdLst/>
              <a:ahLst/>
              <a:cxnLst/>
              <a:rect l="l" t="t" r="r" b="b"/>
              <a:pathLst>
                <a:path w="1393" h="10067" extrusionOk="0">
                  <a:moveTo>
                    <a:pt x="0" y="0"/>
                  </a:moveTo>
                  <a:cubicBezTo>
                    <a:pt x="114" y="137"/>
                    <a:pt x="160" y="297"/>
                    <a:pt x="206" y="457"/>
                  </a:cubicBezTo>
                  <a:cubicBezTo>
                    <a:pt x="274" y="799"/>
                    <a:pt x="297" y="1142"/>
                    <a:pt x="320" y="1484"/>
                  </a:cubicBezTo>
                  <a:cubicBezTo>
                    <a:pt x="411" y="2260"/>
                    <a:pt x="480" y="3059"/>
                    <a:pt x="525" y="3835"/>
                  </a:cubicBezTo>
                  <a:cubicBezTo>
                    <a:pt x="617" y="5387"/>
                    <a:pt x="617" y="6939"/>
                    <a:pt x="525" y="8491"/>
                  </a:cubicBezTo>
                  <a:cubicBezTo>
                    <a:pt x="480" y="9016"/>
                    <a:pt x="480" y="9656"/>
                    <a:pt x="114" y="10066"/>
                  </a:cubicBezTo>
                  <a:cubicBezTo>
                    <a:pt x="160" y="10066"/>
                    <a:pt x="206" y="10044"/>
                    <a:pt x="229" y="10044"/>
                  </a:cubicBezTo>
                  <a:cubicBezTo>
                    <a:pt x="457" y="9975"/>
                    <a:pt x="685" y="9929"/>
                    <a:pt x="913" y="9838"/>
                  </a:cubicBezTo>
                  <a:cubicBezTo>
                    <a:pt x="1119" y="9747"/>
                    <a:pt x="1278" y="9610"/>
                    <a:pt x="1324" y="9404"/>
                  </a:cubicBezTo>
                  <a:cubicBezTo>
                    <a:pt x="1393" y="9176"/>
                    <a:pt x="1393" y="8971"/>
                    <a:pt x="1393" y="8743"/>
                  </a:cubicBezTo>
                  <a:cubicBezTo>
                    <a:pt x="1324" y="6597"/>
                    <a:pt x="1278" y="4429"/>
                    <a:pt x="1233" y="2283"/>
                  </a:cubicBezTo>
                  <a:cubicBezTo>
                    <a:pt x="1210" y="1872"/>
                    <a:pt x="1233" y="1438"/>
                    <a:pt x="1142" y="1028"/>
                  </a:cubicBezTo>
                  <a:cubicBezTo>
                    <a:pt x="1096" y="845"/>
                    <a:pt x="1027" y="662"/>
                    <a:pt x="890" y="503"/>
                  </a:cubicBezTo>
                  <a:cubicBezTo>
                    <a:pt x="754" y="366"/>
                    <a:pt x="571" y="252"/>
                    <a:pt x="388" y="160"/>
                  </a:cubicBezTo>
                  <a:cubicBezTo>
                    <a:pt x="274" y="92"/>
                    <a:pt x="137" y="46"/>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42"/>
            <p:cNvSpPr/>
            <p:nvPr/>
          </p:nvSpPr>
          <p:spPr>
            <a:xfrm>
              <a:off x="1102625" y="1672000"/>
              <a:ext cx="30275" cy="265375"/>
            </a:xfrm>
            <a:custGeom>
              <a:avLst/>
              <a:gdLst/>
              <a:ahLst/>
              <a:cxnLst/>
              <a:rect l="l" t="t" r="r" b="b"/>
              <a:pathLst>
                <a:path w="1211" h="10615" extrusionOk="0">
                  <a:moveTo>
                    <a:pt x="502" y="1"/>
                  </a:moveTo>
                  <a:cubicBezTo>
                    <a:pt x="411" y="46"/>
                    <a:pt x="320" y="115"/>
                    <a:pt x="251" y="183"/>
                  </a:cubicBezTo>
                  <a:cubicBezTo>
                    <a:pt x="137" y="297"/>
                    <a:pt x="114" y="480"/>
                    <a:pt x="69" y="640"/>
                  </a:cubicBezTo>
                  <a:cubicBezTo>
                    <a:pt x="0" y="1028"/>
                    <a:pt x="23" y="1416"/>
                    <a:pt x="23" y="1781"/>
                  </a:cubicBezTo>
                  <a:cubicBezTo>
                    <a:pt x="69" y="2557"/>
                    <a:pt x="114" y="3333"/>
                    <a:pt x="137" y="4132"/>
                  </a:cubicBezTo>
                  <a:cubicBezTo>
                    <a:pt x="229" y="5661"/>
                    <a:pt x="274" y="7213"/>
                    <a:pt x="343" y="8765"/>
                  </a:cubicBezTo>
                  <a:cubicBezTo>
                    <a:pt x="366" y="9153"/>
                    <a:pt x="343" y="9610"/>
                    <a:pt x="480" y="9975"/>
                  </a:cubicBezTo>
                  <a:cubicBezTo>
                    <a:pt x="594" y="10295"/>
                    <a:pt x="891" y="10523"/>
                    <a:pt x="1210" y="10614"/>
                  </a:cubicBezTo>
                  <a:cubicBezTo>
                    <a:pt x="1210" y="10181"/>
                    <a:pt x="1187" y="9747"/>
                    <a:pt x="1187" y="9336"/>
                  </a:cubicBezTo>
                  <a:cubicBezTo>
                    <a:pt x="1164" y="8514"/>
                    <a:pt x="1142" y="7693"/>
                    <a:pt x="1142" y="6871"/>
                  </a:cubicBezTo>
                  <a:cubicBezTo>
                    <a:pt x="1119" y="5912"/>
                    <a:pt x="1096" y="4954"/>
                    <a:pt x="1073" y="3995"/>
                  </a:cubicBezTo>
                  <a:cubicBezTo>
                    <a:pt x="1050" y="3128"/>
                    <a:pt x="1050" y="2283"/>
                    <a:pt x="1027" y="1416"/>
                  </a:cubicBezTo>
                  <a:cubicBezTo>
                    <a:pt x="1027" y="1119"/>
                    <a:pt x="1005" y="799"/>
                    <a:pt x="1005" y="503"/>
                  </a:cubicBezTo>
                  <a:cubicBezTo>
                    <a:pt x="1005" y="343"/>
                    <a:pt x="1005" y="160"/>
                    <a:pt x="10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42"/>
            <p:cNvSpPr/>
            <p:nvPr/>
          </p:nvSpPr>
          <p:spPr>
            <a:xfrm>
              <a:off x="1086650" y="1672575"/>
              <a:ext cx="36550" cy="265050"/>
            </a:xfrm>
            <a:custGeom>
              <a:avLst/>
              <a:gdLst/>
              <a:ahLst/>
              <a:cxnLst/>
              <a:rect l="l" t="t" r="r" b="b"/>
              <a:pathLst>
                <a:path w="1462" h="10602" extrusionOk="0">
                  <a:moveTo>
                    <a:pt x="822" y="0"/>
                  </a:moveTo>
                  <a:cubicBezTo>
                    <a:pt x="799" y="0"/>
                    <a:pt x="753" y="0"/>
                    <a:pt x="731" y="23"/>
                  </a:cubicBezTo>
                  <a:lnTo>
                    <a:pt x="708" y="23"/>
                  </a:lnTo>
                  <a:cubicBezTo>
                    <a:pt x="617" y="46"/>
                    <a:pt x="525" y="69"/>
                    <a:pt x="434" y="69"/>
                  </a:cubicBezTo>
                  <a:cubicBezTo>
                    <a:pt x="434" y="92"/>
                    <a:pt x="434" y="92"/>
                    <a:pt x="434" y="92"/>
                  </a:cubicBezTo>
                  <a:cubicBezTo>
                    <a:pt x="0" y="525"/>
                    <a:pt x="46" y="1142"/>
                    <a:pt x="46" y="1689"/>
                  </a:cubicBezTo>
                  <a:cubicBezTo>
                    <a:pt x="46" y="2465"/>
                    <a:pt x="69" y="3219"/>
                    <a:pt x="69" y="3995"/>
                  </a:cubicBezTo>
                  <a:cubicBezTo>
                    <a:pt x="92" y="5524"/>
                    <a:pt x="92" y="7076"/>
                    <a:pt x="92" y="8605"/>
                  </a:cubicBezTo>
                  <a:lnTo>
                    <a:pt x="92" y="9245"/>
                  </a:lnTo>
                  <a:cubicBezTo>
                    <a:pt x="114" y="9450"/>
                    <a:pt x="92" y="9655"/>
                    <a:pt x="137" y="9861"/>
                  </a:cubicBezTo>
                  <a:cubicBezTo>
                    <a:pt x="206" y="10180"/>
                    <a:pt x="411" y="10523"/>
                    <a:pt x="776" y="10568"/>
                  </a:cubicBezTo>
                  <a:cubicBezTo>
                    <a:pt x="776" y="10568"/>
                    <a:pt x="799" y="10591"/>
                    <a:pt x="799" y="10591"/>
                  </a:cubicBezTo>
                  <a:cubicBezTo>
                    <a:pt x="951" y="10591"/>
                    <a:pt x="1093" y="10601"/>
                    <a:pt x="1239" y="10601"/>
                  </a:cubicBezTo>
                  <a:cubicBezTo>
                    <a:pt x="1311" y="10601"/>
                    <a:pt x="1385" y="10599"/>
                    <a:pt x="1461" y="10591"/>
                  </a:cubicBezTo>
                  <a:cubicBezTo>
                    <a:pt x="1324" y="10523"/>
                    <a:pt x="1187" y="10409"/>
                    <a:pt x="1096" y="10272"/>
                  </a:cubicBezTo>
                  <a:cubicBezTo>
                    <a:pt x="890" y="9998"/>
                    <a:pt x="868" y="9633"/>
                    <a:pt x="845" y="9313"/>
                  </a:cubicBezTo>
                  <a:cubicBezTo>
                    <a:pt x="799" y="8491"/>
                    <a:pt x="753" y="7670"/>
                    <a:pt x="708" y="6848"/>
                  </a:cubicBezTo>
                  <a:cubicBezTo>
                    <a:pt x="639" y="5182"/>
                    <a:pt x="571" y="3515"/>
                    <a:pt x="502" y="1849"/>
                  </a:cubicBezTo>
                  <a:cubicBezTo>
                    <a:pt x="480" y="1416"/>
                    <a:pt x="457" y="959"/>
                    <a:pt x="548" y="525"/>
                  </a:cubicBezTo>
                  <a:cubicBezTo>
                    <a:pt x="571" y="366"/>
                    <a:pt x="617" y="160"/>
                    <a:pt x="753" y="46"/>
                  </a:cubicBezTo>
                  <a:cubicBezTo>
                    <a:pt x="776" y="23"/>
                    <a:pt x="799" y="23"/>
                    <a:pt x="8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42"/>
            <p:cNvSpPr/>
            <p:nvPr/>
          </p:nvSpPr>
          <p:spPr>
            <a:xfrm>
              <a:off x="1130575" y="1672000"/>
              <a:ext cx="29700" cy="264800"/>
            </a:xfrm>
            <a:custGeom>
              <a:avLst/>
              <a:gdLst/>
              <a:ahLst/>
              <a:cxnLst/>
              <a:rect l="l" t="t" r="r" b="b"/>
              <a:pathLst>
                <a:path w="1188" h="10592" extrusionOk="0">
                  <a:moveTo>
                    <a:pt x="1" y="1"/>
                  </a:moveTo>
                  <a:cubicBezTo>
                    <a:pt x="46" y="389"/>
                    <a:pt x="46" y="777"/>
                    <a:pt x="46" y="1165"/>
                  </a:cubicBezTo>
                  <a:cubicBezTo>
                    <a:pt x="92" y="1986"/>
                    <a:pt x="92" y="2808"/>
                    <a:pt x="115" y="3630"/>
                  </a:cubicBezTo>
                  <a:cubicBezTo>
                    <a:pt x="138" y="4588"/>
                    <a:pt x="161" y="5547"/>
                    <a:pt x="183" y="6529"/>
                  </a:cubicBezTo>
                  <a:lnTo>
                    <a:pt x="252" y="9085"/>
                  </a:lnTo>
                  <a:cubicBezTo>
                    <a:pt x="252" y="9564"/>
                    <a:pt x="275" y="10066"/>
                    <a:pt x="275" y="10569"/>
                  </a:cubicBezTo>
                  <a:cubicBezTo>
                    <a:pt x="275" y="10591"/>
                    <a:pt x="275" y="10591"/>
                    <a:pt x="275" y="10591"/>
                  </a:cubicBezTo>
                  <a:cubicBezTo>
                    <a:pt x="412" y="10591"/>
                    <a:pt x="549" y="10569"/>
                    <a:pt x="708" y="10569"/>
                  </a:cubicBezTo>
                  <a:cubicBezTo>
                    <a:pt x="708" y="10569"/>
                    <a:pt x="708" y="10546"/>
                    <a:pt x="708" y="10546"/>
                  </a:cubicBezTo>
                  <a:cubicBezTo>
                    <a:pt x="1188" y="10135"/>
                    <a:pt x="1119" y="9382"/>
                    <a:pt x="1119" y="8811"/>
                  </a:cubicBezTo>
                  <a:cubicBezTo>
                    <a:pt x="1142" y="8058"/>
                    <a:pt x="1165" y="7282"/>
                    <a:pt x="1165" y="6506"/>
                  </a:cubicBezTo>
                  <a:cubicBezTo>
                    <a:pt x="1188" y="4976"/>
                    <a:pt x="1142" y="3424"/>
                    <a:pt x="1005" y="1895"/>
                  </a:cubicBezTo>
                  <a:cubicBezTo>
                    <a:pt x="959" y="1507"/>
                    <a:pt x="937" y="1096"/>
                    <a:pt x="868" y="731"/>
                  </a:cubicBezTo>
                  <a:cubicBezTo>
                    <a:pt x="800" y="434"/>
                    <a:pt x="663" y="160"/>
                    <a:pt x="412" y="23"/>
                  </a:cubicBezTo>
                  <a:cubicBezTo>
                    <a:pt x="275" y="1"/>
                    <a:pt x="138"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42"/>
            <p:cNvSpPr/>
            <p:nvPr/>
          </p:nvSpPr>
          <p:spPr>
            <a:xfrm>
              <a:off x="1146550" y="1673150"/>
              <a:ext cx="41125" cy="261925"/>
            </a:xfrm>
            <a:custGeom>
              <a:avLst/>
              <a:gdLst/>
              <a:ahLst/>
              <a:cxnLst/>
              <a:rect l="l" t="t" r="r" b="b"/>
              <a:pathLst>
                <a:path w="1645" h="10477" extrusionOk="0">
                  <a:moveTo>
                    <a:pt x="1" y="0"/>
                  </a:moveTo>
                  <a:cubicBezTo>
                    <a:pt x="389" y="251"/>
                    <a:pt x="435" y="890"/>
                    <a:pt x="480" y="1301"/>
                  </a:cubicBezTo>
                  <a:cubicBezTo>
                    <a:pt x="572" y="2100"/>
                    <a:pt x="640" y="2899"/>
                    <a:pt x="663" y="3721"/>
                  </a:cubicBezTo>
                  <a:cubicBezTo>
                    <a:pt x="731" y="5341"/>
                    <a:pt x="708" y="6985"/>
                    <a:pt x="686" y="8605"/>
                  </a:cubicBezTo>
                  <a:cubicBezTo>
                    <a:pt x="686" y="8993"/>
                    <a:pt x="686" y="9381"/>
                    <a:pt x="640" y="9747"/>
                  </a:cubicBezTo>
                  <a:cubicBezTo>
                    <a:pt x="594" y="10020"/>
                    <a:pt x="503" y="10272"/>
                    <a:pt x="343" y="10477"/>
                  </a:cubicBezTo>
                  <a:cubicBezTo>
                    <a:pt x="480" y="10477"/>
                    <a:pt x="617" y="10454"/>
                    <a:pt x="731" y="10431"/>
                  </a:cubicBezTo>
                  <a:cubicBezTo>
                    <a:pt x="845" y="10408"/>
                    <a:pt x="937" y="10386"/>
                    <a:pt x="1028" y="10363"/>
                  </a:cubicBezTo>
                  <a:cubicBezTo>
                    <a:pt x="1028" y="10340"/>
                    <a:pt x="1051" y="10317"/>
                    <a:pt x="1074" y="10317"/>
                  </a:cubicBezTo>
                  <a:cubicBezTo>
                    <a:pt x="1530" y="9998"/>
                    <a:pt x="1530" y="9313"/>
                    <a:pt x="1576" y="8811"/>
                  </a:cubicBezTo>
                  <a:cubicBezTo>
                    <a:pt x="1599" y="8080"/>
                    <a:pt x="1644" y="7350"/>
                    <a:pt x="1644" y="6620"/>
                  </a:cubicBezTo>
                  <a:cubicBezTo>
                    <a:pt x="1644" y="5159"/>
                    <a:pt x="1599" y="3675"/>
                    <a:pt x="1462" y="2214"/>
                  </a:cubicBezTo>
                  <a:cubicBezTo>
                    <a:pt x="1439" y="1803"/>
                    <a:pt x="1393" y="1393"/>
                    <a:pt x="1348" y="982"/>
                  </a:cubicBezTo>
                  <a:cubicBezTo>
                    <a:pt x="1302" y="685"/>
                    <a:pt x="1256" y="343"/>
                    <a:pt x="982" y="183"/>
                  </a:cubicBezTo>
                  <a:cubicBezTo>
                    <a:pt x="982" y="160"/>
                    <a:pt x="982" y="160"/>
                    <a:pt x="960" y="160"/>
                  </a:cubicBezTo>
                  <a:cubicBezTo>
                    <a:pt x="800" y="114"/>
                    <a:pt x="640" y="69"/>
                    <a:pt x="457" y="46"/>
                  </a:cubicBezTo>
                  <a:cubicBezTo>
                    <a:pt x="320" y="23"/>
                    <a:pt x="161" y="23"/>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42"/>
            <p:cNvSpPr/>
            <p:nvPr/>
          </p:nvSpPr>
          <p:spPr>
            <a:xfrm>
              <a:off x="1065525" y="1676575"/>
              <a:ext cx="29700" cy="260225"/>
            </a:xfrm>
            <a:custGeom>
              <a:avLst/>
              <a:gdLst/>
              <a:ahLst/>
              <a:cxnLst/>
              <a:rect l="l" t="t" r="r" b="b"/>
              <a:pathLst>
                <a:path w="1188" h="10409" extrusionOk="0">
                  <a:moveTo>
                    <a:pt x="1028" y="0"/>
                  </a:moveTo>
                  <a:lnTo>
                    <a:pt x="1028" y="0"/>
                  </a:lnTo>
                  <a:cubicBezTo>
                    <a:pt x="800" y="69"/>
                    <a:pt x="594" y="183"/>
                    <a:pt x="434" y="343"/>
                  </a:cubicBezTo>
                  <a:cubicBezTo>
                    <a:pt x="115" y="662"/>
                    <a:pt x="69" y="1141"/>
                    <a:pt x="69" y="1575"/>
                  </a:cubicBezTo>
                  <a:cubicBezTo>
                    <a:pt x="24" y="2648"/>
                    <a:pt x="24" y="3721"/>
                    <a:pt x="1" y="4793"/>
                  </a:cubicBezTo>
                  <a:cubicBezTo>
                    <a:pt x="1" y="5866"/>
                    <a:pt x="1" y="6962"/>
                    <a:pt x="46" y="8035"/>
                  </a:cubicBezTo>
                  <a:cubicBezTo>
                    <a:pt x="46" y="8560"/>
                    <a:pt x="46" y="9085"/>
                    <a:pt x="92" y="9632"/>
                  </a:cubicBezTo>
                  <a:cubicBezTo>
                    <a:pt x="92" y="9815"/>
                    <a:pt x="115" y="10043"/>
                    <a:pt x="275" y="10180"/>
                  </a:cubicBezTo>
                  <a:cubicBezTo>
                    <a:pt x="457" y="10340"/>
                    <a:pt x="708" y="10340"/>
                    <a:pt x="937" y="10363"/>
                  </a:cubicBezTo>
                  <a:cubicBezTo>
                    <a:pt x="1005" y="10386"/>
                    <a:pt x="1096" y="10386"/>
                    <a:pt x="1188" y="10408"/>
                  </a:cubicBezTo>
                  <a:cubicBezTo>
                    <a:pt x="1096" y="10317"/>
                    <a:pt x="1005" y="10226"/>
                    <a:pt x="937" y="10089"/>
                  </a:cubicBezTo>
                  <a:cubicBezTo>
                    <a:pt x="754" y="9792"/>
                    <a:pt x="777" y="9404"/>
                    <a:pt x="754" y="9062"/>
                  </a:cubicBezTo>
                  <a:cubicBezTo>
                    <a:pt x="754" y="8240"/>
                    <a:pt x="754" y="7418"/>
                    <a:pt x="731" y="6597"/>
                  </a:cubicBezTo>
                  <a:cubicBezTo>
                    <a:pt x="731" y="4976"/>
                    <a:pt x="708" y="3333"/>
                    <a:pt x="708" y="1712"/>
                  </a:cubicBezTo>
                  <a:cubicBezTo>
                    <a:pt x="708" y="1187"/>
                    <a:pt x="640" y="434"/>
                    <a:pt x="10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42"/>
            <p:cNvSpPr/>
            <p:nvPr/>
          </p:nvSpPr>
          <p:spPr>
            <a:xfrm>
              <a:off x="1059250" y="1264575"/>
              <a:ext cx="159225" cy="779925"/>
            </a:xfrm>
            <a:custGeom>
              <a:avLst/>
              <a:gdLst/>
              <a:ahLst/>
              <a:cxnLst/>
              <a:rect l="l" t="t" r="r" b="b"/>
              <a:pathLst>
                <a:path w="6369" h="31197" extrusionOk="0">
                  <a:moveTo>
                    <a:pt x="2642" y="14673"/>
                  </a:moveTo>
                  <a:cubicBezTo>
                    <a:pt x="2657" y="14673"/>
                    <a:pt x="2676" y="14677"/>
                    <a:pt x="2694" y="14677"/>
                  </a:cubicBezTo>
                  <a:cubicBezTo>
                    <a:pt x="2854" y="14677"/>
                    <a:pt x="3014" y="14700"/>
                    <a:pt x="3173" y="14723"/>
                  </a:cubicBezTo>
                  <a:lnTo>
                    <a:pt x="3333" y="14723"/>
                  </a:lnTo>
                  <a:cubicBezTo>
                    <a:pt x="3356" y="14745"/>
                    <a:pt x="3333" y="14791"/>
                    <a:pt x="3333" y="14814"/>
                  </a:cubicBezTo>
                  <a:cubicBezTo>
                    <a:pt x="3333" y="14860"/>
                    <a:pt x="3356" y="14905"/>
                    <a:pt x="3356" y="14928"/>
                  </a:cubicBezTo>
                  <a:cubicBezTo>
                    <a:pt x="3356" y="15065"/>
                    <a:pt x="3356" y="15202"/>
                    <a:pt x="3379" y="15339"/>
                  </a:cubicBezTo>
                  <a:cubicBezTo>
                    <a:pt x="3128" y="15339"/>
                    <a:pt x="2877" y="15339"/>
                    <a:pt x="2626" y="15362"/>
                  </a:cubicBezTo>
                  <a:cubicBezTo>
                    <a:pt x="2626" y="15202"/>
                    <a:pt x="2603" y="15065"/>
                    <a:pt x="2603" y="14928"/>
                  </a:cubicBezTo>
                  <a:cubicBezTo>
                    <a:pt x="2603" y="14860"/>
                    <a:pt x="2580" y="14791"/>
                    <a:pt x="2603" y="14723"/>
                  </a:cubicBezTo>
                  <a:cubicBezTo>
                    <a:pt x="2603" y="14681"/>
                    <a:pt x="2619" y="14673"/>
                    <a:pt x="2642" y="14673"/>
                  </a:cubicBezTo>
                  <a:close/>
                  <a:moveTo>
                    <a:pt x="3630" y="15521"/>
                  </a:moveTo>
                  <a:cubicBezTo>
                    <a:pt x="3835" y="15521"/>
                    <a:pt x="4018" y="15521"/>
                    <a:pt x="4200" y="15544"/>
                  </a:cubicBezTo>
                  <a:cubicBezTo>
                    <a:pt x="4269" y="15567"/>
                    <a:pt x="4360" y="15590"/>
                    <a:pt x="4406" y="15636"/>
                  </a:cubicBezTo>
                  <a:cubicBezTo>
                    <a:pt x="4474" y="15681"/>
                    <a:pt x="4497" y="15750"/>
                    <a:pt x="4520" y="15818"/>
                  </a:cubicBezTo>
                  <a:cubicBezTo>
                    <a:pt x="4566" y="15909"/>
                    <a:pt x="4589" y="16001"/>
                    <a:pt x="4611" y="16092"/>
                  </a:cubicBezTo>
                  <a:cubicBezTo>
                    <a:pt x="4657" y="16183"/>
                    <a:pt x="4703" y="16275"/>
                    <a:pt x="4725" y="16366"/>
                  </a:cubicBezTo>
                  <a:cubicBezTo>
                    <a:pt x="4703" y="16343"/>
                    <a:pt x="4680" y="16343"/>
                    <a:pt x="4634" y="16343"/>
                  </a:cubicBezTo>
                  <a:cubicBezTo>
                    <a:pt x="4200" y="16206"/>
                    <a:pt x="3744" y="16161"/>
                    <a:pt x="3287" y="16115"/>
                  </a:cubicBezTo>
                  <a:cubicBezTo>
                    <a:pt x="3120" y="16107"/>
                    <a:pt x="2953" y="16102"/>
                    <a:pt x="2786" y="16102"/>
                  </a:cubicBezTo>
                  <a:cubicBezTo>
                    <a:pt x="2453" y="16102"/>
                    <a:pt x="2123" y="16123"/>
                    <a:pt x="1804" y="16183"/>
                  </a:cubicBezTo>
                  <a:cubicBezTo>
                    <a:pt x="1781" y="16161"/>
                    <a:pt x="1758" y="16161"/>
                    <a:pt x="1758" y="16161"/>
                  </a:cubicBezTo>
                  <a:cubicBezTo>
                    <a:pt x="1644" y="16183"/>
                    <a:pt x="1530" y="16206"/>
                    <a:pt x="1416" y="16229"/>
                  </a:cubicBezTo>
                  <a:cubicBezTo>
                    <a:pt x="1484" y="16001"/>
                    <a:pt x="1576" y="15704"/>
                    <a:pt x="1827" y="15613"/>
                  </a:cubicBezTo>
                  <a:cubicBezTo>
                    <a:pt x="2032" y="15544"/>
                    <a:pt x="2260" y="15567"/>
                    <a:pt x="2443" y="15544"/>
                  </a:cubicBezTo>
                  <a:cubicBezTo>
                    <a:pt x="2648" y="15544"/>
                    <a:pt x="2854" y="15544"/>
                    <a:pt x="3036" y="15521"/>
                  </a:cubicBezTo>
                  <a:close/>
                  <a:moveTo>
                    <a:pt x="4748" y="16571"/>
                  </a:moveTo>
                  <a:lnTo>
                    <a:pt x="4748" y="16571"/>
                  </a:lnTo>
                  <a:cubicBezTo>
                    <a:pt x="4885" y="16617"/>
                    <a:pt x="5022" y="16663"/>
                    <a:pt x="5136" y="16731"/>
                  </a:cubicBezTo>
                  <a:cubicBezTo>
                    <a:pt x="5319" y="16823"/>
                    <a:pt x="5502" y="16937"/>
                    <a:pt x="5638" y="17074"/>
                  </a:cubicBezTo>
                  <a:cubicBezTo>
                    <a:pt x="5775" y="17233"/>
                    <a:pt x="5844" y="17416"/>
                    <a:pt x="5890" y="17599"/>
                  </a:cubicBezTo>
                  <a:cubicBezTo>
                    <a:pt x="5981" y="18009"/>
                    <a:pt x="5958" y="18443"/>
                    <a:pt x="5981" y="18854"/>
                  </a:cubicBezTo>
                  <a:cubicBezTo>
                    <a:pt x="6026" y="21000"/>
                    <a:pt x="6072" y="23168"/>
                    <a:pt x="6141" y="25314"/>
                  </a:cubicBezTo>
                  <a:cubicBezTo>
                    <a:pt x="6141" y="25542"/>
                    <a:pt x="6141" y="25747"/>
                    <a:pt x="6072" y="25975"/>
                  </a:cubicBezTo>
                  <a:cubicBezTo>
                    <a:pt x="6026" y="26181"/>
                    <a:pt x="5867" y="26318"/>
                    <a:pt x="5661" y="26409"/>
                  </a:cubicBezTo>
                  <a:cubicBezTo>
                    <a:pt x="5433" y="26500"/>
                    <a:pt x="5205" y="26546"/>
                    <a:pt x="4977" y="26615"/>
                  </a:cubicBezTo>
                  <a:cubicBezTo>
                    <a:pt x="4954" y="26615"/>
                    <a:pt x="4908" y="26615"/>
                    <a:pt x="4862" y="26637"/>
                  </a:cubicBezTo>
                  <a:cubicBezTo>
                    <a:pt x="5228" y="26227"/>
                    <a:pt x="5228" y="25587"/>
                    <a:pt x="5273" y="25062"/>
                  </a:cubicBezTo>
                  <a:cubicBezTo>
                    <a:pt x="5365" y="23510"/>
                    <a:pt x="5365" y="21958"/>
                    <a:pt x="5273" y="20406"/>
                  </a:cubicBezTo>
                  <a:cubicBezTo>
                    <a:pt x="5228" y="19607"/>
                    <a:pt x="5159" y="18831"/>
                    <a:pt x="5068" y="18055"/>
                  </a:cubicBezTo>
                  <a:cubicBezTo>
                    <a:pt x="5045" y="17713"/>
                    <a:pt x="5022" y="17370"/>
                    <a:pt x="4954" y="17028"/>
                  </a:cubicBezTo>
                  <a:cubicBezTo>
                    <a:pt x="4908" y="16868"/>
                    <a:pt x="4862" y="16708"/>
                    <a:pt x="4748" y="16571"/>
                  </a:cubicBezTo>
                  <a:close/>
                  <a:moveTo>
                    <a:pt x="3493" y="16343"/>
                  </a:moveTo>
                  <a:lnTo>
                    <a:pt x="3493" y="16343"/>
                  </a:lnTo>
                  <a:cubicBezTo>
                    <a:pt x="3653" y="16366"/>
                    <a:pt x="3812" y="16366"/>
                    <a:pt x="3949" y="16389"/>
                  </a:cubicBezTo>
                  <a:cubicBezTo>
                    <a:pt x="4132" y="16412"/>
                    <a:pt x="4292" y="16457"/>
                    <a:pt x="4452" y="16503"/>
                  </a:cubicBezTo>
                  <a:cubicBezTo>
                    <a:pt x="4474" y="16503"/>
                    <a:pt x="4474" y="16503"/>
                    <a:pt x="4474" y="16526"/>
                  </a:cubicBezTo>
                  <a:cubicBezTo>
                    <a:pt x="4748" y="16686"/>
                    <a:pt x="4794" y="17028"/>
                    <a:pt x="4840" y="17325"/>
                  </a:cubicBezTo>
                  <a:cubicBezTo>
                    <a:pt x="4885" y="17736"/>
                    <a:pt x="4931" y="18146"/>
                    <a:pt x="4954" y="18557"/>
                  </a:cubicBezTo>
                  <a:cubicBezTo>
                    <a:pt x="5091" y="20018"/>
                    <a:pt x="5136" y="21502"/>
                    <a:pt x="5136" y="22963"/>
                  </a:cubicBezTo>
                  <a:cubicBezTo>
                    <a:pt x="5136" y="23693"/>
                    <a:pt x="5091" y="24423"/>
                    <a:pt x="5068" y="25154"/>
                  </a:cubicBezTo>
                  <a:cubicBezTo>
                    <a:pt x="5022" y="25656"/>
                    <a:pt x="5022" y="26341"/>
                    <a:pt x="4566" y="26660"/>
                  </a:cubicBezTo>
                  <a:cubicBezTo>
                    <a:pt x="4543" y="26660"/>
                    <a:pt x="4520" y="26683"/>
                    <a:pt x="4520" y="26706"/>
                  </a:cubicBezTo>
                  <a:cubicBezTo>
                    <a:pt x="4429" y="26729"/>
                    <a:pt x="4337" y="26751"/>
                    <a:pt x="4223" y="26774"/>
                  </a:cubicBezTo>
                  <a:cubicBezTo>
                    <a:pt x="4109" y="26797"/>
                    <a:pt x="3972" y="26820"/>
                    <a:pt x="3835" y="26820"/>
                  </a:cubicBezTo>
                  <a:cubicBezTo>
                    <a:pt x="3995" y="26615"/>
                    <a:pt x="4086" y="26363"/>
                    <a:pt x="4132" y="26090"/>
                  </a:cubicBezTo>
                  <a:cubicBezTo>
                    <a:pt x="4178" y="25724"/>
                    <a:pt x="4178" y="25336"/>
                    <a:pt x="4178" y="24948"/>
                  </a:cubicBezTo>
                  <a:cubicBezTo>
                    <a:pt x="4200" y="23328"/>
                    <a:pt x="4223" y="21684"/>
                    <a:pt x="4155" y="20064"/>
                  </a:cubicBezTo>
                  <a:cubicBezTo>
                    <a:pt x="4132" y="19242"/>
                    <a:pt x="4064" y="18443"/>
                    <a:pt x="3972" y="17644"/>
                  </a:cubicBezTo>
                  <a:cubicBezTo>
                    <a:pt x="3927" y="17233"/>
                    <a:pt x="3881" y="16594"/>
                    <a:pt x="3493" y="16343"/>
                  </a:cubicBezTo>
                  <a:close/>
                  <a:moveTo>
                    <a:pt x="1279" y="16480"/>
                  </a:moveTo>
                  <a:cubicBezTo>
                    <a:pt x="891" y="16914"/>
                    <a:pt x="959" y="17667"/>
                    <a:pt x="959" y="18192"/>
                  </a:cubicBezTo>
                  <a:cubicBezTo>
                    <a:pt x="959" y="19813"/>
                    <a:pt x="982" y="21456"/>
                    <a:pt x="982" y="23077"/>
                  </a:cubicBezTo>
                  <a:cubicBezTo>
                    <a:pt x="1005" y="23898"/>
                    <a:pt x="1005" y="24720"/>
                    <a:pt x="1005" y="25542"/>
                  </a:cubicBezTo>
                  <a:cubicBezTo>
                    <a:pt x="1028" y="25884"/>
                    <a:pt x="1005" y="26272"/>
                    <a:pt x="1188" y="26569"/>
                  </a:cubicBezTo>
                  <a:cubicBezTo>
                    <a:pt x="1256" y="26706"/>
                    <a:pt x="1347" y="26797"/>
                    <a:pt x="1439" y="26888"/>
                  </a:cubicBezTo>
                  <a:cubicBezTo>
                    <a:pt x="1347" y="26866"/>
                    <a:pt x="1279" y="26866"/>
                    <a:pt x="1188" y="26843"/>
                  </a:cubicBezTo>
                  <a:cubicBezTo>
                    <a:pt x="959" y="26820"/>
                    <a:pt x="708" y="26820"/>
                    <a:pt x="526" y="26660"/>
                  </a:cubicBezTo>
                  <a:cubicBezTo>
                    <a:pt x="366" y="26523"/>
                    <a:pt x="343" y="26295"/>
                    <a:pt x="343" y="26112"/>
                  </a:cubicBezTo>
                  <a:cubicBezTo>
                    <a:pt x="297" y="25565"/>
                    <a:pt x="297" y="25040"/>
                    <a:pt x="297" y="24515"/>
                  </a:cubicBezTo>
                  <a:cubicBezTo>
                    <a:pt x="252" y="23442"/>
                    <a:pt x="252" y="22346"/>
                    <a:pt x="252" y="21273"/>
                  </a:cubicBezTo>
                  <a:cubicBezTo>
                    <a:pt x="275" y="20201"/>
                    <a:pt x="275" y="19128"/>
                    <a:pt x="320" y="18055"/>
                  </a:cubicBezTo>
                  <a:cubicBezTo>
                    <a:pt x="320" y="17621"/>
                    <a:pt x="366" y="17142"/>
                    <a:pt x="685" y="16823"/>
                  </a:cubicBezTo>
                  <a:cubicBezTo>
                    <a:pt x="845" y="16663"/>
                    <a:pt x="1051" y="16549"/>
                    <a:pt x="1279" y="16480"/>
                  </a:cubicBezTo>
                  <a:close/>
                  <a:moveTo>
                    <a:pt x="2854" y="16298"/>
                  </a:moveTo>
                  <a:cubicBezTo>
                    <a:pt x="2991" y="16298"/>
                    <a:pt x="3128" y="16298"/>
                    <a:pt x="3265" y="16320"/>
                  </a:cubicBezTo>
                  <a:cubicBezTo>
                    <a:pt x="3516" y="16457"/>
                    <a:pt x="3653" y="16731"/>
                    <a:pt x="3721" y="17028"/>
                  </a:cubicBezTo>
                  <a:cubicBezTo>
                    <a:pt x="3790" y="17393"/>
                    <a:pt x="3812" y="17804"/>
                    <a:pt x="3858" y="18192"/>
                  </a:cubicBezTo>
                  <a:cubicBezTo>
                    <a:pt x="3995" y="19721"/>
                    <a:pt x="4041" y="21273"/>
                    <a:pt x="4018" y="22803"/>
                  </a:cubicBezTo>
                  <a:cubicBezTo>
                    <a:pt x="4018" y="23579"/>
                    <a:pt x="3995" y="24355"/>
                    <a:pt x="3972" y="25108"/>
                  </a:cubicBezTo>
                  <a:cubicBezTo>
                    <a:pt x="3972" y="25679"/>
                    <a:pt x="4041" y="26432"/>
                    <a:pt x="3561" y="26843"/>
                  </a:cubicBezTo>
                  <a:cubicBezTo>
                    <a:pt x="3561" y="26843"/>
                    <a:pt x="3561" y="26866"/>
                    <a:pt x="3561" y="26866"/>
                  </a:cubicBezTo>
                  <a:cubicBezTo>
                    <a:pt x="3402" y="26866"/>
                    <a:pt x="3265" y="26888"/>
                    <a:pt x="3128" y="26888"/>
                  </a:cubicBezTo>
                  <a:cubicBezTo>
                    <a:pt x="3128" y="26888"/>
                    <a:pt x="3128" y="26888"/>
                    <a:pt x="3128" y="26866"/>
                  </a:cubicBezTo>
                  <a:cubicBezTo>
                    <a:pt x="3128" y="26363"/>
                    <a:pt x="3105" y="25861"/>
                    <a:pt x="3105" y="25382"/>
                  </a:cubicBezTo>
                  <a:lnTo>
                    <a:pt x="3036" y="22826"/>
                  </a:lnTo>
                  <a:cubicBezTo>
                    <a:pt x="3014" y="21844"/>
                    <a:pt x="2991" y="20885"/>
                    <a:pt x="2968" y="19927"/>
                  </a:cubicBezTo>
                  <a:cubicBezTo>
                    <a:pt x="2945" y="19105"/>
                    <a:pt x="2945" y="18283"/>
                    <a:pt x="2899" y="17462"/>
                  </a:cubicBezTo>
                  <a:cubicBezTo>
                    <a:pt x="2899" y="17074"/>
                    <a:pt x="2899" y="16686"/>
                    <a:pt x="2854" y="16298"/>
                  </a:cubicBezTo>
                  <a:close/>
                  <a:moveTo>
                    <a:pt x="2762" y="16298"/>
                  </a:moveTo>
                  <a:cubicBezTo>
                    <a:pt x="2740" y="16457"/>
                    <a:pt x="2740" y="16640"/>
                    <a:pt x="2740" y="16800"/>
                  </a:cubicBezTo>
                  <a:cubicBezTo>
                    <a:pt x="2740" y="17096"/>
                    <a:pt x="2762" y="17416"/>
                    <a:pt x="2762" y="17713"/>
                  </a:cubicBezTo>
                  <a:cubicBezTo>
                    <a:pt x="2785" y="18580"/>
                    <a:pt x="2785" y="19425"/>
                    <a:pt x="2808" y="20292"/>
                  </a:cubicBezTo>
                  <a:cubicBezTo>
                    <a:pt x="2831" y="21251"/>
                    <a:pt x="2854" y="22209"/>
                    <a:pt x="2877" y="23168"/>
                  </a:cubicBezTo>
                  <a:cubicBezTo>
                    <a:pt x="2877" y="23990"/>
                    <a:pt x="2899" y="24811"/>
                    <a:pt x="2922" y="25633"/>
                  </a:cubicBezTo>
                  <a:cubicBezTo>
                    <a:pt x="2922" y="26044"/>
                    <a:pt x="2945" y="26478"/>
                    <a:pt x="2945" y="26911"/>
                  </a:cubicBezTo>
                  <a:cubicBezTo>
                    <a:pt x="2626" y="26820"/>
                    <a:pt x="2329" y="26592"/>
                    <a:pt x="2215" y="26272"/>
                  </a:cubicBezTo>
                  <a:cubicBezTo>
                    <a:pt x="2078" y="25907"/>
                    <a:pt x="2101" y="25450"/>
                    <a:pt x="2078" y="25062"/>
                  </a:cubicBezTo>
                  <a:cubicBezTo>
                    <a:pt x="2009" y="23510"/>
                    <a:pt x="1964" y="21958"/>
                    <a:pt x="1872" y="20429"/>
                  </a:cubicBezTo>
                  <a:cubicBezTo>
                    <a:pt x="1849" y="19630"/>
                    <a:pt x="1804" y="18854"/>
                    <a:pt x="1758" y="18078"/>
                  </a:cubicBezTo>
                  <a:cubicBezTo>
                    <a:pt x="1758" y="17713"/>
                    <a:pt x="1735" y="17325"/>
                    <a:pt x="1804" y="16937"/>
                  </a:cubicBezTo>
                  <a:cubicBezTo>
                    <a:pt x="1849" y="16777"/>
                    <a:pt x="1872" y="16594"/>
                    <a:pt x="1986" y="16480"/>
                  </a:cubicBezTo>
                  <a:cubicBezTo>
                    <a:pt x="2055" y="16412"/>
                    <a:pt x="2146" y="16343"/>
                    <a:pt x="2237" y="16298"/>
                  </a:cubicBezTo>
                  <a:close/>
                  <a:moveTo>
                    <a:pt x="1918" y="16320"/>
                  </a:moveTo>
                  <a:cubicBezTo>
                    <a:pt x="1895" y="16343"/>
                    <a:pt x="1872" y="16343"/>
                    <a:pt x="1849" y="16366"/>
                  </a:cubicBezTo>
                  <a:cubicBezTo>
                    <a:pt x="1735" y="16480"/>
                    <a:pt x="1667" y="16686"/>
                    <a:pt x="1644" y="16845"/>
                  </a:cubicBezTo>
                  <a:cubicBezTo>
                    <a:pt x="1553" y="17279"/>
                    <a:pt x="1576" y="17736"/>
                    <a:pt x="1598" y="18169"/>
                  </a:cubicBezTo>
                  <a:cubicBezTo>
                    <a:pt x="1667" y="19835"/>
                    <a:pt x="1735" y="21502"/>
                    <a:pt x="1804" y="23168"/>
                  </a:cubicBezTo>
                  <a:cubicBezTo>
                    <a:pt x="1849" y="23990"/>
                    <a:pt x="1895" y="24811"/>
                    <a:pt x="1941" y="25633"/>
                  </a:cubicBezTo>
                  <a:cubicBezTo>
                    <a:pt x="1964" y="25953"/>
                    <a:pt x="1986" y="26318"/>
                    <a:pt x="2192" y="26592"/>
                  </a:cubicBezTo>
                  <a:cubicBezTo>
                    <a:pt x="2283" y="26729"/>
                    <a:pt x="2420" y="26843"/>
                    <a:pt x="2557" y="26911"/>
                  </a:cubicBezTo>
                  <a:cubicBezTo>
                    <a:pt x="2481" y="26919"/>
                    <a:pt x="2407" y="26921"/>
                    <a:pt x="2335" y="26921"/>
                  </a:cubicBezTo>
                  <a:cubicBezTo>
                    <a:pt x="2189" y="26921"/>
                    <a:pt x="2047" y="26911"/>
                    <a:pt x="1895" y="26911"/>
                  </a:cubicBezTo>
                  <a:cubicBezTo>
                    <a:pt x="1895" y="26911"/>
                    <a:pt x="1872" y="26888"/>
                    <a:pt x="1872" y="26888"/>
                  </a:cubicBezTo>
                  <a:cubicBezTo>
                    <a:pt x="1507" y="26843"/>
                    <a:pt x="1302" y="26500"/>
                    <a:pt x="1233" y="26181"/>
                  </a:cubicBezTo>
                  <a:cubicBezTo>
                    <a:pt x="1188" y="25975"/>
                    <a:pt x="1210" y="25770"/>
                    <a:pt x="1188" y="25565"/>
                  </a:cubicBezTo>
                  <a:cubicBezTo>
                    <a:pt x="1188" y="25359"/>
                    <a:pt x="1188" y="25131"/>
                    <a:pt x="1188" y="24925"/>
                  </a:cubicBezTo>
                  <a:cubicBezTo>
                    <a:pt x="1188" y="23396"/>
                    <a:pt x="1188" y="21844"/>
                    <a:pt x="1165" y="20315"/>
                  </a:cubicBezTo>
                  <a:cubicBezTo>
                    <a:pt x="1165" y="19539"/>
                    <a:pt x="1142" y="18785"/>
                    <a:pt x="1142" y="18009"/>
                  </a:cubicBezTo>
                  <a:cubicBezTo>
                    <a:pt x="1142" y="17462"/>
                    <a:pt x="1096" y="16845"/>
                    <a:pt x="1530" y="16412"/>
                  </a:cubicBezTo>
                  <a:cubicBezTo>
                    <a:pt x="1530" y="16412"/>
                    <a:pt x="1530" y="16412"/>
                    <a:pt x="1530" y="16389"/>
                  </a:cubicBezTo>
                  <a:cubicBezTo>
                    <a:pt x="1621" y="16389"/>
                    <a:pt x="1713" y="16366"/>
                    <a:pt x="1804" y="16343"/>
                  </a:cubicBezTo>
                  <a:lnTo>
                    <a:pt x="1827" y="16343"/>
                  </a:lnTo>
                  <a:cubicBezTo>
                    <a:pt x="1872" y="16320"/>
                    <a:pt x="1895" y="16320"/>
                    <a:pt x="1918" y="16320"/>
                  </a:cubicBezTo>
                  <a:close/>
                  <a:moveTo>
                    <a:pt x="5387" y="26751"/>
                  </a:moveTo>
                  <a:lnTo>
                    <a:pt x="5387" y="26751"/>
                  </a:lnTo>
                  <a:cubicBezTo>
                    <a:pt x="5342" y="27094"/>
                    <a:pt x="5159" y="27391"/>
                    <a:pt x="4908" y="27619"/>
                  </a:cubicBezTo>
                  <a:cubicBezTo>
                    <a:pt x="4399" y="28088"/>
                    <a:pt x="3689" y="28172"/>
                    <a:pt x="3023" y="28172"/>
                  </a:cubicBezTo>
                  <a:cubicBezTo>
                    <a:pt x="2912" y="28172"/>
                    <a:pt x="2802" y="28170"/>
                    <a:pt x="2694" y="28167"/>
                  </a:cubicBezTo>
                  <a:cubicBezTo>
                    <a:pt x="2489" y="28167"/>
                    <a:pt x="2283" y="28167"/>
                    <a:pt x="2101" y="28098"/>
                  </a:cubicBezTo>
                  <a:cubicBezTo>
                    <a:pt x="1941" y="28053"/>
                    <a:pt x="1804" y="27961"/>
                    <a:pt x="1690" y="27847"/>
                  </a:cubicBezTo>
                  <a:cubicBezTo>
                    <a:pt x="1530" y="27642"/>
                    <a:pt x="1416" y="27368"/>
                    <a:pt x="1324" y="27094"/>
                  </a:cubicBezTo>
                  <a:lnTo>
                    <a:pt x="1324" y="27094"/>
                  </a:lnTo>
                  <a:cubicBezTo>
                    <a:pt x="1484" y="27117"/>
                    <a:pt x="1667" y="27140"/>
                    <a:pt x="1827" y="27140"/>
                  </a:cubicBezTo>
                  <a:cubicBezTo>
                    <a:pt x="2053" y="27154"/>
                    <a:pt x="2281" y="27161"/>
                    <a:pt x="2508" y="27161"/>
                  </a:cubicBezTo>
                  <a:cubicBezTo>
                    <a:pt x="3360" y="27161"/>
                    <a:pt x="4217" y="27059"/>
                    <a:pt x="5045" y="26843"/>
                  </a:cubicBezTo>
                  <a:cubicBezTo>
                    <a:pt x="5159" y="26820"/>
                    <a:pt x="5273" y="26774"/>
                    <a:pt x="5387" y="26751"/>
                  </a:cubicBezTo>
                  <a:close/>
                  <a:moveTo>
                    <a:pt x="4589" y="28075"/>
                  </a:moveTo>
                  <a:lnTo>
                    <a:pt x="4589" y="28075"/>
                  </a:lnTo>
                  <a:cubicBezTo>
                    <a:pt x="4566" y="28235"/>
                    <a:pt x="4566" y="28395"/>
                    <a:pt x="4566" y="28555"/>
                  </a:cubicBezTo>
                  <a:cubicBezTo>
                    <a:pt x="4543" y="28714"/>
                    <a:pt x="4566" y="28943"/>
                    <a:pt x="4452" y="29080"/>
                  </a:cubicBezTo>
                  <a:cubicBezTo>
                    <a:pt x="4315" y="29194"/>
                    <a:pt x="4086" y="29194"/>
                    <a:pt x="3927" y="29217"/>
                  </a:cubicBezTo>
                  <a:cubicBezTo>
                    <a:pt x="3721" y="29262"/>
                    <a:pt x="3516" y="29285"/>
                    <a:pt x="3310" y="29308"/>
                  </a:cubicBezTo>
                  <a:cubicBezTo>
                    <a:pt x="3219" y="29319"/>
                    <a:pt x="3122" y="29325"/>
                    <a:pt x="3022" y="29325"/>
                  </a:cubicBezTo>
                  <a:cubicBezTo>
                    <a:pt x="2922" y="29325"/>
                    <a:pt x="2820" y="29319"/>
                    <a:pt x="2717" y="29308"/>
                  </a:cubicBezTo>
                  <a:cubicBezTo>
                    <a:pt x="2671" y="29308"/>
                    <a:pt x="2616" y="29310"/>
                    <a:pt x="2558" y="29310"/>
                  </a:cubicBezTo>
                  <a:cubicBezTo>
                    <a:pt x="2414" y="29310"/>
                    <a:pt x="2251" y="29298"/>
                    <a:pt x="2169" y="29217"/>
                  </a:cubicBezTo>
                  <a:cubicBezTo>
                    <a:pt x="2055" y="29102"/>
                    <a:pt x="2055" y="28920"/>
                    <a:pt x="2055" y="28783"/>
                  </a:cubicBezTo>
                  <a:cubicBezTo>
                    <a:pt x="2055" y="28646"/>
                    <a:pt x="2032" y="28486"/>
                    <a:pt x="2032" y="28349"/>
                  </a:cubicBezTo>
                  <a:lnTo>
                    <a:pt x="2032" y="28349"/>
                  </a:lnTo>
                  <a:cubicBezTo>
                    <a:pt x="2183" y="28390"/>
                    <a:pt x="2342" y="28399"/>
                    <a:pt x="2504" y="28399"/>
                  </a:cubicBezTo>
                  <a:cubicBezTo>
                    <a:pt x="2612" y="28399"/>
                    <a:pt x="2721" y="28395"/>
                    <a:pt x="2831" y="28395"/>
                  </a:cubicBezTo>
                  <a:cubicBezTo>
                    <a:pt x="2929" y="28400"/>
                    <a:pt x="3027" y="28403"/>
                    <a:pt x="3126" y="28403"/>
                  </a:cubicBezTo>
                  <a:cubicBezTo>
                    <a:pt x="3484" y="28403"/>
                    <a:pt x="3842" y="28365"/>
                    <a:pt x="4200" y="28258"/>
                  </a:cubicBezTo>
                  <a:cubicBezTo>
                    <a:pt x="4337" y="28212"/>
                    <a:pt x="4452" y="28144"/>
                    <a:pt x="4589" y="28075"/>
                  </a:cubicBezTo>
                  <a:close/>
                  <a:moveTo>
                    <a:pt x="2854" y="0"/>
                  </a:moveTo>
                  <a:cubicBezTo>
                    <a:pt x="2854" y="982"/>
                    <a:pt x="2877" y="11322"/>
                    <a:pt x="2877" y="12303"/>
                  </a:cubicBezTo>
                  <a:cubicBezTo>
                    <a:pt x="2899" y="12851"/>
                    <a:pt x="2899" y="13399"/>
                    <a:pt x="2899" y="13947"/>
                  </a:cubicBezTo>
                  <a:cubicBezTo>
                    <a:pt x="2899" y="14106"/>
                    <a:pt x="2899" y="14266"/>
                    <a:pt x="2922" y="14449"/>
                  </a:cubicBezTo>
                  <a:cubicBezTo>
                    <a:pt x="2922" y="14472"/>
                    <a:pt x="2922" y="14494"/>
                    <a:pt x="2922" y="14517"/>
                  </a:cubicBezTo>
                  <a:lnTo>
                    <a:pt x="2854" y="14517"/>
                  </a:lnTo>
                  <a:cubicBezTo>
                    <a:pt x="2808" y="14517"/>
                    <a:pt x="2742" y="14507"/>
                    <a:pt x="2683" y="14507"/>
                  </a:cubicBezTo>
                  <a:cubicBezTo>
                    <a:pt x="2653" y="14507"/>
                    <a:pt x="2626" y="14510"/>
                    <a:pt x="2603" y="14517"/>
                  </a:cubicBezTo>
                  <a:cubicBezTo>
                    <a:pt x="2397" y="14563"/>
                    <a:pt x="2420" y="14768"/>
                    <a:pt x="2443" y="14905"/>
                  </a:cubicBezTo>
                  <a:cubicBezTo>
                    <a:pt x="2443" y="15065"/>
                    <a:pt x="2443" y="15202"/>
                    <a:pt x="2466" y="15362"/>
                  </a:cubicBezTo>
                  <a:lnTo>
                    <a:pt x="2420" y="15362"/>
                  </a:lnTo>
                  <a:cubicBezTo>
                    <a:pt x="2101" y="15385"/>
                    <a:pt x="1758" y="15362"/>
                    <a:pt x="1530" y="15590"/>
                  </a:cubicBezTo>
                  <a:cubicBezTo>
                    <a:pt x="1347" y="15773"/>
                    <a:pt x="1256" y="16046"/>
                    <a:pt x="1210" y="16298"/>
                  </a:cubicBezTo>
                  <a:cubicBezTo>
                    <a:pt x="1165" y="16320"/>
                    <a:pt x="1142" y="16320"/>
                    <a:pt x="1119" y="16320"/>
                  </a:cubicBezTo>
                  <a:cubicBezTo>
                    <a:pt x="708" y="16480"/>
                    <a:pt x="389" y="16754"/>
                    <a:pt x="229" y="17165"/>
                  </a:cubicBezTo>
                  <a:cubicBezTo>
                    <a:pt x="69" y="17621"/>
                    <a:pt x="92" y="18169"/>
                    <a:pt x="69" y="18649"/>
                  </a:cubicBezTo>
                  <a:cubicBezTo>
                    <a:pt x="23" y="19790"/>
                    <a:pt x="1" y="20931"/>
                    <a:pt x="1" y="22072"/>
                  </a:cubicBezTo>
                  <a:cubicBezTo>
                    <a:pt x="23" y="23214"/>
                    <a:pt x="46" y="24378"/>
                    <a:pt x="69" y="25519"/>
                  </a:cubicBezTo>
                  <a:cubicBezTo>
                    <a:pt x="92" y="25770"/>
                    <a:pt x="92" y="26044"/>
                    <a:pt x="115" y="26295"/>
                  </a:cubicBezTo>
                  <a:cubicBezTo>
                    <a:pt x="160" y="26500"/>
                    <a:pt x="229" y="26706"/>
                    <a:pt x="389" y="26843"/>
                  </a:cubicBezTo>
                  <a:cubicBezTo>
                    <a:pt x="571" y="27003"/>
                    <a:pt x="800" y="27025"/>
                    <a:pt x="1028" y="27071"/>
                  </a:cubicBezTo>
                  <a:lnTo>
                    <a:pt x="1051" y="27071"/>
                  </a:lnTo>
                  <a:cubicBezTo>
                    <a:pt x="1165" y="27436"/>
                    <a:pt x="1324" y="27847"/>
                    <a:pt x="1621" y="28121"/>
                  </a:cubicBezTo>
                  <a:cubicBezTo>
                    <a:pt x="1690" y="28189"/>
                    <a:pt x="1781" y="28235"/>
                    <a:pt x="1849" y="28258"/>
                  </a:cubicBezTo>
                  <a:cubicBezTo>
                    <a:pt x="1849" y="28463"/>
                    <a:pt x="1872" y="28646"/>
                    <a:pt x="1872" y="28829"/>
                  </a:cubicBezTo>
                  <a:cubicBezTo>
                    <a:pt x="1872" y="28966"/>
                    <a:pt x="1895" y="29125"/>
                    <a:pt x="1964" y="29239"/>
                  </a:cubicBezTo>
                  <a:cubicBezTo>
                    <a:pt x="2055" y="29354"/>
                    <a:pt x="2169" y="29422"/>
                    <a:pt x="2306" y="29445"/>
                  </a:cubicBezTo>
                  <a:cubicBezTo>
                    <a:pt x="2306" y="29491"/>
                    <a:pt x="2306" y="29536"/>
                    <a:pt x="2306" y="29605"/>
                  </a:cubicBezTo>
                  <a:cubicBezTo>
                    <a:pt x="2306" y="29650"/>
                    <a:pt x="2306" y="29719"/>
                    <a:pt x="2306" y="29764"/>
                  </a:cubicBezTo>
                  <a:cubicBezTo>
                    <a:pt x="2306" y="29901"/>
                    <a:pt x="2306" y="30016"/>
                    <a:pt x="2329" y="30152"/>
                  </a:cubicBezTo>
                  <a:cubicBezTo>
                    <a:pt x="2329" y="30267"/>
                    <a:pt x="2329" y="30404"/>
                    <a:pt x="2352" y="30518"/>
                  </a:cubicBezTo>
                  <a:cubicBezTo>
                    <a:pt x="2352" y="30632"/>
                    <a:pt x="2397" y="30746"/>
                    <a:pt x="2420" y="30883"/>
                  </a:cubicBezTo>
                  <a:cubicBezTo>
                    <a:pt x="2420" y="30883"/>
                    <a:pt x="2420" y="30883"/>
                    <a:pt x="2420" y="30860"/>
                  </a:cubicBezTo>
                  <a:cubicBezTo>
                    <a:pt x="2420" y="30746"/>
                    <a:pt x="2443" y="30632"/>
                    <a:pt x="2443" y="30495"/>
                  </a:cubicBezTo>
                  <a:cubicBezTo>
                    <a:pt x="2443" y="30381"/>
                    <a:pt x="2420" y="30244"/>
                    <a:pt x="2420" y="30130"/>
                  </a:cubicBezTo>
                  <a:cubicBezTo>
                    <a:pt x="2420" y="30016"/>
                    <a:pt x="2420" y="29901"/>
                    <a:pt x="2420" y="29764"/>
                  </a:cubicBezTo>
                  <a:cubicBezTo>
                    <a:pt x="2420" y="29719"/>
                    <a:pt x="2420" y="29650"/>
                    <a:pt x="2443" y="29582"/>
                  </a:cubicBezTo>
                  <a:cubicBezTo>
                    <a:pt x="2443" y="29536"/>
                    <a:pt x="2443" y="29491"/>
                    <a:pt x="2443" y="29468"/>
                  </a:cubicBezTo>
                  <a:lnTo>
                    <a:pt x="2717" y="29468"/>
                  </a:lnTo>
                  <a:cubicBezTo>
                    <a:pt x="2717" y="29742"/>
                    <a:pt x="2762" y="30038"/>
                    <a:pt x="2785" y="30312"/>
                  </a:cubicBezTo>
                  <a:cubicBezTo>
                    <a:pt x="2785" y="30472"/>
                    <a:pt x="2785" y="30609"/>
                    <a:pt x="2808" y="30769"/>
                  </a:cubicBezTo>
                  <a:cubicBezTo>
                    <a:pt x="2808" y="30906"/>
                    <a:pt x="2808" y="31043"/>
                    <a:pt x="2854" y="31180"/>
                  </a:cubicBezTo>
                  <a:cubicBezTo>
                    <a:pt x="2854" y="31191"/>
                    <a:pt x="2865" y="31197"/>
                    <a:pt x="2877" y="31197"/>
                  </a:cubicBezTo>
                  <a:cubicBezTo>
                    <a:pt x="2888" y="31197"/>
                    <a:pt x="2899" y="31191"/>
                    <a:pt x="2899" y="31180"/>
                  </a:cubicBezTo>
                  <a:cubicBezTo>
                    <a:pt x="2922" y="31043"/>
                    <a:pt x="2899" y="30906"/>
                    <a:pt x="2899" y="30769"/>
                  </a:cubicBezTo>
                  <a:cubicBezTo>
                    <a:pt x="2899" y="30609"/>
                    <a:pt x="2877" y="30472"/>
                    <a:pt x="2877" y="30312"/>
                  </a:cubicBezTo>
                  <a:cubicBezTo>
                    <a:pt x="2854" y="30038"/>
                    <a:pt x="2854" y="29742"/>
                    <a:pt x="2831" y="29468"/>
                  </a:cubicBezTo>
                  <a:lnTo>
                    <a:pt x="3219" y="29468"/>
                  </a:lnTo>
                  <a:cubicBezTo>
                    <a:pt x="3196" y="29650"/>
                    <a:pt x="3219" y="29856"/>
                    <a:pt x="3219" y="30061"/>
                  </a:cubicBezTo>
                  <a:cubicBezTo>
                    <a:pt x="3219" y="30289"/>
                    <a:pt x="3219" y="30495"/>
                    <a:pt x="3242" y="30723"/>
                  </a:cubicBezTo>
                  <a:cubicBezTo>
                    <a:pt x="3242" y="30735"/>
                    <a:pt x="3259" y="30740"/>
                    <a:pt x="3276" y="30740"/>
                  </a:cubicBezTo>
                  <a:cubicBezTo>
                    <a:pt x="3293" y="30740"/>
                    <a:pt x="3310" y="30735"/>
                    <a:pt x="3310" y="30723"/>
                  </a:cubicBezTo>
                  <a:cubicBezTo>
                    <a:pt x="3310" y="30495"/>
                    <a:pt x="3310" y="30289"/>
                    <a:pt x="3310" y="30061"/>
                  </a:cubicBezTo>
                  <a:cubicBezTo>
                    <a:pt x="3310" y="29856"/>
                    <a:pt x="3333" y="29650"/>
                    <a:pt x="3333" y="29445"/>
                  </a:cubicBezTo>
                  <a:cubicBezTo>
                    <a:pt x="3447" y="29445"/>
                    <a:pt x="3561" y="29445"/>
                    <a:pt x="3675" y="29422"/>
                  </a:cubicBezTo>
                  <a:lnTo>
                    <a:pt x="3675" y="29422"/>
                  </a:lnTo>
                  <a:cubicBezTo>
                    <a:pt x="3653" y="29536"/>
                    <a:pt x="3675" y="29673"/>
                    <a:pt x="3653" y="29787"/>
                  </a:cubicBezTo>
                  <a:lnTo>
                    <a:pt x="3653" y="30244"/>
                  </a:lnTo>
                  <a:cubicBezTo>
                    <a:pt x="3653" y="30540"/>
                    <a:pt x="3630" y="30860"/>
                    <a:pt x="3698" y="31157"/>
                  </a:cubicBezTo>
                  <a:cubicBezTo>
                    <a:pt x="3698" y="31168"/>
                    <a:pt x="3704" y="31174"/>
                    <a:pt x="3710" y="31174"/>
                  </a:cubicBezTo>
                  <a:cubicBezTo>
                    <a:pt x="3715" y="31174"/>
                    <a:pt x="3721" y="31168"/>
                    <a:pt x="3721" y="31157"/>
                  </a:cubicBezTo>
                  <a:cubicBezTo>
                    <a:pt x="3790" y="30860"/>
                    <a:pt x="3790" y="30540"/>
                    <a:pt x="3790" y="30244"/>
                  </a:cubicBezTo>
                  <a:cubicBezTo>
                    <a:pt x="3790" y="30084"/>
                    <a:pt x="3790" y="29924"/>
                    <a:pt x="3812" y="29764"/>
                  </a:cubicBezTo>
                  <a:cubicBezTo>
                    <a:pt x="3812" y="29650"/>
                    <a:pt x="3812" y="29513"/>
                    <a:pt x="3790" y="29399"/>
                  </a:cubicBezTo>
                  <a:cubicBezTo>
                    <a:pt x="3835" y="29399"/>
                    <a:pt x="3881" y="29399"/>
                    <a:pt x="3927" y="29376"/>
                  </a:cubicBezTo>
                  <a:cubicBezTo>
                    <a:pt x="3995" y="29376"/>
                    <a:pt x="4041" y="29376"/>
                    <a:pt x="4109" y="29354"/>
                  </a:cubicBezTo>
                  <a:cubicBezTo>
                    <a:pt x="4109" y="29833"/>
                    <a:pt x="4109" y="30289"/>
                    <a:pt x="4109" y="30769"/>
                  </a:cubicBezTo>
                  <a:cubicBezTo>
                    <a:pt x="4109" y="30803"/>
                    <a:pt x="4138" y="30820"/>
                    <a:pt x="4166" y="30820"/>
                  </a:cubicBezTo>
                  <a:cubicBezTo>
                    <a:pt x="4195" y="30820"/>
                    <a:pt x="4223" y="30803"/>
                    <a:pt x="4223" y="30769"/>
                  </a:cubicBezTo>
                  <a:cubicBezTo>
                    <a:pt x="4246" y="30289"/>
                    <a:pt x="4269" y="29810"/>
                    <a:pt x="4223" y="29331"/>
                  </a:cubicBezTo>
                  <a:cubicBezTo>
                    <a:pt x="4429" y="29285"/>
                    <a:pt x="4611" y="29194"/>
                    <a:pt x="4657" y="28988"/>
                  </a:cubicBezTo>
                  <a:cubicBezTo>
                    <a:pt x="4703" y="28829"/>
                    <a:pt x="4703" y="28669"/>
                    <a:pt x="4703" y="28509"/>
                  </a:cubicBezTo>
                  <a:cubicBezTo>
                    <a:pt x="4703" y="28349"/>
                    <a:pt x="4703" y="28189"/>
                    <a:pt x="4703" y="28030"/>
                  </a:cubicBezTo>
                  <a:cubicBezTo>
                    <a:pt x="4885" y="27916"/>
                    <a:pt x="5045" y="27779"/>
                    <a:pt x="5182" y="27619"/>
                  </a:cubicBezTo>
                  <a:cubicBezTo>
                    <a:pt x="5387" y="27368"/>
                    <a:pt x="5547" y="27048"/>
                    <a:pt x="5547" y="26706"/>
                  </a:cubicBezTo>
                  <a:cubicBezTo>
                    <a:pt x="5821" y="26615"/>
                    <a:pt x="6095" y="26478"/>
                    <a:pt x="6232" y="26204"/>
                  </a:cubicBezTo>
                  <a:cubicBezTo>
                    <a:pt x="6346" y="26021"/>
                    <a:pt x="6369" y="25793"/>
                    <a:pt x="6369" y="25565"/>
                  </a:cubicBezTo>
                  <a:cubicBezTo>
                    <a:pt x="6369" y="25291"/>
                    <a:pt x="6369" y="25017"/>
                    <a:pt x="6346" y="24766"/>
                  </a:cubicBezTo>
                  <a:cubicBezTo>
                    <a:pt x="6323" y="23602"/>
                    <a:pt x="6300" y="22460"/>
                    <a:pt x="6255" y="21296"/>
                  </a:cubicBezTo>
                  <a:cubicBezTo>
                    <a:pt x="6232" y="20726"/>
                    <a:pt x="6232" y="20155"/>
                    <a:pt x="6209" y="19584"/>
                  </a:cubicBezTo>
                  <a:cubicBezTo>
                    <a:pt x="6186" y="19082"/>
                    <a:pt x="6186" y="18580"/>
                    <a:pt x="6163" y="18055"/>
                  </a:cubicBezTo>
                  <a:cubicBezTo>
                    <a:pt x="6118" y="17667"/>
                    <a:pt x="6049" y="17233"/>
                    <a:pt x="5775" y="16937"/>
                  </a:cubicBezTo>
                  <a:cubicBezTo>
                    <a:pt x="5524" y="16686"/>
                    <a:pt x="5205" y="16526"/>
                    <a:pt x="4885" y="16412"/>
                  </a:cubicBezTo>
                  <a:cubicBezTo>
                    <a:pt x="4885" y="16389"/>
                    <a:pt x="4885" y="16389"/>
                    <a:pt x="4862" y="16389"/>
                  </a:cubicBezTo>
                  <a:cubicBezTo>
                    <a:pt x="4840" y="16275"/>
                    <a:pt x="4817" y="16161"/>
                    <a:pt x="4794" y="16046"/>
                  </a:cubicBezTo>
                  <a:cubicBezTo>
                    <a:pt x="4771" y="15955"/>
                    <a:pt x="4748" y="15864"/>
                    <a:pt x="4703" y="15750"/>
                  </a:cubicBezTo>
                  <a:cubicBezTo>
                    <a:pt x="4680" y="15613"/>
                    <a:pt x="4589" y="15476"/>
                    <a:pt x="4452" y="15407"/>
                  </a:cubicBezTo>
                  <a:cubicBezTo>
                    <a:pt x="4337" y="15339"/>
                    <a:pt x="4200" y="15339"/>
                    <a:pt x="4064" y="15339"/>
                  </a:cubicBezTo>
                  <a:lnTo>
                    <a:pt x="3516" y="15339"/>
                  </a:lnTo>
                  <a:cubicBezTo>
                    <a:pt x="3516" y="15248"/>
                    <a:pt x="3516" y="15156"/>
                    <a:pt x="3516" y="15088"/>
                  </a:cubicBezTo>
                  <a:cubicBezTo>
                    <a:pt x="3539" y="14974"/>
                    <a:pt x="3539" y="14882"/>
                    <a:pt x="3516" y="14768"/>
                  </a:cubicBezTo>
                  <a:cubicBezTo>
                    <a:pt x="3516" y="14677"/>
                    <a:pt x="3493" y="14608"/>
                    <a:pt x="3402" y="14563"/>
                  </a:cubicBezTo>
                  <a:cubicBezTo>
                    <a:pt x="3333" y="14540"/>
                    <a:pt x="3242" y="14540"/>
                    <a:pt x="3151" y="14540"/>
                  </a:cubicBezTo>
                  <a:lnTo>
                    <a:pt x="3082" y="14540"/>
                  </a:lnTo>
                  <a:cubicBezTo>
                    <a:pt x="3082" y="14472"/>
                    <a:pt x="3105" y="14426"/>
                    <a:pt x="3105" y="14380"/>
                  </a:cubicBezTo>
                  <a:cubicBezTo>
                    <a:pt x="3105" y="14175"/>
                    <a:pt x="3082" y="13969"/>
                    <a:pt x="3082" y="13787"/>
                  </a:cubicBezTo>
                  <a:cubicBezTo>
                    <a:pt x="3082" y="12554"/>
                    <a:pt x="3059" y="1963"/>
                    <a:pt x="3036" y="754"/>
                  </a:cubicBezTo>
                  <a:cubicBezTo>
                    <a:pt x="3036" y="502"/>
                    <a:pt x="3014" y="251"/>
                    <a:pt x="30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42"/>
            <p:cNvSpPr/>
            <p:nvPr/>
          </p:nvSpPr>
          <p:spPr>
            <a:xfrm>
              <a:off x="1110050" y="1966450"/>
              <a:ext cx="63925" cy="31275"/>
            </a:xfrm>
            <a:custGeom>
              <a:avLst/>
              <a:gdLst/>
              <a:ahLst/>
              <a:cxnLst/>
              <a:rect l="l" t="t" r="r" b="b"/>
              <a:pathLst>
                <a:path w="2557" h="1251" extrusionOk="0">
                  <a:moveTo>
                    <a:pt x="2557" y="0"/>
                  </a:moveTo>
                  <a:cubicBezTo>
                    <a:pt x="2420" y="69"/>
                    <a:pt x="2305" y="137"/>
                    <a:pt x="2168" y="183"/>
                  </a:cubicBezTo>
                  <a:cubicBezTo>
                    <a:pt x="1810" y="290"/>
                    <a:pt x="1452" y="328"/>
                    <a:pt x="1094" y="328"/>
                  </a:cubicBezTo>
                  <a:cubicBezTo>
                    <a:pt x="995" y="328"/>
                    <a:pt x="897" y="325"/>
                    <a:pt x="799" y="320"/>
                  </a:cubicBezTo>
                  <a:cubicBezTo>
                    <a:pt x="689" y="320"/>
                    <a:pt x="580" y="324"/>
                    <a:pt x="472" y="324"/>
                  </a:cubicBezTo>
                  <a:cubicBezTo>
                    <a:pt x="310" y="324"/>
                    <a:pt x="151" y="315"/>
                    <a:pt x="0" y="274"/>
                  </a:cubicBezTo>
                  <a:lnTo>
                    <a:pt x="0" y="274"/>
                  </a:lnTo>
                  <a:cubicBezTo>
                    <a:pt x="0" y="411"/>
                    <a:pt x="23" y="571"/>
                    <a:pt x="23" y="708"/>
                  </a:cubicBezTo>
                  <a:cubicBezTo>
                    <a:pt x="23" y="845"/>
                    <a:pt x="23" y="1027"/>
                    <a:pt x="137" y="1142"/>
                  </a:cubicBezTo>
                  <a:cubicBezTo>
                    <a:pt x="219" y="1223"/>
                    <a:pt x="382" y="1235"/>
                    <a:pt x="526" y="1235"/>
                  </a:cubicBezTo>
                  <a:cubicBezTo>
                    <a:pt x="584" y="1235"/>
                    <a:pt x="639" y="1233"/>
                    <a:pt x="685" y="1233"/>
                  </a:cubicBezTo>
                  <a:cubicBezTo>
                    <a:pt x="788" y="1244"/>
                    <a:pt x="890" y="1250"/>
                    <a:pt x="990" y="1250"/>
                  </a:cubicBezTo>
                  <a:cubicBezTo>
                    <a:pt x="1090" y="1250"/>
                    <a:pt x="1187" y="1244"/>
                    <a:pt x="1278" y="1233"/>
                  </a:cubicBezTo>
                  <a:cubicBezTo>
                    <a:pt x="1484" y="1210"/>
                    <a:pt x="1689" y="1187"/>
                    <a:pt x="1895" y="1142"/>
                  </a:cubicBezTo>
                  <a:cubicBezTo>
                    <a:pt x="2054" y="1119"/>
                    <a:pt x="2283" y="1119"/>
                    <a:pt x="2420" y="1005"/>
                  </a:cubicBezTo>
                  <a:cubicBezTo>
                    <a:pt x="2534" y="868"/>
                    <a:pt x="2511" y="639"/>
                    <a:pt x="2534" y="480"/>
                  </a:cubicBezTo>
                  <a:cubicBezTo>
                    <a:pt x="2534" y="320"/>
                    <a:pt x="2534" y="160"/>
                    <a:pt x="25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42"/>
            <p:cNvSpPr/>
            <p:nvPr/>
          </p:nvSpPr>
          <p:spPr>
            <a:xfrm>
              <a:off x="1092350" y="1933350"/>
              <a:ext cx="101600" cy="35550"/>
            </a:xfrm>
            <a:custGeom>
              <a:avLst/>
              <a:gdLst/>
              <a:ahLst/>
              <a:cxnLst/>
              <a:rect l="l" t="t" r="r" b="b"/>
              <a:pathLst>
                <a:path w="4064" h="1422" extrusionOk="0">
                  <a:moveTo>
                    <a:pt x="4063" y="0"/>
                  </a:moveTo>
                  <a:lnTo>
                    <a:pt x="4063" y="0"/>
                  </a:lnTo>
                  <a:cubicBezTo>
                    <a:pt x="3949" y="23"/>
                    <a:pt x="3835" y="69"/>
                    <a:pt x="3721" y="92"/>
                  </a:cubicBezTo>
                  <a:cubicBezTo>
                    <a:pt x="2893" y="308"/>
                    <a:pt x="2036" y="410"/>
                    <a:pt x="1184" y="410"/>
                  </a:cubicBezTo>
                  <a:cubicBezTo>
                    <a:pt x="957" y="410"/>
                    <a:pt x="729" y="403"/>
                    <a:pt x="503" y="389"/>
                  </a:cubicBezTo>
                  <a:cubicBezTo>
                    <a:pt x="343" y="389"/>
                    <a:pt x="160" y="366"/>
                    <a:pt x="0" y="343"/>
                  </a:cubicBezTo>
                  <a:lnTo>
                    <a:pt x="0" y="343"/>
                  </a:lnTo>
                  <a:cubicBezTo>
                    <a:pt x="92" y="617"/>
                    <a:pt x="206" y="891"/>
                    <a:pt x="366" y="1096"/>
                  </a:cubicBezTo>
                  <a:cubicBezTo>
                    <a:pt x="480" y="1210"/>
                    <a:pt x="617" y="1302"/>
                    <a:pt x="777" y="1347"/>
                  </a:cubicBezTo>
                  <a:cubicBezTo>
                    <a:pt x="959" y="1416"/>
                    <a:pt x="1165" y="1416"/>
                    <a:pt x="1370" y="1416"/>
                  </a:cubicBezTo>
                  <a:cubicBezTo>
                    <a:pt x="1478" y="1419"/>
                    <a:pt x="1588" y="1421"/>
                    <a:pt x="1699" y="1421"/>
                  </a:cubicBezTo>
                  <a:cubicBezTo>
                    <a:pt x="2365" y="1421"/>
                    <a:pt x="3075" y="1337"/>
                    <a:pt x="3584" y="868"/>
                  </a:cubicBezTo>
                  <a:cubicBezTo>
                    <a:pt x="3835" y="640"/>
                    <a:pt x="4018" y="343"/>
                    <a:pt x="40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42"/>
            <p:cNvSpPr/>
            <p:nvPr/>
          </p:nvSpPr>
          <p:spPr>
            <a:xfrm>
              <a:off x="1094625" y="1652600"/>
              <a:ext cx="82775" cy="21125"/>
            </a:xfrm>
            <a:custGeom>
              <a:avLst/>
              <a:gdLst/>
              <a:ahLst/>
              <a:cxnLst/>
              <a:rect l="l" t="t" r="r" b="b"/>
              <a:pathLst>
                <a:path w="3311" h="845" extrusionOk="0">
                  <a:moveTo>
                    <a:pt x="1621" y="0"/>
                  </a:moveTo>
                  <a:cubicBezTo>
                    <a:pt x="1439" y="23"/>
                    <a:pt x="1233" y="23"/>
                    <a:pt x="1028" y="23"/>
                  </a:cubicBezTo>
                  <a:cubicBezTo>
                    <a:pt x="845" y="46"/>
                    <a:pt x="617" y="23"/>
                    <a:pt x="412" y="92"/>
                  </a:cubicBezTo>
                  <a:cubicBezTo>
                    <a:pt x="161" y="183"/>
                    <a:pt x="69" y="480"/>
                    <a:pt x="1" y="708"/>
                  </a:cubicBezTo>
                  <a:cubicBezTo>
                    <a:pt x="115" y="685"/>
                    <a:pt x="229" y="662"/>
                    <a:pt x="343" y="640"/>
                  </a:cubicBezTo>
                  <a:cubicBezTo>
                    <a:pt x="343" y="640"/>
                    <a:pt x="366" y="640"/>
                    <a:pt x="389" y="662"/>
                  </a:cubicBezTo>
                  <a:cubicBezTo>
                    <a:pt x="708" y="602"/>
                    <a:pt x="1038" y="581"/>
                    <a:pt x="1371" y="581"/>
                  </a:cubicBezTo>
                  <a:cubicBezTo>
                    <a:pt x="1538" y="581"/>
                    <a:pt x="1705" y="586"/>
                    <a:pt x="1872" y="594"/>
                  </a:cubicBezTo>
                  <a:cubicBezTo>
                    <a:pt x="2329" y="640"/>
                    <a:pt x="2785" y="685"/>
                    <a:pt x="3219" y="822"/>
                  </a:cubicBezTo>
                  <a:cubicBezTo>
                    <a:pt x="3265" y="822"/>
                    <a:pt x="3288" y="822"/>
                    <a:pt x="3310" y="845"/>
                  </a:cubicBezTo>
                  <a:cubicBezTo>
                    <a:pt x="3288" y="754"/>
                    <a:pt x="3242" y="662"/>
                    <a:pt x="3196" y="571"/>
                  </a:cubicBezTo>
                  <a:cubicBezTo>
                    <a:pt x="3174" y="480"/>
                    <a:pt x="3151" y="388"/>
                    <a:pt x="3105" y="297"/>
                  </a:cubicBezTo>
                  <a:cubicBezTo>
                    <a:pt x="3082" y="229"/>
                    <a:pt x="3059" y="160"/>
                    <a:pt x="2991" y="115"/>
                  </a:cubicBezTo>
                  <a:cubicBezTo>
                    <a:pt x="2945" y="69"/>
                    <a:pt x="2854" y="46"/>
                    <a:pt x="2785" y="23"/>
                  </a:cubicBezTo>
                  <a:cubicBezTo>
                    <a:pt x="2603" y="0"/>
                    <a:pt x="2420" y="0"/>
                    <a:pt x="2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42"/>
            <p:cNvSpPr/>
            <p:nvPr/>
          </p:nvSpPr>
          <p:spPr>
            <a:xfrm>
              <a:off x="1123725" y="1631400"/>
              <a:ext cx="20000" cy="17225"/>
            </a:xfrm>
            <a:custGeom>
              <a:avLst/>
              <a:gdLst/>
              <a:ahLst/>
              <a:cxnLst/>
              <a:rect l="l" t="t" r="r" b="b"/>
              <a:pathLst>
                <a:path w="800" h="689" extrusionOk="0">
                  <a:moveTo>
                    <a:pt x="63" y="0"/>
                  </a:moveTo>
                  <a:cubicBezTo>
                    <a:pt x="40" y="0"/>
                    <a:pt x="24" y="8"/>
                    <a:pt x="24" y="50"/>
                  </a:cubicBezTo>
                  <a:cubicBezTo>
                    <a:pt x="1" y="118"/>
                    <a:pt x="24" y="187"/>
                    <a:pt x="24" y="255"/>
                  </a:cubicBezTo>
                  <a:cubicBezTo>
                    <a:pt x="24" y="392"/>
                    <a:pt x="47" y="529"/>
                    <a:pt x="47" y="689"/>
                  </a:cubicBezTo>
                  <a:cubicBezTo>
                    <a:pt x="298" y="666"/>
                    <a:pt x="549" y="666"/>
                    <a:pt x="800" y="666"/>
                  </a:cubicBezTo>
                  <a:cubicBezTo>
                    <a:pt x="777" y="529"/>
                    <a:pt x="777" y="392"/>
                    <a:pt x="777" y="255"/>
                  </a:cubicBezTo>
                  <a:cubicBezTo>
                    <a:pt x="777" y="232"/>
                    <a:pt x="754" y="187"/>
                    <a:pt x="754" y="141"/>
                  </a:cubicBezTo>
                  <a:cubicBezTo>
                    <a:pt x="754" y="118"/>
                    <a:pt x="777" y="72"/>
                    <a:pt x="754" y="50"/>
                  </a:cubicBezTo>
                  <a:lnTo>
                    <a:pt x="594" y="50"/>
                  </a:lnTo>
                  <a:cubicBezTo>
                    <a:pt x="435" y="27"/>
                    <a:pt x="275" y="4"/>
                    <a:pt x="115" y="4"/>
                  </a:cubicBezTo>
                  <a:cubicBezTo>
                    <a:pt x="97" y="4"/>
                    <a:pt x="78" y="0"/>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42"/>
            <p:cNvSpPr/>
            <p:nvPr/>
          </p:nvSpPr>
          <p:spPr>
            <a:xfrm>
              <a:off x="1073525" y="1657125"/>
              <a:ext cx="129550" cy="335025"/>
            </a:xfrm>
            <a:custGeom>
              <a:avLst/>
              <a:gdLst/>
              <a:ahLst/>
              <a:cxnLst/>
              <a:rect l="l" t="t" r="r" b="b"/>
              <a:pathLst>
                <a:path w="5182" h="13401" extrusionOk="0">
                  <a:moveTo>
                    <a:pt x="2912" y="0"/>
                  </a:moveTo>
                  <a:cubicBezTo>
                    <a:pt x="2813" y="0"/>
                    <a:pt x="2716" y="2"/>
                    <a:pt x="2625" y="2"/>
                  </a:cubicBezTo>
                  <a:lnTo>
                    <a:pt x="2077" y="2"/>
                  </a:lnTo>
                  <a:cubicBezTo>
                    <a:pt x="1918" y="25"/>
                    <a:pt x="1712" y="25"/>
                    <a:pt x="1530" y="48"/>
                  </a:cubicBezTo>
                  <a:cubicBezTo>
                    <a:pt x="1484" y="71"/>
                    <a:pt x="1507" y="162"/>
                    <a:pt x="1552" y="162"/>
                  </a:cubicBezTo>
                  <a:cubicBezTo>
                    <a:pt x="1735" y="162"/>
                    <a:pt x="1918" y="139"/>
                    <a:pt x="2077" y="139"/>
                  </a:cubicBezTo>
                  <a:lnTo>
                    <a:pt x="2602" y="139"/>
                  </a:lnTo>
                  <a:cubicBezTo>
                    <a:pt x="2762" y="139"/>
                    <a:pt x="2945" y="116"/>
                    <a:pt x="3127" y="116"/>
                  </a:cubicBezTo>
                  <a:cubicBezTo>
                    <a:pt x="3287" y="116"/>
                    <a:pt x="3447" y="139"/>
                    <a:pt x="3607" y="185"/>
                  </a:cubicBezTo>
                  <a:cubicBezTo>
                    <a:pt x="3614" y="187"/>
                    <a:pt x="3621" y="188"/>
                    <a:pt x="3627" y="188"/>
                  </a:cubicBezTo>
                  <a:cubicBezTo>
                    <a:pt x="3675" y="188"/>
                    <a:pt x="3670" y="114"/>
                    <a:pt x="3629" y="93"/>
                  </a:cubicBezTo>
                  <a:cubicBezTo>
                    <a:pt x="3418" y="12"/>
                    <a:pt x="3159" y="0"/>
                    <a:pt x="2912" y="0"/>
                  </a:cubicBezTo>
                  <a:close/>
                  <a:moveTo>
                    <a:pt x="1256" y="71"/>
                  </a:moveTo>
                  <a:cubicBezTo>
                    <a:pt x="1233" y="71"/>
                    <a:pt x="1233" y="93"/>
                    <a:pt x="1233" y="93"/>
                  </a:cubicBezTo>
                  <a:lnTo>
                    <a:pt x="1210" y="93"/>
                  </a:lnTo>
                  <a:cubicBezTo>
                    <a:pt x="1210" y="116"/>
                    <a:pt x="1187" y="116"/>
                    <a:pt x="1187" y="139"/>
                  </a:cubicBezTo>
                  <a:cubicBezTo>
                    <a:pt x="1187" y="139"/>
                    <a:pt x="1187" y="162"/>
                    <a:pt x="1187" y="162"/>
                  </a:cubicBezTo>
                  <a:cubicBezTo>
                    <a:pt x="1187" y="185"/>
                    <a:pt x="1210" y="185"/>
                    <a:pt x="1210" y="185"/>
                  </a:cubicBezTo>
                  <a:cubicBezTo>
                    <a:pt x="1210" y="207"/>
                    <a:pt x="1210" y="207"/>
                    <a:pt x="1233" y="207"/>
                  </a:cubicBezTo>
                  <a:lnTo>
                    <a:pt x="1301" y="207"/>
                  </a:lnTo>
                  <a:cubicBezTo>
                    <a:pt x="1301" y="207"/>
                    <a:pt x="1301" y="185"/>
                    <a:pt x="1301" y="185"/>
                  </a:cubicBezTo>
                  <a:cubicBezTo>
                    <a:pt x="1301" y="185"/>
                    <a:pt x="1324" y="162"/>
                    <a:pt x="1324" y="162"/>
                  </a:cubicBezTo>
                  <a:cubicBezTo>
                    <a:pt x="1324" y="162"/>
                    <a:pt x="1324" y="139"/>
                    <a:pt x="1324" y="139"/>
                  </a:cubicBezTo>
                  <a:cubicBezTo>
                    <a:pt x="1324" y="116"/>
                    <a:pt x="1301" y="116"/>
                    <a:pt x="1301" y="93"/>
                  </a:cubicBezTo>
                  <a:lnTo>
                    <a:pt x="1278" y="93"/>
                  </a:lnTo>
                  <a:cubicBezTo>
                    <a:pt x="1278" y="93"/>
                    <a:pt x="1256" y="71"/>
                    <a:pt x="1256" y="71"/>
                  </a:cubicBezTo>
                  <a:close/>
                  <a:moveTo>
                    <a:pt x="788" y="2062"/>
                  </a:moveTo>
                  <a:cubicBezTo>
                    <a:pt x="771" y="2062"/>
                    <a:pt x="753" y="2068"/>
                    <a:pt x="753" y="2079"/>
                  </a:cubicBezTo>
                  <a:cubicBezTo>
                    <a:pt x="776" y="3403"/>
                    <a:pt x="799" y="4727"/>
                    <a:pt x="845" y="6028"/>
                  </a:cubicBezTo>
                  <a:cubicBezTo>
                    <a:pt x="845" y="6062"/>
                    <a:pt x="862" y="6079"/>
                    <a:pt x="879" y="6079"/>
                  </a:cubicBezTo>
                  <a:cubicBezTo>
                    <a:pt x="896" y="6079"/>
                    <a:pt x="913" y="6062"/>
                    <a:pt x="913" y="6028"/>
                  </a:cubicBezTo>
                  <a:cubicBezTo>
                    <a:pt x="890" y="4727"/>
                    <a:pt x="868" y="3403"/>
                    <a:pt x="822" y="2079"/>
                  </a:cubicBezTo>
                  <a:cubicBezTo>
                    <a:pt x="822" y="2068"/>
                    <a:pt x="805" y="2062"/>
                    <a:pt x="788" y="2062"/>
                  </a:cubicBezTo>
                  <a:close/>
                  <a:moveTo>
                    <a:pt x="4853" y="1531"/>
                  </a:moveTo>
                  <a:cubicBezTo>
                    <a:pt x="4822" y="1531"/>
                    <a:pt x="4794" y="1554"/>
                    <a:pt x="4794" y="1600"/>
                  </a:cubicBezTo>
                  <a:cubicBezTo>
                    <a:pt x="4839" y="2399"/>
                    <a:pt x="4885" y="3198"/>
                    <a:pt x="4931" y="3996"/>
                  </a:cubicBezTo>
                  <a:cubicBezTo>
                    <a:pt x="4931" y="4407"/>
                    <a:pt x="4953" y="4795"/>
                    <a:pt x="4976" y="5206"/>
                  </a:cubicBezTo>
                  <a:cubicBezTo>
                    <a:pt x="4976" y="5594"/>
                    <a:pt x="4999" y="6005"/>
                    <a:pt x="5022" y="6393"/>
                  </a:cubicBezTo>
                  <a:cubicBezTo>
                    <a:pt x="5022" y="6439"/>
                    <a:pt x="5050" y="6462"/>
                    <a:pt x="5079" y="6462"/>
                  </a:cubicBezTo>
                  <a:cubicBezTo>
                    <a:pt x="5107" y="6462"/>
                    <a:pt x="5136" y="6439"/>
                    <a:pt x="5136" y="6393"/>
                  </a:cubicBezTo>
                  <a:cubicBezTo>
                    <a:pt x="5159" y="6005"/>
                    <a:pt x="5182" y="5594"/>
                    <a:pt x="5182" y="5183"/>
                  </a:cubicBezTo>
                  <a:cubicBezTo>
                    <a:pt x="5159" y="4795"/>
                    <a:pt x="5159" y="4385"/>
                    <a:pt x="5136" y="3996"/>
                  </a:cubicBezTo>
                  <a:cubicBezTo>
                    <a:pt x="5113" y="3198"/>
                    <a:pt x="5022" y="2399"/>
                    <a:pt x="4931" y="1600"/>
                  </a:cubicBezTo>
                  <a:cubicBezTo>
                    <a:pt x="4919" y="1554"/>
                    <a:pt x="4885" y="1531"/>
                    <a:pt x="4853" y="1531"/>
                  </a:cubicBezTo>
                  <a:close/>
                  <a:moveTo>
                    <a:pt x="913" y="6736"/>
                  </a:moveTo>
                  <a:cubicBezTo>
                    <a:pt x="890" y="6736"/>
                    <a:pt x="868" y="6758"/>
                    <a:pt x="868" y="6781"/>
                  </a:cubicBezTo>
                  <a:cubicBezTo>
                    <a:pt x="868" y="6918"/>
                    <a:pt x="868" y="7032"/>
                    <a:pt x="868" y="7146"/>
                  </a:cubicBezTo>
                  <a:cubicBezTo>
                    <a:pt x="868" y="7192"/>
                    <a:pt x="890" y="7215"/>
                    <a:pt x="913" y="7215"/>
                  </a:cubicBezTo>
                  <a:cubicBezTo>
                    <a:pt x="936" y="7215"/>
                    <a:pt x="959" y="7192"/>
                    <a:pt x="959" y="7146"/>
                  </a:cubicBezTo>
                  <a:cubicBezTo>
                    <a:pt x="982" y="7032"/>
                    <a:pt x="982" y="6918"/>
                    <a:pt x="982" y="6781"/>
                  </a:cubicBezTo>
                  <a:cubicBezTo>
                    <a:pt x="982" y="6758"/>
                    <a:pt x="936" y="6736"/>
                    <a:pt x="913" y="6736"/>
                  </a:cubicBezTo>
                  <a:close/>
                  <a:moveTo>
                    <a:pt x="69" y="1708"/>
                  </a:moveTo>
                  <a:cubicBezTo>
                    <a:pt x="46" y="1708"/>
                    <a:pt x="23" y="1725"/>
                    <a:pt x="23" y="1760"/>
                  </a:cubicBezTo>
                  <a:cubicBezTo>
                    <a:pt x="23" y="2170"/>
                    <a:pt x="0" y="2581"/>
                    <a:pt x="0" y="3015"/>
                  </a:cubicBezTo>
                  <a:cubicBezTo>
                    <a:pt x="0" y="3745"/>
                    <a:pt x="0" y="4476"/>
                    <a:pt x="23" y="5206"/>
                  </a:cubicBezTo>
                  <a:cubicBezTo>
                    <a:pt x="23" y="5937"/>
                    <a:pt x="92" y="6690"/>
                    <a:pt x="137" y="7420"/>
                  </a:cubicBezTo>
                  <a:cubicBezTo>
                    <a:pt x="137" y="7455"/>
                    <a:pt x="160" y="7472"/>
                    <a:pt x="183" y="7472"/>
                  </a:cubicBezTo>
                  <a:cubicBezTo>
                    <a:pt x="206" y="7472"/>
                    <a:pt x="229" y="7455"/>
                    <a:pt x="229" y="7420"/>
                  </a:cubicBezTo>
                  <a:cubicBezTo>
                    <a:pt x="229" y="6987"/>
                    <a:pt x="206" y="6576"/>
                    <a:pt x="206" y="6165"/>
                  </a:cubicBezTo>
                  <a:cubicBezTo>
                    <a:pt x="183" y="4681"/>
                    <a:pt x="114" y="3220"/>
                    <a:pt x="114" y="1760"/>
                  </a:cubicBezTo>
                  <a:cubicBezTo>
                    <a:pt x="114" y="1725"/>
                    <a:pt x="92" y="1708"/>
                    <a:pt x="69" y="1708"/>
                  </a:cubicBezTo>
                  <a:close/>
                  <a:moveTo>
                    <a:pt x="5045" y="7169"/>
                  </a:moveTo>
                  <a:cubicBezTo>
                    <a:pt x="4999" y="7169"/>
                    <a:pt x="4976" y="7192"/>
                    <a:pt x="4976" y="7238"/>
                  </a:cubicBezTo>
                  <a:cubicBezTo>
                    <a:pt x="4976" y="7352"/>
                    <a:pt x="4976" y="7466"/>
                    <a:pt x="4999" y="7580"/>
                  </a:cubicBezTo>
                  <a:cubicBezTo>
                    <a:pt x="4999" y="7603"/>
                    <a:pt x="5022" y="7626"/>
                    <a:pt x="5045" y="7626"/>
                  </a:cubicBezTo>
                  <a:cubicBezTo>
                    <a:pt x="5090" y="7626"/>
                    <a:pt x="5113" y="7603"/>
                    <a:pt x="5113" y="7580"/>
                  </a:cubicBezTo>
                  <a:cubicBezTo>
                    <a:pt x="5113" y="7466"/>
                    <a:pt x="5113" y="7352"/>
                    <a:pt x="5113" y="7238"/>
                  </a:cubicBezTo>
                  <a:cubicBezTo>
                    <a:pt x="5113" y="7192"/>
                    <a:pt x="5067" y="7169"/>
                    <a:pt x="5045" y="7169"/>
                  </a:cubicBezTo>
                  <a:close/>
                  <a:moveTo>
                    <a:pt x="3673" y="1117"/>
                  </a:moveTo>
                  <a:cubicBezTo>
                    <a:pt x="3656" y="1117"/>
                    <a:pt x="3639" y="1130"/>
                    <a:pt x="3652" y="1143"/>
                  </a:cubicBezTo>
                  <a:cubicBezTo>
                    <a:pt x="3698" y="1623"/>
                    <a:pt x="3744" y="2102"/>
                    <a:pt x="3766" y="2581"/>
                  </a:cubicBezTo>
                  <a:cubicBezTo>
                    <a:pt x="3812" y="3426"/>
                    <a:pt x="3812" y="4270"/>
                    <a:pt x="3858" y="5115"/>
                  </a:cubicBezTo>
                  <a:cubicBezTo>
                    <a:pt x="3903" y="5959"/>
                    <a:pt x="3881" y="6804"/>
                    <a:pt x="3858" y="7649"/>
                  </a:cubicBezTo>
                  <a:cubicBezTo>
                    <a:pt x="3858" y="7671"/>
                    <a:pt x="3875" y="7683"/>
                    <a:pt x="3892" y="7683"/>
                  </a:cubicBezTo>
                  <a:cubicBezTo>
                    <a:pt x="3909" y="7683"/>
                    <a:pt x="3926" y="7671"/>
                    <a:pt x="3926" y="7649"/>
                  </a:cubicBezTo>
                  <a:cubicBezTo>
                    <a:pt x="3995" y="7169"/>
                    <a:pt x="4018" y="6690"/>
                    <a:pt x="4018" y="6211"/>
                  </a:cubicBezTo>
                  <a:cubicBezTo>
                    <a:pt x="4063" y="5366"/>
                    <a:pt x="4086" y="4521"/>
                    <a:pt x="4018" y="3654"/>
                  </a:cubicBezTo>
                  <a:cubicBezTo>
                    <a:pt x="3949" y="2810"/>
                    <a:pt x="3835" y="1965"/>
                    <a:pt x="3698" y="1143"/>
                  </a:cubicBezTo>
                  <a:cubicBezTo>
                    <a:pt x="3698" y="1124"/>
                    <a:pt x="3686" y="1117"/>
                    <a:pt x="3673" y="1117"/>
                  </a:cubicBezTo>
                  <a:close/>
                  <a:moveTo>
                    <a:pt x="1609" y="1001"/>
                  </a:moveTo>
                  <a:cubicBezTo>
                    <a:pt x="1592" y="1001"/>
                    <a:pt x="1575" y="1018"/>
                    <a:pt x="1575" y="1052"/>
                  </a:cubicBezTo>
                  <a:cubicBezTo>
                    <a:pt x="1552" y="1531"/>
                    <a:pt x="1552" y="2034"/>
                    <a:pt x="1552" y="2513"/>
                  </a:cubicBezTo>
                  <a:cubicBezTo>
                    <a:pt x="1552" y="3380"/>
                    <a:pt x="1552" y="4225"/>
                    <a:pt x="1598" y="5092"/>
                  </a:cubicBezTo>
                  <a:cubicBezTo>
                    <a:pt x="1644" y="5959"/>
                    <a:pt x="1689" y="6827"/>
                    <a:pt x="1803" y="7671"/>
                  </a:cubicBezTo>
                  <a:cubicBezTo>
                    <a:pt x="1815" y="7728"/>
                    <a:pt x="1861" y="7757"/>
                    <a:pt x="1903" y="7757"/>
                  </a:cubicBezTo>
                  <a:cubicBezTo>
                    <a:pt x="1946" y="7757"/>
                    <a:pt x="1986" y="7728"/>
                    <a:pt x="1986" y="7671"/>
                  </a:cubicBezTo>
                  <a:cubicBezTo>
                    <a:pt x="1963" y="7192"/>
                    <a:pt x="1918" y="6713"/>
                    <a:pt x="1872" y="6211"/>
                  </a:cubicBezTo>
                  <a:cubicBezTo>
                    <a:pt x="1781" y="4499"/>
                    <a:pt x="1689" y="2764"/>
                    <a:pt x="1644" y="1052"/>
                  </a:cubicBezTo>
                  <a:cubicBezTo>
                    <a:pt x="1644" y="1018"/>
                    <a:pt x="1627" y="1001"/>
                    <a:pt x="1609" y="1001"/>
                  </a:cubicBezTo>
                  <a:close/>
                  <a:moveTo>
                    <a:pt x="936" y="7854"/>
                  </a:moveTo>
                  <a:cubicBezTo>
                    <a:pt x="913" y="7854"/>
                    <a:pt x="890" y="7877"/>
                    <a:pt x="890" y="7922"/>
                  </a:cubicBezTo>
                  <a:lnTo>
                    <a:pt x="890" y="8219"/>
                  </a:lnTo>
                  <a:cubicBezTo>
                    <a:pt x="890" y="8265"/>
                    <a:pt x="913" y="8265"/>
                    <a:pt x="936" y="8288"/>
                  </a:cubicBezTo>
                  <a:cubicBezTo>
                    <a:pt x="959" y="8288"/>
                    <a:pt x="982" y="8242"/>
                    <a:pt x="982" y="8219"/>
                  </a:cubicBezTo>
                  <a:lnTo>
                    <a:pt x="1005" y="7922"/>
                  </a:lnTo>
                  <a:cubicBezTo>
                    <a:pt x="1005" y="7877"/>
                    <a:pt x="959" y="7854"/>
                    <a:pt x="936" y="7854"/>
                  </a:cubicBezTo>
                  <a:close/>
                  <a:moveTo>
                    <a:pt x="5022" y="8151"/>
                  </a:moveTo>
                  <a:cubicBezTo>
                    <a:pt x="4999" y="8151"/>
                    <a:pt x="4976" y="8174"/>
                    <a:pt x="4976" y="8196"/>
                  </a:cubicBezTo>
                  <a:cubicBezTo>
                    <a:pt x="4976" y="8265"/>
                    <a:pt x="4976" y="8333"/>
                    <a:pt x="4976" y="8402"/>
                  </a:cubicBezTo>
                  <a:cubicBezTo>
                    <a:pt x="4976" y="8425"/>
                    <a:pt x="4999" y="8447"/>
                    <a:pt x="5022" y="8447"/>
                  </a:cubicBezTo>
                  <a:cubicBezTo>
                    <a:pt x="5045" y="8447"/>
                    <a:pt x="5067" y="8425"/>
                    <a:pt x="5067" y="8402"/>
                  </a:cubicBezTo>
                  <a:cubicBezTo>
                    <a:pt x="5067" y="8333"/>
                    <a:pt x="5067" y="8265"/>
                    <a:pt x="5067" y="8196"/>
                  </a:cubicBezTo>
                  <a:cubicBezTo>
                    <a:pt x="5067" y="8174"/>
                    <a:pt x="5045" y="8151"/>
                    <a:pt x="5022" y="8151"/>
                  </a:cubicBezTo>
                  <a:close/>
                  <a:moveTo>
                    <a:pt x="3949" y="8174"/>
                  </a:moveTo>
                  <a:cubicBezTo>
                    <a:pt x="3903" y="8174"/>
                    <a:pt x="3881" y="8196"/>
                    <a:pt x="3881" y="8219"/>
                  </a:cubicBezTo>
                  <a:cubicBezTo>
                    <a:pt x="3881" y="8333"/>
                    <a:pt x="3858" y="8447"/>
                    <a:pt x="3858" y="8562"/>
                  </a:cubicBezTo>
                  <a:cubicBezTo>
                    <a:pt x="3858" y="8607"/>
                    <a:pt x="3881" y="8630"/>
                    <a:pt x="3926" y="8630"/>
                  </a:cubicBezTo>
                  <a:cubicBezTo>
                    <a:pt x="3949" y="8630"/>
                    <a:pt x="3972" y="8584"/>
                    <a:pt x="3972" y="8562"/>
                  </a:cubicBezTo>
                  <a:cubicBezTo>
                    <a:pt x="3995" y="8447"/>
                    <a:pt x="3995" y="8333"/>
                    <a:pt x="3995" y="8219"/>
                  </a:cubicBezTo>
                  <a:cubicBezTo>
                    <a:pt x="3995" y="8196"/>
                    <a:pt x="3972" y="8174"/>
                    <a:pt x="3949" y="8174"/>
                  </a:cubicBezTo>
                  <a:close/>
                  <a:moveTo>
                    <a:pt x="1918" y="8356"/>
                  </a:moveTo>
                  <a:cubicBezTo>
                    <a:pt x="1872" y="8356"/>
                    <a:pt x="1849" y="8402"/>
                    <a:pt x="1849" y="8447"/>
                  </a:cubicBezTo>
                  <a:cubicBezTo>
                    <a:pt x="1826" y="8607"/>
                    <a:pt x="1826" y="8767"/>
                    <a:pt x="1849" y="8927"/>
                  </a:cubicBezTo>
                  <a:cubicBezTo>
                    <a:pt x="1849" y="8972"/>
                    <a:pt x="1883" y="8995"/>
                    <a:pt x="1918" y="8995"/>
                  </a:cubicBezTo>
                  <a:cubicBezTo>
                    <a:pt x="1952" y="8995"/>
                    <a:pt x="1986" y="8972"/>
                    <a:pt x="1986" y="8927"/>
                  </a:cubicBezTo>
                  <a:cubicBezTo>
                    <a:pt x="1986" y="8767"/>
                    <a:pt x="1986" y="8607"/>
                    <a:pt x="1986" y="8447"/>
                  </a:cubicBezTo>
                  <a:cubicBezTo>
                    <a:pt x="1986" y="8402"/>
                    <a:pt x="1940" y="8356"/>
                    <a:pt x="1918" y="8356"/>
                  </a:cubicBezTo>
                  <a:close/>
                  <a:moveTo>
                    <a:pt x="4999" y="8927"/>
                  </a:moveTo>
                  <a:cubicBezTo>
                    <a:pt x="4976" y="8927"/>
                    <a:pt x="4976" y="8927"/>
                    <a:pt x="4976" y="8950"/>
                  </a:cubicBezTo>
                  <a:cubicBezTo>
                    <a:pt x="4976" y="8950"/>
                    <a:pt x="4953" y="8950"/>
                    <a:pt x="4953" y="8972"/>
                  </a:cubicBezTo>
                  <a:cubicBezTo>
                    <a:pt x="4953" y="8972"/>
                    <a:pt x="4953" y="8972"/>
                    <a:pt x="4953" y="8995"/>
                  </a:cubicBezTo>
                  <a:lnTo>
                    <a:pt x="4953" y="9018"/>
                  </a:lnTo>
                  <a:cubicBezTo>
                    <a:pt x="4953" y="9018"/>
                    <a:pt x="4953" y="9041"/>
                    <a:pt x="4976" y="9041"/>
                  </a:cubicBezTo>
                  <a:cubicBezTo>
                    <a:pt x="4976" y="9041"/>
                    <a:pt x="4976" y="9041"/>
                    <a:pt x="4976" y="9064"/>
                  </a:cubicBezTo>
                  <a:lnTo>
                    <a:pt x="5067" y="9064"/>
                  </a:lnTo>
                  <a:cubicBezTo>
                    <a:pt x="5067" y="9041"/>
                    <a:pt x="5067" y="9041"/>
                    <a:pt x="5067" y="9041"/>
                  </a:cubicBezTo>
                  <a:cubicBezTo>
                    <a:pt x="5067" y="9018"/>
                    <a:pt x="5067" y="9018"/>
                    <a:pt x="5067" y="9018"/>
                  </a:cubicBezTo>
                  <a:lnTo>
                    <a:pt x="5067" y="8995"/>
                  </a:lnTo>
                  <a:cubicBezTo>
                    <a:pt x="5067" y="8972"/>
                    <a:pt x="5067" y="8972"/>
                    <a:pt x="5067" y="8950"/>
                  </a:cubicBezTo>
                  <a:cubicBezTo>
                    <a:pt x="5045" y="8927"/>
                    <a:pt x="5045" y="8927"/>
                    <a:pt x="5022" y="8927"/>
                  </a:cubicBezTo>
                  <a:close/>
                  <a:moveTo>
                    <a:pt x="2776" y="1269"/>
                  </a:moveTo>
                  <a:cubicBezTo>
                    <a:pt x="2762" y="1269"/>
                    <a:pt x="2751" y="1280"/>
                    <a:pt x="2762" y="1303"/>
                  </a:cubicBezTo>
                  <a:cubicBezTo>
                    <a:pt x="2785" y="1874"/>
                    <a:pt x="2831" y="2444"/>
                    <a:pt x="2853" y="3015"/>
                  </a:cubicBezTo>
                  <a:cubicBezTo>
                    <a:pt x="2899" y="4019"/>
                    <a:pt x="2922" y="5024"/>
                    <a:pt x="2945" y="6028"/>
                  </a:cubicBezTo>
                  <a:cubicBezTo>
                    <a:pt x="2945" y="6530"/>
                    <a:pt x="2968" y="7032"/>
                    <a:pt x="3013" y="7557"/>
                  </a:cubicBezTo>
                  <a:cubicBezTo>
                    <a:pt x="3036" y="8059"/>
                    <a:pt x="3036" y="8562"/>
                    <a:pt x="3059" y="9064"/>
                  </a:cubicBezTo>
                  <a:cubicBezTo>
                    <a:pt x="3059" y="9098"/>
                    <a:pt x="3082" y="9115"/>
                    <a:pt x="3104" y="9115"/>
                  </a:cubicBezTo>
                  <a:cubicBezTo>
                    <a:pt x="3127" y="9115"/>
                    <a:pt x="3150" y="9098"/>
                    <a:pt x="3150" y="9064"/>
                  </a:cubicBezTo>
                  <a:cubicBezTo>
                    <a:pt x="3173" y="8493"/>
                    <a:pt x="3173" y="7922"/>
                    <a:pt x="3196" y="7352"/>
                  </a:cubicBezTo>
                  <a:cubicBezTo>
                    <a:pt x="3219" y="6347"/>
                    <a:pt x="3150" y="5343"/>
                    <a:pt x="3082" y="4316"/>
                  </a:cubicBezTo>
                  <a:cubicBezTo>
                    <a:pt x="3036" y="3814"/>
                    <a:pt x="2968" y="3312"/>
                    <a:pt x="2945" y="2810"/>
                  </a:cubicBezTo>
                  <a:cubicBezTo>
                    <a:pt x="2899" y="2307"/>
                    <a:pt x="2876" y="1805"/>
                    <a:pt x="2808" y="1303"/>
                  </a:cubicBezTo>
                  <a:cubicBezTo>
                    <a:pt x="2808" y="1280"/>
                    <a:pt x="2791" y="1269"/>
                    <a:pt x="2776" y="1269"/>
                  </a:cubicBezTo>
                  <a:close/>
                  <a:moveTo>
                    <a:pt x="1895" y="9383"/>
                  </a:moveTo>
                  <a:cubicBezTo>
                    <a:pt x="1872" y="9383"/>
                    <a:pt x="1849" y="9406"/>
                    <a:pt x="1849" y="9406"/>
                  </a:cubicBezTo>
                  <a:cubicBezTo>
                    <a:pt x="1826" y="9429"/>
                    <a:pt x="1826" y="9452"/>
                    <a:pt x="1826" y="9475"/>
                  </a:cubicBezTo>
                  <a:cubicBezTo>
                    <a:pt x="1849" y="9543"/>
                    <a:pt x="1849" y="9612"/>
                    <a:pt x="1872" y="9680"/>
                  </a:cubicBezTo>
                  <a:cubicBezTo>
                    <a:pt x="1872" y="9726"/>
                    <a:pt x="1918" y="9726"/>
                    <a:pt x="1940" y="9726"/>
                  </a:cubicBezTo>
                  <a:cubicBezTo>
                    <a:pt x="1963" y="9726"/>
                    <a:pt x="1986" y="9726"/>
                    <a:pt x="1986" y="9703"/>
                  </a:cubicBezTo>
                  <a:cubicBezTo>
                    <a:pt x="1986" y="9703"/>
                    <a:pt x="2009" y="9680"/>
                    <a:pt x="2009" y="9657"/>
                  </a:cubicBezTo>
                  <a:cubicBezTo>
                    <a:pt x="2009" y="9589"/>
                    <a:pt x="1986" y="9520"/>
                    <a:pt x="1986" y="9452"/>
                  </a:cubicBezTo>
                  <a:cubicBezTo>
                    <a:pt x="1986" y="9429"/>
                    <a:pt x="1963" y="9406"/>
                    <a:pt x="1963" y="9406"/>
                  </a:cubicBezTo>
                  <a:cubicBezTo>
                    <a:pt x="1940" y="9383"/>
                    <a:pt x="1918" y="9383"/>
                    <a:pt x="1895" y="9383"/>
                  </a:cubicBezTo>
                  <a:close/>
                  <a:moveTo>
                    <a:pt x="3059" y="9794"/>
                  </a:moveTo>
                  <a:cubicBezTo>
                    <a:pt x="3013" y="9794"/>
                    <a:pt x="2990" y="9840"/>
                    <a:pt x="2990" y="9863"/>
                  </a:cubicBezTo>
                  <a:cubicBezTo>
                    <a:pt x="2990" y="9977"/>
                    <a:pt x="2968" y="10068"/>
                    <a:pt x="2968" y="10159"/>
                  </a:cubicBezTo>
                  <a:cubicBezTo>
                    <a:pt x="2968" y="10205"/>
                    <a:pt x="2990" y="10228"/>
                    <a:pt x="3036" y="10228"/>
                  </a:cubicBezTo>
                  <a:cubicBezTo>
                    <a:pt x="3036" y="10228"/>
                    <a:pt x="3059" y="10205"/>
                    <a:pt x="3082" y="10205"/>
                  </a:cubicBezTo>
                  <a:cubicBezTo>
                    <a:pt x="3082" y="10182"/>
                    <a:pt x="3082" y="10182"/>
                    <a:pt x="3082" y="10159"/>
                  </a:cubicBezTo>
                  <a:cubicBezTo>
                    <a:pt x="3104" y="10068"/>
                    <a:pt x="3104" y="9977"/>
                    <a:pt x="3127" y="9863"/>
                  </a:cubicBezTo>
                  <a:cubicBezTo>
                    <a:pt x="3127" y="9840"/>
                    <a:pt x="3082" y="9817"/>
                    <a:pt x="3059" y="9794"/>
                  </a:cubicBezTo>
                  <a:close/>
                  <a:moveTo>
                    <a:pt x="1484" y="11963"/>
                  </a:moveTo>
                  <a:cubicBezTo>
                    <a:pt x="1461" y="11963"/>
                    <a:pt x="1461" y="12008"/>
                    <a:pt x="1484" y="12008"/>
                  </a:cubicBezTo>
                  <a:cubicBezTo>
                    <a:pt x="1484" y="12008"/>
                    <a:pt x="1484" y="11963"/>
                    <a:pt x="1484" y="11963"/>
                  </a:cubicBezTo>
                  <a:close/>
                  <a:moveTo>
                    <a:pt x="4173" y="11707"/>
                  </a:moveTo>
                  <a:cubicBezTo>
                    <a:pt x="4167" y="11707"/>
                    <a:pt x="4161" y="11708"/>
                    <a:pt x="4154" y="11711"/>
                  </a:cubicBezTo>
                  <a:cubicBezTo>
                    <a:pt x="3812" y="11917"/>
                    <a:pt x="3424" y="11985"/>
                    <a:pt x="3036" y="12008"/>
                  </a:cubicBezTo>
                  <a:cubicBezTo>
                    <a:pt x="2899" y="12016"/>
                    <a:pt x="2760" y="12018"/>
                    <a:pt x="2618" y="12018"/>
                  </a:cubicBezTo>
                  <a:cubicBezTo>
                    <a:pt x="2336" y="12018"/>
                    <a:pt x="2047" y="12008"/>
                    <a:pt x="1758" y="12008"/>
                  </a:cubicBezTo>
                  <a:cubicBezTo>
                    <a:pt x="1712" y="12008"/>
                    <a:pt x="1712" y="12054"/>
                    <a:pt x="1758" y="12077"/>
                  </a:cubicBezTo>
                  <a:cubicBezTo>
                    <a:pt x="2131" y="12118"/>
                    <a:pt x="2528" y="12178"/>
                    <a:pt x="2916" y="12178"/>
                  </a:cubicBezTo>
                  <a:cubicBezTo>
                    <a:pt x="3383" y="12178"/>
                    <a:pt x="3837" y="12091"/>
                    <a:pt x="4223" y="11780"/>
                  </a:cubicBezTo>
                  <a:cubicBezTo>
                    <a:pt x="4243" y="11760"/>
                    <a:pt x="4212" y="11707"/>
                    <a:pt x="4173" y="11707"/>
                  </a:cubicBezTo>
                  <a:close/>
                  <a:moveTo>
                    <a:pt x="1666" y="13218"/>
                  </a:moveTo>
                  <a:cubicBezTo>
                    <a:pt x="1644" y="13218"/>
                    <a:pt x="1644" y="13241"/>
                    <a:pt x="1621" y="13241"/>
                  </a:cubicBezTo>
                  <a:cubicBezTo>
                    <a:pt x="1621" y="13264"/>
                    <a:pt x="1598" y="13264"/>
                    <a:pt x="1598" y="13264"/>
                  </a:cubicBezTo>
                  <a:cubicBezTo>
                    <a:pt x="1598" y="13286"/>
                    <a:pt x="1598" y="13286"/>
                    <a:pt x="1598" y="13309"/>
                  </a:cubicBezTo>
                  <a:cubicBezTo>
                    <a:pt x="1598" y="13309"/>
                    <a:pt x="1598" y="13332"/>
                    <a:pt x="1621" y="13332"/>
                  </a:cubicBezTo>
                  <a:cubicBezTo>
                    <a:pt x="1621" y="13332"/>
                    <a:pt x="1621" y="13332"/>
                    <a:pt x="1621" y="13355"/>
                  </a:cubicBezTo>
                  <a:lnTo>
                    <a:pt x="1689" y="13355"/>
                  </a:lnTo>
                  <a:cubicBezTo>
                    <a:pt x="1689" y="13355"/>
                    <a:pt x="1689" y="13355"/>
                    <a:pt x="1689" y="13332"/>
                  </a:cubicBezTo>
                  <a:lnTo>
                    <a:pt x="1712" y="13332"/>
                  </a:lnTo>
                  <a:lnTo>
                    <a:pt x="1712" y="13309"/>
                  </a:lnTo>
                  <a:cubicBezTo>
                    <a:pt x="1712" y="13286"/>
                    <a:pt x="1712" y="13286"/>
                    <a:pt x="1712" y="13264"/>
                  </a:cubicBezTo>
                  <a:cubicBezTo>
                    <a:pt x="1712" y="13264"/>
                    <a:pt x="1712" y="13264"/>
                    <a:pt x="1689" y="13241"/>
                  </a:cubicBezTo>
                  <a:cubicBezTo>
                    <a:pt x="1666" y="13241"/>
                    <a:pt x="1666" y="13218"/>
                    <a:pt x="1666" y="13218"/>
                  </a:cubicBezTo>
                  <a:close/>
                  <a:moveTo>
                    <a:pt x="3743" y="12892"/>
                  </a:moveTo>
                  <a:cubicBezTo>
                    <a:pt x="3728" y="12892"/>
                    <a:pt x="3712" y="12900"/>
                    <a:pt x="3698" y="12921"/>
                  </a:cubicBezTo>
                  <a:cubicBezTo>
                    <a:pt x="3629" y="13058"/>
                    <a:pt x="3447" y="13081"/>
                    <a:pt x="3310" y="13127"/>
                  </a:cubicBezTo>
                  <a:cubicBezTo>
                    <a:pt x="3173" y="13149"/>
                    <a:pt x="3036" y="13172"/>
                    <a:pt x="2876" y="13195"/>
                  </a:cubicBezTo>
                  <a:cubicBezTo>
                    <a:pt x="2557" y="13264"/>
                    <a:pt x="2214" y="13286"/>
                    <a:pt x="1895" y="13309"/>
                  </a:cubicBezTo>
                  <a:cubicBezTo>
                    <a:pt x="1826" y="13309"/>
                    <a:pt x="1826" y="13400"/>
                    <a:pt x="1895" y="13400"/>
                  </a:cubicBezTo>
                  <a:cubicBezTo>
                    <a:pt x="2260" y="13400"/>
                    <a:pt x="2648" y="13378"/>
                    <a:pt x="3013" y="13332"/>
                  </a:cubicBezTo>
                  <a:cubicBezTo>
                    <a:pt x="3287" y="13309"/>
                    <a:pt x="3675" y="13264"/>
                    <a:pt x="3789" y="12967"/>
                  </a:cubicBezTo>
                  <a:cubicBezTo>
                    <a:pt x="3805" y="12935"/>
                    <a:pt x="3777" y="12892"/>
                    <a:pt x="3743" y="1289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42"/>
            <p:cNvSpPr/>
            <p:nvPr/>
          </p:nvSpPr>
          <p:spPr>
            <a:xfrm>
              <a:off x="1226450" y="1663675"/>
              <a:ext cx="20575" cy="12925"/>
            </a:xfrm>
            <a:custGeom>
              <a:avLst/>
              <a:gdLst/>
              <a:ahLst/>
              <a:cxnLst/>
              <a:rect l="l" t="t" r="r" b="b"/>
              <a:pathLst>
                <a:path w="823" h="517" extrusionOk="0">
                  <a:moveTo>
                    <a:pt x="680" y="0"/>
                  </a:moveTo>
                  <a:cubicBezTo>
                    <a:pt x="656" y="0"/>
                    <a:pt x="633" y="6"/>
                    <a:pt x="617" y="14"/>
                  </a:cubicBezTo>
                  <a:cubicBezTo>
                    <a:pt x="503" y="60"/>
                    <a:pt x="411" y="151"/>
                    <a:pt x="297" y="242"/>
                  </a:cubicBezTo>
                  <a:cubicBezTo>
                    <a:pt x="252" y="265"/>
                    <a:pt x="206" y="311"/>
                    <a:pt x="137" y="356"/>
                  </a:cubicBezTo>
                  <a:cubicBezTo>
                    <a:pt x="92" y="379"/>
                    <a:pt x="46" y="425"/>
                    <a:pt x="0" y="470"/>
                  </a:cubicBezTo>
                  <a:cubicBezTo>
                    <a:pt x="0" y="493"/>
                    <a:pt x="23" y="516"/>
                    <a:pt x="46" y="516"/>
                  </a:cubicBezTo>
                  <a:cubicBezTo>
                    <a:pt x="69" y="493"/>
                    <a:pt x="115" y="493"/>
                    <a:pt x="137" y="470"/>
                  </a:cubicBezTo>
                  <a:cubicBezTo>
                    <a:pt x="160" y="470"/>
                    <a:pt x="183" y="448"/>
                    <a:pt x="229" y="425"/>
                  </a:cubicBezTo>
                  <a:cubicBezTo>
                    <a:pt x="274" y="402"/>
                    <a:pt x="320" y="379"/>
                    <a:pt x="388" y="356"/>
                  </a:cubicBezTo>
                  <a:cubicBezTo>
                    <a:pt x="503" y="311"/>
                    <a:pt x="640" y="288"/>
                    <a:pt x="731" y="219"/>
                  </a:cubicBezTo>
                  <a:cubicBezTo>
                    <a:pt x="799" y="197"/>
                    <a:pt x="822" y="105"/>
                    <a:pt x="776" y="60"/>
                  </a:cubicBezTo>
                  <a:cubicBezTo>
                    <a:pt x="762" y="16"/>
                    <a:pt x="720" y="0"/>
                    <a:pt x="6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42"/>
            <p:cNvSpPr/>
            <p:nvPr/>
          </p:nvSpPr>
          <p:spPr>
            <a:xfrm>
              <a:off x="1236150" y="1715375"/>
              <a:ext cx="21125" cy="4175"/>
            </a:xfrm>
            <a:custGeom>
              <a:avLst/>
              <a:gdLst/>
              <a:ahLst/>
              <a:cxnLst/>
              <a:rect l="l" t="t" r="r" b="b"/>
              <a:pathLst>
                <a:path w="845" h="167" extrusionOk="0">
                  <a:moveTo>
                    <a:pt x="754" y="0"/>
                  </a:moveTo>
                  <a:cubicBezTo>
                    <a:pt x="503" y="0"/>
                    <a:pt x="274" y="69"/>
                    <a:pt x="23" y="92"/>
                  </a:cubicBezTo>
                  <a:cubicBezTo>
                    <a:pt x="0" y="92"/>
                    <a:pt x="0" y="137"/>
                    <a:pt x="23" y="137"/>
                  </a:cubicBezTo>
                  <a:cubicBezTo>
                    <a:pt x="224" y="137"/>
                    <a:pt x="410" y="166"/>
                    <a:pt x="605" y="166"/>
                  </a:cubicBezTo>
                  <a:cubicBezTo>
                    <a:pt x="654" y="166"/>
                    <a:pt x="703" y="165"/>
                    <a:pt x="754" y="160"/>
                  </a:cubicBezTo>
                  <a:cubicBezTo>
                    <a:pt x="799" y="160"/>
                    <a:pt x="845" y="137"/>
                    <a:pt x="845" y="92"/>
                  </a:cubicBezTo>
                  <a:cubicBezTo>
                    <a:pt x="845" y="46"/>
                    <a:pt x="799" y="0"/>
                    <a:pt x="7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42"/>
            <p:cNvSpPr/>
            <p:nvPr/>
          </p:nvSpPr>
          <p:spPr>
            <a:xfrm>
              <a:off x="1243000" y="1761025"/>
              <a:ext cx="16000" cy="3600"/>
            </a:xfrm>
            <a:custGeom>
              <a:avLst/>
              <a:gdLst/>
              <a:ahLst/>
              <a:cxnLst/>
              <a:rect l="l" t="t" r="r" b="b"/>
              <a:pathLst>
                <a:path w="640" h="144" extrusionOk="0">
                  <a:moveTo>
                    <a:pt x="571" y="0"/>
                  </a:moveTo>
                  <a:cubicBezTo>
                    <a:pt x="388" y="0"/>
                    <a:pt x="229" y="23"/>
                    <a:pt x="46" y="23"/>
                  </a:cubicBezTo>
                  <a:cubicBezTo>
                    <a:pt x="0" y="23"/>
                    <a:pt x="0" y="92"/>
                    <a:pt x="46" y="114"/>
                  </a:cubicBezTo>
                  <a:cubicBezTo>
                    <a:pt x="229" y="114"/>
                    <a:pt x="388" y="137"/>
                    <a:pt x="571" y="137"/>
                  </a:cubicBezTo>
                  <a:cubicBezTo>
                    <a:pt x="579" y="141"/>
                    <a:pt x="587" y="143"/>
                    <a:pt x="594" y="143"/>
                  </a:cubicBezTo>
                  <a:cubicBezTo>
                    <a:pt x="624" y="143"/>
                    <a:pt x="639" y="106"/>
                    <a:pt x="639" y="69"/>
                  </a:cubicBezTo>
                  <a:cubicBezTo>
                    <a:pt x="639" y="23"/>
                    <a:pt x="594" y="0"/>
                    <a:pt x="5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42"/>
            <p:cNvSpPr/>
            <p:nvPr/>
          </p:nvSpPr>
          <p:spPr>
            <a:xfrm>
              <a:off x="1241275" y="1805525"/>
              <a:ext cx="16575" cy="4225"/>
            </a:xfrm>
            <a:custGeom>
              <a:avLst/>
              <a:gdLst/>
              <a:ahLst/>
              <a:cxnLst/>
              <a:rect l="l" t="t" r="r" b="b"/>
              <a:pathLst>
                <a:path w="663" h="169" extrusionOk="0">
                  <a:moveTo>
                    <a:pt x="24" y="1"/>
                  </a:moveTo>
                  <a:cubicBezTo>
                    <a:pt x="1" y="1"/>
                    <a:pt x="1" y="46"/>
                    <a:pt x="24" y="46"/>
                  </a:cubicBezTo>
                  <a:cubicBezTo>
                    <a:pt x="115" y="69"/>
                    <a:pt x="206" y="92"/>
                    <a:pt x="298" y="115"/>
                  </a:cubicBezTo>
                  <a:cubicBezTo>
                    <a:pt x="320" y="115"/>
                    <a:pt x="366" y="138"/>
                    <a:pt x="412" y="138"/>
                  </a:cubicBezTo>
                  <a:cubicBezTo>
                    <a:pt x="457" y="138"/>
                    <a:pt x="503" y="160"/>
                    <a:pt x="549" y="160"/>
                  </a:cubicBezTo>
                  <a:cubicBezTo>
                    <a:pt x="560" y="166"/>
                    <a:pt x="572" y="169"/>
                    <a:pt x="582" y="169"/>
                  </a:cubicBezTo>
                  <a:cubicBezTo>
                    <a:pt x="614" y="169"/>
                    <a:pt x="640" y="143"/>
                    <a:pt x="640" y="92"/>
                  </a:cubicBezTo>
                  <a:cubicBezTo>
                    <a:pt x="663" y="46"/>
                    <a:pt x="617" y="23"/>
                    <a:pt x="572" y="23"/>
                  </a:cubicBezTo>
                  <a:cubicBezTo>
                    <a:pt x="526" y="1"/>
                    <a:pt x="480"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42"/>
            <p:cNvSpPr/>
            <p:nvPr/>
          </p:nvSpPr>
          <p:spPr>
            <a:xfrm>
              <a:off x="1237850" y="1849475"/>
              <a:ext cx="20000" cy="6300"/>
            </a:xfrm>
            <a:custGeom>
              <a:avLst/>
              <a:gdLst/>
              <a:ahLst/>
              <a:cxnLst/>
              <a:rect l="l" t="t" r="r" b="b"/>
              <a:pathLst>
                <a:path w="800" h="252" extrusionOk="0">
                  <a:moveTo>
                    <a:pt x="24" y="0"/>
                  </a:moveTo>
                  <a:cubicBezTo>
                    <a:pt x="1" y="0"/>
                    <a:pt x="1" y="23"/>
                    <a:pt x="24" y="23"/>
                  </a:cubicBezTo>
                  <a:cubicBezTo>
                    <a:pt x="69" y="46"/>
                    <a:pt x="138" y="69"/>
                    <a:pt x="184" y="114"/>
                  </a:cubicBezTo>
                  <a:cubicBezTo>
                    <a:pt x="229" y="137"/>
                    <a:pt x="298" y="137"/>
                    <a:pt x="343" y="160"/>
                  </a:cubicBezTo>
                  <a:cubicBezTo>
                    <a:pt x="457" y="183"/>
                    <a:pt x="572" y="228"/>
                    <a:pt x="686" y="251"/>
                  </a:cubicBezTo>
                  <a:cubicBezTo>
                    <a:pt x="731" y="251"/>
                    <a:pt x="800" y="228"/>
                    <a:pt x="800" y="160"/>
                  </a:cubicBezTo>
                  <a:cubicBezTo>
                    <a:pt x="800" y="114"/>
                    <a:pt x="777" y="69"/>
                    <a:pt x="709" y="69"/>
                  </a:cubicBezTo>
                  <a:lnTo>
                    <a:pt x="366" y="69"/>
                  </a:lnTo>
                  <a:cubicBezTo>
                    <a:pt x="320" y="46"/>
                    <a:pt x="252" y="46"/>
                    <a:pt x="206" y="46"/>
                  </a:cubicBezTo>
                  <a:cubicBezTo>
                    <a:pt x="138" y="23"/>
                    <a:pt x="69"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42"/>
            <p:cNvSpPr/>
            <p:nvPr/>
          </p:nvSpPr>
          <p:spPr>
            <a:xfrm>
              <a:off x="1236875" y="1893750"/>
              <a:ext cx="22375" cy="9575"/>
            </a:xfrm>
            <a:custGeom>
              <a:avLst/>
              <a:gdLst/>
              <a:ahLst/>
              <a:cxnLst/>
              <a:rect l="l" t="t" r="r" b="b"/>
              <a:pathLst>
                <a:path w="895" h="383" extrusionOk="0">
                  <a:moveTo>
                    <a:pt x="21" y="0"/>
                  </a:moveTo>
                  <a:cubicBezTo>
                    <a:pt x="8" y="0"/>
                    <a:pt x="1" y="16"/>
                    <a:pt x="17" y="32"/>
                  </a:cubicBezTo>
                  <a:cubicBezTo>
                    <a:pt x="131" y="101"/>
                    <a:pt x="245" y="192"/>
                    <a:pt x="359" y="238"/>
                  </a:cubicBezTo>
                  <a:cubicBezTo>
                    <a:pt x="496" y="306"/>
                    <a:pt x="611" y="352"/>
                    <a:pt x="748" y="375"/>
                  </a:cubicBezTo>
                  <a:cubicBezTo>
                    <a:pt x="760" y="380"/>
                    <a:pt x="772" y="382"/>
                    <a:pt x="783" y="382"/>
                  </a:cubicBezTo>
                  <a:cubicBezTo>
                    <a:pt x="870" y="382"/>
                    <a:pt x="895" y="235"/>
                    <a:pt x="793" y="215"/>
                  </a:cubicBezTo>
                  <a:cubicBezTo>
                    <a:pt x="679" y="192"/>
                    <a:pt x="542" y="147"/>
                    <a:pt x="428" y="124"/>
                  </a:cubicBezTo>
                  <a:cubicBezTo>
                    <a:pt x="291" y="78"/>
                    <a:pt x="154" y="55"/>
                    <a:pt x="40" y="10"/>
                  </a:cubicBezTo>
                  <a:cubicBezTo>
                    <a:pt x="33" y="3"/>
                    <a:pt x="27"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42"/>
            <p:cNvSpPr/>
            <p:nvPr/>
          </p:nvSpPr>
          <p:spPr>
            <a:xfrm>
              <a:off x="1221425" y="1936625"/>
              <a:ext cx="20450" cy="17375"/>
            </a:xfrm>
            <a:custGeom>
              <a:avLst/>
              <a:gdLst/>
              <a:ahLst/>
              <a:cxnLst/>
              <a:rect l="l" t="t" r="r" b="b"/>
              <a:pathLst>
                <a:path w="818" h="695" extrusionOk="0">
                  <a:moveTo>
                    <a:pt x="50" y="0"/>
                  </a:moveTo>
                  <a:cubicBezTo>
                    <a:pt x="27" y="0"/>
                    <a:pt x="0" y="34"/>
                    <a:pt x="19" y="52"/>
                  </a:cubicBezTo>
                  <a:cubicBezTo>
                    <a:pt x="133" y="166"/>
                    <a:pt x="224" y="280"/>
                    <a:pt x="316" y="372"/>
                  </a:cubicBezTo>
                  <a:cubicBezTo>
                    <a:pt x="430" y="486"/>
                    <a:pt x="521" y="577"/>
                    <a:pt x="635" y="668"/>
                  </a:cubicBezTo>
                  <a:cubicBezTo>
                    <a:pt x="661" y="682"/>
                    <a:pt x="688" y="695"/>
                    <a:pt x="714" y="695"/>
                  </a:cubicBezTo>
                  <a:cubicBezTo>
                    <a:pt x="733" y="695"/>
                    <a:pt x="753" y="688"/>
                    <a:pt x="772" y="668"/>
                  </a:cubicBezTo>
                  <a:cubicBezTo>
                    <a:pt x="795" y="646"/>
                    <a:pt x="818" y="577"/>
                    <a:pt x="772" y="554"/>
                  </a:cubicBezTo>
                  <a:cubicBezTo>
                    <a:pt x="658" y="463"/>
                    <a:pt x="521" y="372"/>
                    <a:pt x="407" y="280"/>
                  </a:cubicBezTo>
                  <a:cubicBezTo>
                    <a:pt x="293" y="212"/>
                    <a:pt x="179" y="121"/>
                    <a:pt x="64" y="6"/>
                  </a:cubicBezTo>
                  <a:cubicBezTo>
                    <a:pt x="60" y="2"/>
                    <a:pt x="55"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42"/>
            <p:cNvSpPr/>
            <p:nvPr/>
          </p:nvSpPr>
          <p:spPr>
            <a:xfrm>
              <a:off x="1023300" y="1658600"/>
              <a:ext cx="18750" cy="14150"/>
            </a:xfrm>
            <a:custGeom>
              <a:avLst/>
              <a:gdLst/>
              <a:ahLst/>
              <a:cxnLst/>
              <a:rect l="l" t="t" r="r" b="b"/>
              <a:pathLst>
                <a:path w="750" h="566" extrusionOk="0">
                  <a:moveTo>
                    <a:pt x="92" y="0"/>
                  </a:moveTo>
                  <a:cubicBezTo>
                    <a:pt x="75" y="0"/>
                    <a:pt x="58" y="12"/>
                    <a:pt x="46" y="34"/>
                  </a:cubicBezTo>
                  <a:cubicBezTo>
                    <a:pt x="1" y="57"/>
                    <a:pt x="1" y="103"/>
                    <a:pt x="46" y="126"/>
                  </a:cubicBezTo>
                  <a:cubicBezTo>
                    <a:pt x="252" y="285"/>
                    <a:pt x="457" y="445"/>
                    <a:pt x="708" y="559"/>
                  </a:cubicBezTo>
                  <a:cubicBezTo>
                    <a:pt x="713" y="564"/>
                    <a:pt x="717" y="566"/>
                    <a:pt x="721" y="566"/>
                  </a:cubicBezTo>
                  <a:cubicBezTo>
                    <a:pt x="738" y="566"/>
                    <a:pt x="749" y="532"/>
                    <a:pt x="731" y="514"/>
                  </a:cubicBezTo>
                  <a:cubicBezTo>
                    <a:pt x="503" y="377"/>
                    <a:pt x="297" y="217"/>
                    <a:pt x="138" y="34"/>
                  </a:cubicBezTo>
                  <a:cubicBezTo>
                    <a:pt x="126" y="12"/>
                    <a:pt x="109"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42"/>
            <p:cNvSpPr/>
            <p:nvPr/>
          </p:nvSpPr>
          <p:spPr>
            <a:xfrm>
              <a:off x="1011900" y="1707375"/>
              <a:ext cx="21125" cy="4600"/>
            </a:xfrm>
            <a:custGeom>
              <a:avLst/>
              <a:gdLst/>
              <a:ahLst/>
              <a:cxnLst/>
              <a:rect l="l" t="t" r="r" b="b"/>
              <a:pathLst>
                <a:path w="845" h="184" extrusionOk="0">
                  <a:moveTo>
                    <a:pt x="91" y="1"/>
                  </a:moveTo>
                  <a:cubicBezTo>
                    <a:pt x="23" y="24"/>
                    <a:pt x="0" y="115"/>
                    <a:pt x="69" y="138"/>
                  </a:cubicBezTo>
                  <a:cubicBezTo>
                    <a:pt x="137" y="160"/>
                    <a:pt x="206" y="160"/>
                    <a:pt x="274" y="160"/>
                  </a:cubicBezTo>
                  <a:lnTo>
                    <a:pt x="457" y="160"/>
                  </a:lnTo>
                  <a:cubicBezTo>
                    <a:pt x="571" y="160"/>
                    <a:pt x="685" y="160"/>
                    <a:pt x="822" y="183"/>
                  </a:cubicBezTo>
                  <a:cubicBezTo>
                    <a:pt x="845" y="183"/>
                    <a:pt x="845" y="115"/>
                    <a:pt x="822" y="115"/>
                  </a:cubicBezTo>
                  <a:cubicBezTo>
                    <a:pt x="685" y="115"/>
                    <a:pt x="571" y="92"/>
                    <a:pt x="457" y="46"/>
                  </a:cubicBezTo>
                  <a:cubicBezTo>
                    <a:pt x="388" y="46"/>
                    <a:pt x="342" y="24"/>
                    <a:pt x="274" y="24"/>
                  </a:cubicBezTo>
                  <a:cubicBezTo>
                    <a:pt x="228" y="24"/>
                    <a:pt x="160"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42"/>
            <p:cNvSpPr/>
            <p:nvPr/>
          </p:nvSpPr>
          <p:spPr>
            <a:xfrm>
              <a:off x="1015325" y="1754175"/>
              <a:ext cx="18850" cy="3450"/>
            </a:xfrm>
            <a:custGeom>
              <a:avLst/>
              <a:gdLst/>
              <a:ahLst/>
              <a:cxnLst/>
              <a:rect l="l" t="t" r="r" b="b"/>
              <a:pathLst>
                <a:path w="754" h="138" extrusionOk="0">
                  <a:moveTo>
                    <a:pt x="69" y="0"/>
                  </a:moveTo>
                  <a:cubicBezTo>
                    <a:pt x="0" y="0"/>
                    <a:pt x="0" y="92"/>
                    <a:pt x="69" y="114"/>
                  </a:cubicBezTo>
                  <a:cubicBezTo>
                    <a:pt x="114" y="114"/>
                    <a:pt x="183" y="137"/>
                    <a:pt x="228" y="137"/>
                  </a:cubicBezTo>
                  <a:lnTo>
                    <a:pt x="388" y="137"/>
                  </a:lnTo>
                  <a:cubicBezTo>
                    <a:pt x="502" y="137"/>
                    <a:pt x="616" y="137"/>
                    <a:pt x="708" y="114"/>
                  </a:cubicBezTo>
                  <a:cubicBezTo>
                    <a:pt x="753" y="114"/>
                    <a:pt x="730" y="46"/>
                    <a:pt x="708" y="46"/>
                  </a:cubicBezTo>
                  <a:cubicBezTo>
                    <a:pt x="594" y="46"/>
                    <a:pt x="502" y="46"/>
                    <a:pt x="388" y="23"/>
                  </a:cubicBezTo>
                  <a:lnTo>
                    <a:pt x="228" y="23"/>
                  </a:lnTo>
                  <a:cubicBezTo>
                    <a:pt x="183" y="0"/>
                    <a:pt x="137"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42"/>
            <p:cNvSpPr/>
            <p:nvPr/>
          </p:nvSpPr>
          <p:spPr>
            <a:xfrm>
              <a:off x="1013600" y="1797275"/>
              <a:ext cx="20575" cy="3725"/>
            </a:xfrm>
            <a:custGeom>
              <a:avLst/>
              <a:gdLst/>
              <a:ahLst/>
              <a:cxnLst/>
              <a:rect l="l" t="t" r="r" b="b"/>
              <a:pathLst>
                <a:path w="823" h="149" extrusionOk="0">
                  <a:moveTo>
                    <a:pt x="143" y="1"/>
                  </a:moveTo>
                  <a:cubicBezTo>
                    <a:pt x="125" y="1"/>
                    <a:pt x="107" y="3"/>
                    <a:pt x="92" y="11"/>
                  </a:cubicBezTo>
                  <a:cubicBezTo>
                    <a:pt x="23" y="11"/>
                    <a:pt x="1" y="102"/>
                    <a:pt x="69" y="125"/>
                  </a:cubicBezTo>
                  <a:cubicBezTo>
                    <a:pt x="138" y="148"/>
                    <a:pt x="206" y="148"/>
                    <a:pt x="252" y="148"/>
                  </a:cubicBezTo>
                  <a:lnTo>
                    <a:pt x="434" y="148"/>
                  </a:lnTo>
                  <a:cubicBezTo>
                    <a:pt x="548" y="148"/>
                    <a:pt x="663" y="125"/>
                    <a:pt x="777" y="102"/>
                  </a:cubicBezTo>
                  <a:cubicBezTo>
                    <a:pt x="822" y="102"/>
                    <a:pt x="822" y="34"/>
                    <a:pt x="777" y="34"/>
                  </a:cubicBezTo>
                  <a:lnTo>
                    <a:pt x="434" y="34"/>
                  </a:lnTo>
                  <a:cubicBezTo>
                    <a:pt x="366" y="34"/>
                    <a:pt x="320" y="11"/>
                    <a:pt x="252" y="11"/>
                  </a:cubicBezTo>
                  <a:cubicBezTo>
                    <a:pt x="221" y="11"/>
                    <a:pt x="18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42"/>
            <p:cNvSpPr/>
            <p:nvPr/>
          </p:nvSpPr>
          <p:spPr>
            <a:xfrm>
              <a:off x="1013600" y="1843200"/>
              <a:ext cx="21150" cy="4425"/>
            </a:xfrm>
            <a:custGeom>
              <a:avLst/>
              <a:gdLst/>
              <a:ahLst/>
              <a:cxnLst/>
              <a:rect l="l" t="t" r="r" b="b"/>
              <a:pathLst>
                <a:path w="846" h="177" extrusionOk="0">
                  <a:moveTo>
                    <a:pt x="822" y="0"/>
                  </a:moveTo>
                  <a:cubicBezTo>
                    <a:pt x="708" y="0"/>
                    <a:pt x="571" y="23"/>
                    <a:pt x="457" y="23"/>
                  </a:cubicBezTo>
                  <a:cubicBezTo>
                    <a:pt x="434" y="31"/>
                    <a:pt x="414" y="33"/>
                    <a:pt x="395" y="33"/>
                  </a:cubicBezTo>
                  <a:cubicBezTo>
                    <a:pt x="356" y="33"/>
                    <a:pt x="320" y="23"/>
                    <a:pt x="274" y="23"/>
                  </a:cubicBezTo>
                  <a:cubicBezTo>
                    <a:pt x="229" y="23"/>
                    <a:pt x="183" y="13"/>
                    <a:pt x="138" y="13"/>
                  </a:cubicBezTo>
                  <a:cubicBezTo>
                    <a:pt x="115" y="13"/>
                    <a:pt x="92" y="15"/>
                    <a:pt x="69" y="23"/>
                  </a:cubicBezTo>
                  <a:cubicBezTo>
                    <a:pt x="1" y="46"/>
                    <a:pt x="1" y="137"/>
                    <a:pt x="69" y="160"/>
                  </a:cubicBezTo>
                  <a:cubicBezTo>
                    <a:pt x="103" y="171"/>
                    <a:pt x="138" y="177"/>
                    <a:pt x="172" y="177"/>
                  </a:cubicBezTo>
                  <a:cubicBezTo>
                    <a:pt x="206" y="177"/>
                    <a:pt x="240" y="171"/>
                    <a:pt x="274" y="160"/>
                  </a:cubicBezTo>
                  <a:cubicBezTo>
                    <a:pt x="343" y="160"/>
                    <a:pt x="411" y="137"/>
                    <a:pt x="480" y="137"/>
                  </a:cubicBezTo>
                  <a:cubicBezTo>
                    <a:pt x="594" y="114"/>
                    <a:pt x="731" y="69"/>
                    <a:pt x="845" y="23"/>
                  </a:cubicBezTo>
                  <a:cubicBezTo>
                    <a:pt x="845" y="0"/>
                    <a:pt x="845"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42"/>
            <p:cNvSpPr/>
            <p:nvPr/>
          </p:nvSpPr>
          <p:spPr>
            <a:xfrm>
              <a:off x="1015875" y="1887050"/>
              <a:ext cx="22125" cy="6375"/>
            </a:xfrm>
            <a:custGeom>
              <a:avLst/>
              <a:gdLst/>
              <a:ahLst/>
              <a:cxnLst/>
              <a:rect l="l" t="t" r="r" b="b"/>
              <a:pathLst>
                <a:path w="885" h="255" extrusionOk="0">
                  <a:moveTo>
                    <a:pt x="800" y="1"/>
                  </a:moveTo>
                  <a:cubicBezTo>
                    <a:pt x="793" y="1"/>
                    <a:pt x="785" y="2"/>
                    <a:pt x="777" y="4"/>
                  </a:cubicBezTo>
                  <a:cubicBezTo>
                    <a:pt x="663" y="26"/>
                    <a:pt x="549" y="72"/>
                    <a:pt x="435" y="72"/>
                  </a:cubicBezTo>
                  <a:cubicBezTo>
                    <a:pt x="298" y="95"/>
                    <a:pt x="183" y="72"/>
                    <a:pt x="69" y="118"/>
                  </a:cubicBezTo>
                  <a:cubicBezTo>
                    <a:pt x="24" y="118"/>
                    <a:pt x="1" y="163"/>
                    <a:pt x="1" y="186"/>
                  </a:cubicBezTo>
                  <a:cubicBezTo>
                    <a:pt x="24" y="232"/>
                    <a:pt x="47" y="255"/>
                    <a:pt x="92" y="255"/>
                  </a:cubicBezTo>
                  <a:cubicBezTo>
                    <a:pt x="161" y="255"/>
                    <a:pt x="229" y="255"/>
                    <a:pt x="275" y="232"/>
                  </a:cubicBezTo>
                  <a:cubicBezTo>
                    <a:pt x="343" y="232"/>
                    <a:pt x="389" y="209"/>
                    <a:pt x="457" y="186"/>
                  </a:cubicBezTo>
                  <a:cubicBezTo>
                    <a:pt x="572" y="163"/>
                    <a:pt x="708" y="141"/>
                    <a:pt x="823" y="118"/>
                  </a:cubicBezTo>
                  <a:cubicBezTo>
                    <a:pt x="885" y="97"/>
                    <a:pt x="872" y="1"/>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42"/>
            <p:cNvSpPr/>
            <p:nvPr/>
          </p:nvSpPr>
          <p:spPr>
            <a:xfrm>
              <a:off x="1022150" y="1940775"/>
              <a:ext cx="20575" cy="9725"/>
            </a:xfrm>
            <a:custGeom>
              <a:avLst/>
              <a:gdLst/>
              <a:ahLst/>
              <a:cxnLst/>
              <a:rect l="l" t="t" r="r" b="b"/>
              <a:pathLst>
                <a:path w="823" h="389" extrusionOk="0">
                  <a:moveTo>
                    <a:pt x="709" y="0"/>
                  </a:moveTo>
                  <a:cubicBezTo>
                    <a:pt x="686" y="23"/>
                    <a:pt x="663" y="23"/>
                    <a:pt x="617" y="46"/>
                  </a:cubicBezTo>
                  <a:cubicBezTo>
                    <a:pt x="572" y="69"/>
                    <a:pt x="503" y="92"/>
                    <a:pt x="435" y="114"/>
                  </a:cubicBezTo>
                  <a:cubicBezTo>
                    <a:pt x="321" y="160"/>
                    <a:pt x="184" y="206"/>
                    <a:pt x="69" y="251"/>
                  </a:cubicBezTo>
                  <a:cubicBezTo>
                    <a:pt x="1" y="297"/>
                    <a:pt x="47" y="388"/>
                    <a:pt x="115" y="388"/>
                  </a:cubicBezTo>
                  <a:cubicBezTo>
                    <a:pt x="252" y="343"/>
                    <a:pt x="389" y="297"/>
                    <a:pt x="503" y="228"/>
                  </a:cubicBezTo>
                  <a:cubicBezTo>
                    <a:pt x="572" y="206"/>
                    <a:pt x="617" y="183"/>
                    <a:pt x="686" y="137"/>
                  </a:cubicBezTo>
                  <a:cubicBezTo>
                    <a:pt x="709" y="114"/>
                    <a:pt x="777" y="92"/>
                    <a:pt x="800" y="46"/>
                  </a:cubicBezTo>
                  <a:cubicBezTo>
                    <a:pt x="800" y="23"/>
                    <a:pt x="800" y="23"/>
                    <a:pt x="823" y="23"/>
                  </a:cubicBezTo>
                  <a:cubicBezTo>
                    <a:pt x="823" y="0"/>
                    <a:pt x="823" y="0"/>
                    <a:pt x="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4" name="Google Shape;1654;p42"/>
          <p:cNvSpPr/>
          <p:nvPr/>
        </p:nvSpPr>
        <p:spPr>
          <a:xfrm>
            <a:off x="6107925" y="7787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42"/>
          <p:cNvSpPr/>
          <p:nvPr/>
        </p:nvSpPr>
        <p:spPr>
          <a:xfrm>
            <a:off x="2035200" y="44396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6" name="Google Shape;1656;p42"/>
          <p:cNvGrpSpPr/>
          <p:nvPr/>
        </p:nvGrpSpPr>
        <p:grpSpPr>
          <a:xfrm flipH="1">
            <a:off x="7697539" y="4060013"/>
            <a:ext cx="1626587" cy="1815964"/>
            <a:chOff x="5605475" y="3306175"/>
            <a:chExt cx="598450" cy="668125"/>
          </a:xfrm>
        </p:grpSpPr>
        <p:sp>
          <p:nvSpPr>
            <p:cNvPr id="1657" name="Google Shape;1657;p42"/>
            <p:cNvSpPr/>
            <p:nvPr/>
          </p:nvSpPr>
          <p:spPr>
            <a:xfrm>
              <a:off x="5605475" y="3306175"/>
              <a:ext cx="598450" cy="668125"/>
            </a:xfrm>
            <a:custGeom>
              <a:avLst/>
              <a:gdLst/>
              <a:ahLst/>
              <a:cxnLst/>
              <a:rect l="l" t="t" r="r" b="b"/>
              <a:pathLst>
                <a:path w="23938" h="26725" extrusionOk="0">
                  <a:moveTo>
                    <a:pt x="17462" y="941"/>
                  </a:moveTo>
                  <a:cubicBezTo>
                    <a:pt x="17461" y="949"/>
                    <a:pt x="17459" y="958"/>
                    <a:pt x="17457" y="966"/>
                  </a:cubicBezTo>
                  <a:lnTo>
                    <a:pt x="17457" y="966"/>
                  </a:lnTo>
                  <a:cubicBezTo>
                    <a:pt x="17459" y="965"/>
                    <a:pt x="17460" y="965"/>
                    <a:pt x="17462" y="964"/>
                  </a:cubicBezTo>
                  <a:lnTo>
                    <a:pt x="17462" y="941"/>
                  </a:lnTo>
                  <a:close/>
                  <a:moveTo>
                    <a:pt x="15773" y="279"/>
                  </a:moveTo>
                  <a:cubicBezTo>
                    <a:pt x="15819" y="325"/>
                    <a:pt x="15887" y="347"/>
                    <a:pt x="15910" y="393"/>
                  </a:cubicBezTo>
                  <a:cubicBezTo>
                    <a:pt x="16184" y="690"/>
                    <a:pt x="16458" y="1009"/>
                    <a:pt x="16663" y="1375"/>
                  </a:cubicBezTo>
                  <a:cubicBezTo>
                    <a:pt x="16823" y="1671"/>
                    <a:pt x="16823" y="1945"/>
                    <a:pt x="16686" y="2242"/>
                  </a:cubicBezTo>
                  <a:cubicBezTo>
                    <a:pt x="16610" y="2432"/>
                    <a:pt x="16502" y="2527"/>
                    <a:pt x="16323" y="2527"/>
                  </a:cubicBezTo>
                  <a:cubicBezTo>
                    <a:pt x="16291" y="2527"/>
                    <a:pt x="16258" y="2524"/>
                    <a:pt x="16221" y="2518"/>
                  </a:cubicBezTo>
                  <a:lnTo>
                    <a:pt x="16221" y="2518"/>
                  </a:lnTo>
                  <a:cubicBezTo>
                    <a:pt x="16066" y="2137"/>
                    <a:pt x="15953" y="1757"/>
                    <a:pt x="15773" y="1420"/>
                  </a:cubicBezTo>
                  <a:cubicBezTo>
                    <a:pt x="15568" y="1032"/>
                    <a:pt x="15522" y="667"/>
                    <a:pt x="15773" y="279"/>
                  </a:cubicBezTo>
                  <a:close/>
                  <a:moveTo>
                    <a:pt x="14860" y="1417"/>
                  </a:moveTo>
                  <a:cubicBezTo>
                    <a:pt x="14910" y="1417"/>
                    <a:pt x="14958" y="1430"/>
                    <a:pt x="14997" y="1443"/>
                  </a:cubicBezTo>
                  <a:cubicBezTo>
                    <a:pt x="15408" y="1557"/>
                    <a:pt x="15842" y="2151"/>
                    <a:pt x="15819" y="2630"/>
                  </a:cubicBezTo>
                  <a:cubicBezTo>
                    <a:pt x="15690" y="2614"/>
                    <a:pt x="15549" y="2598"/>
                    <a:pt x="15413" y="2598"/>
                  </a:cubicBezTo>
                  <a:cubicBezTo>
                    <a:pt x="15357" y="2598"/>
                    <a:pt x="15302" y="2600"/>
                    <a:pt x="15248" y="2607"/>
                  </a:cubicBezTo>
                  <a:cubicBezTo>
                    <a:pt x="15227" y="2609"/>
                    <a:pt x="15207" y="2610"/>
                    <a:pt x="15187" y="2610"/>
                  </a:cubicBezTo>
                  <a:cubicBezTo>
                    <a:pt x="14977" y="2610"/>
                    <a:pt x="14838" y="2502"/>
                    <a:pt x="14754" y="2285"/>
                  </a:cubicBezTo>
                  <a:lnTo>
                    <a:pt x="14754" y="2285"/>
                  </a:lnTo>
                  <a:cubicBezTo>
                    <a:pt x="14823" y="2265"/>
                    <a:pt x="14925" y="2261"/>
                    <a:pt x="14837" y="2173"/>
                  </a:cubicBezTo>
                  <a:cubicBezTo>
                    <a:pt x="14769" y="2105"/>
                    <a:pt x="14655" y="2082"/>
                    <a:pt x="14609" y="2014"/>
                  </a:cubicBezTo>
                  <a:cubicBezTo>
                    <a:pt x="14518" y="1900"/>
                    <a:pt x="14449" y="1763"/>
                    <a:pt x="14472" y="1648"/>
                  </a:cubicBezTo>
                  <a:cubicBezTo>
                    <a:pt x="14495" y="1557"/>
                    <a:pt x="14655" y="1489"/>
                    <a:pt x="14746" y="1443"/>
                  </a:cubicBezTo>
                  <a:cubicBezTo>
                    <a:pt x="14785" y="1424"/>
                    <a:pt x="14823" y="1417"/>
                    <a:pt x="14860" y="1417"/>
                  </a:cubicBezTo>
                  <a:close/>
                  <a:moveTo>
                    <a:pt x="16221" y="2551"/>
                  </a:moveTo>
                  <a:cubicBezTo>
                    <a:pt x="16231" y="2583"/>
                    <a:pt x="16235" y="2613"/>
                    <a:pt x="16252" y="2630"/>
                  </a:cubicBezTo>
                  <a:lnTo>
                    <a:pt x="16207" y="2630"/>
                  </a:lnTo>
                  <a:cubicBezTo>
                    <a:pt x="16207" y="2611"/>
                    <a:pt x="16207" y="2575"/>
                    <a:pt x="16221" y="2551"/>
                  </a:cubicBezTo>
                  <a:close/>
                  <a:moveTo>
                    <a:pt x="17791" y="2988"/>
                  </a:moveTo>
                  <a:cubicBezTo>
                    <a:pt x="18396" y="2988"/>
                    <a:pt x="18726" y="3225"/>
                    <a:pt x="18991" y="3771"/>
                  </a:cubicBezTo>
                  <a:cubicBezTo>
                    <a:pt x="18877" y="3703"/>
                    <a:pt x="18809" y="3680"/>
                    <a:pt x="18786" y="3611"/>
                  </a:cubicBezTo>
                  <a:cubicBezTo>
                    <a:pt x="18626" y="3338"/>
                    <a:pt x="18352" y="3338"/>
                    <a:pt x="18078" y="3338"/>
                  </a:cubicBezTo>
                  <a:cubicBezTo>
                    <a:pt x="17782" y="3360"/>
                    <a:pt x="17485" y="3383"/>
                    <a:pt x="17188" y="3406"/>
                  </a:cubicBezTo>
                  <a:cubicBezTo>
                    <a:pt x="17168" y="3408"/>
                    <a:pt x="17148" y="3409"/>
                    <a:pt x="17129" y="3409"/>
                  </a:cubicBezTo>
                  <a:cubicBezTo>
                    <a:pt x="16956" y="3409"/>
                    <a:pt x="16837" y="3317"/>
                    <a:pt x="16755" y="3132"/>
                  </a:cubicBezTo>
                  <a:cubicBezTo>
                    <a:pt x="17173" y="3038"/>
                    <a:pt x="17511" y="2988"/>
                    <a:pt x="17791" y="2988"/>
                  </a:cubicBezTo>
                  <a:close/>
                  <a:moveTo>
                    <a:pt x="5275" y="1274"/>
                  </a:moveTo>
                  <a:cubicBezTo>
                    <a:pt x="5336" y="1274"/>
                    <a:pt x="5388" y="1315"/>
                    <a:pt x="5456" y="1397"/>
                  </a:cubicBezTo>
                  <a:cubicBezTo>
                    <a:pt x="5639" y="1694"/>
                    <a:pt x="5593" y="1991"/>
                    <a:pt x="5662" y="2333"/>
                  </a:cubicBezTo>
                  <a:cubicBezTo>
                    <a:pt x="5593" y="2813"/>
                    <a:pt x="5502" y="3292"/>
                    <a:pt x="5410" y="3794"/>
                  </a:cubicBezTo>
                  <a:cubicBezTo>
                    <a:pt x="5410" y="3840"/>
                    <a:pt x="5388" y="3908"/>
                    <a:pt x="5342" y="3931"/>
                  </a:cubicBezTo>
                  <a:cubicBezTo>
                    <a:pt x="5273" y="3999"/>
                    <a:pt x="5182" y="4068"/>
                    <a:pt x="5114" y="4068"/>
                  </a:cubicBezTo>
                  <a:cubicBezTo>
                    <a:pt x="5045" y="4045"/>
                    <a:pt x="4931" y="3954"/>
                    <a:pt x="4885" y="3885"/>
                  </a:cubicBezTo>
                  <a:cubicBezTo>
                    <a:pt x="4817" y="3748"/>
                    <a:pt x="4771" y="3611"/>
                    <a:pt x="4726" y="3475"/>
                  </a:cubicBezTo>
                  <a:cubicBezTo>
                    <a:pt x="4612" y="3201"/>
                    <a:pt x="4475" y="2950"/>
                    <a:pt x="4360" y="2676"/>
                  </a:cubicBezTo>
                  <a:cubicBezTo>
                    <a:pt x="4292" y="2539"/>
                    <a:pt x="4315" y="2447"/>
                    <a:pt x="4429" y="2310"/>
                  </a:cubicBezTo>
                  <a:cubicBezTo>
                    <a:pt x="4543" y="2196"/>
                    <a:pt x="4612" y="2037"/>
                    <a:pt x="4680" y="1877"/>
                  </a:cubicBezTo>
                  <a:cubicBezTo>
                    <a:pt x="4771" y="1626"/>
                    <a:pt x="4931" y="1466"/>
                    <a:pt x="5137" y="1329"/>
                  </a:cubicBezTo>
                  <a:cubicBezTo>
                    <a:pt x="5191" y="1292"/>
                    <a:pt x="5235" y="1274"/>
                    <a:pt x="5275" y="1274"/>
                  </a:cubicBezTo>
                  <a:close/>
                  <a:moveTo>
                    <a:pt x="15709" y="2740"/>
                  </a:moveTo>
                  <a:cubicBezTo>
                    <a:pt x="15827" y="2740"/>
                    <a:pt x="15930" y="2815"/>
                    <a:pt x="15910" y="2995"/>
                  </a:cubicBezTo>
                  <a:cubicBezTo>
                    <a:pt x="15727" y="3018"/>
                    <a:pt x="15522" y="3018"/>
                    <a:pt x="15454" y="3246"/>
                  </a:cubicBezTo>
                  <a:cubicBezTo>
                    <a:pt x="15556" y="3201"/>
                    <a:pt x="15665" y="3166"/>
                    <a:pt x="15779" y="3166"/>
                  </a:cubicBezTo>
                  <a:cubicBezTo>
                    <a:pt x="15893" y="3166"/>
                    <a:pt x="16013" y="3201"/>
                    <a:pt x="16138" y="3292"/>
                  </a:cubicBezTo>
                  <a:cubicBezTo>
                    <a:pt x="15750" y="3589"/>
                    <a:pt x="15522" y="4091"/>
                    <a:pt x="14906" y="4091"/>
                  </a:cubicBezTo>
                  <a:cubicBezTo>
                    <a:pt x="15043" y="3817"/>
                    <a:pt x="15180" y="3589"/>
                    <a:pt x="15294" y="3360"/>
                  </a:cubicBezTo>
                  <a:lnTo>
                    <a:pt x="15248" y="3315"/>
                  </a:lnTo>
                  <a:cubicBezTo>
                    <a:pt x="15157" y="3338"/>
                    <a:pt x="15020" y="3338"/>
                    <a:pt x="14974" y="3406"/>
                  </a:cubicBezTo>
                  <a:cubicBezTo>
                    <a:pt x="14860" y="3543"/>
                    <a:pt x="14814" y="3726"/>
                    <a:pt x="14723" y="3954"/>
                  </a:cubicBezTo>
                  <a:cubicBezTo>
                    <a:pt x="14678" y="3954"/>
                    <a:pt x="14563" y="3999"/>
                    <a:pt x="14449" y="4022"/>
                  </a:cubicBezTo>
                  <a:cubicBezTo>
                    <a:pt x="14244" y="3611"/>
                    <a:pt x="14404" y="3041"/>
                    <a:pt x="14814" y="2904"/>
                  </a:cubicBezTo>
                  <a:cubicBezTo>
                    <a:pt x="15088" y="2790"/>
                    <a:pt x="15385" y="2767"/>
                    <a:pt x="15659" y="2744"/>
                  </a:cubicBezTo>
                  <a:cubicBezTo>
                    <a:pt x="15676" y="2741"/>
                    <a:pt x="15692" y="2740"/>
                    <a:pt x="15709" y="2740"/>
                  </a:cubicBezTo>
                  <a:close/>
                  <a:moveTo>
                    <a:pt x="17892" y="3491"/>
                  </a:moveTo>
                  <a:cubicBezTo>
                    <a:pt x="17932" y="3491"/>
                    <a:pt x="17971" y="3493"/>
                    <a:pt x="18010" y="3497"/>
                  </a:cubicBezTo>
                  <a:cubicBezTo>
                    <a:pt x="18193" y="3497"/>
                    <a:pt x="18375" y="3566"/>
                    <a:pt x="18535" y="3634"/>
                  </a:cubicBezTo>
                  <a:cubicBezTo>
                    <a:pt x="18695" y="3726"/>
                    <a:pt x="18832" y="3885"/>
                    <a:pt x="19014" y="3999"/>
                  </a:cubicBezTo>
                  <a:cubicBezTo>
                    <a:pt x="18847" y="4133"/>
                    <a:pt x="18656" y="4218"/>
                    <a:pt x="18440" y="4218"/>
                  </a:cubicBezTo>
                  <a:cubicBezTo>
                    <a:pt x="18361" y="4218"/>
                    <a:pt x="18278" y="4207"/>
                    <a:pt x="18193" y="4182"/>
                  </a:cubicBezTo>
                  <a:cubicBezTo>
                    <a:pt x="17850" y="4068"/>
                    <a:pt x="17462" y="3999"/>
                    <a:pt x="17302" y="3543"/>
                  </a:cubicBezTo>
                  <a:cubicBezTo>
                    <a:pt x="17542" y="3525"/>
                    <a:pt x="17723" y="3491"/>
                    <a:pt x="17892" y="3491"/>
                  </a:cubicBezTo>
                  <a:close/>
                  <a:moveTo>
                    <a:pt x="7548" y="4476"/>
                  </a:moveTo>
                  <a:cubicBezTo>
                    <a:pt x="7611" y="4476"/>
                    <a:pt x="7674" y="4477"/>
                    <a:pt x="7739" y="4479"/>
                  </a:cubicBezTo>
                  <a:cubicBezTo>
                    <a:pt x="7647" y="4661"/>
                    <a:pt x="7556" y="4798"/>
                    <a:pt x="7488" y="4935"/>
                  </a:cubicBezTo>
                  <a:cubicBezTo>
                    <a:pt x="7271" y="5289"/>
                    <a:pt x="6987" y="5525"/>
                    <a:pt x="6591" y="5525"/>
                  </a:cubicBezTo>
                  <a:cubicBezTo>
                    <a:pt x="6528" y="5525"/>
                    <a:pt x="6461" y="5519"/>
                    <a:pt x="6392" y="5506"/>
                  </a:cubicBezTo>
                  <a:cubicBezTo>
                    <a:pt x="6209" y="5460"/>
                    <a:pt x="6004" y="5460"/>
                    <a:pt x="5821" y="5392"/>
                  </a:cubicBezTo>
                  <a:cubicBezTo>
                    <a:pt x="5753" y="5392"/>
                    <a:pt x="5684" y="5301"/>
                    <a:pt x="5662" y="5232"/>
                  </a:cubicBezTo>
                  <a:cubicBezTo>
                    <a:pt x="5616" y="5141"/>
                    <a:pt x="5616" y="5049"/>
                    <a:pt x="5593" y="4935"/>
                  </a:cubicBezTo>
                  <a:cubicBezTo>
                    <a:pt x="6202" y="4600"/>
                    <a:pt x="6829" y="4476"/>
                    <a:pt x="7548" y="4476"/>
                  </a:cubicBezTo>
                  <a:close/>
                  <a:moveTo>
                    <a:pt x="7877" y="5503"/>
                  </a:moveTo>
                  <a:cubicBezTo>
                    <a:pt x="7919" y="5503"/>
                    <a:pt x="7921" y="5535"/>
                    <a:pt x="7921" y="5628"/>
                  </a:cubicBezTo>
                  <a:lnTo>
                    <a:pt x="7921" y="5628"/>
                  </a:lnTo>
                  <a:cubicBezTo>
                    <a:pt x="7865" y="5592"/>
                    <a:pt x="7822" y="5569"/>
                    <a:pt x="7761" y="5529"/>
                  </a:cubicBezTo>
                  <a:cubicBezTo>
                    <a:pt x="7817" y="5513"/>
                    <a:pt x="7853" y="5503"/>
                    <a:pt x="7877" y="5503"/>
                  </a:cubicBezTo>
                  <a:close/>
                  <a:moveTo>
                    <a:pt x="7510" y="5460"/>
                  </a:moveTo>
                  <a:cubicBezTo>
                    <a:pt x="7533" y="5620"/>
                    <a:pt x="7556" y="5803"/>
                    <a:pt x="7602" y="5962"/>
                  </a:cubicBezTo>
                  <a:cubicBezTo>
                    <a:pt x="7623" y="6093"/>
                    <a:pt x="7666" y="6244"/>
                    <a:pt x="7709" y="6376"/>
                  </a:cubicBezTo>
                  <a:lnTo>
                    <a:pt x="7709" y="6376"/>
                  </a:lnTo>
                  <a:cubicBezTo>
                    <a:pt x="7422" y="6179"/>
                    <a:pt x="7134" y="6001"/>
                    <a:pt x="6803" y="5780"/>
                  </a:cubicBezTo>
                  <a:cubicBezTo>
                    <a:pt x="7077" y="5643"/>
                    <a:pt x="7305" y="5552"/>
                    <a:pt x="7510" y="5460"/>
                  </a:cubicBezTo>
                  <a:close/>
                  <a:moveTo>
                    <a:pt x="7741" y="6410"/>
                  </a:moveTo>
                  <a:cubicBezTo>
                    <a:pt x="7771" y="6428"/>
                    <a:pt x="7789" y="6446"/>
                    <a:pt x="7807" y="6465"/>
                  </a:cubicBezTo>
                  <a:cubicBezTo>
                    <a:pt x="7784" y="6487"/>
                    <a:pt x="7784" y="6487"/>
                    <a:pt x="7784" y="6487"/>
                  </a:cubicBezTo>
                  <a:cubicBezTo>
                    <a:pt x="7765" y="6469"/>
                    <a:pt x="7747" y="6434"/>
                    <a:pt x="7741" y="6410"/>
                  </a:cubicBezTo>
                  <a:close/>
                  <a:moveTo>
                    <a:pt x="7967" y="6373"/>
                  </a:moveTo>
                  <a:lnTo>
                    <a:pt x="7967" y="6373"/>
                  </a:lnTo>
                  <a:cubicBezTo>
                    <a:pt x="8127" y="6419"/>
                    <a:pt x="8286" y="6442"/>
                    <a:pt x="8423" y="6487"/>
                  </a:cubicBezTo>
                  <a:cubicBezTo>
                    <a:pt x="8343" y="6487"/>
                    <a:pt x="8258" y="6516"/>
                    <a:pt x="8178" y="6516"/>
                  </a:cubicBezTo>
                  <a:cubicBezTo>
                    <a:pt x="8098" y="6516"/>
                    <a:pt x="8024" y="6487"/>
                    <a:pt x="7967" y="6373"/>
                  </a:cubicBezTo>
                  <a:close/>
                  <a:moveTo>
                    <a:pt x="12744" y="5732"/>
                  </a:moveTo>
                  <a:cubicBezTo>
                    <a:pt x="13244" y="5732"/>
                    <a:pt x="13953" y="6348"/>
                    <a:pt x="14130" y="6921"/>
                  </a:cubicBezTo>
                  <a:cubicBezTo>
                    <a:pt x="14056" y="6984"/>
                    <a:pt x="13983" y="7013"/>
                    <a:pt x="13912" y="7013"/>
                  </a:cubicBezTo>
                  <a:cubicBezTo>
                    <a:pt x="13828" y="7013"/>
                    <a:pt x="13747" y="6972"/>
                    <a:pt x="13673" y="6898"/>
                  </a:cubicBezTo>
                  <a:cubicBezTo>
                    <a:pt x="13399" y="6602"/>
                    <a:pt x="13125" y="6305"/>
                    <a:pt x="12851" y="6008"/>
                  </a:cubicBezTo>
                  <a:cubicBezTo>
                    <a:pt x="12783" y="5940"/>
                    <a:pt x="12760" y="5826"/>
                    <a:pt x="12692" y="5734"/>
                  </a:cubicBezTo>
                  <a:cubicBezTo>
                    <a:pt x="12709" y="5733"/>
                    <a:pt x="12726" y="5732"/>
                    <a:pt x="12744" y="5732"/>
                  </a:cubicBezTo>
                  <a:close/>
                  <a:moveTo>
                    <a:pt x="12864" y="6659"/>
                  </a:moveTo>
                  <a:cubicBezTo>
                    <a:pt x="13004" y="6659"/>
                    <a:pt x="13081" y="6744"/>
                    <a:pt x="13308" y="7035"/>
                  </a:cubicBezTo>
                  <a:cubicBezTo>
                    <a:pt x="13197" y="7047"/>
                    <a:pt x="13115" y="7056"/>
                    <a:pt x="13050" y="7056"/>
                  </a:cubicBezTo>
                  <a:cubicBezTo>
                    <a:pt x="12859" y="7056"/>
                    <a:pt x="12816" y="6982"/>
                    <a:pt x="12646" y="6693"/>
                  </a:cubicBezTo>
                  <a:cubicBezTo>
                    <a:pt x="12739" y="6673"/>
                    <a:pt x="12806" y="6659"/>
                    <a:pt x="12864" y="6659"/>
                  </a:cubicBezTo>
                  <a:close/>
                  <a:moveTo>
                    <a:pt x="5118" y="5001"/>
                  </a:moveTo>
                  <a:cubicBezTo>
                    <a:pt x="5285" y="5001"/>
                    <a:pt x="5346" y="5107"/>
                    <a:pt x="5388" y="5232"/>
                  </a:cubicBezTo>
                  <a:cubicBezTo>
                    <a:pt x="5525" y="5643"/>
                    <a:pt x="5456" y="6031"/>
                    <a:pt x="5296" y="6419"/>
                  </a:cubicBezTo>
                  <a:cubicBezTo>
                    <a:pt x="5091" y="6875"/>
                    <a:pt x="4726" y="7058"/>
                    <a:pt x="4269" y="7127"/>
                  </a:cubicBezTo>
                  <a:cubicBezTo>
                    <a:pt x="4242" y="7129"/>
                    <a:pt x="4216" y="7131"/>
                    <a:pt x="4191" y="7131"/>
                  </a:cubicBezTo>
                  <a:cubicBezTo>
                    <a:pt x="4004" y="7131"/>
                    <a:pt x="3865" y="7051"/>
                    <a:pt x="3744" y="6830"/>
                  </a:cubicBezTo>
                  <a:cubicBezTo>
                    <a:pt x="3835" y="6739"/>
                    <a:pt x="3927" y="6602"/>
                    <a:pt x="4041" y="6487"/>
                  </a:cubicBezTo>
                  <a:cubicBezTo>
                    <a:pt x="4406" y="6145"/>
                    <a:pt x="4680" y="5734"/>
                    <a:pt x="4840" y="5278"/>
                  </a:cubicBezTo>
                  <a:cubicBezTo>
                    <a:pt x="4885" y="5141"/>
                    <a:pt x="4885" y="5027"/>
                    <a:pt x="5068" y="5004"/>
                  </a:cubicBezTo>
                  <a:cubicBezTo>
                    <a:pt x="5086" y="5002"/>
                    <a:pt x="5103" y="5001"/>
                    <a:pt x="5118" y="5001"/>
                  </a:cubicBezTo>
                  <a:close/>
                  <a:moveTo>
                    <a:pt x="6179" y="6564"/>
                  </a:moveTo>
                  <a:cubicBezTo>
                    <a:pt x="6257" y="6564"/>
                    <a:pt x="6367" y="6612"/>
                    <a:pt x="6438" y="6647"/>
                  </a:cubicBezTo>
                  <a:cubicBezTo>
                    <a:pt x="6666" y="6761"/>
                    <a:pt x="6689" y="6990"/>
                    <a:pt x="6689" y="7195"/>
                  </a:cubicBezTo>
                  <a:cubicBezTo>
                    <a:pt x="6705" y="7346"/>
                    <a:pt x="6611" y="7436"/>
                    <a:pt x="6487" y="7436"/>
                  </a:cubicBezTo>
                  <a:cubicBezTo>
                    <a:pt x="6442" y="7436"/>
                    <a:pt x="6394" y="7424"/>
                    <a:pt x="6346" y="7400"/>
                  </a:cubicBezTo>
                  <a:cubicBezTo>
                    <a:pt x="6141" y="7309"/>
                    <a:pt x="6004" y="7149"/>
                    <a:pt x="5958" y="6875"/>
                  </a:cubicBezTo>
                  <a:cubicBezTo>
                    <a:pt x="6004" y="6784"/>
                    <a:pt x="6027" y="6624"/>
                    <a:pt x="6118" y="6579"/>
                  </a:cubicBezTo>
                  <a:cubicBezTo>
                    <a:pt x="6134" y="6568"/>
                    <a:pt x="6155" y="6564"/>
                    <a:pt x="6179" y="6564"/>
                  </a:cubicBezTo>
                  <a:close/>
                  <a:moveTo>
                    <a:pt x="14263" y="7531"/>
                  </a:moveTo>
                  <a:cubicBezTo>
                    <a:pt x="14312" y="7531"/>
                    <a:pt x="14365" y="7554"/>
                    <a:pt x="14426" y="7606"/>
                  </a:cubicBezTo>
                  <a:cubicBezTo>
                    <a:pt x="14205" y="8108"/>
                    <a:pt x="13878" y="8398"/>
                    <a:pt x="13523" y="8398"/>
                  </a:cubicBezTo>
                  <a:cubicBezTo>
                    <a:pt x="13475" y="8398"/>
                    <a:pt x="13426" y="8393"/>
                    <a:pt x="13376" y="8382"/>
                  </a:cubicBezTo>
                  <a:cubicBezTo>
                    <a:pt x="13422" y="8268"/>
                    <a:pt x="13422" y="8131"/>
                    <a:pt x="13491" y="8040"/>
                  </a:cubicBezTo>
                  <a:cubicBezTo>
                    <a:pt x="13536" y="7948"/>
                    <a:pt x="13650" y="7880"/>
                    <a:pt x="13742" y="7811"/>
                  </a:cubicBezTo>
                  <a:cubicBezTo>
                    <a:pt x="13833" y="7743"/>
                    <a:pt x="13993" y="7720"/>
                    <a:pt x="14084" y="7629"/>
                  </a:cubicBezTo>
                  <a:cubicBezTo>
                    <a:pt x="14147" y="7566"/>
                    <a:pt x="14203" y="7531"/>
                    <a:pt x="14263" y="7531"/>
                  </a:cubicBezTo>
                  <a:close/>
                  <a:moveTo>
                    <a:pt x="12669" y="9249"/>
                  </a:moveTo>
                  <a:lnTo>
                    <a:pt x="12692" y="9295"/>
                  </a:lnTo>
                  <a:cubicBezTo>
                    <a:pt x="12675" y="9295"/>
                    <a:pt x="12658" y="9295"/>
                    <a:pt x="12632" y="9304"/>
                  </a:cubicBezTo>
                  <a:lnTo>
                    <a:pt x="12632" y="9304"/>
                  </a:lnTo>
                  <a:lnTo>
                    <a:pt x="12669" y="9249"/>
                  </a:lnTo>
                  <a:close/>
                  <a:moveTo>
                    <a:pt x="14678" y="9181"/>
                  </a:moveTo>
                  <a:cubicBezTo>
                    <a:pt x="14746" y="9204"/>
                    <a:pt x="14792" y="9226"/>
                    <a:pt x="14837" y="9249"/>
                  </a:cubicBezTo>
                  <a:cubicBezTo>
                    <a:pt x="14814" y="9272"/>
                    <a:pt x="14792" y="9295"/>
                    <a:pt x="14792" y="9318"/>
                  </a:cubicBezTo>
                  <a:cubicBezTo>
                    <a:pt x="14746" y="9295"/>
                    <a:pt x="14700" y="9249"/>
                    <a:pt x="14655" y="9226"/>
                  </a:cubicBezTo>
                  <a:lnTo>
                    <a:pt x="14678" y="9181"/>
                  </a:lnTo>
                  <a:close/>
                  <a:moveTo>
                    <a:pt x="4773" y="9396"/>
                  </a:moveTo>
                  <a:lnTo>
                    <a:pt x="4773" y="9396"/>
                  </a:lnTo>
                  <a:cubicBezTo>
                    <a:pt x="4765" y="9400"/>
                    <a:pt x="4757" y="9405"/>
                    <a:pt x="4748" y="9409"/>
                  </a:cubicBezTo>
                  <a:lnTo>
                    <a:pt x="4771" y="9432"/>
                  </a:lnTo>
                  <a:cubicBezTo>
                    <a:pt x="4771" y="9420"/>
                    <a:pt x="4772" y="9408"/>
                    <a:pt x="4773" y="9396"/>
                  </a:cubicBezTo>
                  <a:close/>
                  <a:moveTo>
                    <a:pt x="12692" y="9637"/>
                  </a:moveTo>
                  <a:cubicBezTo>
                    <a:pt x="12692" y="9660"/>
                    <a:pt x="12715" y="9683"/>
                    <a:pt x="12715" y="9683"/>
                  </a:cubicBezTo>
                  <a:lnTo>
                    <a:pt x="12600" y="9683"/>
                  </a:lnTo>
                  <a:cubicBezTo>
                    <a:pt x="12600" y="9706"/>
                    <a:pt x="12623" y="9751"/>
                    <a:pt x="12623" y="9774"/>
                  </a:cubicBezTo>
                  <a:cubicBezTo>
                    <a:pt x="12623" y="9774"/>
                    <a:pt x="12623" y="9797"/>
                    <a:pt x="12600" y="9797"/>
                  </a:cubicBezTo>
                  <a:lnTo>
                    <a:pt x="12600" y="9683"/>
                  </a:lnTo>
                  <a:cubicBezTo>
                    <a:pt x="12623" y="9683"/>
                    <a:pt x="12669" y="9660"/>
                    <a:pt x="12692" y="9637"/>
                  </a:cubicBezTo>
                  <a:close/>
                  <a:moveTo>
                    <a:pt x="9428" y="9888"/>
                  </a:moveTo>
                  <a:cubicBezTo>
                    <a:pt x="9451" y="9888"/>
                    <a:pt x="9496" y="9911"/>
                    <a:pt x="9496" y="9934"/>
                  </a:cubicBezTo>
                  <a:cubicBezTo>
                    <a:pt x="9519" y="9934"/>
                    <a:pt x="9496" y="9957"/>
                    <a:pt x="9473" y="10003"/>
                  </a:cubicBezTo>
                  <a:cubicBezTo>
                    <a:pt x="9451" y="9980"/>
                    <a:pt x="9428" y="9957"/>
                    <a:pt x="9405" y="9934"/>
                  </a:cubicBezTo>
                  <a:cubicBezTo>
                    <a:pt x="9405" y="9911"/>
                    <a:pt x="9428" y="9888"/>
                    <a:pt x="9428" y="9888"/>
                  </a:cubicBezTo>
                  <a:close/>
                  <a:moveTo>
                    <a:pt x="15568" y="8701"/>
                  </a:moveTo>
                  <a:lnTo>
                    <a:pt x="15568" y="8701"/>
                  </a:lnTo>
                  <a:cubicBezTo>
                    <a:pt x="15887" y="9181"/>
                    <a:pt x="15522" y="9615"/>
                    <a:pt x="15568" y="10025"/>
                  </a:cubicBezTo>
                  <a:cubicBezTo>
                    <a:pt x="15522" y="10048"/>
                    <a:pt x="15499" y="10048"/>
                    <a:pt x="15454" y="10071"/>
                  </a:cubicBezTo>
                  <a:cubicBezTo>
                    <a:pt x="15385" y="9866"/>
                    <a:pt x="15248" y="9660"/>
                    <a:pt x="15271" y="9478"/>
                  </a:cubicBezTo>
                  <a:cubicBezTo>
                    <a:pt x="15294" y="9226"/>
                    <a:pt x="15454" y="8998"/>
                    <a:pt x="15568" y="8701"/>
                  </a:cubicBezTo>
                  <a:close/>
                  <a:moveTo>
                    <a:pt x="17234" y="11235"/>
                  </a:moveTo>
                  <a:cubicBezTo>
                    <a:pt x="17257" y="11235"/>
                    <a:pt x="17280" y="11281"/>
                    <a:pt x="17302" y="11304"/>
                  </a:cubicBezTo>
                  <a:cubicBezTo>
                    <a:pt x="17280" y="11304"/>
                    <a:pt x="17257" y="11326"/>
                    <a:pt x="17234" y="11349"/>
                  </a:cubicBezTo>
                  <a:cubicBezTo>
                    <a:pt x="17211" y="11326"/>
                    <a:pt x="17188" y="11304"/>
                    <a:pt x="17165" y="11281"/>
                  </a:cubicBezTo>
                  <a:cubicBezTo>
                    <a:pt x="17188" y="11258"/>
                    <a:pt x="17234" y="11235"/>
                    <a:pt x="17234" y="11235"/>
                  </a:cubicBezTo>
                  <a:close/>
                  <a:moveTo>
                    <a:pt x="18444" y="10185"/>
                  </a:moveTo>
                  <a:cubicBezTo>
                    <a:pt x="18512" y="10208"/>
                    <a:pt x="18581" y="10276"/>
                    <a:pt x="18626" y="10345"/>
                  </a:cubicBezTo>
                  <a:cubicBezTo>
                    <a:pt x="18649" y="10391"/>
                    <a:pt x="18649" y="10459"/>
                    <a:pt x="18672" y="10505"/>
                  </a:cubicBezTo>
                  <a:cubicBezTo>
                    <a:pt x="18877" y="11075"/>
                    <a:pt x="18672" y="11623"/>
                    <a:pt x="18467" y="12239"/>
                  </a:cubicBezTo>
                  <a:cubicBezTo>
                    <a:pt x="18307" y="12125"/>
                    <a:pt x="18238" y="12057"/>
                    <a:pt x="18147" y="11988"/>
                  </a:cubicBezTo>
                  <a:cubicBezTo>
                    <a:pt x="17987" y="11874"/>
                    <a:pt x="18078" y="11692"/>
                    <a:pt x="18056" y="11555"/>
                  </a:cubicBezTo>
                  <a:cubicBezTo>
                    <a:pt x="18010" y="11121"/>
                    <a:pt x="18078" y="10710"/>
                    <a:pt x="18284" y="10345"/>
                  </a:cubicBezTo>
                  <a:cubicBezTo>
                    <a:pt x="18307" y="10276"/>
                    <a:pt x="18398" y="10185"/>
                    <a:pt x="18444" y="10185"/>
                  </a:cubicBezTo>
                  <a:close/>
                  <a:moveTo>
                    <a:pt x="17009" y="11394"/>
                  </a:moveTo>
                  <a:cubicBezTo>
                    <a:pt x="17050" y="11394"/>
                    <a:pt x="17095" y="11402"/>
                    <a:pt x="17143" y="11418"/>
                  </a:cubicBezTo>
                  <a:cubicBezTo>
                    <a:pt x="17508" y="11555"/>
                    <a:pt x="17713" y="11851"/>
                    <a:pt x="17964" y="12148"/>
                  </a:cubicBezTo>
                  <a:cubicBezTo>
                    <a:pt x="17827" y="12217"/>
                    <a:pt x="17759" y="12262"/>
                    <a:pt x="17668" y="12308"/>
                  </a:cubicBezTo>
                  <a:cubicBezTo>
                    <a:pt x="17736" y="12376"/>
                    <a:pt x="17782" y="12445"/>
                    <a:pt x="17873" y="12513"/>
                  </a:cubicBezTo>
                  <a:cubicBezTo>
                    <a:pt x="17818" y="12518"/>
                    <a:pt x="17764" y="12521"/>
                    <a:pt x="17713" y="12521"/>
                  </a:cubicBezTo>
                  <a:cubicBezTo>
                    <a:pt x="17292" y="12521"/>
                    <a:pt x="16978" y="12354"/>
                    <a:pt x="16755" y="11988"/>
                  </a:cubicBezTo>
                  <a:cubicBezTo>
                    <a:pt x="16663" y="11851"/>
                    <a:pt x="16595" y="11714"/>
                    <a:pt x="16709" y="11577"/>
                  </a:cubicBezTo>
                  <a:cubicBezTo>
                    <a:pt x="16779" y="11473"/>
                    <a:pt x="16876" y="11394"/>
                    <a:pt x="17009" y="11394"/>
                  </a:cubicBezTo>
                  <a:close/>
                  <a:moveTo>
                    <a:pt x="20144" y="11473"/>
                  </a:moveTo>
                  <a:cubicBezTo>
                    <a:pt x="20383" y="11473"/>
                    <a:pt x="20573" y="11560"/>
                    <a:pt x="20703" y="11783"/>
                  </a:cubicBezTo>
                  <a:cubicBezTo>
                    <a:pt x="20818" y="12011"/>
                    <a:pt x="20703" y="12239"/>
                    <a:pt x="20589" y="12376"/>
                  </a:cubicBezTo>
                  <a:cubicBezTo>
                    <a:pt x="20247" y="12422"/>
                    <a:pt x="19904" y="12422"/>
                    <a:pt x="19608" y="12513"/>
                  </a:cubicBezTo>
                  <a:cubicBezTo>
                    <a:pt x="19392" y="12590"/>
                    <a:pt x="19183" y="12637"/>
                    <a:pt x="18969" y="12637"/>
                  </a:cubicBezTo>
                  <a:cubicBezTo>
                    <a:pt x="18799" y="12637"/>
                    <a:pt x="18626" y="12607"/>
                    <a:pt x="18444" y="12536"/>
                  </a:cubicBezTo>
                  <a:cubicBezTo>
                    <a:pt x="18558" y="12376"/>
                    <a:pt x="18649" y="12194"/>
                    <a:pt x="18900" y="12148"/>
                  </a:cubicBezTo>
                  <a:cubicBezTo>
                    <a:pt x="18991" y="12125"/>
                    <a:pt x="19060" y="12034"/>
                    <a:pt x="19128" y="11943"/>
                  </a:cubicBezTo>
                  <a:cubicBezTo>
                    <a:pt x="19380" y="11692"/>
                    <a:pt x="19631" y="11532"/>
                    <a:pt x="19973" y="11486"/>
                  </a:cubicBezTo>
                  <a:cubicBezTo>
                    <a:pt x="20032" y="11478"/>
                    <a:pt x="20090" y="11473"/>
                    <a:pt x="20144" y="11473"/>
                  </a:cubicBezTo>
                  <a:close/>
                  <a:moveTo>
                    <a:pt x="6785" y="11774"/>
                  </a:moveTo>
                  <a:cubicBezTo>
                    <a:pt x="6808" y="11774"/>
                    <a:pt x="6830" y="11777"/>
                    <a:pt x="6848" y="11783"/>
                  </a:cubicBezTo>
                  <a:cubicBezTo>
                    <a:pt x="6963" y="11829"/>
                    <a:pt x="7100" y="11897"/>
                    <a:pt x="7168" y="11988"/>
                  </a:cubicBezTo>
                  <a:cubicBezTo>
                    <a:pt x="7305" y="12239"/>
                    <a:pt x="7396" y="12490"/>
                    <a:pt x="7488" y="12742"/>
                  </a:cubicBezTo>
                  <a:cubicBezTo>
                    <a:pt x="7465" y="12833"/>
                    <a:pt x="7442" y="12924"/>
                    <a:pt x="7419" y="12947"/>
                  </a:cubicBezTo>
                  <a:cubicBezTo>
                    <a:pt x="7406" y="12954"/>
                    <a:pt x="7388" y="12956"/>
                    <a:pt x="7369" y="12956"/>
                  </a:cubicBezTo>
                  <a:cubicBezTo>
                    <a:pt x="7324" y="12956"/>
                    <a:pt x="7269" y="12940"/>
                    <a:pt x="7236" y="12924"/>
                  </a:cubicBezTo>
                  <a:cubicBezTo>
                    <a:pt x="7168" y="12879"/>
                    <a:pt x="7100" y="12810"/>
                    <a:pt x="7054" y="12742"/>
                  </a:cubicBezTo>
                  <a:cubicBezTo>
                    <a:pt x="6894" y="12513"/>
                    <a:pt x="6757" y="12285"/>
                    <a:pt x="6620" y="12057"/>
                  </a:cubicBezTo>
                  <a:cubicBezTo>
                    <a:pt x="6597" y="11988"/>
                    <a:pt x="6575" y="11851"/>
                    <a:pt x="6597" y="11829"/>
                  </a:cubicBezTo>
                  <a:cubicBezTo>
                    <a:pt x="6647" y="11795"/>
                    <a:pt x="6722" y="11774"/>
                    <a:pt x="6785" y="11774"/>
                  </a:cubicBezTo>
                  <a:close/>
                  <a:moveTo>
                    <a:pt x="14860" y="12947"/>
                  </a:moveTo>
                  <a:lnTo>
                    <a:pt x="14860" y="12947"/>
                  </a:lnTo>
                  <a:cubicBezTo>
                    <a:pt x="14906" y="12970"/>
                    <a:pt x="14951" y="12993"/>
                    <a:pt x="14951" y="12993"/>
                  </a:cubicBezTo>
                  <a:cubicBezTo>
                    <a:pt x="14929" y="13015"/>
                    <a:pt x="14929" y="13038"/>
                    <a:pt x="14906" y="13061"/>
                  </a:cubicBezTo>
                  <a:cubicBezTo>
                    <a:pt x="14906" y="13038"/>
                    <a:pt x="14883" y="13015"/>
                    <a:pt x="14860" y="12947"/>
                  </a:cubicBezTo>
                  <a:close/>
                  <a:moveTo>
                    <a:pt x="6460" y="13563"/>
                  </a:moveTo>
                  <a:lnTo>
                    <a:pt x="6460" y="13563"/>
                  </a:lnTo>
                  <a:cubicBezTo>
                    <a:pt x="6666" y="13586"/>
                    <a:pt x="6826" y="13609"/>
                    <a:pt x="7054" y="13632"/>
                  </a:cubicBezTo>
                  <a:cubicBezTo>
                    <a:pt x="6894" y="13746"/>
                    <a:pt x="6780" y="13837"/>
                    <a:pt x="6620" y="13951"/>
                  </a:cubicBezTo>
                  <a:cubicBezTo>
                    <a:pt x="6552" y="13792"/>
                    <a:pt x="6506" y="13700"/>
                    <a:pt x="6460" y="13563"/>
                  </a:cubicBezTo>
                  <a:close/>
                  <a:moveTo>
                    <a:pt x="18626" y="13015"/>
                  </a:moveTo>
                  <a:lnTo>
                    <a:pt x="18626" y="13015"/>
                  </a:lnTo>
                  <a:cubicBezTo>
                    <a:pt x="19014" y="13312"/>
                    <a:pt x="19334" y="13723"/>
                    <a:pt x="19836" y="13928"/>
                  </a:cubicBezTo>
                  <a:cubicBezTo>
                    <a:pt x="19927" y="13974"/>
                    <a:pt x="19996" y="14157"/>
                    <a:pt x="19996" y="14271"/>
                  </a:cubicBezTo>
                  <a:cubicBezTo>
                    <a:pt x="19973" y="14362"/>
                    <a:pt x="19813" y="14453"/>
                    <a:pt x="19722" y="14499"/>
                  </a:cubicBezTo>
                  <a:cubicBezTo>
                    <a:pt x="19685" y="14512"/>
                    <a:pt x="19647" y="14517"/>
                    <a:pt x="19609" y="14517"/>
                  </a:cubicBezTo>
                  <a:cubicBezTo>
                    <a:pt x="19438" y="14517"/>
                    <a:pt x="19272" y="14402"/>
                    <a:pt x="19197" y="14271"/>
                  </a:cubicBezTo>
                  <a:cubicBezTo>
                    <a:pt x="19174" y="14202"/>
                    <a:pt x="19151" y="14134"/>
                    <a:pt x="19106" y="14088"/>
                  </a:cubicBezTo>
                  <a:cubicBezTo>
                    <a:pt x="18763" y="13814"/>
                    <a:pt x="18626" y="13449"/>
                    <a:pt x="18626" y="13015"/>
                  </a:cubicBezTo>
                  <a:close/>
                  <a:moveTo>
                    <a:pt x="17973" y="12734"/>
                  </a:moveTo>
                  <a:cubicBezTo>
                    <a:pt x="17999" y="12734"/>
                    <a:pt x="18027" y="12737"/>
                    <a:pt x="18056" y="12742"/>
                  </a:cubicBezTo>
                  <a:cubicBezTo>
                    <a:pt x="18124" y="12947"/>
                    <a:pt x="18124" y="12947"/>
                    <a:pt x="18352" y="13015"/>
                  </a:cubicBezTo>
                  <a:cubicBezTo>
                    <a:pt x="18193" y="13723"/>
                    <a:pt x="17736" y="14157"/>
                    <a:pt x="17097" y="14568"/>
                  </a:cubicBezTo>
                  <a:cubicBezTo>
                    <a:pt x="17120" y="14385"/>
                    <a:pt x="17097" y="14248"/>
                    <a:pt x="17143" y="14134"/>
                  </a:cubicBezTo>
                  <a:cubicBezTo>
                    <a:pt x="17257" y="13769"/>
                    <a:pt x="17348" y="13404"/>
                    <a:pt x="17531" y="13061"/>
                  </a:cubicBezTo>
                  <a:cubicBezTo>
                    <a:pt x="17612" y="12898"/>
                    <a:pt x="17749" y="12734"/>
                    <a:pt x="17973" y="12734"/>
                  </a:cubicBezTo>
                  <a:close/>
                  <a:moveTo>
                    <a:pt x="7314" y="13570"/>
                  </a:moveTo>
                  <a:cubicBezTo>
                    <a:pt x="7350" y="13570"/>
                    <a:pt x="7392" y="13581"/>
                    <a:pt x="7442" y="13609"/>
                  </a:cubicBezTo>
                  <a:cubicBezTo>
                    <a:pt x="7579" y="13677"/>
                    <a:pt x="7784" y="13632"/>
                    <a:pt x="7898" y="13723"/>
                  </a:cubicBezTo>
                  <a:cubicBezTo>
                    <a:pt x="8127" y="13906"/>
                    <a:pt x="8332" y="14134"/>
                    <a:pt x="8515" y="14362"/>
                  </a:cubicBezTo>
                  <a:cubicBezTo>
                    <a:pt x="8606" y="14476"/>
                    <a:pt x="8811" y="14568"/>
                    <a:pt x="8697" y="14750"/>
                  </a:cubicBezTo>
                  <a:cubicBezTo>
                    <a:pt x="8691" y="14753"/>
                    <a:pt x="8682" y="14755"/>
                    <a:pt x="8669" y="14755"/>
                  </a:cubicBezTo>
                  <a:cubicBezTo>
                    <a:pt x="8588" y="14755"/>
                    <a:pt x="8386" y="14693"/>
                    <a:pt x="8286" y="14613"/>
                  </a:cubicBezTo>
                  <a:cubicBezTo>
                    <a:pt x="8058" y="14431"/>
                    <a:pt x="7876" y="14202"/>
                    <a:pt x="7693" y="13997"/>
                  </a:cubicBezTo>
                  <a:cubicBezTo>
                    <a:pt x="7613" y="13894"/>
                    <a:pt x="7567" y="13843"/>
                    <a:pt x="7525" y="13843"/>
                  </a:cubicBezTo>
                  <a:cubicBezTo>
                    <a:pt x="7482" y="13843"/>
                    <a:pt x="7442" y="13894"/>
                    <a:pt x="7373" y="13997"/>
                  </a:cubicBezTo>
                  <a:cubicBezTo>
                    <a:pt x="7236" y="14225"/>
                    <a:pt x="7077" y="14431"/>
                    <a:pt x="6894" y="14659"/>
                  </a:cubicBezTo>
                  <a:cubicBezTo>
                    <a:pt x="6689" y="14248"/>
                    <a:pt x="6689" y="14157"/>
                    <a:pt x="6940" y="13883"/>
                  </a:cubicBezTo>
                  <a:cubicBezTo>
                    <a:pt x="6985" y="13837"/>
                    <a:pt x="7031" y="13792"/>
                    <a:pt x="7054" y="13769"/>
                  </a:cubicBezTo>
                  <a:cubicBezTo>
                    <a:pt x="7140" y="13682"/>
                    <a:pt x="7201" y="13570"/>
                    <a:pt x="7314" y="13570"/>
                  </a:cubicBezTo>
                  <a:close/>
                  <a:moveTo>
                    <a:pt x="14655" y="7629"/>
                  </a:moveTo>
                  <a:cubicBezTo>
                    <a:pt x="14814" y="7652"/>
                    <a:pt x="14860" y="7766"/>
                    <a:pt x="14814" y="7880"/>
                  </a:cubicBezTo>
                  <a:cubicBezTo>
                    <a:pt x="14655" y="8268"/>
                    <a:pt x="14632" y="8656"/>
                    <a:pt x="14723" y="9044"/>
                  </a:cubicBezTo>
                  <a:cubicBezTo>
                    <a:pt x="14541" y="9021"/>
                    <a:pt x="14381" y="9021"/>
                    <a:pt x="14221" y="8998"/>
                  </a:cubicBezTo>
                  <a:cubicBezTo>
                    <a:pt x="14150" y="8987"/>
                    <a:pt x="14081" y="8982"/>
                    <a:pt x="14015" y="8982"/>
                  </a:cubicBezTo>
                  <a:cubicBezTo>
                    <a:pt x="13522" y="8982"/>
                    <a:pt x="13149" y="9274"/>
                    <a:pt x="12988" y="9797"/>
                  </a:cubicBezTo>
                  <a:cubicBezTo>
                    <a:pt x="13080" y="9843"/>
                    <a:pt x="13194" y="9911"/>
                    <a:pt x="13308" y="9957"/>
                  </a:cubicBezTo>
                  <a:cubicBezTo>
                    <a:pt x="13466" y="10007"/>
                    <a:pt x="13621" y="10030"/>
                    <a:pt x="13776" y="10030"/>
                  </a:cubicBezTo>
                  <a:cubicBezTo>
                    <a:pt x="14180" y="10030"/>
                    <a:pt x="14571" y="9875"/>
                    <a:pt x="14951" y="9660"/>
                  </a:cubicBezTo>
                  <a:cubicBezTo>
                    <a:pt x="15225" y="10139"/>
                    <a:pt x="15431" y="10619"/>
                    <a:pt x="15362" y="11167"/>
                  </a:cubicBezTo>
                  <a:cubicBezTo>
                    <a:pt x="15294" y="11669"/>
                    <a:pt x="15202" y="12171"/>
                    <a:pt x="15111" y="12696"/>
                  </a:cubicBezTo>
                  <a:cubicBezTo>
                    <a:pt x="15043" y="12627"/>
                    <a:pt x="14997" y="12582"/>
                    <a:pt x="14951" y="12513"/>
                  </a:cubicBezTo>
                  <a:cubicBezTo>
                    <a:pt x="14655" y="12239"/>
                    <a:pt x="14404" y="11943"/>
                    <a:pt x="13993" y="11829"/>
                  </a:cubicBezTo>
                  <a:cubicBezTo>
                    <a:pt x="13930" y="11811"/>
                    <a:pt x="13868" y="11796"/>
                    <a:pt x="13808" y="11796"/>
                  </a:cubicBezTo>
                  <a:cubicBezTo>
                    <a:pt x="13715" y="11796"/>
                    <a:pt x="13629" y="11831"/>
                    <a:pt x="13559" y="11943"/>
                  </a:cubicBezTo>
                  <a:cubicBezTo>
                    <a:pt x="13673" y="12080"/>
                    <a:pt x="13764" y="12217"/>
                    <a:pt x="13879" y="12331"/>
                  </a:cubicBezTo>
                  <a:cubicBezTo>
                    <a:pt x="14221" y="12719"/>
                    <a:pt x="14495" y="13198"/>
                    <a:pt x="14997" y="13426"/>
                  </a:cubicBezTo>
                  <a:cubicBezTo>
                    <a:pt x="15066" y="13449"/>
                    <a:pt x="15134" y="13518"/>
                    <a:pt x="15134" y="13586"/>
                  </a:cubicBezTo>
                  <a:cubicBezTo>
                    <a:pt x="15202" y="13860"/>
                    <a:pt x="15248" y="14157"/>
                    <a:pt x="15271" y="14431"/>
                  </a:cubicBezTo>
                  <a:cubicBezTo>
                    <a:pt x="15271" y="14613"/>
                    <a:pt x="15225" y="14819"/>
                    <a:pt x="14997" y="14910"/>
                  </a:cubicBezTo>
                  <a:cubicBezTo>
                    <a:pt x="14951" y="14819"/>
                    <a:pt x="14883" y="14750"/>
                    <a:pt x="14860" y="14659"/>
                  </a:cubicBezTo>
                  <a:cubicBezTo>
                    <a:pt x="14746" y="14339"/>
                    <a:pt x="14541" y="14088"/>
                    <a:pt x="14312" y="13883"/>
                  </a:cubicBezTo>
                  <a:cubicBezTo>
                    <a:pt x="13993" y="13586"/>
                    <a:pt x="13673" y="13289"/>
                    <a:pt x="13399" y="12970"/>
                  </a:cubicBezTo>
                  <a:cubicBezTo>
                    <a:pt x="12829" y="12354"/>
                    <a:pt x="12190" y="11760"/>
                    <a:pt x="11847" y="10916"/>
                  </a:cubicBezTo>
                  <a:cubicBezTo>
                    <a:pt x="11893" y="10870"/>
                    <a:pt x="11961" y="10779"/>
                    <a:pt x="12053" y="10710"/>
                  </a:cubicBezTo>
                  <a:cubicBezTo>
                    <a:pt x="12441" y="10391"/>
                    <a:pt x="12669" y="9980"/>
                    <a:pt x="12851" y="9523"/>
                  </a:cubicBezTo>
                  <a:cubicBezTo>
                    <a:pt x="12920" y="9386"/>
                    <a:pt x="12988" y="9204"/>
                    <a:pt x="12851" y="9112"/>
                  </a:cubicBezTo>
                  <a:cubicBezTo>
                    <a:pt x="12830" y="9102"/>
                    <a:pt x="12804" y="9097"/>
                    <a:pt x="12775" y="9097"/>
                  </a:cubicBezTo>
                  <a:cubicBezTo>
                    <a:pt x="12678" y="9097"/>
                    <a:pt x="12546" y="9146"/>
                    <a:pt x="12441" y="9181"/>
                  </a:cubicBezTo>
                  <a:cubicBezTo>
                    <a:pt x="12395" y="9181"/>
                    <a:pt x="12372" y="9204"/>
                    <a:pt x="12349" y="9226"/>
                  </a:cubicBezTo>
                  <a:cubicBezTo>
                    <a:pt x="12144" y="9455"/>
                    <a:pt x="11938" y="9660"/>
                    <a:pt x="11756" y="9888"/>
                  </a:cubicBezTo>
                  <a:cubicBezTo>
                    <a:pt x="11710" y="9957"/>
                    <a:pt x="11710" y="10071"/>
                    <a:pt x="11687" y="10185"/>
                  </a:cubicBezTo>
                  <a:lnTo>
                    <a:pt x="11687" y="10162"/>
                  </a:lnTo>
                  <a:cubicBezTo>
                    <a:pt x="11619" y="10299"/>
                    <a:pt x="11528" y="10436"/>
                    <a:pt x="11436" y="10573"/>
                  </a:cubicBezTo>
                  <a:cubicBezTo>
                    <a:pt x="11231" y="10345"/>
                    <a:pt x="11048" y="10139"/>
                    <a:pt x="10866" y="9911"/>
                  </a:cubicBezTo>
                  <a:cubicBezTo>
                    <a:pt x="10820" y="9866"/>
                    <a:pt x="10752" y="9774"/>
                    <a:pt x="10774" y="9729"/>
                  </a:cubicBezTo>
                  <a:cubicBezTo>
                    <a:pt x="10843" y="9409"/>
                    <a:pt x="10911" y="9112"/>
                    <a:pt x="11003" y="8816"/>
                  </a:cubicBezTo>
                  <a:cubicBezTo>
                    <a:pt x="10889" y="8633"/>
                    <a:pt x="10660" y="8496"/>
                    <a:pt x="10683" y="8199"/>
                  </a:cubicBezTo>
                  <a:lnTo>
                    <a:pt x="10683" y="8199"/>
                  </a:lnTo>
                  <a:cubicBezTo>
                    <a:pt x="10797" y="8245"/>
                    <a:pt x="10911" y="8268"/>
                    <a:pt x="10980" y="8313"/>
                  </a:cubicBezTo>
                  <a:cubicBezTo>
                    <a:pt x="11117" y="8405"/>
                    <a:pt x="11208" y="8519"/>
                    <a:pt x="11322" y="8610"/>
                  </a:cubicBezTo>
                  <a:cubicBezTo>
                    <a:pt x="11458" y="8688"/>
                    <a:pt x="11577" y="8831"/>
                    <a:pt x="11735" y="8831"/>
                  </a:cubicBezTo>
                  <a:cubicBezTo>
                    <a:pt x="11763" y="8831"/>
                    <a:pt x="11793" y="8826"/>
                    <a:pt x="11824" y="8816"/>
                  </a:cubicBezTo>
                  <a:cubicBezTo>
                    <a:pt x="12098" y="8770"/>
                    <a:pt x="12372" y="8679"/>
                    <a:pt x="12600" y="8496"/>
                  </a:cubicBezTo>
                  <a:cubicBezTo>
                    <a:pt x="12555" y="8382"/>
                    <a:pt x="12532" y="8291"/>
                    <a:pt x="12486" y="8154"/>
                  </a:cubicBezTo>
                  <a:cubicBezTo>
                    <a:pt x="12737" y="8131"/>
                    <a:pt x="12966" y="8085"/>
                    <a:pt x="13217" y="8062"/>
                  </a:cubicBezTo>
                  <a:lnTo>
                    <a:pt x="13217" y="8062"/>
                  </a:lnTo>
                  <a:cubicBezTo>
                    <a:pt x="13217" y="8222"/>
                    <a:pt x="13103" y="8405"/>
                    <a:pt x="13285" y="8519"/>
                  </a:cubicBezTo>
                  <a:cubicBezTo>
                    <a:pt x="13397" y="8567"/>
                    <a:pt x="13520" y="8626"/>
                    <a:pt x="13646" y="8626"/>
                  </a:cubicBezTo>
                  <a:cubicBezTo>
                    <a:pt x="13700" y="8626"/>
                    <a:pt x="13755" y="8615"/>
                    <a:pt x="13810" y="8587"/>
                  </a:cubicBezTo>
                  <a:cubicBezTo>
                    <a:pt x="14084" y="8450"/>
                    <a:pt x="14312" y="8291"/>
                    <a:pt x="14449" y="8017"/>
                  </a:cubicBezTo>
                  <a:cubicBezTo>
                    <a:pt x="14495" y="7880"/>
                    <a:pt x="14586" y="7766"/>
                    <a:pt x="14655" y="7629"/>
                  </a:cubicBezTo>
                  <a:close/>
                  <a:moveTo>
                    <a:pt x="1880" y="12802"/>
                  </a:moveTo>
                  <a:cubicBezTo>
                    <a:pt x="1998" y="12802"/>
                    <a:pt x="2038" y="12935"/>
                    <a:pt x="2078" y="13015"/>
                  </a:cubicBezTo>
                  <a:cubicBezTo>
                    <a:pt x="2397" y="13586"/>
                    <a:pt x="2512" y="14180"/>
                    <a:pt x="2306" y="14796"/>
                  </a:cubicBezTo>
                  <a:cubicBezTo>
                    <a:pt x="2261" y="14910"/>
                    <a:pt x="2215" y="15001"/>
                    <a:pt x="2169" y="15093"/>
                  </a:cubicBezTo>
                  <a:cubicBezTo>
                    <a:pt x="2009" y="14659"/>
                    <a:pt x="1850" y="14225"/>
                    <a:pt x="1713" y="13769"/>
                  </a:cubicBezTo>
                  <a:cubicBezTo>
                    <a:pt x="1644" y="13586"/>
                    <a:pt x="1599" y="13381"/>
                    <a:pt x="1576" y="13175"/>
                  </a:cubicBezTo>
                  <a:cubicBezTo>
                    <a:pt x="1553" y="12993"/>
                    <a:pt x="1690" y="12879"/>
                    <a:pt x="1827" y="12810"/>
                  </a:cubicBezTo>
                  <a:cubicBezTo>
                    <a:pt x="1846" y="12805"/>
                    <a:pt x="1864" y="12802"/>
                    <a:pt x="1880" y="12802"/>
                  </a:cubicBezTo>
                  <a:close/>
                  <a:moveTo>
                    <a:pt x="757" y="14302"/>
                  </a:moveTo>
                  <a:cubicBezTo>
                    <a:pt x="1174" y="14302"/>
                    <a:pt x="1688" y="14643"/>
                    <a:pt x="1873" y="15093"/>
                  </a:cubicBezTo>
                  <a:cubicBezTo>
                    <a:pt x="1804" y="15115"/>
                    <a:pt x="1713" y="15138"/>
                    <a:pt x="1644" y="15138"/>
                  </a:cubicBezTo>
                  <a:cubicBezTo>
                    <a:pt x="1530" y="15093"/>
                    <a:pt x="1439" y="15070"/>
                    <a:pt x="1325" y="15024"/>
                  </a:cubicBezTo>
                  <a:cubicBezTo>
                    <a:pt x="1074" y="14956"/>
                    <a:pt x="845" y="14910"/>
                    <a:pt x="617" y="14819"/>
                  </a:cubicBezTo>
                  <a:cubicBezTo>
                    <a:pt x="457" y="14773"/>
                    <a:pt x="320" y="14705"/>
                    <a:pt x="275" y="14476"/>
                  </a:cubicBezTo>
                  <a:cubicBezTo>
                    <a:pt x="389" y="14431"/>
                    <a:pt x="503" y="14362"/>
                    <a:pt x="617" y="14317"/>
                  </a:cubicBezTo>
                  <a:cubicBezTo>
                    <a:pt x="662" y="14307"/>
                    <a:pt x="709" y="14302"/>
                    <a:pt x="757" y="14302"/>
                  </a:cubicBezTo>
                  <a:close/>
                  <a:moveTo>
                    <a:pt x="3356" y="13769"/>
                  </a:moveTo>
                  <a:lnTo>
                    <a:pt x="3356" y="13769"/>
                  </a:lnTo>
                  <a:cubicBezTo>
                    <a:pt x="3470" y="14476"/>
                    <a:pt x="3105" y="14933"/>
                    <a:pt x="2649" y="15366"/>
                  </a:cubicBezTo>
                  <a:cubicBezTo>
                    <a:pt x="2466" y="15344"/>
                    <a:pt x="2375" y="15275"/>
                    <a:pt x="2443" y="15070"/>
                  </a:cubicBezTo>
                  <a:cubicBezTo>
                    <a:pt x="2512" y="14819"/>
                    <a:pt x="2534" y="14545"/>
                    <a:pt x="2626" y="14294"/>
                  </a:cubicBezTo>
                  <a:cubicBezTo>
                    <a:pt x="2694" y="14157"/>
                    <a:pt x="2831" y="14020"/>
                    <a:pt x="2945" y="13906"/>
                  </a:cubicBezTo>
                  <a:cubicBezTo>
                    <a:pt x="3037" y="13837"/>
                    <a:pt x="3174" y="13814"/>
                    <a:pt x="3356" y="13769"/>
                  </a:cubicBezTo>
                  <a:close/>
                  <a:moveTo>
                    <a:pt x="1370" y="15344"/>
                  </a:moveTo>
                  <a:cubicBezTo>
                    <a:pt x="1370" y="15366"/>
                    <a:pt x="1370" y="15366"/>
                    <a:pt x="1370" y="15389"/>
                  </a:cubicBezTo>
                  <a:cubicBezTo>
                    <a:pt x="1348" y="15389"/>
                    <a:pt x="1348" y="15366"/>
                    <a:pt x="1348" y="15366"/>
                  </a:cubicBezTo>
                  <a:cubicBezTo>
                    <a:pt x="1348" y="15366"/>
                    <a:pt x="1348" y="15344"/>
                    <a:pt x="1348" y="15344"/>
                  </a:cubicBezTo>
                  <a:close/>
                  <a:moveTo>
                    <a:pt x="11870" y="15458"/>
                  </a:moveTo>
                  <a:cubicBezTo>
                    <a:pt x="11916" y="15458"/>
                    <a:pt x="11938" y="15458"/>
                    <a:pt x="11938" y="15481"/>
                  </a:cubicBezTo>
                  <a:cubicBezTo>
                    <a:pt x="11938" y="15503"/>
                    <a:pt x="11938" y="15526"/>
                    <a:pt x="11916" y="15549"/>
                  </a:cubicBezTo>
                  <a:lnTo>
                    <a:pt x="11870" y="15549"/>
                  </a:lnTo>
                  <a:cubicBezTo>
                    <a:pt x="11870" y="15503"/>
                    <a:pt x="11870" y="15481"/>
                    <a:pt x="11870" y="15458"/>
                  </a:cubicBezTo>
                  <a:close/>
                  <a:moveTo>
                    <a:pt x="7419" y="15275"/>
                  </a:moveTo>
                  <a:cubicBezTo>
                    <a:pt x="7419" y="15389"/>
                    <a:pt x="7396" y="15481"/>
                    <a:pt x="7373" y="15572"/>
                  </a:cubicBezTo>
                  <a:lnTo>
                    <a:pt x="7282" y="15572"/>
                  </a:lnTo>
                  <a:lnTo>
                    <a:pt x="7328" y="15275"/>
                  </a:lnTo>
                  <a:close/>
                  <a:moveTo>
                    <a:pt x="320" y="15732"/>
                  </a:moveTo>
                  <a:cubicBezTo>
                    <a:pt x="343" y="15755"/>
                    <a:pt x="366" y="15777"/>
                    <a:pt x="366" y="15800"/>
                  </a:cubicBezTo>
                  <a:lnTo>
                    <a:pt x="320" y="15846"/>
                  </a:lnTo>
                  <a:cubicBezTo>
                    <a:pt x="298" y="15823"/>
                    <a:pt x="275" y="15800"/>
                    <a:pt x="275" y="15777"/>
                  </a:cubicBezTo>
                  <a:cubicBezTo>
                    <a:pt x="275" y="15777"/>
                    <a:pt x="298" y="15755"/>
                    <a:pt x="320" y="15732"/>
                  </a:cubicBezTo>
                  <a:close/>
                  <a:moveTo>
                    <a:pt x="4758" y="15634"/>
                  </a:moveTo>
                  <a:cubicBezTo>
                    <a:pt x="4994" y="15634"/>
                    <a:pt x="5186" y="15813"/>
                    <a:pt x="5433" y="15937"/>
                  </a:cubicBezTo>
                  <a:cubicBezTo>
                    <a:pt x="5269" y="16019"/>
                    <a:pt x="5110" y="16071"/>
                    <a:pt x="4961" y="16071"/>
                  </a:cubicBezTo>
                  <a:cubicBezTo>
                    <a:pt x="4820" y="16071"/>
                    <a:pt x="4688" y="16025"/>
                    <a:pt x="4566" y="15914"/>
                  </a:cubicBezTo>
                  <a:cubicBezTo>
                    <a:pt x="4520" y="15869"/>
                    <a:pt x="4497" y="15777"/>
                    <a:pt x="4520" y="15709"/>
                  </a:cubicBezTo>
                  <a:cubicBezTo>
                    <a:pt x="4520" y="15686"/>
                    <a:pt x="4612" y="15663"/>
                    <a:pt x="4680" y="15640"/>
                  </a:cubicBezTo>
                  <a:cubicBezTo>
                    <a:pt x="4707" y="15636"/>
                    <a:pt x="4732" y="15634"/>
                    <a:pt x="4758" y="15634"/>
                  </a:cubicBezTo>
                  <a:close/>
                  <a:moveTo>
                    <a:pt x="1435" y="15538"/>
                  </a:moveTo>
                  <a:cubicBezTo>
                    <a:pt x="1604" y="15538"/>
                    <a:pt x="1779" y="15571"/>
                    <a:pt x="1964" y="15663"/>
                  </a:cubicBezTo>
                  <a:cubicBezTo>
                    <a:pt x="1629" y="15963"/>
                    <a:pt x="1301" y="16105"/>
                    <a:pt x="1031" y="16105"/>
                  </a:cubicBezTo>
                  <a:cubicBezTo>
                    <a:pt x="767" y="16105"/>
                    <a:pt x="559" y="15969"/>
                    <a:pt x="457" y="15709"/>
                  </a:cubicBezTo>
                  <a:cubicBezTo>
                    <a:pt x="790" y="15664"/>
                    <a:pt x="1102" y="15538"/>
                    <a:pt x="1435" y="15538"/>
                  </a:cubicBezTo>
                  <a:close/>
                  <a:moveTo>
                    <a:pt x="2535" y="15806"/>
                  </a:moveTo>
                  <a:cubicBezTo>
                    <a:pt x="2652" y="15806"/>
                    <a:pt x="2749" y="15858"/>
                    <a:pt x="2808" y="16006"/>
                  </a:cubicBezTo>
                  <a:cubicBezTo>
                    <a:pt x="2922" y="16257"/>
                    <a:pt x="3174" y="16485"/>
                    <a:pt x="2945" y="16827"/>
                  </a:cubicBezTo>
                  <a:cubicBezTo>
                    <a:pt x="2603" y="16553"/>
                    <a:pt x="2420" y="16211"/>
                    <a:pt x="2329" y="15846"/>
                  </a:cubicBezTo>
                  <a:cubicBezTo>
                    <a:pt x="2402" y="15822"/>
                    <a:pt x="2472" y="15806"/>
                    <a:pt x="2535" y="15806"/>
                  </a:cubicBezTo>
                  <a:close/>
                  <a:moveTo>
                    <a:pt x="8834" y="16645"/>
                  </a:moveTo>
                  <a:cubicBezTo>
                    <a:pt x="8857" y="16713"/>
                    <a:pt x="8880" y="16759"/>
                    <a:pt x="8903" y="16804"/>
                  </a:cubicBezTo>
                  <a:cubicBezTo>
                    <a:pt x="8880" y="16827"/>
                    <a:pt x="8857" y="16827"/>
                    <a:pt x="8834" y="16827"/>
                  </a:cubicBezTo>
                  <a:cubicBezTo>
                    <a:pt x="8834" y="16782"/>
                    <a:pt x="8834" y="16713"/>
                    <a:pt x="8834" y="16645"/>
                  </a:cubicBezTo>
                  <a:close/>
                  <a:moveTo>
                    <a:pt x="5783" y="16161"/>
                  </a:moveTo>
                  <a:cubicBezTo>
                    <a:pt x="5847" y="16161"/>
                    <a:pt x="5925" y="16214"/>
                    <a:pt x="6004" y="16234"/>
                  </a:cubicBezTo>
                  <a:cubicBezTo>
                    <a:pt x="5766" y="16647"/>
                    <a:pt x="5362" y="16949"/>
                    <a:pt x="4962" y="16949"/>
                  </a:cubicBezTo>
                  <a:cubicBezTo>
                    <a:pt x="4786" y="16949"/>
                    <a:pt x="4612" y="16891"/>
                    <a:pt x="4452" y="16759"/>
                  </a:cubicBezTo>
                  <a:cubicBezTo>
                    <a:pt x="4429" y="16531"/>
                    <a:pt x="4634" y="16462"/>
                    <a:pt x="4794" y="16394"/>
                  </a:cubicBezTo>
                  <a:cubicBezTo>
                    <a:pt x="5114" y="16302"/>
                    <a:pt x="5433" y="16234"/>
                    <a:pt x="5753" y="16165"/>
                  </a:cubicBezTo>
                  <a:cubicBezTo>
                    <a:pt x="5762" y="16162"/>
                    <a:pt x="5772" y="16161"/>
                    <a:pt x="5783" y="16161"/>
                  </a:cubicBezTo>
                  <a:close/>
                  <a:moveTo>
                    <a:pt x="16159" y="16944"/>
                  </a:moveTo>
                  <a:cubicBezTo>
                    <a:pt x="16129" y="16974"/>
                    <a:pt x="16111" y="16996"/>
                    <a:pt x="16093" y="17033"/>
                  </a:cubicBezTo>
                  <a:cubicBezTo>
                    <a:pt x="16070" y="17010"/>
                    <a:pt x="16070" y="16987"/>
                    <a:pt x="16047" y="16987"/>
                  </a:cubicBezTo>
                  <a:cubicBezTo>
                    <a:pt x="16084" y="16968"/>
                    <a:pt x="16122" y="16950"/>
                    <a:pt x="16159" y="16944"/>
                  </a:cubicBezTo>
                  <a:close/>
                  <a:moveTo>
                    <a:pt x="1793" y="16026"/>
                  </a:moveTo>
                  <a:cubicBezTo>
                    <a:pt x="1984" y="16026"/>
                    <a:pt x="2141" y="16197"/>
                    <a:pt x="2055" y="16348"/>
                  </a:cubicBezTo>
                  <a:cubicBezTo>
                    <a:pt x="1941" y="16576"/>
                    <a:pt x="1804" y="16782"/>
                    <a:pt x="1621" y="16941"/>
                  </a:cubicBezTo>
                  <a:cubicBezTo>
                    <a:pt x="1530" y="17056"/>
                    <a:pt x="1348" y="17056"/>
                    <a:pt x="1142" y="17124"/>
                  </a:cubicBezTo>
                  <a:cubicBezTo>
                    <a:pt x="1096" y="16782"/>
                    <a:pt x="1256" y="16576"/>
                    <a:pt x="1393" y="16348"/>
                  </a:cubicBezTo>
                  <a:cubicBezTo>
                    <a:pt x="1484" y="16211"/>
                    <a:pt x="1576" y="16074"/>
                    <a:pt x="1758" y="16028"/>
                  </a:cubicBezTo>
                  <a:cubicBezTo>
                    <a:pt x="1770" y="16027"/>
                    <a:pt x="1782" y="16026"/>
                    <a:pt x="1793" y="16026"/>
                  </a:cubicBezTo>
                  <a:close/>
                  <a:moveTo>
                    <a:pt x="16207" y="17261"/>
                  </a:moveTo>
                  <a:cubicBezTo>
                    <a:pt x="16230" y="17261"/>
                    <a:pt x="16252" y="17284"/>
                    <a:pt x="16252" y="17284"/>
                  </a:cubicBezTo>
                  <a:cubicBezTo>
                    <a:pt x="16275" y="17307"/>
                    <a:pt x="16252" y="17329"/>
                    <a:pt x="16252" y="17352"/>
                  </a:cubicBezTo>
                  <a:cubicBezTo>
                    <a:pt x="16230" y="17329"/>
                    <a:pt x="16207" y="17329"/>
                    <a:pt x="16207" y="17307"/>
                  </a:cubicBezTo>
                  <a:cubicBezTo>
                    <a:pt x="16184" y="17307"/>
                    <a:pt x="16207" y="17284"/>
                    <a:pt x="16207" y="17261"/>
                  </a:cubicBezTo>
                  <a:close/>
                  <a:moveTo>
                    <a:pt x="5913" y="13723"/>
                  </a:moveTo>
                  <a:cubicBezTo>
                    <a:pt x="6643" y="13974"/>
                    <a:pt x="6620" y="14682"/>
                    <a:pt x="6780" y="15298"/>
                  </a:cubicBezTo>
                  <a:cubicBezTo>
                    <a:pt x="6803" y="15298"/>
                    <a:pt x="6826" y="15275"/>
                    <a:pt x="6848" y="15275"/>
                  </a:cubicBezTo>
                  <a:cubicBezTo>
                    <a:pt x="6848" y="15184"/>
                    <a:pt x="6848" y="15070"/>
                    <a:pt x="6848" y="15047"/>
                  </a:cubicBezTo>
                  <a:cubicBezTo>
                    <a:pt x="7122" y="14773"/>
                    <a:pt x="7373" y="14545"/>
                    <a:pt x="7624" y="14317"/>
                  </a:cubicBezTo>
                  <a:cubicBezTo>
                    <a:pt x="7693" y="14408"/>
                    <a:pt x="7830" y="14522"/>
                    <a:pt x="7853" y="14636"/>
                  </a:cubicBezTo>
                  <a:cubicBezTo>
                    <a:pt x="7943" y="15063"/>
                    <a:pt x="7988" y="15489"/>
                    <a:pt x="7881" y="15916"/>
                  </a:cubicBezTo>
                  <a:lnTo>
                    <a:pt x="7881" y="15916"/>
                  </a:lnTo>
                  <a:cubicBezTo>
                    <a:pt x="7873" y="15916"/>
                    <a:pt x="7865" y="15916"/>
                    <a:pt x="7857" y="15916"/>
                  </a:cubicBezTo>
                  <a:cubicBezTo>
                    <a:pt x="7670" y="15916"/>
                    <a:pt x="7670" y="15767"/>
                    <a:pt x="7670" y="15618"/>
                  </a:cubicBezTo>
                  <a:cubicBezTo>
                    <a:pt x="7670" y="15549"/>
                    <a:pt x="7693" y="15458"/>
                    <a:pt x="7693" y="15366"/>
                  </a:cubicBezTo>
                  <a:cubicBezTo>
                    <a:pt x="7716" y="15161"/>
                    <a:pt x="7579" y="15070"/>
                    <a:pt x="7396" y="15047"/>
                  </a:cubicBezTo>
                  <a:cubicBezTo>
                    <a:pt x="7378" y="15045"/>
                    <a:pt x="7360" y="15043"/>
                    <a:pt x="7343" y="15043"/>
                  </a:cubicBezTo>
                  <a:cubicBezTo>
                    <a:pt x="7187" y="15043"/>
                    <a:pt x="7070" y="15136"/>
                    <a:pt x="7008" y="15321"/>
                  </a:cubicBezTo>
                  <a:cubicBezTo>
                    <a:pt x="6940" y="15595"/>
                    <a:pt x="7100" y="15823"/>
                    <a:pt x="7442" y="15869"/>
                  </a:cubicBezTo>
                  <a:cubicBezTo>
                    <a:pt x="7533" y="15891"/>
                    <a:pt x="7647" y="15937"/>
                    <a:pt x="7670" y="15983"/>
                  </a:cubicBezTo>
                  <a:cubicBezTo>
                    <a:pt x="7853" y="16462"/>
                    <a:pt x="7921" y="16941"/>
                    <a:pt x="7784" y="17421"/>
                  </a:cubicBezTo>
                  <a:cubicBezTo>
                    <a:pt x="7784" y="17458"/>
                    <a:pt x="7693" y="17495"/>
                    <a:pt x="7647" y="17495"/>
                  </a:cubicBezTo>
                  <a:cubicBezTo>
                    <a:pt x="7637" y="17495"/>
                    <a:pt x="7629" y="17493"/>
                    <a:pt x="7624" y="17489"/>
                  </a:cubicBezTo>
                  <a:cubicBezTo>
                    <a:pt x="7533" y="17398"/>
                    <a:pt x="7442" y="17284"/>
                    <a:pt x="7373" y="17170"/>
                  </a:cubicBezTo>
                  <a:cubicBezTo>
                    <a:pt x="7214" y="16941"/>
                    <a:pt x="7077" y="16690"/>
                    <a:pt x="6917" y="16462"/>
                  </a:cubicBezTo>
                  <a:cubicBezTo>
                    <a:pt x="6689" y="16120"/>
                    <a:pt x="6323" y="15869"/>
                    <a:pt x="6164" y="15481"/>
                  </a:cubicBezTo>
                  <a:cubicBezTo>
                    <a:pt x="6027" y="15184"/>
                    <a:pt x="5798" y="14933"/>
                    <a:pt x="5639" y="14636"/>
                  </a:cubicBezTo>
                  <a:cubicBezTo>
                    <a:pt x="5479" y="14385"/>
                    <a:pt x="5525" y="14225"/>
                    <a:pt x="5707" y="13997"/>
                  </a:cubicBezTo>
                  <a:cubicBezTo>
                    <a:pt x="5776" y="13906"/>
                    <a:pt x="5844" y="13814"/>
                    <a:pt x="5913" y="13723"/>
                  </a:cubicBezTo>
                  <a:close/>
                  <a:moveTo>
                    <a:pt x="4817" y="17466"/>
                  </a:moveTo>
                  <a:cubicBezTo>
                    <a:pt x="4840" y="17466"/>
                    <a:pt x="4840" y="17466"/>
                    <a:pt x="4863" y="17489"/>
                  </a:cubicBezTo>
                  <a:cubicBezTo>
                    <a:pt x="4863" y="17489"/>
                    <a:pt x="4840" y="17512"/>
                    <a:pt x="4817" y="17535"/>
                  </a:cubicBezTo>
                  <a:cubicBezTo>
                    <a:pt x="4817" y="17535"/>
                    <a:pt x="4794" y="17512"/>
                    <a:pt x="4771" y="17512"/>
                  </a:cubicBezTo>
                  <a:cubicBezTo>
                    <a:pt x="4794" y="17489"/>
                    <a:pt x="4794" y="17466"/>
                    <a:pt x="4817" y="17466"/>
                  </a:cubicBezTo>
                  <a:close/>
                  <a:moveTo>
                    <a:pt x="8378" y="17444"/>
                  </a:moveTo>
                  <a:cubicBezTo>
                    <a:pt x="8401" y="17466"/>
                    <a:pt x="8423" y="17489"/>
                    <a:pt x="8401" y="17489"/>
                  </a:cubicBezTo>
                  <a:cubicBezTo>
                    <a:pt x="8401" y="17512"/>
                    <a:pt x="8378" y="17535"/>
                    <a:pt x="8355" y="17558"/>
                  </a:cubicBezTo>
                  <a:cubicBezTo>
                    <a:pt x="8355" y="17535"/>
                    <a:pt x="8332" y="17512"/>
                    <a:pt x="8332" y="17489"/>
                  </a:cubicBezTo>
                  <a:cubicBezTo>
                    <a:pt x="8355" y="17466"/>
                    <a:pt x="8355" y="17466"/>
                    <a:pt x="8378" y="17444"/>
                  </a:cubicBezTo>
                  <a:close/>
                  <a:moveTo>
                    <a:pt x="3379" y="17809"/>
                  </a:moveTo>
                  <a:lnTo>
                    <a:pt x="3402" y="17832"/>
                  </a:lnTo>
                  <a:lnTo>
                    <a:pt x="3356" y="17832"/>
                  </a:lnTo>
                  <a:cubicBezTo>
                    <a:pt x="3356" y="17832"/>
                    <a:pt x="3356" y="17809"/>
                    <a:pt x="3356" y="17809"/>
                  </a:cubicBezTo>
                  <a:close/>
                  <a:moveTo>
                    <a:pt x="9095" y="17366"/>
                  </a:moveTo>
                  <a:lnTo>
                    <a:pt x="9095" y="17366"/>
                  </a:lnTo>
                  <a:cubicBezTo>
                    <a:pt x="9275" y="17613"/>
                    <a:pt x="9477" y="17883"/>
                    <a:pt x="9679" y="18174"/>
                  </a:cubicBezTo>
                  <a:cubicBezTo>
                    <a:pt x="9451" y="18151"/>
                    <a:pt x="9245" y="17969"/>
                    <a:pt x="9199" y="17786"/>
                  </a:cubicBezTo>
                  <a:cubicBezTo>
                    <a:pt x="9157" y="17659"/>
                    <a:pt x="9135" y="17514"/>
                    <a:pt x="9095" y="17366"/>
                  </a:cubicBezTo>
                  <a:close/>
                  <a:moveTo>
                    <a:pt x="6232" y="16553"/>
                  </a:moveTo>
                  <a:cubicBezTo>
                    <a:pt x="7122" y="17078"/>
                    <a:pt x="7624" y="17923"/>
                    <a:pt x="8058" y="18836"/>
                  </a:cubicBezTo>
                  <a:cubicBezTo>
                    <a:pt x="7967" y="18813"/>
                    <a:pt x="7876" y="18813"/>
                    <a:pt x="7784" y="18767"/>
                  </a:cubicBezTo>
                  <a:cubicBezTo>
                    <a:pt x="7533" y="18653"/>
                    <a:pt x="7305" y="18494"/>
                    <a:pt x="7054" y="18425"/>
                  </a:cubicBezTo>
                  <a:cubicBezTo>
                    <a:pt x="6506" y="18265"/>
                    <a:pt x="5958" y="17854"/>
                    <a:pt x="5913" y="17101"/>
                  </a:cubicBezTo>
                  <a:cubicBezTo>
                    <a:pt x="5913" y="16827"/>
                    <a:pt x="5958" y="16645"/>
                    <a:pt x="6232" y="16553"/>
                  </a:cubicBezTo>
                  <a:close/>
                  <a:moveTo>
                    <a:pt x="4680" y="18904"/>
                  </a:moveTo>
                  <a:cubicBezTo>
                    <a:pt x="4680" y="18927"/>
                    <a:pt x="4680" y="18927"/>
                    <a:pt x="4657" y="18950"/>
                  </a:cubicBezTo>
                  <a:cubicBezTo>
                    <a:pt x="4657" y="18950"/>
                    <a:pt x="4657" y="18927"/>
                    <a:pt x="4657" y="18927"/>
                  </a:cubicBezTo>
                  <a:cubicBezTo>
                    <a:pt x="4657" y="18927"/>
                    <a:pt x="4680" y="18927"/>
                    <a:pt x="4680" y="18904"/>
                  </a:cubicBezTo>
                  <a:close/>
                  <a:moveTo>
                    <a:pt x="6552" y="19087"/>
                  </a:moveTo>
                  <a:cubicBezTo>
                    <a:pt x="6552" y="19087"/>
                    <a:pt x="6552" y="19110"/>
                    <a:pt x="6552" y="19133"/>
                  </a:cubicBezTo>
                  <a:cubicBezTo>
                    <a:pt x="6552" y="19133"/>
                    <a:pt x="6529" y="19155"/>
                    <a:pt x="6529" y="19155"/>
                  </a:cubicBezTo>
                  <a:cubicBezTo>
                    <a:pt x="6506" y="19133"/>
                    <a:pt x="6506" y="19110"/>
                    <a:pt x="6506" y="19110"/>
                  </a:cubicBezTo>
                  <a:cubicBezTo>
                    <a:pt x="6506" y="19087"/>
                    <a:pt x="6529" y="19087"/>
                    <a:pt x="6552" y="19087"/>
                  </a:cubicBezTo>
                  <a:close/>
                  <a:moveTo>
                    <a:pt x="8326" y="17711"/>
                  </a:moveTo>
                  <a:cubicBezTo>
                    <a:pt x="8387" y="17711"/>
                    <a:pt x="8455" y="17749"/>
                    <a:pt x="8492" y="17786"/>
                  </a:cubicBezTo>
                  <a:cubicBezTo>
                    <a:pt x="8674" y="18060"/>
                    <a:pt x="8948" y="18220"/>
                    <a:pt x="9245" y="18334"/>
                  </a:cubicBezTo>
                  <a:cubicBezTo>
                    <a:pt x="9633" y="18516"/>
                    <a:pt x="9770" y="18836"/>
                    <a:pt x="9953" y="19224"/>
                  </a:cubicBezTo>
                  <a:cubicBezTo>
                    <a:pt x="9519" y="19201"/>
                    <a:pt x="9154" y="19178"/>
                    <a:pt x="8789" y="19155"/>
                  </a:cubicBezTo>
                  <a:cubicBezTo>
                    <a:pt x="8720" y="19155"/>
                    <a:pt x="8652" y="19064"/>
                    <a:pt x="8606" y="18996"/>
                  </a:cubicBezTo>
                  <a:cubicBezTo>
                    <a:pt x="8469" y="18745"/>
                    <a:pt x="8355" y="18471"/>
                    <a:pt x="8241" y="18197"/>
                  </a:cubicBezTo>
                  <a:cubicBezTo>
                    <a:pt x="8195" y="18106"/>
                    <a:pt x="8195" y="17991"/>
                    <a:pt x="8195" y="17877"/>
                  </a:cubicBezTo>
                  <a:cubicBezTo>
                    <a:pt x="8195" y="17832"/>
                    <a:pt x="8241" y="17740"/>
                    <a:pt x="8286" y="17717"/>
                  </a:cubicBezTo>
                  <a:cubicBezTo>
                    <a:pt x="8299" y="17713"/>
                    <a:pt x="8312" y="17711"/>
                    <a:pt x="8326" y="17711"/>
                  </a:cubicBezTo>
                  <a:close/>
                  <a:moveTo>
                    <a:pt x="4543" y="19019"/>
                  </a:moveTo>
                  <a:lnTo>
                    <a:pt x="4543" y="19019"/>
                  </a:lnTo>
                  <a:cubicBezTo>
                    <a:pt x="4497" y="19155"/>
                    <a:pt x="4520" y="19361"/>
                    <a:pt x="4269" y="19384"/>
                  </a:cubicBezTo>
                  <a:cubicBezTo>
                    <a:pt x="4269" y="19155"/>
                    <a:pt x="4406" y="19087"/>
                    <a:pt x="4543" y="19019"/>
                  </a:cubicBezTo>
                  <a:close/>
                  <a:moveTo>
                    <a:pt x="4246" y="19475"/>
                  </a:moveTo>
                  <a:cubicBezTo>
                    <a:pt x="4269" y="19475"/>
                    <a:pt x="4292" y="19521"/>
                    <a:pt x="4315" y="19543"/>
                  </a:cubicBezTo>
                  <a:cubicBezTo>
                    <a:pt x="4269" y="19566"/>
                    <a:pt x="4246" y="19589"/>
                    <a:pt x="4224" y="19612"/>
                  </a:cubicBezTo>
                  <a:cubicBezTo>
                    <a:pt x="4201" y="19589"/>
                    <a:pt x="4201" y="19566"/>
                    <a:pt x="4178" y="19521"/>
                  </a:cubicBezTo>
                  <a:cubicBezTo>
                    <a:pt x="4201" y="19498"/>
                    <a:pt x="4224" y="19475"/>
                    <a:pt x="4246" y="19475"/>
                  </a:cubicBezTo>
                  <a:close/>
                  <a:moveTo>
                    <a:pt x="7967" y="19658"/>
                  </a:moveTo>
                  <a:cubicBezTo>
                    <a:pt x="7967" y="19658"/>
                    <a:pt x="7967" y="19658"/>
                    <a:pt x="7967" y="19680"/>
                  </a:cubicBezTo>
                  <a:cubicBezTo>
                    <a:pt x="7967" y="19680"/>
                    <a:pt x="7944" y="19703"/>
                    <a:pt x="7944" y="19703"/>
                  </a:cubicBezTo>
                  <a:cubicBezTo>
                    <a:pt x="7944" y="19703"/>
                    <a:pt x="7921" y="19680"/>
                    <a:pt x="7921" y="19680"/>
                  </a:cubicBezTo>
                  <a:cubicBezTo>
                    <a:pt x="7921" y="19658"/>
                    <a:pt x="7944" y="19658"/>
                    <a:pt x="7967" y="19658"/>
                  </a:cubicBezTo>
                  <a:close/>
                  <a:moveTo>
                    <a:pt x="10341" y="17466"/>
                  </a:moveTo>
                  <a:cubicBezTo>
                    <a:pt x="10386" y="17512"/>
                    <a:pt x="10432" y="17558"/>
                    <a:pt x="10455" y="17603"/>
                  </a:cubicBezTo>
                  <a:cubicBezTo>
                    <a:pt x="10934" y="18106"/>
                    <a:pt x="11436" y="18516"/>
                    <a:pt x="12121" y="18653"/>
                  </a:cubicBezTo>
                  <a:cubicBezTo>
                    <a:pt x="12258" y="18699"/>
                    <a:pt x="12441" y="18699"/>
                    <a:pt x="12509" y="18790"/>
                  </a:cubicBezTo>
                  <a:cubicBezTo>
                    <a:pt x="12737" y="19110"/>
                    <a:pt x="12943" y="19475"/>
                    <a:pt x="13171" y="19817"/>
                  </a:cubicBezTo>
                  <a:cubicBezTo>
                    <a:pt x="13139" y="19834"/>
                    <a:pt x="13118" y="19850"/>
                    <a:pt x="13100" y="19850"/>
                  </a:cubicBezTo>
                  <a:cubicBezTo>
                    <a:pt x="13093" y="19850"/>
                    <a:pt x="13086" y="19847"/>
                    <a:pt x="13080" y="19840"/>
                  </a:cubicBezTo>
                  <a:cubicBezTo>
                    <a:pt x="12555" y="19726"/>
                    <a:pt x="12030" y="19612"/>
                    <a:pt x="11505" y="19498"/>
                  </a:cubicBezTo>
                  <a:cubicBezTo>
                    <a:pt x="11117" y="19429"/>
                    <a:pt x="10729" y="19338"/>
                    <a:pt x="10523" y="18950"/>
                  </a:cubicBezTo>
                  <a:cubicBezTo>
                    <a:pt x="10500" y="18904"/>
                    <a:pt x="10455" y="18859"/>
                    <a:pt x="10409" y="18836"/>
                  </a:cubicBezTo>
                  <a:cubicBezTo>
                    <a:pt x="10204" y="18745"/>
                    <a:pt x="10181" y="18630"/>
                    <a:pt x="10272" y="18425"/>
                  </a:cubicBezTo>
                  <a:cubicBezTo>
                    <a:pt x="10409" y="18174"/>
                    <a:pt x="10500" y="17900"/>
                    <a:pt x="10341" y="17626"/>
                  </a:cubicBezTo>
                  <a:cubicBezTo>
                    <a:pt x="10318" y="17581"/>
                    <a:pt x="10341" y="17512"/>
                    <a:pt x="10341" y="17466"/>
                  </a:cubicBezTo>
                  <a:close/>
                  <a:moveTo>
                    <a:pt x="11779" y="20662"/>
                  </a:moveTo>
                  <a:cubicBezTo>
                    <a:pt x="11756" y="20685"/>
                    <a:pt x="11756" y="20685"/>
                    <a:pt x="11756" y="20685"/>
                  </a:cubicBezTo>
                  <a:lnTo>
                    <a:pt x="11710" y="20685"/>
                  </a:lnTo>
                  <a:cubicBezTo>
                    <a:pt x="11710" y="20662"/>
                    <a:pt x="11710" y="20662"/>
                    <a:pt x="11710" y="20662"/>
                  </a:cubicBezTo>
                  <a:close/>
                  <a:moveTo>
                    <a:pt x="6529" y="20160"/>
                  </a:moveTo>
                  <a:lnTo>
                    <a:pt x="6552" y="20183"/>
                  </a:lnTo>
                  <a:lnTo>
                    <a:pt x="6483" y="20251"/>
                  </a:lnTo>
                  <a:cubicBezTo>
                    <a:pt x="6483" y="20411"/>
                    <a:pt x="6483" y="20571"/>
                    <a:pt x="6506" y="20776"/>
                  </a:cubicBezTo>
                  <a:cubicBezTo>
                    <a:pt x="6460" y="20845"/>
                    <a:pt x="6392" y="20959"/>
                    <a:pt x="6323" y="21050"/>
                  </a:cubicBezTo>
                  <a:cubicBezTo>
                    <a:pt x="6301" y="20845"/>
                    <a:pt x="6323" y="20639"/>
                    <a:pt x="6346" y="20457"/>
                  </a:cubicBezTo>
                  <a:cubicBezTo>
                    <a:pt x="6369" y="20388"/>
                    <a:pt x="6438" y="20320"/>
                    <a:pt x="6483" y="20251"/>
                  </a:cubicBezTo>
                  <a:cubicBezTo>
                    <a:pt x="6506" y="20228"/>
                    <a:pt x="6529" y="20183"/>
                    <a:pt x="6529" y="20160"/>
                  </a:cubicBezTo>
                  <a:close/>
                  <a:moveTo>
                    <a:pt x="8127" y="8587"/>
                  </a:moveTo>
                  <a:cubicBezTo>
                    <a:pt x="8127" y="8747"/>
                    <a:pt x="8081" y="8861"/>
                    <a:pt x="8104" y="8953"/>
                  </a:cubicBezTo>
                  <a:cubicBezTo>
                    <a:pt x="8149" y="9135"/>
                    <a:pt x="8195" y="9341"/>
                    <a:pt x="8309" y="9478"/>
                  </a:cubicBezTo>
                  <a:cubicBezTo>
                    <a:pt x="8324" y="9500"/>
                    <a:pt x="8357" y="9508"/>
                    <a:pt x="8400" y="9508"/>
                  </a:cubicBezTo>
                  <a:cubicBezTo>
                    <a:pt x="8484" y="9508"/>
                    <a:pt x="8606" y="9478"/>
                    <a:pt x="8697" y="9478"/>
                  </a:cubicBezTo>
                  <a:cubicBezTo>
                    <a:pt x="8492" y="9706"/>
                    <a:pt x="8423" y="10025"/>
                    <a:pt x="8423" y="10345"/>
                  </a:cubicBezTo>
                  <a:cubicBezTo>
                    <a:pt x="8401" y="10528"/>
                    <a:pt x="8469" y="10733"/>
                    <a:pt x="8492" y="10916"/>
                  </a:cubicBezTo>
                  <a:cubicBezTo>
                    <a:pt x="8510" y="11077"/>
                    <a:pt x="8612" y="11195"/>
                    <a:pt x="8743" y="11195"/>
                  </a:cubicBezTo>
                  <a:cubicBezTo>
                    <a:pt x="8779" y="11195"/>
                    <a:pt x="8818" y="11186"/>
                    <a:pt x="8857" y="11167"/>
                  </a:cubicBezTo>
                  <a:cubicBezTo>
                    <a:pt x="9154" y="11030"/>
                    <a:pt x="9359" y="10779"/>
                    <a:pt x="9496" y="10459"/>
                  </a:cubicBezTo>
                  <a:cubicBezTo>
                    <a:pt x="9542" y="10368"/>
                    <a:pt x="9428" y="10254"/>
                    <a:pt x="9565" y="10162"/>
                  </a:cubicBezTo>
                  <a:cubicBezTo>
                    <a:pt x="9613" y="10128"/>
                    <a:pt x="9655" y="10116"/>
                    <a:pt x="9693" y="10116"/>
                  </a:cubicBezTo>
                  <a:cubicBezTo>
                    <a:pt x="9772" y="10116"/>
                    <a:pt x="9834" y="10165"/>
                    <a:pt x="9903" y="10165"/>
                  </a:cubicBezTo>
                  <a:cubicBezTo>
                    <a:pt x="9912" y="10165"/>
                    <a:pt x="9921" y="10164"/>
                    <a:pt x="9930" y="10162"/>
                  </a:cubicBezTo>
                  <a:cubicBezTo>
                    <a:pt x="9953" y="10162"/>
                    <a:pt x="9975" y="10185"/>
                    <a:pt x="9998" y="10185"/>
                  </a:cubicBezTo>
                  <a:cubicBezTo>
                    <a:pt x="10028" y="10182"/>
                    <a:pt x="10057" y="10181"/>
                    <a:pt x="10084" y="10181"/>
                  </a:cubicBezTo>
                  <a:cubicBezTo>
                    <a:pt x="10487" y="10181"/>
                    <a:pt x="10722" y="10478"/>
                    <a:pt x="10957" y="10756"/>
                  </a:cubicBezTo>
                  <a:cubicBezTo>
                    <a:pt x="11162" y="11007"/>
                    <a:pt x="11322" y="11281"/>
                    <a:pt x="11459" y="11577"/>
                  </a:cubicBezTo>
                  <a:cubicBezTo>
                    <a:pt x="11619" y="11897"/>
                    <a:pt x="11870" y="12080"/>
                    <a:pt x="12121" y="12262"/>
                  </a:cubicBezTo>
                  <a:cubicBezTo>
                    <a:pt x="12281" y="12354"/>
                    <a:pt x="12395" y="12490"/>
                    <a:pt x="12532" y="12627"/>
                  </a:cubicBezTo>
                  <a:cubicBezTo>
                    <a:pt x="12520" y="12628"/>
                    <a:pt x="12507" y="12628"/>
                    <a:pt x="12495" y="12628"/>
                  </a:cubicBezTo>
                  <a:cubicBezTo>
                    <a:pt x="12134" y="12628"/>
                    <a:pt x="11847" y="12378"/>
                    <a:pt x="11472" y="12378"/>
                  </a:cubicBezTo>
                  <a:cubicBezTo>
                    <a:pt x="11369" y="12378"/>
                    <a:pt x="11259" y="12397"/>
                    <a:pt x="11140" y="12445"/>
                  </a:cubicBezTo>
                  <a:cubicBezTo>
                    <a:pt x="11322" y="12171"/>
                    <a:pt x="11162" y="12080"/>
                    <a:pt x="11048" y="11988"/>
                  </a:cubicBezTo>
                  <a:cubicBezTo>
                    <a:pt x="10866" y="11851"/>
                    <a:pt x="10706" y="11714"/>
                    <a:pt x="10523" y="11577"/>
                  </a:cubicBezTo>
                  <a:cubicBezTo>
                    <a:pt x="10321" y="11436"/>
                    <a:pt x="10123" y="11366"/>
                    <a:pt x="9927" y="11366"/>
                  </a:cubicBezTo>
                  <a:cubicBezTo>
                    <a:pt x="9682" y="11366"/>
                    <a:pt x="9441" y="11476"/>
                    <a:pt x="9199" y="11692"/>
                  </a:cubicBezTo>
                  <a:cubicBezTo>
                    <a:pt x="9622" y="12243"/>
                    <a:pt x="10133" y="12602"/>
                    <a:pt x="10781" y="12602"/>
                  </a:cubicBezTo>
                  <a:cubicBezTo>
                    <a:pt x="10938" y="12602"/>
                    <a:pt x="11103" y="12581"/>
                    <a:pt x="11277" y="12536"/>
                  </a:cubicBezTo>
                  <a:lnTo>
                    <a:pt x="11277" y="12536"/>
                  </a:lnTo>
                  <a:cubicBezTo>
                    <a:pt x="10660" y="12856"/>
                    <a:pt x="10386" y="13289"/>
                    <a:pt x="10478" y="13860"/>
                  </a:cubicBezTo>
                  <a:cubicBezTo>
                    <a:pt x="10592" y="13814"/>
                    <a:pt x="10706" y="13792"/>
                    <a:pt x="10820" y="13746"/>
                  </a:cubicBezTo>
                  <a:cubicBezTo>
                    <a:pt x="11094" y="13563"/>
                    <a:pt x="11322" y="13335"/>
                    <a:pt x="11482" y="13061"/>
                  </a:cubicBezTo>
                  <a:cubicBezTo>
                    <a:pt x="11596" y="12901"/>
                    <a:pt x="11596" y="12764"/>
                    <a:pt x="11345" y="12719"/>
                  </a:cubicBezTo>
                  <a:cubicBezTo>
                    <a:pt x="11464" y="12659"/>
                    <a:pt x="11565" y="12600"/>
                    <a:pt x="11649" y="12600"/>
                  </a:cubicBezTo>
                  <a:cubicBezTo>
                    <a:pt x="11663" y="12600"/>
                    <a:pt x="11675" y="12602"/>
                    <a:pt x="11687" y="12605"/>
                  </a:cubicBezTo>
                  <a:cubicBezTo>
                    <a:pt x="12281" y="12833"/>
                    <a:pt x="12874" y="13084"/>
                    <a:pt x="13240" y="13632"/>
                  </a:cubicBezTo>
                  <a:cubicBezTo>
                    <a:pt x="13513" y="14065"/>
                    <a:pt x="13787" y="14522"/>
                    <a:pt x="14061" y="14978"/>
                  </a:cubicBezTo>
                  <a:cubicBezTo>
                    <a:pt x="14198" y="15184"/>
                    <a:pt x="14335" y="15389"/>
                    <a:pt x="14449" y="15618"/>
                  </a:cubicBezTo>
                  <a:cubicBezTo>
                    <a:pt x="14814" y="16325"/>
                    <a:pt x="15157" y="17010"/>
                    <a:pt x="15499" y="17717"/>
                  </a:cubicBezTo>
                  <a:cubicBezTo>
                    <a:pt x="15727" y="18151"/>
                    <a:pt x="15910" y="18608"/>
                    <a:pt x="16138" y="19064"/>
                  </a:cubicBezTo>
                  <a:cubicBezTo>
                    <a:pt x="16298" y="19407"/>
                    <a:pt x="16458" y="19726"/>
                    <a:pt x="16618" y="20046"/>
                  </a:cubicBezTo>
                  <a:lnTo>
                    <a:pt x="16618" y="20023"/>
                  </a:lnTo>
                  <a:cubicBezTo>
                    <a:pt x="16640" y="20114"/>
                    <a:pt x="16686" y="20205"/>
                    <a:pt x="16686" y="20274"/>
                  </a:cubicBezTo>
                  <a:cubicBezTo>
                    <a:pt x="16640" y="20479"/>
                    <a:pt x="16755" y="20639"/>
                    <a:pt x="16869" y="20799"/>
                  </a:cubicBezTo>
                  <a:cubicBezTo>
                    <a:pt x="16983" y="20890"/>
                    <a:pt x="17074" y="21004"/>
                    <a:pt x="17234" y="21141"/>
                  </a:cubicBezTo>
                  <a:cubicBezTo>
                    <a:pt x="17074" y="21164"/>
                    <a:pt x="16983" y="21210"/>
                    <a:pt x="16892" y="21210"/>
                  </a:cubicBezTo>
                  <a:cubicBezTo>
                    <a:pt x="16298" y="21210"/>
                    <a:pt x="15773" y="20981"/>
                    <a:pt x="15225" y="20730"/>
                  </a:cubicBezTo>
                  <a:cubicBezTo>
                    <a:pt x="14906" y="20593"/>
                    <a:pt x="14586" y="20434"/>
                    <a:pt x="14289" y="20274"/>
                  </a:cubicBezTo>
                  <a:cubicBezTo>
                    <a:pt x="14061" y="20160"/>
                    <a:pt x="13810" y="20023"/>
                    <a:pt x="13650" y="19840"/>
                  </a:cubicBezTo>
                  <a:cubicBezTo>
                    <a:pt x="13354" y="19475"/>
                    <a:pt x="13103" y="19087"/>
                    <a:pt x="12806" y="18653"/>
                  </a:cubicBezTo>
                  <a:cubicBezTo>
                    <a:pt x="12874" y="18608"/>
                    <a:pt x="12920" y="18585"/>
                    <a:pt x="12988" y="18539"/>
                  </a:cubicBezTo>
                  <a:cubicBezTo>
                    <a:pt x="13513" y="18197"/>
                    <a:pt x="13673" y="17649"/>
                    <a:pt x="13901" y="17101"/>
                  </a:cubicBezTo>
                  <a:cubicBezTo>
                    <a:pt x="13970" y="16919"/>
                    <a:pt x="13901" y="16850"/>
                    <a:pt x="13673" y="16850"/>
                  </a:cubicBezTo>
                  <a:cubicBezTo>
                    <a:pt x="13612" y="16846"/>
                    <a:pt x="13552" y="16843"/>
                    <a:pt x="13492" y="16843"/>
                  </a:cubicBezTo>
                  <a:cubicBezTo>
                    <a:pt x="13219" y="16843"/>
                    <a:pt x="12966" y="16899"/>
                    <a:pt x="12760" y="17124"/>
                  </a:cubicBezTo>
                  <a:cubicBezTo>
                    <a:pt x="12715" y="17192"/>
                    <a:pt x="12623" y="17215"/>
                    <a:pt x="12532" y="17261"/>
                  </a:cubicBezTo>
                  <a:cubicBezTo>
                    <a:pt x="12578" y="17147"/>
                    <a:pt x="12623" y="17056"/>
                    <a:pt x="12623" y="16964"/>
                  </a:cubicBezTo>
                  <a:cubicBezTo>
                    <a:pt x="12623" y="16599"/>
                    <a:pt x="12623" y="16211"/>
                    <a:pt x="12555" y="15846"/>
                  </a:cubicBezTo>
                  <a:cubicBezTo>
                    <a:pt x="12532" y="15595"/>
                    <a:pt x="12349" y="15389"/>
                    <a:pt x="12098" y="15275"/>
                  </a:cubicBezTo>
                  <a:cubicBezTo>
                    <a:pt x="12013" y="15236"/>
                    <a:pt x="11940" y="15216"/>
                    <a:pt x="11881" y="15216"/>
                  </a:cubicBezTo>
                  <a:cubicBezTo>
                    <a:pt x="11764" y="15216"/>
                    <a:pt x="11695" y="15292"/>
                    <a:pt x="11665" y="15458"/>
                  </a:cubicBezTo>
                  <a:cubicBezTo>
                    <a:pt x="11573" y="15777"/>
                    <a:pt x="11550" y="16120"/>
                    <a:pt x="11687" y="16439"/>
                  </a:cubicBezTo>
                  <a:cubicBezTo>
                    <a:pt x="11756" y="16599"/>
                    <a:pt x="11824" y="16759"/>
                    <a:pt x="11916" y="17010"/>
                  </a:cubicBezTo>
                  <a:cubicBezTo>
                    <a:pt x="11802" y="16919"/>
                    <a:pt x="11756" y="16896"/>
                    <a:pt x="11733" y="16850"/>
                  </a:cubicBezTo>
                  <a:cubicBezTo>
                    <a:pt x="11482" y="16576"/>
                    <a:pt x="11185" y="16394"/>
                    <a:pt x="10820" y="16279"/>
                  </a:cubicBezTo>
                  <a:cubicBezTo>
                    <a:pt x="10546" y="16211"/>
                    <a:pt x="10318" y="16074"/>
                    <a:pt x="10044" y="15960"/>
                  </a:cubicBezTo>
                  <a:cubicBezTo>
                    <a:pt x="10013" y="15944"/>
                    <a:pt x="9978" y="15937"/>
                    <a:pt x="9943" y="15937"/>
                  </a:cubicBezTo>
                  <a:cubicBezTo>
                    <a:pt x="9825" y="15937"/>
                    <a:pt x="9707" y="16019"/>
                    <a:pt x="9724" y="16143"/>
                  </a:cubicBezTo>
                  <a:cubicBezTo>
                    <a:pt x="9770" y="16348"/>
                    <a:pt x="9816" y="16576"/>
                    <a:pt x="9907" y="16759"/>
                  </a:cubicBezTo>
                  <a:cubicBezTo>
                    <a:pt x="9998" y="16987"/>
                    <a:pt x="10135" y="17192"/>
                    <a:pt x="10249" y="17398"/>
                  </a:cubicBezTo>
                  <a:cubicBezTo>
                    <a:pt x="10201" y="17336"/>
                    <a:pt x="10157" y="17313"/>
                    <a:pt x="10115" y="17313"/>
                  </a:cubicBezTo>
                  <a:cubicBezTo>
                    <a:pt x="10019" y="17313"/>
                    <a:pt x="9934" y="17435"/>
                    <a:pt x="9839" y="17466"/>
                  </a:cubicBezTo>
                  <a:cubicBezTo>
                    <a:pt x="9542" y="17010"/>
                    <a:pt x="9359" y="16508"/>
                    <a:pt x="8766" y="16325"/>
                  </a:cubicBezTo>
                  <a:lnTo>
                    <a:pt x="8766" y="16325"/>
                  </a:lnTo>
                  <a:cubicBezTo>
                    <a:pt x="8789" y="16416"/>
                    <a:pt x="8789" y="16485"/>
                    <a:pt x="8811" y="16531"/>
                  </a:cubicBezTo>
                  <a:cubicBezTo>
                    <a:pt x="8697" y="16485"/>
                    <a:pt x="8492" y="16462"/>
                    <a:pt x="8469" y="16371"/>
                  </a:cubicBezTo>
                  <a:cubicBezTo>
                    <a:pt x="8401" y="16188"/>
                    <a:pt x="8355" y="15960"/>
                    <a:pt x="8401" y="15800"/>
                  </a:cubicBezTo>
                  <a:cubicBezTo>
                    <a:pt x="8446" y="15663"/>
                    <a:pt x="8446" y="15572"/>
                    <a:pt x="8446" y="15435"/>
                  </a:cubicBezTo>
                  <a:cubicBezTo>
                    <a:pt x="8423" y="15275"/>
                    <a:pt x="8423" y="15115"/>
                    <a:pt x="8401" y="14956"/>
                  </a:cubicBezTo>
                  <a:cubicBezTo>
                    <a:pt x="8537" y="14956"/>
                    <a:pt x="8629" y="14956"/>
                    <a:pt x="8720" y="14933"/>
                  </a:cubicBezTo>
                  <a:cubicBezTo>
                    <a:pt x="8971" y="14910"/>
                    <a:pt x="9040" y="14796"/>
                    <a:pt x="8926" y="14568"/>
                  </a:cubicBezTo>
                  <a:cubicBezTo>
                    <a:pt x="8880" y="14476"/>
                    <a:pt x="8811" y="14385"/>
                    <a:pt x="8743" y="14294"/>
                  </a:cubicBezTo>
                  <a:cubicBezTo>
                    <a:pt x="8674" y="14202"/>
                    <a:pt x="8583" y="14134"/>
                    <a:pt x="8469" y="13997"/>
                  </a:cubicBezTo>
                  <a:cubicBezTo>
                    <a:pt x="8591" y="13997"/>
                    <a:pt x="8672" y="14007"/>
                    <a:pt x="8746" y="14007"/>
                  </a:cubicBezTo>
                  <a:cubicBezTo>
                    <a:pt x="8784" y="14007"/>
                    <a:pt x="8819" y="14005"/>
                    <a:pt x="8857" y="13997"/>
                  </a:cubicBezTo>
                  <a:cubicBezTo>
                    <a:pt x="9131" y="13997"/>
                    <a:pt x="9428" y="13951"/>
                    <a:pt x="9656" y="13746"/>
                  </a:cubicBezTo>
                  <a:cubicBezTo>
                    <a:pt x="10021" y="13404"/>
                    <a:pt x="9975" y="12787"/>
                    <a:pt x="9565" y="12605"/>
                  </a:cubicBezTo>
                  <a:lnTo>
                    <a:pt x="9565" y="12582"/>
                  </a:lnTo>
                  <a:cubicBezTo>
                    <a:pt x="9085" y="12833"/>
                    <a:pt x="8606" y="13061"/>
                    <a:pt x="8127" y="13289"/>
                  </a:cubicBezTo>
                  <a:cubicBezTo>
                    <a:pt x="8188" y="13308"/>
                    <a:pt x="8249" y="13316"/>
                    <a:pt x="8310" y="13316"/>
                  </a:cubicBezTo>
                  <a:cubicBezTo>
                    <a:pt x="8476" y="13316"/>
                    <a:pt x="8638" y="13253"/>
                    <a:pt x="8789" y="13152"/>
                  </a:cubicBezTo>
                  <a:cubicBezTo>
                    <a:pt x="8994" y="13015"/>
                    <a:pt x="9222" y="12879"/>
                    <a:pt x="9428" y="12787"/>
                  </a:cubicBezTo>
                  <a:cubicBezTo>
                    <a:pt x="9470" y="12763"/>
                    <a:pt x="9513" y="12751"/>
                    <a:pt x="9553" y="12751"/>
                  </a:cubicBezTo>
                  <a:cubicBezTo>
                    <a:pt x="9662" y="12751"/>
                    <a:pt x="9747" y="12836"/>
                    <a:pt x="9747" y="12970"/>
                  </a:cubicBezTo>
                  <a:cubicBezTo>
                    <a:pt x="9747" y="13244"/>
                    <a:pt x="9702" y="13472"/>
                    <a:pt x="9451" y="13677"/>
                  </a:cubicBezTo>
                  <a:cubicBezTo>
                    <a:pt x="9264" y="13817"/>
                    <a:pt x="9068" y="13862"/>
                    <a:pt x="8868" y="13862"/>
                  </a:cubicBezTo>
                  <a:cubicBezTo>
                    <a:pt x="8773" y="13862"/>
                    <a:pt x="8678" y="13852"/>
                    <a:pt x="8583" y="13837"/>
                  </a:cubicBezTo>
                  <a:cubicBezTo>
                    <a:pt x="8355" y="13792"/>
                    <a:pt x="8149" y="13632"/>
                    <a:pt x="7944" y="13472"/>
                  </a:cubicBezTo>
                  <a:cubicBezTo>
                    <a:pt x="7853" y="13404"/>
                    <a:pt x="7784" y="13221"/>
                    <a:pt x="7830" y="13107"/>
                  </a:cubicBezTo>
                  <a:cubicBezTo>
                    <a:pt x="7921" y="12764"/>
                    <a:pt x="8035" y="12399"/>
                    <a:pt x="8172" y="12057"/>
                  </a:cubicBezTo>
                  <a:cubicBezTo>
                    <a:pt x="8218" y="11943"/>
                    <a:pt x="8309" y="11851"/>
                    <a:pt x="8423" y="11737"/>
                  </a:cubicBezTo>
                  <a:cubicBezTo>
                    <a:pt x="8652" y="12057"/>
                    <a:pt x="8537" y="12376"/>
                    <a:pt x="8515" y="12742"/>
                  </a:cubicBezTo>
                  <a:cubicBezTo>
                    <a:pt x="8697" y="12490"/>
                    <a:pt x="8743" y="12308"/>
                    <a:pt x="8720" y="12080"/>
                  </a:cubicBezTo>
                  <a:cubicBezTo>
                    <a:pt x="8674" y="11897"/>
                    <a:pt x="8652" y="11692"/>
                    <a:pt x="8446" y="11646"/>
                  </a:cubicBezTo>
                  <a:cubicBezTo>
                    <a:pt x="8419" y="11636"/>
                    <a:pt x="8393" y="11631"/>
                    <a:pt x="8368" y="11631"/>
                  </a:cubicBezTo>
                  <a:cubicBezTo>
                    <a:pt x="8224" y="11631"/>
                    <a:pt x="8113" y="11784"/>
                    <a:pt x="8035" y="11920"/>
                  </a:cubicBezTo>
                  <a:cubicBezTo>
                    <a:pt x="7898" y="12148"/>
                    <a:pt x="7784" y="12354"/>
                    <a:pt x="7670" y="12605"/>
                  </a:cubicBezTo>
                  <a:cubicBezTo>
                    <a:pt x="7624" y="12559"/>
                    <a:pt x="7602" y="12536"/>
                    <a:pt x="7602" y="12513"/>
                  </a:cubicBezTo>
                  <a:cubicBezTo>
                    <a:pt x="7419" y="12217"/>
                    <a:pt x="7419" y="11851"/>
                    <a:pt x="7100" y="11646"/>
                  </a:cubicBezTo>
                  <a:cubicBezTo>
                    <a:pt x="7077" y="11623"/>
                    <a:pt x="7077" y="11555"/>
                    <a:pt x="7077" y="11509"/>
                  </a:cubicBezTo>
                  <a:cubicBezTo>
                    <a:pt x="7100" y="11372"/>
                    <a:pt x="7122" y="11212"/>
                    <a:pt x="7168" y="10984"/>
                  </a:cubicBezTo>
                  <a:cubicBezTo>
                    <a:pt x="7236" y="11167"/>
                    <a:pt x="7282" y="11281"/>
                    <a:pt x="7328" y="11372"/>
                  </a:cubicBezTo>
                  <a:cubicBezTo>
                    <a:pt x="7407" y="11491"/>
                    <a:pt x="7469" y="11609"/>
                    <a:pt x="7632" y="11609"/>
                  </a:cubicBezTo>
                  <a:cubicBezTo>
                    <a:pt x="7657" y="11609"/>
                    <a:pt x="7685" y="11606"/>
                    <a:pt x="7716" y="11600"/>
                  </a:cubicBezTo>
                  <a:cubicBezTo>
                    <a:pt x="7898" y="11555"/>
                    <a:pt x="8035" y="11441"/>
                    <a:pt x="8035" y="11235"/>
                  </a:cubicBezTo>
                  <a:cubicBezTo>
                    <a:pt x="8035" y="11030"/>
                    <a:pt x="8035" y="10824"/>
                    <a:pt x="7967" y="10664"/>
                  </a:cubicBezTo>
                  <a:cubicBezTo>
                    <a:pt x="7739" y="10231"/>
                    <a:pt x="7488" y="9797"/>
                    <a:pt x="7214" y="9386"/>
                  </a:cubicBezTo>
                  <a:cubicBezTo>
                    <a:pt x="7077" y="9181"/>
                    <a:pt x="7122" y="8907"/>
                    <a:pt x="7373" y="8816"/>
                  </a:cubicBezTo>
                  <a:cubicBezTo>
                    <a:pt x="7488" y="8770"/>
                    <a:pt x="7602" y="8724"/>
                    <a:pt x="7716" y="8679"/>
                  </a:cubicBezTo>
                  <a:cubicBezTo>
                    <a:pt x="7853" y="8633"/>
                    <a:pt x="7967" y="8610"/>
                    <a:pt x="8127" y="8587"/>
                  </a:cubicBezTo>
                  <a:close/>
                  <a:moveTo>
                    <a:pt x="18078" y="21233"/>
                  </a:moveTo>
                  <a:cubicBezTo>
                    <a:pt x="18080" y="21239"/>
                    <a:pt x="18082" y="21244"/>
                    <a:pt x="18084" y="21250"/>
                  </a:cubicBezTo>
                  <a:lnTo>
                    <a:pt x="18084" y="21250"/>
                  </a:lnTo>
                  <a:lnTo>
                    <a:pt x="18078" y="21255"/>
                  </a:lnTo>
                  <a:lnTo>
                    <a:pt x="18078" y="21233"/>
                  </a:lnTo>
                  <a:close/>
                  <a:moveTo>
                    <a:pt x="10295" y="21073"/>
                  </a:moveTo>
                  <a:cubicBezTo>
                    <a:pt x="10295" y="21118"/>
                    <a:pt x="10318" y="21141"/>
                    <a:pt x="10318" y="21141"/>
                  </a:cubicBezTo>
                  <a:cubicBezTo>
                    <a:pt x="10204" y="21187"/>
                    <a:pt x="10112" y="21233"/>
                    <a:pt x="10021" y="21301"/>
                  </a:cubicBezTo>
                  <a:cubicBezTo>
                    <a:pt x="10021" y="21278"/>
                    <a:pt x="9998" y="21255"/>
                    <a:pt x="9998" y="21233"/>
                  </a:cubicBezTo>
                  <a:cubicBezTo>
                    <a:pt x="10090" y="21187"/>
                    <a:pt x="10181" y="21118"/>
                    <a:pt x="10295" y="21073"/>
                  </a:cubicBezTo>
                  <a:close/>
                  <a:moveTo>
                    <a:pt x="18124" y="21392"/>
                  </a:moveTo>
                  <a:cubicBezTo>
                    <a:pt x="18147" y="21392"/>
                    <a:pt x="18170" y="21392"/>
                    <a:pt x="18193" y="21415"/>
                  </a:cubicBezTo>
                  <a:lnTo>
                    <a:pt x="18170" y="21415"/>
                  </a:lnTo>
                  <a:cubicBezTo>
                    <a:pt x="18170" y="21415"/>
                    <a:pt x="18147" y="21392"/>
                    <a:pt x="18124" y="21392"/>
                  </a:cubicBezTo>
                  <a:close/>
                  <a:moveTo>
                    <a:pt x="11079" y="21326"/>
                  </a:moveTo>
                  <a:cubicBezTo>
                    <a:pt x="11055" y="21364"/>
                    <a:pt x="11021" y="21401"/>
                    <a:pt x="11003" y="21438"/>
                  </a:cubicBezTo>
                  <a:cubicBezTo>
                    <a:pt x="10980" y="21415"/>
                    <a:pt x="10980" y="21392"/>
                    <a:pt x="10957" y="21370"/>
                  </a:cubicBezTo>
                  <a:cubicBezTo>
                    <a:pt x="10994" y="21351"/>
                    <a:pt x="11031" y="21333"/>
                    <a:pt x="11079" y="21326"/>
                  </a:cubicBezTo>
                  <a:close/>
                  <a:moveTo>
                    <a:pt x="11916" y="21438"/>
                  </a:moveTo>
                  <a:cubicBezTo>
                    <a:pt x="11916" y="21438"/>
                    <a:pt x="11916" y="21461"/>
                    <a:pt x="11916" y="21461"/>
                  </a:cubicBezTo>
                  <a:cubicBezTo>
                    <a:pt x="11893" y="21461"/>
                    <a:pt x="11893" y="21461"/>
                    <a:pt x="11893" y="21438"/>
                  </a:cubicBezTo>
                  <a:close/>
                  <a:moveTo>
                    <a:pt x="15819" y="21506"/>
                  </a:moveTo>
                  <a:lnTo>
                    <a:pt x="15819" y="21506"/>
                  </a:lnTo>
                  <a:cubicBezTo>
                    <a:pt x="16001" y="21575"/>
                    <a:pt x="16161" y="21621"/>
                    <a:pt x="16344" y="21666"/>
                  </a:cubicBezTo>
                  <a:cubicBezTo>
                    <a:pt x="16229" y="21719"/>
                    <a:pt x="16155" y="21748"/>
                    <a:pt x="16096" y="21748"/>
                  </a:cubicBezTo>
                  <a:cubicBezTo>
                    <a:pt x="16002" y="21748"/>
                    <a:pt x="15945" y="21675"/>
                    <a:pt x="15819" y="21506"/>
                  </a:cubicBezTo>
                  <a:close/>
                  <a:moveTo>
                    <a:pt x="18056" y="21826"/>
                  </a:moveTo>
                  <a:cubicBezTo>
                    <a:pt x="18078" y="21826"/>
                    <a:pt x="18101" y="21849"/>
                    <a:pt x="18124" y="21872"/>
                  </a:cubicBezTo>
                  <a:cubicBezTo>
                    <a:pt x="18101" y="21894"/>
                    <a:pt x="18101" y="21940"/>
                    <a:pt x="18078" y="21940"/>
                  </a:cubicBezTo>
                  <a:cubicBezTo>
                    <a:pt x="18056" y="21940"/>
                    <a:pt x="18033" y="21917"/>
                    <a:pt x="17942" y="21872"/>
                  </a:cubicBezTo>
                  <a:cubicBezTo>
                    <a:pt x="17987" y="21849"/>
                    <a:pt x="18010" y="21826"/>
                    <a:pt x="18056" y="21826"/>
                  </a:cubicBezTo>
                  <a:close/>
                  <a:moveTo>
                    <a:pt x="9268" y="21826"/>
                  </a:moveTo>
                  <a:cubicBezTo>
                    <a:pt x="9291" y="21826"/>
                    <a:pt x="9291" y="21826"/>
                    <a:pt x="9314" y="21849"/>
                  </a:cubicBezTo>
                  <a:cubicBezTo>
                    <a:pt x="9314" y="21894"/>
                    <a:pt x="9291" y="21940"/>
                    <a:pt x="9291" y="21986"/>
                  </a:cubicBezTo>
                  <a:cubicBezTo>
                    <a:pt x="9268" y="21986"/>
                    <a:pt x="9245" y="21986"/>
                    <a:pt x="9222" y="21963"/>
                  </a:cubicBezTo>
                  <a:cubicBezTo>
                    <a:pt x="9245" y="21917"/>
                    <a:pt x="9245" y="21872"/>
                    <a:pt x="9268" y="21826"/>
                  </a:cubicBezTo>
                  <a:close/>
                  <a:moveTo>
                    <a:pt x="18489" y="21803"/>
                  </a:moveTo>
                  <a:cubicBezTo>
                    <a:pt x="18581" y="21894"/>
                    <a:pt x="18649" y="21986"/>
                    <a:pt x="18740" y="22054"/>
                  </a:cubicBezTo>
                  <a:cubicBezTo>
                    <a:pt x="18603" y="22031"/>
                    <a:pt x="18467" y="22009"/>
                    <a:pt x="18489" y="21803"/>
                  </a:cubicBezTo>
                  <a:close/>
                  <a:moveTo>
                    <a:pt x="11756" y="22123"/>
                  </a:moveTo>
                  <a:cubicBezTo>
                    <a:pt x="11779" y="22123"/>
                    <a:pt x="11779" y="22123"/>
                    <a:pt x="11802" y="22146"/>
                  </a:cubicBezTo>
                  <a:cubicBezTo>
                    <a:pt x="11802" y="22146"/>
                    <a:pt x="11779" y="22146"/>
                    <a:pt x="11779" y="22168"/>
                  </a:cubicBezTo>
                  <a:cubicBezTo>
                    <a:pt x="11779" y="22146"/>
                    <a:pt x="11756" y="22146"/>
                    <a:pt x="11733" y="22146"/>
                  </a:cubicBezTo>
                  <a:cubicBezTo>
                    <a:pt x="11756" y="22123"/>
                    <a:pt x="11756" y="22123"/>
                    <a:pt x="11756" y="22123"/>
                  </a:cubicBezTo>
                  <a:close/>
                  <a:moveTo>
                    <a:pt x="18930" y="22197"/>
                  </a:moveTo>
                  <a:cubicBezTo>
                    <a:pt x="18984" y="22197"/>
                    <a:pt x="19009" y="22235"/>
                    <a:pt x="19014" y="22305"/>
                  </a:cubicBezTo>
                  <a:lnTo>
                    <a:pt x="19014" y="22305"/>
                  </a:lnTo>
                  <a:cubicBezTo>
                    <a:pt x="18968" y="22282"/>
                    <a:pt x="18923" y="22237"/>
                    <a:pt x="18877" y="22214"/>
                  </a:cubicBezTo>
                  <a:cubicBezTo>
                    <a:pt x="18876" y="22212"/>
                    <a:pt x="18875" y="22209"/>
                    <a:pt x="18874" y="22207"/>
                  </a:cubicBezTo>
                  <a:lnTo>
                    <a:pt x="18874" y="22207"/>
                  </a:lnTo>
                  <a:cubicBezTo>
                    <a:pt x="18895" y="22200"/>
                    <a:pt x="18914" y="22197"/>
                    <a:pt x="18930" y="22197"/>
                  </a:cubicBezTo>
                  <a:close/>
                  <a:moveTo>
                    <a:pt x="11847" y="22716"/>
                  </a:moveTo>
                  <a:lnTo>
                    <a:pt x="11847" y="22716"/>
                  </a:lnTo>
                  <a:cubicBezTo>
                    <a:pt x="12098" y="22830"/>
                    <a:pt x="12098" y="22830"/>
                    <a:pt x="11984" y="23081"/>
                  </a:cubicBezTo>
                  <a:cubicBezTo>
                    <a:pt x="11938" y="22967"/>
                    <a:pt x="11916" y="22876"/>
                    <a:pt x="11847" y="22716"/>
                  </a:cubicBezTo>
                  <a:close/>
                  <a:moveTo>
                    <a:pt x="21388" y="24223"/>
                  </a:moveTo>
                  <a:lnTo>
                    <a:pt x="21411" y="24246"/>
                  </a:lnTo>
                  <a:lnTo>
                    <a:pt x="21388" y="24246"/>
                  </a:lnTo>
                  <a:cubicBezTo>
                    <a:pt x="21388" y="24238"/>
                    <a:pt x="21388" y="24230"/>
                    <a:pt x="21388" y="24223"/>
                  </a:cubicBezTo>
                  <a:close/>
                  <a:moveTo>
                    <a:pt x="15715" y="1"/>
                  </a:moveTo>
                  <a:cubicBezTo>
                    <a:pt x="15619" y="1"/>
                    <a:pt x="15562" y="100"/>
                    <a:pt x="15522" y="302"/>
                  </a:cubicBezTo>
                  <a:cubicBezTo>
                    <a:pt x="15499" y="370"/>
                    <a:pt x="15499" y="416"/>
                    <a:pt x="15476" y="462"/>
                  </a:cubicBezTo>
                  <a:cubicBezTo>
                    <a:pt x="15317" y="895"/>
                    <a:pt x="15317" y="895"/>
                    <a:pt x="15385" y="1352"/>
                  </a:cubicBezTo>
                  <a:cubicBezTo>
                    <a:pt x="15226" y="1246"/>
                    <a:pt x="15066" y="1209"/>
                    <a:pt x="14907" y="1209"/>
                  </a:cubicBezTo>
                  <a:cubicBezTo>
                    <a:pt x="14724" y="1209"/>
                    <a:pt x="14541" y="1257"/>
                    <a:pt x="14358" y="1306"/>
                  </a:cubicBezTo>
                  <a:cubicBezTo>
                    <a:pt x="14153" y="1375"/>
                    <a:pt x="14107" y="1466"/>
                    <a:pt x="14130" y="1694"/>
                  </a:cubicBezTo>
                  <a:cubicBezTo>
                    <a:pt x="14175" y="2082"/>
                    <a:pt x="14449" y="2333"/>
                    <a:pt x="14678" y="2653"/>
                  </a:cubicBezTo>
                  <a:cubicBezTo>
                    <a:pt x="14586" y="2744"/>
                    <a:pt x="14495" y="2835"/>
                    <a:pt x="14404" y="2904"/>
                  </a:cubicBezTo>
                  <a:cubicBezTo>
                    <a:pt x="14107" y="3132"/>
                    <a:pt x="14016" y="3452"/>
                    <a:pt x="14061" y="3794"/>
                  </a:cubicBezTo>
                  <a:cubicBezTo>
                    <a:pt x="14084" y="4159"/>
                    <a:pt x="14289" y="4319"/>
                    <a:pt x="14655" y="4319"/>
                  </a:cubicBezTo>
                  <a:cubicBezTo>
                    <a:pt x="14700" y="4319"/>
                    <a:pt x="14756" y="4309"/>
                    <a:pt x="14809" y="4309"/>
                  </a:cubicBezTo>
                  <a:cubicBezTo>
                    <a:pt x="14835" y="4309"/>
                    <a:pt x="14860" y="4311"/>
                    <a:pt x="14883" y="4319"/>
                  </a:cubicBezTo>
                  <a:cubicBezTo>
                    <a:pt x="14939" y="4333"/>
                    <a:pt x="14991" y="4339"/>
                    <a:pt x="15042" y="4339"/>
                  </a:cubicBezTo>
                  <a:cubicBezTo>
                    <a:pt x="15239" y="4339"/>
                    <a:pt x="15399" y="4241"/>
                    <a:pt x="15545" y="4114"/>
                  </a:cubicBezTo>
                  <a:cubicBezTo>
                    <a:pt x="15591" y="4068"/>
                    <a:pt x="15659" y="4022"/>
                    <a:pt x="15727" y="3977"/>
                  </a:cubicBezTo>
                  <a:cubicBezTo>
                    <a:pt x="15773" y="4068"/>
                    <a:pt x="15796" y="4114"/>
                    <a:pt x="15796" y="4182"/>
                  </a:cubicBezTo>
                  <a:cubicBezTo>
                    <a:pt x="15842" y="4570"/>
                    <a:pt x="15842" y="4981"/>
                    <a:pt x="16070" y="5323"/>
                  </a:cubicBezTo>
                  <a:cubicBezTo>
                    <a:pt x="16138" y="5437"/>
                    <a:pt x="16093" y="5643"/>
                    <a:pt x="16047" y="5826"/>
                  </a:cubicBezTo>
                  <a:cubicBezTo>
                    <a:pt x="15933" y="5620"/>
                    <a:pt x="15842" y="5415"/>
                    <a:pt x="15705" y="5209"/>
                  </a:cubicBezTo>
                  <a:cubicBezTo>
                    <a:pt x="15652" y="5121"/>
                    <a:pt x="15368" y="5020"/>
                    <a:pt x="15189" y="5020"/>
                  </a:cubicBezTo>
                  <a:cubicBezTo>
                    <a:pt x="15136" y="5020"/>
                    <a:pt x="15092" y="5029"/>
                    <a:pt x="15066" y="5049"/>
                  </a:cubicBezTo>
                  <a:cubicBezTo>
                    <a:pt x="14997" y="5095"/>
                    <a:pt x="14906" y="5209"/>
                    <a:pt x="14929" y="5278"/>
                  </a:cubicBezTo>
                  <a:cubicBezTo>
                    <a:pt x="15088" y="5711"/>
                    <a:pt x="15134" y="6214"/>
                    <a:pt x="15408" y="6624"/>
                  </a:cubicBezTo>
                  <a:cubicBezTo>
                    <a:pt x="15527" y="6763"/>
                    <a:pt x="15645" y="6884"/>
                    <a:pt x="15868" y="6884"/>
                  </a:cubicBezTo>
                  <a:cubicBezTo>
                    <a:pt x="15903" y="6884"/>
                    <a:pt x="15939" y="6882"/>
                    <a:pt x="15979" y="6875"/>
                  </a:cubicBezTo>
                  <a:lnTo>
                    <a:pt x="15979" y="6875"/>
                  </a:lnTo>
                  <a:cubicBezTo>
                    <a:pt x="15910" y="7378"/>
                    <a:pt x="15864" y="7857"/>
                    <a:pt x="15819" y="8382"/>
                  </a:cubicBezTo>
                  <a:cubicBezTo>
                    <a:pt x="15545" y="8222"/>
                    <a:pt x="15636" y="8017"/>
                    <a:pt x="15636" y="7834"/>
                  </a:cubicBezTo>
                  <a:cubicBezTo>
                    <a:pt x="15605" y="7519"/>
                    <a:pt x="15606" y="7421"/>
                    <a:pt x="15459" y="7421"/>
                  </a:cubicBezTo>
                  <a:cubicBezTo>
                    <a:pt x="15393" y="7421"/>
                    <a:pt x="15298" y="7441"/>
                    <a:pt x="15157" y="7469"/>
                  </a:cubicBezTo>
                  <a:cubicBezTo>
                    <a:pt x="15135" y="7474"/>
                    <a:pt x="15114" y="7476"/>
                    <a:pt x="15093" y="7476"/>
                  </a:cubicBezTo>
                  <a:cubicBezTo>
                    <a:pt x="14915" y="7476"/>
                    <a:pt x="14769" y="7310"/>
                    <a:pt x="14769" y="7127"/>
                  </a:cubicBezTo>
                  <a:cubicBezTo>
                    <a:pt x="14792" y="6807"/>
                    <a:pt x="14814" y="6510"/>
                    <a:pt x="14792" y="6191"/>
                  </a:cubicBezTo>
                  <a:cubicBezTo>
                    <a:pt x="14769" y="5689"/>
                    <a:pt x="14678" y="5164"/>
                    <a:pt x="14244" y="4798"/>
                  </a:cubicBezTo>
                  <a:cubicBezTo>
                    <a:pt x="14175" y="4730"/>
                    <a:pt x="14084" y="4639"/>
                    <a:pt x="13970" y="4593"/>
                  </a:cubicBezTo>
                  <a:cubicBezTo>
                    <a:pt x="13941" y="4581"/>
                    <a:pt x="13912" y="4575"/>
                    <a:pt x="13883" y="4575"/>
                  </a:cubicBezTo>
                  <a:cubicBezTo>
                    <a:pt x="13751" y="4575"/>
                    <a:pt x="13632" y="4694"/>
                    <a:pt x="13650" y="4844"/>
                  </a:cubicBezTo>
                  <a:cubicBezTo>
                    <a:pt x="13673" y="5049"/>
                    <a:pt x="13719" y="5255"/>
                    <a:pt x="13764" y="5529"/>
                  </a:cubicBezTo>
                  <a:cubicBezTo>
                    <a:pt x="13787" y="5369"/>
                    <a:pt x="13810" y="5278"/>
                    <a:pt x="13856" y="5186"/>
                  </a:cubicBezTo>
                  <a:cubicBezTo>
                    <a:pt x="13879" y="5095"/>
                    <a:pt x="13901" y="4981"/>
                    <a:pt x="13947" y="4844"/>
                  </a:cubicBezTo>
                  <a:cubicBezTo>
                    <a:pt x="14038" y="4935"/>
                    <a:pt x="14175" y="5004"/>
                    <a:pt x="14221" y="5118"/>
                  </a:cubicBezTo>
                  <a:cubicBezTo>
                    <a:pt x="14381" y="5392"/>
                    <a:pt x="14518" y="5643"/>
                    <a:pt x="14541" y="5962"/>
                  </a:cubicBezTo>
                  <a:cubicBezTo>
                    <a:pt x="14541" y="6191"/>
                    <a:pt x="14586" y="6396"/>
                    <a:pt x="14586" y="6602"/>
                  </a:cubicBezTo>
                  <a:cubicBezTo>
                    <a:pt x="14586" y="6739"/>
                    <a:pt x="14563" y="6853"/>
                    <a:pt x="14541" y="7035"/>
                  </a:cubicBezTo>
                  <a:cubicBezTo>
                    <a:pt x="14449" y="6944"/>
                    <a:pt x="14404" y="6898"/>
                    <a:pt x="14381" y="6853"/>
                  </a:cubicBezTo>
                  <a:cubicBezTo>
                    <a:pt x="14221" y="6373"/>
                    <a:pt x="13879" y="6008"/>
                    <a:pt x="13491" y="5689"/>
                  </a:cubicBezTo>
                  <a:cubicBezTo>
                    <a:pt x="13305" y="5534"/>
                    <a:pt x="13098" y="5431"/>
                    <a:pt x="12870" y="5431"/>
                  </a:cubicBezTo>
                  <a:cubicBezTo>
                    <a:pt x="12762" y="5431"/>
                    <a:pt x="12649" y="5455"/>
                    <a:pt x="12532" y="5506"/>
                  </a:cubicBezTo>
                  <a:cubicBezTo>
                    <a:pt x="12304" y="5597"/>
                    <a:pt x="12281" y="5643"/>
                    <a:pt x="12395" y="5848"/>
                  </a:cubicBezTo>
                  <a:cubicBezTo>
                    <a:pt x="12509" y="6054"/>
                    <a:pt x="12623" y="6282"/>
                    <a:pt x="12737" y="6487"/>
                  </a:cubicBezTo>
                  <a:cubicBezTo>
                    <a:pt x="12623" y="6556"/>
                    <a:pt x="12509" y="6602"/>
                    <a:pt x="12395" y="6670"/>
                  </a:cubicBezTo>
                  <a:cubicBezTo>
                    <a:pt x="12441" y="6830"/>
                    <a:pt x="12532" y="6990"/>
                    <a:pt x="12486" y="7104"/>
                  </a:cubicBezTo>
                  <a:cubicBezTo>
                    <a:pt x="12441" y="7195"/>
                    <a:pt x="12258" y="7264"/>
                    <a:pt x="12144" y="7355"/>
                  </a:cubicBezTo>
                  <a:cubicBezTo>
                    <a:pt x="12236" y="7368"/>
                    <a:pt x="12328" y="7374"/>
                    <a:pt x="12419" y="7374"/>
                  </a:cubicBezTo>
                  <a:cubicBezTo>
                    <a:pt x="12795" y="7374"/>
                    <a:pt x="13166" y="7281"/>
                    <a:pt x="13549" y="7281"/>
                  </a:cubicBezTo>
                  <a:cubicBezTo>
                    <a:pt x="13695" y="7281"/>
                    <a:pt x="13842" y="7294"/>
                    <a:pt x="13993" y="7332"/>
                  </a:cubicBezTo>
                  <a:cubicBezTo>
                    <a:pt x="13879" y="7652"/>
                    <a:pt x="13628" y="7720"/>
                    <a:pt x="13399" y="7788"/>
                  </a:cubicBezTo>
                  <a:cubicBezTo>
                    <a:pt x="13194" y="7857"/>
                    <a:pt x="12943" y="7857"/>
                    <a:pt x="12737" y="7880"/>
                  </a:cubicBezTo>
                  <a:cubicBezTo>
                    <a:pt x="12703" y="7891"/>
                    <a:pt x="12669" y="7897"/>
                    <a:pt x="12640" y="7897"/>
                  </a:cubicBezTo>
                  <a:cubicBezTo>
                    <a:pt x="12612" y="7897"/>
                    <a:pt x="12589" y="7891"/>
                    <a:pt x="12578" y="7880"/>
                  </a:cubicBezTo>
                  <a:cubicBezTo>
                    <a:pt x="12235" y="7629"/>
                    <a:pt x="11756" y="7652"/>
                    <a:pt x="11413" y="7423"/>
                  </a:cubicBezTo>
                  <a:cubicBezTo>
                    <a:pt x="11231" y="7309"/>
                    <a:pt x="11208" y="7241"/>
                    <a:pt x="11322" y="7081"/>
                  </a:cubicBezTo>
                  <a:cubicBezTo>
                    <a:pt x="11459" y="6898"/>
                    <a:pt x="11596" y="6693"/>
                    <a:pt x="11665" y="6487"/>
                  </a:cubicBezTo>
                  <a:cubicBezTo>
                    <a:pt x="11756" y="6168"/>
                    <a:pt x="11802" y="5803"/>
                    <a:pt x="11870" y="5460"/>
                  </a:cubicBezTo>
                  <a:cubicBezTo>
                    <a:pt x="11893" y="5301"/>
                    <a:pt x="11756" y="5232"/>
                    <a:pt x="11619" y="5164"/>
                  </a:cubicBezTo>
                  <a:cubicBezTo>
                    <a:pt x="11619" y="5278"/>
                    <a:pt x="11596" y="5369"/>
                    <a:pt x="11596" y="5483"/>
                  </a:cubicBezTo>
                  <a:cubicBezTo>
                    <a:pt x="11619" y="6054"/>
                    <a:pt x="11436" y="6556"/>
                    <a:pt x="11048" y="6990"/>
                  </a:cubicBezTo>
                  <a:cubicBezTo>
                    <a:pt x="10957" y="7104"/>
                    <a:pt x="10866" y="7241"/>
                    <a:pt x="10752" y="7400"/>
                  </a:cubicBezTo>
                  <a:cubicBezTo>
                    <a:pt x="11413" y="7606"/>
                    <a:pt x="12053" y="7766"/>
                    <a:pt x="12349" y="8450"/>
                  </a:cubicBezTo>
                  <a:cubicBezTo>
                    <a:pt x="12227" y="8559"/>
                    <a:pt x="12104" y="8611"/>
                    <a:pt x="11977" y="8611"/>
                  </a:cubicBezTo>
                  <a:cubicBezTo>
                    <a:pt x="11891" y="8611"/>
                    <a:pt x="11802" y="8588"/>
                    <a:pt x="11710" y="8542"/>
                  </a:cubicBezTo>
                  <a:cubicBezTo>
                    <a:pt x="11482" y="8428"/>
                    <a:pt x="11277" y="8291"/>
                    <a:pt x="11071" y="8131"/>
                  </a:cubicBezTo>
                  <a:cubicBezTo>
                    <a:pt x="10877" y="8014"/>
                    <a:pt x="10715" y="7815"/>
                    <a:pt x="10460" y="7815"/>
                  </a:cubicBezTo>
                  <a:cubicBezTo>
                    <a:pt x="10416" y="7815"/>
                    <a:pt x="10369" y="7821"/>
                    <a:pt x="10318" y="7834"/>
                  </a:cubicBezTo>
                  <a:cubicBezTo>
                    <a:pt x="10386" y="8085"/>
                    <a:pt x="10432" y="8336"/>
                    <a:pt x="10500" y="8587"/>
                  </a:cubicBezTo>
                  <a:cubicBezTo>
                    <a:pt x="10660" y="9090"/>
                    <a:pt x="10386" y="9706"/>
                    <a:pt x="9724" y="9957"/>
                  </a:cubicBezTo>
                  <a:cubicBezTo>
                    <a:pt x="9679" y="9729"/>
                    <a:pt x="9656" y="9523"/>
                    <a:pt x="9610" y="9295"/>
                  </a:cubicBezTo>
                  <a:cubicBezTo>
                    <a:pt x="9587" y="9090"/>
                    <a:pt x="9565" y="8884"/>
                    <a:pt x="9565" y="8656"/>
                  </a:cubicBezTo>
                  <a:cubicBezTo>
                    <a:pt x="9565" y="8450"/>
                    <a:pt x="9587" y="8245"/>
                    <a:pt x="9610" y="8040"/>
                  </a:cubicBezTo>
                  <a:cubicBezTo>
                    <a:pt x="9587" y="8017"/>
                    <a:pt x="9565" y="8017"/>
                    <a:pt x="9542" y="8017"/>
                  </a:cubicBezTo>
                  <a:cubicBezTo>
                    <a:pt x="9496" y="8085"/>
                    <a:pt x="9473" y="8177"/>
                    <a:pt x="9428" y="8245"/>
                  </a:cubicBezTo>
                  <a:cubicBezTo>
                    <a:pt x="9268" y="8542"/>
                    <a:pt x="9131" y="8861"/>
                    <a:pt x="8926" y="9135"/>
                  </a:cubicBezTo>
                  <a:cubicBezTo>
                    <a:pt x="8834" y="9249"/>
                    <a:pt x="8629" y="9226"/>
                    <a:pt x="8423" y="9272"/>
                  </a:cubicBezTo>
                  <a:cubicBezTo>
                    <a:pt x="8492" y="8838"/>
                    <a:pt x="8560" y="8405"/>
                    <a:pt x="8629" y="7948"/>
                  </a:cubicBezTo>
                  <a:cubicBezTo>
                    <a:pt x="8674" y="7925"/>
                    <a:pt x="8743" y="7903"/>
                    <a:pt x="8880" y="7857"/>
                  </a:cubicBezTo>
                  <a:cubicBezTo>
                    <a:pt x="8743" y="7743"/>
                    <a:pt x="8629" y="7629"/>
                    <a:pt x="8515" y="7537"/>
                  </a:cubicBezTo>
                  <a:cubicBezTo>
                    <a:pt x="8286" y="7378"/>
                    <a:pt x="8081" y="7218"/>
                    <a:pt x="7876" y="7058"/>
                  </a:cubicBezTo>
                  <a:cubicBezTo>
                    <a:pt x="7807" y="6990"/>
                    <a:pt x="7761" y="6875"/>
                    <a:pt x="7716" y="6784"/>
                  </a:cubicBezTo>
                  <a:cubicBezTo>
                    <a:pt x="7739" y="6761"/>
                    <a:pt x="7739" y="6739"/>
                    <a:pt x="7739" y="6716"/>
                  </a:cubicBezTo>
                  <a:cubicBezTo>
                    <a:pt x="7967" y="6739"/>
                    <a:pt x="8195" y="6739"/>
                    <a:pt x="8423" y="6784"/>
                  </a:cubicBezTo>
                  <a:cubicBezTo>
                    <a:pt x="8652" y="6830"/>
                    <a:pt x="8880" y="6921"/>
                    <a:pt x="9131" y="6944"/>
                  </a:cubicBezTo>
                  <a:cubicBezTo>
                    <a:pt x="8903" y="6784"/>
                    <a:pt x="8834" y="6556"/>
                    <a:pt x="8789" y="6305"/>
                  </a:cubicBezTo>
                  <a:cubicBezTo>
                    <a:pt x="8766" y="6122"/>
                    <a:pt x="8743" y="5917"/>
                    <a:pt x="8560" y="5803"/>
                  </a:cubicBezTo>
                  <a:cubicBezTo>
                    <a:pt x="8516" y="5781"/>
                    <a:pt x="8536" y="5632"/>
                    <a:pt x="8517" y="5519"/>
                  </a:cubicBezTo>
                  <a:lnTo>
                    <a:pt x="8517" y="5519"/>
                  </a:lnTo>
                  <a:cubicBezTo>
                    <a:pt x="8524" y="5522"/>
                    <a:pt x="8531" y="5525"/>
                    <a:pt x="8537" y="5529"/>
                  </a:cubicBezTo>
                  <a:lnTo>
                    <a:pt x="8515" y="5506"/>
                  </a:lnTo>
                  <a:lnTo>
                    <a:pt x="8515" y="5506"/>
                  </a:lnTo>
                  <a:cubicBezTo>
                    <a:pt x="8516" y="5510"/>
                    <a:pt x="8516" y="5515"/>
                    <a:pt x="8517" y="5519"/>
                  </a:cubicBezTo>
                  <a:lnTo>
                    <a:pt x="8517" y="5519"/>
                  </a:lnTo>
                  <a:cubicBezTo>
                    <a:pt x="8433" y="5480"/>
                    <a:pt x="8350" y="5459"/>
                    <a:pt x="8286" y="5437"/>
                  </a:cubicBezTo>
                  <a:cubicBezTo>
                    <a:pt x="8156" y="5394"/>
                    <a:pt x="8026" y="5330"/>
                    <a:pt x="7896" y="5285"/>
                  </a:cubicBezTo>
                  <a:lnTo>
                    <a:pt x="7896" y="5285"/>
                  </a:lnTo>
                  <a:cubicBezTo>
                    <a:pt x="7874" y="5109"/>
                    <a:pt x="7853" y="4954"/>
                    <a:pt x="7876" y="4798"/>
                  </a:cubicBezTo>
                  <a:cubicBezTo>
                    <a:pt x="7876" y="4479"/>
                    <a:pt x="7830" y="4388"/>
                    <a:pt x="7533" y="4342"/>
                  </a:cubicBezTo>
                  <a:cubicBezTo>
                    <a:pt x="7351" y="4296"/>
                    <a:pt x="7168" y="4296"/>
                    <a:pt x="6985" y="4273"/>
                  </a:cubicBezTo>
                  <a:cubicBezTo>
                    <a:pt x="6848" y="4251"/>
                    <a:pt x="6689" y="4273"/>
                    <a:pt x="6620" y="4114"/>
                  </a:cubicBezTo>
                  <a:cubicBezTo>
                    <a:pt x="6506" y="4159"/>
                    <a:pt x="6369" y="4205"/>
                    <a:pt x="6255" y="4273"/>
                  </a:cubicBezTo>
                  <a:cubicBezTo>
                    <a:pt x="6138" y="4379"/>
                    <a:pt x="6021" y="4436"/>
                    <a:pt x="5894" y="4436"/>
                  </a:cubicBezTo>
                  <a:cubicBezTo>
                    <a:pt x="5774" y="4436"/>
                    <a:pt x="5646" y="4385"/>
                    <a:pt x="5502" y="4273"/>
                  </a:cubicBezTo>
                  <a:cubicBezTo>
                    <a:pt x="5730" y="3315"/>
                    <a:pt x="6209" y="2470"/>
                    <a:pt x="6894" y="1671"/>
                  </a:cubicBezTo>
                  <a:cubicBezTo>
                    <a:pt x="6963" y="1785"/>
                    <a:pt x="7031" y="1854"/>
                    <a:pt x="7054" y="1945"/>
                  </a:cubicBezTo>
                  <a:cubicBezTo>
                    <a:pt x="7214" y="2630"/>
                    <a:pt x="7145" y="3292"/>
                    <a:pt x="6666" y="3863"/>
                  </a:cubicBezTo>
                  <a:cubicBezTo>
                    <a:pt x="6597" y="3954"/>
                    <a:pt x="6552" y="4022"/>
                    <a:pt x="6620" y="4114"/>
                  </a:cubicBezTo>
                  <a:cubicBezTo>
                    <a:pt x="6963" y="4091"/>
                    <a:pt x="7054" y="3794"/>
                    <a:pt x="7145" y="3543"/>
                  </a:cubicBezTo>
                  <a:cubicBezTo>
                    <a:pt x="7259" y="3246"/>
                    <a:pt x="7351" y="2904"/>
                    <a:pt x="7351" y="2584"/>
                  </a:cubicBezTo>
                  <a:cubicBezTo>
                    <a:pt x="7351" y="2310"/>
                    <a:pt x="7236" y="2014"/>
                    <a:pt x="7145" y="1763"/>
                  </a:cubicBezTo>
                  <a:cubicBezTo>
                    <a:pt x="7100" y="1648"/>
                    <a:pt x="6917" y="1580"/>
                    <a:pt x="6803" y="1580"/>
                  </a:cubicBezTo>
                  <a:cubicBezTo>
                    <a:pt x="6643" y="1580"/>
                    <a:pt x="6483" y="1626"/>
                    <a:pt x="6415" y="1831"/>
                  </a:cubicBezTo>
                  <a:cubicBezTo>
                    <a:pt x="6369" y="1968"/>
                    <a:pt x="6255" y="2059"/>
                    <a:pt x="6141" y="2173"/>
                  </a:cubicBezTo>
                  <a:cubicBezTo>
                    <a:pt x="6072" y="2242"/>
                    <a:pt x="6004" y="2310"/>
                    <a:pt x="5890" y="2425"/>
                  </a:cubicBezTo>
                  <a:cubicBezTo>
                    <a:pt x="5867" y="2288"/>
                    <a:pt x="5844" y="2173"/>
                    <a:pt x="5821" y="2059"/>
                  </a:cubicBezTo>
                  <a:cubicBezTo>
                    <a:pt x="5798" y="1831"/>
                    <a:pt x="5776" y="1603"/>
                    <a:pt x="5730" y="1375"/>
                  </a:cubicBezTo>
                  <a:cubicBezTo>
                    <a:pt x="5676" y="1177"/>
                    <a:pt x="5552" y="1079"/>
                    <a:pt x="5390" y="1079"/>
                  </a:cubicBezTo>
                  <a:cubicBezTo>
                    <a:pt x="5346" y="1079"/>
                    <a:pt x="5300" y="1086"/>
                    <a:pt x="5251" y="1101"/>
                  </a:cubicBezTo>
                  <a:cubicBezTo>
                    <a:pt x="4840" y="1260"/>
                    <a:pt x="4497" y="1466"/>
                    <a:pt x="4360" y="1922"/>
                  </a:cubicBezTo>
                  <a:cubicBezTo>
                    <a:pt x="4315" y="2059"/>
                    <a:pt x="4201" y="2151"/>
                    <a:pt x="4132" y="2265"/>
                  </a:cubicBezTo>
                  <a:cubicBezTo>
                    <a:pt x="4064" y="2379"/>
                    <a:pt x="3995" y="2470"/>
                    <a:pt x="3927" y="2607"/>
                  </a:cubicBezTo>
                  <a:cubicBezTo>
                    <a:pt x="3881" y="2607"/>
                    <a:pt x="3767" y="2630"/>
                    <a:pt x="3676" y="2630"/>
                  </a:cubicBezTo>
                  <a:cubicBezTo>
                    <a:pt x="4041" y="3132"/>
                    <a:pt x="4406" y="3611"/>
                    <a:pt x="4771" y="4091"/>
                  </a:cubicBezTo>
                  <a:cubicBezTo>
                    <a:pt x="4683" y="4238"/>
                    <a:pt x="4585" y="4290"/>
                    <a:pt x="4490" y="4290"/>
                  </a:cubicBezTo>
                  <a:cubicBezTo>
                    <a:pt x="4437" y="4290"/>
                    <a:pt x="4386" y="4275"/>
                    <a:pt x="4338" y="4251"/>
                  </a:cubicBezTo>
                  <a:cubicBezTo>
                    <a:pt x="3767" y="3954"/>
                    <a:pt x="3151" y="3748"/>
                    <a:pt x="2717" y="3246"/>
                  </a:cubicBezTo>
                  <a:cubicBezTo>
                    <a:pt x="2489" y="2972"/>
                    <a:pt x="2489" y="2630"/>
                    <a:pt x="2443" y="2310"/>
                  </a:cubicBezTo>
                  <a:cubicBezTo>
                    <a:pt x="2420" y="2219"/>
                    <a:pt x="2580" y="2105"/>
                    <a:pt x="2649" y="1991"/>
                  </a:cubicBezTo>
                  <a:cubicBezTo>
                    <a:pt x="2877" y="2151"/>
                    <a:pt x="3082" y="2265"/>
                    <a:pt x="3311" y="2425"/>
                  </a:cubicBezTo>
                  <a:cubicBezTo>
                    <a:pt x="3180" y="2034"/>
                    <a:pt x="2947" y="1829"/>
                    <a:pt x="2690" y="1829"/>
                  </a:cubicBezTo>
                  <a:cubicBezTo>
                    <a:pt x="2676" y="1829"/>
                    <a:pt x="2662" y="1830"/>
                    <a:pt x="2649" y="1831"/>
                  </a:cubicBezTo>
                  <a:cubicBezTo>
                    <a:pt x="2352" y="1877"/>
                    <a:pt x="2146" y="2196"/>
                    <a:pt x="2192" y="2516"/>
                  </a:cubicBezTo>
                  <a:cubicBezTo>
                    <a:pt x="2261" y="2950"/>
                    <a:pt x="2397" y="3338"/>
                    <a:pt x="2786" y="3611"/>
                  </a:cubicBezTo>
                  <a:cubicBezTo>
                    <a:pt x="2945" y="3703"/>
                    <a:pt x="3128" y="3794"/>
                    <a:pt x="3311" y="3908"/>
                  </a:cubicBezTo>
                  <a:cubicBezTo>
                    <a:pt x="3539" y="4045"/>
                    <a:pt x="3767" y="4182"/>
                    <a:pt x="3995" y="4319"/>
                  </a:cubicBezTo>
                  <a:cubicBezTo>
                    <a:pt x="4018" y="4342"/>
                    <a:pt x="4041" y="4410"/>
                    <a:pt x="4132" y="4502"/>
                  </a:cubicBezTo>
                  <a:cubicBezTo>
                    <a:pt x="3950" y="4456"/>
                    <a:pt x="3858" y="4433"/>
                    <a:pt x="3767" y="4410"/>
                  </a:cubicBezTo>
                  <a:cubicBezTo>
                    <a:pt x="3265" y="4319"/>
                    <a:pt x="2740" y="4228"/>
                    <a:pt x="2238" y="4136"/>
                  </a:cubicBezTo>
                  <a:lnTo>
                    <a:pt x="2238" y="4136"/>
                  </a:lnTo>
                  <a:cubicBezTo>
                    <a:pt x="2489" y="4205"/>
                    <a:pt x="2740" y="4273"/>
                    <a:pt x="2991" y="4319"/>
                  </a:cubicBezTo>
                  <a:cubicBezTo>
                    <a:pt x="3470" y="4433"/>
                    <a:pt x="3927" y="4524"/>
                    <a:pt x="4383" y="4639"/>
                  </a:cubicBezTo>
                  <a:cubicBezTo>
                    <a:pt x="4475" y="4661"/>
                    <a:pt x="4543" y="4753"/>
                    <a:pt x="4612" y="4798"/>
                  </a:cubicBezTo>
                  <a:cubicBezTo>
                    <a:pt x="4634" y="4821"/>
                    <a:pt x="4680" y="4844"/>
                    <a:pt x="4726" y="4890"/>
                  </a:cubicBezTo>
                  <a:cubicBezTo>
                    <a:pt x="4657" y="4981"/>
                    <a:pt x="4612" y="5095"/>
                    <a:pt x="4520" y="5164"/>
                  </a:cubicBezTo>
                  <a:cubicBezTo>
                    <a:pt x="4269" y="5346"/>
                    <a:pt x="4018" y="5552"/>
                    <a:pt x="3721" y="5689"/>
                  </a:cubicBezTo>
                  <a:cubicBezTo>
                    <a:pt x="3517" y="5791"/>
                    <a:pt x="3299" y="5836"/>
                    <a:pt x="3079" y="5836"/>
                  </a:cubicBezTo>
                  <a:cubicBezTo>
                    <a:pt x="2904" y="5836"/>
                    <a:pt x="2729" y="5807"/>
                    <a:pt x="2557" y="5757"/>
                  </a:cubicBezTo>
                  <a:cubicBezTo>
                    <a:pt x="2215" y="5689"/>
                    <a:pt x="2055" y="5392"/>
                    <a:pt x="1964" y="5072"/>
                  </a:cubicBezTo>
                  <a:cubicBezTo>
                    <a:pt x="1918" y="5004"/>
                    <a:pt x="1918" y="4913"/>
                    <a:pt x="1895" y="4844"/>
                  </a:cubicBezTo>
                  <a:lnTo>
                    <a:pt x="1827" y="4821"/>
                  </a:lnTo>
                  <a:cubicBezTo>
                    <a:pt x="1827" y="4913"/>
                    <a:pt x="1781" y="5004"/>
                    <a:pt x="1804" y="5095"/>
                  </a:cubicBezTo>
                  <a:cubicBezTo>
                    <a:pt x="1873" y="5415"/>
                    <a:pt x="1964" y="5734"/>
                    <a:pt x="2306" y="5848"/>
                  </a:cubicBezTo>
                  <a:cubicBezTo>
                    <a:pt x="2649" y="5940"/>
                    <a:pt x="2991" y="6008"/>
                    <a:pt x="3333" y="6077"/>
                  </a:cubicBezTo>
                  <a:cubicBezTo>
                    <a:pt x="3349" y="6084"/>
                    <a:pt x="3361" y="6087"/>
                    <a:pt x="3372" y="6087"/>
                  </a:cubicBezTo>
                  <a:cubicBezTo>
                    <a:pt x="3394" y="6087"/>
                    <a:pt x="3409" y="6077"/>
                    <a:pt x="3425" y="6077"/>
                  </a:cubicBezTo>
                  <a:cubicBezTo>
                    <a:pt x="3721" y="5871"/>
                    <a:pt x="4018" y="5689"/>
                    <a:pt x="4292" y="5506"/>
                  </a:cubicBezTo>
                  <a:cubicBezTo>
                    <a:pt x="4315" y="5483"/>
                    <a:pt x="4360" y="5483"/>
                    <a:pt x="4383" y="5460"/>
                  </a:cubicBezTo>
                  <a:cubicBezTo>
                    <a:pt x="4406" y="5437"/>
                    <a:pt x="4429" y="5415"/>
                    <a:pt x="4452" y="5369"/>
                  </a:cubicBezTo>
                  <a:cubicBezTo>
                    <a:pt x="4475" y="5392"/>
                    <a:pt x="4497" y="5415"/>
                    <a:pt x="4497" y="5415"/>
                  </a:cubicBezTo>
                  <a:cubicBezTo>
                    <a:pt x="4475" y="5437"/>
                    <a:pt x="4452" y="5483"/>
                    <a:pt x="4429" y="5506"/>
                  </a:cubicBezTo>
                  <a:cubicBezTo>
                    <a:pt x="4246" y="5780"/>
                    <a:pt x="4087" y="6054"/>
                    <a:pt x="3927" y="6350"/>
                  </a:cubicBezTo>
                  <a:cubicBezTo>
                    <a:pt x="3904" y="6373"/>
                    <a:pt x="3881" y="6396"/>
                    <a:pt x="3835" y="6396"/>
                  </a:cubicBezTo>
                  <a:cubicBezTo>
                    <a:pt x="3470" y="6556"/>
                    <a:pt x="3425" y="6761"/>
                    <a:pt x="3699" y="7058"/>
                  </a:cubicBezTo>
                  <a:cubicBezTo>
                    <a:pt x="3721" y="7081"/>
                    <a:pt x="3767" y="7127"/>
                    <a:pt x="3790" y="7149"/>
                  </a:cubicBezTo>
                  <a:cubicBezTo>
                    <a:pt x="3961" y="7335"/>
                    <a:pt x="4160" y="7423"/>
                    <a:pt x="4380" y="7423"/>
                  </a:cubicBezTo>
                  <a:cubicBezTo>
                    <a:pt x="4511" y="7423"/>
                    <a:pt x="4649" y="7392"/>
                    <a:pt x="4794" y="7332"/>
                  </a:cubicBezTo>
                  <a:cubicBezTo>
                    <a:pt x="5433" y="7058"/>
                    <a:pt x="5730" y="6556"/>
                    <a:pt x="5730" y="5871"/>
                  </a:cubicBezTo>
                  <a:cubicBezTo>
                    <a:pt x="5730" y="5848"/>
                    <a:pt x="5753" y="5826"/>
                    <a:pt x="5776" y="5757"/>
                  </a:cubicBezTo>
                  <a:cubicBezTo>
                    <a:pt x="5935" y="5826"/>
                    <a:pt x="6095" y="5917"/>
                    <a:pt x="6255" y="5985"/>
                  </a:cubicBezTo>
                  <a:cubicBezTo>
                    <a:pt x="6575" y="6122"/>
                    <a:pt x="6871" y="6236"/>
                    <a:pt x="7191" y="6373"/>
                  </a:cubicBezTo>
                  <a:cubicBezTo>
                    <a:pt x="7351" y="6442"/>
                    <a:pt x="7442" y="6579"/>
                    <a:pt x="7419" y="6761"/>
                  </a:cubicBezTo>
                  <a:cubicBezTo>
                    <a:pt x="7419" y="6967"/>
                    <a:pt x="7510" y="7104"/>
                    <a:pt x="7647" y="7218"/>
                  </a:cubicBezTo>
                  <a:cubicBezTo>
                    <a:pt x="7921" y="7446"/>
                    <a:pt x="8195" y="7652"/>
                    <a:pt x="8469" y="7903"/>
                  </a:cubicBezTo>
                  <a:cubicBezTo>
                    <a:pt x="8218" y="7925"/>
                    <a:pt x="8058" y="7925"/>
                    <a:pt x="7876" y="7948"/>
                  </a:cubicBezTo>
                  <a:cubicBezTo>
                    <a:pt x="7870" y="7949"/>
                    <a:pt x="7863" y="7949"/>
                    <a:pt x="7856" y="7949"/>
                  </a:cubicBezTo>
                  <a:cubicBezTo>
                    <a:pt x="7647" y="7949"/>
                    <a:pt x="6960" y="7624"/>
                    <a:pt x="6894" y="7469"/>
                  </a:cubicBezTo>
                  <a:cubicBezTo>
                    <a:pt x="6871" y="7400"/>
                    <a:pt x="6917" y="7332"/>
                    <a:pt x="6917" y="7241"/>
                  </a:cubicBezTo>
                  <a:cubicBezTo>
                    <a:pt x="6917" y="6807"/>
                    <a:pt x="6734" y="6556"/>
                    <a:pt x="6323" y="6442"/>
                  </a:cubicBezTo>
                  <a:cubicBezTo>
                    <a:pt x="6264" y="6422"/>
                    <a:pt x="6207" y="6412"/>
                    <a:pt x="6153" y="6412"/>
                  </a:cubicBezTo>
                  <a:cubicBezTo>
                    <a:pt x="5902" y="6412"/>
                    <a:pt x="5738" y="6624"/>
                    <a:pt x="5776" y="6944"/>
                  </a:cubicBezTo>
                  <a:cubicBezTo>
                    <a:pt x="5821" y="7195"/>
                    <a:pt x="6004" y="7355"/>
                    <a:pt x="6164" y="7537"/>
                  </a:cubicBezTo>
                  <a:cubicBezTo>
                    <a:pt x="6643" y="7606"/>
                    <a:pt x="6757" y="7674"/>
                    <a:pt x="6826" y="7903"/>
                  </a:cubicBezTo>
                  <a:cubicBezTo>
                    <a:pt x="6725" y="7907"/>
                    <a:pt x="6645" y="7911"/>
                    <a:pt x="6579" y="7911"/>
                  </a:cubicBezTo>
                  <a:cubicBezTo>
                    <a:pt x="6316" y="7911"/>
                    <a:pt x="6287" y="7852"/>
                    <a:pt x="6141" y="7560"/>
                  </a:cubicBezTo>
                  <a:cubicBezTo>
                    <a:pt x="6050" y="7515"/>
                    <a:pt x="5958" y="7492"/>
                    <a:pt x="5890" y="7446"/>
                  </a:cubicBezTo>
                  <a:cubicBezTo>
                    <a:pt x="5823" y="7389"/>
                    <a:pt x="5764" y="7363"/>
                    <a:pt x="5708" y="7363"/>
                  </a:cubicBezTo>
                  <a:cubicBezTo>
                    <a:pt x="5630" y="7363"/>
                    <a:pt x="5558" y="7412"/>
                    <a:pt x="5479" y="7492"/>
                  </a:cubicBezTo>
                  <a:cubicBezTo>
                    <a:pt x="5753" y="7652"/>
                    <a:pt x="5844" y="7880"/>
                    <a:pt x="5776" y="8177"/>
                  </a:cubicBezTo>
                  <a:cubicBezTo>
                    <a:pt x="5525" y="8336"/>
                    <a:pt x="5205" y="8177"/>
                    <a:pt x="4977" y="8382"/>
                  </a:cubicBezTo>
                  <a:cubicBezTo>
                    <a:pt x="5160" y="8402"/>
                    <a:pt x="5348" y="8432"/>
                    <a:pt x="5532" y="8432"/>
                  </a:cubicBezTo>
                  <a:cubicBezTo>
                    <a:pt x="5761" y="8432"/>
                    <a:pt x="5984" y="8386"/>
                    <a:pt x="6186" y="8222"/>
                  </a:cubicBezTo>
                  <a:cubicBezTo>
                    <a:pt x="6186" y="8222"/>
                    <a:pt x="6209" y="8199"/>
                    <a:pt x="6232" y="8199"/>
                  </a:cubicBezTo>
                  <a:cubicBezTo>
                    <a:pt x="6666" y="8222"/>
                    <a:pt x="7122" y="8177"/>
                    <a:pt x="7533" y="8336"/>
                  </a:cubicBezTo>
                  <a:cubicBezTo>
                    <a:pt x="7465" y="8359"/>
                    <a:pt x="7396" y="8405"/>
                    <a:pt x="7328" y="8450"/>
                  </a:cubicBezTo>
                  <a:cubicBezTo>
                    <a:pt x="7236" y="8496"/>
                    <a:pt x="7122" y="8565"/>
                    <a:pt x="7031" y="8633"/>
                  </a:cubicBezTo>
                  <a:lnTo>
                    <a:pt x="7031" y="8610"/>
                  </a:lnTo>
                  <a:cubicBezTo>
                    <a:pt x="6963" y="8633"/>
                    <a:pt x="6894" y="8656"/>
                    <a:pt x="6848" y="8701"/>
                  </a:cubicBezTo>
                  <a:lnTo>
                    <a:pt x="6848" y="8679"/>
                  </a:lnTo>
                  <a:cubicBezTo>
                    <a:pt x="6803" y="8724"/>
                    <a:pt x="6780" y="8793"/>
                    <a:pt x="6734" y="8793"/>
                  </a:cubicBezTo>
                  <a:cubicBezTo>
                    <a:pt x="6483" y="8816"/>
                    <a:pt x="6209" y="8816"/>
                    <a:pt x="5958" y="8838"/>
                  </a:cubicBezTo>
                  <a:cubicBezTo>
                    <a:pt x="5525" y="8861"/>
                    <a:pt x="5137" y="8930"/>
                    <a:pt x="4817" y="9249"/>
                  </a:cubicBezTo>
                  <a:cubicBezTo>
                    <a:pt x="4798" y="9287"/>
                    <a:pt x="4779" y="9340"/>
                    <a:pt x="4773" y="9396"/>
                  </a:cubicBezTo>
                  <a:lnTo>
                    <a:pt x="4773" y="9396"/>
                  </a:lnTo>
                  <a:cubicBezTo>
                    <a:pt x="5131" y="9208"/>
                    <a:pt x="5490" y="9042"/>
                    <a:pt x="5923" y="9042"/>
                  </a:cubicBezTo>
                  <a:cubicBezTo>
                    <a:pt x="5950" y="9042"/>
                    <a:pt x="5977" y="9043"/>
                    <a:pt x="6004" y="9044"/>
                  </a:cubicBezTo>
                  <a:cubicBezTo>
                    <a:pt x="6164" y="9044"/>
                    <a:pt x="6301" y="9044"/>
                    <a:pt x="6392" y="9204"/>
                  </a:cubicBezTo>
                  <a:cubicBezTo>
                    <a:pt x="6438" y="9295"/>
                    <a:pt x="6575" y="9386"/>
                    <a:pt x="6666" y="9386"/>
                  </a:cubicBezTo>
                  <a:cubicBezTo>
                    <a:pt x="6940" y="9386"/>
                    <a:pt x="7100" y="9569"/>
                    <a:pt x="7214" y="9751"/>
                  </a:cubicBezTo>
                  <a:cubicBezTo>
                    <a:pt x="7419" y="10048"/>
                    <a:pt x="7624" y="10345"/>
                    <a:pt x="7739" y="10687"/>
                  </a:cubicBezTo>
                  <a:cubicBezTo>
                    <a:pt x="7830" y="10893"/>
                    <a:pt x="7898" y="11189"/>
                    <a:pt x="7624" y="11441"/>
                  </a:cubicBezTo>
                  <a:cubicBezTo>
                    <a:pt x="7282" y="10984"/>
                    <a:pt x="7328" y="10368"/>
                    <a:pt x="6917" y="9934"/>
                  </a:cubicBezTo>
                  <a:cubicBezTo>
                    <a:pt x="6917" y="10162"/>
                    <a:pt x="6894" y="10368"/>
                    <a:pt x="6894" y="10550"/>
                  </a:cubicBezTo>
                  <a:cubicBezTo>
                    <a:pt x="6894" y="10687"/>
                    <a:pt x="6917" y="10801"/>
                    <a:pt x="6917" y="10938"/>
                  </a:cubicBezTo>
                  <a:cubicBezTo>
                    <a:pt x="6940" y="11463"/>
                    <a:pt x="6940" y="11463"/>
                    <a:pt x="6392" y="11692"/>
                  </a:cubicBezTo>
                  <a:cubicBezTo>
                    <a:pt x="6369" y="11532"/>
                    <a:pt x="6301" y="11395"/>
                    <a:pt x="6301" y="11235"/>
                  </a:cubicBezTo>
                  <a:cubicBezTo>
                    <a:pt x="6278" y="10893"/>
                    <a:pt x="6323" y="10528"/>
                    <a:pt x="6323" y="10185"/>
                  </a:cubicBezTo>
                  <a:cubicBezTo>
                    <a:pt x="6323" y="10048"/>
                    <a:pt x="6323" y="9934"/>
                    <a:pt x="6278" y="9820"/>
                  </a:cubicBezTo>
                  <a:cubicBezTo>
                    <a:pt x="5913" y="10185"/>
                    <a:pt x="5593" y="10596"/>
                    <a:pt x="5091" y="10824"/>
                  </a:cubicBezTo>
                  <a:cubicBezTo>
                    <a:pt x="5091" y="10254"/>
                    <a:pt x="4977" y="10345"/>
                    <a:pt x="6072" y="9318"/>
                  </a:cubicBezTo>
                  <a:lnTo>
                    <a:pt x="6072" y="9318"/>
                  </a:lnTo>
                  <a:cubicBezTo>
                    <a:pt x="5707" y="9363"/>
                    <a:pt x="5479" y="9546"/>
                    <a:pt x="5228" y="9683"/>
                  </a:cubicBezTo>
                  <a:cubicBezTo>
                    <a:pt x="5000" y="9820"/>
                    <a:pt x="4748" y="9957"/>
                    <a:pt x="4475" y="10117"/>
                  </a:cubicBezTo>
                  <a:cubicBezTo>
                    <a:pt x="4520" y="10208"/>
                    <a:pt x="4589" y="10322"/>
                    <a:pt x="4657" y="10436"/>
                  </a:cubicBezTo>
                  <a:cubicBezTo>
                    <a:pt x="4771" y="10345"/>
                    <a:pt x="4885" y="10254"/>
                    <a:pt x="5045" y="10139"/>
                  </a:cubicBezTo>
                  <a:lnTo>
                    <a:pt x="5045" y="10139"/>
                  </a:lnTo>
                  <a:cubicBezTo>
                    <a:pt x="5000" y="10368"/>
                    <a:pt x="4954" y="10550"/>
                    <a:pt x="4931" y="10756"/>
                  </a:cubicBezTo>
                  <a:cubicBezTo>
                    <a:pt x="4931" y="10912"/>
                    <a:pt x="4974" y="10982"/>
                    <a:pt x="5059" y="10982"/>
                  </a:cubicBezTo>
                  <a:cubicBezTo>
                    <a:pt x="5099" y="10982"/>
                    <a:pt x="5147" y="10967"/>
                    <a:pt x="5205" y="10938"/>
                  </a:cubicBezTo>
                  <a:cubicBezTo>
                    <a:pt x="5410" y="10824"/>
                    <a:pt x="5593" y="10687"/>
                    <a:pt x="5776" y="10550"/>
                  </a:cubicBezTo>
                  <a:cubicBezTo>
                    <a:pt x="5867" y="10482"/>
                    <a:pt x="5958" y="10413"/>
                    <a:pt x="6072" y="10299"/>
                  </a:cubicBezTo>
                  <a:cubicBezTo>
                    <a:pt x="6072" y="10436"/>
                    <a:pt x="6095" y="10505"/>
                    <a:pt x="6095" y="10596"/>
                  </a:cubicBezTo>
                  <a:cubicBezTo>
                    <a:pt x="5981" y="11007"/>
                    <a:pt x="6141" y="11372"/>
                    <a:pt x="6301" y="11760"/>
                  </a:cubicBezTo>
                  <a:cubicBezTo>
                    <a:pt x="6415" y="12034"/>
                    <a:pt x="6506" y="12308"/>
                    <a:pt x="6620" y="12627"/>
                  </a:cubicBezTo>
                  <a:cubicBezTo>
                    <a:pt x="6458" y="12615"/>
                    <a:pt x="6303" y="12555"/>
                    <a:pt x="6155" y="12555"/>
                  </a:cubicBezTo>
                  <a:cubicBezTo>
                    <a:pt x="6031" y="12555"/>
                    <a:pt x="5912" y="12596"/>
                    <a:pt x="5798" y="12742"/>
                  </a:cubicBezTo>
                  <a:cubicBezTo>
                    <a:pt x="5847" y="12736"/>
                    <a:pt x="5894" y="12734"/>
                    <a:pt x="5940" y="12734"/>
                  </a:cubicBezTo>
                  <a:cubicBezTo>
                    <a:pt x="6476" y="12734"/>
                    <a:pt x="6835" y="13086"/>
                    <a:pt x="7214" y="13381"/>
                  </a:cubicBezTo>
                  <a:cubicBezTo>
                    <a:pt x="7191" y="13404"/>
                    <a:pt x="7191" y="13426"/>
                    <a:pt x="7191" y="13449"/>
                  </a:cubicBezTo>
                  <a:cubicBezTo>
                    <a:pt x="7115" y="13449"/>
                    <a:pt x="7039" y="13459"/>
                    <a:pt x="6969" y="13459"/>
                  </a:cubicBezTo>
                  <a:cubicBezTo>
                    <a:pt x="6935" y="13459"/>
                    <a:pt x="6902" y="13457"/>
                    <a:pt x="6871" y="13449"/>
                  </a:cubicBezTo>
                  <a:cubicBezTo>
                    <a:pt x="6666" y="13381"/>
                    <a:pt x="6460" y="13267"/>
                    <a:pt x="6278" y="13198"/>
                  </a:cubicBezTo>
                  <a:cubicBezTo>
                    <a:pt x="6141" y="13175"/>
                    <a:pt x="6027" y="13130"/>
                    <a:pt x="5890" y="13130"/>
                  </a:cubicBezTo>
                  <a:cubicBezTo>
                    <a:pt x="5639" y="13152"/>
                    <a:pt x="5525" y="13335"/>
                    <a:pt x="5547" y="13586"/>
                  </a:cubicBezTo>
                  <a:cubicBezTo>
                    <a:pt x="5570" y="13655"/>
                    <a:pt x="5570" y="13723"/>
                    <a:pt x="5593" y="13792"/>
                  </a:cubicBezTo>
                  <a:cubicBezTo>
                    <a:pt x="5502" y="13837"/>
                    <a:pt x="5410" y="13837"/>
                    <a:pt x="5342" y="13883"/>
                  </a:cubicBezTo>
                  <a:cubicBezTo>
                    <a:pt x="5289" y="13915"/>
                    <a:pt x="5241" y="13932"/>
                    <a:pt x="5193" y="13932"/>
                  </a:cubicBezTo>
                  <a:cubicBezTo>
                    <a:pt x="5138" y="13932"/>
                    <a:pt x="5084" y="13909"/>
                    <a:pt x="5022" y="13860"/>
                  </a:cubicBezTo>
                  <a:cubicBezTo>
                    <a:pt x="4931" y="13814"/>
                    <a:pt x="4817" y="13769"/>
                    <a:pt x="4703" y="13746"/>
                  </a:cubicBezTo>
                  <a:cubicBezTo>
                    <a:pt x="4656" y="13736"/>
                    <a:pt x="4604" y="13731"/>
                    <a:pt x="4557" y="13731"/>
                  </a:cubicBezTo>
                  <a:cubicBezTo>
                    <a:pt x="4491" y="13731"/>
                    <a:pt x="4433" y="13742"/>
                    <a:pt x="4406" y="13769"/>
                  </a:cubicBezTo>
                  <a:cubicBezTo>
                    <a:pt x="4360" y="13814"/>
                    <a:pt x="4360" y="13951"/>
                    <a:pt x="4383" y="14043"/>
                  </a:cubicBezTo>
                  <a:cubicBezTo>
                    <a:pt x="4452" y="14294"/>
                    <a:pt x="4520" y="14522"/>
                    <a:pt x="4612" y="14796"/>
                  </a:cubicBezTo>
                  <a:cubicBezTo>
                    <a:pt x="4657" y="14750"/>
                    <a:pt x="4748" y="14705"/>
                    <a:pt x="4817" y="14659"/>
                  </a:cubicBezTo>
                  <a:cubicBezTo>
                    <a:pt x="4726" y="14408"/>
                    <a:pt x="4634" y="14180"/>
                    <a:pt x="4543" y="13928"/>
                  </a:cubicBezTo>
                  <a:cubicBezTo>
                    <a:pt x="4794" y="13928"/>
                    <a:pt x="4908" y="14043"/>
                    <a:pt x="5022" y="14180"/>
                  </a:cubicBezTo>
                  <a:cubicBezTo>
                    <a:pt x="5388" y="14727"/>
                    <a:pt x="5776" y="15275"/>
                    <a:pt x="6141" y="15823"/>
                  </a:cubicBezTo>
                  <a:cubicBezTo>
                    <a:pt x="6164" y="15869"/>
                    <a:pt x="6186" y="15960"/>
                    <a:pt x="6209" y="16051"/>
                  </a:cubicBezTo>
                  <a:cubicBezTo>
                    <a:pt x="6118" y="16051"/>
                    <a:pt x="6072" y="16051"/>
                    <a:pt x="6027" y="16028"/>
                  </a:cubicBezTo>
                  <a:cubicBezTo>
                    <a:pt x="5730" y="15869"/>
                    <a:pt x="5433" y="15663"/>
                    <a:pt x="5114" y="15549"/>
                  </a:cubicBezTo>
                  <a:cubicBezTo>
                    <a:pt x="5042" y="15525"/>
                    <a:pt x="4965" y="15515"/>
                    <a:pt x="4885" y="15515"/>
                  </a:cubicBezTo>
                  <a:cubicBezTo>
                    <a:pt x="4736" y="15515"/>
                    <a:pt x="4578" y="15550"/>
                    <a:pt x="4429" y="15595"/>
                  </a:cubicBezTo>
                  <a:cubicBezTo>
                    <a:pt x="4368" y="15610"/>
                    <a:pt x="4312" y="15618"/>
                    <a:pt x="4259" y="15618"/>
                  </a:cubicBezTo>
                  <a:cubicBezTo>
                    <a:pt x="4153" y="15618"/>
                    <a:pt x="4056" y="15587"/>
                    <a:pt x="3950" y="15526"/>
                  </a:cubicBezTo>
                  <a:cubicBezTo>
                    <a:pt x="3803" y="15445"/>
                    <a:pt x="3644" y="15375"/>
                    <a:pt x="3474" y="15375"/>
                  </a:cubicBezTo>
                  <a:cubicBezTo>
                    <a:pt x="3406" y="15375"/>
                    <a:pt x="3337" y="15386"/>
                    <a:pt x="3265" y="15412"/>
                  </a:cubicBezTo>
                  <a:cubicBezTo>
                    <a:pt x="3242" y="15800"/>
                    <a:pt x="3767" y="16508"/>
                    <a:pt x="4109" y="16553"/>
                  </a:cubicBezTo>
                  <a:cubicBezTo>
                    <a:pt x="4132" y="16690"/>
                    <a:pt x="4155" y="16827"/>
                    <a:pt x="4178" y="16987"/>
                  </a:cubicBezTo>
                  <a:cubicBezTo>
                    <a:pt x="3630" y="16576"/>
                    <a:pt x="3059" y="16188"/>
                    <a:pt x="2717" y="15549"/>
                  </a:cubicBezTo>
                  <a:cubicBezTo>
                    <a:pt x="3082" y="15366"/>
                    <a:pt x="3333" y="15047"/>
                    <a:pt x="3493" y="14659"/>
                  </a:cubicBezTo>
                  <a:cubicBezTo>
                    <a:pt x="3584" y="14385"/>
                    <a:pt x="3699" y="14088"/>
                    <a:pt x="3584" y="13769"/>
                  </a:cubicBezTo>
                  <a:cubicBezTo>
                    <a:pt x="3527" y="13610"/>
                    <a:pt x="3460" y="13533"/>
                    <a:pt x="3360" y="13533"/>
                  </a:cubicBezTo>
                  <a:cubicBezTo>
                    <a:pt x="3303" y="13533"/>
                    <a:pt x="3234" y="13559"/>
                    <a:pt x="3151" y="13609"/>
                  </a:cubicBezTo>
                  <a:cubicBezTo>
                    <a:pt x="2968" y="13700"/>
                    <a:pt x="2786" y="13837"/>
                    <a:pt x="2580" y="13974"/>
                  </a:cubicBezTo>
                  <a:cubicBezTo>
                    <a:pt x="2512" y="13723"/>
                    <a:pt x="2443" y="13449"/>
                    <a:pt x="2352" y="13198"/>
                  </a:cubicBezTo>
                  <a:cubicBezTo>
                    <a:pt x="2329" y="13107"/>
                    <a:pt x="2283" y="13015"/>
                    <a:pt x="2238" y="12947"/>
                  </a:cubicBezTo>
                  <a:cubicBezTo>
                    <a:pt x="2131" y="12751"/>
                    <a:pt x="2010" y="12680"/>
                    <a:pt x="1854" y="12680"/>
                  </a:cubicBezTo>
                  <a:cubicBezTo>
                    <a:pt x="1810" y="12680"/>
                    <a:pt x="1763" y="12686"/>
                    <a:pt x="1713" y="12696"/>
                  </a:cubicBezTo>
                  <a:cubicBezTo>
                    <a:pt x="1439" y="12764"/>
                    <a:pt x="1302" y="12924"/>
                    <a:pt x="1302" y="13198"/>
                  </a:cubicBezTo>
                  <a:cubicBezTo>
                    <a:pt x="1279" y="13472"/>
                    <a:pt x="1325" y="13700"/>
                    <a:pt x="1484" y="13928"/>
                  </a:cubicBezTo>
                  <a:cubicBezTo>
                    <a:pt x="1576" y="14065"/>
                    <a:pt x="1644" y="14225"/>
                    <a:pt x="1667" y="14431"/>
                  </a:cubicBezTo>
                  <a:cubicBezTo>
                    <a:pt x="1599" y="14385"/>
                    <a:pt x="1507" y="14339"/>
                    <a:pt x="1416" y="14271"/>
                  </a:cubicBezTo>
                  <a:cubicBezTo>
                    <a:pt x="1200" y="14121"/>
                    <a:pt x="948" y="14069"/>
                    <a:pt x="694" y="14069"/>
                  </a:cubicBezTo>
                  <a:cubicBezTo>
                    <a:pt x="599" y="14069"/>
                    <a:pt x="505" y="14076"/>
                    <a:pt x="412" y="14088"/>
                  </a:cubicBezTo>
                  <a:cubicBezTo>
                    <a:pt x="183" y="14134"/>
                    <a:pt x="24" y="14294"/>
                    <a:pt x="24" y="14476"/>
                  </a:cubicBezTo>
                  <a:cubicBezTo>
                    <a:pt x="1" y="14636"/>
                    <a:pt x="115" y="14819"/>
                    <a:pt x="320" y="14910"/>
                  </a:cubicBezTo>
                  <a:cubicBezTo>
                    <a:pt x="617" y="15001"/>
                    <a:pt x="937" y="15070"/>
                    <a:pt x="1256" y="15230"/>
                  </a:cubicBezTo>
                  <a:cubicBezTo>
                    <a:pt x="868" y="15366"/>
                    <a:pt x="480" y="15481"/>
                    <a:pt x="92" y="15618"/>
                  </a:cubicBezTo>
                  <a:cubicBezTo>
                    <a:pt x="183" y="16074"/>
                    <a:pt x="457" y="16211"/>
                    <a:pt x="1256" y="16211"/>
                  </a:cubicBezTo>
                  <a:cubicBezTo>
                    <a:pt x="1142" y="16348"/>
                    <a:pt x="1051" y="16508"/>
                    <a:pt x="937" y="16622"/>
                  </a:cubicBezTo>
                  <a:cubicBezTo>
                    <a:pt x="777" y="16804"/>
                    <a:pt x="845" y="17010"/>
                    <a:pt x="914" y="17192"/>
                  </a:cubicBezTo>
                  <a:cubicBezTo>
                    <a:pt x="914" y="17261"/>
                    <a:pt x="982" y="17307"/>
                    <a:pt x="1051" y="17329"/>
                  </a:cubicBezTo>
                  <a:cubicBezTo>
                    <a:pt x="1104" y="17349"/>
                    <a:pt x="1165" y="17358"/>
                    <a:pt x="1230" y="17358"/>
                  </a:cubicBezTo>
                  <a:cubicBezTo>
                    <a:pt x="1466" y="17358"/>
                    <a:pt x="1747" y="17235"/>
                    <a:pt x="1873" y="17056"/>
                  </a:cubicBezTo>
                  <a:cubicBezTo>
                    <a:pt x="2032" y="16850"/>
                    <a:pt x="2169" y="16645"/>
                    <a:pt x="2306" y="16394"/>
                  </a:cubicBezTo>
                  <a:cubicBezTo>
                    <a:pt x="2466" y="16599"/>
                    <a:pt x="2580" y="16782"/>
                    <a:pt x="2740" y="16964"/>
                  </a:cubicBezTo>
                  <a:cubicBezTo>
                    <a:pt x="2808" y="17033"/>
                    <a:pt x="2968" y="17078"/>
                    <a:pt x="3082" y="17078"/>
                  </a:cubicBezTo>
                  <a:cubicBezTo>
                    <a:pt x="3128" y="17078"/>
                    <a:pt x="3196" y="16941"/>
                    <a:pt x="3242" y="16850"/>
                  </a:cubicBezTo>
                  <a:cubicBezTo>
                    <a:pt x="3265" y="16827"/>
                    <a:pt x="3265" y="16782"/>
                    <a:pt x="3288" y="16713"/>
                  </a:cubicBezTo>
                  <a:cubicBezTo>
                    <a:pt x="3607" y="16873"/>
                    <a:pt x="3904" y="17033"/>
                    <a:pt x="4269" y="17215"/>
                  </a:cubicBezTo>
                  <a:cubicBezTo>
                    <a:pt x="4018" y="17307"/>
                    <a:pt x="3813" y="17352"/>
                    <a:pt x="3630" y="17444"/>
                  </a:cubicBezTo>
                  <a:cubicBezTo>
                    <a:pt x="3447" y="17535"/>
                    <a:pt x="3265" y="17672"/>
                    <a:pt x="3082" y="17809"/>
                  </a:cubicBezTo>
                  <a:cubicBezTo>
                    <a:pt x="3364" y="18027"/>
                    <a:pt x="3676" y="18144"/>
                    <a:pt x="3975" y="18144"/>
                  </a:cubicBezTo>
                  <a:cubicBezTo>
                    <a:pt x="4208" y="18144"/>
                    <a:pt x="4434" y="18073"/>
                    <a:pt x="4634" y="17923"/>
                  </a:cubicBezTo>
                  <a:cubicBezTo>
                    <a:pt x="4931" y="17695"/>
                    <a:pt x="5251" y="17717"/>
                    <a:pt x="5547" y="17695"/>
                  </a:cubicBezTo>
                  <a:cubicBezTo>
                    <a:pt x="5593" y="17695"/>
                    <a:pt x="5662" y="17740"/>
                    <a:pt x="5707" y="17786"/>
                  </a:cubicBezTo>
                  <a:cubicBezTo>
                    <a:pt x="5821" y="17946"/>
                    <a:pt x="5935" y="18128"/>
                    <a:pt x="6072" y="18334"/>
                  </a:cubicBezTo>
                  <a:cubicBezTo>
                    <a:pt x="6015" y="18322"/>
                    <a:pt x="5958" y="18322"/>
                    <a:pt x="5904" y="18322"/>
                  </a:cubicBezTo>
                  <a:cubicBezTo>
                    <a:pt x="5850" y="18322"/>
                    <a:pt x="5798" y="18322"/>
                    <a:pt x="5753" y="18311"/>
                  </a:cubicBezTo>
                  <a:cubicBezTo>
                    <a:pt x="5685" y="18291"/>
                    <a:pt x="5613" y="18281"/>
                    <a:pt x="5539" y="18281"/>
                  </a:cubicBezTo>
                  <a:cubicBezTo>
                    <a:pt x="4944" y="18281"/>
                    <a:pt x="4201" y="18886"/>
                    <a:pt x="4018" y="19292"/>
                  </a:cubicBezTo>
                  <a:cubicBezTo>
                    <a:pt x="3950" y="19429"/>
                    <a:pt x="3927" y="19589"/>
                    <a:pt x="3950" y="19749"/>
                  </a:cubicBezTo>
                  <a:cubicBezTo>
                    <a:pt x="3997" y="19938"/>
                    <a:pt x="4099" y="20040"/>
                    <a:pt x="4240" y="20040"/>
                  </a:cubicBezTo>
                  <a:cubicBezTo>
                    <a:pt x="4303" y="20040"/>
                    <a:pt x="4374" y="20020"/>
                    <a:pt x="4452" y="19977"/>
                  </a:cubicBezTo>
                  <a:cubicBezTo>
                    <a:pt x="4840" y="19749"/>
                    <a:pt x="5228" y="19498"/>
                    <a:pt x="5639" y="19270"/>
                  </a:cubicBezTo>
                  <a:cubicBezTo>
                    <a:pt x="5776" y="19178"/>
                    <a:pt x="5913" y="19110"/>
                    <a:pt x="6050" y="19041"/>
                  </a:cubicBezTo>
                  <a:lnTo>
                    <a:pt x="6050" y="19041"/>
                  </a:lnTo>
                  <a:cubicBezTo>
                    <a:pt x="5981" y="19224"/>
                    <a:pt x="5890" y="19429"/>
                    <a:pt x="5844" y="19635"/>
                  </a:cubicBezTo>
                  <a:cubicBezTo>
                    <a:pt x="5821" y="19749"/>
                    <a:pt x="5844" y="19886"/>
                    <a:pt x="5844" y="20023"/>
                  </a:cubicBezTo>
                  <a:cubicBezTo>
                    <a:pt x="6506" y="19726"/>
                    <a:pt x="6757" y="19384"/>
                    <a:pt x="6734" y="18745"/>
                  </a:cubicBezTo>
                  <a:cubicBezTo>
                    <a:pt x="6748" y="18744"/>
                    <a:pt x="6761" y="18743"/>
                    <a:pt x="6774" y="18743"/>
                  </a:cubicBezTo>
                  <a:cubicBezTo>
                    <a:pt x="7140" y="18743"/>
                    <a:pt x="7384" y="19045"/>
                    <a:pt x="7693" y="19155"/>
                  </a:cubicBezTo>
                  <a:cubicBezTo>
                    <a:pt x="7373" y="19292"/>
                    <a:pt x="7008" y="19384"/>
                    <a:pt x="6734" y="19589"/>
                  </a:cubicBezTo>
                  <a:cubicBezTo>
                    <a:pt x="6255" y="19886"/>
                    <a:pt x="6004" y="20365"/>
                    <a:pt x="6072" y="20959"/>
                  </a:cubicBezTo>
                  <a:cubicBezTo>
                    <a:pt x="6090" y="21137"/>
                    <a:pt x="6150" y="21232"/>
                    <a:pt x="6284" y="21232"/>
                  </a:cubicBezTo>
                  <a:cubicBezTo>
                    <a:pt x="6322" y="21232"/>
                    <a:pt x="6365" y="21225"/>
                    <a:pt x="6415" y="21210"/>
                  </a:cubicBezTo>
                  <a:cubicBezTo>
                    <a:pt x="6711" y="21118"/>
                    <a:pt x="7031" y="21050"/>
                    <a:pt x="7305" y="20890"/>
                  </a:cubicBezTo>
                  <a:cubicBezTo>
                    <a:pt x="7533" y="20753"/>
                    <a:pt x="7670" y="20502"/>
                    <a:pt x="7830" y="20274"/>
                  </a:cubicBezTo>
                  <a:cubicBezTo>
                    <a:pt x="7944" y="20091"/>
                    <a:pt x="8035" y="19886"/>
                    <a:pt x="8127" y="19680"/>
                  </a:cubicBezTo>
                  <a:cubicBezTo>
                    <a:pt x="8181" y="19534"/>
                    <a:pt x="8236" y="19461"/>
                    <a:pt x="8361" y="19461"/>
                  </a:cubicBezTo>
                  <a:cubicBezTo>
                    <a:pt x="8392" y="19461"/>
                    <a:pt x="8428" y="19466"/>
                    <a:pt x="8469" y="19475"/>
                  </a:cubicBezTo>
                  <a:cubicBezTo>
                    <a:pt x="8994" y="19566"/>
                    <a:pt x="9496" y="19658"/>
                    <a:pt x="10021" y="19749"/>
                  </a:cubicBezTo>
                  <a:lnTo>
                    <a:pt x="10021" y="19734"/>
                  </a:lnTo>
                  <a:lnTo>
                    <a:pt x="10021" y="19734"/>
                  </a:lnTo>
                  <a:cubicBezTo>
                    <a:pt x="10286" y="19821"/>
                    <a:pt x="10531" y="19888"/>
                    <a:pt x="10797" y="19954"/>
                  </a:cubicBezTo>
                  <a:cubicBezTo>
                    <a:pt x="10808" y="19957"/>
                    <a:pt x="10819" y="19957"/>
                    <a:pt x="10830" y="19957"/>
                  </a:cubicBezTo>
                  <a:cubicBezTo>
                    <a:pt x="10889" y="19957"/>
                    <a:pt x="10948" y="19931"/>
                    <a:pt x="11011" y="19931"/>
                  </a:cubicBezTo>
                  <a:cubicBezTo>
                    <a:pt x="11059" y="19931"/>
                    <a:pt x="11109" y="19947"/>
                    <a:pt x="11162" y="20000"/>
                  </a:cubicBezTo>
                  <a:cubicBezTo>
                    <a:pt x="11277" y="20091"/>
                    <a:pt x="11482" y="20091"/>
                    <a:pt x="11619" y="20114"/>
                  </a:cubicBezTo>
                  <a:cubicBezTo>
                    <a:pt x="11779" y="20160"/>
                    <a:pt x="11938" y="20183"/>
                    <a:pt x="12098" y="20228"/>
                  </a:cubicBezTo>
                  <a:cubicBezTo>
                    <a:pt x="12121" y="20228"/>
                    <a:pt x="12144" y="20251"/>
                    <a:pt x="12212" y="20297"/>
                  </a:cubicBezTo>
                  <a:cubicBezTo>
                    <a:pt x="12075" y="20365"/>
                    <a:pt x="11984" y="20434"/>
                    <a:pt x="11870" y="20457"/>
                  </a:cubicBezTo>
                  <a:cubicBezTo>
                    <a:pt x="11413" y="20548"/>
                    <a:pt x="10957" y="20616"/>
                    <a:pt x="10478" y="20685"/>
                  </a:cubicBezTo>
                  <a:cubicBezTo>
                    <a:pt x="9930" y="20799"/>
                    <a:pt x="9451" y="21027"/>
                    <a:pt x="9131" y="21506"/>
                  </a:cubicBezTo>
                  <a:cubicBezTo>
                    <a:pt x="8948" y="21758"/>
                    <a:pt x="8971" y="22009"/>
                    <a:pt x="9040" y="22283"/>
                  </a:cubicBezTo>
                  <a:cubicBezTo>
                    <a:pt x="9062" y="22328"/>
                    <a:pt x="9131" y="22397"/>
                    <a:pt x="9199" y="22397"/>
                  </a:cubicBezTo>
                  <a:cubicBezTo>
                    <a:pt x="9348" y="22419"/>
                    <a:pt x="9496" y="22448"/>
                    <a:pt x="9642" y="22448"/>
                  </a:cubicBezTo>
                  <a:cubicBezTo>
                    <a:pt x="9787" y="22448"/>
                    <a:pt x="9930" y="22419"/>
                    <a:pt x="10067" y="22328"/>
                  </a:cubicBezTo>
                  <a:cubicBezTo>
                    <a:pt x="10409" y="22100"/>
                    <a:pt x="10752" y="21849"/>
                    <a:pt x="11094" y="21621"/>
                  </a:cubicBezTo>
                  <a:cubicBezTo>
                    <a:pt x="11162" y="21575"/>
                    <a:pt x="11254" y="21529"/>
                    <a:pt x="11345" y="21506"/>
                  </a:cubicBezTo>
                  <a:lnTo>
                    <a:pt x="11345" y="21506"/>
                  </a:lnTo>
                  <a:cubicBezTo>
                    <a:pt x="11140" y="21803"/>
                    <a:pt x="11231" y="22146"/>
                    <a:pt x="11254" y="22442"/>
                  </a:cubicBezTo>
                  <a:cubicBezTo>
                    <a:pt x="11277" y="22671"/>
                    <a:pt x="11436" y="22876"/>
                    <a:pt x="11550" y="23081"/>
                  </a:cubicBezTo>
                  <a:cubicBezTo>
                    <a:pt x="11619" y="23218"/>
                    <a:pt x="11710" y="23332"/>
                    <a:pt x="11824" y="23447"/>
                  </a:cubicBezTo>
                  <a:cubicBezTo>
                    <a:pt x="11881" y="23503"/>
                    <a:pt x="11968" y="23544"/>
                    <a:pt x="12048" y="23544"/>
                  </a:cubicBezTo>
                  <a:cubicBezTo>
                    <a:pt x="12065" y="23544"/>
                    <a:pt x="12082" y="23542"/>
                    <a:pt x="12098" y="23538"/>
                  </a:cubicBezTo>
                  <a:cubicBezTo>
                    <a:pt x="12167" y="23538"/>
                    <a:pt x="12212" y="23424"/>
                    <a:pt x="12235" y="23332"/>
                  </a:cubicBezTo>
                  <a:cubicBezTo>
                    <a:pt x="12395" y="22739"/>
                    <a:pt x="12372" y="22168"/>
                    <a:pt x="12167" y="21598"/>
                  </a:cubicBezTo>
                  <a:cubicBezTo>
                    <a:pt x="12075" y="21392"/>
                    <a:pt x="11961" y="21187"/>
                    <a:pt x="11870" y="20959"/>
                  </a:cubicBezTo>
                  <a:cubicBezTo>
                    <a:pt x="12238" y="20735"/>
                    <a:pt x="12599" y="20595"/>
                    <a:pt x="12970" y="20595"/>
                  </a:cubicBezTo>
                  <a:cubicBezTo>
                    <a:pt x="13242" y="20595"/>
                    <a:pt x="13520" y="20671"/>
                    <a:pt x="13810" y="20845"/>
                  </a:cubicBezTo>
                  <a:cubicBezTo>
                    <a:pt x="14312" y="21118"/>
                    <a:pt x="14837" y="21370"/>
                    <a:pt x="15339" y="21621"/>
                  </a:cubicBezTo>
                  <a:cubicBezTo>
                    <a:pt x="15454" y="21689"/>
                    <a:pt x="15545" y="21758"/>
                    <a:pt x="15636" y="21803"/>
                  </a:cubicBezTo>
                  <a:cubicBezTo>
                    <a:pt x="15807" y="21898"/>
                    <a:pt x="15963" y="21946"/>
                    <a:pt x="16142" y="21946"/>
                  </a:cubicBezTo>
                  <a:cubicBezTo>
                    <a:pt x="16178" y="21946"/>
                    <a:pt x="16214" y="21944"/>
                    <a:pt x="16252" y="21940"/>
                  </a:cubicBezTo>
                  <a:cubicBezTo>
                    <a:pt x="16526" y="21940"/>
                    <a:pt x="16800" y="22031"/>
                    <a:pt x="17051" y="22077"/>
                  </a:cubicBezTo>
                  <a:cubicBezTo>
                    <a:pt x="17097" y="22077"/>
                    <a:pt x="17143" y="22123"/>
                    <a:pt x="17188" y="22123"/>
                  </a:cubicBezTo>
                  <a:cubicBezTo>
                    <a:pt x="17805" y="22191"/>
                    <a:pt x="18330" y="22511"/>
                    <a:pt x="18855" y="22853"/>
                  </a:cubicBezTo>
                  <a:cubicBezTo>
                    <a:pt x="19106" y="23036"/>
                    <a:pt x="19334" y="23241"/>
                    <a:pt x="19516" y="23469"/>
                  </a:cubicBezTo>
                  <a:cubicBezTo>
                    <a:pt x="20156" y="24337"/>
                    <a:pt x="20863" y="25113"/>
                    <a:pt x="21708" y="25775"/>
                  </a:cubicBezTo>
                  <a:cubicBezTo>
                    <a:pt x="22050" y="26026"/>
                    <a:pt x="22301" y="26368"/>
                    <a:pt x="22598" y="26665"/>
                  </a:cubicBezTo>
                  <a:cubicBezTo>
                    <a:pt x="22639" y="26707"/>
                    <a:pt x="22706" y="26725"/>
                    <a:pt x="22785" y="26725"/>
                  </a:cubicBezTo>
                  <a:cubicBezTo>
                    <a:pt x="23187" y="26725"/>
                    <a:pt x="23937" y="26258"/>
                    <a:pt x="23671" y="25935"/>
                  </a:cubicBezTo>
                  <a:cubicBezTo>
                    <a:pt x="23922" y="25798"/>
                    <a:pt x="23785" y="25661"/>
                    <a:pt x="23671" y="25524"/>
                  </a:cubicBezTo>
                  <a:cubicBezTo>
                    <a:pt x="23351" y="25181"/>
                    <a:pt x="22986" y="24862"/>
                    <a:pt x="22689" y="24474"/>
                  </a:cubicBezTo>
                  <a:cubicBezTo>
                    <a:pt x="22096" y="23766"/>
                    <a:pt x="21297" y="23332"/>
                    <a:pt x="20589" y="22785"/>
                  </a:cubicBezTo>
                  <a:cubicBezTo>
                    <a:pt x="20293" y="22556"/>
                    <a:pt x="20064" y="22283"/>
                    <a:pt x="19813" y="22031"/>
                  </a:cubicBezTo>
                  <a:cubicBezTo>
                    <a:pt x="19494" y="21712"/>
                    <a:pt x="19197" y="21392"/>
                    <a:pt x="18900" y="21050"/>
                  </a:cubicBezTo>
                  <a:cubicBezTo>
                    <a:pt x="18672" y="20776"/>
                    <a:pt x="18467" y="20479"/>
                    <a:pt x="18238" y="20183"/>
                  </a:cubicBezTo>
                  <a:cubicBezTo>
                    <a:pt x="18170" y="20091"/>
                    <a:pt x="18124" y="20000"/>
                    <a:pt x="18078" y="19909"/>
                  </a:cubicBezTo>
                  <a:cubicBezTo>
                    <a:pt x="17668" y="19270"/>
                    <a:pt x="17257" y="18630"/>
                    <a:pt x="16846" y="17991"/>
                  </a:cubicBezTo>
                  <a:cubicBezTo>
                    <a:pt x="16618" y="17626"/>
                    <a:pt x="16389" y="17284"/>
                    <a:pt x="16184" y="16919"/>
                  </a:cubicBezTo>
                  <a:cubicBezTo>
                    <a:pt x="16181" y="16921"/>
                    <a:pt x="16178" y="16924"/>
                    <a:pt x="16176" y="16927"/>
                  </a:cubicBezTo>
                  <a:lnTo>
                    <a:pt x="16176" y="16927"/>
                  </a:lnTo>
                  <a:cubicBezTo>
                    <a:pt x="16113" y="16816"/>
                    <a:pt x="16089" y="16687"/>
                    <a:pt x="16001" y="16599"/>
                  </a:cubicBezTo>
                  <a:cubicBezTo>
                    <a:pt x="15819" y="16348"/>
                    <a:pt x="15819" y="16074"/>
                    <a:pt x="15842" y="15800"/>
                  </a:cubicBezTo>
                  <a:cubicBezTo>
                    <a:pt x="15842" y="15481"/>
                    <a:pt x="15933" y="15161"/>
                    <a:pt x="15842" y="14819"/>
                  </a:cubicBezTo>
                  <a:cubicBezTo>
                    <a:pt x="15819" y="14727"/>
                    <a:pt x="15864" y="14568"/>
                    <a:pt x="15956" y="14476"/>
                  </a:cubicBezTo>
                  <a:cubicBezTo>
                    <a:pt x="16207" y="14180"/>
                    <a:pt x="16504" y="13906"/>
                    <a:pt x="16777" y="13632"/>
                  </a:cubicBezTo>
                  <a:cubicBezTo>
                    <a:pt x="16800" y="13609"/>
                    <a:pt x="16846" y="13609"/>
                    <a:pt x="16892" y="13586"/>
                  </a:cubicBezTo>
                  <a:lnTo>
                    <a:pt x="16892" y="13586"/>
                  </a:lnTo>
                  <a:cubicBezTo>
                    <a:pt x="16869" y="13814"/>
                    <a:pt x="16846" y="13997"/>
                    <a:pt x="16823" y="14202"/>
                  </a:cubicBezTo>
                  <a:cubicBezTo>
                    <a:pt x="16823" y="14294"/>
                    <a:pt x="16800" y="14385"/>
                    <a:pt x="16800" y="14476"/>
                  </a:cubicBezTo>
                  <a:cubicBezTo>
                    <a:pt x="16830" y="14746"/>
                    <a:pt x="16899" y="14848"/>
                    <a:pt x="17047" y="14848"/>
                  </a:cubicBezTo>
                  <a:cubicBezTo>
                    <a:pt x="17124" y="14848"/>
                    <a:pt x="17222" y="14820"/>
                    <a:pt x="17348" y="14773"/>
                  </a:cubicBezTo>
                  <a:cubicBezTo>
                    <a:pt x="17919" y="14545"/>
                    <a:pt x="18147" y="14065"/>
                    <a:pt x="18421" y="13609"/>
                  </a:cubicBezTo>
                  <a:cubicBezTo>
                    <a:pt x="18444" y="13540"/>
                    <a:pt x="18467" y="13472"/>
                    <a:pt x="18512" y="13404"/>
                  </a:cubicBezTo>
                  <a:cubicBezTo>
                    <a:pt x="18649" y="13677"/>
                    <a:pt x="18763" y="13928"/>
                    <a:pt x="18877" y="14157"/>
                  </a:cubicBezTo>
                  <a:cubicBezTo>
                    <a:pt x="19014" y="14431"/>
                    <a:pt x="19243" y="14590"/>
                    <a:pt x="19494" y="14705"/>
                  </a:cubicBezTo>
                  <a:cubicBezTo>
                    <a:pt x="19548" y="14735"/>
                    <a:pt x="19610" y="14749"/>
                    <a:pt x="19676" y="14749"/>
                  </a:cubicBezTo>
                  <a:cubicBezTo>
                    <a:pt x="19858" y="14749"/>
                    <a:pt x="20067" y="14638"/>
                    <a:pt x="20201" y="14453"/>
                  </a:cubicBezTo>
                  <a:cubicBezTo>
                    <a:pt x="20315" y="14271"/>
                    <a:pt x="20293" y="14088"/>
                    <a:pt x="20110" y="13906"/>
                  </a:cubicBezTo>
                  <a:cubicBezTo>
                    <a:pt x="19927" y="13746"/>
                    <a:pt x="19722" y="13609"/>
                    <a:pt x="19516" y="13472"/>
                  </a:cubicBezTo>
                  <a:cubicBezTo>
                    <a:pt x="19243" y="13244"/>
                    <a:pt x="18991" y="13015"/>
                    <a:pt x="18718" y="12810"/>
                  </a:cubicBezTo>
                  <a:cubicBezTo>
                    <a:pt x="18718" y="12808"/>
                    <a:pt x="18718" y="12805"/>
                    <a:pt x="18718" y="12803"/>
                  </a:cubicBezTo>
                  <a:lnTo>
                    <a:pt x="18718" y="12803"/>
                  </a:lnTo>
                  <a:cubicBezTo>
                    <a:pt x="18778" y="12787"/>
                    <a:pt x="18837" y="12787"/>
                    <a:pt x="18877" y="12787"/>
                  </a:cubicBezTo>
                  <a:cubicBezTo>
                    <a:pt x="19174" y="12764"/>
                    <a:pt x="19448" y="12742"/>
                    <a:pt x="19745" y="12719"/>
                  </a:cubicBezTo>
                  <a:cubicBezTo>
                    <a:pt x="19950" y="12719"/>
                    <a:pt x="20156" y="12673"/>
                    <a:pt x="20384" y="12673"/>
                  </a:cubicBezTo>
                  <a:cubicBezTo>
                    <a:pt x="20438" y="12677"/>
                    <a:pt x="20485" y="12680"/>
                    <a:pt x="20527" y="12680"/>
                  </a:cubicBezTo>
                  <a:cubicBezTo>
                    <a:pt x="20728" y="12680"/>
                    <a:pt x="20791" y="12619"/>
                    <a:pt x="20886" y="12354"/>
                  </a:cubicBezTo>
                  <a:cubicBezTo>
                    <a:pt x="21114" y="11806"/>
                    <a:pt x="20795" y="11326"/>
                    <a:pt x="20178" y="11304"/>
                  </a:cubicBezTo>
                  <a:cubicBezTo>
                    <a:pt x="19676" y="11304"/>
                    <a:pt x="19288" y="11532"/>
                    <a:pt x="18855" y="11874"/>
                  </a:cubicBezTo>
                  <a:cubicBezTo>
                    <a:pt x="18900" y="11623"/>
                    <a:pt x="18923" y="11418"/>
                    <a:pt x="18946" y="11235"/>
                  </a:cubicBezTo>
                  <a:cubicBezTo>
                    <a:pt x="19014" y="10893"/>
                    <a:pt x="18946" y="10550"/>
                    <a:pt x="18786" y="10254"/>
                  </a:cubicBezTo>
                  <a:cubicBezTo>
                    <a:pt x="18718" y="10139"/>
                    <a:pt x="18558" y="10003"/>
                    <a:pt x="18421" y="10003"/>
                  </a:cubicBezTo>
                  <a:cubicBezTo>
                    <a:pt x="18307" y="10003"/>
                    <a:pt x="18193" y="10162"/>
                    <a:pt x="18101" y="10254"/>
                  </a:cubicBezTo>
                  <a:cubicBezTo>
                    <a:pt x="18010" y="10391"/>
                    <a:pt x="17827" y="11212"/>
                    <a:pt x="17805" y="11372"/>
                  </a:cubicBezTo>
                  <a:cubicBezTo>
                    <a:pt x="17805" y="11412"/>
                    <a:pt x="17787" y="11469"/>
                    <a:pt x="17767" y="11514"/>
                  </a:cubicBezTo>
                  <a:lnTo>
                    <a:pt x="17767" y="11514"/>
                  </a:lnTo>
                  <a:cubicBezTo>
                    <a:pt x="17683" y="11406"/>
                    <a:pt x="17617" y="11298"/>
                    <a:pt x="17531" y="11189"/>
                  </a:cubicBezTo>
                  <a:cubicBezTo>
                    <a:pt x="17434" y="11069"/>
                    <a:pt x="17351" y="11012"/>
                    <a:pt x="17260" y="11012"/>
                  </a:cubicBezTo>
                  <a:cubicBezTo>
                    <a:pt x="17178" y="11012"/>
                    <a:pt x="17091" y="11058"/>
                    <a:pt x="16983" y="11144"/>
                  </a:cubicBezTo>
                  <a:cubicBezTo>
                    <a:pt x="16755" y="11326"/>
                    <a:pt x="16549" y="11486"/>
                    <a:pt x="16344" y="11669"/>
                  </a:cubicBezTo>
                  <a:cubicBezTo>
                    <a:pt x="16412" y="11737"/>
                    <a:pt x="16526" y="11829"/>
                    <a:pt x="16572" y="11920"/>
                  </a:cubicBezTo>
                  <a:cubicBezTo>
                    <a:pt x="16663" y="12285"/>
                    <a:pt x="16846" y="12559"/>
                    <a:pt x="17234" y="12650"/>
                  </a:cubicBezTo>
                  <a:cubicBezTo>
                    <a:pt x="16686" y="12947"/>
                    <a:pt x="16298" y="13381"/>
                    <a:pt x="15933" y="13837"/>
                  </a:cubicBezTo>
                  <a:cubicBezTo>
                    <a:pt x="15910" y="13837"/>
                    <a:pt x="15864" y="13814"/>
                    <a:pt x="15842" y="13814"/>
                  </a:cubicBezTo>
                  <a:cubicBezTo>
                    <a:pt x="15819" y="13632"/>
                    <a:pt x="15750" y="13426"/>
                    <a:pt x="15773" y="13221"/>
                  </a:cubicBezTo>
                  <a:cubicBezTo>
                    <a:pt x="15796" y="12605"/>
                    <a:pt x="15819" y="11966"/>
                    <a:pt x="16047" y="11395"/>
                  </a:cubicBezTo>
                  <a:cubicBezTo>
                    <a:pt x="16275" y="10824"/>
                    <a:pt x="16481" y="10231"/>
                    <a:pt x="16937" y="9751"/>
                  </a:cubicBezTo>
                  <a:cubicBezTo>
                    <a:pt x="17097" y="9592"/>
                    <a:pt x="17165" y="9318"/>
                    <a:pt x="17280" y="9090"/>
                  </a:cubicBezTo>
                  <a:cubicBezTo>
                    <a:pt x="17782" y="9455"/>
                    <a:pt x="18352" y="9615"/>
                    <a:pt x="18969" y="9660"/>
                  </a:cubicBezTo>
                  <a:cubicBezTo>
                    <a:pt x="19009" y="9664"/>
                    <a:pt x="19050" y="9667"/>
                    <a:pt x="19090" y="9667"/>
                  </a:cubicBezTo>
                  <a:cubicBezTo>
                    <a:pt x="19275" y="9667"/>
                    <a:pt x="19450" y="9611"/>
                    <a:pt x="19562" y="9386"/>
                  </a:cubicBezTo>
                  <a:cubicBezTo>
                    <a:pt x="19151" y="8816"/>
                    <a:pt x="18512" y="8747"/>
                    <a:pt x="17850" y="8679"/>
                  </a:cubicBezTo>
                  <a:cubicBezTo>
                    <a:pt x="18215" y="8450"/>
                    <a:pt x="18558" y="8268"/>
                    <a:pt x="18900" y="8062"/>
                  </a:cubicBezTo>
                  <a:cubicBezTo>
                    <a:pt x="19243" y="7880"/>
                    <a:pt x="19448" y="7583"/>
                    <a:pt x="19653" y="7264"/>
                  </a:cubicBezTo>
                  <a:cubicBezTo>
                    <a:pt x="19676" y="7218"/>
                    <a:pt x="19676" y="7104"/>
                    <a:pt x="19653" y="7081"/>
                  </a:cubicBezTo>
                  <a:cubicBezTo>
                    <a:pt x="19465" y="6955"/>
                    <a:pt x="19315" y="6733"/>
                    <a:pt x="19061" y="6733"/>
                  </a:cubicBezTo>
                  <a:cubicBezTo>
                    <a:pt x="19039" y="6733"/>
                    <a:pt x="19016" y="6735"/>
                    <a:pt x="18991" y="6739"/>
                  </a:cubicBezTo>
                  <a:cubicBezTo>
                    <a:pt x="19037" y="6761"/>
                    <a:pt x="19106" y="6807"/>
                    <a:pt x="19151" y="6830"/>
                  </a:cubicBezTo>
                  <a:cubicBezTo>
                    <a:pt x="18695" y="7035"/>
                    <a:pt x="18467" y="7515"/>
                    <a:pt x="18056" y="7766"/>
                  </a:cubicBezTo>
                  <a:cubicBezTo>
                    <a:pt x="18124" y="7469"/>
                    <a:pt x="18215" y="7195"/>
                    <a:pt x="18284" y="6898"/>
                  </a:cubicBezTo>
                  <a:cubicBezTo>
                    <a:pt x="18307" y="6830"/>
                    <a:pt x="18307" y="6739"/>
                    <a:pt x="18307" y="6647"/>
                  </a:cubicBezTo>
                  <a:cubicBezTo>
                    <a:pt x="18307" y="6533"/>
                    <a:pt x="18284" y="6442"/>
                    <a:pt x="18147" y="6373"/>
                  </a:cubicBezTo>
                  <a:cubicBezTo>
                    <a:pt x="18087" y="6333"/>
                    <a:pt x="18027" y="6315"/>
                    <a:pt x="17973" y="6315"/>
                  </a:cubicBezTo>
                  <a:cubicBezTo>
                    <a:pt x="17903" y="6315"/>
                    <a:pt x="17843" y="6345"/>
                    <a:pt x="17805" y="6396"/>
                  </a:cubicBezTo>
                  <a:cubicBezTo>
                    <a:pt x="17599" y="6602"/>
                    <a:pt x="17325" y="6761"/>
                    <a:pt x="17325" y="7127"/>
                  </a:cubicBezTo>
                  <a:cubicBezTo>
                    <a:pt x="17325" y="7446"/>
                    <a:pt x="17302" y="7766"/>
                    <a:pt x="17302" y="8085"/>
                  </a:cubicBezTo>
                  <a:cubicBezTo>
                    <a:pt x="17280" y="8268"/>
                    <a:pt x="17325" y="8473"/>
                    <a:pt x="17097" y="8542"/>
                  </a:cubicBezTo>
                  <a:cubicBezTo>
                    <a:pt x="16983" y="8199"/>
                    <a:pt x="17074" y="7766"/>
                    <a:pt x="16663" y="7469"/>
                  </a:cubicBezTo>
                  <a:cubicBezTo>
                    <a:pt x="16618" y="7743"/>
                    <a:pt x="16595" y="7948"/>
                    <a:pt x="16595" y="8154"/>
                  </a:cubicBezTo>
                  <a:cubicBezTo>
                    <a:pt x="16572" y="8565"/>
                    <a:pt x="16595" y="8953"/>
                    <a:pt x="16595" y="9363"/>
                  </a:cubicBezTo>
                  <a:cubicBezTo>
                    <a:pt x="16595" y="9409"/>
                    <a:pt x="16595" y="9455"/>
                    <a:pt x="16572" y="9478"/>
                  </a:cubicBezTo>
                  <a:cubicBezTo>
                    <a:pt x="16412" y="9706"/>
                    <a:pt x="16230" y="9911"/>
                    <a:pt x="16070" y="10117"/>
                  </a:cubicBezTo>
                  <a:cubicBezTo>
                    <a:pt x="16047" y="10094"/>
                    <a:pt x="16024" y="10071"/>
                    <a:pt x="16001" y="10071"/>
                  </a:cubicBezTo>
                  <a:cubicBezTo>
                    <a:pt x="16024" y="9546"/>
                    <a:pt x="16070" y="9044"/>
                    <a:pt x="16115" y="8542"/>
                  </a:cubicBezTo>
                  <a:cubicBezTo>
                    <a:pt x="16161" y="8177"/>
                    <a:pt x="16184" y="7811"/>
                    <a:pt x="16230" y="7446"/>
                  </a:cubicBezTo>
                  <a:cubicBezTo>
                    <a:pt x="16230" y="7400"/>
                    <a:pt x="16230" y="7309"/>
                    <a:pt x="16252" y="7309"/>
                  </a:cubicBezTo>
                  <a:cubicBezTo>
                    <a:pt x="16481" y="7172"/>
                    <a:pt x="16435" y="6944"/>
                    <a:pt x="16435" y="6761"/>
                  </a:cubicBezTo>
                  <a:cubicBezTo>
                    <a:pt x="16504" y="6693"/>
                    <a:pt x="16572" y="6602"/>
                    <a:pt x="16640" y="6533"/>
                  </a:cubicBezTo>
                  <a:cubicBezTo>
                    <a:pt x="16458" y="6510"/>
                    <a:pt x="16389" y="6419"/>
                    <a:pt x="16435" y="6236"/>
                  </a:cubicBezTo>
                  <a:cubicBezTo>
                    <a:pt x="16481" y="6008"/>
                    <a:pt x="16481" y="5780"/>
                    <a:pt x="16526" y="5552"/>
                  </a:cubicBezTo>
                  <a:cubicBezTo>
                    <a:pt x="16800" y="5552"/>
                    <a:pt x="17074" y="5460"/>
                    <a:pt x="17211" y="5141"/>
                  </a:cubicBezTo>
                  <a:lnTo>
                    <a:pt x="17211" y="5141"/>
                  </a:lnTo>
                  <a:cubicBezTo>
                    <a:pt x="17120" y="5186"/>
                    <a:pt x="17006" y="5186"/>
                    <a:pt x="16914" y="5232"/>
                  </a:cubicBezTo>
                  <a:cubicBezTo>
                    <a:pt x="16810" y="5277"/>
                    <a:pt x="16737" y="5300"/>
                    <a:pt x="16679" y="5300"/>
                  </a:cubicBezTo>
                  <a:cubicBezTo>
                    <a:pt x="16560" y="5300"/>
                    <a:pt x="16505" y="5203"/>
                    <a:pt x="16367" y="5004"/>
                  </a:cubicBezTo>
                  <a:cubicBezTo>
                    <a:pt x="16184" y="4707"/>
                    <a:pt x="16070" y="4410"/>
                    <a:pt x="16024" y="4091"/>
                  </a:cubicBezTo>
                  <a:cubicBezTo>
                    <a:pt x="16001" y="3977"/>
                    <a:pt x="15979" y="3863"/>
                    <a:pt x="16001" y="3771"/>
                  </a:cubicBezTo>
                  <a:cubicBezTo>
                    <a:pt x="16070" y="3520"/>
                    <a:pt x="16252" y="3406"/>
                    <a:pt x="16504" y="3406"/>
                  </a:cubicBezTo>
                  <a:cubicBezTo>
                    <a:pt x="16595" y="3406"/>
                    <a:pt x="16709" y="3429"/>
                    <a:pt x="16800" y="3429"/>
                  </a:cubicBezTo>
                  <a:cubicBezTo>
                    <a:pt x="17143" y="3863"/>
                    <a:pt x="17302" y="4388"/>
                    <a:pt x="17325" y="4958"/>
                  </a:cubicBezTo>
                  <a:cubicBezTo>
                    <a:pt x="17622" y="4570"/>
                    <a:pt x="17325" y="4251"/>
                    <a:pt x="17211" y="3863"/>
                  </a:cubicBezTo>
                  <a:lnTo>
                    <a:pt x="17211" y="3863"/>
                  </a:lnTo>
                  <a:cubicBezTo>
                    <a:pt x="17642" y="4127"/>
                    <a:pt x="18057" y="4357"/>
                    <a:pt x="18475" y="4357"/>
                  </a:cubicBezTo>
                  <a:cubicBezTo>
                    <a:pt x="18743" y="4357"/>
                    <a:pt x="19012" y="4263"/>
                    <a:pt x="19288" y="4022"/>
                  </a:cubicBezTo>
                  <a:cubicBezTo>
                    <a:pt x="19067" y="3160"/>
                    <a:pt x="18503" y="2812"/>
                    <a:pt x="17638" y="2812"/>
                  </a:cubicBezTo>
                  <a:cubicBezTo>
                    <a:pt x="17610" y="2812"/>
                    <a:pt x="17582" y="2812"/>
                    <a:pt x="17553" y="2813"/>
                  </a:cubicBezTo>
                  <a:cubicBezTo>
                    <a:pt x="17805" y="2630"/>
                    <a:pt x="18033" y="2493"/>
                    <a:pt x="18238" y="2356"/>
                  </a:cubicBezTo>
                  <a:cubicBezTo>
                    <a:pt x="18352" y="2288"/>
                    <a:pt x="18398" y="2242"/>
                    <a:pt x="18421" y="2082"/>
                  </a:cubicBezTo>
                  <a:cubicBezTo>
                    <a:pt x="18421" y="1763"/>
                    <a:pt x="18512" y="1443"/>
                    <a:pt x="18512" y="1124"/>
                  </a:cubicBezTo>
                  <a:cubicBezTo>
                    <a:pt x="18512" y="918"/>
                    <a:pt x="18421" y="713"/>
                    <a:pt x="18330" y="553"/>
                  </a:cubicBezTo>
                  <a:cubicBezTo>
                    <a:pt x="18274" y="453"/>
                    <a:pt x="18192" y="407"/>
                    <a:pt x="18106" y="407"/>
                  </a:cubicBezTo>
                  <a:cubicBezTo>
                    <a:pt x="18015" y="407"/>
                    <a:pt x="17921" y="459"/>
                    <a:pt x="17850" y="553"/>
                  </a:cubicBezTo>
                  <a:cubicBezTo>
                    <a:pt x="17897" y="515"/>
                    <a:pt x="17945" y="493"/>
                    <a:pt x="17989" y="493"/>
                  </a:cubicBezTo>
                  <a:cubicBezTo>
                    <a:pt x="18051" y="493"/>
                    <a:pt x="18107" y="537"/>
                    <a:pt x="18147" y="644"/>
                  </a:cubicBezTo>
                  <a:cubicBezTo>
                    <a:pt x="18193" y="781"/>
                    <a:pt x="18261" y="918"/>
                    <a:pt x="18261" y="1055"/>
                  </a:cubicBezTo>
                  <a:cubicBezTo>
                    <a:pt x="18284" y="1306"/>
                    <a:pt x="18261" y="1534"/>
                    <a:pt x="18215" y="1785"/>
                  </a:cubicBezTo>
                  <a:cubicBezTo>
                    <a:pt x="18193" y="1922"/>
                    <a:pt x="18124" y="2059"/>
                    <a:pt x="18033" y="2173"/>
                  </a:cubicBezTo>
                  <a:cubicBezTo>
                    <a:pt x="17713" y="2539"/>
                    <a:pt x="17234" y="2630"/>
                    <a:pt x="16823" y="2858"/>
                  </a:cubicBezTo>
                  <a:cubicBezTo>
                    <a:pt x="16812" y="2869"/>
                    <a:pt x="16798" y="2874"/>
                    <a:pt x="16782" y="2874"/>
                  </a:cubicBezTo>
                  <a:cubicBezTo>
                    <a:pt x="16731" y="2874"/>
                    <a:pt x="16653" y="2830"/>
                    <a:pt x="16549" y="2813"/>
                  </a:cubicBezTo>
                  <a:cubicBezTo>
                    <a:pt x="17158" y="2294"/>
                    <a:pt x="17321" y="1642"/>
                    <a:pt x="17457" y="966"/>
                  </a:cubicBezTo>
                  <a:lnTo>
                    <a:pt x="17457" y="966"/>
                  </a:lnTo>
                  <a:cubicBezTo>
                    <a:pt x="17211" y="1081"/>
                    <a:pt x="17211" y="1331"/>
                    <a:pt x="17143" y="1626"/>
                  </a:cubicBezTo>
                  <a:cubicBezTo>
                    <a:pt x="17051" y="1512"/>
                    <a:pt x="16983" y="1466"/>
                    <a:pt x="16960" y="1420"/>
                  </a:cubicBezTo>
                  <a:cubicBezTo>
                    <a:pt x="16755" y="918"/>
                    <a:pt x="16435" y="484"/>
                    <a:pt x="15979" y="142"/>
                  </a:cubicBezTo>
                  <a:cubicBezTo>
                    <a:pt x="15866" y="49"/>
                    <a:pt x="15781" y="1"/>
                    <a:pt x="15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42"/>
            <p:cNvSpPr/>
            <p:nvPr/>
          </p:nvSpPr>
          <p:spPr>
            <a:xfrm>
              <a:off x="5808050" y="3341100"/>
              <a:ext cx="95900" cy="132400"/>
            </a:xfrm>
            <a:custGeom>
              <a:avLst/>
              <a:gdLst/>
              <a:ahLst/>
              <a:cxnLst/>
              <a:rect l="l" t="t" r="r" b="b"/>
              <a:pathLst>
                <a:path w="3836" h="5296" extrusionOk="0">
                  <a:moveTo>
                    <a:pt x="803" y="2395"/>
                  </a:moveTo>
                  <a:cubicBezTo>
                    <a:pt x="992" y="2395"/>
                    <a:pt x="1116" y="2510"/>
                    <a:pt x="1237" y="2648"/>
                  </a:cubicBezTo>
                  <a:lnTo>
                    <a:pt x="1237" y="2648"/>
                  </a:lnTo>
                  <a:cubicBezTo>
                    <a:pt x="1181" y="2649"/>
                    <a:pt x="1124" y="2654"/>
                    <a:pt x="1070" y="2654"/>
                  </a:cubicBezTo>
                  <a:cubicBezTo>
                    <a:pt x="928" y="2654"/>
                    <a:pt x="802" y="2621"/>
                    <a:pt x="754" y="2397"/>
                  </a:cubicBezTo>
                  <a:cubicBezTo>
                    <a:pt x="771" y="2395"/>
                    <a:pt x="787" y="2395"/>
                    <a:pt x="803" y="2395"/>
                  </a:cubicBezTo>
                  <a:close/>
                  <a:moveTo>
                    <a:pt x="2329" y="0"/>
                  </a:moveTo>
                  <a:cubicBezTo>
                    <a:pt x="2078" y="69"/>
                    <a:pt x="2009" y="229"/>
                    <a:pt x="1964" y="503"/>
                  </a:cubicBezTo>
                  <a:cubicBezTo>
                    <a:pt x="1850" y="982"/>
                    <a:pt x="1941" y="1438"/>
                    <a:pt x="2009" y="1895"/>
                  </a:cubicBezTo>
                  <a:cubicBezTo>
                    <a:pt x="2032" y="1986"/>
                    <a:pt x="2032" y="2078"/>
                    <a:pt x="2009" y="2146"/>
                  </a:cubicBezTo>
                  <a:cubicBezTo>
                    <a:pt x="1850" y="2580"/>
                    <a:pt x="1667" y="3013"/>
                    <a:pt x="1484" y="3447"/>
                  </a:cubicBezTo>
                  <a:cubicBezTo>
                    <a:pt x="1439" y="3516"/>
                    <a:pt x="1348" y="3561"/>
                    <a:pt x="1279" y="3630"/>
                  </a:cubicBezTo>
                  <a:cubicBezTo>
                    <a:pt x="1256" y="3607"/>
                    <a:pt x="1233" y="3607"/>
                    <a:pt x="1188" y="3584"/>
                  </a:cubicBezTo>
                  <a:cubicBezTo>
                    <a:pt x="1210" y="3271"/>
                    <a:pt x="1232" y="2981"/>
                    <a:pt x="1255" y="2669"/>
                  </a:cubicBezTo>
                  <a:lnTo>
                    <a:pt x="1255" y="2669"/>
                  </a:lnTo>
                  <a:cubicBezTo>
                    <a:pt x="1255" y="2670"/>
                    <a:pt x="1256" y="2670"/>
                    <a:pt x="1256" y="2671"/>
                  </a:cubicBezTo>
                  <a:cubicBezTo>
                    <a:pt x="1325" y="2625"/>
                    <a:pt x="1439" y="2602"/>
                    <a:pt x="1462" y="2557"/>
                  </a:cubicBezTo>
                  <a:cubicBezTo>
                    <a:pt x="1690" y="2100"/>
                    <a:pt x="1667" y="1621"/>
                    <a:pt x="1736" y="1142"/>
                  </a:cubicBezTo>
                  <a:cubicBezTo>
                    <a:pt x="1736" y="1119"/>
                    <a:pt x="1690" y="1096"/>
                    <a:pt x="1667" y="1073"/>
                  </a:cubicBezTo>
                  <a:cubicBezTo>
                    <a:pt x="1644" y="1096"/>
                    <a:pt x="1599" y="1096"/>
                    <a:pt x="1599" y="1119"/>
                  </a:cubicBezTo>
                  <a:cubicBezTo>
                    <a:pt x="1507" y="1530"/>
                    <a:pt x="1416" y="1963"/>
                    <a:pt x="1325" y="2397"/>
                  </a:cubicBezTo>
                  <a:cubicBezTo>
                    <a:pt x="640" y="2351"/>
                    <a:pt x="115" y="1758"/>
                    <a:pt x="389" y="1119"/>
                  </a:cubicBezTo>
                  <a:cubicBezTo>
                    <a:pt x="503" y="845"/>
                    <a:pt x="526" y="548"/>
                    <a:pt x="503" y="251"/>
                  </a:cubicBezTo>
                  <a:lnTo>
                    <a:pt x="503" y="251"/>
                  </a:lnTo>
                  <a:cubicBezTo>
                    <a:pt x="161" y="366"/>
                    <a:pt x="1" y="594"/>
                    <a:pt x="69" y="982"/>
                  </a:cubicBezTo>
                  <a:cubicBezTo>
                    <a:pt x="138" y="1370"/>
                    <a:pt x="229" y="1781"/>
                    <a:pt x="389" y="2146"/>
                  </a:cubicBezTo>
                  <a:cubicBezTo>
                    <a:pt x="480" y="2374"/>
                    <a:pt x="708" y="2580"/>
                    <a:pt x="891" y="2762"/>
                  </a:cubicBezTo>
                  <a:cubicBezTo>
                    <a:pt x="982" y="2854"/>
                    <a:pt x="1028" y="2968"/>
                    <a:pt x="1005" y="3105"/>
                  </a:cubicBezTo>
                  <a:cubicBezTo>
                    <a:pt x="959" y="3379"/>
                    <a:pt x="937" y="3675"/>
                    <a:pt x="891" y="3949"/>
                  </a:cubicBezTo>
                  <a:cubicBezTo>
                    <a:pt x="777" y="3995"/>
                    <a:pt x="663" y="4018"/>
                    <a:pt x="549" y="4040"/>
                  </a:cubicBezTo>
                  <a:cubicBezTo>
                    <a:pt x="1370" y="4040"/>
                    <a:pt x="1576" y="4680"/>
                    <a:pt x="1804" y="5296"/>
                  </a:cubicBezTo>
                  <a:cubicBezTo>
                    <a:pt x="2169" y="4976"/>
                    <a:pt x="2512" y="4657"/>
                    <a:pt x="2854" y="4314"/>
                  </a:cubicBezTo>
                  <a:cubicBezTo>
                    <a:pt x="2795" y="4303"/>
                    <a:pt x="2741" y="4297"/>
                    <a:pt x="2691" y="4297"/>
                  </a:cubicBezTo>
                  <a:cubicBezTo>
                    <a:pt x="2254" y="4297"/>
                    <a:pt x="2118" y="4712"/>
                    <a:pt x="1872" y="4999"/>
                  </a:cubicBezTo>
                  <a:cubicBezTo>
                    <a:pt x="1758" y="4794"/>
                    <a:pt x="1621" y="4634"/>
                    <a:pt x="1576" y="4451"/>
                  </a:cubicBezTo>
                  <a:cubicBezTo>
                    <a:pt x="1553" y="4337"/>
                    <a:pt x="1644" y="4177"/>
                    <a:pt x="1667" y="4040"/>
                  </a:cubicBezTo>
                  <a:cubicBezTo>
                    <a:pt x="1697" y="3919"/>
                    <a:pt x="1769" y="3909"/>
                    <a:pt x="1853" y="3909"/>
                  </a:cubicBezTo>
                  <a:cubicBezTo>
                    <a:pt x="1870" y="3909"/>
                    <a:pt x="1887" y="3909"/>
                    <a:pt x="1905" y="3909"/>
                  </a:cubicBezTo>
                  <a:cubicBezTo>
                    <a:pt x="1932" y="3909"/>
                    <a:pt x="1959" y="3908"/>
                    <a:pt x="1987" y="3904"/>
                  </a:cubicBezTo>
                  <a:cubicBezTo>
                    <a:pt x="2215" y="3858"/>
                    <a:pt x="2466" y="3789"/>
                    <a:pt x="2671" y="3652"/>
                  </a:cubicBezTo>
                  <a:cubicBezTo>
                    <a:pt x="3014" y="3447"/>
                    <a:pt x="3310" y="3173"/>
                    <a:pt x="3630" y="2922"/>
                  </a:cubicBezTo>
                  <a:cubicBezTo>
                    <a:pt x="3521" y="2764"/>
                    <a:pt x="3366" y="2690"/>
                    <a:pt x="3135" y="2690"/>
                  </a:cubicBezTo>
                  <a:cubicBezTo>
                    <a:pt x="2932" y="2690"/>
                    <a:pt x="2670" y="2747"/>
                    <a:pt x="2329" y="2854"/>
                  </a:cubicBezTo>
                  <a:cubicBezTo>
                    <a:pt x="2352" y="2717"/>
                    <a:pt x="2352" y="2602"/>
                    <a:pt x="2352" y="2466"/>
                  </a:cubicBezTo>
                  <a:cubicBezTo>
                    <a:pt x="2557" y="2374"/>
                    <a:pt x="2786" y="2283"/>
                    <a:pt x="2991" y="2192"/>
                  </a:cubicBezTo>
                  <a:cubicBezTo>
                    <a:pt x="3379" y="2055"/>
                    <a:pt x="3607" y="1735"/>
                    <a:pt x="3767" y="1370"/>
                  </a:cubicBezTo>
                  <a:cubicBezTo>
                    <a:pt x="3835" y="1210"/>
                    <a:pt x="3835" y="1050"/>
                    <a:pt x="3699" y="936"/>
                  </a:cubicBezTo>
                  <a:cubicBezTo>
                    <a:pt x="3607" y="1187"/>
                    <a:pt x="3539" y="1438"/>
                    <a:pt x="3402" y="1689"/>
                  </a:cubicBezTo>
                  <a:cubicBezTo>
                    <a:pt x="3301" y="1891"/>
                    <a:pt x="3111" y="2040"/>
                    <a:pt x="2847" y="2040"/>
                  </a:cubicBezTo>
                  <a:cubicBezTo>
                    <a:pt x="2812" y="2040"/>
                    <a:pt x="2777" y="2037"/>
                    <a:pt x="2740" y="2032"/>
                  </a:cubicBezTo>
                  <a:cubicBezTo>
                    <a:pt x="2740" y="1963"/>
                    <a:pt x="2763" y="1872"/>
                    <a:pt x="2763" y="1804"/>
                  </a:cubicBezTo>
                  <a:cubicBezTo>
                    <a:pt x="2747" y="1804"/>
                    <a:pt x="2732" y="1793"/>
                    <a:pt x="2724" y="1793"/>
                  </a:cubicBezTo>
                  <a:cubicBezTo>
                    <a:pt x="2720" y="1793"/>
                    <a:pt x="2717" y="1796"/>
                    <a:pt x="2717" y="1804"/>
                  </a:cubicBezTo>
                  <a:cubicBezTo>
                    <a:pt x="2644" y="1844"/>
                    <a:pt x="2570" y="1865"/>
                    <a:pt x="2503" y="1865"/>
                  </a:cubicBezTo>
                  <a:cubicBezTo>
                    <a:pt x="2382" y="1865"/>
                    <a:pt x="2282" y="1799"/>
                    <a:pt x="2238" y="1667"/>
                  </a:cubicBezTo>
                  <a:cubicBezTo>
                    <a:pt x="2124" y="1256"/>
                    <a:pt x="2101" y="845"/>
                    <a:pt x="2238" y="457"/>
                  </a:cubicBezTo>
                  <a:cubicBezTo>
                    <a:pt x="2261" y="366"/>
                    <a:pt x="2352" y="297"/>
                    <a:pt x="2397" y="229"/>
                  </a:cubicBezTo>
                  <a:cubicBezTo>
                    <a:pt x="2557" y="297"/>
                    <a:pt x="2603" y="388"/>
                    <a:pt x="2580" y="548"/>
                  </a:cubicBezTo>
                  <a:cubicBezTo>
                    <a:pt x="2557" y="822"/>
                    <a:pt x="2557" y="1096"/>
                    <a:pt x="2534" y="1370"/>
                  </a:cubicBezTo>
                  <a:cubicBezTo>
                    <a:pt x="2534" y="1461"/>
                    <a:pt x="2580" y="1530"/>
                    <a:pt x="2580" y="1621"/>
                  </a:cubicBezTo>
                  <a:lnTo>
                    <a:pt x="2694" y="1621"/>
                  </a:lnTo>
                  <a:cubicBezTo>
                    <a:pt x="2740" y="1301"/>
                    <a:pt x="2808" y="959"/>
                    <a:pt x="2854" y="662"/>
                  </a:cubicBezTo>
                  <a:cubicBezTo>
                    <a:pt x="2786" y="571"/>
                    <a:pt x="2717" y="480"/>
                    <a:pt x="2671" y="388"/>
                  </a:cubicBezTo>
                  <a:cubicBezTo>
                    <a:pt x="2626" y="297"/>
                    <a:pt x="2649" y="183"/>
                    <a:pt x="2580" y="115"/>
                  </a:cubicBezTo>
                  <a:cubicBezTo>
                    <a:pt x="2534" y="46"/>
                    <a:pt x="239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42"/>
            <p:cNvSpPr/>
            <p:nvPr/>
          </p:nvSpPr>
          <p:spPr>
            <a:xfrm>
              <a:off x="5879375" y="3341675"/>
              <a:ext cx="18300" cy="27400"/>
            </a:xfrm>
            <a:custGeom>
              <a:avLst/>
              <a:gdLst/>
              <a:ahLst/>
              <a:cxnLst/>
              <a:rect l="l" t="t" r="r" b="b"/>
              <a:pathLst>
                <a:path w="732" h="1096" extrusionOk="0">
                  <a:moveTo>
                    <a:pt x="252" y="0"/>
                  </a:moveTo>
                  <a:cubicBezTo>
                    <a:pt x="206" y="69"/>
                    <a:pt x="138" y="137"/>
                    <a:pt x="69" y="206"/>
                  </a:cubicBezTo>
                  <a:cubicBezTo>
                    <a:pt x="47" y="251"/>
                    <a:pt x="24" y="320"/>
                    <a:pt x="1" y="365"/>
                  </a:cubicBezTo>
                  <a:cubicBezTo>
                    <a:pt x="24" y="388"/>
                    <a:pt x="47" y="411"/>
                    <a:pt x="69" y="434"/>
                  </a:cubicBezTo>
                  <a:cubicBezTo>
                    <a:pt x="115" y="343"/>
                    <a:pt x="138" y="251"/>
                    <a:pt x="206" y="137"/>
                  </a:cubicBezTo>
                  <a:cubicBezTo>
                    <a:pt x="457" y="480"/>
                    <a:pt x="435" y="776"/>
                    <a:pt x="343" y="1073"/>
                  </a:cubicBezTo>
                  <a:cubicBezTo>
                    <a:pt x="366" y="1073"/>
                    <a:pt x="389" y="1096"/>
                    <a:pt x="412" y="1096"/>
                  </a:cubicBezTo>
                  <a:cubicBezTo>
                    <a:pt x="480" y="959"/>
                    <a:pt x="549" y="845"/>
                    <a:pt x="617" y="685"/>
                  </a:cubicBezTo>
                  <a:cubicBezTo>
                    <a:pt x="663" y="685"/>
                    <a:pt x="709" y="685"/>
                    <a:pt x="731" y="708"/>
                  </a:cubicBezTo>
                  <a:cubicBezTo>
                    <a:pt x="640" y="548"/>
                    <a:pt x="572" y="365"/>
                    <a:pt x="457" y="206"/>
                  </a:cubicBezTo>
                  <a:cubicBezTo>
                    <a:pt x="412" y="137"/>
                    <a:pt x="321" y="69"/>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42"/>
            <p:cNvSpPr/>
            <p:nvPr/>
          </p:nvSpPr>
          <p:spPr>
            <a:xfrm>
              <a:off x="5830325" y="3345675"/>
              <a:ext cx="6300" cy="18275"/>
            </a:xfrm>
            <a:custGeom>
              <a:avLst/>
              <a:gdLst/>
              <a:ahLst/>
              <a:cxnLst/>
              <a:rect l="l" t="t" r="r" b="b"/>
              <a:pathLst>
                <a:path w="252" h="731" extrusionOk="0">
                  <a:moveTo>
                    <a:pt x="46" y="23"/>
                  </a:moveTo>
                  <a:cubicBezTo>
                    <a:pt x="46" y="251"/>
                    <a:pt x="23" y="502"/>
                    <a:pt x="0" y="730"/>
                  </a:cubicBezTo>
                  <a:lnTo>
                    <a:pt x="91" y="730"/>
                  </a:lnTo>
                  <a:cubicBezTo>
                    <a:pt x="114" y="548"/>
                    <a:pt x="114" y="342"/>
                    <a:pt x="183" y="183"/>
                  </a:cubicBezTo>
                  <a:cubicBezTo>
                    <a:pt x="251" y="0"/>
                    <a:pt x="68" y="91"/>
                    <a:pt x="46"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42"/>
            <p:cNvSpPr/>
            <p:nvPr/>
          </p:nvSpPr>
          <p:spPr>
            <a:xfrm>
              <a:off x="5841725" y="3345675"/>
              <a:ext cx="9150" cy="19425"/>
            </a:xfrm>
            <a:custGeom>
              <a:avLst/>
              <a:gdLst/>
              <a:ahLst/>
              <a:cxnLst/>
              <a:rect l="l" t="t" r="r" b="b"/>
              <a:pathLst>
                <a:path w="366" h="777" extrusionOk="0">
                  <a:moveTo>
                    <a:pt x="1" y="0"/>
                  </a:moveTo>
                  <a:lnTo>
                    <a:pt x="1" y="0"/>
                  </a:lnTo>
                  <a:cubicBezTo>
                    <a:pt x="115" y="251"/>
                    <a:pt x="206" y="525"/>
                    <a:pt x="297" y="776"/>
                  </a:cubicBezTo>
                  <a:cubicBezTo>
                    <a:pt x="320" y="776"/>
                    <a:pt x="343" y="753"/>
                    <a:pt x="366" y="753"/>
                  </a:cubicBezTo>
                  <a:cubicBezTo>
                    <a:pt x="297" y="479"/>
                    <a:pt x="274" y="18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42"/>
            <p:cNvSpPr/>
            <p:nvPr/>
          </p:nvSpPr>
          <p:spPr>
            <a:xfrm>
              <a:off x="6038025" y="3327975"/>
              <a:ext cx="8000" cy="8575"/>
            </a:xfrm>
            <a:custGeom>
              <a:avLst/>
              <a:gdLst/>
              <a:ahLst/>
              <a:cxnLst/>
              <a:rect l="l" t="t" r="r" b="b"/>
              <a:pathLst>
                <a:path w="320" h="343" extrusionOk="0">
                  <a:moveTo>
                    <a:pt x="320" y="0"/>
                  </a:moveTo>
                  <a:lnTo>
                    <a:pt x="0" y="320"/>
                  </a:lnTo>
                  <a:lnTo>
                    <a:pt x="23" y="343"/>
                  </a:lnTo>
                  <a:cubicBezTo>
                    <a:pt x="115" y="229"/>
                    <a:pt x="229" y="115"/>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42"/>
            <p:cNvSpPr/>
            <p:nvPr/>
          </p:nvSpPr>
          <p:spPr>
            <a:xfrm>
              <a:off x="5685950" y="3373050"/>
              <a:ext cx="6875" cy="5175"/>
            </a:xfrm>
            <a:custGeom>
              <a:avLst/>
              <a:gdLst/>
              <a:ahLst/>
              <a:cxnLst/>
              <a:rect l="l" t="t" r="r" b="b"/>
              <a:pathLst>
                <a:path w="275" h="207" extrusionOk="0">
                  <a:moveTo>
                    <a:pt x="46" y="1"/>
                  </a:moveTo>
                  <a:cubicBezTo>
                    <a:pt x="46" y="23"/>
                    <a:pt x="23" y="69"/>
                    <a:pt x="0" y="92"/>
                  </a:cubicBezTo>
                  <a:lnTo>
                    <a:pt x="228" y="206"/>
                  </a:lnTo>
                  <a:cubicBezTo>
                    <a:pt x="251" y="160"/>
                    <a:pt x="251" y="138"/>
                    <a:pt x="274" y="115"/>
                  </a:cubicBezTo>
                  <a:cubicBezTo>
                    <a:pt x="206" y="69"/>
                    <a:pt x="137" y="4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42"/>
            <p:cNvSpPr/>
            <p:nvPr/>
          </p:nvSpPr>
          <p:spPr>
            <a:xfrm>
              <a:off x="5834875" y="3339950"/>
              <a:ext cx="5725" cy="3450"/>
            </a:xfrm>
            <a:custGeom>
              <a:avLst/>
              <a:gdLst/>
              <a:ahLst/>
              <a:cxnLst/>
              <a:rect l="l" t="t" r="r" b="b"/>
              <a:pathLst>
                <a:path w="229" h="138" extrusionOk="0">
                  <a:moveTo>
                    <a:pt x="1" y="1"/>
                  </a:moveTo>
                  <a:cubicBezTo>
                    <a:pt x="1" y="46"/>
                    <a:pt x="1" y="69"/>
                    <a:pt x="1" y="92"/>
                  </a:cubicBezTo>
                  <a:cubicBezTo>
                    <a:pt x="69" y="115"/>
                    <a:pt x="138" y="115"/>
                    <a:pt x="206" y="138"/>
                  </a:cubicBezTo>
                  <a:cubicBezTo>
                    <a:pt x="206" y="115"/>
                    <a:pt x="206" y="92"/>
                    <a:pt x="229" y="69"/>
                  </a:cubicBezTo>
                  <a:cubicBezTo>
                    <a:pt x="138" y="46"/>
                    <a:pt x="69"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42"/>
            <p:cNvSpPr/>
            <p:nvPr/>
          </p:nvSpPr>
          <p:spPr>
            <a:xfrm>
              <a:off x="5826325" y="3346225"/>
              <a:ext cx="5150" cy="600"/>
            </a:xfrm>
            <a:custGeom>
              <a:avLst/>
              <a:gdLst/>
              <a:ahLst/>
              <a:cxnLst/>
              <a:rect l="l" t="t" r="r" b="b"/>
              <a:pathLst>
                <a:path w="206" h="24" extrusionOk="0">
                  <a:moveTo>
                    <a:pt x="0" y="1"/>
                  </a:moveTo>
                  <a:cubicBezTo>
                    <a:pt x="0" y="1"/>
                    <a:pt x="0" y="24"/>
                    <a:pt x="0" y="24"/>
                  </a:cubicBezTo>
                  <a:cubicBezTo>
                    <a:pt x="69" y="24"/>
                    <a:pt x="137"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42"/>
            <p:cNvSpPr/>
            <p:nvPr/>
          </p:nvSpPr>
          <p:spPr>
            <a:xfrm>
              <a:off x="5824600" y="3349075"/>
              <a:ext cx="1175" cy="1750"/>
            </a:xfrm>
            <a:custGeom>
              <a:avLst/>
              <a:gdLst/>
              <a:ahLst/>
              <a:cxnLst/>
              <a:rect l="l" t="t" r="r" b="b"/>
              <a:pathLst>
                <a:path w="47" h="70" extrusionOk="0">
                  <a:moveTo>
                    <a:pt x="24" y="1"/>
                  </a:moveTo>
                  <a:cubicBezTo>
                    <a:pt x="24" y="24"/>
                    <a:pt x="24" y="47"/>
                    <a:pt x="1" y="47"/>
                  </a:cubicBezTo>
                  <a:cubicBezTo>
                    <a:pt x="24" y="69"/>
                    <a:pt x="24" y="69"/>
                    <a:pt x="24" y="69"/>
                  </a:cubicBezTo>
                  <a:cubicBezTo>
                    <a:pt x="46" y="47"/>
                    <a:pt x="46" y="24"/>
                    <a:pt x="46" y="24"/>
                  </a:cubicBezTo>
                  <a:cubicBezTo>
                    <a:pt x="46" y="24"/>
                    <a:pt x="24"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42"/>
            <p:cNvSpPr/>
            <p:nvPr/>
          </p:nvSpPr>
          <p:spPr>
            <a:xfrm>
              <a:off x="6036875" y="3335950"/>
              <a:ext cx="1750" cy="2325"/>
            </a:xfrm>
            <a:custGeom>
              <a:avLst/>
              <a:gdLst/>
              <a:ahLst/>
              <a:cxnLst/>
              <a:rect l="l" t="t" r="r" b="b"/>
              <a:pathLst>
                <a:path w="70" h="93" extrusionOk="0">
                  <a:moveTo>
                    <a:pt x="46" y="1"/>
                  </a:moveTo>
                  <a:cubicBezTo>
                    <a:pt x="24" y="24"/>
                    <a:pt x="1" y="47"/>
                    <a:pt x="1" y="69"/>
                  </a:cubicBezTo>
                  <a:lnTo>
                    <a:pt x="1" y="92"/>
                  </a:lnTo>
                  <a:cubicBezTo>
                    <a:pt x="24" y="69"/>
                    <a:pt x="46" y="47"/>
                    <a:pt x="69" y="24"/>
                  </a:cubicBezTo>
                  <a:lnTo>
                    <a:pt x="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42"/>
            <p:cNvSpPr/>
            <p:nvPr/>
          </p:nvSpPr>
          <p:spPr>
            <a:xfrm>
              <a:off x="5886225" y="3371900"/>
              <a:ext cx="600" cy="600"/>
            </a:xfrm>
            <a:custGeom>
              <a:avLst/>
              <a:gdLst/>
              <a:ahLst/>
              <a:cxnLst/>
              <a:rect l="l" t="t" r="r" b="b"/>
              <a:pathLst>
                <a:path w="24" h="24" extrusionOk="0">
                  <a:moveTo>
                    <a:pt x="1" y="1"/>
                  </a:moveTo>
                  <a:lnTo>
                    <a:pt x="24"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42"/>
            <p:cNvSpPr/>
            <p:nvPr/>
          </p:nvSpPr>
          <p:spPr>
            <a:xfrm>
              <a:off x="5884525" y="3374200"/>
              <a:ext cx="25" cy="600"/>
            </a:xfrm>
            <a:custGeom>
              <a:avLst/>
              <a:gdLst/>
              <a:ahLst/>
              <a:cxnLst/>
              <a:rect l="l" t="t" r="r" b="b"/>
              <a:pathLst>
                <a:path w="1" h="24" extrusionOk="0">
                  <a:moveTo>
                    <a:pt x="0" y="0"/>
                  </a:moveTo>
                  <a:lnTo>
                    <a:pt x="0" y="2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42"/>
            <p:cNvSpPr/>
            <p:nvPr/>
          </p:nvSpPr>
          <p:spPr>
            <a:xfrm>
              <a:off x="5884525" y="3371900"/>
              <a:ext cx="2300" cy="2325"/>
            </a:xfrm>
            <a:custGeom>
              <a:avLst/>
              <a:gdLst/>
              <a:ahLst/>
              <a:cxnLst/>
              <a:rect l="l" t="t" r="r" b="b"/>
              <a:pathLst>
                <a:path w="92" h="93" extrusionOk="0">
                  <a:moveTo>
                    <a:pt x="69" y="1"/>
                  </a:moveTo>
                  <a:cubicBezTo>
                    <a:pt x="46" y="24"/>
                    <a:pt x="23" y="69"/>
                    <a:pt x="0" y="92"/>
                  </a:cubicBezTo>
                  <a:cubicBezTo>
                    <a:pt x="23" y="69"/>
                    <a:pt x="46" y="47"/>
                    <a:pt x="92" y="2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42"/>
            <p:cNvSpPr/>
            <p:nvPr/>
          </p:nvSpPr>
          <p:spPr>
            <a:xfrm>
              <a:off x="5985525" y="3394725"/>
              <a:ext cx="600" cy="600"/>
            </a:xfrm>
            <a:custGeom>
              <a:avLst/>
              <a:gdLst/>
              <a:ahLst/>
              <a:cxnLst/>
              <a:rect l="l" t="t" r="r" b="b"/>
              <a:pathLst>
                <a:path w="24" h="24" extrusionOk="0">
                  <a:moveTo>
                    <a:pt x="23" y="24"/>
                  </a:moveTo>
                  <a:lnTo>
                    <a:pt x="0" y="1"/>
                  </a:lnTo>
                  <a:lnTo>
                    <a:pt x="23"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83"/>
        <p:cNvGrpSpPr/>
        <p:nvPr/>
      </p:nvGrpSpPr>
      <p:grpSpPr>
        <a:xfrm>
          <a:off x="0" y="0"/>
          <a:ext cx="0" cy="0"/>
          <a:chOff x="0" y="0"/>
          <a:chExt cx="0" cy="0"/>
        </a:xfrm>
      </p:grpSpPr>
      <p:sp>
        <p:nvSpPr>
          <p:cNvPr id="84" name="Google Shape;84;p5"/>
          <p:cNvSpPr txBox="1">
            <a:spLocks noGrp="1"/>
          </p:cNvSpPr>
          <p:nvPr>
            <p:ph type="title"/>
          </p:nvPr>
        </p:nvSpPr>
        <p:spPr>
          <a:xfrm>
            <a:off x="1792532" y="2609896"/>
            <a:ext cx="2125500" cy="316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85" name="Google Shape;85;p5"/>
          <p:cNvSpPr txBox="1">
            <a:spLocks noGrp="1"/>
          </p:cNvSpPr>
          <p:nvPr>
            <p:ph type="subTitle" idx="1"/>
          </p:nvPr>
        </p:nvSpPr>
        <p:spPr>
          <a:xfrm>
            <a:off x="1656475" y="3302949"/>
            <a:ext cx="2397600" cy="629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86" name="Google Shape;86;p5"/>
          <p:cNvSpPr txBox="1">
            <a:spLocks noGrp="1"/>
          </p:cNvSpPr>
          <p:nvPr>
            <p:ph type="title" idx="2"/>
          </p:nvPr>
        </p:nvSpPr>
        <p:spPr>
          <a:xfrm>
            <a:off x="5225973" y="2609896"/>
            <a:ext cx="2125500" cy="316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87" name="Google Shape;87;p5"/>
          <p:cNvSpPr txBox="1">
            <a:spLocks noGrp="1"/>
          </p:cNvSpPr>
          <p:nvPr>
            <p:ph type="subTitle" idx="3"/>
          </p:nvPr>
        </p:nvSpPr>
        <p:spPr>
          <a:xfrm>
            <a:off x="5089923" y="3302949"/>
            <a:ext cx="2397600" cy="6294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88" name="Google Shape;88;p5"/>
          <p:cNvSpPr txBox="1">
            <a:spLocks noGrp="1"/>
          </p:cNvSpPr>
          <p:nvPr>
            <p:ph type="title" idx="4"/>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lt2"/>
              </a:buClr>
              <a:buSzPts val="2800"/>
              <a:buNone/>
              <a:defRPr sz="3600">
                <a:solidFill>
                  <a:schemeClr val="lt2"/>
                </a:solidFill>
              </a:defRPr>
            </a:lvl1pPr>
            <a:lvl2pPr lvl="1" rtl="0">
              <a:spcBef>
                <a:spcPts val="0"/>
              </a:spcBef>
              <a:spcAft>
                <a:spcPts val="0"/>
              </a:spcAft>
              <a:buClr>
                <a:schemeClr val="lt2"/>
              </a:buClr>
              <a:buSzPts val="2800"/>
              <a:buNone/>
              <a:defRPr>
                <a:solidFill>
                  <a:schemeClr val="lt2"/>
                </a:solidFill>
              </a:defRPr>
            </a:lvl2pPr>
            <a:lvl3pPr lvl="2" rtl="0">
              <a:spcBef>
                <a:spcPts val="0"/>
              </a:spcBef>
              <a:spcAft>
                <a:spcPts val="0"/>
              </a:spcAft>
              <a:buClr>
                <a:schemeClr val="lt2"/>
              </a:buClr>
              <a:buSzPts val="2800"/>
              <a:buNone/>
              <a:defRPr>
                <a:solidFill>
                  <a:schemeClr val="lt2"/>
                </a:solidFill>
              </a:defRPr>
            </a:lvl3pPr>
            <a:lvl4pPr lvl="3" rtl="0">
              <a:spcBef>
                <a:spcPts val="0"/>
              </a:spcBef>
              <a:spcAft>
                <a:spcPts val="0"/>
              </a:spcAft>
              <a:buClr>
                <a:schemeClr val="lt2"/>
              </a:buClr>
              <a:buSzPts val="2800"/>
              <a:buNone/>
              <a:defRPr>
                <a:solidFill>
                  <a:schemeClr val="lt2"/>
                </a:solidFill>
              </a:defRPr>
            </a:lvl4pPr>
            <a:lvl5pPr lvl="4" rtl="0">
              <a:spcBef>
                <a:spcPts val="0"/>
              </a:spcBef>
              <a:spcAft>
                <a:spcPts val="0"/>
              </a:spcAft>
              <a:buClr>
                <a:schemeClr val="lt2"/>
              </a:buClr>
              <a:buSzPts val="2800"/>
              <a:buNone/>
              <a:defRPr>
                <a:solidFill>
                  <a:schemeClr val="lt2"/>
                </a:solidFill>
              </a:defRPr>
            </a:lvl5pPr>
            <a:lvl6pPr lvl="5" rtl="0">
              <a:spcBef>
                <a:spcPts val="0"/>
              </a:spcBef>
              <a:spcAft>
                <a:spcPts val="0"/>
              </a:spcAft>
              <a:buClr>
                <a:schemeClr val="lt2"/>
              </a:buClr>
              <a:buSzPts val="2800"/>
              <a:buNone/>
              <a:defRPr>
                <a:solidFill>
                  <a:schemeClr val="lt2"/>
                </a:solidFill>
              </a:defRPr>
            </a:lvl6pPr>
            <a:lvl7pPr lvl="6" rtl="0">
              <a:spcBef>
                <a:spcPts val="0"/>
              </a:spcBef>
              <a:spcAft>
                <a:spcPts val="0"/>
              </a:spcAft>
              <a:buClr>
                <a:schemeClr val="lt2"/>
              </a:buClr>
              <a:buSzPts val="2800"/>
              <a:buNone/>
              <a:defRPr>
                <a:solidFill>
                  <a:schemeClr val="lt2"/>
                </a:solidFill>
              </a:defRPr>
            </a:lvl7pPr>
            <a:lvl8pPr lvl="7" rtl="0">
              <a:spcBef>
                <a:spcPts val="0"/>
              </a:spcBef>
              <a:spcAft>
                <a:spcPts val="0"/>
              </a:spcAft>
              <a:buClr>
                <a:schemeClr val="lt2"/>
              </a:buClr>
              <a:buSzPts val="2800"/>
              <a:buNone/>
              <a:defRPr>
                <a:solidFill>
                  <a:schemeClr val="lt2"/>
                </a:solidFill>
              </a:defRPr>
            </a:lvl8pPr>
            <a:lvl9pPr lvl="8" rtl="0">
              <a:spcBef>
                <a:spcPts val="0"/>
              </a:spcBef>
              <a:spcAft>
                <a:spcPts val="0"/>
              </a:spcAft>
              <a:buClr>
                <a:schemeClr val="lt2"/>
              </a:buClr>
              <a:buSzPts val="2800"/>
              <a:buNone/>
              <a:defRPr>
                <a:solidFill>
                  <a:schemeClr val="lt2"/>
                </a:solidFill>
              </a:defRPr>
            </a:lvl9pPr>
          </a:lstStyle>
          <a:p>
            <a:endParaRPr/>
          </a:p>
        </p:txBody>
      </p:sp>
      <p:sp>
        <p:nvSpPr>
          <p:cNvPr id="89" name="Google Shape;89;p5"/>
          <p:cNvSpPr/>
          <p:nvPr/>
        </p:nvSpPr>
        <p:spPr>
          <a:xfrm>
            <a:off x="7724075" y="19883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5"/>
          <p:cNvSpPr/>
          <p:nvPr/>
        </p:nvSpPr>
        <p:spPr>
          <a:xfrm>
            <a:off x="4201563" y="13856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5"/>
          <p:cNvSpPr/>
          <p:nvPr/>
        </p:nvSpPr>
        <p:spPr>
          <a:xfrm>
            <a:off x="367413" y="33681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5"/>
          <p:cNvSpPr/>
          <p:nvPr/>
        </p:nvSpPr>
        <p:spPr>
          <a:xfrm>
            <a:off x="4587550" y="45278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 name="Google Shape;93;p5"/>
          <p:cNvGrpSpPr/>
          <p:nvPr/>
        </p:nvGrpSpPr>
        <p:grpSpPr>
          <a:xfrm>
            <a:off x="299625" y="1296319"/>
            <a:ext cx="1382100" cy="789295"/>
            <a:chOff x="275025" y="537489"/>
            <a:chExt cx="1626574" cy="928910"/>
          </a:xfrm>
        </p:grpSpPr>
        <p:sp>
          <p:nvSpPr>
            <p:cNvPr id="94" name="Google Shape;94;p5"/>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5"/>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5"/>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5"/>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5"/>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5"/>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5"/>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5"/>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5"/>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5"/>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5"/>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5"/>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 name="Google Shape;106;p5"/>
          <p:cNvGrpSpPr/>
          <p:nvPr/>
        </p:nvGrpSpPr>
        <p:grpSpPr>
          <a:xfrm>
            <a:off x="7444175" y="4066269"/>
            <a:ext cx="1382100" cy="789295"/>
            <a:chOff x="275025" y="537489"/>
            <a:chExt cx="1626574" cy="928910"/>
          </a:xfrm>
        </p:grpSpPr>
        <p:sp>
          <p:nvSpPr>
            <p:cNvPr id="107" name="Google Shape;107;p5"/>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5"/>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5"/>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5"/>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5"/>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5"/>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5"/>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5"/>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5"/>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5"/>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5"/>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5"/>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9" name="Google Shape;119;p5"/>
          <p:cNvSpPr/>
          <p:nvPr/>
        </p:nvSpPr>
        <p:spPr>
          <a:xfrm rot="627678" flipH="1">
            <a:off x="8073808" y="1079346"/>
            <a:ext cx="1317249" cy="940206"/>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5"/>
          <p:cNvSpPr/>
          <p:nvPr/>
        </p:nvSpPr>
        <p:spPr>
          <a:xfrm rot="6482809" flipH="1">
            <a:off x="-110386" y="4274797"/>
            <a:ext cx="1284463" cy="916805"/>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Numbers and text 3">
  <p:cSld name="CUSTOM_6_1_1_1">
    <p:spTree>
      <p:nvGrpSpPr>
        <p:cNvPr id="1" name="Shape 1672"/>
        <p:cNvGrpSpPr/>
        <p:nvPr/>
      </p:nvGrpSpPr>
      <p:grpSpPr>
        <a:xfrm>
          <a:off x="0" y="0"/>
          <a:ext cx="0" cy="0"/>
          <a:chOff x="0" y="0"/>
          <a:chExt cx="0" cy="0"/>
        </a:xfrm>
      </p:grpSpPr>
      <p:sp>
        <p:nvSpPr>
          <p:cNvPr id="1673" name="Google Shape;1673;p43"/>
          <p:cNvSpPr txBox="1">
            <a:spLocks noGrp="1"/>
          </p:cNvSpPr>
          <p:nvPr>
            <p:ph type="subTitle" idx="1"/>
          </p:nvPr>
        </p:nvSpPr>
        <p:spPr>
          <a:xfrm>
            <a:off x="2078725" y="1844378"/>
            <a:ext cx="1950600" cy="531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674" name="Google Shape;1674;p43"/>
          <p:cNvSpPr txBox="1">
            <a:spLocks noGrp="1"/>
          </p:cNvSpPr>
          <p:nvPr>
            <p:ph type="title" hasCustomPrompt="1"/>
          </p:nvPr>
        </p:nvSpPr>
        <p:spPr>
          <a:xfrm>
            <a:off x="2154325" y="709418"/>
            <a:ext cx="1799400" cy="901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0"/>
              <a:buNone/>
              <a:defRPr sz="4900">
                <a:solidFill>
                  <a:schemeClr val="lt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675" name="Google Shape;1675;p43"/>
          <p:cNvSpPr txBox="1">
            <a:spLocks noGrp="1"/>
          </p:cNvSpPr>
          <p:nvPr>
            <p:ph type="subTitle" idx="2"/>
          </p:nvPr>
        </p:nvSpPr>
        <p:spPr>
          <a:xfrm>
            <a:off x="2078725" y="3945253"/>
            <a:ext cx="1950600" cy="531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676" name="Google Shape;1676;p43"/>
          <p:cNvSpPr txBox="1">
            <a:spLocks noGrp="1"/>
          </p:cNvSpPr>
          <p:nvPr>
            <p:ph type="title" idx="3" hasCustomPrompt="1"/>
          </p:nvPr>
        </p:nvSpPr>
        <p:spPr>
          <a:xfrm>
            <a:off x="2154325" y="2810293"/>
            <a:ext cx="1799400" cy="901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0"/>
              <a:buNone/>
              <a:defRPr sz="4900">
                <a:solidFill>
                  <a:schemeClr val="lt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677" name="Google Shape;1677;p43"/>
          <p:cNvSpPr txBox="1">
            <a:spLocks noGrp="1"/>
          </p:cNvSpPr>
          <p:nvPr>
            <p:ph type="subTitle" idx="4"/>
          </p:nvPr>
        </p:nvSpPr>
        <p:spPr>
          <a:xfrm>
            <a:off x="5114550" y="1844378"/>
            <a:ext cx="1950600" cy="531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678" name="Google Shape;1678;p43"/>
          <p:cNvSpPr txBox="1">
            <a:spLocks noGrp="1"/>
          </p:cNvSpPr>
          <p:nvPr>
            <p:ph type="title" idx="5" hasCustomPrompt="1"/>
          </p:nvPr>
        </p:nvSpPr>
        <p:spPr>
          <a:xfrm>
            <a:off x="5190150" y="709418"/>
            <a:ext cx="1799400" cy="901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0"/>
              <a:buNone/>
              <a:defRPr sz="4900">
                <a:solidFill>
                  <a:schemeClr val="lt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679" name="Google Shape;1679;p43"/>
          <p:cNvSpPr txBox="1">
            <a:spLocks noGrp="1"/>
          </p:cNvSpPr>
          <p:nvPr>
            <p:ph type="subTitle" idx="6"/>
          </p:nvPr>
        </p:nvSpPr>
        <p:spPr>
          <a:xfrm>
            <a:off x="5114550" y="3945253"/>
            <a:ext cx="1950600" cy="531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680" name="Google Shape;1680;p43"/>
          <p:cNvSpPr txBox="1">
            <a:spLocks noGrp="1"/>
          </p:cNvSpPr>
          <p:nvPr>
            <p:ph type="title" idx="7" hasCustomPrompt="1"/>
          </p:nvPr>
        </p:nvSpPr>
        <p:spPr>
          <a:xfrm>
            <a:off x="5190150" y="2810293"/>
            <a:ext cx="1799400" cy="901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0"/>
              <a:buNone/>
              <a:defRPr sz="4900">
                <a:solidFill>
                  <a:schemeClr val="lt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grpSp>
        <p:nvGrpSpPr>
          <p:cNvPr id="1681" name="Google Shape;1681;p43"/>
          <p:cNvGrpSpPr/>
          <p:nvPr/>
        </p:nvGrpSpPr>
        <p:grpSpPr>
          <a:xfrm>
            <a:off x="259744" y="-516945"/>
            <a:ext cx="900280" cy="2838537"/>
            <a:chOff x="1011900" y="1264575"/>
            <a:chExt cx="247350" cy="779925"/>
          </a:xfrm>
        </p:grpSpPr>
        <p:sp>
          <p:nvSpPr>
            <p:cNvPr id="1682" name="Google Shape;1682;p43"/>
            <p:cNvSpPr/>
            <p:nvPr/>
          </p:nvSpPr>
          <p:spPr>
            <a:xfrm>
              <a:off x="1177950" y="1678850"/>
              <a:ext cx="34825" cy="251675"/>
            </a:xfrm>
            <a:custGeom>
              <a:avLst/>
              <a:gdLst/>
              <a:ahLst/>
              <a:cxnLst/>
              <a:rect l="l" t="t" r="r" b="b"/>
              <a:pathLst>
                <a:path w="1393" h="10067" extrusionOk="0">
                  <a:moveTo>
                    <a:pt x="0" y="0"/>
                  </a:moveTo>
                  <a:cubicBezTo>
                    <a:pt x="114" y="137"/>
                    <a:pt x="160" y="297"/>
                    <a:pt x="206" y="457"/>
                  </a:cubicBezTo>
                  <a:cubicBezTo>
                    <a:pt x="274" y="799"/>
                    <a:pt x="297" y="1142"/>
                    <a:pt x="320" y="1484"/>
                  </a:cubicBezTo>
                  <a:cubicBezTo>
                    <a:pt x="411" y="2260"/>
                    <a:pt x="480" y="3059"/>
                    <a:pt x="525" y="3835"/>
                  </a:cubicBezTo>
                  <a:cubicBezTo>
                    <a:pt x="617" y="5387"/>
                    <a:pt x="617" y="6939"/>
                    <a:pt x="525" y="8491"/>
                  </a:cubicBezTo>
                  <a:cubicBezTo>
                    <a:pt x="480" y="9016"/>
                    <a:pt x="480" y="9656"/>
                    <a:pt x="114" y="10066"/>
                  </a:cubicBezTo>
                  <a:cubicBezTo>
                    <a:pt x="160" y="10066"/>
                    <a:pt x="206" y="10044"/>
                    <a:pt x="229" y="10044"/>
                  </a:cubicBezTo>
                  <a:cubicBezTo>
                    <a:pt x="457" y="9975"/>
                    <a:pt x="685" y="9929"/>
                    <a:pt x="913" y="9838"/>
                  </a:cubicBezTo>
                  <a:cubicBezTo>
                    <a:pt x="1119" y="9747"/>
                    <a:pt x="1278" y="9610"/>
                    <a:pt x="1324" y="9404"/>
                  </a:cubicBezTo>
                  <a:cubicBezTo>
                    <a:pt x="1393" y="9176"/>
                    <a:pt x="1393" y="8971"/>
                    <a:pt x="1393" y="8743"/>
                  </a:cubicBezTo>
                  <a:cubicBezTo>
                    <a:pt x="1324" y="6597"/>
                    <a:pt x="1278" y="4429"/>
                    <a:pt x="1233" y="2283"/>
                  </a:cubicBezTo>
                  <a:cubicBezTo>
                    <a:pt x="1210" y="1872"/>
                    <a:pt x="1233" y="1438"/>
                    <a:pt x="1142" y="1028"/>
                  </a:cubicBezTo>
                  <a:cubicBezTo>
                    <a:pt x="1096" y="845"/>
                    <a:pt x="1027" y="662"/>
                    <a:pt x="890" y="503"/>
                  </a:cubicBezTo>
                  <a:cubicBezTo>
                    <a:pt x="754" y="366"/>
                    <a:pt x="571" y="252"/>
                    <a:pt x="388" y="160"/>
                  </a:cubicBezTo>
                  <a:cubicBezTo>
                    <a:pt x="274" y="92"/>
                    <a:pt x="137" y="46"/>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43"/>
            <p:cNvSpPr/>
            <p:nvPr/>
          </p:nvSpPr>
          <p:spPr>
            <a:xfrm>
              <a:off x="1102625" y="1672000"/>
              <a:ext cx="30275" cy="265375"/>
            </a:xfrm>
            <a:custGeom>
              <a:avLst/>
              <a:gdLst/>
              <a:ahLst/>
              <a:cxnLst/>
              <a:rect l="l" t="t" r="r" b="b"/>
              <a:pathLst>
                <a:path w="1211" h="10615" extrusionOk="0">
                  <a:moveTo>
                    <a:pt x="502" y="1"/>
                  </a:moveTo>
                  <a:cubicBezTo>
                    <a:pt x="411" y="46"/>
                    <a:pt x="320" y="115"/>
                    <a:pt x="251" y="183"/>
                  </a:cubicBezTo>
                  <a:cubicBezTo>
                    <a:pt x="137" y="297"/>
                    <a:pt x="114" y="480"/>
                    <a:pt x="69" y="640"/>
                  </a:cubicBezTo>
                  <a:cubicBezTo>
                    <a:pt x="0" y="1028"/>
                    <a:pt x="23" y="1416"/>
                    <a:pt x="23" y="1781"/>
                  </a:cubicBezTo>
                  <a:cubicBezTo>
                    <a:pt x="69" y="2557"/>
                    <a:pt x="114" y="3333"/>
                    <a:pt x="137" y="4132"/>
                  </a:cubicBezTo>
                  <a:cubicBezTo>
                    <a:pt x="229" y="5661"/>
                    <a:pt x="274" y="7213"/>
                    <a:pt x="343" y="8765"/>
                  </a:cubicBezTo>
                  <a:cubicBezTo>
                    <a:pt x="366" y="9153"/>
                    <a:pt x="343" y="9610"/>
                    <a:pt x="480" y="9975"/>
                  </a:cubicBezTo>
                  <a:cubicBezTo>
                    <a:pt x="594" y="10295"/>
                    <a:pt x="891" y="10523"/>
                    <a:pt x="1210" y="10614"/>
                  </a:cubicBezTo>
                  <a:cubicBezTo>
                    <a:pt x="1210" y="10181"/>
                    <a:pt x="1187" y="9747"/>
                    <a:pt x="1187" y="9336"/>
                  </a:cubicBezTo>
                  <a:cubicBezTo>
                    <a:pt x="1164" y="8514"/>
                    <a:pt x="1142" y="7693"/>
                    <a:pt x="1142" y="6871"/>
                  </a:cubicBezTo>
                  <a:cubicBezTo>
                    <a:pt x="1119" y="5912"/>
                    <a:pt x="1096" y="4954"/>
                    <a:pt x="1073" y="3995"/>
                  </a:cubicBezTo>
                  <a:cubicBezTo>
                    <a:pt x="1050" y="3128"/>
                    <a:pt x="1050" y="2283"/>
                    <a:pt x="1027" y="1416"/>
                  </a:cubicBezTo>
                  <a:cubicBezTo>
                    <a:pt x="1027" y="1119"/>
                    <a:pt x="1005" y="799"/>
                    <a:pt x="1005" y="503"/>
                  </a:cubicBezTo>
                  <a:cubicBezTo>
                    <a:pt x="1005" y="343"/>
                    <a:pt x="1005" y="160"/>
                    <a:pt x="10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43"/>
            <p:cNvSpPr/>
            <p:nvPr/>
          </p:nvSpPr>
          <p:spPr>
            <a:xfrm>
              <a:off x="1086650" y="1672575"/>
              <a:ext cx="36550" cy="265050"/>
            </a:xfrm>
            <a:custGeom>
              <a:avLst/>
              <a:gdLst/>
              <a:ahLst/>
              <a:cxnLst/>
              <a:rect l="l" t="t" r="r" b="b"/>
              <a:pathLst>
                <a:path w="1462" h="10602" extrusionOk="0">
                  <a:moveTo>
                    <a:pt x="822" y="0"/>
                  </a:moveTo>
                  <a:cubicBezTo>
                    <a:pt x="799" y="0"/>
                    <a:pt x="753" y="0"/>
                    <a:pt x="731" y="23"/>
                  </a:cubicBezTo>
                  <a:lnTo>
                    <a:pt x="708" y="23"/>
                  </a:lnTo>
                  <a:cubicBezTo>
                    <a:pt x="617" y="46"/>
                    <a:pt x="525" y="69"/>
                    <a:pt x="434" y="69"/>
                  </a:cubicBezTo>
                  <a:cubicBezTo>
                    <a:pt x="434" y="92"/>
                    <a:pt x="434" y="92"/>
                    <a:pt x="434" y="92"/>
                  </a:cubicBezTo>
                  <a:cubicBezTo>
                    <a:pt x="0" y="525"/>
                    <a:pt x="46" y="1142"/>
                    <a:pt x="46" y="1689"/>
                  </a:cubicBezTo>
                  <a:cubicBezTo>
                    <a:pt x="46" y="2465"/>
                    <a:pt x="69" y="3219"/>
                    <a:pt x="69" y="3995"/>
                  </a:cubicBezTo>
                  <a:cubicBezTo>
                    <a:pt x="92" y="5524"/>
                    <a:pt x="92" y="7076"/>
                    <a:pt x="92" y="8605"/>
                  </a:cubicBezTo>
                  <a:lnTo>
                    <a:pt x="92" y="9245"/>
                  </a:lnTo>
                  <a:cubicBezTo>
                    <a:pt x="114" y="9450"/>
                    <a:pt x="92" y="9655"/>
                    <a:pt x="137" y="9861"/>
                  </a:cubicBezTo>
                  <a:cubicBezTo>
                    <a:pt x="206" y="10180"/>
                    <a:pt x="411" y="10523"/>
                    <a:pt x="776" y="10568"/>
                  </a:cubicBezTo>
                  <a:cubicBezTo>
                    <a:pt x="776" y="10568"/>
                    <a:pt x="799" y="10591"/>
                    <a:pt x="799" y="10591"/>
                  </a:cubicBezTo>
                  <a:cubicBezTo>
                    <a:pt x="951" y="10591"/>
                    <a:pt x="1093" y="10601"/>
                    <a:pt x="1239" y="10601"/>
                  </a:cubicBezTo>
                  <a:cubicBezTo>
                    <a:pt x="1311" y="10601"/>
                    <a:pt x="1385" y="10599"/>
                    <a:pt x="1461" y="10591"/>
                  </a:cubicBezTo>
                  <a:cubicBezTo>
                    <a:pt x="1324" y="10523"/>
                    <a:pt x="1187" y="10409"/>
                    <a:pt x="1096" y="10272"/>
                  </a:cubicBezTo>
                  <a:cubicBezTo>
                    <a:pt x="890" y="9998"/>
                    <a:pt x="868" y="9633"/>
                    <a:pt x="845" y="9313"/>
                  </a:cubicBezTo>
                  <a:cubicBezTo>
                    <a:pt x="799" y="8491"/>
                    <a:pt x="753" y="7670"/>
                    <a:pt x="708" y="6848"/>
                  </a:cubicBezTo>
                  <a:cubicBezTo>
                    <a:pt x="639" y="5182"/>
                    <a:pt x="571" y="3515"/>
                    <a:pt x="502" y="1849"/>
                  </a:cubicBezTo>
                  <a:cubicBezTo>
                    <a:pt x="480" y="1416"/>
                    <a:pt x="457" y="959"/>
                    <a:pt x="548" y="525"/>
                  </a:cubicBezTo>
                  <a:cubicBezTo>
                    <a:pt x="571" y="366"/>
                    <a:pt x="617" y="160"/>
                    <a:pt x="753" y="46"/>
                  </a:cubicBezTo>
                  <a:cubicBezTo>
                    <a:pt x="776" y="23"/>
                    <a:pt x="799" y="23"/>
                    <a:pt x="8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43"/>
            <p:cNvSpPr/>
            <p:nvPr/>
          </p:nvSpPr>
          <p:spPr>
            <a:xfrm>
              <a:off x="1130575" y="1672000"/>
              <a:ext cx="29700" cy="264800"/>
            </a:xfrm>
            <a:custGeom>
              <a:avLst/>
              <a:gdLst/>
              <a:ahLst/>
              <a:cxnLst/>
              <a:rect l="l" t="t" r="r" b="b"/>
              <a:pathLst>
                <a:path w="1188" h="10592" extrusionOk="0">
                  <a:moveTo>
                    <a:pt x="1" y="1"/>
                  </a:moveTo>
                  <a:cubicBezTo>
                    <a:pt x="46" y="389"/>
                    <a:pt x="46" y="777"/>
                    <a:pt x="46" y="1165"/>
                  </a:cubicBezTo>
                  <a:cubicBezTo>
                    <a:pt x="92" y="1986"/>
                    <a:pt x="92" y="2808"/>
                    <a:pt x="115" y="3630"/>
                  </a:cubicBezTo>
                  <a:cubicBezTo>
                    <a:pt x="138" y="4588"/>
                    <a:pt x="161" y="5547"/>
                    <a:pt x="183" y="6529"/>
                  </a:cubicBezTo>
                  <a:lnTo>
                    <a:pt x="252" y="9085"/>
                  </a:lnTo>
                  <a:cubicBezTo>
                    <a:pt x="252" y="9564"/>
                    <a:pt x="275" y="10066"/>
                    <a:pt x="275" y="10569"/>
                  </a:cubicBezTo>
                  <a:cubicBezTo>
                    <a:pt x="275" y="10591"/>
                    <a:pt x="275" y="10591"/>
                    <a:pt x="275" y="10591"/>
                  </a:cubicBezTo>
                  <a:cubicBezTo>
                    <a:pt x="412" y="10591"/>
                    <a:pt x="549" y="10569"/>
                    <a:pt x="708" y="10569"/>
                  </a:cubicBezTo>
                  <a:cubicBezTo>
                    <a:pt x="708" y="10569"/>
                    <a:pt x="708" y="10546"/>
                    <a:pt x="708" y="10546"/>
                  </a:cubicBezTo>
                  <a:cubicBezTo>
                    <a:pt x="1188" y="10135"/>
                    <a:pt x="1119" y="9382"/>
                    <a:pt x="1119" y="8811"/>
                  </a:cubicBezTo>
                  <a:cubicBezTo>
                    <a:pt x="1142" y="8058"/>
                    <a:pt x="1165" y="7282"/>
                    <a:pt x="1165" y="6506"/>
                  </a:cubicBezTo>
                  <a:cubicBezTo>
                    <a:pt x="1188" y="4976"/>
                    <a:pt x="1142" y="3424"/>
                    <a:pt x="1005" y="1895"/>
                  </a:cubicBezTo>
                  <a:cubicBezTo>
                    <a:pt x="959" y="1507"/>
                    <a:pt x="937" y="1096"/>
                    <a:pt x="868" y="731"/>
                  </a:cubicBezTo>
                  <a:cubicBezTo>
                    <a:pt x="800" y="434"/>
                    <a:pt x="663" y="160"/>
                    <a:pt x="412" y="23"/>
                  </a:cubicBezTo>
                  <a:cubicBezTo>
                    <a:pt x="275" y="1"/>
                    <a:pt x="138"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43"/>
            <p:cNvSpPr/>
            <p:nvPr/>
          </p:nvSpPr>
          <p:spPr>
            <a:xfrm>
              <a:off x="1146550" y="1673150"/>
              <a:ext cx="41125" cy="261925"/>
            </a:xfrm>
            <a:custGeom>
              <a:avLst/>
              <a:gdLst/>
              <a:ahLst/>
              <a:cxnLst/>
              <a:rect l="l" t="t" r="r" b="b"/>
              <a:pathLst>
                <a:path w="1645" h="10477" extrusionOk="0">
                  <a:moveTo>
                    <a:pt x="1" y="0"/>
                  </a:moveTo>
                  <a:cubicBezTo>
                    <a:pt x="389" y="251"/>
                    <a:pt x="435" y="890"/>
                    <a:pt x="480" y="1301"/>
                  </a:cubicBezTo>
                  <a:cubicBezTo>
                    <a:pt x="572" y="2100"/>
                    <a:pt x="640" y="2899"/>
                    <a:pt x="663" y="3721"/>
                  </a:cubicBezTo>
                  <a:cubicBezTo>
                    <a:pt x="731" y="5341"/>
                    <a:pt x="708" y="6985"/>
                    <a:pt x="686" y="8605"/>
                  </a:cubicBezTo>
                  <a:cubicBezTo>
                    <a:pt x="686" y="8993"/>
                    <a:pt x="686" y="9381"/>
                    <a:pt x="640" y="9747"/>
                  </a:cubicBezTo>
                  <a:cubicBezTo>
                    <a:pt x="594" y="10020"/>
                    <a:pt x="503" y="10272"/>
                    <a:pt x="343" y="10477"/>
                  </a:cubicBezTo>
                  <a:cubicBezTo>
                    <a:pt x="480" y="10477"/>
                    <a:pt x="617" y="10454"/>
                    <a:pt x="731" y="10431"/>
                  </a:cubicBezTo>
                  <a:cubicBezTo>
                    <a:pt x="845" y="10408"/>
                    <a:pt x="937" y="10386"/>
                    <a:pt x="1028" y="10363"/>
                  </a:cubicBezTo>
                  <a:cubicBezTo>
                    <a:pt x="1028" y="10340"/>
                    <a:pt x="1051" y="10317"/>
                    <a:pt x="1074" y="10317"/>
                  </a:cubicBezTo>
                  <a:cubicBezTo>
                    <a:pt x="1530" y="9998"/>
                    <a:pt x="1530" y="9313"/>
                    <a:pt x="1576" y="8811"/>
                  </a:cubicBezTo>
                  <a:cubicBezTo>
                    <a:pt x="1599" y="8080"/>
                    <a:pt x="1644" y="7350"/>
                    <a:pt x="1644" y="6620"/>
                  </a:cubicBezTo>
                  <a:cubicBezTo>
                    <a:pt x="1644" y="5159"/>
                    <a:pt x="1599" y="3675"/>
                    <a:pt x="1462" y="2214"/>
                  </a:cubicBezTo>
                  <a:cubicBezTo>
                    <a:pt x="1439" y="1803"/>
                    <a:pt x="1393" y="1393"/>
                    <a:pt x="1348" y="982"/>
                  </a:cubicBezTo>
                  <a:cubicBezTo>
                    <a:pt x="1302" y="685"/>
                    <a:pt x="1256" y="343"/>
                    <a:pt x="982" y="183"/>
                  </a:cubicBezTo>
                  <a:cubicBezTo>
                    <a:pt x="982" y="160"/>
                    <a:pt x="982" y="160"/>
                    <a:pt x="960" y="160"/>
                  </a:cubicBezTo>
                  <a:cubicBezTo>
                    <a:pt x="800" y="114"/>
                    <a:pt x="640" y="69"/>
                    <a:pt x="457" y="46"/>
                  </a:cubicBezTo>
                  <a:cubicBezTo>
                    <a:pt x="320" y="23"/>
                    <a:pt x="161" y="23"/>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43"/>
            <p:cNvSpPr/>
            <p:nvPr/>
          </p:nvSpPr>
          <p:spPr>
            <a:xfrm>
              <a:off x="1065525" y="1676575"/>
              <a:ext cx="29700" cy="260225"/>
            </a:xfrm>
            <a:custGeom>
              <a:avLst/>
              <a:gdLst/>
              <a:ahLst/>
              <a:cxnLst/>
              <a:rect l="l" t="t" r="r" b="b"/>
              <a:pathLst>
                <a:path w="1188" h="10409" extrusionOk="0">
                  <a:moveTo>
                    <a:pt x="1028" y="0"/>
                  </a:moveTo>
                  <a:lnTo>
                    <a:pt x="1028" y="0"/>
                  </a:lnTo>
                  <a:cubicBezTo>
                    <a:pt x="800" y="69"/>
                    <a:pt x="594" y="183"/>
                    <a:pt x="434" y="343"/>
                  </a:cubicBezTo>
                  <a:cubicBezTo>
                    <a:pt x="115" y="662"/>
                    <a:pt x="69" y="1141"/>
                    <a:pt x="69" y="1575"/>
                  </a:cubicBezTo>
                  <a:cubicBezTo>
                    <a:pt x="24" y="2648"/>
                    <a:pt x="24" y="3721"/>
                    <a:pt x="1" y="4793"/>
                  </a:cubicBezTo>
                  <a:cubicBezTo>
                    <a:pt x="1" y="5866"/>
                    <a:pt x="1" y="6962"/>
                    <a:pt x="46" y="8035"/>
                  </a:cubicBezTo>
                  <a:cubicBezTo>
                    <a:pt x="46" y="8560"/>
                    <a:pt x="46" y="9085"/>
                    <a:pt x="92" y="9632"/>
                  </a:cubicBezTo>
                  <a:cubicBezTo>
                    <a:pt x="92" y="9815"/>
                    <a:pt x="115" y="10043"/>
                    <a:pt x="275" y="10180"/>
                  </a:cubicBezTo>
                  <a:cubicBezTo>
                    <a:pt x="457" y="10340"/>
                    <a:pt x="708" y="10340"/>
                    <a:pt x="937" y="10363"/>
                  </a:cubicBezTo>
                  <a:cubicBezTo>
                    <a:pt x="1005" y="10386"/>
                    <a:pt x="1096" y="10386"/>
                    <a:pt x="1188" y="10408"/>
                  </a:cubicBezTo>
                  <a:cubicBezTo>
                    <a:pt x="1096" y="10317"/>
                    <a:pt x="1005" y="10226"/>
                    <a:pt x="937" y="10089"/>
                  </a:cubicBezTo>
                  <a:cubicBezTo>
                    <a:pt x="754" y="9792"/>
                    <a:pt x="777" y="9404"/>
                    <a:pt x="754" y="9062"/>
                  </a:cubicBezTo>
                  <a:cubicBezTo>
                    <a:pt x="754" y="8240"/>
                    <a:pt x="754" y="7418"/>
                    <a:pt x="731" y="6597"/>
                  </a:cubicBezTo>
                  <a:cubicBezTo>
                    <a:pt x="731" y="4976"/>
                    <a:pt x="708" y="3333"/>
                    <a:pt x="708" y="1712"/>
                  </a:cubicBezTo>
                  <a:cubicBezTo>
                    <a:pt x="708" y="1187"/>
                    <a:pt x="640" y="434"/>
                    <a:pt x="10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43"/>
            <p:cNvSpPr/>
            <p:nvPr/>
          </p:nvSpPr>
          <p:spPr>
            <a:xfrm>
              <a:off x="1059250" y="1264575"/>
              <a:ext cx="159225" cy="779925"/>
            </a:xfrm>
            <a:custGeom>
              <a:avLst/>
              <a:gdLst/>
              <a:ahLst/>
              <a:cxnLst/>
              <a:rect l="l" t="t" r="r" b="b"/>
              <a:pathLst>
                <a:path w="6369" h="31197" extrusionOk="0">
                  <a:moveTo>
                    <a:pt x="2642" y="14673"/>
                  </a:moveTo>
                  <a:cubicBezTo>
                    <a:pt x="2657" y="14673"/>
                    <a:pt x="2676" y="14677"/>
                    <a:pt x="2694" y="14677"/>
                  </a:cubicBezTo>
                  <a:cubicBezTo>
                    <a:pt x="2854" y="14677"/>
                    <a:pt x="3014" y="14700"/>
                    <a:pt x="3173" y="14723"/>
                  </a:cubicBezTo>
                  <a:lnTo>
                    <a:pt x="3333" y="14723"/>
                  </a:lnTo>
                  <a:cubicBezTo>
                    <a:pt x="3356" y="14745"/>
                    <a:pt x="3333" y="14791"/>
                    <a:pt x="3333" y="14814"/>
                  </a:cubicBezTo>
                  <a:cubicBezTo>
                    <a:pt x="3333" y="14860"/>
                    <a:pt x="3356" y="14905"/>
                    <a:pt x="3356" y="14928"/>
                  </a:cubicBezTo>
                  <a:cubicBezTo>
                    <a:pt x="3356" y="15065"/>
                    <a:pt x="3356" y="15202"/>
                    <a:pt x="3379" y="15339"/>
                  </a:cubicBezTo>
                  <a:cubicBezTo>
                    <a:pt x="3128" y="15339"/>
                    <a:pt x="2877" y="15339"/>
                    <a:pt x="2626" y="15362"/>
                  </a:cubicBezTo>
                  <a:cubicBezTo>
                    <a:pt x="2626" y="15202"/>
                    <a:pt x="2603" y="15065"/>
                    <a:pt x="2603" y="14928"/>
                  </a:cubicBezTo>
                  <a:cubicBezTo>
                    <a:pt x="2603" y="14860"/>
                    <a:pt x="2580" y="14791"/>
                    <a:pt x="2603" y="14723"/>
                  </a:cubicBezTo>
                  <a:cubicBezTo>
                    <a:pt x="2603" y="14681"/>
                    <a:pt x="2619" y="14673"/>
                    <a:pt x="2642" y="14673"/>
                  </a:cubicBezTo>
                  <a:close/>
                  <a:moveTo>
                    <a:pt x="3630" y="15521"/>
                  </a:moveTo>
                  <a:cubicBezTo>
                    <a:pt x="3835" y="15521"/>
                    <a:pt x="4018" y="15521"/>
                    <a:pt x="4200" y="15544"/>
                  </a:cubicBezTo>
                  <a:cubicBezTo>
                    <a:pt x="4269" y="15567"/>
                    <a:pt x="4360" y="15590"/>
                    <a:pt x="4406" y="15636"/>
                  </a:cubicBezTo>
                  <a:cubicBezTo>
                    <a:pt x="4474" y="15681"/>
                    <a:pt x="4497" y="15750"/>
                    <a:pt x="4520" y="15818"/>
                  </a:cubicBezTo>
                  <a:cubicBezTo>
                    <a:pt x="4566" y="15909"/>
                    <a:pt x="4589" y="16001"/>
                    <a:pt x="4611" y="16092"/>
                  </a:cubicBezTo>
                  <a:cubicBezTo>
                    <a:pt x="4657" y="16183"/>
                    <a:pt x="4703" y="16275"/>
                    <a:pt x="4725" y="16366"/>
                  </a:cubicBezTo>
                  <a:cubicBezTo>
                    <a:pt x="4703" y="16343"/>
                    <a:pt x="4680" y="16343"/>
                    <a:pt x="4634" y="16343"/>
                  </a:cubicBezTo>
                  <a:cubicBezTo>
                    <a:pt x="4200" y="16206"/>
                    <a:pt x="3744" y="16161"/>
                    <a:pt x="3287" y="16115"/>
                  </a:cubicBezTo>
                  <a:cubicBezTo>
                    <a:pt x="3120" y="16107"/>
                    <a:pt x="2953" y="16102"/>
                    <a:pt x="2786" y="16102"/>
                  </a:cubicBezTo>
                  <a:cubicBezTo>
                    <a:pt x="2453" y="16102"/>
                    <a:pt x="2123" y="16123"/>
                    <a:pt x="1804" y="16183"/>
                  </a:cubicBezTo>
                  <a:cubicBezTo>
                    <a:pt x="1781" y="16161"/>
                    <a:pt x="1758" y="16161"/>
                    <a:pt x="1758" y="16161"/>
                  </a:cubicBezTo>
                  <a:cubicBezTo>
                    <a:pt x="1644" y="16183"/>
                    <a:pt x="1530" y="16206"/>
                    <a:pt x="1416" y="16229"/>
                  </a:cubicBezTo>
                  <a:cubicBezTo>
                    <a:pt x="1484" y="16001"/>
                    <a:pt x="1576" y="15704"/>
                    <a:pt x="1827" y="15613"/>
                  </a:cubicBezTo>
                  <a:cubicBezTo>
                    <a:pt x="2032" y="15544"/>
                    <a:pt x="2260" y="15567"/>
                    <a:pt x="2443" y="15544"/>
                  </a:cubicBezTo>
                  <a:cubicBezTo>
                    <a:pt x="2648" y="15544"/>
                    <a:pt x="2854" y="15544"/>
                    <a:pt x="3036" y="15521"/>
                  </a:cubicBezTo>
                  <a:close/>
                  <a:moveTo>
                    <a:pt x="4748" y="16571"/>
                  </a:moveTo>
                  <a:lnTo>
                    <a:pt x="4748" y="16571"/>
                  </a:lnTo>
                  <a:cubicBezTo>
                    <a:pt x="4885" y="16617"/>
                    <a:pt x="5022" y="16663"/>
                    <a:pt x="5136" y="16731"/>
                  </a:cubicBezTo>
                  <a:cubicBezTo>
                    <a:pt x="5319" y="16823"/>
                    <a:pt x="5502" y="16937"/>
                    <a:pt x="5638" y="17074"/>
                  </a:cubicBezTo>
                  <a:cubicBezTo>
                    <a:pt x="5775" y="17233"/>
                    <a:pt x="5844" y="17416"/>
                    <a:pt x="5890" y="17599"/>
                  </a:cubicBezTo>
                  <a:cubicBezTo>
                    <a:pt x="5981" y="18009"/>
                    <a:pt x="5958" y="18443"/>
                    <a:pt x="5981" y="18854"/>
                  </a:cubicBezTo>
                  <a:cubicBezTo>
                    <a:pt x="6026" y="21000"/>
                    <a:pt x="6072" y="23168"/>
                    <a:pt x="6141" y="25314"/>
                  </a:cubicBezTo>
                  <a:cubicBezTo>
                    <a:pt x="6141" y="25542"/>
                    <a:pt x="6141" y="25747"/>
                    <a:pt x="6072" y="25975"/>
                  </a:cubicBezTo>
                  <a:cubicBezTo>
                    <a:pt x="6026" y="26181"/>
                    <a:pt x="5867" y="26318"/>
                    <a:pt x="5661" y="26409"/>
                  </a:cubicBezTo>
                  <a:cubicBezTo>
                    <a:pt x="5433" y="26500"/>
                    <a:pt x="5205" y="26546"/>
                    <a:pt x="4977" y="26615"/>
                  </a:cubicBezTo>
                  <a:cubicBezTo>
                    <a:pt x="4954" y="26615"/>
                    <a:pt x="4908" y="26615"/>
                    <a:pt x="4862" y="26637"/>
                  </a:cubicBezTo>
                  <a:cubicBezTo>
                    <a:pt x="5228" y="26227"/>
                    <a:pt x="5228" y="25587"/>
                    <a:pt x="5273" y="25062"/>
                  </a:cubicBezTo>
                  <a:cubicBezTo>
                    <a:pt x="5365" y="23510"/>
                    <a:pt x="5365" y="21958"/>
                    <a:pt x="5273" y="20406"/>
                  </a:cubicBezTo>
                  <a:cubicBezTo>
                    <a:pt x="5228" y="19607"/>
                    <a:pt x="5159" y="18831"/>
                    <a:pt x="5068" y="18055"/>
                  </a:cubicBezTo>
                  <a:cubicBezTo>
                    <a:pt x="5045" y="17713"/>
                    <a:pt x="5022" y="17370"/>
                    <a:pt x="4954" y="17028"/>
                  </a:cubicBezTo>
                  <a:cubicBezTo>
                    <a:pt x="4908" y="16868"/>
                    <a:pt x="4862" y="16708"/>
                    <a:pt x="4748" y="16571"/>
                  </a:cubicBezTo>
                  <a:close/>
                  <a:moveTo>
                    <a:pt x="3493" y="16343"/>
                  </a:moveTo>
                  <a:lnTo>
                    <a:pt x="3493" y="16343"/>
                  </a:lnTo>
                  <a:cubicBezTo>
                    <a:pt x="3653" y="16366"/>
                    <a:pt x="3812" y="16366"/>
                    <a:pt x="3949" y="16389"/>
                  </a:cubicBezTo>
                  <a:cubicBezTo>
                    <a:pt x="4132" y="16412"/>
                    <a:pt x="4292" y="16457"/>
                    <a:pt x="4452" y="16503"/>
                  </a:cubicBezTo>
                  <a:cubicBezTo>
                    <a:pt x="4474" y="16503"/>
                    <a:pt x="4474" y="16503"/>
                    <a:pt x="4474" y="16526"/>
                  </a:cubicBezTo>
                  <a:cubicBezTo>
                    <a:pt x="4748" y="16686"/>
                    <a:pt x="4794" y="17028"/>
                    <a:pt x="4840" y="17325"/>
                  </a:cubicBezTo>
                  <a:cubicBezTo>
                    <a:pt x="4885" y="17736"/>
                    <a:pt x="4931" y="18146"/>
                    <a:pt x="4954" y="18557"/>
                  </a:cubicBezTo>
                  <a:cubicBezTo>
                    <a:pt x="5091" y="20018"/>
                    <a:pt x="5136" y="21502"/>
                    <a:pt x="5136" y="22963"/>
                  </a:cubicBezTo>
                  <a:cubicBezTo>
                    <a:pt x="5136" y="23693"/>
                    <a:pt x="5091" y="24423"/>
                    <a:pt x="5068" y="25154"/>
                  </a:cubicBezTo>
                  <a:cubicBezTo>
                    <a:pt x="5022" y="25656"/>
                    <a:pt x="5022" y="26341"/>
                    <a:pt x="4566" y="26660"/>
                  </a:cubicBezTo>
                  <a:cubicBezTo>
                    <a:pt x="4543" y="26660"/>
                    <a:pt x="4520" y="26683"/>
                    <a:pt x="4520" y="26706"/>
                  </a:cubicBezTo>
                  <a:cubicBezTo>
                    <a:pt x="4429" y="26729"/>
                    <a:pt x="4337" y="26751"/>
                    <a:pt x="4223" y="26774"/>
                  </a:cubicBezTo>
                  <a:cubicBezTo>
                    <a:pt x="4109" y="26797"/>
                    <a:pt x="3972" y="26820"/>
                    <a:pt x="3835" y="26820"/>
                  </a:cubicBezTo>
                  <a:cubicBezTo>
                    <a:pt x="3995" y="26615"/>
                    <a:pt x="4086" y="26363"/>
                    <a:pt x="4132" y="26090"/>
                  </a:cubicBezTo>
                  <a:cubicBezTo>
                    <a:pt x="4178" y="25724"/>
                    <a:pt x="4178" y="25336"/>
                    <a:pt x="4178" y="24948"/>
                  </a:cubicBezTo>
                  <a:cubicBezTo>
                    <a:pt x="4200" y="23328"/>
                    <a:pt x="4223" y="21684"/>
                    <a:pt x="4155" y="20064"/>
                  </a:cubicBezTo>
                  <a:cubicBezTo>
                    <a:pt x="4132" y="19242"/>
                    <a:pt x="4064" y="18443"/>
                    <a:pt x="3972" y="17644"/>
                  </a:cubicBezTo>
                  <a:cubicBezTo>
                    <a:pt x="3927" y="17233"/>
                    <a:pt x="3881" y="16594"/>
                    <a:pt x="3493" y="16343"/>
                  </a:cubicBezTo>
                  <a:close/>
                  <a:moveTo>
                    <a:pt x="1279" y="16480"/>
                  </a:moveTo>
                  <a:cubicBezTo>
                    <a:pt x="891" y="16914"/>
                    <a:pt x="959" y="17667"/>
                    <a:pt x="959" y="18192"/>
                  </a:cubicBezTo>
                  <a:cubicBezTo>
                    <a:pt x="959" y="19813"/>
                    <a:pt x="982" y="21456"/>
                    <a:pt x="982" y="23077"/>
                  </a:cubicBezTo>
                  <a:cubicBezTo>
                    <a:pt x="1005" y="23898"/>
                    <a:pt x="1005" y="24720"/>
                    <a:pt x="1005" y="25542"/>
                  </a:cubicBezTo>
                  <a:cubicBezTo>
                    <a:pt x="1028" y="25884"/>
                    <a:pt x="1005" y="26272"/>
                    <a:pt x="1188" y="26569"/>
                  </a:cubicBezTo>
                  <a:cubicBezTo>
                    <a:pt x="1256" y="26706"/>
                    <a:pt x="1347" y="26797"/>
                    <a:pt x="1439" y="26888"/>
                  </a:cubicBezTo>
                  <a:cubicBezTo>
                    <a:pt x="1347" y="26866"/>
                    <a:pt x="1279" y="26866"/>
                    <a:pt x="1188" y="26843"/>
                  </a:cubicBezTo>
                  <a:cubicBezTo>
                    <a:pt x="959" y="26820"/>
                    <a:pt x="708" y="26820"/>
                    <a:pt x="526" y="26660"/>
                  </a:cubicBezTo>
                  <a:cubicBezTo>
                    <a:pt x="366" y="26523"/>
                    <a:pt x="343" y="26295"/>
                    <a:pt x="343" y="26112"/>
                  </a:cubicBezTo>
                  <a:cubicBezTo>
                    <a:pt x="297" y="25565"/>
                    <a:pt x="297" y="25040"/>
                    <a:pt x="297" y="24515"/>
                  </a:cubicBezTo>
                  <a:cubicBezTo>
                    <a:pt x="252" y="23442"/>
                    <a:pt x="252" y="22346"/>
                    <a:pt x="252" y="21273"/>
                  </a:cubicBezTo>
                  <a:cubicBezTo>
                    <a:pt x="275" y="20201"/>
                    <a:pt x="275" y="19128"/>
                    <a:pt x="320" y="18055"/>
                  </a:cubicBezTo>
                  <a:cubicBezTo>
                    <a:pt x="320" y="17621"/>
                    <a:pt x="366" y="17142"/>
                    <a:pt x="685" y="16823"/>
                  </a:cubicBezTo>
                  <a:cubicBezTo>
                    <a:pt x="845" y="16663"/>
                    <a:pt x="1051" y="16549"/>
                    <a:pt x="1279" y="16480"/>
                  </a:cubicBezTo>
                  <a:close/>
                  <a:moveTo>
                    <a:pt x="2854" y="16298"/>
                  </a:moveTo>
                  <a:cubicBezTo>
                    <a:pt x="2991" y="16298"/>
                    <a:pt x="3128" y="16298"/>
                    <a:pt x="3265" y="16320"/>
                  </a:cubicBezTo>
                  <a:cubicBezTo>
                    <a:pt x="3516" y="16457"/>
                    <a:pt x="3653" y="16731"/>
                    <a:pt x="3721" y="17028"/>
                  </a:cubicBezTo>
                  <a:cubicBezTo>
                    <a:pt x="3790" y="17393"/>
                    <a:pt x="3812" y="17804"/>
                    <a:pt x="3858" y="18192"/>
                  </a:cubicBezTo>
                  <a:cubicBezTo>
                    <a:pt x="3995" y="19721"/>
                    <a:pt x="4041" y="21273"/>
                    <a:pt x="4018" y="22803"/>
                  </a:cubicBezTo>
                  <a:cubicBezTo>
                    <a:pt x="4018" y="23579"/>
                    <a:pt x="3995" y="24355"/>
                    <a:pt x="3972" y="25108"/>
                  </a:cubicBezTo>
                  <a:cubicBezTo>
                    <a:pt x="3972" y="25679"/>
                    <a:pt x="4041" y="26432"/>
                    <a:pt x="3561" y="26843"/>
                  </a:cubicBezTo>
                  <a:cubicBezTo>
                    <a:pt x="3561" y="26843"/>
                    <a:pt x="3561" y="26866"/>
                    <a:pt x="3561" y="26866"/>
                  </a:cubicBezTo>
                  <a:cubicBezTo>
                    <a:pt x="3402" y="26866"/>
                    <a:pt x="3265" y="26888"/>
                    <a:pt x="3128" y="26888"/>
                  </a:cubicBezTo>
                  <a:cubicBezTo>
                    <a:pt x="3128" y="26888"/>
                    <a:pt x="3128" y="26888"/>
                    <a:pt x="3128" y="26866"/>
                  </a:cubicBezTo>
                  <a:cubicBezTo>
                    <a:pt x="3128" y="26363"/>
                    <a:pt x="3105" y="25861"/>
                    <a:pt x="3105" y="25382"/>
                  </a:cubicBezTo>
                  <a:lnTo>
                    <a:pt x="3036" y="22826"/>
                  </a:lnTo>
                  <a:cubicBezTo>
                    <a:pt x="3014" y="21844"/>
                    <a:pt x="2991" y="20885"/>
                    <a:pt x="2968" y="19927"/>
                  </a:cubicBezTo>
                  <a:cubicBezTo>
                    <a:pt x="2945" y="19105"/>
                    <a:pt x="2945" y="18283"/>
                    <a:pt x="2899" y="17462"/>
                  </a:cubicBezTo>
                  <a:cubicBezTo>
                    <a:pt x="2899" y="17074"/>
                    <a:pt x="2899" y="16686"/>
                    <a:pt x="2854" y="16298"/>
                  </a:cubicBezTo>
                  <a:close/>
                  <a:moveTo>
                    <a:pt x="2762" y="16298"/>
                  </a:moveTo>
                  <a:cubicBezTo>
                    <a:pt x="2740" y="16457"/>
                    <a:pt x="2740" y="16640"/>
                    <a:pt x="2740" y="16800"/>
                  </a:cubicBezTo>
                  <a:cubicBezTo>
                    <a:pt x="2740" y="17096"/>
                    <a:pt x="2762" y="17416"/>
                    <a:pt x="2762" y="17713"/>
                  </a:cubicBezTo>
                  <a:cubicBezTo>
                    <a:pt x="2785" y="18580"/>
                    <a:pt x="2785" y="19425"/>
                    <a:pt x="2808" y="20292"/>
                  </a:cubicBezTo>
                  <a:cubicBezTo>
                    <a:pt x="2831" y="21251"/>
                    <a:pt x="2854" y="22209"/>
                    <a:pt x="2877" y="23168"/>
                  </a:cubicBezTo>
                  <a:cubicBezTo>
                    <a:pt x="2877" y="23990"/>
                    <a:pt x="2899" y="24811"/>
                    <a:pt x="2922" y="25633"/>
                  </a:cubicBezTo>
                  <a:cubicBezTo>
                    <a:pt x="2922" y="26044"/>
                    <a:pt x="2945" y="26478"/>
                    <a:pt x="2945" y="26911"/>
                  </a:cubicBezTo>
                  <a:cubicBezTo>
                    <a:pt x="2626" y="26820"/>
                    <a:pt x="2329" y="26592"/>
                    <a:pt x="2215" y="26272"/>
                  </a:cubicBezTo>
                  <a:cubicBezTo>
                    <a:pt x="2078" y="25907"/>
                    <a:pt x="2101" y="25450"/>
                    <a:pt x="2078" y="25062"/>
                  </a:cubicBezTo>
                  <a:cubicBezTo>
                    <a:pt x="2009" y="23510"/>
                    <a:pt x="1964" y="21958"/>
                    <a:pt x="1872" y="20429"/>
                  </a:cubicBezTo>
                  <a:cubicBezTo>
                    <a:pt x="1849" y="19630"/>
                    <a:pt x="1804" y="18854"/>
                    <a:pt x="1758" y="18078"/>
                  </a:cubicBezTo>
                  <a:cubicBezTo>
                    <a:pt x="1758" y="17713"/>
                    <a:pt x="1735" y="17325"/>
                    <a:pt x="1804" y="16937"/>
                  </a:cubicBezTo>
                  <a:cubicBezTo>
                    <a:pt x="1849" y="16777"/>
                    <a:pt x="1872" y="16594"/>
                    <a:pt x="1986" y="16480"/>
                  </a:cubicBezTo>
                  <a:cubicBezTo>
                    <a:pt x="2055" y="16412"/>
                    <a:pt x="2146" y="16343"/>
                    <a:pt x="2237" y="16298"/>
                  </a:cubicBezTo>
                  <a:close/>
                  <a:moveTo>
                    <a:pt x="1918" y="16320"/>
                  </a:moveTo>
                  <a:cubicBezTo>
                    <a:pt x="1895" y="16343"/>
                    <a:pt x="1872" y="16343"/>
                    <a:pt x="1849" y="16366"/>
                  </a:cubicBezTo>
                  <a:cubicBezTo>
                    <a:pt x="1735" y="16480"/>
                    <a:pt x="1667" y="16686"/>
                    <a:pt x="1644" y="16845"/>
                  </a:cubicBezTo>
                  <a:cubicBezTo>
                    <a:pt x="1553" y="17279"/>
                    <a:pt x="1576" y="17736"/>
                    <a:pt x="1598" y="18169"/>
                  </a:cubicBezTo>
                  <a:cubicBezTo>
                    <a:pt x="1667" y="19835"/>
                    <a:pt x="1735" y="21502"/>
                    <a:pt x="1804" y="23168"/>
                  </a:cubicBezTo>
                  <a:cubicBezTo>
                    <a:pt x="1849" y="23990"/>
                    <a:pt x="1895" y="24811"/>
                    <a:pt x="1941" y="25633"/>
                  </a:cubicBezTo>
                  <a:cubicBezTo>
                    <a:pt x="1964" y="25953"/>
                    <a:pt x="1986" y="26318"/>
                    <a:pt x="2192" y="26592"/>
                  </a:cubicBezTo>
                  <a:cubicBezTo>
                    <a:pt x="2283" y="26729"/>
                    <a:pt x="2420" y="26843"/>
                    <a:pt x="2557" y="26911"/>
                  </a:cubicBezTo>
                  <a:cubicBezTo>
                    <a:pt x="2481" y="26919"/>
                    <a:pt x="2407" y="26921"/>
                    <a:pt x="2335" y="26921"/>
                  </a:cubicBezTo>
                  <a:cubicBezTo>
                    <a:pt x="2189" y="26921"/>
                    <a:pt x="2047" y="26911"/>
                    <a:pt x="1895" y="26911"/>
                  </a:cubicBezTo>
                  <a:cubicBezTo>
                    <a:pt x="1895" y="26911"/>
                    <a:pt x="1872" y="26888"/>
                    <a:pt x="1872" y="26888"/>
                  </a:cubicBezTo>
                  <a:cubicBezTo>
                    <a:pt x="1507" y="26843"/>
                    <a:pt x="1302" y="26500"/>
                    <a:pt x="1233" y="26181"/>
                  </a:cubicBezTo>
                  <a:cubicBezTo>
                    <a:pt x="1188" y="25975"/>
                    <a:pt x="1210" y="25770"/>
                    <a:pt x="1188" y="25565"/>
                  </a:cubicBezTo>
                  <a:cubicBezTo>
                    <a:pt x="1188" y="25359"/>
                    <a:pt x="1188" y="25131"/>
                    <a:pt x="1188" y="24925"/>
                  </a:cubicBezTo>
                  <a:cubicBezTo>
                    <a:pt x="1188" y="23396"/>
                    <a:pt x="1188" y="21844"/>
                    <a:pt x="1165" y="20315"/>
                  </a:cubicBezTo>
                  <a:cubicBezTo>
                    <a:pt x="1165" y="19539"/>
                    <a:pt x="1142" y="18785"/>
                    <a:pt x="1142" y="18009"/>
                  </a:cubicBezTo>
                  <a:cubicBezTo>
                    <a:pt x="1142" y="17462"/>
                    <a:pt x="1096" y="16845"/>
                    <a:pt x="1530" y="16412"/>
                  </a:cubicBezTo>
                  <a:cubicBezTo>
                    <a:pt x="1530" y="16412"/>
                    <a:pt x="1530" y="16412"/>
                    <a:pt x="1530" y="16389"/>
                  </a:cubicBezTo>
                  <a:cubicBezTo>
                    <a:pt x="1621" y="16389"/>
                    <a:pt x="1713" y="16366"/>
                    <a:pt x="1804" y="16343"/>
                  </a:cubicBezTo>
                  <a:lnTo>
                    <a:pt x="1827" y="16343"/>
                  </a:lnTo>
                  <a:cubicBezTo>
                    <a:pt x="1872" y="16320"/>
                    <a:pt x="1895" y="16320"/>
                    <a:pt x="1918" y="16320"/>
                  </a:cubicBezTo>
                  <a:close/>
                  <a:moveTo>
                    <a:pt x="5387" y="26751"/>
                  </a:moveTo>
                  <a:lnTo>
                    <a:pt x="5387" y="26751"/>
                  </a:lnTo>
                  <a:cubicBezTo>
                    <a:pt x="5342" y="27094"/>
                    <a:pt x="5159" y="27391"/>
                    <a:pt x="4908" y="27619"/>
                  </a:cubicBezTo>
                  <a:cubicBezTo>
                    <a:pt x="4399" y="28088"/>
                    <a:pt x="3689" y="28172"/>
                    <a:pt x="3023" y="28172"/>
                  </a:cubicBezTo>
                  <a:cubicBezTo>
                    <a:pt x="2912" y="28172"/>
                    <a:pt x="2802" y="28170"/>
                    <a:pt x="2694" y="28167"/>
                  </a:cubicBezTo>
                  <a:cubicBezTo>
                    <a:pt x="2489" y="28167"/>
                    <a:pt x="2283" y="28167"/>
                    <a:pt x="2101" y="28098"/>
                  </a:cubicBezTo>
                  <a:cubicBezTo>
                    <a:pt x="1941" y="28053"/>
                    <a:pt x="1804" y="27961"/>
                    <a:pt x="1690" y="27847"/>
                  </a:cubicBezTo>
                  <a:cubicBezTo>
                    <a:pt x="1530" y="27642"/>
                    <a:pt x="1416" y="27368"/>
                    <a:pt x="1324" y="27094"/>
                  </a:cubicBezTo>
                  <a:lnTo>
                    <a:pt x="1324" y="27094"/>
                  </a:lnTo>
                  <a:cubicBezTo>
                    <a:pt x="1484" y="27117"/>
                    <a:pt x="1667" y="27140"/>
                    <a:pt x="1827" y="27140"/>
                  </a:cubicBezTo>
                  <a:cubicBezTo>
                    <a:pt x="2053" y="27154"/>
                    <a:pt x="2281" y="27161"/>
                    <a:pt x="2508" y="27161"/>
                  </a:cubicBezTo>
                  <a:cubicBezTo>
                    <a:pt x="3360" y="27161"/>
                    <a:pt x="4217" y="27059"/>
                    <a:pt x="5045" y="26843"/>
                  </a:cubicBezTo>
                  <a:cubicBezTo>
                    <a:pt x="5159" y="26820"/>
                    <a:pt x="5273" y="26774"/>
                    <a:pt x="5387" y="26751"/>
                  </a:cubicBezTo>
                  <a:close/>
                  <a:moveTo>
                    <a:pt x="4589" y="28075"/>
                  </a:moveTo>
                  <a:lnTo>
                    <a:pt x="4589" y="28075"/>
                  </a:lnTo>
                  <a:cubicBezTo>
                    <a:pt x="4566" y="28235"/>
                    <a:pt x="4566" y="28395"/>
                    <a:pt x="4566" y="28555"/>
                  </a:cubicBezTo>
                  <a:cubicBezTo>
                    <a:pt x="4543" y="28714"/>
                    <a:pt x="4566" y="28943"/>
                    <a:pt x="4452" y="29080"/>
                  </a:cubicBezTo>
                  <a:cubicBezTo>
                    <a:pt x="4315" y="29194"/>
                    <a:pt x="4086" y="29194"/>
                    <a:pt x="3927" y="29217"/>
                  </a:cubicBezTo>
                  <a:cubicBezTo>
                    <a:pt x="3721" y="29262"/>
                    <a:pt x="3516" y="29285"/>
                    <a:pt x="3310" y="29308"/>
                  </a:cubicBezTo>
                  <a:cubicBezTo>
                    <a:pt x="3219" y="29319"/>
                    <a:pt x="3122" y="29325"/>
                    <a:pt x="3022" y="29325"/>
                  </a:cubicBezTo>
                  <a:cubicBezTo>
                    <a:pt x="2922" y="29325"/>
                    <a:pt x="2820" y="29319"/>
                    <a:pt x="2717" y="29308"/>
                  </a:cubicBezTo>
                  <a:cubicBezTo>
                    <a:pt x="2671" y="29308"/>
                    <a:pt x="2616" y="29310"/>
                    <a:pt x="2558" y="29310"/>
                  </a:cubicBezTo>
                  <a:cubicBezTo>
                    <a:pt x="2414" y="29310"/>
                    <a:pt x="2251" y="29298"/>
                    <a:pt x="2169" y="29217"/>
                  </a:cubicBezTo>
                  <a:cubicBezTo>
                    <a:pt x="2055" y="29102"/>
                    <a:pt x="2055" y="28920"/>
                    <a:pt x="2055" y="28783"/>
                  </a:cubicBezTo>
                  <a:cubicBezTo>
                    <a:pt x="2055" y="28646"/>
                    <a:pt x="2032" y="28486"/>
                    <a:pt x="2032" y="28349"/>
                  </a:cubicBezTo>
                  <a:lnTo>
                    <a:pt x="2032" y="28349"/>
                  </a:lnTo>
                  <a:cubicBezTo>
                    <a:pt x="2183" y="28390"/>
                    <a:pt x="2342" y="28399"/>
                    <a:pt x="2504" y="28399"/>
                  </a:cubicBezTo>
                  <a:cubicBezTo>
                    <a:pt x="2612" y="28399"/>
                    <a:pt x="2721" y="28395"/>
                    <a:pt x="2831" y="28395"/>
                  </a:cubicBezTo>
                  <a:cubicBezTo>
                    <a:pt x="2929" y="28400"/>
                    <a:pt x="3027" y="28403"/>
                    <a:pt x="3126" y="28403"/>
                  </a:cubicBezTo>
                  <a:cubicBezTo>
                    <a:pt x="3484" y="28403"/>
                    <a:pt x="3842" y="28365"/>
                    <a:pt x="4200" y="28258"/>
                  </a:cubicBezTo>
                  <a:cubicBezTo>
                    <a:pt x="4337" y="28212"/>
                    <a:pt x="4452" y="28144"/>
                    <a:pt x="4589" y="28075"/>
                  </a:cubicBezTo>
                  <a:close/>
                  <a:moveTo>
                    <a:pt x="2854" y="0"/>
                  </a:moveTo>
                  <a:cubicBezTo>
                    <a:pt x="2854" y="982"/>
                    <a:pt x="2877" y="11322"/>
                    <a:pt x="2877" y="12303"/>
                  </a:cubicBezTo>
                  <a:cubicBezTo>
                    <a:pt x="2899" y="12851"/>
                    <a:pt x="2899" y="13399"/>
                    <a:pt x="2899" y="13947"/>
                  </a:cubicBezTo>
                  <a:cubicBezTo>
                    <a:pt x="2899" y="14106"/>
                    <a:pt x="2899" y="14266"/>
                    <a:pt x="2922" y="14449"/>
                  </a:cubicBezTo>
                  <a:cubicBezTo>
                    <a:pt x="2922" y="14472"/>
                    <a:pt x="2922" y="14494"/>
                    <a:pt x="2922" y="14517"/>
                  </a:cubicBezTo>
                  <a:lnTo>
                    <a:pt x="2854" y="14517"/>
                  </a:lnTo>
                  <a:cubicBezTo>
                    <a:pt x="2808" y="14517"/>
                    <a:pt x="2742" y="14507"/>
                    <a:pt x="2683" y="14507"/>
                  </a:cubicBezTo>
                  <a:cubicBezTo>
                    <a:pt x="2653" y="14507"/>
                    <a:pt x="2626" y="14510"/>
                    <a:pt x="2603" y="14517"/>
                  </a:cubicBezTo>
                  <a:cubicBezTo>
                    <a:pt x="2397" y="14563"/>
                    <a:pt x="2420" y="14768"/>
                    <a:pt x="2443" y="14905"/>
                  </a:cubicBezTo>
                  <a:cubicBezTo>
                    <a:pt x="2443" y="15065"/>
                    <a:pt x="2443" y="15202"/>
                    <a:pt x="2466" y="15362"/>
                  </a:cubicBezTo>
                  <a:lnTo>
                    <a:pt x="2420" y="15362"/>
                  </a:lnTo>
                  <a:cubicBezTo>
                    <a:pt x="2101" y="15385"/>
                    <a:pt x="1758" y="15362"/>
                    <a:pt x="1530" y="15590"/>
                  </a:cubicBezTo>
                  <a:cubicBezTo>
                    <a:pt x="1347" y="15773"/>
                    <a:pt x="1256" y="16046"/>
                    <a:pt x="1210" y="16298"/>
                  </a:cubicBezTo>
                  <a:cubicBezTo>
                    <a:pt x="1165" y="16320"/>
                    <a:pt x="1142" y="16320"/>
                    <a:pt x="1119" y="16320"/>
                  </a:cubicBezTo>
                  <a:cubicBezTo>
                    <a:pt x="708" y="16480"/>
                    <a:pt x="389" y="16754"/>
                    <a:pt x="229" y="17165"/>
                  </a:cubicBezTo>
                  <a:cubicBezTo>
                    <a:pt x="69" y="17621"/>
                    <a:pt x="92" y="18169"/>
                    <a:pt x="69" y="18649"/>
                  </a:cubicBezTo>
                  <a:cubicBezTo>
                    <a:pt x="23" y="19790"/>
                    <a:pt x="1" y="20931"/>
                    <a:pt x="1" y="22072"/>
                  </a:cubicBezTo>
                  <a:cubicBezTo>
                    <a:pt x="23" y="23214"/>
                    <a:pt x="46" y="24378"/>
                    <a:pt x="69" y="25519"/>
                  </a:cubicBezTo>
                  <a:cubicBezTo>
                    <a:pt x="92" y="25770"/>
                    <a:pt x="92" y="26044"/>
                    <a:pt x="115" y="26295"/>
                  </a:cubicBezTo>
                  <a:cubicBezTo>
                    <a:pt x="160" y="26500"/>
                    <a:pt x="229" y="26706"/>
                    <a:pt x="389" y="26843"/>
                  </a:cubicBezTo>
                  <a:cubicBezTo>
                    <a:pt x="571" y="27003"/>
                    <a:pt x="800" y="27025"/>
                    <a:pt x="1028" y="27071"/>
                  </a:cubicBezTo>
                  <a:lnTo>
                    <a:pt x="1051" y="27071"/>
                  </a:lnTo>
                  <a:cubicBezTo>
                    <a:pt x="1165" y="27436"/>
                    <a:pt x="1324" y="27847"/>
                    <a:pt x="1621" y="28121"/>
                  </a:cubicBezTo>
                  <a:cubicBezTo>
                    <a:pt x="1690" y="28189"/>
                    <a:pt x="1781" y="28235"/>
                    <a:pt x="1849" y="28258"/>
                  </a:cubicBezTo>
                  <a:cubicBezTo>
                    <a:pt x="1849" y="28463"/>
                    <a:pt x="1872" y="28646"/>
                    <a:pt x="1872" y="28829"/>
                  </a:cubicBezTo>
                  <a:cubicBezTo>
                    <a:pt x="1872" y="28966"/>
                    <a:pt x="1895" y="29125"/>
                    <a:pt x="1964" y="29239"/>
                  </a:cubicBezTo>
                  <a:cubicBezTo>
                    <a:pt x="2055" y="29354"/>
                    <a:pt x="2169" y="29422"/>
                    <a:pt x="2306" y="29445"/>
                  </a:cubicBezTo>
                  <a:cubicBezTo>
                    <a:pt x="2306" y="29491"/>
                    <a:pt x="2306" y="29536"/>
                    <a:pt x="2306" y="29605"/>
                  </a:cubicBezTo>
                  <a:cubicBezTo>
                    <a:pt x="2306" y="29650"/>
                    <a:pt x="2306" y="29719"/>
                    <a:pt x="2306" y="29764"/>
                  </a:cubicBezTo>
                  <a:cubicBezTo>
                    <a:pt x="2306" y="29901"/>
                    <a:pt x="2306" y="30016"/>
                    <a:pt x="2329" y="30152"/>
                  </a:cubicBezTo>
                  <a:cubicBezTo>
                    <a:pt x="2329" y="30267"/>
                    <a:pt x="2329" y="30404"/>
                    <a:pt x="2352" y="30518"/>
                  </a:cubicBezTo>
                  <a:cubicBezTo>
                    <a:pt x="2352" y="30632"/>
                    <a:pt x="2397" y="30746"/>
                    <a:pt x="2420" y="30883"/>
                  </a:cubicBezTo>
                  <a:cubicBezTo>
                    <a:pt x="2420" y="30883"/>
                    <a:pt x="2420" y="30883"/>
                    <a:pt x="2420" y="30860"/>
                  </a:cubicBezTo>
                  <a:cubicBezTo>
                    <a:pt x="2420" y="30746"/>
                    <a:pt x="2443" y="30632"/>
                    <a:pt x="2443" y="30495"/>
                  </a:cubicBezTo>
                  <a:cubicBezTo>
                    <a:pt x="2443" y="30381"/>
                    <a:pt x="2420" y="30244"/>
                    <a:pt x="2420" y="30130"/>
                  </a:cubicBezTo>
                  <a:cubicBezTo>
                    <a:pt x="2420" y="30016"/>
                    <a:pt x="2420" y="29901"/>
                    <a:pt x="2420" y="29764"/>
                  </a:cubicBezTo>
                  <a:cubicBezTo>
                    <a:pt x="2420" y="29719"/>
                    <a:pt x="2420" y="29650"/>
                    <a:pt x="2443" y="29582"/>
                  </a:cubicBezTo>
                  <a:cubicBezTo>
                    <a:pt x="2443" y="29536"/>
                    <a:pt x="2443" y="29491"/>
                    <a:pt x="2443" y="29468"/>
                  </a:cubicBezTo>
                  <a:lnTo>
                    <a:pt x="2717" y="29468"/>
                  </a:lnTo>
                  <a:cubicBezTo>
                    <a:pt x="2717" y="29742"/>
                    <a:pt x="2762" y="30038"/>
                    <a:pt x="2785" y="30312"/>
                  </a:cubicBezTo>
                  <a:cubicBezTo>
                    <a:pt x="2785" y="30472"/>
                    <a:pt x="2785" y="30609"/>
                    <a:pt x="2808" y="30769"/>
                  </a:cubicBezTo>
                  <a:cubicBezTo>
                    <a:pt x="2808" y="30906"/>
                    <a:pt x="2808" y="31043"/>
                    <a:pt x="2854" y="31180"/>
                  </a:cubicBezTo>
                  <a:cubicBezTo>
                    <a:pt x="2854" y="31191"/>
                    <a:pt x="2865" y="31197"/>
                    <a:pt x="2877" y="31197"/>
                  </a:cubicBezTo>
                  <a:cubicBezTo>
                    <a:pt x="2888" y="31197"/>
                    <a:pt x="2899" y="31191"/>
                    <a:pt x="2899" y="31180"/>
                  </a:cubicBezTo>
                  <a:cubicBezTo>
                    <a:pt x="2922" y="31043"/>
                    <a:pt x="2899" y="30906"/>
                    <a:pt x="2899" y="30769"/>
                  </a:cubicBezTo>
                  <a:cubicBezTo>
                    <a:pt x="2899" y="30609"/>
                    <a:pt x="2877" y="30472"/>
                    <a:pt x="2877" y="30312"/>
                  </a:cubicBezTo>
                  <a:cubicBezTo>
                    <a:pt x="2854" y="30038"/>
                    <a:pt x="2854" y="29742"/>
                    <a:pt x="2831" y="29468"/>
                  </a:cubicBezTo>
                  <a:lnTo>
                    <a:pt x="3219" y="29468"/>
                  </a:lnTo>
                  <a:cubicBezTo>
                    <a:pt x="3196" y="29650"/>
                    <a:pt x="3219" y="29856"/>
                    <a:pt x="3219" y="30061"/>
                  </a:cubicBezTo>
                  <a:cubicBezTo>
                    <a:pt x="3219" y="30289"/>
                    <a:pt x="3219" y="30495"/>
                    <a:pt x="3242" y="30723"/>
                  </a:cubicBezTo>
                  <a:cubicBezTo>
                    <a:pt x="3242" y="30735"/>
                    <a:pt x="3259" y="30740"/>
                    <a:pt x="3276" y="30740"/>
                  </a:cubicBezTo>
                  <a:cubicBezTo>
                    <a:pt x="3293" y="30740"/>
                    <a:pt x="3310" y="30735"/>
                    <a:pt x="3310" y="30723"/>
                  </a:cubicBezTo>
                  <a:cubicBezTo>
                    <a:pt x="3310" y="30495"/>
                    <a:pt x="3310" y="30289"/>
                    <a:pt x="3310" y="30061"/>
                  </a:cubicBezTo>
                  <a:cubicBezTo>
                    <a:pt x="3310" y="29856"/>
                    <a:pt x="3333" y="29650"/>
                    <a:pt x="3333" y="29445"/>
                  </a:cubicBezTo>
                  <a:cubicBezTo>
                    <a:pt x="3447" y="29445"/>
                    <a:pt x="3561" y="29445"/>
                    <a:pt x="3675" y="29422"/>
                  </a:cubicBezTo>
                  <a:lnTo>
                    <a:pt x="3675" y="29422"/>
                  </a:lnTo>
                  <a:cubicBezTo>
                    <a:pt x="3653" y="29536"/>
                    <a:pt x="3675" y="29673"/>
                    <a:pt x="3653" y="29787"/>
                  </a:cubicBezTo>
                  <a:lnTo>
                    <a:pt x="3653" y="30244"/>
                  </a:lnTo>
                  <a:cubicBezTo>
                    <a:pt x="3653" y="30540"/>
                    <a:pt x="3630" y="30860"/>
                    <a:pt x="3698" y="31157"/>
                  </a:cubicBezTo>
                  <a:cubicBezTo>
                    <a:pt x="3698" y="31168"/>
                    <a:pt x="3704" y="31174"/>
                    <a:pt x="3710" y="31174"/>
                  </a:cubicBezTo>
                  <a:cubicBezTo>
                    <a:pt x="3715" y="31174"/>
                    <a:pt x="3721" y="31168"/>
                    <a:pt x="3721" y="31157"/>
                  </a:cubicBezTo>
                  <a:cubicBezTo>
                    <a:pt x="3790" y="30860"/>
                    <a:pt x="3790" y="30540"/>
                    <a:pt x="3790" y="30244"/>
                  </a:cubicBezTo>
                  <a:cubicBezTo>
                    <a:pt x="3790" y="30084"/>
                    <a:pt x="3790" y="29924"/>
                    <a:pt x="3812" y="29764"/>
                  </a:cubicBezTo>
                  <a:cubicBezTo>
                    <a:pt x="3812" y="29650"/>
                    <a:pt x="3812" y="29513"/>
                    <a:pt x="3790" y="29399"/>
                  </a:cubicBezTo>
                  <a:cubicBezTo>
                    <a:pt x="3835" y="29399"/>
                    <a:pt x="3881" y="29399"/>
                    <a:pt x="3927" y="29376"/>
                  </a:cubicBezTo>
                  <a:cubicBezTo>
                    <a:pt x="3995" y="29376"/>
                    <a:pt x="4041" y="29376"/>
                    <a:pt x="4109" y="29354"/>
                  </a:cubicBezTo>
                  <a:cubicBezTo>
                    <a:pt x="4109" y="29833"/>
                    <a:pt x="4109" y="30289"/>
                    <a:pt x="4109" y="30769"/>
                  </a:cubicBezTo>
                  <a:cubicBezTo>
                    <a:pt x="4109" y="30803"/>
                    <a:pt x="4138" y="30820"/>
                    <a:pt x="4166" y="30820"/>
                  </a:cubicBezTo>
                  <a:cubicBezTo>
                    <a:pt x="4195" y="30820"/>
                    <a:pt x="4223" y="30803"/>
                    <a:pt x="4223" y="30769"/>
                  </a:cubicBezTo>
                  <a:cubicBezTo>
                    <a:pt x="4246" y="30289"/>
                    <a:pt x="4269" y="29810"/>
                    <a:pt x="4223" y="29331"/>
                  </a:cubicBezTo>
                  <a:cubicBezTo>
                    <a:pt x="4429" y="29285"/>
                    <a:pt x="4611" y="29194"/>
                    <a:pt x="4657" y="28988"/>
                  </a:cubicBezTo>
                  <a:cubicBezTo>
                    <a:pt x="4703" y="28829"/>
                    <a:pt x="4703" y="28669"/>
                    <a:pt x="4703" y="28509"/>
                  </a:cubicBezTo>
                  <a:cubicBezTo>
                    <a:pt x="4703" y="28349"/>
                    <a:pt x="4703" y="28189"/>
                    <a:pt x="4703" y="28030"/>
                  </a:cubicBezTo>
                  <a:cubicBezTo>
                    <a:pt x="4885" y="27916"/>
                    <a:pt x="5045" y="27779"/>
                    <a:pt x="5182" y="27619"/>
                  </a:cubicBezTo>
                  <a:cubicBezTo>
                    <a:pt x="5387" y="27368"/>
                    <a:pt x="5547" y="27048"/>
                    <a:pt x="5547" y="26706"/>
                  </a:cubicBezTo>
                  <a:cubicBezTo>
                    <a:pt x="5821" y="26615"/>
                    <a:pt x="6095" y="26478"/>
                    <a:pt x="6232" y="26204"/>
                  </a:cubicBezTo>
                  <a:cubicBezTo>
                    <a:pt x="6346" y="26021"/>
                    <a:pt x="6369" y="25793"/>
                    <a:pt x="6369" y="25565"/>
                  </a:cubicBezTo>
                  <a:cubicBezTo>
                    <a:pt x="6369" y="25291"/>
                    <a:pt x="6369" y="25017"/>
                    <a:pt x="6346" y="24766"/>
                  </a:cubicBezTo>
                  <a:cubicBezTo>
                    <a:pt x="6323" y="23602"/>
                    <a:pt x="6300" y="22460"/>
                    <a:pt x="6255" y="21296"/>
                  </a:cubicBezTo>
                  <a:cubicBezTo>
                    <a:pt x="6232" y="20726"/>
                    <a:pt x="6232" y="20155"/>
                    <a:pt x="6209" y="19584"/>
                  </a:cubicBezTo>
                  <a:cubicBezTo>
                    <a:pt x="6186" y="19082"/>
                    <a:pt x="6186" y="18580"/>
                    <a:pt x="6163" y="18055"/>
                  </a:cubicBezTo>
                  <a:cubicBezTo>
                    <a:pt x="6118" y="17667"/>
                    <a:pt x="6049" y="17233"/>
                    <a:pt x="5775" y="16937"/>
                  </a:cubicBezTo>
                  <a:cubicBezTo>
                    <a:pt x="5524" y="16686"/>
                    <a:pt x="5205" y="16526"/>
                    <a:pt x="4885" y="16412"/>
                  </a:cubicBezTo>
                  <a:cubicBezTo>
                    <a:pt x="4885" y="16389"/>
                    <a:pt x="4885" y="16389"/>
                    <a:pt x="4862" y="16389"/>
                  </a:cubicBezTo>
                  <a:cubicBezTo>
                    <a:pt x="4840" y="16275"/>
                    <a:pt x="4817" y="16161"/>
                    <a:pt x="4794" y="16046"/>
                  </a:cubicBezTo>
                  <a:cubicBezTo>
                    <a:pt x="4771" y="15955"/>
                    <a:pt x="4748" y="15864"/>
                    <a:pt x="4703" y="15750"/>
                  </a:cubicBezTo>
                  <a:cubicBezTo>
                    <a:pt x="4680" y="15613"/>
                    <a:pt x="4589" y="15476"/>
                    <a:pt x="4452" y="15407"/>
                  </a:cubicBezTo>
                  <a:cubicBezTo>
                    <a:pt x="4337" y="15339"/>
                    <a:pt x="4200" y="15339"/>
                    <a:pt x="4064" y="15339"/>
                  </a:cubicBezTo>
                  <a:lnTo>
                    <a:pt x="3516" y="15339"/>
                  </a:lnTo>
                  <a:cubicBezTo>
                    <a:pt x="3516" y="15248"/>
                    <a:pt x="3516" y="15156"/>
                    <a:pt x="3516" y="15088"/>
                  </a:cubicBezTo>
                  <a:cubicBezTo>
                    <a:pt x="3539" y="14974"/>
                    <a:pt x="3539" y="14882"/>
                    <a:pt x="3516" y="14768"/>
                  </a:cubicBezTo>
                  <a:cubicBezTo>
                    <a:pt x="3516" y="14677"/>
                    <a:pt x="3493" y="14608"/>
                    <a:pt x="3402" y="14563"/>
                  </a:cubicBezTo>
                  <a:cubicBezTo>
                    <a:pt x="3333" y="14540"/>
                    <a:pt x="3242" y="14540"/>
                    <a:pt x="3151" y="14540"/>
                  </a:cubicBezTo>
                  <a:lnTo>
                    <a:pt x="3082" y="14540"/>
                  </a:lnTo>
                  <a:cubicBezTo>
                    <a:pt x="3082" y="14472"/>
                    <a:pt x="3105" y="14426"/>
                    <a:pt x="3105" y="14380"/>
                  </a:cubicBezTo>
                  <a:cubicBezTo>
                    <a:pt x="3105" y="14175"/>
                    <a:pt x="3082" y="13969"/>
                    <a:pt x="3082" y="13787"/>
                  </a:cubicBezTo>
                  <a:cubicBezTo>
                    <a:pt x="3082" y="12554"/>
                    <a:pt x="3059" y="1963"/>
                    <a:pt x="3036" y="754"/>
                  </a:cubicBezTo>
                  <a:cubicBezTo>
                    <a:pt x="3036" y="502"/>
                    <a:pt x="3014" y="251"/>
                    <a:pt x="30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43"/>
            <p:cNvSpPr/>
            <p:nvPr/>
          </p:nvSpPr>
          <p:spPr>
            <a:xfrm>
              <a:off x="1110050" y="1966450"/>
              <a:ext cx="63925" cy="31275"/>
            </a:xfrm>
            <a:custGeom>
              <a:avLst/>
              <a:gdLst/>
              <a:ahLst/>
              <a:cxnLst/>
              <a:rect l="l" t="t" r="r" b="b"/>
              <a:pathLst>
                <a:path w="2557" h="1251" extrusionOk="0">
                  <a:moveTo>
                    <a:pt x="2557" y="0"/>
                  </a:moveTo>
                  <a:cubicBezTo>
                    <a:pt x="2420" y="69"/>
                    <a:pt x="2305" y="137"/>
                    <a:pt x="2168" y="183"/>
                  </a:cubicBezTo>
                  <a:cubicBezTo>
                    <a:pt x="1810" y="290"/>
                    <a:pt x="1452" y="328"/>
                    <a:pt x="1094" y="328"/>
                  </a:cubicBezTo>
                  <a:cubicBezTo>
                    <a:pt x="995" y="328"/>
                    <a:pt x="897" y="325"/>
                    <a:pt x="799" y="320"/>
                  </a:cubicBezTo>
                  <a:cubicBezTo>
                    <a:pt x="689" y="320"/>
                    <a:pt x="580" y="324"/>
                    <a:pt x="472" y="324"/>
                  </a:cubicBezTo>
                  <a:cubicBezTo>
                    <a:pt x="310" y="324"/>
                    <a:pt x="151" y="315"/>
                    <a:pt x="0" y="274"/>
                  </a:cubicBezTo>
                  <a:lnTo>
                    <a:pt x="0" y="274"/>
                  </a:lnTo>
                  <a:cubicBezTo>
                    <a:pt x="0" y="411"/>
                    <a:pt x="23" y="571"/>
                    <a:pt x="23" y="708"/>
                  </a:cubicBezTo>
                  <a:cubicBezTo>
                    <a:pt x="23" y="845"/>
                    <a:pt x="23" y="1027"/>
                    <a:pt x="137" y="1142"/>
                  </a:cubicBezTo>
                  <a:cubicBezTo>
                    <a:pt x="219" y="1223"/>
                    <a:pt x="382" y="1235"/>
                    <a:pt x="526" y="1235"/>
                  </a:cubicBezTo>
                  <a:cubicBezTo>
                    <a:pt x="584" y="1235"/>
                    <a:pt x="639" y="1233"/>
                    <a:pt x="685" y="1233"/>
                  </a:cubicBezTo>
                  <a:cubicBezTo>
                    <a:pt x="788" y="1244"/>
                    <a:pt x="890" y="1250"/>
                    <a:pt x="990" y="1250"/>
                  </a:cubicBezTo>
                  <a:cubicBezTo>
                    <a:pt x="1090" y="1250"/>
                    <a:pt x="1187" y="1244"/>
                    <a:pt x="1278" y="1233"/>
                  </a:cubicBezTo>
                  <a:cubicBezTo>
                    <a:pt x="1484" y="1210"/>
                    <a:pt x="1689" y="1187"/>
                    <a:pt x="1895" y="1142"/>
                  </a:cubicBezTo>
                  <a:cubicBezTo>
                    <a:pt x="2054" y="1119"/>
                    <a:pt x="2283" y="1119"/>
                    <a:pt x="2420" y="1005"/>
                  </a:cubicBezTo>
                  <a:cubicBezTo>
                    <a:pt x="2534" y="868"/>
                    <a:pt x="2511" y="639"/>
                    <a:pt x="2534" y="480"/>
                  </a:cubicBezTo>
                  <a:cubicBezTo>
                    <a:pt x="2534" y="320"/>
                    <a:pt x="2534" y="160"/>
                    <a:pt x="25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43"/>
            <p:cNvSpPr/>
            <p:nvPr/>
          </p:nvSpPr>
          <p:spPr>
            <a:xfrm>
              <a:off x="1092350" y="1933350"/>
              <a:ext cx="101600" cy="35550"/>
            </a:xfrm>
            <a:custGeom>
              <a:avLst/>
              <a:gdLst/>
              <a:ahLst/>
              <a:cxnLst/>
              <a:rect l="l" t="t" r="r" b="b"/>
              <a:pathLst>
                <a:path w="4064" h="1422" extrusionOk="0">
                  <a:moveTo>
                    <a:pt x="4063" y="0"/>
                  </a:moveTo>
                  <a:lnTo>
                    <a:pt x="4063" y="0"/>
                  </a:lnTo>
                  <a:cubicBezTo>
                    <a:pt x="3949" y="23"/>
                    <a:pt x="3835" y="69"/>
                    <a:pt x="3721" y="92"/>
                  </a:cubicBezTo>
                  <a:cubicBezTo>
                    <a:pt x="2893" y="308"/>
                    <a:pt x="2036" y="410"/>
                    <a:pt x="1184" y="410"/>
                  </a:cubicBezTo>
                  <a:cubicBezTo>
                    <a:pt x="957" y="410"/>
                    <a:pt x="729" y="403"/>
                    <a:pt x="503" y="389"/>
                  </a:cubicBezTo>
                  <a:cubicBezTo>
                    <a:pt x="343" y="389"/>
                    <a:pt x="160" y="366"/>
                    <a:pt x="0" y="343"/>
                  </a:cubicBezTo>
                  <a:lnTo>
                    <a:pt x="0" y="343"/>
                  </a:lnTo>
                  <a:cubicBezTo>
                    <a:pt x="92" y="617"/>
                    <a:pt x="206" y="891"/>
                    <a:pt x="366" y="1096"/>
                  </a:cubicBezTo>
                  <a:cubicBezTo>
                    <a:pt x="480" y="1210"/>
                    <a:pt x="617" y="1302"/>
                    <a:pt x="777" y="1347"/>
                  </a:cubicBezTo>
                  <a:cubicBezTo>
                    <a:pt x="959" y="1416"/>
                    <a:pt x="1165" y="1416"/>
                    <a:pt x="1370" y="1416"/>
                  </a:cubicBezTo>
                  <a:cubicBezTo>
                    <a:pt x="1478" y="1419"/>
                    <a:pt x="1588" y="1421"/>
                    <a:pt x="1699" y="1421"/>
                  </a:cubicBezTo>
                  <a:cubicBezTo>
                    <a:pt x="2365" y="1421"/>
                    <a:pt x="3075" y="1337"/>
                    <a:pt x="3584" y="868"/>
                  </a:cubicBezTo>
                  <a:cubicBezTo>
                    <a:pt x="3835" y="640"/>
                    <a:pt x="4018" y="343"/>
                    <a:pt x="40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43"/>
            <p:cNvSpPr/>
            <p:nvPr/>
          </p:nvSpPr>
          <p:spPr>
            <a:xfrm>
              <a:off x="1094625" y="1652600"/>
              <a:ext cx="82775" cy="21125"/>
            </a:xfrm>
            <a:custGeom>
              <a:avLst/>
              <a:gdLst/>
              <a:ahLst/>
              <a:cxnLst/>
              <a:rect l="l" t="t" r="r" b="b"/>
              <a:pathLst>
                <a:path w="3311" h="845" extrusionOk="0">
                  <a:moveTo>
                    <a:pt x="1621" y="0"/>
                  </a:moveTo>
                  <a:cubicBezTo>
                    <a:pt x="1439" y="23"/>
                    <a:pt x="1233" y="23"/>
                    <a:pt x="1028" y="23"/>
                  </a:cubicBezTo>
                  <a:cubicBezTo>
                    <a:pt x="845" y="46"/>
                    <a:pt x="617" y="23"/>
                    <a:pt x="412" y="92"/>
                  </a:cubicBezTo>
                  <a:cubicBezTo>
                    <a:pt x="161" y="183"/>
                    <a:pt x="69" y="480"/>
                    <a:pt x="1" y="708"/>
                  </a:cubicBezTo>
                  <a:cubicBezTo>
                    <a:pt x="115" y="685"/>
                    <a:pt x="229" y="662"/>
                    <a:pt x="343" y="640"/>
                  </a:cubicBezTo>
                  <a:cubicBezTo>
                    <a:pt x="343" y="640"/>
                    <a:pt x="366" y="640"/>
                    <a:pt x="389" y="662"/>
                  </a:cubicBezTo>
                  <a:cubicBezTo>
                    <a:pt x="708" y="602"/>
                    <a:pt x="1038" y="581"/>
                    <a:pt x="1371" y="581"/>
                  </a:cubicBezTo>
                  <a:cubicBezTo>
                    <a:pt x="1538" y="581"/>
                    <a:pt x="1705" y="586"/>
                    <a:pt x="1872" y="594"/>
                  </a:cubicBezTo>
                  <a:cubicBezTo>
                    <a:pt x="2329" y="640"/>
                    <a:pt x="2785" y="685"/>
                    <a:pt x="3219" y="822"/>
                  </a:cubicBezTo>
                  <a:cubicBezTo>
                    <a:pt x="3265" y="822"/>
                    <a:pt x="3288" y="822"/>
                    <a:pt x="3310" y="845"/>
                  </a:cubicBezTo>
                  <a:cubicBezTo>
                    <a:pt x="3288" y="754"/>
                    <a:pt x="3242" y="662"/>
                    <a:pt x="3196" y="571"/>
                  </a:cubicBezTo>
                  <a:cubicBezTo>
                    <a:pt x="3174" y="480"/>
                    <a:pt x="3151" y="388"/>
                    <a:pt x="3105" y="297"/>
                  </a:cubicBezTo>
                  <a:cubicBezTo>
                    <a:pt x="3082" y="229"/>
                    <a:pt x="3059" y="160"/>
                    <a:pt x="2991" y="115"/>
                  </a:cubicBezTo>
                  <a:cubicBezTo>
                    <a:pt x="2945" y="69"/>
                    <a:pt x="2854" y="46"/>
                    <a:pt x="2785" y="23"/>
                  </a:cubicBezTo>
                  <a:cubicBezTo>
                    <a:pt x="2603" y="0"/>
                    <a:pt x="2420" y="0"/>
                    <a:pt x="2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43"/>
            <p:cNvSpPr/>
            <p:nvPr/>
          </p:nvSpPr>
          <p:spPr>
            <a:xfrm>
              <a:off x="1123725" y="1631400"/>
              <a:ext cx="20000" cy="17225"/>
            </a:xfrm>
            <a:custGeom>
              <a:avLst/>
              <a:gdLst/>
              <a:ahLst/>
              <a:cxnLst/>
              <a:rect l="l" t="t" r="r" b="b"/>
              <a:pathLst>
                <a:path w="800" h="689" extrusionOk="0">
                  <a:moveTo>
                    <a:pt x="63" y="0"/>
                  </a:moveTo>
                  <a:cubicBezTo>
                    <a:pt x="40" y="0"/>
                    <a:pt x="24" y="8"/>
                    <a:pt x="24" y="50"/>
                  </a:cubicBezTo>
                  <a:cubicBezTo>
                    <a:pt x="1" y="118"/>
                    <a:pt x="24" y="187"/>
                    <a:pt x="24" y="255"/>
                  </a:cubicBezTo>
                  <a:cubicBezTo>
                    <a:pt x="24" y="392"/>
                    <a:pt x="47" y="529"/>
                    <a:pt x="47" y="689"/>
                  </a:cubicBezTo>
                  <a:cubicBezTo>
                    <a:pt x="298" y="666"/>
                    <a:pt x="549" y="666"/>
                    <a:pt x="800" y="666"/>
                  </a:cubicBezTo>
                  <a:cubicBezTo>
                    <a:pt x="777" y="529"/>
                    <a:pt x="777" y="392"/>
                    <a:pt x="777" y="255"/>
                  </a:cubicBezTo>
                  <a:cubicBezTo>
                    <a:pt x="777" y="232"/>
                    <a:pt x="754" y="187"/>
                    <a:pt x="754" y="141"/>
                  </a:cubicBezTo>
                  <a:cubicBezTo>
                    <a:pt x="754" y="118"/>
                    <a:pt x="777" y="72"/>
                    <a:pt x="754" y="50"/>
                  </a:cubicBezTo>
                  <a:lnTo>
                    <a:pt x="594" y="50"/>
                  </a:lnTo>
                  <a:cubicBezTo>
                    <a:pt x="435" y="27"/>
                    <a:pt x="275" y="4"/>
                    <a:pt x="115" y="4"/>
                  </a:cubicBezTo>
                  <a:cubicBezTo>
                    <a:pt x="97" y="4"/>
                    <a:pt x="78" y="0"/>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43"/>
            <p:cNvSpPr/>
            <p:nvPr/>
          </p:nvSpPr>
          <p:spPr>
            <a:xfrm>
              <a:off x="1073525" y="1657125"/>
              <a:ext cx="129550" cy="335025"/>
            </a:xfrm>
            <a:custGeom>
              <a:avLst/>
              <a:gdLst/>
              <a:ahLst/>
              <a:cxnLst/>
              <a:rect l="l" t="t" r="r" b="b"/>
              <a:pathLst>
                <a:path w="5182" h="13401" extrusionOk="0">
                  <a:moveTo>
                    <a:pt x="2912" y="0"/>
                  </a:moveTo>
                  <a:cubicBezTo>
                    <a:pt x="2813" y="0"/>
                    <a:pt x="2716" y="2"/>
                    <a:pt x="2625" y="2"/>
                  </a:cubicBezTo>
                  <a:lnTo>
                    <a:pt x="2077" y="2"/>
                  </a:lnTo>
                  <a:cubicBezTo>
                    <a:pt x="1918" y="25"/>
                    <a:pt x="1712" y="25"/>
                    <a:pt x="1530" y="48"/>
                  </a:cubicBezTo>
                  <a:cubicBezTo>
                    <a:pt x="1484" y="71"/>
                    <a:pt x="1507" y="162"/>
                    <a:pt x="1552" y="162"/>
                  </a:cubicBezTo>
                  <a:cubicBezTo>
                    <a:pt x="1735" y="162"/>
                    <a:pt x="1918" y="139"/>
                    <a:pt x="2077" y="139"/>
                  </a:cubicBezTo>
                  <a:lnTo>
                    <a:pt x="2602" y="139"/>
                  </a:lnTo>
                  <a:cubicBezTo>
                    <a:pt x="2762" y="139"/>
                    <a:pt x="2945" y="116"/>
                    <a:pt x="3127" y="116"/>
                  </a:cubicBezTo>
                  <a:cubicBezTo>
                    <a:pt x="3287" y="116"/>
                    <a:pt x="3447" y="139"/>
                    <a:pt x="3607" y="185"/>
                  </a:cubicBezTo>
                  <a:cubicBezTo>
                    <a:pt x="3614" y="187"/>
                    <a:pt x="3621" y="188"/>
                    <a:pt x="3627" y="188"/>
                  </a:cubicBezTo>
                  <a:cubicBezTo>
                    <a:pt x="3675" y="188"/>
                    <a:pt x="3670" y="114"/>
                    <a:pt x="3629" y="93"/>
                  </a:cubicBezTo>
                  <a:cubicBezTo>
                    <a:pt x="3418" y="12"/>
                    <a:pt x="3159" y="0"/>
                    <a:pt x="2912" y="0"/>
                  </a:cubicBezTo>
                  <a:close/>
                  <a:moveTo>
                    <a:pt x="1256" y="71"/>
                  </a:moveTo>
                  <a:cubicBezTo>
                    <a:pt x="1233" y="71"/>
                    <a:pt x="1233" y="93"/>
                    <a:pt x="1233" y="93"/>
                  </a:cubicBezTo>
                  <a:lnTo>
                    <a:pt x="1210" y="93"/>
                  </a:lnTo>
                  <a:cubicBezTo>
                    <a:pt x="1210" y="116"/>
                    <a:pt x="1187" y="116"/>
                    <a:pt x="1187" y="139"/>
                  </a:cubicBezTo>
                  <a:cubicBezTo>
                    <a:pt x="1187" y="139"/>
                    <a:pt x="1187" y="162"/>
                    <a:pt x="1187" y="162"/>
                  </a:cubicBezTo>
                  <a:cubicBezTo>
                    <a:pt x="1187" y="185"/>
                    <a:pt x="1210" y="185"/>
                    <a:pt x="1210" y="185"/>
                  </a:cubicBezTo>
                  <a:cubicBezTo>
                    <a:pt x="1210" y="207"/>
                    <a:pt x="1210" y="207"/>
                    <a:pt x="1233" y="207"/>
                  </a:cubicBezTo>
                  <a:lnTo>
                    <a:pt x="1301" y="207"/>
                  </a:lnTo>
                  <a:cubicBezTo>
                    <a:pt x="1301" y="207"/>
                    <a:pt x="1301" y="185"/>
                    <a:pt x="1301" y="185"/>
                  </a:cubicBezTo>
                  <a:cubicBezTo>
                    <a:pt x="1301" y="185"/>
                    <a:pt x="1324" y="162"/>
                    <a:pt x="1324" y="162"/>
                  </a:cubicBezTo>
                  <a:cubicBezTo>
                    <a:pt x="1324" y="162"/>
                    <a:pt x="1324" y="139"/>
                    <a:pt x="1324" y="139"/>
                  </a:cubicBezTo>
                  <a:cubicBezTo>
                    <a:pt x="1324" y="116"/>
                    <a:pt x="1301" y="116"/>
                    <a:pt x="1301" y="93"/>
                  </a:cubicBezTo>
                  <a:lnTo>
                    <a:pt x="1278" y="93"/>
                  </a:lnTo>
                  <a:cubicBezTo>
                    <a:pt x="1278" y="93"/>
                    <a:pt x="1256" y="71"/>
                    <a:pt x="1256" y="71"/>
                  </a:cubicBezTo>
                  <a:close/>
                  <a:moveTo>
                    <a:pt x="788" y="2062"/>
                  </a:moveTo>
                  <a:cubicBezTo>
                    <a:pt x="771" y="2062"/>
                    <a:pt x="753" y="2068"/>
                    <a:pt x="753" y="2079"/>
                  </a:cubicBezTo>
                  <a:cubicBezTo>
                    <a:pt x="776" y="3403"/>
                    <a:pt x="799" y="4727"/>
                    <a:pt x="845" y="6028"/>
                  </a:cubicBezTo>
                  <a:cubicBezTo>
                    <a:pt x="845" y="6062"/>
                    <a:pt x="862" y="6079"/>
                    <a:pt x="879" y="6079"/>
                  </a:cubicBezTo>
                  <a:cubicBezTo>
                    <a:pt x="896" y="6079"/>
                    <a:pt x="913" y="6062"/>
                    <a:pt x="913" y="6028"/>
                  </a:cubicBezTo>
                  <a:cubicBezTo>
                    <a:pt x="890" y="4727"/>
                    <a:pt x="868" y="3403"/>
                    <a:pt x="822" y="2079"/>
                  </a:cubicBezTo>
                  <a:cubicBezTo>
                    <a:pt x="822" y="2068"/>
                    <a:pt x="805" y="2062"/>
                    <a:pt x="788" y="2062"/>
                  </a:cubicBezTo>
                  <a:close/>
                  <a:moveTo>
                    <a:pt x="4853" y="1531"/>
                  </a:moveTo>
                  <a:cubicBezTo>
                    <a:pt x="4822" y="1531"/>
                    <a:pt x="4794" y="1554"/>
                    <a:pt x="4794" y="1600"/>
                  </a:cubicBezTo>
                  <a:cubicBezTo>
                    <a:pt x="4839" y="2399"/>
                    <a:pt x="4885" y="3198"/>
                    <a:pt x="4931" y="3996"/>
                  </a:cubicBezTo>
                  <a:cubicBezTo>
                    <a:pt x="4931" y="4407"/>
                    <a:pt x="4953" y="4795"/>
                    <a:pt x="4976" y="5206"/>
                  </a:cubicBezTo>
                  <a:cubicBezTo>
                    <a:pt x="4976" y="5594"/>
                    <a:pt x="4999" y="6005"/>
                    <a:pt x="5022" y="6393"/>
                  </a:cubicBezTo>
                  <a:cubicBezTo>
                    <a:pt x="5022" y="6439"/>
                    <a:pt x="5050" y="6462"/>
                    <a:pt x="5079" y="6462"/>
                  </a:cubicBezTo>
                  <a:cubicBezTo>
                    <a:pt x="5107" y="6462"/>
                    <a:pt x="5136" y="6439"/>
                    <a:pt x="5136" y="6393"/>
                  </a:cubicBezTo>
                  <a:cubicBezTo>
                    <a:pt x="5159" y="6005"/>
                    <a:pt x="5182" y="5594"/>
                    <a:pt x="5182" y="5183"/>
                  </a:cubicBezTo>
                  <a:cubicBezTo>
                    <a:pt x="5159" y="4795"/>
                    <a:pt x="5159" y="4385"/>
                    <a:pt x="5136" y="3996"/>
                  </a:cubicBezTo>
                  <a:cubicBezTo>
                    <a:pt x="5113" y="3198"/>
                    <a:pt x="5022" y="2399"/>
                    <a:pt x="4931" y="1600"/>
                  </a:cubicBezTo>
                  <a:cubicBezTo>
                    <a:pt x="4919" y="1554"/>
                    <a:pt x="4885" y="1531"/>
                    <a:pt x="4853" y="1531"/>
                  </a:cubicBezTo>
                  <a:close/>
                  <a:moveTo>
                    <a:pt x="913" y="6736"/>
                  </a:moveTo>
                  <a:cubicBezTo>
                    <a:pt x="890" y="6736"/>
                    <a:pt x="868" y="6758"/>
                    <a:pt x="868" y="6781"/>
                  </a:cubicBezTo>
                  <a:cubicBezTo>
                    <a:pt x="868" y="6918"/>
                    <a:pt x="868" y="7032"/>
                    <a:pt x="868" y="7146"/>
                  </a:cubicBezTo>
                  <a:cubicBezTo>
                    <a:pt x="868" y="7192"/>
                    <a:pt x="890" y="7215"/>
                    <a:pt x="913" y="7215"/>
                  </a:cubicBezTo>
                  <a:cubicBezTo>
                    <a:pt x="936" y="7215"/>
                    <a:pt x="959" y="7192"/>
                    <a:pt x="959" y="7146"/>
                  </a:cubicBezTo>
                  <a:cubicBezTo>
                    <a:pt x="982" y="7032"/>
                    <a:pt x="982" y="6918"/>
                    <a:pt x="982" y="6781"/>
                  </a:cubicBezTo>
                  <a:cubicBezTo>
                    <a:pt x="982" y="6758"/>
                    <a:pt x="936" y="6736"/>
                    <a:pt x="913" y="6736"/>
                  </a:cubicBezTo>
                  <a:close/>
                  <a:moveTo>
                    <a:pt x="69" y="1708"/>
                  </a:moveTo>
                  <a:cubicBezTo>
                    <a:pt x="46" y="1708"/>
                    <a:pt x="23" y="1725"/>
                    <a:pt x="23" y="1760"/>
                  </a:cubicBezTo>
                  <a:cubicBezTo>
                    <a:pt x="23" y="2170"/>
                    <a:pt x="0" y="2581"/>
                    <a:pt x="0" y="3015"/>
                  </a:cubicBezTo>
                  <a:cubicBezTo>
                    <a:pt x="0" y="3745"/>
                    <a:pt x="0" y="4476"/>
                    <a:pt x="23" y="5206"/>
                  </a:cubicBezTo>
                  <a:cubicBezTo>
                    <a:pt x="23" y="5937"/>
                    <a:pt x="92" y="6690"/>
                    <a:pt x="137" y="7420"/>
                  </a:cubicBezTo>
                  <a:cubicBezTo>
                    <a:pt x="137" y="7455"/>
                    <a:pt x="160" y="7472"/>
                    <a:pt x="183" y="7472"/>
                  </a:cubicBezTo>
                  <a:cubicBezTo>
                    <a:pt x="206" y="7472"/>
                    <a:pt x="229" y="7455"/>
                    <a:pt x="229" y="7420"/>
                  </a:cubicBezTo>
                  <a:cubicBezTo>
                    <a:pt x="229" y="6987"/>
                    <a:pt x="206" y="6576"/>
                    <a:pt x="206" y="6165"/>
                  </a:cubicBezTo>
                  <a:cubicBezTo>
                    <a:pt x="183" y="4681"/>
                    <a:pt x="114" y="3220"/>
                    <a:pt x="114" y="1760"/>
                  </a:cubicBezTo>
                  <a:cubicBezTo>
                    <a:pt x="114" y="1725"/>
                    <a:pt x="92" y="1708"/>
                    <a:pt x="69" y="1708"/>
                  </a:cubicBezTo>
                  <a:close/>
                  <a:moveTo>
                    <a:pt x="5045" y="7169"/>
                  </a:moveTo>
                  <a:cubicBezTo>
                    <a:pt x="4999" y="7169"/>
                    <a:pt x="4976" y="7192"/>
                    <a:pt x="4976" y="7238"/>
                  </a:cubicBezTo>
                  <a:cubicBezTo>
                    <a:pt x="4976" y="7352"/>
                    <a:pt x="4976" y="7466"/>
                    <a:pt x="4999" y="7580"/>
                  </a:cubicBezTo>
                  <a:cubicBezTo>
                    <a:pt x="4999" y="7603"/>
                    <a:pt x="5022" y="7626"/>
                    <a:pt x="5045" y="7626"/>
                  </a:cubicBezTo>
                  <a:cubicBezTo>
                    <a:pt x="5090" y="7626"/>
                    <a:pt x="5113" y="7603"/>
                    <a:pt x="5113" y="7580"/>
                  </a:cubicBezTo>
                  <a:cubicBezTo>
                    <a:pt x="5113" y="7466"/>
                    <a:pt x="5113" y="7352"/>
                    <a:pt x="5113" y="7238"/>
                  </a:cubicBezTo>
                  <a:cubicBezTo>
                    <a:pt x="5113" y="7192"/>
                    <a:pt x="5067" y="7169"/>
                    <a:pt x="5045" y="7169"/>
                  </a:cubicBezTo>
                  <a:close/>
                  <a:moveTo>
                    <a:pt x="3673" y="1117"/>
                  </a:moveTo>
                  <a:cubicBezTo>
                    <a:pt x="3656" y="1117"/>
                    <a:pt x="3639" y="1130"/>
                    <a:pt x="3652" y="1143"/>
                  </a:cubicBezTo>
                  <a:cubicBezTo>
                    <a:pt x="3698" y="1623"/>
                    <a:pt x="3744" y="2102"/>
                    <a:pt x="3766" y="2581"/>
                  </a:cubicBezTo>
                  <a:cubicBezTo>
                    <a:pt x="3812" y="3426"/>
                    <a:pt x="3812" y="4270"/>
                    <a:pt x="3858" y="5115"/>
                  </a:cubicBezTo>
                  <a:cubicBezTo>
                    <a:pt x="3903" y="5959"/>
                    <a:pt x="3881" y="6804"/>
                    <a:pt x="3858" y="7649"/>
                  </a:cubicBezTo>
                  <a:cubicBezTo>
                    <a:pt x="3858" y="7671"/>
                    <a:pt x="3875" y="7683"/>
                    <a:pt x="3892" y="7683"/>
                  </a:cubicBezTo>
                  <a:cubicBezTo>
                    <a:pt x="3909" y="7683"/>
                    <a:pt x="3926" y="7671"/>
                    <a:pt x="3926" y="7649"/>
                  </a:cubicBezTo>
                  <a:cubicBezTo>
                    <a:pt x="3995" y="7169"/>
                    <a:pt x="4018" y="6690"/>
                    <a:pt x="4018" y="6211"/>
                  </a:cubicBezTo>
                  <a:cubicBezTo>
                    <a:pt x="4063" y="5366"/>
                    <a:pt x="4086" y="4521"/>
                    <a:pt x="4018" y="3654"/>
                  </a:cubicBezTo>
                  <a:cubicBezTo>
                    <a:pt x="3949" y="2810"/>
                    <a:pt x="3835" y="1965"/>
                    <a:pt x="3698" y="1143"/>
                  </a:cubicBezTo>
                  <a:cubicBezTo>
                    <a:pt x="3698" y="1124"/>
                    <a:pt x="3686" y="1117"/>
                    <a:pt x="3673" y="1117"/>
                  </a:cubicBezTo>
                  <a:close/>
                  <a:moveTo>
                    <a:pt x="1609" y="1001"/>
                  </a:moveTo>
                  <a:cubicBezTo>
                    <a:pt x="1592" y="1001"/>
                    <a:pt x="1575" y="1018"/>
                    <a:pt x="1575" y="1052"/>
                  </a:cubicBezTo>
                  <a:cubicBezTo>
                    <a:pt x="1552" y="1531"/>
                    <a:pt x="1552" y="2034"/>
                    <a:pt x="1552" y="2513"/>
                  </a:cubicBezTo>
                  <a:cubicBezTo>
                    <a:pt x="1552" y="3380"/>
                    <a:pt x="1552" y="4225"/>
                    <a:pt x="1598" y="5092"/>
                  </a:cubicBezTo>
                  <a:cubicBezTo>
                    <a:pt x="1644" y="5959"/>
                    <a:pt x="1689" y="6827"/>
                    <a:pt x="1803" y="7671"/>
                  </a:cubicBezTo>
                  <a:cubicBezTo>
                    <a:pt x="1815" y="7728"/>
                    <a:pt x="1861" y="7757"/>
                    <a:pt x="1903" y="7757"/>
                  </a:cubicBezTo>
                  <a:cubicBezTo>
                    <a:pt x="1946" y="7757"/>
                    <a:pt x="1986" y="7728"/>
                    <a:pt x="1986" y="7671"/>
                  </a:cubicBezTo>
                  <a:cubicBezTo>
                    <a:pt x="1963" y="7192"/>
                    <a:pt x="1918" y="6713"/>
                    <a:pt x="1872" y="6211"/>
                  </a:cubicBezTo>
                  <a:cubicBezTo>
                    <a:pt x="1781" y="4499"/>
                    <a:pt x="1689" y="2764"/>
                    <a:pt x="1644" y="1052"/>
                  </a:cubicBezTo>
                  <a:cubicBezTo>
                    <a:pt x="1644" y="1018"/>
                    <a:pt x="1627" y="1001"/>
                    <a:pt x="1609" y="1001"/>
                  </a:cubicBezTo>
                  <a:close/>
                  <a:moveTo>
                    <a:pt x="936" y="7854"/>
                  </a:moveTo>
                  <a:cubicBezTo>
                    <a:pt x="913" y="7854"/>
                    <a:pt x="890" y="7877"/>
                    <a:pt x="890" y="7922"/>
                  </a:cubicBezTo>
                  <a:lnTo>
                    <a:pt x="890" y="8219"/>
                  </a:lnTo>
                  <a:cubicBezTo>
                    <a:pt x="890" y="8265"/>
                    <a:pt x="913" y="8265"/>
                    <a:pt x="936" y="8288"/>
                  </a:cubicBezTo>
                  <a:cubicBezTo>
                    <a:pt x="959" y="8288"/>
                    <a:pt x="982" y="8242"/>
                    <a:pt x="982" y="8219"/>
                  </a:cubicBezTo>
                  <a:lnTo>
                    <a:pt x="1005" y="7922"/>
                  </a:lnTo>
                  <a:cubicBezTo>
                    <a:pt x="1005" y="7877"/>
                    <a:pt x="959" y="7854"/>
                    <a:pt x="936" y="7854"/>
                  </a:cubicBezTo>
                  <a:close/>
                  <a:moveTo>
                    <a:pt x="5022" y="8151"/>
                  </a:moveTo>
                  <a:cubicBezTo>
                    <a:pt x="4999" y="8151"/>
                    <a:pt x="4976" y="8174"/>
                    <a:pt x="4976" y="8196"/>
                  </a:cubicBezTo>
                  <a:cubicBezTo>
                    <a:pt x="4976" y="8265"/>
                    <a:pt x="4976" y="8333"/>
                    <a:pt x="4976" y="8402"/>
                  </a:cubicBezTo>
                  <a:cubicBezTo>
                    <a:pt x="4976" y="8425"/>
                    <a:pt x="4999" y="8447"/>
                    <a:pt x="5022" y="8447"/>
                  </a:cubicBezTo>
                  <a:cubicBezTo>
                    <a:pt x="5045" y="8447"/>
                    <a:pt x="5067" y="8425"/>
                    <a:pt x="5067" y="8402"/>
                  </a:cubicBezTo>
                  <a:cubicBezTo>
                    <a:pt x="5067" y="8333"/>
                    <a:pt x="5067" y="8265"/>
                    <a:pt x="5067" y="8196"/>
                  </a:cubicBezTo>
                  <a:cubicBezTo>
                    <a:pt x="5067" y="8174"/>
                    <a:pt x="5045" y="8151"/>
                    <a:pt x="5022" y="8151"/>
                  </a:cubicBezTo>
                  <a:close/>
                  <a:moveTo>
                    <a:pt x="3949" y="8174"/>
                  </a:moveTo>
                  <a:cubicBezTo>
                    <a:pt x="3903" y="8174"/>
                    <a:pt x="3881" y="8196"/>
                    <a:pt x="3881" y="8219"/>
                  </a:cubicBezTo>
                  <a:cubicBezTo>
                    <a:pt x="3881" y="8333"/>
                    <a:pt x="3858" y="8447"/>
                    <a:pt x="3858" y="8562"/>
                  </a:cubicBezTo>
                  <a:cubicBezTo>
                    <a:pt x="3858" y="8607"/>
                    <a:pt x="3881" y="8630"/>
                    <a:pt x="3926" y="8630"/>
                  </a:cubicBezTo>
                  <a:cubicBezTo>
                    <a:pt x="3949" y="8630"/>
                    <a:pt x="3972" y="8584"/>
                    <a:pt x="3972" y="8562"/>
                  </a:cubicBezTo>
                  <a:cubicBezTo>
                    <a:pt x="3995" y="8447"/>
                    <a:pt x="3995" y="8333"/>
                    <a:pt x="3995" y="8219"/>
                  </a:cubicBezTo>
                  <a:cubicBezTo>
                    <a:pt x="3995" y="8196"/>
                    <a:pt x="3972" y="8174"/>
                    <a:pt x="3949" y="8174"/>
                  </a:cubicBezTo>
                  <a:close/>
                  <a:moveTo>
                    <a:pt x="1918" y="8356"/>
                  </a:moveTo>
                  <a:cubicBezTo>
                    <a:pt x="1872" y="8356"/>
                    <a:pt x="1849" y="8402"/>
                    <a:pt x="1849" y="8447"/>
                  </a:cubicBezTo>
                  <a:cubicBezTo>
                    <a:pt x="1826" y="8607"/>
                    <a:pt x="1826" y="8767"/>
                    <a:pt x="1849" y="8927"/>
                  </a:cubicBezTo>
                  <a:cubicBezTo>
                    <a:pt x="1849" y="8972"/>
                    <a:pt x="1883" y="8995"/>
                    <a:pt x="1918" y="8995"/>
                  </a:cubicBezTo>
                  <a:cubicBezTo>
                    <a:pt x="1952" y="8995"/>
                    <a:pt x="1986" y="8972"/>
                    <a:pt x="1986" y="8927"/>
                  </a:cubicBezTo>
                  <a:cubicBezTo>
                    <a:pt x="1986" y="8767"/>
                    <a:pt x="1986" y="8607"/>
                    <a:pt x="1986" y="8447"/>
                  </a:cubicBezTo>
                  <a:cubicBezTo>
                    <a:pt x="1986" y="8402"/>
                    <a:pt x="1940" y="8356"/>
                    <a:pt x="1918" y="8356"/>
                  </a:cubicBezTo>
                  <a:close/>
                  <a:moveTo>
                    <a:pt x="4999" y="8927"/>
                  </a:moveTo>
                  <a:cubicBezTo>
                    <a:pt x="4976" y="8927"/>
                    <a:pt x="4976" y="8927"/>
                    <a:pt x="4976" y="8950"/>
                  </a:cubicBezTo>
                  <a:cubicBezTo>
                    <a:pt x="4976" y="8950"/>
                    <a:pt x="4953" y="8950"/>
                    <a:pt x="4953" y="8972"/>
                  </a:cubicBezTo>
                  <a:cubicBezTo>
                    <a:pt x="4953" y="8972"/>
                    <a:pt x="4953" y="8972"/>
                    <a:pt x="4953" y="8995"/>
                  </a:cubicBezTo>
                  <a:lnTo>
                    <a:pt x="4953" y="9018"/>
                  </a:lnTo>
                  <a:cubicBezTo>
                    <a:pt x="4953" y="9018"/>
                    <a:pt x="4953" y="9041"/>
                    <a:pt x="4976" y="9041"/>
                  </a:cubicBezTo>
                  <a:cubicBezTo>
                    <a:pt x="4976" y="9041"/>
                    <a:pt x="4976" y="9041"/>
                    <a:pt x="4976" y="9064"/>
                  </a:cubicBezTo>
                  <a:lnTo>
                    <a:pt x="5067" y="9064"/>
                  </a:lnTo>
                  <a:cubicBezTo>
                    <a:pt x="5067" y="9041"/>
                    <a:pt x="5067" y="9041"/>
                    <a:pt x="5067" y="9041"/>
                  </a:cubicBezTo>
                  <a:cubicBezTo>
                    <a:pt x="5067" y="9018"/>
                    <a:pt x="5067" y="9018"/>
                    <a:pt x="5067" y="9018"/>
                  </a:cubicBezTo>
                  <a:lnTo>
                    <a:pt x="5067" y="8995"/>
                  </a:lnTo>
                  <a:cubicBezTo>
                    <a:pt x="5067" y="8972"/>
                    <a:pt x="5067" y="8972"/>
                    <a:pt x="5067" y="8950"/>
                  </a:cubicBezTo>
                  <a:cubicBezTo>
                    <a:pt x="5045" y="8927"/>
                    <a:pt x="5045" y="8927"/>
                    <a:pt x="5022" y="8927"/>
                  </a:cubicBezTo>
                  <a:close/>
                  <a:moveTo>
                    <a:pt x="2776" y="1269"/>
                  </a:moveTo>
                  <a:cubicBezTo>
                    <a:pt x="2762" y="1269"/>
                    <a:pt x="2751" y="1280"/>
                    <a:pt x="2762" y="1303"/>
                  </a:cubicBezTo>
                  <a:cubicBezTo>
                    <a:pt x="2785" y="1874"/>
                    <a:pt x="2831" y="2444"/>
                    <a:pt x="2853" y="3015"/>
                  </a:cubicBezTo>
                  <a:cubicBezTo>
                    <a:pt x="2899" y="4019"/>
                    <a:pt x="2922" y="5024"/>
                    <a:pt x="2945" y="6028"/>
                  </a:cubicBezTo>
                  <a:cubicBezTo>
                    <a:pt x="2945" y="6530"/>
                    <a:pt x="2968" y="7032"/>
                    <a:pt x="3013" y="7557"/>
                  </a:cubicBezTo>
                  <a:cubicBezTo>
                    <a:pt x="3036" y="8059"/>
                    <a:pt x="3036" y="8562"/>
                    <a:pt x="3059" y="9064"/>
                  </a:cubicBezTo>
                  <a:cubicBezTo>
                    <a:pt x="3059" y="9098"/>
                    <a:pt x="3082" y="9115"/>
                    <a:pt x="3104" y="9115"/>
                  </a:cubicBezTo>
                  <a:cubicBezTo>
                    <a:pt x="3127" y="9115"/>
                    <a:pt x="3150" y="9098"/>
                    <a:pt x="3150" y="9064"/>
                  </a:cubicBezTo>
                  <a:cubicBezTo>
                    <a:pt x="3173" y="8493"/>
                    <a:pt x="3173" y="7922"/>
                    <a:pt x="3196" y="7352"/>
                  </a:cubicBezTo>
                  <a:cubicBezTo>
                    <a:pt x="3219" y="6347"/>
                    <a:pt x="3150" y="5343"/>
                    <a:pt x="3082" y="4316"/>
                  </a:cubicBezTo>
                  <a:cubicBezTo>
                    <a:pt x="3036" y="3814"/>
                    <a:pt x="2968" y="3312"/>
                    <a:pt x="2945" y="2810"/>
                  </a:cubicBezTo>
                  <a:cubicBezTo>
                    <a:pt x="2899" y="2307"/>
                    <a:pt x="2876" y="1805"/>
                    <a:pt x="2808" y="1303"/>
                  </a:cubicBezTo>
                  <a:cubicBezTo>
                    <a:pt x="2808" y="1280"/>
                    <a:pt x="2791" y="1269"/>
                    <a:pt x="2776" y="1269"/>
                  </a:cubicBezTo>
                  <a:close/>
                  <a:moveTo>
                    <a:pt x="1895" y="9383"/>
                  </a:moveTo>
                  <a:cubicBezTo>
                    <a:pt x="1872" y="9383"/>
                    <a:pt x="1849" y="9406"/>
                    <a:pt x="1849" y="9406"/>
                  </a:cubicBezTo>
                  <a:cubicBezTo>
                    <a:pt x="1826" y="9429"/>
                    <a:pt x="1826" y="9452"/>
                    <a:pt x="1826" y="9475"/>
                  </a:cubicBezTo>
                  <a:cubicBezTo>
                    <a:pt x="1849" y="9543"/>
                    <a:pt x="1849" y="9612"/>
                    <a:pt x="1872" y="9680"/>
                  </a:cubicBezTo>
                  <a:cubicBezTo>
                    <a:pt x="1872" y="9726"/>
                    <a:pt x="1918" y="9726"/>
                    <a:pt x="1940" y="9726"/>
                  </a:cubicBezTo>
                  <a:cubicBezTo>
                    <a:pt x="1963" y="9726"/>
                    <a:pt x="1986" y="9726"/>
                    <a:pt x="1986" y="9703"/>
                  </a:cubicBezTo>
                  <a:cubicBezTo>
                    <a:pt x="1986" y="9703"/>
                    <a:pt x="2009" y="9680"/>
                    <a:pt x="2009" y="9657"/>
                  </a:cubicBezTo>
                  <a:cubicBezTo>
                    <a:pt x="2009" y="9589"/>
                    <a:pt x="1986" y="9520"/>
                    <a:pt x="1986" y="9452"/>
                  </a:cubicBezTo>
                  <a:cubicBezTo>
                    <a:pt x="1986" y="9429"/>
                    <a:pt x="1963" y="9406"/>
                    <a:pt x="1963" y="9406"/>
                  </a:cubicBezTo>
                  <a:cubicBezTo>
                    <a:pt x="1940" y="9383"/>
                    <a:pt x="1918" y="9383"/>
                    <a:pt x="1895" y="9383"/>
                  </a:cubicBezTo>
                  <a:close/>
                  <a:moveTo>
                    <a:pt x="3059" y="9794"/>
                  </a:moveTo>
                  <a:cubicBezTo>
                    <a:pt x="3013" y="9794"/>
                    <a:pt x="2990" y="9840"/>
                    <a:pt x="2990" y="9863"/>
                  </a:cubicBezTo>
                  <a:cubicBezTo>
                    <a:pt x="2990" y="9977"/>
                    <a:pt x="2968" y="10068"/>
                    <a:pt x="2968" y="10159"/>
                  </a:cubicBezTo>
                  <a:cubicBezTo>
                    <a:pt x="2968" y="10205"/>
                    <a:pt x="2990" y="10228"/>
                    <a:pt x="3036" y="10228"/>
                  </a:cubicBezTo>
                  <a:cubicBezTo>
                    <a:pt x="3036" y="10228"/>
                    <a:pt x="3059" y="10205"/>
                    <a:pt x="3082" y="10205"/>
                  </a:cubicBezTo>
                  <a:cubicBezTo>
                    <a:pt x="3082" y="10182"/>
                    <a:pt x="3082" y="10182"/>
                    <a:pt x="3082" y="10159"/>
                  </a:cubicBezTo>
                  <a:cubicBezTo>
                    <a:pt x="3104" y="10068"/>
                    <a:pt x="3104" y="9977"/>
                    <a:pt x="3127" y="9863"/>
                  </a:cubicBezTo>
                  <a:cubicBezTo>
                    <a:pt x="3127" y="9840"/>
                    <a:pt x="3082" y="9817"/>
                    <a:pt x="3059" y="9794"/>
                  </a:cubicBezTo>
                  <a:close/>
                  <a:moveTo>
                    <a:pt x="1484" y="11963"/>
                  </a:moveTo>
                  <a:cubicBezTo>
                    <a:pt x="1461" y="11963"/>
                    <a:pt x="1461" y="12008"/>
                    <a:pt x="1484" y="12008"/>
                  </a:cubicBezTo>
                  <a:cubicBezTo>
                    <a:pt x="1484" y="12008"/>
                    <a:pt x="1484" y="11963"/>
                    <a:pt x="1484" y="11963"/>
                  </a:cubicBezTo>
                  <a:close/>
                  <a:moveTo>
                    <a:pt x="4173" y="11707"/>
                  </a:moveTo>
                  <a:cubicBezTo>
                    <a:pt x="4167" y="11707"/>
                    <a:pt x="4161" y="11708"/>
                    <a:pt x="4154" y="11711"/>
                  </a:cubicBezTo>
                  <a:cubicBezTo>
                    <a:pt x="3812" y="11917"/>
                    <a:pt x="3424" y="11985"/>
                    <a:pt x="3036" y="12008"/>
                  </a:cubicBezTo>
                  <a:cubicBezTo>
                    <a:pt x="2899" y="12016"/>
                    <a:pt x="2760" y="12018"/>
                    <a:pt x="2618" y="12018"/>
                  </a:cubicBezTo>
                  <a:cubicBezTo>
                    <a:pt x="2336" y="12018"/>
                    <a:pt x="2047" y="12008"/>
                    <a:pt x="1758" y="12008"/>
                  </a:cubicBezTo>
                  <a:cubicBezTo>
                    <a:pt x="1712" y="12008"/>
                    <a:pt x="1712" y="12054"/>
                    <a:pt x="1758" y="12077"/>
                  </a:cubicBezTo>
                  <a:cubicBezTo>
                    <a:pt x="2131" y="12118"/>
                    <a:pt x="2528" y="12178"/>
                    <a:pt x="2916" y="12178"/>
                  </a:cubicBezTo>
                  <a:cubicBezTo>
                    <a:pt x="3383" y="12178"/>
                    <a:pt x="3837" y="12091"/>
                    <a:pt x="4223" y="11780"/>
                  </a:cubicBezTo>
                  <a:cubicBezTo>
                    <a:pt x="4243" y="11760"/>
                    <a:pt x="4212" y="11707"/>
                    <a:pt x="4173" y="11707"/>
                  </a:cubicBezTo>
                  <a:close/>
                  <a:moveTo>
                    <a:pt x="1666" y="13218"/>
                  </a:moveTo>
                  <a:cubicBezTo>
                    <a:pt x="1644" y="13218"/>
                    <a:pt x="1644" y="13241"/>
                    <a:pt x="1621" y="13241"/>
                  </a:cubicBezTo>
                  <a:cubicBezTo>
                    <a:pt x="1621" y="13264"/>
                    <a:pt x="1598" y="13264"/>
                    <a:pt x="1598" y="13264"/>
                  </a:cubicBezTo>
                  <a:cubicBezTo>
                    <a:pt x="1598" y="13286"/>
                    <a:pt x="1598" y="13286"/>
                    <a:pt x="1598" y="13309"/>
                  </a:cubicBezTo>
                  <a:cubicBezTo>
                    <a:pt x="1598" y="13309"/>
                    <a:pt x="1598" y="13332"/>
                    <a:pt x="1621" y="13332"/>
                  </a:cubicBezTo>
                  <a:cubicBezTo>
                    <a:pt x="1621" y="13332"/>
                    <a:pt x="1621" y="13332"/>
                    <a:pt x="1621" y="13355"/>
                  </a:cubicBezTo>
                  <a:lnTo>
                    <a:pt x="1689" y="13355"/>
                  </a:lnTo>
                  <a:cubicBezTo>
                    <a:pt x="1689" y="13355"/>
                    <a:pt x="1689" y="13355"/>
                    <a:pt x="1689" y="13332"/>
                  </a:cubicBezTo>
                  <a:lnTo>
                    <a:pt x="1712" y="13332"/>
                  </a:lnTo>
                  <a:lnTo>
                    <a:pt x="1712" y="13309"/>
                  </a:lnTo>
                  <a:cubicBezTo>
                    <a:pt x="1712" y="13286"/>
                    <a:pt x="1712" y="13286"/>
                    <a:pt x="1712" y="13264"/>
                  </a:cubicBezTo>
                  <a:cubicBezTo>
                    <a:pt x="1712" y="13264"/>
                    <a:pt x="1712" y="13264"/>
                    <a:pt x="1689" y="13241"/>
                  </a:cubicBezTo>
                  <a:cubicBezTo>
                    <a:pt x="1666" y="13241"/>
                    <a:pt x="1666" y="13218"/>
                    <a:pt x="1666" y="13218"/>
                  </a:cubicBezTo>
                  <a:close/>
                  <a:moveTo>
                    <a:pt x="3743" y="12892"/>
                  </a:moveTo>
                  <a:cubicBezTo>
                    <a:pt x="3728" y="12892"/>
                    <a:pt x="3712" y="12900"/>
                    <a:pt x="3698" y="12921"/>
                  </a:cubicBezTo>
                  <a:cubicBezTo>
                    <a:pt x="3629" y="13058"/>
                    <a:pt x="3447" y="13081"/>
                    <a:pt x="3310" y="13127"/>
                  </a:cubicBezTo>
                  <a:cubicBezTo>
                    <a:pt x="3173" y="13149"/>
                    <a:pt x="3036" y="13172"/>
                    <a:pt x="2876" y="13195"/>
                  </a:cubicBezTo>
                  <a:cubicBezTo>
                    <a:pt x="2557" y="13264"/>
                    <a:pt x="2214" y="13286"/>
                    <a:pt x="1895" y="13309"/>
                  </a:cubicBezTo>
                  <a:cubicBezTo>
                    <a:pt x="1826" y="13309"/>
                    <a:pt x="1826" y="13400"/>
                    <a:pt x="1895" y="13400"/>
                  </a:cubicBezTo>
                  <a:cubicBezTo>
                    <a:pt x="2260" y="13400"/>
                    <a:pt x="2648" y="13378"/>
                    <a:pt x="3013" y="13332"/>
                  </a:cubicBezTo>
                  <a:cubicBezTo>
                    <a:pt x="3287" y="13309"/>
                    <a:pt x="3675" y="13264"/>
                    <a:pt x="3789" y="12967"/>
                  </a:cubicBezTo>
                  <a:cubicBezTo>
                    <a:pt x="3805" y="12935"/>
                    <a:pt x="3777" y="12892"/>
                    <a:pt x="3743" y="1289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43"/>
            <p:cNvSpPr/>
            <p:nvPr/>
          </p:nvSpPr>
          <p:spPr>
            <a:xfrm>
              <a:off x="1226450" y="1663675"/>
              <a:ext cx="20575" cy="12925"/>
            </a:xfrm>
            <a:custGeom>
              <a:avLst/>
              <a:gdLst/>
              <a:ahLst/>
              <a:cxnLst/>
              <a:rect l="l" t="t" r="r" b="b"/>
              <a:pathLst>
                <a:path w="823" h="517" extrusionOk="0">
                  <a:moveTo>
                    <a:pt x="680" y="0"/>
                  </a:moveTo>
                  <a:cubicBezTo>
                    <a:pt x="656" y="0"/>
                    <a:pt x="633" y="6"/>
                    <a:pt x="617" y="14"/>
                  </a:cubicBezTo>
                  <a:cubicBezTo>
                    <a:pt x="503" y="60"/>
                    <a:pt x="411" y="151"/>
                    <a:pt x="297" y="242"/>
                  </a:cubicBezTo>
                  <a:cubicBezTo>
                    <a:pt x="252" y="265"/>
                    <a:pt x="206" y="311"/>
                    <a:pt x="137" y="356"/>
                  </a:cubicBezTo>
                  <a:cubicBezTo>
                    <a:pt x="92" y="379"/>
                    <a:pt x="46" y="425"/>
                    <a:pt x="0" y="470"/>
                  </a:cubicBezTo>
                  <a:cubicBezTo>
                    <a:pt x="0" y="493"/>
                    <a:pt x="23" y="516"/>
                    <a:pt x="46" y="516"/>
                  </a:cubicBezTo>
                  <a:cubicBezTo>
                    <a:pt x="69" y="493"/>
                    <a:pt x="115" y="493"/>
                    <a:pt x="137" y="470"/>
                  </a:cubicBezTo>
                  <a:cubicBezTo>
                    <a:pt x="160" y="470"/>
                    <a:pt x="183" y="448"/>
                    <a:pt x="229" y="425"/>
                  </a:cubicBezTo>
                  <a:cubicBezTo>
                    <a:pt x="274" y="402"/>
                    <a:pt x="320" y="379"/>
                    <a:pt x="388" y="356"/>
                  </a:cubicBezTo>
                  <a:cubicBezTo>
                    <a:pt x="503" y="311"/>
                    <a:pt x="640" y="288"/>
                    <a:pt x="731" y="219"/>
                  </a:cubicBezTo>
                  <a:cubicBezTo>
                    <a:pt x="799" y="197"/>
                    <a:pt x="822" y="105"/>
                    <a:pt x="776" y="60"/>
                  </a:cubicBezTo>
                  <a:cubicBezTo>
                    <a:pt x="762" y="16"/>
                    <a:pt x="720" y="0"/>
                    <a:pt x="6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43"/>
            <p:cNvSpPr/>
            <p:nvPr/>
          </p:nvSpPr>
          <p:spPr>
            <a:xfrm>
              <a:off x="1236150" y="1715375"/>
              <a:ext cx="21125" cy="4175"/>
            </a:xfrm>
            <a:custGeom>
              <a:avLst/>
              <a:gdLst/>
              <a:ahLst/>
              <a:cxnLst/>
              <a:rect l="l" t="t" r="r" b="b"/>
              <a:pathLst>
                <a:path w="845" h="167" extrusionOk="0">
                  <a:moveTo>
                    <a:pt x="754" y="0"/>
                  </a:moveTo>
                  <a:cubicBezTo>
                    <a:pt x="503" y="0"/>
                    <a:pt x="274" y="69"/>
                    <a:pt x="23" y="92"/>
                  </a:cubicBezTo>
                  <a:cubicBezTo>
                    <a:pt x="0" y="92"/>
                    <a:pt x="0" y="137"/>
                    <a:pt x="23" y="137"/>
                  </a:cubicBezTo>
                  <a:cubicBezTo>
                    <a:pt x="224" y="137"/>
                    <a:pt x="410" y="166"/>
                    <a:pt x="605" y="166"/>
                  </a:cubicBezTo>
                  <a:cubicBezTo>
                    <a:pt x="654" y="166"/>
                    <a:pt x="703" y="165"/>
                    <a:pt x="754" y="160"/>
                  </a:cubicBezTo>
                  <a:cubicBezTo>
                    <a:pt x="799" y="160"/>
                    <a:pt x="845" y="137"/>
                    <a:pt x="845" y="92"/>
                  </a:cubicBezTo>
                  <a:cubicBezTo>
                    <a:pt x="845" y="46"/>
                    <a:pt x="799" y="0"/>
                    <a:pt x="7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43"/>
            <p:cNvSpPr/>
            <p:nvPr/>
          </p:nvSpPr>
          <p:spPr>
            <a:xfrm>
              <a:off x="1243000" y="1761025"/>
              <a:ext cx="16000" cy="3600"/>
            </a:xfrm>
            <a:custGeom>
              <a:avLst/>
              <a:gdLst/>
              <a:ahLst/>
              <a:cxnLst/>
              <a:rect l="l" t="t" r="r" b="b"/>
              <a:pathLst>
                <a:path w="640" h="144" extrusionOk="0">
                  <a:moveTo>
                    <a:pt x="571" y="0"/>
                  </a:moveTo>
                  <a:cubicBezTo>
                    <a:pt x="388" y="0"/>
                    <a:pt x="229" y="23"/>
                    <a:pt x="46" y="23"/>
                  </a:cubicBezTo>
                  <a:cubicBezTo>
                    <a:pt x="0" y="23"/>
                    <a:pt x="0" y="92"/>
                    <a:pt x="46" y="114"/>
                  </a:cubicBezTo>
                  <a:cubicBezTo>
                    <a:pt x="229" y="114"/>
                    <a:pt x="388" y="137"/>
                    <a:pt x="571" y="137"/>
                  </a:cubicBezTo>
                  <a:cubicBezTo>
                    <a:pt x="579" y="141"/>
                    <a:pt x="587" y="143"/>
                    <a:pt x="594" y="143"/>
                  </a:cubicBezTo>
                  <a:cubicBezTo>
                    <a:pt x="624" y="143"/>
                    <a:pt x="639" y="106"/>
                    <a:pt x="639" y="69"/>
                  </a:cubicBezTo>
                  <a:cubicBezTo>
                    <a:pt x="639" y="23"/>
                    <a:pt x="594" y="0"/>
                    <a:pt x="5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43"/>
            <p:cNvSpPr/>
            <p:nvPr/>
          </p:nvSpPr>
          <p:spPr>
            <a:xfrm>
              <a:off x="1241275" y="1805525"/>
              <a:ext cx="16575" cy="4225"/>
            </a:xfrm>
            <a:custGeom>
              <a:avLst/>
              <a:gdLst/>
              <a:ahLst/>
              <a:cxnLst/>
              <a:rect l="l" t="t" r="r" b="b"/>
              <a:pathLst>
                <a:path w="663" h="169" extrusionOk="0">
                  <a:moveTo>
                    <a:pt x="24" y="1"/>
                  </a:moveTo>
                  <a:cubicBezTo>
                    <a:pt x="1" y="1"/>
                    <a:pt x="1" y="46"/>
                    <a:pt x="24" y="46"/>
                  </a:cubicBezTo>
                  <a:cubicBezTo>
                    <a:pt x="115" y="69"/>
                    <a:pt x="206" y="92"/>
                    <a:pt x="298" y="115"/>
                  </a:cubicBezTo>
                  <a:cubicBezTo>
                    <a:pt x="320" y="115"/>
                    <a:pt x="366" y="138"/>
                    <a:pt x="412" y="138"/>
                  </a:cubicBezTo>
                  <a:cubicBezTo>
                    <a:pt x="457" y="138"/>
                    <a:pt x="503" y="160"/>
                    <a:pt x="549" y="160"/>
                  </a:cubicBezTo>
                  <a:cubicBezTo>
                    <a:pt x="560" y="166"/>
                    <a:pt x="572" y="169"/>
                    <a:pt x="582" y="169"/>
                  </a:cubicBezTo>
                  <a:cubicBezTo>
                    <a:pt x="614" y="169"/>
                    <a:pt x="640" y="143"/>
                    <a:pt x="640" y="92"/>
                  </a:cubicBezTo>
                  <a:cubicBezTo>
                    <a:pt x="663" y="46"/>
                    <a:pt x="617" y="23"/>
                    <a:pt x="572" y="23"/>
                  </a:cubicBezTo>
                  <a:cubicBezTo>
                    <a:pt x="526" y="1"/>
                    <a:pt x="480"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43"/>
            <p:cNvSpPr/>
            <p:nvPr/>
          </p:nvSpPr>
          <p:spPr>
            <a:xfrm>
              <a:off x="1237850" y="1849475"/>
              <a:ext cx="20000" cy="6300"/>
            </a:xfrm>
            <a:custGeom>
              <a:avLst/>
              <a:gdLst/>
              <a:ahLst/>
              <a:cxnLst/>
              <a:rect l="l" t="t" r="r" b="b"/>
              <a:pathLst>
                <a:path w="800" h="252" extrusionOk="0">
                  <a:moveTo>
                    <a:pt x="24" y="0"/>
                  </a:moveTo>
                  <a:cubicBezTo>
                    <a:pt x="1" y="0"/>
                    <a:pt x="1" y="23"/>
                    <a:pt x="24" y="23"/>
                  </a:cubicBezTo>
                  <a:cubicBezTo>
                    <a:pt x="69" y="46"/>
                    <a:pt x="138" y="69"/>
                    <a:pt x="184" y="114"/>
                  </a:cubicBezTo>
                  <a:cubicBezTo>
                    <a:pt x="229" y="137"/>
                    <a:pt x="298" y="137"/>
                    <a:pt x="343" y="160"/>
                  </a:cubicBezTo>
                  <a:cubicBezTo>
                    <a:pt x="457" y="183"/>
                    <a:pt x="572" y="228"/>
                    <a:pt x="686" y="251"/>
                  </a:cubicBezTo>
                  <a:cubicBezTo>
                    <a:pt x="731" y="251"/>
                    <a:pt x="800" y="228"/>
                    <a:pt x="800" y="160"/>
                  </a:cubicBezTo>
                  <a:cubicBezTo>
                    <a:pt x="800" y="114"/>
                    <a:pt x="777" y="69"/>
                    <a:pt x="709" y="69"/>
                  </a:cubicBezTo>
                  <a:lnTo>
                    <a:pt x="366" y="69"/>
                  </a:lnTo>
                  <a:cubicBezTo>
                    <a:pt x="320" y="46"/>
                    <a:pt x="252" y="46"/>
                    <a:pt x="206" y="46"/>
                  </a:cubicBezTo>
                  <a:cubicBezTo>
                    <a:pt x="138" y="23"/>
                    <a:pt x="69"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43"/>
            <p:cNvSpPr/>
            <p:nvPr/>
          </p:nvSpPr>
          <p:spPr>
            <a:xfrm>
              <a:off x="1236875" y="1893750"/>
              <a:ext cx="22375" cy="9575"/>
            </a:xfrm>
            <a:custGeom>
              <a:avLst/>
              <a:gdLst/>
              <a:ahLst/>
              <a:cxnLst/>
              <a:rect l="l" t="t" r="r" b="b"/>
              <a:pathLst>
                <a:path w="895" h="383" extrusionOk="0">
                  <a:moveTo>
                    <a:pt x="21" y="0"/>
                  </a:moveTo>
                  <a:cubicBezTo>
                    <a:pt x="8" y="0"/>
                    <a:pt x="1" y="16"/>
                    <a:pt x="17" y="32"/>
                  </a:cubicBezTo>
                  <a:cubicBezTo>
                    <a:pt x="131" y="101"/>
                    <a:pt x="245" y="192"/>
                    <a:pt x="359" y="238"/>
                  </a:cubicBezTo>
                  <a:cubicBezTo>
                    <a:pt x="496" y="306"/>
                    <a:pt x="611" y="352"/>
                    <a:pt x="748" y="375"/>
                  </a:cubicBezTo>
                  <a:cubicBezTo>
                    <a:pt x="760" y="380"/>
                    <a:pt x="772" y="382"/>
                    <a:pt x="783" y="382"/>
                  </a:cubicBezTo>
                  <a:cubicBezTo>
                    <a:pt x="870" y="382"/>
                    <a:pt x="895" y="235"/>
                    <a:pt x="793" y="215"/>
                  </a:cubicBezTo>
                  <a:cubicBezTo>
                    <a:pt x="679" y="192"/>
                    <a:pt x="542" y="147"/>
                    <a:pt x="428" y="124"/>
                  </a:cubicBezTo>
                  <a:cubicBezTo>
                    <a:pt x="291" y="78"/>
                    <a:pt x="154" y="55"/>
                    <a:pt x="40" y="10"/>
                  </a:cubicBezTo>
                  <a:cubicBezTo>
                    <a:pt x="33" y="3"/>
                    <a:pt x="27"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43"/>
            <p:cNvSpPr/>
            <p:nvPr/>
          </p:nvSpPr>
          <p:spPr>
            <a:xfrm>
              <a:off x="1221425" y="1936625"/>
              <a:ext cx="20450" cy="17375"/>
            </a:xfrm>
            <a:custGeom>
              <a:avLst/>
              <a:gdLst/>
              <a:ahLst/>
              <a:cxnLst/>
              <a:rect l="l" t="t" r="r" b="b"/>
              <a:pathLst>
                <a:path w="818" h="695" extrusionOk="0">
                  <a:moveTo>
                    <a:pt x="50" y="0"/>
                  </a:moveTo>
                  <a:cubicBezTo>
                    <a:pt x="27" y="0"/>
                    <a:pt x="0" y="34"/>
                    <a:pt x="19" y="52"/>
                  </a:cubicBezTo>
                  <a:cubicBezTo>
                    <a:pt x="133" y="166"/>
                    <a:pt x="224" y="280"/>
                    <a:pt x="316" y="372"/>
                  </a:cubicBezTo>
                  <a:cubicBezTo>
                    <a:pt x="430" y="486"/>
                    <a:pt x="521" y="577"/>
                    <a:pt x="635" y="668"/>
                  </a:cubicBezTo>
                  <a:cubicBezTo>
                    <a:pt x="661" y="682"/>
                    <a:pt x="688" y="695"/>
                    <a:pt x="714" y="695"/>
                  </a:cubicBezTo>
                  <a:cubicBezTo>
                    <a:pt x="733" y="695"/>
                    <a:pt x="753" y="688"/>
                    <a:pt x="772" y="668"/>
                  </a:cubicBezTo>
                  <a:cubicBezTo>
                    <a:pt x="795" y="646"/>
                    <a:pt x="818" y="577"/>
                    <a:pt x="772" y="554"/>
                  </a:cubicBezTo>
                  <a:cubicBezTo>
                    <a:pt x="658" y="463"/>
                    <a:pt x="521" y="372"/>
                    <a:pt x="407" y="280"/>
                  </a:cubicBezTo>
                  <a:cubicBezTo>
                    <a:pt x="293" y="212"/>
                    <a:pt x="179" y="121"/>
                    <a:pt x="64" y="6"/>
                  </a:cubicBezTo>
                  <a:cubicBezTo>
                    <a:pt x="60" y="2"/>
                    <a:pt x="55"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43"/>
            <p:cNvSpPr/>
            <p:nvPr/>
          </p:nvSpPr>
          <p:spPr>
            <a:xfrm>
              <a:off x="1023300" y="1658600"/>
              <a:ext cx="18750" cy="14150"/>
            </a:xfrm>
            <a:custGeom>
              <a:avLst/>
              <a:gdLst/>
              <a:ahLst/>
              <a:cxnLst/>
              <a:rect l="l" t="t" r="r" b="b"/>
              <a:pathLst>
                <a:path w="750" h="566" extrusionOk="0">
                  <a:moveTo>
                    <a:pt x="92" y="0"/>
                  </a:moveTo>
                  <a:cubicBezTo>
                    <a:pt x="75" y="0"/>
                    <a:pt x="58" y="12"/>
                    <a:pt x="46" y="34"/>
                  </a:cubicBezTo>
                  <a:cubicBezTo>
                    <a:pt x="1" y="57"/>
                    <a:pt x="1" y="103"/>
                    <a:pt x="46" y="126"/>
                  </a:cubicBezTo>
                  <a:cubicBezTo>
                    <a:pt x="252" y="285"/>
                    <a:pt x="457" y="445"/>
                    <a:pt x="708" y="559"/>
                  </a:cubicBezTo>
                  <a:cubicBezTo>
                    <a:pt x="713" y="564"/>
                    <a:pt x="717" y="566"/>
                    <a:pt x="721" y="566"/>
                  </a:cubicBezTo>
                  <a:cubicBezTo>
                    <a:pt x="738" y="566"/>
                    <a:pt x="749" y="532"/>
                    <a:pt x="731" y="514"/>
                  </a:cubicBezTo>
                  <a:cubicBezTo>
                    <a:pt x="503" y="377"/>
                    <a:pt x="297" y="217"/>
                    <a:pt x="138" y="34"/>
                  </a:cubicBezTo>
                  <a:cubicBezTo>
                    <a:pt x="126" y="12"/>
                    <a:pt x="109"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43"/>
            <p:cNvSpPr/>
            <p:nvPr/>
          </p:nvSpPr>
          <p:spPr>
            <a:xfrm>
              <a:off x="1011900" y="1707375"/>
              <a:ext cx="21125" cy="4600"/>
            </a:xfrm>
            <a:custGeom>
              <a:avLst/>
              <a:gdLst/>
              <a:ahLst/>
              <a:cxnLst/>
              <a:rect l="l" t="t" r="r" b="b"/>
              <a:pathLst>
                <a:path w="845" h="184" extrusionOk="0">
                  <a:moveTo>
                    <a:pt x="91" y="1"/>
                  </a:moveTo>
                  <a:cubicBezTo>
                    <a:pt x="23" y="24"/>
                    <a:pt x="0" y="115"/>
                    <a:pt x="69" y="138"/>
                  </a:cubicBezTo>
                  <a:cubicBezTo>
                    <a:pt x="137" y="160"/>
                    <a:pt x="206" y="160"/>
                    <a:pt x="274" y="160"/>
                  </a:cubicBezTo>
                  <a:lnTo>
                    <a:pt x="457" y="160"/>
                  </a:lnTo>
                  <a:cubicBezTo>
                    <a:pt x="571" y="160"/>
                    <a:pt x="685" y="160"/>
                    <a:pt x="822" y="183"/>
                  </a:cubicBezTo>
                  <a:cubicBezTo>
                    <a:pt x="845" y="183"/>
                    <a:pt x="845" y="115"/>
                    <a:pt x="822" y="115"/>
                  </a:cubicBezTo>
                  <a:cubicBezTo>
                    <a:pt x="685" y="115"/>
                    <a:pt x="571" y="92"/>
                    <a:pt x="457" y="46"/>
                  </a:cubicBezTo>
                  <a:cubicBezTo>
                    <a:pt x="388" y="46"/>
                    <a:pt x="342" y="24"/>
                    <a:pt x="274" y="24"/>
                  </a:cubicBezTo>
                  <a:cubicBezTo>
                    <a:pt x="228" y="24"/>
                    <a:pt x="160"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43"/>
            <p:cNvSpPr/>
            <p:nvPr/>
          </p:nvSpPr>
          <p:spPr>
            <a:xfrm>
              <a:off x="1015325" y="1754175"/>
              <a:ext cx="18850" cy="3450"/>
            </a:xfrm>
            <a:custGeom>
              <a:avLst/>
              <a:gdLst/>
              <a:ahLst/>
              <a:cxnLst/>
              <a:rect l="l" t="t" r="r" b="b"/>
              <a:pathLst>
                <a:path w="754" h="138" extrusionOk="0">
                  <a:moveTo>
                    <a:pt x="69" y="0"/>
                  </a:moveTo>
                  <a:cubicBezTo>
                    <a:pt x="0" y="0"/>
                    <a:pt x="0" y="92"/>
                    <a:pt x="69" y="114"/>
                  </a:cubicBezTo>
                  <a:cubicBezTo>
                    <a:pt x="114" y="114"/>
                    <a:pt x="183" y="137"/>
                    <a:pt x="228" y="137"/>
                  </a:cubicBezTo>
                  <a:lnTo>
                    <a:pt x="388" y="137"/>
                  </a:lnTo>
                  <a:cubicBezTo>
                    <a:pt x="502" y="137"/>
                    <a:pt x="616" y="137"/>
                    <a:pt x="708" y="114"/>
                  </a:cubicBezTo>
                  <a:cubicBezTo>
                    <a:pt x="753" y="114"/>
                    <a:pt x="730" y="46"/>
                    <a:pt x="708" y="46"/>
                  </a:cubicBezTo>
                  <a:cubicBezTo>
                    <a:pt x="594" y="46"/>
                    <a:pt x="502" y="46"/>
                    <a:pt x="388" y="23"/>
                  </a:cubicBezTo>
                  <a:lnTo>
                    <a:pt x="228" y="23"/>
                  </a:lnTo>
                  <a:cubicBezTo>
                    <a:pt x="183" y="0"/>
                    <a:pt x="137"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43"/>
            <p:cNvSpPr/>
            <p:nvPr/>
          </p:nvSpPr>
          <p:spPr>
            <a:xfrm>
              <a:off x="1013600" y="1797275"/>
              <a:ext cx="20575" cy="3725"/>
            </a:xfrm>
            <a:custGeom>
              <a:avLst/>
              <a:gdLst/>
              <a:ahLst/>
              <a:cxnLst/>
              <a:rect l="l" t="t" r="r" b="b"/>
              <a:pathLst>
                <a:path w="823" h="149" extrusionOk="0">
                  <a:moveTo>
                    <a:pt x="143" y="1"/>
                  </a:moveTo>
                  <a:cubicBezTo>
                    <a:pt x="125" y="1"/>
                    <a:pt x="107" y="3"/>
                    <a:pt x="92" y="11"/>
                  </a:cubicBezTo>
                  <a:cubicBezTo>
                    <a:pt x="23" y="11"/>
                    <a:pt x="1" y="102"/>
                    <a:pt x="69" y="125"/>
                  </a:cubicBezTo>
                  <a:cubicBezTo>
                    <a:pt x="138" y="148"/>
                    <a:pt x="206" y="148"/>
                    <a:pt x="252" y="148"/>
                  </a:cubicBezTo>
                  <a:lnTo>
                    <a:pt x="434" y="148"/>
                  </a:lnTo>
                  <a:cubicBezTo>
                    <a:pt x="548" y="148"/>
                    <a:pt x="663" y="125"/>
                    <a:pt x="777" y="102"/>
                  </a:cubicBezTo>
                  <a:cubicBezTo>
                    <a:pt x="822" y="102"/>
                    <a:pt x="822" y="34"/>
                    <a:pt x="777" y="34"/>
                  </a:cubicBezTo>
                  <a:lnTo>
                    <a:pt x="434" y="34"/>
                  </a:lnTo>
                  <a:cubicBezTo>
                    <a:pt x="366" y="34"/>
                    <a:pt x="320" y="11"/>
                    <a:pt x="252" y="11"/>
                  </a:cubicBezTo>
                  <a:cubicBezTo>
                    <a:pt x="221" y="11"/>
                    <a:pt x="18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43"/>
            <p:cNvSpPr/>
            <p:nvPr/>
          </p:nvSpPr>
          <p:spPr>
            <a:xfrm>
              <a:off x="1013600" y="1843200"/>
              <a:ext cx="21150" cy="4425"/>
            </a:xfrm>
            <a:custGeom>
              <a:avLst/>
              <a:gdLst/>
              <a:ahLst/>
              <a:cxnLst/>
              <a:rect l="l" t="t" r="r" b="b"/>
              <a:pathLst>
                <a:path w="846" h="177" extrusionOk="0">
                  <a:moveTo>
                    <a:pt x="822" y="0"/>
                  </a:moveTo>
                  <a:cubicBezTo>
                    <a:pt x="708" y="0"/>
                    <a:pt x="571" y="23"/>
                    <a:pt x="457" y="23"/>
                  </a:cubicBezTo>
                  <a:cubicBezTo>
                    <a:pt x="434" y="31"/>
                    <a:pt x="414" y="33"/>
                    <a:pt x="395" y="33"/>
                  </a:cubicBezTo>
                  <a:cubicBezTo>
                    <a:pt x="356" y="33"/>
                    <a:pt x="320" y="23"/>
                    <a:pt x="274" y="23"/>
                  </a:cubicBezTo>
                  <a:cubicBezTo>
                    <a:pt x="229" y="23"/>
                    <a:pt x="183" y="13"/>
                    <a:pt x="138" y="13"/>
                  </a:cubicBezTo>
                  <a:cubicBezTo>
                    <a:pt x="115" y="13"/>
                    <a:pt x="92" y="15"/>
                    <a:pt x="69" y="23"/>
                  </a:cubicBezTo>
                  <a:cubicBezTo>
                    <a:pt x="1" y="46"/>
                    <a:pt x="1" y="137"/>
                    <a:pt x="69" y="160"/>
                  </a:cubicBezTo>
                  <a:cubicBezTo>
                    <a:pt x="103" y="171"/>
                    <a:pt x="138" y="177"/>
                    <a:pt x="172" y="177"/>
                  </a:cubicBezTo>
                  <a:cubicBezTo>
                    <a:pt x="206" y="177"/>
                    <a:pt x="240" y="171"/>
                    <a:pt x="274" y="160"/>
                  </a:cubicBezTo>
                  <a:cubicBezTo>
                    <a:pt x="343" y="160"/>
                    <a:pt x="411" y="137"/>
                    <a:pt x="480" y="137"/>
                  </a:cubicBezTo>
                  <a:cubicBezTo>
                    <a:pt x="594" y="114"/>
                    <a:pt x="731" y="69"/>
                    <a:pt x="845" y="23"/>
                  </a:cubicBezTo>
                  <a:cubicBezTo>
                    <a:pt x="845" y="0"/>
                    <a:pt x="845"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43"/>
            <p:cNvSpPr/>
            <p:nvPr/>
          </p:nvSpPr>
          <p:spPr>
            <a:xfrm>
              <a:off x="1015875" y="1887050"/>
              <a:ext cx="22125" cy="6375"/>
            </a:xfrm>
            <a:custGeom>
              <a:avLst/>
              <a:gdLst/>
              <a:ahLst/>
              <a:cxnLst/>
              <a:rect l="l" t="t" r="r" b="b"/>
              <a:pathLst>
                <a:path w="885" h="255" extrusionOk="0">
                  <a:moveTo>
                    <a:pt x="800" y="1"/>
                  </a:moveTo>
                  <a:cubicBezTo>
                    <a:pt x="793" y="1"/>
                    <a:pt x="785" y="2"/>
                    <a:pt x="777" y="4"/>
                  </a:cubicBezTo>
                  <a:cubicBezTo>
                    <a:pt x="663" y="26"/>
                    <a:pt x="549" y="72"/>
                    <a:pt x="435" y="72"/>
                  </a:cubicBezTo>
                  <a:cubicBezTo>
                    <a:pt x="298" y="95"/>
                    <a:pt x="183" y="72"/>
                    <a:pt x="69" y="118"/>
                  </a:cubicBezTo>
                  <a:cubicBezTo>
                    <a:pt x="24" y="118"/>
                    <a:pt x="1" y="163"/>
                    <a:pt x="1" y="186"/>
                  </a:cubicBezTo>
                  <a:cubicBezTo>
                    <a:pt x="24" y="232"/>
                    <a:pt x="47" y="255"/>
                    <a:pt x="92" y="255"/>
                  </a:cubicBezTo>
                  <a:cubicBezTo>
                    <a:pt x="161" y="255"/>
                    <a:pt x="229" y="255"/>
                    <a:pt x="275" y="232"/>
                  </a:cubicBezTo>
                  <a:cubicBezTo>
                    <a:pt x="343" y="232"/>
                    <a:pt x="389" y="209"/>
                    <a:pt x="457" y="186"/>
                  </a:cubicBezTo>
                  <a:cubicBezTo>
                    <a:pt x="572" y="163"/>
                    <a:pt x="708" y="141"/>
                    <a:pt x="823" y="118"/>
                  </a:cubicBezTo>
                  <a:cubicBezTo>
                    <a:pt x="885" y="97"/>
                    <a:pt x="872" y="1"/>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43"/>
            <p:cNvSpPr/>
            <p:nvPr/>
          </p:nvSpPr>
          <p:spPr>
            <a:xfrm>
              <a:off x="1022150" y="1940775"/>
              <a:ext cx="20575" cy="9725"/>
            </a:xfrm>
            <a:custGeom>
              <a:avLst/>
              <a:gdLst/>
              <a:ahLst/>
              <a:cxnLst/>
              <a:rect l="l" t="t" r="r" b="b"/>
              <a:pathLst>
                <a:path w="823" h="389" extrusionOk="0">
                  <a:moveTo>
                    <a:pt x="709" y="0"/>
                  </a:moveTo>
                  <a:cubicBezTo>
                    <a:pt x="686" y="23"/>
                    <a:pt x="663" y="23"/>
                    <a:pt x="617" y="46"/>
                  </a:cubicBezTo>
                  <a:cubicBezTo>
                    <a:pt x="572" y="69"/>
                    <a:pt x="503" y="92"/>
                    <a:pt x="435" y="114"/>
                  </a:cubicBezTo>
                  <a:cubicBezTo>
                    <a:pt x="321" y="160"/>
                    <a:pt x="184" y="206"/>
                    <a:pt x="69" y="251"/>
                  </a:cubicBezTo>
                  <a:cubicBezTo>
                    <a:pt x="1" y="297"/>
                    <a:pt x="47" y="388"/>
                    <a:pt x="115" y="388"/>
                  </a:cubicBezTo>
                  <a:cubicBezTo>
                    <a:pt x="252" y="343"/>
                    <a:pt x="389" y="297"/>
                    <a:pt x="503" y="228"/>
                  </a:cubicBezTo>
                  <a:cubicBezTo>
                    <a:pt x="572" y="206"/>
                    <a:pt x="617" y="183"/>
                    <a:pt x="686" y="137"/>
                  </a:cubicBezTo>
                  <a:cubicBezTo>
                    <a:pt x="709" y="114"/>
                    <a:pt x="777" y="92"/>
                    <a:pt x="800" y="46"/>
                  </a:cubicBezTo>
                  <a:cubicBezTo>
                    <a:pt x="800" y="23"/>
                    <a:pt x="800" y="23"/>
                    <a:pt x="823" y="23"/>
                  </a:cubicBezTo>
                  <a:cubicBezTo>
                    <a:pt x="823" y="0"/>
                    <a:pt x="823" y="0"/>
                    <a:pt x="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8" name="Google Shape;1708;p43"/>
          <p:cNvGrpSpPr/>
          <p:nvPr/>
        </p:nvGrpSpPr>
        <p:grpSpPr>
          <a:xfrm>
            <a:off x="7983969" y="-516945"/>
            <a:ext cx="900280" cy="2838537"/>
            <a:chOff x="1011900" y="1264575"/>
            <a:chExt cx="247350" cy="779925"/>
          </a:xfrm>
        </p:grpSpPr>
        <p:sp>
          <p:nvSpPr>
            <p:cNvPr id="1709" name="Google Shape;1709;p43"/>
            <p:cNvSpPr/>
            <p:nvPr/>
          </p:nvSpPr>
          <p:spPr>
            <a:xfrm>
              <a:off x="1177950" y="1678850"/>
              <a:ext cx="34825" cy="251675"/>
            </a:xfrm>
            <a:custGeom>
              <a:avLst/>
              <a:gdLst/>
              <a:ahLst/>
              <a:cxnLst/>
              <a:rect l="l" t="t" r="r" b="b"/>
              <a:pathLst>
                <a:path w="1393" h="10067" extrusionOk="0">
                  <a:moveTo>
                    <a:pt x="0" y="0"/>
                  </a:moveTo>
                  <a:cubicBezTo>
                    <a:pt x="114" y="137"/>
                    <a:pt x="160" y="297"/>
                    <a:pt x="206" y="457"/>
                  </a:cubicBezTo>
                  <a:cubicBezTo>
                    <a:pt x="274" y="799"/>
                    <a:pt x="297" y="1142"/>
                    <a:pt x="320" y="1484"/>
                  </a:cubicBezTo>
                  <a:cubicBezTo>
                    <a:pt x="411" y="2260"/>
                    <a:pt x="480" y="3059"/>
                    <a:pt x="525" y="3835"/>
                  </a:cubicBezTo>
                  <a:cubicBezTo>
                    <a:pt x="617" y="5387"/>
                    <a:pt x="617" y="6939"/>
                    <a:pt x="525" y="8491"/>
                  </a:cubicBezTo>
                  <a:cubicBezTo>
                    <a:pt x="480" y="9016"/>
                    <a:pt x="480" y="9656"/>
                    <a:pt x="114" y="10066"/>
                  </a:cubicBezTo>
                  <a:cubicBezTo>
                    <a:pt x="160" y="10066"/>
                    <a:pt x="206" y="10044"/>
                    <a:pt x="229" y="10044"/>
                  </a:cubicBezTo>
                  <a:cubicBezTo>
                    <a:pt x="457" y="9975"/>
                    <a:pt x="685" y="9929"/>
                    <a:pt x="913" y="9838"/>
                  </a:cubicBezTo>
                  <a:cubicBezTo>
                    <a:pt x="1119" y="9747"/>
                    <a:pt x="1278" y="9610"/>
                    <a:pt x="1324" y="9404"/>
                  </a:cubicBezTo>
                  <a:cubicBezTo>
                    <a:pt x="1393" y="9176"/>
                    <a:pt x="1393" y="8971"/>
                    <a:pt x="1393" y="8743"/>
                  </a:cubicBezTo>
                  <a:cubicBezTo>
                    <a:pt x="1324" y="6597"/>
                    <a:pt x="1278" y="4429"/>
                    <a:pt x="1233" y="2283"/>
                  </a:cubicBezTo>
                  <a:cubicBezTo>
                    <a:pt x="1210" y="1872"/>
                    <a:pt x="1233" y="1438"/>
                    <a:pt x="1142" y="1028"/>
                  </a:cubicBezTo>
                  <a:cubicBezTo>
                    <a:pt x="1096" y="845"/>
                    <a:pt x="1027" y="662"/>
                    <a:pt x="890" y="503"/>
                  </a:cubicBezTo>
                  <a:cubicBezTo>
                    <a:pt x="754" y="366"/>
                    <a:pt x="571" y="252"/>
                    <a:pt x="388" y="160"/>
                  </a:cubicBezTo>
                  <a:cubicBezTo>
                    <a:pt x="274" y="92"/>
                    <a:pt x="137" y="46"/>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43"/>
            <p:cNvSpPr/>
            <p:nvPr/>
          </p:nvSpPr>
          <p:spPr>
            <a:xfrm>
              <a:off x="1102625" y="1672000"/>
              <a:ext cx="30275" cy="265375"/>
            </a:xfrm>
            <a:custGeom>
              <a:avLst/>
              <a:gdLst/>
              <a:ahLst/>
              <a:cxnLst/>
              <a:rect l="l" t="t" r="r" b="b"/>
              <a:pathLst>
                <a:path w="1211" h="10615" extrusionOk="0">
                  <a:moveTo>
                    <a:pt x="502" y="1"/>
                  </a:moveTo>
                  <a:cubicBezTo>
                    <a:pt x="411" y="46"/>
                    <a:pt x="320" y="115"/>
                    <a:pt x="251" y="183"/>
                  </a:cubicBezTo>
                  <a:cubicBezTo>
                    <a:pt x="137" y="297"/>
                    <a:pt x="114" y="480"/>
                    <a:pt x="69" y="640"/>
                  </a:cubicBezTo>
                  <a:cubicBezTo>
                    <a:pt x="0" y="1028"/>
                    <a:pt x="23" y="1416"/>
                    <a:pt x="23" y="1781"/>
                  </a:cubicBezTo>
                  <a:cubicBezTo>
                    <a:pt x="69" y="2557"/>
                    <a:pt x="114" y="3333"/>
                    <a:pt x="137" y="4132"/>
                  </a:cubicBezTo>
                  <a:cubicBezTo>
                    <a:pt x="229" y="5661"/>
                    <a:pt x="274" y="7213"/>
                    <a:pt x="343" y="8765"/>
                  </a:cubicBezTo>
                  <a:cubicBezTo>
                    <a:pt x="366" y="9153"/>
                    <a:pt x="343" y="9610"/>
                    <a:pt x="480" y="9975"/>
                  </a:cubicBezTo>
                  <a:cubicBezTo>
                    <a:pt x="594" y="10295"/>
                    <a:pt x="891" y="10523"/>
                    <a:pt x="1210" y="10614"/>
                  </a:cubicBezTo>
                  <a:cubicBezTo>
                    <a:pt x="1210" y="10181"/>
                    <a:pt x="1187" y="9747"/>
                    <a:pt x="1187" y="9336"/>
                  </a:cubicBezTo>
                  <a:cubicBezTo>
                    <a:pt x="1164" y="8514"/>
                    <a:pt x="1142" y="7693"/>
                    <a:pt x="1142" y="6871"/>
                  </a:cubicBezTo>
                  <a:cubicBezTo>
                    <a:pt x="1119" y="5912"/>
                    <a:pt x="1096" y="4954"/>
                    <a:pt x="1073" y="3995"/>
                  </a:cubicBezTo>
                  <a:cubicBezTo>
                    <a:pt x="1050" y="3128"/>
                    <a:pt x="1050" y="2283"/>
                    <a:pt x="1027" y="1416"/>
                  </a:cubicBezTo>
                  <a:cubicBezTo>
                    <a:pt x="1027" y="1119"/>
                    <a:pt x="1005" y="799"/>
                    <a:pt x="1005" y="503"/>
                  </a:cubicBezTo>
                  <a:cubicBezTo>
                    <a:pt x="1005" y="343"/>
                    <a:pt x="1005" y="160"/>
                    <a:pt x="10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43"/>
            <p:cNvSpPr/>
            <p:nvPr/>
          </p:nvSpPr>
          <p:spPr>
            <a:xfrm>
              <a:off x="1086650" y="1672575"/>
              <a:ext cx="36550" cy="265050"/>
            </a:xfrm>
            <a:custGeom>
              <a:avLst/>
              <a:gdLst/>
              <a:ahLst/>
              <a:cxnLst/>
              <a:rect l="l" t="t" r="r" b="b"/>
              <a:pathLst>
                <a:path w="1462" h="10602" extrusionOk="0">
                  <a:moveTo>
                    <a:pt x="822" y="0"/>
                  </a:moveTo>
                  <a:cubicBezTo>
                    <a:pt x="799" y="0"/>
                    <a:pt x="753" y="0"/>
                    <a:pt x="731" y="23"/>
                  </a:cubicBezTo>
                  <a:lnTo>
                    <a:pt x="708" y="23"/>
                  </a:lnTo>
                  <a:cubicBezTo>
                    <a:pt x="617" y="46"/>
                    <a:pt x="525" y="69"/>
                    <a:pt x="434" y="69"/>
                  </a:cubicBezTo>
                  <a:cubicBezTo>
                    <a:pt x="434" y="92"/>
                    <a:pt x="434" y="92"/>
                    <a:pt x="434" y="92"/>
                  </a:cubicBezTo>
                  <a:cubicBezTo>
                    <a:pt x="0" y="525"/>
                    <a:pt x="46" y="1142"/>
                    <a:pt x="46" y="1689"/>
                  </a:cubicBezTo>
                  <a:cubicBezTo>
                    <a:pt x="46" y="2465"/>
                    <a:pt x="69" y="3219"/>
                    <a:pt x="69" y="3995"/>
                  </a:cubicBezTo>
                  <a:cubicBezTo>
                    <a:pt x="92" y="5524"/>
                    <a:pt x="92" y="7076"/>
                    <a:pt x="92" y="8605"/>
                  </a:cubicBezTo>
                  <a:lnTo>
                    <a:pt x="92" y="9245"/>
                  </a:lnTo>
                  <a:cubicBezTo>
                    <a:pt x="114" y="9450"/>
                    <a:pt x="92" y="9655"/>
                    <a:pt x="137" y="9861"/>
                  </a:cubicBezTo>
                  <a:cubicBezTo>
                    <a:pt x="206" y="10180"/>
                    <a:pt x="411" y="10523"/>
                    <a:pt x="776" y="10568"/>
                  </a:cubicBezTo>
                  <a:cubicBezTo>
                    <a:pt x="776" y="10568"/>
                    <a:pt x="799" y="10591"/>
                    <a:pt x="799" y="10591"/>
                  </a:cubicBezTo>
                  <a:cubicBezTo>
                    <a:pt x="951" y="10591"/>
                    <a:pt x="1093" y="10601"/>
                    <a:pt x="1239" y="10601"/>
                  </a:cubicBezTo>
                  <a:cubicBezTo>
                    <a:pt x="1311" y="10601"/>
                    <a:pt x="1385" y="10599"/>
                    <a:pt x="1461" y="10591"/>
                  </a:cubicBezTo>
                  <a:cubicBezTo>
                    <a:pt x="1324" y="10523"/>
                    <a:pt x="1187" y="10409"/>
                    <a:pt x="1096" y="10272"/>
                  </a:cubicBezTo>
                  <a:cubicBezTo>
                    <a:pt x="890" y="9998"/>
                    <a:pt x="868" y="9633"/>
                    <a:pt x="845" y="9313"/>
                  </a:cubicBezTo>
                  <a:cubicBezTo>
                    <a:pt x="799" y="8491"/>
                    <a:pt x="753" y="7670"/>
                    <a:pt x="708" y="6848"/>
                  </a:cubicBezTo>
                  <a:cubicBezTo>
                    <a:pt x="639" y="5182"/>
                    <a:pt x="571" y="3515"/>
                    <a:pt x="502" y="1849"/>
                  </a:cubicBezTo>
                  <a:cubicBezTo>
                    <a:pt x="480" y="1416"/>
                    <a:pt x="457" y="959"/>
                    <a:pt x="548" y="525"/>
                  </a:cubicBezTo>
                  <a:cubicBezTo>
                    <a:pt x="571" y="366"/>
                    <a:pt x="617" y="160"/>
                    <a:pt x="753" y="46"/>
                  </a:cubicBezTo>
                  <a:cubicBezTo>
                    <a:pt x="776" y="23"/>
                    <a:pt x="799" y="23"/>
                    <a:pt x="8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43"/>
            <p:cNvSpPr/>
            <p:nvPr/>
          </p:nvSpPr>
          <p:spPr>
            <a:xfrm>
              <a:off x="1130575" y="1672000"/>
              <a:ext cx="29700" cy="264800"/>
            </a:xfrm>
            <a:custGeom>
              <a:avLst/>
              <a:gdLst/>
              <a:ahLst/>
              <a:cxnLst/>
              <a:rect l="l" t="t" r="r" b="b"/>
              <a:pathLst>
                <a:path w="1188" h="10592" extrusionOk="0">
                  <a:moveTo>
                    <a:pt x="1" y="1"/>
                  </a:moveTo>
                  <a:cubicBezTo>
                    <a:pt x="46" y="389"/>
                    <a:pt x="46" y="777"/>
                    <a:pt x="46" y="1165"/>
                  </a:cubicBezTo>
                  <a:cubicBezTo>
                    <a:pt x="92" y="1986"/>
                    <a:pt x="92" y="2808"/>
                    <a:pt x="115" y="3630"/>
                  </a:cubicBezTo>
                  <a:cubicBezTo>
                    <a:pt x="138" y="4588"/>
                    <a:pt x="161" y="5547"/>
                    <a:pt x="183" y="6529"/>
                  </a:cubicBezTo>
                  <a:lnTo>
                    <a:pt x="252" y="9085"/>
                  </a:lnTo>
                  <a:cubicBezTo>
                    <a:pt x="252" y="9564"/>
                    <a:pt x="275" y="10066"/>
                    <a:pt x="275" y="10569"/>
                  </a:cubicBezTo>
                  <a:cubicBezTo>
                    <a:pt x="275" y="10591"/>
                    <a:pt x="275" y="10591"/>
                    <a:pt x="275" y="10591"/>
                  </a:cubicBezTo>
                  <a:cubicBezTo>
                    <a:pt x="412" y="10591"/>
                    <a:pt x="549" y="10569"/>
                    <a:pt x="708" y="10569"/>
                  </a:cubicBezTo>
                  <a:cubicBezTo>
                    <a:pt x="708" y="10569"/>
                    <a:pt x="708" y="10546"/>
                    <a:pt x="708" y="10546"/>
                  </a:cubicBezTo>
                  <a:cubicBezTo>
                    <a:pt x="1188" y="10135"/>
                    <a:pt x="1119" y="9382"/>
                    <a:pt x="1119" y="8811"/>
                  </a:cubicBezTo>
                  <a:cubicBezTo>
                    <a:pt x="1142" y="8058"/>
                    <a:pt x="1165" y="7282"/>
                    <a:pt x="1165" y="6506"/>
                  </a:cubicBezTo>
                  <a:cubicBezTo>
                    <a:pt x="1188" y="4976"/>
                    <a:pt x="1142" y="3424"/>
                    <a:pt x="1005" y="1895"/>
                  </a:cubicBezTo>
                  <a:cubicBezTo>
                    <a:pt x="959" y="1507"/>
                    <a:pt x="937" y="1096"/>
                    <a:pt x="868" y="731"/>
                  </a:cubicBezTo>
                  <a:cubicBezTo>
                    <a:pt x="800" y="434"/>
                    <a:pt x="663" y="160"/>
                    <a:pt x="412" y="23"/>
                  </a:cubicBezTo>
                  <a:cubicBezTo>
                    <a:pt x="275" y="1"/>
                    <a:pt x="138"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43"/>
            <p:cNvSpPr/>
            <p:nvPr/>
          </p:nvSpPr>
          <p:spPr>
            <a:xfrm>
              <a:off x="1146550" y="1673150"/>
              <a:ext cx="41125" cy="261925"/>
            </a:xfrm>
            <a:custGeom>
              <a:avLst/>
              <a:gdLst/>
              <a:ahLst/>
              <a:cxnLst/>
              <a:rect l="l" t="t" r="r" b="b"/>
              <a:pathLst>
                <a:path w="1645" h="10477" extrusionOk="0">
                  <a:moveTo>
                    <a:pt x="1" y="0"/>
                  </a:moveTo>
                  <a:cubicBezTo>
                    <a:pt x="389" y="251"/>
                    <a:pt x="435" y="890"/>
                    <a:pt x="480" y="1301"/>
                  </a:cubicBezTo>
                  <a:cubicBezTo>
                    <a:pt x="572" y="2100"/>
                    <a:pt x="640" y="2899"/>
                    <a:pt x="663" y="3721"/>
                  </a:cubicBezTo>
                  <a:cubicBezTo>
                    <a:pt x="731" y="5341"/>
                    <a:pt x="708" y="6985"/>
                    <a:pt x="686" y="8605"/>
                  </a:cubicBezTo>
                  <a:cubicBezTo>
                    <a:pt x="686" y="8993"/>
                    <a:pt x="686" y="9381"/>
                    <a:pt x="640" y="9747"/>
                  </a:cubicBezTo>
                  <a:cubicBezTo>
                    <a:pt x="594" y="10020"/>
                    <a:pt x="503" y="10272"/>
                    <a:pt x="343" y="10477"/>
                  </a:cubicBezTo>
                  <a:cubicBezTo>
                    <a:pt x="480" y="10477"/>
                    <a:pt x="617" y="10454"/>
                    <a:pt x="731" y="10431"/>
                  </a:cubicBezTo>
                  <a:cubicBezTo>
                    <a:pt x="845" y="10408"/>
                    <a:pt x="937" y="10386"/>
                    <a:pt x="1028" y="10363"/>
                  </a:cubicBezTo>
                  <a:cubicBezTo>
                    <a:pt x="1028" y="10340"/>
                    <a:pt x="1051" y="10317"/>
                    <a:pt x="1074" y="10317"/>
                  </a:cubicBezTo>
                  <a:cubicBezTo>
                    <a:pt x="1530" y="9998"/>
                    <a:pt x="1530" y="9313"/>
                    <a:pt x="1576" y="8811"/>
                  </a:cubicBezTo>
                  <a:cubicBezTo>
                    <a:pt x="1599" y="8080"/>
                    <a:pt x="1644" y="7350"/>
                    <a:pt x="1644" y="6620"/>
                  </a:cubicBezTo>
                  <a:cubicBezTo>
                    <a:pt x="1644" y="5159"/>
                    <a:pt x="1599" y="3675"/>
                    <a:pt x="1462" y="2214"/>
                  </a:cubicBezTo>
                  <a:cubicBezTo>
                    <a:pt x="1439" y="1803"/>
                    <a:pt x="1393" y="1393"/>
                    <a:pt x="1348" y="982"/>
                  </a:cubicBezTo>
                  <a:cubicBezTo>
                    <a:pt x="1302" y="685"/>
                    <a:pt x="1256" y="343"/>
                    <a:pt x="982" y="183"/>
                  </a:cubicBezTo>
                  <a:cubicBezTo>
                    <a:pt x="982" y="160"/>
                    <a:pt x="982" y="160"/>
                    <a:pt x="960" y="160"/>
                  </a:cubicBezTo>
                  <a:cubicBezTo>
                    <a:pt x="800" y="114"/>
                    <a:pt x="640" y="69"/>
                    <a:pt x="457" y="46"/>
                  </a:cubicBezTo>
                  <a:cubicBezTo>
                    <a:pt x="320" y="23"/>
                    <a:pt x="161" y="23"/>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43"/>
            <p:cNvSpPr/>
            <p:nvPr/>
          </p:nvSpPr>
          <p:spPr>
            <a:xfrm>
              <a:off x="1065525" y="1676575"/>
              <a:ext cx="29700" cy="260225"/>
            </a:xfrm>
            <a:custGeom>
              <a:avLst/>
              <a:gdLst/>
              <a:ahLst/>
              <a:cxnLst/>
              <a:rect l="l" t="t" r="r" b="b"/>
              <a:pathLst>
                <a:path w="1188" h="10409" extrusionOk="0">
                  <a:moveTo>
                    <a:pt x="1028" y="0"/>
                  </a:moveTo>
                  <a:lnTo>
                    <a:pt x="1028" y="0"/>
                  </a:lnTo>
                  <a:cubicBezTo>
                    <a:pt x="800" y="69"/>
                    <a:pt x="594" y="183"/>
                    <a:pt x="434" y="343"/>
                  </a:cubicBezTo>
                  <a:cubicBezTo>
                    <a:pt x="115" y="662"/>
                    <a:pt x="69" y="1141"/>
                    <a:pt x="69" y="1575"/>
                  </a:cubicBezTo>
                  <a:cubicBezTo>
                    <a:pt x="24" y="2648"/>
                    <a:pt x="24" y="3721"/>
                    <a:pt x="1" y="4793"/>
                  </a:cubicBezTo>
                  <a:cubicBezTo>
                    <a:pt x="1" y="5866"/>
                    <a:pt x="1" y="6962"/>
                    <a:pt x="46" y="8035"/>
                  </a:cubicBezTo>
                  <a:cubicBezTo>
                    <a:pt x="46" y="8560"/>
                    <a:pt x="46" y="9085"/>
                    <a:pt x="92" y="9632"/>
                  </a:cubicBezTo>
                  <a:cubicBezTo>
                    <a:pt x="92" y="9815"/>
                    <a:pt x="115" y="10043"/>
                    <a:pt x="275" y="10180"/>
                  </a:cubicBezTo>
                  <a:cubicBezTo>
                    <a:pt x="457" y="10340"/>
                    <a:pt x="708" y="10340"/>
                    <a:pt x="937" y="10363"/>
                  </a:cubicBezTo>
                  <a:cubicBezTo>
                    <a:pt x="1005" y="10386"/>
                    <a:pt x="1096" y="10386"/>
                    <a:pt x="1188" y="10408"/>
                  </a:cubicBezTo>
                  <a:cubicBezTo>
                    <a:pt x="1096" y="10317"/>
                    <a:pt x="1005" y="10226"/>
                    <a:pt x="937" y="10089"/>
                  </a:cubicBezTo>
                  <a:cubicBezTo>
                    <a:pt x="754" y="9792"/>
                    <a:pt x="777" y="9404"/>
                    <a:pt x="754" y="9062"/>
                  </a:cubicBezTo>
                  <a:cubicBezTo>
                    <a:pt x="754" y="8240"/>
                    <a:pt x="754" y="7418"/>
                    <a:pt x="731" y="6597"/>
                  </a:cubicBezTo>
                  <a:cubicBezTo>
                    <a:pt x="731" y="4976"/>
                    <a:pt x="708" y="3333"/>
                    <a:pt x="708" y="1712"/>
                  </a:cubicBezTo>
                  <a:cubicBezTo>
                    <a:pt x="708" y="1187"/>
                    <a:pt x="640" y="434"/>
                    <a:pt x="10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43"/>
            <p:cNvSpPr/>
            <p:nvPr/>
          </p:nvSpPr>
          <p:spPr>
            <a:xfrm>
              <a:off x="1059250" y="1264575"/>
              <a:ext cx="159225" cy="779925"/>
            </a:xfrm>
            <a:custGeom>
              <a:avLst/>
              <a:gdLst/>
              <a:ahLst/>
              <a:cxnLst/>
              <a:rect l="l" t="t" r="r" b="b"/>
              <a:pathLst>
                <a:path w="6369" h="31197" extrusionOk="0">
                  <a:moveTo>
                    <a:pt x="2642" y="14673"/>
                  </a:moveTo>
                  <a:cubicBezTo>
                    <a:pt x="2657" y="14673"/>
                    <a:pt x="2676" y="14677"/>
                    <a:pt x="2694" y="14677"/>
                  </a:cubicBezTo>
                  <a:cubicBezTo>
                    <a:pt x="2854" y="14677"/>
                    <a:pt x="3014" y="14700"/>
                    <a:pt x="3173" y="14723"/>
                  </a:cubicBezTo>
                  <a:lnTo>
                    <a:pt x="3333" y="14723"/>
                  </a:lnTo>
                  <a:cubicBezTo>
                    <a:pt x="3356" y="14745"/>
                    <a:pt x="3333" y="14791"/>
                    <a:pt x="3333" y="14814"/>
                  </a:cubicBezTo>
                  <a:cubicBezTo>
                    <a:pt x="3333" y="14860"/>
                    <a:pt x="3356" y="14905"/>
                    <a:pt x="3356" y="14928"/>
                  </a:cubicBezTo>
                  <a:cubicBezTo>
                    <a:pt x="3356" y="15065"/>
                    <a:pt x="3356" y="15202"/>
                    <a:pt x="3379" y="15339"/>
                  </a:cubicBezTo>
                  <a:cubicBezTo>
                    <a:pt x="3128" y="15339"/>
                    <a:pt x="2877" y="15339"/>
                    <a:pt x="2626" y="15362"/>
                  </a:cubicBezTo>
                  <a:cubicBezTo>
                    <a:pt x="2626" y="15202"/>
                    <a:pt x="2603" y="15065"/>
                    <a:pt x="2603" y="14928"/>
                  </a:cubicBezTo>
                  <a:cubicBezTo>
                    <a:pt x="2603" y="14860"/>
                    <a:pt x="2580" y="14791"/>
                    <a:pt x="2603" y="14723"/>
                  </a:cubicBezTo>
                  <a:cubicBezTo>
                    <a:pt x="2603" y="14681"/>
                    <a:pt x="2619" y="14673"/>
                    <a:pt x="2642" y="14673"/>
                  </a:cubicBezTo>
                  <a:close/>
                  <a:moveTo>
                    <a:pt x="3630" y="15521"/>
                  </a:moveTo>
                  <a:cubicBezTo>
                    <a:pt x="3835" y="15521"/>
                    <a:pt x="4018" y="15521"/>
                    <a:pt x="4200" y="15544"/>
                  </a:cubicBezTo>
                  <a:cubicBezTo>
                    <a:pt x="4269" y="15567"/>
                    <a:pt x="4360" y="15590"/>
                    <a:pt x="4406" y="15636"/>
                  </a:cubicBezTo>
                  <a:cubicBezTo>
                    <a:pt x="4474" y="15681"/>
                    <a:pt x="4497" y="15750"/>
                    <a:pt x="4520" y="15818"/>
                  </a:cubicBezTo>
                  <a:cubicBezTo>
                    <a:pt x="4566" y="15909"/>
                    <a:pt x="4589" y="16001"/>
                    <a:pt x="4611" y="16092"/>
                  </a:cubicBezTo>
                  <a:cubicBezTo>
                    <a:pt x="4657" y="16183"/>
                    <a:pt x="4703" y="16275"/>
                    <a:pt x="4725" y="16366"/>
                  </a:cubicBezTo>
                  <a:cubicBezTo>
                    <a:pt x="4703" y="16343"/>
                    <a:pt x="4680" y="16343"/>
                    <a:pt x="4634" y="16343"/>
                  </a:cubicBezTo>
                  <a:cubicBezTo>
                    <a:pt x="4200" y="16206"/>
                    <a:pt x="3744" y="16161"/>
                    <a:pt x="3287" y="16115"/>
                  </a:cubicBezTo>
                  <a:cubicBezTo>
                    <a:pt x="3120" y="16107"/>
                    <a:pt x="2953" y="16102"/>
                    <a:pt x="2786" y="16102"/>
                  </a:cubicBezTo>
                  <a:cubicBezTo>
                    <a:pt x="2453" y="16102"/>
                    <a:pt x="2123" y="16123"/>
                    <a:pt x="1804" y="16183"/>
                  </a:cubicBezTo>
                  <a:cubicBezTo>
                    <a:pt x="1781" y="16161"/>
                    <a:pt x="1758" y="16161"/>
                    <a:pt x="1758" y="16161"/>
                  </a:cubicBezTo>
                  <a:cubicBezTo>
                    <a:pt x="1644" y="16183"/>
                    <a:pt x="1530" y="16206"/>
                    <a:pt x="1416" y="16229"/>
                  </a:cubicBezTo>
                  <a:cubicBezTo>
                    <a:pt x="1484" y="16001"/>
                    <a:pt x="1576" y="15704"/>
                    <a:pt x="1827" y="15613"/>
                  </a:cubicBezTo>
                  <a:cubicBezTo>
                    <a:pt x="2032" y="15544"/>
                    <a:pt x="2260" y="15567"/>
                    <a:pt x="2443" y="15544"/>
                  </a:cubicBezTo>
                  <a:cubicBezTo>
                    <a:pt x="2648" y="15544"/>
                    <a:pt x="2854" y="15544"/>
                    <a:pt x="3036" y="15521"/>
                  </a:cubicBezTo>
                  <a:close/>
                  <a:moveTo>
                    <a:pt x="4748" y="16571"/>
                  </a:moveTo>
                  <a:lnTo>
                    <a:pt x="4748" y="16571"/>
                  </a:lnTo>
                  <a:cubicBezTo>
                    <a:pt x="4885" y="16617"/>
                    <a:pt x="5022" y="16663"/>
                    <a:pt x="5136" y="16731"/>
                  </a:cubicBezTo>
                  <a:cubicBezTo>
                    <a:pt x="5319" y="16823"/>
                    <a:pt x="5502" y="16937"/>
                    <a:pt x="5638" y="17074"/>
                  </a:cubicBezTo>
                  <a:cubicBezTo>
                    <a:pt x="5775" y="17233"/>
                    <a:pt x="5844" y="17416"/>
                    <a:pt x="5890" y="17599"/>
                  </a:cubicBezTo>
                  <a:cubicBezTo>
                    <a:pt x="5981" y="18009"/>
                    <a:pt x="5958" y="18443"/>
                    <a:pt x="5981" y="18854"/>
                  </a:cubicBezTo>
                  <a:cubicBezTo>
                    <a:pt x="6026" y="21000"/>
                    <a:pt x="6072" y="23168"/>
                    <a:pt x="6141" y="25314"/>
                  </a:cubicBezTo>
                  <a:cubicBezTo>
                    <a:pt x="6141" y="25542"/>
                    <a:pt x="6141" y="25747"/>
                    <a:pt x="6072" y="25975"/>
                  </a:cubicBezTo>
                  <a:cubicBezTo>
                    <a:pt x="6026" y="26181"/>
                    <a:pt x="5867" y="26318"/>
                    <a:pt x="5661" y="26409"/>
                  </a:cubicBezTo>
                  <a:cubicBezTo>
                    <a:pt x="5433" y="26500"/>
                    <a:pt x="5205" y="26546"/>
                    <a:pt x="4977" y="26615"/>
                  </a:cubicBezTo>
                  <a:cubicBezTo>
                    <a:pt x="4954" y="26615"/>
                    <a:pt x="4908" y="26615"/>
                    <a:pt x="4862" y="26637"/>
                  </a:cubicBezTo>
                  <a:cubicBezTo>
                    <a:pt x="5228" y="26227"/>
                    <a:pt x="5228" y="25587"/>
                    <a:pt x="5273" y="25062"/>
                  </a:cubicBezTo>
                  <a:cubicBezTo>
                    <a:pt x="5365" y="23510"/>
                    <a:pt x="5365" y="21958"/>
                    <a:pt x="5273" y="20406"/>
                  </a:cubicBezTo>
                  <a:cubicBezTo>
                    <a:pt x="5228" y="19607"/>
                    <a:pt x="5159" y="18831"/>
                    <a:pt x="5068" y="18055"/>
                  </a:cubicBezTo>
                  <a:cubicBezTo>
                    <a:pt x="5045" y="17713"/>
                    <a:pt x="5022" y="17370"/>
                    <a:pt x="4954" y="17028"/>
                  </a:cubicBezTo>
                  <a:cubicBezTo>
                    <a:pt x="4908" y="16868"/>
                    <a:pt x="4862" y="16708"/>
                    <a:pt x="4748" y="16571"/>
                  </a:cubicBezTo>
                  <a:close/>
                  <a:moveTo>
                    <a:pt x="3493" y="16343"/>
                  </a:moveTo>
                  <a:lnTo>
                    <a:pt x="3493" y="16343"/>
                  </a:lnTo>
                  <a:cubicBezTo>
                    <a:pt x="3653" y="16366"/>
                    <a:pt x="3812" y="16366"/>
                    <a:pt x="3949" y="16389"/>
                  </a:cubicBezTo>
                  <a:cubicBezTo>
                    <a:pt x="4132" y="16412"/>
                    <a:pt x="4292" y="16457"/>
                    <a:pt x="4452" y="16503"/>
                  </a:cubicBezTo>
                  <a:cubicBezTo>
                    <a:pt x="4474" y="16503"/>
                    <a:pt x="4474" y="16503"/>
                    <a:pt x="4474" y="16526"/>
                  </a:cubicBezTo>
                  <a:cubicBezTo>
                    <a:pt x="4748" y="16686"/>
                    <a:pt x="4794" y="17028"/>
                    <a:pt x="4840" y="17325"/>
                  </a:cubicBezTo>
                  <a:cubicBezTo>
                    <a:pt x="4885" y="17736"/>
                    <a:pt x="4931" y="18146"/>
                    <a:pt x="4954" y="18557"/>
                  </a:cubicBezTo>
                  <a:cubicBezTo>
                    <a:pt x="5091" y="20018"/>
                    <a:pt x="5136" y="21502"/>
                    <a:pt x="5136" y="22963"/>
                  </a:cubicBezTo>
                  <a:cubicBezTo>
                    <a:pt x="5136" y="23693"/>
                    <a:pt x="5091" y="24423"/>
                    <a:pt x="5068" y="25154"/>
                  </a:cubicBezTo>
                  <a:cubicBezTo>
                    <a:pt x="5022" y="25656"/>
                    <a:pt x="5022" y="26341"/>
                    <a:pt x="4566" y="26660"/>
                  </a:cubicBezTo>
                  <a:cubicBezTo>
                    <a:pt x="4543" y="26660"/>
                    <a:pt x="4520" y="26683"/>
                    <a:pt x="4520" y="26706"/>
                  </a:cubicBezTo>
                  <a:cubicBezTo>
                    <a:pt x="4429" y="26729"/>
                    <a:pt x="4337" y="26751"/>
                    <a:pt x="4223" y="26774"/>
                  </a:cubicBezTo>
                  <a:cubicBezTo>
                    <a:pt x="4109" y="26797"/>
                    <a:pt x="3972" y="26820"/>
                    <a:pt x="3835" y="26820"/>
                  </a:cubicBezTo>
                  <a:cubicBezTo>
                    <a:pt x="3995" y="26615"/>
                    <a:pt x="4086" y="26363"/>
                    <a:pt x="4132" y="26090"/>
                  </a:cubicBezTo>
                  <a:cubicBezTo>
                    <a:pt x="4178" y="25724"/>
                    <a:pt x="4178" y="25336"/>
                    <a:pt x="4178" y="24948"/>
                  </a:cubicBezTo>
                  <a:cubicBezTo>
                    <a:pt x="4200" y="23328"/>
                    <a:pt x="4223" y="21684"/>
                    <a:pt x="4155" y="20064"/>
                  </a:cubicBezTo>
                  <a:cubicBezTo>
                    <a:pt x="4132" y="19242"/>
                    <a:pt x="4064" y="18443"/>
                    <a:pt x="3972" y="17644"/>
                  </a:cubicBezTo>
                  <a:cubicBezTo>
                    <a:pt x="3927" y="17233"/>
                    <a:pt x="3881" y="16594"/>
                    <a:pt x="3493" y="16343"/>
                  </a:cubicBezTo>
                  <a:close/>
                  <a:moveTo>
                    <a:pt x="1279" y="16480"/>
                  </a:moveTo>
                  <a:cubicBezTo>
                    <a:pt x="891" y="16914"/>
                    <a:pt x="959" y="17667"/>
                    <a:pt x="959" y="18192"/>
                  </a:cubicBezTo>
                  <a:cubicBezTo>
                    <a:pt x="959" y="19813"/>
                    <a:pt x="982" y="21456"/>
                    <a:pt x="982" y="23077"/>
                  </a:cubicBezTo>
                  <a:cubicBezTo>
                    <a:pt x="1005" y="23898"/>
                    <a:pt x="1005" y="24720"/>
                    <a:pt x="1005" y="25542"/>
                  </a:cubicBezTo>
                  <a:cubicBezTo>
                    <a:pt x="1028" y="25884"/>
                    <a:pt x="1005" y="26272"/>
                    <a:pt x="1188" y="26569"/>
                  </a:cubicBezTo>
                  <a:cubicBezTo>
                    <a:pt x="1256" y="26706"/>
                    <a:pt x="1347" y="26797"/>
                    <a:pt x="1439" y="26888"/>
                  </a:cubicBezTo>
                  <a:cubicBezTo>
                    <a:pt x="1347" y="26866"/>
                    <a:pt x="1279" y="26866"/>
                    <a:pt x="1188" y="26843"/>
                  </a:cubicBezTo>
                  <a:cubicBezTo>
                    <a:pt x="959" y="26820"/>
                    <a:pt x="708" y="26820"/>
                    <a:pt x="526" y="26660"/>
                  </a:cubicBezTo>
                  <a:cubicBezTo>
                    <a:pt x="366" y="26523"/>
                    <a:pt x="343" y="26295"/>
                    <a:pt x="343" y="26112"/>
                  </a:cubicBezTo>
                  <a:cubicBezTo>
                    <a:pt x="297" y="25565"/>
                    <a:pt x="297" y="25040"/>
                    <a:pt x="297" y="24515"/>
                  </a:cubicBezTo>
                  <a:cubicBezTo>
                    <a:pt x="252" y="23442"/>
                    <a:pt x="252" y="22346"/>
                    <a:pt x="252" y="21273"/>
                  </a:cubicBezTo>
                  <a:cubicBezTo>
                    <a:pt x="275" y="20201"/>
                    <a:pt x="275" y="19128"/>
                    <a:pt x="320" y="18055"/>
                  </a:cubicBezTo>
                  <a:cubicBezTo>
                    <a:pt x="320" y="17621"/>
                    <a:pt x="366" y="17142"/>
                    <a:pt x="685" y="16823"/>
                  </a:cubicBezTo>
                  <a:cubicBezTo>
                    <a:pt x="845" y="16663"/>
                    <a:pt x="1051" y="16549"/>
                    <a:pt x="1279" y="16480"/>
                  </a:cubicBezTo>
                  <a:close/>
                  <a:moveTo>
                    <a:pt x="2854" y="16298"/>
                  </a:moveTo>
                  <a:cubicBezTo>
                    <a:pt x="2991" y="16298"/>
                    <a:pt x="3128" y="16298"/>
                    <a:pt x="3265" y="16320"/>
                  </a:cubicBezTo>
                  <a:cubicBezTo>
                    <a:pt x="3516" y="16457"/>
                    <a:pt x="3653" y="16731"/>
                    <a:pt x="3721" y="17028"/>
                  </a:cubicBezTo>
                  <a:cubicBezTo>
                    <a:pt x="3790" y="17393"/>
                    <a:pt x="3812" y="17804"/>
                    <a:pt x="3858" y="18192"/>
                  </a:cubicBezTo>
                  <a:cubicBezTo>
                    <a:pt x="3995" y="19721"/>
                    <a:pt x="4041" y="21273"/>
                    <a:pt x="4018" y="22803"/>
                  </a:cubicBezTo>
                  <a:cubicBezTo>
                    <a:pt x="4018" y="23579"/>
                    <a:pt x="3995" y="24355"/>
                    <a:pt x="3972" y="25108"/>
                  </a:cubicBezTo>
                  <a:cubicBezTo>
                    <a:pt x="3972" y="25679"/>
                    <a:pt x="4041" y="26432"/>
                    <a:pt x="3561" y="26843"/>
                  </a:cubicBezTo>
                  <a:cubicBezTo>
                    <a:pt x="3561" y="26843"/>
                    <a:pt x="3561" y="26866"/>
                    <a:pt x="3561" y="26866"/>
                  </a:cubicBezTo>
                  <a:cubicBezTo>
                    <a:pt x="3402" y="26866"/>
                    <a:pt x="3265" y="26888"/>
                    <a:pt x="3128" y="26888"/>
                  </a:cubicBezTo>
                  <a:cubicBezTo>
                    <a:pt x="3128" y="26888"/>
                    <a:pt x="3128" y="26888"/>
                    <a:pt x="3128" y="26866"/>
                  </a:cubicBezTo>
                  <a:cubicBezTo>
                    <a:pt x="3128" y="26363"/>
                    <a:pt x="3105" y="25861"/>
                    <a:pt x="3105" y="25382"/>
                  </a:cubicBezTo>
                  <a:lnTo>
                    <a:pt x="3036" y="22826"/>
                  </a:lnTo>
                  <a:cubicBezTo>
                    <a:pt x="3014" y="21844"/>
                    <a:pt x="2991" y="20885"/>
                    <a:pt x="2968" y="19927"/>
                  </a:cubicBezTo>
                  <a:cubicBezTo>
                    <a:pt x="2945" y="19105"/>
                    <a:pt x="2945" y="18283"/>
                    <a:pt x="2899" y="17462"/>
                  </a:cubicBezTo>
                  <a:cubicBezTo>
                    <a:pt x="2899" y="17074"/>
                    <a:pt x="2899" y="16686"/>
                    <a:pt x="2854" y="16298"/>
                  </a:cubicBezTo>
                  <a:close/>
                  <a:moveTo>
                    <a:pt x="2762" y="16298"/>
                  </a:moveTo>
                  <a:cubicBezTo>
                    <a:pt x="2740" y="16457"/>
                    <a:pt x="2740" y="16640"/>
                    <a:pt x="2740" y="16800"/>
                  </a:cubicBezTo>
                  <a:cubicBezTo>
                    <a:pt x="2740" y="17096"/>
                    <a:pt x="2762" y="17416"/>
                    <a:pt x="2762" y="17713"/>
                  </a:cubicBezTo>
                  <a:cubicBezTo>
                    <a:pt x="2785" y="18580"/>
                    <a:pt x="2785" y="19425"/>
                    <a:pt x="2808" y="20292"/>
                  </a:cubicBezTo>
                  <a:cubicBezTo>
                    <a:pt x="2831" y="21251"/>
                    <a:pt x="2854" y="22209"/>
                    <a:pt x="2877" y="23168"/>
                  </a:cubicBezTo>
                  <a:cubicBezTo>
                    <a:pt x="2877" y="23990"/>
                    <a:pt x="2899" y="24811"/>
                    <a:pt x="2922" y="25633"/>
                  </a:cubicBezTo>
                  <a:cubicBezTo>
                    <a:pt x="2922" y="26044"/>
                    <a:pt x="2945" y="26478"/>
                    <a:pt x="2945" y="26911"/>
                  </a:cubicBezTo>
                  <a:cubicBezTo>
                    <a:pt x="2626" y="26820"/>
                    <a:pt x="2329" y="26592"/>
                    <a:pt x="2215" y="26272"/>
                  </a:cubicBezTo>
                  <a:cubicBezTo>
                    <a:pt x="2078" y="25907"/>
                    <a:pt x="2101" y="25450"/>
                    <a:pt x="2078" y="25062"/>
                  </a:cubicBezTo>
                  <a:cubicBezTo>
                    <a:pt x="2009" y="23510"/>
                    <a:pt x="1964" y="21958"/>
                    <a:pt x="1872" y="20429"/>
                  </a:cubicBezTo>
                  <a:cubicBezTo>
                    <a:pt x="1849" y="19630"/>
                    <a:pt x="1804" y="18854"/>
                    <a:pt x="1758" y="18078"/>
                  </a:cubicBezTo>
                  <a:cubicBezTo>
                    <a:pt x="1758" y="17713"/>
                    <a:pt x="1735" y="17325"/>
                    <a:pt x="1804" y="16937"/>
                  </a:cubicBezTo>
                  <a:cubicBezTo>
                    <a:pt x="1849" y="16777"/>
                    <a:pt x="1872" y="16594"/>
                    <a:pt x="1986" y="16480"/>
                  </a:cubicBezTo>
                  <a:cubicBezTo>
                    <a:pt x="2055" y="16412"/>
                    <a:pt x="2146" y="16343"/>
                    <a:pt x="2237" y="16298"/>
                  </a:cubicBezTo>
                  <a:close/>
                  <a:moveTo>
                    <a:pt x="1918" y="16320"/>
                  </a:moveTo>
                  <a:cubicBezTo>
                    <a:pt x="1895" y="16343"/>
                    <a:pt x="1872" y="16343"/>
                    <a:pt x="1849" y="16366"/>
                  </a:cubicBezTo>
                  <a:cubicBezTo>
                    <a:pt x="1735" y="16480"/>
                    <a:pt x="1667" y="16686"/>
                    <a:pt x="1644" y="16845"/>
                  </a:cubicBezTo>
                  <a:cubicBezTo>
                    <a:pt x="1553" y="17279"/>
                    <a:pt x="1576" y="17736"/>
                    <a:pt x="1598" y="18169"/>
                  </a:cubicBezTo>
                  <a:cubicBezTo>
                    <a:pt x="1667" y="19835"/>
                    <a:pt x="1735" y="21502"/>
                    <a:pt x="1804" y="23168"/>
                  </a:cubicBezTo>
                  <a:cubicBezTo>
                    <a:pt x="1849" y="23990"/>
                    <a:pt x="1895" y="24811"/>
                    <a:pt x="1941" y="25633"/>
                  </a:cubicBezTo>
                  <a:cubicBezTo>
                    <a:pt x="1964" y="25953"/>
                    <a:pt x="1986" y="26318"/>
                    <a:pt x="2192" y="26592"/>
                  </a:cubicBezTo>
                  <a:cubicBezTo>
                    <a:pt x="2283" y="26729"/>
                    <a:pt x="2420" y="26843"/>
                    <a:pt x="2557" y="26911"/>
                  </a:cubicBezTo>
                  <a:cubicBezTo>
                    <a:pt x="2481" y="26919"/>
                    <a:pt x="2407" y="26921"/>
                    <a:pt x="2335" y="26921"/>
                  </a:cubicBezTo>
                  <a:cubicBezTo>
                    <a:pt x="2189" y="26921"/>
                    <a:pt x="2047" y="26911"/>
                    <a:pt x="1895" y="26911"/>
                  </a:cubicBezTo>
                  <a:cubicBezTo>
                    <a:pt x="1895" y="26911"/>
                    <a:pt x="1872" y="26888"/>
                    <a:pt x="1872" y="26888"/>
                  </a:cubicBezTo>
                  <a:cubicBezTo>
                    <a:pt x="1507" y="26843"/>
                    <a:pt x="1302" y="26500"/>
                    <a:pt x="1233" y="26181"/>
                  </a:cubicBezTo>
                  <a:cubicBezTo>
                    <a:pt x="1188" y="25975"/>
                    <a:pt x="1210" y="25770"/>
                    <a:pt x="1188" y="25565"/>
                  </a:cubicBezTo>
                  <a:cubicBezTo>
                    <a:pt x="1188" y="25359"/>
                    <a:pt x="1188" y="25131"/>
                    <a:pt x="1188" y="24925"/>
                  </a:cubicBezTo>
                  <a:cubicBezTo>
                    <a:pt x="1188" y="23396"/>
                    <a:pt x="1188" y="21844"/>
                    <a:pt x="1165" y="20315"/>
                  </a:cubicBezTo>
                  <a:cubicBezTo>
                    <a:pt x="1165" y="19539"/>
                    <a:pt x="1142" y="18785"/>
                    <a:pt x="1142" y="18009"/>
                  </a:cubicBezTo>
                  <a:cubicBezTo>
                    <a:pt x="1142" y="17462"/>
                    <a:pt x="1096" y="16845"/>
                    <a:pt x="1530" y="16412"/>
                  </a:cubicBezTo>
                  <a:cubicBezTo>
                    <a:pt x="1530" y="16412"/>
                    <a:pt x="1530" y="16412"/>
                    <a:pt x="1530" y="16389"/>
                  </a:cubicBezTo>
                  <a:cubicBezTo>
                    <a:pt x="1621" y="16389"/>
                    <a:pt x="1713" y="16366"/>
                    <a:pt x="1804" y="16343"/>
                  </a:cubicBezTo>
                  <a:lnTo>
                    <a:pt x="1827" y="16343"/>
                  </a:lnTo>
                  <a:cubicBezTo>
                    <a:pt x="1872" y="16320"/>
                    <a:pt x="1895" y="16320"/>
                    <a:pt x="1918" y="16320"/>
                  </a:cubicBezTo>
                  <a:close/>
                  <a:moveTo>
                    <a:pt x="5387" y="26751"/>
                  </a:moveTo>
                  <a:lnTo>
                    <a:pt x="5387" y="26751"/>
                  </a:lnTo>
                  <a:cubicBezTo>
                    <a:pt x="5342" y="27094"/>
                    <a:pt x="5159" y="27391"/>
                    <a:pt x="4908" y="27619"/>
                  </a:cubicBezTo>
                  <a:cubicBezTo>
                    <a:pt x="4399" y="28088"/>
                    <a:pt x="3689" y="28172"/>
                    <a:pt x="3023" y="28172"/>
                  </a:cubicBezTo>
                  <a:cubicBezTo>
                    <a:pt x="2912" y="28172"/>
                    <a:pt x="2802" y="28170"/>
                    <a:pt x="2694" y="28167"/>
                  </a:cubicBezTo>
                  <a:cubicBezTo>
                    <a:pt x="2489" y="28167"/>
                    <a:pt x="2283" y="28167"/>
                    <a:pt x="2101" y="28098"/>
                  </a:cubicBezTo>
                  <a:cubicBezTo>
                    <a:pt x="1941" y="28053"/>
                    <a:pt x="1804" y="27961"/>
                    <a:pt x="1690" y="27847"/>
                  </a:cubicBezTo>
                  <a:cubicBezTo>
                    <a:pt x="1530" y="27642"/>
                    <a:pt x="1416" y="27368"/>
                    <a:pt x="1324" y="27094"/>
                  </a:cubicBezTo>
                  <a:lnTo>
                    <a:pt x="1324" y="27094"/>
                  </a:lnTo>
                  <a:cubicBezTo>
                    <a:pt x="1484" y="27117"/>
                    <a:pt x="1667" y="27140"/>
                    <a:pt x="1827" y="27140"/>
                  </a:cubicBezTo>
                  <a:cubicBezTo>
                    <a:pt x="2053" y="27154"/>
                    <a:pt x="2281" y="27161"/>
                    <a:pt x="2508" y="27161"/>
                  </a:cubicBezTo>
                  <a:cubicBezTo>
                    <a:pt x="3360" y="27161"/>
                    <a:pt x="4217" y="27059"/>
                    <a:pt x="5045" y="26843"/>
                  </a:cubicBezTo>
                  <a:cubicBezTo>
                    <a:pt x="5159" y="26820"/>
                    <a:pt x="5273" y="26774"/>
                    <a:pt x="5387" y="26751"/>
                  </a:cubicBezTo>
                  <a:close/>
                  <a:moveTo>
                    <a:pt x="4589" y="28075"/>
                  </a:moveTo>
                  <a:lnTo>
                    <a:pt x="4589" y="28075"/>
                  </a:lnTo>
                  <a:cubicBezTo>
                    <a:pt x="4566" y="28235"/>
                    <a:pt x="4566" y="28395"/>
                    <a:pt x="4566" y="28555"/>
                  </a:cubicBezTo>
                  <a:cubicBezTo>
                    <a:pt x="4543" y="28714"/>
                    <a:pt x="4566" y="28943"/>
                    <a:pt x="4452" y="29080"/>
                  </a:cubicBezTo>
                  <a:cubicBezTo>
                    <a:pt x="4315" y="29194"/>
                    <a:pt x="4086" y="29194"/>
                    <a:pt x="3927" y="29217"/>
                  </a:cubicBezTo>
                  <a:cubicBezTo>
                    <a:pt x="3721" y="29262"/>
                    <a:pt x="3516" y="29285"/>
                    <a:pt x="3310" y="29308"/>
                  </a:cubicBezTo>
                  <a:cubicBezTo>
                    <a:pt x="3219" y="29319"/>
                    <a:pt x="3122" y="29325"/>
                    <a:pt x="3022" y="29325"/>
                  </a:cubicBezTo>
                  <a:cubicBezTo>
                    <a:pt x="2922" y="29325"/>
                    <a:pt x="2820" y="29319"/>
                    <a:pt x="2717" y="29308"/>
                  </a:cubicBezTo>
                  <a:cubicBezTo>
                    <a:pt x="2671" y="29308"/>
                    <a:pt x="2616" y="29310"/>
                    <a:pt x="2558" y="29310"/>
                  </a:cubicBezTo>
                  <a:cubicBezTo>
                    <a:pt x="2414" y="29310"/>
                    <a:pt x="2251" y="29298"/>
                    <a:pt x="2169" y="29217"/>
                  </a:cubicBezTo>
                  <a:cubicBezTo>
                    <a:pt x="2055" y="29102"/>
                    <a:pt x="2055" y="28920"/>
                    <a:pt x="2055" y="28783"/>
                  </a:cubicBezTo>
                  <a:cubicBezTo>
                    <a:pt x="2055" y="28646"/>
                    <a:pt x="2032" y="28486"/>
                    <a:pt x="2032" y="28349"/>
                  </a:cubicBezTo>
                  <a:lnTo>
                    <a:pt x="2032" y="28349"/>
                  </a:lnTo>
                  <a:cubicBezTo>
                    <a:pt x="2183" y="28390"/>
                    <a:pt x="2342" y="28399"/>
                    <a:pt x="2504" y="28399"/>
                  </a:cubicBezTo>
                  <a:cubicBezTo>
                    <a:pt x="2612" y="28399"/>
                    <a:pt x="2721" y="28395"/>
                    <a:pt x="2831" y="28395"/>
                  </a:cubicBezTo>
                  <a:cubicBezTo>
                    <a:pt x="2929" y="28400"/>
                    <a:pt x="3027" y="28403"/>
                    <a:pt x="3126" y="28403"/>
                  </a:cubicBezTo>
                  <a:cubicBezTo>
                    <a:pt x="3484" y="28403"/>
                    <a:pt x="3842" y="28365"/>
                    <a:pt x="4200" y="28258"/>
                  </a:cubicBezTo>
                  <a:cubicBezTo>
                    <a:pt x="4337" y="28212"/>
                    <a:pt x="4452" y="28144"/>
                    <a:pt x="4589" y="28075"/>
                  </a:cubicBezTo>
                  <a:close/>
                  <a:moveTo>
                    <a:pt x="2854" y="0"/>
                  </a:moveTo>
                  <a:cubicBezTo>
                    <a:pt x="2854" y="982"/>
                    <a:pt x="2877" y="11322"/>
                    <a:pt x="2877" y="12303"/>
                  </a:cubicBezTo>
                  <a:cubicBezTo>
                    <a:pt x="2899" y="12851"/>
                    <a:pt x="2899" y="13399"/>
                    <a:pt x="2899" y="13947"/>
                  </a:cubicBezTo>
                  <a:cubicBezTo>
                    <a:pt x="2899" y="14106"/>
                    <a:pt x="2899" y="14266"/>
                    <a:pt x="2922" y="14449"/>
                  </a:cubicBezTo>
                  <a:cubicBezTo>
                    <a:pt x="2922" y="14472"/>
                    <a:pt x="2922" y="14494"/>
                    <a:pt x="2922" y="14517"/>
                  </a:cubicBezTo>
                  <a:lnTo>
                    <a:pt x="2854" y="14517"/>
                  </a:lnTo>
                  <a:cubicBezTo>
                    <a:pt x="2808" y="14517"/>
                    <a:pt x="2742" y="14507"/>
                    <a:pt x="2683" y="14507"/>
                  </a:cubicBezTo>
                  <a:cubicBezTo>
                    <a:pt x="2653" y="14507"/>
                    <a:pt x="2626" y="14510"/>
                    <a:pt x="2603" y="14517"/>
                  </a:cubicBezTo>
                  <a:cubicBezTo>
                    <a:pt x="2397" y="14563"/>
                    <a:pt x="2420" y="14768"/>
                    <a:pt x="2443" y="14905"/>
                  </a:cubicBezTo>
                  <a:cubicBezTo>
                    <a:pt x="2443" y="15065"/>
                    <a:pt x="2443" y="15202"/>
                    <a:pt x="2466" y="15362"/>
                  </a:cubicBezTo>
                  <a:lnTo>
                    <a:pt x="2420" y="15362"/>
                  </a:lnTo>
                  <a:cubicBezTo>
                    <a:pt x="2101" y="15385"/>
                    <a:pt x="1758" y="15362"/>
                    <a:pt x="1530" y="15590"/>
                  </a:cubicBezTo>
                  <a:cubicBezTo>
                    <a:pt x="1347" y="15773"/>
                    <a:pt x="1256" y="16046"/>
                    <a:pt x="1210" y="16298"/>
                  </a:cubicBezTo>
                  <a:cubicBezTo>
                    <a:pt x="1165" y="16320"/>
                    <a:pt x="1142" y="16320"/>
                    <a:pt x="1119" y="16320"/>
                  </a:cubicBezTo>
                  <a:cubicBezTo>
                    <a:pt x="708" y="16480"/>
                    <a:pt x="389" y="16754"/>
                    <a:pt x="229" y="17165"/>
                  </a:cubicBezTo>
                  <a:cubicBezTo>
                    <a:pt x="69" y="17621"/>
                    <a:pt x="92" y="18169"/>
                    <a:pt x="69" y="18649"/>
                  </a:cubicBezTo>
                  <a:cubicBezTo>
                    <a:pt x="23" y="19790"/>
                    <a:pt x="1" y="20931"/>
                    <a:pt x="1" y="22072"/>
                  </a:cubicBezTo>
                  <a:cubicBezTo>
                    <a:pt x="23" y="23214"/>
                    <a:pt x="46" y="24378"/>
                    <a:pt x="69" y="25519"/>
                  </a:cubicBezTo>
                  <a:cubicBezTo>
                    <a:pt x="92" y="25770"/>
                    <a:pt x="92" y="26044"/>
                    <a:pt x="115" y="26295"/>
                  </a:cubicBezTo>
                  <a:cubicBezTo>
                    <a:pt x="160" y="26500"/>
                    <a:pt x="229" y="26706"/>
                    <a:pt x="389" y="26843"/>
                  </a:cubicBezTo>
                  <a:cubicBezTo>
                    <a:pt x="571" y="27003"/>
                    <a:pt x="800" y="27025"/>
                    <a:pt x="1028" y="27071"/>
                  </a:cubicBezTo>
                  <a:lnTo>
                    <a:pt x="1051" y="27071"/>
                  </a:lnTo>
                  <a:cubicBezTo>
                    <a:pt x="1165" y="27436"/>
                    <a:pt x="1324" y="27847"/>
                    <a:pt x="1621" y="28121"/>
                  </a:cubicBezTo>
                  <a:cubicBezTo>
                    <a:pt x="1690" y="28189"/>
                    <a:pt x="1781" y="28235"/>
                    <a:pt x="1849" y="28258"/>
                  </a:cubicBezTo>
                  <a:cubicBezTo>
                    <a:pt x="1849" y="28463"/>
                    <a:pt x="1872" y="28646"/>
                    <a:pt x="1872" y="28829"/>
                  </a:cubicBezTo>
                  <a:cubicBezTo>
                    <a:pt x="1872" y="28966"/>
                    <a:pt x="1895" y="29125"/>
                    <a:pt x="1964" y="29239"/>
                  </a:cubicBezTo>
                  <a:cubicBezTo>
                    <a:pt x="2055" y="29354"/>
                    <a:pt x="2169" y="29422"/>
                    <a:pt x="2306" y="29445"/>
                  </a:cubicBezTo>
                  <a:cubicBezTo>
                    <a:pt x="2306" y="29491"/>
                    <a:pt x="2306" y="29536"/>
                    <a:pt x="2306" y="29605"/>
                  </a:cubicBezTo>
                  <a:cubicBezTo>
                    <a:pt x="2306" y="29650"/>
                    <a:pt x="2306" y="29719"/>
                    <a:pt x="2306" y="29764"/>
                  </a:cubicBezTo>
                  <a:cubicBezTo>
                    <a:pt x="2306" y="29901"/>
                    <a:pt x="2306" y="30016"/>
                    <a:pt x="2329" y="30152"/>
                  </a:cubicBezTo>
                  <a:cubicBezTo>
                    <a:pt x="2329" y="30267"/>
                    <a:pt x="2329" y="30404"/>
                    <a:pt x="2352" y="30518"/>
                  </a:cubicBezTo>
                  <a:cubicBezTo>
                    <a:pt x="2352" y="30632"/>
                    <a:pt x="2397" y="30746"/>
                    <a:pt x="2420" y="30883"/>
                  </a:cubicBezTo>
                  <a:cubicBezTo>
                    <a:pt x="2420" y="30883"/>
                    <a:pt x="2420" y="30883"/>
                    <a:pt x="2420" y="30860"/>
                  </a:cubicBezTo>
                  <a:cubicBezTo>
                    <a:pt x="2420" y="30746"/>
                    <a:pt x="2443" y="30632"/>
                    <a:pt x="2443" y="30495"/>
                  </a:cubicBezTo>
                  <a:cubicBezTo>
                    <a:pt x="2443" y="30381"/>
                    <a:pt x="2420" y="30244"/>
                    <a:pt x="2420" y="30130"/>
                  </a:cubicBezTo>
                  <a:cubicBezTo>
                    <a:pt x="2420" y="30016"/>
                    <a:pt x="2420" y="29901"/>
                    <a:pt x="2420" y="29764"/>
                  </a:cubicBezTo>
                  <a:cubicBezTo>
                    <a:pt x="2420" y="29719"/>
                    <a:pt x="2420" y="29650"/>
                    <a:pt x="2443" y="29582"/>
                  </a:cubicBezTo>
                  <a:cubicBezTo>
                    <a:pt x="2443" y="29536"/>
                    <a:pt x="2443" y="29491"/>
                    <a:pt x="2443" y="29468"/>
                  </a:cubicBezTo>
                  <a:lnTo>
                    <a:pt x="2717" y="29468"/>
                  </a:lnTo>
                  <a:cubicBezTo>
                    <a:pt x="2717" y="29742"/>
                    <a:pt x="2762" y="30038"/>
                    <a:pt x="2785" y="30312"/>
                  </a:cubicBezTo>
                  <a:cubicBezTo>
                    <a:pt x="2785" y="30472"/>
                    <a:pt x="2785" y="30609"/>
                    <a:pt x="2808" y="30769"/>
                  </a:cubicBezTo>
                  <a:cubicBezTo>
                    <a:pt x="2808" y="30906"/>
                    <a:pt x="2808" y="31043"/>
                    <a:pt x="2854" y="31180"/>
                  </a:cubicBezTo>
                  <a:cubicBezTo>
                    <a:pt x="2854" y="31191"/>
                    <a:pt x="2865" y="31197"/>
                    <a:pt x="2877" y="31197"/>
                  </a:cubicBezTo>
                  <a:cubicBezTo>
                    <a:pt x="2888" y="31197"/>
                    <a:pt x="2899" y="31191"/>
                    <a:pt x="2899" y="31180"/>
                  </a:cubicBezTo>
                  <a:cubicBezTo>
                    <a:pt x="2922" y="31043"/>
                    <a:pt x="2899" y="30906"/>
                    <a:pt x="2899" y="30769"/>
                  </a:cubicBezTo>
                  <a:cubicBezTo>
                    <a:pt x="2899" y="30609"/>
                    <a:pt x="2877" y="30472"/>
                    <a:pt x="2877" y="30312"/>
                  </a:cubicBezTo>
                  <a:cubicBezTo>
                    <a:pt x="2854" y="30038"/>
                    <a:pt x="2854" y="29742"/>
                    <a:pt x="2831" y="29468"/>
                  </a:cubicBezTo>
                  <a:lnTo>
                    <a:pt x="3219" y="29468"/>
                  </a:lnTo>
                  <a:cubicBezTo>
                    <a:pt x="3196" y="29650"/>
                    <a:pt x="3219" y="29856"/>
                    <a:pt x="3219" y="30061"/>
                  </a:cubicBezTo>
                  <a:cubicBezTo>
                    <a:pt x="3219" y="30289"/>
                    <a:pt x="3219" y="30495"/>
                    <a:pt x="3242" y="30723"/>
                  </a:cubicBezTo>
                  <a:cubicBezTo>
                    <a:pt x="3242" y="30735"/>
                    <a:pt x="3259" y="30740"/>
                    <a:pt x="3276" y="30740"/>
                  </a:cubicBezTo>
                  <a:cubicBezTo>
                    <a:pt x="3293" y="30740"/>
                    <a:pt x="3310" y="30735"/>
                    <a:pt x="3310" y="30723"/>
                  </a:cubicBezTo>
                  <a:cubicBezTo>
                    <a:pt x="3310" y="30495"/>
                    <a:pt x="3310" y="30289"/>
                    <a:pt x="3310" y="30061"/>
                  </a:cubicBezTo>
                  <a:cubicBezTo>
                    <a:pt x="3310" y="29856"/>
                    <a:pt x="3333" y="29650"/>
                    <a:pt x="3333" y="29445"/>
                  </a:cubicBezTo>
                  <a:cubicBezTo>
                    <a:pt x="3447" y="29445"/>
                    <a:pt x="3561" y="29445"/>
                    <a:pt x="3675" y="29422"/>
                  </a:cubicBezTo>
                  <a:lnTo>
                    <a:pt x="3675" y="29422"/>
                  </a:lnTo>
                  <a:cubicBezTo>
                    <a:pt x="3653" y="29536"/>
                    <a:pt x="3675" y="29673"/>
                    <a:pt x="3653" y="29787"/>
                  </a:cubicBezTo>
                  <a:lnTo>
                    <a:pt x="3653" y="30244"/>
                  </a:lnTo>
                  <a:cubicBezTo>
                    <a:pt x="3653" y="30540"/>
                    <a:pt x="3630" y="30860"/>
                    <a:pt x="3698" y="31157"/>
                  </a:cubicBezTo>
                  <a:cubicBezTo>
                    <a:pt x="3698" y="31168"/>
                    <a:pt x="3704" y="31174"/>
                    <a:pt x="3710" y="31174"/>
                  </a:cubicBezTo>
                  <a:cubicBezTo>
                    <a:pt x="3715" y="31174"/>
                    <a:pt x="3721" y="31168"/>
                    <a:pt x="3721" y="31157"/>
                  </a:cubicBezTo>
                  <a:cubicBezTo>
                    <a:pt x="3790" y="30860"/>
                    <a:pt x="3790" y="30540"/>
                    <a:pt x="3790" y="30244"/>
                  </a:cubicBezTo>
                  <a:cubicBezTo>
                    <a:pt x="3790" y="30084"/>
                    <a:pt x="3790" y="29924"/>
                    <a:pt x="3812" y="29764"/>
                  </a:cubicBezTo>
                  <a:cubicBezTo>
                    <a:pt x="3812" y="29650"/>
                    <a:pt x="3812" y="29513"/>
                    <a:pt x="3790" y="29399"/>
                  </a:cubicBezTo>
                  <a:cubicBezTo>
                    <a:pt x="3835" y="29399"/>
                    <a:pt x="3881" y="29399"/>
                    <a:pt x="3927" y="29376"/>
                  </a:cubicBezTo>
                  <a:cubicBezTo>
                    <a:pt x="3995" y="29376"/>
                    <a:pt x="4041" y="29376"/>
                    <a:pt x="4109" y="29354"/>
                  </a:cubicBezTo>
                  <a:cubicBezTo>
                    <a:pt x="4109" y="29833"/>
                    <a:pt x="4109" y="30289"/>
                    <a:pt x="4109" y="30769"/>
                  </a:cubicBezTo>
                  <a:cubicBezTo>
                    <a:pt x="4109" y="30803"/>
                    <a:pt x="4138" y="30820"/>
                    <a:pt x="4166" y="30820"/>
                  </a:cubicBezTo>
                  <a:cubicBezTo>
                    <a:pt x="4195" y="30820"/>
                    <a:pt x="4223" y="30803"/>
                    <a:pt x="4223" y="30769"/>
                  </a:cubicBezTo>
                  <a:cubicBezTo>
                    <a:pt x="4246" y="30289"/>
                    <a:pt x="4269" y="29810"/>
                    <a:pt x="4223" y="29331"/>
                  </a:cubicBezTo>
                  <a:cubicBezTo>
                    <a:pt x="4429" y="29285"/>
                    <a:pt x="4611" y="29194"/>
                    <a:pt x="4657" y="28988"/>
                  </a:cubicBezTo>
                  <a:cubicBezTo>
                    <a:pt x="4703" y="28829"/>
                    <a:pt x="4703" y="28669"/>
                    <a:pt x="4703" y="28509"/>
                  </a:cubicBezTo>
                  <a:cubicBezTo>
                    <a:pt x="4703" y="28349"/>
                    <a:pt x="4703" y="28189"/>
                    <a:pt x="4703" y="28030"/>
                  </a:cubicBezTo>
                  <a:cubicBezTo>
                    <a:pt x="4885" y="27916"/>
                    <a:pt x="5045" y="27779"/>
                    <a:pt x="5182" y="27619"/>
                  </a:cubicBezTo>
                  <a:cubicBezTo>
                    <a:pt x="5387" y="27368"/>
                    <a:pt x="5547" y="27048"/>
                    <a:pt x="5547" y="26706"/>
                  </a:cubicBezTo>
                  <a:cubicBezTo>
                    <a:pt x="5821" y="26615"/>
                    <a:pt x="6095" y="26478"/>
                    <a:pt x="6232" y="26204"/>
                  </a:cubicBezTo>
                  <a:cubicBezTo>
                    <a:pt x="6346" y="26021"/>
                    <a:pt x="6369" y="25793"/>
                    <a:pt x="6369" y="25565"/>
                  </a:cubicBezTo>
                  <a:cubicBezTo>
                    <a:pt x="6369" y="25291"/>
                    <a:pt x="6369" y="25017"/>
                    <a:pt x="6346" y="24766"/>
                  </a:cubicBezTo>
                  <a:cubicBezTo>
                    <a:pt x="6323" y="23602"/>
                    <a:pt x="6300" y="22460"/>
                    <a:pt x="6255" y="21296"/>
                  </a:cubicBezTo>
                  <a:cubicBezTo>
                    <a:pt x="6232" y="20726"/>
                    <a:pt x="6232" y="20155"/>
                    <a:pt x="6209" y="19584"/>
                  </a:cubicBezTo>
                  <a:cubicBezTo>
                    <a:pt x="6186" y="19082"/>
                    <a:pt x="6186" y="18580"/>
                    <a:pt x="6163" y="18055"/>
                  </a:cubicBezTo>
                  <a:cubicBezTo>
                    <a:pt x="6118" y="17667"/>
                    <a:pt x="6049" y="17233"/>
                    <a:pt x="5775" y="16937"/>
                  </a:cubicBezTo>
                  <a:cubicBezTo>
                    <a:pt x="5524" y="16686"/>
                    <a:pt x="5205" y="16526"/>
                    <a:pt x="4885" y="16412"/>
                  </a:cubicBezTo>
                  <a:cubicBezTo>
                    <a:pt x="4885" y="16389"/>
                    <a:pt x="4885" y="16389"/>
                    <a:pt x="4862" y="16389"/>
                  </a:cubicBezTo>
                  <a:cubicBezTo>
                    <a:pt x="4840" y="16275"/>
                    <a:pt x="4817" y="16161"/>
                    <a:pt x="4794" y="16046"/>
                  </a:cubicBezTo>
                  <a:cubicBezTo>
                    <a:pt x="4771" y="15955"/>
                    <a:pt x="4748" y="15864"/>
                    <a:pt x="4703" y="15750"/>
                  </a:cubicBezTo>
                  <a:cubicBezTo>
                    <a:pt x="4680" y="15613"/>
                    <a:pt x="4589" y="15476"/>
                    <a:pt x="4452" y="15407"/>
                  </a:cubicBezTo>
                  <a:cubicBezTo>
                    <a:pt x="4337" y="15339"/>
                    <a:pt x="4200" y="15339"/>
                    <a:pt x="4064" y="15339"/>
                  </a:cubicBezTo>
                  <a:lnTo>
                    <a:pt x="3516" y="15339"/>
                  </a:lnTo>
                  <a:cubicBezTo>
                    <a:pt x="3516" y="15248"/>
                    <a:pt x="3516" y="15156"/>
                    <a:pt x="3516" y="15088"/>
                  </a:cubicBezTo>
                  <a:cubicBezTo>
                    <a:pt x="3539" y="14974"/>
                    <a:pt x="3539" y="14882"/>
                    <a:pt x="3516" y="14768"/>
                  </a:cubicBezTo>
                  <a:cubicBezTo>
                    <a:pt x="3516" y="14677"/>
                    <a:pt x="3493" y="14608"/>
                    <a:pt x="3402" y="14563"/>
                  </a:cubicBezTo>
                  <a:cubicBezTo>
                    <a:pt x="3333" y="14540"/>
                    <a:pt x="3242" y="14540"/>
                    <a:pt x="3151" y="14540"/>
                  </a:cubicBezTo>
                  <a:lnTo>
                    <a:pt x="3082" y="14540"/>
                  </a:lnTo>
                  <a:cubicBezTo>
                    <a:pt x="3082" y="14472"/>
                    <a:pt x="3105" y="14426"/>
                    <a:pt x="3105" y="14380"/>
                  </a:cubicBezTo>
                  <a:cubicBezTo>
                    <a:pt x="3105" y="14175"/>
                    <a:pt x="3082" y="13969"/>
                    <a:pt x="3082" y="13787"/>
                  </a:cubicBezTo>
                  <a:cubicBezTo>
                    <a:pt x="3082" y="12554"/>
                    <a:pt x="3059" y="1963"/>
                    <a:pt x="3036" y="754"/>
                  </a:cubicBezTo>
                  <a:cubicBezTo>
                    <a:pt x="3036" y="502"/>
                    <a:pt x="3014" y="251"/>
                    <a:pt x="30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43"/>
            <p:cNvSpPr/>
            <p:nvPr/>
          </p:nvSpPr>
          <p:spPr>
            <a:xfrm>
              <a:off x="1110050" y="1966450"/>
              <a:ext cx="63925" cy="31275"/>
            </a:xfrm>
            <a:custGeom>
              <a:avLst/>
              <a:gdLst/>
              <a:ahLst/>
              <a:cxnLst/>
              <a:rect l="l" t="t" r="r" b="b"/>
              <a:pathLst>
                <a:path w="2557" h="1251" extrusionOk="0">
                  <a:moveTo>
                    <a:pt x="2557" y="0"/>
                  </a:moveTo>
                  <a:cubicBezTo>
                    <a:pt x="2420" y="69"/>
                    <a:pt x="2305" y="137"/>
                    <a:pt x="2168" y="183"/>
                  </a:cubicBezTo>
                  <a:cubicBezTo>
                    <a:pt x="1810" y="290"/>
                    <a:pt x="1452" y="328"/>
                    <a:pt x="1094" y="328"/>
                  </a:cubicBezTo>
                  <a:cubicBezTo>
                    <a:pt x="995" y="328"/>
                    <a:pt x="897" y="325"/>
                    <a:pt x="799" y="320"/>
                  </a:cubicBezTo>
                  <a:cubicBezTo>
                    <a:pt x="689" y="320"/>
                    <a:pt x="580" y="324"/>
                    <a:pt x="472" y="324"/>
                  </a:cubicBezTo>
                  <a:cubicBezTo>
                    <a:pt x="310" y="324"/>
                    <a:pt x="151" y="315"/>
                    <a:pt x="0" y="274"/>
                  </a:cubicBezTo>
                  <a:lnTo>
                    <a:pt x="0" y="274"/>
                  </a:lnTo>
                  <a:cubicBezTo>
                    <a:pt x="0" y="411"/>
                    <a:pt x="23" y="571"/>
                    <a:pt x="23" y="708"/>
                  </a:cubicBezTo>
                  <a:cubicBezTo>
                    <a:pt x="23" y="845"/>
                    <a:pt x="23" y="1027"/>
                    <a:pt x="137" y="1142"/>
                  </a:cubicBezTo>
                  <a:cubicBezTo>
                    <a:pt x="219" y="1223"/>
                    <a:pt x="382" y="1235"/>
                    <a:pt x="526" y="1235"/>
                  </a:cubicBezTo>
                  <a:cubicBezTo>
                    <a:pt x="584" y="1235"/>
                    <a:pt x="639" y="1233"/>
                    <a:pt x="685" y="1233"/>
                  </a:cubicBezTo>
                  <a:cubicBezTo>
                    <a:pt x="788" y="1244"/>
                    <a:pt x="890" y="1250"/>
                    <a:pt x="990" y="1250"/>
                  </a:cubicBezTo>
                  <a:cubicBezTo>
                    <a:pt x="1090" y="1250"/>
                    <a:pt x="1187" y="1244"/>
                    <a:pt x="1278" y="1233"/>
                  </a:cubicBezTo>
                  <a:cubicBezTo>
                    <a:pt x="1484" y="1210"/>
                    <a:pt x="1689" y="1187"/>
                    <a:pt x="1895" y="1142"/>
                  </a:cubicBezTo>
                  <a:cubicBezTo>
                    <a:pt x="2054" y="1119"/>
                    <a:pt x="2283" y="1119"/>
                    <a:pt x="2420" y="1005"/>
                  </a:cubicBezTo>
                  <a:cubicBezTo>
                    <a:pt x="2534" y="868"/>
                    <a:pt x="2511" y="639"/>
                    <a:pt x="2534" y="480"/>
                  </a:cubicBezTo>
                  <a:cubicBezTo>
                    <a:pt x="2534" y="320"/>
                    <a:pt x="2534" y="160"/>
                    <a:pt x="25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43"/>
            <p:cNvSpPr/>
            <p:nvPr/>
          </p:nvSpPr>
          <p:spPr>
            <a:xfrm>
              <a:off x="1092350" y="1933350"/>
              <a:ext cx="101600" cy="35550"/>
            </a:xfrm>
            <a:custGeom>
              <a:avLst/>
              <a:gdLst/>
              <a:ahLst/>
              <a:cxnLst/>
              <a:rect l="l" t="t" r="r" b="b"/>
              <a:pathLst>
                <a:path w="4064" h="1422" extrusionOk="0">
                  <a:moveTo>
                    <a:pt x="4063" y="0"/>
                  </a:moveTo>
                  <a:lnTo>
                    <a:pt x="4063" y="0"/>
                  </a:lnTo>
                  <a:cubicBezTo>
                    <a:pt x="3949" y="23"/>
                    <a:pt x="3835" y="69"/>
                    <a:pt x="3721" y="92"/>
                  </a:cubicBezTo>
                  <a:cubicBezTo>
                    <a:pt x="2893" y="308"/>
                    <a:pt x="2036" y="410"/>
                    <a:pt x="1184" y="410"/>
                  </a:cubicBezTo>
                  <a:cubicBezTo>
                    <a:pt x="957" y="410"/>
                    <a:pt x="729" y="403"/>
                    <a:pt x="503" y="389"/>
                  </a:cubicBezTo>
                  <a:cubicBezTo>
                    <a:pt x="343" y="389"/>
                    <a:pt x="160" y="366"/>
                    <a:pt x="0" y="343"/>
                  </a:cubicBezTo>
                  <a:lnTo>
                    <a:pt x="0" y="343"/>
                  </a:lnTo>
                  <a:cubicBezTo>
                    <a:pt x="92" y="617"/>
                    <a:pt x="206" y="891"/>
                    <a:pt x="366" y="1096"/>
                  </a:cubicBezTo>
                  <a:cubicBezTo>
                    <a:pt x="480" y="1210"/>
                    <a:pt x="617" y="1302"/>
                    <a:pt x="777" y="1347"/>
                  </a:cubicBezTo>
                  <a:cubicBezTo>
                    <a:pt x="959" y="1416"/>
                    <a:pt x="1165" y="1416"/>
                    <a:pt x="1370" y="1416"/>
                  </a:cubicBezTo>
                  <a:cubicBezTo>
                    <a:pt x="1478" y="1419"/>
                    <a:pt x="1588" y="1421"/>
                    <a:pt x="1699" y="1421"/>
                  </a:cubicBezTo>
                  <a:cubicBezTo>
                    <a:pt x="2365" y="1421"/>
                    <a:pt x="3075" y="1337"/>
                    <a:pt x="3584" y="868"/>
                  </a:cubicBezTo>
                  <a:cubicBezTo>
                    <a:pt x="3835" y="640"/>
                    <a:pt x="4018" y="343"/>
                    <a:pt x="40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43"/>
            <p:cNvSpPr/>
            <p:nvPr/>
          </p:nvSpPr>
          <p:spPr>
            <a:xfrm>
              <a:off x="1094625" y="1652600"/>
              <a:ext cx="82775" cy="21125"/>
            </a:xfrm>
            <a:custGeom>
              <a:avLst/>
              <a:gdLst/>
              <a:ahLst/>
              <a:cxnLst/>
              <a:rect l="l" t="t" r="r" b="b"/>
              <a:pathLst>
                <a:path w="3311" h="845" extrusionOk="0">
                  <a:moveTo>
                    <a:pt x="1621" y="0"/>
                  </a:moveTo>
                  <a:cubicBezTo>
                    <a:pt x="1439" y="23"/>
                    <a:pt x="1233" y="23"/>
                    <a:pt x="1028" y="23"/>
                  </a:cubicBezTo>
                  <a:cubicBezTo>
                    <a:pt x="845" y="46"/>
                    <a:pt x="617" y="23"/>
                    <a:pt x="412" y="92"/>
                  </a:cubicBezTo>
                  <a:cubicBezTo>
                    <a:pt x="161" y="183"/>
                    <a:pt x="69" y="480"/>
                    <a:pt x="1" y="708"/>
                  </a:cubicBezTo>
                  <a:cubicBezTo>
                    <a:pt x="115" y="685"/>
                    <a:pt x="229" y="662"/>
                    <a:pt x="343" y="640"/>
                  </a:cubicBezTo>
                  <a:cubicBezTo>
                    <a:pt x="343" y="640"/>
                    <a:pt x="366" y="640"/>
                    <a:pt x="389" y="662"/>
                  </a:cubicBezTo>
                  <a:cubicBezTo>
                    <a:pt x="708" y="602"/>
                    <a:pt x="1038" y="581"/>
                    <a:pt x="1371" y="581"/>
                  </a:cubicBezTo>
                  <a:cubicBezTo>
                    <a:pt x="1538" y="581"/>
                    <a:pt x="1705" y="586"/>
                    <a:pt x="1872" y="594"/>
                  </a:cubicBezTo>
                  <a:cubicBezTo>
                    <a:pt x="2329" y="640"/>
                    <a:pt x="2785" y="685"/>
                    <a:pt x="3219" y="822"/>
                  </a:cubicBezTo>
                  <a:cubicBezTo>
                    <a:pt x="3265" y="822"/>
                    <a:pt x="3288" y="822"/>
                    <a:pt x="3310" y="845"/>
                  </a:cubicBezTo>
                  <a:cubicBezTo>
                    <a:pt x="3288" y="754"/>
                    <a:pt x="3242" y="662"/>
                    <a:pt x="3196" y="571"/>
                  </a:cubicBezTo>
                  <a:cubicBezTo>
                    <a:pt x="3174" y="480"/>
                    <a:pt x="3151" y="388"/>
                    <a:pt x="3105" y="297"/>
                  </a:cubicBezTo>
                  <a:cubicBezTo>
                    <a:pt x="3082" y="229"/>
                    <a:pt x="3059" y="160"/>
                    <a:pt x="2991" y="115"/>
                  </a:cubicBezTo>
                  <a:cubicBezTo>
                    <a:pt x="2945" y="69"/>
                    <a:pt x="2854" y="46"/>
                    <a:pt x="2785" y="23"/>
                  </a:cubicBezTo>
                  <a:cubicBezTo>
                    <a:pt x="2603" y="0"/>
                    <a:pt x="2420" y="0"/>
                    <a:pt x="2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43"/>
            <p:cNvSpPr/>
            <p:nvPr/>
          </p:nvSpPr>
          <p:spPr>
            <a:xfrm>
              <a:off x="1123725" y="1631400"/>
              <a:ext cx="20000" cy="17225"/>
            </a:xfrm>
            <a:custGeom>
              <a:avLst/>
              <a:gdLst/>
              <a:ahLst/>
              <a:cxnLst/>
              <a:rect l="l" t="t" r="r" b="b"/>
              <a:pathLst>
                <a:path w="800" h="689" extrusionOk="0">
                  <a:moveTo>
                    <a:pt x="63" y="0"/>
                  </a:moveTo>
                  <a:cubicBezTo>
                    <a:pt x="40" y="0"/>
                    <a:pt x="24" y="8"/>
                    <a:pt x="24" y="50"/>
                  </a:cubicBezTo>
                  <a:cubicBezTo>
                    <a:pt x="1" y="118"/>
                    <a:pt x="24" y="187"/>
                    <a:pt x="24" y="255"/>
                  </a:cubicBezTo>
                  <a:cubicBezTo>
                    <a:pt x="24" y="392"/>
                    <a:pt x="47" y="529"/>
                    <a:pt x="47" y="689"/>
                  </a:cubicBezTo>
                  <a:cubicBezTo>
                    <a:pt x="298" y="666"/>
                    <a:pt x="549" y="666"/>
                    <a:pt x="800" y="666"/>
                  </a:cubicBezTo>
                  <a:cubicBezTo>
                    <a:pt x="777" y="529"/>
                    <a:pt x="777" y="392"/>
                    <a:pt x="777" y="255"/>
                  </a:cubicBezTo>
                  <a:cubicBezTo>
                    <a:pt x="777" y="232"/>
                    <a:pt x="754" y="187"/>
                    <a:pt x="754" y="141"/>
                  </a:cubicBezTo>
                  <a:cubicBezTo>
                    <a:pt x="754" y="118"/>
                    <a:pt x="777" y="72"/>
                    <a:pt x="754" y="50"/>
                  </a:cubicBezTo>
                  <a:lnTo>
                    <a:pt x="594" y="50"/>
                  </a:lnTo>
                  <a:cubicBezTo>
                    <a:pt x="435" y="27"/>
                    <a:pt x="275" y="4"/>
                    <a:pt x="115" y="4"/>
                  </a:cubicBezTo>
                  <a:cubicBezTo>
                    <a:pt x="97" y="4"/>
                    <a:pt x="78" y="0"/>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43"/>
            <p:cNvSpPr/>
            <p:nvPr/>
          </p:nvSpPr>
          <p:spPr>
            <a:xfrm>
              <a:off x="1073525" y="1657125"/>
              <a:ext cx="129550" cy="335025"/>
            </a:xfrm>
            <a:custGeom>
              <a:avLst/>
              <a:gdLst/>
              <a:ahLst/>
              <a:cxnLst/>
              <a:rect l="l" t="t" r="r" b="b"/>
              <a:pathLst>
                <a:path w="5182" h="13401" extrusionOk="0">
                  <a:moveTo>
                    <a:pt x="2912" y="0"/>
                  </a:moveTo>
                  <a:cubicBezTo>
                    <a:pt x="2813" y="0"/>
                    <a:pt x="2716" y="2"/>
                    <a:pt x="2625" y="2"/>
                  </a:cubicBezTo>
                  <a:lnTo>
                    <a:pt x="2077" y="2"/>
                  </a:lnTo>
                  <a:cubicBezTo>
                    <a:pt x="1918" y="25"/>
                    <a:pt x="1712" y="25"/>
                    <a:pt x="1530" y="48"/>
                  </a:cubicBezTo>
                  <a:cubicBezTo>
                    <a:pt x="1484" y="71"/>
                    <a:pt x="1507" y="162"/>
                    <a:pt x="1552" y="162"/>
                  </a:cubicBezTo>
                  <a:cubicBezTo>
                    <a:pt x="1735" y="162"/>
                    <a:pt x="1918" y="139"/>
                    <a:pt x="2077" y="139"/>
                  </a:cubicBezTo>
                  <a:lnTo>
                    <a:pt x="2602" y="139"/>
                  </a:lnTo>
                  <a:cubicBezTo>
                    <a:pt x="2762" y="139"/>
                    <a:pt x="2945" y="116"/>
                    <a:pt x="3127" y="116"/>
                  </a:cubicBezTo>
                  <a:cubicBezTo>
                    <a:pt x="3287" y="116"/>
                    <a:pt x="3447" y="139"/>
                    <a:pt x="3607" y="185"/>
                  </a:cubicBezTo>
                  <a:cubicBezTo>
                    <a:pt x="3614" y="187"/>
                    <a:pt x="3621" y="188"/>
                    <a:pt x="3627" y="188"/>
                  </a:cubicBezTo>
                  <a:cubicBezTo>
                    <a:pt x="3675" y="188"/>
                    <a:pt x="3670" y="114"/>
                    <a:pt x="3629" y="93"/>
                  </a:cubicBezTo>
                  <a:cubicBezTo>
                    <a:pt x="3418" y="12"/>
                    <a:pt x="3159" y="0"/>
                    <a:pt x="2912" y="0"/>
                  </a:cubicBezTo>
                  <a:close/>
                  <a:moveTo>
                    <a:pt x="1256" y="71"/>
                  </a:moveTo>
                  <a:cubicBezTo>
                    <a:pt x="1233" y="71"/>
                    <a:pt x="1233" y="93"/>
                    <a:pt x="1233" y="93"/>
                  </a:cubicBezTo>
                  <a:lnTo>
                    <a:pt x="1210" y="93"/>
                  </a:lnTo>
                  <a:cubicBezTo>
                    <a:pt x="1210" y="116"/>
                    <a:pt x="1187" y="116"/>
                    <a:pt x="1187" y="139"/>
                  </a:cubicBezTo>
                  <a:cubicBezTo>
                    <a:pt x="1187" y="139"/>
                    <a:pt x="1187" y="162"/>
                    <a:pt x="1187" y="162"/>
                  </a:cubicBezTo>
                  <a:cubicBezTo>
                    <a:pt x="1187" y="185"/>
                    <a:pt x="1210" y="185"/>
                    <a:pt x="1210" y="185"/>
                  </a:cubicBezTo>
                  <a:cubicBezTo>
                    <a:pt x="1210" y="207"/>
                    <a:pt x="1210" y="207"/>
                    <a:pt x="1233" y="207"/>
                  </a:cubicBezTo>
                  <a:lnTo>
                    <a:pt x="1301" y="207"/>
                  </a:lnTo>
                  <a:cubicBezTo>
                    <a:pt x="1301" y="207"/>
                    <a:pt x="1301" y="185"/>
                    <a:pt x="1301" y="185"/>
                  </a:cubicBezTo>
                  <a:cubicBezTo>
                    <a:pt x="1301" y="185"/>
                    <a:pt x="1324" y="162"/>
                    <a:pt x="1324" y="162"/>
                  </a:cubicBezTo>
                  <a:cubicBezTo>
                    <a:pt x="1324" y="162"/>
                    <a:pt x="1324" y="139"/>
                    <a:pt x="1324" y="139"/>
                  </a:cubicBezTo>
                  <a:cubicBezTo>
                    <a:pt x="1324" y="116"/>
                    <a:pt x="1301" y="116"/>
                    <a:pt x="1301" y="93"/>
                  </a:cubicBezTo>
                  <a:lnTo>
                    <a:pt x="1278" y="93"/>
                  </a:lnTo>
                  <a:cubicBezTo>
                    <a:pt x="1278" y="93"/>
                    <a:pt x="1256" y="71"/>
                    <a:pt x="1256" y="71"/>
                  </a:cubicBezTo>
                  <a:close/>
                  <a:moveTo>
                    <a:pt x="788" y="2062"/>
                  </a:moveTo>
                  <a:cubicBezTo>
                    <a:pt x="771" y="2062"/>
                    <a:pt x="753" y="2068"/>
                    <a:pt x="753" y="2079"/>
                  </a:cubicBezTo>
                  <a:cubicBezTo>
                    <a:pt x="776" y="3403"/>
                    <a:pt x="799" y="4727"/>
                    <a:pt x="845" y="6028"/>
                  </a:cubicBezTo>
                  <a:cubicBezTo>
                    <a:pt x="845" y="6062"/>
                    <a:pt x="862" y="6079"/>
                    <a:pt x="879" y="6079"/>
                  </a:cubicBezTo>
                  <a:cubicBezTo>
                    <a:pt x="896" y="6079"/>
                    <a:pt x="913" y="6062"/>
                    <a:pt x="913" y="6028"/>
                  </a:cubicBezTo>
                  <a:cubicBezTo>
                    <a:pt x="890" y="4727"/>
                    <a:pt x="868" y="3403"/>
                    <a:pt x="822" y="2079"/>
                  </a:cubicBezTo>
                  <a:cubicBezTo>
                    <a:pt x="822" y="2068"/>
                    <a:pt x="805" y="2062"/>
                    <a:pt x="788" y="2062"/>
                  </a:cubicBezTo>
                  <a:close/>
                  <a:moveTo>
                    <a:pt x="4853" y="1531"/>
                  </a:moveTo>
                  <a:cubicBezTo>
                    <a:pt x="4822" y="1531"/>
                    <a:pt x="4794" y="1554"/>
                    <a:pt x="4794" y="1600"/>
                  </a:cubicBezTo>
                  <a:cubicBezTo>
                    <a:pt x="4839" y="2399"/>
                    <a:pt x="4885" y="3198"/>
                    <a:pt x="4931" y="3996"/>
                  </a:cubicBezTo>
                  <a:cubicBezTo>
                    <a:pt x="4931" y="4407"/>
                    <a:pt x="4953" y="4795"/>
                    <a:pt x="4976" y="5206"/>
                  </a:cubicBezTo>
                  <a:cubicBezTo>
                    <a:pt x="4976" y="5594"/>
                    <a:pt x="4999" y="6005"/>
                    <a:pt x="5022" y="6393"/>
                  </a:cubicBezTo>
                  <a:cubicBezTo>
                    <a:pt x="5022" y="6439"/>
                    <a:pt x="5050" y="6462"/>
                    <a:pt x="5079" y="6462"/>
                  </a:cubicBezTo>
                  <a:cubicBezTo>
                    <a:pt x="5107" y="6462"/>
                    <a:pt x="5136" y="6439"/>
                    <a:pt x="5136" y="6393"/>
                  </a:cubicBezTo>
                  <a:cubicBezTo>
                    <a:pt x="5159" y="6005"/>
                    <a:pt x="5182" y="5594"/>
                    <a:pt x="5182" y="5183"/>
                  </a:cubicBezTo>
                  <a:cubicBezTo>
                    <a:pt x="5159" y="4795"/>
                    <a:pt x="5159" y="4385"/>
                    <a:pt x="5136" y="3996"/>
                  </a:cubicBezTo>
                  <a:cubicBezTo>
                    <a:pt x="5113" y="3198"/>
                    <a:pt x="5022" y="2399"/>
                    <a:pt x="4931" y="1600"/>
                  </a:cubicBezTo>
                  <a:cubicBezTo>
                    <a:pt x="4919" y="1554"/>
                    <a:pt x="4885" y="1531"/>
                    <a:pt x="4853" y="1531"/>
                  </a:cubicBezTo>
                  <a:close/>
                  <a:moveTo>
                    <a:pt x="913" y="6736"/>
                  </a:moveTo>
                  <a:cubicBezTo>
                    <a:pt x="890" y="6736"/>
                    <a:pt x="868" y="6758"/>
                    <a:pt x="868" y="6781"/>
                  </a:cubicBezTo>
                  <a:cubicBezTo>
                    <a:pt x="868" y="6918"/>
                    <a:pt x="868" y="7032"/>
                    <a:pt x="868" y="7146"/>
                  </a:cubicBezTo>
                  <a:cubicBezTo>
                    <a:pt x="868" y="7192"/>
                    <a:pt x="890" y="7215"/>
                    <a:pt x="913" y="7215"/>
                  </a:cubicBezTo>
                  <a:cubicBezTo>
                    <a:pt x="936" y="7215"/>
                    <a:pt x="959" y="7192"/>
                    <a:pt x="959" y="7146"/>
                  </a:cubicBezTo>
                  <a:cubicBezTo>
                    <a:pt x="982" y="7032"/>
                    <a:pt x="982" y="6918"/>
                    <a:pt x="982" y="6781"/>
                  </a:cubicBezTo>
                  <a:cubicBezTo>
                    <a:pt x="982" y="6758"/>
                    <a:pt x="936" y="6736"/>
                    <a:pt x="913" y="6736"/>
                  </a:cubicBezTo>
                  <a:close/>
                  <a:moveTo>
                    <a:pt x="69" y="1708"/>
                  </a:moveTo>
                  <a:cubicBezTo>
                    <a:pt x="46" y="1708"/>
                    <a:pt x="23" y="1725"/>
                    <a:pt x="23" y="1760"/>
                  </a:cubicBezTo>
                  <a:cubicBezTo>
                    <a:pt x="23" y="2170"/>
                    <a:pt x="0" y="2581"/>
                    <a:pt x="0" y="3015"/>
                  </a:cubicBezTo>
                  <a:cubicBezTo>
                    <a:pt x="0" y="3745"/>
                    <a:pt x="0" y="4476"/>
                    <a:pt x="23" y="5206"/>
                  </a:cubicBezTo>
                  <a:cubicBezTo>
                    <a:pt x="23" y="5937"/>
                    <a:pt x="92" y="6690"/>
                    <a:pt x="137" y="7420"/>
                  </a:cubicBezTo>
                  <a:cubicBezTo>
                    <a:pt x="137" y="7455"/>
                    <a:pt x="160" y="7472"/>
                    <a:pt x="183" y="7472"/>
                  </a:cubicBezTo>
                  <a:cubicBezTo>
                    <a:pt x="206" y="7472"/>
                    <a:pt x="229" y="7455"/>
                    <a:pt x="229" y="7420"/>
                  </a:cubicBezTo>
                  <a:cubicBezTo>
                    <a:pt x="229" y="6987"/>
                    <a:pt x="206" y="6576"/>
                    <a:pt x="206" y="6165"/>
                  </a:cubicBezTo>
                  <a:cubicBezTo>
                    <a:pt x="183" y="4681"/>
                    <a:pt x="114" y="3220"/>
                    <a:pt x="114" y="1760"/>
                  </a:cubicBezTo>
                  <a:cubicBezTo>
                    <a:pt x="114" y="1725"/>
                    <a:pt x="92" y="1708"/>
                    <a:pt x="69" y="1708"/>
                  </a:cubicBezTo>
                  <a:close/>
                  <a:moveTo>
                    <a:pt x="5045" y="7169"/>
                  </a:moveTo>
                  <a:cubicBezTo>
                    <a:pt x="4999" y="7169"/>
                    <a:pt x="4976" y="7192"/>
                    <a:pt x="4976" y="7238"/>
                  </a:cubicBezTo>
                  <a:cubicBezTo>
                    <a:pt x="4976" y="7352"/>
                    <a:pt x="4976" y="7466"/>
                    <a:pt x="4999" y="7580"/>
                  </a:cubicBezTo>
                  <a:cubicBezTo>
                    <a:pt x="4999" y="7603"/>
                    <a:pt x="5022" y="7626"/>
                    <a:pt x="5045" y="7626"/>
                  </a:cubicBezTo>
                  <a:cubicBezTo>
                    <a:pt x="5090" y="7626"/>
                    <a:pt x="5113" y="7603"/>
                    <a:pt x="5113" y="7580"/>
                  </a:cubicBezTo>
                  <a:cubicBezTo>
                    <a:pt x="5113" y="7466"/>
                    <a:pt x="5113" y="7352"/>
                    <a:pt x="5113" y="7238"/>
                  </a:cubicBezTo>
                  <a:cubicBezTo>
                    <a:pt x="5113" y="7192"/>
                    <a:pt x="5067" y="7169"/>
                    <a:pt x="5045" y="7169"/>
                  </a:cubicBezTo>
                  <a:close/>
                  <a:moveTo>
                    <a:pt x="3673" y="1117"/>
                  </a:moveTo>
                  <a:cubicBezTo>
                    <a:pt x="3656" y="1117"/>
                    <a:pt x="3639" y="1130"/>
                    <a:pt x="3652" y="1143"/>
                  </a:cubicBezTo>
                  <a:cubicBezTo>
                    <a:pt x="3698" y="1623"/>
                    <a:pt x="3744" y="2102"/>
                    <a:pt x="3766" y="2581"/>
                  </a:cubicBezTo>
                  <a:cubicBezTo>
                    <a:pt x="3812" y="3426"/>
                    <a:pt x="3812" y="4270"/>
                    <a:pt x="3858" y="5115"/>
                  </a:cubicBezTo>
                  <a:cubicBezTo>
                    <a:pt x="3903" y="5959"/>
                    <a:pt x="3881" y="6804"/>
                    <a:pt x="3858" y="7649"/>
                  </a:cubicBezTo>
                  <a:cubicBezTo>
                    <a:pt x="3858" y="7671"/>
                    <a:pt x="3875" y="7683"/>
                    <a:pt x="3892" y="7683"/>
                  </a:cubicBezTo>
                  <a:cubicBezTo>
                    <a:pt x="3909" y="7683"/>
                    <a:pt x="3926" y="7671"/>
                    <a:pt x="3926" y="7649"/>
                  </a:cubicBezTo>
                  <a:cubicBezTo>
                    <a:pt x="3995" y="7169"/>
                    <a:pt x="4018" y="6690"/>
                    <a:pt x="4018" y="6211"/>
                  </a:cubicBezTo>
                  <a:cubicBezTo>
                    <a:pt x="4063" y="5366"/>
                    <a:pt x="4086" y="4521"/>
                    <a:pt x="4018" y="3654"/>
                  </a:cubicBezTo>
                  <a:cubicBezTo>
                    <a:pt x="3949" y="2810"/>
                    <a:pt x="3835" y="1965"/>
                    <a:pt x="3698" y="1143"/>
                  </a:cubicBezTo>
                  <a:cubicBezTo>
                    <a:pt x="3698" y="1124"/>
                    <a:pt x="3686" y="1117"/>
                    <a:pt x="3673" y="1117"/>
                  </a:cubicBezTo>
                  <a:close/>
                  <a:moveTo>
                    <a:pt x="1609" y="1001"/>
                  </a:moveTo>
                  <a:cubicBezTo>
                    <a:pt x="1592" y="1001"/>
                    <a:pt x="1575" y="1018"/>
                    <a:pt x="1575" y="1052"/>
                  </a:cubicBezTo>
                  <a:cubicBezTo>
                    <a:pt x="1552" y="1531"/>
                    <a:pt x="1552" y="2034"/>
                    <a:pt x="1552" y="2513"/>
                  </a:cubicBezTo>
                  <a:cubicBezTo>
                    <a:pt x="1552" y="3380"/>
                    <a:pt x="1552" y="4225"/>
                    <a:pt x="1598" y="5092"/>
                  </a:cubicBezTo>
                  <a:cubicBezTo>
                    <a:pt x="1644" y="5959"/>
                    <a:pt x="1689" y="6827"/>
                    <a:pt x="1803" y="7671"/>
                  </a:cubicBezTo>
                  <a:cubicBezTo>
                    <a:pt x="1815" y="7728"/>
                    <a:pt x="1861" y="7757"/>
                    <a:pt x="1903" y="7757"/>
                  </a:cubicBezTo>
                  <a:cubicBezTo>
                    <a:pt x="1946" y="7757"/>
                    <a:pt x="1986" y="7728"/>
                    <a:pt x="1986" y="7671"/>
                  </a:cubicBezTo>
                  <a:cubicBezTo>
                    <a:pt x="1963" y="7192"/>
                    <a:pt x="1918" y="6713"/>
                    <a:pt x="1872" y="6211"/>
                  </a:cubicBezTo>
                  <a:cubicBezTo>
                    <a:pt x="1781" y="4499"/>
                    <a:pt x="1689" y="2764"/>
                    <a:pt x="1644" y="1052"/>
                  </a:cubicBezTo>
                  <a:cubicBezTo>
                    <a:pt x="1644" y="1018"/>
                    <a:pt x="1627" y="1001"/>
                    <a:pt x="1609" y="1001"/>
                  </a:cubicBezTo>
                  <a:close/>
                  <a:moveTo>
                    <a:pt x="936" y="7854"/>
                  </a:moveTo>
                  <a:cubicBezTo>
                    <a:pt x="913" y="7854"/>
                    <a:pt x="890" y="7877"/>
                    <a:pt x="890" y="7922"/>
                  </a:cubicBezTo>
                  <a:lnTo>
                    <a:pt x="890" y="8219"/>
                  </a:lnTo>
                  <a:cubicBezTo>
                    <a:pt x="890" y="8265"/>
                    <a:pt x="913" y="8265"/>
                    <a:pt x="936" y="8288"/>
                  </a:cubicBezTo>
                  <a:cubicBezTo>
                    <a:pt x="959" y="8288"/>
                    <a:pt x="982" y="8242"/>
                    <a:pt x="982" y="8219"/>
                  </a:cubicBezTo>
                  <a:lnTo>
                    <a:pt x="1005" y="7922"/>
                  </a:lnTo>
                  <a:cubicBezTo>
                    <a:pt x="1005" y="7877"/>
                    <a:pt x="959" y="7854"/>
                    <a:pt x="936" y="7854"/>
                  </a:cubicBezTo>
                  <a:close/>
                  <a:moveTo>
                    <a:pt x="5022" y="8151"/>
                  </a:moveTo>
                  <a:cubicBezTo>
                    <a:pt x="4999" y="8151"/>
                    <a:pt x="4976" y="8174"/>
                    <a:pt x="4976" y="8196"/>
                  </a:cubicBezTo>
                  <a:cubicBezTo>
                    <a:pt x="4976" y="8265"/>
                    <a:pt x="4976" y="8333"/>
                    <a:pt x="4976" y="8402"/>
                  </a:cubicBezTo>
                  <a:cubicBezTo>
                    <a:pt x="4976" y="8425"/>
                    <a:pt x="4999" y="8447"/>
                    <a:pt x="5022" y="8447"/>
                  </a:cubicBezTo>
                  <a:cubicBezTo>
                    <a:pt x="5045" y="8447"/>
                    <a:pt x="5067" y="8425"/>
                    <a:pt x="5067" y="8402"/>
                  </a:cubicBezTo>
                  <a:cubicBezTo>
                    <a:pt x="5067" y="8333"/>
                    <a:pt x="5067" y="8265"/>
                    <a:pt x="5067" y="8196"/>
                  </a:cubicBezTo>
                  <a:cubicBezTo>
                    <a:pt x="5067" y="8174"/>
                    <a:pt x="5045" y="8151"/>
                    <a:pt x="5022" y="8151"/>
                  </a:cubicBezTo>
                  <a:close/>
                  <a:moveTo>
                    <a:pt x="3949" y="8174"/>
                  </a:moveTo>
                  <a:cubicBezTo>
                    <a:pt x="3903" y="8174"/>
                    <a:pt x="3881" y="8196"/>
                    <a:pt x="3881" y="8219"/>
                  </a:cubicBezTo>
                  <a:cubicBezTo>
                    <a:pt x="3881" y="8333"/>
                    <a:pt x="3858" y="8447"/>
                    <a:pt x="3858" y="8562"/>
                  </a:cubicBezTo>
                  <a:cubicBezTo>
                    <a:pt x="3858" y="8607"/>
                    <a:pt x="3881" y="8630"/>
                    <a:pt x="3926" y="8630"/>
                  </a:cubicBezTo>
                  <a:cubicBezTo>
                    <a:pt x="3949" y="8630"/>
                    <a:pt x="3972" y="8584"/>
                    <a:pt x="3972" y="8562"/>
                  </a:cubicBezTo>
                  <a:cubicBezTo>
                    <a:pt x="3995" y="8447"/>
                    <a:pt x="3995" y="8333"/>
                    <a:pt x="3995" y="8219"/>
                  </a:cubicBezTo>
                  <a:cubicBezTo>
                    <a:pt x="3995" y="8196"/>
                    <a:pt x="3972" y="8174"/>
                    <a:pt x="3949" y="8174"/>
                  </a:cubicBezTo>
                  <a:close/>
                  <a:moveTo>
                    <a:pt x="1918" y="8356"/>
                  </a:moveTo>
                  <a:cubicBezTo>
                    <a:pt x="1872" y="8356"/>
                    <a:pt x="1849" y="8402"/>
                    <a:pt x="1849" y="8447"/>
                  </a:cubicBezTo>
                  <a:cubicBezTo>
                    <a:pt x="1826" y="8607"/>
                    <a:pt x="1826" y="8767"/>
                    <a:pt x="1849" y="8927"/>
                  </a:cubicBezTo>
                  <a:cubicBezTo>
                    <a:pt x="1849" y="8972"/>
                    <a:pt x="1883" y="8995"/>
                    <a:pt x="1918" y="8995"/>
                  </a:cubicBezTo>
                  <a:cubicBezTo>
                    <a:pt x="1952" y="8995"/>
                    <a:pt x="1986" y="8972"/>
                    <a:pt x="1986" y="8927"/>
                  </a:cubicBezTo>
                  <a:cubicBezTo>
                    <a:pt x="1986" y="8767"/>
                    <a:pt x="1986" y="8607"/>
                    <a:pt x="1986" y="8447"/>
                  </a:cubicBezTo>
                  <a:cubicBezTo>
                    <a:pt x="1986" y="8402"/>
                    <a:pt x="1940" y="8356"/>
                    <a:pt x="1918" y="8356"/>
                  </a:cubicBezTo>
                  <a:close/>
                  <a:moveTo>
                    <a:pt x="4999" y="8927"/>
                  </a:moveTo>
                  <a:cubicBezTo>
                    <a:pt x="4976" y="8927"/>
                    <a:pt x="4976" y="8927"/>
                    <a:pt x="4976" y="8950"/>
                  </a:cubicBezTo>
                  <a:cubicBezTo>
                    <a:pt x="4976" y="8950"/>
                    <a:pt x="4953" y="8950"/>
                    <a:pt x="4953" y="8972"/>
                  </a:cubicBezTo>
                  <a:cubicBezTo>
                    <a:pt x="4953" y="8972"/>
                    <a:pt x="4953" y="8972"/>
                    <a:pt x="4953" y="8995"/>
                  </a:cubicBezTo>
                  <a:lnTo>
                    <a:pt x="4953" y="9018"/>
                  </a:lnTo>
                  <a:cubicBezTo>
                    <a:pt x="4953" y="9018"/>
                    <a:pt x="4953" y="9041"/>
                    <a:pt x="4976" y="9041"/>
                  </a:cubicBezTo>
                  <a:cubicBezTo>
                    <a:pt x="4976" y="9041"/>
                    <a:pt x="4976" y="9041"/>
                    <a:pt x="4976" y="9064"/>
                  </a:cubicBezTo>
                  <a:lnTo>
                    <a:pt x="5067" y="9064"/>
                  </a:lnTo>
                  <a:cubicBezTo>
                    <a:pt x="5067" y="9041"/>
                    <a:pt x="5067" y="9041"/>
                    <a:pt x="5067" y="9041"/>
                  </a:cubicBezTo>
                  <a:cubicBezTo>
                    <a:pt x="5067" y="9018"/>
                    <a:pt x="5067" y="9018"/>
                    <a:pt x="5067" y="9018"/>
                  </a:cubicBezTo>
                  <a:lnTo>
                    <a:pt x="5067" y="8995"/>
                  </a:lnTo>
                  <a:cubicBezTo>
                    <a:pt x="5067" y="8972"/>
                    <a:pt x="5067" y="8972"/>
                    <a:pt x="5067" y="8950"/>
                  </a:cubicBezTo>
                  <a:cubicBezTo>
                    <a:pt x="5045" y="8927"/>
                    <a:pt x="5045" y="8927"/>
                    <a:pt x="5022" y="8927"/>
                  </a:cubicBezTo>
                  <a:close/>
                  <a:moveTo>
                    <a:pt x="2776" y="1269"/>
                  </a:moveTo>
                  <a:cubicBezTo>
                    <a:pt x="2762" y="1269"/>
                    <a:pt x="2751" y="1280"/>
                    <a:pt x="2762" y="1303"/>
                  </a:cubicBezTo>
                  <a:cubicBezTo>
                    <a:pt x="2785" y="1874"/>
                    <a:pt x="2831" y="2444"/>
                    <a:pt x="2853" y="3015"/>
                  </a:cubicBezTo>
                  <a:cubicBezTo>
                    <a:pt x="2899" y="4019"/>
                    <a:pt x="2922" y="5024"/>
                    <a:pt x="2945" y="6028"/>
                  </a:cubicBezTo>
                  <a:cubicBezTo>
                    <a:pt x="2945" y="6530"/>
                    <a:pt x="2968" y="7032"/>
                    <a:pt x="3013" y="7557"/>
                  </a:cubicBezTo>
                  <a:cubicBezTo>
                    <a:pt x="3036" y="8059"/>
                    <a:pt x="3036" y="8562"/>
                    <a:pt x="3059" y="9064"/>
                  </a:cubicBezTo>
                  <a:cubicBezTo>
                    <a:pt x="3059" y="9098"/>
                    <a:pt x="3082" y="9115"/>
                    <a:pt x="3104" y="9115"/>
                  </a:cubicBezTo>
                  <a:cubicBezTo>
                    <a:pt x="3127" y="9115"/>
                    <a:pt x="3150" y="9098"/>
                    <a:pt x="3150" y="9064"/>
                  </a:cubicBezTo>
                  <a:cubicBezTo>
                    <a:pt x="3173" y="8493"/>
                    <a:pt x="3173" y="7922"/>
                    <a:pt x="3196" y="7352"/>
                  </a:cubicBezTo>
                  <a:cubicBezTo>
                    <a:pt x="3219" y="6347"/>
                    <a:pt x="3150" y="5343"/>
                    <a:pt x="3082" y="4316"/>
                  </a:cubicBezTo>
                  <a:cubicBezTo>
                    <a:pt x="3036" y="3814"/>
                    <a:pt x="2968" y="3312"/>
                    <a:pt x="2945" y="2810"/>
                  </a:cubicBezTo>
                  <a:cubicBezTo>
                    <a:pt x="2899" y="2307"/>
                    <a:pt x="2876" y="1805"/>
                    <a:pt x="2808" y="1303"/>
                  </a:cubicBezTo>
                  <a:cubicBezTo>
                    <a:pt x="2808" y="1280"/>
                    <a:pt x="2791" y="1269"/>
                    <a:pt x="2776" y="1269"/>
                  </a:cubicBezTo>
                  <a:close/>
                  <a:moveTo>
                    <a:pt x="1895" y="9383"/>
                  </a:moveTo>
                  <a:cubicBezTo>
                    <a:pt x="1872" y="9383"/>
                    <a:pt x="1849" y="9406"/>
                    <a:pt x="1849" y="9406"/>
                  </a:cubicBezTo>
                  <a:cubicBezTo>
                    <a:pt x="1826" y="9429"/>
                    <a:pt x="1826" y="9452"/>
                    <a:pt x="1826" y="9475"/>
                  </a:cubicBezTo>
                  <a:cubicBezTo>
                    <a:pt x="1849" y="9543"/>
                    <a:pt x="1849" y="9612"/>
                    <a:pt x="1872" y="9680"/>
                  </a:cubicBezTo>
                  <a:cubicBezTo>
                    <a:pt x="1872" y="9726"/>
                    <a:pt x="1918" y="9726"/>
                    <a:pt x="1940" y="9726"/>
                  </a:cubicBezTo>
                  <a:cubicBezTo>
                    <a:pt x="1963" y="9726"/>
                    <a:pt x="1986" y="9726"/>
                    <a:pt x="1986" y="9703"/>
                  </a:cubicBezTo>
                  <a:cubicBezTo>
                    <a:pt x="1986" y="9703"/>
                    <a:pt x="2009" y="9680"/>
                    <a:pt x="2009" y="9657"/>
                  </a:cubicBezTo>
                  <a:cubicBezTo>
                    <a:pt x="2009" y="9589"/>
                    <a:pt x="1986" y="9520"/>
                    <a:pt x="1986" y="9452"/>
                  </a:cubicBezTo>
                  <a:cubicBezTo>
                    <a:pt x="1986" y="9429"/>
                    <a:pt x="1963" y="9406"/>
                    <a:pt x="1963" y="9406"/>
                  </a:cubicBezTo>
                  <a:cubicBezTo>
                    <a:pt x="1940" y="9383"/>
                    <a:pt x="1918" y="9383"/>
                    <a:pt x="1895" y="9383"/>
                  </a:cubicBezTo>
                  <a:close/>
                  <a:moveTo>
                    <a:pt x="3059" y="9794"/>
                  </a:moveTo>
                  <a:cubicBezTo>
                    <a:pt x="3013" y="9794"/>
                    <a:pt x="2990" y="9840"/>
                    <a:pt x="2990" y="9863"/>
                  </a:cubicBezTo>
                  <a:cubicBezTo>
                    <a:pt x="2990" y="9977"/>
                    <a:pt x="2968" y="10068"/>
                    <a:pt x="2968" y="10159"/>
                  </a:cubicBezTo>
                  <a:cubicBezTo>
                    <a:pt x="2968" y="10205"/>
                    <a:pt x="2990" y="10228"/>
                    <a:pt x="3036" y="10228"/>
                  </a:cubicBezTo>
                  <a:cubicBezTo>
                    <a:pt x="3036" y="10228"/>
                    <a:pt x="3059" y="10205"/>
                    <a:pt x="3082" y="10205"/>
                  </a:cubicBezTo>
                  <a:cubicBezTo>
                    <a:pt x="3082" y="10182"/>
                    <a:pt x="3082" y="10182"/>
                    <a:pt x="3082" y="10159"/>
                  </a:cubicBezTo>
                  <a:cubicBezTo>
                    <a:pt x="3104" y="10068"/>
                    <a:pt x="3104" y="9977"/>
                    <a:pt x="3127" y="9863"/>
                  </a:cubicBezTo>
                  <a:cubicBezTo>
                    <a:pt x="3127" y="9840"/>
                    <a:pt x="3082" y="9817"/>
                    <a:pt x="3059" y="9794"/>
                  </a:cubicBezTo>
                  <a:close/>
                  <a:moveTo>
                    <a:pt x="1484" y="11963"/>
                  </a:moveTo>
                  <a:cubicBezTo>
                    <a:pt x="1461" y="11963"/>
                    <a:pt x="1461" y="12008"/>
                    <a:pt x="1484" y="12008"/>
                  </a:cubicBezTo>
                  <a:cubicBezTo>
                    <a:pt x="1484" y="12008"/>
                    <a:pt x="1484" y="11963"/>
                    <a:pt x="1484" y="11963"/>
                  </a:cubicBezTo>
                  <a:close/>
                  <a:moveTo>
                    <a:pt x="4173" y="11707"/>
                  </a:moveTo>
                  <a:cubicBezTo>
                    <a:pt x="4167" y="11707"/>
                    <a:pt x="4161" y="11708"/>
                    <a:pt x="4154" y="11711"/>
                  </a:cubicBezTo>
                  <a:cubicBezTo>
                    <a:pt x="3812" y="11917"/>
                    <a:pt x="3424" y="11985"/>
                    <a:pt x="3036" y="12008"/>
                  </a:cubicBezTo>
                  <a:cubicBezTo>
                    <a:pt x="2899" y="12016"/>
                    <a:pt x="2760" y="12018"/>
                    <a:pt x="2618" y="12018"/>
                  </a:cubicBezTo>
                  <a:cubicBezTo>
                    <a:pt x="2336" y="12018"/>
                    <a:pt x="2047" y="12008"/>
                    <a:pt x="1758" y="12008"/>
                  </a:cubicBezTo>
                  <a:cubicBezTo>
                    <a:pt x="1712" y="12008"/>
                    <a:pt x="1712" y="12054"/>
                    <a:pt x="1758" y="12077"/>
                  </a:cubicBezTo>
                  <a:cubicBezTo>
                    <a:pt x="2131" y="12118"/>
                    <a:pt x="2528" y="12178"/>
                    <a:pt x="2916" y="12178"/>
                  </a:cubicBezTo>
                  <a:cubicBezTo>
                    <a:pt x="3383" y="12178"/>
                    <a:pt x="3837" y="12091"/>
                    <a:pt x="4223" y="11780"/>
                  </a:cubicBezTo>
                  <a:cubicBezTo>
                    <a:pt x="4243" y="11760"/>
                    <a:pt x="4212" y="11707"/>
                    <a:pt x="4173" y="11707"/>
                  </a:cubicBezTo>
                  <a:close/>
                  <a:moveTo>
                    <a:pt x="1666" y="13218"/>
                  </a:moveTo>
                  <a:cubicBezTo>
                    <a:pt x="1644" y="13218"/>
                    <a:pt x="1644" y="13241"/>
                    <a:pt x="1621" y="13241"/>
                  </a:cubicBezTo>
                  <a:cubicBezTo>
                    <a:pt x="1621" y="13264"/>
                    <a:pt x="1598" y="13264"/>
                    <a:pt x="1598" y="13264"/>
                  </a:cubicBezTo>
                  <a:cubicBezTo>
                    <a:pt x="1598" y="13286"/>
                    <a:pt x="1598" y="13286"/>
                    <a:pt x="1598" y="13309"/>
                  </a:cubicBezTo>
                  <a:cubicBezTo>
                    <a:pt x="1598" y="13309"/>
                    <a:pt x="1598" y="13332"/>
                    <a:pt x="1621" y="13332"/>
                  </a:cubicBezTo>
                  <a:cubicBezTo>
                    <a:pt x="1621" y="13332"/>
                    <a:pt x="1621" y="13332"/>
                    <a:pt x="1621" y="13355"/>
                  </a:cubicBezTo>
                  <a:lnTo>
                    <a:pt x="1689" y="13355"/>
                  </a:lnTo>
                  <a:cubicBezTo>
                    <a:pt x="1689" y="13355"/>
                    <a:pt x="1689" y="13355"/>
                    <a:pt x="1689" y="13332"/>
                  </a:cubicBezTo>
                  <a:lnTo>
                    <a:pt x="1712" y="13332"/>
                  </a:lnTo>
                  <a:lnTo>
                    <a:pt x="1712" y="13309"/>
                  </a:lnTo>
                  <a:cubicBezTo>
                    <a:pt x="1712" y="13286"/>
                    <a:pt x="1712" y="13286"/>
                    <a:pt x="1712" y="13264"/>
                  </a:cubicBezTo>
                  <a:cubicBezTo>
                    <a:pt x="1712" y="13264"/>
                    <a:pt x="1712" y="13264"/>
                    <a:pt x="1689" y="13241"/>
                  </a:cubicBezTo>
                  <a:cubicBezTo>
                    <a:pt x="1666" y="13241"/>
                    <a:pt x="1666" y="13218"/>
                    <a:pt x="1666" y="13218"/>
                  </a:cubicBezTo>
                  <a:close/>
                  <a:moveTo>
                    <a:pt x="3743" y="12892"/>
                  </a:moveTo>
                  <a:cubicBezTo>
                    <a:pt x="3728" y="12892"/>
                    <a:pt x="3712" y="12900"/>
                    <a:pt x="3698" y="12921"/>
                  </a:cubicBezTo>
                  <a:cubicBezTo>
                    <a:pt x="3629" y="13058"/>
                    <a:pt x="3447" y="13081"/>
                    <a:pt x="3310" y="13127"/>
                  </a:cubicBezTo>
                  <a:cubicBezTo>
                    <a:pt x="3173" y="13149"/>
                    <a:pt x="3036" y="13172"/>
                    <a:pt x="2876" y="13195"/>
                  </a:cubicBezTo>
                  <a:cubicBezTo>
                    <a:pt x="2557" y="13264"/>
                    <a:pt x="2214" y="13286"/>
                    <a:pt x="1895" y="13309"/>
                  </a:cubicBezTo>
                  <a:cubicBezTo>
                    <a:pt x="1826" y="13309"/>
                    <a:pt x="1826" y="13400"/>
                    <a:pt x="1895" y="13400"/>
                  </a:cubicBezTo>
                  <a:cubicBezTo>
                    <a:pt x="2260" y="13400"/>
                    <a:pt x="2648" y="13378"/>
                    <a:pt x="3013" y="13332"/>
                  </a:cubicBezTo>
                  <a:cubicBezTo>
                    <a:pt x="3287" y="13309"/>
                    <a:pt x="3675" y="13264"/>
                    <a:pt x="3789" y="12967"/>
                  </a:cubicBezTo>
                  <a:cubicBezTo>
                    <a:pt x="3805" y="12935"/>
                    <a:pt x="3777" y="12892"/>
                    <a:pt x="3743" y="1289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43"/>
            <p:cNvSpPr/>
            <p:nvPr/>
          </p:nvSpPr>
          <p:spPr>
            <a:xfrm>
              <a:off x="1226450" y="1663675"/>
              <a:ext cx="20575" cy="12925"/>
            </a:xfrm>
            <a:custGeom>
              <a:avLst/>
              <a:gdLst/>
              <a:ahLst/>
              <a:cxnLst/>
              <a:rect l="l" t="t" r="r" b="b"/>
              <a:pathLst>
                <a:path w="823" h="517" extrusionOk="0">
                  <a:moveTo>
                    <a:pt x="680" y="0"/>
                  </a:moveTo>
                  <a:cubicBezTo>
                    <a:pt x="656" y="0"/>
                    <a:pt x="633" y="6"/>
                    <a:pt x="617" y="14"/>
                  </a:cubicBezTo>
                  <a:cubicBezTo>
                    <a:pt x="503" y="60"/>
                    <a:pt x="411" y="151"/>
                    <a:pt x="297" y="242"/>
                  </a:cubicBezTo>
                  <a:cubicBezTo>
                    <a:pt x="252" y="265"/>
                    <a:pt x="206" y="311"/>
                    <a:pt x="137" y="356"/>
                  </a:cubicBezTo>
                  <a:cubicBezTo>
                    <a:pt x="92" y="379"/>
                    <a:pt x="46" y="425"/>
                    <a:pt x="0" y="470"/>
                  </a:cubicBezTo>
                  <a:cubicBezTo>
                    <a:pt x="0" y="493"/>
                    <a:pt x="23" y="516"/>
                    <a:pt x="46" y="516"/>
                  </a:cubicBezTo>
                  <a:cubicBezTo>
                    <a:pt x="69" y="493"/>
                    <a:pt x="115" y="493"/>
                    <a:pt x="137" y="470"/>
                  </a:cubicBezTo>
                  <a:cubicBezTo>
                    <a:pt x="160" y="470"/>
                    <a:pt x="183" y="448"/>
                    <a:pt x="229" y="425"/>
                  </a:cubicBezTo>
                  <a:cubicBezTo>
                    <a:pt x="274" y="402"/>
                    <a:pt x="320" y="379"/>
                    <a:pt x="388" y="356"/>
                  </a:cubicBezTo>
                  <a:cubicBezTo>
                    <a:pt x="503" y="311"/>
                    <a:pt x="640" y="288"/>
                    <a:pt x="731" y="219"/>
                  </a:cubicBezTo>
                  <a:cubicBezTo>
                    <a:pt x="799" y="197"/>
                    <a:pt x="822" y="105"/>
                    <a:pt x="776" y="60"/>
                  </a:cubicBezTo>
                  <a:cubicBezTo>
                    <a:pt x="762" y="16"/>
                    <a:pt x="720" y="0"/>
                    <a:pt x="6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43"/>
            <p:cNvSpPr/>
            <p:nvPr/>
          </p:nvSpPr>
          <p:spPr>
            <a:xfrm>
              <a:off x="1236150" y="1715375"/>
              <a:ext cx="21125" cy="4175"/>
            </a:xfrm>
            <a:custGeom>
              <a:avLst/>
              <a:gdLst/>
              <a:ahLst/>
              <a:cxnLst/>
              <a:rect l="l" t="t" r="r" b="b"/>
              <a:pathLst>
                <a:path w="845" h="167" extrusionOk="0">
                  <a:moveTo>
                    <a:pt x="754" y="0"/>
                  </a:moveTo>
                  <a:cubicBezTo>
                    <a:pt x="503" y="0"/>
                    <a:pt x="274" y="69"/>
                    <a:pt x="23" y="92"/>
                  </a:cubicBezTo>
                  <a:cubicBezTo>
                    <a:pt x="0" y="92"/>
                    <a:pt x="0" y="137"/>
                    <a:pt x="23" y="137"/>
                  </a:cubicBezTo>
                  <a:cubicBezTo>
                    <a:pt x="224" y="137"/>
                    <a:pt x="410" y="166"/>
                    <a:pt x="605" y="166"/>
                  </a:cubicBezTo>
                  <a:cubicBezTo>
                    <a:pt x="654" y="166"/>
                    <a:pt x="703" y="165"/>
                    <a:pt x="754" y="160"/>
                  </a:cubicBezTo>
                  <a:cubicBezTo>
                    <a:pt x="799" y="160"/>
                    <a:pt x="845" y="137"/>
                    <a:pt x="845" y="92"/>
                  </a:cubicBezTo>
                  <a:cubicBezTo>
                    <a:pt x="845" y="46"/>
                    <a:pt x="799" y="0"/>
                    <a:pt x="7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43"/>
            <p:cNvSpPr/>
            <p:nvPr/>
          </p:nvSpPr>
          <p:spPr>
            <a:xfrm>
              <a:off x="1243000" y="1761025"/>
              <a:ext cx="16000" cy="3600"/>
            </a:xfrm>
            <a:custGeom>
              <a:avLst/>
              <a:gdLst/>
              <a:ahLst/>
              <a:cxnLst/>
              <a:rect l="l" t="t" r="r" b="b"/>
              <a:pathLst>
                <a:path w="640" h="144" extrusionOk="0">
                  <a:moveTo>
                    <a:pt x="571" y="0"/>
                  </a:moveTo>
                  <a:cubicBezTo>
                    <a:pt x="388" y="0"/>
                    <a:pt x="229" y="23"/>
                    <a:pt x="46" y="23"/>
                  </a:cubicBezTo>
                  <a:cubicBezTo>
                    <a:pt x="0" y="23"/>
                    <a:pt x="0" y="92"/>
                    <a:pt x="46" y="114"/>
                  </a:cubicBezTo>
                  <a:cubicBezTo>
                    <a:pt x="229" y="114"/>
                    <a:pt x="388" y="137"/>
                    <a:pt x="571" y="137"/>
                  </a:cubicBezTo>
                  <a:cubicBezTo>
                    <a:pt x="579" y="141"/>
                    <a:pt x="587" y="143"/>
                    <a:pt x="594" y="143"/>
                  </a:cubicBezTo>
                  <a:cubicBezTo>
                    <a:pt x="624" y="143"/>
                    <a:pt x="639" y="106"/>
                    <a:pt x="639" y="69"/>
                  </a:cubicBezTo>
                  <a:cubicBezTo>
                    <a:pt x="639" y="23"/>
                    <a:pt x="594" y="0"/>
                    <a:pt x="5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43"/>
            <p:cNvSpPr/>
            <p:nvPr/>
          </p:nvSpPr>
          <p:spPr>
            <a:xfrm>
              <a:off x="1241275" y="1805525"/>
              <a:ext cx="16575" cy="4225"/>
            </a:xfrm>
            <a:custGeom>
              <a:avLst/>
              <a:gdLst/>
              <a:ahLst/>
              <a:cxnLst/>
              <a:rect l="l" t="t" r="r" b="b"/>
              <a:pathLst>
                <a:path w="663" h="169" extrusionOk="0">
                  <a:moveTo>
                    <a:pt x="24" y="1"/>
                  </a:moveTo>
                  <a:cubicBezTo>
                    <a:pt x="1" y="1"/>
                    <a:pt x="1" y="46"/>
                    <a:pt x="24" y="46"/>
                  </a:cubicBezTo>
                  <a:cubicBezTo>
                    <a:pt x="115" y="69"/>
                    <a:pt x="206" y="92"/>
                    <a:pt x="298" y="115"/>
                  </a:cubicBezTo>
                  <a:cubicBezTo>
                    <a:pt x="320" y="115"/>
                    <a:pt x="366" y="138"/>
                    <a:pt x="412" y="138"/>
                  </a:cubicBezTo>
                  <a:cubicBezTo>
                    <a:pt x="457" y="138"/>
                    <a:pt x="503" y="160"/>
                    <a:pt x="549" y="160"/>
                  </a:cubicBezTo>
                  <a:cubicBezTo>
                    <a:pt x="560" y="166"/>
                    <a:pt x="572" y="169"/>
                    <a:pt x="582" y="169"/>
                  </a:cubicBezTo>
                  <a:cubicBezTo>
                    <a:pt x="614" y="169"/>
                    <a:pt x="640" y="143"/>
                    <a:pt x="640" y="92"/>
                  </a:cubicBezTo>
                  <a:cubicBezTo>
                    <a:pt x="663" y="46"/>
                    <a:pt x="617" y="23"/>
                    <a:pt x="572" y="23"/>
                  </a:cubicBezTo>
                  <a:cubicBezTo>
                    <a:pt x="526" y="1"/>
                    <a:pt x="480"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43"/>
            <p:cNvSpPr/>
            <p:nvPr/>
          </p:nvSpPr>
          <p:spPr>
            <a:xfrm>
              <a:off x="1237850" y="1849475"/>
              <a:ext cx="20000" cy="6300"/>
            </a:xfrm>
            <a:custGeom>
              <a:avLst/>
              <a:gdLst/>
              <a:ahLst/>
              <a:cxnLst/>
              <a:rect l="l" t="t" r="r" b="b"/>
              <a:pathLst>
                <a:path w="800" h="252" extrusionOk="0">
                  <a:moveTo>
                    <a:pt x="24" y="0"/>
                  </a:moveTo>
                  <a:cubicBezTo>
                    <a:pt x="1" y="0"/>
                    <a:pt x="1" y="23"/>
                    <a:pt x="24" y="23"/>
                  </a:cubicBezTo>
                  <a:cubicBezTo>
                    <a:pt x="69" y="46"/>
                    <a:pt x="138" y="69"/>
                    <a:pt x="184" y="114"/>
                  </a:cubicBezTo>
                  <a:cubicBezTo>
                    <a:pt x="229" y="137"/>
                    <a:pt x="298" y="137"/>
                    <a:pt x="343" y="160"/>
                  </a:cubicBezTo>
                  <a:cubicBezTo>
                    <a:pt x="457" y="183"/>
                    <a:pt x="572" y="228"/>
                    <a:pt x="686" y="251"/>
                  </a:cubicBezTo>
                  <a:cubicBezTo>
                    <a:pt x="731" y="251"/>
                    <a:pt x="800" y="228"/>
                    <a:pt x="800" y="160"/>
                  </a:cubicBezTo>
                  <a:cubicBezTo>
                    <a:pt x="800" y="114"/>
                    <a:pt x="777" y="69"/>
                    <a:pt x="709" y="69"/>
                  </a:cubicBezTo>
                  <a:lnTo>
                    <a:pt x="366" y="69"/>
                  </a:lnTo>
                  <a:cubicBezTo>
                    <a:pt x="320" y="46"/>
                    <a:pt x="252" y="46"/>
                    <a:pt x="206" y="46"/>
                  </a:cubicBezTo>
                  <a:cubicBezTo>
                    <a:pt x="138" y="23"/>
                    <a:pt x="69"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43"/>
            <p:cNvSpPr/>
            <p:nvPr/>
          </p:nvSpPr>
          <p:spPr>
            <a:xfrm>
              <a:off x="1236875" y="1893750"/>
              <a:ext cx="22375" cy="9575"/>
            </a:xfrm>
            <a:custGeom>
              <a:avLst/>
              <a:gdLst/>
              <a:ahLst/>
              <a:cxnLst/>
              <a:rect l="l" t="t" r="r" b="b"/>
              <a:pathLst>
                <a:path w="895" h="383" extrusionOk="0">
                  <a:moveTo>
                    <a:pt x="21" y="0"/>
                  </a:moveTo>
                  <a:cubicBezTo>
                    <a:pt x="8" y="0"/>
                    <a:pt x="1" y="16"/>
                    <a:pt x="17" y="32"/>
                  </a:cubicBezTo>
                  <a:cubicBezTo>
                    <a:pt x="131" y="101"/>
                    <a:pt x="245" y="192"/>
                    <a:pt x="359" y="238"/>
                  </a:cubicBezTo>
                  <a:cubicBezTo>
                    <a:pt x="496" y="306"/>
                    <a:pt x="611" y="352"/>
                    <a:pt x="748" y="375"/>
                  </a:cubicBezTo>
                  <a:cubicBezTo>
                    <a:pt x="760" y="380"/>
                    <a:pt x="772" y="382"/>
                    <a:pt x="783" y="382"/>
                  </a:cubicBezTo>
                  <a:cubicBezTo>
                    <a:pt x="870" y="382"/>
                    <a:pt x="895" y="235"/>
                    <a:pt x="793" y="215"/>
                  </a:cubicBezTo>
                  <a:cubicBezTo>
                    <a:pt x="679" y="192"/>
                    <a:pt x="542" y="147"/>
                    <a:pt x="428" y="124"/>
                  </a:cubicBezTo>
                  <a:cubicBezTo>
                    <a:pt x="291" y="78"/>
                    <a:pt x="154" y="55"/>
                    <a:pt x="40" y="10"/>
                  </a:cubicBezTo>
                  <a:cubicBezTo>
                    <a:pt x="33" y="3"/>
                    <a:pt x="27"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43"/>
            <p:cNvSpPr/>
            <p:nvPr/>
          </p:nvSpPr>
          <p:spPr>
            <a:xfrm>
              <a:off x="1221425" y="1936625"/>
              <a:ext cx="20450" cy="17375"/>
            </a:xfrm>
            <a:custGeom>
              <a:avLst/>
              <a:gdLst/>
              <a:ahLst/>
              <a:cxnLst/>
              <a:rect l="l" t="t" r="r" b="b"/>
              <a:pathLst>
                <a:path w="818" h="695" extrusionOk="0">
                  <a:moveTo>
                    <a:pt x="50" y="0"/>
                  </a:moveTo>
                  <a:cubicBezTo>
                    <a:pt x="27" y="0"/>
                    <a:pt x="0" y="34"/>
                    <a:pt x="19" y="52"/>
                  </a:cubicBezTo>
                  <a:cubicBezTo>
                    <a:pt x="133" y="166"/>
                    <a:pt x="224" y="280"/>
                    <a:pt x="316" y="372"/>
                  </a:cubicBezTo>
                  <a:cubicBezTo>
                    <a:pt x="430" y="486"/>
                    <a:pt x="521" y="577"/>
                    <a:pt x="635" y="668"/>
                  </a:cubicBezTo>
                  <a:cubicBezTo>
                    <a:pt x="661" y="682"/>
                    <a:pt x="688" y="695"/>
                    <a:pt x="714" y="695"/>
                  </a:cubicBezTo>
                  <a:cubicBezTo>
                    <a:pt x="733" y="695"/>
                    <a:pt x="753" y="688"/>
                    <a:pt x="772" y="668"/>
                  </a:cubicBezTo>
                  <a:cubicBezTo>
                    <a:pt x="795" y="646"/>
                    <a:pt x="818" y="577"/>
                    <a:pt x="772" y="554"/>
                  </a:cubicBezTo>
                  <a:cubicBezTo>
                    <a:pt x="658" y="463"/>
                    <a:pt x="521" y="372"/>
                    <a:pt x="407" y="280"/>
                  </a:cubicBezTo>
                  <a:cubicBezTo>
                    <a:pt x="293" y="212"/>
                    <a:pt x="179" y="121"/>
                    <a:pt x="64" y="6"/>
                  </a:cubicBezTo>
                  <a:cubicBezTo>
                    <a:pt x="60" y="2"/>
                    <a:pt x="55"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43"/>
            <p:cNvSpPr/>
            <p:nvPr/>
          </p:nvSpPr>
          <p:spPr>
            <a:xfrm>
              <a:off x="1023300" y="1658600"/>
              <a:ext cx="18750" cy="14150"/>
            </a:xfrm>
            <a:custGeom>
              <a:avLst/>
              <a:gdLst/>
              <a:ahLst/>
              <a:cxnLst/>
              <a:rect l="l" t="t" r="r" b="b"/>
              <a:pathLst>
                <a:path w="750" h="566" extrusionOk="0">
                  <a:moveTo>
                    <a:pt x="92" y="0"/>
                  </a:moveTo>
                  <a:cubicBezTo>
                    <a:pt x="75" y="0"/>
                    <a:pt x="58" y="12"/>
                    <a:pt x="46" y="34"/>
                  </a:cubicBezTo>
                  <a:cubicBezTo>
                    <a:pt x="1" y="57"/>
                    <a:pt x="1" y="103"/>
                    <a:pt x="46" y="126"/>
                  </a:cubicBezTo>
                  <a:cubicBezTo>
                    <a:pt x="252" y="285"/>
                    <a:pt x="457" y="445"/>
                    <a:pt x="708" y="559"/>
                  </a:cubicBezTo>
                  <a:cubicBezTo>
                    <a:pt x="713" y="564"/>
                    <a:pt x="717" y="566"/>
                    <a:pt x="721" y="566"/>
                  </a:cubicBezTo>
                  <a:cubicBezTo>
                    <a:pt x="738" y="566"/>
                    <a:pt x="749" y="532"/>
                    <a:pt x="731" y="514"/>
                  </a:cubicBezTo>
                  <a:cubicBezTo>
                    <a:pt x="503" y="377"/>
                    <a:pt x="297" y="217"/>
                    <a:pt x="138" y="34"/>
                  </a:cubicBezTo>
                  <a:cubicBezTo>
                    <a:pt x="126" y="12"/>
                    <a:pt x="109"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43"/>
            <p:cNvSpPr/>
            <p:nvPr/>
          </p:nvSpPr>
          <p:spPr>
            <a:xfrm>
              <a:off x="1011900" y="1707375"/>
              <a:ext cx="21125" cy="4600"/>
            </a:xfrm>
            <a:custGeom>
              <a:avLst/>
              <a:gdLst/>
              <a:ahLst/>
              <a:cxnLst/>
              <a:rect l="l" t="t" r="r" b="b"/>
              <a:pathLst>
                <a:path w="845" h="184" extrusionOk="0">
                  <a:moveTo>
                    <a:pt x="91" y="1"/>
                  </a:moveTo>
                  <a:cubicBezTo>
                    <a:pt x="23" y="24"/>
                    <a:pt x="0" y="115"/>
                    <a:pt x="69" y="138"/>
                  </a:cubicBezTo>
                  <a:cubicBezTo>
                    <a:pt x="137" y="160"/>
                    <a:pt x="206" y="160"/>
                    <a:pt x="274" y="160"/>
                  </a:cubicBezTo>
                  <a:lnTo>
                    <a:pt x="457" y="160"/>
                  </a:lnTo>
                  <a:cubicBezTo>
                    <a:pt x="571" y="160"/>
                    <a:pt x="685" y="160"/>
                    <a:pt x="822" y="183"/>
                  </a:cubicBezTo>
                  <a:cubicBezTo>
                    <a:pt x="845" y="183"/>
                    <a:pt x="845" y="115"/>
                    <a:pt x="822" y="115"/>
                  </a:cubicBezTo>
                  <a:cubicBezTo>
                    <a:pt x="685" y="115"/>
                    <a:pt x="571" y="92"/>
                    <a:pt x="457" y="46"/>
                  </a:cubicBezTo>
                  <a:cubicBezTo>
                    <a:pt x="388" y="46"/>
                    <a:pt x="342" y="24"/>
                    <a:pt x="274" y="24"/>
                  </a:cubicBezTo>
                  <a:cubicBezTo>
                    <a:pt x="228" y="24"/>
                    <a:pt x="160"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43"/>
            <p:cNvSpPr/>
            <p:nvPr/>
          </p:nvSpPr>
          <p:spPr>
            <a:xfrm>
              <a:off x="1015325" y="1754175"/>
              <a:ext cx="18850" cy="3450"/>
            </a:xfrm>
            <a:custGeom>
              <a:avLst/>
              <a:gdLst/>
              <a:ahLst/>
              <a:cxnLst/>
              <a:rect l="l" t="t" r="r" b="b"/>
              <a:pathLst>
                <a:path w="754" h="138" extrusionOk="0">
                  <a:moveTo>
                    <a:pt x="69" y="0"/>
                  </a:moveTo>
                  <a:cubicBezTo>
                    <a:pt x="0" y="0"/>
                    <a:pt x="0" y="92"/>
                    <a:pt x="69" y="114"/>
                  </a:cubicBezTo>
                  <a:cubicBezTo>
                    <a:pt x="114" y="114"/>
                    <a:pt x="183" y="137"/>
                    <a:pt x="228" y="137"/>
                  </a:cubicBezTo>
                  <a:lnTo>
                    <a:pt x="388" y="137"/>
                  </a:lnTo>
                  <a:cubicBezTo>
                    <a:pt x="502" y="137"/>
                    <a:pt x="616" y="137"/>
                    <a:pt x="708" y="114"/>
                  </a:cubicBezTo>
                  <a:cubicBezTo>
                    <a:pt x="753" y="114"/>
                    <a:pt x="730" y="46"/>
                    <a:pt x="708" y="46"/>
                  </a:cubicBezTo>
                  <a:cubicBezTo>
                    <a:pt x="594" y="46"/>
                    <a:pt x="502" y="46"/>
                    <a:pt x="388" y="23"/>
                  </a:cubicBezTo>
                  <a:lnTo>
                    <a:pt x="228" y="23"/>
                  </a:lnTo>
                  <a:cubicBezTo>
                    <a:pt x="183" y="0"/>
                    <a:pt x="137"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43"/>
            <p:cNvSpPr/>
            <p:nvPr/>
          </p:nvSpPr>
          <p:spPr>
            <a:xfrm>
              <a:off x="1013600" y="1797275"/>
              <a:ext cx="20575" cy="3725"/>
            </a:xfrm>
            <a:custGeom>
              <a:avLst/>
              <a:gdLst/>
              <a:ahLst/>
              <a:cxnLst/>
              <a:rect l="l" t="t" r="r" b="b"/>
              <a:pathLst>
                <a:path w="823" h="149" extrusionOk="0">
                  <a:moveTo>
                    <a:pt x="143" y="1"/>
                  </a:moveTo>
                  <a:cubicBezTo>
                    <a:pt x="125" y="1"/>
                    <a:pt x="107" y="3"/>
                    <a:pt x="92" y="11"/>
                  </a:cubicBezTo>
                  <a:cubicBezTo>
                    <a:pt x="23" y="11"/>
                    <a:pt x="1" y="102"/>
                    <a:pt x="69" y="125"/>
                  </a:cubicBezTo>
                  <a:cubicBezTo>
                    <a:pt x="138" y="148"/>
                    <a:pt x="206" y="148"/>
                    <a:pt x="252" y="148"/>
                  </a:cubicBezTo>
                  <a:lnTo>
                    <a:pt x="434" y="148"/>
                  </a:lnTo>
                  <a:cubicBezTo>
                    <a:pt x="548" y="148"/>
                    <a:pt x="663" y="125"/>
                    <a:pt x="777" y="102"/>
                  </a:cubicBezTo>
                  <a:cubicBezTo>
                    <a:pt x="822" y="102"/>
                    <a:pt x="822" y="34"/>
                    <a:pt x="777" y="34"/>
                  </a:cubicBezTo>
                  <a:lnTo>
                    <a:pt x="434" y="34"/>
                  </a:lnTo>
                  <a:cubicBezTo>
                    <a:pt x="366" y="34"/>
                    <a:pt x="320" y="11"/>
                    <a:pt x="252" y="11"/>
                  </a:cubicBezTo>
                  <a:cubicBezTo>
                    <a:pt x="221" y="11"/>
                    <a:pt x="18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43"/>
            <p:cNvSpPr/>
            <p:nvPr/>
          </p:nvSpPr>
          <p:spPr>
            <a:xfrm>
              <a:off x="1013600" y="1843200"/>
              <a:ext cx="21150" cy="4425"/>
            </a:xfrm>
            <a:custGeom>
              <a:avLst/>
              <a:gdLst/>
              <a:ahLst/>
              <a:cxnLst/>
              <a:rect l="l" t="t" r="r" b="b"/>
              <a:pathLst>
                <a:path w="846" h="177" extrusionOk="0">
                  <a:moveTo>
                    <a:pt x="822" y="0"/>
                  </a:moveTo>
                  <a:cubicBezTo>
                    <a:pt x="708" y="0"/>
                    <a:pt x="571" y="23"/>
                    <a:pt x="457" y="23"/>
                  </a:cubicBezTo>
                  <a:cubicBezTo>
                    <a:pt x="434" y="31"/>
                    <a:pt x="414" y="33"/>
                    <a:pt x="395" y="33"/>
                  </a:cubicBezTo>
                  <a:cubicBezTo>
                    <a:pt x="356" y="33"/>
                    <a:pt x="320" y="23"/>
                    <a:pt x="274" y="23"/>
                  </a:cubicBezTo>
                  <a:cubicBezTo>
                    <a:pt x="229" y="23"/>
                    <a:pt x="183" y="13"/>
                    <a:pt x="138" y="13"/>
                  </a:cubicBezTo>
                  <a:cubicBezTo>
                    <a:pt x="115" y="13"/>
                    <a:pt x="92" y="15"/>
                    <a:pt x="69" y="23"/>
                  </a:cubicBezTo>
                  <a:cubicBezTo>
                    <a:pt x="1" y="46"/>
                    <a:pt x="1" y="137"/>
                    <a:pt x="69" y="160"/>
                  </a:cubicBezTo>
                  <a:cubicBezTo>
                    <a:pt x="103" y="171"/>
                    <a:pt x="138" y="177"/>
                    <a:pt x="172" y="177"/>
                  </a:cubicBezTo>
                  <a:cubicBezTo>
                    <a:pt x="206" y="177"/>
                    <a:pt x="240" y="171"/>
                    <a:pt x="274" y="160"/>
                  </a:cubicBezTo>
                  <a:cubicBezTo>
                    <a:pt x="343" y="160"/>
                    <a:pt x="411" y="137"/>
                    <a:pt x="480" y="137"/>
                  </a:cubicBezTo>
                  <a:cubicBezTo>
                    <a:pt x="594" y="114"/>
                    <a:pt x="731" y="69"/>
                    <a:pt x="845" y="23"/>
                  </a:cubicBezTo>
                  <a:cubicBezTo>
                    <a:pt x="845" y="0"/>
                    <a:pt x="845"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43"/>
            <p:cNvSpPr/>
            <p:nvPr/>
          </p:nvSpPr>
          <p:spPr>
            <a:xfrm>
              <a:off x="1015875" y="1887050"/>
              <a:ext cx="22125" cy="6375"/>
            </a:xfrm>
            <a:custGeom>
              <a:avLst/>
              <a:gdLst/>
              <a:ahLst/>
              <a:cxnLst/>
              <a:rect l="l" t="t" r="r" b="b"/>
              <a:pathLst>
                <a:path w="885" h="255" extrusionOk="0">
                  <a:moveTo>
                    <a:pt x="800" y="1"/>
                  </a:moveTo>
                  <a:cubicBezTo>
                    <a:pt x="793" y="1"/>
                    <a:pt x="785" y="2"/>
                    <a:pt x="777" y="4"/>
                  </a:cubicBezTo>
                  <a:cubicBezTo>
                    <a:pt x="663" y="26"/>
                    <a:pt x="549" y="72"/>
                    <a:pt x="435" y="72"/>
                  </a:cubicBezTo>
                  <a:cubicBezTo>
                    <a:pt x="298" y="95"/>
                    <a:pt x="183" y="72"/>
                    <a:pt x="69" y="118"/>
                  </a:cubicBezTo>
                  <a:cubicBezTo>
                    <a:pt x="24" y="118"/>
                    <a:pt x="1" y="163"/>
                    <a:pt x="1" y="186"/>
                  </a:cubicBezTo>
                  <a:cubicBezTo>
                    <a:pt x="24" y="232"/>
                    <a:pt x="47" y="255"/>
                    <a:pt x="92" y="255"/>
                  </a:cubicBezTo>
                  <a:cubicBezTo>
                    <a:pt x="161" y="255"/>
                    <a:pt x="229" y="255"/>
                    <a:pt x="275" y="232"/>
                  </a:cubicBezTo>
                  <a:cubicBezTo>
                    <a:pt x="343" y="232"/>
                    <a:pt x="389" y="209"/>
                    <a:pt x="457" y="186"/>
                  </a:cubicBezTo>
                  <a:cubicBezTo>
                    <a:pt x="572" y="163"/>
                    <a:pt x="708" y="141"/>
                    <a:pt x="823" y="118"/>
                  </a:cubicBezTo>
                  <a:cubicBezTo>
                    <a:pt x="885" y="97"/>
                    <a:pt x="872" y="1"/>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43"/>
            <p:cNvSpPr/>
            <p:nvPr/>
          </p:nvSpPr>
          <p:spPr>
            <a:xfrm>
              <a:off x="1022150" y="1940775"/>
              <a:ext cx="20575" cy="9725"/>
            </a:xfrm>
            <a:custGeom>
              <a:avLst/>
              <a:gdLst/>
              <a:ahLst/>
              <a:cxnLst/>
              <a:rect l="l" t="t" r="r" b="b"/>
              <a:pathLst>
                <a:path w="823" h="389" extrusionOk="0">
                  <a:moveTo>
                    <a:pt x="709" y="0"/>
                  </a:moveTo>
                  <a:cubicBezTo>
                    <a:pt x="686" y="23"/>
                    <a:pt x="663" y="23"/>
                    <a:pt x="617" y="46"/>
                  </a:cubicBezTo>
                  <a:cubicBezTo>
                    <a:pt x="572" y="69"/>
                    <a:pt x="503" y="92"/>
                    <a:pt x="435" y="114"/>
                  </a:cubicBezTo>
                  <a:cubicBezTo>
                    <a:pt x="321" y="160"/>
                    <a:pt x="184" y="206"/>
                    <a:pt x="69" y="251"/>
                  </a:cubicBezTo>
                  <a:cubicBezTo>
                    <a:pt x="1" y="297"/>
                    <a:pt x="47" y="388"/>
                    <a:pt x="115" y="388"/>
                  </a:cubicBezTo>
                  <a:cubicBezTo>
                    <a:pt x="252" y="343"/>
                    <a:pt x="389" y="297"/>
                    <a:pt x="503" y="228"/>
                  </a:cubicBezTo>
                  <a:cubicBezTo>
                    <a:pt x="572" y="206"/>
                    <a:pt x="617" y="183"/>
                    <a:pt x="686" y="137"/>
                  </a:cubicBezTo>
                  <a:cubicBezTo>
                    <a:pt x="709" y="114"/>
                    <a:pt x="777" y="92"/>
                    <a:pt x="800" y="46"/>
                  </a:cubicBezTo>
                  <a:cubicBezTo>
                    <a:pt x="800" y="23"/>
                    <a:pt x="800" y="23"/>
                    <a:pt x="823" y="23"/>
                  </a:cubicBezTo>
                  <a:cubicBezTo>
                    <a:pt x="823" y="0"/>
                    <a:pt x="823" y="0"/>
                    <a:pt x="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5" name="Google Shape;1735;p43"/>
          <p:cNvGrpSpPr/>
          <p:nvPr/>
        </p:nvGrpSpPr>
        <p:grpSpPr>
          <a:xfrm>
            <a:off x="200388" y="2810309"/>
            <a:ext cx="1018976" cy="601770"/>
            <a:chOff x="-470575" y="2279200"/>
            <a:chExt cx="1105300" cy="652750"/>
          </a:xfrm>
        </p:grpSpPr>
        <p:sp>
          <p:nvSpPr>
            <p:cNvPr id="1736" name="Google Shape;1736;p43"/>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43"/>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43"/>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43"/>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43"/>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43"/>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2" name="Google Shape;1742;p43"/>
          <p:cNvGrpSpPr/>
          <p:nvPr/>
        </p:nvGrpSpPr>
        <p:grpSpPr>
          <a:xfrm>
            <a:off x="7924638" y="4180809"/>
            <a:ext cx="1018976" cy="601770"/>
            <a:chOff x="-470575" y="2279200"/>
            <a:chExt cx="1105300" cy="652750"/>
          </a:xfrm>
        </p:grpSpPr>
        <p:sp>
          <p:nvSpPr>
            <p:cNvPr id="1743" name="Google Shape;1743;p43"/>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43"/>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43"/>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43"/>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43"/>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43"/>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9" name="Google Shape;1749;p43"/>
          <p:cNvGrpSpPr/>
          <p:nvPr/>
        </p:nvGrpSpPr>
        <p:grpSpPr>
          <a:xfrm>
            <a:off x="-169730" y="3945244"/>
            <a:ext cx="1329756" cy="1484574"/>
            <a:chOff x="5605475" y="3306175"/>
            <a:chExt cx="598450" cy="668125"/>
          </a:xfrm>
        </p:grpSpPr>
        <p:sp>
          <p:nvSpPr>
            <p:cNvPr id="1750" name="Google Shape;1750;p43"/>
            <p:cNvSpPr/>
            <p:nvPr/>
          </p:nvSpPr>
          <p:spPr>
            <a:xfrm>
              <a:off x="5605475" y="3306175"/>
              <a:ext cx="598450" cy="668125"/>
            </a:xfrm>
            <a:custGeom>
              <a:avLst/>
              <a:gdLst/>
              <a:ahLst/>
              <a:cxnLst/>
              <a:rect l="l" t="t" r="r" b="b"/>
              <a:pathLst>
                <a:path w="23938" h="26725" extrusionOk="0">
                  <a:moveTo>
                    <a:pt x="17462" y="941"/>
                  </a:moveTo>
                  <a:cubicBezTo>
                    <a:pt x="17461" y="949"/>
                    <a:pt x="17459" y="958"/>
                    <a:pt x="17457" y="966"/>
                  </a:cubicBezTo>
                  <a:lnTo>
                    <a:pt x="17457" y="966"/>
                  </a:lnTo>
                  <a:cubicBezTo>
                    <a:pt x="17459" y="965"/>
                    <a:pt x="17460" y="965"/>
                    <a:pt x="17462" y="964"/>
                  </a:cubicBezTo>
                  <a:lnTo>
                    <a:pt x="17462" y="941"/>
                  </a:lnTo>
                  <a:close/>
                  <a:moveTo>
                    <a:pt x="15773" y="279"/>
                  </a:moveTo>
                  <a:cubicBezTo>
                    <a:pt x="15819" y="325"/>
                    <a:pt x="15887" y="347"/>
                    <a:pt x="15910" y="393"/>
                  </a:cubicBezTo>
                  <a:cubicBezTo>
                    <a:pt x="16184" y="690"/>
                    <a:pt x="16458" y="1009"/>
                    <a:pt x="16663" y="1375"/>
                  </a:cubicBezTo>
                  <a:cubicBezTo>
                    <a:pt x="16823" y="1671"/>
                    <a:pt x="16823" y="1945"/>
                    <a:pt x="16686" y="2242"/>
                  </a:cubicBezTo>
                  <a:cubicBezTo>
                    <a:pt x="16610" y="2432"/>
                    <a:pt x="16502" y="2527"/>
                    <a:pt x="16323" y="2527"/>
                  </a:cubicBezTo>
                  <a:cubicBezTo>
                    <a:pt x="16291" y="2527"/>
                    <a:pt x="16258" y="2524"/>
                    <a:pt x="16221" y="2518"/>
                  </a:cubicBezTo>
                  <a:lnTo>
                    <a:pt x="16221" y="2518"/>
                  </a:lnTo>
                  <a:cubicBezTo>
                    <a:pt x="16066" y="2137"/>
                    <a:pt x="15953" y="1757"/>
                    <a:pt x="15773" y="1420"/>
                  </a:cubicBezTo>
                  <a:cubicBezTo>
                    <a:pt x="15568" y="1032"/>
                    <a:pt x="15522" y="667"/>
                    <a:pt x="15773" y="279"/>
                  </a:cubicBezTo>
                  <a:close/>
                  <a:moveTo>
                    <a:pt x="14860" y="1417"/>
                  </a:moveTo>
                  <a:cubicBezTo>
                    <a:pt x="14910" y="1417"/>
                    <a:pt x="14958" y="1430"/>
                    <a:pt x="14997" y="1443"/>
                  </a:cubicBezTo>
                  <a:cubicBezTo>
                    <a:pt x="15408" y="1557"/>
                    <a:pt x="15842" y="2151"/>
                    <a:pt x="15819" y="2630"/>
                  </a:cubicBezTo>
                  <a:cubicBezTo>
                    <a:pt x="15690" y="2614"/>
                    <a:pt x="15549" y="2598"/>
                    <a:pt x="15413" y="2598"/>
                  </a:cubicBezTo>
                  <a:cubicBezTo>
                    <a:pt x="15357" y="2598"/>
                    <a:pt x="15302" y="2600"/>
                    <a:pt x="15248" y="2607"/>
                  </a:cubicBezTo>
                  <a:cubicBezTo>
                    <a:pt x="15227" y="2609"/>
                    <a:pt x="15207" y="2610"/>
                    <a:pt x="15187" y="2610"/>
                  </a:cubicBezTo>
                  <a:cubicBezTo>
                    <a:pt x="14977" y="2610"/>
                    <a:pt x="14838" y="2502"/>
                    <a:pt x="14754" y="2285"/>
                  </a:cubicBezTo>
                  <a:lnTo>
                    <a:pt x="14754" y="2285"/>
                  </a:lnTo>
                  <a:cubicBezTo>
                    <a:pt x="14823" y="2265"/>
                    <a:pt x="14925" y="2261"/>
                    <a:pt x="14837" y="2173"/>
                  </a:cubicBezTo>
                  <a:cubicBezTo>
                    <a:pt x="14769" y="2105"/>
                    <a:pt x="14655" y="2082"/>
                    <a:pt x="14609" y="2014"/>
                  </a:cubicBezTo>
                  <a:cubicBezTo>
                    <a:pt x="14518" y="1900"/>
                    <a:pt x="14449" y="1763"/>
                    <a:pt x="14472" y="1648"/>
                  </a:cubicBezTo>
                  <a:cubicBezTo>
                    <a:pt x="14495" y="1557"/>
                    <a:pt x="14655" y="1489"/>
                    <a:pt x="14746" y="1443"/>
                  </a:cubicBezTo>
                  <a:cubicBezTo>
                    <a:pt x="14785" y="1424"/>
                    <a:pt x="14823" y="1417"/>
                    <a:pt x="14860" y="1417"/>
                  </a:cubicBezTo>
                  <a:close/>
                  <a:moveTo>
                    <a:pt x="16221" y="2551"/>
                  </a:moveTo>
                  <a:cubicBezTo>
                    <a:pt x="16231" y="2583"/>
                    <a:pt x="16235" y="2613"/>
                    <a:pt x="16252" y="2630"/>
                  </a:cubicBezTo>
                  <a:lnTo>
                    <a:pt x="16207" y="2630"/>
                  </a:lnTo>
                  <a:cubicBezTo>
                    <a:pt x="16207" y="2611"/>
                    <a:pt x="16207" y="2575"/>
                    <a:pt x="16221" y="2551"/>
                  </a:cubicBezTo>
                  <a:close/>
                  <a:moveTo>
                    <a:pt x="17791" y="2988"/>
                  </a:moveTo>
                  <a:cubicBezTo>
                    <a:pt x="18396" y="2988"/>
                    <a:pt x="18726" y="3225"/>
                    <a:pt x="18991" y="3771"/>
                  </a:cubicBezTo>
                  <a:cubicBezTo>
                    <a:pt x="18877" y="3703"/>
                    <a:pt x="18809" y="3680"/>
                    <a:pt x="18786" y="3611"/>
                  </a:cubicBezTo>
                  <a:cubicBezTo>
                    <a:pt x="18626" y="3338"/>
                    <a:pt x="18352" y="3338"/>
                    <a:pt x="18078" y="3338"/>
                  </a:cubicBezTo>
                  <a:cubicBezTo>
                    <a:pt x="17782" y="3360"/>
                    <a:pt x="17485" y="3383"/>
                    <a:pt x="17188" y="3406"/>
                  </a:cubicBezTo>
                  <a:cubicBezTo>
                    <a:pt x="17168" y="3408"/>
                    <a:pt x="17148" y="3409"/>
                    <a:pt x="17129" y="3409"/>
                  </a:cubicBezTo>
                  <a:cubicBezTo>
                    <a:pt x="16956" y="3409"/>
                    <a:pt x="16837" y="3317"/>
                    <a:pt x="16755" y="3132"/>
                  </a:cubicBezTo>
                  <a:cubicBezTo>
                    <a:pt x="17173" y="3038"/>
                    <a:pt x="17511" y="2988"/>
                    <a:pt x="17791" y="2988"/>
                  </a:cubicBezTo>
                  <a:close/>
                  <a:moveTo>
                    <a:pt x="5275" y="1274"/>
                  </a:moveTo>
                  <a:cubicBezTo>
                    <a:pt x="5336" y="1274"/>
                    <a:pt x="5388" y="1315"/>
                    <a:pt x="5456" y="1397"/>
                  </a:cubicBezTo>
                  <a:cubicBezTo>
                    <a:pt x="5639" y="1694"/>
                    <a:pt x="5593" y="1991"/>
                    <a:pt x="5662" y="2333"/>
                  </a:cubicBezTo>
                  <a:cubicBezTo>
                    <a:pt x="5593" y="2813"/>
                    <a:pt x="5502" y="3292"/>
                    <a:pt x="5410" y="3794"/>
                  </a:cubicBezTo>
                  <a:cubicBezTo>
                    <a:pt x="5410" y="3840"/>
                    <a:pt x="5388" y="3908"/>
                    <a:pt x="5342" y="3931"/>
                  </a:cubicBezTo>
                  <a:cubicBezTo>
                    <a:pt x="5273" y="3999"/>
                    <a:pt x="5182" y="4068"/>
                    <a:pt x="5114" y="4068"/>
                  </a:cubicBezTo>
                  <a:cubicBezTo>
                    <a:pt x="5045" y="4045"/>
                    <a:pt x="4931" y="3954"/>
                    <a:pt x="4885" y="3885"/>
                  </a:cubicBezTo>
                  <a:cubicBezTo>
                    <a:pt x="4817" y="3748"/>
                    <a:pt x="4771" y="3611"/>
                    <a:pt x="4726" y="3475"/>
                  </a:cubicBezTo>
                  <a:cubicBezTo>
                    <a:pt x="4612" y="3201"/>
                    <a:pt x="4475" y="2950"/>
                    <a:pt x="4360" y="2676"/>
                  </a:cubicBezTo>
                  <a:cubicBezTo>
                    <a:pt x="4292" y="2539"/>
                    <a:pt x="4315" y="2447"/>
                    <a:pt x="4429" y="2310"/>
                  </a:cubicBezTo>
                  <a:cubicBezTo>
                    <a:pt x="4543" y="2196"/>
                    <a:pt x="4612" y="2037"/>
                    <a:pt x="4680" y="1877"/>
                  </a:cubicBezTo>
                  <a:cubicBezTo>
                    <a:pt x="4771" y="1626"/>
                    <a:pt x="4931" y="1466"/>
                    <a:pt x="5137" y="1329"/>
                  </a:cubicBezTo>
                  <a:cubicBezTo>
                    <a:pt x="5191" y="1292"/>
                    <a:pt x="5235" y="1274"/>
                    <a:pt x="5275" y="1274"/>
                  </a:cubicBezTo>
                  <a:close/>
                  <a:moveTo>
                    <a:pt x="15709" y="2740"/>
                  </a:moveTo>
                  <a:cubicBezTo>
                    <a:pt x="15827" y="2740"/>
                    <a:pt x="15930" y="2815"/>
                    <a:pt x="15910" y="2995"/>
                  </a:cubicBezTo>
                  <a:cubicBezTo>
                    <a:pt x="15727" y="3018"/>
                    <a:pt x="15522" y="3018"/>
                    <a:pt x="15454" y="3246"/>
                  </a:cubicBezTo>
                  <a:cubicBezTo>
                    <a:pt x="15556" y="3201"/>
                    <a:pt x="15665" y="3166"/>
                    <a:pt x="15779" y="3166"/>
                  </a:cubicBezTo>
                  <a:cubicBezTo>
                    <a:pt x="15893" y="3166"/>
                    <a:pt x="16013" y="3201"/>
                    <a:pt x="16138" y="3292"/>
                  </a:cubicBezTo>
                  <a:cubicBezTo>
                    <a:pt x="15750" y="3589"/>
                    <a:pt x="15522" y="4091"/>
                    <a:pt x="14906" y="4091"/>
                  </a:cubicBezTo>
                  <a:cubicBezTo>
                    <a:pt x="15043" y="3817"/>
                    <a:pt x="15180" y="3589"/>
                    <a:pt x="15294" y="3360"/>
                  </a:cubicBezTo>
                  <a:lnTo>
                    <a:pt x="15248" y="3315"/>
                  </a:lnTo>
                  <a:cubicBezTo>
                    <a:pt x="15157" y="3338"/>
                    <a:pt x="15020" y="3338"/>
                    <a:pt x="14974" y="3406"/>
                  </a:cubicBezTo>
                  <a:cubicBezTo>
                    <a:pt x="14860" y="3543"/>
                    <a:pt x="14814" y="3726"/>
                    <a:pt x="14723" y="3954"/>
                  </a:cubicBezTo>
                  <a:cubicBezTo>
                    <a:pt x="14678" y="3954"/>
                    <a:pt x="14563" y="3999"/>
                    <a:pt x="14449" y="4022"/>
                  </a:cubicBezTo>
                  <a:cubicBezTo>
                    <a:pt x="14244" y="3611"/>
                    <a:pt x="14404" y="3041"/>
                    <a:pt x="14814" y="2904"/>
                  </a:cubicBezTo>
                  <a:cubicBezTo>
                    <a:pt x="15088" y="2790"/>
                    <a:pt x="15385" y="2767"/>
                    <a:pt x="15659" y="2744"/>
                  </a:cubicBezTo>
                  <a:cubicBezTo>
                    <a:pt x="15676" y="2741"/>
                    <a:pt x="15692" y="2740"/>
                    <a:pt x="15709" y="2740"/>
                  </a:cubicBezTo>
                  <a:close/>
                  <a:moveTo>
                    <a:pt x="17892" y="3491"/>
                  </a:moveTo>
                  <a:cubicBezTo>
                    <a:pt x="17932" y="3491"/>
                    <a:pt x="17971" y="3493"/>
                    <a:pt x="18010" y="3497"/>
                  </a:cubicBezTo>
                  <a:cubicBezTo>
                    <a:pt x="18193" y="3497"/>
                    <a:pt x="18375" y="3566"/>
                    <a:pt x="18535" y="3634"/>
                  </a:cubicBezTo>
                  <a:cubicBezTo>
                    <a:pt x="18695" y="3726"/>
                    <a:pt x="18832" y="3885"/>
                    <a:pt x="19014" y="3999"/>
                  </a:cubicBezTo>
                  <a:cubicBezTo>
                    <a:pt x="18847" y="4133"/>
                    <a:pt x="18656" y="4218"/>
                    <a:pt x="18440" y="4218"/>
                  </a:cubicBezTo>
                  <a:cubicBezTo>
                    <a:pt x="18361" y="4218"/>
                    <a:pt x="18278" y="4207"/>
                    <a:pt x="18193" y="4182"/>
                  </a:cubicBezTo>
                  <a:cubicBezTo>
                    <a:pt x="17850" y="4068"/>
                    <a:pt x="17462" y="3999"/>
                    <a:pt x="17302" y="3543"/>
                  </a:cubicBezTo>
                  <a:cubicBezTo>
                    <a:pt x="17542" y="3525"/>
                    <a:pt x="17723" y="3491"/>
                    <a:pt x="17892" y="3491"/>
                  </a:cubicBezTo>
                  <a:close/>
                  <a:moveTo>
                    <a:pt x="7548" y="4476"/>
                  </a:moveTo>
                  <a:cubicBezTo>
                    <a:pt x="7611" y="4476"/>
                    <a:pt x="7674" y="4477"/>
                    <a:pt x="7739" y="4479"/>
                  </a:cubicBezTo>
                  <a:cubicBezTo>
                    <a:pt x="7647" y="4661"/>
                    <a:pt x="7556" y="4798"/>
                    <a:pt x="7488" y="4935"/>
                  </a:cubicBezTo>
                  <a:cubicBezTo>
                    <a:pt x="7271" y="5289"/>
                    <a:pt x="6987" y="5525"/>
                    <a:pt x="6591" y="5525"/>
                  </a:cubicBezTo>
                  <a:cubicBezTo>
                    <a:pt x="6528" y="5525"/>
                    <a:pt x="6461" y="5519"/>
                    <a:pt x="6392" y="5506"/>
                  </a:cubicBezTo>
                  <a:cubicBezTo>
                    <a:pt x="6209" y="5460"/>
                    <a:pt x="6004" y="5460"/>
                    <a:pt x="5821" y="5392"/>
                  </a:cubicBezTo>
                  <a:cubicBezTo>
                    <a:pt x="5753" y="5392"/>
                    <a:pt x="5684" y="5301"/>
                    <a:pt x="5662" y="5232"/>
                  </a:cubicBezTo>
                  <a:cubicBezTo>
                    <a:pt x="5616" y="5141"/>
                    <a:pt x="5616" y="5049"/>
                    <a:pt x="5593" y="4935"/>
                  </a:cubicBezTo>
                  <a:cubicBezTo>
                    <a:pt x="6202" y="4600"/>
                    <a:pt x="6829" y="4476"/>
                    <a:pt x="7548" y="4476"/>
                  </a:cubicBezTo>
                  <a:close/>
                  <a:moveTo>
                    <a:pt x="7877" y="5503"/>
                  </a:moveTo>
                  <a:cubicBezTo>
                    <a:pt x="7919" y="5503"/>
                    <a:pt x="7921" y="5535"/>
                    <a:pt x="7921" y="5628"/>
                  </a:cubicBezTo>
                  <a:lnTo>
                    <a:pt x="7921" y="5628"/>
                  </a:lnTo>
                  <a:cubicBezTo>
                    <a:pt x="7865" y="5592"/>
                    <a:pt x="7822" y="5569"/>
                    <a:pt x="7761" y="5529"/>
                  </a:cubicBezTo>
                  <a:cubicBezTo>
                    <a:pt x="7817" y="5513"/>
                    <a:pt x="7853" y="5503"/>
                    <a:pt x="7877" y="5503"/>
                  </a:cubicBezTo>
                  <a:close/>
                  <a:moveTo>
                    <a:pt x="7510" y="5460"/>
                  </a:moveTo>
                  <a:cubicBezTo>
                    <a:pt x="7533" y="5620"/>
                    <a:pt x="7556" y="5803"/>
                    <a:pt x="7602" y="5962"/>
                  </a:cubicBezTo>
                  <a:cubicBezTo>
                    <a:pt x="7623" y="6093"/>
                    <a:pt x="7666" y="6244"/>
                    <a:pt x="7709" y="6376"/>
                  </a:cubicBezTo>
                  <a:lnTo>
                    <a:pt x="7709" y="6376"/>
                  </a:lnTo>
                  <a:cubicBezTo>
                    <a:pt x="7422" y="6179"/>
                    <a:pt x="7134" y="6001"/>
                    <a:pt x="6803" y="5780"/>
                  </a:cubicBezTo>
                  <a:cubicBezTo>
                    <a:pt x="7077" y="5643"/>
                    <a:pt x="7305" y="5552"/>
                    <a:pt x="7510" y="5460"/>
                  </a:cubicBezTo>
                  <a:close/>
                  <a:moveTo>
                    <a:pt x="7741" y="6410"/>
                  </a:moveTo>
                  <a:cubicBezTo>
                    <a:pt x="7771" y="6428"/>
                    <a:pt x="7789" y="6446"/>
                    <a:pt x="7807" y="6465"/>
                  </a:cubicBezTo>
                  <a:cubicBezTo>
                    <a:pt x="7784" y="6487"/>
                    <a:pt x="7784" y="6487"/>
                    <a:pt x="7784" y="6487"/>
                  </a:cubicBezTo>
                  <a:cubicBezTo>
                    <a:pt x="7765" y="6469"/>
                    <a:pt x="7747" y="6434"/>
                    <a:pt x="7741" y="6410"/>
                  </a:cubicBezTo>
                  <a:close/>
                  <a:moveTo>
                    <a:pt x="7967" y="6373"/>
                  </a:moveTo>
                  <a:lnTo>
                    <a:pt x="7967" y="6373"/>
                  </a:lnTo>
                  <a:cubicBezTo>
                    <a:pt x="8127" y="6419"/>
                    <a:pt x="8286" y="6442"/>
                    <a:pt x="8423" y="6487"/>
                  </a:cubicBezTo>
                  <a:cubicBezTo>
                    <a:pt x="8343" y="6487"/>
                    <a:pt x="8258" y="6516"/>
                    <a:pt x="8178" y="6516"/>
                  </a:cubicBezTo>
                  <a:cubicBezTo>
                    <a:pt x="8098" y="6516"/>
                    <a:pt x="8024" y="6487"/>
                    <a:pt x="7967" y="6373"/>
                  </a:cubicBezTo>
                  <a:close/>
                  <a:moveTo>
                    <a:pt x="12744" y="5732"/>
                  </a:moveTo>
                  <a:cubicBezTo>
                    <a:pt x="13244" y="5732"/>
                    <a:pt x="13953" y="6348"/>
                    <a:pt x="14130" y="6921"/>
                  </a:cubicBezTo>
                  <a:cubicBezTo>
                    <a:pt x="14056" y="6984"/>
                    <a:pt x="13983" y="7013"/>
                    <a:pt x="13912" y="7013"/>
                  </a:cubicBezTo>
                  <a:cubicBezTo>
                    <a:pt x="13828" y="7013"/>
                    <a:pt x="13747" y="6972"/>
                    <a:pt x="13673" y="6898"/>
                  </a:cubicBezTo>
                  <a:cubicBezTo>
                    <a:pt x="13399" y="6602"/>
                    <a:pt x="13125" y="6305"/>
                    <a:pt x="12851" y="6008"/>
                  </a:cubicBezTo>
                  <a:cubicBezTo>
                    <a:pt x="12783" y="5940"/>
                    <a:pt x="12760" y="5826"/>
                    <a:pt x="12692" y="5734"/>
                  </a:cubicBezTo>
                  <a:cubicBezTo>
                    <a:pt x="12709" y="5733"/>
                    <a:pt x="12726" y="5732"/>
                    <a:pt x="12744" y="5732"/>
                  </a:cubicBezTo>
                  <a:close/>
                  <a:moveTo>
                    <a:pt x="12864" y="6659"/>
                  </a:moveTo>
                  <a:cubicBezTo>
                    <a:pt x="13004" y="6659"/>
                    <a:pt x="13081" y="6744"/>
                    <a:pt x="13308" y="7035"/>
                  </a:cubicBezTo>
                  <a:cubicBezTo>
                    <a:pt x="13197" y="7047"/>
                    <a:pt x="13115" y="7056"/>
                    <a:pt x="13050" y="7056"/>
                  </a:cubicBezTo>
                  <a:cubicBezTo>
                    <a:pt x="12859" y="7056"/>
                    <a:pt x="12816" y="6982"/>
                    <a:pt x="12646" y="6693"/>
                  </a:cubicBezTo>
                  <a:cubicBezTo>
                    <a:pt x="12739" y="6673"/>
                    <a:pt x="12806" y="6659"/>
                    <a:pt x="12864" y="6659"/>
                  </a:cubicBezTo>
                  <a:close/>
                  <a:moveTo>
                    <a:pt x="5118" y="5001"/>
                  </a:moveTo>
                  <a:cubicBezTo>
                    <a:pt x="5285" y="5001"/>
                    <a:pt x="5346" y="5107"/>
                    <a:pt x="5388" y="5232"/>
                  </a:cubicBezTo>
                  <a:cubicBezTo>
                    <a:pt x="5525" y="5643"/>
                    <a:pt x="5456" y="6031"/>
                    <a:pt x="5296" y="6419"/>
                  </a:cubicBezTo>
                  <a:cubicBezTo>
                    <a:pt x="5091" y="6875"/>
                    <a:pt x="4726" y="7058"/>
                    <a:pt x="4269" y="7127"/>
                  </a:cubicBezTo>
                  <a:cubicBezTo>
                    <a:pt x="4242" y="7129"/>
                    <a:pt x="4216" y="7131"/>
                    <a:pt x="4191" y="7131"/>
                  </a:cubicBezTo>
                  <a:cubicBezTo>
                    <a:pt x="4004" y="7131"/>
                    <a:pt x="3865" y="7051"/>
                    <a:pt x="3744" y="6830"/>
                  </a:cubicBezTo>
                  <a:cubicBezTo>
                    <a:pt x="3835" y="6739"/>
                    <a:pt x="3927" y="6602"/>
                    <a:pt x="4041" y="6487"/>
                  </a:cubicBezTo>
                  <a:cubicBezTo>
                    <a:pt x="4406" y="6145"/>
                    <a:pt x="4680" y="5734"/>
                    <a:pt x="4840" y="5278"/>
                  </a:cubicBezTo>
                  <a:cubicBezTo>
                    <a:pt x="4885" y="5141"/>
                    <a:pt x="4885" y="5027"/>
                    <a:pt x="5068" y="5004"/>
                  </a:cubicBezTo>
                  <a:cubicBezTo>
                    <a:pt x="5086" y="5002"/>
                    <a:pt x="5103" y="5001"/>
                    <a:pt x="5118" y="5001"/>
                  </a:cubicBezTo>
                  <a:close/>
                  <a:moveTo>
                    <a:pt x="6179" y="6564"/>
                  </a:moveTo>
                  <a:cubicBezTo>
                    <a:pt x="6257" y="6564"/>
                    <a:pt x="6367" y="6612"/>
                    <a:pt x="6438" y="6647"/>
                  </a:cubicBezTo>
                  <a:cubicBezTo>
                    <a:pt x="6666" y="6761"/>
                    <a:pt x="6689" y="6990"/>
                    <a:pt x="6689" y="7195"/>
                  </a:cubicBezTo>
                  <a:cubicBezTo>
                    <a:pt x="6705" y="7346"/>
                    <a:pt x="6611" y="7436"/>
                    <a:pt x="6487" y="7436"/>
                  </a:cubicBezTo>
                  <a:cubicBezTo>
                    <a:pt x="6442" y="7436"/>
                    <a:pt x="6394" y="7424"/>
                    <a:pt x="6346" y="7400"/>
                  </a:cubicBezTo>
                  <a:cubicBezTo>
                    <a:pt x="6141" y="7309"/>
                    <a:pt x="6004" y="7149"/>
                    <a:pt x="5958" y="6875"/>
                  </a:cubicBezTo>
                  <a:cubicBezTo>
                    <a:pt x="6004" y="6784"/>
                    <a:pt x="6027" y="6624"/>
                    <a:pt x="6118" y="6579"/>
                  </a:cubicBezTo>
                  <a:cubicBezTo>
                    <a:pt x="6134" y="6568"/>
                    <a:pt x="6155" y="6564"/>
                    <a:pt x="6179" y="6564"/>
                  </a:cubicBezTo>
                  <a:close/>
                  <a:moveTo>
                    <a:pt x="14263" y="7531"/>
                  </a:moveTo>
                  <a:cubicBezTo>
                    <a:pt x="14312" y="7531"/>
                    <a:pt x="14365" y="7554"/>
                    <a:pt x="14426" y="7606"/>
                  </a:cubicBezTo>
                  <a:cubicBezTo>
                    <a:pt x="14205" y="8108"/>
                    <a:pt x="13878" y="8398"/>
                    <a:pt x="13523" y="8398"/>
                  </a:cubicBezTo>
                  <a:cubicBezTo>
                    <a:pt x="13475" y="8398"/>
                    <a:pt x="13426" y="8393"/>
                    <a:pt x="13376" y="8382"/>
                  </a:cubicBezTo>
                  <a:cubicBezTo>
                    <a:pt x="13422" y="8268"/>
                    <a:pt x="13422" y="8131"/>
                    <a:pt x="13491" y="8040"/>
                  </a:cubicBezTo>
                  <a:cubicBezTo>
                    <a:pt x="13536" y="7948"/>
                    <a:pt x="13650" y="7880"/>
                    <a:pt x="13742" y="7811"/>
                  </a:cubicBezTo>
                  <a:cubicBezTo>
                    <a:pt x="13833" y="7743"/>
                    <a:pt x="13993" y="7720"/>
                    <a:pt x="14084" y="7629"/>
                  </a:cubicBezTo>
                  <a:cubicBezTo>
                    <a:pt x="14147" y="7566"/>
                    <a:pt x="14203" y="7531"/>
                    <a:pt x="14263" y="7531"/>
                  </a:cubicBezTo>
                  <a:close/>
                  <a:moveTo>
                    <a:pt x="12669" y="9249"/>
                  </a:moveTo>
                  <a:lnTo>
                    <a:pt x="12692" y="9295"/>
                  </a:lnTo>
                  <a:cubicBezTo>
                    <a:pt x="12675" y="9295"/>
                    <a:pt x="12658" y="9295"/>
                    <a:pt x="12632" y="9304"/>
                  </a:cubicBezTo>
                  <a:lnTo>
                    <a:pt x="12632" y="9304"/>
                  </a:lnTo>
                  <a:lnTo>
                    <a:pt x="12669" y="9249"/>
                  </a:lnTo>
                  <a:close/>
                  <a:moveTo>
                    <a:pt x="14678" y="9181"/>
                  </a:moveTo>
                  <a:cubicBezTo>
                    <a:pt x="14746" y="9204"/>
                    <a:pt x="14792" y="9226"/>
                    <a:pt x="14837" y="9249"/>
                  </a:cubicBezTo>
                  <a:cubicBezTo>
                    <a:pt x="14814" y="9272"/>
                    <a:pt x="14792" y="9295"/>
                    <a:pt x="14792" y="9318"/>
                  </a:cubicBezTo>
                  <a:cubicBezTo>
                    <a:pt x="14746" y="9295"/>
                    <a:pt x="14700" y="9249"/>
                    <a:pt x="14655" y="9226"/>
                  </a:cubicBezTo>
                  <a:lnTo>
                    <a:pt x="14678" y="9181"/>
                  </a:lnTo>
                  <a:close/>
                  <a:moveTo>
                    <a:pt x="4773" y="9396"/>
                  </a:moveTo>
                  <a:lnTo>
                    <a:pt x="4773" y="9396"/>
                  </a:lnTo>
                  <a:cubicBezTo>
                    <a:pt x="4765" y="9400"/>
                    <a:pt x="4757" y="9405"/>
                    <a:pt x="4748" y="9409"/>
                  </a:cubicBezTo>
                  <a:lnTo>
                    <a:pt x="4771" y="9432"/>
                  </a:lnTo>
                  <a:cubicBezTo>
                    <a:pt x="4771" y="9420"/>
                    <a:pt x="4772" y="9408"/>
                    <a:pt x="4773" y="9396"/>
                  </a:cubicBezTo>
                  <a:close/>
                  <a:moveTo>
                    <a:pt x="12692" y="9637"/>
                  </a:moveTo>
                  <a:cubicBezTo>
                    <a:pt x="12692" y="9660"/>
                    <a:pt x="12715" y="9683"/>
                    <a:pt x="12715" y="9683"/>
                  </a:cubicBezTo>
                  <a:lnTo>
                    <a:pt x="12600" y="9683"/>
                  </a:lnTo>
                  <a:cubicBezTo>
                    <a:pt x="12600" y="9706"/>
                    <a:pt x="12623" y="9751"/>
                    <a:pt x="12623" y="9774"/>
                  </a:cubicBezTo>
                  <a:cubicBezTo>
                    <a:pt x="12623" y="9774"/>
                    <a:pt x="12623" y="9797"/>
                    <a:pt x="12600" y="9797"/>
                  </a:cubicBezTo>
                  <a:lnTo>
                    <a:pt x="12600" y="9683"/>
                  </a:lnTo>
                  <a:cubicBezTo>
                    <a:pt x="12623" y="9683"/>
                    <a:pt x="12669" y="9660"/>
                    <a:pt x="12692" y="9637"/>
                  </a:cubicBezTo>
                  <a:close/>
                  <a:moveTo>
                    <a:pt x="9428" y="9888"/>
                  </a:moveTo>
                  <a:cubicBezTo>
                    <a:pt x="9451" y="9888"/>
                    <a:pt x="9496" y="9911"/>
                    <a:pt x="9496" y="9934"/>
                  </a:cubicBezTo>
                  <a:cubicBezTo>
                    <a:pt x="9519" y="9934"/>
                    <a:pt x="9496" y="9957"/>
                    <a:pt x="9473" y="10003"/>
                  </a:cubicBezTo>
                  <a:cubicBezTo>
                    <a:pt x="9451" y="9980"/>
                    <a:pt x="9428" y="9957"/>
                    <a:pt x="9405" y="9934"/>
                  </a:cubicBezTo>
                  <a:cubicBezTo>
                    <a:pt x="9405" y="9911"/>
                    <a:pt x="9428" y="9888"/>
                    <a:pt x="9428" y="9888"/>
                  </a:cubicBezTo>
                  <a:close/>
                  <a:moveTo>
                    <a:pt x="15568" y="8701"/>
                  </a:moveTo>
                  <a:lnTo>
                    <a:pt x="15568" y="8701"/>
                  </a:lnTo>
                  <a:cubicBezTo>
                    <a:pt x="15887" y="9181"/>
                    <a:pt x="15522" y="9615"/>
                    <a:pt x="15568" y="10025"/>
                  </a:cubicBezTo>
                  <a:cubicBezTo>
                    <a:pt x="15522" y="10048"/>
                    <a:pt x="15499" y="10048"/>
                    <a:pt x="15454" y="10071"/>
                  </a:cubicBezTo>
                  <a:cubicBezTo>
                    <a:pt x="15385" y="9866"/>
                    <a:pt x="15248" y="9660"/>
                    <a:pt x="15271" y="9478"/>
                  </a:cubicBezTo>
                  <a:cubicBezTo>
                    <a:pt x="15294" y="9226"/>
                    <a:pt x="15454" y="8998"/>
                    <a:pt x="15568" y="8701"/>
                  </a:cubicBezTo>
                  <a:close/>
                  <a:moveTo>
                    <a:pt x="17234" y="11235"/>
                  </a:moveTo>
                  <a:cubicBezTo>
                    <a:pt x="17257" y="11235"/>
                    <a:pt x="17280" y="11281"/>
                    <a:pt x="17302" y="11304"/>
                  </a:cubicBezTo>
                  <a:cubicBezTo>
                    <a:pt x="17280" y="11304"/>
                    <a:pt x="17257" y="11326"/>
                    <a:pt x="17234" y="11349"/>
                  </a:cubicBezTo>
                  <a:cubicBezTo>
                    <a:pt x="17211" y="11326"/>
                    <a:pt x="17188" y="11304"/>
                    <a:pt x="17165" y="11281"/>
                  </a:cubicBezTo>
                  <a:cubicBezTo>
                    <a:pt x="17188" y="11258"/>
                    <a:pt x="17234" y="11235"/>
                    <a:pt x="17234" y="11235"/>
                  </a:cubicBezTo>
                  <a:close/>
                  <a:moveTo>
                    <a:pt x="18444" y="10185"/>
                  </a:moveTo>
                  <a:cubicBezTo>
                    <a:pt x="18512" y="10208"/>
                    <a:pt x="18581" y="10276"/>
                    <a:pt x="18626" y="10345"/>
                  </a:cubicBezTo>
                  <a:cubicBezTo>
                    <a:pt x="18649" y="10391"/>
                    <a:pt x="18649" y="10459"/>
                    <a:pt x="18672" y="10505"/>
                  </a:cubicBezTo>
                  <a:cubicBezTo>
                    <a:pt x="18877" y="11075"/>
                    <a:pt x="18672" y="11623"/>
                    <a:pt x="18467" y="12239"/>
                  </a:cubicBezTo>
                  <a:cubicBezTo>
                    <a:pt x="18307" y="12125"/>
                    <a:pt x="18238" y="12057"/>
                    <a:pt x="18147" y="11988"/>
                  </a:cubicBezTo>
                  <a:cubicBezTo>
                    <a:pt x="17987" y="11874"/>
                    <a:pt x="18078" y="11692"/>
                    <a:pt x="18056" y="11555"/>
                  </a:cubicBezTo>
                  <a:cubicBezTo>
                    <a:pt x="18010" y="11121"/>
                    <a:pt x="18078" y="10710"/>
                    <a:pt x="18284" y="10345"/>
                  </a:cubicBezTo>
                  <a:cubicBezTo>
                    <a:pt x="18307" y="10276"/>
                    <a:pt x="18398" y="10185"/>
                    <a:pt x="18444" y="10185"/>
                  </a:cubicBezTo>
                  <a:close/>
                  <a:moveTo>
                    <a:pt x="17009" y="11394"/>
                  </a:moveTo>
                  <a:cubicBezTo>
                    <a:pt x="17050" y="11394"/>
                    <a:pt x="17095" y="11402"/>
                    <a:pt x="17143" y="11418"/>
                  </a:cubicBezTo>
                  <a:cubicBezTo>
                    <a:pt x="17508" y="11555"/>
                    <a:pt x="17713" y="11851"/>
                    <a:pt x="17964" y="12148"/>
                  </a:cubicBezTo>
                  <a:cubicBezTo>
                    <a:pt x="17827" y="12217"/>
                    <a:pt x="17759" y="12262"/>
                    <a:pt x="17668" y="12308"/>
                  </a:cubicBezTo>
                  <a:cubicBezTo>
                    <a:pt x="17736" y="12376"/>
                    <a:pt x="17782" y="12445"/>
                    <a:pt x="17873" y="12513"/>
                  </a:cubicBezTo>
                  <a:cubicBezTo>
                    <a:pt x="17818" y="12518"/>
                    <a:pt x="17764" y="12521"/>
                    <a:pt x="17713" y="12521"/>
                  </a:cubicBezTo>
                  <a:cubicBezTo>
                    <a:pt x="17292" y="12521"/>
                    <a:pt x="16978" y="12354"/>
                    <a:pt x="16755" y="11988"/>
                  </a:cubicBezTo>
                  <a:cubicBezTo>
                    <a:pt x="16663" y="11851"/>
                    <a:pt x="16595" y="11714"/>
                    <a:pt x="16709" y="11577"/>
                  </a:cubicBezTo>
                  <a:cubicBezTo>
                    <a:pt x="16779" y="11473"/>
                    <a:pt x="16876" y="11394"/>
                    <a:pt x="17009" y="11394"/>
                  </a:cubicBezTo>
                  <a:close/>
                  <a:moveTo>
                    <a:pt x="20144" y="11473"/>
                  </a:moveTo>
                  <a:cubicBezTo>
                    <a:pt x="20383" y="11473"/>
                    <a:pt x="20573" y="11560"/>
                    <a:pt x="20703" y="11783"/>
                  </a:cubicBezTo>
                  <a:cubicBezTo>
                    <a:pt x="20818" y="12011"/>
                    <a:pt x="20703" y="12239"/>
                    <a:pt x="20589" y="12376"/>
                  </a:cubicBezTo>
                  <a:cubicBezTo>
                    <a:pt x="20247" y="12422"/>
                    <a:pt x="19904" y="12422"/>
                    <a:pt x="19608" y="12513"/>
                  </a:cubicBezTo>
                  <a:cubicBezTo>
                    <a:pt x="19392" y="12590"/>
                    <a:pt x="19183" y="12637"/>
                    <a:pt x="18969" y="12637"/>
                  </a:cubicBezTo>
                  <a:cubicBezTo>
                    <a:pt x="18799" y="12637"/>
                    <a:pt x="18626" y="12607"/>
                    <a:pt x="18444" y="12536"/>
                  </a:cubicBezTo>
                  <a:cubicBezTo>
                    <a:pt x="18558" y="12376"/>
                    <a:pt x="18649" y="12194"/>
                    <a:pt x="18900" y="12148"/>
                  </a:cubicBezTo>
                  <a:cubicBezTo>
                    <a:pt x="18991" y="12125"/>
                    <a:pt x="19060" y="12034"/>
                    <a:pt x="19128" y="11943"/>
                  </a:cubicBezTo>
                  <a:cubicBezTo>
                    <a:pt x="19380" y="11692"/>
                    <a:pt x="19631" y="11532"/>
                    <a:pt x="19973" y="11486"/>
                  </a:cubicBezTo>
                  <a:cubicBezTo>
                    <a:pt x="20032" y="11478"/>
                    <a:pt x="20090" y="11473"/>
                    <a:pt x="20144" y="11473"/>
                  </a:cubicBezTo>
                  <a:close/>
                  <a:moveTo>
                    <a:pt x="6785" y="11774"/>
                  </a:moveTo>
                  <a:cubicBezTo>
                    <a:pt x="6808" y="11774"/>
                    <a:pt x="6830" y="11777"/>
                    <a:pt x="6848" y="11783"/>
                  </a:cubicBezTo>
                  <a:cubicBezTo>
                    <a:pt x="6963" y="11829"/>
                    <a:pt x="7100" y="11897"/>
                    <a:pt x="7168" y="11988"/>
                  </a:cubicBezTo>
                  <a:cubicBezTo>
                    <a:pt x="7305" y="12239"/>
                    <a:pt x="7396" y="12490"/>
                    <a:pt x="7488" y="12742"/>
                  </a:cubicBezTo>
                  <a:cubicBezTo>
                    <a:pt x="7465" y="12833"/>
                    <a:pt x="7442" y="12924"/>
                    <a:pt x="7419" y="12947"/>
                  </a:cubicBezTo>
                  <a:cubicBezTo>
                    <a:pt x="7406" y="12954"/>
                    <a:pt x="7388" y="12956"/>
                    <a:pt x="7369" y="12956"/>
                  </a:cubicBezTo>
                  <a:cubicBezTo>
                    <a:pt x="7324" y="12956"/>
                    <a:pt x="7269" y="12940"/>
                    <a:pt x="7236" y="12924"/>
                  </a:cubicBezTo>
                  <a:cubicBezTo>
                    <a:pt x="7168" y="12879"/>
                    <a:pt x="7100" y="12810"/>
                    <a:pt x="7054" y="12742"/>
                  </a:cubicBezTo>
                  <a:cubicBezTo>
                    <a:pt x="6894" y="12513"/>
                    <a:pt x="6757" y="12285"/>
                    <a:pt x="6620" y="12057"/>
                  </a:cubicBezTo>
                  <a:cubicBezTo>
                    <a:pt x="6597" y="11988"/>
                    <a:pt x="6575" y="11851"/>
                    <a:pt x="6597" y="11829"/>
                  </a:cubicBezTo>
                  <a:cubicBezTo>
                    <a:pt x="6647" y="11795"/>
                    <a:pt x="6722" y="11774"/>
                    <a:pt x="6785" y="11774"/>
                  </a:cubicBezTo>
                  <a:close/>
                  <a:moveTo>
                    <a:pt x="14860" y="12947"/>
                  </a:moveTo>
                  <a:lnTo>
                    <a:pt x="14860" y="12947"/>
                  </a:lnTo>
                  <a:cubicBezTo>
                    <a:pt x="14906" y="12970"/>
                    <a:pt x="14951" y="12993"/>
                    <a:pt x="14951" y="12993"/>
                  </a:cubicBezTo>
                  <a:cubicBezTo>
                    <a:pt x="14929" y="13015"/>
                    <a:pt x="14929" y="13038"/>
                    <a:pt x="14906" y="13061"/>
                  </a:cubicBezTo>
                  <a:cubicBezTo>
                    <a:pt x="14906" y="13038"/>
                    <a:pt x="14883" y="13015"/>
                    <a:pt x="14860" y="12947"/>
                  </a:cubicBezTo>
                  <a:close/>
                  <a:moveTo>
                    <a:pt x="6460" y="13563"/>
                  </a:moveTo>
                  <a:lnTo>
                    <a:pt x="6460" y="13563"/>
                  </a:lnTo>
                  <a:cubicBezTo>
                    <a:pt x="6666" y="13586"/>
                    <a:pt x="6826" y="13609"/>
                    <a:pt x="7054" y="13632"/>
                  </a:cubicBezTo>
                  <a:cubicBezTo>
                    <a:pt x="6894" y="13746"/>
                    <a:pt x="6780" y="13837"/>
                    <a:pt x="6620" y="13951"/>
                  </a:cubicBezTo>
                  <a:cubicBezTo>
                    <a:pt x="6552" y="13792"/>
                    <a:pt x="6506" y="13700"/>
                    <a:pt x="6460" y="13563"/>
                  </a:cubicBezTo>
                  <a:close/>
                  <a:moveTo>
                    <a:pt x="18626" y="13015"/>
                  </a:moveTo>
                  <a:lnTo>
                    <a:pt x="18626" y="13015"/>
                  </a:lnTo>
                  <a:cubicBezTo>
                    <a:pt x="19014" y="13312"/>
                    <a:pt x="19334" y="13723"/>
                    <a:pt x="19836" y="13928"/>
                  </a:cubicBezTo>
                  <a:cubicBezTo>
                    <a:pt x="19927" y="13974"/>
                    <a:pt x="19996" y="14157"/>
                    <a:pt x="19996" y="14271"/>
                  </a:cubicBezTo>
                  <a:cubicBezTo>
                    <a:pt x="19973" y="14362"/>
                    <a:pt x="19813" y="14453"/>
                    <a:pt x="19722" y="14499"/>
                  </a:cubicBezTo>
                  <a:cubicBezTo>
                    <a:pt x="19685" y="14512"/>
                    <a:pt x="19647" y="14517"/>
                    <a:pt x="19609" y="14517"/>
                  </a:cubicBezTo>
                  <a:cubicBezTo>
                    <a:pt x="19438" y="14517"/>
                    <a:pt x="19272" y="14402"/>
                    <a:pt x="19197" y="14271"/>
                  </a:cubicBezTo>
                  <a:cubicBezTo>
                    <a:pt x="19174" y="14202"/>
                    <a:pt x="19151" y="14134"/>
                    <a:pt x="19106" y="14088"/>
                  </a:cubicBezTo>
                  <a:cubicBezTo>
                    <a:pt x="18763" y="13814"/>
                    <a:pt x="18626" y="13449"/>
                    <a:pt x="18626" y="13015"/>
                  </a:cubicBezTo>
                  <a:close/>
                  <a:moveTo>
                    <a:pt x="17973" y="12734"/>
                  </a:moveTo>
                  <a:cubicBezTo>
                    <a:pt x="17999" y="12734"/>
                    <a:pt x="18027" y="12737"/>
                    <a:pt x="18056" y="12742"/>
                  </a:cubicBezTo>
                  <a:cubicBezTo>
                    <a:pt x="18124" y="12947"/>
                    <a:pt x="18124" y="12947"/>
                    <a:pt x="18352" y="13015"/>
                  </a:cubicBezTo>
                  <a:cubicBezTo>
                    <a:pt x="18193" y="13723"/>
                    <a:pt x="17736" y="14157"/>
                    <a:pt x="17097" y="14568"/>
                  </a:cubicBezTo>
                  <a:cubicBezTo>
                    <a:pt x="17120" y="14385"/>
                    <a:pt x="17097" y="14248"/>
                    <a:pt x="17143" y="14134"/>
                  </a:cubicBezTo>
                  <a:cubicBezTo>
                    <a:pt x="17257" y="13769"/>
                    <a:pt x="17348" y="13404"/>
                    <a:pt x="17531" y="13061"/>
                  </a:cubicBezTo>
                  <a:cubicBezTo>
                    <a:pt x="17612" y="12898"/>
                    <a:pt x="17749" y="12734"/>
                    <a:pt x="17973" y="12734"/>
                  </a:cubicBezTo>
                  <a:close/>
                  <a:moveTo>
                    <a:pt x="7314" y="13570"/>
                  </a:moveTo>
                  <a:cubicBezTo>
                    <a:pt x="7350" y="13570"/>
                    <a:pt x="7392" y="13581"/>
                    <a:pt x="7442" y="13609"/>
                  </a:cubicBezTo>
                  <a:cubicBezTo>
                    <a:pt x="7579" y="13677"/>
                    <a:pt x="7784" y="13632"/>
                    <a:pt x="7898" y="13723"/>
                  </a:cubicBezTo>
                  <a:cubicBezTo>
                    <a:pt x="8127" y="13906"/>
                    <a:pt x="8332" y="14134"/>
                    <a:pt x="8515" y="14362"/>
                  </a:cubicBezTo>
                  <a:cubicBezTo>
                    <a:pt x="8606" y="14476"/>
                    <a:pt x="8811" y="14568"/>
                    <a:pt x="8697" y="14750"/>
                  </a:cubicBezTo>
                  <a:cubicBezTo>
                    <a:pt x="8691" y="14753"/>
                    <a:pt x="8682" y="14755"/>
                    <a:pt x="8669" y="14755"/>
                  </a:cubicBezTo>
                  <a:cubicBezTo>
                    <a:pt x="8588" y="14755"/>
                    <a:pt x="8386" y="14693"/>
                    <a:pt x="8286" y="14613"/>
                  </a:cubicBezTo>
                  <a:cubicBezTo>
                    <a:pt x="8058" y="14431"/>
                    <a:pt x="7876" y="14202"/>
                    <a:pt x="7693" y="13997"/>
                  </a:cubicBezTo>
                  <a:cubicBezTo>
                    <a:pt x="7613" y="13894"/>
                    <a:pt x="7567" y="13843"/>
                    <a:pt x="7525" y="13843"/>
                  </a:cubicBezTo>
                  <a:cubicBezTo>
                    <a:pt x="7482" y="13843"/>
                    <a:pt x="7442" y="13894"/>
                    <a:pt x="7373" y="13997"/>
                  </a:cubicBezTo>
                  <a:cubicBezTo>
                    <a:pt x="7236" y="14225"/>
                    <a:pt x="7077" y="14431"/>
                    <a:pt x="6894" y="14659"/>
                  </a:cubicBezTo>
                  <a:cubicBezTo>
                    <a:pt x="6689" y="14248"/>
                    <a:pt x="6689" y="14157"/>
                    <a:pt x="6940" y="13883"/>
                  </a:cubicBezTo>
                  <a:cubicBezTo>
                    <a:pt x="6985" y="13837"/>
                    <a:pt x="7031" y="13792"/>
                    <a:pt x="7054" y="13769"/>
                  </a:cubicBezTo>
                  <a:cubicBezTo>
                    <a:pt x="7140" y="13682"/>
                    <a:pt x="7201" y="13570"/>
                    <a:pt x="7314" y="13570"/>
                  </a:cubicBezTo>
                  <a:close/>
                  <a:moveTo>
                    <a:pt x="14655" y="7629"/>
                  </a:moveTo>
                  <a:cubicBezTo>
                    <a:pt x="14814" y="7652"/>
                    <a:pt x="14860" y="7766"/>
                    <a:pt x="14814" y="7880"/>
                  </a:cubicBezTo>
                  <a:cubicBezTo>
                    <a:pt x="14655" y="8268"/>
                    <a:pt x="14632" y="8656"/>
                    <a:pt x="14723" y="9044"/>
                  </a:cubicBezTo>
                  <a:cubicBezTo>
                    <a:pt x="14541" y="9021"/>
                    <a:pt x="14381" y="9021"/>
                    <a:pt x="14221" y="8998"/>
                  </a:cubicBezTo>
                  <a:cubicBezTo>
                    <a:pt x="14150" y="8987"/>
                    <a:pt x="14081" y="8982"/>
                    <a:pt x="14015" y="8982"/>
                  </a:cubicBezTo>
                  <a:cubicBezTo>
                    <a:pt x="13522" y="8982"/>
                    <a:pt x="13149" y="9274"/>
                    <a:pt x="12988" y="9797"/>
                  </a:cubicBezTo>
                  <a:cubicBezTo>
                    <a:pt x="13080" y="9843"/>
                    <a:pt x="13194" y="9911"/>
                    <a:pt x="13308" y="9957"/>
                  </a:cubicBezTo>
                  <a:cubicBezTo>
                    <a:pt x="13466" y="10007"/>
                    <a:pt x="13621" y="10030"/>
                    <a:pt x="13776" y="10030"/>
                  </a:cubicBezTo>
                  <a:cubicBezTo>
                    <a:pt x="14180" y="10030"/>
                    <a:pt x="14571" y="9875"/>
                    <a:pt x="14951" y="9660"/>
                  </a:cubicBezTo>
                  <a:cubicBezTo>
                    <a:pt x="15225" y="10139"/>
                    <a:pt x="15431" y="10619"/>
                    <a:pt x="15362" y="11167"/>
                  </a:cubicBezTo>
                  <a:cubicBezTo>
                    <a:pt x="15294" y="11669"/>
                    <a:pt x="15202" y="12171"/>
                    <a:pt x="15111" y="12696"/>
                  </a:cubicBezTo>
                  <a:cubicBezTo>
                    <a:pt x="15043" y="12627"/>
                    <a:pt x="14997" y="12582"/>
                    <a:pt x="14951" y="12513"/>
                  </a:cubicBezTo>
                  <a:cubicBezTo>
                    <a:pt x="14655" y="12239"/>
                    <a:pt x="14404" y="11943"/>
                    <a:pt x="13993" y="11829"/>
                  </a:cubicBezTo>
                  <a:cubicBezTo>
                    <a:pt x="13930" y="11811"/>
                    <a:pt x="13868" y="11796"/>
                    <a:pt x="13808" y="11796"/>
                  </a:cubicBezTo>
                  <a:cubicBezTo>
                    <a:pt x="13715" y="11796"/>
                    <a:pt x="13629" y="11831"/>
                    <a:pt x="13559" y="11943"/>
                  </a:cubicBezTo>
                  <a:cubicBezTo>
                    <a:pt x="13673" y="12080"/>
                    <a:pt x="13764" y="12217"/>
                    <a:pt x="13879" y="12331"/>
                  </a:cubicBezTo>
                  <a:cubicBezTo>
                    <a:pt x="14221" y="12719"/>
                    <a:pt x="14495" y="13198"/>
                    <a:pt x="14997" y="13426"/>
                  </a:cubicBezTo>
                  <a:cubicBezTo>
                    <a:pt x="15066" y="13449"/>
                    <a:pt x="15134" y="13518"/>
                    <a:pt x="15134" y="13586"/>
                  </a:cubicBezTo>
                  <a:cubicBezTo>
                    <a:pt x="15202" y="13860"/>
                    <a:pt x="15248" y="14157"/>
                    <a:pt x="15271" y="14431"/>
                  </a:cubicBezTo>
                  <a:cubicBezTo>
                    <a:pt x="15271" y="14613"/>
                    <a:pt x="15225" y="14819"/>
                    <a:pt x="14997" y="14910"/>
                  </a:cubicBezTo>
                  <a:cubicBezTo>
                    <a:pt x="14951" y="14819"/>
                    <a:pt x="14883" y="14750"/>
                    <a:pt x="14860" y="14659"/>
                  </a:cubicBezTo>
                  <a:cubicBezTo>
                    <a:pt x="14746" y="14339"/>
                    <a:pt x="14541" y="14088"/>
                    <a:pt x="14312" y="13883"/>
                  </a:cubicBezTo>
                  <a:cubicBezTo>
                    <a:pt x="13993" y="13586"/>
                    <a:pt x="13673" y="13289"/>
                    <a:pt x="13399" y="12970"/>
                  </a:cubicBezTo>
                  <a:cubicBezTo>
                    <a:pt x="12829" y="12354"/>
                    <a:pt x="12190" y="11760"/>
                    <a:pt x="11847" y="10916"/>
                  </a:cubicBezTo>
                  <a:cubicBezTo>
                    <a:pt x="11893" y="10870"/>
                    <a:pt x="11961" y="10779"/>
                    <a:pt x="12053" y="10710"/>
                  </a:cubicBezTo>
                  <a:cubicBezTo>
                    <a:pt x="12441" y="10391"/>
                    <a:pt x="12669" y="9980"/>
                    <a:pt x="12851" y="9523"/>
                  </a:cubicBezTo>
                  <a:cubicBezTo>
                    <a:pt x="12920" y="9386"/>
                    <a:pt x="12988" y="9204"/>
                    <a:pt x="12851" y="9112"/>
                  </a:cubicBezTo>
                  <a:cubicBezTo>
                    <a:pt x="12830" y="9102"/>
                    <a:pt x="12804" y="9097"/>
                    <a:pt x="12775" y="9097"/>
                  </a:cubicBezTo>
                  <a:cubicBezTo>
                    <a:pt x="12678" y="9097"/>
                    <a:pt x="12546" y="9146"/>
                    <a:pt x="12441" y="9181"/>
                  </a:cubicBezTo>
                  <a:cubicBezTo>
                    <a:pt x="12395" y="9181"/>
                    <a:pt x="12372" y="9204"/>
                    <a:pt x="12349" y="9226"/>
                  </a:cubicBezTo>
                  <a:cubicBezTo>
                    <a:pt x="12144" y="9455"/>
                    <a:pt x="11938" y="9660"/>
                    <a:pt x="11756" y="9888"/>
                  </a:cubicBezTo>
                  <a:cubicBezTo>
                    <a:pt x="11710" y="9957"/>
                    <a:pt x="11710" y="10071"/>
                    <a:pt x="11687" y="10185"/>
                  </a:cubicBezTo>
                  <a:lnTo>
                    <a:pt x="11687" y="10162"/>
                  </a:lnTo>
                  <a:cubicBezTo>
                    <a:pt x="11619" y="10299"/>
                    <a:pt x="11528" y="10436"/>
                    <a:pt x="11436" y="10573"/>
                  </a:cubicBezTo>
                  <a:cubicBezTo>
                    <a:pt x="11231" y="10345"/>
                    <a:pt x="11048" y="10139"/>
                    <a:pt x="10866" y="9911"/>
                  </a:cubicBezTo>
                  <a:cubicBezTo>
                    <a:pt x="10820" y="9866"/>
                    <a:pt x="10752" y="9774"/>
                    <a:pt x="10774" y="9729"/>
                  </a:cubicBezTo>
                  <a:cubicBezTo>
                    <a:pt x="10843" y="9409"/>
                    <a:pt x="10911" y="9112"/>
                    <a:pt x="11003" y="8816"/>
                  </a:cubicBezTo>
                  <a:cubicBezTo>
                    <a:pt x="10889" y="8633"/>
                    <a:pt x="10660" y="8496"/>
                    <a:pt x="10683" y="8199"/>
                  </a:cubicBezTo>
                  <a:lnTo>
                    <a:pt x="10683" y="8199"/>
                  </a:lnTo>
                  <a:cubicBezTo>
                    <a:pt x="10797" y="8245"/>
                    <a:pt x="10911" y="8268"/>
                    <a:pt x="10980" y="8313"/>
                  </a:cubicBezTo>
                  <a:cubicBezTo>
                    <a:pt x="11117" y="8405"/>
                    <a:pt x="11208" y="8519"/>
                    <a:pt x="11322" y="8610"/>
                  </a:cubicBezTo>
                  <a:cubicBezTo>
                    <a:pt x="11458" y="8688"/>
                    <a:pt x="11577" y="8831"/>
                    <a:pt x="11735" y="8831"/>
                  </a:cubicBezTo>
                  <a:cubicBezTo>
                    <a:pt x="11763" y="8831"/>
                    <a:pt x="11793" y="8826"/>
                    <a:pt x="11824" y="8816"/>
                  </a:cubicBezTo>
                  <a:cubicBezTo>
                    <a:pt x="12098" y="8770"/>
                    <a:pt x="12372" y="8679"/>
                    <a:pt x="12600" y="8496"/>
                  </a:cubicBezTo>
                  <a:cubicBezTo>
                    <a:pt x="12555" y="8382"/>
                    <a:pt x="12532" y="8291"/>
                    <a:pt x="12486" y="8154"/>
                  </a:cubicBezTo>
                  <a:cubicBezTo>
                    <a:pt x="12737" y="8131"/>
                    <a:pt x="12966" y="8085"/>
                    <a:pt x="13217" y="8062"/>
                  </a:cubicBezTo>
                  <a:lnTo>
                    <a:pt x="13217" y="8062"/>
                  </a:lnTo>
                  <a:cubicBezTo>
                    <a:pt x="13217" y="8222"/>
                    <a:pt x="13103" y="8405"/>
                    <a:pt x="13285" y="8519"/>
                  </a:cubicBezTo>
                  <a:cubicBezTo>
                    <a:pt x="13397" y="8567"/>
                    <a:pt x="13520" y="8626"/>
                    <a:pt x="13646" y="8626"/>
                  </a:cubicBezTo>
                  <a:cubicBezTo>
                    <a:pt x="13700" y="8626"/>
                    <a:pt x="13755" y="8615"/>
                    <a:pt x="13810" y="8587"/>
                  </a:cubicBezTo>
                  <a:cubicBezTo>
                    <a:pt x="14084" y="8450"/>
                    <a:pt x="14312" y="8291"/>
                    <a:pt x="14449" y="8017"/>
                  </a:cubicBezTo>
                  <a:cubicBezTo>
                    <a:pt x="14495" y="7880"/>
                    <a:pt x="14586" y="7766"/>
                    <a:pt x="14655" y="7629"/>
                  </a:cubicBezTo>
                  <a:close/>
                  <a:moveTo>
                    <a:pt x="1880" y="12802"/>
                  </a:moveTo>
                  <a:cubicBezTo>
                    <a:pt x="1998" y="12802"/>
                    <a:pt x="2038" y="12935"/>
                    <a:pt x="2078" y="13015"/>
                  </a:cubicBezTo>
                  <a:cubicBezTo>
                    <a:pt x="2397" y="13586"/>
                    <a:pt x="2512" y="14180"/>
                    <a:pt x="2306" y="14796"/>
                  </a:cubicBezTo>
                  <a:cubicBezTo>
                    <a:pt x="2261" y="14910"/>
                    <a:pt x="2215" y="15001"/>
                    <a:pt x="2169" y="15093"/>
                  </a:cubicBezTo>
                  <a:cubicBezTo>
                    <a:pt x="2009" y="14659"/>
                    <a:pt x="1850" y="14225"/>
                    <a:pt x="1713" y="13769"/>
                  </a:cubicBezTo>
                  <a:cubicBezTo>
                    <a:pt x="1644" y="13586"/>
                    <a:pt x="1599" y="13381"/>
                    <a:pt x="1576" y="13175"/>
                  </a:cubicBezTo>
                  <a:cubicBezTo>
                    <a:pt x="1553" y="12993"/>
                    <a:pt x="1690" y="12879"/>
                    <a:pt x="1827" y="12810"/>
                  </a:cubicBezTo>
                  <a:cubicBezTo>
                    <a:pt x="1846" y="12805"/>
                    <a:pt x="1864" y="12802"/>
                    <a:pt x="1880" y="12802"/>
                  </a:cubicBezTo>
                  <a:close/>
                  <a:moveTo>
                    <a:pt x="757" y="14302"/>
                  </a:moveTo>
                  <a:cubicBezTo>
                    <a:pt x="1174" y="14302"/>
                    <a:pt x="1688" y="14643"/>
                    <a:pt x="1873" y="15093"/>
                  </a:cubicBezTo>
                  <a:cubicBezTo>
                    <a:pt x="1804" y="15115"/>
                    <a:pt x="1713" y="15138"/>
                    <a:pt x="1644" y="15138"/>
                  </a:cubicBezTo>
                  <a:cubicBezTo>
                    <a:pt x="1530" y="15093"/>
                    <a:pt x="1439" y="15070"/>
                    <a:pt x="1325" y="15024"/>
                  </a:cubicBezTo>
                  <a:cubicBezTo>
                    <a:pt x="1074" y="14956"/>
                    <a:pt x="845" y="14910"/>
                    <a:pt x="617" y="14819"/>
                  </a:cubicBezTo>
                  <a:cubicBezTo>
                    <a:pt x="457" y="14773"/>
                    <a:pt x="320" y="14705"/>
                    <a:pt x="275" y="14476"/>
                  </a:cubicBezTo>
                  <a:cubicBezTo>
                    <a:pt x="389" y="14431"/>
                    <a:pt x="503" y="14362"/>
                    <a:pt x="617" y="14317"/>
                  </a:cubicBezTo>
                  <a:cubicBezTo>
                    <a:pt x="662" y="14307"/>
                    <a:pt x="709" y="14302"/>
                    <a:pt x="757" y="14302"/>
                  </a:cubicBezTo>
                  <a:close/>
                  <a:moveTo>
                    <a:pt x="3356" y="13769"/>
                  </a:moveTo>
                  <a:lnTo>
                    <a:pt x="3356" y="13769"/>
                  </a:lnTo>
                  <a:cubicBezTo>
                    <a:pt x="3470" y="14476"/>
                    <a:pt x="3105" y="14933"/>
                    <a:pt x="2649" y="15366"/>
                  </a:cubicBezTo>
                  <a:cubicBezTo>
                    <a:pt x="2466" y="15344"/>
                    <a:pt x="2375" y="15275"/>
                    <a:pt x="2443" y="15070"/>
                  </a:cubicBezTo>
                  <a:cubicBezTo>
                    <a:pt x="2512" y="14819"/>
                    <a:pt x="2534" y="14545"/>
                    <a:pt x="2626" y="14294"/>
                  </a:cubicBezTo>
                  <a:cubicBezTo>
                    <a:pt x="2694" y="14157"/>
                    <a:pt x="2831" y="14020"/>
                    <a:pt x="2945" y="13906"/>
                  </a:cubicBezTo>
                  <a:cubicBezTo>
                    <a:pt x="3037" y="13837"/>
                    <a:pt x="3174" y="13814"/>
                    <a:pt x="3356" y="13769"/>
                  </a:cubicBezTo>
                  <a:close/>
                  <a:moveTo>
                    <a:pt x="1370" y="15344"/>
                  </a:moveTo>
                  <a:cubicBezTo>
                    <a:pt x="1370" y="15366"/>
                    <a:pt x="1370" y="15366"/>
                    <a:pt x="1370" y="15389"/>
                  </a:cubicBezTo>
                  <a:cubicBezTo>
                    <a:pt x="1348" y="15389"/>
                    <a:pt x="1348" y="15366"/>
                    <a:pt x="1348" y="15366"/>
                  </a:cubicBezTo>
                  <a:cubicBezTo>
                    <a:pt x="1348" y="15366"/>
                    <a:pt x="1348" y="15344"/>
                    <a:pt x="1348" y="15344"/>
                  </a:cubicBezTo>
                  <a:close/>
                  <a:moveTo>
                    <a:pt x="11870" y="15458"/>
                  </a:moveTo>
                  <a:cubicBezTo>
                    <a:pt x="11916" y="15458"/>
                    <a:pt x="11938" y="15458"/>
                    <a:pt x="11938" y="15481"/>
                  </a:cubicBezTo>
                  <a:cubicBezTo>
                    <a:pt x="11938" y="15503"/>
                    <a:pt x="11938" y="15526"/>
                    <a:pt x="11916" y="15549"/>
                  </a:cubicBezTo>
                  <a:lnTo>
                    <a:pt x="11870" y="15549"/>
                  </a:lnTo>
                  <a:cubicBezTo>
                    <a:pt x="11870" y="15503"/>
                    <a:pt x="11870" y="15481"/>
                    <a:pt x="11870" y="15458"/>
                  </a:cubicBezTo>
                  <a:close/>
                  <a:moveTo>
                    <a:pt x="7419" y="15275"/>
                  </a:moveTo>
                  <a:cubicBezTo>
                    <a:pt x="7419" y="15389"/>
                    <a:pt x="7396" y="15481"/>
                    <a:pt x="7373" y="15572"/>
                  </a:cubicBezTo>
                  <a:lnTo>
                    <a:pt x="7282" y="15572"/>
                  </a:lnTo>
                  <a:lnTo>
                    <a:pt x="7328" y="15275"/>
                  </a:lnTo>
                  <a:close/>
                  <a:moveTo>
                    <a:pt x="320" y="15732"/>
                  </a:moveTo>
                  <a:cubicBezTo>
                    <a:pt x="343" y="15755"/>
                    <a:pt x="366" y="15777"/>
                    <a:pt x="366" y="15800"/>
                  </a:cubicBezTo>
                  <a:lnTo>
                    <a:pt x="320" y="15846"/>
                  </a:lnTo>
                  <a:cubicBezTo>
                    <a:pt x="298" y="15823"/>
                    <a:pt x="275" y="15800"/>
                    <a:pt x="275" y="15777"/>
                  </a:cubicBezTo>
                  <a:cubicBezTo>
                    <a:pt x="275" y="15777"/>
                    <a:pt x="298" y="15755"/>
                    <a:pt x="320" y="15732"/>
                  </a:cubicBezTo>
                  <a:close/>
                  <a:moveTo>
                    <a:pt x="4758" y="15634"/>
                  </a:moveTo>
                  <a:cubicBezTo>
                    <a:pt x="4994" y="15634"/>
                    <a:pt x="5186" y="15813"/>
                    <a:pt x="5433" y="15937"/>
                  </a:cubicBezTo>
                  <a:cubicBezTo>
                    <a:pt x="5269" y="16019"/>
                    <a:pt x="5110" y="16071"/>
                    <a:pt x="4961" y="16071"/>
                  </a:cubicBezTo>
                  <a:cubicBezTo>
                    <a:pt x="4820" y="16071"/>
                    <a:pt x="4688" y="16025"/>
                    <a:pt x="4566" y="15914"/>
                  </a:cubicBezTo>
                  <a:cubicBezTo>
                    <a:pt x="4520" y="15869"/>
                    <a:pt x="4497" y="15777"/>
                    <a:pt x="4520" y="15709"/>
                  </a:cubicBezTo>
                  <a:cubicBezTo>
                    <a:pt x="4520" y="15686"/>
                    <a:pt x="4612" y="15663"/>
                    <a:pt x="4680" y="15640"/>
                  </a:cubicBezTo>
                  <a:cubicBezTo>
                    <a:pt x="4707" y="15636"/>
                    <a:pt x="4732" y="15634"/>
                    <a:pt x="4758" y="15634"/>
                  </a:cubicBezTo>
                  <a:close/>
                  <a:moveTo>
                    <a:pt x="1435" y="15538"/>
                  </a:moveTo>
                  <a:cubicBezTo>
                    <a:pt x="1604" y="15538"/>
                    <a:pt x="1779" y="15571"/>
                    <a:pt x="1964" y="15663"/>
                  </a:cubicBezTo>
                  <a:cubicBezTo>
                    <a:pt x="1629" y="15963"/>
                    <a:pt x="1301" y="16105"/>
                    <a:pt x="1031" y="16105"/>
                  </a:cubicBezTo>
                  <a:cubicBezTo>
                    <a:pt x="767" y="16105"/>
                    <a:pt x="559" y="15969"/>
                    <a:pt x="457" y="15709"/>
                  </a:cubicBezTo>
                  <a:cubicBezTo>
                    <a:pt x="790" y="15664"/>
                    <a:pt x="1102" y="15538"/>
                    <a:pt x="1435" y="15538"/>
                  </a:cubicBezTo>
                  <a:close/>
                  <a:moveTo>
                    <a:pt x="2535" y="15806"/>
                  </a:moveTo>
                  <a:cubicBezTo>
                    <a:pt x="2652" y="15806"/>
                    <a:pt x="2749" y="15858"/>
                    <a:pt x="2808" y="16006"/>
                  </a:cubicBezTo>
                  <a:cubicBezTo>
                    <a:pt x="2922" y="16257"/>
                    <a:pt x="3174" y="16485"/>
                    <a:pt x="2945" y="16827"/>
                  </a:cubicBezTo>
                  <a:cubicBezTo>
                    <a:pt x="2603" y="16553"/>
                    <a:pt x="2420" y="16211"/>
                    <a:pt x="2329" y="15846"/>
                  </a:cubicBezTo>
                  <a:cubicBezTo>
                    <a:pt x="2402" y="15822"/>
                    <a:pt x="2472" y="15806"/>
                    <a:pt x="2535" y="15806"/>
                  </a:cubicBezTo>
                  <a:close/>
                  <a:moveTo>
                    <a:pt x="8834" y="16645"/>
                  </a:moveTo>
                  <a:cubicBezTo>
                    <a:pt x="8857" y="16713"/>
                    <a:pt x="8880" y="16759"/>
                    <a:pt x="8903" y="16804"/>
                  </a:cubicBezTo>
                  <a:cubicBezTo>
                    <a:pt x="8880" y="16827"/>
                    <a:pt x="8857" y="16827"/>
                    <a:pt x="8834" y="16827"/>
                  </a:cubicBezTo>
                  <a:cubicBezTo>
                    <a:pt x="8834" y="16782"/>
                    <a:pt x="8834" y="16713"/>
                    <a:pt x="8834" y="16645"/>
                  </a:cubicBezTo>
                  <a:close/>
                  <a:moveTo>
                    <a:pt x="5783" y="16161"/>
                  </a:moveTo>
                  <a:cubicBezTo>
                    <a:pt x="5847" y="16161"/>
                    <a:pt x="5925" y="16214"/>
                    <a:pt x="6004" y="16234"/>
                  </a:cubicBezTo>
                  <a:cubicBezTo>
                    <a:pt x="5766" y="16647"/>
                    <a:pt x="5362" y="16949"/>
                    <a:pt x="4962" y="16949"/>
                  </a:cubicBezTo>
                  <a:cubicBezTo>
                    <a:pt x="4786" y="16949"/>
                    <a:pt x="4612" y="16891"/>
                    <a:pt x="4452" y="16759"/>
                  </a:cubicBezTo>
                  <a:cubicBezTo>
                    <a:pt x="4429" y="16531"/>
                    <a:pt x="4634" y="16462"/>
                    <a:pt x="4794" y="16394"/>
                  </a:cubicBezTo>
                  <a:cubicBezTo>
                    <a:pt x="5114" y="16302"/>
                    <a:pt x="5433" y="16234"/>
                    <a:pt x="5753" y="16165"/>
                  </a:cubicBezTo>
                  <a:cubicBezTo>
                    <a:pt x="5762" y="16162"/>
                    <a:pt x="5772" y="16161"/>
                    <a:pt x="5783" y="16161"/>
                  </a:cubicBezTo>
                  <a:close/>
                  <a:moveTo>
                    <a:pt x="16159" y="16944"/>
                  </a:moveTo>
                  <a:cubicBezTo>
                    <a:pt x="16129" y="16974"/>
                    <a:pt x="16111" y="16996"/>
                    <a:pt x="16093" y="17033"/>
                  </a:cubicBezTo>
                  <a:cubicBezTo>
                    <a:pt x="16070" y="17010"/>
                    <a:pt x="16070" y="16987"/>
                    <a:pt x="16047" y="16987"/>
                  </a:cubicBezTo>
                  <a:cubicBezTo>
                    <a:pt x="16084" y="16968"/>
                    <a:pt x="16122" y="16950"/>
                    <a:pt x="16159" y="16944"/>
                  </a:cubicBezTo>
                  <a:close/>
                  <a:moveTo>
                    <a:pt x="1793" y="16026"/>
                  </a:moveTo>
                  <a:cubicBezTo>
                    <a:pt x="1984" y="16026"/>
                    <a:pt x="2141" y="16197"/>
                    <a:pt x="2055" y="16348"/>
                  </a:cubicBezTo>
                  <a:cubicBezTo>
                    <a:pt x="1941" y="16576"/>
                    <a:pt x="1804" y="16782"/>
                    <a:pt x="1621" y="16941"/>
                  </a:cubicBezTo>
                  <a:cubicBezTo>
                    <a:pt x="1530" y="17056"/>
                    <a:pt x="1348" y="17056"/>
                    <a:pt x="1142" y="17124"/>
                  </a:cubicBezTo>
                  <a:cubicBezTo>
                    <a:pt x="1096" y="16782"/>
                    <a:pt x="1256" y="16576"/>
                    <a:pt x="1393" y="16348"/>
                  </a:cubicBezTo>
                  <a:cubicBezTo>
                    <a:pt x="1484" y="16211"/>
                    <a:pt x="1576" y="16074"/>
                    <a:pt x="1758" y="16028"/>
                  </a:cubicBezTo>
                  <a:cubicBezTo>
                    <a:pt x="1770" y="16027"/>
                    <a:pt x="1782" y="16026"/>
                    <a:pt x="1793" y="16026"/>
                  </a:cubicBezTo>
                  <a:close/>
                  <a:moveTo>
                    <a:pt x="16207" y="17261"/>
                  </a:moveTo>
                  <a:cubicBezTo>
                    <a:pt x="16230" y="17261"/>
                    <a:pt x="16252" y="17284"/>
                    <a:pt x="16252" y="17284"/>
                  </a:cubicBezTo>
                  <a:cubicBezTo>
                    <a:pt x="16275" y="17307"/>
                    <a:pt x="16252" y="17329"/>
                    <a:pt x="16252" y="17352"/>
                  </a:cubicBezTo>
                  <a:cubicBezTo>
                    <a:pt x="16230" y="17329"/>
                    <a:pt x="16207" y="17329"/>
                    <a:pt x="16207" y="17307"/>
                  </a:cubicBezTo>
                  <a:cubicBezTo>
                    <a:pt x="16184" y="17307"/>
                    <a:pt x="16207" y="17284"/>
                    <a:pt x="16207" y="17261"/>
                  </a:cubicBezTo>
                  <a:close/>
                  <a:moveTo>
                    <a:pt x="5913" y="13723"/>
                  </a:moveTo>
                  <a:cubicBezTo>
                    <a:pt x="6643" y="13974"/>
                    <a:pt x="6620" y="14682"/>
                    <a:pt x="6780" y="15298"/>
                  </a:cubicBezTo>
                  <a:cubicBezTo>
                    <a:pt x="6803" y="15298"/>
                    <a:pt x="6826" y="15275"/>
                    <a:pt x="6848" y="15275"/>
                  </a:cubicBezTo>
                  <a:cubicBezTo>
                    <a:pt x="6848" y="15184"/>
                    <a:pt x="6848" y="15070"/>
                    <a:pt x="6848" y="15047"/>
                  </a:cubicBezTo>
                  <a:cubicBezTo>
                    <a:pt x="7122" y="14773"/>
                    <a:pt x="7373" y="14545"/>
                    <a:pt x="7624" y="14317"/>
                  </a:cubicBezTo>
                  <a:cubicBezTo>
                    <a:pt x="7693" y="14408"/>
                    <a:pt x="7830" y="14522"/>
                    <a:pt x="7853" y="14636"/>
                  </a:cubicBezTo>
                  <a:cubicBezTo>
                    <a:pt x="7943" y="15063"/>
                    <a:pt x="7988" y="15489"/>
                    <a:pt x="7881" y="15916"/>
                  </a:cubicBezTo>
                  <a:lnTo>
                    <a:pt x="7881" y="15916"/>
                  </a:lnTo>
                  <a:cubicBezTo>
                    <a:pt x="7873" y="15916"/>
                    <a:pt x="7865" y="15916"/>
                    <a:pt x="7857" y="15916"/>
                  </a:cubicBezTo>
                  <a:cubicBezTo>
                    <a:pt x="7670" y="15916"/>
                    <a:pt x="7670" y="15767"/>
                    <a:pt x="7670" y="15618"/>
                  </a:cubicBezTo>
                  <a:cubicBezTo>
                    <a:pt x="7670" y="15549"/>
                    <a:pt x="7693" y="15458"/>
                    <a:pt x="7693" y="15366"/>
                  </a:cubicBezTo>
                  <a:cubicBezTo>
                    <a:pt x="7716" y="15161"/>
                    <a:pt x="7579" y="15070"/>
                    <a:pt x="7396" y="15047"/>
                  </a:cubicBezTo>
                  <a:cubicBezTo>
                    <a:pt x="7378" y="15045"/>
                    <a:pt x="7360" y="15043"/>
                    <a:pt x="7343" y="15043"/>
                  </a:cubicBezTo>
                  <a:cubicBezTo>
                    <a:pt x="7187" y="15043"/>
                    <a:pt x="7070" y="15136"/>
                    <a:pt x="7008" y="15321"/>
                  </a:cubicBezTo>
                  <a:cubicBezTo>
                    <a:pt x="6940" y="15595"/>
                    <a:pt x="7100" y="15823"/>
                    <a:pt x="7442" y="15869"/>
                  </a:cubicBezTo>
                  <a:cubicBezTo>
                    <a:pt x="7533" y="15891"/>
                    <a:pt x="7647" y="15937"/>
                    <a:pt x="7670" y="15983"/>
                  </a:cubicBezTo>
                  <a:cubicBezTo>
                    <a:pt x="7853" y="16462"/>
                    <a:pt x="7921" y="16941"/>
                    <a:pt x="7784" y="17421"/>
                  </a:cubicBezTo>
                  <a:cubicBezTo>
                    <a:pt x="7784" y="17458"/>
                    <a:pt x="7693" y="17495"/>
                    <a:pt x="7647" y="17495"/>
                  </a:cubicBezTo>
                  <a:cubicBezTo>
                    <a:pt x="7637" y="17495"/>
                    <a:pt x="7629" y="17493"/>
                    <a:pt x="7624" y="17489"/>
                  </a:cubicBezTo>
                  <a:cubicBezTo>
                    <a:pt x="7533" y="17398"/>
                    <a:pt x="7442" y="17284"/>
                    <a:pt x="7373" y="17170"/>
                  </a:cubicBezTo>
                  <a:cubicBezTo>
                    <a:pt x="7214" y="16941"/>
                    <a:pt x="7077" y="16690"/>
                    <a:pt x="6917" y="16462"/>
                  </a:cubicBezTo>
                  <a:cubicBezTo>
                    <a:pt x="6689" y="16120"/>
                    <a:pt x="6323" y="15869"/>
                    <a:pt x="6164" y="15481"/>
                  </a:cubicBezTo>
                  <a:cubicBezTo>
                    <a:pt x="6027" y="15184"/>
                    <a:pt x="5798" y="14933"/>
                    <a:pt x="5639" y="14636"/>
                  </a:cubicBezTo>
                  <a:cubicBezTo>
                    <a:pt x="5479" y="14385"/>
                    <a:pt x="5525" y="14225"/>
                    <a:pt x="5707" y="13997"/>
                  </a:cubicBezTo>
                  <a:cubicBezTo>
                    <a:pt x="5776" y="13906"/>
                    <a:pt x="5844" y="13814"/>
                    <a:pt x="5913" y="13723"/>
                  </a:cubicBezTo>
                  <a:close/>
                  <a:moveTo>
                    <a:pt x="4817" y="17466"/>
                  </a:moveTo>
                  <a:cubicBezTo>
                    <a:pt x="4840" y="17466"/>
                    <a:pt x="4840" y="17466"/>
                    <a:pt x="4863" y="17489"/>
                  </a:cubicBezTo>
                  <a:cubicBezTo>
                    <a:pt x="4863" y="17489"/>
                    <a:pt x="4840" y="17512"/>
                    <a:pt x="4817" y="17535"/>
                  </a:cubicBezTo>
                  <a:cubicBezTo>
                    <a:pt x="4817" y="17535"/>
                    <a:pt x="4794" y="17512"/>
                    <a:pt x="4771" y="17512"/>
                  </a:cubicBezTo>
                  <a:cubicBezTo>
                    <a:pt x="4794" y="17489"/>
                    <a:pt x="4794" y="17466"/>
                    <a:pt x="4817" y="17466"/>
                  </a:cubicBezTo>
                  <a:close/>
                  <a:moveTo>
                    <a:pt x="8378" y="17444"/>
                  </a:moveTo>
                  <a:cubicBezTo>
                    <a:pt x="8401" y="17466"/>
                    <a:pt x="8423" y="17489"/>
                    <a:pt x="8401" y="17489"/>
                  </a:cubicBezTo>
                  <a:cubicBezTo>
                    <a:pt x="8401" y="17512"/>
                    <a:pt x="8378" y="17535"/>
                    <a:pt x="8355" y="17558"/>
                  </a:cubicBezTo>
                  <a:cubicBezTo>
                    <a:pt x="8355" y="17535"/>
                    <a:pt x="8332" y="17512"/>
                    <a:pt x="8332" y="17489"/>
                  </a:cubicBezTo>
                  <a:cubicBezTo>
                    <a:pt x="8355" y="17466"/>
                    <a:pt x="8355" y="17466"/>
                    <a:pt x="8378" y="17444"/>
                  </a:cubicBezTo>
                  <a:close/>
                  <a:moveTo>
                    <a:pt x="3379" y="17809"/>
                  </a:moveTo>
                  <a:lnTo>
                    <a:pt x="3402" y="17832"/>
                  </a:lnTo>
                  <a:lnTo>
                    <a:pt x="3356" y="17832"/>
                  </a:lnTo>
                  <a:cubicBezTo>
                    <a:pt x="3356" y="17832"/>
                    <a:pt x="3356" y="17809"/>
                    <a:pt x="3356" y="17809"/>
                  </a:cubicBezTo>
                  <a:close/>
                  <a:moveTo>
                    <a:pt x="9095" y="17366"/>
                  </a:moveTo>
                  <a:lnTo>
                    <a:pt x="9095" y="17366"/>
                  </a:lnTo>
                  <a:cubicBezTo>
                    <a:pt x="9275" y="17613"/>
                    <a:pt x="9477" y="17883"/>
                    <a:pt x="9679" y="18174"/>
                  </a:cubicBezTo>
                  <a:cubicBezTo>
                    <a:pt x="9451" y="18151"/>
                    <a:pt x="9245" y="17969"/>
                    <a:pt x="9199" y="17786"/>
                  </a:cubicBezTo>
                  <a:cubicBezTo>
                    <a:pt x="9157" y="17659"/>
                    <a:pt x="9135" y="17514"/>
                    <a:pt x="9095" y="17366"/>
                  </a:cubicBezTo>
                  <a:close/>
                  <a:moveTo>
                    <a:pt x="6232" y="16553"/>
                  </a:moveTo>
                  <a:cubicBezTo>
                    <a:pt x="7122" y="17078"/>
                    <a:pt x="7624" y="17923"/>
                    <a:pt x="8058" y="18836"/>
                  </a:cubicBezTo>
                  <a:cubicBezTo>
                    <a:pt x="7967" y="18813"/>
                    <a:pt x="7876" y="18813"/>
                    <a:pt x="7784" y="18767"/>
                  </a:cubicBezTo>
                  <a:cubicBezTo>
                    <a:pt x="7533" y="18653"/>
                    <a:pt x="7305" y="18494"/>
                    <a:pt x="7054" y="18425"/>
                  </a:cubicBezTo>
                  <a:cubicBezTo>
                    <a:pt x="6506" y="18265"/>
                    <a:pt x="5958" y="17854"/>
                    <a:pt x="5913" y="17101"/>
                  </a:cubicBezTo>
                  <a:cubicBezTo>
                    <a:pt x="5913" y="16827"/>
                    <a:pt x="5958" y="16645"/>
                    <a:pt x="6232" y="16553"/>
                  </a:cubicBezTo>
                  <a:close/>
                  <a:moveTo>
                    <a:pt x="4680" y="18904"/>
                  </a:moveTo>
                  <a:cubicBezTo>
                    <a:pt x="4680" y="18927"/>
                    <a:pt x="4680" y="18927"/>
                    <a:pt x="4657" y="18950"/>
                  </a:cubicBezTo>
                  <a:cubicBezTo>
                    <a:pt x="4657" y="18950"/>
                    <a:pt x="4657" y="18927"/>
                    <a:pt x="4657" y="18927"/>
                  </a:cubicBezTo>
                  <a:cubicBezTo>
                    <a:pt x="4657" y="18927"/>
                    <a:pt x="4680" y="18927"/>
                    <a:pt x="4680" y="18904"/>
                  </a:cubicBezTo>
                  <a:close/>
                  <a:moveTo>
                    <a:pt x="6552" y="19087"/>
                  </a:moveTo>
                  <a:cubicBezTo>
                    <a:pt x="6552" y="19087"/>
                    <a:pt x="6552" y="19110"/>
                    <a:pt x="6552" y="19133"/>
                  </a:cubicBezTo>
                  <a:cubicBezTo>
                    <a:pt x="6552" y="19133"/>
                    <a:pt x="6529" y="19155"/>
                    <a:pt x="6529" y="19155"/>
                  </a:cubicBezTo>
                  <a:cubicBezTo>
                    <a:pt x="6506" y="19133"/>
                    <a:pt x="6506" y="19110"/>
                    <a:pt x="6506" y="19110"/>
                  </a:cubicBezTo>
                  <a:cubicBezTo>
                    <a:pt x="6506" y="19087"/>
                    <a:pt x="6529" y="19087"/>
                    <a:pt x="6552" y="19087"/>
                  </a:cubicBezTo>
                  <a:close/>
                  <a:moveTo>
                    <a:pt x="8326" y="17711"/>
                  </a:moveTo>
                  <a:cubicBezTo>
                    <a:pt x="8387" y="17711"/>
                    <a:pt x="8455" y="17749"/>
                    <a:pt x="8492" y="17786"/>
                  </a:cubicBezTo>
                  <a:cubicBezTo>
                    <a:pt x="8674" y="18060"/>
                    <a:pt x="8948" y="18220"/>
                    <a:pt x="9245" y="18334"/>
                  </a:cubicBezTo>
                  <a:cubicBezTo>
                    <a:pt x="9633" y="18516"/>
                    <a:pt x="9770" y="18836"/>
                    <a:pt x="9953" y="19224"/>
                  </a:cubicBezTo>
                  <a:cubicBezTo>
                    <a:pt x="9519" y="19201"/>
                    <a:pt x="9154" y="19178"/>
                    <a:pt x="8789" y="19155"/>
                  </a:cubicBezTo>
                  <a:cubicBezTo>
                    <a:pt x="8720" y="19155"/>
                    <a:pt x="8652" y="19064"/>
                    <a:pt x="8606" y="18996"/>
                  </a:cubicBezTo>
                  <a:cubicBezTo>
                    <a:pt x="8469" y="18745"/>
                    <a:pt x="8355" y="18471"/>
                    <a:pt x="8241" y="18197"/>
                  </a:cubicBezTo>
                  <a:cubicBezTo>
                    <a:pt x="8195" y="18106"/>
                    <a:pt x="8195" y="17991"/>
                    <a:pt x="8195" y="17877"/>
                  </a:cubicBezTo>
                  <a:cubicBezTo>
                    <a:pt x="8195" y="17832"/>
                    <a:pt x="8241" y="17740"/>
                    <a:pt x="8286" y="17717"/>
                  </a:cubicBezTo>
                  <a:cubicBezTo>
                    <a:pt x="8299" y="17713"/>
                    <a:pt x="8312" y="17711"/>
                    <a:pt x="8326" y="17711"/>
                  </a:cubicBezTo>
                  <a:close/>
                  <a:moveTo>
                    <a:pt x="4543" y="19019"/>
                  </a:moveTo>
                  <a:lnTo>
                    <a:pt x="4543" y="19019"/>
                  </a:lnTo>
                  <a:cubicBezTo>
                    <a:pt x="4497" y="19155"/>
                    <a:pt x="4520" y="19361"/>
                    <a:pt x="4269" y="19384"/>
                  </a:cubicBezTo>
                  <a:cubicBezTo>
                    <a:pt x="4269" y="19155"/>
                    <a:pt x="4406" y="19087"/>
                    <a:pt x="4543" y="19019"/>
                  </a:cubicBezTo>
                  <a:close/>
                  <a:moveTo>
                    <a:pt x="4246" y="19475"/>
                  </a:moveTo>
                  <a:cubicBezTo>
                    <a:pt x="4269" y="19475"/>
                    <a:pt x="4292" y="19521"/>
                    <a:pt x="4315" y="19543"/>
                  </a:cubicBezTo>
                  <a:cubicBezTo>
                    <a:pt x="4269" y="19566"/>
                    <a:pt x="4246" y="19589"/>
                    <a:pt x="4224" y="19612"/>
                  </a:cubicBezTo>
                  <a:cubicBezTo>
                    <a:pt x="4201" y="19589"/>
                    <a:pt x="4201" y="19566"/>
                    <a:pt x="4178" y="19521"/>
                  </a:cubicBezTo>
                  <a:cubicBezTo>
                    <a:pt x="4201" y="19498"/>
                    <a:pt x="4224" y="19475"/>
                    <a:pt x="4246" y="19475"/>
                  </a:cubicBezTo>
                  <a:close/>
                  <a:moveTo>
                    <a:pt x="7967" y="19658"/>
                  </a:moveTo>
                  <a:cubicBezTo>
                    <a:pt x="7967" y="19658"/>
                    <a:pt x="7967" y="19658"/>
                    <a:pt x="7967" y="19680"/>
                  </a:cubicBezTo>
                  <a:cubicBezTo>
                    <a:pt x="7967" y="19680"/>
                    <a:pt x="7944" y="19703"/>
                    <a:pt x="7944" y="19703"/>
                  </a:cubicBezTo>
                  <a:cubicBezTo>
                    <a:pt x="7944" y="19703"/>
                    <a:pt x="7921" y="19680"/>
                    <a:pt x="7921" y="19680"/>
                  </a:cubicBezTo>
                  <a:cubicBezTo>
                    <a:pt x="7921" y="19658"/>
                    <a:pt x="7944" y="19658"/>
                    <a:pt x="7967" y="19658"/>
                  </a:cubicBezTo>
                  <a:close/>
                  <a:moveTo>
                    <a:pt x="10341" y="17466"/>
                  </a:moveTo>
                  <a:cubicBezTo>
                    <a:pt x="10386" y="17512"/>
                    <a:pt x="10432" y="17558"/>
                    <a:pt x="10455" y="17603"/>
                  </a:cubicBezTo>
                  <a:cubicBezTo>
                    <a:pt x="10934" y="18106"/>
                    <a:pt x="11436" y="18516"/>
                    <a:pt x="12121" y="18653"/>
                  </a:cubicBezTo>
                  <a:cubicBezTo>
                    <a:pt x="12258" y="18699"/>
                    <a:pt x="12441" y="18699"/>
                    <a:pt x="12509" y="18790"/>
                  </a:cubicBezTo>
                  <a:cubicBezTo>
                    <a:pt x="12737" y="19110"/>
                    <a:pt x="12943" y="19475"/>
                    <a:pt x="13171" y="19817"/>
                  </a:cubicBezTo>
                  <a:cubicBezTo>
                    <a:pt x="13139" y="19834"/>
                    <a:pt x="13118" y="19850"/>
                    <a:pt x="13100" y="19850"/>
                  </a:cubicBezTo>
                  <a:cubicBezTo>
                    <a:pt x="13093" y="19850"/>
                    <a:pt x="13086" y="19847"/>
                    <a:pt x="13080" y="19840"/>
                  </a:cubicBezTo>
                  <a:cubicBezTo>
                    <a:pt x="12555" y="19726"/>
                    <a:pt x="12030" y="19612"/>
                    <a:pt x="11505" y="19498"/>
                  </a:cubicBezTo>
                  <a:cubicBezTo>
                    <a:pt x="11117" y="19429"/>
                    <a:pt x="10729" y="19338"/>
                    <a:pt x="10523" y="18950"/>
                  </a:cubicBezTo>
                  <a:cubicBezTo>
                    <a:pt x="10500" y="18904"/>
                    <a:pt x="10455" y="18859"/>
                    <a:pt x="10409" y="18836"/>
                  </a:cubicBezTo>
                  <a:cubicBezTo>
                    <a:pt x="10204" y="18745"/>
                    <a:pt x="10181" y="18630"/>
                    <a:pt x="10272" y="18425"/>
                  </a:cubicBezTo>
                  <a:cubicBezTo>
                    <a:pt x="10409" y="18174"/>
                    <a:pt x="10500" y="17900"/>
                    <a:pt x="10341" y="17626"/>
                  </a:cubicBezTo>
                  <a:cubicBezTo>
                    <a:pt x="10318" y="17581"/>
                    <a:pt x="10341" y="17512"/>
                    <a:pt x="10341" y="17466"/>
                  </a:cubicBezTo>
                  <a:close/>
                  <a:moveTo>
                    <a:pt x="11779" y="20662"/>
                  </a:moveTo>
                  <a:cubicBezTo>
                    <a:pt x="11756" y="20685"/>
                    <a:pt x="11756" y="20685"/>
                    <a:pt x="11756" y="20685"/>
                  </a:cubicBezTo>
                  <a:lnTo>
                    <a:pt x="11710" y="20685"/>
                  </a:lnTo>
                  <a:cubicBezTo>
                    <a:pt x="11710" y="20662"/>
                    <a:pt x="11710" y="20662"/>
                    <a:pt x="11710" y="20662"/>
                  </a:cubicBezTo>
                  <a:close/>
                  <a:moveTo>
                    <a:pt x="6529" y="20160"/>
                  </a:moveTo>
                  <a:lnTo>
                    <a:pt x="6552" y="20183"/>
                  </a:lnTo>
                  <a:lnTo>
                    <a:pt x="6483" y="20251"/>
                  </a:lnTo>
                  <a:cubicBezTo>
                    <a:pt x="6483" y="20411"/>
                    <a:pt x="6483" y="20571"/>
                    <a:pt x="6506" y="20776"/>
                  </a:cubicBezTo>
                  <a:cubicBezTo>
                    <a:pt x="6460" y="20845"/>
                    <a:pt x="6392" y="20959"/>
                    <a:pt x="6323" y="21050"/>
                  </a:cubicBezTo>
                  <a:cubicBezTo>
                    <a:pt x="6301" y="20845"/>
                    <a:pt x="6323" y="20639"/>
                    <a:pt x="6346" y="20457"/>
                  </a:cubicBezTo>
                  <a:cubicBezTo>
                    <a:pt x="6369" y="20388"/>
                    <a:pt x="6438" y="20320"/>
                    <a:pt x="6483" y="20251"/>
                  </a:cubicBezTo>
                  <a:cubicBezTo>
                    <a:pt x="6506" y="20228"/>
                    <a:pt x="6529" y="20183"/>
                    <a:pt x="6529" y="20160"/>
                  </a:cubicBezTo>
                  <a:close/>
                  <a:moveTo>
                    <a:pt x="8127" y="8587"/>
                  </a:moveTo>
                  <a:cubicBezTo>
                    <a:pt x="8127" y="8747"/>
                    <a:pt x="8081" y="8861"/>
                    <a:pt x="8104" y="8953"/>
                  </a:cubicBezTo>
                  <a:cubicBezTo>
                    <a:pt x="8149" y="9135"/>
                    <a:pt x="8195" y="9341"/>
                    <a:pt x="8309" y="9478"/>
                  </a:cubicBezTo>
                  <a:cubicBezTo>
                    <a:pt x="8324" y="9500"/>
                    <a:pt x="8357" y="9508"/>
                    <a:pt x="8400" y="9508"/>
                  </a:cubicBezTo>
                  <a:cubicBezTo>
                    <a:pt x="8484" y="9508"/>
                    <a:pt x="8606" y="9478"/>
                    <a:pt x="8697" y="9478"/>
                  </a:cubicBezTo>
                  <a:cubicBezTo>
                    <a:pt x="8492" y="9706"/>
                    <a:pt x="8423" y="10025"/>
                    <a:pt x="8423" y="10345"/>
                  </a:cubicBezTo>
                  <a:cubicBezTo>
                    <a:pt x="8401" y="10528"/>
                    <a:pt x="8469" y="10733"/>
                    <a:pt x="8492" y="10916"/>
                  </a:cubicBezTo>
                  <a:cubicBezTo>
                    <a:pt x="8510" y="11077"/>
                    <a:pt x="8612" y="11195"/>
                    <a:pt x="8743" y="11195"/>
                  </a:cubicBezTo>
                  <a:cubicBezTo>
                    <a:pt x="8779" y="11195"/>
                    <a:pt x="8818" y="11186"/>
                    <a:pt x="8857" y="11167"/>
                  </a:cubicBezTo>
                  <a:cubicBezTo>
                    <a:pt x="9154" y="11030"/>
                    <a:pt x="9359" y="10779"/>
                    <a:pt x="9496" y="10459"/>
                  </a:cubicBezTo>
                  <a:cubicBezTo>
                    <a:pt x="9542" y="10368"/>
                    <a:pt x="9428" y="10254"/>
                    <a:pt x="9565" y="10162"/>
                  </a:cubicBezTo>
                  <a:cubicBezTo>
                    <a:pt x="9613" y="10128"/>
                    <a:pt x="9655" y="10116"/>
                    <a:pt x="9693" y="10116"/>
                  </a:cubicBezTo>
                  <a:cubicBezTo>
                    <a:pt x="9772" y="10116"/>
                    <a:pt x="9834" y="10165"/>
                    <a:pt x="9903" y="10165"/>
                  </a:cubicBezTo>
                  <a:cubicBezTo>
                    <a:pt x="9912" y="10165"/>
                    <a:pt x="9921" y="10164"/>
                    <a:pt x="9930" y="10162"/>
                  </a:cubicBezTo>
                  <a:cubicBezTo>
                    <a:pt x="9953" y="10162"/>
                    <a:pt x="9975" y="10185"/>
                    <a:pt x="9998" y="10185"/>
                  </a:cubicBezTo>
                  <a:cubicBezTo>
                    <a:pt x="10028" y="10182"/>
                    <a:pt x="10057" y="10181"/>
                    <a:pt x="10084" y="10181"/>
                  </a:cubicBezTo>
                  <a:cubicBezTo>
                    <a:pt x="10487" y="10181"/>
                    <a:pt x="10722" y="10478"/>
                    <a:pt x="10957" y="10756"/>
                  </a:cubicBezTo>
                  <a:cubicBezTo>
                    <a:pt x="11162" y="11007"/>
                    <a:pt x="11322" y="11281"/>
                    <a:pt x="11459" y="11577"/>
                  </a:cubicBezTo>
                  <a:cubicBezTo>
                    <a:pt x="11619" y="11897"/>
                    <a:pt x="11870" y="12080"/>
                    <a:pt x="12121" y="12262"/>
                  </a:cubicBezTo>
                  <a:cubicBezTo>
                    <a:pt x="12281" y="12354"/>
                    <a:pt x="12395" y="12490"/>
                    <a:pt x="12532" y="12627"/>
                  </a:cubicBezTo>
                  <a:cubicBezTo>
                    <a:pt x="12520" y="12628"/>
                    <a:pt x="12507" y="12628"/>
                    <a:pt x="12495" y="12628"/>
                  </a:cubicBezTo>
                  <a:cubicBezTo>
                    <a:pt x="12134" y="12628"/>
                    <a:pt x="11847" y="12378"/>
                    <a:pt x="11472" y="12378"/>
                  </a:cubicBezTo>
                  <a:cubicBezTo>
                    <a:pt x="11369" y="12378"/>
                    <a:pt x="11259" y="12397"/>
                    <a:pt x="11140" y="12445"/>
                  </a:cubicBezTo>
                  <a:cubicBezTo>
                    <a:pt x="11322" y="12171"/>
                    <a:pt x="11162" y="12080"/>
                    <a:pt x="11048" y="11988"/>
                  </a:cubicBezTo>
                  <a:cubicBezTo>
                    <a:pt x="10866" y="11851"/>
                    <a:pt x="10706" y="11714"/>
                    <a:pt x="10523" y="11577"/>
                  </a:cubicBezTo>
                  <a:cubicBezTo>
                    <a:pt x="10321" y="11436"/>
                    <a:pt x="10123" y="11366"/>
                    <a:pt x="9927" y="11366"/>
                  </a:cubicBezTo>
                  <a:cubicBezTo>
                    <a:pt x="9682" y="11366"/>
                    <a:pt x="9441" y="11476"/>
                    <a:pt x="9199" y="11692"/>
                  </a:cubicBezTo>
                  <a:cubicBezTo>
                    <a:pt x="9622" y="12243"/>
                    <a:pt x="10133" y="12602"/>
                    <a:pt x="10781" y="12602"/>
                  </a:cubicBezTo>
                  <a:cubicBezTo>
                    <a:pt x="10938" y="12602"/>
                    <a:pt x="11103" y="12581"/>
                    <a:pt x="11277" y="12536"/>
                  </a:cubicBezTo>
                  <a:lnTo>
                    <a:pt x="11277" y="12536"/>
                  </a:lnTo>
                  <a:cubicBezTo>
                    <a:pt x="10660" y="12856"/>
                    <a:pt x="10386" y="13289"/>
                    <a:pt x="10478" y="13860"/>
                  </a:cubicBezTo>
                  <a:cubicBezTo>
                    <a:pt x="10592" y="13814"/>
                    <a:pt x="10706" y="13792"/>
                    <a:pt x="10820" y="13746"/>
                  </a:cubicBezTo>
                  <a:cubicBezTo>
                    <a:pt x="11094" y="13563"/>
                    <a:pt x="11322" y="13335"/>
                    <a:pt x="11482" y="13061"/>
                  </a:cubicBezTo>
                  <a:cubicBezTo>
                    <a:pt x="11596" y="12901"/>
                    <a:pt x="11596" y="12764"/>
                    <a:pt x="11345" y="12719"/>
                  </a:cubicBezTo>
                  <a:cubicBezTo>
                    <a:pt x="11464" y="12659"/>
                    <a:pt x="11565" y="12600"/>
                    <a:pt x="11649" y="12600"/>
                  </a:cubicBezTo>
                  <a:cubicBezTo>
                    <a:pt x="11663" y="12600"/>
                    <a:pt x="11675" y="12602"/>
                    <a:pt x="11687" y="12605"/>
                  </a:cubicBezTo>
                  <a:cubicBezTo>
                    <a:pt x="12281" y="12833"/>
                    <a:pt x="12874" y="13084"/>
                    <a:pt x="13240" y="13632"/>
                  </a:cubicBezTo>
                  <a:cubicBezTo>
                    <a:pt x="13513" y="14065"/>
                    <a:pt x="13787" y="14522"/>
                    <a:pt x="14061" y="14978"/>
                  </a:cubicBezTo>
                  <a:cubicBezTo>
                    <a:pt x="14198" y="15184"/>
                    <a:pt x="14335" y="15389"/>
                    <a:pt x="14449" y="15618"/>
                  </a:cubicBezTo>
                  <a:cubicBezTo>
                    <a:pt x="14814" y="16325"/>
                    <a:pt x="15157" y="17010"/>
                    <a:pt x="15499" y="17717"/>
                  </a:cubicBezTo>
                  <a:cubicBezTo>
                    <a:pt x="15727" y="18151"/>
                    <a:pt x="15910" y="18608"/>
                    <a:pt x="16138" y="19064"/>
                  </a:cubicBezTo>
                  <a:cubicBezTo>
                    <a:pt x="16298" y="19407"/>
                    <a:pt x="16458" y="19726"/>
                    <a:pt x="16618" y="20046"/>
                  </a:cubicBezTo>
                  <a:lnTo>
                    <a:pt x="16618" y="20023"/>
                  </a:lnTo>
                  <a:cubicBezTo>
                    <a:pt x="16640" y="20114"/>
                    <a:pt x="16686" y="20205"/>
                    <a:pt x="16686" y="20274"/>
                  </a:cubicBezTo>
                  <a:cubicBezTo>
                    <a:pt x="16640" y="20479"/>
                    <a:pt x="16755" y="20639"/>
                    <a:pt x="16869" y="20799"/>
                  </a:cubicBezTo>
                  <a:cubicBezTo>
                    <a:pt x="16983" y="20890"/>
                    <a:pt x="17074" y="21004"/>
                    <a:pt x="17234" y="21141"/>
                  </a:cubicBezTo>
                  <a:cubicBezTo>
                    <a:pt x="17074" y="21164"/>
                    <a:pt x="16983" y="21210"/>
                    <a:pt x="16892" y="21210"/>
                  </a:cubicBezTo>
                  <a:cubicBezTo>
                    <a:pt x="16298" y="21210"/>
                    <a:pt x="15773" y="20981"/>
                    <a:pt x="15225" y="20730"/>
                  </a:cubicBezTo>
                  <a:cubicBezTo>
                    <a:pt x="14906" y="20593"/>
                    <a:pt x="14586" y="20434"/>
                    <a:pt x="14289" y="20274"/>
                  </a:cubicBezTo>
                  <a:cubicBezTo>
                    <a:pt x="14061" y="20160"/>
                    <a:pt x="13810" y="20023"/>
                    <a:pt x="13650" y="19840"/>
                  </a:cubicBezTo>
                  <a:cubicBezTo>
                    <a:pt x="13354" y="19475"/>
                    <a:pt x="13103" y="19087"/>
                    <a:pt x="12806" y="18653"/>
                  </a:cubicBezTo>
                  <a:cubicBezTo>
                    <a:pt x="12874" y="18608"/>
                    <a:pt x="12920" y="18585"/>
                    <a:pt x="12988" y="18539"/>
                  </a:cubicBezTo>
                  <a:cubicBezTo>
                    <a:pt x="13513" y="18197"/>
                    <a:pt x="13673" y="17649"/>
                    <a:pt x="13901" y="17101"/>
                  </a:cubicBezTo>
                  <a:cubicBezTo>
                    <a:pt x="13970" y="16919"/>
                    <a:pt x="13901" y="16850"/>
                    <a:pt x="13673" y="16850"/>
                  </a:cubicBezTo>
                  <a:cubicBezTo>
                    <a:pt x="13612" y="16846"/>
                    <a:pt x="13552" y="16843"/>
                    <a:pt x="13492" y="16843"/>
                  </a:cubicBezTo>
                  <a:cubicBezTo>
                    <a:pt x="13219" y="16843"/>
                    <a:pt x="12966" y="16899"/>
                    <a:pt x="12760" y="17124"/>
                  </a:cubicBezTo>
                  <a:cubicBezTo>
                    <a:pt x="12715" y="17192"/>
                    <a:pt x="12623" y="17215"/>
                    <a:pt x="12532" y="17261"/>
                  </a:cubicBezTo>
                  <a:cubicBezTo>
                    <a:pt x="12578" y="17147"/>
                    <a:pt x="12623" y="17056"/>
                    <a:pt x="12623" y="16964"/>
                  </a:cubicBezTo>
                  <a:cubicBezTo>
                    <a:pt x="12623" y="16599"/>
                    <a:pt x="12623" y="16211"/>
                    <a:pt x="12555" y="15846"/>
                  </a:cubicBezTo>
                  <a:cubicBezTo>
                    <a:pt x="12532" y="15595"/>
                    <a:pt x="12349" y="15389"/>
                    <a:pt x="12098" y="15275"/>
                  </a:cubicBezTo>
                  <a:cubicBezTo>
                    <a:pt x="12013" y="15236"/>
                    <a:pt x="11940" y="15216"/>
                    <a:pt x="11881" y="15216"/>
                  </a:cubicBezTo>
                  <a:cubicBezTo>
                    <a:pt x="11764" y="15216"/>
                    <a:pt x="11695" y="15292"/>
                    <a:pt x="11665" y="15458"/>
                  </a:cubicBezTo>
                  <a:cubicBezTo>
                    <a:pt x="11573" y="15777"/>
                    <a:pt x="11550" y="16120"/>
                    <a:pt x="11687" y="16439"/>
                  </a:cubicBezTo>
                  <a:cubicBezTo>
                    <a:pt x="11756" y="16599"/>
                    <a:pt x="11824" y="16759"/>
                    <a:pt x="11916" y="17010"/>
                  </a:cubicBezTo>
                  <a:cubicBezTo>
                    <a:pt x="11802" y="16919"/>
                    <a:pt x="11756" y="16896"/>
                    <a:pt x="11733" y="16850"/>
                  </a:cubicBezTo>
                  <a:cubicBezTo>
                    <a:pt x="11482" y="16576"/>
                    <a:pt x="11185" y="16394"/>
                    <a:pt x="10820" y="16279"/>
                  </a:cubicBezTo>
                  <a:cubicBezTo>
                    <a:pt x="10546" y="16211"/>
                    <a:pt x="10318" y="16074"/>
                    <a:pt x="10044" y="15960"/>
                  </a:cubicBezTo>
                  <a:cubicBezTo>
                    <a:pt x="10013" y="15944"/>
                    <a:pt x="9978" y="15937"/>
                    <a:pt x="9943" y="15937"/>
                  </a:cubicBezTo>
                  <a:cubicBezTo>
                    <a:pt x="9825" y="15937"/>
                    <a:pt x="9707" y="16019"/>
                    <a:pt x="9724" y="16143"/>
                  </a:cubicBezTo>
                  <a:cubicBezTo>
                    <a:pt x="9770" y="16348"/>
                    <a:pt x="9816" y="16576"/>
                    <a:pt x="9907" y="16759"/>
                  </a:cubicBezTo>
                  <a:cubicBezTo>
                    <a:pt x="9998" y="16987"/>
                    <a:pt x="10135" y="17192"/>
                    <a:pt x="10249" y="17398"/>
                  </a:cubicBezTo>
                  <a:cubicBezTo>
                    <a:pt x="10201" y="17336"/>
                    <a:pt x="10157" y="17313"/>
                    <a:pt x="10115" y="17313"/>
                  </a:cubicBezTo>
                  <a:cubicBezTo>
                    <a:pt x="10019" y="17313"/>
                    <a:pt x="9934" y="17435"/>
                    <a:pt x="9839" y="17466"/>
                  </a:cubicBezTo>
                  <a:cubicBezTo>
                    <a:pt x="9542" y="17010"/>
                    <a:pt x="9359" y="16508"/>
                    <a:pt x="8766" y="16325"/>
                  </a:cubicBezTo>
                  <a:lnTo>
                    <a:pt x="8766" y="16325"/>
                  </a:lnTo>
                  <a:cubicBezTo>
                    <a:pt x="8789" y="16416"/>
                    <a:pt x="8789" y="16485"/>
                    <a:pt x="8811" y="16531"/>
                  </a:cubicBezTo>
                  <a:cubicBezTo>
                    <a:pt x="8697" y="16485"/>
                    <a:pt x="8492" y="16462"/>
                    <a:pt x="8469" y="16371"/>
                  </a:cubicBezTo>
                  <a:cubicBezTo>
                    <a:pt x="8401" y="16188"/>
                    <a:pt x="8355" y="15960"/>
                    <a:pt x="8401" y="15800"/>
                  </a:cubicBezTo>
                  <a:cubicBezTo>
                    <a:pt x="8446" y="15663"/>
                    <a:pt x="8446" y="15572"/>
                    <a:pt x="8446" y="15435"/>
                  </a:cubicBezTo>
                  <a:cubicBezTo>
                    <a:pt x="8423" y="15275"/>
                    <a:pt x="8423" y="15115"/>
                    <a:pt x="8401" y="14956"/>
                  </a:cubicBezTo>
                  <a:cubicBezTo>
                    <a:pt x="8537" y="14956"/>
                    <a:pt x="8629" y="14956"/>
                    <a:pt x="8720" y="14933"/>
                  </a:cubicBezTo>
                  <a:cubicBezTo>
                    <a:pt x="8971" y="14910"/>
                    <a:pt x="9040" y="14796"/>
                    <a:pt x="8926" y="14568"/>
                  </a:cubicBezTo>
                  <a:cubicBezTo>
                    <a:pt x="8880" y="14476"/>
                    <a:pt x="8811" y="14385"/>
                    <a:pt x="8743" y="14294"/>
                  </a:cubicBezTo>
                  <a:cubicBezTo>
                    <a:pt x="8674" y="14202"/>
                    <a:pt x="8583" y="14134"/>
                    <a:pt x="8469" y="13997"/>
                  </a:cubicBezTo>
                  <a:cubicBezTo>
                    <a:pt x="8591" y="13997"/>
                    <a:pt x="8672" y="14007"/>
                    <a:pt x="8746" y="14007"/>
                  </a:cubicBezTo>
                  <a:cubicBezTo>
                    <a:pt x="8784" y="14007"/>
                    <a:pt x="8819" y="14005"/>
                    <a:pt x="8857" y="13997"/>
                  </a:cubicBezTo>
                  <a:cubicBezTo>
                    <a:pt x="9131" y="13997"/>
                    <a:pt x="9428" y="13951"/>
                    <a:pt x="9656" y="13746"/>
                  </a:cubicBezTo>
                  <a:cubicBezTo>
                    <a:pt x="10021" y="13404"/>
                    <a:pt x="9975" y="12787"/>
                    <a:pt x="9565" y="12605"/>
                  </a:cubicBezTo>
                  <a:lnTo>
                    <a:pt x="9565" y="12582"/>
                  </a:lnTo>
                  <a:cubicBezTo>
                    <a:pt x="9085" y="12833"/>
                    <a:pt x="8606" y="13061"/>
                    <a:pt x="8127" y="13289"/>
                  </a:cubicBezTo>
                  <a:cubicBezTo>
                    <a:pt x="8188" y="13308"/>
                    <a:pt x="8249" y="13316"/>
                    <a:pt x="8310" y="13316"/>
                  </a:cubicBezTo>
                  <a:cubicBezTo>
                    <a:pt x="8476" y="13316"/>
                    <a:pt x="8638" y="13253"/>
                    <a:pt x="8789" y="13152"/>
                  </a:cubicBezTo>
                  <a:cubicBezTo>
                    <a:pt x="8994" y="13015"/>
                    <a:pt x="9222" y="12879"/>
                    <a:pt x="9428" y="12787"/>
                  </a:cubicBezTo>
                  <a:cubicBezTo>
                    <a:pt x="9470" y="12763"/>
                    <a:pt x="9513" y="12751"/>
                    <a:pt x="9553" y="12751"/>
                  </a:cubicBezTo>
                  <a:cubicBezTo>
                    <a:pt x="9662" y="12751"/>
                    <a:pt x="9747" y="12836"/>
                    <a:pt x="9747" y="12970"/>
                  </a:cubicBezTo>
                  <a:cubicBezTo>
                    <a:pt x="9747" y="13244"/>
                    <a:pt x="9702" y="13472"/>
                    <a:pt x="9451" y="13677"/>
                  </a:cubicBezTo>
                  <a:cubicBezTo>
                    <a:pt x="9264" y="13817"/>
                    <a:pt x="9068" y="13862"/>
                    <a:pt x="8868" y="13862"/>
                  </a:cubicBezTo>
                  <a:cubicBezTo>
                    <a:pt x="8773" y="13862"/>
                    <a:pt x="8678" y="13852"/>
                    <a:pt x="8583" y="13837"/>
                  </a:cubicBezTo>
                  <a:cubicBezTo>
                    <a:pt x="8355" y="13792"/>
                    <a:pt x="8149" y="13632"/>
                    <a:pt x="7944" y="13472"/>
                  </a:cubicBezTo>
                  <a:cubicBezTo>
                    <a:pt x="7853" y="13404"/>
                    <a:pt x="7784" y="13221"/>
                    <a:pt x="7830" y="13107"/>
                  </a:cubicBezTo>
                  <a:cubicBezTo>
                    <a:pt x="7921" y="12764"/>
                    <a:pt x="8035" y="12399"/>
                    <a:pt x="8172" y="12057"/>
                  </a:cubicBezTo>
                  <a:cubicBezTo>
                    <a:pt x="8218" y="11943"/>
                    <a:pt x="8309" y="11851"/>
                    <a:pt x="8423" y="11737"/>
                  </a:cubicBezTo>
                  <a:cubicBezTo>
                    <a:pt x="8652" y="12057"/>
                    <a:pt x="8537" y="12376"/>
                    <a:pt x="8515" y="12742"/>
                  </a:cubicBezTo>
                  <a:cubicBezTo>
                    <a:pt x="8697" y="12490"/>
                    <a:pt x="8743" y="12308"/>
                    <a:pt x="8720" y="12080"/>
                  </a:cubicBezTo>
                  <a:cubicBezTo>
                    <a:pt x="8674" y="11897"/>
                    <a:pt x="8652" y="11692"/>
                    <a:pt x="8446" y="11646"/>
                  </a:cubicBezTo>
                  <a:cubicBezTo>
                    <a:pt x="8419" y="11636"/>
                    <a:pt x="8393" y="11631"/>
                    <a:pt x="8368" y="11631"/>
                  </a:cubicBezTo>
                  <a:cubicBezTo>
                    <a:pt x="8224" y="11631"/>
                    <a:pt x="8113" y="11784"/>
                    <a:pt x="8035" y="11920"/>
                  </a:cubicBezTo>
                  <a:cubicBezTo>
                    <a:pt x="7898" y="12148"/>
                    <a:pt x="7784" y="12354"/>
                    <a:pt x="7670" y="12605"/>
                  </a:cubicBezTo>
                  <a:cubicBezTo>
                    <a:pt x="7624" y="12559"/>
                    <a:pt x="7602" y="12536"/>
                    <a:pt x="7602" y="12513"/>
                  </a:cubicBezTo>
                  <a:cubicBezTo>
                    <a:pt x="7419" y="12217"/>
                    <a:pt x="7419" y="11851"/>
                    <a:pt x="7100" y="11646"/>
                  </a:cubicBezTo>
                  <a:cubicBezTo>
                    <a:pt x="7077" y="11623"/>
                    <a:pt x="7077" y="11555"/>
                    <a:pt x="7077" y="11509"/>
                  </a:cubicBezTo>
                  <a:cubicBezTo>
                    <a:pt x="7100" y="11372"/>
                    <a:pt x="7122" y="11212"/>
                    <a:pt x="7168" y="10984"/>
                  </a:cubicBezTo>
                  <a:cubicBezTo>
                    <a:pt x="7236" y="11167"/>
                    <a:pt x="7282" y="11281"/>
                    <a:pt x="7328" y="11372"/>
                  </a:cubicBezTo>
                  <a:cubicBezTo>
                    <a:pt x="7407" y="11491"/>
                    <a:pt x="7469" y="11609"/>
                    <a:pt x="7632" y="11609"/>
                  </a:cubicBezTo>
                  <a:cubicBezTo>
                    <a:pt x="7657" y="11609"/>
                    <a:pt x="7685" y="11606"/>
                    <a:pt x="7716" y="11600"/>
                  </a:cubicBezTo>
                  <a:cubicBezTo>
                    <a:pt x="7898" y="11555"/>
                    <a:pt x="8035" y="11441"/>
                    <a:pt x="8035" y="11235"/>
                  </a:cubicBezTo>
                  <a:cubicBezTo>
                    <a:pt x="8035" y="11030"/>
                    <a:pt x="8035" y="10824"/>
                    <a:pt x="7967" y="10664"/>
                  </a:cubicBezTo>
                  <a:cubicBezTo>
                    <a:pt x="7739" y="10231"/>
                    <a:pt x="7488" y="9797"/>
                    <a:pt x="7214" y="9386"/>
                  </a:cubicBezTo>
                  <a:cubicBezTo>
                    <a:pt x="7077" y="9181"/>
                    <a:pt x="7122" y="8907"/>
                    <a:pt x="7373" y="8816"/>
                  </a:cubicBezTo>
                  <a:cubicBezTo>
                    <a:pt x="7488" y="8770"/>
                    <a:pt x="7602" y="8724"/>
                    <a:pt x="7716" y="8679"/>
                  </a:cubicBezTo>
                  <a:cubicBezTo>
                    <a:pt x="7853" y="8633"/>
                    <a:pt x="7967" y="8610"/>
                    <a:pt x="8127" y="8587"/>
                  </a:cubicBezTo>
                  <a:close/>
                  <a:moveTo>
                    <a:pt x="18078" y="21233"/>
                  </a:moveTo>
                  <a:cubicBezTo>
                    <a:pt x="18080" y="21239"/>
                    <a:pt x="18082" y="21244"/>
                    <a:pt x="18084" y="21250"/>
                  </a:cubicBezTo>
                  <a:lnTo>
                    <a:pt x="18084" y="21250"/>
                  </a:lnTo>
                  <a:lnTo>
                    <a:pt x="18078" y="21255"/>
                  </a:lnTo>
                  <a:lnTo>
                    <a:pt x="18078" y="21233"/>
                  </a:lnTo>
                  <a:close/>
                  <a:moveTo>
                    <a:pt x="10295" y="21073"/>
                  </a:moveTo>
                  <a:cubicBezTo>
                    <a:pt x="10295" y="21118"/>
                    <a:pt x="10318" y="21141"/>
                    <a:pt x="10318" y="21141"/>
                  </a:cubicBezTo>
                  <a:cubicBezTo>
                    <a:pt x="10204" y="21187"/>
                    <a:pt x="10112" y="21233"/>
                    <a:pt x="10021" y="21301"/>
                  </a:cubicBezTo>
                  <a:cubicBezTo>
                    <a:pt x="10021" y="21278"/>
                    <a:pt x="9998" y="21255"/>
                    <a:pt x="9998" y="21233"/>
                  </a:cubicBezTo>
                  <a:cubicBezTo>
                    <a:pt x="10090" y="21187"/>
                    <a:pt x="10181" y="21118"/>
                    <a:pt x="10295" y="21073"/>
                  </a:cubicBezTo>
                  <a:close/>
                  <a:moveTo>
                    <a:pt x="18124" y="21392"/>
                  </a:moveTo>
                  <a:cubicBezTo>
                    <a:pt x="18147" y="21392"/>
                    <a:pt x="18170" y="21392"/>
                    <a:pt x="18193" y="21415"/>
                  </a:cubicBezTo>
                  <a:lnTo>
                    <a:pt x="18170" y="21415"/>
                  </a:lnTo>
                  <a:cubicBezTo>
                    <a:pt x="18170" y="21415"/>
                    <a:pt x="18147" y="21392"/>
                    <a:pt x="18124" y="21392"/>
                  </a:cubicBezTo>
                  <a:close/>
                  <a:moveTo>
                    <a:pt x="11079" y="21326"/>
                  </a:moveTo>
                  <a:cubicBezTo>
                    <a:pt x="11055" y="21364"/>
                    <a:pt x="11021" y="21401"/>
                    <a:pt x="11003" y="21438"/>
                  </a:cubicBezTo>
                  <a:cubicBezTo>
                    <a:pt x="10980" y="21415"/>
                    <a:pt x="10980" y="21392"/>
                    <a:pt x="10957" y="21370"/>
                  </a:cubicBezTo>
                  <a:cubicBezTo>
                    <a:pt x="10994" y="21351"/>
                    <a:pt x="11031" y="21333"/>
                    <a:pt x="11079" y="21326"/>
                  </a:cubicBezTo>
                  <a:close/>
                  <a:moveTo>
                    <a:pt x="11916" y="21438"/>
                  </a:moveTo>
                  <a:cubicBezTo>
                    <a:pt x="11916" y="21438"/>
                    <a:pt x="11916" y="21461"/>
                    <a:pt x="11916" y="21461"/>
                  </a:cubicBezTo>
                  <a:cubicBezTo>
                    <a:pt x="11893" y="21461"/>
                    <a:pt x="11893" y="21461"/>
                    <a:pt x="11893" y="21438"/>
                  </a:cubicBezTo>
                  <a:close/>
                  <a:moveTo>
                    <a:pt x="15819" y="21506"/>
                  </a:moveTo>
                  <a:lnTo>
                    <a:pt x="15819" y="21506"/>
                  </a:lnTo>
                  <a:cubicBezTo>
                    <a:pt x="16001" y="21575"/>
                    <a:pt x="16161" y="21621"/>
                    <a:pt x="16344" y="21666"/>
                  </a:cubicBezTo>
                  <a:cubicBezTo>
                    <a:pt x="16229" y="21719"/>
                    <a:pt x="16155" y="21748"/>
                    <a:pt x="16096" y="21748"/>
                  </a:cubicBezTo>
                  <a:cubicBezTo>
                    <a:pt x="16002" y="21748"/>
                    <a:pt x="15945" y="21675"/>
                    <a:pt x="15819" y="21506"/>
                  </a:cubicBezTo>
                  <a:close/>
                  <a:moveTo>
                    <a:pt x="18056" y="21826"/>
                  </a:moveTo>
                  <a:cubicBezTo>
                    <a:pt x="18078" y="21826"/>
                    <a:pt x="18101" y="21849"/>
                    <a:pt x="18124" y="21872"/>
                  </a:cubicBezTo>
                  <a:cubicBezTo>
                    <a:pt x="18101" y="21894"/>
                    <a:pt x="18101" y="21940"/>
                    <a:pt x="18078" y="21940"/>
                  </a:cubicBezTo>
                  <a:cubicBezTo>
                    <a:pt x="18056" y="21940"/>
                    <a:pt x="18033" y="21917"/>
                    <a:pt x="17942" y="21872"/>
                  </a:cubicBezTo>
                  <a:cubicBezTo>
                    <a:pt x="17987" y="21849"/>
                    <a:pt x="18010" y="21826"/>
                    <a:pt x="18056" y="21826"/>
                  </a:cubicBezTo>
                  <a:close/>
                  <a:moveTo>
                    <a:pt x="9268" y="21826"/>
                  </a:moveTo>
                  <a:cubicBezTo>
                    <a:pt x="9291" y="21826"/>
                    <a:pt x="9291" y="21826"/>
                    <a:pt x="9314" y="21849"/>
                  </a:cubicBezTo>
                  <a:cubicBezTo>
                    <a:pt x="9314" y="21894"/>
                    <a:pt x="9291" y="21940"/>
                    <a:pt x="9291" y="21986"/>
                  </a:cubicBezTo>
                  <a:cubicBezTo>
                    <a:pt x="9268" y="21986"/>
                    <a:pt x="9245" y="21986"/>
                    <a:pt x="9222" y="21963"/>
                  </a:cubicBezTo>
                  <a:cubicBezTo>
                    <a:pt x="9245" y="21917"/>
                    <a:pt x="9245" y="21872"/>
                    <a:pt x="9268" y="21826"/>
                  </a:cubicBezTo>
                  <a:close/>
                  <a:moveTo>
                    <a:pt x="18489" y="21803"/>
                  </a:moveTo>
                  <a:cubicBezTo>
                    <a:pt x="18581" y="21894"/>
                    <a:pt x="18649" y="21986"/>
                    <a:pt x="18740" y="22054"/>
                  </a:cubicBezTo>
                  <a:cubicBezTo>
                    <a:pt x="18603" y="22031"/>
                    <a:pt x="18467" y="22009"/>
                    <a:pt x="18489" y="21803"/>
                  </a:cubicBezTo>
                  <a:close/>
                  <a:moveTo>
                    <a:pt x="11756" y="22123"/>
                  </a:moveTo>
                  <a:cubicBezTo>
                    <a:pt x="11779" y="22123"/>
                    <a:pt x="11779" y="22123"/>
                    <a:pt x="11802" y="22146"/>
                  </a:cubicBezTo>
                  <a:cubicBezTo>
                    <a:pt x="11802" y="22146"/>
                    <a:pt x="11779" y="22146"/>
                    <a:pt x="11779" y="22168"/>
                  </a:cubicBezTo>
                  <a:cubicBezTo>
                    <a:pt x="11779" y="22146"/>
                    <a:pt x="11756" y="22146"/>
                    <a:pt x="11733" y="22146"/>
                  </a:cubicBezTo>
                  <a:cubicBezTo>
                    <a:pt x="11756" y="22123"/>
                    <a:pt x="11756" y="22123"/>
                    <a:pt x="11756" y="22123"/>
                  </a:cubicBezTo>
                  <a:close/>
                  <a:moveTo>
                    <a:pt x="18930" y="22197"/>
                  </a:moveTo>
                  <a:cubicBezTo>
                    <a:pt x="18984" y="22197"/>
                    <a:pt x="19009" y="22235"/>
                    <a:pt x="19014" y="22305"/>
                  </a:cubicBezTo>
                  <a:lnTo>
                    <a:pt x="19014" y="22305"/>
                  </a:lnTo>
                  <a:cubicBezTo>
                    <a:pt x="18968" y="22282"/>
                    <a:pt x="18923" y="22237"/>
                    <a:pt x="18877" y="22214"/>
                  </a:cubicBezTo>
                  <a:cubicBezTo>
                    <a:pt x="18876" y="22212"/>
                    <a:pt x="18875" y="22209"/>
                    <a:pt x="18874" y="22207"/>
                  </a:cubicBezTo>
                  <a:lnTo>
                    <a:pt x="18874" y="22207"/>
                  </a:lnTo>
                  <a:cubicBezTo>
                    <a:pt x="18895" y="22200"/>
                    <a:pt x="18914" y="22197"/>
                    <a:pt x="18930" y="22197"/>
                  </a:cubicBezTo>
                  <a:close/>
                  <a:moveTo>
                    <a:pt x="11847" y="22716"/>
                  </a:moveTo>
                  <a:lnTo>
                    <a:pt x="11847" y="22716"/>
                  </a:lnTo>
                  <a:cubicBezTo>
                    <a:pt x="12098" y="22830"/>
                    <a:pt x="12098" y="22830"/>
                    <a:pt x="11984" y="23081"/>
                  </a:cubicBezTo>
                  <a:cubicBezTo>
                    <a:pt x="11938" y="22967"/>
                    <a:pt x="11916" y="22876"/>
                    <a:pt x="11847" y="22716"/>
                  </a:cubicBezTo>
                  <a:close/>
                  <a:moveTo>
                    <a:pt x="21388" y="24223"/>
                  </a:moveTo>
                  <a:lnTo>
                    <a:pt x="21411" y="24246"/>
                  </a:lnTo>
                  <a:lnTo>
                    <a:pt x="21388" y="24246"/>
                  </a:lnTo>
                  <a:cubicBezTo>
                    <a:pt x="21388" y="24238"/>
                    <a:pt x="21388" y="24230"/>
                    <a:pt x="21388" y="24223"/>
                  </a:cubicBezTo>
                  <a:close/>
                  <a:moveTo>
                    <a:pt x="15715" y="1"/>
                  </a:moveTo>
                  <a:cubicBezTo>
                    <a:pt x="15619" y="1"/>
                    <a:pt x="15562" y="100"/>
                    <a:pt x="15522" y="302"/>
                  </a:cubicBezTo>
                  <a:cubicBezTo>
                    <a:pt x="15499" y="370"/>
                    <a:pt x="15499" y="416"/>
                    <a:pt x="15476" y="462"/>
                  </a:cubicBezTo>
                  <a:cubicBezTo>
                    <a:pt x="15317" y="895"/>
                    <a:pt x="15317" y="895"/>
                    <a:pt x="15385" y="1352"/>
                  </a:cubicBezTo>
                  <a:cubicBezTo>
                    <a:pt x="15226" y="1246"/>
                    <a:pt x="15066" y="1209"/>
                    <a:pt x="14907" y="1209"/>
                  </a:cubicBezTo>
                  <a:cubicBezTo>
                    <a:pt x="14724" y="1209"/>
                    <a:pt x="14541" y="1257"/>
                    <a:pt x="14358" y="1306"/>
                  </a:cubicBezTo>
                  <a:cubicBezTo>
                    <a:pt x="14153" y="1375"/>
                    <a:pt x="14107" y="1466"/>
                    <a:pt x="14130" y="1694"/>
                  </a:cubicBezTo>
                  <a:cubicBezTo>
                    <a:pt x="14175" y="2082"/>
                    <a:pt x="14449" y="2333"/>
                    <a:pt x="14678" y="2653"/>
                  </a:cubicBezTo>
                  <a:cubicBezTo>
                    <a:pt x="14586" y="2744"/>
                    <a:pt x="14495" y="2835"/>
                    <a:pt x="14404" y="2904"/>
                  </a:cubicBezTo>
                  <a:cubicBezTo>
                    <a:pt x="14107" y="3132"/>
                    <a:pt x="14016" y="3452"/>
                    <a:pt x="14061" y="3794"/>
                  </a:cubicBezTo>
                  <a:cubicBezTo>
                    <a:pt x="14084" y="4159"/>
                    <a:pt x="14289" y="4319"/>
                    <a:pt x="14655" y="4319"/>
                  </a:cubicBezTo>
                  <a:cubicBezTo>
                    <a:pt x="14700" y="4319"/>
                    <a:pt x="14756" y="4309"/>
                    <a:pt x="14809" y="4309"/>
                  </a:cubicBezTo>
                  <a:cubicBezTo>
                    <a:pt x="14835" y="4309"/>
                    <a:pt x="14860" y="4311"/>
                    <a:pt x="14883" y="4319"/>
                  </a:cubicBezTo>
                  <a:cubicBezTo>
                    <a:pt x="14939" y="4333"/>
                    <a:pt x="14991" y="4339"/>
                    <a:pt x="15042" y="4339"/>
                  </a:cubicBezTo>
                  <a:cubicBezTo>
                    <a:pt x="15239" y="4339"/>
                    <a:pt x="15399" y="4241"/>
                    <a:pt x="15545" y="4114"/>
                  </a:cubicBezTo>
                  <a:cubicBezTo>
                    <a:pt x="15591" y="4068"/>
                    <a:pt x="15659" y="4022"/>
                    <a:pt x="15727" y="3977"/>
                  </a:cubicBezTo>
                  <a:cubicBezTo>
                    <a:pt x="15773" y="4068"/>
                    <a:pt x="15796" y="4114"/>
                    <a:pt x="15796" y="4182"/>
                  </a:cubicBezTo>
                  <a:cubicBezTo>
                    <a:pt x="15842" y="4570"/>
                    <a:pt x="15842" y="4981"/>
                    <a:pt x="16070" y="5323"/>
                  </a:cubicBezTo>
                  <a:cubicBezTo>
                    <a:pt x="16138" y="5437"/>
                    <a:pt x="16093" y="5643"/>
                    <a:pt x="16047" y="5826"/>
                  </a:cubicBezTo>
                  <a:cubicBezTo>
                    <a:pt x="15933" y="5620"/>
                    <a:pt x="15842" y="5415"/>
                    <a:pt x="15705" y="5209"/>
                  </a:cubicBezTo>
                  <a:cubicBezTo>
                    <a:pt x="15652" y="5121"/>
                    <a:pt x="15368" y="5020"/>
                    <a:pt x="15189" y="5020"/>
                  </a:cubicBezTo>
                  <a:cubicBezTo>
                    <a:pt x="15136" y="5020"/>
                    <a:pt x="15092" y="5029"/>
                    <a:pt x="15066" y="5049"/>
                  </a:cubicBezTo>
                  <a:cubicBezTo>
                    <a:pt x="14997" y="5095"/>
                    <a:pt x="14906" y="5209"/>
                    <a:pt x="14929" y="5278"/>
                  </a:cubicBezTo>
                  <a:cubicBezTo>
                    <a:pt x="15088" y="5711"/>
                    <a:pt x="15134" y="6214"/>
                    <a:pt x="15408" y="6624"/>
                  </a:cubicBezTo>
                  <a:cubicBezTo>
                    <a:pt x="15527" y="6763"/>
                    <a:pt x="15645" y="6884"/>
                    <a:pt x="15868" y="6884"/>
                  </a:cubicBezTo>
                  <a:cubicBezTo>
                    <a:pt x="15903" y="6884"/>
                    <a:pt x="15939" y="6882"/>
                    <a:pt x="15979" y="6875"/>
                  </a:cubicBezTo>
                  <a:lnTo>
                    <a:pt x="15979" y="6875"/>
                  </a:lnTo>
                  <a:cubicBezTo>
                    <a:pt x="15910" y="7378"/>
                    <a:pt x="15864" y="7857"/>
                    <a:pt x="15819" y="8382"/>
                  </a:cubicBezTo>
                  <a:cubicBezTo>
                    <a:pt x="15545" y="8222"/>
                    <a:pt x="15636" y="8017"/>
                    <a:pt x="15636" y="7834"/>
                  </a:cubicBezTo>
                  <a:cubicBezTo>
                    <a:pt x="15605" y="7519"/>
                    <a:pt x="15606" y="7421"/>
                    <a:pt x="15459" y="7421"/>
                  </a:cubicBezTo>
                  <a:cubicBezTo>
                    <a:pt x="15393" y="7421"/>
                    <a:pt x="15298" y="7441"/>
                    <a:pt x="15157" y="7469"/>
                  </a:cubicBezTo>
                  <a:cubicBezTo>
                    <a:pt x="15135" y="7474"/>
                    <a:pt x="15114" y="7476"/>
                    <a:pt x="15093" y="7476"/>
                  </a:cubicBezTo>
                  <a:cubicBezTo>
                    <a:pt x="14915" y="7476"/>
                    <a:pt x="14769" y="7310"/>
                    <a:pt x="14769" y="7127"/>
                  </a:cubicBezTo>
                  <a:cubicBezTo>
                    <a:pt x="14792" y="6807"/>
                    <a:pt x="14814" y="6510"/>
                    <a:pt x="14792" y="6191"/>
                  </a:cubicBezTo>
                  <a:cubicBezTo>
                    <a:pt x="14769" y="5689"/>
                    <a:pt x="14678" y="5164"/>
                    <a:pt x="14244" y="4798"/>
                  </a:cubicBezTo>
                  <a:cubicBezTo>
                    <a:pt x="14175" y="4730"/>
                    <a:pt x="14084" y="4639"/>
                    <a:pt x="13970" y="4593"/>
                  </a:cubicBezTo>
                  <a:cubicBezTo>
                    <a:pt x="13941" y="4581"/>
                    <a:pt x="13912" y="4575"/>
                    <a:pt x="13883" y="4575"/>
                  </a:cubicBezTo>
                  <a:cubicBezTo>
                    <a:pt x="13751" y="4575"/>
                    <a:pt x="13632" y="4694"/>
                    <a:pt x="13650" y="4844"/>
                  </a:cubicBezTo>
                  <a:cubicBezTo>
                    <a:pt x="13673" y="5049"/>
                    <a:pt x="13719" y="5255"/>
                    <a:pt x="13764" y="5529"/>
                  </a:cubicBezTo>
                  <a:cubicBezTo>
                    <a:pt x="13787" y="5369"/>
                    <a:pt x="13810" y="5278"/>
                    <a:pt x="13856" y="5186"/>
                  </a:cubicBezTo>
                  <a:cubicBezTo>
                    <a:pt x="13879" y="5095"/>
                    <a:pt x="13901" y="4981"/>
                    <a:pt x="13947" y="4844"/>
                  </a:cubicBezTo>
                  <a:cubicBezTo>
                    <a:pt x="14038" y="4935"/>
                    <a:pt x="14175" y="5004"/>
                    <a:pt x="14221" y="5118"/>
                  </a:cubicBezTo>
                  <a:cubicBezTo>
                    <a:pt x="14381" y="5392"/>
                    <a:pt x="14518" y="5643"/>
                    <a:pt x="14541" y="5962"/>
                  </a:cubicBezTo>
                  <a:cubicBezTo>
                    <a:pt x="14541" y="6191"/>
                    <a:pt x="14586" y="6396"/>
                    <a:pt x="14586" y="6602"/>
                  </a:cubicBezTo>
                  <a:cubicBezTo>
                    <a:pt x="14586" y="6739"/>
                    <a:pt x="14563" y="6853"/>
                    <a:pt x="14541" y="7035"/>
                  </a:cubicBezTo>
                  <a:cubicBezTo>
                    <a:pt x="14449" y="6944"/>
                    <a:pt x="14404" y="6898"/>
                    <a:pt x="14381" y="6853"/>
                  </a:cubicBezTo>
                  <a:cubicBezTo>
                    <a:pt x="14221" y="6373"/>
                    <a:pt x="13879" y="6008"/>
                    <a:pt x="13491" y="5689"/>
                  </a:cubicBezTo>
                  <a:cubicBezTo>
                    <a:pt x="13305" y="5534"/>
                    <a:pt x="13098" y="5431"/>
                    <a:pt x="12870" y="5431"/>
                  </a:cubicBezTo>
                  <a:cubicBezTo>
                    <a:pt x="12762" y="5431"/>
                    <a:pt x="12649" y="5455"/>
                    <a:pt x="12532" y="5506"/>
                  </a:cubicBezTo>
                  <a:cubicBezTo>
                    <a:pt x="12304" y="5597"/>
                    <a:pt x="12281" y="5643"/>
                    <a:pt x="12395" y="5848"/>
                  </a:cubicBezTo>
                  <a:cubicBezTo>
                    <a:pt x="12509" y="6054"/>
                    <a:pt x="12623" y="6282"/>
                    <a:pt x="12737" y="6487"/>
                  </a:cubicBezTo>
                  <a:cubicBezTo>
                    <a:pt x="12623" y="6556"/>
                    <a:pt x="12509" y="6602"/>
                    <a:pt x="12395" y="6670"/>
                  </a:cubicBezTo>
                  <a:cubicBezTo>
                    <a:pt x="12441" y="6830"/>
                    <a:pt x="12532" y="6990"/>
                    <a:pt x="12486" y="7104"/>
                  </a:cubicBezTo>
                  <a:cubicBezTo>
                    <a:pt x="12441" y="7195"/>
                    <a:pt x="12258" y="7264"/>
                    <a:pt x="12144" y="7355"/>
                  </a:cubicBezTo>
                  <a:cubicBezTo>
                    <a:pt x="12236" y="7368"/>
                    <a:pt x="12328" y="7374"/>
                    <a:pt x="12419" y="7374"/>
                  </a:cubicBezTo>
                  <a:cubicBezTo>
                    <a:pt x="12795" y="7374"/>
                    <a:pt x="13166" y="7281"/>
                    <a:pt x="13549" y="7281"/>
                  </a:cubicBezTo>
                  <a:cubicBezTo>
                    <a:pt x="13695" y="7281"/>
                    <a:pt x="13842" y="7294"/>
                    <a:pt x="13993" y="7332"/>
                  </a:cubicBezTo>
                  <a:cubicBezTo>
                    <a:pt x="13879" y="7652"/>
                    <a:pt x="13628" y="7720"/>
                    <a:pt x="13399" y="7788"/>
                  </a:cubicBezTo>
                  <a:cubicBezTo>
                    <a:pt x="13194" y="7857"/>
                    <a:pt x="12943" y="7857"/>
                    <a:pt x="12737" y="7880"/>
                  </a:cubicBezTo>
                  <a:cubicBezTo>
                    <a:pt x="12703" y="7891"/>
                    <a:pt x="12669" y="7897"/>
                    <a:pt x="12640" y="7897"/>
                  </a:cubicBezTo>
                  <a:cubicBezTo>
                    <a:pt x="12612" y="7897"/>
                    <a:pt x="12589" y="7891"/>
                    <a:pt x="12578" y="7880"/>
                  </a:cubicBezTo>
                  <a:cubicBezTo>
                    <a:pt x="12235" y="7629"/>
                    <a:pt x="11756" y="7652"/>
                    <a:pt x="11413" y="7423"/>
                  </a:cubicBezTo>
                  <a:cubicBezTo>
                    <a:pt x="11231" y="7309"/>
                    <a:pt x="11208" y="7241"/>
                    <a:pt x="11322" y="7081"/>
                  </a:cubicBezTo>
                  <a:cubicBezTo>
                    <a:pt x="11459" y="6898"/>
                    <a:pt x="11596" y="6693"/>
                    <a:pt x="11665" y="6487"/>
                  </a:cubicBezTo>
                  <a:cubicBezTo>
                    <a:pt x="11756" y="6168"/>
                    <a:pt x="11802" y="5803"/>
                    <a:pt x="11870" y="5460"/>
                  </a:cubicBezTo>
                  <a:cubicBezTo>
                    <a:pt x="11893" y="5301"/>
                    <a:pt x="11756" y="5232"/>
                    <a:pt x="11619" y="5164"/>
                  </a:cubicBezTo>
                  <a:cubicBezTo>
                    <a:pt x="11619" y="5278"/>
                    <a:pt x="11596" y="5369"/>
                    <a:pt x="11596" y="5483"/>
                  </a:cubicBezTo>
                  <a:cubicBezTo>
                    <a:pt x="11619" y="6054"/>
                    <a:pt x="11436" y="6556"/>
                    <a:pt x="11048" y="6990"/>
                  </a:cubicBezTo>
                  <a:cubicBezTo>
                    <a:pt x="10957" y="7104"/>
                    <a:pt x="10866" y="7241"/>
                    <a:pt x="10752" y="7400"/>
                  </a:cubicBezTo>
                  <a:cubicBezTo>
                    <a:pt x="11413" y="7606"/>
                    <a:pt x="12053" y="7766"/>
                    <a:pt x="12349" y="8450"/>
                  </a:cubicBezTo>
                  <a:cubicBezTo>
                    <a:pt x="12227" y="8559"/>
                    <a:pt x="12104" y="8611"/>
                    <a:pt x="11977" y="8611"/>
                  </a:cubicBezTo>
                  <a:cubicBezTo>
                    <a:pt x="11891" y="8611"/>
                    <a:pt x="11802" y="8588"/>
                    <a:pt x="11710" y="8542"/>
                  </a:cubicBezTo>
                  <a:cubicBezTo>
                    <a:pt x="11482" y="8428"/>
                    <a:pt x="11277" y="8291"/>
                    <a:pt x="11071" y="8131"/>
                  </a:cubicBezTo>
                  <a:cubicBezTo>
                    <a:pt x="10877" y="8014"/>
                    <a:pt x="10715" y="7815"/>
                    <a:pt x="10460" y="7815"/>
                  </a:cubicBezTo>
                  <a:cubicBezTo>
                    <a:pt x="10416" y="7815"/>
                    <a:pt x="10369" y="7821"/>
                    <a:pt x="10318" y="7834"/>
                  </a:cubicBezTo>
                  <a:cubicBezTo>
                    <a:pt x="10386" y="8085"/>
                    <a:pt x="10432" y="8336"/>
                    <a:pt x="10500" y="8587"/>
                  </a:cubicBezTo>
                  <a:cubicBezTo>
                    <a:pt x="10660" y="9090"/>
                    <a:pt x="10386" y="9706"/>
                    <a:pt x="9724" y="9957"/>
                  </a:cubicBezTo>
                  <a:cubicBezTo>
                    <a:pt x="9679" y="9729"/>
                    <a:pt x="9656" y="9523"/>
                    <a:pt x="9610" y="9295"/>
                  </a:cubicBezTo>
                  <a:cubicBezTo>
                    <a:pt x="9587" y="9090"/>
                    <a:pt x="9565" y="8884"/>
                    <a:pt x="9565" y="8656"/>
                  </a:cubicBezTo>
                  <a:cubicBezTo>
                    <a:pt x="9565" y="8450"/>
                    <a:pt x="9587" y="8245"/>
                    <a:pt x="9610" y="8040"/>
                  </a:cubicBezTo>
                  <a:cubicBezTo>
                    <a:pt x="9587" y="8017"/>
                    <a:pt x="9565" y="8017"/>
                    <a:pt x="9542" y="8017"/>
                  </a:cubicBezTo>
                  <a:cubicBezTo>
                    <a:pt x="9496" y="8085"/>
                    <a:pt x="9473" y="8177"/>
                    <a:pt x="9428" y="8245"/>
                  </a:cubicBezTo>
                  <a:cubicBezTo>
                    <a:pt x="9268" y="8542"/>
                    <a:pt x="9131" y="8861"/>
                    <a:pt x="8926" y="9135"/>
                  </a:cubicBezTo>
                  <a:cubicBezTo>
                    <a:pt x="8834" y="9249"/>
                    <a:pt x="8629" y="9226"/>
                    <a:pt x="8423" y="9272"/>
                  </a:cubicBezTo>
                  <a:cubicBezTo>
                    <a:pt x="8492" y="8838"/>
                    <a:pt x="8560" y="8405"/>
                    <a:pt x="8629" y="7948"/>
                  </a:cubicBezTo>
                  <a:cubicBezTo>
                    <a:pt x="8674" y="7925"/>
                    <a:pt x="8743" y="7903"/>
                    <a:pt x="8880" y="7857"/>
                  </a:cubicBezTo>
                  <a:cubicBezTo>
                    <a:pt x="8743" y="7743"/>
                    <a:pt x="8629" y="7629"/>
                    <a:pt x="8515" y="7537"/>
                  </a:cubicBezTo>
                  <a:cubicBezTo>
                    <a:pt x="8286" y="7378"/>
                    <a:pt x="8081" y="7218"/>
                    <a:pt x="7876" y="7058"/>
                  </a:cubicBezTo>
                  <a:cubicBezTo>
                    <a:pt x="7807" y="6990"/>
                    <a:pt x="7761" y="6875"/>
                    <a:pt x="7716" y="6784"/>
                  </a:cubicBezTo>
                  <a:cubicBezTo>
                    <a:pt x="7739" y="6761"/>
                    <a:pt x="7739" y="6739"/>
                    <a:pt x="7739" y="6716"/>
                  </a:cubicBezTo>
                  <a:cubicBezTo>
                    <a:pt x="7967" y="6739"/>
                    <a:pt x="8195" y="6739"/>
                    <a:pt x="8423" y="6784"/>
                  </a:cubicBezTo>
                  <a:cubicBezTo>
                    <a:pt x="8652" y="6830"/>
                    <a:pt x="8880" y="6921"/>
                    <a:pt x="9131" y="6944"/>
                  </a:cubicBezTo>
                  <a:cubicBezTo>
                    <a:pt x="8903" y="6784"/>
                    <a:pt x="8834" y="6556"/>
                    <a:pt x="8789" y="6305"/>
                  </a:cubicBezTo>
                  <a:cubicBezTo>
                    <a:pt x="8766" y="6122"/>
                    <a:pt x="8743" y="5917"/>
                    <a:pt x="8560" y="5803"/>
                  </a:cubicBezTo>
                  <a:cubicBezTo>
                    <a:pt x="8516" y="5781"/>
                    <a:pt x="8536" y="5632"/>
                    <a:pt x="8517" y="5519"/>
                  </a:cubicBezTo>
                  <a:lnTo>
                    <a:pt x="8517" y="5519"/>
                  </a:lnTo>
                  <a:cubicBezTo>
                    <a:pt x="8524" y="5522"/>
                    <a:pt x="8531" y="5525"/>
                    <a:pt x="8537" y="5529"/>
                  </a:cubicBezTo>
                  <a:lnTo>
                    <a:pt x="8515" y="5506"/>
                  </a:lnTo>
                  <a:lnTo>
                    <a:pt x="8515" y="5506"/>
                  </a:lnTo>
                  <a:cubicBezTo>
                    <a:pt x="8516" y="5510"/>
                    <a:pt x="8516" y="5515"/>
                    <a:pt x="8517" y="5519"/>
                  </a:cubicBezTo>
                  <a:lnTo>
                    <a:pt x="8517" y="5519"/>
                  </a:lnTo>
                  <a:cubicBezTo>
                    <a:pt x="8433" y="5480"/>
                    <a:pt x="8350" y="5459"/>
                    <a:pt x="8286" y="5437"/>
                  </a:cubicBezTo>
                  <a:cubicBezTo>
                    <a:pt x="8156" y="5394"/>
                    <a:pt x="8026" y="5330"/>
                    <a:pt x="7896" y="5285"/>
                  </a:cubicBezTo>
                  <a:lnTo>
                    <a:pt x="7896" y="5285"/>
                  </a:lnTo>
                  <a:cubicBezTo>
                    <a:pt x="7874" y="5109"/>
                    <a:pt x="7853" y="4954"/>
                    <a:pt x="7876" y="4798"/>
                  </a:cubicBezTo>
                  <a:cubicBezTo>
                    <a:pt x="7876" y="4479"/>
                    <a:pt x="7830" y="4388"/>
                    <a:pt x="7533" y="4342"/>
                  </a:cubicBezTo>
                  <a:cubicBezTo>
                    <a:pt x="7351" y="4296"/>
                    <a:pt x="7168" y="4296"/>
                    <a:pt x="6985" y="4273"/>
                  </a:cubicBezTo>
                  <a:cubicBezTo>
                    <a:pt x="6848" y="4251"/>
                    <a:pt x="6689" y="4273"/>
                    <a:pt x="6620" y="4114"/>
                  </a:cubicBezTo>
                  <a:cubicBezTo>
                    <a:pt x="6506" y="4159"/>
                    <a:pt x="6369" y="4205"/>
                    <a:pt x="6255" y="4273"/>
                  </a:cubicBezTo>
                  <a:cubicBezTo>
                    <a:pt x="6138" y="4379"/>
                    <a:pt x="6021" y="4436"/>
                    <a:pt x="5894" y="4436"/>
                  </a:cubicBezTo>
                  <a:cubicBezTo>
                    <a:pt x="5774" y="4436"/>
                    <a:pt x="5646" y="4385"/>
                    <a:pt x="5502" y="4273"/>
                  </a:cubicBezTo>
                  <a:cubicBezTo>
                    <a:pt x="5730" y="3315"/>
                    <a:pt x="6209" y="2470"/>
                    <a:pt x="6894" y="1671"/>
                  </a:cubicBezTo>
                  <a:cubicBezTo>
                    <a:pt x="6963" y="1785"/>
                    <a:pt x="7031" y="1854"/>
                    <a:pt x="7054" y="1945"/>
                  </a:cubicBezTo>
                  <a:cubicBezTo>
                    <a:pt x="7214" y="2630"/>
                    <a:pt x="7145" y="3292"/>
                    <a:pt x="6666" y="3863"/>
                  </a:cubicBezTo>
                  <a:cubicBezTo>
                    <a:pt x="6597" y="3954"/>
                    <a:pt x="6552" y="4022"/>
                    <a:pt x="6620" y="4114"/>
                  </a:cubicBezTo>
                  <a:cubicBezTo>
                    <a:pt x="6963" y="4091"/>
                    <a:pt x="7054" y="3794"/>
                    <a:pt x="7145" y="3543"/>
                  </a:cubicBezTo>
                  <a:cubicBezTo>
                    <a:pt x="7259" y="3246"/>
                    <a:pt x="7351" y="2904"/>
                    <a:pt x="7351" y="2584"/>
                  </a:cubicBezTo>
                  <a:cubicBezTo>
                    <a:pt x="7351" y="2310"/>
                    <a:pt x="7236" y="2014"/>
                    <a:pt x="7145" y="1763"/>
                  </a:cubicBezTo>
                  <a:cubicBezTo>
                    <a:pt x="7100" y="1648"/>
                    <a:pt x="6917" y="1580"/>
                    <a:pt x="6803" y="1580"/>
                  </a:cubicBezTo>
                  <a:cubicBezTo>
                    <a:pt x="6643" y="1580"/>
                    <a:pt x="6483" y="1626"/>
                    <a:pt x="6415" y="1831"/>
                  </a:cubicBezTo>
                  <a:cubicBezTo>
                    <a:pt x="6369" y="1968"/>
                    <a:pt x="6255" y="2059"/>
                    <a:pt x="6141" y="2173"/>
                  </a:cubicBezTo>
                  <a:cubicBezTo>
                    <a:pt x="6072" y="2242"/>
                    <a:pt x="6004" y="2310"/>
                    <a:pt x="5890" y="2425"/>
                  </a:cubicBezTo>
                  <a:cubicBezTo>
                    <a:pt x="5867" y="2288"/>
                    <a:pt x="5844" y="2173"/>
                    <a:pt x="5821" y="2059"/>
                  </a:cubicBezTo>
                  <a:cubicBezTo>
                    <a:pt x="5798" y="1831"/>
                    <a:pt x="5776" y="1603"/>
                    <a:pt x="5730" y="1375"/>
                  </a:cubicBezTo>
                  <a:cubicBezTo>
                    <a:pt x="5676" y="1177"/>
                    <a:pt x="5552" y="1079"/>
                    <a:pt x="5390" y="1079"/>
                  </a:cubicBezTo>
                  <a:cubicBezTo>
                    <a:pt x="5346" y="1079"/>
                    <a:pt x="5300" y="1086"/>
                    <a:pt x="5251" y="1101"/>
                  </a:cubicBezTo>
                  <a:cubicBezTo>
                    <a:pt x="4840" y="1260"/>
                    <a:pt x="4497" y="1466"/>
                    <a:pt x="4360" y="1922"/>
                  </a:cubicBezTo>
                  <a:cubicBezTo>
                    <a:pt x="4315" y="2059"/>
                    <a:pt x="4201" y="2151"/>
                    <a:pt x="4132" y="2265"/>
                  </a:cubicBezTo>
                  <a:cubicBezTo>
                    <a:pt x="4064" y="2379"/>
                    <a:pt x="3995" y="2470"/>
                    <a:pt x="3927" y="2607"/>
                  </a:cubicBezTo>
                  <a:cubicBezTo>
                    <a:pt x="3881" y="2607"/>
                    <a:pt x="3767" y="2630"/>
                    <a:pt x="3676" y="2630"/>
                  </a:cubicBezTo>
                  <a:cubicBezTo>
                    <a:pt x="4041" y="3132"/>
                    <a:pt x="4406" y="3611"/>
                    <a:pt x="4771" y="4091"/>
                  </a:cubicBezTo>
                  <a:cubicBezTo>
                    <a:pt x="4683" y="4238"/>
                    <a:pt x="4585" y="4290"/>
                    <a:pt x="4490" y="4290"/>
                  </a:cubicBezTo>
                  <a:cubicBezTo>
                    <a:pt x="4437" y="4290"/>
                    <a:pt x="4386" y="4275"/>
                    <a:pt x="4338" y="4251"/>
                  </a:cubicBezTo>
                  <a:cubicBezTo>
                    <a:pt x="3767" y="3954"/>
                    <a:pt x="3151" y="3748"/>
                    <a:pt x="2717" y="3246"/>
                  </a:cubicBezTo>
                  <a:cubicBezTo>
                    <a:pt x="2489" y="2972"/>
                    <a:pt x="2489" y="2630"/>
                    <a:pt x="2443" y="2310"/>
                  </a:cubicBezTo>
                  <a:cubicBezTo>
                    <a:pt x="2420" y="2219"/>
                    <a:pt x="2580" y="2105"/>
                    <a:pt x="2649" y="1991"/>
                  </a:cubicBezTo>
                  <a:cubicBezTo>
                    <a:pt x="2877" y="2151"/>
                    <a:pt x="3082" y="2265"/>
                    <a:pt x="3311" y="2425"/>
                  </a:cubicBezTo>
                  <a:cubicBezTo>
                    <a:pt x="3180" y="2034"/>
                    <a:pt x="2947" y="1829"/>
                    <a:pt x="2690" y="1829"/>
                  </a:cubicBezTo>
                  <a:cubicBezTo>
                    <a:pt x="2676" y="1829"/>
                    <a:pt x="2662" y="1830"/>
                    <a:pt x="2649" y="1831"/>
                  </a:cubicBezTo>
                  <a:cubicBezTo>
                    <a:pt x="2352" y="1877"/>
                    <a:pt x="2146" y="2196"/>
                    <a:pt x="2192" y="2516"/>
                  </a:cubicBezTo>
                  <a:cubicBezTo>
                    <a:pt x="2261" y="2950"/>
                    <a:pt x="2397" y="3338"/>
                    <a:pt x="2786" y="3611"/>
                  </a:cubicBezTo>
                  <a:cubicBezTo>
                    <a:pt x="2945" y="3703"/>
                    <a:pt x="3128" y="3794"/>
                    <a:pt x="3311" y="3908"/>
                  </a:cubicBezTo>
                  <a:cubicBezTo>
                    <a:pt x="3539" y="4045"/>
                    <a:pt x="3767" y="4182"/>
                    <a:pt x="3995" y="4319"/>
                  </a:cubicBezTo>
                  <a:cubicBezTo>
                    <a:pt x="4018" y="4342"/>
                    <a:pt x="4041" y="4410"/>
                    <a:pt x="4132" y="4502"/>
                  </a:cubicBezTo>
                  <a:cubicBezTo>
                    <a:pt x="3950" y="4456"/>
                    <a:pt x="3858" y="4433"/>
                    <a:pt x="3767" y="4410"/>
                  </a:cubicBezTo>
                  <a:cubicBezTo>
                    <a:pt x="3265" y="4319"/>
                    <a:pt x="2740" y="4228"/>
                    <a:pt x="2238" y="4136"/>
                  </a:cubicBezTo>
                  <a:lnTo>
                    <a:pt x="2238" y="4136"/>
                  </a:lnTo>
                  <a:cubicBezTo>
                    <a:pt x="2489" y="4205"/>
                    <a:pt x="2740" y="4273"/>
                    <a:pt x="2991" y="4319"/>
                  </a:cubicBezTo>
                  <a:cubicBezTo>
                    <a:pt x="3470" y="4433"/>
                    <a:pt x="3927" y="4524"/>
                    <a:pt x="4383" y="4639"/>
                  </a:cubicBezTo>
                  <a:cubicBezTo>
                    <a:pt x="4475" y="4661"/>
                    <a:pt x="4543" y="4753"/>
                    <a:pt x="4612" y="4798"/>
                  </a:cubicBezTo>
                  <a:cubicBezTo>
                    <a:pt x="4634" y="4821"/>
                    <a:pt x="4680" y="4844"/>
                    <a:pt x="4726" y="4890"/>
                  </a:cubicBezTo>
                  <a:cubicBezTo>
                    <a:pt x="4657" y="4981"/>
                    <a:pt x="4612" y="5095"/>
                    <a:pt x="4520" y="5164"/>
                  </a:cubicBezTo>
                  <a:cubicBezTo>
                    <a:pt x="4269" y="5346"/>
                    <a:pt x="4018" y="5552"/>
                    <a:pt x="3721" y="5689"/>
                  </a:cubicBezTo>
                  <a:cubicBezTo>
                    <a:pt x="3517" y="5791"/>
                    <a:pt x="3299" y="5836"/>
                    <a:pt x="3079" y="5836"/>
                  </a:cubicBezTo>
                  <a:cubicBezTo>
                    <a:pt x="2904" y="5836"/>
                    <a:pt x="2729" y="5807"/>
                    <a:pt x="2557" y="5757"/>
                  </a:cubicBezTo>
                  <a:cubicBezTo>
                    <a:pt x="2215" y="5689"/>
                    <a:pt x="2055" y="5392"/>
                    <a:pt x="1964" y="5072"/>
                  </a:cubicBezTo>
                  <a:cubicBezTo>
                    <a:pt x="1918" y="5004"/>
                    <a:pt x="1918" y="4913"/>
                    <a:pt x="1895" y="4844"/>
                  </a:cubicBezTo>
                  <a:lnTo>
                    <a:pt x="1827" y="4821"/>
                  </a:lnTo>
                  <a:cubicBezTo>
                    <a:pt x="1827" y="4913"/>
                    <a:pt x="1781" y="5004"/>
                    <a:pt x="1804" y="5095"/>
                  </a:cubicBezTo>
                  <a:cubicBezTo>
                    <a:pt x="1873" y="5415"/>
                    <a:pt x="1964" y="5734"/>
                    <a:pt x="2306" y="5848"/>
                  </a:cubicBezTo>
                  <a:cubicBezTo>
                    <a:pt x="2649" y="5940"/>
                    <a:pt x="2991" y="6008"/>
                    <a:pt x="3333" y="6077"/>
                  </a:cubicBezTo>
                  <a:cubicBezTo>
                    <a:pt x="3349" y="6084"/>
                    <a:pt x="3361" y="6087"/>
                    <a:pt x="3372" y="6087"/>
                  </a:cubicBezTo>
                  <a:cubicBezTo>
                    <a:pt x="3394" y="6087"/>
                    <a:pt x="3409" y="6077"/>
                    <a:pt x="3425" y="6077"/>
                  </a:cubicBezTo>
                  <a:cubicBezTo>
                    <a:pt x="3721" y="5871"/>
                    <a:pt x="4018" y="5689"/>
                    <a:pt x="4292" y="5506"/>
                  </a:cubicBezTo>
                  <a:cubicBezTo>
                    <a:pt x="4315" y="5483"/>
                    <a:pt x="4360" y="5483"/>
                    <a:pt x="4383" y="5460"/>
                  </a:cubicBezTo>
                  <a:cubicBezTo>
                    <a:pt x="4406" y="5437"/>
                    <a:pt x="4429" y="5415"/>
                    <a:pt x="4452" y="5369"/>
                  </a:cubicBezTo>
                  <a:cubicBezTo>
                    <a:pt x="4475" y="5392"/>
                    <a:pt x="4497" y="5415"/>
                    <a:pt x="4497" y="5415"/>
                  </a:cubicBezTo>
                  <a:cubicBezTo>
                    <a:pt x="4475" y="5437"/>
                    <a:pt x="4452" y="5483"/>
                    <a:pt x="4429" y="5506"/>
                  </a:cubicBezTo>
                  <a:cubicBezTo>
                    <a:pt x="4246" y="5780"/>
                    <a:pt x="4087" y="6054"/>
                    <a:pt x="3927" y="6350"/>
                  </a:cubicBezTo>
                  <a:cubicBezTo>
                    <a:pt x="3904" y="6373"/>
                    <a:pt x="3881" y="6396"/>
                    <a:pt x="3835" y="6396"/>
                  </a:cubicBezTo>
                  <a:cubicBezTo>
                    <a:pt x="3470" y="6556"/>
                    <a:pt x="3425" y="6761"/>
                    <a:pt x="3699" y="7058"/>
                  </a:cubicBezTo>
                  <a:cubicBezTo>
                    <a:pt x="3721" y="7081"/>
                    <a:pt x="3767" y="7127"/>
                    <a:pt x="3790" y="7149"/>
                  </a:cubicBezTo>
                  <a:cubicBezTo>
                    <a:pt x="3961" y="7335"/>
                    <a:pt x="4160" y="7423"/>
                    <a:pt x="4380" y="7423"/>
                  </a:cubicBezTo>
                  <a:cubicBezTo>
                    <a:pt x="4511" y="7423"/>
                    <a:pt x="4649" y="7392"/>
                    <a:pt x="4794" y="7332"/>
                  </a:cubicBezTo>
                  <a:cubicBezTo>
                    <a:pt x="5433" y="7058"/>
                    <a:pt x="5730" y="6556"/>
                    <a:pt x="5730" y="5871"/>
                  </a:cubicBezTo>
                  <a:cubicBezTo>
                    <a:pt x="5730" y="5848"/>
                    <a:pt x="5753" y="5826"/>
                    <a:pt x="5776" y="5757"/>
                  </a:cubicBezTo>
                  <a:cubicBezTo>
                    <a:pt x="5935" y="5826"/>
                    <a:pt x="6095" y="5917"/>
                    <a:pt x="6255" y="5985"/>
                  </a:cubicBezTo>
                  <a:cubicBezTo>
                    <a:pt x="6575" y="6122"/>
                    <a:pt x="6871" y="6236"/>
                    <a:pt x="7191" y="6373"/>
                  </a:cubicBezTo>
                  <a:cubicBezTo>
                    <a:pt x="7351" y="6442"/>
                    <a:pt x="7442" y="6579"/>
                    <a:pt x="7419" y="6761"/>
                  </a:cubicBezTo>
                  <a:cubicBezTo>
                    <a:pt x="7419" y="6967"/>
                    <a:pt x="7510" y="7104"/>
                    <a:pt x="7647" y="7218"/>
                  </a:cubicBezTo>
                  <a:cubicBezTo>
                    <a:pt x="7921" y="7446"/>
                    <a:pt x="8195" y="7652"/>
                    <a:pt x="8469" y="7903"/>
                  </a:cubicBezTo>
                  <a:cubicBezTo>
                    <a:pt x="8218" y="7925"/>
                    <a:pt x="8058" y="7925"/>
                    <a:pt x="7876" y="7948"/>
                  </a:cubicBezTo>
                  <a:cubicBezTo>
                    <a:pt x="7870" y="7949"/>
                    <a:pt x="7863" y="7949"/>
                    <a:pt x="7856" y="7949"/>
                  </a:cubicBezTo>
                  <a:cubicBezTo>
                    <a:pt x="7647" y="7949"/>
                    <a:pt x="6960" y="7624"/>
                    <a:pt x="6894" y="7469"/>
                  </a:cubicBezTo>
                  <a:cubicBezTo>
                    <a:pt x="6871" y="7400"/>
                    <a:pt x="6917" y="7332"/>
                    <a:pt x="6917" y="7241"/>
                  </a:cubicBezTo>
                  <a:cubicBezTo>
                    <a:pt x="6917" y="6807"/>
                    <a:pt x="6734" y="6556"/>
                    <a:pt x="6323" y="6442"/>
                  </a:cubicBezTo>
                  <a:cubicBezTo>
                    <a:pt x="6264" y="6422"/>
                    <a:pt x="6207" y="6412"/>
                    <a:pt x="6153" y="6412"/>
                  </a:cubicBezTo>
                  <a:cubicBezTo>
                    <a:pt x="5902" y="6412"/>
                    <a:pt x="5738" y="6624"/>
                    <a:pt x="5776" y="6944"/>
                  </a:cubicBezTo>
                  <a:cubicBezTo>
                    <a:pt x="5821" y="7195"/>
                    <a:pt x="6004" y="7355"/>
                    <a:pt x="6164" y="7537"/>
                  </a:cubicBezTo>
                  <a:cubicBezTo>
                    <a:pt x="6643" y="7606"/>
                    <a:pt x="6757" y="7674"/>
                    <a:pt x="6826" y="7903"/>
                  </a:cubicBezTo>
                  <a:cubicBezTo>
                    <a:pt x="6725" y="7907"/>
                    <a:pt x="6645" y="7911"/>
                    <a:pt x="6579" y="7911"/>
                  </a:cubicBezTo>
                  <a:cubicBezTo>
                    <a:pt x="6316" y="7911"/>
                    <a:pt x="6287" y="7852"/>
                    <a:pt x="6141" y="7560"/>
                  </a:cubicBezTo>
                  <a:cubicBezTo>
                    <a:pt x="6050" y="7515"/>
                    <a:pt x="5958" y="7492"/>
                    <a:pt x="5890" y="7446"/>
                  </a:cubicBezTo>
                  <a:cubicBezTo>
                    <a:pt x="5823" y="7389"/>
                    <a:pt x="5764" y="7363"/>
                    <a:pt x="5708" y="7363"/>
                  </a:cubicBezTo>
                  <a:cubicBezTo>
                    <a:pt x="5630" y="7363"/>
                    <a:pt x="5558" y="7412"/>
                    <a:pt x="5479" y="7492"/>
                  </a:cubicBezTo>
                  <a:cubicBezTo>
                    <a:pt x="5753" y="7652"/>
                    <a:pt x="5844" y="7880"/>
                    <a:pt x="5776" y="8177"/>
                  </a:cubicBezTo>
                  <a:cubicBezTo>
                    <a:pt x="5525" y="8336"/>
                    <a:pt x="5205" y="8177"/>
                    <a:pt x="4977" y="8382"/>
                  </a:cubicBezTo>
                  <a:cubicBezTo>
                    <a:pt x="5160" y="8402"/>
                    <a:pt x="5348" y="8432"/>
                    <a:pt x="5532" y="8432"/>
                  </a:cubicBezTo>
                  <a:cubicBezTo>
                    <a:pt x="5761" y="8432"/>
                    <a:pt x="5984" y="8386"/>
                    <a:pt x="6186" y="8222"/>
                  </a:cubicBezTo>
                  <a:cubicBezTo>
                    <a:pt x="6186" y="8222"/>
                    <a:pt x="6209" y="8199"/>
                    <a:pt x="6232" y="8199"/>
                  </a:cubicBezTo>
                  <a:cubicBezTo>
                    <a:pt x="6666" y="8222"/>
                    <a:pt x="7122" y="8177"/>
                    <a:pt x="7533" y="8336"/>
                  </a:cubicBezTo>
                  <a:cubicBezTo>
                    <a:pt x="7465" y="8359"/>
                    <a:pt x="7396" y="8405"/>
                    <a:pt x="7328" y="8450"/>
                  </a:cubicBezTo>
                  <a:cubicBezTo>
                    <a:pt x="7236" y="8496"/>
                    <a:pt x="7122" y="8565"/>
                    <a:pt x="7031" y="8633"/>
                  </a:cubicBezTo>
                  <a:lnTo>
                    <a:pt x="7031" y="8610"/>
                  </a:lnTo>
                  <a:cubicBezTo>
                    <a:pt x="6963" y="8633"/>
                    <a:pt x="6894" y="8656"/>
                    <a:pt x="6848" y="8701"/>
                  </a:cubicBezTo>
                  <a:lnTo>
                    <a:pt x="6848" y="8679"/>
                  </a:lnTo>
                  <a:cubicBezTo>
                    <a:pt x="6803" y="8724"/>
                    <a:pt x="6780" y="8793"/>
                    <a:pt x="6734" y="8793"/>
                  </a:cubicBezTo>
                  <a:cubicBezTo>
                    <a:pt x="6483" y="8816"/>
                    <a:pt x="6209" y="8816"/>
                    <a:pt x="5958" y="8838"/>
                  </a:cubicBezTo>
                  <a:cubicBezTo>
                    <a:pt x="5525" y="8861"/>
                    <a:pt x="5137" y="8930"/>
                    <a:pt x="4817" y="9249"/>
                  </a:cubicBezTo>
                  <a:cubicBezTo>
                    <a:pt x="4798" y="9287"/>
                    <a:pt x="4779" y="9340"/>
                    <a:pt x="4773" y="9396"/>
                  </a:cubicBezTo>
                  <a:lnTo>
                    <a:pt x="4773" y="9396"/>
                  </a:lnTo>
                  <a:cubicBezTo>
                    <a:pt x="5131" y="9208"/>
                    <a:pt x="5490" y="9042"/>
                    <a:pt x="5923" y="9042"/>
                  </a:cubicBezTo>
                  <a:cubicBezTo>
                    <a:pt x="5950" y="9042"/>
                    <a:pt x="5977" y="9043"/>
                    <a:pt x="6004" y="9044"/>
                  </a:cubicBezTo>
                  <a:cubicBezTo>
                    <a:pt x="6164" y="9044"/>
                    <a:pt x="6301" y="9044"/>
                    <a:pt x="6392" y="9204"/>
                  </a:cubicBezTo>
                  <a:cubicBezTo>
                    <a:pt x="6438" y="9295"/>
                    <a:pt x="6575" y="9386"/>
                    <a:pt x="6666" y="9386"/>
                  </a:cubicBezTo>
                  <a:cubicBezTo>
                    <a:pt x="6940" y="9386"/>
                    <a:pt x="7100" y="9569"/>
                    <a:pt x="7214" y="9751"/>
                  </a:cubicBezTo>
                  <a:cubicBezTo>
                    <a:pt x="7419" y="10048"/>
                    <a:pt x="7624" y="10345"/>
                    <a:pt x="7739" y="10687"/>
                  </a:cubicBezTo>
                  <a:cubicBezTo>
                    <a:pt x="7830" y="10893"/>
                    <a:pt x="7898" y="11189"/>
                    <a:pt x="7624" y="11441"/>
                  </a:cubicBezTo>
                  <a:cubicBezTo>
                    <a:pt x="7282" y="10984"/>
                    <a:pt x="7328" y="10368"/>
                    <a:pt x="6917" y="9934"/>
                  </a:cubicBezTo>
                  <a:cubicBezTo>
                    <a:pt x="6917" y="10162"/>
                    <a:pt x="6894" y="10368"/>
                    <a:pt x="6894" y="10550"/>
                  </a:cubicBezTo>
                  <a:cubicBezTo>
                    <a:pt x="6894" y="10687"/>
                    <a:pt x="6917" y="10801"/>
                    <a:pt x="6917" y="10938"/>
                  </a:cubicBezTo>
                  <a:cubicBezTo>
                    <a:pt x="6940" y="11463"/>
                    <a:pt x="6940" y="11463"/>
                    <a:pt x="6392" y="11692"/>
                  </a:cubicBezTo>
                  <a:cubicBezTo>
                    <a:pt x="6369" y="11532"/>
                    <a:pt x="6301" y="11395"/>
                    <a:pt x="6301" y="11235"/>
                  </a:cubicBezTo>
                  <a:cubicBezTo>
                    <a:pt x="6278" y="10893"/>
                    <a:pt x="6323" y="10528"/>
                    <a:pt x="6323" y="10185"/>
                  </a:cubicBezTo>
                  <a:cubicBezTo>
                    <a:pt x="6323" y="10048"/>
                    <a:pt x="6323" y="9934"/>
                    <a:pt x="6278" y="9820"/>
                  </a:cubicBezTo>
                  <a:cubicBezTo>
                    <a:pt x="5913" y="10185"/>
                    <a:pt x="5593" y="10596"/>
                    <a:pt x="5091" y="10824"/>
                  </a:cubicBezTo>
                  <a:cubicBezTo>
                    <a:pt x="5091" y="10254"/>
                    <a:pt x="4977" y="10345"/>
                    <a:pt x="6072" y="9318"/>
                  </a:cubicBezTo>
                  <a:lnTo>
                    <a:pt x="6072" y="9318"/>
                  </a:lnTo>
                  <a:cubicBezTo>
                    <a:pt x="5707" y="9363"/>
                    <a:pt x="5479" y="9546"/>
                    <a:pt x="5228" y="9683"/>
                  </a:cubicBezTo>
                  <a:cubicBezTo>
                    <a:pt x="5000" y="9820"/>
                    <a:pt x="4748" y="9957"/>
                    <a:pt x="4475" y="10117"/>
                  </a:cubicBezTo>
                  <a:cubicBezTo>
                    <a:pt x="4520" y="10208"/>
                    <a:pt x="4589" y="10322"/>
                    <a:pt x="4657" y="10436"/>
                  </a:cubicBezTo>
                  <a:cubicBezTo>
                    <a:pt x="4771" y="10345"/>
                    <a:pt x="4885" y="10254"/>
                    <a:pt x="5045" y="10139"/>
                  </a:cubicBezTo>
                  <a:lnTo>
                    <a:pt x="5045" y="10139"/>
                  </a:lnTo>
                  <a:cubicBezTo>
                    <a:pt x="5000" y="10368"/>
                    <a:pt x="4954" y="10550"/>
                    <a:pt x="4931" y="10756"/>
                  </a:cubicBezTo>
                  <a:cubicBezTo>
                    <a:pt x="4931" y="10912"/>
                    <a:pt x="4974" y="10982"/>
                    <a:pt x="5059" y="10982"/>
                  </a:cubicBezTo>
                  <a:cubicBezTo>
                    <a:pt x="5099" y="10982"/>
                    <a:pt x="5147" y="10967"/>
                    <a:pt x="5205" y="10938"/>
                  </a:cubicBezTo>
                  <a:cubicBezTo>
                    <a:pt x="5410" y="10824"/>
                    <a:pt x="5593" y="10687"/>
                    <a:pt x="5776" y="10550"/>
                  </a:cubicBezTo>
                  <a:cubicBezTo>
                    <a:pt x="5867" y="10482"/>
                    <a:pt x="5958" y="10413"/>
                    <a:pt x="6072" y="10299"/>
                  </a:cubicBezTo>
                  <a:cubicBezTo>
                    <a:pt x="6072" y="10436"/>
                    <a:pt x="6095" y="10505"/>
                    <a:pt x="6095" y="10596"/>
                  </a:cubicBezTo>
                  <a:cubicBezTo>
                    <a:pt x="5981" y="11007"/>
                    <a:pt x="6141" y="11372"/>
                    <a:pt x="6301" y="11760"/>
                  </a:cubicBezTo>
                  <a:cubicBezTo>
                    <a:pt x="6415" y="12034"/>
                    <a:pt x="6506" y="12308"/>
                    <a:pt x="6620" y="12627"/>
                  </a:cubicBezTo>
                  <a:cubicBezTo>
                    <a:pt x="6458" y="12615"/>
                    <a:pt x="6303" y="12555"/>
                    <a:pt x="6155" y="12555"/>
                  </a:cubicBezTo>
                  <a:cubicBezTo>
                    <a:pt x="6031" y="12555"/>
                    <a:pt x="5912" y="12596"/>
                    <a:pt x="5798" y="12742"/>
                  </a:cubicBezTo>
                  <a:cubicBezTo>
                    <a:pt x="5847" y="12736"/>
                    <a:pt x="5894" y="12734"/>
                    <a:pt x="5940" y="12734"/>
                  </a:cubicBezTo>
                  <a:cubicBezTo>
                    <a:pt x="6476" y="12734"/>
                    <a:pt x="6835" y="13086"/>
                    <a:pt x="7214" y="13381"/>
                  </a:cubicBezTo>
                  <a:cubicBezTo>
                    <a:pt x="7191" y="13404"/>
                    <a:pt x="7191" y="13426"/>
                    <a:pt x="7191" y="13449"/>
                  </a:cubicBezTo>
                  <a:cubicBezTo>
                    <a:pt x="7115" y="13449"/>
                    <a:pt x="7039" y="13459"/>
                    <a:pt x="6969" y="13459"/>
                  </a:cubicBezTo>
                  <a:cubicBezTo>
                    <a:pt x="6935" y="13459"/>
                    <a:pt x="6902" y="13457"/>
                    <a:pt x="6871" y="13449"/>
                  </a:cubicBezTo>
                  <a:cubicBezTo>
                    <a:pt x="6666" y="13381"/>
                    <a:pt x="6460" y="13267"/>
                    <a:pt x="6278" y="13198"/>
                  </a:cubicBezTo>
                  <a:cubicBezTo>
                    <a:pt x="6141" y="13175"/>
                    <a:pt x="6027" y="13130"/>
                    <a:pt x="5890" y="13130"/>
                  </a:cubicBezTo>
                  <a:cubicBezTo>
                    <a:pt x="5639" y="13152"/>
                    <a:pt x="5525" y="13335"/>
                    <a:pt x="5547" y="13586"/>
                  </a:cubicBezTo>
                  <a:cubicBezTo>
                    <a:pt x="5570" y="13655"/>
                    <a:pt x="5570" y="13723"/>
                    <a:pt x="5593" y="13792"/>
                  </a:cubicBezTo>
                  <a:cubicBezTo>
                    <a:pt x="5502" y="13837"/>
                    <a:pt x="5410" y="13837"/>
                    <a:pt x="5342" y="13883"/>
                  </a:cubicBezTo>
                  <a:cubicBezTo>
                    <a:pt x="5289" y="13915"/>
                    <a:pt x="5241" y="13932"/>
                    <a:pt x="5193" y="13932"/>
                  </a:cubicBezTo>
                  <a:cubicBezTo>
                    <a:pt x="5138" y="13932"/>
                    <a:pt x="5084" y="13909"/>
                    <a:pt x="5022" y="13860"/>
                  </a:cubicBezTo>
                  <a:cubicBezTo>
                    <a:pt x="4931" y="13814"/>
                    <a:pt x="4817" y="13769"/>
                    <a:pt x="4703" y="13746"/>
                  </a:cubicBezTo>
                  <a:cubicBezTo>
                    <a:pt x="4656" y="13736"/>
                    <a:pt x="4604" y="13731"/>
                    <a:pt x="4557" y="13731"/>
                  </a:cubicBezTo>
                  <a:cubicBezTo>
                    <a:pt x="4491" y="13731"/>
                    <a:pt x="4433" y="13742"/>
                    <a:pt x="4406" y="13769"/>
                  </a:cubicBezTo>
                  <a:cubicBezTo>
                    <a:pt x="4360" y="13814"/>
                    <a:pt x="4360" y="13951"/>
                    <a:pt x="4383" y="14043"/>
                  </a:cubicBezTo>
                  <a:cubicBezTo>
                    <a:pt x="4452" y="14294"/>
                    <a:pt x="4520" y="14522"/>
                    <a:pt x="4612" y="14796"/>
                  </a:cubicBezTo>
                  <a:cubicBezTo>
                    <a:pt x="4657" y="14750"/>
                    <a:pt x="4748" y="14705"/>
                    <a:pt x="4817" y="14659"/>
                  </a:cubicBezTo>
                  <a:cubicBezTo>
                    <a:pt x="4726" y="14408"/>
                    <a:pt x="4634" y="14180"/>
                    <a:pt x="4543" y="13928"/>
                  </a:cubicBezTo>
                  <a:cubicBezTo>
                    <a:pt x="4794" y="13928"/>
                    <a:pt x="4908" y="14043"/>
                    <a:pt x="5022" y="14180"/>
                  </a:cubicBezTo>
                  <a:cubicBezTo>
                    <a:pt x="5388" y="14727"/>
                    <a:pt x="5776" y="15275"/>
                    <a:pt x="6141" y="15823"/>
                  </a:cubicBezTo>
                  <a:cubicBezTo>
                    <a:pt x="6164" y="15869"/>
                    <a:pt x="6186" y="15960"/>
                    <a:pt x="6209" y="16051"/>
                  </a:cubicBezTo>
                  <a:cubicBezTo>
                    <a:pt x="6118" y="16051"/>
                    <a:pt x="6072" y="16051"/>
                    <a:pt x="6027" y="16028"/>
                  </a:cubicBezTo>
                  <a:cubicBezTo>
                    <a:pt x="5730" y="15869"/>
                    <a:pt x="5433" y="15663"/>
                    <a:pt x="5114" y="15549"/>
                  </a:cubicBezTo>
                  <a:cubicBezTo>
                    <a:pt x="5042" y="15525"/>
                    <a:pt x="4965" y="15515"/>
                    <a:pt x="4885" y="15515"/>
                  </a:cubicBezTo>
                  <a:cubicBezTo>
                    <a:pt x="4736" y="15515"/>
                    <a:pt x="4578" y="15550"/>
                    <a:pt x="4429" y="15595"/>
                  </a:cubicBezTo>
                  <a:cubicBezTo>
                    <a:pt x="4368" y="15610"/>
                    <a:pt x="4312" y="15618"/>
                    <a:pt x="4259" y="15618"/>
                  </a:cubicBezTo>
                  <a:cubicBezTo>
                    <a:pt x="4153" y="15618"/>
                    <a:pt x="4056" y="15587"/>
                    <a:pt x="3950" y="15526"/>
                  </a:cubicBezTo>
                  <a:cubicBezTo>
                    <a:pt x="3803" y="15445"/>
                    <a:pt x="3644" y="15375"/>
                    <a:pt x="3474" y="15375"/>
                  </a:cubicBezTo>
                  <a:cubicBezTo>
                    <a:pt x="3406" y="15375"/>
                    <a:pt x="3337" y="15386"/>
                    <a:pt x="3265" y="15412"/>
                  </a:cubicBezTo>
                  <a:cubicBezTo>
                    <a:pt x="3242" y="15800"/>
                    <a:pt x="3767" y="16508"/>
                    <a:pt x="4109" y="16553"/>
                  </a:cubicBezTo>
                  <a:cubicBezTo>
                    <a:pt x="4132" y="16690"/>
                    <a:pt x="4155" y="16827"/>
                    <a:pt x="4178" y="16987"/>
                  </a:cubicBezTo>
                  <a:cubicBezTo>
                    <a:pt x="3630" y="16576"/>
                    <a:pt x="3059" y="16188"/>
                    <a:pt x="2717" y="15549"/>
                  </a:cubicBezTo>
                  <a:cubicBezTo>
                    <a:pt x="3082" y="15366"/>
                    <a:pt x="3333" y="15047"/>
                    <a:pt x="3493" y="14659"/>
                  </a:cubicBezTo>
                  <a:cubicBezTo>
                    <a:pt x="3584" y="14385"/>
                    <a:pt x="3699" y="14088"/>
                    <a:pt x="3584" y="13769"/>
                  </a:cubicBezTo>
                  <a:cubicBezTo>
                    <a:pt x="3527" y="13610"/>
                    <a:pt x="3460" y="13533"/>
                    <a:pt x="3360" y="13533"/>
                  </a:cubicBezTo>
                  <a:cubicBezTo>
                    <a:pt x="3303" y="13533"/>
                    <a:pt x="3234" y="13559"/>
                    <a:pt x="3151" y="13609"/>
                  </a:cubicBezTo>
                  <a:cubicBezTo>
                    <a:pt x="2968" y="13700"/>
                    <a:pt x="2786" y="13837"/>
                    <a:pt x="2580" y="13974"/>
                  </a:cubicBezTo>
                  <a:cubicBezTo>
                    <a:pt x="2512" y="13723"/>
                    <a:pt x="2443" y="13449"/>
                    <a:pt x="2352" y="13198"/>
                  </a:cubicBezTo>
                  <a:cubicBezTo>
                    <a:pt x="2329" y="13107"/>
                    <a:pt x="2283" y="13015"/>
                    <a:pt x="2238" y="12947"/>
                  </a:cubicBezTo>
                  <a:cubicBezTo>
                    <a:pt x="2131" y="12751"/>
                    <a:pt x="2010" y="12680"/>
                    <a:pt x="1854" y="12680"/>
                  </a:cubicBezTo>
                  <a:cubicBezTo>
                    <a:pt x="1810" y="12680"/>
                    <a:pt x="1763" y="12686"/>
                    <a:pt x="1713" y="12696"/>
                  </a:cubicBezTo>
                  <a:cubicBezTo>
                    <a:pt x="1439" y="12764"/>
                    <a:pt x="1302" y="12924"/>
                    <a:pt x="1302" y="13198"/>
                  </a:cubicBezTo>
                  <a:cubicBezTo>
                    <a:pt x="1279" y="13472"/>
                    <a:pt x="1325" y="13700"/>
                    <a:pt x="1484" y="13928"/>
                  </a:cubicBezTo>
                  <a:cubicBezTo>
                    <a:pt x="1576" y="14065"/>
                    <a:pt x="1644" y="14225"/>
                    <a:pt x="1667" y="14431"/>
                  </a:cubicBezTo>
                  <a:cubicBezTo>
                    <a:pt x="1599" y="14385"/>
                    <a:pt x="1507" y="14339"/>
                    <a:pt x="1416" y="14271"/>
                  </a:cubicBezTo>
                  <a:cubicBezTo>
                    <a:pt x="1200" y="14121"/>
                    <a:pt x="948" y="14069"/>
                    <a:pt x="694" y="14069"/>
                  </a:cubicBezTo>
                  <a:cubicBezTo>
                    <a:pt x="599" y="14069"/>
                    <a:pt x="505" y="14076"/>
                    <a:pt x="412" y="14088"/>
                  </a:cubicBezTo>
                  <a:cubicBezTo>
                    <a:pt x="183" y="14134"/>
                    <a:pt x="24" y="14294"/>
                    <a:pt x="24" y="14476"/>
                  </a:cubicBezTo>
                  <a:cubicBezTo>
                    <a:pt x="1" y="14636"/>
                    <a:pt x="115" y="14819"/>
                    <a:pt x="320" y="14910"/>
                  </a:cubicBezTo>
                  <a:cubicBezTo>
                    <a:pt x="617" y="15001"/>
                    <a:pt x="937" y="15070"/>
                    <a:pt x="1256" y="15230"/>
                  </a:cubicBezTo>
                  <a:cubicBezTo>
                    <a:pt x="868" y="15366"/>
                    <a:pt x="480" y="15481"/>
                    <a:pt x="92" y="15618"/>
                  </a:cubicBezTo>
                  <a:cubicBezTo>
                    <a:pt x="183" y="16074"/>
                    <a:pt x="457" y="16211"/>
                    <a:pt x="1256" y="16211"/>
                  </a:cubicBezTo>
                  <a:cubicBezTo>
                    <a:pt x="1142" y="16348"/>
                    <a:pt x="1051" y="16508"/>
                    <a:pt x="937" y="16622"/>
                  </a:cubicBezTo>
                  <a:cubicBezTo>
                    <a:pt x="777" y="16804"/>
                    <a:pt x="845" y="17010"/>
                    <a:pt x="914" y="17192"/>
                  </a:cubicBezTo>
                  <a:cubicBezTo>
                    <a:pt x="914" y="17261"/>
                    <a:pt x="982" y="17307"/>
                    <a:pt x="1051" y="17329"/>
                  </a:cubicBezTo>
                  <a:cubicBezTo>
                    <a:pt x="1104" y="17349"/>
                    <a:pt x="1165" y="17358"/>
                    <a:pt x="1230" y="17358"/>
                  </a:cubicBezTo>
                  <a:cubicBezTo>
                    <a:pt x="1466" y="17358"/>
                    <a:pt x="1747" y="17235"/>
                    <a:pt x="1873" y="17056"/>
                  </a:cubicBezTo>
                  <a:cubicBezTo>
                    <a:pt x="2032" y="16850"/>
                    <a:pt x="2169" y="16645"/>
                    <a:pt x="2306" y="16394"/>
                  </a:cubicBezTo>
                  <a:cubicBezTo>
                    <a:pt x="2466" y="16599"/>
                    <a:pt x="2580" y="16782"/>
                    <a:pt x="2740" y="16964"/>
                  </a:cubicBezTo>
                  <a:cubicBezTo>
                    <a:pt x="2808" y="17033"/>
                    <a:pt x="2968" y="17078"/>
                    <a:pt x="3082" y="17078"/>
                  </a:cubicBezTo>
                  <a:cubicBezTo>
                    <a:pt x="3128" y="17078"/>
                    <a:pt x="3196" y="16941"/>
                    <a:pt x="3242" y="16850"/>
                  </a:cubicBezTo>
                  <a:cubicBezTo>
                    <a:pt x="3265" y="16827"/>
                    <a:pt x="3265" y="16782"/>
                    <a:pt x="3288" y="16713"/>
                  </a:cubicBezTo>
                  <a:cubicBezTo>
                    <a:pt x="3607" y="16873"/>
                    <a:pt x="3904" y="17033"/>
                    <a:pt x="4269" y="17215"/>
                  </a:cubicBezTo>
                  <a:cubicBezTo>
                    <a:pt x="4018" y="17307"/>
                    <a:pt x="3813" y="17352"/>
                    <a:pt x="3630" y="17444"/>
                  </a:cubicBezTo>
                  <a:cubicBezTo>
                    <a:pt x="3447" y="17535"/>
                    <a:pt x="3265" y="17672"/>
                    <a:pt x="3082" y="17809"/>
                  </a:cubicBezTo>
                  <a:cubicBezTo>
                    <a:pt x="3364" y="18027"/>
                    <a:pt x="3676" y="18144"/>
                    <a:pt x="3975" y="18144"/>
                  </a:cubicBezTo>
                  <a:cubicBezTo>
                    <a:pt x="4208" y="18144"/>
                    <a:pt x="4434" y="18073"/>
                    <a:pt x="4634" y="17923"/>
                  </a:cubicBezTo>
                  <a:cubicBezTo>
                    <a:pt x="4931" y="17695"/>
                    <a:pt x="5251" y="17717"/>
                    <a:pt x="5547" y="17695"/>
                  </a:cubicBezTo>
                  <a:cubicBezTo>
                    <a:pt x="5593" y="17695"/>
                    <a:pt x="5662" y="17740"/>
                    <a:pt x="5707" y="17786"/>
                  </a:cubicBezTo>
                  <a:cubicBezTo>
                    <a:pt x="5821" y="17946"/>
                    <a:pt x="5935" y="18128"/>
                    <a:pt x="6072" y="18334"/>
                  </a:cubicBezTo>
                  <a:cubicBezTo>
                    <a:pt x="6015" y="18322"/>
                    <a:pt x="5958" y="18322"/>
                    <a:pt x="5904" y="18322"/>
                  </a:cubicBezTo>
                  <a:cubicBezTo>
                    <a:pt x="5850" y="18322"/>
                    <a:pt x="5798" y="18322"/>
                    <a:pt x="5753" y="18311"/>
                  </a:cubicBezTo>
                  <a:cubicBezTo>
                    <a:pt x="5685" y="18291"/>
                    <a:pt x="5613" y="18281"/>
                    <a:pt x="5539" y="18281"/>
                  </a:cubicBezTo>
                  <a:cubicBezTo>
                    <a:pt x="4944" y="18281"/>
                    <a:pt x="4201" y="18886"/>
                    <a:pt x="4018" y="19292"/>
                  </a:cubicBezTo>
                  <a:cubicBezTo>
                    <a:pt x="3950" y="19429"/>
                    <a:pt x="3927" y="19589"/>
                    <a:pt x="3950" y="19749"/>
                  </a:cubicBezTo>
                  <a:cubicBezTo>
                    <a:pt x="3997" y="19938"/>
                    <a:pt x="4099" y="20040"/>
                    <a:pt x="4240" y="20040"/>
                  </a:cubicBezTo>
                  <a:cubicBezTo>
                    <a:pt x="4303" y="20040"/>
                    <a:pt x="4374" y="20020"/>
                    <a:pt x="4452" y="19977"/>
                  </a:cubicBezTo>
                  <a:cubicBezTo>
                    <a:pt x="4840" y="19749"/>
                    <a:pt x="5228" y="19498"/>
                    <a:pt x="5639" y="19270"/>
                  </a:cubicBezTo>
                  <a:cubicBezTo>
                    <a:pt x="5776" y="19178"/>
                    <a:pt x="5913" y="19110"/>
                    <a:pt x="6050" y="19041"/>
                  </a:cubicBezTo>
                  <a:lnTo>
                    <a:pt x="6050" y="19041"/>
                  </a:lnTo>
                  <a:cubicBezTo>
                    <a:pt x="5981" y="19224"/>
                    <a:pt x="5890" y="19429"/>
                    <a:pt x="5844" y="19635"/>
                  </a:cubicBezTo>
                  <a:cubicBezTo>
                    <a:pt x="5821" y="19749"/>
                    <a:pt x="5844" y="19886"/>
                    <a:pt x="5844" y="20023"/>
                  </a:cubicBezTo>
                  <a:cubicBezTo>
                    <a:pt x="6506" y="19726"/>
                    <a:pt x="6757" y="19384"/>
                    <a:pt x="6734" y="18745"/>
                  </a:cubicBezTo>
                  <a:cubicBezTo>
                    <a:pt x="6748" y="18744"/>
                    <a:pt x="6761" y="18743"/>
                    <a:pt x="6774" y="18743"/>
                  </a:cubicBezTo>
                  <a:cubicBezTo>
                    <a:pt x="7140" y="18743"/>
                    <a:pt x="7384" y="19045"/>
                    <a:pt x="7693" y="19155"/>
                  </a:cubicBezTo>
                  <a:cubicBezTo>
                    <a:pt x="7373" y="19292"/>
                    <a:pt x="7008" y="19384"/>
                    <a:pt x="6734" y="19589"/>
                  </a:cubicBezTo>
                  <a:cubicBezTo>
                    <a:pt x="6255" y="19886"/>
                    <a:pt x="6004" y="20365"/>
                    <a:pt x="6072" y="20959"/>
                  </a:cubicBezTo>
                  <a:cubicBezTo>
                    <a:pt x="6090" y="21137"/>
                    <a:pt x="6150" y="21232"/>
                    <a:pt x="6284" y="21232"/>
                  </a:cubicBezTo>
                  <a:cubicBezTo>
                    <a:pt x="6322" y="21232"/>
                    <a:pt x="6365" y="21225"/>
                    <a:pt x="6415" y="21210"/>
                  </a:cubicBezTo>
                  <a:cubicBezTo>
                    <a:pt x="6711" y="21118"/>
                    <a:pt x="7031" y="21050"/>
                    <a:pt x="7305" y="20890"/>
                  </a:cubicBezTo>
                  <a:cubicBezTo>
                    <a:pt x="7533" y="20753"/>
                    <a:pt x="7670" y="20502"/>
                    <a:pt x="7830" y="20274"/>
                  </a:cubicBezTo>
                  <a:cubicBezTo>
                    <a:pt x="7944" y="20091"/>
                    <a:pt x="8035" y="19886"/>
                    <a:pt x="8127" y="19680"/>
                  </a:cubicBezTo>
                  <a:cubicBezTo>
                    <a:pt x="8181" y="19534"/>
                    <a:pt x="8236" y="19461"/>
                    <a:pt x="8361" y="19461"/>
                  </a:cubicBezTo>
                  <a:cubicBezTo>
                    <a:pt x="8392" y="19461"/>
                    <a:pt x="8428" y="19466"/>
                    <a:pt x="8469" y="19475"/>
                  </a:cubicBezTo>
                  <a:cubicBezTo>
                    <a:pt x="8994" y="19566"/>
                    <a:pt x="9496" y="19658"/>
                    <a:pt x="10021" y="19749"/>
                  </a:cubicBezTo>
                  <a:lnTo>
                    <a:pt x="10021" y="19734"/>
                  </a:lnTo>
                  <a:lnTo>
                    <a:pt x="10021" y="19734"/>
                  </a:lnTo>
                  <a:cubicBezTo>
                    <a:pt x="10286" y="19821"/>
                    <a:pt x="10531" y="19888"/>
                    <a:pt x="10797" y="19954"/>
                  </a:cubicBezTo>
                  <a:cubicBezTo>
                    <a:pt x="10808" y="19957"/>
                    <a:pt x="10819" y="19957"/>
                    <a:pt x="10830" y="19957"/>
                  </a:cubicBezTo>
                  <a:cubicBezTo>
                    <a:pt x="10889" y="19957"/>
                    <a:pt x="10948" y="19931"/>
                    <a:pt x="11011" y="19931"/>
                  </a:cubicBezTo>
                  <a:cubicBezTo>
                    <a:pt x="11059" y="19931"/>
                    <a:pt x="11109" y="19947"/>
                    <a:pt x="11162" y="20000"/>
                  </a:cubicBezTo>
                  <a:cubicBezTo>
                    <a:pt x="11277" y="20091"/>
                    <a:pt x="11482" y="20091"/>
                    <a:pt x="11619" y="20114"/>
                  </a:cubicBezTo>
                  <a:cubicBezTo>
                    <a:pt x="11779" y="20160"/>
                    <a:pt x="11938" y="20183"/>
                    <a:pt x="12098" y="20228"/>
                  </a:cubicBezTo>
                  <a:cubicBezTo>
                    <a:pt x="12121" y="20228"/>
                    <a:pt x="12144" y="20251"/>
                    <a:pt x="12212" y="20297"/>
                  </a:cubicBezTo>
                  <a:cubicBezTo>
                    <a:pt x="12075" y="20365"/>
                    <a:pt x="11984" y="20434"/>
                    <a:pt x="11870" y="20457"/>
                  </a:cubicBezTo>
                  <a:cubicBezTo>
                    <a:pt x="11413" y="20548"/>
                    <a:pt x="10957" y="20616"/>
                    <a:pt x="10478" y="20685"/>
                  </a:cubicBezTo>
                  <a:cubicBezTo>
                    <a:pt x="9930" y="20799"/>
                    <a:pt x="9451" y="21027"/>
                    <a:pt x="9131" y="21506"/>
                  </a:cubicBezTo>
                  <a:cubicBezTo>
                    <a:pt x="8948" y="21758"/>
                    <a:pt x="8971" y="22009"/>
                    <a:pt x="9040" y="22283"/>
                  </a:cubicBezTo>
                  <a:cubicBezTo>
                    <a:pt x="9062" y="22328"/>
                    <a:pt x="9131" y="22397"/>
                    <a:pt x="9199" y="22397"/>
                  </a:cubicBezTo>
                  <a:cubicBezTo>
                    <a:pt x="9348" y="22419"/>
                    <a:pt x="9496" y="22448"/>
                    <a:pt x="9642" y="22448"/>
                  </a:cubicBezTo>
                  <a:cubicBezTo>
                    <a:pt x="9787" y="22448"/>
                    <a:pt x="9930" y="22419"/>
                    <a:pt x="10067" y="22328"/>
                  </a:cubicBezTo>
                  <a:cubicBezTo>
                    <a:pt x="10409" y="22100"/>
                    <a:pt x="10752" y="21849"/>
                    <a:pt x="11094" y="21621"/>
                  </a:cubicBezTo>
                  <a:cubicBezTo>
                    <a:pt x="11162" y="21575"/>
                    <a:pt x="11254" y="21529"/>
                    <a:pt x="11345" y="21506"/>
                  </a:cubicBezTo>
                  <a:lnTo>
                    <a:pt x="11345" y="21506"/>
                  </a:lnTo>
                  <a:cubicBezTo>
                    <a:pt x="11140" y="21803"/>
                    <a:pt x="11231" y="22146"/>
                    <a:pt x="11254" y="22442"/>
                  </a:cubicBezTo>
                  <a:cubicBezTo>
                    <a:pt x="11277" y="22671"/>
                    <a:pt x="11436" y="22876"/>
                    <a:pt x="11550" y="23081"/>
                  </a:cubicBezTo>
                  <a:cubicBezTo>
                    <a:pt x="11619" y="23218"/>
                    <a:pt x="11710" y="23332"/>
                    <a:pt x="11824" y="23447"/>
                  </a:cubicBezTo>
                  <a:cubicBezTo>
                    <a:pt x="11881" y="23503"/>
                    <a:pt x="11968" y="23544"/>
                    <a:pt x="12048" y="23544"/>
                  </a:cubicBezTo>
                  <a:cubicBezTo>
                    <a:pt x="12065" y="23544"/>
                    <a:pt x="12082" y="23542"/>
                    <a:pt x="12098" y="23538"/>
                  </a:cubicBezTo>
                  <a:cubicBezTo>
                    <a:pt x="12167" y="23538"/>
                    <a:pt x="12212" y="23424"/>
                    <a:pt x="12235" y="23332"/>
                  </a:cubicBezTo>
                  <a:cubicBezTo>
                    <a:pt x="12395" y="22739"/>
                    <a:pt x="12372" y="22168"/>
                    <a:pt x="12167" y="21598"/>
                  </a:cubicBezTo>
                  <a:cubicBezTo>
                    <a:pt x="12075" y="21392"/>
                    <a:pt x="11961" y="21187"/>
                    <a:pt x="11870" y="20959"/>
                  </a:cubicBezTo>
                  <a:cubicBezTo>
                    <a:pt x="12238" y="20735"/>
                    <a:pt x="12599" y="20595"/>
                    <a:pt x="12970" y="20595"/>
                  </a:cubicBezTo>
                  <a:cubicBezTo>
                    <a:pt x="13242" y="20595"/>
                    <a:pt x="13520" y="20671"/>
                    <a:pt x="13810" y="20845"/>
                  </a:cubicBezTo>
                  <a:cubicBezTo>
                    <a:pt x="14312" y="21118"/>
                    <a:pt x="14837" y="21370"/>
                    <a:pt x="15339" y="21621"/>
                  </a:cubicBezTo>
                  <a:cubicBezTo>
                    <a:pt x="15454" y="21689"/>
                    <a:pt x="15545" y="21758"/>
                    <a:pt x="15636" y="21803"/>
                  </a:cubicBezTo>
                  <a:cubicBezTo>
                    <a:pt x="15807" y="21898"/>
                    <a:pt x="15963" y="21946"/>
                    <a:pt x="16142" y="21946"/>
                  </a:cubicBezTo>
                  <a:cubicBezTo>
                    <a:pt x="16178" y="21946"/>
                    <a:pt x="16214" y="21944"/>
                    <a:pt x="16252" y="21940"/>
                  </a:cubicBezTo>
                  <a:cubicBezTo>
                    <a:pt x="16526" y="21940"/>
                    <a:pt x="16800" y="22031"/>
                    <a:pt x="17051" y="22077"/>
                  </a:cubicBezTo>
                  <a:cubicBezTo>
                    <a:pt x="17097" y="22077"/>
                    <a:pt x="17143" y="22123"/>
                    <a:pt x="17188" y="22123"/>
                  </a:cubicBezTo>
                  <a:cubicBezTo>
                    <a:pt x="17805" y="22191"/>
                    <a:pt x="18330" y="22511"/>
                    <a:pt x="18855" y="22853"/>
                  </a:cubicBezTo>
                  <a:cubicBezTo>
                    <a:pt x="19106" y="23036"/>
                    <a:pt x="19334" y="23241"/>
                    <a:pt x="19516" y="23469"/>
                  </a:cubicBezTo>
                  <a:cubicBezTo>
                    <a:pt x="20156" y="24337"/>
                    <a:pt x="20863" y="25113"/>
                    <a:pt x="21708" y="25775"/>
                  </a:cubicBezTo>
                  <a:cubicBezTo>
                    <a:pt x="22050" y="26026"/>
                    <a:pt x="22301" y="26368"/>
                    <a:pt x="22598" y="26665"/>
                  </a:cubicBezTo>
                  <a:cubicBezTo>
                    <a:pt x="22639" y="26707"/>
                    <a:pt x="22706" y="26725"/>
                    <a:pt x="22785" y="26725"/>
                  </a:cubicBezTo>
                  <a:cubicBezTo>
                    <a:pt x="23187" y="26725"/>
                    <a:pt x="23937" y="26258"/>
                    <a:pt x="23671" y="25935"/>
                  </a:cubicBezTo>
                  <a:cubicBezTo>
                    <a:pt x="23922" y="25798"/>
                    <a:pt x="23785" y="25661"/>
                    <a:pt x="23671" y="25524"/>
                  </a:cubicBezTo>
                  <a:cubicBezTo>
                    <a:pt x="23351" y="25181"/>
                    <a:pt x="22986" y="24862"/>
                    <a:pt x="22689" y="24474"/>
                  </a:cubicBezTo>
                  <a:cubicBezTo>
                    <a:pt x="22096" y="23766"/>
                    <a:pt x="21297" y="23332"/>
                    <a:pt x="20589" y="22785"/>
                  </a:cubicBezTo>
                  <a:cubicBezTo>
                    <a:pt x="20293" y="22556"/>
                    <a:pt x="20064" y="22283"/>
                    <a:pt x="19813" y="22031"/>
                  </a:cubicBezTo>
                  <a:cubicBezTo>
                    <a:pt x="19494" y="21712"/>
                    <a:pt x="19197" y="21392"/>
                    <a:pt x="18900" y="21050"/>
                  </a:cubicBezTo>
                  <a:cubicBezTo>
                    <a:pt x="18672" y="20776"/>
                    <a:pt x="18467" y="20479"/>
                    <a:pt x="18238" y="20183"/>
                  </a:cubicBezTo>
                  <a:cubicBezTo>
                    <a:pt x="18170" y="20091"/>
                    <a:pt x="18124" y="20000"/>
                    <a:pt x="18078" y="19909"/>
                  </a:cubicBezTo>
                  <a:cubicBezTo>
                    <a:pt x="17668" y="19270"/>
                    <a:pt x="17257" y="18630"/>
                    <a:pt x="16846" y="17991"/>
                  </a:cubicBezTo>
                  <a:cubicBezTo>
                    <a:pt x="16618" y="17626"/>
                    <a:pt x="16389" y="17284"/>
                    <a:pt x="16184" y="16919"/>
                  </a:cubicBezTo>
                  <a:cubicBezTo>
                    <a:pt x="16181" y="16921"/>
                    <a:pt x="16178" y="16924"/>
                    <a:pt x="16176" y="16927"/>
                  </a:cubicBezTo>
                  <a:lnTo>
                    <a:pt x="16176" y="16927"/>
                  </a:lnTo>
                  <a:cubicBezTo>
                    <a:pt x="16113" y="16816"/>
                    <a:pt x="16089" y="16687"/>
                    <a:pt x="16001" y="16599"/>
                  </a:cubicBezTo>
                  <a:cubicBezTo>
                    <a:pt x="15819" y="16348"/>
                    <a:pt x="15819" y="16074"/>
                    <a:pt x="15842" y="15800"/>
                  </a:cubicBezTo>
                  <a:cubicBezTo>
                    <a:pt x="15842" y="15481"/>
                    <a:pt x="15933" y="15161"/>
                    <a:pt x="15842" y="14819"/>
                  </a:cubicBezTo>
                  <a:cubicBezTo>
                    <a:pt x="15819" y="14727"/>
                    <a:pt x="15864" y="14568"/>
                    <a:pt x="15956" y="14476"/>
                  </a:cubicBezTo>
                  <a:cubicBezTo>
                    <a:pt x="16207" y="14180"/>
                    <a:pt x="16504" y="13906"/>
                    <a:pt x="16777" y="13632"/>
                  </a:cubicBezTo>
                  <a:cubicBezTo>
                    <a:pt x="16800" y="13609"/>
                    <a:pt x="16846" y="13609"/>
                    <a:pt x="16892" y="13586"/>
                  </a:cubicBezTo>
                  <a:lnTo>
                    <a:pt x="16892" y="13586"/>
                  </a:lnTo>
                  <a:cubicBezTo>
                    <a:pt x="16869" y="13814"/>
                    <a:pt x="16846" y="13997"/>
                    <a:pt x="16823" y="14202"/>
                  </a:cubicBezTo>
                  <a:cubicBezTo>
                    <a:pt x="16823" y="14294"/>
                    <a:pt x="16800" y="14385"/>
                    <a:pt x="16800" y="14476"/>
                  </a:cubicBezTo>
                  <a:cubicBezTo>
                    <a:pt x="16830" y="14746"/>
                    <a:pt x="16899" y="14848"/>
                    <a:pt x="17047" y="14848"/>
                  </a:cubicBezTo>
                  <a:cubicBezTo>
                    <a:pt x="17124" y="14848"/>
                    <a:pt x="17222" y="14820"/>
                    <a:pt x="17348" y="14773"/>
                  </a:cubicBezTo>
                  <a:cubicBezTo>
                    <a:pt x="17919" y="14545"/>
                    <a:pt x="18147" y="14065"/>
                    <a:pt x="18421" y="13609"/>
                  </a:cubicBezTo>
                  <a:cubicBezTo>
                    <a:pt x="18444" y="13540"/>
                    <a:pt x="18467" y="13472"/>
                    <a:pt x="18512" y="13404"/>
                  </a:cubicBezTo>
                  <a:cubicBezTo>
                    <a:pt x="18649" y="13677"/>
                    <a:pt x="18763" y="13928"/>
                    <a:pt x="18877" y="14157"/>
                  </a:cubicBezTo>
                  <a:cubicBezTo>
                    <a:pt x="19014" y="14431"/>
                    <a:pt x="19243" y="14590"/>
                    <a:pt x="19494" y="14705"/>
                  </a:cubicBezTo>
                  <a:cubicBezTo>
                    <a:pt x="19548" y="14735"/>
                    <a:pt x="19610" y="14749"/>
                    <a:pt x="19676" y="14749"/>
                  </a:cubicBezTo>
                  <a:cubicBezTo>
                    <a:pt x="19858" y="14749"/>
                    <a:pt x="20067" y="14638"/>
                    <a:pt x="20201" y="14453"/>
                  </a:cubicBezTo>
                  <a:cubicBezTo>
                    <a:pt x="20315" y="14271"/>
                    <a:pt x="20293" y="14088"/>
                    <a:pt x="20110" y="13906"/>
                  </a:cubicBezTo>
                  <a:cubicBezTo>
                    <a:pt x="19927" y="13746"/>
                    <a:pt x="19722" y="13609"/>
                    <a:pt x="19516" y="13472"/>
                  </a:cubicBezTo>
                  <a:cubicBezTo>
                    <a:pt x="19243" y="13244"/>
                    <a:pt x="18991" y="13015"/>
                    <a:pt x="18718" y="12810"/>
                  </a:cubicBezTo>
                  <a:cubicBezTo>
                    <a:pt x="18718" y="12808"/>
                    <a:pt x="18718" y="12805"/>
                    <a:pt x="18718" y="12803"/>
                  </a:cubicBezTo>
                  <a:lnTo>
                    <a:pt x="18718" y="12803"/>
                  </a:lnTo>
                  <a:cubicBezTo>
                    <a:pt x="18778" y="12787"/>
                    <a:pt x="18837" y="12787"/>
                    <a:pt x="18877" y="12787"/>
                  </a:cubicBezTo>
                  <a:cubicBezTo>
                    <a:pt x="19174" y="12764"/>
                    <a:pt x="19448" y="12742"/>
                    <a:pt x="19745" y="12719"/>
                  </a:cubicBezTo>
                  <a:cubicBezTo>
                    <a:pt x="19950" y="12719"/>
                    <a:pt x="20156" y="12673"/>
                    <a:pt x="20384" y="12673"/>
                  </a:cubicBezTo>
                  <a:cubicBezTo>
                    <a:pt x="20438" y="12677"/>
                    <a:pt x="20485" y="12680"/>
                    <a:pt x="20527" y="12680"/>
                  </a:cubicBezTo>
                  <a:cubicBezTo>
                    <a:pt x="20728" y="12680"/>
                    <a:pt x="20791" y="12619"/>
                    <a:pt x="20886" y="12354"/>
                  </a:cubicBezTo>
                  <a:cubicBezTo>
                    <a:pt x="21114" y="11806"/>
                    <a:pt x="20795" y="11326"/>
                    <a:pt x="20178" y="11304"/>
                  </a:cubicBezTo>
                  <a:cubicBezTo>
                    <a:pt x="19676" y="11304"/>
                    <a:pt x="19288" y="11532"/>
                    <a:pt x="18855" y="11874"/>
                  </a:cubicBezTo>
                  <a:cubicBezTo>
                    <a:pt x="18900" y="11623"/>
                    <a:pt x="18923" y="11418"/>
                    <a:pt x="18946" y="11235"/>
                  </a:cubicBezTo>
                  <a:cubicBezTo>
                    <a:pt x="19014" y="10893"/>
                    <a:pt x="18946" y="10550"/>
                    <a:pt x="18786" y="10254"/>
                  </a:cubicBezTo>
                  <a:cubicBezTo>
                    <a:pt x="18718" y="10139"/>
                    <a:pt x="18558" y="10003"/>
                    <a:pt x="18421" y="10003"/>
                  </a:cubicBezTo>
                  <a:cubicBezTo>
                    <a:pt x="18307" y="10003"/>
                    <a:pt x="18193" y="10162"/>
                    <a:pt x="18101" y="10254"/>
                  </a:cubicBezTo>
                  <a:cubicBezTo>
                    <a:pt x="18010" y="10391"/>
                    <a:pt x="17827" y="11212"/>
                    <a:pt x="17805" y="11372"/>
                  </a:cubicBezTo>
                  <a:cubicBezTo>
                    <a:pt x="17805" y="11412"/>
                    <a:pt x="17787" y="11469"/>
                    <a:pt x="17767" y="11514"/>
                  </a:cubicBezTo>
                  <a:lnTo>
                    <a:pt x="17767" y="11514"/>
                  </a:lnTo>
                  <a:cubicBezTo>
                    <a:pt x="17683" y="11406"/>
                    <a:pt x="17617" y="11298"/>
                    <a:pt x="17531" y="11189"/>
                  </a:cubicBezTo>
                  <a:cubicBezTo>
                    <a:pt x="17434" y="11069"/>
                    <a:pt x="17351" y="11012"/>
                    <a:pt x="17260" y="11012"/>
                  </a:cubicBezTo>
                  <a:cubicBezTo>
                    <a:pt x="17178" y="11012"/>
                    <a:pt x="17091" y="11058"/>
                    <a:pt x="16983" y="11144"/>
                  </a:cubicBezTo>
                  <a:cubicBezTo>
                    <a:pt x="16755" y="11326"/>
                    <a:pt x="16549" y="11486"/>
                    <a:pt x="16344" y="11669"/>
                  </a:cubicBezTo>
                  <a:cubicBezTo>
                    <a:pt x="16412" y="11737"/>
                    <a:pt x="16526" y="11829"/>
                    <a:pt x="16572" y="11920"/>
                  </a:cubicBezTo>
                  <a:cubicBezTo>
                    <a:pt x="16663" y="12285"/>
                    <a:pt x="16846" y="12559"/>
                    <a:pt x="17234" y="12650"/>
                  </a:cubicBezTo>
                  <a:cubicBezTo>
                    <a:pt x="16686" y="12947"/>
                    <a:pt x="16298" y="13381"/>
                    <a:pt x="15933" y="13837"/>
                  </a:cubicBezTo>
                  <a:cubicBezTo>
                    <a:pt x="15910" y="13837"/>
                    <a:pt x="15864" y="13814"/>
                    <a:pt x="15842" y="13814"/>
                  </a:cubicBezTo>
                  <a:cubicBezTo>
                    <a:pt x="15819" y="13632"/>
                    <a:pt x="15750" y="13426"/>
                    <a:pt x="15773" y="13221"/>
                  </a:cubicBezTo>
                  <a:cubicBezTo>
                    <a:pt x="15796" y="12605"/>
                    <a:pt x="15819" y="11966"/>
                    <a:pt x="16047" y="11395"/>
                  </a:cubicBezTo>
                  <a:cubicBezTo>
                    <a:pt x="16275" y="10824"/>
                    <a:pt x="16481" y="10231"/>
                    <a:pt x="16937" y="9751"/>
                  </a:cubicBezTo>
                  <a:cubicBezTo>
                    <a:pt x="17097" y="9592"/>
                    <a:pt x="17165" y="9318"/>
                    <a:pt x="17280" y="9090"/>
                  </a:cubicBezTo>
                  <a:cubicBezTo>
                    <a:pt x="17782" y="9455"/>
                    <a:pt x="18352" y="9615"/>
                    <a:pt x="18969" y="9660"/>
                  </a:cubicBezTo>
                  <a:cubicBezTo>
                    <a:pt x="19009" y="9664"/>
                    <a:pt x="19050" y="9667"/>
                    <a:pt x="19090" y="9667"/>
                  </a:cubicBezTo>
                  <a:cubicBezTo>
                    <a:pt x="19275" y="9667"/>
                    <a:pt x="19450" y="9611"/>
                    <a:pt x="19562" y="9386"/>
                  </a:cubicBezTo>
                  <a:cubicBezTo>
                    <a:pt x="19151" y="8816"/>
                    <a:pt x="18512" y="8747"/>
                    <a:pt x="17850" y="8679"/>
                  </a:cubicBezTo>
                  <a:cubicBezTo>
                    <a:pt x="18215" y="8450"/>
                    <a:pt x="18558" y="8268"/>
                    <a:pt x="18900" y="8062"/>
                  </a:cubicBezTo>
                  <a:cubicBezTo>
                    <a:pt x="19243" y="7880"/>
                    <a:pt x="19448" y="7583"/>
                    <a:pt x="19653" y="7264"/>
                  </a:cubicBezTo>
                  <a:cubicBezTo>
                    <a:pt x="19676" y="7218"/>
                    <a:pt x="19676" y="7104"/>
                    <a:pt x="19653" y="7081"/>
                  </a:cubicBezTo>
                  <a:cubicBezTo>
                    <a:pt x="19465" y="6955"/>
                    <a:pt x="19315" y="6733"/>
                    <a:pt x="19061" y="6733"/>
                  </a:cubicBezTo>
                  <a:cubicBezTo>
                    <a:pt x="19039" y="6733"/>
                    <a:pt x="19016" y="6735"/>
                    <a:pt x="18991" y="6739"/>
                  </a:cubicBezTo>
                  <a:cubicBezTo>
                    <a:pt x="19037" y="6761"/>
                    <a:pt x="19106" y="6807"/>
                    <a:pt x="19151" y="6830"/>
                  </a:cubicBezTo>
                  <a:cubicBezTo>
                    <a:pt x="18695" y="7035"/>
                    <a:pt x="18467" y="7515"/>
                    <a:pt x="18056" y="7766"/>
                  </a:cubicBezTo>
                  <a:cubicBezTo>
                    <a:pt x="18124" y="7469"/>
                    <a:pt x="18215" y="7195"/>
                    <a:pt x="18284" y="6898"/>
                  </a:cubicBezTo>
                  <a:cubicBezTo>
                    <a:pt x="18307" y="6830"/>
                    <a:pt x="18307" y="6739"/>
                    <a:pt x="18307" y="6647"/>
                  </a:cubicBezTo>
                  <a:cubicBezTo>
                    <a:pt x="18307" y="6533"/>
                    <a:pt x="18284" y="6442"/>
                    <a:pt x="18147" y="6373"/>
                  </a:cubicBezTo>
                  <a:cubicBezTo>
                    <a:pt x="18087" y="6333"/>
                    <a:pt x="18027" y="6315"/>
                    <a:pt x="17973" y="6315"/>
                  </a:cubicBezTo>
                  <a:cubicBezTo>
                    <a:pt x="17903" y="6315"/>
                    <a:pt x="17843" y="6345"/>
                    <a:pt x="17805" y="6396"/>
                  </a:cubicBezTo>
                  <a:cubicBezTo>
                    <a:pt x="17599" y="6602"/>
                    <a:pt x="17325" y="6761"/>
                    <a:pt x="17325" y="7127"/>
                  </a:cubicBezTo>
                  <a:cubicBezTo>
                    <a:pt x="17325" y="7446"/>
                    <a:pt x="17302" y="7766"/>
                    <a:pt x="17302" y="8085"/>
                  </a:cubicBezTo>
                  <a:cubicBezTo>
                    <a:pt x="17280" y="8268"/>
                    <a:pt x="17325" y="8473"/>
                    <a:pt x="17097" y="8542"/>
                  </a:cubicBezTo>
                  <a:cubicBezTo>
                    <a:pt x="16983" y="8199"/>
                    <a:pt x="17074" y="7766"/>
                    <a:pt x="16663" y="7469"/>
                  </a:cubicBezTo>
                  <a:cubicBezTo>
                    <a:pt x="16618" y="7743"/>
                    <a:pt x="16595" y="7948"/>
                    <a:pt x="16595" y="8154"/>
                  </a:cubicBezTo>
                  <a:cubicBezTo>
                    <a:pt x="16572" y="8565"/>
                    <a:pt x="16595" y="8953"/>
                    <a:pt x="16595" y="9363"/>
                  </a:cubicBezTo>
                  <a:cubicBezTo>
                    <a:pt x="16595" y="9409"/>
                    <a:pt x="16595" y="9455"/>
                    <a:pt x="16572" y="9478"/>
                  </a:cubicBezTo>
                  <a:cubicBezTo>
                    <a:pt x="16412" y="9706"/>
                    <a:pt x="16230" y="9911"/>
                    <a:pt x="16070" y="10117"/>
                  </a:cubicBezTo>
                  <a:cubicBezTo>
                    <a:pt x="16047" y="10094"/>
                    <a:pt x="16024" y="10071"/>
                    <a:pt x="16001" y="10071"/>
                  </a:cubicBezTo>
                  <a:cubicBezTo>
                    <a:pt x="16024" y="9546"/>
                    <a:pt x="16070" y="9044"/>
                    <a:pt x="16115" y="8542"/>
                  </a:cubicBezTo>
                  <a:cubicBezTo>
                    <a:pt x="16161" y="8177"/>
                    <a:pt x="16184" y="7811"/>
                    <a:pt x="16230" y="7446"/>
                  </a:cubicBezTo>
                  <a:cubicBezTo>
                    <a:pt x="16230" y="7400"/>
                    <a:pt x="16230" y="7309"/>
                    <a:pt x="16252" y="7309"/>
                  </a:cubicBezTo>
                  <a:cubicBezTo>
                    <a:pt x="16481" y="7172"/>
                    <a:pt x="16435" y="6944"/>
                    <a:pt x="16435" y="6761"/>
                  </a:cubicBezTo>
                  <a:cubicBezTo>
                    <a:pt x="16504" y="6693"/>
                    <a:pt x="16572" y="6602"/>
                    <a:pt x="16640" y="6533"/>
                  </a:cubicBezTo>
                  <a:cubicBezTo>
                    <a:pt x="16458" y="6510"/>
                    <a:pt x="16389" y="6419"/>
                    <a:pt x="16435" y="6236"/>
                  </a:cubicBezTo>
                  <a:cubicBezTo>
                    <a:pt x="16481" y="6008"/>
                    <a:pt x="16481" y="5780"/>
                    <a:pt x="16526" y="5552"/>
                  </a:cubicBezTo>
                  <a:cubicBezTo>
                    <a:pt x="16800" y="5552"/>
                    <a:pt x="17074" y="5460"/>
                    <a:pt x="17211" y="5141"/>
                  </a:cubicBezTo>
                  <a:lnTo>
                    <a:pt x="17211" y="5141"/>
                  </a:lnTo>
                  <a:cubicBezTo>
                    <a:pt x="17120" y="5186"/>
                    <a:pt x="17006" y="5186"/>
                    <a:pt x="16914" y="5232"/>
                  </a:cubicBezTo>
                  <a:cubicBezTo>
                    <a:pt x="16810" y="5277"/>
                    <a:pt x="16737" y="5300"/>
                    <a:pt x="16679" y="5300"/>
                  </a:cubicBezTo>
                  <a:cubicBezTo>
                    <a:pt x="16560" y="5300"/>
                    <a:pt x="16505" y="5203"/>
                    <a:pt x="16367" y="5004"/>
                  </a:cubicBezTo>
                  <a:cubicBezTo>
                    <a:pt x="16184" y="4707"/>
                    <a:pt x="16070" y="4410"/>
                    <a:pt x="16024" y="4091"/>
                  </a:cubicBezTo>
                  <a:cubicBezTo>
                    <a:pt x="16001" y="3977"/>
                    <a:pt x="15979" y="3863"/>
                    <a:pt x="16001" y="3771"/>
                  </a:cubicBezTo>
                  <a:cubicBezTo>
                    <a:pt x="16070" y="3520"/>
                    <a:pt x="16252" y="3406"/>
                    <a:pt x="16504" y="3406"/>
                  </a:cubicBezTo>
                  <a:cubicBezTo>
                    <a:pt x="16595" y="3406"/>
                    <a:pt x="16709" y="3429"/>
                    <a:pt x="16800" y="3429"/>
                  </a:cubicBezTo>
                  <a:cubicBezTo>
                    <a:pt x="17143" y="3863"/>
                    <a:pt x="17302" y="4388"/>
                    <a:pt x="17325" y="4958"/>
                  </a:cubicBezTo>
                  <a:cubicBezTo>
                    <a:pt x="17622" y="4570"/>
                    <a:pt x="17325" y="4251"/>
                    <a:pt x="17211" y="3863"/>
                  </a:cubicBezTo>
                  <a:lnTo>
                    <a:pt x="17211" y="3863"/>
                  </a:lnTo>
                  <a:cubicBezTo>
                    <a:pt x="17642" y="4127"/>
                    <a:pt x="18057" y="4357"/>
                    <a:pt x="18475" y="4357"/>
                  </a:cubicBezTo>
                  <a:cubicBezTo>
                    <a:pt x="18743" y="4357"/>
                    <a:pt x="19012" y="4263"/>
                    <a:pt x="19288" y="4022"/>
                  </a:cubicBezTo>
                  <a:cubicBezTo>
                    <a:pt x="19067" y="3160"/>
                    <a:pt x="18503" y="2812"/>
                    <a:pt x="17638" y="2812"/>
                  </a:cubicBezTo>
                  <a:cubicBezTo>
                    <a:pt x="17610" y="2812"/>
                    <a:pt x="17582" y="2812"/>
                    <a:pt x="17553" y="2813"/>
                  </a:cubicBezTo>
                  <a:cubicBezTo>
                    <a:pt x="17805" y="2630"/>
                    <a:pt x="18033" y="2493"/>
                    <a:pt x="18238" y="2356"/>
                  </a:cubicBezTo>
                  <a:cubicBezTo>
                    <a:pt x="18352" y="2288"/>
                    <a:pt x="18398" y="2242"/>
                    <a:pt x="18421" y="2082"/>
                  </a:cubicBezTo>
                  <a:cubicBezTo>
                    <a:pt x="18421" y="1763"/>
                    <a:pt x="18512" y="1443"/>
                    <a:pt x="18512" y="1124"/>
                  </a:cubicBezTo>
                  <a:cubicBezTo>
                    <a:pt x="18512" y="918"/>
                    <a:pt x="18421" y="713"/>
                    <a:pt x="18330" y="553"/>
                  </a:cubicBezTo>
                  <a:cubicBezTo>
                    <a:pt x="18274" y="453"/>
                    <a:pt x="18192" y="407"/>
                    <a:pt x="18106" y="407"/>
                  </a:cubicBezTo>
                  <a:cubicBezTo>
                    <a:pt x="18015" y="407"/>
                    <a:pt x="17921" y="459"/>
                    <a:pt x="17850" y="553"/>
                  </a:cubicBezTo>
                  <a:cubicBezTo>
                    <a:pt x="17897" y="515"/>
                    <a:pt x="17945" y="493"/>
                    <a:pt x="17989" y="493"/>
                  </a:cubicBezTo>
                  <a:cubicBezTo>
                    <a:pt x="18051" y="493"/>
                    <a:pt x="18107" y="537"/>
                    <a:pt x="18147" y="644"/>
                  </a:cubicBezTo>
                  <a:cubicBezTo>
                    <a:pt x="18193" y="781"/>
                    <a:pt x="18261" y="918"/>
                    <a:pt x="18261" y="1055"/>
                  </a:cubicBezTo>
                  <a:cubicBezTo>
                    <a:pt x="18284" y="1306"/>
                    <a:pt x="18261" y="1534"/>
                    <a:pt x="18215" y="1785"/>
                  </a:cubicBezTo>
                  <a:cubicBezTo>
                    <a:pt x="18193" y="1922"/>
                    <a:pt x="18124" y="2059"/>
                    <a:pt x="18033" y="2173"/>
                  </a:cubicBezTo>
                  <a:cubicBezTo>
                    <a:pt x="17713" y="2539"/>
                    <a:pt x="17234" y="2630"/>
                    <a:pt x="16823" y="2858"/>
                  </a:cubicBezTo>
                  <a:cubicBezTo>
                    <a:pt x="16812" y="2869"/>
                    <a:pt x="16798" y="2874"/>
                    <a:pt x="16782" y="2874"/>
                  </a:cubicBezTo>
                  <a:cubicBezTo>
                    <a:pt x="16731" y="2874"/>
                    <a:pt x="16653" y="2830"/>
                    <a:pt x="16549" y="2813"/>
                  </a:cubicBezTo>
                  <a:cubicBezTo>
                    <a:pt x="17158" y="2294"/>
                    <a:pt x="17321" y="1642"/>
                    <a:pt x="17457" y="966"/>
                  </a:cubicBezTo>
                  <a:lnTo>
                    <a:pt x="17457" y="966"/>
                  </a:lnTo>
                  <a:cubicBezTo>
                    <a:pt x="17211" y="1081"/>
                    <a:pt x="17211" y="1331"/>
                    <a:pt x="17143" y="1626"/>
                  </a:cubicBezTo>
                  <a:cubicBezTo>
                    <a:pt x="17051" y="1512"/>
                    <a:pt x="16983" y="1466"/>
                    <a:pt x="16960" y="1420"/>
                  </a:cubicBezTo>
                  <a:cubicBezTo>
                    <a:pt x="16755" y="918"/>
                    <a:pt x="16435" y="484"/>
                    <a:pt x="15979" y="142"/>
                  </a:cubicBezTo>
                  <a:cubicBezTo>
                    <a:pt x="15866" y="49"/>
                    <a:pt x="15781" y="1"/>
                    <a:pt x="15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43"/>
            <p:cNvSpPr/>
            <p:nvPr/>
          </p:nvSpPr>
          <p:spPr>
            <a:xfrm>
              <a:off x="5808050" y="3341100"/>
              <a:ext cx="95900" cy="132400"/>
            </a:xfrm>
            <a:custGeom>
              <a:avLst/>
              <a:gdLst/>
              <a:ahLst/>
              <a:cxnLst/>
              <a:rect l="l" t="t" r="r" b="b"/>
              <a:pathLst>
                <a:path w="3836" h="5296" extrusionOk="0">
                  <a:moveTo>
                    <a:pt x="803" y="2395"/>
                  </a:moveTo>
                  <a:cubicBezTo>
                    <a:pt x="992" y="2395"/>
                    <a:pt x="1116" y="2510"/>
                    <a:pt x="1237" y="2648"/>
                  </a:cubicBezTo>
                  <a:lnTo>
                    <a:pt x="1237" y="2648"/>
                  </a:lnTo>
                  <a:cubicBezTo>
                    <a:pt x="1181" y="2649"/>
                    <a:pt x="1124" y="2654"/>
                    <a:pt x="1070" y="2654"/>
                  </a:cubicBezTo>
                  <a:cubicBezTo>
                    <a:pt x="928" y="2654"/>
                    <a:pt x="802" y="2621"/>
                    <a:pt x="754" y="2397"/>
                  </a:cubicBezTo>
                  <a:cubicBezTo>
                    <a:pt x="771" y="2395"/>
                    <a:pt x="787" y="2395"/>
                    <a:pt x="803" y="2395"/>
                  </a:cubicBezTo>
                  <a:close/>
                  <a:moveTo>
                    <a:pt x="2329" y="0"/>
                  </a:moveTo>
                  <a:cubicBezTo>
                    <a:pt x="2078" y="69"/>
                    <a:pt x="2009" y="229"/>
                    <a:pt x="1964" y="503"/>
                  </a:cubicBezTo>
                  <a:cubicBezTo>
                    <a:pt x="1850" y="982"/>
                    <a:pt x="1941" y="1438"/>
                    <a:pt x="2009" y="1895"/>
                  </a:cubicBezTo>
                  <a:cubicBezTo>
                    <a:pt x="2032" y="1986"/>
                    <a:pt x="2032" y="2078"/>
                    <a:pt x="2009" y="2146"/>
                  </a:cubicBezTo>
                  <a:cubicBezTo>
                    <a:pt x="1850" y="2580"/>
                    <a:pt x="1667" y="3013"/>
                    <a:pt x="1484" y="3447"/>
                  </a:cubicBezTo>
                  <a:cubicBezTo>
                    <a:pt x="1439" y="3516"/>
                    <a:pt x="1348" y="3561"/>
                    <a:pt x="1279" y="3630"/>
                  </a:cubicBezTo>
                  <a:cubicBezTo>
                    <a:pt x="1256" y="3607"/>
                    <a:pt x="1233" y="3607"/>
                    <a:pt x="1188" y="3584"/>
                  </a:cubicBezTo>
                  <a:cubicBezTo>
                    <a:pt x="1210" y="3271"/>
                    <a:pt x="1232" y="2981"/>
                    <a:pt x="1255" y="2669"/>
                  </a:cubicBezTo>
                  <a:lnTo>
                    <a:pt x="1255" y="2669"/>
                  </a:lnTo>
                  <a:cubicBezTo>
                    <a:pt x="1255" y="2670"/>
                    <a:pt x="1256" y="2670"/>
                    <a:pt x="1256" y="2671"/>
                  </a:cubicBezTo>
                  <a:cubicBezTo>
                    <a:pt x="1325" y="2625"/>
                    <a:pt x="1439" y="2602"/>
                    <a:pt x="1462" y="2557"/>
                  </a:cubicBezTo>
                  <a:cubicBezTo>
                    <a:pt x="1690" y="2100"/>
                    <a:pt x="1667" y="1621"/>
                    <a:pt x="1736" y="1142"/>
                  </a:cubicBezTo>
                  <a:cubicBezTo>
                    <a:pt x="1736" y="1119"/>
                    <a:pt x="1690" y="1096"/>
                    <a:pt x="1667" y="1073"/>
                  </a:cubicBezTo>
                  <a:cubicBezTo>
                    <a:pt x="1644" y="1096"/>
                    <a:pt x="1599" y="1096"/>
                    <a:pt x="1599" y="1119"/>
                  </a:cubicBezTo>
                  <a:cubicBezTo>
                    <a:pt x="1507" y="1530"/>
                    <a:pt x="1416" y="1963"/>
                    <a:pt x="1325" y="2397"/>
                  </a:cubicBezTo>
                  <a:cubicBezTo>
                    <a:pt x="640" y="2351"/>
                    <a:pt x="115" y="1758"/>
                    <a:pt x="389" y="1119"/>
                  </a:cubicBezTo>
                  <a:cubicBezTo>
                    <a:pt x="503" y="845"/>
                    <a:pt x="526" y="548"/>
                    <a:pt x="503" y="251"/>
                  </a:cubicBezTo>
                  <a:lnTo>
                    <a:pt x="503" y="251"/>
                  </a:lnTo>
                  <a:cubicBezTo>
                    <a:pt x="161" y="366"/>
                    <a:pt x="1" y="594"/>
                    <a:pt x="69" y="982"/>
                  </a:cubicBezTo>
                  <a:cubicBezTo>
                    <a:pt x="138" y="1370"/>
                    <a:pt x="229" y="1781"/>
                    <a:pt x="389" y="2146"/>
                  </a:cubicBezTo>
                  <a:cubicBezTo>
                    <a:pt x="480" y="2374"/>
                    <a:pt x="708" y="2580"/>
                    <a:pt x="891" y="2762"/>
                  </a:cubicBezTo>
                  <a:cubicBezTo>
                    <a:pt x="982" y="2854"/>
                    <a:pt x="1028" y="2968"/>
                    <a:pt x="1005" y="3105"/>
                  </a:cubicBezTo>
                  <a:cubicBezTo>
                    <a:pt x="959" y="3379"/>
                    <a:pt x="937" y="3675"/>
                    <a:pt x="891" y="3949"/>
                  </a:cubicBezTo>
                  <a:cubicBezTo>
                    <a:pt x="777" y="3995"/>
                    <a:pt x="663" y="4018"/>
                    <a:pt x="549" y="4040"/>
                  </a:cubicBezTo>
                  <a:cubicBezTo>
                    <a:pt x="1370" y="4040"/>
                    <a:pt x="1576" y="4680"/>
                    <a:pt x="1804" y="5296"/>
                  </a:cubicBezTo>
                  <a:cubicBezTo>
                    <a:pt x="2169" y="4976"/>
                    <a:pt x="2512" y="4657"/>
                    <a:pt x="2854" y="4314"/>
                  </a:cubicBezTo>
                  <a:cubicBezTo>
                    <a:pt x="2795" y="4303"/>
                    <a:pt x="2741" y="4297"/>
                    <a:pt x="2691" y="4297"/>
                  </a:cubicBezTo>
                  <a:cubicBezTo>
                    <a:pt x="2254" y="4297"/>
                    <a:pt x="2118" y="4712"/>
                    <a:pt x="1872" y="4999"/>
                  </a:cubicBezTo>
                  <a:cubicBezTo>
                    <a:pt x="1758" y="4794"/>
                    <a:pt x="1621" y="4634"/>
                    <a:pt x="1576" y="4451"/>
                  </a:cubicBezTo>
                  <a:cubicBezTo>
                    <a:pt x="1553" y="4337"/>
                    <a:pt x="1644" y="4177"/>
                    <a:pt x="1667" y="4040"/>
                  </a:cubicBezTo>
                  <a:cubicBezTo>
                    <a:pt x="1697" y="3919"/>
                    <a:pt x="1769" y="3909"/>
                    <a:pt x="1853" y="3909"/>
                  </a:cubicBezTo>
                  <a:cubicBezTo>
                    <a:pt x="1870" y="3909"/>
                    <a:pt x="1887" y="3909"/>
                    <a:pt x="1905" y="3909"/>
                  </a:cubicBezTo>
                  <a:cubicBezTo>
                    <a:pt x="1932" y="3909"/>
                    <a:pt x="1959" y="3908"/>
                    <a:pt x="1987" y="3904"/>
                  </a:cubicBezTo>
                  <a:cubicBezTo>
                    <a:pt x="2215" y="3858"/>
                    <a:pt x="2466" y="3789"/>
                    <a:pt x="2671" y="3652"/>
                  </a:cubicBezTo>
                  <a:cubicBezTo>
                    <a:pt x="3014" y="3447"/>
                    <a:pt x="3310" y="3173"/>
                    <a:pt x="3630" y="2922"/>
                  </a:cubicBezTo>
                  <a:cubicBezTo>
                    <a:pt x="3521" y="2764"/>
                    <a:pt x="3366" y="2690"/>
                    <a:pt x="3135" y="2690"/>
                  </a:cubicBezTo>
                  <a:cubicBezTo>
                    <a:pt x="2932" y="2690"/>
                    <a:pt x="2670" y="2747"/>
                    <a:pt x="2329" y="2854"/>
                  </a:cubicBezTo>
                  <a:cubicBezTo>
                    <a:pt x="2352" y="2717"/>
                    <a:pt x="2352" y="2602"/>
                    <a:pt x="2352" y="2466"/>
                  </a:cubicBezTo>
                  <a:cubicBezTo>
                    <a:pt x="2557" y="2374"/>
                    <a:pt x="2786" y="2283"/>
                    <a:pt x="2991" y="2192"/>
                  </a:cubicBezTo>
                  <a:cubicBezTo>
                    <a:pt x="3379" y="2055"/>
                    <a:pt x="3607" y="1735"/>
                    <a:pt x="3767" y="1370"/>
                  </a:cubicBezTo>
                  <a:cubicBezTo>
                    <a:pt x="3835" y="1210"/>
                    <a:pt x="3835" y="1050"/>
                    <a:pt x="3699" y="936"/>
                  </a:cubicBezTo>
                  <a:cubicBezTo>
                    <a:pt x="3607" y="1187"/>
                    <a:pt x="3539" y="1438"/>
                    <a:pt x="3402" y="1689"/>
                  </a:cubicBezTo>
                  <a:cubicBezTo>
                    <a:pt x="3301" y="1891"/>
                    <a:pt x="3111" y="2040"/>
                    <a:pt x="2847" y="2040"/>
                  </a:cubicBezTo>
                  <a:cubicBezTo>
                    <a:pt x="2812" y="2040"/>
                    <a:pt x="2777" y="2037"/>
                    <a:pt x="2740" y="2032"/>
                  </a:cubicBezTo>
                  <a:cubicBezTo>
                    <a:pt x="2740" y="1963"/>
                    <a:pt x="2763" y="1872"/>
                    <a:pt x="2763" y="1804"/>
                  </a:cubicBezTo>
                  <a:cubicBezTo>
                    <a:pt x="2747" y="1804"/>
                    <a:pt x="2732" y="1793"/>
                    <a:pt x="2724" y="1793"/>
                  </a:cubicBezTo>
                  <a:cubicBezTo>
                    <a:pt x="2720" y="1793"/>
                    <a:pt x="2717" y="1796"/>
                    <a:pt x="2717" y="1804"/>
                  </a:cubicBezTo>
                  <a:cubicBezTo>
                    <a:pt x="2644" y="1844"/>
                    <a:pt x="2570" y="1865"/>
                    <a:pt x="2503" y="1865"/>
                  </a:cubicBezTo>
                  <a:cubicBezTo>
                    <a:pt x="2382" y="1865"/>
                    <a:pt x="2282" y="1799"/>
                    <a:pt x="2238" y="1667"/>
                  </a:cubicBezTo>
                  <a:cubicBezTo>
                    <a:pt x="2124" y="1256"/>
                    <a:pt x="2101" y="845"/>
                    <a:pt x="2238" y="457"/>
                  </a:cubicBezTo>
                  <a:cubicBezTo>
                    <a:pt x="2261" y="366"/>
                    <a:pt x="2352" y="297"/>
                    <a:pt x="2397" y="229"/>
                  </a:cubicBezTo>
                  <a:cubicBezTo>
                    <a:pt x="2557" y="297"/>
                    <a:pt x="2603" y="388"/>
                    <a:pt x="2580" y="548"/>
                  </a:cubicBezTo>
                  <a:cubicBezTo>
                    <a:pt x="2557" y="822"/>
                    <a:pt x="2557" y="1096"/>
                    <a:pt x="2534" y="1370"/>
                  </a:cubicBezTo>
                  <a:cubicBezTo>
                    <a:pt x="2534" y="1461"/>
                    <a:pt x="2580" y="1530"/>
                    <a:pt x="2580" y="1621"/>
                  </a:cubicBezTo>
                  <a:lnTo>
                    <a:pt x="2694" y="1621"/>
                  </a:lnTo>
                  <a:cubicBezTo>
                    <a:pt x="2740" y="1301"/>
                    <a:pt x="2808" y="959"/>
                    <a:pt x="2854" y="662"/>
                  </a:cubicBezTo>
                  <a:cubicBezTo>
                    <a:pt x="2786" y="571"/>
                    <a:pt x="2717" y="480"/>
                    <a:pt x="2671" y="388"/>
                  </a:cubicBezTo>
                  <a:cubicBezTo>
                    <a:pt x="2626" y="297"/>
                    <a:pt x="2649" y="183"/>
                    <a:pt x="2580" y="115"/>
                  </a:cubicBezTo>
                  <a:cubicBezTo>
                    <a:pt x="2534" y="46"/>
                    <a:pt x="239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43"/>
            <p:cNvSpPr/>
            <p:nvPr/>
          </p:nvSpPr>
          <p:spPr>
            <a:xfrm>
              <a:off x="5879375" y="3341675"/>
              <a:ext cx="18300" cy="27400"/>
            </a:xfrm>
            <a:custGeom>
              <a:avLst/>
              <a:gdLst/>
              <a:ahLst/>
              <a:cxnLst/>
              <a:rect l="l" t="t" r="r" b="b"/>
              <a:pathLst>
                <a:path w="732" h="1096" extrusionOk="0">
                  <a:moveTo>
                    <a:pt x="252" y="0"/>
                  </a:moveTo>
                  <a:cubicBezTo>
                    <a:pt x="206" y="69"/>
                    <a:pt x="138" y="137"/>
                    <a:pt x="69" y="206"/>
                  </a:cubicBezTo>
                  <a:cubicBezTo>
                    <a:pt x="47" y="251"/>
                    <a:pt x="24" y="320"/>
                    <a:pt x="1" y="365"/>
                  </a:cubicBezTo>
                  <a:cubicBezTo>
                    <a:pt x="24" y="388"/>
                    <a:pt x="47" y="411"/>
                    <a:pt x="69" y="434"/>
                  </a:cubicBezTo>
                  <a:cubicBezTo>
                    <a:pt x="115" y="343"/>
                    <a:pt x="138" y="251"/>
                    <a:pt x="206" y="137"/>
                  </a:cubicBezTo>
                  <a:cubicBezTo>
                    <a:pt x="457" y="480"/>
                    <a:pt x="435" y="776"/>
                    <a:pt x="343" y="1073"/>
                  </a:cubicBezTo>
                  <a:cubicBezTo>
                    <a:pt x="366" y="1073"/>
                    <a:pt x="389" y="1096"/>
                    <a:pt x="412" y="1096"/>
                  </a:cubicBezTo>
                  <a:cubicBezTo>
                    <a:pt x="480" y="959"/>
                    <a:pt x="549" y="845"/>
                    <a:pt x="617" y="685"/>
                  </a:cubicBezTo>
                  <a:cubicBezTo>
                    <a:pt x="663" y="685"/>
                    <a:pt x="709" y="685"/>
                    <a:pt x="731" y="708"/>
                  </a:cubicBezTo>
                  <a:cubicBezTo>
                    <a:pt x="640" y="548"/>
                    <a:pt x="572" y="365"/>
                    <a:pt x="457" y="206"/>
                  </a:cubicBezTo>
                  <a:cubicBezTo>
                    <a:pt x="412" y="137"/>
                    <a:pt x="321" y="69"/>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43"/>
            <p:cNvSpPr/>
            <p:nvPr/>
          </p:nvSpPr>
          <p:spPr>
            <a:xfrm>
              <a:off x="5830325" y="3345675"/>
              <a:ext cx="6300" cy="18275"/>
            </a:xfrm>
            <a:custGeom>
              <a:avLst/>
              <a:gdLst/>
              <a:ahLst/>
              <a:cxnLst/>
              <a:rect l="l" t="t" r="r" b="b"/>
              <a:pathLst>
                <a:path w="252" h="731" extrusionOk="0">
                  <a:moveTo>
                    <a:pt x="46" y="23"/>
                  </a:moveTo>
                  <a:cubicBezTo>
                    <a:pt x="46" y="251"/>
                    <a:pt x="23" y="502"/>
                    <a:pt x="0" y="730"/>
                  </a:cubicBezTo>
                  <a:lnTo>
                    <a:pt x="91" y="730"/>
                  </a:lnTo>
                  <a:cubicBezTo>
                    <a:pt x="114" y="548"/>
                    <a:pt x="114" y="342"/>
                    <a:pt x="183" y="183"/>
                  </a:cubicBezTo>
                  <a:cubicBezTo>
                    <a:pt x="251" y="0"/>
                    <a:pt x="68" y="91"/>
                    <a:pt x="46"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43"/>
            <p:cNvSpPr/>
            <p:nvPr/>
          </p:nvSpPr>
          <p:spPr>
            <a:xfrm>
              <a:off x="5841725" y="3345675"/>
              <a:ext cx="9150" cy="19425"/>
            </a:xfrm>
            <a:custGeom>
              <a:avLst/>
              <a:gdLst/>
              <a:ahLst/>
              <a:cxnLst/>
              <a:rect l="l" t="t" r="r" b="b"/>
              <a:pathLst>
                <a:path w="366" h="777" extrusionOk="0">
                  <a:moveTo>
                    <a:pt x="1" y="0"/>
                  </a:moveTo>
                  <a:lnTo>
                    <a:pt x="1" y="0"/>
                  </a:lnTo>
                  <a:cubicBezTo>
                    <a:pt x="115" y="251"/>
                    <a:pt x="206" y="525"/>
                    <a:pt x="297" y="776"/>
                  </a:cubicBezTo>
                  <a:cubicBezTo>
                    <a:pt x="320" y="776"/>
                    <a:pt x="343" y="753"/>
                    <a:pt x="366" y="753"/>
                  </a:cubicBezTo>
                  <a:cubicBezTo>
                    <a:pt x="297" y="479"/>
                    <a:pt x="274" y="18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43"/>
            <p:cNvSpPr/>
            <p:nvPr/>
          </p:nvSpPr>
          <p:spPr>
            <a:xfrm>
              <a:off x="6038025" y="3327975"/>
              <a:ext cx="8000" cy="8575"/>
            </a:xfrm>
            <a:custGeom>
              <a:avLst/>
              <a:gdLst/>
              <a:ahLst/>
              <a:cxnLst/>
              <a:rect l="l" t="t" r="r" b="b"/>
              <a:pathLst>
                <a:path w="320" h="343" extrusionOk="0">
                  <a:moveTo>
                    <a:pt x="320" y="0"/>
                  </a:moveTo>
                  <a:lnTo>
                    <a:pt x="0" y="320"/>
                  </a:lnTo>
                  <a:lnTo>
                    <a:pt x="23" y="343"/>
                  </a:lnTo>
                  <a:cubicBezTo>
                    <a:pt x="115" y="229"/>
                    <a:pt x="229" y="115"/>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43"/>
            <p:cNvSpPr/>
            <p:nvPr/>
          </p:nvSpPr>
          <p:spPr>
            <a:xfrm>
              <a:off x="5685950" y="3373050"/>
              <a:ext cx="6875" cy="5175"/>
            </a:xfrm>
            <a:custGeom>
              <a:avLst/>
              <a:gdLst/>
              <a:ahLst/>
              <a:cxnLst/>
              <a:rect l="l" t="t" r="r" b="b"/>
              <a:pathLst>
                <a:path w="275" h="207" extrusionOk="0">
                  <a:moveTo>
                    <a:pt x="46" y="1"/>
                  </a:moveTo>
                  <a:cubicBezTo>
                    <a:pt x="46" y="23"/>
                    <a:pt x="23" y="69"/>
                    <a:pt x="0" y="92"/>
                  </a:cubicBezTo>
                  <a:lnTo>
                    <a:pt x="228" y="206"/>
                  </a:lnTo>
                  <a:cubicBezTo>
                    <a:pt x="251" y="160"/>
                    <a:pt x="251" y="138"/>
                    <a:pt x="274" y="115"/>
                  </a:cubicBezTo>
                  <a:cubicBezTo>
                    <a:pt x="206" y="69"/>
                    <a:pt x="137" y="4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43"/>
            <p:cNvSpPr/>
            <p:nvPr/>
          </p:nvSpPr>
          <p:spPr>
            <a:xfrm>
              <a:off x="5834875" y="3339950"/>
              <a:ext cx="5725" cy="3450"/>
            </a:xfrm>
            <a:custGeom>
              <a:avLst/>
              <a:gdLst/>
              <a:ahLst/>
              <a:cxnLst/>
              <a:rect l="l" t="t" r="r" b="b"/>
              <a:pathLst>
                <a:path w="229" h="138" extrusionOk="0">
                  <a:moveTo>
                    <a:pt x="1" y="1"/>
                  </a:moveTo>
                  <a:cubicBezTo>
                    <a:pt x="1" y="46"/>
                    <a:pt x="1" y="69"/>
                    <a:pt x="1" y="92"/>
                  </a:cubicBezTo>
                  <a:cubicBezTo>
                    <a:pt x="69" y="115"/>
                    <a:pt x="138" y="115"/>
                    <a:pt x="206" y="138"/>
                  </a:cubicBezTo>
                  <a:cubicBezTo>
                    <a:pt x="206" y="115"/>
                    <a:pt x="206" y="92"/>
                    <a:pt x="229" y="69"/>
                  </a:cubicBezTo>
                  <a:cubicBezTo>
                    <a:pt x="138" y="46"/>
                    <a:pt x="69"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43"/>
            <p:cNvSpPr/>
            <p:nvPr/>
          </p:nvSpPr>
          <p:spPr>
            <a:xfrm>
              <a:off x="5826325" y="3346225"/>
              <a:ext cx="5150" cy="600"/>
            </a:xfrm>
            <a:custGeom>
              <a:avLst/>
              <a:gdLst/>
              <a:ahLst/>
              <a:cxnLst/>
              <a:rect l="l" t="t" r="r" b="b"/>
              <a:pathLst>
                <a:path w="206" h="24" extrusionOk="0">
                  <a:moveTo>
                    <a:pt x="0" y="1"/>
                  </a:moveTo>
                  <a:cubicBezTo>
                    <a:pt x="0" y="1"/>
                    <a:pt x="0" y="24"/>
                    <a:pt x="0" y="24"/>
                  </a:cubicBezTo>
                  <a:cubicBezTo>
                    <a:pt x="69" y="24"/>
                    <a:pt x="137"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43"/>
            <p:cNvSpPr/>
            <p:nvPr/>
          </p:nvSpPr>
          <p:spPr>
            <a:xfrm>
              <a:off x="5824600" y="3349075"/>
              <a:ext cx="1175" cy="1750"/>
            </a:xfrm>
            <a:custGeom>
              <a:avLst/>
              <a:gdLst/>
              <a:ahLst/>
              <a:cxnLst/>
              <a:rect l="l" t="t" r="r" b="b"/>
              <a:pathLst>
                <a:path w="47" h="70" extrusionOk="0">
                  <a:moveTo>
                    <a:pt x="24" y="1"/>
                  </a:moveTo>
                  <a:cubicBezTo>
                    <a:pt x="24" y="24"/>
                    <a:pt x="24" y="47"/>
                    <a:pt x="1" y="47"/>
                  </a:cubicBezTo>
                  <a:cubicBezTo>
                    <a:pt x="24" y="69"/>
                    <a:pt x="24" y="69"/>
                    <a:pt x="24" y="69"/>
                  </a:cubicBezTo>
                  <a:cubicBezTo>
                    <a:pt x="46" y="47"/>
                    <a:pt x="46" y="24"/>
                    <a:pt x="46" y="24"/>
                  </a:cubicBezTo>
                  <a:cubicBezTo>
                    <a:pt x="46" y="24"/>
                    <a:pt x="24"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43"/>
            <p:cNvSpPr/>
            <p:nvPr/>
          </p:nvSpPr>
          <p:spPr>
            <a:xfrm>
              <a:off x="6036875" y="3335950"/>
              <a:ext cx="1750" cy="2325"/>
            </a:xfrm>
            <a:custGeom>
              <a:avLst/>
              <a:gdLst/>
              <a:ahLst/>
              <a:cxnLst/>
              <a:rect l="l" t="t" r="r" b="b"/>
              <a:pathLst>
                <a:path w="70" h="93" extrusionOk="0">
                  <a:moveTo>
                    <a:pt x="46" y="1"/>
                  </a:moveTo>
                  <a:cubicBezTo>
                    <a:pt x="24" y="24"/>
                    <a:pt x="1" y="47"/>
                    <a:pt x="1" y="69"/>
                  </a:cubicBezTo>
                  <a:lnTo>
                    <a:pt x="1" y="92"/>
                  </a:lnTo>
                  <a:cubicBezTo>
                    <a:pt x="24" y="69"/>
                    <a:pt x="46" y="47"/>
                    <a:pt x="69" y="24"/>
                  </a:cubicBezTo>
                  <a:lnTo>
                    <a:pt x="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43"/>
            <p:cNvSpPr/>
            <p:nvPr/>
          </p:nvSpPr>
          <p:spPr>
            <a:xfrm>
              <a:off x="5886225" y="3371900"/>
              <a:ext cx="600" cy="600"/>
            </a:xfrm>
            <a:custGeom>
              <a:avLst/>
              <a:gdLst/>
              <a:ahLst/>
              <a:cxnLst/>
              <a:rect l="l" t="t" r="r" b="b"/>
              <a:pathLst>
                <a:path w="24" h="24" extrusionOk="0">
                  <a:moveTo>
                    <a:pt x="1" y="1"/>
                  </a:moveTo>
                  <a:lnTo>
                    <a:pt x="24"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43"/>
            <p:cNvSpPr/>
            <p:nvPr/>
          </p:nvSpPr>
          <p:spPr>
            <a:xfrm>
              <a:off x="5884525" y="3374200"/>
              <a:ext cx="25" cy="600"/>
            </a:xfrm>
            <a:custGeom>
              <a:avLst/>
              <a:gdLst/>
              <a:ahLst/>
              <a:cxnLst/>
              <a:rect l="l" t="t" r="r" b="b"/>
              <a:pathLst>
                <a:path w="1" h="24" extrusionOk="0">
                  <a:moveTo>
                    <a:pt x="0" y="0"/>
                  </a:moveTo>
                  <a:lnTo>
                    <a:pt x="0" y="2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43"/>
            <p:cNvSpPr/>
            <p:nvPr/>
          </p:nvSpPr>
          <p:spPr>
            <a:xfrm>
              <a:off x="5884525" y="3371900"/>
              <a:ext cx="2300" cy="2325"/>
            </a:xfrm>
            <a:custGeom>
              <a:avLst/>
              <a:gdLst/>
              <a:ahLst/>
              <a:cxnLst/>
              <a:rect l="l" t="t" r="r" b="b"/>
              <a:pathLst>
                <a:path w="92" h="93" extrusionOk="0">
                  <a:moveTo>
                    <a:pt x="69" y="1"/>
                  </a:moveTo>
                  <a:cubicBezTo>
                    <a:pt x="46" y="24"/>
                    <a:pt x="23" y="69"/>
                    <a:pt x="0" y="92"/>
                  </a:cubicBezTo>
                  <a:cubicBezTo>
                    <a:pt x="23" y="69"/>
                    <a:pt x="46" y="47"/>
                    <a:pt x="92" y="2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43"/>
            <p:cNvSpPr/>
            <p:nvPr/>
          </p:nvSpPr>
          <p:spPr>
            <a:xfrm>
              <a:off x="5985525" y="3394725"/>
              <a:ext cx="600" cy="600"/>
            </a:xfrm>
            <a:custGeom>
              <a:avLst/>
              <a:gdLst/>
              <a:ahLst/>
              <a:cxnLst/>
              <a:rect l="l" t="t" r="r" b="b"/>
              <a:pathLst>
                <a:path w="24" h="24" extrusionOk="0">
                  <a:moveTo>
                    <a:pt x="23" y="24"/>
                  </a:moveTo>
                  <a:lnTo>
                    <a:pt x="0" y="1"/>
                  </a:lnTo>
                  <a:lnTo>
                    <a:pt x="23"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65" name="Google Shape;1765;p43"/>
          <p:cNvSpPr/>
          <p:nvPr/>
        </p:nvSpPr>
        <p:spPr>
          <a:xfrm>
            <a:off x="8434125" y="308735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43"/>
          <p:cNvSpPr/>
          <p:nvPr/>
        </p:nvSpPr>
        <p:spPr>
          <a:xfrm>
            <a:off x="1477175" y="2123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43"/>
          <p:cNvSpPr/>
          <p:nvPr/>
        </p:nvSpPr>
        <p:spPr>
          <a:xfrm>
            <a:off x="4407625" y="47312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Numbers and text 4">
  <p:cSld name="CUSTOM_6_1_1_1_1">
    <p:spTree>
      <p:nvGrpSpPr>
        <p:cNvPr id="1" name="Shape 1768"/>
        <p:cNvGrpSpPr/>
        <p:nvPr/>
      </p:nvGrpSpPr>
      <p:grpSpPr>
        <a:xfrm>
          <a:off x="0" y="0"/>
          <a:ext cx="0" cy="0"/>
          <a:chOff x="0" y="0"/>
          <a:chExt cx="0" cy="0"/>
        </a:xfrm>
      </p:grpSpPr>
      <p:grpSp>
        <p:nvGrpSpPr>
          <p:cNvPr id="1769" name="Google Shape;1769;p44"/>
          <p:cNvGrpSpPr/>
          <p:nvPr/>
        </p:nvGrpSpPr>
        <p:grpSpPr>
          <a:xfrm>
            <a:off x="7983969" y="-516945"/>
            <a:ext cx="900280" cy="2838537"/>
            <a:chOff x="1011900" y="1264575"/>
            <a:chExt cx="247350" cy="779925"/>
          </a:xfrm>
        </p:grpSpPr>
        <p:sp>
          <p:nvSpPr>
            <p:cNvPr id="1770" name="Google Shape;1770;p44"/>
            <p:cNvSpPr/>
            <p:nvPr/>
          </p:nvSpPr>
          <p:spPr>
            <a:xfrm>
              <a:off x="1177950" y="1678850"/>
              <a:ext cx="34825" cy="251675"/>
            </a:xfrm>
            <a:custGeom>
              <a:avLst/>
              <a:gdLst/>
              <a:ahLst/>
              <a:cxnLst/>
              <a:rect l="l" t="t" r="r" b="b"/>
              <a:pathLst>
                <a:path w="1393" h="10067" extrusionOk="0">
                  <a:moveTo>
                    <a:pt x="0" y="0"/>
                  </a:moveTo>
                  <a:cubicBezTo>
                    <a:pt x="114" y="137"/>
                    <a:pt x="160" y="297"/>
                    <a:pt x="206" y="457"/>
                  </a:cubicBezTo>
                  <a:cubicBezTo>
                    <a:pt x="274" y="799"/>
                    <a:pt x="297" y="1142"/>
                    <a:pt x="320" y="1484"/>
                  </a:cubicBezTo>
                  <a:cubicBezTo>
                    <a:pt x="411" y="2260"/>
                    <a:pt x="480" y="3059"/>
                    <a:pt x="525" y="3835"/>
                  </a:cubicBezTo>
                  <a:cubicBezTo>
                    <a:pt x="617" y="5387"/>
                    <a:pt x="617" y="6939"/>
                    <a:pt x="525" y="8491"/>
                  </a:cubicBezTo>
                  <a:cubicBezTo>
                    <a:pt x="480" y="9016"/>
                    <a:pt x="480" y="9656"/>
                    <a:pt x="114" y="10066"/>
                  </a:cubicBezTo>
                  <a:cubicBezTo>
                    <a:pt x="160" y="10066"/>
                    <a:pt x="206" y="10044"/>
                    <a:pt x="229" y="10044"/>
                  </a:cubicBezTo>
                  <a:cubicBezTo>
                    <a:pt x="457" y="9975"/>
                    <a:pt x="685" y="9929"/>
                    <a:pt x="913" y="9838"/>
                  </a:cubicBezTo>
                  <a:cubicBezTo>
                    <a:pt x="1119" y="9747"/>
                    <a:pt x="1278" y="9610"/>
                    <a:pt x="1324" y="9404"/>
                  </a:cubicBezTo>
                  <a:cubicBezTo>
                    <a:pt x="1393" y="9176"/>
                    <a:pt x="1393" y="8971"/>
                    <a:pt x="1393" y="8743"/>
                  </a:cubicBezTo>
                  <a:cubicBezTo>
                    <a:pt x="1324" y="6597"/>
                    <a:pt x="1278" y="4429"/>
                    <a:pt x="1233" y="2283"/>
                  </a:cubicBezTo>
                  <a:cubicBezTo>
                    <a:pt x="1210" y="1872"/>
                    <a:pt x="1233" y="1438"/>
                    <a:pt x="1142" y="1028"/>
                  </a:cubicBezTo>
                  <a:cubicBezTo>
                    <a:pt x="1096" y="845"/>
                    <a:pt x="1027" y="662"/>
                    <a:pt x="890" y="503"/>
                  </a:cubicBezTo>
                  <a:cubicBezTo>
                    <a:pt x="754" y="366"/>
                    <a:pt x="571" y="252"/>
                    <a:pt x="388" y="160"/>
                  </a:cubicBezTo>
                  <a:cubicBezTo>
                    <a:pt x="274" y="92"/>
                    <a:pt x="137" y="46"/>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4"/>
            <p:cNvSpPr/>
            <p:nvPr/>
          </p:nvSpPr>
          <p:spPr>
            <a:xfrm>
              <a:off x="1102625" y="1672000"/>
              <a:ext cx="30275" cy="265375"/>
            </a:xfrm>
            <a:custGeom>
              <a:avLst/>
              <a:gdLst/>
              <a:ahLst/>
              <a:cxnLst/>
              <a:rect l="l" t="t" r="r" b="b"/>
              <a:pathLst>
                <a:path w="1211" h="10615" extrusionOk="0">
                  <a:moveTo>
                    <a:pt x="502" y="1"/>
                  </a:moveTo>
                  <a:cubicBezTo>
                    <a:pt x="411" y="46"/>
                    <a:pt x="320" y="115"/>
                    <a:pt x="251" y="183"/>
                  </a:cubicBezTo>
                  <a:cubicBezTo>
                    <a:pt x="137" y="297"/>
                    <a:pt x="114" y="480"/>
                    <a:pt x="69" y="640"/>
                  </a:cubicBezTo>
                  <a:cubicBezTo>
                    <a:pt x="0" y="1028"/>
                    <a:pt x="23" y="1416"/>
                    <a:pt x="23" y="1781"/>
                  </a:cubicBezTo>
                  <a:cubicBezTo>
                    <a:pt x="69" y="2557"/>
                    <a:pt x="114" y="3333"/>
                    <a:pt x="137" y="4132"/>
                  </a:cubicBezTo>
                  <a:cubicBezTo>
                    <a:pt x="229" y="5661"/>
                    <a:pt x="274" y="7213"/>
                    <a:pt x="343" y="8765"/>
                  </a:cubicBezTo>
                  <a:cubicBezTo>
                    <a:pt x="366" y="9153"/>
                    <a:pt x="343" y="9610"/>
                    <a:pt x="480" y="9975"/>
                  </a:cubicBezTo>
                  <a:cubicBezTo>
                    <a:pt x="594" y="10295"/>
                    <a:pt x="891" y="10523"/>
                    <a:pt x="1210" y="10614"/>
                  </a:cubicBezTo>
                  <a:cubicBezTo>
                    <a:pt x="1210" y="10181"/>
                    <a:pt x="1187" y="9747"/>
                    <a:pt x="1187" y="9336"/>
                  </a:cubicBezTo>
                  <a:cubicBezTo>
                    <a:pt x="1164" y="8514"/>
                    <a:pt x="1142" y="7693"/>
                    <a:pt x="1142" y="6871"/>
                  </a:cubicBezTo>
                  <a:cubicBezTo>
                    <a:pt x="1119" y="5912"/>
                    <a:pt x="1096" y="4954"/>
                    <a:pt x="1073" y="3995"/>
                  </a:cubicBezTo>
                  <a:cubicBezTo>
                    <a:pt x="1050" y="3128"/>
                    <a:pt x="1050" y="2283"/>
                    <a:pt x="1027" y="1416"/>
                  </a:cubicBezTo>
                  <a:cubicBezTo>
                    <a:pt x="1027" y="1119"/>
                    <a:pt x="1005" y="799"/>
                    <a:pt x="1005" y="503"/>
                  </a:cubicBezTo>
                  <a:cubicBezTo>
                    <a:pt x="1005" y="343"/>
                    <a:pt x="1005" y="160"/>
                    <a:pt x="10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4"/>
            <p:cNvSpPr/>
            <p:nvPr/>
          </p:nvSpPr>
          <p:spPr>
            <a:xfrm>
              <a:off x="1086650" y="1672575"/>
              <a:ext cx="36550" cy="265050"/>
            </a:xfrm>
            <a:custGeom>
              <a:avLst/>
              <a:gdLst/>
              <a:ahLst/>
              <a:cxnLst/>
              <a:rect l="l" t="t" r="r" b="b"/>
              <a:pathLst>
                <a:path w="1462" h="10602" extrusionOk="0">
                  <a:moveTo>
                    <a:pt x="822" y="0"/>
                  </a:moveTo>
                  <a:cubicBezTo>
                    <a:pt x="799" y="0"/>
                    <a:pt x="753" y="0"/>
                    <a:pt x="731" y="23"/>
                  </a:cubicBezTo>
                  <a:lnTo>
                    <a:pt x="708" y="23"/>
                  </a:lnTo>
                  <a:cubicBezTo>
                    <a:pt x="617" y="46"/>
                    <a:pt x="525" y="69"/>
                    <a:pt x="434" y="69"/>
                  </a:cubicBezTo>
                  <a:cubicBezTo>
                    <a:pt x="434" y="92"/>
                    <a:pt x="434" y="92"/>
                    <a:pt x="434" y="92"/>
                  </a:cubicBezTo>
                  <a:cubicBezTo>
                    <a:pt x="0" y="525"/>
                    <a:pt x="46" y="1142"/>
                    <a:pt x="46" y="1689"/>
                  </a:cubicBezTo>
                  <a:cubicBezTo>
                    <a:pt x="46" y="2465"/>
                    <a:pt x="69" y="3219"/>
                    <a:pt x="69" y="3995"/>
                  </a:cubicBezTo>
                  <a:cubicBezTo>
                    <a:pt x="92" y="5524"/>
                    <a:pt x="92" y="7076"/>
                    <a:pt x="92" y="8605"/>
                  </a:cubicBezTo>
                  <a:lnTo>
                    <a:pt x="92" y="9245"/>
                  </a:lnTo>
                  <a:cubicBezTo>
                    <a:pt x="114" y="9450"/>
                    <a:pt x="92" y="9655"/>
                    <a:pt x="137" y="9861"/>
                  </a:cubicBezTo>
                  <a:cubicBezTo>
                    <a:pt x="206" y="10180"/>
                    <a:pt x="411" y="10523"/>
                    <a:pt x="776" y="10568"/>
                  </a:cubicBezTo>
                  <a:cubicBezTo>
                    <a:pt x="776" y="10568"/>
                    <a:pt x="799" y="10591"/>
                    <a:pt x="799" y="10591"/>
                  </a:cubicBezTo>
                  <a:cubicBezTo>
                    <a:pt x="951" y="10591"/>
                    <a:pt x="1093" y="10601"/>
                    <a:pt x="1239" y="10601"/>
                  </a:cubicBezTo>
                  <a:cubicBezTo>
                    <a:pt x="1311" y="10601"/>
                    <a:pt x="1385" y="10599"/>
                    <a:pt x="1461" y="10591"/>
                  </a:cubicBezTo>
                  <a:cubicBezTo>
                    <a:pt x="1324" y="10523"/>
                    <a:pt x="1187" y="10409"/>
                    <a:pt x="1096" y="10272"/>
                  </a:cubicBezTo>
                  <a:cubicBezTo>
                    <a:pt x="890" y="9998"/>
                    <a:pt x="868" y="9633"/>
                    <a:pt x="845" y="9313"/>
                  </a:cubicBezTo>
                  <a:cubicBezTo>
                    <a:pt x="799" y="8491"/>
                    <a:pt x="753" y="7670"/>
                    <a:pt x="708" y="6848"/>
                  </a:cubicBezTo>
                  <a:cubicBezTo>
                    <a:pt x="639" y="5182"/>
                    <a:pt x="571" y="3515"/>
                    <a:pt x="502" y="1849"/>
                  </a:cubicBezTo>
                  <a:cubicBezTo>
                    <a:pt x="480" y="1416"/>
                    <a:pt x="457" y="959"/>
                    <a:pt x="548" y="525"/>
                  </a:cubicBezTo>
                  <a:cubicBezTo>
                    <a:pt x="571" y="366"/>
                    <a:pt x="617" y="160"/>
                    <a:pt x="753" y="46"/>
                  </a:cubicBezTo>
                  <a:cubicBezTo>
                    <a:pt x="776" y="23"/>
                    <a:pt x="799" y="23"/>
                    <a:pt x="8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4"/>
            <p:cNvSpPr/>
            <p:nvPr/>
          </p:nvSpPr>
          <p:spPr>
            <a:xfrm>
              <a:off x="1130575" y="1672000"/>
              <a:ext cx="29700" cy="264800"/>
            </a:xfrm>
            <a:custGeom>
              <a:avLst/>
              <a:gdLst/>
              <a:ahLst/>
              <a:cxnLst/>
              <a:rect l="l" t="t" r="r" b="b"/>
              <a:pathLst>
                <a:path w="1188" h="10592" extrusionOk="0">
                  <a:moveTo>
                    <a:pt x="1" y="1"/>
                  </a:moveTo>
                  <a:cubicBezTo>
                    <a:pt x="46" y="389"/>
                    <a:pt x="46" y="777"/>
                    <a:pt x="46" y="1165"/>
                  </a:cubicBezTo>
                  <a:cubicBezTo>
                    <a:pt x="92" y="1986"/>
                    <a:pt x="92" y="2808"/>
                    <a:pt x="115" y="3630"/>
                  </a:cubicBezTo>
                  <a:cubicBezTo>
                    <a:pt x="138" y="4588"/>
                    <a:pt x="161" y="5547"/>
                    <a:pt x="183" y="6529"/>
                  </a:cubicBezTo>
                  <a:lnTo>
                    <a:pt x="252" y="9085"/>
                  </a:lnTo>
                  <a:cubicBezTo>
                    <a:pt x="252" y="9564"/>
                    <a:pt x="275" y="10066"/>
                    <a:pt x="275" y="10569"/>
                  </a:cubicBezTo>
                  <a:cubicBezTo>
                    <a:pt x="275" y="10591"/>
                    <a:pt x="275" y="10591"/>
                    <a:pt x="275" y="10591"/>
                  </a:cubicBezTo>
                  <a:cubicBezTo>
                    <a:pt x="412" y="10591"/>
                    <a:pt x="549" y="10569"/>
                    <a:pt x="708" y="10569"/>
                  </a:cubicBezTo>
                  <a:cubicBezTo>
                    <a:pt x="708" y="10569"/>
                    <a:pt x="708" y="10546"/>
                    <a:pt x="708" y="10546"/>
                  </a:cubicBezTo>
                  <a:cubicBezTo>
                    <a:pt x="1188" y="10135"/>
                    <a:pt x="1119" y="9382"/>
                    <a:pt x="1119" y="8811"/>
                  </a:cubicBezTo>
                  <a:cubicBezTo>
                    <a:pt x="1142" y="8058"/>
                    <a:pt x="1165" y="7282"/>
                    <a:pt x="1165" y="6506"/>
                  </a:cubicBezTo>
                  <a:cubicBezTo>
                    <a:pt x="1188" y="4976"/>
                    <a:pt x="1142" y="3424"/>
                    <a:pt x="1005" y="1895"/>
                  </a:cubicBezTo>
                  <a:cubicBezTo>
                    <a:pt x="959" y="1507"/>
                    <a:pt x="937" y="1096"/>
                    <a:pt x="868" y="731"/>
                  </a:cubicBezTo>
                  <a:cubicBezTo>
                    <a:pt x="800" y="434"/>
                    <a:pt x="663" y="160"/>
                    <a:pt x="412" y="23"/>
                  </a:cubicBezTo>
                  <a:cubicBezTo>
                    <a:pt x="275" y="1"/>
                    <a:pt x="138"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4"/>
            <p:cNvSpPr/>
            <p:nvPr/>
          </p:nvSpPr>
          <p:spPr>
            <a:xfrm>
              <a:off x="1146550" y="1673150"/>
              <a:ext cx="41125" cy="261925"/>
            </a:xfrm>
            <a:custGeom>
              <a:avLst/>
              <a:gdLst/>
              <a:ahLst/>
              <a:cxnLst/>
              <a:rect l="l" t="t" r="r" b="b"/>
              <a:pathLst>
                <a:path w="1645" h="10477" extrusionOk="0">
                  <a:moveTo>
                    <a:pt x="1" y="0"/>
                  </a:moveTo>
                  <a:cubicBezTo>
                    <a:pt x="389" y="251"/>
                    <a:pt x="435" y="890"/>
                    <a:pt x="480" y="1301"/>
                  </a:cubicBezTo>
                  <a:cubicBezTo>
                    <a:pt x="572" y="2100"/>
                    <a:pt x="640" y="2899"/>
                    <a:pt x="663" y="3721"/>
                  </a:cubicBezTo>
                  <a:cubicBezTo>
                    <a:pt x="731" y="5341"/>
                    <a:pt x="708" y="6985"/>
                    <a:pt x="686" y="8605"/>
                  </a:cubicBezTo>
                  <a:cubicBezTo>
                    <a:pt x="686" y="8993"/>
                    <a:pt x="686" y="9381"/>
                    <a:pt x="640" y="9747"/>
                  </a:cubicBezTo>
                  <a:cubicBezTo>
                    <a:pt x="594" y="10020"/>
                    <a:pt x="503" y="10272"/>
                    <a:pt x="343" y="10477"/>
                  </a:cubicBezTo>
                  <a:cubicBezTo>
                    <a:pt x="480" y="10477"/>
                    <a:pt x="617" y="10454"/>
                    <a:pt x="731" y="10431"/>
                  </a:cubicBezTo>
                  <a:cubicBezTo>
                    <a:pt x="845" y="10408"/>
                    <a:pt x="937" y="10386"/>
                    <a:pt x="1028" y="10363"/>
                  </a:cubicBezTo>
                  <a:cubicBezTo>
                    <a:pt x="1028" y="10340"/>
                    <a:pt x="1051" y="10317"/>
                    <a:pt x="1074" y="10317"/>
                  </a:cubicBezTo>
                  <a:cubicBezTo>
                    <a:pt x="1530" y="9998"/>
                    <a:pt x="1530" y="9313"/>
                    <a:pt x="1576" y="8811"/>
                  </a:cubicBezTo>
                  <a:cubicBezTo>
                    <a:pt x="1599" y="8080"/>
                    <a:pt x="1644" y="7350"/>
                    <a:pt x="1644" y="6620"/>
                  </a:cubicBezTo>
                  <a:cubicBezTo>
                    <a:pt x="1644" y="5159"/>
                    <a:pt x="1599" y="3675"/>
                    <a:pt x="1462" y="2214"/>
                  </a:cubicBezTo>
                  <a:cubicBezTo>
                    <a:pt x="1439" y="1803"/>
                    <a:pt x="1393" y="1393"/>
                    <a:pt x="1348" y="982"/>
                  </a:cubicBezTo>
                  <a:cubicBezTo>
                    <a:pt x="1302" y="685"/>
                    <a:pt x="1256" y="343"/>
                    <a:pt x="982" y="183"/>
                  </a:cubicBezTo>
                  <a:cubicBezTo>
                    <a:pt x="982" y="160"/>
                    <a:pt x="982" y="160"/>
                    <a:pt x="960" y="160"/>
                  </a:cubicBezTo>
                  <a:cubicBezTo>
                    <a:pt x="800" y="114"/>
                    <a:pt x="640" y="69"/>
                    <a:pt x="457" y="46"/>
                  </a:cubicBezTo>
                  <a:cubicBezTo>
                    <a:pt x="320" y="23"/>
                    <a:pt x="161" y="23"/>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4"/>
            <p:cNvSpPr/>
            <p:nvPr/>
          </p:nvSpPr>
          <p:spPr>
            <a:xfrm>
              <a:off x="1065525" y="1676575"/>
              <a:ext cx="29700" cy="260225"/>
            </a:xfrm>
            <a:custGeom>
              <a:avLst/>
              <a:gdLst/>
              <a:ahLst/>
              <a:cxnLst/>
              <a:rect l="l" t="t" r="r" b="b"/>
              <a:pathLst>
                <a:path w="1188" h="10409" extrusionOk="0">
                  <a:moveTo>
                    <a:pt x="1028" y="0"/>
                  </a:moveTo>
                  <a:lnTo>
                    <a:pt x="1028" y="0"/>
                  </a:lnTo>
                  <a:cubicBezTo>
                    <a:pt x="800" y="69"/>
                    <a:pt x="594" y="183"/>
                    <a:pt x="434" y="343"/>
                  </a:cubicBezTo>
                  <a:cubicBezTo>
                    <a:pt x="115" y="662"/>
                    <a:pt x="69" y="1141"/>
                    <a:pt x="69" y="1575"/>
                  </a:cubicBezTo>
                  <a:cubicBezTo>
                    <a:pt x="24" y="2648"/>
                    <a:pt x="24" y="3721"/>
                    <a:pt x="1" y="4793"/>
                  </a:cubicBezTo>
                  <a:cubicBezTo>
                    <a:pt x="1" y="5866"/>
                    <a:pt x="1" y="6962"/>
                    <a:pt x="46" y="8035"/>
                  </a:cubicBezTo>
                  <a:cubicBezTo>
                    <a:pt x="46" y="8560"/>
                    <a:pt x="46" y="9085"/>
                    <a:pt x="92" y="9632"/>
                  </a:cubicBezTo>
                  <a:cubicBezTo>
                    <a:pt x="92" y="9815"/>
                    <a:pt x="115" y="10043"/>
                    <a:pt x="275" y="10180"/>
                  </a:cubicBezTo>
                  <a:cubicBezTo>
                    <a:pt x="457" y="10340"/>
                    <a:pt x="708" y="10340"/>
                    <a:pt x="937" y="10363"/>
                  </a:cubicBezTo>
                  <a:cubicBezTo>
                    <a:pt x="1005" y="10386"/>
                    <a:pt x="1096" y="10386"/>
                    <a:pt x="1188" y="10408"/>
                  </a:cubicBezTo>
                  <a:cubicBezTo>
                    <a:pt x="1096" y="10317"/>
                    <a:pt x="1005" y="10226"/>
                    <a:pt x="937" y="10089"/>
                  </a:cubicBezTo>
                  <a:cubicBezTo>
                    <a:pt x="754" y="9792"/>
                    <a:pt x="777" y="9404"/>
                    <a:pt x="754" y="9062"/>
                  </a:cubicBezTo>
                  <a:cubicBezTo>
                    <a:pt x="754" y="8240"/>
                    <a:pt x="754" y="7418"/>
                    <a:pt x="731" y="6597"/>
                  </a:cubicBezTo>
                  <a:cubicBezTo>
                    <a:pt x="731" y="4976"/>
                    <a:pt x="708" y="3333"/>
                    <a:pt x="708" y="1712"/>
                  </a:cubicBezTo>
                  <a:cubicBezTo>
                    <a:pt x="708" y="1187"/>
                    <a:pt x="640" y="434"/>
                    <a:pt x="10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44"/>
            <p:cNvSpPr/>
            <p:nvPr/>
          </p:nvSpPr>
          <p:spPr>
            <a:xfrm>
              <a:off x="1059250" y="1264575"/>
              <a:ext cx="159225" cy="779925"/>
            </a:xfrm>
            <a:custGeom>
              <a:avLst/>
              <a:gdLst/>
              <a:ahLst/>
              <a:cxnLst/>
              <a:rect l="l" t="t" r="r" b="b"/>
              <a:pathLst>
                <a:path w="6369" h="31197" extrusionOk="0">
                  <a:moveTo>
                    <a:pt x="2642" y="14673"/>
                  </a:moveTo>
                  <a:cubicBezTo>
                    <a:pt x="2657" y="14673"/>
                    <a:pt x="2676" y="14677"/>
                    <a:pt x="2694" y="14677"/>
                  </a:cubicBezTo>
                  <a:cubicBezTo>
                    <a:pt x="2854" y="14677"/>
                    <a:pt x="3014" y="14700"/>
                    <a:pt x="3173" y="14723"/>
                  </a:cubicBezTo>
                  <a:lnTo>
                    <a:pt x="3333" y="14723"/>
                  </a:lnTo>
                  <a:cubicBezTo>
                    <a:pt x="3356" y="14745"/>
                    <a:pt x="3333" y="14791"/>
                    <a:pt x="3333" y="14814"/>
                  </a:cubicBezTo>
                  <a:cubicBezTo>
                    <a:pt x="3333" y="14860"/>
                    <a:pt x="3356" y="14905"/>
                    <a:pt x="3356" y="14928"/>
                  </a:cubicBezTo>
                  <a:cubicBezTo>
                    <a:pt x="3356" y="15065"/>
                    <a:pt x="3356" y="15202"/>
                    <a:pt x="3379" y="15339"/>
                  </a:cubicBezTo>
                  <a:cubicBezTo>
                    <a:pt x="3128" y="15339"/>
                    <a:pt x="2877" y="15339"/>
                    <a:pt x="2626" y="15362"/>
                  </a:cubicBezTo>
                  <a:cubicBezTo>
                    <a:pt x="2626" y="15202"/>
                    <a:pt x="2603" y="15065"/>
                    <a:pt x="2603" y="14928"/>
                  </a:cubicBezTo>
                  <a:cubicBezTo>
                    <a:pt x="2603" y="14860"/>
                    <a:pt x="2580" y="14791"/>
                    <a:pt x="2603" y="14723"/>
                  </a:cubicBezTo>
                  <a:cubicBezTo>
                    <a:pt x="2603" y="14681"/>
                    <a:pt x="2619" y="14673"/>
                    <a:pt x="2642" y="14673"/>
                  </a:cubicBezTo>
                  <a:close/>
                  <a:moveTo>
                    <a:pt x="3630" y="15521"/>
                  </a:moveTo>
                  <a:cubicBezTo>
                    <a:pt x="3835" y="15521"/>
                    <a:pt x="4018" y="15521"/>
                    <a:pt x="4200" y="15544"/>
                  </a:cubicBezTo>
                  <a:cubicBezTo>
                    <a:pt x="4269" y="15567"/>
                    <a:pt x="4360" y="15590"/>
                    <a:pt x="4406" y="15636"/>
                  </a:cubicBezTo>
                  <a:cubicBezTo>
                    <a:pt x="4474" y="15681"/>
                    <a:pt x="4497" y="15750"/>
                    <a:pt x="4520" y="15818"/>
                  </a:cubicBezTo>
                  <a:cubicBezTo>
                    <a:pt x="4566" y="15909"/>
                    <a:pt x="4589" y="16001"/>
                    <a:pt x="4611" y="16092"/>
                  </a:cubicBezTo>
                  <a:cubicBezTo>
                    <a:pt x="4657" y="16183"/>
                    <a:pt x="4703" y="16275"/>
                    <a:pt x="4725" y="16366"/>
                  </a:cubicBezTo>
                  <a:cubicBezTo>
                    <a:pt x="4703" y="16343"/>
                    <a:pt x="4680" y="16343"/>
                    <a:pt x="4634" y="16343"/>
                  </a:cubicBezTo>
                  <a:cubicBezTo>
                    <a:pt x="4200" y="16206"/>
                    <a:pt x="3744" y="16161"/>
                    <a:pt x="3287" y="16115"/>
                  </a:cubicBezTo>
                  <a:cubicBezTo>
                    <a:pt x="3120" y="16107"/>
                    <a:pt x="2953" y="16102"/>
                    <a:pt x="2786" y="16102"/>
                  </a:cubicBezTo>
                  <a:cubicBezTo>
                    <a:pt x="2453" y="16102"/>
                    <a:pt x="2123" y="16123"/>
                    <a:pt x="1804" y="16183"/>
                  </a:cubicBezTo>
                  <a:cubicBezTo>
                    <a:pt x="1781" y="16161"/>
                    <a:pt x="1758" y="16161"/>
                    <a:pt x="1758" y="16161"/>
                  </a:cubicBezTo>
                  <a:cubicBezTo>
                    <a:pt x="1644" y="16183"/>
                    <a:pt x="1530" y="16206"/>
                    <a:pt x="1416" y="16229"/>
                  </a:cubicBezTo>
                  <a:cubicBezTo>
                    <a:pt x="1484" y="16001"/>
                    <a:pt x="1576" y="15704"/>
                    <a:pt x="1827" y="15613"/>
                  </a:cubicBezTo>
                  <a:cubicBezTo>
                    <a:pt x="2032" y="15544"/>
                    <a:pt x="2260" y="15567"/>
                    <a:pt x="2443" y="15544"/>
                  </a:cubicBezTo>
                  <a:cubicBezTo>
                    <a:pt x="2648" y="15544"/>
                    <a:pt x="2854" y="15544"/>
                    <a:pt x="3036" y="15521"/>
                  </a:cubicBezTo>
                  <a:close/>
                  <a:moveTo>
                    <a:pt x="4748" y="16571"/>
                  </a:moveTo>
                  <a:lnTo>
                    <a:pt x="4748" y="16571"/>
                  </a:lnTo>
                  <a:cubicBezTo>
                    <a:pt x="4885" y="16617"/>
                    <a:pt x="5022" y="16663"/>
                    <a:pt x="5136" y="16731"/>
                  </a:cubicBezTo>
                  <a:cubicBezTo>
                    <a:pt x="5319" y="16823"/>
                    <a:pt x="5502" y="16937"/>
                    <a:pt x="5638" y="17074"/>
                  </a:cubicBezTo>
                  <a:cubicBezTo>
                    <a:pt x="5775" y="17233"/>
                    <a:pt x="5844" y="17416"/>
                    <a:pt x="5890" y="17599"/>
                  </a:cubicBezTo>
                  <a:cubicBezTo>
                    <a:pt x="5981" y="18009"/>
                    <a:pt x="5958" y="18443"/>
                    <a:pt x="5981" y="18854"/>
                  </a:cubicBezTo>
                  <a:cubicBezTo>
                    <a:pt x="6026" y="21000"/>
                    <a:pt x="6072" y="23168"/>
                    <a:pt x="6141" y="25314"/>
                  </a:cubicBezTo>
                  <a:cubicBezTo>
                    <a:pt x="6141" y="25542"/>
                    <a:pt x="6141" y="25747"/>
                    <a:pt x="6072" y="25975"/>
                  </a:cubicBezTo>
                  <a:cubicBezTo>
                    <a:pt x="6026" y="26181"/>
                    <a:pt x="5867" y="26318"/>
                    <a:pt x="5661" y="26409"/>
                  </a:cubicBezTo>
                  <a:cubicBezTo>
                    <a:pt x="5433" y="26500"/>
                    <a:pt x="5205" y="26546"/>
                    <a:pt x="4977" y="26615"/>
                  </a:cubicBezTo>
                  <a:cubicBezTo>
                    <a:pt x="4954" y="26615"/>
                    <a:pt x="4908" y="26615"/>
                    <a:pt x="4862" y="26637"/>
                  </a:cubicBezTo>
                  <a:cubicBezTo>
                    <a:pt x="5228" y="26227"/>
                    <a:pt x="5228" y="25587"/>
                    <a:pt x="5273" y="25062"/>
                  </a:cubicBezTo>
                  <a:cubicBezTo>
                    <a:pt x="5365" y="23510"/>
                    <a:pt x="5365" y="21958"/>
                    <a:pt x="5273" y="20406"/>
                  </a:cubicBezTo>
                  <a:cubicBezTo>
                    <a:pt x="5228" y="19607"/>
                    <a:pt x="5159" y="18831"/>
                    <a:pt x="5068" y="18055"/>
                  </a:cubicBezTo>
                  <a:cubicBezTo>
                    <a:pt x="5045" y="17713"/>
                    <a:pt x="5022" y="17370"/>
                    <a:pt x="4954" y="17028"/>
                  </a:cubicBezTo>
                  <a:cubicBezTo>
                    <a:pt x="4908" y="16868"/>
                    <a:pt x="4862" y="16708"/>
                    <a:pt x="4748" y="16571"/>
                  </a:cubicBezTo>
                  <a:close/>
                  <a:moveTo>
                    <a:pt x="3493" y="16343"/>
                  </a:moveTo>
                  <a:lnTo>
                    <a:pt x="3493" y="16343"/>
                  </a:lnTo>
                  <a:cubicBezTo>
                    <a:pt x="3653" y="16366"/>
                    <a:pt x="3812" y="16366"/>
                    <a:pt x="3949" y="16389"/>
                  </a:cubicBezTo>
                  <a:cubicBezTo>
                    <a:pt x="4132" y="16412"/>
                    <a:pt x="4292" y="16457"/>
                    <a:pt x="4452" y="16503"/>
                  </a:cubicBezTo>
                  <a:cubicBezTo>
                    <a:pt x="4474" y="16503"/>
                    <a:pt x="4474" y="16503"/>
                    <a:pt x="4474" y="16526"/>
                  </a:cubicBezTo>
                  <a:cubicBezTo>
                    <a:pt x="4748" y="16686"/>
                    <a:pt x="4794" y="17028"/>
                    <a:pt x="4840" y="17325"/>
                  </a:cubicBezTo>
                  <a:cubicBezTo>
                    <a:pt x="4885" y="17736"/>
                    <a:pt x="4931" y="18146"/>
                    <a:pt x="4954" y="18557"/>
                  </a:cubicBezTo>
                  <a:cubicBezTo>
                    <a:pt x="5091" y="20018"/>
                    <a:pt x="5136" y="21502"/>
                    <a:pt x="5136" y="22963"/>
                  </a:cubicBezTo>
                  <a:cubicBezTo>
                    <a:pt x="5136" y="23693"/>
                    <a:pt x="5091" y="24423"/>
                    <a:pt x="5068" y="25154"/>
                  </a:cubicBezTo>
                  <a:cubicBezTo>
                    <a:pt x="5022" y="25656"/>
                    <a:pt x="5022" y="26341"/>
                    <a:pt x="4566" y="26660"/>
                  </a:cubicBezTo>
                  <a:cubicBezTo>
                    <a:pt x="4543" y="26660"/>
                    <a:pt x="4520" y="26683"/>
                    <a:pt x="4520" y="26706"/>
                  </a:cubicBezTo>
                  <a:cubicBezTo>
                    <a:pt x="4429" y="26729"/>
                    <a:pt x="4337" y="26751"/>
                    <a:pt x="4223" y="26774"/>
                  </a:cubicBezTo>
                  <a:cubicBezTo>
                    <a:pt x="4109" y="26797"/>
                    <a:pt x="3972" y="26820"/>
                    <a:pt x="3835" y="26820"/>
                  </a:cubicBezTo>
                  <a:cubicBezTo>
                    <a:pt x="3995" y="26615"/>
                    <a:pt x="4086" y="26363"/>
                    <a:pt x="4132" y="26090"/>
                  </a:cubicBezTo>
                  <a:cubicBezTo>
                    <a:pt x="4178" y="25724"/>
                    <a:pt x="4178" y="25336"/>
                    <a:pt x="4178" y="24948"/>
                  </a:cubicBezTo>
                  <a:cubicBezTo>
                    <a:pt x="4200" y="23328"/>
                    <a:pt x="4223" y="21684"/>
                    <a:pt x="4155" y="20064"/>
                  </a:cubicBezTo>
                  <a:cubicBezTo>
                    <a:pt x="4132" y="19242"/>
                    <a:pt x="4064" y="18443"/>
                    <a:pt x="3972" y="17644"/>
                  </a:cubicBezTo>
                  <a:cubicBezTo>
                    <a:pt x="3927" y="17233"/>
                    <a:pt x="3881" y="16594"/>
                    <a:pt x="3493" y="16343"/>
                  </a:cubicBezTo>
                  <a:close/>
                  <a:moveTo>
                    <a:pt x="1279" y="16480"/>
                  </a:moveTo>
                  <a:cubicBezTo>
                    <a:pt x="891" y="16914"/>
                    <a:pt x="959" y="17667"/>
                    <a:pt x="959" y="18192"/>
                  </a:cubicBezTo>
                  <a:cubicBezTo>
                    <a:pt x="959" y="19813"/>
                    <a:pt x="982" y="21456"/>
                    <a:pt x="982" y="23077"/>
                  </a:cubicBezTo>
                  <a:cubicBezTo>
                    <a:pt x="1005" y="23898"/>
                    <a:pt x="1005" y="24720"/>
                    <a:pt x="1005" y="25542"/>
                  </a:cubicBezTo>
                  <a:cubicBezTo>
                    <a:pt x="1028" y="25884"/>
                    <a:pt x="1005" y="26272"/>
                    <a:pt x="1188" y="26569"/>
                  </a:cubicBezTo>
                  <a:cubicBezTo>
                    <a:pt x="1256" y="26706"/>
                    <a:pt x="1347" y="26797"/>
                    <a:pt x="1439" y="26888"/>
                  </a:cubicBezTo>
                  <a:cubicBezTo>
                    <a:pt x="1347" y="26866"/>
                    <a:pt x="1279" y="26866"/>
                    <a:pt x="1188" y="26843"/>
                  </a:cubicBezTo>
                  <a:cubicBezTo>
                    <a:pt x="959" y="26820"/>
                    <a:pt x="708" y="26820"/>
                    <a:pt x="526" y="26660"/>
                  </a:cubicBezTo>
                  <a:cubicBezTo>
                    <a:pt x="366" y="26523"/>
                    <a:pt x="343" y="26295"/>
                    <a:pt x="343" y="26112"/>
                  </a:cubicBezTo>
                  <a:cubicBezTo>
                    <a:pt x="297" y="25565"/>
                    <a:pt x="297" y="25040"/>
                    <a:pt x="297" y="24515"/>
                  </a:cubicBezTo>
                  <a:cubicBezTo>
                    <a:pt x="252" y="23442"/>
                    <a:pt x="252" y="22346"/>
                    <a:pt x="252" y="21273"/>
                  </a:cubicBezTo>
                  <a:cubicBezTo>
                    <a:pt x="275" y="20201"/>
                    <a:pt x="275" y="19128"/>
                    <a:pt x="320" y="18055"/>
                  </a:cubicBezTo>
                  <a:cubicBezTo>
                    <a:pt x="320" y="17621"/>
                    <a:pt x="366" y="17142"/>
                    <a:pt x="685" y="16823"/>
                  </a:cubicBezTo>
                  <a:cubicBezTo>
                    <a:pt x="845" y="16663"/>
                    <a:pt x="1051" y="16549"/>
                    <a:pt x="1279" y="16480"/>
                  </a:cubicBezTo>
                  <a:close/>
                  <a:moveTo>
                    <a:pt x="2854" y="16298"/>
                  </a:moveTo>
                  <a:cubicBezTo>
                    <a:pt x="2991" y="16298"/>
                    <a:pt x="3128" y="16298"/>
                    <a:pt x="3265" y="16320"/>
                  </a:cubicBezTo>
                  <a:cubicBezTo>
                    <a:pt x="3516" y="16457"/>
                    <a:pt x="3653" y="16731"/>
                    <a:pt x="3721" y="17028"/>
                  </a:cubicBezTo>
                  <a:cubicBezTo>
                    <a:pt x="3790" y="17393"/>
                    <a:pt x="3812" y="17804"/>
                    <a:pt x="3858" y="18192"/>
                  </a:cubicBezTo>
                  <a:cubicBezTo>
                    <a:pt x="3995" y="19721"/>
                    <a:pt x="4041" y="21273"/>
                    <a:pt x="4018" y="22803"/>
                  </a:cubicBezTo>
                  <a:cubicBezTo>
                    <a:pt x="4018" y="23579"/>
                    <a:pt x="3995" y="24355"/>
                    <a:pt x="3972" y="25108"/>
                  </a:cubicBezTo>
                  <a:cubicBezTo>
                    <a:pt x="3972" y="25679"/>
                    <a:pt x="4041" y="26432"/>
                    <a:pt x="3561" y="26843"/>
                  </a:cubicBezTo>
                  <a:cubicBezTo>
                    <a:pt x="3561" y="26843"/>
                    <a:pt x="3561" y="26866"/>
                    <a:pt x="3561" y="26866"/>
                  </a:cubicBezTo>
                  <a:cubicBezTo>
                    <a:pt x="3402" y="26866"/>
                    <a:pt x="3265" y="26888"/>
                    <a:pt x="3128" y="26888"/>
                  </a:cubicBezTo>
                  <a:cubicBezTo>
                    <a:pt x="3128" y="26888"/>
                    <a:pt x="3128" y="26888"/>
                    <a:pt x="3128" y="26866"/>
                  </a:cubicBezTo>
                  <a:cubicBezTo>
                    <a:pt x="3128" y="26363"/>
                    <a:pt x="3105" y="25861"/>
                    <a:pt x="3105" y="25382"/>
                  </a:cubicBezTo>
                  <a:lnTo>
                    <a:pt x="3036" y="22826"/>
                  </a:lnTo>
                  <a:cubicBezTo>
                    <a:pt x="3014" y="21844"/>
                    <a:pt x="2991" y="20885"/>
                    <a:pt x="2968" y="19927"/>
                  </a:cubicBezTo>
                  <a:cubicBezTo>
                    <a:pt x="2945" y="19105"/>
                    <a:pt x="2945" y="18283"/>
                    <a:pt x="2899" y="17462"/>
                  </a:cubicBezTo>
                  <a:cubicBezTo>
                    <a:pt x="2899" y="17074"/>
                    <a:pt x="2899" y="16686"/>
                    <a:pt x="2854" y="16298"/>
                  </a:cubicBezTo>
                  <a:close/>
                  <a:moveTo>
                    <a:pt x="2762" y="16298"/>
                  </a:moveTo>
                  <a:cubicBezTo>
                    <a:pt x="2740" y="16457"/>
                    <a:pt x="2740" y="16640"/>
                    <a:pt x="2740" y="16800"/>
                  </a:cubicBezTo>
                  <a:cubicBezTo>
                    <a:pt x="2740" y="17096"/>
                    <a:pt x="2762" y="17416"/>
                    <a:pt x="2762" y="17713"/>
                  </a:cubicBezTo>
                  <a:cubicBezTo>
                    <a:pt x="2785" y="18580"/>
                    <a:pt x="2785" y="19425"/>
                    <a:pt x="2808" y="20292"/>
                  </a:cubicBezTo>
                  <a:cubicBezTo>
                    <a:pt x="2831" y="21251"/>
                    <a:pt x="2854" y="22209"/>
                    <a:pt x="2877" y="23168"/>
                  </a:cubicBezTo>
                  <a:cubicBezTo>
                    <a:pt x="2877" y="23990"/>
                    <a:pt x="2899" y="24811"/>
                    <a:pt x="2922" y="25633"/>
                  </a:cubicBezTo>
                  <a:cubicBezTo>
                    <a:pt x="2922" y="26044"/>
                    <a:pt x="2945" y="26478"/>
                    <a:pt x="2945" y="26911"/>
                  </a:cubicBezTo>
                  <a:cubicBezTo>
                    <a:pt x="2626" y="26820"/>
                    <a:pt x="2329" y="26592"/>
                    <a:pt x="2215" y="26272"/>
                  </a:cubicBezTo>
                  <a:cubicBezTo>
                    <a:pt x="2078" y="25907"/>
                    <a:pt x="2101" y="25450"/>
                    <a:pt x="2078" y="25062"/>
                  </a:cubicBezTo>
                  <a:cubicBezTo>
                    <a:pt x="2009" y="23510"/>
                    <a:pt x="1964" y="21958"/>
                    <a:pt x="1872" y="20429"/>
                  </a:cubicBezTo>
                  <a:cubicBezTo>
                    <a:pt x="1849" y="19630"/>
                    <a:pt x="1804" y="18854"/>
                    <a:pt x="1758" y="18078"/>
                  </a:cubicBezTo>
                  <a:cubicBezTo>
                    <a:pt x="1758" y="17713"/>
                    <a:pt x="1735" y="17325"/>
                    <a:pt x="1804" y="16937"/>
                  </a:cubicBezTo>
                  <a:cubicBezTo>
                    <a:pt x="1849" y="16777"/>
                    <a:pt x="1872" y="16594"/>
                    <a:pt x="1986" y="16480"/>
                  </a:cubicBezTo>
                  <a:cubicBezTo>
                    <a:pt x="2055" y="16412"/>
                    <a:pt x="2146" y="16343"/>
                    <a:pt x="2237" y="16298"/>
                  </a:cubicBezTo>
                  <a:close/>
                  <a:moveTo>
                    <a:pt x="1918" y="16320"/>
                  </a:moveTo>
                  <a:cubicBezTo>
                    <a:pt x="1895" y="16343"/>
                    <a:pt x="1872" y="16343"/>
                    <a:pt x="1849" y="16366"/>
                  </a:cubicBezTo>
                  <a:cubicBezTo>
                    <a:pt x="1735" y="16480"/>
                    <a:pt x="1667" y="16686"/>
                    <a:pt x="1644" y="16845"/>
                  </a:cubicBezTo>
                  <a:cubicBezTo>
                    <a:pt x="1553" y="17279"/>
                    <a:pt x="1576" y="17736"/>
                    <a:pt x="1598" y="18169"/>
                  </a:cubicBezTo>
                  <a:cubicBezTo>
                    <a:pt x="1667" y="19835"/>
                    <a:pt x="1735" y="21502"/>
                    <a:pt x="1804" y="23168"/>
                  </a:cubicBezTo>
                  <a:cubicBezTo>
                    <a:pt x="1849" y="23990"/>
                    <a:pt x="1895" y="24811"/>
                    <a:pt x="1941" y="25633"/>
                  </a:cubicBezTo>
                  <a:cubicBezTo>
                    <a:pt x="1964" y="25953"/>
                    <a:pt x="1986" y="26318"/>
                    <a:pt x="2192" y="26592"/>
                  </a:cubicBezTo>
                  <a:cubicBezTo>
                    <a:pt x="2283" y="26729"/>
                    <a:pt x="2420" y="26843"/>
                    <a:pt x="2557" y="26911"/>
                  </a:cubicBezTo>
                  <a:cubicBezTo>
                    <a:pt x="2481" y="26919"/>
                    <a:pt x="2407" y="26921"/>
                    <a:pt x="2335" y="26921"/>
                  </a:cubicBezTo>
                  <a:cubicBezTo>
                    <a:pt x="2189" y="26921"/>
                    <a:pt x="2047" y="26911"/>
                    <a:pt x="1895" y="26911"/>
                  </a:cubicBezTo>
                  <a:cubicBezTo>
                    <a:pt x="1895" y="26911"/>
                    <a:pt x="1872" y="26888"/>
                    <a:pt x="1872" y="26888"/>
                  </a:cubicBezTo>
                  <a:cubicBezTo>
                    <a:pt x="1507" y="26843"/>
                    <a:pt x="1302" y="26500"/>
                    <a:pt x="1233" y="26181"/>
                  </a:cubicBezTo>
                  <a:cubicBezTo>
                    <a:pt x="1188" y="25975"/>
                    <a:pt x="1210" y="25770"/>
                    <a:pt x="1188" y="25565"/>
                  </a:cubicBezTo>
                  <a:cubicBezTo>
                    <a:pt x="1188" y="25359"/>
                    <a:pt x="1188" y="25131"/>
                    <a:pt x="1188" y="24925"/>
                  </a:cubicBezTo>
                  <a:cubicBezTo>
                    <a:pt x="1188" y="23396"/>
                    <a:pt x="1188" y="21844"/>
                    <a:pt x="1165" y="20315"/>
                  </a:cubicBezTo>
                  <a:cubicBezTo>
                    <a:pt x="1165" y="19539"/>
                    <a:pt x="1142" y="18785"/>
                    <a:pt x="1142" y="18009"/>
                  </a:cubicBezTo>
                  <a:cubicBezTo>
                    <a:pt x="1142" y="17462"/>
                    <a:pt x="1096" y="16845"/>
                    <a:pt x="1530" y="16412"/>
                  </a:cubicBezTo>
                  <a:cubicBezTo>
                    <a:pt x="1530" y="16412"/>
                    <a:pt x="1530" y="16412"/>
                    <a:pt x="1530" y="16389"/>
                  </a:cubicBezTo>
                  <a:cubicBezTo>
                    <a:pt x="1621" y="16389"/>
                    <a:pt x="1713" y="16366"/>
                    <a:pt x="1804" y="16343"/>
                  </a:cubicBezTo>
                  <a:lnTo>
                    <a:pt x="1827" y="16343"/>
                  </a:lnTo>
                  <a:cubicBezTo>
                    <a:pt x="1872" y="16320"/>
                    <a:pt x="1895" y="16320"/>
                    <a:pt x="1918" y="16320"/>
                  </a:cubicBezTo>
                  <a:close/>
                  <a:moveTo>
                    <a:pt x="5387" y="26751"/>
                  </a:moveTo>
                  <a:lnTo>
                    <a:pt x="5387" y="26751"/>
                  </a:lnTo>
                  <a:cubicBezTo>
                    <a:pt x="5342" y="27094"/>
                    <a:pt x="5159" y="27391"/>
                    <a:pt x="4908" y="27619"/>
                  </a:cubicBezTo>
                  <a:cubicBezTo>
                    <a:pt x="4399" y="28088"/>
                    <a:pt x="3689" y="28172"/>
                    <a:pt x="3023" y="28172"/>
                  </a:cubicBezTo>
                  <a:cubicBezTo>
                    <a:pt x="2912" y="28172"/>
                    <a:pt x="2802" y="28170"/>
                    <a:pt x="2694" y="28167"/>
                  </a:cubicBezTo>
                  <a:cubicBezTo>
                    <a:pt x="2489" y="28167"/>
                    <a:pt x="2283" y="28167"/>
                    <a:pt x="2101" y="28098"/>
                  </a:cubicBezTo>
                  <a:cubicBezTo>
                    <a:pt x="1941" y="28053"/>
                    <a:pt x="1804" y="27961"/>
                    <a:pt x="1690" y="27847"/>
                  </a:cubicBezTo>
                  <a:cubicBezTo>
                    <a:pt x="1530" y="27642"/>
                    <a:pt x="1416" y="27368"/>
                    <a:pt x="1324" y="27094"/>
                  </a:cubicBezTo>
                  <a:lnTo>
                    <a:pt x="1324" y="27094"/>
                  </a:lnTo>
                  <a:cubicBezTo>
                    <a:pt x="1484" y="27117"/>
                    <a:pt x="1667" y="27140"/>
                    <a:pt x="1827" y="27140"/>
                  </a:cubicBezTo>
                  <a:cubicBezTo>
                    <a:pt x="2053" y="27154"/>
                    <a:pt x="2281" y="27161"/>
                    <a:pt x="2508" y="27161"/>
                  </a:cubicBezTo>
                  <a:cubicBezTo>
                    <a:pt x="3360" y="27161"/>
                    <a:pt x="4217" y="27059"/>
                    <a:pt x="5045" y="26843"/>
                  </a:cubicBezTo>
                  <a:cubicBezTo>
                    <a:pt x="5159" y="26820"/>
                    <a:pt x="5273" y="26774"/>
                    <a:pt x="5387" y="26751"/>
                  </a:cubicBezTo>
                  <a:close/>
                  <a:moveTo>
                    <a:pt x="4589" y="28075"/>
                  </a:moveTo>
                  <a:lnTo>
                    <a:pt x="4589" y="28075"/>
                  </a:lnTo>
                  <a:cubicBezTo>
                    <a:pt x="4566" y="28235"/>
                    <a:pt x="4566" y="28395"/>
                    <a:pt x="4566" y="28555"/>
                  </a:cubicBezTo>
                  <a:cubicBezTo>
                    <a:pt x="4543" y="28714"/>
                    <a:pt x="4566" y="28943"/>
                    <a:pt x="4452" y="29080"/>
                  </a:cubicBezTo>
                  <a:cubicBezTo>
                    <a:pt x="4315" y="29194"/>
                    <a:pt x="4086" y="29194"/>
                    <a:pt x="3927" y="29217"/>
                  </a:cubicBezTo>
                  <a:cubicBezTo>
                    <a:pt x="3721" y="29262"/>
                    <a:pt x="3516" y="29285"/>
                    <a:pt x="3310" y="29308"/>
                  </a:cubicBezTo>
                  <a:cubicBezTo>
                    <a:pt x="3219" y="29319"/>
                    <a:pt x="3122" y="29325"/>
                    <a:pt x="3022" y="29325"/>
                  </a:cubicBezTo>
                  <a:cubicBezTo>
                    <a:pt x="2922" y="29325"/>
                    <a:pt x="2820" y="29319"/>
                    <a:pt x="2717" y="29308"/>
                  </a:cubicBezTo>
                  <a:cubicBezTo>
                    <a:pt x="2671" y="29308"/>
                    <a:pt x="2616" y="29310"/>
                    <a:pt x="2558" y="29310"/>
                  </a:cubicBezTo>
                  <a:cubicBezTo>
                    <a:pt x="2414" y="29310"/>
                    <a:pt x="2251" y="29298"/>
                    <a:pt x="2169" y="29217"/>
                  </a:cubicBezTo>
                  <a:cubicBezTo>
                    <a:pt x="2055" y="29102"/>
                    <a:pt x="2055" y="28920"/>
                    <a:pt x="2055" y="28783"/>
                  </a:cubicBezTo>
                  <a:cubicBezTo>
                    <a:pt x="2055" y="28646"/>
                    <a:pt x="2032" y="28486"/>
                    <a:pt x="2032" y="28349"/>
                  </a:cubicBezTo>
                  <a:lnTo>
                    <a:pt x="2032" y="28349"/>
                  </a:lnTo>
                  <a:cubicBezTo>
                    <a:pt x="2183" y="28390"/>
                    <a:pt x="2342" y="28399"/>
                    <a:pt x="2504" y="28399"/>
                  </a:cubicBezTo>
                  <a:cubicBezTo>
                    <a:pt x="2612" y="28399"/>
                    <a:pt x="2721" y="28395"/>
                    <a:pt x="2831" y="28395"/>
                  </a:cubicBezTo>
                  <a:cubicBezTo>
                    <a:pt x="2929" y="28400"/>
                    <a:pt x="3027" y="28403"/>
                    <a:pt x="3126" y="28403"/>
                  </a:cubicBezTo>
                  <a:cubicBezTo>
                    <a:pt x="3484" y="28403"/>
                    <a:pt x="3842" y="28365"/>
                    <a:pt x="4200" y="28258"/>
                  </a:cubicBezTo>
                  <a:cubicBezTo>
                    <a:pt x="4337" y="28212"/>
                    <a:pt x="4452" y="28144"/>
                    <a:pt x="4589" y="28075"/>
                  </a:cubicBezTo>
                  <a:close/>
                  <a:moveTo>
                    <a:pt x="2854" y="0"/>
                  </a:moveTo>
                  <a:cubicBezTo>
                    <a:pt x="2854" y="982"/>
                    <a:pt x="2877" y="11322"/>
                    <a:pt x="2877" y="12303"/>
                  </a:cubicBezTo>
                  <a:cubicBezTo>
                    <a:pt x="2899" y="12851"/>
                    <a:pt x="2899" y="13399"/>
                    <a:pt x="2899" y="13947"/>
                  </a:cubicBezTo>
                  <a:cubicBezTo>
                    <a:pt x="2899" y="14106"/>
                    <a:pt x="2899" y="14266"/>
                    <a:pt x="2922" y="14449"/>
                  </a:cubicBezTo>
                  <a:cubicBezTo>
                    <a:pt x="2922" y="14472"/>
                    <a:pt x="2922" y="14494"/>
                    <a:pt x="2922" y="14517"/>
                  </a:cubicBezTo>
                  <a:lnTo>
                    <a:pt x="2854" y="14517"/>
                  </a:lnTo>
                  <a:cubicBezTo>
                    <a:pt x="2808" y="14517"/>
                    <a:pt x="2742" y="14507"/>
                    <a:pt x="2683" y="14507"/>
                  </a:cubicBezTo>
                  <a:cubicBezTo>
                    <a:pt x="2653" y="14507"/>
                    <a:pt x="2626" y="14510"/>
                    <a:pt x="2603" y="14517"/>
                  </a:cubicBezTo>
                  <a:cubicBezTo>
                    <a:pt x="2397" y="14563"/>
                    <a:pt x="2420" y="14768"/>
                    <a:pt x="2443" y="14905"/>
                  </a:cubicBezTo>
                  <a:cubicBezTo>
                    <a:pt x="2443" y="15065"/>
                    <a:pt x="2443" y="15202"/>
                    <a:pt x="2466" y="15362"/>
                  </a:cubicBezTo>
                  <a:lnTo>
                    <a:pt x="2420" y="15362"/>
                  </a:lnTo>
                  <a:cubicBezTo>
                    <a:pt x="2101" y="15385"/>
                    <a:pt x="1758" y="15362"/>
                    <a:pt x="1530" y="15590"/>
                  </a:cubicBezTo>
                  <a:cubicBezTo>
                    <a:pt x="1347" y="15773"/>
                    <a:pt x="1256" y="16046"/>
                    <a:pt x="1210" y="16298"/>
                  </a:cubicBezTo>
                  <a:cubicBezTo>
                    <a:pt x="1165" y="16320"/>
                    <a:pt x="1142" y="16320"/>
                    <a:pt x="1119" y="16320"/>
                  </a:cubicBezTo>
                  <a:cubicBezTo>
                    <a:pt x="708" y="16480"/>
                    <a:pt x="389" y="16754"/>
                    <a:pt x="229" y="17165"/>
                  </a:cubicBezTo>
                  <a:cubicBezTo>
                    <a:pt x="69" y="17621"/>
                    <a:pt x="92" y="18169"/>
                    <a:pt x="69" y="18649"/>
                  </a:cubicBezTo>
                  <a:cubicBezTo>
                    <a:pt x="23" y="19790"/>
                    <a:pt x="1" y="20931"/>
                    <a:pt x="1" y="22072"/>
                  </a:cubicBezTo>
                  <a:cubicBezTo>
                    <a:pt x="23" y="23214"/>
                    <a:pt x="46" y="24378"/>
                    <a:pt x="69" y="25519"/>
                  </a:cubicBezTo>
                  <a:cubicBezTo>
                    <a:pt x="92" y="25770"/>
                    <a:pt x="92" y="26044"/>
                    <a:pt x="115" y="26295"/>
                  </a:cubicBezTo>
                  <a:cubicBezTo>
                    <a:pt x="160" y="26500"/>
                    <a:pt x="229" y="26706"/>
                    <a:pt x="389" y="26843"/>
                  </a:cubicBezTo>
                  <a:cubicBezTo>
                    <a:pt x="571" y="27003"/>
                    <a:pt x="800" y="27025"/>
                    <a:pt x="1028" y="27071"/>
                  </a:cubicBezTo>
                  <a:lnTo>
                    <a:pt x="1051" y="27071"/>
                  </a:lnTo>
                  <a:cubicBezTo>
                    <a:pt x="1165" y="27436"/>
                    <a:pt x="1324" y="27847"/>
                    <a:pt x="1621" y="28121"/>
                  </a:cubicBezTo>
                  <a:cubicBezTo>
                    <a:pt x="1690" y="28189"/>
                    <a:pt x="1781" y="28235"/>
                    <a:pt x="1849" y="28258"/>
                  </a:cubicBezTo>
                  <a:cubicBezTo>
                    <a:pt x="1849" y="28463"/>
                    <a:pt x="1872" y="28646"/>
                    <a:pt x="1872" y="28829"/>
                  </a:cubicBezTo>
                  <a:cubicBezTo>
                    <a:pt x="1872" y="28966"/>
                    <a:pt x="1895" y="29125"/>
                    <a:pt x="1964" y="29239"/>
                  </a:cubicBezTo>
                  <a:cubicBezTo>
                    <a:pt x="2055" y="29354"/>
                    <a:pt x="2169" y="29422"/>
                    <a:pt x="2306" y="29445"/>
                  </a:cubicBezTo>
                  <a:cubicBezTo>
                    <a:pt x="2306" y="29491"/>
                    <a:pt x="2306" y="29536"/>
                    <a:pt x="2306" y="29605"/>
                  </a:cubicBezTo>
                  <a:cubicBezTo>
                    <a:pt x="2306" y="29650"/>
                    <a:pt x="2306" y="29719"/>
                    <a:pt x="2306" y="29764"/>
                  </a:cubicBezTo>
                  <a:cubicBezTo>
                    <a:pt x="2306" y="29901"/>
                    <a:pt x="2306" y="30016"/>
                    <a:pt x="2329" y="30152"/>
                  </a:cubicBezTo>
                  <a:cubicBezTo>
                    <a:pt x="2329" y="30267"/>
                    <a:pt x="2329" y="30404"/>
                    <a:pt x="2352" y="30518"/>
                  </a:cubicBezTo>
                  <a:cubicBezTo>
                    <a:pt x="2352" y="30632"/>
                    <a:pt x="2397" y="30746"/>
                    <a:pt x="2420" y="30883"/>
                  </a:cubicBezTo>
                  <a:cubicBezTo>
                    <a:pt x="2420" y="30883"/>
                    <a:pt x="2420" y="30883"/>
                    <a:pt x="2420" y="30860"/>
                  </a:cubicBezTo>
                  <a:cubicBezTo>
                    <a:pt x="2420" y="30746"/>
                    <a:pt x="2443" y="30632"/>
                    <a:pt x="2443" y="30495"/>
                  </a:cubicBezTo>
                  <a:cubicBezTo>
                    <a:pt x="2443" y="30381"/>
                    <a:pt x="2420" y="30244"/>
                    <a:pt x="2420" y="30130"/>
                  </a:cubicBezTo>
                  <a:cubicBezTo>
                    <a:pt x="2420" y="30016"/>
                    <a:pt x="2420" y="29901"/>
                    <a:pt x="2420" y="29764"/>
                  </a:cubicBezTo>
                  <a:cubicBezTo>
                    <a:pt x="2420" y="29719"/>
                    <a:pt x="2420" y="29650"/>
                    <a:pt x="2443" y="29582"/>
                  </a:cubicBezTo>
                  <a:cubicBezTo>
                    <a:pt x="2443" y="29536"/>
                    <a:pt x="2443" y="29491"/>
                    <a:pt x="2443" y="29468"/>
                  </a:cubicBezTo>
                  <a:lnTo>
                    <a:pt x="2717" y="29468"/>
                  </a:lnTo>
                  <a:cubicBezTo>
                    <a:pt x="2717" y="29742"/>
                    <a:pt x="2762" y="30038"/>
                    <a:pt x="2785" y="30312"/>
                  </a:cubicBezTo>
                  <a:cubicBezTo>
                    <a:pt x="2785" y="30472"/>
                    <a:pt x="2785" y="30609"/>
                    <a:pt x="2808" y="30769"/>
                  </a:cubicBezTo>
                  <a:cubicBezTo>
                    <a:pt x="2808" y="30906"/>
                    <a:pt x="2808" y="31043"/>
                    <a:pt x="2854" y="31180"/>
                  </a:cubicBezTo>
                  <a:cubicBezTo>
                    <a:pt x="2854" y="31191"/>
                    <a:pt x="2865" y="31197"/>
                    <a:pt x="2877" y="31197"/>
                  </a:cubicBezTo>
                  <a:cubicBezTo>
                    <a:pt x="2888" y="31197"/>
                    <a:pt x="2899" y="31191"/>
                    <a:pt x="2899" y="31180"/>
                  </a:cubicBezTo>
                  <a:cubicBezTo>
                    <a:pt x="2922" y="31043"/>
                    <a:pt x="2899" y="30906"/>
                    <a:pt x="2899" y="30769"/>
                  </a:cubicBezTo>
                  <a:cubicBezTo>
                    <a:pt x="2899" y="30609"/>
                    <a:pt x="2877" y="30472"/>
                    <a:pt x="2877" y="30312"/>
                  </a:cubicBezTo>
                  <a:cubicBezTo>
                    <a:pt x="2854" y="30038"/>
                    <a:pt x="2854" y="29742"/>
                    <a:pt x="2831" y="29468"/>
                  </a:cubicBezTo>
                  <a:lnTo>
                    <a:pt x="3219" y="29468"/>
                  </a:lnTo>
                  <a:cubicBezTo>
                    <a:pt x="3196" y="29650"/>
                    <a:pt x="3219" y="29856"/>
                    <a:pt x="3219" y="30061"/>
                  </a:cubicBezTo>
                  <a:cubicBezTo>
                    <a:pt x="3219" y="30289"/>
                    <a:pt x="3219" y="30495"/>
                    <a:pt x="3242" y="30723"/>
                  </a:cubicBezTo>
                  <a:cubicBezTo>
                    <a:pt x="3242" y="30735"/>
                    <a:pt x="3259" y="30740"/>
                    <a:pt x="3276" y="30740"/>
                  </a:cubicBezTo>
                  <a:cubicBezTo>
                    <a:pt x="3293" y="30740"/>
                    <a:pt x="3310" y="30735"/>
                    <a:pt x="3310" y="30723"/>
                  </a:cubicBezTo>
                  <a:cubicBezTo>
                    <a:pt x="3310" y="30495"/>
                    <a:pt x="3310" y="30289"/>
                    <a:pt x="3310" y="30061"/>
                  </a:cubicBezTo>
                  <a:cubicBezTo>
                    <a:pt x="3310" y="29856"/>
                    <a:pt x="3333" y="29650"/>
                    <a:pt x="3333" y="29445"/>
                  </a:cubicBezTo>
                  <a:cubicBezTo>
                    <a:pt x="3447" y="29445"/>
                    <a:pt x="3561" y="29445"/>
                    <a:pt x="3675" y="29422"/>
                  </a:cubicBezTo>
                  <a:lnTo>
                    <a:pt x="3675" y="29422"/>
                  </a:lnTo>
                  <a:cubicBezTo>
                    <a:pt x="3653" y="29536"/>
                    <a:pt x="3675" y="29673"/>
                    <a:pt x="3653" y="29787"/>
                  </a:cubicBezTo>
                  <a:lnTo>
                    <a:pt x="3653" y="30244"/>
                  </a:lnTo>
                  <a:cubicBezTo>
                    <a:pt x="3653" y="30540"/>
                    <a:pt x="3630" y="30860"/>
                    <a:pt x="3698" y="31157"/>
                  </a:cubicBezTo>
                  <a:cubicBezTo>
                    <a:pt x="3698" y="31168"/>
                    <a:pt x="3704" y="31174"/>
                    <a:pt x="3710" y="31174"/>
                  </a:cubicBezTo>
                  <a:cubicBezTo>
                    <a:pt x="3715" y="31174"/>
                    <a:pt x="3721" y="31168"/>
                    <a:pt x="3721" y="31157"/>
                  </a:cubicBezTo>
                  <a:cubicBezTo>
                    <a:pt x="3790" y="30860"/>
                    <a:pt x="3790" y="30540"/>
                    <a:pt x="3790" y="30244"/>
                  </a:cubicBezTo>
                  <a:cubicBezTo>
                    <a:pt x="3790" y="30084"/>
                    <a:pt x="3790" y="29924"/>
                    <a:pt x="3812" y="29764"/>
                  </a:cubicBezTo>
                  <a:cubicBezTo>
                    <a:pt x="3812" y="29650"/>
                    <a:pt x="3812" y="29513"/>
                    <a:pt x="3790" y="29399"/>
                  </a:cubicBezTo>
                  <a:cubicBezTo>
                    <a:pt x="3835" y="29399"/>
                    <a:pt x="3881" y="29399"/>
                    <a:pt x="3927" y="29376"/>
                  </a:cubicBezTo>
                  <a:cubicBezTo>
                    <a:pt x="3995" y="29376"/>
                    <a:pt x="4041" y="29376"/>
                    <a:pt x="4109" y="29354"/>
                  </a:cubicBezTo>
                  <a:cubicBezTo>
                    <a:pt x="4109" y="29833"/>
                    <a:pt x="4109" y="30289"/>
                    <a:pt x="4109" y="30769"/>
                  </a:cubicBezTo>
                  <a:cubicBezTo>
                    <a:pt x="4109" y="30803"/>
                    <a:pt x="4138" y="30820"/>
                    <a:pt x="4166" y="30820"/>
                  </a:cubicBezTo>
                  <a:cubicBezTo>
                    <a:pt x="4195" y="30820"/>
                    <a:pt x="4223" y="30803"/>
                    <a:pt x="4223" y="30769"/>
                  </a:cubicBezTo>
                  <a:cubicBezTo>
                    <a:pt x="4246" y="30289"/>
                    <a:pt x="4269" y="29810"/>
                    <a:pt x="4223" y="29331"/>
                  </a:cubicBezTo>
                  <a:cubicBezTo>
                    <a:pt x="4429" y="29285"/>
                    <a:pt x="4611" y="29194"/>
                    <a:pt x="4657" y="28988"/>
                  </a:cubicBezTo>
                  <a:cubicBezTo>
                    <a:pt x="4703" y="28829"/>
                    <a:pt x="4703" y="28669"/>
                    <a:pt x="4703" y="28509"/>
                  </a:cubicBezTo>
                  <a:cubicBezTo>
                    <a:pt x="4703" y="28349"/>
                    <a:pt x="4703" y="28189"/>
                    <a:pt x="4703" y="28030"/>
                  </a:cubicBezTo>
                  <a:cubicBezTo>
                    <a:pt x="4885" y="27916"/>
                    <a:pt x="5045" y="27779"/>
                    <a:pt x="5182" y="27619"/>
                  </a:cubicBezTo>
                  <a:cubicBezTo>
                    <a:pt x="5387" y="27368"/>
                    <a:pt x="5547" y="27048"/>
                    <a:pt x="5547" y="26706"/>
                  </a:cubicBezTo>
                  <a:cubicBezTo>
                    <a:pt x="5821" y="26615"/>
                    <a:pt x="6095" y="26478"/>
                    <a:pt x="6232" y="26204"/>
                  </a:cubicBezTo>
                  <a:cubicBezTo>
                    <a:pt x="6346" y="26021"/>
                    <a:pt x="6369" y="25793"/>
                    <a:pt x="6369" y="25565"/>
                  </a:cubicBezTo>
                  <a:cubicBezTo>
                    <a:pt x="6369" y="25291"/>
                    <a:pt x="6369" y="25017"/>
                    <a:pt x="6346" y="24766"/>
                  </a:cubicBezTo>
                  <a:cubicBezTo>
                    <a:pt x="6323" y="23602"/>
                    <a:pt x="6300" y="22460"/>
                    <a:pt x="6255" y="21296"/>
                  </a:cubicBezTo>
                  <a:cubicBezTo>
                    <a:pt x="6232" y="20726"/>
                    <a:pt x="6232" y="20155"/>
                    <a:pt x="6209" y="19584"/>
                  </a:cubicBezTo>
                  <a:cubicBezTo>
                    <a:pt x="6186" y="19082"/>
                    <a:pt x="6186" y="18580"/>
                    <a:pt x="6163" y="18055"/>
                  </a:cubicBezTo>
                  <a:cubicBezTo>
                    <a:pt x="6118" y="17667"/>
                    <a:pt x="6049" y="17233"/>
                    <a:pt x="5775" y="16937"/>
                  </a:cubicBezTo>
                  <a:cubicBezTo>
                    <a:pt x="5524" y="16686"/>
                    <a:pt x="5205" y="16526"/>
                    <a:pt x="4885" y="16412"/>
                  </a:cubicBezTo>
                  <a:cubicBezTo>
                    <a:pt x="4885" y="16389"/>
                    <a:pt x="4885" y="16389"/>
                    <a:pt x="4862" y="16389"/>
                  </a:cubicBezTo>
                  <a:cubicBezTo>
                    <a:pt x="4840" y="16275"/>
                    <a:pt x="4817" y="16161"/>
                    <a:pt x="4794" y="16046"/>
                  </a:cubicBezTo>
                  <a:cubicBezTo>
                    <a:pt x="4771" y="15955"/>
                    <a:pt x="4748" y="15864"/>
                    <a:pt x="4703" y="15750"/>
                  </a:cubicBezTo>
                  <a:cubicBezTo>
                    <a:pt x="4680" y="15613"/>
                    <a:pt x="4589" y="15476"/>
                    <a:pt x="4452" y="15407"/>
                  </a:cubicBezTo>
                  <a:cubicBezTo>
                    <a:pt x="4337" y="15339"/>
                    <a:pt x="4200" y="15339"/>
                    <a:pt x="4064" y="15339"/>
                  </a:cubicBezTo>
                  <a:lnTo>
                    <a:pt x="3516" y="15339"/>
                  </a:lnTo>
                  <a:cubicBezTo>
                    <a:pt x="3516" y="15248"/>
                    <a:pt x="3516" y="15156"/>
                    <a:pt x="3516" y="15088"/>
                  </a:cubicBezTo>
                  <a:cubicBezTo>
                    <a:pt x="3539" y="14974"/>
                    <a:pt x="3539" y="14882"/>
                    <a:pt x="3516" y="14768"/>
                  </a:cubicBezTo>
                  <a:cubicBezTo>
                    <a:pt x="3516" y="14677"/>
                    <a:pt x="3493" y="14608"/>
                    <a:pt x="3402" y="14563"/>
                  </a:cubicBezTo>
                  <a:cubicBezTo>
                    <a:pt x="3333" y="14540"/>
                    <a:pt x="3242" y="14540"/>
                    <a:pt x="3151" y="14540"/>
                  </a:cubicBezTo>
                  <a:lnTo>
                    <a:pt x="3082" y="14540"/>
                  </a:lnTo>
                  <a:cubicBezTo>
                    <a:pt x="3082" y="14472"/>
                    <a:pt x="3105" y="14426"/>
                    <a:pt x="3105" y="14380"/>
                  </a:cubicBezTo>
                  <a:cubicBezTo>
                    <a:pt x="3105" y="14175"/>
                    <a:pt x="3082" y="13969"/>
                    <a:pt x="3082" y="13787"/>
                  </a:cubicBezTo>
                  <a:cubicBezTo>
                    <a:pt x="3082" y="12554"/>
                    <a:pt x="3059" y="1963"/>
                    <a:pt x="3036" y="754"/>
                  </a:cubicBezTo>
                  <a:cubicBezTo>
                    <a:pt x="3036" y="502"/>
                    <a:pt x="3014" y="251"/>
                    <a:pt x="30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44"/>
            <p:cNvSpPr/>
            <p:nvPr/>
          </p:nvSpPr>
          <p:spPr>
            <a:xfrm>
              <a:off x="1110050" y="1966450"/>
              <a:ext cx="63925" cy="31275"/>
            </a:xfrm>
            <a:custGeom>
              <a:avLst/>
              <a:gdLst/>
              <a:ahLst/>
              <a:cxnLst/>
              <a:rect l="l" t="t" r="r" b="b"/>
              <a:pathLst>
                <a:path w="2557" h="1251" extrusionOk="0">
                  <a:moveTo>
                    <a:pt x="2557" y="0"/>
                  </a:moveTo>
                  <a:cubicBezTo>
                    <a:pt x="2420" y="69"/>
                    <a:pt x="2305" y="137"/>
                    <a:pt x="2168" y="183"/>
                  </a:cubicBezTo>
                  <a:cubicBezTo>
                    <a:pt x="1810" y="290"/>
                    <a:pt x="1452" y="328"/>
                    <a:pt x="1094" y="328"/>
                  </a:cubicBezTo>
                  <a:cubicBezTo>
                    <a:pt x="995" y="328"/>
                    <a:pt x="897" y="325"/>
                    <a:pt x="799" y="320"/>
                  </a:cubicBezTo>
                  <a:cubicBezTo>
                    <a:pt x="689" y="320"/>
                    <a:pt x="580" y="324"/>
                    <a:pt x="472" y="324"/>
                  </a:cubicBezTo>
                  <a:cubicBezTo>
                    <a:pt x="310" y="324"/>
                    <a:pt x="151" y="315"/>
                    <a:pt x="0" y="274"/>
                  </a:cubicBezTo>
                  <a:lnTo>
                    <a:pt x="0" y="274"/>
                  </a:lnTo>
                  <a:cubicBezTo>
                    <a:pt x="0" y="411"/>
                    <a:pt x="23" y="571"/>
                    <a:pt x="23" y="708"/>
                  </a:cubicBezTo>
                  <a:cubicBezTo>
                    <a:pt x="23" y="845"/>
                    <a:pt x="23" y="1027"/>
                    <a:pt x="137" y="1142"/>
                  </a:cubicBezTo>
                  <a:cubicBezTo>
                    <a:pt x="219" y="1223"/>
                    <a:pt x="382" y="1235"/>
                    <a:pt x="526" y="1235"/>
                  </a:cubicBezTo>
                  <a:cubicBezTo>
                    <a:pt x="584" y="1235"/>
                    <a:pt x="639" y="1233"/>
                    <a:pt x="685" y="1233"/>
                  </a:cubicBezTo>
                  <a:cubicBezTo>
                    <a:pt x="788" y="1244"/>
                    <a:pt x="890" y="1250"/>
                    <a:pt x="990" y="1250"/>
                  </a:cubicBezTo>
                  <a:cubicBezTo>
                    <a:pt x="1090" y="1250"/>
                    <a:pt x="1187" y="1244"/>
                    <a:pt x="1278" y="1233"/>
                  </a:cubicBezTo>
                  <a:cubicBezTo>
                    <a:pt x="1484" y="1210"/>
                    <a:pt x="1689" y="1187"/>
                    <a:pt x="1895" y="1142"/>
                  </a:cubicBezTo>
                  <a:cubicBezTo>
                    <a:pt x="2054" y="1119"/>
                    <a:pt x="2283" y="1119"/>
                    <a:pt x="2420" y="1005"/>
                  </a:cubicBezTo>
                  <a:cubicBezTo>
                    <a:pt x="2534" y="868"/>
                    <a:pt x="2511" y="639"/>
                    <a:pt x="2534" y="480"/>
                  </a:cubicBezTo>
                  <a:cubicBezTo>
                    <a:pt x="2534" y="320"/>
                    <a:pt x="2534" y="160"/>
                    <a:pt x="25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44"/>
            <p:cNvSpPr/>
            <p:nvPr/>
          </p:nvSpPr>
          <p:spPr>
            <a:xfrm>
              <a:off x="1092350" y="1933350"/>
              <a:ext cx="101600" cy="35550"/>
            </a:xfrm>
            <a:custGeom>
              <a:avLst/>
              <a:gdLst/>
              <a:ahLst/>
              <a:cxnLst/>
              <a:rect l="l" t="t" r="r" b="b"/>
              <a:pathLst>
                <a:path w="4064" h="1422" extrusionOk="0">
                  <a:moveTo>
                    <a:pt x="4063" y="0"/>
                  </a:moveTo>
                  <a:lnTo>
                    <a:pt x="4063" y="0"/>
                  </a:lnTo>
                  <a:cubicBezTo>
                    <a:pt x="3949" y="23"/>
                    <a:pt x="3835" y="69"/>
                    <a:pt x="3721" y="92"/>
                  </a:cubicBezTo>
                  <a:cubicBezTo>
                    <a:pt x="2893" y="308"/>
                    <a:pt x="2036" y="410"/>
                    <a:pt x="1184" y="410"/>
                  </a:cubicBezTo>
                  <a:cubicBezTo>
                    <a:pt x="957" y="410"/>
                    <a:pt x="729" y="403"/>
                    <a:pt x="503" y="389"/>
                  </a:cubicBezTo>
                  <a:cubicBezTo>
                    <a:pt x="343" y="389"/>
                    <a:pt x="160" y="366"/>
                    <a:pt x="0" y="343"/>
                  </a:cubicBezTo>
                  <a:lnTo>
                    <a:pt x="0" y="343"/>
                  </a:lnTo>
                  <a:cubicBezTo>
                    <a:pt x="92" y="617"/>
                    <a:pt x="206" y="891"/>
                    <a:pt x="366" y="1096"/>
                  </a:cubicBezTo>
                  <a:cubicBezTo>
                    <a:pt x="480" y="1210"/>
                    <a:pt x="617" y="1302"/>
                    <a:pt x="777" y="1347"/>
                  </a:cubicBezTo>
                  <a:cubicBezTo>
                    <a:pt x="959" y="1416"/>
                    <a:pt x="1165" y="1416"/>
                    <a:pt x="1370" y="1416"/>
                  </a:cubicBezTo>
                  <a:cubicBezTo>
                    <a:pt x="1478" y="1419"/>
                    <a:pt x="1588" y="1421"/>
                    <a:pt x="1699" y="1421"/>
                  </a:cubicBezTo>
                  <a:cubicBezTo>
                    <a:pt x="2365" y="1421"/>
                    <a:pt x="3075" y="1337"/>
                    <a:pt x="3584" y="868"/>
                  </a:cubicBezTo>
                  <a:cubicBezTo>
                    <a:pt x="3835" y="640"/>
                    <a:pt x="4018" y="343"/>
                    <a:pt x="40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44"/>
            <p:cNvSpPr/>
            <p:nvPr/>
          </p:nvSpPr>
          <p:spPr>
            <a:xfrm>
              <a:off x="1094625" y="1652600"/>
              <a:ext cx="82775" cy="21125"/>
            </a:xfrm>
            <a:custGeom>
              <a:avLst/>
              <a:gdLst/>
              <a:ahLst/>
              <a:cxnLst/>
              <a:rect l="l" t="t" r="r" b="b"/>
              <a:pathLst>
                <a:path w="3311" h="845" extrusionOk="0">
                  <a:moveTo>
                    <a:pt x="1621" y="0"/>
                  </a:moveTo>
                  <a:cubicBezTo>
                    <a:pt x="1439" y="23"/>
                    <a:pt x="1233" y="23"/>
                    <a:pt x="1028" y="23"/>
                  </a:cubicBezTo>
                  <a:cubicBezTo>
                    <a:pt x="845" y="46"/>
                    <a:pt x="617" y="23"/>
                    <a:pt x="412" y="92"/>
                  </a:cubicBezTo>
                  <a:cubicBezTo>
                    <a:pt x="161" y="183"/>
                    <a:pt x="69" y="480"/>
                    <a:pt x="1" y="708"/>
                  </a:cubicBezTo>
                  <a:cubicBezTo>
                    <a:pt x="115" y="685"/>
                    <a:pt x="229" y="662"/>
                    <a:pt x="343" y="640"/>
                  </a:cubicBezTo>
                  <a:cubicBezTo>
                    <a:pt x="343" y="640"/>
                    <a:pt x="366" y="640"/>
                    <a:pt x="389" y="662"/>
                  </a:cubicBezTo>
                  <a:cubicBezTo>
                    <a:pt x="708" y="602"/>
                    <a:pt x="1038" y="581"/>
                    <a:pt x="1371" y="581"/>
                  </a:cubicBezTo>
                  <a:cubicBezTo>
                    <a:pt x="1538" y="581"/>
                    <a:pt x="1705" y="586"/>
                    <a:pt x="1872" y="594"/>
                  </a:cubicBezTo>
                  <a:cubicBezTo>
                    <a:pt x="2329" y="640"/>
                    <a:pt x="2785" y="685"/>
                    <a:pt x="3219" y="822"/>
                  </a:cubicBezTo>
                  <a:cubicBezTo>
                    <a:pt x="3265" y="822"/>
                    <a:pt x="3288" y="822"/>
                    <a:pt x="3310" y="845"/>
                  </a:cubicBezTo>
                  <a:cubicBezTo>
                    <a:pt x="3288" y="754"/>
                    <a:pt x="3242" y="662"/>
                    <a:pt x="3196" y="571"/>
                  </a:cubicBezTo>
                  <a:cubicBezTo>
                    <a:pt x="3174" y="480"/>
                    <a:pt x="3151" y="388"/>
                    <a:pt x="3105" y="297"/>
                  </a:cubicBezTo>
                  <a:cubicBezTo>
                    <a:pt x="3082" y="229"/>
                    <a:pt x="3059" y="160"/>
                    <a:pt x="2991" y="115"/>
                  </a:cubicBezTo>
                  <a:cubicBezTo>
                    <a:pt x="2945" y="69"/>
                    <a:pt x="2854" y="46"/>
                    <a:pt x="2785" y="23"/>
                  </a:cubicBezTo>
                  <a:cubicBezTo>
                    <a:pt x="2603" y="0"/>
                    <a:pt x="2420" y="0"/>
                    <a:pt x="2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44"/>
            <p:cNvSpPr/>
            <p:nvPr/>
          </p:nvSpPr>
          <p:spPr>
            <a:xfrm>
              <a:off x="1123725" y="1631400"/>
              <a:ext cx="20000" cy="17225"/>
            </a:xfrm>
            <a:custGeom>
              <a:avLst/>
              <a:gdLst/>
              <a:ahLst/>
              <a:cxnLst/>
              <a:rect l="l" t="t" r="r" b="b"/>
              <a:pathLst>
                <a:path w="800" h="689" extrusionOk="0">
                  <a:moveTo>
                    <a:pt x="63" y="0"/>
                  </a:moveTo>
                  <a:cubicBezTo>
                    <a:pt x="40" y="0"/>
                    <a:pt x="24" y="8"/>
                    <a:pt x="24" y="50"/>
                  </a:cubicBezTo>
                  <a:cubicBezTo>
                    <a:pt x="1" y="118"/>
                    <a:pt x="24" y="187"/>
                    <a:pt x="24" y="255"/>
                  </a:cubicBezTo>
                  <a:cubicBezTo>
                    <a:pt x="24" y="392"/>
                    <a:pt x="47" y="529"/>
                    <a:pt x="47" y="689"/>
                  </a:cubicBezTo>
                  <a:cubicBezTo>
                    <a:pt x="298" y="666"/>
                    <a:pt x="549" y="666"/>
                    <a:pt x="800" y="666"/>
                  </a:cubicBezTo>
                  <a:cubicBezTo>
                    <a:pt x="777" y="529"/>
                    <a:pt x="777" y="392"/>
                    <a:pt x="777" y="255"/>
                  </a:cubicBezTo>
                  <a:cubicBezTo>
                    <a:pt x="777" y="232"/>
                    <a:pt x="754" y="187"/>
                    <a:pt x="754" y="141"/>
                  </a:cubicBezTo>
                  <a:cubicBezTo>
                    <a:pt x="754" y="118"/>
                    <a:pt x="777" y="72"/>
                    <a:pt x="754" y="50"/>
                  </a:cubicBezTo>
                  <a:lnTo>
                    <a:pt x="594" y="50"/>
                  </a:lnTo>
                  <a:cubicBezTo>
                    <a:pt x="435" y="27"/>
                    <a:pt x="275" y="4"/>
                    <a:pt x="115" y="4"/>
                  </a:cubicBezTo>
                  <a:cubicBezTo>
                    <a:pt x="97" y="4"/>
                    <a:pt x="78" y="0"/>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44"/>
            <p:cNvSpPr/>
            <p:nvPr/>
          </p:nvSpPr>
          <p:spPr>
            <a:xfrm>
              <a:off x="1073525" y="1657125"/>
              <a:ext cx="129550" cy="335025"/>
            </a:xfrm>
            <a:custGeom>
              <a:avLst/>
              <a:gdLst/>
              <a:ahLst/>
              <a:cxnLst/>
              <a:rect l="l" t="t" r="r" b="b"/>
              <a:pathLst>
                <a:path w="5182" h="13401" extrusionOk="0">
                  <a:moveTo>
                    <a:pt x="2912" y="0"/>
                  </a:moveTo>
                  <a:cubicBezTo>
                    <a:pt x="2813" y="0"/>
                    <a:pt x="2716" y="2"/>
                    <a:pt x="2625" y="2"/>
                  </a:cubicBezTo>
                  <a:lnTo>
                    <a:pt x="2077" y="2"/>
                  </a:lnTo>
                  <a:cubicBezTo>
                    <a:pt x="1918" y="25"/>
                    <a:pt x="1712" y="25"/>
                    <a:pt x="1530" y="48"/>
                  </a:cubicBezTo>
                  <a:cubicBezTo>
                    <a:pt x="1484" y="71"/>
                    <a:pt x="1507" y="162"/>
                    <a:pt x="1552" y="162"/>
                  </a:cubicBezTo>
                  <a:cubicBezTo>
                    <a:pt x="1735" y="162"/>
                    <a:pt x="1918" y="139"/>
                    <a:pt x="2077" y="139"/>
                  </a:cubicBezTo>
                  <a:lnTo>
                    <a:pt x="2602" y="139"/>
                  </a:lnTo>
                  <a:cubicBezTo>
                    <a:pt x="2762" y="139"/>
                    <a:pt x="2945" y="116"/>
                    <a:pt x="3127" y="116"/>
                  </a:cubicBezTo>
                  <a:cubicBezTo>
                    <a:pt x="3287" y="116"/>
                    <a:pt x="3447" y="139"/>
                    <a:pt x="3607" y="185"/>
                  </a:cubicBezTo>
                  <a:cubicBezTo>
                    <a:pt x="3614" y="187"/>
                    <a:pt x="3621" y="188"/>
                    <a:pt x="3627" y="188"/>
                  </a:cubicBezTo>
                  <a:cubicBezTo>
                    <a:pt x="3675" y="188"/>
                    <a:pt x="3670" y="114"/>
                    <a:pt x="3629" y="93"/>
                  </a:cubicBezTo>
                  <a:cubicBezTo>
                    <a:pt x="3418" y="12"/>
                    <a:pt x="3159" y="0"/>
                    <a:pt x="2912" y="0"/>
                  </a:cubicBezTo>
                  <a:close/>
                  <a:moveTo>
                    <a:pt x="1256" y="71"/>
                  </a:moveTo>
                  <a:cubicBezTo>
                    <a:pt x="1233" y="71"/>
                    <a:pt x="1233" y="93"/>
                    <a:pt x="1233" y="93"/>
                  </a:cubicBezTo>
                  <a:lnTo>
                    <a:pt x="1210" y="93"/>
                  </a:lnTo>
                  <a:cubicBezTo>
                    <a:pt x="1210" y="116"/>
                    <a:pt x="1187" y="116"/>
                    <a:pt x="1187" y="139"/>
                  </a:cubicBezTo>
                  <a:cubicBezTo>
                    <a:pt x="1187" y="139"/>
                    <a:pt x="1187" y="162"/>
                    <a:pt x="1187" y="162"/>
                  </a:cubicBezTo>
                  <a:cubicBezTo>
                    <a:pt x="1187" y="185"/>
                    <a:pt x="1210" y="185"/>
                    <a:pt x="1210" y="185"/>
                  </a:cubicBezTo>
                  <a:cubicBezTo>
                    <a:pt x="1210" y="207"/>
                    <a:pt x="1210" y="207"/>
                    <a:pt x="1233" y="207"/>
                  </a:cubicBezTo>
                  <a:lnTo>
                    <a:pt x="1301" y="207"/>
                  </a:lnTo>
                  <a:cubicBezTo>
                    <a:pt x="1301" y="207"/>
                    <a:pt x="1301" y="185"/>
                    <a:pt x="1301" y="185"/>
                  </a:cubicBezTo>
                  <a:cubicBezTo>
                    <a:pt x="1301" y="185"/>
                    <a:pt x="1324" y="162"/>
                    <a:pt x="1324" y="162"/>
                  </a:cubicBezTo>
                  <a:cubicBezTo>
                    <a:pt x="1324" y="162"/>
                    <a:pt x="1324" y="139"/>
                    <a:pt x="1324" y="139"/>
                  </a:cubicBezTo>
                  <a:cubicBezTo>
                    <a:pt x="1324" y="116"/>
                    <a:pt x="1301" y="116"/>
                    <a:pt x="1301" y="93"/>
                  </a:cubicBezTo>
                  <a:lnTo>
                    <a:pt x="1278" y="93"/>
                  </a:lnTo>
                  <a:cubicBezTo>
                    <a:pt x="1278" y="93"/>
                    <a:pt x="1256" y="71"/>
                    <a:pt x="1256" y="71"/>
                  </a:cubicBezTo>
                  <a:close/>
                  <a:moveTo>
                    <a:pt x="788" y="2062"/>
                  </a:moveTo>
                  <a:cubicBezTo>
                    <a:pt x="771" y="2062"/>
                    <a:pt x="753" y="2068"/>
                    <a:pt x="753" y="2079"/>
                  </a:cubicBezTo>
                  <a:cubicBezTo>
                    <a:pt x="776" y="3403"/>
                    <a:pt x="799" y="4727"/>
                    <a:pt x="845" y="6028"/>
                  </a:cubicBezTo>
                  <a:cubicBezTo>
                    <a:pt x="845" y="6062"/>
                    <a:pt x="862" y="6079"/>
                    <a:pt x="879" y="6079"/>
                  </a:cubicBezTo>
                  <a:cubicBezTo>
                    <a:pt x="896" y="6079"/>
                    <a:pt x="913" y="6062"/>
                    <a:pt x="913" y="6028"/>
                  </a:cubicBezTo>
                  <a:cubicBezTo>
                    <a:pt x="890" y="4727"/>
                    <a:pt x="868" y="3403"/>
                    <a:pt x="822" y="2079"/>
                  </a:cubicBezTo>
                  <a:cubicBezTo>
                    <a:pt x="822" y="2068"/>
                    <a:pt x="805" y="2062"/>
                    <a:pt x="788" y="2062"/>
                  </a:cubicBezTo>
                  <a:close/>
                  <a:moveTo>
                    <a:pt x="4853" y="1531"/>
                  </a:moveTo>
                  <a:cubicBezTo>
                    <a:pt x="4822" y="1531"/>
                    <a:pt x="4794" y="1554"/>
                    <a:pt x="4794" y="1600"/>
                  </a:cubicBezTo>
                  <a:cubicBezTo>
                    <a:pt x="4839" y="2399"/>
                    <a:pt x="4885" y="3198"/>
                    <a:pt x="4931" y="3996"/>
                  </a:cubicBezTo>
                  <a:cubicBezTo>
                    <a:pt x="4931" y="4407"/>
                    <a:pt x="4953" y="4795"/>
                    <a:pt x="4976" y="5206"/>
                  </a:cubicBezTo>
                  <a:cubicBezTo>
                    <a:pt x="4976" y="5594"/>
                    <a:pt x="4999" y="6005"/>
                    <a:pt x="5022" y="6393"/>
                  </a:cubicBezTo>
                  <a:cubicBezTo>
                    <a:pt x="5022" y="6439"/>
                    <a:pt x="5050" y="6462"/>
                    <a:pt x="5079" y="6462"/>
                  </a:cubicBezTo>
                  <a:cubicBezTo>
                    <a:pt x="5107" y="6462"/>
                    <a:pt x="5136" y="6439"/>
                    <a:pt x="5136" y="6393"/>
                  </a:cubicBezTo>
                  <a:cubicBezTo>
                    <a:pt x="5159" y="6005"/>
                    <a:pt x="5182" y="5594"/>
                    <a:pt x="5182" y="5183"/>
                  </a:cubicBezTo>
                  <a:cubicBezTo>
                    <a:pt x="5159" y="4795"/>
                    <a:pt x="5159" y="4385"/>
                    <a:pt x="5136" y="3996"/>
                  </a:cubicBezTo>
                  <a:cubicBezTo>
                    <a:pt x="5113" y="3198"/>
                    <a:pt x="5022" y="2399"/>
                    <a:pt x="4931" y="1600"/>
                  </a:cubicBezTo>
                  <a:cubicBezTo>
                    <a:pt x="4919" y="1554"/>
                    <a:pt x="4885" y="1531"/>
                    <a:pt x="4853" y="1531"/>
                  </a:cubicBezTo>
                  <a:close/>
                  <a:moveTo>
                    <a:pt x="913" y="6736"/>
                  </a:moveTo>
                  <a:cubicBezTo>
                    <a:pt x="890" y="6736"/>
                    <a:pt x="868" y="6758"/>
                    <a:pt x="868" y="6781"/>
                  </a:cubicBezTo>
                  <a:cubicBezTo>
                    <a:pt x="868" y="6918"/>
                    <a:pt x="868" y="7032"/>
                    <a:pt x="868" y="7146"/>
                  </a:cubicBezTo>
                  <a:cubicBezTo>
                    <a:pt x="868" y="7192"/>
                    <a:pt x="890" y="7215"/>
                    <a:pt x="913" y="7215"/>
                  </a:cubicBezTo>
                  <a:cubicBezTo>
                    <a:pt x="936" y="7215"/>
                    <a:pt x="959" y="7192"/>
                    <a:pt x="959" y="7146"/>
                  </a:cubicBezTo>
                  <a:cubicBezTo>
                    <a:pt x="982" y="7032"/>
                    <a:pt x="982" y="6918"/>
                    <a:pt x="982" y="6781"/>
                  </a:cubicBezTo>
                  <a:cubicBezTo>
                    <a:pt x="982" y="6758"/>
                    <a:pt x="936" y="6736"/>
                    <a:pt x="913" y="6736"/>
                  </a:cubicBezTo>
                  <a:close/>
                  <a:moveTo>
                    <a:pt x="69" y="1708"/>
                  </a:moveTo>
                  <a:cubicBezTo>
                    <a:pt x="46" y="1708"/>
                    <a:pt x="23" y="1725"/>
                    <a:pt x="23" y="1760"/>
                  </a:cubicBezTo>
                  <a:cubicBezTo>
                    <a:pt x="23" y="2170"/>
                    <a:pt x="0" y="2581"/>
                    <a:pt x="0" y="3015"/>
                  </a:cubicBezTo>
                  <a:cubicBezTo>
                    <a:pt x="0" y="3745"/>
                    <a:pt x="0" y="4476"/>
                    <a:pt x="23" y="5206"/>
                  </a:cubicBezTo>
                  <a:cubicBezTo>
                    <a:pt x="23" y="5937"/>
                    <a:pt x="92" y="6690"/>
                    <a:pt x="137" y="7420"/>
                  </a:cubicBezTo>
                  <a:cubicBezTo>
                    <a:pt x="137" y="7455"/>
                    <a:pt x="160" y="7472"/>
                    <a:pt x="183" y="7472"/>
                  </a:cubicBezTo>
                  <a:cubicBezTo>
                    <a:pt x="206" y="7472"/>
                    <a:pt x="229" y="7455"/>
                    <a:pt x="229" y="7420"/>
                  </a:cubicBezTo>
                  <a:cubicBezTo>
                    <a:pt x="229" y="6987"/>
                    <a:pt x="206" y="6576"/>
                    <a:pt x="206" y="6165"/>
                  </a:cubicBezTo>
                  <a:cubicBezTo>
                    <a:pt x="183" y="4681"/>
                    <a:pt x="114" y="3220"/>
                    <a:pt x="114" y="1760"/>
                  </a:cubicBezTo>
                  <a:cubicBezTo>
                    <a:pt x="114" y="1725"/>
                    <a:pt x="92" y="1708"/>
                    <a:pt x="69" y="1708"/>
                  </a:cubicBezTo>
                  <a:close/>
                  <a:moveTo>
                    <a:pt x="5045" y="7169"/>
                  </a:moveTo>
                  <a:cubicBezTo>
                    <a:pt x="4999" y="7169"/>
                    <a:pt x="4976" y="7192"/>
                    <a:pt x="4976" y="7238"/>
                  </a:cubicBezTo>
                  <a:cubicBezTo>
                    <a:pt x="4976" y="7352"/>
                    <a:pt x="4976" y="7466"/>
                    <a:pt x="4999" y="7580"/>
                  </a:cubicBezTo>
                  <a:cubicBezTo>
                    <a:pt x="4999" y="7603"/>
                    <a:pt x="5022" y="7626"/>
                    <a:pt x="5045" y="7626"/>
                  </a:cubicBezTo>
                  <a:cubicBezTo>
                    <a:pt x="5090" y="7626"/>
                    <a:pt x="5113" y="7603"/>
                    <a:pt x="5113" y="7580"/>
                  </a:cubicBezTo>
                  <a:cubicBezTo>
                    <a:pt x="5113" y="7466"/>
                    <a:pt x="5113" y="7352"/>
                    <a:pt x="5113" y="7238"/>
                  </a:cubicBezTo>
                  <a:cubicBezTo>
                    <a:pt x="5113" y="7192"/>
                    <a:pt x="5067" y="7169"/>
                    <a:pt x="5045" y="7169"/>
                  </a:cubicBezTo>
                  <a:close/>
                  <a:moveTo>
                    <a:pt x="3673" y="1117"/>
                  </a:moveTo>
                  <a:cubicBezTo>
                    <a:pt x="3656" y="1117"/>
                    <a:pt x="3639" y="1130"/>
                    <a:pt x="3652" y="1143"/>
                  </a:cubicBezTo>
                  <a:cubicBezTo>
                    <a:pt x="3698" y="1623"/>
                    <a:pt x="3744" y="2102"/>
                    <a:pt x="3766" y="2581"/>
                  </a:cubicBezTo>
                  <a:cubicBezTo>
                    <a:pt x="3812" y="3426"/>
                    <a:pt x="3812" y="4270"/>
                    <a:pt x="3858" y="5115"/>
                  </a:cubicBezTo>
                  <a:cubicBezTo>
                    <a:pt x="3903" y="5959"/>
                    <a:pt x="3881" y="6804"/>
                    <a:pt x="3858" y="7649"/>
                  </a:cubicBezTo>
                  <a:cubicBezTo>
                    <a:pt x="3858" y="7671"/>
                    <a:pt x="3875" y="7683"/>
                    <a:pt x="3892" y="7683"/>
                  </a:cubicBezTo>
                  <a:cubicBezTo>
                    <a:pt x="3909" y="7683"/>
                    <a:pt x="3926" y="7671"/>
                    <a:pt x="3926" y="7649"/>
                  </a:cubicBezTo>
                  <a:cubicBezTo>
                    <a:pt x="3995" y="7169"/>
                    <a:pt x="4018" y="6690"/>
                    <a:pt x="4018" y="6211"/>
                  </a:cubicBezTo>
                  <a:cubicBezTo>
                    <a:pt x="4063" y="5366"/>
                    <a:pt x="4086" y="4521"/>
                    <a:pt x="4018" y="3654"/>
                  </a:cubicBezTo>
                  <a:cubicBezTo>
                    <a:pt x="3949" y="2810"/>
                    <a:pt x="3835" y="1965"/>
                    <a:pt x="3698" y="1143"/>
                  </a:cubicBezTo>
                  <a:cubicBezTo>
                    <a:pt x="3698" y="1124"/>
                    <a:pt x="3686" y="1117"/>
                    <a:pt x="3673" y="1117"/>
                  </a:cubicBezTo>
                  <a:close/>
                  <a:moveTo>
                    <a:pt x="1609" y="1001"/>
                  </a:moveTo>
                  <a:cubicBezTo>
                    <a:pt x="1592" y="1001"/>
                    <a:pt x="1575" y="1018"/>
                    <a:pt x="1575" y="1052"/>
                  </a:cubicBezTo>
                  <a:cubicBezTo>
                    <a:pt x="1552" y="1531"/>
                    <a:pt x="1552" y="2034"/>
                    <a:pt x="1552" y="2513"/>
                  </a:cubicBezTo>
                  <a:cubicBezTo>
                    <a:pt x="1552" y="3380"/>
                    <a:pt x="1552" y="4225"/>
                    <a:pt x="1598" y="5092"/>
                  </a:cubicBezTo>
                  <a:cubicBezTo>
                    <a:pt x="1644" y="5959"/>
                    <a:pt x="1689" y="6827"/>
                    <a:pt x="1803" y="7671"/>
                  </a:cubicBezTo>
                  <a:cubicBezTo>
                    <a:pt x="1815" y="7728"/>
                    <a:pt x="1861" y="7757"/>
                    <a:pt x="1903" y="7757"/>
                  </a:cubicBezTo>
                  <a:cubicBezTo>
                    <a:pt x="1946" y="7757"/>
                    <a:pt x="1986" y="7728"/>
                    <a:pt x="1986" y="7671"/>
                  </a:cubicBezTo>
                  <a:cubicBezTo>
                    <a:pt x="1963" y="7192"/>
                    <a:pt x="1918" y="6713"/>
                    <a:pt x="1872" y="6211"/>
                  </a:cubicBezTo>
                  <a:cubicBezTo>
                    <a:pt x="1781" y="4499"/>
                    <a:pt x="1689" y="2764"/>
                    <a:pt x="1644" y="1052"/>
                  </a:cubicBezTo>
                  <a:cubicBezTo>
                    <a:pt x="1644" y="1018"/>
                    <a:pt x="1627" y="1001"/>
                    <a:pt x="1609" y="1001"/>
                  </a:cubicBezTo>
                  <a:close/>
                  <a:moveTo>
                    <a:pt x="936" y="7854"/>
                  </a:moveTo>
                  <a:cubicBezTo>
                    <a:pt x="913" y="7854"/>
                    <a:pt x="890" y="7877"/>
                    <a:pt x="890" y="7922"/>
                  </a:cubicBezTo>
                  <a:lnTo>
                    <a:pt x="890" y="8219"/>
                  </a:lnTo>
                  <a:cubicBezTo>
                    <a:pt x="890" y="8265"/>
                    <a:pt x="913" y="8265"/>
                    <a:pt x="936" y="8288"/>
                  </a:cubicBezTo>
                  <a:cubicBezTo>
                    <a:pt x="959" y="8288"/>
                    <a:pt x="982" y="8242"/>
                    <a:pt x="982" y="8219"/>
                  </a:cubicBezTo>
                  <a:lnTo>
                    <a:pt x="1005" y="7922"/>
                  </a:lnTo>
                  <a:cubicBezTo>
                    <a:pt x="1005" y="7877"/>
                    <a:pt x="959" y="7854"/>
                    <a:pt x="936" y="7854"/>
                  </a:cubicBezTo>
                  <a:close/>
                  <a:moveTo>
                    <a:pt x="5022" y="8151"/>
                  </a:moveTo>
                  <a:cubicBezTo>
                    <a:pt x="4999" y="8151"/>
                    <a:pt x="4976" y="8174"/>
                    <a:pt x="4976" y="8196"/>
                  </a:cubicBezTo>
                  <a:cubicBezTo>
                    <a:pt x="4976" y="8265"/>
                    <a:pt x="4976" y="8333"/>
                    <a:pt x="4976" y="8402"/>
                  </a:cubicBezTo>
                  <a:cubicBezTo>
                    <a:pt x="4976" y="8425"/>
                    <a:pt x="4999" y="8447"/>
                    <a:pt x="5022" y="8447"/>
                  </a:cubicBezTo>
                  <a:cubicBezTo>
                    <a:pt x="5045" y="8447"/>
                    <a:pt x="5067" y="8425"/>
                    <a:pt x="5067" y="8402"/>
                  </a:cubicBezTo>
                  <a:cubicBezTo>
                    <a:pt x="5067" y="8333"/>
                    <a:pt x="5067" y="8265"/>
                    <a:pt x="5067" y="8196"/>
                  </a:cubicBezTo>
                  <a:cubicBezTo>
                    <a:pt x="5067" y="8174"/>
                    <a:pt x="5045" y="8151"/>
                    <a:pt x="5022" y="8151"/>
                  </a:cubicBezTo>
                  <a:close/>
                  <a:moveTo>
                    <a:pt x="3949" y="8174"/>
                  </a:moveTo>
                  <a:cubicBezTo>
                    <a:pt x="3903" y="8174"/>
                    <a:pt x="3881" y="8196"/>
                    <a:pt x="3881" y="8219"/>
                  </a:cubicBezTo>
                  <a:cubicBezTo>
                    <a:pt x="3881" y="8333"/>
                    <a:pt x="3858" y="8447"/>
                    <a:pt x="3858" y="8562"/>
                  </a:cubicBezTo>
                  <a:cubicBezTo>
                    <a:pt x="3858" y="8607"/>
                    <a:pt x="3881" y="8630"/>
                    <a:pt x="3926" y="8630"/>
                  </a:cubicBezTo>
                  <a:cubicBezTo>
                    <a:pt x="3949" y="8630"/>
                    <a:pt x="3972" y="8584"/>
                    <a:pt x="3972" y="8562"/>
                  </a:cubicBezTo>
                  <a:cubicBezTo>
                    <a:pt x="3995" y="8447"/>
                    <a:pt x="3995" y="8333"/>
                    <a:pt x="3995" y="8219"/>
                  </a:cubicBezTo>
                  <a:cubicBezTo>
                    <a:pt x="3995" y="8196"/>
                    <a:pt x="3972" y="8174"/>
                    <a:pt x="3949" y="8174"/>
                  </a:cubicBezTo>
                  <a:close/>
                  <a:moveTo>
                    <a:pt x="1918" y="8356"/>
                  </a:moveTo>
                  <a:cubicBezTo>
                    <a:pt x="1872" y="8356"/>
                    <a:pt x="1849" y="8402"/>
                    <a:pt x="1849" y="8447"/>
                  </a:cubicBezTo>
                  <a:cubicBezTo>
                    <a:pt x="1826" y="8607"/>
                    <a:pt x="1826" y="8767"/>
                    <a:pt x="1849" y="8927"/>
                  </a:cubicBezTo>
                  <a:cubicBezTo>
                    <a:pt x="1849" y="8972"/>
                    <a:pt x="1883" y="8995"/>
                    <a:pt x="1918" y="8995"/>
                  </a:cubicBezTo>
                  <a:cubicBezTo>
                    <a:pt x="1952" y="8995"/>
                    <a:pt x="1986" y="8972"/>
                    <a:pt x="1986" y="8927"/>
                  </a:cubicBezTo>
                  <a:cubicBezTo>
                    <a:pt x="1986" y="8767"/>
                    <a:pt x="1986" y="8607"/>
                    <a:pt x="1986" y="8447"/>
                  </a:cubicBezTo>
                  <a:cubicBezTo>
                    <a:pt x="1986" y="8402"/>
                    <a:pt x="1940" y="8356"/>
                    <a:pt x="1918" y="8356"/>
                  </a:cubicBezTo>
                  <a:close/>
                  <a:moveTo>
                    <a:pt x="4999" y="8927"/>
                  </a:moveTo>
                  <a:cubicBezTo>
                    <a:pt x="4976" y="8927"/>
                    <a:pt x="4976" y="8927"/>
                    <a:pt x="4976" y="8950"/>
                  </a:cubicBezTo>
                  <a:cubicBezTo>
                    <a:pt x="4976" y="8950"/>
                    <a:pt x="4953" y="8950"/>
                    <a:pt x="4953" y="8972"/>
                  </a:cubicBezTo>
                  <a:cubicBezTo>
                    <a:pt x="4953" y="8972"/>
                    <a:pt x="4953" y="8972"/>
                    <a:pt x="4953" y="8995"/>
                  </a:cubicBezTo>
                  <a:lnTo>
                    <a:pt x="4953" y="9018"/>
                  </a:lnTo>
                  <a:cubicBezTo>
                    <a:pt x="4953" y="9018"/>
                    <a:pt x="4953" y="9041"/>
                    <a:pt x="4976" y="9041"/>
                  </a:cubicBezTo>
                  <a:cubicBezTo>
                    <a:pt x="4976" y="9041"/>
                    <a:pt x="4976" y="9041"/>
                    <a:pt x="4976" y="9064"/>
                  </a:cubicBezTo>
                  <a:lnTo>
                    <a:pt x="5067" y="9064"/>
                  </a:lnTo>
                  <a:cubicBezTo>
                    <a:pt x="5067" y="9041"/>
                    <a:pt x="5067" y="9041"/>
                    <a:pt x="5067" y="9041"/>
                  </a:cubicBezTo>
                  <a:cubicBezTo>
                    <a:pt x="5067" y="9018"/>
                    <a:pt x="5067" y="9018"/>
                    <a:pt x="5067" y="9018"/>
                  </a:cubicBezTo>
                  <a:lnTo>
                    <a:pt x="5067" y="8995"/>
                  </a:lnTo>
                  <a:cubicBezTo>
                    <a:pt x="5067" y="8972"/>
                    <a:pt x="5067" y="8972"/>
                    <a:pt x="5067" y="8950"/>
                  </a:cubicBezTo>
                  <a:cubicBezTo>
                    <a:pt x="5045" y="8927"/>
                    <a:pt x="5045" y="8927"/>
                    <a:pt x="5022" y="8927"/>
                  </a:cubicBezTo>
                  <a:close/>
                  <a:moveTo>
                    <a:pt x="2776" y="1269"/>
                  </a:moveTo>
                  <a:cubicBezTo>
                    <a:pt x="2762" y="1269"/>
                    <a:pt x="2751" y="1280"/>
                    <a:pt x="2762" y="1303"/>
                  </a:cubicBezTo>
                  <a:cubicBezTo>
                    <a:pt x="2785" y="1874"/>
                    <a:pt x="2831" y="2444"/>
                    <a:pt x="2853" y="3015"/>
                  </a:cubicBezTo>
                  <a:cubicBezTo>
                    <a:pt x="2899" y="4019"/>
                    <a:pt x="2922" y="5024"/>
                    <a:pt x="2945" y="6028"/>
                  </a:cubicBezTo>
                  <a:cubicBezTo>
                    <a:pt x="2945" y="6530"/>
                    <a:pt x="2968" y="7032"/>
                    <a:pt x="3013" y="7557"/>
                  </a:cubicBezTo>
                  <a:cubicBezTo>
                    <a:pt x="3036" y="8059"/>
                    <a:pt x="3036" y="8562"/>
                    <a:pt x="3059" y="9064"/>
                  </a:cubicBezTo>
                  <a:cubicBezTo>
                    <a:pt x="3059" y="9098"/>
                    <a:pt x="3082" y="9115"/>
                    <a:pt x="3104" y="9115"/>
                  </a:cubicBezTo>
                  <a:cubicBezTo>
                    <a:pt x="3127" y="9115"/>
                    <a:pt x="3150" y="9098"/>
                    <a:pt x="3150" y="9064"/>
                  </a:cubicBezTo>
                  <a:cubicBezTo>
                    <a:pt x="3173" y="8493"/>
                    <a:pt x="3173" y="7922"/>
                    <a:pt x="3196" y="7352"/>
                  </a:cubicBezTo>
                  <a:cubicBezTo>
                    <a:pt x="3219" y="6347"/>
                    <a:pt x="3150" y="5343"/>
                    <a:pt x="3082" y="4316"/>
                  </a:cubicBezTo>
                  <a:cubicBezTo>
                    <a:pt x="3036" y="3814"/>
                    <a:pt x="2968" y="3312"/>
                    <a:pt x="2945" y="2810"/>
                  </a:cubicBezTo>
                  <a:cubicBezTo>
                    <a:pt x="2899" y="2307"/>
                    <a:pt x="2876" y="1805"/>
                    <a:pt x="2808" y="1303"/>
                  </a:cubicBezTo>
                  <a:cubicBezTo>
                    <a:pt x="2808" y="1280"/>
                    <a:pt x="2791" y="1269"/>
                    <a:pt x="2776" y="1269"/>
                  </a:cubicBezTo>
                  <a:close/>
                  <a:moveTo>
                    <a:pt x="1895" y="9383"/>
                  </a:moveTo>
                  <a:cubicBezTo>
                    <a:pt x="1872" y="9383"/>
                    <a:pt x="1849" y="9406"/>
                    <a:pt x="1849" y="9406"/>
                  </a:cubicBezTo>
                  <a:cubicBezTo>
                    <a:pt x="1826" y="9429"/>
                    <a:pt x="1826" y="9452"/>
                    <a:pt x="1826" y="9475"/>
                  </a:cubicBezTo>
                  <a:cubicBezTo>
                    <a:pt x="1849" y="9543"/>
                    <a:pt x="1849" y="9612"/>
                    <a:pt x="1872" y="9680"/>
                  </a:cubicBezTo>
                  <a:cubicBezTo>
                    <a:pt x="1872" y="9726"/>
                    <a:pt x="1918" y="9726"/>
                    <a:pt x="1940" y="9726"/>
                  </a:cubicBezTo>
                  <a:cubicBezTo>
                    <a:pt x="1963" y="9726"/>
                    <a:pt x="1986" y="9726"/>
                    <a:pt x="1986" y="9703"/>
                  </a:cubicBezTo>
                  <a:cubicBezTo>
                    <a:pt x="1986" y="9703"/>
                    <a:pt x="2009" y="9680"/>
                    <a:pt x="2009" y="9657"/>
                  </a:cubicBezTo>
                  <a:cubicBezTo>
                    <a:pt x="2009" y="9589"/>
                    <a:pt x="1986" y="9520"/>
                    <a:pt x="1986" y="9452"/>
                  </a:cubicBezTo>
                  <a:cubicBezTo>
                    <a:pt x="1986" y="9429"/>
                    <a:pt x="1963" y="9406"/>
                    <a:pt x="1963" y="9406"/>
                  </a:cubicBezTo>
                  <a:cubicBezTo>
                    <a:pt x="1940" y="9383"/>
                    <a:pt x="1918" y="9383"/>
                    <a:pt x="1895" y="9383"/>
                  </a:cubicBezTo>
                  <a:close/>
                  <a:moveTo>
                    <a:pt x="3059" y="9794"/>
                  </a:moveTo>
                  <a:cubicBezTo>
                    <a:pt x="3013" y="9794"/>
                    <a:pt x="2990" y="9840"/>
                    <a:pt x="2990" y="9863"/>
                  </a:cubicBezTo>
                  <a:cubicBezTo>
                    <a:pt x="2990" y="9977"/>
                    <a:pt x="2968" y="10068"/>
                    <a:pt x="2968" y="10159"/>
                  </a:cubicBezTo>
                  <a:cubicBezTo>
                    <a:pt x="2968" y="10205"/>
                    <a:pt x="2990" y="10228"/>
                    <a:pt x="3036" y="10228"/>
                  </a:cubicBezTo>
                  <a:cubicBezTo>
                    <a:pt x="3036" y="10228"/>
                    <a:pt x="3059" y="10205"/>
                    <a:pt x="3082" y="10205"/>
                  </a:cubicBezTo>
                  <a:cubicBezTo>
                    <a:pt x="3082" y="10182"/>
                    <a:pt x="3082" y="10182"/>
                    <a:pt x="3082" y="10159"/>
                  </a:cubicBezTo>
                  <a:cubicBezTo>
                    <a:pt x="3104" y="10068"/>
                    <a:pt x="3104" y="9977"/>
                    <a:pt x="3127" y="9863"/>
                  </a:cubicBezTo>
                  <a:cubicBezTo>
                    <a:pt x="3127" y="9840"/>
                    <a:pt x="3082" y="9817"/>
                    <a:pt x="3059" y="9794"/>
                  </a:cubicBezTo>
                  <a:close/>
                  <a:moveTo>
                    <a:pt x="1484" y="11963"/>
                  </a:moveTo>
                  <a:cubicBezTo>
                    <a:pt x="1461" y="11963"/>
                    <a:pt x="1461" y="12008"/>
                    <a:pt x="1484" y="12008"/>
                  </a:cubicBezTo>
                  <a:cubicBezTo>
                    <a:pt x="1484" y="12008"/>
                    <a:pt x="1484" y="11963"/>
                    <a:pt x="1484" y="11963"/>
                  </a:cubicBezTo>
                  <a:close/>
                  <a:moveTo>
                    <a:pt x="4173" y="11707"/>
                  </a:moveTo>
                  <a:cubicBezTo>
                    <a:pt x="4167" y="11707"/>
                    <a:pt x="4161" y="11708"/>
                    <a:pt x="4154" y="11711"/>
                  </a:cubicBezTo>
                  <a:cubicBezTo>
                    <a:pt x="3812" y="11917"/>
                    <a:pt x="3424" y="11985"/>
                    <a:pt x="3036" y="12008"/>
                  </a:cubicBezTo>
                  <a:cubicBezTo>
                    <a:pt x="2899" y="12016"/>
                    <a:pt x="2760" y="12018"/>
                    <a:pt x="2618" y="12018"/>
                  </a:cubicBezTo>
                  <a:cubicBezTo>
                    <a:pt x="2336" y="12018"/>
                    <a:pt x="2047" y="12008"/>
                    <a:pt x="1758" y="12008"/>
                  </a:cubicBezTo>
                  <a:cubicBezTo>
                    <a:pt x="1712" y="12008"/>
                    <a:pt x="1712" y="12054"/>
                    <a:pt x="1758" y="12077"/>
                  </a:cubicBezTo>
                  <a:cubicBezTo>
                    <a:pt x="2131" y="12118"/>
                    <a:pt x="2528" y="12178"/>
                    <a:pt x="2916" y="12178"/>
                  </a:cubicBezTo>
                  <a:cubicBezTo>
                    <a:pt x="3383" y="12178"/>
                    <a:pt x="3837" y="12091"/>
                    <a:pt x="4223" y="11780"/>
                  </a:cubicBezTo>
                  <a:cubicBezTo>
                    <a:pt x="4243" y="11760"/>
                    <a:pt x="4212" y="11707"/>
                    <a:pt x="4173" y="11707"/>
                  </a:cubicBezTo>
                  <a:close/>
                  <a:moveTo>
                    <a:pt x="1666" y="13218"/>
                  </a:moveTo>
                  <a:cubicBezTo>
                    <a:pt x="1644" y="13218"/>
                    <a:pt x="1644" y="13241"/>
                    <a:pt x="1621" y="13241"/>
                  </a:cubicBezTo>
                  <a:cubicBezTo>
                    <a:pt x="1621" y="13264"/>
                    <a:pt x="1598" y="13264"/>
                    <a:pt x="1598" y="13264"/>
                  </a:cubicBezTo>
                  <a:cubicBezTo>
                    <a:pt x="1598" y="13286"/>
                    <a:pt x="1598" y="13286"/>
                    <a:pt x="1598" y="13309"/>
                  </a:cubicBezTo>
                  <a:cubicBezTo>
                    <a:pt x="1598" y="13309"/>
                    <a:pt x="1598" y="13332"/>
                    <a:pt x="1621" y="13332"/>
                  </a:cubicBezTo>
                  <a:cubicBezTo>
                    <a:pt x="1621" y="13332"/>
                    <a:pt x="1621" y="13332"/>
                    <a:pt x="1621" y="13355"/>
                  </a:cubicBezTo>
                  <a:lnTo>
                    <a:pt x="1689" y="13355"/>
                  </a:lnTo>
                  <a:cubicBezTo>
                    <a:pt x="1689" y="13355"/>
                    <a:pt x="1689" y="13355"/>
                    <a:pt x="1689" y="13332"/>
                  </a:cubicBezTo>
                  <a:lnTo>
                    <a:pt x="1712" y="13332"/>
                  </a:lnTo>
                  <a:lnTo>
                    <a:pt x="1712" y="13309"/>
                  </a:lnTo>
                  <a:cubicBezTo>
                    <a:pt x="1712" y="13286"/>
                    <a:pt x="1712" y="13286"/>
                    <a:pt x="1712" y="13264"/>
                  </a:cubicBezTo>
                  <a:cubicBezTo>
                    <a:pt x="1712" y="13264"/>
                    <a:pt x="1712" y="13264"/>
                    <a:pt x="1689" y="13241"/>
                  </a:cubicBezTo>
                  <a:cubicBezTo>
                    <a:pt x="1666" y="13241"/>
                    <a:pt x="1666" y="13218"/>
                    <a:pt x="1666" y="13218"/>
                  </a:cubicBezTo>
                  <a:close/>
                  <a:moveTo>
                    <a:pt x="3743" y="12892"/>
                  </a:moveTo>
                  <a:cubicBezTo>
                    <a:pt x="3728" y="12892"/>
                    <a:pt x="3712" y="12900"/>
                    <a:pt x="3698" y="12921"/>
                  </a:cubicBezTo>
                  <a:cubicBezTo>
                    <a:pt x="3629" y="13058"/>
                    <a:pt x="3447" y="13081"/>
                    <a:pt x="3310" y="13127"/>
                  </a:cubicBezTo>
                  <a:cubicBezTo>
                    <a:pt x="3173" y="13149"/>
                    <a:pt x="3036" y="13172"/>
                    <a:pt x="2876" y="13195"/>
                  </a:cubicBezTo>
                  <a:cubicBezTo>
                    <a:pt x="2557" y="13264"/>
                    <a:pt x="2214" y="13286"/>
                    <a:pt x="1895" y="13309"/>
                  </a:cubicBezTo>
                  <a:cubicBezTo>
                    <a:pt x="1826" y="13309"/>
                    <a:pt x="1826" y="13400"/>
                    <a:pt x="1895" y="13400"/>
                  </a:cubicBezTo>
                  <a:cubicBezTo>
                    <a:pt x="2260" y="13400"/>
                    <a:pt x="2648" y="13378"/>
                    <a:pt x="3013" y="13332"/>
                  </a:cubicBezTo>
                  <a:cubicBezTo>
                    <a:pt x="3287" y="13309"/>
                    <a:pt x="3675" y="13264"/>
                    <a:pt x="3789" y="12967"/>
                  </a:cubicBezTo>
                  <a:cubicBezTo>
                    <a:pt x="3805" y="12935"/>
                    <a:pt x="3777" y="12892"/>
                    <a:pt x="3743" y="1289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44"/>
            <p:cNvSpPr/>
            <p:nvPr/>
          </p:nvSpPr>
          <p:spPr>
            <a:xfrm>
              <a:off x="1226450" y="1663675"/>
              <a:ext cx="20575" cy="12925"/>
            </a:xfrm>
            <a:custGeom>
              <a:avLst/>
              <a:gdLst/>
              <a:ahLst/>
              <a:cxnLst/>
              <a:rect l="l" t="t" r="r" b="b"/>
              <a:pathLst>
                <a:path w="823" h="517" extrusionOk="0">
                  <a:moveTo>
                    <a:pt x="680" y="0"/>
                  </a:moveTo>
                  <a:cubicBezTo>
                    <a:pt x="656" y="0"/>
                    <a:pt x="633" y="6"/>
                    <a:pt x="617" y="14"/>
                  </a:cubicBezTo>
                  <a:cubicBezTo>
                    <a:pt x="503" y="60"/>
                    <a:pt x="411" y="151"/>
                    <a:pt x="297" y="242"/>
                  </a:cubicBezTo>
                  <a:cubicBezTo>
                    <a:pt x="252" y="265"/>
                    <a:pt x="206" y="311"/>
                    <a:pt x="137" y="356"/>
                  </a:cubicBezTo>
                  <a:cubicBezTo>
                    <a:pt x="92" y="379"/>
                    <a:pt x="46" y="425"/>
                    <a:pt x="0" y="470"/>
                  </a:cubicBezTo>
                  <a:cubicBezTo>
                    <a:pt x="0" y="493"/>
                    <a:pt x="23" y="516"/>
                    <a:pt x="46" y="516"/>
                  </a:cubicBezTo>
                  <a:cubicBezTo>
                    <a:pt x="69" y="493"/>
                    <a:pt x="115" y="493"/>
                    <a:pt x="137" y="470"/>
                  </a:cubicBezTo>
                  <a:cubicBezTo>
                    <a:pt x="160" y="470"/>
                    <a:pt x="183" y="448"/>
                    <a:pt x="229" y="425"/>
                  </a:cubicBezTo>
                  <a:cubicBezTo>
                    <a:pt x="274" y="402"/>
                    <a:pt x="320" y="379"/>
                    <a:pt x="388" y="356"/>
                  </a:cubicBezTo>
                  <a:cubicBezTo>
                    <a:pt x="503" y="311"/>
                    <a:pt x="640" y="288"/>
                    <a:pt x="731" y="219"/>
                  </a:cubicBezTo>
                  <a:cubicBezTo>
                    <a:pt x="799" y="197"/>
                    <a:pt x="822" y="105"/>
                    <a:pt x="776" y="60"/>
                  </a:cubicBezTo>
                  <a:cubicBezTo>
                    <a:pt x="762" y="16"/>
                    <a:pt x="720" y="0"/>
                    <a:pt x="6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44"/>
            <p:cNvSpPr/>
            <p:nvPr/>
          </p:nvSpPr>
          <p:spPr>
            <a:xfrm>
              <a:off x="1236150" y="1715375"/>
              <a:ext cx="21125" cy="4175"/>
            </a:xfrm>
            <a:custGeom>
              <a:avLst/>
              <a:gdLst/>
              <a:ahLst/>
              <a:cxnLst/>
              <a:rect l="l" t="t" r="r" b="b"/>
              <a:pathLst>
                <a:path w="845" h="167" extrusionOk="0">
                  <a:moveTo>
                    <a:pt x="754" y="0"/>
                  </a:moveTo>
                  <a:cubicBezTo>
                    <a:pt x="503" y="0"/>
                    <a:pt x="274" y="69"/>
                    <a:pt x="23" y="92"/>
                  </a:cubicBezTo>
                  <a:cubicBezTo>
                    <a:pt x="0" y="92"/>
                    <a:pt x="0" y="137"/>
                    <a:pt x="23" y="137"/>
                  </a:cubicBezTo>
                  <a:cubicBezTo>
                    <a:pt x="224" y="137"/>
                    <a:pt x="410" y="166"/>
                    <a:pt x="605" y="166"/>
                  </a:cubicBezTo>
                  <a:cubicBezTo>
                    <a:pt x="654" y="166"/>
                    <a:pt x="703" y="165"/>
                    <a:pt x="754" y="160"/>
                  </a:cubicBezTo>
                  <a:cubicBezTo>
                    <a:pt x="799" y="160"/>
                    <a:pt x="845" y="137"/>
                    <a:pt x="845" y="92"/>
                  </a:cubicBezTo>
                  <a:cubicBezTo>
                    <a:pt x="845" y="46"/>
                    <a:pt x="799" y="0"/>
                    <a:pt x="7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44"/>
            <p:cNvSpPr/>
            <p:nvPr/>
          </p:nvSpPr>
          <p:spPr>
            <a:xfrm>
              <a:off x="1243000" y="1761025"/>
              <a:ext cx="16000" cy="3600"/>
            </a:xfrm>
            <a:custGeom>
              <a:avLst/>
              <a:gdLst/>
              <a:ahLst/>
              <a:cxnLst/>
              <a:rect l="l" t="t" r="r" b="b"/>
              <a:pathLst>
                <a:path w="640" h="144" extrusionOk="0">
                  <a:moveTo>
                    <a:pt x="571" y="0"/>
                  </a:moveTo>
                  <a:cubicBezTo>
                    <a:pt x="388" y="0"/>
                    <a:pt x="229" y="23"/>
                    <a:pt x="46" y="23"/>
                  </a:cubicBezTo>
                  <a:cubicBezTo>
                    <a:pt x="0" y="23"/>
                    <a:pt x="0" y="92"/>
                    <a:pt x="46" y="114"/>
                  </a:cubicBezTo>
                  <a:cubicBezTo>
                    <a:pt x="229" y="114"/>
                    <a:pt x="388" y="137"/>
                    <a:pt x="571" y="137"/>
                  </a:cubicBezTo>
                  <a:cubicBezTo>
                    <a:pt x="579" y="141"/>
                    <a:pt x="587" y="143"/>
                    <a:pt x="594" y="143"/>
                  </a:cubicBezTo>
                  <a:cubicBezTo>
                    <a:pt x="624" y="143"/>
                    <a:pt x="639" y="106"/>
                    <a:pt x="639" y="69"/>
                  </a:cubicBezTo>
                  <a:cubicBezTo>
                    <a:pt x="639" y="23"/>
                    <a:pt x="594" y="0"/>
                    <a:pt x="5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4"/>
            <p:cNvSpPr/>
            <p:nvPr/>
          </p:nvSpPr>
          <p:spPr>
            <a:xfrm>
              <a:off x="1241275" y="1805525"/>
              <a:ext cx="16575" cy="4225"/>
            </a:xfrm>
            <a:custGeom>
              <a:avLst/>
              <a:gdLst/>
              <a:ahLst/>
              <a:cxnLst/>
              <a:rect l="l" t="t" r="r" b="b"/>
              <a:pathLst>
                <a:path w="663" h="169" extrusionOk="0">
                  <a:moveTo>
                    <a:pt x="24" y="1"/>
                  </a:moveTo>
                  <a:cubicBezTo>
                    <a:pt x="1" y="1"/>
                    <a:pt x="1" y="46"/>
                    <a:pt x="24" y="46"/>
                  </a:cubicBezTo>
                  <a:cubicBezTo>
                    <a:pt x="115" y="69"/>
                    <a:pt x="206" y="92"/>
                    <a:pt x="298" y="115"/>
                  </a:cubicBezTo>
                  <a:cubicBezTo>
                    <a:pt x="320" y="115"/>
                    <a:pt x="366" y="138"/>
                    <a:pt x="412" y="138"/>
                  </a:cubicBezTo>
                  <a:cubicBezTo>
                    <a:pt x="457" y="138"/>
                    <a:pt x="503" y="160"/>
                    <a:pt x="549" y="160"/>
                  </a:cubicBezTo>
                  <a:cubicBezTo>
                    <a:pt x="560" y="166"/>
                    <a:pt x="572" y="169"/>
                    <a:pt x="582" y="169"/>
                  </a:cubicBezTo>
                  <a:cubicBezTo>
                    <a:pt x="614" y="169"/>
                    <a:pt x="640" y="143"/>
                    <a:pt x="640" y="92"/>
                  </a:cubicBezTo>
                  <a:cubicBezTo>
                    <a:pt x="663" y="46"/>
                    <a:pt x="617" y="23"/>
                    <a:pt x="572" y="23"/>
                  </a:cubicBezTo>
                  <a:cubicBezTo>
                    <a:pt x="526" y="1"/>
                    <a:pt x="480"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4"/>
            <p:cNvSpPr/>
            <p:nvPr/>
          </p:nvSpPr>
          <p:spPr>
            <a:xfrm>
              <a:off x="1237850" y="1849475"/>
              <a:ext cx="20000" cy="6300"/>
            </a:xfrm>
            <a:custGeom>
              <a:avLst/>
              <a:gdLst/>
              <a:ahLst/>
              <a:cxnLst/>
              <a:rect l="l" t="t" r="r" b="b"/>
              <a:pathLst>
                <a:path w="800" h="252" extrusionOk="0">
                  <a:moveTo>
                    <a:pt x="24" y="0"/>
                  </a:moveTo>
                  <a:cubicBezTo>
                    <a:pt x="1" y="0"/>
                    <a:pt x="1" y="23"/>
                    <a:pt x="24" y="23"/>
                  </a:cubicBezTo>
                  <a:cubicBezTo>
                    <a:pt x="69" y="46"/>
                    <a:pt x="138" y="69"/>
                    <a:pt x="184" y="114"/>
                  </a:cubicBezTo>
                  <a:cubicBezTo>
                    <a:pt x="229" y="137"/>
                    <a:pt x="298" y="137"/>
                    <a:pt x="343" y="160"/>
                  </a:cubicBezTo>
                  <a:cubicBezTo>
                    <a:pt x="457" y="183"/>
                    <a:pt x="572" y="228"/>
                    <a:pt x="686" y="251"/>
                  </a:cubicBezTo>
                  <a:cubicBezTo>
                    <a:pt x="731" y="251"/>
                    <a:pt x="800" y="228"/>
                    <a:pt x="800" y="160"/>
                  </a:cubicBezTo>
                  <a:cubicBezTo>
                    <a:pt x="800" y="114"/>
                    <a:pt x="777" y="69"/>
                    <a:pt x="709" y="69"/>
                  </a:cubicBezTo>
                  <a:lnTo>
                    <a:pt x="366" y="69"/>
                  </a:lnTo>
                  <a:cubicBezTo>
                    <a:pt x="320" y="46"/>
                    <a:pt x="252" y="46"/>
                    <a:pt x="206" y="46"/>
                  </a:cubicBezTo>
                  <a:cubicBezTo>
                    <a:pt x="138" y="23"/>
                    <a:pt x="69"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44"/>
            <p:cNvSpPr/>
            <p:nvPr/>
          </p:nvSpPr>
          <p:spPr>
            <a:xfrm>
              <a:off x="1236875" y="1893750"/>
              <a:ext cx="22375" cy="9575"/>
            </a:xfrm>
            <a:custGeom>
              <a:avLst/>
              <a:gdLst/>
              <a:ahLst/>
              <a:cxnLst/>
              <a:rect l="l" t="t" r="r" b="b"/>
              <a:pathLst>
                <a:path w="895" h="383" extrusionOk="0">
                  <a:moveTo>
                    <a:pt x="21" y="0"/>
                  </a:moveTo>
                  <a:cubicBezTo>
                    <a:pt x="8" y="0"/>
                    <a:pt x="1" y="16"/>
                    <a:pt x="17" y="32"/>
                  </a:cubicBezTo>
                  <a:cubicBezTo>
                    <a:pt x="131" y="101"/>
                    <a:pt x="245" y="192"/>
                    <a:pt x="359" y="238"/>
                  </a:cubicBezTo>
                  <a:cubicBezTo>
                    <a:pt x="496" y="306"/>
                    <a:pt x="611" y="352"/>
                    <a:pt x="748" y="375"/>
                  </a:cubicBezTo>
                  <a:cubicBezTo>
                    <a:pt x="760" y="380"/>
                    <a:pt x="772" y="382"/>
                    <a:pt x="783" y="382"/>
                  </a:cubicBezTo>
                  <a:cubicBezTo>
                    <a:pt x="870" y="382"/>
                    <a:pt x="895" y="235"/>
                    <a:pt x="793" y="215"/>
                  </a:cubicBezTo>
                  <a:cubicBezTo>
                    <a:pt x="679" y="192"/>
                    <a:pt x="542" y="147"/>
                    <a:pt x="428" y="124"/>
                  </a:cubicBezTo>
                  <a:cubicBezTo>
                    <a:pt x="291" y="78"/>
                    <a:pt x="154" y="55"/>
                    <a:pt x="40" y="10"/>
                  </a:cubicBezTo>
                  <a:cubicBezTo>
                    <a:pt x="33" y="3"/>
                    <a:pt x="27"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44"/>
            <p:cNvSpPr/>
            <p:nvPr/>
          </p:nvSpPr>
          <p:spPr>
            <a:xfrm>
              <a:off x="1221425" y="1936625"/>
              <a:ext cx="20450" cy="17375"/>
            </a:xfrm>
            <a:custGeom>
              <a:avLst/>
              <a:gdLst/>
              <a:ahLst/>
              <a:cxnLst/>
              <a:rect l="l" t="t" r="r" b="b"/>
              <a:pathLst>
                <a:path w="818" h="695" extrusionOk="0">
                  <a:moveTo>
                    <a:pt x="50" y="0"/>
                  </a:moveTo>
                  <a:cubicBezTo>
                    <a:pt x="27" y="0"/>
                    <a:pt x="0" y="34"/>
                    <a:pt x="19" y="52"/>
                  </a:cubicBezTo>
                  <a:cubicBezTo>
                    <a:pt x="133" y="166"/>
                    <a:pt x="224" y="280"/>
                    <a:pt x="316" y="372"/>
                  </a:cubicBezTo>
                  <a:cubicBezTo>
                    <a:pt x="430" y="486"/>
                    <a:pt x="521" y="577"/>
                    <a:pt x="635" y="668"/>
                  </a:cubicBezTo>
                  <a:cubicBezTo>
                    <a:pt x="661" y="682"/>
                    <a:pt x="688" y="695"/>
                    <a:pt x="714" y="695"/>
                  </a:cubicBezTo>
                  <a:cubicBezTo>
                    <a:pt x="733" y="695"/>
                    <a:pt x="753" y="688"/>
                    <a:pt x="772" y="668"/>
                  </a:cubicBezTo>
                  <a:cubicBezTo>
                    <a:pt x="795" y="646"/>
                    <a:pt x="818" y="577"/>
                    <a:pt x="772" y="554"/>
                  </a:cubicBezTo>
                  <a:cubicBezTo>
                    <a:pt x="658" y="463"/>
                    <a:pt x="521" y="372"/>
                    <a:pt x="407" y="280"/>
                  </a:cubicBezTo>
                  <a:cubicBezTo>
                    <a:pt x="293" y="212"/>
                    <a:pt x="179" y="121"/>
                    <a:pt x="64" y="6"/>
                  </a:cubicBezTo>
                  <a:cubicBezTo>
                    <a:pt x="60" y="2"/>
                    <a:pt x="55"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4"/>
            <p:cNvSpPr/>
            <p:nvPr/>
          </p:nvSpPr>
          <p:spPr>
            <a:xfrm>
              <a:off x="1023300" y="1658600"/>
              <a:ext cx="18750" cy="14150"/>
            </a:xfrm>
            <a:custGeom>
              <a:avLst/>
              <a:gdLst/>
              <a:ahLst/>
              <a:cxnLst/>
              <a:rect l="l" t="t" r="r" b="b"/>
              <a:pathLst>
                <a:path w="750" h="566" extrusionOk="0">
                  <a:moveTo>
                    <a:pt x="92" y="0"/>
                  </a:moveTo>
                  <a:cubicBezTo>
                    <a:pt x="75" y="0"/>
                    <a:pt x="58" y="12"/>
                    <a:pt x="46" y="34"/>
                  </a:cubicBezTo>
                  <a:cubicBezTo>
                    <a:pt x="1" y="57"/>
                    <a:pt x="1" y="103"/>
                    <a:pt x="46" y="126"/>
                  </a:cubicBezTo>
                  <a:cubicBezTo>
                    <a:pt x="252" y="285"/>
                    <a:pt x="457" y="445"/>
                    <a:pt x="708" y="559"/>
                  </a:cubicBezTo>
                  <a:cubicBezTo>
                    <a:pt x="713" y="564"/>
                    <a:pt x="717" y="566"/>
                    <a:pt x="721" y="566"/>
                  </a:cubicBezTo>
                  <a:cubicBezTo>
                    <a:pt x="738" y="566"/>
                    <a:pt x="749" y="532"/>
                    <a:pt x="731" y="514"/>
                  </a:cubicBezTo>
                  <a:cubicBezTo>
                    <a:pt x="503" y="377"/>
                    <a:pt x="297" y="217"/>
                    <a:pt x="138" y="34"/>
                  </a:cubicBezTo>
                  <a:cubicBezTo>
                    <a:pt x="126" y="12"/>
                    <a:pt x="109"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4"/>
            <p:cNvSpPr/>
            <p:nvPr/>
          </p:nvSpPr>
          <p:spPr>
            <a:xfrm>
              <a:off x="1011900" y="1707375"/>
              <a:ext cx="21125" cy="4600"/>
            </a:xfrm>
            <a:custGeom>
              <a:avLst/>
              <a:gdLst/>
              <a:ahLst/>
              <a:cxnLst/>
              <a:rect l="l" t="t" r="r" b="b"/>
              <a:pathLst>
                <a:path w="845" h="184" extrusionOk="0">
                  <a:moveTo>
                    <a:pt x="91" y="1"/>
                  </a:moveTo>
                  <a:cubicBezTo>
                    <a:pt x="23" y="24"/>
                    <a:pt x="0" y="115"/>
                    <a:pt x="69" y="138"/>
                  </a:cubicBezTo>
                  <a:cubicBezTo>
                    <a:pt x="137" y="160"/>
                    <a:pt x="206" y="160"/>
                    <a:pt x="274" y="160"/>
                  </a:cubicBezTo>
                  <a:lnTo>
                    <a:pt x="457" y="160"/>
                  </a:lnTo>
                  <a:cubicBezTo>
                    <a:pt x="571" y="160"/>
                    <a:pt x="685" y="160"/>
                    <a:pt x="822" y="183"/>
                  </a:cubicBezTo>
                  <a:cubicBezTo>
                    <a:pt x="845" y="183"/>
                    <a:pt x="845" y="115"/>
                    <a:pt x="822" y="115"/>
                  </a:cubicBezTo>
                  <a:cubicBezTo>
                    <a:pt x="685" y="115"/>
                    <a:pt x="571" y="92"/>
                    <a:pt x="457" y="46"/>
                  </a:cubicBezTo>
                  <a:cubicBezTo>
                    <a:pt x="388" y="46"/>
                    <a:pt x="342" y="24"/>
                    <a:pt x="274" y="24"/>
                  </a:cubicBezTo>
                  <a:cubicBezTo>
                    <a:pt x="228" y="24"/>
                    <a:pt x="160"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4"/>
            <p:cNvSpPr/>
            <p:nvPr/>
          </p:nvSpPr>
          <p:spPr>
            <a:xfrm>
              <a:off x="1015325" y="1754175"/>
              <a:ext cx="18850" cy="3450"/>
            </a:xfrm>
            <a:custGeom>
              <a:avLst/>
              <a:gdLst/>
              <a:ahLst/>
              <a:cxnLst/>
              <a:rect l="l" t="t" r="r" b="b"/>
              <a:pathLst>
                <a:path w="754" h="138" extrusionOk="0">
                  <a:moveTo>
                    <a:pt x="69" y="0"/>
                  </a:moveTo>
                  <a:cubicBezTo>
                    <a:pt x="0" y="0"/>
                    <a:pt x="0" y="92"/>
                    <a:pt x="69" y="114"/>
                  </a:cubicBezTo>
                  <a:cubicBezTo>
                    <a:pt x="114" y="114"/>
                    <a:pt x="183" y="137"/>
                    <a:pt x="228" y="137"/>
                  </a:cubicBezTo>
                  <a:lnTo>
                    <a:pt x="388" y="137"/>
                  </a:lnTo>
                  <a:cubicBezTo>
                    <a:pt x="502" y="137"/>
                    <a:pt x="616" y="137"/>
                    <a:pt x="708" y="114"/>
                  </a:cubicBezTo>
                  <a:cubicBezTo>
                    <a:pt x="753" y="114"/>
                    <a:pt x="730" y="46"/>
                    <a:pt x="708" y="46"/>
                  </a:cubicBezTo>
                  <a:cubicBezTo>
                    <a:pt x="594" y="46"/>
                    <a:pt x="502" y="46"/>
                    <a:pt x="388" y="23"/>
                  </a:cubicBezTo>
                  <a:lnTo>
                    <a:pt x="228" y="23"/>
                  </a:lnTo>
                  <a:cubicBezTo>
                    <a:pt x="183" y="0"/>
                    <a:pt x="137"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4"/>
            <p:cNvSpPr/>
            <p:nvPr/>
          </p:nvSpPr>
          <p:spPr>
            <a:xfrm>
              <a:off x="1013600" y="1797275"/>
              <a:ext cx="20575" cy="3725"/>
            </a:xfrm>
            <a:custGeom>
              <a:avLst/>
              <a:gdLst/>
              <a:ahLst/>
              <a:cxnLst/>
              <a:rect l="l" t="t" r="r" b="b"/>
              <a:pathLst>
                <a:path w="823" h="149" extrusionOk="0">
                  <a:moveTo>
                    <a:pt x="143" y="1"/>
                  </a:moveTo>
                  <a:cubicBezTo>
                    <a:pt x="125" y="1"/>
                    <a:pt x="107" y="3"/>
                    <a:pt x="92" y="11"/>
                  </a:cubicBezTo>
                  <a:cubicBezTo>
                    <a:pt x="23" y="11"/>
                    <a:pt x="1" y="102"/>
                    <a:pt x="69" y="125"/>
                  </a:cubicBezTo>
                  <a:cubicBezTo>
                    <a:pt x="138" y="148"/>
                    <a:pt x="206" y="148"/>
                    <a:pt x="252" y="148"/>
                  </a:cubicBezTo>
                  <a:lnTo>
                    <a:pt x="434" y="148"/>
                  </a:lnTo>
                  <a:cubicBezTo>
                    <a:pt x="548" y="148"/>
                    <a:pt x="663" y="125"/>
                    <a:pt x="777" y="102"/>
                  </a:cubicBezTo>
                  <a:cubicBezTo>
                    <a:pt x="822" y="102"/>
                    <a:pt x="822" y="34"/>
                    <a:pt x="777" y="34"/>
                  </a:cubicBezTo>
                  <a:lnTo>
                    <a:pt x="434" y="34"/>
                  </a:lnTo>
                  <a:cubicBezTo>
                    <a:pt x="366" y="34"/>
                    <a:pt x="320" y="11"/>
                    <a:pt x="252" y="11"/>
                  </a:cubicBezTo>
                  <a:cubicBezTo>
                    <a:pt x="221" y="11"/>
                    <a:pt x="18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4"/>
            <p:cNvSpPr/>
            <p:nvPr/>
          </p:nvSpPr>
          <p:spPr>
            <a:xfrm>
              <a:off x="1013600" y="1843200"/>
              <a:ext cx="21150" cy="4425"/>
            </a:xfrm>
            <a:custGeom>
              <a:avLst/>
              <a:gdLst/>
              <a:ahLst/>
              <a:cxnLst/>
              <a:rect l="l" t="t" r="r" b="b"/>
              <a:pathLst>
                <a:path w="846" h="177" extrusionOk="0">
                  <a:moveTo>
                    <a:pt x="822" y="0"/>
                  </a:moveTo>
                  <a:cubicBezTo>
                    <a:pt x="708" y="0"/>
                    <a:pt x="571" y="23"/>
                    <a:pt x="457" y="23"/>
                  </a:cubicBezTo>
                  <a:cubicBezTo>
                    <a:pt x="434" y="31"/>
                    <a:pt x="414" y="33"/>
                    <a:pt x="395" y="33"/>
                  </a:cubicBezTo>
                  <a:cubicBezTo>
                    <a:pt x="356" y="33"/>
                    <a:pt x="320" y="23"/>
                    <a:pt x="274" y="23"/>
                  </a:cubicBezTo>
                  <a:cubicBezTo>
                    <a:pt x="229" y="23"/>
                    <a:pt x="183" y="13"/>
                    <a:pt x="138" y="13"/>
                  </a:cubicBezTo>
                  <a:cubicBezTo>
                    <a:pt x="115" y="13"/>
                    <a:pt x="92" y="15"/>
                    <a:pt x="69" y="23"/>
                  </a:cubicBezTo>
                  <a:cubicBezTo>
                    <a:pt x="1" y="46"/>
                    <a:pt x="1" y="137"/>
                    <a:pt x="69" y="160"/>
                  </a:cubicBezTo>
                  <a:cubicBezTo>
                    <a:pt x="103" y="171"/>
                    <a:pt x="138" y="177"/>
                    <a:pt x="172" y="177"/>
                  </a:cubicBezTo>
                  <a:cubicBezTo>
                    <a:pt x="206" y="177"/>
                    <a:pt x="240" y="171"/>
                    <a:pt x="274" y="160"/>
                  </a:cubicBezTo>
                  <a:cubicBezTo>
                    <a:pt x="343" y="160"/>
                    <a:pt x="411" y="137"/>
                    <a:pt x="480" y="137"/>
                  </a:cubicBezTo>
                  <a:cubicBezTo>
                    <a:pt x="594" y="114"/>
                    <a:pt x="731" y="69"/>
                    <a:pt x="845" y="23"/>
                  </a:cubicBezTo>
                  <a:cubicBezTo>
                    <a:pt x="845" y="0"/>
                    <a:pt x="845"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4"/>
            <p:cNvSpPr/>
            <p:nvPr/>
          </p:nvSpPr>
          <p:spPr>
            <a:xfrm>
              <a:off x="1015875" y="1887050"/>
              <a:ext cx="22125" cy="6375"/>
            </a:xfrm>
            <a:custGeom>
              <a:avLst/>
              <a:gdLst/>
              <a:ahLst/>
              <a:cxnLst/>
              <a:rect l="l" t="t" r="r" b="b"/>
              <a:pathLst>
                <a:path w="885" h="255" extrusionOk="0">
                  <a:moveTo>
                    <a:pt x="800" y="1"/>
                  </a:moveTo>
                  <a:cubicBezTo>
                    <a:pt x="793" y="1"/>
                    <a:pt x="785" y="2"/>
                    <a:pt x="777" y="4"/>
                  </a:cubicBezTo>
                  <a:cubicBezTo>
                    <a:pt x="663" y="26"/>
                    <a:pt x="549" y="72"/>
                    <a:pt x="435" y="72"/>
                  </a:cubicBezTo>
                  <a:cubicBezTo>
                    <a:pt x="298" y="95"/>
                    <a:pt x="183" y="72"/>
                    <a:pt x="69" y="118"/>
                  </a:cubicBezTo>
                  <a:cubicBezTo>
                    <a:pt x="24" y="118"/>
                    <a:pt x="1" y="163"/>
                    <a:pt x="1" y="186"/>
                  </a:cubicBezTo>
                  <a:cubicBezTo>
                    <a:pt x="24" y="232"/>
                    <a:pt x="47" y="255"/>
                    <a:pt x="92" y="255"/>
                  </a:cubicBezTo>
                  <a:cubicBezTo>
                    <a:pt x="161" y="255"/>
                    <a:pt x="229" y="255"/>
                    <a:pt x="275" y="232"/>
                  </a:cubicBezTo>
                  <a:cubicBezTo>
                    <a:pt x="343" y="232"/>
                    <a:pt x="389" y="209"/>
                    <a:pt x="457" y="186"/>
                  </a:cubicBezTo>
                  <a:cubicBezTo>
                    <a:pt x="572" y="163"/>
                    <a:pt x="708" y="141"/>
                    <a:pt x="823" y="118"/>
                  </a:cubicBezTo>
                  <a:cubicBezTo>
                    <a:pt x="885" y="97"/>
                    <a:pt x="872" y="1"/>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44"/>
            <p:cNvSpPr/>
            <p:nvPr/>
          </p:nvSpPr>
          <p:spPr>
            <a:xfrm>
              <a:off x="1022150" y="1940775"/>
              <a:ext cx="20575" cy="9725"/>
            </a:xfrm>
            <a:custGeom>
              <a:avLst/>
              <a:gdLst/>
              <a:ahLst/>
              <a:cxnLst/>
              <a:rect l="l" t="t" r="r" b="b"/>
              <a:pathLst>
                <a:path w="823" h="389" extrusionOk="0">
                  <a:moveTo>
                    <a:pt x="709" y="0"/>
                  </a:moveTo>
                  <a:cubicBezTo>
                    <a:pt x="686" y="23"/>
                    <a:pt x="663" y="23"/>
                    <a:pt x="617" y="46"/>
                  </a:cubicBezTo>
                  <a:cubicBezTo>
                    <a:pt x="572" y="69"/>
                    <a:pt x="503" y="92"/>
                    <a:pt x="435" y="114"/>
                  </a:cubicBezTo>
                  <a:cubicBezTo>
                    <a:pt x="321" y="160"/>
                    <a:pt x="184" y="206"/>
                    <a:pt x="69" y="251"/>
                  </a:cubicBezTo>
                  <a:cubicBezTo>
                    <a:pt x="1" y="297"/>
                    <a:pt x="47" y="388"/>
                    <a:pt x="115" y="388"/>
                  </a:cubicBezTo>
                  <a:cubicBezTo>
                    <a:pt x="252" y="343"/>
                    <a:pt x="389" y="297"/>
                    <a:pt x="503" y="228"/>
                  </a:cubicBezTo>
                  <a:cubicBezTo>
                    <a:pt x="572" y="206"/>
                    <a:pt x="617" y="183"/>
                    <a:pt x="686" y="137"/>
                  </a:cubicBezTo>
                  <a:cubicBezTo>
                    <a:pt x="709" y="114"/>
                    <a:pt x="777" y="92"/>
                    <a:pt x="800" y="46"/>
                  </a:cubicBezTo>
                  <a:cubicBezTo>
                    <a:pt x="800" y="23"/>
                    <a:pt x="800" y="23"/>
                    <a:pt x="823" y="23"/>
                  </a:cubicBezTo>
                  <a:cubicBezTo>
                    <a:pt x="823" y="0"/>
                    <a:pt x="823" y="0"/>
                    <a:pt x="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6" name="Google Shape;1796;p44"/>
          <p:cNvGrpSpPr/>
          <p:nvPr/>
        </p:nvGrpSpPr>
        <p:grpSpPr>
          <a:xfrm>
            <a:off x="151419" y="1305076"/>
            <a:ext cx="1116906" cy="659604"/>
            <a:chOff x="-470575" y="2279200"/>
            <a:chExt cx="1105300" cy="652750"/>
          </a:xfrm>
        </p:grpSpPr>
        <p:sp>
          <p:nvSpPr>
            <p:cNvPr id="1797" name="Google Shape;1797;p44"/>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44"/>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44"/>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4"/>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44"/>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44"/>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3" name="Google Shape;1803;p44"/>
          <p:cNvGrpSpPr/>
          <p:nvPr/>
        </p:nvGrpSpPr>
        <p:grpSpPr>
          <a:xfrm>
            <a:off x="7875656" y="3402001"/>
            <a:ext cx="1116906" cy="659604"/>
            <a:chOff x="-470575" y="2279200"/>
            <a:chExt cx="1105300" cy="652750"/>
          </a:xfrm>
        </p:grpSpPr>
        <p:sp>
          <p:nvSpPr>
            <p:cNvPr id="1804" name="Google Shape;1804;p44"/>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44"/>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44"/>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4"/>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4"/>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44"/>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0" name="Google Shape;1810;p44"/>
          <p:cNvSpPr/>
          <p:nvPr/>
        </p:nvSpPr>
        <p:spPr>
          <a:xfrm>
            <a:off x="7047700" y="2123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4"/>
          <p:cNvSpPr/>
          <p:nvPr/>
        </p:nvSpPr>
        <p:spPr>
          <a:xfrm>
            <a:off x="4270800" y="475035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2" name="Google Shape;1812;p44"/>
          <p:cNvGrpSpPr/>
          <p:nvPr/>
        </p:nvGrpSpPr>
        <p:grpSpPr>
          <a:xfrm>
            <a:off x="-169730" y="3945244"/>
            <a:ext cx="1329756" cy="1484574"/>
            <a:chOff x="5605475" y="3306175"/>
            <a:chExt cx="598450" cy="668125"/>
          </a:xfrm>
        </p:grpSpPr>
        <p:sp>
          <p:nvSpPr>
            <p:cNvPr id="1813" name="Google Shape;1813;p44"/>
            <p:cNvSpPr/>
            <p:nvPr/>
          </p:nvSpPr>
          <p:spPr>
            <a:xfrm>
              <a:off x="5605475" y="3306175"/>
              <a:ext cx="598450" cy="668125"/>
            </a:xfrm>
            <a:custGeom>
              <a:avLst/>
              <a:gdLst/>
              <a:ahLst/>
              <a:cxnLst/>
              <a:rect l="l" t="t" r="r" b="b"/>
              <a:pathLst>
                <a:path w="23938" h="26725" extrusionOk="0">
                  <a:moveTo>
                    <a:pt x="17462" y="941"/>
                  </a:moveTo>
                  <a:cubicBezTo>
                    <a:pt x="17461" y="949"/>
                    <a:pt x="17459" y="958"/>
                    <a:pt x="17457" y="966"/>
                  </a:cubicBezTo>
                  <a:lnTo>
                    <a:pt x="17457" y="966"/>
                  </a:lnTo>
                  <a:cubicBezTo>
                    <a:pt x="17459" y="965"/>
                    <a:pt x="17460" y="965"/>
                    <a:pt x="17462" y="964"/>
                  </a:cubicBezTo>
                  <a:lnTo>
                    <a:pt x="17462" y="941"/>
                  </a:lnTo>
                  <a:close/>
                  <a:moveTo>
                    <a:pt x="15773" y="279"/>
                  </a:moveTo>
                  <a:cubicBezTo>
                    <a:pt x="15819" y="325"/>
                    <a:pt x="15887" y="347"/>
                    <a:pt x="15910" y="393"/>
                  </a:cubicBezTo>
                  <a:cubicBezTo>
                    <a:pt x="16184" y="690"/>
                    <a:pt x="16458" y="1009"/>
                    <a:pt x="16663" y="1375"/>
                  </a:cubicBezTo>
                  <a:cubicBezTo>
                    <a:pt x="16823" y="1671"/>
                    <a:pt x="16823" y="1945"/>
                    <a:pt x="16686" y="2242"/>
                  </a:cubicBezTo>
                  <a:cubicBezTo>
                    <a:pt x="16610" y="2432"/>
                    <a:pt x="16502" y="2527"/>
                    <a:pt x="16323" y="2527"/>
                  </a:cubicBezTo>
                  <a:cubicBezTo>
                    <a:pt x="16291" y="2527"/>
                    <a:pt x="16258" y="2524"/>
                    <a:pt x="16221" y="2518"/>
                  </a:cubicBezTo>
                  <a:lnTo>
                    <a:pt x="16221" y="2518"/>
                  </a:lnTo>
                  <a:cubicBezTo>
                    <a:pt x="16066" y="2137"/>
                    <a:pt x="15953" y="1757"/>
                    <a:pt x="15773" y="1420"/>
                  </a:cubicBezTo>
                  <a:cubicBezTo>
                    <a:pt x="15568" y="1032"/>
                    <a:pt x="15522" y="667"/>
                    <a:pt x="15773" y="279"/>
                  </a:cubicBezTo>
                  <a:close/>
                  <a:moveTo>
                    <a:pt x="14860" y="1417"/>
                  </a:moveTo>
                  <a:cubicBezTo>
                    <a:pt x="14910" y="1417"/>
                    <a:pt x="14958" y="1430"/>
                    <a:pt x="14997" y="1443"/>
                  </a:cubicBezTo>
                  <a:cubicBezTo>
                    <a:pt x="15408" y="1557"/>
                    <a:pt x="15842" y="2151"/>
                    <a:pt x="15819" y="2630"/>
                  </a:cubicBezTo>
                  <a:cubicBezTo>
                    <a:pt x="15690" y="2614"/>
                    <a:pt x="15549" y="2598"/>
                    <a:pt x="15413" y="2598"/>
                  </a:cubicBezTo>
                  <a:cubicBezTo>
                    <a:pt x="15357" y="2598"/>
                    <a:pt x="15302" y="2600"/>
                    <a:pt x="15248" y="2607"/>
                  </a:cubicBezTo>
                  <a:cubicBezTo>
                    <a:pt x="15227" y="2609"/>
                    <a:pt x="15207" y="2610"/>
                    <a:pt x="15187" y="2610"/>
                  </a:cubicBezTo>
                  <a:cubicBezTo>
                    <a:pt x="14977" y="2610"/>
                    <a:pt x="14838" y="2502"/>
                    <a:pt x="14754" y="2285"/>
                  </a:cubicBezTo>
                  <a:lnTo>
                    <a:pt x="14754" y="2285"/>
                  </a:lnTo>
                  <a:cubicBezTo>
                    <a:pt x="14823" y="2265"/>
                    <a:pt x="14925" y="2261"/>
                    <a:pt x="14837" y="2173"/>
                  </a:cubicBezTo>
                  <a:cubicBezTo>
                    <a:pt x="14769" y="2105"/>
                    <a:pt x="14655" y="2082"/>
                    <a:pt x="14609" y="2014"/>
                  </a:cubicBezTo>
                  <a:cubicBezTo>
                    <a:pt x="14518" y="1900"/>
                    <a:pt x="14449" y="1763"/>
                    <a:pt x="14472" y="1648"/>
                  </a:cubicBezTo>
                  <a:cubicBezTo>
                    <a:pt x="14495" y="1557"/>
                    <a:pt x="14655" y="1489"/>
                    <a:pt x="14746" y="1443"/>
                  </a:cubicBezTo>
                  <a:cubicBezTo>
                    <a:pt x="14785" y="1424"/>
                    <a:pt x="14823" y="1417"/>
                    <a:pt x="14860" y="1417"/>
                  </a:cubicBezTo>
                  <a:close/>
                  <a:moveTo>
                    <a:pt x="16221" y="2551"/>
                  </a:moveTo>
                  <a:cubicBezTo>
                    <a:pt x="16231" y="2583"/>
                    <a:pt x="16235" y="2613"/>
                    <a:pt x="16252" y="2630"/>
                  </a:cubicBezTo>
                  <a:lnTo>
                    <a:pt x="16207" y="2630"/>
                  </a:lnTo>
                  <a:cubicBezTo>
                    <a:pt x="16207" y="2611"/>
                    <a:pt x="16207" y="2575"/>
                    <a:pt x="16221" y="2551"/>
                  </a:cubicBezTo>
                  <a:close/>
                  <a:moveTo>
                    <a:pt x="17791" y="2988"/>
                  </a:moveTo>
                  <a:cubicBezTo>
                    <a:pt x="18396" y="2988"/>
                    <a:pt x="18726" y="3225"/>
                    <a:pt x="18991" y="3771"/>
                  </a:cubicBezTo>
                  <a:cubicBezTo>
                    <a:pt x="18877" y="3703"/>
                    <a:pt x="18809" y="3680"/>
                    <a:pt x="18786" y="3611"/>
                  </a:cubicBezTo>
                  <a:cubicBezTo>
                    <a:pt x="18626" y="3338"/>
                    <a:pt x="18352" y="3338"/>
                    <a:pt x="18078" y="3338"/>
                  </a:cubicBezTo>
                  <a:cubicBezTo>
                    <a:pt x="17782" y="3360"/>
                    <a:pt x="17485" y="3383"/>
                    <a:pt x="17188" y="3406"/>
                  </a:cubicBezTo>
                  <a:cubicBezTo>
                    <a:pt x="17168" y="3408"/>
                    <a:pt x="17148" y="3409"/>
                    <a:pt x="17129" y="3409"/>
                  </a:cubicBezTo>
                  <a:cubicBezTo>
                    <a:pt x="16956" y="3409"/>
                    <a:pt x="16837" y="3317"/>
                    <a:pt x="16755" y="3132"/>
                  </a:cubicBezTo>
                  <a:cubicBezTo>
                    <a:pt x="17173" y="3038"/>
                    <a:pt x="17511" y="2988"/>
                    <a:pt x="17791" y="2988"/>
                  </a:cubicBezTo>
                  <a:close/>
                  <a:moveTo>
                    <a:pt x="5275" y="1274"/>
                  </a:moveTo>
                  <a:cubicBezTo>
                    <a:pt x="5336" y="1274"/>
                    <a:pt x="5388" y="1315"/>
                    <a:pt x="5456" y="1397"/>
                  </a:cubicBezTo>
                  <a:cubicBezTo>
                    <a:pt x="5639" y="1694"/>
                    <a:pt x="5593" y="1991"/>
                    <a:pt x="5662" y="2333"/>
                  </a:cubicBezTo>
                  <a:cubicBezTo>
                    <a:pt x="5593" y="2813"/>
                    <a:pt x="5502" y="3292"/>
                    <a:pt x="5410" y="3794"/>
                  </a:cubicBezTo>
                  <a:cubicBezTo>
                    <a:pt x="5410" y="3840"/>
                    <a:pt x="5388" y="3908"/>
                    <a:pt x="5342" y="3931"/>
                  </a:cubicBezTo>
                  <a:cubicBezTo>
                    <a:pt x="5273" y="3999"/>
                    <a:pt x="5182" y="4068"/>
                    <a:pt x="5114" y="4068"/>
                  </a:cubicBezTo>
                  <a:cubicBezTo>
                    <a:pt x="5045" y="4045"/>
                    <a:pt x="4931" y="3954"/>
                    <a:pt x="4885" y="3885"/>
                  </a:cubicBezTo>
                  <a:cubicBezTo>
                    <a:pt x="4817" y="3748"/>
                    <a:pt x="4771" y="3611"/>
                    <a:pt x="4726" y="3475"/>
                  </a:cubicBezTo>
                  <a:cubicBezTo>
                    <a:pt x="4612" y="3201"/>
                    <a:pt x="4475" y="2950"/>
                    <a:pt x="4360" y="2676"/>
                  </a:cubicBezTo>
                  <a:cubicBezTo>
                    <a:pt x="4292" y="2539"/>
                    <a:pt x="4315" y="2447"/>
                    <a:pt x="4429" y="2310"/>
                  </a:cubicBezTo>
                  <a:cubicBezTo>
                    <a:pt x="4543" y="2196"/>
                    <a:pt x="4612" y="2037"/>
                    <a:pt x="4680" y="1877"/>
                  </a:cubicBezTo>
                  <a:cubicBezTo>
                    <a:pt x="4771" y="1626"/>
                    <a:pt x="4931" y="1466"/>
                    <a:pt x="5137" y="1329"/>
                  </a:cubicBezTo>
                  <a:cubicBezTo>
                    <a:pt x="5191" y="1292"/>
                    <a:pt x="5235" y="1274"/>
                    <a:pt x="5275" y="1274"/>
                  </a:cubicBezTo>
                  <a:close/>
                  <a:moveTo>
                    <a:pt x="15709" y="2740"/>
                  </a:moveTo>
                  <a:cubicBezTo>
                    <a:pt x="15827" y="2740"/>
                    <a:pt x="15930" y="2815"/>
                    <a:pt x="15910" y="2995"/>
                  </a:cubicBezTo>
                  <a:cubicBezTo>
                    <a:pt x="15727" y="3018"/>
                    <a:pt x="15522" y="3018"/>
                    <a:pt x="15454" y="3246"/>
                  </a:cubicBezTo>
                  <a:cubicBezTo>
                    <a:pt x="15556" y="3201"/>
                    <a:pt x="15665" y="3166"/>
                    <a:pt x="15779" y="3166"/>
                  </a:cubicBezTo>
                  <a:cubicBezTo>
                    <a:pt x="15893" y="3166"/>
                    <a:pt x="16013" y="3201"/>
                    <a:pt x="16138" y="3292"/>
                  </a:cubicBezTo>
                  <a:cubicBezTo>
                    <a:pt x="15750" y="3589"/>
                    <a:pt x="15522" y="4091"/>
                    <a:pt x="14906" y="4091"/>
                  </a:cubicBezTo>
                  <a:cubicBezTo>
                    <a:pt x="15043" y="3817"/>
                    <a:pt x="15180" y="3589"/>
                    <a:pt x="15294" y="3360"/>
                  </a:cubicBezTo>
                  <a:lnTo>
                    <a:pt x="15248" y="3315"/>
                  </a:lnTo>
                  <a:cubicBezTo>
                    <a:pt x="15157" y="3338"/>
                    <a:pt x="15020" y="3338"/>
                    <a:pt x="14974" y="3406"/>
                  </a:cubicBezTo>
                  <a:cubicBezTo>
                    <a:pt x="14860" y="3543"/>
                    <a:pt x="14814" y="3726"/>
                    <a:pt x="14723" y="3954"/>
                  </a:cubicBezTo>
                  <a:cubicBezTo>
                    <a:pt x="14678" y="3954"/>
                    <a:pt x="14563" y="3999"/>
                    <a:pt x="14449" y="4022"/>
                  </a:cubicBezTo>
                  <a:cubicBezTo>
                    <a:pt x="14244" y="3611"/>
                    <a:pt x="14404" y="3041"/>
                    <a:pt x="14814" y="2904"/>
                  </a:cubicBezTo>
                  <a:cubicBezTo>
                    <a:pt x="15088" y="2790"/>
                    <a:pt x="15385" y="2767"/>
                    <a:pt x="15659" y="2744"/>
                  </a:cubicBezTo>
                  <a:cubicBezTo>
                    <a:pt x="15676" y="2741"/>
                    <a:pt x="15692" y="2740"/>
                    <a:pt x="15709" y="2740"/>
                  </a:cubicBezTo>
                  <a:close/>
                  <a:moveTo>
                    <a:pt x="17892" y="3491"/>
                  </a:moveTo>
                  <a:cubicBezTo>
                    <a:pt x="17932" y="3491"/>
                    <a:pt x="17971" y="3493"/>
                    <a:pt x="18010" y="3497"/>
                  </a:cubicBezTo>
                  <a:cubicBezTo>
                    <a:pt x="18193" y="3497"/>
                    <a:pt x="18375" y="3566"/>
                    <a:pt x="18535" y="3634"/>
                  </a:cubicBezTo>
                  <a:cubicBezTo>
                    <a:pt x="18695" y="3726"/>
                    <a:pt x="18832" y="3885"/>
                    <a:pt x="19014" y="3999"/>
                  </a:cubicBezTo>
                  <a:cubicBezTo>
                    <a:pt x="18847" y="4133"/>
                    <a:pt x="18656" y="4218"/>
                    <a:pt x="18440" y="4218"/>
                  </a:cubicBezTo>
                  <a:cubicBezTo>
                    <a:pt x="18361" y="4218"/>
                    <a:pt x="18278" y="4207"/>
                    <a:pt x="18193" y="4182"/>
                  </a:cubicBezTo>
                  <a:cubicBezTo>
                    <a:pt x="17850" y="4068"/>
                    <a:pt x="17462" y="3999"/>
                    <a:pt x="17302" y="3543"/>
                  </a:cubicBezTo>
                  <a:cubicBezTo>
                    <a:pt x="17542" y="3525"/>
                    <a:pt x="17723" y="3491"/>
                    <a:pt x="17892" y="3491"/>
                  </a:cubicBezTo>
                  <a:close/>
                  <a:moveTo>
                    <a:pt x="7548" y="4476"/>
                  </a:moveTo>
                  <a:cubicBezTo>
                    <a:pt x="7611" y="4476"/>
                    <a:pt x="7674" y="4477"/>
                    <a:pt x="7739" y="4479"/>
                  </a:cubicBezTo>
                  <a:cubicBezTo>
                    <a:pt x="7647" y="4661"/>
                    <a:pt x="7556" y="4798"/>
                    <a:pt x="7488" y="4935"/>
                  </a:cubicBezTo>
                  <a:cubicBezTo>
                    <a:pt x="7271" y="5289"/>
                    <a:pt x="6987" y="5525"/>
                    <a:pt x="6591" y="5525"/>
                  </a:cubicBezTo>
                  <a:cubicBezTo>
                    <a:pt x="6528" y="5525"/>
                    <a:pt x="6461" y="5519"/>
                    <a:pt x="6392" y="5506"/>
                  </a:cubicBezTo>
                  <a:cubicBezTo>
                    <a:pt x="6209" y="5460"/>
                    <a:pt x="6004" y="5460"/>
                    <a:pt x="5821" y="5392"/>
                  </a:cubicBezTo>
                  <a:cubicBezTo>
                    <a:pt x="5753" y="5392"/>
                    <a:pt x="5684" y="5301"/>
                    <a:pt x="5662" y="5232"/>
                  </a:cubicBezTo>
                  <a:cubicBezTo>
                    <a:pt x="5616" y="5141"/>
                    <a:pt x="5616" y="5049"/>
                    <a:pt x="5593" y="4935"/>
                  </a:cubicBezTo>
                  <a:cubicBezTo>
                    <a:pt x="6202" y="4600"/>
                    <a:pt x="6829" y="4476"/>
                    <a:pt x="7548" y="4476"/>
                  </a:cubicBezTo>
                  <a:close/>
                  <a:moveTo>
                    <a:pt x="7877" y="5503"/>
                  </a:moveTo>
                  <a:cubicBezTo>
                    <a:pt x="7919" y="5503"/>
                    <a:pt x="7921" y="5535"/>
                    <a:pt x="7921" y="5628"/>
                  </a:cubicBezTo>
                  <a:lnTo>
                    <a:pt x="7921" y="5628"/>
                  </a:lnTo>
                  <a:cubicBezTo>
                    <a:pt x="7865" y="5592"/>
                    <a:pt x="7822" y="5569"/>
                    <a:pt x="7761" y="5529"/>
                  </a:cubicBezTo>
                  <a:cubicBezTo>
                    <a:pt x="7817" y="5513"/>
                    <a:pt x="7853" y="5503"/>
                    <a:pt x="7877" y="5503"/>
                  </a:cubicBezTo>
                  <a:close/>
                  <a:moveTo>
                    <a:pt x="7510" y="5460"/>
                  </a:moveTo>
                  <a:cubicBezTo>
                    <a:pt x="7533" y="5620"/>
                    <a:pt x="7556" y="5803"/>
                    <a:pt x="7602" y="5962"/>
                  </a:cubicBezTo>
                  <a:cubicBezTo>
                    <a:pt x="7623" y="6093"/>
                    <a:pt x="7666" y="6244"/>
                    <a:pt x="7709" y="6376"/>
                  </a:cubicBezTo>
                  <a:lnTo>
                    <a:pt x="7709" y="6376"/>
                  </a:lnTo>
                  <a:cubicBezTo>
                    <a:pt x="7422" y="6179"/>
                    <a:pt x="7134" y="6001"/>
                    <a:pt x="6803" y="5780"/>
                  </a:cubicBezTo>
                  <a:cubicBezTo>
                    <a:pt x="7077" y="5643"/>
                    <a:pt x="7305" y="5552"/>
                    <a:pt x="7510" y="5460"/>
                  </a:cubicBezTo>
                  <a:close/>
                  <a:moveTo>
                    <a:pt x="7741" y="6410"/>
                  </a:moveTo>
                  <a:cubicBezTo>
                    <a:pt x="7771" y="6428"/>
                    <a:pt x="7789" y="6446"/>
                    <a:pt x="7807" y="6465"/>
                  </a:cubicBezTo>
                  <a:cubicBezTo>
                    <a:pt x="7784" y="6487"/>
                    <a:pt x="7784" y="6487"/>
                    <a:pt x="7784" y="6487"/>
                  </a:cubicBezTo>
                  <a:cubicBezTo>
                    <a:pt x="7765" y="6469"/>
                    <a:pt x="7747" y="6434"/>
                    <a:pt x="7741" y="6410"/>
                  </a:cubicBezTo>
                  <a:close/>
                  <a:moveTo>
                    <a:pt x="7967" y="6373"/>
                  </a:moveTo>
                  <a:lnTo>
                    <a:pt x="7967" y="6373"/>
                  </a:lnTo>
                  <a:cubicBezTo>
                    <a:pt x="8127" y="6419"/>
                    <a:pt x="8286" y="6442"/>
                    <a:pt x="8423" y="6487"/>
                  </a:cubicBezTo>
                  <a:cubicBezTo>
                    <a:pt x="8343" y="6487"/>
                    <a:pt x="8258" y="6516"/>
                    <a:pt x="8178" y="6516"/>
                  </a:cubicBezTo>
                  <a:cubicBezTo>
                    <a:pt x="8098" y="6516"/>
                    <a:pt x="8024" y="6487"/>
                    <a:pt x="7967" y="6373"/>
                  </a:cubicBezTo>
                  <a:close/>
                  <a:moveTo>
                    <a:pt x="12744" y="5732"/>
                  </a:moveTo>
                  <a:cubicBezTo>
                    <a:pt x="13244" y="5732"/>
                    <a:pt x="13953" y="6348"/>
                    <a:pt x="14130" y="6921"/>
                  </a:cubicBezTo>
                  <a:cubicBezTo>
                    <a:pt x="14056" y="6984"/>
                    <a:pt x="13983" y="7013"/>
                    <a:pt x="13912" y="7013"/>
                  </a:cubicBezTo>
                  <a:cubicBezTo>
                    <a:pt x="13828" y="7013"/>
                    <a:pt x="13747" y="6972"/>
                    <a:pt x="13673" y="6898"/>
                  </a:cubicBezTo>
                  <a:cubicBezTo>
                    <a:pt x="13399" y="6602"/>
                    <a:pt x="13125" y="6305"/>
                    <a:pt x="12851" y="6008"/>
                  </a:cubicBezTo>
                  <a:cubicBezTo>
                    <a:pt x="12783" y="5940"/>
                    <a:pt x="12760" y="5826"/>
                    <a:pt x="12692" y="5734"/>
                  </a:cubicBezTo>
                  <a:cubicBezTo>
                    <a:pt x="12709" y="5733"/>
                    <a:pt x="12726" y="5732"/>
                    <a:pt x="12744" y="5732"/>
                  </a:cubicBezTo>
                  <a:close/>
                  <a:moveTo>
                    <a:pt x="12864" y="6659"/>
                  </a:moveTo>
                  <a:cubicBezTo>
                    <a:pt x="13004" y="6659"/>
                    <a:pt x="13081" y="6744"/>
                    <a:pt x="13308" y="7035"/>
                  </a:cubicBezTo>
                  <a:cubicBezTo>
                    <a:pt x="13197" y="7047"/>
                    <a:pt x="13115" y="7056"/>
                    <a:pt x="13050" y="7056"/>
                  </a:cubicBezTo>
                  <a:cubicBezTo>
                    <a:pt x="12859" y="7056"/>
                    <a:pt x="12816" y="6982"/>
                    <a:pt x="12646" y="6693"/>
                  </a:cubicBezTo>
                  <a:cubicBezTo>
                    <a:pt x="12739" y="6673"/>
                    <a:pt x="12806" y="6659"/>
                    <a:pt x="12864" y="6659"/>
                  </a:cubicBezTo>
                  <a:close/>
                  <a:moveTo>
                    <a:pt x="5118" y="5001"/>
                  </a:moveTo>
                  <a:cubicBezTo>
                    <a:pt x="5285" y="5001"/>
                    <a:pt x="5346" y="5107"/>
                    <a:pt x="5388" y="5232"/>
                  </a:cubicBezTo>
                  <a:cubicBezTo>
                    <a:pt x="5525" y="5643"/>
                    <a:pt x="5456" y="6031"/>
                    <a:pt x="5296" y="6419"/>
                  </a:cubicBezTo>
                  <a:cubicBezTo>
                    <a:pt x="5091" y="6875"/>
                    <a:pt x="4726" y="7058"/>
                    <a:pt x="4269" y="7127"/>
                  </a:cubicBezTo>
                  <a:cubicBezTo>
                    <a:pt x="4242" y="7129"/>
                    <a:pt x="4216" y="7131"/>
                    <a:pt x="4191" y="7131"/>
                  </a:cubicBezTo>
                  <a:cubicBezTo>
                    <a:pt x="4004" y="7131"/>
                    <a:pt x="3865" y="7051"/>
                    <a:pt x="3744" y="6830"/>
                  </a:cubicBezTo>
                  <a:cubicBezTo>
                    <a:pt x="3835" y="6739"/>
                    <a:pt x="3927" y="6602"/>
                    <a:pt x="4041" y="6487"/>
                  </a:cubicBezTo>
                  <a:cubicBezTo>
                    <a:pt x="4406" y="6145"/>
                    <a:pt x="4680" y="5734"/>
                    <a:pt x="4840" y="5278"/>
                  </a:cubicBezTo>
                  <a:cubicBezTo>
                    <a:pt x="4885" y="5141"/>
                    <a:pt x="4885" y="5027"/>
                    <a:pt x="5068" y="5004"/>
                  </a:cubicBezTo>
                  <a:cubicBezTo>
                    <a:pt x="5086" y="5002"/>
                    <a:pt x="5103" y="5001"/>
                    <a:pt x="5118" y="5001"/>
                  </a:cubicBezTo>
                  <a:close/>
                  <a:moveTo>
                    <a:pt x="6179" y="6564"/>
                  </a:moveTo>
                  <a:cubicBezTo>
                    <a:pt x="6257" y="6564"/>
                    <a:pt x="6367" y="6612"/>
                    <a:pt x="6438" y="6647"/>
                  </a:cubicBezTo>
                  <a:cubicBezTo>
                    <a:pt x="6666" y="6761"/>
                    <a:pt x="6689" y="6990"/>
                    <a:pt x="6689" y="7195"/>
                  </a:cubicBezTo>
                  <a:cubicBezTo>
                    <a:pt x="6705" y="7346"/>
                    <a:pt x="6611" y="7436"/>
                    <a:pt x="6487" y="7436"/>
                  </a:cubicBezTo>
                  <a:cubicBezTo>
                    <a:pt x="6442" y="7436"/>
                    <a:pt x="6394" y="7424"/>
                    <a:pt x="6346" y="7400"/>
                  </a:cubicBezTo>
                  <a:cubicBezTo>
                    <a:pt x="6141" y="7309"/>
                    <a:pt x="6004" y="7149"/>
                    <a:pt x="5958" y="6875"/>
                  </a:cubicBezTo>
                  <a:cubicBezTo>
                    <a:pt x="6004" y="6784"/>
                    <a:pt x="6027" y="6624"/>
                    <a:pt x="6118" y="6579"/>
                  </a:cubicBezTo>
                  <a:cubicBezTo>
                    <a:pt x="6134" y="6568"/>
                    <a:pt x="6155" y="6564"/>
                    <a:pt x="6179" y="6564"/>
                  </a:cubicBezTo>
                  <a:close/>
                  <a:moveTo>
                    <a:pt x="14263" y="7531"/>
                  </a:moveTo>
                  <a:cubicBezTo>
                    <a:pt x="14312" y="7531"/>
                    <a:pt x="14365" y="7554"/>
                    <a:pt x="14426" y="7606"/>
                  </a:cubicBezTo>
                  <a:cubicBezTo>
                    <a:pt x="14205" y="8108"/>
                    <a:pt x="13878" y="8398"/>
                    <a:pt x="13523" y="8398"/>
                  </a:cubicBezTo>
                  <a:cubicBezTo>
                    <a:pt x="13475" y="8398"/>
                    <a:pt x="13426" y="8393"/>
                    <a:pt x="13376" y="8382"/>
                  </a:cubicBezTo>
                  <a:cubicBezTo>
                    <a:pt x="13422" y="8268"/>
                    <a:pt x="13422" y="8131"/>
                    <a:pt x="13491" y="8040"/>
                  </a:cubicBezTo>
                  <a:cubicBezTo>
                    <a:pt x="13536" y="7948"/>
                    <a:pt x="13650" y="7880"/>
                    <a:pt x="13742" y="7811"/>
                  </a:cubicBezTo>
                  <a:cubicBezTo>
                    <a:pt x="13833" y="7743"/>
                    <a:pt x="13993" y="7720"/>
                    <a:pt x="14084" y="7629"/>
                  </a:cubicBezTo>
                  <a:cubicBezTo>
                    <a:pt x="14147" y="7566"/>
                    <a:pt x="14203" y="7531"/>
                    <a:pt x="14263" y="7531"/>
                  </a:cubicBezTo>
                  <a:close/>
                  <a:moveTo>
                    <a:pt x="12669" y="9249"/>
                  </a:moveTo>
                  <a:lnTo>
                    <a:pt x="12692" y="9295"/>
                  </a:lnTo>
                  <a:cubicBezTo>
                    <a:pt x="12675" y="9295"/>
                    <a:pt x="12658" y="9295"/>
                    <a:pt x="12632" y="9304"/>
                  </a:cubicBezTo>
                  <a:lnTo>
                    <a:pt x="12632" y="9304"/>
                  </a:lnTo>
                  <a:lnTo>
                    <a:pt x="12669" y="9249"/>
                  </a:lnTo>
                  <a:close/>
                  <a:moveTo>
                    <a:pt x="14678" y="9181"/>
                  </a:moveTo>
                  <a:cubicBezTo>
                    <a:pt x="14746" y="9204"/>
                    <a:pt x="14792" y="9226"/>
                    <a:pt x="14837" y="9249"/>
                  </a:cubicBezTo>
                  <a:cubicBezTo>
                    <a:pt x="14814" y="9272"/>
                    <a:pt x="14792" y="9295"/>
                    <a:pt x="14792" y="9318"/>
                  </a:cubicBezTo>
                  <a:cubicBezTo>
                    <a:pt x="14746" y="9295"/>
                    <a:pt x="14700" y="9249"/>
                    <a:pt x="14655" y="9226"/>
                  </a:cubicBezTo>
                  <a:lnTo>
                    <a:pt x="14678" y="9181"/>
                  </a:lnTo>
                  <a:close/>
                  <a:moveTo>
                    <a:pt x="4773" y="9396"/>
                  </a:moveTo>
                  <a:lnTo>
                    <a:pt x="4773" y="9396"/>
                  </a:lnTo>
                  <a:cubicBezTo>
                    <a:pt x="4765" y="9400"/>
                    <a:pt x="4757" y="9405"/>
                    <a:pt x="4748" y="9409"/>
                  </a:cubicBezTo>
                  <a:lnTo>
                    <a:pt x="4771" y="9432"/>
                  </a:lnTo>
                  <a:cubicBezTo>
                    <a:pt x="4771" y="9420"/>
                    <a:pt x="4772" y="9408"/>
                    <a:pt x="4773" y="9396"/>
                  </a:cubicBezTo>
                  <a:close/>
                  <a:moveTo>
                    <a:pt x="12692" y="9637"/>
                  </a:moveTo>
                  <a:cubicBezTo>
                    <a:pt x="12692" y="9660"/>
                    <a:pt x="12715" y="9683"/>
                    <a:pt x="12715" y="9683"/>
                  </a:cubicBezTo>
                  <a:lnTo>
                    <a:pt x="12600" y="9683"/>
                  </a:lnTo>
                  <a:cubicBezTo>
                    <a:pt x="12600" y="9706"/>
                    <a:pt x="12623" y="9751"/>
                    <a:pt x="12623" y="9774"/>
                  </a:cubicBezTo>
                  <a:cubicBezTo>
                    <a:pt x="12623" y="9774"/>
                    <a:pt x="12623" y="9797"/>
                    <a:pt x="12600" y="9797"/>
                  </a:cubicBezTo>
                  <a:lnTo>
                    <a:pt x="12600" y="9683"/>
                  </a:lnTo>
                  <a:cubicBezTo>
                    <a:pt x="12623" y="9683"/>
                    <a:pt x="12669" y="9660"/>
                    <a:pt x="12692" y="9637"/>
                  </a:cubicBezTo>
                  <a:close/>
                  <a:moveTo>
                    <a:pt x="9428" y="9888"/>
                  </a:moveTo>
                  <a:cubicBezTo>
                    <a:pt x="9451" y="9888"/>
                    <a:pt x="9496" y="9911"/>
                    <a:pt x="9496" y="9934"/>
                  </a:cubicBezTo>
                  <a:cubicBezTo>
                    <a:pt x="9519" y="9934"/>
                    <a:pt x="9496" y="9957"/>
                    <a:pt x="9473" y="10003"/>
                  </a:cubicBezTo>
                  <a:cubicBezTo>
                    <a:pt x="9451" y="9980"/>
                    <a:pt x="9428" y="9957"/>
                    <a:pt x="9405" y="9934"/>
                  </a:cubicBezTo>
                  <a:cubicBezTo>
                    <a:pt x="9405" y="9911"/>
                    <a:pt x="9428" y="9888"/>
                    <a:pt x="9428" y="9888"/>
                  </a:cubicBezTo>
                  <a:close/>
                  <a:moveTo>
                    <a:pt x="15568" y="8701"/>
                  </a:moveTo>
                  <a:lnTo>
                    <a:pt x="15568" y="8701"/>
                  </a:lnTo>
                  <a:cubicBezTo>
                    <a:pt x="15887" y="9181"/>
                    <a:pt x="15522" y="9615"/>
                    <a:pt x="15568" y="10025"/>
                  </a:cubicBezTo>
                  <a:cubicBezTo>
                    <a:pt x="15522" y="10048"/>
                    <a:pt x="15499" y="10048"/>
                    <a:pt x="15454" y="10071"/>
                  </a:cubicBezTo>
                  <a:cubicBezTo>
                    <a:pt x="15385" y="9866"/>
                    <a:pt x="15248" y="9660"/>
                    <a:pt x="15271" y="9478"/>
                  </a:cubicBezTo>
                  <a:cubicBezTo>
                    <a:pt x="15294" y="9226"/>
                    <a:pt x="15454" y="8998"/>
                    <a:pt x="15568" y="8701"/>
                  </a:cubicBezTo>
                  <a:close/>
                  <a:moveTo>
                    <a:pt x="17234" y="11235"/>
                  </a:moveTo>
                  <a:cubicBezTo>
                    <a:pt x="17257" y="11235"/>
                    <a:pt x="17280" y="11281"/>
                    <a:pt x="17302" y="11304"/>
                  </a:cubicBezTo>
                  <a:cubicBezTo>
                    <a:pt x="17280" y="11304"/>
                    <a:pt x="17257" y="11326"/>
                    <a:pt x="17234" y="11349"/>
                  </a:cubicBezTo>
                  <a:cubicBezTo>
                    <a:pt x="17211" y="11326"/>
                    <a:pt x="17188" y="11304"/>
                    <a:pt x="17165" y="11281"/>
                  </a:cubicBezTo>
                  <a:cubicBezTo>
                    <a:pt x="17188" y="11258"/>
                    <a:pt x="17234" y="11235"/>
                    <a:pt x="17234" y="11235"/>
                  </a:cubicBezTo>
                  <a:close/>
                  <a:moveTo>
                    <a:pt x="18444" y="10185"/>
                  </a:moveTo>
                  <a:cubicBezTo>
                    <a:pt x="18512" y="10208"/>
                    <a:pt x="18581" y="10276"/>
                    <a:pt x="18626" y="10345"/>
                  </a:cubicBezTo>
                  <a:cubicBezTo>
                    <a:pt x="18649" y="10391"/>
                    <a:pt x="18649" y="10459"/>
                    <a:pt x="18672" y="10505"/>
                  </a:cubicBezTo>
                  <a:cubicBezTo>
                    <a:pt x="18877" y="11075"/>
                    <a:pt x="18672" y="11623"/>
                    <a:pt x="18467" y="12239"/>
                  </a:cubicBezTo>
                  <a:cubicBezTo>
                    <a:pt x="18307" y="12125"/>
                    <a:pt x="18238" y="12057"/>
                    <a:pt x="18147" y="11988"/>
                  </a:cubicBezTo>
                  <a:cubicBezTo>
                    <a:pt x="17987" y="11874"/>
                    <a:pt x="18078" y="11692"/>
                    <a:pt x="18056" y="11555"/>
                  </a:cubicBezTo>
                  <a:cubicBezTo>
                    <a:pt x="18010" y="11121"/>
                    <a:pt x="18078" y="10710"/>
                    <a:pt x="18284" y="10345"/>
                  </a:cubicBezTo>
                  <a:cubicBezTo>
                    <a:pt x="18307" y="10276"/>
                    <a:pt x="18398" y="10185"/>
                    <a:pt x="18444" y="10185"/>
                  </a:cubicBezTo>
                  <a:close/>
                  <a:moveTo>
                    <a:pt x="17009" y="11394"/>
                  </a:moveTo>
                  <a:cubicBezTo>
                    <a:pt x="17050" y="11394"/>
                    <a:pt x="17095" y="11402"/>
                    <a:pt x="17143" y="11418"/>
                  </a:cubicBezTo>
                  <a:cubicBezTo>
                    <a:pt x="17508" y="11555"/>
                    <a:pt x="17713" y="11851"/>
                    <a:pt x="17964" y="12148"/>
                  </a:cubicBezTo>
                  <a:cubicBezTo>
                    <a:pt x="17827" y="12217"/>
                    <a:pt x="17759" y="12262"/>
                    <a:pt x="17668" y="12308"/>
                  </a:cubicBezTo>
                  <a:cubicBezTo>
                    <a:pt x="17736" y="12376"/>
                    <a:pt x="17782" y="12445"/>
                    <a:pt x="17873" y="12513"/>
                  </a:cubicBezTo>
                  <a:cubicBezTo>
                    <a:pt x="17818" y="12518"/>
                    <a:pt x="17764" y="12521"/>
                    <a:pt x="17713" y="12521"/>
                  </a:cubicBezTo>
                  <a:cubicBezTo>
                    <a:pt x="17292" y="12521"/>
                    <a:pt x="16978" y="12354"/>
                    <a:pt x="16755" y="11988"/>
                  </a:cubicBezTo>
                  <a:cubicBezTo>
                    <a:pt x="16663" y="11851"/>
                    <a:pt x="16595" y="11714"/>
                    <a:pt x="16709" y="11577"/>
                  </a:cubicBezTo>
                  <a:cubicBezTo>
                    <a:pt x="16779" y="11473"/>
                    <a:pt x="16876" y="11394"/>
                    <a:pt x="17009" y="11394"/>
                  </a:cubicBezTo>
                  <a:close/>
                  <a:moveTo>
                    <a:pt x="20144" y="11473"/>
                  </a:moveTo>
                  <a:cubicBezTo>
                    <a:pt x="20383" y="11473"/>
                    <a:pt x="20573" y="11560"/>
                    <a:pt x="20703" y="11783"/>
                  </a:cubicBezTo>
                  <a:cubicBezTo>
                    <a:pt x="20818" y="12011"/>
                    <a:pt x="20703" y="12239"/>
                    <a:pt x="20589" y="12376"/>
                  </a:cubicBezTo>
                  <a:cubicBezTo>
                    <a:pt x="20247" y="12422"/>
                    <a:pt x="19904" y="12422"/>
                    <a:pt x="19608" y="12513"/>
                  </a:cubicBezTo>
                  <a:cubicBezTo>
                    <a:pt x="19392" y="12590"/>
                    <a:pt x="19183" y="12637"/>
                    <a:pt x="18969" y="12637"/>
                  </a:cubicBezTo>
                  <a:cubicBezTo>
                    <a:pt x="18799" y="12637"/>
                    <a:pt x="18626" y="12607"/>
                    <a:pt x="18444" y="12536"/>
                  </a:cubicBezTo>
                  <a:cubicBezTo>
                    <a:pt x="18558" y="12376"/>
                    <a:pt x="18649" y="12194"/>
                    <a:pt x="18900" y="12148"/>
                  </a:cubicBezTo>
                  <a:cubicBezTo>
                    <a:pt x="18991" y="12125"/>
                    <a:pt x="19060" y="12034"/>
                    <a:pt x="19128" y="11943"/>
                  </a:cubicBezTo>
                  <a:cubicBezTo>
                    <a:pt x="19380" y="11692"/>
                    <a:pt x="19631" y="11532"/>
                    <a:pt x="19973" y="11486"/>
                  </a:cubicBezTo>
                  <a:cubicBezTo>
                    <a:pt x="20032" y="11478"/>
                    <a:pt x="20090" y="11473"/>
                    <a:pt x="20144" y="11473"/>
                  </a:cubicBezTo>
                  <a:close/>
                  <a:moveTo>
                    <a:pt x="6785" y="11774"/>
                  </a:moveTo>
                  <a:cubicBezTo>
                    <a:pt x="6808" y="11774"/>
                    <a:pt x="6830" y="11777"/>
                    <a:pt x="6848" y="11783"/>
                  </a:cubicBezTo>
                  <a:cubicBezTo>
                    <a:pt x="6963" y="11829"/>
                    <a:pt x="7100" y="11897"/>
                    <a:pt x="7168" y="11988"/>
                  </a:cubicBezTo>
                  <a:cubicBezTo>
                    <a:pt x="7305" y="12239"/>
                    <a:pt x="7396" y="12490"/>
                    <a:pt x="7488" y="12742"/>
                  </a:cubicBezTo>
                  <a:cubicBezTo>
                    <a:pt x="7465" y="12833"/>
                    <a:pt x="7442" y="12924"/>
                    <a:pt x="7419" y="12947"/>
                  </a:cubicBezTo>
                  <a:cubicBezTo>
                    <a:pt x="7406" y="12954"/>
                    <a:pt x="7388" y="12956"/>
                    <a:pt x="7369" y="12956"/>
                  </a:cubicBezTo>
                  <a:cubicBezTo>
                    <a:pt x="7324" y="12956"/>
                    <a:pt x="7269" y="12940"/>
                    <a:pt x="7236" y="12924"/>
                  </a:cubicBezTo>
                  <a:cubicBezTo>
                    <a:pt x="7168" y="12879"/>
                    <a:pt x="7100" y="12810"/>
                    <a:pt x="7054" y="12742"/>
                  </a:cubicBezTo>
                  <a:cubicBezTo>
                    <a:pt x="6894" y="12513"/>
                    <a:pt x="6757" y="12285"/>
                    <a:pt x="6620" y="12057"/>
                  </a:cubicBezTo>
                  <a:cubicBezTo>
                    <a:pt x="6597" y="11988"/>
                    <a:pt x="6575" y="11851"/>
                    <a:pt x="6597" y="11829"/>
                  </a:cubicBezTo>
                  <a:cubicBezTo>
                    <a:pt x="6647" y="11795"/>
                    <a:pt x="6722" y="11774"/>
                    <a:pt x="6785" y="11774"/>
                  </a:cubicBezTo>
                  <a:close/>
                  <a:moveTo>
                    <a:pt x="14860" y="12947"/>
                  </a:moveTo>
                  <a:lnTo>
                    <a:pt x="14860" y="12947"/>
                  </a:lnTo>
                  <a:cubicBezTo>
                    <a:pt x="14906" y="12970"/>
                    <a:pt x="14951" y="12993"/>
                    <a:pt x="14951" y="12993"/>
                  </a:cubicBezTo>
                  <a:cubicBezTo>
                    <a:pt x="14929" y="13015"/>
                    <a:pt x="14929" y="13038"/>
                    <a:pt x="14906" y="13061"/>
                  </a:cubicBezTo>
                  <a:cubicBezTo>
                    <a:pt x="14906" y="13038"/>
                    <a:pt x="14883" y="13015"/>
                    <a:pt x="14860" y="12947"/>
                  </a:cubicBezTo>
                  <a:close/>
                  <a:moveTo>
                    <a:pt x="6460" y="13563"/>
                  </a:moveTo>
                  <a:lnTo>
                    <a:pt x="6460" y="13563"/>
                  </a:lnTo>
                  <a:cubicBezTo>
                    <a:pt x="6666" y="13586"/>
                    <a:pt x="6826" y="13609"/>
                    <a:pt x="7054" y="13632"/>
                  </a:cubicBezTo>
                  <a:cubicBezTo>
                    <a:pt x="6894" y="13746"/>
                    <a:pt x="6780" y="13837"/>
                    <a:pt x="6620" y="13951"/>
                  </a:cubicBezTo>
                  <a:cubicBezTo>
                    <a:pt x="6552" y="13792"/>
                    <a:pt x="6506" y="13700"/>
                    <a:pt x="6460" y="13563"/>
                  </a:cubicBezTo>
                  <a:close/>
                  <a:moveTo>
                    <a:pt x="18626" y="13015"/>
                  </a:moveTo>
                  <a:lnTo>
                    <a:pt x="18626" y="13015"/>
                  </a:lnTo>
                  <a:cubicBezTo>
                    <a:pt x="19014" y="13312"/>
                    <a:pt x="19334" y="13723"/>
                    <a:pt x="19836" y="13928"/>
                  </a:cubicBezTo>
                  <a:cubicBezTo>
                    <a:pt x="19927" y="13974"/>
                    <a:pt x="19996" y="14157"/>
                    <a:pt x="19996" y="14271"/>
                  </a:cubicBezTo>
                  <a:cubicBezTo>
                    <a:pt x="19973" y="14362"/>
                    <a:pt x="19813" y="14453"/>
                    <a:pt x="19722" y="14499"/>
                  </a:cubicBezTo>
                  <a:cubicBezTo>
                    <a:pt x="19685" y="14512"/>
                    <a:pt x="19647" y="14517"/>
                    <a:pt x="19609" y="14517"/>
                  </a:cubicBezTo>
                  <a:cubicBezTo>
                    <a:pt x="19438" y="14517"/>
                    <a:pt x="19272" y="14402"/>
                    <a:pt x="19197" y="14271"/>
                  </a:cubicBezTo>
                  <a:cubicBezTo>
                    <a:pt x="19174" y="14202"/>
                    <a:pt x="19151" y="14134"/>
                    <a:pt x="19106" y="14088"/>
                  </a:cubicBezTo>
                  <a:cubicBezTo>
                    <a:pt x="18763" y="13814"/>
                    <a:pt x="18626" y="13449"/>
                    <a:pt x="18626" y="13015"/>
                  </a:cubicBezTo>
                  <a:close/>
                  <a:moveTo>
                    <a:pt x="17973" y="12734"/>
                  </a:moveTo>
                  <a:cubicBezTo>
                    <a:pt x="17999" y="12734"/>
                    <a:pt x="18027" y="12737"/>
                    <a:pt x="18056" y="12742"/>
                  </a:cubicBezTo>
                  <a:cubicBezTo>
                    <a:pt x="18124" y="12947"/>
                    <a:pt x="18124" y="12947"/>
                    <a:pt x="18352" y="13015"/>
                  </a:cubicBezTo>
                  <a:cubicBezTo>
                    <a:pt x="18193" y="13723"/>
                    <a:pt x="17736" y="14157"/>
                    <a:pt x="17097" y="14568"/>
                  </a:cubicBezTo>
                  <a:cubicBezTo>
                    <a:pt x="17120" y="14385"/>
                    <a:pt x="17097" y="14248"/>
                    <a:pt x="17143" y="14134"/>
                  </a:cubicBezTo>
                  <a:cubicBezTo>
                    <a:pt x="17257" y="13769"/>
                    <a:pt x="17348" y="13404"/>
                    <a:pt x="17531" y="13061"/>
                  </a:cubicBezTo>
                  <a:cubicBezTo>
                    <a:pt x="17612" y="12898"/>
                    <a:pt x="17749" y="12734"/>
                    <a:pt x="17973" y="12734"/>
                  </a:cubicBezTo>
                  <a:close/>
                  <a:moveTo>
                    <a:pt x="7314" y="13570"/>
                  </a:moveTo>
                  <a:cubicBezTo>
                    <a:pt x="7350" y="13570"/>
                    <a:pt x="7392" y="13581"/>
                    <a:pt x="7442" y="13609"/>
                  </a:cubicBezTo>
                  <a:cubicBezTo>
                    <a:pt x="7579" y="13677"/>
                    <a:pt x="7784" y="13632"/>
                    <a:pt x="7898" y="13723"/>
                  </a:cubicBezTo>
                  <a:cubicBezTo>
                    <a:pt x="8127" y="13906"/>
                    <a:pt x="8332" y="14134"/>
                    <a:pt x="8515" y="14362"/>
                  </a:cubicBezTo>
                  <a:cubicBezTo>
                    <a:pt x="8606" y="14476"/>
                    <a:pt x="8811" y="14568"/>
                    <a:pt x="8697" y="14750"/>
                  </a:cubicBezTo>
                  <a:cubicBezTo>
                    <a:pt x="8691" y="14753"/>
                    <a:pt x="8682" y="14755"/>
                    <a:pt x="8669" y="14755"/>
                  </a:cubicBezTo>
                  <a:cubicBezTo>
                    <a:pt x="8588" y="14755"/>
                    <a:pt x="8386" y="14693"/>
                    <a:pt x="8286" y="14613"/>
                  </a:cubicBezTo>
                  <a:cubicBezTo>
                    <a:pt x="8058" y="14431"/>
                    <a:pt x="7876" y="14202"/>
                    <a:pt x="7693" y="13997"/>
                  </a:cubicBezTo>
                  <a:cubicBezTo>
                    <a:pt x="7613" y="13894"/>
                    <a:pt x="7567" y="13843"/>
                    <a:pt x="7525" y="13843"/>
                  </a:cubicBezTo>
                  <a:cubicBezTo>
                    <a:pt x="7482" y="13843"/>
                    <a:pt x="7442" y="13894"/>
                    <a:pt x="7373" y="13997"/>
                  </a:cubicBezTo>
                  <a:cubicBezTo>
                    <a:pt x="7236" y="14225"/>
                    <a:pt x="7077" y="14431"/>
                    <a:pt x="6894" y="14659"/>
                  </a:cubicBezTo>
                  <a:cubicBezTo>
                    <a:pt x="6689" y="14248"/>
                    <a:pt x="6689" y="14157"/>
                    <a:pt x="6940" y="13883"/>
                  </a:cubicBezTo>
                  <a:cubicBezTo>
                    <a:pt x="6985" y="13837"/>
                    <a:pt x="7031" y="13792"/>
                    <a:pt x="7054" y="13769"/>
                  </a:cubicBezTo>
                  <a:cubicBezTo>
                    <a:pt x="7140" y="13682"/>
                    <a:pt x="7201" y="13570"/>
                    <a:pt x="7314" y="13570"/>
                  </a:cubicBezTo>
                  <a:close/>
                  <a:moveTo>
                    <a:pt x="14655" y="7629"/>
                  </a:moveTo>
                  <a:cubicBezTo>
                    <a:pt x="14814" y="7652"/>
                    <a:pt x="14860" y="7766"/>
                    <a:pt x="14814" y="7880"/>
                  </a:cubicBezTo>
                  <a:cubicBezTo>
                    <a:pt x="14655" y="8268"/>
                    <a:pt x="14632" y="8656"/>
                    <a:pt x="14723" y="9044"/>
                  </a:cubicBezTo>
                  <a:cubicBezTo>
                    <a:pt x="14541" y="9021"/>
                    <a:pt x="14381" y="9021"/>
                    <a:pt x="14221" y="8998"/>
                  </a:cubicBezTo>
                  <a:cubicBezTo>
                    <a:pt x="14150" y="8987"/>
                    <a:pt x="14081" y="8982"/>
                    <a:pt x="14015" y="8982"/>
                  </a:cubicBezTo>
                  <a:cubicBezTo>
                    <a:pt x="13522" y="8982"/>
                    <a:pt x="13149" y="9274"/>
                    <a:pt x="12988" y="9797"/>
                  </a:cubicBezTo>
                  <a:cubicBezTo>
                    <a:pt x="13080" y="9843"/>
                    <a:pt x="13194" y="9911"/>
                    <a:pt x="13308" y="9957"/>
                  </a:cubicBezTo>
                  <a:cubicBezTo>
                    <a:pt x="13466" y="10007"/>
                    <a:pt x="13621" y="10030"/>
                    <a:pt x="13776" y="10030"/>
                  </a:cubicBezTo>
                  <a:cubicBezTo>
                    <a:pt x="14180" y="10030"/>
                    <a:pt x="14571" y="9875"/>
                    <a:pt x="14951" y="9660"/>
                  </a:cubicBezTo>
                  <a:cubicBezTo>
                    <a:pt x="15225" y="10139"/>
                    <a:pt x="15431" y="10619"/>
                    <a:pt x="15362" y="11167"/>
                  </a:cubicBezTo>
                  <a:cubicBezTo>
                    <a:pt x="15294" y="11669"/>
                    <a:pt x="15202" y="12171"/>
                    <a:pt x="15111" y="12696"/>
                  </a:cubicBezTo>
                  <a:cubicBezTo>
                    <a:pt x="15043" y="12627"/>
                    <a:pt x="14997" y="12582"/>
                    <a:pt x="14951" y="12513"/>
                  </a:cubicBezTo>
                  <a:cubicBezTo>
                    <a:pt x="14655" y="12239"/>
                    <a:pt x="14404" y="11943"/>
                    <a:pt x="13993" y="11829"/>
                  </a:cubicBezTo>
                  <a:cubicBezTo>
                    <a:pt x="13930" y="11811"/>
                    <a:pt x="13868" y="11796"/>
                    <a:pt x="13808" y="11796"/>
                  </a:cubicBezTo>
                  <a:cubicBezTo>
                    <a:pt x="13715" y="11796"/>
                    <a:pt x="13629" y="11831"/>
                    <a:pt x="13559" y="11943"/>
                  </a:cubicBezTo>
                  <a:cubicBezTo>
                    <a:pt x="13673" y="12080"/>
                    <a:pt x="13764" y="12217"/>
                    <a:pt x="13879" y="12331"/>
                  </a:cubicBezTo>
                  <a:cubicBezTo>
                    <a:pt x="14221" y="12719"/>
                    <a:pt x="14495" y="13198"/>
                    <a:pt x="14997" y="13426"/>
                  </a:cubicBezTo>
                  <a:cubicBezTo>
                    <a:pt x="15066" y="13449"/>
                    <a:pt x="15134" y="13518"/>
                    <a:pt x="15134" y="13586"/>
                  </a:cubicBezTo>
                  <a:cubicBezTo>
                    <a:pt x="15202" y="13860"/>
                    <a:pt x="15248" y="14157"/>
                    <a:pt x="15271" y="14431"/>
                  </a:cubicBezTo>
                  <a:cubicBezTo>
                    <a:pt x="15271" y="14613"/>
                    <a:pt x="15225" y="14819"/>
                    <a:pt x="14997" y="14910"/>
                  </a:cubicBezTo>
                  <a:cubicBezTo>
                    <a:pt x="14951" y="14819"/>
                    <a:pt x="14883" y="14750"/>
                    <a:pt x="14860" y="14659"/>
                  </a:cubicBezTo>
                  <a:cubicBezTo>
                    <a:pt x="14746" y="14339"/>
                    <a:pt x="14541" y="14088"/>
                    <a:pt x="14312" y="13883"/>
                  </a:cubicBezTo>
                  <a:cubicBezTo>
                    <a:pt x="13993" y="13586"/>
                    <a:pt x="13673" y="13289"/>
                    <a:pt x="13399" y="12970"/>
                  </a:cubicBezTo>
                  <a:cubicBezTo>
                    <a:pt x="12829" y="12354"/>
                    <a:pt x="12190" y="11760"/>
                    <a:pt x="11847" y="10916"/>
                  </a:cubicBezTo>
                  <a:cubicBezTo>
                    <a:pt x="11893" y="10870"/>
                    <a:pt x="11961" y="10779"/>
                    <a:pt x="12053" y="10710"/>
                  </a:cubicBezTo>
                  <a:cubicBezTo>
                    <a:pt x="12441" y="10391"/>
                    <a:pt x="12669" y="9980"/>
                    <a:pt x="12851" y="9523"/>
                  </a:cubicBezTo>
                  <a:cubicBezTo>
                    <a:pt x="12920" y="9386"/>
                    <a:pt x="12988" y="9204"/>
                    <a:pt x="12851" y="9112"/>
                  </a:cubicBezTo>
                  <a:cubicBezTo>
                    <a:pt x="12830" y="9102"/>
                    <a:pt x="12804" y="9097"/>
                    <a:pt x="12775" y="9097"/>
                  </a:cubicBezTo>
                  <a:cubicBezTo>
                    <a:pt x="12678" y="9097"/>
                    <a:pt x="12546" y="9146"/>
                    <a:pt x="12441" y="9181"/>
                  </a:cubicBezTo>
                  <a:cubicBezTo>
                    <a:pt x="12395" y="9181"/>
                    <a:pt x="12372" y="9204"/>
                    <a:pt x="12349" y="9226"/>
                  </a:cubicBezTo>
                  <a:cubicBezTo>
                    <a:pt x="12144" y="9455"/>
                    <a:pt x="11938" y="9660"/>
                    <a:pt x="11756" y="9888"/>
                  </a:cubicBezTo>
                  <a:cubicBezTo>
                    <a:pt x="11710" y="9957"/>
                    <a:pt x="11710" y="10071"/>
                    <a:pt x="11687" y="10185"/>
                  </a:cubicBezTo>
                  <a:lnTo>
                    <a:pt x="11687" y="10162"/>
                  </a:lnTo>
                  <a:cubicBezTo>
                    <a:pt x="11619" y="10299"/>
                    <a:pt x="11528" y="10436"/>
                    <a:pt x="11436" y="10573"/>
                  </a:cubicBezTo>
                  <a:cubicBezTo>
                    <a:pt x="11231" y="10345"/>
                    <a:pt x="11048" y="10139"/>
                    <a:pt x="10866" y="9911"/>
                  </a:cubicBezTo>
                  <a:cubicBezTo>
                    <a:pt x="10820" y="9866"/>
                    <a:pt x="10752" y="9774"/>
                    <a:pt x="10774" y="9729"/>
                  </a:cubicBezTo>
                  <a:cubicBezTo>
                    <a:pt x="10843" y="9409"/>
                    <a:pt x="10911" y="9112"/>
                    <a:pt x="11003" y="8816"/>
                  </a:cubicBezTo>
                  <a:cubicBezTo>
                    <a:pt x="10889" y="8633"/>
                    <a:pt x="10660" y="8496"/>
                    <a:pt x="10683" y="8199"/>
                  </a:cubicBezTo>
                  <a:lnTo>
                    <a:pt x="10683" y="8199"/>
                  </a:lnTo>
                  <a:cubicBezTo>
                    <a:pt x="10797" y="8245"/>
                    <a:pt x="10911" y="8268"/>
                    <a:pt x="10980" y="8313"/>
                  </a:cubicBezTo>
                  <a:cubicBezTo>
                    <a:pt x="11117" y="8405"/>
                    <a:pt x="11208" y="8519"/>
                    <a:pt x="11322" y="8610"/>
                  </a:cubicBezTo>
                  <a:cubicBezTo>
                    <a:pt x="11458" y="8688"/>
                    <a:pt x="11577" y="8831"/>
                    <a:pt x="11735" y="8831"/>
                  </a:cubicBezTo>
                  <a:cubicBezTo>
                    <a:pt x="11763" y="8831"/>
                    <a:pt x="11793" y="8826"/>
                    <a:pt x="11824" y="8816"/>
                  </a:cubicBezTo>
                  <a:cubicBezTo>
                    <a:pt x="12098" y="8770"/>
                    <a:pt x="12372" y="8679"/>
                    <a:pt x="12600" y="8496"/>
                  </a:cubicBezTo>
                  <a:cubicBezTo>
                    <a:pt x="12555" y="8382"/>
                    <a:pt x="12532" y="8291"/>
                    <a:pt x="12486" y="8154"/>
                  </a:cubicBezTo>
                  <a:cubicBezTo>
                    <a:pt x="12737" y="8131"/>
                    <a:pt x="12966" y="8085"/>
                    <a:pt x="13217" y="8062"/>
                  </a:cubicBezTo>
                  <a:lnTo>
                    <a:pt x="13217" y="8062"/>
                  </a:lnTo>
                  <a:cubicBezTo>
                    <a:pt x="13217" y="8222"/>
                    <a:pt x="13103" y="8405"/>
                    <a:pt x="13285" y="8519"/>
                  </a:cubicBezTo>
                  <a:cubicBezTo>
                    <a:pt x="13397" y="8567"/>
                    <a:pt x="13520" y="8626"/>
                    <a:pt x="13646" y="8626"/>
                  </a:cubicBezTo>
                  <a:cubicBezTo>
                    <a:pt x="13700" y="8626"/>
                    <a:pt x="13755" y="8615"/>
                    <a:pt x="13810" y="8587"/>
                  </a:cubicBezTo>
                  <a:cubicBezTo>
                    <a:pt x="14084" y="8450"/>
                    <a:pt x="14312" y="8291"/>
                    <a:pt x="14449" y="8017"/>
                  </a:cubicBezTo>
                  <a:cubicBezTo>
                    <a:pt x="14495" y="7880"/>
                    <a:pt x="14586" y="7766"/>
                    <a:pt x="14655" y="7629"/>
                  </a:cubicBezTo>
                  <a:close/>
                  <a:moveTo>
                    <a:pt x="1880" y="12802"/>
                  </a:moveTo>
                  <a:cubicBezTo>
                    <a:pt x="1998" y="12802"/>
                    <a:pt x="2038" y="12935"/>
                    <a:pt x="2078" y="13015"/>
                  </a:cubicBezTo>
                  <a:cubicBezTo>
                    <a:pt x="2397" y="13586"/>
                    <a:pt x="2512" y="14180"/>
                    <a:pt x="2306" y="14796"/>
                  </a:cubicBezTo>
                  <a:cubicBezTo>
                    <a:pt x="2261" y="14910"/>
                    <a:pt x="2215" y="15001"/>
                    <a:pt x="2169" y="15093"/>
                  </a:cubicBezTo>
                  <a:cubicBezTo>
                    <a:pt x="2009" y="14659"/>
                    <a:pt x="1850" y="14225"/>
                    <a:pt x="1713" y="13769"/>
                  </a:cubicBezTo>
                  <a:cubicBezTo>
                    <a:pt x="1644" y="13586"/>
                    <a:pt x="1599" y="13381"/>
                    <a:pt x="1576" y="13175"/>
                  </a:cubicBezTo>
                  <a:cubicBezTo>
                    <a:pt x="1553" y="12993"/>
                    <a:pt x="1690" y="12879"/>
                    <a:pt x="1827" y="12810"/>
                  </a:cubicBezTo>
                  <a:cubicBezTo>
                    <a:pt x="1846" y="12805"/>
                    <a:pt x="1864" y="12802"/>
                    <a:pt x="1880" y="12802"/>
                  </a:cubicBezTo>
                  <a:close/>
                  <a:moveTo>
                    <a:pt x="757" y="14302"/>
                  </a:moveTo>
                  <a:cubicBezTo>
                    <a:pt x="1174" y="14302"/>
                    <a:pt x="1688" y="14643"/>
                    <a:pt x="1873" y="15093"/>
                  </a:cubicBezTo>
                  <a:cubicBezTo>
                    <a:pt x="1804" y="15115"/>
                    <a:pt x="1713" y="15138"/>
                    <a:pt x="1644" y="15138"/>
                  </a:cubicBezTo>
                  <a:cubicBezTo>
                    <a:pt x="1530" y="15093"/>
                    <a:pt x="1439" y="15070"/>
                    <a:pt x="1325" y="15024"/>
                  </a:cubicBezTo>
                  <a:cubicBezTo>
                    <a:pt x="1074" y="14956"/>
                    <a:pt x="845" y="14910"/>
                    <a:pt x="617" y="14819"/>
                  </a:cubicBezTo>
                  <a:cubicBezTo>
                    <a:pt x="457" y="14773"/>
                    <a:pt x="320" y="14705"/>
                    <a:pt x="275" y="14476"/>
                  </a:cubicBezTo>
                  <a:cubicBezTo>
                    <a:pt x="389" y="14431"/>
                    <a:pt x="503" y="14362"/>
                    <a:pt x="617" y="14317"/>
                  </a:cubicBezTo>
                  <a:cubicBezTo>
                    <a:pt x="662" y="14307"/>
                    <a:pt x="709" y="14302"/>
                    <a:pt x="757" y="14302"/>
                  </a:cubicBezTo>
                  <a:close/>
                  <a:moveTo>
                    <a:pt x="3356" y="13769"/>
                  </a:moveTo>
                  <a:lnTo>
                    <a:pt x="3356" y="13769"/>
                  </a:lnTo>
                  <a:cubicBezTo>
                    <a:pt x="3470" y="14476"/>
                    <a:pt x="3105" y="14933"/>
                    <a:pt x="2649" y="15366"/>
                  </a:cubicBezTo>
                  <a:cubicBezTo>
                    <a:pt x="2466" y="15344"/>
                    <a:pt x="2375" y="15275"/>
                    <a:pt x="2443" y="15070"/>
                  </a:cubicBezTo>
                  <a:cubicBezTo>
                    <a:pt x="2512" y="14819"/>
                    <a:pt x="2534" y="14545"/>
                    <a:pt x="2626" y="14294"/>
                  </a:cubicBezTo>
                  <a:cubicBezTo>
                    <a:pt x="2694" y="14157"/>
                    <a:pt x="2831" y="14020"/>
                    <a:pt x="2945" y="13906"/>
                  </a:cubicBezTo>
                  <a:cubicBezTo>
                    <a:pt x="3037" y="13837"/>
                    <a:pt x="3174" y="13814"/>
                    <a:pt x="3356" y="13769"/>
                  </a:cubicBezTo>
                  <a:close/>
                  <a:moveTo>
                    <a:pt x="1370" y="15344"/>
                  </a:moveTo>
                  <a:cubicBezTo>
                    <a:pt x="1370" y="15366"/>
                    <a:pt x="1370" y="15366"/>
                    <a:pt x="1370" y="15389"/>
                  </a:cubicBezTo>
                  <a:cubicBezTo>
                    <a:pt x="1348" y="15389"/>
                    <a:pt x="1348" y="15366"/>
                    <a:pt x="1348" y="15366"/>
                  </a:cubicBezTo>
                  <a:cubicBezTo>
                    <a:pt x="1348" y="15366"/>
                    <a:pt x="1348" y="15344"/>
                    <a:pt x="1348" y="15344"/>
                  </a:cubicBezTo>
                  <a:close/>
                  <a:moveTo>
                    <a:pt x="11870" y="15458"/>
                  </a:moveTo>
                  <a:cubicBezTo>
                    <a:pt x="11916" y="15458"/>
                    <a:pt x="11938" y="15458"/>
                    <a:pt x="11938" y="15481"/>
                  </a:cubicBezTo>
                  <a:cubicBezTo>
                    <a:pt x="11938" y="15503"/>
                    <a:pt x="11938" y="15526"/>
                    <a:pt x="11916" y="15549"/>
                  </a:cubicBezTo>
                  <a:lnTo>
                    <a:pt x="11870" y="15549"/>
                  </a:lnTo>
                  <a:cubicBezTo>
                    <a:pt x="11870" y="15503"/>
                    <a:pt x="11870" y="15481"/>
                    <a:pt x="11870" y="15458"/>
                  </a:cubicBezTo>
                  <a:close/>
                  <a:moveTo>
                    <a:pt x="7419" y="15275"/>
                  </a:moveTo>
                  <a:cubicBezTo>
                    <a:pt x="7419" y="15389"/>
                    <a:pt x="7396" y="15481"/>
                    <a:pt x="7373" y="15572"/>
                  </a:cubicBezTo>
                  <a:lnTo>
                    <a:pt x="7282" y="15572"/>
                  </a:lnTo>
                  <a:lnTo>
                    <a:pt x="7328" y="15275"/>
                  </a:lnTo>
                  <a:close/>
                  <a:moveTo>
                    <a:pt x="320" y="15732"/>
                  </a:moveTo>
                  <a:cubicBezTo>
                    <a:pt x="343" y="15755"/>
                    <a:pt x="366" y="15777"/>
                    <a:pt x="366" y="15800"/>
                  </a:cubicBezTo>
                  <a:lnTo>
                    <a:pt x="320" y="15846"/>
                  </a:lnTo>
                  <a:cubicBezTo>
                    <a:pt x="298" y="15823"/>
                    <a:pt x="275" y="15800"/>
                    <a:pt x="275" y="15777"/>
                  </a:cubicBezTo>
                  <a:cubicBezTo>
                    <a:pt x="275" y="15777"/>
                    <a:pt x="298" y="15755"/>
                    <a:pt x="320" y="15732"/>
                  </a:cubicBezTo>
                  <a:close/>
                  <a:moveTo>
                    <a:pt x="4758" y="15634"/>
                  </a:moveTo>
                  <a:cubicBezTo>
                    <a:pt x="4994" y="15634"/>
                    <a:pt x="5186" y="15813"/>
                    <a:pt x="5433" y="15937"/>
                  </a:cubicBezTo>
                  <a:cubicBezTo>
                    <a:pt x="5269" y="16019"/>
                    <a:pt x="5110" y="16071"/>
                    <a:pt x="4961" y="16071"/>
                  </a:cubicBezTo>
                  <a:cubicBezTo>
                    <a:pt x="4820" y="16071"/>
                    <a:pt x="4688" y="16025"/>
                    <a:pt x="4566" y="15914"/>
                  </a:cubicBezTo>
                  <a:cubicBezTo>
                    <a:pt x="4520" y="15869"/>
                    <a:pt x="4497" y="15777"/>
                    <a:pt x="4520" y="15709"/>
                  </a:cubicBezTo>
                  <a:cubicBezTo>
                    <a:pt x="4520" y="15686"/>
                    <a:pt x="4612" y="15663"/>
                    <a:pt x="4680" y="15640"/>
                  </a:cubicBezTo>
                  <a:cubicBezTo>
                    <a:pt x="4707" y="15636"/>
                    <a:pt x="4732" y="15634"/>
                    <a:pt x="4758" y="15634"/>
                  </a:cubicBezTo>
                  <a:close/>
                  <a:moveTo>
                    <a:pt x="1435" y="15538"/>
                  </a:moveTo>
                  <a:cubicBezTo>
                    <a:pt x="1604" y="15538"/>
                    <a:pt x="1779" y="15571"/>
                    <a:pt x="1964" y="15663"/>
                  </a:cubicBezTo>
                  <a:cubicBezTo>
                    <a:pt x="1629" y="15963"/>
                    <a:pt x="1301" y="16105"/>
                    <a:pt x="1031" y="16105"/>
                  </a:cubicBezTo>
                  <a:cubicBezTo>
                    <a:pt x="767" y="16105"/>
                    <a:pt x="559" y="15969"/>
                    <a:pt x="457" y="15709"/>
                  </a:cubicBezTo>
                  <a:cubicBezTo>
                    <a:pt x="790" y="15664"/>
                    <a:pt x="1102" y="15538"/>
                    <a:pt x="1435" y="15538"/>
                  </a:cubicBezTo>
                  <a:close/>
                  <a:moveTo>
                    <a:pt x="2535" y="15806"/>
                  </a:moveTo>
                  <a:cubicBezTo>
                    <a:pt x="2652" y="15806"/>
                    <a:pt x="2749" y="15858"/>
                    <a:pt x="2808" y="16006"/>
                  </a:cubicBezTo>
                  <a:cubicBezTo>
                    <a:pt x="2922" y="16257"/>
                    <a:pt x="3174" y="16485"/>
                    <a:pt x="2945" y="16827"/>
                  </a:cubicBezTo>
                  <a:cubicBezTo>
                    <a:pt x="2603" y="16553"/>
                    <a:pt x="2420" y="16211"/>
                    <a:pt x="2329" y="15846"/>
                  </a:cubicBezTo>
                  <a:cubicBezTo>
                    <a:pt x="2402" y="15822"/>
                    <a:pt x="2472" y="15806"/>
                    <a:pt x="2535" y="15806"/>
                  </a:cubicBezTo>
                  <a:close/>
                  <a:moveTo>
                    <a:pt x="8834" y="16645"/>
                  </a:moveTo>
                  <a:cubicBezTo>
                    <a:pt x="8857" y="16713"/>
                    <a:pt x="8880" y="16759"/>
                    <a:pt x="8903" y="16804"/>
                  </a:cubicBezTo>
                  <a:cubicBezTo>
                    <a:pt x="8880" y="16827"/>
                    <a:pt x="8857" y="16827"/>
                    <a:pt x="8834" y="16827"/>
                  </a:cubicBezTo>
                  <a:cubicBezTo>
                    <a:pt x="8834" y="16782"/>
                    <a:pt x="8834" y="16713"/>
                    <a:pt x="8834" y="16645"/>
                  </a:cubicBezTo>
                  <a:close/>
                  <a:moveTo>
                    <a:pt x="5783" y="16161"/>
                  </a:moveTo>
                  <a:cubicBezTo>
                    <a:pt x="5847" y="16161"/>
                    <a:pt x="5925" y="16214"/>
                    <a:pt x="6004" y="16234"/>
                  </a:cubicBezTo>
                  <a:cubicBezTo>
                    <a:pt x="5766" y="16647"/>
                    <a:pt x="5362" y="16949"/>
                    <a:pt x="4962" y="16949"/>
                  </a:cubicBezTo>
                  <a:cubicBezTo>
                    <a:pt x="4786" y="16949"/>
                    <a:pt x="4612" y="16891"/>
                    <a:pt x="4452" y="16759"/>
                  </a:cubicBezTo>
                  <a:cubicBezTo>
                    <a:pt x="4429" y="16531"/>
                    <a:pt x="4634" y="16462"/>
                    <a:pt x="4794" y="16394"/>
                  </a:cubicBezTo>
                  <a:cubicBezTo>
                    <a:pt x="5114" y="16302"/>
                    <a:pt x="5433" y="16234"/>
                    <a:pt x="5753" y="16165"/>
                  </a:cubicBezTo>
                  <a:cubicBezTo>
                    <a:pt x="5762" y="16162"/>
                    <a:pt x="5772" y="16161"/>
                    <a:pt x="5783" y="16161"/>
                  </a:cubicBezTo>
                  <a:close/>
                  <a:moveTo>
                    <a:pt x="16159" y="16944"/>
                  </a:moveTo>
                  <a:cubicBezTo>
                    <a:pt x="16129" y="16974"/>
                    <a:pt x="16111" y="16996"/>
                    <a:pt x="16093" y="17033"/>
                  </a:cubicBezTo>
                  <a:cubicBezTo>
                    <a:pt x="16070" y="17010"/>
                    <a:pt x="16070" y="16987"/>
                    <a:pt x="16047" y="16987"/>
                  </a:cubicBezTo>
                  <a:cubicBezTo>
                    <a:pt x="16084" y="16968"/>
                    <a:pt x="16122" y="16950"/>
                    <a:pt x="16159" y="16944"/>
                  </a:cubicBezTo>
                  <a:close/>
                  <a:moveTo>
                    <a:pt x="1793" y="16026"/>
                  </a:moveTo>
                  <a:cubicBezTo>
                    <a:pt x="1984" y="16026"/>
                    <a:pt x="2141" y="16197"/>
                    <a:pt x="2055" y="16348"/>
                  </a:cubicBezTo>
                  <a:cubicBezTo>
                    <a:pt x="1941" y="16576"/>
                    <a:pt x="1804" y="16782"/>
                    <a:pt x="1621" y="16941"/>
                  </a:cubicBezTo>
                  <a:cubicBezTo>
                    <a:pt x="1530" y="17056"/>
                    <a:pt x="1348" y="17056"/>
                    <a:pt x="1142" y="17124"/>
                  </a:cubicBezTo>
                  <a:cubicBezTo>
                    <a:pt x="1096" y="16782"/>
                    <a:pt x="1256" y="16576"/>
                    <a:pt x="1393" y="16348"/>
                  </a:cubicBezTo>
                  <a:cubicBezTo>
                    <a:pt x="1484" y="16211"/>
                    <a:pt x="1576" y="16074"/>
                    <a:pt x="1758" y="16028"/>
                  </a:cubicBezTo>
                  <a:cubicBezTo>
                    <a:pt x="1770" y="16027"/>
                    <a:pt x="1782" y="16026"/>
                    <a:pt x="1793" y="16026"/>
                  </a:cubicBezTo>
                  <a:close/>
                  <a:moveTo>
                    <a:pt x="16207" y="17261"/>
                  </a:moveTo>
                  <a:cubicBezTo>
                    <a:pt x="16230" y="17261"/>
                    <a:pt x="16252" y="17284"/>
                    <a:pt x="16252" y="17284"/>
                  </a:cubicBezTo>
                  <a:cubicBezTo>
                    <a:pt x="16275" y="17307"/>
                    <a:pt x="16252" y="17329"/>
                    <a:pt x="16252" y="17352"/>
                  </a:cubicBezTo>
                  <a:cubicBezTo>
                    <a:pt x="16230" y="17329"/>
                    <a:pt x="16207" y="17329"/>
                    <a:pt x="16207" y="17307"/>
                  </a:cubicBezTo>
                  <a:cubicBezTo>
                    <a:pt x="16184" y="17307"/>
                    <a:pt x="16207" y="17284"/>
                    <a:pt x="16207" y="17261"/>
                  </a:cubicBezTo>
                  <a:close/>
                  <a:moveTo>
                    <a:pt x="5913" y="13723"/>
                  </a:moveTo>
                  <a:cubicBezTo>
                    <a:pt x="6643" y="13974"/>
                    <a:pt x="6620" y="14682"/>
                    <a:pt x="6780" y="15298"/>
                  </a:cubicBezTo>
                  <a:cubicBezTo>
                    <a:pt x="6803" y="15298"/>
                    <a:pt x="6826" y="15275"/>
                    <a:pt x="6848" y="15275"/>
                  </a:cubicBezTo>
                  <a:cubicBezTo>
                    <a:pt x="6848" y="15184"/>
                    <a:pt x="6848" y="15070"/>
                    <a:pt x="6848" y="15047"/>
                  </a:cubicBezTo>
                  <a:cubicBezTo>
                    <a:pt x="7122" y="14773"/>
                    <a:pt x="7373" y="14545"/>
                    <a:pt x="7624" y="14317"/>
                  </a:cubicBezTo>
                  <a:cubicBezTo>
                    <a:pt x="7693" y="14408"/>
                    <a:pt x="7830" y="14522"/>
                    <a:pt x="7853" y="14636"/>
                  </a:cubicBezTo>
                  <a:cubicBezTo>
                    <a:pt x="7943" y="15063"/>
                    <a:pt x="7988" y="15489"/>
                    <a:pt x="7881" y="15916"/>
                  </a:cubicBezTo>
                  <a:lnTo>
                    <a:pt x="7881" y="15916"/>
                  </a:lnTo>
                  <a:cubicBezTo>
                    <a:pt x="7873" y="15916"/>
                    <a:pt x="7865" y="15916"/>
                    <a:pt x="7857" y="15916"/>
                  </a:cubicBezTo>
                  <a:cubicBezTo>
                    <a:pt x="7670" y="15916"/>
                    <a:pt x="7670" y="15767"/>
                    <a:pt x="7670" y="15618"/>
                  </a:cubicBezTo>
                  <a:cubicBezTo>
                    <a:pt x="7670" y="15549"/>
                    <a:pt x="7693" y="15458"/>
                    <a:pt x="7693" y="15366"/>
                  </a:cubicBezTo>
                  <a:cubicBezTo>
                    <a:pt x="7716" y="15161"/>
                    <a:pt x="7579" y="15070"/>
                    <a:pt x="7396" y="15047"/>
                  </a:cubicBezTo>
                  <a:cubicBezTo>
                    <a:pt x="7378" y="15045"/>
                    <a:pt x="7360" y="15043"/>
                    <a:pt x="7343" y="15043"/>
                  </a:cubicBezTo>
                  <a:cubicBezTo>
                    <a:pt x="7187" y="15043"/>
                    <a:pt x="7070" y="15136"/>
                    <a:pt x="7008" y="15321"/>
                  </a:cubicBezTo>
                  <a:cubicBezTo>
                    <a:pt x="6940" y="15595"/>
                    <a:pt x="7100" y="15823"/>
                    <a:pt x="7442" y="15869"/>
                  </a:cubicBezTo>
                  <a:cubicBezTo>
                    <a:pt x="7533" y="15891"/>
                    <a:pt x="7647" y="15937"/>
                    <a:pt x="7670" y="15983"/>
                  </a:cubicBezTo>
                  <a:cubicBezTo>
                    <a:pt x="7853" y="16462"/>
                    <a:pt x="7921" y="16941"/>
                    <a:pt x="7784" y="17421"/>
                  </a:cubicBezTo>
                  <a:cubicBezTo>
                    <a:pt x="7784" y="17458"/>
                    <a:pt x="7693" y="17495"/>
                    <a:pt x="7647" y="17495"/>
                  </a:cubicBezTo>
                  <a:cubicBezTo>
                    <a:pt x="7637" y="17495"/>
                    <a:pt x="7629" y="17493"/>
                    <a:pt x="7624" y="17489"/>
                  </a:cubicBezTo>
                  <a:cubicBezTo>
                    <a:pt x="7533" y="17398"/>
                    <a:pt x="7442" y="17284"/>
                    <a:pt x="7373" y="17170"/>
                  </a:cubicBezTo>
                  <a:cubicBezTo>
                    <a:pt x="7214" y="16941"/>
                    <a:pt x="7077" y="16690"/>
                    <a:pt x="6917" y="16462"/>
                  </a:cubicBezTo>
                  <a:cubicBezTo>
                    <a:pt x="6689" y="16120"/>
                    <a:pt x="6323" y="15869"/>
                    <a:pt x="6164" y="15481"/>
                  </a:cubicBezTo>
                  <a:cubicBezTo>
                    <a:pt x="6027" y="15184"/>
                    <a:pt x="5798" y="14933"/>
                    <a:pt x="5639" y="14636"/>
                  </a:cubicBezTo>
                  <a:cubicBezTo>
                    <a:pt x="5479" y="14385"/>
                    <a:pt x="5525" y="14225"/>
                    <a:pt x="5707" y="13997"/>
                  </a:cubicBezTo>
                  <a:cubicBezTo>
                    <a:pt x="5776" y="13906"/>
                    <a:pt x="5844" y="13814"/>
                    <a:pt x="5913" y="13723"/>
                  </a:cubicBezTo>
                  <a:close/>
                  <a:moveTo>
                    <a:pt x="4817" y="17466"/>
                  </a:moveTo>
                  <a:cubicBezTo>
                    <a:pt x="4840" y="17466"/>
                    <a:pt x="4840" y="17466"/>
                    <a:pt x="4863" y="17489"/>
                  </a:cubicBezTo>
                  <a:cubicBezTo>
                    <a:pt x="4863" y="17489"/>
                    <a:pt x="4840" y="17512"/>
                    <a:pt x="4817" y="17535"/>
                  </a:cubicBezTo>
                  <a:cubicBezTo>
                    <a:pt x="4817" y="17535"/>
                    <a:pt x="4794" y="17512"/>
                    <a:pt x="4771" y="17512"/>
                  </a:cubicBezTo>
                  <a:cubicBezTo>
                    <a:pt x="4794" y="17489"/>
                    <a:pt x="4794" y="17466"/>
                    <a:pt x="4817" y="17466"/>
                  </a:cubicBezTo>
                  <a:close/>
                  <a:moveTo>
                    <a:pt x="8378" y="17444"/>
                  </a:moveTo>
                  <a:cubicBezTo>
                    <a:pt x="8401" y="17466"/>
                    <a:pt x="8423" y="17489"/>
                    <a:pt x="8401" y="17489"/>
                  </a:cubicBezTo>
                  <a:cubicBezTo>
                    <a:pt x="8401" y="17512"/>
                    <a:pt x="8378" y="17535"/>
                    <a:pt x="8355" y="17558"/>
                  </a:cubicBezTo>
                  <a:cubicBezTo>
                    <a:pt x="8355" y="17535"/>
                    <a:pt x="8332" y="17512"/>
                    <a:pt x="8332" y="17489"/>
                  </a:cubicBezTo>
                  <a:cubicBezTo>
                    <a:pt x="8355" y="17466"/>
                    <a:pt x="8355" y="17466"/>
                    <a:pt x="8378" y="17444"/>
                  </a:cubicBezTo>
                  <a:close/>
                  <a:moveTo>
                    <a:pt x="3379" y="17809"/>
                  </a:moveTo>
                  <a:lnTo>
                    <a:pt x="3402" y="17832"/>
                  </a:lnTo>
                  <a:lnTo>
                    <a:pt x="3356" y="17832"/>
                  </a:lnTo>
                  <a:cubicBezTo>
                    <a:pt x="3356" y="17832"/>
                    <a:pt x="3356" y="17809"/>
                    <a:pt x="3356" y="17809"/>
                  </a:cubicBezTo>
                  <a:close/>
                  <a:moveTo>
                    <a:pt x="9095" y="17366"/>
                  </a:moveTo>
                  <a:lnTo>
                    <a:pt x="9095" y="17366"/>
                  </a:lnTo>
                  <a:cubicBezTo>
                    <a:pt x="9275" y="17613"/>
                    <a:pt x="9477" y="17883"/>
                    <a:pt x="9679" y="18174"/>
                  </a:cubicBezTo>
                  <a:cubicBezTo>
                    <a:pt x="9451" y="18151"/>
                    <a:pt x="9245" y="17969"/>
                    <a:pt x="9199" y="17786"/>
                  </a:cubicBezTo>
                  <a:cubicBezTo>
                    <a:pt x="9157" y="17659"/>
                    <a:pt x="9135" y="17514"/>
                    <a:pt x="9095" y="17366"/>
                  </a:cubicBezTo>
                  <a:close/>
                  <a:moveTo>
                    <a:pt x="6232" y="16553"/>
                  </a:moveTo>
                  <a:cubicBezTo>
                    <a:pt x="7122" y="17078"/>
                    <a:pt x="7624" y="17923"/>
                    <a:pt x="8058" y="18836"/>
                  </a:cubicBezTo>
                  <a:cubicBezTo>
                    <a:pt x="7967" y="18813"/>
                    <a:pt x="7876" y="18813"/>
                    <a:pt x="7784" y="18767"/>
                  </a:cubicBezTo>
                  <a:cubicBezTo>
                    <a:pt x="7533" y="18653"/>
                    <a:pt x="7305" y="18494"/>
                    <a:pt x="7054" y="18425"/>
                  </a:cubicBezTo>
                  <a:cubicBezTo>
                    <a:pt x="6506" y="18265"/>
                    <a:pt x="5958" y="17854"/>
                    <a:pt x="5913" y="17101"/>
                  </a:cubicBezTo>
                  <a:cubicBezTo>
                    <a:pt x="5913" y="16827"/>
                    <a:pt x="5958" y="16645"/>
                    <a:pt x="6232" y="16553"/>
                  </a:cubicBezTo>
                  <a:close/>
                  <a:moveTo>
                    <a:pt x="4680" y="18904"/>
                  </a:moveTo>
                  <a:cubicBezTo>
                    <a:pt x="4680" y="18927"/>
                    <a:pt x="4680" y="18927"/>
                    <a:pt x="4657" y="18950"/>
                  </a:cubicBezTo>
                  <a:cubicBezTo>
                    <a:pt x="4657" y="18950"/>
                    <a:pt x="4657" y="18927"/>
                    <a:pt x="4657" y="18927"/>
                  </a:cubicBezTo>
                  <a:cubicBezTo>
                    <a:pt x="4657" y="18927"/>
                    <a:pt x="4680" y="18927"/>
                    <a:pt x="4680" y="18904"/>
                  </a:cubicBezTo>
                  <a:close/>
                  <a:moveTo>
                    <a:pt x="6552" y="19087"/>
                  </a:moveTo>
                  <a:cubicBezTo>
                    <a:pt x="6552" y="19087"/>
                    <a:pt x="6552" y="19110"/>
                    <a:pt x="6552" y="19133"/>
                  </a:cubicBezTo>
                  <a:cubicBezTo>
                    <a:pt x="6552" y="19133"/>
                    <a:pt x="6529" y="19155"/>
                    <a:pt x="6529" y="19155"/>
                  </a:cubicBezTo>
                  <a:cubicBezTo>
                    <a:pt x="6506" y="19133"/>
                    <a:pt x="6506" y="19110"/>
                    <a:pt x="6506" y="19110"/>
                  </a:cubicBezTo>
                  <a:cubicBezTo>
                    <a:pt x="6506" y="19087"/>
                    <a:pt x="6529" y="19087"/>
                    <a:pt x="6552" y="19087"/>
                  </a:cubicBezTo>
                  <a:close/>
                  <a:moveTo>
                    <a:pt x="8326" y="17711"/>
                  </a:moveTo>
                  <a:cubicBezTo>
                    <a:pt x="8387" y="17711"/>
                    <a:pt x="8455" y="17749"/>
                    <a:pt x="8492" y="17786"/>
                  </a:cubicBezTo>
                  <a:cubicBezTo>
                    <a:pt x="8674" y="18060"/>
                    <a:pt x="8948" y="18220"/>
                    <a:pt x="9245" y="18334"/>
                  </a:cubicBezTo>
                  <a:cubicBezTo>
                    <a:pt x="9633" y="18516"/>
                    <a:pt x="9770" y="18836"/>
                    <a:pt x="9953" y="19224"/>
                  </a:cubicBezTo>
                  <a:cubicBezTo>
                    <a:pt x="9519" y="19201"/>
                    <a:pt x="9154" y="19178"/>
                    <a:pt x="8789" y="19155"/>
                  </a:cubicBezTo>
                  <a:cubicBezTo>
                    <a:pt x="8720" y="19155"/>
                    <a:pt x="8652" y="19064"/>
                    <a:pt x="8606" y="18996"/>
                  </a:cubicBezTo>
                  <a:cubicBezTo>
                    <a:pt x="8469" y="18745"/>
                    <a:pt x="8355" y="18471"/>
                    <a:pt x="8241" y="18197"/>
                  </a:cubicBezTo>
                  <a:cubicBezTo>
                    <a:pt x="8195" y="18106"/>
                    <a:pt x="8195" y="17991"/>
                    <a:pt x="8195" y="17877"/>
                  </a:cubicBezTo>
                  <a:cubicBezTo>
                    <a:pt x="8195" y="17832"/>
                    <a:pt x="8241" y="17740"/>
                    <a:pt x="8286" y="17717"/>
                  </a:cubicBezTo>
                  <a:cubicBezTo>
                    <a:pt x="8299" y="17713"/>
                    <a:pt x="8312" y="17711"/>
                    <a:pt x="8326" y="17711"/>
                  </a:cubicBezTo>
                  <a:close/>
                  <a:moveTo>
                    <a:pt x="4543" y="19019"/>
                  </a:moveTo>
                  <a:lnTo>
                    <a:pt x="4543" y="19019"/>
                  </a:lnTo>
                  <a:cubicBezTo>
                    <a:pt x="4497" y="19155"/>
                    <a:pt x="4520" y="19361"/>
                    <a:pt x="4269" y="19384"/>
                  </a:cubicBezTo>
                  <a:cubicBezTo>
                    <a:pt x="4269" y="19155"/>
                    <a:pt x="4406" y="19087"/>
                    <a:pt x="4543" y="19019"/>
                  </a:cubicBezTo>
                  <a:close/>
                  <a:moveTo>
                    <a:pt x="4246" y="19475"/>
                  </a:moveTo>
                  <a:cubicBezTo>
                    <a:pt x="4269" y="19475"/>
                    <a:pt x="4292" y="19521"/>
                    <a:pt x="4315" y="19543"/>
                  </a:cubicBezTo>
                  <a:cubicBezTo>
                    <a:pt x="4269" y="19566"/>
                    <a:pt x="4246" y="19589"/>
                    <a:pt x="4224" y="19612"/>
                  </a:cubicBezTo>
                  <a:cubicBezTo>
                    <a:pt x="4201" y="19589"/>
                    <a:pt x="4201" y="19566"/>
                    <a:pt x="4178" y="19521"/>
                  </a:cubicBezTo>
                  <a:cubicBezTo>
                    <a:pt x="4201" y="19498"/>
                    <a:pt x="4224" y="19475"/>
                    <a:pt x="4246" y="19475"/>
                  </a:cubicBezTo>
                  <a:close/>
                  <a:moveTo>
                    <a:pt x="7967" y="19658"/>
                  </a:moveTo>
                  <a:cubicBezTo>
                    <a:pt x="7967" y="19658"/>
                    <a:pt x="7967" y="19658"/>
                    <a:pt x="7967" y="19680"/>
                  </a:cubicBezTo>
                  <a:cubicBezTo>
                    <a:pt x="7967" y="19680"/>
                    <a:pt x="7944" y="19703"/>
                    <a:pt x="7944" y="19703"/>
                  </a:cubicBezTo>
                  <a:cubicBezTo>
                    <a:pt x="7944" y="19703"/>
                    <a:pt x="7921" y="19680"/>
                    <a:pt x="7921" y="19680"/>
                  </a:cubicBezTo>
                  <a:cubicBezTo>
                    <a:pt x="7921" y="19658"/>
                    <a:pt x="7944" y="19658"/>
                    <a:pt x="7967" y="19658"/>
                  </a:cubicBezTo>
                  <a:close/>
                  <a:moveTo>
                    <a:pt x="10341" y="17466"/>
                  </a:moveTo>
                  <a:cubicBezTo>
                    <a:pt x="10386" y="17512"/>
                    <a:pt x="10432" y="17558"/>
                    <a:pt x="10455" y="17603"/>
                  </a:cubicBezTo>
                  <a:cubicBezTo>
                    <a:pt x="10934" y="18106"/>
                    <a:pt x="11436" y="18516"/>
                    <a:pt x="12121" y="18653"/>
                  </a:cubicBezTo>
                  <a:cubicBezTo>
                    <a:pt x="12258" y="18699"/>
                    <a:pt x="12441" y="18699"/>
                    <a:pt x="12509" y="18790"/>
                  </a:cubicBezTo>
                  <a:cubicBezTo>
                    <a:pt x="12737" y="19110"/>
                    <a:pt x="12943" y="19475"/>
                    <a:pt x="13171" y="19817"/>
                  </a:cubicBezTo>
                  <a:cubicBezTo>
                    <a:pt x="13139" y="19834"/>
                    <a:pt x="13118" y="19850"/>
                    <a:pt x="13100" y="19850"/>
                  </a:cubicBezTo>
                  <a:cubicBezTo>
                    <a:pt x="13093" y="19850"/>
                    <a:pt x="13086" y="19847"/>
                    <a:pt x="13080" y="19840"/>
                  </a:cubicBezTo>
                  <a:cubicBezTo>
                    <a:pt x="12555" y="19726"/>
                    <a:pt x="12030" y="19612"/>
                    <a:pt x="11505" y="19498"/>
                  </a:cubicBezTo>
                  <a:cubicBezTo>
                    <a:pt x="11117" y="19429"/>
                    <a:pt x="10729" y="19338"/>
                    <a:pt x="10523" y="18950"/>
                  </a:cubicBezTo>
                  <a:cubicBezTo>
                    <a:pt x="10500" y="18904"/>
                    <a:pt x="10455" y="18859"/>
                    <a:pt x="10409" y="18836"/>
                  </a:cubicBezTo>
                  <a:cubicBezTo>
                    <a:pt x="10204" y="18745"/>
                    <a:pt x="10181" y="18630"/>
                    <a:pt x="10272" y="18425"/>
                  </a:cubicBezTo>
                  <a:cubicBezTo>
                    <a:pt x="10409" y="18174"/>
                    <a:pt x="10500" y="17900"/>
                    <a:pt x="10341" y="17626"/>
                  </a:cubicBezTo>
                  <a:cubicBezTo>
                    <a:pt x="10318" y="17581"/>
                    <a:pt x="10341" y="17512"/>
                    <a:pt x="10341" y="17466"/>
                  </a:cubicBezTo>
                  <a:close/>
                  <a:moveTo>
                    <a:pt x="11779" y="20662"/>
                  </a:moveTo>
                  <a:cubicBezTo>
                    <a:pt x="11756" y="20685"/>
                    <a:pt x="11756" y="20685"/>
                    <a:pt x="11756" y="20685"/>
                  </a:cubicBezTo>
                  <a:lnTo>
                    <a:pt x="11710" y="20685"/>
                  </a:lnTo>
                  <a:cubicBezTo>
                    <a:pt x="11710" y="20662"/>
                    <a:pt x="11710" y="20662"/>
                    <a:pt x="11710" y="20662"/>
                  </a:cubicBezTo>
                  <a:close/>
                  <a:moveTo>
                    <a:pt x="6529" y="20160"/>
                  </a:moveTo>
                  <a:lnTo>
                    <a:pt x="6552" y="20183"/>
                  </a:lnTo>
                  <a:lnTo>
                    <a:pt x="6483" y="20251"/>
                  </a:lnTo>
                  <a:cubicBezTo>
                    <a:pt x="6483" y="20411"/>
                    <a:pt x="6483" y="20571"/>
                    <a:pt x="6506" y="20776"/>
                  </a:cubicBezTo>
                  <a:cubicBezTo>
                    <a:pt x="6460" y="20845"/>
                    <a:pt x="6392" y="20959"/>
                    <a:pt x="6323" y="21050"/>
                  </a:cubicBezTo>
                  <a:cubicBezTo>
                    <a:pt x="6301" y="20845"/>
                    <a:pt x="6323" y="20639"/>
                    <a:pt x="6346" y="20457"/>
                  </a:cubicBezTo>
                  <a:cubicBezTo>
                    <a:pt x="6369" y="20388"/>
                    <a:pt x="6438" y="20320"/>
                    <a:pt x="6483" y="20251"/>
                  </a:cubicBezTo>
                  <a:cubicBezTo>
                    <a:pt x="6506" y="20228"/>
                    <a:pt x="6529" y="20183"/>
                    <a:pt x="6529" y="20160"/>
                  </a:cubicBezTo>
                  <a:close/>
                  <a:moveTo>
                    <a:pt x="8127" y="8587"/>
                  </a:moveTo>
                  <a:cubicBezTo>
                    <a:pt x="8127" y="8747"/>
                    <a:pt x="8081" y="8861"/>
                    <a:pt x="8104" y="8953"/>
                  </a:cubicBezTo>
                  <a:cubicBezTo>
                    <a:pt x="8149" y="9135"/>
                    <a:pt x="8195" y="9341"/>
                    <a:pt x="8309" y="9478"/>
                  </a:cubicBezTo>
                  <a:cubicBezTo>
                    <a:pt x="8324" y="9500"/>
                    <a:pt x="8357" y="9508"/>
                    <a:pt x="8400" y="9508"/>
                  </a:cubicBezTo>
                  <a:cubicBezTo>
                    <a:pt x="8484" y="9508"/>
                    <a:pt x="8606" y="9478"/>
                    <a:pt x="8697" y="9478"/>
                  </a:cubicBezTo>
                  <a:cubicBezTo>
                    <a:pt x="8492" y="9706"/>
                    <a:pt x="8423" y="10025"/>
                    <a:pt x="8423" y="10345"/>
                  </a:cubicBezTo>
                  <a:cubicBezTo>
                    <a:pt x="8401" y="10528"/>
                    <a:pt x="8469" y="10733"/>
                    <a:pt x="8492" y="10916"/>
                  </a:cubicBezTo>
                  <a:cubicBezTo>
                    <a:pt x="8510" y="11077"/>
                    <a:pt x="8612" y="11195"/>
                    <a:pt x="8743" y="11195"/>
                  </a:cubicBezTo>
                  <a:cubicBezTo>
                    <a:pt x="8779" y="11195"/>
                    <a:pt x="8818" y="11186"/>
                    <a:pt x="8857" y="11167"/>
                  </a:cubicBezTo>
                  <a:cubicBezTo>
                    <a:pt x="9154" y="11030"/>
                    <a:pt x="9359" y="10779"/>
                    <a:pt x="9496" y="10459"/>
                  </a:cubicBezTo>
                  <a:cubicBezTo>
                    <a:pt x="9542" y="10368"/>
                    <a:pt x="9428" y="10254"/>
                    <a:pt x="9565" y="10162"/>
                  </a:cubicBezTo>
                  <a:cubicBezTo>
                    <a:pt x="9613" y="10128"/>
                    <a:pt x="9655" y="10116"/>
                    <a:pt x="9693" y="10116"/>
                  </a:cubicBezTo>
                  <a:cubicBezTo>
                    <a:pt x="9772" y="10116"/>
                    <a:pt x="9834" y="10165"/>
                    <a:pt x="9903" y="10165"/>
                  </a:cubicBezTo>
                  <a:cubicBezTo>
                    <a:pt x="9912" y="10165"/>
                    <a:pt x="9921" y="10164"/>
                    <a:pt x="9930" y="10162"/>
                  </a:cubicBezTo>
                  <a:cubicBezTo>
                    <a:pt x="9953" y="10162"/>
                    <a:pt x="9975" y="10185"/>
                    <a:pt x="9998" y="10185"/>
                  </a:cubicBezTo>
                  <a:cubicBezTo>
                    <a:pt x="10028" y="10182"/>
                    <a:pt x="10057" y="10181"/>
                    <a:pt x="10084" y="10181"/>
                  </a:cubicBezTo>
                  <a:cubicBezTo>
                    <a:pt x="10487" y="10181"/>
                    <a:pt x="10722" y="10478"/>
                    <a:pt x="10957" y="10756"/>
                  </a:cubicBezTo>
                  <a:cubicBezTo>
                    <a:pt x="11162" y="11007"/>
                    <a:pt x="11322" y="11281"/>
                    <a:pt x="11459" y="11577"/>
                  </a:cubicBezTo>
                  <a:cubicBezTo>
                    <a:pt x="11619" y="11897"/>
                    <a:pt x="11870" y="12080"/>
                    <a:pt x="12121" y="12262"/>
                  </a:cubicBezTo>
                  <a:cubicBezTo>
                    <a:pt x="12281" y="12354"/>
                    <a:pt x="12395" y="12490"/>
                    <a:pt x="12532" y="12627"/>
                  </a:cubicBezTo>
                  <a:cubicBezTo>
                    <a:pt x="12520" y="12628"/>
                    <a:pt x="12507" y="12628"/>
                    <a:pt x="12495" y="12628"/>
                  </a:cubicBezTo>
                  <a:cubicBezTo>
                    <a:pt x="12134" y="12628"/>
                    <a:pt x="11847" y="12378"/>
                    <a:pt x="11472" y="12378"/>
                  </a:cubicBezTo>
                  <a:cubicBezTo>
                    <a:pt x="11369" y="12378"/>
                    <a:pt x="11259" y="12397"/>
                    <a:pt x="11140" y="12445"/>
                  </a:cubicBezTo>
                  <a:cubicBezTo>
                    <a:pt x="11322" y="12171"/>
                    <a:pt x="11162" y="12080"/>
                    <a:pt x="11048" y="11988"/>
                  </a:cubicBezTo>
                  <a:cubicBezTo>
                    <a:pt x="10866" y="11851"/>
                    <a:pt x="10706" y="11714"/>
                    <a:pt x="10523" y="11577"/>
                  </a:cubicBezTo>
                  <a:cubicBezTo>
                    <a:pt x="10321" y="11436"/>
                    <a:pt x="10123" y="11366"/>
                    <a:pt x="9927" y="11366"/>
                  </a:cubicBezTo>
                  <a:cubicBezTo>
                    <a:pt x="9682" y="11366"/>
                    <a:pt x="9441" y="11476"/>
                    <a:pt x="9199" y="11692"/>
                  </a:cubicBezTo>
                  <a:cubicBezTo>
                    <a:pt x="9622" y="12243"/>
                    <a:pt x="10133" y="12602"/>
                    <a:pt x="10781" y="12602"/>
                  </a:cubicBezTo>
                  <a:cubicBezTo>
                    <a:pt x="10938" y="12602"/>
                    <a:pt x="11103" y="12581"/>
                    <a:pt x="11277" y="12536"/>
                  </a:cubicBezTo>
                  <a:lnTo>
                    <a:pt x="11277" y="12536"/>
                  </a:lnTo>
                  <a:cubicBezTo>
                    <a:pt x="10660" y="12856"/>
                    <a:pt x="10386" y="13289"/>
                    <a:pt x="10478" y="13860"/>
                  </a:cubicBezTo>
                  <a:cubicBezTo>
                    <a:pt x="10592" y="13814"/>
                    <a:pt x="10706" y="13792"/>
                    <a:pt x="10820" y="13746"/>
                  </a:cubicBezTo>
                  <a:cubicBezTo>
                    <a:pt x="11094" y="13563"/>
                    <a:pt x="11322" y="13335"/>
                    <a:pt x="11482" y="13061"/>
                  </a:cubicBezTo>
                  <a:cubicBezTo>
                    <a:pt x="11596" y="12901"/>
                    <a:pt x="11596" y="12764"/>
                    <a:pt x="11345" y="12719"/>
                  </a:cubicBezTo>
                  <a:cubicBezTo>
                    <a:pt x="11464" y="12659"/>
                    <a:pt x="11565" y="12600"/>
                    <a:pt x="11649" y="12600"/>
                  </a:cubicBezTo>
                  <a:cubicBezTo>
                    <a:pt x="11663" y="12600"/>
                    <a:pt x="11675" y="12602"/>
                    <a:pt x="11687" y="12605"/>
                  </a:cubicBezTo>
                  <a:cubicBezTo>
                    <a:pt x="12281" y="12833"/>
                    <a:pt x="12874" y="13084"/>
                    <a:pt x="13240" y="13632"/>
                  </a:cubicBezTo>
                  <a:cubicBezTo>
                    <a:pt x="13513" y="14065"/>
                    <a:pt x="13787" y="14522"/>
                    <a:pt x="14061" y="14978"/>
                  </a:cubicBezTo>
                  <a:cubicBezTo>
                    <a:pt x="14198" y="15184"/>
                    <a:pt x="14335" y="15389"/>
                    <a:pt x="14449" y="15618"/>
                  </a:cubicBezTo>
                  <a:cubicBezTo>
                    <a:pt x="14814" y="16325"/>
                    <a:pt x="15157" y="17010"/>
                    <a:pt x="15499" y="17717"/>
                  </a:cubicBezTo>
                  <a:cubicBezTo>
                    <a:pt x="15727" y="18151"/>
                    <a:pt x="15910" y="18608"/>
                    <a:pt x="16138" y="19064"/>
                  </a:cubicBezTo>
                  <a:cubicBezTo>
                    <a:pt x="16298" y="19407"/>
                    <a:pt x="16458" y="19726"/>
                    <a:pt x="16618" y="20046"/>
                  </a:cubicBezTo>
                  <a:lnTo>
                    <a:pt x="16618" y="20023"/>
                  </a:lnTo>
                  <a:cubicBezTo>
                    <a:pt x="16640" y="20114"/>
                    <a:pt x="16686" y="20205"/>
                    <a:pt x="16686" y="20274"/>
                  </a:cubicBezTo>
                  <a:cubicBezTo>
                    <a:pt x="16640" y="20479"/>
                    <a:pt x="16755" y="20639"/>
                    <a:pt x="16869" y="20799"/>
                  </a:cubicBezTo>
                  <a:cubicBezTo>
                    <a:pt x="16983" y="20890"/>
                    <a:pt x="17074" y="21004"/>
                    <a:pt x="17234" y="21141"/>
                  </a:cubicBezTo>
                  <a:cubicBezTo>
                    <a:pt x="17074" y="21164"/>
                    <a:pt x="16983" y="21210"/>
                    <a:pt x="16892" y="21210"/>
                  </a:cubicBezTo>
                  <a:cubicBezTo>
                    <a:pt x="16298" y="21210"/>
                    <a:pt x="15773" y="20981"/>
                    <a:pt x="15225" y="20730"/>
                  </a:cubicBezTo>
                  <a:cubicBezTo>
                    <a:pt x="14906" y="20593"/>
                    <a:pt x="14586" y="20434"/>
                    <a:pt x="14289" y="20274"/>
                  </a:cubicBezTo>
                  <a:cubicBezTo>
                    <a:pt x="14061" y="20160"/>
                    <a:pt x="13810" y="20023"/>
                    <a:pt x="13650" y="19840"/>
                  </a:cubicBezTo>
                  <a:cubicBezTo>
                    <a:pt x="13354" y="19475"/>
                    <a:pt x="13103" y="19087"/>
                    <a:pt x="12806" y="18653"/>
                  </a:cubicBezTo>
                  <a:cubicBezTo>
                    <a:pt x="12874" y="18608"/>
                    <a:pt x="12920" y="18585"/>
                    <a:pt x="12988" y="18539"/>
                  </a:cubicBezTo>
                  <a:cubicBezTo>
                    <a:pt x="13513" y="18197"/>
                    <a:pt x="13673" y="17649"/>
                    <a:pt x="13901" y="17101"/>
                  </a:cubicBezTo>
                  <a:cubicBezTo>
                    <a:pt x="13970" y="16919"/>
                    <a:pt x="13901" y="16850"/>
                    <a:pt x="13673" y="16850"/>
                  </a:cubicBezTo>
                  <a:cubicBezTo>
                    <a:pt x="13612" y="16846"/>
                    <a:pt x="13552" y="16843"/>
                    <a:pt x="13492" y="16843"/>
                  </a:cubicBezTo>
                  <a:cubicBezTo>
                    <a:pt x="13219" y="16843"/>
                    <a:pt x="12966" y="16899"/>
                    <a:pt x="12760" y="17124"/>
                  </a:cubicBezTo>
                  <a:cubicBezTo>
                    <a:pt x="12715" y="17192"/>
                    <a:pt x="12623" y="17215"/>
                    <a:pt x="12532" y="17261"/>
                  </a:cubicBezTo>
                  <a:cubicBezTo>
                    <a:pt x="12578" y="17147"/>
                    <a:pt x="12623" y="17056"/>
                    <a:pt x="12623" y="16964"/>
                  </a:cubicBezTo>
                  <a:cubicBezTo>
                    <a:pt x="12623" y="16599"/>
                    <a:pt x="12623" y="16211"/>
                    <a:pt x="12555" y="15846"/>
                  </a:cubicBezTo>
                  <a:cubicBezTo>
                    <a:pt x="12532" y="15595"/>
                    <a:pt x="12349" y="15389"/>
                    <a:pt x="12098" y="15275"/>
                  </a:cubicBezTo>
                  <a:cubicBezTo>
                    <a:pt x="12013" y="15236"/>
                    <a:pt x="11940" y="15216"/>
                    <a:pt x="11881" y="15216"/>
                  </a:cubicBezTo>
                  <a:cubicBezTo>
                    <a:pt x="11764" y="15216"/>
                    <a:pt x="11695" y="15292"/>
                    <a:pt x="11665" y="15458"/>
                  </a:cubicBezTo>
                  <a:cubicBezTo>
                    <a:pt x="11573" y="15777"/>
                    <a:pt x="11550" y="16120"/>
                    <a:pt x="11687" y="16439"/>
                  </a:cubicBezTo>
                  <a:cubicBezTo>
                    <a:pt x="11756" y="16599"/>
                    <a:pt x="11824" y="16759"/>
                    <a:pt x="11916" y="17010"/>
                  </a:cubicBezTo>
                  <a:cubicBezTo>
                    <a:pt x="11802" y="16919"/>
                    <a:pt x="11756" y="16896"/>
                    <a:pt x="11733" y="16850"/>
                  </a:cubicBezTo>
                  <a:cubicBezTo>
                    <a:pt x="11482" y="16576"/>
                    <a:pt x="11185" y="16394"/>
                    <a:pt x="10820" y="16279"/>
                  </a:cubicBezTo>
                  <a:cubicBezTo>
                    <a:pt x="10546" y="16211"/>
                    <a:pt x="10318" y="16074"/>
                    <a:pt x="10044" y="15960"/>
                  </a:cubicBezTo>
                  <a:cubicBezTo>
                    <a:pt x="10013" y="15944"/>
                    <a:pt x="9978" y="15937"/>
                    <a:pt x="9943" y="15937"/>
                  </a:cubicBezTo>
                  <a:cubicBezTo>
                    <a:pt x="9825" y="15937"/>
                    <a:pt x="9707" y="16019"/>
                    <a:pt x="9724" y="16143"/>
                  </a:cubicBezTo>
                  <a:cubicBezTo>
                    <a:pt x="9770" y="16348"/>
                    <a:pt x="9816" y="16576"/>
                    <a:pt x="9907" y="16759"/>
                  </a:cubicBezTo>
                  <a:cubicBezTo>
                    <a:pt x="9998" y="16987"/>
                    <a:pt x="10135" y="17192"/>
                    <a:pt x="10249" y="17398"/>
                  </a:cubicBezTo>
                  <a:cubicBezTo>
                    <a:pt x="10201" y="17336"/>
                    <a:pt x="10157" y="17313"/>
                    <a:pt x="10115" y="17313"/>
                  </a:cubicBezTo>
                  <a:cubicBezTo>
                    <a:pt x="10019" y="17313"/>
                    <a:pt x="9934" y="17435"/>
                    <a:pt x="9839" y="17466"/>
                  </a:cubicBezTo>
                  <a:cubicBezTo>
                    <a:pt x="9542" y="17010"/>
                    <a:pt x="9359" y="16508"/>
                    <a:pt x="8766" y="16325"/>
                  </a:cubicBezTo>
                  <a:lnTo>
                    <a:pt x="8766" y="16325"/>
                  </a:lnTo>
                  <a:cubicBezTo>
                    <a:pt x="8789" y="16416"/>
                    <a:pt x="8789" y="16485"/>
                    <a:pt x="8811" y="16531"/>
                  </a:cubicBezTo>
                  <a:cubicBezTo>
                    <a:pt x="8697" y="16485"/>
                    <a:pt x="8492" y="16462"/>
                    <a:pt x="8469" y="16371"/>
                  </a:cubicBezTo>
                  <a:cubicBezTo>
                    <a:pt x="8401" y="16188"/>
                    <a:pt x="8355" y="15960"/>
                    <a:pt x="8401" y="15800"/>
                  </a:cubicBezTo>
                  <a:cubicBezTo>
                    <a:pt x="8446" y="15663"/>
                    <a:pt x="8446" y="15572"/>
                    <a:pt x="8446" y="15435"/>
                  </a:cubicBezTo>
                  <a:cubicBezTo>
                    <a:pt x="8423" y="15275"/>
                    <a:pt x="8423" y="15115"/>
                    <a:pt x="8401" y="14956"/>
                  </a:cubicBezTo>
                  <a:cubicBezTo>
                    <a:pt x="8537" y="14956"/>
                    <a:pt x="8629" y="14956"/>
                    <a:pt x="8720" y="14933"/>
                  </a:cubicBezTo>
                  <a:cubicBezTo>
                    <a:pt x="8971" y="14910"/>
                    <a:pt x="9040" y="14796"/>
                    <a:pt x="8926" y="14568"/>
                  </a:cubicBezTo>
                  <a:cubicBezTo>
                    <a:pt x="8880" y="14476"/>
                    <a:pt x="8811" y="14385"/>
                    <a:pt x="8743" y="14294"/>
                  </a:cubicBezTo>
                  <a:cubicBezTo>
                    <a:pt x="8674" y="14202"/>
                    <a:pt x="8583" y="14134"/>
                    <a:pt x="8469" y="13997"/>
                  </a:cubicBezTo>
                  <a:cubicBezTo>
                    <a:pt x="8591" y="13997"/>
                    <a:pt x="8672" y="14007"/>
                    <a:pt x="8746" y="14007"/>
                  </a:cubicBezTo>
                  <a:cubicBezTo>
                    <a:pt x="8784" y="14007"/>
                    <a:pt x="8819" y="14005"/>
                    <a:pt x="8857" y="13997"/>
                  </a:cubicBezTo>
                  <a:cubicBezTo>
                    <a:pt x="9131" y="13997"/>
                    <a:pt x="9428" y="13951"/>
                    <a:pt x="9656" y="13746"/>
                  </a:cubicBezTo>
                  <a:cubicBezTo>
                    <a:pt x="10021" y="13404"/>
                    <a:pt x="9975" y="12787"/>
                    <a:pt x="9565" y="12605"/>
                  </a:cubicBezTo>
                  <a:lnTo>
                    <a:pt x="9565" y="12582"/>
                  </a:lnTo>
                  <a:cubicBezTo>
                    <a:pt x="9085" y="12833"/>
                    <a:pt x="8606" y="13061"/>
                    <a:pt x="8127" y="13289"/>
                  </a:cubicBezTo>
                  <a:cubicBezTo>
                    <a:pt x="8188" y="13308"/>
                    <a:pt x="8249" y="13316"/>
                    <a:pt x="8310" y="13316"/>
                  </a:cubicBezTo>
                  <a:cubicBezTo>
                    <a:pt x="8476" y="13316"/>
                    <a:pt x="8638" y="13253"/>
                    <a:pt x="8789" y="13152"/>
                  </a:cubicBezTo>
                  <a:cubicBezTo>
                    <a:pt x="8994" y="13015"/>
                    <a:pt x="9222" y="12879"/>
                    <a:pt x="9428" y="12787"/>
                  </a:cubicBezTo>
                  <a:cubicBezTo>
                    <a:pt x="9470" y="12763"/>
                    <a:pt x="9513" y="12751"/>
                    <a:pt x="9553" y="12751"/>
                  </a:cubicBezTo>
                  <a:cubicBezTo>
                    <a:pt x="9662" y="12751"/>
                    <a:pt x="9747" y="12836"/>
                    <a:pt x="9747" y="12970"/>
                  </a:cubicBezTo>
                  <a:cubicBezTo>
                    <a:pt x="9747" y="13244"/>
                    <a:pt x="9702" y="13472"/>
                    <a:pt x="9451" y="13677"/>
                  </a:cubicBezTo>
                  <a:cubicBezTo>
                    <a:pt x="9264" y="13817"/>
                    <a:pt x="9068" y="13862"/>
                    <a:pt x="8868" y="13862"/>
                  </a:cubicBezTo>
                  <a:cubicBezTo>
                    <a:pt x="8773" y="13862"/>
                    <a:pt x="8678" y="13852"/>
                    <a:pt x="8583" y="13837"/>
                  </a:cubicBezTo>
                  <a:cubicBezTo>
                    <a:pt x="8355" y="13792"/>
                    <a:pt x="8149" y="13632"/>
                    <a:pt x="7944" y="13472"/>
                  </a:cubicBezTo>
                  <a:cubicBezTo>
                    <a:pt x="7853" y="13404"/>
                    <a:pt x="7784" y="13221"/>
                    <a:pt x="7830" y="13107"/>
                  </a:cubicBezTo>
                  <a:cubicBezTo>
                    <a:pt x="7921" y="12764"/>
                    <a:pt x="8035" y="12399"/>
                    <a:pt x="8172" y="12057"/>
                  </a:cubicBezTo>
                  <a:cubicBezTo>
                    <a:pt x="8218" y="11943"/>
                    <a:pt x="8309" y="11851"/>
                    <a:pt x="8423" y="11737"/>
                  </a:cubicBezTo>
                  <a:cubicBezTo>
                    <a:pt x="8652" y="12057"/>
                    <a:pt x="8537" y="12376"/>
                    <a:pt x="8515" y="12742"/>
                  </a:cubicBezTo>
                  <a:cubicBezTo>
                    <a:pt x="8697" y="12490"/>
                    <a:pt x="8743" y="12308"/>
                    <a:pt x="8720" y="12080"/>
                  </a:cubicBezTo>
                  <a:cubicBezTo>
                    <a:pt x="8674" y="11897"/>
                    <a:pt x="8652" y="11692"/>
                    <a:pt x="8446" y="11646"/>
                  </a:cubicBezTo>
                  <a:cubicBezTo>
                    <a:pt x="8419" y="11636"/>
                    <a:pt x="8393" y="11631"/>
                    <a:pt x="8368" y="11631"/>
                  </a:cubicBezTo>
                  <a:cubicBezTo>
                    <a:pt x="8224" y="11631"/>
                    <a:pt x="8113" y="11784"/>
                    <a:pt x="8035" y="11920"/>
                  </a:cubicBezTo>
                  <a:cubicBezTo>
                    <a:pt x="7898" y="12148"/>
                    <a:pt x="7784" y="12354"/>
                    <a:pt x="7670" y="12605"/>
                  </a:cubicBezTo>
                  <a:cubicBezTo>
                    <a:pt x="7624" y="12559"/>
                    <a:pt x="7602" y="12536"/>
                    <a:pt x="7602" y="12513"/>
                  </a:cubicBezTo>
                  <a:cubicBezTo>
                    <a:pt x="7419" y="12217"/>
                    <a:pt x="7419" y="11851"/>
                    <a:pt x="7100" y="11646"/>
                  </a:cubicBezTo>
                  <a:cubicBezTo>
                    <a:pt x="7077" y="11623"/>
                    <a:pt x="7077" y="11555"/>
                    <a:pt x="7077" y="11509"/>
                  </a:cubicBezTo>
                  <a:cubicBezTo>
                    <a:pt x="7100" y="11372"/>
                    <a:pt x="7122" y="11212"/>
                    <a:pt x="7168" y="10984"/>
                  </a:cubicBezTo>
                  <a:cubicBezTo>
                    <a:pt x="7236" y="11167"/>
                    <a:pt x="7282" y="11281"/>
                    <a:pt x="7328" y="11372"/>
                  </a:cubicBezTo>
                  <a:cubicBezTo>
                    <a:pt x="7407" y="11491"/>
                    <a:pt x="7469" y="11609"/>
                    <a:pt x="7632" y="11609"/>
                  </a:cubicBezTo>
                  <a:cubicBezTo>
                    <a:pt x="7657" y="11609"/>
                    <a:pt x="7685" y="11606"/>
                    <a:pt x="7716" y="11600"/>
                  </a:cubicBezTo>
                  <a:cubicBezTo>
                    <a:pt x="7898" y="11555"/>
                    <a:pt x="8035" y="11441"/>
                    <a:pt x="8035" y="11235"/>
                  </a:cubicBezTo>
                  <a:cubicBezTo>
                    <a:pt x="8035" y="11030"/>
                    <a:pt x="8035" y="10824"/>
                    <a:pt x="7967" y="10664"/>
                  </a:cubicBezTo>
                  <a:cubicBezTo>
                    <a:pt x="7739" y="10231"/>
                    <a:pt x="7488" y="9797"/>
                    <a:pt x="7214" y="9386"/>
                  </a:cubicBezTo>
                  <a:cubicBezTo>
                    <a:pt x="7077" y="9181"/>
                    <a:pt x="7122" y="8907"/>
                    <a:pt x="7373" y="8816"/>
                  </a:cubicBezTo>
                  <a:cubicBezTo>
                    <a:pt x="7488" y="8770"/>
                    <a:pt x="7602" y="8724"/>
                    <a:pt x="7716" y="8679"/>
                  </a:cubicBezTo>
                  <a:cubicBezTo>
                    <a:pt x="7853" y="8633"/>
                    <a:pt x="7967" y="8610"/>
                    <a:pt x="8127" y="8587"/>
                  </a:cubicBezTo>
                  <a:close/>
                  <a:moveTo>
                    <a:pt x="18078" y="21233"/>
                  </a:moveTo>
                  <a:cubicBezTo>
                    <a:pt x="18080" y="21239"/>
                    <a:pt x="18082" y="21244"/>
                    <a:pt x="18084" y="21250"/>
                  </a:cubicBezTo>
                  <a:lnTo>
                    <a:pt x="18084" y="21250"/>
                  </a:lnTo>
                  <a:lnTo>
                    <a:pt x="18078" y="21255"/>
                  </a:lnTo>
                  <a:lnTo>
                    <a:pt x="18078" y="21233"/>
                  </a:lnTo>
                  <a:close/>
                  <a:moveTo>
                    <a:pt x="10295" y="21073"/>
                  </a:moveTo>
                  <a:cubicBezTo>
                    <a:pt x="10295" y="21118"/>
                    <a:pt x="10318" y="21141"/>
                    <a:pt x="10318" y="21141"/>
                  </a:cubicBezTo>
                  <a:cubicBezTo>
                    <a:pt x="10204" y="21187"/>
                    <a:pt x="10112" y="21233"/>
                    <a:pt x="10021" y="21301"/>
                  </a:cubicBezTo>
                  <a:cubicBezTo>
                    <a:pt x="10021" y="21278"/>
                    <a:pt x="9998" y="21255"/>
                    <a:pt x="9998" y="21233"/>
                  </a:cubicBezTo>
                  <a:cubicBezTo>
                    <a:pt x="10090" y="21187"/>
                    <a:pt x="10181" y="21118"/>
                    <a:pt x="10295" y="21073"/>
                  </a:cubicBezTo>
                  <a:close/>
                  <a:moveTo>
                    <a:pt x="18124" y="21392"/>
                  </a:moveTo>
                  <a:cubicBezTo>
                    <a:pt x="18147" y="21392"/>
                    <a:pt x="18170" y="21392"/>
                    <a:pt x="18193" y="21415"/>
                  </a:cubicBezTo>
                  <a:lnTo>
                    <a:pt x="18170" y="21415"/>
                  </a:lnTo>
                  <a:cubicBezTo>
                    <a:pt x="18170" y="21415"/>
                    <a:pt x="18147" y="21392"/>
                    <a:pt x="18124" y="21392"/>
                  </a:cubicBezTo>
                  <a:close/>
                  <a:moveTo>
                    <a:pt x="11079" y="21326"/>
                  </a:moveTo>
                  <a:cubicBezTo>
                    <a:pt x="11055" y="21364"/>
                    <a:pt x="11021" y="21401"/>
                    <a:pt x="11003" y="21438"/>
                  </a:cubicBezTo>
                  <a:cubicBezTo>
                    <a:pt x="10980" y="21415"/>
                    <a:pt x="10980" y="21392"/>
                    <a:pt x="10957" y="21370"/>
                  </a:cubicBezTo>
                  <a:cubicBezTo>
                    <a:pt x="10994" y="21351"/>
                    <a:pt x="11031" y="21333"/>
                    <a:pt x="11079" y="21326"/>
                  </a:cubicBezTo>
                  <a:close/>
                  <a:moveTo>
                    <a:pt x="11916" y="21438"/>
                  </a:moveTo>
                  <a:cubicBezTo>
                    <a:pt x="11916" y="21438"/>
                    <a:pt x="11916" y="21461"/>
                    <a:pt x="11916" y="21461"/>
                  </a:cubicBezTo>
                  <a:cubicBezTo>
                    <a:pt x="11893" y="21461"/>
                    <a:pt x="11893" y="21461"/>
                    <a:pt x="11893" y="21438"/>
                  </a:cubicBezTo>
                  <a:close/>
                  <a:moveTo>
                    <a:pt x="15819" y="21506"/>
                  </a:moveTo>
                  <a:lnTo>
                    <a:pt x="15819" y="21506"/>
                  </a:lnTo>
                  <a:cubicBezTo>
                    <a:pt x="16001" y="21575"/>
                    <a:pt x="16161" y="21621"/>
                    <a:pt x="16344" y="21666"/>
                  </a:cubicBezTo>
                  <a:cubicBezTo>
                    <a:pt x="16229" y="21719"/>
                    <a:pt x="16155" y="21748"/>
                    <a:pt x="16096" y="21748"/>
                  </a:cubicBezTo>
                  <a:cubicBezTo>
                    <a:pt x="16002" y="21748"/>
                    <a:pt x="15945" y="21675"/>
                    <a:pt x="15819" y="21506"/>
                  </a:cubicBezTo>
                  <a:close/>
                  <a:moveTo>
                    <a:pt x="18056" y="21826"/>
                  </a:moveTo>
                  <a:cubicBezTo>
                    <a:pt x="18078" y="21826"/>
                    <a:pt x="18101" y="21849"/>
                    <a:pt x="18124" y="21872"/>
                  </a:cubicBezTo>
                  <a:cubicBezTo>
                    <a:pt x="18101" y="21894"/>
                    <a:pt x="18101" y="21940"/>
                    <a:pt x="18078" y="21940"/>
                  </a:cubicBezTo>
                  <a:cubicBezTo>
                    <a:pt x="18056" y="21940"/>
                    <a:pt x="18033" y="21917"/>
                    <a:pt x="17942" y="21872"/>
                  </a:cubicBezTo>
                  <a:cubicBezTo>
                    <a:pt x="17987" y="21849"/>
                    <a:pt x="18010" y="21826"/>
                    <a:pt x="18056" y="21826"/>
                  </a:cubicBezTo>
                  <a:close/>
                  <a:moveTo>
                    <a:pt x="9268" y="21826"/>
                  </a:moveTo>
                  <a:cubicBezTo>
                    <a:pt x="9291" y="21826"/>
                    <a:pt x="9291" y="21826"/>
                    <a:pt x="9314" y="21849"/>
                  </a:cubicBezTo>
                  <a:cubicBezTo>
                    <a:pt x="9314" y="21894"/>
                    <a:pt x="9291" y="21940"/>
                    <a:pt x="9291" y="21986"/>
                  </a:cubicBezTo>
                  <a:cubicBezTo>
                    <a:pt x="9268" y="21986"/>
                    <a:pt x="9245" y="21986"/>
                    <a:pt x="9222" y="21963"/>
                  </a:cubicBezTo>
                  <a:cubicBezTo>
                    <a:pt x="9245" y="21917"/>
                    <a:pt x="9245" y="21872"/>
                    <a:pt x="9268" y="21826"/>
                  </a:cubicBezTo>
                  <a:close/>
                  <a:moveTo>
                    <a:pt x="18489" y="21803"/>
                  </a:moveTo>
                  <a:cubicBezTo>
                    <a:pt x="18581" y="21894"/>
                    <a:pt x="18649" y="21986"/>
                    <a:pt x="18740" y="22054"/>
                  </a:cubicBezTo>
                  <a:cubicBezTo>
                    <a:pt x="18603" y="22031"/>
                    <a:pt x="18467" y="22009"/>
                    <a:pt x="18489" y="21803"/>
                  </a:cubicBezTo>
                  <a:close/>
                  <a:moveTo>
                    <a:pt x="11756" y="22123"/>
                  </a:moveTo>
                  <a:cubicBezTo>
                    <a:pt x="11779" y="22123"/>
                    <a:pt x="11779" y="22123"/>
                    <a:pt x="11802" y="22146"/>
                  </a:cubicBezTo>
                  <a:cubicBezTo>
                    <a:pt x="11802" y="22146"/>
                    <a:pt x="11779" y="22146"/>
                    <a:pt x="11779" y="22168"/>
                  </a:cubicBezTo>
                  <a:cubicBezTo>
                    <a:pt x="11779" y="22146"/>
                    <a:pt x="11756" y="22146"/>
                    <a:pt x="11733" y="22146"/>
                  </a:cubicBezTo>
                  <a:cubicBezTo>
                    <a:pt x="11756" y="22123"/>
                    <a:pt x="11756" y="22123"/>
                    <a:pt x="11756" y="22123"/>
                  </a:cubicBezTo>
                  <a:close/>
                  <a:moveTo>
                    <a:pt x="18930" y="22197"/>
                  </a:moveTo>
                  <a:cubicBezTo>
                    <a:pt x="18984" y="22197"/>
                    <a:pt x="19009" y="22235"/>
                    <a:pt x="19014" y="22305"/>
                  </a:cubicBezTo>
                  <a:lnTo>
                    <a:pt x="19014" y="22305"/>
                  </a:lnTo>
                  <a:cubicBezTo>
                    <a:pt x="18968" y="22282"/>
                    <a:pt x="18923" y="22237"/>
                    <a:pt x="18877" y="22214"/>
                  </a:cubicBezTo>
                  <a:cubicBezTo>
                    <a:pt x="18876" y="22212"/>
                    <a:pt x="18875" y="22209"/>
                    <a:pt x="18874" y="22207"/>
                  </a:cubicBezTo>
                  <a:lnTo>
                    <a:pt x="18874" y="22207"/>
                  </a:lnTo>
                  <a:cubicBezTo>
                    <a:pt x="18895" y="22200"/>
                    <a:pt x="18914" y="22197"/>
                    <a:pt x="18930" y="22197"/>
                  </a:cubicBezTo>
                  <a:close/>
                  <a:moveTo>
                    <a:pt x="11847" y="22716"/>
                  </a:moveTo>
                  <a:lnTo>
                    <a:pt x="11847" y="22716"/>
                  </a:lnTo>
                  <a:cubicBezTo>
                    <a:pt x="12098" y="22830"/>
                    <a:pt x="12098" y="22830"/>
                    <a:pt x="11984" y="23081"/>
                  </a:cubicBezTo>
                  <a:cubicBezTo>
                    <a:pt x="11938" y="22967"/>
                    <a:pt x="11916" y="22876"/>
                    <a:pt x="11847" y="22716"/>
                  </a:cubicBezTo>
                  <a:close/>
                  <a:moveTo>
                    <a:pt x="21388" y="24223"/>
                  </a:moveTo>
                  <a:lnTo>
                    <a:pt x="21411" y="24246"/>
                  </a:lnTo>
                  <a:lnTo>
                    <a:pt x="21388" y="24246"/>
                  </a:lnTo>
                  <a:cubicBezTo>
                    <a:pt x="21388" y="24238"/>
                    <a:pt x="21388" y="24230"/>
                    <a:pt x="21388" y="24223"/>
                  </a:cubicBezTo>
                  <a:close/>
                  <a:moveTo>
                    <a:pt x="15715" y="1"/>
                  </a:moveTo>
                  <a:cubicBezTo>
                    <a:pt x="15619" y="1"/>
                    <a:pt x="15562" y="100"/>
                    <a:pt x="15522" y="302"/>
                  </a:cubicBezTo>
                  <a:cubicBezTo>
                    <a:pt x="15499" y="370"/>
                    <a:pt x="15499" y="416"/>
                    <a:pt x="15476" y="462"/>
                  </a:cubicBezTo>
                  <a:cubicBezTo>
                    <a:pt x="15317" y="895"/>
                    <a:pt x="15317" y="895"/>
                    <a:pt x="15385" y="1352"/>
                  </a:cubicBezTo>
                  <a:cubicBezTo>
                    <a:pt x="15226" y="1246"/>
                    <a:pt x="15066" y="1209"/>
                    <a:pt x="14907" y="1209"/>
                  </a:cubicBezTo>
                  <a:cubicBezTo>
                    <a:pt x="14724" y="1209"/>
                    <a:pt x="14541" y="1257"/>
                    <a:pt x="14358" y="1306"/>
                  </a:cubicBezTo>
                  <a:cubicBezTo>
                    <a:pt x="14153" y="1375"/>
                    <a:pt x="14107" y="1466"/>
                    <a:pt x="14130" y="1694"/>
                  </a:cubicBezTo>
                  <a:cubicBezTo>
                    <a:pt x="14175" y="2082"/>
                    <a:pt x="14449" y="2333"/>
                    <a:pt x="14678" y="2653"/>
                  </a:cubicBezTo>
                  <a:cubicBezTo>
                    <a:pt x="14586" y="2744"/>
                    <a:pt x="14495" y="2835"/>
                    <a:pt x="14404" y="2904"/>
                  </a:cubicBezTo>
                  <a:cubicBezTo>
                    <a:pt x="14107" y="3132"/>
                    <a:pt x="14016" y="3452"/>
                    <a:pt x="14061" y="3794"/>
                  </a:cubicBezTo>
                  <a:cubicBezTo>
                    <a:pt x="14084" y="4159"/>
                    <a:pt x="14289" y="4319"/>
                    <a:pt x="14655" y="4319"/>
                  </a:cubicBezTo>
                  <a:cubicBezTo>
                    <a:pt x="14700" y="4319"/>
                    <a:pt x="14756" y="4309"/>
                    <a:pt x="14809" y="4309"/>
                  </a:cubicBezTo>
                  <a:cubicBezTo>
                    <a:pt x="14835" y="4309"/>
                    <a:pt x="14860" y="4311"/>
                    <a:pt x="14883" y="4319"/>
                  </a:cubicBezTo>
                  <a:cubicBezTo>
                    <a:pt x="14939" y="4333"/>
                    <a:pt x="14991" y="4339"/>
                    <a:pt x="15042" y="4339"/>
                  </a:cubicBezTo>
                  <a:cubicBezTo>
                    <a:pt x="15239" y="4339"/>
                    <a:pt x="15399" y="4241"/>
                    <a:pt x="15545" y="4114"/>
                  </a:cubicBezTo>
                  <a:cubicBezTo>
                    <a:pt x="15591" y="4068"/>
                    <a:pt x="15659" y="4022"/>
                    <a:pt x="15727" y="3977"/>
                  </a:cubicBezTo>
                  <a:cubicBezTo>
                    <a:pt x="15773" y="4068"/>
                    <a:pt x="15796" y="4114"/>
                    <a:pt x="15796" y="4182"/>
                  </a:cubicBezTo>
                  <a:cubicBezTo>
                    <a:pt x="15842" y="4570"/>
                    <a:pt x="15842" y="4981"/>
                    <a:pt x="16070" y="5323"/>
                  </a:cubicBezTo>
                  <a:cubicBezTo>
                    <a:pt x="16138" y="5437"/>
                    <a:pt x="16093" y="5643"/>
                    <a:pt x="16047" y="5826"/>
                  </a:cubicBezTo>
                  <a:cubicBezTo>
                    <a:pt x="15933" y="5620"/>
                    <a:pt x="15842" y="5415"/>
                    <a:pt x="15705" y="5209"/>
                  </a:cubicBezTo>
                  <a:cubicBezTo>
                    <a:pt x="15652" y="5121"/>
                    <a:pt x="15368" y="5020"/>
                    <a:pt x="15189" y="5020"/>
                  </a:cubicBezTo>
                  <a:cubicBezTo>
                    <a:pt x="15136" y="5020"/>
                    <a:pt x="15092" y="5029"/>
                    <a:pt x="15066" y="5049"/>
                  </a:cubicBezTo>
                  <a:cubicBezTo>
                    <a:pt x="14997" y="5095"/>
                    <a:pt x="14906" y="5209"/>
                    <a:pt x="14929" y="5278"/>
                  </a:cubicBezTo>
                  <a:cubicBezTo>
                    <a:pt x="15088" y="5711"/>
                    <a:pt x="15134" y="6214"/>
                    <a:pt x="15408" y="6624"/>
                  </a:cubicBezTo>
                  <a:cubicBezTo>
                    <a:pt x="15527" y="6763"/>
                    <a:pt x="15645" y="6884"/>
                    <a:pt x="15868" y="6884"/>
                  </a:cubicBezTo>
                  <a:cubicBezTo>
                    <a:pt x="15903" y="6884"/>
                    <a:pt x="15939" y="6882"/>
                    <a:pt x="15979" y="6875"/>
                  </a:cubicBezTo>
                  <a:lnTo>
                    <a:pt x="15979" y="6875"/>
                  </a:lnTo>
                  <a:cubicBezTo>
                    <a:pt x="15910" y="7378"/>
                    <a:pt x="15864" y="7857"/>
                    <a:pt x="15819" y="8382"/>
                  </a:cubicBezTo>
                  <a:cubicBezTo>
                    <a:pt x="15545" y="8222"/>
                    <a:pt x="15636" y="8017"/>
                    <a:pt x="15636" y="7834"/>
                  </a:cubicBezTo>
                  <a:cubicBezTo>
                    <a:pt x="15605" y="7519"/>
                    <a:pt x="15606" y="7421"/>
                    <a:pt x="15459" y="7421"/>
                  </a:cubicBezTo>
                  <a:cubicBezTo>
                    <a:pt x="15393" y="7421"/>
                    <a:pt x="15298" y="7441"/>
                    <a:pt x="15157" y="7469"/>
                  </a:cubicBezTo>
                  <a:cubicBezTo>
                    <a:pt x="15135" y="7474"/>
                    <a:pt x="15114" y="7476"/>
                    <a:pt x="15093" y="7476"/>
                  </a:cubicBezTo>
                  <a:cubicBezTo>
                    <a:pt x="14915" y="7476"/>
                    <a:pt x="14769" y="7310"/>
                    <a:pt x="14769" y="7127"/>
                  </a:cubicBezTo>
                  <a:cubicBezTo>
                    <a:pt x="14792" y="6807"/>
                    <a:pt x="14814" y="6510"/>
                    <a:pt x="14792" y="6191"/>
                  </a:cubicBezTo>
                  <a:cubicBezTo>
                    <a:pt x="14769" y="5689"/>
                    <a:pt x="14678" y="5164"/>
                    <a:pt x="14244" y="4798"/>
                  </a:cubicBezTo>
                  <a:cubicBezTo>
                    <a:pt x="14175" y="4730"/>
                    <a:pt x="14084" y="4639"/>
                    <a:pt x="13970" y="4593"/>
                  </a:cubicBezTo>
                  <a:cubicBezTo>
                    <a:pt x="13941" y="4581"/>
                    <a:pt x="13912" y="4575"/>
                    <a:pt x="13883" y="4575"/>
                  </a:cubicBezTo>
                  <a:cubicBezTo>
                    <a:pt x="13751" y="4575"/>
                    <a:pt x="13632" y="4694"/>
                    <a:pt x="13650" y="4844"/>
                  </a:cubicBezTo>
                  <a:cubicBezTo>
                    <a:pt x="13673" y="5049"/>
                    <a:pt x="13719" y="5255"/>
                    <a:pt x="13764" y="5529"/>
                  </a:cubicBezTo>
                  <a:cubicBezTo>
                    <a:pt x="13787" y="5369"/>
                    <a:pt x="13810" y="5278"/>
                    <a:pt x="13856" y="5186"/>
                  </a:cubicBezTo>
                  <a:cubicBezTo>
                    <a:pt x="13879" y="5095"/>
                    <a:pt x="13901" y="4981"/>
                    <a:pt x="13947" y="4844"/>
                  </a:cubicBezTo>
                  <a:cubicBezTo>
                    <a:pt x="14038" y="4935"/>
                    <a:pt x="14175" y="5004"/>
                    <a:pt x="14221" y="5118"/>
                  </a:cubicBezTo>
                  <a:cubicBezTo>
                    <a:pt x="14381" y="5392"/>
                    <a:pt x="14518" y="5643"/>
                    <a:pt x="14541" y="5962"/>
                  </a:cubicBezTo>
                  <a:cubicBezTo>
                    <a:pt x="14541" y="6191"/>
                    <a:pt x="14586" y="6396"/>
                    <a:pt x="14586" y="6602"/>
                  </a:cubicBezTo>
                  <a:cubicBezTo>
                    <a:pt x="14586" y="6739"/>
                    <a:pt x="14563" y="6853"/>
                    <a:pt x="14541" y="7035"/>
                  </a:cubicBezTo>
                  <a:cubicBezTo>
                    <a:pt x="14449" y="6944"/>
                    <a:pt x="14404" y="6898"/>
                    <a:pt x="14381" y="6853"/>
                  </a:cubicBezTo>
                  <a:cubicBezTo>
                    <a:pt x="14221" y="6373"/>
                    <a:pt x="13879" y="6008"/>
                    <a:pt x="13491" y="5689"/>
                  </a:cubicBezTo>
                  <a:cubicBezTo>
                    <a:pt x="13305" y="5534"/>
                    <a:pt x="13098" y="5431"/>
                    <a:pt x="12870" y="5431"/>
                  </a:cubicBezTo>
                  <a:cubicBezTo>
                    <a:pt x="12762" y="5431"/>
                    <a:pt x="12649" y="5455"/>
                    <a:pt x="12532" y="5506"/>
                  </a:cubicBezTo>
                  <a:cubicBezTo>
                    <a:pt x="12304" y="5597"/>
                    <a:pt x="12281" y="5643"/>
                    <a:pt x="12395" y="5848"/>
                  </a:cubicBezTo>
                  <a:cubicBezTo>
                    <a:pt x="12509" y="6054"/>
                    <a:pt x="12623" y="6282"/>
                    <a:pt x="12737" y="6487"/>
                  </a:cubicBezTo>
                  <a:cubicBezTo>
                    <a:pt x="12623" y="6556"/>
                    <a:pt x="12509" y="6602"/>
                    <a:pt x="12395" y="6670"/>
                  </a:cubicBezTo>
                  <a:cubicBezTo>
                    <a:pt x="12441" y="6830"/>
                    <a:pt x="12532" y="6990"/>
                    <a:pt x="12486" y="7104"/>
                  </a:cubicBezTo>
                  <a:cubicBezTo>
                    <a:pt x="12441" y="7195"/>
                    <a:pt x="12258" y="7264"/>
                    <a:pt x="12144" y="7355"/>
                  </a:cubicBezTo>
                  <a:cubicBezTo>
                    <a:pt x="12236" y="7368"/>
                    <a:pt x="12328" y="7374"/>
                    <a:pt x="12419" y="7374"/>
                  </a:cubicBezTo>
                  <a:cubicBezTo>
                    <a:pt x="12795" y="7374"/>
                    <a:pt x="13166" y="7281"/>
                    <a:pt x="13549" y="7281"/>
                  </a:cubicBezTo>
                  <a:cubicBezTo>
                    <a:pt x="13695" y="7281"/>
                    <a:pt x="13842" y="7294"/>
                    <a:pt x="13993" y="7332"/>
                  </a:cubicBezTo>
                  <a:cubicBezTo>
                    <a:pt x="13879" y="7652"/>
                    <a:pt x="13628" y="7720"/>
                    <a:pt x="13399" y="7788"/>
                  </a:cubicBezTo>
                  <a:cubicBezTo>
                    <a:pt x="13194" y="7857"/>
                    <a:pt x="12943" y="7857"/>
                    <a:pt x="12737" y="7880"/>
                  </a:cubicBezTo>
                  <a:cubicBezTo>
                    <a:pt x="12703" y="7891"/>
                    <a:pt x="12669" y="7897"/>
                    <a:pt x="12640" y="7897"/>
                  </a:cubicBezTo>
                  <a:cubicBezTo>
                    <a:pt x="12612" y="7897"/>
                    <a:pt x="12589" y="7891"/>
                    <a:pt x="12578" y="7880"/>
                  </a:cubicBezTo>
                  <a:cubicBezTo>
                    <a:pt x="12235" y="7629"/>
                    <a:pt x="11756" y="7652"/>
                    <a:pt x="11413" y="7423"/>
                  </a:cubicBezTo>
                  <a:cubicBezTo>
                    <a:pt x="11231" y="7309"/>
                    <a:pt x="11208" y="7241"/>
                    <a:pt x="11322" y="7081"/>
                  </a:cubicBezTo>
                  <a:cubicBezTo>
                    <a:pt x="11459" y="6898"/>
                    <a:pt x="11596" y="6693"/>
                    <a:pt x="11665" y="6487"/>
                  </a:cubicBezTo>
                  <a:cubicBezTo>
                    <a:pt x="11756" y="6168"/>
                    <a:pt x="11802" y="5803"/>
                    <a:pt x="11870" y="5460"/>
                  </a:cubicBezTo>
                  <a:cubicBezTo>
                    <a:pt x="11893" y="5301"/>
                    <a:pt x="11756" y="5232"/>
                    <a:pt x="11619" y="5164"/>
                  </a:cubicBezTo>
                  <a:cubicBezTo>
                    <a:pt x="11619" y="5278"/>
                    <a:pt x="11596" y="5369"/>
                    <a:pt x="11596" y="5483"/>
                  </a:cubicBezTo>
                  <a:cubicBezTo>
                    <a:pt x="11619" y="6054"/>
                    <a:pt x="11436" y="6556"/>
                    <a:pt x="11048" y="6990"/>
                  </a:cubicBezTo>
                  <a:cubicBezTo>
                    <a:pt x="10957" y="7104"/>
                    <a:pt x="10866" y="7241"/>
                    <a:pt x="10752" y="7400"/>
                  </a:cubicBezTo>
                  <a:cubicBezTo>
                    <a:pt x="11413" y="7606"/>
                    <a:pt x="12053" y="7766"/>
                    <a:pt x="12349" y="8450"/>
                  </a:cubicBezTo>
                  <a:cubicBezTo>
                    <a:pt x="12227" y="8559"/>
                    <a:pt x="12104" y="8611"/>
                    <a:pt x="11977" y="8611"/>
                  </a:cubicBezTo>
                  <a:cubicBezTo>
                    <a:pt x="11891" y="8611"/>
                    <a:pt x="11802" y="8588"/>
                    <a:pt x="11710" y="8542"/>
                  </a:cubicBezTo>
                  <a:cubicBezTo>
                    <a:pt x="11482" y="8428"/>
                    <a:pt x="11277" y="8291"/>
                    <a:pt x="11071" y="8131"/>
                  </a:cubicBezTo>
                  <a:cubicBezTo>
                    <a:pt x="10877" y="8014"/>
                    <a:pt x="10715" y="7815"/>
                    <a:pt x="10460" y="7815"/>
                  </a:cubicBezTo>
                  <a:cubicBezTo>
                    <a:pt x="10416" y="7815"/>
                    <a:pt x="10369" y="7821"/>
                    <a:pt x="10318" y="7834"/>
                  </a:cubicBezTo>
                  <a:cubicBezTo>
                    <a:pt x="10386" y="8085"/>
                    <a:pt x="10432" y="8336"/>
                    <a:pt x="10500" y="8587"/>
                  </a:cubicBezTo>
                  <a:cubicBezTo>
                    <a:pt x="10660" y="9090"/>
                    <a:pt x="10386" y="9706"/>
                    <a:pt x="9724" y="9957"/>
                  </a:cubicBezTo>
                  <a:cubicBezTo>
                    <a:pt x="9679" y="9729"/>
                    <a:pt x="9656" y="9523"/>
                    <a:pt x="9610" y="9295"/>
                  </a:cubicBezTo>
                  <a:cubicBezTo>
                    <a:pt x="9587" y="9090"/>
                    <a:pt x="9565" y="8884"/>
                    <a:pt x="9565" y="8656"/>
                  </a:cubicBezTo>
                  <a:cubicBezTo>
                    <a:pt x="9565" y="8450"/>
                    <a:pt x="9587" y="8245"/>
                    <a:pt x="9610" y="8040"/>
                  </a:cubicBezTo>
                  <a:cubicBezTo>
                    <a:pt x="9587" y="8017"/>
                    <a:pt x="9565" y="8017"/>
                    <a:pt x="9542" y="8017"/>
                  </a:cubicBezTo>
                  <a:cubicBezTo>
                    <a:pt x="9496" y="8085"/>
                    <a:pt x="9473" y="8177"/>
                    <a:pt x="9428" y="8245"/>
                  </a:cubicBezTo>
                  <a:cubicBezTo>
                    <a:pt x="9268" y="8542"/>
                    <a:pt x="9131" y="8861"/>
                    <a:pt x="8926" y="9135"/>
                  </a:cubicBezTo>
                  <a:cubicBezTo>
                    <a:pt x="8834" y="9249"/>
                    <a:pt x="8629" y="9226"/>
                    <a:pt x="8423" y="9272"/>
                  </a:cubicBezTo>
                  <a:cubicBezTo>
                    <a:pt x="8492" y="8838"/>
                    <a:pt x="8560" y="8405"/>
                    <a:pt x="8629" y="7948"/>
                  </a:cubicBezTo>
                  <a:cubicBezTo>
                    <a:pt x="8674" y="7925"/>
                    <a:pt x="8743" y="7903"/>
                    <a:pt x="8880" y="7857"/>
                  </a:cubicBezTo>
                  <a:cubicBezTo>
                    <a:pt x="8743" y="7743"/>
                    <a:pt x="8629" y="7629"/>
                    <a:pt x="8515" y="7537"/>
                  </a:cubicBezTo>
                  <a:cubicBezTo>
                    <a:pt x="8286" y="7378"/>
                    <a:pt x="8081" y="7218"/>
                    <a:pt x="7876" y="7058"/>
                  </a:cubicBezTo>
                  <a:cubicBezTo>
                    <a:pt x="7807" y="6990"/>
                    <a:pt x="7761" y="6875"/>
                    <a:pt x="7716" y="6784"/>
                  </a:cubicBezTo>
                  <a:cubicBezTo>
                    <a:pt x="7739" y="6761"/>
                    <a:pt x="7739" y="6739"/>
                    <a:pt x="7739" y="6716"/>
                  </a:cubicBezTo>
                  <a:cubicBezTo>
                    <a:pt x="7967" y="6739"/>
                    <a:pt x="8195" y="6739"/>
                    <a:pt x="8423" y="6784"/>
                  </a:cubicBezTo>
                  <a:cubicBezTo>
                    <a:pt x="8652" y="6830"/>
                    <a:pt x="8880" y="6921"/>
                    <a:pt x="9131" y="6944"/>
                  </a:cubicBezTo>
                  <a:cubicBezTo>
                    <a:pt x="8903" y="6784"/>
                    <a:pt x="8834" y="6556"/>
                    <a:pt x="8789" y="6305"/>
                  </a:cubicBezTo>
                  <a:cubicBezTo>
                    <a:pt x="8766" y="6122"/>
                    <a:pt x="8743" y="5917"/>
                    <a:pt x="8560" y="5803"/>
                  </a:cubicBezTo>
                  <a:cubicBezTo>
                    <a:pt x="8516" y="5781"/>
                    <a:pt x="8536" y="5632"/>
                    <a:pt x="8517" y="5519"/>
                  </a:cubicBezTo>
                  <a:lnTo>
                    <a:pt x="8517" y="5519"/>
                  </a:lnTo>
                  <a:cubicBezTo>
                    <a:pt x="8524" y="5522"/>
                    <a:pt x="8531" y="5525"/>
                    <a:pt x="8537" y="5529"/>
                  </a:cubicBezTo>
                  <a:lnTo>
                    <a:pt x="8515" y="5506"/>
                  </a:lnTo>
                  <a:lnTo>
                    <a:pt x="8515" y="5506"/>
                  </a:lnTo>
                  <a:cubicBezTo>
                    <a:pt x="8516" y="5510"/>
                    <a:pt x="8516" y="5515"/>
                    <a:pt x="8517" y="5519"/>
                  </a:cubicBezTo>
                  <a:lnTo>
                    <a:pt x="8517" y="5519"/>
                  </a:lnTo>
                  <a:cubicBezTo>
                    <a:pt x="8433" y="5480"/>
                    <a:pt x="8350" y="5459"/>
                    <a:pt x="8286" y="5437"/>
                  </a:cubicBezTo>
                  <a:cubicBezTo>
                    <a:pt x="8156" y="5394"/>
                    <a:pt x="8026" y="5330"/>
                    <a:pt x="7896" y="5285"/>
                  </a:cubicBezTo>
                  <a:lnTo>
                    <a:pt x="7896" y="5285"/>
                  </a:lnTo>
                  <a:cubicBezTo>
                    <a:pt x="7874" y="5109"/>
                    <a:pt x="7853" y="4954"/>
                    <a:pt x="7876" y="4798"/>
                  </a:cubicBezTo>
                  <a:cubicBezTo>
                    <a:pt x="7876" y="4479"/>
                    <a:pt x="7830" y="4388"/>
                    <a:pt x="7533" y="4342"/>
                  </a:cubicBezTo>
                  <a:cubicBezTo>
                    <a:pt x="7351" y="4296"/>
                    <a:pt x="7168" y="4296"/>
                    <a:pt x="6985" y="4273"/>
                  </a:cubicBezTo>
                  <a:cubicBezTo>
                    <a:pt x="6848" y="4251"/>
                    <a:pt x="6689" y="4273"/>
                    <a:pt x="6620" y="4114"/>
                  </a:cubicBezTo>
                  <a:cubicBezTo>
                    <a:pt x="6506" y="4159"/>
                    <a:pt x="6369" y="4205"/>
                    <a:pt x="6255" y="4273"/>
                  </a:cubicBezTo>
                  <a:cubicBezTo>
                    <a:pt x="6138" y="4379"/>
                    <a:pt x="6021" y="4436"/>
                    <a:pt x="5894" y="4436"/>
                  </a:cubicBezTo>
                  <a:cubicBezTo>
                    <a:pt x="5774" y="4436"/>
                    <a:pt x="5646" y="4385"/>
                    <a:pt x="5502" y="4273"/>
                  </a:cubicBezTo>
                  <a:cubicBezTo>
                    <a:pt x="5730" y="3315"/>
                    <a:pt x="6209" y="2470"/>
                    <a:pt x="6894" y="1671"/>
                  </a:cubicBezTo>
                  <a:cubicBezTo>
                    <a:pt x="6963" y="1785"/>
                    <a:pt x="7031" y="1854"/>
                    <a:pt x="7054" y="1945"/>
                  </a:cubicBezTo>
                  <a:cubicBezTo>
                    <a:pt x="7214" y="2630"/>
                    <a:pt x="7145" y="3292"/>
                    <a:pt x="6666" y="3863"/>
                  </a:cubicBezTo>
                  <a:cubicBezTo>
                    <a:pt x="6597" y="3954"/>
                    <a:pt x="6552" y="4022"/>
                    <a:pt x="6620" y="4114"/>
                  </a:cubicBezTo>
                  <a:cubicBezTo>
                    <a:pt x="6963" y="4091"/>
                    <a:pt x="7054" y="3794"/>
                    <a:pt x="7145" y="3543"/>
                  </a:cubicBezTo>
                  <a:cubicBezTo>
                    <a:pt x="7259" y="3246"/>
                    <a:pt x="7351" y="2904"/>
                    <a:pt x="7351" y="2584"/>
                  </a:cubicBezTo>
                  <a:cubicBezTo>
                    <a:pt x="7351" y="2310"/>
                    <a:pt x="7236" y="2014"/>
                    <a:pt x="7145" y="1763"/>
                  </a:cubicBezTo>
                  <a:cubicBezTo>
                    <a:pt x="7100" y="1648"/>
                    <a:pt x="6917" y="1580"/>
                    <a:pt x="6803" y="1580"/>
                  </a:cubicBezTo>
                  <a:cubicBezTo>
                    <a:pt x="6643" y="1580"/>
                    <a:pt x="6483" y="1626"/>
                    <a:pt x="6415" y="1831"/>
                  </a:cubicBezTo>
                  <a:cubicBezTo>
                    <a:pt x="6369" y="1968"/>
                    <a:pt x="6255" y="2059"/>
                    <a:pt x="6141" y="2173"/>
                  </a:cubicBezTo>
                  <a:cubicBezTo>
                    <a:pt x="6072" y="2242"/>
                    <a:pt x="6004" y="2310"/>
                    <a:pt x="5890" y="2425"/>
                  </a:cubicBezTo>
                  <a:cubicBezTo>
                    <a:pt x="5867" y="2288"/>
                    <a:pt x="5844" y="2173"/>
                    <a:pt x="5821" y="2059"/>
                  </a:cubicBezTo>
                  <a:cubicBezTo>
                    <a:pt x="5798" y="1831"/>
                    <a:pt x="5776" y="1603"/>
                    <a:pt x="5730" y="1375"/>
                  </a:cubicBezTo>
                  <a:cubicBezTo>
                    <a:pt x="5676" y="1177"/>
                    <a:pt x="5552" y="1079"/>
                    <a:pt x="5390" y="1079"/>
                  </a:cubicBezTo>
                  <a:cubicBezTo>
                    <a:pt x="5346" y="1079"/>
                    <a:pt x="5300" y="1086"/>
                    <a:pt x="5251" y="1101"/>
                  </a:cubicBezTo>
                  <a:cubicBezTo>
                    <a:pt x="4840" y="1260"/>
                    <a:pt x="4497" y="1466"/>
                    <a:pt x="4360" y="1922"/>
                  </a:cubicBezTo>
                  <a:cubicBezTo>
                    <a:pt x="4315" y="2059"/>
                    <a:pt x="4201" y="2151"/>
                    <a:pt x="4132" y="2265"/>
                  </a:cubicBezTo>
                  <a:cubicBezTo>
                    <a:pt x="4064" y="2379"/>
                    <a:pt x="3995" y="2470"/>
                    <a:pt x="3927" y="2607"/>
                  </a:cubicBezTo>
                  <a:cubicBezTo>
                    <a:pt x="3881" y="2607"/>
                    <a:pt x="3767" y="2630"/>
                    <a:pt x="3676" y="2630"/>
                  </a:cubicBezTo>
                  <a:cubicBezTo>
                    <a:pt x="4041" y="3132"/>
                    <a:pt x="4406" y="3611"/>
                    <a:pt x="4771" y="4091"/>
                  </a:cubicBezTo>
                  <a:cubicBezTo>
                    <a:pt x="4683" y="4238"/>
                    <a:pt x="4585" y="4290"/>
                    <a:pt x="4490" y="4290"/>
                  </a:cubicBezTo>
                  <a:cubicBezTo>
                    <a:pt x="4437" y="4290"/>
                    <a:pt x="4386" y="4275"/>
                    <a:pt x="4338" y="4251"/>
                  </a:cubicBezTo>
                  <a:cubicBezTo>
                    <a:pt x="3767" y="3954"/>
                    <a:pt x="3151" y="3748"/>
                    <a:pt x="2717" y="3246"/>
                  </a:cubicBezTo>
                  <a:cubicBezTo>
                    <a:pt x="2489" y="2972"/>
                    <a:pt x="2489" y="2630"/>
                    <a:pt x="2443" y="2310"/>
                  </a:cubicBezTo>
                  <a:cubicBezTo>
                    <a:pt x="2420" y="2219"/>
                    <a:pt x="2580" y="2105"/>
                    <a:pt x="2649" y="1991"/>
                  </a:cubicBezTo>
                  <a:cubicBezTo>
                    <a:pt x="2877" y="2151"/>
                    <a:pt x="3082" y="2265"/>
                    <a:pt x="3311" y="2425"/>
                  </a:cubicBezTo>
                  <a:cubicBezTo>
                    <a:pt x="3180" y="2034"/>
                    <a:pt x="2947" y="1829"/>
                    <a:pt x="2690" y="1829"/>
                  </a:cubicBezTo>
                  <a:cubicBezTo>
                    <a:pt x="2676" y="1829"/>
                    <a:pt x="2662" y="1830"/>
                    <a:pt x="2649" y="1831"/>
                  </a:cubicBezTo>
                  <a:cubicBezTo>
                    <a:pt x="2352" y="1877"/>
                    <a:pt x="2146" y="2196"/>
                    <a:pt x="2192" y="2516"/>
                  </a:cubicBezTo>
                  <a:cubicBezTo>
                    <a:pt x="2261" y="2950"/>
                    <a:pt x="2397" y="3338"/>
                    <a:pt x="2786" y="3611"/>
                  </a:cubicBezTo>
                  <a:cubicBezTo>
                    <a:pt x="2945" y="3703"/>
                    <a:pt x="3128" y="3794"/>
                    <a:pt x="3311" y="3908"/>
                  </a:cubicBezTo>
                  <a:cubicBezTo>
                    <a:pt x="3539" y="4045"/>
                    <a:pt x="3767" y="4182"/>
                    <a:pt x="3995" y="4319"/>
                  </a:cubicBezTo>
                  <a:cubicBezTo>
                    <a:pt x="4018" y="4342"/>
                    <a:pt x="4041" y="4410"/>
                    <a:pt x="4132" y="4502"/>
                  </a:cubicBezTo>
                  <a:cubicBezTo>
                    <a:pt x="3950" y="4456"/>
                    <a:pt x="3858" y="4433"/>
                    <a:pt x="3767" y="4410"/>
                  </a:cubicBezTo>
                  <a:cubicBezTo>
                    <a:pt x="3265" y="4319"/>
                    <a:pt x="2740" y="4228"/>
                    <a:pt x="2238" y="4136"/>
                  </a:cubicBezTo>
                  <a:lnTo>
                    <a:pt x="2238" y="4136"/>
                  </a:lnTo>
                  <a:cubicBezTo>
                    <a:pt x="2489" y="4205"/>
                    <a:pt x="2740" y="4273"/>
                    <a:pt x="2991" y="4319"/>
                  </a:cubicBezTo>
                  <a:cubicBezTo>
                    <a:pt x="3470" y="4433"/>
                    <a:pt x="3927" y="4524"/>
                    <a:pt x="4383" y="4639"/>
                  </a:cubicBezTo>
                  <a:cubicBezTo>
                    <a:pt x="4475" y="4661"/>
                    <a:pt x="4543" y="4753"/>
                    <a:pt x="4612" y="4798"/>
                  </a:cubicBezTo>
                  <a:cubicBezTo>
                    <a:pt x="4634" y="4821"/>
                    <a:pt x="4680" y="4844"/>
                    <a:pt x="4726" y="4890"/>
                  </a:cubicBezTo>
                  <a:cubicBezTo>
                    <a:pt x="4657" y="4981"/>
                    <a:pt x="4612" y="5095"/>
                    <a:pt x="4520" y="5164"/>
                  </a:cubicBezTo>
                  <a:cubicBezTo>
                    <a:pt x="4269" y="5346"/>
                    <a:pt x="4018" y="5552"/>
                    <a:pt x="3721" y="5689"/>
                  </a:cubicBezTo>
                  <a:cubicBezTo>
                    <a:pt x="3517" y="5791"/>
                    <a:pt x="3299" y="5836"/>
                    <a:pt x="3079" y="5836"/>
                  </a:cubicBezTo>
                  <a:cubicBezTo>
                    <a:pt x="2904" y="5836"/>
                    <a:pt x="2729" y="5807"/>
                    <a:pt x="2557" y="5757"/>
                  </a:cubicBezTo>
                  <a:cubicBezTo>
                    <a:pt x="2215" y="5689"/>
                    <a:pt x="2055" y="5392"/>
                    <a:pt x="1964" y="5072"/>
                  </a:cubicBezTo>
                  <a:cubicBezTo>
                    <a:pt x="1918" y="5004"/>
                    <a:pt x="1918" y="4913"/>
                    <a:pt x="1895" y="4844"/>
                  </a:cubicBezTo>
                  <a:lnTo>
                    <a:pt x="1827" y="4821"/>
                  </a:lnTo>
                  <a:cubicBezTo>
                    <a:pt x="1827" y="4913"/>
                    <a:pt x="1781" y="5004"/>
                    <a:pt x="1804" y="5095"/>
                  </a:cubicBezTo>
                  <a:cubicBezTo>
                    <a:pt x="1873" y="5415"/>
                    <a:pt x="1964" y="5734"/>
                    <a:pt x="2306" y="5848"/>
                  </a:cubicBezTo>
                  <a:cubicBezTo>
                    <a:pt x="2649" y="5940"/>
                    <a:pt x="2991" y="6008"/>
                    <a:pt x="3333" y="6077"/>
                  </a:cubicBezTo>
                  <a:cubicBezTo>
                    <a:pt x="3349" y="6084"/>
                    <a:pt x="3361" y="6087"/>
                    <a:pt x="3372" y="6087"/>
                  </a:cubicBezTo>
                  <a:cubicBezTo>
                    <a:pt x="3394" y="6087"/>
                    <a:pt x="3409" y="6077"/>
                    <a:pt x="3425" y="6077"/>
                  </a:cubicBezTo>
                  <a:cubicBezTo>
                    <a:pt x="3721" y="5871"/>
                    <a:pt x="4018" y="5689"/>
                    <a:pt x="4292" y="5506"/>
                  </a:cubicBezTo>
                  <a:cubicBezTo>
                    <a:pt x="4315" y="5483"/>
                    <a:pt x="4360" y="5483"/>
                    <a:pt x="4383" y="5460"/>
                  </a:cubicBezTo>
                  <a:cubicBezTo>
                    <a:pt x="4406" y="5437"/>
                    <a:pt x="4429" y="5415"/>
                    <a:pt x="4452" y="5369"/>
                  </a:cubicBezTo>
                  <a:cubicBezTo>
                    <a:pt x="4475" y="5392"/>
                    <a:pt x="4497" y="5415"/>
                    <a:pt x="4497" y="5415"/>
                  </a:cubicBezTo>
                  <a:cubicBezTo>
                    <a:pt x="4475" y="5437"/>
                    <a:pt x="4452" y="5483"/>
                    <a:pt x="4429" y="5506"/>
                  </a:cubicBezTo>
                  <a:cubicBezTo>
                    <a:pt x="4246" y="5780"/>
                    <a:pt x="4087" y="6054"/>
                    <a:pt x="3927" y="6350"/>
                  </a:cubicBezTo>
                  <a:cubicBezTo>
                    <a:pt x="3904" y="6373"/>
                    <a:pt x="3881" y="6396"/>
                    <a:pt x="3835" y="6396"/>
                  </a:cubicBezTo>
                  <a:cubicBezTo>
                    <a:pt x="3470" y="6556"/>
                    <a:pt x="3425" y="6761"/>
                    <a:pt x="3699" y="7058"/>
                  </a:cubicBezTo>
                  <a:cubicBezTo>
                    <a:pt x="3721" y="7081"/>
                    <a:pt x="3767" y="7127"/>
                    <a:pt x="3790" y="7149"/>
                  </a:cubicBezTo>
                  <a:cubicBezTo>
                    <a:pt x="3961" y="7335"/>
                    <a:pt x="4160" y="7423"/>
                    <a:pt x="4380" y="7423"/>
                  </a:cubicBezTo>
                  <a:cubicBezTo>
                    <a:pt x="4511" y="7423"/>
                    <a:pt x="4649" y="7392"/>
                    <a:pt x="4794" y="7332"/>
                  </a:cubicBezTo>
                  <a:cubicBezTo>
                    <a:pt x="5433" y="7058"/>
                    <a:pt x="5730" y="6556"/>
                    <a:pt x="5730" y="5871"/>
                  </a:cubicBezTo>
                  <a:cubicBezTo>
                    <a:pt x="5730" y="5848"/>
                    <a:pt x="5753" y="5826"/>
                    <a:pt x="5776" y="5757"/>
                  </a:cubicBezTo>
                  <a:cubicBezTo>
                    <a:pt x="5935" y="5826"/>
                    <a:pt x="6095" y="5917"/>
                    <a:pt x="6255" y="5985"/>
                  </a:cubicBezTo>
                  <a:cubicBezTo>
                    <a:pt x="6575" y="6122"/>
                    <a:pt x="6871" y="6236"/>
                    <a:pt x="7191" y="6373"/>
                  </a:cubicBezTo>
                  <a:cubicBezTo>
                    <a:pt x="7351" y="6442"/>
                    <a:pt x="7442" y="6579"/>
                    <a:pt x="7419" y="6761"/>
                  </a:cubicBezTo>
                  <a:cubicBezTo>
                    <a:pt x="7419" y="6967"/>
                    <a:pt x="7510" y="7104"/>
                    <a:pt x="7647" y="7218"/>
                  </a:cubicBezTo>
                  <a:cubicBezTo>
                    <a:pt x="7921" y="7446"/>
                    <a:pt x="8195" y="7652"/>
                    <a:pt x="8469" y="7903"/>
                  </a:cubicBezTo>
                  <a:cubicBezTo>
                    <a:pt x="8218" y="7925"/>
                    <a:pt x="8058" y="7925"/>
                    <a:pt x="7876" y="7948"/>
                  </a:cubicBezTo>
                  <a:cubicBezTo>
                    <a:pt x="7870" y="7949"/>
                    <a:pt x="7863" y="7949"/>
                    <a:pt x="7856" y="7949"/>
                  </a:cubicBezTo>
                  <a:cubicBezTo>
                    <a:pt x="7647" y="7949"/>
                    <a:pt x="6960" y="7624"/>
                    <a:pt x="6894" y="7469"/>
                  </a:cubicBezTo>
                  <a:cubicBezTo>
                    <a:pt x="6871" y="7400"/>
                    <a:pt x="6917" y="7332"/>
                    <a:pt x="6917" y="7241"/>
                  </a:cubicBezTo>
                  <a:cubicBezTo>
                    <a:pt x="6917" y="6807"/>
                    <a:pt x="6734" y="6556"/>
                    <a:pt x="6323" y="6442"/>
                  </a:cubicBezTo>
                  <a:cubicBezTo>
                    <a:pt x="6264" y="6422"/>
                    <a:pt x="6207" y="6412"/>
                    <a:pt x="6153" y="6412"/>
                  </a:cubicBezTo>
                  <a:cubicBezTo>
                    <a:pt x="5902" y="6412"/>
                    <a:pt x="5738" y="6624"/>
                    <a:pt x="5776" y="6944"/>
                  </a:cubicBezTo>
                  <a:cubicBezTo>
                    <a:pt x="5821" y="7195"/>
                    <a:pt x="6004" y="7355"/>
                    <a:pt x="6164" y="7537"/>
                  </a:cubicBezTo>
                  <a:cubicBezTo>
                    <a:pt x="6643" y="7606"/>
                    <a:pt x="6757" y="7674"/>
                    <a:pt x="6826" y="7903"/>
                  </a:cubicBezTo>
                  <a:cubicBezTo>
                    <a:pt x="6725" y="7907"/>
                    <a:pt x="6645" y="7911"/>
                    <a:pt x="6579" y="7911"/>
                  </a:cubicBezTo>
                  <a:cubicBezTo>
                    <a:pt x="6316" y="7911"/>
                    <a:pt x="6287" y="7852"/>
                    <a:pt x="6141" y="7560"/>
                  </a:cubicBezTo>
                  <a:cubicBezTo>
                    <a:pt x="6050" y="7515"/>
                    <a:pt x="5958" y="7492"/>
                    <a:pt x="5890" y="7446"/>
                  </a:cubicBezTo>
                  <a:cubicBezTo>
                    <a:pt x="5823" y="7389"/>
                    <a:pt x="5764" y="7363"/>
                    <a:pt x="5708" y="7363"/>
                  </a:cubicBezTo>
                  <a:cubicBezTo>
                    <a:pt x="5630" y="7363"/>
                    <a:pt x="5558" y="7412"/>
                    <a:pt x="5479" y="7492"/>
                  </a:cubicBezTo>
                  <a:cubicBezTo>
                    <a:pt x="5753" y="7652"/>
                    <a:pt x="5844" y="7880"/>
                    <a:pt x="5776" y="8177"/>
                  </a:cubicBezTo>
                  <a:cubicBezTo>
                    <a:pt x="5525" y="8336"/>
                    <a:pt x="5205" y="8177"/>
                    <a:pt x="4977" y="8382"/>
                  </a:cubicBezTo>
                  <a:cubicBezTo>
                    <a:pt x="5160" y="8402"/>
                    <a:pt x="5348" y="8432"/>
                    <a:pt x="5532" y="8432"/>
                  </a:cubicBezTo>
                  <a:cubicBezTo>
                    <a:pt x="5761" y="8432"/>
                    <a:pt x="5984" y="8386"/>
                    <a:pt x="6186" y="8222"/>
                  </a:cubicBezTo>
                  <a:cubicBezTo>
                    <a:pt x="6186" y="8222"/>
                    <a:pt x="6209" y="8199"/>
                    <a:pt x="6232" y="8199"/>
                  </a:cubicBezTo>
                  <a:cubicBezTo>
                    <a:pt x="6666" y="8222"/>
                    <a:pt x="7122" y="8177"/>
                    <a:pt x="7533" y="8336"/>
                  </a:cubicBezTo>
                  <a:cubicBezTo>
                    <a:pt x="7465" y="8359"/>
                    <a:pt x="7396" y="8405"/>
                    <a:pt x="7328" y="8450"/>
                  </a:cubicBezTo>
                  <a:cubicBezTo>
                    <a:pt x="7236" y="8496"/>
                    <a:pt x="7122" y="8565"/>
                    <a:pt x="7031" y="8633"/>
                  </a:cubicBezTo>
                  <a:lnTo>
                    <a:pt x="7031" y="8610"/>
                  </a:lnTo>
                  <a:cubicBezTo>
                    <a:pt x="6963" y="8633"/>
                    <a:pt x="6894" y="8656"/>
                    <a:pt x="6848" y="8701"/>
                  </a:cubicBezTo>
                  <a:lnTo>
                    <a:pt x="6848" y="8679"/>
                  </a:lnTo>
                  <a:cubicBezTo>
                    <a:pt x="6803" y="8724"/>
                    <a:pt x="6780" y="8793"/>
                    <a:pt x="6734" y="8793"/>
                  </a:cubicBezTo>
                  <a:cubicBezTo>
                    <a:pt x="6483" y="8816"/>
                    <a:pt x="6209" y="8816"/>
                    <a:pt x="5958" y="8838"/>
                  </a:cubicBezTo>
                  <a:cubicBezTo>
                    <a:pt x="5525" y="8861"/>
                    <a:pt x="5137" y="8930"/>
                    <a:pt x="4817" y="9249"/>
                  </a:cubicBezTo>
                  <a:cubicBezTo>
                    <a:pt x="4798" y="9287"/>
                    <a:pt x="4779" y="9340"/>
                    <a:pt x="4773" y="9396"/>
                  </a:cubicBezTo>
                  <a:lnTo>
                    <a:pt x="4773" y="9396"/>
                  </a:lnTo>
                  <a:cubicBezTo>
                    <a:pt x="5131" y="9208"/>
                    <a:pt x="5490" y="9042"/>
                    <a:pt x="5923" y="9042"/>
                  </a:cubicBezTo>
                  <a:cubicBezTo>
                    <a:pt x="5950" y="9042"/>
                    <a:pt x="5977" y="9043"/>
                    <a:pt x="6004" y="9044"/>
                  </a:cubicBezTo>
                  <a:cubicBezTo>
                    <a:pt x="6164" y="9044"/>
                    <a:pt x="6301" y="9044"/>
                    <a:pt x="6392" y="9204"/>
                  </a:cubicBezTo>
                  <a:cubicBezTo>
                    <a:pt x="6438" y="9295"/>
                    <a:pt x="6575" y="9386"/>
                    <a:pt x="6666" y="9386"/>
                  </a:cubicBezTo>
                  <a:cubicBezTo>
                    <a:pt x="6940" y="9386"/>
                    <a:pt x="7100" y="9569"/>
                    <a:pt x="7214" y="9751"/>
                  </a:cubicBezTo>
                  <a:cubicBezTo>
                    <a:pt x="7419" y="10048"/>
                    <a:pt x="7624" y="10345"/>
                    <a:pt x="7739" y="10687"/>
                  </a:cubicBezTo>
                  <a:cubicBezTo>
                    <a:pt x="7830" y="10893"/>
                    <a:pt x="7898" y="11189"/>
                    <a:pt x="7624" y="11441"/>
                  </a:cubicBezTo>
                  <a:cubicBezTo>
                    <a:pt x="7282" y="10984"/>
                    <a:pt x="7328" y="10368"/>
                    <a:pt x="6917" y="9934"/>
                  </a:cubicBezTo>
                  <a:cubicBezTo>
                    <a:pt x="6917" y="10162"/>
                    <a:pt x="6894" y="10368"/>
                    <a:pt x="6894" y="10550"/>
                  </a:cubicBezTo>
                  <a:cubicBezTo>
                    <a:pt x="6894" y="10687"/>
                    <a:pt x="6917" y="10801"/>
                    <a:pt x="6917" y="10938"/>
                  </a:cubicBezTo>
                  <a:cubicBezTo>
                    <a:pt x="6940" y="11463"/>
                    <a:pt x="6940" y="11463"/>
                    <a:pt x="6392" y="11692"/>
                  </a:cubicBezTo>
                  <a:cubicBezTo>
                    <a:pt x="6369" y="11532"/>
                    <a:pt x="6301" y="11395"/>
                    <a:pt x="6301" y="11235"/>
                  </a:cubicBezTo>
                  <a:cubicBezTo>
                    <a:pt x="6278" y="10893"/>
                    <a:pt x="6323" y="10528"/>
                    <a:pt x="6323" y="10185"/>
                  </a:cubicBezTo>
                  <a:cubicBezTo>
                    <a:pt x="6323" y="10048"/>
                    <a:pt x="6323" y="9934"/>
                    <a:pt x="6278" y="9820"/>
                  </a:cubicBezTo>
                  <a:cubicBezTo>
                    <a:pt x="5913" y="10185"/>
                    <a:pt x="5593" y="10596"/>
                    <a:pt x="5091" y="10824"/>
                  </a:cubicBezTo>
                  <a:cubicBezTo>
                    <a:pt x="5091" y="10254"/>
                    <a:pt x="4977" y="10345"/>
                    <a:pt x="6072" y="9318"/>
                  </a:cubicBezTo>
                  <a:lnTo>
                    <a:pt x="6072" y="9318"/>
                  </a:lnTo>
                  <a:cubicBezTo>
                    <a:pt x="5707" y="9363"/>
                    <a:pt x="5479" y="9546"/>
                    <a:pt x="5228" y="9683"/>
                  </a:cubicBezTo>
                  <a:cubicBezTo>
                    <a:pt x="5000" y="9820"/>
                    <a:pt x="4748" y="9957"/>
                    <a:pt x="4475" y="10117"/>
                  </a:cubicBezTo>
                  <a:cubicBezTo>
                    <a:pt x="4520" y="10208"/>
                    <a:pt x="4589" y="10322"/>
                    <a:pt x="4657" y="10436"/>
                  </a:cubicBezTo>
                  <a:cubicBezTo>
                    <a:pt x="4771" y="10345"/>
                    <a:pt x="4885" y="10254"/>
                    <a:pt x="5045" y="10139"/>
                  </a:cubicBezTo>
                  <a:lnTo>
                    <a:pt x="5045" y="10139"/>
                  </a:lnTo>
                  <a:cubicBezTo>
                    <a:pt x="5000" y="10368"/>
                    <a:pt x="4954" y="10550"/>
                    <a:pt x="4931" y="10756"/>
                  </a:cubicBezTo>
                  <a:cubicBezTo>
                    <a:pt x="4931" y="10912"/>
                    <a:pt x="4974" y="10982"/>
                    <a:pt x="5059" y="10982"/>
                  </a:cubicBezTo>
                  <a:cubicBezTo>
                    <a:pt x="5099" y="10982"/>
                    <a:pt x="5147" y="10967"/>
                    <a:pt x="5205" y="10938"/>
                  </a:cubicBezTo>
                  <a:cubicBezTo>
                    <a:pt x="5410" y="10824"/>
                    <a:pt x="5593" y="10687"/>
                    <a:pt x="5776" y="10550"/>
                  </a:cubicBezTo>
                  <a:cubicBezTo>
                    <a:pt x="5867" y="10482"/>
                    <a:pt x="5958" y="10413"/>
                    <a:pt x="6072" y="10299"/>
                  </a:cubicBezTo>
                  <a:cubicBezTo>
                    <a:pt x="6072" y="10436"/>
                    <a:pt x="6095" y="10505"/>
                    <a:pt x="6095" y="10596"/>
                  </a:cubicBezTo>
                  <a:cubicBezTo>
                    <a:pt x="5981" y="11007"/>
                    <a:pt x="6141" y="11372"/>
                    <a:pt x="6301" y="11760"/>
                  </a:cubicBezTo>
                  <a:cubicBezTo>
                    <a:pt x="6415" y="12034"/>
                    <a:pt x="6506" y="12308"/>
                    <a:pt x="6620" y="12627"/>
                  </a:cubicBezTo>
                  <a:cubicBezTo>
                    <a:pt x="6458" y="12615"/>
                    <a:pt x="6303" y="12555"/>
                    <a:pt x="6155" y="12555"/>
                  </a:cubicBezTo>
                  <a:cubicBezTo>
                    <a:pt x="6031" y="12555"/>
                    <a:pt x="5912" y="12596"/>
                    <a:pt x="5798" y="12742"/>
                  </a:cubicBezTo>
                  <a:cubicBezTo>
                    <a:pt x="5847" y="12736"/>
                    <a:pt x="5894" y="12734"/>
                    <a:pt x="5940" y="12734"/>
                  </a:cubicBezTo>
                  <a:cubicBezTo>
                    <a:pt x="6476" y="12734"/>
                    <a:pt x="6835" y="13086"/>
                    <a:pt x="7214" y="13381"/>
                  </a:cubicBezTo>
                  <a:cubicBezTo>
                    <a:pt x="7191" y="13404"/>
                    <a:pt x="7191" y="13426"/>
                    <a:pt x="7191" y="13449"/>
                  </a:cubicBezTo>
                  <a:cubicBezTo>
                    <a:pt x="7115" y="13449"/>
                    <a:pt x="7039" y="13459"/>
                    <a:pt x="6969" y="13459"/>
                  </a:cubicBezTo>
                  <a:cubicBezTo>
                    <a:pt x="6935" y="13459"/>
                    <a:pt x="6902" y="13457"/>
                    <a:pt x="6871" y="13449"/>
                  </a:cubicBezTo>
                  <a:cubicBezTo>
                    <a:pt x="6666" y="13381"/>
                    <a:pt x="6460" y="13267"/>
                    <a:pt x="6278" y="13198"/>
                  </a:cubicBezTo>
                  <a:cubicBezTo>
                    <a:pt x="6141" y="13175"/>
                    <a:pt x="6027" y="13130"/>
                    <a:pt x="5890" y="13130"/>
                  </a:cubicBezTo>
                  <a:cubicBezTo>
                    <a:pt x="5639" y="13152"/>
                    <a:pt x="5525" y="13335"/>
                    <a:pt x="5547" y="13586"/>
                  </a:cubicBezTo>
                  <a:cubicBezTo>
                    <a:pt x="5570" y="13655"/>
                    <a:pt x="5570" y="13723"/>
                    <a:pt x="5593" y="13792"/>
                  </a:cubicBezTo>
                  <a:cubicBezTo>
                    <a:pt x="5502" y="13837"/>
                    <a:pt x="5410" y="13837"/>
                    <a:pt x="5342" y="13883"/>
                  </a:cubicBezTo>
                  <a:cubicBezTo>
                    <a:pt x="5289" y="13915"/>
                    <a:pt x="5241" y="13932"/>
                    <a:pt x="5193" y="13932"/>
                  </a:cubicBezTo>
                  <a:cubicBezTo>
                    <a:pt x="5138" y="13932"/>
                    <a:pt x="5084" y="13909"/>
                    <a:pt x="5022" y="13860"/>
                  </a:cubicBezTo>
                  <a:cubicBezTo>
                    <a:pt x="4931" y="13814"/>
                    <a:pt x="4817" y="13769"/>
                    <a:pt x="4703" y="13746"/>
                  </a:cubicBezTo>
                  <a:cubicBezTo>
                    <a:pt x="4656" y="13736"/>
                    <a:pt x="4604" y="13731"/>
                    <a:pt x="4557" y="13731"/>
                  </a:cubicBezTo>
                  <a:cubicBezTo>
                    <a:pt x="4491" y="13731"/>
                    <a:pt x="4433" y="13742"/>
                    <a:pt x="4406" y="13769"/>
                  </a:cubicBezTo>
                  <a:cubicBezTo>
                    <a:pt x="4360" y="13814"/>
                    <a:pt x="4360" y="13951"/>
                    <a:pt x="4383" y="14043"/>
                  </a:cubicBezTo>
                  <a:cubicBezTo>
                    <a:pt x="4452" y="14294"/>
                    <a:pt x="4520" y="14522"/>
                    <a:pt x="4612" y="14796"/>
                  </a:cubicBezTo>
                  <a:cubicBezTo>
                    <a:pt x="4657" y="14750"/>
                    <a:pt x="4748" y="14705"/>
                    <a:pt x="4817" y="14659"/>
                  </a:cubicBezTo>
                  <a:cubicBezTo>
                    <a:pt x="4726" y="14408"/>
                    <a:pt x="4634" y="14180"/>
                    <a:pt x="4543" y="13928"/>
                  </a:cubicBezTo>
                  <a:cubicBezTo>
                    <a:pt x="4794" y="13928"/>
                    <a:pt x="4908" y="14043"/>
                    <a:pt x="5022" y="14180"/>
                  </a:cubicBezTo>
                  <a:cubicBezTo>
                    <a:pt x="5388" y="14727"/>
                    <a:pt x="5776" y="15275"/>
                    <a:pt x="6141" y="15823"/>
                  </a:cubicBezTo>
                  <a:cubicBezTo>
                    <a:pt x="6164" y="15869"/>
                    <a:pt x="6186" y="15960"/>
                    <a:pt x="6209" y="16051"/>
                  </a:cubicBezTo>
                  <a:cubicBezTo>
                    <a:pt x="6118" y="16051"/>
                    <a:pt x="6072" y="16051"/>
                    <a:pt x="6027" y="16028"/>
                  </a:cubicBezTo>
                  <a:cubicBezTo>
                    <a:pt x="5730" y="15869"/>
                    <a:pt x="5433" y="15663"/>
                    <a:pt x="5114" y="15549"/>
                  </a:cubicBezTo>
                  <a:cubicBezTo>
                    <a:pt x="5042" y="15525"/>
                    <a:pt x="4965" y="15515"/>
                    <a:pt x="4885" y="15515"/>
                  </a:cubicBezTo>
                  <a:cubicBezTo>
                    <a:pt x="4736" y="15515"/>
                    <a:pt x="4578" y="15550"/>
                    <a:pt x="4429" y="15595"/>
                  </a:cubicBezTo>
                  <a:cubicBezTo>
                    <a:pt x="4368" y="15610"/>
                    <a:pt x="4312" y="15618"/>
                    <a:pt x="4259" y="15618"/>
                  </a:cubicBezTo>
                  <a:cubicBezTo>
                    <a:pt x="4153" y="15618"/>
                    <a:pt x="4056" y="15587"/>
                    <a:pt x="3950" y="15526"/>
                  </a:cubicBezTo>
                  <a:cubicBezTo>
                    <a:pt x="3803" y="15445"/>
                    <a:pt x="3644" y="15375"/>
                    <a:pt x="3474" y="15375"/>
                  </a:cubicBezTo>
                  <a:cubicBezTo>
                    <a:pt x="3406" y="15375"/>
                    <a:pt x="3337" y="15386"/>
                    <a:pt x="3265" y="15412"/>
                  </a:cubicBezTo>
                  <a:cubicBezTo>
                    <a:pt x="3242" y="15800"/>
                    <a:pt x="3767" y="16508"/>
                    <a:pt x="4109" y="16553"/>
                  </a:cubicBezTo>
                  <a:cubicBezTo>
                    <a:pt x="4132" y="16690"/>
                    <a:pt x="4155" y="16827"/>
                    <a:pt x="4178" y="16987"/>
                  </a:cubicBezTo>
                  <a:cubicBezTo>
                    <a:pt x="3630" y="16576"/>
                    <a:pt x="3059" y="16188"/>
                    <a:pt x="2717" y="15549"/>
                  </a:cubicBezTo>
                  <a:cubicBezTo>
                    <a:pt x="3082" y="15366"/>
                    <a:pt x="3333" y="15047"/>
                    <a:pt x="3493" y="14659"/>
                  </a:cubicBezTo>
                  <a:cubicBezTo>
                    <a:pt x="3584" y="14385"/>
                    <a:pt x="3699" y="14088"/>
                    <a:pt x="3584" y="13769"/>
                  </a:cubicBezTo>
                  <a:cubicBezTo>
                    <a:pt x="3527" y="13610"/>
                    <a:pt x="3460" y="13533"/>
                    <a:pt x="3360" y="13533"/>
                  </a:cubicBezTo>
                  <a:cubicBezTo>
                    <a:pt x="3303" y="13533"/>
                    <a:pt x="3234" y="13559"/>
                    <a:pt x="3151" y="13609"/>
                  </a:cubicBezTo>
                  <a:cubicBezTo>
                    <a:pt x="2968" y="13700"/>
                    <a:pt x="2786" y="13837"/>
                    <a:pt x="2580" y="13974"/>
                  </a:cubicBezTo>
                  <a:cubicBezTo>
                    <a:pt x="2512" y="13723"/>
                    <a:pt x="2443" y="13449"/>
                    <a:pt x="2352" y="13198"/>
                  </a:cubicBezTo>
                  <a:cubicBezTo>
                    <a:pt x="2329" y="13107"/>
                    <a:pt x="2283" y="13015"/>
                    <a:pt x="2238" y="12947"/>
                  </a:cubicBezTo>
                  <a:cubicBezTo>
                    <a:pt x="2131" y="12751"/>
                    <a:pt x="2010" y="12680"/>
                    <a:pt x="1854" y="12680"/>
                  </a:cubicBezTo>
                  <a:cubicBezTo>
                    <a:pt x="1810" y="12680"/>
                    <a:pt x="1763" y="12686"/>
                    <a:pt x="1713" y="12696"/>
                  </a:cubicBezTo>
                  <a:cubicBezTo>
                    <a:pt x="1439" y="12764"/>
                    <a:pt x="1302" y="12924"/>
                    <a:pt x="1302" y="13198"/>
                  </a:cubicBezTo>
                  <a:cubicBezTo>
                    <a:pt x="1279" y="13472"/>
                    <a:pt x="1325" y="13700"/>
                    <a:pt x="1484" y="13928"/>
                  </a:cubicBezTo>
                  <a:cubicBezTo>
                    <a:pt x="1576" y="14065"/>
                    <a:pt x="1644" y="14225"/>
                    <a:pt x="1667" y="14431"/>
                  </a:cubicBezTo>
                  <a:cubicBezTo>
                    <a:pt x="1599" y="14385"/>
                    <a:pt x="1507" y="14339"/>
                    <a:pt x="1416" y="14271"/>
                  </a:cubicBezTo>
                  <a:cubicBezTo>
                    <a:pt x="1200" y="14121"/>
                    <a:pt x="948" y="14069"/>
                    <a:pt x="694" y="14069"/>
                  </a:cubicBezTo>
                  <a:cubicBezTo>
                    <a:pt x="599" y="14069"/>
                    <a:pt x="505" y="14076"/>
                    <a:pt x="412" y="14088"/>
                  </a:cubicBezTo>
                  <a:cubicBezTo>
                    <a:pt x="183" y="14134"/>
                    <a:pt x="24" y="14294"/>
                    <a:pt x="24" y="14476"/>
                  </a:cubicBezTo>
                  <a:cubicBezTo>
                    <a:pt x="1" y="14636"/>
                    <a:pt x="115" y="14819"/>
                    <a:pt x="320" y="14910"/>
                  </a:cubicBezTo>
                  <a:cubicBezTo>
                    <a:pt x="617" y="15001"/>
                    <a:pt x="937" y="15070"/>
                    <a:pt x="1256" y="15230"/>
                  </a:cubicBezTo>
                  <a:cubicBezTo>
                    <a:pt x="868" y="15366"/>
                    <a:pt x="480" y="15481"/>
                    <a:pt x="92" y="15618"/>
                  </a:cubicBezTo>
                  <a:cubicBezTo>
                    <a:pt x="183" y="16074"/>
                    <a:pt x="457" y="16211"/>
                    <a:pt x="1256" y="16211"/>
                  </a:cubicBezTo>
                  <a:cubicBezTo>
                    <a:pt x="1142" y="16348"/>
                    <a:pt x="1051" y="16508"/>
                    <a:pt x="937" y="16622"/>
                  </a:cubicBezTo>
                  <a:cubicBezTo>
                    <a:pt x="777" y="16804"/>
                    <a:pt x="845" y="17010"/>
                    <a:pt x="914" y="17192"/>
                  </a:cubicBezTo>
                  <a:cubicBezTo>
                    <a:pt x="914" y="17261"/>
                    <a:pt x="982" y="17307"/>
                    <a:pt x="1051" y="17329"/>
                  </a:cubicBezTo>
                  <a:cubicBezTo>
                    <a:pt x="1104" y="17349"/>
                    <a:pt x="1165" y="17358"/>
                    <a:pt x="1230" y="17358"/>
                  </a:cubicBezTo>
                  <a:cubicBezTo>
                    <a:pt x="1466" y="17358"/>
                    <a:pt x="1747" y="17235"/>
                    <a:pt x="1873" y="17056"/>
                  </a:cubicBezTo>
                  <a:cubicBezTo>
                    <a:pt x="2032" y="16850"/>
                    <a:pt x="2169" y="16645"/>
                    <a:pt x="2306" y="16394"/>
                  </a:cubicBezTo>
                  <a:cubicBezTo>
                    <a:pt x="2466" y="16599"/>
                    <a:pt x="2580" y="16782"/>
                    <a:pt x="2740" y="16964"/>
                  </a:cubicBezTo>
                  <a:cubicBezTo>
                    <a:pt x="2808" y="17033"/>
                    <a:pt x="2968" y="17078"/>
                    <a:pt x="3082" y="17078"/>
                  </a:cubicBezTo>
                  <a:cubicBezTo>
                    <a:pt x="3128" y="17078"/>
                    <a:pt x="3196" y="16941"/>
                    <a:pt x="3242" y="16850"/>
                  </a:cubicBezTo>
                  <a:cubicBezTo>
                    <a:pt x="3265" y="16827"/>
                    <a:pt x="3265" y="16782"/>
                    <a:pt x="3288" y="16713"/>
                  </a:cubicBezTo>
                  <a:cubicBezTo>
                    <a:pt x="3607" y="16873"/>
                    <a:pt x="3904" y="17033"/>
                    <a:pt x="4269" y="17215"/>
                  </a:cubicBezTo>
                  <a:cubicBezTo>
                    <a:pt x="4018" y="17307"/>
                    <a:pt x="3813" y="17352"/>
                    <a:pt x="3630" y="17444"/>
                  </a:cubicBezTo>
                  <a:cubicBezTo>
                    <a:pt x="3447" y="17535"/>
                    <a:pt x="3265" y="17672"/>
                    <a:pt x="3082" y="17809"/>
                  </a:cubicBezTo>
                  <a:cubicBezTo>
                    <a:pt x="3364" y="18027"/>
                    <a:pt x="3676" y="18144"/>
                    <a:pt x="3975" y="18144"/>
                  </a:cubicBezTo>
                  <a:cubicBezTo>
                    <a:pt x="4208" y="18144"/>
                    <a:pt x="4434" y="18073"/>
                    <a:pt x="4634" y="17923"/>
                  </a:cubicBezTo>
                  <a:cubicBezTo>
                    <a:pt x="4931" y="17695"/>
                    <a:pt x="5251" y="17717"/>
                    <a:pt x="5547" y="17695"/>
                  </a:cubicBezTo>
                  <a:cubicBezTo>
                    <a:pt x="5593" y="17695"/>
                    <a:pt x="5662" y="17740"/>
                    <a:pt x="5707" y="17786"/>
                  </a:cubicBezTo>
                  <a:cubicBezTo>
                    <a:pt x="5821" y="17946"/>
                    <a:pt x="5935" y="18128"/>
                    <a:pt x="6072" y="18334"/>
                  </a:cubicBezTo>
                  <a:cubicBezTo>
                    <a:pt x="6015" y="18322"/>
                    <a:pt x="5958" y="18322"/>
                    <a:pt x="5904" y="18322"/>
                  </a:cubicBezTo>
                  <a:cubicBezTo>
                    <a:pt x="5850" y="18322"/>
                    <a:pt x="5798" y="18322"/>
                    <a:pt x="5753" y="18311"/>
                  </a:cubicBezTo>
                  <a:cubicBezTo>
                    <a:pt x="5685" y="18291"/>
                    <a:pt x="5613" y="18281"/>
                    <a:pt x="5539" y="18281"/>
                  </a:cubicBezTo>
                  <a:cubicBezTo>
                    <a:pt x="4944" y="18281"/>
                    <a:pt x="4201" y="18886"/>
                    <a:pt x="4018" y="19292"/>
                  </a:cubicBezTo>
                  <a:cubicBezTo>
                    <a:pt x="3950" y="19429"/>
                    <a:pt x="3927" y="19589"/>
                    <a:pt x="3950" y="19749"/>
                  </a:cubicBezTo>
                  <a:cubicBezTo>
                    <a:pt x="3997" y="19938"/>
                    <a:pt x="4099" y="20040"/>
                    <a:pt x="4240" y="20040"/>
                  </a:cubicBezTo>
                  <a:cubicBezTo>
                    <a:pt x="4303" y="20040"/>
                    <a:pt x="4374" y="20020"/>
                    <a:pt x="4452" y="19977"/>
                  </a:cubicBezTo>
                  <a:cubicBezTo>
                    <a:pt x="4840" y="19749"/>
                    <a:pt x="5228" y="19498"/>
                    <a:pt x="5639" y="19270"/>
                  </a:cubicBezTo>
                  <a:cubicBezTo>
                    <a:pt x="5776" y="19178"/>
                    <a:pt x="5913" y="19110"/>
                    <a:pt x="6050" y="19041"/>
                  </a:cubicBezTo>
                  <a:lnTo>
                    <a:pt x="6050" y="19041"/>
                  </a:lnTo>
                  <a:cubicBezTo>
                    <a:pt x="5981" y="19224"/>
                    <a:pt x="5890" y="19429"/>
                    <a:pt x="5844" y="19635"/>
                  </a:cubicBezTo>
                  <a:cubicBezTo>
                    <a:pt x="5821" y="19749"/>
                    <a:pt x="5844" y="19886"/>
                    <a:pt x="5844" y="20023"/>
                  </a:cubicBezTo>
                  <a:cubicBezTo>
                    <a:pt x="6506" y="19726"/>
                    <a:pt x="6757" y="19384"/>
                    <a:pt x="6734" y="18745"/>
                  </a:cubicBezTo>
                  <a:cubicBezTo>
                    <a:pt x="6748" y="18744"/>
                    <a:pt x="6761" y="18743"/>
                    <a:pt x="6774" y="18743"/>
                  </a:cubicBezTo>
                  <a:cubicBezTo>
                    <a:pt x="7140" y="18743"/>
                    <a:pt x="7384" y="19045"/>
                    <a:pt x="7693" y="19155"/>
                  </a:cubicBezTo>
                  <a:cubicBezTo>
                    <a:pt x="7373" y="19292"/>
                    <a:pt x="7008" y="19384"/>
                    <a:pt x="6734" y="19589"/>
                  </a:cubicBezTo>
                  <a:cubicBezTo>
                    <a:pt x="6255" y="19886"/>
                    <a:pt x="6004" y="20365"/>
                    <a:pt x="6072" y="20959"/>
                  </a:cubicBezTo>
                  <a:cubicBezTo>
                    <a:pt x="6090" y="21137"/>
                    <a:pt x="6150" y="21232"/>
                    <a:pt x="6284" y="21232"/>
                  </a:cubicBezTo>
                  <a:cubicBezTo>
                    <a:pt x="6322" y="21232"/>
                    <a:pt x="6365" y="21225"/>
                    <a:pt x="6415" y="21210"/>
                  </a:cubicBezTo>
                  <a:cubicBezTo>
                    <a:pt x="6711" y="21118"/>
                    <a:pt x="7031" y="21050"/>
                    <a:pt x="7305" y="20890"/>
                  </a:cubicBezTo>
                  <a:cubicBezTo>
                    <a:pt x="7533" y="20753"/>
                    <a:pt x="7670" y="20502"/>
                    <a:pt x="7830" y="20274"/>
                  </a:cubicBezTo>
                  <a:cubicBezTo>
                    <a:pt x="7944" y="20091"/>
                    <a:pt x="8035" y="19886"/>
                    <a:pt x="8127" y="19680"/>
                  </a:cubicBezTo>
                  <a:cubicBezTo>
                    <a:pt x="8181" y="19534"/>
                    <a:pt x="8236" y="19461"/>
                    <a:pt x="8361" y="19461"/>
                  </a:cubicBezTo>
                  <a:cubicBezTo>
                    <a:pt x="8392" y="19461"/>
                    <a:pt x="8428" y="19466"/>
                    <a:pt x="8469" y="19475"/>
                  </a:cubicBezTo>
                  <a:cubicBezTo>
                    <a:pt x="8994" y="19566"/>
                    <a:pt x="9496" y="19658"/>
                    <a:pt x="10021" y="19749"/>
                  </a:cubicBezTo>
                  <a:lnTo>
                    <a:pt x="10021" y="19734"/>
                  </a:lnTo>
                  <a:lnTo>
                    <a:pt x="10021" y="19734"/>
                  </a:lnTo>
                  <a:cubicBezTo>
                    <a:pt x="10286" y="19821"/>
                    <a:pt x="10531" y="19888"/>
                    <a:pt x="10797" y="19954"/>
                  </a:cubicBezTo>
                  <a:cubicBezTo>
                    <a:pt x="10808" y="19957"/>
                    <a:pt x="10819" y="19957"/>
                    <a:pt x="10830" y="19957"/>
                  </a:cubicBezTo>
                  <a:cubicBezTo>
                    <a:pt x="10889" y="19957"/>
                    <a:pt x="10948" y="19931"/>
                    <a:pt x="11011" y="19931"/>
                  </a:cubicBezTo>
                  <a:cubicBezTo>
                    <a:pt x="11059" y="19931"/>
                    <a:pt x="11109" y="19947"/>
                    <a:pt x="11162" y="20000"/>
                  </a:cubicBezTo>
                  <a:cubicBezTo>
                    <a:pt x="11277" y="20091"/>
                    <a:pt x="11482" y="20091"/>
                    <a:pt x="11619" y="20114"/>
                  </a:cubicBezTo>
                  <a:cubicBezTo>
                    <a:pt x="11779" y="20160"/>
                    <a:pt x="11938" y="20183"/>
                    <a:pt x="12098" y="20228"/>
                  </a:cubicBezTo>
                  <a:cubicBezTo>
                    <a:pt x="12121" y="20228"/>
                    <a:pt x="12144" y="20251"/>
                    <a:pt x="12212" y="20297"/>
                  </a:cubicBezTo>
                  <a:cubicBezTo>
                    <a:pt x="12075" y="20365"/>
                    <a:pt x="11984" y="20434"/>
                    <a:pt x="11870" y="20457"/>
                  </a:cubicBezTo>
                  <a:cubicBezTo>
                    <a:pt x="11413" y="20548"/>
                    <a:pt x="10957" y="20616"/>
                    <a:pt x="10478" y="20685"/>
                  </a:cubicBezTo>
                  <a:cubicBezTo>
                    <a:pt x="9930" y="20799"/>
                    <a:pt x="9451" y="21027"/>
                    <a:pt x="9131" y="21506"/>
                  </a:cubicBezTo>
                  <a:cubicBezTo>
                    <a:pt x="8948" y="21758"/>
                    <a:pt x="8971" y="22009"/>
                    <a:pt x="9040" y="22283"/>
                  </a:cubicBezTo>
                  <a:cubicBezTo>
                    <a:pt x="9062" y="22328"/>
                    <a:pt x="9131" y="22397"/>
                    <a:pt x="9199" y="22397"/>
                  </a:cubicBezTo>
                  <a:cubicBezTo>
                    <a:pt x="9348" y="22419"/>
                    <a:pt x="9496" y="22448"/>
                    <a:pt x="9642" y="22448"/>
                  </a:cubicBezTo>
                  <a:cubicBezTo>
                    <a:pt x="9787" y="22448"/>
                    <a:pt x="9930" y="22419"/>
                    <a:pt x="10067" y="22328"/>
                  </a:cubicBezTo>
                  <a:cubicBezTo>
                    <a:pt x="10409" y="22100"/>
                    <a:pt x="10752" y="21849"/>
                    <a:pt x="11094" y="21621"/>
                  </a:cubicBezTo>
                  <a:cubicBezTo>
                    <a:pt x="11162" y="21575"/>
                    <a:pt x="11254" y="21529"/>
                    <a:pt x="11345" y="21506"/>
                  </a:cubicBezTo>
                  <a:lnTo>
                    <a:pt x="11345" y="21506"/>
                  </a:lnTo>
                  <a:cubicBezTo>
                    <a:pt x="11140" y="21803"/>
                    <a:pt x="11231" y="22146"/>
                    <a:pt x="11254" y="22442"/>
                  </a:cubicBezTo>
                  <a:cubicBezTo>
                    <a:pt x="11277" y="22671"/>
                    <a:pt x="11436" y="22876"/>
                    <a:pt x="11550" y="23081"/>
                  </a:cubicBezTo>
                  <a:cubicBezTo>
                    <a:pt x="11619" y="23218"/>
                    <a:pt x="11710" y="23332"/>
                    <a:pt x="11824" y="23447"/>
                  </a:cubicBezTo>
                  <a:cubicBezTo>
                    <a:pt x="11881" y="23503"/>
                    <a:pt x="11968" y="23544"/>
                    <a:pt x="12048" y="23544"/>
                  </a:cubicBezTo>
                  <a:cubicBezTo>
                    <a:pt x="12065" y="23544"/>
                    <a:pt x="12082" y="23542"/>
                    <a:pt x="12098" y="23538"/>
                  </a:cubicBezTo>
                  <a:cubicBezTo>
                    <a:pt x="12167" y="23538"/>
                    <a:pt x="12212" y="23424"/>
                    <a:pt x="12235" y="23332"/>
                  </a:cubicBezTo>
                  <a:cubicBezTo>
                    <a:pt x="12395" y="22739"/>
                    <a:pt x="12372" y="22168"/>
                    <a:pt x="12167" y="21598"/>
                  </a:cubicBezTo>
                  <a:cubicBezTo>
                    <a:pt x="12075" y="21392"/>
                    <a:pt x="11961" y="21187"/>
                    <a:pt x="11870" y="20959"/>
                  </a:cubicBezTo>
                  <a:cubicBezTo>
                    <a:pt x="12238" y="20735"/>
                    <a:pt x="12599" y="20595"/>
                    <a:pt x="12970" y="20595"/>
                  </a:cubicBezTo>
                  <a:cubicBezTo>
                    <a:pt x="13242" y="20595"/>
                    <a:pt x="13520" y="20671"/>
                    <a:pt x="13810" y="20845"/>
                  </a:cubicBezTo>
                  <a:cubicBezTo>
                    <a:pt x="14312" y="21118"/>
                    <a:pt x="14837" y="21370"/>
                    <a:pt x="15339" y="21621"/>
                  </a:cubicBezTo>
                  <a:cubicBezTo>
                    <a:pt x="15454" y="21689"/>
                    <a:pt x="15545" y="21758"/>
                    <a:pt x="15636" y="21803"/>
                  </a:cubicBezTo>
                  <a:cubicBezTo>
                    <a:pt x="15807" y="21898"/>
                    <a:pt x="15963" y="21946"/>
                    <a:pt x="16142" y="21946"/>
                  </a:cubicBezTo>
                  <a:cubicBezTo>
                    <a:pt x="16178" y="21946"/>
                    <a:pt x="16214" y="21944"/>
                    <a:pt x="16252" y="21940"/>
                  </a:cubicBezTo>
                  <a:cubicBezTo>
                    <a:pt x="16526" y="21940"/>
                    <a:pt x="16800" y="22031"/>
                    <a:pt x="17051" y="22077"/>
                  </a:cubicBezTo>
                  <a:cubicBezTo>
                    <a:pt x="17097" y="22077"/>
                    <a:pt x="17143" y="22123"/>
                    <a:pt x="17188" y="22123"/>
                  </a:cubicBezTo>
                  <a:cubicBezTo>
                    <a:pt x="17805" y="22191"/>
                    <a:pt x="18330" y="22511"/>
                    <a:pt x="18855" y="22853"/>
                  </a:cubicBezTo>
                  <a:cubicBezTo>
                    <a:pt x="19106" y="23036"/>
                    <a:pt x="19334" y="23241"/>
                    <a:pt x="19516" y="23469"/>
                  </a:cubicBezTo>
                  <a:cubicBezTo>
                    <a:pt x="20156" y="24337"/>
                    <a:pt x="20863" y="25113"/>
                    <a:pt x="21708" y="25775"/>
                  </a:cubicBezTo>
                  <a:cubicBezTo>
                    <a:pt x="22050" y="26026"/>
                    <a:pt x="22301" y="26368"/>
                    <a:pt x="22598" y="26665"/>
                  </a:cubicBezTo>
                  <a:cubicBezTo>
                    <a:pt x="22639" y="26707"/>
                    <a:pt x="22706" y="26725"/>
                    <a:pt x="22785" y="26725"/>
                  </a:cubicBezTo>
                  <a:cubicBezTo>
                    <a:pt x="23187" y="26725"/>
                    <a:pt x="23937" y="26258"/>
                    <a:pt x="23671" y="25935"/>
                  </a:cubicBezTo>
                  <a:cubicBezTo>
                    <a:pt x="23922" y="25798"/>
                    <a:pt x="23785" y="25661"/>
                    <a:pt x="23671" y="25524"/>
                  </a:cubicBezTo>
                  <a:cubicBezTo>
                    <a:pt x="23351" y="25181"/>
                    <a:pt x="22986" y="24862"/>
                    <a:pt x="22689" y="24474"/>
                  </a:cubicBezTo>
                  <a:cubicBezTo>
                    <a:pt x="22096" y="23766"/>
                    <a:pt x="21297" y="23332"/>
                    <a:pt x="20589" y="22785"/>
                  </a:cubicBezTo>
                  <a:cubicBezTo>
                    <a:pt x="20293" y="22556"/>
                    <a:pt x="20064" y="22283"/>
                    <a:pt x="19813" y="22031"/>
                  </a:cubicBezTo>
                  <a:cubicBezTo>
                    <a:pt x="19494" y="21712"/>
                    <a:pt x="19197" y="21392"/>
                    <a:pt x="18900" y="21050"/>
                  </a:cubicBezTo>
                  <a:cubicBezTo>
                    <a:pt x="18672" y="20776"/>
                    <a:pt x="18467" y="20479"/>
                    <a:pt x="18238" y="20183"/>
                  </a:cubicBezTo>
                  <a:cubicBezTo>
                    <a:pt x="18170" y="20091"/>
                    <a:pt x="18124" y="20000"/>
                    <a:pt x="18078" y="19909"/>
                  </a:cubicBezTo>
                  <a:cubicBezTo>
                    <a:pt x="17668" y="19270"/>
                    <a:pt x="17257" y="18630"/>
                    <a:pt x="16846" y="17991"/>
                  </a:cubicBezTo>
                  <a:cubicBezTo>
                    <a:pt x="16618" y="17626"/>
                    <a:pt x="16389" y="17284"/>
                    <a:pt x="16184" y="16919"/>
                  </a:cubicBezTo>
                  <a:cubicBezTo>
                    <a:pt x="16181" y="16921"/>
                    <a:pt x="16178" y="16924"/>
                    <a:pt x="16176" y="16927"/>
                  </a:cubicBezTo>
                  <a:lnTo>
                    <a:pt x="16176" y="16927"/>
                  </a:lnTo>
                  <a:cubicBezTo>
                    <a:pt x="16113" y="16816"/>
                    <a:pt x="16089" y="16687"/>
                    <a:pt x="16001" y="16599"/>
                  </a:cubicBezTo>
                  <a:cubicBezTo>
                    <a:pt x="15819" y="16348"/>
                    <a:pt x="15819" y="16074"/>
                    <a:pt x="15842" y="15800"/>
                  </a:cubicBezTo>
                  <a:cubicBezTo>
                    <a:pt x="15842" y="15481"/>
                    <a:pt x="15933" y="15161"/>
                    <a:pt x="15842" y="14819"/>
                  </a:cubicBezTo>
                  <a:cubicBezTo>
                    <a:pt x="15819" y="14727"/>
                    <a:pt x="15864" y="14568"/>
                    <a:pt x="15956" y="14476"/>
                  </a:cubicBezTo>
                  <a:cubicBezTo>
                    <a:pt x="16207" y="14180"/>
                    <a:pt x="16504" y="13906"/>
                    <a:pt x="16777" y="13632"/>
                  </a:cubicBezTo>
                  <a:cubicBezTo>
                    <a:pt x="16800" y="13609"/>
                    <a:pt x="16846" y="13609"/>
                    <a:pt x="16892" y="13586"/>
                  </a:cubicBezTo>
                  <a:lnTo>
                    <a:pt x="16892" y="13586"/>
                  </a:lnTo>
                  <a:cubicBezTo>
                    <a:pt x="16869" y="13814"/>
                    <a:pt x="16846" y="13997"/>
                    <a:pt x="16823" y="14202"/>
                  </a:cubicBezTo>
                  <a:cubicBezTo>
                    <a:pt x="16823" y="14294"/>
                    <a:pt x="16800" y="14385"/>
                    <a:pt x="16800" y="14476"/>
                  </a:cubicBezTo>
                  <a:cubicBezTo>
                    <a:pt x="16830" y="14746"/>
                    <a:pt x="16899" y="14848"/>
                    <a:pt x="17047" y="14848"/>
                  </a:cubicBezTo>
                  <a:cubicBezTo>
                    <a:pt x="17124" y="14848"/>
                    <a:pt x="17222" y="14820"/>
                    <a:pt x="17348" y="14773"/>
                  </a:cubicBezTo>
                  <a:cubicBezTo>
                    <a:pt x="17919" y="14545"/>
                    <a:pt x="18147" y="14065"/>
                    <a:pt x="18421" y="13609"/>
                  </a:cubicBezTo>
                  <a:cubicBezTo>
                    <a:pt x="18444" y="13540"/>
                    <a:pt x="18467" y="13472"/>
                    <a:pt x="18512" y="13404"/>
                  </a:cubicBezTo>
                  <a:cubicBezTo>
                    <a:pt x="18649" y="13677"/>
                    <a:pt x="18763" y="13928"/>
                    <a:pt x="18877" y="14157"/>
                  </a:cubicBezTo>
                  <a:cubicBezTo>
                    <a:pt x="19014" y="14431"/>
                    <a:pt x="19243" y="14590"/>
                    <a:pt x="19494" y="14705"/>
                  </a:cubicBezTo>
                  <a:cubicBezTo>
                    <a:pt x="19548" y="14735"/>
                    <a:pt x="19610" y="14749"/>
                    <a:pt x="19676" y="14749"/>
                  </a:cubicBezTo>
                  <a:cubicBezTo>
                    <a:pt x="19858" y="14749"/>
                    <a:pt x="20067" y="14638"/>
                    <a:pt x="20201" y="14453"/>
                  </a:cubicBezTo>
                  <a:cubicBezTo>
                    <a:pt x="20315" y="14271"/>
                    <a:pt x="20293" y="14088"/>
                    <a:pt x="20110" y="13906"/>
                  </a:cubicBezTo>
                  <a:cubicBezTo>
                    <a:pt x="19927" y="13746"/>
                    <a:pt x="19722" y="13609"/>
                    <a:pt x="19516" y="13472"/>
                  </a:cubicBezTo>
                  <a:cubicBezTo>
                    <a:pt x="19243" y="13244"/>
                    <a:pt x="18991" y="13015"/>
                    <a:pt x="18718" y="12810"/>
                  </a:cubicBezTo>
                  <a:cubicBezTo>
                    <a:pt x="18718" y="12808"/>
                    <a:pt x="18718" y="12805"/>
                    <a:pt x="18718" y="12803"/>
                  </a:cubicBezTo>
                  <a:lnTo>
                    <a:pt x="18718" y="12803"/>
                  </a:lnTo>
                  <a:cubicBezTo>
                    <a:pt x="18778" y="12787"/>
                    <a:pt x="18837" y="12787"/>
                    <a:pt x="18877" y="12787"/>
                  </a:cubicBezTo>
                  <a:cubicBezTo>
                    <a:pt x="19174" y="12764"/>
                    <a:pt x="19448" y="12742"/>
                    <a:pt x="19745" y="12719"/>
                  </a:cubicBezTo>
                  <a:cubicBezTo>
                    <a:pt x="19950" y="12719"/>
                    <a:pt x="20156" y="12673"/>
                    <a:pt x="20384" y="12673"/>
                  </a:cubicBezTo>
                  <a:cubicBezTo>
                    <a:pt x="20438" y="12677"/>
                    <a:pt x="20485" y="12680"/>
                    <a:pt x="20527" y="12680"/>
                  </a:cubicBezTo>
                  <a:cubicBezTo>
                    <a:pt x="20728" y="12680"/>
                    <a:pt x="20791" y="12619"/>
                    <a:pt x="20886" y="12354"/>
                  </a:cubicBezTo>
                  <a:cubicBezTo>
                    <a:pt x="21114" y="11806"/>
                    <a:pt x="20795" y="11326"/>
                    <a:pt x="20178" y="11304"/>
                  </a:cubicBezTo>
                  <a:cubicBezTo>
                    <a:pt x="19676" y="11304"/>
                    <a:pt x="19288" y="11532"/>
                    <a:pt x="18855" y="11874"/>
                  </a:cubicBezTo>
                  <a:cubicBezTo>
                    <a:pt x="18900" y="11623"/>
                    <a:pt x="18923" y="11418"/>
                    <a:pt x="18946" y="11235"/>
                  </a:cubicBezTo>
                  <a:cubicBezTo>
                    <a:pt x="19014" y="10893"/>
                    <a:pt x="18946" y="10550"/>
                    <a:pt x="18786" y="10254"/>
                  </a:cubicBezTo>
                  <a:cubicBezTo>
                    <a:pt x="18718" y="10139"/>
                    <a:pt x="18558" y="10003"/>
                    <a:pt x="18421" y="10003"/>
                  </a:cubicBezTo>
                  <a:cubicBezTo>
                    <a:pt x="18307" y="10003"/>
                    <a:pt x="18193" y="10162"/>
                    <a:pt x="18101" y="10254"/>
                  </a:cubicBezTo>
                  <a:cubicBezTo>
                    <a:pt x="18010" y="10391"/>
                    <a:pt x="17827" y="11212"/>
                    <a:pt x="17805" y="11372"/>
                  </a:cubicBezTo>
                  <a:cubicBezTo>
                    <a:pt x="17805" y="11412"/>
                    <a:pt x="17787" y="11469"/>
                    <a:pt x="17767" y="11514"/>
                  </a:cubicBezTo>
                  <a:lnTo>
                    <a:pt x="17767" y="11514"/>
                  </a:lnTo>
                  <a:cubicBezTo>
                    <a:pt x="17683" y="11406"/>
                    <a:pt x="17617" y="11298"/>
                    <a:pt x="17531" y="11189"/>
                  </a:cubicBezTo>
                  <a:cubicBezTo>
                    <a:pt x="17434" y="11069"/>
                    <a:pt x="17351" y="11012"/>
                    <a:pt x="17260" y="11012"/>
                  </a:cubicBezTo>
                  <a:cubicBezTo>
                    <a:pt x="17178" y="11012"/>
                    <a:pt x="17091" y="11058"/>
                    <a:pt x="16983" y="11144"/>
                  </a:cubicBezTo>
                  <a:cubicBezTo>
                    <a:pt x="16755" y="11326"/>
                    <a:pt x="16549" y="11486"/>
                    <a:pt x="16344" y="11669"/>
                  </a:cubicBezTo>
                  <a:cubicBezTo>
                    <a:pt x="16412" y="11737"/>
                    <a:pt x="16526" y="11829"/>
                    <a:pt x="16572" y="11920"/>
                  </a:cubicBezTo>
                  <a:cubicBezTo>
                    <a:pt x="16663" y="12285"/>
                    <a:pt x="16846" y="12559"/>
                    <a:pt x="17234" y="12650"/>
                  </a:cubicBezTo>
                  <a:cubicBezTo>
                    <a:pt x="16686" y="12947"/>
                    <a:pt x="16298" y="13381"/>
                    <a:pt x="15933" y="13837"/>
                  </a:cubicBezTo>
                  <a:cubicBezTo>
                    <a:pt x="15910" y="13837"/>
                    <a:pt x="15864" y="13814"/>
                    <a:pt x="15842" y="13814"/>
                  </a:cubicBezTo>
                  <a:cubicBezTo>
                    <a:pt x="15819" y="13632"/>
                    <a:pt x="15750" y="13426"/>
                    <a:pt x="15773" y="13221"/>
                  </a:cubicBezTo>
                  <a:cubicBezTo>
                    <a:pt x="15796" y="12605"/>
                    <a:pt x="15819" y="11966"/>
                    <a:pt x="16047" y="11395"/>
                  </a:cubicBezTo>
                  <a:cubicBezTo>
                    <a:pt x="16275" y="10824"/>
                    <a:pt x="16481" y="10231"/>
                    <a:pt x="16937" y="9751"/>
                  </a:cubicBezTo>
                  <a:cubicBezTo>
                    <a:pt x="17097" y="9592"/>
                    <a:pt x="17165" y="9318"/>
                    <a:pt x="17280" y="9090"/>
                  </a:cubicBezTo>
                  <a:cubicBezTo>
                    <a:pt x="17782" y="9455"/>
                    <a:pt x="18352" y="9615"/>
                    <a:pt x="18969" y="9660"/>
                  </a:cubicBezTo>
                  <a:cubicBezTo>
                    <a:pt x="19009" y="9664"/>
                    <a:pt x="19050" y="9667"/>
                    <a:pt x="19090" y="9667"/>
                  </a:cubicBezTo>
                  <a:cubicBezTo>
                    <a:pt x="19275" y="9667"/>
                    <a:pt x="19450" y="9611"/>
                    <a:pt x="19562" y="9386"/>
                  </a:cubicBezTo>
                  <a:cubicBezTo>
                    <a:pt x="19151" y="8816"/>
                    <a:pt x="18512" y="8747"/>
                    <a:pt x="17850" y="8679"/>
                  </a:cubicBezTo>
                  <a:cubicBezTo>
                    <a:pt x="18215" y="8450"/>
                    <a:pt x="18558" y="8268"/>
                    <a:pt x="18900" y="8062"/>
                  </a:cubicBezTo>
                  <a:cubicBezTo>
                    <a:pt x="19243" y="7880"/>
                    <a:pt x="19448" y="7583"/>
                    <a:pt x="19653" y="7264"/>
                  </a:cubicBezTo>
                  <a:cubicBezTo>
                    <a:pt x="19676" y="7218"/>
                    <a:pt x="19676" y="7104"/>
                    <a:pt x="19653" y="7081"/>
                  </a:cubicBezTo>
                  <a:cubicBezTo>
                    <a:pt x="19465" y="6955"/>
                    <a:pt x="19315" y="6733"/>
                    <a:pt x="19061" y="6733"/>
                  </a:cubicBezTo>
                  <a:cubicBezTo>
                    <a:pt x="19039" y="6733"/>
                    <a:pt x="19016" y="6735"/>
                    <a:pt x="18991" y="6739"/>
                  </a:cubicBezTo>
                  <a:cubicBezTo>
                    <a:pt x="19037" y="6761"/>
                    <a:pt x="19106" y="6807"/>
                    <a:pt x="19151" y="6830"/>
                  </a:cubicBezTo>
                  <a:cubicBezTo>
                    <a:pt x="18695" y="7035"/>
                    <a:pt x="18467" y="7515"/>
                    <a:pt x="18056" y="7766"/>
                  </a:cubicBezTo>
                  <a:cubicBezTo>
                    <a:pt x="18124" y="7469"/>
                    <a:pt x="18215" y="7195"/>
                    <a:pt x="18284" y="6898"/>
                  </a:cubicBezTo>
                  <a:cubicBezTo>
                    <a:pt x="18307" y="6830"/>
                    <a:pt x="18307" y="6739"/>
                    <a:pt x="18307" y="6647"/>
                  </a:cubicBezTo>
                  <a:cubicBezTo>
                    <a:pt x="18307" y="6533"/>
                    <a:pt x="18284" y="6442"/>
                    <a:pt x="18147" y="6373"/>
                  </a:cubicBezTo>
                  <a:cubicBezTo>
                    <a:pt x="18087" y="6333"/>
                    <a:pt x="18027" y="6315"/>
                    <a:pt x="17973" y="6315"/>
                  </a:cubicBezTo>
                  <a:cubicBezTo>
                    <a:pt x="17903" y="6315"/>
                    <a:pt x="17843" y="6345"/>
                    <a:pt x="17805" y="6396"/>
                  </a:cubicBezTo>
                  <a:cubicBezTo>
                    <a:pt x="17599" y="6602"/>
                    <a:pt x="17325" y="6761"/>
                    <a:pt x="17325" y="7127"/>
                  </a:cubicBezTo>
                  <a:cubicBezTo>
                    <a:pt x="17325" y="7446"/>
                    <a:pt x="17302" y="7766"/>
                    <a:pt x="17302" y="8085"/>
                  </a:cubicBezTo>
                  <a:cubicBezTo>
                    <a:pt x="17280" y="8268"/>
                    <a:pt x="17325" y="8473"/>
                    <a:pt x="17097" y="8542"/>
                  </a:cubicBezTo>
                  <a:cubicBezTo>
                    <a:pt x="16983" y="8199"/>
                    <a:pt x="17074" y="7766"/>
                    <a:pt x="16663" y="7469"/>
                  </a:cubicBezTo>
                  <a:cubicBezTo>
                    <a:pt x="16618" y="7743"/>
                    <a:pt x="16595" y="7948"/>
                    <a:pt x="16595" y="8154"/>
                  </a:cubicBezTo>
                  <a:cubicBezTo>
                    <a:pt x="16572" y="8565"/>
                    <a:pt x="16595" y="8953"/>
                    <a:pt x="16595" y="9363"/>
                  </a:cubicBezTo>
                  <a:cubicBezTo>
                    <a:pt x="16595" y="9409"/>
                    <a:pt x="16595" y="9455"/>
                    <a:pt x="16572" y="9478"/>
                  </a:cubicBezTo>
                  <a:cubicBezTo>
                    <a:pt x="16412" y="9706"/>
                    <a:pt x="16230" y="9911"/>
                    <a:pt x="16070" y="10117"/>
                  </a:cubicBezTo>
                  <a:cubicBezTo>
                    <a:pt x="16047" y="10094"/>
                    <a:pt x="16024" y="10071"/>
                    <a:pt x="16001" y="10071"/>
                  </a:cubicBezTo>
                  <a:cubicBezTo>
                    <a:pt x="16024" y="9546"/>
                    <a:pt x="16070" y="9044"/>
                    <a:pt x="16115" y="8542"/>
                  </a:cubicBezTo>
                  <a:cubicBezTo>
                    <a:pt x="16161" y="8177"/>
                    <a:pt x="16184" y="7811"/>
                    <a:pt x="16230" y="7446"/>
                  </a:cubicBezTo>
                  <a:cubicBezTo>
                    <a:pt x="16230" y="7400"/>
                    <a:pt x="16230" y="7309"/>
                    <a:pt x="16252" y="7309"/>
                  </a:cubicBezTo>
                  <a:cubicBezTo>
                    <a:pt x="16481" y="7172"/>
                    <a:pt x="16435" y="6944"/>
                    <a:pt x="16435" y="6761"/>
                  </a:cubicBezTo>
                  <a:cubicBezTo>
                    <a:pt x="16504" y="6693"/>
                    <a:pt x="16572" y="6602"/>
                    <a:pt x="16640" y="6533"/>
                  </a:cubicBezTo>
                  <a:cubicBezTo>
                    <a:pt x="16458" y="6510"/>
                    <a:pt x="16389" y="6419"/>
                    <a:pt x="16435" y="6236"/>
                  </a:cubicBezTo>
                  <a:cubicBezTo>
                    <a:pt x="16481" y="6008"/>
                    <a:pt x="16481" y="5780"/>
                    <a:pt x="16526" y="5552"/>
                  </a:cubicBezTo>
                  <a:cubicBezTo>
                    <a:pt x="16800" y="5552"/>
                    <a:pt x="17074" y="5460"/>
                    <a:pt x="17211" y="5141"/>
                  </a:cubicBezTo>
                  <a:lnTo>
                    <a:pt x="17211" y="5141"/>
                  </a:lnTo>
                  <a:cubicBezTo>
                    <a:pt x="17120" y="5186"/>
                    <a:pt x="17006" y="5186"/>
                    <a:pt x="16914" y="5232"/>
                  </a:cubicBezTo>
                  <a:cubicBezTo>
                    <a:pt x="16810" y="5277"/>
                    <a:pt x="16737" y="5300"/>
                    <a:pt x="16679" y="5300"/>
                  </a:cubicBezTo>
                  <a:cubicBezTo>
                    <a:pt x="16560" y="5300"/>
                    <a:pt x="16505" y="5203"/>
                    <a:pt x="16367" y="5004"/>
                  </a:cubicBezTo>
                  <a:cubicBezTo>
                    <a:pt x="16184" y="4707"/>
                    <a:pt x="16070" y="4410"/>
                    <a:pt x="16024" y="4091"/>
                  </a:cubicBezTo>
                  <a:cubicBezTo>
                    <a:pt x="16001" y="3977"/>
                    <a:pt x="15979" y="3863"/>
                    <a:pt x="16001" y="3771"/>
                  </a:cubicBezTo>
                  <a:cubicBezTo>
                    <a:pt x="16070" y="3520"/>
                    <a:pt x="16252" y="3406"/>
                    <a:pt x="16504" y="3406"/>
                  </a:cubicBezTo>
                  <a:cubicBezTo>
                    <a:pt x="16595" y="3406"/>
                    <a:pt x="16709" y="3429"/>
                    <a:pt x="16800" y="3429"/>
                  </a:cubicBezTo>
                  <a:cubicBezTo>
                    <a:pt x="17143" y="3863"/>
                    <a:pt x="17302" y="4388"/>
                    <a:pt x="17325" y="4958"/>
                  </a:cubicBezTo>
                  <a:cubicBezTo>
                    <a:pt x="17622" y="4570"/>
                    <a:pt x="17325" y="4251"/>
                    <a:pt x="17211" y="3863"/>
                  </a:cubicBezTo>
                  <a:lnTo>
                    <a:pt x="17211" y="3863"/>
                  </a:lnTo>
                  <a:cubicBezTo>
                    <a:pt x="17642" y="4127"/>
                    <a:pt x="18057" y="4357"/>
                    <a:pt x="18475" y="4357"/>
                  </a:cubicBezTo>
                  <a:cubicBezTo>
                    <a:pt x="18743" y="4357"/>
                    <a:pt x="19012" y="4263"/>
                    <a:pt x="19288" y="4022"/>
                  </a:cubicBezTo>
                  <a:cubicBezTo>
                    <a:pt x="19067" y="3160"/>
                    <a:pt x="18503" y="2812"/>
                    <a:pt x="17638" y="2812"/>
                  </a:cubicBezTo>
                  <a:cubicBezTo>
                    <a:pt x="17610" y="2812"/>
                    <a:pt x="17582" y="2812"/>
                    <a:pt x="17553" y="2813"/>
                  </a:cubicBezTo>
                  <a:cubicBezTo>
                    <a:pt x="17805" y="2630"/>
                    <a:pt x="18033" y="2493"/>
                    <a:pt x="18238" y="2356"/>
                  </a:cubicBezTo>
                  <a:cubicBezTo>
                    <a:pt x="18352" y="2288"/>
                    <a:pt x="18398" y="2242"/>
                    <a:pt x="18421" y="2082"/>
                  </a:cubicBezTo>
                  <a:cubicBezTo>
                    <a:pt x="18421" y="1763"/>
                    <a:pt x="18512" y="1443"/>
                    <a:pt x="18512" y="1124"/>
                  </a:cubicBezTo>
                  <a:cubicBezTo>
                    <a:pt x="18512" y="918"/>
                    <a:pt x="18421" y="713"/>
                    <a:pt x="18330" y="553"/>
                  </a:cubicBezTo>
                  <a:cubicBezTo>
                    <a:pt x="18274" y="453"/>
                    <a:pt x="18192" y="407"/>
                    <a:pt x="18106" y="407"/>
                  </a:cubicBezTo>
                  <a:cubicBezTo>
                    <a:pt x="18015" y="407"/>
                    <a:pt x="17921" y="459"/>
                    <a:pt x="17850" y="553"/>
                  </a:cubicBezTo>
                  <a:cubicBezTo>
                    <a:pt x="17897" y="515"/>
                    <a:pt x="17945" y="493"/>
                    <a:pt x="17989" y="493"/>
                  </a:cubicBezTo>
                  <a:cubicBezTo>
                    <a:pt x="18051" y="493"/>
                    <a:pt x="18107" y="537"/>
                    <a:pt x="18147" y="644"/>
                  </a:cubicBezTo>
                  <a:cubicBezTo>
                    <a:pt x="18193" y="781"/>
                    <a:pt x="18261" y="918"/>
                    <a:pt x="18261" y="1055"/>
                  </a:cubicBezTo>
                  <a:cubicBezTo>
                    <a:pt x="18284" y="1306"/>
                    <a:pt x="18261" y="1534"/>
                    <a:pt x="18215" y="1785"/>
                  </a:cubicBezTo>
                  <a:cubicBezTo>
                    <a:pt x="18193" y="1922"/>
                    <a:pt x="18124" y="2059"/>
                    <a:pt x="18033" y="2173"/>
                  </a:cubicBezTo>
                  <a:cubicBezTo>
                    <a:pt x="17713" y="2539"/>
                    <a:pt x="17234" y="2630"/>
                    <a:pt x="16823" y="2858"/>
                  </a:cubicBezTo>
                  <a:cubicBezTo>
                    <a:pt x="16812" y="2869"/>
                    <a:pt x="16798" y="2874"/>
                    <a:pt x="16782" y="2874"/>
                  </a:cubicBezTo>
                  <a:cubicBezTo>
                    <a:pt x="16731" y="2874"/>
                    <a:pt x="16653" y="2830"/>
                    <a:pt x="16549" y="2813"/>
                  </a:cubicBezTo>
                  <a:cubicBezTo>
                    <a:pt x="17158" y="2294"/>
                    <a:pt x="17321" y="1642"/>
                    <a:pt x="17457" y="966"/>
                  </a:cubicBezTo>
                  <a:lnTo>
                    <a:pt x="17457" y="966"/>
                  </a:lnTo>
                  <a:cubicBezTo>
                    <a:pt x="17211" y="1081"/>
                    <a:pt x="17211" y="1331"/>
                    <a:pt x="17143" y="1626"/>
                  </a:cubicBezTo>
                  <a:cubicBezTo>
                    <a:pt x="17051" y="1512"/>
                    <a:pt x="16983" y="1466"/>
                    <a:pt x="16960" y="1420"/>
                  </a:cubicBezTo>
                  <a:cubicBezTo>
                    <a:pt x="16755" y="918"/>
                    <a:pt x="16435" y="484"/>
                    <a:pt x="15979" y="142"/>
                  </a:cubicBezTo>
                  <a:cubicBezTo>
                    <a:pt x="15866" y="49"/>
                    <a:pt x="15781" y="1"/>
                    <a:pt x="15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44"/>
            <p:cNvSpPr/>
            <p:nvPr/>
          </p:nvSpPr>
          <p:spPr>
            <a:xfrm>
              <a:off x="5808050" y="3341100"/>
              <a:ext cx="95900" cy="132400"/>
            </a:xfrm>
            <a:custGeom>
              <a:avLst/>
              <a:gdLst/>
              <a:ahLst/>
              <a:cxnLst/>
              <a:rect l="l" t="t" r="r" b="b"/>
              <a:pathLst>
                <a:path w="3836" h="5296" extrusionOk="0">
                  <a:moveTo>
                    <a:pt x="803" y="2395"/>
                  </a:moveTo>
                  <a:cubicBezTo>
                    <a:pt x="992" y="2395"/>
                    <a:pt x="1116" y="2510"/>
                    <a:pt x="1237" y="2648"/>
                  </a:cubicBezTo>
                  <a:lnTo>
                    <a:pt x="1237" y="2648"/>
                  </a:lnTo>
                  <a:cubicBezTo>
                    <a:pt x="1181" y="2649"/>
                    <a:pt x="1124" y="2654"/>
                    <a:pt x="1070" y="2654"/>
                  </a:cubicBezTo>
                  <a:cubicBezTo>
                    <a:pt x="928" y="2654"/>
                    <a:pt x="802" y="2621"/>
                    <a:pt x="754" y="2397"/>
                  </a:cubicBezTo>
                  <a:cubicBezTo>
                    <a:pt x="771" y="2395"/>
                    <a:pt x="787" y="2395"/>
                    <a:pt x="803" y="2395"/>
                  </a:cubicBezTo>
                  <a:close/>
                  <a:moveTo>
                    <a:pt x="2329" y="0"/>
                  </a:moveTo>
                  <a:cubicBezTo>
                    <a:pt x="2078" y="69"/>
                    <a:pt x="2009" y="229"/>
                    <a:pt x="1964" y="503"/>
                  </a:cubicBezTo>
                  <a:cubicBezTo>
                    <a:pt x="1850" y="982"/>
                    <a:pt x="1941" y="1438"/>
                    <a:pt x="2009" y="1895"/>
                  </a:cubicBezTo>
                  <a:cubicBezTo>
                    <a:pt x="2032" y="1986"/>
                    <a:pt x="2032" y="2078"/>
                    <a:pt x="2009" y="2146"/>
                  </a:cubicBezTo>
                  <a:cubicBezTo>
                    <a:pt x="1850" y="2580"/>
                    <a:pt x="1667" y="3013"/>
                    <a:pt x="1484" y="3447"/>
                  </a:cubicBezTo>
                  <a:cubicBezTo>
                    <a:pt x="1439" y="3516"/>
                    <a:pt x="1348" y="3561"/>
                    <a:pt x="1279" y="3630"/>
                  </a:cubicBezTo>
                  <a:cubicBezTo>
                    <a:pt x="1256" y="3607"/>
                    <a:pt x="1233" y="3607"/>
                    <a:pt x="1188" y="3584"/>
                  </a:cubicBezTo>
                  <a:cubicBezTo>
                    <a:pt x="1210" y="3271"/>
                    <a:pt x="1232" y="2981"/>
                    <a:pt x="1255" y="2669"/>
                  </a:cubicBezTo>
                  <a:lnTo>
                    <a:pt x="1255" y="2669"/>
                  </a:lnTo>
                  <a:cubicBezTo>
                    <a:pt x="1255" y="2670"/>
                    <a:pt x="1256" y="2670"/>
                    <a:pt x="1256" y="2671"/>
                  </a:cubicBezTo>
                  <a:cubicBezTo>
                    <a:pt x="1325" y="2625"/>
                    <a:pt x="1439" y="2602"/>
                    <a:pt x="1462" y="2557"/>
                  </a:cubicBezTo>
                  <a:cubicBezTo>
                    <a:pt x="1690" y="2100"/>
                    <a:pt x="1667" y="1621"/>
                    <a:pt x="1736" y="1142"/>
                  </a:cubicBezTo>
                  <a:cubicBezTo>
                    <a:pt x="1736" y="1119"/>
                    <a:pt x="1690" y="1096"/>
                    <a:pt x="1667" y="1073"/>
                  </a:cubicBezTo>
                  <a:cubicBezTo>
                    <a:pt x="1644" y="1096"/>
                    <a:pt x="1599" y="1096"/>
                    <a:pt x="1599" y="1119"/>
                  </a:cubicBezTo>
                  <a:cubicBezTo>
                    <a:pt x="1507" y="1530"/>
                    <a:pt x="1416" y="1963"/>
                    <a:pt x="1325" y="2397"/>
                  </a:cubicBezTo>
                  <a:cubicBezTo>
                    <a:pt x="640" y="2351"/>
                    <a:pt x="115" y="1758"/>
                    <a:pt x="389" y="1119"/>
                  </a:cubicBezTo>
                  <a:cubicBezTo>
                    <a:pt x="503" y="845"/>
                    <a:pt x="526" y="548"/>
                    <a:pt x="503" y="251"/>
                  </a:cubicBezTo>
                  <a:lnTo>
                    <a:pt x="503" y="251"/>
                  </a:lnTo>
                  <a:cubicBezTo>
                    <a:pt x="161" y="366"/>
                    <a:pt x="1" y="594"/>
                    <a:pt x="69" y="982"/>
                  </a:cubicBezTo>
                  <a:cubicBezTo>
                    <a:pt x="138" y="1370"/>
                    <a:pt x="229" y="1781"/>
                    <a:pt x="389" y="2146"/>
                  </a:cubicBezTo>
                  <a:cubicBezTo>
                    <a:pt x="480" y="2374"/>
                    <a:pt x="708" y="2580"/>
                    <a:pt x="891" y="2762"/>
                  </a:cubicBezTo>
                  <a:cubicBezTo>
                    <a:pt x="982" y="2854"/>
                    <a:pt x="1028" y="2968"/>
                    <a:pt x="1005" y="3105"/>
                  </a:cubicBezTo>
                  <a:cubicBezTo>
                    <a:pt x="959" y="3379"/>
                    <a:pt x="937" y="3675"/>
                    <a:pt x="891" y="3949"/>
                  </a:cubicBezTo>
                  <a:cubicBezTo>
                    <a:pt x="777" y="3995"/>
                    <a:pt x="663" y="4018"/>
                    <a:pt x="549" y="4040"/>
                  </a:cubicBezTo>
                  <a:cubicBezTo>
                    <a:pt x="1370" y="4040"/>
                    <a:pt x="1576" y="4680"/>
                    <a:pt x="1804" y="5296"/>
                  </a:cubicBezTo>
                  <a:cubicBezTo>
                    <a:pt x="2169" y="4976"/>
                    <a:pt x="2512" y="4657"/>
                    <a:pt x="2854" y="4314"/>
                  </a:cubicBezTo>
                  <a:cubicBezTo>
                    <a:pt x="2795" y="4303"/>
                    <a:pt x="2741" y="4297"/>
                    <a:pt x="2691" y="4297"/>
                  </a:cubicBezTo>
                  <a:cubicBezTo>
                    <a:pt x="2254" y="4297"/>
                    <a:pt x="2118" y="4712"/>
                    <a:pt x="1872" y="4999"/>
                  </a:cubicBezTo>
                  <a:cubicBezTo>
                    <a:pt x="1758" y="4794"/>
                    <a:pt x="1621" y="4634"/>
                    <a:pt x="1576" y="4451"/>
                  </a:cubicBezTo>
                  <a:cubicBezTo>
                    <a:pt x="1553" y="4337"/>
                    <a:pt x="1644" y="4177"/>
                    <a:pt x="1667" y="4040"/>
                  </a:cubicBezTo>
                  <a:cubicBezTo>
                    <a:pt x="1697" y="3919"/>
                    <a:pt x="1769" y="3909"/>
                    <a:pt x="1853" y="3909"/>
                  </a:cubicBezTo>
                  <a:cubicBezTo>
                    <a:pt x="1870" y="3909"/>
                    <a:pt x="1887" y="3909"/>
                    <a:pt x="1905" y="3909"/>
                  </a:cubicBezTo>
                  <a:cubicBezTo>
                    <a:pt x="1932" y="3909"/>
                    <a:pt x="1959" y="3908"/>
                    <a:pt x="1987" y="3904"/>
                  </a:cubicBezTo>
                  <a:cubicBezTo>
                    <a:pt x="2215" y="3858"/>
                    <a:pt x="2466" y="3789"/>
                    <a:pt x="2671" y="3652"/>
                  </a:cubicBezTo>
                  <a:cubicBezTo>
                    <a:pt x="3014" y="3447"/>
                    <a:pt x="3310" y="3173"/>
                    <a:pt x="3630" y="2922"/>
                  </a:cubicBezTo>
                  <a:cubicBezTo>
                    <a:pt x="3521" y="2764"/>
                    <a:pt x="3366" y="2690"/>
                    <a:pt x="3135" y="2690"/>
                  </a:cubicBezTo>
                  <a:cubicBezTo>
                    <a:pt x="2932" y="2690"/>
                    <a:pt x="2670" y="2747"/>
                    <a:pt x="2329" y="2854"/>
                  </a:cubicBezTo>
                  <a:cubicBezTo>
                    <a:pt x="2352" y="2717"/>
                    <a:pt x="2352" y="2602"/>
                    <a:pt x="2352" y="2466"/>
                  </a:cubicBezTo>
                  <a:cubicBezTo>
                    <a:pt x="2557" y="2374"/>
                    <a:pt x="2786" y="2283"/>
                    <a:pt x="2991" y="2192"/>
                  </a:cubicBezTo>
                  <a:cubicBezTo>
                    <a:pt x="3379" y="2055"/>
                    <a:pt x="3607" y="1735"/>
                    <a:pt x="3767" y="1370"/>
                  </a:cubicBezTo>
                  <a:cubicBezTo>
                    <a:pt x="3835" y="1210"/>
                    <a:pt x="3835" y="1050"/>
                    <a:pt x="3699" y="936"/>
                  </a:cubicBezTo>
                  <a:cubicBezTo>
                    <a:pt x="3607" y="1187"/>
                    <a:pt x="3539" y="1438"/>
                    <a:pt x="3402" y="1689"/>
                  </a:cubicBezTo>
                  <a:cubicBezTo>
                    <a:pt x="3301" y="1891"/>
                    <a:pt x="3111" y="2040"/>
                    <a:pt x="2847" y="2040"/>
                  </a:cubicBezTo>
                  <a:cubicBezTo>
                    <a:pt x="2812" y="2040"/>
                    <a:pt x="2777" y="2037"/>
                    <a:pt x="2740" y="2032"/>
                  </a:cubicBezTo>
                  <a:cubicBezTo>
                    <a:pt x="2740" y="1963"/>
                    <a:pt x="2763" y="1872"/>
                    <a:pt x="2763" y="1804"/>
                  </a:cubicBezTo>
                  <a:cubicBezTo>
                    <a:pt x="2747" y="1804"/>
                    <a:pt x="2732" y="1793"/>
                    <a:pt x="2724" y="1793"/>
                  </a:cubicBezTo>
                  <a:cubicBezTo>
                    <a:pt x="2720" y="1793"/>
                    <a:pt x="2717" y="1796"/>
                    <a:pt x="2717" y="1804"/>
                  </a:cubicBezTo>
                  <a:cubicBezTo>
                    <a:pt x="2644" y="1844"/>
                    <a:pt x="2570" y="1865"/>
                    <a:pt x="2503" y="1865"/>
                  </a:cubicBezTo>
                  <a:cubicBezTo>
                    <a:pt x="2382" y="1865"/>
                    <a:pt x="2282" y="1799"/>
                    <a:pt x="2238" y="1667"/>
                  </a:cubicBezTo>
                  <a:cubicBezTo>
                    <a:pt x="2124" y="1256"/>
                    <a:pt x="2101" y="845"/>
                    <a:pt x="2238" y="457"/>
                  </a:cubicBezTo>
                  <a:cubicBezTo>
                    <a:pt x="2261" y="366"/>
                    <a:pt x="2352" y="297"/>
                    <a:pt x="2397" y="229"/>
                  </a:cubicBezTo>
                  <a:cubicBezTo>
                    <a:pt x="2557" y="297"/>
                    <a:pt x="2603" y="388"/>
                    <a:pt x="2580" y="548"/>
                  </a:cubicBezTo>
                  <a:cubicBezTo>
                    <a:pt x="2557" y="822"/>
                    <a:pt x="2557" y="1096"/>
                    <a:pt x="2534" y="1370"/>
                  </a:cubicBezTo>
                  <a:cubicBezTo>
                    <a:pt x="2534" y="1461"/>
                    <a:pt x="2580" y="1530"/>
                    <a:pt x="2580" y="1621"/>
                  </a:cubicBezTo>
                  <a:lnTo>
                    <a:pt x="2694" y="1621"/>
                  </a:lnTo>
                  <a:cubicBezTo>
                    <a:pt x="2740" y="1301"/>
                    <a:pt x="2808" y="959"/>
                    <a:pt x="2854" y="662"/>
                  </a:cubicBezTo>
                  <a:cubicBezTo>
                    <a:pt x="2786" y="571"/>
                    <a:pt x="2717" y="480"/>
                    <a:pt x="2671" y="388"/>
                  </a:cubicBezTo>
                  <a:cubicBezTo>
                    <a:pt x="2626" y="297"/>
                    <a:pt x="2649" y="183"/>
                    <a:pt x="2580" y="115"/>
                  </a:cubicBezTo>
                  <a:cubicBezTo>
                    <a:pt x="2534" y="46"/>
                    <a:pt x="239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44"/>
            <p:cNvSpPr/>
            <p:nvPr/>
          </p:nvSpPr>
          <p:spPr>
            <a:xfrm>
              <a:off x="5879375" y="3341675"/>
              <a:ext cx="18300" cy="27400"/>
            </a:xfrm>
            <a:custGeom>
              <a:avLst/>
              <a:gdLst/>
              <a:ahLst/>
              <a:cxnLst/>
              <a:rect l="l" t="t" r="r" b="b"/>
              <a:pathLst>
                <a:path w="732" h="1096" extrusionOk="0">
                  <a:moveTo>
                    <a:pt x="252" y="0"/>
                  </a:moveTo>
                  <a:cubicBezTo>
                    <a:pt x="206" y="69"/>
                    <a:pt x="138" y="137"/>
                    <a:pt x="69" y="206"/>
                  </a:cubicBezTo>
                  <a:cubicBezTo>
                    <a:pt x="47" y="251"/>
                    <a:pt x="24" y="320"/>
                    <a:pt x="1" y="365"/>
                  </a:cubicBezTo>
                  <a:cubicBezTo>
                    <a:pt x="24" y="388"/>
                    <a:pt x="47" y="411"/>
                    <a:pt x="69" y="434"/>
                  </a:cubicBezTo>
                  <a:cubicBezTo>
                    <a:pt x="115" y="343"/>
                    <a:pt x="138" y="251"/>
                    <a:pt x="206" y="137"/>
                  </a:cubicBezTo>
                  <a:cubicBezTo>
                    <a:pt x="457" y="480"/>
                    <a:pt x="435" y="776"/>
                    <a:pt x="343" y="1073"/>
                  </a:cubicBezTo>
                  <a:cubicBezTo>
                    <a:pt x="366" y="1073"/>
                    <a:pt x="389" y="1096"/>
                    <a:pt x="412" y="1096"/>
                  </a:cubicBezTo>
                  <a:cubicBezTo>
                    <a:pt x="480" y="959"/>
                    <a:pt x="549" y="845"/>
                    <a:pt x="617" y="685"/>
                  </a:cubicBezTo>
                  <a:cubicBezTo>
                    <a:pt x="663" y="685"/>
                    <a:pt x="709" y="685"/>
                    <a:pt x="731" y="708"/>
                  </a:cubicBezTo>
                  <a:cubicBezTo>
                    <a:pt x="640" y="548"/>
                    <a:pt x="572" y="365"/>
                    <a:pt x="457" y="206"/>
                  </a:cubicBezTo>
                  <a:cubicBezTo>
                    <a:pt x="412" y="137"/>
                    <a:pt x="321" y="69"/>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4"/>
            <p:cNvSpPr/>
            <p:nvPr/>
          </p:nvSpPr>
          <p:spPr>
            <a:xfrm>
              <a:off x="5830325" y="3345675"/>
              <a:ext cx="6300" cy="18275"/>
            </a:xfrm>
            <a:custGeom>
              <a:avLst/>
              <a:gdLst/>
              <a:ahLst/>
              <a:cxnLst/>
              <a:rect l="l" t="t" r="r" b="b"/>
              <a:pathLst>
                <a:path w="252" h="731" extrusionOk="0">
                  <a:moveTo>
                    <a:pt x="46" y="23"/>
                  </a:moveTo>
                  <a:cubicBezTo>
                    <a:pt x="46" y="251"/>
                    <a:pt x="23" y="502"/>
                    <a:pt x="0" y="730"/>
                  </a:cubicBezTo>
                  <a:lnTo>
                    <a:pt x="91" y="730"/>
                  </a:lnTo>
                  <a:cubicBezTo>
                    <a:pt x="114" y="548"/>
                    <a:pt x="114" y="342"/>
                    <a:pt x="183" y="183"/>
                  </a:cubicBezTo>
                  <a:cubicBezTo>
                    <a:pt x="251" y="0"/>
                    <a:pt x="68" y="91"/>
                    <a:pt x="46"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4"/>
            <p:cNvSpPr/>
            <p:nvPr/>
          </p:nvSpPr>
          <p:spPr>
            <a:xfrm>
              <a:off x="5841725" y="3345675"/>
              <a:ext cx="9150" cy="19425"/>
            </a:xfrm>
            <a:custGeom>
              <a:avLst/>
              <a:gdLst/>
              <a:ahLst/>
              <a:cxnLst/>
              <a:rect l="l" t="t" r="r" b="b"/>
              <a:pathLst>
                <a:path w="366" h="777" extrusionOk="0">
                  <a:moveTo>
                    <a:pt x="1" y="0"/>
                  </a:moveTo>
                  <a:lnTo>
                    <a:pt x="1" y="0"/>
                  </a:lnTo>
                  <a:cubicBezTo>
                    <a:pt x="115" y="251"/>
                    <a:pt x="206" y="525"/>
                    <a:pt x="297" y="776"/>
                  </a:cubicBezTo>
                  <a:cubicBezTo>
                    <a:pt x="320" y="776"/>
                    <a:pt x="343" y="753"/>
                    <a:pt x="366" y="753"/>
                  </a:cubicBezTo>
                  <a:cubicBezTo>
                    <a:pt x="297" y="479"/>
                    <a:pt x="274" y="18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4"/>
            <p:cNvSpPr/>
            <p:nvPr/>
          </p:nvSpPr>
          <p:spPr>
            <a:xfrm>
              <a:off x="6038025" y="3327975"/>
              <a:ext cx="8000" cy="8575"/>
            </a:xfrm>
            <a:custGeom>
              <a:avLst/>
              <a:gdLst/>
              <a:ahLst/>
              <a:cxnLst/>
              <a:rect l="l" t="t" r="r" b="b"/>
              <a:pathLst>
                <a:path w="320" h="343" extrusionOk="0">
                  <a:moveTo>
                    <a:pt x="320" y="0"/>
                  </a:moveTo>
                  <a:lnTo>
                    <a:pt x="0" y="320"/>
                  </a:lnTo>
                  <a:lnTo>
                    <a:pt x="23" y="343"/>
                  </a:lnTo>
                  <a:cubicBezTo>
                    <a:pt x="115" y="229"/>
                    <a:pt x="229" y="115"/>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4"/>
            <p:cNvSpPr/>
            <p:nvPr/>
          </p:nvSpPr>
          <p:spPr>
            <a:xfrm>
              <a:off x="5685950" y="3373050"/>
              <a:ext cx="6875" cy="5175"/>
            </a:xfrm>
            <a:custGeom>
              <a:avLst/>
              <a:gdLst/>
              <a:ahLst/>
              <a:cxnLst/>
              <a:rect l="l" t="t" r="r" b="b"/>
              <a:pathLst>
                <a:path w="275" h="207" extrusionOk="0">
                  <a:moveTo>
                    <a:pt x="46" y="1"/>
                  </a:moveTo>
                  <a:cubicBezTo>
                    <a:pt x="46" y="23"/>
                    <a:pt x="23" y="69"/>
                    <a:pt x="0" y="92"/>
                  </a:cubicBezTo>
                  <a:lnTo>
                    <a:pt x="228" y="206"/>
                  </a:lnTo>
                  <a:cubicBezTo>
                    <a:pt x="251" y="160"/>
                    <a:pt x="251" y="138"/>
                    <a:pt x="274" y="115"/>
                  </a:cubicBezTo>
                  <a:cubicBezTo>
                    <a:pt x="206" y="69"/>
                    <a:pt x="137" y="4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4"/>
            <p:cNvSpPr/>
            <p:nvPr/>
          </p:nvSpPr>
          <p:spPr>
            <a:xfrm>
              <a:off x="5834875" y="3339950"/>
              <a:ext cx="5725" cy="3450"/>
            </a:xfrm>
            <a:custGeom>
              <a:avLst/>
              <a:gdLst/>
              <a:ahLst/>
              <a:cxnLst/>
              <a:rect l="l" t="t" r="r" b="b"/>
              <a:pathLst>
                <a:path w="229" h="138" extrusionOk="0">
                  <a:moveTo>
                    <a:pt x="1" y="1"/>
                  </a:moveTo>
                  <a:cubicBezTo>
                    <a:pt x="1" y="46"/>
                    <a:pt x="1" y="69"/>
                    <a:pt x="1" y="92"/>
                  </a:cubicBezTo>
                  <a:cubicBezTo>
                    <a:pt x="69" y="115"/>
                    <a:pt x="138" y="115"/>
                    <a:pt x="206" y="138"/>
                  </a:cubicBezTo>
                  <a:cubicBezTo>
                    <a:pt x="206" y="115"/>
                    <a:pt x="206" y="92"/>
                    <a:pt x="229" y="69"/>
                  </a:cubicBezTo>
                  <a:cubicBezTo>
                    <a:pt x="138" y="46"/>
                    <a:pt x="69"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4"/>
            <p:cNvSpPr/>
            <p:nvPr/>
          </p:nvSpPr>
          <p:spPr>
            <a:xfrm>
              <a:off x="5826325" y="3346225"/>
              <a:ext cx="5150" cy="600"/>
            </a:xfrm>
            <a:custGeom>
              <a:avLst/>
              <a:gdLst/>
              <a:ahLst/>
              <a:cxnLst/>
              <a:rect l="l" t="t" r="r" b="b"/>
              <a:pathLst>
                <a:path w="206" h="24" extrusionOk="0">
                  <a:moveTo>
                    <a:pt x="0" y="1"/>
                  </a:moveTo>
                  <a:cubicBezTo>
                    <a:pt x="0" y="1"/>
                    <a:pt x="0" y="24"/>
                    <a:pt x="0" y="24"/>
                  </a:cubicBezTo>
                  <a:cubicBezTo>
                    <a:pt x="69" y="24"/>
                    <a:pt x="137"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44"/>
            <p:cNvSpPr/>
            <p:nvPr/>
          </p:nvSpPr>
          <p:spPr>
            <a:xfrm>
              <a:off x="5824600" y="3349075"/>
              <a:ext cx="1175" cy="1750"/>
            </a:xfrm>
            <a:custGeom>
              <a:avLst/>
              <a:gdLst/>
              <a:ahLst/>
              <a:cxnLst/>
              <a:rect l="l" t="t" r="r" b="b"/>
              <a:pathLst>
                <a:path w="47" h="70" extrusionOk="0">
                  <a:moveTo>
                    <a:pt x="24" y="1"/>
                  </a:moveTo>
                  <a:cubicBezTo>
                    <a:pt x="24" y="24"/>
                    <a:pt x="24" y="47"/>
                    <a:pt x="1" y="47"/>
                  </a:cubicBezTo>
                  <a:cubicBezTo>
                    <a:pt x="24" y="69"/>
                    <a:pt x="24" y="69"/>
                    <a:pt x="24" y="69"/>
                  </a:cubicBezTo>
                  <a:cubicBezTo>
                    <a:pt x="46" y="47"/>
                    <a:pt x="46" y="24"/>
                    <a:pt x="46" y="24"/>
                  </a:cubicBezTo>
                  <a:cubicBezTo>
                    <a:pt x="46" y="24"/>
                    <a:pt x="24"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44"/>
            <p:cNvSpPr/>
            <p:nvPr/>
          </p:nvSpPr>
          <p:spPr>
            <a:xfrm>
              <a:off x="6036875" y="3335950"/>
              <a:ext cx="1750" cy="2325"/>
            </a:xfrm>
            <a:custGeom>
              <a:avLst/>
              <a:gdLst/>
              <a:ahLst/>
              <a:cxnLst/>
              <a:rect l="l" t="t" r="r" b="b"/>
              <a:pathLst>
                <a:path w="70" h="93" extrusionOk="0">
                  <a:moveTo>
                    <a:pt x="46" y="1"/>
                  </a:moveTo>
                  <a:cubicBezTo>
                    <a:pt x="24" y="24"/>
                    <a:pt x="1" y="47"/>
                    <a:pt x="1" y="69"/>
                  </a:cubicBezTo>
                  <a:lnTo>
                    <a:pt x="1" y="92"/>
                  </a:lnTo>
                  <a:cubicBezTo>
                    <a:pt x="24" y="69"/>
                    <a:pt x="46" y="47"/>
                    <a:pt x="69" y="24"/>
                  </a:cubicBezTo>
                  <a:lnTo>
                    <a:pt x="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4"/>
            <p:cNvSpPr/>
            <p:nvPr/>
          </p:nvSpPr>
          <p:spPr>
            <a:xfrm>
              <a:off x="5886225" y="3371900"/>
              <a:ext cx="600" cy="600"/>
            </a:xfrm>
            <a:custGeom>
              <a:avLst/>
              <a:gdLst/>
              <a:ahLst/>
              <a:cxnLst/>
              <a:rect l="l" t="t" r="r" b="b"/>
              <a:pathLst>
                <a:path w="24" h="24" extrusionOk="0">
                  <a:moveTo>
                    <a:pt x="1" y="1"/>
                  </a:moveTo>
                  <a:lnTo>
                    <a:pt x="24"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4"/>
            <p:cNvSpPr/>
            <p:nvPr/>
          </p:nvSpPr>
          <p:spPr>
            <a:xfrm>
              <a:off x="5884525" y="3374200"/>
              <a:ext cx="25" cy="600"/>
            </a:xfrm>
            <a:custGeom>
              <a:avLst/>
              <a:gdLst/>
              <a:ahLst/>
              <a:cxnLst/>
              <a:rect l="l" t="t" r="r" b="b"/>
              <a:pathLst>
                <a:path w="1" h="24" extrusionOk="0">
                  <a:moveTo>
                    <a:pt x="0" y="0"/>
                  </a:moveTo>
                  <a:lnTo>
                    <a:pt x="0" y="2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44"/>
            <p:cNvSpPr/>
            <p:nvPr/>
          </p:nvSpPr>
          <p:spPr>
            <a:xfrm>
              <a:off x="5884525" y="3371900"/>
              <a:ext cx="2300" cy="2325"/>
            </a:xfrm>
            <a:custGeom>
              <a:avLst/>
              <a:gdLst/>
              <a:ahLst/>
              <a:cxnLst/>
              <a:rect l="l" t="t" r="r" b="b"/>
              <a:pathLst>
                <a:path w="92" h="93" extrusionOk="0">
                  <a:moveTo>
                    <a:pt x="69" y="1"/>
                  </a:moveTo>
                  <a:cubicBezTo>
                    <a:pt x="46" y="24"/>
                    <a:pt x="23" y="69"/>
                    <a:pt x="0" y="92"/>
                  </a:cubicBezTo>
                  <a:cubicBezTo>
                    <a:pt x="23" y="69"/>
                    <a:pt x="46" y="47"/>
                    <a:pt x="92" y="2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44"/>
            <p:cNvSpPr/>
            <p:nvPr/>
          </p:nvSpPr>
          <p:spPr>
            <a:xfrm>
              <a:off x="5985525" y="3394725"/>
              <a:ext cx="600" cy="600"/>
            </a:xfrm>
            <a:custGeom>
              <a:avLst/>
              <a:gdLst/>
              <a:ahLst/>
              <a:cxnLst/>
              <a:rect l="l" t="t" r="r" b="b"/>
              <a:pathLst>
                <a:path w="24" h="24" extrusionOk="0">
                  <a:moveTo>
                    <a:pt x="23" y="24"/>
                  </a:moveTo>
                  <a:lnTo>
                    <a:pt x="0" y="1"/>
                  </a:lnTo>
                  <a:lnTo>
                    <a:pt x="23"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28" name="Google Shape;1828;p44"/>
          <p:cNvSpPr/>
          <p:nvPr/>
        </p:nvSpPr>
        <p:spPr>
          <a:xfrm>
            <a:off x="382875" y="2791113"/>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4"/>
          <p:cNvSpPr txBox="1">
            <a:spLocks noGrp="1"/>
          </p:cNvSpPr>
          <p:nvPr>
            <p:ph type="subTitle" idx="1"/>
          </p:nvPr>
        </p:nvSpPr>
        <p:spPr>
          <a:xfrm>
            <a:off x="2044200" y="3945051"/>
            <a:ext cx="2226600" cy="584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830" name="Google Shape;1830;p44"/>
          <p:cNvSpPr txBox="1">
            <a:spLocks noGrp="1"/>
          </p:cNvSpPr>
          <p:nvPr>
            <p:ph type="title" hasCustomPrompt="1"/>
          </p:nvPr>
        </p:nvSpPr>
        <p:spPr>
          <a:xfrm>
            <a:off x="2257802" y="1769650"/>
            <a:ext cx="1799400" cy="977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0"/>
              <a:buNone/>
              <a:defRPr sz="44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831" name="Google Shape;1831;p44"/>
          <p:cNvSpPr txBox="1">
            <a:spLocks noGrp="1"/>
          </p:cNvSpPr>
          <p:nvPr>
            <p:ph type="title" idx="2"/>
          </p:nvPr>
        </p:nvSpPr>
        <p:spPr>
          <a:xfrm>
            <a:off x="2160150" y="3287565"/>
            <a:ext cx="1994700" cy="316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832" name="Google Shape;1832;p44"/>
          <p:cNvSpPr txBox="1">
            <a:spLocks noGrp="1"/>
          </p:cNvSpPr>
          <p:nvPr>
            <p:ph type="subTitle" idx="3"/>
          </p:nvPr>
        </p:nvSpPr>
        <p:spPr>
          <a:xfrm>
            <a:off x="4873100" y="3945051"/>
            <a:ext cx="2226600" cy="584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833" name="Google Shape;1833;p44"/>
          <p:cNvSpPr txBox="1">
            <a:spLocks noGrp="1"/>
          </p:cNvSpPr>
          <p:nvPr>
            <p:ph type="title" idx="4" hasCustomPrompt="1"/>
          </p:nvPr>
        </p:nvSpPr>
        <p:spPr>
          <a:xfrm>
            <a:off x="5086702" y="1769650"/>
            <a:ext cx="1799400" cy="977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000"/>
              <a:buNone/>
              <a:defRPr sz="4400"/>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1834" name="Google Shape;1834;p44"/>
          <p:cNvSpPr txBox="1">
            <a:spLocks noGrp="1"/>
          </p:cNvSpPr>
          <p:nvPr>
            <p:ph type="title" idx="5"/>
          </p:nvPr>
        </p:nvSpPr>
        <p:spPr>
          <a:xfrm>
            <a:off x="4989050" y="3287565"/>
            <a:ext cx="1994700" cy="316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835" name="Google Shape;1835;p44"/>
          <p:cNvSpPr txBox="1">
            <a:spLocks noGrp="1"/>
          </p:cNvSpPr>
          <p:nvPr>
            <p:ph type="title" idx="6"/>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6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Quote">
  <p:cSld name="CUSTOM_2">
    <p:spTree>
      <p:nvGrpSpPr>
        <p:cNvPr id="1" name="Shape 1836"/>
        <p:cNvGrpSpPr/>
        <p:nvPr/>
      </p:nvGrpSpPr>
      <p:grpSpPr>
        <a:xfrm>
          <a:off x="0" y="0"/>
          <a:ext cx="0" cy="0"/>
          <a:chOff x="0" y="0"/>
          <a:chExt cx="0" cy="0"/>
        </a:xfrm>
      </p:grpSpPr>
      <p:sp>
        <p:nvSpPr>
          <p:cNvPr id="1837" name="Google Shape;1837;p45"/>
          <p:cNvSpPr txBox="1">
            <a:spLocks noGrp="1"/>
          </p:cNvSpPr>
          <p:nvPr>
            <p:ph type="title"/>
          </p:nvPr>
        </p:nvSpPr>
        <p:spPr>
          <a:xfrm>
            <a:off x="1746600" y="4192650"/>
            <a:ext cx="5650800" cy="5505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2300">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838" name="Google Shape;1838;p45"/>
          <p:cNvSpPr txBox="1">
            <a:spLocks noGrp="1"/>
          </p:cNvSpPr>
          <p:nvPr>
            <p:ph type="subTitle" idx="1"/>
          </p:nvPr>
        </p:nvSpPr>
        <p:spPr>
          <a:xfrm>
            <a:off x="1476750" y="2706607"/>
            <a:ext cx="6190500" cy="10815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SzPts val="1800"/>
              <a:buNone/>
              <a:defRPr sz="26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sp>
        <p:nvSpPr>
          <p:cNvPr id="1839" name="Google Shape;1839;p45"/>
          <p:cNvSpPr/>
          <p:nvPr/>
        </p:nvSpPr>
        <p:spPr>
          <a:xfrm>
            <a:off x="7587900" y="6254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45"/>
          <p:cNvSpPr/>
          <p:nvPr/>
        </p:nvSpPr>
        <p:spPr>
          <a:xfrm>
            <a:off x="795100" y="6254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1" name="Google Shape;1841;p45"/>
          <p:cNvGrpSpPr/>
          <p:nvPr/>
        </p:nvGrpSpPr>
        <p:grpSpPr>
          <a:xfrm>
            <a:off x="404750" y="1383257"/>
            <a:ext cx="1382100" cy="789295"/>
            <a:chOff x="275025" y="537489"/>
            <a:chExt cx="1626574" cy="928910"/>
          </a:xfrm>
        </p:grpSpPr>
        <p:sp>
          <p:nvSpPr>
            <p:cNvPr id="1842" name="Google Shape;1842;p45"/>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45"/>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45"/>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45"/>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45"/>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45"/>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45"/>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45"/>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45"/>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45"/>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45"/>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45"/>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54" name="Google Shape;1854;p45"/>
          <p:cNvSpPr/>
          <p:nvPr/>
        </p:nvSpPr>
        <p:spPr>
          <a:xfrm flipH="1">
            <a:off x="300920" y="4328921"/>
            <a:ext cx="1317225" cy="940189"/>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45"/>
          <p:cNvSpPr/>
          <p:nvPr/>
        </p:nvSpPr>
        <p:spPr>
          <a:xfrm rot="-10043969">
            <a:off x="7885535" y="3718747"/>
            <a:ext cx="1283945" cy="916435"/>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56" name="Google Shape;1856;p45"/>
          <p:cNvGrpSpPr/>
          <p:nvPr/>
        </p:nvGrpSpPr>
        <p:grpSpPr>
          <a:xfrm>
            <a:off x="7357875" y="1548407"/>
            <a:ext cx="1382100" cy="789295"/>
            <a:chOff x="275025" y="537489"/>
            <a:chExt cx="1626574" cy="928910"/>
          </a:xfrm>
        </p:grpSpPr>
        <p:sp>
          <p:nvSpPr>
            <p:cNvPr id="1857" name="Google Shape;1857;p45"/>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45"/>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45"/>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45"/>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45"/>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45"/>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45"/>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45"/>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45"/>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45"/>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45"/>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45"/>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Quote 1">
  <p:cSld name="CUSTOM_2_1">
    <p:spTree>
      <p:nvGrpSpPr>
        <p:cNvPr id="1" name="Shape 1869"/>
        <p:cNvGrpSpPr/>
        <p:nvPr/>
      </p:nvGrpSpPr>
      <p:grpSpPr>
        <a:xfrm>
          <a:off x="0" y="0"/>
          <a:ext cx="0" cy="0"/>
          <a:chOff x="0" y="0"/>
          <a:chExt cx="0" cy="0"/>
        </a:xfrm>
      </p:grpSpPr>
      <p:sp>
        <p:nvSpPr>
          <p:cNvPr id="1870" name="Google Shape;1870;p46"/>
          <p:cNvSpPr txBox="1">
            <a:spLocks noGrp="1"/>
          </p:cNvSpPr>
          <p:nvPr>
            <p:ph type="title"/>
          </p:nvPr>
        </p:nvSpPr>
        <p:spPr>
          <a:xfrm>
            <a:off x="709875" y="3039525"/>
            <a:ext cx="5650800" cy="5505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2300">
                <a:solidFill>
                  <a:schemeClr val="lt2"/>
                </a:solidFill>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1871" name="Google Shape;1871;p46"/>
          <p:cNvSpPr txBox="1">
            <a:spLocks noGrp="1"/>
          </p:cNvSpPr>
          <p:nvPr>
            <p:ph type="subTitle" idx="1"/>
          </p:nvPr>
        </p:nvSpPr>
        <p:spPr>
          <a:xfrm>
            <a:off x="709875" y="1553482"/>
            <a:ext cx="6190500" cy="1081500"/>
          </a:xfrm>
          <a:prstGeom prst="rect">
            <a:avLst/>
          </a:prstGeom>
        </p:spPr>
        <p:txBody>
          <a:bodyPr spcFirstLastPara="1" wrap="square" lIns="91425" tIns="91425" rIns="91425" bIns="91425" anchor="ctr" anchorCtr="0">
            <a:noAutofit/>
          </a:bodyPr>
          <a:lstStyle>
            <a:lvl1pPr lvl="0" rtl="0">
              <a:lnSpc>
                <a:spcPct val="90000"/>
              </a:lnSpc>
              <a:spcBef>
                <a:spcPts val="0"/>
              </a:spcBef>
              <a:spcAft>
                <a:spcPts val="0"/>
              </a:spcAft>
              <a:buSzPts val="1800"/>
              <a:buNone/>
              <a:defRPr sz="2600"/>
            </a:lvl1pPr>
            <a:lvl2pPr lvl="1" algn="ctr" rtl="0">
              <a:spcBef>
                <a:spcPts val="0"/>
              </a:spcBef>
              <a:spcAft>
                <a:spcPts val="0"/>
              </a:spcAft>
              <a:buSzPts val="1400"/>
              <a:buNone/>
              <a:defRPr/>
            </a:lvl2pPr>
            <a:lvl3pPr lvl="2" algn="ctr" rtl="0">
              <a:spcBef>
                <a:spcPts val="0"/>
              </a:spcBef>
              <a:spcAft>
                <a:spcPts val="0"/>
              </a:spcAft>
              <a:buSzPts val="1400"/>
              <a:buNone/>
              <a:defRPr/>
            </a:lvl3pPr>
            <a:lvl4pPr lvl="3" algn="ctr" rtl="0">
              <a:spcBef>
                <a:spcPts val="0"/>
              </a:spcBef>
              <a:spcAft>
                <a:spcPts val="0"/>
              </a:spcAft>
              <a:buSzPts val="1400"/>
              <a:buNone/>
              <a:defRPr/>
            </a:lvl4pPr>
            <a:lvl5pPr lvl="4" algn="ctr" rtl="0">
              <a:spcBef>
                <a:spcPts val="0"/>
              </a:spcBef>
              <a:spcAft>
                <a:spcPts val="0"/>
              </a:spcAft>
              <a:buSzPts val="1400"/>
              <a:buNone/>
              <a:defRPr/>
            </a:lvl5pPr>
            <a:lvl6pPr lvl="5" algn="ctr" rtl="0">
              <a:spcBef>
                <a:spcPts val="0"/>
              </a:spcBef>
              <a:spcAft>
                <a:spcPts val="0"/>
              </a:spcAft>
              <a:buSzPts val="1400"/>
              <a:buNone/>
              <a:defRPr/>
            </a:lvl6pPr>
            <a:lvl7pPr lvl="6" algn="ctr" rtl="0">
              <a:spcBef>
                <a:spcPts val="0"/>
              </a:spcBef>
              <a:spcAft>
                <a:spcPts val="0"/>
              </a:spcAft>
              <a:buSzPts val="1400"/>
              <a:buNone/>
              <a:defRPr/>
            </a:lvl7pPr>
            <a:lvl8pPr lvl="7" algn="ctr" rtl="0">
              <a:spcBef>
                <a:spcPts val="0"/>
              </a:spcBef>
              <a:spcAft>
                <a:spcPts val="0"/>
              </a:spcAft>
              <a:buSzPts val="1400"/>
              <a:buNone/>
              <a:defRPr/>
            </a:lvl8pPr>
            <a:lvl9pPr lvl="8" algn="ctr" rtl="0">
              <a:spcBef>
                <a:spcPts val="0"/>
              </a:spcBef>
              <a:spcAft>
                <a:spcPts val="0"/>
              </a:spcAft>
              <a:buSzPts val="1400"/>
              <a:buNone/>
              <a:defRPr/>
            </a:lvl9pPr>
          </a:lstStyle>
          <a:p>
            <a:endParaRPr/>
          </a:p>
        </p:txBody>
      </p:sp>
      <p:grpSp>
        <p:nvGrpSpPr>
          <p:cNvPr id="1872" name="Google Shape;1872;p46"/>
          <p:cNvGrpSpPr/>
          <p:nvPr/>
        </p:nvGrpSpPr>
        <p:grpSpPr>
          <a:xfrm>
            <a:off x="329704" y="210125"/>
            <a:ext cx="1117237" cy="659800"/>
            <a:chOff x="-470575" y="2279200"/>
            <a:chExt cx="1105300" cy="652750"/>
          </a:xfrm>
        </p:grpSpPr>
        <p:sp>
          <p:nvSpPr>
            <p:cNvPr id="1873" name="Google Shape;1873;p46"/>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46"/>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46"/>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6"/>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6"/>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46"/>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9" name="Google Shape;1879;p46"/>
          <p:cNvGrpSpPr/>
          <p:nvPr/>
        </p:nvGrpSpPr>
        <p:grpSpPr>
          <a:xfrm>
            <a:off x="7875504" y="867725"/>
            <a:ext cx="1117237" cy="659800"/>
            <a:chOff x="-470575" y="2279200"/>
            <a:chExt cx="1105300" cy="652750"/>
          </a:xfrm>
        </p:grpSpPr>
        <p:sp>
          <p:nvSpPr>
            <p:cNvPr id="1880" name="Google Shape;1880;p46"/>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46"/>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46"/>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46"/>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46"/>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46"/>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6" name="Google Shape;1886;p46"/>
          <p:cNvGrpSpPr/>
          <p:nvPr/>
        </p:nvGrpSpPr>
        <p:grpSpPr>
          <a:xfrm>
            <a:off x="-146598" y="4060013"/>
            <a:ext cx="1626587" cy="1815964"/>
            <a:chOff x="5605475" y="3306175"/>
            <a:chExt cx="598450" cy="668125"/>
          </a:xfrm>
        </p:grpSpPr>
        <p:sp>
          <p:nvSpPr>
            <p:cNvPr id="1887" name="Google Shape;1887;p46"/>
            <p:cNvSpPr/>
            <p:nvPr/>
          </p:nvSpPr>
          <p:spPr>
            <a:xfrm>
              <a:off x="5605475" y="3306175"/>
              <a:ext cx="598450" cy="668125"/>
            </a:xfrm>
            <a:custGeom>
              <a:avLst/>
              <a:gdLst/>
              <a:ahLst/>
              <a:cxnLst/>
              <a:rect l="l" t="t" r="r" b="b"/>
              <a:pathLst>
                <a:path w="23938" h="26725" extrusionOk="0">
                  <a:moveTo>
                    <a:pt x="17462" y="941"/>
                  </a:moveTo>
                  <a:cubicBezTo>
                    <a:pt x="17461" y="949"/>
                    <a:pt x="17459" y="958"/>
                    <a:pt x="17457" y="966"/>
                  </a:cubicBezTo>
                  <a:lnTo>
                    <a:pt x="17457" y="966"/>
                  </a:lnTo>
                  <a:cubicBezTo>
                    <a:pt x="17459" y="965"/>
                    <a:pt x="17460" y="965"/>
                    <a:pt x="17462" y="964"/>
                  </a:cubicBezTo>
                  <a:lnTo>
                    <a:pt x="17462" y="941"/>
                  </a:lnTo>
                  <a:close/>
                  <a:moveTo>
                    <a:pt x="15773" y="279"/>
                  </a:moveTo>
                  <a:cubicBezTo>
                    <a:pt x="15819" y="325"/>
                    <a:pt x="15887" y="347"/>
                    <a:pt x="15910" y="393"/>
                  </a:cubicBezTo>
                  <a:cubicBezTo>
                    <a:pt x="16184" y="690"/>
                    <a:pt x="16458" y="1009"/>
                    <a:pt x="16663" y="1375"/>
                  </a:cubicBezTo>
                  <a:cubicBezTo>
                    <a:pt x="16823" y="1671"/>
                    <a:pt x="16823" y="1945"/>
                    <a:pt x="16686" y="2242"/>
                  </a:cubicBezTo>
                  <a:cubicBezTo>
                    <a:pt x="16610" y="2432"/>
                    <a:pt x="16502" y="2527"/>
                    <a:pt x="16323" y="2527"/>
                  </a:cubicBezTo>
                  <a:cubicBezTo>
                    <a:pt x="16291" y="2527"/>
                    <a:pt x="16258" y="2524"/>
                    <a:pt x="16221" y="2518"/>
                  </a:cubicBezTo>
                  <a:lnTo>
                    <a:pt x="16221" y="2518"/>
                  </a:lnTo>
                  <a:cubicBezTo>
                    <a:pt x="16066" y="2137"/>
                    <a:pt x="15953" y="1757"/>
                    <a:pt x="15773" y="1420"/>
                  </a:cubicBezTo>
                  <a:cubicBezTo>
                    <a:pt x="15568" y="1032"/>
                    <a:pt x="15522" y="667"/>
                    <a:pt x="15773" y="279"/>
                  </a:cubicBezTo>
                  <a:close/>
                  <a:moveTo>
                    <a:pt x="14860" y="1417"/>
                  </a:moveTo>
                  <a:cubicBezTo>
                    <a:pt x="14910" y="1417"/>
                    <a:pt x="14958" y="1430"/>
                    <a:pt x="14997" y="1443"/>
                  </a:cubicBezTo>
                  <a:cubicBezTo>
                    <a:pt x="15408" y="1557"/>
                    <a:pt x="15842" y="2151"/>
                    <a:pt x="15819" y="2630"/>
                  </a:cubicBezTo>
                  <a:cubicBezTo>
                    <a:pt x="15690" y="2614"/>
                    <a:pt x="15549" y="2598"/>
                    <a:pt x="15413" y="2598"/>
                  </a:cubicBezTo>
                  <a:cubicBezTo>
                    <a:pt x="15357" y="2598"/>
                    <a:pt x="15302" y="2600"/>
                    <a:pt x="15248" y="2607"/>
                  </a:cubicBezTo>
                  <a:cubicBezTo>
                    <a:pt x="15227" y="2609"/>
                    <a:pt x="15207" y="2610"/>
                    <a:pt x="15187" y="2610"/>
                  </a:cubicBezTo>
                  <a:cubicBezTo>
                    <a:pt x="14977" y="2610"/>
                    <a:pt x="14838" y="2502"/>
                    <a:pt x="14754" y="2285"/>
                  </a:cubicBezTo>
                  <a:lnTo>
                    <a:pt x="14754" y="2285"/>
                  </a:lnTo>
                  <a:cubicBezTo>
                    <a:pt x="14823" y="2265"/>
                    <a:pt x="14925" y="2261"/>
                    <a:pt x="14837" y="2173"/>
                  </a:cubicBezTo>
                  <a:cubicBezTo>
                    <a:pt x="14769" y="2105"/>
                    <a:pt x="14655" y="2082"/>
                    <a:pt x="14609" y="2014"/>
                  </a:cubicBezTo>
                  <a:cubicBezTo>
                    <a:pt x="14518" y="1900"/>
                    <a:pt x="14449" y="1763"/>
                    <a:pt x="14472" y="1648"/>
                  </a:cubicBezTo>
                  <a:cubicBezTo>
                    <a:pt x="14495" y="1557"/>
                    <a:pt x="14655" y="1489"/>
                    <a:pt x="14746" y="1443"/>
                  </a:cubicBezTo>
                  <a:cubicBezTo>
                    <a:pt x="14785" y="1424"/>
                    <a:pt x="14823" y="1417"/>
                    <a:pt x="14860" y="1417"/>
                  </a:cubicBezTo>
                  <a:close/>
                  <a:moveTo>
                    <a:pt x="16221" y="2551"/>
                  </a:moveTo>
                  <a:cubicBezTo>
                    <a:pt x="16231" y="2583"/>
                    <a:pt x="16235" y="2613"/>
                    <a:pt x="16252" y="2630"/>
                  </a:cubicBezTo>
                  <a:lnTo>
                    <a:pt x="16207" y="2630"/>
                  </a:lnTo>
                  <a:cubicBezTo>
                    <a:pt x="16207" y="2611"/>
                    <a:pt x="16207" y="2575"/>
                    <a:pt x="16221" y="2551"/>
                  </a:cubicBezTo>
                  <a:close/>
                  <a:moveTo>
                    <a:pt x="17791" y="2988"/>
                  </a:moveTo>
                  <a:cubicBezTo>
                    <a:pt x="18396" y="2988"/>
                    <a:pt x="18726" y="3225"/>
                    <a:pt x="18991" y="3771"/>
                  </a:cubicBezTo>
                  <a:cubicBezTo>
                    <a:pt x="18877" y="3703"/>
                    <a:pt x="18809" y="3680"/>
                    <a:pt x="18786" y="3611"/>
                  </a:cubicBezTo>
                  <a:cubicBezTo>
                    <a:pt x="18626" y="3338"/>
                    <a:pt x="18352" y="3338"/>
                    <a:pt x="18078" y="3338"/>
                  </a:cubicBezTo>
                  <a:cubicBezTo>
                    <a:pt x="17782" y="3360"/>
                    <a:pt x="17485" y="3383"/>
                    <a:pt x="17188" y="3406"/>
                  </a:cubicBezTo>
                  <a:cubicBezTo>
                    <a:pt x="17168" y="3408"/>
                    <a:pt x="17148" y="3409"/>
                    <a:pt x="17129" y="3409"/>
                  </a:cubicBezTo>
                  <a:cubicBezTo>
                    <a:pt x="16956" y="3409"/>
                    <a:pt x="16837" y="3317"/>
                    <a:pt x="16755" y="3132"/>
                  </a:cubicBezTo>
                  <a:cubicBezTo>
                    <a:pt x="17173" y="3038"/>
                    <a:pt x="17511" y="2988"/>
                    <a:pt x="17791" y="2988"/>
                  </a:cubicBezTo>
                  <a:close/>
                  <a:moveTo>
                    <a:pt x="5275" y="1274"/>
                  </a:moveTo>
                  <a:cubicBezTo>
                    <a:pt x="5336" y="1274"/>
                    <a:pt x="5388" y="1315"/>
                    <a:pt x="5456" y="1397"/>
                  </a:cubicBezTo>
                  <a:cubicBezTo>
                    <a:pt x="5639" y="1694"/>
                    <a:pt x="5593" y="1991"/>
                    <a:pt x="5662" y="2333"/>
                  </a:cubicBezTo>
                  <a:cubicBezTo>
                    <a:pt x="5593" y="2813"/>
                    <a:pt x="5502" y="3292"/>
                    <a:pt x="5410" y="3794"/>
                  </a:cubicBezTo>
                  <a:cubicBezTo>
                    <a:pt x="5410" y="3840"/>
                    <a:pt x="5388" y="3908"/>
                    <a:pt x="5342" y="3931"/>
                  </a:cubicBezTo>
                  <a:cubicBezTo>
                    <a:pt x="5273" y="3999"/>
                    <a:pt x="5182" y="4068"/>
                    <a:pt x="5114" y="4068"/>
                  </a:cubicBezTo>
                  <a:cubicBezTo>
                    <a:pt x="5045" y="4045"/>
                    <a:pt x="4931" y="3954"/>
                    <a:pt x="4885" y="3885"/>
                  </a:cubicBezTo>
                  <a:cubicBezTo>
                    <a:pt x="4817" y="3748"/>
                    <a:pt x="4771" y="3611"/>
                    <a:pt x="4726" y="3475"/>
                  </a:cubicBezTo>
                  <a:cubicBezTo>
                    <a:pt x="4612" y="3201"/>
                    <a:pt x="4475" y="2950"/>
                    <a:pt x="4360" y="2676"/>
                  </a:cubicBezTo>
                  <a:cubicBezTo>
                    <a:pt x="4292" y="2539"/>
                    <a:pt x="4315" y="2447"/>
                    <a:pt x="4429" y="2310"/>
                  </a:cubicBezTo>
                  <a:cubicBezTo>
                    <a:pt x="4543" y="2196"/>
                    <a:pt x="4612" y="2037"/>
                    <a:pt x="4680" y="1877"/>
                  </a:cubicBezTo>
                  <a:cubicBezTo>
                    <a:pt x="4771" y="1626"/>
                    <a:pt x="4931" y="1466"/>
                    <a:pt x="5137" y="1329"/>
                  </a:cubicBezTo>
                  <a:cubicBezTo>
                    <a:pt x="5191" y="1292"/>
                    <a:pt x="5235" y="1274"/>
                    <a:pt x="5275" y="1274"/>
                  </a:cubicBezTo>
                  <a:close/>
                  <a:moveTo>
                    <a:pt x="15709" y="2740"/>
                  </a:moveTo>
                  <a:cubicBezTo>
                    <a:pt x="15827" y="2740"/>
                    <a:pt x="15930" y="2815"/>
                    <a:pt x="15910" y="2995"/>
                  </a:cubicBezTo>
                  <a:cubicBezTo>
                    <a:pt x="15727" y="3018"/>
                    <a:pt x="15522" y="3018"/>
                    <a:pt x="15454" y="3246"/>
                  </a:cubicBezTo>
                  <a:cubicBezTo>
                    <a:pt x="15556" y="3201"/>
                    <a:pt x="15665" y="3166"/>
                    <a:pt x="15779" y="3166"/>
                  </a:cubicBezTo>
                  <a:cubicBezTo>
                    <a:pt x="15893" y="3166"/>
                    <a:pt x="16013" y="3201"/>
                    <a:pt x="16138" y="3292"/>
                  </a:cubicBezTo>
                  <a:cubicBezTo>
                    <a:pt x="15750" y="3589"/>
                    <a:pt x="15522" y="4091"/>
                    <a:pt x="14906" y="4091"/>
                  </a:cubicBezTo>
                  <a:cubicBezTo>
                    <a:pt x="15043" y="3817"/>
                    <a:pt x="15180" y="3589"/>
                    <a:pt x="15294" y="3360"/>
                  </a:cubicBezTo>
                  <a:lnTo>
                    <a:pt x="15248" y="3315"/>
                  </a:lnTo>
                  <a:cubicBezTo>
                    <a:pt x="15157" y="3338"/>
                    <a:pt x="15020" y="3338"/>
                    <a:pt x="14974" y="3406"/>
                  </a:cubicBezTo>
                  <a:cubicBezTo>
                    <a:pt x="14860" y="3543"/>
                    <a:pt x="14814" y="3726"/>
                    <a:pt x="14723" y="3954"/>
                  </a:cubicBezTo>
                  <a:cubicBezTo>
                    <a:pt x="14678" y="3954"/>
                    <a:pt x="14563" y="3999"/>
                    <a:pt x="14449" y="4022"/>
                  </a:cubicBezTo>
                  <a:cubicBezTo>
                    <a:pt x="14244" y="3611"/>
                    <a:pt x="14404" y="3041"/>
                    <a:pt x="14814" y="2904"/>
                  </a:cubicBezTo>
                  <a:cubicBezTo>
                    <a:pt x="15088" y="2790"/>
                    <a:pt x="15385" y="2767"/>
                    <a:pt x="15659" y="2744"/>
                  </a:cubicBezTo>
                  <a:cubicBezTo>
                    <a:pt x="15676" y="2741"/>
                    <a:pt x="15692" y="2740"/>
                    <a:pt x="15709" y="2740"/>
                  </a:cubicBezTo>
                  <a:close/>
                  <a:moveTo>
                    <a:pt x="17892" y="3491"/>
                  </a:moveTo>
                  <a:cubicBezTo>
                    <a:pt x="17932" y="3491"/>
                    <a:pt x="17971" y="3493"/>
                    <a:pt x="18010" y="3497"/>
                  </a:cubicBezTo>
                  <a:cubicBezTo>
                    <a:pt x="18193" y="3497"/>
                    <a:pt x="18375" y="3566"/>
                    <a:pt x="18535" y="3634"/>
                  </a:cubicBezTo>
                  <a:cubicBezTo>
                    <a:pt x="18695" y="3726"/>
                    <a:pt x="18832" y="3885"/>
                    <a:pt x="19014" y="3999"/>
                  </a:cubicBezTo>
                  <a:cubicBezTo>
                    <a:pt x="18847" y="4133"/>
                    <a:pt x="18656" y="4218"/>
                    <a:pt x="18440" y="4218"/>
                  </a:cubicBezTo>
                  <a:cubicBezTo>
                    <a:pt x="18361" y="4218"/>
                    <a:pt x="18278" y="4207"/>
                    <a:pt x="18193" y="4182"/>
                  </a:cubicBezTo>
                  <a:cubicBezTo>
                    <a:pt x="17850" y="4068"/>
                    <a:pt x="17462" y="3999"/>
                    <a:pt x="17302" y="3543"/>
                  </a:cubicBezTo>
                  <a:cubicBezTo>
                    <a:pt x="17542" y="3525"/>
                    <a:pt x="17723" y="3491"/>
                    <a:pt x="17892" y="3491"/>
                  </a:cubicBezTo>
                  <a:close/>
                  <a:moveTo>
                    <a:pt x="7548" y="4476"/>
                  </a:moveTo>
                  <a:cubicBezTo>
                    <a:pt x="7611" y="4476"/>
                    <a:pt x="7674" y="4477"/>
                    <a:pt x="7739" y="4479"/>
                  </a:cubicBezTo>
                  <a:cubicBezTo>
                    <a:pt x="7647" y="4661"/>
                    <a:pt x="7556" y="4798"/>
                    <a:pt x="7488" y="4935"/>
                  </a:cubicBezTo>
                  <a:cubicBezTo>
                    <a:pt x="7271" y="5289"/>
                    <a:pt x="6987" y="5525"/>
                    <a:pt x="6591" y="5525"/>
                  </a:cubicBezTo>
                  <a:cubicBezTo>
                    <a:pt x="6528" y="5525"/>
                    <a:pt x="6461" y="5519"/>
                    <a:pt x="6392" y="5506"/>
                  </a:cubicBezTo>
                  <a:cubicBezTo>
                    <a:pt x="6209" y="5460"/>
                    <a:pt x="6004" y="5460"/>
                    <a:pt x="5821" y="5392"/>
                  </a:cubicBezTo>
                  <a:cubicBezTo>
                    <a:pt x="5753" y="5392"/>
                    <a:pt x="5684" y="5301"/>
                    <a:pt x="5662" y="5232"/>
                  </a:cubicBezTo>
                  <a:cubicBezTo>
                    <a:pt x="5616" y="5141"/>
                    <a:pt x="5616" y="5049"/>
                    <a:pt x="5593" y="4935"/>
                  </a:cubicBezTo>
                  <a:cubicBezTo>
                    <a:pt x="6202" y="4600"/>
                    <a:pt x="6829" y="4476"/>
                    <a:pt x="7548" y="4476"/>
                  </a:cubicBezTo>
                  <a:close/>
                  <a:moveTo>
                    <a:pt x="7877" y="5503"/>
                  </a:moveTo>
                  <a:cubicBezTo>
                    <a:pt x="7919" y="5503"/>
                    <a:pt x="7921" y="5535"/>
                    <a:pt x="7921" y="5628"/>
                  </a:cubicBezTo>
                  <a:lnTo>
                    <a:pt x="7921" y="5628"/>
                  </a:lnTo>
                  <a:cubicBezTo>
                    <a:pt x="7865" y="5592"/>
                    <a:pt x="7822" y="5569"/>
                    <a:pt x="7761" y="5529"/>
                  </a:cubicBezTo>
                  <a:cubicBezTo>
                    <a:pt x="7817" y="5513"/>
                    <a:pt x="7853" y="5503"/>
                    <a:pt x="7877" y="5503"/>
                  </a:cubicBezTo>
                  <a:close/>
                  <a:moveTo>
                    <a:pt x="7510" y="5460"/>
                  </a:moveTo>
                  <a:cubicBezTo>
                    <a:pt x="7533" y="5620"/>
                    <a:pt x="7556" y="5803"/>
                    <a:pt x="7602" y="5962"/>
                  </a:cubicBezTo>
                  <a:cubicBezTo>
                    <a:pt x="7623" y="6093"/>
                    <a:pt x="7666" y="6244"/>
                    <a:pt x="7709" y="6376"/>
                  </a:cubicBezTo>
                  <a:lnTo>
                    <a:pt x="7709" y="6376"/>
                  </a:lnTo>
                  <a:cubicBezTo>
                    <a:pt x="7422" y="6179"/>
                    <a:pt x="7134" y="6001"/>
                    <a:pt x="6803" y="5780"/>
                  </a:cubicBezTo>
                  <a:cubicBezTo>
                    <a:pt x="7077" y="5643"/>
                    <a:pt x="7305" y="5552"/>
                    <a:pt x="7510" y="5460"/>
                  </a:cubicBezTo>
                  <a:close/>
                  <a:moveTo>
                    <a:pt x="7741" y="6410"/>
                  </a:moveTo>
                  <a:cubicBezTo>
                    <a:pt x="7771" y="6428"/>
                    <a:pt x="7789" y="6446"/>
                    <a:pt x="7807" y="6465"/>
                  </a:cubicBezTo>
                  <a:cubicBezTo>
                    <a:pt x="7784" y="6487"/>
                    <a:pt x="7784" y="6487"/>
                    <a:pt x="7784" y="6487"/>
                  </a:cubicBezTo>
                  <a:cubicBezTo>
                    <a:pt x="7765" y="6469"/>
                    <a:pt x="7747" y="6434"/>
                    <a:pt x="7741" y="6410"/>
                  </a:cubicBezTo>
                  <a:close/>
                  <a:moveTo>
                    <a:pt x="7967" y="6373"/>
                  </a:moveTo>
                  <a:lnTo>
                    <a:pt x="7967" y="6373"/>
                  </a:lnTo>
                  <a:cubicBezTo>
                    <a:pt x="8127" y="6419"/>
                    <a:pt x="8286" y="6442"/>
                    <a:pt x="8423" y="6487"/>
                  </a:cubicBezTo>
                  <a:cubicBezTo>
                    <a:pt x="8343" y="6487"/>
                    <a:pt x="8258" y="6516"/>
                    <a:pt x="8178" y="6516"/>
                  </a:cubicBezTo>
                  <a:cubicBezTo>
                    <a:pt x="8098" y="6516"/>
                    <a:pt x="8024" y="6487"/>
                    <a:pt x="7967" y="6373"/>
                  </a:cubicBezTo>
                  <a:close/>
                  <a:moveTo>
                    <a:pt x="12744" y="5732"/>
                  </a:moveTo>
                  <a:cubicBezTo>
                    <a:pt x="13244" y="5732"/>
                    <a:pt x="13953" y="6348"/>
                    <a:pt x="14130" y="6921"/>
                  </a:cubicBezTo>
                  <a:cubicBezTo>
                    <a:pt x="14056" y="6984"/>
                    <a:pt x="13983" y="7013"/>
                    <a:pt x="13912" y="7013"/>
                  </a:cubicBezTo>
                  <a:cubicBezTo>
                    <a:pt x="13828" y="7013"/>
                    <a:pt x="13747" y="6972"/>
                    <a:pt x="13673" y="6898"/>
                  </a:cubicBezTo>
                  <a:cubicBezTo>
                    <a:pt x="13399" y="6602"/>
                    <a:pt x="13125" y="6305"/>
                    <a:pt x="12851" y="6008"/>
                  </a:cubicBezTo>
                  <a:cubicBezTo>
                    <a:pt x="12783" y="5940"/>
                    <a:pt x="12760" y="5826"/>
                    <a:pt x="12692" y="5734"/>
                  </a:cubicBezTo>
                  <a:cubicBezTo>
                    <a:pt x="12709" y="5733"/>
                    <a:pt x="12726" y="5732"/>
                    <a:pt x="12744" y="5732"/>
                  </a:cubicBezTo>
                  <a:close/>
                  <a:moveTo>
                    <a:pt x="12864" y="6659"/>
                  </a:moveTo>
                  <a:cubicBezTo>
                    <a:pt x="13004" y="6659"/>
                    <a:pt x="13081" y="6744"/>
                    <a:pt x="13308" y="7035"/>
                  </a:cubicBezTo>
                  <a:cubicBezTo>
                    <a:pt x="13197" y="7047"/>
                    <a:pt x="13115" y="7056"/>
                    <a:pt x="13050" y="7056"/>
                  </a:cubicBezTo>
                  <a:cubicBezTo>
                    <a:pt x="12859" y="7056"/>
                    <a:pt x="12816" y="6982"/>
                    <a:pt x="12646" y="6693"/>
                  </a:cubicBezTo>
                  <a:cubicBezTo>
                    <a:pt x="12739" y="6673"/>
                    <a:pt x="12806" y="6659"/>
                    <a:pt x="12864" y="6659"/>
                  </a:cubicBezTo>
                  <a:close/>
                  <a:moveTo>
                    <a:pt x="5118" y="5001"/>
                  </a:moveTo>
                  <a:cubicBezTo>
                    <a:pt x="5285" y="5001"/>
                    <a:pt x="5346" y="5107"/>
                    <a:pt x="5388" y="5232"/>
                  </a:cubicBezTo>
                  <a:cubicBezTo>
                    <a:pt x="5525" y="5643"/>
                    <a:pt x="5456" y="6031"/>
                    <a:pt x="5296" y="6419"/>
                  </a:cubicBezTo>
                  <a:cubicBezTo>
                    <a:pt x="5091" y="6875"/>
                    <a:pt x="4726" y="7058"/>
                    <a:pt x="4269" y="7127"/>
                  </a:cubicBezTo>
                  <a:cubicBezTo>
                    <a:pt x="4242" y="7129"/>
                    <a:pt x="4216" y="7131"/>
                    <a:pt x="4191" y="7131"/>
                  </a:cubicBezTo>
                  <a:cubicBezTo>
                    <a:pt x="4004" y="7131"/>
                    <a:pt x="3865" y="7051"/>
                    <a:pt x="3744" y="6830"/>
                  </a:cubicBezTo>
                  <a:cubicBezTo>
                    <a:pt x="3835" y="6739"/>
                    <a:pt x="3927" y="6602"/>
                    <a:pt x="4041" y="6487"/>
                  </a:cubicBezTo>
                  <a:cubicBezTo>
                    <a:pt x="4406" y="6145"/>
                    <a:pt x="4680" y="5734"/>
                    <a:pt x="4840" y="5278"/>
                  </a:cubicBezTo>
                  <a:cubicBezTo>
                    <a:pt x="4885" y="5141"/>
                    <a:pt x="4885" y="5027"/>
                    <a:pt x="5068" y="5004"/>
                  </a:cubicBezTo>
                  <a:cubicBezTo>
                    <a:pt x="5086" y="5002"/>
                    <a:pt x="5103" y="5001"/>
                    <a:pt x="5118" y="5001"/>
                  </a:cubicBezTo>
                  <a:close/>
                  <a:moveTo>
                    <a:pt x="6179" y="6564"/>
                  </a:moveTo>
                  <a:cubicBezTo>
                    <a:pt x="6257" y="6564"/>
                    <a:pt x="6367" y="6612"/>
                    <a:pt x="6438" y="6647"/>
                  </a:cubicBezTo>
                  <a:cubicBezTo>
                    <a:pt x="6666" y="6761"/>
                    <a:pt x="6689" y="6990"/>
                    <a:pt x="6689" y="7195"/>
                  </a:cubicBezTo>
                  <a:cubicBezTo>
                    <a:pt x="6705" y="7346"/>
                    <a:pt x="6611" y="7436"/>
                    <a:pt x="6487" y="7436"/>
                  </a:cubicBezTo>
                  <a:cubicBezTo>
                    <a:pt x="6442" y="7436"/>
                    <a:pt x="6394" y="7424"/>
                    <a:pt x="6346" y="7400"/>
                  </a:cubicBezTo>
                  <a:cubicBezTo>
                    <a:pt x="6141" y="7309"/>
                    <a:pt x="6004" y="7149"/>
                    <a:pt x="5958" y="6875"/>
                  </a:cubicBezTo>
                  <a:cubicBezTo>
                    <a:pt x="6004" y="6784"/>
                    <a:pt x="6027" y="6624"/>
                    <a:pt x="6118" y="6579"/>
                  </a:cubicBezTo>
                  <a:cubicBezTo>
                    <a:pt x="6134" y="6568"/>
                    <a:pt x="6155" y="6564"/>
                    <a:pt x="6179" y="6564"/>
                  </a:cubicBezTo>
                  <a:close/>
                  <a:moveTo>
                    <a:pt x="14263" y="7531"/>
                  </a:moveTo>
                  <a:cubicBezTo>
                    <a:pt x="14312" y="7531"/>
                    <a:pt x="14365" y="7554"/>
                    <a:pt x="14426" y="7606"/>
                  </a:cubicBezTo>
                  <a:cubicBezTo>
                    <a:pt x="14205" y="8108"/>
                    <a:pt x="13878" y="8398"/>
                    <a:pt x="13523" y="8398"/>
                  </a:cubicBezTo>
                  <a:cubicBezTo>
                    <a:pt x="13475" y="8398"/>
                    <a:pt x="13426" y="8393"/>
                    <a:pt x="13376" y="8382"/>
                  </a:cubicBezTo>
                  <a:cubicBezTo>
                    <a:pt x="13422" y="8268"/>
                    <a:pt x="13422" y="8131"/>
                    <a:pt x="13491" y="8040"/>
                  </a:cubicBezTo>
                  <a:cubicBezTo>
                    <a:pt x="13536" y="7948"/>
                    <a:pt x="13650" y="7880"/>
                    <a:pt x="13742" y="7811"/>
                  </a:cubicBezTo>
                  <a:cubicBezTo>
                    <a:pt x="13833" y="7743"/>
                    <a:pt x="13993" y="7720"/>
                    <a:pt x="14084" y="7629"/>
                  </a:cubicBezTo>
                  <a:cubicBezTo>
                    <a:pt x="14147" y="7566"/>
                    <a:pt x="14203" y="7531"/>
                    <a:pt x="14263" y="7531"/>
                  </a:cubicBezTo>
                  <a:close/>
                  <a:moveTo>
                    <a:pt x="12669" y="9249"/>
                  </a:moveTo>
                  <a:lnTo>
                    <a:pt x="12692" y="9295"/>
                  </a:lnTo>
                  <a:cubicBezTo>
                    <a:pt x="12675" y="9295"/>
                    <a:pt x="12658" y="9295"/>
                    <a:pt x="12632" y="9304"/>
                  </a:cubicBezTo>
                  <a:lnTo>
                    <a:pt x="12632" y="9304"/>
                  </a:lnTo>
                  <a:lnTo>
                    <a:pt x="12669" y="9249"/>
                  </a:lnTo>
                  <a:close/>
                  <a:moveTo>
                    <a:pt x="14678" y="9181"/>
                  </a:moveTo>
                  <a:cubicBezTo>
                    <a:pt x="14746" y="9204"/>
                    <a:pt x="14792" y="9226"/>
                    <a:pt x="14837" y="9249"/>
                  </a:cubicBezTo>
                  <a:cubicBezTo>
                    <a:pt x="14814" y="9272"/>
                    <a:pt x="14792" y="9295"/>
                    <a:pt x="14792" y="9318"/>
                  </a:cubicBezTo>
                  <a:cubicBezTo>
                    <a:pt x="14746" y="9295"/>
                    <a:pt x="14700" y="9249"/>
                    <a:pt x="14655" y="9226"/>
                  </a:cubicBezTo>
                  <a:lnTo>
                    <a:pt x="14678" y="9181"/>
                  </a:lnTo>
                  <a:close/>
                  <a:moveTo>
                    <a:pt x="4773" y="9396"/>
                  </a:moveTo>
                  <a:lnTo>
                    <a:pt x="4773" y="9396"/>
                  </a:lnTo>
                  <a:cubicBezTo>
                    <a:pt x="4765" y="9400"/>
                    <a:pt x="4757" y="9405"/>
                    <a:pt x="4748" y="9409"/>
                  </a:cubicBezTo>
                  <a:lnTo>
                    <a:pt x="4771" y="9432"/>
                  </a:lnTo>
                  <a:cubicBezTo>
                    <a:pt x="4771" y="9420"/>
                    <a:pt x="4772" y="9408"/>
                    <a:pt x="4773" y="9396"/>
                  </a:cubicBezTo>
                  <a:close/>
                  <a:moveTo>
                    <a:pt x="12692" y="9637"/>
                  </a:moveTo>
                  <a:cubicBezTo>
                    <a:pt x="12692" y="9660"/>
                    <a:pt x="12715" y="9683"/>
                    <a:pt x="12715" y="9683"/>
                  </a:cubicBezTo>
                  <a:lnTo>
                    <a:pt x="12600" y="9683"/>
                  </a:lnTo>
                  <a:cubicBezTo>
                    <a:pt x="12600" y="9706"/>
                    <a:pt x="12623" y="9751"/>
                    <a:pt x="12623" y="9774"/>
                  </a:cubicBezTo>
                  <a:cubicBezTo>
                    <a:pt x="12623" y="9774"/>
                    <a:pt x="12623" y="9797"/>
                    <a:pt x="12600" y="9797"/>
                  </a:cubicBezTo>
                  <a:lnTo>
                    <a:pt x="12600" y="9683"/>
                  </a:lnTo>
                  <a:cubicBezTo>
                    <a:pt x="12623" y="9683"/>
                    <a:pt x="12669" y="9660"/>
                    <a:pt x="12692" y="9637"/>
                  </a:cubicBezTo>
                  <a:close/>
                  <a:moveTo>
                    <a:pt x="9428" y="9888"/>
                  </a:moveTo>
                  <a:cubicBezTo>
                    <a:pt x="9451" y="9888"/>
                    <a:pt x="9496" y="9911"/>
                    <a:pt x="9496" y="9934"/>
                  </a:cubicBezTo>
                  <a:cubicBezTo>
                    <a:pt x="9519" y="9934"/>
                    <a:pt x="9496" y="9957"/>
                    <a:pt x="9473" y="10003"/>
                  </a:cubicBezTo>
                  <a:cubicBezTo>
                    <a:pt x="9451" y="9980"/>
                    <a:pt x="9428" y="9957"/>
                    <a:pt x="9405" y="9934"/>
                  </a:cubicBezTo>
                  <a:cubicBezTo>
                    <a:pt x="9405" y="9911"/>
                    <a:pt x="9428" y="9888"/>
                    <a:pt x="9428" y="9888"/>
                  </a:cubicBezTo>
                  <a:close/>
                  <a:moveTo>
                    <a:pt x="15568" y="8701"/>
                  </a:moveTo>
                  <a:lnTo>
                    <a:pt x="15568" y="8701"/>
                  </a:lnTo>
                  <a:cubicBezTo>
                    <a:pt x="15887" y="9181"/>
                    <a:pt x="15522" y="9615"/>
                    <a:pt x="15568" y="10025"/>
                  </a:cubicBezTo>
                  <a:cubicBezTo>
                    <a:pt x="15522" y="10048"/>
                    <a:pt x="15499" y="10048"/>
                    <a:pt x="15454" y="10071"/>
                  </a:cubicBezTo>
                  <a:cubicBezTo>
                    <a:pt x="15385" y="9866"/>
                    <a:pt x="15248" y="9660"/>
                    <a:pt x="15271" y="9478"/>
                  </a:cubicBezTo>
                  <a:cubicBezTo>
                    <a:pt x="15294" y="9226"/>
                    <a:pt x="15454" y="8998"/>
                    <a:pt x="15568" y="8701"/>
                  </a:cubicBezTo>
                  <a:close/>
                  <a:moveTo>
                    <a:pt x="17234" y="11235"/>
                  </a:moveTo>
                  <a:cubicBezTo>
                    <a:pt x="17257" y="11235"/>
                    <a:pt x="17280" y="11281"/>
                    <a:pt x="17302" y="11304"/>
                  </a:cubicBezTo>
                  <a:cubicBezTo>
                    <a:pt x="17280" y="11304"/>
                    <a:pt x="17257" y="11326"/>
                    <a:pt x="17234" y="11349"/>
                  </a:cubicBezTo>
                  <a:cubicBezTo>
                    <a:pt x="17211" y="11326"/>
                    <a:pt x="17188" y="11304"/>
                    <a:pt x="17165" y="11281"/>
                  </a:cubicBezTo>
                  <a:cubicBezTo>
                    <a:pt x="17188" y="11258"/>
                    <a:pt x="17234" y="11235"/>
                    <a:pt x="17234" y="11235"/>
                  </a:cubicBezTo>
                  <a:close/>
                  <a:moveTo>
                    <a:pt x="18444" y="10185"/>
                  </a:moveTo>
                  <a:cubicBezTo>
                    <a:pt x="18512" y="10208"/>
                    <a:pt x="18581" y="10276"/>
                    <a:pt x="18626" y="10345"/>
                  </a:cubicBezTo>
                  <a:cubicBezTo>
                    <a:pt x="18649" y="10391"/>
                    <a:pt x="18649" y="10459"/>
                    <a:pt x="18672" y="10505"/>
                  </a:cubicBezTo>
                  <a:cubicBezTo>
                    <a:pt x="18877" y="11075"/>
                    <a:pt x="18672" y="11623"/>
                    <a:pt x="18467" y="12239"/>
                  </a:cubicBezTo>
                  <a:cubicBezTo>
                    <a:pt x="18307" y="12125"/>
                    <a:pt x="18238" y="12057"/>
                    <a:pt x="18147" y="11988"/>
                  </a:cubicBezTo>
                  <a:cubicBezTo>
                    <a:pt x="17987" y="11874"/>
                    <a:pt x="18078" y="11692"/>
                    <a:pt x="18056" y="11555"/>
                  </a:cubicBezTo>
                  <a:cubicBezTo>
                    <a:pt x="18010" y="11121"/>
                    <a:pt x="18078" y="10710"/>
                    <a:pt x="18284" y="10345"/>
                  </a:cubicBezTo>
                  <a:cubicBezTo>
                    <a:pt x="18307" y="10276"/>
                    <a:pt x="18398" y="10185"/>
                    <a:pt x="18444" y="10185"/>
                  </a:cubicBezTo>
                  <a:close/>
                  <a:moveTo>
                    <a:pt x="17009" y="11394"/>
                  </a:moveTo>
                  <a:cubicBezTo>
                    <a:pt x="17050" y="11394"/>
                    <a:pt x="17095" y="11402"/>
                    <a:pt x="17143" y="11418"/>
                  </a:cubicBezTo>
                  <a:cubicBezTo>
                    <a:pt x="17508" y="11555"/>
                    <a:pt x="17713" y="11851"/>
                    <a:pt x="17964" y="12148"/>
                  </a:cubicBezTo>
                  <a:cubicBezTo>
                    <a:pt x="17827" y="12217"/>
                    <a:pt x="17759" y="12262"/>
                    <a:pt x="17668" y="12308"/>
                  </a:cubicBezTo>
                  <a:cubicBezTo>
                    <a:pt x="17736" y="12376"/>
                    <a:pt x="17782" y="12445"/>
                    <a:pt x="17873" y="12513"/>
                  </a:cubicBezTo>
                  <a:cubicBezTo>
                    <a:pt x="17818" y="12518"/>
                    <a:pt x="17764" y="12521"/>
                    <a:pt x="17713" y="12521"/>
                  </a:cubicBezTo>
                  <a:cubicBezTo>
                    <a:pt x="17292" y="12521"/>
                    <a:pt x="16978" y="12354"/>
                    <a:pt x="16755" y="11988"/>
                  </a:cubicBezTo>
                  <a:cubicBezTo>
                    <a:pt x="16663" y="11851"/>
                    <a:pt x="16595" y="11714"/>
                    <a:pt x="16709" y="11577"/>
                  </a:cubicBezTo>
                  <a:cubicBezTo>
                    <a:pt x="16779" y="11473"/>
                    <a:pt x="16876" y="11394"/>
                    <a:pt x="17009" y="11394"/>
                  </a:cubicBezTo>
                  <a:close/>
                  <a:moveTo>
                    <a:pt x="20144" y="11473"/>
                  </a:moveTo>
                  <a:cubicBezTo>
                    <a:pt x="20383" y="11473"/>
                    <a:pt x="20573" y="11560"/>
                    <a:pt x="20703" y="11783"/>
                  </a:cubicBezTo>
                  <a:cubicBezTo>
                    <a:pt x="20818" y="12011"/>
                    <a:pt x="20703" y="12239"/>
                    <a:pt x="20589" y="12376"/>
                  </a:cubicBezTo>
                  <a:cubicBezTo>
                    <a:pt x="20247" y="12422"/>
                    <a:pt x="19904" y="12422"/>
                    <a:pt x="19608" y="12513"/>
                  </a:cubicBezTo>
                  <a:cubicBezTo>
                    <a:pt x="19392" y="12590"/>
                    <a:pt x="19183" y="12637"/>
                    <a:pt x="18969" y="12637"/>
                  </a:cubicBezTo>
                  <a:cubicBezTo>
                    <a:pt x="18799" y="12637"/>
                    <a:pt x="18626" y="12607"/>
                    <a:pt x="18444" y="12536"/>
                  </a:cubicBezTo>
                  <a:cubicBezTo>
                    <a:pt x="18558" y="12376"/>
                    <a:pt x="18649" y="12194"/>
                    <a:pt x="18900" y="12148"/>
                  </a:cubicBezTo>
                  <a:cubicBezTo>
                    <a:pt x="18991" y="12125"/>
                    <a:pt x="19060" y="12034"/>
                    <a:pt x="19128" y="11943"/>
                  </a:cubicBezTo>
                  <a:cubicBezTo>
                    <a:pt x="19380" y="11692"/>
                    <a:pt x="19631" y="11532"/>
                    <a:pt x="19973" y="11486"/>
                  </a:cubicBezTo>
                  <a:cubicBezTo>
                    <a:pt x="20032" y="11478"/>
                    <a:pt x="20090" y="11473"/>
                    <a:pt x="20144" y="11473"/>
                  </a:cubicBezTo>
                  <a:close/>
                  <a:moveTo>
                    <a:pt x="6785" y="11774"/>
                  </a:moveTo>
                  <a:cubicBezTo>
                    <a:pt x="6808" y="11774"/>
                    <a:pt x="6830" y="11777"/>
                    <a:pt x="6848" y="11783"/>
                  </a:cubicBezTo>
                  <a:cubicBezTo>
                    <a:pt x="6963" y="11829"/>
                    <a:pt x="7100" y="11897"/>
                    <a:pt x="7168" y="11988"/>
                  </a:cubicBezTo>
                  <a:cubicBezTo>
                    <a:pt x="7305" y="12239"/>
                    <a:pt x="7396" y="12490"/>
                    <a:pt x="7488" y="12742"/>
                  </a:cubicBezTo>
                  <a:cubicBezTo>
                    <a:pt x="7465" y="12833"/>
                    <a:pt x="7442" y="12924"/>
                    <a:pt x="7419" y="12947"/>
                  </a:cubicBezTo>
                  <a:cubicBezTo>
                    <a:pt x="7406" y="12954"/>
                    <a:pt x="7388" y="12956"/>
                    <a:pt x="7369" y="12956"/>
                  </a:cubicBezTo>
                  <a:cubicBezTo>
                    <a:pt x="7324" y="12956"/>
                    <a:pt x="7269" y="12940"/>
                    <a:pt x="7236" y="12924"/>
                  </a:cubicBezTo>
                  <a:cubicBezTo>
                    <a:pt x="7168" y="12879"/>
                    <a:pt x="7100" y="12810"/>
                    <a:pt x="7054" y="12742"/>
                  </a:cubicBezTo>
                  <a:cubicBezTo>
                    <a:pt x="6894" y="12513"/>
                    <a:pt x="6757" y="12285"/>
                    <a:pt x="6620" y="12057"/>
                  </a:cubicBezTo>
                  <a:cubicBezTo>
                    <a:pt x="6597" y="11988"/>
                    <a:pt x="6575" y="11851"/>
                    <a:pt x="6597" y="11829"/>
                  </a:cubicBezTo>
                  <a:cubicBezTo>
                    <a:pt x="6647" y="11795"/>
                    <a:pt x="6722" y="11774"/>
                    <a:pt x="6785" y="11774"/>
                  </a:cubicBezTo>
                  <a:close/>
                  <a:moveTo>
                    <a:pt x="14860" y="12947"/>
                  </a:moveTo>
                  <a:lnTo>
                    <a:pt x="14860" y="12947"/>
                  </a:lnTo>
                  <a:cubicBezTo>
                    <a:pt x="14906" y="12970"/>
                    <a:pt x="14951" y="12993"/>
                    <a:pt x="14951" y="12993"/>
                  </a:cubicBezTo>
                  <a:cubicBezTo>
                    <a:pt x="14929" y="13015"/>
                    <a:pt x="14929" y="13038"/>
                    <a:pt x="14906" y="13061"/>
                  </a:cubicBezTo>
                  <a:cubicBezTo>
                    <a:pt x="14906" y="13038"/>
                    <a:pt x="14883" y="13015"/>
                    <a:pt x="14860" y="12947"/>
                  </a:cubicBezTo>
                  <a:close/>
                  <a:moveTo>
                    <a:pt x="6460" y="13563"/>
                  </a:moveTo>
                  <a:lnTo>
                    <a:pt x="6460" y="13563"/>
                  </a:lnTo>
                  <a:cubicBezTo>
                    <a:pt x="6666" y="13586"/>
                    <a:pt x="6826" y="13609"/>
                    <a:pt x="7054" y="13632"/>
                  </a:cubicBezTo>
                  <a:cubicBezTo>
                    <a:pt x="6894" y="13746"/>
                    <a:pt x="6780" y="13837"/>
                    <a:pt x="6620" y="13951"/>
                  </a:cubicBezTo>
                  <a:cubicBezTo>
                    <a:pt x="6552" y="13792"/>
                    <a:pt x="6506" y="13700"/>
                    <a:pt x="6460" y="13563"/>
                  </a:cubicBezTo>
                  <a:close/>
                  <a:moveTo>
                    <a:pt x="18626" y="13015"/>
                  </a:moveTo>
                  <a:lnTo>
                    <a:pt x="18626" y="13015"/>
                  </a:lnTo>
                  <a:cubicBezTo>
                    <a:pt x="19014" y="13312"/>
                    <a:pt x="19334" y="13723"/>
                    <a:pt x="19836" y="13928"/>
                  </a:cubicBezTo>
                  <a:cubicBezTo>
                    <a:pt x="19927" y="13974"/>
                    <a:pt x="19996" y="14157"/>
                    <a:pt x="19996" y="14271"/>
                  </a:cubicBezTo>
                  <a:cubicBezTo>
                    <a:pt x="19973" y="14362"/>
                    <a:pt x="19813" y="14453"/>
                    <a:pt x="19722" y="14499"/>
                  </a:cubicBezTo>
                  <a:cubicBezTo>
                    <a:pt x="19685" y="14512"/>
                    <a:pt x="19647" y="14517"/>
                    <a:pt x="19609" y="14517"/>
                  </a:cubicBezTo>
                  <a:cubicBezTo>
                    <a:pt x="19438" y="14517"/>
                    <a:pt x="19272" y="14402"/>
                    <a:pt x="19197" y="14271"/>
                  </a:cubicBezTo>
                  <a:cubicBezTo>
                    <a:pt x="19174" y="14202"/>
                    <a:pt x="19151" y="14134"/>
                    <a:pt x="19106" y="14088"/>
                  </a:cubicBezTo>
                  <a:cubicBezTo>
                    <a:pt x="18763" y="13814"/>
                    <a:pt x="18626" y="13449"/>
                    <a:pt x="18626" y="13015"/>
                  </a:cubicBezTo>
                  <a:close/>
                  <a:moveTo>
                    <a:pt x="17973" y="12734"/>
                  </a:moveTo>
                  <a:cubicBezTo>
                    <a:pt x="17999" y="12734"/>
                    <a:pt x="18027" y="12737"/>
                    <a:pt x="18056" y="12742"/>
                  </a:cubicBezTo>
                  <a:cubicBezTo>
                    <a:pt x="18124" y="12947"/>
                    <a:pt x="18124" y="12947"/>
                    <a:pt x="18352" y="13015"/>
                  </a:cubicBezTo>
                  <a:cubicBezTo>
                    <a:pt x="18193" y="13723"/>
                    <a:pt x="17736" y="14157"/>
                    <a:pt x="17097" y="14568"/>
                  </a:cubicBezTo>
                  <a:cubicBezTo>
                    <a:pt x="17120" y="14385"/>
                    <a:pt x="17097" y="14248"/>
                    <a:pt x="17143" y="14134"/>
                  </a:cubicBezTo>
                  <a:cubicBezTo>
                    <a:pt x="17257" y="13769"/>
                    <a:pt x="17348" y="13404"/>
                    <a:pt x="17531" y="13061"/>
                  </a:cubicBezTo>
                  <a:cubicBezTo>
                    <a:pt x="17612" y="12898"/>
                    <a:pt x="17749" y="12734"/>
                    <a:pt x="17973" y="12734"/>
                  </a:cubicBezTo>
                  <a:close/>
                  <a:moveTo>
                    <a:pt x="7314" y="13570"/>
                  </a:moveTo>
                  <a:cubicBezTo>
                    <a:pt x="7350" y="13570"/>
                    <a:pt x="7392" y="13581"/>
                    <a:pt x="7442" y="13609"/>
                  </a:cubicBezTo>
                  <a:cubicBezTo>
                    <a:pt x="7579" y="13677"/>
                    <a:pt x="7784" y="13632"/>
                    <a:pt x="7898" y="13723"/>
                  </a:cubicBezTo>
                  <a:cubicBezTo>
                    <a:pt x="8127" y="13906"/>
                    <a:pt x="8332" y="14134"/>
                    <a:pt x="8515" y="14362"/>
                  </a:cubicBezTo>
                  <a:cubicBezTo>
                    <a:pt x="8606" y="14476"/>
                    <a:pt x="8811" y="14568"/>
                    <a:pt x="8697" y="14750"/>
                  </a:cubicBezTo>
                  <a:cubicBezTo>
                    <a:pt x="8691" y="14753"/>
                    <a:pt x="8682" y="14755"/>
                    <a:pt x="8669" y="14755"/>
                  </a:cubicBezTo>
                  <a:cubicBezTo>
                    <a:pt x="8588" y="14755"/>
                    <a:pt x="8386" y="14693"/>
                    <a:pt x="8286" y="14613"/>
                  </a:cubicBezTo>
                  <a:cubicBezTo>
                    <a:pt x="8058" y="14431"/>
                    <a:pt x="7876" y="14202"/>
                    <a:pt x="7693" y="13997"/>
                  </a:cubicBezTo>
                  <a:cubicBezTo>
                    <a:pt x="7613" y="13894"/>
                    <a:pt x="7567" y="13843"/>
                    <a:pt x="7525" y="13843"/>
                  </a:cubicBezTo>
                  <a:cubicBezTo>
                    <a:pt x="7482" y="13843"/>
                    <a:pt x="7442" y="13894"/>
                    <a:pt x="7373" y="13997"/>
                  </a:cubicBezTo>
                  <a:cubicBezTo>
                    <a:pt x="7236" y="14225"/>
                    <a:pt x="7077" y="14431"/>
                    <a:pt x="6894" y="14659"/>
                  </a:cubicBezTo>
                  <a:cubicBezTo>
                    <a:pt x="6689" y="14248"/>
                    <a:pt x="6689" y="14157"/>
                    <a:pt x="6940" y="13883"/>
                  </a:cubicBezTo>
                  <a:cubicBezTo>
                    <a:pt x="6985" y="13837"/>
                    <a:pt x="7031" y="13792"/>
                    <a:pt x="7054" y="13769"/>
                  </a:cubicBezTo>
                  <a:cubicBezTo>
                    <a:pt x="7140" y="13682"/>
                    <a:pt x="7201" y="13570"/>
                    <a:pt x="7314" y="13570"/>
                  </a:cubicBezTo>
                  <a:close/>
                  <a:moveTo>
                    <a:pt x="14655" y="7629"/>
                  </a:moveTo>
                  <a:cubicBezTo>
                    <a:pt x="14814" y="7652"/>
                    <a:pt x="14860" y="7766"/>
                    <a:pt x="14814" y="7880"/>
                  </a:cubicBezTo>
                  <a:cubicBezTo>
                    <a:pt x="14655" y="8268"/>
                    <a:pt x="14632" y="8656"/>
                    <a:pt x="14723" y="9044"/>
                  </a:cubicBezTo>
                  <a:cubicBezTo>
                    <a:pt x="14541" y="9021"/>
                    <a:pt x="14381" y="9021"/>
                    <a:pt x="14221" y="8998"/>
                  </a:cubicBezTo>
                  <a:cubicBezTo>
                    <a:pt x="14150" y="8987"/>
                    <a:pt x="14081" y="8982"/>
                    <a:pt x="14015" y="8982"/>
                  </a:cubicBezTo>
                  <a:cubicBezTo>
                    <a:pt x="13522" y="8982"/>
                    <a:pt x="13149" y="9274"/>
                    <a:pt x="12988" y="9797"/>
                  </a:cubicBezTo>
                  <a:cubicBezTo>
                    <a:pt x="13080" y="9843"/>
                    <a:pt x="13194" y="9911"/>
                    <a:pt x="13308" y="9957"/>
                  </a:cubicBezTo>
                  <a:cubicBezTo>
                    <a:pt x="13466" y="10007"/>
                    <a:pt x="13621" y="10030"/>
                    <a:pt x="13776" y="10030"/>
                  </a:cubicBezTo>
                  <a:cubicBezTo>
                    <a:pt x="14180" y="10030"/>
                    <a:pt x="14571" y="9875"/>
                    <a:pt x="14951" y="9660"/>
                  </a:cubicBezTo>
                  <a:cubicBezTo>
                    <a:pt x="15225" y="10139"/>
                    <a:pt x="15431" y="10619"/>
                    <a:pt x="15362" y="11167"/>
                  </a:cubicBezTo>
                  <a:cubicBezTo>
                    <a:pt x="15294" y="11669"/>
                    <a:pt x="15202" y="12171"/>
                    <a:pt x="15111" y="12696"/>
                  </a:cubicBezTo>
                  <a:cubicBezTo>
                    <a:pt x="15043" y="12627"/>
                    <a:pt x="14997" y="12582"/>
                    <a:pt x="14951" y="12513"/>
                  </a:cubicBezTo>
                  <a:cubicBezTo>
                    <a:pt x="14655" y="12239"/>
                    <a:pt x="14404" y="11943"/>
                    <a:pt x="13993" y="11829"/>
                  </a:cubicBezTo>
                  <a:cubicBezTo>
                    <a:pt x="13930" y="11811"/>
                    <a:pt x="13868" y="11796"/>
                    <a:pt x="13808" y="11796"/>
                  </a:cubicBezTo>
                  <a:cubicBezTo>
                    <a:pt x="13715" y="11796"/>
                    <a:pt x="13629" y="11831"/>
                    <a:pt x="13559" y="11943"/>
                  </a:cubicBezTo>
                  <a:cubicBezTo>
                    <a:pt x="13673" y="12080"/>
                    <a:pt x="13764" y="12217"/>
                    <a:pt x="13879" y="12331"/>
                  </a:cubicBezTo>
                  <a:cubicBezTo>
                    <a:pt x="14221" y="12719"/>
                    <a:pt x="14495" y="13198"/>
                    <a:pt x="14997" y="13426"/>
                  </a:cubicBezTo>
                  <a:cubicBezTo>
                    <a:pt x="15066" y="13449"/>
                    <a:pt x="15134" y="13518"/>
                    <a:pt x="15134" y="13586"/>
                  </a:cubicBezTo>
                  <a:cubicBezTo>
                    <a:pt x="15202" y="13860"/>
                    <a:pt x="15248" y="14157"/>
                    <a:pt x="15271" y="14431"/>
                  </a:cubicBezTo>
                  <a:cubicBezTo>
                    <a:pt x="15271" y="14613"/>
                    <a:pt x="15225" y="14819"/>
                    <a:pt x="14997" y="14910"/>
                  </a:cubicBezTo>
                  <a:cubicBezTo>
                    <a:pt x="14951" y="14819"/>
                    <a:pt x="14883" y="14750"/>
                    <a:pt x="14860" y="14659"/>
                  </a:cubicBezTo>
                  <a:cubicBezTo>
                    <a:pt x="14746" y="14339"/>
                    <a:pt x="14541" y="14088"/>
                    <a:pt x="14312" y="13883"/>
                  </a:cubicBezTo>
                  <a:cubicBezTo>
                    <a:pt x="13993" y="13586"/>
                    <a:pt x="13673" y="13289"/>
                    <a:pt x="13399" y="12970"/>
                  </a:cubicBezTo>
                  <a:cubicBezTo>
                    <a:pt x="12829" y="12354"/>
                    <a:pt x="12190" y="11760"/>
                    <a:pt x="11847" y="10916"/>
                  </a:cubicBezTo>
                  <a:cubicBezTo>
                    <a:pt x="11893" y="10870"/>
                    <a:pt x="11961" y="10779"/>
                    <a:pt x="12053" y="10710"/>
                  </a:cubicBezTo>
                  <a:cubicBezTo>
                    <a:pt x="12441" y="10391"/>
                    <a:pt x="12669" y="9980"/>
                    <a:pt x="12851" y="9523"/>
                  </a:cubicBezTo>
                  <a:cubicBezTo>
                    <a:pt x="12920" y="9386"/>
                    <a:pt x="12988" y="9204"/>
                    <a:pt x="12851" y="9112"/>
                  </a:cubicBezTo>
                  <a:cubicBezTo>
                    <a:pt x="12830" y="9102"/>
                    <a:pt x="12804" y="9097"/>
                    <a:pt x="12775" y="9097"/>
                  </a:cubicBezTo>
                  <a:cubicBezTo>
                    <a:pt x="12678" y="9097"/>
                    <a:pt x="12546" y="9146"/>
                    <a:pt x="12441" y="9181"/>
                  </a:cubicBezTo>
                  <a:cubicBezTo>
                    <a:pt x="12395" y="9181"/>
                    <a:pt x="12372" y="9204"/>
                    <a:pt x="12349" y="9226"/>
                  </a:cubicBezTo>
                  <a:cubicBezTo>
                    <a:pt x="12144" y="9455"/>
                    <a:pt x="11938" y="9660"/>
                    <a:pt x="11756" y="9888"/>
                  </a:cubicBezTo>
                  <a:cubicBezTo>
                    <a:pt x="11710" y="9957"/>
                    <a:pt x="11710" y="10071"/>
                    <a:pt x="11687" y="10185"/>
                  </a:cubicBezTo>
                  <a:lnTo>
                    <a:pt x="11687" y="10162"/>
                  </a:lnTo>
                  <a:cubicBezTo>
                    <a:pt x="11619" y="10299"/>
                    <a:pt x="11528" y="10436"/>
                    <a:pt x="11436" y="10573"/>
                  </a:cubicBezTo>
                  <a:cubicBezTo>
                    <a:pt x="11231" y="10345"/>
                    <a:pt x="11048" y="10139"/>
                    <a:pt x="10866" y="9911"/>
                  </a:cubicBezTo>
                  <a:cubicBezTo>
                    <a:pt x="10820" y="9866"/>
                    <a:pt x="10752" y="9774"/>
                    <a:pt x="10774" y="9729"/>
                  </a:cubicBezTo>
                  <a:cubicBezTo>
                    <a:pt x="10843" y="9409"/>
                    <a:pt x="10911" y="9112"/>
                    <a:pt x="11003" y="8816"/>
                  </a:cubicBezTo>
                  <a:cubicBezTo>
                    <a:pt x="10889" y="8633"/>
                    <a:pt x="10660" y="8496"/>
                    <a:pt x="10683" y="8199"/>
                  </a:cubicBezTo>
                  <a:lnTo>
                    <a:pt x="10683" y="8199"/>
                  </a:lnTo>
                  <a:cubicBezTo>
                    <a:pt x="10797" y="8245"/>
                    <a:pt x="10911" y="8268"/>
                    <a:pt x="10980" y="8313"/>
                  </a:cubicBezTo>
                  <a:cubicBezTo>
                    <a:pt x="11117" y="8405"/>
                    <a:pt x="11208" y="8519"/>
                    <a:pt x="11322" y="8610"/>
                  </a:cubicBezTo>
                  <a:cubicBezTo>
                    <a:pt x="11458" y="8688"/>
                    <a:pt x="11577" y="8831"/>
                    <a:pt x="11735" y="8831"/>
                  </a:cubicBezTo>
                  <a:cubicBezTo>
                    <a:pt x="11763" y="8831"/>
                    <a:pt x="11793" y="8826"/>
                    <a:pt x="11824" y="8816"/>
                  </a:cubicBezTo>
                  <a:cubicBezTo>
                    <a:pt x="12098" y="8770"/>
                    <a:pt x="12372" y="8679"/>
                    <a:pt x="12600" y="8496"/>
                  </a:cubicBezTo>
                  <a:cubicBezTo>
                    <a:pt x="12555" y="8382"/>
                    <a:pt x="12532" y="8291"/>
                    <a:pt x="12486" y="8154"/>
                  </a:cubicBezTo>
                  <a:cubicBezTo>
                    <a:pt x="12737" y="8131"/>
                    <a:pt x="12966" y="8085"/>
                    <a:pt x="13217" y="8062"/>
                  </a:cubicBezTo>
                  <a:lnTo>
                    <a:pt x="13217" y="8062"/>
                  </a:lnTo>
                  <a:cubicBezTo>
                    <a:pt x="13217" y="8222"/>
                    <a:pt x="13103" y="8405"/>
                    <a:pt x="13285" y="8519"/>
                  </a:cubicBezTo>
                  <a:cubicBezTo>
                    <a:pt x="13397" y="8567"/>
                    <a:pt x="13520" y="8626"/>
                    <a:pt x="13646" y="8626"/>
                  </a:cubicBezTo>
                  <a:cubicBezTo>
                    <a:pt x="13700" y="8626"/>
                    <a:pt x="13755" y="8615"/>
                    <a:pt x="13810" y="8587"/>
                  </a:cubicBezTo>
                  <a:cubicBezTo>
                    <a:pt x="14084" y="8450"/>
                    <a:pt x="14312" y="8291"/>
                    <a:pt x="14449" y="8017"/>
                  </a:cubicBezTo>
                  <a:cubicBezTo>
                    <a:pt x="14495" y="7880"/>
                    <a:pt x="14586" y="7766"/>
                    <a:pt x="14655" y="7629"/>
                  </a:cubicBezTo>
                  <a:close/>
                  <a:moveTo>
                    <a:pt x="1880" y="12802"/>
                  </a:moveTo>
                  <a:cubicBezTo>
                    <a:pt x="1998" y="12802"/>
                    <a:pt x="2038" y="12935"/>
                    <a:pt x="2078" y="13015"/>
                  </a:cubicBezTo>
                  <a:cubicBezTo>
                    <a:pt x="2397" y="13586"/>
                    <a:pt x="2512" y="14180"/>
                    <a:pt x="2306" y="14796"/>
                  </a:cubicBezTo>
                  <a:cubicBezTo>
                    <a:pt x="2261" y="14910"/>
                    <a:pt x="2215" y="15001"/>
                    <a:pt x="2169" y="15093"/>
                  </a:cubicBezTo>
                  <a:cubicBezTo>
                    <a:pt x="2009" y="14659"/>
                    <a:pt x="1850" y="14225"/>
                    <a:pt x="1713" y="13769"/>
                  </a:cubicBezTo>
                  <a:cubicBezTo>
                    <a:pt x="1644" y="13586"/>
                    <a:pt x="1599" y="13381"/>
                    <a:pt x="1576" y="13175"/>
                  </a:cubicBezTo>
                  <a:cubicBezTo>
                    <a:pt x="1553" y="12993"/>
                    <a:pt x="1690" y="12879"/>
                    <a:pt x="1827" y="12810"/>
                  </a:cubicBezTo>
                  <a:cubicBezTo>
                    <a:pt x="1846" y="12805"/>
                    <a:pt x="1864" y="12802"/>
                    <a:pt x="1880" y="12802"/>
                  </a:cubicBezTo>
                  <a:close/>
                  <a:moveTo>
                    <a:pt x="757" y="14302"/>
                  </a:moveTo>
                  <a:cubicBezTo>
                    <a:pt x="1174" y="14302"/>
                    <a:pt x="1688" y="14643"/>
                    <a:pt x="1873" y="15093"/>
                  </a:cubicBezTo>
                  <a:cubicBezTo>
                    <a:pt x="1804" y="15115"/>
                    <a:pt x="1713" y="15138"/>
                    <a:pt x="1644" y="15138"/>
                  </a:cubicBezTo>
                  <a:cubicBezTo>
                    <a:pt x="1530" y="15093"/>
                    <a:pt x="1439" y="15070"/>
                    <a:pt x="1325" y="15024"/>
                  </a:cubicBezTo>
                  <a:cubicBezTo>
                    <a:pt x="1074" y="14956"/>
                    <a:pt x="845" y="14910"/>
                    <a:pt x="617" y="14819"/>
                  </a:cubicBezTo>
                  <a:cubicBezTo>
                    <a:pt x="457" y="14773"/>
                    <a:pt x="320" y="14705"/>
                    <a:pt x="275" y="14476"/>
                  </a:cubicBezTo>
                  <a:cubicBezTo>
                    <a:pt x="389" y="14431"/>
                    <a:pt x="503" y="14362"/>
                    <a:pt x="617" y="14317"/>
                  </a:cubicBezTo>
                  <a:cubicBezTo>
                    <a:pt x="662" y="14307"/>
                    <a:pt x="709" y="14302"/>
                    <a:pt x="757" y="14302"/>
                  </a:cubicBezTo>
                  <a:close/>
                  <a:moveTo>
                    <a:pt x="3356" y="13769"/>
                  </a:moveTo>
                  <a:lnTo>
                    <a:pt x="3356" y="13769"/>
                  </a:lnTo>
                  <a:cubicBezTo>
                    <a:pt x="3470" y="14476"/>
                    <a:pt x="3105" y="14933"/>
                    <a:pt x="2649" y="15366"/>
                  </a:cubicBezTo>
                  <a:cubicBezTo>
                    <a:pt x="2466" y="15344"/>
                    <a:pt x="2375" y="15275"/>
                    <a:pt x="2443" y="15070"/>
                  </a:cubicBezTo>
                  <a:cubicBezTo>
                    <a:pt x="2512" y="14819"/>
                    <a:pt x="2534" y="14545"/>
                    <a:pt x="2626" y="14294"/>
                  </a:cubicBezTo>
                  <a:cubicBezTo>
                    <a:pt x="2694" y="14157"/>
                    <a:pt x="2831" y="14020"/>
                    <a:pt x="2945" y="13906"/>
                  </a:cubicBezTo>
                  <a:cubicBezTo>
                    <a:pt x="3037" y="13837"/>
                    <a:pt x="3174" y="13814"/>
                    <a:pt x="3356" y="13769"/>
                  </a:cubicBezTo>
                  <a:close/>
                  <a:moveTo>
                    <a:pt x="1370" y="15344"/>
                  </a:moveTo>
                  <a:cubicBezTo>
                    <a:pt x="1370" y="15366"/>
                    <a:pt x="1370" y="15366"/>
                    <a:pt x="1370" y="15389"/>
                  </a:cubicBezTo>
                  <a:cubicBezTo>
                    <a:pt x="1348" y="15389"/>
                    <a:pt x="1348" y="15366"/>
                    <a:pt x="1348" y="15366"/>
                  </a:cubicBezTo>
                  <a:cubicBezTo>
                    <a:pt x="1348" y="15366"/>
                    <a:pt x="1348" y="15344"/>
                    <a:pt x="1348" y="15344"/>
                  </a:cubicBezTo>
                  <a:close/>
                  <a:moveTo>
                    <a:pt x="11870" y="15458"/>
                  </a:moveTo>
                  <a:cubicBezTo>
                    <a:pt x="11916" y="15458"/>
                    <a:pt x="11938" y="15458"/>
                    <a:pt x="11938" y="15481"/>
                  </a:cubicBezTo>
                  <a:cubicBezTo>
                    <a:pt x="11938" y="15503"/>
                    <a:pt x="11938" y="15526"/>
                    <a:pt x="11916" y="15549"/>
                  </a:cubicBezTo>
                  <a:lnTo>
                    <a:pt x="11870" y="15549"/>
                  </a:lnTo>
                  <a:cubicBezTo>
                    <a:pt x="11870" y="15503"/>
                    <a:pt x="11870" y="15481"/>
                    <a:pt x="11870" y="15458"/>
                  </a:cubicBezTo>
                  <a:close/>
                  <a:moveTo>
                    <a:pt x="7419" y="15275"/>
                  </a:moveTo>
                  <a:cubicBezTo>
                    <a:pt x="7419" y="15389"/>
                    <a:pt x="7396" y="15481"/>
                    <a:pt x="7373" y="15572"/>
                  </a:cubicBezTo>
                  <a:lnTo>
                    <a:pt x="7282" y="15572"/>
                  </a:lnTo>
                  <a:lnTo>
                    <a:pt x="7328" y="15275"/>
                  </a:lnTo>
                  <a:close/>
                  <a:moveTo>
                    <a:pt x="320" y="15732"/>
                  </a:moveTo>
                  <a:cubicBezTo>
                    <a:pt x="343" y="15755"/>
                    <a:pt x="366" y="15777"/>
                    <a:pt x="366" y="15800"/>
                  </a:cubicBezTo>
                  <a:lnTo>
                    <a:pt x="320" y="15846"/>
                  </a:lnTo>
                  <a:cubicBezTo>
                    <a:pt x="298" y="15823"/>
                    <a:pt x="275" y="15800"/>
                    <a:pt x="275" y="15777"/>
                  </a:cubicBezTo>
                  <a:cubicBezTo>
                    <a:pt x="275" y="15777"/>
                    <a:pt x="298" y="15755"/>
                    <a:pt x="320" y="15732"/>
                  </a:cubicBezTo>
                  <a:close/>
                  <a:moveTo>
                    <a:pt x="4758" y="15634"/>
                  </a:moveTo>
                  <a:cubicBezTo>
                    <a:pt x="4994" y="15634"/>
                    <a:pt x="5186" y="15813"/>
                    <a:pt x="5433" y="15937"/>
                  </a:cubicBezTo>
                  <a:cubicBezTo>
                    <a:pt x="5269" y="16019"/>
                    <a:pt x="5110" y="16071"/>
                    <a:pt x="4961" y="16071"/>
                  </a:cubicBezTo>
                  <a:cubicBezTo>
                    <a:pt x="4820" y="16071"/>
                    <a:pt x="4688" y="16025"/>
                    <a:pt x="4566" y="15914"/>
                  </a:cubicBezTo>
                  <a:cubicBezTo>
                    <a:pt x="4520" y="15869"/>
                    <a:pt x="4497" y="15777"/>
                    <a:pt x="4520" y="15709"/>
                  </a:cubicBezTo>
                  <a:cubicBezTo>
                    <a:pt x="4520" y="15686"/>
                    <a:pt x="4612" y="15663"/>
                    <a:pt x="4680" y="15640"/>
                  </a:cubicBezTo>
                  <a:cubicBezTo>
                    <a:pt x="4707" y="15636"/>
                    <a:pt x="4732" y="15634"/>
                    <a:pt x="4758" y="15634"/>
                  </a:cubicBezTo>
                  <a:close/>
                  <a:moveTo>
                    <a:pt x="1435" y="15538"/>
                  </a:moveTo>
                  <a:cubicBezTo>
                    <a:pt x="1604" y="15538"/>
                    <a:pt x="1779" y="15571"/>
                    <a:pt x="1964" y="15663"/>
                  </a:cubicBezTo>
                  <a:cubicBezTo>
                    <a:pt x="1629" y="15963"/>
                    <a:pt x="1301" y="16105"/>
                    <a:pt x="1031" y="16105"/>
                  </a:cubicBezTo>
                  <a:cubicBezTo>
                    <a:pt x="767" y="16105"/>
                    <a:pt x="559" y="15969"/>
                    <a:pt x="457" y="15709"/>
                  </a:cubicBezTo>
                  <a:cubicBezTo>
                    <a:pt x="790" y="15664"/>
                    <a:pt x="1102" y="15538"/>
                    <a:pt x="1435" y="15538"/>
                  </a:cubicBezTo>
                  <a:close/>
                  <a:moveTo>
                    <a:pt x="2535" y="15806"/>
                  </a:moveTo>
                  <a:cubicBezTo>
                    <a:pt x="2652" y="15806"/>
                    <a:pt x="2749" y="15858"/>
                    <a:pt x="2808" y="16006"/>
                  </a:cubicBezTo>
                  <a:cubicBezTo>
                    <a:pt x="2922" y="16257"/>
                    <a:pt x="3174" y="16485"/>
                    <a:pt x="2945" y="16827"/>
                  </a:cubicBezTo>
                  <a:cubicBezTo>
                    <a:pt x="2603" y="16553"/>
                    <a:pt x="2420" y="16211"/>
                    <a:pt x="2329" y="15846"/>
                  </a:cubicBezTo>
                  <a:cubicBezTo>
                    <a:pt x="2402" y="15822"/>
                    <a:pt x="2472" y="15806"/>
                    <a:pt x="2535" y="15806"/>
                  </a:cubicBezTo>
                  <a:close/>
                  <a:moveTo>
                    <a:pt x="8834" y="16645"/>
                  </a:moveTo>
                  <a:cubicBezTo>
                    <a:pt x="8857" y="16713"/>
                    <a:pt x="8880" y="16759"/>
                    <a:pt x="8903" y="16804"/>
                  </a:cubicBezTo>
                  <a:cubicBezTo>
                    <a:pt x="8880" y="16827"/>
                    <a:pt x="8857" y="16827"/>
                    <a:pt x="8834" y="16827"/>
                  </a:cubicBezTo>
                  <a:cubicBezTo>
                    <a:pt x="8834" y="16782"/>
                    <a:pt x="8834" y="16713"/>
                    <a:pt x="8834" y="16645"/>
                  </a:cubicBezTo>
                  <a:close/>
                  <a:moveTo>
                    <a:pt x="5783" y="16161"/>
                  </a:moveTo>
                  <a:cubicBezTo>
                    <a:pt x="5847" y="16161"/>
                    <a:pt x="5925" y="16214"/>
                    <a:pt x="6004" y="16234"/>
                  </a:cubicBezTo>
                  <a:cubicBezTo>
                    <a:pt x="5766" y="16647"/>
                    <a:pt x="5362" y="16949"/>
                    <a:pt x="4962" y="16949"/>
                  </a:cubicBezTo>
                  <a:cubicBezTo>
                    <a:pt x="4786" y="16949"/>
                    <a:pt x="4612" y="16891"/>
                    <a:pt x="4452" y="16759"/>
                  </a:cubicBezTo>
                  <a:cubicBezTo>
                    <a:pt x="4429" y="16531"/>
                    <a:pt x="4634" y="16462"/>
                    <a:pt x="4794" y="16394"/>
                  </a:cubicBezTo>
                  <a:cubicBezTo>
                    <a:pt x="5114" y="16302"/>
                    <a:pt x="5433" y="16234"/>
                    <a:pt x="5753" y="16165"/>
                  </a:cubicBezTo>
                  <a:cubicBezTo>
                    <a:pt x="5762" y="16162"/>
                    <a:pt x="5772" y="16161"/>
                    <a:pt x="5783" y="16161"/>
                  </a:cubicBezTo>
                  <a:close/>
                  <a:moveTo>
                    <a:pt x="16159" y="16944"/>
                  </a:moveTo>
                  <a:cubicBezTo>
                    <a:pt x="16129" y="16974"/>
                    <a:pt x="16111" y="16996"/>
                    <a:pt x="16093" y="17033"/>
                  </a:cubicBezTo>
                  <a:cubicBezTo>
                    <a:pt x="16070" y="17010"/>
                    <a:pt x="16070" y="16987"/>
                    <a:pt x="16047" y="16987"/>
                  </a:cubicBezTo>
                  <a:cubicBezTo>
                    <a:pt x="16084" y="16968"/>
                    <a:pt x="16122" y="16950"/>
                    <a:pt x="16159" y="16944"/>
                  </a:cubicBezTo>
                  <a:close/>
                  <a:moveTo>
                    <a:pt x="1793" y="16026"/>
                  </a:moveTo>
                  <a:cubicBezTo>
                    <a:pt x="1984" y="16026"/>
                    <a:pt x="2141" y="16197"/>
                    <a:pt x="2055" y="16348"/>
                  </a:cubicBezTo>
                  <a:cubicBezTo>
                    <a:pt x="1941" y="16576"/>
                    <a:pt x="1804" y="16782"/>
                    <a:pt x="1621" y="16941"/>
                  </a:cubicBezTo>
                  <a:cubicBezTo>
                    <a:pt x="1530" y="17056"/>
                    <a:pt x="1348" y="17056"/>
                    <a:pt x="1142" y="17124"/>
                  </a:cubicBezTo>
                  <a:cubicBezTo>
                    <a:pt x="1096" y="16782"/>
                    <a:pt x="1256" y="16576"/>
                    <a:pt x="1393" y="16348"/>
                  </a:cubicBezTo>
                  <a:cubicBezTo>
                    <a:pt x="1484" y="16211"/>
                    <a:pt x="1576" y="16074"/>
                    <a:pt x="1758" y="16028"/>
                  </a:cubicBezTo>
                  <a:cubicBezTo>
                    <a:pt x="1770" y="16027"/>
                    <a:pt x="1782" y="16026"/>
                    <a:pt x="1793" y="16026"/>
                  </a:cubicBezTo>
                  <a:close/>
                  <a:moveTo>
                    <a:pt x="16207" y="17261"/>
                  </a:moveTo>
                  <a:cubicBezTo>
                    <a:pt x="16230" y="17261"/>
                    <a:pt x="16252" y="17284"/>
                    <a:pt x="16252" y="17284"/>
                  </a:cubicBezTo>
                  <a:cubicBezTo>
                    <a:pt x="16275" y="17307"/>
                    <a:pt x="16252" y="17329"/>
                    <a:pt x="16252" y="17352"/>
                  </a:cubicBezTo>
                  <a:cubicBezTo>
                    <a:pt x="16230" y="17329"/>
                    <a:pt x="16207" y="17329"/>
                    <a:pt x="16207" y="17307"/>
                  </a:cubicBezTo>
                  <a:cubicBezTo>
                    <a:pt x="16184" y="17307"/>
                    <a:pt x="16207" y="17284"/>
                    <a:pt x="16207" y="17261"/>
                  </a:cubicBezTo>
                  <a:close/>
                  <a:moveTo>
                    <a:pt x="5913" y="13723"/>
                  </a:moveTo>
                  <a:cubicBezTo>
                    <a:pt x="6643" y="13974"/>
                    <a:pt x="6620" y="14682"/>
                    <a:pt x="6780" y="15298"/>
                  </a:cubicBezTo>
                  <a:cubicBezTo>
                    <a:pt x="6803" y="15298"/>
                    <a:pt x="6826" y="15275"/>
                    <a:pt x="6848" y="15275"/>
                  </a:cubicBezTo>
                  <a:cubicBezTo>
                    <a:pt x="6848" y="15184"/>
                    <a:pt x="6848" y="15070"/>
                    <a:pt x="6848" y="15047"/>
                  </a:cubicBezTo>
                  <a:cubicBezTo>
                    <a:pt x="7122" y="14773"/>
                    <a:pt x="7373" y="14545"/>
                    <a:pt x="7624" y="14317"/>
                  </a:cubicBezTo>
                  <a:cubicBezTo>
                    <a:pt x="7693" y="14408"/>
                    <a:pt x="7830" y="14522"/>
                    <a:pt x="7853" y="14636"/>
                  </a:cubicBezTo>
                  <a:cubicBezTo>
                    <a:pt x="7943" y="15063"/>
                    <a:pt x="7988" y="15489"/>
                    <a:pt x="7881" y="15916"/>
                  </a:cubicBezTo>
                  <a:lnTo>
                    <a:pt x="7881" y="15916"/>
                  </a:lnTo>
                  <a:cubicBezTo>
                    <a:pt x="7873" y="15916"/>
                    <a:pt x="7865" y="15916"/>
                    <a:pt x="7857" y="15916"/>
                  </a:cubicBezTo>
                  <a:cubicBezTo>
                    <a:pt x="7670" y="15916"/>
                    <a:pt x="7670" y="15767"/>
                    <a:pt x="7670" y="15618"/>
                  </a:cubicBezTo>
                  <a:cubicBezTo>
                    <a:pt x="7670" y="15549"/>
                    <a:pt x="7693" y="15458"/>
                    <a:pt x="7693" y="15366"/>
                  </a:cubicBezTo>
                  <a:cubicBezTo>
                    <a:pt x="7716" y="15161"/>
                    <a:pt x="7579" y="15070"/>
                    <a:pt x="7396" y="15047"/>
                  </a:cubicBezTo>
                  <a:cubicBezTo>
                    <a:pt x="7378" y="15045"/>
                    <a:pt x="7360" y="15043"/>
                    <a:pt x="7343" y="15043"/>
                  </a:cubicBezTo>
                  <a:cubicBezTo>
                    <a:pt x="7187" y="15043"/>
                    <a:pt x="7070" y="15136"/>
                    <a:pt x="7008" y="15321"/>
                  </a:cubicBezTo>
                  <a:cubicBezTo>
                    <a:pt x="6940" y="15595"/>
                    <a:pt x="7100" y="15823"/>
                    <a:pt x="7442" y="15869"/>
                  </a:cubicBezTo>
                  <a:cubicBezTo>
                    <a:pt x="7533" y="15891"/>
                    <a:pt x="7647" y="15937"/>
                    <a:pt x="7670" y="15983"/>
                  </a:cubicBezTo>
                  <a:cubicBezTo>
                    <a:pt x="7853" y="16462"/>
                    <a:pt x="7921" y="16941"/>
                    <a:pt x="7784" y="17421"/>
                  </a:cubicBezTo>
                  <a:cubicBezTo>
                    <a:pt x="7784" y="17458"/>
                    <a:pt x="7693" y="17495"/>
                    <a:pt x="7647" y="17495"/>
                  </a:cubicBezTo>
                  <a:cubicBezTo>
                    <a:pt x="7637" y="17495"/>
                    <a:pt x="7629" y="17493"/>
                    <a:pt x="7624" y="17489"/>
                  </a:cubicBezTo>
                  <a:cubicBezTo>
                    <a:pt x="7533" y="17398"/>
                    <a:pt x="7442" y="17284"/>
                    <a:pt x="7373" y="17170"/>
                  </a:cubicBezTo>
                  <a:cubicBezTo>
                    <a:pt x="7214" y="16941"/>
                    <a:pt x="7077" y="16690"/>
                    <a:pt x="6917" y="16462"/>
                  </a:cubicBezTo>
                  <a:cubicBezTo>
                    <a:pt x="6689" y="16120"/>
                    <a:pt x="6323" y="15869"/>
                    <a:pt x="6164" y="15481"/>
                  </a:cubicBezTo>
                  <a:cubicBezTo>
                    <a:pt x="6027" y="15184"/>
                    <a:pt x="5798" y="14933"/>
                    <a:pt x="5639" y="14636"/>
                  </a:cubicBezTo>
                  <a:cubicBezTo>
                    <a:pt x="5479" y="14385"/>
                    <a:pt x="5525" y="14225"/>
                    <a:pt x="5707" y="13997"/>
                  </a:cubicBezTo>
                  <a:cubicBezTo>
                    <a:pt x="5776" y="13906"/>
                    <a:pt x="5844" y="13814"/>
                    <a:pt x="5913" y="13723"/>
                  </a:cubicBezTo>
                  <a:close/>
                  <a:moveTo>
                    <a:pt x="4817" y="17466"/>
                  </a:moveTo>
                  <a:cubicBezTo>
                    <a:pt x="4840" y="17466"/>
                    <a:pt x="4840" y="17466"/>
                    <a:pt x="4863" y="17489"/>
                  </a:cubicBezTo>
                  <a:cubicBezTo>
                    <a:pt x="4863" y="17489"/>
                    <a:pt x="4840" y="17512"/>
                    <a:pt x="4817" y="17535"/>
                  </a:cubicBezTo>
                  <a:cubicBezTo>
                    <a:pt x="4817" y="17535"/>
                    <a:pt x="4794" y="17512"/>
                    <a:pt x="4771" y="17512"/>
                  </a:cubicBezTo>
                  <a:cubicBezTo>
                    <a:pt x="4794" y="17489"/>
                    <a:pt x="4794" y="17466"/>
                    <a:pt x="4817" y="17466"/>
                  </a:cubicBezTo>
                  <a:close/>
                  <a:moveTo>
                    <a:pt x="8378" y="17444"/>
                  </a:moveTo>
                  <a:cubicBezTo>
                    <a:pt x="8401" y="17466"/>
                    <a:pt x="8423" y="17489"/>
                    <a:pt x="8401" y="17489"/>
                  </a:cubicBezTo>
                  <a:cubicBezTo>
                    <a:pt x="8401" y="17512"/>
                    <a:pt x="8378" y="17535"/>
                    <a:pt x="8355" y="17558"/>
                  </a:cubicBezTo>
                  <a:cubicBezTo>
                    <a:pt x="8355" y="17535"/>
                    <a:pt x="8332" y="17512"/>
                    <a:pt x="8332" y="17489"/>
                  </a:cubicBezTo>
                  <a:cubicBezTo>
                    <a:pt x="8355" y="17466"/>
                    <a:pt x="8355" y="17466"/>
                    <a:pt x="8378" y="17444"/>
                  </a:cubicBezTo>
                  <a:close/>
                  <a:moveTo>
                    <a:pt x="3379" y="17809"/>
                  </a:moveTo>
                  <a:lnTo>
                    <a:pt x="3402" y="17832"/>
                  </a:lnTo>
                  <a:lnTo>
                    <a:pt x="3356" y="17832"/>
                  </a:lnTo>
                  <a:cubicBezTo>
                    <a:pt x="3356" y="17832"/>
                    <a:pt x="3356" y="17809"/>
                    <a:pt x="3356" y="17809"/>
                  </a:cubicBezTo>
                  <a:close/>
                  <a:moveTo>
                    <a:pt x="9095" y="17366"/>
                  </a:moveTo>
                  <a:lnTo>
                    <a:pt x="9095" y="17366"/>
                  </a:lnTo>
                  <a:cubicBezTo>
                    <a:pt x="9275" y="17613"/>
                    <a:pt x="9477" y="17883"/>
                    <a:pt x="9679" y="18174"/>
                  </a:cubicBezTo>
                  <a:cubicBezTo>
                    <a:pt x="9451" y="18151"/>
                    <a:pt x="9245" y="17969"/>
                    <a:pt x="9199" y="17786"/>
                  </a:cubicBezTo>
                  <a:cubicBezTo>
                    <a:pt x="9157" y="17659"/>
                    <a:pt x="9135" y="17514"/>
                    <a:pt x="9095" y="17366"/>
                  </a:cubicBezTo>
                  <a:close/>
                  <a:moveTo>
                    <a:pt x="6232" y="16553"/>
                  </a:moveTo>
                  <a:cubicBezTo>
                    <a:pt x="7122" y="17078"/>
                    <a:pt x="7624" y="17923"/>
                    <a:pt x="8058" y="18836"/>
                  </a:cubicBezTo>
                  <a:cubicBezTo>
                    <a:pt x="7967" y="18813"/>
                    <a:pt x="7876" y="18813"/>
                    <a:pt x="7784" y="18767"/>
                  </a:cubicBezTo>
                  <a:cubicBezTo>
                    <a:pt x="7533" y="18653"/>
                    <a:pt x="7305" y="18494"/>
                    <a:pt x="7054" y="18425"/>
                  </a:cubicBezTo>
                  <a:cubicBezTo>
                    <a:pt x="6506" y="18265"/>
                    <a:pt x="5958" y="17854"/>
                    <a:pt x="5913" y="17101"/>
                  </a:cubicBezTo>
                  <a:cubicBezTo>
                    <a:pt x="5913" y="16827"/>
                    <a:pt x="5958" y="16645"/>
                    <a:pt x="6232" y="16553"/>
                  </a:cubicBezTo>
                  <a:close/>
                  <a:moveTo>
                    <a:pt x="4680" y="18904"/>
                  </a:moveTo>
                  <a:cubicBezTo>
                    <a:pt x="4680" y="18927"/>
                    <a:pt x="4680" y="18927"/>
                    <a:pt x="4657" y="18950"/>
                  </a:cubicBezTo>
                  <a:cubicBezTo>
                    <a:pt x="4657" y="18950"/>
                    <a:pt x="4657" y="18927"/>
                    <a:pt x="4657" y="18927"/>
                  </a:cubicBezTo>
                  <a:cubicBezTo>
                    <a:pt x="4657" y="18927"/>
                    <a:pt x="4680" y="18927"/>
                    <a:pt x="4680" y="18904"/>
                  </a:cubicBezTo>
                  <a:close/>
                  <a:moveTo>
                    <a:pt x="6552" y="19087"/>
                  </a:moveTo>
                  <a:cubicBezTo>
                    <a:pt x="6552" y="19087"/>
                    <a:pt x="6552" y="19110"/>
                    <a:pt x="6552" y="19133"/>
                  </a:cubicBezTo>
                  <a:cubicBezTo>
                    <a:pt x="6552" y="19133"/>
                    <a:pt x="6529" y="19155"/>
                    <a:pt x="6529" y="19155"/>
                  </a:cubicBezTo>
                  <a:cubicBezTo>
                    <a:pt x="6506" y="19133"/>
                    <a:pt x="6506" y="19110"/>
                    <a:pt x="6506" y="19110"/>
                  </a:cubicBezTo>
                  <a:cubicBezTo>
                    <a:pt x="6506" y="19087"/>
                    <a:pt x="6529" y="19087"/>
                    <a:pt x="6552" y="19087"/>
                  </a:cubicBezTo>
                  <a:close/>
                  <a:moveTo>
                    <a:pt x="8326" y="17711"/>
                  </a:moveTo>
                  <a:cubicBezTo>
                    <a:pt x="8387" y="17711"/>
                    <a:pt x="8455" y="17749"/>
                    <a:pt x="8492" y="17786"/>
                  </a:cubicBezTo>
                  <a:cubicBezTo>
                    <a:pt x="8674" y="18060"/>
                    <a:pt x="8948" y="18220"/>
                    <a:pt x="9245" y="18334"/>
                  </a:cubicBezTo>
                  <a:cubicBezTo>
                    <a:pt x="9633" y="18516"/>
                    <a:pt x="9770" y="18836"/>
                    <a:pt x="9953" y="19224"/>
                  </a:cubicBezTo>
                  <a:cubicBezTo>
                    <a:pt x="9519" y="19201"/>
                    <a:pt x="9154" y="19178"/>
                    <a:pt x="8789" y="19155"/>
                  </a:cubicBezTo>
                  <a:cubicBezTo>
                    <a:pt x="8720" y="19155"/>
                    <a:pt x="8652" y="19064"/>
                    <a:pt x="8606" y="18996"/>
                  </a:cubicBezTo>
                  <a:cubicBezTo>
                    <a:pt x="8469" y="18745"/>
                    <a:pt x="8355" y="18471"/>
                    <a:pt x="8241" y="18197"/>
                  </a:cubicBezTo>
                  <a:cubicBezTo>
                    <a:pt x="8195" y="18106"/>
                    <a:pt x="8195" y="17991"/>
                    <a:pt x="8195" y="17877"/>
                  </a:cubicBezTo>
                  <a:cubicBezTo>
                    <a:pt x="8195" y="17832"/>
                    <a:pt x="8241" y="17740"/>
                    <a:pt x="8286" y="17717"/>
                  </a:cubicBezTo>
                  <a:cubicBezTo>
                    <a:pt x="8299" y="17713"/>
                    <a:pt x="8312" y="17711"/>
                    <a:pt x="8326" y="17711"/>
                  </a:cubicBezTo>
                  <a:close/>
                  <a:moveTo>
                    <a:pt x="4543" y="19019"/>
                  </a:moveTo>
                  <a:lnTo>
                    <a:pt x="4543" y="19019"/>
                  </a:lnTo>
                  <a:cubicBezTo>
                    <a:pt x="4497" y="19155"/>
                    <a:pt x="4520" y="19361"/>
                    <a:pt x="4269" y="19384"/>
                  </a:cubicBezTo>
                  <a:cubicBezTo>
                    <a:pt x="4269" y="19155"/>
                    <a:pt x="4406" y="19087"/>
                    <a:pt x="4543" y="19019"/>
                  </a:cubicBezTo>
                  <a:close/>
                  <a:moveTo>
                    <a:pt x="4246" y="19475"/>
                  </a:moveTo>
                  <a:cubicBezTo>
                    <a:pt x="4269" y="19475"/>
                    <a:pt x="4292" y="19521"/>
                    <a:pt x="4315" y="19543"/>
                  </a:cubicBezTo>
                  <a:cubicBezTo>
                    <a:pt x="4269" y="19566"/>
                    <a:pt x="4246" y="19589"/>
                    <a:pt x="4224" y="19612"/>
                  </a:cubicBezTo>
                  <a:cubicBezTo>
                    <a:pt x="4201" y="19589"/>
                    <a:pt x="4201" y="19566"/>
                    <a:pt x="4178" y="19521"/>
                  </a:cubicBezTo>
                  <a:cubicBezTo>
                    <a:pt x="4201" y="19498"/>
                    <a:pt x="4224" y="19475"/>
                    <a:pt x="4246" y="19475"/>
                  </a:cubicBezTo>
                  <a:close/>
                  <a:moveTo>
                    <a:pt x="7967" y="19658"/>
                  </a:moveTo>
                  <a:cubicBezTo>
                    <a:pt x="7967" y="19658"/>
                    <a:pt x="7967" y="19658"/>
                    <a:pt x="7967" y="19680"/>
                  </a:cubicBezTo>
                  <a:cubicBezTo>
                    <a:pt x="7967" y="19680"/>
                    <a:pt x="7944" y="19703"/>
                    <a:pt x="7944" y="19703"/>
                  </a:cubicBezTo>
                  <a:cubicBezTo>
                    <a:pt x="7944" y="19703"/>
                    <a:pt x="7921" y="19680"/>
                    <a:pt x="7921" y="19680"/>
                  </a:cubicBezTo>
                  <a:cubicBezTo>
                    <a:pt x="7921" y="19658"/>
                    <a:pt x="7944" y="19658"/>
                    <a:pt x="7967" y="19658"/>
                  </a:cubicBezTo>
                  <a:close/>
                  <a:moveTo>
                    <a:pt x="10341" y="17466"/>
                  </a:moveTo>
                  <a:cubicBezTo>
                    <a:pt x="10386" y="17512"/>
                    <a:pt x="10432" y="17558"/>
                    <a:pt x="10455" y="17603"/>
                  </a:cubicBezTo>
                  <a:cubicBezTo>
                    <a:pt x="10934" y="18106"/>
                    <a:pt x="11436" y="18516"/>
                    <a:pt x="12121" y="18653"/>
                  </a:cubicBezTo>
                  <a:cubicBezTo>
                    <a:pt x="12258" y="18699"/>
                    <a:pt x="12441" y="18699"/>
                    <a:pt x="12509" y="18790"/>
                  </a:cubicBezTo>
                  <a:cubicBezTo>
                    <a:pt x="12737" y="19110"/>
                    <a:pt x="12943" y="19475"/>
                    <a:pt x="13171" y="19817"/>
                  </a:cubicBezTo>
                  <a:cubicBezTo>
                    <a:pt x="13139" y="19834"/>
                    <a:pt x="13118" y="19850"/>
                    <a:pt x="13100" y="19850"/>
                  </a:cubicBezTo>
                  <a:cubicBezTo>
                    <a:pt x="13093" y="19850"/>
                    <a:pt x="13086" y="19847"/>
                    <a:pt x="13080" y="19840"/>
                  </a:cubicBezTo>
                  <a:cubicBezTo>
                    <a:pt x="12555" y="19726"/>
                    <a:pt x="12030" y="19612"/>
                    <a:pt x="11505" y="19498"/>
                  </a:cubicBezTo>
                  <a:cubicBezTo>
                    <a:pt x="11117" y="19429"/>
                    <a:pt x="10729" y="19338"/>
                    <a:pt x="10523" y="18950"/>
                  </a:cubicBezTo>
                  <a:cubicBezTo>
                    <a:pt x="10500" y="18904"/>
                    <a:pt x="10455" y="18859"/>
                    <a:pt x="10409" y="18836"/>
                  </a:cubicBezTo>
                  <a:cubicBezTo>
                    <a:pt x="10204" y="18745"/>
                    <a:pt x="10181" y="18630"/>
                    <a:pt x="10272" y="18425"/>
                  </a:cubicBezTo>
                  <a:cubicBezTo>
                    <a:pt x="10409" y="18174"/>
                    <a:pt x="10500" y="17900"/>
                    <a:pt x="10341" y="17626"/>
                  </a:cubicBezTo>
                  <a:cubicBezTo>
                    <a:pt x="10318" y="17581"/>
                    <a:pt x="10341" y="17512"/>
                    <a:pt x="10341" y="17466"/>
                  </a:cubicBezTo>
                  <a:close/>
                  <a:moveTo>
                    <a:pt x="11779" y="20662"/>
                  </a:moveTo>
                  <a:cubicBezTo>
                    <a:pt x="11756" y="20685"/>
                    <a:pt x="11756" y="20685"/>
                    <a:pt x="11756" y="20685"/>
                  </a:cubicBezTo>
                  <a:lnTo>
                    <a:pt x="11710" y="20685"/>
                  </a:lnTo>
                  <a:cubicBezTo>
                    <a:pt x="11710" y="20662"/>
                    <a:pt x="11710" y="20662"/>
                    <a:pt x="11710" y="20662"/>
                  </a:cubicBezTo>
                  <a:close/>
                  <a:moveTo>
                    <a:pt x="6529" y="20160"/>
                  </a:moveTo>
                  <a:lnTo>
                    <a:pt x="6552" y="20183"/>
                  </a:lnTo>
                  <a:lnTo>
                    <a:pt x="6483" y="20251"/>
                  </a:lnTo>
                  <a:cubicBezTo>
                    <a:pt x="6483" y="20411"/>
                    <a:pt x="6483" y="20571"/>
                    <a:pt x="6506" y="20776"/>
                  </a:cubicBezTo>
                  <a:cubicBezTo>
                    <a:pt x="6460" y="20845"/>
                    <a:pt x="6392" y="20959"/>
                    <a:pt x="6323" y="21050"/>
                  </a:cubicBezTo>
                  <a:cubicBezTo>
                    <a:pt x="6301" y="20845"/>
                    <a:pt x="6323" y="20639"/>
                    <a:pt x="6346" y="20457"/>
                  </a:cubicBezTo>
                  <a:cubicBezTo>
                    <a:pt x="6369" y="20388"/>
                    <a:pt x="6438" y="20320"/>
                    <a:pt x="6483" y="20251"/>
                  </a:cubicBezTo>
                  <a:cubicBezTo>
                    <a:pt x="6506" y="20228"/>
                    <a:pt x="6529" y="20183"/>
                    <a:pt x="6529" y="20160"/>
                  </a:cubicBezTo>
                  <a:close/>
                  <a:moveTo>
                    <a:pt x="8127" y="8587"/>
                  </a:moveTo>
                  <a:cubicBezTo>
                    <a:pt x="8127" y="8747"/>
                    <a:pt x="8081" y="8861"/>
                    <a:pt x="8104" y="8953"/>
                  </a:cubicBezTo>
                  <a:cubicBezTo>
                    <a:pt x="8149" y="9135"/>
                    <a:pt x="8195" y="9341"/>
                    <a:pt x="8309" y="9478"/>
                  </a:cubicBezTo>
                  <a:cubicBezTo>
                    <a:pt x="8324" y="9500"/>
                    <a:pt x="8357" y="9508"/>
                    <a:pt x="8400" y="9508"/>
                  </a:cubicBezTo>
                  <a:cubicBezTo>
                    <a:pt x="8484" y="9508"/>
                    <a:pt x="8606" y="9478"/>
                    <a:pt x="8697" y="9478"/>
                  </a:cubicBezTo>
                  <a:cubicBezTo>
                    <a:pt x="8492" y="9706"/>
                    <a:pt x="8423" y="10025"/>
                    <a:pt x="8423" y="10345"/>
                  </a:cubicBezTo>
                  <a:cubicBezTo>
                    <a:pt x="8401" y="10528"/>
                    <a:pt x="8469" y="10733"/>
                    <a:pt x="8492" y="10916"/>
                  </a:cubicBezTo>
                  <a:cubicBezTo>
                    <a:pt x="8510" y="11077"/>
                    <a:pt x="8612" y="11195"/>
                    <a:pt x="8743" y="11195"/>
                  </a:cubicBezTo>
                  <a:cubicBezTo>
                    <a:pt x="8779" y="11195"/>
                    <a:pt x="8818" y="11186"/>
                    <a:pt x="8857" y="11167"/>
                  </a:cubicBezTo>
                  <a:cubicBezTo>
                    <a:pt x="9154" y="11030"/>
                    <a:pt x="9359" y="10779"/>
                    <a:pt x="9496" y="10459"/>
                  </a:cubicBezTo>
                  <a:cubicBezTo>
                    <a:pt x="9542" y="10368"/>
                    <a:pt x="9428" y="10254"/>
                    <a:pt x="9565" y="10162"/>
                  </a:cubicBezTo>
                  <a:cubicBezTo>
                    <a:pt x="9613" y="10128"/>
                    <a:pt x="9655" y="10116"/>
                    <a:pt x="9693" y="10116"/>
                  </a:cubicBezTo>
                  <a:cubicBezTo>
                    <a:pt x="9772" y="10116"/>
                    <a:pt x="9834" y="10165"/>
                    <a:pt x="9903" y="10165"/>
                  </a:cubicBezTo>
                  <a:cubicBezTo>
                    <a:pt x="9912" y="10165"/>
                    <a:pt x="9921" y="10164"/>
                    <a:pt x="9930" y="10162"/>
                  </a:cubicBezTo>
                  <a:cubicBezTo>
                    <a:pt x="9953" y="10162"/>
                    <a:pt x="9975" y="10185"/>
                    <a:pt x="9998" y="10185"/>
                  </a:cubicBezTo>
                  <a:cubicBezTo>
                    <a:pt x="10028" y="10182"/>
                    <a:pt x="10057" y="10181"/>
                    <a:pt x="10084" y="10181"/>
                  </a:cubicBezTo>
                  <a:cubicBezTo>
                    <a:pt x="10487" y="10181"/>
                    <a:pt x="10722" y="10478"/>
                    <a:pt x="10957" y="10756"/>
                  </a:cubicBezTo>
                  <a:cubicBezTo>
                    <a:pt x="11162" y="11007"/>
                    <a:pt x="11322" y="11281"/>
                    <a:pt x="11459" y="11577"/>
                  </a:cubicBezTo>
                  <a:cubicBezTo>
                    <a:pt x="11619" y="11897"/>
                    <a:pt x="11870" y="12080"/>
                    <a:pt x="12121" y="12262"/>
                  </a:cubicBezTo>
                  <a:cubicBezTo>
                    <a:pt x="12281" y="12354"/>
                    <a:pt x="12395" y="12490"/>
                    <a:pt x="12532" y="12627"/>
                  </a:cubicBezTo>
                  <a:cubicBezTo>
                    <a:pt x="12520" y="12628"/>
                    <a:pt x="12507" y="12628"/>
                    <a:pt x="12495" y="12628"/>
                  </a:cubicBezTo>
                  <a:cubicBezTo>
                    <a:pt x="12134" y="12628"/>
                    <a:pt x="11847" y="12378"/>
                    <a:pt x="11472" y="12378"/>
                  </a:cubicBezTo>
                  <a:cubicBezTo>
                    <a:pt x="11369" y="12378"/>
                    <a:pt x="11259" y="12397"/>
                    <a:pt x="11140" y="12445"/>
                  </a:cubicBezTo>
                  <a:cubicBezTo>
                    <a:pt x="11322" y="12171"/>
                    <a:pt x="11162" y="12080"/>
                    <a:pt x="11048" y="11988"/>
                  </a:cubicBezTo>
                  <a:cubicBezTo>
                    <a:pt x="10866" y="11851"/>
                    <a:pt x="10706" y="11714"/>
                    <a:pt x="10523" y="11577"/>
                  </a:cubicBezTo>
                  <a:cubicBezTo>
                    <a:pt x="10321" y="11436"/>
                    <a:pt x="10123" y="11366"/>
                    <a:pt x="9927" y="11366"/>
                  </a:cubicBezTo>
                  <a:cubicBezTo>
                    <a:pt x="9682" y="11366"/>
                    <a:pt x="9441" y="11476"/>
                    <a:pt x="9199" y="11692"/>
                  </a:cubicBezTo>
                  <a:cubicBezTo>
                    <a:pt x="9622" y="12243"/>
                    <a:pt x="10133" y="12602"/>
                    <a:pt x="10781" y="12602"/>
                  </a:cubicBezTo>
                  <a:cubicBezTo>
                    <a:pt x="10938" y="12602"/>
                    <a:pt x="11103" y="12581"/>
                    <a:pt x="11277" y="12536"/>
                  </a:cubicBezTo>
                  <a:lnTo>
                    <a:pt x="11277" y="12536"/>
                  </a:lnTo>
                  <a:cubicBezTo>
                    <a:pt x="10660" y="12856"/>
                    <a:pt x="10386" y="13289"/>
                    <a:pt x="10478" y="13860"/>
                  </a:cubicBezTo>
                  <a:cubicBezTo>
                    <a:pt x="10592" y="13814"/>
                    <a:pt x="10706" y="13792"/>
                    <a:pt x="10820" y="13746"/>
                  </a:cubicBezTo>
                  <a:cubicBezTo>
                    <a:pt x="11094" y="13563"/>
                    <a:pt x="11322" y="13335"/>
                    <a:pt x="11482" y="13061"/>
                  </a:cubicBezTo>
                  <a:cubicBezTo>
                    <a:pt x="11596" y="12901"/>
                    <a:pt x="11596" y="12764"/>
                    <a:pt x="11345" y="12719"/>
                  </a:cubicBezTo>
                  <a:cubicBezTo>
                    <a:pt x="11464" y="12659"/>
                    <a:pt x="11565" y="12600"/>
                    <a:pt x="11649" y="12600"/>
                  </a:cubicBezTo>
                  <a:cubicBezTo>
                    <a:pt x="11663" y="12600"/>
                    <a:pt x="11675" y="12602"/>
                    <a:pt x="11687" y="12605"/>
                  </a:cubicBezTo>
                  <a:cubicBezTo>
                    <a:pt x="12281" y="12833"/>
                    <a:pt x="12874" y="13084"/>
                    <a:pt x="13240" y="13632"/>
                  </a:cubicBezTo>
                  <a:cubicBezTo>
                    <a:pt x="13513" y="14065"/>
                    <a:pt x="13787" y="14522"/>
                    <a:pt x="14061" y="14978"/>
                  </a:cubicBezTo>
                  <a:cubicBezTo>
                    <a:pt x="14198" y="15184"/>
                    <a:pt x="14335" y="15389"/>
                    <a:pt x="14449" y="15618"/>
                  </a:cubicBezTo>
                  <a:cubicBezTo>
                    <a:pt x="14814" y="16325"/>
                    <a:pt x="15157" y="17010"/>
                    <a:pt x="15499" y="17717"/>
                  </a:cubicBezTo>
                  <a:cubicBezTo>
                    <a:pt x="15727" y="18151"/>
                    <a:pt x="15910" y="18608"/>
                    <a:pt x="16138" y="19064"/>
                  </a:cubicBezTo>
                  <a:cubicBezTo>
                    <a:pt x="16298" y="19407"/>
                    <a:pt x="16458" y="19726"/>
                    <a:pt x="16618" y="20046"/>
                  </a:cubicBezTo>
                  <a:lnTo>
                    <a:pt x="16618" y="20023"/>
                  </a:lnTo>
                  <a:cubicBezTo>
                    <a:pt x="16640" y="20114"/>
                    <a:pt x="16686" y="20205"/>
                    <a:pt x="16686" y="20274"/>
                  </a:cubicBezTo>
                  <a:cubicBezTo>
                    <a:pt x="16640" y="20479"/>
                    <a:pt x="16755" y="20639"/>
                    <a:pt x="16869" y="20799"/>
                  </a:cubicBezTo>
                  <a:cubicBezTo>
                    <a:pt x="16983" y="20890"/>
                    <a:pt x="17074" y="21004"/>
                    <a:pt x="17234" y="21141"/>
                  </a:cubicBezTo>
                  <a:cubicBezTo>
                    <a:pt x="17074" y="21164"/>
                    <a:pt x="16983" y="21210"/>
                    <a:pt x="16892" y="21210"/>
                  </a:cubicBezTo>
                  <a:cubicBezTo>
                    <a:pt x="16298" y="21210"/>
                    <a:pt x="15773" y="20981"/>
                    <a:pt x="15225" y="20730"/>
                  </a:cubicBezTo>
                  <a:cubicBezTo>
                    <a:pt x="14906" y="20593"/>
                    <a:pt x="14586" y="20434"/>
                    <a:pt x="14289" y="20274"/>
                  </a:cubicBezTo>
                  <a:cubicBezTo>
                    <a:pt x="14061" y="20160"/>
                    <a:pt x="13810" y="20023"/>
                    <a:pt x="13650" y="19840"/>
                  </a:cubicBezTo>
                  <a:cubicBezTo>
                    <a:pt x="13354" y="19475"/>
                    <a:pt x="13103" y="19087"/>
                    <a:pt x="12806" y="18653"/>
                  </a:cubicBezTo>
                  <a:cubicBezTo>
                    <a:pt x="12874" y="18608"/>
                    <a:pt x="12920" y="18585"/>
                    <a:pt x="12988" y="18539"/>
                  </a:cubicBezTo>
                  <a:cubicBezTo>
                    <a:pt x="13513" y="18197"/>
                    <a:pt x="13673" y="17649"/>
                    <a:pt x="13901" y="17101"/>
                  </a:cubicBezTo>
                  <a:cubicBezTo>
                    <a:pt x="13970" y="16919"/>
                    <a:pt x="13901" y="16850"/>
                    <a:pt x="13673" y="16850"/>
                  </a:cubicBezTo>
                  <a:cubicBezTo>
                    <a:pt x="13612" y="16846"/>
                    <a:pt x="13552" y="16843"/>
                    <a:pt x="13492" y="16843"/>
                  </a:cubicBezTo>
                  <a:cubicBezTo>
                    <a:pt x="13219" y="16843"/>
                    <a:pt x="12966" y="16899"/>
                    <a:pt x="12760" y="17124"/>
                  </a:cubicBezTo>
                  <a:cubicBezTo>
                    <a:pt x="12715" y="17192"/>
                    <a:pt x="12623" y="17215"/>
                    <a:pt x="12532" y="17261"/>
                  </a:cubicBezTo>
                  <a:cubicBezTo>
                    <a:pt x="12578" y="17147"/>
                    <a:pt x="12623" y="17056"/>
                    <a:pt x="12623" y="16964"/>
                  </a:cubicBezTo>
                  <a:cubicBezTo>
                    <a:pt x="12623" y="16599"/>
                    <a:pt x="12623" y="16211"/>
                    <a:pt x="12555" y="15846"/>
                  </a:cubicBezTo>
                  <a:cubicBezTo>
                    <a:pt x="12532" y="15595"/>
                    <a:pt x="12349" y="15389"/>
                    <a:pt x="12098" y="15275"/>
                  </a:cubicBezTo>
                  <a:cubicBezTo>
                    <a:pt x="12013" y="15236"/>
                    <a:pt x="11940" y="15216"/>
                    <a:pt x="11881" y="15216"/>
                  </a:cubicBezTo>
                  <a:cubicBezTo>
                    <a:pt x="11764" y="15216"/>
                    <a:pt x="11695" y="15292"/>
                    <a:pt x="11665" y="15458"/>
                  </a:cubicBezTo>
                  <a:cubicBezTo>
                    <a:pt x="11573" y="15777"/>
                    <a:pt x="11550" y="16120"/>
                    <a:pt x="11687" y="16439"/>
                  </a:cubicBezTo>
                  <a:cubicBezTo>
                    <a:pt x="11756" y="16599"/>
                    <a:pt x="11824" y="16759"/>
                    <a:pt x="11916" y="17010"/>
                  </a:cubicBezTo>
                  <a:cubicBezTo>
                    <a:pt x="11802" y="16919"/>
                    <a:pt x="11756" y="16896"/>
                    <a:pt x="11733" y="16850"/>
                  </a:cubicBezTo>
                  <a:cubicBezTo>
                    <a:pt x="11482" y="16576"/>
                    <a:pt x="11185" y="16394"/>
                    <a:pt x="10820" y="16279"/>
                  </a:cubicBezTo>
                  <a:cubicBezTo>
                    <a:pt x="10546" y="16211"/>
                    <a:pt x="10318" y="16074"/>
                    <a:pt x="10044" y="15960"/>
                  </a:cubicBezTo>
                  <a:cubicBezTo>
                    <a:pt x="10013" y="15944"/>
                    <a:pt x="9978" y="15937"/>
                    <a:pt x="9943" y="15937"/>
                  </a:cubicBezTo>
                  <a:cubicBezTo>
                    <a:pt x="9825" y="15937"/>
                    <a:pt x="9707" y="16019"/>
                    <a:pt x="9724" y="16143"/>
                  </a:cubicBezTo>
                  <a:cubicBezTo>
                    <a:pt x="9770" y="16348"/>
                    <a:pt x="9816" y="16576"/>
                    <a:pt x="9907" y="16759"/>
                  </a:cubicBezTo>
                  <a:cubicBezTo>
                    <a:pt x="9998" y="16987"/>
                    <a:pt x="10135" y="17192"/>
                    <a:pt x="10249" y="17398"/>
                  </a:cubicBezTo>
                  <a:cubicBezTo>
                    <a:pt x="10201" y="17336"/>
                    <a:pt x="10157" y="17313"/>
                    <a:pt x="10115" y="17313"/>
                  </a:cubicBezTo>
                  <a:cubicBezTo>
                    <a:pt x="10019" y="17313"/>
                    <a:pt x="9934" y="17435"/>
                    <a:pt x="9839" y="17466"/>
                  </a:cubicBezTo>
                  <a:cubicBezTo>
                    <a:pt x="9542" y="17010"/>
                    <a:pt x="9359" y="16508"/>
                    <a:pt x="8766" y="16325"/>
                  </a:cubicBezTo>
                  <a:lnTo>
                    <a:pt x="8766" y="16325"/>
                  </a:lnTo>
                  <a:cubicBezTo>
                    <a:pt x="8789" y="16416"/>
                    <a:pt x="8789" y="16485"/>
                    <a:pt x="8811" y="16531"/>
                  </a:cubicBezTo>
                  <a:cubicBezTo>
                    <a:pt x="8697" y="16485"/>
                    <a:pt x="8492" y="16462"/>
                    <a:pt x="8469" y="16371"/>
                  </a:cubicBezTo>
                  <a:cubicBezTo>
                    <a:pt x="8401" y="16188"/>
                    <a:pt x="8355" y="15960"/>
                    <a:pt x="8401" y="15800"/>
                  </a:cubicBezTo>
                  <a:cubicBezTo>
                    <a:pt x="8446" y="15663"/>
                    <a:pt x="8446" y="15572"/>
                    <a:pt x="8446" y="15435"/>
                  </a:cubicBezTo>
                  <a:cubicBezTo>
                    <a:pt x="8423" y="15275"/>
                    <a:pt x="8423" y="15115"/>
                    <a:pt x="8401" y="14956"/>
                  </a:cubicBezTo>
                  <a:cubicBezTo>
                    <a:pt x="8537" y="14956"/>
                    <a:pt x="8629" y="14956"/>
                    <a:pt x="8720" y="14933"/>
                  </a:cubicBezTo>
                  <a:cubicBezTo>
                    <a:pt x="8971" y="14910"/>
                    <a:pt x="9040" y="14796"/>
                    <a:pt x="8926" y="14568"/>
                  </a:cubicBezTo>
                  <a:cubicBezTo>
                    <a:pt x="8880" y="14476"/>
                    <a:pt x="8811" y="14385"/>
                    <a:pt x="8743" y="14294"/>
                  </a:cubicBezTo>
                  <a:cubicBezTo>
                    <a:pt x="8674" y="14202"/>
                    <a:pt x="8583" y="14134"/>
                    <a:pt x="8469" y="13997"/>
                  </a:cubicBezTo>
                  <a:cubicBezTo>
                    <a:pt x="8591" y="13997"/>
                    <a:pt x="8672" y="14007"/>
                    <a:pt x="8746" y="14007"/>
                  </a:cubicBezTo>
                  <a:cubicBezTo>
                    <a:pt x="8784" y="14007"/>
                    <a:pt x="8819" y="14005"/>
                    <a:pt x="8857" y="13997"/>
                  </a:cubicBezTo>
                  <a:cubicBezTo>
                    <a:pt x="9131" y="13997"/>
                    <a:pt x="9428" y="13951"/>
                    <a:pt x="9656" y="13746"/>
                  </a:cubicBezTo>
                  <a:cubicBezTo>
                    <a:pt x="10021" y="13404"/>
                    <a:pt x="9975" y="12787"/>
                    <a:pt x="9565" y="12605"/>
                  </a:cubicBezTo>
                  <a:lnTo>
                    <a:pt x="9565" y="12582"/>
                  </a:lnTo>
                  <a:cubicBezTo>
                    <a:pt x="9085" y="12833"/>
                    <a:pt x="8606" y="13061"/>
                    <a:pt x="8127" y="13289"/>
                  </a:cubicBezTo>
                  <a:cubicBezTo>
                    <a:pt x="8188" y="13308"/>
                    <a:pt x="8249" y="13316"/>
                    <a:pt x="8310" y="13316"/>
                  </a:cubicBezTo>
                  <a:cubicBezTo>
                    <a:pt x="8476" y="13316"/>
                    <a:pt x="8638" y="13253"/>
                    <a:pt x="8789" y="13152"/>
                  </a:cubicBezTo>
                  <a:cubicBezTo>
                    <a:pt x="8994" y="13015"/>
                    <a:pt x="9222" y="12879"/>
                    <a:pt x="9428" y="12787"/>
                  </a:cubicBezTo>
                  <a:cubicBezTo>
                    <a:pt x="9470" y="12763"/>
                    <a:pt x="9513" y="12751"/>
                    <a:pt x="9553" y="12751"/>
                  </a:cubicBezTo>
                  <a:cubicBezTo>
                    <a:pt x="9662" y="12751"/>
                    <a:pt x="9747" y="12836"/>
                    <a:pt x="9747" y="12970"/>
                  </a:cubicBezTo>
                  <a:cubicBezTo>
                    <a:pt x="9747" y="13244"/>
                    <a:pt x="9702" y="13472"/>
                    <a:pt x="9451" y="13677"/>
                  </a:cubicBezTo>
                  <a:cubicBezTo>
                    <a:pt x="9264" y="13817"/>
                    <a:pt x="9068" y="13862"/>
                    <a:pt x="8868" y="13862"/>
                  </a:cubicBezTo>
                  <a:cubicBezTo>
                    <a:pt x="8773" y="13862"/>
                    <a:pt x="8678" y="13852"/>
                    <a:pt x="8583" y="13837"/>
                  </a:cubicBezTo>
                  <a:cubicBezTo>
                    <a:pt x="8355" y="13792"/>
                    <a:pt x="8149" y="13632"/>
                    <a:pt x="7944" y="13472"/>
                  </a:cubicBezTo>
                  <a:cubicBezTo>
                    <a:pt x="7853" y="13404"/>
                    <a:pt x="7784" y="13221"/>
                    <a:pt x="7830" y="13107"/>
                  </a:cubicBezTo>
                  <a:cubicBezTo>
                    <a:pt x="7921" y="12764"/>
                    <a:pt x="8035" y="12399"/>
                    <a:pt x="8172" y="12057"/>
                  </a:cubicBezTo>
                  <a:cubicBezTo>
                    <a:pt x="8218" y="11943"/>
                    <a:pt x="8309" y="11851"/>
                    <a:pt x="8423" y="11737"/>
                  </a:cubicBezTo>
                  <a:cubicBezTo>
                    <a:pt x="8652" y="12057"/>
                    <a:pt x="8537" y="12376"/>
                    <a:pt x="8515" y="12742"/>
                  </a:cubicBezTo>
                  <a:cubicBezTo>
                    <a:pt x="8697" y="12490"/>
                    <a:pt x="8743" y="12308"/>
                    <a:pt x="8720" y="12080"/>
                  </a:cubicBezTo>
                  <a:cubicBezTo>
                    <a:pt x="8674" y="11897"/>
                    <a:pt x="8652" y="11692"/>
                    <a:pt x="8446" y="11646"/>
                  </a:cubicBezTo>
                  <a:cubicBezTo>
                    <a:pt x="8419" y="11636"/>
                    <a:pt x="8393" y="11631"/>
                    <a:pt x="8368" y="11631"/>
                  </a:cubicBezTo>
                  <a:cubicBezTo>
                    <a:pt x="8224" y="11631"/>
                    <a:pt x="8113" y="11784"/>
                    <a:pt x="8035" y="11920"/>
                  </a:cubicBezTo>
                  <a:cubicBezTo>
                    <a:pt x="7898" y="12148"/>
                    <a:pt x="7784" y="12354"/>
                    <a:pt x="7670" y="12605"/>
                  </a:cubicBezTo>
                  <a:cubicBezTo>
                    <a:pt x="7624" y="12559"/>
                    <a:pt x="7602" y="12536"/>
                    <a:pt x="7602" y="12513"/>
                  </a:cubicBezTo>
                  <a:cubicBezTo>
                    <a:pt x="7419" y="12217"/>
                    <a:pt x="7419" y="11851"/>
                    <a:pt x="7100" y="11646"/>
                  </a:cubicBezTo>
                  <a:cubicBezTo>
                    <a:pt x="7077" y="11623"/>
                    <a:pt x="7077" y="11555"/>
                    <a:pt x="7077" y="11509"/>
                  </a:cubicBezTo>
                  <a:cubicBezTo>
                    <a:pt x="7100" y="11372"/>
                    <a:pt x="7122" y="11212"/>
                    <a:pt x="7168" y="10984"/>
                  </a:cubicBezTo>
                  <a:cubicBezTo>
                    <a:pt x="7236" y="11167"/>
                    <a:pt x="7282" y="11281"/>
                    <a:pt x="7328" y="11372"/>
                  </a:cubicBezTo>
                  <a:cubicBezTo>
                    <a:pt x="7407" y="11491"/>
                    <a:pt x="7469" y="11609"/>
                    <a:pt x="7632" y="11609"/>
                  </a:cubicBezTo>
                  <a:cubicBezTo>
                    <a:pt x="7657" y="11609"/>
                    <a:pt x="7685" y="11606"/>
                    <a:pt x="7716" y="11600"/>
                  </a:cubicBezTo>
                  <a:cubicBezTo>
                    <a:pt x="7898" y="11555"/>
                    <a:pt x="8035" y="11441"/>
                    <a:pt x="8035" y="11235"/>
                  </a:cubicBezTo>
                  <a:cubicBezTo>
                    <a:pt x="8035" y="11030"/>
                    <a:pt x="8035" y="10824"/>
                    <a:pt x="7967" y="10664"/>
                  </a:cubicBezTo>
                  <a:cubicBezTo>
                    <a:pt x="7739" y="10231"/>
                    <a:pt x="7488" y="9797"/>
                    <a:pt x="7214" y="9386"/>
                  </a:cubicBezTo>
                  <a:cubicBezTo>
                    <a:pt x="7077" y="9181"/>
                    <a:pt x="7122" y="8907"/>
                    <a:pt x="7373" y="8816"/>
                  </a:cubicBezTo>
                  <a:cubicBezTo>
                    <a:pt x="7488" y="8770"/>
                    <a:pt x="7602" y="8724"/>
                    <a:pt x="7716" y="8679"/>
                  </a:cubicBezTo>
                  <a:cubicBezTo>
                    <a:pt x="7853" y="8633"/>
                    <a:pt x="7967" y="8610"/>
                    <a:pt x="8127" y="8587"/>
                  </a:cubicBezTo>
                  <a:close/>
                  <a:moveTo>
                    <a:pt x="18078" y="21233"/>
                  </a:moveTo>
                  <a:cubicBezTo>
                    <a:pt x="18080" y="21239"/>
                    <a:pt x="18082" y="21244"/>
                    <a:pt x="18084" y="21250"/>
                  </a:cubicBezTo>
                  <a:lnTo>
                    <a:pt x="18084" y="21250"/>
                  </a:lnTo>
                  <a:lnTo>
                    <a:pt x="18078" y="21255"/>
                  </a:lnTo>
                  <a:lnTo>
                    <a:pt x="18078" y="21233"/>
                  </a:lnTo>
                  <a:close/>
                  <a:moveTo>
                    <a:pt x="10295" y="21073"/>
                  </a:moveTo>
                  <a:cubicBezTo>
                    <a:pt x="10295" y="21118"/>
                    <a:pt x="10318" y="21141"/>
                    <a:pt x="10318" y="21141"/>
                  </a:cubicBezTo>
                  <a:cubicBezTo>
                    <a:pt x="10204" y="21187"/>
                    <a:pt x="10112" y="21233"/>
                    <a:pt x="10021" y="21301"/>
                  </a:cubicBezTo>
                  <a:cubicBezTo>
                    <a:pt x="10021" y="21278"/>
                    <a:pt x="9998" y="21255"/>
                    <a:pt x="9998" y="21233"/>
                  </a:cubicBezTo>
                  <a:cubicBezTo>
                    <a:pt x="10090" y="21187"/>
                    <a:pt x="10181" y="21118"/>
                    <a:pt x="10295" y="21073"/>
                  </a:cubicBezTo>
                  <a:close/>
                  <a:moveTo>
                    <a:pt x="18124" y="21392"/>
                  </a:moveTo>
                  <a:cubicBezTo>
                    <a:pt x="18147" y="21392"/>
                    <a:pt x="18170" y="21392"/>
                    <a:pt x="18193" y="21415"/>
                  </a:cubicBezTo>
                  <a:lnTo>
                    <a:pt x="18170" y="21415"/>
                  </a:lnTo>
                  <a:cubicBezTo>
                    <a:pt x="18170" y="21415"/>
                    <a:pt x="18147" y="21392"/>
                    <a:pt x="18124" y="21392"/>
                  </a:cubicBezTo>
                  <a:close/>
                  <a:moveTo>
                    <a:pt x="11079" y="21326"/>
                  </a:moveTo>
                  <a:cubicBezTo>
                    <a:pt x="11055" y="21364"/>
                    <a:pt x="11021" y="21401"/>
                    <a:pt x="11003" y="21438"/>
                  </a:cubicBezTo>
                  <a:cubicBezTo>
                    <a:pt x="10980" y="21415"/>
                    <a:pt x="10980" y="21392"/>
                    <a:pt x="10957" y="21370"/>
                  </a:cubicBezTo>
                  <a:cubicBezTo>
                    <a:pt x="10994" y="21351"/>
                    <a:pt x="11031" y="21333"/>
                    <a:pt x="11079" y="21326"/>
                  </a:cubicBezTo>
                  <a:close/>
                  <a:moveTo>
                    <a:pt x="11916" y="21438"/>
                  </a:moveTo>
                  <a:cubicBezTo>
                    <a:pt x="11916" y="21438"/>
                    <a:pt x="11916" y="21461"/>
                    <a:pt x="11916" y="21461"/>
                  </a:cubicBezTo>
                  <a:cubicBezTo>
                    <a:pt x="11893" y="21461"/>
                    <a:pt x="11893" y="21461"/>
                    <a:pt x="11893" y="21438"/>
                  </a:cubicBezTo>
                  <a:close/>
                  <a:moveTo>
                    <a:pt x="15819" y="21506"/>
                  </a:moveTo>
                  <a:lnTo>
                    <a:pt x="15819" y="21506"/>
                  </a:lnTo>
                  <a:cubicBezTo>
                    <a:pt x="16001" y="21575"/>
                    <a:pt x="16161" y="21621"/>
                    <a:pt x="16344" y="21666"/>
                  </a:cubicBezTo>
                  <a:cubicBezTo>
                    <a:pt x="16229" y="21719"/>
                    <a:pt x="16155" y="21748"/>
                    <a:pt x="16096" y="21748"/>
                  </a:cubicBezTo>
                  <a:cubicBezTo>
                    <a:pt x="16002" y="21748"/>
                    <a:pt x="15945" y="21675"/>
                    <a:pt x="15819" y="21506"/>
                  </a:cubicBezTo>
                  <a:close/>
                  <a:moveTo>
                    <a:pt x="18056" y="21826"/>
                  </a:moveTo>
                  <a:cubicBezTo>
                    <a:pt x="18078" y="21826"/>
                    <a:pt x="18101" y="21849"/>
                    <a:pt x="18124" y="21872"/>
                  </a:cubicBezTo>
                  <a:cubicBezTo>
                    <a:pt x="18101" y="21894"/>
                    <a:pt x="18101" y="21940"/>
                    <a:pt x="18078" y="21940"/>
                  </a:cubicBezTo>
                  <a:cubicBezTo>
                    <a:pt x="18056" y="21940"/>
                    <a:pt x="18033" y="21917"/>
                    <a:pt x="17942" y="21872"/>
                  </a:cubicBezTo>
                  <a:cubicBezTo>
                    <a:pt x="17987" y="21849"/>
                    <a:pt x="18010" y="21826"/>
                    <a:pt x="18056" y="21826"/>
                  </a:cubicBezTo>
                  <a:close/>
                  <a:moveTo>
                    <a:pt x="9268" y="21826"/>
                  </a:moveTo>
                  <a:cubicBezTo>
                    <a:pt x="9291" y="21826"/>
                    <a:pt x="9291" y="21826"/>
                    <a:pt x="9314" y="21849"/>
                  </a:cubicBezTo>
                  <a:cubicBezTo>
                    <a:pt x="9314" y="21894"/>
                    <a:pt x="9291" y="21940"/>
                    <a:pt x="9291" y="21986"/>
                  </a:cubicBezTo>
                  <a:cubicBezTo>
                    <a:pt x="9268" y="21986"/>
                    <a:pt x="9245" y="21986"/>
                    <a:pt x="9222" y="21963"/>
                  </a:cubicBezTo>
                  <a:cubicBezTo>
                    <a:pt x="9245" y="21917"/>
                    <a:pt x="9245" y="21872"/>
                    <a:pt x="9268" y="21826"/>
                  </a:cubicBezTo>
                  <a:close/>
                  <a:moveTo>
                    <a:pt x="18489" y="21803"/>
                  </a:moveTo>
                  <a:cubicBezTo>
                    <a:pt x="18581" y="21894"/>
                    <a:pt x="18649" y="21986"/>
                    <a:pt x="18740" y="22054"/>
                  </a:cubicBezTo>
                  <a:cubicBezTo>
                    <a:pt x="18603" y="22031"/>
                    <a:pt x="18467" y="22009"/>
                    <a:pt x="18489" y="21803"/>
                  </a:cubicBezTo>
                  <a:close/>
                  <a:moveTo>
                    <a:pt x="11756" y="22123"/>
                  </a:moveTo>
                  <a:cubicBezTo>
                    <a:pt x="11779" y="22123"/>
                    <a:pt x="11779" y="22123"/>
                    <a:pt x="11802" y="22146"/>
                  </a:cubicBezTo>
                  <a:cubicBezTo>
                    <a:pt x="11802" y="22146"/>
                    <a:pt x="11779" y="22146"/>
                    <a:pt x="11779" y="22168"/>
                  </a:cubicBezTo>
                  <a:cubicBezTo>
                    <a:pt x="11779" y="22146"/>
                    <a:pt x="11756" y="22146"/>
                    <a:pt x="11733" y="22146"/>
                  </a:cubicBezTo>
                  <a:cubicBezTo>
                    <a:pt x="11756" y="22123"/>
                    <a:pt x="11756" y="22123"/>
                    <a:pt x="11756" y="22123"/>
                  </a:cubicBezTo>
                  <a:close/>
                  <a:moveTo>
                    <a:pt x="18930" y="22197"/>
                  </a:moveTo>
                  <a:cubicBezTo>
                    <a:pt x="18984" y="22197"/>
                    <a:pt x="19009" y="22235"/>
                    <a:pt x="19014" y="22305"/>
                  </a:cubicBezTo>
                  <a:lnTo>
                    <a:pt x="19014" y="22305"/>
                  </a:lnTo>
                  <a:cubicBezTo>
                    <a:pt x="18968" y="22282"/>
                    <a:pt x="18923" y="22237"/>
                    <a:pt x="18877" y="22214"/>
                  </a:cubicBezTo>
                  <a:cubicBezTo>
                    <a:pt x="18876" y="22212"/>
                    <a:pt x="18875" y="22209"/>
                    <a:pt x="18874" y="22207"/>
                  </a:cubicBezTo>
                  <a:lnTo>
                    <a:pt x="18874" y="22207"/>
                  </a:lnTo>
                  <a:cubicBezTo>
                    <a:pt x="18895" y="22200"/>
                    <a:pt x="18914" y="22197"/>
                    <a:pt x="18930" y="22197"/>
                  </a:cubicBezTo>
                  <a:close/>
                  <a:moveTo>
                    <a:pt x="11847" y="22716"/>
                  </a:moveTo>
                  <a:lnTo>
                    <a:pt x="11847" y="22716"/>
                  </a:lnTo>
                  <a:cubicBezTo>
                    <a:pt x="12098" y="22830"/>
                    <a:pt x="12098" y="22830"/>
                    <a:pt x="11984" y="23081"/>
                  </a:cubicBezTo>
                  <a:cubicBezTo>
                    <a:pt x="11938" y="22967"/>
                    <a:pt x="11916" y="22876"/>
                    <a:pt x="11847" y="22716"/>
                  </a:cubicBezTo>
                  <a:close/>
                  <a:moveTo>
                    <a:pt x="21388" y="24223"/>
                  </a:moveTo>
                  <a:lnTo>
                    <a:pt x="21411" y="24246"/>
                  </a:lnTo>
                  <a:lnTo>
                    <a:pt x="21388" y="24246"/>
                  </a:lnTo>
                  <a:cubicBezTo>
                    <a:pt x="21388" y="24238"/>
                    <a:pt x="21388" y="24230"/>
                    <a:pt x="21388" y="24223"/>
                  </a:cubicBezTo>
                  <a:close/>
                  <a:moveTo>
                    <a:pt x="15715" y="1"/>
                  </a:moveTo>
                  <a:cubicBezTo>
                    <a:pt x="15619" y="1"/>
                    <a:pt x="15562" y="100"/>
                    <a:pt x="15522" y="302"/>
                  </a:cubicBezTo>
                  <a:cubicBezTo>
                    <a:pt x="15499" y="370"/>
                    <a:pt x="15499" y="416"/>
                    <a:pt x="15476" y="462"/>
                  </a:cubicBezTo>
                  <a:cubicBezTo>
                    <a:pt x="15317" y="895"/>
                    <a:pt x="15317" y="895"/>
                    <a:pt x="15385" y="1352"/>
                  </a:cubicBezTo>
                  <a:cubicBezTo>
                    <a:pt x="15226" y="1246"/>
                    <a:pt x="15066" y="1209"/>
                    <a:pt x="14907" y="1209"/>
                  </a:cubicBezTo>
                  <a:cubicBezTo>
                    <a:pt x="14724" y="1209"/>
                    <a:pt x="14541" y="1257"/>
                    <a:pt x="14358" y="1306"/>
                  </a:cubicBezTo>
                  <a:cubicBezTo>
                    <a:pt x="14153" y="1375"/>
                    <a:pt x="14107" y="1466"/>
                    <a:pt x="14130" y="1694"/>
                  </a:cubicBezTo>
                  <a:cubicBezTo>
                    <a:pt x="14175" y="2082"/>
                    <a:pt x="14449" y="2333"/>
                    <a:pt x="14678" y="2653"/>
                  </a:cubicBezTo>
                  <a:cubicBezTo>
                    <a:pt x="14586" y="2744"/>
                    <a:pt x="14495" y="2835"/>
                    <a:pt x="14404" y="2904"/>
                  </a:cubicBezTo>
                  <a:cubicBezTo>
                    <a:pt x="14107" y="3132"/>
                    <a:pt x="14016" y="3452"/>
                    <a:pt x="14061" y="3794"/>
                  </a:cubicBezTo>
                  <a:cubicBezTo>
                    <a:pt x="14084" y="4159"/>
                    <a:pt x="14289" y="4319"/>
                    <a:pt x="14655" y="4319"/>
                  </a:cubicBezTo>
                  <a:cubicBezTo>
                    <a:pt x="14700" y="4319"/>
                    <a:pt x="14756" y="4309"/>
                    <a:pt x="14809" y="4309"/>
                  </a:cubicBezTo>
                  <a:cubicBezTo>
                    <a:pt x="14835" y="4309"/>
                    <a:pt x="14860" y="4311"/>
                    <a:pt x="14883" y="4319"/>
                  </a:cubicBezTo>
                  <a:cubicBezTo>
                    <a:pt x="14939" y="4333"/>
                    <a:pt x="14991" y="4339"/>
                    <a:pt x="15042" y="4339"/>
                  </a:cubicBezTo>
                  <a:cubicBezTo>
                    <a:pt x="15239" y="4339"/>
                    <a:pt x="15399" y="4241"/>
                    <a:pt x="15545" y="4114"/>
                  </a:cubicBezTo>
                  <a:cubicBezTo>
                    <a:pt x="15591" y="4068"/>
                    <a:pt x="15659" y="4022"/>
                    <a:pt x="15727" y="3977"/>
                  </a:cubicBezTo>
                  <a:cubicBezTo>
                    <a:pt x="15773" y="4068"/>
                    <a:pt x="15796" y="4114"/>
                    <a:pt x="15796" y="4182"/>
                  </a:cubicBezTo>
                  <a:cubicBezTo>
                    <a:pt x="15842" y="4570"/>
                    <a:pt x="15842" y="4981"/>
                    <a:pt x="16070" y="5323"/>
                  </a:cubicBezTo>
                  <a:cubicBezTo>
                    <a:pt x="16138" y="5437"/>
                    <a:pt x="16093" y="5643"/>
                    <a:pt x="16047" y="5826"/>
                  </a:cubicBezTo>
                  <a:cubicBezTo>
                    <a:pt x="15933" y="5620"/>
                    <a:pt x="15842" y="5415"/>
                    <a:pt x="15705" y="5209"/>
                  </a:cubicBezTo>
                  <a:cubicBezTo>
                    <a:pt x="15652" y="5121"/>
                    <a:pt x="15368" y="5020"/>
                    <a:pt x="15189" y="5020"/>
                  </a:cubicBezTo>
                  <a:cubicBezTo>
                    <a:pt x="15136" y="5020"/>
                    <a:pt x="15092" y="5029"/>
                    <a:pt x="15066" y="5049"/>
                  </a:cubicBezTo>
                  <a:cubicBezTo>
                    <a:pt x="14997" y="5095"/>
                    <a:pt x="14906" y="5209"/>
                    <a:pt x="14929" y="5278"/>
                  </a:cubicBezTo>
                  <a:cubicBezTo>
                    <a:pt x="15088" y="5711"/>
                    <a:pt x="15134" y="6214"/>
                    <a:pt x="15408" y="6624"/>
                  </a:cubicBezTo>
                  <a:cubicBezTo>
                    <a:pt x="15527" y="6763"/>
                    <a:pt x="15645" y="6884"/>
                    <a:pt x="15868" y="6884"/>
                  </a:cubicBezTo>
                  <a:cubicBezTo>
                    <a:pt x="15903" y="6884"/>
                    <a:pt x="15939" y="6882"/>
                    <a:pt x="15979" y="6875"/>
                  </a:cubicBezTo>
                  <a:lnTo>
                    <a:pt x="15979" y="6875"/>
                  </a:lnTo>
                  <a:cubicBezTo>
                    <a:pt x="15910" y="7378"/>
                    <a:pt x="15864" y="7857"/>
                    <a:pt x="15819" y="8382"/>
                  </a:cubicBezTo>
                  <a:cubicBezTo>
                    <a:pt x="15545" y="8222"/>
                    <a:pt x="15636" y="8017"/>
                    <a:pt x="15636" y="7834"/>
                  </a:cubicBezTo>
                  <a:cubicBezTo>
                    <a:pt x="15605" y="7519"/>
                    <a:pt x="15606" y="7421"/>
                    <a:pt x="15459" y="7421"/>
                  </a:cubicBezTo>
                  <a:cubicBezTo>
                    <a:pt x="15393" y="7421"/>
                    <a:pt x="15298" y="7441"/>
                    <a:pt x="15157" y="7469"/>
                  </a:cubicBezTo>
                  <a:cubicBezTo>
                    <a:pt x="15135" y="7474"/>
                    <a:pt x="15114" y="7476"/>
                    <a:pt x="15093" y="7476"/>
                  </a:cubicBezTo>
                  <a:cubicBezTo>
                    <a:pt x="14915" y="7476"/>
                    <a:pt x="14769" y="7310"/>
                    <a:pt x="14769" y="7127"/>
                  </a:cubicBezTo>
                  <a:cubicBezTo>
                    <a:pt x="14792" y="6807"/>
                    <a:pt x="14814" y="6510"/>
                    <a:pt x="14792" y="6191"/>
                  </a:cubicBezTo>
                  <a:cubicBezTo>
                    <a:pt x="14769" y="5689"/>
                    <a:pt x="14678" y="5164"/>
                    <a:pt x="14244" y="4798"/>
                  </a:cubicBezTo>
                  <a:cubicBezTo>
                    <a:pt x="14175" y="4730"/>
                    <a:pt x="14084" y="4639"/>
                    <a:pt x="13970" y="4593"/>
                  </a:cubicBezTo>
                  <a:cubicBezTo>
                    <a:pt x="13941" y="4581"/>
                    <a:pt x="13912" y="4575"/>
                    <a:pt x="13883" y="4575"/>
                  </a:cubicBezTo>
                  <a:cubicBezTo>
                    <a:pt x="13751" y="4575"/>
                    <a:pt x="13632" y="4694"/>
                    <a:pt x="13650" y="4844"/>
                  </a:cubicBezTo>
                  <a:cubicBezTo>
                    <a:pt x="13673" y="5049"/>
                    <a:pt x="13719" y="5255"/>
                    <a:pt x="13764" y="5529"/>
                  </a:cubicBezTo>
                  <a:cubicBezTo>
                    <a:pt x="13787" y="5369"/>
                    <a:pt x="13810" y="5278"/>
                    <a:pt x="13856" y="5186"/>
                  </a:cubicBezTo>
                  <a:cubicBezTo>
                    <a:pt x="13879" y="5095"/>
                    <a:pt x="13901" y="4981"/>
                    <a:pt x="13947" y="4844"/>
                  </a:cubicBezTo>
                  <a:cubicBezTo>
                    <a:pt x="14038" y="4935"/>
                    <a:pt x="14175" y="5004"/>
                    <a:pt x="14221" y="5118"/>
                  </a:cubicBezTo>
                  <a:cubicBezTo>
                    <a:pt x="14381" y="5392"/>
                    <a:pt x="14518" y="5643"/>
                    <a:pt x="14541" y="5962"/>
                  </a:cubicBezTo>
                  <a:cubicBezTo>
                    <a:pt x="14541" y="6191"/>
                    <a:pt x="14586" y="6396"/>
                    <a:pt x="14586" y="6602"/>
                  </a:cubicBezTo>
                  <a:cubicBezTo>
                    <a:pt x="14586" y="6739"/>
                    <a:pt x="14563" y="6853"/>
                    <a:pt x="14541" y="7035"/>
                  </a:cubicBezTo>
                  <a:cubicBezTo>
                    <a:pt x="14449" y="6944"/>
                    <a:pt x="14404" y="6898"/>
                    <a:pt x="14381" y="6853"/>
                  </a:cubicBezTo>
                  <a:cubicBezTo>
                    <a:pt x="14221" y="6373"/>
                    <a:pt x="13879" y="6008"/>
                    <a:pt x="13491" y="5689"/>
                  </a:cubicBezTo>
                  <a:cubicBezTo>
                    <a:pt x="13305" y="5534"/>
                    <a:pt x="13098" y="5431"/>
                    <a:pt x="12870" y="5431"/>
                  </a:cubicBezTo>
                  <a:cubicBezTo>
                    <a:pt x="12762" y="5431"/>
                    <a:pt x="12649" y="5455"/>
                    <a:pt x="12532" y="5506"/>
                  </a:cubicBezTo>
                  <a:cubicBezTo>
                    <a:pt x="12304" y="5597"/>
                    <a:pt x="12281" y="5643"/>
                    <a:pt x="12395" y="5848"/>
                  </a:cubicBezTo>
                  <a:cubicBezTo>
                    <a:pt x="12509" y="6054"/>
                    <a:pt x="12623" y="6282"/>
                    <a:pt x="12737" y="6487"/>
                  </a:cubicBezTo>
                  <a:cubicBezTo>
                    <a:pt x="12623" y="6556"/>
                    <a:pt x="12509" y="6602"/>
                    <a:pt x="12395" y="6670"/>
                  </a:cubicBezTo>
                  <a:cubicBezTo>
                    <a:pt x="12441" y="6830"/>
                    <a:pt x="12532" y="6990"/>
                    <a:pt x="12486" y="7104"/>
                  </a:cubicBezTo>
                  <a:cubicBezTo>
                    <a:pt x="12441" y="7195"/>
                    <a:pt x="12258" y="7264"/>
                    <a:pt x="12144" y="7355"/>
                  </a:cubicBezTo>
                  <a:cubicBezTo>
                    <a:pt x="12236" y="7368"/>
                    <a:pt x="12328" y="7374"/>
                    <a:pt x="12419" y="7374"/>
                  </a:cubicBezTo>
                  <a:cubicBezTo>
                    <a:pt x="12795" y="7374"/>
                    <a:pt x="13166" y="7281"/>
                    <a:pt x="13549" y="7281"/>
                  </a:cubicBezTo>
                  <a:cubicBezTo>
                    <a:pt x="13695" y="7281"/>
                    <a:pt x="13842" y="7294"/>
                    <a:pt x="13993" y="7332"/>
                  </a:cubicBezTo>
                  <a:cubicBezTo>
                    <a:pt x="13879" y="7652"/>
                    <a:pt x="13628" y="7720"/>
                    <a:pt x="13399" y="7788"/>
                  </a:cubicBezTo>
                  <a:cubicBezTo>
                    <a:pt x="13194" y="7857"/>
                    <a:pt x="12943" y="7857"/>
                    <a:pt x="12737" y="7880"/>
                  </a:cubicBezTo>
                  <a:cubicBezTo>
                    <a:pt x="12703" y="7891"/>
                    <a:pt x="12669" y="7897"/>
                    <a:pt x="12640" y="7897"/>
                  </a:cubicBezTo>
                  <a:cubicBezTo>
                    <a:pt x="12612" y="7897"/>
                    <a:pt x="12589" y="7891"/>
                    <a:pt x="12578" y="7880"/>
                  </a:cubicBezTo>
                  <a:cubicBezTo>
                    <a:pt x="12235" y="7629"/>
                    <a:pt x="11756" y="7652"/>
                    <a:pt x="11413" y="7423"/>
                  </a:cubicBezTo>
                  <a:cubicBezTo>
                    <a:pt x="11231" y="7309"/>
                    <a:pt x="11208" y="7241"/>
                    <a:pt x="11322" y="7081"/>
                  </a:cubicBezTo>
                  <a:cubicBezTo>
                    <a:pt x="11459" y="6898"/>
                    <a:pt x="11596" y="6693"/>
                    <a:pt x="11665" y="6487"/>
                  </a:cubicBezTo>
                  <a:cubicBezTo>
                    <a:pt x="11756" y="6168"/>
                    <a:pt x="11802" y="5803"/>
                    <a:pt x="11870" y="5460"/>
                  </a:cubicBezTo>
                  <a:cubicBezTo>
                    <a:pt x="11893" y="5301"/>
                    <a:pt x="11756" y="5232"/>
                    <a:pt x="11619" y="5164"/>
                  </a:cubicBezTo>
                  <a:cubicBezTo>
                    <a:pt x="11619" y="5278"/>
                    <a:pt x="11596" y="5369"/>
                    <a:pt x="11596" y="5483"/>
                  </a:cubicBezTo>
                  <a:cubicBezTo>
                    <a:pt x="11619" y="6054"/>
                    <a:pt x="11436" y="6556"/>
                    <a:pt x="11048" y="6990"/>
                  </a:cubicBezTo>
                  <a:cubicBezTo>
                    <a:pt x="10957" y="7104"/>
                    <a:pt x="10866" y="7241"/>
                    <a:pt x="10752" y="7400"/>
                  </a:cubicBezTo>
                  <a:cubicBezTo>
                    <a:pt x="11413" y="7606"/>
                    <a:pt x="12053" y="7766"/>
                    <a:pt x="12349" y="8450"/>
                  </a:cubicBezTo>
                  <a:cubicBezTo>
                    <a:pt x="12227" y="8559"/>
                    <a:pt x="12104" y="8611"/>
                    <a:pt x="11977" y="8611"/>
                  </a:cubicBezTo>
                  <a:cubicBezTo>
                    <a:pt x="11891" y="8611"/>
                    <a:pt x="11802" y="8588"/>
                    <a:pt x="11710" y="8542"/>
                  </a:cubicBezTo>
                  <a:cubicBezTo>
                    <a:pt x="11482" y="8428"/>
                    <a:pt x="11277" y="8291"/>
                    <a:pt x="11071" y="8131"/>
                  </a:cubicBezTo>
                  <a:cubicBezTo>
                    <a:pt x="10877" y="8014"/>
                    <a:pt x="10715" y="7815"/>
                    <a:pt x="10460" y="7815"/>
                  </a:cubicBezTo>
                  <a:cubicBezTo>
                    <a:pt x="10416" y="7815"/>
                    <a:pt x="10369" y="7821"/>
                    <a:pt x="10318" y="7834"/>
                  </a:cubicBezTo>
                  <a:cubicBezTo>
                    <a:pt x="10386" y="8085"/>
                    <a:pt x="10432" y="8336"/>
                    <a:pt x="10500" y="8587"/>
                  </a:cubicBezTo>
                  <a:cubicBezTo>
                    <a:pt x="10660" y="9090"/>
                    <a:pt x="10386" y="9706"/>
                    <a:pt x="9724" y="9957"/>
                  </a:cubicBezTo>
                  <a:cubicBezTo>
                    <a:pt x="9679" y="9729"/>
                    <a:pt x="9656" y="9523"/>
                    <a:pt x="9610" y="9295"/>
                  </a:cubicBezTo>
                  <a:cubicBezTo>
                    <a:pt x="9587" y="9090"/>
                    <a:pt x="9565" y="8884"/>
                    <a:pt x="9565" y="8656"/>
                  </a:cubicBezTo>
                  <a:cubicBezTo>
                    <a:pt x="9565" y="8450"/>
                    <a:pt x="9587" y="8245"/>
                    <a:pt x="9610" y="8040"/>
                  </a:cubicBezTo>
                  <a:cubicBezTo>
                    <a:pt x="9587" y="8017"/>
                    <a:pt x="9565" y="8017"/>
                    <a:pt x="9542" y="8017"/>
                  </a:cubicBezTo>
                  <a:cubicBezTo>
                    <a:pt x="9496" y="8085"/>
                    <a:pt x="9473" y="8177"/>
                    <a:pt x="9428" y="8245"/>
                  </a:cubicBezTo>
                  <a:cubicBezTo>
                    <a:pt x="9268" y="8542"/>
                    <a:pt x="9131" y="8861"/>
                    <a:pt x="8926" y="9135"/>
                  </a:cubicBezTo>
                  <a:cubicBezTo>
                    <a:pt x="8834" y="9249"/>
                    <a:pt x="8629" y="9226"/>
                    <a:pt x="8423" y="9272"/>
                  </a:cubicBezTo>
                  <a:cubicBezTo>
                    <a:pt x="8492" y="8838"/>
                    <a:pt x="8560" y="8405"/>
                    <a:pt x="8629" y="7948"/>
                  </a:cubicBezTo>
                  <a:cubicBezTo>
                    <a:pt x="8674" y="7925"/>
                    <a:pt x="8743" y="7903"/>
                    <a:pt x="8880" y="7857"/>
                  </a:cubicBezTo>
                  <a:cubicBezTo>
                    <a:pt x="8743" y="7743"/>
                    <a:pt x="8629" y="7629"/>
                    <a:pt x="8515" y="7537"/>
                  </a:cubicBezTo>
                  <a:cubicBezTo>
                    <a:pt x="8286" y="7378"/>
                    <a:pt x="8081" y="7218"/>
                    <a:pt x="7876" y="7058"/>
                  </a:cubicBezTo>
                  <a:cubicBezTo>
                    <a:pt x="7807" y="6990"/>
                    <a:pt x="7761" y="6875"/>
                    <a:pt x="7716" y="6784"/>
                  </a:cubicBezTo>
                  <a:cubicBezTo>
                    <a:pt x="7739" y="6761"/>
                    <a:pt x="7739" y="6739"/>
                    <a:pt x="7739" y="6716"/>
                  </a:cubicBezTo>
                  <a:cubicBezTo>
                    <a:pt x="7967" y="6739"/>
                    <a:pt x="8195" y="6739"/>
                    <a:pt x="8423" y="6784"/>
                  </a:cubicBezTo>
                  <a:cubicBezTo>
                    <a:pt x="8652" y="6830"/>
                    <a:pt x="8880" y="6921"/>
                    <a:pt x="9131" y="6944"/>
                  </a:cubicBezTo>
                  <a:cubicBezTo>
                    <a:pt x="8903" y="6784"/>
                    <a:pt x="8834" y="6556"/>
                    <a:pt x="8789" y="6305"/>
                  </a:cubicBezTo>
                  <a:cubicBezTo>
                    <a:pt x="8766" y="6122"/>
                    <a:pt x="8743" y="5917"/>
                    <a:pt x="8560" y="5803"/>
                  </a:cubicBezTo>
                  <a:cubicBezTo>
                    <a:pt x="8516" y="5781"/>
                    <a:pt x="8536" y="5632"/>
                    <a:pt x="8517" y="5519"/>
                  </a:cubicBezTo>
                  <a:lnTo>
                    <a:pt x="8517" y="5519"/>
                  </a:lnTo>
                  <a:cubicBezTo>
                    <a:pt x="8524" y="5522"/>
                    <a:pt x="8531" y="5525"/>
                    <a:pt x="8537" y="5529"/>
                  </a:cubicBezTo>
                  <a:lnTo>
                    <a:pt x="8515" y="5506"/>
                  </a:lnTo>
                  <a:lnTo>
                    <a:pt x="8515" y="5506"/>
                  </a:lnTo>
                  <a:cubicBezTo>
                    <a:pt x="8516" y="5510"/>
                    <a:pt x="8516" y="5515"/>
                    <a:pt x="8517" y="5519"/>
                  </a:cubicBezTo>
                  <a:lnTo>
                    <a:pt x="8517" y="5519"/>
                  </a:lnTo>
                  <a:cubicBezTo>
                    <a:pt x="8433" y="5480"/>
                    <a:pt x="8350" y="5459"/>
                    <a:pt x="8286" y="5437"/>
                  </a:cubicBezTo>
                  <a:cubicBezTo>
                    <a:pt x="8156" y="5394"/>
                    <a:pt x="8026" y="5330"/>
                    <a:pt x="7896" y="5285"/>
                  </a:cubicBezTo>
                  <a:lnTo>
                    <a:pt x="7896" y="5285"/>
                  </a:lnTo>
                  <a:cubicBezTo>
                    <a:pt x="7874" y="5109"/>
                    <a:pt x="7853" y="4954"/>
                    <a:pt x="7876" y="4798"/>
                  </a:cubicBezTo>
                  <a:cubicBezTo>
                    <a:pt x="7876" y="4479"/>
                    <a:pt x="7830" y="4388"/>
                    <a:pt x="7533" y="4342"/>
                  </a:cubicBezTo>
                  <a:cubicBezTo>
                    <a:pt x="7351" y="4296"/>
                    <a:pt x="7168" y="4296"/>
                    <a:pt x="6985" y="4273"/>
                  </a:cubicBezTo>
                  <a:cubicBezTo>
                    <a:pt x="6848" y="4251"/>
                    <a:pt x="6689" y="4273"/>
                    <a:pt x="6620" y="4114"/>
                  </a:cubicBezTo>
                  <a:cubicBezTo>
                    <a:pt x="6506" y="4159"/>
                    <a:pt x="6369" y="4205"/>
                    <a:pt x="6255" y="4273"/>
                  </a:cubicBezTo>
                  <a:cubicBezTo>
                    <a:pt x="6138" y="4379"/>
                    <a:pt x="6021" y="4436"/>
                    <a:pt x="5894" y="4436"/>
                  </a:cubicBezTo>
                  <a:cubicBezTo>
                    <a:pt x="5774" y="4436"/>
                    <a:pt x="5646" y="4385"/>
                    <a:pt x="5502" y="4273"/>
                  </a:cubicBezTo>
                  <a:cubicBezTo>
                    <a:pt x="5730" y="3315"/>
                    <a:pt x="6209" y="2470"/>
                    <a:pt x="6894" y="1671"/>
                  </a:cubicBezTo>
                  <a:cubicBezTo>
                    <a:pt x="6963" y="1785"/>
                    <a:pt x="7031" y="1854"/>
                    <a:pt x="7054" y="1945"/>
                  </a:cubicBezTo>
                  <a:cubicBezTo>
                    <a:pt x="7214" y="2630"/>
                    <a:pt x="7145" y="3292"/>
                    <a:pt x="6666" y="3863"/>
                  </a:cubicBezTo>
                  <a:cubicBezTo>
                    <a:pt x="6597" y="3954"/>
                    <a:pt x="6552" y="4022"/>
                    <a:pt x="6620" y="4114"/>
                  </a:cubicBezTo>
                  <a:cubicBezTo>
                    <a:pt x="6963" y="4091"/>
                    <a:pt x="7054" y="3794"/>
                    <a:pt x="7145" y="3543"/>
                  </a:cubicBezTo>
                  <a:cubicBezTo>
                    <a:pt x="7259" y="3246"/>
                    <a:pt x="7351" y="2904"/>
                    <a:pt x="7351" y="2584"/>
                  </a:cubicBezTo>
                  <a:cubicBezTo>
                    <a:pt x="7351" y="2310"/>
                    <a:pt x="7236" y="2014"/>
                    <a:pt x="7145" y="1763"/>
                  </a:cubicBezTo>
                  <a:cubicBezTo>
                    <a:pt x="7100" y="1648"/>
                    <a:pt x="6917" y="1580"/>
                    <a:pt x="6803" y="1580"/>
                  </a:cubicBezTo>
                  <a:cubicBezTo>
                    <a:pt x="6643" y="1580"/>
                    <a:pt x="6483" y="1626"/>
                    <a:pt x="6415" y="1831"/>
                  </a:cubicBezTo>
                  <a:cubicBezTo>
                    <a:pt x="6369" y="1968"/>
                    <a:pt x="6255" y="2059"/>
                    <a:pt x="6141" y="2173"/>
                  </a:cubicBezTo>
                  <a:cubicBezTo>
                    <a:pt x="6072" y="2242"/>
                    <a:pt x="6004" y="2310"/>
                    <a:pt x="5890" y="2425"/>
                  </a:cubicBezTo>
                  <a:cubicBezTo>
                    <a:pt x="5867" y="2288"/>
                    <a:pt x="5844" y="2173"/>
                    <a:pt x="5821" y="2059"/>
                  </a:cubicBezTo>
                  <a:cubicBezTo>
                    <a:pt x="5798" y="1831"/>
                    <a:pt x="5776" y="1603"/>
                    <a:pt x="5730" y="1375"/>
                  </a:cubicBezTo>
                  <a:cubicBezTo>
                    <a:pt x="5676" y="1177"/>
                    <a:pt x="5552" y="1079"/>
                    <a:pt x="5390" y="1079"/>
                  </a:cubicBezTo>
                  <a:cubicBezTo>
                    <a:pt x="5346" y="1079"/>
                    <a:pt x="5300" y="1086"/>
                    <a:pt x="5251" y="1101"/>
                  </a:cubicBezTo>
                  <a:cubicBezTo>
                    <a:pt x="4840" y="1260"/>
                    <a:pt x="4497" y="1466"/>
                    <a:pt x="4360" y="1922"/>
                  </a:cubicBezTo>
                  <a:cubicBezTo>
                    <a:pt x="4315" y="2059"/>
                    <a:pt x="4201" y="2151"/>
                    <a:pt x="4132" y="2265"/>
                  </a:cubicBezTo>
                  <a:cubicBezTo>
                    <a:pt x="4064" y="2379"/>
                    <a:pt x="3995" y="2470"/>
                    <a:pt x="3927" y="2607"/>
                  </a:cubicBezTo>
                  <a:cubicBezTo>
                    <a:pt x="3881" y="2607"/>
                    <a:pt x="3767" y="2630"/>
                    <a:pt x="3676" y="2630"/>
                  </a:cubicBezTo>
                  <a:cubicBezTo>
                    <a:pt x="4041" y="3132"/>
                    <a:pt x="4406" y="3611"/>
                    <a:pt x="4771" y="4091"/>
                  </a:cubicBezTo>
                  <a:cubicBezTo>
                    <a:pt x="4683" y="4238"/>
                    <a:pt x="4585" y="4290"/>
                    <a:pt x="4490" y="4290"/>
                  </a:cubicBezTo>
                  <a:cubicBezTo>
                    <a:pt x="4437" y="4290"/>
                    <a:pt x="4386" y="4275"/>
                    <a:pt x="4338" y="4251"/>
                  </a:cubicBezTo>
                  <a:cubicBezTo>
                    <a:pt x="3767" y="3954"/>
                    <a:pt x="3151" y="3748"/>
                    <a:pt x="2717" y="3246"/>
                  </a:cubicBezTo>
                  <a:cubicBezTo>
                    <a:pt x="2489" y="2972"/>
                    <a:pt x="2489" y="2630"/>
                    <a:pt x="2443" y="2310"/>
                  </a:cubicBezTo>
                  <a:cubicBezTo>
                    <a:pt x="2420" y="2219"/>
                    <a:pt x="2580" y="2105"/>
                    <a:pt x="2649" y="1991"/>
                  </a:cubicBezTo>
                  <a:cubicBezTo>
                    <a:pt x="2877" y="2151"/>
                    <a:pt x="3082" y="2265"/>
                    <a:pt x="3311" y="2425"/>
                  </a:cubicBezTo>
                  <a:cubicBezTo>
                    <a:pt x="3180" y="2034"/>
                    <a:pt x="2947" y="1829"/>
                    <a:pt x="2690" y="1829"/>
                  </a:cubicBezTo>
                  <a:cubicBezTo>
                    <a:pt x="2676" y="1829"/>
                    <a:pt x="2662" y="1830"/>
                    <a:pt x="2649" y="1831"/>
                  </a:cubicBezTo>
                  <a:cubicBezTo>
                    <a:pt x="2352" y="1877"/>
                    <a:pt x="2146" y="2196"/>
                    <a:pt x="2192" y="2516"/>
                  </a:cubicBezTo>
                  <a:cubicBezTo>
                    <a:pt x="2261" y="2950"/>
                    <a:pt x="2397" y="3338"/>
                    <a:pt x="2786" y="3611"/>
                  </a:cubicBezTo>
                  <a:cubicBezTo>
                    <a:pt x="2945" y="3703"/>
                    <a:pt x="3128" y="3794"/>
                    <a:pt x="3311" y="3908"/>
                  </a:cubicBezTo>
                  <a:cubicBezTo>
                    <a:pt x="3539" y="4045"/>
                    <a:pt x="3767" y="4182"/>
                    <a:pt x="3995" y="4319"/>
                  </a:cubicBezTo>
                  <a:cubicBezTo>
                    <a:pt x="4018" y="4342"/>
                    <a:pt x="4041" y="4410"/>
                    <a:pt x="4132" y="4502"/>
                  </a:cubicBezTo>
                  <a:cubicBezTo>
                    <a:pt x="3950" y="4456"/>
                    <a:pt x="3858" y="4433"/>
                    <a:pt x="3767" y="4410"/>
                  </a:cubicBezTo>
                  <a:cubicBezTo>
                    <a:pt x="3265" y="4319"/>
                    <a:pt x="2740" y="4228"/>
                    <a:pt x="2238" y="4136"/>
                  </a:cubicBezTo>
                  <a:lnTo>
                    <a:pt x="2238" y="4136"/>
                  </a:lnTo>
                  <a:cubicBezTo>
                    <a:pt x="2489" y="4205"/>
                    <a:pt x="2740" y="4273"/>
                    <a:pt x="2991" y="4319"/>
                  </a:cubicBezTo>
                  <a:cubicBezTo>
                    <a:pt x="3470" y="4433"/>
                    <a:pt x="3927" y="4524"/>
                    <a:pt x="4383" y="4639"/>
                  </a:cubicBezTo>
                  <a:cubicBezTo>
                    <a:pt x="4475" y="4661"/>
                    <a:pt x="4543" y="4753"/>
                    <a:pt x="4612" y="4798"/>
                  </a:cubicBezTo>
                  <a:cubicBezTo>
                    <a:pt x="4634" y="4821"/>
                    <a:pt x="4680" y="4844"/>
                    <a:pt x="4726" y="4890"/>
                  </a:cubicBezTo>
                  <a:cubicBezTo>
                    <a:pt x="4657" y="4981"/>
                    <a:pt x="4612" y="5095"/>
                    <a:pt x="4520" y="5164"/>
                  </a:cubicBezTo>
                  <a:cubicBezTo>
                    <a:pt x="4269" y="5346"/>
                    <a:pt x="4018" y="5552"/>
                    <a:pt x="3721" y="5689"/>
                  </a:cubicBezTo>
                  <a:cubicBezTo>
                    <a:pt x="3517" y="5791"/>
                    <a:pt x="3299" y="5836"/>
                    <a:pt x="3079" y="5836"/>
                  </a:cubicBezTo>
                  <a:cubicBezTo>
                    <a:pt x="2904" y="5836"/>
                    <a:pt x="2729" y="5807"/>
                    <a:pt x="2557" y="5757"/>
                  </a:cubicBezTo>
                  <a:cubicBezTo>
                    <a:pt x="2215" y="5689"/>
                    <a:pt x="2055" y="5392"/>
                    <a:pt x="1964" y="5072"/>
                  </a:cubicBezTo>
                  <a:cubicBezTo>
                    <a:pt x="1918" y="5004"/>
                    <a:pt x="1918" y="4913"/>
                    <a:pt x="1895" y="4844"/>
                  </a:cubicBezTo>
                  <a:lnTo>
                    <a:pt x="1827" y="4821"/>
                  </a:lnTo>
                  <a:cubicBezTo>
                    <a:pt x="1827" y="4913"/>
                    <a:pt x="1781" y="5004"/>
                    <a:pt x="1804" y="5095"/>
                  </a:cubicBezTo>
                  <a:cubicBezTo>
                    <a:pt x="1873" y="5415"/>
                    <a:pt x="1964" y="5734"/>
                    <a:pt x="2306" y="5848"/>
                  </a:cubicBezTo>
                  <a:cubicBezTo>
                    <a:pt x="2649" y="5940"/>
                    <a:pt x="2991" y="6008"/>
                    <a:pt x="3333" y="6077"/>
                  </a:cubicBezTo>
                  <a:cubicBezTo>
                    <a:pt x="3349" y="6084"/>
                    <a:pt x="3361" y="6087"/>
                    <a:pt x="3372" y="6087"/>
                  </a:cubicBezTo>
                  <a:cubicBezTo>
                    <a:pt x="3394" y="6087"/>
                    <a:pt x="3409" y="6077"/>
                    <a:pt x="3425" y="6077"/>
                  </a:cubicBezTo>
                  <a:cubicBezTo>
                    <a:pt x="3721" y="5871"/>
                    <a:pt x="4018" y="5689"/>
                    <a:pt x="4292" y="5506"/>
                  </a:cubicBezTo>
                  <a:cubicBezTo>
                    <a:pt x="4315" y="5483"/>
                    <a:pt x="4360" y="5483"/>
                    <a:pt x="4383" y="5460"/>
                  </a:cubicBezTo>
                  <a:cubicBezTo>
                    <a:pt x="4406" y="5437"/>
                    <a:pt x="4429" y="5415"/>
                    <a:pt x="4452" y="5369"/>
                  </a:cubicBezTo>
                  <a:cubicBezTo>
                    <a:pt x="4475" y="5392"/>
                    <a:pt x="4497" y="5415"/>
                    <a:pt x="4497" y="5415"/>
                  </a:cubicBezTo>
                  <a:cubicBezTo>
                    <a:pt x="4475" y="5437"/>
                    <a:pt x="4452" y="5483"/>
                    <a:pt x="4429" y="5506"/>
                  </a:cubicBezTo>
                  <a:cubicBezTo>
                    <a:pt x="4246" y="5780"/>
                    <a:pt x="4087" y="6054"/>
                    <a:pt x="3927" y="6350"/>
                  </a:cubicBezTo>
                  <a:cubicBezTo>
                    <a:pt x="3904" y="6373"/>
                    <a:pt x="3881" y="6396"/>
                    <a:pt x="3835" y="6396"/>
                  </a:cubicBezTo>
                  <a:cubicBezTo>
                    <a:pt x="3470" y="6556"/>
                    <a:pt x="3425" y="6761"/>
                    <a:pt x="3699" y="7058"/>
                  </a:cubicBezTo>
                  <a:cubicBezTo>
                    <a:pt x="3721" y="7081"/>
                    <a:pt x="3767" y="7127"/>
                    <a:pt x="3790" y="7149"/>
                  </a:cubicBezTo>
                  <a:cubicBezTo>
                    <a:pt x="3961" y="7335"/>
                    <a:pt x="4160" y="7423"/>
                    <a:pt x="4380" y="7423"/>
                  </a:cubicBezTo>
                  <a:cubicBezTo>
                    <a:pt x="4511" y="7423"/>
                    <a:pt x="4649" y="7392"/>
                    <a:pt x="4794" y="7332"/>
                  </a:cubicBezTo>
                  <a:cubicBezTo>
                    <a:pt x="5433" y="7058"/>
                    <a:pt x="5730" y="6556"/>
                    <a:pt x="5730" y="5871"/>
                  </a:cubicBezTo>
                  <a:cubicBezTo>
                    <a:pt x="5730" y="5848"/>
                    <a:pt x="5753" y="5826"/>
                    <a:pt x="5776" y="5757"/>
                  </a:cubicBezTo>
                  <a:cubicBezTo>
                    <a:pt x="5935" y="5826"/>
                    <a:pt x="6095" y="5917"/>
                    <a:pt x="6255" y="5985"/>
                  </a:cubicBezTo>
                  <a:cubicBezTo>
                    <a:pt x="6575" y="6122"/>
                    <a:pt x="6871" y="6236"/>
                    <a:pt x="7191" y="6373"/>
                  </a:cubicBezTo>
                  <a:cubicBezTo>
                    <a:pt x="7351" y="6442"/>
                    <a:pt x="7442" y="6579"/>
                    <a:pt x="7419" y="6761"/>
                  </a:cubicBezTo>
                  <a:cubicBezTo>
                    <a:pt x="7419" y="6967"/>
                    <a:pt x="7510" y="7104"/>
                    <a:pt x="7647" y="7218"/>
                  </a:cubicBezTo>
                  <a:cubicBezTo>
                    <a:pt x="7921" y="7446"/>
                    <a:pt x="8195" y="7652"/>
                    <a:pt x="8469" y="7903"/>
                  </a:cubicBezTo>
                  <a:cubicBezTo>
                    <a:pt x="8218" y="7925"/>
                    <a:pt x="8058" y="7925"/>
                    <a:pt x="7876" y="7948"/>
                  </a:cubicBezTo>
                  <a:cubicBezTo>
                    <a:pt x="7870" y="7949"/>
                    <a:pt x="7863" y="7949"/>
                    <a:pt x="7856" y="7949"/>
                  </a:cubicBezTo>
                  <a:cubicBezTo>
                    <a:pt x="7647" y="7949"/>
                    <a:pt x="6960" y="7624"/>
                    <a:pt x="6894" y="7469"/>
                  </a:cubicBezTo>
                  <a:cubicBezTo>
                    <a:pt x="6871" y="7400"/>
                    <a:pt x="6917" y="7332"/>
                    <a:pt x="6917" y="7241"/>
                  </a:cubicBezTo>
                  <a:cubicBezTo>
                    <a:pt x="6917" y="6807"/>
                    <a:pt x="6734" y="6556"/>
                    <a:pt x="6323" y="6442"/>
                  </a:cubicBezTo>
                  <a:cubicBezTo>
                    <a:pt x="6264" y="6422"/>
                    <a:pt x="6207" y="6412"/>
                    <a:pt x="6153" y="6412"/>
                  </a:cubicBezTo>
                  <a:cubicBezTo>
                    <a:pt x="5902" y="6412"/>
                    <a:pt x="5738" y="6624"/>
                    <a:pt x="5776" y="6944"/>
                  </a:cubicBezTo>
                  <a:cubicBezTo>
                    <a:pt x="5821" y="7195"/>
                    <a:pt x="6004" y="7355"/>
                    <a:pt x="6164" y="7537"/>
                  </a:cubicBezTo>
                  <a:cubicBezTo>
                    <a:pt x="6643" y="7606"/>
                    <a:pt x="6757" y="7674"/>
                    <a:pt x="6826" y="7903"/>
                  </a:cubicBezTo>
                  <a:cubicBezTo>
                    <a:pt x="6725" y="7907"/>
                    <a:pt x="6645" y="7911"/>
                    <a:pt x="6579" y="7911"/>
                  </a:cubicBezTo>
                  <a:cubicBezTo>
                    <a:pt x="6316" y="7911"/>
                    <a:pt x="6287" y="7852"/>
                    <a:pt x="6141" y="7560"/>
                  </a:cubicBezTo>
                  <a:cubicBezTo>
                    <a:pt x="6050" y="7515"/>
                    <a:pt x="5958" y="7492"/>
                    <a:pt x="5890" y="7446"/>
                  </a:cubicBezTo>
                  <a:cubicBezTo>
                    <a:pt x="5823" y="7389"/>
                    <a:pt x="5764" y="7363"/>
                    <a:pt x="5708" y="7363"/>
                  </a:cubicBezTo>
                  <a:cubicBezTo>
                    <a:pt x="5630" y="7363"/>
                    <a:pt x="5558" y="7412"/>
                    <a:pt x="5479" y="7492"/>
                  </a:cubicBezTo>
                  <a:cubicBezTo>
                    <a:pt x="5753" y="7652"/>
                    <a:pt x="5844" y="7880"/>
                    <a:pt x="5776" y="8177"/>
                  </a:cubicBezTo>
                  <a:cubicBezTo>
                    <a:pt x="5525" y="8336"/>
                    <a:pt x="5205" y="8177"/>
                    <a:pt x="4977" y="8382"/>
                  </a:cubicBezTo>
                  <a:cubicBezTo>
                    <a:pt x="5160" y="8402"/>
                    <a:pt x="5348" y="8432"/>
                    <a:pt x="5532" y="8432"/>
                  </a:cubicBezTo>
                  <a:cubicBezTo>
                    <a:pt x="5761" y="8432"/>
                    <a:pt x="5984" y="8386"/>
                    <a:pt x="6186" y="8222"/>
                  </a:cubicBezTo>
                  <a:cubicBezTo>
                    <a:pt x="6186" y="8222"/>
                    <a:pt x="6209" y="8199"/>
                    <a:pt x="6232" y="8199"/>
                  </a:cubicBezTo>
                  <a:cubicBezTo>
                    <a:pt x="6666" y="8222"/>
                    <a:pt x="7122" y="8177"/>
                    <a:pt x="7533" y="8336"/>
                  </a:cubicBezTo>
                  <a:cubicBezTo>
                    <a:pt x="7465" y="8359"/>
                    <a:pt x="7396" y="8405"/>
                    <a:pt x="7328" y="8450"/>
                  </a:cubicBezTo>
                  <a:cubicBezTo>
                    <a:pt x="7236" y="8496"/>
                    <a:pt x="7122" y="8565"/>
                    <a:pt x="7031" y="8633"/>
                  </a:cubicBezTo>
                  <a:lnTo>
                    <a:pt x="7031" y="8610"/>
                  </a:lnTo>
                  <a:cubicBezTo>
                    <a:pt x="6963" y="8633"/>
                    <a:pt x="6894" y="8656"/>
                    <a:pt x="6848" y="8701"/>
                  </a:cubicBezTo>
                  <a:lnTo>
                    <a:pt x="6848" y="8679"/>
                  </a:lnTo>
                  <a:cubicBezTo>
                    <a:pt x="6803" y="8724"/>
                    <a:pt x="6780" y="8793"/>
                    <a:pt x="6734" y="8793"/>
                  </a:cubicBezTo>
                  <a:cubicBezTo>
                    <a:pt x="6483" y="8816"/>
                    <a:pt x="6209" y="8816"/>
                    <a:pt x="5958" y="8838"/>
                  </a:cubicBezTo>
                  <a:cubicBezTo>
                    <a:pt x="5525" y="8861"/>
                    <a:pt x="5137" y="8930"/>
                    <a:pt x="4817" y="9249"/>
                  </a:cubicBezTo>
                  <a:cubicBezTo>
                    <a:pt x="4798" y="9287"/>
                    <a:pt x="4779" y="9340"/>
                    <a:pt x="4773" y="9396"/>
                  </a:cubicBezTo>
                  <a:lnTo>
                    <a:pt x="4773" y="9396"/>
                  </a:lnTo>
                  <a:cubicBezTo>
                    <a:pt x="5131" y="9208"/>
                    <a:pt x="5490" y="9042"/>
                    <a:pt x="5923" y="9042"/>
                  </a:cubicBezTo>
                  <a:cubicBezTo>
                    <a:pt x="5950" y="9042"/>
                    <a:pt x="5977" y="9043"/>
                    <a:pt x="6004" y="9044"/>
                  </a:cubicBezTo>
                  <a:cubicBezTo>
                    <a:pt x="6164" y="9044"/>
                    <a:pt x="6301" y="9044"/>
                    <a:pt x="6392" y="9204"/>
                  </a:cubicBezTo>
                  <a:cubicBezTo>
                    <a:pt x="6438" y="9295"/>
                    <a:pt x="6575" y="9386"/>
                    <a:pt x="6666" y="9386"/>
                  </a:cubicBezTo>
                  <a:cubicBezTo>
                    <a:pt x="6940" y="9386"/>
                    <a:pt x="7100" y="9569"/>
                    <a:pt x="7214" y="9751"/>
                  </a:cubicBezTo>
                  <a:cubicBezTo>
                    <a:pt x="7419" y="10048"/>
                    <a:pt x="7624" y="10345"/>
                    <a:pt x="7739" y="10687"/>
                  </a:cubicBezTo>
                  <a:cubicBezTo>
                    <a:pt x="7830" y="10893"/>
                    <a:pt x="7898" y="11189"/>
                    <a:pt x="7624" y="11441"/>
                  </a:cubicBezTo>
                  <a:cubicBezTo>
                    <a:pt x="7282" y="10984"/>
                    <a:pt x="7328" y="10368"/>
                    <a:pt x="6917" y="9934"/>
                  </a:cubicBezTo>
                  <a:cubicBezTo>
                    <a:pt x="6917" y="10162"/>
                    <a:pt x="6894" y="10368"/>
                    <a:pt x="6894" y="10550"/>
                  </a:cubicBezTo>
                  <a:cubicBezTo>
                    <a:pt x="6894" y="10687"/>
                    <a:pt x="6917" y="10801"/>
                    <a:pt x="6917" y="10938"/>
                  </a:cubicBezTo>
                  <a:cubicBezTo>
                    <a:pt x="6940" y="11463"/>
                    <a:pt x="6940" y="11463"/>
                    <a:pt x="6392" y="11692"/>
                  </a:cubicBezTo>
                  <a:cubicBezTo>
                    <a:pt x="6369" y="11532"/>
                    <a:pt x="6301" y="11395"/>
                    <a:pt x="6301" y="11235"/>
                  </a:cubicBezTo>
                  <a:cubicBezTo>
                    <a:pt x="6278" y="10893"/>
                    <a:pt x="6323" y="10528"/>
                    <a:pt x="6323" y="10185"/>
                  </a:cubicBezTo>
                  <a:cubicBezTo>
                    <a:pt x="6323" y="10048"/>
                    <a:pt x="6323" y="9934"/>
                    <a:pt x="6278" y="9820"/>
                  </a:cubicBezTo>
                  <a:cubicBezTo>
                    <a:pt x="5913" y="10185"/>
                    <a:pt x="5593" y="10596"/>
                    <a:pt x="5091" y="10824"/>
                  </a:cubicBezTo>
                  <a:cubicBezTo>
                    <a:pt x="5091" y="10254"/>
                    <a:pt x="4977" y="10345"/>
                    <a:pt x="6072" y="9318"/>
                  </a:cubicBezTo>
                  <a:lnTo>
                    <a:pt x="6072" y="9318"/>
                  </a:lnTo>
                  <a:cubicBezTo>
                    <a:pt x="5707" y="9363"/>
                    <a:pt x="5479" y="9546"/>
                    <a:pt x="5228" y="9683"/>
                  </a:cubicBezTo>
                  <a:cubicBezTo>
                    <a:pt x="5000" y="9820"/>
                    <a:pt x="4748" y="9957"/>
                    <a:pt x="4475" y="10117"/>
                  </a:cubicBezTo>
                  <a:cubicBezTo>
                    <a:pt x="4520" y="10208"/>
                    <a:pt x="4589" y="10322"/>
                    <a:pt x="4657" y="10436"/>
                  </a:cubicBezTo>
                  <a:cubicBezTo>
                    <a:pt x="4771" y="10345"/>
                    <a:pt x="4885" y="10254"/>
                    <a:pt x="5045" y="10139"/>
                  </a:cubicBezTo>
                  <a:lnTo>
                    <a:pt x="5045" y="10139"/>
                  </a:lnTo>
                  <a:cubicBezTo>
                    <a:pt x="5000" y="10368"/>
                    <a:pt x="4954" y="10550"/>
                    <a:pt x="4931" y="10756"/>
                  </a:cubicBezTo>
                  <a:cubicBezTo>
                    <a:pt x="4931" y="10912"/>
                    <a:pt x="4974" y="10982"/>
                    <a:pt x="5059" y="10982"/>
                  </a:cubicBezTo>
                  <a:cubicBezTo>
                    <a:pt x="5099" y="10982"/>
                    <a:pt x="5147" y="10967"/>
                    <a:pt x="5205" y="10938"/>
                  </a:cubicBezTo>
                  <a:cubicBezTo>
                    <a:pt x="5410" y="10824"/>
                    <a:pt x="5593" y="10687"/>
                    <a:pt x="5776" y="10550"/>
                  </a:cubicBezTo>
                  <a:cubicBezTo>
                    <a:pt x="5867" y="10482"/>
                    <a:pt x="5958" y="10413"/>
                    <a:pt x="6072" y="10299"/>
                  </a:cubicBezTo>
                  <a:cubicBezTo>
                    <a:pt x="6072" y="10436"/>
                    <a:pt x="6095" y="10505"/>
                    <a:pt x="6095" y="10596"/>
                  </a:cubicBezTo>
                  <a:cubicBezTo>
                    <a:pt x="5981" y="11007"/>
                    <a:pt x="6141" y="11372"/>
                    <a:pt x="6301" y="11760"/>
                  </a:cubicBezTo>
                  <a:cubicBezTo>
                    <a:pt x="6415" y="12034"/>
                    <a:pt x="6506" y="12308"/>
                    <a:pt x="6620" y="12627"/>
                  </a:cubicBezTo>
                  <a:cubicBezTo>
                    <a:pt x="6458" y="12615"/>
                    <a:pt x="6303" y="12555"/>
                    <a:pt x="6155" y="12555"/>
                  </a:cubicBezTo>
                  <a:cubicBezTo>
                    <a:pt x="6031" y="12555"/>
                    <a:pt x="5912" y="12596"/>
                    <a:pt x="5798" y="12742"/>
                  </a:cubicBezTo>
                  <a:cubicBezTo>
                    <a:pt x="5847" y="12736"/>
                    <a:pt x="5894" y="12734"/>
                    <a:pt x="5940" y="12734"/>
                  </a:cubicBezTo>
                  <a:cubicBezTo>
                    <a:pt x="6476" y="12734"/>
                    <a:pt x="6835" y="13086"/>
                    <a:pt x="7214" y="13381"/>
                  </a:cubicBezTo>
                  <a:cubicBezTo>
                    <a:pt x="7191" y="13404"/>
                    <a:pt x="7191" y="13426"/>
                    <a:pt x="7191" y="13449"/>
                  </a:cubicBezTo>
                  <a:cubicBezTo>
                    <a:pt x="7115" y="13449"/>
                    <a:pt x="7039" y="13459"/>
                    <a:pt x="6969" y="13459"/>
                  </a:cubicBezTo>
                  <a:cubicBezTo>
                    <a:pt x="6935" y="13459"/>
                    <a:pt x="6902" y="13457"/>
                    <a:pt x="6871" y="13449"/>
                  </a:cubicBezTo>
                  <a:cubicBezTo>
                    <a:pt x="6666" y="13381"/>
                    <a:pt x="6460" y="13267"/>
                    <a:pt x="6278" y="13198"/>
                  </a:cubicBezTo>
                  <a:cubicBezTo>
                    <a:pt x="6141" y="13175"/>
                    <a:pt x="6027" y="13130"/>
                    <a:pt x="5890" y="13130"/>
                  </a:cubicBezTo>
                  <a:cubicBezTo>
                    <a:pt x="5639" y="13152"/>
                    <a:pt x="5525" y="13335"/>
                    <a:pt x="5547" y="13586"/>
                  </a:cubicBezTo>
                  <a:cubicBezTo>
                    <a:pt x="5570" y="13655"/>
                    <a:pt x="5570" y="13723"/>
                    <a:pt x="5593" y="13792"/>
                  </a:cubicBezTo>
                  <a:cubicBezTo>
                    <a:pt x="5502" y="13837"/>
                    <a:pt x="5410" y="13837"/>
                    <a:pt x="5342" y="13883"/>
                  </a:cubicBezTo>
                  <a:cubicBezTo>
                    <a:pt x="5289" y="13915"/>
                    <a:pt x="5241" y="13932"/>
                    <a:pt x="5193" y="13932"/>
                  </a:cubicBezTo>
                  <a:cubicBezTo>
                    <a:pt x="5138" y="13932"/>
                    <a:pt x="5084" y="13909"/>
                    <a:pt x="5022" y="13860"/>
                  </a:cubicBezTo>
                  <a:cubicBezTo>
                    <a:pt x="4931" y="13814"/>
                    <a:pt x="4817" y="13769"/>
                    <a:pt x="4703" y="13746"/>
                  </a:cubicBezTo>
                  <a:cubicBezTo>
                    <a:pt x="4656" y="13736"/>
                    <a:pt x="4604" y="13731"/>
                    <a:pt x="4557" y="13731"/>
                  </a:cubicBezTo>
                  <a:cubicBezTo>
                    <a:pt x="4491" y="13731"/>
                    <a:pt x="4433" y="13742"/>
                    <a:pt x="4406" y="13769"/>
                  </a:cubicBezTo>
                  <a:cubicBezTo>
                    <a:pt x="4360" y="13814"/>
                    <a:pt x="4360" y="13951"/>
                    <a:pt x="4383" y="14043"/>
                  </a:cubicBezTo>
                  <a:cubicBezTo>
                    <a:pt x="4452" y="14294"/>
                    <a:pt x="4520" y="14522"/>
                    <a:pt x="4612" y="14796"/>
                  </a:cubicBezTo>
                  <a:cubicBezTo>
                    <a:pt x="4657" y="14750"/>
                    <a:pt x="4748" y="14705"/>
                    <a:pt x="4817" y="14659"/>
                  </a:cubicBezTo>
                  <a:cubicBezTo>
                    <a:pt x="4726" y="14408"/>
                    <a:pt x="4634" y="14180"/>
                    <a:pt x="4543" y="13928"/>
                  </a:cubicBezTo>
                  <a:cubicBezTo>
                    <a:pt x="4794" y="13928"/>
                    <a:pt x="4908" y="14043"/>
                    <a:pt x="5022" y="14180"/>
                  </a:cubicBezTo>
                  <a:cubicBezTo>
                    <a:pt x="5388" y="14727"/>
                    <a:pt x="5776" y="15275"/>
                    <a:pt x="6141" y="15823"/>
                  </a:cubicBezTo>
                  <a:cubicBezTo>
                    <a:pt x="6164" y="15869"/>
                    <a:pt x="6186" y="15960"/>
                    <a:pt x="6209" y="16051"/>
                  </a:cubicBezTo>
                  <a:cubicBezTo>
                    <a:pt x="6118" y="16051"/>
                    <a:pt x="6072" y="16051"/>
                    <a:pt x="6027" y="16028"/>
                  </a:cubicBezTo>
                  <a:cubicBezTo>
                    <a:pt x="5730" y="15869"/>
                    <a:pt x="5433" y="15663"/>
                    <a:pt x="5114" y="15549"/>
                  </a:cubicBezTo>
                  <a:cubicBezTo>
                    <a:pt x="5042" y="15525"/>
                    <a:pt x="4965" y="15515"/>
                    <a:pt x="4885" y="15515"/>
                  </a:cubicBezTo>
                  <a:cubicBezTo>
                    <a:pt x="4736" y="15515"/>
                    <a:pt x="4578" y="15550"/>
                    <a:pt x="4429" y="15595"/>
                  </a:cubicBezTo>
                  <a:cubicBezTo>
                    <a:pt x="4368" y="15610"/>
                    <a:pt x="4312" y="15618"/>
                    <a:pt x="4259" y="15618"/>
                  </a:cubicBezTo>
                  <a:cubicBezTo>
                    <a:pt x="4153" y="15618"/>
                    <a:pt x="4056" y="15587"/>
                    <a:pt x="3950" y="15526"/>
                  </a:cubicBezTo>
                  <a:cubicBezTo>
                    <a:pt x="3803" y="15445"/>
                    <a:pt x="3644" y="15375"/>
                    <a:pt x="3474" y="15375"/>
                  </a:cubicBezTo>
                  <a:cubicBezTo>
                    <a:pt x="3406" y="15375"/>
                    <a:pt x="3337" y="15386"/>
                    <a:pt x="3265" y="15412"/>
                  </a:cubicBezTo>
                  <a:cubicBezTo>
                    <a:pt x="3242" y="15800"/>
                    <a:pt x="3767" y="16508"/>
                    <a:pt x="4109" y="16553"/>
                  </a:cubicBezTo>
                  <a:cubicBezTo>
                    <a:pt x="4132" y="16690"/>
                    <a:pt x="4155" y="16827"/>
                    <a:pt x="4178" y="16987"/>
                  </a:cubicBezTo>
                  <a:cubicBezTo>
                    <a:pt x="3630" y="16576"/>
                    <a:pt x="3059" y="16188"/>
                    <a:pt x="2717" y="15549"/>
                  </a:cubicBezTo>
                  <a:cubicBezTo>
                    <a:pt x="3082" y="15366"/>
                    <a:pt x="3333" y="15047"/>
                    <a:pt x="3493" y="14659"/>
                  </a:cubicBezTo>
                  <a:cubicBezTo>
                    <a:pt x="3584" y="14385"/>
                    <a:pt x="3699" y="14088"/>
                    <a:pt x="3584" y="13769"/>
                  </a:cubicBezTo>
                  <a:cubicBezTo>
                    <a:pt x="3527" y="13610"/>
                    <a:pt x="3460" y="13533"/>
                    <a:pt x="3360" y="13533"/>
                  </a:cubicBezTo>
                  <a:cubicBezTo>
                    <a:pt x="3303" y="13533"/>
                    <a:pt x="3234" y="13559"/>
                    <a:pt x="3151" y="13609"/>
                  </a:cubicBezTo>
                  <a:cubicBezTo>
                    <a:pt x="2968" y="13700"/>
                    <a:pt x="2786" y="13837"/>
                    <a:pt x="2580" y="13974"/>
                  </a:cubicBezTo>
                  <a:cubicBezTo>
                    <a:pt x="2512" y="13723"/>
                    <a:pt x="2443" y="13449"/>
                    <a:pt x="2352" y="13198"/>
                  </a:cubicBezTo>
                  <a:cubicBezTo>
                    <a:pt x="2329" y="13107"/>
                    <a:pt x="2283" y="13015"/>
                    <a:pt x="2238" y="12947"/>
                  </a:cubicBezTo>
                  <a:cubicBezTo>
                    <a:pt x="2131" y="12751"/>
                    <a:pt x="2010" y="12680"/>
                    <a:pt x="1854" y="12680"/>
                  </a:cubicBezTo>
                  <a:cubicBezTo>
                    <a:pt x="1810" y="12680"/>
                    <a:pt x="1763" y="12686"/>
                    <a:pt x="1713" y="12696"/>
                  </a:cubicBezTo>
                  <a:cubicBezTo>
                    <a:pt x="1439" y="12764"/>
                    <a:pt x="1302" y="12924"/>
                    <a:pt x="1302" y="13198"/>
                  </a:cubicBezTo>
                  <a:cubicBezTo>
                    <a:pt x="1279" y="13472"/>
                    <a:pt x="1325" y="13700"/>
                    <a:pt x="1484" y="13928"/>
                  </a:cubicBezTo>
                  <a:cubicBezTo>
                    <a:pt x="1576" y="14065"/>
                    <a:pt x="1644" y="14225"/>
                    <a:pt x="1667" y="14431"/>
                  </a:cubicBezTo>
                  <a:cubicBezTo>
                    <a:pt x="1599" y="14385"/>
                    <a:pt x="1507" y="14339"/>
                    <a:pt x="1416" y="14271"/>
                  </a:cubicBezTo>
                  <a:cubicBezTo>
                    <a:pt x="1200" y="14121"/>
                    <a:pt x="948" y="14069"/>
                    <a:pt x="694" y="14069"/>
                  </a:cubicBezTo>
                  <a:cubicBezTo>
                    <a:pt x="599" y="14069"/>
                    <a:pt x="505" y="14076"/>
                    <a:pt x="412" y="14088"/>
                  </a:cubicBezTo>
                  <a:cubicBezTo>
                    <a:pt x="183" y="14134"/>
                    <a:pt x="24" y="14294"/>
                    <a:pt x="24" y="14476"/>
                  </a:cubicBezTo>
                  <a:cubicBezTo>
                    <a:pt x="1" y="14636"/>
                    <a:pt x="115" y="14819"/>
                    <a:pt x="320" y="14910"/>
                  </a:cubicBezTo>
                  <a:cubicBezTo>
                    <a:pt x="617" y="15001"/>
                    <a:pt x="937" y="15070"/>
                    <a:pt x="1256" y="15230"/>
                  </a:cubicBezTo>
                  <a:cubicBezTo>
                    <a:pt x="868" y="15366"/>
                    <a:pt x="480" y="15481"/>
                    <a:pt x="92" y="15618"/>
                  </a:cubicBezTo>
                  <a:cubicBezTo>
                    <a:pt x="183" y="16074"/>
                    <a:pt x="457" y="16211"/>
                    <a:pt x="1256" y="16211"/>
                  </a:cubicBezTo>
                  <a:cubicBezTo>
                    <a:pt x="1142" y="16348"/>
                    <a:pt x="1051" y="16508"/>
                    <a:pt x="937" y="16622"/>
                  </a:cubicBezTo>
                  <a:cubicBezTo>
                    <a:pt x="777" y="16804"/>
                    <a:pt x="845" y="17010"/>
                    <a:pt x="914" y="17192"/>
                  </a:cubicBezTo>
                  <a:cubicBezTo>
                    <a:pt x="914" y="17261"/>
                    <a:pt x="982" y="17307"/>
                    <a:pt x="1051" y="17329"/>
                  </a:cubicBezTo>
                  <a:cubicBezTo>
                    <a:pt x="1104" y="17349"/>
                    <a:pt x="1165" y="17358"/>
                    <a:pt x="1230" y="17358"/>
                  </a:cubicBezTo>
                  <a:cubicBezTo>
                    <a:pt x="1466" y="17358"/>
                    <a:pt x="1747" y="17235"/>
                    <a:pt x="1873" y="17056"/>
                  </a:cubicBezTo>
                  <a:cubicBezTo>
                    <a:pt x="2032" y="16850"/>
                    <a:pt x="2169" y="16645"/>
                    <a:pt x="2306" y="16394"/>
                  </a:cubicBezTo>
                  <a:cubicBezTo>
                    <a:pt x="2466" y="16599"/>
                    <a:pt x="2580" y="16782"/>
                    <a:pt x="2740" y="16964"/>
                  </a:cubicBezTo>
                  <a:cubicBezTo>
                    <a:pt x="2808" y="17033"/>
                    <a:pt x="2968" y="17078"/>
                    <a:pt x="3082" y="17078"/>
                  </a:cubicBezTo>
                  <a:cubicBezTo>
                    <a:pt x="3128" y="17078"/>
                    <a:pt x="3196" y="16941"/>
                    <a:pt x="3242" y="16850"/>
                  </a:cubicBezTo>
                  <a:cubicBezTo>
                    <a:pt x="3265" y="16827"/>
                    <a:pt x="3265" y="16782"/>
                    <a:pt x="3288" y="16713"/>
                  </a:cubicBezTo>
                  <a:cubicBezTo>
                    <a:pt x="3607" y="16873"/>
                    <a:pt x="3904" y="17033"/>
                    <a:pt x="4269" y="17215"/>
                  </a:cubicBezTo>
                  <a:cubicBezTo>
                    <a:pt x="4018" y="17307"/>
                    <a:pt x="3813" y="17352"/>
                    <a:pt x="3630" y="17444"/>
                  </a:cubicBezTo>
                  <a:cubicBezTo>
                    <a:pt x="3447" y="17535"/>
                    <a:pt x="3265" y="17672"/>
                    <a:pt x="3082" y="17809"/>
                  </a:cubicBezTo>
                  <a:cubicBezTo>
                    <a:pt x="3364" y="18027"/>
                    <a:pt x="3676" y="18144"/>
                    <a:pt x="3975" y="18144"/>
                  </a:cubicBezTo>
                  <a:cubicBezTo>
                    <a:pt x="4208" y="18144"/>
                    <a:pt x="4434" y="18073"/>
                    <a:pt x="4634" y="17923"/>
                  </a:cubicBezTo>
                  <a:cubicBezTo>
                    <a:pt x="4931" y="17695"/>
                    <a:pt x="5251" y="17717"/>
                    <a:pt x="5547" y="17695"/>
                  </a:cubicBezTo>
                  <a:cubicBezTo>
                    <a:pt x="5593" y="17695"/>
                    <a:pt x="5662" y="17740"/>
                    <a:pt x="5707" y="17786"/>
                  </a:cubicBezTo>
                  <a:cubicBezTo>
                    <a:pt x="5821" y="17946"/>
                    <a:pt x="5935" y="18128"/>
                    <a:pt x="6072" y="18334"/>
                  </a:cubicBezTo>
                  <a:cubicBezTo>
                    <a:pt x="6015" y="18322"/>
                    <a:pt x="5958" y="18322"/>
                    <a:pt x="5904" y="18322"/>
                  </a:cubicBezTo>
                  <a:cubicBezTo>
                    <a:pt x="5850" y="18322"/>
                    <a:pt x="5798" y="18322"/>
                    <a:pt x="5753" y="18311"/>
                  </a:cubicBezTo>
                  <a:cubicBezTo>
                    <a:pt x="5685" y="18291"/>
                    <a:pt x="5613" y="18281"/>
                    <a:pt x="5539" y="18281"/>
                  </a:cubicBezTo>
                  <a:cubicBezTo>
                    <a:pt x="4944" y="18281"/>
                    <a:pt x="4201" y="18886"/>
                    <a:pt x="4018" y="19292"/>
                  </a:cubicBezTo>
                  <a:cubicBezTo>
                    <a:pt x="3950" y="19429"/>
                    <a:pt x="3927" y="19589"/>
                    <a:pt x="3950" y="19749"/>
                  </a:cubicBezTo>
                  <a:cubicBezTo>
                    <a:pt x="3997" y="19938"/>
                    <a:pt x="4099" y="20040"/>
                    <a:pt x="4240" y="20040"/>
                  </a:cubicBezTo>
                  <a:cubicBezTo>
                    <a:pt x="4303" y="20040"/>
                    <a:pt x="4374" y="20020"/>
                    <a:pt x="4452" y="19977"/>
                  </a:cubicBezTo>
                  <a:cubicBezTo>
                    <a:pt x="4840" y="19749"/>
                    <a:pt x="5228" y="19498"/>
                    <a:pt x="5639" y="19270"/>
                  </a:cubicBezTo>
                  <a:cubicBezTo>
                    <a:pt x="5776" y="19178"/>
                    <a:pt x="5913" y="19110"/>
                    <a:pt x="6050" y="19041"/>
                  </a:cubicBezTo>
                  <a:lnTo>
                    <a:pt x="6050" y="19041"/>
                  </a:lnTo>
                  <a:cubicBezTo>
                    <a:pt x="5981" y="19224"/>
                    <a:pt x="5890" y="19429"/>
                    <a:pt x="5844" y="19635"/>
                  </a:cubicBezTo>
                  <a:cubicBezTo>
                    <a:pt x="5821" y="19749"/>
                    <a:pt x="5844" y="19886"/>
                    <a:pt x="5844" y="20023"/>
                  </a:cubicBezTo>
                  <a:cubicBezTo>
                    <a:pt x="6506" y="19726"/>
                    <a:pt x="6757" y="19384"/>
                    <a:pt x="6734" y="18745"/>
                  </a:cubicBezTo>
                  <a:cubicBezTo>
                    <a:pt x="6748" y="18744"/>
                    <a:pt x="6761" y="18743"/>
                    <a:pt x="6774" y="18743"/>
                  </a:cubicBezTo>
                  <a:cubicBezTo>
                    <a:pt x="7140" y="18743"/>
                    <a:pt x="7384" y="19045"/>
                    <a:pt x="7693" y="19155"/>
                  </a:cubicBezTo>
                  <a:cubicBezTo>
                    <a:pt x="7373" y="19292"/>
                    <a:pt x="7008" y="19384"/>
                    <a:pt x="6734" y="19589"/>
                  </a:cubicBezTo>
                  <a:cubicBezTo>
                    <a:pt x="6255" y="19886"/>
                    <a:pt x="6004" y="20365"/>
                    <a:pt x="6072" y="20959"/>
                  </a:cubicBezTo>
                  <a:cubicBezTo>
                    <a:pt x="6090" y="21137"/>
                    <a:pt x="6150" y="21232"/>
                    <a:pt x="6284" y="21232"/>
                  </a:cubicBezTo>
                  <a:cubicBezTo>
                    <a:pt x="6322" y="21232"/>
                    <a:pt x="6365" y="21225"/>
                    <a:pt x="6415" y="21210"/>
                  </a:cubicBezTo>
                  <a:cubicBezTo>
                    <a:pt x="6711" y="21118"/>
                    <a:pt x="7031" y="21050"/>
                    <a:pt x="7305" y="20890"/>
                  </a:cubicBezTo>
                  <a:cubicBezTo>
                    <a:pt x="7533" y="20753"/>
                    <a:pt x="7670" y="20502"/>
                    <a:pt x="7830" y="20274"/>
                  </a:cubicBezTo>
                  <a:cubicBezTo>
                    <a:pt x="7944" y="20091"/>
                    <a:pt x="8035" y="19886"/>
                    <a:pt x="8127" y="19680"/>
                  </a:cubicBezTo>
                  <a:cubicBezTo>
                    <a:pt x="8181" y="19534"/>
                    <a:pt x="8236" y="19461"/>
                    <a:pt x="8361" y="19461"/>
                  </a:cubicBezTo>
                  <a:cubicBezTo>
                    <a:pt x="8392" y="19461"/>
                    <a:pt x="8428" y="19466"/>
                    <a:pt x="8469" y="19475"/>
                  </a:cubicBezTo>
                  <a:cubicBezTo>
                    <a:pt x="8994" y="19566"/>
                    <a:pt x="9496" y="19658"/>
                    <a:pt x="10021" y="19749"/>
                  </a:cubicBezTo>
                  <a:lnTo>
                    <a:pt x="10021" y="19734"/>
                  </a:lnTo>
                  <a:lnTo>
                    <a:pt x="10021" y="19734"/>
                  </a:lnTo>
                  <a:cubicBezTo>
                    <a:pt x="10286" y="19821"/>
                    <a:pt x="10531" y="19888"/>
                    <a:pt x="10797" y="19954"/>
                  </a:cubicBezTo>
                  <a:cubicBezTo>
                    <a:pt x="10808" y="19957"/>
                    <a:pt x="10819" y="19957"/>
                    <a:pt x="10830" y="19957"/>
                  </a:cubicBezTo>
                  <a:cubicBezTo>
                    <a:pt x="10889" y="19957"/>
                    <a:pt x="10948" y="19931"/>
                    <a:pt x="11011" y="19931"/>
                  </a:cubicBezTo>
                  <a:cubicBezTo>
                    <a:pt x="11059" y="19931"/>
                    <a:pt x="11109" y="19947"/>
                    <a:pt x="11162" y="20000"/>
                  </a:cubicBezTo>
                  <a:cubicBezTo>
                    <a:pt x="11277" y="20091"/>
                    <a:pt x="11482" y="20091"/>
                    <a:pt x="11619" y="20114"/>
                  </a:cubicBezTo>
                  <a:cubicBezTo>
                    <a:pt x="11779" y="20160"/>
                    <a:pt x="11938" y="20183"/>
                    <a:pt x="12098" y="20228"/>
                  </a:cubicBezTo>
                  <a:cubicBezTo>
                    <a:pt x="12121" y="20228"/>
                    <a:pt x="12144" y="20251"/>
                    <a:pt x="12212" y="20297"/>
                  </a:cubicBezTo>
                  <a:cubicBezTo>
                    <a:pt x="12075" y="20365"/>
                    <a:pt x="11984" y="20434"/>
                    <a:pt x="11870" y="20457"/>
                  </a:cubicBezTo>
                  <a:cubicBezTo>
                    <a:pt x="11413" y="20548"/>
                    <a:pt x="10957" y="20616"/>
                    <a:pt x="10478" y="20685"/>
                  </a:cubicBezTo>
                  <a:cubicBezTo>
                    <a:pt x="9930" y="20799"/>
                    <a:pt x="9451" y="21027"/>
                    <a:pt x="9131" y="21506"/>
                  </a:cubicBezTo>
                  <a:cubicBezTo>
                    <a:pt x="8948" y="21758"/>
                    <a:pt x="8971" y="22009"/>
                    <a:pt x="9040" y="22283"/>
                  </a:cubicBezTo>
                  <a:cubicBezTo>
                    <a:pt x="9062" y="22328"/>
                    <a:pt x="9131" y="22397"/>
                    <a:pt x="9199" y="22397"/>
                  </a:cubicBezTo>
                  <a:cubicBezTo>
                    <a:pt x="9348" y="22419"/>
                    <a:pt x="9496" y="22448"/>
                    <a:pt x="9642" y="22448"/>
                  </a:cubicBezTo>
                  <a:cubicBezTo>
                    <a:pt x="9787" y="22448"/>
                    <a:pt x="9930" y="22419"/>
                    <a:pt x="10067" y="22328"/>
                  </a:cubicBezTo>
                  <a:cubicBezTo>
                    <a:pt x="10409" y="22100"/>
                    <a:pt x="10752" y="21849"/>
                    <a:pt x="11094" y="21621"/>
                  </a:cubicBezTo>
                  <a:cubicBezTo>
                    <a:pt x="11162" y="21575"/>
                    <a:pt x="11254" y="21529"/>
                    <a:pt x="11345" y="21506"/>
                  </a:cubicBezTo>
                  <a:lnTo>
                    <a:pt x="11345" y="21506"/>
                  </a:lnTo>
                  <a:cubicBezTo>
                    <a:pt x="11140" y="21803"/>
                    <a:pt x="11231" y="22146"/>
                    <a:pt x="11254" y="22442"/>
                  </a:cubicBezTo>
                  <a:cubicBezTo>
                    <a:pt x="11277" y="22671"/>
                    <a:pt x="11436" y="22876"/>
                    <a:pt x="11550" y="23081"/>
                  </a:cubicBezTo>
                  <a:cubicBezTo>
                    <a:pt x="11619" y="23218"/>
                    <a:pt x="11710" y="23332"/>
                    <a:pt x="11824" y="23447"/>
                  </a:cubicBezTo>
                  <a:cubicBezTo>
                    <a:pt x="11881" y="23503"/>
                    <a:pt x="11968" y="23544"/>
                    <a:pt x="12048" y="23544"/>
                  </a:cubicBezTo>
                  <a:cubicBezTo>
                    <a:pt x="12065" y="23544"/>
                    <a:pt x="12082" y="23542"/>
                    <a:pt x="12098" y="23538"/>
                  </a:cubicBezTo>
                  <a:cubicBezTo>
                    <a:pt x="12167" y="23538"/>
                    <a:pt x="12212" y="23424"/>
                    <a:pt x="12235" y="23332"/>
                  </a:cubicBezTo>
                  <a:cubicBezTo>
                    <a:pt x="12395" y="22739"/>
                    <a:pt x="12372" y="22168"/>
                    <a:pt x="12167" y="21598"/>
                  </a:cubicBezTo>
                  <a:cubicBezTo>
                    <a:pt x="12075" y="21392"/>
                    <a:pt x="11961" y="21187"/>
                    <a:pt x="11870" y="20959"/>
                  </a:cubicBezTo>
                  <a:cubicBezTo>
                    <a:pt x="12238" y="20735"/>
                    <a:pt x="12599" y="20595"/>
                    <a:pt x="12970" y="20595"/>
                  </a:cubicBezTo>
                  <a:cubicBezTo>
                    <a:pt x="13242" y="20595"/>
                    <a:pt x="13520" y="20671"/>
                    <a:pt x="13810" y="20845"/>
                  </a:cubicBezTo>
                  <a:cubicBezTo>
                    <a:pt x="14312" y="21118"/>
                    <a:pt x="14837" y="21370"/>
                    <a:pt x="15339" y="21621"/>
                  </a:cubicBezTo>
                  <a:cubicBezTo>
                    <a:pt x="15454" y="21689"/>
                    <a:pt x="15545" y="21758"/>
                    <a:pt x="15636" y="21803"/>
                  </a:cubicBezTo>
                  <a:cubicBezTo>
                    <a:pt x="15807" y="21898"/>
                    <a:pt x="15963" y="21946"/>
                    <a:pt x="16142" y="21946"/>
                  </a:cubicBezTo>
                  <a:cubicBezTo>
                    <a:pt x="16178" y="21946"/>
                    <a:pt x="16214" y="21944"/>
                    <a:pt x="16252" y="21940"/>
                  </a:cubicBezTo>
                  <a:cubicBezTo>
                    <a:pt x="16526" y="21940"/>
                    <a:pt x="16800" y="22031"/>
                    <a:pt x="17051" y="22077"/>
                  </a:cubicBezTo>
                  <a:cubicBezTo>
                    <a:pt x="17097" y="22077"/>
                    <a:pt x="17143" y="22123"/>
                    <a:pt x="17188" y="22123"/>
                  </a:cubicBezTo>
                  <a:cubicBezTo>
                    <a:pt x="17805" y="22191"/>
                    <a:pt x="18330" y="22511"/>
                    <a:pt x="18855" y="22853"/>
                  </a:cubicBezTo>
                  <a:cubicBezTo>
                    <a:pt x="19106" y="23036"/>
                    <a:pt x="19334" y="23241"/>
                    <a:pt x="19516" y="23469"/>
                  </a:cubicBezTo>
                  <a:cubicBezTo>
                    <a:pt x="20156" y="24337"/>
                    <a:pt x="20863" y="25113"/>
                    <a:pt x="21708" y="25775"/>
                  </a:cubicBezTo>
                  <a:cubicBezTo>
                    <a:pt x="22050" y="26026"/>
                    <a:pt x="22301" y="26368"/>
                    <a:pt x="22598" y="26665"/>
                  </a:cubicBezTo>
                  <a:cubicBezTo>
                    <a:pt x="22639" y="26707"/>
                    <a:pt x="22706" y="26725"/>
                    <a:pt x="22785" y="26725"/>
                  </a:cubicBezTo>
                  <a:cubicBezTo>
                    <a:pt x="23187" y="26725"/>
                    <a:pt x="23937" y="26258"/>
                    <a:pt x="23671" y="25935"/>
                  </a:cubicBezTo>
                  <a:cubicBezTo>
                    <a:pt x="23922" y="25798"/>
                    <a:pt x="23785" y="25661"/>
                    <a:pt x="23671" y="25524"/>
                  </a:cubicBezTo>
                  <a:cubicBezTo>
                    <a:pt x="23351" y="25181"/>
                    <a:pt x="22986" y="24862"/>
                    <a:pt x="22689" y="24474"/>
                  </a:cubicBezTo>
                  <a:cubicBezTo>
                    <a:pt x="22096" y="23766"/>
                    <a:pt x="21297" y="23332"/>
                    <a:pt x="20589" y="22785"/>
                  </a:cubicBezTo>
                  <a:cubicBezTo>
                    <a:pt x="20293" y="22556"/>
                    <a:pt x="20064" y="22283"/>
                    <a:pt x="19813" y="22031"/>
                  </a:cubicBezTo>
                  <a:cubicBezTo>
                    <a:pt x="19494" y="21712"/>
                    <a:pt x="19197" y="21392"/>
                    <a:pt x="18900" y="21050"/>
                  </a:cubicBezTo>
                  <a:cubicBezTo>
                    <a:pt x="18672" y="20776"/>
                    <a:pt x="18467" y="20479"/>
                    <a:pt x="18238" y="20183"/>
                  </a:cubicBezTo>
                  <a:cubicBezTo>
                    <a:pt x="18170" y="20091"/>
                    <a:pt x="18124" y="20000"/>
                    <a:pt x="18078" y="19909"/>
                  </a:cubicBezTo>
                  <a:cubicBezTo>
                    <a:pt x="17668" y="19270"/>
                    <a:pt x="17257" y="18630"/>
                    <a:pt x="16846" y="17991"/>
                  </a:cubicBezTo>
                  <a:cubicBezTo>
                    <a:pt x="16618" y="17626"/>
                    <a:pt x="16389" y="17284"/>
                    <a:pt x="16184" y="16919"/>
                  </a:cubicBezTo>
                  <a:cubicBezTo>
                    <a:pt x="16181" y="16921"/>
                    <a:pt x="16178" y="16924"/>
                    <a:pt x="16176" y="16927"/>
                  </a:cubicBezTo>
                  <a:lnTo>
                    <a:pt x="16176" y="16927"/>
                  </a:lnTo>
                  <a:cubicBezTo>
                    <a:pt x="16113" y="16816"/>
                    <a:pt x="16089" y="16687"/>
                    <a:pt x="16001" y="16599"/>
                  </a:cubicBezTo>
                  <a:cubicBezTo>
                    <a:pt x="15819" y="16348"/>
                    <a:pt x="15819" y="16074"/>
                    <a:pt x="15842" y="15800"/>
                  </a:cubicBezTo>
                  <a:cubicBezTo>
                    <a:pt x="15842" y="15481"/>
                    <a:pt x="15933" y="15161"/>
                    <a:pt x="15842" y="14819"/>
                  </a:cubicBezTo>
                  <a:cubicBezTo>
                    <a:pt x="15819" y="14727"/>
                    <a:pt x="15864" y="14568"/>
                    <a:pt x="15956" y="14476"/>
                  </a:cubicBezTo>
                  <a:cubicBezTo>
                    <a:pt x="16207" y="14180"/>
                    <a:pt x="16504" y="13906"/>
                    <a:pt x="16777" y="13632"/>
                  </a:cubicBezTo>
                  <a:cubicBezTo>
                    <a:pt x="16800" y="13609"/>
                    <a:pt x="16846" y="13609"/>
                    <a:pt x="16892" y="13586"/>
                  </a:cubicBezTo>
                  <a:lnTo>
                    <a:pt x="16892" y="13586"/>
                  </a:lnTo>
                  <a:cubicBezTo>
                    <a:pt x="16869" y="13814"/>
                    <a:pt x="16846" y="13997"/>
                    <a:pt x="16823" y="14202"/>
                  </a:cubicBezTo>
                  <a:cubicBezTo>
                    <a:pt x="16823" y="14294"/>
                    <a:pt x="16800" y="14385"/>
                    <a:pt x="16800" y="14476"/>
                  </a:cubicBezTo>
                  <a:cubicBezTo>
                    <a:pt x="16830" y="14746"/>
                    <a:pt x="16899" y="14848"/>
                    <a:pt x="17047" y="14848"/>
                  </a:cubicBezTo>
                  <a:cubicBezTo>
                    <a:pt x="17124" y="14848"/>
                    <a:pt x="17222" y="14820"/>
                    <a:pt x="17348" y="14773"/>
                  </a:cubicBezTo>
                  <a:cubicBezTo>
                    <a:pt x="17919" y="14545"/>
                    <a:pt x="18147" y="14065"/>
                    <a:pt x="18421" y="13609"/>
                  </a:cubicBezTo>
                  <a:cubicBezTo>
                    <a:pt x="18444" y="13540"/>
                    <a:pt x="18467" y="13472"/>
                    <a:pt x="18512" y="13404"/>
                  </a:cubicBezTo>
                  <a:cubicBezTo>
                    <a:pt x="18649" y="13677"/>
                    <a:pt x="18763" y="13928"/>
                    <a:pt x="18877" y="14157"/>
                  </a:cubicBezTo>
                  <a:cubicBezTo>
                    <a:pt x="19014" y="14431"/>
                    <a:pt x="19243" y="14590"/>
                    <a:pt x="19494" y="14705"/>
                  </a:cubicBezTo>
                  <a:cubicBezTo>
                    <a:pt x="19548" y="14735"/>
                    <a:pt x="19610" y="14749"/>
                    <a:pt x="19676" y="14749"/>
                  </a:cubicBezTo>
                  <a:cubicBezTo>
                    <a:pt x="19858" y="14749"/>
                    <a:pt x="20067" y="14638"/>
                    <a:pt x="20201" y="14453"/>
                  </a:cubicBezTo>
                  <a:cubicBezTo>
                    <a:pt x="20315" y="14271"/>
                    <a:pt x="20293" y="14088"/>
                    <a:pt x="20110" y="13906"/>
                  </a:cubicBezTo>
                  <a:cubicBezTo>
                    <a:pt x="19927" y="13746"/>
                    <a:pt x="19722" y="13609"/>
                    <a:pt x="19516" y="13472"/>
                  </a:cubicBezTo>
                  <a:cubicBezTo>
                    <a:pt x="19243" y="13244"/>
                    <a:pt x="18991" y="13015"/>
                    <a:pt x="18718" y="12810"/>
                  </a:cubicBezTo>
                  <a:cubicBezTo>
                    <a:pt x="18718" y="12808"/>
                    <a:pt x="18718" y="12805"/>
                    <a:pt x="18718" y="12803"/>
                  </a:cubicBezTo>
                  <a:lnTo>
                    <a:pt x="18718" y="12803"/>
                  </a:lnTo>
                  <a:cubicBezTo>
                    <a:pt x="18778" y="12787"/>
                    <a:pt x="18837" y="12787"/>
                    <a:pt x="18877" y="12787"/>
                  </a:cubicBezTo>
                  <a:cubicBezTo>
                    <a:pt x="19174" y="12764"/>
                    <a:pt x="19448" y="12742"/>
                    <a:pt x="19745" y="12719"/>
                  </a:cubicBezTo>
                  <a:cubicBezTo>
                    <a:pt x="19950" y="12719"/>
                    <a:pt x="20156" y="12673"/>
                    <a:pt x="20384" y="12673"/>
                  </a:cubicBezTo>
                  <a:cubicBezTo>
                    <a:pt x="20438" y="12677"/>
                    <a:pt x="20485" y="12680"/>
                    <a:pt x="20527" y="12680"/>
                  </a:cubicBezTo>
                  <a:cubicBezTo>
                    <a:pt x="20728" y="12680"/>
                    <a:pt x="20791" y="12619"/>
                    <a:pt x="20886" y="12354"/>
                  </a:cubicBezTo>
                  <a:cubicBezTo>
                    <a:pt x="21114" y="11806"/>
                    <a:pt x="20795" y="11326"/>
                    <a:pt x="20178" y="11304"/>
                  </a:cubicBezTo>
                  <a:cubicBezTo>
                    <a:pt x="19676" y="11304"/>
                    <a:pt x="19288" y="11532"/>
                    <a:pt x="18855" y="11874"/>
                  </a:cubicBezTo>
                  <a:cubicBezTo>
                    <a:pt x="18900" y="11623"/>
                    <a:pt x="18923" y="11418"/>
                    <a:pt x="18946" y="11235"/>
                  </a:cubicBezTo>
                  <a:cubicBezTo>
                    <a:pt x="19014" y="10893"/>
                    <a:pt x="18946" y="10550"/>
                    <a:pt x="18786" y="10254"/>
                  </a:cubicBezTo>
                  <a:cubicBezTo>
                    <a:pt x="18718" y="10139"/>
                    <a:pt x="18558" y="10003"/>
                    <a:pt x="18421" y="10003"/>
                  </a:cubicBezTo>
                  <a:cubicBezTo>
                    <a:pt x="18307" y="10003"/>
                    <a:pt x="18193" y="10162"/>
                    <a:pt x="18101" y="10254"/>
                  </a:cubicBezTo>
                  <a:cubicBezTo>
                    <a:pt x="18010" y="10391"/>
                    <a:pt x="17827" y="11212"/>
                    <a:pt x="17805" y="11372"/>
                  </a:cubicBezTo>
                  <a:cubicBezTo>
                    <a:pt x="17805" y="11412"/>
                    <a:pt x="17787" y="11469"/>
                    <a:pt x="17767" y="11514"/>
                  </a:cubicBezTo>
                  <a:lnTo>
                    <a:pt x="17767" y="11514"/>
                  </a:lnTo>
                  <a:cubicBezTo>
                    <a:pt x="17683" y="11406"/>
                    <a:pt x="17617" y="11298"/>
                    <a:pt x="17531" y="11189"/>
                  </a:cubicBezTo>
                  <a:cubicBezTo>
                    <a:pt x="17434" y="11069"/>
                    <a:pt x="17351" y="11012"/>
                    <a:pt x="17260" y="11012"/>
                  </a:cubicBezTo>
                  <a:cubicBezTo>
                    <a:pt x="17178" y="11012"/>
                    <a:pt x="17091" y="11058"/>
                    <a:pt x="16983" y="11144"/>
                  </a:cubicBezTo>
                  <a:cubicBezTo>
                    <a:pt x="16755" y="11326"/>
                    <a:pt x="16549" y="11486"/>
                    <a:pt x="16344" y="11669"/>
                  </a:cubicBezTo>
                  <a:cubicBezTo>
                    <a:pt x="16412" y="11737"/>
                    <a:pt x="16526" y="11829"/>
                    <a:pt x="16572" y="11920"/>
                  </a:cubicBezTo>
                  <a:cubicBezTo>
                    <a:pt x="16663" y="12285"/>
                    <a:pt x="16846" y="12559"/>
                    <a:pt x="17234" y="12650"/>
                  </a:cubicBezTo>
                  <a:cubicBezTo>
                    <a:pt x="16686" y="12947"/>
                    <a:pt x="16298" y="13381"/>
                    <a:pt x="15933" y="13837"/>
                  </a:cubicBezTo>
                  <a:cubicBezTo>
                    <a:pt x="15910" y="13837"/>
                    <a:pt x="15864" y="13814"/>
                    <a:pt x="15842" y="13814"/>
                  </a:cubicBezTo>
                  <a:cubicBezTo>
                    <a:pt x="15819" y="13632"/>
                    <a:pt x="15750" y="13426"/>
                    <a:pt x="15773" y="13221"/>
                  </a:cubicBezTo>
                  <a:cubicBezTo>
                    <a:pt x="15796" y="12605"/>
                    <a:pt x="15819" y="11966"/>
                    <a:pt x="16047" y="11395"/>
                  </a:cubicBezTo>
                  <a:cubicBezTo>
                    <a:pt x="16275" y="10824"/>
                    <a:pt x="16481" y="10231"/>
                    <a:pt x="16937" y="9751"/>
                  </a:cubicBezTo>
                  <a:cubicBezTo>
                    <a:pt x="17097" y="9592"/>
                    <a:pt x="17165" y="9318"/>
                    <a:pt x="17280" y="9090"/>
                  </a:cubicBezTo>
                  <a:cubicBezTo>
                    <a:pt x="17782" y="9455"/>
                    <a:pt x="18352" y="9615"/>
                    <a:pt x="18969" y="9660"/>
                  </a:cubicBezTo>
                  <a:cubicBezTo>
                    <a:pt x="19009" y="9664"/>
                    <a:pt x="19050" y="9667"/>
                    <a:pt x="19090" y="9667"/>
                  </a:cubicBezTo>
                  <a:cubicBezTo>
                    <a:pt x="19275" y="9667"/>
                    <a:pt x="19450" y="9611"/>
                    <a:pt x="19562" y="9386"/>
                  </a:cubicBezTo>
                  <a:cubicBezTo>
                    <a:pt x="19151" y="8816"/>
                    <a:pt x="18512" y="8747"/>
                    <a:pt x="17850" y="8679"/>
                  </a:cubicBezTo>
                  <a:cubicBezTo>
                    <a:pt x="18215" y="8450"/>
                    <a:pt x="18558" y="8268"/>
                    <a:pt x="18900" y="8062"/>
                  </a:cubicBezTo>
                  <a:cubicBezTo>
                    <a:pt x="19243" y="7880"/>
                    <a:pt x="19448" y="7583"/>
                    <a:pt x="19653" y="7264"/>
                  </a:cubicBezTo>
                  <a:cubicBezTo>
                    <a:pt x="19676" y="7218"/>
                    <a:pt x="19676" y="7104"/>
                    <a:pt x="19653" y="7081"/>
                  </a:cubicBezTo>
                  <a:cubicBezTo>
                    <a:pt x="19465" y="6955"/>
                    <a:pt x="19315" y="6733"/>
                    <a:pt x="19061" y="6733"/>
                  </a:cubicBezTo>
                  <a:cubicBezTo>
                    <a:pt x="19039" y="6733"/>
                    <a:pt x="19016" y="6735"/>
                    <a:pt x="18991" y="6739"/>
                  </a:cubicBezTo>
                  <a:cubicBezTo>
                    <a:pt x="19037" y="6761"/>
                    <a:pt x="19106" y="6807"/>
                    <a:pt x="19151" y="6830"/>
                  </a:cubicBezTo>
                  <a:cubicBezTo>
                    <a:pt x="18695" y="7035"/>
                    <a:pt x="18467" y="7515"/>
                    <a:pt x="18056" y="7766"/>
                  </a:cubicBezTo>
                  <a:cubicBezTo>
                    <a:pt x="18124" y="7469"/>
                    <a:pt x="18215" y="7195"/>
                    <a:pt x="18284" y="6898"/>
                  </a:cubicBezTo>
                  <a:cubicBezTo>
                    <a:pt x="18307" y="6830"/>
                    <a:pt x="18307" y="6739"/>
                    <a:pt x="18307" y="6647"/>
                  </a:cubicBezTo>
                  <a:cubicBezTo>
                    <a:pt x="18307" y="6533"/>
                    <a:pt x="18284" y="6442"/>
                    <a:pt x="18147" y="6373"/>
                  </a:cubicBezTo>
                  <a:cubicBezTo>
                    <a:pt x="18087" y="6333"/>
                    <a:pt x="18027" y="6315"/>
                    <a:pt x="17973" y="6315"/>
                  </a:cubicBezTo>
                  <a:cubicBezTo>
                    <a:pt x="17903" y="6315"/>
                    <a:pt x="17843" y="6345"/>
                    <a:pt x="17805" y="6396"/>
                  </a:cubicBezTo>
                  <a:cubicBezTo>
                    <a:pt x="17599" y="6602"/>
                    <a:pt x="17325" y="6761"/>
                    <a:pt x="17325" y="7127"/>
                  </a:cubicBezTo>
                  <a:cubicBezTo>
                    <a:pt x="17325" y="7446"/>
                    <a:pt x="17302" y="7766"/>
                    <a:pt x="17302" y="8085"/>
                  </a:cubicBezTo>
                  <a:cubicBezTo>
                    <a:pt x="17280" y="8268"/>
                    <a:pt x="17325" y="8473"/>
                    <a:pt x="17097" y="8542"/>
                  </a:cubicBezTo>
                  <a:cubicBezTo>
                    <a:pt x="16983" y="8199"/>
                    <a:pt x="17074" y="7766"/>
                    <a:pt x="16663" y="7469"/>
                  </a:cubicBezTo>
                  <a:cubicBezTo>
                    <a:pt x="16618" y="7743"/>
                    <a:pt x="16595" y="7948"/>
                    <a:pt x="16595" y="8154"/>
                  </a:cubicBezTo>
                  <a:cubicBezTo>
                    <a:pt x="16572" y="8565"/>
                    <a:pt x="16595" y="8953"/>
                    <a:pt x="16595" y="9363"/>
                  </a:cubicBezTo>
                  <a:cubicBezTo>
                    <a:pt x="16595" y="9409"/>
                    <a:pt x="16595" y="9455"/>
                    <a:pt x="16572" y="9478"/>
                  </a:cubicBezTo>
                  <a:cubicBezTo>
                    <a:pt x="16412" y="9706"/>
                    <a:pt x="16230" y="9911"/>
                    <a:pt x="16070" y="10117"/>
                  </a:cubicBezTo>
                  <a:cubicBezTo>
                    <a:pt x="16047" y="10094"/>
                    <a:pt x="16024" y="10071"/>
                    <a:pt x="16001" y="10071"/>
                  </a:cubicBezTo>
                  <a:cubicBezTo>
                    <a:pt x="16024" y="9546"/>
                    <a:pt x="16070" y="9044"/>
                    <a:pt x="16115" y="8542"/>
                  </a:cubicBezTo>
                  <a:cubicBezTo>
                    <a:pt x="16161" y="8177"/>
                    <a:pt x="16184" y="7811"/>
                    <a:pt x="16230" y="7446"/>
                  </a:cubicBezTo>
                  <a:cubicBezTo>
                    <a:pt x="16230" y="7400"/>
                    <a:pt x="16230" y="7309"/>
                    <a:pt x="16252" y="7309"/>
                  </a:cubicBezTo>
                  <a:cubicBezTo>
                    <a:pt x="16481" y="7172"/>
                    <a:pt x="16435" y="6944"/>
                    <a:pt x="16435" y="6761"/>
                  </a:cubicBezTo>
                  <a:cubicBezTo>
                    <a:pt x="16504" y="6693"/>
                    <a:pt x="16572" y="6602"/>
                    <a:pt x="16640" y="6533"/>
                  </a:cubicBezTo>
                  <a:cubicBezTo>
                    <a:pt x="16458" y="6510"/>
                    <a:pt x="16389" y="6419"/>
                    <a:pt x="16435" y="6236"/>
                  </a:cubicBezTo>
                  <a:cubicBezTo>
                    <a:pt x="16481" y="6008"/>
                    <a:pt x="16481" y="5780"/>
                    <a:pt x="16526" y="5552"/>
                  </a:cubicBezTo>
                  <a:cubicBezTo>
                    <a:pt x="16800" y="5552"/>
                    <a:pt x="17074" y="5460"/>
                    <a:pt x="17211" y="5141"/>
                  </a:cubicBezTo>
                  <a:lnTo>
                    <a:pt x="17211" y="5141"/>
                  </a:lnTo>
                  <a:cubicBezTo>
                    <a:pt x="17120" y="5186"/>
                    <a:pt x="17006" y="5186"/>
                    <a:pt x="16914" y="5232"/>
                  </a:cubicBezTo>
                  <a:cubicBezTo>
                    <a:pt x="16810" y="5277"/>
                    <a:pt x="16737" y="5300"/>
                    <a:pt x="16679" y="5300"/>
                  </a:cubicBezTo>
                  <a:cubicBezTo>
                    <a:pt x="16560" y="5300"/>
                    <a:pt x="16505" y="5203"/>
                    <a:pt x="16367" y="5004"/>
                  </a:cubicBezTo>
                  <a:cubicBezTo>
                    <a:pt x="16184" y="4707"/>
                    <a:pt x="16070" y="4410"/>
                    <a:pt x="16024" y="4091"/>
                  </a:cubicBezTo>
                  <a:cubicBezTo>
                    <a:pt x="16001" y="3977"/>
                    <a:pt x="15979" y="3863"/>
                    <a:pt x="16001" y="3771"/>
                  </a:cubicBezTo>
                  <a:cubicBezTo>
                    <a:pt x="16070" y="3520"/>
                    <a:pt x="16252" y="3406"/>
                    <a:pt x="16504" y="3406"/>
                  </a:cubicBezTo>
                  <a:cubicBezTo>
                    <a:pt x="16595" y="3406"/>
                    <a:pt x="16709" y="3429"/>
                    <a:pt x="16800" y="3429"/>
                  </a:cubicBezTo>
                  <a:cubicBezTo>
                    <a:pt x="17143" y="3863"/>
                    <a:pt x="17302" y="4388"/>
                    <a:pt x="17325" y="4958"/>
                  </a:cubicBezTo>
                  <a:cubicBezTo>
                    <a:pt x="17622" y="4570"/>
                    <a:pt x="17325" y="4251"/>
                    <a:pt x="17211" y="3863"/>
                  </a:cubicBezTo>
                  <a:lnTo>
                    <a:pt x="17211" y="3863"/>
                  </a:lnTo>
                  <a:cubicBezTo>
                    <a:pt x="17642" y="4127"/>
                    <a:pt x="18057" y="4357"/>
                    <a:pt x="18475" y="4357"/>
                  </a:cubicBezTo>
                  <a:cubicBezTo>
                    <a:pt x="18743" y="4357"/>
                    <a:pt x="19012" y="4263"/>
                    <a:pt x="19288" y="4022"/>
                  </a:cubicBezTo>
                  <a:cubicBezTo>
                    <a:pt x="19067" y="3160"/>
                    <a:pt x="18503" y="2812"/>
                    <a:pt x="17638" y="2812"/>
                  </a:cubicBezTo>
                  <a:cubicBezTo>
                    <a:pt x="17610" y="2812"/>
                    <a:pt x="17582" y="2812"/>
                    <a:pt x="17553" y="2813"/>
                  </a:cubicBezTo>
                  <a:cubicBezTo>
                    <a:pt x="17805" y="2630"/>
                    <a:pt x="18033" y="2493"/>
                    <a:pt x="18238" y="2356"/>
                  </a:cubicBezTo>
                  <a:cubicBezTo>
                    <a:pt x="18352" y="2288"/>
                    <a:pt x="18398" y="2242"/>
                    <a:pt x="18421" y="2082"/>
                  </a:cubicBezTo>
                  <a:cubicBezTo>
                    <a:pt x="18421" y="1763"/>
                    <a:pt x="18512" y="1443"/>
                    <a:pt x="18512" y="1124"/>
                  </a:cubicBezTo>
                  <a:cubicBezTo>
                    <a:pt x="18512" y="918"/>
                    <a:pt x="18421" y="713"/>
                    <a:pt x="18330" y="553"/>
                  </a:cubicBezTo>
                  <a:cubicBezTo>
                    <a:pt x="18274" y="453"/>
                    <a:pt x="18192" y="407"/>
                    <a:pt x="18106" y="407"/>
                  </a:cubicBezTo>
                  <a:cubicBezTo>
                    <a:pt x="18015" y="407"/>
                    <a:pt x="17921" y="459"/>
                    <a:pt x="17850" y="553"/>
                  </a:cubicBezTo>
                  <a:cubicBezTo>
                    <a:pt x="17897" y="515"/>
                    <a:pt x="17945" y="493"/>
                    <a:pt x="17989" y="493"/>
                  </a:cubicBezTo>
                  <a:cubicBezTo>
                    <a:pt x="18051" y="493"/>
                    <a:pt x="18107" y="537"/>
                    <a:pt x="18147" y="644"/>
                  </a:cubicBezTo>
                  <a:cubicBezTo>
                    <a:pt x="18193" y="781"/>
                    <a:pt x="18261" y="918"/>
                    <a:pt x="18261" y="1055"/>
                  </a:cubicBezTo>
                  <a:cubicBezTo>
                    <a:pt x="18284" y="1306"/>
                    <a:pt x="18261" y="1534"/>
                    <a:pt x="18215" y="1785"/>
                  </a:cubicBezTo>
                  <a:cubicBezTo>
                    <a:pt x="18193" y="1922"/>
                    <a:pt x="18124" y="2059"/>
                    <a:pt x="18033" y="2173"/>
                  </a:cubicBezTo>
                  <a:cubicBezTo>
                    <a:pt x="17713" y="2539"/>
                    <a:pt x="17234" y="2630"/>
                    <a:pt x="16823" y="2858"/>
                  </a:cubicBezTo>
                  <a:cubicBezTo>
                    <a:pt x="16812" y="2869"/>
                    <a:pt x="16798" y="2874"/>
                    <a:pt x="16782" y="2874"/>
                  </a:cubicBezTo>
                  <a:cubicBezTo>
                    <a:pt x="16731" y="2874"/>
                    <a:pt x="16653" y="2830"/>
                    <a:pt x="16549" y="2813"/>
                  </a:cubicBezTo>
                  <a:cubicBezTo>
                    <a:pt x="17158" y="2294"/>
                    <a:pt x="17321" y="1642"/>
                    <a:pt x="17457" y="966"/>
                  </a:cubicBezTo>
                  <a:lnTo>
                    <a:pt x="17457" y="966"/>
                  </a:lnTo>
                  <a:cubicBezTo>
                    <a:pt x="17211" y="1081"/>
                    <a:pt x="17211" y="1331"/>
                    <a:pt x="17143" y="1626"/>
                  </a:cubicBezTo>
                  <a:cubicBezTo>
                    <a:pt x="17051" y="1512"/>
                    <a:pt x="16983" y="1466"/>
                    <a:pt x="16960" y="1420"/>
                  </a:cubicBezTo>
                  <a:cubicBezTo>
                    <a:pt x="16755" y="918"/>
                    <a:pt x="16435" y="484"/>
                    <a:pt x="15979" y="142"/>
                  </a:cubicBezTo>
                  <a:cubicBezTo>
                    <a:pt x="15866" y="49"/>
                    <a:pt x="15781" y="1"/>
                    <a:pt x="15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46"/>
            <p:cNvSpPr/>
            <p:nvPr/>
          </p:nvSpPr>
          <p:spPr>
            <a:xfrm>
              <a:off x="5808050" y="3341100"/>
              <a:ext cx="95900" cy="132400"/>
            </a:xfrm>
            <a:custGeom>
              <a:avLst/>
              <a:gdLst/>
              <a:ahLst/>
              <a:cxnLst/>
              <a:rect l="l" t="t" r="r" b="b"/>
              <a:pathLst>
                <a:path w="3836" h="5296" extrusionOk="0">
                  <a:moveTo>
                    <a:pt x="803" y="2395"/>
                  </a:moveTo>
                  <a:cubicBezTo>
                    <a:pt x="992" y="2395"/>
                    <a:pt x="1116" y="2510"/>
                    <a:pt x="1237" y="2648"/>
                  </a:cubicBezTo>
                  <a:lnTo>
                    <a:pt x="1237" y="2648"/>
                  </a:lnTo>
                  <a:cubicBezTo>
                    <a:pt x="1181" y="2649"/>
                    <a:pt x="1124" y="2654"/>
                    <a:pt x="1070" y="2654"/>
                  </a:cubicBezTo>
                  <a:cubicBezTo>
                    <a:pt x="928" y="2654"/>
                    <a:pt x="802" y="2621"/>
                    <a:pt x="754" y="2397"/>
                  </a:cubicBezTo>
                  <a:cubicBezTo>
                    <a:pt x="771" y="2395"/>
                    <a:pt x="787" y="2395"/>
                    <a:pt x="803" y="2395"/>
                  </a:cubicBezTo>
                  <a:close/>
                  <a:moveTo>
                    <a:pt x="2329" y="0"/>
                  </a:moveTo>
                  <a:cubicBezTo>
                    <a:pt x="2078" y="69"/>
                    <a:pt x="2009" y="229"/>
                    <a:pt x="1964" y="503"/>
                  </a:cubicBezTo>
                  <a:cubicBezTo>
                    <a:pt x="1850" y="982"/>
                    <a:pt x="1941" y="1438"/>
                    <a:pt x="2009" y="1895"/>
                  </a:cubicBezTo>
                  <a:cubicBezTo>
                    <a:pt x="2032" y="1986"/>
                    <a:pt x="2032" y="2078"/>
                    <a:pt x="2009" y="2146"/>
                  </a:cubicBezTo>
                  <a:cubicBezTo>
                    <a:pt x="1850" y="2580"/>
                    <a:pt x="1667" y="3013"/>
                    <a:pt x="1484" y="3447"/>
                  </a:cubicBezTo>
                  <a:cubicBezTo>
                    <a:pt x="1439" y="3516"/>
                    <a:pt x="1348" y="3561"/>
                    <a:pt x="1279" y="3630"/>
                  </a:cubicBezTo>
                  <a:cubicBezTo>
                    <a:pt x="1256" y="3607"/>
                    <a:pt x="1233" y="3607"/>
                    <a:pt x="1188" y="3584"/>
                  </a:cubicBezTo>
                  <a:cubicBezTo>
                    <a:pt x="1210" y="3271"/>
                    <a:pt x="1232" y="2981"/>
                    <a:pt x="1255" y="2669"/>
                  </a:cubicBezTo>
                  <a:lnTo>
                    <a:pt x="1255" y="2669"/>
                  </a:lnTo>
                  <a:cubicBezTo>
                    <a:pt x="1255" y="2670"/>
                    <a:pt x="1256" y="2670"/>
                    <a:pt x="1256" y="2671"/>
                  </a:cubicBezTo>
                  <a:cubicBezTo>
                    <a:pt x="1325" y="2625"/>
                    <a:pt x="1439" y="2602"/>
                    <a:pt x="1462" y="2557"/>
                  </a:cubicBezTo>
                  <a:cubicBezTo>
                    <a:pt x="1690" y="2100"/>
                    <a:pt x="1667" y="1621"/>
                    <a:pt x="1736" y="1142"/>
                  </a:cubicBezTo>
                  <a:cubicBezTo>
                    <a:pt x="1736" y="1119"/>
                    <a:pt x="1690" y="1096"/>
                    <a:pt x="1667" y="1073"/>
                  </a:cubicBezTo>
                  <a:cubicBezTo>
                    <a:pt x="1644" y="1096"/>
                    <a:pt x="1599" y="1096"/>
                    <a:pt x="1599" y="1119"/>
                  </a:cubicBezTo>
                  <a:cubicBezTo>
                    <a:pt x="1507" y="1530"/>
                    <a:pt x="1416" y="1963"/>
                    <a:pt x="1325" y="2397"/>
                  </a:cubicBezTo>
                  <a:cubicBezTo>
                    <a:pt x="640" y="2351"/>
                    <a:pt x="115" y="1758"/>
                    <a:pt x="389" y="1119"/>
                  </a:cubicBezTo>
                  <a:cubicBezTo>
                    <a:pt x="503" y="845"/>
                    <a:pt x="526" y="548"/>
                    <a:pt x="503" y="251"/>
                  </a:cubicBezTo>
                  <a:lnTo>
                    <a:pt x="503" y="251"/>
                  </a:lnTo>
                  <a:cubicBezTo>
                    <a:pt x="161" y="366"/>
                    <a:pt x="1" y="594"/>
                    <a:pt x="69" y="982"/>
                  </a:cubicBezTo>
                  <a:cubicBezTo>
                    <a:pt x="138" y="1370"/>
                    <a:pt x="229" y="1781"/>
                    <a:pt x="389" y="2146"/>
                  </a:cubicBezTo>
                  <a:cubicBezTo>
                    <a:pt x="480" y="2374"/>
                    <a:pt x="708" y="2580"/>
                    <a:pt x="891" y="2762"/>
                  </a:cubicBezTo>
                  <a:cubicBezTo>
                    <a:pt x="982" y="2854"/>
                    <a:pt x="1028" y="2968"/>
                    <a:pt x="1005" y="3105"/>
                  </a:cubicBezTo>
                  <a:cubicBezTo>
                    <a:pt x="959" y="3379"/>
                    <a:pt x="937" y="3675"/>
                    <a:pt x="891" y="3949"/>
                  </a:cubicBezTo>
                  <a:cubicBezTo>
                    <a:pt x="777" y="3995"/>
                    <a:pt x="663" y="4018"/>
                    <a:pt x="549" y="4040"/>
                  </a:cubicBezTo>
                  <a:cubicBezTo>
                    <a:pt x="1370" y="4040"/>
                    <a:pt x="1576" y="4680"/>
                    <a:pt x="1804" y="5296"/>
                  </a:cubicBezTo>
                  <a:cubicBezTo>
                    <a:pt x="2169" y="4976"/>
                    <a:pt x="2512" y="4657"/>
                    <a:pt x="2854" y="4314"/>
                  </a:cubicBezTo>
                  <a:cubicBezTo>
                    <a:pt x="2795" y="4303"/>
                    <a:pt x="2741" y="4297"/>
                    <a:pt x="2691" y="4297"/>
                  </a:cubicBezTo>
                  <a:cubicBezTo>
                    <a:pt x="2254" y="4297"/>
                    <a:pt x="2118" y="4712"/>
                    <a:pt x="1872" y="4999"/>
                  </a:cubicBezTo>
                  <a:cubicBezTo>
                    <a:pt x="1758" y="4794"/>
                    <a:pt x="1621" y="4634"/>
                    <a:pt x="1576" y="4451"/>
                  </a:cubicBezTo>
                  <a:cubicBezTo>
                    <a:pt x="1553" y="4337"/>
                    <a:pt x="1644" y="4177"/>
                    <a:pt x="1667" y="4040"/>
                  </a:cubicBezTo>
                  <a:cubicBezTo>
                    <a:pt x="1697" y="3919"/>
                    <a:pt x="1769" y="3909"/>
                    <a:pt x="1853" y="3909"/>
                  </a:cubicBezTo>
                  <a:cubicBezTo>
                    <a:pt x="1870" y="3909"/>
                    <a:pt x="1887" y="3909"/>
                    <a:pt x="1905" y="3909"/>
                  </a:cubicBezTo>
                  <a:cubicBezTo>
                    <a:pt x="1932" y="3909"/>
                    <a:pt x="1959" y="3908"/>
                    <a:pt x="1987" y="3904"/>
                  </a:cubicBezTo>
                  <a:cubicBezTo>
                    <a:pt x="2215" y="3858"/>
                    <a:pt x="2466" y="3789"/>
                    <a:pt x="2671" y="3652"/>
                  </a:cubicBezTo>
                  <a:cubicBezTo>
                    <a:pt x="3014" y="3447"/>
                    <a:pt x="3310" y="3173"/>
                    <a:pt x="3630" y="2922"/>
                  </a:cubicBezTo>
                  <a:cubicBezTo>
                    <a:pt x="3521" y="2764"/>
                    <a:pt x="3366" y="2690"/>
                    <a:pt x="3135" y="2690"/>
                  </a:cubicBezTo>
                  <a:cubicBezTo>
                    <a:pt x="2932" y="2690"/>
                    <a:pt x="2670" y="2747"/>
                    <a:pt x="2329" y="2854"/>
                  </a:cubicBezTo>
                  <a:cubicBezTo>
                    <a:pt x="2352" y="2717"/>
                    <a:pt x="2352" y="2602"/>
                    <a:pt x="2352" y="2466"/>
                  </a:cubicBezTo>
                  <a:cubicBezTo>
                    <a:pt x="2557" y="2374"/>
                    <a:pt x="2786" y="2283"/>
                    <a:pt x="2991" y="2192"/>
                  </a:cubicBezTo>
                  <a:cubicBezTo>
                    <a:pt x="3379" y="2055"/>
                    <a:pt x="3607" y="1735"/>
                    <a:pt x="3767" y="1370"/>
                  </a:cubicBezTo>
                  <a:cubicBezTo>
                    <a:pt x="3835" y="1210"/>
                    <a:pt x="3835" y="1050"/>
                    <a:pt x="3699" y="936"/>
                  </a:cubicBezTo>
                  <a:cubicBezTo>
                    <a:pt x="3607" y="1187"/>
                    <a:pt x="3539" y="1438"/>
                    <a:pt x="3402" y="1689"/>
                  </a:cubicBezTo>
                  <a:cubicBezTo>
                    <a:pt x="3301" y="1891"/>
                    <a:pt x="3111" y="2040"/>
                    <a:pt x="2847" y="2040"/>
                  </a:cubicBezTo>
                  <a:cubicBezTo>
                    <a:pt x="2812" y="2040"/>
                    <a:pt x="2777" y="2037"/>
                    <a:pt x="2740" y="2032"/>
                  </a:cubicBezTo>
                  <a:cubicBezTo>
                    <a:pt x="2740" y="1963"/>
                    <a:pt x="2763" y="1872"/>
                    <a:pt x="2763" y="1804"/>
                  </a:cubicBezTo>
                  <a:cubicBezTo>
                    <a:pt x="2747" y="1804"/>
                    <a:pt x="2732" y="1793"/>
                    <a:pt x="2724" y="1793"/>
                  </a:cubicBezTo>
                  <a:cubicBezTo>
                    <a:pt x="2720" y="1793"/>
                    <a:pt x="2717" y="1796"/>
                    <a:pt x="2717" y="1804"/>
                  </a:cubicBezTo>
                  <a:cubicBezTo>
                    <a:pt x="2644" y="1844"/>
                    <a:pt x="2570" y="1865"/>
                    <a:pt x="2503" y="1865"/>
                  </a:cubicBezTo>
                  <a:cubicBezTo>
                    <a:pt x="2382" y="1865"/>
                    <a:pt x="2282" y="1799"/>
                    <a:pt x="2238" y="1667"/>
                  </a:cubicBezTo>
                  <a:cubicBezTo>
                    <a:pt x="2124" y="1256"/>
                    <a:pt x="2101" y="845"/>
                    <a:pt x="2238" y="457"/>
                  </a:cubicBezTo>
                  <a:cubicBezTo>
                    <a:pt x="2261" y="366"/>
                    <a:pt x="2352" y="297"/>
                    <a:pt x="2397" y="229"/>
                  </a:cubicBezTo>
                  <a:cubicBezTo>
                    <a:pt x="2557" y="297"/>
                    <a:pt x="2603" y="388"/>
                    <a:pt x="2580" y="548"/>
                  </a:cubicBezTo>
                  <a:cubicBezTo>
                    <a:pt x="2557" y="822"/>
                    <a:pt x="2557" y="1096"/>
                    <a:pt x="2534" y="1370"/>
                  </a:cubicBezTo>
                  <a:cubicBezTo>
                    <a:pt x="2534" y="1461"/>
                    <a:pt x="2580" y="1530"/>
                    <a:pt x="2580" y="1621"/>
                  </a:cubicBezTo>
                  <a:lnTo>
                    <a:pt x="2694" y="1621"/>
                  </a:lnTo>
                  <a:cubicBezTo>
                    <a:pt x="2740" y="1301"/>
                    <a:pt x="2808" y="959"/>
                    <a:pt x="2854" y="662"/>
                  </a:cubicBezTo>
                  <a:cubicBezTo>
                    <a:pt x="2786" y="571"/>
                    <a:pt x="2717" y="480"/>
                    <a:pt x="2671" y="388"/>
                  </a:cubicBezTo>
                  <a:cubicBezTo>
                    <a:pt x="2626" y="297"/>
                    <a:pt x="2649" y="183"/>
                    <a:pt x="2580" y="115"/>
                  </a:cubicBezTo>
                  <a:cubicBezTo>
                    <a:pt x="2534" y="46"/>
                    <a:pt x="239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46"/>
            <p:cNvSpPr/>
            <p:nvPr/>
          </p:nvSpPr>
          <p:spPr>
            <a:xfrm>
              <a:off x="5879375" y="3341675"/>
              <a:ext cx="18300" cy="27400"/>
            </a:xfrm>
            <a:custGeom>
              <a:avLst/>
              <a:gdLst/>
              <a:ahLst/>
              <a:cxnLst/>
              <a:rect l="l" t="t" r="r" b="b"/>
              <a:pathLst>
                <a:path w="732" h="1096" extrusionOk="0">
                  <a:moveTo>
                    <a:pt x="252" y="0"/>
                  </a:moveTo>
                  <a:cubicBezTo>
                    <a:pt x="206" y="69"/>
                    <a:pt x="138" y="137"/>
                    <a:pt x="69" y="206"/>
                  </a:cubicBezTo>
                  <a:cubicBezTo>
                    <a:pt x="47" y="251"/>
                    <a:pt x="24" y="320"/>
                    <a:pt x="1" y="365"/>
                  </a:cubicBezTo>
                  <a:cubicBezTo>
                    <a:pt x="24" y="388"/>
                    <a:pt x="47" y="411"/>
                    <a:pt x="69" y="434"/>
                  </a:cubicBezTo>
                  <a:cubicBezTo>
                    <a:pt x="115" y="343"/>
                    <a:pt x="138" y="251"/>
                    <a:pt x="206" y="137"/>
                  </a:cubicBezTo>
                  <a:cubicBezTo>
                    <a:pt x="457" y="480"/>
                    <a:pt x="435" y="776"/>
                    <a:pt x="343" y="1073"/>
                  </a:cubicBezTo>
                  <a:cubicBezTo>
                    <a:pt x="366" y="1073"/>
                    <a:pt x="389" y="1096"/>
                    <a:pt x="412" y="1096"/>
                  </a:cubicBezTo>
                  <a:cubicBezTo>
                    <a:pt x="480" y="959"/>
                    <a:pt x="549" y="845"/>
                    <a:pt x="617" y="685"/>
                  </a:cubicBezTo>
                  <a:cubicBezTo>
                    <a:pt x="663" y="685"/>
                    <a:pt x="709" y="685"/>
                    <a:pt x="731" y="708"/>
                  </a:cubicBezTo>
                  <a:cubicBezTo>
                    <a:pt x="640" y="548"/>
                    <a:pt x="572" y="365"/>
                    <a:pt x="457" y="206"/>
                  </a:cubicBezTo>
                  <a:cubicBezTo>
                    <a:pt x="412" y="137"/>
                    <a:pt x="321" y="69"/>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46"/>
            <p:cNvSpPr/>
            <p:nvPr/>
          </p:nvSpPr>
          <p:spPr>
            <a:xfrm>
              <a:off x="5830325" y="3345675"/>
              <a:ext cx="6300" cy="18275"/>
            </a:xfrm>
            <a:custGeom>
              <a:avLst/>
              <a:gdLst/>
              <a:ahLst/>
              <a:cxnLst/>
              <a:rect l="l" t="t" r="r" b="b"/>
              <a:pathLst>
                <a:path w="252" h="731" extrusionOk="0">
                  <a:moveTo>
                    <a:pt x="46" y="23"/>
                  </a:moveTo>
                  <a:cubicBezTo>
                    <a:pt x="46" y="251"/>
                    <a:pt x="23" y="502"/>
                    <a:pt x="0" y="730"/>
                  </a:cubicBezTo>
                  <a:lnTo>
                    <a:pt x="91" y="730"/>
                  </a:lnTo>
                  <a:cubicBezTo>
                    <a:pt x="114" y="548"/>
                    <a:pt x="114" y="342"/>
                    <a:pt x="183" y="183"/>
                  </a:cubicBezTo>
                  <a:cubicBezTo>
                    <a:pt x="251" y="0"/>
                    <a:pt x="68" y="91"/>
                    <a:pt x="46"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46"/>
            <p:cNvSpPr/>
            <p:nvPr/>
          </p:nvSpPr>
          <p:spPr>
            <a:xfrm>
              <a:off x="5841725" y="3345675"/>
              <a:ext cx="9150" cy="19425"/>
            </a:xfrm>
            <a:custGeom>
              <a:avLst/>
              <a:gdLst/>
              <a:ahLst/>
              <a:cxnLst/>
              <a:rect l="l" t="t" r="r" b="b"/>
              <a:pathLst>
                <a:path w="366" h="777" extrusionOk="0">
                  <a:moveTo>
                    <a:pt x="1" y="0"/>
                  </a:moveTo>
                  <a:lnTo>
                    <a:pt x="1" y="0"/>
                  </a:lnTo>
                  <a:cubicBezTo>
                    <a:pt x="115" y="251"/>
                    <a:pt x="206" y="525"/>
                    <a:pt x="297" y="776"/>
                  </a:cubicBezTo>
                  <a:cubicBezTo>
                    <a:pt x="320" y="776"/>
                    <a:pt x="343" y="753"/>
                    <a:pt x="366" y="753"/>
                  </a:cubicBezTo>
                  <a:cubicBezTo>
                    <a:pt x="297" y="479"/>
                    <a:pt x="274" y="18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46"/>
            <p:cNvSpPr/>
            <p:nvPr/>
          </p:nvSpPr>
          <p:spPr>
            <a:xfrm>
              <a:off x="6038025" y="3327975"/>
              <a:ext cx="8000" cy="8575"/>
            </a:xfrm>
            <a:custGeom>
              <a:avLst/>
              <a:gdLst/>
              <a:ahLst/>
              <a:cxnLst/>
              <a:rect l="l" t="t" r="r" b="b"/>
              <a:pathLst>
                <a:path w="320" h="343" extrusionOk="0">
                  <a:moveTo>
                    <a:pt x="320" y="0"/>
                  </a:moveTo>
                  <a:lnTo>
                    <a:pt x="0" y="320"/>
                  </a:lnTo>
                  <a:lnTo>
                    <a:pt x="23" y="343"/>
                  </a:lnTo>
                  <a:cubicBezTo>
                    <a:pt x="115" y="229"/>
                    <a:pt x="229" y="115"/>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46"/>
            <p:cNvSpPr/>
            <p:nvPr/>
          </p:nvSpPr>
          <p:spPr>
            <a:xfrm>
              <a:off x="5685950" y="3373050"/>
              <a:ext cx="6875" cy="5175"/>
            </a:xfrm>
            <a:custGeom>
              <a:avLst/>
              <a:gdLst/>
              <a:ahLst/>
              <a:cxnLst/>
              <a:rect l="l" t="t" r="r" b="b"/>
              <a:pathLst>
                <a:path w="275" h="207" extrusionOk="0">
                  <a:moveTo>
                    <a:pt x="46" y="1"/>
                  </a:moveTo>
                  <a:cubicBezTo>
                    <a:pt x="46" y="23"/>
                    <a:pt x="23" y="69"/>
                    <a:pt x="0" y="92"/>
                  </a:cubicBezTo>
                  <a:lnTo>
                    <a:pt x="228" y="206"/>
                  </a:lnTo>
                  <a:cubicBezTo>
                    <a:pt x="251" y="160"/>
                    <a:pt x="251" y="138"/>
                    <a:pt x="274" y="115"/>
                  </a:cubicBezTo>
                  <a:cubicBezTo>
                    <a:pt x="206" y="69"/>
                    <a:pt x="137" y="4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46"/>
            <p:cNvSpPr/>
            <p:nvPr/>
          </p:nvSpPr>
          <p:spPr>
            <a:xfrm>
              <a:off x="5834875" y="3339950"/>
              <a:ext cx="5725" cy="3450"/>
            </a:xfrm>
            <a:custGeom>
              <a:avLst/>
              <a:gdLst/>
              <a:ahLst/>
              <a:cxnLst/>
              <a:rect l="l" t="t" r="r" b="b"/>
              <a:pathLst>
                <a:path w="229" h="138" extrusionOk="0">
                  <a:moveTo>
                    <a:pt x="1" y="1"/>
                  </a:moveTo>
                  <a:cubicBezTo>
                    <a:pt x="1" y="46"/>
                    <a:pt x="1" y="69"/>
                    <a:pt x="1" y="92"/>
                  </a:cubicBezTo>
                  <a:cubicBezTo>
                    <a:pt x="69" y="115"/>
                    <a:pt x="138" y="115"/>
                    <a:pt x="206" y="138"/>
                  </a:cubicBezTo>
                  <a:cubicBezTo>
                    <a:pt x="206" y="115"/>
                    <a:pt x="206" y="92"/>
                    <a:pt x="229" y="69"/>
                  </a:cubicBezTo>
                  <a:cubicBezTo>
                    <a:pt x="138" y="46"/>
                    <a:pt x="69"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46"/>
            <p:cNvSpPr/>
            <p:nvPr/>
          </p:nvSpPr>
          <p:spPr>
            <a:xfrm>
              <a:off x="5826325" y="3346225"/>
              <a:ext cx="5150" cy="600"/>
            </a:xfrm>
            <a:custGeom>
              <a:avLst/>
              <a:gdLst/>
              <a:ahLst/>
              <a:cxnLst/>
              <a:rect l="l" t="t" r="r" b="b"/>
              <a:pathLst>
                <a:path w="206" h="24" extrusionOk="0">
                  <a:moveTo>
                    <a:pt x="0" y="1"/>
                  </a:moveTo>
                  <a:cubicBezTo>
                    <a:pt x="0" y="1"/>
                    <a:pt x="0" y="24"/>
                    <a:pt x="0" y="24"/>
                  </a:cubicBezTo>
                  <a:cubicBezTo>
                    <a:pt x="69" y="24"/>
                    <a:pt x="137"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46"/>
            <p:cNvSpPr/>
            <p:nvPr/>
          </p:nvSpPr>
          <p:spPr>
            <a:xfrm>
              <a:off x="5824600" y="3349075"/>
              <a:ext cx="1175" cy="1750"/>
            </a:xfrm>
            <a:custGeom>
              <a:avLst/>
              <a:gdLst/>
              <a:ahLst/>
              <a:cxnLst/>
              <a:rect l="l" t="t" r="r" b="b"/>
              <a:pathLst>
                <a:path w="47" h="70" extrusionOk="0">
                  <a:moveTo>
                    <a:pt x="24" y="1"/>
                  </a:moveTo>
                  <a:cubicBezTo>
                    <a:pt x="24" y="24"/>
                    <a:pt x="24" y="47"/>
                    <a:pt x="1" y="47"/>
                  </a:cubicBezTo>
                  <a:cubicBezTo>
                    <a:pt x="24" y="69"/>
                    <a:pt x="24" y="69"/>
                    <a:pt x="24" y="69"/>
                  </a:cubicBezTo>
                  <a:cubicBezTo>
                    <a:pt x="46" y="47"/>
                    <a:pt x="46" y="24"/>
                    <a:pt x="46" y="24"/>
                  </a:cubicBezTo>
                  <a:cubicBezTo>
                    <a:pt x="46" y="24"/>
                    <a:pt x="24"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46"/>
            <p:cNvSpPr/>
            <p:nvPr/>
          </p:nvSpPr>
          <p:spPr>
            <a:xfrm>
              <a:off x="6036875" y="3335950"/>
              <a:ext cx="1750" cy="2325"/>
            </a:xfrm>
            <a:custGeom>
              <a:avLst/>
              <a:gdLst/>
              <a:ahLst/>
              <a:cxnLst/>
              <a:rect l="l" t="t" r="r" b="b"/>
              <a:pathLst>
                <a:path w="70" h="93" extrusionOk="0">
                  <a:moveTo>
                    <a:pt x="46" y="1"/>
                  </a:moveTo>
                  <a:cubicBezTo>
                    <a:pt x="24" y="24"/>
                    <a:pt x="1" y="47"/>
                    <a:pt x="1" y="69"/>
                  </a:cubicBezTo>
                  <a:lnTo>
                    <a:pt x="1" y="92"/>
                  </a:lnTo>
                  <a:cubicBezTo>
                    <a:pt x="24" y="69"/>
                    <a:pt x="46" y="47"/>
                    <a:pt x="69" y="24"/>
                  </a:cubicBezTo>
                  <a:lnTo>
                    <a:pt x="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6"/>
            <p:cNvSpPr/>
            <p:nvPr/>
          </p:nvSpPr>
          <p:spPr>
            <a:xfrm>
              <a:off x="5886225" y="3371900"/>
              <a:ext cx="600" cy="600"/>
            </a:xfrm>
            <a:custGeom>
              <a:avLst/>
              <a:gdLst/>
              <a:ahLst/>
              <a:cxnLst/>
              <a:rect l="l" t="t" r="r" b="b"/>
              <a:pathLst>
                <a:path w="24" h="24" extrusionOk="0">
                  <a:moveTo>
                    <a:pt x="1" y="1"/>
                  </a:moveTo>
                  <a:lnTo>
                    <a:pt x="24"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46"/>
            <p:cNvSpPr/>
            <p:nvPr/>
          </p:nvSpPr>
          <p:spPr>
            <a:xfrm>
              <a:off x="5884525" y="3374200"/>
              <a:ext cx="25" cy="600"/>
            </a:xfrm>
            <a:custGeom>
              <a:avLst/>
              <a:gdLst/>
              <a:ahLst/>
              <a:cxnLst/>
              <a:rect l="l" t="t" r="r" b="b"/>
              <a:pathLst>
                <a:path w="1" h="24" extrusionOk="0">
                  <a:moveTo>
                    <a:pt x="0" y="0"/>
                  </a:moveTo>
                  <a:lnTo>
                    <a:pt x="0" y="2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46"/>
            <p:cNvSpPr/>
            <p:nvPr/>
          </p:nvSpPr>
          <p:spPr>
            <a:xfrm>
              <a:off x="5884525" y="3371900"/>
              <a:ext cx="2300" cy="2325"/>
            </a:xfrm>
            <a:custGeom>
              <a:avLst/>
              <a:gdLst/>
              <a:ahLst/>
              <a:cxnLst/>
              <a:rect l="l" t="t" r="r" b="b"/>
              <a:pathLst>
                <a:path w="92" h="93" extrusionOk="0">
                  <a:moveTo>
                    <a:pt x="69" y="1"/>
                  </a:moveTo>
                  <a:cubicBezTo>
                    <a:pt x="46" y="24"/>
                    <a:pt x="23" y="69"/>
                    <a:pt x="0" y="92"/>
                  </a:cubicBezTo>
                  <a:cubicBezTo>
                    <a:pt x="23" y="69"/>
                    <a:pt x="46" y="47"/>
                    <a:pt x="92" y="2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6"/>
            <p:cNvSpPr/>
            <p:nvPr/>
          </p:nvSpPr>
          <p:spPr>
            <a:xfrm>
              <a:off x="5985525" y="3394725"/>
              <a:ext cx="600" cy="600"/>
            </a:xfrm>
            <a:custGeom>
              <a:avLst/>
              <a:gdLst/>
              <a:ahLst/>
              <a:cxnLst/>
              <a:rect l="l" t="t" r="r" b="b"/>
              <a:pathLst>
                <a:path w="24" h="24" extrusionOk="0">
                  <a:moveTo>
                    <a:pt x="23" y="24"/>
                  </a:moveTo>
                  <a:lnTo>
                    <a:pt x="0" y="1"/>
                  </a:lnTo>
                  <a:lnTo>
                    <a:pt x="23"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02" name="Google Shape;1902;p46"/>
          <p:cNvSpPr/>
          <p:nvPr/>
        </p:nvSpPr>
        <p:spPr>
          <a:xfrm>
            <a:off x="3197475" y="44396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46"/>
          <p:cNvSpPr/>
          <p:nvPr/>
        </p:nvSpPr>
        <p:spPr>
          <a:xfrm>
            <a:off x="6613725" y="3761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46"/>
          <p:cNvSpPr/>
          <p:nvPr/>
        </p:nvSpPr>
        <p:spPr>
          <a:xfrm>
            <a:off x="2394400" y="5400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Title and text 1">
  <p:cSld name="CUSTOM_3">
    <p:spTree>
      <p:nvGrpSpPr>
        <p:cNvPr id="1" name="Shape 1905"/>
        <p:cNvGrpSpPr/>
        <p:nvPr/>
      </p:nvGrpSpPr>
      <p:grpSpPr>
        <a:xfrm>
          <a:off x="0" y="0"/>
          <a:ext cx="0" cy="0"/>
          <a:chOff x="0" y="0"/>
          <a:chExt cx="0" cy="0"/>
        </a:xfrm>
      </p:grpSpPr>
      <p:sp>
        <p:nvSpPr>
          <p:cNvPr id="1906" name="Google Shape;1906;p47"/>
          <p:cNvSpPr txBox="1">
            <a:spLocks noGrp="1"/>
          </p:cNvSpPr>
          <p:nvPr>
            <p:ph type="title"/>
          </p:nvPr>
        </p:nvSpPr>
        <p:spPr>
          <a:xfrm>
            <a:off x="1426200" y="1759550"/>
            <a:ext cx="6291600" cy="7533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800"/>
              <a:buNone/>
              <a:defRPr sz="36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907" name="Google Shape;1907;p47"/>
          <p:cNvSpPr txBox="1">
            <a:spLocks noGrp="1"/>
          </p:cNvSpPr>
          <p:nvPr>
            <p:ph type="subTitle" idx="1"/>
          </p:nvPr>
        </p:nvSpPr>
        <p:spPr>
          <a:xfrm>
            <a:off x="1463050" y="2635599"/>
            <a:ext cx="6217800" cy="10113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1908" name="Google Shape;1908;p47"/>
          <p:cNvSpPr/>
          <p:nvPr/>
        </p:nvSpPr>
        <p:spPr>
          <a:xfrm>
            <a:off x="3709325" y="9174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7"/>
          <p:cNvSpPr/>
          <p:nvPr/>
        </p:nvSpPr>
        <p:spPr>
          <a:xfrm>
            <a:off x="682838" y="30873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7"/>
          <p:cNvSpPr/>
          <p:nvPr/>
        </p:nvSpPr>
        <p:spPr>
          <a:xfrm>
            <a:off x="5159663" y="4319213"/>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1" name="Google Shape;1911;p47"/>
          <p:cNvGrpSpPr/>
          <p:nvPr/>
        </p:nvGrpSpPr>
        <p:grpSpPr>
          <a:xfrm>
            <a:off x="1619975" y="3916394"/>
            <a:ext cx="1382100" cy="789295"/>
            <a:chOff x="275025" y="537489"/>
            <a:chExt cx="1626574" cy="928910"/>
          </a:xfrm>
        </p:grpSpPr>
        <p:sp>
          <p:nvSpPr>
            <p:cNvPr id="1912" name="Google Shape;1912;p47"/>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47"/>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47"/>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47"/>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47"/>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47"/>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7"/>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7"/>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7"/>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7"/>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47"/>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47"/>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24" name="Google Shape;1924;p47"/>
          <p:cNvSpPr/>
          <p:nvPr/>
        </p:nvSpPr>
        <p:spPr>
          <a:xfrm rot="1416814" flipH="1">
            <a:off x="7176118" y="4071647"/>
            <a:ext cx="1317477" cy="940369"/>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47"/>
          <p:cNvSpPr/>
          <p:nvPr/>
        </p:nvSpPr>
        <p:spPr>
          <a:xfrm rot="9874419">
            <a:off x="1775174" y="79350"/>
            <a:ext cx="1283749" cy="916295"/>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26" name="Google Shape;1926;p47"/>
          <p:cNvGrpSpPr/>
          <p:nvPr/>
        </p:nvGrpSpPr>
        <p:grpSpPr>
          <a:xfrm>
            <a:off x="5604225" y="581182"/>
            <a:ext cx="1382100" cy="789295"/>
            <a:chOff x="275025" y="537489"/>
            <a:chExt cx="1626574" cy="928910"/>
          </a:xfrm>
        </p:grpSpPr>
        <p:sp>
          <p:nvSpPr>
            <p:cNvPr id="1927" name="Google Shape;1927;p47"/>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7"/>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7"/>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7"/>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7"/>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47"/>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47"/>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47"/>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47"/>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47"/>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47"/>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47"/>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Title and text 2">
  <p:cSld name="CUSTOM_3_1">
    <p:spTree>
      <p:nvGrpSpPr>
        <p:cNvPr id="1" name="Shape 1939"/>
        <p:cNvGrpSpPr/>
        <p:nvPr/>
      </p:nvGrpSpPr>
      <p:grpSpPr>
        <a:xfrm>
          <a:off x="0" y="0"/>
          <a:ext cx="0" cy="0"/>
          <a:chOff x="0" y="0"/>
          <a:chExt cx="0" cy="0"/>
        </a:xfrm>
      </p:grpSpPr>
      <p:sp>
        <p:nvSpPr>
          <p:cNvPr id="1940" name="Google Shape;1940;p48"/>
          <p:cNvSpPr txBox="1">
            <a:spLocks noGrp="1"/>
          </p:cNvSpPr>
          <p:nvPr>
            <p:ph type="title"/>
          </p:nvPr>
        </p:nvSpPr>
        <p:spPr>
          <a:xfrm>
            <a:off x="740400" y="1053769"/>
            <a:ext cx="3831600" cy="20565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8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941" name="Google Shape;1941;p48"/>
          <p:cNvSpPr txBox="1">
            <a:spLocks noGrp="1"/>
          </p:cNvSpPr>
          <p:nvPr>
            <p:ph type="subTitle" idx="1"/>
          </p:nvPr>
        </p:nvSpPr>
        <p:spPr>
          <a:xfrm>
            <a:off x="740400" y="3553073"/>
            <a:ext cx="3831600" cy="730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1942" name="Google Shape;1942;p48"/>
          <p:cNvSpPr/>
          <p:nvPr/>
        </p:nvSpPr>
        <p:spPr>
          <a:xfrm>
            <a:off x="4120125" y="4398588"/>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48"/>
          <p:cNvSpPr/>
          <p:nvPr/>
        </p:nvSpPr>
        <p:spPr>
          <a:xfrm>
            <a:off x="331500" y="46060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48"/>
          <p:cNvSpPr/>
          <p:nvPr/>
        </p:nvSpPr>
        <p:spPr>
          <a:xfrm>
            <a:off x="-52221" y="157808"/>
            <a:ext cx="1317225" cy="940189"/>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Title and text 3">
  <p:cSld name="CUSTOM_3_1_1">
    <p:spTree>
      <p:nvGrpSpPr>
        <p:cNvPr id="1" name="Shape 1945"/>
        <p:cNvGrpSpPr/>
        <p:nvPr/>
      </p:nvGrpSpPr>
      <p:grpSpPr>
        <a:xfrm>
          <a:off x="0" y="0"/>
          <a:ext cx="0" cy="0"/>
          <a:chOff x="0" y="0"/>
          <a:chExt cx="0" cy="0"/>
        </a:xfrm>
      </p:grpSpPr>
      <p:sp>
        <p:nvSpPr>
          <p:cNvPr id="1946" name="Google Shape;1946;p49"/>
          <p:cNvSpPr txBox="1">
            <a:spLocks noGrp="1"/>
          </p:cNvSpPr>
          <p:nvPr>
            <p:ph type="title"/>
          </p:nvPr>
        </p:nvSpPr>
        <p:spPr>
          <a:xfrm>
            <a:off x="740400" y="1650225"/>
            <a:ext cx="2858700" cy="8625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6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947" name="Google Shape;1947;p49"/>
          <p:cNvSpPr txBox="1">
            <a:spLocks noGrp="1"/>
          </p:cNvSpPr>
          <p:nvPr>
            <p:ph type="subTitle" idx="1"/>
          </p:nvPr>
        </p:nvSpPr>
        <p:spPr>
          <a:xfrm>
            <a:off x="740400" y="2857350"/>
            <a:ext cx="3685800" cy="932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1948" name="Google Shape;1948;p49"/>
          <p:cNvSpPr/>
          <p:nvPr/>
        </p:nvSpPr>
        <p:spPr>
          <a:xfrm>
            <a:off x="6986625" y="37365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49"/>
          <p:cNvSpPr/>
          <p:nvPr/>
        </p:nvSpPr>
        <p:spPr>
          <a:xfrm>
            <a:off x="660750" y="43192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49"/>
          <p:cNvSpPr/>
          <p:nvPr/>
        </p:nvSpPr>
        <p:spPr>
          <a:xfrm>
            <a:off x="5457413" y="44102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51" name="Google Shape;1951;p49"/>
          <p:cNvGrpSpPr/>
          <p:nvPr/>
        </p:nvGrpSpPr>
        <p:grpSpPr>
          <a:xfrm>
            <a:off x="462125" y="335069"/>
            <a:ext cx="1382100" cy="789295"/>
            <a:chOff x="275025" y="537489"/>
            <a:chExt cx="1626574" cy="928910"/>
          </a:xfrm>
        </p:grpSpPr>
        <p:sp>
          <p:nvSpPr>
            <p:cNvPr id="1952" name="Google Shape;1952;p49"/>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49"/>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49"/>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49"/>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49"/>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49"/>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49"/>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49"/>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49"/>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49"/>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49"/>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49"/>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64" name="Google Shape;1964;p49"/>
          <p:cNvSpPr/>
          <p:nvPr/>
        </p:nvSpPr>
        <p:spPr>
          <a:xfrm rot="402160" flipH="1">
            <a:off x="7068046" y="4176633"/>
            <a:ext cx="1317765" cy="940574"/>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49"/>
          <p:cNvSpPr/>
          <p:nvPr/>
        </p:nvSpPr>
        <p:spPr>
          <a:xfrm rot="9874419">
            <a:off x="3498149" y="79350"/>
            <a:ext cx="1283749" cy="916295"/>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66" name="Google Shape;1966;p49"/>
          <p:cNvGrpSpPr/>
          <p:nvPr/>
        </p:nvGrpSpPr>
        <p:grpSpPr>
          <a:xfrm>
            <a:off x="2753750" y="4134082"/>
            <a:ext cx="1382100" cy="789295"/>
            <a:chOff x="275025" y="537489"/>
            <a:chExt cx="1626574" cy="928910"/>
          </a:xfrm>
        </p:grpSpPr>
        <p:sp>
          <p:nvSpPr>
            <p:cNvPr id="1967" name="Google Shape;1967;p49"/>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49"/>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49"/>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49"/>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49"/>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49"/>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49"/>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49"/>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49"/>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49"/>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49"/>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49"/>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Title and text 4">
  <p:cSld name="CUSTOM_3_1_1_1">
    <p:spTree>
      <p:nvGrpSpPr>
        <p:cNvPr id="1" name="Shape 1979"/>
        <p:cNvGrpSpPr/>
        <p:nvPr/>
      </p:nvGrpSpPr>
      <p:grpSpPr>
        <a:xfrm>
          <a:off x="0" y="0"/>
          <a:ext cx="0" cy="0"/>
          <a:chOff x="0" y="0"/>
          <a:chExt cx="0" cy="0"/>
        </a:xfrm>
      </p:grpSpPr>
      <p:sp>
        <p:nvSpPr>
          <p:cNvPr id="1980" name="Google Shape;1980;p50"/>
          <p:cNvSpPr txBox="1">
            <a:spLocks noGrp="1"/>
          </p:cNvSpPr>
          <p:nvPr>
            <p:ph type="title"/>
          </p:nvPr>
        </p:nvSpPr>
        <p:spPr>
          <a:xfrm>
            <a:off x="5424300" y="1650225"/>
            <a:ext cx="2964300" cy="8625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800"/>
              <a:buNone/>
              <a:defRPr sz="3600">
                <a:solidFill>
                  <a:schemeClr val="lt2"/>
                </a:solidFill>
              </a:defRPr>
            </a:lvl1pPr>
            <a:lvl2pPr lvl="1" algn="r" rtl="0">
              <a:spcBef>
                <a:spcPts val="0"/>
              </a:spcBef>
              <a:spcAft>
                <a:spcPts val="0"/>
              </a:spcAft>
              <a:buSzPts val="2800"/>
              <a:buNone/>
              <a:defRPr/>
            </a:lvl2pPr>
            <a:lvl3pPr lvl="2" algn="r" rtl="0">
              <a:spcBef>
                <a:spcPts val="0"/>
              </a:spcBef>
              <a:spcAft>
                <a:spcPts val="0"/>
              </a:spcAft>
              <a:buSzPts val="2800"/>
              <a:buNone/>
              <a:defRPr/>
            </a:lvl3pPr>
            <a:lvl4pPr lvl="3" algn="r" rtl="0">
              <a:spcBef>
                <a:spcPts val="0"/>
              </a:spcBef>
              <a:spcAft>
                <a:spcPts val="0"/>
              </a:spcAft>
              <a:buSzPts val="2800"/>
              <a:buNone/>
              <a:defRPr/>
            </a:lvl4pPr>
            <a:lvl5pPr lvl="4" algn="r" rtl="0">
              <a:spcBef>
                <a:spcPts val="0"/>
              </a:spcBef>
              <a:spcAft>
                <a:spcPts val="0"/>
              </a:spcAft>
              <a:buSzPts val="2800"/>
              <a:buNone/>
              <a:defRPr/>
            </a:lvl5pPr>
            <a:lvl6pPr lvl="5" algn="r" rtl="0">
              <a:spcBef>
                <a:spcPts val="0"/>
              </a:spcBef>
              <a:spcAft>
                <a:spcPts val="0"/>
              </a:spcAft>
              <a:buSzPts val="2800"/>
              <a:buNone/>
              <a:defRPr/>
            </a:lvl6pPr>
            <a:lvl7pPr lvl="6" algn="r" rtl="0">
              <a:spcBef>
                <a:spcPts val="0"/>
              </a:spcBef>
              <a:spcAft>
                <a:spcPts val="0"/>
              </a:spcAft>
              <a:buSzPts val="2800"/>
              <a:buNone/>
              <a:defRPr/>
            </a:lvl7pPr>
            <a:lvl8pPr lvl="7" algn="r" rtl="0">
              <a:spcBef>
                <a:spcPts val="0"/>
              </a:spcBef>
              <a:spcAft>
                <a:spcPts val="0"/>
              </a:spcAft>
              <a:buSzPts val="2800"/>
              <a:buNone/>
              <a:defRPr/>
            </a:lvl8pPr>
            <a:lvl9pPr lvl="8" algn="r" rtl="0">
              <a:spcBef>
                <a:spcPts val="0"/>
              </a:spcBef>
              <a:spcAft>
                <a:spcPts val="0"/>
              </a:spcAft>
              <a:buSzPts val="2800"/>
              <a:buNone/>
              <a:defRPr/>
            </a:lvl9pPr>
          </a:lstStyle>
          <a:p>
            <a:endParaRPr/>
          </a:p>
        </p:txBody>
      </p:sp>
      <p:sp>
        <p:nvSpPr>
          <p:cNvPr id="1981" name="Google Shape;1981;p50"/>
          <p:cNvSpPr txBox="1">
            <a:spLocks noGrp="1"/>
          </p:cNvSpPr>
          <p:nvPr>
            <p:ph type="subTitle" idx="1"/>
          </p:nvPr>
        </p:nvSpPr>
        <p:spPr>
          <a:xfrm>
            <a:off x="4702800" y="2857350"/>
            <a:ext cx="3685800" cy="9321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800"/>
              <a:buNone/>
              <a:defRPr sz="1400"/>
            </a:lvl1pPr>
            <a:lvl2pPr lvl="1" algn="r" rtl="0">
              <a:spcBef>
                <a:spcPts val="0"/>
              </a:spcBef>
              <a:spcAft>
                <a:spcPts val="0"/>
              </a:spcAft>
              <a:buSzPts val="1400"/>
              <a:buNone/>
              <a:defRPr/>
            </a:lvl2pPr>
            <a:lvl3pPr lvl="2" algn="r" rtl="0">
              <a:spcBef>
                <a:spcPts val="0"/>
              </a:spcBef>
              <a:spcAft>
                <a:spcPts val="0"/>
              </a:spcAft>
              <a:buSzPts val="1400"/>
              <a:buNone/>
              <a:defRPr/>
            </a:lvl3pPr>
            <a:lvl4pPr lvl="3" algn="r" rtl="0">
              <a:spcBef>
                <a:spcPts val="0"/>
              </a:spcBef>
              <a:spcAft>
                <a:spcPts val="0"/>
              </a:spcAft>
              <a:buSzPts val="1400"/>
              <a:buNone/>
              <a:defRPr/>
            </a:lvl4pPr>
            <a:lvl5pPr lvl="4" algn="r" rtl="0">
              <a:spcBef>
                <a:spcPts val="0"/>
              </a:spcBef>
              <a:spcAft>
                <a:spcPts val="0"/>
              </a:spcAft>
              <a:buSzPts val="1400"/>
              <a:buNone/>
              <a:defRPr/>
            </a:lvl5pPr>
            <a:lvl6pPr lvl="5" algn="r" rtl="0">
              <a:spcBef>
                <a:spcPts val="0"/>
              </a:spcBef>
              <a:spcAft>
                <a:spcPts val="0"/>
              </a:spcAft>
              <a:buSzPts val="1400"/>
              <a:buNone/>
              <a:defRPr/>
            </a:lvl6pPr>
            <a:lvl7pPr lvl="6" algn="r" rtl="0">
              <a:spcBef>
                <a:spcPts val="0"/>
              </a:spcBef>
              <a:spcAft>
                <a:spcPts val="0"/>
              </a:spcAft>
              <a:buSzPts val="1400"/>
              <a:buNone/>
              <a:defRPr/>
            </a:lvl7pPr>
            <a:lvl8pPr lvl="7" algn="r" rtl="0">
              <a:spcBef>
                <a:spcPts val="0"/>
              </a:spcBef>
              <a:spcAft>
                <a:spcPts val="0"/>
              </a:spcAft>
              <a:buSzPts val="1400"/>
              <a:buNone/>
              <a:defRPr/>
            </a:lvl8pPr>
            <a:lvl9pPr lvl="8" algn="r" rtl="0">
              <a:spcBef>
                <a:spcPts val="0"/>
              </a:spcBef>
              <a:spcAft>
                <a:spcPts val="0"/>
              </a:spcAft>
              <a:buSzPts val="1400"/>
              <a:buNone/>
              <a:defRPr/>
            </a:lvl9pPr>
          </a:lstStyle>
          <a:p>
            <a:endParaRPr/>
          </a:p>
        </p:txBody>
      </p:sp>
      <p:sp>
        <p:nvSpPr>
          <p:cNvPr id="1982" name="Google Shape;1982;p50"/>
          <p:cNvSpPr/>
          <p:nvPr/>
        </p:nvSpPr>
        <p:spPr>
          <a:xfrm>
            <a:off x="711725" y="44830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50"/>
          <p:cNvSpPr/>
          <p:nvPr/>
        </p:nvSpPr>
        <p:spPr>
          <a:xfrm>
            <a:off x="382875" y="11829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50"/>
          <p:cNvSpPr/>
          <p:nvPr/>
        </p:nvSpPr>
        <p:spPr>
          <a:xfrm>
            <a:off x="5485625" y="427555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85" name="Google Shape;1985;p50"/>
          <p:cNvGrpSpPr/>
          <p:nvPr/>
        </p:nvGrpSpPr>
        <p:grpSpPr>
          <a:xfrm>
            <a:off x="7280575" y="4044744"/>
            <a:ext cx="1382100" cy="789295"/>
            <a:chOff x="275025" y="537489"/>
            <a:chExt cx="1626574" cy="928910"/>
          </a:xfrm>
        </p:grpSpPr>
        <p:sp>
          <p:nvSpPr>
            <p:cNvPr id="1986" name="Google Shape;1986;p50"/>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50"/>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50"/>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50"/>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50"/>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50"/>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50"/>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50"/>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50"/>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50"/>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50"/>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50"/>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98" name="Google Shape;1998;p50"/>
          <p:cNvSpPr/>
          <p:nvPr/>
        </p:nvSpPr>
        <p:spPr>
          <a:xfrm rot="5744834" flipH="1">
            <a:off x="-193296" y="2573015"/>
            <a:ext cx="1317497" cy="940383"/>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50"/>
          <p:cNvSpPr/>
          <p:nvPr/>
        </p:nvSpPr>
        <p:spPr>
          <a:xfrm rot="9874419">
            <a:off x="7130124" y="79350"/>
            <a:ext cx="1283749" cy="916295"/>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00" name="Google Shape;2000;p50"/>
          <p:cNvGrpSpPr/>
          <p:nvPr/>
        </p:nvGrpSpPr>
        <p:grpSpPr>
          <a:xfrm>
            <a:off x="4646700" y="923269"/>
            <a:ext cx="1382100" cy="789295"/>
            <a:chOff x="275025" y="537489"/>
            <a:chExt cx="1626574" cy="928910"/>
          </a:xfrm>
        </p:grpSpPr>
        <p:sp>
          <p:nvSpPr>
            <p:cNvPr id="2001" name="Google Shape;2001;p50"/>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50"/>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50"/>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50"/>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50"/>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50"/>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50"/>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50"/>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50"/>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50"/>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50"/>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50"/>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Title and text 5">
  <p:cSld name="CUSTOM_3_1_1_2">
    <p:spTree>
      <p:nvGrpSpPr>
        <p:cNvPr id="1" name="Shape 2013"/>
        <p:cNvGrpSpPr/>
        <p:nvPr/>
      </p:nvGrpSpPr>
      <p:grpSpPr>
        <a:xfrm>
          <a:off x="0" y="0"/>
          <a:ext cx="0" cy="0"/>
          <a:chOff x="0" y="0"/>
          <a:chExt cx="0" cy="0"/>
        </a:xfrm>
      </p:grpSpPr>
      <p:sp>
        <p:nvSpPr>
          <p:cNvPr id="2014" name="Google Shape;2014;p51"/>
          <p:cNvSpPr txBox="1">
            <a:spLocks noGrp="1"/>
          </p:cNvSpPr>
          <p:nvPr>
            <p:ph type="title"/>
          </p:nvPr>
        </p:nvSpPr>
        <p:spPr>
          <a:xfrm>
            <a:off x="740400" y="1650225"/>
            <a:ext cx="2703000" cy="8625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6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015" name="Google Shape;2015;p51"/>
          <p:cNvSpPr txBox="1">
            <a:spLocks noGrp="1"/>
          </p:cNvSpPr>
          <p:nvPr>
            <p:ph type="subTitle" idx="1"/>
          </p:nvPr>
        </p:nvSpPr>
        <p:spPr>
          <a:xfrm>
            <a:off x="740400" y="2857350"/>
            <a:ext cx="3685800" cy="9321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5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2016" name="Google Shape;2016;p51"/>
          <p:cNvSpPr/>
          <p:nvPr/>
        </p:nvSpPr>
        <p:spPr>
          <a:xfrm>
            <a:off x="309875" y="41084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51"/>
          <p:cNvSpPr/>
          <p:nvPr/>
        </p:nvSpPr>
        <p:spPr>
          <a:xfrm>
            <a:off x="8149075" y="19842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51"/>
          <p:cNvSpPr/>
          <p:nvPr/>
        </p:nvSpPr>
        <p:spPr>
          <a:xfrm>
            <a:off x="1058200" y="48435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51"/>
          <p:cNvSpPr/>
          <p:nvPr/>
        </p:nvSpPr>
        <p:spPr>
          <a:xfrm>
            <a:off x="4311150" y="41084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20" name="Google Shape;2020;p51"/>
          <p:cNvGrpSpPr/>
          <p:nvPr/>
        </p:nvGrpSpPr>
        <p:grpSpPr>
          <a:xfrm>
            <a:off x="1892250" y="4134069"/>
            <a:ext cx="1382100" cy="789295"/>
            <a:chOff x="275025" y="537489"/>
            <a:chExt cx="1626574" cy="928910"/>
          </a:xfrm>
        </p:grpSpPr>
        <p:sp>
          <p:nvSpPr>
            <p:cNvPr id="2021" name="Google Shape;2021;p51"/>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51"/>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51"/>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51"/>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51"/>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51"/>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51"/>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51"/>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51"/>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51"/>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51"/>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51"/>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33" name="Google Shape;2033;p51"/>
          <p:cNvSpPr/>
          <p:nvPr/>
        </p:nvSpPr>
        <p:spPr>
          <a:xfrm rot="1416814" flipH="1">
            <a:off x="7693343" y="4058535"/>
            <a:ext cx="1317477" cy="940369"/>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51"/>
          <p:cNvSpPr/>
          <p:nvPr/>
        </p:nvSpPr>
        <p:spPr>
          <a:xfrm rot="9874419">
            <a:off x="2288049" y="79350"/>
            <a:ext cx="1283749" cy="916295"/>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35" name="Google Shape;2035;p51"/>
          <p:cNvGrpSpPr/>
          <p:nvPr/>
        </p:nvGrpSpPr>
        <p:grpSpPr>
          <a:xfrm>
            <a:off x="3443400" y="1388782"/>
            <a:ext cx="1382100" cy="789295"/>
            <a:chOff x="275025" y="537489"/>
            <a:chExt cx="1626574" cy="928910"/>
          </a:xfrm>
        </p:grpSpPr>
        <p:sp>
          <p:nvSpPr>
            <p:cNvPr id="2036" name="Google Shape;2036;p51"/>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51"/>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51"/>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51"/>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51"/>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51"/>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51"/>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51"/>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51"/>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51"/>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51"/>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51"/>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itle and text 6">
  <p:cSld name="CUSTOM_10">
    <p:spTree>
      <p:nvGrpSpPr>
        <p:cNvPr id="1" name="Shape 2048"/>
        <p:cNvGrpSpPr/>
        <p:nvPr/>
      </p:nvGrpSpPr>
      <p:grpSpPr>
        <a:xfrm>
          <a:off x="0" y="0"/>
          <a:ext cx="0" cy="0"/>
          <a:chOff x="0" y="0"/>
          <a:chExt cx="0" cy="0"/>
        </a:xfrm>
      </p:grpSpPr>
      <p:grpSp>
        <p:nvGrpSpPr>
          <p:cNvPr id="2049" name="Google Shape;2049;p52"/>
          <p:cNvGrpSpPr/>
          <p:nvPr/>
        </p:nvGrpSpPr>
        <p:grpSpPr>
          <a:xfrm>
            <a:off x="-393557" y="486644"/>
            <a:ext cx="1309007" cy="773052"/>
            <a:chOff x="-470575" y="2279200"/>
            <a:chExt cx="1105300" cy="652750"/>
          </a:xfrm>
        </p:grpSpPr>
        <p:sp>
          <p:nvSpPr>
            <p:cNvPr id="2050" name="Google Shape;2050;p52"/>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52"/>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52"/>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52"/>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52"/>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52"/>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6" name="Google Shape;2056;p52"/>
          <p:cNvGrpSpPr/>
          <p:nvPr/>
        </p:nvGrpSpPr>
        <p:grpSpPr>
          <a:xfrm>
            <a:off x="4289468" y="4216944"/>
            <a:ext cx="1309007" cy="773052"/>
            <a:chOff x="-470575" y="2279200"/>
            <a:chExt cx="1105300" cy="652750"/>
          </a:xfrm>
        </p:grpSpPr>
        <p:sp>
          <p:nvSpPr>
            <p:cNvPr id="2057" name="Google Shape;2057;p52"/>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52"/>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52"/>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52"/>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52"/>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52"/>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3" name="Google Shape;2063;p52"/>
          <p:cNvGrpSpPr/>
          <p:nvPr/>
        </p:nvGrpSpPr>
        <p:grpSpPr>
          <a:xfrm>
            <a:off x="8016386" y="-475939"/>
            <a:ext cx="1480924" cy="1653342"/>
            <a:chOff x="5605475" y="3306175"/>
            <a:chExt cx="598450" cy="668125"/>
          </a:xfrm>
        </p:grpSpPr>
        <p:sp>
          <p:nvSpPr>
            <p:cNvPr id="2064" name="Google Shape;2064;p52"/>
            <p:cNvSpPr/>
            <p:nvPr/>
          </p:nvSpPr>
          <p:spPr>
            <a:xfrm>
              <a:off x="5605475" y="3306175"/>
              <a:ext cx="598450" cy="668125"/>
            </a:xfrm>
            <a:custGeom>
              <a:avLst/>
              <a:gdLst/>
              <a:ahLst/>
              <a:cxnLst/>
              <a:rect l="l" t="t" r="r" b="b"/>
              <a:pathLst>
                <a:path w="23938" h="26725" extrusionOk="0">
                  <a:moveTo>
                    <a:pt x="17462" y="941"/>
                  </a:moveTo>
                  <a:cubicBezTo>
                    <a:pt x="17461" y="949"/>
                    <a:pt x="17459" y="958"/>
                    <a:pt x="17457" y="966"/>
                  </a:cubicBezTo>
                  <a:lnTo>
                    <a:pt x="17457" y="966"/>
                  </a:lnTo>
                  <a:cubicBezTo>
                    <a:pt x="17459" y="965"/>
                    <a:pt x="17460" y="965"/>
                    <a:pt x="17462" y="964"/>
                  </a:cubicBezTo>
                  <a:lnTo>
                    <a:pt x="17462" y="941"/>
                  </a:lnTo>
                  <a:close/>
                  <a:moveTo>
                    <a:pt x="15773" y="279"/>
                  </a:moveTo>
                  <a:cubicBezTo>
                    <a:pt x="15819" y="325"/>
                    <a:pt x="15887" y="347"/>
                    <a:pt x="15910" y="393"/>
                  </a:cubicBezTo>
                  <a:cubicBezTo>
                    <a:pt x="16184" y="690"/>
                    <a:pt x="16458" y="1009"/>
                    <a:pt x="16663" y="1375"/>
                  </a:cubicBezTo>
                  <a:cubicBezTo>
                    <a:pt x="16823" y="1671"/>
                    <a:pt x="16823" y="1945"/>
                    <a:pt x="16686" y="2242"/>
                  </a:cubicBezTo>
                  <a:cubicBezTo>
                    <a:pt x="16610" y="2432"/>
                    <a:pt x="16502" y="2527"/>
                    <a:pt x="16323" y="2527"/>
                  </a:cubicBezTo>
                  <a:cubicBezTo>
                    <a:pt x="16291" y="2527"/>
                    <a:pt x="16258" y="2524"/>
                    <a:pt x="16221" y="2518"/>
                  </a:cubicBezTo>
                  <a:lnTo>
                    <a:pt x="16221" y="2518"/>
                  </a:lnTo>
                  <a:cubicBezTo>
                    <a:pt x="16066" y="2137"/>
                    <a:pt x="15953" y="1757"/>
                    <a:pt x="15773" y="1420"/>
                  </a:cubicBezTo>
                  <a:cubicBezTo>
                    <a:pt x="15568" y="1032"/>
                    <a:pt x="15522" y="667"/>
                    <a:pt x="15773" y="279"/>
                  </a:cubicBezTo>
                  <a:close/>
                  <a:moveTo>
                    <a:pt x="14860" y="1417"/>
                  </a:moveTo>
                  <a:cubicBezTo>
                    <a:pt x="14910" y="1417"/>
                    <a:pt x="14958" y="1430"/>
                    <a:pt x="14997" y="1443"/>
                  </a:cubicBezTo>
                  <a:cubicBezTo>
                    <a:pt x="15408" y="1557"/>
                    <a:pt x="15842" y="2151"/>
                    <a:pt x="15819" y="2630"/>
                  </a:cubicBezTo>
                  <a:cubicBezTo>
                    <a:pt x="15690" y="2614"/>
                    <a:pt x="15549" y="2598"/>
                    <a:pt x="15413" y="2598"/>
                  </a:cubicBezTo>
                  <a:cubicBezTo>
                    <a:pt x="15357" y="2598"/>
                    <a:pt x="15302" y="2600"/>
                    <a:pt x="15248" y="2607"/>
                  </a:cubicBezTo>
                  <a:cubicBezTo>
                    <a:pt x="15227" y="2609"/>
                    <a:pt x="15207" y="2610"/>
                    <a:pt x="15187" y="2610"/>
                  </a:cubicBezTo>
                  <a:cubicBezTo>
                    <a:pt x="14977" y="2610"/>
                    <a:pt x="14838" y="2502"/>
                    <a:pt x="14754" y="2285"/>
                  </a:cubicBezTo>
                  <a:lnTo>
                    <a:pt x="14754" y="2285"/>
                  </a:lnTo>
                  <a:cubicBezTo>
                    <a:pt x="14823" y="2265"/>
                    <a:pt x="14925" y="2261"/>
                    <a:pt x="14837" y="2173"/>
                  </a:cubicBezTo>
                  <a:cubicBezTo>
                    <a:pt x="14769" y="2105"/>
                    <a:pt x="14655" y="2082"/>
                    <a:pt x="14609" y="2014"/>
                  </a:cubicBezTo>
                  <a:cubicBezTo>
                    <a:pt x="14518" y="1900"/>
                    <a:pt x="14449" y="1763"/>
                    <a:pt x="14472" y="1648"/>
                  </a:cubicBezTo>
                  <a:cubicBezTo>
                    <a:pt x="14495" y="1557"/>
                    <a:pt x="14655" y="1489"/>
                    <a:pt x="14746" y="1443"/>
                  </a:cubicBezTo>
                  <a:cubicBezTo>
                    <a:pt x="14785" y="1424"/>
                    <a:pt x="14823" y="1417"/>
                    <a:pt x="14860" y="1417"/>
                  </a:cubicBezTo>
                  <a:close/>
                  <a:moveTo>
                    <a:pt x="16221" y="2551"/>
                  </a:moveTo>
                  <a:cubicBezTo>
                    <a:pt x="16231" y="2583"/>
                    <a:pt x="16235" y="2613"/>
                    <a:pt x="16252" y="2630"/>
                  </a:cubicBezTo>
                  <a:lnTo>
                    <a:pt x="16207" y="2630"/>
                  </a:lnTo>
                  <a:cubicBezTo>
                    <a:pt x="16207" y="2611"/>
                    <a:pt x="16207" y="2575"/>
                    <a:pt x="16221" y="2551"/>
                  </a:cubicBezTo>
                  <a:close/>
                  <a:moveTo>
                    <a:pt x="17791" y="2988"/>
                  </a:moveTo>
                  <a:cubicBezTo>
                    <a:pt x="18396" y="2988"/>
                    <a:pt x="18726" y="3225"/>
                    <a:pt x="18991" y="3771"/>
                  </a:cubicBezTo>
                  <a:cubicBezTo>
                    <a:pt x="18877" y="3703"/>
                    <a:pt x="18809" y="3680"/>
                    <a:pt x="18786" y="3611"/>
                  </a:cubicBezTo>
                  <a:cubicBezTo>
                    <a:pt x="18626" y="3338"/>
                    <a:pt x="18352" y="3338"/>
                    <a:pt x="18078" y="3338"/>
                  </a:cubicBezTo>
                  <a:cubicBezTo>
                    <a:pt x="17782" y="3360"/>
                    <a:pt x="17485" y="3383"/>
                    <a:pt x="17188" y="3406"/>
                  </a:cubicBezTo>
                  <a:cubicBezTo>
                    <a:pt x="17168" y="3408"/>
                    <a:pt x="17148" y="3409"/>
                    <a:pt x="17129" y="3409"/>
                  </a:cubicBezTo>
                  <a:cubicBezTo>
                    <a:pt x="16956" y="3409"/>
                    <a:pt x="16837" y="3317"/>
                    <a:pt x="16755" y="3132"/>
                  </a:cubicBezTo>
                  <a:cubicBezTo>
                    <a:pt x="17173" y="3038"/>
                    <a:pt x="17511" y="2988"/>
                    <a:pt x="17791" y="2988"/>
                  </a:cubicBezTo>
                  <a:close/>
                  <a:moveTo>
                    <a:pt x="5275" y="1274"/>
                  </a:moveTo>
                  <a:cubicBezTo>
                    <a:pt x="5336" y="1274"/>
                    <a:pt x="5388" y="1315"/>
                    <a:pt x="5456" y="1397"/>
                  </a:cubicBezTo>
                  <a:cubicBezTo>
                    <a:pt x="5639" y="1694"/>
                    <a:pt x="5593" y="1991"/>
                    <a:pt x="5662" y="2333"/>
                  </a:cubicBezTo>
                  <a:cubicBezTo>
                    <a:pt x="5593" y="2813"/>
                    <a:pt x="5502" y="3292"/>
                    <a:pt x="5410" y="3794"/>
                  </a:cubicBezTo>
                  <a:cubicBezTo>
                    <a:pt x="5410" y="3840"/>
                    <a:pt x="5388" y="3908"/>
                    <a:pt x="5342" y="3931"/>
                  </a:cubicBezTo>
                  <a:cubicBezTo>
                    <a:pt x="5273" y="3999"/>
                    <a:pt x="5182" y="4068"/>
                    <a:pt x="5114" y="4068"/>
                  </a:cubicBezTo>
                  <a:cubicBezTo>
                    <a:pt x="5045" y="4045"/>
                    <a:pt x="4931" y="3954"/>
                    <a:pt x="4885" y="3885"/>
                  </a:cubicBezTo>
                  <a:cubicBezTo>
                    <a:pt x="4817" y="3748"/>
                    <a:pt x="4771" y="3611"/>
                    <a:pt x="4726" y="3475"/>
                  </a:cubicBezTo>
                  <a:cubicBezTo>
                    <a:pt x="4612" y="3201"/>
                    <a:pt x="4475" y="2950"/>
                    <a:pt x="4360" y="2676"/>
                  </a:cubicBezTo>
                  <a:cubicBezTo>
                    <a:pt x="4292" y="2539"/>
                    <a:pt x="4315" y="2447"/>
                    <a:pt x="4429" y="2310"/>
                  </a:cubicBezTo>
                  <a:cubicBezTo>
                    <a:pt x="4543" y="2196"/>
                    <a:pt x="4612" y="2037"/>
                    <a:pt x="4680" y="1877"/>
                  </a:cubicBezTo>
                  <a:cubicBezTo>
                    <a:pt x="4771" y="1626"/>
                    <a:pt x="4931" y="1466"/>
                    <a:pt x="5137" y="1329"/>
                  </a:cubicBezTo>
                  <a:cubicBezTo>
                    <a:pt x="5191" y="1292"/>
                    <a:pt x="5235" y="1274"/>
                    <a:pt x="5275" y="1274"/>
                  </a:cubicBezTo>
                  <a:close/>
                  <a:moveTo>
                    <a:pt x="15709" y="2740"/>
                  </a:moveTo>
                  <a:cubicBezTo>
                    <a:pt x="15827" y="2740"/>
                    <a:pt x="15930" y="2815"/>
                    <a:pt x="15910" y="2995"/>
                  </a:cubicBezTo>
                  <a:cubicBezTo>
                    <a:pt x="15727" y="3018"/>
                    <a:pt x="15522" y="3018"/>
                    <a:pt x="15454" y="3246"/>
                  </a:cubicBezTo>
                  <a:cubicBezTo>
                    <a:pt x="15556" y="3201"/>
                    <a:pt x="15665" y="3166"/>
                    <a:pt x="15779" y="3166"/>
                  </a:cubicBezTo>
                  <a:cubicBezTo>
                    <a:pt x="15893" y="3166"/>
                    <a:pt x="16013" y="3201"/>
                    <a:pt x="16138" y="3292"/>
                  </a:cubicBezTo>
                  <a:cubicBezTo>
                    <a:pt x="15750" y="3589"/>
                    <a:pt x="15522" y="4091"/>
                    <a:pt x="14906" y="4091"/>
                  </a:cubicBezTo>
                  <a:cubicBezTo>
                    <a:pt x="15043" y="3817"/>
                    <a:pt x="15180" y="3589"/>
                    <a:pt x="15294" y="3360"/>
                  </a:cubicBezTo>
                  <a:lnTo>
                    <a:pt x="15248" y="3315"/>
                  </a:lnTo>
                  <a:cubicBezTo>
                    <a:pt x="15157" y="3338"/>
                    <a:pt x="15020" y="3338"/>
                    <a:pt x="14974" y="3406"/>
                  </a:cubicBezTo>
                  <a:cubicBezTo>
                    <a:pt x="14860" y="3543"/>
                    <a:pt x="14814" y="3726"/>
                    <a:pt x="14723" y="3954"/>
                  </a:cubicBezTo>
                  <a:cubicBezTo>
                    <a:pt x="14678" y="3954"/>
                    <a:pt x="14563" y="3999"/>
                    <a:pt x="14449" y="4022"/>
                  </a:cubicBezTo>
                  <a:cubicBezTo>
                    <a:pt x="14244" y="3611"/>
                    <a:pt x="14404" y="3041"/>
                    <a:pt x="14814" y="2904"/>
                  </a:cubicBezTo>
                  <a:cubicBezTo>
                    <a:pt x="15088" y="2790"/>
                    <a:pt x="15385" y="2767"/>
                    <a:pt x="15659" y="2744"/>
                  </a:cubicBezTo>
                  <a:cubicBezTo>
                    <a:pt x="15676" y="2741"/>
                    <a:pt x="15692" y="2740"/>
                    <a:pt x="15709" y="2740"/>
                  </a:cubicBezTo>
                  <a:close/>
                  <a:moveTo>
                    <a:pt x="17892" y="3491"/>
                  </a:moveTo>
                  <a:cubicBezTo>
                    <a:pt x="17932" y="3491"/>
                    <a:pt x="17971" y="3493"/>
                    <a:pt x="18010" y="3497"/>
                  </a:cubicBezTo>
                  <a:cubicBezTo>
                    <a:pt x="18193" y="3497"/>
                    <a:pt x="18375" y="3566"/>
                    <a:pt x="18535" y="3634"/>
                  </a:cubicBezTo>
                  <a:cubicBezTo>
                    <a:pt x="18695" y="3726"/>
                    <a:pt x="18832" y="3885"/>
                    <a:pt x="19014" y="3999"/>
                  </a:cubicBezTo>
                  <a:cubicBezTo>
                    <a:pt x="18847" y="4133"/>
                    <a:pt x="18656" y="4218"/>
                    <a:pt x="18440" y="4218"/>
                  </a:cubicBezTo>
                  <a:cubicBezTo>
                    <a:pt x="18361" y="4218"/>
                    <a:pt x="18278" y="4207"/>
                    <a:pt x="18193" y="4182"/>
                  </a:cubicBezTo>
                  <a:cubicBezTo>
                    <a:pt x="17850" y="4068"/>
                    <a:pt x="17462" y="3999"/>
                    <a:pt x="17302" y="3543"/>
                  </a:cubicBezTo>
                  <a:cubicBezTo>
                    <a:pt x="17542" y="3525"/>
                    <a:pt x="17723" y="3491"/>
                    <a:pt x="17892" y="3491"/>
                  </a:cubicBezTo>
                  <a:close/>
                  <a:moveTo>
                    <a:pt x="7548" y="4476"/>
                  </a:moveTo>
                  <a:cubicBezTo>
                    <a:pt x="7611" y="4476"/>
                    <a:pt x="7674" y="4477"/>
                    <a:pt x="7739" y="4479"/>
                  </a:cubicBezTo>
                  <a:cubicBezTo>
                    <a:pt x="7647" y="4661"/>
                    <a:pt x="7556" y="4798"/>
                    <a:pt x="7488" y="4935"/>
                  </a:cubicBezTo>
                  <a:cubicBezTo>
                    <a:pt x="7271" y="5289"/>
                    <a:pt x="6987" y="5525"/>
                    <a:pt x="6591" y="5525"/>
                  </a:cubicBezTo>
                  <a:cubicBezTo>
                    <a:pt x="6528" y="5525"/>
                    <a:pt x="6461" y="5519"/>
                    <a:pt x="6392" y="5506"/>
                  </a:cubicBezTo>
                  <a:cubicBezTo>
                    <a:pt x="6209" y="5460"/>
                    <a:pt x="6004" y="5460"/>
                    <a:pt x="5821" y="5392"/>
                  </a:cubicBezTo>
                  <a:cubicBezTo>
                    <a:pt x="5753" y="5392"/>
                    <a:pt x="5684" y="5301"/>
                    <a:pt x="5662" y="5232"/>
                  </a:cubicBezTo>
                  <a:cubicBezTo>
                    <a:pt x="5616" y="5141"/>
                    <a:pt x="5616" y="5049"/>
                    <a:pt x="5593" y="4935"/>
                  </a:cubicBezTo>
                  <a:cubicBezTo>
                    <a:pt x="6202" y="4600"/>
                    <a:pt x="6829" y="4476"/>
                    <a:pt x="7548" y="4476"/>
                  </a:cubicBezTo>
                  <a:close/>
                  <a:moveTo>
                    <a:pt x="7877" y="5503"/>
                  </a:moveTo>
                  <a:cubicBezTo>
                    <a:pt x="7919" y="5503"/>
                    <a:pt x="7921" y="5535"/>
                    <a:pt x="7921" y="5628"/>
                  </a:cubicBezTo>
                  <a:lnTo>
                    <a:pt x="7921" y="5628"/>
                  </a:lnTo>
                  <a:cubicBezTo>
                    <a:pt x="7865" y="5592"/>
                    <a:pt x="7822" y="5569"/>
                    <a:pt x="7761" y="5529"/>
                  </a:cubicBezTo>
                  <a:cubicBezTo>
                    <a:pt x="7817" y="5513"/>
                    <a:pt x="7853" y="5503"/>
                    <a:pt x="7877" y="5503"/>
                  </a:cubicBezTo>
                  <a:close/>
                  <a:moveTo>
                    <a:pt x="7510" y="5460"/>
                  </a:moveTo>
                  <a:cubicBezTo>
                    <a:pt x="7533" y="5620"/>
                    <a:pt x="7556" y="5803"/>
                    <a:pt x="7602" y="5962"/>
                  </a:cubicBezTo>
                  <a:cubicBezTo>
                    <a:pt x="7623" y="6093"/>
                    <a:pt x="7666" y="6244"/>
                    <a:pt x="7709" y="6376"/>
                  </a:cubicBezTo>
                  <a:lnTo>
                    <a:pt x="7709" y="6376"/>
                  </a:lnTo>
                  <a:cubicBezTo>
                    <a:pt x="7422" y="6179"/>
                    <a:pt x="7134" y="6001"/>
                    <a:pt x="6803" y="5780"/>
                  </a:cubicBezTo>
                  <a:cubicBezTo>
                    <a:pt x="7077" y="5643"/>
                    <a:pt x="7305" y="5552"/>
                    <a:pt x="7510" y="5460"/>
                  </a:cubicBezTo>
                  <a:close/>
                  <a:moveTo>
                    <a:pt x="7741" y="6410"/>
                  </a:moveTo>
                  <a:cubicBezTo>
                    <a:pt x="7771" y="6428"/>
                    <a:pt x="7789" y="6446"/>
                    <a:pt x="7807" y="6465"/>
                  </a:cubicBezTo>
                  <a:cubicBezTo>
                    <a:pt x="7784" y="6487"/>
                    <a:pt x="7784" y="6487"/>
                    <a:pt x="7784" y="6487"/>
                  </a:cubicBezTo>
                  <a:cubicBezTo>
                    <a:pt x="7765" y="6469"/>
                    <a:pt x="7747" y="6434"/>
                    <a:pt x="7741" y="6410"/>
                  </a:cubicBezTo>
                  <a:close/>
                  <a:moveTo>
                    <a:pt x="7967" y="6373"/>
                  </a:moveTo>
                  <a:lnTo>
                    <a:pt x="7967" y="6373"/>
                  </a:lnTo>
                  <a:cubicBezTo>
                    <a:pt x="8127" y="6419"/>
                    <a:pt x="8286" y="6442"/>
                    <a:pt x="8423" y="6487"/>
                  </a:cubicBezTo>
                  <a:cubicBezTo>
                    <a:pt x="8343" y="6487"/>
                    <a:pt x="8258" y="6516"/>
                    <a:pt x="8178" y="6516"/>
                  </a:cubicBezTo>
                  <a:cubicBezTo>
                    <a:pt x="8098" y="6516"/>
                    <a:pt x="8024" y="6487"/>
                    <a:pt x="7967" y="6373"/>
                  </a:cubicBezTo>
                  <a:close/>
                  <a:moveTo>
                    <a:pt x="12744" y="5732"/>
                  </a:moveTo>
                  <a:cubicBezTo>
                    <a:pt x="13244" y="5732"/>
                    <a:pt x="13953" y="6348"/>
                    <a:pt x="14130" y="6921"/>
                  </a:cubicBezTo>
                  <a:cubicBezTo>
                    <a:pt x="14056" y="6984"/>
                    <a:pt x="13983" y="7013"/>
                    <a:pt x="13912" y="7013"/>
                  </a:cubicBezTo>
                  <a:cubicBezTo>
                    <a:pt x="13828" y="7013"/>
                    <a:pt x="13747" y="6972"/>
                    <a:pt x="13673" y="6898"/>
                  </a:cubicBezTo>
                  <a:cubicBezTo>
                    <a:pt x="13399" y="6602"/>
                    <a:pt x="13125" y="6305"/>
                    <a:pt x="12851" y="6008"/>
                  </a:cubicBezTo>
                  <a:cubicBezTo>
                    <a:pt x="12783" y="5940"/>
                    <a:pt x="12760" y="5826"/>
                    <a:pt x="12692" y="5734"/>
                  </a:cubicBezTo>
                  <a:cubicBezTo>
                    <a:pt x="12709" y="5733"/>
                    <a:pt x="12726" y="5732"/>
                    <a:pt x="12744" y="5732"/>
                  </a:cubicBezTo>
                  <a:close/>
                  <a:moveTo>
                    <a:pt x="12864" y="6659"/>
                  </a:moveTo>
                  <a:cubicBezTo>
                    <a:pt x="13004" y="6659"/>
                    <a:pt x="13081" y="6744"/>
                    <a:pt x="13308" y="7035"/>
                  </a:cubicBezTo>
                  <a:cubicBezTo>
                    <a:pt x="13197" y="7047"/>
                    <a:pt x="13115" y="7056"/>
                    <a:pt x="13050" y="7056"/>
                  </a:cubicBezTo>
                  <a:cubicBezTo>
                    <a:pt x="12859" y="7056"/>
                    <a:pt x="12816" y="6982"/>
                    <a:pt x="12646" y="6693"/>
                  </a:cubicBezTo>
                  <a:cubicBezTo>
                    <a:pt x="12739" y="6673"/>
                    <a:pt x="12806" y="6659"/>
                    <a:pt x="12864" y="6659"/>
                  </a:cubicBezTo>
                  <a:close/>
                  <a:moveTo>
                    <a:pt x="5118" y="5001"/>
                  </a:moveTo>
                  <a:cubicBezTo>
                    <a:pt x="5285" y="5001"/>
                    <a:pt x="5346" y="5107"/>
                    <a:pt x="5388" y="5232"/>
                  </a:cubicBezTo>
                  <a:cubicBezTo>
                    <a:pt x="5525" y="5643"/>
                    <a:pt x="5456" y="6031"/>
                    <a:pt x="5296" y="6419"/>
                  </a:cubicBezTo>
                  <a:cubicBezTo>
                    <a:pt x="5091" y="6875"/>
                    <a:pt x="4726" y="7058"/>
                    <a:pt x="4269" y="7127"/>
                  </a:cubicBezTo>
                  <a:cubicBezTo>
                    <a:pt x="4242" y="7129"/>
                    <a:pt x="4216" y="7131"/>
                    <a:pt x="4191" y="7131"/>
                  </a:cubicBezTo>
                  <a:cubicBezTo>
                    <a:pt x="4004" y="7131"/>
                    <a:pt x="3865" y="7051"/>
                    <a:pt x="3744" y="6830"/>
                  </a:cubicBezTo>
                  <a:cubicBezTo>
                    <a:pt x="3835" y="6739"/>
                    <a:pt x="3927" y="6602"/>
                    <a:pt x="4041" y="6487"/>
                  </a:cubicBezTo>
                  <a:cubicBezTo>
                    <a:pt x="4406" y="6145"/>
                    <a:pt x="4680" y="5734"/>
                    <a:pt x="4840" y="5278"/>
                  </a:cubicBezTo>
                  <a:cubicBezTo>
                    <a:pt x="4885" y="5141"/>
                    <a:pt x="4885" y="5027"/>
                    <a:pt x="5068" y="5004"/>
                  </a:cubicBezTo>
                  <a:cubicBezTo>
                    <a:pt x="5086" y="5002"/>
                    <a:pt x="5103" y="5001"/>
                    <a:pt x="5118" y="5001"/>
                  </a:cubicBezTo>
                  <a:close/>
                  <a:moveTo>
                    <a:pt x="6179" y="6564"/>
                  </a:moveTo>
                  <a:cubicBezTo>
                    <a:pt x="6257" y="6564"/>
                    <a:pt x="6367" y="6612"/>
                    <a:pt x="6438" y="6647"/>
                  </a:cubicBezTo>
                  <a:cubicBezTo>
                    <a:pt x="6666" y="6761"/>
                    <a:pt x="6689" y="6990"/>
                    <a:pt x="6689" y="7195"/>
                  </a:cubicBezTo>
                  <a:cubicBezTo>
                    <a:pt x="6705" y="7346"/>
                    <a:pt x="6611" y="7436"/>
                    <a:pt x="6487" y="7436"/>
                  </a:cubicBezTo>
                  <a:cubicBezTo>
                    <a:pt x="6442" y="7436"/>
                    <a:pt x="6394" y="7424"/>
                    <a:pt x="6346" y="7400"/>
                  </a:cubicBezTo>
                  <a:cubicBezTo>
                    <a:pt x="6141" y="7309"/>
                    <a:pt x="6004" y="7149"/>
                    <a:pt x="5958" y="6875"/>
                  </a:cubicBezTo>
                  <a:cubicBezTo>
                    <a:pt x="6004" y="6784"/>
                    <a:pt x="6027" y="6624"/>
                    <a:pt x="6118" y="6579"/>
                  </a:cubicBezTo>
                  <a:cubicBezTo>
                    <a:pt x="6134" y="6568"/>
                    <a:pt x="6155" y="6564"/>
                    <a:pt x="6179" y="6564"/>
                  </a:cubicBezTo>
                  <a:close/>
                  <a:moveTo>
                    <a:pt x="14263" y="7531"/>
                  </a:moveTo>
                  <a:cubicBezTo>
                    <a:pt x="14312" y="7531"/>
                    <a:pt x="14365" y="7554"/>
                    <a:pt x="14426" y="7606"/>
                  </a:cubicBezTo>
                  <a:cubicBezTo>
                    <a:pt x="14205" y="8108"/>
                    <a:pt x="13878" y="8398"/>
                    <a:pt x="13523" y="8398"/>
                  </a:cubicBezTo>
                  <a:cubicBezTo>
                    <a:pt x="13475" y="8398"/>
                    <a:pt x="13426" y="8393"/>
                    <a:pt x="13376" y="8382"/>
                  </a:cubicBezTo>
                  <a:cubicBezTo>
                    <a:pt x="13422" y="8268"/>
                    <a:pt x="13422" y="8131"/>
                    <a:pt x="13491" y="8040"/>
                  </a:cubicBezTo>
                  <a:cubicBezTo>
                    <a:pt x="13536" y="7948"/>
                    <a:pt x="13650" y="7880"/>
                    <a:pt x="13742" y="7811"/>
                  </a:cubicBezTo>
                  <a:cubicBezTo>
                    <a:pt x="13833" y="7743"/>
                    <a:pt x="13993" y="7720"/>
                    <a:pt x="14084" y="7629"/>
                  </a:cubicBezTo>
                  <a:cubicBezTo>
                    <a:pt x="14147" y="7566"/>
                    <a:pt x="14203" y="7531"/>
                    <a:pt x="14263" y="7531"/>
                  </a:cubicBezTo>
                  <a:close/>
                  <a:moveTo>
                    <a:pt x="12669" y="9249"/>
                  </a:moveTo>
                  <a:lnTo>
                    <a:pt x="12692" y="9295"/>
                  </a:lnTo>
                  <a:cubicBezTo>
                    <a:pt x="12675" y="9295"/>
                    <a:pt x="12658" y="9295"/>
                    <a:pt x="12632" y="9304"/>
                  </a:cubicBezTo>
                  <a:lnTo>
                    <a:pt x="12632" y="9304"/>
                  </a:lnTo>
                  <a:lnTo>
                    <a:pt x="12669" y="9249"/>
                  </a:lnTo>
                  <a:close/>
                  <a:moveTo>
                    <a:pt x="14678" y="9181"/>
                  </a:moveTo>
                  <a:cubicBezTo>
                    <a:pt x="14746" y="9204"/>
                    <a:pt x="14792" y="9226"/>
                    <a:pt x="14837" y="9249"/>
                  </a:cubicBezTo>
                  <a:cubicBezTo>
                    <a:pt x="14814" y="9272"/>
                    <a:pt x="14792" y="9295"/>
                    <a:pt x="14792" y="9318"/>
                  </a:cubicBezTo>
                  <a:cubicBezTo>
                    <a:pt x="14746" y="9295"/>
                    <a:pt x="14700" y="9249"/>
                    <a:pt x="14655" y="9226"/>
                  </a:cubicBezTo>
                  <a:lnTo>
                    <a:pt x="14678" y="9181"/>
                  </a:lnTo>
                  <a:close/>
                  <a:moveTo>
                    <a:pt x="4773" y="9396"/>
                  </a:moveTo>
                  <a:lnTo>
                    <a:pt x="4773" y="9396"/>
                  </a:lnTo>
                  <a:cubicBezTo>
                    <a:pt x="4765" y="9400"/>
                    <a:pt x="4757" y="9405"/>
                    <a:pt x="4748" y="9409"/>
                  </a:cubicBezTo>
                  <a:lnTo>
                    <a:pt x="4771" y="9432"/>
                  </a:lnTo>
                  <a:cubicBezTo>
                    <a:pt x="4771" y="9420"/>
                    <a:pt x="4772" y="9408"/>
                    <a:pt x="4773" y="9396"/>
                  </a:cubicBezTo>
                  <a:close/>
                  <a:moveTo>
                    <a:pt x="12692" y="9637"/>
                  </a:moveTo>
                  <a:cubicBezTo>
                    <a:pt x="12692" y="9660"/>
                    <a:pt x="12715" y="9683"/>
                    <a:pt x="12715" y="9683"/>
                  </a:cubicBezTo>
                  <a:lnTo>
                    <a:pt x="12600" y="9683"/>
                  </a:lnTo>
                  <a:cubicBezTo>
                    <a:pt x="12600" y="9706"/>
                    <a:pt x="12623" y="9751"/>
                    <a:pt x="12623" y="9774"/>
                  </a:cubicBezTo>
                  <a:cubicBezTo>
                    <a:pt x="12623" y="9774"/>
                    <a:pt x="12623" y="9797"/>
                    <a:pt x="12600" y="9797"/>
                  </a:cubicBezTo>
                  <a:lnTo>
                    <a:pt x="12600" y="9683"/>
                  </a:lnTo>
                  <a:cubicBezTo>
                    <a:pt x="12623" y="9683"/>
                    <a:pt x="12669" y="9660"/>
                    <a:pt x="12692" y="9637"/>
                  </a:cubicBezTo>
                  <a:close/>
                  <a:moveTo>
                    <a:pt x="9428" y="9888"/>
                  </a:moveTo>
                  <a:cubicBezTo>
                    <a:pt x="9451" y="9888"/>
                    <a:pt x="9496" y="9911"/>
                    <a:pt x="9496" y="9934"/>
                  </a:cubicBezTo>
                  <a:cubicBezTo>
                    <a:pt x="9519" y="9934"/>
                    <a:pt x="9496" y="9957"/>
                    <a:pt x="9473" y="10003"/>
                  </a:cubicBezTo>
                  <a:cubicBezTo>
                    <a:pt x="9451" y="9980"/>
                    <a:pt x="9428" y="9957"/>
                    <a:pt x="9405" y="9934"/>
                  </a:cubicBezTo>
                  <a:cubicBezTo>
                    <a:pt x="9405" y="9911"/>
                    <a:pt x="9428" y="9888"/>
                    <a:pt x="9428" y="9888"/>
                  </a:cubicBezTo>
                  <a:close/>
                  <a:moveTo>
                    <a:pt x="15568" y="8701"/>
                  </a:moveTo>
                  <a:lnTo>
                    <a:pt x="15568" y="8701"/>
                  </a:lnTo>
                  <a:cubicBezTo>
                    <a:pt x="15887" y="9181"/>
                    <a:pt x="15522" y="9615"/>
                    <a:pt x="15568" y="10025"/>
                  </a:cubicBezTo>
                  <a:cubicBezTo>
                    <a:pt x="15522" y="10048"/>
                    <a:pt x="15499" y="10048"/>
                    <a:pt x="15454" y="10071"/>
                  </a:cubicBezTo>
                  <a:cubicBezTo>
                    <a:pt x="15385" y="9866"/>
                    <a:pt x="15248" y="9660"/>
                    <a:pt x="15271" y="9478"/>
                  </a:cubicBezTo>
                  <a:cubicBezTo>
                    <a:pt x="15294" y="9226"/>
                    <a:pt x="15454" y="8998"/>
                    <a:pt x="15568" y="8701"/>
                  </a:cubicBezTo>
                  <a:close/>
                  <a:moveTo>
                    <a:pt x="17234" y="11235"/>
                  </a:moveTo>
                  <a:cubicBezTo>
                    <a:pt x="17257" y="11235"/>
                    <a:pt x="17280" y="11281"/>
                    <a:pt x="17302" y="11304"/>
                  </a:cubicBezTo>
                  <a:cubicBezTo>
                    <a:pt x="17280" y="11304"/>
                    <a:pt x="17257" y="11326"/>
                    <a:pt x="17234" y="11349"/>
                  </a:cubicBezTo>
                  <a:cubicBezTo>
                    <a:pt x="17211" y="11326"/>
                    <a:pt x="17188" y="11304"/>
                    <a:pt x="17165" y="11281"/>
                  </a:cubicBezTo>
                  <a:cubicBezTo>
                    <a:pt x="17188" y="11258"/>
                    <a:pt x="17234" y="11235"/>
                    <a:pt x="17234" y="11235"/>
                  </a:cubicBezTo>
                  <a:close/>
                  <a:moveTo>
                    <a:pt x="18444" y="10185"/>
                  </a:moveTo>
                  <a:cubicBezTo>
                    <a:pt x="18512" y="10208"/>
                    <a:pt x="18581" y="10276"/>
                    <a:pt x="18626" y="10345"/>
                  </a:cubicBezTo>
                  <a:cubicBezTo>
                    <a:pt x="18649" y="10391"/>
                    <a:pt x="18649" y="10459"/>
                    <a:pt x="18672" y="10505"/>
                  </a:cubicBezTo>
                  <a:cubicBezTo>
                    <a:pt x="18877" y="11075"/>
                    <a:pt x="18672" y="11623"/>
                    <a:pt x="18467" y="12239"/>
                  </a:cubicBezTo>
                  <a:cubicBezTo>
                    <a:pt x="18307" y="12125"/>
                    <a:pt x="18238" y="12057"/>
                    <a:pt x="18147" y="11988"/>
                  </a:cubicBezTo>
                  <a:cubicBezTo>
                    <a:pt x="17987" y="11874"/>
                    <a:pt x="18078" y="11692"/>
                    <a:pt x="18056" y="11555"/>
                  </a:cubicBezTo>
                  <a:cubicBezTo>
                    <a:pt x="18010" y="11121"/>
                    <a:pt x="18078" y="10710"/>
                    <a:pt x="18284" y="10345"/>
                  </a:cubicBezTo>
                  <a:cubicBezTo>
                    <a:pt x="18307" y="10276"/>
                    <a:pt x="18398" y="10185"/>
                    <a:pt x="18444" y="10185"/>
                  </a:cubicBezTo>
                  <a:close/>
                  <a:moveTo>
                    <a:pt x="17009" y="11394"/>
                  </a:moveTo>
                  <a:cubicBezTo>
                    <a:pt x="17050" y="11394"/>
                    <a:pt x="17095" y="11402"/>
                    <a:pt x="17143" y="11418"/>
                  </a:cubicBezTo>
                  <a:cubicBezTo>
                    <a:pt x="17508" y="11555"/>
                    <a:pt x="17713" y="11851"/>
                    <a:pt x="17964" y="12148"/>
                  </a:cubicBezTo>
                  <a:cubicBezTo>
                    <a:pt x="17827" y="12217"/>
                    <a:pt x="17759" y="12262"/>
                    <a:pt x="17668" y="12308"/>
                  </a:cubicBezTo>
                  <a:cubicBezTo>
                    <a:pt x="17736" y="12376"/>
                    <a:pt x="17782" y="12445"/>
                    <a:pt x="17873" y="12513"/>
                  </a:cubicBezTo>
                  <a:cubicBezTo>
                    <a:pt x="17818" y="12518"/>
                    <a:pt x="17764" y="12521"/>
                    <a:pt x="17713" y="12521"/>
                  </a:cubicBezTo>
                  <a:cubicBezTo>
                    <a:pt x="17292" y="12521"/>
                    <a:pt x="16978" y="12354"/>
                    <a:pt x="16755" y="11988"/>
                  </a:cubicBezTo>
                  <a:cubicBezTo>
                    <a:pt x="16663" y="11851"/>
                    <a:pt x="16595" y="11714"/>
                    <a:pt x="16709" y="11577"/>
                  </a:cubicBezTo>
                  <a:cubicBezTo>
                    <a:pt x="16779" y="11473"/>
                    <a:pt x="16876" y="11394"/>
                    <a:pt x="17009" y="11394"/>
                  </a:cubicBezTo>
                  <a:close/>
                  <a:moveTo>
                    <a:pt x="20144" y="11473"/>
                  </a:moveTo>
                  <a:cubicBezTo>
                    <a:pt x="20383" y="11473"/>
                    <a:pt x="20573" y="11560"/>
                    <a:pt x="20703" y="11783"/>
                  </a:cubicBezTo>
                  <a:cubicBezTo>
                    <a:pt x="20818" y="12011"/>
                    <a:pt x="20703" y="12239"/>
                    <a:pt x="20589" y="12376"/>
                  </a:cubicBezTo>
                  <a:cubicBezTo>
                    <a:pt x="20247" y="12422"/>
                    <a:pt x="19904" y="12422"/>
                    <a:pt x="19608" y="12513"/>
                  </a:cubicBezTo>
                  <a:cubicBezTo>
                    <a:pt x="19392" y="12590"/>
                    <a:pt x="19183" y="12637"/>
                    <a:pt x="18969" y="12637"/>
                  </a:cubicBezTo>
                  <a:cubicBezTo>
                    <a:pt x="18799" y="12637"/>
                    <a:pt x="18626" y="12607"/>
                    <a:pt x="18444" y="12536"/>
                  </a:cubicBezTo>
                  <a:cubicBezTo>
                    <a:pt x="18558" y="12376"/>
                    <a:pt x="18649" y="12194"/>
                    <a:pt x="18900" y="12148"/>
                  </a:cubicBezTo>
                  <a:cubicBezTo>
                    <a:pt x="18991" y="12125"/>
                    <a:pt x="19060" y="12034"/>
                    <a:pt x="19128" y="11943"/>
                  </a:cubicBezTo>
                  <a:cubicBezTo>
                    <a:pt x="19380" y="11692"/>
                    <a:pt x="19631" y="11532"/>
                    <a:pt x="19973" y="11486"/>
                  </a:cubicBezTo>
                  <a:cubicBezTo>
                    <a:pt x="20032" y="11478"/>
                    <a:pt x="20090" y="11473"/>
                    <a:pt x="20144" y="11473"/>
                  </a:cubicBezTo>
                  <a:close/>
                  <a:moveTo>
                    <a:pt x="6785" y="11774"/>
                  </a:moveTo>
                  <a:cubicBezTo>
                    <a:pt x="6808" y="11774"/>
                    <a:pt x="6830" y="11777"/>
                    <a:pt x="6848" y="11783"/>
                  </a:cubicBezTo>
                  <a:cubicBezTo>
                    <a:pt x="6963" y="11829"/>
                    <a:pt x="7100" y="11897"/>
                    <a:pt x="7168" y="11988"/>
                  </a:cubicBezTo>
                  <a:cubicBezTo>
                    <a:pt x="7305" y="12239"/>
                    <a:pt x="7396" y="12490"/>
                    <a:pt x="7488" y="12742"/>
                  </a:cubicBezTo>
                  <a:cubicBezTo>
                    <a:pt x="7465" y="12833"/>
                    <a:pt x="7442" y="12924"/>
                    <a:pt x="7419" y="12947"/>
                  </a:cubicBezTo>
                  <a:cubicBezTo>
                    <a:pt x="7406" y="12954"/>
                    <a:pt x="7388" y="12956"/>
                    <a:pt x="7369" y="12956"/>
                  </a:cubicBezTo>
                  <a:cubicBezTo>
                    <a:pt x="7324" y="12956"/>
                    <a:pt x="7269" y="12940"/>
                    <a:pt x="7236" y="12924"/>
                  </a:cubicBezTo>
                  <a:cubicBezTo>
                    <a:pt x="7168" y="12879"/>
                    <a:pt x="7100" y="12810"/>
                    <a:pt x="7054" y="12742"/>
                  </a:cubicBezTo>
                  <a:cubicBezTo>
                    <a:pt x="6894" y="12513"/>
                    <a:pt x="6757" y="12285"/>
                    <a:pt x="6620" y="12057"/>
                  </a:cubicBezTo>
                  <a:cubicBezTo>
                    <a:pt x="6597" y="11988"/>
                    <a:pt x="6575" y="11851"/>
                    <a:pt x="6597" y="11829"/>
                  </a:cubicBezTo>
                  <a:cubicBezTo>
                    <a:pt x="6647" y="11795"/>
                    <a:pt x="6722" y="11774"/>
                    <a:pt x="6785" y="11774"/>
                  </a:cubicBezTo>
                  <a:close/>
                  <a:moveTo>
                    <a:pt x="14860" y="12947"/>
                  </a:moveTo>
                  <a:lnTo>
                    <a:pt x="14860" y="12947"/>
                  </a:lnTo>
                  <a:cubicBezTo>
                    <a:pt x="14906" y="12970"/>
                    <a:pt x="14951" y="12993"/>
                    <a:pt x="14951" y="12993"/>
                  </a:cubicBezTo>
                  <a:cubicBezTo>
                    <a:pt x="14929" y="13015"/>
                    <a:pt x="14929" y="13038"/>
                    <a:pt x="14906" y="13061"/>
                  </a:cubicBezTo>
                  <a:cubicBezTo>
                    <a:pt x="14906" y="13038"/>
                    <a:pt x="14883" y="13015"/>
                    <a:pt x="14860" y="12947"/>
                  </a:cubicBezTo>
                  <a:close/>
                  <a:moveTo>
                    <a:pt x="6460" y="13563"/>
                  </a:moveTo>
                  <a:lnTo>
                    <a:pt x="6460" y="13563"/>
                  </a:lnTo>
                  <a:cubicBezTo>
                    <a:pt x="6666" y="13586"/>
                    <a:pt x="6826" y="13609"/>
                    <a:pt x="7054" y="13632"/>
                  </a:cubicBezTo>
                  <a:cubicBezTo>
                    <a:pt x="6894" y="13746"/>
                    <a:pt x="6780" y="13837"/>
                    <a:pt x="6620" y="13951"/>
                  </a:cubicBezTo>
                  <a:cubicBezTo>
                    <a:pt x="6552" y="13792"/>
                    <a:pt x="6506" y="13700"/>
                    <a:pt x="6460" y="13563"/>
                  </a:cubicBezTo>
                  <a:close/>
                  <a:moveTo>
                    <a:pt x="18626" y="13015"/>
                  </a:moveTo>
                  <a:lnTo>
                    <a:pt x="18626" y="13015"/>
                  </a:lnTo>
                  <a:cubicBezTo>
                    <a:pt x="19014" y="13312"/>
                    <a:pt x="19334" y="13723"/>
                    <a:pt x="19836" y="13928"/>
                  </a:cubicBezTo>
                  <a:cubicBezTo>
                    <a:pt x="19927" y="13974"/>
                    <a:pt x="19996" y="14157"/>
                    <a:pt x="19996" y="14271"/>
                  </a:cubicBezTo>
                  <a:cubicBezTo>
                    <a:pt x="19973" y="14362"/>
                    <a:pt x="19813" y="14453"/>
                    <a:pt x="19722" y="14499"/>
                  </a:cubicBezTo>
                  <a:cubicBezTo>
                    <a:pt x="19685" y="14512"/>
                    <a:pt x="19647" y="14517"/>
                    <a:pt x="19609" y="14517"/>
                  </a:cubicBezTo>
                  <a:cubicBezTo>
                    <a:pt x="19438" y="14517"/>
                    <a:pt x="19272" y="14402"/>
                    <a:pt x="19197" y="14271"/>
                  </a:cubicBezTo>
                  <a:cubicBezTo>
                    <a:pt x="19174" y="14202"/>
                    <a:pt x="19151" y="14134"/>
                    <a:pt x="19106" y="14088"/>
                  </a:cubicBezTo>
                  <a:cubicBezTo>
                    <a:pt x="18763" y="13814"/>
                    <a:pt x="18626" y="13449"/>
                    <a:pt x="18626" y="13015"/>
                  </a:cubicBezTo>
                  <a:close/>
                  <a:moveTo>
                    <a:pt x="17973" y="12734"/>
                  </a:moveTo>
                  <a:cubicBezTo>
                    <a:pt x="17999" y="12734"/>
                    <a:pt x="18027" y="12737"/>
                    <a:pt x="18056" y="12742"/>
                  </a:cubicBezTo>
                  <a:cubicBezTo>
                    <a:pt x="18124" y="12947"/>
                    <a:pt x="18124" y="12947"/>
                    <a:pt x="18352" y="13015"/>
                  </a:cubicBezTo>
                  <a:cubicBezTo>
                    <a:pt x="18193" y="13723"/>
                    <a:pt x="17736" y="14157"/>
                    <a:pt x="17097" y="14568"/>
                  </a:cubicBezTo>
                  <a:cubicBezTo>
                    <a:pt x="17120" y="14385"/>
                    <a:pt x="17097" y="14248"/>
                    <a:pt x="17143" y="14134"/>
                  </a:cubicBezTo>
                  <a:cubicBezTo>
                    <a:pt x="17257" y="13769"/>
                    <a:pt x="17348" y="13404"/>
                    <a:pt x="17531" y="13061"/>
                  </a:cubicBezTo>
                  <a:cubicBezTo>
                    <a:pt x="17612" y="12898"/>
                    <a:pt x="17749" y="12734"/>
                    <a:pt x="17973" y="12734"/>
                  </a:cubicBezTo>
                  <a:close/>
                  <a:moveTo>
                    <a:pt x="7314" y="13570"/>
                  </a:moveTo>
                  <a:cubicBezTo>
                    <a:pt x="7350" y="13570"/>
                    <a:pt x="7392" y="13581"/>
                    <a:pt x="7442" y="13609"/>
                  </a:cubicBezTo>
                  <a:cubicBezTo>
                    <a:pt x="7579" y="13677"/>
                    <a:pt x="7784" y="13632"/>
                    <a:pt x="7898" y="13723"/>
                  </a:cubicBezTo>
                  <a:cubicBezTo>
                    <a:pt x="8127" y="13906"/>
                    <a:pt x="8332" y="14134"/>
                    <a:pt x="8515" y="14362"/>
                  </a:cubicBezTo>
                  <a:cubicBezTo>
                    <a:pt x="8606" y="14476"/>
                    <a:pt x="8811" y="14568"/>
                    <a:pt x="8697" y="14750"/>
                  </a:cubicBezTo>
                  <a:cubicBezTo>
                    <a:pt x="8691" y="14753"/>
                    <a:pt x="8682" y="14755"/>
                    <a:pt x="8669" y="14755"/>
                  </a:cubicBezTo>
                  <a:cubicBezTo>
                    <a:pt x="8588" y="14755"/>
                    <a:pt x="8386" y="14693"/>
                    <a:pt x="8286" y="14613"/>
                  </a:cubicBezTo>
                  <a:cubicBezTo>
                    <a:pt x="8058" y="14431"/>
                    <a:pt x="7876" y="14202"/>
                    <a:pt x="7693" y="13997"/>
                  </a:cubicBezTo>
                  <a:cubicBezTo>
                    <a:pt x="7613" y="13894"/>
                    <a:pt x="7567" y="13843"/>
                    <a:pt x="7525" y="13843"/>
                  </a:cubicBezTo>
                  <a:cubicBezTo>
                    <a:pt x="7482" y="13843"/>
                    <a:pt x="7442" y="13894"/>
                    <a:pt x="7373" y="13997"/>
                  </a:cubicBezTo>
                  <a:cubicBezTo>
                    <a:pt x="7236" y="14225"/>
                    <a:pt x="7077" y="14431"/>
                    <a:pt x="6894" y="14659"/>
                  </a:cubicBezTo>
                  <a:cubicBezTo>
                    <a:pt x="6689" y="14248"/>
                    <a:pt x="6689" y="14157"/>
                    <a:pt x="6940" y="13883"/>
                  </a:cubicBezTo>
                  <a:cubicBezTo>
                    <a:pt x="6985" y="13837"/>
                    <a:pt x="7031" y="13792"/>
                    <a:pt x="7054" y="13769"/>
                  </a:cubicBezTo>
                  <a:cubicBezTo>
                    <a:pt x="7140" y="13682"/>
                    <a:pt x="7201" y="13570"/>
                    <a:pt x="7314" y="13570"/>
                  </a:cubicBezTo>
                  <a:close/>
                  <a:moveTo>
                    <a:pt x="14655" y="7629"/>
                  </a:moveTo>
                  <a:cubicBezTo>
                    <a:pt x="14814" y="7652"/>
                    <a:pt x="14860" y="7766"/>
                    <a:pt x="14814" y="7880"/>
                  </a:cubicBezTo>
                  <a:cubicBezTo>
                    <a:pt x="14655" y="8268"/>
                    <a:pt x="14632" y="8656"/>
                    <a:pt x="14723" y="9044"/>
                  </a:cubicBezTo>
                  <a:cubicBezTo>
                    <a:pt x="14541" y="9021"/>
                    <a:pt x="14381" y="9021"/>
                    <a:pt x="14221" y="8998"/>
                  </a:cubicBezTo>
                  <a:cubicBezTo>
                    <a:pt x="14150" y="8987"/>
                    <a:pt x="14081" y="8982"/>
                    <a:pt x="14015" y="8982"/>
                  </a:cubicBezTo>
                  <a:cubicBezTo>
                    <a:pt x="13522" y="8982"/>
                    <a:pt x="13149" y="9274"/>
                    <a:pt x="12988" y="9797"/>
                  </a:cubicBezTo>
                  <a:cubicBezTo>
                    <a:pt x="13080" y="9843"/>
                    <a:pt x="13194" y="9911"/>
                    <a:pt x="13308" y="9957"/>
                  </a:cubicBezTo>
                  <a:cubicBezTo>
                    <a:pt x="13466" y="10007"/>
                    <a:pt x="13621" y="10030"/>
                    <a:pt x="13776" y="10030"/>
                  </a:cubicBezTo>
                  <a:cubicBezTo>
                    <a:pt x="14180" y="10030"/>
                    <a:pt x="14571" y="9875"/>
                    <a:pt x="14951" y="9660"/>
                  </a:cubicBezTo>
                  <a:cubicBezTo>
                    <a:pt x="15225" y="10139"/>
                    <a:pt x="15431" y="10619"/>
                    <a:pt x="15362" y="11167"/>
                  </a:cubicBezTo>
                  <a:cubicBezTo>
                    <a:pt x="15294" y="11669"/>
                    <a:pt x="15202" y="12171"/>
                    <a:pt x="15111" y="12696"/>
                  </a:cubicBezTo>
                  <a:cubicBezTo>
                    <a:pt x="15043" y="12627"/>
                    <a:pt x="14997" y="12582"/>
                    <a:pt x="14951" y="12513"/>
                  </a:cubicBezTo>
                  <a:cubicBezTo>
                    <a:pt x="14655" y="12239"/>
                    <a:pt x="14404" y="11943"/>
                    <a:pt x="13993" y="11829"/>
                  </a:cubicBezTo>
                  <a:cubicBezTo>
                    <a:pt x="13930" y="11811"/>
                    <a:pt x="13868" y="11796"/>
                    <a:pt x="13808" y="11796"/>
                  </a:cubicBezTo>
                  <a:cubicBezTo>
                    <a:pt x="13715" y="11796"/>
                    <a:pt x="13629" y="11831"/>
                    <a:pt x="13559" y="11943"/>
                  </a:cubicBezTo>
                  <a:cubicBezTo>
                    <a:pt x="13673" y="12080"/>
                    <a:pt x="13764" y="12217"/>
                    <a:pt x="13879" y="12331"/>
                  </a:cubicBezTo>
                  <a:cubicBezTo>
                    <a:pt x="14221" y="12719"/>
                    <a:pt x="14495" y="13198"/>
                    <a:pt x="14997" y="13426"/>
                  </a:cubicBezTo>
                  <a:cubicBezTo>
                    <a:pt x="15066" y="13449"/>
                    <a:pt x="15134" y="13518"/>
                    <a:pt x="15134" y="13586"/>
                  </a:cubicBezTo>
                  <a:cubicBezTo>
                    <a:pt x="15202" y="13860"/>
                    <a:pt x="15248" y="14157"/>
                    <a:pt x="15271" y="14431"/>
                  </a:cubicBezTo>
                  <a:cubicBezTo>
                    <a:pt x="15271" y="14613"/>
                    <a:pt x="15225" y="14819"/>
                    <a:pt x="14997" y="14910"/>
                  </a:cubicBezTo>
                  <a:cubicBezTo>
                    <a:pt x="14951" y="14819"/>
                    <a:pt x="14883" y="14750"/>
                    <a:pt x="14860" y="14659"/>
                  </a:cubicBezTo>
                  <a:cubicBezTo>
                    <a:pt x="14746" y="14339"/>
                    <a:pt x="14541" y="14088"/>
                    <a:pt x="14312" y="13883"/>
                  </a:cubicBezTo>
                  <a:cubicBezTo>
                    <a:pt x="13993" y="13586"/>
                    <a:pt x="13673" y="13289"/>
                    <a:pt x="13399" y="12970"/>
                  </a:cubicBezTo>
                  <a:cubicBezTo>
                    <a:pt x="12829" y="12354"/>
                    <a:pt x="12190" y="11760"/>
                    <a:pt x="11847" y="10916"/>
                  </a:cubicBezTo>
                  <a:cubicBezTo>
                    <a:pt x="11893" y="10870"/>
                    <a:pt x="11961" y="10779"/>
                    <a:pt x="12053" y="10710"/>
                  </a:cubicBezTo>
                  <a:cubicBezTo>
                    <a:pt x="12441" y="10391"/>
                    <a:pt x="12669" y="9980"/>
                    <a:pt x="12851" y="9523"/>
                  </a:cubicBezTo>
                  <a:cubicBezTo>
                    <a:pt x="12920" y="9386"/>
                    <a:pt x="12988" y="9204"/>
                    <a:pt x="12851" y="9112"/>
                  </a:cubicBezTo>
                  <a:cubicBezTo>
                    <a:pt x="12830" y="9102"/>
                    <a:pt x="12804" y="9097"/>
                    <a:pt x="12775" y="9097"/>
                  </a:cubicBezTo>
                  <a:cubicBezTo>
                    <a:pt x="12678" y="9097"/>
                    <a:pt x="12546" y="9146"/>
                    <a:pt x="12441" y="9181"/>
                  </a:cubicBezTo>
                  <a:cubicBezTo>
                    <a:pt x="12395" y="9181"/>
                    <a:pt x="12372" y="9204"/>
                    <a:pt x="12349" y="9226"/>
                  </a:cubicBezTo>
                  <a:cubicBezTo>
                    <a:pt x="12144" y="9455"/>
                    <a:pt x="11938" y="9660"/>
                    <a:pt x="11756" y="9888"/>
                  </a:cubicBezTo>
                  <a:cubicBezTo>
                    <a:pt x="11710" y="9957"/>
                    <a:pt x="11710" y="10071"/>
                    <a:pt x="11687" y="10185"/>
                  </a:cubicBezTo>
                  <a:lnTo>
                    <a:pt x="11687" y="10162"/>
                  </a:lnTo>
                  <a:cubicBezTo>
                    <a:pt x="11619" y="10299"/>
                    <a:pt x="11528" y="10436"/>
                    <a:pt x="11436" y="10573"/>
                  </a:cubicBezTo>
                  <a:cubicBezTo>
                    <a:pt x="11231" y="10345"/>
                    <a:pt x="11048" y="10139"/>
                    <a:pt x="10866" y="9911"/>
                  </a:cubicBezTo>
                  <a:cubicBezTo>
                    <a:pt x="10820" y="9866"/>
                    <a:pt x="10752" y="9774"/>
                    <a:pt x="10774" y="9729"/>
                  </a:cubicBezTo>
                  <a:cubicBezTo>
                    <a:pt x="10843" y="9409"/>
                    <a:pt x="10911" y="9112"/>
                    <a:pt x="11003" y="8816"/>
                  </a:cubicBezTo>
                  <a:cubicBezTo>
                    <a:pt x="10889" y="8633"/>
                    <a:pt x="10660" y="8496"/>
                    <a:pt x="10683" y="8199"/>
                  </a:cubicBezTo>
                  <a:lnTo>
                    <a:pt x="10683" y="8199"/>
                  </a:lnTo>
                  <a:cubicBezTo>
                    <a:pt x="10797" y="8245"/>
                    <a:pt x="10911" y="8268"/>
                    <a:pt x="10980" y="8313"/>
                  </a:cubicBezTo>
                  <a:cubicBezTo>
                    <a:pt x="11117" y="8405"/>
                    <a:pt x="11208" y="8519"/>
                    <a:pt x="11322" y="8610"/>
                  </a:cubicBezTo>
                  <a:cubicBezTo>
                    <a:pt x="11458" y="8688"/>
                    <a:pt x="11577" y="8831"/>
                    <a:pt x="11735" y="8831"/>
                  </a:cubicBezTo>
                  <a:cubicBezTo>
                    <a:pt x="11763" y="8831"/>
                    <a:pt x="11793" y="8826"/>
                    <a:pt x="11824" y="8816"/>
                  </a:cubicBezTo>
                  <a:cubicBezTo>
                    <a:pt x="12098" y="8770"/>
                    <a:pt x="12372" y="8679"/>
                    <a:pt x="12600" y="8496"/>
                  </a:cubicBezTo>
                  <a:cubicBezTo>
                    <a:pt x="12555" y="8382"/>
                    <a:pt x="12532" y="8291"/>
                    <a:pt x="12486" y="8154"/>
                  </a:cubicBezTo>
                  <a:cubicBezTo>
                    <a:pt x="12737" y="8131"/>
                    <a:pt x="12966" y="8085"/>
                    <a:pt x="13217" y="8062"/>
                  </a:cubicBezTo>
                  <a:lnTo>
                    <a:pt x="13217" y="8062"/>
                  </a:lnTo>
                  <a:cubicBezTo>
                    <a:pt x="13217" y="8222"/>
                    <a:pt x="13103" y="8405"/>
                    <a:pt x="13285" y="8519"/>
                  </a:cubicBezTo>
                  <a:cubicBezTo>
                    <a:pt x="13397" y="8567"/>
                    <a:pt x="13520" y="8626"/>
                    <a:pt x="13646" y="8626"/>
                  </a:cubicBezTo>
                  <a:cubicBezTo>
                    <a:pt x="13700" y="8626"/>
                    <a:pt x="13755" y="8615"/>
                    <a:pt x="13810" y="8587"/>
                  </a:cubicBezTo>
                  <a:cubicBezTo>
                    <a:pt x="14084" y="8450"/>
                    <a:pt x="14312" y="8291"/>
                    <a:pt x="14449" y="8017"/>
                  </a:cubicBezTo>
                  <a:cubicBezTo>
                    <a:pt x="14495" y="7880"/>
                    <a:pt x="14586" y="7766"/>
                    <a:pt x="14655" y="7629"/>
                  </a:cubicBezTo>
                  <a:close/>
                  <a:moveTo>
                    <a:pt x="1880" y="12802"/>
                  </a:moveTo>
                  <a:cubicBezTo>
                    <a:pt x="1998" y="12802"/>
                    <a:pt x="2038" y="12935"/>
                    <a:pt x="2078" y="13015"/>
                  </a:cubicBezTo>
                  <a:cubicBezTo>
                    <a:pt x="2397" y="13586"/>
                    <a:pt x="2512" y="14180"/>
                    <a:pt x="2306" y="14796"/>
                  </a:cubicBezTo>
                  <a:cubicBezTo>
                    <a:pt x="2261" y="14910"/>
                    <a:pt x="2215" y="15001"/>
                    <a:pt x="2169" y="15093"/>
                  </a:cubicBezTo>
                  <a:cubicBezTo>
                    <a:pt x="2009" y="14659"/>
                    <a:pt x="1850" y="14225"/>
                    <a:pt x="1713" y="13769"/>
                  </a:cubicBezTo>
                  <a:cubicBezTo>
                    <a:pt x="1644" y="13586"/>
                    <a:pt x="1599" y="13381"/>
                    <a:pt x="1576" y="13175"/>
                  </a:cubicBezTo>
                  <a:cubicBezTo>
                    <a:pt x="1553" y="12993"/>
                    <a:pt x="1690" y="12879"/>
                    <a:pt x="1827" y="12810"/>
                  </a:cubicBezTo>
                  <a:cubicBezTo>
                    <a:pt x="1846" y="12805"/>
                    <a:pt x="1864" y="12802"/>
                    <a:pt x="1880" y="12802"/>
                  </a:cubicBezTo>
                  <a:close/>
                  <a:moveTo>
                    <a:pt x="757" y="14302"/>
                  </a:moveTo>
                  <a:cubicBezTo>
                    <a:pt x="1174" y="14302"/>
                    <a:pt x="1688" y="14643"/>
                    <a:pt x="1873" y="15093"/>
                  </a:cubicBezTo>
                  <a:cubicBezTo>
                    <a:pt x="1804" y="15115"/>
                    <a:pt x="1713" y="15138"/>
                    <a:pt x="1644" y="15138"/>
                  </a:cubicBezTo>
                  <a:cubicBezTo>
                    <a:pt x="1530" y="15093"/>
                    <a:pt x="1439" y="15070"/>
                    <a:pt x="1325" y="15024"/>
                  </a:cubicBezTo>
                  <a:cubicBezTo>
                    <a:pt x="1074" y="14956"/>
                    <a:pt x="845" y="14910"/>
                    <a:pt x="617" y="14819"/>
                  </a:cubicBezTo>
                  <a:cubicBezTo>
                    <a:pt x="457" y="14773"/>
                    <a:pt x="320" y="14705"/>
                    <a:pt x="275" y="14476"/>
                  </a:cubicBezTo>
                  <a:cubicBezTo>
                    <a:pt x="389" y="14431"/>
                    <a:pt x="503" y="14362"/>
                    <a:pt x="617" y="14317"/>
                  </a:cubicBezTo>
                  <a:cubicBezTo>
                    <a:pt x="662" y="14307"/>
                    <a:pt x="709" y="14302"/>
                    <a:pt x="757" y="14302"/>
                  </a:cubicBezTo>
                  <a:close/>
                  <a:moveTo>
                    <a:pt x="3356" y="13769"/>
                  </a:moveTo>
                  <a:lnTo>
                    <a:pt x="3356" y="13769"/>
                  </a:lnTo>
                  <a:cubicBezTo>
                    <a:pt x="3470" y="14476"/>
                    <a:pt x="3105" y="14933"/>
                    <a:pt x="2649" y="15366"/>
                  </a:cubicBezTo>
                  <a:cubicBezTo>
                    <a:pt x="2466" y="15344"/>
                    <a:pt x="2375" y="15275"/>
                    <a:pt x="2443" y="15070"/>
                  </a:cubicBezTo>
                  <a:cubicBezTo>
                    <a:pt x="2512" y="14819"/>
                    <a:pt x="2534" y="14545"/>
                    <a:pt x="2626" y="14294"/>
                  </a:cubicBezTo>
                  <a:cubicBezTo>
                    <a:pt x="2694" y="14157"/>
                    <a:pt x="2831" y="14020"/>
                    <a:pt x="2945" y="13906"/>
                  </a:cubicBezTo>
                  <a:cubicBezTo>
                    <a:pt x="3037" y="13837"/>
                    <a:pt x="3174" y="13814"/>
                    <a:pt x="3356" y="13769"/>
                  </a:cubicBezTo>
                  <a:close/>
                  <a:moveTo>
                    <a:pt x="1370" y="15344"/>
                  </a:moveTo>
                  <a:cubicBezTo>
                    <a:pt x="1370" y="15366"/>
                    <a:pt x="1370" y="15366"/>
                    <a:pt x="1370" y="15389"/>
                  </a:cubicBezTo>
                  <a:cubicBezTo>
                    <a:pt x="1348" y="15389"/>
                    <a:pt x="1348" y="15366"/>
                    <a:pt x="1348" y="15366"/>
                  </a:cubicBezTo>
                  <a:cubicBezTo>
                    <a:pt x="1348" y="15366"/>
                    <a:pt x="1348" y="15344"/>
                    <a:pt x="1348" y="15344"/>
                  </a:cubicBezTo>
                  <a:close/>
                  <a:moveTo>
                    <a:pt x="11870" y="15458"/>
                  </a:moveTo>
                  <a:cubicBezTo>
                    <a:pt x="11916" y="15458"/>
                    <a:pt x="11938" y="15458"/>
                    <a:pt x="11938" y="15481"/>
                  </a:cubicBezTo>
                  <a:cubicBezTo>
                    <a:pt x="11938" y="15503"/>
                    <a:pt x="11938" y="15526"/>
                    <a:pt x="11916" y="15549"/>
                  </a:cubicBezTo>
                  <a:lnTo>
                    <a:pt x="11870" y="15549"/>
                  </a:lnTo>
                  <a:cubicBezTo>
                    <a:pt x="11870" y="15503"/>
                    <a:pt x="11870" y="15481"/>
                    <a:pt x="11870" y="15458"/>
                  </a:cubicBezTo>
                  <a:close/>
                  <a:moveTo>
                    <a:pt x="7419" y="15275"/>
                  </a:moveTo>
                  <a:cubicBezTo>
                    <a:pt x="7419" y="15389"/>
                    <a:pt x="7396" y="15481"/>
                    <a:pt x="7373" y="15572"/>
                  </a:cubicBezTo>
                  <a:lnTo>
                    <a:pt x="7282" y="15572"/>
                  </a:lnTo>
                  <a:lnTo>
                    <a:pt x="7328" y="15275"/>
                  </a:lnTo>
                  <a:close/>
                  <a:moveTo>
                    <a:pt x="320" y="15732"/>
                  </a:moveTo>
                  <a:cubicBezTo>
                    <a:pt x="343" y="15755"/>
                    <a:pt x="366" y="15777"/>
                    <a:pt x="366" y="15800"/>
                  </a:cubicBezTo>
                  <a:lnTo>
                    <a:pt x="320" y="15846"/>
                  </a:lnTo>
                  <a:cubicBezTo>
                    <a:pt x="298" y="15823"/>
                    <a:pt x="275" y="15800"/>
                    <a:pt x="275" y="15777"/>
                  </a:cubicBezTo>
                  <a:cubicBezTo>
                    <a:pt x="275" y="15777"/>
                    <a:pt x="298" y="15755"/>
                    <a:pt x="320" y="15732"/>
                  </a:cubicBezTo>
                  <a:close/>
                  <a:moveTo>
                    <a:pt x="4758" y="15634"/>
                  </a:moveTo>
                  <a:cubicBezTo>
                    <a:pt x="4994" y="15634"/>
                    <a:pt x="5186" y="15813"/>
                    <a:pt x="5433" y="15937"/>
                  </a:cubicBezTo>
                  <a:cubicBezTo>
                    <a:pt x="5269" y="16019"/>
                    <a:pt x="5110" y="16071"/>
                    <a:pt x="4961" y="16071"/>
                  </a:cubicBezTo>
                  <a:cubicBezTo>
                    <a:pt x="4820" y="16071"/>
                    <a:pt x="4688" y="16025"/>
                    <a:pt x="4566" y="15914"/>
                  </a:cubicBezTo>
                  <a:cubicBezTo>
                    <a:pt x="4520" y="15869"/>
                    <a:pt x="4497" y="15777"/>
                    <a:pt x="4520" y="15709"/>
                  </a:cubicBezTo>
                  <a:cubicBezTo>
                    <a:pt x="4520" y="15686"/>
                    <a:pt x="4612" y="15663"/>
                    <a:pt x="4680" y="15640"/>
                  </a:cubicBezTo>
                  <a:cubicBezTo>
                    <a:pt x="4707" y="15636"/>
                    <a:pt x="4732" y="15634"/>
                    <a:pt x="4758" y="15634"/>
                  </a:cubicBezTo>
                  <a:close/>
                  <a:moveTo>
                    <a:pt x="1435" y="15538"/>
                  </a:moveTo>
                  <a:cubicBezTo>
                    <a:pt x="1604" y="15538"/>
                    <a:pt x="1779" y="15571"/>
                    <a:pt x="1964" y="15663"/>
                  </a:cubicBezTo>
                  <a:cubicBezTo>
                    <a:pt x="1629" y="15963"/>
                    <a:pt x="1301" y="16105"/>
                    <a:pt x="1031" y="16105"/>
                  </a:cubicBezTo>
                  <a:cubicBezTo>
                    <a:pt x="767" y="16105"/>
                    <a:pt x="559" y="15969"/>
                    <a:pt x="457" y="15709"/>
                  </a:cubicBezTo>
                  <a:cubicBezTo>
                    <a:pt x="790" y="15664"/>
                    <a:pt x="1102" y="15538"/>
                    <a:pt x="1435" y="15538"/>
                  </a:cubicBezTo>
                  <a:close/>
                  <a:moveTo>
                    <a:pt x="2535" y="15806"/>
                  </a:moveTo>
                  <a:cubicBezTo>
                    <a:pt x="2652" y="15806"/>
                    <a:pt x="2749" y="15858"/>
                    <a:pt x="2808" y="16006"/>
                  </a:cubicBezTo>
                  <a:cubicBezTo>
                    <a:pt x="2922" y="16257"/>
                    <a:pt x="3174" y="16485"/>
                    <a:pt x="2945" y="16827"/>
                  </a:cubicBezTo>
                  <a:cubicBezTo>
                    <a:pt x="2603" y="16553"/>
                    <a:pt x="2420" y="16211"/>
                    <a:pt x="2329" y="15846"/>
                  </a:cubicBezTo>
                  <a:cubicBezTo>
                    <a:pt x="2402" y="15822"/>
                    <a:pt x="2472" y="15806"/>
                    <a:pt x="2535" y="15806"/>
                  </a:cubicBezTo>
                  <a:close/>
                  <a:moveTo>
                    <a:pt x="8834" y="16645"/>
                  </a:moveTo>
                  <a:cubicBezTo>
                    <a:pt x="8857" y="16713"/>
                    <a:pt x="8880" y="16759"/>
                    <a:pt x="8903" y="16804"/>
                  </a:cubicBezTo>
                  <a:cubicBezTo>
                    <a:pt x="8880" y="16827"/>
                    <a:pt x="8857" y="16827"/>
                    <a:pt x="8834" y="16827"/>
                  </a:cubicBezTo>
                  <a:cubicBezTo>
                    <a:pt x="8834" y="16782"/>
                    <a:pt x="8834" y="16713"/>
                    <a:pt x="8834" y="16645"/>
                  </a:cubicBezTo>
                  <a:close/>
                  <a:moveTo>
                    <a:pt x="5783" y="16161"/>
                  </a:moveTo>
                  <a:cubicBezTo>
                    <a:pt x="5847" y="16161"/>
                    <a:pt x="5925" y="16214"/>
                    <a:pt x="6004" y="16234"/>
                  </a:cubicBezTo>
                  <a:cubicBezTo>
                    <a:pt x="5766" y="16647"/>
                    <a:pt x="5362" y="16949"/>
                    <a:pt x="4962" y="16949"/>
                  </a:cubicBezTo>
                  <a:cubicBezTo>
                    <a:pt x="4786" y="16949"/>
                    <a:pt x="4612" y="16891"/>
                    <a:pt x="4452" y="16759"/>
                  </a:cubicBezTo>
                  <a:cubicBezTo>
                    <a:pt x="4429" y="16531"/>
                    <a:pt x="4634" y="16462"/>
                    <a:pt x="4794" y="16394"/>
                  </a:cubicBezTo>
                  <a:cubicBezTo>
                    <a:pt x="5114" y="16302"/>
                    <a:pt x="5433" y="16234"/>
                    <a:pt x="5753" y="16165"/>
                  </a:cubicBezTo>
                  <a:cubicBezTo>
                    <a:pt x="5762" y="16162"/>
                    <a:pt x="5772" y="16161"/>
                    <a:pt x="5783" y="16161"/>
                  </a:cubicBezTo>
                  <a:close/>
                  <a:moveTo>
                    <a:pt x="16159" y="16944"/>
                  </a:moveTo>
                  <a:cubicBezTo>
                    <a:pt x="16129" y="16974"/>
                    <a:pt x="16111" y="16996"/>
                    <a:pt x="16093" y="17033"/>
                  </a:cubicBezTo>
                  <a:cubicBezTo>
                    <a:pt x="16070" y="17010"/>
                    <a:pt x="16070" y="16987"/>
                    <a:pt x="16047" y="16987"/>
                  </a:cubicBezTo>
                  <a:cubicBezTo>
                    <a:pt x="16084" y="16968"/>
                    <a:pt x="16122" y="16950"/>
                    <a:pt x="16159" y="16944"/>
                  </a:cubicBezTo>
                  <a:close/>
                  <a:moveTo>
                    <a:pt x="1793" y="16026"/>
                  </a:moveTo>
                  <a:cubicBezTo>
                    <a:pt x="1984" y="16026"/>
                    <a:pt x="2141" y="16197"/>
                    <a:pt x="2055" y="16348"/>
                  </a:cubicBezTo>
                  <a:cubicBezTo>
                    <a:pt x="1941" y="16576"/>
                    <a:pt x="1804" y="16782"/>
                    <a:pt x="1621" y="16941"/>
                  </a:cubicBezTo>
                  <a:cubicBezTo>
                    <a:pt x="1530" y="17056"/>
                    <a:pt x="1348" y="17056"/>
                    <a:pt x="1142" y="17124"/>
                  </a:cubicBezTo>
                  <a:cubicBezTo>
                    <a:pt x="1096" y="16782"/>
                    <a:pt x="1256" y="16576"/>
                    <a:pt x="1393" y="16348"/>
                  </a:cubicBezTo>
                  <a:cubicBezTo>
                    <a:pt x="1484" y="16211"/>
                    <a:pt x="1576" y="16074"/>
                    <a:pt x="1758" y="16028"/>
                  </a:cubicBezTo>
                  <a:cubicBezTo>
                    <a:pt x="1770" y="16027"/>
                    <a:pt x="1782" y="16026"/>
                    <a:pt x="1793" y="16026"/>
                  </a:cubicBezTo>
                  <a:close/>
                  <a:moveTo>
                    <a:pt x="16207" y="17261"/>
                  </a:moveTo>
                  <a:cubicBezTo>
                    <a:pt x="16230" y="17261"/>
                    <a:pt x="16252" y="17284"/>
                    <a:pt x="16252" y="17284"/>
                  </a:cubicBezTo>
                  <a:cubicBezTo>
                    <a:pt x="16275" y="17307"/>
                    <a:pt x="16252" y="17329"/>
                    <a:pt x="16252" y="17352"/>
                  </a:cubicBezTo>
                  <a:cubicBezTo>
                    <a:pt x="16230" y="17329"/>
                    <a:pt x="16207" y="17329"/>
                    <a:pt x="16207" y="17307"/>
                  </a:cubicBezTo>
                  <a:cubicBezTo>
                    <a:pt x="16184" y="17307"/>
                    <a:pt x="16207" y="17284"/>
                    <a:pt x="16207" y="17261"/>
                  </a:cubicBezTo>
                  <a:close/>
                  <a:moveTo>
                    <a:pt x="5913" y="13723"/>
                  </a:moveTo>
                  <a:cubicBezTo>
                    <a:pt x="6643" y="13974"/>
                    <a:pt x="6620" y="14682"/>
                    <a:pt x="6780" y="15298"/>
                  </a:cubicBezTo>
                  <a:cubicBezTo>
                    <a:pt x="6803" y="15298"/>
                    <a:pt x="6826" y="15275"/>
                    <a:pt x="6848" y="15275"/>
                  </a:cubicBezTo>
                  <a:cubicBezTo>
                    <a:pt x="6848" y="15184"/>
                    <a:pt x="6848" y="15070"/>
                    <a:pt x="6848" y="15047"/>
                  </a:cubicBezTo>
                  <a:cubicBezTo>
                    <a:pt x="7122" y="14773"/>
                    <a:pt x="7373" y="14545"/>
                    <a:pt x="7624" y="14317"/>
                  </a:cubicBezTo>
                  <a:cubicBezTo>
                    <a:pt x="7693" y="14408"/>
                    <a:pt x="7830" y="14522"/>
                    <a:pt x="7853" y="14636"/>
                  </a:cubicBezTo>
                  <a:cubicBezTo>
                    <a:pt x="7943" y="15063"/>
                    <a:pt x="7988" y="15489"/>
                    <a:pt x="7881" y="15916"/>
                  </a:cubicBezTo>
                  <a:lnTo>
                    <a:pt x="7881" y="15916"/>
                  </a:lnTo>
                  <a:cubicBezTo>
                    <a:pt x="7873" y="15916"/>
                    <a:pt x="7865" y="15916"/>
                    <a:pt x="7857" y="15916"/>
                  </a:cubicBezTo>
                  <a:cubicBezTo>
                    <a:pt x="7670" y="15916"/>
                    <a:pt x="7670" y="15767"/>
                    <a:pt x="7670" y="15618"/>
                  </a:cubicBezTo>
                  <a:cubicBezTo>
                    <a:pt x="7670" y="15549"/>
                    <a:pt x="7693" y="15458"/>
                    <a:pt x="7693" y="15366"/>
                  </a:cubicBezTo>
                  <a:cubicBezTo>
                    <a:pt x="7716" y="15161"/>
                    <a:pt x="7579" y="15070"/>
                    <a:pt x="7396" y="15047"/>
                  </a:cubicBezTo>
                  <a:cubicBezTo>
                    <a:pt x="7378" y="15045"/>
                    <a:pt x="7360" y="15043"/>
                    <a:pt x="7343" y="15043"/>
                  </a:cubicBezTo>
                  <a:cubicBezTo>
                    <a:pt x="7187" y="15043"/>
                    <a:pt x="7070" y="15136"/>
                    <a:pt x="7008" y="15321"/>
                  </a:cubicBezTo>
                  <a:cubicBezTo>
                    <a:pt x="6940" y="15595"/>
                    <a:pt x="7100" y="15823"/>
                    <a:pt x="7442" y="15869"/>
                  </a:cubicBezTo>
                  <a:cubicBezTo>
                    <a:pt x="7533" y="15891"/>
                    <a:pt x="7647" y="15937"/>
                    <a:pt x="7670" y="15983"/>
                  </a:cubicBezTo>
                  <a:cubicBezTo>
                    <a:pt x="7853" y="16462"/>
                    <a:pt x="7921" y="16941"/>
                    <a:pt x="7784" y="17421"/>
                  </a:cubicBezTo>
                  <a:cubicBezTo>
                    <a:pt x="7784" y="17458"/>
                    <a:pt x="7693" y="17495"/>
                    <a:pt x="7647" y="17495"/>
                  </a:cubicBezTo>
                  <a:cubicBezTo>
                    <a:pt x="7637" y="17495"/>
                    <a:pt x="7629" y="17493"/>
                    <a:pt x="7624" y="17489"/>
                  </a:cubicBezTo>
                  <a:cubicBezTo>
                    <a:pt x="7533" y="17398"/>
                    <a:pt x="7442" y="17284"/>
                    <a:pt x="7373" y="17170"/>
                  </a:cubicBezTo>
                  <a:cubicBezTo>
                    <a:pt x="7214" y="16941"/>
                    <a:pt x="7077" y="16690"/>
                    <a:pt x="6917" y="16462"/>
                  </a:cubicBezTo>
                  <a:cubicBezTo>
                    <a:pt x="6689" y="16120"/>
                    <a:pt x="6323" y="15869"/>
                    <a:pt x="6164" y="15481"/>
                  </a:cubicBezTo>
                  <a:cubicBezTo>
                    <a:pt x="6027" y="15184"/>
                    <a:pt x="5798" y="14933"/>
                    <a:pt x="5639" y="14636"/>
                  </a:cubicBezTo>
                  <a:cubicBezTo>
                    <a:pt x="5479" y="14385"/>
                    <a:pt x="5525" y="14225"/>
                    <a:pt x="5707" y="13997"/>
                  </a:cubicBezTo>
                  <a:cubicBezTo>
                    <a:pt x="5776" y="13906"/>
                    <a:pt x="5844" y="13814"/>
                    <a:pt x="5913" y="13723"/>
                  </a:cubicBezTo>
                  <a:close/>
                  <a:moveTo>
                    <a:pt x="4817" y="17466"/>
                  </a:moveTo>
                  <a:cubicBezTo>
                    <a:pt x="4840" y="17466"/>
                    <a:pt x="4840" y="17466"/>
                    <a:pt x="4863" y="17489"/>
                  </a:cubicBezTo>
                  <a:cubicBezTo>
                    <a:pt x="4863" y="17489"/>
                    <a:pt x="4840" y="17512"/>
                    <a:pt x="4817" y="17535"/>
                  </a:cubicBezTo>
                  <a:cubicBezTo>
                    <a:pt x="4817" y="17535"/>
                    <a:pt x="4794" y="17512"/>
                    <a:pt x="4771" y="17512"/>
                  </a:cubicBezTo>
                  <a:cubicBezTo>
                    <a:pt x="4794" y="17489"/>
                    <a:pt x="4794" y="17466"/>
                    <a:pt x="4817" y="17466"/>
                  </a:cubicBezTo>
                  <a:close/>
                  <a:moveTo>
                    <a:pt x="8378" y="17444"/>
                  </a:moveTo>
                  <a:cubicBezTo>
                    <a:pt x="8401" y="17466"/>
                    <a:pt x="8423" y="17489"/>
                    <a:pt x="8401" y="17489"/>
                  </a:cubicBezTo>
                  <a:cubicBezTo>
                    <a:pt x="8401" y="17512"/>
                    <a:pt x="8378" y="17535"/>
                    <a:pt x="8355" y="17558"/>
                  </a:cubicBezTo>
                  <a:cubicBezTo>
                    <a:pt x="8355" y="17535"/>
                    <a:pt x="8332" y="17512"/>
                    <a:pt x="8332" y="17489"/>
                  </a:cubicBezTo>
                  <a:cubicBezTo>
                    <a:pt x="8355" y="17466"/>
                    <a:pt x="8355" y="17466"/>
                    <a:pt x="8378" y="17444"/>
                  </a:cubicBezTo>
                  <a:close/>
                  <a:moveTo>
                    <a:pt x="3379" y="17809"/>
                  </a:moveTo>
                  <a:lnTo>
                    <a:pt x="3402" y="17832"/>
                  </a:lnTo>
                  <a:lnTo>
                    <a:pt x="3356" y="17832"/>
                  </a:lnTo>
                  <a:cubicBezTo>
                    <a:pt x="3356" y="17832"/>
                    <a:pt x="3356" y="17809"/>
                    <a:pt x="3356" y="17809"/>
                  </a:cubicBezTo>
                  <a:close/>
                  <a:moveTo>
                    <a:pt x="9095" y="17366"/>
                  </a:moveTo>
                  <a:lnTo>
                    <a:pt x="9095" y="17366"/>
                  </a:lnTo>
                  <a:cubicBezTo>
                    <a:pt x="9275" y="17613"/>
                    <a:pt x="9477" y="17883"/>
                    <a:pt x="9679" y="18174"/>
                  </a:cubicBezTo>
                  <a:cubicBezTo>
                    <a:pt x="9451" y="18151"/>
                    <a:pt x="9245" y="17969"/>
                    <a:pt x="9199" y="17786"/>
                  </a:cubicBezTo>
                  <a:cubicBezTo>
                    <a:pt x="9157" y="17659"/>
                    <a:pt x="9135" y="17514"/>
                    <a:pt x="9095" y="17366"/>
                  </a:cubicBezTo>
                  <a:close/>
                  <a:moveTo>
                    <a:pt x="6232" y="16553"/>
                  </a:moveTo>
                  <a:cubicBezTo>
                    <a:pt x="7122" y="17078"/>
                    <a:pt x="7624" y="17923"/>
                    <a:pt x="8058" y="18836"/>
                  </a:cubicBezTo>
                  <a:cubicBezTo>
                    <a:pt x="7967" y="18813"/>
                    <a:pt x="7876" y="18813"/>
                    <a:pt x="7784" y="18767"/>
                  </a:cubicBezTo>
                  <a:cubicBezTo>
                    <a:pt x="7533" y="18653"/>
                    <a:pt x="7305" y="18494"/>
                    <a:pt x="7054" y="18425"/>
                  </a:cubicBezTo>
                  <a:cubicBezTo>
                    <a:pt x="6506" y="18265"/>
                    <a:pt x="5958" y="17854"/>
                    <a:pt x="5913" y="17101"/>
                  </a:cubicBezTo>
                  <a:cubicBezTo>
                    <a:pt x="5913" y="16827"/>
                    <a:pt x="5958" y="16645"/>
                    <a:pt x="6232" y="16553"/>
                  </a:cubicBezTo>
                  <a:close/>
                  <a:moveTo>
                    <a:pt x="4680" y="18904"/>
                  </a:moveTo>
                  <a:cubicBezTo>
                    <a:pt x="4680" y="18927"/>
                    <a:pt x="4680" y="18927"/>
                    <a:pt x="4657" y="18950"/>
                  </a:cubicBezTo>
                  <a:cubicBezTo>
                    <a:pt x="4657" y="18950"/>
                    <a:pt x="4657" y="18927"/>
                    <a:pt x="4657" y="18927"/>
                  </a:cubicBezTo>
                  <a:cubicBezTo>
                    <a:pt x="4657" y="18927"/>
                    <a:pt x="4680" y="18927"/>
                    <a:pt x="4680" y="18904"/>
                  </a:cubicBezTo>
                  <a:close/>
                  <a:moveTo>
                    <a:pt x="6552" y="19087"/>
                  </a:moveTo>
                  <a:cubicBezTo>
                    <a:pt x="6552" y="19087"/>
                    <a:pt x="6552" y="19110"/>
                    <a:pt x="6552" y="19133"/>
                  </a:cubicBezTo>
                  <a:cubicBezTo>
                    <a:pt x="6552" y="19133"/>
                    <a:pt x="6529" y="19155"/>
                    <a:pt x="6529" y="19155"/>
                  </a:cubicBezTo>
                  <a:cubicBezTo>
                    <a:pt x="6506" y="19133"/>
                    <a:pt x="6506" y="19110"/>
                    <a:pt x="6506" y="19110"/>
                  </a:cubicBezTo>
                  <a:cubicBezTo>
                    <a:pt x="6506" y="19087"/>
                    <a:pt x="6529" y="19087"/>
                    <a:pt x="6552" y="19087"/>
                  </a:cubicBezTo>
                  <a:close/>
                  <a:moveTo>
                    <a:pt x="8326" y="17711"/>
                  </a:moveTo>
                  <a:cubicBezTo>
                    <a:pt x="8387" y="17711"/>
                    <a:pt x="8455" y="17749"/>
                    <a:pt x="8492" y="17786"/>
                  </a:cubicBezTo>
                  <a:cubicBezTo>
                    <a:pt x="8674" y="18060"/>
                    <a:pt x="8948" y="18220"/>
                    <a:pt x="9245" y="18334"/>
                  </a:cubicBezTo>
                  <a:cubicBezTo>
                    <a:pt x="9633" y="18516"/>
                    <a:pt x="9770" y="18836"/>
                    <a:pt x="9953" y="19224"/>
                  </a:cubicBezTo>
                  <a:cubicBezTo>
                    <a:pt x="9519" y="19201"/>
                    <a:pt x="9154" y="19178"/>
                    <a:pt x="8789" y="19155"/>
                  </a:cubicBezTo>
                  <a:cubicBezTo>
                    <a:pt x="8720" y="19155"/>
                    <a:pt x="8652" y="19064"/>
                    <a:pt x="8606" y="18996"/>
                  </a:cubicBezTo>
                  <a:cubicBezTo>
                    <a:pt x="8469" y="18745"/>
                    <a:pt x="8355" y="18471"/>
                    <a:pt x="8241" y="18197"/>
                  </a:cubicBezTo>
                  <a:cubicBezTo>
                    <a:pt x="8195" y="18106"/>
                    <a:pt x="8195" y="17991"/>
                    <a:pt x="8195" y="17877"/>
                  </a:cubicBezTo>
                  <a:cubicBezTo>
                    <a:pt x="8195" y="17832"/>
                    <a:pt x="8241" y="17740"/>
                    <a:pt x="8286" y="17717"/>
                  </a:cubicBezTo>
                  <a:cubicBezTo>
                    <a:pt x="8299" y="17713"/>
                    <a:pt x="8312" y="17711"/>
                    <a:pt x="8326" y="17711"/>
                  </a:cubicBezTo>
                  <a:close/>
                  <a:moveTo>
                    <a:pt x="4543" y="19019"/>
                  </a:moveTo>
                  <a:lnTo>
                    <a:pt x="4543" y="19019"/>
                  </a:lnTo>
                  <a:cubicBezTo>
                    <a:pt x="4497" y="19155"/>
                    <a:pt x="4520" y="19361"/>
                    <a:pt x="4269" y="19384"/>
                  </a:cubicBezTo>
                  <a:cubicBezTo>
                    <a:pt x="4269" y="19155"/>
                    <a:pt x="4406" y="19087"/>
                    <a:pt x="4543" y="19019"/>
                  </a:cubicBezTo>
                  <a:close/>
                  <a:moveTo>
                    <a:pt x="4246" y="19475"/>
                  </a:moveTo>
                  <a:cubicBezTo>
                    <a:pt x="4269" y="19475"/>
                    <a:pt x="4292" y="19521"/>
                    <a:pt x="4315" y="19543"/>
                  </a:cubicBezTo>
                  <a:cubicBezTo>
                    <a:pt x="4269" y="19566"/>
                    <a:pt x="4246" y="19589"/>
                    <a:pt x="4224" y="19612"/>
                  </a:cubicBezTo>
                  <a:cubicBezTo>
                    <a:pt x="4201" y="19589"/>
                    <a:pt x="4201" y="19566"/>
                    <a:pt x="4178" y="19521"/>
                  </a:cubicBezTo>
                  <a:cubicBezTo>
                    <a:pt x="4201" y="19498"/>
                    <a:pt x="4224" y="19475"/>
                    <a:pt x="4246" y="19475"/>
                  </a:cubicBezTo>
                  <a:close/>
                  <a:moveTo>
                    <a:pt x="7967" y="19658"/>
                  </a:moveTo>
                  <a:cubicBezTo>
                    <a:pt x="7967" y="19658"/>
                    <a:pt x="7967" y="19658"/>
                    <a:pt x="7967" y="19680"/>
                  </a:cubicBezTo>
                  <a:cubicBezTo>
                    <a:pt x="7967" y="19680"/>
                    <a:pt x="7944" y="19703"/>
                    <a:pt x="7944" y="19703"/>
                  </a:cubicBezTo>
                  <a:cubicBezTo>
                    <a:pt x="7944" y="19703"/>
                    <a:pt x="7921" y="19680"/>
                    <a:pt x="7921" y="19680"/>
                  </a:cubicBezTo>
                  <a:cubicBezTo>
                    <a:pt x="7921" y="19658"/>
                    <a:pt x="7944" y="19658"/>
                    <a:pt x="7967" y="19658"/>
                  </a:cubicBezTo>
                  <a:close/>
                  <a:moveTo>
                    <a:pt x="10341" y="17466"/>
                  </a:moveTo>
                  <a:cubicBezTo>
                    <a:pt x="10386" y="17512"/>
                    <a:pt x="10432" y="17558"/>
                    <a:pt x="10455" y="17603"/>
                  </a:cubicBezTo>
                  <a:cubicBezTo>
                    <a:pt x="10934" y="18106"/>
                    <a:pt x="11436" y="18516"/>
                    <a:pt x="12121" y="18653"/>
                  </a:cubicBezTo>
                  <a:cubicBezTo>
                    <a:pt x="12258" y="18699"/>
                    <a:pt x="12441" y="18699"/>
                    <a:pt x="12509" y="18790"/>
                  </a:cubicBezTo>
                  <a:cubicBezTo>
                    <a:pt x="12737" y="19110"/>
                    <a:pt x="12943" y="19475"/>
                    <a:pt x="13171" y="19817"/>
                  </a:cubicBezTo>
                  <a:cubicBezTo>
                    <a:pt x="13139" y="19834"/>
                    <a:pt x="13118" y="19850"/>
                    <a:pt x="13100" y="19850"/>
                  </a:cubicBezTo>
                  <a:cubicBezTo>
                    <a:pt x="13093" y="19850"/>
                    <a:pt x="13086" y="19847"/>
                    <a:pt x="13080" y="19840"/>
                  </a:cubicBezTo>
                  <a:cubicBezTo>
                    <a:pt x="12555" y="19726"/>
                    <a:pt x="12030" y="19612"/>
                    <a:pt x="11505" y="19498"/>
                  </a:cubicBezTo>
                  <a:cubicBezTo>
                    <a:pt x="11117" y="19429"/>
                    <a:pt x="10729" y="19338"/>
                    <a:pt x="10523" y="18950"/>
                  </a:cubicBezTo>
                  <a:cubicBezTo>
                    <a:pt x="10500" y="18904"/>
                    <a:pt x="10455" y="18859"/>
                    <a:pt x="10409" y="18836"/>
                  </a:cubicBezTo>
                  <a:cubicBezTo>
                    <a:pt x="10204" y="18745"/>
                    <a:pt x="10181" y="18630"/>
                    <a:pt x="10272" y="18425"/>
                  </a:cubicBezTo>
                  <a:cubicBezTo>
                    <a:pt x="10409" y="18174"/>
                    <a:pt x="10500" y="17900"/>
                    <a:pt x="10341" y="17626"/>
                  </a:cubicBezTo>
                  <a:cubicBezTo>
                    <a:pt x="10318" y="17581"/>
                    <a:pt x="10341" y="17512"/>
                    <a:pt x="10341" y="17466"/>
                  </a:cubicBezTo>
                  <a:close/>
                  <a:moveTo>
                    <a:pt x="11779" y="20662"/>
                  </a:moveTo>
                  <a:cubicBezTo>
                    <a:pt x="11756" y="20685"/>
                    <a:pt x="11756" y="20685"/>
                    <a:pt x="11756" y="20685"/>
                  </a:cubicBezTo>
                  <a:lnTo>
                    <a:pt x="11710" y="20685"/>
                  </a:lnTo>
                  <a:cubicBezTo>
                    <a:pt x="11710" y="20662"/>
                    <a:pt x="11710" y="20662"/>
                    <a:pt x="11710" y="20662"/>
                  </a:cubicBezTo>
                  <a:close/>
                  <a:moveTo>
                    <a:pt x="6529" y="20160"/>
                  </a:moveTo>
                  <a:lnTo>
                    <a:pt x="6552" y="20183"/>
                  </a:lnTo>
                  <a:lnTo>
                    <a:pt x="6483" y="20251"/>
                  </a:lnTo>
                  <a:cubicBezTo>
                    <a:pt x="6483" y="20411"/>
                    <a:pt x="6483" y="20571"/>
                    <a:pt x="6506" y="20776"/>
                  </a:cubicBezTo>
                  <a:cubicBezTo>
                    <a:pt x="6460" y="20845"/>
                    <a:pt x="6392" y="20959"/>
                    <a:pt x="6323" y="21050"/>
                  </a:cubicBezTo>
                  <a:cubicBezTo>
                    <a:pt x="6301" y="20845"/>
                    <a:pt x="6323" y="20639"/>
                    <a:pt x="6346" y="20457"/>
                  </a:cubicBezTo>
                  <a:cubicBezTo>
                    <a:pt x="6369" y="20388"/>
                    <a:pt x="6438" y="20320"/>
                    <a:pt x="6483" y="20251"/>
                  </a:cubicBezTo>
                  <a:cubicBezTo>
                    <a:pt x="6506" y="20228"/>
                    <a:pt x="6529" y="20183"/>
                    <a:pt x="6529" y="20160"/>
                  </a:cubicBezTo>
                  <a:close/>
                  <a:moveTo>
                    <a:pt x="8127" y="8587"/>
                  </a:moveTo>
                  <a:cubicBezTo>
                    <a:pt x="8127" y="8747"/>
                    <a:pt x="8081" y="8861"/>
                    <a:pt x="8104" y="8953"/>
                  </a:cubicBezTo>
                  <a:cubicBezTo>
                    <a:pt x="8149" y="9135"/>
                    <a:pt x="8195" y="9341"/>
                    <a:pt x="8309" y="9478"/>
                  </a:cubicBezTo>
                  <a:cubicBezTo>
                    <a:pt x="8324" y="9500"/>
                    <a:pt x="8357" y="9508"/>
                    <a:pt x="8400" y="9508"/>
                  </a:cubicBezTo>
                  <a:cubicBezTo>
                    <a:pt x="8484" y="9508"/>
                    <a:pt x="8606" y="9478"/>
                    <a:pt x="8697" y="9478"/>
                  </a:cubicBezTo>
                  <a:cubicBezTo>
                    <a:pt x="8492" y="9706"/>
                    <a:pt x="8423" y="10025"/>
                    <a:pt x="8423" y="10345"/>
                  </a:cubicBezTo>
                  <a:cubicBezTo>
                    <a:pt x="8401" y="10528"/>
                    <a:pt x="8469" y="10733"/>
                    <a:pt x="8492" y="10916"/>
                  </a:cubicBezTo>
                  <a:cubicBezTo>
                    <a:pt x="8510" y="11077"/>
                    <a:pt x="8612" y="11195"/>
                    <a:pt x="8743" y="11195"/>
                  </a:cubicBezTo>
                  <a:cubicBezTo>
                    <a:pt x="8779" y="11195"/>
                    <a:pt x="8818" y="11186"/>
                    <a:pt x="8857" y="11167"/>
                  </a:cubicBezTo>
                  <a:cubicBezTo>
                    <a:pt x="9154" y="11030"/>
                    <a:pt x="9359" y="10779"/>
                    <a:pt x="9496" y="10459"/>
                  </a:cubicBezTo>
                  <a:cubicBezTo>
                    <a:pt x="9542" y="10368"/>
                    <a:pt x="9428" y="10254"/>
                    <a:pt x="9565" y="10162"/>
                  </a:cubicBezTo>
                  <a:cubicBezTo>
                    <a:pt x="9613" y="10128"/>
                    <a:pt x="9655" y="10116"/>
                    <a:pt x="9693" y="10116"/>
                  </a:cubicBezTo>
                  <a:cubicBezTo>
                    <a:pt x="9772" y="10116"/>
                    <a:pt x="9834" y="10165"/>
                    <a:pt x="9903" y="10165"/>
                  </a:cubicBezTo>
                  <a:cubicBezTo>
                    <a:pt x="9912" y="10165"/>
                    <a:pt x="9921" y="10164"/>
                    <a:pt x="9930" y="10162"/>
                  </a:cubicBezTo>
                  <a:cubicBezTo>
                    <a:pt x="9953" y="10162"/>
                    <a:pt x="9975" y="10185"/>
                    <a:pt x="9998" y="10185"/>
                  </a:cubicBezTo>
                  <a:cubicBezTo>
                    <a:pt x="10028" y="10182"/>
                    <a:pt x="10057" y="10181"/>
                    <a:pt x="10084" y="10181"/>
                  </a:cubicBezTo>
                  <a:cubicBezTo>
                    <a:pt x="10487" y="10181"/>
                    <a:pt x="10722" y="10478"/>
                    <a:pt x="10957" y="10756"/>
                  </a:cubicBezTo>
                  <a:cubicBezTo>
                    <a:pt x="11162" y="11007"/>
                    <a:pt x="11322" y="11281"/>
                    <a:pt x="11459" y="11577"/>
                  </a:cubicBezTo>
                  <a:cubicBezTo>
                    <a:pt x="11619" y="11897"/>
                    <a:pt x="11870" y="12080"/>
                    <a:pt x="12121" y="12262"/>
                  </a:cubicBezTo>
                  <a:cubicBezTo>
                    <a:pt x="12281" y="12354"/>
                    <a:pt x="12395" y="12490"/>
                    <a:pt x="12532" y="12627"/>
                  </a:cubicBezTo>
                  <a:cubicBezTo>
                    <a:pt x="12520" y="12628"/>
                    <a:pt x="12507" y="12628"/>
                    <a:pt x="12495" y="12628"/>
                  </a:cubicBezTo>
                  <a:cubicBezTo>
                    <a:pt x="12134" y="12628"/>
                    <a:pt x="11847" y="12378"/>
                    <a:pt x="11472" y="12378"/>
                  </a:cubicBezTo>
                  <a:cubicBezTo>
                    <a:pt x="11369" y="12378"/>
                    <a:pt x="11259" y="12397"/>
                    <a:pt x="11140" y="12445"/>
                  </a:cubicBezTo>
                  <a:cubicBezTo>
                    <a:pt x="11322" y="12171"/>
                    <a:pt x="11162" y="12080"/>
                    <a:pt x="11048" y="11988"/>
                  </a:cubicBezTo>
                  <a:cubicBezTo>
                    <a:pt x="10866" y="11851"/>
                    <a:pt x="10706" y="11714"/>
                    <a:pt x="10523" y="11577"/>
                  </a:cubicBezTo>
                  <a:cubicBezTo>
                    <a:pt x="10321" y="11436"/>
                    <a:pt x="10123" y="11366"/>
                    <a:pt x="9927" y="11366"/>
                  </a:cubicBezTo>
                  <a:cubicBezTo>
                    <a:pt x="9682" y="11366"/>
                    <a:pt x="9441" y="11476"/>
                    <a:pt x="9199" y="11692"/>
                  </a:cubicBezTo>
                  <a:cubicBezTo>
                    <a:pt x="9622" y="12243"/>
                    <a:pt x="10133" y="12602"/>
                    <a:pt x="10781" y="12602"/>
                  </a:cubicBezTo>
                  <a:cubicBezTo>
                    <a:pt x="10938" y="12602"/>
                    <a:pt x="11103" y="12581"/>
                    <a:pt x="11277" y="12536"/>
                  </a:cubicBezTo>
                  <a:lnTo>
                    <a:pt x="11277" y="12536"/>
                  </a:lnTo>
                  <a:cubicBezTo>
                    <a:pt x="10660" y="12856"/>
                    <a:pt x="10386" y="13289"/>
                    <a:pt x="10478" y="13860"/>
                  </a:cubicBezTo>
                  <a:cubicBezTo>
                    <a:pt x="10592" y="13814"/>
                    <a:pt x="10706" y="13792"/>
                    <a:pt x="10820" y="13746"/>
                  </a:cubicBezTo>
                  <a:cubicBezTo>
                    <a:pt x="11094" y="13563"/>
                    <a:pt x="11322" y="13335"/>
                    <a:pt x="11482" y="13061"/>
                  </a:cubicBezTo>
                  <a:cubicBezTo>
                    <a:pt x="11596" y="12901"/>
                    <a:pt x="11596" y="12764"/>
                    <a:pt x="11345" y="12719"/>
                  </a:cubicBezTo>
                  <a:cubicBezTo>
                    <a:pt x="11464" y="12659"/>
                    <a:pt x="11565" y="12600"/>
                    <a:pt x="11649" y="12600"/>
                  </a:cubicBezTo>
                  <a:cubicBezTo>
                    <a:pt x="11663" y="12600"/>
                    <a:pt x="11675" y="12602"/>
                    <a:pt x="11687" y="12605"/>
                  </a:cubicBezTo>
                  <a:cubicBezTo>
                    <a:pt x="12281" y="12833"/>
                    <a:pt x="12874" y="13084"/>
                    <a:pt x="13240" y="13632"/>
                  </a:cubicBezTo>
                  <a:cubicBezTo>
                    <a:pt x="13513" y="14065"/>
                    <a:pt x="13787" y="14522"/>
                    <a:pt x="14061" y="14978"/>
                  </a:cubicBezTo>
                  <a:cubicBezTo>
                    <a:pt x="14198" y="15184"/>
                    <a:pt x="14335" y="15389"/>
                    <a:pt x="14449" y="15618"/>
                  </a:cubicBezTo>
                  <a:cubicBezTo>
                    <a:pt x="14814" y="16325"/>
                    <a:pt x="15157" y="17010"/>
                    <a:pt x="15499" y="17717"/>
                  </a:cubicBezTo>
                  <a:cubicBezTo>
                    <a:pt x="15727" y="18151"/>
                    <a:pt x="15910" y="18608"/>
                    <a:pt x="16138" y="19064"/>
                  </a:cubicBezTo>
                  <a:cubicBezTo>
                    <a:pt x="16298" y="19407"/>
                    <a:pt x="16458" y="19726"/>
                    <a:pt x="16618" y="20046"/>
                  </a:cubicBezTo>
                  <a:lnTo>
                    <a:pt x="16618" y="20023"/>
                  </a:lnTo>
                  <a:cubicBezTo>
                    <a:pt x="16640" y="20114"/>
                    <a:pt x="16686" y="20205"/>
                    <a:pt x="16686" y="20274"/>
                  </a:cubicBezTo>
                  <a:cubicBezTo>
                    <a:pt x="16640" y="20479"/>
                    <a:pt x="16755" y="20639"/>
                    <a:pt x="16869" y="20799"/>
                  </a:cubicBezTo>
                  <a:cubicBezTo>
                    <a:pt x="16983" y="20890"/>
                    <a:pt x="17074" y="21004"/>
                    <a:pt x="17234" y="21141"/>
                  </a:cubicBezTo>
                  <a:cubicBezTo>
                    <a:pt x="17074" y="21164"/>
                    <a:pt x="16983" y="21210"/>
                    <a:pt x="16892" y="21210"/>
                  </a:cubicBezTo>
                  <a:cubicBezTo>
                    <a:pt x="16298" y="21210"/>
                    <a:pt x="15773" y="20981"/>
                    <a:pt x="15225" y="20730"/>
                  </a:cubicBezTo>
                  <a:cubicBezTo>
                    <a:pt x="14906" y="20593"/>
                    <a:pt x="14586" y="20434"/>
                    <a:pt x="14289" y="20274"/>
                  </a:cubicBezTo>
                  <a:cubicBezTo>
                    <a:pt x="14061" y="20160"/>
                    <a:pt x="13810" y="20023"/>
                    <a:pt x="13650" y="19840"/>
                  </a:cubicBezTo>
                  <a:cubicBezTo>
                    <a:pt x="13354" y="19475"/>
                    <a:pt x="13103" y="19087"/>
                    <a:pt x="12806" y="18653"/>
                  </a:cubicBezTo>
                  <a:cubicBezTo>
                    <a:pt x="12874" y="18608"/>
                    <a:pt x="12920" y="18585"/>
                    <a:pt x="12988" y="18539"/>
                  </a:cubicBezTo>
                  <a:cubicBezTo>
                    <a:pt x="13513" y="18197"/>
                    <a:pt x="13673" y="17649"/>
                    <a:pt x="13901" y="17101"/>
                  </a:cubicBezTo>
                  <a:cubicBezTo>
                    <a:pt x="13970" y="16919"/>
                    <a:pt x="13901" y="16850"/>
                    <a:pt x="13673" y="16850"/>
                  </a:cubicBezTo>
                  <a:cubicBezTo>
                    <a:pt x="13612" y="16846"/>
                    <a:pt x="13552" y="16843"/>
                    <a:pt x="13492" y="16843"/>
                  </a:cubicBezTo>
                  <a:cubicBezTo>
                    <a:pt x="13219" y="16843"/>
                    <a:pt x="12966" y="16899"/>
                    <a:pt x="12760" y="17124"/>
                  </a:cubicBezTo>
                  <a:cubicBezTo>
                    <a:pt x="12715" y="17192"/>
                    <a:pt x="12623" y="17215"/>
                    <a:pt x="12532" y="17261"/>
                  </a:cubicBezTo>
                  <a:cubicBezTo>
                    <a:pt x="12578" y="17147"/>
                    <a:pt x="12623" y="17056"/>
                    <a:pt x="12623" y="16964"/>
                  </a:cubicBezTo>
                  <a:cubicBezTo>
                    <a:pt x="12623" y="16599"/>
                    <a:pt x="12623" y="16211"/>
                    <a:pt x="12555" y="15846"/>
                  </a:cubicBezTo>
                  <a:cubicBezTo>
                    <a:pt x="12532" y="15595"/>
                    <a:pt x="12349" y="15389"/>
                    <a:pt x="12098" y="15275"/>
                  </a:cubicBezTo>
                  <a:cubicBezTo>
                    <a:pt x="12013" y="15236"/>
                    <a:pt x="11940" y="15216"/>
                    <a:pt x="11881" y="15216"/>
                  </a:cubicBezTo>
                  <a:cubicBezTo>
                    <a:pt x="11764" y="15216"/>
                    <a:pt x="11695" y="15292"/>
                    <a:pt x="11665" y="15458"/>
                  </a:cubicBezTo>
                  <a:cubicBezTo>
                    <a:pt x="11573" y="15777"/>
                    <a:pt x="11550" y="16120"/>
                    <a:pt x="11687" y="16439"/>
                  </a:cubicBezTo>
                  <a:cubicBezTo>
                    <a:pt x="11756" y="16599"/>
                    <a:pt x="11824" y="16759"/>
                    <a:pt x="11916" y="17010"/>
                  </a:cubicBezTo>
                  <a:cubicBezTo>
                    <a:pt x="11802" y="16919"/>
                    <a:pt x="11756" y="16896"/>
                    <a:pt x="11733" y="16850"/>
                  </a:cubicBezTo>
                  <a:cubicBezTo>
                    <a:pt x="11482" y="16576"/>
                    <a:pt x="11185" y="16394"/>
                    <a:pt x="10820" y="16279"/>
                  </a:cubicBezTo>
                  <a:cubicBezTo>
                    <a:pt x="10546" y="16211"/>
                    <a:pt x="10318" y="16074"/>
                    <a:pt x="10044" y="15960"/>
                  </a:cubicBezTo>
                  <a:cubicBezTo>
                    <a:pt x="10013" y="15944"/>
                    <a:pt x="9978" y="15937"/>
                    <a:pt x="9943" y="15937"/>
                  </a:cubicBezTo>
                  <a:cubicBezTo>
                    <a:pt x="9825" y="15937"/>
                    <a:pt x="9707" y="16019"/>
                    <a:pt x="9724" y="16143"/>
                  </a:cubicBezTo>
                  <a:cubicBezTo>
                    <a:pt x="9770" y="16348"/>
                    <a:pt x="9816" y="16576"/>
                    <a:pt x="9907" y="16759"/>
                  </a:cubicBezTo>
                  <a:cubicBezTo>
                    <a:pt x="9998" y="16987"/>
                    <a:pt x="10135" y="17192"/>
                    <a:pt x="10249" y="17398"/>
                  </a:cubicBezTo>
                  <a:cubicBezTo>
                    <a:pt x="10201" y="17336"/>
                    <a:pt x="10157" y="17313"/>
                    <a:pt x="10115" y="17313"/>
                  </a:cubicBezTo>
                  <a:cubicBezTo>
                    <a:pt x="10019" y="17313"/>
                    <a:pt x="9934" y="17435"/>
                    <a:pt x="9839" y="17466"/>
                  </a:cubicBezTo>
                  <a:cubicBezTo>
                    <a:pt x="9542" y="17010"/>
                    <a:pt x="9359" y="16508"/>
                    <a:pt x="8766" y="16325"/>
                  </a:cubicBezTo>
                  <a:lnTo>
                    <a:pt x="8766" y="16325"/>
                  </a:lnTo>
                  <a:cubicBezTo>
                    <a:pt x="8789" y="16416"/>
                    <a:pt x="8789" y="16485"/>
                    <a:pt x="8811" y="16531"/>
                  </a:cubicBezTo>
                  <a:cubicBezTo>
                    <a:pt x="8697" y="16485"/>
                    <a:pt x="8492" y="16462"/>
                    <a:pt x="8469" y="16371"/>
                  </a:cubicBezTo>
                  <a:cubicBezTo>
                    <a:pt x="8401" y="16188"/>
                    <a:pt x="8355" y="15960"/>
                    <a:pt x="8401" y="15800"/>
                  </a:cubicBezTo>
                  <a:cubicBezTo>
                    <a:pt x="8446" y="15663"/>
                    <a:pt x="8446" y="15572"/>
                    <a:pt x="8446" y="15435"/>
                  </a:cubicBezTo>
                  <a:cubicBezTo>
                    <a:pt x="8423" y="15275"/>
                    <a:pt x="8423" y="15115"/>
                    <a:pt x="8401" y="14956"/>
                  </a:cubicBezTo>
                  <a:cubicBezTo>
                    <a:pt x="8537" y="14956"/>
                    <a:pt x="8629" y="14956"/>
                    <a:pt x="8720" y="14933"/>
                  </a:cubicBezTo>
                  <a:cubicBezTo>
                    <a:pt x="8971" y="14910"/>
                    <a:pt x="9040" y="14796"/>
                    <a:pt x="8926" y="14568"/>
                  </a:cubicBezTo>
                  <a:cubicBezTo>
                    <a:pt x="8880" y="14476"/>
                    <a:pt x="8811" y="14385"/>
                    <a:pt x="8743" y="14294"/>
                  </a:cubicBezTo>
                  <a:cubicBezTo>
                    <a:pt x="8674" y="14202"/>
                    <a:pt x="8583" y="14134"/>
                    <a:pt x="8469" y="13997"/>
                  </a:cubicBezTo>
                  <a:cubicBezTo>
                    <a:pt x="8591" y="13997"/>
                    <a:pt x="8672" y="14007"/>
                    <a:pt x="8746" y="14007"/>
                  </a:cubicBezTo>
                  <a:cubicBezTo>
                    <a:pt x="8784" y="14007"/>
                    <a:pt x="8819" y="14005"/>
                    <a:pt x="8857" y="13997"/>
                  </a:cubicBezTo>
                  <a:cubicBezTo>
                    <a:pt x="9131" y="13997"/>
                    <a:pt x="9428" y="13951"/>
                    <a:pt x="9656" y="13746"/>
                  </a:cubicBezTo>
                  <a:cubicBezTo>
                    <a:pt x="10021" y="13404"/>
                    <a:pt x="9975" y="12787"/>
                    <a:pt x="9565" y="12605"/>
                  </a:cubicBezTo>
                  <a:lnTo>
                    <a:pt x="9565" y="12582"/>
                  </a:lnTo>
                  <a:cubicBezTo>
                    <a:pt x="9085" y="12833"/>
                    <a:pt x="8606" y="13061"/>
                    <a:pt x="8127" y="13289"/>
                  </a:cubicBezTo>
                  <a:cubicBezTo>
                    <a:pt x="8188" y="13308"/>
                    <a:pt x="8249" y="13316"/>
                    <a:pt x="8310" y="13316"/>
                  </a:cubicBezTo>
                  <a:cubicBezTo>
                    <a:pt x="8476" y="13316"/>
                    <a:pt x="8638" y="13253"/>
                    <a:pt x="8789" y="13152"/>
                  </a:cubicBezTo>
                  <a:cubicBezTo>
                    <a:pt x="8994" y="13015"/>
                    <a:pt x="9222" y="12879"/>
                    <a:pt x="9428" y="12787"/>
                  </a:cubicBezTo>
                  <a:cubicBezTo>
                    <a:pt x="9470" y="12763"/>
                    <a:pt x="9513" y="12751"/>
                    <a:pt x="9553" y="12751"/>
                  </a:cubicBezTo>
                  <a:cubicBezTo>
                    <a:pt x="9662" y="12751"/>
                    <a:pt x="9747" y="12836"/>
                    <a:pt x="9747" y="12970"/>
                  </a:cubicBezTo>
                  <a:cubicBezTo>
                    <a:pt x="9747" y="13244"/>
                    <a:pt x="9702" y="13472"/>
                    <a:pt x="9451" y="13677"/>
                  </a:cubicBezTo>
                  <a:cubicBezTo>
                    <a:pt x="9264" y="13817"/>
                    <a:pt x="9068" y="13862"/>
                    <a:pt x="8868" y="13862"/>
                  </a:cubicBezTo>
                  <a:cubicBezTo>
                    <a:pt x="8773" y="13862"/>
                    <a:pt x="8678" y="13852"/>
                    <a:pt x="8583" y="13837"/>
                  </a:cubicBezTo>
                  <a:cubicBezTo>
                    <a:pt x="8355" y="13792"/>
                    <a:pt x="8149" y="13632"/>
                    <a:pt x="7944" y="13472"/>
                  </a:cubicBezTo>
                  <a:cubicBezTo>
                    <a:pt x="7853" y="13404"/>
                    <a:pt x="7784" y="13221"/>
                    <a:pt x="7830" y="13107"/>
                  </a:cubicBezTo>
                  <a:cubicBezTo>
                    <a:pt x="7921" y="12764"/>
                    <a:pt x="8035" y="12399"/>
                    <a:pt x="8172" y="12057"/>
                  </a:cubicBezTo>
                  <a:cubicBezTo>
                    <a:pt x="8218" y="11943"/>
                    <a:pt x="8309" y="11851"/>
                    <a:pt x="8423" y="11737"/>
                  </a:cubicBezTo>
                  <a:cubicBezTo>
                    <a:pt x="8652" y="12057"/>
                    <a:pt x="8537" y="12376"/>
                    <a:pt x="8515" y="12742"/>
                  </a:cubicBezTo>
                  <a:cubicBezTo>
                    <a:pt x="8697" y="12490"/>
                    <a:pt x="8743" y="12308"/>
                    <a:pt x="8720" y="12080"/>
                  </a:cubicBezTo>
                  <a:cubicBezTo>
                    <a:pt x="8674" y="11897"/>
                    <a:pt x="8652" y="11692"/>
                    <a:pt x="8446" y="11646"/>
                  </a:cubicBezTo>
                  <a:cubicBezTo>
                    <a:pt x="8419" y="11636"/>
                    <a:pt x="8393" y="11631"/>
                    <a:pt x="8368" y="11631"/>
                  </a:cubicBezTo>
                  <a:cubicBezTo>
                    <a:pt x="8224" y="11631"/>
                    <a:pt x="8113" y="11784"/>
                    <a:pt x="8035" y="11920"/>
                  </a:cubicBezTo>
                  <a:cubicBezTo>
                    <a:pt x="7898" y="12148"/>
                    <a:pt x="7784" y="12354"/>
                    <a:pt x="7670" y="12605"/>
                  </a:cubicBezTo>
                  <a:cubicBezTo>
                    <a:pt x="7624" y="12559"/>
                    <a:pt x="7602" y="12536"/>
                    <a:pt x="7602" y="12513"/>
                  </a:cubicBezTo>
                  <a:cubicBezTo>
                    <a:pt x="7419" y="12217"/>
                    <a:pt x="7419" y="11851"/>
                    <a:pt x="7100" y="11646"/>
                  </a:cubicBezTo>
                  <a:cubicBezTo>
                    <a:pt x="7077" y="11623"/>
                    <a:pt x="7077" y="11555"/>
                    <a:pt x="7077" y="11509"/>
                  </a:cubicBezTo>
                  <a:cubicBezTo>
                    <a:pt x="7100" y="11372"/>
                    <a:pt x="7122" y="11212"/>
                    <a:pt x="7168" y="10984"/>
                  </a:cubicBezTo>
                  <a:cubicBezTo>
                    <a:pt x="7236" y="11167"/>
                    <a:pt x="7282" y="11281"/>
                    <a:pt x="7328" y="11372"/>
                  </a:cubicBezTo>
                  <a:cubicBezTo>
                    <a:pt x="7407" y="11491"/>
                    <a:pt x="7469" y="11609"/>
                    <a:pt x="7632" y="11609"/>
                  </a:cubicBezTo>
                  <a:cubicBezTo>
                    <a:pt x="7657" y="11609"/>
                    <a:pt x="7685" y="11606"/>
                    <a:pt x="7716" y="11600"/>
                  </a:cubicBezTo>
                  <a:cubicBezTo>
                    <a:pt x="7898" y="11555"/>
                    <a:pt x="8035" y="11441"/>
                    <a:pt x="8035" y="11235"/>
                  </a:cubicBezTo>
                  <a:cubicBezTo>
                    <a:pt x="8035" y="11030"/>
                    <a:pt x="8035" y="10824"/>
                    <a:pt x="7967" y="10664"/>
                  </a:cubicBezTo>
                  <a:cubicBezTo>
                    <a:pt x="7739" y="10231"/>
                    <a:pt x="7488" y="9797"/>
                    <a:pt x="7214" y="9386"/>
                  </a:cubicBezTo>
                  <a:cubicBezTo>
                    <a:pt x="7077" y="9181"/>
                    <a:pt x="7122" y="8907"/>
                    <a:pt x="7373" y="8816"/>
                  </a:cubicBezTo>
                  <a:cubicBezTo>
                    <a:pt x="7488" y="8770"/>
                    <a:pt x="7602" y="8724"/>
                    <a:pt x="7716" y="8679"/>
                  </a:cubicBezTo>
                  <a:cubicBezTo>
                    <a:pt x="7853" y="8633"/>
                    <a:pt x="7967" y="8610"/>
                    <a:pt x="8127" y="8587"/>
                  </a:cubicBezTo>
                  <a:close/>
                  <a:moveTo>
                    <a:pt x="18078" y="21233"/>
                  </a:moveTo>
                  <a:cubicBezTo>
                    <a:pt x="18080" y="21239"/>
                    <a:pt x="18082" y="21244"/>
                    <a:pt x="18084" y="21250"/>
                  </a:cubicBezTo>
                  <a:lnTo>
                    <a:pt x="18084" y="21250"/>
                  </a:lnTo>
                  <a:lnTo>
                    <a:pt x="18078" y="21255"/>
                  </a:lnTo>
                  <a:lnTo>
                    <a:pt x="18078" y="21233"/>
                  </a:lnTo>
                  <a:close/>
                  <a:moveTo>
                    <a:pt x="10295" y="21073"/>
                  </a:moveTo>
                  <a:cubicBezTo>
                    <a:pt x="10295" y="21118"/>
                    <a:pt x="10318" y="21141"/>
                    <a:pt x="10318" y="21141"/>
                  </a:cubicBezTo>
                  <a:cubicBezTo>
                    <a:pt x="10204" y="21187"/>
                    <a:pt x="10112" y="21233"/>
                    <a:pt x="10021" y="21301"/>
                  </a:cubicBezTo>
                  <a:cubicBezTo>
                    <a:pt x="10021" y="21278"/>
                    <a:pt x="9998" y="21255"/>
                    <a:pt x="9998" y="21233"/>
                  </a:cubicBezTo>
                  <a:cubicBezTo>
                    <a:pt x="10090" y="21187"/>
                    <a:pt x="10181" y="21118"/>
                    <a:pt x="10295" y="21073"/>
                  </a:cubicBezTo>
                  <a:close/>
                  <a:moveTo>
                    <a:pt x="18124" y="21392"/>
                  </a:moveTo>
                  <a:cubicBezTo>
                    <a:pt x="18147" y="21392"/>
                    <a:pt x="18170" y="21392"/>
                    <a:pt x="18193" y="21415"/>
                  </a:cubicBezTo>
                  <a:lnTo>
                    <a:pt x="18170" y="21415"/>
                  </a:lnTo>
                  <a:cubicBezTo>
                    <a:pt x="18170" y="21415"/>
                    <a:pt x="18147" y="21392"/>
                    <a:pt x="18124" y="21392"/>
                  </a:cubicBezTo>
                  <a:close/>
                  <a:moveTo>
                    <a:pt x="11079" y="21326"/>
                  </a:moveTo>
                  <a:cubicBezTo>
                    <a:pt x="11055" y="21364"/>
                    <a:pt x="11021" y="21401"/>
                    <a:pt x="11003" y="21438"/>
                  </a:cubicBezTo>
                  <a:cubicBezTo>
                    <a:pt x="10980" y="21415"/>
                    <a:pt x="10980" y="21392"/>
                    <a:pt x="10957" y="21370"/>
                  </a:cubicBezTo>
                  <a:cubicBezTo>
                    <a:pt x="10994" y="21351"/>
                    <a:pt x="11031" y="21333"/>
                    <a:pt x="11079" y="21326"/>
                  </a:cubicBezTo>
                  <a:close/>
                  <a:moveTo>
                    <a:pt x="11916" y="21438"/>
                  </a:moveTo>
                  <a:cubicBezTo>
                    <a:pt x="11916" y="21438"/>
                    <a:pt x="11916" y="21461"/>
                    <a:pt x="11916" y="21461"/>
                  </a:cubicBezTo>
                  <a:cubicBezTo>
                    <a:pt x="11893" y="21461"/>
                    <a:pt x="11893" y="21461"/>
                    <a:pt x="11893" y="21438"/>
                  </a:cubicBezTo>
                  <a:close/>
                  <a:moveTo>
                    <a:pt x="15819" y="21506"/>
                  </a:moveTo>
                  <a:lnTo>
                    <a:pt x="15819" y="21506"/>
                  </a:lnTo>
                  <a:cubicBezTo>
                    <a:pt x="16001" y="21575"/>
                    <a:pt x="16161" y="21621"/>
                    <a:pt x="16344" y="21666"/>
                  </a:cubicBezTo>
                  <a:cubicBezTo>
                    <a:pt x="16229" y="21719"/>
                    <a:pt x="16155" y="21748"/>
                    <a:pt x="16096" y="21748"/>
                  </a:cubicBezTo>
                  <a:cubicBezTo>
                    <a:pt x="16002" y="21748"/>
                    <a:pt x="15945" y="21675"/>
                    <a:pt x="15819" y="21506"/>
                  </a:cubicBezTo>
                  <a:close/>
                  <a:moveTo>
                    <a:pt x="18056" y="21826"/>
                  </a:moveTo>
                  <a:cubicBezTo>
                    <a:pt x="18078" y="21826"/>
                    <a:pt x="18101" y="21849"/>
                    <a:pt x="18124" y="21872"/>
                  </a:cubicBezTo>
                  <a:cubicBezTo>
                    <a:pt x="18101" y="21894"/>
                    <a:pt x="18101" y="21940"/>
                    <a:pt x="18078" y="21940"/>
                  </a:cubicBezTo>
                  <a:cubicBezTo>
                    <a:pt x="18056" y="21940"/>
                    <a:pt x="18033" y="21917"/>
                    <a:pt x="17942" y="21872"/>
                  </a:cubicBezTo>
                  <a:cubicBezTo>
                    <a:pt x="17987" y="21849"/>
                    <a:pt x="18010" y="21826"/>
                    <a:pt x="18056" y="21826"/>
                  </a:cubicBezTo>
                  <a:close/>
                  <a:moveTo>
                    <a:pt x="9268" y="21826"/>
                  </a:moveTo>
                  <a:cubicBezTo>
                    <a:pt x="9291" y="21826"/>
                    <a:pt x="9291" y="21826"/>
                    <a:pt x="9314" y="21849"/>
                  </a:cubicBezTo>
                  <a:cubicBezTo>
                    <a:pt x="9314" y="21894"/>
                    <a:pt x="9291" y="21940"/>
                    <a:pt x="9291" y="21986"/>
                  </a:cubicBezTo>
                  <a:cubicBezTo>
                    <a:pt x="9268" y="21986"/>
                    <a:pt x="9245" y="21986"/>
                    <a:pt x="9222" y="21963"/>
                  </a:cubicBezTo>
                  <a:cubicBezTo>
                    <a:pt x="9245" y="21917"/>
                    <a:pt x="9245" y="21872"/>
                    <a:pt x="9268" y="21826"/>
                  </a:cubicBezTo>
                  <a:close/>
                  <a:moveTo>
                    <a:pt x="18489" y="21803"/>
                  </a:moveTo>
                  <a:cubicBezTo>
                    <a:pt x="18581" y="21894"/>
                    <a:pt x="18649" y="21986"/>
                    <a:pt x="18740" y="22054"/>
                  </a:cubicBezTo>
                  <a:cubicBezTo>
                    <a:pt x="18603" y="22031"/>
                    <a:pt x="18467" y="22009"/>
                    <a:pt x="18489" y="21803"/>
                  </a:cubicBezTo>
                  <a:close/>
                  <a:moveTo>
                    <a:pt x="11756" y="22123"/>
                  </a:moveTo>
                  <a:cubicBezTo>
                    <a:pt x="11779" y="22123"/>
                    <a:pt x="11779" y="22123"/>
                    <a:pt x="11802" y="22146"/>
                  </a:cubicBezTo>
                  <a:cubicBezTo>
                    <a:pt x="11802" y="22146"/>
                    <a:pt x="11779" y="22146"/>
                    <a:pt x="11779" y="22168"/>
                  </a:cubicBezTo>
                  <a:cubicBezTo>
                    <a:pt x="11779" y="22146"/>
                    <a:pt x="11756" y="22146"/>
                    <a:pt x="11733" y="22146"/>
                  </a:cubicBezTo>
                  <a:cubicBezTo>
                    <a:pt x="11756" y="22123"/>
                    <a:pt x="11756" y="22123"/>
                    <a:pt x="11756" y="22123"/>
                  </a:cubicBezTo>
                  <a:close/>
                  <a:moveTo>
                    <a:pt x="18930" y="22197"/>
                  </a:moveTo>
                  <a:cubicBezTo>
                    <a:pt x="18984" y="22197"/>
                    <a:pt x="19009" y="22235"/>
                    <a:pt x="19014" y="22305"/>
                  </a:cubicBezTo>
                  <a:lnTo>
                    <a:pt x="19014" y="22305"/>
                  </a:lnTo>
                  <a:cubicBezTo>
                    <a:pt x="18968" y="22282"/>
                    <a:pt x="18923" y="22237"/>
                    <a:pt x="18877" y="22214"/>
                  </a:cubicBezTo>
                  <a:cubicBezTo>
                    <a:pt x="18876" y="22212"/>
                    <a:pt x="18875" y="22209"/>
                    <a:pt x="18874" y="22207"/>
                  </a:cubicBezTo>
                  <a:lnTo>
                    <a:pt x="18874" y="22207"/>
                  </a:lnTo>
                  <a:cubicBezTo>
                    <a:pt x="18895" y="22200"/>
                    <a:pt x="18914" y="22197"/>
                    <a:pt x="18930" y="22197"/>
                  </a:cubicBezTo>
                  <a:close/>
                  <a:moveTo>
                    <a:pt x="11847" y="22716"/>
                  </a:moveTo>
                  <a:lnTo>
                    <a:pt x="11847" y="22716"/>
                  </a:lnTo>
                  <a:cubicBezTo>
                    <a:pt x="12098" y="22830"/>
                    <a:pt x="12098" y="22830"/>
                    <a:pt x="11984" y="23081"/>
                  </a:cubicBezTo>
                  <a:cubicBezTo>
                    <a:pt x="11938" y="22967"/>
                    <a:pt x="11916" y="22876"/>
                    <a:pt x="11847" y="22716"/>
                  </a:cubicBezTo>
                  <a:close/>
                  <a:moveTo>
                    <a:pt x="21388" y="24223"/>
                  </a:moveTo>
                  <a:lnTo>
                    <a:pt x="21411" y="24246"/>
                  </a:lnTo>
                  <a:lnTo>
                    <a:pt x="21388" y="24246"/>
                  </a:lnTo>
                  <a:cubicBezTo>
                    <a:pt x="21388" y="24238"/>
                    <a:pt x="21388" y="24230"/>
                    <a:pt x="21388" y="24223"/>
                  </a:cubicBezTo>
                  <a:close/>
                  <a:moveTo>
                    <a:pt x="15715" y="1"/>
                  </a:moveTo>
                  <a:cubicBezTo>
                    <a:pt x="15619" y="1"/>
                    <a:pt x="15562" y="100"/>
                    <a:pt x="15522" y="302"/>
                  </a:cubicBezTo>
                  <a:cubicBezTo>
                    <a:pt x="15499" y="370"/>
                    <a:pt x="15499" y="416"/>
                    <a:pt x="15476" y="462"/>
                  </a:cubicBezTo>
                  <a:cubicBezTo>
                    <a:pt x="15317" y="895"/>
                    <a:pt x="15317" y="895"/>
                    <a:pt x="15385" y="1352"/>
                  </a:cubicBezTo>
                  <a:cubicBezTo>
                    <a:pt x="15226" y="1246"/>
                    <a:pt x="15066" y="1209"/>
                    <a:pt x="14907" y="1209"/>
                  </a:cubicBezTo>
                  <a:cubicBezTo>
                    <a:pt x="14724" y="1209"/>
                    <a:pt x="14541" y="1257"/>
                    <a:pt x="14358" y="1306"/>
                  </a:cubicBezTo>
                  <a:cubicBezTo>
                    <a:pt x="14153" y="1375"/>
                    <a:pt x="14107" y="1466"/>
                    <a:pt x="14130" y="1694"/>
                  </a:cubicBezTo>
                  <a:cubicBezTo>
                    <a:pt x="14175" y="2082"/>
                    <a:pt x="14449" y="2333"/>
                    <a:pt x="14678" y="2653"/>
                  </a:cubicBezTo>
                  <a:cubicBezTo>
                    <a:pt x="14586" y="2744"/>
                    <a:pt x="14495" y="2835"/>
                    <a:pt x="14404" y="2904"/>
                  </a:cubicBezTo>
                  <a:cubicBezTo>
                    <a:pt x="14107" y="3132"/>
                    <a:pt x="14016" y="3452"/>
                    <a:pt x="14061" y="3794"/>
                  </a:cubicBezTo>
                  <a:cubicBezTo>
                    <a:pt x="14084" y="4159"/>
                    <a:pt x="14289" y="4319"/>
                    <a:pt x="14655" y="4319"/>
                  </a:cubicBezTo>
                  <a:cubicBezTo>
                    <a:pt x="14700" y="4319"/>
                    <a:pt x="14756" y="4309"/>
                    <a:pt x="14809" y="4309"/>
                  </a:cubicBezTo>
                  <a:cubicBezTo>
                    <a:pt x="14835" y="4309"/>
                    <a:pt x="14860" y="4311"/>
                    <a:pt x="14883" y="4319"/>
                  </a:cubicBezTo>
                  <a:cubicBezTo>
                    <a:pt x="14939" y="4333"/>
                    <a:pt x="14991" y="4339"/>
                    <a:pt x="15042" y="4339"/>
                  </a:cubicBezTo>
                  <a:cubicBezTo>
                    <a:pt x="15239" y="4339"/>
                    <a:pt x="15399" y="4241"/>
                    <a:pt x="15545" y="4114"/>
                  </a:cubicBezTo>
                  <a:cubicBezTo>
                    <a:pt x="15591" y="4068"/>
                    <a:pt x="15659" y="4022"/>
                    <a:pt x="15727" y="3977"/>
                  </a:cubicBezTo>
                  <a:cubicBezTo>
                    <a:pt x="15773" y="4068"/>
                    <a:pt x="15796" y="4114"/>
                    <a:pt x="15796" y="4182"/>
                  </a:cubicBezTo>
                  <a:cubicBezTo>
                    <a:pt x="15842" y="4570"/>
                    <a:pt x="15842" y="4981"/>
                    <a:pt x="16070" y="5323"/>
                  </a:cubicBezTo>
                  <a:cubicBezTo>
                    <a:pt x="16138" y="5437"/>
                    <a:pt x="16093" y="5643"/>
                    <a:pt x="16047" y="5826"/>
                  </a:cubicBezTo>
                  <a:cubicBezTo>
                    <a:pt x="15933" y="5620"/>
                    <a:pt x="15842" y="5415"/>
                    <a:pt x="15705" y="5209"/>
                  </a:cubicBezTo>
                  <a:cubicBezTo>
                    <a:pt x="15652" y="5121"/>
                    <a:pt x="15368" y="5020"/>
                    <a:pt x="15189" y="5020"/>
                  </a:cubicBezTo>
                  <a:cubicBezTo>
                    <a:pt x="15136" y="5020"/>
                    <a:pt x="15092" y="5029"/>
                    <a:pt x="15066" y="5049"/>
                  </a:cubicBezTo>
                  <a:cubicBezTo>
                    <a:pt x="14997" y="5095"/>
                    <a:pt x="14906" y="5209"/>
                    <a:pt x="14929" y="5278"/>
                  </a:cubicBezTo>
                  <a:cubicBezTo>
                    <a:pt x="15088" y="5711"/>
                    <a:pt x="15134" y="6214"/>
                    <a:pt x="15408" y="6624"/>
                  </a:cubicBezTo>
                  <a:cubicBezTo>
                    <a:pt x="15527" y="6763"/>
                    <a:pt x="15645" y="6884"/>
                    <a:pt x="15868" y="6884"/>
                  </a:cubicBezTo>
                  <a:cubicBezTo>
                    <a:pt x="15903" y="6884"/>
                    <a:pt x="15939" y="6882"/>
                    <a:pt x="15979" y="6875"/>
                  </a:cubicBezTo>
                  <a:lnTo>
                    <a:pt x="15979" y="6875"/>
                  </a:lnTo>
                  <a:cubicBezTo>
                    <a:pt x="15910" y="7378"/>
                    <a:pt x="15864" y="7857"/>
                    <a:pt x="15819" y="8382"/>
                  </a:cubicBezTo>
                  <a:cubicBezTo>
                    <a:pt x="15545" y="8222"/>
                    <a:pt x="15636" y="8017"/>
                    <a:pt x="15636" y="7834"/>
                  </a:cubicBezTo>
                  <a:cubicBezTo>
                    <a:pt x="15605" y="7519"/>
                    <a:pt x="15606" y="7421"/>
                    <a:pt x="15459" y="7421"/>
                  </a:cubicBezTo>
                  <a:cubicBezTo>
                    <a:pt x="15393" y="7421"/>
                    <a:pt x="15298" y="7441"/>
                    <a:pt x="15157" y="7469"/>
                  </a:cubicBezTo>
                  <a:cubicBezTo>
                    <a:pt x="15135" y="7474"/>
                    <a:pt x="15114" y="7476"/>
                    <a:pt x="15093" y="7476"/>
                  </a:cubicBezTo>
                  <a:cubicBezTo>
                    <a:pt x="14915" y="7476"/>
                    <a:pt x="14769" y="7310"/>
                    <a:pt x="14769" y="7127"/>
                  </a:cubicBezTo>
                  <a:cubicBezTo>
                    <a:pt x="14792" y="6807"/>
                    <a:pt x="14814" y="6510"/>
                    <a:pt x="14792" y="6191"/>
                  </a:cubicBezTo>
                  <a:cubicBezTo>
                    <a:pt x="14769" y="5689"/>
                    <a:pt x="14678" y="5164"/>
                    <a:pt x="14244" y="4798"/>
                  </a:cubicBezTo>
                  <a:cubicBezTo>
                    <a:pt x="14175" y="4730"/>
                    <a:pt x="14084" y="4639"/>
                    <a:pt x="13970" y="4593"/>
                  </a:cubicBezTo>
                  <a:cubicBezTo>
                    <a:pt x="13941" y="4581"/>
                    <a:pt x="13912" y="4575"/>
                    <a:pt x="13883" y="4575"/>
                  </a:cubicBezTo>
                  <a:cubicBezTo>
                    <a:pt x="13751" y="4575"/>
                    <a:pt x="13632" y="4694"/>
                    <a:pt x="13650" y="4844"/>
                  </a:cubicBezTo>
                  <a:cubicBezTo>
                    <a:pt x="13673" y="5049"/>
                    <a:pt x="13719" y="5255"/>
                    <a:pt x="13764" y="5529"/>
                  </a:cubicBezTo>
                  <a:cubicBezTo>
                    <a:pt x="13787" y="5369"/>
                    <a:pt x="13810" y="5278"/>
                    <a:pt x="13856" y="5186"/>
                  </a:cubicBezTo>
                  <a:cubicBezTo>
                    <a:pt x="13879" y="5095"/>
                    <a:pt x="13901" y="4981"/>
                    <a:pt x="13947" y="4844"/>
                  </a:cubicBezTo>
                  <a:cubicBezTo>
                    <a:pt x="14038" y="4935"/>
                    <a:pt x="14175" y="5004"/>
                    <a:pt x="14221" y="5118"/>
                  </a:cubicBezTo>
                  <a:cubicBezTo>
                    <a:pt x="14381" y="5392"/>
                    <a:pt x="14518" y="5643"/>
                    <a:pt x="14541" y="5962"/>
                  </a:cubicBezTo>
                  <a:cubicBezTo>
                    <a:pt x="14541" y="6191"/>
                    <a:pt x="14586" y="6396"/>
                    <a:pt x="14586" y="6602"/>
                  </a:cubicBezTo>
                  <a:cubicBezTo>
                    <a:pt x="14586" y="6739"/>
                    <a:pt x="14563" y="6853"/>
                    <a:pt x="14541" y="7035"/>
                  </a:cubicBezTo>
                  <a:cubicBezTo>
                    <a:pt x="14449" y="6944"/>
                    <a:pt x="14404" y="6898"/>
                    <a:pt x="14381" y="6853"/>
                  </a:cubicBezTo>
                  <a:cubicBezTo>
                    <a:pt x="14221" y="6373"/>
                    <a:pt x="13879" y="6008"/>
                    <a:pt x="13491" y="5689"/>
                  </a:cubicBezTo>
                  <a:cubicBezTo>
                    <a:pt x="13305" y="5534"/>
                    <a:pt x="13098" y="5431"/>
                    <a:pt x="12870" y="5431"/>
                  </a:cubicBezTo>
                  <a:cubicBezTo>
                    <a:pt x="12762" y="5431"/>
                    <a:pt x="12649" y="5455"/>
                    <a:pt x="12532" y="5506"/>
                  </a:cubicBezTo>
                  <a:cubicBezTo>
                    <a:pt x="12304" y="5597"/>
                    <a:pt x="12281" y="5643"/>
                    <a:pt x="12395" y="5848"/>
                  </a:cubicBezTo>
                  <a:cubicBezTo>
                    <a:pt x="12509" y="6054"/>
                    <a:pt x="12623" y="6282"/>
                    <a:pt x="12737" y="6487"/>
                  </a:cubicBezTo>
                  <a:cubicBezTo>
                    <a:pt x="12623" y="6556"/>
                    <a:pt x="12509" y="6602"/>
                    <a:pt x="12395" y="6670"/>
                  </a:cubicBezTo>
                  <a:cubicBezTo>
                    <a:pt x="12441" y="6830"/>
                    <a:pt x="12532" y="6990"/>
                    <a:pt x="12486" y="7104"/>
                  </a:cubicBezTo>
                  <a:cubicBezTo>
                    <a:pt x="12441" y="7195"/>
                    <a:pt x="12258" y="7264"/>
                    <a:pt x="12144" y="7355"/>
                  </a:cubicBezTo>
                  <a:cubicBezTo>
                    <a:pt x="12236" y="7368"/>
                    <a:pt x="12328" y="7374"/>
                    <a:pt x="12419" y="7374"/>
                  </a:cubicBezTo>
                  <a:cubicBezTo>
                    <a:pt x="12795" y="7374"/>
                    <a:pt x="13166" y="7281"/>
                    <a:pt x="13549" y="7281"/>
                  </a:cubicBezTo>
                  <a:cubicBezTo>
                    <a:pt x="13695" y="7281"/>
                    <a:pt x="13842" y="7294"/>
                    <a:pt x="13993" y="7332"/>
                  </a:cubicBezTo>
                  <a:cubicBezTo>
                    <a:pt x="13879" y="7652"/>
                    <a:pt x="13628" y="7720"/>
                    <a:pt x="13399" y="7788"/>
                  </a:cubicBezTo>
                  <a:cubicBezTo>
                    <a:pt x="13194" y="7857"/>
                    <a:pt x="12943" y="7857"/>
                    <a:pt x="12737" y="7880"/>
                  </a:cubicBezTo>
                  <a:cubicBezTo>
                    <a:pt x="12703" y="7891"/>
                    <a:pt x="12669" y="7897"/>
                    <a:pt x="12640" y="7897"/>
                  </a:cubicBezTo>
                  <a:cubicBezTo>
                    <a:pt x="12612" y="7897"/>
                    <a:pt x="12589" y="7891"/>
                    <a:pt x="12578" y="7880"/>
                  </a:cubicBezTo>
                  <a:cubicBezTo>
                    <a:pt x="12235" y="7629"/>
                    <a:pt x="11756" y="7652"/>
                    <a:pt x="11413" y="7423"/>
                  </a:cubicBezTo>
                  <a:cubicBezTo>
                    <a:pt x="11231" y="7309"/>
                    <a:pt x="11208" y="7241"/>
                    <a:pt x="11322" y="7081"/>
                  </a:cubicBezTo>
                  <a:cubicBezTo>
                    <a:pt x="11459" y="6898"/>
                    <a:pt x="11596" y="6693"/>
                    <a:pt x="11665" y="6487"/>
                  </a:cubicBezTo>
                  <a:cubicBezTo>
                    <a:pt x="11756" y="6168"/>
                    <a:pt x="11802" y="5803"/>
                    <a:pt x="11870" y="5460"/>
                  </a:cubicBezTo>
                  <a:cubicBezTo>
                    <a:pt x="11893" y="5301"/>
                    <a:pt x="11756" y="5232"/>
                    <a:pt x="11619" y="5164"/>
                  </a:cubicBezTo>
                  <a:cubicBezTo>
                    <a:pt x="11619" y="5278"/>
                    <a:pt x="11596" y="5369"/>
                    <a:pt x="11596" y="5483"/>
                  </a:cubicBezTo>
                  <a:cubicBezTo>
                    <a:pt x="11619" y="6054"/>
                    <a:pt x="11436" y="6556"/>
                    <a:pt x="11048" y="6990"/>
                  </a:cubicBezTo>
                  <a:cubicBezTo>
                    <a:pt x="10957" y="7104"/>
                    <a:pt x="10866" y="7241"/>
                    <a:pt x="10752" y="7400"/>
                  </a:cubicBezTo>
                  <a:cubicBezTo>
                    <a:pt x="11413" y="7606"/>
                    <a:pt x="12053" y="7766"/>
                    <a:pt x="12349" y="8450"/>
                  </a:cubicBezTo>
                  <a:cubicBezTo>
                    <a:pt x="12227" y="8559"/>
                    <a:pt x="12104" y="8611"/>
                    <a:pt x="11977" y="8611"/>
                  </a:cubicBezTo>
                  <a:cubicBezTo>
                    <a:pt x="11891" y="8611"/>
                    <a:pt x="11802" y="8588"/>
                    <a:pt x="11710" y="8542"/>
                  </a:cubicBezTo>
                  <a:cubicBezTo>
                    <a:pt x="11482" y="8428"/>
                    <a:pt x="11277" y="8291"/>
                    <a:pt x="11071" y="8131"/>
                  </a:cubicBezTo>
                  <a:cubicBezTo>
                    <a:pt x="10877" y="8014"/>
                    <a:pt x="10715" y="7815"/>
                    <a:pt x="10460" y="7815"/>
                  </a:cubicBezTo>
                  <a:cubicBezTo>
                    <a:pt x="10416" y="7815"/>
                    <a:pt x="10369" y="7821"/>
                    <a:pt x="10318" y="7834"/>
                  </a:cubicBezTo>
                  <a:cubicBezTo>
                    <a:pt x="10386" y="8085"/>
                    <a:pt x="10432" y="8336"/>
                    <a:pt x="10500" y="8587"/>
                  </a:cubicBezTo>
                  <a:cubicBezTo>
                    <a:pt x="10660" y="9090"/>
                    <a:pt x="10386" y="9706"/>
                    <a:pt x="9724" y="9957"/>
                  </a:cubicBezTo>
                  <a:cubicBezTo>
                    <a:pt x="9679" y="9729"/>
                    <a:pt x="9656" y="9523"/>
                    <a:pt x="9610" y="9295"/>
                  </a:cubicBezTo>
                  <a:cubicBezTo>
                    <a:pt x="9587" y="9090"/>
                    <a:pt x="9565" y="8884"/>
                    <a:pt x="9565" y="8656"/>
                  </a:cubicBezTo>
                  <a:cubicBezTo>
                    <a:pt x="9565" y="8450"/>
                    <a:pt x="9587" y="8245"/>
                    <a:pt x="9610" y="8040"/>
                  </a:cubicBezTo>
                  <a:cubicBezTo>
                    <a:pt x="9587" y="8017"/>
                    <a:pt x="9565" y="8017"/>
                    <a:pt x="9542" y="8017"/>
                  </a:cubicBezTo>
                  <a:cubicBezTo>
                    <a:pt x="9496" y="8085"/>
                    <a:pt x="9473" y="8177"/>
                    <a:pt x="9428" y="8245"/>
                  </a:cubicBezTo>
                  <a:cubicBezTo>
                    <a:pt x="9268" y="8542"/>
                    <a:pt x="9131" y="8861"/>
                    <a:pt x="8926" y="9135"/>
                  </a:cubicBezTo>
                  <a:cubicBezTo>
                    <a:pt x="8834" y="9249"/>
                    <a:pt x="8629" y="9226"/>
                    <a:pt x="8423" y="9272"/>
                  </a:cubicBezTo>
                  <a:cubicBezTo>
                    <a:pt x="8492" y="8838"/>
                    <a:pt x="8560" y="8405"/>
                    <a:pt x="8629" y="7948"/>
                  </a:cubicBezTo>
                  <a:cubicBezTo>
                    <a:pt x="8674" y="7925"/>
                    <a:pt x="8743" y="7903"/>
                    <a:pt x="8880" y="7857"/>
                  </a:cubicBezTo>
                  <a:cubicBezTo>
                    <a:pt x="8743" y="7743"/>
                    <a:pt x="8629" y="7629"/>
                    <a:pt x="8515" y="7537"/>
                  </a:cubicBezTo>
                  <a:cubicBezTo>
                    <a:pt x="8286" y="7378"/>
                    <a:pt x="8081" y="7218"/>
                    <a:pt x="7876" y="7058"/>
                  </a:cubicBezTo>
                  <a:cubicBezTo>
                    <a:pt x="7807" y="6990"/>
                    <a:pt x="7761" y="6875"/>
                    <a:pt x="7716" y="6784"/>
                  </a:cubicBezTo>
                  <a:cubicBezTo>
                    <a:pt x="7739" y="6761"/>
                    <a:pt x="7739" y="6739"/>
                    <a:pt x="7739" y="6716"/>
                  </a:cubicBezTo>
                  <a:cubicBezTo>
                    <a:pt x="7967" y="6739"/>
                    <a:pt x="8195" y="6739"/>
                    <a:pt x="8423" y="6784"/>
                  </a:cubicBezTo>
                  <a:cubicBezTo>
                    <a:pt x="8652" y="6830"/>
                    <a:pt x="8880" y="6921"/>
                    <a:pt x="9131" y="6944"/>
                  </a:cubicBezTo>
                  <a:cubicBezTo>
                    <a:pt x="8903" y="6784"/>
                    <a:pt x="8834" y="6556"/>
                    <a:pt x="8789" y="6305"/>
                  </a:cubicBezTo>
                  <a:cubicBezTo>
                    <a:pt x="8766" y="6122"/>
                    <a:pt x="8743" y="5917"/>
                    <a:pt x="8560" y="5803"/>
                  </a:cubicBezTo>
                  <a:cubicBezTo>
                    <a:pt x="8516" y="5781"/>
                    <a:pt x="8536" y="5632"/>
                    <a:pt x="8517" y="5519"/>
                  </a:cubicBezTo>
                  <a:lnTo>
                    <a:pt x="8517" y="5519"/>
                  </a:lnTo>
                  <a:cubicBezTo>
                    <a:pt x="8524" y="5522"/>
                    <a:pt x="8531" y="5525"/>
                    <a:pt x="8537" y="5529"/>
                  </a:cubicBezTo>
                  <a:lnTo>
                    <a:pt x="8515" y="5506"/>
                  </a:lnTo>
                  <a:lnTo>
                    <a:pt x="8515" y="5506"/>
                  </a:lnTo>
                  <a:cubicBezTo>
                    <a:pt x="8516" y="5510"/>
                    <a:pt x="8516" y="5515"/>
                    <a:pt x="8517" y="5519"/>
                  </a:cubicBezTo>
                  <a:lnTo>
                    <a:pt x="8517" y="5519"/>
                  </a:lnTo>
                  <a:cubicBezTo>
                    <a:pt x="8433" y="5480"/>
                    <a:pt x="8350" y="5459"/>
                    <a:pt x="8286" y="5437"/>
                  </a:cubicBezTo>
                  <a:cubicBezTo>
                    <a:pt x="8156" y="5394"/>
                    <a:pt x="8026" y="5330"/>
                    <a:pt x="7896" y="5285"/>
                  </a:cubicBezTo>
                  <a:lnTo>
                    <a:pt x="7896" y="5285"/>
                  </a:lnTo>
                  <a:cubicBezTo>
                    <a:pt x="7874" y="5109"/>
                    <a:pt x="7853" y="4954"/>
                    <a:pt x="7876" y="4798"/>
                  </a:cubicBezTo>
                  <a:cubicBezTo>
                    <a:pt x="7876" y="4479"/>
                    <a:pt x="7830" y="4388"/>
                    <a:pt x="7533" y="4342"/>
                  </a:cubicBezTo>
                  <a:cubicBezTo>
                    <a:pt x="7351" y="4296"/>
                    <a:pt x="7168" y="4296"/>
                    <a:pt x="6985" y="4273"/>
                  </a:cubicBezTo>
                  <a:cubicBezTo>
                    <a:pt x="6848" y="4251"/>
                    <a:pt x="6689" y="4273"/>
                    <a:pt x="6620" y="4114"/>
                  </a:cubicBezTo>
                  <a:cubicBezTo>
                    <a:pt x="6506" y="4159"/>
                    <a:pt x="6369" y="4205"/>
                    <a:pt x="6255" y="4273"/>
                  </a:cubicBezTo>
                  <a:cubicBezTo>
                    <a:pt x="6138" y="4379"/>
                    <a:pt x="6021" y="4436"/>
                    <a:pt x="5894" y="4436"/>
                  </a:cubicBezTo>
                  <a:cubicBezTo>
                    <a:pt x="5774" y="4436"/>
                    <a:pt x="5646" y="4385"/>
                    <a:pt x="5502" y="4273"/>
                  </a:cubicBezTo>
                  <a:cubicBezTo>
                    <a:pt x="5730" y="3315"/>
                    <a:pt x="6209" y="2470"/>
                    <a:pt x="6894" y="1671"/>
                  </a:cubicBezTo>
                  <a:cubicBezTo>
                    <a:pt x="6963" y="1785"/>
                    <a:pt x="7031" y="1854"/>
                    <a:pt x="7054" y="1945"/>
                  </a:cubicBezTo>
                  <a:cubicBezTo>
                    <a:pt x="7214" y="2630"/>
                    <a:pt x="7145" y="3292"/>
                    <a:pt x="6666" y="3863"/>
                  </a:cubicBezTo>
                  <a:cubicBezTo>
                    <a:pt x="6597" y="3954"/>
                    <a:pt x="6552" y="4022"/>
                    <a:pt x="6620" y="4114"/>
                  </a:cubicBezTo>
                  <a:cubicBezTo>
                    <a:pt x="6963" y="4091"/>
                    <a:pt x="7054" y="3794"/>
                    <a:pt x="7145" y="3543"/>
                  </a:cubicBezTo>
                  <a:cubicBezTo>
                    <a:pt x="7259" y="3246"/>
                    <a:pt x="7351" y="2904"/>
                    <a:pt x="7351" y="2584"/>
                  </a:cubicBezTo>
                  <a:cubicBezTo>
                    <a:pt x="7351" y="2310"/>
                    <a:pt x="7236" y="2014"/>
                    <a:pt x="7145" y="1763"/>
                  </a:cubicBezTo>
                  <a:cubicBezTo>
                    <a:pt x="7100" y="1648"/>
                    <a:pt x="6917" y="1580"/>
                    <a:pt x="6803" y="1580"/>
                  </a:cubicBezTo>
                  <a:cubicBezTo>
                    <a:pt x="6643" y="1580"/>
                    <a:pt x="6483" y="1626"/>
                    <a:pt x="6415" y="1831"/>
                  </a:cubicBezTo>
                  <a:cubicBezTo>
                    <a:pt x="6369" y="1968"/>
                    <a:pt x="6255" y="2059"/>
                    <a:pt x="6141" y="2173"/>
                  </a:cubicBezTo>
                  <a:cubicBezTo>
                    <a:pt x="6072" y="2242"/>
                    <a:pt x="6004" y="2310"/>
                    <a:pt x="5890" y="2425"/>
                  </a:cubicBezTo>
                  <a:cubicBezTo>
                    <a:pt x="5867" y="2288"/>
                    <a:pt x="5844" y="2173"/>
                    <a:pt x="5821" y="2059"/>
                  </a:cubicBezTo>
                  <a:cubicBezTo>
                    <a:pt x="5798" y="1831"/>
                    <a:pt x="5776" y="1603"/>
                    <a:pt x="5730" y="1375"/>
                  </a:cubicBezTo>
                  <a:cubicBezTo>
                    <a:pt x="5676" y="1177"/>
                    <a:pt x="5552" y="1079"/>
                    <a:pt x="5390" y="1079"/>
                  </a:cubicBezTo>
                  <a:cubicBezTo>
                    <a:pt x="5346" y="1079"/>
                    <a:pt x="5300" y="1086"/>
                    <a:pt x="5251" y="1101"/>
                  </a:cubicBezTo>
                  <a:cubicBezTo>
                    <a:pt x="4840" y="1260"/>
                    <a:pt x="4497" y="1466"/>
                    <a:pt x="4360" y="1922"/>
                  </a:cubicBezTo>
                  <a:cubicBezTo>
                    <a:pt x="4315" y="2059"/>
                    <a:pt x="4201" y="2151"/>
                    <a:pt x="4132" y="2265"/>
                  </a:cubicBezTo>
                  <a:cubicBezTo>
                    <a:pt x="4064" y="2379"/>
                    <a:pt x="3995" y="2470"/>
                    <a:pt x="3927" y="2607"/>
                  </a:cubicBezTo>
                  <a:cubicBezTo>
                    <a:pt x="3881" y="2607"/>
                    <a:pt x="3767" y="2630"/>
                    <a:pt x="3676" y="2630"/>
                  </a:cubicBezTo>
                  <a:cubicBezTo>
                    <a:pt x="4041" y="3132"/>
                    <a:pt x="4406" y="3611"/>
                    <a:pt x="4771" y="4091"/>
                  </a:cubicBezTo>
                  <a:cubicBezTo>
                    <a:pt x="4683" y="4238"/>
                    <a:pt x="4585" y="4290"/>
                    <a:pt x="4490" y="4290"/>
                  </a:cubicBezTo>
                  <a:cubicBezTo>
                    <a:pt x="4437" y="4290"/>
                    <a:pt x="4386" y="4275"/>
                    <a:pt x="4338" y="4251"/>
                  </a:cubicBezTo>
                  <a:cubicBezTo>
                    <a:pt x="3767" y="3954"/>
                    <a:pt x="3151" y="3748"/>
                    <a:pt x="2717" y="3246"/>
                  </a:cubicBezTo>
                  <a:cubicBezTo>
                    <a:pt x="2489" y="2972"/>
                    <a:pt x="2489" y="2630"/>
                    <a:pt x="2443" y="2310"/>
                  </a:cubicBezTo>
                  <a:cubicBezTo>
                    <a:pt x="2420" y="2219"/>
                    <a:pt x="2580" y="2105"/>
                    <a:pt x="2649" y="1991"/>
                  </a:cubicBezTo>
                  <a:cubicBezTo>
                    <a:pt x="2877" y="2151"/>
                    <a:pt x="3082" y="2265"/>
                    <a:pt x="3311" y="2425"/>
                  </a:cubicBezTo>
                  <a:cubicBezTo>
                    <a:pt x="3180" y="2034"/>
                    <a:pt x="2947" y="1829"/>
                    <a:pt x="2690" y="1829"/>
                  </a:cubicBezTo>
                  <a:cubicBezTo>
                    <a:pt x="2676" y="1829"/>
                    <a:pt x="2662" y="1830"/>
                    <a:pt x="2649" y="1831"/>
                  </a:cubicBezTo>
                  <a:cubicBezTo>
                    <a:pt x="2352" y="1877"/>
                    <a:pt x="2146" y="2196"/>
                    <a:pt x="2192" y="2516"/>
                  </a:cubicBezTo>
                  <a:cubicBezTo>
                    <a:pt x="2261" y="2950"/>
                    <a:pt x="2397" y="3338"/>
                    <a:pt x="2786" y="3611"/>
                  </a:cubicBezTo>
                  <a:cubicBezTo>
                    <a:pt x="2945" y="3703"/>
                    <a:pt x="3128" y="3794"/>
                    <a:pt x="3311" y="3908"/>
                  </a:cubicBezTo>
                  <a:cubicBezTo>
                    <a:pt x="3539" y="4045"/>
                    <a:pt x="3767" y="4182"/>
                    <a:pt x="3995" y="4319"/>
                  </a:cubicBezTo>
                  <a:cubicBezTo>
                    <a:pt x="4018" y="4342"/>
                    <a:pt x="4041" y="4410"/>
                    <a:pt x="4132" y="4502"/>
                  </a:cubicBezTo>
                  <a:cubicBezTo>
                    <a:pt x="3950" y="4456"/>
                    <a:pt x="3858" y="4433"/>
                    <a:pt x="3767" y="4410"/>
                  </a:cubicBezTo>
                  <a:cubicBezTo>
                    <a:pt x="3265" y="4319"/>
                    <a:pt x="2740" y="4228"/>
                    <a:pt x="2238" y="4136"/>
                  </a:cubicBezTo>
                  <a:lnTo>
                    <a:pt x="2238" y="4136"/>
                  </a:lnTo>
                  <a:cubicBezTo>
                    <a:pt x="2489" y="4205"/>
                    <a:pt x="2740" y="4273"/>
                    <a:pt x="2991" y="4319"/>
                  </a:cubicBezTo>
                  <a:cubicBezTo>
                    <a:pt x="3470" y="4433"/>
                    <a:pt x="3927" y="4524"/>
                    <a:pt x="4383" y="4639"/>
                  </a:cubicBezTo>
                  <a:cubicBezTo>
                    <a:pt x="4475" y="4661"/>
                    <a:pt x="4543" y="4753"/>
                    <a:pt x="4612" y="4798"/>
                  </a:cubicBezTo>
                  <a:cubicBezTo>
                    <a:pt x="4634" y="4821"/>
                    <a:pt x="4680" y="4844"/>
                    <a:pt x="4726" y="4890"/>
                  </a:cubicBezTo>
                  <a:cubicBezTo>
                    <a:pt x="4657" y="4981"/>
                    <a:pt x="4612" y="5095"/>
                    <a:pt x="4520" y="5164"/>
                  </a:cubicBezTo>
                  <a:cubicBezTo>
                    <a:pt x="4269" y="5346"/>
                    <a:pt x="4018" y="5552"/>
                    <a:pt x="3721" y="5689"/>
                  </a:cubicBezTo>
                  <a:cubicBezTo>
                    <a:pt x="3517" y="5791"/>
                    <a:pt x="3299" y="5836"/>
                    <a:pt x="3079" y="5836"/>
                  </a:cubicBezTo>
                  <a:cubicBezTo>
                    <a:pt x="2904" y="5836"/>
                    <a:pt x="2729" y="5807"/>
                    <a:pt x="2557" y="5757"/>
                  </a:cubicBezTo>
                  <a:cubicBezTo>
                    <a:pt x="2215" y="5689"/>
                    <a:pt x="2055" y="5392"/>
                    <a:pt x="1964" y="5072"/>
                  </a:cubicBezTo>
                  <a:cubicBezTo>
                    <a:pt x="1918" y="5004"/>
                    <a:pt x="1918" y="4913"/>
                    <a:pt x="1895" y="4844"/>
                  </a:cubicBezTo>
                  <a:lnTo>
                    <a:pt x="1827" y="4821"/>
                  </a:lnTo>
                  <a:cubicBezTo>
                    <a:pt x="1827" y="4913"/>
                    <a:pt x="1781" y="5004"/>
                    <a:pt x="1804" y="5095"/>
                  </a:cubicBezTo>
                  <a:cubicBezTo>
                    <a:pt x="1873" y="5415"/>
                    <a:pt x="1964" y="5734"/>
                    <a:pt x="2306" y="5848"/>
                  </a:cubicBezTo>
                  <a:cubicBezTo>
                    <a:pt x="2649" y="5940"/>
                    <a:pt x="2991" y="6008"/>
                    <a:pt x="3333" y="6077"/>
                  </a:cubicBezTo>
                  <a:cubicBezTo>
                    <a:pt x="3349" y="6084"/>
                    <a:pt x="3361" y="6087"/>
                    <a:pt x="3372" y="6087"/>
                  </a:cubicBezTo>
                  <a:cubicBezTo>
                    <a:pt x="3394" y="6087"/>
                    <a:pt x="3409" y="6077"/>
                    <a:pt x="3425" y="6077"/>
                  </a:cubicBezTo>
                  <a:cubicBezTo>
                    <a:pt x="3721" y="5871"/>
                    <a:pt x="4018" y="5689"/>
                    <a:pt x="4292" y="5506"/>
                  </a:cubicBezTo>
                  <a:cubicBezTo>
                    <a:pt x="4315" y="5483"/>
                    <a:pt x="4360" y="5483"/>
                    <a:pt x="4383" y="5460"/>
                  </a:cubicBezTo>
                  <a:cubicBezTo>
                    <a:pt x="4406" y="5437"/>
                    <a:pt x="4429" y="5415"/>
                    <a:pt x="4452" y="5369"/>
                  </a:cubicBezTo>
                  <a:cubicBezTo>
                    <a:pt x="4475" y="5392"/>
                    <a:pt x="4497" y="5415"/>
                    <a:pt x="4497" y="5415"/>
                  </a:cubicBezTo>
                  <a:cubicBezTo>
                    <a:pt x="4475" y="5437"/>
                    <a:pt x="4452" y="5483"/>
                    <a:pt x="4429" y="5506"/>
                  </a:cubicBezTo>
                  <a:cubicBezTo>
                    <a:pt x="4246" y="5780"/>
                    <a:pt x="4087" y="6054"/>
                    <a:pt x="3927" y="6350"/>
                  </a:cubicBezTo>
                  <a:cubicBezTo>
                    <a:pt x="3904" y="6373"/>
                    <a:pt x="3881" y="6396"/>
                    <a:pt x="3835" y="6396"/>
                  </a:cubicBezTo>
                  <a:cubicBezTo>
                    <a:pt x="3470" y="6556"/>
                    <a:pt x="3425" y="6761"/>
                    <a:pt x="3699" y="7058"/>
                  </a:cubicBezTo>
                  <a:cubicBezTo>
                    <a:pt x="3721" y="7081"/>
                    <a:pt x="3767" y="7127"/>
                    <a:pt x="3790" y="7149"/>
                  </a:cubicBezTo>
                  <a:cubicBezTo>
                    <a:pt x="3961" y="7335"/>
                    <a:pt x="4160" y="7423"/>
                    <a:pt x="4380" y="7423"/>
                  </a:cubicBezTo>
                  <a:cubicBezTo>
                    <a:pt x="4511" y="7423"/>
                    <a:pt x="4649" y="7392"/>
                    <a:pt x="4794" y="7332"/>
                  </a:cubicBezTo>
                  <a:cubicBezTo>
                    <a:pt x="5433" y="7058"/>
                    <a:pt x="5730" y="6556"/>
                    <a:pt x="5730" y="5871"/>
                  </a:cubicBezTo>
                  <a:cubicBezTo>
                    <a:pt x="5730" y="5848"/>
                    <a:pt x="5753" y="5826"/>
                    <a:pt x="5776" y="5757"/>
                  </a:cubicBezTo>
                  <a:cubicBezTo>
                    <a:pt x="5935" y="5826"/>
                    <a:pt x="6095" y="5917"/>
                    <a:pt x="6255" y="5985"/>
                  </a:cubicBezTo>
                  <a:cubicBezTo>
                    <a:pt x="6575" y="6122"/>
                    <a:pt x="6871" y="6236"/>
                    <a:pt x="7191" y="6373"/>
                  </a:cubicBezTo>
                  <a:cubicBezTo>
                    <a:pt x="7351" y="6442"/>
                    <a:pt x="7442" y="6579"/>
                    <a:pt x="7419" y="6761"/>
                  </a:cubicBezTo>
                  <a:cubicBezTo>
                    <a:pt x="7419" y="6967"/>
                    <a:pt x="7510" y="7104"/>
                    <a:pt x="7647" y="7218"/>
                  </a:cubicBezTo>
                  <a:cubicBezTo>
                    <a:pt x="7921" y="7446"/>
                    <a:pt x="8195" y="7652"/>
                    <a:pt x="8469" y="7903"/>
                  </a:cubicBezTo>
                  <a:cubicBezTo>
                    <a:pt x="8218" y="7925"/>
                    <a:pt x="8058" y="7925"/>
                    <a:pt x="7876" y="7948"/>
                  </a:cubicBezTo>
                  <a:cubicBezTo>
                    <a:pt x="7870" y="7949"/>
                    <a:pt x="7863" y="7949"/>
                    <a:pt x="7856" y="7949"/>
                  </a:cubicBezTo>
                  <a:cubicBezTo>
                    <a:pt x="7647" y="7949"/>
                    <a:pt x="6960" y="7624"/>
                    <a:pt x="6894" y="7469"/>
                  </a:cubicBezTo>
                  <a:cubicBezTo>
                    <a:pt x="6871" y="7400"/>
                    <a:pt x="6917" y="7332"/>
                    <a:pt x="6917" y="7241"/>
                  </a:cubicBezTo>
                  <a:cubicBezTo>
                    <a:pt x="6917" y="6807"/>
                    <a:pt x="6734" y="6556"/>
                    <a:pt x="6323" y="6442"/>
                  </a:cubicBezTo>
                  <a:cubicBezTo>
                    <a:pt x="6264" y="6422"/>
                    <a:pt x="6207" y="6412"/>
                    <a:pt x="6153" y="6412"/>
                  </a:cubicBezTo>
                  <a:cubicBezTo>
                    <a:pt x="5902" y="6412"/>
                    <a:pt x="5738" y="6624"/>
                    <a:pt x="5776" y="6944"/>
                  </a:cubicBezTo>
                  <a:cubicBezTo>
                    <a:pt x="5821" y="7195"/>
                    <a:pt x="6004" y="7355"/>
                    <a:pt x="6164" y="7537"/>
                  </a:cubicBezTo>
                  <a:cubicBezTo>
                    <a:pt x="6643" y="7606"/>
                    <a:pt x="6757" y="7674"/>
                    <a:pt x="6826" y="7903"/>
                  </a:cubicBezTo>
                  <a:cubicBezTo>
                    <a:pt x="6725" y="7907"/>
                    <a:pt x="6645" y="7911"/>
                    <a:pt x="6579" y="7911"/>
                  </a:cubicBezTo>
                  <a:cubicBezTo>
                    <a:pt x="6316" y="7911"/>
                    <a:pt x="6287" y="7852"/>
                    <a:pt x="6141" y="7560"/>
                  </a:cubicBezTo>
                  <a:cubicBezTo>
                    <a:pt x="6050" y="7515"/>
                    <a:pt x="5958" y="7492"/>
                    <a:pt x="5890" y="7446"/>
                  </a:cubicBezTo>
                  <a:cubicBezTo>
                    <a:pt x="5823" y="7389"/>
                    <a:pt x="5764" y="7363"/>
                    <a:pt x="5708" y="7363"/>
                  </a:cubicBezTo>
                  <a:cubicBezTo>
                    <a:pt x="5630" y="7363"/>
                    <a:pt x="5558" y="7412"/>
                    <a:pt x="5479" y="7492"/>
                  </a:cubicBezTo>
                  <a:cubicBezTo>
                    <a:pt x="5753" y="7652"/>
                    <a:pt x="5844" y="7880"/>
                    <a:pt x="5776" y="8177"/>
                  </a:cubicBezTo>
                  <a:cubicBezTo>
                    <a:pt x="5525" y="8336"/>
                    <a:pt x="5205" y="8177"/>
                    <a:pt x="4977" y="8382"/>
                  </a:cubicBezTo>
                  <a:cubicBezTo>
                    <a:pt x="5160" y="8402"/>
                    <a:pt x="5348" y="8432"/>
                    <a:pt x="5532" y="8432"/>
                  </a:cubicBezTo>
                  <a:cubicBezTo>
                    <a:pt x="5761" y="8432"/>
                    <a:pt x="5984" y="8386"/>
                    <a:pt x="6186" y="8222"/>
                  </a:cubicBezTo>
                  <a:cubicBezTo>
                    <a:pt x="6186" y="8222"/>
                    <a:pt x="6209" y="8199"/>
                    <a:pt x="6232" y="8199"/>
                  </a:cubicBezTo>
                  <a:cubicBezTo>
                    <a:pt x="6666" y="8222"/>
                    <a:pt x="7122" y="8177"/>
                    <a:pt x="7533" y="8336"/>
                  </a:cubicBezTo>
                  <a:cubicBezTo>
                    <a:pt x="7465" y="8359"/>
                    <a:pt x="7396" y="8405"/>
                    <a:pt x="7328" y="8450"/>
                  </a:cubicBezTo>
                  <a:cubicBezTo>
                    <a:pt x="7236" y="8496"/>
                    <a:pt x="7122" y="8565"/>
                    <a:pt x="7031" y="8633"/>
                  </a:cubicBezTo>
                  <a:lnTo>
                    <a:pt x="7031" y="8610"/>
                  </a:lnTo>
                  <a:cubicBezTo>
                    <a:pt x="6963" y="8633"/>
                    <a:pt x="6894" y="8656"/>
                    <a:pt x="6848" y="8701"/>
                  </a:cubicBezTo>
                  <a:lnTo>
                    <a:pt x="6848" y="8679"/>
                  </a:lnTo>
                  <a:cubicBezTo>
                    <a:pt x="6803" y="8724"/>
                    <a:pt x="6780" y="8793"/>
                    <a:pt x="6734" y="8793"/>
                  </a:cubicBezTo>
                  <a:cubicBezTo>
                    <a:pt x="6483" y="8816"/>
                    <a:pt x="6209" y="8816"/>
                    <a:pt x="5958" y="8838"/>
                  </a:cubicBezTo>
                  <a:cubicBezTo>
                    <a:pt x="5525" y="8861"/>
                    <a:pt x="5137" y="8930"/>
                    <a:pt x="4817" y="9249"/>
                  </a:cubicBezTo>
                  <a:cubicBezTo>
                    <a:pt x="4798" y="9287"/>
                    <a:pt x="4779" y="9340"/>
                    <a:pt x="4773" y="9396"/>
                  </a:cubicBezTo>
                  <a:lnTo>
                    <a:pt x="4773" y="9396"/>
                  </a:lnTo>
                  <a:cubicBezTo>
                    <a:pt x="5131" y="9208"/>
                    <a:pt x="5490" y="9042"/>
                    <a:pt x="5923" y="9042"/>
                  </a:cubicBezTo>
                  <a:cubicBezTo>
                    <a:pt x="5950" y="9042"/>
                    <a:pt x="5977" y="9043"/>
                    <a:pt x="6004" y="9044"/>
                  </a:cubicBezTo>
                  <a:cubicBezTo>
                    <a:pt x="6164" y="9044"/>
                    <a:pt x="6301" y="9044"/>
                    <a:pt x="6392" y="9204"/>
                  </a:cubicBezTo>
                  <a:cubicBezTo>
                    <a:pt x="6438" y="9295"/>
                    <a:pt x="6575" y="9386"/>
                    <a:pt x="6666" y="9386"/>
                  </a:cubicBezTo>
                  <a:cubicBezTo>
                    <a:pt x="6940" y="9386"/>
                    <a:pt x="7100" y="9569"/>
                    <a:pt x="7214" y="9751"/>
                  </a:cubicBezTo>
                  <a:cubicBezTo>
                    <a:pt x="7419" y="10048"/>
                    <a:pt x="7624" y="10345"/>
                    <a:pt x="7739" y="10687"/>
                  </a:cubicBezTo>
                  <a:cubicBezTo>
                    <a:pt x="7830" y="10893"/>
                    <a:pt x="7898" y="11189"/>
                    <a:pt x="7624" y="11441"/>
                  </a:cubicBezTo>
                  <a:cubicBezTo>
                    <a:pt x="7282" y="10984"/>
                    <a:pt x="7328" y="10368"/>
                    <a:pt x="6917" y="9934"/>
                  </a:cubicBezTo>
                  <a:cubicBezTo>
                    <a:pt x="6917" y="10162"/>
                    <a:pt x="6894" y="10368"/>
                    <a:pt x="6894" y="10550"/>
                  </a:cubicBezTo>
                  <a:cubicBezTo>
                    <a:pt x="6894" y="10687"/>
                    <a:pt x="6917" y="10801"/>
                    <a:pt x="6917" y="10938"/>
                  </a:cubicBezTo>
                  <a:cubicBezTo>
                    <a:pt x="6940" y="11463"/>
                    <a:pt x="6940" y="11463"/>
                    <a:pt x="6392" y="11692"/>
                  </a:cubicBezTo>
                  <a:cubicBezTo>
                    <a:pt x="6369" y="11532"/>
                    <a:pt x="6301" y="11395"/>
                    <a:pt x="6301" y="11235"/>
                  </a:cubicBezTo>
                  <a:cubicBezTo>
                    <a:pt x="6278" y="10893"/>
                    <a:pt x="6323" y="10528"/>
                    <a:pt x="6323" y="10185"/>
                  </a:cubicBezTo>
                  <a:cubicBezTo>
                    <a:pt x="6323" y="10048"/>
                    <a:pt x="6323" y="9934"/>
                    <a:pt x="6278" y="9820"/>
                  </a:cubicBezTo>
                  <a:cubicBezTo>
                    <a:pt x="5913" y="10185"/>
                    <a:pt x="5593" y="10596"/>
                    <a:pt x="5091" y="10824"/>
                  </a:cubicBezTo>
                  <a:cubicBezTo>
                    <a:pt x="5091" y="10254"/>
                    <a:pt x="4977" y="10345"/>
                    <a:pt x="6072" y="9318"/>
                  </a:cubicBezTo>
                  <a:lnTo>
                    <a:pt x="6072" y="9318"/>
                  </a:lnTo>
                  <a:cubicBezTo>
                    <a:pt x="5707" y="9363"/>
                    <a:pt x="5479" y="9546"/>
                    <a:pt x="5228" y="9683"/>
                  </a:cubicBezTo>
                  <a:cubicBezTo>
                    <a:pt x="5000" y="9820"/>
                    <a:pt x="4748" y="9957"/>
                    <a:pt x="4475" y="10117"/>
                  </a:cubicBezTo>
                  <a:cubicBezTo>
                    <a:pt x="4520" y="10208"/>
                    <a:pt x="4589" y="10322"/>
                    <a:pt x="4657" y="10436"/>
                  </a:cubicBezTo>
                  <a:cubicBezTo>
                    <a:pt x="4771" y="10345"/>
                    <a:pt x="4885" y="10254"/>
                    <a:pt x="5045" y="10139"/>
                  </a:cubicBezTo>
                  <a:lnTo>
                    <a:pt x="5045" y="10139"/>
                  </a:lnTo>
                  <a:cubicBezTo>
                    <a:pt x="5000" y="10368"/>
                    <a:pt x="4954" y="10550"/>
                    <a:pt x="4931" y="10756"/>
                  </a:cubicBezTo>
                  <a:cubicBezTo>
                    <a:pt x="4931" y="10912"/>
                    <a:pt x="4974" y="10982"/>
                    <a:pt x="5059" y="10982"/>
                  </a:cubicBezTo>
                  <a:cubicBezTo>
                    <a:pt x="5099" y="10982"/>
                    <a:pt x="5147" y="10967"/>
                    <a:pt x="5205" y="10938"/>
                  </a:cubicBezTo>
                  <a:cubicBezTo>
                    <a:pt x="5410" y="10824"/>
                    <a:pt x="5593" y="10687"/>
                    <a:pt x="5776" y="10550"/>
                  </a:cubicBezTo>
                  <a:cubicBezTo>
                    <a:pt x="5867" y="10482"/>
                    <a:pt x="5958" y="10413"/>
                    <a:pt x="6072" y="10299"/>
                  </a:cubicBezTo>
                  <a:cubicBezTo>
                    <a:pt x="6072" y="10436"/>
                    <a:pt x="6095" y="10505"/>
                    <a:pt x="6095" y="10596"/>
                  </a:cubicBezTo>
                  <a:cubicBezTo>
                    <a:pt x="5981" y="11007"/>
                    <a:pt x="6141" y="11372"/>
                    <a:pt x="6301" y="11760"/>
                  </a:cubicBezTo>
                  <a:cubicBezTo>
                    <a:pt x="6415" y="12034"/>
                    <a:pt x="6506" y="12308"/>
                    <a:pt x="6620" y="12627"/>
                  </a:cubicBezTo>
                  <a:cubicBezTo>
                    <a:pt x="6458" y="12615"/>
                    <a:pt x="6303" y="12555"/>
                    <a:pt x="6155" y="12555"/>
                  </a:cubicBezTo>
                  <a:cubicBezTo>
                    <a:pt x="6031" y="12555"/>
                    <a:pt x="5912" y="12596"/>
                    <a:pt x="5798" y="12742"/>
                  </a:cubicBezTo>
                  <a:cubicBezTo>
                    <a:pt x="5847" y="12736"/>
                    <a:pt x="5894" y="12734"/>
                    <a:pt x="5940" y="12734"/>
                  </a:cubicBezTo>
                  <a:cubicBezTo>
                    <a:pt x="6476" y="12734"/>
                    <a:pt x="6835" y="13086"/>
                    <a:pt x="7214" y="13381"/>
                  </a:cubicBezTo>
                  <a:cubicBezTo>
                    <a:pt x="7191" y="13404"/>
                    <a:pt x="7191" y="13426"/>
                    <a:pt x="7191" y="13449"/>
                  </a:cubicBezTo>
                  <a:cubicBezTo>
                    <a:pt x="7115" y="13449"/>
                    <a:pt x="7039" y="13459"/>
                    <a:pt x="6969" y="13459"/>
                  </a:cubicBezTo>
                  <a:cubicBezTo>
                    <a:pt x="6935" y="13459"/>
                    <a:pt x="6902" y="13457"/>
                    <a:pt x="6871" y="13449"/>
                  </a:cubicBezTo>
                  <a:cubicBezTo>
                    <a:pt x="6666" y="13381"/>
                    <a:pt x="6460" y="13267"/>
                    <a:pt x="6278" y="13198"/>
                  </a:cubicBezTo>
                  <a:cubicBezTo>
                    <a:pt x="6141" y="13175"/>
                    <a:pt x="6027" y="13130"/>
                    <a:pt x="5890" y="13130"/>
                  </a:cubicBezTo>
                  <a:cubicBezTo>
                    <a:pt x="5639" y="13152"/>
                    <a:pt x="5525" y="13335"/>
                    <a:pt x="5547" y="13586"/>
                  </a:cubicBezTo>
                  <a:cubicBezTo>
                    <a:pt x="5570" y="13655"/>
                    <a:pt x="5570" y="13723"/>
                    <a:pt x="5593" y="13792"/>
                  </a:cubicBezTo>
                  <a:cubicBezTo>
                    <a:pt x="5502" y="13837"/>
                    <a:pt x="5410" y="13837"/>
                    <a:pt x="5342" y="13883"/>
                  </a:cubicBezTo>
                  <a:cubicBezTo>
                    <a:pt x="5289" y="13915"/>
                    <a:pt x="5241" y="13932"/>
                    <a:pt x="5193" y="13932"/>
                  </a:cubicBezTo>
                  <a:cubicBezTo>
                    <a:pt x="5138" y="13932"/>
                    <a:pt x="5084" y="13909"/>
                    <a:pt x="5022" y="13860"/>
                  </a:cubicBezTo>
                  <a:cubicBezTo>
                    <a:pt x="4931" y="13814"/>
                    <a:pt x="4817" y="13769"/>
                    <a:pt x="4703" y="13746"/>
                  </a:cubicBezTo>
                  <a:cubicBezTo>
                    <a:pt x="4656" y="13736"/>
                    <a:pt x="4604" y="13731"/>
                    <a:pt x="4557" y="13731"/>
                  </a:cubicBezTo>
                  <a:cubicBezTo>
                    <a:pt x="4491" y="13731"/>
                    <a:pt x="4433" y="13742"/>
                    <a:pt x="4406" y="13769"/>
                  </a:cubicBezTo>
                  <a:cubicBezTo>
                    <a:pt x="4360" y="13814"/>
                    <a:pt x="4360" y="13951"/>
                    <a:pt x="4383" y="14043"/>
                  </a:cubicBezTo>
                  <a:cubicBezTo>
                    <a:pt x="4452" y="14294"/>
                    <a:pt x="4520" y="14522"/>
                    <a:pt x="4612" y="14796"/>
                  </a:cubicBezTo>
                  <a:cubicBezTo>
                    <a:pt x="4657" y="14750"/>
                    <a:pt x="4748" y="14705"/>
                    <a:pt x="4817" y="14659"/>
                  </a:cubicBezTo>
                  <a:cubicBezTo>
                    <a:pt x="4726" y="14408"/>
                    <a:pt x="4634" y="14180"/>
                    <a:pt x="4543" y="13928"/>
                  </a:cubicBezTo>
                  <a:cubicBezTo>
                    <a:pt x="4794" y="13928"/>
                    <a:pt x="4908" y="14043"/>
                    <a:pt x="5022" y="14180"/>
                  </a:cubicBezTo>
                  <a:cubicBezTo>
                    <a:pt x="5388" y="14727"/>
                    <a:pt x="5776" y="15275"/>
                    <a:pt x="6141" y="15823"/>
                  </a:cubicBezTo>
                  <a:cubicBezTo>
                    <a:pt x="6164" y="15869"/>
                    <a:pt x="6186" y="15960"/>
                    <a:pt x="6209" y="16051"/>
                  </a:cubicBezTo>
                  <a:cubicBezTo>
                    <a:pt x="6118" y="16051"/>
                    <a:pt x="6072" y="16051"/>
                    <a:pt x="6027" y="16028"/>
                  </a:cubicBezTo>
                  <a:cubicBezTo>
                    <a:pt x="5730" y="15869"/>
                    <a:pt x="5433" y="15663"/>
                    <a:pt x="5114" y="15549"/>
                  </a:cubicBezTo>
                  <a:cubicBezTo>
                    <a:pt x="5042" y="15525"/>
                    <a:pt x="4965" y="15515"/>
                    <a:pt x="4885" y="15515"/>
                  </a:cubicBezTo>
                  <a:cubicBezTo>
                    <a:pt x="4736" y="15515"/>
                    <a:pt x="4578" y="15550"/>
                    <a:pt x="4429" y="15595"/>
                  </a:cubicBezTo>
                  <a:cubicBezTo>
                    <a:pt x="4368" y="15610"/>
                    <a:pt x="4312" y="15618"/>
                    <a:pt x="4259" y="15618"/>
                  </a:cubicBezTo>
                  <a:cubicBezTo>
                    <a:pt x="4153" y="15618"/>
                    <a:pt x="4056" y="15587"/>
                    <a:pt x="3950" y="15526"/>
                  </a:cubicBezTo>
                  <a:cubicBezTo>
                    <a:pt x="3803" y="15445"/>
                    <a:pt x="3644" y="15375"/>
                    <a:pt x="3474" y="15375"/>
                  </a:cubicBezTo>
                  <a:cubicBezTo>
                    <a:pt x="3406" y="15375"/>
                    <a:pt x="3337" y="15386"/>
                    <a:pt x="3265" y="15412"/>
                  </a:cubicBezTo>
                  <a:cubicBezTo>
                    <a:pt x="3242" y="15800"/>
                    <a:pt x="3767" y="16508"/>
                    <a:pt x="4109" y="16553"/>
                  </a:cubicBezTo>
                  <a:cubicBezTo>
                    <a:pt x="4132" y="16690"/>
                    <a:pt x="4155" y="16827"/>
                    <a:pt x="4178" y="16987"/>
                  </a:cubicBezTo>
                  <a:cubicBezTo>
                    <a:pt x="3630" y="16576"/>
                    <a:pt x="3059" y="16188"/>
                    <a:pt x="2717" y="15549"/>
                  </a:cubicBezTo>
                  <a:cubicBezTo>
                    <a:pt x="3082" y="15366"/>
                    <a:pt x="3333" y="15047"/>
                    <a:pt x="3493" y="14659"/>
                  </a:cubicBezTo>
                  <a:cubicBezTo>
                    <a:pt x="3584" y="14385"/>
                    <a:pt x="3699" y="14088"/>
                    <a:pt x="3584" y="13769"/>
                  </a:cubicBezTo>
                  <a:cubicBezTo>
                    <a:pt x="3527" y="13610"/>
                    <a:pt x="3460" y="13533"/>
                    <a:pt x="3360" y="13533"/>
                  </a:cubicBezTo>
                  <a:cubicBezTo>
                    <a:pt x="3303" y="13533"/>
                    <a:pt x="3234" y="13559"/>
                    <a:pt x="3151" y="13609"/>
                  </a:cubicBezTo>
                  <a:cubicBezTo>
                    <a:pt x="2968" y="13700"/>
                    <a:pt x="2786" y="13837"/>
                    <a:pt x="2580" y="13974"/>
                  </a:cubicBezTo>
                  <a:cubicBezTo>
                    <a:pt x="2512" y="13723"/>
                    <a:pt x="2443" y="13449"/>
                    <a:pt x="2352" y="13198"/>
                  </a:cubicBezTo>
                  <a:cubicBezTo>
                    <a:pt x="2329" y="13107"/>
                    <a:pt x="2283" y="13015"/>
                    <a:pt x="2238" y="12947"/>
                  </a:cubicBezTo>
                  <a:cubicBezTo>
                    <a:pt x="2131" y="12751"/>
                    <a:pt x="2010" y="12680"/>
                    <a:pt x="1854" y="12680"/>
                  </a:cubicBezTo>
                  <a:cubicBezTo>
                    <a:pt x="1810" y="12680"/>
                    <a:pt x="1763" y="12686"/>
                    <a:pt x="1713" y="12696"/>
                  </a:cubicBezTo>
                  <a:cubicBezTo>
                    <a:pt x="1439" y="12764"/>
                    <a:pt x="1302" y="12924"/>
                    <a:pt x="1302" y="13198"/>
                  </a:cubicBezTo>
                  <a:cubicBezTo>
                    <a:pt x="1279" y="13472"/>
                    <a:pt x="1325" y="13700"/>
                    <a:pt x="1484" y="13928"/>
                  </a:cubicBezTo>
                  <a:cubicBezTo>
                    <a:pt x="1576" y="14065"/>
                    <a:pt x="1644" y="14225"/>
                    <a:pt x="1667" y="14431"/>
                  </a:cubicBezTo>
                  <a:cubicBezTo>
                    <a:pt x="1599" y="14385"/>
                    <a:pt x="1507" y="14339"/>
                    <a:pt x="1416" y="14271"/>
                  </a:cubicBezTo>
                  <a:cubicBezTo>
                    <a:pt x="1200" y="14121"/>
                    <a:pt x="948" y="14069"/>
                    <a:pt x="694" y="14069"/>
                  </a:cubicBezTo>
                  <a:cubicBezTo>
                    <a:pt x="599" y="14069"/>
                    <a:pt x="505" y="14076"/>
                    <a:pt x="412" y="14088"/>
                  </a:cubicBezTo>
                  <a:cubicBezTo>
                    <a:pt x="183" y="14134"/>
                    <a:pt x="24" y="14294"/>
                    <a:pt x="24" y="14476"/>
                  </a:cubicBezTo>
                  <a:cubicBezTo>
                    <a:pt x="1" y="14636"/>
                    <a:pt x="115" y="14819"/>
                    <a:pt x="320" y="14910"/>
                  </a:cubicBezTo>
                  <a:cubicBezTo>
                    <a:pt x="617" y="15001"/>
                    <a:pt x="937" y="15070"/>
                    <a:pt x="1256" y="15230"/>
                  </a:cubicBezTo>
                  <a:cubicBezTo>
                    <a:pt x="868" y="15366"/>
                    <a:pt x="480" y="15481"/>
                    <a:pt x="92" y="15618"/>
                  </a:cubicBezTo>
                  <a:cubicBezTo>
                    <a:pt x="183" y="16074"/>
                    <a:pt x="457" y="16211"/>
                    <a:pt x="1256" y="16211"/>
                  </a:cubicBezTo>
                  <a:cubicBezTo>
                    <a:pt x="1142" y="16348"/>
                    <a:pt x="1051" y="16508"/>
                    <a:pt x="937" y="16622"/>
                  </a:cubicBezTo>
                  <a:cubicBezTo>
                    <a:pt x="777" y="16804"/>
                    <a:pt x="845" y="17010"/>
                    <a:pt x="914" y="17192"/>
                  </a:cubicBezTo>
                  <a:cubicBezTo>
                    <a:pt x="914" y="17261"/>
                    <a:pt x="982" y="17307"/>
                    <a:pt x="1051" y="17329"/>
                  </a:cubicBezTo>
                  <a:cubicBezTo>
                    <a:pt x="1104" y="17349"/>
                    <a:pt x="1165" y="17358"/>
                    <a:pt x="1230" y="17358"/>
                  </a:cubicBezTo>
                  <a:cubicBezTo>
                    <a:pt x="1466" y="17358"/>
                    <a:pt x="1747" y="17235"/>
                    <a:pt x="1873" y="17056"/>
                  </a:cubicBezTo>
                  <a:cubicBezTo>
                    <a:pt x="2032" y="16850"/>
                    <a:pt x="2169" y="16645"/>
                    <a:pt x="2306" y="16394"/>
                  </a:cubicBezTo>
                  <a:cubicBezTo>
                    <a:pt x="2466" y="16599"/>
                    <a:pt x="2580" y="16782"/>
                    <a:pt x="2740" y="16964"/>
                  </a:cubicBezTo>
                  <a:cubicBezTo>
                    <a:pt x="2808" y="17033"/>
                    <a:pt x="2968" y="17078"/>
                    <a:pt x="3082" y="17078"/>
                  </a:cubicBezTo>
                  <a:cubicBezTo>
                    <a:pt x="3128" y="17078"/>
                    <a:pt x="3196" y="16941"/>
                    <a:pt x="3242" y="16850"/>
                  </a:cubicBezTo>
                  <a:cubicBezTo>
                    <a:pt x="3265" y="16827"/>
                    <a:pt x="3265" y="16782"/>
                    <a:pt x="3288" y="16713"/>
                  </a:cubicBezTo>
                  <a:cubicBezTo>
                    <a:pt x="3607" y="16873"/>
                    <a:pt x="3904" y="17033"/>
                    <a:pt x="4269" y="17215"/>
                  </a:cubicBezTo>
                  <a:cubicBezTo>
                    <a:pt x="4018" y="17307"/>
                    <a:pt x="3813" y="17352"/>
                    <a:pt x="3630" y="17444"/>
                  </a:cubicBezTo>
                  <a:cubicBezTo>
                    <a:pt x="3447" y="17535"/>
                    <a:pt x="3265" y="17672"/>
                    <a:pt x="3082" y="17809"/>
                  </a:cubicBezTo>
                  <a:cubicBezTo>
                    <a:pt x="3364" y="18027"/>
                    <a:pt x="3676" y="18144"/>
                    <a:pt x="3975" y="18144"/>
                  </a:cubicBezTo>
                  <a:cubicBezTo>
                    <a:pt x="4208" y="18144"/>
                    <a:pt x="4434" y="18073"/>
                    <a:pt x="4634" y="17923"/>
                  </a:cubicBezTo>
                  <a:cubicBezTo>
                    <a:pt x="4931" y="17695"/>
                    <a:pt x="5251" y="17717"/>
                    <a:pt x="5547" y="17695"/>
                  </a:cubicBezTo>
                  <a:cubicBezTo>
                    <a:pt x="5593" y="17695"/>
                    <a:pt x="5662" y="17740"/>
                    <a:pt x="5707" y="17786"/>
                  </a:cubicBezTo>
                  <a:cubicBezTo>
                    <a:pt x="5821" y="17946"/>
                    <a:pt x="5935" y="18128"/>
                    <a:pt x="6072" y="18334"/>
                  </a:cubicBezTo>
                  <a:cubicBezTo>
                    <a:pt x="6015" y="18322"/>
                    <a:pt x="5958" y="18322"/>
                    <a:pt x="5904" y="18322"/>
                  </a:cubicBezTo>
                  <a:cubicBezTo>
                    <a:pt x="5850" y="18322"/>
                    <a:pt x="5798" y="18322"/>
                    <a:pt x="5753" y="18311"/>
                  </a:cubicBezTo>
                  <a:cubicBezTo>
                    <a:pt x="5685" y="18291"/>
                    <a:pt x="5613" y="18281"/>
                    <a:pt x="5539" y="18281"/>
                  </a:cubicBezTo>
                  <a:cubicBezTo>
                    <a:pt x="4944" y="18281"/>
                    <a:pt x="4201" y="18886"/>
                    <a:pt x="4018" y="19292"/>
                  </a:cubicBezTo>
                  <a:cubicBezTo>
                    <a:pt x="3950" y="19429"/>
                    <a:pt x="3927" y="19589"/>
                    <a:pt x="3950" y="19749"/>
                  </a:cubicBezTo>
                  <a:cubicBezTo>
                    <a:pt x="3997" y="19938"/>
                    <a:pt x="4099" y="20040"/>
                    <a:pt x="4240" y="20040"/>
                  </a:cubicBezTo>
                  <a:cubicBezTo>
                    <a:pt x="4303" y="20040"/>
                    <a:pt x="4374" y="20020"/>
                    <a:pt x="4452" y="19977"/>
                  </a:cubicBezTo>
                  <a:cubicBezTo>
                    <a:pt x="4840" y="19749"/>
                    <a:pt x="5228" y="19498"/>
                    <a:pt x="5639" y="19270"/>
                  </a:cubicBezTo>
                  <a:cubicBezTo>
                    <a:pt x="5776" y="19178"/>
                    <a:pt x="5913" y="19110"/>
                    <a:pt x="6050" y="19041"/>
                  </a:cubicBezTo>
                  <a:lnTo>
                    <a:pt x="6050" y="19041"/>
                  </a:lnTo>
                  <a:cubicBezTo>
                    <a:pt x="5981" y="19224"/>
                    <a:pt x="5890" y="19429"/>
                    <a:pt x="5844" y="19635"/>
                  </a:cubicBezTo>
                  <a:cubicBezTo>
                    <a:pt x="5821" y="19749"/>
                    <a:pt x="5844" y="19886"/>
                    <a:pt x="5844" y="20023"/>
                  </a:cubicBezTo>
                  <a:cubicBezTo>
                    <a:pt x="6506" y="19726"/>
                    <a:pt x="6757" y="19384"/>
                    <a:pt x="6734" y="18745"/>
                  </a:cubicBezTo>
                  <a:cubicBezTo>
                    <a:pt x="6748" y="18744"/>
                    <a:pt x="6761" y="18743"/>
                    <a:pt x="6774" y="18743"/>
                  </a:cubicBezTo>
                  <a:cubicBezTo>
                    <a:pt x="7140" y="18743"/>
                    <a:pt x="7384" y="19045"/>
                    <a:pt x="7693" y="19155"/>
                  </a:cubicBezTo>
                  <a:cubicBezTo>
                    <a:pt x="7373" y="19292"/>
                    <a:pt x="7008" y="19384"/>
                    <a:pt x="6734" y="19589"/>
                  </a:cubicBezTo>
                  <a:cubicBezTo>
                    <a:pt x="6255" y="19886"/>
                    <a:pt x="6004" y="20365"/>
                    <a:pt x="6072" y="20959"/>
                  </a:cubicBezTo>
                  <a:cubicBezTo>
                    <a:pt x="6090" y="21137"/>
                    <a:pt x="6150" y="21232"/>
                    <a:pt x="6284" y="21232"/>
                  </a:cubicBezTo>
                  <a:cubicBezTo>
                    <a:pt x="6322" y="21232"/>
                    <a:pt x="6365" y="21225"/>
                    <a:pt x="6415" y="21210"/>
                  </a:cubicBezTo>
                  <a:cubicBezTo>
                    <a:pt x="6711" y="21118"/>
                    <a:pt x="7031" y="21050"/>
                    <a:pt x="7305" y="20890"/>
                  </a:cubicBezTo>
                  <a:cubicBezTo>
                    <a:pt x="7533" y="20753"/>
                    <a:pt x="7670" y="20502"/>
                    <a:pt x="7830" y="20274"/>
                  </a:cubicBezTo>
                  <a:cubicBezTo>
                    <a:pt x="7944" y="20091"/>
                    <a:pt x="8035" y="19886"/>
                    <a:pt x="8127" y="19680"/>
                  </a:cubicBezTo>
                  <a:cubicBezTo>
                    <a:pt x="8181" y="19534"/>
                    <a:pt x="8236" y="19461"/>
                    <a:pt x="8361" y="19461"/>
                  </a:cubicBezTo>
                  <a:cubicBezTo>
                    <a:pt x="8392" y="19461"/>
                    <a:pt x="8428" y="19466"/>
                    <a:pt x="8469" y="19475"/>
                  </a:cubicBezTo>
                  <a:cubicBezTo>
                    <a:pt x="8994" y="19566"/>
                    <a:pt x="9496" y="19658"/>
                    <a:pt x="10021" y="19749"/>
                  </a:cubicBezTo>
                  <a:lnTo>
                    <a:pt x="10021" y="19734"/>
                  </a:lnTo>
                  <a:lnTo>
                    <a:pt x="10021" y="19734"/>
                  </a:lnTo>
                  <a:cubicBezTo>
                    <a:pt x="10286" y="19821"/>
                    <a:pt x="10531" y="19888"/>
                    <a:pt x="10797" y="19954"/>
                  </a:cubicBezTo>
                  <a:cubicBezTo>
                    <a:pt x="10808" y="19957"/>
                    <a:pt x="10819" y="19957"/>
                    <a:pt x="10830" y="19957"/>
                  </a:cubicBezTo>
                  <a:cubicBezTo>
                    <a:pt x="10889" y="19957"/>
                    <a:pt x="10948" y="19931"/>
                    <a:pt x="11011" y="19931"/>
                  </a:cubicBezTo>
                  <a:cubicBezTo>
                    <a:pt x="11059" y="19931"/>
                    <a:pt x="11109" y="19947"/>
                    <a:pt x="11162" y="20000"/>
                  </a:cubicBezTo>
                  <a:cubicBezTo>
                    <a:pt x="11277" y="20091"/>
                    <a:pt x="11482" y="20091"/>
                    <a:pt x="11619" y="20114"/>
                  </a:cubicBezTo>
                  <a:cubicBezTo>
                    <a:pt x="11779" y="20160"/>
                    <a:pt x="11938" y="20183"/>
                    <a:pt x="12098" y="20228"/>
                  </a:cubicBezTo>
                  <a:cubicBezTo>
                    <a:pt x="12121" y="20228"/>
                    <a:pt x="12144" y="20251"/>
                    <a:pt x="12212" y="20297"/>
                  </a:cubicBezTo>
                  <a:cubicBezTo>
                    <a:pt x="12075" y="20365"/>
                    <a:pt x="11984" y="20434"/>
                    <a:pt x="11870" y="20457"/>
                  </a:cubicBezTo>
                  <a:cubicBezTo>
                    <a:pt x="11413" y="20548"/>
                    <a:pt x="10957" y="20616"/>
                    <a:pt x="10478" y="20685"/>
                  </a:cubicBezTo>
                  <a:cubicBezTo>
                    <a:pt x="9930" y="20799"/>
                    <a:pt x="9451" y="21027"/>
                    <a:pt x="9131" y="21506"/>
                  </a:cubicBezTo>
                  <a:cubicBezTo>
                    <a:pt x="8948" y="21758"/>
                    <a:pt x="8971" y="22009"/>
                    <a:pt x="9040" y="22283"/>
                  </a:cubicBezTo>
                  <a:cubicBezTo>
                    <a:pt x="9062" y="22328"/>
                    <a:pt x="9131" y="22397"/>
                    <a:pt x="9199" y="22397"/>
                  </a:cubicBezTo>
                  <a:cubicBezTo>
                    <a:pt x="9348" y="22419"/>
                    <a:pt x="9496" y="22448"/>
                    <a:pt x="9642" y="22448"/>
                  </a:cubicBezTo>
                  <a:cubicBezTo>
                    <a:pt x="9787" y="22448"/>
                    <a:pt x="9930" y="22419"/>
                    <a:pt x="10067" y="22328"/>
                  </a:cubicBezTo>
                  <a:cubicBezTo>
                    <a:pt x="10409" y="22100"/>
                    <a:pt x="10752" y="21849"/>
                    <a:pt x="11094" y="21621"/>
                  </a:cubicBezTo>
                  <a:cubicBezTo>
                    <a:pt x="11162" y="21575"/>
                    <a:pt x="11254" y="21529"/>
                    <a:pt x="11345" y="21506"/>
                  </a:cubicBezTo>
                  <a:lnTo>
                    <a:pt x="11345" y="21506"/>
                  </a:lnTo>
                  <a:cubicBezTo>
                    <a:pt x="11140" y="21803"/>
                    <a:pt x="11231" y="22146"/>
                    <a:pt x="11254" y="22442"/>
                  </a:cubicBezTo>
                  <a:cubicBezTo>
                    <a:pt x="11277" y="22671"/>
                    <a:pt x="11436" y="22876"/>
                    <a:pt x="11550" y="23081"/>
                  </a:cubicBezTo>
                  <a:cubicBezTo>
                    <a:pt x="11619" y="23218"/>
                    <a:pt x="11710" y="23332"/>
                    <a:pt x="11824" y="23447"/>
                  </a:cubicBezTo>
                  <a:cubicBezTo>
                    <a:pt x="11881" y="23503"/>
                    <a:pt x="11968" y="23544"/>
                    <a:pt x="12048" y="23544"/>
                  </a:cubicBezTo>
                  <a:cubicBezTo>
                    <a:pt x="12065" y="23544"/>
                    <a:pt x="12082" y="23542"/>
                    <a:pt x="12098" y="23538"/>
                  </a:cubicBezTo>
                  <a:cubicBezTo>
                    <a:pt x="12167" y="23538"/>
                    <a:pt x="12212" y="23424"/>
                    <a:pt x="12235" y="23332"/>
                  </a:cubicBezTo>
                  <a:cubicBezTo>
                    <a:pt x="12395" y="22739"/>
                    <a:pt x="12372" y="22168"/>
                    <a:pt x="12167" y="21598"/>
                  </a:cubicBezTo>
                  <a:cubicBezTo>
                    <a:pt x="12075" y="21392"/>
                    <a:pt x="11961" y="21187"/>
                    <a:pt x="11870" y="20959"/>
                  </a:cubicBezTo>
                  <a:cubicBezTo>
                    <a:pt x="12238" y="20735"/>
                    <a:pt x="12599" y="20595"/>
                    <a:pt x="12970" y="20595"/>
                  </a:cubicBezTo>
                  <a:cubicBezTo>
                    <a:pt x="13242" y="20595"/>
                    <a:pt x="13520" y="20671"/>
                    <a:pt x="13810" y="20845"/>
                  </a:cubicBezTo>
                  <a:cubicBezTo>
                    <a:pt x="14312" y="21118"/>
                    <a:pt x="14837" y="21370"/>
                    <a:pt x="15339" y="21621"/>
                  </a:cubicBezTo>
                  <a:cubicBezTo>
                    <a:pt x="15454" y="21689"/>
                    <a:pt x="15545" y="21758"/>
                    <a:pt x="15636" y="21803"/>
                  </a:cubicBezTo>
                  <a:cubicBezTo>
                    <a:pt x="15807" y="21898"/>
                    <a:pt x="15963" y="21946"/>
                    <a:pt x="16142" y="21946"/>
                  </a:cubicBezTo>
                  <a:cubicBezTo>
                    <a:pt x="16178" y="21946"/>
                    <a:pt x="16214" y="21944"/>
                    <a:pt x="16252" y="21940"/>
                  </a:cubicBezTo>
                  <a:cubicBezTo>
                    <a:pt x="16526" y="21940"/>
                    <a:pt x="16800" y="22031"/>
                    <a:pt x="17051" y="22077"/>
                  </a:cubicBezTo>
                  <a:cubicBezTo>
                    <a:pt x="17097" y="22077"/>
                    <a:pt x="17143" y="22123"/>
                    <a:pt x="17188" y="22123"/>
                  </a:cubicBezTo>
                  <a:cubicBezTo>
                    <a:pt x="17805" y="22191"/>
                    <a:pt x="18330" y="22511"/>
                    <a:pt x="18855" y="22853"/>
                  </a:cubicBezTo>
                  <a:cubicBezTo>
                    <a:pt x="19106" y="23036"/>
                    <a:pt x="19334" y="23241"/>
                    <a:pt x="19516" y="23469"/>
                  </a:cubicBezTo>
                  <a:cubicBezTo>
                    <a:pt x="20156" y="24337"/>
                    <a:pt x="20863" y="25113"/>
                    <a:pt x="21708" y="25775"/>
                  </a:cubicBezTo>
                  <a:cubicBezTo>
                    <a:pt x="22050" y="26026"/>
                    <a:pt x="22301" y="26368"/>
                    <a:pt x="22598" y="26665"/>
                  </a:cubicBezTo>
                  <a:cubicBezTo>
                    <a:pt x="22639" y="26707"/>
                    <a:pt x="22706" y="26725"/>
                    <a:pt x="22785" y="26725"/>
                  </a:cubicBezTo>
                  <a:cubicBezTo>
                    <a:pt x="23187" y="26725"/>
                    <a:pt x="23937" y="26258"/>
                    <a:pt x="23671" y="25935"/>
                  </a:cubicBezTo>
                  <a:cubicBezTo>
                    <a:pt x="23922" y="25798"/>
                    <a:pt x="23785" y="25661"/>
                    <a:pt x="23671" y="25524"/>
                  </a:cubicBezTo>
                  <a:cubicBezTo>
                    <a:pt x="23351" y="25181"/>
                    <a:pt x="22986" y="24862"/>
                    <a:pt x="22689" y="24474"/>
                  </a:cubicBezTo>
                  <a:cubicBezTo>
                    <a:pt x="22096" y="23766"/>
                    <a:pt x="21297" y="23332"/>
                    <a:pt x="20589" y="22785"/>
                  </a:cubicBezTo>
                  <a:cubicBezTo>
                    <a:pt x="20293" y="22556"/>
                    <a:pt x="20064" y="22283"/>
                    <a:pt x="19813" y="22031"/>
                  </a:cubicBezTo>
                  <a:cubicBezTo>
                    <a:pt x="19494" y="21712"/>
                    <a:pt x="19197" y="21392"/>
                    <a:pt x="18900" y="21050"/>
                  </a:cubicBezTo>
                  <a:cubicBezTo>
                    <a:pt x="18672" y="20776"/>
                    <a:pt x="18467" y="20479"/>
                    <a:pt x="18238" y="20183"/>
                  </a:cubicBezTo>
                  <a:cubicBezTo>
                    <a:pt x="18170" y="20091"/>
                    <a:pt x="18124" y="20000"/>
                    <a:pt x="18078" y="19909"/>
                  </a:cubicBezTo>
                  <a:cubicBezTo>
                    <a:pt x="17668" y="19270"/>
                    <a:pt x="17257" y="18630"/>
                    <a:pt x="16846" y="17991"/>
                  </a:cubicBezTo>
                  <a:cubicBezTo>
                    <a:pt x="16618" y="17626"/>
                    <a:pt x="16389" y="17284"/>
                    <a:pt x="16184" y="16919"/>
                  </a:cubicBezTo>
                  <a:cubicBezTo>
                    <a:pt x="16181" y="16921"/>
                    <a:pt x="16178" y="16924"/>
                    <a:pt x="16176" y="16927"/>
                  </a:cubicBezTo>
                  <a:lnTo>
                    <a:pt x="16176" y="16927"/>
                  </a:lnTo>
                  <a:cubicBezTo>
                    <a:pt x="16113" y="16816"/>
                    <a:pt x="16089" y="16687"/>
                    <a:pt x="16001" y="16599"/>
                  </a:cubicBezTo>
                  <a:cubicBezTo>
                    <a:pt x="15819" y="16348"/>
                    <a:pt x="15819" y="16074"/>
                    <a:pt x="15842" y="15800"/>
                  </a:cubicBezTo>
                  <a:cubicBezTo>
                    <a:pt x="15842" y="15481"/>
                    <a:pt x="15933" y="15161"/>
                    <a:pt x="15842" y="14819"/>
                  </a:cubicBezTo>
                  <a:cubicBezTo>
                    <a:pt x="15819" y="14727"/>
                    <a:pt x="15864" y="14568"/>
                    <a:pt x="15956" y="14476"/>
                  </a:cubicBezTo>
                  <a:cubicBezTo>
                    <a:pt x="16207" y="14180"/>
                    <a:pt x="16504" y="13906"/>
                    <a:pt x="16777" y="13632"/>
                  </a:cubicBezTo>
                  <a:cubicBezTo>
                    <a:pt x="16800" y="13609"/>
                    <a:pt x="16846" y="13609"/>
                    <a:pt x="16892" y="13586"/>
                  </a:cubicBezTo>
                  <a:lnTo>
                    <a:pt x="16892" y="13586"/>
                  </a:lnTo>
                  <a:cubicBezTo>
                    <a:pt x="16869" y="13814"/>
                    <a:pt x="16846" y="13997"/>
                    <a:pt x="16823" y="14202"/>
                  </a:cubicBezTo>
                  <a:cubicBezTo>
                    <a:pt x="16823" y="14294"/>
                    <a:pt x="16800" y="14385"/>
                    <a:pt x="16800" y="14476"/>
                  </a:cubicBezTo>
                  <a:cubicBezTo>
                    <a:pt x="16830" y="14746"/>
                    <a:pt x="16899" y="14848"/>
                    <a:pt x="17047" y="14848"/>
                  </a:cubicBezTo>
                  <a:cubicBezTo>
                    <a:pt x="17124" y="14848"/>
                    <a:pt x="17222" y="14820"/>
                    <a:pt x="17348" y="14773"/>
                  </a:cubicBezTo>
                  <a:cubicBezTo>
                    <a:pt x="17919" y="14545"/>
                    <a:pt x="18147" y="14065"/>
                    <a:pt x="18421" y="13609"/>
                  </a:cubicBezTo>
                  <a:cubicBezTo>
                    <a:pt x="18444" y="13540"/>
                    <a:pt x="18467" y="13472"/>
                    <a:pt x="18512" y="13404"/>
                  </a:cubicBezTo>
                  <a:cubicBezTo>
                    <a:pt x="18649" y="13677"/>
                    <a:pt x="18763" y="13928"/>
                    <a:pt x="18877" y="14157"/>
                  </a:cubicBezTo>
                  <a:cubicBezTo>
                    <a:pt x="19014" y="14431"/>
                    <a:pt x="19243" y="14590"/>
                    <a:pt x="19494" y="14705"/>
                  </a:cubicBezTo>
                  <a:cubicBezTo>
                    <a:pt x="19548" y="14735"/>
                    <a:pt x="19610" y="14749"/>
                    <a:pt x="19676" y="14749"/>
                  </a:cubicBezTo>
                  <a:cubicBezTo>
                    <a:pt x="19858" y="14749"/>
                    <a:pt x="20067" y="14638"/>
                    <a:pt x="20201" y="14453"/>
                  </a:cubicBezTo>
                  <a:cubicBezTo>
                    <a:pt x="20315" y="14271"/>
                    <a:pt x="20293" y="14088"/>
                    <a:pt x="20110" y="13906"/>
                  </a:cubicBezTo>
                  <a:cubicBezTo>
                    <a:pt x="19927" y="13746"/>
                    <a:pt x="19722" y="13609"/>
                    <a:pt x="19516" y="13472"/>
                  </a:cubicBezTo>
                  <a:cubicBezTo>
                    <a:pt x="19243" y="13244"/>
                    <a:pt x="18991" y="13015"/>
                    <a:pt x="18718" y="12810"/>
                  </a:cubicBezTo>
                  <a:cubicBezTo>
                    <a:pt x="18718" y="12808"/>
                    <a:pt x="18718" y="12805"/>
                    <a:pt x="18718" y="12803"/>
                  </a:cubicBezTo>
                  <a:lnTo>
                    <a:pt x="18718" y="12803"/>
                  </a:lnTo>
                  <a:cubicBezTo>
                    <a:pt x="18778" y="12787"/>
                    <a:pt x="18837" y="12787"/>
                    <a:pt x="18877" y="12787"/>
                  </a:cubicBezTo>
                  <a:cubicBezTo>
                    <a:pt x="19174" y="12764"/>
                    <a:pt x="19448" y="12742"/>
                    <a:pt x="19745" y="12719"/>
                  </a:cubicBezTo>
                  <a:cubicBezTo>
                    <a:pt x="19950" y="12719"/>
                    <a:pt x="20156" y="12673"/>
                    <a:pt x="20384" y="12673"/>
                  </a:cubicBezTo>
                  <a:cubicBezTo>
                    <a:pt x="20438" y="12677"/>
                    <a:pt x="20485" y="12680"/>
                    <a:pt x="20527" y="12680"/>
                  </a:cubicBezTo>
                  <a:cubicBezTo>
                    <a:pt x="20728" y="12680"/>
                    <a:pt x="20791" y="12619"/>
                    <a:pt x="20886" y="12354"/>
                  </a:cubicBezTo>
                  <a:cubicBezTo>
                    <a:pt x="21114" y="11806"/>
                    <a:pt x="20795" y="11326"/>
                    <a:pt x="20178" y="11304"/>
                  </a:cubicBezTo>
                  <a:cubicBezTo>
                    <a:pt x="19676" y="11304"/>
                    <a:pt x="19288" y="11532"/>
                    <a:pt x="18855" y="11874"/>
                  </a:cubicBezTo>
                  <a:cubicBezTo>
                    <a:pt x="18900" y="11623"/>
                    <a:pt x="18923" y="11418"/>
                    <a:pt x="18946" y="11235"/>
                  </a:cubicBezTo>
                  <a:cubicBezTo>
                    <a:pt x="19014" y="10893"/>
                    <a:pt x="18946" y="10550"/>
                    <a:pt x="18786" y="10254"/>
                  </a:cubicBezTo>
                  <a:cubicBezTo>
                    <a:pt x="18718" y="10139"/>
                    <a:pt x="18558" y="10003"/>
                    <a:pt x="18421" y="10003"/>
                  </a:cubicBezTo>
                  <a:cubicBezTo>
                    <a:pt x="18307" y="10003"/>
                    <a:pt x="18193" y="10162"/>
                    <a:pt x="18101" y="10254"/>
                  </a:cubicBezTo>
                  <a:cubicBezTo>
                    <a:pt x="18010" y="10391"/>
                    <a:pt x="17827" y="11212"/>
                    <a:pt x="17805" y="11372"/>
                  </a:cubicBezTo>
                  <a:cubicBezTo>
                    <a:pt x="17805" y="11412"/>
                    <a:pt x="17787" y="11469"/>
                    <a:pt x="17767" y="11514"/>
                  </a:cubicBezTo>
                  <a:lnTo>
                    <a:pt x="17767" y="11514"/>
                  </a:lnTo>
                  <a:cubicBezTo>
                    <a:pt x="17683" y="11406"/>
                    <a:pt x="17617" y="11298"/>
                    <a:pt x="17531" y="11189"/>
                  </a:cubicBezTo>
                  <a:cubicBezTo>
                    <a:pt x="17434" y="11069"/>
                    <a:pt x="17351" y="11012"/>
                    <a:pt x="17260" y="11012"/>
                  </a:cubicBezTo>
                  <a:cubicBezTo>
                    <a:pt x="17178" y="11012"/>
                    <a:pt x="17091" y="11058"/>
                    <a:pt x="16983" y="11144"/>
                  </a:cubicBezTo>
                  <a:cubicBezTo>
                    <a:pt x="16755" y="11326"/>
                    <a:pt x="16549" y="11486"/>
                    <a:pt x="16344" y="11669"/>
                  </a:cubicBezTo>
                  <a:cubicBezTo>
                    <a:pt x="16412" y="11737"/>
                    <a:pt x="16526" y="11829"/>
                    <a:pt x="16572" y="11920"/>
                  </a:cubicBezTo>
                  <a:cubicBezTo>
                    <a:pt x="16663" y="12285"/>
                    <a:pt x="16846" y="12559"/>
                    <a:pt x="17234" y="12650"/>
                  </a:cubicBezTo>
                  <a:cubicBezTo>
                    <a:pt x="16686" y="12947"/>
                    <a:pt x="16298" y="13381"/>
                    <a:pt x="15933" y="13837"/>
                  </a:cubicBezTo>
                  <a:cubicBezTo>
                    <a:pt x="15910" y="13837"/>
                    <a:pt x="15864" y="13814"/>
                    <a:pt x="15842" y="13814"/>
                  </a:cubicBezTo>
                  <a:cubicBezTo>
                    <a:pt x="15819" y="13632"/>
                    <a:pt x="15750" y="13426"/>
                    <a:pt x="15773" y="13221"/>
                  </a:cubicBezTo>
                  <a:cubicBezTo>
                    <a:pt x="15796" y="12605"/>
                    <a:pt x="15819" y="11966"/>
                    <a:pt x="16047" y="11395"/>
                  </a:cubicBezTo>
                  <a:cubicBezTo>
                    <a:pt x="16275" y="10824"/>
                    <a:pt x="16481" y="10231"/>
                    <a:pt x="16937" y="9751"/>
                  </a:cubicBezTo>
                  <a:cubicBezTo>
                    <a:pt x="17097" y="9592"/>
                    <a:pt x="17165" y="9318"/>
                    <a:pt x="17280" y="9090"/>
                  </a:cubicBezTo>
                  <a:cubicBezTo>
                    <a:pt x="17782" y="9455"/>
                    <a:pt x="18352" y="9615"/>
                    <a:pt x="18969" y="9660"/>
                  </a:cubicBezTo>
                  <a:cubicBezTo>
                    <a:pt x="19009" y="9664"/>
                    <a:pt x="19050" y="9667"/>
                    <a:pt x="19090" y="9667"/>
                  </a:cubicBezTo>
                  <a:cubicBezTo>
                    <a:pt x="19275" y="9667"/>
                    <a:pt x="19450" y="9611"/>
                    <a:pt x="19562" y="9386"/>
                  </a:cubicBezTo>
                  <a:cubicBezTo>
                    <a:pt x="19151" y="8816"/>
                    <a:pt x="18512" y="8747"/>
                    <a:pt x="17850" y="8679"/>
                  </a:cubicBezTo>
                  <a:cubicBezTo>
                    <a:pt x="18215" y="8450"/>
                    <a:pt x="18558" y="8268"/>
                    <a:pt x="18900" y="8062"/>
                  </a:cubicBezTo>
                  <a:cubicBezTo>
                    <a:pt x="19243" y="7880"/>
                    <a:pt x="19448" y="7583"/>
                    <a:pt x="19653" y="7264"/>
                  </a:cubicBezTo>
                  <a:cubicBezTo>
                    <a:pt x="19676" y="7218"/>
                    <a:pt x="19676" y="7104"/>
                    <a:pt x="19653" y="7081"/>
                  </a:cubicBezTo>
                  <a:cubicBezTo>
                    <a:pt x="19465" y="6955"/>
                    <a:pt x="19315" y="6733"/>
                    <a:pt x="19061" y="6733"/>
                  </a:cubicBezTo>
                  <a:cubicBezTo>
                    <a:pt x="19039" y="6733"/>
                    <a:pt x="19016" y="6735"/>
                    <a:pt x="18991" y="6739"/>
                  </a:cubicBezTo>
                  <a:cubicBezTo>
                    <a:pt x="19037" y="6761"/>
                    <a:pt x="19106" y="6807"/>
                    <a:pt x="19151" y="6830"/>
                  </a:cubicBezTo>
                  <a:cubicBezTo>
                    <a:pt x="18695" y="7035"/>
                    <a:pt x="18467" y="7515"/>
                    <a:pt x="18056" y="7766"/>
                  </a:cubicBezTo>
                  <a:cubicBezTo>
                    <a:pt x="18124" y="7469"/>
                    <a:pt x="18215" y="7195"/>
                    <a:pt x="18284" y="6898"/>
                  </a:cubicBezTo>
                  <a:cubicBezTo>
                    <a:pt x="18307" y="6830"/>
                    <a:pt x="18307" y="6739"/>
                    <a:pt x="18307" y="6647"/>
                  </a:cubicBezTo>
                  <a:cubicBezTo>
                    <a:pt x="18307" y="6533"/>
                    <a:pt x="18284" y="6442"/>
                    <a:pt x="18147" y="6373"/>
                  </a:cubicBezTo>
                  <a:cubicBezTo>
                    <a:pt x="18087" y="6333"/>
                    <a:pt x="18027" y="6315"/>
                    <a:pt x="17973" y="6315"/>
                  </a:cubicBezTo>
                  <a:cubicBezTo>
                    <a:pt x="17903" y="6315"/>
                    <a:pt x="17843" y="6345"/>
                    <a:pt x="17805" y="6396"/>
                  </a:cubicBezTo>
                  <a:cubicBezTo>
                    <a:pt x="17599" y="6602"/>
                    <a:pt x="17325" y="6761"/>
                    <a:pt x="17325" y="7127"/>
                  </a:cubicBezTo>
                  <a:cubicBezTo>
                    <a:pt x="17325" y="7446"/>
                    <a:pt x="17302" y="7766"/>
                    <a:pt x="17302" y="8085"/>
                  </a:cubicBezTo>
                  <a:cubicBezTo>
                    <a:pt x="17280" y="8268"/>
                    <a:pt x="17325" y="8473"/>
                    <a:pt x="17097" y="8542"/>
                  </a:cubicBezTo>
                  <a:cubicBezTo>
                    <a:pt x="16983" y="8199"/>
                    <a:pt x="17074" y="7766"/>
                    <a:pt x="16663" y="7469"/>
                  </a:cubicBezTo>
                  <a:cubicBezTo>
                    <a:pt x="16618" y="7743"/>
                    <a:pt x="16595" y="7948"/>
                    <a:pt x="16595" y="8154"/>
                  </a:cubicBezTo>
                  <a:cubicBezTo>
                    <a:pt x="16572" y="8565"/>
                    <a:pt x="16595" y="8953"/>
                    <a:pt x="16595" y="9363"/>
                  </a:cubicBezTo>
                  <a:cubicBezTo>
                    <a:pt x="16595" y="9409"/>
                    <a:pt x="16595" y="9455"/>
                    <a:pt x="16572" y="9478"/>
                  </a:cubicBezTo>
                  <a:cubicBezTo>
                    <a:pt x="16412" y="9706"/>
                    <a:pt x="16230" y="9911"/>
                    <a:pt x="16070" y="10117"/>
                  </a:cubicBezTo>
                  <a:cubicBezTo>
                    <a:pt x="16047" y="10094"/>
                    <a:pt x="16024" y="10071"/>
                    <a:pt x="16001" y="10071"/>
                  </a:cubicBezTo>
                  <a:cubicBezTo>
                    <a:pt x="16024" y="9546"/>
                    <a:pt x="16070" y="9044"/>
                    <a:pt x="16115" y="8542"/>
                  </a:cubicBezTo>
                  <a:cubicBezTo>
                    <a:pt x="16161" y="8177"/>
                    <a:pt x="16184" y="7811"/>
                    <a:pt x="16230" y="7446"/>
                  </a:cubicBezTo>
                  <a:cubicBezTo>
                    <a:pt x="16230" y="7400"/>
                    <a:pt x="16230" y="7309"/>
                    <a:pt x="16252" y="7309"/>
                  </a:cubicBezTo>
                  <a:cubicBezTo>
                    <a:pt x="16481" y="7172"/>
                    <a:pt x="16435" y="6944"/>
                    <a:pt x="16435" y="6761"/>
                  </a:cubicBezTo>
                  <a:cubicBezTo>
                    <a:pt x="16504" y="6693"/>
                    <a:pt x="16572" y="6602"/>
                    <a:pt x="16640" y="6533"/>
                  </a:cubicBezTo>
                  <a:cubicBezTo>
                    <a:pt x="16458" y="6510"/>
                    <a:pt x="16389" y="6419"/>
                    <a:pt x="16435" y="6236"/>
                  </a:cubicBezTo>
                  <a:cubicBezTo>
                    <a:pt x="16481" y="6008"/>
                    <a:pt x="16481" y="5780"/>
                    <a:pt x="16526" y="5552"/>
                  </a:cubicBezTo>
                  <a:cubicBezTo>
                    <a:pt x="16800" y="5552"/>
                    <a:pt x="17074" y="5460"/>
                    <a:pt x="17211" y="5141"/>
                  </a:cubicBezTo>
                  <a:lnTo>
                    <a:pt x="17211" y="5141"/>
                  </a:lnTo>
                  <a:cubicBezTo>
                    <a:pt x="17120" y="5186"/>
                    <a:pt x="17006" y="5186"/>
                    <a:pt x="16914" y="5232"/>
                  </a:cubicBezTo>
                  <a:cubicBezTo>
                    <a:pt x="16810" y="5277"/>
                    <a:pt x="16737" y="5300"/>
                    <a:pt x="16679" y="5300"/>
                  </a:cubicBezTo>
                  <a:cubicBezTo>
                    <a:pt x="16560" y="5300"/>
                    <a:pt x="16505" y="5203"/>
                    <a:pt x="16367" y="5004"/>
                  </a:cubicBezTo>
                  <a:cubicBezTo>
                    <a:pt x="16184" y="4707"/>
                    <a:pt x="16070" y="4410"/>
                    <a:pt x="16024" y="4091"/>
                  </a:cubicBezTo>
                  <a:cubicBezTo>
                    <a:pt x="16001" y="3977"/>
                    <a:pt x="15979" y="3863"/>
                    <a:pt x="16001" y="3771"/>
                  </a:cubicBezTo>
                  <a:cubicBezTo>
                    <a:pt x="16070" y="3520"/>
                    <a:pt x="16252" y="3406"/>
                    <a:pt x="16504" y="3406"/>
                  </a:cubicBezTo>
                  <a:cubicBezTo>
                    <a:pt x="16595" y="3406"/>
                    <a:pt x="16709" y="3429"/>
                    <a:pt x="16800" y="3429"/>
                  </a:cubicBezTo>
                  <a:cubicBezTo>
                    <a:pt x="17143" y="3863"/>
                    <a:pt x="17302" y="4388"/>
                    <a:pt x="17325" y="4958"/>
                  </a:cubicBezTo>
                  <a:cubicBezTo>
                    <a:pt x="17622" y="4570"/>
                    <a:pt x="17325" y="4251"/>
                    <a:pt x="17211" y="3863"/>
                  </a:cubicBezTo>
                  <a:lnTo>
                    <a:pt x="17211" y="3863"/>
                  </a:lnTo>
                  <a:cubicBezTo>
                    <a:pt x="17642" y="4127"/>
                    <a:pt x="18057" y="4357"/>
                    <a:pt x="18475" y="4357"/>
                  </a:cubicBezTo>
                  <a:cubicBezTo>
                    <a:pt x="18743" y="4357"/>
                    <a:pt x="19012" y="4263"/>
                    <a:pt x="19288" y="4022"/>
                  </a:cubicBezTo>
                  <a:cubicBezTo>
                    <a:pt x="19067" y="3160"/>
                    <a:pt x="18503" y="2812"/>
                    <a:pt x="17638" y="2812"/>
                  </a:cubicBezTo>
                  <a:cubicBezTo>
                    <a:pt x="17610" y="2812"/>
                    <a:pt x="17582" y="2812"/>
                    <a:pt x="17553" y="2813"/>
                  </a:cubicBezTo>
                  <a:cubicBezTo>
                    <a:pt x="17805" y="2630"/>
                    <a:pt x="18033" y="2493"/>
                    <a:pt x="18238" y="2356"/>
                  </a:cubicBezTo>
                  <a:cubicBezTo>
                    <a:pt x="18352" y="2288"/>
                    <a:pt x="18398" y="2242"/>
                    <a:pt x="18421" y="2082"/>
                  </a:cubicBezTo>
                  <a:cubicBezTo>
                    <a:pt x="18421" y="1763"/>
                    <a:pt x="18512" y="1443"/>
                    <a:pt x="18512" y="1124"/>
                  </a:cubicBezTo>
                  <a:cubicBezTo>
                    <a:pt x="18512" y="918"/>
                    <a:pt x="18421" y="713"/>
                    <a:pt x="18330" y="553"/>
                  </a:cubicBezTo>
                  <a:cubicBezTo>
                    <a:pt x="18274" y="453"/>
                    <a:pt x="18192" y="407"/>
                    <a:pt x="18106" y="407"/>
                  </a:cubicBezTo>
                  <a:cubicBezTo>
                    <a:pt x="18015" y="407"/>
                    <a:pt x="17921" y="459"/>
                    <a:pt x="17850" y="553"/>
                  </a:cubicBezTo>
                  <a:cubicBezTo>
                    <a:pt x="17897" y="515"/>
                    <a:pt x="17945" y="493"/>
                    <a:pt x="17989" y="493"/>
                  </a:cubicBezTo>
                  <a:cubicBezTo>
                    <a:pt x="18051" y="493"/>
                    <a:pt x="18107" y="537"/>
                    <a:pt x="18147" y="644"/>
                  </a:cubicBezTo>
                  <a:cubicBezTo>
                    <a:pt x="18193" y="781"/>
                    <a:pt x="18261" y="918"/>
                    <a:pt x="18261" y="1055"/>
                  </a:cubicBezTo>
                  <a:cubicBezTo>
                    <a:pt x="18284" y="1306"/>
                    <a:pt x="18261" y="1534"/>
                    <a:pt x="18215" y="1785"/>
                  </a:cubicBezTo>
                  <a:cubicBezTo>
                    <a:pt x="18193" y="1922"/>
                    <a:pt x="18124" y="2059"/>
                    <a:pt x="18033" y="2173"/>
                  </a:cubicBezTo>
                  <a:cubicBezTo>
                    <a:pt x="17713" y="2539"/>
                    <a:pt x="17234" y="2630"/>
                    <a:pt x="16823" y="2858"/>
                  </a:cubicBezTo>
                  <a:cubicBezTo>
                    <a:pt x="16812" y="2869"/>
                    <a:pt x="16798" y="2874"/>
                    <a:pt x="16782" y="2874"/>
                  </a:cubicBezTo>
                  <a:cubicBezTo>
                    <a:pt x="16731" y="2874"/>
                    <a:pt x="16653" y="2830"/>
                    <a:pt x="16549" y="2813"/>
                  </a:cubicBezTo>
                  <a:cubicBezTo>
                    <a:pt x="17158" y="2294"/>
                    <a:pt x="17321" y="1642"/>
                    <a:pt x="17457" y="966"/>
                  </a:cubicBezTo>
                  <a:lnTo>
                    <a:pt x="17457" y="966"/>
                  </a:lnTo>
                  <a:cubicBezTo>
                    <a:pt x="17211" y="1081"/>
                    <a:pt x="17211" y="1331"/>
                    <a:pt x="17143" y="1626"/>
                  </a:cubicBezTo>
                  <a:cubicBezTo>
                    <a:pt x="17051" y="1512"/>
                    <a:pt x="16983" y="1466"/>
                    <a:pt x="16960" y="1420"/>
                  </a:cubicBezTo>
                  <a:cubicBezTo>
                    <a:pt x="16755" y="918"/>
                    <a:pt x="16435" y="484"/>
                    <a:pt x="15979" y="142"/>
                  </a:cubicBezTo>
                  <a:cubicBezTo>
                    <a:pt x="15866" y="49"/>
                    <a:pt x="15781" y="1"/>
                    <a:pt x="15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52"/>
            <p:cNvSpPr/>
            <p:nvPr/>
          </p:nvSpPr>
          <p:spPr>
            <a:xfrm>
              <a:off x="5808050" y="3341100"/>
              <a:ext cx="95900" cy="132400"/>
            </a:xfrm>
            <a:custGeom>
              <a:avLst/>
              <a:gdLst/>
              <a:ahLst/>
              <a:cxnLst/>
              <a:rect l="l" t="t" r="r" b="b"/>
              <a:pathLst>
                <a:path w="3836" h="5296" extrusionOk="0">
                  <a:moveTo>
                    <a:pt x="803" y="2395"/>
                  </a:moveTo>
                  <a:cubicBezTo>
                    <a:pt x="992" y="2395"/>
                    <a:pt x="1116" y="2510"/>
                    <a:pt x="1237" y="2648"/>
                  </a:cubicBezTo>
                  <a:lnTo>
                    <a:pt x="1237" y="2648"/>
                  </a:lnTo>
                  <a:cubicBezTo>
                    <a:pt x="1181" y="2649"/>
                    <a:pt x="1124" y="2654"/>
                    <a:pt x="1070" y="2654"/>
                  </a:cubicBezTo>
                  <a:cubicBezTo>
                    <a:pt x="928" y="2654"/>
                    <a:pt x="802" y="2621"/>
                    <a:pt x="754" y="2397"/>
                  </a:cubicBezTo>
                  <a:cubicBezTo>
                    <a:pt x="771" y="2395"/>
                    <a:pt x="787" y="2395"/>
                    <a:pt x="803" y="2395"/>
                  </a:cubicBezTo>
                  <a:close/>
                  <a:moveTo>
                    <a:pt x="2329" y="0"/>
                  </a:moveTo>
                  <a:cubicBezTo>
                    <a:pt x="2078" y="69"/>
                    <a:pt x="2009" y="229"/>
                    <a:pt x="1964" y="503"/>
                  </a:cubicBezTo>
                  <a:cubicBezTo>
                    <a:pt x="1850" y="982"/>
                    <a:pt x="1941" y="1438"/>
                    <a:pt x="2009" y="1895"/>
                  </a:cubicBezTo>
                  <a:cubicBezTo>
                    <a:pt x="2032" y="1986"/>
                    <a:pt x="2032" y="2078"/>
                    <a:pt x="2009" y="2146"/>
                  </a:cubicBezTo>
                  <a:cubicBezTo>
                    <a:pt x="1850" y="2580"/>
                    <a:pt x="1667" y="3013"/>
                    <a:pt x="1484" y="3447"/>
                  </a:cubicBezTo>
                  <a:cubicBezTo>
                    <a:pt x="1439" y="3516"/>
                    <a:pt x="1348" y="3561"/>
                    <a:pt x="1279" y="3630"/>
                  </a:cubicBezTo>
                  <a:cubicBezTo>
                    <a:pt x="1256" y="3607"/>
                    <a:pt x="1233" y="3607"/>
                    <a:pt x="1188" y="3584"/>
                  </a:cubicBezTo>
                  <a:cubicBezTo>
                    <a:pt x="1210" y="3271"/>
                    <a:pt x="1232" y="2981"/>
                    <a:pt x="1255" y="2669"/>
                  </a:cubicBezTo>
                  <a:lnTo>
                    <a:pt x="1255" y="2669"/>
                  </a:lnTo>
                  <a:cubicBezTo>
                    <a:pt x="1255" y="2670"/>
                    <a:pt x="1256" y="2670"/>
                    <a:pt x="1256" y="2671"/>
                  </a:cubicBezTo>
                  <a:cubicBezTo>
                    <a:pt x="1325" y="2625"/>
                    <a:pt x="1439" y="2602"/>
                    <a:pt x="1462" y="2557"/>
                  </a:cubicBezTo>
                  <a:cubicBezTo>
                    <a:pt x="1690" y="2100"/>
                    <a:pt x="1667" y="1621"/>
                    <a:pt x="1736" y="1142"/>
                  </a:cubicBezTo>
                  <a:cubicBezTo>
                    <a:pt x="1736" y="1119"/>
                    <a:pt x="1690" y="1096"/>
                    <a:pt x="1667" y="1073"/>
                  </a:cubicBezTo>
                  <a:cubicBezTo>
                    <a:pt x="1644" y="1096"/>
                    <a:pt x="1599" y="1096"/>
                    <a:pt x="1599" y="1119"/>
                  </a:cubicBezTo>
                  <a:cubicBezTo>
                    <a:pt x="1507" y="1530"/>
                    <a:pt x="1416" y="1963"/>
                    <a:pt x="1325" y="2397"/>
                  </a:cubicBezTo>
                  <a:cubicBezTo>
                    <a:pt x="640" y="2351"/>
                    <a:pt x="115" y="1758"/>
                    <a:pt x="389" y="1119"/>
                  </a:cubicBezTo>
                  <a:cubicBezTo>
                    <a:pt x="503" y="845"/>
                    <a:pt x="526" y="548"/>
                    <a:pt x="503" y="251"/>
                  </a:cubicBezTo>
                  <a:lnTo>
                    <a:pt x="503" y="251"/>
                  </a:lnTo>
                  <a:cubicBezTo>
                    <a:pt x="161" y="366"/>
                    <a:pt x="1" y="594"/>
                    <a:pt x="69" y="982"/>
                  </a:cubicBezTo>
                  <a:cubicBezTo>
                    <a:pt x="138" y="1370"/>
                    <a:pt x="229" y="1781"/>
                    <a:pt x="389" y="2146"/>
                  </a:cubicBezTo>
                  <a:cubicBezTo>
                    <a:pt x="480" y="2374"/>
                    <a:pt x="708" y="2580"/>
                    <a:pt x="891" y="2762"/>
                  </a:cubicBezTo>
                  <a:cubicBezTo>
                    <a:pt x="982" y="2854"/>
                    <a:pt x="1028" y="2968"/>
                    <a:pt x="1005" y="3105"/>
                  </a:cubicBezTo>
                  <a:cubicBezTo>
                    <a:pt x="959" y="3379"/>
                    <a:pt x="937" y="3675"/>
                    <a:pt x="891" y="3949"/>
                  </a:cubicBezTo>
                  <a:cubicBezTo>
                    <a:pt x="777" y="3995"/>
                    <a:pt x="663" y="4018"/>
                    <a:pt x="549" y="4040"/>
                  </a:cubicBezTo>
                  <a:cubicBezTo>
                    <a:pt x="1370" y="4040"/>
                    <a:pt x="1576" y="4680"/>
                    <a:pt x="1804" y="5296"/>
                  </a:cubicBezTo>
                  <a:cubicBezTo>
                    <a:pt x="2169" y="4976"/>
                    <a:pt x="2512" y="4657"/>
                    <a:pt x="2854" y="4314"/>
                  </a:cubicBezTo>
                  <a:cubicBezTo>
                    <a:pt x="2795" y="4303"/>
                    <a:pt x="2741" y="4297"/>
                    <a:pt x="2691" y="4297"/>
                  </a:cubicBezTo>
                  <a:cubicBezTo>
                    <a:pt x="2254" y="4297"/>
                    <a:pt x="2118" y="4712"/>
                    <a:pt x="1872" y="4999"/>
                  </a:cubicBezTo>
                  <a:cubicBezTo>
                    <a:pt x="1758" y="4794"/>
                    <a:pt x="1621" y="4634"/>
                    <a:pt x="1576" y="4451"/>
                  </a:cubicBezTo>
                  <a:cubicBezTo>
                    <a:pt x="1553" y="4337"/>
                    <a:pt x="1644" y="4177"/>
                    <a:pt x="1667" y="4040"/>
                  </a:cubicBezTo>
                  <a:cubicBezTo>
                    <a:pt x="1697" y="3919"/>
                    <a:pt x="1769" y="3909"/>
                    <a:pt x="1853" y="3909"/>
                  </a:cubicBezTo>
                  <a:cubicBezTo>
                    <a:pt x="1870" y="3909"/>
                    <a:pt x="1887" y="3909"/>
                    <a:pt x="1905" y="3909"/>
                  </a:cubicBezTo>
                  <a:cubicBezTo>
                    <a:pt x="1932" y="3909"/>
                    <a:pt x="1959" y="3908"/>
                    <a:pt x="1987" y="3904"/>
                  </a:cubicBezTo>
                  <a:cubicBezTo>
                    <a:pt x="2215" y="3858"/>
                    <a:pt x="2466" y="3789"/>
                    <a:pt x="2671" y="3652"/>
                  </a:cubicBezTo>
                  <a:cubicBezTo>
                    <a:pt x="3014" y="3447"/>
                    <a:pt x="3310" y="3173"/>
                    <a:pt x="3630" y="2922"/>
                  </a:cubicBezTo>
                  <a:cubicBezTo>
                    <a:pt x="3521" y="2764"/>
                    <a:pt x="3366" y="2690"/>
                    <a:pt x="3135" y="2690"/>
                  </a:cubicBezTo>
                  <a:cubicBezTo>
                    <a:pt x="2932" y="2690"/>
                    <a:pt x="2670" y="2747"/>
                    <a:pt x="2329" y="2854"/>
                  </a:cubicBezTo>
                  <a:cubicBezTo>
                    <a:pt x="2352" y="2717"/>
                    <a:pt x="2352" y="2602"/>
                    <a:pt x="2352" y="2466"/>
                  </a:cubicBezTo>
                  <a:cubicBezTo>
                    <a:pt x="2557" y="2374"/>
                    <a:pt x="2786" y="2283"/>
                    <a:pt x="2991" y="2192"/>
                  </a:cubicBezTo>
                  <a:cubicBezTo>
                    <a:pt x="3379" y="2055"/>
                    <a:pt x="3607" y="1735"/>
                    <a:pt x="3767" y="1370"/>
                  </a:cubicBezTo>
                  <a:cubicBezTo>
                    <a:pt x="3835" y="1210"/>
                    <a:pt x="3835" y="1050"/>
                    <a:pt x="3699" y="936"/>
                  </a:cubicBezTo>
                  <a:cubicBezTo>
                    <a:pt x="3607" y="1187"/>
                    <a:pt x="3539" y="1438"/>
                    <a:pt x="3402" y="1689"/>
                  </a:cubicBezTo>
                  <a:cubicBezTo>
                    <a:pt x="3301" y="1891"/>
                    <a:pt x="3111" y="2040"/>
                    <a:pt x="2847" y="2040"/>
                  </a:cubicBezTo>
                  <a:cubicBezTo>
                    <a:pt x="2812" y="2040"/>
                    <a:pt x="2777" y="2037"/>
                    <a:pt x="2740" y="2032"/>
                  </a:cubicBezTo>
                  <a:cubicBezTo>
                    <a:pt x="2740" y="1963"/>
                    <a:pt x="2763" y="1872"/>
                    <a:pt x="2763" y="1804"/>
                  </a:cubicBezTo>
                  <a:cubicBezTo>
                    <a:pt x="2747" y="1804"/>
                    <a:pt x="2732" y="1793"/>
                    <a:pt x="2724" y="1793"/>
                  </a:cubicBezTo>
                  <a:cubicBezTo>
                    <a:pt x="2720" y="1793"/>
                    <a:pt x="2717" y="1796"/>
                    <a:pt x="2717" y="1804"/>
                  </a:cubicBezTo>
                  <a:cubicBezTo>
                    <a:pt x="2644" y="1844"/>
                    <a:pt x="2570" y="1865"/>
                    <a:pt x="2503" y="1865"/>
                  </a:cubicBezTo>
                  <a:cubicBezTo>
                    <a:pt x="2382" y="1865"/>
                    <a:pt x="2282" y="1799"/>
                    <a:pt x="2238" y="1667"/>
                  </a:cubicBezTo>
                  <a:cubicBezTo>
                    <a:pt x="2124" y="1256"/>
                    <a:pt x="2101" y="845"/>
                    <a:pt x="2238" y="457"/>
                  </a:cubicBezTo>
                  <a:cubicBezTo>
                    <a:pt x="2261" y="366"/>
                    <a:pt x="2352" y="297"/>
                    <a:pt x="2397" y="229"/>
                  </a:cubicBezTo>
                  <a:cubicBezTo>
                    <a:pt x="2557" y="297"/>
                    <a:pt x="2603" y="388"/>
                    <a:pt x="2580" y="548"/>
                  </a:cubicBezTo>
                  <a:cubicBezTo>
                    <a:pt x="2557" y="822"/>
                    <a:pt x="2557" y="1096"/>
                    <a:pt x="2534" y="1370"/>
                  </a:cubicBezTo>
                  <a:cubicBezTo>
                    <a:pt x="2534" y="1461"/>
                    <a:pt x="2580" y="1530"/>
                    <a:pt x="2580" y="1621"/>
                  </a:cubicBezTo>
                  <a:lnTo>
                    <a:pt x="2694" y="1621"/>
                  </a:lnTo>
                  <a:cubicBezTo>
                    <a:pt x="2740" y="1301"/>
                    <a:pt x="2808" y="959"/>
                    <a:pt x="2854" y="662"/>
                  </a:cubicBezTo>
                  <a:cubicBezTo>
                    <a:pt x="2786" y="571"/>
                    <a:pt x="2717" y="480"/>
                    <a:pt x="2671" y="388"/>
                  </a:cubicBezTo>
                  <a:cubicBezTo>
                    <a:pt x="2626" y="297"/>
                    <a:pt x="2649" y="183"/>
                    <a:pt x="2580" y="115"/>
                  </a:cubicBezTo>
                  <a:cubicBezTo>
                    <a:pt x="2534" y="46"/>
                    <a:pt x="239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52"/>
            <p:cNvSpPr/>
            <p:nvPr/>
          </p:nvSpPr>
          <p:spPr>
            <a:xfrm>
              <a:off x="5879375" y="3341675"/>
              <a:ext cx="18300" cy="27400"/>
            </a:xfrm>
            <a:custGeom>
              <a:avLst/>
              <a:gdLst/>
              <a:ahLst/>
              <a:cxnLst/>
              <a:rect l="l" t="t" r="r" b="b"/>
              <a:pathLst>
                <a:path w="732" h="1096" extrusionOk="0">
                  <a:moveTo>
                    <a:pt x="252" y="0"/>
                  </a:moveTo>
                  <a:cubicBezTo>
                    <a:pt x="206" y="69"/>
                    <a:pt x="138" y="137"/>
                    <a:pt x="69" y="206"/>
                  </a:cubicBezTo>
                  <a:cubicBezTo>
                    <a:pt x="47" y="251"/>
                    <a:pt x="24" y="320"/>
                    <a:pt x="1" y="365"/>
                  </a:cubicBezTo>
                  <a:cubicBezTo>
                    <a:pt x="24" y="388"/>
                    <a:pt x="47" y="411"/>
                    <a:pt x="69" y="434"/>
                  </a:cubicBezTo>
                  <a:cubicBezTo>
                    <a:pt x="115" y="343"/>
                    <a:pt x="138" y="251"/>
                    <a:pt x="206" y="137"/>
                  </a:cubicBezTo>
                  <a:cubicBezTo>
                    <a:pt x="457" y="480"/>
                    <a:pt x="435" y="776"/>
                    <a:pt x="343" y="1073"/>
                  </a:cubicBezTo>
                  <a:cubicBezTo>
                    <a:pt x="366" y="1073"/>
                    <a:pt x="389" y="1096"/>
                    <a:pt x="412" y="1096"/>
                  </a:cubicBezTo>
                  <a:cubicBezTo>
                    <a:pt x="480" y="959"/>
                    <a:pt x="549" y="845"/>
                    <a:pt x="617" y="685"/>
                  </a:cubicBezTo>
                  <a:cubicBezTo>
                    <a:pt x="663" y="685"/>
                    <a:pt x="709" y="685"/>
                    <a:pt x="731" y="708"/>
                  </a:cubicBezTo>
                  <a:cubicBezTo>
                    <a:pt x="640" y="548"/>
                    <a:pt x="572" y="365"/>
                    <a:pt x="457" y="206"/>
                  </a:cubicBezTo>
                  <a:cubicBezTo>
                    <a:pt x="412" y="137"/>
                    <a:pt x="321" y="69"/>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52"/>
            <p:cNvSpPr/>
            <p:nvPr/>
          </p:nvSpPr>
          <p:spPr>
            <a:xfrm>
              <a:off x="5830325" y="3345675"/>
              <a:ext cx="6300" cy="18275"/>
            </a:xfrm>
            <a:custGeom>
              <a:avLst/>
              <a:gdLst/>
              <a:ahLst/>
              <a:cxnLst/>
              <a:rect l="l" t="t" r="r" b="b"/>
              <a:pathLst>
                <a:path w="252" h="731" extrusionOk="0">
                  <a:moveTo>
                    <a:pt x="46" y="23"/>
                  </a:moveTo>
                  <a:cubicBezTo>
                    <a:pt x="46" y="251"/>
                    <a:pt x="23" y="502"/>
                    <a:pt x="0" y="730"/>
                  </a:cubicBezTo>
                  <a:lnTo>
                    <a:pt x="91" y="730"/>
                  </a:lnTo>
                  <a:cubicBezTo>
                    <a:pt x="114" y="548"/>
                    <a:pt x="114" y="342"/>
                    <a:pt x="183" y="183"/>
                  </a:cubicBezTo>
                  <a:cubicBezTo>
                    <a:pt x="251" y="0"/>
                    <a:pt x="68" y="91"/>
                    <a:pt x="46"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52"/>
            <p:cNvSpPr/>
            <p:nvPr/>
          </p:nvSpPr>
          <p:spPr>
            <a:xfrm>
              <a:off x="5841725" y="3345675"/>
              <a:ext cx="9150" cy="19425"/>
            </a:xfrm>
            <a:custGeom>
              <a:avLst/>
              <a:gdLst/>
              <a:ahLst/>
              <a:cxnLst/>
              <a:rect l="l" t="t" r="r" b="b"/>
              <a:pathLst>
                <a:path w="366" h="777" extrusionOk="0">
                  <a:moveTo>
                    <a:pt x="1" y="0"/>
                  </a:moveTo>
                  <a:lnTo>
                    <a:pt x="1" y="0"/>
                  </a:lnTo>
                  <a:cubicBezTo>
                    <a:pt x="115" y="251"/>
                    <a:pt x="206" y="525"/>
                    <a:pt x="297" y="776"/>
                  </a:cubicBezTo>
                  <a:cubicBezTo>
                    <a:pt x="320" y="776"/>
                    <a:pt x="343" y="753"/>
                    <a:pt x="366" y="753"/>
                  </a:cubicBezTo>
                  <a:cubicBezTo>
                    <a:pt x="297" y="479"/>
                    <a:pt x="274" y="18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52"/>
            <p:cNvSpPr/>
            <p:nvPr/>
          </p:nvSpPr>
          <p:spPr>
            <a:xfrm>
              <a:off x="6038025" y="3327975"/>
              <a:ext cx="8000" cy="8575"/>
            </a:xfrm>
            <a:custGeom>
              <a:avLst/>
              <a:gdLst/>
              <a:ahLst/>
              <a:cxnLst/>
              <a:rect l="l" t="t" r="r" b="b"/>
              <a:pathLst>
                <a:path w="320" h="343" extrusionOk="0">
                  <a:moveTo>
                    <a:pt x="320" y="0"/>
                  </a:moveTo>
                  <a:lnTo>
                    <a:pt x="0" y="320"/>
                  </a:lnTo>
                  <a:lnTo>
                    <a:pt x="23" y="343"/>
                  </a:lnTo>
                  <a:cubicBezTo>
                    <a:pt x="115" y="229"/>
                    <a:pt x="229" y="115"/>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52"/>
            <p:cNvSpPr/>
            <p:nvPr/>
          </p:nvSpPr>
          <p:spPr>
            <a:xfrm>
              <a:off x="5685950" y="3373050"/>
              <a:ext cx="6875" cy="5175"/>
            </a:xfrm>
            <a:custGeom>
              <a:avLst/>
              <a:gdLst/>
              <a:ahLst/>
              <a:cxnLst/>
              <a:rect l="l" t="t" r="r" b="b"/>
              <a:pathLst>
                <a:path w="275" h="207" extrusionOk="0">
                  <a:moveTo>
                    <a:pt x="46" y="1"/>
                  </a:moveTo>
                  <a:cubicBezTo>
                    <a:pt x="46" y="23"/>
                    <a:pt x="23" y="69"/>
                    <a:pt x="0" y="92"/>
                  </a:cubicBezTo>
                  <a:lnTo>
                    <a:pt x="228" y="206"/>
                  </a:lnTo>
                  <a:cubicBezTo>
                    <a:pt x="251" y="160"/>
                    <a:pt x="251" y="138"/>
                    <a:pt x="274" y="115"/>
                  </a:cubicBezTo>
                  <a:cubicBezTo>
                    <a:pt x="206" y="69"/>
                    <a:pt x="137" y="4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52"/>
            <p:cNvSpPr/>
            <p:nvPr/>
          </p:nvSpPr>
          <p:spPr>
            <a:xfrm>
              <a:off x="5834875" y="3339950"/>
              <a:ext cx="5725" cy="3450"/>
            </a:xfrm>
            <a:custGeom>
              <a:avLst/>
              <a:gdLst/>
              <a:ahLst/>
              <a:cxnLst/>
              <a:rect l="l" t="t" r="r" b="b"/>
              <a:pathLst>
                <a:path w="229" h="138" extrusionOk="0">
                  <a:moveTo>
                    <a:pt x="1" y="1"/>
                  </a:moveTo>
                  <a:cubicBezTo>
                    <a:pt x="1" y="46"/>
                    <a:pt x="1" y="69"/>
                    <a:pt x="1" y="92"/>
                  </a:cubicBezTo>
                  <a:cubicBezTo>
                    <a:pt x="69" y="115"/>
                    <a:pt x="138" y="115"/>
                    <a:pt x="206" y="138"/>
                  </a:cubicBezTo>
                  <a:cubicBezTo>
                    <a:pt x="206" y="115"/>
                    <a:pt x="206" y="92"/>
                    <a:pt x="229" y="69"/>
                  </a:cubicBezTo>
                  <a:cubicBezTo>
                    <a:pt x="138" y="46"/>
                    <a:pt x="69"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52"/>
            <p:cNvSpPr/>
            <p:nvPr/>
          </p:nvSpPr>
          <p:spPr>
            <a:xfrm>
              <a:off x="5826325" y="3346225"/>
              <a:ext cx="5150" cy="600"/>
            </a:xfrm>
            <a:custGeom>
              <a:avLst/>
              <a:gdLst/>
              <a:ahLst/>
              <a:cxnLst/>
              <a:rect l="l" t="t" r="r" b="b"/>
              <a:pathLst>
                <a:path w="206" h="24" extrusionOk="0">
                  <a:moveTo>
                    <a:pt x="0" y="1"/>
                  </a:moveTo>
                  <a:cubicBezTo>
                    <a:pt x="0" y="1"/>
                    <a:pt x="0" y="24"/>
                    <a:pt x="0" y="24"/>
                  </a:cubicBezTo>
                  <a:cubicBezTo>
                    <a:pt x="69" y="24"/>
                    <a:pt x="137"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52"/>
            <p:cNvSpPr/>
            <p:nvPr/>
          </p:nvSpPr>
          <p:spPr>
            <a:xfrm>
              <a:off x="5824600" y="3349075"/>
              <a:ext cx="1175" cy="1750"/>
            </a:xfrm>
            <a:custGeom>
              <a:avLst/>
              <a:gdLst/>
              <a:ahLst/>
              <a:cxnLst/>
              <a:rect l="l" t="t" r="r" b="b"/>
              <a:pathLst>
                <a:path w="47" h="70" extrusionOk="0">
                  <a:moveTo>
                    <a:pt x="24" y="1"/>
                  </a:moveTo>
                  <a:cubicBezTo>
                    <a:pt x="24" y="24"/>
                    <a:pt x="24" y="47"/>
                    <a:pt x="1" y="47"/>
                  </a:cubicBezTo>
                  <a:cubicBezTo>
                    <a:pt x="24" y="69"/>
                    <a:pt x="24" y="69"/>
                    <a:pt x="24" y="69"/>
                  </a:cubicBezTo>
                  <a:cubicBezTo>
                    <a:pt x="46" y="47"/>
                    <a:pt x="46" y="24"/>
                    <a:pt x="46" y="24"/>
                  </a:cubicBezTo>
                  <a:cubicBezTo>
                    <a:pt x="46" y="24"/>
                    <a:pt x="24"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52"/>
            <p:cNvSpPr/>
            <p:nvPr/>
          </p:nvSpPr>
          <p:spPr>
            <a:xfrm>
              <a:off x="6036875" y="3335950"/>
              <a:ext cx="1750" cy="2325"/>
            </a:xfrm>
            <a:custGeom>
              <a:avLst/>
              <a:gdLst/>
              <a:ahLst/>
              <a:cxnLst/>
              <a:rect l="l" t="t" r="r" b="b"/>
              <a:pathLst>
                <a:path w="70" h="93" extrusionOk="0">
                  <a:moveTo>
                    <a:pt x="46" y="1"/>
                  </a:moveTo>
                  <a:cubicBezTo>
                    <a:pt x="24" y="24"/>
                    <a:pt x="1" y="47"/>
                    <a:pt x="1" y="69"/>
                  </a:cubicBezTo>
                  <a:lnTo>
                    <a:pt x="1" y="92"/>
                  </a:lnTo>
                  <a:cubicBezTo>
                    <a:pt x="24" y="69"/>
                    <a:pt x="46" y="47"/>
                    <a:pt x="69" y="24"/>
                  </a:cubicBezTo>
                  <a:lnTo>
                    <a:pt x="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52"/>
            <p:cNvSpPr/>
            <p:nvPr/>
          </p:nvSpPr>
          <p:spPr>
            <a:xfrm>
              <a:off x="5886225" y="3371900"/>
              <a:ext cx="600" cy="600"/>
            </a:xfrm>
            <a:custGeom>
              <a:avLst/>
              <a:gdLst/>
              <a:ahLst/>
              <a:cxnLst/>
              <a:rect l="l" t="t" r="r" b="b"/>
              <a:pathLst>
                <a:path w="24" h="24" extrusionOk="0">
                  <a:moveTo>
                    <a:pt x="1" y="1"/>
                  </a:moveTo>
                  <a:lnTo>
                    <a:pt x="24"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52"/>
            <p:cNvSpPr/>
            <p:nvPr/>
          </p:nvSpPr>
          <p:spPr>
            <a:xfrm>
              <a:off x="5884525" y="3374200"/>
              <a:ext cx="25" cy="600"/>
            </a:xfrm>
            <a:custGeom>
              <a:avLst/>
              <a:gdLst/>
              <a:ahLst/>
              <a:cxnLst/>
              <a:rect l="l" t="t" r="r" b="b"/>
              <a:pathLst>
                <a:path w="1" h="24" extrusionOk="0">
                  <a:moveTo>
                    <a:pt x="0" y="0"/>
                  </a:moveTo>
                  <a:lnTo>
                    <a:pt x="0" y="2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52"/>
            <p:cNvSpPr/>
            <p:nvPr/>
          </p:nvSpPr>
          <p:spPr>
            <a:xfrm>
              <a:off x="5884525" y="3371900"/>
              <a:ext cx="2300" cy="2325"/>
            </a:xfrm>
            <a:custGeom>
              <a:avLst/>
              <a:gdLst/>
              <a:ahLst/>
              <a:cxnLst/>
              <a:rect l="l" t="t" r="r" b="b"/>
              <a:pathLst>
                <a:path w="92" h="93" extrusionOk="0">
                  <a:moveTo>
                    <a:pt x="69" y="1"/>
                  </a:moveTo>
                  <a:cubicBezTo>
                    <a:pt x="46" y="24"/>
                    <a:pt x="23" y="69"/>
                    <a:pt x="0" y="92"/>
                  </a:cubicBezTo>
                  <a:cubicBezTo>
                    <a:pt x="23" y="69"/>
                    <a:pt x="46" y="47"/>
                    <a:pt x="92" y="2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52"/>
            <p:cNvSpPr/>
            <p:nvPr/>
          </p:nvSpPr>
          <p:spPr>
            <a:xfrm>
              <a:off x="5985525" y="3394725"/>
              <a:ext cx="600" cy="600"/>
            </a:xfrm>
            <a:custGeom>
              <a:avLst/>
              <a:gdLst/>
              <a:ahLst/>
              <a:cxnLst/>
              <a:rect l="l" t="t" r="r" b="b"/>
              <a:pathLst>
                <a:path w="24" h="24" extrusionOk="0">
                  <a:moveTo>
                    <a:pt x="23" y="24"/>
                  </a:moveTo>
                  <a:lnTo>
                    <a:pt x="0" y="1"/>
                  </a:lnTo>
                  <a:lnTo>
                    <a:pt x="23"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79" name="Google Shape;2079;p52"/>
          <p:cNvSpPr/>
          <p:nvPr/>
        </p:nvSpPr>
        <p:spPr>
          <a:xfrm>
            <a:off x="6227300" y="3761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52"/>
          <p:cNvSpPr/>
          <p:nvPr/>
        </p:nvSpPr>
        <p:spPr>
          <a:xfrm>
            <a:off x="7648850" y="44396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52"/>
          <p:cNvSpPr/>
          <p:nvPr/>
        </p:nvSpPr>
        <p:spPr>
          <a:xfrm>
            <a:off x="96525" y="44396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52"/>
          <p:cNvSpPr txBox="1">
            <a:spLocks noGrp="1"/>
          </p:cNvSpPr>
          <p:nvPr>
            <p:ph type="title"/>
          </p:nvPr>
        </p:nvSpPr>
        <p:spPr>
          <a:xfrm>
            <a:off x="4349317" y="1533675"/>
            <a:ext cx="4084800" cy="10341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2800"/>
              <a:buNone/>
              <a:defRPr sz="83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083" name="Google Shape;2083;p52"/>
          <p:cNvSpPr txBox="1">
            <a:spLocks noGrp="1"/>
          </p:cNvSpPr>
          <p:nvPr>
            <p:ph type="subTitle" idx="1"/>
          </p:nvPr>
        </p:nvSpPr>
        <p:spPr>
          <a:xfrm>
            <a:off x="4349325" y="2872725"/>
            <a:ext cx="4084800" cy="737100"/>
          </a:xfrm>
          <a:prstGeom prst="rect">
            <a:avLst/>
          </a:prstGeom>
        </p:spPr>
        <p:txBody>
          <a:bodyPr spcFirstLastPara="1" wrap="square" lIns="91425" tIns="91425" rIns="91425" bIns="91425" anchor="ctr" anchorCtr="0">
            <a:noAutofit/>
          </a:bodyPr>
          <a:lstStyle>
            <a:lvl1pPr lvl="0" algn="r" rtl="0">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121"/>
        <p:cNvGrpSpPr/>
        <p:nvPr/>
      </p:nvGrpSpPr>
      <p:grpSpPr>
        <a:xfrm>
          <a:off x="0" y="0"/>
          <a:ext cx="0" cy="0"/>
          <a:chOff x="0" y="0"/>
          <a:chExt cx="0" cy="0"/>
        </a:xfrm>
      </p:grpSpPr>
      <p:sp>
        <p:nvSpPr>
          <p:cNvPr id="122" name="Google Shape;122;p6"/>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lt2"/>
              </a:buClr>
              <a:buSzPts val="2800"/>
              <a:buNone/>
              <a:defRPr sz="3600">
                <a:solidFill>
                  <a:schemeClr val="lt2"/>
                </a:solidFill>
              </a:defRPr>
            </a:lvl1pPr>
            <a:lvl2pPr lvl="1" rtl="0">
              <a:spcBef>
                <a:spcPts val="0"/>
              </a:spcBef>
              <a:spcAft>
                <a:spcPts val="0"/>
              </a:spcAft>
              <a:buClr>
                <a:schemeClr val="lt2"/>
              </a:buClr>
              <a:buSzPts val="2800"/>
              <a:buNone/>
              <a:defRPr>
                <a:solidFill>
                  <a:schemeClr val="lt2"/>
                </a:solidFill>
              </a:defRPr>
            </a:lvl2pPr>
            <a:lvl3pPr lvl="2" rtl="0">
              <a:spcBef>
                <a:spcPts val="0"/>
              </a:spcBef>
              <a:spcAft>
                <a:spcPts val="0"/>
              </a:spcAft>
              <a:buClr>
                <a:schemeClr val="lt2"/>
              </a:buClr>
              <a:buSzPts val="2800"/>
              <a:buNone/>
              <a:defRPr>
                <a:solidFill>
                  <a:schemeClr val="lt2"/>
                </a:solidFill>
              </a:defRPr>
            </a:lvl3pPr>
            <a:lvl4pPr lvl="3" rtl="0">
              <a:spcBef>
                <a:spcPts val="0"/>
              </a:spcBef>
              <a:spcAft>
                <a:spcPts val="0"/>
              </a:spcAft>
              <a:buClr>
                <a:schemeClr val="lt2"/>
              </a:buClr>
              <a:buSzPts val="2800"/>
              <a:buNone/>
              <a:defRPr>
                <a:solidFill>
                  <a:schemeClr val="lt2"/>
                </a:solidFill>
              </a:defRPr>
            </a:lvl4pPr>
            <a:lvl5pPr lvl="4" rtl="0">
              <a:spcBef>
                <a:spcPts val="0"/>
              </a:spcBef>
              <a:spcAft>
                <a:spcPts val="0"/>
              </a:spcAft>
              <a:buClr>
                <a:schemeClr val="lt2"/>
              </a:buClr>
              <a:buSzPts val="2800"/>
              <a:buNone/>
              <a:defRPr>
                <a:solidFill>
                  <a:schemeClr val="lt2"/>
                </a:solidFill>
              </a:defRPr>
            </a:lvl5pPr>
            <a:lvl6pPr lvl="5" rtl="0">
              <a:spcBef>
                <a:spcPts val="0"/>
              </a:spcBef>
              <a:spcAft>
                <a:spcPts val="0"/>
              </a:spcAft>
              <a:buClr>
                <a:schemeClr val="lt2"/>
              </a:buClr>
              <a:buSzPts val="2800"/>
              <a:buNone/>
              <a:defRPr>
                <a:solidFill>
                  <a:schemeClr val="lt2"/>
                </a:solidFill>
              </a:defRPr>
            </a:lvl6pPr>
            <a:lvl7pPr lvl="6" rtl="0">
              <a:spcBef>
                <a:spcPts val="0"/>
              </a:spcBef>
              <a:spcAft>
                <a:spcPts val="0"/>
              </a:spcAft>
              <a:buClr>
                <a:schemeClr val="lt2"/>
              </a:buClr>
              <a:buSzPts val="2800"/>
              <a:buNone/>
              <a:defRPr>
                <a:solidFill>
                  <a:schemeClr val="lt2"/>
                </a:solidFill>
              </a:defRPr>
            </a:lvl7pPr>
            <a:lvl8pPr lvl="7" rtl="0">
              <a:spcBef>
                <a:spcPts val="0"/>
              </a:spcBef>
              <a:spcAft>
                <a:spcPts val="0"/>
              </a:spcAft>
              <a:buClr>
                <a:schemeClr val="lt2"/>
              </a:buClr>
              <a:buSzPts val="2800"/>
              <a:buNone/>
              <a:defRPr>
                <a:solidFill>
                  <a:schemeClr val="lt2"/>
                </a:solidFill>
              </a:defRPr>
            </a:lvl8pPr>
            <a:lvl9pPr lvl="8" rtl="0">
              <a:spcBef>
                <a:spcPts val="0"/>
              </a:spcBef>
              <a:spcAft>
                <a:spcPts val="0"/>
              </a:spcAft>
              <a:buClr>
                <a:schemeClr val="lt2"/>
              </a:buClr>
              <a:buSzPts val="2800"/>
              <a:buNone/>
              <a:defRPr>
                <a:solidFill>
                  <a:schemeClr val="lt2"/>
                </a:solidFill>
              </a:defRPr>
            </a:lvl9pPr>
          </a:lstStyle>
          <a:p>
            <a:endParaRPr/>
          </a:p>
        </p:txBody>
      </p:sp>
      <p:sp>
        <p:nvSpPr>
          <p:cNvPr id="123" name="Google Shape;123;p6"/>
          <p:cNvSpPr/>
          <p:nvPr/>
        </p:nvSpPr>
        <p:spPr>
          <a:xfrm>
            <a:off x="8629175" y="29594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6"/>
          <p:cNvSpPr/>
          <p:nvPr/>
        </p:nvSpPr>
        <p:spPr>
          <a:xfrm>
            <a:off x="190825" y="1140063"/>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6"/>
          <p:cNvSpPr/>
          <p:nvPr/>
        </p:nvSpPr>
        <p:spPr>
          <a:xfrm>
            <a:off x="302775" y="46469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6"/>
          <p:cNvSpPr/>
          <p:nvPr/>
        </p:nvSpPr>
        <p:spPr>
          <a:xfrm rot="794539" flipH="1">
            <a:off x="8079722" y="264822"/>
            <a:ext cx="1284350" cy="916724"/>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Title and text 7">
  <p:cSld name="CUSTOM_10_1">
    <p:spTree>
      <p:nvGrpSpPr>
        <p:cNvPr id="1" name="Shape 2084"/>
        <p:cNvGrpSpPr/>
        <p:nvPr/>
      </p:nvGrpSpPr>
      <p:grpSpPr>
        <a:xfrm>
          <a:off x="0" y="0"/>
          <a:ext cx="0" cy="0"/>
          <a:chOff x="0" y="0"/>
          <a:chExt cx="0" cy="0"/>
        </a:xfrm>
      </p:grpSpPr>
      <p:sp>
        <p:nvSpPr>
          <p:cNvPr id="2085" name="Google Shape;2085;p53"/>
          <p:cNvSpPr txBox="1">
            <a:spLocks noGrp="1"/>
          </p:cNvSpPr>
          <p:nvPr>
            <p:ph type="title"/>
          </p:nvPr>
        </p:nvSpPr>
        <p:spPr>
          <a:xfrm flipH="1">
            <a:off x="4602524" y="1053769"/>
            <a:ext cx="3831600" cy="20565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8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086" name="Google Shape;2086;p53"/>
          <p:cNvSpPr txBox="1">
            <a:spLocks noGrp="1"/>
          </p:cNvSpPr>
          <p:nvPr>
            <p:ph type="subTitle" idx="1"/>
          </p:nvPr>
        </p:nvSpPr>
        <p:spPr>
          <a:xfrm flipH="1">
            <a:off x="4602524" y="3553073"/>
            <a:ext cx="3831600" cy="730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2087" name="Google Shape;2087;p53"/>
          <p:cNvGrpSpPr/>
          <p:nvPr/>
        </p:nvGrpSpPr>
        <p:grpSpPr>
          <a:xfrm>
            <a:off x="8018002" y="-367962"/>
            <a:ext cx="1626587" cy="1815964"/>
            <a:chOff x="5605475" y="3306175"/>
            <a:chExt cx="598450" cy="668125"/>
          </a:xfrm>
        </p:grpSpPr>
        <p:sp>
          <p:nvSpPr>
            <p:cNvPr id="2088" name="Google Shape;2088;p53"/>
            <p:cNvSpPr/>
            <p:nvPr/>
          </p:nvSpPr>
          <p:spPr>
            <a:xfrm>
              <a:off x="5605475" y="3306175"/>
              <a:ext cx="598450" cy="668125"/>
            </a:xfrm>
            <a:custGeom>
              <a:avLst/>
              <a:gdLst/>
              <a:ahLst/>
              <a:cxnLst/>
              <a:rect l="l" t="t" r="r" b="b"/>
              <a:pathLst>
                <a:path w="23938" h="26725" extrusionOk="0">
                  <a:moveTo>
                    <a:pt x="17462" y="941"/>
                  </a:moveTo>
                  <a:cubicBezTo>
                    <a:pt x="17461" y="949"/>
                    <a:pt x="17459" y="958"/>
                    <a:pt x="17457" y="966"/>
                  </a:cubicBezTo>
                  <a:lnTo>
                    <a:pt x="17457" y="966"/>
                  </a:lnTo>
                  <a:cubicBezTo>
                    <a:pt x="17459" y="965"/>
                    <a:pt x="17460" y="965"/>
                    <a:pt x="17462" y="964"/>
                  </a:cubicBezTo>
                  <a:lnTo>
                    <a:pt x="17462" y="941"/>
                  </a:lnTo>
                  <a:close/>
                  <a:moveTo>
                    <a:pt x="15773" y="279"/>
                  </a:moveTo>
                  <a:cubicBezTo>
                    <a:pt x="15819" y="325"/>
                    <a:pt x="15887" y="347"/>
                    <a:pt x="15910" y="393"/>
                  </a:cubicBezTo>
                  <a:cubicBezTo>
                    <a:pt x="16184" y="690"/>
                    <a:pt x="16458" y="1009"/>
                    <a:pt x="16663" y="1375"/>
                  </a:cubicBezTo>
                  <a:cubicBezTo>
                    <a:pt x="16823" y="1671"/>
                    <a:pt x="16823" y="1945"/>
                    <a:pt x="16686" y="2242"/>
                  </a:cubicBezTo>
                  <a:cubicBezTo>
                    <a:pt x="16610" y="2432"/>
                    <a:pt x="16502" y="2527"/>
                    <a:pt x="16323" y="2527"/>
                  </a:cubicBezTo>
                  <a:cubicBezTo>
                    <a:pt x="16291" y="2527"/>
                    <a:pt x="16258" y="2524"/>
                    <a:pt x="16221" y="2518"/>
                  </a:cubicBezTo>
                  <a:lnTo>
                    <a:pt x="16221" y="2518"/>
                  </a:lnTo>
                  <a:cubicBezTo>
                    <a:pt x="16066" y="2137"/>
                    <a:pt x="15953" y="1757"/>
                    <a:pt x="15773" y="1420"/>
                  </a:cubicBezTo>
                  <a:cubicBezTo>
                    <a:pt x="15568" y="1032"/>
                    <a:pt x="15522" y="667"/>
                    <a:pt x="15773" y="279"/>
                  </a:cubicBezTo>
                  <a:close/>
                  <a:moveTo>
                    <a:pt x="14860" y="1417"/>
                  </a:moveTo>
                  <a:cubicBezTo>
                    <a:pt x="14910" y="1417"/>
                    <a:pt x="14958" y="1430"/>
                    <a:pt x="14997" y="1443"/>
                  </a:cubicBezTo>
                  <a:cubicBezTo>
                    <a:pt x="15408" y="1557"/>
                    <a:pt x="15842" y="2151"/>
                    <a:pt x="15819" y="2630"/>
                  </a:cubicBezTo>
                  <a:cubicBezTo>
                    <a:pt x="15690" y="2614"/>
                    <a:pt x="15549" y="2598"/>
                    <a:pt x="15413" y="2598"/>
                  </a:cubicBezTo>
                  <a:cubicBezTo>
                    <a:pt x="15357" y="2598"/>
                    <a:pt x="15302" y="2600"/>
                    <a:pt x="15248" y="2607"/>
                  </a:cubicBezTo>
                  <a:cubicBezTo>
                    <a:pt x="15227" y="2609"/>
                    <a:pt x="15207" y="2610"/>
                    <a:pt x="15187" y="2610"/>
                  </a:cubicBezTo>
                  <a:cubicBezTo>
                    <a:pt x="14977" y="2610"/>
                    <a:pt x="14838" y="2502"/>
                    <a:pt x="14754" y="2285"/>
                  </a:cubicBezTo>
                  <a:lnTo>
                    <a:pt x="14754" y="2285"/>
                  </a:lnTo>
                  <a:cubicBezTo>
                    <a:pt x="14823" y="2265"/>
                    <a:pt x="14925" y="2261"/>
                    <a:pt x="14837" y="2173"/>
                  </a:cubicBezTo>
                  <a:cubicBezTo>
                    <a:pt x="14769" y="2105"/>
                    <a:pt x="14655" y="2082"/>
                    <a:pt x="14609" y="2014"/>
                  </a:cubicBezTo>
                  <a:cubicBezTo>
                    <a:pt x="14518" y="1900"/>
                    <a:pt x="14449" y="1763"/>
                    <a:pt x="14472" y="1648"/>
                  </a:cubicBezTo>
                  <a:cubicBezTo>
                    <a:pt x="14495" y="1557"/>
                    <a:pt x="14655" y="1489"/>
                    <a:pt x="14746" y="1443"/>
                  </a:cubicBezTo>
                  <a:cubicBezTo>
                    <a:pt x="14785" y="1424"/>
                    <a:pt x="14823" y="1417"/>
                    <a:pt x="14860" y="1417"/>
                  </a:cubicBezTo>
                  <a:close/>
                  <a:moveTo>
                    <a:pt x="16221" y="2551"/>
                  </a:moveTo>
                  <a:cubicBezTo>
                    <a:pt x="16231" y="2583"/>
                    <a:pt x="16235" y="2613"/>
                    <a:pt x="16252" y="2630"/>
                  </a:cubicBezTo>
                  <a:lnTo>
                    <a:pt x="16207" y="2630"/>
                  </a:lnTo>
                  <a:cubicBezTo>
                    <a:pt x="16207" y="2611"/>
                    <a:pt x="16207" y="2575"/>
                    <a:pt x="16221" y="2551"/>
                  </a:cubicBezTo>
                  <a:close/>
                  <a:moveTo>
                    <a:pt x="17791" y="2988"/>
                  </a:moveTo>
                  <a:cubicBezTo>
                    <a:pt x="18396" y="2988"/>
                    <a:pt x="18726" y="3225"/>
                    <a:pt x="18991" y="3771"/>
                  </a:cubicBezTo>
                  <a:cubicBezTo>
                    <a:pt x="18877" y="3703"/>
                    <a:pt x="18809" y="3680"/>
                    <a:pt x="18786" y="3611"/>
                  </a:cubicBezTo>
                  <a:cubicBezTo>
                    <a:pt x="18626" y="3338"/>
                    <a:pt x="18352" y="3338"/>
                    <a:pt x="18078" y="3338"/>
                  </a:cubicBezTo>
                  <a:cubicBezTo>
                    <a:pt x="17782" y="3360"/>
                    <a:pt x="17485" y="3383"/>
                    <a:pt x="17188" y="3406"/>
                  </a:cubicBezTo>
                  <a:cubicBezTo>
                    <a:pt x="17168" y="3408"/>
                    <a:pt x="17148" y="3409"/>
                    <a:pt x="17129" y="3409"/>
                  </a:cubicBezTo>
                  <a:cubicBezTo>
                    <a:pt x="16956" y="3409"/>
                    <a:pt x="16837" y="3317"/>
                    <a:pt x="16755" y="3132"/>
                  </a:cubicBezTo>
                  <a:cubicBezTo>
                    <a:pt x="17173" y="3038"/>
                    <a:pt x="17511" y="2988"/>
                    <a:pt x="17791" y="2988"/>
                  </a:cubicBezTo>
                  <a:close/>
                  <a:moveTo>
                    <a:pt x="5275" y="1274"/>
                  </a:moveTo>
                  <a:cubicBezTo>
                    <a:pt x="5336" y="1274"/>
                    <a:pt x="5388" y="1315"/>
                    <a:pt x="5456" y="1397"/>
                  </a:cubicBezTo>
                  <a:cubicBezTo>
                    <a:pt x="5639" y="1694"/>
                    <a:pt x="5593" y="1991"/>
                    <a:pt x="5662" y="2333"/>
                  </a:cubicBezTo>
                  <a:cubicBezTo>
                    <a:pt x="5593" y="2813"/>
                    <a:pt x="5502" y="3292"/>
                    <a:pt x="5410" y="3794"/>
                  </a:cubicBezTo>
                  <a:cubicBezTo>
                    <a:pt x="5410" y="3840"/>
                    <a:pt x="5388" y="3908"/>
                    <a:pt x="5342" y="3931"/>
                  </a:cubicBezTo>
                  <a:cubicBezTo>
                    <a:pt x="5273" y="3999"/>
                    <a:pt x="5182" y="4068"/>
                    <a:pt x="5114" y="4068"/>
                  </a:cubicBezTo>
                  <a:cubicBezTo>
                    <a:pt x="5045" y="4045"/>
                    <a:pt x="4931" y="3954"/>
                    <a:pt x="4885" y="3885"/>
                  </a:cubicBezTo>
                  <a:cubicBezTo>
                    <a:pt x="4817" y="3748"/>
                    <a:pt x="4771" y="3611"/>
                    <a:pt x="4726" y="3475"/>
                  </a:cubicBezTo>
                  <a:cubicBezTo>
                    <a:pt x="4612" y="3201"/>
                    <a:pt x="4475" y="2950"/>
                    <a:pt x="4360" y="2676"/>
                  </a:cubicBezTo>
                  <a:cubicBezTo>
                    <a:pt x="4292" y="2539"/>
                    <a:pt x="4315" y="2447"/>
                    <a:pt x="4429" y="2310"/>
                  </a:cubicBezTo>
                  <a:cubicBezTo>
                    <a:pt x="4543" y="2196"/>
                    <a:pt x="4612" y="2037"/>
                    <a:pt x="4680" y="1877"/>
                  </a:cubicBezTo>
                  <a:cubicBezTo>
                    <a:pt x="4771" y="1626"/>
                    <a:pt x="4931" y="1466"/>
                    <a:pt x="5137" y="1329"/>
                  </a:cubicBezTo>
                  <a:cubicBezTo>
                    <a:pt x="5191" y="1292"/>
                    <a:pt x="5235" y="1274"/>
                    <a:pt x="5275" y="1274"/>
                  </a:cubicBezTo>
                  <a:close/>
                  <a:moveTo>
                    <a:pt x="15709" y="2740"/>
                  </a:moveTo>
                  <a:cubicBezTo>
                    <a:pt x="15827" y="2740"/>
                    <a:pt x="15930" y="2815"/>
                    <a:pt x="15910" y="2995"/>
                  </a:cubicBezTo>
                  <a:cubicBezTo>
                    <a:pt x="15727" y="3018"/>
                    <a:pt x="15522" y="3018"/>
                    <a:pt x="15454" y="3246"/>
                  </a:cubicBezTo>
                  <a:cubicBezTo>
                    <a:pt x="15556" y="3201"/>
                    <a:pt x="15665" y="3166"/>
                    <a:pt x="15779" y="3166"/>
                  </a:cubicBezTo>
                  <a:cubicBezTo>
                    <a:pt x="15893" y="3166"/>
                    <a:pt x="16013" y="3201"/>
                    <a:pt x="16138" y="3292"/>
                  </a:cubicBezTo>
                  <a:cubicBezTo>
                    <a:pt x="15750" y="3589"/>
                    <a:pt x="15522" y="4091"/>
                    <a:pt x="14906" y="4091"/>
                  </a:cubicBezTo>
                  <a:cubicBezTo>
                    <a:pt x="15043" y="3817"/>
                    <a:pt x="15180" y="3589"/>
                    <a:pt x="15294" y="3360"/>
                  </a:cubicBezTo>
                  <a:lnTo>
                    <a:pt x="15248" y="3315"/>
                  </a:lnTo>
                  <a:cubicBezTo>
                    <a:pt x="15157" y="3338"/>
                    <a:pt x="15020" y="3338"/>
                    <a:pt x="14974" y="3406"/>
                  </a:cubicBezTo>
                  <a:cubicBezTo>
                    <a:pt x="14860" y="3543"/>
                    <a:pt x="14814" y="3726"/>
                    <a:pt x="14723" y="3954"/>
                  </a:cubicBezTo>
                  <a:cubicBezTo>
                    <a:pt x="14678" y="3954"/>
                    <a:pt x="14563" y="3999"/>
                    <a:pt x="14449" y="4022"/>
                  </a:cubicBezTo>
                  <a:cubicBezTo>
                    <a:pt x="14244" y="3611"/>
                    <a:pt x="14404" y="3041"/>
                    <a:pt x="14814" y="2904"/>
                  </a:cubicBezTo>
                  <a:cubicBezTo>
                    <a:pt x="15088" y="2790"/>
                    <a:pt x="15385" y="2767"/>
                    <a:pt x="15659" y="2744"/>
                  </a:cubicBezTo>
                  <a:cubicBezTo>
                    <a:pt x="15676" y="2741"/>
                    <a:pt x="15692" y="2740"/>
                    <a:pt x="15709" y="2740"/>
                  </a:cubicBezTo>
                  <a:close/>
                  <a:moveTo>
                    <a:pt x="17892" y="3491"/>
                  </a:moveTo>
                  <a:cubicBezTo>
                    <a:pt x="17932" y="3491"/>
                    <a:pt x="17971" y="3493"/>
                    <a:pt x="18010" y="3497"/>
                  </a:cubicBezTo>
                  <a:cubicBezTo>
                    <a:pt x="18193" y="3497"/>
                    <a:pt x="18375" y="3566"/>
                    <a:pt x="18535" y="3634"/>
                  </a:cubicBezTo>
                  <a:cubicBezTo>
                    <a:pt x="18695" y="3726"/>
                    <a:pt x="18832" y="3885"/>
                    <a:pt x="19014" y="3999"/>
                  </a:cubicBezTo>
                  <a:cubicBezTo>
                    <a:pt x="18847" y="4133"/>
                    <a:pt x="18656" y="4218"/>
                    <a:pt x="18440" y="4218"/>
                  </a:cubicBezTo>
                  <a:cubicBezTo>
                    <a:pt x="18361" y="4218"/>
                    <a:pt x="18278" y="4207"/>
                    <a:pt x="18193" y="4182"/>
                  </a:cubicBezTo>
                  <a:cubicBezTo>
                    <a:pt x="17850" y="4068"/>
                    <a:pt x="17462" y="3999"/>
                    <a:pt x="17302" y="3543"/>
                  </a:cubicBezTo>
                  <a:cubicBezTo>
                    <a:pt x="17542" y="3525"/>
                    <a:pt x="17723" y="3491"/>
                    <a:pt x="17892" y="3491"/>
                  </a:cubicBezTo>
                  <a:close/>
                  <a:moveTo>
                    <a:pt x="7548" y="4476"/>
                  </a:moveTo>
                  <a:cubicBezTo>
                    <a:pt x="7611" y="4476"/>
                    <a:pt x="7674" y="4477"/>
                    <a:pt x="7739" y="4479"/>
                  </a:cubicBezTo>
                  <a:cubicBezTo>
                    <a:pt x="7647" y="4661"/>
                    <a:pt x="7556" y="4798"/>
                    <a:pt x="7488" y="4935"/>
                  </a:cubicBezTo>
                  <a:cubicBezTo>
                    <a:pt x="7271" y="5289"/>
                    <a:pt x="6987" y="5525"/>
                    <a:pt x="6591" y="5525"/>
                  </a:cubicBezTo>
                  <a:cubicBezTo>
                    <a:pt x="6528" y="5525"/>
                    <a:pt x="6461" y="5519"/>
                    <a:pt x="6392" y="5506"/>
                  </a:cubicBezTo>
                  <a:cubicBezTo>
                    <a:pt x="6209" y="5460"/>
                    <a:pt x="6004" y="5460"/>
                    <a:pt x="5821" y="5392"/>
                  </a:cubicBezTo>
                  <a:cubicBezTo>
                    <a:pt x="5753" y="5392"/>
                    <a:pt x="5684" y="5301"/>
                    <a:pt x="5662" y="5232"/>
                  </a:cubicBezTo>
                  <a:cubicBezTo>
                    <a:pt x="5616" y="5141"/>
                    <a:pt x="5616" y="5049"/>
                    <a:pt x="5593" y="4935"/>
                  </a:cubicBezTo>
                  <a:cubicBezTo>
                    <a:pt x="6202" y="4600"/>
                    <a:pt x="6829" y="4476"/>
                    <a:pt x="7548" y="4476"/>
                  </a:cubicBezTo>
                  <a:close/>
                  <a:moveTo>
                    <a:pt x="7877" y="5503"/>
                  </a:moveTo>
                  <a:cubicBezTo>
                    <a:pt x="7919" y="5503"/>
                    <a:pt x="7921" y="5535"/>
                    <a:pt x="7921" y="5628"/>
                  </a:cubicBezTo>
                  <a:lnTo>
                    <a:pt x="7921" y="5628"/>
                  </a:lnTo>
                  <a:cubicBezTo>
                    <a:pt x="7865" y="5592"/>
                    <a:pt x="7822" y="5569"/>
                    <a:pt x="7761" y="5529"/>
                  </a:cubicBezTo>
                  <a:cubicBezTo>
                    <a:pt x="7817" y="5513"/>
                    <a:pt x="7853" y="5503"/>
                    <a:pt x="7877" y="5503"/>
                  </a:cubicBezTo>
                  <a:close/>
                  <a:moveTo>
                    <a:pt x="7510" y="5460"/>
                  </a:moveTo>
                  <a:cubicBezTo>
                    <a:pt x="7533" y="5620"/>
                    <a:pt x="7556" y="5803"/>
                    <a:pt x="7602" y="5962"/>
                  </a:cubicBezTo>
                  <a:cubicBezTo>
                    <a:pt x="7623" y="6093"/>
                    <a:pt x="7666" y="6244"/>
                    <a:pt x="7709" y="6376"/>
                  </a:cubicBezTo>
                  <a:lnTo>
                    <a:pt x="7709" y="6376"/>
                  </a:lnTo>
                  <a:cubicBezTo>
                    <a:pt x="7422" y="6179"/>
                    <a:pt x="7134" y="6001"/>
                    <a:pt x="6803" y="5780"/>
                  </a:cubicBezTo>
                  <a:cubicBezTo>
                    <a:pt x="7077" y="5643"/>
                    <a:pt x="7305" y="5552"/>
                    <a:pt x="7510" y="5460"/>
                  </a:cubicBezTo>
                  <a:close/>
                  <a:moveTo>
                    <a:pt x="7741" y="6410"/>
                  </a:moveTo>
                  <a:cubicBezTo>
                    <a:pt x="7771" y="6428"/>
                    <a:pt x="7789" y="6446"/>
                    <a:pt x="7807" y="6465"/>
                  </a:cubicBezTo>
                  <a:cubicBezTo>
                    <a:pt x="7784" y="6487"/>
                    <a:pt x="7784" y="6487"/>
                    <a:pt x="7784" y="6487"/>
                  </a:cubicBezTo>
                  <a:cubicBezTo>
                    <a:pt x="7765" y="6469"/>
                    <a:pt x="7747" y="6434"/>
                    <a:pt x="7741" y="6410"/>
                  </a:cubicBezTo>
                  <a:close/>
                  <a:moveTo>
                    <a:pt x="7967" y="6373"/>
                  </a:moveTo>
                  <a:lnTo>
                    <a:pt x="7967" y="6373"/>
                  </a:lnTo>
                  <a:cubicBezTo>
                    <a:pt x="8127" y="6419"/>
                    <a:pt x="8286" y="6442"/>
                    <a:pt x="8423" y="6487"/>
                  </a:cubicBezTo>
                  <a:cubicBezTo>
                    <a:pt x="8343" y="6487"/>
                    <a:pt x="8258" y="6516"/>
                    <a:pt x="8178" y="6516"/>
                  </a:cubicBezTo>
                  <a:cubicBezTo>
                    <a:pt x="8098" y="6516"/>
                    <a:pt x="8024" y="6487"/>
                    <a:pt x="7967" y="6373"/>
                  </a:cubicBezTo>
                  <a:close/>
                  <a:moveTo>
                    <a:pt x="12744" y="5732"/>
                  </a:moveTo>
                  <a:cubicBezTo>
                    <a:pt x="13244" y="5732"/>
                    <a:pt x="13953" y="6348"/>
                    <a:pt x="14130" y="6921"/>
                  </a:cubicBezTo>
                  <a:cubicBezTo>
                    <a:pt x="14056" y="6984"/>
                    <a:pt x="13983" y="7013"/>
                    <a:pt x="13912" y="7013"/>
                  </a:cubicBezTo>
                  <a:cubicBezTo>
                    <a:pt x="13828" y="7013"/>
                    <a:pt x="13747" y="6972"/>
                    <a:pt x="13673" y="6898"/>
                  </a:cubicBezTo>
                  <a:cubicBezTo>
                    <a:pt x="13399" y="6602"/>
                    <a:pt x="13125" y="6305"/>
                    <a:pt x="12851" y="6008"/>
                  </a:cubicBezTo>
                  <a:cubicBezTo>
                    <a:pt x="12783" y="5940"/>
                    <a:pt x="12760" y="5826"/>
                    <a:pt x="12692" y="5734"/>
                  </a:cubicBezTo>
                  <a:cubicBezTo>
                    <a:pt x="12709" y="5733"/>
                    <a:pt x="12726" y="5732"/>
                    <a:pt x="12744" y="5732"/>
                  </a:cubicBezTo>
                  <a:close/>
                  <a:moveTo>
                    <a:pt x="12864" y="6659"/>
                  </a:moveTo>
                  <a:cubicBezTo>
                    <a:pt x="13004" y="6659"/>
                    <a:pt x="13081" y="6744"/>
                    <a:pt x="13308" y="7035"/>
                  </a:cubicBezTo>
                  <a:cubicBezTo>
                    <a:pt x="13197" y="7047"/>
                    <a:pt x="13115" y="7056"/>
                    <a:pt x="13050" y="7056"/>
                  </a:cubicBezTo>
                  <a:cubicBezTo>
                    <a:pt x="12859" y="7056"/>
                    <a:pt x="12816" y="6982"/>
                    <a:pt x="12646" y="6693"/>
                  </a:cubicBezTo>
                  <a:cubicBezTo>
                    <a:pt x="12739" y="6673"/>
                    <a:pt x="12806" y="6659"/>
                    <a:pt x="12864" y="6659"/>
                  </a:cubicBezTo>
                  <a:close/>
                  <a:moveTo>
                    <a:pt x="5118" y="5001"/>
                  </a:moveTo>
                  <a:cubicBezTo>
                    <a:pt x="5285" y="5001"/>
                    <a:pt x="5346" y="5107"/>
                    <a:pt x="5388" y="5232"/>
                  </a:cubicBezTo>
                  <a:cubicBezTo>
                    <a:pt x="5525" y="5643"/>
                    <a:pt x="5456" y="6031"/>
                    <a:pt x="5296" y="6419"/>
                  </a:cubicBezTo>
                  <a:cubicBezTo>
                    <a:pt x="5091" y="6875"/>
                    <a:pt x="4726" y="7058"/>
                    <a:pt x="4269" y="7127"/>
                  </a:cubicBezTo>
                  <a:cubicBezTo>
                    <a:pt x="4242" y="7129"/>
                    <a:pt x="4216" y="7131"/>
                    <a:pt x="4191" y="7131"/>
                  </a:cubicBezTo>
                  <a:cubicBezTo>
                    <a:pt x="4004" y="7131"/>
                    <a:pt x="3865" y="7051"/>
                    <a:pt x="3744" y="6830"/>
                  </a:cubicBezTo>
                  <a:cubicBezTo>
                    <a:pt x="3835" y="6739"/>
                    <a:pt x="3927" y="6602"/>
                    <a:pt x="4041" y="6487"/>
                  </a:cubicBezTo>
                  <a:cubicBezTo>
                    <a:pt x="4406" y="6145"/>
                    <a:pt x="4680" y="5734"/>
                    <a:pt x="4840" y="5278"/>
                  </a:cubicBezTo>
                  <a:cubicBezTo>
                    <a:pt x="4885" y="5141"/>
                    <a:pt x="4885" y="5027"/>
                    <a:pt x="5068" y="5004"/>
                  </a:cubicBezTo>
                  <a:cubicBezTo>
                    <a:pt x="5086" y="5002"/>
                    <a:pt x="5103" y="5001"/>
                    <a:pt x="5118" y="5001"/>
                  </a:cubicBezTo>
                  <a:close/>
                  <a:moveTo>
                    <a:pt x="6179" y="6564"/>
                  </a:moveTo>
                  <a:cubicBezTo>
                    <a:pt x="6257" y="6564"/>
                    <a:pt x="6367" y="6612"/>
                    <a:pt x="6438" y="6647"/>
                  </a:cubicBezTo>
                  <a:cubicBezTo>
                    <a:pt x="6666" y="6761"/>
                    <a:pt x="6689" y="6990"/>
                    <a:pt x="6689" y="7195"/>
                  </a:cubicBezTo>
                  <a:cubicBezTo>
                    <a:pt x="6705" y="7346"/>
                    <a:pt x="6611" y="7436"/>
                    <a:pt x="6487" y="7436"/>
                  </a:cubicBezTo>
                  <a:cubicBezTo>
                    <a:pt x="6442" y="7436"/>
                    <a:pt x="6394" y="7424"/>
                    <a:pt x="6346" y="7400"/>
                  </a:cubicBezTo>
                  <a:cubicBezTo>
                    <a:pt x="6141" y="7309"/>
                    <a:pt x="6004" y="7149"/>
                    <a:pt x="5958" y="6875"/>
                  </a:cubicBezTo>
                  <a:cubicBezTo>
                    <a:pt x="6004" y="6784"/>
                    <a:pt x="6027" y="6624"/>
                    <a:pt x="6118" y="6579"/>
                  </a:cubicBezTo>
                  <a:cubicBezTo>
                    <a:pt x="6134" y="6568"/>
                    <a:pt x="6155" y="6564"/>
                    <a:pt x="6179" y="6564"/>
                  </a:cubicBezTo>
                  <a:close/>
                  <a:moveTo>
                    <a:pt x="14263" y="7531"/>
                  </a:moveTo>
                  <a:cubicBezTo>
                    <a:pt x="14312" y="7531"/>
                    <a:pt x="14365" y="7554"/>
                    <a:pt x="14426" y="7606"/>
                  </a:cubicBezTo>
                  <a:cubicBezTo>
                    <a:pt x="14205" y="8108"/>
                    <a:pt x="13878" y="8398"/>
                    <a:pt x="13523" y="8398"/>
                  </a:cubicBezTo>
                  <a:cubicBezTo>
                    <a:pt x="13475" y="8398"/>
                    <a:pt x="13426" y="8393"/>
                    <a:pt x="13376" y="8382"/>
                  </a:cubicBezTo>
                  <a:cubicBezTo>
                    <a:pt x="13422" y="8268"/>
                    <a:pt x="13422" y="8131"/>
                    <a:pt x="13491" y="8040"/>
                  </a:cubicBezTo>
                  <a:cubicBezTo>
                    <a:pt x="13536" y="7948"/>
                    <a:pt x="13650" y="7880"/>
                    <a:pt x="13742" y="7811"/>
                  </a:cubicBezTo>
                  <a:cubicBezTo>
                    <a:pt x="13833" y="7743"/>
                    <a:pt x="13993" y="7720"/>
                    <a:pt x="14084" y="7629"/>
                  </a:cubicBezTo>
                  <a:cubicBezTo>
                    <a:pt x="14147" y="7566"/>
                    <a:pt x="14203" y="7531"/>
                    <a:pt x="14263" y="7531"/>
                  </a:cubicBezTo>
                  <a:close/>
                  <a:moveTo>
                    <a:pt x="12669" y="9249"/>
                  </a:moveTo>
                  <a:lnTo>
                    <a:pt x="12692" y="9295"/>
                  </a:lnTo>
                  <a:cubicBezTo>
                    <a:pt x="12675" y="9295"/>
                    <a:pt x="12658" y="9295"/>
                    <a:pt x="12632" y="9304"/>
                  </a:cubicBezTo>
                  <a:lnTo>
                    <a:pt x="12632" y="9304"/>
                  </a:lnTo>
                  <a:lnTo>
                    <a:pt x="12669" y="9249"/>
                  </a:lnTo>
                  <a:close/>
                  <a:moveTo>
                    <a:pt x="14678" y="9181"/>
                  </a:moveTo>
                  <a:cubicBezTo>
                    <a:pt x="14746" y="9204"/>
                    <a:pt x="14792" y="9226"/>
                    <a:pt x="14837" y="9249"/>
                  </a:cubicBezTo>
                  <a:cubicBezTo>
                    <a:pt x="14814" y="9272"/>
                    <a:pt x="14792" y="9295"/>
                    <a:pt x="14792" y="9318"/>
                  </a:cubicBezTo>
                  <a:cubicBezTo>
                    <a:pt x="14746" y="9295"/>
                    <a:pt x="14700" y="9249"/>
                    <a:pt x="14655" y="9226"/>
                  </a:cubicBezTo>
                  <a:lnTo>
                    <a:pt x="14678" y="9181"/>
                  </a:lnTo>
                  <a:close/>
                  <a:moveTo>
                    <a:pt x="4773" y="9396"/>
                  </a:moveTo>
                  <a:lnTo>
                    <a:pt x="4773" y="9396"/>
                  </a:lnTo>
                  <a:cubicBezTo>
                    <a:pt x="4765" y="9400"/>
                    <a:pt x="4757" y="9405"/>
                    <a:pt x="4748" y="9409"/>
                  </a:cubicBezTo>
                  <a:lnTo>
                    <a:pt x="4771" y="9432"/>
                  </a:lnTo>
                  <a:cubicBezTo>
                    <a:pt x="4771" y="9420"/>
                    <a:pt x="4772" y="9408"/>
                    <a:pt x="4773" y="9396"/>
                  </a:cubicBezTo>
                  <a:close/>
                  <a:moveTo>
                    <a:pt x="12692" y="9637"/>
                  </a:moveTo>
                  <a:cubicBezTo>
                    <a:pt x="12692" y="9660"/>
                    <a:pt x="12715" y="9683"/>
                    <a:pt x="12715" y="9683"/>
                  </a:cubicBezTo>
                  <a:lnTo>
                    <a:pt x="12600" y="9683"/>
                  </a:lnTo>
                  <a:cubicBezTo>
                    <a:pt x="12600" y="9706"/>
                    <a:pt x="12623" y="9751"/>
                    <a:pt x="12623" y="9774"/>
                  </a:cubicBezTo>
                  <a:cubicBezTo>
                    <a:pt x="12623" y="9774"/>
                    <a:pt x="12623" y="9797"/>
                    <a:pt x="12600" y="9797"/>
                  </a:cubicBezTo>
                  <a:lnTo>
                    <a:pt x="12600" y="9683"/>
                  </a:lnTo>
                  <a:cubicBezTo>
                    <a:pt x="12623" y="9683"/>
                    <a:pt x="12669" y="9660"/>
                    <a:pt x="12692" y="9637"/>
                  </a:cubicBezTo>
                  <a:close/>
                  <a:moveTo>
                    <a:pt x="9428" y="9888"/>
                  </a:moveTo>
                  <a:cubicBezTo>
                    <a:pt x="9451" y="9888"/>
                    <a:pt x="9496" y="9911"/>
                    <a:pt x="9496" y="9934"/>
                  </a:cubicBezTo>
                  <a:cubicBezTo>
                    <a:pt x="9519" y="9934"/>
                    <a:pt x="9496" y="9957"/>
                    <a:pt x="9473" y="10003"/>
                  </a:cubicBezTo>
                  <a:cubicBezTo>
                    <a:pt x="9451" y="9980"/>
                    <a:pt x="9428" y="9957"/>
                    <a:pt x="9405" y="9934"/>
                  </a:cubicBezTo>
                  <a:cubicBezTo>
                    <a:pt x="9405" y="9911"/>
                    <a:pt x="9428" y="9888"/>
                    <a:pt x="9428" y="9888"/>
                  </a:cubicBezTo>
                  <a:close/>
                  <a:moveTo>
                    <a:pt x="15568" y="8701"/>
                  </a:moveTo>
                  <a:lnTo>
                    <a:pt x="15568" y="8701"/>
                  </a:lnTo>
                  <a:cubicBezTo>
                    <a:pt x="15887" y="9181"/>
                    <a:pt x="15522" y="9615"/>
                    <a:pt x="15568" y="10025"/>
                  </a:cubicBezTo>
                  <a:cubicBezTo>
                    <a:pt x="15522" y="10048"/>
                    <a:pt x="15499" y="10048"/>
                    <a:pt x="15454" y="10071"/>
                  </a:cubicBezTo>
                  <a:cubicBezTo>
                    <a:pt x="15385" y="9866"/>
                    <a:pt x="15248" y="9660"/>
                    <a:pt x="15271" y="9478"/>
                  </a:cubicBezTo>
                  <a:cubicBezTo>
                    <a:pt x="15294" y="9226"/>
                    <a:pt x="15454" y="8998"/>
                    <a:pt x="15568" y="8701"/>
                  </a:cubicBezTo>
                  <a:close/>
                  <a:moveTo>
                    <a:pt x="17234" y="11235"/>
                  </a:moveTo>
                  <a:cubicBezTo>
                    <a:pt x="17257" y="11235"/>
                    <a:pt x="17280" y="11281"/>
                    <a:pt x="17302" y="11304"/>
                  </a:cubicBezTo>
                  <a:cubicBezTo>
                    <a:pt x="17280" y="11304"/>
                    <a:pt x="17257" y="11326"/>
                    <a:pt x="17234" y="11349"/>
                  </a:cubicBezTo>
                  <a:cubicBezTo>
                    <a:pt x="17211" y="11326"/>
                    <a:pt x="17188" y="11304"/>
                    <a:pt x="17165" y="11281"/>
                  </a:cubicBezTo>
                  <a:cubicBezTo>
                    <a:pt x="17188" y="11258"/>
                    <a:pt x="17234" y="11235"/>
                    <a:pt x="17234" y="11235"/>
                  </a:cubicBezTo>
                  <a:close/>
                  <a:moveTo>
                    <a:pt x="18444" y="10185"/>
                  </a:moveTo>
                  <a:cubicBezTo>
                    <a:pt x="18512" y="10208"/>
                    <a:pt x="18581" y="10276"/>
                    <a:pt x="18626" y="10345"/>
                  </a:cubicBezTo>
                  <a:cubicBezTo>
                    <a:pt x="18649" y="10391"/>
                    <a:pt x="18649" y="10459"/>
                    <a:pt x="18672" y="10505"/>
                  </a:cubicBezTo>
                  <a:cubicBezTo>
                    <a:pt x="18877" y="11075"/>
                    <a:pt x="18672" y="11623"/>
                    <a:pt x="18467" y="12239"/>
                  </a:cubicBezTo>
                  <a:cubicBezTo>
                    <a:pt x="18307" y="12125"/>
                    <a:pt x="18238" y="12057"/>
                    <a:pt x="18147" y="11988"/>
                  </a:cubicBezTo>
                  <a:cubicBezTo>
                    <a:pt x="17987" y="11874"/>
                    <a:pt x="18078" y="11692"/>
                    <a:pt x="18056" y="11555"/>
                  </a:cubicBezTo>
                  <a:cubicBezTo>
                    <a:pt x="18010" y="11121"/>
                    <a:pt x="18078" y="10710"/>
                    <a:pt x="18284" y="10345"/>
                  </a:cubicBezTo>
                  <a:cubicBezTo>
                    <a:pt x="18307" y="10276"/>
                    <a:pt x="18398" y="10185"/>
                    <a:pt x="18444" y="10185"/>
                  </a:cubicBezTo>
                  <a:close/>
                  <a:moveTo>
                    <a:pt x="17009" y="11394"/>
                  </a:moveTo>
                  <a:cubicBezTo>
                    <a:pt x="17050" y="11394"/>
                    <a:pt x="17095" y="11402"/>
                    <a:pt x="17143" y="11418"/>
                  </a:cubicBezTo>
                  <a:cubicBezTo>
                    <a:pt x="17508" y="11555"/>
                    <a:pt x="17713" y="11851"/>
                    <a:pt x="17964" y="12148"/>
                  </a:cubicBezTo>
                  <a:cubicBezTo>
                    <a:pt x="17827" y="12217"/>
                    <a:pt x="17759" y="12262"/>
                    <a:pt x="17668" y="12308"/>
                  </a:cubicBezTo>
                  <a:cubicBezTo>
                    <a:pt x="17736" y="12376"/>
                    <a:pt x="17782" y="12445"/>
                    <a:pt x="17873" y="12513"/>
                  </a:cubicBezTo>
                  <a:cubicBezTo>
                    <a:pt x="17818" y="12518"/>
                    <a:pt x="17764" y="12521"/>
                    <a:pt x="17713" y="12521"/>
                  </a:cubicBezTo>
                  <a:cubicBezTo>
                    <a:pt x="17292" y="12521"/>
                    <a:pt x="16978" y="12354"/>
                    <a:pt x="16755" y="11988"/>
                  </a:cubicBezTo>
                  <a:cubicBezTo>
                    <a:pt x="16663" y="11851"/>
                    <a:pt x="16595" y="11714"/>
                    <a:pt x="16709" y="11577"/>
                  </a:cubicBezTo>
                  <a:cubicBezTo>
                    <a:pt x="16779" y="11473"/>
                    <a:pt x="16876" y="11394"/>
                    <a:pt x="17009" y="11394"/>
                  </a:cubicBezTo>
                  <a:close/>
                  <a:moveTo>
                    <a:pt x="20144" y="11473"/>
                  </a:moveTo>
                  <a:cubicBezTo>
                    <a:pt x="20383" y="11473"/>
                    <a:pt x="20573" y="11560"/>
                    <a:pt x="20703" y="11783"/>
                  </a:cubicBezTo>
                  <a:cubicBezTo>
                    <a:pt x="20818" y="12011"/>
                    <a:pt x="20703" y="12239"/>
                    <a:pt x="20589" y="12376"/>
                  </a:cubicBezTo>
                  <a:cubicBezTo>
                    <a:pt x="20247" y="12422"/>
                    <a:pt x="19904" y="12422"/>
                    <a:pt x="19608" y="12513"/>
                  </a:cubicBezTo>
                  <a:cubicBezTo>
                    <a:pt x="19392" y="12590"/>
                    <a:pt x="19183" y="12637"/>
                    <a:pt x="18969" y="12637"/>
                  </a:cubicBezTo>
                  <a:cubicBezTo>
                    <a:pt x="18799" y="12637"/>
                    <a:pt x="18626" y="12607"/>
                    <a:pt x="18444" y="12536"/>
                  </a:cubicBezTo>
                  <a:cubicBezTo>
                    <a:pt x="18558" y="12376"/>
                    <a:pt x="18649" y="12194"/>
                    <a:pt x="18900" y="12148"/>
                  </a:cubicBezTo>
                  <a:cubicBezTo>
                    <a:pt x="18991" y="12125"/>
                    <a:pt x="19060" y="12034"/>
                    <a:pt x="19128" y="11943"/>
                  </a:cubicBezTo>
                  <a:cubicBezTo>
                    <a:pt x="19380" y="11692"/>
                    <a:pt x="19631" y="11532"/>
                    <a:pt x="19973" y="11486"/>
                  </a:cubicBezTo>
                  <a:cubicBezTo>
                    <a:pt x="20032" y="11478"/>
                    <a:pt x="20090" y="11473"/>
                    <a:pt x="20144" y="11473"/>
                  </a:cubicBezTo>
                  <a:close/>
                  <a:moveTo>
                    <a:pt x="6785" y="11774"/>
                  </a:moveTo>
                  <a:cubicBezTo>
                    <a:pt x="6808" y="11774"/>
                    <a:pt x="6830" y="11777"/>
                    <a:pt x="6848" y="11783"/>
                  </a:cubicBezTo>
                  <a:cubicBezTo>
                    <a:pt x="6963" y="11829"/>
                    <a:pt x="7100" y="11897"/>
                    <a:pt x="7168" y="11988"/>
                  </a:cubicBezTo>
                  <a:cubicBezTo>
                    <a:pt x="7305" y="12239"/>
                    <a:pt x="7396" y="12490"/>
                    <a:pt x="7488" y="12742"/>
                  </a:cubicBezTo>
                  <a:cubicBezTo>
                    <a:pt x="7465" y="12833"/>
                    <a:pt x="7442" y="12924"/>
                    <a:pt x="7419" y="12947"/>
                  </a:cubicBezTo>
                  <a:cubicBezTo>
                    <a:pt x="7406" y="12954"/>
                    <a:pt x="7388" y="12956"/>
                    <a:pt x="7369" y="12956"/>
                  </a:cubicBezTo>
                  <a:cubicBezTo>
                    <a:pt x="7324" y="12956"/>
                    <a:pt x="7269" y="12940"/>
                    <a:pt x="7236" y="12924"/>
                  </a:cubicBezTo>
                  <a:cubicBezTo>
                    <a:pt x="7168" y="12879"/>
                    <a:pt x="7100" y="12810"/>
                    <a:pt x="7054" y="12742"/>
                  </a:cubicBezTo>
                  <a:cubicBezTo>
                    <a:pt x="6894" y="12513"/>
                    <a:pt x="6757" y="12285"/>
                    <a:pt x="6620" y="12057"/>
                  </a:cubicBezTo>
                  <a:cubicBezTo>
                    <a:pt x="6597" y="11988"/>
                    <a:pt x="6575" y="11851"/>
                    <a:pt x="6597" y="11829"/>
                  </a:cubicBezTo>
                  <a:cubicBezTo>
                    <a:pt x="6647" y="11795"/>
                    <a:pt x="6722" y="11774"/>
                    <a:pt x="6785" y="11774"/>
                  </a:cubicBezTo>
                  <a:close/>
                  <a:moveTo>
                    <a:pt x="14860" y="12947"/>
                  </a:moveTo>
                  <a:lnTo>
                    <a:pt x="14860" y="12947"/>
                  </a:lnTo>
                  <a:cubicBezTo>
                    <a:pt x="14906" y="12970"/>
                    <a:pt x="14951" y="12993"/>
                    <a:pt x="14951" y="12993"/>
                  </a:cubicBezTo>
                  <a:cubicBezTo>
                    <a:pt x="14929" y="13015"/>
                    <a:pt x="14929" y="13038"/>
                    <a:pt x="14906" y="13061"/>
                  </a:cubicBezTo>
                  <a:cubicBezTo>
                    <a:pt x="14906" y="13038"/>
                    <a:pt x="14883" y="13015"/>
                    <a:pt x="14860" y="12947"/>
                  </a:cubicBezTo>
                  <a:close/>
                  <a:moveTo>
                    <a:pt x="6460" y="13563"/>
                  </a:moveTo>
                  <a:lnTo>
                    <a:pt x="6460" y="13563"/>
                  </a:lnTo>
                  <a:cubicBezTo>
                    <a:pt x="6666" y="13586"/>
                    <a:pt x="6826" y="13609"/>
                    <a:pt x="7054" y="13632"/>
                  </a:cubicBezTo>
                  <a:cubicBezTo>
                    <a:pt x="6894" y="13746"/>
                    <a:pt x="6780" y="13837"/>
                    <a:pt x="6620" y="13951"/>
                  </a:cubicBezTo>
                  <a:cubicBezTo>
                    <a:pt x="6552" y="13792"/>
                    <a:pt x="6506" y="13700"/>
                    <a:pt x="6460" y="13563"/>
                  </a:cubicBezTo>
                  <a:close/>
                  <a:moveTo>
                    <a:pt x="18626" y="13015"/>
                  </a:moveTo>
                  <a:lnTo>
                    <a:pt x="18626" y="13015"/>
                  </a:lnTo>
                  <a:cubicBezTo>
                    <a:pt x="19014" y="13312"/>
                    <a:pt x="19334" y="13723"/>
                    <a:pt x="19836" y="13928"/>
                  </a:cubicBezTo>
                  <a:cubicBezTo>
                    <a:pt x="19927" y="13974"/>
                    <a:pt x="19996" y="14157"/>
                    <a:pt x="19996" y="14271"/>
                  </a:cubicBezTo>
                  <a:cubicBezTo>
                    <a:pt x="19973" y="14362"/>
                    <a:pt x="19813" y="14453"/>
                    <a:pt x="19722" y="14499"/>
                  </a:cubicBezTo>
                  <a:cubicBezTo>
                    <a:pt x="19685" y="14512"/>
                    <a:pt x="19647" y="14517"/>
                    <a:pt x="19609" y="14517"/>
                  </a:cubicBezTo>
                  <a:cubicBezTo>
                    <a:pt x="19438" y="14517"/>
                    <a:pt x="19272" y="14402"/>
                    <a:pt x="19197" y="14271"/>
                  </a:cubicBezTo>
                  <a:cubicBezTo>
                    <a:pt x="19174" y="14202"/>
                    <a:pt x="19151" y="14134"/>
                    <a:pt x="19106" y="14088"/>
                  </a:cubicBezTo>
                  <a:cubicBezTo>
                    <a:pt x="18763" y="13814"/>
                    <a:pt x="18626" y="13449"/>
                    <a:pt x="18626" y="13015"/>
                  </a:cubicBezTo>
                  <a:close/>
                  <a:moveTo>
                    <a:pt x="17973" y="12734"/>
                  </a:moveTo>
                  <a:cubicBezTo>
                    <a:pt x="17999" y="12734"/>
                    <a:pt x="18027" y="12737"/>
                    <a:pt x="18056" y="12742"/>
                  </a:cubicBezTo>
                  <a:cubicBezTo>
                    <a:pt x="18124" y="12947"/>
                    <a:pt x="18124" y="12947"/>
                    <a:pt x="18352" y="13015"/>
                  </a:cubicBezTo>
                  <a:cubicBezTo>
                    <a:pt x="18193" y="13723"/>
                    <a:pt x="17736" y="14157"/>
                    <a:pt x="17097" y="14568"/>
                  </a:cubicBezTo>
                  <a:cubicBezTo>
                    <a:pt x="17120" y="14385"/>
                    <a:pt x="17097" y="14248"/>
                    <a:pt x="17143" y="14134"/>
                  </a:cubicBezTo>
                  <a:cubicBezTo>
                    <a:pt x="17257" y="13769"/>
                    <a:pt x="17348" y="13404"/>
                    <a:pt x="17531" y="13061"/>
                  </a:cubicBezTo>
                  <a:cubicBezTo>
                    <a:pt x="17612" y="12898"/>
                    <a:pt x="17749" y="12734"/>
                    <a:pt x="17973" y="12734"/>
                  </a:cubicBezTo>
                  <a:close/>
                  <a:moveTo>
                    <a:pt x="7314" y="13570"/>
                  </a:moveTo>
                  <a:cubicBezTo>
                    <a:pt x="7350" y="13570"/>
                    <a:pt x="7392" y="13581"/>
                    <a:pt x="7442" y="13609"/>
                  </a:cubicBezTo>
                  <a:cubicBezTo>
                    <a:pt x="7579" y="13677"/>
                    <a:pt x="7784" y="13632"/>
                    <a:pt x="7898" y="13723"/>
                  </a:cubicBezTo>
                  <a:cubicBezTo>
                    <a:pt x="8127" y="13906"/>
                    <a:pt x="8332" y="14134"/>
                    <a:pt x="8515" y="14362"/>
                  </a:cubicBezTo>
                  <a:cubicBezTo>
                    <a:pt x="8606" y="14476"/>
                    <a:pt x="8811" y="14568"/>
                    <a:pt x="8697" y="14750"/>
                  </a:cubicBezTo>
                  <a:cubicBezTo>
                    <a:pt x="8691" y="14753"/>
                    <a:pt x="8682" y="14755"/>
                    <a:pt x="8669" y="14755"/>
                  </a:cubicBezTo>
                  <a:cubicBezTo>
                    <a:pt x="8588" y="14755"/>
                    <a:pt x="8386" y="14693"/>
                    <a:pt x="8286" y="14613"/>
                  </a:cubicBezTo>
                  <a:cubicBezTo>
                    <a:pt x="8058" y="14431"/>
                    <a:pt x="7876" y="14202"/>
                    <a:pt x="7693" y="13997"/>
                  </a:cubicBezTo>
                  <a:cubicBezTo>
                    <a:pt x="7613" y="13894"/>
                    <a:pt x="7567" y="13843"/>
                    <a:pt x="7525" y="13843"/>
                  </a:cubicBezTo>
                  <a:cubicBezTo>
                    <a:pt x="7482" y="13843"/>
                    <a:pt x="7442" y="13894"/>
                    <a:pt x="7373" y="13997"/>
                  </a:cubicBezTo>
                  <a:cubicBezTo>
                    <a:pt x="7236" y="14225"/>
                    <a:pt x="7077" y="14431"/>
                    <a:pt x="6894" y="14659"/>
                  </a:cubicBezTo>
                  <a:cubicBezTo>
                    <a:pt x="6689" y="14248"/>
                    <a:pt x="6689" y="14157"/>
                    <a:pt x="6940" y="13883"/>
                  </a:cubicBezTo>
                  <a:cubicBezTo>
                    <a:pt x="6985" y="13837"/>
                    <a:pt x="7031" y="13792"/>
                    <a:pt x="7054" y="13769"/>
                  </a:cubicBezTo>
                  <a:cubicBezTo>
                    <a:pt x="7140" y="13682"/>
                    <a:pt x="7201" y="13570"/>
                    <a:pt x="7314" y="13570"/>
                  </a:cubicBezTo>
                  <a:close/>
                  <a:moveTo>
                    <a:pt x="14655" y="7629"/>
                  </a:moveTo>
                  <a:cubicBezTo>
                    <a:pt x="14814" y="7652"/>
                    <a:pt x="14860" y="7766"/>
                    <a:pt x="14814" y="7880"/>
                  </a:cubicBezTo>
                  <a:cubicBezTo>
                    <a:pt x="14655" y="8268"/>
                    <a:pt x="14632" y="8656"/>
                    <a:pt x="14723" y="9044"/>
                  </a:cubicBezTo>
                  <a:cubicBezTo>
                    <a:pt x="14541" y="9021"/>
                    <a:pt x="14381" y="9021"/>
                    <a:pt x="14221" y="8998"/>
                  </a:cubicBezTo>
                  <a:cubicBezTo>
                    <a:pt x="14150" y="8987"/>
                    <a:pt x="14081" y="8982"/>
                    <a:pt x="14015" y="8982"/>
                  </a:cubicBezTo>
                  <a:cubicBezTo>
                    <a:pt x="13522" y="8982"/>
                    <a:pt x="13149" y="9274"/>
                    <a:pt x="12988" y="9797"/>
                  </a:cubicBezTo>
                  <a:cubicBezTo>
                    <a:pt x="13080" y="9843"/>
                    <a:pt x="13194" y="9911"/>
                    <a:pt x="13308" y="9957"/>
                  </a:cubicBezTo>
                  <a:cubicBezTo>
                    <a:pt x="13466" y="10007"/>
                    <a:pt x="13621" y="10030"/>
                    <a:pt x="13776" y="10030"/>
                  </a:cubicBezTo>
                  <a:cubicBezTo>
                    <a:pt x="14180" y="10030"/>
                    <a:pt x="14571" y="9875"/>
                    <a:pt x="14951" y="9660"/>
                  </a:cubicBezTo>
                  <a:cubicBezTo>
                    <a:pt x="15225" y="10139"/>
                    <a:pt x="15431" y="10619"/>
                    <a:pt x="15362" y="11167"/>
                  </a:cubicBezTo>
                  <a:cubicBezTo>
                    <a:pt x="15294" y="11669"/>
                    <a:pt x="15202" y="12171"/>
                    <a:pt x="15111" y="12696"/>
                  </a:cubicBezTo>
                  <a:cubicBezTo>
                    <a:pt x="15043" y="12627"/>
                    <a:pt x="14997" y="12582"/>
                    <a:pt x="14951" y="12513"/>
                  </a:cubicBezTo>
                  <a:cubicBezTo>
                    <a:pt x="14655" y="12239"/>
                    <a:pt x="14404" y="11943"/>
                    <a:pt x="13993" y="11829"/>
                  </a:cubicBezTo>
                  <a:cubicBezTo>
                    <a:pt x="13930" y="11811"/>
                    <a:pt x="13868" y="11796"/>
                    <a:pt x="13808" y="11796"/>
                  </a:cubicBezTo>
                  <a:cubicBezTo>
                    <a:pt x="13715" y="11796"/>
                    <a:pt x="13629" y="11831"/>
                    <a:pt x="13559" y="11943"/>
                  </a:cubicBezTo>
                  <a:cubicBezTo>
                    <a:pt x="13673" y="12080"/>
                    <a:pt x="13764" y="12217"/>
                    <a:pt x="13879" y="12331"/>
                  </a:cubicBezTo>
                  <a:cubicBezTo>
                    <a:pt x="14221" y="12719"/>
                    <a:pt x="14495" y="13198"/>
                    <a:pt x="14997" y="13426"/>
                  </a:cubicBezTo>
                  <a:cubicBezTo>
                    <a:pt x="15066" y="13449"/>
                    <a:pt x="15134" y="13518"/>
                    <a:pt x="15134" y="13586"/>
                  </a:cubicBezTo>
                  <a:cubicBezTo>
                    <a:pt x="15202" y="13860"/>
                    <a:pt x="15248" y="14157"/>
                    <a:pt x="15271" y="14431"/>
                  </a:cubicBezTo>
                  <a:cubicBezTo>
                    <a:pt x="15271" y="14613"/>
                    <a:pt x="15225" y="14819"/>
                    <a:pt x="14997" y="14910"/>
                  </a:cubicBezTo>
                  <a:cubicBezTo>
                    <a:pt x="14951" y="14819"/>
                    <a:pt x="14883" y="14750"/>
                    <a:pt x="14860" y="14659"/>
                  </a:cubicBezTo>
                  <a:cubicBezTo>
                    <a:pt x="14746" y="14339"/>
                    <a:pt x="14541" y="14088"/>
                    <a:pt x="14312" y="13883"/>
                  </a:cubicBezTo>
                  <a:cubicBezTo>
                    <a:pt x="13993" y="13586"/>
                    <a:pt x="13673" y="13289"/>
                    <a:pt x="13399" y="12970"/>
                  </a:cubicBezTo>
                  <a:cubicBezTo>
                    <a:pt x="12829" y="12354"/>
                    <a:pt x="12190" y="11760"/>
                    <a:pt x="11847" y="10916"/>
                  </a:cubicBezTo>
                  <a:cubicBezTo>
                    <a:pt x="11893" y="10870"/>
                    <a:pt x="11961" y="10779"/>
                    <a:pt x="12053" y="10710"/>
                  </a:cubicBezTo>
                  <a:cubicBezTo>
                    <a:pt x="12441" y="10391"/>
                    <a:pt x="12669" y="9980"/>
                    <a:pt x="12851" y="9523"/>
                  </a:cubicBezTo>
                  <a:cubicBezTo>
                    <a:pt x="12920" y="9386"/>
                    <a:pt x="12988" y="9204"/>
                    <a:pt x="12851" y="9112"/>
                  </a:cubicBezTo>
                  <a:cubicBezTo>
                    <a:pt x="12830" y="9102"/>
                    <a:pt x="12804" y="9097"/>
                    <a:pt x="12775" y="9097"/>
                  </a:cubicBezTo>
                  <a:cubicBezTo>
                    <a:pt x="12678" y="9097"/>
                    <a:pt x="12546" y="9146"/>
                    <a:pt x="12441" y="9181"/>
                  </a:cubicBezTo>
                  <a:cubicBezTo>
                    <a:pt x="12395" y="9181"/>
                    <a:pt x="12372" y="9204"/>
                    <a:pt x="12349" y="9226"/>
                  </a:cubicBezTo>
                  <a:cubicBezTo>
                    <a:pt x="12144" y="9455"/>
                    <a:pt x="11938" y="9660"/>
                    <a:pt x="11756" y="9888"/>
                  </a:cubicBezTo>
                  <a:cubicBezTo>
                    <a:pt x="11710" y="9957"/>
                    <a:pt x="11710" y="10071"/>
                    <a:pt x="11687" y="10185"/>
                  </a:cubicBezTo>
                  <a:lnTo>
                    <a:pt x="11687" y="10162"/>
                  </a:lnTo>
                  <a:cubicBezTo>
                    <a:pt x="11619" y="10299"/>
                    <a:pt x="11528" y="10436"/>
                    <a:pt x="11436" y="10573"/>
                  </a:cubicBezTo>
                  <a:cubicBezTo>
                    <a:pt x="11231" y="10345"/>
                    <a:pt x="11048" y="10139"/>
                    <a:pt x="10866" y="9911"/>
                  </a:cubicBezTo>
                  <a:cubicBezTo>
                    <a:pt x="10820" y="9866"/>
                    <a:pt x="10752" y="9774"/>
                    <a:pt x="10774" y="9729"/>
                  </a:cubicBezTo>
                  <a:cubicBezTo>
                    <a:pt x="10843" y="9409"/>
                    <a:pt x="10911" y="9112"/>
                    <a:pt x="11003" y="8816"/>
                  </a:cubicBezTo>
                  <a:cubicBezTo>
                    <a:pt x="10889" y="8633"/>
                    <a:pt x="10660" y="8496"/>
                    <a:pt x="10683" y="8199"/>
                  </a:cubicBezTo>
                  <a:lnTo>
                    <a:pt x="10683" y="8199"/>
                  </a:lnTo>
                  <a:cubicBezTo>
                    <a:pt x="10797" y="8245"/>
                    <a:pt x="10911" y="8268"/>
                    <a:pt x="10980" y="8313"/>
                  </a:cubicBezTo>
                  <a:cubicBezTo>
                    <a:pt x="11117" y="8405"/>
                    <a:pt x="11208" y="8519"/>
                    <a:pt x="11322" y="8610"/>
                  </a:cubicBezTo>
                  <a:cubicBezTo>
                    <a:pt x="11458" y="8688"/>
                    <a:pt x="11577" y="8831"/>
                    <a:pt x="11735" y="8831"/>
                  </a:cubicBezTo>
                  <a:cubicBezTo>
                    <a:pt x="11763" y="8831"/>
                    <a:pt x="11793" y="8826"/>
                    <a:pt x="11824" y="8816"/>
                  </a:cubicBezTo>
                  <a:cubicBezTo>
                    <a:pt x="12098" y="8770"/>
                    <a:pt x="12372" y="8679"/>
                    <a:pt x="12600" y="8496"/>
                  </a:cubicBezTo>
                  <a:cubicBezTo>
                    <a:pt x="12555" y="8382"/>
                    <a:pt x="12532" y="8291"/>
                    <a:pt x="12486" y="8154"/>
                  </a:cubicBezTo>
                  <a:cubicBezTo>
                    <a:pt x="12737" y="8131"/>
                    <a:pt x="12966" y="8085"/>
                    <a:pt x="13217" y="8062"/>
                  </a:cubicBezTo>
                  <a:lnTo>
                    <a:pt x="13217" y="8062"/>
                  </a:lnTo>
                  <a:cubicBezTo>
                    <a:pt x="13217" y="8222"/>
                    <a:pt x="13103" y="8405"/>
                    <a:pt x="13285" y="8519"/>
                  </a:cubicBezTo>
                  <a:cubicBezTo>
                    <a:pt x="13397" y="8567"/>
                    <a:pt x="13520" y="8626"/>
                    <a:pt x="13646" y="8626"/>
                  </a:cubicBezTo>
                  <a:cubicBezTo>
                    <a:pt x="13700" y="8626"/>
                    <a:pt x="13755" y="8615"/>
                    <a:pt x="13810" y="8587"/>
                  </a:cubicBezTo>
                  <a:cubicBezTo>
                    <a:pt x="14084" y="8450"/>
                    <a:pt x="14312" y="8291"/>
                    <a:pt x="14449" y="8017"/>
                  </a:cubicBezTo>
                  <a:cubicBezTo>
                    <a:pt x="14495" y="7880"/>
                    <a:pt x="14586" y="7766"/>
                    <a:pt x="14655" y="7629"/>
                  </a:cubicBezTo>
                  <a:close/>
                  <a:moveTo>
                    <a:pt x="1880" y="12802"/>
                  </a:moveTo>
                  <a:cubicBezTo>
                    <a:pt x="1998" y="12802"/>
                    <a:pt x="2038" y="12935"/>
                    <a:pt x="2078" y="13015"/>
                  </a:cubicBezTo>
                  <a:cubicBezTo>
                    <a:pt x="2397" y="13586"/>
                    <a:pt x="2512" y="14180"/>
                    <a:pt x="2306" y="14796"/>
                  </a:cubicBezTo>
                  <a:cubicBezTo>
                    <a:pt x="2261" y="14910"/>
                    <a:pt x="2215" y="15001"/>
                    <a:pt x="2169" y="15093"/>
                  </a:cubicBezTo>
                  <a:cubicBezTo>
                    <a:pt x="2009" y="14659"/>
                    <a:pt x="1850" y="14225"/>
                    <a:pt x="1713" y="13769"/>
                  </a:cubicBezTo>
                  <a:cubicBezTo>
                    <a:pt x="1644" y="13586"/>
                    <a:pt x="1599" y="13381"/>
                    <a:pt x="1576" y="13175"/>
                  </a:cubicBezTo>
                  <a:cubicBezTo>
                    <a:pt x="1553" y="12993"/>
                    <a:pt x="1690" y="12879"/>
                    <a:pt x="1827" y="12810"/>
                  </a:cubicBezTo>
                  <a:cubicBezTo>
                    <a:pt x="1846" y="12805"/>
                    <a:pt x="1864" y="12802"/>
                    <a:pt x="1880" y="12802"/>
                  </a:cubicBezTo>
                  <a:close/>
                  <a:moveTo>
                    <a:pt x="757" y="14302"/>
                  </a:moveTo>
                  <a:cubicBezTo>
                    <a:pt x="1174" y="14302"/>
                    <a:pt x="1688" y="14643"/>
                    <a:pt x="1873" y="15093"/>
                  </a:cubicBezTo>
                  <a:cubicBezTo>
                    <a:pt x="1804" y="15115"/>
                    <a:pt x="1713" y="15138"/>
                    <a:pt x="1644" y="15138"/>
                  </a:cubicBezTo>
                  <a:cubicBezTo>
                    <a:pt x="1530" y="15093"/>
                    <a:pt x="1439" y="15070"/>
                    <a:pt x="1325" y="15024"/>
                  </a:cubicBezTo>
                  <a:cubicBezTo>
                    <a:pt x="1074" y="14956"/>
                    <a:pt x="845" y="14910"/>
                    <a:pt x="617" y="14819"/>
                  </a:cubicBezTo>
                  <a:cubicBezTo>
                    <a:pt x="457" y="14773"/>
                    <a:pt x="320" y="14705"/>
                    <a:pt x="275" y="14476"/>
                  </a:cubicBezTo>
                  <a:cubicBezTo>
                    <a:pt x="389" y="14431"/>
                    <a:pt x="503" y="14362"/>
                    <a:pt x="617" y="14317"/>
                  </a:cubicBezTo>
                  <a:cubicBezTo>
                    <a:pt x="662" y="14307"/>
                    <a:pt x="709" y="14302"/>
                    <a:pt x="757" y="14302"/>
                  </a:cubicBezTo>
                  <a:close/>
                  <a:moveTo>
                    <a:pt x="3356" y="13769"/>
                  </a:moveTo>
                  <a:lnTo>
                    <a:pt x="3356" y="13769"/>
                  </a:lnTo>
                  <a:cubicBezTo>
                    <a:pt x="3470" y="14476"/>
                    <a:pt x="3105" y="14933"/>
                    <a:pt x="2649" y="15366"/>
                  </a:cubicBezTo>
                  <a:cubicBezTo>
                    <a:pt x="2466" y="15344"/>
                    <a:pt x="2375" y="15275"/>
                    <a:pt x="2443" y="15070"/>
                  </a:cubicBezTo>
                  <a:cubicBezTo>
                    <a:pt x="2512" y="14819"/>
                    <a:pt x="2534" y="14545"/>
                    <a:pt x="2626" y="14294"/>
                  </a:cubicBezTo>
                  <a:cubicBezTo>
                    <a:pt x="2694" y="14157"/>
                    <a:pt x="2831" y="14020"/>
                    <a:pt x="2945" y="13906"/>
                  </a:cubicBezTo>
                  <a:cubicBezTo>
                    <a:pt x="3037" y="13837"/>
                    <a:pt x="3174" y="13814"/>
                    <a:pt x="3356" y="13769"/>
                  </a:cubicBezTo>
                  <a:close/>
                  <a:moveTo>
                    <a:pt x="1370" y="15344"/>
                  </a:moveTo>
                  <a:cubicBezTo>
                    <a:pt x="1370" y="15366"/>
                    <a:pt x="1370" y="15366"/>
                    <a:pt x="1370" y="15389"/>
                  </a:cubicBezTo>
                  <a:cubicBezTo>
                    <a:pt x="1348" y="15389"/>
                    <a:pt x="1348" y="15366"/>
                    <a:pt x="1348" y="15366"/>
                  </a:cubicBezTo>
                  <a:cubicBezTo>
                    <a:pt x="1348" y="15366"/>
                    <a:pt x="1348" y="15344"/>
                    <a:pt x="1348" y="15344"/>
                  </a:cubicBezTo>
                  <a:close/>
                  <a:moveTo>
                    <a:pt x="11870" y="15458"/>
                  </a:moveTo>
                  <a:cubicBezTo>
                    <a:pt x="11916" y="15458"/>
                    <a:pt x="11938" y="15458"/>
                    <a:pt x="11938" y="15481"/>
                  </a:cubicBezTo>
                  <a:cubicBezTo>
                    <a:pt x="11938" y="15503"/>
                    <a:pt x="11938" y="15526"/>
                    <a:pt x="11916" y="15549"/>
                  </a:cubicBezTo>
                  <a:lnTo>
                    <a:pt x="11870" y="15549"/>
                  </a:lnTo>
                  <a:cubicBezTo>
                    <a:pt x="11870" y="15503"/>
                    <a:pt x="11870" y="15481"/>
                    <a:pt x="11870" y="15458"/>
                  </a:cubicBezTo>
                  <a:close/>
                  <a:moveTo>
                    <a:pt x="7419" y="15275"/>
                  </a:moveTo>
                  <a:cubicBezTo>
                    <a:pt x="7419" y="15389"/>
                    <a:pt x="7396" y="15481"/>
                    <a:pt x="7373" y="15572"/>
                  </a:cubicBezTo>
                  <a:lnTo>
                    <a:pt x="7282" y="15572"/>
                  </a:lnTo>
                  <a:lnTo>
                    <a:pt x="7328" y="15275"/>
                  </a:lnTo>
                  <a:close/>
                  <a:moveTo>
                    <a:pt x="320" y="15732"/>
                  </a:moveTo>
                  <a:cubicBezTo>
                    <a:pt x="343" y="15755"/>
                    <a:pt x="366" y="15777"/>
                    <a:pt x="366" y="15800"/>
                  </a:cubicBezTo>
                  <a:lnTo>
                    <a:pt x="320" y="15846"/>
                  </a:lnTo>
                  <a:cubicBezTo>
                    <a:pt x="298" y="15823"/>
                    <a:pt x="275" y="15800"/>
                    <a:pt x="275" y="15777"/>
                  </a:cubicBezTo>
                  <a:cubicBezTo>
                    <a:pt x="275" y="15777"/>
                    <a:pt x="298" y="15755"/>
                    <a:pt x="320" y="15732"/>
                  </a:cubicBezTo>
                  <a:close/>
                  <a:moveTo>
                    <a:pt x="4758" y="15634"/>
                  </a:moveTo>
                  <a:cubicBezTo>
                    <a:pt x="4994" y="15634"/>
                    <a:pt x="5186" y="15813"/>
                    <a:pt x="5433" y="15937"/>
                  </a:cubicBezTo>
                  <a:cubicBezTo>
                    <a:pt x="5269" y="16019"/>
                    <a:pt x="5110" y="16071"/>
                    <a:pt x="4961" y="16071"/>
                  </a:cubicBezTo>
                  <a:cubicBezTo>
                    <a:pt x="4820" y="16071"/>
                    <a:pt x="4688" y="16025"/>
                    <a:pt x="4566" y="15914"/>
                  </a:cubicBezTo>
                  <a:cubicBezTo>
                    <a:pt x="4520" y="15869"/>
                    <a:pt x="4497" y="15777"/>
                    <a:pt x="4520" y="15709"/>
                  </a:cubicBezTo>
                  <a:cubicBezTo>
                    <a:pt x="4520" y="15686"/>
                    <a:pt x="4612" y="15663"/>
                    <a:pt x="4680" y="15640"/>
                  </a:cubicBezTo>
                  <a:cubicBezTo>
                    <a:pt x="4707" y="15636"/>
                    <a:pt x="4732" y="15634"/>
                    <a:pt x="4758" y="15634"/>
                  </a:cubicBezTo>
                  <a:close/>
                  <a:moveTo>
                    <a:pt x="1435" y="15538"/>
                  </a:moveTo>
                  <a:cubicBezTo>
                    <a:pt x="1604" y="15538"/>
                    <a:pt x="1779" y="15571"/>
                    <a:pt x="1964" y="15663"/>
                  </a:cubicBezTo>
                  <a:cubicBezTo>
                    <a:pt x="1629" y="15963"/>
                    <a:pt x="1301" y="16105"/>
                    <a:pt x="1031" y="16105"/>
                  </a:cubicBezTo>
                  <a:cubicBezTo>
                    <a:pt x="767" y="16105"/>
                    <a:pt x="559" y="15969"/>
                    <a:pt x="457" y="15709"/>
                  </a:cubicBezTo>
                  <a:cubicBezTo>
                    <a:pt x="790" y="15664"/>
                    <a:pt x="1102" y="15538"/>
                    <a:pt x="1435" y="15538"/>
                  </a:cubicBezTo>
                  <a:close/>
                  <a:moveTo>
                    <a:pt x="2535" y="15806"/>
                  </a:moveTo>
                  <a:cubicBezTo>
                    <a:pt x="2652" y="15806"/>
                    <a:pt x="2749" y="15858"/>
                    <a:pt x="2808" y="16006"/>
                  </a:cubicBezTo>
                  <a:cubicBezTo>
                    <a:pt x="2922" y="16257"/>
                    <a:pt x="3174" y="16485"/>
                    <a:pt x="2945" y="16827"/>
                  </a:cubicBezTo>
                  <a:cubicBezTo>
                    <a:pt x="2603" y="16553"/>
                    <a:pt x="2420" y="16211"/>
                    <a:pt x="2329" y="15846"/>
                  </a:cubicBezTo>
                  <a:cubicBezTo>
                    <a:pt x="2402" y="15822"/>
                    <a:pt x="2472" y="15806"/>
                    <a:pt x="2535" y="15806"/>
                  </a:cubicBezTo>
                  <a:close/>
                  <a:moveTo>
                    <a:pt x="8834" y="16645"/>
                  </a:moveTo>
                  <a:cubicBezTo>
                    <a:pt x="8857" y="16713"/>
                    <a:pt x="8880" y="16759"/>
                    <a:pt x="8903" y="16804"/>
                  </a:cubicBezTo>
                  <a:cubicBezTo>
                    <a:pt x="8880" y="16827"/>
                    <a:pt x="8857" y="16827"/>
                    <a:pt x="8834" y="16827"/>
                  </a:cubicBezTo>
                  <a:cubicBezTo>
                    <a:pt x="8834" y="16782"/>
                    <a:pt x="8834" y="16713"/>
                    <a:pt x="8834" y="16645"/>
                  </a:cubicBezTo>
                  <a:close/>
                  <a:moveTo>
                    <a:pt x="5783" y="16161"/>
                  </a:moveTo>
                  <a:cubicBezTo>
                    <a:pt x="5847" y="16161"/>
                    <a:pt x="5925" y="16214"/>
                    <a:pt x="6004" y="16234"/>
                  </a:cubicBezTo>
                  <a:cubicBezTo>
                    <a:pt x="5766" y="16647"/>
                    <a:pt x="5362" y="16949"/>
                    <a:pt x="4962" y="16949"/>
                  </a:cubicBezTo>
                  <a:cubicBezTo>
                    <a:pt x="4786" y="16949"/>
                    <a:pt x="4612" y="16891"/>
                    <a:pt x="4452" y="16759"/>
                  </a:cubicBezTo>
                  <a:cubicBezTo>
                    <a:pt x="4429" y="16531"/>
                    <a:pt x="4634" y="16462"/>
                    <a:pt x="4794" y="16394"/>
                  </a:cubicBezTo>
                  <a:cubicBezTo>
                    <a:pt x="5114" y="16302"/>
                    <a:pt x="5433" y="16234"/>
                    <a:pt x="5753" y="16165"/>
                  </a:cubicBezTo>
                  <a:cubicBezTo>
                    <a:pt x="5762" y="16162"/>
                    <a:pt x="5772" y="16161"/>
                    <a:pt x="5783" y="16161"/>
                  </a:cubicBezTo>
                  <a:close/>
                  <a:moveTo>
                    <a:pt x="16159" y="16944"/>
                  </a:moveTo>
                  <a:cubicBezTo>
                    <a:pt x="16129" y="16974"/>
                    <a:pt x="16111" y="16996"/>
                    <a:pt x="16093" y="17033"/>
                  </a:cubicBezTo>
                  <a:cubicBezTo>
                    <a:pt x="16070" y="17010"/>
                    <a:pt x="16070" y="16987"/>
                    <a:pt x="16047" y="16987"/>
                  </a:cubicBezTo>
                  <a:cubicBezTo>
                    <a:pt x="16084" y="16968"/>
                    <a:pt x="16122" y="16950"/>
                    <a:pt x="16159" y="16944"/>
                  </a:cubicBezTo>
                  <a:close/>
                  <a:moveTo>
                    <a:pt x="1793" y="16026"/>
                  </a:moveTo>
                  <a:cubicBezTo>
                    <a:pt x="1984" y="16026"/>
                    <a:pt x="2141" y="16197"/>
                    <a:pt x="2055" y="16348"/>
                  </a:cubicBezTo>
                  <a:cubicBezTo>
                    <a:pt x="1941" y="16576"/>
                    <a:pt x="1804" y="16782"/>
                    <a:pt x="1621" y="16941"/>
                  </a:cubicBezTo>
                  <a:cubicBezTo>
                    <a:pt x="1530" y="17056"/>
                    <a:pt x="1348" y="17056"/>
                    <a:pt x="1142" y="17124"/>
                  </a:cubicBezTo>
                  <a:cubicBezTo>
                    <a:pt x="1096" y="16782"/>
                    <a:pt x="1256" y="16576"/>
                    <a:pt x="1393" y="16348"/>
                  </a:cubicBezTo>
                  <a:cubicBezTo>
                    <a:pt x="1484" y="16211"/>
                    <a:pt x="1576" y="16074"/>
                    <a:pt x="1758" y="16028"/>
                  </a:cubicBezTo>
                  <a:cubicBezTo>
                    <a:pt x="1770" y="16027"/>
                    <a:pt x="1782" y="16026"/>
                    <a:pt x="1793" y="16026"/>
                  </a:cubicBezTo>
                  <a:close/>
                  <a:moveTo>
                    <a:pt x="16207" y="17261"/>
                  </a:moveTo>
                  <a:cubicBezTo>
                    <a:pt x="16230" y="17261"/>
                    <a:pt x="16252" y="17284"/>
                    <a:pt x="16252" y="17284"/>
                  </a:cubicBezTo>
                  <a:cubicBezTo>
                    <a:pt x="16275" y="17307"/>
                    <a:pt x="16252" y="17329"/>
                    <a:pt x="16252" y="17352"/>
                  </a:cubicBezTo>
                  <a:cubicBezTo>
                    <a:pt x="16230" y="17329"/>
                    <a:pt x="16207" y="17329"/>
                    <a:pt x="16207" y="17307"/>
                  </a:cubicBezTo>
                  <a:cubicBezTo>
                    <a:pt x="16184" y="17307"/>
                    <a:pt x="16207" y="17284"/>
                    <a:pt x="16207" y="17261"/>
                  </a:cubicBezTo>
                  <a:close/>
                  <a:moveTo>
                    <a:pt x="5913" y="13723"/>
                  </a:moveTo>
                  <a:cubicBezTo>
                    <a:pt x="6643" y="13974"/>
                    <a:pt x="6620" y="14682"/>
                    <a:pt x="6780" y="15298"/>
                  </a:cubicBezTo>
                  <a:cubicBezTo>
                    <a:pt x="6803" y="15298"/>
                    <a:pt x="6826" y="15275"/>
                    <a:pt x="6848" y="15275"/>
                  </a:cubicBezTo>
                  <a:cubicBezTo>
                    <a:pt x="6848" y="15184"/>
                    <a:pt x="6848" y="15070"/>
                    <a:pt x="6848" y="15047"/>
                  </a:cubicBezTo>
                  <a:cubicBezTo>
                    <a:pt x="7122" y="14773"/>
                    <a:pt x="7373" y="14545"/>
                    <a:pt x="7624" y="14317"/>
                  </a:cubicBezTo>
                  <a:cubicBezTo>
                    <a:pt x="7693" y="14408"/>
                    <a:pt x="7830" y="14522"/>
                    <a:pt x="7853" y="14636"/>
                  </a:cubicBezTo>
                  <a:cubicBezTo>
                    <a:pt x="7943" y="15063"/>
                    <a:pt x="7988" y="15489"/>
                    <a:pt x="7881" y="15916"/>
                  </a:cubicBezTo>
                  <a:lnTo>
                    <a:pt x="7881" y="15916"/>
                  </a:lnTo>
                  <a:cubicBezTo>
                    <a:pt x="7873" y="15916"/>
                    <a:pt x="7865" y="15916"/>
                    <a:pt x="7857" y="15916"/>
                  </a:cubicBezTo>
                  <a:cubicBezTo>
                    <a:pt x="7670" y="15916"/>
                    <a:pt x="7670" y="15767"/>
                    <a:pt x="7670" y="15618"/>
                  </a:cubicBezTo>
                  <a:cubicBezTo>
                    <a:pt x="7670" y="15549"/>
                    <a:pt x="7693" y="15458"/>
                    <a:pt x="7693" y="15366"/>
                  </a:cubicBezTo>
                  <a:cubicBezTo>
                    <a:pt x="7716" y="15161"/>
                    <a:pt x="7579" y="15070"/>
                    <a:pt x="7396" y="15047"/>
                  </a:cubicBezTo>
                  <a:cubicBezTo>
                    <a:pt x="7378" y="15045"/>
                    <a:pt x="7360" y="15043"/>
                    <a:pt x="7343" y="15043"/>
                  </a:cubicBezTo>
                  <a:cubicBezTo>
                    <a:pt x="7187" y="15043"/>
                    <a:pt x="7070" y="15136"/>
                    <a:pt x="7008" y="15321"/>
                  </a:cubicBezTo>
                  <a:cubicBezTo>
                    <a:pt x="6940" y="15595"/>
                    <a:pt x="7100" y="15823"/>
                    <a:pt x="7442" y="15869"/>
                  </a:cubicBezTo>
                  <a:cubicBezTo>
                    <a:pt x="7533" y="15891"/>
                    <a:pt x="7647" y="15937"/>
                    <a:pt x="7670" y="15983"/>
                  </a:cubicBezTo>
                  <a:cubicBezTo>
                    <a:pt x="7853" y="16462"/>
                    <a:pt x="7921" y="16941"/>
                    <a:pt x="7784" y="17421"/>
                  </a:cubicBezTo>
                  <a:cubicBezTo>
                    <a:pt x="7784" y="17458"/>
                    <a:pt x="7693" y="17495"/>
                    <a:pt x="7647" y="17495"/>
                  </a:cubicBezTo>
                  <a:cubicBezTo>
                    <a:pt x="7637" y="17495"/>
                    <a:pt x="7629" y="17493"/>
                    <a:pt x="7624" y="17489"/>
                  </a:cubicBezTo>
                  <a:cubicBezTo>
                    <a:pt x="7533" y="17398"/>
                    <a:pt x="7442" y="17284"/>
                    <a:pt x="7373" y="17170"/>
                  </a:cubicBezTo>
                  <a:cubicBezTo>
                    <a:pt x="7214" y="16941"/>
                    <a:pt x="7077" y="16690"/>
                    <a:pt x="6917" y="16462"/>
                  </a:cubicBezTo>
                  <a:cubicBezTo>
                    <a:pt x="6689" y="16120"/>
                    <a:pt x="6323" y="15869"/>
                    <a:pt x="6164" y="15481"/>
                  </a:cubicBezTo>
                  <a:cubicBezTo>
                    <a:pt x="6027" y="15184"/>
                    <a:pt x="5798" y="14933"/>
                    <a:pt x="5639" y="14636"/>
                  </a:cubicBezTo>
                  <a:cubicBezTo>
                    <a:pt x="5479" y="14385"/>
                    <a:pt x="5525" y="14225"/>
                    <a:pt x="5707" y="13997"/>
                  </a:cubicBezTo>
                  <a:cubicBezTo>
                    <a:pt x="5776" y="13906"/>
                    <a:pt x="5844" y="13814"/>
                    <a:pt x="5913" y="13723"/>
                  </a:cubicBezTo>
                  <a:close/>
                  <a:moveTo>
                    <a:pt x="4817" y="17466"/>
                  </a:moveTo>
                  <a:cubicBezTo>
                    <a:pt x="4840" y="17466"/>
                    <a:pt x="4840" y="17466"/>
                    <a:pt x="4863" y="17489"/>
                  </a:cubicBezTo>
                  <a:cubicBezTo>
                    <a:pt x="4863" y="17489"/>
                    <a:pt x="4840" y="17512"/>
                    <a:pt x="4817" y="17535"/>
                  </a:cubicBezTo>
                  <a:cubicBezTo>
                    <a:pt x="4817" y="17535"/>
                    <a:pt x="4794" y="17512"/>
                    <a:pt x="4771" y="17512"/>
                  </a:cubicBezTo>
                  <a:cubicBezTo>
                    <a:pt x="4794" y="17489"/>
                    <a:pt x="4794" y="17466"/>
                    <a:pt x="4817" y="17466"/>
                  </a:cubicBezTo>
                  <a:close/>
                  <a:moveTo>
                    <a:pt x="8378" y="17444"/>
                  </a:moveTo>
                  <a:cubicBezTo>
                    <a:pt x="8401" y="17466"/>
                    <a:pt x="8423" y="17489"/>
                    <a:pt x="8401" y="17489"/>
                  </a:cubicBezTo>
                  <a:cubicBezTo>
                    <a:pt x="8401" y="17512"/>
                    <a:pt x="8378" y="17535"/>
                    <a:pt x="8355" y="17558"/>
                  </a:cubicBezTo>
                  <a:cubicBezTo>
                    <a:pt x="8355" y="17535"/>
                    <a:pt x="8332" y="17512"/>
                    <a:pt x="8332" y="17489"/>
                  </a:cubicBezTo>
                  <a:cubicBezTo>
                    <a:pt x="8355" y="17466"/>
                    <a:pt x="8355" y="17466"/>
                    <a:pt x="8378" y="17444"/>
                  </a:cubicBezTo>
                  <a:close/>
                  <a:moveTo>
                    <a:pt x="3379" y="17809"/>
                  </a:moveTo>
                  <a:lnTo>
                    <a:pt x="3402" y="17832"/>
                  </a:lnTo>
                  <a:lnTo>
                    <a:pt x="3356" y="17832"/>
                  </a:lnTo>
                  <a:cubicBezTo>
                    <a:pt x="3356" y="17832"/>
                    <a:pt x="3356" y="17809"/>
                    <a:pt x="3356" y="17809"/>
                  </a:cubicBezTo>
                  <a:close/>
                  <a:moveTo>
                    <a:pt x="9095" y="17366"/>
                  </a:moveTo>
                  <a:lnTo>
                    <a:pt x="9095" y="17366"/>
                  </a:lnTo>
                  <a:cubicBezTo>
                    <a:pt x="9275" y="17613"/>
                    <a:pt x="9477" y="17883"/>
                    <a:pt x="9679" y="18174"/>
                  </a:cubicBezTo>
                  <a:cubicBezTo>
                    <a:pt x="9451" y="18151"/>
                    <a:pt x="9245" y="17969"/>
                    <a:pt x="9199" y="17786"/>
                  </a:cubicBezTo>
                  <a:cubicBezTo>
                    <a:pt x="9157" y="17659"/>
                    <a:pt x="9135" y="17514"/>
                    <a:pt x="9095" y="17366"/>
                  </a:cubicBezTo>
                  <a:close/>
                  <a:moveTo>
                    <a:pt x="6232" y="16553"/>
                  </a:moveTo>
                  <a:cubicBezTo>
                    <a:pt x="7122" y="17078"/>
                    <a:pt x="7624" y="17923"/>
                    <a:pt x="8058" y="18836"/>
                  </a:cubicBezTo>
                  <a:cubicBezTo>
                    <a:pt x="7967" y="18813"/>
                    <a:pt x="7876" y="18813"/>
                    <a:pt x="7784" y="18767"/>
                  </a:cubicBezTo>
                  <a:cubicBezTo>
                    <a:pt x="7533" y="18653"/>
                    <a:pt x="7305" y="18494"/>
                    <a:pt x="7054" y="18425"/>
                  </a:cubicBezTo>
                  <a:cubicBezTo>
                    <a:pt x="6506" y="18265"/>
                    <a:pt x="5958" y="17854"/>
                    <a:pt x="5913" y="17101"/>
                  </a:cubicBezTo>
                  <a:cubicBezTo>
                    <a:pt x="5913" y="16827"/>
                    <a:pt x="5958" y="16645"/>
                    <a:pt x="6232" y="16553"/>
                  </a:cubicBezTo>
                  <a:close/>
                  <a:moveTo>
                    <a:pt x="4680" y="18904"/>
                  </a:moveTo>
                  <a:cubicBezTo>
                    <a:pt x="4680" y="18927"/>
                    <a:pt x="4680" y="18927"/>
                    <a:pt x="4657" y="18950"/>
                  </a:cubicBezTo>
                  <a:cubicBezTo>
                    <a:pt x="4657" y="18950"/>
                    <a:pt x="4657" y="18927"/>
                    <a:pt x="4657" y="18927"/>
                  </a:cubicBezTo>
                  <a:cubicBezTo>
                    <a:pt x="4657" y="18927"/>
                    <a:pt x="4680" y="18927"/>
                    <a:pt x="4680" y="18904"/>
                  </a:cubicBezTo>
                  <a:close/>
                  <a:moveTo>
                    <a:pt x="6552" y="19087"/>
                  </a:moveTo>
                  <a:cubicBezTo>
                    <a:pt x="6552" y="19087"/>
                    <a:pt x="6552" y="19110"/>
                    <a:pt x="6552" y="19133"/>
                  </a:cubicBezTo>
                  <a:cubicBezTo>
                    <a:pt x="6552" y="19133"/>
                    <a:pt x="6529" y="19155"/>
                    <a:pt x="6529" y="19155"/>
                  </a:cubicBezTo>
                  <a:cubicBezTo>
                    <a:pt x="6506" y="19133"/>
                    <a:pt x="6506" y="19110"/>
                    <a:pt x="6506" y="19110"/>
                  </a:cubicBezTo>
                  <a:cubicBezTo>
                    <a:pt x="6506" y="19087"/>
                    <a:pt x="6529" y="19087"/>
                    <a:pt x="6552" y="19087"/>
                  </a:cubicBezTo>
                  <a:close/>
                  <a:moveTo>
                    <a:pt x="8326" y="17711"/>
                  </a:moveTo>
                  <a:cubicBezTo>
                    <a:pt x="8387" y="17711"/>
                    <a:pt x="8455" y="17749"/>
                    <a:pt x="8492" y="17786"/>
                  </a:cubicBezTo>
                  <a:cubicBezTo>
                    <a:pt x="8674" y="18060"/>
                    <a:pt x="8948" y="18220"/>
                    <a:pt x="9245" y="18334"/>
                  </a:cubicBezTo>
                  <a:cubicBezTo>
                    <a:pt x="9633" y="18516"/>
                    <a:pt x="9770" y="18836"/>
                    <a:pt x="9953" y="19224"/>
                  </a:cubicBezTo>
                  <a:cubicBezTo>
                    <a:pt x="9519" y="19201"/>
                    <a:pt x="9154" y="19178"/>
                    <a:pt x="8789" y="19155"/>
                  </a:cubicBezTo>
                  <a:cubicBezTo>
                    <a:pt x="8720" y="19155"/>
                    <a:pt x="8652" y="19064"/>
                    <a:pt x="8606" y="18996"/>
                  </a:cubicBezTo>
                  <a:cubicBezTo>
                    <a:pt x="8469" y="18745"/>
                    <a:pt x="8355" y="18471"/>
                    <a:pt x="8241" y="18197"/>
                  </a:cubicBezTo>
                  <a:cubicBezTo>
                    <a:pt x="8195" y="18106"/>
                    <a:pt x="8195" y="17991"/>
                    <a:pt x="8195" y="17877"/>
                  </a:cubicBezTo>
                  <a:cubicBezTo>
                    <a:pt x="8195" y="17832"/>
                    <a:pt x="8241" y="17740"/>
                    <a:pt x="8286" y="17717"/>
                  </a:cubicBezTo>
                  <a:cubicBezTo>
                    <a:pt x="8299" y="17713"/>
                    <a:pt x="8312" y="17711"/>
                    <a:pt x="8326" y="17711"/>
                  </a:cubicBezTo>
                  <a:close/>
                  <a:moveTo>
                    <a:pt x="4543" y="19019"/>
                  </a:moveTo>
                  <a:lnTo>
                    <a:pt x="4543" y="19019"/>
                  </a:lnTo>
                  <a:cubicBezTo>
                    <a:pt x="4497" y="19155"/>
                    <a:pt x="4520" y="19361"/>
                    <a:pt x="4269" y="19384"/>
                  </a:cubicBezTo>
                  <a:cubicBezTo>
                    <a:pt x="4269" y="19155"/>
                    <a:pt x="4406" y="19087"/>
                    <a:pt x="4543" y="19019"/>
                  </a:cubicBezTo>
                  <a:close/>
                  <a:moveTo>
                    <a:pt x="4246" y="19475"/>
                  </a:moveTo>
                  <a:cubicBezTo>
                    <a:pt x="4269" y="19475"/>
                    <a:pt x="4292" y="19521"/>
                    <a:pt x="4315" y="19543"/>
                  </a:cubicBezTo>
                  <a:cubicBezTo>
                    <a:pt x="4269" y="19566"/>
                    <a:pt x="4246" y="19589"/>
                    <a:pt x="4224" y="19612"/>
                  </a:cubicBezTo>
                  <a:cubicBezTo>
                    <a:pt x="4201" y="19589"/>
                    <a:pt x="4201" y="19566"/>
                    <a:pt x="4178" y="19521"/>
                  </a:cubicBezTo>
                  <a:cubicBezTo>
                    <a:pt x="4201" y="19498"/>
                    <a:pt x="4224" y="19475"/>
                    <a:pt x="4246" y="19475"/>
                  </a:cubicBezTo>
                  <a:close/>
                  <a:moveTo>
                    <a:pt x="7967" y="19658"/>
                  </a:moveTo>
                  <a:cubicBezTo>
                    <a:pt x="7967" y="19658"/>
                    <a:pt x="7967" y="19658"/>
                    <a:pt x="7967" y="19680"/>
                  </a:cubicBezTo>
                  <a:cubicBezTo>
                    <a:pt x="7967" y="19680"/>
                    <a:pt x="7944" y="19703"/>
                    <a:pt x="7944" y="19703"/>
                  </a:cubicBezTo>
                  <a:cubicBezTo>
                    <a:pt x="7944" y="19703"/>
                    <a:pt x="7921" y="19680"/>
                    <a:pt x="7921" y="19680"/>
                  </a:cubicBezTo>
                  <a:cubicBezTo>
                    <a:pt x="7921" y="19658"/>
                    <a:pt x="7944" y="19658"/>
                    <a:pt x="7967" y="19658"/>
                  </a:cubicBezTo>
                  <a:close/>
                  <a:moveTo>
                    <a:pt x="10341" y="17466"/>
                  </a:moveTo>
                  <a:cubicBezTo>
                    <a:pt x="10386" y="17512"/>
                    <a:pt x="10432" y="17558"/>
                    <a:pt x="10455" y="17603"/>
                  </a:cubicBezTo>
                  <a:cubicBezTo>
                    <a:pt x="10934" y="18106"/>
                    <a:pt x="11436" y="18516"/>
                    <a:pt x="12121" y="18653"/>
                  </a:cubicBezTo>
                  <a:cubicBezTo>
                    <a:pt x="12258" y="18699"/>
                    <a:pt x="12441" y="18699"/>
                    <a:pt x="12509" y="18790"/>
                  </a:cubicBezTo>
                  <a:cubicBezTo>
                    <a:pt x="12737" y="19110"/>
                    <a:pt x="12943" y="19475"/>
                    <a:pt x="13171" y="19817"/>
                  </a:cubicBezTo>
                  <a:cubicBezTo>
                    <a:pt x="13139" y="19834"/>
                    <a:pt x="13118" y="19850"/>
                    <a:pt x="13100" y="19850"/>
                  </a:cubicBezTo>
                  <a:cubicBezTo>
                    <a:pt x="13093" y="19850"/>
                    <a:pt x="13086" y="19847"/>
                    <a:pt x="13080" y="19840"/>
                  </a:cubicBezTo>
                  <a:cubicBezTo>
                    <a:pt x="12555" y="19726"/>
                    <a:pt x="12030" y="19612"/>
                    <a:pt x="11505" y="19498"/>
                  </a:cubicBezTo>
                  <a:cubicBezTo>
                    <a:pt x="11117" y="19429"/>
                    <a:pt x="10729" y="19338"/>
                    <a:pt x="10523" y="18950"/>
                  </a:cubicBezTo>
                  <a:cubicBezTo>
                    <a:pt x="10500" y="18904"/>
                    <a:pt x="10455" y="18859"/>
                    <a:pt x="10409" y="18836"/>
                  </a:cubicBezTo>
                  <a:cubicBezTo>
                    <a:pt x="10204" y="18745"/>
                    <a:pt x="10181" y="18630"/>
                    <a:pt x="10272" y="18425"/>
                  </a:cubicBezTo>
                  <a:cubicBezTo>
                    <a:pt x="10409" y="18174"/>
                    <a:pt x="10500" y="17900"/>
                    <a:pt x="10341" y="17626"/>
                  </a:cubicBezTo>
                  <a:cubicBezTo>
                    <a:pt x="10318" y="17581"/>
                    <a:pt x="10341" y="17512"/>
                    <a:pt x="10341" y="17466"/>
                  </a:cubicBezTo>
                  <a:close/>
                  <a:moveTo>
                    <a:pt x="11779" y="20662"/>
                  </a:moveTo>
                  <a:cubicBezTo>
                    <a:pt x="11756" y="20685"/>
                    <a:pt x="11756" y="20685"/>
                    <a:pt x="11756" y="20685"/>
                  </a:cubicBezTo>
                  <a:lnTo>
                    <a:pt x="11710" y="20685"/>
                  </a:lnTo>
                  <a:cubicBezTo>
                    <a:pt x="11710" y="20662"/>
                    <a:pt x="11710" y="20662"/>
                    <a:pt x="11710" y="20662"/>
                  </a:cubicBezTo>
                  <a:close/>
                  <a:moveTo>
                    <a:pt x="6529" y="20160"/>
                  </a:moveTo>
                  <a:lnTo>
                    <a:pt x="6552" y="20183"/>
                  </a:lnTo>
                  <a:lnTo>
                    <a:pt x="6483" y="20251"/>
                  </a:lnTo>
                  <a:cubicBezTo>
                    <a:pt x="6483" y="20411"/>
                    <a:pt x="6483" y="20571"/>
                    <a:pt x="6506" y="20776"/>
                  </a:cubicBezTo>
                  <a:cubicBezTo>
                    <a:pt x="6460" y="20845"/>
                    <a:pt x="6392" y="20959"/>
                    <a:pt x="6323" y="21050"/>
                  </a:cubicBezTo>
                  <a:cubicBezTo>
                    <a:pt x="6301" y="20845"/>
                    <a:pt x="6323" y="20639"/>
                    <a:pt x="6346" y="20457"/>
                  </a:cubicBezTo>
                  <a:cubicBezTo>
                    <a:pt x="6369" y="20388"/>
                    <a:pt x="6438" y="20320"/>
                    <a:pt x="6483" y="20251"/>
                  </a:cubicBezTo>
                  <a:cubicBezTo>
                    <a:pt x="6506" y="20228"/>
                    <a:pt x="6529" y="20183"/>
                    <a:pt x="6529" y="20160"/>
                  </a:cubicBezTo>
                  <a:close/>
                  <a:moveTo>
                    <a:pt x="8127" y="8587"/>
                  </a:moveTo>
                  <a:cubicBezTo>
                    <a:pt x="8127" y="8747"/>
                    <a:pt x="8081" y="8861"/>
                    <a:pt x="8104" y="8953"/>
                  </a:cubicBezTo>
                  <a:cubicBezTo>
                    <a:pt x="8149" y="9135"/>
                    <a:pt x="8195" y="9341"/>
                    <a:pt x="8309" y="9478"/>
                  </a:cubicBezTo>
                  <a:cubicBezTo>
                    <a:pt x="8324" y="9500"/>
                    <a:pt x="8357" y="9508"/>
                    <a:pt x="8400" y="9508"/>
                  </a:cubicBezTo>
                  <a:cubicBezTo>
                    <a:pt x="8484" y="9508"/>
                    <a:pt x="8606" y="9478"/>
                    <a:pt x="8697" y="9478"/>
                  </a:cubicBezTo>
                  <a:cubicBezTo>
                    <a:pt x="8492" y="9706"/>
                    <a:pt x="8423" y="10025"/>
                    <a:pt x="8423" y="10345"/>
                  </a:cubicBezTo>
                  <a:cubicBezTo>
                    <a:pt x="8401" y="10528"/>
                    <a:pt x="8469" y="10733"/>
                    <a:pt x="8492" y="10916"/>
                  </a:cubicBezTo>
                  <a:cubicBezTo>
                    <a:pt x="8510" y="11077"/>
                    <a:pt x="8612" y="11195"/>
                    <a:pt x="8743" y="11195"/>
                  </a:cubicBezTo>
                  <a:cubicBezTo>
                    <a:pt x="8779" y="11195"/>
                    <a:pt x="8818" y="11186"/>
                    <a:pt x="8857" y="11167"/>
                  </a:cubicBezTo>
                  <a:cubicBezTo>
                    <a:pt x="9154" y="11030"/>
                    <a:pt x="9359" y="10779"/>
                    <a:pt x="9496" y="10459"/>
                  </a:cubicBezTo>
                  <a:cubicBezTo>
                    <a:pt x="9542" y="10368"/>
                    <a:pt x="9428" y="10254"/>
                    <a:pt x="9565" y="10162"/>
                  </a:cubicBezTo>
                  <a:cubicBezTo>
                    <a:pt x="9613" y="10128"/>
                    <a:pt x="9655" y="10116"/>
                    <a:pt x="9693" y="10116"/>
                  </a:cubicBezTo>
                  <a:cubicBezTo>
                    <a:pt x="9772" y="10116"/>
                    <a:pt x="9834" y="10165"/>
                    <a:pt x="9903" y="10165"/>
                  </a:cubicBezTo>
                  <a:cubicBezTo>
                    <a:pt x="9912" y="10165"/>
                    <a:pt x="9921" y="10164"/>
                    <a:pt x="9930" y="10162"/>
                  </a:cubicBezTo>
                  <a:cubicBezTo>
                    <a:pt x="9953" y="10162"/>
                    <a:pt x="9975" y="10185"/>
                    <a:pt x="9998" y="10185"/>
                  </a:cubicBezTo>
                  <a:cubicBezTo>
                    <a:pt x="10028" y="10182"/>
                    <a:pt x="10057" y="10181"/>
                    <a:pt x="10084" y="10181"/>
                  </a:cubicBezTo>
                  <a:cubicBezTo>
                    <a:pt x="10487" y="10181"/>
                    <a:pt x="10722" y="10478"/>
                    <a:pt x="10957" y="10756"/>
                  </a:cubicBezTo>
                  <a:cubicBezTo>
                    <a:pt x="11162" y="11007"/>
                    <a:pt x="11322" y="11281"/>
                    <a:pt x="11459" y="11577"/>
                  </a:cubicBezTo>
                  <a:cubicBezTo>
                    <a:pt x="11619" y="11897"/>
                    <a:pt x="11870" y="12080"/>
                    <a:pt x="12121" y="12262"/>
                  </a:cubicBezTo>
                  <a:cubicBezTo>
                    <a:pt x="12281" y="12354"/>
                    <a:pt x="12395" y="12490"/>
                    <a:pt x="12532" y="12627"/>
                  </a:cubicBezTo>
                  <a:cubicBezTo>
                    <a:pt x="12520" y="12628"/>
                    <a:pt x="12507" y="12628"/>
                    <a:pt x="12495" y="12628"/>
                  </a:cubicBezTo>
                  <a:cubicBezTo>
                    <a:pt x="12134" y="12628"/>
                    <a:pt x="11847" y="12378"/>
                    <a:pt x="11472" y="12378"/>
                  </a:cubicBezTo>
                  <a:cubicBezTo>
                    <a:pt x="11369" y="12378"/>
                    <a:pt x="11259" y="12397"/>
                    <a:pt x="11140" y="12445"/>
                  </a:cubicBezTo>
                  <a:cubicBezTo>
                    <a:pt x="11322" y="12171"/>
                    <a:pt x="11162" y="12080"/>
                    <a:pt x="11048" y="11988"/>
                  </a:cubicBezTo>
                  <a:cubicBezTo>
                    <a:pt x="10866" y="11851"/>
                    <a:pt x="10706" y="11714"/>
                    <a:pt x="10523" y="11577"/>
                  </a:cubicBezTo>
                  <a:cubicBezTo>
                    <a:pt x="10321" y="11436"/>
                    <a:pt x="10123" y="11366"/>
                    <a:pt x="9927" y="11366"/>
                  </a:cubicBezTo>
                  <a:cubicBezTo>
                    <a:pt x="9682" y="11366"/>
                    <a:pt x="9441" y="11476"/>
                    <a:pt x="9199" y="11692"/>
                  </a:cubicBezTo>
                  <a:cubicBezTo>
                    <a:pt x="9622" y="12243"/>
                    <a:pt x="10133" y="12602"/>
                    <a:pt x="10781" y="12602"/>
                  </a:cubicBezTo>
                  <a:cubicBezTo>
                    <a:pt x="10938" y="12602"/>
                    <a:pt x="11103" y="12581"/>
                    <a:pt x="11277" y="12536"/>
                  </a:cubicBezTo>
                  <a:lnTo>
                    <a:pt x="11277" y="12536"/>
                  </a:lnTo>
                  <a:cubicBezTo>
                    <a:pt x="10660" y="12856"/>
                    <a:pt x="10386" y="13289"/>
                    <a:pt x="10478" y="13860"/>
                  </a:cubicBezTo>
                  <a:cubicBezTo>
                    <a:pt x="10592" y="13814"/>
                    <a:pt x="10706" y="13792"/>
                    <a:pt x="10820" y="13746"/>
                  </a:cubicBezTo>
                  <a:cubicBezTo>
                    <a:pt x="11094" y="13563"/>
                    <a:pt x="11322" y="13335"/>
                    <a:pt x="11482" y="13061"/>
                  </a:cubicBezTo>
                  <a:cubicBezTo>
                    <a:pt x="11596" y="12901"/>
                    <a:pt x="11596" y="12764"/>
                    <a:pt x="11345" y="12719"/>
                  </a:cubicBezTo>
                  <a:cubicBezTo>
                    <a:pt x="11464" y="12659"/>
                    <a:pt x="11565" y="12600"/>
                    <a:pt x="11649" y="12600"/>
                  </a:cubicBezTo>
                  <a:cubicBezTo>
                    <a:pt x="11663" y="12600"/>
                    <a:pt x="11675" y="12602"/>
                    <a:pt x="11687" y="12605"/>
                  </a:cubicBezTo>
                  <a:cubicBezTo>
                    <a:pt x="12281" y="12833"/>
                    <a:pt x="12874" y="13084"/>
                    <a:pt x="13240" y="13632"/>
                  </a:cubicBezTo>
                  <a:cubicBezTo>
                    <a:pt x="13513" y="14065"/>
                    <a:pt x="13787" y="14522"/>
                    <a:pt x="14061" y="14978"/>
                  </a:cubicBezTo>
                  <a:cubicBezTo>
                    <a:pt x="14198" y="15184"/>
                    <a:pt x="14335" y="15389"/>
                    <a:pt x="14449" y="15618"/>
                  </a:cubicBezTo>
                  <a:cubicBezTo>
                    <a:pt x="14814" y="16325"/>
                    <a:pt x="15157" y="17010"/>
                    <a:pt x="15499" y="17717"/>
                  </a:cubicBezTo>
                  <a:cubicBezTo>
                    <a:pt x="15727" y="18151"/>
                    <a:pt x="15910" y="18608"/>
                    <a:pt x="16138" y="19064"/>
                  </a:cubicBezTo>
                  <a:cubicBezTo>
                    <a:pt x="16298" y="19407"/>
                    <a:pt x="16458" y="19726"/>
                    <a:pt x="16618" y="20046"/>
                  </a:cubicBezTo>
                  <a:lnTo>
                    <a:pt x="16618" y="20023"/>
                  </a:lnTo>
                  <a:cubicBezTo>
                    <a:pt x="16640" y="20114"/>
                    <a:pt x="16686" y="20205"/>
                    <a:pt x="16686" y="20274"/>
                  </a:cubicBezTo>
                  <a:cubicBezTo>
                    <a:pt x="16640" y="20479"/>
                    <a:pt x="16755" y="20639"/>
                    <a:pt x="16869" y="20799"/>
                  </a:cubicBezTo>
                  <a:cubicBezTo>
                    <a:pt x="16983" y="20890"/>
                    <a:pt x="17074" y="21004"/>
                    <a:pt x="17234" y="21141"/>
                  </a:cubicBezTo>
                  <a:cubicBezTo>
                    <a:pt x="17074" y="21164"/>
                    <a:pt x="16983" y="21210"/>
                    <a:pt x="16892" y="21210"/>
                  </a:cubicBezTo>
                  <a:cubicBezTo>
                    <a:pt x="16298" y="21210"/>
                    <a:pt x="15773" y="20981"/>
                    <a:pt x="15225" y="20730"/>
                  </a:cubicBezTo>
                  <a:cubicBezTo>
                    <a:pt x="14906" y="20593"/>
                    <a:pt x="14586" y="20434"/>
                    <a:pt x="14289" y="20274"/>
                  </a:cubicBezTo>
                  <a:cubicBezTo>
                    <a:pt x="14061" y="20160"/>
                    <a:pt x="13810" y="20023"/>
                    <a:pt x="13650" y="19840"/>
                  </a:cubicBezTo>
                  <a:cubicBezTo>
                    <a:pt x="13354" y="19475"/>
                    <a:pt x="13103" y="19087"/>
                    <a:pt x="12806" y="18653"/>
                  </a:cubicBezTo>
                  <a:cubicBezTo>
                    <a:pt x="12874" y="18608"/>
                    <a:pt x="12920" y="18585"/>
                    <a:pt x="12988" y="18539"/>
                  </a:cubicBezTo>
                  <a:cubicBezTo>
                    <a:pt x="13513" y="18197"/>
                    <a:pt x="13673" y="17649"/>
                    <a:pt x="13901" y="17101"/>
                  </a:cubicBezTo>
                  <a:cubicBezTo>
                    <a:pt x="13970" y="16919"/>
                    <a:pt x="13901" y="16850"/>
                    <a:pt x="13673" y="16850"/>
                  </a:cubicBezTo>
                  <a:cubicBezTo>
                    <a:pt x="13612" y="16846"/>
                    <a:pt x="13552" y="16843"/>
                    <a:pt x="13492" y="16843"/>
                  </a:cubicBezTo>
                  <a:cubicBezTo>
                    <a:pt x="13219" y="16843"/>
                    <a:pt x="12966" y="16899"/>
                    <a:pt x="12760" y="17124"/>
                  </a:cubicBezTo>
                  <a:cubicBezTo>
                    <a:pt x="12715" y="17192"/>
                    <a:pt x="12623" y="17215"/>
                    <a:pt x="12532" y="17261"/>
                  </a:cubicBezTo>
                  <a:cubicBezTo>
                    <a:pt x="12578" y="17147"/>
                    <a:pt x="12623" y="17056"/>
                    <a:pt x="12623" y="16964"/>
                  </a:cubicBezTo>
                  <a:cubicBezTo>
                    <a:pt x="12623" y="16599"/>
                    <a:pt x="12623" y="16211"/>
                    <a:pt x="12555" y="15846"/>
                  </a:cubicBezTo>
                  <a:cubicBezTo>
                    <a:pt x="12532" y="15595"/>
                    <a:pt x="12349" y="15389"/>
                    <a:pt x="12098" y="15275"/>
                  </a:cubicBezTo>
                  <a:cubicBezTo>
                    <a:pt x="12013" y="15236"/>
                    <a:pt x="11940" y="15216"/>
                    <a:pt x="11881" y="15216"/>
                  </a:cubicBezTo>
                  <a:cubicBezTo>
                    <a:pt x="11764" y="15216"/>
                    <a:pt x="11695" y="15292"/>
                    <a:pt x="11665" y="15458"/>
                  </a:cubicBezTo>
                  <a:cubicBezTo>
                    <a:pt x="11573" y="15777"/>
                    <a:pt x="11550" y="16120"/>
                    <a:pt x="11687" y="16439"/>
                  </a:cubicBezTo>
                  <a:cubicBezTo>
                    <a:pt x="11756" y="16599"/>
                    <a:pt x="11824" y="16759"/>
                    <a:pt x="11916" y="17010"/>
                  </a:cubicBezTo>
                  <a:cubicBezTo>
                    <a:pt x="11802" y="16919"/>
                    <a:pt x="11756" y="16896"/>
                    <a:pt x="11733" y="16850"/>
                  </a:cubicBezTo>
                  <a:cubicBezTo>
                    <a:pt x="11482" y="16576"/>
                    <a:pt x="11185" y="16394"/>
                    <a:pt x="10820" y="16279"/>
                  </a:cubicBezTo>
                  <a:cubicBezTo>
                    <a:pt x="10546" y="16211"/>
                    <a:pt x="10318" y="16074"/>
                    <a:pt x="10044" y="15960"/>
                  </a:cubicBezTo>
                  <a:cubicBezTo>
                    <a:pt x="10013" y="15944"/>
                    <a:pt x="9978" y="15937"/>
                    <a:pt x="9943" y="15937"/>
                  </a:cubicBezTo>
                  <a:cubicBezTo>
                    <a:pt x="9825" y="15937"/>
                    <a:pt x="9707" y="16019"/>
                    <a:pt x="9724" y="16143"/>
                  </a:cubicBezTo>
                  <a:cubicBezTo>
                    <a:pt x="9770" y="16348"/>
                    <a:pt x="9816" y="16576"/>
                    <a:pt x="9907" y="16759"/>
                  </a:cubicBezTo>
                  <a:cubicBezTo>
                    <a:pt x="9998" y="16987"/>
                    <a:pt x="10135" y="17192"/>
                    <a:pt x="10249" y="17398"/>
                  </a:cubicBezTo>
                  <a:cubicBezTo>
                    <a:pt x="10201" y="17336"/>
                    <a:pt x="10157" y="17313"/>
                    <a:pt x="10115" y="17313"/>
                  </a:cubicBezTo>
                  <a:cubicBezTo>
                    <a:pt x="10019" y="17313"/>
                    <a:pt x="9934" y="17435"/>
                    <a:pt x="9839" y="17466"/>
                  </a:cubicBezTo>
                  <a:cubicBezTo>
                    <a:pt x="9542" y="17010"/>
                    <a:pt x="9359" y="16508"/>
                    <a:pt x="8766" y="16325"/>
                  </a:cubicBezTo>
                  <a:lnTo>
                    <a:pt x="8766" y="16325"/>
                  </a:lnTo>
                  <a:cubicBezTo>
                    <a:pt x="8789" y="16416"/>
                    <a:pt x="8789" y="16485"/>
                    <a:pt x="8811" y="16531"/>
                  </a:cubicBezTo>
                  <a:cubicBezTo>
                    <a:pt x="8697" y="16485"/>
                    <a:pt x="8492" y="16462"/>
                    <a:pt x="8469" y="16371"/>
                  </a:cubicBezTo>
                  <a:cubicBezTo>
                    <a:pt x="8401" y="16188"/>
                    <a:pt x="8355" y="15960"/>
                    <a:pt x="8401" y="15800"/>
                  </a:cubicBezTo>
                  <a:cubicBezTo>
                    <a:pt x="8446" y="15663"/>
                    <a:pt x="8446" y="15572"/>
                    <a:pt x="8446" y="15435"/>
                  </a:cubicBezTo>
                  <a:cubicBezTo>
                    <a:pt x="8423" y="15275"/>
                    <a:pt x="8423" y="15115"/>
                    <a:pt x="8401" y="14956"/>
                  </a:cubicBezTo>
                  <a:cubicBezTo>
                    <a:pt x="8537" y="14956"/>
                    <a:pt x="8629" y="14956"/>
                    <a:pt x="8720" y="14933"/>
                  </a:cubicBezTo>
                  <a:cubicBezTo>
                    <a:pt x="8971" y="14910"/>
                    <a:pt x="9040" y="14796"/>
                    <a:pt x="8926" y="14568"/>
                  </a:cubicBezTo>
                  <a:cubicBezTo>
                    <a:pt x="8880" y="14476"/>
                    <a:pt x="8811" y="14385"/>
                    <a:pt x="8743" y="14294"/>
                  </a:cubicBezTo>
                  <a:cubicBezTo>
                    <a:pt x="8674" y="14202"/>
                    <a:pt x="8583" y="14134"/>
                    <a:pt x="8469" y="13997"/>
                  </a:cubicBezTo>
                  <a:cubicBezTo>
                    <a:pt x="8591" y="13997"/>
                    <a:pt x="8672" y="14007"/>
                    <a:pt x="8746" y="14007"/>
                  </a:cubicBezTo>
                  <a:cubicBezTo>
                    <a:pt x="8784" y="14007"/>
                    <a:pt x="8819" y="14005"/>
                    <a:pt x="8857" y="13997"/>
                  </a:cubicBezTo>
                  <a:cubicBezTo>
                    <a:pt x="9131" y="13997"/>
                    <a:pt x="9428" y="13951"/>
                    <a:pt x="9656" y="13746"/>
                  </a:cubicBezTo>
                  <a:cubicBezTo>
                    <a:pt x="10021" y="13404"/>
                    <a:pt x="9975" y="12787"/>
                    <a:pt x="9565" y="12605"/>
                  </a:cubicBezTo>
                  <a:lnTo>
                    <a:pt x="9565" y="12582"/>
                  </a:lnTo>
                  <a:cubicBezTo>
                    <a:pt x="9085" y="12833"/>
                    <a:pt x="8606" y="13061"/>
                    <a:pt x="8127" y="13289"/>
                  </a:cubicBezTo>
                  <a:cubicBezTo>
                    <a:pt x="8188" y="13308"/>
                    <a:pt x="8249" y="13316"/>
                    <a:pt x="8310" y="13316"/>
                  </a:cubicBezTo>
                  <a:cubicBezTo>
                    <a:pt x="8476" y="13316"/>
                    <a:pt x="8638" y="13253"/>
                    <a:pt x="8789" y="13152"/>
                  </a:cubicBezTo>
                  <a:cubicBezTo>
                    <a:pt x="8994" y="13015"/>
                    <a:pt x="9222" y="12879"/>
                    <a:pt x="9428" y="12787"/>
                  </a:cubicBezTo>
                  <a:cubicBezTo>
                    <a:pt x="9470" y="12763"/>
                    <a:pt x="9513" y="12751"/>
                    <a:pt x="9553" y="12751"/>
                  </a:cubicBezTo>
                  <a:cubicBezTo>
                    <a:pt x="9662" y="12751"/>
                    <a:pt x="9747" y="12836"/>
                    <a:pt x="9747" y="12970"/>
                  </a:cubicBezTo>
                  <a:cubicBezTo>
                    <a:pt x="9747" y="13244"/>
                    <a:pt x="9702" y="13472"/>
                    <a:pt x="9451" y="13677"/>
                  </a:cubicBezTo>
                  <a:cubicBezTo>
                    <a:pt x="9264" y="13817"/>
                    <a:pt x="9068" y="13862"/>
                    <a:pt x="8868" y="13862"/>
                  </a:cubicBezTo>
                  <a:cubicBezTo>
                    <a:pt x="8773" y="13862"/>
                    <a:pt x="8678" y="13852"/>
                    <a:pt x="8583" y="13837"/>
                  </a:cubicBezTo>
                  <a:cubicBezTo>
                    <a:pt x="8355" y="13792"/>
                    <a:pt x="8149" y="13632"/>
                    <a:pt x="7944" y="13472"/>
                  </a:cubicBezTo>
                  <a:cubicBezTo>
                    <a:pt x="7853" y="13404"/>
                    <a:pt x="7784" y="13221"/>
                    <a:pt x="7830" y="13107"/>
                  </a:cubicBezTo>
                  <a:cubicBezTo>
                    <a:pt x="7921" y="12764"/>
                    <a:pt x="8035" y="12399"/>
                    <a:pt x="8172" y="12057"/>
                  </a:cubicBezTo>
                  <a:cubicBezTo>
                    <a:pt x="8218" y="11943"/>
                    <a:pt x="8309" y="11851"/>
                    <a:pt x="8423" y="11737"/>
                  </a:cubicBezTo>
                  <a:cubicBezTo>
                    <a:pt x="8652" y="12057"/>
                    <a:pt x="8537" y="12376"/>
                    <a:pt x="8515" y="12742"/>
                  </a:cubicBezTo>
                  <a:cubicBezTo>
                    <a:pt x="8697" y="12490"/>
                    <a:pt x="8743" y="12308"/>
                    <a:pt x="8720" y="12080"/>
                  </a:cubicBezTo>
                  <a:cubicBezTo>
                    <a:pt x="8674" y="11897"/>
                    <a:pt x="8652" y="11692"/>
                    <a:pt x="8446" y="11646"/>
                  </a:cubicBezTo>
                  <a:cubicBezTo>
                    <a:pt x="8419" y="11636"/>
                    <a:pt x="8393" y="11631"/>
                    <a:pt x="8368" y="11631"/>
                  </a:cubicBezTo>
                  <a:cubicBezTo>
                    <a:pt x="8224" y="11631"/>
                    <a:pt x="8113" y="11784"/>
                    <a:pt x="8035" y="11920"/>
                  </a:cubicBezTo>
                  <a:cubicBezTo>
                    <a:pt x="7898" y="12148"/>
                    <a:pt x="7784" y="12354"/>
                    <a:pt x="7670" y="12605"/>
                  </a:cubicBezTo>
                  <a:cubicBezTo>
                    <a:pt x="7624" y="12559"/>
                    <a:pt x="7602" y="12536"/>
                    <a:pt x="7602" y="12513"/>
                  </a:cubicBezTo>
                  <a:cubicBezTo>
                    <a:pt x="7419" y="12217"/>
                    <a:pt x="7419" y="11851"/>
                    <a:pt x="7100" y="11646"/>
                  </a:cubicBezTo>
                  <a:cubicBezTo>
                    <a:pt x="7077" y="11623"/>
                    <a:pt x="7077" y="11555"/>
                    <a:pt x="7077" y="11509"/>
                  </a:cubicBezTo>
                  <a:cubicBezTo>
                    <a:pt x="7100" y="11372"/>
                    <a:pt x="7122" y="11212"/>
                    <a:pt x="7168" y="10984"/>
                  </a:cubicBezTo>
                  <a:cubicBezTo>
                    <a:pt x="7236" y="11167"/>
                    <a:pt x="7282" y="11281"/>
                    <a:pt x="7328" y="11372"/>
                  </a:cubicBezTo>
                  <a:cubicBezTo>
                    <a:pt x="7407" y="11491"/>
                    <a:pt x="7469" y="11609"/>
                    <a:pt x="7632" y="11609"/>
                  </a:cubicBezTo>
                  <a:cubicBezTo>
                    <a:pt x="7657" y="11609"/>
                    <a:pt x="7685" y="11606"/>
                    <a:pt x="7716" y="11600"/>
                  </a:cubicBezTo>
                  <a:cubicBezTo>
                    <a:pt x="7898" y="11555"/>
                    <a:pt x="8035" y="11441"/>
                    <a:pt x="8035" y="11235"/>
                  </a:cubicBezTo>
                  <a:cubicBezTo>
                    <a:pt x="8035" y="11030"/>
                    <a:pt x="8035" y="10824"/>
                    <a:pt x="7967" y="10664"/>
                  </a:cubicBezTo>
                  <a:cubicBezTo>
                    <a:pt x="7739" y="10231"/>
                    <a:pt x="7488" y="9797"/>
                    <a:pt x="7214" y="9386"/>
                  </a:cubicBezTo>
                  <a:cubicBezTo>
                    <a:pt x="7077" y="9181"/>
                    <a:pt x="7122" y="8907"/>
                    <a:pt x="7373" y="8816"/>
                  </a:cubicBezTo>
                  <a:cubicBezTo>
                    <a:pt x="7488" y="8770"/>
                    <a:pt x="7602" y="8724"/>
                    <a:pt x="7716" y="8679"/>
                  </a:cubicBezTo>
                  <a:cubicBezTo>
                    <a:pt x="7853" y="8633"/>
                    <a:pt x="7967" y="8610"/>
                    <a:pt x="8127" y="8587"/>
                  </a:cubicBezTo>
                  <a:close/>
                  <a:moveTo>
                    <a:pt x="18078" y="21233"/>
                  </a:moveTo>
                  <a:cubicBezTo>
                    <a:pt x="18080" y="21239"/>
                    <a:pt x="18082" y="21244"/>
                    <a:pt x="18084" y="21250"/>
                  </a:cubicBezTo>
                  <a:lnTo>
                    <a:pt x="18084" y="21250"/>
                  </a:lnTo>
                  <a:lnTo>
                    <a:pt x="18078" y="21255"/>
                  </a:lnTo>
                  <a:lnTo>
                    <a:pt x="18078" y="21233"/>
                  </a:lnTo>
                  <a:close/>
                  <a:moveTo>
                    <a:pt x="10295" y="21073"/>
                  </a:moveTo>
                  <a:cubicBezTo>
                    <a:pt x="10295" y="21118"/>
                    <a:pt x="10318" y="21141"/>
                    <a:pt x="10318" y="21141"/>
                  </a:cubicBezTo>
                  <a:cubicBezTo>
                    <a:pt x="10204" y="21187"/>
                    <a:pt x="10112" y="21233"/>
                    <a:pt x="10021" y="21301"/>
                  </a:cubicBezTo>
                  <a:cubicBezTo>
                    <a:pt x="10021" y="21278"/>
                    <a:pt x="9998" y="21255"/>
                    <a:pt x="9998" y="21233"/>
                  </a:cubicBezTo>
                  <a:cubicBezTo>
                    <a:pt x="10090" y="21187"/>
                    <a:pt x="10181" y="21118"/>
                    <a:pt x="10295" y="21073"/>
                  </a:cubicBezTo>
                  <a:close/>
                  <a:moveTo>
                    <a:pt x="18124" y="21392"/>
                  </a:moveTo>
                  <a:cubicBezTo>
                    <a:pt x="18147" y="21392"/>
                    <a:pt x="18170" y="21392"/>
                    <a:pt x="18193" y="21415"/>
                  </a:cubicBezTo>
                  <a:lnTo>
                    <a:pt x="18170" y="21415"/>
                  </a:lnTo>
                  <a:cubicBezTo>
                    <a:pt x="18170" y="21415"/>
                    <a:pt x="18147" y="21392"/>
                    <a:pt x="18124" y="21392"/>
                  </a:cubicBezTo>
                  <a:close/>
                  <a:moveTo>
                    <a:pt x="11079" y="21326"/>
                  </a:moveTo>
                  <a:cubicBezTo>
                    <a:pt x="11055" y="21364"/>
                    <a:pt x="11021" y="21401"/>
                    <a:pt x="11003" y="21438"/>
                  </a:cubicBezTo>
                  <a:cubicBezTo>
                    <a:pt x="10980" y="21415"/>
                    <a:pt x="10980" y="21392"/>
                    <a:pt x="10957" y="21370"/>
                  </a:cubicBezTo>
                  <a:cubicBezTo>
                    <a:pt x="10994" y="21351"/>
                    <a:pt x="11031" y="21333"/>
                    <a:pt x="11079" y="21326"/>
                  </a:cubicBezTo>
                  <a:close/>
                  <a:moveTo>
                    <a:pt x="11916" y="21438"/>
                  </a:moveTo>
                  <a:cubicBezTo>
                    <a:pt x="11916" y="21438"/>
                    <a:pt x="11916" y="21461"/>
                    <a:pt x="11916" y="21461"/>
                  </a:cubicBezTo>
                  <a:cubicBezTo>
                    <a:pt x="11893" y="21461"/>
                    <a:pt x="11893" y="21461"/>
                    <a:pt x="11893" y="21438"/>
                  </a:cubicBezTo>
                  <a:close/>
                  <a:moveTo>
                    <a:pt x="15819" y="21506"/>
                  </a:moveTo>
                  <a:lnTo>
                    <a:pt x="15819" y="21506"/>
                  </a:lnTo>
                  <a:cubicBezTo>
                    <a:pt x="16001" y="21575"/>
                    <a:pt x="16161" y="21621"/>
                    <a:pt x="16344" y="21666"/>
                  </a:cubicBezTo>
                  <a:cubicBezTo>
                    <a:pt x="16229" y="21719"/>
                    <a:pt x="16155" y="21748"/>
                    <a:pt x="16096" y="21748"/>
                  </a:cubicBezTo>
                  <a:cubicBezTo>
                    <a:pt x="16002" y="21748"/>
                    <a:pt x="15945" y="21675"/>
                    <a:pt x="15819" y="21506"/>
                  </a:cubicBezTo>
                  <a:close/>
                  <a:moveTo>
                    <a:pt x="18056" y="21826"/>
                  </a:moveTo>
                  <a:cubicBezTo>
                    <a:pt x="18078" y="21826"/>
                    <a:pt x="18101" y="21849"/>
                    <a:pt x="18124" y="21872"/>
                  </a:cubicBezTo>
                  <a:cubicBezTo>
                    <a:pt x="18101" y="21894"/>
                    <a:pt x="18101" y="21940"/>
                    <a:pt x="18078" y="21940"/>
                  </a:cubicBezTo>
                  <a:cubicBezTo>
                    <a:pt x="18056" y="21940"/>
                    <a:pt x="18033" y="21917"/>
                    <a:pt x="17942" y="21872"/>
                  </a:cubicBezTo>
                  <a:cubicBezTo>
                    <a:pt x="17987" y="21849"/>
                    <a:pt x="18010" y="21826"/>
                    <a:pt x="18056" y="21826"/>
                  </a:cubicBezTo>
                  <a:close/>
                  <a:moveTo>
                    <a:pt x="9268" y="21826"/>
                  </a:moveTo>
                  <a:cubicBezTo>
                    <a:pt x="9291" y="21826"/>
                    <a:pt x="9291" y="21826"/>
                    <a:pt x="9314" y="21849"/>
                  </a:cubicBezTo>
                  <a:cubicBezTo>
                    <a:pt x="9314" y="21894"/>
                    <a:pt x="9291" y="21940"/>
                    <a:pt x="9291" y="21986"/>
                  </a:cubicBezTo>
                  <a:cubicBezTo>
                    <a:pt x="9268" y="21986"/>
                    <a:pt x="9245" y="21986"/>
                    <a:pt x="9222" y="21963"/>
                  </a:cubicBezTo>
                  <a:cubicBezTo>
                    <a:pt x="9245" y="21917"/>
                    <a:pt x="9245" y="21872"/>
                    <a:pt x="9268" y="21826"/>
                  </a:cubicBezTo>
                  <a:close/>
                  <a:moveTo>
                    <a:pt x="18489" y="21803"/>
                  </a:moveTo>
                  <a:cubicBezTo>
                    <a:pt x="18581" y="21894"/>
                    <a:pt x="18649" y="21986"/>
                    <a:pt x="18740" y="22054"/>
                  </a:cubicBezTo>
                  <a:cubicBezTo>
                    <a:pt x="18603" y="22031"/>
                    <a:pt x="18467" y="22009"/>
                    <a:pt x="18489" y="21803"/>
                  </a:cubicBezTo>
                  <a:close/>
                  <a:moveTo>
                    <a:pt x="11756" y="22123"/>
                  </a:moveTo>
                  <a:cubicBezTo>
                    <a:pt x="11779" y="22123"/>
                    <a:pt x="11779" y="22123"/>
                    <a:pt x="11802" y="22146"/>
                  </a:cubicBezTo>
                  <a:cubicBezTo>
                    <a:pt x="11802" y="22146"/>
                    <a:pt x="11779" y="22146"/>
                    <a:pt x="11779" y="22168"/>
                  </a:cubicBezTo>
                  <a:cubicBezTo>
                    <a:pt x="11779" y="22146"/>
                    <a:pt x="11756" y="22146"/>
                    <a:pt x="11733" y="22146"/>
                  </a:cubicBezTo>
                  <a:cubicBezTo>
                    <a:pt x="11756" y="22123"/>
                    <a:pt x="11756" y="22123"/>
                    <a:pt x="11756" y="22123"/>
                  </a:cubicBezTo>
                  <a:close/>
                  <a:moveTo>
                    <a:pt x="18930" y="22197"/>
                  </a:moveTo>
                  <a:cubicBezTo>
                    <a:pt x="18984" y="22197"/>
                    <a:pt x="19009" y="22235"/>
                    <a:pt x="19014" y="22305"/>
                  </a:cubicBezTo>
                  <a:lnTo>
                    <a:pt x="19014" y="22305"/>
                  </a:lnTo>
                  <a:cubicBezTo>
                    <a:pt x="18968" y="22282"/>
                    <a:pt x="18923" y="22237"/>
                    <a:pt x="18877" y="22214"/>
                  </a:cubicBezTo>
                  <a:cubicBezTo>
                    <a:pt x="18876" y="22212"/>
                    <a:pt x="18875" y="22209"/>
                    <a:pt x="18874" y="22207"/>
                  </a:cubicBezTo>
                  <a:lnTo>
                    <a:pt x="18874" y="22207"/>
                  </a:lnTo>
                  <a:cubicBezTo>
                    <a:pt x="18895" y="22200"/>
                    <a:pt x="18914" y="22197"/>
                    <a:pt x="18930" y="22197"/>
                  </a:cubicBezTo>
                  <a:close/>
                  <a:moveTo>
                    <a:pt x="11847" y="22716"/>
                  </a:moveTo>
                  <a:lnTo>
                    <a:pt x="11847" y="22716"/>
                  </a:lnTo>
                  <a:cubicBezTo>
                    <a:pt x="12098" y="22830"/>
                    <a:pt x="12098" y="22830"/>
                    <a:pt x="11984" y="23081"/>
                  </a:cubicBezTo>
                  <a:cubicBezTo>
                    <a:pt x="11938" y="22967"/>
                    <a:pt x="11916" y="22876"/>
                    <a:pt x="11847" y="22716"/>
                  </a:cubicBezTo>
                  <a:close/>
                  <a:moveTo>
                    <a:pt x="21388" y="24223"/>
                  </a:moveTo>
                  <a:lnTo>
                    <a:pt x="21411" y="24246"/>
                  </a:lnTo>
                  <a:lnTo>
                    <a:pt x="21388" y="24246"/>
                  </a:lnTo>
                  <a:cubicBezTo>
                    <a:pt x="21388" y="24238"/>
                    <a:pt x="21388" y="24230"/>
                    <a:pt x="21388" y="24223"/>
                  </a:cubicBezTo>
                  <a:close/>
                  <a:moveTo>
                    <a:pt x="15715" y="1"/>
                  </a:moveTo>
                  <a:cubicBezTo>
                    <a:pt x="15619" y="1"/>
                    <a:pt x="15562" y="100"/>
                    <a:pt x="15522" y="302"/>
                  </a:cubicBezTo>
                  <a:cubicBezTo>
                    <a:pt x="15499" y="370"/>
                    <a:pt x="15499" y="416"/>
                    <a:pt x="15476" y="462"/>
                  </a:cubicBezTo>
                  <a:cubicBezTo>
                    <a:pt x="15317" y="895"/>
                    <a:pt x="15317" y="895"/>
                    <a:pt x="15385" y="1352"/>
                  </a:cubicBezTo>
                  <a:cubicBezTo>
                    <a:pt x="15226" y="1246"/>
                    <a:pt x="15066" y="1209"/>
                    <a:pt x="14907" y="1209"/>
                  </a:cubicBezTo>
                  <a:cubicBezTo>
                    <a:pt x="14724" y="1209"/>
                    <a:pt x="14541" y="1257"/>
                    <a:pt x="14358" y="1306"/>
                  </a:cubicBezTo>
                  <a:cubicBezTo>
                    <a:pt x="14153" y="1375"/>
                    <a:pt x="14107" y="1466"/>
                    <a:pt x="14130" y="1694"/>
                  </a:cubicBezTo>
                  <a:cubicBezTo>
                    <a:pt x="14175" y="2082"/>
                    <a:pt x="14449" y="2333"/>
                    <a:pt x="14678" y="2653"/>
                  </a:cubicBezTo>
                  <a:cubicBezTo>
                    <a:pt x="14586" y="2744"/>
                    <a:pt x="14495" y="2835"/>
                    <a:pt x="14404" y="2904"/>
                  </a:cubicBezTo>
                  <a:cubicBezTo>
                    <a:pt x="14107" y="3132"/>
                    <a:pt x="14016" y="3452"/>
                    <a:pt x="14061" y="3794"/>
                  </a:cubicBezTo>
                  <a:cubicBezTo>
                    <a:pt x="14084" y="4159"/>
                    <a:pt x="14289" y="4319"/>
                    <a:pt x="14655" y="4319"/>
                  </a:cubicBezTo>
                  <a:cubicBezTo>
                    <a:pt x="14700" y="4319"/>
                    <a:pt x="14756" y="4309"/>
                    <a:pt x="14809" y="4309"/>
                  </a:cubicBezTo>
                  <a:cubicBezTo>
                    <a:pt x="14835" y="4309"/>
                    <a:pt x="14860" y="4311"/>
                    <a:pt x="14883" y="4319"/>
                  </a:cubicBezTo>
                  <a:cubicBezTo>
                    <a:pt x="14939" y="4333"/>
                    <a:pt x="14991" y="4339"/>
                    <a:pt x="15042" y="4339"/>
                  </a:cubicBezTo>
                  <a:cubicBezTo>
                    <a:pt x="15239" y="4339"/>
                    <a:pt x="15399" y="4241"/>
                    <a:pt x="15545" y="4114"/>
                  </a:cubicBezTo>
                  <a:cubicBezTo>
                    <a:pt x="15591" y="4068"/>
                    <a:pt x="15659" y="4022"/>
                    <a:pt x="15727" y="3977"/>
                  </a:cubicBezTo>
                  <a:cubicBezTo>
                    <a:pt x="15773" y="4068"/>
                    <a:pt x="15796" y="4114"/>
                    <a:pt x="15796" y="4182"/>
                  </a:cubicBezTo>
                  <a:cubicBezTo>
                    <a:pt x="15842" y="4570"/>
                    <a:pt x="15842" y="4981"/>
                    <a:pt x="16070" y="5323"/>
                  </a:cubicBezTo>
                  <a:cubicBezTo>
                    <a:pt x="16138" y="5437"/>
                    <a:pt x="16093" y="5643"/>
                    <a:pt x="16047" y="5826"/>
                  </a:cubicBezTo>
                  <a:cubicBezTo>
                    <a:pt x="15933" y="5620"/>
                    <a:pt x="15842" y="5415"/>
                    <a:pt x="15705" y="5209"/>
                  </a:cubicBezTo>
                  <a:cubicBezTo>
                    <a:pt x="15652" y="5121"/>
                    <a:pt x="15368" y="5020"/>
                    <a:pt x="15189" y="5020"/>
                  </a:cubicBezTo>
                  <a:cubicBezTo>
                    <a:pt x="15136" y="5020"/>
                    <a:pt x="15092" y="5029"/>
                    <a:pt x="15066" y="5049"/>
                  </a:cubicBezTo>
                  <a:cubicBezTo>
                    <a:pt x="14997" y="5095"/>
                    <a:pt x="14906" y="5209"/>
                    <a:pt x="14929" y="5278"/>
                  </a:cubicBezTo>
                  <a:cubicBezTo>
                    <a:pt x="15088" y="5711"/>
                    <a:pt x="15134" y="6214"/>
                    <a:pt x="15408" y="6624"/>
                  </a:cubicBezTo>
                  <a:cubicBezTo>
                    <a:pt x="15527" y="6763"/>
                    <a:pt x="15645" y="6884"/>
                    <a:pt x="15868" y="6884"/>
                  </a:cubicBezTo>
                  <a:cubicBezTo>
                    <a:pt x="15903" y="6884"/>
                    <a:pt x="15939" y="6882"/>
                    <a:pt x="15979" y="6875"/>
                  </a:cubicBezTo>
                  <a:lnTo>
                    <a:pt x="15979" y="6875"/>
                  </a:lnTo>
                  <a:cubicBezTo>
                    <a:pt x="15910" y="7378"/>
                    <a:pt x="15864" y="7857"/>
                    <a:pt x="15819" y="8382"/>
                  </a:cubicBezTo>
                  <a:cubicBezTo>
                    <a:pt x="15545" y="8222"/>
                    <a:pt x="15636" y="8017"/>
                    <a:pt x="15636" y="7834"/>
                  </a:cubicBezTo>
                  <a:cubicBezTo>
                    <a:pt x="15605" y="7519"/>
                    <a:pt x="15606" y="7421"/>
                    <a:pt x="15459" y="7421"/>
                  </a:cubicBezTo>
                  <a:cubicBezTo>
                    <a:pt x="15393" y="7421"/>
                    <a:pt x="15298" y="7441"/>
                    <a:pt x="15157" y="7469"/>
                  </a:cubicBezTo>
                  <a:cubicBezTo>
                    <a:pt x="15135" y="7474"/>
                    <a:pt x="15114" y="7476"/>
                    <a:pt x="15093" y="7476"/>
                  </a:cubicBezTo>
                  <a:cubicBezTo>
                    <a:pt x="14915" y="7476"/>
                    <a:pt x="14769" y="7310"/>
                    <a:pt x="14769" y="7127"/>
                  </a:cubicBezTo>
                  <a:cubicBezTo>
                    <a:pt x="14792" y="6807"/>
                    <a:pt x="14814" y="6510"/>
                    <a:pt x="14792" y="6191"/>
                  </a:cubicBezTo>
                  <a:cubicBezTo>
                    <a:pt x="14769" y="5689"/>
                    <a:pt x="14678" y="5164"/>
                    <a:pt x="14244" y="4798"/>
                  </a:cubicBezTo>
                  <a:cubicBezTo>
                    <a:pt x="14175" y="4730"/>
                    <a:pt x="14084" y="4639"/>
                    <a:pt x="13970" y="4593"/>
                  </a:cubicBezTo>
                  <a:cubicBezTo>
                    <a:pt x="13941" y="4581"/>
                    <a:pt x="13912" y="4575"/>
                    <a:pt x="13883" y="4575"/>
                  </a:cubicBezTo>
                  <a:cubicBezTo>
                    <a:pt x="13751" y="4575"/>
                    <a:pt x="13632" y="4694"/>
                    <a:pt x="13650" y="4844"/>
                  </a:cubicBezTo>
                  <a:cubicBezTo>
                    <a:pt x="13673" y="5049"/>
                    <a:pt x="13719" y="5255"/>
                    <a:pt x="13764" y="5529"/>
                  </a:cubicBezTo>
                  <a:cubicBezTo>
                    <a:pt x="13787" y="5369"/>
                    <a:pt x="13810" y="5278"/>
                    <a:pt x="13856" y="5186"/>
                  </a:cubicBezTo>
                  <a:cubicBezTo>
                    <a:pt x="13879" y="5095"/>
                    <a:pt x="13901" y="4981"/>
                    <a:pt x="13947" y="4844"/>
                  </a:cubicBezTo>
                  <a:cubicBezTo>
                    <a:pt x="14038" y="4935"/>
                    <a:pt x="14175" y="5004"/>
                    <a:pt x="14221" y="5118"/>
                  </a:cubicBezTo>
                  <a:cubicBezTo>
                    <a:pt x="14381" y="5392"/>
                    <a:pt x="14518" y="5643"/>
                    <a:pt x="14541" y="5962"/>
                  </a:cubicBezTo>
                  <a:cubicBezTo>
                    <a:pt x="14541" y="6191"/>
                    <a:pt x="14586" y="6396"/>
                    <a:pt x="14586" y="6602"/>
                  </a:cubicBezTo>
                  <a:cubicBezTo>
                    <a:pt x="14586" y="6739"/>
                    <a:pt x="14563" y="6853"/>
                    <a:pt x="14541" y="7035"/>
                  </a:cubicBezTo>
                  <a:cubicBezTo>
                    <a:pt x="14449" y="6944"/>
                    <a:pt x="14404" y="6898"/>
                    <a:pt x="14381" y="6853"/>
                  </a:cubicBezTo>
                  <a:cubicBezTo>
                    <a:pt x="14221" y="6373"/>
                    <a:pt x="13879" y="6008"/>
                    <a:pt x="13491" y="5689"/>
                  </a:cubicBezTo>
                  <a:cubicBezTo>
                    <a:pt x="13305" y="5534"/>
                    <a:pt x="13098" y="5431"/>
                    <a:pt x="12870" y="5431"/>
                  </a:cubicBezTo>
                  <a:cubicBezTo>
                    <a:pt x="12762" y="5431"/>
                    <a:pt x="12649" y="5455"/>
                    <a:pt x="12532" y="5506"/>
                  </a:cubicBezTo>
                  <a:cubicBezTo>
                    <a:pt x="12304" y="5597"/>
                    <a:pt x="12281" y="5643"/>
                    <a:pt x="12395" y="5848"/>
                  </a:cubicBezTo>
                  <a:cubicBezTo>
                    <a:pt x="12509" y="6054"/>
                    <a:pt x="12623" y="6282"/>
                    <a:pt x="12737" y="6487"/>
                  </a:cubicBezTo>
                  <a:cubicBezTo>
                    <a:pt x="12623" y="6556"/>
                    <a:pt x="12509" y="6602"/>
                    <a:pt x="12395" y="6670"/>
                  </a:cubicBezTo>
                  <a:cubicBezTo>
                    <a:pt x="12441" y="6830"/>
                    <a:pt x="12532" y="6990"/>
                    <a:pt x="12486" y="7104"/>
                  </a:cubicBezTo>
                  <a:cubicBezTo>
                    <a:pt x="12441" y="7195"/>
                    <a:pt x="12258" y="7264"/>
                    <a:pt x="12144" y="7355"/>
                  </a:cubicBezTo>
                  <a:cubicBezTo>
                    <a:pt x="12236" y="7368"/>
                    <a:pt x="12328" y="7374"/>
                    <a:pt x="12419" y="7374"/>
                  </a:cubicBezTo>
                  <a:cubicBezTo>
                    <a:pt x="12795" y="7374"/>
                    <a:pt x="13166" y="7281"/>
                    <a:pt x="13549" y="7281"/>
                  </a:cubicBezTo>
                  <a:cubicBezTo>
                    <a:pt x="13695" y="7281"/>
                    <a:pt x="13842" y="7294"/>
                    <a:pt x="13993" y="7332"/>
                  </a:cubicBezTo>
                  <a:cubicBezTo>
                    <a:pt x="13879" y="7652"/>
                    <a:pt x="13628" y="7720"/>
                    <a:pt x="13399" y="7788"/>
                  </a:cubicBezTo>
                  <a:cubicBezTo>
                    <a:pt x="13194" y="7857"/>
                    <a:pt x="12943" y="7857"/>
                    <a:pt x="12737" y="7880"/>
                  </a:cubicBezTo>
                  <a:cubicBezTo>
                    <a:pt x="12703" y="7891"/>
                    <a:pt x="12669" y="7897"/>
                    <a:pt x="12640" y="7897"/>
                  </a:cubicBezTo>
                  <a:cubicBezTo>
                    <a:pt x="12612" y="7897"/>
                    <a:pt x="12589" y="7891"/>
                    <a:pt x="12578" y="7880"/>
                  </a:cubicBezTo>
                  <a:cubicBezTo>
                    <a:pt x="12235" y="7629"/>
                    <a:pt x="11756" y="7652"/>
                    <a:pt x="11413" y="7423"/>
                  </a:cubicBezTo>
                  <a:cubicBezTo>
                    <a:pt x="11231" y="7309"/>
                    <a:pt x="11208" y="7241"/>
                    <a:pt x="11322" y="7081"/>
                  </a:cubicBezTo>
                  <a:cubicBezTo>
                    <a:pt x="11459" y="6898"/>
                    <a:pt x="11596" y="6693"/>
                    <a:pt x="11665" y="6487"/>
                  </a:cubicBezTo>
                  <a:cubicBezTo>
                    <a:pt x="11756" y="6168"/>
                    <a:pt x="11802" y="5803"/>
                    <a:pt x="11870" y="5460"/>
                  </a:cubicBezTo>
                  <a:cubicBezTo>
                    <a:pt x="11893" y="5301"/>
                    <a:pt x="11756" y="5232"/>
                    <a:pt x="11619" y="5164"/>
                  </a:cubicBezTo>
                  <a:cubicBezTo>
                    <a:pt x="11619" y="5278"/>
                    <a:pt x="11596" y="5369"/>
                    <a:pt x="11596" y="5483"/>
                  </a:cubicBezTo>
                  <a:cubicBezTo>
                    <a:pt x="11619" y="6054"/>
                    <a:pt x="11436" y="6556"/>
                    <a:pt x="11048" y="6990"/>
                  </a:cubicBezTo>
                  <a:cubicBezTo>
                    <a:pt x="10957" y="7104"/>
                    <a:pt x="10866" y="7241"/>
                    <a:pt x="10752" y="7400"/>
                  </a:cubicBezTo>
                  <a:cubicBezTo>
                    <a:pt x="11413" y="7606"/>
                    <a:pt x="12053" y="7766"/>
                    <a:pt x="12349" y="8450"/>
                  </a:cubicBezTo>
                  <a:cubicBezTo>
                    <a:pt x="12227" y="8559"/>
                    <a:pt x="12104" y="8611"/>
                    <a:pt x="11977" y="8611"/>
                  </a:cubicBezTo>
                  <a:cubicBezTo>
                    <a:pt x="11891" y="8611"/>
                    <a:pt x="11802" y="8588"/>
                    <a:pt x="11710" y="8542"/>
                  </a:cubicBezTo>
                  <a:cubicBezTo>
                    <a:pt x="11482" y="8428"/>
                    <a:pt x="11277" y="8291"/>
                    <a:pt x="11071" y="8131"/>
                  </a:cubicBezTo>
                  <a:cubicBezTo>
                    <a:pt x="10877" y="8014"/>
                    <a:pt x="10715" y="7815"/>
                    <a:pt x="10460" y="7815"/>
                  </a:cubicBezTo>
                  <a:cubicBezTo>
                    <a:pt x="10416" y="7815"/>
                    <a:pt x="10369" y="7821"/>
                    <a:pt x="10318" y="7834"/>
                  </a:cubicBezTo>
                  <a:cubicBezTo>
                    <a:pt x="10386" y="8085"/>
                    <a:pt x="10432" y="8336"/>
                    <a:pt x="10500" y="8587"/>
                  </a:cubicBezTo>
                  <a:cubicBezTo>
                    <a:pt x="10660" y="9090"/>
                    <a:pt x="10386" y="9706"/>
                    <a:pt x="9724" y="9957"/>
                  </a:cubicBezTo>
                  <a:cubicBezTo>
                    <a:pt x="9679" y="9729"/>
                    <a:pt x="9656" y="9523"/>
                    <a:pt x="9610" y="9295"/>
                  </a:cubicBezTo>
                  <a:cubicBezTo>
                    <a:pt x="9587" y="9090"/>
                    <a:pt x="9565" y="8884"/>
                    <a:pt x="9565" y="8656"/>
                  </a:cubicBezTo>
                  <a:cubicBezTo>
                    <a:pt x="9565" y="8450"/>
                    <a:pt x="9587" y="8245"/>
                    <a:pt x="9610" y="8040"/>
                  </a:cubicBezTo>
                  <a:cubicBezTo>
                    <a:pt x="9587" y="8017"/>
                    <a:pt x="9565" y="8017"/>
                    <a:pt x="9542" y="8017"/>
                  </a:cubicBezTo>
                  <a:cubicBezTo>
                    <a:pt x="9496" y="8085"/>
                    <a:pt x="9473" y="8177"/>
                    <a:pt x="9428" y="8245"/>
                  </a:cubicBezTo>
                  <a:cubicBezTo>
                    <a:pt x="9268" y="8542"/>
                    <a:pt x="9131" y="8861"/>
                    <a:pt x="8926" y="9135"/>
                  </a:cubicBezTo>
                  <a:cubicBezTo>
                    <a:pt x="8834" y="9249"/>
                    <a:pt x="8629" y="9226"/>
                    <a:pt x="8423" y="9272"/>
                  </a:cubicBezTo>
                  <a:cubicBezTo>
                    <a:pt x="8492" y="8838"/>
                    <a:pt x="8560" y="8405"/>
                    <a:pt x="8629" y="7948"/>
                  </a:cubicBezTo>
                  <a:cubicBezTo>
                    <a:pt x="8674" y="7925"/>
                    <a:pt x="8743" y="7903"/>
                    <a:pt x="8880" y="7857"/>
                  </a:cubicBezTo>
                  <a:cubicBezTo>
                    <a:pt x="8743" y="7743"/>
                    <a:pt x="8629" y="7629"/>
                    <a:pt x="8515" y="7537"/>
                  </a:cubicBezTo>
                  <a:cubicBezTo>
                    <a:pt x="8286" y="7378"/>
                    <a:pt x="8081" y="7218"/>
                    <a:pt x="7876" y="7058"/>
                  </a:cubicBezTo>
                  <a:cubicBezTo>
                    <a:pt x="7807" y="6990"/>
                    <a:pt x="7761" y="6875"/>
                    <a:pt x="7716" y="6784"/>
                  </a:cubicBezTo>
                  <a:cubicBezTo>
                    <a:pt x="7739" y="6761"/>
                    <a:pt x="7739" y="6739"/>
                    <a:pt x="7739" y="6716"/>
                  </a:cubicBezTo>
                  <a:cubicBezTo>
                    <a:pt x="7967" y="6739"/>
                    <a:pt x="8195" y="6739"/>
                    <a:pt x="8423" y="6784"/>
                  </a:cubicBezTo>
                  <a:cubicBezTo>
                    <a:pt x="8652" y="6830"/>
                    <a:pt x="8880" y="6921"/>
                    <a:pt x="9131" y="6944"/>
                  </a:cubicBezTo>
                  <a:cubicBezTo>
                    <a:pt x="8903" y="6784"/>
                    <a:pt x="8834" y="6556"/>
                    <a:pt x="8789" y="6305"/>
                  </a:cubicBezTo>
                  <a:cubicBezTo>
                    <a:pt x="8766" y="6122"/>
                    <a:pt x="8743" y="5917"/>
                    <a:pt x="8560" y="5803"/>
                  </a:cubicBezTo>
                  <a:cubicBezTo>
                    <a:pt x="8516" y="5781"/>
                    <a:pt x="8536" y="5632"/>
                    <a:pt x="8517" y="5519"/>
                  </a:cubicBezTo>
                  <a:lnTo>
                    <a:pt x="8517" y="5519"/>
                  </a:lnTo>
                  <a:cubicBezTo>
                    <a:pt x="8524" y="5522"/>
                    <a:pt x="8531" y="5525"/>
                    <a:pt x="8537" y="5529"/>
                  </a:cubicBezTo>
                  <a:lnTo>
                    <a:pt x="8515" y="5506"/>
                  </a:lnTo>
                  <a:lnTo>
                    <a:pt x="8515" y="5506"/>
                  </a:lnTo>
                  <a:cubicBezTo>
                    <a:pt x="8516" y="5510"/>
                    <a:pt x="8516" y="5515"/>
                    <a:pt x="8517" y="5519"/>
                  </a:cubicBezTo>
                  <a:lnTo>
                    <a:pt x="8517" y="5519"/>
                  </a:lnTo>
                  <a:cubicBezTo>
                    <a:pt x="8433" y="5480"/>
                    <a:pt x="8350" y="5459"/>
                    <a:pt x="8286" y="5437"/>
                  </a:cubicBezTo>
                  <a:cubicBezTo>
                    <a:pt x="8156" y="5394"/>
                    <a:pt x="8026" y="5330"/>
                    <a:pt x="7896" y="5285"/>
                  </a:cubicBezTo>
                  <a:lnTo>
                    <a:pt x="7896" y="5285"/>
                  </a:lnTo>
                  <a:cubicBezTo>
                    <a:pt x="7874" y="5109"/>
                    <a:pt x="7853" y="4954"/>
                    <a:pt x="7876" y="4798"/>
                  </a:cubicBezTo>
                  <a:cubicBezTo>
                    <a:pt x="7876" y="4479"/>
                    <a:pt x="7830" y="4388"/>
                    <a:pt x="7533" y="4342"/>
                  </a:cubicBezTo>
                  <a:cubicBezTo>
                    <a:pt x="7351" y="4296"/>
                    <a:pt x="7168" y="4296"/>
                    <a:pt x="6985" y="4273"/>
                  </a:cubicBezTo>
                  <a:cubicBezTo>
                    <a:pt x="6848" y="4251"/>
                    <a:pt x="6689" y="4273"/>
                    <a:pt x="6620" y="4114"/>
                  </a:cubicBezTo>
                  <a:cubicBezTo>
                    <a:pt x="6506" y="4159"/>
                    <a:pt x="6369" y="4205"/>
                    <a:pt x="6255" y="4273"/>
                  </a:cubicBezTo>
                  <a:cubicBezTo>
                    <a:pt x="6138" y="4379"/>
                    <a:pt x="6021" y="4436"/>
                    <a:pt x="5894" y="4436"/>
                  </a:cubicBezTo>
                  <a:cubicBezTo>
                    <a:pt x="5774" y="4436"/>
                    <a:pt x="5646" y="4385"/>
                    <a:pt x="5502" y="4273"/>
                  </a:cubicBezTo>
                  <a:cubicBezTo>
                    <a:pt x="5730" y="3315"/>
                    <a:pt x="6209" y="2470"/>
                    <a:pt x="6894" y="1671"/>
                  </a:cubicBezTo>
                  <a:cubicBezTo>
                    <a:pt x="6963" y="1785"/>
                    <a:pt x="7031" y="1854"/>
                    <a:pt x="7054" y="1945"/>
                  </a:cubicBezTo>
                  <a:cubicBezTo>
                    <a:pt x="7214" y="2630"/>
                    <a:pt x="7145" y="3292"/>
                    <a:pt x="6666" y="3863"/>
                  </a:cubicBezTo>
                  <a:cubicBezTo>
                    <a:pt x="6597" y="3954"/>
                    <a:pt x="6552" y="4022"/>
                    <a:pt x="6620" y="4114"/>
                  </a:cubicBezTo>
                  <a:cubicBezTo>
                    <a:pt x="6963" y="4091"/>
                    <a:pt x="7054" y="3794"/>
                    <a:pt x="7145" y="3543"/>
                  </a:cubicBezTo>
                  <a:cubicBezTo>
                    <a:pt x="7259" y="3246"/>
                    <a:pt x="7351" y="2904"/>
                    <a:pt x="7351" y="2584"/>
                  </a:cubicBezTo>
                  <a:cubicBezTo>
                    <a:pt x="7351" y="2310"/>
                    <a:pt x="7236" y="2014"/>
                    <a:pt x="7145" y="1763"/>
                  </a:cubicBezTo>
                  <a:cubicBezTo>
                    <a:pt x="7100" y="1648"/>
                    <a:pt x="6917" y="1580"/>
                    <a:pt x="6803" y="1580"/>
                  </a:cubicBezTo>
                  <a:cubicBezTo>
                    <a:pt x="6643" y="1580"/>
                    <a:pt x="6483" y="1626"/>
                    <a:pt x="6415" y="1831"/>
                  </a:cubicBezTo>
                  <a:cubicBezTo>
                    <a:pt x="6369" y="1968"/>
                    <a:pt x="6255" y="2059"/>
                    <a:pt x="6141" y="2173"/>
                  </a:cubicBezTo>
                  <a:cubicBezTo>
                    <a:pt x="6072" y="2242"/>
                    <a:pt x="6004" y="2310"/>
                    <a:pt x="5890" y="2425"/>
                  </a:cubicBezTo>
                  <a:cubicBezTo>
                    <a:pt x="5867" y="2288"/>
                    <a:pt x="5844" y="2173"/>
                    <a:pt x="5821" y="2059"/>
                  </a:cubicBezTo>
                  <a:cubicBezTo>
                    <a:pt x="5798" y="1831"/>
                    <a:pt x="5776" y="1603"/>
                    <a:pt x="5730" y="1375"/>
                  </a:cubicBezTo>
                  <a:cubicBezTo>
                    <a:pt x="5676" y="1177"/>
                    <a:pt x="5552" y="1079"/>
                    <a:pt x="5390" y="1079"/>
                  </a:cubicBezTo>
                  <a:cubicBezTo>
                    <a:pt x="5346" y="1079"/>
                    <a:pt x="5300" y="1086"/>
                    <a:pt x="5251" y="1101"/>
                  </a:cubicBezTo>
                  <a:cubicBezTo>
                    <a:pt x="4840" y="1260"/>
                    <a:pt x="4497" y="1466"/>
                    <a:pt x="4360" y="1922"/>
                  </a:cubicBezTo>
                  <a:cubicBezTo>
                    <a:pt x="4315" y="2059"/>
                    <a:pt x="4201" y="2151"/>
                    <a:pt x="4132" y="2265"/>
                  </a:cubicBezTo>
                  <a:cubicBezTo>
                    <a:pt x="4064" y="2379"/>
                    <a:pt x="3995" y="2470"/>
                    <a:pt x="3927" y="2607"/>
                  </a:cubicBezTo>
                  <a:cubicBezTo>
                    <a:pt x="3881" y="2607"/>
                    <a:pt x="3767" y="2630"/>
                    <a:pt x="3676" y="2630"/>
                  </a:cubicBezTo>
                  <a:cubicBezTo>
                    <a:pt x="4041" y="3132"/>
                    <a:pt x="4406" y="3611"/>
                    <a:pt x="4771" y="4091"/>
                  </a:cubicBezTo>
                  <a:cubicBezTo>
                    <a:pt x="4683" y="4238"/>
                    <a:pt x="4585" y="4290"/>
                    <a:pt x="4490" y="4290"/>
                  </a:cubicBezTo>
                  <a:cubicBezTo>
                    <a:pt x="4437" y="4290"/>
                    <a:pt x="4386" y="4275"/>
                    <a:pt x="4338" y="4251"/>
                  </a:cubicBezTo>
                  <a:cubicBezTo>
                    <a:pt x="3767" y="3954"/>
                    <a:pt x="3151" y="3748"/>
                    <a:pt x="2717" y="3246"/>
                  </a:cubicBezTo>
                  <a:cubicBezTo>
                    <a:pt x="2489" y="2972"/>
                    <a:pt x="2489" y="2630"/>
                    <a:pt x="2443" y="2310"/>
                  </a:cubicBezTo>
                  <a:cubicBezTo>
                    <a:pt x="2420" y="2219"/>
                    <a:pt x="2580" y="2105"/>
                    <a:pt x="2649" y="1991"/>
                  </a:cubicBezTo>
                  <a:cubicBezTo>
                    <a:pt x="2877" y="2151"/>
                    <a:pt x="3082" y="2265"/>
                    <a:pt x="3311" y="2425"/>
                  </a:cubicBezTo>
                  <a:cubicBezTo>
                    <a:pt x="3180" y="2034"/>
                    <a:pt x="2947" y="1829"/>
                    <a:pt x="2690" y="1829"/>
                  </a:cubicBezTo>
                  <a:cubicBezTo>
                    <a:pt x="2676" y="1829"/>
                    <a:pt x="2662" y="1830"/>
                    <a:pt x="2649" y="1831"/>
                  </a:cubicBezTo>
                  <a:cubicBezTo>
                    <a:pt x="2352" y="1877"/>
                    <a:pt x="2146" y="2196"/>
                    <a:pt x="2192" y="2516"/>
                  </a:cubicBezTo>
                  <a:cubicBezTo>
                    <a:pt x="2261" y="2950"/>
                    <a:pt x="2397" y="3338"/>
                    <a:pt x="2786" y="3611"/>
                  </a:cubicBezTo>
                  <a:cubicBezTo>
                    <a:pt x="2945" y="3703"/>
                    <a:pt x="3128" y="3794"/>
                    <a:pt x="3311" y="3908"/>
                  </a:cubicBezTo>
                  <a:cubicBezTo>
                    <a:pt x="3539" y="4045"/>
                    <a:pt x="3767" y="4182"/>
                    <a:pt x="3995" y="4319"/>
                  </a:cubicBezTo>
                  <a:cubicBezTo>
                    <a:pt x="4018" y="4342"/>
                    <a:pt x="4041" y="4410"/>
                    <a:pt x="4132" y="4502"/>
                  </a:cubicBezTo>
                  <a:cubicBezTo>
                    <a:pt x="3950" y="4456"/>
                    <a:pt x="3858" y="4433"/>
                    <a:pt x="3767" y="4410"/>
                  </a:cubicBezTo>
                  <a:cubicBezTo>
                    <a:pt x="3265" y="4319"/>
                    <a:pt x="2740" y="4228"/>
                    <a:pt x="2238" y="4136"/>
                  </a:cubicBezTo>
                  <a:lnTo>
                    <a:pt x="2238" y="4136"/>
                  </a:lnTo>
                  <a:cubicBezTo>
                    <a:pt x="2489" y="4205"/>
                    <a:pt x="2740" y="4273"/>
                    <a:pt x="2991" y="4319"/>
                  </a:cubicBezTo>
                  <a:cubicBezTo>
                    <a:pt x="3470" y="4433"/>
                    <a:pt x="3927" y="4524"/>
                    <a:pt x="4383" y="4639"/>
                  </a:cubicBezTo>
                  <a:cubicBezTo>
                    <a:pt x="4475" y="4661"/>
                    <a:pt x="4543" y="4753"/>
                    <a:pt x="4612" y="4798"/>
                  </a:cubicBezTo>
                  <a:cubicBezTo>
                    <a:pt x="4634" y="4821"/>
                    <a:pt x="4680" y="4844"/>
                    <a:pt x="4726" y="4890"/>
                  </a:cubicBezTo>
                  <a:cubicBezTo>
                    <a:pt x="4657" y="4981"/>
                    <a:pt x="4612" y="5095"/>
                    <a:pt x="4520" y="5164"/>
                  </a:cubicBezTo>
                  <a:cubicBezTo>
                    <a:pt x="4269" y="5346"/>
                    <a:pt x="4018" y="5552"/>
                    <a:pt x="3721" y="5689"/>
                  </a:cubicBezTo>
                  <a:cubicBezTo>
                    <a:pt x="3517" y="5791"/>
                    <a:pt x="3299" y="5836"/>
                    <a:pt x="3079" y="5836"/>
                  </a:cubicBezTo>
                  <a:cubicBezTo>
                    <a:pt x="2904" y="5836"/>
                    <a:pt x="2729" y="5807"/>
                    <a:pt x="2557" y="5757"/>
                  </a:cubicBezTo>
                  <a:cubicBezTo>
                    <a:pt x="2215" y="5689"/>
                    <a:pt x="2055" y="5392"/>
                    <a:pt x="1964" y="5072"/>
                  </a:cubicBezTo>
                  <a:cubicBezTo>
                    <a:pt x="1918" y="5004"/>
                    <a:pt x="1918" y="4913"/>
                    <a:pt x="1895" y="4844"/>
                  </a:cubicBezTo>
                  <a:lnTo>
                    <a:pt x="1827" y="4821"/>
                  </a:lnTo>
                  <a:cubicBezTo>
                    <a:pt x="1827" y="4913"/>
                    <a:pt x="1781" y="5004"/>
                    <a:pt x="1804" y="5095"/>
                  </a:cubicBezTo>
                  <a:cubicBezTo>
                    <a:pt x="1873" y="5415"/>
                    <a:pt x="1964" y="5734"/>
                    <a:pt x="2306" y="5848"/>
                  </a:cubicBezTo>
                  <a:cubicBezTo>
                    <a:pt x="2649" y="5940"/>
                    <a:pt x="2991" y="6008"/>
                    <a:pt x="3333" y="6077"/>
                  </a:cubicBezTo>
                  <a:cubicBezTo>
                    <a:pt x="3349" y="6084"/>
                    <a:pt x="3361" y="6087"/>
                    <a:pt x="3372" y="6087"/>
                  </a:cubicBezTo>
                  <a:cubicBezTo>
                    <a:pt x="3394" y="6087"/>
                    <a:pt x="3409" y="6077"/>
                    <a:pt x="3425" y="6077"/>
                  </a:cubicBezTo>
                  <a:cubicBezTo>
                    <a:pt x="3721" y="5871"/>
                    <a:pt x="4018" y="5689"/>
                    <a:pt x="4292" y="5506"/>
                  </a:cubicBezTo>
                  <a:cubicBezTo>
                    <a:pt x="4315" y="5483"/>
                    <a:pt x="4360" y="5483"/>
                    <a:pt x="4383" y="5460"/>
                  </a:cubicBezTo>
                  <a:cubicBezTo>
                    <a:pt x="4406" y="5437"/>
                    <a:pt x="4429" y="5415"/>
                    <a:pt x="4452" y="5369"/>
                  </a:cubicBezTo>
                  <a:cubicBezTo>
                    <a:pt x="4475" y="5392"/>
                    <a:pt x="4497" y="5415"/>
                    <a:pt x="4497" y="5415"/>
                  </a:cubicBezTo>
                  <a:cubicBezTo>
                    <a:pt x="4475" y="5437"/>
                    <a:pt x="4452" y="5483"/>
                    <a:pt x="4429" y="5506"/>
                  </a:cubicBezTo>
                  <a:cubicBezTo>
                    <a:pt x="4246" y="5780"/>
                    <a:pt x="4087" y="6054"/>
                    <a:pt x="3927" y="6350"/>
                  </a:cubicBezTo>
                  <a:cubicBezTo>
                    <a:pt x="3904" y="6373"/>
                    <a:pt x="3881" y="6396"/>
                    <a:pt x="3835" y="6396"/>
                  </a:cubicBezTo>
                  <a:cubicBezTo>
                    <a:pt x="3470" y="6556"/>
                    <a:pt x="3425" y="6761"/>
                    <a:pt x="3699" y="7058"/>
                  </a:cubicBezTo>
                  <a:cubicBezTo>
                    <a:pt x="3721" y="7081"/>
                    <a:pt x="3767" y="7127"/>
                    <a:pt x="3790" y="7149"/>
                  </a:cubicBezTo>
                  <a:cubicBezTo>
                    <a:pt x="3961" y="7335"/>
                    <a:pt x="4160" y="7423"/>
                    <a:pt x="4380" y="7423"/>
                  </a:cubicBezTo>
                  <a:cubicBezTo>
                    <a:pt x="4511" y="7423"/>
                    <a:pt x="4649" y="7392"/>
                    <a:pt x="4794" y="7332"/>
                  </a:cubicBezTo>
                  <a:cubicBezTo>
                    <a:pt x="5433" y="7058"/>
                    <a:pt x="5730" y="6556"/>
                    <a:pt x="5730" y="5871"/>
                  </a:cubicBezTo>
                  <a:cubicBezTo>
                    <a:pt x="5730" y="5848"/>
                    <a:pt x="5753" y="5826"/>
                    <a:pt x="5776" y="5757"/>
                  </a:cubicBezTo>
                  <a:cubicBezTo>
                    <a:pt x="5935" y="5826"/>
                    <a:pt x="6095" y="5917"/>
                    <a:pt x="6255" y="5985"/>
                  </a:cubicBezTo>
                  <a:cubicBezTo>
                    <a:pt x="6575" y="6122"/>
                    <a:pt x="6871" y="6236"/>
                    <a:pt x="7191" y="6373"/>
                  </a:cubicBezTo>
                  <a:cubicBezTo>
                    <a:pt x="7351" y="6442"/>
                    <a:pt x="7442" y="6579"/>
                    <a:pt x="7419" y="6761"/>
                  </a:cubicBezTo>
                  <a:cubicBezTo>
                    <a:pt x="7419" y="6967"/>
                    <a:pt x="7510" y="7104"/>
                    <a:pt x="7647" y="7218"/>
                  </a:cubicBezTo>
                  <a:cubicBezTo>
                    <a:pt x="7921" y="7446"/>
                    <a:pt x="8195" y="7652"/>
                    <a:pt x="8469" y="7903"/>
                  </a:cubicBezTo>
                  <a:cubicBezTo>
                    <a:pt x="8218" y="7925"/>
                    <a:pt x="8058" y="7925"/>
                    <a:pt x="7876" y="7948"/>
                  </a:cubicBezTo>
                  <a:cubicBezTo>
                    <a:pt x="7870" y="7949"/>
                    <a:pt x="7863" y="7949"/>
                    <a:pt x="7856" y="7949"/>
                  </a:cubicBezTo>
                  <a:cubicBezTo>
                    <a:pt x="7647" y="7949"/>
                    <a:pt x="6960" y="7624"/>
                    <a:pt x="6894" y="7469"/>
                  </a:cubicBezTo>
                  <a:cubicBezTo>
                    <a:pt x="6871" y="7400"/>
                    <a:pt x="6917" y="7332"/>
                    <a:pt x="6917" y="7241"/>
                  </a:cubicBezTo>
                  <a:cubicBezTo>
                    <a:pt x="6917" y="6807"/>
                    <a:pt x="6734" y="6556"/>
                    <a:pt x="6323" y="6442"/>
                  </a:cubicBezTo>
                  <a:cubicBezTo>
                    <a:pt x="6264" y="6422"/>
                    <a:pt x="6207" y="6412"/>
                    <a:pt x="6153" y="6412"/>
                  </a:cubicBezTo>
                  <a:cubicBezTo>
                    <a:pt x="5902" y="6412"/>
                    <a:pt x="5738" y="6624"/>
                    <a:pt x="5776" y="6944"/>
                  </a:cubicBezTo>
                  <a:cubicBezTo>
                    <a:pt x="5821" y="7195"/>
                    <a:pt x="6004" y="7355"/>
                    <a:pt x="6164" y="7537"/>
                  </a:cubicBezTo>
                  <a:cubicBezTo>
                    <a:pt x="6643" y="7606"/>
                    <a:pt x="6757" y="7674"/>
                    <a:pt x="6826" y="7903"/>
                  </a:cubicBezTo>
                  <a:cubicBezTo>
                    <a:pt x="6725" y="7907"/>
                    <a:pt x="6645" y="7911"/>
                    <a:pt x="6579" y="7911"/>
                  </a:cubicBezTo>
                  <a:cubicBezTo>
                    <a:pt x="6316" y="7911"/>
                    <a:pt x="6287" y="7852"/>
                    <a:pt x="6141" y="7560"/>
                  </a:cubicBezTo>
                  <a:cubicBezTo>
                    <a:pt x="6050" y="7515"/>
                    <a:pt x="5958" y="7492"/>
                    <a:pt x="5890" y="7446"/>
                  </a:cubicBezTo>
                  <a:cubicBezTo>
                    <a:pt x="5823" y="7389"/>
                    <a:pt x="5764" y="7363"/>
                    <a:pt x="5708" y="7363"/>
                  </a:cubicBezTo>
                  <a:cubicBezTo>
                    <a:pt x="5630" y="7363"/>
                    <a:pt x="5558" y="7412"/>
                    <a:pt x="5479" y="7492"/>
                  </a:cubicBezTo>
                  <a:cubicBezTo>
                    <a:pt x="5753" y="7652"/>
                    <a:pt x="5844" y="7880"/>
                    <a:pt x="5776" y="8177"/>
                  </a:cubicBezTo>
                  <a:cubicBezTo>
                    <a:pt x="5525" y="8336"/>
                    <a:pt x="5205" y="8177"/>
                    <a:pt x="4977" y="8382"/>
                  </a:cubicBezTo>
                  <a:cubicBezTo>
                    <a:pt x="5160" y="8402"/>
                    <a:pt x="5348" y="8432"/>
                    <a:pt x="5532" y="8432"/>
                  </a:cubicBezTo>
                  <a:cubicBezTo>
                    <a:pt x="5761" y="8432"/>
                    <a:pt x="5984" y="8386"/>
                    <a:pt x="6186" y="8222"/>
                  </a:cubicBezTo>
                  <a:cubicBezTo>
                    <a:pt x="6186" y="8222"/>
                    <a:pt x="6209" y="8199"/>
                    <a:pt x="6232" y="8199"/>
                  </a:cubicBezTo>
                  <a:cubicBezTo>
                    <a:pt x="6666" y="8222"/>
                    <a:pt x="7122" y="8177"/>
                    <a:pt x="7533" y="8336"/>
                  </a:cubicBezTo>
                  <a:cubicBezTo>
                    <a:pt x="7465" y="8359"/>
                    <a:pt x="7396" y="8405"/>
                    <a:pt x="7328" y="8450"/>
                  </a:cubicBezTo>
                  <a:cubicBezTo>
                    <a:pt x="7236" y="8496"/>
                    <a:pt x="7122" y="8565"/>
                    <a:pt x="7031" y="8633"/>
                  </a:cubicBezTo>
                  <a:lnTo>
                    <a:pt x="7031" y="8610"/>
                  </a:lnTo>
                  <a:cubicBezTo>
                    <a:pt x="6963" y="8633"/>
                    <a:pt x="6894" y="8656"/>
                    <a:pt x="6848" y="8701"/>
                  </a:cubicBezTo>
                  <a:lnTo>
                    <a:pt x="6848" y="8679"/>
                  </a:lnTo>
                  <a:cubicBezTo>
                    <a:pt x="6803" y="8724"/>
                    <a:pt x="6780" y="8793"/>
                    <a:pt x="6734" y="8793"/>
                  </a:cubicBezTo>
                  <a:cubicBezTo>
                    <a:pt x="6483" y="8816"/>
                    <a:pt x="6209" y="8816"/>
                    <a:pt x="5958" y="8838"/>
                  </a:cubicBezTo>
                  <a:cubicBezTo>
                    <a:pt x="5525" y="8861"/>
                    <a:pt x="5137" y="8930"/>
                    <a:pt x="4817" y="9249"/>
                  </a:cubicBezTo>
                  <a:cubicBezTo>
                    <a:pt x="4798" y="9287"/>
                    <a:pt x="4779" y="9340"/>
                    <a:pt x="4773" y="9396"/>
                  </a:cubicBezTo>
                  <a:lnTo>
                    <a:pt x="4773" y="9396"/>
                  </a:lnTo>
                  <a:cubicBezTo>
                    <a:pt x="5131" y="9208"/>
                    <a:pt x="5490" y="9042"/>
                    <a:pt x="5923" y="9042"/>
                  </a:cubicBezTo>
                  <a:cubicBezTo>
                    <a:pt x="5950" y="9042"/>
                    <a:pt x="5977" y="9043"/>
                    <a:pt x="6004" y="9044"/>
                  </a:cubicBezTo>
                  <a:cubicBezTo>
                    <a:pt x="6164" y="9044"/>
                    <a:pt x="6301" y="9044"/>
                    <a:pt x="6392" y="9204"/>
                  </a:cubicBezTo>
                  <a:cubicBezTo>
                    <a:pt x="6438" y="9295"/>
                    <a:pt x="6575" y="9386"/>
                    <a:pt x="6666" y="9386"/>
                  </a:cubicBezTo>
                  <a:cubicBezTo>
                    <a:pt x="6940" y="9386"/>
                    <a:pt x="7100" y="9569"/>
                    <a:pt x="7214" y="9751"/>
                  </a:cubicBezTo>
                  <a:cubicBezTo>
                    <a:pt x="7419" y="10048"/>
                    <a:pt x="7624" y="10345"/>
                    <a:pt x="7739" y="10687"/>
                  </a:cubicBezTo>
                  <a:cubicBezTo>
                    <a:pt x="7830" y="10893"/>
                    <a:pt x="7898" y="11189"/>
                    <a:pt x="7624" y="11441"/>
                  </a:cubicBezTo>
                  <a:cubicBezTo>
                    <a:pt x="7282" y="10984"/>
                    <a:pt x="7328" y="10368"/>
                    <a:pt x="6917" y="9934"/>
                  </a:cubicBezTo>
                  <a:cubicBezTo>
                    <a:pt x="6917" y="10162"/>
                    <a:pt x="6894" y="10368"/>
                    <a:pt x="6894" y="10550"/>
                  </a:cubicBezTo>
                  <a:cubicBezTo>
                    <a:pt x="6894" y="10687"/>
                    <a:pt x="6917" y="10801"/>
                    <a:pt x="6917" y="10938"/>
                  </a:cubicBezTo>
                  <a:cubicBezTo>
                    <a:pt x="6940" y="11463"/>
                    <a:pt x="6940" y="11463"/>
                    <a:pt x="6392" y="11692"/>
                  </a:cubicBezTo>
                  <a:cubicBezTo>
                    <a:pt x="6369" y="11532"/>
                    <a:pt x="6301" y="11395"/>
                    <a:pt x="6301" y="11235"/>
                  </a:cubicBezTo>
                  <a:cubicBezTo>
                    <a:pt x="6278" y="10893"/>
                    <a:pt x="6323" y="10528"/>
                    <a:pt x="6323" y="10185"/>
                  </a:cubicBezTo>
                  <a:cubicBezTo>
                    <a:pt x="6323" y="10048"/>
                    <a:pt x="6323" y="9934"/>
                    <a:pt x="6278" y="9820"/>
                  </a:cubicBezTo>
                  <a:cubicBezTo>
                    <a:pt x="5913" y="10185"/>
                    <a:pt x="5593" y="10596"/>
                    <a:pt x="5091" y="10824"/>
                  </a:cubicBezTo>
                  <a:cubicBezTo>
                    <a:pt x="5091" y="10254"/>
                    <a:pt x="4977" y="10345"/>
                    <a:pt x="6072" y="9318"/>
                  </a:cubicBezTo>
                  <a:lnTo>
                    <a:pt x="6072" y="9318"/>
                  </a:lnTo>
                  <a:cubicBezTo>
                    <a:pt x="5707" y="9363"/>
                    <a:pt x="5479" y="9546"/>
                    <a:pt x="5228" y="9683"/>
                  </a:cubicBezTo>
                  <a:cubicBezTo>
                    <a:pt x="5000" y="9820"/>
                    <a:pt x="4748" y="9957"/>
                    <a:pt x="4475" y="10117"/>
                  </a:cubicBezTo>
                  <a:cubicBezTo>
                    <a:pt x="4520" y="10208"/>
                    <a:pt x="4589" y="10322"/>
                    <a:pt x="4657" y="10436"/>
                  </a:cubicBezTo>
                  <a:cubicBezTo>
                    <a:pt x="4771" y="10345"/>
                    <a:pt x="4885" y="10254"/>
                    <a:pt x="5045" y="10139"/>
                  </a:cubicBezTo>
                  <a:lnTo>
                    <a:pt x="5045" y="10139"/>
                  </a:lnTo>
                  <a:cubicBezTo>
                    <a:pt x="5000" y="10368"/>
                    <a:pt x="4954" y="10550"/>
                    <a:pt x="4931" y="10756"/>
                  </a:cubicBezTo>
                  <a:cubicBezTo>
                    <a:pt x="4931" y="10912"/>
                    <a:pt x="4974" y="10982"/>
                    <a:pt x="5059" y="10982"/>
                  </a:cubicBezTo>
                  <a:cubicBezTo>
                    <a:pt x="5099" y="10982"/>
                    <a:pt x="5147" y="10967"/>
                    <a:pt x="5205" y="10938"/>
                  </a:cubicBezTo>
                  <a:cubicBezTo>
                    <a:pt x="5410" y="10824"/>
                    <a:pt x="5593" y="10687"/>
                    <a:pt x="5776" y="10550"/>
                  </a:cubicBezTo>
                  <a:cubicBezTo>
                    <a:pt x="5867" y="10482"/>
                    <a:pt x="5958" y="10413"/>
                    <a:pt x="6072" y="10299"/>
                  </a:cubicBezTo>
                  <a:cubicBezTo>
                    <a:pt x="6072" y="10436"/>
                    <a:pt x="6095" y="10505"/>
                    <a:pt x="6095" y="10596"/>
                  </a:cubicBezTo>
                  <a:cubicBezTo>
                    <a:pt x="5981" y="11007"/>
                    <a:pt x="6141" y="11372"/>
                    <a:pt x="6301" y="11760"/>
                  </a:cubicBezTo>
                  <a:cubicBezTo>
                    <a:pt x="6415" y="12034"/>
                    <a:pt x="6506" y="12308"/>
                    <a:pt x="6620" y="12627"/>
                  </a:cubicBezTo>
                  <a:cubicBezTo>
                    <a:pt x="6458" y="12615"/>
                    <a:pt x="6303" y="12555"/>
                    <a:pt x="6155" y="12555"/>
                  </a:cubicBezTo>
                  <a:cubicBezTo>
                    <a:pt x="6031" y="12555"/>
                    <a:pt x="5912" y="12596"/>
                    <a:pt x="5798" y="12742"/>
                  </a:cubicBezTo>
                  <a:cubicBezTo>
                    <a:pt x="5847" y="12736"/>
                    <a:pt x="5894" y="12734"/>
                    <a:pt x="5940" y="12734"/>
                  </a:cubicBezTo>
                  <a:cubicBezTo>
                    <a:pt x="6476" y="12734"/>
                    <a:pt x="6835" y="13086"/>
                    <a:pt x="7214" y="13381"/>
                  </a:cubicBezTo>
                  <a:cubicBezTo>
                    <a:pt x="7191" y="13404"/>
                    <a:pt x="7191" y="13426"/>
                    <a:pt x="7191" y="13449"/>
                  </a:cubicBezTo>
                  <a:cubicBezTo>
                    <a:pt x="7115" y="13449"/>
                    <a:pt x="7039" y="13459"/>
                    <a:pt x="6969" y="13459"/>
                  </a:cubicBezTo>
                  <a:cubicBezTo>
                    <a:pt x="6935" y="13459"/>
                    <a:pt x="6902" y="13457"/>
                    <a:pt x="6871" y="13449"/>
                  </a:cubicBezTo>
                  <a:cubicBezTo>
                    <a:pt x="6666" y="13381"/>
                    <a:pt x="6460" y="13267"/>
                    <a:pt x="6278" y="13198"/>
                  </a:cubicBezTo>
                  <a:cubicBezTo>
                    <a:pt x="6141" y="13175"/>
                    <a:pt x="6027" y="13130"/>
                    <a:pt x="5890" y="13130"/>
                  </a:cubicBezTo>
                  <a:cubicBezTo>
                    <a:pt x="5639" y="13152"/>
                    <a:pt x="5525" y="13335"/>
                    <a:pt x="5547" y="13586"/>
                  </a:cubicBezTo>
                  <a:cubicBezTo>
                    <a:pt x="5570" y="13655"/>
                    <a:pt x="5570" y="13723"/>
                    <a:pt x="5593" y="13792"/>
                  </a:cubicBezTo>
                  <a:cubicBezTo>
                    <a:pt x="5502" y="13837"/>
                    <a:pt x="5410" y="13837"/>
                    <a:pt x="5342" y="13883"/>
                  </a:cubicBezTo>
                  <a:cubicBezTo>
                    <a:pt x="5289" y="13915"/>
                    <a:pt x="5241" y="13932"/>
                    <a:pt x="5193" y="13932"/>
                  </a:cubicBezTo>
                  <a:cubicBezTo>
                    <a:pt x="5138" y="13932"/>
                    <a:pt x="5084" y="13909"/>
                    <a:pt x="5022" y="13860"/>
                  </a:cubicBezTo>
                  <a:cubicBezTo>
                    <a:pt x="4931" y="13814"/>
                    <a:pt x="4817" y="13769"/>
                    <a:pt x="4703" y="13746"/>
                  </a:cubicBezTo>
                  <a:cubicBezTo>
                    <a:pt x="4656" y="13736"/>
                    <a:pt x="4604" y="13731"/>
                    <a:pt x="4557" y="13731"/>
                  </a:cubicBezTo>
                  <a:cubicBezTo>
                    <a:pt x="4491" y="13731"/>
                    <a:pt x="4433" y="13742"/>
                    <a:pt x="4406" y="13769"/>
                  </a:cubicBezTo>
                  <a:cubicBezTo>
                    <a:pt x="4360" y="13814"/>
                    <a:pt x="4360" y="13951"/>
                    <a:pt x="4383" y="14043"/>
                  </a:cubicBezTo>
                  <a:cubicBezTo>
                    <a:pt x="4452" y="14294"/>
                    <a:pt x="4520" y="14522"/>
                    <a:pt x="4612" y="14796"/>
                  </a:cubicBezTo>
                  <a:cubicBezTo>
                    <a:pt x="4657" y="14750"/>
                    <a:pt x="4748" y="14705"/>
                    <a:pt x="4817" y="14659"/>
                  </a:cubicBezTo>
                  <a:cubicBezTo>
                    <a:pt x="4726" y="14408"/>
                    <a:pt x="4634" y="14180"/>
                    <a:pt x="4543" y="13928"/>
                  </a:cubicBezTo>
                  <a:cubicBezTo>
                    <a:pt x="4794" y="13928"/>
                    <a:pt x="4908" y="14043"/>
                    <a:pt x="5022" y="14180"/>
                  </a:cubicBezTo>
                  <a:cubicBezTo>
                    <a:pt x="5388" y="14727"/>
                    <a:pt x="5776" y="15275"/>
                    <a:pt x="6141" y="15823"/>
                  </a:cubicBezTo>
                  <a:cubicBezTo>
                    <a:pt x="6164" y="15869"/>
                    <a:pt x="6186" y="15960"/>
                    <a:pt x="6209" y="16051"/>
                  </a:cubicBezTo>
                  <a:cubicBezTo>
                    <a:pt x="6118" y="16051"/>
                    <a:pt x="6072" y="16051"/>
                    <a:pt x="6027" y="16028"/>
                  </a:cubicBezTo>
                  <a:cubicBezTo>
                    <a:pt x="5730" y="15869"/>
                    <a:pt x="5433" y="15663"/>
                    <a:pt x="5114" y="15549"/>
                  </a:cubicBezTo>
                  <a:cubicBezTo>
                    <a:pt x="5042" y="15525"/>
                    <a:pt x="4965" y="15515"/>
                    <a:pt x="4885" y="15515"/>
                  </a:cubicBezTo>
                  <a:cubicBezTo>
                    <a:pt x="4736" y="15515"/>
                    <a:pt x="4578" y="15550"/>
                    <a:pt x="4429" y="15595"/>
                  </a:cubicBezTo>
                  <a:cubicBezTo>
                    <a:pt x="4368" y="15610"/>
                    <a:pt x="4312" y="15618"/>
                    <a:pt x="4259" y="15618"/>
                  </a:cubicBezTo>
                  <a:cubicBezTo>
                    <a:pt x="4153" y="15618"/>
                    <a:pt x="4056" y="15587"/>
                    <a:pt x="3950" y="15526"/>
                  </a:cubicBezTo>
                  <a:cubicBezTo>
                    <a:pt x="3803" y="15445"/>
                    <a:pt x="3644" y="15375"/>
                    <a:pt x="3474" y="15375"/>
                  </a:cubicBezTo>
                  <a:cubicBezTo>
                    <a:pt x="3406" y="15375"/>
                    <a:pt x="3337" y="15386"/>
                    <a:pt x="3265" y="15412"/>
                  </a:cubicBezTo>
                  <a:cubicBezTo>
                    <a:pt x="3242" y="15800"/>
                    <a:pt x="3767" y="16508"/>
                    <a:pt x="4109" y="16553"/>
                  </a:cubicBezTo>
                  <a:cubicBezTo>
                    <a:pt x="4132" y="16690"/>
                    <a:pt x="4155" y="16827"/>
                    <a:pt x="4178" y="16987"/>
                  </a:cubicBezTo>
                  <a:cubicBezTo>
                    <a:pt x="3630" y="16576"/>
                    <a:pt x="3059" y="16188"/>
                    <a:pt x="2717" y="15549"/>
                  </a:cubicBezTo>
                  <a:cubicBezTo>
                    <a:pt x="3082" y="15366"/>
                    <a:pt x="3333" y="15047"/>
                    <a:pt x="3493" y="14659"/>
                  </a:cubicBezTo>
                  <a:cubicBezTo>
                    <a:pt x="3584" y="14385"/>
                    <a:pt x="3699" y="14088"/>
                    <a:pt x="3584" y="13769"/>
                  </a:cubicBezTo>
                  <a:cubicBezTo>
                    <a:pt x="3527" y="13610"/>
                    <a:pt x="3460" y="13533"/>
                    <a:pt x="3360" y="13533"/>
                  </a:cubicBezTo>
                  <a:cubicBezTo>
                    <a:pt x="3303" y="13533"/>
                    <a:pt x="3234" y="13559"/>
                    <a:pt x="3151" y="13609"/>
                  </a:cubicBezTo>
                  <a:cubicBezTo>
                    <a:pt x="2968" y="13700"/>
                    <a:pt x="2786" y="13837"/>
                    <a:pt x="2580" y="13974"/>
                  </a:cubicBezTo>
                  <a:cubicBezTo>
                    <a:pt x="2512" y="13723"/>
                    <a:pt x="2443" y="13449"/>
                    <a:pt x="2352" y="13198"/>
                  </a:cubicBezTo>
                  <a:cubicBezTo>
                    <a:pt x="2329" y="13107"/>
                    <a:pt x="2283" y="13015"/>
                    <a:pt x="2238" y="12947"/>
                  </a:cubicBezTo>
                  <a:cubicBezTo>
                    <a:pt x="2131" y="12751"/>
                    <a:pt x="2010" y="12680"/>
                    <a:pt x="1854" y="12680"/>
                  </a:cubicBezTo>
                  <a:cubicBezTo>
                    <a:pt x="1810" y="12680"/>
                    <a:pt x="1763" y="12686"/>
                    <a:pt x="1713" y="12696"/>
                  </a:cubicBezTo>
                  <a:cubicBezTo>
                    <a:pt x="1439" y="12764"/>
                    <a:pt x="1302" y="12924"/>
                    <a:pt x="1302" y="13198"/>
                  </a:cubicBezTo>
                  <a:cubicBezTo>
                    <a:pt x="1279" y="13472"/>
                    <a:pt x="1325" y="13700"/>
                    <a:pt x="1484" y="13928"/>
                  </a:cubicBezTo>
                  <a:cubicBezTo>
                    <a:pt x="1576" y="14065"/>
                    <a:pt x="1644" y="14225"/>
                    <a:pt x="1667" y="14431"/>
                  </a:cubicBezTo>
                  <a:cubicBezTo>
                    <a:pt x="1599" y="14385"/>
                    <a:pt x="1507" y="14339"/>
                    <a:pt x="1416" y="14271"/>
                  </a:cubicBezTo>
                  <a:cubicBezTo>
                    <a:pt x="1200" y="14121"/>
                    <a:pt x="948" y="14069"/>
                    <a:pt x="694" y="14069"/>
                  </a:cubicBezTo>
                  <a:cubicBezTo>
                    <a:pt x="599" y="14069"/>
                    <a:pt x="505" y="14076"/>
                    <a:pt x="412" y="14088"/>
                  </a:cubicBezTo>
                  <a:cubicBezTo>
                    <a:pt x="183" y="14134"/>
                    <a:pt x="24" y="14294"/>
                    <a:pt x="24" y="14476"/>
                  </a:cubicBezTo>
                  <a:cubicBezTo>
                    <a:pt x="1" y="14636"/>
                    <a:pt x="115" y="14819"/>
                    <a:pt x="320" y="14910"/>
                  </a:cubicBezTo>
                  <a:cubicBezTo>
                    <a:pt x="617" y="15001"/>
                    <a:pt x="937" y="15070"/>
                    <a:pt x="1256" y="15230"/>
                  </a:cubicBezTo>
                  <a:cubicBezTo>
                    <a:pt x="868" y="15366"/>
                    <a:pt x="480" y="15481"/>
                    <a:pt x="92" y="15618"/>
                  </a:cubicBezTo>
                  <a:cubicBezTo>
                    <a:pt x="183" y="16074"/>
                    <a:pt x="457" y="16211"/>
                    <a:pt x="1256" y="16211"/>
                  </a:cubicBezTo>
                  <a:cubicBezTo>
                    <a:pt x="1142" y="16348"/>
                    <a:pt x="1051" y="16508"/>
                    <a:pt x="937" y="16622"/>
                  </a:cubicBezTo>
                  <a:cubicBezTo>
                    <a:pt x="777" y="16804"/>
                    <a:pt x="845" y="17010"/>
                    <a:pt x="914" y="17192"/>
                  </a:cubicBezTo>
                  <a:cubicBezTo>
                    <a:pt x="914" y="17261"/>
                    <a:pt x="982" y="17307"/>
                    <a:pt x="1051" y="17329"/>
                  </a:cubicBezTo>
                  <a:cubicBezTo>
                    <a:pt x="1104" y="17349"/>
                    <a:pt x="1165" y="17358"/>
                    <a:pt x="1230" y="17358"/>
                  </a:cubicBezTo>
                  <a:cubicBezTo>
                    <a:pt x="1466" y="17358"/>
                    <a:pt x="1747" y="17235"/>
                    <a:pt x="1873" y="17056"/>
                  </a:cubicBezTo>
                  <a:cubicBezTo>
                    <a:pt x="2032" y="16850"/>
                    <a:pt x="2169" y="16645"/>
                    <a:pt x="2306" y="16394"/>
                  </a:cubicBezTo>
                  <a:cubicBezTo>
                    <a:pt x="2466" y="16599"/>
                    <a:pt x="2580" y="16782"/>
                    <a:pt x="2740" y="16964"/>
                  </a:cubicBezTo>
                  <a:cubicBezTo>
                    <a:pt x="2808" y="17033"/>
                    <a:pt x="2968" y="17078"/>
                    <a:pt x="3082" y="17078"/>
                  </a:cubicBezTo>
                  <a:cubicBezTo>
                    <a:pt x="3128" y="17078"/>
                    <a:pt x="3196" y="16941"/>
                    <a:pt x="3242" y="16850"/>
                  </a:cubicBezTo>
                  <a:cubicBezTo>
                    <a:pt x="3265" y="16827"/>
                    <a:pt x="3265" y="16782"/>
                    <a:pt x="3288" y="16713"/>
                  </a:cubicBezTo>
                  <a:cubicBezTo>
                    <a:pt x="3607" y="16873"/>
                    <a:pt x="3904" y="17033"/>
                    <a:pt x="4269" y="17215"/>
                  </a:cubicBezTo>
                  <a:cubicBezTo>
                    <a:pt x="4018" y="17307"/>
                    <a:pt x="3813" y="17352"/>
                    <a:pt x="3630" y="17444"/>
                  </a:cubicBezTo>
                  <a:cubicBezTo>
                    <a:pt x="3447" y="17535"/>
                    <a:pt x="3265" y="17672"/>
                    <a:pt x="3082" y="17809"/>
                  </a:cubicBezTo>
                  <a:cubicBezTo>
                    <a:pt x="3364" y="18027"/>
                    <a:pt x="3676" y="18144"/>
                    <a:pt x="3975" y="18144"/>
                  </a:cubicBezTo>
                  <a:cubicBezTo>
                    <a:pt x="4208" y="18144"/>
                    <a:pt x="4434" y="18073"/>
                    <a:pt x="4634" y="17923"/>
                  </a:cubicBezTo>
                  <a:cubicBezTo>
                    <a:pt x="4931" y="17695"/>
                    <a:pt x="5251" y="17717"/>
                    <a:pt x="5547" y="17695"/>
                  </a:cubicBezTo>
                  <a:cubicBezTo>
                    <a:pt x="5593" y="17695"/>
                    <a:pt x="5662" y="17740"/>
                    <a:pt x="5707" y="17786"/>
                  </a:cubicBezTo>
                  <a:cubicBezTo>
                    <a:pt x="5821" y="17946"/>
                    <a:pt x="5935" y="18128"/>
                    <a:pt x="6072" y="18334"/>
                  </a:cubicBezTo>
                  <a:cubicBezTo>
                    <a:pt x="6015" y="18322"/>
                    <a:pt x="5958" y="18322"/>
                    <a:pt x="5904" y="18322"/>
                  </a:cubicBezTo>
                  <a:cubicBezTo>
                    <a:pt x="5850" y="18322"/>
                    <a:pt x="5798" y="18322"/>
                    <a:pt x="5753" y="18311"/>
                  </a:cubicBezTo>
                  <a:cubicBezTo>
                    <a:pt x="5685" y="18291"/>
                    <a:pt x="5613" y="18281"/>
                    <a:pt x="5539" y="18281"/>
                  </a:cubicBezTo>
                  <a:cubicBezTo>
                    <a:pt x="4944" y="18281"/>
                    <a:pt x="4201" y="18886"/>
                    <a:pt x="4018" y="19292"/>
                  </a:cubicBezTo>
                  <a:cubicBezTo>
                    <a:pt x="3950" y="19429"/>
                    <a:pt x="3927" y="19589"/>
                    <a:pt x="3950" y="19749"/>
                  </a:cubicBezTo>
                  <a:cubicBezTo>
                    <a:pt x="3997" y="19938"/>
                    <a:pt x="4099" y="20040"/>
                    <a:pt x="4240" y="20040"/>
                  </a:cubicBezTo>
                  <a:cubicBezTo>
                    <a:pt x="4303" y="20040"/>
                    <a:pt x="4374" y="20020"/>
                    <a:pt x="4452" y="19977"/>
                  </a:cubicBezTo>
                  <a:cubicBezTo>
                    <a:pt x="4840" y="19749"/>
                    <a:pt x="5228" y="19498"/>
                    <a:pt x="5639" y="19270"/>
                  </a:cubicBezTo>
                  <a:cubicBezTo>
                    <a:pt x="5776" y="19178"/>
                    <a:pt x="5913" y="19110"/>
                    <a:pt x="6050" y="19041"/>
                  </a:cubicBezTo>
                  <a:lnTo>
                    <a:pt x="6050" y="19041"/>
                  </a:lnTo>
                  <a:cubicBezTo>
                    <a:pt x="5981" y="19224"/>
                    <a:pt x="5890" y="19429"/>
                    <a:pt x="5844" y="19635"/>
                  </a:cubicBezTo>
                  <a:cubicBezTo>
                    <a:pt x="5821" y="19749"/>
                    <a:pt x="5844" y="19886"/>
                    <a:pt x="5844" y="20023"/>
                  </a:cubicBezTo>
                  <a:cubicBezTo>
                    <a:pt x="6506" y="19726"/>
                    <a:pt x="6757" y="19384"/>
                    <a:pt x="6734" y="18745"/>
                  </a:cubicBezTo>
                  <a:cubicBezTo>
                    <a:pt x="6748" y="18744"/>
                    <a:pt x="6761" y="18743"/>
                    <a:pt x="6774" y="18743"/>
                  </a:cubicBezTo>
                  <a:cubicBezTo>
                    <a:pt x="7140" y="18743"/>
                    <a:pt x="7384" y="19045"/>
                    <a:pt x="7693" y="19155"/>
                  </a:cubicBezTo>
                  <a:cubicBezTo>
                    <a:pt x="7373" y="19292"/>
                    <a:pt x="7008" y="19384"/>
                    <a:pt x="6734" y="19589"/>
                  </a:cubicBezTo>
                  <a:cubicBezTo>
                    <a:pt x="6255" y="19886"/>
                    <a:pt x="6004" y="20365"/>
                    <a:pt x="6072" y="20959"/>
                  </a:cubicBezTo>
                  <a:cubicBezTo>
                    <a:pt x="6090" y="21137"/>
                    <a:pt x="6150" y="21232"/>
                    <a:pt x="6284" y="21232"/>
                  </a:cubicBezTo>
                  <a:cubicBezTo>
                    <a:pt x="6322" y="21232"/>
                    <a:pt x="6365" y="21225"/>
                    <a:pt x="6415" y="21210"/>
                  </a:cubicBezTo>
                  <a:cubicBezTo>
                    <a:pt x="6711" y="21118"/>
                    <a:pt x="7031" y="21050"/>
                    <a:pt x="7305" y="20890"/>
                  </a:cubicBezTo>
                  <a:cubicBezTo>
                    <a:pt x="7533" y="20753"/>
                    <a:pt x="7670" y="20502"/>
                    <a:pt x="7830" y="20274"/>
                  </a:cubicBezTo>
                  <a:cubicBezTo>
                    <a:pt x="7944" y="20091"/>
                    <a:pt x="8035" y="19886"/>
                    <a:pt x="8127" y="19680"/>
                  </a:cubicBezTo>
                  <a:cubicBezTo>
                    <a:pt x="8181" y="19534"/>
                    <a:pt x="8236" y="19461"/>
                    <a:pt x="8361" y="19461"/>
                  </a:cubicBezTo>
                  <a:cubicBezTo>
                    <a:pt x="8392" y="19461"/>
                    <a:pt x="8428" y="19466"/>
                    <a:pt x="8469" y="19475"/>
                  </a:cubicBezTo>
                  <a:cubicBezTo>
                    <a:pt x="8994" y="19566"/>
                    <a:pt x="9496" y="19658"/>
                    <a:pt x="10021" y="19749"/>
                  </a:cubicBezTo>
                  <a:lnTo>
                    <a:pt x="10021" y="19734"/>
                  </a:lnTo>
                  <a:lnTo>
                    <a:pt x="10021" y="19734"/>
                  </a:lnTo>
                  <a:cubicBezTo>
                    <a:pt x="10286" y="19821"/>
                    <a:pt x="10531" y="19888"/>
                    <a:pt x="10797" y="19954"/>
                  </a:cubicBezTo>
                  <a:cubicBezTo>
                    <a:pt x="10808" y="19957"/>
                    <a:pt x="10819" y="19957"/>
                    <a:pt x="10830" y="19957"/>
                  </a:cubicBezTo>
                  <a:cubicBezTo>
                    <a:pt x="10889" y="19957"/>
                    <a:pt x="10948" y="19931"/>
                    <a:pt x="11011" y="19931"/>
                  </a:cubicBezTo>
                  <a:cubicBezTo>
                    <a:pt x="11059" y="19931"/>
                    <a:pt x="11109" y="19947"/>
                    <a:pt x="11162" y="20000"/>
                  </a:cubicBezTo>
                  <a:cubicBezTo>
                    <a:pt x="11277" y="20091"/>
                    <a:pt x="11482" y="20091"/>
                    <a:pt x="11619" y="20114"/>
                  </a:cubicBezTo>
                  <a:cubicBezTo>
                    <a:pt x="11779" y="20160"/>
                    <a:pt x="11938" y="20183"/>
                    <a:pt x="12098" y="20228"/>
                  </a:cubicBezTo>
                  <a:cubicBezTo>
                    <a:pt x="12121" y="20228"/>
                    <a:pt x="12144" y="20251"/>
                    <a:pt x="12212" y="20297"/>
                  </a:cubicBezTo>
                  <a:cubicBezTo>
                    <a:pt x="12075" y="20365"/>
                    <a:pt x="11984" y="20434"/>
                    <a:pt x="11870" y="20457"/>
                  </a:cubicBezTo>
                  <a:cubicBezTo>
                    <a:pt x="11413" y="20548"/>
                    <a:pt x="10957" y="20616"/>
                    <a:pt x="10478" y="20685"/>
                  </a:cubicBezTo>
                  <a:cubicBezTo>
                    <a:pt x="9930" y="20799"/>
                    <a:pt x="9451" y="21027"/>
                    <a:pt x="9131" y="21506"/>
                  </a:cubicBezTo>
                  <a:cubicBezTo>
                    <a:pt x="8948" y="21758"/>
                    <a:pt x="8971" y="22009"/>
                    <a:pt x="9040" y="22283"/>
                  </a:cubicBezTo>
                  <a:cubicBezTo>
                    <a:pt x="9062" y="22328"/>
                    <a:pt x="9131" y="22397"/>
                    <a:pt x="9199" y="22397"/>
                  </a:cubicBezTo>
                  <a:cubicBezTo>
                    <a:pt x="9348" y="22419"/>
                    <a:pt x="9496" y="22448"/>
                    <a:pt x="9642" y="22448"/>
                  </a:cubicBezTo>
                  <a:cubicBezTo>
                    <a:pt x="9787" y="22448"/>
                    <a:pt x="9930" y="22419"/>
                    <a:pt x="10067" y="22328"/>
                  </a:cubicBezTo>
                  <a:cubicBezTo>
                    <a:pt x="10409" y="22100"/>
                    <a:pt x="10752" y="21849"/>
                    <a:pt x="11094" y="21621"/>
                  </a:cubicBezTo>
                  <a:cubicBezTo>
                    <a:pt x="11162" y="21575"/>
                    <a:pt x="11254" y="21529"/>
                    <a:pt x="11345" y="21506"/>
                  </a:cubicBezTo>
                  <a:lnTo>
                    <a:pt x="11345" y="21506"/>
                  </a:lnTo>
                  <a:cubicBezTo>
                    <a:pt x="11140" y="21803"/>
                    <a:pt x="11231" y="22146"/>
                    <a:pt x="11254" y="22442"/>
                  </a:cubicBezTo>
                  <a:cubicBezTo>
                    <a:pt x="11277" y="22671"/>
                    <a:pt x="11436" y="22876"/>
                    <a:pt x="11550" y="23081"/>
                  </a:cubicBezTo>
                  <a:cubicBezTo>
                    <a:pt x="11619" y="23218"/>
                    <a:pt x="11710" y="23332"/>
                    <a:pt x="11824" y="23447"/>
                  </a:cubicBezTo>
                  <a:cubicBezTo>
                    <a:pt x="11881" y="23503"/>
                    <a:pt x="11968" y="23544"/>
                    <a:pt x="12048" y="23544"/>
                  </a:cubicBezTo>
                  <a:cubicBezTo>
                    <a:pt x="12065" y="23544"/>
                    <a:pt x="12082" y="23542"/>
                    <a:pt x="12098" y="23538"/>
                  </a:cubicBezTo>
                  <a:cubicBezTo>
                    <a:pt x="12167" y="23538"/>
                    <a:pt x="12212" y="23424"/>
                    <a:pt x="12235" y="23332"/>
                  </a:cubicBezTo>
                  <a:cubicBezTo>
                    <a:pt x="12395" y="22739"/>
                    <a:pt x="12372" y="22168"/>
                    <a:pt x="12167" y="21598"/>
                  </a:cubicBezTo>
                  <a:cubicBezTo>
                    <a:pt x="12075" y="21392"/>
                    <a:pt x="11961" y="21187"/>
                    <a:pt x="11870" y="20959"/>
                  </a:cubicBezTo>
                  <a:cubicBezTo>
                    <a:pt x="12238" y="20735"/>
                    <a:pt x="12599" y="20595"/>
                    <a:pt x="12970" y="20595"/>
                  </a:cubicBezTo>
                  <a:cubicBezTo>
                    <a:pt x="13242" y="20595"/>
                    <a:pt x="13520" y="20671"/>
                    <a:pt x="13810" y="20845"/>
                  </a:cubicBezTo>
                  <a:cubicBezTo>
                    <a:pt x="14312" y="21118"/>
                    <a:pt x="14837" y="21370"/>
                    <a:pt x="15339" y="21621"/>
                  </a:cubicBezTo>
                  <a:cubicBezTo>
                    <a:pt x="15454" y="21689"/>
                    <a:pt x="15545" y="21758"/>
                    <a:pt x="15636" y="21803"/>
                  </a:cubicBezTo>
                  <a:cubicBezTo>
                    <a:pt x="15807" y="21898"/>
                    <a:pt x="15963" y="21946"/>
                    <a:pt x="16142" y="21946"/>
                  </a:cubicBezTo>
                  <a:cubicBezTo>
                    <a:pt x="16178" y="21946"/>
                    <a:pt x="16214" y="21944"/>
                    <a:pt x="16252" y="21940"/>
                  </a:cubicBezTo>
                  <a:cubicBezTo>
                    <a:pt x="16526" y="21940"/>
                    <a:pt x="16800" y="22031"/>
                    <a:pt x="17051" y="22077"/>
                  </a:cubicBezTo>
                  <a:cubicBezTo>
                    <a:pt x="17097" y="22077"/>
                    <a:pt x="17143" y="22123"/>
                    <a:pt x="17188" y="22123"/>
                  </a:cubicBezTo>
                  <a:cubicBezTo>
                    <a:pt x="17805" y="22191"/>
                    <a:pt x="18330" y="22511"/>
                    <a:pt x="18855" y="22853"/>
                  </a:cubicBezTo>
                  <a:cubicBezTo>
                    <a:pt x="19106" y="23036"/>
                    <a:pt x="19334" y="23241"/>
                    <a:pt x="19516" y="23469"/>
                  </a:cubicBezTo>
                  <a:cubicBezTo>
                    <a:pt x="20156" y="24337"/>
                    <a:pt x="20863" y="25113"/>
                    <a:pt x="21708" y="25775"/>
                  </a:cubicBezTo>
                  <a:cubicBezTo>
                    <a:pt x="22050" y="26026"/>
                    <a:pt x="22301" y="26368"/>
                    <a:pt x="22598" y="26665"/>
                  </a:cubicBezTo>
                  <a:cubicBezTo>
                    <a:pt x="22639" y="26707"/>
                    <a:pt x="22706" y="26725"/>
                    <a:pt x="22785" y="26725"/>
                  </a:cubicBezTo>
                  <a:cubicBezTo>
                    <a:pt x="23187" y="26725"/>
                    <a:pt x="23937" y="26258"/>
                    <a:pt x="23671" y="25935"/>
                  </a:cubicBezTo>
                  <a:cubicBezTo>
                    <a:pt x="23922" y="25798"/>
                    <a:pt x="23785" y="25661"/>
                    <a:pt x="23671" y="25524"/>
                  </a:cubicBezTo>
                  <a:cubicBezTo>
                    <a:pt x="23351" y="25181"/>
                    <a:pt x="22986" y="24862"/>
                    <a:pt x="22689" y="24474"/>
                  </a:cubicBezTo>
                  <a:cubicBezTo>
                    <a:pt x="22096" y="23766"/>
                    <a:pt x="21297" y="23332"/>
                    <a:pt x="20589" y="22785"/>
                  </a:cubicBezTo>
                  <a:cubicBezTo>
                    <a:pt x="20293" y="22556"/>
                    <a:pt x="20064" y="22283"/>
                    <a:pt x="19813" y="22031"/>
                  </a:cubicBezTo>
                  <a:cubicBezTo>
                    <a:pt x="19494" y="21712"/>
                    <a:pt x="19197" y="21392"/>
                    <a:pt x="18900" y="21050"/>
                  </a:cubicBezTo>
                  <a:cubicBezTo>
                    <a:pt x="18672" y="20776"/>
                    <a:pt x="18467" y="20479"/>
                    <a:pt x="18238" y="20183"/>
                  </a:cubicBezTo>
                  <a:cubicBezTo>
                    <a:pt x="18170" y="20091"/>
                    <a:pt x="18124" y="20000"/>
                    <a:pt x="18078" y="19909"/>
                  </a:cubicBezTo>
                  <a:cubicBezTo>
                    <a:pt x="17668" y="19270"/>
                    <a:pt x="17257" y="18630"/>
                    <a:pt x="16846" y="17991"/>
                  </a:cubicBezTo>
                  <a:cubicBezTo>
                    <a:pt x="16618" y="17626"/>
                    <a:pt x="16389" y="17284"/>
                    <a:pt x="16184" y="16919"/>
                  </a:cubicBezTo>
                  <a:cubicBezTo>
                    <a:pt x="16181" y="16921"/>
                    <a:pt x="16178" y="16924"/>
                    <a:pt x="16176" y="16927"/>
                  </a:cubicBezTo>
                  <a:lnTo>
                    <a:pt x="16176" y="16927"/>
                  </a:lnTo>
                  <a:cubicBezTo>
                    <a:pt x="16113" y="16816"/>
                    <a:pt x="16089" y="16687"/>
                    <a:pt x="16001" y="16599"/>
                  </a:cubicBezTo>
                  <a:cubicBezTo>
                    <a:pt x="15819" y="16348"/>
                    <a:pt x="15819" y="16074"/>
                    <a:pt x="15842" y="15800"/>
                  </a:cubicBezTo>
                  <a:cubicBezTo>
                    <a:pt x="15842" y="15481"/>
                    <a:pt x="15933" y="15161"/>
                    <a:pt x="15842" y="14819"/>
                  </a:cubicBezTo>
                  <a:cubicBezTo>
                    <a:pt x="15819" y="14727"/>
                    <a:pt x="15864" y="14568"/>
                    <a:pt x="15956" y="14476"/>
                  </a:cubicBezTo>
                  <a:cubicBezTo>
                    <a:pt x="16207" y="14180"/>
                    <a:pt x="16504" y="13906"/>
                    <a:pt x="16777" y="13632"/>
                  </a:cubicBezTo>
                  <a:cubicBezTo>
                    <a:pt x="16800" y="13609"/>
                    <a:pt x="16846" y="13609"/>
                    <a:pt x="16892" y="13586"/>
                  </a:cubicBezTo>
                  <a:lnTo>
                    <a:pt x="16892" y="13586"/>
                  </a:lnTo>
                  <a:cubicBezTo>
                    <a:pt x="16869" y="13814"/>
                    <a:pt x="16846" y="13997"/>
                    <a:pt x="16823" y="14202"/>
                  </a:cubicBezTo>
                  <a:cubicBezTo>
                    <a:pt x="16823" y="14294"/>
                    <a:pt x="16800" y="14385"/>
                    <a:pt x="16800" y="14476"/>
                  </a:cubicBezTo>
                  <a:cubicBezTo>
                    <a:pt x="16830" y="14746"/>
                    <a:pt x="16899" y="14848"/>
                    <a:pt x="17047" y="14848"/>
                  </a:cubicBezTo>
                  <a:cubicBezTo>
                    <a:pt x="17124" y="14848"/>
                    <a:pt x="17222" y="14820"/>
                    <a:pt x="17348" y="14773"/>
                  </a:cubicBezTo>
                  <a:cubicBezTo>
                    <a:pt x="17919" y="14545"/>
                    <a:pt x="18147" y="14065"/>
                    <a:pt x="18421" y="13609"/>
                  </a:cubicBezTo>
                  <a:cubicBezTo>
                    <a:pt x="18444" y="13540"/>
                    <a:pt x="18467" y="13472"/>
                    <a:pt x="18512" y="13404"/>
                  </a:cubicBezTo>
                  <a:cubicBezTo>
                    <a:pt x="18649" y="13677"/>
                    <a:pt x="18763" y="13928"/>
                    <a:pt x="18877" y="14157"/>
                  </a:cubicBezTo>
                  <a:cubicBezTo>
                    <a:pt x="19014" y="14431"/>
                    <a:pt x="19243" y="14590"/>
                    <a:pt x="19494" y="14705"/>
                  </a:cubicBezTo>
                  <a:cubicBezTo>
                    <a:pt x="19548" y="14735"/>
                    <a:pt x="19610" y="14749"/>
                    <a:pt x="19676" y="14749"/>
                  </a:cubicBezTo>
                  <a:cubicBezTo>
                    <a:pt x="19858" y="14749"/>
                    <a:pt x="20067" y="14638"/>
                    <a:pt x="20201" y="14453"/>
                  </a:cubicBezTo>
                  <a:cubicBezTo>
                    <a:pt x="20315" y="14271"/>
                    <a:pt x="20293" y="14088"/>
                    <a:pt x="20110" y="13906"/>
                  </a:cubicBezTo>
                  <a:cubicBezTo>
                    <a:pt x="19927" y="13746"/>
                    <a:pt x="19722" y="13609"/>
                    <a:pt x="19516" y="13472"/>
                  </a:cubicBezTo>
                  <a:cubicBezTo>
                    <a:pt x="19243" y="13244"/>
                    <a:pt x="18991" y="13015"/>
                    <a:pt x="18718" y="12810"/>
                  </a:cubicBezTo>
                  <a:cubicBezTo>
                    <a:pt x="18718" y="12808"/>
                    <a:pt x="18718" y="12805"/>
                    <a:pt x="18718" y="12803"/>
                  </a:cubicBezTo>
                  <a:lnTo>
                    <a:pt x="18718" y="12803"/>
                  </a:lnTo>
                  <a:cubicBezTo>
                    <a:pt x="18778" y="12787"/>
                    <a:pt x="18837" y="12787"/>
                    <a:pt x="18877" y="12787"/>
                  </a:cubicBezTo>
                  <a:cubicBezTo>
                    <a:pt x="19174" y="12764"/>
                    <a:pt x="19448" y="12742"/>
                    <a:pt x="19745" y="12719"/>
                  </a:cubicBezTo>
                  <a:cubicBezTo>
                    <a:pt x="19950" y="12719"/>
                    <a:pt x="20156" y="12673"/>
                    <a:pt x="20384" y="12673"/>
                  </a:cubicBezTo>
                  <a:cubicBezTo>
                    <a:pt x="20438" y="12677"/>
                    <a:pt x="20485" y="12680"/>
                    <a:pt x="20527" y="12680"/>
                  </a:cubicBezTo>
                  <a:cubicBezTo>
                    <a:pt x="20728" y="12680"/>
                    <a:pt x="20791" y="12619"/>
                    <a:pt x="20886" y="12354"/>
                  </a:cubicBezTo>
                  <a:cubicBezTo>
                    <a:pt x="21114" y="11806"/>
                    <a:pt x="20795" y="11326"/>
                    <a:pt x="20178" y="11304"/>
                  </a:cubicBezTo>
                  <a:cubicBezTo>
                    <a:pt x="19676" y="11304"/>
                    <a:pt x="19288" y="11532"/>
                    <a:pt x="18855" y="11874"/>
                  </a:cubicBezTo>
                  <a:cubicBezTo>
                    <a:pt x="18900" y="11623"/>
                    <a:pt x="18923" y="11418"/>
                    <a:pt x="18946" y="11235"/>
                  </a:cubicBezTo>
                  <a:cubicBezTo>
                    <a:pt x="19014" y="10893"/>
                    <a:pt x="18946" y="10550"/>
                    <a:pt x="18786" y="10254"/>
                  </a:cubicBezTo>
                  <a:cubicBezTo>
                    <a:pt x="18718" y="10139"/>
                    <a:pt x="18558" y="10003"/>
                    <a:pt x="18421" y="10003"/>
                  </a:cubicBezTo>
                  <a:cubicBezTo>
                    <a:pt x="18307" y="10003"/>
                    <a:pt x="18193" y="10162"/>
                    <a:pt x="18101" y="10254"/>
                  </a:cubicBezTo>
                  <a:cubicBezTo>
                    <a:pt x="18010" y="10391"/>
                    <a:pt x="17827" y="11212"/>
                    <a:pt x="17805" y="11372"/>
                  </a:cubicBezTo>
                  <a:cubicBezTo>
                    <a:pt x="17805" y="11412"/>
                    <a:pt x="17787" y="11469"/>
                    <a:pt x="17767" y="11514"/>
                  </a:cubicBezTo>
                  <a:lnTo>
                    <a:pt x="17767" y="11514"/>
                  </a:lnTo>
                  <a:cubicBezTo>
                    <a:pt x="17683" y="11406"/>
                    <a:pt x="17617" y="11298"/>
                    <a:pt x="17531" y="11189"/>
                  </a:cubicBezTo>
                  <a:cubicBezTo>
                    <a:pt x="17434" y="11069"/>
                    <a:pt x="17351" y="11012"/>
                    <a:pt x="17260" y="11012"/>
                  </a:cubicBezTo>
                  <a:cubicBezTo>
                    <a:pt x="17178" y="11012"/>
                    <a:pt x="17091" y="11058"/>
                    <a:pt x="16983" y="11144"/>
                  </a:cubicBezTo>
                  <a:cubicBezTo>
                    <a:pt x="16755" y="11326"/>
                    <a:pt x="16549" y="11486"/>
                    <a:pt x="16344" y="11669"/>
                  </a:cubicBezTo>
                  <a:cubicBezTo>
                    <a:pt x="16412" y="11737"/>
                    <a:pt x="16526" y="11829"/>
                    <a:pt x="16572" y="11920"/>
                  </a:cubicBezTo>
                  <a:cubicBezTo>
                    <a:pt x="16663" y="12285"/>
                    <a:pt x="16846" y="12559"/>
                    <a:pt x="17234" y="12650"/>
                  </a:cubicBezTo>
                  <a:cubicBezTo>
                    <a:pt x="16686" y="12947"/>
                    <a:pt x="16298" y="13381"/>
                    <a:pt x="15933" y="13837"/>
                  </a:cubicBezTo>
                  <a:cubicBezTo>
                    <a:pt x="15910" y="13837"/>
                    <a:pt x="15864" y="13814"/>
                    <a:pt x="15842" y="13814"/>
                  </a:cubicBezTo>
                  <a:cubicBezTo>
                    <a:pt x="15819" y="13632"/>
                    <a:pt x="15750" y="13426"/>
                    <a:pt x="15773" y="13221"/>
                  </a:cubicBezTo>
                  <a:cubicBezTo>
                    <a:pt x="15796" y="12605"/>
                    <a:pt x="15819" y="11966"/>
                    <a:pt x="16047" y="11395"/>
                  </a:cubicBezTo>
                  <a:cubicBezTo>
                    <a:pt x="16275" y="10824"/>
                    <a:pt x="16481" y="10231"/>
                    <a:pt x="16937" y="9751"/>
                  </a:cubicBezTo>
                  <a:cubicBezTo>
                    <a:pt x="17097" y="9592"/>
                    <a:pt x="17165" y="9318"/>
                    <a:pt x="17280" y="9090"/>
                  </a:cubicBezTo>
                  <a:cubicBezTo>
                    <a:pt x="17782" y="9455"/>
                    <a:pt x="18352" y="9615"/>
                    <a:pt x="18969" y="9660"/>
                  </a:cubicBezTo>
                  <a:cubicBezTo>
                    <a:pt x="19009" y="9664"/>
                    <a:pt x="19050" y="9667"/>
                    <a:pt x="19090" y="9667"/>
                  </a:cubicBezTo>
                  <a:cubicBezTo>
                    <a:pt x="19275" y="9667"/>
                    <a:pt x="19450" y="9611"/>
                    <a:pt x="19562" y="9386"/>
                  </a:cubicBezTo>
                  <a:cubicBezTo>
                    <a:pt x="19151" y="8816"/>
                    <a:pt x="18512" y="8747"/>
                    <a:pt x="17850" y="8679"/>
                  </a:cubicBezTo>
                  <a:cubicBezTo>
                    <a:pt x="18215" y="8450"/>
                    <a:pt x="18558" y="8268"/>
                    <a:pt x="18900" y="8062"/>
                  </a:cubicBezTo>
                  <a:cubicBezTo>
                    <a:pt x="19243" y="7880"/>
                    <a:pt x="19448" y="7583"/>
                    <a:pt x="19653" y="7264"/>
                  </a:cubicBezTo>
                  <a:cubicBezTo>
                    <a:pt x="19676" y="7218"/>
                    <a:pt x="19676" y="7104"/>
                    <a:pt x="19653" y="7081"/>
                  </a:cubicBezTo>
                  <a:cubicBezTo>
                    <a:pt x="19465" y="6955"/>
                    <a:pt x="19315" y="6733"/>
                    <a:pt x="19061" y="6733"/>
                  </a:cubicBezTo>
                  <a:cubicBezTo>
                    <a:pt x="19039" y="6733"/>
                    <a:pt x="19016" y="6735"/>
                    <a:pt x="18991" y="6739"/>
                  </a:cubicBezTo>
                  <a:cubicBezTo>
                    <a:pt x="19037" y="6761"/>
                    <a:pt x="19106" y="6807"/>
                    <a:pt x="19151" y="6830"/>
                  </a:cubicBezTo>
                  <a:cubicBezTo>
                    <a:pt x="18695" y="7035"/>
                    <a:pt x="18467" y="7515"/>
                    <a:pt x="18056" y="7766"/>
                  </a:cubicBezTo>
                  <a:cubicBezTo>
                    <a:pt x="18124" y="7469"/>
                    <a:pt x="18215" y="7195"/>
                    <a:pt x="18284" y="6898"/>
                  </a:cubicBezTo>
                  <a:cubicBezTo>
                    <a:pt x="18307" y="6830"/>
                    <a:pt x="18307" y="6739"/>
                    <a:pt x="18307" y="6647"/>
                  </a:cubicBezTo>
                  <a:cubicBezTo>
                    <a:pt x="18307" y="6533"/>
                    <a:pt x="18284" y="6442"/>
                    <a:pt x="18147" y="6373"/>
                  </a:cubicBezTo>
                  <a:cubicBezTo>
                    <a:pt x="18087" y="6333"/>
                    <a:pt x="18027" y="6315"/>
                    <a:pt x="17973" y="6315"/>
                  </a:cubicBezTo>
                  <a:cubicBezTo>
                    <a:pt x="17903" y="6315"/>
                    <a:pt x="17843" y="6345"/>
                    <a:pt x="17805" y="6396"/>
                  </a:cubicBezTo>
                  <a:cubicBezTo>
                    <a:pt x="17599" y="6602"/>
                    <a:pt x="17325" y="6761"/>
                    <a:pt x="17325" y="7127"/>
                  </a:cubicBezTo>
                  <a:cubicBezTo>
                    <a:pt x="17325" y="7446"/>
                    <a:pt x="17302" y="7766"/>
                    <a:pt x="17302" y="8085"/>
                  </a:cubicBezTo>
                  <a:cubicBezTo>
                    <a:pt x="17280" y="8268"/>
                    <a:pt x="17325" y="8473"/>
                    <a:pt x="17097" y="8542"/>
                  </a:cubicBezTo>
                  <a:cubicBezTo>
                    <a:pt x="16983" y="8199"/>
                    <a:pt x="17074" y="7766"/>
                    <a:pt x="16663" y="7469"/>
                  </a:cubicBezTo>
                  <a:cubicBezTo>
                    <a:pt x="16618" y="7743"/>
                    <a:pt x="16595" y="7948"/>
                    <a:pt x="16595" y="8154"/>
                  </a:cubicBezTo>
                  <a:cubicBezTo>
                    <a:pt x="16572" y="8565"/>
                    <a:pt x="16595" y="8953"/>
                    <a:pt x="16595" y="9363"/>
                  </a:cubicBezTo>
                  <a:cubicBezTo>
                    <a:pt x="16595" y="9409"/>
                    <a:pt x="16595" y="9455"/>
                    <a:pt x="16572" y="9478"/>
                  </a:cubicBezTo>
                  <a:cubicBezTo>
                    <a:pt x="16412" y="9706"/>
                    <a:pt x="16230" y="9911"/>
                    <a:pt x="16070" y="10117"/>
                  </a:cubicBezTo>
                  <a:cubicBezTo>
                    <a:pt x="16047" y="10094"/>
                    <a:pt x="16024" y="10071"/>
                    <a:pt x="16001" y="10071"/>
                  </a:cubicBezTo>
                  <a:cubicBezTo>
                    <a:pt x="16024" y="9546"/>
                    <a:pt x="16070" y="9044"/>
                    <a:pt x="16115" y="8542"/>
                  </a:cubicBezTo>
                  <a:cubicBezTo>
                    <a:pt x="16161" y="8177"/>
                    <a:pt x="16184" y="7811"/>
                    <a:pt x="16230" y="7446"/>
                  </a:cubicBezTo>
                  <a:cubicBezTo>
                    <a:pt x="16230" y="7400"/>
                    <a:pt x="16230" y="7309"/>
                    <a:pt x="16252" y="7309"/>
                  </a:cubicBezTo>
                  <a:cubicBezTo>
                    <a:pt x="16481" y="7172"/>
                    <a:pt x="16435" y="6944"/>
                    <a:pt x="16435" y="6761"/>
                  </a:cubicBezTo>
                  <a:cubicBezTo>
                    <a:pt x="16504" y="6693"/>
                    <a:pt x="16572" y="6602"/>
                    <a:pt x="16640" y="6533"/>
                  </a:cubicBezTo>
                  <a:cubicBezTo>
                    <a:pt x="16458" y="6510"/>
                    <a:pt x="16389" y="6419"/>
                    <a:pt x="16435" y="6236"/>
                  </a:cubicBezTo>
                  <a:cubicBezTo>
                    <a:pt x="16481" y="6008"/>
                    <a:pt x="16481" y="5780"/>
                    <a:pt x="16526" y="5552"/>
                  </a:cubicBezTo>
                  <a:cubicBezTo>
                    <a:pt x="16800" y="5552"/>
                    <a:pt x="17074" y="5460"/>
                    <a:pt x="17211" y="5141"/>
                  </a:cubicBezTo>
                  <a:lnTo>
                    <a:pt x="17211" y="5141"/>
                  </a:lnTo>
                  <a:cubicBezTo>
                    <a:pt x="17120" y="5186"/>
                    <a:pt x="17006" y="5186"/>
                    <a:pt x="16914" y="5232"/>
                  </a:cubicBezTo>
                  <a:cubicBezTo>
                    <a:pt x="16810" y="5277"/>
                    <a:pt x="16737" y="5300"/>
                    <a:pt x="16679" y="5300"/>
                  </a:cubicBezTo>
                  <a:cubicBezTo>
                    <a:pt x="16560" y="5300"/>
                    <a:pt x="16505" y="5203"/>
                    <a:pt x="16367" y="5004"/>
                  </a:cubicBezTo>
                  <a:cubicBezTo>
                    <a:pt x="16184" y="4707"/>
                    <a:pt x="16070" y="4410"/>
                    <a:pt x="16024" y="4091"/>
                  </a:cubicBezTo>
                  <a:cubicBezTo>
                    <a:pt x="16001" y="3977"/>
                    <a:pt x="15979" y="3863"/>
                    <a:pt x="16001" y="3771"/>
                  </a:cubicBezTo>
                  <a:cubicBezTo>
                    <a:pt x="16070" y="3520"/>
                    <a:pt x="16252" y="3406"/>
                    <a:pt x="16504" y="3406"/>
                  </a:cubicBezTo>
                  <a:cubicBezTo>
                    <a:pt x="16595" y="3406"/>
                    <a:pt x="16709" y="3429"/>
                    <a:pt x="16800" y="3429"/>
                  </a:cubicBezTo>
                  <a:cubicBezTo>
                    <a:pt x="17143" y="3863"/>
                    <a:pt x="17302" y="4388"/>
                    <a:pt x="17325" y="4958"/>
                  </a:cubicBezTo>
                  <a:cubicBezTo>
                    <a:pt x="17622" y="4570"/>
                    <a:pt x="17325" y="4251"/>
                    <a:pt x="17211" y="3863"/>
                  </a:cubicBezTo>
                  <a:lnTo>
                    <a:pt x="17211" y="3863"/>
                  </a:lnTo>
                  <a:cubicBezTo>
                    <a:pt x="17642" y="4127"/>
                    <a:pt x="18057" y="4357"/>
                    <a:pt x="18475" y="4357"/>
                  </a:cubicBezTo>
                  <a:cubicBezTo>
                    <a:pt x="18743" y="4357"/>
                    <a:pt x="19012" y="4263"/>
                    <a:pt x="19288" y="4022"/>
                  </a:cubicBezTo>
                  <a:cubicBezTo>
                    <a:pt x="19067" y="3160"/>
                    <a:pt x="18503" y="2812"/>
                    <a:pt x="17638" y="2812"/>
                  </a:cubicBezTo>
                  <a:cubicBezTo>
                    <a:pt x="17610" y="2812"/>
                    <a:pt x="17582" y="2812"/>
                    <a:pt x="17553" y="2813"/>
                  </a:cubicBezTo>
                  <a:cubicBezTo>
                    <a:pt x="17805" y="2630"/>
                    <a:pt x="18033" y="2493"/>
                    <a:pt x="18238" y="2356"/>
                  </a:cubicBezTo>
                  <a:cubicBezTo>
                    <a:pt x="18352" y="2288"/>
                    <a:pt x="18398" y="2242"/>
                    <a:pt x="18421" y="2082"/>
                  </a:cubicBezTo>
                  <a:cubicBezTo>
                    <a:pt x="18421" y="1763"/>
                    <a:pt x="18512" y="1443"/>
                    <a:pt x="18512" y="1124"/>
                  </a:cubicBezTo>
                  <a:cubicBezTo>
                    <a:pt x="18512" y="918"/>
                    <a:pt x="18421" y="713"/>
                    <a:pt x="18330" y="553"/>
                  </a:cubicBezTo>
                  <a:cubicBezTo>
                    <a:pt x="18274" y="453"/>
                    <a:pt x="18192" y="407"/>
                    <a:pt x="18106" y="407"/>
                  </a:cubicBezTo>
                  <a:cubicBezTo>
                    <a:pt x="18015" y="407"/>
                    <a:pt x="17921" y="459"/>
                    <a:pt x="17850" y="553"/>
                  </a:cubicBezTo>
                  <a:cubicBezTo>
                    <a:pt x="17897" y="515"/>
                    <a:pt x="17945" y="493"/>
                    <a:pt x="17989" y="493"/>
                  </a:cubicBezTo>
                  <a:cubicBezTo>
                    <a:pt x="18051" y="493"/>
                    <a:pt x="18107" y="537"/>
                    <a:pt x="18147" y="644"/>
                  </a:cubicBezTo>
                  <a:cubicBezTo>
                    <a:pt x="18193" y="781"/>
                    <a:pt x="18261" y="918"/>
                    <a:pt x="18261" y="1055"/>
                  </a:cubicBezTo>
                  <a:cubicBezTo>
                    <a:pt x="18284" y="1306"/>
                    <a:pt x="18261" y="1534"/>
                    <a:pt x="18215" y="1785"/>
                  </a:cubicBezTo>
                  <a:cubicBezTo>
                    <a:pt x="18193" y="1922"/>
                    <a:pt x="18124" y="2059"/>
                    <a:pt x="18033" y="2173"/>
                  </a:cubicBezTo>
                  <a:cubicBezTo>
                    <a:pt x="17713" y="2539"/>
                    <a:pt x="17234" y="2630"/>
                    <a:pt x="16823" y="2858"/>
                  </a:cubicBezTo>
                  <a:cubicBezTo>
                    <a:pt x="16812" y="2869"/>
                    <a:pt x="16798" y="2874"/>
                    <a:pt x="16782" y="2874"/>
                  </a:cubicBezTo>
                  <a:cubicBezTo>
                    <a:pt x="16731" y="2874"/>
                    <a:pt x="16653" y="2830"/>
                    <a:pt x="16549" y="2813"/>
                  </a:cubicBezTo>
                  <a:cubicBezTo>
                    <a:pt x="17158" y="2294"/>
                    <a:pt x="17321" y="1642"/>
                    <a:pt x="17457" y="966"/>
                  </a:cubicBezTo>
                  <a:lnTo>
                    <a:pt x="17457" y="966"/>
                  </a:lnTo>
                  <a:cubicBezTo>
                    <a:pt x="17211" y="1081"/>
                    <a:pt x="17211" y="1331"/>
                    <a:pt x="17143" y="1626"/>
                  </a:cubicBezTo>
                  <a:cubicBezTo>
                    <a:pt x="17051" y="1512"/>
                    <a:pt x="16983" y="1466"/>
                    <a:pt x="16960" y="1420"/>
                  </a:cubicBezTo>
                  <a:cubicBezTo>
                    <a:pt x="16755" y="918"/>
                    <a:pt x="16435" y="484"/>
                    <a:pt x="15979" y="142"/>
                  </a:cubicBezTo>
                  <a:cubicBezTo>
                    <a:pt x="15866" y="49"/>
                    <a:pt x="15781" y="1"/>
                    <a:pt x="15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53"/>
            <p:cNvSpPr/>
            <p:nvPr/>
          </p:nvSpPr>
          <p:spPr>
            <a:xfrm>
              <a:off x="5808050" y="3341100"/>
              <a:ext cx="95900" cy="132400"/>
            </a:xfrm>
            <a:custGeom>
              <a:avLst/>
              <a:gdLst/>
              <a:ahLst/>
              <a:cxnLst/>
              <a:rect l="l" t="t" r="r" b="b"/>
              <a:pathLst>
                <a:path w="3836" h="5296" extrusionOk="0">
                  <a:moveTo>
                    <a:pt x="803" y="2395"/>
                  </a:moveTo>
                  <a:cubicBezTo>
                    <a:pt x="992" y="2395"/>
                    <a:pt x="1116" y="2510"/>
                    <a:pt x="1237" y="2648"/>
                  </a:cubicBezTo>
                  <a:lnTo>
                    <a:pt x="1237" y="2648"/>
                  </a:lnTo>
                  <a:cubicBezTo>
                    <a:pt x="1181" y="2649"/>
                    <a:pt x="1124" y="2654"/>
                    <a:pt x="1070" y="2654"/>
                  </a:cubicBezTo>
                  <a:cubicBezTo>
                    <a:pt x="928" y="2654"/>
                    <a:pt x="802" y="2621"/>
                    <a:pt x="754" y="2397"/>
                  </a:cubicBezTo>
                  <a:cubicBezTo>
                    <a:pt x="771" y="2395"/>
                    <a:pt x="787" y="2395"/>
                    <a:pt x="803" y="2395"/>
                  </a:cubicBezTo>
                  <a:close/>
                  <a:moveTo>
                    <a:pt x="2329" y="0"/>
                  </a:moveTo>
                  <a:cubicBezTo>
                    <a:pt x="2078" y="69"/>
                    <a:pt x="2009" y="229"/>
                    <a:pt x="1964" y="503"/>
                  </a:cubicBezTo>
                  <a:cubicBezTo>
                    <a:pt x="1850" y="982"/>
                    <a:pt x="1941" y="1438"/>
                    <a:pt x="2009" y="1895"/>
                  </a:cubicBezTo>
                  <a:cubicBezTo>
                    <a:pt x="2032" y="1986"/>
                    <a:pt x="2032" y="2078"/>
                    <a:pt x="2009" y="2146"/>
                  </a:cubicBezTo>
                  <a:cubicBezTo>
                    <a:pt x="1850" y="2580"/>
                    <a:pt x="1667" y="3013"/>
                    <a:pt x="1484" y="3447"/>
                  </a:cubicBezTo>
                  <a:cubicBezTo>
                    <a:pt x="1439" y="3516"/>
                    <a:pt x="1348" y="3561"/>
                    <a:pt x="1279" y="3630"/>
                  </a:cubicBezTo>
                  <a:cubicBezTo>
                    <a:pt x="1256" y="3607"/>
                    <a:pt x="1233" y="3607"/>
                    <a:pt x="1188" y="3584"/>
                  </a:cubicBezTo>
                  <a:cubicBezTo>
                    <a:pt x="1210" y="3271"/>
                    <a:pt x="1232" y="2981"/>
                    <a:pt x="1255" y="2669"/>
                  </a:cubicBezTo>
                  <a:lnTo>
                    <a:pt x="1255" y="2669"/>
                  </a:lnTo>
                  <a:cubicBezTo>
                    <a:pt x="1255" y="2670"/>
                    <a:pt x="1256" y="2670"/>
                    <a:pt x="1256" y="2671"/>
                  </a:cubicBezTo>
                  <a:cubicBezTo>
                    <a:pt x="1325" y="2625"/>
                    <a:pt x="1439" y="2602"/>
                    <a:pt x="1462" y="2557"/>
                  </a:cubicBezTo>
                  <a:cubicBezTo>
                    <a:pt x="1690" y="2100"/>
                    <a:pt x="1667" y="1621"/>
                    <a:pt x="1736" y="1142"/>
                  </a:cubicBezTo>
                  <a:cubicBezTo>
                    <a:pt x="1736" y="1119"/>
                    <a:pt x="1690" y="1096"/>
                    <a:pt x="1667" y="1073"/>
                  </a:cubicBezTo>
                  <a:cubicBezTo>
                    <a:pt x="1644" y="1096"/>
                    <a:pt x="1599" y="1096"/>
                    <a:pt x="1599" y="1119"/>
                  </a:cubicBezTo>
                  <a:cubicBezTo>
                    <a:pt x="1507" y="1530"/>
                    <a:pt x="1416" y="1963"/>
                    <a:pt x="1325" y="2397"/>
                  </a:cubicBezTo>
                  <a:cubicBezTo>
                    <a:pt x="640" y="2351"/>
                    <a:pt x="115" y="1758"/>
                    <a:pt x="389" y="1119"/>
                  </a:cubicBezTo>
                  <a:cubicBezTo>
                    <a:pt x="503" y="845"/>
                    <a:pt x="526" y="548"/>
                    <a:pt x="503" y="251"/>
                  </a:cubicBezTo>
                  <a:lnTo>
                    <a:pt x="503" y="251"/>
                  </a:lnTo>
                  <a:cubicBezTo>
                    <a:pt x="161" y="366"/>
                    <a:pt x="1" y="594"/>
                    <a:pt x="69" y="982"/>
                  </a:cubicBezTo>
                  <a:cubicBezTo>
                    <a:pt x="138" y="1370"/>
                    <a:pt x="229" y="1781"/>
                    <a:pt x="389" y="2146"/>
                  </a:cubicBezTo>
                  <a:cubicBezTo>
                    <a:pt x="480" y="2374"/>
                    <a:pt x="708" y="2580"/>
                    <a:pt x="891" y="2762"/>
                  </a:cubicBezTo>
                  <a:cubicBezTo>
                    <a:pt x="982" y="2854"/>
                    <a:pt x="1028" y="2968"/>
                    <a:pt x="1005" y="3105"/>
                  </a:cubicBezTo>
                  <a:cubicBezTo>
                    <a:pt x="959" y="3379"/>
                    <a:pt x="937" y="3675"/>
                    <a:pt x="891" y="3949"/>
                  </a:cubicBezTo>
                  <a:cubicBezTo>
                    <a:pt x="777" y="3995"/>
                    <a:pt x="663" y="4018"/>
                    <a:pt x="549" y="4040"/>
                  </a:cubicBezTo>
                  <a:cubicBezTo>
                    <a:pt x="1370" y="4040"/>
                    <a:pt x="1576" y="4680"/>
                    <a:pt x="1804" y="5296"/>
                  </a:cubicBezTo>
                  <a:cubicBezTo>
                    <a:pt x="2169" y="4976"/>
                    <a:pt x="2512" y="4657"/>
                    <a:pt x="2854" y="4314"/>
                  </a:cubicBezTo>
                  <a:cubicBezTo>
                    <a:pt x="2795" y="4303"/>
                    <a:pt x="2741" y="4297"/>
                    <a:pt x="2691" y="4297"/>
                  </a:cubicBezTo>
                  <a:cubicBezTo>
                    <a:pt x="2254" y="4297"/>
                    <a:pt x="2118" y="4712"/>
                    <a:pt x="1872" y="4999"/>
                  </a:cubicBezTo>
                  <a:cubicBezTo>
                    <a:pt x="1758" y="4794"/>
                    <a:pt x="1621" y="4634"/>
                    <a:pt x="1576" y="4451"/>
                  </a:cubicBezTo>
                  <a:cubicBezTo>
                    <a:pt x="1553" y="4337"/>
                    <a:pt x="1644" y="4177"/>
                    <a:pt x="1667" y="4040"/>
                  </a:cubicBezTo>
                  <a:cubicBezTo>
                    <a:pt x="1697" y="3919"/>
                    <a:pt x="1769" y="3909"/>
                    <a:pt x="1853" y="3909"/>
                  </a:cubicBezTo>
                  <a:cubicBezTo>
                    <a:pt x="1870" y="3909"/>
                    <a:pt x="1887" y="3909"/>
                    <a:pt x="1905" y="3909"/>
                  </a:cubicBezTo>
                  <a:cubicBezTo>
                    <a:pt x="1932" y="3909"/>
                    <a:pt x="1959" y="3908"/>
                    <a:pt x="1987" y="3904"/>
                  </a:cubicBezTo>
                  <a:cubicBezTo>
                    <a:pt x="2215" y="3858"/>
                    <a:pt x="2466" y="3789"/>
                    <a:pt x="2671" y="3652"/>
                  </a:cubicBezTo>
                  <a:cubicBezTo>
                    <a:pt x="3014" y="3447"/>
                    <a:pt x="3310" y="3173"/>
                    <a:pt x="3630" y="2922"/>
                  </a:cubicBezTo>
                  <a:cubicBezTo>
                    <a:pt x="3521" y="2764"/>
                    <a:pt x="3366" y="2690"/>
                    <a:pt x="3135" y="2690"/>
                  </a:cubicBezTo>
                  <a:cubicBezTo>
                    <a:pt x="2932" y="2690"/>
                    <a:pt x="2670" y="2747"/>
                    <a:pt x="2329" y="2854"/>
                  </a:cubicBezTo>
                  <a:cubicBezTo>
                    <a:pt x="2352" y="2717"/>
                    <a:pt x="2352" y="2602"/>
                    <a:pt x="2352" y="2466"/>
                  </a:cubicBezTo>
                  <a:cubicBezTo>
                    <a:pt x="2557" y="2374"/>
                    <a:pt x="2786" y="2283"/>
                    <a:pt x="2991" y="2192"/>
                  </a:cubicBezTo>
                  <a:cubicBezTo>
                    <a:pt x="3379" y="2055"/>
                    <a:pt x="3607" y="1735"/>
                    <a:pt x="3767" y="1370"/>
                  </a:cubicBezTo>
                  <a:cubicBezTo>
                    <a:pt x="3835" y="1210"/>
                    <a:pt x="3835" y="1050"/>
                    <a:pt x="3699" y="936"/>
                  </a:cubicBezTo>
                  <a:cubicBezTo>
                    <a:pt x="3607" y="1187"/>
                    <a:pt x="3539" y="1438"/>
                    <a:pt x="3402" y="1689"/>
                  </a:cubicBezTo>
                  <a:cubicBezTo>
                    <a:pt x="3301" y="1891"/>
                    <a:pt x="3111" y="2040"/>
                    <a:pt x="2847" y="2040"/>
                  </a:cubicBezTo>
                  <a:cubicBezTo>
                    <a:pt x="2812" y="2040"/>
                    <a:pt x="2777" y="2037"/>
                    <a:pt x="2740" y="2032"/>
                  </a:cubicBezTo>
                  <a:cubicBezTo>
                    <a:pt x="2740" y="1963"/>
                    <a:pt x="2763" y="1872"/>
                    <a:pt x="2763" y="1804"/>
                  </a:cubicBezTo>
                  <a:cubicBezTo>
                    <a:pt x="2747" y="1804"/>
                    <a:pt x="2732" y="1793"/>
                    <a:pt x="2724" y="1793"/>
                  </a:cubicBezTo>
                  <a:cubicBezTo>
                    <a:pt x="2720" y="1793"/>
                    <a:pt x="2717" y="1796"/>
                    <a:pt x="2717" y="1804"/>
                  </a:cubicBezTo>
                  <a:cubicBezTo>
                    <a:pt x="2644" y="1844"/>
                    <a:pt x="2570" y="1865"/>
                    <a:pt x="2503" y="1865"/>
                  </a:cubicBezTo>
                  <a:cubicBezTo>
                    <a:pt x="2382" y="1865"/>
                    <a:pt x="2282" y="1799"/>
                    <a:pt x="2238" y="1667"/>
                  </a:cubicBezTo>
                  <a:cubicBezTo>
                    <a:pt x="2124" y="1256"/>
                    <a:pt x="2101" y="845"/>
                    <a:pt x="2238" y="457"/>
                  </a:cubicBezTo>
                  <a:cubicBezTo>
                    <a:pt x="2261" y="366"/>
                    <a:pt x="2352" y="297"/>
                    <a:pt x="2397" y="229"/>
                  </a:cubicBezTo>
                  <a:cubicBezTo>
                    <a:pt x="2557" y="297"/>
                    <a:pt x="2603" y="388"/>
                    <a:pt x="2580" y="548"/>
                  </a:cubicBezTo>
                  <a:cubicBezTo>
                    <a:pt x="2557" y="822"/>
                    <a:pt x="2557" y="1096"/>
                    <a:pt x="2534" y="1370"/>
                  </a:cubicBezTo>
                  <a:cubicBezTo>
                    <a:pt x="2534" y="1461"/>
                    <a:pt x="2580" y="1530"/>
                    <a:pt x="2580" y="1621"/>
                  </a:cubicBezTo>
                  <a:lnTo>
                    <a:pt x="2694" y="1621"/>
                  </a:lnTo>
                  <a:cubicBezTo>
                    <a:pt x="2740" y="1301"/>
                    <a:pt x="2808" y="959"/>
                    <a:pt x="2854" y="662"/>
                  </a:cubicBezTo>
                  <a:cubicBezTo>
                    <a:pt x="2786" y="571"/>
                    <a:pt x="2717" y="480"/>
                    <a:pt x="2671" y="388"/>
                  </a:cubicBezTo>
                  <a:cubicBezTo>
                    <a:pt x="2626" y="297"/>
                    <a:pt x="2649" y="183"/>
                    <a:pt x="2580" y="115"/>
                  </a:cubicBezTo>
                  <a:cubicBezTo>
                    <a:pt x="2534" y="46"/>
                    <a:pt x="239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53"/>
            <p:cNvSpPr/>
            <p:nvPr/>
          </p:nvSpPr>
          <p:spPr>
            <a:xfrm>
              <a:off x="5879375" y="3341675"/>
              <a:ext cx="18300" cy="27400"/>
            </a:xfrm>
            <a:custGeom>
              <a:avLst/>
              <a:gdLst/>
              <a:ahLst/>
              <a:cxnLst/>
              <a:rect l="l" t="t" r="r" b="b"/>
              <a:pathLst>
                <a:path w="732" h="1096" extrusionOk="0">
                  <a:moveTo>
                    <a:pt x="252" y="0"/>
                  </a:moveTo>
                  <a:cubicBezTo>
                    <a:pt x="206" y="69"/>
                    <a:pt x="138" y="137"/>
                    <a:pt x="69" y="206"/>
                  </a:cubicBezTo>
                  <a:cubicBezTo>
                    <a:pt x="47" y="251"/>
                    <a:pt x="24" y="320"/>
                    <a:pt x="1" y="365"/>
                  </a:cubicBezTo>
                  <a:cubicBezTo>
                    <a:pt x="24" y="388"/>
                    <a:pt x="47" y="411"/>
                    <a:pt x="69" y="434"/>
                  </a:cubicBezTo>
                  <a:cubicBezTo>
                    <a:pt x="115" y="343"/>
                    <a:pt x="138" y="251"/>
                    <a:pt x="206" y="137"/>
                  </a:cubicBezTo>
                  <a:cubicBezTo>
                    <a:pt x="457" y="480"/>
                    <a:pt x="435" y="776"/>
                    <a:pt x="343" y="1073"/>
                  </a:cubicBezTo>
                  <a:cubicBezTo>
                    <a:pt x="366" y="1073"/>
                    <a:pt x="389" y="1096"/>
                    <a:pt x="412" y="1096"/>
                  </a:cubicBezTo>
                  <a:cubicBezTo>
                    <a:pt x="480" y="959"/>
                    <a:pt x="549" y="845"/>
                    <a:pt x="617" y="685"/>
                  </a:cubicBezTo>
                  <a:cubicBezTo>
                    <a:pt x="663" y="685"/>
                    <a:pt x="709" y="685"/>
                    <a:pt x="731" y="708"/>
                  </a:cubicBezTo>
                  <a:cubicBezTo>
                    <a:pt x="640" y="548"/>
                    <a:pt x="572" y="365"/>
                    <a:pt x="457" y="206"/>
                  </a:cubicBezTo>
                  <a:cubicBezTo>
                    <a:pt x="412" y="137"/>
                    <a:pt x="321" y="69"/>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53"/>
            <p:cNvSpPr/>
            <p:nvPr/>
          </p:nvSpPr>
          <p:spPr>
            <a:xfrm>
              <a:off x="5830325" y="3345675"/>
              <a:ext cx="6300" cy="18275"/>
            </a:xfrm>
            <a:custGeom>
              <a:avLst/>
              <a:gdLst/>
              <a:ahLst/>
              <a:cxnLst/>
              <a:rect l="l" t="t" r="r" b="b"/>
              <a:pathLst>
                <a:path w="252" h="731" extrusionOk="0">
                  <a:moveTo>
                    <a:pt x="46" y="23"/>
                  </a:moveTo>
                  <a:cubicBezTo>
                    <a:pt x="46" y="251"/>
                    <a:pt x="23" y="502"/>
                    <a:pt x="0" y="730"/>
                  </a:cubicBezTo>
                  <a:lnTo>
                    <a:pt x="91" y="730"/>
                  </a:lnTo>
                  <a:cubicBezTo>
                    <a:pt x="114" y="548"/>
                    <a:pt x="114" y="342"/>
                    <a:pt x="183" y="183"/>
                  </a:cubicBezTo>
                  <a:cubicBezTo>
                    <a:pt x="251" y="0"/>
                    <a:pt x="68" y="91"/>
                    <a:pt x="46"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53"/>
            <p:cNvSpPr/>
            <p:nvPr/>
          </p:nvSpPr>
          <p:spPr>
            <a:xfrm>
              <a:off x="5841725" y="3345675"/>
              <a:ext cx="9150" cy="19425"/>
            </a:xfrm>
            <a:custGeom>
              <a:avLst/>
              <a:gdLst/>
              <a:ahLst/>
              <a:cxnLst/>
              <a:rect l="l" t="t" r="r" b="b"/>
              <a:pathLst>
                <a:path w="366" h="777" extrusionOk="0">
                  <a:moveTo>
                    <a:pt x="1" y="0"/>
                  </a:moveTo>
                  <a:lnTo>
                    <a:pt x="1" y="0"/>
                  </a:lnTo>
                  <a:cubicBezTo>
                    <a:pt x="115" y="251"/>
                    <a:pt x="206" y="525"/>
                    <a:pt x="297" y="776"/>
                  </a:cubicBezTo>
                  <a:cubicBezTo>
                    <a:pt x="320" y="776"/>
                    <a:pt x="343" y="753"/>
                    <a:pt x="366" y="753"/>
                  </a:cubicBezTo>
                  <a:cubicBezTo>
                    <a:pt x="297" y="479"/>
                    <a:pt x="274" y="18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53"/>
            <p:cNvSpPr/>
            <p:nvPr/>
          </p:nvSpPr>
          <p:spPr>
            <a:xfrm>
              <a:off x="6038025" y="3327975"/>
              <a:ext cx="8000" cy="8575"/>
            </a:xfrm>
            <a:custGeom>
              <a:avLst/>
              <a:gdLst/>
              <a:ahLst/>
              <a:cxnLst/>
              <a:rect l="l" t="t" r="r" b="b"/>
              <a:pathLst>
                <a:path w="320" h="343" extrusionOk="0">
                  <a:moveTo>
                    <a:pt x="320" y="0"/>
                  </a:moveTo>
                  <a:lnTo>
                    <a:pt x="0" y="320"/>
                  </a:lnTo>
                  <a:lnTo>
                    <a:pt x="23" y="343"/>
                  </a:lnTo>
                  <a:cubicBezTo>
                    <a:pt x="115" y="229"/>
                    <a:pt x="229" y="115"/>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53"/>
            <p:cNvSpPr/>
            <p:nvPr/>
          </p:nvSpPr>
          <p:spPr>
            <a:xfrm>
              <a:off x="5685950" y="3373050"/>
              <a:ext cx="6875" cy="5175"/>
            </a:xfrm>
            <a:custGeom>
              <a:avLst/>
              <a:gdLst/>
              <a:ahLst/>
              <a:cxnLst/>
              <a:rect l="l" t="t" r="r" b="b"/>
              <a:pathLst>
                <a:path w="275" h="207" extrusionOk="0">
                  <a:moveTo>
                    <a:pt x="46" y="1"/>
                  </a:moveTo>
                  <a:cubicBezTo>
                    <a:pt x="46" y="23"/>
                    <a:pt x="23" y="69"/>
                    <a:pt x="0" y="92"/>
                  </a:cubicBezTo>
                  <a:lnTo>
                    <a:pt x="228" y="206"/>
                  </a:lnTo>
                  <a:cubicBezTo>
                    <a:pt x="251" y="160"/>
                    <a:pt x="251" y="138"/>
                    <a:pt x="274" y="115"/>
                  </a:cubicBezTo>
                  <a:cubicBezTo>
                    <a:pt x="206" y="69"/>
                    <a:pt x="137" y="4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53"/>
            <p:cNvSpPr/>
            <p:nvPr/>
          </p:nvSpPr>
          <p:spPr>
            <a:xfrm>
              <a:off x="5834875" y="3339950"/>
              <a:ext cx="5725" cy="3450"/>
            </a:xfrm>
            <a:custGeom>
              <a:avLst/>
              <a:gdLst/>
              <a:ahLst/>
              <a:cxnLst/>
              <a:rect l="l" t="t" r="r" b="b"/>
              <a:pathLst>
                <a:path w="229" h="138" extrusionOk="0">
                  <a:moveTo>
                    <a:pt x="1" y="1"/>
                  </a:moveTo>
                  <a:cubicBezTo>
                    <a:pt x="1" y="46"/>
                    <a:pt x="1" y="69"/>
                    <a:pt x="1" y="92"/>
                  </a:cubicBezTo>
                  <a:cubicBezTo>
                    <a:pt x="69" y="115"/>
                    <a:pt x="138" y="115"/>
                    <a:pt x="206" y="138"/>
                  </a:cubicBezTo>
                  <a:cubicBezTo>
                    <a:pt x="206" y="115"/>
                    <a:pt x="206" y="92"/>
                    <a:pt x="229" y="69"/>
                  </a:cubicBezTo>
                  <a:cubicBezTo>
                    <a:pt x="138" y="46"/>
                    <a:pt x="69"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53"/>
            <p:cNvSpPr/>
            <p:nvPr/>
          </p:nvSpPr>
          <p:spPr>
            <a:xfrm>
              <a:off x="5826325" y="3346225"/>
              <a:ext cx="5150" cy="600"/>
            </a:xfrm>
            <a:custGeom>
              <a:avLst/>
              <a:gdLst/>
              <a:ahLst/>
              <a:cxnLst/>
              <a:rect l="l" t="t" r="r" b="b"/>
              <a:pathLst>
                <a:path w="206" h="24" extrusionOk="0">
                  <a:moveTo>
                    <a:pt x="0" y="1"/>
                  </a:moveTo>
                  <a:cubicBezTo>
                    <a:pt x="0" y="1"/>
                    <a:pt x="0" y="24"/>
                    <a:pt x="0" y="24"/>
                  </a:cubicBezTo>
                  <a:cubicBezTo>
                    <a:pt x="69" y="24"/>
                    <a:pt x="137"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53"/>
            <p:cNvSpPr/>
            <p:nvPr/>
          </p:nvSpPr>
          <p:spPr>
            <a:xfrm>
              <a:off x="5824600" y="3349075"/>
              <a:ext cx="1175" cy="1750"/>
            </a:xfrm>
            <a:custGeom>
              <a:avLst/>
              <a:gdLst/>
              <a:ahLst/>
              <a:cxnLst/>
              <a:rect l="l" t="t" r="r" b="b"/>
              <a:pathLst>
                <a:path w="47" h="70" extrusionOk="0">
                  <a:moveTo>
                    <a:pt x="24" y="1"/>
                  </a:moveTo>
                  <a:cubicBezTo>
                    <a:pt x="24" y="24"/>
                    <a:pt x="24" y="47"/>
                    <a:pt x="1" y="47"/>
                  </a:cubicBezTo>
                  <a:cubicBezTo>
                    <a:pt x="24" y="69"/>
                    <a:pt x="24" y="69"/>
                    <a:pt x="24" y="69"/>
                  </a:cubicBezTo>
                  <a:cubicBezTo>
                    <a:pt x="46" y="47"/>
                    <a:pt x="46" y="24"/>
                    <a:pt x="46" y="24"/>
                  </a:cubicBezTo>
                  <a:cubicBezTo>
                    <a:pt x="46" y="24"/>
                    <a:pt x="24"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53"/>
            <p:cNvSpPr/>
            <p:nvPr/>
          </p:nvSpPr>
          <p:spPr>
            <a:xfrm>
              <a:off x="6036875" y="3335950"/>
              <a:ext cx="1750" cy="2325"/>
            </a:xfrm>
            <a:custGeom>
              <a:avLst/>
              <a:gdLst/>
              <a:ahLst/>
              <a:cxnLst/>
              <a:rect l="l" t="t" r="r" b="b"/>
              <a:pathLst>
                <a:path w="70" h="93" extrusionOk="0">
                  <a:moveTo>
                    <a:pt x="46" y="1"/>
                  </a:moveTo>
                  <a:cubicBezTo>
                    <a:pt x="24" y="24"/>
                    <a:pt x="1" y="47"/>
                    <a:pt x="1" y="69"/>
                  </a:cubicBezTo>
                  <a:lnTo>
                    <a:pt x="1" y="92"/>
                  </a:lnTo>
                  <a:cubicBezTo>
                    <a:pt x="24" y="69"/>
                    <a:pt x="46" y="47"/>
                    <a:pt x="69" y="24"/>
                  </a:cubicBezTo>
                  <a:lnTo>
                    <a:pt x="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53"/>
            <p:cNvSpPr/>
            <p:nvPr/>
          </p:nvSpPr>
          <p:spPr>
            <a:xfrm>
              <a:off x="5886225" y="3371900"/>
              <a:ext cx="600" cy="600"/>
            </a:xfrm>
            <a:custGeom>
              <a:avLst/>
              <a:gdLst/>
              <a:ahLst/>
              <a:cxnLst/>
              <a:rect l="l" t="t" r="r" b="b"/>
              <a:pathLst>
                <a:path w="24" h="24" extrusionOk="0">
                  <a:moveTo>
                    <a:pt x="1" y="1"/>
                  </a:moveTo>
                  <a:lnTo>
                    <a:pt x="24"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53"/>
            <p:cNvSpPr/>
            <p:nvPr/>
          </p:nvSpPr>
          <p:spPr>
            <a:xfrm>
              <a:off x="5884525" y="3374200"/>
              <a:ext cx="25" cy="600"/>
            </a:xfrm>
            <a:custGeom>
              <a:avLst/>
              <a:gdLst/>
              <a:ahLst/>
              <a:cxnLst/>
              <a:rect l="l" t="t" r="r" b="b"/>
              <a:pathLst>
                <a:path w="1" h="24" extrusionOk="0">
                  <a:moveTo>
                    <a:pt x="0" y="0"/>
                  </a:moveTo>
                  <a:lnTo>
                    <a:pt x="0" y="2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53"/>
            <p:cNvSpPr/>
            <p:nvPr/>
          </p:nvSpPr>
          <p:spPr>
            <a:xfrm>
              <a:off x="5884525" y="3371900"/>
              <a:ext cx="2300" cy="2325"/>
            </a:xfrm>
            <a:custGeom>
              <a:avLst/>
              <a:gdLst/>
              <a:ahLst/>
              <a:cxnLst/>
              <a:rect l="l" t="t" r="r" b="b"/>
              <a:pathLst>
                <a:path w="92" h="93" extrusionOk="0">
                  <a:moveTo>
                    <a:pt x="69" y="1"/>
                  </a:moveTo>
                  <a:cubicBezTo>
                    <a:pt x="46" y="24"/>
                    <a:pt x="23" y="69"/>
                    <a:pt x="0" y="92"/>
                  </a:cubicBezTo>
                  <a:cubicBezTo>
                    <a:pt x="23" y="69"/>
                    <a:pt x="46" y="47"/>
                    <a:pt x="92" y="2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53"/>
            <p:cNvSpPr/>
            <p:nvPr/>
          </p:nvSpPr>
          <p:spPr>
            <a:xfrm>
              <a:off x="5985525" y="3394725"/>
              <a:ext cx="600" cy="600"/>
            </a:xfrm>
            <a:custGeom>
              <a:avLst/>
              <a:gdLst/>
              <a:ahLst/>
              <a:cxnLst/>
              <a:rect l="l" t="t" r="r" b="b"/>
              <a:pathLst>
                <a:path w="24" h="24" extrusionOk="0">
                  <a:moveTo>
                    <a:pt x="23" y="24"/>
                  </a:moveTo>
                  <a:lnTo>
                    <a:pt x="0" y="1"/>
                  </a:lnTo>
                  <a:lnTo>
                    <a:pt x="23"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03" name="Google Shape;2103;p53"/>
          <p:cNvSpPr/>
          <p:nvPr/>
        </p:nvSpPr>
        <p:spPr>
          <a:xfrm>
            <a:off x="8607275" y="403015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53"/>
          <p:cNvSpPr/>
          <p:nvPr/>
        </p:nvSpPr>
        <p:spPr>
          <a:xfrm>
            <a:off x="6343750" y="2123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53"/>
          <p:cNvSpPr/>
          <p:nvPr/>
        </p:nvSpPr>
        <p:spPr>
          <a:xfrm>
            <a:off x="4514900" y="46768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Title only 1">
  <p:cSld name="CUSTOM_7">
    <p:spTree>
      <p:nvGrpSpPr>
        <p:cNvPr id="1" name="Shape 2106"/>
        <p:cNvGrpSpPr/>
        <p:nvPr/>
      </p:nvGrpSpPr>
      <p:grpSpPr>
        <a:xfrm>
          <a:off x="0" y="0"/>
          <a:ext cx="0" cy="0"/>
          <a:chOff x="0" y="0"/>
          <a:chExt cx="0" cy="0"/>
        </a:xfrm>
      </p:grpSpPr>
      <p:sp>
        <p:nvSpPr>
          <p:cNvPr id="2107" name="Google Shape;2107;p54"/>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6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108" name="Google Shape;2108;p54"/>
          <p:cNvSpPr/>
          <p:nvPr/>
        </p:nvSpPr>
        <p:spPr>
          <a:xfrm>
            <a:off x="2698050" y="12268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54"/>
          <p:cNvSpPr/>
          <p:nvPr/>
        </p:nvSpPr>
        <p:spPr>
          <a:xfrm>
            <a:off x="257200" y="20460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54"/>
          <p:cNvSpPr/>
          <p:nvPr/>
        </p:nvSpPr>
        <p:spPr>
          <a:xfrm>
            <a:off x="8432213" y="305095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54"/>
          <p:cNvSpPr/>
          <p:nvPr/>
        </p:nvSpPr>
        <p:spPr>
          <a:xfrm rot="305999" flipH="1">
            <a:off x="4355606" y="4203900"/>
            <a:ext cx="1317502" cy="940386"/>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54"/>
          <p:cNvSpPr/>
          <p:nvPr/>
        </p:nvSpPr>
        <p:spPr>
          <a:xfrm rot="9874419">
            <a:off x="7839149" y="110450"/>
            <a:ext cx="1283749" cy="916295"/>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13" name="Google Shape;2113;p54"/>
          <p:cNvGrpSpPr/>
          <p:nvPr/>
        </p:nvGrpSpPr>
        <p:grpSpPr>
          <a:xfrm>
            <a:off x="257200" y="4147194"/>
            <a:ext cx="1382100" cy="789295"/>
            <a:chOff x="275025" y="537489"/>
            <a:chExt cx="1626574" cy="928910"/>
          </a:xfrm>
        </p:grpSpPr>
        <p:sp>
          <p:nvSpPr>
            <p:cNvPr id="2114" name="Google Shape;2114;p54"/>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54"/>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54"/>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54"/>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54"/>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54"/>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54"/>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54"/>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54"/>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54"/>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54"/>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54"/>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Title only 2">
  <p:cSld name="CUSTOM_7_1">
    <p:spTree>
      <p:nvGrpSpPr>
        <p:cNvPr id="1" name="Shape 2126"/>
        <p:cNvGrpSpPr/>
        <p:nvPr/>
      </p:nvGrpSpPr>
      <p:grpSpPr>
        <a:xfrm>
          <a:off x="0" y="0"/>
          <a:ext cx="0" cy="0"/>
          <a:chOff x="0" y="0"/>
          <a:chExt cx="0" cy="0"/>
        </a:xfrm>
      </p:grpSpPr>
      <p:sp>
        <p:nvSpPr>
          <p:cNvPr id="2127" name="Google Shape;2127;p55"/>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6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128" name="Google Shape;2128;p55"/>
          <p:cNvSpPr/>
          <p:nvPr/>
        </p:nvSpPr>
        <p:spPr>
          <a:xfrm>
            <a:off x="7177825" y="1416488"/>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55"/>
          <p:cNvSpPr/>
          <p:nvPr/>
        </p:nvSpPr>
        <p:spPr>
          <a:xfrm>
            <a:off x="3816575" y="14165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55"/>
          <p:cNvSpPr/>
          <p:nvPr/>
        </p:nvSpPr>
        <p:spPr>
          <a:xfrm rot="1416814" flipH="1">
            <a:off x="5202193" y="4065447"/>
            <a:ext cx="1317477" cy="940369"/>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55"/>
          <p:cNvSpPr/>
          <p:nvPr/>
        </p:nvSpPr>
        <p:spPr>
          <a:xfrm rot="6003761" flipH="1">
            <a:off x="-130615" y="2539657"/>
            <a:ext cx="1284062" cy="916518"/>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32" name="Google Shape;2132;p55"/>
          <p:cNvGrpSpPr/>
          <p:nvPr/>
        </p:nvGrpSpPr>
        <p:grpSpPr>
          <a:xfrm>
            <a:off x="572450" y="4015832"/>
            <a:ext cx="1382100" cy="789295"/>
            <a:chOff x="275025" y="537489"/>
            <a:chExt cx="1626574" cy="928910"/>
          </a:xfrm>
        </p:grpSpPr>
        <p:sp>
          <p:nvSpPr>
            <p:cNvPr id="2133" name="Google Shape;2133;p55"/>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55"/>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55"/>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55"/>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55"/>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55"/>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55"/>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55"/>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55"/>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55"/>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55"/>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55"/>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Title only 3">
  <p:cSld name="CUSTOM_7_1_1">
    <p:spTree>
      <p:nvGrpSpPr>
        <p:cNvPr id="1" name="Shape 2145"/>
        <p:cNvGrpSpPr/>
        <p:nvPr/>
      </p:nvGrpSpPr>
      <p:grpSpPr>
        <a:xfrm>
          <a:off x="0" y="0"/>
          <a:ext cx="0" cy="0"/>
          <a:chOff x="0" y="0"/>
          <a:chExt cx="0" cy="0"/>
        </a:xfrm>
      </p:grpSpPr>
      <p:sp>
        <p:nvSpPr>
          <p:cNvPr id="2146" name="Google Shape;2146;p56"/>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6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147" name="Google Shape;2147;p56"/>
          <p:cNvSpPr/>
          <p:nvPr/>
        </p:nvSpPr>
        <p:spPr>
          <a:xfrm>
            <a:off x="8195775" y="44521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56"/>
          <p:cNvSpPr/>
          <p:nvPr/>
        </p:nvSpPr>
        <p:spPr>
          <a:xfrm>
            <a:off x="619350" y="17193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56"/>
          <p:cNvSpPr/>
          <p:nvPr/>
        </p:nvSpPr>
        <p:spPr>
          <a:xfrm>
            <a:off x="3261800" y="44521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50" name="Google Shape;2150;p56"/>
          <p:cNvGrpSpPr/>
          <p:nvPr/>
        </p:nvGrpSpPr>
        <p:grpSpPr>
          <a:xfrm>
            <a:off x="7562087" y="2544544"/>
            <a:ext cx="1382100" cy="789295"/>
            <a:chOff x="275025" y="537489"/>
            <a:chExt cx="1626574" cy="928910"/>
          </a:xfrm>
        </p:grpSpPr>
        <p:sp>
          <p:nvSpPr>
            <p:cNvPr id="2151" name="Google Shape;2151;p56"/>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56"/>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56"/>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56"/>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56"/>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56"/>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56"/>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56"/>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56"/>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56"/>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56"/>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56"/>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63" name="Google Shape;2163;p56"/>
          <p:cNvSpPr/>
          <p:nvPr/>
        </p:nvSpPr>
        <p:spPr>
          <a:xfrm rot="-143616">
            <a:off x="-108351" y="2956009"/>
            <a:ext cx="1317669" cy="940506"/>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56"/>
          <p:cNvSpPr/>
          <p:nvPr/>
        </p:nvSpPr>
        <p:spPr>
          <a:xfrm rot="272326" flipH="1">
            <a:off x="7987534" y="1107545"/>
            <a:ext cx="1283858" cy="916372"/>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Title only 4">
  <p:cSld name="CUSTOM_7_1_1_1">
    <p:spTree>
      <p:nvGrpSpPr>
        <p:cNvPr id="1" name="Shape 2165"/>
        <p:cNvGrpSpPr/>
        <p:nvPr/>
      </p:nvGrpSpPr>
      <p:grpSpPr>
        <a:xfrm>
          <a:off x="0" y="0"/>
          <a:ext cx="0" cy="0"/>
          <a:chOff x="0" y="0"/>
          <a:chExt cx="0" cy="0"/>
        </a:xfrm>
      </p:grpSpPr>
      <p:sp>
        <p:nvSpPr>
          <p:cNvPr id="2166" name="Google Shape;2166;p57"/>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6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167" name="Google Shape;2167;p57"/>
          <p:cNvSpPr/>
          <p:nvPr/>
        </p:nvSpPr>
        <p:spPr>
          <a:xfrm>
            <a:off x="4407576" y="460585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57"/>
          <p:cNvSpPr/>
          <p:nvPr/>
        </p:nvSpPr>
        <p:spPr>
          <a:xfrm>
            <a:off x="6743013" y="3700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57"/>
          <p:cNvSpPr/>
          <p:nvPr/>
        </p:nvSpPr>
        <p:spPr>
          <a:xfrm rot="-5563929">
            <a:off x="-26035" y="4213178"/>
            <a:ext cx="1317311" cy="940250"/>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57"/>
          <p:cNvSpPr/>
          <p:nvPr/>
        </p:nvSpPr>
        <p:spPr>
          <a:xfrm rot="9983938">
            <a:off x="7739382" y="75613"/>
            <a:ext cx="1284093" cy="916540"/>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Title only 5">
  <p:cSld name="CUSTOM_7_1_1_1_1">
    <p:spTree>
      <p:nvGrpSpPr>
        <p:cNvPr id="1" name="Shape 2171"/>
        <p:cNvGrpSpPr/>
        <p:nvPr/>
      </p:nvGrpSpPr>
      <p:grpSpPr>
        <a:xfrm>
          <a:off x="0" y="0"/>
          <a:ext cx="0" cy="0"/>
          <a:chOff x="0" y="0"/>
          <a:chExt cx="0" cy="0"/>
        </a:xfrm>
      </p:grpSpPr>
      <p:sp>
        <p:nvSpPr>
          <p:cNvPr id="2172" name="Google Shape;2172;p58"/>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6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173" name="Google Shape;2173;p58"/>
          <p:cNvSpPr/>
          <p:nvPr/>
        </p:nvSpPr>
        <p:spPr>
          <a:xfrm>
            <a:off x="7066575" y="14826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58"/>
          <p:cNvSpPr/>
          <p:nvPr/>
        </p:nvSpPr>
        <p:spPr>
          <a:xfrm>
            <a:off x="305713" y="45889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75" name="Google Shape;2175;p58"/>
          <p:cNvGrpSpPr/>
          <p:nvPr/>
        </p:nvGrpSpPr>
        <p:grpSpPr>
          <a:xfrm>
            <a:off x="5859100" y="297419"/>
            <a:ext cx="1382100" cy="789295"/>
            <a:chOff x="275025" y="537489"/>
            <a:chExt cx="1626574" cy="928910"/>
          </a:xfrm>
        </p:grpSpPr>
        <p:sp>
          <p:nvSpPr>
            <p:cNvPr id="2176" name="Google Shape;2176;p58"/>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58"/>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58"/>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58"/>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58"/>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58"/>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58"/>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58"/>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58"/>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58"/>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58"/>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58"/>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88" name="Google Shape;2188;p58"/>
          <p:cNvSpPr/>
          <p:nvPr/>
        </p:nvSpPr>
        <p:spPr>
          <a:xfrm rot="5844853" flipH="1">
            <a:off x="7842751" y="4243590"/>
            <a:ext cx="1317658" cy="940498"/>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Title only 6">
  <p:cSld name="CUSTOM_15">
    <p:spTree>
      <p:nvGrpSpPr>
        <p:cNvPr id="1" name="Shape 2189"/>
        <p:cNvGrpSpPr/>
        <p:nvPr/>
      </p:nvGrpSpPr>
      <p:grpSpPr>
        <a:xfrm>
          <a:off x="0" y="0"/>
          <a:ext cx="0" cy="0"/>
          <a:chOff x="0" y="0"/>
          <a:chExt cx="0" cy="0"/>
        </a:xfrm>
      </p:grpSpPr>
      <p:grpSp>
        <p:nvGrpSpPr>
          <p:cNvPr id="2190" name="Google Shape;2190;p59"/>
          <p:cNvGrpSpPr/>
          <p:nvPr/>
        </p:nvGrpSpPr>
        <p:grpSpPr>
          <a:xfrm>
            <a:off x="6326824" y="201369"/>
            <a:ext cx="893746" cy="527683"/>
            <a:chOff x="-470575" y="2279200"/>
            <a:chExt cx="1105300" cy="652750"/>
          </a:xfrm>
        </p:grpSpPr>
        <p:sp>
          <p:nvSpPr>
            <p:cNvPr id="2191" name="Google Shape;2191;p59"/>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59"/>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59"/>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59"/>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59"/>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59"/>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7" name="Google Shape;2197;p59"/>
          <p:cNvGrpSpPr/>
          <p:nvPr/>
        </p:nvGrpSpPr>
        <p:grpSpPr>
          <a:xfrm>
            <a:off x="8034495" y="-1047901"/>
            <a:ext cx="799386" cy="2520406"/>
            <a:chOff x="1011900" y="1264575"/>
            <a:chExt cx="247350" cy="779925"/>
          </a:xfrm>
        </p:grpSpPr>
        <p:sp>
          <p:nvSpPr>
            <p:cNvPr id="2198" name="Google Shape;2198;p59"/>
            <p:cNvSpPr/>
            <p:nvPr/>
          </p:nvSpPr>
          <p:spPr>
            <a:xfrm>
              <a:off x="1177950" y="1678850"/>
              <a:ext cx="34825" cy="251675"/>
            </a:xfrm>
            <a:custGeom>
              <a:avLst/>
              <a:gdLst/>
              <a:ahLst/>
              <a:cxnLst/>
              <a:rect l="l" t="t" r="r" b="b"/>
              <a:pathLst>
                <a:path w="1393" h="10067" extrusionOk="0">
                  <a:moveTo>
                    <a:pt x="0" y="0"/>
                  </a:moveTo>
                  <a:cubicBezTo>
                    <a:pt x="114" y="137"/>
                    <a:pt x="160" y="297"/>
                    <a:pt x="206" y="457"/>
                  </a:cubicBezTo>
                  <a:cubicBezTo>
                    <a:pt x="274" y="799"/>
                    <a:pt x="297" y="1142"/>
                    <a:pt x="320" y="1484"/>
                  </a:cubicBezTo>
                  <a:cubicBezTo>
                    <a:pt x="411" y="2260"/>
                    <a:pt x="480" y="3059"/>
                    <a:pt x="525" y="3835"/>
                  </a:cubicBezTo>
                  <a:cubicBezTo>
                    <a:pt x="617" y="5387"/>
                    <a:pt x="617" y="6939"/>
                    <a:pt x="525" y="8491"/>
                  </a:cubicBezTo>
                  <a:cubicBezTo>
                    <a:pt x="480" y="9016"/>
                    <a:pt x="480" y="9656"/>
                    <a:pt x="114" y="10066"/>
                  </a:cubicBezTo>
                  <a:cubicBezTo>
                    <a:pt x="160" y="10066"/>
                    <a:pt x="206" y="10044"/>
                    <a:pt x="229" y="10044"/>
                  </a:cubicBezTo>
                  <a:cubicBezTo>
                    <a:pt x="457" y="9975"/>
                    <a:pt x="685" y="9929"/>
                    <a:pt x="913" y="9838"/>
                  </a:cubicBezTo>
                  <a:cubicBezTo>
                    <a:pt x="1119" y="9747"/>
                    <a:pt x="1278" y="9610"/>
                    <a:pt x="1324" y="9404"/>
                  </a:cubicBezTo>
                  <a:cubicBezTo>
                    <a:pt x="1393" y="9176"/>
                    <a:pt x="1393" y="8971"/>
                    <a:pt x="1393" y="8743"/>
                  </a:cubicBezTo>
                  <a:cubicBezTo>
                    <a:pt x="1324" y="6597"/>
                    <a:pt x="1278" y="4429"/>
                    <a:pt x="1233" y="2283"/>
                  </a:cubicBezTo>
                  <a:cubicBezTo>
                    <a:pt x="1210" y="1872"/>
                    <a:pt x="1233" y="1438"/>
                    <a:pt x="1142" y="1028"/>
                  </a:cubicBezTo>
                  <a:cubicBezTo>
                    <a:pt x="1096" y="845"/>
                    <a:pt x="1027" y="662"/>
                    <a:pt x="890" y="503"/>
                  </a:cubicBezTo>
                  <a:cubicBezTo>
                    <a:pt x="754" y="366"/>
                    <a:pt x="571" y="252"/>
                    <a:pt x="388" y="160"/>
                  </a:cubicBezTo>
                  <a:cubicBezTo>
                    <a:pt x="274" y="92"/>
                    <a:pt x="137" y="46"/>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59"/>
            <p:cNvSpPr/>
            <p:nvPr/>
          </p:nvSpPr>
          <p:spPr>
            <a:xfrm>
              <a:off x="1102625" y="1672000"/>
              <a:ext cx="30275" cy="265375"/>
            </a:xfrm>
            <a:custGeom>
              <a:avLst/>
              <a:gdLst/>
              <a:ahLst/>
              <a:cxnLst/>
              <a:rect l="l" t="t" r="r" b="b"/>
              <a:pathLst>
                <a:path w="1211" h="10615" extrusionOk="0">
                  <a:moveTo>
                    <a:pt x="502" y="1"/>
                  </a:moveTo>
                  <a:cubicBezTo>
                    <a:pt x="411" y="46"/>
                    <a:pt x="320" y="115"/>
                    <a:pt x="251" y="183"/>
                  </a:cubicBezTo>
                  <a:cubicBezTo>
                    <a:pt x="137" y="297"/>
                    <a:pt x="114" y="480"/>
                    <a:pt x="69" y="640"/>
                  </a:cubicBezTo>
                  <a:cubicBezTo>
                    <a:pt x="0" y="1028"/>
                    <a:pt x="23" y="1416"/>
                    <a:pt x="23" y="1781"/>
                  </a:cubicBezTo>
                  <a:cubicBezTo>
                    <a:pt x="69" y="2557"/>
                    <a:pt x="114" y="3333"/>
                    <a:pt x="137" y="4132"/>
                  </a:cubicBezTo>
                  <a:cubicBezTo>
                    <a:pt x="229" y="5661"/>
                    <a:pt x="274" y="7213"/>
                    <a:pt x="343" y="8765"/>
                  </a:cubicBezTo>
                  <a:cubicBezTo>
                    <a:pt x="366" y="9153"/>
                    <a:pt x="343" y="9610"/>
                    <a:pt x="480" y="9975"/>
                  </a:cubicBezTo>
                  <a:cubicBezTo>
                    <a:pt x="594" y="10295"/>
                    <a:pt x="891" y="10523"/>
                    <a:pt x="1210" y="10614"/>
                  </a:cubicBezTo>
                  <a:cubicBezTo>
                    <a:pt x="1210" y="10181"/>
                    <a:pt x="1187" y="9747"/>
                    <a:pt x="1187" y="9336"/>
                  </a:cubicBezTo>
                  <a:cubicBezTo>
                    <a:pt x="1164" y="8514"/>
                    <a:pt x="1142" y="7693"/>
                    <a:pt x="1142" y="6871"/>
                  </a:cubicBezTo>
                  <a:cubicBezTo>
                    <a:pt x="1119" y="5912"/>
                    <a:pt x="1096" y="4954"/>
                    <a:pt x="1073" y="3995"/>
                  </a:cubicBezTo>
                  <a:cubicBezTo>
                    <a:pt x="1050" y="3128"/>
                    <a:pt x="1050" y="2283"/>
                    <a:pt x="1027" y="1416"/>
                  </a:cubicBezTo>
                  <a:cubicBezTo>
                    <a:pt x="1027" y="1119"/>
                    <a:pt x="1005" y="799"/>
                    <a:pt x="1005" y="503"/>
                  </a:cubicBezTo>
                  <a:cubicBezTo>
                    <a:pt x="1005" y="343"/>
                    <a:pt x="1005" y="160"/>
                    <a:pt x="10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59"/>
            <p:cNvSpPr/>
            <p:nvPr/>
          </p:nvSpPr>
          <p:spPr>
            <a:xfrm>
              <a:off x="1086650" y="1672575"/>
              <a:ext cx="36550" cy="265050"/>
            </a:xfrm>
            <a:custGeom>
              <a:avLst/>
              <a:gdLst/>
              <a:ahLst/>
              <a:cxnLst/>
              <a:rect l="l" t="t" r="r" b="b"/>
              <a:pathLst>
                <a:path w="1462" h="10602" extrusionOk="0">
                  <a:moveTo>
                    <a:pt x="822" y="0"/>
                  </a:moveTo>
                  <a:cubicBezTo>
                    <a:pt x="799" y="0"/>
                    <a:pt x="753" y="0"/>
                    <a:pt x="731" y="23"/>
                  </a:cubicBezTo>
                  <a:lnTo>
                    <a:pt x="708" y="23"/>
                  </a:lnTo>
                  <a:cubicBezTo>
                    <a:pt x="617" y="46"/>
                    <a:pt x="525" y="69"/>
                    <a:pt x="434" y="69"/>
                  </a:cubicBezTo>
                  <a:cubicBezTo>
                    <a:pt x="434" y="92"/>
                    <a:pt x="434" y="92"/>
                    <a:pt x="434" y="92"/>
                  </a:cubicBezTo>
                  <a:cubicBezTo>
                    <a:pt x="0" y="525"/>
                    <a:pt x="46" y="1142"/>
                    <a:pt x="46" y="1689"/>
                  </a:cubicBezTo>
                  <a:cubicBezTo>
                    <a:pt x="46" y="2465"/>
                    <a:pt x="69" y="3219"/>
                    <a:pt x="69" y="3995"/>
                  </a:cubicBezTo>
                  <a:cubicBezTo>
                    <a:pt x="92" y="5524"/>
                    <a:pt x="92" y="7076"/>
                    <a:pt x="92" y="8605"/>
                  </a:cubicBezTo>
                  <a:lnTo>
                    <a:pt x="92" y="9245"/>
                  </a:lnTo>
                  <a:cubicBezTo>
                    <a:pt x="114" y="9450"/>
                    <a:pt x="92" y="9655"/>
                    <a:pt x="137" y="9861"/>
                  </a:cubicBezTo>
                  <a:cubicBezTo>
                    <a:pt x="206" y="10180"/>
                    <a:pt x="411" y="10523"/>
                    <a:pt x="776" y="10568"/>
                  </a:cubicBezTo>
                  <a:cubicBezTo>
                    <a:pt x="776" y="10568"/>
                    <a:pt x="799" y="10591"/>
                    <a:pt x="799" y="10591"/>
                  </a:cubicBezTo>
                  <a:cubicBezTo>
                    <a:pt x="951" y="10591"/>
                    <a:pt x="1093" y="10601"/>
                    <a:pt x="1239" y="10601"/>
                  </a:cubicBezTo>
                  <a:cubicBezTo>
                    <a:pt x="1311" y="10601"/>
                    <a:pt x="1385" y="10599"/>
                    <a:pt x="1461" y="10591"/>
                  </a:cubicBezTo>
                  <a:cubicBezTo>
                    <a:pt x="1324" y="10523"/>
                    <a:pt x="1187" y="10409"/>
                    <a:pt x="1096" y="10272"/>
                  </a:cubicBezTo>
                  <a:cubicBezTo>
                    <a:pt x="890" y="9998"/>
                    <a:pt x="868" y="9633"/>
                    <a:pt x="845" y="9313"/>
                  </a:cubicBezTo>
                  <a:cubicBezTo>
                    <a:pt x="799" y="8491"/>
                    <a:pt x="753" y="7670"/>
                    <a:pt x="708" y="6848"/>
                  </a:cubicBezTo>
                  <a:cubicBezTo>
                    <a:pt x="639" y="5182"/>
                    <a:pt x="571" y="3515"/>
                    <a:pt x="502" y="1849"/>
                  </a:cubicBezTo>
                  <a:cubicBezTo>
                    <a:pt x="480" y="1416"/>
                    <a:pt x="457" y="959"/>
                    <a:pt x="548" y="525"/>
                  </a:cubicBezTo>
                  <a:cubicBezTo>
                    <a:pt x="571" y="366"/>
                    <a:pt x="617" y="160"/>
                    <a:pt x="753" y="46"/>
                  </a:cubicBezTo>
                  <a:cubicBezTo>
                    <a:pt x="776" y="23"/>
                    <a:pt x="799" y="23"/>
                    <a:pt x="8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59"/>
            <p:cNvSpPr/>
            <p:nvPr/>
          </p:nvSpPr>
          <p:spPr>
            <a:xfrm>
              <a:off x="1130575" y="1672000"/>
              <a:ext cx="29700" cy="264800"/>
            </a:xfrm>
            <a:custGeom>
              <a:avLst/>
              <a:gdLst/>
              <a:ahLst/>
              <a:cxnLst/>
              <a:rect l="l" t="t" r="r" b="b"/>
              <a:pathLst>
                <a:path w="1188" h="10592" extrusionOk="0">
                  <a:moveTo>
                    <a:pt x="1" y="1"/>
                  </a:moveTo>
                  <a:cubicBezTo>
                    <a:pt x="46" y="389"/>
                    <a:pt x="46" y="777"/>
                    <a:pt x="46" y="1165"/>
                  </a:cubicBezTo>
                  <a:cubicBezTo>
                    <a:pt x="92" y="1986"/>
                    <a:pt x="92" y="2808"/>
                    <a:pt x="115" y="3630"/>
                  </a:cubicBezTo>
                  <a:cubicBezTo>
                    <a:pt x="138" y="4588"/>
                    <a:pt x="161" y="5547"/>
                    <a:pt x="183" y="6529"/>
                  </a:cubicBezTo>
                  <a:lnTo>
                    <a:pt x="252" y="9085"/>
                  </a:lnTo>
                  <a:cubicBezTo>
                    <a:pt x="252" y="9564"/>
                    <a:pt x="275" y="10066"/>
                    <a:pt x="275" y="10569"/>
                  </a:cubicBezTo>
                  <a:cubicBezTo>
                    <a:pt x="275" y="10591"/>
                    <a:pt x="275" y="10591"/>
                    <a:pt x="275" y="10591"/>
                  </a:cubicBezTo>
                  <a:cubicBezTo>
                    <a:pt x="412" y="10591"/>
                    <a:pt x="549" y="10569"/>
                    <a:pt x="708" y="10569"/>
                  </a:cubicBezTo>
                  <a:cubicBezTo>
                    <a:pt x="708" y="10569"/>
                    <a:pt x="708" y="10546"/>
                    <a:pt x="708" y="10546"/>
                  </a:cubicBezTo>
                  <a:cubicBezTo>
                    <a:pt x="1188" y="10135"/>
                    <a:pt x="1119" y="9382"/>
                    <a:pt x="1119" y="8811"/>
                  </a:cubicBezTo>
                  <a:cubicBezTo>
                    <a:pt x="1142" y="8058"/>
                    <a:pt x="1165" y="7282"/>
                    <a:pt x="1165" y="6506"/>
                  </a:cubicBezTo>
                  <a:cubicBezTo>
                    <a:pt x="1188" y="4976"/>
                    <a:pt x="1142" y="3424"/>
                    <a:pt x="1005" y="1895"/>
                  </a:cubicBezTo>
                  <a:cubicBezTo>
                    <a:pt x="959" y="1507"/>
                    <a:pt x="937" y="1096"/>
                    <a:pt x="868" y="731"/>
                  </a:cubicBezTo>
                  <a:cubicBezTo>
                    <a:pt x="800" y="434"/>
                    <a:pt x="663" y="160"/>
                    <a:pt x="412" y="23"/>
                  </a:cubicBezTo>
                  <a:cubicBezTo>
                    <a:pt x="275" y="1"/>
                    <a:pt x="138"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59"/>
            <p:cNvSpPr/>
            <p:nvPr/>
          </p:nvSpPr>
          <p:spPr>
            <a:xfrm>
              <a:off x="1146550" y="1673150"/>
              <a:ext cx="41125" cy="261925"/>
            </a:xfrm>
            <a:custGeom>
              <a:avLst/>
              <a:gdLst/>
              <a:ahLst/>
              <a:cxnLst/>
              <a:rect l="l" t="t" r="r" b="b"/>
              <a:pathLst>
                <a:path w="1645" h="10477" extrusionOk="0">
                  <a:moveTo>
                    <a:pt x="1" y="0"/>
                  </a:moveTo>
                  <a:cubicBezTo>
                    <a:pt x="389" y="251"/>
                    <a:pt x="435" y="890"/>
                    <a:pt x="480" y="1301"/>
                  </a:cubicBezTo>
                  <a:cubicBezTo>
                    <a:pt x="572" y="2100"/>
                    <a:pt x="640" y="2899"/>
                    <a:pt x="663" y="3721"/>
                  </a:cubicBezTo>
                  <a:cubicBezTo>
                    <a:pt x="731" y="5341"/>
                    <a:pt x="708" y="6985"/>
                    <a:pt x="686" y="8605"/>
                  </a:cubicBezTo>
                  <a:cubicBezTo>
                    <a:pt x="686" y="8993"/>
                    <a:pt x="686" y="9381"/>
                    <a:pt x="640" y="9747"/>
                  </a:cubicBezTo>
                  <a:cubicBezTo>
                    <a:pt x="594" y="10020"/>
                    <a:pt x="503" y="10272"/>
                    <a:pt x="343" y="10477"/>
                  </a:cubicBezTo>
                  <a:cubicBezTo>
                    <a:pt x="480" y="10477"/>
                    <a:pt x="617" y="10454"/>
                    <a:pt x="731" y="10431"/>
                  </a:cubicBezTo>
                  <a:cubicBezTo>
                    <a:pt x="845" y="10408"/>
                    <a:pt x="937" y="10386"/>
                    <a:pt x="1028" y="10363"/>
                  </a:cubicBezTo>
                  <a:cubicBezTo>
                    <a:pt x="1028" y="10340"/>
                    <a:pt x="1051" y="10317"/>
                    <a:pt x="1074" y="10317"/>
                  </a:cubicBezTo>
                  <a:cubicBezTo>
                    <a:pt x="1530" y="9998"/>
                    <a:pt x="1530" y="9313"/>
                    <a:pt x="1576" y="8811"/>
                  </a:cubicBezTo>
                  <a:cubicBezTo>
                    <a:pt x="1599" y="8080"/>
                    <a:pt x="1644" y="7350"/>
                    <a:pt x="1644" y="6620"/>
                  </a:cubicBezTo>
                  <a:cubicBezTo>
                    <a:pt x="1644" y="5159"/>
                    <a:pt x="1599" y="3675"/>
                    <a:pt x="1462" y="2214"/>
                  </a:cubicBezTo>
                  <a:cubicBezTo>
                    <a:pt x="1439" y="1803"/>
                    <a:pt x="1393" y="1393"/>
                    <a:pt x="1348" y="982"/>
                  </a:cubicBezTo>
                  <a:cubicBezTo>
                    <a:pt x="1302" y="685"/>
                    <a:pt x="1256" y="343"/>
                    <a:pt x="982" y="183"/>
                  </a:cubicBezTo>
                  <a:cubicBezTo>
                    <a:pt x="982" y="160"/>
                    <a:pt x="982" y="160"/>
                    <a:pt x="960" y="160"/>
                  </a:cubicBezTo>
                  <a:cubicBezTo>
                    <a:pt x="800" y="114"/>
                    <a:pt x="640" y="69"/>
                    <a:pt x="457" y="46"/>
                  </a:cubicBezTo>
                  <a:cubicBezTo>
                    <a:pt x="320" y="23"/>
                    <a:pt x="161" y="23"/>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59"/>
            <p:cNvSpPr/>
            <p:nvPr/>
          </p:nvSpPr>
          <p:spPr>
            <a:xfrm>
              <a:off x="1065525" y="1676575"/>
              <a:ext cx="29700" cy="260225"/>
            </a:xfrm>
            <a:custGeom>
              <a:avLst/>
              <a:gdLst/>
              <a:ahLst/>
              <a:cxnLst/>
              <a:rect l="l" t="t" r="r" b="b"/>
              <a:pathLst>
                <a:path w="1188" h="10409" extrusionOk="0">
                  <a:moveTo>
                    <a:pt x="1028" y="0"/>
                  </a:moveTo>
                  <a:lnTo>
                    <a:pt x="1028" y="0"/>
                  </a:lnTo>
                  <a:cubicBezTo>
                    <a:pt x="800" y="69"/>
                    <a:pt x="594" y="183"/>
                    <a:pt x="434" y="343"/>
                  </a:cubicBezTo>
                  <a:cubicBezTo>
                    <a:pt x="115" y="662"/>
                    <a:pt x="69" y="1141"/>
                    <a:pt x="69" y="1575"/>
                  </a:cubicBezTo>
                  <a:cubicBezTo>
                    <a:pt x="24" y="2648"/>
                    <a:pt x="24" y="3721"/>
                    <a:pt x="1" y="4793"/>
                  </a:cubicBezTo>
                  <a:cubicBezTo>
                    <a:pt x="1" y="5866"/>
                    <a:pt x="1" y="6962"/>
                    <a:pt x="46" y="8035"/>
                  </a:cubicBezTo>
                  <a:cubicBezTo>
                    <a:pt x="46" y="8560"/>
                    <a:pt x="46" y="9085"/>
                    <a:pt x="92" y="9632"/>
                  </a:cubicBezTo>
                  <a:cubicBezTo>
                    <a:pt x="92" y="9815"/>
                    <a:pt x="115" y="10043"/>
                    <a:pt x="275" y="10180"/>
                  </a:cubicBezTo>
                  <a:cubicBezTo>
                    <a:pt x="457" y="10340"/>
                    <a:pt x="708" y="10340"/>
                    <a:pt x="937" y="10363"/>
                  </a:cubicBezTo>
                  <a:cubicBezTo>
                    <a:pt x="1005" y="10386"/>
                    <a:pt x="1096" y="10386"/>
                    <a:pt x="1188" y="10408"/>
                  </a:cubicBezTo>
                  <a:cubicBezTo>
                    <a:pt x="1096" y="10317"/>
                    <a:pt x="1005" y="10226"/>
                    <a:pt x="937" y="10089"/>
                  </a:cubicBezTo>
                  <a:cubicBezTo>
                    <a:pt x="754" y="9792"/>
                    <a:pt x="777" y="9404"/>
                    <a:pt x="754" y="9062"/>
                  </a:cubicBezTo>
                  <a:cubicBezTo>
                    <a:pt x="754" y="8240"/>
                    <a:pt x="754" y="7418"/>
                    <a:pt x="731" y="6597"/>
                  </a:cubicBezTo>
                  <a:cubicBezTo>
                    <a:pt x="731" y="4976"/>
                    <a:pt x="708" y="3333"/>
                    <a:pt x="708" y="1712"/>
                  </a:cubicBezTo>
                  <a:cubicBezTo>
                    <a:pt x="708" y="1187"/>
                    <a:pt x="640" y="434"/>
                    <a:pt x="10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59"/>
            <p:cNvSpPr/>
            <p:nvPr/>
          </p:nvSpPr>
          <p:spPr>
            <a:xfrm>
              <a:off x="1059250" y="1264575"/>
              <a:ext cx="159225" cy="779925"/>
            </a:xfrm>
            <a:custGeom>
              <a:avLst/>
              <a:gdLst/>
              <a:ahLst/>
              <a:cxnLst/>
              <a:rect l="l" t="t" r="r" b="b"/>
              <a:pathLst>
                <a:path w="6369" h="31197" extrusionOk="0">
                  <a:moveTo>
                    <a:pt x="2642" y="14673"/>
                  </a:moveTo>
                  <a:cubicBezTo>
                    <a:pt x="2657" y="14673"/>
                    <a:pt x="2676" y="14677"/>
                    <a:pt x="2694" y="14677"/>
                  </a:cubicBezTo>
                  <a:cubicBezTo>
                    <a:pt x="2854" y="14677"/>
                    <a:pt x="3014" y="14700"/>
                    <a:pt x="3173" y="14723"/>
                  </a:cubicBezTo>
                  <a:lnTo>
                    <a:pt x="3333" y="14723"/>
                  </a:lnTo>
                  <a:cubicBezTo>
                    <a:pt x="3356" y="14745"/>
                    <a:pt x="3333" y="14791"/>
                    <a:pt x="3333" y="14814"/>
                  </a:cubicBezTo>
                  <a:cubicBezTo>
                    <a:pt x="3333" y="14860"/>
                    <a:pt x="3356" y="14905"/>
                    <a:pt x="3356" y="14928"/>
                  </a:cubicBezTo>
                  <a:cubicBezTo>
                    <a:pt x="3356" y="15065"/>
                    <a:pt x="3356" y="15202"/>
                    <a:pt x="3379" y="15339"/>
                  </a:cubicBezTo>
                  <a:cubicBezTo>
                    <a:pt x="3128" y="15339"/>
                    <a:pt x="2877" y="15339"/>
                    <a:pt x="2626" y="15362"/>
                  </a:cubicBezTo>
                  <a:cubicBezTo>
                    <a:pt x="2626" y="15202"/>
                    <a:pt x="2603" y="15065"/>
                    <a:pt x="2603" y="14928"/>
                  </a:cubicBezTo>
                  <a:cubicBezTo>
                    <a:pt x="2603" y="14860"/>
                    <a:pt x="2580" y="14791"/>
                    <a:pt x="2603" y="14723"/>
                  </a:cubicBezTo>
                  <a:cubicBezTo>
                    <a:pt x="2603" y="14681"/>
                    <a:pt x="2619" y="14673"/>
                    <a:pt x="2642" y="14673"/>
                  </a:cubicBezTo>
                  <a:close/>
                  <a:moveTo>
                    <a:pt x="3630" y="15521"/>
                  </a:moveTo>
                  <a:cubicBezTo>
                    <a:pt x="3835" y="15521"/>
                    <a:pt x="4018" y="15521"/>
                    <a:pt x="4200" y="15544"/>
                  </a:cubicBezTo>
                  <a:cubicBezTo>
                    <a:pt x="4269" y="15567"/>
                    <a:pt x="4360" y="15590"/>
                    <a:pt x="4406" y="15636"/>
                  </a:cubicBezTo>
                  <a:cubicBezTo>
                    <a:pt x="4474" y="15681"/>
                    <a:pt x="4497" y="15750"/>
                    <a:pt x="4520" y="15818"/>
                  </a:cubicBezTo>
                  <a:cubicBezTo>
                    <a:pt x="4566" y="15909"/>
                    <a:pt x="4589" y="16001"/>
                    <a:pt x="4611" y="16092"/>
                  </a:cubicBezTo>
                  <a:cubicBezTo>
                    <a:pt x="4657" y="16183"/>
                    <a:pt x="4703" y="16275"/>
                    <a:pt x="4725" y="16366"/>
                  </a:cubicBezTo>
                  <a:cubicBezTo>
                    <a:pt x="4703" y="16343"/>
                    <a:pt x="4680" y="16343"/>
                    <a:pt x="4634" y="16343"/>
                  </a:cubicBezTo>
                  <a:cubicBezTo>
                    <a:pt x="4200" y="16206"/>
                    <a:pt x="3744" y="16161"/>
                    <a:pt x="3287" y="16115"/>
                  </a:cubicBezTo>
                  <a:cubicBezTo>
                    <a:pt x="3120" y="16107"/>
                    <a:pt x="2953" y="16102"/>
                    <a:pt x="2786" y="16102"/>
                  </a:cubicBezTo>
                  <a:cubicBezTo>
                    <a:pt x="2453" y="16102"/>
                    <a:pt x="2123" y="16123"/>
                    <a:pt x="1804" y="16183"/>
                  </a:cubicBezTo>
                  <a:cubicBezTo>
                    <a:pt x="1781" y="16161"/>
                    <a:pt x="1758" y="16161"/>
                    <a:pt x="1758" y="16161"/>
                  </a:cubicBezTo>
                  <a:cubicBezTo>
                    <a:pt x="1644" y="16183"/>
                    <a:pt x="1530" y="16206"/>
                    <a:pt x="1416" y="16229"/>
                  </a:cubicBezTo>
                  <a:cubicBezTo>
                    <a:pt x="1484" y="16001"/>
                    <a:pt x="1576" y="15704"/>
                    <a:pt x="1827" y="15613"/>
                  </a:cubicBezTo>
                  <a:cubicBezTo>
                    <a:pt x="2032" y="15544"/>
                    <a:pt x="2260" y="15567"/>
                    <a:pt x="2443" y="15544"/>
                  </a:cubicBezTo>
                  <a:cubicBezTo>
                    <a:pt x="2648" y="15544"/>
                    <a:pt x="2854" y="15544"/>
                    <a:pt x="3036" y="15521"/>
                  </a:cubicBezTo>
                  <a:close/>
                  <a:moveTo>
                    <a:pt x="4748" y="16571"/>
                  </a:moveTo>
                  <a:lnTo>
                    <a:pt x="4748" y="16571"/>
                  </a:lnTo>
                  <a:cubicBezTo>
                    <a:pt x="4885" y="16617"/>
                    <a:pt x="5022" y="16663"/>
                    <a:pt x="5136" y="16731"/>
                  </a:cubicBezTo>
                  <a:cubicBezTo>
                    <a:pt x="5319" y="16823"/>
                    <a:pt x="5502" y="16937"/>
                    <a:pt x="5638" y="17074"/>
                  </a:cubicBezTo>
                  <a:cubicBezTo>
                    <a:pt x="5775" y="17233"/>
                    <a:pt x="5844" y="17416"/>
                    <a:pt x="5890" y="17599"/>
                  </a:cubicBezTo>
                  <a:cubicBezTo>
                    <a:pt x="5981" y="18009"/>
                    <a:pt x="5958" y="18443"/>
                    <a:pt x="5981" y="18854"/>
                  </a:cubicBezTo>
                  <a:cubicBezTo>
                    <a:pt x="6026" y="21000"/>
                    <a:pt x="6072" y="23168"/>
                    <a:pt x="6141" y="25314"/>
                  </a:cubicBezTo>
                  <a:cubicBezTo>
                    <a:pt x="6141" y="25542"/>
                    <a:pt x="6141" y="25747"/>
                    <a:pt x="6072" y="25975"/>
                  </a:cubicBezTo>
                  <a:cubicBezTo>
                    <a:pt x="6026" y="26181"/>
                    <a:pt x="5867" y="26318"/>
                    <a:pt x="5661" y="26409"/>
                  </a:cubicBezTo>
                  <a:cubicBezTo>
                    <a:pt x="5433" y="26500"/>
                    <a:pt x="5205" y="26546"/>
                    <a:pt x="4977" y="26615"/>
                  </a:cubicBezTo>
                  <a:cubicBezTo>
                    <a:pt x="4954" y="26615"/>
                    <a:pt x="4908" y="26615"/>
                    <a:pt x="4862" y="26637"/>
                  </a:cubicBezTo>
                  <a:cubicBezTo>
                    <a:pt x="5228" y="26227"/>
                    <a:pt x="5228" y="25587"/>
                    <a:pt x="5273" y="25062"/>
                  </a:cubicBezTo>
                  <a:cubicBezTo>
                    <a:pt x="5365" y="23510"/>
                    <a:pt x="5365" y="21958"/>
                    <a:pt x="5273" y="20406"/>
                  </a:cubicBezTo>
                  <a:cubicBezTo>
                    <a:pt x="5228" y="19607"/>
                    <a:pt x="5159" y="18831"/>
                    <a:pt x="5068" y="18055"/>
                  </a:cubicBezTo>
                  <a:cubicBezTo>
                    <a:pt x="5045" y="17713"/>
                    <a:pt x="5022" y="17370"/>
                    <a:pt x="4954" y="17028"/>
                  </a:cubicBezTo>
                  <a:cubicBezTo>
                    <a:pt x="4908" y="16868"/>
                    <a:pt x="4862" y="16708"/>
                    <a:pt x="4748" y="16571"/>
                  </a:cubicBezTo>
                  <a:close/>
                  <a:moveTo>
                    <a:pt x="3493" y="16343"/>
                  </a:moveTo>
                  <a:lnTo>
                    <a:pt x="3493" y="16343"/>
                  </a:lnTo>
                  <a:cubicBezTo>
                    <a:pt x="3653" y="16366"/>
                    <a:pt x="3812" y="16366"/>
                    <a:pt x="3949" y="16389"/>
                  </a:cubicBezTo>
                  <a:cubicBezTo>
                    <a:pt x="4132" y="16412"/>
                    <a:pt x="4292" y="16457"/>
                    <a:pt x="4452" y="16503"/>
                  </a:cubicBezTo>
                  <a:cubicBezTo>
                    <a:pt x="4474" y="16503"/>
                    <a:pt x="4474" y="16503"/>
                    <a:pt x="4474" y="16526"/>
                  </a:cubicBezTo>
                  <a:cubicBezTo>
                    <a:pt x="4748" y="16686"/>
                    <a:pt x="4794" y="17028"/>
                    <a:pt x="4840" y="17325"/>
                  </a:cubicBezTo>
                  <a:cubicBezTo>
                    <a:pt x="4885" y="17736"/>
                    <a:pt x="4931" y="18146"/>
                    <a:pt x="4954" y="18557"/>
                  </a:cubicBezTo>
                  <a:cubicBezTo>
                    <a:pt x="5091" y="20018"/>
                    <a:pt x="5136" y="21502"/>
                    <a:pt x="5136" y="22963"/>
                  </a:cubicBezTo>
                  <a:cubicBezTo>
                    <a:pt x="5136" y="23693"/>
                    <a:pt x="5091" y="24423"/>
                    <a:pt x="5068" y="25154"/>
                  </a:cubicBezTo>
                  <a:cubicBezTo>
                    <a:pt x="5022" y="25656"/>
                    <a:pt x="5022" y="26341"/>
                    <a:pt x="4566" y="26660"/>
                  </a:cubicBezTo>
                  <a:cubicBezTo>
                    <a:pt x="4543" y="26660"/>
                    <a:pt x="4520" y="26683"/>
                    <a:pt x="4520" y="26706"/>
                  </a:cubicBezTo>
                  <a:cubicBezTo>
                    <a:pt x="4429" y="26729"/>
                    <a:pt x="4337" y="26751"/>
                    <a:pt x="4223" y="26774"/>
                  </a:cubicBezTo>
                  <a:cubicBezTo>
                    <a:pt x="4109" y="26797"/>
                    <a:pt x="3972" y="26820"/>
                    <a:pt x="3835" y="26820"/>
                  </a:cubicBezTo>
                  <a:cubicBezTo>
                    <a:pt x="3995" y="26615"/>
                    <a:pt x="4086" y="26363"/>
                    <a:pt x="4132" y="26090"/>
                  </a:cubicBezTo>
                  <a:cubicBezTo>
                    <a:pt x="4178" y="25724"/>
                    <a:pt x="4178" y="25336"/>
                    <a:pt x="4178" y="24948"/>
                  </a:cubicBezTo>
                  <a:cubicBezTo>
                    <a:pt x="4200" y="23328"/>
                    <a:pt x="4223" y="21684"/>
                    <a:pt x="4155" y="20064"/>
                  </a:cubicBezTo>
                  <a:cubicBezTo>
                    <a:pt x="4132" y="19242"/>
                    <a:pt x="4064" y="18443"/>
                    <a:pt x="3972" y="17644"/>
                  </a:cubicBezTo>
                  <a:cubicBezTo>
                    <a:pt x="3927" y="17233"/>
                    <a:pt x="3881" y="16594"/>
                    <a:pt x="3493" y="16343"/>
                  </a:cubicBezTo>
                  <a:close/>
                  <a:moveTo>
                    <a:pt x="1279" y="16480"/>
                  </a:moveTo>
                  <a:cubicBezTo>
                    <a:pt x="891" y="16914"/>
                    <a:pt x="959" y="17667"/>
                    <a:pt x="959" y="18192"/>
                  </a:cubicBezTo>
                  <a:cubicBezTo>
                    <a:pt x="959" y="19813"/>
                    <a:pt x="982" y="21456"/>
                    <a:pt x="982" y="23077"/>
                  </a:cubicBezTo>
                  <a:cubicBezTo>
                    <a:pt x="1005" y="23898"/>
                    <a:pt x="1005" y="24720"/>
                    <a:pt x="1005" y="25542"/>
                  </a:cubicBezTo>
                  <a:cubicBezTo>
                    <a:pt x="1028" y="25884"/>
                    <a:pt x="1005" y="26272"/>
                    <a:pt x="1188" y="26569"/>
                  </a:cubicBezTo>
                  <a:cubicBezTo>
                    <a:pt x="1256" y="26706"/>
                    <a:pt x="1347" y="26797"/>
                    <a:pt x="1439" y="26888"/>
                  </a:cubicBezTo>
                  <a:cubicBezTo>
                    <a:pt x="1347" y="26866"/>
                    <a:pt x="1279" y="26866"/>
                    <a:pt x="1188" y="26843"/>
                  </a:cubicBezTo>
                  <a:cubicBezTo>
                    <a:pt x="959" y="26820"/>
                    <a:pt x="708" y="26820"/>
                    <a:pt x="526" y="26660"/>
                  </a:cubicBezTo>
                  <a:cubicBezTo>
                    <a:pt x="366" y="26523"/>
                    <a:pt x="343" y="26295"/>
                    <a:pt x="343" y="26112"/>
                  </a:cubicBezTo>
                  <a:cubicBezTo>
                    <a:pt x="297" y="25565"/>
                    <a:pt x="297" y="25040"/>
                    <a:pt x="297" y="24515"/>
                  </a:cubicBezTo>
                  <a:cubicBezTo>
                    <a:pt x="252" y="23442"/>
                    <a:pt x="252" y="22346"/>
                    <a:pt x="252" y="21273"/>
                  </a:cubicBezTo>
                  <a:cubicBezTo>
                    <a:pt x="275" y="20201"/>
                    <a:pt x="275" y="19128"/>
                    <a:pt x="320" y="18055"/>
                  </a:cubicBezTo>
                  <a:cubicBezTo>
                    <a:pt x="320" y="17621"/>
                    <a:pt x="366" y="17142"/>
                    <a:pt x="685" y="16823"/>
                  </a:cubicBezTo>
                  <a:cubicBezTo>
                    <a:pt x="845" y="16663"/>
                    <a:pt x="1051" y="16549"/>
                    <a:pt x="1279" y="16480"/>
                  </a:cubicBezTo>
                  <a:close/>
                  <a:moveTo>
                    <a:pt x="2854" y="16298"/>
                  </a:moveTo>
                  <a:cubicBezTo>
                    <a:pt x="2991" y="16298"/>
                    <a:pt x="3128" y="16298"/>
                    <a:pt x="3265" y="16320"/>
                  </a:cubicBezTo>
                  <a:cubicBezTo>
                    <a:pt x="3516" y="16457"/>
                    <a:pt x="3653" y="16731"/>
                    <a:pt x="3721" y="17028"/>
                  </a:cubicBezTo>
                  <a:cubicBezTo>
                    <a:pt x="3790" y="17393"/>
                    <a:pt x="3812" y="17804"/>
                    <a:pt x="3858" y="18192"/>
                  </a:cubicBezTo>
                  <a:cubicBezTo>
                    <a:pt x="3995" y="19721"/>
                    <a:pt x="4041" y="21273"/>
                    <a:pt x="4018" y="22803"/>
                  </a:cubicBezTo>
                  <a:cubicBezTo>
                    <a:pt x="4018" y="23579"/>
                    <a:pt x="3995" y="24355"/>
                    <a:pt x="3972" y="25108"/>
                  </a:cubicBezTo>
                  <a:cubicBezTo>
                    <a:pt x="3972" y="25679"/>
                    <a:pt x="4041" y="26432"/>
                    <a:pt x="3561" y="26843"/>
                  </a:cubicBezTo>
                  <a:cubicBezTo>
                    <a:pt x="3561" y="26843"/>
                    <a:pt x="3561" y="26866"/>
                    <a:pt x="3561" y="26866"/>
                  </a:cubicBezTo>
                  <a:cubicBezTo>
                    <a:pt x="3402" y="26866"/>
                    <a:pt x="3265" y="26888"/>
                    <a:pt x="3128" y="26888"/>
                  </a:cubicBezTo>
                  <a:cubicBezTo>
                    <a:pt x="3128" y="26888"/>
                    <a:pt x="3128" y="26888"/>
                    <a:pt x="3128" y="26866"/>
                  </a:cubicBezTo>
                  <a:cubicBezTo>
                    <a:pt x="3128" y="26363"/>
                    <a:pt x="3105" y="25861"/>
                    <a:pt x="3105" y="25382"/>
                  </a:cubicBezTo>
                  <a:lnTo>
                    <a:pt x="3036" y="22826"/>
                  </a:lnTo>
                  <a:cubicBezTo>
                    <a:pt x="3014" y="21844"/>
                    <a:pt x="2991" y="20885"/>
                    <a:pt x="2968" y="19927"/>
                  </a:cubicBezTo>
                  <a:cubicBezTo>
                    <a:pt x="2945" y="19105"/>
                    <a:pt x="2945" y="18283"/>
                    <a:pt x="2899" y="17462"/>
                  </a:cubicBezTo>
                  <a:cubicBezTo>
                    <a:pt x="2899" y="17074"/>
                    <a:pt x="2899" y="16686"/>
                    <a:pt x="2854" y="16298"/>
                  </a:cubicBezTo>
                  <a:close/>
                  <a:moveTo>
                    <a:pt x="2762" y="16298"/>
                  </a:moveTo>
                  <a:cubicBezTo>
                    <a:pt x="2740" y="16457"/>
                    <a:pt x="2740" y="16640"/>
                    <a:pt x="2740" y="16800"/>
                  </a:cubicBezTo>
                  <a:cubicBezTo>
                    <a:pt x="2740" y="17096"/>
                    <a:pt x="2762" y="17416"/>
                    <a:pt x="2762" y="17713"/>
                  </a:cubicBezTo>
                  <a:cubicBezTo>
                    <a:pt x="2785" y="18580"/>
                    <a:pt x="2785" y="19425"/>
                    <a:pt x="2808" y="20292"/>
                  </a:cubicBezTo>
                  <a:cubicBezTo>
                    <a:pt x="2831" y="21251"/>
                    <a:pt x="2854" y="22209"/>
                    <a:pt x="2877" y="23168"/>
                  </a:cubicBezTo>
                  <a:cubicBezTo>
                    <a:pt x="2877" y="23990"/>
                    <a:pt x="2899" y="24811"/>
                    <a:pt x="2922" y="25633"/>
                  </a:cubicBezTo>
                  <a:cubicBezTo>
                    <a:pt x="2922" y="26044"/>
                    <a:pt x="2945" y="26478"/>
                    <a:pt x="2945" y="26911"/>
                  </a:cubicBezTo>
                  <a:cubicBezTo>
                    <a:pt x="2626" y="26820"/>
                    <a:pt x="2329" y="26592"/>
                    <a:pt x="2215" y="26272"/>
                  </a:cubicBezTo>
                  <a:cubicBezTo>
                    <a:pt x="2078" y="25907"/>
                    <a:pt x="2101" y="25450"/>
                    <a:pt x="2078" y="25062"/>
                  </a:cubicBezTo>
                  <a:cubicBezTo>
                    <a:pt x="2009" y="23510"/>
                    <a:pt x="1964" y="21958"/>
                    <a:pt x="1872" y="20429"/>
                  </a:cubicBezTo>
                  <a:cubicBezTo>
                    <a:pt x="1849" y="19630"/>
                    <a:pt x="1804" y="18854"/>
                    <a:pt x="1758" y="18078"/>
                  </a:cubicBezTo>
                  <a:cubicBezTo>
                    <a:pt x="1758" y="17713"/>
                    <a:pt x="1735" y="17325"/>
                    <a:pt x="1804" y="16937"/>
                  </a:cubicBezTo>
                  <a:cubicBezTo>
                    <a:pt x="1849" y="16777"/>
                    <a:pt x="1872" y="16594"/>
                    <a:pt x="1986" y="16480"/>
                  </a:cubicBezTo>
                  <a:cubicBezTo>
                    <a:pt x="2055" y="16412"/>
                    <a:pt x="2146" y="16343"/>
                    <a:pt x="2237" y="16298"/>
                  </a:cubicBezTo>
                  <a:close/>
                  <a:moveTo>
                    <a:pt x="1918" y="16320"/>
                  </a:moveTo>
                  <a:cubicBezTo>
                    <a:pt x="1895" y="16343"/>
                    <a:pt x="1872" y="16343"/>
                    <a:pt x="1849" y="16366"/>
                  </a:cubicBezTo>
                  <a:cubicBezTo>
                    <a:pt x="1735" y="16480"/>
                    <a:pt x="1667" y="16686"/>
                    <a:pt x="1644" y="16845"/>
                  </a:cubicBezTo>
                  <a:cubicBezTo>
                    <a:pt x="1553" y="17279"/>
                    <a:pt x="1576" y="17736"/>
                    <a:pt x="1598" y="18169"/>
                  </a:cubicBezTo>
                  <a:cubicBezTo>
                    <a:pt x="1667" y="19835"/>
                    <a:pt x="1735" y="21502"/>
                    <a:pt x="1804" y="23168"/>
                  </a:cubicBezTo>
                  <a:cubicBezTo>
                    <a:pt x="1849" y="23990"/>
                    <a:pt x="1895" y="24811"/>
                    <a:pt x="1941" y="25633"/>
                  </a:cubicBezTo>
                  <a:cubicBezTo>
                    <a:pt x="1964" y="25953"/>
                    <a:pt x="1986" y="26318"/>
                    <a:pt x="2192" y="26592"/>
                  </a:cubicBezTo>
                  <a:cubicBezTo>
                    <a:pt x="2283" y="26729"/>
                    <a:pt x="2420" y="26843"/>
                    <a:pt x="2557" y="26911"/>
                  </a:cubicBezTo>
                  <a:cubicBezTo>
                    <a:pt x="2481" y="26919"/>
                    <a:pt x="2407" y="26921"/>
                    <a:pt x="2335" y="26921"/>
                  </a:cubicBezTo>
                  <a:cubicBezTo>
                    <a:pt x="2189" y="26921"/>
                    <a:pt x="2047" y="26911"/>
                    <a:pt x="1895" y="26911"/>
                  </a:cubicBezTo>
                  <a:cubicBezTo>
                    <a:pt x="1895" y="26911"/>
                    <a:pt x="1872" y="26888"/>
                    <a:pt x="1872" y="26888"/>
                  </a:cubicBezTo>
                  <a:cubicBezTo>
                    <a:pt x="1507" y="26843"/>
                    <a:pt x="1302" y="26500"/>
                    <a:pt x="1233" y="26181"/>
                  </a:cubicBezTo>
                  <a:cubicBezTo>
                    <a:pt x="1188" y="25975"/>
                    <a:pt x="1210" y="25770"/>
                    <a:pt x="1188" y="25565"/>
                  </a:cubicBezTo>
                  <a:cubicBezTo>
                    <a:pt x="1188" y="25359"/>
                    <a:pt x="1188" y="25131"/>
                    <a:pt x="1188" y="24925"/>
                  </a:cubicBezTo>
                  <a:cubicBezTo>
                    <a:pt x="1188" y="23396"/>
                    <a:pt x="1188" y="21844"/>
                    <a:pt x="1165" y="20315"/>
                  </a:cubicBezTo>
                  <a:cubicBezTo>
                    <a:pt x="1165" y="19539"/>
                    <a:pt x="1142" y="18785"/>
                    <a:pt x="1142" y="18009"/>
                  </a:cubicBezTo>
                  <a:cubicBezTo>
                    <a:pt x="1142" y="17462"/>
                    <a:pt x="1096" y="16845"/>
                    <a:pt x="1530" y="16412"/>
                  </a:cubicBezTo>
                  <a:cubicBezTo>
                    <a:pt x="1530" y="16412"/>
                    <a:pt x="1530" y="16412"/>
                    <a:pt x="1530" y="16389"/>
                  </a:cubicBezTo>
                  <a:cubicBezTo>
                    <a:pt x="1621" y="16389"/>
                    <a:pt x="1713" y="16366"/>
                    <a:pt x="1804" y="16343"/>
                  </a:cubicBezTo>
                  <a:lnTo>
                    <a:pt x="1827" y="16343"/>
                  </a:lnTo>
                  <a:cubicBezTo>
                    <a:pt x="1872" y="16320"/>
                    <a:pt x="1895" y="16320"/>
                    <a:pt x="1918" y="16320"/>
                  </a:cubicBezTo>
                  <a:close/>
                  <a:moveTo>
                    <a:pt x="5387" y="26751"/>
                  </a:moveTo>
                  <a:lnTo>
                    <a:pt x="5387" y="26751"/>
                  </a:lnTo>
                  <a:cubicBezTo>
                    <a:pt x="5342" y="27094"/>
                    <a:pt x="5159" y="27391"/>
                    <a:pt x="4908" y="27619"/>
                  </a:cubicBezTo>
                  <a:cubicBezTo>
                    <a:pt x="4399" y="28088"/>
                    <a:pt x="3689" y="28172"/>
                    <a:pt x="3023" y="28172"/>
                  </a:cubicBezTo>
                  <a:cubicBezTo>
                    <a:pt x="2912" y="28172"/>
                    <a:pt x="2802" y="28170"/>
                    <a:pt x="2694" y="28167"/>
                  </a:cubicBezTo>
                  <a:cubicBezTo>
                    <a:pt x="2489" y="28167"/>
                    <a:pt x="2283" y="28167"/>
                    <a:pt x="2101" y="28098"/>
                  </a:cubicBezTo>
                  <a:cubicBezTo>
                    <a:pt x="1941" y="28053"/>
                    <a:pt x="1804" y="27961"/>
                    <a:pt x="1690" y="27847"/>
                  </a:cubicBezTo>
                  <a:cubicBezTo>
                    <a:pt x="1530" y="27642"/>
                    <a:pt x="1416" y="27368"/>
                    <a:pt x="1324" y="27094"/>
                  </a:cubicBezTo>
                  <a:lnTo>
                    <a:pt x="1324" y="27094"/>
                  </a:lnTo>
                  <a:cubicBezTo>
                    <a:pt x="1484" y="27117"/>
                    <a:pt x="1667" y="27140"/>
                    <a:pt x="1827" y="27140"/>
                  </a:cubicBezTo>
                  <a:cubicBezTo>
                    <a:pt x="2053" y="27154"/>
                    <a:pt x="2281" y="27161"/>
                    <a:pt x="2508" y="27161"/>
                  </a:cubicBezTo>
                  <a:cubicBezTo>
                    <a:pt x="3360" y="27161"/>
                    <a:pt x="4217" y="27059"/>
                    <a:pt x="5045" y="26843"/>
                  </a:cubicBezTo>
                  <a:cubicBezTo>
                    <a:pt x="5159" y="26820"/>
                    <a:pt x="5273" y="26774"/>
                    <a:pt x="5387" y="26751"/>
                  </a:cubicBezTo>
                  <a:close/>
                  <a:moveTo>
                    <a:pt x="4589" y="28075"/>
                  </a:moveTo>
                  <a:lnTo>
                    <a:pt x="4589" y="28075"/>
                  </a:lnTo>
                  <a:cubicBezTo>
                    <a:pt x="4566" y="28235"/>
                    <a:pt x="4566" y="28395"/>
                    <a:pt x="4566" y="28555"/>
                  </a:cubicBezTo>
                  <a:cubicBezTo>
                    <a:pt x="4543" y="28714"/>
                    <a:pt x="4566" y="28943"/>
                    <a:pt x="4452" y="29080"/>
                  </a:cubicBezTo>
                  <a:cubicBezTo>
                    <a:pt x="4315" y="29194"/>
                    <a:pt x="4086" y="29194"/>
                    <a:pt x="3927" y="29217"/>
                  </a:cubicBezTo>
                  <a:cubicBezTo>
                    <a:pt x="3721" y="29262"/>
                    <a:pt x="3516" y="29285"/>
                    <a:pt x="3310" y="29308"/>
                  </a:cubicBezTo>
                  <a:cubicBezTo>
                    <a:pt x="3219" y="29319"/>
                    <a:pt x="3122" y="29325"/>
                    <a:pt x="3022" y="29325"/>
                  </a:cubicBezTo>
                  <a:cubicBezTo>
                    <a:pt x="2922" y="29325"/>
                    <a:pt x="2820" y="29319"/>
                    <a:pt x="2717" y="29308"/>
                  </a:cubicBezTo>
                  <a:cubicBezTo>
                    <a:pt x="2671" y="29308"/>
                    <a:pt x="2616" y="29310"/>
                    <a:pt x="2558" y="29310"/>
                  </a:cubicBezTo>
                  <a:cubicBezTo>
                    <a:pt x="2414" y="29310"/>
                    <a:pt x="2251" y="29298"/>
                    <a:pt x="2169" y="29217"/>
                  </a:cubicBezTo>
                  <a:cubicBezTo>
                    <a:pt x="2055" y="29102"/>
                    <a:pt x="2055" y="28920"/>
                    <a:pt x="2055" y="28783"/>
                  </a:cubicBezTo>
                  <a:cubicBezTo>
                    <a:pt x="2055" y="28646"/>
                    <a:pt x="2032" y="28486"/>
                    <a:pt x="2032" y="28349"/>
                  </a:cubicBezTo>
                  <a:lnTo>
                    <a:pt x="2032" y="28349"/>
                  </a:lnTo>
                  <a:cubicBezTo>
                    <a:pt x="2183" y="28390"/>
                    <a:pt x="2342" y="28399"/>
                    <a:pt x="2504" y="28399"/>
                  </a:cubicBezTo>
                  <a:cubicBezTo>
                    <a:pt x="2612" y="28399"/>
                    <a:pt x="2721" y="28395"/>
                    <a:pt x="2831" y="28395"/>
                  </a:cubicBezTo>
                  <a:cubicBezTo>
                    <a:pt x="2929" y="28400"/>
                    <a:pt x="3027" y="28403"/>
                    <a:pt x="3126" y="28403"/>
                  </a:cubicBezTo>
                  <a:cubicBezTo>
                    <a:pt x="3484" y="28403"/>
                    <a:pt x="3842" y="28365"/>
                    <a:pt x="4200" y="28258"/>
                  </a:cubicBezTo>
                  <a:cubicBezTo>
                    <a:pt x="4337" y="28212"/>
                    <a:pt x="4452" y="28144"/>
                    <a:pt x="4589" y="28075"/>
                  </a:cubicBezTo>
                  <a:close/>
                  <a:moveTo>
                    <a:pt x="2854" y="0"/>
                  </a:moveTo>
                  <a:cubicBezTo>
                    <a:pt x="2854" y="982"/>
                    <a:pt x="2877" y="11322"/>
                    <a:pt x="2877" y="12303"/>
                  </a:cubicBezTo>
                  <a:cubicBezTo>
                    <a:pt x="2899" y="12851"/>
                    <a:pt x="2899" y="13399"/>
                    <a:pt x="2899" y="13947"/>
                  </a:cubicBezTo>
                  <a:cubicBezTo>
                    <a:pt x="2899" y="14106"/>
                    <a:pt x="2899" y="14266"/>
                    <a:pt x="2922" y="14449"/>
                  </a:cubicBezTo>
                  <a:cubicBezTo>
                    <a:pt x="2922" y="14472"/>
                    <a:pt x="2922" y="14494"/>
                    <a:pt x="2922" y="14517"/>
                  </a:cubicBezTo>
                  <a:lnTo>
                    <a:pt x="2854" y="14517"/>
                  </a:lnTo>
                  <a:cubicBezTo>
                    <a:pt x="2808" y="14517"/>
                    <a:pt x="2742" y="14507"/>
                    <a:pt x="2683" y="14507"/>
                  </a:cubicBezTo>
                  <a:cubicBezTo>
                    <a:pt x="2653" y="14507"/>
                    <a:pt x="2626" y="14510"/>
                    <a:pt x="2603" y="14517"/>
                  </a:cubicBezTo>
                  <a:cubicBezTo>
                    <a:pt x="2397" y="14563"/>
                    <a:pt x="2420" y="14768"/>
                    <a:pt x="2443" y="14905"/>
                  </a:cubicBezTo>
                  <a:cubicBezTo>
                    <a:pt x="2443" y="15065"/>
                    <a:pt x="2443" y="15202"/>
                    <a:pt x="2466" y="15362"/>
                  </a:cubicBezTo>
                  <a:lnTo>
                    <a:pt x="2420" y="15362"/>
                  </a:lnTo>
                  <a:cubicBezTo>
                    <a:pt x="2101" y="15385"/>
                    <a:pt x="1758" y="15362"/>
                    <a:pt x="1530" y="15590"/>
                  </a:cubicBezTo>
                  <a:cubicBezTo>
                    <a:pt x="1347" y="15773"/>
                    <a:pt x="1256" y="16046"/>
                    <a:pt x="1210" y="16298"/>
                  </a:cubicBezTo>
                  <a:cubicBezTo>
                    <a:pt x="1165" y="16320"/>
                    <a:pt x="1142" y="16320"/>
                    <a:pt x="1119" y="16320"/>
                  </a:cubicBezTo>
                  <a:cubicBezTo>
                    <a:pt x="708" y="16480"/>
                    <a:pt x="389" y="16754"/>
                    <a:pt x="229" y="17165"/>
                  </a:cubicBezTo>
                  <a:cubicBezTo>
                    <a:pt x="69" y="17621"/>
                    <a:pt x="92" y="18169"/>
                    <a:pt x="69" y="18649"/>
                  </a:cubicBezTo>
                  <a:cubicBezTo>
                    <a:pt x="23" y="19790"/>
                    <a:pt x="1" y="20931"/>
                    <a:pt x="1" y="22072"/>
                  </a:cubicBezTo>
                  <a:cubicBezTo>
                    <a:pt x="23" y="23214"/>
                    <a:pt x="46" y="24378"/>
                    <a:pt x="69" y="25519"/>
                  </a:cubicBezTo>
                  <a:cubicBezTo>
                    <a:pt x="92" y="25770"/>
                    <a:pt x="92" y="26044"/>
                    <a:pt x="115" y="26295"/>
                  </a:cubicBezTo>
                  <a:cubicBezTo>
                    <a:pt x="160" y="26500"/>
                    <a:pt x="229" y="26706"/>
                    <a:pt x="389" y="26843"/>
                  </a:cubicBezTo>
                  <a:cubicBezTo>
                    <a:pt x="571" y="27003"/>
                    <a:pt x="800" y="27025"/>
                    <a:pt x="1028" y="27071"/>
                  </a:cubicBezTo>
                  <a:lnTo>
                    <a:pt x="1051" y="27071"/>
                  </a:lnTo>
                  <a:cubicBezTo>
                    <a:pt x="1165" y="27436"/>
                    <a:pt x="1324" y="27847"/>
                    <a:pt x="1621" y="28121"/>
                  </a:cubicBezTo>
                  <a:cubicBezTo>
                    <a:pt x="1690" y="28189"/>
                    <a:pt x="1781" y="28235"/>
                    <a:pt x="1849" y="28258"/>
                  </a:cubicBezTo>
                  <a:cubicBezTo>
                    <a:pt x="1849" y="28463"/>
                    <a:pt x="1872" y="28646"/>
                    <a:pt x="1872" y="28829"/>
                  </a:cubicBezTo>
                  <a:cubicBezTo>
                    <a:pt x="1872" y="28966"/>
                    <a:pt x="1895" y="29125"/>
                    <a:pt x="1964" y="29239"/>
                  </a:cubicBezTo>
                  <a:cubicBezTo>
                    <a:pt x="2055" y="29354"/>
                    <a:pt x="2169" y="29422"/>
                    <a:pt x="2306" y="29445"/>
                  </a:cubicBezTo>
                  <a:cubicBezTo>
                    <a:pt x="2306" y="29491"/>
                    <a:pt x="2306" y="29536"/>
                    <a:pt x="2306" y="29605"/>
                  </a:cubicBezTo>
                  <a:cubicBezTo>
                    <a:pt x="2306" y="29650"/>
                    <a:pt x="2306" y="29719"/>
                    <a:pt x="2306" y="29764"/>
                  </a:cubicBezTo>
                  <a:cubicBezTo>
                    <a:pt x="2306" y="29901"/>
                    <a:pt x="2306" y="30016"/>
                    <a:pt x="2329" y="30152"/>
                  </a:cubicBezTo>
                  <a:cubicBezTo>
                    <a:pt x="2329" y="30267"/>
                    <a:pt x="2329" y="30404"/>
                    <a:pt x="2352" y="30518"/>
                  </a:cubicBezTo>
                  <a:cubicBezTo>
                    <a:pt x="2352" y="30632"/>
                    <a:pt x="2397" y="30746"/>
                    <a:pt x="2420" y="30883"/>
                  </a:cubicBezTo>
                  <a:cubicBezTo>
                    <a:pt x="2420" y="30883"/>
                    <a:pt x="2420" y="30883"/>
                    <a:pt x="2420" y="30860"/>
                  </a:cubicBezTo>
                  <a:cubicBezTo>
                    <a:pt x="2420" y="30746"/>
                    <a:pt x="2443" y="30632"/>
                    <a:pt x="2443" y="30495"/>
                  </a:cubicBezTo>
                  <a:cubicBezTo>
                    <a:pt x="2443" y="30381"/>
                    <a:pt x="2420" y="30244"/>
                    <a:pt x="2420" y="30130"/>
                  </a:cubicBezTo>
                  <a:cubicBezTo>
                    <a:pt x="2420" y="30016"/>
                    <a:pt x="2420" y="29901"/>
                    <a:pt x="2420" y="29764"/>
                  </a:cubicBezTo>
                  <a:cubicBezTo>
                    <a:pt x="2420" y="29719"/>
                    <a:pt x="2420" y="29650"/>
                    <a:pt x="2443" y="29582"/>
                  </a:cubicBezTo>
                  <a:cubicBezTo>
                    <a:pt x="2443" y="29536"/>
                    <a:pt x="2443" y="29491"/>
                    <a:pt x="2443" y="29468"/>
                  </a:cubicBezTo>
                  <a:lnTo>
                    <a:pt x="2717" y="29468"/>
                  </a:lnTo>
                  <a:cubicBezTo>
                    <a:pt x="2717" y="29742"/>
                    <a:pt x="2762" y="30038"/>
                    <a:pt x="2785" y="30312"/>
                  </a:cubicBezTo>
                  <a:cubicBezTo>
                    <a:pt x="2785" y="30472"/>
                    <a:pt x="2785" y="30609"/>
                    <a:pt x="2808" y="30769"/>
                  </a:cubicBezTo>
                  <a:cubicBezTo>
                    <a:pt x="2808" y="30906"/>
                    <a:pt x="2808" y="31043"/>
                    <a:pt x="2854" y="31180"/>
                  </a:cubicBezTo>
                  <a:cubicBezTo>
                    <a:pt x="2854" y="31191"/>
                    <a:pt x="2865" y="31197"/>
                    <a:pt x="2877" y="31197"/>
                  </a:cubicBezTo>
                  <a:cubicBezTo>
                    <a:pt x="2888" y="31197"/>
                    <a:pt x="2899" y="31191"/>
                    <a:pt x="2899" y="31180"/>
                  </a:cubicBezTo>
                  <a:cubicBezTo>
                    <a:pt x="2922" y="31043"/>
                    <a:pt x="2899" y="30906"/>
                    <a:pt x="2899" y="30769"/>
                  </a:cubicBezTo>
                  <a:cubicBezTo>
                    <a:pt x="2899" y="30609"/>
                    <a:pt x="2877" y="30472"/>
                    <a:pt x="2877" y="30312"/>
                  </a:cubicBezTo>
                  <a:cubicBezTo>
                    <a:pt x="2854" y="30038"/>
                    <a:pt x="2854" y="29742"/>
                    <a:pt x="2831" y="29468"/>
                  </a:cubicBezTo>
                  <a:lnTo>
                    <a:pt x="3219" y="29468"/>
                  </a:lnTo>
                  <a:cubicBezTo>
                    <a:pt x="3196" y="29650"/>
                    <a:pt x="3219" y="29856"/>
                    <a:pt x="3219" y="30061"/>
                  </a:cubicBezTo>
                  <a:cubicBezTo>
                    <a:pt x="3219" y="30289"/>
                    <a:pt x="3219" y="30495"/>
                    <a:pt x="3242" y="30723"/>
                  </a:cubicBezTo>
                  <a:cubicBezTo>
                    <a:pt x="3242" y="30735"/>
                    <a:pt x="3259" y="30740"/>
                    <a:pt x="3276" y="30740"/>
                  </a:cubicBezTo>
                  <a:cubicBezTo>
                    <a:pt x="3293" y="30740"/>
                    <a:pt x="3310" y="30735"/>
                    <a:pt x="3310" y="30723"/>
                  </a:cubicBezTo>
                  <a:cubicBezTo>
                    <a:pt x="3310" y="30495"/>
                    <a:pt x="3310" y="30289"/>
                    <a:pt x="3310" y="30061"/>
                  </a:cubicBezTo>
                  <a:cubicBezTo>
                    <a:pt x="3310" y="29856"/>
                    <a:pt x="3333" y="29650"/>
                    <a:pt x="3333" y="29445"/>
                  </a:cubicBezTo>
                  <a:cubicBezTo>
                    <a:pt x="3447" y="29445"/>
                    <a:pt x="3561" y="29445"/>
                    <a:pt x="3675" y="29422"/>
                  </a:cubicBezTo>
                  <a:lnTo>
                    <a:pt x="3675" y="29422"/>
                  </a:lnTo>
                  <a:cubicBezTo>
                    <a:pt x="3653" y="29536"/>
                    <a:pt x="3675" y="29673"/>
                    <a:pt x="3653" y="29787"/>
                  </a:cubicBezTo>
                  <a:lnTo>
                    <a:pt x="3653" y="30244"/>
                  </a:lnTo>
                  <a:cubicBezTo>
                    <a:pt x="3653" y="30540"/>
                    <a:pt x="3630" y="30860"/>
                    <a:pt x="3698" y="31157"/>
                  </a:cubicBezTo>
                  <a:cubicBezTo>
                    <a:pt x="3698" y="31168"/>
                    <a:pt x="3704" y="31174"/>
                    <a:pt x="3710" y="31174"/>
                  </a:cubicBezTo>
                  <a:cubicBezTo>
                    <a:pt x="3715" y="31174"/>
                    <a:pt x="3721" y="31168"/>
                    <a:pt x="3721" y="31157"/>
                  </a:cubicBezTo>
                  <a:cubicBezTo>
                    <a:pt x="3790" y="30860"/>
                    <a:pt x="3790" y="30540"/>
                    <a:pt x="3790" y="30244"/>
                  </a:cubicBezTo>
                  <a:cubicBezTo>
                    <a:pt x="3790" y="30084"/>
                    <a:pt x="3790" y="29924"/>
                    <a:pt x="3812" y="29764"/>
                  </a:cubicBezTo>
                  <a:cubicBezTo>
                    <a:pt x="3812" y="29650"/>
                    <a:pt x="3812" y="29513"/>
                    <a:pt x="3790" y="29399"/>
                  </a:cubicBezTo>
                  <a:cubicBezTo>
                    <a:pt x="3835" y="29399"/>
                    <a:pt x="3881" y="29399"/>
                    <a:pt x="3927" y="29376"/>
                  </a:cubicBezTo>
                  <a:cubicBezTo>
                    <a:pt x="3995" y="29376"/>
                    <a:pt x="4041" y="29376"/>
                    <a:pt x="4109" y="29354"/>
                  </a:cubicBezTo>
                  <a:cubicBezTo>
                    <a:pt x="4109" y="29833"/>
                    <a:pt x="4109" y="30289"/>
                    <a:pt x="4109" y="30769"/>
                  </a:cubicBezTo>
                  <a:cubicBezTo>
                    <a:pt x="4109" y="30803"/>
                    <a:pt x="4138" y="30820"/>
                    <a:pt x="4166" y="30820"/>
                  </a:cubicBezTo>
                  <a:cubicBezTo>
                    <a:pt x="4195" y="30820"/>
                    <a:pt x="4223" y="30803"/>
                    <a:pt x="4223" y="30769"/>
                  </a:cubicBezTo>
                  <a:cubicBezTo>
                    <a:pt x="4246" y="30289"/>
                    <a:pt x="4269" y="29810"/>
                    <a:pt x="4223" y="29331"/>
                  </a:cubicBezTo>
                  <a:cubicBezTo>
                    <a:pt x="4429" y="29285"/>
                    <a:pt x="4611" y="29194"/>
                    <a:pt x="4657" y="28988"/>
                  </a:cubicBezTo>
                  <a:cubicBezTo>
                    <a:pt x="4703" y="28829"/>
                    <a:pt x="4703" y="28669"/>
                    <a:pt x="4703" y="28509"/>
                  </a:cubicBezTo>
                  <a:cubicBezTo>
                    <a:pt x="4703" y="28349"/>
                    <a:pt x="4703" y="28189"/>
                    <a:pt x="4703" y="28030"/>
                  </a:cubicBezTo>
                  <a:cubicBezTo>
                    <a:pt x="4885" y="27916"/>
                    <a:pt x="5045" y="27779"/>
                    <a:pt x="5182" y="27619"/>
                  </a:cubicBezTo>
                  <a:cubicBezTo>
                    <a:pt x="5387" y="27368"/>
                    <a:pt x="5547" y="27048"/>
                    <a:pt x="5547" y="26706"/>
                  </a:cubicBezTo>
                  <a:cubicBezTo>
                    <a:pt x="5821" y="26615"/>
                    <a:pt x="6095" y="26478"/>
                    <a:pt x="6232" y="26204"/>
                  </a:cubicBezTo>
                  <a:cubicBezTo>
                    <a:pt x="6346" y="26021"/>
                    <a:pt x="6369" y="25793"/>
                    <a:pt x="6369" y="25565"/>
                  </a:cubicBezTo>
                  <a:cubicBezTo>
                    <a:pt x="6369" y="25291"/>
                    <a:pt x="6369" y="25017"/>
                    <a:pt x="6346" y="24766"/>
                  </a:cubicBezTo>
                  <a:cubicBezTo>
                    <a:pt x="6323" y="23602"/>
                    <a:pt x="6300" y="22460"/>
                    <a:pt x="6255" y="21296"/>
                  </a:cubicBezTo>
                  <a:cubicBezTo>
                    <a:pt x="6232" y="20726"/>
                    <a:pt x="6232" y="20155"/>
                    <a:pt x="6209" y="19584"/>
                  </a:cubicBezTo>
                  <a:cubicBezTo>
                    <a:pt x="6186" y="19082"/>
                    <a:pt x="6186" y="18580"/>
                    <a:pt x="6163" y="18055"/>
                  </a:cubicBezTo>
                  <a:cubicBezTo>
                    <a:pt x="6118" y="17667"/>
                    <a:pt x="6049" y="17233"/>
                    <a:pt x="5775" y="16937"/>
                  </a:cubicBezTo>
                  <a:cubicBezTo>
                    <a:pt x="5524" y="16686"/>
                    <a:pt x="5205" y="16526"/>
                    <a:pt x="4885" y="16412"/>
                  </a:cubicBezTo>
                  <a:cubicBezTo>
                    <a:pt x="4885" y="16389"/>
                    <a:pt x="4885" y="16389"/>
                    <a:pt x="4862" y="16389"/>
                  </a:cubicBezTo>
                  <a:cubicBezTo>
                    <a:pt x="4840" y="16275"/>
                    <a:pt x="4817" y="16161"/>
                    <a:pt x="4794" y="16046"/>
                  </a:cubicBezTo>
                  <a:cubicBezTo>
                    <a:pt x="4771" y="15955"/>
                    <a:pt x="4748" y="15864"/>
                    <a:pt x="4703" y="15750"/>
                  </a:cubicBezTo>
                  <a:cubicBezTo>
                    <a:pt x="4680" y="15613"/>
                    <a:pt x="4589" y="15476"/>
                    <a:pt x="4452" y="15407"/>
                  </a:cubicBezTo>
                  <a:cubicBezTo>
                    <a:pt x="4337" y="15339"/>
                    <a:pt x="4200" y="15339"/>
                    <a:pt x="4064" y="15339"/>
                  </a:cubicBezTo>
                  <a:lnTo>
                    <a:pt x="3516" y="15339"/>
                  </a:lnTo>
                  <a:cubicBezTo>
                    <a:pt x="3516" y="15248"/>
                    <a:pt x="3516" y="15156"/>
                    <a:pt x="3516" y="15088"/>
                  </a:cubicBezTo>
                  <a:cubicBezTo>
                    <a:pt x="3539" y="14974"/>
                    <a:pt x="3539" y="14882"/>
                    <a:pt x="3516" y="14768"/>
                  </a:cubicBezTo>
                  <a:cubicBezTo>
                    <a:pt x="3516" y="14677"/>
                    <a:pt x="3493" y="14608"/>
                    <a:pt x="3402" y="14563"/>
                  </a:cubicBezTo>
                  <a:cubicBezTo>
                    <a:pt x="3333" y="14540"/>
                    <a:pt x="3242" y="14540"/>
                    <a:pt x="3151" y="14540"/>
                  </a:cubicBezTo>
                  <a:lnTo>
                    <a:pt x="3082" y="14540"/>
                  </a:lnTo>
                  <a:cubicBezTo>
                    <a:pt x="3082" y="14472"/>
                    <a:pt x="3105" y="14426"/>
                    <a:pt x="3105" y="14380"/>
                  </a:cubicBezTo>
                  <a:cubicBezTo>
                    <a:pt x="3105" y="14175"/>
                    <a:pt x="3082" y="13969"/>
                    <a:pt x="3082" y="13787"/>
                  </a:cubicBezTo>
                  <a:cubicBezTo>
                    <a:pt x="3082" y="12554"/>
                    <a:pt x="3059" y="1963"/>
                    <a:pt x="3036" y="754"/>
                  </a:cubicBezTo>
                  <a:cubicBezTo>
                    <a:pt x="3036" y="502"/>
                    <a:pt x="3014" y="251"/>
                    <a:pt x="30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59"/>
            <p:cNvSpPr/>
            <p:nvPr/>
          </p:nvSpPr>
          <p:spPr>
            <a:xfrm>
              <a:off x="1110050" y="1966450"/>
              <a:ext cx="63925" cy="31275"/>
            </a:xfrm>
            <a:custGeom>
              <a:avLst/>
              <a:gdLst/>
              <a:ahLst/>
              <a:cxnLst/>
              <a:rect l="l" t="t" r="r" b="b"/>
              <a:pathLst>
                <a:path w="2557" h="1251" extrusionOk="0">
                  <a:moveTo>
                    <a:pt x="2557" y="0"/>
                  </a:moveTo>
                  <a:cubicBezTo>
                    <a:pt x="2420" y="69"/>
                    <a:pt x="2305" y="137"/>
                    <a:pt x="2168" y="183"/>
                  </a:cubicBezTo>
                  <a:cubicBezTo>
                    <a:pt x="1810" y="290"/>
                    <a:pt x="1452" y="328"/>
                    <a:pt x="1094" y="328"/>
                  </a:cubicBezTo>
                  <a:cubicBezTo>
                    <a:pt x="995" y="328"/>
                    <a:pt x="897" y="325"/>
                    <a:pt x="799" y="320"/>
                  </a:cubicBezTo>
                  <a:cubicBezTo>
                    <a:pt x="689" y="320"/>
                    <a:pt x="580" y="324"/>
                    <a:pt x="472" y="324"/>
                  </a:cubicBezTo>
                  <a:cubicBezTo>
                    <a:pt x="310" y="324"/>
                    <a:pt x="151" y="315"/>
                    <a:pt x="0" y="274"/>
                  </a:cubicBezTo>
                  <a:lnTo>
                    <a:pt x="0" y="274"/>
                  </a:lnTo>
                  <a:cubicBezTo>
                    <a:pt x="0" y="411"/>
                    <a:pt x="23" y="571"/>
                    <a:pt x="23" y="708"/>
                  </a:cubicBezTo>
                  <a:cubicBezTo>
                    <a:pt x="23" y="845"/>
                    <a:pt x="23" y="1027"/>
                    <a:pt x="137" y="1142"/>
                  </a:cubicBezTo>
                  <a:cubicBezTo>
                    <a:pt x="219" y="1223"/>
                    <a:pt x="382" y="1235"/>
                    <a:pt x="526" y="1235"/>
                  </a:cubicBezTo>
                  <a:cubicBezTo>
                    <a:pt x="584" y="1235"/>
                    <a:pt x="639" y="1233"/>
                    <a:pt x="685" y="1233"/>
                  </a:cubicBezTo>
                  <a:cubicBezTo>
                    <a:pt x="788" y="1244"/>
                    <a:pt x="890" y="1250"/>
                    <a:pt x="990" y="1250"/>
                  </a:cubicBezTo>
                  <a:cubicBezTo>
                    <a:pt x="1090" y="1250"/>
                    <a:pt x="1187" y="1244"/>
                    <a:pt x="1278" y="1233"/>
                  </a:cubicBezTo>
                  <a:cubicBezTo>
                    <a:pt x="1484" y="1210"/>
                    <a:pt x="1689" y="1187"/>
                    <a:pt x="1895" y="1142"/>
                  </a:cubicBezTo>
                  <a:cubicBezTo>
                    <a:pt x="2054" y="1119"/>
                    <a:pt x="2283" y="1119"/>
                    <a:pt x="2420" y="1005"/>
                  </a:cubicBezTo>
                  <a:cubicBezTo>
                    <a:pt x="2534" y="868"/>
                    <a:pt x="2511" y="639"/>
                    <a:pt x="2534" y="480"/>
                  </a:cubicBezTo>
                  <a:cubicBezTo>
                    <a:pt x="2534" y="320"/>
                    <a:pt x="2534" y="160"/>
                    <a:pt x="25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59"/>
            <p:cNvSpPr/>
            <p:nvPr/>
          </p:nvSpPr>
          <p:spPr>
            <a:xfrm>
              <a:off x="1092350" y="1933350"/>
              <a:ext cx="101600" cy="35550"/>
            </a:xfrm>
            <a:custGeom>
              <a:avLst/>
              <a:gdLst/>
              <a:ahLst/>
              <a:cxnLst/>
              <a:rect l="l" t="t" r="r" b="b"/>
              <a:pathLst>
                <a:path w="4064" h="1422" extrusionOk="0">
                  <a:moveTo>
                    <a:pt x="4063" y="0"/>
                  </a:moveTo>
                  <a:lnTo>
                    <a:pt x="4063" y="0"/>
                  </a:lnTo>
                  <a:cubicBezTo>
                    <a:pt x="3949" y="23"/>
                    <a:pt x="3835" y="69"/>
                    <a:pt x="3721" y="92"/>
                  </a:cubicBezTo>
                  <a:cubicBezTo>
                    <a:pt x="2893" y="308"/>
                    <a:pt x="2036" y="410"/>
                    <a:pt x="1184" y="410"/>
                  </a:cubicBezTo>
                  <a:cubicBezTo>
                    <a:pt x="957" y="410"/>
                    <a:pt x="729" y="403"/>
                    <a:pt x="503" y="389"/>
                  </a:cubicBezTo>
                  <a:cubicBezTo>
                    <a:pt x="343" y="389"/>
                    <a:pt x="160" y="366"/>
                    <a:pt x="0" y="343"/>
                  </a:cubicBezTo>
                  <a:lnTo>
                    <a:pt x="0" y="343"/>
                  </a:lnTo>
                  <a:cubicBezTo>
                    <a:pt x="92" y="617"/>
                    <a:pt x="206" y="891"/>
                    <a:pt x="366" y="1096"/>
                  </a:cubicBezTo>
                  <a:cubicBezTo>
                    <a:pt x="480" y="1210"/>
                    <a:pt x="617" y="1302"/>
                    <a:pt x="777" y="1347"/>
                  </a:cubicBezTo>
                  <a:cubicBezTo>
                    <a:pt x="959" y="1416"/>
                    <a:pt x="1165" y="1416"/>
                    <a:pt x="1370" y="1416"/>
                  </a:cubicBezTo>
                  <a:cubicBezTo>
                    <a:pt x="1478" y="1419"/>
                    <a:pt x="1588" y="1421"/>
                    <a:pt x="1699" y="1421"/>
                  </a:cubicBezTo>
                  <a:cubicBezTo>
                    <a:pt x="2365" y="1421"/>
                    <a:pt x="3075" y="1337"/>
                    <a:pt x="3584" y="868"/>
                  </a:cubicBezTo>
                  <a:cubicBezTo>
                    <a:pt x="3835" y="640"/>
                    <a:pt x="4018" y="343"/>
                    <a:pt x="40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59"/>
            <p:cNvSpPr/>
            <p:nvPr/>
          </p:nvSpPr>
          <p:spPr>
            <a:xfrm>
              <a:off x="1094625" y="1652600"/>
              <a:ext cx="82775" cy="21125"/>
            </a:xfrm>
            <a:custGeom>
              <a:avLst/>
              <a:gdLst/>
              <a:ahLst/>
              <a:cxnLst/>
              <a:rect l="l" t="t" r="r" b="b"/>
              <a:pathLst>
                <a:path w="3311" h="845" extrusionOk="0">
                  <a:moveTo>
                    <a:pt x="1621" y="0"/>
                  </a:moveTo>
                  <a:cubicBezTo>
                    <a:pt x="1439" y="23"/>
                    <a:pt x="1233" y="23"/>
                    <a:pt x="1028" y="23"/>
                  </a:cubicBezTo>
                  <a:cubicBezTo>
                    <a:pt x="845" y="46"/>
                    <a:pt x="617" y="23"/>
                    <a:pt x="412" y="92"/>
                  </a:cubicBezTo>
                  <a:cubicBezTo>
                    <a:pt x="161" y="183"/>
                    <a:pt x="69" y="480"/>
                    <a:pt x="1" y="708"/>
                  </a:cubicBezTo>
                  <a:cubicBezTo>
                    <a:pt x="115" y="685"/>
                    <a:pt x="229" y="662"/>
                    <a:pt x="343" y="640"/>
                  </a:cubicBezTo>
                  <a:cubicBezTo>
                    <a:pt x="343" y="640"/>
                    <a:pt x="366" y="640"/>
                    <a:pt x="389" y="662"/>
                  </a:cubicBezTo>
                  <a:cubicBezTo>
                    <a:pt x="708" y="602"/>
                    <a:pt x="1038" y="581"/>
                    <a:pt x="1371" y="581"/>
                  </a:cubicBezTo>
                  <a:cubicBezTo>
                    <a:pt x="1538" y="581"/>
                    <a:pt x="1705" y="586"/>
                    <a:pt x="1872" y="594"/>
                  </a:cubicBezTo>
                  <a:cubicBezTo>
                    <a:pt x="2329" y="640"/>
                    <a:pt x="2785" y="685"/>
                    <a:pt x="3219" y="822"/>
                  </a:cubicBezTo>
                  <a:cubicBezTo>
                    <a:pt x="3265" y="822"/>
                    <a:pt x="3288" y="822"/>
                    <a:pt x="3310" y="845"/>
                  </a:cubicBezTo>
                  <a:cubicBezTo>
                    <a:pt x="3288" y="754"/>
                    <a:pt x="3242" y="662"/>
                    <a:pt x="3196" y="571"/>
                  </a:cubicBezTo>
                  <a:cubicBezTo>
                    <a:pt x="3174" y="480"/>
                    <a:pt x="3151" y="388"/>
                    <a:pt x="3105" y="297"/>
                  </a:cubicBezTo>
                  <a:cubicBezTo>
                    <a:pt x="3082" y="229"/>
                    <a:pt x="3059" y="160"/>
                    <a:pt x="2991" y="115"/>
                  </a:cubicBezTo>
                  <a:cubicBezTo>
                    <a:pt x="2945" y="69"/>
                    <a:pt x="2854" y="46"/>
                    <a:pt x="2785" y="23"/>
                  </a:cubicBezTo>
                  <a:cubicBezTo>
                    <a:pt x="2603" y="0"/>
                    <a:pt x="2420" y="0"/>
                    <a:pt x="2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59"/>
            <p:cNvSpPr/>
            <p:nvPr/>
          </p:nvSpPr>
          <p:spPr>
            <a:xfrm>
              <a:off x="1123725" y="1631400"/>
              <a:ext cx="20000" cy="17225"/>
            </a:xfrm>
            <a:custGeom>
              <a:avLst/>
              <a:gdLst/>
              <a:ahLst/>
              <a:cxnLst/>
              <a:rect l="l" t="t" r="r" b="b"/>
              <a:pathLst>
                <a:path w="800" h="689" extrusionOk="0">
                  <a:moveTo>
                    <a:pt x="63" y="0"/>
                  </a:moveTo>
                  <a:cubicBezTo>
                    <a:pt x="40" y="0"/>
                    <a:pt x="24" y="8"/>
                    <a:pt x="24" y="50"/>
                  </a:cubicBezTo>
                  <a:cubicBezTo>
                    <a:pt x="1" y="118"/>
                    <a:pt x="24" y="187"/>
                    <a:pt x="24" y="255"/>
                  </a:cubicBezTo>
                  <a:cubicBezTo>
                    <a:pt x="24" y="392"/>
                    <a:pt x="47" y="529"/>
                    <a:pt x="47" y="689"/>
                  </a:cubicBezTo>
                  <a:cubicBezTo>
                    <a:pt x="298" y="666"/>
                    <a:pt x="549" y="666"/>
                    <a:pt x="800" y="666"/>
                  </a:cubicBezTo>
                  <a:cubicBezTo>
                    <a:pt x="777" y="529"/>
                    <a:pt x="777" y="392"/>
                    <a:pt x="777" y="255"/>
                  </a:cubicBezTo>
                  <a:cubicBezTo>
                    <a:pt x="777" y="232"/>
                    <a:pt x="754" y="187"/>
                    <a:pt x="754" y="141"/>
                  </a:cubicBezTo>
                  <a:cubicBezTo>
                    <a:pt x="754" y="118"/>
                    <a:pt x="777" y="72"/>
                    <a:pt x="754" y="50"/>
                  </a:cubicBezTo>
                  <a:lnTo>
                    <a:pt x="594" y="50"/>
                  </a:lnTo>
                  <a:cubicBezTo>
                    <a:pt x="435" y="27"/>
                    <a:pt x="275" y="4"/>
                    <a:pt x="115" y="4"/>
                  </a:cubicBezTo>
                  <a:cubicBezTo>
                    <a:pt x="97" y="4"/>
                    <a:pt x="78" y="0"/>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59"/>
            <p:cNvSpPr/>
            <p:nvPr/>
          </p:nvSpPr>
          <p:spPr>
            <a:xfrm>
              <a:off x="1073525" y="1657125"/>
              <a:ext cx="129550" cy="335025"/>
            </a:xfrm>
            <a:custGeom>
              <a:avLst/>
              <a:gdLst/>
              <a:ahLst/>
              <a:cxnLst/>
              <a:rect l="l" t="t" r="r" b="b"/>
              <a:pathLst>
                <a:path w="5182" h="13401" extrusionOk="0">
                  <a:moveTo>
                    <a:pt x="2912" y="0"/>
                  </a:moveTo>
                  <a:cubicBezTo>
                    <a:pt x="2813" y="0"/>
                    <a:pt x="2716" y="2"/>
                    <a:pt x="2625" y="2"/>
                  </a:cubicBezTo>
                  <a:lnTo>
                    <a:pt x="2077" y="2"/>
                  </a:lnTo>
                  <a:cubicBezTo>
                    <a:pt x="1918" y="25"/>
                    <a:pt x="1712" y="25"/>
                    <a:pt x="1530" y="48"/>
                  </a:cubicBezTo>
                  <a:cubicBezTo>
                    <a:pt x="1484" y="71"/>
                    <a:pt x="1507" y="162"/>
                    <a:pt x="1552" y="162"/>
                  </a:cubicBezTo>
                  <a:cubicBezTo>
                    <a:pt x="1735" y="162"/>
                    <a:pt x="1918" y="139"/>
                    <a:pt x="2077" y="139"/>
                  </a:cubicBezTo>
                  <a:lnTo>
                    <a:pt x="2602" y="139"/>
                  </a:lnTo>
                  <a:cubicBezTo>
                    <a:pt x="2762" y="139"/>
                    <a:pt x="2945" y="116"/>
                    <a:pt x="3127" y="116"/>
                  </a:cubicBezTo>
                  <a:cubicBezTo>
                    <a:pt x="3287" y="116"/>
                    <a:pt x="3447" y="139"/>
                    <a:pt x="3607" y="185"/>
                  </a:cubicBezTo>
                  <a:cubicBezTo>
                    <a:pt x="3614" y="187"/>
                    <a:pt x="3621" y="188"/>
                    <a:pt x="3627" y="188"/>
                  </a:cubicBezTo>
                  <a:cubicBezTo>
                    <a:pt x="3675" y="188"/>
                    <a:pt x="3670" y="114"/>
                    <a:pt x="3629" y="93"/>
                  </a:cubicBezTo>
                  <a:cubicBezTo>
                    <a:pt x="3418" y="12"/>
                    <a:pt x="3159" y="0"/>
                    <a:pt x="2912" y="0"/>
                  </a:cubicBezTo>
                  <a:close/>
                  <a:moveTo>
                    <a:pt x="1256" y="71"/>
                  </a:moveTo>
                  <a:cubicBezTo>
                    <a:pt x="1233" y="71"/>
                    <a:pt x="1233" y="93"/>
                    <a:pt x="1233" y="93"/>
                  </a:cubicBezTo>
                  <a:lnTo>
                    <a:pt x="1210" y="93"/>
                  </a:lnTo>
                  <a:cubicBezTo>
                    <a:pt x="1210" y="116"/>
                    <a:pt x="1187" y="116"/>
                    <a:pt x="1187" y="139"/>
                  </a:cubicBezTo>
                  <a:cubicBezTo>
                    <a:pt x="1187" y="139"/>
                    <a:pt x="1187" y="162"/>
                    <a:pt x="1187" y="162"/>
                  </a:cubicBezTo>
                  <a:cubicBezTo>
                    <a:pt x="1187" y="185"/>
                    <a:pt x="1210" y="185"/>
                    <a:pt x="1210" y="185"/>
                  </a:cubicBezTo>
                  <a:cubicBezTo>
                    <a:pt x="1210" y="207"/>
                    <a:pt x="1210" y="207"/>
                    <a:pt x="1233" y="207"/>
                  </a:cubicBezTo>
                  <a:lnTo>
                    <a:pt x="1301" y="207"/>
                  </a:lnTo>
                  <a:cubicBezTo>
                    <a:pt x="1301" y="207"/>
                    <a:pt x="1301" y="185"/>
                    <a:pt x="1301" y="185"/>
                  </a:cubicBezTo>
                  <a:cubicBezTo>
                    <a:pt x="1301" y="185"/>
                    <a:pt x="1324" y="162"/>
                    <a:pt x="1324" y="162"/>
                  </a:cubicBezTo>
                  <a:cubicBezTo>
                    <a:pt x="1324" y="162"/>
                    <a:pt x="1324" y="139"/>
                    <a:pt x="1324" y="139"/>
                  </a:cubicBezTo>
                  <a:cubicBezTo>
                    <a:pt x="1324" y="116"/>
                    <a:pt x="1301" y="116"/>
                    <a:pt x="1301" y="93"/>
                  </a:cubicBezTo>
                  <a:lnTo>
                    <a:pt x="1278" y="93"/>
                  </a:lnTo>
                  <a:cubicBezTo>
                    <a:pt x="1278" y="93"/>
                    <a:pt x="1256" y="71"/>
                    <a:pt x="1256" y="71"/>
                  </a:cubicBezTo>
                  <a:close/>
                  <a:moveTo>
                    <a:pt x="788" y="2062"/>
                  </a:moveTo>
                  <a:cubicBezTo>
                    <a:pt x="771" y="2062"/>
                    <a:pt x="753" y="2068"/>
                    <a:pt x="753" y="2079"/>
                  </a:cubicBezTo>
                  <a:cubicBezTo>
                    <a:pt x="776" y="3403"/>
                    <a:pt x="799" y="4727"/>
                    <a:pt x="845" y="6028"/>
                  </a:cubicBezTo>
                  <a:cubicBezTo>
                    <a:pt x="845" y="6062"/>
                    <a:pt x="862" y="6079"/>
                    <a:pt x="879" y="6079"/>
                  </a:cubicBezTo>
                  <a:cubicBezTo>
                    <a:pt x="896" y="6079"/>
                    <a:pt x="913" y="6062"/>
                    <a:pt x="913" y="6028"/>
                  </a:cubicBezTo>
                  <a:cubicBezTo>
                    <a:pt x="890" y="4727"/>
                    <a:pt x="868" y="3403"/>
                    <a:pt x="822" y="2079"/>
                  </a:cubicBezTo>
                  <a:cubicBezTo>
                    <a:pt x="822" y="2068"/>
                    <a:pt x="805" y="2062"/>
                    <a:pt x="788" y="2062"/>
                  </a:cubicBezTo>
                  <a:close/>
                  <a:moveTo>
                    <a:pt x="4853" y="1531"/>
                  </a:moveTo>
                  <a:cubicBezTo>
                    <a:pt x="4822" y="1531"/>
                    <a:pt x="4794" y="1554"/>
                    <a:pt x="4794" y="1600"/>
                  </a:cubicBezTo>
                  <a:cubicBezTo>
                    <a:pt x="4839" y="2399"/>
                    <a:pt x="4885" y="3198"/>
                    <a:pt x="4931" y="3996"/>
                  </a:cubicBezTo>
                  <a:cubicBezTo>
                    <a:pt x="4931" y="4407"/>
                    <a:pt x="4953" y="4795"/>
                    <a:pt x="4976" y="5206"/>
                  </a:cubicBezTo>
                  <a:cubicBezTo>
                    <a:pt x="4976" y="5594"/>
                    <a:pt x="4999" y="6005"/>
                    <a:pt x="5022" y="6393"/>
                  </a:cubicBezTo>
                  <a:cubicBezTo>
                    <a:pt x="5022" y="6439"/>
                    <a:pt x="5050" y="6462"/>
                    <a:pt x="5079" y="6462"/>
                  </a:cubicBezTo>
                  <a:cubicBezTo>
                    <a:pt x="5107" y="6462"/>
                    <a:pt x="5136" y="6439"/>
                    <a:pt x="5136" y="6393"/>
                  </a:cubicBezTo>
                  <a:cubicBezTo>
                    <a:pt x="5159" y="6005"/>
                    <a:pt x="5182" y="5594"/>
                    <a:pt x="5182" y="5183"/>
                  </a:cubicBezTo>
                  <a:cubicBezTo>
                    <a:pt x="5159" y="4795"/>
                    <a:pt x="5159" y="4385"/>
                    <a:pt x="5136" y="3996"/>
                  </a:cubicBezTo>
                  <a:cubicBezTo>
                    <a:pt x="5113" y="3198"/>
                    <a:pt x="5022" y="2399"/>
                    <a:pt x="4931" y="1600"/>
                  </a:cubicBezTo>
                  <a:cubicBezTo>
                    <a:pt x="4919" y="1554"/>
                    <a:pt x="4885" y="1531"/>
                    <a:pt x="4853" y="1531"/>
                  </a:cubicBezTo>
                  <a:close/>
                  <a:moveTo>
                    <a:pt x="913" y="6736"/>
                  </a:moveTo>
                  <a:cubicBezTo>
                    <a:pt x="890" y="6736"/>
                    <a:pt x="868" y="6758"/>
                    <a:pt x="868" y="6781"/>
                  </a:cubicBezTo>
                  <a:cubicBezTo>
                    <a:pt x="868" y="6918"/>
                    <a:pt x="868" y="7032"/>
                    <a:pt x="868" y="7146"/>
                  </a:cubicBezTo>
                  <a:cubicBezTo>
                    <a:pt x="868" y="7192"/>
                    <a:pt x="890" y="7215"/>
                    <a:pt x="913" y="7215"/>
                  </a:cubicBezTo>
                  <a:cubicBezTo>
                    <a:pt x="936" y="7215"/>
                    <a:pt x="959" y="7192"/>
                    <a:pt x="959" y="7146"/>
                  </a:cubicBezTo>
                  <a:cubicBezTo>
                    <a:pt x="982" y="7032"/>
                    <a:pt x="982" y="6918"/>
                    <a:pt x="982" y="6781"/>
                  </a:cubicBezTo>
                  <a:cubicBezTo>
                    <a:pt x="982" y="6758"/>
                    <a:pt x="936" y="6736"/>
                    <a:pt x="913" y="6736"/>
                  </a:cubicBezTo>
                  <a:close/>
                  <a:moveTo>
                    <a:pt x="69" y="1708"/>
                  </a:moveTo>
                  <a:cubicBezTo>
                    <a:pt x="46" y="1708"/>
                    <a:pt x="23" y="1725"/>
                    <a:pt x="23" y="1760"/>
                  </a:cubicBezTo>
                  <a:cubicBezTo>
                    <a:pt x="23" y="2170"/>
                    <a:pt x="0" y="2581"/>
                    <a:pt x="0" y="3015"/>
                  </a:cubicBezTo>
                  <a:cubicBezTo>
                    <a:pt x="0" y="3745"/>
                    <a:pt x="0" y="4476"/>
                    <a:pt x="23" y="5206"/>
                  </a:cubicBezTo>
                  <a:cubicBezTo>
                    <a:pt x="23" y="5937"/>
                    <a:pt x="92" y="6690"/>
                    <a:pt x="137" y="7420"/>
                  </a:cubicBezTo>
                  <a:cubicBezTo>
                    <a:pt x="137" y="7455"/>
                    <a:pt x="160" y="7472"/>
                    <a:pt x="183" y="7472"/>
                  </a:cubicBezTo>
                  <a:cubicBezTo>
                    <a:pt x="206" y="7472"/>
                    <a:pt x="229" y="7455"/>
                    <a:pt x="229" y="7420"/>
                  </a:cubicBezTo>
                  <a:cubicBezTo>
                    <a:pt x="229" y="6987"/>
                    <a:pt x="206" y="6576"/>
                    <a:pt x="206" y="6165"/>
                  </a:cubicBezTo>
                  <a:cubicBezTo>
                    <a:pt x="183" y="4681"/>
                    <a:pt x="114" y="3220"/>
                    <a:pt x="114" y="1760"/>
                  </a:cubicBezTo>
                  <a:cubicBezTo>
                    <a:pt x="114" y="1725"/>
                    <a:pt x="92" y="1708"/>
                    <a:pt x="69" y="1708"/>
                  </a:cubicBezTo>
                  <a:close/>
                  <a:moveTo>
                    <a:pt x="5045" y="7169"/>
                  </a:moveTo>
                  <a:cubicBezTo>
                    <a:pt x="4999" y="7169"/>
                    <a:pt x="4976" y="7192"/>
                    <a:pt x="4976" y="7238"/>
                  </a:cubicBezTo>
                  <a:cubicBezTo>
                    <a:pt x="4976" y="7352"/>
                    <a:pt x="4976" y="7466"/>
                    <a:pt x="4999" y="7580"/>
                  </a:cubicBezTo>
                  <a:cubicBezTo>
                    <a:pt x="4999" y="7603"/>
                    <a:pt x="5022" y="7626"/>
                    <a:pt x="5045" y="7626"/>
                  </a:cubicBezTo>
                  <a:cubicBezTo>
                    <a:pt x="5090" y="7626"/>
                    <a:pt x="5113" y="7603"/>
                    <a:pt x="5113" y="7580"/>
                  </a:cubicBezTo>
                  <a:cubicBezTo>
                    <a:pt x="5113" y="7466"/>
                    <a:pt x="5113" y="7352"/>
                    <a:pt x="5113" y="7238"/>
                  </a:cubicBezTo>
                  <a:cubicBezTo>
                    <a:pt x="5113" y="7192"/>
                    <a:pt x="5067" y="7169"/>
                    <a:pt x="5045" y="7169"/>
                  </a:cubicBezTo>
                  <a:close/>
                  <a:moveTo>
                    <a:pt x="3673" y="1117"/>
                  </a:moveTo>
                  <a:cubicBezTo>
                    <a:pt x="3656" y="1117"/>
                    <a:pt x="3639" y="1130"/>
                    <a:pt x="3652" y="1143"/>
                  </a:cubicBezTo>
                  <a:cubicBezTo>
                    <a:pt x="3698" y="1623"/>
                    <a:pt x="3744" y="2102"/>
                    <a:pt x="3766" y="2581"/>
                  </a:cubicBezTo>
                  <a:cubicBezTo>
                    <a:pt x="3812" y="3426"/>
                    <a:pt x="3812" y="4270"/>
                    <a:pt x="3858" y="5115"/>
                  </a:cubicBezTo>
                  <a:cubicBezTo>
                    <a:pt x="3903" y="5959"/>
                    <a:pt x="3881" y="6804"/>
                    <a:pt x="3858" y="7649"/>
                  </a:cubicBezTo>
                  <a:cubicBezTo>
                    <a:pt x="3858" y="7671"/>
                    <a:pt x="3875" y="7683"/>
                    <a:pt x="3892" y="7683"/>
                  </a:cubicBezTo>
                  <a:cubicBezTo>
                    <a:pt x="3909" y="7683"/>
                    <a:pt x="3926" y="7671"/>
                    <a:pt x="3926" y="7649"/>
                  </a:cubicBezTo>
                  <a:cubicBezTo>
                    <a:pt x="3995" y="7169"/>
                    <a:pt x="4018" y="6690"/>
                    <a:pt x="4018" y="6211"/>
                  </a:cubicBezTo>
                  <a:cubicBezTo>
                    <a:pt x="4063" y="5366"/>
                    <a:pt x="4086" y="4521"/>
                    <a:pt x="4018" y="3654"/>
                  </a:cubicBezTo>
                  <a:cubicBezTo>
                    <a:pt x="3949" y="2810"/>
                    <a:pt x="3835" y="1965"/>
                    <a:pt x="3698" y="1143"/>
                  </a:cubicBezTo>
                  <a:cubicBezTo>
                    <a:pt x="3698" y="1124"/>
                    <a:pt x="3686" y="1117"/>
                    <a:pt x="3673" y="1117"/>
                  </a:cubicBezTo>
                  <a:close/>
                  <a:moveTo>
                    <a:pt x="1609" y="1001"/>
                  </a:moveTo>
                  <a:cubicBezTo>
                    <a:pt x="1592" y="1001"/>
                    <a:pt x="1575" y="1018"/>
                    <a:pt x="1575" y="1052"/>
                  </a:cubicBezTo>
                  <a:cubicBezTo>
                    <a:pt x="1552" y="1531"/>
                    <a:pt x="1552" y="2034"/>
                    <a:pt x="1552" y="2513"/>
                  </a:cubicBezTo>
                  <a:cubicBezTo>
                    <a:pt x="1552" y="3380"/>
                    <a:pt x="1552" y="4225"/>
                    <a:pt x="1598" y="5092"/>
                  </a:cubicBezTo>
                  <a:cubicBezTo>
                    <a:pt x="1644" y="5959"/>
                    <a:pt x="1689" y="6827"/>
                    <a:pt x="1803" y="7671"/>
                  </a:cubicBezTo>
                  <a:cubicBezTo>
                    <a:pt x="1815" y="7728"/>
                    <a:pt x="1861" y="7757"/>
                    <a:pt x="1903" y="7757"/>
                  </a:cubicBezTo>
                  <a:cubicBezTo>
                    <a:pt x="1946" y="7757"/>
                    <a:pt x="1986" y="7728"/>
                    <a:pt x="1986" y="7671"/>
                  </a:cubicBezTo>
                  <a:cubicBezTo>
                    <a:pt x="1963" y="7192"/>
                    <a:pt x="1918" y="6713"/>
                    <a:pt x="1872" y="6211"/>
                  </a:cubicBezTo>
                  <a:cubicBezTo>
                    <a:pt x="1781" y="4499"/>
                    <a:pt x="1689" y="2764"/>
                    <a:pt x="1644" y="1052"/>
                  </a:cubicBezTo>
                  <a:cubicBezTo>
                    <a:pt x="1644" y="1018"/>
                    <a:pt x="1627" y="1001"/>
                    <a:pt x="1609" y="1001"/>
                  </a:cubicBezTo>
                  <a:close/>
                  <a:moveTo>
                    <a:pt x="936" y="7854"/>
                  </a:moveTo>
                  <a:cubicBezTo>
                    <a:pt x="913" y="7854"/>
                    <a:pt x="890" y="7877"/>
                    <a:pt x="890" y="7922"/>
                  </a:cubicBezTo>
                  <a:lnTo>
                    <a:pt x="890" y="8219"/>
                  </a:lnTo>
                  <a:cubicBezTo>
                    <a:pt x="890" y="8265"/>
                    <a:pt x="913" y="8265"/>
                    <a:pt x="936" y="8288"/>
                  </a:cubicBezTo>
                  <a:cubicBezTo>
                    <a:pt x="959" y="8288"/>
                    <a:pt x="982" y="8242"/>
                    <a:pt x="982" y="8219"/>
                  </a:cubicBezTo>
                  <a:lnTo>
                    <a:pt x="1005" y="7922"/>
                  </a:lnTo>
                  <a:cubicBezTo>
                    <a:pt x="1005" y="7877"/>
                    <a:pt x="959" y="7854"/>
                    <a:pt x="936" y="7854"/>
                  </a:cubicBezTo>
                  <a:close/>
                  <a:moveTo>
                    <a:pt x="5022" y="8151"/>
                  </a:moveTo>
                  <a:cubicBezTo>
                    <a:pt x="4999" y="8151"/>
                    <a:pt x="4976" y="8174"/>
                    <a:pt x="4976" y="8196"/>
                  </a:cubicBezTo>
                  <a:cubicBezTo>
                    <a:pt x="4976" y="8265"/>
                    <a:pt x="4976" y="8333"/>
                    <a:pt x="4976" y="8402"/>
                  </a:cubicBezTo>
                  <a:cubicBezTo>
                    <a:pt x="4976" y="8425"/>
                    <a:pt x="4999" y="8447"/>
                    <a:pt x="5022" y="8447"/>
                  </a:cubicBezTo>
                  <a:cubicBezTo>
                    <a:pt x="5045" y="8447"/>
                    <a:pt x="5067" y="8425"/>
                    <a:pt x="5067" y="8402"/>
                  </a:cubicBezTo>
                  <a:cubicBezTo>
                    <a:pt x="5067" y="8333"/>
                    <a:pt x="5067" y="8265"/>
                    <a:pt x="5067" y="8196"/>
                  </a:cubicBezTo>
                  <a:cubicBezTo>
                    <a:pt x="5067" y="8174"/>
                    <a:pt x="5045" y="8151"/>
                    <a:pt x="5022" y="8151"/>
                  </a:cubicBezTo>
                  <a:close/>
                  <a:moveTo>
                    <a:pt x="3949" y="8174"/>
                  </a:moveTo>
                  <a:cubicBezTo>
                    <a:pt x="3903" y="8174"/>
                    <a:pt x="3881" y="8196"/>
                    <a:pt x="3881" y="8219"/>
                  </a:cubicBezTo>
                  <a:cubicBezTo>
                    <a:pt x="3881" y="8333"/>
                    <a:pt x="3858" y="8447"/>
                    <a:pt x="3858" y="8562"/>
                  </a:cubicBezTo>
                  <a:cubicBezTo>
                    <a:pt x="3858" y="8607"/>
                    <a:pt x="3881" y="8630"/>
                    <a:pt x="3926" y="8630"/>
                  </a:cubicBezTo>
                  <a:cubicBezTo>
                    <a:pt x="3949" y="8630"/>
                    <a:pt x="3972" y="8584"/>
                    <a:pt x="3972" y="8562"/>
                  </a:cubicBezTo>
                  <a:cubicBezTo>
                    <a:pt x="3995" y="8447"/>
                    <a:pt x="3995" y="8333"/>
                    <a:pt x="3995" y="8219"/>
                  </a:cubicBezTo>
                  <a:cubicBezTo>
                    <a:pt x="3995" y="8196"/>
                    <a:pt x="3972" y="8174"/>
                    <a:pt x="3949" y="8174"/>
                  </a:cubicBezTo>
                  <a:close/>
                  <a:moveTo>
                    <a:pt x="1918" y="8356"/>
                  </a:moveTo>
                  <a:cubicBezTo>
                    <a:pt x="1872" y="8356"/>
                    <a:pt x="1849" y="8402"/>
                    <a:pt x="1849" y="8447"/>
                  </a:cubicBezTo>
                  <a:cubicBezTo>
                    <a:pt x="1826" y="8607"/>
                    <a:pt x="1826" y="8767"/>
                    <a:pt x="1849" y="8927"/>
                  </a:cubicBezTo>
                  <a:cubicBezTo>
                    <a:pt x="1849" y="8972"/>
                    <a:pt x="1883" y="8995"/>
                    <a:pt x="1918" y="8995"/>
                  </a:cubicBezTo>
                  <a:cubicBezTo>
                    <a:pt x="1952" y="8995"/>
                    <a:pt x="1986" y="8972"/>
                    <a:pt x="1986" y="8927"/>
                  </a:cubicBezTo>
                  <a:cubicBezTo>
                    <a:pt x="1986" y="8767"/>
                    <a:pt x="1986" y="8607"/>
                    <a:pt x="1986" y="8447"/>
                  </a:cubicBezTo>
                  <a:cubicBezTo>
                    <a:pt x="1986" y="8402"/>
                    <a:pt x="1940" y="8356"/>
                    <a:pt x="1918" y="8356"/>
                  </a:cubicBezTo>
                  <a:close/>
                  <a:moveTo>
                    <a:pt x="4999" y="8927"/>
                  </a:moveTo>
                  <a:cubicBezTo>
                    <a:pt x="4976" y="8927"/>
                    <a:pt x="4976" y="8927"/>
                    <a:pt x="4976" y="8950"/>
                  </a:cubicBezTo>
                  <a:cubicBezTo>
                    <a:pt x="4976" y="8950"/>
                    <a:pt x="4953" y="8950"/>
                    <a:pt x="4953" y="8972"/>
                  </a:cubicBezTo>
                  <a:cubicBezTo>
                    <a:pt x="4953" y="8972"/>
                    <a:pt x="4953" y="8972"/>
                    <a:pt x="4953" y="8995"/>
                  </a:cubicBezTo>
                  <a:lnTo>
                    <a:pt x="4953" y="9018"/>
                  </a:lnTo>
                  <a:cubicBezTo>
                    <a:pt x="4953" y="9018"/>
                    <a:pt x="4953" y="9041"/>
                    <a:pt x="4976" y="9041"/>
                  </a:cubicBezTo>
                  <a:cubicBezTo>
                    <a:pt x="4976" y="9041"/>
                    <a:pt x="4976" y="9041"/>
                    <a:pt x="4976" y="9064"/>
                  </a:cubicBezTo>
                  <a:lnTo>
                    <a:pt x="5067" y="9064"/>
                  </a:lnTo>
                  <a:cubicBezTo>
                    <a:pt x="5067" y="9041"/>
                    <a:pt x="5067" y="9041"/>
                    <a:pt x="5067" y="9041"/>
                  </a:cubicBezTo>
                  <a:cubicBezTo>
                    <a:pt x="5067" y="9018"/>
                    <a:pt x="5067" y="9018"/>
                    <a:pt x="5067" y="9018"/>
                  </a:cubicBezTo>
                  <a:lnTo>
                    <a:pt x="5067" y="8995"/>
                  </a:lnTo>
                  <a:cubicBezTo>
                    <a:pt x="5067" y="8972"/>
                    <a:pt x="5067" y="8972"/>
                    <a:pt x="5067" y="8950"/>
                  </a:cubicBezTo>
                  <a:cubicBezTo>
                    <a:pt x="5045" y="8927"/>
                    <a:pt x="5045" y="8927"/>
                    <a:pt x="5022" y="8927"/>
                  </a:cubicBezTo>
                  <a:close/>
                  <a:moveTo>
                    <a:pt x="2776" y="1269"/>
                  </a:moveTo>
                  <a:cubicBezTo>
                    <a:pt x="2762" y="1269"/>
                    <a:pt x="2751" y="1280"/>
                    <a:pt x="2762" y="1303"/>
                  </a:cubicBezTo>
                  <a:cubicBezTo>
                    <a:pt x="2785" y="1874"/>
                    <a:pt x="2831" y="2444"/>
                    <a:pt x="2853" y="3015"/>
                  </a:cubicBezTo>
                  <a:cubicBezTo>
                    <a:pt x="2899" y="4019"/>
                    <a:pt x="2922" y="5024"/>
                    <a:pt x="2945" y="6028"/>
                  </a:cubicBezTo>
                  <a:cubicBezTo>
                    <a:pt x="2945" y="6530"/>
                    <a:pt x="2968" y="7032"/>
                    <a:pt x="3013" y="7557"/>
                  </a:cubicBezTo>
                  <a:cubicBezTo>
                    <a:pt x="3036" y="8059"/>
                    <a:pt x="3036" y="8562"/>
                    <a:pt x="3059" y="9064"/>
                  </a:cubicBezTo>
                  <a:cubicBezTo>
                    <a:pt x="3059" y="9098"/>
                    <a:pt x="3082" y="9115"/>
                    <a:pt x="3104" y="9115"/>
                  </a:cubicBezTo>
                  <a:cubicBezTo>
                    <a:pt x="3127" y="9115"/>
                    <a:pt x="3150" y="9098"/>
                    <a:pt x="3150" y="9064"/>
                  </a:cubicBezTo>
                  <a:cubicBezTo>
                    <a:pt x="3173" y="8493"/>
                    <a:pt x="3173" y="7922"/>
                    <a:pt x="3196" y="7352"/>
                  </a:cubicBezTo>
                  <a:cubicBezTo>
                    <a:pt x="3219" y="6347"/>
                    <a:pt x="3150" y="5343"/>
                    <a:pt x="3082" y="4316"/>
                  </a:cubicBezTo>
                  <a:cubicBezTo>
                    <a:pt x="3036" y="3814"/>
                    <a:pt x="2968" y="3312"/>
                    <a:pt x="2945" y="2810"/>
                  </a:cubicBezTo>
                  <a:cubicBezTo>
                    <a:pt x="2899" y="2307"/>
                    <a:pt x="2876" y="1805"/>
                    <a:pt x="2808" y="1303"/>
                  </a:cubicBezTo>
                  <a:cubicBezTo>
                    <a:pt x="2808" y="1280"/>
                    <a:pt x="2791" y="1269"/>
                    <a:pt x="2776" y="1269"/>
                  </a:cubicBezTo>
                  <a:close/>
                  <a:moveTo>
                    <a:pt x="1895" y="9383"/>
                  </a:moveTo>
                  <a:cubicBezTo>
                    <a:pt x="1872" y="9383"/>
                    <a:pt x="1849" y="9406"/>
                    <a:pt x="1849" y="9406"/>
                  </a:cubicBezTo>
                  <a:cubicBezTo>
                    <a:pt x="1826" y="9429"/>
                    <a:pt x="1826" y="9452"/>
                    <a:pt x="1826" y="9475"/>
                  </a:cubicBezTo>
                  <a:cubicBezTo>
                    <a:pt x="1849" y="9543"/>
                    <a:pt x="1849" y="9612"/>
                    <a:pt x="1872" y="9680"/>
                  </a:cubicBezTo>
                  <a:cubicBezTo>
                    <a:pt x="1872" y="9726"/>
                    <a:pt x="1918" y="9726"/>
                    <a:pt x="1940" y="9726"/>
                  </a:cubicBezTo>
                  <a:cubicBezTo>
                    <a:pt x="1963" y="9726"/>
                    <a:pt x="1986" y="9726"/>
                    <a:pt x="1986" y="9703"/>
                  </a:cubicBezTo>
                  <a:cubicBezTo>
                    <a:pt x="1986" y="9703"/>
                    <a:pt x="2009" y="9680"/>
                    <a:pt x="2009" y="9657"/>
                  </a:cubicBezTo>
                  <a:cubicBezTo>
                    <a:pt x="2009" y="9589"/>
                    <a:pt x="1986" y="9520"/>
                    <a:pt x="1986" y="9452"/>
                  </a:cubicBezTo>
                  <a:cubicBezTo>
                    <a:pt x="1986" y="9429"/>
                    <a:pt x="1963" y="9406"/>
                    <a:pt x="1963" y="9406"/>
                  </a:cubicBezTo>
                  <a:cubicBezTo>
                    <a:pt x="1940" y="9383"/>
                    <a:pt x="1918" y="9383"/>
                    <a:pt x="1895" y="9383"/>
                  </a:cubicBezTo>
                  <a:close/>
                  <a:moveTo>
                    <a:pt x="3059" y="9794"/>
                  </a:moveTo>
                  <a:cubicBezTo>
                    <a:pt x="3013" y="9794"/>
                    <a:pt x="2990" y="9840"/>
                    <a:pt x="2990" y="9863"/>
                  </a:cubicBezTo>
                  <a:cubicBezTo>
                    <a:pt x="2990" y="9977"/>
                    <a:pt x="2968" y="10068"/>
                    <a:pt x="2968" y="10159"/>
                  </a:cubicBezTo>
                  <a:cubicBezTo>
                    <a:pt x="2968" y="10205"/>
                    <a:pt x="2990" y="10228"/>
                    <a:pt x="3036" y="10228"/>
                  </a:cubicBezTo>
                  <a:cubicBezTo>
                    <a:pt x="3036" y="10228"/>
                    <a:pt x="3059" y="10205"/>
                    <a:pt x="3082" y="10205"/>
                  </a:cubicBezTo>
                  <a:cubicBezTo>
                    <a:pt x="3082" y="10182"/>
                    <a:pt x="3082" y="10182"/>
                    <a:pt x="3082" y="10159"/>
                  </a:cubicBezTo>
                  <a:cubicBezTo>
                    <a:pt x="3104" y="10068"/>
                    <a:pt x="3104" y="9977"/>
                    <a:pt x="3127" y="9863"/>
                  </a:cubicBezTo>
                  <a:cubicBezTo>
                    <a:pt x="3127" y="9840"/>
                    <a:pt x="3082" y="9817"/>
                    <a:pt x="3059" y="9794"/>
                  </a:cubicBezTo>
                  <a:close/>
                  <a:moveTo>
                    <a:pt x="1484" y="11963"/>
                  </a:moveTo>
                  <a:cubicBezTo>
                    <a:pt x="1461" y="11963"/>
                    <a:pt x="1461" y="12008"/>
                    <a:pt x="1484" y="12008"/>
                  </a:cubicBezTo>
                  <a:cubicBezTo>
                    <a:pt x="1484" y="12008"/>
                    <a:pt x="1484" y="11963"/>
                    <a:pt x="1484" y="11963"/>
                  </a:cubicBezTo>
                  <a:close/>
                  <a:moveTo>
                    <a:pt x="4173" y="11707"/>
                  </a:moveTo>
                  <a:cubicBezTo>
                    <a:pt x="4167" y="11707"/>
                    <a:pt x="4161" y="11708"/>
                    <a:pt x="4154" y="11711"/>
                  </a:cubicBezTo>
                  <a:cubicBezTo>
                    <a:pt x="3812" y="11917"/>
                    <a:pt x="3424" y="11985"/>
                    <a:pt x="3036" y="12008"/>
                  </a:cubicBezTo>
                  <a:cubicBezTo>
                    <a:pt x="2899" y="12016"/>
                    <a:pt x="2760" y="12018"/>
                    <a:pt x="2618" y="12018"/>
                  </a:cubicBezTo>
                  <a:cubicBezTo>
                    <a:pt x="2336" y="12018"/>
                    <a:pt x="2047" y="12008"/>
                    <a:pt x="1758" y="12008"/>
                  </a:cubicBezTo>
                  <a:cubicBezTo>
                    <a:pt x="1712" y="12008"/>
                    <a:pt x="1712" y="12054"/>
                    <a:pt x="1758" y="12077"/>
                  </a:cubicBezTo>
                  <a:cubicBezTo>
                    <a:pt x="2131" y="12118"/>
                    <a:pt x="2528" y="12178"/>
                    <a:pt x="2916" y="12178"/>
                  </a:cubicBezTo>
                  <a:cubicBezTo>
                    <a:pt x="3383" y="12178"/>
                    <a:pt x="3837" y="12091"/>
                    <a:pt x="4223" y="11780"/>
                  </a:cubicBezTo>
                  <a:cubicBezTo>
                    <a:pt x="4243" y="11760"/>
                    <a:pt x="4212" y="11707"/>
                    <a:pt x="4173" y="11707"/>
                  </a:cubicBezTo>
                  <a:close/>
                  <a:moveTo>
                    <a:pt x="1666" y="13218"/>
                  </a:moveTo>
                  <a:cubicBezTo>
                    <a:pt x="1644" y="13218"/>
                    <a:pt x="1644" y="13241"/>
                    <a:pt x="1621" y="13241"/>
                  </a:cubicBezTo>
                  <a:cubicBezTo>
                    <a:pt x="1621" y="13264"/>
                    <a:pt x="1598" y="13264"/>
                    <a:pt x="1598" y="13264"/>
                  </a:cubicBezTo>
                  <a:cubicBezTo>
                    <a:pt x="1598" y="13286"/>
                    <a:pt x="1598" y="13286"/>
                    <a:pt x="1598" y="13309"/>
                  </a:cubicBezTo>
                  <a:cubicBezTo>
                    <a:pt x="1598" y="13309"/>
                    <a:pt x="1598" y="13332"/>
                    <a:pt x="1621" y="13332"/>
                  </a:cubicBezTo>
                  <a:cubicBezTo>
                    <a:pt x="1621" y="13332"/>
                    <a:pt x="1621" y="13332"/>
                    <a:pt x="1621" y="13355"/>
                  </a:cubicBezTo>
                  <a:lnTo>
                    <a:pt x="1689" y="13355"/>
                  </a:lnTo>
                  <a:cubicBezTo>
                    <a:pt x="1689" y="13355"/>
                    <a:pt x="1689" y="13355"/>
                    <a:pt x="1689" y="13332"/>
                  </a:cubicBezTo>
                  <a:lnTo>
                    <a:pt x="1712" y="13332"/>
                  </a:lnTo>
                  <a:lnTo>
                    <a:pt x="1712" y="13309"/>
                  </a:lnTo>
                  <a:cubicBezTo>
                    <a:pt x="1712" y="13286"/>
                    <a:pt x="1712" y="13286"/>
                    <a:pt x="1712" y="13264"/>
                  </a:cubicBezTo>
                  <a:cubicBezTo>
                    <a:pt x="1712" y="13264"/>
                    <a:pt x="1712" y="13264"/>
                    <a:pt x="1689" y="13241"/>
                  </a:cubicBezTo>
                  <a:cubicBezTo>
                    <a:pt x="1666" y="13241"/>
                    <a:pt x="1666" y="13218"/>
                    <a:pt x="1666" y="13218"/>
                  </a:cubicBezTo>
                  <a:close/>
                  <a:moveTo>
                    <a:pt x="3743" y="12892"/>
                  </a:moveTo>
                  <a:cubicBezTo>
                    <a:pt x="3728" y="12892"/>
                    <a:pt x="3712" y="12900"/>
                    <a:pt x="3698" y="12921"/>
                  </a:cubicBezTo>
                  <a:cubicBezTo>
                    <a:pt x="3629" y="13058"/>
                    <a:pt x="3447" y="13081"/>
                    <a:pt x="3310" y="13127"/>
                  </a:cubicBezTo>
                  <a:cubicBezTo>
                    <a:pt x="3173" y="13149"/>
                    <a:pt x="3036" y="13172"/>
                    <a:pt x="2876" y="13195"/>
                  </a:cubicBezTo>
                  <a:cubicBezTo>
                    <a:pt x="2557" y="13264"/>
                    <a:pt x="2214" y="13286"/>
                    <a:pt x="1895" y="13309"/>
                  </a:cubicBezTo>
                  <a:cubicBezTo>
                    <a:pt x="1826" y="13309"/>
                    <a:pt x="1826" y="13400"/>
                    <a:pt x="1895" y="13400"/>
                  </a:cubicBezTo>
                  <a:cubicBezTo>
                    <a:pt x="2260" y="13400"/>
                    <a:pt x="2648" y="13378"/>
                    <a:pt x="3013" y="13332"/>
                  </a:cubicBezTo>
                  <a:cubicBezTo>
                    <a:pt x="3287" y="13309"/>
                    <a:pt x="3675" y="13264"/>
                    <a:pt x="3789" y="12967"/>
                  </a:cubicBezTo>
                  <a:cubicBezTo>
                    <a:pt x="3805" y="12935"/>
                    <a:pt x="3777" y="12892"/>
                    <a:pt x="3743" y="1289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59"/>
            <p:cNvSpPr/>
            <p:nvPr/>
          </p:nvSpPr>
          <p:spPr>
            <a:xfrm>
              <a:off x="1226450" y="1663675"/>
              <a:ext cx="20575" cy="12925"/>
            </a:xfrm>
            <a:custGeom>
              <a:avLst/>
              <a:gdLst/>
              <a:ahLst/>
              <a:cxnLst/>
              <a:rect l="l" t="t" r="r" b="b"/>
              <a:pathLst>
                <a:path w="823" h="517" extrusionOk="0">
                  <a:moveTo>
                    <a:pt x="680" y="0"/>
                  </a:moveTo>
                  <a:cubicBezTo>
                    <a:pt x="656" y="0"/>
                    <a:pt x="633" y="6"/>
                    <a:pt x="617" y="14"/>
                  </a:cubicBezTo>
                  <a:cubicBezTo>
                    <a:pt x="503" y="60"/>
                    <a:pt x="411" y="151"/>
                    <a:pt x="297" y="242"/>
                  </a:cubicBezTo>
                  <a:cubicBezTo>
                    <a:pt x="252" y="265"/>
                    <a:pt x="206" y="311"/>
                    <a:pt x="137" y="356"/>
                  </a:cubicBezTo>
                  <a:cubicBezTo>
                    <a:pt x="92" y="379"/>
                    <a:pt x="46" y="425"/>
                    <a:pt x="0" y="470"/>
                  </a:cubicBezTo>
                  <a:cubicBezTo>
                    <a:pt x="0" y="493"/>
                    <a:pt x="23" y="516"/>
                    <a:pt x="46" y="516"/>
                  </a:cubicBezTo>
                  <a:cubicBezTo>
                    <a:pt x="69" y="493"/>
                    <a:pt x="115" y="493"/>
                    <a:pt x="137" y="470"/>
                  </a:cubicBezTo>
                  <a:cubicBezTo>
                    <a:pt x="160" y="470"/>
                    <a:pt x="183" y="448"/>
                    <a:pt x="229" y="425"/>
                  </a:cubicBezTo>
                  <a:cubicBezTo>
                    <a:pt x="274" y="402"/>
                    <a:pt x="320" y="379"/>
                    <a:pt x="388" y="356"/>
                  </a:cubicBezTo>
                  <a:cubicBezTo>
                    <a:pt x="503" y="311"/>
                    <a:pt x="640" y="288"/>
                    <a:pt x="731" y="219"/>
                  </a:cubicBezTo>
                  <a:cubicBezTo>
                    <a:pt x="799" y="197"/>
                    <a:pt x="822" y="105"/>
                    <a:pt x="776" y="60"/>
                  </a:cubicBezTo>
                  <a:cubicBezTo>
                    <a:pt x="762" y="16"/>
                    <a:pt x="720" y="0"/>
                    <a:pt x="6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59"/>
            <p:cNvSpPr/>
            <p:nvPr/>
          </p:nvSpPr>
          <p:spPr>
            <a:xfrm>
              <a:off x="1236150" y="1715375"/>
              <a:ext cx="21125" cy="4175"/>
            </a:xfrm>
            <a:custGeom>
              <a:avLst/>
              <a:gdLst/>
              <a:ahLst/>
              <a:cxnLst/>
              <a:rect l="l" t="t" r="r" b="b"/>
              <a:pathLst>
                <a:path w="845" h="167" extrusionOk="0">
                  <a:moveTo>
                    <a:pt x="754" y="0"/>
                  </a:moveTo>
                  <a:cubicBezTo>
                    <a:pt x="503" y="0"/>
                    <a:pt x="274" y="69"/>
                    <a:pt x="23" y="92"/>
                  </a:cubicBezTo>
                  <a:cubicBezTo>
                    <a:pt x="0" y="92"/>
                    <a:pt x="0" y="137"/>
                    <a:pt x="23" y="137"/>
                  </a:cubicBezTo>
                  <a:cubicBezTo>
                    <a:pt x="224" y="137"/>
                    <a:pt x="410" y="166"/>
                    <a:pt x="605" y="166"/>
                  </a:cubicBezTo>
                  <a:cubicBezTo>
                    <a:pt x="654" y="166"/>
                    <a:pt x="703" y="165"/>
                    <a:pt x="754" y="160"/>
                  </a:cubicBezTo>
                  <a:cubicBezTo>
                    <a:pt x="799" y="160"/>
                    <a:pt x="845" y="137"/>
                    <a:pt x="845" y="92"/>
                  </a:cubicBezTo>
                  <a:cubicBezTo>
                    <a:pt x="845" y="46"/>
                    <a:pt x="799" y="0"/>
                    <a:pt x="7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59"/>
            <p:cNvSpPr/>
            <p:nvPr/>
          </p:nvSpPr>
          <p:spPr>
            <a:xfrm>
              <a:off x="1243000" y="1761025"/>
              <a:ext cx="16000" cy="3600"/>
            </a:xfrm>
            <a:custGeom>
              <a:avLst/>
              <a:gdLst/>
              <a:ahLst/>
              <a:cxnLst/>
              <a:rect l="l" t="t" r="r" b="b"/>
              <a:pathLst>
                <a:path w="640" h="144" extrusionOk="0">
                  <a:moveTo>
                    <a:pt x="571" y="0"/>
                  </a:moveTo>
                  <a:cubicBezTo>
                    <a:pt x="388" y="0"/>
                    <a:pt x="229" y="23"/>
                    <a:pt x="46" y="23"/>
                  </a:cubicBezTo>
                  <a:cubicBezTo>
                    <a:pt x="0" y="23"/>
                    <a:pt x="0" y="92"/>
                    <a:pt x="46" y="114"/>
                  </a:cubicBezTo>
                  <a:cubicBezTo>
                    <a:pt x="229" y="114"/>
                    <a:pt x="388" y="137"/>
                    <a:pt x="571" y="137"/>
                  </a:cubicBezTo>
                  <a:cubicBezTo>
                    <a:pt x="579" y="141"/>
                    <a:pt x="587" y="143"/>
                    <a:pt x="594" y="143"/>
                  </a:cubicBezTo>
                  <a:cubicBezTo>
                    <a:pt x="624" y="143"/>
                    <a:pt x="639" y="106"/>
                    <a:pt x="639" y="69"/>
                  </a:cubicBezTo>
                  <a:cubicBezTo>
                    <a:pt x="639" y="23"/>
                    <a:pt x="594" y="0"/>
                    <a:pt x="5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59"/>
            <p:cNvSpPr/>
            <p:nvPr/>
          </p:nvSpPr>
          <p:spPr>
            <a:xfrm>
              <a:off x="1241275" y="1805525"/>
              <a:ext cx="16575" cy="4225"/>
            </a:xfrm>
            <a:custGeom>
              <a:avLst/>
              <a:gdLst/>
              <a:ahLst/>
              <a:cxnLst/>
              <a:rect l="l" t="t" r="r" b="b"/>
              <a:pathLst>
                <a:path w="663" h="169" extrusionOk="0">
                  <a:moveTo>
                    <a:pt x="24" y="1"/>
                  </a:moveTo>
                  <a:cubicBezTo>
                    <a:pt x="1" y="1"/>
                    <a:pt x="1" y="46"/>
                    <a:pt x="24" y="46"/>
                  </a:cubicBezTo>
                  <a:cubicBezTo>
                    <a:pt x="115" y="69"/>
                    <a:pt x="206" y="92"/>
                    <a:pt x="298" y="115"/>
                  </a:cubicBezTo>
                  <a:cubicBezTo>
                    <a:pt x="320" y="115"/>
                    <a:pt x="366" y="138"/>
                    <a:pt x="412" y="138"/>
                  </a:cubicBezTo>
                  <a:cubicBezTo>
                    <a:pt x="457" y="138"/>
                    <a:pt x="503" y="160"/>
                    <a:pt x="549" y="160"/>
                  </a:cubicBezTo>
                  <a:cubicBezTo>
                    <a:pt x="560" y="166"/>
                    <a:pt x="572" y="169"/>
                    <a:pt x="582" y="169"/>
                  </a:cubicBezTo>
                  <a:cubicBezTo>
                    <a:pt x="614" y="169"/>
                    <a:pt x="640" y="143"/>
                    <a:pt x="640" y="92"/>
                  </a:cubicBezTo>
                  <a:cubicBezTo>
                    <a:pt x="663" y="46"/>
                    <a:pt x="617" y="23"/>
                    <a:pt x="572" y="23"/>
                  </a:cubicBezTo>
                  <a:cubicBezTo>
                    <a:pt x="526" y="1"/>
                    <a:pt x="480"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59"/>
            <p:cNvSpPr/>
            <p:nvPr/>
          </p:nvSpPr>
          <p:spPr>
            <a:xfrm>
              <a:off x="1237850" y="1849475"/>
              <a:ext cx="20000" cy="6300"/>
            </a:xfrm>
            <a:custGeom>
              <a:avLst/>
              <a:gdLst/>
              <a:ahLst/>
              <a:cxnLst/>
              <a:rect l="l" t="t" r="r" b="b"/>
              <a:pathLst>
                <a:path w="800" h="252" extrusionOk="0">
                  <a:moveTo>
                    <a:pt x="24" y="0"/>
                  </a:moveTo>
                  <a:cubicBezTo>
                    <a:pt x="1" y="0"/>
                    <a:pt x="1" y="23"/>
                    <a:pt x="24" y="23"/>
                  </a:cubicBezTo>
                  <a:cubicBezTo>
                    <a:pt x="69" y="46"/>
                    <a:pt x="138" y="69"/>
                    <a:pt x="184" y="114"/>
                  </a:cubicBezTo>
                  <a:cubicBezTo>
                    <a:pt x="229" y="137"/>
                    <a:pt x="298" y="137"/>
                    <a:pt x="343" y="160"/>
                  </a:cubicBezTo>
                  <a:cubicBezTo>
                    <a:pt x="457" y="183"/>
                    <a:pt x="572" y="228"/>
                    <a:pt x="686" y="251"/>
                  </a:cubicBezTo>
                  <a:cubicBezTo>
                    <a:pt x="731" y="251"/>
                    <a:pt x="800" y="228"/>
                    <a:pt x="800" y="160"/>
                  </a:cubicBezTo>
                  <a:cubicBezTo>
                    <a:pt x="800" y="114"/>
                    <a:pt x="777" y="69"/>
                    <a:pt x="709" y="69"/>
                  </a:cubicBezTo>
                  <a:lnTo>
                    <a:pt x="366" y="69"/>
                  </a:lnTo>
                  <a:cubicBezTo>
                    <a:pt x="320" y="46"/>
                    <a:pt x="252" y="46"/>
                    <a:pt x="206" y="46"/>
                  </a:cubicBezTo>
                  <a:cubicBezTo>
                    <a:pt x="138" y="23"/>
                    <a:pt x="69"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59"/>
            <p:cNvSpPr/>
            <p:nvPr/>
          </p:nvSpPr>
          <p:spPr>
            <a:xfrm>
              <a:off x="1236875" y="1893750"/>
              <a:ext cx="22375" cy="9575"/>
            </a:xfrm>
            <a:custGeom>
              <a:avLst/>
              <a:gdLst/>
              <a:ahLst/>
              <a:cxnLst/>
              <a:rect l="l" t="t" r="r" b="b"/>
              <a:pathLst>
                <a:path w="895" h="383" extrusionOk="0">
                  <a:moveTo>
                    <a:pt x="21" y="0"/>
                  </a:moveTo>
                  <a:cubicBezTo>
                    <a:pt x="8" y="0"/>
                    <a:pt x="1" y="16"/>
                    <a:pt x="17" y="32"/>
                  </a:cubicBezTo>
                  <a:cubicBezTo>
                    <a:pt x="131" y="101"/>
                    <a:pt x="245" y="192"/>
                    <a:pt x="359" y="238"/>
                  </a:cubicBezTo>
                  <a:cubicBezTo>
                    <a:pt x="496" y="306"/>
                    <a:pt x="611" y="352"/>
                    <a:pt x="748" y="375"/>
                  </a:cubicBezTo>
                  <a:cubicBezTo>
                    <a:pt x="760" y="380"/>
                    <a:pt x="772" y="382"/>
                    <a:pt x="783" y="382"/>
                  </a:cubicBezTo>
                  <a:cubicBezTo>
                    <a:pt x="870" y="382"/>
                    <a:pt x="895" y="235"/>
                    <a:pt x="793" y="215"/>
                  </a:cubicBezTo>
                  <a:cubicBezTo>
                    <a:pt x="679" y="192"/>
                    <a:pt x="542" y="147"/>
                    <a:pt x="428" y="124"/>
                  </a:cubicBezTo>
                  <a:cubicBezTo>
                    <a:pt x="291" y="78"/>
                    <a:pt x="154" y="55"/>
                    <a:pt x="40" y="10"/>
                  </a:cubicBezTo>
                  <a:cubicBezTo>
                    <a:pt x="33" y="3"/>
                    <a:pt x="27"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59"/>
            <p:cNvSpPr/>
            <p:nvPr/>
          </p:nvSpPr>
          <p:spPr>
            <a:xfrm>
              <a:off x="1221425" y="1936625"/>
              <a:ext cx="20450" cy="17375"/>
            </a:xfrm>
            <a:custGeom>
              <a:avLst/>
              <a:gdLst/>
              <a:ahLst/>
              <a:cxnLst/>
              <a:rect l="l" t="t" r="r" b="b"/>
              <a:pathLst>
                <a:path w="818" h="695" extrusionOk="0">
                  <a:moveTo>
                    <a:pt x="50" y="0"/>
                  </a:moveTo>
                  <a:cubicBezTo>
                    <a:pt x="27" y="0"/>
                    <a:pt x="0" y="34"/>
                    <a:pt x="19" y="52"/>
                  </a:cubicBezTo>
                  <a:cubicBezTo>
                    <a:pt x="133" y="166"/>
                    <a:pt x="224" y="280"/>
                    <a:pt x="316" y="372"/>
                  </a:cubicBezTo>
                  <a:cubicBezTo>
                    <a:pt x="430" y="486"/>
                    <a:pt x="521" y="577"/>
                    <a:pt x="635" y="668"/>
                  </a:cubicBezTo>
                  <a:cubicBezTo>
                    <a:pt x="661" y="682"/>
                    <a:pt x="688" y="695"/>
                    <a:pt x="714" y="695"/>
                  </a:cubicBezTo>
                  <a:cubicBezTo>
                    <a:pt x="733" y="695"/>
                    <a:pt x="753" y="688"/>
                    <a:pt x="772" y="668"/>
                  </a:cubicBezTo>
                  <a:cubicBezTo>
                    <a:pt x="795" y="646"/>
                    <a:pt x="818" y="577"/>
                    <a:pt x="772" y="554"/>
                  </a:cubicBezTo>
                  <a:cubicBezTo>
                    <a:pt x="658" y="463"/>
                    <a:pt x="521" y="372"/>
                    <a:pt x="407" y="280"/>
                  </a:cubicBezTo>
                  <a:cubicBezTo>
                    <a:pt x="293" y="212"/>
                    <a:pt x="179" y="121"/>
                    <a:pt x="64" y="6"/>
                  </a:cubicBezTo>
                  <a:cubicBezTo>
                    <a:pt x="60" y="2"/>
                    <a:pt x="55"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59"/>
            <p:cNvSpPr/>
            <p:nvPr/>
          </p:nvSpPr>
          <p:spPr>
            <a:xfrm>
              <a:off x="1023300" y="1658600"/>
              <a:ext cx="18750" cy="14150"/>
            </a:xfrm>
            <a:custGeom>
              <a:avLst/>
              <a:gdLst/>
              <a:ahLst/>
              <a:cxnLst/>
              <a:rect l="l" t="t" r="r" b="b"/>
              <a:pathLst>
                <a:path w="750" h="566" extrusionOk="0">
                  <a:moveTo>
                    <a:pt x="92" y="0"/>
                  </a:moveTo>
                  <a:cubicBezTo>
                    <a:pt x="75" y="0"/>
                    <a:pt x="58" y="12"/>
                    <a:pt x="46" y="34"/>
                  </a:cubicBezTo>
                  <a:cubicBezTo>
                    <a:pt x="1" y="57"/>
                    <a:pt x="1" y="103"/>
                    <a:pt x="46" y="126"/>
                  </a:cubicBezTo>
                  <a:cubicBezTo>
                    <a:pt x="252" y="285"/>
                    <a:pt x="457" y="445"/>
                    <a:pt x="708" y="559"/>
                  </a:cubicBezTo>
                  <a:cubicBezTo>
                    <a:pt x="713" y="564"/>
                    <a:pt x="717" y="566"/>
                    <a:pt x="721" y="566"/>
                  </a:cubicBezTo>
                  <a:cubicBezTo>
                    <a:pt x="738" y="566"/>
                    <a:pt x="749" y="532"/>
                    <a:pt x="731" y="514"/>
                  </a:cubicBezTo>
                  <a:cubicBezTo>
                    <a:pt x="503" y="377"/>
                    <a:pt x="297" y="217"/>
                    <a:pt x="138" y="34"/>
                  </a:cubicBezTo>
                  <a:cubicBezTo>
                    <a:pt x="126" y="12"/>
                    <a:pt x="109"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59"/>
            <p:cNvSpPr/>
            <p:nvPr/>
          </p:nvSpPr>
          <p:spPr>
            <a:xfrm>
              <a:off x="1011900" y="1707375"/>
              <a:ext cx="21125" cy="4600"/>
            </a:xfrm>
            <a:custGeom>
              <a:avLst/>
              <a:gdLst/>
              <a:ahLst/>
              <a:cxnLst/>
              <a:rect l="l" t="t" r="r" b="b"/>
              <a:pathLst>
                <a:path w="845" h="184" extrusionOk="0">
                  <a:moveTo>
                    <a:pt x="91" y="1"/>
                  </a:moveTo>
                  <a:cubicBezTo>
                    <a:pt x="23" y="24"/>
                    <a:pt x="0" y="115"/>
                    <a:pt x="69" y="138"/>
                  </a:cubicBezTo>
                  <a:cubicBezTo>
                    <a:pt x="137" y="160"/>
                    <a:pt x="206" y="160"/>
                    <a:pt x="274" y="160"/>
                  </a:cubicBezTo>
                  <a:lnTo>
                    <a:pt x="457" y="160"/>
                  </a:lnTo>
                  <a:cubicBezTo>
                    <a:pt x="571" y="160"/>
                    <a:pt x="685" y="160"/>
                    <a:pt x="822" y="183"/>
                  </a:cubicBezTo>
                  <a:cubicBezTo>
                    <a:pt x="845" y="183"/>
                    <a:pt x="845" y="115"/>
                    <a:pt x="822" y="115"/>
                  </a:cubicBezTo>
                  <a:cubicBezTo>
                    <a:pt x="685" y="115"/>
                    <a:pt x="571" y="92"/>
                    <a:pt x="457" y="46"/>
                  </a:cubicBezTo>
                  <a:cubicBezTo>
                    <a:pt x="388" y="46"/>
                    <a:pt x="342" y="24"/>
                    <a:pt x="274" y="24"/>
                  </a:cubicBezTo>
                  <a:cubicBezTo>
                    <a:pt x="228" y="24"/>
                    <a:pt x="160"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59"/>
            <p:cNvSpPr/>
            <p:nvPr/>
          </p:nvSpPr>
          <p:spPr>
            <a:xfrm>
              <a:off x="1015325" y="1754175"/>
              <a:ext cx="18850" cy="3450"/>
            </a:xfrm>
            <a:custGeom>
              <a:avLst/>
              <a:gdLst/>
              <a:ahLst/>
              <a:cxnLst/>
              <a:rect l="l" t="t" r="r" b="b"/>
              <a:pathLst>
                <a:path w="754" h="138" extrusionOk="0">
                  <a:moveTo>
                    <a:pt x="69" y="0"/>
                  </a:moveTo>
                  <a:cubicBezTo>
                    <a:pt x="0" y="0"/>
                    <a:pt x="0" y="92"/>
                    <a:pt x="69" y="114"/>
                  </a:cubicBezTo>
                  <a:cubicBezTo>
                    <a:pt x="114" y="114"/>
                    <a:pt x="183" y="137"/>
                    <a:pt x="228" y="137"/>
                  </a:cubicBezTo>
                  <a:lnTo>
                    <a:pt x="388" y="137"/>
                  </a:lnTo>
                  <a:cubicBezTo>
                    <a:pt x="502" y="137"/>
                    <a:pt x="616" y="137"/>
                    <a:pt x="708" y="114"/>
                  </a:cubicBezTo>
                  <a:cubicBezTo>
                    <a:pt x="753" y="114"/>
                    <a:pt x="730" y="46"/>
                    <a:pt x="708" y="46"/>
                  </a:cubicBezTo>
                  <a:cubicBezTo>
                    <a:pt x="594" y="46"/>
                    <a:pt x="502" y="46"/>
                    <a:pt x="388" y="23"/>
                  </a:cubicBezTo>
                  <a:lnTo>
                    <a:pt x="228" y="23"/>
                  </a:lnTo>
                  <a:cubicBezTo>
                    <a:pt x="183" y="0"/>
                    <a:pt x="137"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59"/>
            <p:cNvSpPr/>
            <p:nvPr/>
          </p:nvSpPr>
          <p:spPr>
            <a:xfrm>
              <a:off x="1013600" y="1797275"/>
              <a:ext cx="20575" cy="3725"/>
            </a:xfrm>
            <a:custGeom>
              <a:avLst/>
              <a:gdLst/>
              <a:ahLst/>
              <a:cxnLst/>
              <a:rect l="l" t="t" r="r" b="b"/>
              <a:pathLst>
                <a:path w="823" h="149" extrusionOk="0">
                  <a:moveTo>
                    <a:pt x="143" y="1"/>
                  </a:moveTo>
                  <a:cubicBezTo>
                    <a:pt x="125" y="1"/>
                    <a:pt x="107" y="3"/>
                    <a:pt x="92" y="11"/>
                  </a:cubicBezTo>
                  <a:cubicBezTo>
                    <a:pt x="23" y="11"/>
                    <a:pt x="1" y="102"/>
                    <a:pt x="69" y="125"/>
                  </a:cubicBezTo>
                  <a:cubicBezTo>
                    <a:pt x="138" y="148"/>
                    <a:pt x="206" y="148"/>
                    <a:pt x="252" y="148"/>
                  </a:cubicBezTo>
                  <a:lnTo>
                    <a:pt x="434" y="148"/>
                  </a:lnTo>
                  <a:cubicBezTo>
                    <a:pt x="548" y="148"/>
                    <a:pt x="663" y="125"/>
                    <a:pt x="777" y="102"/>
                  </a:cubicBezTo>
                  <a:cubicBezTo>
                    <a:pt x="822" y="102"/>
                    <a:pt x="822" y="34"/>
                    <a:pt x="777" y="34"/>
                  </a:cubicBezTo>
                  <a:lnTo>
                    <a:pt x="434" y="34"/>
                  </a:lnTo>
                  <a:cubicBezTo>
                    <a:pt x="366" y="34"/>
                    <a:pt x="320" y="11"/>
                    <a:pt x="252" y="11"/>
                  </a:cubicBezTo>
                  <a:cubicBezTo>
                    <a:pt x="221" y="11"/>
                    <a:pt x="18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59"/>
            <p:cNvSpPr/>
            <p:nvPr/>
          </p:nvSpPr>
          <p:spPr>
            <a:xfrm>
              <a:off x="1013600" y="1843200"/>
              <a:ext cx="21150" cy="4425"/>
            </a:xfrm>
            <a:custGeom>
              <a:avLst/>
              <a:gdLst/>
              <a:ahLst/>
              <a:cxnLst/>
              <a:rect l="l" t="t" r="r" b="b"/>
              <a:pathLst>
                <a:path w="846" h="177" extrusionOk="0">
                  <a:moveTo>
                    <a:pt x="822" y="0"/>
                  </a:moveTo>
                  <a:cubicBezTo>
                    <a:pt x="708" y="0"/>
                    <a:pt x="571" y="23"/>
                    <a:pt x="457" y="23"/>
                  </a:cubicBezTo>
                  <a:cubicBezTo>
                    <a:pt x="434" y="31"/>
                    <a:pt x="414" y="33"/>
                    <a:pt x="395" y="33"/>
                  </a:cubicBezTo>
                  <a:cubicBezTo>
                    <a:pt x="356" y="33"/>
                    <a:pt x="320" y="23"/>
                    <a:pt x="274" y="23"/>
                  </a:cubicBezTo>
                  <a:cubicBezTo>
                    <a:pt x="229" y="23"/>
                    <a:pt x="183" y="13"/>
                    <a:pt x="138" y="13"/>
                  </a:cubicBezTo>
                  <a:cubicBezTo>
                    <a:pt x="115" y="13"/>
                    <a:pt x="92" y="15"/>
                    <a:pt x="69" y="23"/>
                  </a:cubicBezTo>
                  <a:cubicBezTo>
                    <a:pt x="1" y="46"/>
                    <a:pt x="1" y="137"/>
                    <a:pt x="69" y="160"/>
                  </a:cubicBezTo>
                  <a:cubicBezTo>
                    <a:pt x="103" y="171"/>
                    <a:pt x="138" y="177"/>
                    <a:pt x="172" y="177"/>
                  </a:cubicBezTo>
                  <a:cubicBezTo>
                    <a:pt x="206" y="177"/>
                    <a:pt x="240" y="171"/>
                    <a:pt x="274" y="160"/>
                  </a:cubicBezTo>
                  <a:cubicBezTo>
                    <a:pt x="343" y="160"/>
                    <a:pt x="411" y="137"/>
                    <a:pt x="480" y="137"/>
                  </a:cubicBezTo>
                  <a:cubicBezTo>
                    <a:pt x="594" y="114"/>
                    <a:pt x="731" y="69"/>
                    <a:pt x="845" y="23"/>
                  </a:cubicBezTo>
                  <a:cubicBezTo>
                    <a:pt x="845" y="0"/>
                    <a:pt x="845"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59"/>
            <p:cNvSpPr/>
            <p:nvPr/>
          </p:nvSpPr>
          <p:spPr>
            <a:xfrm>
              <a:off x="1015875" y="1887050"/>
              <a:ext cx="22125" cy="6375"/>
            </a:xfrm>
            <a:custGeom>
              <a:avLst/>
              <a:gdLst/>
              <a:ahLst/>
              <a:cxnLst/>
              <a:rect l="l" t="t" r="r" b="b"/>
              <a:pathLst>
                <a:path w="885" h="255" extrusionOk="0">
                  <a:moveTo>
                    <a:pt x="800" y="1"/>
                  </a:moveTo>
                  <a:cubicBezTo>
                    <a:pt x="793" y="1"/>
                    <a:pt x="785" y="2"/>
                    <a:pt x="777" y="4"/>
                  </a:cubicBezTo>
                  <a:cubicBezTo>
                    <a:pt x="663" y="26"/>
                    <a:pt x="549" y="72"/>
                    <a:pt x="435" y="72"/>
                  </a:cubicBezTo>
                  <a:cubicBezTo>
                    <a:pt x="298" y="95"/>
                    <a:pt x="183" y="72"/>
                    <a:pt x="69" y="118"/>
                  </a:cubicBezTo>
                  <a:cubicBezTo>
                    <a:pt x="24" y="118"/>
                    <a:pt x="1" y="163"/>
                    <a:pt x="1" y="186"/>
                  </a:cubicBezTo>
                  <a:cubicBezTo>
                    <a:pt x="24" y="232"/>
                    <a:pt x="47" y="255"/>
                    <a:pt x="92" y="255"/>
                  </a:cubicBezTo>
                  <a:cubicBezTo>
                    <a:pt x="161" y="255"/>
                    <a:pt x="229" y="255"/>
                    <a:pt x="275" y="232"/>
                  </a:cubicBezTo>
                  <a:cubicBezTo>
                    <a:pt x="343" y="232"/>
                    <a:pt x="389" y="209"/>
                    <a:pt x="457" y="186"/>
                  </a:cubicBezTo>
                  <a:cubicBezTo>
                    <a:pt x="572" y="163"/>
                    <a:pt x="708" y="141"/>
                    <a:pt x="823" y="118"/>
                  </a:cubicBezTo>
                  <a:cubicBezTo>
                    <a:pt x="885" y="97"/>
                    <a:pt x="872" y="1"/>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59"/>
            <p:cNvSpPr/>
            <p:nvPr/>
          </p:nvSpPr>
          <p:spPr>
            <a:xfrm>
              <a:off x="1022150" y="1940775"/>
              <a:ext cx="20575" cy="9725"/>
            </a:xfrm>
            <a:custGeom>
              <a:avLst/>
              <a:gdLst/>
              <a:ahLst/>
              <a:cxnLst/>
              <a:rect l="l" t="t" r="r" b="b"/>
              <a:pathLst>
                <a:path w="823" h="389" extrusionOk="0">
                  <a:moveTo>
                    <a:pt x="709" y="0"/>
                  </a:moveTo>
                  <a:cubicBezTo>
                    <a:pt x="686" y="23"/>
                    <a:pt x="663" y="23"/>
                    <a:pt x="617" y="46"/>
                  </a:cubicBezTo>
                  <a:cubicBezTo>
                    <a:pt x="572" y="69"/>
                    <a:pt x="503" y="92"/>
                    <a:pt x="435" y="114"/>
                  </a:cubicBezTo>
                  <a:cubicBezTo>
                    <a:pt x="321" y="160"/>
                    <a:pt x="184" y="206"/>
                    <a:pt x="69" y="251"/>
                  </a:cubicBezTo>
                  <a:cubicBezTo>
                    <a:pt x="1" y="297"/>
                    <a:pt x="47" y="388"/>
                    <a:pt x="115" y="388"/>
                  </a:cubicBezTo>
                  <a:cubicBezTo>
                    <a:pt x="252" y="343"/>
                    <a:pt x="389" y="297"/>
                    <a:pt x="503" y="228"/>
                  </a:cubicBezTo>
                  <a:cubicBezTo>
                    <a:pt x="572" y="206"/>
                    <a:pt x="617" y="183"/>
                    <a:pt x="686" y="137"/>
                  </a:cubicBezTo>
                  <a:cubicBezTo>
                    <a:pt x="709" y="114"/>
                    <a:pt x="777" y="92"/>
                    <a:pt x="800" y="46"/>
                  </a:cubicBezTo>
                  <a:cubicBezTo>
                    <a:pt x="800" y="23"/>
                    <a:pt x="800" y="23"/>
                    <a:pt x="823" y="23"/>
                  </a:cubicBezTo>
                  <a:cubicBezTo>
                    <a:pt x="823" y="0"/>
                    <a:pt x="823" y="0"/>
                    <a:pt x="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4" name="Google Shape;2224;p59"/>
          <p:cNvGrpSpPr/>
          <p:nvPr/>
        </p:nvGrpSpPr>
        <p:grpSpPr>
          <a:xfrm flipH="1">
            <a:off x="8341476" y="4183204"/>
            <a:ext cx="1098096" cy="1226076"/>
            <a:chOff x="5605475" y="3306175"/>
            <a:chExt cx="598450" cy="668125"/>
          </a:xfrm>
        </p:grpSpPr>
        <p:sp>
          <p:nvSpPr>
            <p:cNvPr id="2225" name="Google Shape;2225;p59"/>
            <p:cNvSpPr/>
            <p:nvPr/>
          </p:nvSpPr>
          <p:spPr>
            <a:xfrm>
              <a:off x="5605475" y="3306175"/>
              <a:ext cx="598450" cy="668125"/>
            </a:xfrm>
            <a:custGeom>
              <a:avLst/>
              <a:gdLst/>
              <a:ahLst/>
              <a:cxnLst/>
              <a:rect l="l" t="t" r="r" b="b"/>
              <a:pathLst>
                <a:path w="23938" h="26725" extrusionOk="0">
                  <a:moveTo>
                    <a:pt x="17462" y="941"/>
                  </a:moveTo>
                  <a:cubicBezTo>
                    <a:pt x="17461" y="949"/>
                    <a:pt x="17459" y="958"/>
                    <a:pt x="17457" y="966"/>
                  </a:cubicBezTo>
                  <a:lnTo>
                    <a:pt x="17457" y="966"/>
                  </a:lnTo>
                  <a:cubicBezTo>
                    <a:pt x="17459" y="965"/>
                    <a:pt x="17460" y="965"/>
                    <a:pt x="17462" y="964"/>
                  </a:cubicBezTo>
                  <a:lnTo>
                    <a:pt x="17462" y="941"/>
                  </a:lnTo>
                  <a:close/>
                  <a:moveTo>
                    <a:pt x="15773" y="279"/>
                  </a:moveTo>
                  <a:cubicBezTo>
                    <a:pt x="15819" y="325"/>
                    <a:pt x="15887" y="347"/>
                    <a:pt x="15910" y="393"/>
                  </a:cubicBezTo>
                  <a:cubicBezTo>
                    <a:pt x="16184" y="690"/>
                    <a:pt x="16458" y="1009"/>
                    <a:pt x="16663" y="1375"/>
                  </a:cubicBezTo>
                  <a:cubicBezTo>
                    <a:pt x="16823" y="1671"/>
                    <a:pt x="16823" y="1945"/>
                    <a:pt x="16686" y="2242"/>
                  </a:cubicBezTo>
                  <a:cubicBezTo>
                    <a:pt x="16610" y="2432"/>
                    <a:pt x="16502" y="2527"/>
                    <a:pt x="16323" y="2527"/>
                  </a:cubicBezTo>
                  <a:cubicBezTo>
                    <a:pt x="16291" y="2527"/>
                    <a:pt x="16258" y="2524"/>
                    <a:pt x="16221" y="2518"/>
                  </a:cubicBezTo>
                  <a:lnTo>
                    <a:pt x="16221" y="2518"/>
                  </a:lnTo>
                  <a:cubicBezTo>
                    <a:pt x="16066" y="2137"/>
                    <a:pt x="15953" y="1757"/>
                    <a:pt x="15773" y="1420"/>
                  </a:cubicBezTo>
                  <a:cubicBezTo>
                    <a:pt x="15568" y="1032"/>
                    <a:pt x="15522" y="667"/>
                    <a:pt x="15773" y="279"/>
                  </a:cubicBezTo>
                  <a:close/>
                  <a:moveTo>
                    <a:pt x="14860" y="1417"/>
                  </a:moveTo>
                  <a:cubicBezTo>
                    <a:pt x="14910" y="1417"/>
                    <a:pt x="14958" y="1430"/>
                    <a:pt x="14997" y="1443"/>
                  </a:cubicBezTo>
                  <a:cubicBezTo>
                    <a:pt x="15408" y="1557"/>
                    <a:pt x="15842" y="2151"/>
                    <a:pt x="15819" y="2630"/>
                  </a:cubicBezTo>
                  <a:cubicBezTo>
                    <a:pt x="15690" y="2614"/>
                    <a:pt x="15549" y="2598"/>
                    <a:pt x="15413" y="2598"/>
                  </a:cubicBezTo>
                  <a:cubicBezTo>
                    <a:pt x="15357" y="2598"/>
                    <a:pt x="15302" y="2600"/>
                    <a:pt x="15248" y="2607"/>
                  </a:cubicBezTo>
                  <a:cubicBezTo>
                    <a:pt x="15227" y="2609"/>
                    <a:pt x="15207" y="2610"/>
                    <a:pt x="15187" y="2610"/>
                  </a:cubicBezTo>
                  <a:cubicBezTo>
                    <a:pt x="14977" y="2610"/>
                    <a:pt x="14838" y="2502"/>
                    <a:pt x="14754" y="2285"/>
                  </a:cubicBezTo>
                  <a:lnTo>
                    <a:pt x="14754" y="2285"/>
                  </a:lnTo>
                  <a:cubicBezTo>
                    <a:pt x="14823" y="2265"/>
                    <a:pt x="14925" y="2261"/>
                    <a:pt x="14837" y="2173"/>
                  </a:cubicBezTo>
                  <a:cubicBezTo>
                    <a:pt x="14769" y="2105"/>
                    <a:pt x="14655" y="2082"/>
                    <a:pt x="14609" y="2014"/>
                  </a:cubicBezTo>
                  <a:cubicBezTo>
                    <a:pt x="14518" y="1900"/>
                    <a:pt x="14449" y="1763"/>
                    <a:pt x="14472" y="1648"/>
                  </a:cubicBezTo>
                  <a:cubicBezTo>
                    <a:pt x="14495" y="1557"/>
                    <a:pt x="14655" y="1489"/>
                    <a:pt x="14746" y="1443"/>
                  </a:cubicBezTo>
                  <a:cubicBezTo>
                    <a:pt x="14785" y="1424"/>
                    <a:pt x="14823" y="1417"/>
                    <a:pt x="14860" y="1417"/>
                  </a:cubicBezTo>
                  <a:close/>
                  <a:moveTo>
                    <a:pt x="16221" y="2551"/>
                  </a:moveTo>
                  <a:cubicBezTo>
                    <a:pt x="16231" y="2583"/>
                    <a:pt x="16235" y="2613"/>
                    <a:pt x="16252" y="2630"/>
                  </a:cubicBezTo>
                  <a:lnTo>
                    <a:pt x="16207" y="2630"/>
                  </a:lnTo>
                  <a:cubicBezTo>
                    <a:pt x="16207" y="2611"/>
                    <a:pt x="16207" y="2575"/>
                    <a:pt x="16221" y="2551"/>
                  </a:cubicBezTo>
                  <a:close/>
                  <a:moveTo>
                    <a:pt x="17791" y="2988"/>
                  </a:moveTo>
                  <a:cubicBezTo>
                    <a:pt x="18396" y="2988"/>
                    <a:pt x="18726" y="3225"/>
                    <a:pt x="18991" y="3771"/>
                  </a:cubicBezTo>
                  <a:cubicBezTo>
                    <a:pt x="18877" y="3703"/>
                    <a:pt x="18809" y="3680"/>
                    <a:pt x="18786" y="3611"/>
                  </a:cubicBezTo>
                  <a:cubicBezTo>
                    <a:pt x="18626" y="3338"/>
                    <a:pt x="18352" y="3338"/>
                    <a:pt x="18078" y="3338"/>
                  </a:cubicBezTo>
                  <a:cubicBezTo>
                    <a:pt x="17782" y="3360"/>
                    <a:pt x="17485" y="3383"/>
                    <a:pt x="17188" y="3406"/>
                  </a:cubicBezTo>
                  <a:cubicBezTo>
                    <a:pt x="17168" y="3408"/>
                    <a:pt x="17148" y="3409"/>
                    <a:pt x="17129" y="3409"/>
                  </a:cubicBezTo>
                  <a:cubicBezTo>
                    <a:pt x="16956" y="3409"/>
                    <a:pt x="16837" y="3317"/>
                    <a:pt x="16755" y="3132"/>
                  </a:cubicBezTo>
                  <a:cubicBezTo>
                    <a:pt x="17173" y="3038"/>
                    <a:pt x="17511" y="2988"/>
                    <a:pt x="17791" y="2988"/>
                  </a:cubicBezTo>
                  <a:close/>
                  <a:moveTo>
                    <a:pt x="5275" y="1274"/>
                  </a:moveTo>
                  <a:cubicBezTo>
                    <a:pt x="5336" y="1274"/>
                    <a:pt x="5388" y="1315"/>
                    <a:pt x="5456" y="1397"/>
                  </a:cubicBezTo>
                  <a:cubicBezTo>
                    <a:pt x="5639" y="1694"/>
                    <a:pt x="5593" y="1991"/>
                    <a:pt x="5662" y="2333"/>
                  </a:cubicBezTo>
                  <a:cubicBezTo>
                    <a:pt x="5593" y="2813"/>
                    <a:pt x="5502" y="3292"/>
                    <a:pt x="5410" y="3794"/>
                  </a:cubicBezTo>
                  <a:cubicBezTo>
                    <a:pt x="5410" y="3840"/>
                    <a:pt x="5388" y="3908"/>
                    <a:pt x="5342" y="3931"/>
                  </a:cubicBezTo>
                  <a:cubicBezTo>
                    <a:pt x="5273" y="3999"/>
                    <a:pt x="5182" y="4068"/>
                    <a:pt x="5114" y="4068"/>
                  </a:cubicBezTo>
                  <a:cubicBezTo>
                    <a:pt x="5045" y="4045"/>
                    <a:pt x="4931" y="3954"/>
                    <a:pt x="4885" y="3885"/>
                  </a:cubicBezTo>
                  <a:cubicBezTo>
                    <a:pt x="4817" y="3748"/>
                    <a:pt x="4771" y="3611"/>
                    <a:pt x="4726" y="3475"/>
                  </a:cubicBezTo>
                  <a:cubicBezTo>
                    <a:pt x="4612" y="3201"/>
                    <a:pt x="4475" y="2950"/>
                    <a:pt x="4360" y="2676"/>
                  </a:cubicBezTo>
                  <a:cubicBezTo>
                    <a:pt x="4292" y="2539"/>
                    <a:pt x="4315" y="2447"/>
                    <a:pt x="4429" y="2310"/>
                  </a:cubicBezTo>
                  <a:cubicBezTo>
                    <a:pt x="4543" y="2196"/>
                    <a:pt x="4612" y="2037"/>
                    <a:pt x="4680" y="1877"/>
                  </a:cubicBezTo>
                  <a:cubicBezTo>
                    <a:pt x="4771" y="1626"/>
                    <a:pt x="4931" y="1466"/>
                    <a:pt x="5137" y="1329"/>
                  </a:cubicBezTo>
                  <a:cubicBezTo>
                    <a:pt x="5191" y="1292"/>
                    <a:pt x="5235" y="1274"/>
                    <a:pt x="5275" y="1274"/>
                  </a:cubicBezTo>
                  <a:close/>
                  <a:moveTo>
                    <a:pt x="15709" y="2740"/>
                  </a:moveTo>
                  <a:cubicBezTo>
                    <a:pt x="15827" y="2740"/>
                    <a:pt x="15930" y="2815"/>
                    <a:pt x="15910" y="2995"/>
                  </a:cubicBezTo>
                  <a:cubicBezTo>
                    <a:pt x="15727" y="3018"/>
                    <a:pt x="15522" y="3018"/>
                    <a:pt x="15454" y="3246"/>
                  </a:cubicBezTo>
                  <a:cubicBezTo>
                    <a:pt x="15556" y="3201"/>
                    <a:pt x="15665" y="3166"/>
                    <a:pt x="15779" y="3166"/>
                  </a:cubicBezTo>
                  <a:cubicBezTo>
                    <a:pt x="15893" y="3166"/>
                    <a:pt x="16013" y="3201"/>
                    <a:pt x="16138" y="3292"/>
                  </a:cubicBezTo>
                  <a:cubicBezTo>
                    <a:pt x="15750" y="3589"/>
                    <a:pt x="15522" y="4091"/>
                    <a:pt x="14906" y="4091"/>
                  </a:cubicBezTo>
                  <a:cubicBezTo>
                    <a:pt x="15043" y="3817"/>
                    <a:pt x="15180" y="3589"/>
                    <a:pt x="15294" y="3360"/>
                  </a:cubicBezTo>
                  <a:lnTo>
                    <a:pt x="15248" y="3315"/>
                  </a:lnTo>
                  <a:cubicBezTo>
                    <a:pt x="15157" y="3338"/>
                    <a:pt x="15020" y="3338"/>
                    <a:pt x="14974" y="3406"/>
                  </a:cubicBezTo>
                  <a:cubicBezTo>
                    <a:pt x="14860" y="3543"/>
                    <a:pt x="14814" y="3726"/>
                    <a:pt x="14723" y="3954"/>
                  </a:cubicBezTo>
                  <a:cubicBezTo>
                    <a:pt x="14678" y="3954"/>
                    <a:pt x="14563" y="3999"/>
                    <a:pt x="14449" y="4022"/>
                  </a:cubicBezTo>
                  <a:cubicBezTo>
                    <a:pt x="14244" y="3611"/>
                    <a:pt x="14404" y="3041"/>
                    <a:pt x="14814" y="2904"/>
                  </a:cubicBezTo>
                  <a:cubicBezTo>
                    <a:pt x="15088" y="2790"/>
                    <a:pt x="15385" y="2767"/>
                    <a:pt x="15659" y="2744"/>
                  </a:cubicBezTo>
                  <a:cubicBezTo>
                    <a:pt x="15676" y="2741"/>
                    <a:pt x="15692" y="2740"/>
                    <a:pt x="15709" y="2740"/>
                  </a:cubicBezTo>
                  <a:close/>
                  <a:moveTo>
                    <a:pt x="17892" y="3491"/>
                  </a:moveTo>
                  <a:cubicBezTo>
                    <a:pt x="17932" y="3491"/>
                    <a:pt x="17971" y="3493"/>
                    <a:pt x="18010" y="3497"/>
                  </a:cubicBezTo>
                  <a:cubicBezTo>
                    <a:pt x="18193" y="3497"/>
                    <a:pt x="18375" y="3566"/>
                    <a:pt x="18535" y="3634"/>
                  </a:cubicBezTo>
                  <a:cubicBezTo>
                    <a:pt x="18695" y="3726"/>
                    <a:pt x="18832" y="3885"/>
                    <a:pt x="19014" y="3999"/>
                  </a:cubicBezTo>
                  <a:cubicBezTo>
                    <a:pt x="18847" y="4133"/>
                    <a:pt x="18656" y="4218"/>
                    <a:pt x="18440" y="4218"/>
                  </a:cubicBezTo>
                  <a:cubicBezTo>
                    <a:pt x="18361" y="4218"/>
                    <a:pt x="18278" y="4207"/>
                    <a:pt x="18193" y="4182"/>
                  </a:cubicBezTo>
                  <a:cubicBezTo>
                    <a:pt x="17850" y="4068"/>
                    <a:pt x="17462" y="3999"/>
                    <a:pt x="17302" y="3543"/>
                  </a:cubicBezTo>
                  <a:cubicBezTo>
                    <a:pt x="17542" y="3525"/>
                    <a:pt x="17723" y="3491"/>
                    <a:pt x="17892" y="3491"/>
                  </a:cubicBezTo>
                  <a:close/>
                  <a:moveTo>
                    <a:pt x="7548" y="4476"/>
                  </a:moveTo>
                  <a:cubicBezTo>
                    <a:pt x="7611" y="4476"/>
                    <a:pt x="7674" y="4477"/>
                    <a:pt x="7739" y="4479"/>
                  </a:cubicBezTo>
                  <a:cubicBezTo>
                    <a:pt x="7647" y="4661"/>
                    <a:pt x="7556" y="4798"/>
                    <a:pt x="7488" y="4935"/>
                  </a:cubicBezTo>
                  <a:cubicBezTo>
                    <a:pt x="7271" y="5289"/>
                    <a:pt x="6987" y="5525"/>
                    <a:pt x="6591" y="5525"/>
                  </a:cubicBezTo>
                  <a:cubicBezTo>
                    <a:pt x="6528" y="5525"/>
                    <a:pt x="6461" y="5519"/>
                    <a:pt x="6392" y="5506"/>
                  </a:cubicBezTo>
                  <a:cubicBezTo>
                    <a:pt x="6209" y="5460"/>
                    <a:pt x="6004" y="5460"/>
                    <a:pt x="5821" y="5392"/>
                  </a:cubicBezTo>
                  <a:cubicBezTo>
                    <a:pt x="5753" y="5392"/>
                    <a:pt x="5684" y="5301"/>
                    <a:pt x="5662" y="5232"/>
                  </a:cubicBezTo>
                  <a:cubicBezTo>
                    <a:pt x="5616" y="5141"/>
                    <a:pt x="5616" y="5049"/>
                    <a:pt x="5593" y="4935"/>
                  </a:cubicBezTo>
                  <a:cubicBezTo>
                    <a:pt x="6202" y="4600"/>
                    <a:pt x="6829" y="4476"/>
                    <a:pt x="7548" y="4476"/>
                  </a:cubicBezTo>
                  <a:close/>
                  <a:moveTo>
                    <a:pt x="7877" y="5503"/>
                  </a:moveTo>
                  <a:cubicBezTo>
                    <a:pt x="7919" y="5503"/>
                    <a:pt x="7921" y="5535"/>
                    <a:pt x="7921" y="5628"/>
                  </a:cubicBezTo>
                  <a:lnTo>
                    <a:pt x="7921" y="5628"/>
                  </a:lnTo>
                  <a:cubicBezTo>
                    <a:pt x="7865" y="5592"/>
                    <a:pt x="7822" y="5569"/>
                    <a:pt x="7761" y="5529"/>
                  </a:cubicBezTo>
                  <a:cubicBezTo>
                    <a:pt x="7817" y="5513"/>
                    <a:pt x="7853" y="5503"/>
                    <a:pt x="7877" y="5503"/>
                  </a:cubicBezTo>
                  <a:close/>
                  <a:moveTo>
                    <a:pt x="7510" y="5460"/>
                  </a:moveTo>
                  <a:cubicBezTo>
                    <a:pt x="7533" y="5620"/>
                    <a:pt x="7556" y="5803"/>
                    <a:pt x="7602" y="5962"/>
                  </a:cubicBezTo>
                  <a:cubicBezTo>
                    <a:pt x="7623" y="6093"/>
                    <a:pt x="7666" y="6244"/>
                    <a:pt x="7709" y="6376"/>
                  </a:cubicBezTo>
                  <a:lnTo>
                    <a:pt x="7709" y="6376"/>
                  </a:lnTo>
                  <a:cubicBezTo>
                    <a:pt x="7422" y="6179"/>
                    <a:pt x="7134" y="6001"/>
                    <a:pt x="6803" y="5780"/>
                  </a:cubicBezTo>
                  <a:cubicBezTo>
                    <a:pt x="7077" y="5643"/>
                    <a:pt x="7305" y="5552"/>
                    <a:pt x="7510" y="5460"/>
                  </a:cubicBezTo>
                  <a:close/>
                  <a:moveTo>
                    <a:pt x="7741" y="6410"/>
                  </a:moveTo>
                  <a:cubicBezTo>
                    <a:pt x="7771" y="6428"/>
                    <a:pt x="7789" y="6446"/>
                    <a:pt x="7807" y="6465"/>
                  </a:cubicBezTo>
                  <a:cubicBezTo>
                    <a:pt x="7784" y="6487"/>
                    <a:pt x="7784" y="6487"/>
                    <a:pt x="7784" y="6487"/>
                  </a:cubicBezTo>
                  <a:cubicBezTo>
                    <a:pt x="7765" y="6469"/>
                    <a:pt x="7747" y="6434"/>
                    <a:pt x="7741" y="6410"/>
                  </a:cubicBezTo>
                  <a:close/>
                  <a:moveTo>
                    <a:pt x="7967" y="6373"/>
                  </a:moveTo>
                  <a:lnTo>
                    <a:pt x="7967" y="6373"/>
                  </a:lnTo>
                  <a:cubicBezTo>
                    <a:pt x="8127" y="6419"/>
                    <a:pt x="8286" y="6442"/>
                    <a:pt x="8423" y="6487"/>
                  </a:cubicBezTo>
                  <a:cubicBezTo>
                    <a:pt x="8343" y="6487"/>
                    <a:pt x="8258" y="6516"/>
                    <a:pt x="8178" y="6516"/>
                  </a:cubicBezTo>
                  <a:cubicBezTo>
                    <a:pt x="8098" y="6516"/>
                    <a:pt x="8024" y="6487"/>
                    <a:pt x="7967" y="6373"/>
                  </a:cubicBezTo>
                  <a:close/>
                  <a:moveTo>
                    <a:pt x="12744" y="5732"/>
                  </a:moveTo>
                  <a:cubicBezTo>
                    <a:pt x="13244" y="5732"/>
                    <a:pt x="13953" y="6348"/>
                    <a:pt x="14130" y="6921"/>
                  </a:cubicBezTo>
                  <a:cubicBezTo>
                    <a:pt x="14056" y="6984"/>
                    <a:pt x="13983" y="7013"/>
                    <a:pt x="13912" y="7013"/>
                  </a:cubicBezTo>
                  <a:cubicBezTo>
                    <a:pt x="13828" y="7013"/>
                    <a:pt x="13747" y="6972"/>
                    <a:pt x="13673" y="6898"/>
                  </a:cubicBezTo>
                  <a:cubicBezTo>
                    <a:pt x="13399" y="6602"/>
                    <a:pt x="13125" y="6305"/>
                    <a:pt x="12851" y="6008"/>
                  </a:cubicBezTo>
                  <a:cubicBezTo>
                    <a:pt x="12783" y="5940"/>
                    <a:pt x="12760" y="5826"/>
                    <a:pt x="12692" y="5734"/>
                  </a:cubicBezTo>
                  <a:cubicBezTo>
                    <a:pt x="12709" y="5733"/>
                    <a:pt x="12726" y="5732"/>
                    <a:pt x="12744" y="5732"/>
                  </a:cubicBezTo>
                  <a:close/>
                  <a:moveTo>
                    <a:pt x="12864" y="6659"/>
                  </a:moveTo>
                  <a:cubicBezTo>
                    <a:pt x="13004" y="6659"/>
                    <a:pt x="13081" y="6744"/>
                    <a:pt x="13308" y="7035"/>
                  </a:cubicBezTo>
                  <a:cubicBezTo>
                    <a:pt x="13197" y="7047"/>
                    <a:pt x="13115" y="7056"/>
                    <a:pt x="13050" y="7056"/>
                  </a:cubicBezTo>
                  <a:cubicBezTo>
                    <a:pt x="12859" y="7056"/>
                    <a:pt x="12816" y="6982"/>
                    <a:pt x="12646" y="6693"/>
                  </a:cubicBezTo>
                  <a:cubicBezTo>
                    <a:pt x="12739" y="6673"/>
                    <a:pt x="12806" y="6659"/>
                    <a:pt x="12864" y="6659"/>
                  </a:cubicBezTo>
                  <a:close/>
                  <a:moveTo>
                    <a:pt x="5118" y="5001"/>
                  </a:moveTo>
                  <a:cubicBezTo>
                    <a:pt x="5285" y="5001"/>
                    <a:pt x="5346" y="5107"/>
                    <a:pt x="5388" y="5232"/>
                  </a:cubicBezTo>
                  <a:cubicBezTo>
                    <a:pt x="5525" y="5643"/>
                    <a:pt x="5456" y="6031"/>
                    <a:pt x="5296" y="6419"/>
                  </a:cubicBezTo>
                  <a:cubicBezTo>
                    <a:pt x="5091" y="6875"/>
                    <a:pt x="4726" y="7058"/>
                    <a:pt x="4269" y="7127"/>
                  </a:cubicBezTo>
                  <a:cubicBezTo>
                    <a:pt x="4242" y="7129"/>
                    <a:pt x="4216" y="7131"/>
                    <a:pt x="4191" y="7131"/>
                  </a:cubicBezTo>
                  <a:cubicBezTo>
                    <a:pt x="4004" y="7131"/>
                    <a:pt x="3865" y="7051"/>
                    <a:pt x="3744" y="6830"/>
                  </a:cubicBezTo>
                  <a:cubicBezTo>
                    <a:pt x="3835" y="6739"/>
                    <a:pt x="3927" y="6602"/>
                    <a:pt x="4041" y="6487"/>
                  </a:cubicBezTo>
                  <a:cubicBezTo>
                    <a:pt x="4406" y="6145"/>
                    <a:pt x="4680" y="5734"/>
                    <a:pt x="4840" y="5278"/>
                  </a:cubicBezTo>
                  <a:cubicBezTo>
                    <a:pt x="4885" y="5141"/>
                    <a:pt x="4885" y="5027"/>
                    <a:pt x="5068" y="5004"/>
                  </a:cubicBezTo>
                  <a:cubicBezTo>
                    <a:pt x="5086" y="5002"/>
                    <a:pt x="5103" y="5001"/>
                    <a:pt x="5118" y="5001"/>
                  </a:cubicBezTo>
                  <a:close/>
                  <a:moveTo>
                    <a:pt x="6179" y="6564"/>
                  </a:moveTo>
                  <a:cubicBezTo>
                    <a:pt x="6257" y="6564"/>
                    <a:pt x="6367" y="6612"/>
                    <a:pt x="6438" y="6647"/>
                  </a:cubicBezTo>
                  <a:cubicBezTo>
                    <a:pt x="6666" y="6761"/>
                    <a:pt x="6689" y="6990"/>
                    <a:pt x="6689" y="7195"/>
                  </a:cubicBezTo>
                  <a:cubicBezTo>
                    <a:pt x="6705" y="7346"/>
                    <a:pt x="6611" y="7436"/>
                    <a:pt x="6487" y="7436"/>
                  </a:cubicBezTo>
                  <a:cubicBezTo>
                    <a:pt x="6442" y="7436"/>
                    <a:pt x="6394" y="7424"/>
                    <a:pt x="6346" y="7400"/>
                  </a:cubicBezTo>
                  <a:cubicBezTo>
                    <a:pt x="6141" y="7309"/>
                    <a:pt x="6004" y="7149"/>
                    <a:pt x="5958" y="6875"/>
                  </a:cubicBezTo>
                  <a:cubicBezTo>
                    <a:pt x="6004" y="6784"/>
                    <a:pt x="6027" y="6624"/>
                    <a:pt x="6118" y="6579"/>
                  </a:cubicBezTo>
                  <a:cubicBezTo>
                    <a:pt x="6134" y="6568"/>
                    <a:pt x="6155" y="6564"/>
                    <a:pt x="6179" y="6564"/>
                  </a:cubicBezTo>
                  <a:close/>
                  <a:moveTo>
                    <a:pt x="14263" y="7531"/>
                  </a:moveTo>
                  <a:cubicBezTo>
                    <a:pt x="14312" y="7531"/>
                    <a:pt x="14365" y="7554"/>
                    <a:pt x="14426" y="7606"/>
                  </a:cubicBezTo>
                  <a:cubicBezTo>
                    <a:pt x="14205" y="8108"/>
                    <a:pt x="13878" y="8398"/>
                    <a:pt x="13523" y="8398"/>
                  </a:cubicBezTo>
                  <a:cubicBezTo>
                    <a:pt x="13475" y="8398"/>
                    <a:pt x="13426" y="8393"/>
                    <a:pt x="13376" y="8382"/>
                  </a:cubicBezTo>
                  <a:cubicBezTo>
                    <a:pt x="13422" y="8268"/>
                    <a:pt x="13422" y="8131"/>
                    <a:pt x="13491" y="8040"/>
                  </a:cubicBezTo>
                  <a:cubicBezTo>
                    <a:pt x="13536" y="7948"/>
                    <a:pt x="13650" y="7880"/>
                    <a:pt x="13742" y="7811"/>
                  </a:cubicBezTo>
                  <a:cubicBezTo>
                    <a:pt x="13833" y="7743"/>
                    <a:pt x="13993" y="7720"/>
                    <a:pt x="14084" y="7629"/>
                  </a:cubicBezTo>
                  <a:cubicBezTo>
                    <a:pt x="14147" y="7566"/>
                    <a:pt x="14203" y="7531"/>
                    <a:pt x="14263" y="7531"/>
                  </a:cubicBezTo>
                  <a:close/>
                  <a:moveTo>
                    <a:pt x="12669" y="9249"/>
                  </a:moveTo>
                  <a:lnTo>
                    <a:pt x="12692" y="9295"/>
                  </a:lnTo>
                  <a:cubicBezTo>
                    <a:pt x="12675" y="9295"/>
                    <a:pt x="12658" y="9295"/>
                    <a:pt x="12632" y="9304"/>
                  </a:cubicBezTo>
                  <a:lnTo>
                    <a:pt x="12632" y="9304"/>
                  </a:lnTo>
                  <a:lnTo>
                    <a:pt x="12669" y="9249"/>
                  </a:lnTo>
                  <a:close/>
                  <a:moveTo>
                    <a:pt x="14678" y="9181"/>
                  </a:moveTo>
                  <a:cubicBezTo>
                    <a:pt x="14746" y="9204"/>
                    <a:pt x="14792" y="9226"/>
                    <a:pt x="14837" y="9249"/>
                  </a:cubicBezTo>
                  <a:cubicBezTo>
                    <a:pt x="14814" y="9272"/>
                    <a:pt x="14792" y="9295"/>
                    <a:pt x="14792" y="9318"/>
                  </a:cubicBezTo>
                  <a:cubicBezTo>
                    <a:pt x="14746" y="9295"/>
                    <a:pt x="14700" y="9249"/>
                    <a:pt x="14655" y="9226"/>
                  </a:cubicBezTo>
                  <a:lnTo>
                    <a:pt x="14678" y="9181"/>
                  </a:lnTo>
                  <a:close/>
                  <a:moveTo>
                    <a:pt x="4773" y="9396"/>
                  </a:moveTo>
                  <a:lnTo>
                    <a:pt x="4773" y="9396"/>
                  </a:lnTo>
                  <a:cubicBezTo>
                    <a:pt x="4765" y="9400"/>
                    <a:pt x="4757" y="9405"/>
                    <a:pt x="4748" y="9409"/>
                  </a:cubicBezTo>
                  <a:lnTo>
                    <a:pt x="4771" y="9432"/>
                  </a:lnTo>
                  <a:cubicBezTo>
                    <a:pt x="4771" y="9420"/>
                    <a:pt x="4772" y="9408"/>
                    <a:pt x="4773" y="9396"/>
                  </a:cubicBezTo>
                  <a:close/>
                  <a:moveTo>
                    <a:pt x="12692" y="9637"/>
                  </a:moveTo>
                  <a:cubicBezTo>
                    <a:pt x="12692" y="9660"/>
                    <a:pt x="12715" y="9683"/>
                    <a:pt x="12715" y="9683"/>
                  </a:cubicBezTo>
                  <a:lnTo>
                    <a:pt x="12600" y="9683"/>
                  </a:lnTo>
                  <a:cubicBezTo>
                    <a:pt x="12600" y="9706"/>
                    <a:pt x="12623" y="9751"/>
                    <a:pt x="12623" y="9774"/>
                  </a:cubicBezTo>
                  <a:cubicBezTo>
                    <a:pt x="12623" y="9774"/>
                    <a:pt x="12623" y="9797"/>
                    <a:pt x="12600" y="9797"/>
                  </a:cubicBezTo>
                  <a:lnTo>
                    <a:pt x="12600" y="9683"/>
                  </a:lnTo>
                  <a:cubicBezTo>
                    <a:pt x="12623" y="9683"/>
                    <a:pt x="12669" y="9660"/>
                    <a:pt x="12692" y="9637"/>
                  </a:cubicBezTo>
                  <a:close/>
                  <a:moveTo>
                    <a:pt x="9428" y="9888"/>
                  </a:moveTo>
                  <a:cubicBezTo>
                    <a:pt x="9451" y="9888"/>
                    <a:pt x="9496" y="9911"/>
                    <a:pt x="9496" y="9934"/>
                  </a:cubicBezTo>
                  <a:cubicBezTo>
                    <a:pt x="9519" y="9934"/>
                    <a:pt x="9496" y="9957"/>
                    <a:pt x="9473" y="10003"/>
                  </a:cubicBezTo>
                  <a:cubicBezTo>
                    <a:pt x="9451" y="9980"/>
                    <a:pt x="9428" y="9957"/>
                    <a:pt x="9405" y="9934"/>
                  </a:cubicBezTo>
                  <a:cubicBezTo>
                    <a:pt x="9405" y="9911"/>
                    <a:pt x="9428" y="9888"/>
                    <a:pt x="9428" y="9888"/>
                  </a:cubicBezTo>
                  <a:close/>
                  <a:moveTo>
                    <a:pt x="15568" y="8701"/>
                  </a:moveTo>
                  <a:lnTo>
                    <a:pt x="15568" y="8701"/>
                  </a:lnTo>
                  <a:cubicBezTo>
                    <a:pt x="15887" y="9181"/>
                    <a:pt x="15522" y="9615"/>
                    <a:pt x="15568" y="10025"/>
                  </a:cubicBezTo>
                  <a:cubicBezTo>
                    <a:pt x="15522" y="10048"/>
                    <a:pt x="15499" y="10048"/>
                    <a:pt x="15454" y="10071"/>
                  </a:cubicBezTo>
                  <a:cubicBezTo>
                    <a:pt x="15385" y="9866"/>
                    <a:pt x="15248" y="9660"/>
                    <a:pt x="15271" y="9478"/>
                  </a:cubicBezTo>
                  <a:cubicBezTo>
                    <a:pt x="15294" y="9226"/>
                    <a:pt x="15454" y="8998"/>
                    <a:pt x="15568" y="8701"/>
                  </a:cubicBezTo>
                  <a:close/>
                  <a:moveTo>
                    <a:pt x="17234" y="11235"/>
                  </a:moveTo>
                  <a:cubicBezTo>
                    <a:pt x="17257" y="11235"/>
                    <a:pt x="17280" y="11281"/>
                    <a:pt x="17302" y="11304"/>
                  </a:cubicBezTo>
                  <a:cubicBezTo>
                    <a:pt x="17280" y="11304"/>
                    <a:pt x="17257" y="11326"/>
                    <a:pt x="17234" y="11349"/>
                  </a:cubicBezTo>
                  <a:cubicBezTo>
                    <a:pt x="17211" y="11326"/>
                    <a:pt x="17188" y="11304"/>
                    <a:pt x="17165" y="11281"/>
                  </a:cubicBezTo>
                  <a:cubicBezTo>
                    <a:pt x="17188" y="11258"/>
                    <a:pt x="17234" y="11235"/>
                    <a:pt x="17234" y="11235"/>
                  </a:cubicBezTo>
                  <a:close/>
                  <a:moveTo>
                    <a:pt x="18444" y="10185"/>
                  </a:moveTo>
                  <a:cubicBezTo>
                    <a:pt x="18512" y="10208"/>
                    <a:pt x="18581" y="10276"/>
                    <a:pt x="18626" y="10345"/>
                  </a:cubicBezTo>
                  <a:cubicBezTo>
                    <a:pt x="18649" y="10391"/>
                    <a:pt x="18649" y="10459"/>
                    <a:pt x="18672" y="10505"/>
                  </a:cubicBezTo>
                  <a:cubicBezTo>
                    <a:pt x="18877" y="11075"/>
                    <a:pt x="18672" y="11623"/>
                    <a:pt x="18467" y="12239"/>
                  </a:cubicBezTo>
                  <a:cubicBezTo>
                    <a:pt x="18307" y="12125"/>
                    <a:pt x="18238" y="12057"/>
                    <a:pt x="18147" y="11988"/>
                  </a:cubicBezTo>
                  <a:cubicBezTo>
                    <a:pt x="17987" y="11874"/>
                    <a:pt x="18078" y="11692"/>
                    <a:pt x="18056" y="11555"/>
                  </a:cubicBezTo>
                  <a:cubicBezTo>
                    <a:pt x="18010" y="11121"/>
                    <a:pt x="18078" y="10710"/>
                    <a:pt x="18284" y="10345"/>
                  </a:cubicBezTo>
                  <a:cubicBezTo>
                    <a:pt x="18307" y="10276"/>
                    <a:pt x="18398" y="10185"/>
                    <a:pt x="18444" y="10185"/>
                  </a:cubicBezTo>
                  <a:close/>
                  <a:moveTo>
                    <a:pt x="17009" y="11394"/>
                  </a:moveTo>
                  <a:cubicBezTo>
                    <a:pt x="17050" y="11394"/>
                    <a:pt x="17095" y="11402"/>
                    <a:pt x="17143" y="11418"/>
                  </a:cubicBezTo>
                  <a:cubicBezTo>
                    <a:pt x="17508" y="11555"/>
                    <a:pt x="17713" y="11851"/>
                    <a:pt x="17964" y="12148"/>
                  </a:cubicBezTo>
                  <a:cubicBezTo>
                    <a:pt x="17827" y="12217"/>
                    <a:pt x="17759" y="12262"/>
                    <a:pt x="17668" y="12308"/>
                  </a:cubicBezTo>
                  <a:cubicBezTo>
                    <a:pt x="17736" y="12376"/>
                    <a:pt x="17782" y="12445"/>
                    <a:pt x="17873" y="12513"/>
                  </a:cubicBezTo>
                  <a:cubicBezTo>
                    <a:pt x="17818" y="12518"/>
                    <a:pt x="17764" y="12521"/>
                    <a:pt x="17713" y="12521"/>
                  </a:cubicBezTo>
                  <a:cubicBezTo>
                    <a:pt x="17292" y="12521"/>
                    <a:pt x="16978" y="12354"/>
                    <a:pt x="16755" y="11988"/>
                  </a:cubicBezTo>
                  <a:cubicBezTo>
                    <a:pt x="16663" y="11851"/>
                    <a:pt x="16595" y="11714"/>
                    <a:pt x="16709" y="11577"/>
                  </a:cubicBezTo>
                  <a:cubicBezTo>
                    <a:pt x="16779" y="11473"/>
                    <a:pt x="16876" y="11394"/>
                    <a:pt x="17009" y="11394"/>
                  </a:cubicBezTo>
                  <a:close/>
                  <a:moveTo>
                    <a:pt x="20144" y="11473"/>
                  </a:moveTo>
                  <a:cubicBezTo>
                    <a:pt x="20383" y="11473"/>
                    <a:pt x="20573" y="11560"/>
                    <a:pt x="20703" y="11783"/>
                  </a:cubicBezTo>
                  <a:cubicBezTo>
                    <a:pt x="20818" y="12011"/>
                    <a:pt x="20703" y="12239"/>
                    <a:pt x="20589" y="12376"/>
                  </a:cubicBezTo>
                  <a:cubicBezTo>
                    <a:pt x="20247" y="12422"/>
                    <a:pt x="19904" y="12422"/>
                    <a:pt x="19608" y="12513"/>
                  </a:cubicBezTo>
                  <a:cubicBezTo>
                    <a:pt x="19392" y="12590"/>
                    <a:pt x="19183" y="12637"/>
                    <a:pt x="18969" y="12637"/>
                  </a:cubicBezTo>
                  <a:cubicBezTo>
                    <a:pt x="18799" y="12637"/>
                    <a:pt x="18626" y="12607"/>
                    <a:pt x="18444" y="12536"/>
                  </a:cubicBezTo>
                  <a:cubicBezTo>
                    <a:pt x="18558" y="12376"/>
                    <a:pt x="18649" y="12194"/>
                    <a:pt x="18900" y="12148"/>
                  </a:cubicBezTo>
                  <a:cubicBezTo>
                    <a:pt x="18991" y="12125"/>
                    <a:pt x="19060" y="12034"/>
                    <a:pt x="19128" y="11943"/>
                  </a:cubicBezTo>
                  <a:cubicBezTo>
                    <a:pt x="19380" y="11692"/>
                    <a:pt x="19631" y="11532"/>
                    <a:pt x="19973" y="11486"/>
                  </a:cubicBezTo>
                  <a:cubicBezTo>
                    <a:pt x="20032" y="11478"/>
                    <a:pt x="20090" y="11473"/>
                    <a:pt x="20144" y="11473"/>
                  </a:cubicBezTo>
                  <a:close/>
                  <a:moveTo>
                    <a:pt x="6785" y="11774"/>
                  </a:moveTo>
                  <a:cubicBezTo>
                    <a:pt x="6808" y="11774"/>
                    <a:pt x="6830" y="11777"/>
                    <a:pt x="6848" y="11783"/>
                  </a:cubicBezTo>
                  <a:cubicBezTo>
                    <a:pt x="6963" y="11829"/>
                    <a:pt x="7100" y="11897"/>
                    <a:pt x="7168" y="11988"/>
                  </a:cubicBezTo>
                  <a:cubicBezTo>
                    <a:pt x="7305" y="12239"/>
                    <a:pt x="7396" y="12490"/>
                    <a:pt x="7488" y="12742"/>
                  </a:cubicBezTo>
                  <a:cubicBezTo>
                    <a:pt x="7465" y="12833"/>
                    <a:pt x="7442" y="12924"/>
                    <a:pt x="7419" y="12947"/>
                  </a:cubicBezTo>
                  <a:cubicBezTo>
                    <a:pt x="7406" y="12954"/>
                    <a:pt x="7388" y="12956"/>
                    <a:pt x="7369" y="12956"/>
                  </a:cubicBezTo>
                  <a:cubicBezTo>
                    <a:pt x="7324" y="12956"/>
                    <a:pt x="7269" y="12940"/>
                    <a:pt x="7236" y="12924"/>
                  </a:cubicBezTo>
                  <a:cubicBezTo>
                    <a:pt x="7168" y="12879"/>
                    <a:pt x="7100" y="12810"/>
                    <a:pt x="7054" y="12742"/>
                  </a:cubicBezTo>
                  <a:cubicBezTo>
                    <a:pt x="6894" y="12513"/>
                    <a:pt x="6757" y="12285"/>
                    <a:pt x="6620" y="12057"/>
                  </a:cubicBezTo>
                  <a:cubicBezTo>
                    <a:pt x="6597" y="11988"/>
                    <a:pt x="6575" y="11851"/>
                    <a:pt x="6597" y="11829"/>
                  </a:cubicBezTo>
                  <a:cubicBezTo>
                    <a:pt x="6647" y="11795"/>
                    <a:pt x="6722" y="11774"/>
                    <a:pt x="6785" y="11774"/>
                  </a:cubicBezTo>
                  <a:close/>
                  <a:moveTo>
                    <a:pt x="14860" y="12947"/>
                  </a:moveTo>
                  <a:lnTo>
                    <a:pt x="14860" y="12947"/>
                  </a:lnTo>
                  <a:cubicBezTo>
                    <a:pt x="14906" y="12970"/>
                    <a:pt x="14951" y="12993"/>
                    <a:pt x="14951" y="12993"/>
                  </a:cubicBezTo>
                  <a:cubicBezTo>
                    <a:pt x="14929" y="13015"/>
                    <a:pt x="14929" y="13038"/>
                    <a:pt x="14906" y="13061"/>
                  </a:cubicBezTo>
                  <a:cubicBezTo>
                    <a:pt x="14906" y="13038"/>
                    <a:pt x="14883" y="13015"/>
                    <a:pt x="14860" y="12947"/>
                  </a:cubicBezTo>
                  <a:close/>
                  <a:moveTo>
                    <a:pt x="6460" y="13563"/>
                  </a:moveTo>
                  <a:lnTo>
                    <a:pt x="6460" y="13563"/>
                  </a:lnTo>
                  <a:cubicBezTo>
                    <a:pt x="6666" y="13586"/>
                    <a:pt x="6826" y="13609"/>
                    <a:pt x="7054" y="13632"/>
                  </a:cubicBezTo>
                  <a:cubicBezTo>
                    <a:pt x="6894" y="13746"/>
                    <a:pt x="6780" y="13837"/>
                    <a:pt x="6620" y="13951"/>
                  </a:cubicBezTo>
                  <a:cubicBezTo>
                    <a:pt x="6552" y="13792"/>
                    <a:pt x="6506" y="13700"/>
                    <a:pt x="6460" y="13563"/>
                  </a:cubicBezTo>
                  <a:close/>
                  <a:moveTo>
                    <a:pt x="18626" y="13015"/>
                  </a:moveTo>
                  <a:lnTo>
                    <a:pt x="18626" y="13015"/>
                  </a:lnTo>
                  <a:cubicBezTo>
                    <a:pt x="19014" y="13312"/>
                    <a:pt x="19334" y="13723"/>
                    <a:pt x="19836" y="13928"/>
                  </a:cubicBezTo>
                  <a:cubicBezTo>
                    <a:pt x="19927" y="13974"/>
                    <a:pt x="19996" y="14157"/>
                    <a:pt x="19996" y="14271"/>
                  </a:cubicBezTo>
                  <a:cubicBezTo>
                    <a:pt x="19973" y="14362"/>
                    <a:pt x="19813" y="14453"/>
                    <a:pt x="19722" y="14499"/>
                  </a:cubicBezTo>
                  <a:cubicBezTo>
                    <a:pt x="19685" y="14512"/>
                    <a:pt x="19647" y="14517"/>
                    <a:pt x="19609" y="14517"/>
                  </a:cubicBezTo>
                  <a:cubicBezTo>
                    <a:pt x="19438" y="14517"/>
                    <a:pt x="19272" y="14402"/>
                    <a:pt x="19197" y="14271"/>
                  </a:cubicBezTo>
                  <a:cubicBezTo>
                    <a:pt x="19174" y="14202"/>
                    <a:pt x="19151" y="14134"/>
                    <a:pt x="19106" y="14088"/>
                  </a:cubicBezTo>
                  <a:cubicBezTo>
                    <a:pt x="18763" y="13814"/>
                    <a:pt x="18626" y="13449"/>
                    <a:pt x="18626" y="13015"/>
                  </a:cubicBezTo>
                  <a:close/>
                  <a:moveTo>
                    <a:pt x="17973" y="12734"/>
                  </a:moveTo>
                  <a:cubicBezTo>
                    <a:pt x="17999" y="12734"/>
                    <a:pt x="18027" y="12737"/>
                    <a:pt x="18056" y="12742"/>
                  </a:cubicBezTo>
                  <a:cubicBezTo>
                    <a:pt x="18124" y="12947"/>
                    <a:pt x="18124" y="12947"/>
                    <a:pt x="18352" y="13015"/>
                  </a:cubicBezTo>
                  <a:cubicBezTo>
                    <a:pt x="18193" y="13723"/>
                    <a:pt x="17736" y="14157"/>
                    <a:pt x="17097" y="14568"/>
                  </a:cubicBezTo>
                  <a:cubicBezTo>
                    <a:pt x="17120" y="14385"/>
                    <a:pt x="17097" y="14248"/>
                    <a:pt x="17143" y="14134"/>
                  </a:cubicBezTo>
                  <a:cubicBezTo>
                    <a:pt x="17257" y="13769"/>
                    <a:pt x="17348" y="13404"/>
                    <a:pt x="17531" y="13061"/>
                  </a:cubicBezTo>
                  <a:cubicBezTo>
                    <a:pt x="17612" y="12898"/>
                    <a:pt x="17749" y="12734"/>
                    <a:pt x="17973" y="12734"/>
                  </a:cubicBezTo>
                  <a:close/>
                  <a:moveTo>
                    <a:pt x="7314" y="13570"/>
                  </a:moveTo>
                  <a:cubicBezTo>
                    <a:pt x="7350" y="13570"/>
                    <a:pt x="7392" y="13581"/>
                    <a:pt x="7442" y="13609"/>
                  </a:cubicBezTo>
                  <a:cubicBezTo>
                    <a:pt x="7579" y="13677"/>
                    <a:pt x="7784" y="13632"/>
                    <a:pt x="7898" y="13723"/>
                  </a:cubicBezTo>
                  <a:cubicBezTo>
                    <a:pt x="8127" y="13906"/>
                    <a:pt x="8332" y="14134"/>
                    <a:pt x="8515" y="14362"/>
                  </a:cubicBezTo>
                  <a:cubicBezTo>
                    <a:pt x="8606" y="14476"/>
                    <a:pt x="8811" y="14568"/>
                    <a:pt x="8697" y="14750"/>
                  </a:cubicBezTo>
                  <a:cubicBezTo>
                    <a:pt x="8691" y="14753"/>
                    <a:pt x="8682" y="14755"/>
                    <a:pt x="8669" y="14755"/>
                  </a:cubicBezTo>
                  <a:cubicBezTo>
                    <a:pt x="8588" y="14755"/>
                    <a:pt x="8386" y="14693"/>
                    <a:pt x="8286" y="14613"/>
                  </a:cubicBezTo>
                  <a:cubicBezTo>
                    <a:pt x="8058" y="14431"/>
                    <a:pt x="7876" y="14202"/>
                    <a:pt x="7693" y="13997"/>
                  </a:cubicBezTo>
                  <a:cubicBezTo>
                    <a:pt x="7613" y="13894"/>
                    <a:pt x="7567" y="13843"/>
                    <a:pt x="7525" y="13843"/>
                  </a:cubicBezTo>
                  <a:cubicBezTo>
                    <a:pt x="7482" y="13843"/>
                    <a:pt x="7442" y="13894"/>
                    <a:pt x="7373" y="13997"/>
                  </a:cubicBezTo>
                  <a:cubicBezTo>
                    <a:pt x="7236" y="14225"/>
                    <a:pt x="7077" y="14431"/>
                    <a:pt x="6894" y="14659"/>
                  </a:cubicBezTo>
                  <a:cubicBezTo>
                    <a:pt x="6689" y="14248"/>
                    <a:pt x="6689" y="14157"/>
                    <a:pt x="6940" y="13883"/>
                  </a:cubicBezTo>
                  <a:cubicBezTo>
                    <a:pt x="6985" y="13837"/>
                    <a:pt x="7031" y="13792"/>
                    <a:pt x="7054" y="13769"/>
                  </a:cubicBezTo>
                  <a:cubicBezTo>
                    <a:pt x="7140" y="13682"/>
                    <a:pt x="7201" y="13570"/>
                    <a:pt x="7314" y="13570"/>
                  </a:cubicBezTo>
                  <a:close/>
                  <a:moveTo>
                    <a:pt x="14655" y="7629"/>
                  </a:moveTo>
                  <a:cubicBezTo>
                    <a:pt x="14814" y="7652"/>
                    <a:pt x="14860" y="7766"/>
                    <a:pt x="14814" y="7880"/>
                  </a:cubicBezTo>
                  <a:cubicBezTo>
                    <a:pt x="14655" y="8268"/>
                    <a:pt x="14632" y="8656"/>
                    <a:pt x="14723" y="9044"/>
                  </a:cubicBezTo>
                  <a:cubicBezTo>
                    <a:pt x="14541" y="9021"/>
                    <a:pt x="14381" y="9021"/>
                    <a:pt x="14221" y="8998"/>
                  </a:cubicBezTo>
                  <a:cubicBezTo>
                    <a:pt x="14150" y="8987"/>
                    <a:pt x="14081" y="8982"/>
                    <a:pt x="14015" y="8982"/>
                  </a:cubicBezTo>
                  <a:cubicBezTo>
                    <a:pt x="13522" y="8982"/>
                    <a:pt x="13149" y="9274"/>
                    <a:pt x="12988" y="9797"/>
                  </a:cubicBezTo>
                  <a:cubicBezTo>
                    <a:pt x="13080" y="9843"/>
                    <a:pt x="13194" y="9911"/>
                    <a:pt x="13308" y="9957"/>
                  </a:cubicBezTo>
                  <a:cubicBezTo>
                    <a:pt x="13466" y="10007"/>
                    <a:pt x="13621" y="10030"/>
                    <a:pt x="13776" y="10030"/>
                  </a:cubicBezTo>
                  <a:cubicBezTo>
                    <a:pt x="14180" y="10030"/>
                    <a:pt x="14571" y="9875"/>
                    <a:pt x="14951" y="9660"/>
                  </a:cubicBezTo>
                  <a:cubicBezTo>
                    <a:pt x="15225" y="10139"/>
                    <a:pt x="15431" y="10619"/>
                    <a:pt x="15362" y="11167"/>
                  </a:cubicBezTo>
                  <a:cubicBezTo>
                    <a:pt x="15294" y="11669"/>
                    <a:pt x="15202" y="12171"/>
                    <a:pt x="15111" y="12696"/>
                  </a:cubicBezTo>
                  <a:cubicBezTo>
                    <a:pt x="15043" y="12627"/>
                    <a:pt x="14997" y="12582"/>
                    <a:pt x="14951" y="12513"/>
                  </a:cubicBezTo>
                  <a:cubicBezTo>
                    <a:pt x="14655" y="12239"/>
                    <a:pt x="14404" y="11943"/>
                    <a:pt x="13993" y="11829"/>
                  </a:cubicBezTo>
                  <a:cubicBezTo>
                    <a:pt x="13930" y="11811"/>
                    <a:pt x="13868" y="11796"/>
                    <a:pt x="13808" y="11796"/>
                  </a:cubicBezTo>
                  <a:cubicBezTo>
                    <a:pt x="13715" y="11796"/>
                    <a:pt x="13629" y="11831"/>
                    <a:pt x="13559" y="11943"/>
                  </a:cubicBezTo>
                  <a:cubicBezTo>
                    <a:pt x="13673" y="12080"/>
                    <a:pt x="13764" y="12217"/>
                    <a:pt x="13879" y="12331"/>
                  </a:cubicBezTo>
                  <a:cubicBezTo>
                    <a:pt x="14221" y="12719"/>
                    <a:pt x="14495" y="13198"/>
                    <a:pt x="14997" y="13426"/>
                  </a:cubicBezTo>
                  <a:cubicBezTo>
                    <a:pt x="15066" y="13449"/>
                    <a:pt x="15134" y="13518"/>
                    <a:pt x="15134" y="13586"/>
                  </a:cubicBezTo>
                  <a:cubicBezTo>
                    <a:pt x="15202" y="13860"/>
                    <a:pt x="15248" y="14157"/>
                    <a:pt x="15271" y="14431"/>
                  </a:cubicBezTo>
                  <a:cubicBezTo>
                    <a:pt x="15271" y="14613"/>
                    <a:pt x="15225" y="14819"/>
                    <a:pt x="14997" y="14910"/>
                  </a:cubicBezTo>
                  <a:cubicBezTo>
                    <a:pt x="14951" y="14819"/>
                    <a:pt x="14883" y="14750"/>
                    <a:pt x="14860" y="14659"/>
                  </a:cubicBezTo>
                  <a:cubicBezTo>
                    <a:pt x="14746" y="14339"/>
                    <a:pt x="14541" y="14088"/>
                    <a:pt x="14312" y="13883"/>
                  </a:cubicBezTo>
                  <a:cubicBezTo>
                    <a:pt x="13993" y="13586"/>
                    <a:pt x="13673" y="13289"/>
                    <a:pt x="13399" y="12970"/>
                  </a:cubicBezTo>
                  <a:cubicBezTo>
                    <a:pt x="12829" y="12354"/>
                    <a:pt x="12190" y="11760"/>
                    <a:pt x="11847" y="10916"/>
                  </a:cubicBezTo>
                  <a:cubicBezTo>
                    <a:pt x="11893" y="10870"/>
                    <a:pt x="11961" y="10779"/>
                    <a:pt x="12053" y="10710"/>
                  </a:cubicBezTo>
                  <a:cubicBezTo>
                    <a:pt x="12441" y="10391"/>
                    <a:pt x="12669" y="9980"/>
                    <a:pt x="12851" y="9523"/>
                  </a:cubicBezTo>
                  <a:cubicBezTo>
                    <a:pt x="12920" y="9386"/>
                    <a:pt x="12988" y="9204"/>
                    <a:pt x="12851" y="9112"/>
                  </a:cubicBezTo>
                  <a:cubicBezTo>
                    <a:pt x="12830" y="9102"/>
                    <a:pt x="12804" y="9097"/>
                    <a:pt x="12775" y="9097"/>
                  </a:cubicBezTo>
                  <a:cubicBezTo>
                    <a:pt x="12678" y="9097"/>
                    <a:pt x="12546" y="9146"/>
                    <a:pt x="12441" y="9181"/>
                  </a:cubicBezTo>
                  <a:cubicBezTo>
                    <a:pt x="12395" y="9181"/>
                    <a:pt x="12372" y="9204"/>
                    <a:pt x="12349" y="9226"/>
                  </a:cubicBezTo>
                  <a:cubicBezTo>
                    <a:pt x="12144" y="9455"/>
                    <a:pt x="11938" y="9660"/>
                    <a:pt x="11756" y="9888"/>
                  </a:cubicBezTo>
                  <a:cubicBezTo>
                    <a:pt x="11710" y="9957"/>
                    <a:pt x="11710" y="10071"/>
                    <a:pt x="11687" y="10185"/>
                  </a:cubicBezTo>
                  <a:lnTo>
                    <a:pt x="11687" y="10162"/>
                  </a:lnTo>
                  <a:cubicBezTo>
                    <a:pt x="11619" y="10299"/>
                    <a:pt x="11528" y="10436"/>
                    <a:pt x="11436" y="10573"/>
                  </a:cubicBezTo>
                  <a:cubicBezTo>
                    <a:pt x="11231" y="10345"/>
                    <a:pt x="11048" y="10139"/>
                    <a:pt x="10866" y="9911"/>
                  </a:cubicBezTo>
                  <a:cubicBezTo>
                    <a:pt x="10820" y="9866"/>
                    <a:pt x="10752" y="9774"/>
                    <a:pt x="10774" y="9729"/>
                  </a:cubicBezTo>
                  <a:cubicBezTo>
                    <a:pt x="10843" y="9409"/>
                    <a:pt x="10911" y="9112"/>
                    <a:pt x="11003" y="8816"/>
                  </a:cubicBezTo>
                  <a:cubicBezTo>
                    <a:pt x="10889" y="8633"/>
                    <a:pt x="10660" y="8496"/>
                    <a:pt x="10683" y="8199"/>
                  </a:cubicBezTo>
                  <a:lnTo>
                    <a:pt x="10683" y="8199"/>
                  </a:lnTo>
                  <a:cubicBezTo>
                    <a:pt x="10797" y="8245"/>
                    <a:pt x="10911" y="8268"/>
                    <a:pt x="10980" y="8313"/>
                  </a:cubicBezTo>
                  <a:cubicBezTo>
                    <a:pt x="11117" y="8405"/>
                    <a:pt x="11208" y="8519"/>
                    <a:pt x="11322" y="8610"/>
                  </a:cubicBezTo>
                  <a:cubicBezTo>
                    <a:pt x="11458" y="8688"/>
                    <a:pt x="11577" y="8831"/>
                    <a:pt x="11735" y="8831"/>
                  </a:cubicBezTo>
                  <a:cubicBezTo>
                    <a:pt x="11763" y="8831"/>
                    <a:pt x="11793" y="8826"/>
                    <a:pt x="11824" y="8816"/>
                  </a:cubicBezTo>
                  <a:cubicBezTo>
                    <a:pt x="12098" y="8770"/>
                    <a:pt x="12372" y="8679"/>
                    <a:pt x="12600" y="8496"/>
                  </a:cubicBezTo>
                  <a:cubicBezTo>
                    <a:pt x="12555" y="8382"/>
                    <a:pt x="12532" y="8291"/>
                    <a:pt x="12486" y="8154"/>
                  </a:cubicBezTo>
                  <a:cubicBezTo>
                    <a:pt x="12737" y="8131"/>
                    <a:pt x="12966" y="8085"/>
                    <a:pt x="13217" y="8062"/>
                  </a:cubicBezTo>
                  <a:lnTo>
                    <a:pt x="13217" y="8062"/>
                  </a:lnTo>
                  <a:cubicBezTo>
                    <a:pt x="13217" y="8222"/>
                    <a:pt x="13103" y="8405"/>
                    <a:pt x="13285" y="8519"/>
                  </a:cubicBezTo>
                  <a:cubicBezTo>
                    <a:pt x="13397" y="8567"/>
                    <a:pt x="13520" y="8626"/>
                    <a:pt x="13646" y="8626"/>
                  </a:cubicBezTo>
                  <a:cubicBezTo>
                    <a:pt x="13700" y="8626"/>
                    <a:pt x="13755" y="8615"/>
                    <a:pt x="13810" y="8587"/>
                  </a:cubicBezTo>
                  <a:cubicBezTo>
                    <a:pt x="14084" y="8450"/>
                    <a:pt x="14312" y="8291"/>
                    <a:pt x="14449" y="8017"/>
                  </a:cubicBezTo>
                  <a:cubicBezTo>
                    <a:pt x="14495" y="7880"/>
                    <a:pt x="14586" y="7766"/>
                    <a:pt x="14655" y="7629"/>
                  </a:cubicBezTo>
                  <a:close/>
                  <a:moveTo>
                    <a:pt x="1880" y="12802"/>
                  </a:moveTo>
                  <a:cubicBezTo>
                    <a:pt x="1998" y="12802"/>
                    <a:pt x="2038" y="12935"/>
                    <a:pt x="2078" y="13015"/>
                  </a:cubicBezTo>
                  <a:cubicBezTo>
                    <a:pt x="2397" y="13586"/>
                    <a:pt x="2512" y="14180"/>
                    <a:pt x="2306" y="14796"/>
                  </a:cubicBezTo>
                  <a:cubicBezTo>
                    <a:pt x="2261" y="14910"/>
                    <a:pt x="2215" y="15001"/>
                    <a:pt x="2169" y="15093"/>
                  </a:cubicBezTo>
                  <a:cubicBezTo>
                    <a:pt x="2009" y="14659"/>
                    <a:pt x="1850" y="14225"/>
                    <a:pt x="1713" y="13769"/>
                  </a:cubicBezTo>
                  <a:cubicBezTo>
                    <a:pt x="1644" y="13586"/>
                    <a:pt x="1599" y="13381"/>
                    <a:pt x="1576" y="13175"/>
                  </a:cubicBezTo>
                  <a:cubicBezTo>
                    <a:pt x="1553" y="12993"/>
                    <a:pt x="1690" y="12879"/>
                    <a:pt x="1827" y="12810"/>
                  </a:cubicBezTo>
                  <a:cubicBezTo>
                    <a:pt x="1846" y="12805"/>
                    <a:pt x="1864" y="12802"/>
                    <a:pt x="1880" y="12802"/>
                  </a:cubicBezTo>
                  <a:close/>
                  <a:moveTo>
                    <a:pt x="757" y="14302"/>
                  </a:moveTo>
                  <a:cubicBezTo>
                    <a:pt x="1174" y="14302"/>
                    <a:pt x="1688" y="14643"/>
                    <a:pt x="1873" y="15093"/>
                  </a:cubicBezTo>
                  <a:cubicBezTo>
                    <a:pt x="1804" y="15115"/>
                    <a:pt x="1713" y="15138"/>
                    <a:pt x="1644" y="15138"/>
                  </a:cubicBezTo>
                  <a:cubicBezTo>
                    <a:pt x="1530" y="15093"/>
                    <a:pt x="1439" y="15070"/>
                    <a:pt x="1325" y="15024"/>
                  </a:cubicBezTo>
                  <a:cubicBezTo>
                    <a:pt x="1074" y="14956"/>
                    <a:pt x="845" y="14910"/>
                    <a:pt x="617" y="14819"/>
                  </a:cubicBezTo>
                  <a:cubicBezTo>
                    <a:pt x="457" y="14773"/>
                    <a:pt x="320" y="14705"/>
                    <a:pt x="275" y="14476"/>
                  </a:cubicBezTo>
                  <a:cubicBezTo>
                    <a:pt x="389" y="14431"/>
                    <a:pt x="503" y="14362"/>
                    <a:pt x="617" y="14317"/>
                  </a:cubicBezTo>
                  <a:cubicBezTo>
                    <a:pt x="662" y="14307"/>
                    <a:pt x="709" y="14302"/>
                    <a:pt x="757" y="14302"/>
                  </a:cubicBezTo>
                  <a:close/>
                  <a:moveTo>
                    <a:pt x="3356" y="13769"/>
                  </a:moveTo>
                  <a:lnTo>
                    <a:pt x="3356" y="13769"/>
                  </a:lnTo>
                  <a:cubicBezTo>
                    <a:pt x="3470" y="14476"/>
                    <a:pt x="3105" y="14933"/>
                    <a:pt x="2649" y="15366"/>
                  </a:cubicBezTo>
                  <a:cubicBezTo>
                    <a:pt x="2466" y="15344"/>
                    <a:pt x="2375" y="15275"/>
                    <a:pt x="2443" y="15070"/>
                  </a:cubicBezTo>
                  <a:cubicBezTo>
                    <a:pt x="2512" y="14819"/>
                    <a:pt x="2534" y="14545"/>
                    <a:pt x="2626" y="14294"/>
                  </a:cubicBezTo>
                  <a:cubicBezTo>
                    <a:pt x="2694" y="14157"/>
                    <a:pt x="2831" y="14020"/>
                    <a:pt x="2945" y="13906"/>
                  </a:cubicBezTo>
                  <a:cubicBezTo>
                    <a:pt x="3037" y="13837"/>
                    <a:pt x="3174" y="13814"/>
                    <a:pt x="3356" y="13769"/>
                  </a:cubicBezTo>
                  <a:close/>
                  <a:moveTo>
                    <a:pt x="1370" y="15344"/>
                  </a:moveTo>
                  <a:cubicBezTo>
                    <a:pt x="1370" y="15366"/>
                    <a:pt x="1370" y="15366"/>
                    <a:pt x="1370" y="15389"/>
                  </a:cubicBezTo>
                  <a:cubicBezTo>
                    <a:pt x="1348" y="15389"/>
                    <a:pt x="1348" y="15366"/>
                    <a:pt x="1348" y="15366"/>
                  </a:cubicBezTo>
                  <a:cubicBezTo>
                    <a:pt x="1348" y="15366"/>
                    <a:pt x="1348" y="15344"/>
                    <a:pt x="1348" y="15344"/>
                  </a:cubicBezTo>
                  <a:close/>
                  <a:moveTo>
                    <a:pt x="11870" y="15458"/>
                  </a:moveTo>
                  <a:cubicBezTo>
                    <a:pt x="11916" y="15458"/>
                    <a:pt x="11938" y="15458"/>
                    <a:pt x="11938" y="15481"/>
                  </a:cubicBezTo>
                  <a:cubicBezTo>
                    <a:pt x="11938" y="15503"/>
                    <a:pt x="11938" y="15526"/>
                    <a:pt x="11916" y="15549"/>
                  </a:cubicBezTo>
                  <a:lnTo>
                    <a:pt x="11870" y="15549"/>
                  </a:lnTo>
                  <a:cubicBezTo>
                    <a:pt x="11870" y="15503"/>
                    <a:pt x="11870" y="15481"/>
                    <a:pt x="11870" y="15458"/>
                  </a:cubicBezTo>
                  <a:close/>
                  <a:moveTo>
                    <a:pt x="7419" y="15275"/>
                  </a:moveTo>
                  <a:cubicBezTo>
                    <a:pt x="7419" y="15389"/>
                    <a:pt x="7396" y="15481"/>
                    <a:pt x="7373" y="15572"/>
                  </a:cubicBezTo>
                  <a:lnTo>
                    <a:pt x="7282" y="15572"/>
                  </a:lnTo>
                  <a:lnTo>
                    <a:pt x="7328" y="15275"/>
                  </a:lnTo>
                  <a:close/>
                  <a:moveTo>
                    <a:pt x="320" y="15732"/>
                  </a:moveTo>
                  <a:cubicBezTo>
                    <a:pt x="343" y="15755"/>
                    <a:pt x="366" y="15777"/>
                    <a:pt x="366" y="15800"/>
                  </a:cubicBezTo>
                  <a:lnTo>
                    <a:pt x="320" y="15846"/>
                  </a:lnTo>
                  <a:cubicBezTo>
                    <a:pt x="298" y="15823"/>
                    <a:pt x="275" y="15800"/>
                    <a:pt x="275" y="15777"/>
                  </a:cubicBezTo>
                  <a:cubicBezTo>
                    <a:pt x="275" y="15777"/>
                    <a:pt x="298" y="15755"/>
                    <a:pt x="320" y="15732"/>
                  </a:cubicBezTo>
                  <a:close/>
                  <a:moveTo>
                    <a:pt x="4758" y="15634"/>
                  </a:moveTo>
                  <a:cubicBezTo>
                    <a:pt x="4994" y="15634"/>
                    <a:pt x="5186" y="15813"/>
                    <a:pt x="5433" y="15937"/>
                  </a:cubicBezTo>
                  <a:cubicBezTo>
                    <a:pt x="5269" y="16019"/>
                    <a:pt x="5110" y="16071"/>
                    <a:pt x="4961" y="16071"/>
                  </a:cubicBezTo>
                  <a:cubicBezTo>
                    <a:pt x="4820" y="16071"/>
                    <a:pt x="4688" y="16025"/>
                    <a:pt x="4566" y="15914"/>
                  </a:cubicBezTo>
                  <a:cubicBezTo>
                    <a:pt x="4520" y="15869"/>
                    <a:pt x="4497" y="15777"/>
                    <a:pt x="4520" y="15709"/>
                  </a:cubicBezTo>
                  <a:cubicBezTo>
                    <a:pt x="4520" y="15686"/>
                    <a:pt x="4612" y="15663"/>
                    <a:pt x="4680" y="15640"/>
                  </a:cubicBezTo>
                  <a:cubicBezTo>
                    <a:pt x="4707" y="15636"/>
                    <a:pt x="4732" y="15634"/>
                    <a:pt x="4758" y="15634"/>
                  </a:cubicBezTo>
                  <a:close/>
                  <a:moveTo>
                    <a:pt x="1435" y="15538"/>
                  </a:moveTo>
                  <a:cubicBezTo>
                    <a:pt x="1604" y="15538"/>
                    <a:pt x="1779" y="15571"/>
                    <a:pt x="1964" y="15663"/>
                  </a:cubicBezTo>
                  <a:cubicBezTo>
                    <a:pt x="1629" y="15963"/>
                    <a:pt x="1301" y="16105"/>
                    <a:pt x="1031" y="16105"/>
                  </a:cubicBezTo>
                  <a:cubicBezTo>
                    <a:pt x="767" y="16105"/>
                    <a:pt x="559" y="15969"/>
                    <a:pt x="457" y="15709"/>
                  </a:cubicBezTo>
                  <a:cubicBezTo>
                    <a:pt x="790" y="15664"/>
                    <a:pt x="1102" y="15538"/>
                    <a:pt x="1435" y="15538"/>
                  </a:cubicBezTo>
                  <a:close/>
                  <a:moveTo>
                    <a:pt x="2535" y="15806"/>
                  </a:moveTo>
                  <a:cubicBezTo>
                    <a:pt x="2652" y="15806"/>
                    <a:pt x="2749" y="15858"/>
                    <a:pt x="2808" y="16006"/>
                  </a:cubicBezTo>
                  <a:cubicBezTo>
                    <a:pt x="2922" y="16257"/>
                    <a:pt x="3174" y="16485"/>
                    <a:pt x="2945" y="16827"/>
                  </a:cubicBezTo>
                  <a:cubicBezTo>
                    <a:pt x="2603" y="16553"/>
                    <a:pt x="2420" y="16211"/>
                    <a:pt x="2329" y="15846"/>
                  </a:cubicBezTo>
                  <a:cubicBezTo>
                    <a:pt x="2402" y="15822"/>
                    <a:pt x="2472" y="15806"/>
                    <a:pt x="2535" y="15806"/>
                  </a:cubicBezTo>
                  <a:close/>
                  <a:moveTo>
                    <a:pt x="8834" y="16645"/>
                  </a:moveTo>
                  <a:cubicBezTo>
                    <a:pt x="8857" y="16713"/>
                    <a:pt x="8880" y="16759"/>
                    <a:pt x="8903" y="16804"/>
                  </a:cubicBezTo>
                  <a:cubicBezTo>
                    <a:pt x="8880" y="16827"/>
                    <a:pt x="8857" y="16827"/>
                    <a:pt x="8834" y="16827"/>
                  </a:cubicBezTo>
                  <a:cubicBezTo>
                    <a:pt x="8834" y="16782"/>
                    <a:pt x="8834" y="16713"/>
                    <a:pt x="8834" y="16645"/>
                  </a:cubicBezTo>
                  <a:close/>
                  <a:moveTo>
                    <a:pt x="5783" y="16161"/>
                  </a:moveTo>
                  <a:cubicBezTo>
                    <a:pt x="5847" y="16161"/>
                    <a:pt x="5925" y="16214"/>
                    <a:pt x="6004" y="16234"/>
                  </a:cubicBezTo>
                  <a:cubicBezTo>
                    <a:pt x="5766" y="16647"/>
                    <a:pt x="5362" y="16949"/>
                    <a:pt x="4962" y="16949"/>
                  </a:cubicBezTo>
                  <a:cubicBezTo>
                    <a:pt x="4786" y="16949"/>
                    <a:pt x="4612" y="16891"/>
                    <a:pt x="4452" y="16759"/>
                  </a:cubicBezTo>
                  <a:cubicBezTo>
                    <a:pt x="4429" y="16531"/>
                    <a:pt x="4634" y="16462"/>
                    <a:pt x="4794" y="16394"/>
                  </a:cubicBezTo>
                  <a:cubicBezTo>
                    <a:pt x="5114" y="16302"/>
                    <a:pt x="5433" y="16234"/>
                    <a:pt x="5753" y="16165"/>
                  </a:cubicBezTo>
                  <a:cubicBezTo>
                    <a:pt x="5762" y="16162"/>
                    <a:pt x="5772" y="16161"/>
                    <a:pt x="5783" y="16161"/>
                  </a:cubicBezTo>
                  <a:close/>
                  <a:moveTo>
                    <a:pt x="16159" y="16944"/>
                  </a:moveTo>
                  <a:cubicBezTo>
                    <a:pt x="16129" y="16974"/>
                    <a:pt x="16111" y="16996"/>
                    <a:pt x="16093" y="17033"/>
                  </a:cubicBezTo>
                  <a:cubicBezTo>
                    <a:pt x="16070" y="17010"/>
                    <a:pt x="16070" y="16987"/>
                    <a:pt x="16047" y="16987"/>
                  </a:cubicBezTo>
                  <a:cubicBezTo>
                    <a:pt x="16084" y="16968"/>
                    <a:pt x="16122" y="16950"/>
                    <a:pt x="16159" y="16944"/>
                  </a:cubicBezTo>
                  <a:close/>
                  <a:moveTo>
                    <a:pt x="1793" y="16026"/>
                  </a:moveTo>
                  <a:cubicBezTo>
                    <a:pt x="1984" y="16026"/>
                    <a:pt x="2141" y="16197"/>
                    <a:pt x="2055" y="16348"/>
                  </a:cubicBezTo>
                  <a:cubicBezTo>
                    <a:pt x="1941" y="16576"/>
                    <a:pt x="1804" y="16782"/>
                    <a:pt x="1621" y="16941"/>
                  </a:cubicBezTo>
                  <a:cubicBezTo>
                    <a:pt x="1530" y="17056"/>
                    <a:pt x="1348" y="17056"/>
                    <a:pt x="1142" y="17124"/>
                  </a:cubicBezTo>
                  <a:cubicBezTo>
                    <a:pt x="1096" y="16782"/>
                    <a:pt x="1256" y="16576"/>
                    <a:pt x="1393" y="16348"/>
                  </a:cubicBezTo>
                  <a:cubicBezTo>
                    <a:pt x="1484" y="16211"/>
                    <a:pt x="1576" y="16074"/>
                    <a:pt x="1758" y="16028"/>
                  </a:cubicBezTo>
                  <a:cubicBezTo>
                    <a:pt x="1770" y="16027"/>
                    <a:pt x="1782" y="16026"/>
                    <a:pt x="1793" y="16026"/>
                  </a:cubicBezTo>
                  <a:close/>
                  <a:moveTo>
                    <a:pt x="16207" y="17261"/>
                  </a:moveTo>
                  <a:cubicBezTo>
                    <a:pt x="16230" y="17261"/>
                    <a:pt x="16252" y="17284"/>
                    <a:pt x="16252" y="17284"/>
                  </a:cubicBezTo>
                  <a:cubicBezTo>
                    <a:pt x="16275" y="17307"/>
                    <a:pt x="16252" y="17329"/>
                    <a:pt x="16252" y="17352"/>
                  </a:cubicBezTo>
                  <a:cubicBezTo>
                    <a:pt x="16230" y="17329"/>
                    <a:pt x="16207" y="17329"/>
                    <a:pt x="16207" y="17307"/>
                  </a:cubicBezTo>
                  <a:cubicBezTo>
                    <a:pt x="16184" y="17307"/>
                    <a:pt x="16207" y="17284"/>
                    <a:pt x="16207" y="17261"/>
                  </a:cubicBezTo>
                  <a:close/>
                  <a:moveTo>
                    <a:pt x="5913" y="13723"/>
                  </a:moveTo>
                  <a:cubicBezTo>
                    <a:pt x="6643" y="13974"/>
                    <a:pt x="6620" y="14682"/>
                    <a:pt x="6780" y="15298"/>
                  </a:cubicBezTo>
                  <a:cubicBezTo>
                    <a:pt x="6803" y="15298"/>
                    <a:pt x="6826" y="15275"/>
                    <a:pt x="6848" y="15275"/>
                  </a:cubicBezTo>
                  <a:cubicBezTo>
                    <a:pt x="6848" y="15184"/>
                    <a:pt x="6848" y="15070"/>
                    <a:pt x="6848" y="15047"/>
                  </a:cubicBezTo>
                  <a:cubicBezTo>
                    <a:pt x="7122" y="14773"/>
                    <a:pt x="7373" y="14545"/>
                    <a:pt x="7624" y="14317"/>
                  </a:cubicBezTo>
                  <a:cubicBezTo>
                    <a:pt x="7693" y="14408"/>
                    <a:pt x="7830" y="14522"/>
                    <a:pt x="7853" y="14636"/>
                  </a:cubicBezTo>
                  <a:cubicBezTo>
                    <a:pt x="7943" y="15063"/>
                    <a:pt x="7988" y="15489"/>
                    <a:pt x="7881" y="15916"/>
                  </a:cubicBezTo>
                  <a:lnTo>
                    <a:pt x="7881" y="15916"/>
                  </a:lnTo>
                  <a:cubicBezTo>
                    <a:pt x="7873" y="15916"/>
                    <a:pt x="7865" y="15916"/>
                    <a:pt x="7857" y="15916"/>
                  </a:cubicBezTo>
                  <a:cubicBezTo>
                    <a:pt x="7670" y="15916"/>
                    <a:pt x="7670" y="15767"/>
                    <a:pt x="7670" y="15618"/>
                  </a:cubicBezTo>
                  <a:cubicBezTo>
                    <a:pt x="7670" y="15549"/>
                    <a:pt x="7693" y="15458"/>
                    <a:pt x="7693" y="15366"/>
                  </a:cubicBezTo>
                  <a:cubicBezTo>
                    <a:pt x="7716" y="15161"/>
                    <a:pt x="7579" y="15070"/>
                    <a:pt x="7396" y="15047"/>
                  </a:cubicBezTo>
                  <a:cubicBezTo>
                    <a:pt x="7378" y="15045"/>
                    <a:pt x="7360" y="15043"/>
                    <a:pt x="7343" y="15043"/>
                  </a:cubicBezTo>
                  <a:cubicBezTo>
                    <a:pt x="7187" y="15043"/>
                    <a:pt x="7070" y="15136"/>
                    <a:pt x="7008" y="15321"/>
                  </a:cubicBezTo>
                  <a:cubicBezTo>
                    <a:pt x="6940" y="15595"/>
                    <a:pt x="7100" y="15823"/>
                    <a:pt x="7442" y="15869"/>
                  </a:cubicBezTo>
                  <a:cubicBezTo>
                    <a:pt x="7533" y="15891"/>
                    <a:pt x="7647" y="15937"/>
                    <a:pt x="7670" y="15983"/>
                  </a:cubicBezTo>
                  <a:cubicBezTo>
                    <a:pt x="7853" y="16462"/>
                    <a:pt x="7921" y="16941"/>
                    <a:pt x="7784" y="17421"/>
                  </a:cubicBezTo>
                  <a:cubicBezTo>
                    <a:pt x="7784" y="17458"/>
                    <a:pt x="7693" y="17495"/>
                    <a:pt x="7647" y="17495"/>
                  </a:cubicBezTo>
                  <a:cubicBezTo>
                    <a:pt x="7637" y="17495"/>
                    <a:pt x="7629" y="17493"/>
                    <a:pt x="7624" y="17489"/>
                  </a:cubicBezTo>
                  <a:cubicBezTo>
                    <a:pt x="7533" y="17398"/>
                    <a:pt x="7442" y="17284"/>
                    <a:pt x="7373" y="17170"/>
                  </a:cubicBezTo>
                  <a:cubicBezTo>
                    <a:pt x="7214" y="16941"/>
                    <a:pt x="7077" y="16690"/>
                    <a:pt x="6917" y="16462"/>
                  </a:cubicBezTo>
                  <a:cubicBezTo>
                    <a:pt x="6689" y="16120"/>
                    <a:pt x="6323" y="15869"/>
                    <a:pt x="6164" y="15481"/>
                  </a:cubicBezTo>
                  <a:cubicBezTo>
                    <a:pt x="6027" y="15184"/>
                    <a:pt x="5798" y="14933"/>
                    <a:pt x="5639" y="14636"/>
                  </a:cubicBezTo>
                  <a:cubicBezTo>
                    <a:pt x="5479" y="14385"/>
                    <a:pt x="5525" y="14225"/>
                    <a:pt x="5707" y="13997"/>
                  </a:cubicBezTo>
                  <a:cubicBezTo>
                    <a:pt x="5776" y="13906"/>
                    <a:pt x="5844" y="13814"/>
                    <a:pt x="5913" y="13723"/>
                  </a:cubicBezTo>
                  <a:close/>
                  <a:moveTo>
                    <a:pt x="4817" y="17466"/>
                  </a:moveTo>
                  <a:cubicBezTo>
                    <a:pt x="4840" y="17466"/>
                    <a:pt x="4840" y="17466"/>
                    <a:pt x="4863" y="17489"/>
                  </a:cubicBezTo>
                  <a:cubicBezTo>
                    <a:pt x="4863" y="17489"/>
                    <a:pt x="4840" y="17512"/>
                    <a:pt x="4817" y="17535"/>
                  </a:cubicBezTo>
                  <a:cubicBezTo>
                    <a:pt x="4817" y="17535"/>
                    <a:pt x="4794" y="17512"/>
                    <a:pt x="4771" y="17512"/>
                  </a:cubicBezTo>
                  <a:cubicBezTo>
                    <a:pt x="4794" y="17489"/>
                    <a:pt x="4794" y="17466"/>
                    <a:pt x="4817" y="17466"/>
                  </a:cubicBezTo>
                  <a:close/>
                  <a:moveTo>
                    <a:pt x="8378" y="17444"/>
                  </a:moveTo>
                  <a:cubicBezTo>
                    <a:pt x="8401" y="17466"/>
                    <a:pt x="8423" y="17489"/>
                    <a:pt x="8401" y="17489"/>
                  </a:cubicBezTo>
                  <a:cubicBezTo>
                    <a:pt x="8401" y="17512"/>
                    <a:pt x="8378" y="17535"/>
                    <a:pt x="8355" y="17558"/>
                  </a:cubicBezTo>
                  <a:cubicBezTo>
                    <a:pt x="8355" y="17535"/>
                    <a:pt x="8332" y="17512"/>
                    <a:pt x="8332" y="17489"/>
                  </a:cubicBezTo>
                  <a:cubicBezTo>
                    <a:pt x="8355" y="17466"/>
                    <a:pt x="8355" y="17466"/>
                    <a:pt x="8378" y="17444"/>
                  </a:cubicBezTo>
                  <a:close/>
                  <a:moveTo>
                    <a:pt x="3379" y="17809"/>
                  </a:moveTo>
                  <a:lnTo>
                    <a:pt x="3402" y="17832"/>
                  </a:lnTo>
                  <a:lnTo>
                    <a:pt x="3356" y="17832"/>
                  </a:lnTo>
                  <a:cubicBezTo>
                    <a:pt x="3356" y="17832"/>
                    <a:pt x="3356" y="17809"/>
                    <a:pt x="3356" y="17809"/>
                  </a:cubicBezTo>
                  <a:close/>
                  <a:moveTo>
                    <a:pt x="9095" y="17366"/>
                  </a:moveTo>
                  <a:lnTo>
                    <a:pt x="9095" y="17366"/>
                  </a:lnTo>
                  <a:cubicBezTo>
                    <a:pt x="9275" y="17613"/>
                    <a:pt x="9477" y="17883"/>
                    <a:pt x="9679" y="18174"/>
                  </a:cubicBezTo>
                  <a:cubicBezTo>
                    <a:pt x="9451" y="18151"/>
                    <a:pt x="9245" y="17969"/>
                    <a:pt x="9199" y="17786"/>
                  </a:cubicBezTo>
                  <a:cubicBezTo>
                    <a:pt x="9157" y="17659"/>
                    <a:pt x="9135" y="17514"/>
                    <a:pt x="9095" y="17366"/>
                  </a:cubicBezTo>
                  <a:close/>
                  <a:moveTo>
                    <a:pt x="6232" y="16553"/>
                  </a:moveTo>
                  <a:cubicBezTo>
                    <a:pt x="7122" y="17078"/>
                    <a:pt x="7624" y="17923"/>
                    <a:pt x="8058" y="18836"/>
                  </a:cubicBezTo>
                  <a:cubicBezTo>
                    <a:pt x="7967" y="18813"/>
                    <a:pt x="7876" y="18813"/>
                    <a:pt x="7784" y="18767"/>
                  </a:cubicBezTo>
                  <a:cubicBezTo>
                    <a:pt x="7533" y="18653"/>
                    <a:pt x="7305" y="18494"/>
                    <a:pt x="7054" y="18425"/>
                  </a:cubicBezTo>
                  <a:cubicBezTo>
                    <a:pt x="6506" y="18265"/>
                    <a:pt x="5958" y="17854"/>
                    <a:pt x="5913" y="17101"/>
                  </a:cubicBezTo>
                  <a:cubicBezTo>
                    <a:pt x="5913" y="16827"/>
                    <a:pt x="5958" y="16645"/>
                    <a:pt x="6232" y="16553"/>
                  </a:cubicBezTo>
                  <a:close/>
                  <a:moveTo>
                    <a:pt x="4680" y="18904"/>
                  </a:moveTo>
                  <a:cubicBezTo>
                    <a:pt x="4680" y="18927"/>
                    <a:pt x="4680" y="18927"/>
                    <a:pt x="4657" y="18950"/>
                  </a:cubicBezTo>
                  <a:cubicBezTo>
                    <a:pt x="4657" y="18950"/>
                    <a:pt x="4657" y="18927"/>
                    <a:pt x="4657" y="18927"/>
                  </a:cubicBezTo>
                  <a:cubicBezTo>
                    <a:pt x="4657" y="18927"/>
                    <a:pt x="4680" y="18927"/>
                    <a:pt x="4680" y="18904"/>
                  </a:cubicBezTo>
                  <a:close/>
                  <a:moveTo>
                    <a:pt x="6552" y="19087"/>
                  </a:moveTo>
                  <a:cubicBezTo>
                    <a:pt x="6552" y="19087"/>
                    <a:pt x="6552" y="19110"/>
                    <a:pt x="6552" y="19133"/>
                  </a:cubicBezTo>
                  <a:cubicBezTo>
                    <a:pt x="6552" y="19133"/>
                    <a:pt x="6529" y="19155"/>
                    <a:pt x="6529" y="19155"/>
                  </a:cubicBezTo>
                  <a:cubicBezTo>
                    <a:pt x="6506" y="19133"/>
                    <a:pt x="6506" y="19110"/>
                    <a:pt x="6506" y="19110"/>
                  </a:cubicBezTo>
                  <a:cubicBezTo>
                    <a:pt x="6506" y="19087"/>
                    <a:pt x="6529" y="19087"/>
                    <a:pt x="6552" y="19087"/>
                  </a:cubicBezTo>
                  <a:close/>
                  <a:moveTo>
                    <a:pt x="8326" y="17711"/>
                  </a:moveTo>
                  <a:cubicBezTo>
                    <a:pt x="8387" y="17711"/>
                    <a:pt x="8455" y="17749"/>
                    <a:pt x="8492" y="17786"/>
                  </a:cubicBezTo>
                  <a:cubicBezTo>
                    <a:pt x="8674" y="18060"/>
                    <a:pt x="8948" y="18220"/>
                    <a:pt x="9245" y="18334"/>
                  </a:cubicBezTo>
                  <a:cubicBezTo>
                    <a:pt x="9633" y="18516"/>
                    <a:pt x="9770" y="18836"/>
                    <a:pt x="9953" y="19224"/>
                  </a:cubicBezTo>
                  <a:cubicBezTo>
                    <a:pt x="9519" y="19201"/>
                    <a:pt x="9154" y="19178"/>
                    <a:pt x="8789" y="19155"/>
                  </a:cubicBezTo>
                  <a:cubicBezTo>
                    <a:pt x="8720" y="19155"/>
                    <a:pt x="8652" y="19064"/>
                    <a:pt x="8606" y="18996"/>
                  </a:cubicBezTo>
                  <a:cubicBezTo>
                    <a:pt x="8469" y="18745"/>
                    <a:pt x="8355" y="18471"/>
                    <a:pt x="8241" y="18197"/>
                  </a:cubicBezTo>
                  <a:cubicBezTo>
                    <a:pt x="8195" y="18106"/>
                    <a:pt x="8195" y="17991"/>
                    <a:pt x="8195" y="17877"/>
                  </a:cubicBezTo>
                  <a:cubicBezTo>
                    <a:pt x="8195" y="17832"/>
                    <a:pt x="8241" y="17740"/>
                    <a:pt x="8286" y="17717"/>
                  </a:cubicBezTo>
                  <a:cubicBezTo>
                    <a:pt x="8299" y="17713"/>
                    <a:pt x="8312" y="17711"/>
                    <a:pt x="8326" y="17711"/>
                  </a:cubicBezTo>
                  <a:close/>
                  <a:moveTo>
                    <a:pt x="4543" y="19019"/>
                  </a:moveTo>
                  <a:lnTo>
                    <a:pt x="4543" y="19019"/>
                  </a:lnTo>
                  <a:cubicBezTo>
                    <a:pt x="4497" y="19155"/>
                    <a:pt x="4520" y="19361"/>
                    <a:pt x="4269" y="19384"/>
                  </a:cubicBezTo>
                  <a:cubicBezTo>
                    <a:pt x="4269" y="19155"/>
                    <a:pt x="4406" y="19087"/>
                    <a:pt x="4543" y="19019"/>
                  </a:cubicBezTo>
                  <a:close/>
                  <a:moveTo>
                    <a:pt x="4246" y="19475"/>
                  </a:moveTo>
                  <a:cubicBezTo>
                    <a:pt x="4269" y="19475"/>
                    <a:pt x="4292" y="19521"/>
                    <a:pt x="4315" y="19543"/>
                  </a:cubicBezTo>
                  <a:cubicBezTo>
                    <a:pt x="4269" y="19566"/>
                    <a:pt x="4246" y="19589"/>
                    <a:pt x="4224" y="19612"/>
                  </a:cubicBezTo>
                  <a:cubicBezTo>
                    <a:pt x="4201" y="19589"/>
                    <a:pt x="4201" y="19566"/>
                    <a:pt x="4178" y="19521"/>
                  </a:cubicBezTo>
                  <a:cubicBezTo>
                    <a:pt x="4201" y="19498"/>
                    <a:pt x="4224" y="19475"/>
                    <a:pt x="4246" y="19475"/>
                  </a:cubicBezTo>
                  <a:close/>
                  <a:moveTo>
                    <a:pt x="7967" y="19658"/>
                  </a:moveTo>
                  <a:cubicBezTo>
                    <a:pt x="7967" y="19658"/>
                    <a:pt x="7967" y="19658"/>
                    <a:pt x="7967" y="19680"/>
                  </a:cubicBezTo>
                  <a:cubicBezTo>
                    <a:pt x="7967" y="19680"/>
                    <a:pt x="7944" y="19703"/>
                    <a:pt x="7944" y="19703"/>
                  </a:cubicBezTo>
                  <a:cubicBezTo>
                    <a:pt x="7944" y="19703"/>
                    <a:pt x="7921" y="19680"/>
                    <a:pt x="7921" y="19680"/>
                  </a:cubicBezTo>
                  <a:cubicBezTo>
                    <a:pt x="7921" y="19658"/>
                    <a:pt x="7944" y="19658"/>
                    <a:pt x="7967" y="19658"/>
                  </a:cubicBezTo>
                  <a:close/>
                  <a:moveTo>
                    <a:pt x="10341" y="17466"/>
                  </a:moveTo>
                  <a:cubicBezTo>
                    <a:pt x="10386" y="17512"/>
                    <a:pt x="10432" y="17558"/>
                    <a:pt x="10455" y="17603"/>
                  </a:cubicBezTo>
                  <a:cubicBezTo>
                    <a:pt x="10934" y="18106"/>
                    <a:pt x="11436" y="18516"/>
                    <a:pt x="12121" y="18653"/>
                  </a:cubicBezTo>
                  <a:cubicBezTo>
                    <a:pt x="12258" y="18699"/>
                    <a:pt x="12441" y="18699"/>
                    <a:pt x="12509" y="18790"/>
                  </a:cubicBezTo>
                  <a:cubicBezTo>
                    <a:pt x="12737" y="19110"/>
                    <a:pt x="12943" y="19475"/>
                    <a:pt x="13171" y="19817"/>
                  </a:cubicBezTo>
                  <a:cubicBezTo>
                    <a:pt x="13139" y="19834"/>
                    <a:pt x="13118" y="19850"/>
                    <a:pt x="13100" y="19850"/>
                  </a:cubicBezTo>
                  <a:cubicBezTo>
                    <a:pt x="13093" y="19850"/>
                    <a:pt x="13086" y="19847"/>
                    <a:pt x="13080" y="19840"/>
                  </a:cubicBezTo>
                  <a:cubicBezTo>
                    <a:pt x="12555" y="19726"/>
                    <a:pt x="12030" y="19612"/>
                    <a:pt x="11505" y="19498"/>
                  </a:cubicBezTo>
                  <a:cubicBezTo>
                    <a:pt x="11117" y="19429"/>
                    <a:pt x="10729" y="19338"/>
                    <a:pt x="10523" y="18950"/>
                  </a:cubicBezTo>
                  <a:cubicBezTo>
                    <a:pt x="10500" y="18904"/>
                    <a:pt x="10455" y="18859"/>
                    <a:pt x="10409" y="18836"/>
                  </a:cubicBezTo>
                  <a:cubicBezTo>
                    <a:pt x="10204" y="18745"/>
                    <a:pt x="10181" y="18630"/>
                    <a:pt x="10272" y="18425"/>
                  </a:cubicBezTo>
                  <a:cubicBezTo>
                    <a:pt x="10409" y="18174"/>
                    <a:pt x="10500" y="17900"/>
                    <a:pt x="10341" y="17626"/>
                  </a:cubicBezTo>
                  <a:cubicBezTo>
                    <a:pt x="10318" y="17581"/>
                    <a:pt x="10341" y="17512"/>
                    <a:pt x="10341" y="17466"/>
                  </a:cubicBezTo>
                  <a:close/>
                  <a:moveTo>
                    <a:pt x="11779" y="20662"/>
                  </a:moveTo>
                  <a:cubicBezTo>
                    <a:pt x="11756" y="20685"/>
                    <a:pt x="11756" y="20685"/>
                    <a:pt x="11756" y="20685"/>
                  </a:cubicBezTo>
                  <a:lnTo>
                    <a:pt x="11710" y="20685"/>
                  </a:lnTo>
                  <a:cubicBezTo>
                    <a:pt x="11710" y="20662"/>
                    <a:pt x="11710" y="20662"/>
                    <a:pt x="11710" y="20662"/>
                  </a:cubicBezTo>
                  <a:close/>
                  <a:moveTo>
                    <a:pt x="6529" y="20160"/>
                  </a:moveTo>
                  <a:lnTo>
                    <a:pt x="6552" y="20183"/>
                  </a:lnTo>
                  <a:lnTo>
                    <a:pt x="6483" y="20251"/>
                  </a:lnTo>
                  <a:cubicBezTo>
                    <a:pt x="6483" y="20411"/>
                    <a:pt x="6483" y="20571"/>
                    <a:pt x="6506" y="20776"/>
                  </a:cubicBezTo>
                  <a:cubicBezTo>
                    <a:pt x="6460" y="20845"/>
                    <a:pt x="6392" y="20959"/>
                    <a:pt x="6323" y="21050"/>
                  </a:cubicBezTo>
                  <a:cubicBezTo>
                    <a:pt x="6301" y="20845"/>
                    <a:pt x="6323" y="20639"/>
                    <a:pt x="6346" y="20457"/>
                  </a:cubicBezTo>
                  <a:cubicBezTo>
                    <a:pt x="6369" y="20388"/>
                    <a:pt x="6438" y="20320"/>
                    <a:pt x="6483" y="20251"/>
                  </a:cubicBezTo>
                  <a:cubicBezTo>
                    <a:pt x="6506" y="20228"/>
                    <a:pt x="6529" y="20183"/>
                    <a:pt x="6529" y="20160"/>
                  </a:cubicBezTo>
                  <a:close/>
                  <a:moveTo>
                    <a:pt x="8127" y="8587"/>
                  </a:moveTo>
                  <a:cubicBezTo>
                    <a:pt x="8127" y="8747"/>
                    <a:pt x="8081" y="8861"/>
                    <a:pt x="8104" y="8953"/>
                  </a:cubicBezTo>
                  <a:cubicBezTo>
                    <a:pt x="8149" y="9135"/>
                    <a:pt x="8195" y="9341"/>
                    <a:pt x="8309" y="9478"/>
                  </a:cubicBezTo>
                  <a:cubicBezTo>
                    <a:pt x="8324" y="9500"/>
                    <a:pt x="8357" y="9508"/>
                    <a:pt x="8400" y="9508"/>
                  </a:cubicBezTo>
                  <a:cubicBezTo>
                    <a:pt x="8484" y="9508"/>
                    <a:pt x="8606" y="9478"/>
                    <a:pt x="8697" y="9478"/>
                  </a:cubicBezTo>
                  <a:cubicBezTo>
                    <a:pt x="8492" y="9706"/>
                    <a:pt x="8423" y="10025"/>
                    <a:pt x="8423" y="10345"/>
                  </a:cubicBezTo>
                  <a:cubicBezTo>
                    <a:pt x="8401" y="10528"/>
                    <a:pt x="8469" y="10733"/>
                    <a:pt x="8492" y="10916"/>
                  </a:cubicBezTo>
                  <a:cubicBezTo>
                    <a:pt x="8510" y="11077"/>
                    <a:pt x="8612" y="11195"/>
                    <a:pt x="8743" y="11195"/>
                  </a:cubicBezTo>
                  <a:cubicBezTo>
                    <a:pt x="8779" y="11195"/>
                    <a:pt x="8818" y="11186"/>
                    <a:pt x="8857" y="11167"/>
                  </a:cubicBezTo>
                  <a:cubicBezTo>
                    <a:pt x="9154" y="11030"/>
                    <a:pt x="9359" y="10779"/>
                    <a:pt x="9496" y="10459"/>
                  </a:cubicBezTo>
                  <a:cubicBezTo>
                    <a:pt x="9542" y="10368"/>
                    <a:pt x="9428" y="10254"/>
                    <a:pt x="9565" y="10162"/>
                  </a:cubicBezTo>
                  <a:cubicBezTo>
                    <a:pt x="9613" y="10128"/>
                    <a:pt x="9655" y="10116"/>
                    <a:pt x="9693" y="10116"/>
                  </a:cubicBezTo>
                  <a:cubicBezTo>
                    <a:pt x="9772" y="10116"/>
                    <a:pt x="9834" y="10165"/>
                    <a:pt x="9903" y="10165"/>
                  </a:cubicBezTo>
                  <a:cubicBezTo>
                    <a:pt x="9912" y="10165"/>
                    <a:pt x="9921" y="10164"/>
                    <a:pt x="9930" y="10162"/>
                  </a:cubicBezTo>
                  <a:cubicBezTo>
                    <a:pt x="9953" y="10162"/>
                    <a:pt x="9975" y="10185"/>
                    <a:pt x="9998" y="10185"/>
                  </a:cubicBezTo>
                  <a:cubicBezTo>
                    <a:pt x="10028" y="10182"/>
                    <a:pt x="10057" y="10181"/>
                    <a:pt x="10084" y="10181"/>
                  </a:cubicBezTo>
                  <a:cubicBezTo>
                    <a:pt x="10487" y="10181"/>
                    <a:pt x="10722" y="10478"/>
                    <a:pt x="10957" y="10756"/>
                  </a:cubicBezTo>
                  <a:cubicBezTo>
                    <a:pt x="11162" y="11007"/>
                    <a:pt x="11322" y="11281"/>
                    <a:pt x="11459" y="11577"/>
                  </a:cubicBezTo>
                  <a:cubicBezTo>
                    <a:pt x="11619" y="11897"/>
                    <a:pt x="11870" y="12080"/>
                    <a:pt x="12121" y="12262"/>
                  </a:cubicBezTo>
                  <a:cubicBezTo>
                    <a:pt x="12281" y="12354"/>
                    <a:pt x="12395" y="12490"/>
                    <a:pt x="12532" y="12627"/>
                  </a:cubicBezTo>
                  <a:cubicBezTo>
                    <a:pt x="12520" y="12628"/>
                    <a:pt x="12507" y="12628"/>
                    <a:pt x="12495" y="12628"/>
                  </a:cubicBezTo>
                  <a:cubicBezTo>
                    <a:pt x="12134" y="12628"/>
                    <a:pt x="11847" y="12378"/>
                    <a:pt x="11472" y="12378"/>
                  </a:cubicBezTo>
                  <a:cubicBezTo>
                    <a:pt x="11369" y="12378"/>
                    <a:pt x="11259" y="12397"/>
                    <a:pt x="11140" y="12445"/>
                  </a:cubicBezTo>
                  <a:cubicBezTo>
                    <a:pt x="11322" y="12171"/>
                    <a:pt x="11162" y="12080"/>
                    <a:pt x="11048" y="11988"/>
                  </a:cubicBezTo>
                  <a:cubicBezTo>
                    <a:pt x="10866" y="11851"/>
                    <a:pt x="10706" y="11714"/>
                    <a:pt x="10523" y="11577"/>
                  </a:cubicBezTo>
                  <a:cubicBezTo>
                    <a:pt x="10321" y="11436"/>
                    <a:pt x="10123" y="11366"/>
                    <a:pt x="9927" y="11366"/>
                  </a:cubicBezTo>
                  <a:cubicBezTo>
                    <a:pt x="9682" y="11366"/>
                    <a:pt x="9441" y="11476"/>
                    <a:pt x="9199" y="11692"/>
                  </a:cubicBezTo>
                  <a:cubicBezTo>
                    <a:pt x="9622" y="12243"/>
                    <a:pt x="10133" y="12602"/>
                    <a:pt x="10781" y="12602"/>
                  </a:cubicBezTo>
                  <a:cubicBezTo>
                    <a:pt x="10938" y="12602"/>
                    <a:pt x="11103" y="12581"/>
                    <a:pt x="11277" y="12536"/>
                  </a:cubicBezTo>
                  <a:lnTo>
                    <a:pt x="11277" y="12536"/>
                  </a:lnTo>
                  <a:cubicBezTo>
                    <a:pt x="10660" y="12856"/>
                    <a:pt x="10386" y="13289"/>
                    <a:pt x="10478" y="13860"/>
                  </a:cubicBezTo>
                  <a:cubicBezTo>
                    <a:pt x="10592" y="13814"/>
                    <a:pt x="10706" y="13792"/>
                    <a:pt x="10820" y="13746"/>
                  </a:cubicBezTo>
                  <a:cubicBezTo>
                    <a:pt x="11094" y="13563"/>
                    <a:pt x="11322" y="13335"/>
                    <a:pt x="11482" y="13061"/>
                  </a:cubicBezTo>
                  <a:cubicBezTo>
                    <a:pt x="11596" y="12901"/>
                    <a:pt x="11596" y="12764"/>
                    <a:pt x="11345" y="12719"/>
                  </a:cubicBezTo>
                  <a:cubicBezTo>
                    <a:pt x="11464" y="12659"/>
                    <a:pt x="11565" y="12600"/>
                    <a:pt x="11649" y="12600"/>
                  </a:cubicBezTo>
                  <a:cubicBezTo>
                    <a:pt x="11663" y="12600"/>
                    <a:pt x="11675" y="12602"/>
                    <a:pt x="11687" y="12605"/>
                  </a:cubicBezTo>
                  <a:cubicBezTo>
                    <a:pt x="12281" y="12833"/>
                    <a:pt x="12874" y="13084"/>
                    <a:pt x="13240" y="13632"/>
                  </a:cubicBezTo>
                  <a:cubicBezTo>
                    <a:pt x="13513" y="14065"/>
                    <a:pt x="13787" y="14522"/>
                    <a:pt x="14061" y="14978"/>
                  </a:cubicBezTo>
                  <a:cubicBezTo>
                    <a:pt x="14198" y="15184"/>
                    <a:pt x="14335" y="15389"/>
                    <a:pt x="14449" y="15618"/>
                  </a:cubicBezTo>
                  <a:cubicBezTo>
                    <a:pt x="14814" y="16325"/>
                    <a:pt x="15157" y="17010"/>
                    <a:pt x="15499" y="17717"/>
                  </a:cubicBezTo>
                  <a:cubicBezTo>
                    <a:pt x="15727" y="18151"/>
                    <a:pt x="15910" y="18608"/>
                    <a:pt x="16138" y="19064"/>
                  </a:cubicBezTo>
                  <a:cubicBezTo>
                    <a:pt x="16298" y="19407"/>
                    <a:pt x="16458" y="19726"/>
                    <a:pt x="16618" y="20046"/>
                  </a:cubicBezTo>
                  <a:lnTo>
                    <a:pt x="16618" y="20023"/>
                  </a:lnTo>
                  <a:cubicBezTo>
                    <a:pt x="16640" y="20114"/>
                    <a:pt x="16686" y="20205"/>
                    <a:pt x="16686" y="20274"/>
                  </a:cubicBezTo>
                  <a:cubicBezTo>
                    <a:pt x="16640" y="20479"/>
                    <a:pt x="16755" y="20639"/>
                    <a:pt x="16869" y="20799"/>
                  </a:cubicBezTo>
                  <a:cubicBezTo>
                    <a:pt x="16983" y="20890"/>
                    <a:pt x="17074" y="21004"/>
                    <a:pt x="17234" y="21141"/>
                  </a:cubicBezTo>
                  <a:cubicBezTo>
                    <a:pt x="17074" y="21164"/>
                    <a:pt x="16983" y="21210"/>
                    <a:pt x="16892" y="21210"/>
                  </a:cubicBezTo>
                  <a:cubicBezTo>
                    <a:pt x="16298" y="21210"/>
                    <a:pt x="15773" y="20981"/>
                    <a:pt x="15225" y="20730"/>
                  </a:cubicBezTo>
                  <a:cubicBezTo>
                    <a:pt x="14906" y="20593"/>
                    <a:pt x="14586" y="20434"/>
                    <a:pt x="14289" y="20274"/>
                  </a:cubicBezTo>
                  <a:cubicBezTo>
                    <a:pt x="14061" y="20160"/>
                    <a:pt x="13810" y="20023"/>
                    <a:pt x="13650" y="19840"/>
                  </a:cubicBezTo>
                  <a:cubicBezTo>
                    <a:pt x="13354" y="19475"/>
                    <a:pt x="13103" y="19087"/>
                    <a:pt x="12806" y="18653"/>
                  </a:cubicBezTo>
                  <a:cubicBezTo>
                    <a:pt x="12874" y="18608"/>
                    <a:pt x="12920" y="18585"/>
                    <a:pt x="12988" y="18539"/>
                  </a:cubicBezTo>
                  <a:cubicBezTo>
                    <a:pt x="13513" y="18197"/>
                    <a:pt x="13673" y="17649"/>
                    <a:pt x="13901" y="17101"/>
                  </a:cubicBezTo>
                  <a:cubicBezTo>
                    <a:pt x="13970" y="16919"/>
                    <a:pt x="13901" y="16850"/>
                    <a:pt x="13673" y="16850"/>
                  </a:cubicBezTo>
                  <a:cubicBezTo>
                    <a:pt x="13612" y="16846"/>
                    <a:pt x="13552" y="16843"/>
                    <a:pt x="13492" y="16843"/>
                  </a:cubicBezTo>
                  <a:cubicBezTo>
                    <a:pt x="13219" y="16843"/>
                    <a:pt x="12966" y="16899"/>
                    <a:pt x="12760" y="17124"/>
                  </a:cubicBezTo>
                  <a:cubicBezTo>
                    <a:pt x="12715" y="17192"/>
                    <a:pt x="12623" y="17215"/>
                    <a:pt x="12532" y="17261"/>
                  </a:cubicBezTo>
                  <a:cubicBezTo>
                    <a:pt x="12578" y="17147"/>
                    <a:pt x="12623" y="17056"/>
                    <a:pt x="12623" y="16964"/>
                  </a:cubicBezTo>
                  <a:cubicBezTo>
                    <a:pt x="12623" y="16599"/>
                    <a:pt x="12623" y="16211"/>
                    <a:pt x="12555" y="15846"/>
                  </a:cubicBezTo>
                  <a:cubicBezTo>
                    <a:pt x="12532" y="15595"/>
                    <a:pt x="12349" y="15389"/>
                    <a:pt x="12098" y="15275"/>
                  </a:cubicBezTo>
                  <a:cubicBezTo>
                    <a:pt x="12013" y="15236"/>
                    <a:pt x="11940" y="15216"/>
                    <a:pt x="11881" y="15216"/>
                  </a:cubicBezTo>
                  <a:cubicBezTo>
                    <a:pt x="11764" y="15216"/>
                    <a:pt x="11695" y="15292"/>
                    <a:pt x="11665" y="15458"/>
                  </a:cubicBezTo>
                  <a:cubicBezTo>
                    <a:pt x="11573" y="15777"/>
                    <a:pt x="11550" y="16120"/>
                    <a:pt x="11687" y="16439"/>
                  </a:cubicBezTo>
                  <a:cubicBezTo>
                    <a:pt x="11756" y="16599"/>
                    <a:pt x="11824" y="16759"/>
                    <a:pt x="11916" y="17010"/>
                  </a:cubicBezTo>
                  <a:cubicBezTo>
                    <a:pt x="11802" y="16919"/>
                    <a:pt x="11756" y="16896"/>
                    <a:pt x="11733" y="16850"/>
                  </a:cubicBezTo>
                  <a:cubicBezTo>
                    <a:pt x="11482" y="16576"/>
                    <a:pt x="11185" y="16394"/>
                    <a:pt x="10820" y="16279"/>
                  </a:cubicBezTo>
                  <a:cubicBezTo>
                    <a:pt x="10546" y="16211"/>
                    <a:pt x="10318" y="16074"/>
                    <a:pt x="10044" y="15960"/>
                  </a:cubicBezTo>
                  <a:cubicBezTo>
                    <a:pt x="10013" y="15944"/>
                    <a:pt x="9978" y="15937"/>
                    <a:pt x="9943" y="15937"/>
                  </a:cubicBezTo>
                  <a:cubicBezTo>
                    <a:pt x="9825" y="15937"/>
                    <a:pt x="9707" y="16019"/>
                    <a:pt x="9724" y="16143"/>
                  </a:cubicBezTo>
                  <a:cubicBezTo>
                    <a:pt x="9770" y="16348"/>
                    <a:pt x="9816" y="16576"/>
                    <a:pt x="9907" y="16759"/>
                  </a:cubicBezTo>
                  <a:cubicBezTo>
                    <a:pt x="9998" y="16987"/>
                    <a:pt x="10135" y="17192"/>
                    <a:pt x="10249" y="17398"/>
                  </a:cubicBezTo>
                  <a:cubicBezTo>
                    <a:pt x="10201" y="17336"/>
                    <a:pt x="10157" y="17313"/>
                    <a:pt x="10115" y="17313"/>
                  </a:cubicBezTo>
                  <a:cubicBezTo>
                    <a:pt x="10019" y="17313"/>
                    <a:pt x="9934" y="17435"/>
                    <a:pt x="9839" y="17466"/>
                  </a:cubicBezTo>
                  <a:cubicBezTo>
                    <a:pt x="9542" y="17010"/>
                    <a:pt x="9359" y="16508"/>
                    <a:pt x="8766" y="16325"/>
                  </a:cubicBezTo>
                  <a:lnTo>
                    <a:pt x="8766" y="16325"/>
                  </a:lnTo>
                  <a:cubicBezTo>
                    <a:pt x="8789" y="16416"/>
                    <a:pt x="8789" y="16485"/>
                    <a:pt x="8811" y="16531"/>
                  </a:cubicBezTo>
                  <a:cubicBezTo>
                    <a:pt x="8697" y="16485"/>
                    <a:pt x="8492" y="16462"/>
                    <a:pt x="8469" y="16371"/>
                  </a:cubicBezTo>
                  <a:cubicBezTo>
                    <a:pt x="8401" y="16188"/>
                    <a:pt x="8355" y="15960"/>
                    <a:pt x="8401" y="15800"/>
                  </a:cubicBezTo>
                  <a:cubicBezTo>
                    <a:pt x="8446" y="15663"/>
                    <a:pt x="8446" y="15572"/>
                    <a:pt x="8446" y="15435"/>
                  </a:cubicBezTo>
                  <a:cubicBezTo>
                    <a:pt x="8423" y="15275"/>
                    <a:pt x="8423" y="15115"/>
                    <a:pt x="8401" y="14956"/>
                  </a:cubicBezTo>
                  <a:cubicBezTo>
                    <a:pt x="8537" y="14956"/>
                    <a:pt x="8629" y="14956"/>
                    <a:pt x="8720" y="14933"/>
                  </a:cubicBezTo>
                  <a:cubicBezTo>
                    <a:pt x="8971" y="14910"/>
                    <a:pt x="9040" y="14796"/>
                    <a:pt x="8926" y="14568"/>
                  </a:cubicBezTo>
                  <a:cubicBezTo>
                    <a:pt x="8880" y="14476"/>
                    <a:pt x="8811" y="14385"/>
                    <a:pt x="8743" y="14294"/>
                  </a:cubicBezTo>
                  <a:cubicBezTo>
                    <a:pt x="8674" y="14202"/>
                    <a:pt x="8583" y="14134"/>
                    <a:pt x="8469" y="13997"/>
                  </a:cubicBezTo>
                  <a:cubicBezTo>
                    <a:pt x="8591" y="13997"/>
                    <a:pt x="8672" y="14007"/>
                    <a:pt x="8746" y="14007"/>
                  </a:cubicBezTo>
                  <a:cubicBezTo>
                    <a:pt x="8784" y="14007"/>
                    <a:pt x="8819" y="14005"/>
                    <a:pt x="8857" y="13997"/>
                  </a:cubicBezTo>
                  <a:cubicBezTo>
                    <a:pt x="9131" y="13997"/>
                    <a:pt x="9428" y="13951"/>
                    <a:pt x="9656" y="13746"/>
                  </a:cubicBezTo>
                  <a:cubicBezTo>
                    <a:pt x="10021" y="13404"/>
                    <a:pt x="9975" y="12787"/>
                    <a:pt x="9565" y="12605"/>
                  </a:cubicBezTo>
                  <a:lnTo>
                    <a:pt x="9565" y="12582"/>
                  </a:lnTo>
                  <a:cubicBezTo>
                    <a:pt x="9085" y="12833"/>
                    <a:pt x="8606" y="13061"/>
                    <a:pt x="8127" y="13289"/>
                  </a:cubicBezTo>
                  <a:cubicBezTo>
                    <a:pt x="8188" y="13308"/>
                    <a:pt x="8249" y="13316"/>
                    <a:pt x="8310" y="13316"/>
                  </a:cubicBezTo>
                  <a:cubicBezTo>
                    <a:pt x="8476" y="13316"/>
                    <a:pt x="8638" y="13253"/>
                    <a:pt x="8789" y="13152"/>
                  </a:cubicBezTo>
                  <a:cubicBezTo>
                    <a:pt x="8994" y="13015"/>
                    <a:pt x="9222" y="12879"/>
                    <a:pt x="9428" y="12787"/>
                  </a:cubicBezTo>
                  <a:cubicBezTo>
                    <a:pt x="9470" y="12763"/>
                    <a:pt x="9513" y="12751"/>
                    <a:pt x="9553" y="12751"/>
                  </a:cubicBezTo>
                  <a:cubicBezTo>
                    <a:pt x="9662" y="12751"/>
                    <a:pt x="9747" y="12836"/>
                    <a:pt x="9747" y="12970"/>
                  </a:cubicBezTo>
                  <a:cubicBezTo>
                    <a:pt x="9747" y="13244"/>
                    <a:pt x="9702" y="13472"/>
                    <a:pt x="9451" y="13677"/>
                  </a:cubicBezTo>
                  <a:cubicBezTo>
                    <a:pt x="9264" y="13817"/>
                    <a:pt x="9068" y="13862"/>
                    <a:pt x="8868" y="13862"/>
                  </a:cubicBezTo>
                  <a:cubicBezTo>
                    <a:pt x="8773" y="13862"/>
                    <a:pt x="8678" y="13852"/>
                    <a:pt x="8583" y="13837"/>
                  </a:cubicBezTo>
                  <a:cubicBezTo>
                    <a:pt x="8355" y="13792"/>
                    <a:pt x="8149" y="13632"/>
                    <a:pt x="7944" y="13472"/>
                  </a:cubicBezTo>
                  <a:cubicBezTo>
                    <a:pt x="7853" y="13404"/>
                    <a:pt x="7784" y="13221"/>
                    <a:pt x="7830" y="13107"/>
                  </a:cubicBezTo>
                  <a:cubicBezTo>
                    <a:pt x="7921" y="12764"/>
                    <a:pt x="8035" y="12399"/>
                    <a:pt x="8172" y="12057"/>
                  </a:cubicBezTo>
                  <a:cubicBezTo>
                    <a:pt x="8218" y="11943"/>
                    <a:pt x="8309" y="11851"/>
                    <a:pt x="8423" y="11737"/>
                  </a:cubicBezTo>
                  <a:cubicBezTo>
                    <a:pt x="8652" y="12057"/>
                    <a:pt x="8537" y="12376"/>
                    <a:pt x="8515" y="12742"/>
                  </a:cubicBezTo>
                  <a:cubicBezTo>
                    <a:pt x="8697" y="12490"/>
                    <a:pt x="8743" y="12308"/>
                    <a:pt x="8720" y="12080"/>
                  </a:cubicBezTo>
                  <a:cubicBezTo>
                    <a:pt x="8674" y="11897"/>
                    <a:pt x="8652" y="11692"/>
                    <a:pt x="8446" y="11646"/>
                  </a:cubicBezTo>
                  <a:cubicBezTo>
                    <a:pt x="8419" y="11636"/>
                    <a:pt x="8393" y="11631"/>
                    <a:pt x="8368" y="11631"/>
                  </a:cubicBezTo>
                  <a:cubicBezTo>
                    <a:pt x="8224" y="11631"/>
                    <a:pt x="8113" y="11784"/>
                    <a:pt x="8035" y="11920"/>
                  </a:cubicBezTo>
                  <a:cubicBezTo>
                    <a:pt x="7898" y="12148"/>
                    <a:pt x="7784" y="12354"/>
                    <a:pt x="7670" y="12605"/>
                  </a:cubicBezTo>
                  <a:cubicBezTo>
                    <a:pt x="7624" y="12559"/>
                    <a:pt x="7602" y="12536"/>
                    <a:pt x="7602" y="12513"/>
                  </a:cubicBezTo>
                  <a:cubicBezTo>
                    <a:pt x="7419" y="12217"/>
                    <a:pt x="7419" y="11851"/>
                    <a:pt x="7100" y="11646"/>
                  </a:cubicBezTo>
                  <a:cubicBezTo>
                    <a:pt x="7077" y="11623"/>
                    <a:pt x="7077" y="11555"/>
                    <a:pt x="7077" y="11509"/>
                  </a:cubicBezTo>
                  <a:cubicBezTo>
                    <a:pt x="7100" y="11372"/>
                    <a:pt x="7122" y="11212"/>
                    <a:pt x="7168" y="10984"/>
                  </a:cubicBezTo>
                  <a:cubicBezTo>
                    <a:pt x="7236" y="11167"/>
                    <a:pt x="7282" y="11281"/>
                    <a:pt x="7328" y="11372"/>
                  </a:cubicBezTo>
                  <a:cubicBezTo>
                    <a:pt x="7407" y="11491"/>
                    <a:pt x="7469" y="11609"/>
                    <a:pt x="7632" y="11609"/>
                  </a:cubicBezTo>
                  <a:cubicBezTo>
                    <a:pt x="7657" y="11609"/>
                    <a:pt x="7685" y="11606"/>
                    <a:pt x="7716" y="11600"/>
                  </a:cubicBezTo>
                  <a:cubicBezTo>
                    <a:pt x="7898" y="11555"/>
                    <a:pt x="8035" y="11441"/>
                    <a:pt x="8035" y="11235"/>
                  </a:cubicBezTo>
                  <a:cubicBezTo>
                    <a:pt x="8035" y="11030"/>
                    <a:pt x="8035" y="10824"/>
                    <a:pt x="7967" y="10664"/>
                  </a:cubicBezTo>
                  <a:cubicBezTo>
                    <a:pt x="7739" y="10231"/>
                    <a:pt x="7488" y="9797"/>
                    <a:pt x="7214" y="9386"/>
                  </a:cubicBezTo>
                  <a:cubicBezTo>
                    <a:pt x="7077" y="9181"/>
                    <a:pt x="7122" y="8907"/>
                    <a:pt x="7373" y="8816"/>
                  </a:cubicBezTo>
                  <a:cubicBezTo>
                    <a:pt x="7488" y="8770"/>
                    <a:pt x="7602" y="8724"/>
                    <a:pt x="7716" y="8679"/>
                  </a:cubicBezTo>
                  <a:cubicBezTo>
                    <a:pt x="7853" y="8633"/>
                    <a:pt x="7967" y="8610"/>
                    <a:pt x="8127" y="8587"/>
                  </a:cubicBezTo>
                  <a:close/>
                  <a:moveTo>
                    <a:pt x="18078" y="21233"/>
                  </a:moveTo>
                  <a:cubicBezTo>
                    <a:pt x="18080" y="21239"/>
                    <a:pt x="18082" y="21244"/>
                    <a:pt x="18084" y="21250"/>
                  </a:cubicBezTo>
                  <a:lnTo>
                    <a:pt x="18084" y="21250"/>
                  </a:lnTo>
                  <a:lnTo>
                    <a:pt x="18078" y="21255"/>
                  </a:lnTo>
                  <a:lnTo>
                    <a:pt x="18078" y="21233"/>
                  </a:lnTo>
                  <a:close/>
                  <a:moveTo>
                    <a:pt x="10295" y="21073"/>
                  </a:moveTo>
                  <a:cubicBezTo>
                    <a:pt x="10295" y="21118"/>
                    <a:pt x="10318" y="21141"/>
                    <a:pt x="10318" y="21141"/>
                  </a:cubicBezTo>
                  <a:cubicBezTo>
                    <a:pt x="10204" y="21187"/>
                    <a:pt x="10112" y="21233"/>
                    <a:pt x="10021" y="21301"/>
                  </a:cubicBezTo>
                  <a:cubicBezTo>
                    <a:pt x="10021" y="21278"/>
                    <a:pt x="9998" y="21255"/>
                    <a:pt x="9998" y="21233"/>
                  </a:cubicBezTo>
                  <a:cubicBezTo>
                    <a:pt x="10090" y="21187"/>
                    <a:pt x="10181" y="21118"/>
                    <a:pt x="10295" y="21073"/>
                  </a:cubicBezTo>
                  <a:close/>
                  <a:moveTo>
                    <a:pt x="18124" y="21392"/>
                  </a:moveTo>
                  <a:cubicBezTo>
                    <a:pt x="18147" y="21392"/>
                    <a:pt x="18170" y="21392"/>
                    <a:pt x="18193" y="21415"/>
                  </a:cubicBezTo>
                  <a:lnTo>
                    <a:pt x="18170" y="21415"/>
                  </a:lnTo>
                  <a:cubicBezTo>
                    <a:pt x="18170" y="21415"/>
                    <a:pt x="18147" y="21392"/>
                    <a:pt x="18124" y="21392"/>
                  </a:cubicBezTo>
                  <a:close/>
                  <a:moveTo>
                    <a:pt x="11079" y="21326"/>
                  </a:moveTo>
                  <a:cubicBezTo>
                    <a:pt x="11055" y="21364"/>
                    <a:pt x="11021" y="21401"/>
                    <a:pt x="11003" y="21438"/>
                  </a:cubicBezTo>
                  <a:cubicBezTo>
                    <a:pt x="10980" y="21415"/>
                    <a:pt x="10980" y="21392"/>
                    <a:pt x="10957" y="21370"/>
                  </a:cubicBezTo>
                  <a:cubicBezTo>
                    <a:pt x="10994" y="21351"/>
                    <a:pt x="11031" y="21333"/>
                    <a:pt x="11079" y="21326"/>
                  </a:cubicBezTo>
                  <a:close/>
                  <a:moveTo>
                    <a:pt x="11916" y="21438"/>
                  </a:moveTo>
                  <a:cubicBezTo>
                    <a:pt x="11916" y="21438"/>
                    <a:pt x="11916" y="21461"/>
                    <a:pt x="11916" y="21461"/>
                  </a:cubicBezTo>
                  <a:cubicBezTo>
                    <a:pt x="11893" y="21461"/>
                    <a:pt x="11893" y="21461"/>
                    <a:pt x="11893" y="21438"/>
                  </a:cubicBezTo>
                  <a:close/>
                  <a:moveTo>
                    <a:pt x="15819" y="21506"/>
                  </a:moveTo>
                  <a:lnTo>
                    <a:pt x="15819" y="21506"/>
                  </a:lnTo>
                  <a:cubicBezTo>
                    <a:pt x="16001" y="21575"/>
                    <a:pt x="16161" y="21621"/>
                    <a:pt x="16344" y="21666"/>
                  </a:cubicBezTo>
                  <a:cubicBezTo>
                    <a:pt x="16229" y="21719"/>
                    <a:pt x="16155" y="21748"/>
                    <a:pt x="16096" y="21748"/>
                  </a:cubicBezTo>
                  <a:cubicBezTo>
                    <a:pt x="16002" y="21748"/>
                    <a:pt x="15945" y="21675"/>
                    <a:pt x="15819" y="21506"/>
                  </a:cubicBezTo>
                  <a:close/>
                  <a:moveTo>
                    <a:pt x="18056" y="21826"/>
                  </a:moveTo>
                  <a:cubicBezTo>
                    <a:pt x="18078" y="21826"/>
                    <a:pt x="18101" y="21849"/>
                    <a:pt x="18124" y="21872"/>
                  </a:cubicBezTo>
                  <a:cubicBezTo>
                    <a:pt x="18101" y="21894"/>
                    <a:pt x="18101" y="21940"/>
                    <a:pt x="18078" y="21940"/>
                  </a:cubicBezTo>
                  <a:cubicBezTo>
                    <a:pt x="18056" y="21940"/>
                    <a:pt x="18033" y="21917"/>
                    <a:pt x="17942" y="21872"/>
                  </a:cubicBezTo>
                  <a:cubicBezTo>
                    <a:pt x="17987" y="21849"/>
                    <a:pt x="18010" y="21826"/>
                    <a:pt x="18056" y="21826"/>
                  </a:cubicBezTo>
                  <a:close/>
                  <a:moveTo>
                    <a:pt x="9268" y="21826"/>
                  </a:moveTo>
                  <a:cubicBezTo>
                    <a:pt x="9291" y="21826"/>
                    <a:pt x="9291" y="21826"/>
                    <a:pt x="9314" y="21849"/>
                  </a:cubicBezTo>
                  <a:cubicBezTo>
                    <a:pt x="9314" y="21894"/>
                    <a:pt x="9291" y="21940"/>
                    <a:pt x="9291" y="21986"/>
                  </a:cubicBezTo>
                  <a:cubicBezTo>
                    <a:pt x="9268" y="21986"/>
                    <a:pt x="9245" y="21986"/>
                    <a:pt x="9222" y="21963"/>
                  </a:cubicBezTo>
                  <a:cubicBezTo>
                    <a:pt x="9245" y="21917"/>
                    <a:pt x="9245" y="21872"/>
                    <a:pt x="9268" y="21826"/>
                  </a:cubicBezTo>
                  <a:close/>
                  <a:moveTo>
                    <a:pt x="18489" y="21803"/>
                  </a:moveTo>
                  <a:cubicBezTo>
                    <a:pt x="18581" y="21894"/>
                    <a:pt x="18649" y="21986"/>
                    <a:pt x="18740" y="22054"/>
                  </a:cubicBezTo>
                  <a:cubicBezTo>
                    <a:pt x="18603" y="22031"/>
                    <a:pt x="18467" y="22009"/>
                    <a:pt x="18489" y="21803"/>
                  </a:cubicBezTo>
                  <a:close/>
                  <a:moveTo>
                    <a:pt x="11756" y="22123"/>
                  </a:moveTo>
                  <a:cubicBezTo>
                    <a:pt x="11779" y="22123"/>
                    <a:pt x="11779" y="22123"/>
                    <a:pt x="11802" y="22146"/>
                  </a:cubicBezTo>
                  <a:cubicBezTo>
                    <a:pt x="11802" y="22146"/>
                    <a:pt x="11779" y="22146"/>
                    <a:pt x="11779" y="22168"/>
                  </a:cubicBezTo>
                  <a:cubicBezTo>
                    <a:pt x="11779" y="22146"/>
                    <a:pt x="11756" y="22146"/>
                    <a:pt x="11733" y="22146"/>
                  </a:cubicBezTo>
                  <a:cubicBezTo>
                    <a:pt x="11756" y="22123"/>
                    <a:pt x="11756" y="22123"/>
                    <a:pt x="11756" y="22123"/>
                  </a:cubicBezTo>
                  <a:close/>
                  <a:moveTo>
                    <a:pt x="18930" y="22197"/>
                  </a:moveTo>
                  <a:cubicBezTo>
                    <a:pt x="18984" y="22197"/>
                    <a:pt x="19009" y="22235"/>
                    <a:pt x="19014" y="22305"/>
                  </a:cubicBezTo>
                  <a:lnTo>
                    <a:pt x="19014" y="22305"/>
                  </a:lnTo>
                  <a:cubicBezTo>
                    <a:pt x="18968" y="22282"/>
                    <a:pt x="18923" y="22237"/>
                    <a:pt x="18877" y="22214"/>
                  </a:cubicBezTo>
                  <a:cubicBezTo>
                    <a:pt x="18876" y="22212"/>
                    <a:pt x="18875" y="22209"/>
                    <a:pt x="18874" y="22207"/>
                  </a:cubicBezTo>
                  <a:lnTo>
                    <a:pt x="18874" y="22207"/>
                  </a:lnTo>
                  <a:cubicBezTo>
                    <a:pt x="18895" y="22200"/>
                    <a:pt x="18914" y="22197"/>
                    <a:pt x="18930" y="22197"/>
                  </a:cubicBezTo>
                  <a:close/>
                  <a:moveTo>
                    <a:pt x="11847" y="22716"/>
                  </a:moveTo>
                  <a:lnTo>
                    <a:pt x="11847" y="22716"/>
                  </a:lnTo>
                  <a:cubicBezTo>
                    <a:pt x="12098" y="22830"/>
                    <a:pt x="12098" y="22830"/>
                    <a:pt x="11984" y="23081"/>
                  </a:cubicBezTo>
                  <a:cubicBezTo>
                    <a:pt x="11938" y="22967"/>
                    <a:pt x="11916" y="22876"/>
                    <a:pt x="11847" y="22716"/>
                  </a:cubicBezTo>
                  <a:close/>
                  <a:moveTo>
                    <a:pt x="21388" y="24223"/>
                  </a:moveTo>
                  <a:lnTo>
                    <a:pt x="21411" y="24246"/>
                  </a:lnTo>
                  <a:lnTo>
                    <a:pt x="21388" y="24246"/>
                  </a:lnTo>
                  <a:cubicBezTo>
                    <a:pt x="21388" y="24238"/>
                    <a:pt x="21388" y="24230"/>
                    <a:pt x="21388" y="24223"/>
                  </a:cubicBezTo>
                  <a:close/>
                  <a:moveTo>
                    <a:pt x="15715" y="1"/>
                  </a:moveTo>
                  <a:cubicBezTo>
                    <a:pt x="15619" y="1"/>
                    <a:pt x="15562" y="100"/>
                    <a:pt x="15522" y="302"/>
                  </a:cubicBezTo>
                  <a:cubicBezTo>
                    <a:pt x="15499" y="370"/>
                    <a:pt x="15499" y="416"/>
                    <a:pt x="15476" y="462"/>
                  </a:cubicBezTo>
                  <a:cubicBezTo>
                    <a:pt x="15317" y="895"/>
                    <a:pt x="15317" y="895"/>
                    <a:pt x="15385" y="1352"/>
                  </a:cubicBezTo>
                  <a:cubicBezTo>
                    <a:pt x="15226" y="1246"/>
                    <a:pt x="15066" y="1209"/>
                    <a:pt x="14907" y="1209"/>
                  </a:cubicBezTo>
                  <a:cubicBezTo>
                    <a:pt x="14724" y="1209"/>
                    <a:pt x="14541" y="1257"/>
                    <a:pt x="14358" y="1306"/>
                  </a:cubicBezTo>
                  <a:cubicBezTo>
                    <a:pt x="14153" y="1375"/>
                    <a:pt x="14107" y="1466"/>
                    <a:pt x="14130" y="1694"/>
                  </a:cubicBezTo>
                  <a:cubicBezTo>
                    <a:pt x="14175" y="2082"/>
                    <a:pt x="14449" y="2333"/>
                    <a:pt x="14678" y="2653"/>
                  </a:cubicBezTo>
                  <a:cubicBezTo>
                    <a:pt x="14586" y="2744"/>
                    <a:pt x="14495" y="2835"/>
                    <a:pt x="14404" y="2904"/>
                  </a:cubicBezTo>
                  <a:cubicBezTo>
                    <a:pt x="14107" y="3132"/>
                    <a:pt x="14016" y="3452"/>
                    <a:pt x="14061" y="3794"/>
                  </a:cubicBezTo>
                  <a:cubicBezTo>
                    <a:pt x="14084" y="4159"/>
                    <a:pt x="14289" y="4319"/>
                    <a:pt x="14655" y="4319"/>
                  </a:cubicBezTo>
                  <a:cubicBezTo>
                    <a:pt x="14700" y="4319"/>
                    <a:pt x="14756" y="4309"/>
                    <a:pt x="14809" y="4309"/>
                  </a:cubicBezTo>
                  <a:cubicBezTo>
                    <a:pt x="14835" y="4309"/>
                    <a:pt x="14860" y="4311"/>
                    <a:pt x="14883" y="4319"/>
                  </a:cubicBezTo>
                  <a:cubicBezTo>
                    <a:pt x="14939" y="4333"/>
                    <a:pt x="14991" y="4339"/>
                    <a:pt x="15042" y="4339"/>
                  </a:cubicBezTo>
                  <a:cubicBezTo>
                    <a:pt x="15239" y="4339"/>
                    <a:pt x="15399" y="4241"/>
                    <a:pt x="15545" y="4114"/>
                  </a:cubicBezTo>
                  <a:cubicBezTo>
                    <a:pt x="15591" y="4068"/>
                    <a:pt x="15659" y="4022"/>
                    <a:pt x="15727" y="3977"/>
                  </a:cubicBezTo>
                  <a:cubicBezTo>
                    <a:pt x="15773" y="4068"/>
                    <a:pt x="15796" y="4114"/>
                    <a:pt x="15796" y="4182"/>
                  </a:cubicBezTo>
                  <a:cubicBezTo>
                    <a:pt x="15842" y="4570"/>
                    <a:pt x="15842" y="4981"/>
                    <a:pt x="16070" y="5323"/>
                  </a:cubicBezTo>
                  <a:cubicBezTo>
                    <a:pt x="16138" y="5437"/>
                    <a:pt x="16093" y="5643"/>
                    <a:pt x="16047" y="5826"/>
                  </a:cubicBezTo>
                  <a:cubicBezTo>
                    <a:pt x="15933" y="5620"/>
                    <a:pt x="15842" y="5415"/>
                    <a:pt x="15705" y="5209"/>
                  </a:cubicBezTo>
                  <a:cubicBezTo>
                    <a:pt x="15652" y="5121"/>
                    <a:pt x="15368" y="5020"/>
                    <a:pt x="15189" y="5020"/>
                  </a:cubicBezTo>
                  <a:cubicBezTo>
                    <a:pt x="15136" y="5020"/>
                    <a:pt x="15092" y="5029"/>
                    <a:pt x="15066" y="5049"/>
                  </a:cubicBezTo>
                  <a:cubicBezTo>
                    <a:pt x="14997" y="5095"/>
                    <a:pt x="14906" y="5209"/>
                    <a:pt x="14929" y="5278"/>
                  </a:cubicBezTo>
                  <a:cubicBezTo>
                    <a:pt x="15088" y="5711"/>
                    <a:pt x="15134" y="6214"/>
                    <a:pt x="15408" y="6624"/>
                  </a:cubicBezTo>
                  <a:cubicBezTo>
                    <a:pt x="15527" y="6763"/>
                    <a:pt x="15645" y="6884"/>
                    <a:pt x="15868" y="6884"/>
                  </a:cubicBezTo>
                  <a:cubicBezTo>
                    <a:pt x="15903" y="6884"/>
                    <a:pt x="15939" y="6882"/>
                    <a:pt x="15979" y="6875"/>
                  </a:cubicBezTo>
                  <a:lnTo>
                    <a:pt x="15979" y="6875"/>
                  </a:lnTo>
                  <a:cubicBezTo>
                    <a:pt x="15910" y="7378"/>
                    <a:pt x="15864" y="7857"/>
                    <a:pt x="15819" y="8382"/>
                  </a:cubicBezTo>
                  <a:cubicBezTo>
                    <a:pt x="15545" y="8222"/>
                    <a:pt x="15636" y="8017"/>
                    <a:pt x="15636" y="7834"/>
                  </a:cubicBezTo>
                  <a:cubicBezTo>
                    <a:pt x="15605" y="7519"/>
                    <a:pt x="15606" y="7421"/>
                    <a:pt x="15459" y="7421"/>
                  </a:cubicBezTo>
                  <a:cubicBezTo>
                    <a:pt x="15393" y="7421"/>
                    <a:pt x="15298" y="7441"/>
                    <a:pt x="15157" y="7469"/>
                  </a:cubicBezTo>
                  <a:cubicBezTo>
                    <a:pt x="15135" y="7474"/>
                    <a:pt x="15114" y="7476"/>
                    <a:pt x="15093" y="7476"/>
                  </a:cubicBezTo>
                  <a:cubicBezTo>
                    <a:pt x="14915" y="7476"/>
                    <a:pt x="14769" y="7310"/>
                    <a:pt x="14769" y="7127"/>
                  </a:cubicBezTo>
                  <a:cubicBezTo>
                    <a:pt x="14792" y="6807"/>
                    <a:pt x="14814" y="6510"/>
                    <a:pt x="14792" y="6191"/>
                  </a:cubicBezTo>
                  <a:cubicBezTo>
                    <a:pt x="14769" y="5689"/>
                    <a:pt x="14678" y="5164"/>
                    <a:pt x="14244" y="4798"/>
                  </a:cubicBezTo>
                  <a:cubicBezTo>
                    <a:pt x="14175" y="4730"/>
                    <a:pt x="14084" y="4639"/>
                    <a:pt x="13970" y="4593"/>
                  </a:cubicBezTo>
                  <a:cubicBezTo>
                    <a:pt x="13941" y="4581"/>
                    <a:pt x="13912" y="4575"/>
                    <a:pt x="13883" y="4575"/>
                  </a:cubicBezTo>
                  <a:cubicBezTo>
                    <a:pt x="13751" y="4575"/>
                    <a:pt x="13632" y="4694"/>
                    <a:pt x="13650" y="4844"/>
                  </a:cubicBezTo>
                  <a:cubicBezTo>
                    <a:pt x="13673" y="5049"/>
                    <a:pt x="13719" y="5255"/>
                    <a:pt x="13764" y="5529"/>
                  </a:cubicBezTo>
                  <a:cubicBezTo>
                    <a:pt x="13787" y="5369"/>
                    <a:pt x="13810" y="5278"/>
                    <a:pt x="13856" y="5186"/>
                  </a:cubicBezTo>
                  <a:cubicBezTo>
                    <a:pt x="13879" y="5095"/>
                    <a:pt x="13901" y="4981"/>
                    <a:pt x="13947" y="4844"/>
                  </a:cubicBezTo>
                  <a:cubicBezTo>
                    <a:pt x="14038" y="4935"/>
                    <a:pt x="14175" y="5004"/>
                    <a:pt x="14221" y="5118"/>
                  </a:cubicBezTo>
                  <a:cubicBezTo>
                    <a:pt x="14381" y="5392"/>
                    <a:pt x="14518" y="5643"/>
                    <a:pt x="14541" y="5962"/>
                  </a:cubicBezTo>
                  <a:cubicBezTo>
                    <a:pt x="14541" y="6191"/>
                    <a:pt x="14586" y="6396"/>
                    <a:pt x="14586" y="6602"/>
                  </a:cubicBezTo>
                  <a:cubicBezTo>
                    <a:pt x="14586" y="6739"/>
                    <a:pt x="14563" y="6853"/>
                    <a:pt x="14541" y="7035"/>
                  </a:cubicBezTo>
                  <a:cubicBezTo>
                    <a:pt x="14449" y="6944"/>
                    <a:pt x="14404" y="6898"/>
                    <a:pt x="14381" y="6853"/>
                  </a:cubicBezTo>
                  <a:cubicBezTo>
                    <a:pt x="14221" y="6373"/>
                    <a:pt x="13879" y="6008"/>
                    <a:pt x="13491" y="5689"/>
                  </a:cubicBezTo>
                  <a:cubicBezTo>
                    <a:pt x="13305" y="5534"/>
                    <a:pt x="13098" y="5431"/>
                    <a:pt x="12870" y="5431"/>
                  </a:cubicBezTo>
                  <a:cubicBezTo>
                    <a:pt x="12762" y="5431"/>
                    <a:pt x="12649" y="5455"/>
                    <a:pt x="12532" y="5506"/>
                  </a:cubicBezTo>
                  <a:cubicBezTo>
                    <a:pt x="12304" y="5597"/>
                    <a:pt x="12281" y="5643"/>
                    <a:pt x="12395" y="5848"/>
                  </a:cubicBezTo>
                  <a:cubicBezTo>
                    <a:pt x="12509" y="6054"/>
                    <a:pt x="12623" y="6282"/>
                    <a:pt x="12737" y="6487"/>
                  </a:cubicBezTo>
                  <a:cubicBezTo>
                    <a:pt x="12623" y="6556"/>
                    <a:pt x="12509" y="6602"/>
                    <a:pt x="12395" y="6670"/>
                  </a:cubicBezTo>
                  <a:cubicBezTo>
                    <a:pt x="12441" y="6830"/>
                    <a:pt x="12532" y="6990"/>
                    <a:pt x="12486" y="7104"/>
                  </a:cubicBezTo>
                  <a:cubicBezTo>
                    <a:pt x="12441" y="7195"/>
                    <a:pt x="12258" y="7264"/>
                    <a:pt x="12144" y="7355"/>
                  </a:cubicBezTo>
                  <a:cubicBezTo>
                    <a:pt x="12236" y="7368"/>
                    <a:pt x="12328" y="7374"/>
                    <a:pt x="12419" y="7374"/>
                  </a:cubicBezTo>
                  <a:cubicBezTo>
                    <a:pt x="12795" y="7374"/>
                    <a:pt x="13166" y="7281"/>
                    <a:pt x="13549" y="7281"/>
                  </a:cubicBezTo>
                  <a:cubicBezTo>
                    <a:pt x="13695" y="7281"/>
                    <a:pt x="13842" y="7294"/>
                    <a:pt x="13993" y="7332"/>
                  </a:cubicBezTo>
                  <a:cubicBezTo>
                    <a:pt x="13879" y="7652"/>
                    <a:pt x="13628" y="7720"/>
                    <a:pt x="13399" y="7788"/>
                  </a:cubicBezTo>
                  <a:cubicBezTo>
                    <a:pt x="13194" y="7857"/>
                    <a:pt x="12943" y="7857"/>
                    <a:pt x="12737" y="7880"/>
                  </a:cubicBezTo>
                  <a:cubicBezTo>
                    <a:pt x="12703" y="7891"/>
                    <a:pt x="12669" y="7897"/>
                    <a:pt x="12640" y="7897"/>
                  </a:cubicBezTo>
                  <a:cubicBezTo>
                    <a:pt x="12612" y="7897"/>
                    <a:pt x="12589" y="7891"/>
                    <a:pt x="12578" y="7880"/>
                  </a:cubicBezTo>
                  <a:cubicBezTo>
                    <a:pt x="12235" y="7629"/>
                    <a:pt x="11756" y="7652"/>
                    <a:pt x="11413" y="7423"/>
                  </a:cubicBezTo>
                  <a:cubicBezTo>
                    <a:pt x="11231" y="7309"/>
                    <a:pt x="11208" y="7241"/>
                    <a:pt x="11322" y="7081"/>
                  </a:cubicBezTo>
                  <a:cubicBezTo>
                    <a:pt x="11459" y="6898"/>
                    <a:pt x="11596" y="6693"/>
                    <a:pt x="11665" y="6487"/>
                  </a:cubicBezTo>
                  <a:cubicBezTo>
                    <a:pt x="11756" y="6168"/>
                    <a:pt x="11802" y="5803"/>
                    <a:pt x="11870" y="5460"/>
                  </a:cubicBezTo>
                  <a:cubicBezTo>
                    <a:pt x="11893" y="5301"/>
                    <a:pt x="11756" y="5232"/>
                    <a:pt x="11619" y="5164"/>
                  </a:cubicBezTo>
                  <a:cubicBezTo>
                    <a:pt x="11619" y="5278"/>
                    <a:pt x="11596" y="5369"/>
                    <a:pt x="11596" y="5483"/>
                  </a:cubicBezTo>
                  <a:cubicBezTo>
                    <a:pt x="11619" y="6054"/>
                    <a:pt x="11436" y="6556"/>
                    <a:pt x="11048" y="6990"/>
                  </a:cubicBezTo>
                  <a:cubicBezTo>
                    <a:pt x="10957" y="7104"/>
                    <a:pt x="10866" y="7241"/>
                    <a:pt x="10752" y="7400"/>
                  </a:cubicBezTo>
                  <a:cubicBezTo>
                    <a:pt x="11413" y="7606"/>
                    <a:pt x="12053" y="7766"/>
                    <a:pt x="12349" y="8450"/>
                  </a:cubicBezTo>
                  <a:cubicBezTo>
                    <a:pt x="12227" y="8559"/>
                    <a:pt x="12104" y="8611"/>
                    <a:pt x="11977" y="8611"/>
                  </a:cubicBezTo>
                  <a:cubicBezTo>
                    <a:pt x="11891" y="8611"/>
                    <a:pt x="11802" y="8588"/>
                    <a:pt x="11710" y="8542"/>
                  </a:cubicBezTo>
                  <a:cubicBezTo>
                    <a:pt x="11482" y="8428"/>
                    <a:pt x="11277" y="8291"/>
                    <a:pt x="11071" y="8131"/>
                  </a:cubicBezTo>
                  <a:cubicBezTo>
                    <a:pt x="10877" y="8014"/>
                    <a:pt x="10715" y="7815"/>
                    <a:pt x="10460" y="7815"/>
                  </a:cubicBezTo>
                  <a:cubicBezTo>
                    <a:pt x="10416" y="7815"/>
                    <a:pt x="10369" y="7821"/>
                    <a:pt x="10318" y="7834"/>
                  </a:cubicBezTo>
                  <a:cubicBezTo>
                    <a:pt x="10386" y="8085"/>
                    <a:pt x="10432" y="8336"/>
                    <a:pt x="10500" y="8587"/>
                  </a:cubicBezTo>
                  <a:cubicBezTo>
                    <a:pt x="10660" y="9090"/>
                    <a:pt x="10386" y="9706"/>
                    <a:pt x="9724" y="9957"/>
                  </a:cubicBezTo>
                  <a:cubicBezTo>
                    <a:pt x="9679" y="9729"/>
                    <a:pt x="9656" y="9523"/>
                    <a:pt x="9610" y="9295"/>
                  </a:cubicBezTo>
                  <a:cubicBezTo>
                    <a:pt x="9587" y="9090"/>
                    <a:pt x="9565" y="8884"/>
                    <a:pt x="9565" y="8656"/>
                  </a:cubicBezTo>
                  <a:cubicBezTo>
                    <a:pt x="9565" y="8450"/>
                    <a:pt x="9587" y="8245"/>
                    <a:pt x="9610" y="8040"/>
                  </a:cubicBezTo>
                  <a:cubicBezTo>
                    <a:pt x="9587" y="8017"/>
                    <a:pt x="9565" y="8017"/>
                    <a:pt x="9542" y="8017"/>
                  </a:cubicBezTo>
                  <a:cubicBezTo>
                    <a:pt x="9496" y="8085"/>
                    <a:pt x="9473" y="8177"/>
                    <a:pt x="9428" y="8245"/>
                  </a:cubicBezTo>
                  <a:cubicBezTo>
                    <a:pt x="9268" y="8542"/>
                    <a:pt x="9131" y="8861"/>
                    <a:pt x="8926" y="9135"/>
                  </a:cubicBezTo>
                  <a:cubicBezTo>
                    <a:pt x="8834" y="9249"/>
                    <a:pt x="8629" y="9226"/>
                    <a:pt x="8423" y="9272"/>
                  </a:cubicBezTo>
                  <a:cubicBezTo>
                    <a:pt x="8492" y="8838"/>
                    <a:pt x="8560" y="8405"/>
                    <a:pt x="8629" y="7948"/>
                  </a:cubicBezTo>
                  <a:cubicBezTo>
                    <a:pt x="8674" y="7925"/>
                    <a:pt x="8743" y="7903"/>
                    <a:pt x="8880" y="7857"/>
                  </a:cubicBezTo>
                  <a:cubicBezTo>
                    <a:pt x="8743" y="7743"/>
                    <a:pt x="8629" y="7629"/>
                    <a:pt x="8515" y="7537"/>
                  </a:cubicBezTo>
                  <a:cubicBezTo>
                    <a:pt x="8286" y="7378"/>
                    <a:pt x="8081" y="7218"/>
                    <a:pt x="7876" y="7058"/>
                  </a:cubicBezTo>
                  <a:cubicBezTo>
                    <a:pt x="7807" y="6990"/>
                    <a:pt x="7761" y="6875"/>
                    <a:pt x="7716" y="6784"/>
                  </a:cubicBezTo>
                  <a:cubicBezTo>
                    <a:pt x="7739" y="6761"/>
                    <a:pt x="7739" y="6739"/>
                    <a:pt x="7739" y="6716"/>
                  </a:cubicBezTo>
                  <a:cubicBezTo>
                    <a:pt x="7967" y="6739"/>
                    <a:pt x="8195" y="6739"/>
                    <a:pt x="8423" y="6784"/>
                  </a:cubicBezTo>
                  <a:cubicBezTo>
                    <a:pt x="8652" y="6830"/>
                    <a:pt x="8880" y="6921"/>
                    <a:pt x="9131" y="6944"/>
                  </a:cubicBezTo>
                  <a:cubicBezTo>
                    <a:pt x="8903" y="6784"/>
                    <a:pt x="8834" y="6556"/>
                    <a:pt x="8789" y="6305"/>
                  </a:cubicBezTo>
                  <a:cubicBezTo>
                    <a:pt x="8766" y="6122"/>
                    <a:pt x="8743" y="5917"/>
                    <a:pt x="8560" y="5803"/>
                  </a:cubicBezTo>
                  <a:cubicBezTo>
                    <a:pt x="8516" y="5781"/>
                    <a:pt x="8536" y="5632"/>
                    <a:pt x="8517" y="5519"/>
                  </a:cubicBezTo>
                  <a:lnTo>
                    <a:pt x="8517" y="5519"/>
                  </a:lnTo>
                  <a:cubicBezTo>
                    <a:pt x="8524" y="5522"/>
                    <a:pt x="8531" y="5525"/>
                    <a:pt x="8537" y="5529"/>
                  </a:cubicBezTo>
                  <a:lnTo>
                    <a:pt x="8515" y="5506"/>
                  </a:lnTo>
                  <a:lnTo>
                    <a:pt x="8515" y="5506"/>
                  </a:lnTo>
                  <a:cubicBezTo>
                    <a:pt x="8516" y="5510"/>
                    <a:pt x="8516" y="5515"/>
                    <a:pt x="8517" y="5519"/>
                  </a:cubicBezTo>
                  <a:lnTo>
                    <a:pt x="8517" y="5519"/>
                  </a:lnTo>
                  <a:cubicBezTo>
                    <a:pt x="8433" y="5480"/>
                    <a:pt x="8350" y="5459"/>
                    <a:pt x="8286" y="5437"/>
                  </a:cubicBezTo>
                  <a:cubicBezTo>
                    <a:pt x="8156" y="5394"/>
                    <a:pt x="8026" y="5330"/>
                    <a:pt x="7896" y="5285"/>
                  </a:cubicBezTo>
                  <a:lnTo>
                    <a:pt x="7896" y="5285"/>
                  </a:lnTo>
                  <a:cubicBezTo>
                    <a:pt x="7874" y="5109"/>
                    <a:pt x="7853" y="4954"/>
                    <a:pt x="7876" y="4798"/>
                  </a:cubicBezTo>
                  <a:cubicBezTo>
                    <a:pt x="7876" y="4479"/>
                    <a:pt x="7830" y="4388"/>
                    <a:pt x="7533" y="4342"/>
                  </a:cubicBezTo>
                  <a:cubicBezTo>
                    <a:pt x="7351" y="4296"/>
                    <a:pt x="7168" y="4296"/>
                    <a:pt x="6985" y="4273"/>
                  </a:cubicBezTo>
                  <a:cubicBezTo>
                    <a:pt x="6848" y="4251"/>
                    <a:pt x="6689" y="4273"/>
                    <a:pt x="6620" y="4114"/>
                  </a:cubicBezTo>
                  <a:cubicBezTo>
                    <a:pt x="6506" y="4159"/>
                    <a:pt x="6369" y="4205"/>
                    <a:pt x="6255" y="4273"/>
                  </a:cubicBezTo>
                  <a:cubicBezTo>
                    <a:pt x="6138" y="4379"/>
                    <a:pt x="6021" y="4436"/>
                    <a:pt x="5894" y="4436"/>
                  </a:cubicBezTo>
                  <a:cubicBezTo>
                    <a:pt x="5774" y="4436"/>
                    <a:pt x="5646" y="4385"/>
                    <a:pt x="5502" y="4273"/>
                  </a:cubicBezTo>
                  <a:cubicBezTo>
                    <a:pt x="5730" y="3315"/>
                    <a:pt x="6209" y="2470"/>
                    <a:pt x="6894" y="1671"/>
                  </a:cubicBezTo>
                  <a:cubicBezTo>
                    <a:pt x="6963" y="1785"/>
                    <a:pt x="7031" y="1854"/>
                    <a:pt x="7054" y="1945"/>
                  </a:cubicBezTo>
                  <a:cubicBezTo>
                    <a:pt x="7214" y="2630"/>
                    <a:pt x="7145" y="3292"/>
                    <a:pt x="6666" y="3863"/>
                  </a:cubicBezTo>
                  <a:cubicBezTo>
                    <a:pt x="6597" y="3954"/>
                    <a:pt x="6552" y="4022"/>
                    <a:pt x="6620" y="4114"/>
                  </a:cubicBezTo>
                  <a:cubicBezTo>
                    <a:pt x="6963" y="4091"/>
                    <a:pt x="7054" y="3794"/>
                    <a:pt x="7145" y="3543"/>
                  </a:cubicBezTo>
                  <a:cubicBezTo>
                    <a:pt x="7259" y="3246"/>
                    <a:pt x="7351" y="2904"/>
                    <a:pt x="7351" y="2584"/>
                  </a:cubicBezTo>
                  <a:cubicBezTo>
                    <a:pt x="7351" y="2310"/>
                    <a:pt x="7236" y="2014"/>
                    <a:pt x="7145" y="1763"/>
                  </a:cubicBezTo>
                  <a:cubicBezTo>
                    <a:pt x="7100" y="1648"/>
                    <a:pt x="6917" y="1580"/>
                    <a:pt x="6803" y="1580"/>
                  </a:cubicBezTo>
                  <a:cubicBezTo>
                    <a:pt x="6643" y="1580"/>
                    <a:pt x="6483" y="1626"/>
                    <a:pt x="6415" y="1831"/>
                  </a:cubicBezTo>
                  <a:cubicBezTo>
                    <a:pt x="6369" y="1968"/>
                    <a:pt x="6255" y="2059"/>
                    <a:pt x="6141" y="2173"/>
                  </a:cubicBezTo>
                  <a:cubicBezTo>
                    <a:pt x="6072" y="2242"/>
                    <a:pt x="6004" y="2310"/>
                    <a:pt x="5890" y="2425"/>
                  </a:cubicBezTo>
                  <a:cubicBezTo>
                    <a:pt x="5867" y="2288"/>
                    <a:pt x="5844" y="2173"/>
                    <a:pt x="5821" y="2059"/>
                  </a:cubicBezTo>
                  <a:cubicBezTo>
                    <a:pt x="5798" y="1831"/>
                    <a:pt x="5776" y="1603"/>
                    <a:pt x="5730" y="1375"/>
                  </a:cubicBezTo>
                  <a:cubicBezTo>
                    <a:pt x="5676" y="1177"/>
                    <a:pt x="5552" y="1079"/>
                    <a:pt x="5390" y="1079"/>
                  </a:cubicBezTo>
                  <a:cubicBezTo>
                    <a:pt x="5346" y="1079"/>
                    <a:pt x="5300" y="1086"/>
                    <a:pt x="5251" y="1101"/>
                  </a:cubicBezTo>
                  <a:cubicBezTo>
                    <a:pt x="4840" y="1260"/>
                    <a:pt x="4497" y="1466"/>
                    <a:pt x="4360" y="1922"/>
                  </a:cubicBezTo>
                  <a:cubicBezTo>
                    <a:pt x="4315" y="2059"/>
                    <a:pt x="4201" y="2151"/>
                    <a:pt x="4132" y="2265"/>
                  </a:cubicBezTo>
                  <a:cubicBezTo>
                    <a:pt x="4064" y="2379"/>
                    <a:pt x="3995" y="2470"/>
                    <a:pt x="3927" y="2607"/>
                  </a:cubicBezTo>
                  <a:cubicBezTo>
                    <a:pt x="3881" y="2607"/>
                    <a:pt x="3767" y="2630"/>
                    <a:pt x="3676" y="2630"/>
                  </a:cubicBezTo>
                  <a:cubicBezTo>
                    <a:pt x="4041" y="3132"/>
                    <a:pt x="4406" y="3611"/>
                    <a:pt x="4771" y="4091"/>
                  </a:cubicBezTo>
                  <a:cubicBezTo>
                    <a:pt x="4683" y="4238"/>
                    <a:pt x="4585" y="4290"/>
                    <a:pt x="4490" y="4290"/>
                  </a:cubicBezTo>
                  <a:cubicBezTo>
                    <a:pt x="4437" y="4290"/>
                    <a:pt x="4386" y="4275"/>
                    <a:pt x="4338" y="4251"/>
                  </a:cubicBezTo>
                  <a:cubicBezTo>
                    <a:pt x="3767" y="3954"/>
                    <a:pt x="3151" y="3748"/>
                    <a:pt x="2717" y="3246"/>
                  </a:cubicBezTo>
                  <a:cubicBezTo>
                    <a:pt x="2489" y="2972"/>
                    <a:pt x="2489" y="2630"/>
                    <a:pt x="2443" y="2310"/>
                  </a:cubicBezTo>
                  <a:cubicBezTo>
                    <a:pt x="2420" y="2219"/>
                    <a:pt x="2580" y="2105"/>
                    <a:pt x="2649" y="1991"/>
                  </a:cubicBezTo>
                  <a:cubicBezTo>
                    <a:pt x="2877" y="2151"/>
                    <a:pt x="3082" y="2265"/>
                    <a:pt x="3311" y="2425"/>
                  </a:cubicBezTo>
                  <a:cubicBezTo>
                    <a:pt x="3180" y="2034"/>
                    <a:pt x="2947" y="1829"/>
                    <a:pt x="2690" y="1829"/>
                  </a:cubicBezTo>
                  <a:cubicBezTo>
                    <a:pt x="2676" y="1829"/>
                    <a:pt x="2662" y="1830"/>
                    <a:pt x="2649" y="1831"/>
                  </a:cubicBezTo>
                  <a:cubicBezTo>
                    <a:pt x="2352" y="1877"/>
                    <a:pt x="2146" y="2196"/>
                    <a:pt x="2192" y="2516"/>
                  </a:cubicBezTo>
                  <a:cubicBezTo>
                    <a:pt x="2261" y="2950"/>
                    <a:pt x="2397" y="3338"/>
                    <a:pt x="2786" y="3611"/>
                  </a:cubicBezTo>
                  <a:cubicBezTo>
                    <a:pt x="2945" y="3703"/>
                    <a:pt x="3128" y="3794"/>
                    <a:pt x="3311" y="3908"/>
                  </a:cubicBezTo>
                  <a:cubicBezTo>
                    <a:pt x="3539" y="4045"/>
                    <a:pt x="3767" y="4182"/>
                    <a:pt x="3995" y="4319"/>
                  </a:cubicBezTo>
                  <a:cubicBezTo>
                    <a:pt x="4018" y="4342"/>
                    <a:pt x="4041" y="4410"/>
                    <a:pt x="4132" y="4502"/>
                  </a:cubicBezTo>
                  <a:cubicBezTo>
                    <a:pt x="3950" y="4456"/>
                    <a:pt x="3858" y="4433"/>
                    <a:pt x="3767" y="4410"/>
                  </a:cubicBezTo>
                  <a:cubicBezTo>
                    <a:pt x="3265" y="4319"/>
                    <a:pt x="2740" y="4228"/>
                    <a:pt x="2238" y="4136"/>
                  </a:cubicBezTo>
                  <a:lnTo>
                    <a:pt x="2238" y="4136"/>
                  </a:lnTo>
                  <a:cubicBezTo>
                    <a:pt x="2489" y="4205"/>
                    <a:pt x="2740" y="4273"/>
                    <a:pt x="2991" y="4319"/>
                  </a:cubicBezTo>
                  <a:cubicBezTo>
                    <a:pt x="3470" y="4433"/>
                    <a:pt x="3927" y="4524"/>
                    <a:pt x="4383" y="4639"/>
                  </a:cubicBezTo>
                  <a:cubicBezTo>
                    <a:pt x="4475" y="4661"/>
                    <a:pt x="4543" y="4753"/>
                    <a:pt x="4612" y="4798"/>
                  </a:cubicBezTo>
                  <a:cubicBezTo>
                    <a:pt x="4634" y="4821"/>
                    <a:pt x="4680" y="4844"/>
                    <a:pt x="4726" y="4890"/>
                  </a:cubicBezTo>
                  <a:cubicBezTo>
                    <a:pt x="4657" y="4981"/>
                    <a:pt x="4612" y="5095"/>
                    <a:pt x="4520" y="5164"/>
                  </a:cubicBezTo>
                  <a:cubicBezTo>
                    <a:pt x="4269" y="5346"/>
                    <a:pt x="4018" y="5552"/>
                    <a:pt x="3721" y="5689"/>
                  </a:cubicBezTo>
                  <a:cubicBezTo>
                    <a:pt x="3517" y="5791"/>
                    <a:pt x="3299" y="5836"/>
                    <a:pt x="3079" y="5836"/>
                  </a:cubicBezTo>
                  <a:cubicBezTo>
                    <a:pt x="2904" y="5836"/>
                    <a:pt x="2729" y="5807"/>
                    <a:pt x="2557" y="5757"/>
                  </a:cubicBezTo>
                  <a:cubicBezTo>
                    <a:pt x="2215" y="5689"/>
                    <a:pt x="2055" y="5392"/>
                    <a:pt x="1964" y="5072"/>
                  </a:cubicBezTo>
                  <a:cubicBezTo>
                    <a:pt x="1918" y="5004"/>
                    <a:pt x="1918" y="4913"/>
                    <a:pt x="1895" y="4844"/>
                  </a:cubicBezTo>
                  <a:lnTo>
                    <a:pt x="1827" y="4821"/>
                  </a:lnTo>
                  <a:cubicBezTo>
                    <a:pt x="1827" y="4913"/>
                    <a:pt x="1781" y="5004"/>
                    <a:pt x="1804" y="5095"/>
                  </a:cubicBezTo>
                  <a:cubicBezTo>
                    <a:pt x="1873" y="5415"/>
                    <a:pt x="1964" y="5734"/>
                    <a:pt x="2306" y="5848"/>
                  </a:cubicBezTo>
                  <a:cubicBezTo>
                    <a:pt x="2649" y="5940"/>
                    <a:pt x="2991" y="6008"/>
                    <a:pt x="3333" y="6077"/>
                  </a:cubicBezTo>
                  <a:cubicBezTo>
                    <a:pt x="3349" y="6084"/>
                    <a:pt x="3361" y="6087"/>
                    <a:pt x="3372" y="6087"/>
                  </a:cubicBezTo>
                  <a:cubicBezTo>
                    <a:pt x="3394" y="6087"/>
                    <a:pt x="3409" y="6077"/>
                    <a:pt x="3425" y="6077"/>
                  </a:cubicBezTo>
                  <a:cubicBezTo>
                    <a:pt x="3721" y="5871"/>
                    <a:pt x="4018" y="5689"/>
                    <a:pt x="4292" y="5506"/>
                  </a:cubicBezTo>
                  <a:cubicBezTo>
                    <a:pt x="4315" y="5483"/>
                    <a:pt x="4360" y="5483"/>
                    <a:pt x="4383" y="5460"/>
                  </a:cubicBezTo>
                  <a:cubicBezTo>
                    <a:pt x="4406" y="5437"/>
                    <a:pt x="4429" y="5415"/>
                    <a:pt x="4452" y="5369"/>
                  </a:cubicBezTo>
                  <a:cubicBezTo>
                    <a:pt x="4475" y="5392"/>
                    <a:pt x="4497" y="5415"/>
                    <a:pt x="4497" y="5415"/>
                  </a:cubicBezTo>
                  <a:cubicBezTo>
                    <a:pt x="4475" y="5437"/>
                    <a:pt x="4452" y="5483"/>
                    <a:pt x="4429" y="5506"/>
                  </a:cubicBezTo>
                  <a:cubicBezTo>
                    <a:pt x="4246" y="5780"/>
                    <a:pt x="4087" y="6054"/>
                    <a:pt x="3927" y="6350"/>
                  </a:cubicBezTo>
                  <a:cubicBezTo>
                    <a:pt x="3904" y="6373"/>
                    <a:pt x="3881" y="6396"/>
                    <a:pt x="3835" y="6396"/>
                  </a:cubicBezTo>
                  <a:cubicBezTo>
                    <a:pt x="3470" y="6556"/>
                    <a:pt x="3425" y="6761"/>
                    <a:pt x="3699" y="7058"/>
                  </a:cubicBezTo>
                  <a:cubicBezTo>
                    <a:pt x="3721" y="7081"/>
                    <a:pt x="3767" y="7127"/>
                    <a:pt x="3790" y="7149"/>
                  </a:cubicBezTo>
                  <a:cubicBezTo>
                    <a:pt x="3961" y="7335"/>
                    <a:pt x="4160" y="7423"/>
                    <a:pt x="4380" y="7423"/>
                  </a:cubicBezTo>
                  <a:cubicBezTo>
                    <a:pt x="4511" y="7423"/>
                    <a:pt x="4649" y="7392"/>
                    <a:pt x="4794" y="7332"/>
                  </a:cubicBezTo>
                  <a:cubicBezTo>
                    <a:pt x="5433" y="7058"/>
                    <a:pt x="5730" y="6556"/>
                    <a:pt x="5730" y="5871"/>
                  </a:cubicBezTo>
                  <a:cubicBezTo>
                    <a:pt x="5730" y="5848"/>
                    <a:pt x="5753" y="5826"/>
                    <a:pt x="5776" y="5757"/>
                  </a:cubicBezTo>
                  <a:cubicBezTo>
                    <a:pt x="5935" y="5826"/>
                    <a:pt x="6095" y="5917"/>
                    <a:pt x="6255" y="5985"/>
                  </a:cubicBezTo>
                  <a:cubicBezTo>
                    <a:pt x="6575" y="6122"/>
                    <a:pt x="6871" y="6236"/>
                    <a:pt x="7191" y="6373"/>
                  </a:cubicBezTo>
                  <a:cubicBezTo>
                    <a:pt x="7351" y="6442"/>
                    <a:pt x="7442" y="6579"/>
                    <a:pt x="7419" y="6761"/>
                  </a:cubicBezTo>
                  <a:cubicBezTo>
                    <a:pt x="7419" y="6967"/>
                    <a:pt x="7510" y="7104"/>
                    <a:pt x="7647" y="7218"/>
                  </a:cubicBezTo>
                  <a:cubicBezTo>
                    <a:pt x="7921" y="7446"/>
                    <a:pt x="8195" y="7652"/>
                    <a:pt x="8469" y="7903"/>
                  </a:cubicBezTo>
                  <a:cubicBezTo>
                    <a:pt x="8218" y="7925"/>
                    <a:pt x="8058" y="7925"/>
                    <a:pt x="7876" y="7948"/>
                  </a:cubicBezTo>
                  <a:cubicBezTo>
                    <a:pt x="7870" y="7949"/>
                    <a:pt x="7863" y="7949"/>
                    <a:pt x="7856" y="7949"/>
                  </a:cubicBezTo>
                  <a:cubicBezTo>
                    <a:pt x="7647" y="7949"/>
                    <a:pt x="6960" y="7624"/>
                    <a:pt x="6894" y="7469"/>
                  </a:cubicBezTo>
                  <a:cubicBezTo>
                    <a:pt x="6871" y="7400"/>
                    <a:pt x="6917" y="7332"/>
                    <a:pt x="6917" y="7241"/>
                  </a:cubicBezTo>
                  <a:cubicBezTo>
                    <a:pt x="6917" y="6807"/>
                    <a:pt x="6734" y="6556"/>
                    <a:pt x="6323" y="6442"/>
                  </a:cubicBezTo>
                  <a:cubicBezTo>
                    <a:pt x="6264" y="6422"/>
                    <a:pt x="6207" y="6412"/>
                    <a:pt x="6153" y="6412"/>
                  </a:cubicBezTo>
                  <a:cubicBezTo>
                    <a:pt x="5902" y="6412"/>
                    <a:pt x="5738" y="6624"/>
                    <a:pt x="5776" y="6944"/>
                  </a:cubicBezTo>
                  <a:cubicBezTo>
                    <a:pt x="5821" y="7195"/>
                    <a:pt x="6004" y="7355"/>
                    <a:pt x="6164" y="7537"/>
                  </a:cubicBezTo>
                  <a:cubicBezTo>
                    <a:pt x="6643" y="7606"/>
                    <a:pt x="6757" y="7674"/>
                    <a:pt x="6826" y="7903"/>
                  </a:cubicBezTo>
                  <a:cubicBezTo>
                    <a:pt x="6725" y="7907"/>
                    <a:pt x="6645" y="7911"/>
                    <a:pt x="6579" y="7911"/>
                  </a:cubicBezTo>
                  <a:cubicBezTo>
                    <a:pt x="6316" y="7911"/>
                    <a:pt x="6287" y="7852"/>
                    <a:pt x="6141" y="7560"/>
                  </a:cubicBezTo>
                  <a:cubicBezTo>
                    <a:pt x="6050" y="7515"/>
                    <a:pt x="5958" y="7492"/>
                    <a:pt x="5890" y="7446"/>
                  </a:cubicBezTo>
                  <a:cubicBezTo>
                    <a:pt x="5823" y="7389"/>
                    <a:pt x="5764" y="7363"/>
                    <a:pt x="5708" y="7363"/>
                  </a:cubicBezTo>
                  <a:cubicBezTo>
                    <a:pt x="5630" y="7363"/>
                    <a:pt x="5558" y="7412"/>
                    <a:pt x="5479" y="7492"/>
                  </a:cubicBezTo>
                  <a:cubicBezTo>
                    <a:pt x="5753" y="7652"/>
                    <a:pt x="5844" y="7880"/>
                    <a:pt x="5776" y="8177"/>
                  </a:cubicBezTo>
                  <a:cubicBezTo>
                    <a:pt x="5525" y="8336"/>
                    <a:pt x="5205" y="8177"/>
                    <a:pt x="4977" y="8382"/>
                  </a:cubicBezTo>
                  <a:cubicBezTo>
                    <a:pt x="5160" y="8402"/>
                    <a:pt x="5348" y="8432"/>
                    <a:pt x="5532" y="8432"/>
                  </a:cubicBezTo>
                  <a:cubicBezTo>
                    <a:pt x="5761" y="8432"/>
                    <a:pt x="5984" y="8386"/>
                    <a:pt x="6186" y="8222"/>
                  </a:cubicBezTo>
                  <a:cubicBezTo>
                    <a:pt x="6186" y="8222"/>
                    <a:pt x="6209" y="8199"/>
                    <a:pt x="6232" y="8199"/>
                  </a:cubicBezTo>
                  <a:cubicBezTo>
                    <a:pt x="6666" y="8222"/>
                    <a:pt x="7122" y="8177"/>
                    <a:pt x="7533" y="8336"/>
                  </a:cubicBezTo>
                  <a:cubicBezTo>
                    <a:pt x="7465" y="8359"/>
                    <a:pt x="7396" y="8405"/>
                    <a:pt x="7328" y="8450"/>
                  </a:cubicBezTo>
                  <a:cubicBezTo>
                    <a:pt x="7236" y="8496"/>
                    <a:pt x="7122" y="8565"/>
                    <a:pt x="7031" y="8633"/>
                  </a:cubicBezTo>
                  <a:lnTo>
                    <a:pt x="7031" y="8610"/>
                  </a:lnTo>
                  <a:cubicBezTo>
                    <a:pt x="6963" y="8633"/>
                    <a:pt x="6894" y="8656"/>
                    <a:pt x="6848" y="8701"/>
                  </a:cubicBezTo>
                  <a:lnTo>
                    <a:pt x="6848" y="8679"/>
                  </a:lnTo>
                  <a:cubicBezTo>
                    <a:pt x="6803" y="8724"/>
                    <a:pt x="6780" y="8793"/>
                    <a:pt x="6734" y="8793"/>
                  </a:cubicBezTo>
                  <a:cubicBezTo>
                    <a:pt x="6483" y="8816"/>
                    <a:pt x="6209" y="8816"/>
                    <a:pt x="5958" y="8838"/>
                  </a:cubicBezTo>
                  <a:cubicBezTo>
                    <a:pt x="5525" y="8861"/>
                    <a:pt x="5137" y="8930"/>
                    <a:pt x="4817" y="9249"/>
                  </a:cubicBezTo>
                  <a:cubicBezTo>
                    <a:pt x="4798" y="9287"/>
                    <a:pt x="4779" y="9340"/>
                    <a:pt x="4773" y="9396"/>
                  </a:cubicBezTo>
                  <a:lnTo>
                    <a:pt x="4773" y="9396"/>
                  </a:lnTo>
                  <a:cubicBezTo>
                    <a:pt x="5131" y="9208"/>
                    <a:pt x="5490" y="9042"/>
                    <a:pt x="5923" y="9042"/>
                  </a:cubicBezTo>
                  <a:cubicBezTo>
                    <a:pt x="5950" y="9042"/>
                    <a:pt x="5977" y="9043"/>
                    <a:pt x="6004" y="9044"/>
                  </a:cubicBezTo>
                  <a:cubicBezTo>
                    <a:pt x="6164" y="9044"/>
                    <a:pt x="6301" y="9044"/>
                    <a:pt x="6392" y="9204"/>
                  </a:cubicBezTo>
                  <a:cubicBezTo>
                    <a:pt x="6438" y="9295"/>
                    <a:pt x="6575" y="9386"/>
                    <a:pt x="6666" y="9386"/>
                  </a:cubicBezTo>
                  <a:cubicBezTo>
                    <a:pt x="6940" y="9386"/>
                    <a:pt x="7100" y="9569"/>
                    <a:pt x="7214" y="9751"/>
                  </a:cubicBezTo>
                  <a:cubicBezTo>
                    <a:pt x="7419" y="10048"/>
                    <a:pt x="7624" y="10345"/>
                    <a:pt x="7739" y="10687"/>
                  </a:cubicBezTo>
                  <a:cubicBezTo>
                    <a:pt x="7830" y="10893"/>
                    <a:pt x="7898" y="11189"/>
                    <a:pt x="7624" y="11441"/>
                  </a:cubicBezTo>
                  <a:cubicBezTo>
                    <a:pt x="7282" y="10984"/>
                    <a:pt x="7328" y="10368"/>
                    <a:pt x="6917" y="9934"/>
                  </a:cubicBezTo>
                  <a:cubicBezTo>
                    <a:pt x="6917" y="10162"/>
                    <a:pt x="6894" y="10368"/>
                    <a:pt x="6894" y="10550"/>
                  </a:cubicBezTo>
                  <a:cubicBezTo>
                    <a:pt x="6894" y="10687"/>
                    <a:pt x="6917" y="10801"/>
                    <a:pt x="6917" y="10938"/>
                  </a:cubicBezTo>
                  <a:cubicBezTo>
                    <a:pt x="6940" y="11463"/>
                    <a:pt x="6940" y="11463"/>
                    <a:pt x="6392" y="11692"/>
                  </a:cubicBezTo>
                  <a:cubicBezTo>
                    <a:pt x="6369" y="11532"/>
                    <a:pt x="6301" y="11395"/>
                    <a:pt x="6301" y="11235"/>
                  </a:cubicBezTo>
                  <a:cubicBezTo>
                    <a:pt x="6278" y="10893"/>
                    <a:pt x="6323" y="10528"/>
                    <a:pt x="6323" y="10185"/>
                  </a:cubicBezTo>
                  <a:cubicBezTo>
                    <a:pt x="6323" y="10048"/>
                    <a:pt x="6323" y="9934"/>
                    <a:pt x="6278" y="9820"/>
                  </a:cubicBezTo>
                  <a:cubicBezTo>
                    <a:pt x="5913" y="10185"/>
                    <a:pt x="5593" y="10596"/>
                    <a:pt x="5091" y="10824"/>
                  </a:cubicBezTo>
                  <a:cubicBezTo>
                    <a:pt x="5091" y="10254"/>
                    <a:pt x="4977" y="10345"/>
                    <a:pt x="6072" y="9318"/>
                  </a:cubicBezTo>
                  <a:lnTo>
                    <a:pt x="6072" y="9318"/>
                  </a:lnTo>
                  <a:cubicBezTo>
                    <a:pt x="5707" y="9363"/>
                    <a:pt x="5479" y="9546"/>
                    <a:pt x="5228" y="9683"/>
                  </a:cubicBezTo>
                  <a:cubicBezTo>
                    <a:pt x="5000" y="9820"/>
                    <a:pt x="4748" y="9957"/>
                    <a:pt x="4475" y="10117"/>
                  </a:cubicBezTo>
                  <a:cubicBezTo>
                    <a:pt x="4520" y="10208"/>
                    <a:pt x="4589" y="10322"/>
                    <a:pt x="4657" y="10436"/>
                  </a:cubicBezTo>
                  <a:cubicBezTo>
                    <a:pt x="4771" y="10345"/>
                    <a:pt x="4885" y="10254"/>
                    <a:pt x="5045" y="10139"/>
                  </a:cubicBezTo>
                  <a:lnTo>
                    <a:pt x="5045" y="10139"/>
                  </a:lnTo>
                  <a:cubicBezTo>
                    <a:pt x="5000" y="10368"/>
                    <a:pt x="4954" y="10550"/>
                    <a:pt x="4931" y="10756"/>
                  </a:cubicBezTo>
                  <a:cubicBezTo>
                    <a:pt x="4931" y="10912"/>
                    <a:pt x="4974" y="10982"/>
                    <a:pt x="5059" y="10982"/>
                  </a:cubicBezTo>
                  <a:cubicBezTo>
                    <a:pt x="5099" y="10982"/>
                    <a:pt x="5147" y="10967"/>
                    <a:pt x="5205" y="10938"/>
                  </a:cubicBezTo>
                  <a:cubicBezTo>
                    <a:pt x="5410" y="10824"/>
                    <a:pt x="5593" y="10687"/>
                    <a:pt x="5776" y="10550"/>
                  </a:cubicBezTo>
                  <a:cubicBezTo>
                    <a:pt x="5867" y="10482"/>
                    <a:pt x="5958" y="10413"/>
                    <a:pt x="6072" y="10299"/>
                  </a:cubicBezTo>
                  <a:cubicBezTo>
                    <a:pt x="6072" y="10436"/>
                    <a:pt x="6095" y="10505"/>
                    <a:pt x="6095" y="10596"/>
                  </a:cubicBezTo>
                  <a:cubicBezTo>
                    <a:pt x="5981" y="11007"/>
                    <a:pt x="6141" y="11372"/>
                    <a:pt x="6301" y="11760"/>
                  </a:cubicBezTo>
                  <a:cubicBezTo>
                    <a:pt x="6415" y="12034"/>
                    <a:pt x="6506" y="12308"/>
                    <a:pt x="6620" y="12627"/>
                  </a:cubicBezTo>
                  <a:cubicBezTo>
                    <a:pt x="6458" y="12615"/>
                    <a:pt x="6303" y="12555"/>
                    <a:pt x="6155" y="12555"/>
                  </a:cubicBezTo>
                  <a:cubicBezTo>
                    <a:pt x="6031" y="12555"/>
                    <a:pt x="5912" y="12596"/>
                    <a:pt x="5798" y="12742"/>
                  </a:cubicBezTo>
                  <a:cubicBezTo>
                    <a:pt x="5847" y="12736"/>
                    <a:pt x="5894" y="12734"/>
                    <a:pt x="5940" y="12734"/>
                  </a:cubicBezTo>
                  <a:cubicBezTo>
                    <a:pt x="6476" y="12734"/>
                    <a:pt x="6835" y="13086"/>
                    <a:pt x="7214" y="13381"/>
                  </a:cubicBezTo>
                  <a:cubicBezTo>
                    <a:pt x="7191" y="13404"/>
                    <a:pt x="7191" y="13426"/>
                    <a:pt x="7191" y="13449"/>
                  </a:cubicBezTo>
                  <a:cubicBezTo>
                    <a:pt x="7115" y="13449"/>
                    <a:pt x="7039" y="13459"/>
                    <a:pt x="6969" y="13459"/>
                  </a:cubicBezTo>
                  <a:cubicBezTo>
                    <a:pt x="6935" y="13459"/>
                    <a:pt x="6902" y="13457"/>
                    <a:pt x="6871" y="13449"/>
                  </a:cubicBezTo>
                  <a:cubicBezTo>
                    <a:pt x="6666" y="13381"/>
                    <a:pt x="6460" y="13267"/>
                    <a:pt x="6278" y="13198"/>
                  </a:cubicBezTo>
                  <a:cubicBezTo>
                    <a:pt x="6141" y="13175"/>
                    <a:pt x="6027" y="13130"/>
                    <a:pt x="5890" y="13130"/>
                  </a:cubicBezTo>
                  <a:cubicBezTo>
                    <a:pt x="5639" y="13152"/>
                    <a:pt x="5525" y="13335"/>
                    <a:pt x="5547" y="13586"/>
                  </a:cubicBezTo>
                  <a:cubicBezTo>
                    <a:pt x="5570" y="13655"/>
                    <a:pt x="5570" y="13723"/>
                    <a:pt x="5593" y="13792"/>
                  </a:cubicBezTo>
                  <a:cubicBezTo>
                    <a:pt x="5502" y="13837"/>
                    <a:pt x="5410" y="13837"/>
                    <a:pt x="5342" y="13883"/>
                  </a:cubicBezTo>
                  <a:cubicBezTo>
                    <a:pt x="5289" y="13915"/>
                    <a:pt x="5241" y="13932"/>
                    <a:pt x="5193" y="13932"/>
                  </a:cubicBezTo>
                  <a:cubicBezTo>
                    <a:pt x="5138" y="13932"/>
                    <a:pt x="5084" y="13909"/>
                    <a:pt x="5022" y="13860"/>
                  </a:cubicBezTo>
                  <a:cubicBezTo>
                    <a:pt x="4931" y="13814"/>
                    <a:pt x="4817" y="13769"/>
                    <a:pt x="4703" y="13746"/>
                  </a:cubicBezTo>
                  <a:cubicBezTo>
                    <a:pt x="4656" y="13736"/>
                    <a:pt x="4604" y="13731"/>
                    <a:pt x="4557" y="13731"/>
                  </a:cubicBezTo>
                  <a:cubicBezTo>
                    <a:pt x="4491" y="13731"/>
                    <a:pt x="4433" y="13742"/>
                    <a:pt x="4406" y="13769"/>
                  </a:cubicBezTo>
                  <a:cubicBezTo>
                    <a:pt x="4360" y="13814"/>
                    <a:pt x="4360" y="13951"/>
                    <a:pt x="4383" y="14043"/>
                  </a:cubicBezTo>
                  <a:cubicBezTo>
                    <a:pt x="4452" y="14294"/>
                    <a:pt x="4520" y="14522"/>
                    <a:pt x="4612" y="14796"/>
                  </a:cubicBezTo>
                  <a:cubicBezTo>
                    <a:pt x="4657" y="14750"/>
                    <a:pt x="4748" y="14705"/>
                    <a:pt x="4817" y="14659"/>
                  </a:cubicBezTo>
                  <a:cubicBezTo>
                    <a:pt x="4726" y="14408"/>
                    <a:pt x="4634" y="14180"/>
                    <a:pt x="4543" y="13928"/>
                  </a:cubicBezTo>
                  <a:cubicBezTo>
                    <a:pt x="4794" y="13928"/>
                    <a:pt x="4908" y="14043"/>
                    <a:pt x="5022" y="14180"/>
                  </a:cubicBezTo>
                  <a:cubicBezTo>
                    <a:pt x="5388" y="14727"/>
                    <a:pt x="5776" y="15275"/>
                    <a:pt x="6141" y="15823"/>
                  </a:cubicBezTo>
                  <a:cubicBezTo>
                    <a:pt x="6164" y="15869"/>
                    <a:pt x="6186" y="15960"/>
                    <a:pt x="6209" y="16051"/>
                  </a:cubicBezTo>
                  <a:cubicBezTo>
                    <a:pt x="6118" y="16051"/>
                    <a:pt x="6072" y="16051"/>
                    <a:pt x="6027" y="16028"/>
                  </a:cubicBezTo>
                  <a:cubicBezTo>
                    <a:pt x="5730" y="15869"/>
                    <a:pt x="5433" y="15663"/>
                    <a:pt x="5114" y="15549"/>
                  </a:cubicBezTo>
                  <a:cubicBezTo>
                    <a:pt x="5042" y="15525"/>
                    <a:pt x="4965" y="15515"/>
                    <a:pt x="4885" y="15515"/>
                  </a:cubicBezTo>
                  <a:cubicBezTo>
                    <a:pt x="4736" y="15515"/>
                    <a:pt x="4578" y="15550"/>
                    <a:pt x="4429" y="15595"/>
                  </a:cubicBezTo>
                  <a:cubicBezTo>
                    <a:pt x="4368" y="15610"/>
                    <a:pt x="4312" y="15618"/>
                    <a:pt x="4259" y="15618"/>
                  </a:cubicBezTo>
                  <a:cubicBezTo>
                    <a:pt x="4153" y="15618"/>
                    <a:pt x="4056" y="15587"/>
                    <a:pt x="3950" y="15526"/>
                  </a:cubicBezTo>
                  <a:cubicBezTo>
                    <a:pt x="3803" y="15445"/>
                    <a:pt x="3644" y="15375"/>
                    <a:pt x="3474" y="15375"/>
                  </a:cubicBezTo>
                  <a:cubicBezTo>
                    <a:pt x="3406" y="15375"/>
                    <a:pt x="3337" y="15386"/>
                    <a:pt x="3265" y="15412"/>
                  </a:cubicBezTo>
                  <a:cubicBezTo>
                    <a:pt x="3242" y="15800"/>
                    <a:pt x="3767" y="16508"/>
                    <a:pt x="4109" y="16553"/>
                  </a:cubicBezTo>
                  <a:cubicBezTo>
                    <a:pt x="4132" y="16690"/>
                    <a:pt x="4155" y="16827"/>
                    <a:pt x="4178" y="16987"/>
                  </a:cubicBezTo>
                  <a:cubicBezTo>
                    <a:pt x="3630" y="16576"/>
                    <a:pt x="3059" y="16188"/>
                    <a:pt x="2717" y="15549"/>
                  </a:cubicBezTo>
                  <a:cubicBezTo>
                    <a:pt x="3082" y="15366"/>
                    <a:pt x="3333" y="15047"/>
                    <a:pt x="3493" y="14659"/>
                  </a:cubicBezTo>
                  <a:cubicBezTo>
                    <a:pt x="3584" y="14385"/>
                    <a:pt x="3699" y="14088"/>
                    <a:pt x="3584" y="13769"/>
                  </a:cubicBezTo>
                  <a:cubicBezTo>
                    <a:pt x="3527" y="13610"/>
                    <a:pt x="3460" y="13533"/>
                    <a:pt x="3360" y="13533"/>
                  </a:cubicBezTo>
                  <a:cubicBezTo>
                    <a:pt x="3303" y="13533"/>
                    <a:pt x="3234" y="13559"/>
                    <a:pt x="3151" y="13609"/>
                  </a:cubicBezTo>
                  <a:cubicBezTo>
                    <a:pt x="2968" y="13700"/>
                    <a:pt x="2786" y="13837"/>
                    <a:pt x="2580" y="13974"/>
                  </a:cubicBezTo>
                  <a:cubicBezTo>
                    <a:pt x="2512" y="13723"/>
                    <a:pt x="2443" y="13449"/>
                    <a:pt x="2352" y="13198"/>
                  </a:cubicBezTo>
                  <a:cubicBezTo>
                    <a:pt x="2329" y="13107"/>
                    <a:pt x="2283" y="13015"/>
                    <a:pt x="2238" y="12947"/>
                  </a:cubicBezTo>
                  <a:cubicBezTo>
                    <a:pt x="2131" y="12751"/>
                    <a:pt x="2010" y="12680"/>
                    <a:pt x="1854" y="12680"/>
                  </a:cubicBezTo>
                  <a:cubicBezTo>
                    <a:pt x="1810" y="12680"/>
                    <a:pt x="1763" y="12686"/>
                    <a:pt x="1713" y="12696"/>
                  </a:cubicBezTo>
                  <a:cubicBezTo>
                    <a:pt x="1439" y="12764"/>
                    <a:pt x="1302" y="12924"/>
                    <a:pt x="1302" y="13198"/>
                  </a:cubicBezTo>
                  <a:cubicBezTo>
                    <a:pt x="1279" y="13472"/>
                    <a:pt x="1325" y="13700"/>
                    <a:pt x="1484" y="13928"/>
                  </a:cubicBezTo>
                  <a:cubicBezTo>
                    <a:pt x="1576" y="14065"/>
                    <a:pt x="1644" y="14225"/>
                    <a:pt x="1667" y="14431"/>
                  </a:cubicBezTo>
                  <a:cubicBezTo>
                    <a:pt x="1599" y="14385"/>
                    <a:pt x="1507" y="14339"/>
                    <a:pt x="1416" y="14271"/>
                  </a:cubicBezTo>
                  <a:cubicBezTo>
                    <a:pt x="1200" y="14121"/>
                    <a:pt x="948" y="14069"/>
                    <a:pt x="694" y="14069"/>
                  </a:cubicBezTo>
                  <a:cubicBezTo>
                    <a:pt x="599" y="14069"/>
                    <a:pt x="505" y="14076"/>
                    <a:pt x="412" y="14088"/>
                  </a:cubicBezTo>
                  <a:cubicBezTo>
                    <a:pt x="183" y="14134"/>
                    <a:pt x="24" y="14294"/>
                    <a:pt x="24" y="14476"/>
                  </a:cubicBezTo>
                  <a:cubicBezTo>
                    <a:pt x="1" y="14636"/>
                    <a:pt x="115" y="14819"/>
                    <a:pt x="320" y="14910"/>
                  </a:cubicBezTo>
                  <a:cubicBezTo>
                    <a:pt x="617" y="15001"/>
                    <a:pt x="937" y="15070"/>
                    <a:pt x="1256" y="15230"/>
                  </a:cubicBezTo>
                  <a:cubicBezTo>
                    <a:pt x="868" y="15366"/>
                    <a:pt x="480" y="15481"/>
                    <a:pt x="92" y="15618"/>
                  </a:cubicBezTo>
                  <a:cubicBezTo>
                    <a:pt x="183" y="16074"/>
                    <a:pt x="457" y="16211"/>
                    <a:pt x="1256" y="16211"/>
                  </a:cubicBezTo>
                  <a:cubicBezTo>
                    <a:pt x="1142" y="16348"/>
                    <a:pt x="1051" y="16508"/>
                    <a:pt x="937" y="16622"/>
                  </a:cubicBezTo>
                  <a:cubicBezTo>
                    <a:pt x="777" y="16804"/>
                    <a:pt x="845" y="17010"/>
                    <a:pt x="914" y="17192"/>
                  </a:cubicBezTo>
                  <a:cubicBezTo>
                    <a:pt x="914" y="17261"/>
                    <a:pt x="982" y="17307"/>
                    <a:pt x="1051" y="17329"/>
                  </a:cubicBezTo>
                  <a:cubicBezTo>
                    <a:pt x="1104" y="17349"/>
                    <a:pt x="1165" y="17358"/>
                    <a:pt x="1230" y="17358"/>
                  </a:cubicBezTo>
                  <a:cubicBezTo>
                    <a:pt x="1466" y="17358"/>
                    <a:pt x="1747" y="17235"/>
                    <a:pt x="1873" y="17056"/>
                  </a:cubicBezTo>
                  <a:cubicBezTo>
                    <a:pt x="2032" y="16850"/>
                    <a:pt x="2169" y="16645"/>
                    <a:pt x="2306" y="16394"/>
                  </a:cubicBezTo>
                  <a:cubicBezTo>
                    <a:pt x="2466" y="16599"/>
                    <a:pt x="2580" y="16782"/>
                    <a:pt x="2740" y="16964"/>
                  </a:cubicBezTo>
                  <a:cubicBezTo>
                    <a:pt x="2808" y="17033"/>
                    <a:pt x="2968" y="17078"/>
                    <a:pt x="3082" y="17078"/>
                  </a:cubicBezTo>
                  <a:cubicBezTo>
                    <a:pt x="3128" y="17078"/>
                    <a:pt x="3196" y="16941"/>
                    <a:pt x="3242" y="16850"/>
                  </a:cubicBezTo>
                  <a:cubicBezTo>
                    <a:pt x="3265" y="16827"/>
                    <a:pt x="3265" y="16782"/>
                    <a:pt x="3288" y="16713"/>
                  </a:cubicBezTo>
                  <a:cubicBezTo>
                    <a:pt x="3607" y="16873"/>
                    <a:pt x="3904" y="17033"/>
                    <a:pt x="4269" y="17215"/>
                  </a:cubicBezTo>
                  <a:cubicBezTo>
                    <a:pt x="4018" y="17307"/>
                    <a:pt x="3813" y="17352"/>
                    <a:pt x="3630" y="17444"/>
                  </a:cubicBezTo>
                  <a:cubicBezTo>
                    <a:pt x="3447" y="17535"/>
                    <a:pt x="3265" y="17672"/>
                    <a:pt x="3082" y="17809"/>
                  </a:cubicBezTo>
                  <a:cubicBezTo>
                    <a:pt x="3364" y="18027"/>
                    <a:pt x="3676" y="18144"/>
                    <a:pt x="3975" y="18144"/>
                  </a:cubicBezTo>
                  <a:cubicBezTo>
                    <a:pt x="4208" y="18144"/>
                    <a:pt x="4434" y="18073"/>
                    <a:pt x="4634" y="17923"/>
                  </a:cubicBezTo>
                  <a:cubicBezTo>
                    <a:pt x="4931" y="17695"/>
                    <a:pt x="5251" y="17717"/>
                    <a:pt x="5547" y="17695"/>
                  </a:cubicBezTo>
                  <a:cubicBezTo>
                    <a:pt x="5593" y="17695"/>
                    <a:pt x="5662" y="17740"/>
                    <a:pt x="5707" y="17786"/>
                  </a:cubicBezTo>
                  <a:cubicBezTo>
                    <a:pt x="5821" y="17946"/>
                    <a:pt x="5935" y="18128"/>
                    <a:pt x="6072" y="18334"/>
                  </a:cubicBezTo>
                  <a:cubicBezTo>
                    <a:pt x="6015" y="18322"/>
                    <a:pt x="5958" y="18322"/>
                    <a:pt x="5904" y="18322"/>
                  </a:cubicBezTo>
                  <a:cubicBezTo>
                    <a:pt x="5850" y="18322"/>
                    <a:pt x="5798" y="18322"/>
                    <a:pt x="5753" y="18311"/>
                  </a:cubicBezTo>
                  <a:cubicBezTo>
                    <a:pt x="5685" y="18291"/>
                    <a:pt x="5613" y="18281"/>
                    <a:pt x="5539" y="18281"/>
                  </a:cubicBezTo>
                  <a:cubicBezTo>
                    <a:pt x="4944" y="18281"/>
                    <a:pt x="4201" y="18886"/>
                    <a:pt x="4018" y="19292"/>
                  </a:cubicBezTo>
                  <a:cubicBezTo>
                    <a:pt x="3950" y="19429"/>
                    <a:pt x="3927" y="19589"/>
                    <a:pt x="3950" y="19749"/>
                  </a:cubicBezTo>
                  <a:cubicBezTo>
                    <a:pt x="3997" y="19938"/>
                    <a:pt x="4099" y="20040"/>
                    <a:pt x="4240" y="20040"/>
                  </a:cubicBezTo>
                  <a:cubicBezTo>
                    <a:pt x="4303" y="20040"/>
                    <a:pt x="4374" y="20020"/>
                    <a:pt x="4452" y="19977"/>
                  </a:cubicBezTo>
                  <a:cubicBezTo>
                    <a:pt x="4840" y="19749"/>
                    <a:pt x="5228" y="19498"/>
                    <a:pt x="5639" y="19270"/>
                  </a:cubicBezTo>
                  <a:cubicBezTo>
                    <a:pt x="5776" y="19178"/>
                    <a:pt x="5913" y="19110"/>
                    <a:pt x="6050" y="19041"/>
                  </a:cubicBezTo>
                  <a:lnTo>
                    <a:pt x="6050" y="19041"/>
                  </a:lnTo>
                  <a:cubicBezTo>
                    <a:pt x="5981" y="19224"/>
                    <a:pt x="5890" y="19429"/>
                    <a:pt x="5844" y="19635"/>
                  </a:cubicBezTo>
                  <a:cubicBezTo>
                    <a:pt x="5821" y="19749"/>
                    <a:pt x="5844" y="19886"/>
                    <a:pt x="5844" y="20023"/>
                  </a:cubicBezTo>
                  <a:cubicBezTo>
                    <a:pt x="6506" y="19726"/>
                    <a:pt x="6757" y="19384"/>
                    <a:pt x="6734" y="18745"/>
                  </a:cubicBezTo>
                  <a:cubicBezTo>
                    <a:pt x="6748" y="18744"/>
                    <a:pt x="6761" y="18743"/>
                    <a:pt x="6774" y="18743"/>
                  </a:cubicBezTo>
                  <a:cubicBezTo>
                    <a:pt x="7140" y="18743"/>
                    <a:pt x="7384" y="19045"/>
                    <a:pt x="7693" y="19155"/>
                  </a:cubicBezTo>
                  <a:cubicBezTo>
                    <a:pt x="7373" y="19292"/>
                    <a:pt x="7008" y="19384"/>
                    <a:pt x="6734" y="19589"/>
                  </a:cubicBezTo>
                  <a:cubicBezTo>
                    <a:pt x="6255" y="19886"/>
                    <a:pt x="6004" y="20365"/>
                    <a:pt x="6072" y="20959"/>
                  </a:cubicBezTo>
                  <a:cubicBezTo>
                    <a:pt x="6090" y="21137"/>
                    <a:pt x="6150" y="21232"/>
                    <a:pt x="6284" y="21232"/>
                  </a:cubicBezTo>
                  <a:cubicBezTo>
                    <a:pt x="6322" y="21232"/>
                    <a:pt x="6365" y="21225"/>
                    <a:pt x="6415" y="21210"/>
                  </a:cubicBezTo>
                  <a:cubicBezTo>
                    <a:pt x="6711" y="21118"/>
                    <a:pt x="7031" y="21050"/>
                    <a:pt x="7305" y="20890"/>
                  </a:cubicBezTo>
                  <a:cubicBezTo>
                    <a:pt x="7533" y="20753"/>
                    <a:pt x="7670" y="20502"/>
                    <a:pt x="7830" y="20274"/>
                  </a:cubicBezTo>
                  <a:cubicBezTo>
                    <a:pt x="7944" y="20091"/>
                    <a:pt x="8035" y="19886"/>
                    <a:pt x="8127" y="19680"/>
                  </a:cubicBezTo>
                  <a:cubicBezTo>
                    <a:pt x="8181" y="19534"/>
                    <a:pt x="8236" y="19461"/>
                    <a:pt x="8361" y="19461"/>
                  </a:cubicBezTo>
                  <a:cubicBezTo>
                    <a:pt x="8392" y="19461"/>
                    <a:pt x="8428" y="19466"/>
                    <a:pt x="8469" y="19475"/>
                  </a:cubicBezTo>
                  <a:cubicBezTo>
                    <a:pt x="8994" y="19566"/>
                    <a:pt x="9496" y="19658"/>
                    <a:pt x="10021" y="19749"/>
                  </a:cubicBezTo>
                  <a:lnTo>
                    <a:pt x="10021" y="19734"/>
                  </a:lnTo>
                  <a:lnTo>
                    <a:pt x="10021" y="19734"/>
                  </a:lnTo>
                  <a:cubicBezTo>
                    <a:pt x="10286" y="19821"/>
                    <a:pt x="10531" y="19888"/>
                    <a:pt x="10797" y="19954"/>
                  </a:cubicBezTo>
                  <a:cubicBezTo>
                    <a:pt x="10808" y="19957"/>
                    <a:pt x="10819" y="19957"/>
                    <a:pt x="10830" y="19957"/>
                  </a:cubicBezTo>
                  <a:cubicBezTo>
                    <a:pt x="10889" y="19957"/>
                    <a:pt x="10948" y="19931"/>
                    <a:pt x="11011" y="19931"/>
                  </a:cubicBezTo>
                  <a:cubicBezTo>
                    <a:pt x="11059" y="19931"/>
                    <a:pt x="11109" y="19947"/>
                    <a:pt x="11162" y="20000"/>
                  </a:cubicBezTo>
                  <a:cubicBezTo>
                    <a:pt x="11277" y="20091"/>
                    <a:pt x="11482" y="20091"/>
                    <a:pt x="11619" y="20114"/>
                  </a:cubicBezTo>
                  <a:cubicBezTo>
                    <a:pt x="11779" y="20160"/>
                    <a:pt x="11938" y="20183"/>
                    <a:pt x="12098" y="20228"/>
                  </a:cubicBezTo>
                  <a:cubicBezTo>
                    <a:pt x="12121" y="20228"/>
                    <a:pt x="12144" y="20251"/>
                    <a:pt x="12212" y="20297"/>
                  </a:cubicBezTo>
                  <a:cubicBezTo>
                    <a:pt x="12075" y="20365"/>
                    <a:pt x="11984" y="20434"/>
                    <a:pt x="11870" y="20457"/>
                  </a:cubicBezTo>
                  <a:cubicBezTo>
                    <a:pt x="11413" y="20548"/>
                    <a:pt x="10957" y="20616"/>
                    <a:pt x="10478" y="20685"/>
                  </a:cubicBezTo>
                  <a:cubicBezTo>
                    <a:pt x="9930" y="20799"/>
                    <a:pt x="9451" y="21027"/>
                    <a:pt x="9131" y="21506"/>
                  </a:cubicBezTo>
                  <a:cubicBezTo>
                    <a:pt x="8948" y="21758"/>
                    <a:pt x="8971" y="22009"/>
                    <a:pt x="9040" y="22283"/>
                  </a:cubicBezTo>
                  <a:cubicBezTo>
                    <a:pt x="9062" y="22328"/>
                    <a:pt x="9131" y="22397"/>
                    <a:pt x="9199" y="22397"/>
                  </a:cubicBezTo>
                  <a:cubicBezTo>
                    <a:pt x="9348" y="22419"/>
                    <a:pt x="9496" y="22448"/>
                    <a:pt x="9642" y="22448"/>
                  </a:cubicBezTo>
                  <a:cubicBezTo>
                    <a:pt x="9787" y="22448"/>
                    <a:pt x="9930" y="22419"/>
                    <a:pt x="10067" y="22328"/>
                  </a:cubicBezTo>
                  <a:cubicBezTo>
                    <a:pt x="10409" y="22100"/>
                    <a:pt x="10752" y="21849"/>
                    <a:pt x="11094" y="21621"/>
                  </a:cubicBezTo>
                  <a:cubicBezTo>
                    <a:pt x="11162" y="21575"/>
                    <a:pt x="11254" y="21529"/>
                    <a:pt x="11345" y="21506"/>
                  </a:cubicBezTo>
                  <a:lnTo>
                    <a:pt x="11345" y="21506"/>
                  </a:lnTo>
                  <a:cubicBezTo>
                    <a:pt x="11140" y="21803"/>
                    <a:pt x="11231" y="22146"/>
                    <a:pt x="11254" y="22442"/>
                  </a:cubicBezTo>
                  <a:cubicBezTo>
                    <a:pt x="11277" y="22671"/>
                    <a:pt x="11436" y="22876"/>
                    <a:pt x="11550" y="23081"/>
                  </a:cubicBezTo>
                  <a:cubicBezTo>
                    <a:pt x="11619" y="23218"/>
                    <a:pt x="11710" y="23332"/>
                    <a:pt x="11824" y="23447"/>
                  </a:cubicBezTo>
                  <a:cubicBezTo>
                    <a:pt x="11881" y="23503"/>
                    <a:pt x="11968" y="23544"/>
                    <a:pt x="12048" y="23544"/>
                  </a:cubicBezTo>
                  <a:cubicBezTo>
                    <a:pt x="12065" y="23544"/>
                    <a:pt x="12082" y="23542"/>
                    <a:pt x="12098" y="23538"/>
                  </a:cubicBezTo>
                  <a:cubicBezTo>
                    <a:pt x="12167" y="23538"/>
                    <a:pt x="12212" y="23424"/>
                    <a:pt x="12235" y="23332"/>
                  </a:cubicBezTo>
                  <a:cubicBezTo>
                    <a:pt x="12395" y="22739"/>
                    <a:pt x="12372" y="22168"/>
                    <a:pt x="12167" y="21598"/>
                  </a:cubicBezTo>
                  <a:cubicBezTo>
                    <a:pt x="12075" y="21392"/>
                    <a:pt x="11961" y="21187"/>
                    <a:pt x="11870" y="20959"/>
                  </a:cubicBezTo>
                  <a:cubicBezTo>
                    <a:pt x="12238" y="20735"/>
                    <a:pt x="12599" y="20595"/>
                    <a:pt x="12970" y="20595"/>
                  </a:cubicBezTo>
                  <a:cubicBezTo>
                    <a:pt x="13242" y="20595"/>
                    <a:pt x="13520" y="20671"/>
                    <a:pt x="13810" y="20845"/>
                  </a:cubicBezTo>
                  <a:cubicBezTo>
                    <a:pt x="14312" y="21118"/>
                    <a:pt x="14837" y="21370"/>
                    <a:pt x="15339" y="21621"/>
                  </a:cubicBezTo>
                  <a:cubicBezTo>
                    <a:pt x="15454" y="21689"/>
                    <a:pt x="15545" y="21758"/>
                    <a:pt x="15636" y="21803"/>
                  </a:cubicBezTo>
                  <a:cubicBezTo>
                    <a:pt x="15807" y="21898"/>
                    <a:pt x="15963" y="21946"/>
                    <a:pt x="16142" y="21946"/>
                  </a:cubicBezTo>
                  <a:cubicBezTo>
                    <a:pt x="16178" y="21946"/>
                    <a:pt x="16214" y="21944"/>
                    <a:pt x="16252" y="21940"/>
                  </a:cubicBezTo>
                  <a:cubicBezTo>
                    <a:pt x="16526" y="21940"/>
                    <a:pt x="16800" y="22031"/>
                    <a:pt x="17051" y="22077"/>
                  </a:cubicBezTo>
                  <a:cubicBezTo>
                    <a:pt x="17097" y="22077"/>
                    <a:pt x="17143" y="22123"/>
                    <a:pt x="17188" y="22123"/>
                  </a:cubicBezTo>
                  <a:cubicBezTo>
                    <a:pt x="17805" y="22191"/>
                    <a:pt x="18330" y="22511"/>
                    <a:pt x="18855" y="22853"/>
                  </a:cubicBezTo>
                  <a:cubicBezTo>
                    <a:pt x="19106" y="23036"/>
                    <a:pt x="19334" y="23241"/>
                    <a:pt x="19516" y="23469"/>
                  </a:cubicBezTo>
                  <a:cubicBezTo>
                    <a:pt x="20156" y="24337"/>
                    <a:pt x="20863" y="25113"/>
                    <a:pt x="21708" y="25775"/>
                  </a:cubicBezTo>
                  <a:cubicBezTo>
                    <a:pt x="22050" y="26026"/>
                    <a:pt x="22301" y="26368"/>
                    <a:pt x="22598" y="26665"/>
                  </a:cubicBezTo>
                  <a:cubicBezTo>
                    <a:pt x="22639" y="26707"/>
                    <a:pt x="22706" y="26725"/>
                    <a:pt x="22785" y="26725"/>
                  </a:cubicBezTo>
                  <a:cubicBezTo>
                    <a:pt x="23187" y="26725"/>
                    <a:pt x="23937" y="26258"/>
                    <a:pt x="23671" y="25935"/>
                  </a:cubicBezTo>
                  <a:cubicBezTo>
                    <a:pt x="23922" y="25798"/>
                    <a:pt x="23785" y="25661"/>
                    <a:pt x="23671" y="25524"/>
                  </a:cubicBezTo>
                  <a:cubicBezTo>
                    <a:pt x="23351" y="25181"/>
                    <a:pt x="22986" y="24862"/>
                    <a:pt x="22689" y="24474"/>
                  </a:cubicBezTo>
                  <a:cubicBezTo>
                    <a:pt x="22096" y="23766"/>
                    <a:pt x="21297" y="23332"/>
                    <a:pt x="20589" y="22785"/>
                  </a:cubicBezTo>
                  <a:cubicBezTo>
                    <a:pt x="20293" y="22556"/>
                    <a:pt x="20064" y="22283"/>
                    <a:pt x="19813" y="22031"/>
                  </a:cubicBezTo>
                  <a:cubicBezTo>
                    <a:pt x="19494" y="21712"/>
                    <a:pt x="19197" y="21392"/>
                    <a:pt x="18900" y="21050"/>
                  </a:cubicBezTo>
                  <a:cubicBezTo>
                    <a:pt x="18672" y="20776"/>
                    <a:pt x="18467" y="20479"/>
                    <a:pt x="18238" y="20183"/>
                  </a:cubicBezTo>
                  <a:cubicBezTo>
                    <a:pt x="18170" y="20091"/>
                    <a:pt x="18124" y="20000"/>
                    <a:pt x="18078" y="19909"/>
                  </a:cubicBezTo>
                  <a:cubicBezTo>
                    <a:pt x="17668" y="19270"/>
                    <a:pt x="17257" y="18630"/>
                    <a:pt x="16846" y="17991"/>
                  </a:cubicBezTo>
                  <a:cubicBezTo>
                    <a:pt x="16618" y="17626"/>
                    <a:pt x="16389" y="17284"/>
                    <a:pt x="16184" y="16919"/>
                  </a:cubicBezTo>
                  <a:cubicBezTo>
                    <a:pt x="16181" y="16921"/>
                    <a:pt x="16178" y="16924"/>
                    <a:pt x="16176" y="16927"/>
                  </a:cubicBezTo>
                  <a:lnTo>
                    <a:pt x="16176" y="16927"/>
                  </a:lnTo>
                  <a:cubicBezTo>
                    <a:pt x="16113" y="16816"/>
                    <a:pt x="16089" y="16687"/>
                    <a:pt x="16001" y="16599"/>
                  </a:cubicBezTo>
                  <a:cubicBezTo>
                    <a:pt x="15819" y="16348"/>
                    <a:pt x="15819" y="16074"/>
                    <a:pt x="15842" y="15800"/>
                  </a:cubicBezTo>
                  <a:cubicBezTo>
                    <a:pt x="15842" y="15481"/>
                    <a:pt x="15933" y="15161"/>
                    <a:pt x="15842" y="14819"/>
                  </a:cubicBezTo>
                  <a:cubicBezTo>
                    <a:pt x="15819" y="14727"/>
                    <a:pt x="15864" y="14568"/>
                    <a:pt x="15956" y="14476"/>
                  </a:cubicBezTo>
                  <a:cubicBezTo>
                    <a:pt x="16207" y="14180"/>
                    <a:pt x="16504" y="13906"/>
                    <a:pt x="16777" y="13632"/>
                  </a:cubicBezTo>
                  <a:cubicBezTo>
                    <a:pt x="16800" y="13609"/>
                    <a:pt x="16846" y="13609"/>
                    <a:pt x="16892" y="13586"/>
                  </a:cubicBezTo>
                  <a:lnTo>
                    <a:pt x="16892" y="13586"/>
                  </a:lnTo>
                  <a:cubicBezTo>
                    <a:pt x="16869" y="13814"/>
                    <a:pt x="16846" y="13997"/>
                    <a:pt x="16823" y="14202"/>
                  </a:cubicBezTo>
                  <a:cubicBezTo>
                    <a:pt x="16823" y="14294"/>
                    <a:pt x="16800" y="14385"/>
                    <a:pt x="16800" y="14476"/>
                  </a:cubicBezTo>
                  <a:cubicBezTo>
                    <a:pt x="16830" y="14746"/>
                    <a:pt x="16899" y="14848"/>
                    <a:pt x="17047" y="14848"/>
                  </a:cubicBezTo>
                  <a:cubicBezTo>
                    <a:pt x="17124" y="14848"/>
                    <a:pt x="17222" y="14820"/>
                    <a:pt x="17348" y="14773"/>
                  </a:cubicBezTo>
                  <a:cubicBezTo>
                    <a:pt x="17919" y="14545"/>
                    <a:pt x="18147" y="14065"/>
                    <a:pt x="18421" y="13609"/>
                  </a:cubicBezTo>
                  <a:cubicBezTo>
                    <a:pt x="18444" y="13540"/>
                    <a:pt x="18467" y="13472"/>
                    <a:pt x="18512" y="13404"/>
                  </a:cubicBezTo>
                  <a:cubicBezTo>
                    <a:pt x="18649" y="13677"/>
                    <a:pt x="18763" y="13928"/>
                    <a:pt x="18877" y="14157"/>
                  </a:cubicBezTo>
                  <a:cubicBezTo>
                    <a:pt x="19014" y="14431"/>
                    <a:pt x="19243" y="14590"/>
                    <a:pt x="19494" y="14705"/>
                  </a:cubicBezTo>
                  <a:cubicBezTo>
                    <a:pt x="19548" y="14735"/>
                    <a:pt x="19610" y="14749"/>
                    <a:pt x="19676" y="14749"/>
                  </a:cubicBezTo>
                  <a:cubicBezTo>
                    <a:pt x="19858" y="14749"/>
                    <a:pt x="20067" y="14638"/>
                    <a:pt x="20201" y="14453"/>
                  </a:cubicBezTo>
                  <a:cubicBezTo>
                    <a:pt x="20315" y="14271"/>
                    <a:pt x="20293" y="14088"/>
                    <a:pt x="20110" y="13906"/>
                  </a:cubicBezTo>
                  <a:cubicBezTo>
                    <a:pt x="19927" y="13746"/>
                    <a:pt x="19722" y="13609"/>
                    <a:pt x="19516" y="13472"/>
                  </a:cubicBezTo>
                  <a:cubicBezTo>
                    <a:pt x="19243" y="13244"/>
                    <a:pt x="18991" y="13015"/>
                    <a:pt x="18718" y="12810"/>
                  </a:cubicBezTo>
                  <a:cubicBezTo>
                    <a:pt x="18718" y="12808"/>
                    <a:pt x="18718" y="12805"/>
                    <a:pt x="18718" y="12803"/>
                  </a:cubicBezTo>
                  <a:lnTo>
                    <a:pt x="18718" y="12803"/>
                  </a:lnTo>
                  <a:cubicBezTo>
                    <a:pt x="18778" y="12787"/>
                    <a:pt x="18837" y="12787"/>
                    <a:pt x="18877" y="12787"/>
                  </a:cubicBezTo>
                  <a:cubicBezTo>
                    <a:pt x="19174" y="12764"/>
                    <a:pt x="19448" y="12742"/>
                    <a:pt x="19745" y="12719"/>
                  </a:cubicBezTo>
                  <a:cubicBezTo>
                    <a:pt x="19950" y="12719"/>
                    <a:pt x="20156" y="12673"/>
                    <a:pt x="20384" y="12673"/>
                  </a:cubicBezTo>
                  <a:cubicBezTo>
                    <a:pt x="20438" y="12677"/>
                    <a:pt x="20485" y="12680"/>
                    <a:pt x="20527" y="12680"/>
                  </a:cubicBezTo>
                  <a:cubicBezTo>
                    <a:pt x="20728" y="12680"/>
                    <a:pt x="20791" y="12619"/>
                    <a:pt x="20886" y="12354"/>
                  </a:cubicBezTo>
                  <a:cubicBezTo>
                    <a:pt x="21114" y="11806"/>
                    <a:pt x="20795" y="11326"/>
                    <a:pt x="20178" y="11304"/>
                  </a:cubicBezTo>
                  <a:cubicBezTo>
                    <a:pt x="19676" y="11304"/>
                    <a:pt x="19288" y="11532"/>
                    <a:pt x="18855" y="11874"/>
                  </a:cubicBezTo>
                  <a:cubicBezTo>
                    <a:pt x="18900" y="11623"/>
                    <a:pt x="18923" y="11418"/>
                    <a:pt x="18946" y="11235"/>
                  </a:cubicBezTo>
                  <a:cubicBezTo>
                    <a:pt x="19014" y="10893"/>
                    <a:pt x="18946" y="10550"/>
                    <a:pt x="18786" y="10254"/>
                  </a:cubicBezTo>
                  <a:cubicBezTo>
                    <a:pt x="18718" y="10139"/>
                    <a:pt x="18558" y="10003"/>
                    <a:pt x="18421" y="10003"/>
                  </a:cubicBezTo>
                  <a:cubicBezTo>
                    <a:pt x="18307" y="10003"/>
                    <a:pt x="18193" y="10162"/>
                    <a:pt x="18101" y="10254"/>
                  </a:cubicBezTo>
                  <a:cubicBezTo>
                    <a:pt x="18010" y="10391"/>
                    <a:pt x="17827" y="11212"/>
                    <a:pt x="17805" y="11372"/>
                  </a:cubicBezTo>
                  <a:cubicBezTo>
                    <a:pt x="17805" y="11412"/>
                    <a:pt x="17787" y="11469"/>
                    <a:pt x="17767" y="11514"/>
                  </a:cubicBezTo>
                  <a:lnTo>
                    <a:pt x="17767" y="11514"/>
                  </a:lnTo>
                  <a:cubicBezTo>
                    <a:pt x="17683" y="11406"/>
                    <a:pt x="17617" y="11298"/>
                    <a:pt x="17531" y="11189"/>
                  </a:cubicBezTo>
                  <a:cubicBezTo>
                    <a:pt x="17434" y="11069"/>
                    <a:pt x="17351" y="11012"/>
                    <a:pt x="17260" y="11012"/>
                  </a:cubicBezTo>
                  <a:cubicBezTo>
                    <a:pt x="17178" y="11012"/>
                    <a:pt x="17091" y="11058"/>
                    <a:pt x="16983" y="11144"/>
                  </a:cubicBezTo>
                  <a:cubicBezTo>
                    <a:pt x="16755" y="11326"/>
                    <a:pt x="16549" y="11486"/>
                    <a:pt x="16344" y="11669"/>
                  </a:cubicBezTo>
                  <a:cubicBezTo>
                    <a:pt x="16412" y="11737"/>
                    <a:pt x="16526" y="11829"/>
                    <a:pt x="16572" y="11920"/>
                  </a:cubicBezTo>
                  <a:cubicBezTo>
                    <a:pt x="16663" y="12285"/>
                    <a:pt x="16846" y="12559"/>
                    <a:pt x="17234" y="12650"/>
                  </a:cubicBezTo>
                  <a:cubicBezTo>
                    <a:pt x="16686" y="12947"/>
                    <a:pt x="16298" y="13381"/>
                    <a:pt x="15933" y="13837"/>
                  </a:cubicBezTo>
                  <a:cubicBezTo>
                    <a:pt x="15910" y="13837"/>
                    <a:pt x="15864" y="13814"/>
                    <a:pt x="15842" y="13814"/>
                  </a:cubicBezTo>
                  <a:cubicBezTo>
                    <a:pt x="15819" y="13632"/>
                    <a:pt x="15750" y="13426"/>
                    <a:pt x="15773" y="13221"/>
                  </a:cubicBezTo>
                  <a:cubicBezTo>
                    <a:pt x="15796" y="12605"/>
                    <a:pt x="15819" y="11966"/>
                    <a:pt x="16047" y="11395"/>
                  </a:cubicBezTo>
                  <a:cubicBezTo>
                    <a:pt x="16275" y="10824"/>
                    <a:pt x="16481" y="10231"/>
                    <a:pt x="16937" y="9751"/>
                  </a:cubicBezTo>
                  <a:cubicBezTo>
                    <a:pt x="17097" y="9592"/>
                    <a:pt x="17165" y="9318"/>
                    <a:pt x="17280" y="9090"/>
                  </a:cubicBezTo>
                  <a:cubicBezTo>
                    <a:pt x="17782" y="9455"/>
                    <a:pt x="18352" y="9615"/>
                    <a:pt x="18969" y="9660"/>
                  </a:cubicBezTo>
                  <a:cubicBezTo>
                    <a:pt x="19009" y="9664"/>
                    <a:pt x="19050" y="9667"/>
                    <a:pt x="19090" y="9667"/>
                  </a:cubicBezTo>
                  <a:cubicBezTo>
                    <a:pt x="19275" y="9667"/>
                    <a:pt x="19450" y="9611"/>
                    <a:pt x="19562" y="9386"/>
                  </a:cubicBezTo>
                  <a:cubicBezTo>
                    <a:pt x="19151" y="8816"/>
                    <a:pt x="18512" y="8747"/>
                    <a:pt x="17850" y="8679"/>
                  </a:cubicBezTo>
                  <a:cubicBezTo>
                    <a:pt x="18215" y="8450"/>
                    <a:pt x="18558" y="8268"/>
                    <a:pt x="18900" y="8062"/>
                  </a:cubicBezTo>
                  <a:cubicBezTo>
                    <a:pt x="19243" y="7880"/>
                    <a:pt x="19448" y="7583"/>
                    <a:pt x="19653" y="7264"/>
                  </a:cubicBezTo>
                  <a:cubicBezTo>
                    <a:pt x="19676" y="7218"/>
                    <a:pt x="19676" y="7104"/>
                    <a:pt x="19653" y="7081"/>
                  </a:cubicBezTo>
                  <a:cubicBezTo>
                    <a:pt x="19465" y="6955"/>
                    <a:pt x="19315" y="6733"/>
                    <a:pt x="19061" y="6733"/>
                  </a:cubicBezTo>
                  <a:cubicBezTo>
                    <a:pt x="19039" y="6733"/>
                    <a:pt x="19016" y="6735"/>
                    <a:pt x="18991" y="6739"/>
                  </a:cubicBezTo>
                  <a:cubicBezTo>
                    <a:pt x="19037" y="6761"/>
                    <a:pt x="19106" y="6807"/>
                    <a:pt x="19151" y="6830"/>
                  </a:cubicBezTo>
                  <a:cubicBezTo>
                    <a:pt x="18695" y="7035"/>
                    <a:pt x="18467" y="7515"/>
                    <a:pt x="18056" y="7766"/>
                  </a:cubicBezTo>
                  <a:cubicBezTo>
                    <a:pt x="18124" y="7469"/>
                    <a:pt x="18215" y="7195"/>
                    <a:pt x="18284" y="6898"/>
                  </a:cubicBezTo>
                  <a:cubicBezTo>
                    <a:pt x="18307" y="6830"/>
                    <a:pt x="18307" y="6739"/>
                    <a:pt x="18307" y="6647"/>
                  </a:cubicBezTo>
                  <a:cubicBezTo>
                    <a:pt x="18307" y="6533"/>
                    <a:pt x="18284" y="6442"/>
                    <a:pt x="18147" y="6373"/>
                  </a:cubicBezTo>
                  <a:cubicBezTo>
                    <a:pt x="18087" y="6333"/>
                    <a:pt x="18027" y="6315"/>
                    <a:pt x="17973" y="6315"/>
                  </a:cubicBezTo>
                  <a:cubicBezTo>
                    <a:pt x="17903" y="6315"/>
                    <a:pt x="17843" y="6345"/>
                    <a:pt x="17805" y="6396"/>
                  </a:cubicBezTo>
                  <a:cubicBezTo>
                    <a:pt x="17599" y="6602"/>
                    <a:pt x="17325" y="6761"/>
                    <a:pt x="17325" y="7127"/>
                  </a:cubicBezTo>
                  <a:cubicBezTo>
                    <a:pt x="17325" y="7446"/>
                    <a:pt x="17302" y="7766"/>
                    <a:pt x="17302" y="8085"/>
                  </a:cubicBezTo>
                  <a:cubicBezTo>
                    <a:pt x="17280" y="8268"/>
                    <a:pt x="17325" y="8473"/>
                    <a:pt x="17097" y="8542"/>
                  </a:cubicBezTo>
                  <a:cubicBezTo>
                    <a:pt x="16983" y="8199"/>
                    <a:pt x="17074" y="7766"/>
                    <a:pt x="16663" y="7469"/>
                  </a:cubicBezTo>
                  <a:cubicBezTo>
                    <a:pt x="16618" y="7743"/>
                    <a:pt x="16595" y="7948"/>
                    <a:pt x="16595" y="8154"/>
                  </a:cubicBezTo>
                  <a:cubicBezTo>
                    <a:pt x="16572" y="8565"/>
                    <a:pt x="16595" y="8953"/>
                    <a:pt x="16595" y="9363"/>
                  </a:cubicBezTo>
                  <a:cubicBezTo>
                    <a:pt x="16595" y="9409"/>
                    <a:pt x="16595" y="9455"/>
                    <a:pt x="16572" y="9478"/>
                  </a:cubicBezTo>
                  <a:cubicBezTo>
                    <a:pt x="16412" y="9706"/>
                    <a:pt x="16230" y="9911"/>
                    <a:pt x="16070" y="10117"/>
                  </a:cubicBezTo>
                  <a:cubicBezTo>
                    <a:pt x="16047" y="10094"/>
                    <a:pt x="16024" y="10071"/>
                    <a:pt x="16001" y="10071"/>
                  </a:cubicBezTo>
                  <a:cubicBezTo>
                    <a:pt x="16024" y="9546"/>
                    <a:pt x="16070" y="9044"/>
                    <a:pt x="16115" y="8542"/>
                  </a:cubicBezTo>
                  <a:cubicBezTo>
                    <a:pt x="16161" y="8177"/>
                    <a:pt x="16184" y="7811"/>
                    <a:pt x="16230" y="7446"/>
                  </a:cubicBezTo>
                  <a:cubicBezTo>
                    <a:pt x="16230" y="7400"/>
                    <a:pt x="16230" y="7309"/>
                    <a:pt x="16252" y="7309"/>
                  </a:cubicBezTo>
                  <a:cubicBezTo>
                    <a:pt x="16481" y="7172"/>
                    <a:pt x="16435" y="6944"/>
                    <a:pt x="16435" y="6761"/>
                  </a:cubicBezTo>
                  <a:cubicBezTo>
                    <a:pt x="16504" y="6693"/>
                    <a:pt x="16572" y="6602"/>
                    <a:pt x="16640" y="6533"/>
                  </a:cubicBezTo>
                  <a:cubicBezTo>
                    <a:pt x="16458" y="6510"/>
                    <a:pt x="16389" y="6419"/>
                    <a:pt x="16435" y="6236"/>
                  </a:cubicBezTo>
                  <a:cubicBezTo>
                    <a:pt x="16481" y="6008"/>
                    <a:pt x="16481" y="5780"/>
                    <a:pt x="16526" y="5552"/>
                  </a:cubicBezTo>
                  <a:cubicBezTo>
                    <a:pt x="16800" y="5552"/>
                    <a:pt x="17074" y="5460"/>
                    <a:pt x="17211" y="5141"/>
                  </a:cubicBezTo>
                  <a:lnTo>
                    <a:pt x="17211" y="5141"/>
                  </a:lnTo>
                  <a:cubicBezTo>
                    <a:pt x="17120" y="5186"/>
                    <a:pt x="17006" y="5186"/>
                    <a:pt x="16914" y="5232"/>
                  </a:cubicBezTo>
                  <a:cubicBezTo>
                    <a:pt x="16810" y="5277"/>
                    <a:pt x="16737" y="5300"/>
                    <a:pt x="16679" y="5300"/>
                  </a:cubicBezTo>
                  <a:cubicBezTo>
                    <a:pt x="16560" y="5300"/>
                    <a:pt x="16505" y="5203"/>
                    <a:pt x="16367" y="5004"/>
                  </a:cubicBezTo>
                  <a:cubicBezTo>
                    <a:pt x="16184" y="4707"/>
                    <a:pt x="16070" y="4410"/>
                    <a:pt x="16024" y="4091"/>
                  </a:cubicBezTo>
                  <a:cubicBezTo>
                    <a:pt x="16001" y="3977"/>
                    <a:pt x="15979" y="3863"/>
                    <a:pt x="16001" y="3771"/>
                  </a:cubicBezTo>
                  <a:cubicBezTo>
                    <a:pt x="16070" y="3520"/>
                    <a:pt x="16252" y="3406"/>
                    <a:pt x="16504" y="3406"/>
                  </a:cubicBezTo>
                  <a:cubicBezTo>
                    <a:pt x="16595" y="3406"/>
                    <a:pt x="16709" y="3429"/>
                    <a:pt x="16800" y="3429"/>
                  </a:cubicBezTo>
                  <a:cubicBezTo>
                    <a:pt x="17143" y="3863"/>
                    <a:pt x="17302" y="4388"/>
                    <a:pt x="17325" y="4958"/>
                  </a:cubicBezTo>
                  <a:cubicBezTo>
                    <a:pt x="17622" y="4570"/>
                    <a:pt x="17325" y="4251"/>
                    <a:pt x="17211" y="3863"/>
                  </a:cubicBezTo>
                  <a:lnTo>
                    <a:pt x="17211" y="3863"/>
                  </a:lnTo>
                  <a:cubicBezTo>
                    <a:pt x="17642" y="4127"/>
                    <a:pt x="18057" y="4357"/>
                    <a:pt x="18475" y="4357"/>
                  </a:cubicBezTo>
                  <a:cubicBezTo>
                    <a:pt x="18743" y="4357"/>
                    <a:pt x="19012" y="4263"/>
                    <a:pt x="19288" y="4022"/>
                  </a:cubicBezTo>
                  <a:cubicBezTo>
                    <a:pt x="19067" y="3160"/>
                    <a:pt x="18503" y="2812"/>
                    <a:pt x="17638" y="2812"/>
                  </a:cubicBezTo>
                  <a:cubicBezTo>
                    <a:pt x="17610" y="2812"/>
                    <a:pt x="17582" y="2812"/>
                    <a:pt x="17553" y="2813"/>
                  </a:cubicBezTo>
                  <a:cubicBezTo>
                    <a:pt x="17805" y="2630"/>
                    <a:pt x="18033" y="2493"/>
                    <a:pt x="18238" y="2356"/>
                  </a:cubicBezTo>
                  <a:cubicBezTo>
                    <a:pt x="18352" y="2288"/>
                    <a:pt x="18398" y="2242"/>
                    <a:pt x="18421" y="2082"/>
                  </a:cubicBezTo>
                  <a:cubicBezTo>
                    <a:pt x="18421" y="1763"/>
                    <a:pt x="18512" y="1443"/>
                    <a:pt x="18512" y="1124"/>
                  </a:cubicBezTo>
                  <a:cubicBezTo>
                    <a:pt x="18512" y="918"/>
                    <a:pt x="18421" y="713"/>
                    <a:pt x="18330" y="553"/>
                  </a:cubicBezTo>
                  <a:cubicBezTo>
                    <a:pt x="18274" y="453"/>
                    <a:pt x="18192" y="407"/>
                    <a:pt x="18106" y="407"/>
                  </a:cubicBezTo>
                  <a:cubicBezTo>
                    <a:pt x="18015" y="407"/>
                    <a:pt x="17921" y="459"/>
                    <a:pt x="17850" y="553"/>
                  </a:cubicBezTo>
                  <a:cubicBezTo>
                    <a:pt x="17897" y="515"/>
                    <a:pt x="17945" y="493"/>
                    <a:pt x="17989" y="493"/>
                  </a:cubicBezTo>
                  <a:cubicBezTo>
                    <a:pt x="18051" y="493"/>
                    <a:pt x="18107" y="537"/>
                    <a:pt x="18147" y="644"/>
                  </a:cubicBezTo>
                  <a:cubicBezTo>
                    <a:pt x="18193" y="781"/>
                    <a:pt x="18261" y="918"/>
                    <a:pt x="18261" y="1055"/>
                  </a:cubicBezTo>
                  <a:cubicBezTo>
                    <a:pt x="18284" y="1306"/>
                    <a:pt x="18261" y="1534"/>
                    <a:pt x="18215" y="1785"/>
                  </a:cubicBezTo>
                  <a:cubicBezTo>
                    <a:pt x="18193" y="1922"/>
                    <a:pt x="18124" y="2059"/>
                    <a:pt x="18033" y="2173"/>
                  </a:cubicBezTo>
                  <a:cubicBezTo>
                    <a:pt x="17713" y="2539"/>
                    <a:pt x="17234" y="2630"/>
                    <a:pt x="16823" y="2858"/>
                  </a:cubicBezTo>
                  <a:cubicBezTo>
                    <a:pt x="16812" y="2869"/>
                    <a:pt x="16798" y="2874"/>
                    <a:pt x="16782" y="2874"/>
                  </a:cubicBezTo>
                  <a:cubicBezTo>
                    <a:pt x="16731" y="2874"/>
                    <a:pt x="16653" y="2830"/>
                    <a:pt x="16549" y="2813"/>
                  </a:cubicBezTo>
                  <a:cubicBezTo>
                    <a:pt x="17158" y="2294"/>
                    <a:pt x="17321" y="1642"/>
                    <a:pt x="17457" y="966"/>
                  </a:cubicBezTo>
                  <a:lnTo>
                    <a:pt x="17457" y="966"/>
                  </a:lnTo>
                  <a:cubicBezTo>
                    <a:pt x="17211" y="1081"/>
                    <a:pt x="17211" y="1331"/>
                    <a:pt x="17143" y="1626"/>
                  </a:cubicBezTo>
                  <a:cubicBezTo>
                    <a:pt x="17051" y="1512"/>
                    <a:pt x="16983" y="1466"/>
                    <a:pt x="16960" y="1420"/>
                  </a:cubicBezTo>
                  <a:cubicBezTo>
                    <a:pt x="16755" y="918"/>
                    <a:pt x="16435" y="484"/>
                    <a:pt x="15979" y="142"/>
                  </a:cubicBezTo>
                  <a:cubicBezTo>
                    <a:pt x="15866" y="49"/>
                    <a:pt x="15781" y="1"/>
                    <a:pt x="15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59"/>
            <p:cNvSpPr/>
            <p:nvPr/>
          </p:nvSpPr>
          <p:spPr>
            <a:xfrm>
              <a:off x="5808050" y="3341100"/>
              <a:ext cx="95900" cy="132400"/>
            </a:xfrm>
            <a:custGeom>
              <a:avLst/>
              <a:gdLst/>
              <a:ahLst/>
              <a:cxnLst/>
              <a:rect l="l" t="t" r="r" b="b"/>
              <a:pathLst>
                <a:path w="3836" h="5296" extrusionOk="0">
                  <a:moveTo>
                    <a:pt x="803" y="2395"/>
                  </a:moveTo>
                  <a:cubicBezTo>
                    <a:pt x="992" y="2395"/>
                    <a:pt x="1116" y="2510"/>
                    <a:pt x="1237" y="2648"/>
                  </a:cubicBezTo>
                  <a:lnTo>
                    <a:pt x="1237" y="2648"/>
                  </a:lnTo>
                  <a:cubicBezTo>
                    <a:pt x="1181" y="2649"/>
                    <a:pt x="1124" y="2654"/>
                    <a:pt x="1070" y="2654"/>
                  </a:cubicBezTo>
                  <a:cubicBezTo>
                    <a:pt x="928" y="2654"/>
                    <a:pt x="802" y="2621"/>
                    <a:pt x="754" y="2397"/>
                  </a:cubicBezTo>
                  <a:cubicBezTo>
                    <a:pt x="771" y="2395"/>
                    <a:pt x="787" y="2395"/>
                    <a:pt x="803" y="2395"/>
                  </a:cubicBezTo>
                  <a:close/>
                  <a:moveTo>
                    <a:pt x="2329" y="0"/>
                  </a:moveTo>
                  <a:cubicBezTo>
                    <a:pt x="2078" y="69"/>
                    <a:pt x="2009" y="229"/>
                    <a:pt x="1964" y="503"/>
                  </a:cubicBezTo>
                  <a:cubicBezTo>
                    <a:pt x="1850" y="982"/>
                    <a:pt x="1941" y="1438"/>
                    <a:pt x="2009" y="1895"/>
                  </a:cubicBezTo>
                  <a:cubicBezTo>
                    <a:pt x="2032" y="1986"/>
                    <a:pt x="2032" y="2078"/>
                    <a:pt x="2009" y="2146"/>
                  </a:cubicBezTo>
                  <a:cubicBezTo>
                    <a:pt x="1850" y="2580"/>
                    <a:pt x="1667" y="3013"/>
                    <a:pt x="1484" y="3447"/>
                  </a:cubicBezTo>
                  <a:cubicBezTo>
                    <a:pt x="1439" y="3516"/>
                    <a:pt x="1348" y="3561"/>
                    <a:pt x="1279" y="3630"/>
                  </a:cubicBezTo>
                  <a:cubicBezTo>
                    <a:pt x="1256" y="3607"/>
                    <a:pt x="1233" y="3607"/>
                    <a:pt x="1188" y="3584"/>
                  </a:cubicBezTo>
                  <a:cubicBezTo>
                    <a:pt x="1210" y="3271"/>
                    <a:pt x="1232" y="2981"/>
                    <a:pt x="1255" y="2669"/>
                  </a:cubicBezTo>
                  <a:lnTo>
                    <a:pt x="1255" y="2669"/>
                  </a:lnTo>
                  <a:cubicBezTo>
                    <a:pt x="1255" y="2670"/>
                    <a:pt x="1256" y="2670"/>
                    <a:pt x="1256" y="2671"/>
                  </a:cubicBezTo>
                  <a:cubicBezTo>
                    <a:pt x="1325" y="2625"/>
                    <a:pt x="1439" y="2602"/>
                    <a:pt x="1462" y="2557"/>
                  </a:cubicBezTo>
                  <a:cubicBezTo>
                    <a:pt x="1690" y="2100"/>
                    <a:pt x="1667" y="1621"/>
                    <a:pt x="1736" y="1142"/>
                  </a:cubicBezTo>
                  <a:cubicBezTo>
                    <a:pt x="1736" y="1119"/>
                    <a:pt x="1690" y="1096"/>
                    <a:pt x="1667" y="1073"/>
                  </a:cubicBezTo>
                  <a:cubicBezTo>
                    <a:pt x="1644" y="1096"/>
                    <a:pt x="1599" y="1096"/>
                    <a:pt x="1599" y="1119"/>
                  </a:cubicBezTo>
                  <a:cubicBezTo>
                    <a:pt x="1507" y="1530"/>
                    <a:pt x="1416" y="1963"/>
                    <a:pt x="1325" y="2397"/>
                  </a:cubicBezTo>
                  <a:cubicBezTo>
                    <a:pt x="640" y="2351"/>
                    <a:pt x="115" y="1758"/>
                    <a:pt x="389" y="1119"/>
                  </a:cubicBezTo>
                  <a:cubicBezTo>
                    <a:pt x="503" y="845"/>
                    <a:pt x="526" y="548"/>
                    <a:pt x="503" y="251"/>
                  </a:cubicBezTo>
                  <a:lnTo>
                    <a:pt x="503" y="251"/>
                  </a:lnTo>
                  <a:cubicBezTo>
                    <a:pt x="161" y="366"/>
                    <a:pt x="1" y="594"/>
                    <a:pt x="69" y="982"/>
                  </a:cubicBezTo>
                  <a:cubicBezTo>
                    <a:pt x="138" y="1370"/>
                    <a:pt x="229" y="1781"/>
                    <a:pt x="389" y="2146"/>
                  </a:cubicBezTo>
                  <a:cubicBezTo>
                    <a:pt x="480" y="2374"/>
                    <a:pt x="708" y="2580"/>
                    <a:pt x="891" y="2762"/>
                  </a:cubicBezTo>
                  <a:cubicBezTo>
                    <a:pt x="982" y="2854"/>
                    <a:pt x="1028" y="2968"/>
                    <a:pt x="1005" y="3105"/>
                  </a:cubicBezTo>
                  <a:cubicBezTo>
                    <a:pt x="959" y="3379"/>
                    <a:pt x="937" y="3675"/>
                    <a:pt x="891" y="3949"/>
                  </a:cubicBezTo>
                  <a:cubicBezTo>
                    <a:pt x="777" y="3995"/>
                    <a:pt x="663" y="4018"/>
                    <a:pt x="549" y="4040"/>
                  </a:cubicBezTo>
                  <a:cubicBezTo>
                    <a:pt x="1370" y="4040"/>
                    <a:pt x="1576" y="4680"/>
                    <a:pt x="1804" y="5296"/>
                  </a:cubicBezTo>
                  <a:cubicBezTo>
                    <a:pt x="2169" y="4976"/>
                    <a:pt x="2512" y="4657"/>
                    <a:pt x="2854" y="4314"/>
                  </a:cubicBezTo>
                  <a:cubicBezTo>
                    <a:pt x="2795" y="4303"/>
                    <a:pt x="2741" y="4297"/>
                    <a:pt x="2691" y="4297"/>
                  </a:cubicBezTo>
                  <a:cubicBezTo>
                    <a:pt x="2254" y="4297"/>
                    <a:pt x="2118" y="4712"/>
                    <a:pt x="1872" y="4999"/>
                  </a:cubicBezTo>
                  <a:cubicBezTo>
                    <a:pt x="1758" y="4794"/>
                    <a:pt x="1621" y="4634"/>
                    <a:pt x="1576" y="4451"/>
                  </a:cubicBezTo>
                  <a:cubicBezTo>
                    <a:pt x="1553" y="4337"/>
                    <a:pt x="1644" y="4177"/>
                    <a:pt x="1667" y="4040"/>
                  </a:cubicBezTo>
                  <a:cubicBezTo>
                    <a:pt x="1697" y="3919"/>
                    <a:pt x="1769" y="3909"/>
                    <a:pt x="1853" y="3909"/>
                  </a:cubicBezTo>
                  <a:cubicBezTo>
                    <a:pt x="1870" y="3909"/>
                    <a:pt x="1887" y="3909"/>
                    <a:pt x="1905" y="3909"/>
                  </a:cubicBezTo>
                  <a:cubicBezTo>
                    <a:pt x="1932" y="3909"/>
                    <a:pt x="1959" y="3908"/>
                    <a:pt x="1987" y="3904"/>
                  </a:cubicBezTo>
                  <a:cubicBezTo>
                    <a:pt x="2215" y="3858"/>
                    <a:pt x="2466" y="3789"/>
                    <a:pt x="2671" y="3652"/>
                  </a:cubicBezTo>
                  <a:cubicBezTo>
                    <a:pt x="3014" y="3447"/>
                    <a:pt x="3310" y="3173"/>
                    <a:pt x="3630" y="2922"/>
                  </a:cubicBezTo>
                  <a:cubicBezTo>
                    <a:pt x="3521" y="2764"/>
                    <a:pt x="3366" y="2690"/>
                    <a:pt x="3135" y="2690"/>
                  </a:cubicBezTo>
                  <a:cubicBezTo>
                    <a:pt x="2932" y="2690"/>
                    <a:pt x="2670" y="2747"/>
                    <a:pt x="2329" y="2854"/>
                  </a:cubicBezTo>
                  <a:cubicBezTo>
                    <a:pt x="2352" y="2717"/>
                    <a:pt x="2352" y="2602"/>
                    <a:pt x="2352" y="2466"/>
                  </a:cubicBezTo>
                  <a:cubicBezTo>
                    <a:pt x="2557" y="2374"/>
                    <a:pt x="2786" y="2283"/>
                    <a:pt x="2991" y="2192"/>
                  </a:cubicBezTo>
                  <a:cubicBezTo>
                    <a:pt x="3379" y="2055"/>
                    <a:pt x="3607" y="1735"/>
                    <a:pt x="3767" y="1370"/>
                  </a:cubicBezTo>
                  <a:cubicBezTo>
                    <a:pt x="3835" y="1210"/>
                    <a:pt x="3835" y="1050"/>
                    <a:pt x="3699" y="936"/>
                  </a:cubicBezTo>
                  <a:cubicBezTo>
                    <a:pt x="3607" y="1187"/>
                    <a:pt x="3539" y="1438"/>
                    <a:pt x="3402" y="1689"/>
                  </a:cubicBezTo>
                  <a:cubicBezTo>
                    <a:pt x="3301" y="1891"/>
                    <a:pt x="3111" y="2040"/>
                    <a:pt x="2847" y="2040"/>
                  </a:cubicBezTo>
                  <a:cubicBezTo>
                    <a:pt x="2812" y="2040"/>
                    <a:pt x="2777" y="2037"/>
                    <a:pt x="2740" y="2032"/>
                  </a:cubicBezTo>
                  <a:cubicBezTo>
                    <a:pt x="2740" y="1963"/>
                    <a:pt x="2763" y="1872"/>
                    <a:pt x="2763" y="1804"/>
                  </a:cubicBezTo>
                  <a:cubicBezTo>
                    <a:pt x="2747" y="1804"/>
                    <a:pt x="2732" y="1793"/>
                    <a:pt x="2724" y="1793"/>
                  </a:cubicBezTo>
                  <a:cubicBezTo>
                    <a:pt x="2720" y="1793"/>
                    <a:pt x="2717" y="1796"/>
                    <a:pt x="2717" y="1804"/>
                  </a:cubicBezTo>
                  <a:cubicBezTo>
                    <a:pt x="2644" y="1844"/>
                    <a:pt x="2570" y="1865"/>
                    <a:pt x="2503" y="1865"/>
                  </a:cubicBezTo>
                  <a:cubicBezTo>
                    <a:pt x="2382" y="1865"/>
                    <a:pt x="2282" y="1799"/>
                    <a:pt x="2238" y="1667"/>
                  </a:cubicBezTo>
                  <a:cubicBezTo>
                    <a:pt x="2124" y="1256"/>
                    <a:pt x="2101" y="845"/>
                    <a:pt x="2238" y="457"/>
                  </a:cubicBezTo>
                  <a:cubicBezTo>
                    <a:pt x="2261" y="366"/>
                    <a:pt x="2352" y="297"/>
                    <a:pt x="2397" y="229"/>
                  </a:cubicBezTo>
                  <a:cubicBezTo>
                    <a:pt x="2557" y="297"/>
                    <a:pt x="2603" y="388"/>
                    <a:pt x="2580" y="548"/>
                  </a:cubicBezTo>
                  <a:cubicBezTo>
                    <a:pt x="2557" y="822"/>
                    <a:pt x="2557" y="1096"/>
                    <a:pt x="2534" y="1370"/>
                  </a:cubicBezTo>
                  <a:cubicBezTo>
                    <a:pt x="2534" y="1461"/>
                    <a:pt x="2580" y="1530"/>
                    <a:pt x="2580" y="1621"/>
                  </a:cubicBezTo>
                  <a:lnTo>
                    <a:pt x="2694" y="1621"/>
                  </a:lnTo>
                  <a:cubicBezTo>
                    <a:pt x="2740" y="1301"/>
                    <a:pt x="2808" y="959"/>
                    <a:pt x="2854" y="662"/>
                  </a:cubicBezTo>
                  <a:cubicBezTo>
                    <a:pt x="2786" y="571"/>
                    <a:pt x="2717" y="480"/>
                    <a:pt x="2671" y="388"/>
                  </a:cubicBezTo>
                  <a:cubicBezTo>
                    <a:pt x="2626" y="297"/>
                    <a:pt x="2649" y="183"/>
                    <a:pt x="2580" y="115"/>
                  </a:cubicBezTo>
                  <a:cubicBezTo>
                    <a:pt x="2534" y="46"/>
                    <a:pt x="239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59"/>
            <p:cNvSpPr/>
            <p:nvPr/>
          </p:nvSpPr>
          <p:spPr>
            <a:xfrm>
              <a:off x="5879375" y="3341675"/>
              <a:ext cx="18300" cy="27400"/>
            </a:xfrm>
            <a:custGeom>
              <a:avLst/>
              <a:gdLst/>
              <a:ahLst/>
              <a:cxnLst/>
              <a:rect l="l" t="t" r="r" b="b"/>
              <a:pathLst>
                <a:path w="732" h="1096" extrusionOk="0">
                  <a:moveTo>
                    <a:pt x="252" y="0"/>
                  </a:moveTo>
                  <a:cubicBezTo>
                    <a:pt x="206" y="69"/>
                    <a:pt x="138" y="137"/>
                    <a:pt x="69" y="206"/>
                  </a:cubicBezTo>
                  <a:cubicBezTo>
                    <a:pt x="47" y="251"/>
                    <a:pt x="24" y="320"/>
                    <a:pt x="1" y="365"/>
                  </a:cubicBezTo>
                  <a:cubicBezTo>
                    <a:pt x="24" y="388"/>
                    <a:pt x="47" y="411"/>
                    <a:pt x="69" y="434"/>
                  </a:cubicBezTo>
                  <a:cubicBezTo>
                    <a:pt x="115" y="343"/>
                    <a:pt x="138" y="251"/>
                    <a:pt x="206" y="137"/>
                  </a:cubicBezTo>
                  <a:cubicBezTo>
                    <a:pt x="457" y="480"/>
                    <a:pt x="435" y="776"/>
                    <a:pt x="343" y="1073"/>
                  </a:cubicBezTo>
                  <a:cubicBezTo>
                    <a:pt x="366" y="1073"/>
                    <a:pt x="389" y="1096"/>
                    <a:pt x="412" y="1096"/>
                  </a:cubicBezTo>
                  <a:cubicBezTo>
                    <a:pt x="480" y="959"/>
                    <a:pt x="549" y="845"/>
                    <a:pt x="617" y="685"/>
                  </a:cubicBezTo>
                  <a:cubicBezTo>
                    <a:pt x="663" y="685"/>
                    <a:pt x="709" y="685"/>
                    <a:pt x="731" y="708"/>
                  </a:cubicBezTo>
                  <a:cubicBezTo>
                    <a:pt x="640" y="548"/>
                    <a:pt x="572" y="365"/>
                    <a:pt x="457" y="206"/>
                  </a:cubicBezTo>
                  <a:cubicBezTo>
                    <a:pt x="412" y="137"/>
                    <a:pt x="321" y="69"/>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59"/>
            <p:cNvSpPr/>
            <p:nvPr/>
          </p:nvSpPr>
          <p:spPr>
            <a:xfrm>
              <a:off x="5830325" y="3345675"/>
              <a:ext cx="6300" cy="18275"/>
            </a:xfrm>
            <a:custGeom>
              <a:avLst/>
              <a:gdLst/>
              <a:ahLst/>
              <a:cxnLst/>
              <a:rect l="l" t="t" r="r" b="b"/>
              <a:pathLst>
                <a:path w="252" h="731" extrusionOk="0">
                  <a:moveTo>
                    <a:pt x="46" y="23"/>
                  </a:moveTo>
                  <a:cubicBezTo>
                    <a:pt x="46" y="251"/>
                    <a:pt x="23" y="502"/>
                    <a:pt x="0" y="730"/>
                  </a:cubicBezTo>
                  <a:lnTo>
                    <a:pt x="91" y="730"/>
                  </a:lnTo>
                  <a:cubicBezTo>
                    <a:pt x="114" y="548"/>
                    <a:pt x="114" y="342"/>
                    <a:pt x="183" y="183"/>
                  </a:cubicBezTo>
                  <a:cubicBezTo>
                    <a:pt x="251" y="0"/>
                    <a:pt x="68" y="91"/>
                    <a:pt x="46"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59"/>
            <p:cNvSpPr/>
            <p:nvPr/>
          </p:nvSpPr>
          <p:spPr>
            <a:xfrm>
              <a:off x="5841725" y="3345675"/>
              <a:ext cx="9150" cy="19425"/>
            </a:xfrm>
            <a:custGeom>
              <a:avLst/>
              <a:gdLst/>
              <a:ahLst/>
              <a:cxnLst/>
              <a:rect l="l" t="t" r="r" b="b"/>
              <a:pathLst>
                <a:path w="366" h="777" extrusionOk="0">
                  <a:moveTo>
                    <a:pt x="1" y="0"/>
                  </a:moveTo>
                  <a:lnTo>
                    <a:pt x="1" y="0"/>
                  </a:lnTo>
                  <a:cubicBezTo>
                    <a:pt x="115" y="251"/>
                    <a:pt x="206" y="525"/>
                    <a:pt x="297" y="776"/>
                  </a:cubicBezTo>
                  <a:cubicBezTo>
                    <a:pt x="320" y="776"/>
                    <a:pt x="343" y="753"/>
                    <a:pt x="366" y="753"/>
                  </a:cubicBezTo>
                  <a:cubicBezTo>
                    <a:pt x="297" y="479"/>
                    <a:pt x="274" y="18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59"/>
            <p:cNvSpPr/>
            <p:nvPr/>
          </p:nvSpPr>
          <p:spPr>
            <a:xfrm>
              <a:off x="6038025" y="3327975"/>
              <a:ext cx="8000" cy="8575"/>
            </a:xfrm>
            <a:custGeom>
              <a:avLst/>
              <a:gdLst/>
              <a:ahLst/>
              <a:cxnLst/>
              <a:rect l="l" t="t" r="r" b="b"/>
              <a:pathLst>
                <a:path w="320" h="343" extrusionOk="0">
                  <a:moveTo>
                    <a:pt x="320" y="0"/>
                  </a:moveTo>
                  <a:lnTo>
                    <a:pt x="0" y="320"/>
                  </a:lnTo>
                  <a:lnTo>
                    <a:pt x="23" y="343"/>
                  </a:lnTo>
                  <a:cubicBezTo>
                    <a:pt x="115" y="229"/>
                    <a:pt x="229" y="115"/>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59"/>
            <p:cNvSpPr/>
            <p:nvPr/>
          </p:nvSpPr>
          <p:spPr>
            <a:xfrm>
              <a:off x="5685950" y="3373050"/>
              <a:ext cx="6875" cy="5175"/>
            </a:xfrm>
            <a:custGeom>
              <a:avLst/>
              <a:gdLst/>
              <a:ahLst/>
              <a:cxnLst/>
              <a:rect l="l" t="t" r="r" b="b"/>
              <a:pathLst>
                <a:path w="275" h="207" extrusionOk="0">
                  <a:moveTo>
                    <a:pt x="46" y="1"/>
                  </a:moveTo>
                  <a:cubicBezTo>
                    <a:pt x="46" y="23"/>
                    <a:pt x="23" y="69"/>
                    <a:pt x="0" y="92"/>
                  </a:cubicBezTo>
                  <a:lnTo>
                    <a:pt x="228" y="206"/>
                  </a:lnTo>
                  <a:cubicBezTo>
                    <a:pt x="251" y="160"/>
                    <a:pt x="251" y="138"/>
                    <a:pt x="274" y="115"/>
                  </a:cubicBezTo>
                  <a:cubicBezTo>
                    <a:pt x="206" y="69"/>
                    <a:pt x="137" y="4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59"/>
            <p:cNvSpPr/>
            <p:nvPr/>
          </p:nvSpPr>
          <p:spPr>
            <a:xfrm>
              <a:off x="5834875" y="3339950"/>
              <a:ext cx="5725" cy="3450"/>
            </a:xfrm>
            <a:custGeom>
              <a:avLst/>
              <a:gdLst/>
              <a:ahLst/>
              <a:cxnLst/>
              <a:rect l="l" t="t" r="r" b="b"/>
              <a:pathLst>
                <a:path w="229" h="138" extrusionOk="0">
                  <a:moveTo>
                    <a:pt x="1" y="1"/>
                  </a:moveTo>
                  <a:cubicBezTo>
                    <a:pt x="1" y="46"/>
                    <a:pt x="1" y="69"/>
                    <a:pt x="1" y="92"/>
                  </a:cubicBezTo>
                  <a:cubicBezTo>
                    <a:pt x="69" y="115"/>
                    <a:pt x="138" y="115"/>
                    <a:pt x="206" y="138"/>
                  </a:cubicBezTo>
                  <a:cubicBezTo>
                    <a:pt x="206" y="115"/>
                    <a:pt x="206" y="92"/>
                    <a:pt x="229" y="69"/>
                  </a:cubicBezTo>
                  <a:cubicBezTo>
                    <a:pt x="138" y="46"/>
                    <a:pt x="69"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59"/>
            <p:cNvSpPr/>
            <p:nvPr/>
          </p:nvSpPr>
          <p:spPr>
            <a:xfrm>
              <a:off x="5826325" y="3346225"/>
              <a:ext cx="5150" cy="600"/>
            </a:xfrm>
            <a:custGeom>
              <a:avLst/>
              <a:gdLst/>
              <a:ahLst/>
              <a:cxnLst/>
              <a:rect l="l" t="t" r="r" b="b"/>
              <a:pathLst>
                <a:path w="206" h="24" extrusionOk="0">
                  <a:moveTo>
                    <a:pt x="0" y="1"/>
                  </a:moveTo>
                  <a:cubicBezTo>
                    <a:pt x="0" y="1"/>
                    <a:pt x="0" y="24"/>
                    <a:pt x="0" y="24"/>
                  </a:cubicBezTo>
                  <a:cubicBezTo>
                    <a:pt x="69" y="24"/>
                    <a:pt x="137"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59"/>
            <p:cNvSpPr/>
            <p:nvPr/>
          </p:nvSpPr>
          <p:spPr>
            <a:xfrm>
              <a:off x="5824600" y="3349075"/>
              <a:ext cx="1175" cy="1750"/>
            </a:xfrm>
            <a:custGeom>
              <a:avLst/>
              <a:gdLst/>
              <a:ahLst/>
              <a:cxnLst/>
              <a:rect l="l" t="t" r="r" b="b"/>
              <a:pathLst>
                <a:path w="47" h="70" extrusionOk="0">
                  <a:moveTo>
                    <a:pt x="24" y="1"/>
                  </a:moveTo>
                  <a:cubicBezTo>
                    <a:pt x="24" y="24"/>
                    <a:pt x="24" y="47"/>
                    <a:pt x="1" y="47"/>
                  </a:cubicBezTo>
                  <a:cubicBezTo>
                    <a:pt x="24" y="69"/>
                    <a:pt x="24" y="69"/>
                    <a:pt x="24" y="69"/>
                  </a:cubicBezTo>
                  <a:cubicBezTo>
                    <a:pt x="46" y="47"/>
                    <a:pt x="46" y="24"/>
                    <a:pt x="46" y="24"/>
                  </a:cubicBezTo>
                  <a:cubicBezTo>
                    <a:pt x="46" y="24"/>
                    <a:pt x="24"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59"/>
            <p:cNvSpPr/>
            <p:nvPr/>
          </p:nvSpPr>
          <p:spPr>
            <a:xfrm>
              <a:off x="6036875" y="3335950"/>
              <a:ext cx="1750" cy="2325"/>
            </a:xfrm>
            <a:custGeom>
              <a:avLst/>
              <a:gdLst/>
              <a:ahLst/>
              <a:cxnLst/>
              <a:rect l="l" t="t" r="r" b="b"/>
              <a:pathLst>
                <a:path w="70" h="93" extrusionOk="0">
                  <a:moveTo>
                    <a:pt x="46" y="1"/>
                  </a:moveTo>
                  <a:cubicBezTo>
                    <a:pt x="24" y="24"/>
                    <a:pt x="1" y="47"/>
                    <a:pt x="1" y="69"/>
                  </a:cubicBezTo>
                  <a:lnTo>
                    <a:pt x="1" y="92"/>
                  </a:lnTo>
                  <a:cubicBezTo>
                    <a:pt x="24" y="69"/>
                    <a:pt x="46" y="47"/>
                    <a:pt x="69" y="24"/>
                  </a:cubicBezTo>
                  <a:lnTo>
                    <a:pt x="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59"/>
            <p:cNvSpPr/>
            <p:nvPr/>
          </p:nvSpPr>
          <p:spPr>
            <a:xfrm>
              <a:off x="5886225" y="3371900"/>
              <a:ext cx="600" cy="600"/>
            </a:xfrm>
            <a:custGeom>
              <a:avLst/>
              <a:gdLst/>
              <a:ahLst/>
              <a:cxnLst/>
              <a:rect l="l" t="t" r="r" b="b"/>
              <a:pathLst>
                <a:path w="24" h="24" extrusionOk="0">
                  <a:moveTo>
                    <a:pt x="1" y="1"/>
                  </a:moveTo>
                  <a:lnTo>
                    <a:pt x="24"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59"/>
            <p:cNvSpPr/>
            <p:nvPr/>
          </p:nvSpPr>
          <p:spPr>
            <a:xfrm>
              <a:off x="5884525" y="3374200"/>
              <a:ext cx="25" cy="600"/>
            </a:xfrm>
            <a:custGeom>
              <a:avLst/>
              <a:gdLst/>
              <a:ahLst/>
              <a:cxnLst/>
              <a:rect l="l" t="t" r="r" b="b"/>
              <a:pathLst>
                <a:path w="1" h="24" extrusionOk="0">
                  <a:moveTo>
                    <a:pt x="0" y="0"/>
                  </a:moveTo>
                  <a:lnTo>
                    <a:pt x="0" y="2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59"/>
            <p:cNvSpPr/>
            <p:nvPr/>
          </p:nvSpPr>
          <p:spPr>
            <a:xfrm>
              <a:off x="5884525" y="3371900"/>
              <a:ext cx="2300" cy="2325"/>
            </a:xfrm>
            <a:custGeom>
              <a:avLst/>
              <a:gdLst/>
              <a:ahLst/>
              <a:cxnLst/>
              <a:rect l="l" t="t" r="r" b="b"/>
              <a:pathLst>
                <a:path w="92" h="93" extrusionOk="0">
                  <a:moveTo>
                    <a:pt x="69" y="1"/>
                  </a:moveTo>
                  <a:cubicBezTo>
                    <a:pt x="46" y="24"/>
                    <a:pt x="23" y="69"/>
                    <a:pt x="0" y="92"/>
                  </a:cubicBezTo>
                  <a:cubicBezTo>
                    <a:pt x="23" y="69"/>
                    <a:pt x="46" y="47"/>
                    <a:pt x="92" y="2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59"/>
            <p:cNvSpPr/>
            <p:nvPr/>
          </p:nvSpPr>
          <p:spPr>
            <a:xfrm>
              <a:off x="5985525" y="3394725"/>
              <a:ext cx="600" cy="600"/>
            </a:xfrm>
            <a:custGeom>
              <a:avLst/>
              <a:gdLst/>
              <a:ahLst/>
              <a:cxnLst/>
              <a:rect l="l" t="t" r="r" b="b"/>
              <a:pathLst>
                <a:path w="24" h="24" extrusionOk="0">
                  <a:moveTo>
                    <a:pt x="23" y="24"/>
                  </a:moveTo>
                  <a:lnTo>
                    <a:pt x="0" y="1"/>
                  </a:lnTo>
                  <a:lnTo>
                    <a:pt x="23"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0" name="Google Shape;2240;p59"/>
          <p:cNvSpPr/>
          <p:nvPr/>
        </p:nvSpPr>
        <p:spPr>
          <a:xfrm>
            <a:off x="5804450" y="4724838"/>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59"/>
          <p:cNvSpPr/>
          <p:nvPr/>
        </p:nvSpPr>
        <p:spPr>
          <a:xfrm>
            <a:off x="170200" y="1117363"/>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42" name="Google Shape;2242;p59"/>
          <p:cNvGrpSpPr/>
          <p:nvPr/>
        </p:nvGrpSpPr>
        <p:grpSpPr>
          <a:xfrm>
            <a:off x="138049" y="4567269"/>
            <a:ext cx="893746" cy="527683"/>
            <a:chOff x="-470575" y="2279200"/>
            <a:chExt cx="1105300" cy="652750"/>
          </a:xfrm>
        </p:grpSpPr>
        <p:sp>
          <p:nvSpPr>
            <p:cNvPr id="2243" name="Google Shape;2243;p59"/>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59"/>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59"/>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59"/>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59"/>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59"/>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49" name="Google Shape;2249;p59"/>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6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Title only 7">
  <p:cSld name="CUSTOM_15_1">
    <p:spTree>
      <p:nvGrpSpPr>
        <p:cNvPr id="1" name="Shape 2250"/>
        <p:cNvGrpSpPr/>
        <p:nvPr/>
      </p:nvGrpSpPr>
      <p:grpSpPr>
        <a:xfrm>
          <a:off x="0" y="0"/>
          <a:ext cx="0" cy="0"/>
          <a:chOff x="0" y="0"/>
          <a:chExt cx="0" cy="0"/>
        </a:xfrm>
      </p:grpSpPr>
      <p:grpSp>
        <p:nvGrpSpPr>
          <p:cNvPr id="2251" name="Google Shape;2251;p60"/>
          <p:cNvGrpSpPr/>
          <p:nvPr/>
        </p:nvGrpSpPr>
        <p:grpSpPr>
          <a:xfrm>
            <a:off x="7983969" y="-303395"/>
            <a:ext cx="900280" cy="2838537"/>
            <a:chOff x="1011900" y="1264575"/>
            <a:chExt cx="247350" cy="779925"/>
          </a:xfrm>
        </p:grpSpPr>
        <p:sp>
          <p:nvSpPr>
            <p:cNvPr id="2252" name="Google Shape;2252;p60"/>
            <p:cNvSpPr/>
            <p:nvPr/>
          </p:nvSpPr>
          <p:spPr>
            <a:xfrm>
              <a:off x="1177950" y="1678850"/>
              <a:ext cx="34825" cy="251675"/>
            </a:xfrm>
            <a:custGeom>
              <a:avLst/>
              <a:gdLst/>
              <a:ahLst/>
              <a:cxnLst/>
              <a:rect l="l" t="t" r="r" b="b"/>
              <a:pathLst>
                <a:path w="1393" h="10067" extrusionOk="0">
                  <a:moveTo>
                    <a:pt x="0" y="0"/>
                  </a:moveTo>
                  <a:cubicBezTo>
                    <a:pt x="114" y="137"/>
                    <a:pt x="160" y="297"/>
                    <a:pt x="206" y="457"/>
                  </a:cubicBezTo>
                  <a:cubicBezTo>
                    <a:pt x="274" y="799"/>
                    <a:pt x="297" y="1142"/>
                    <a:pt x="320" y="1484"/>
                  </a:cubicBezTo>
                  <a:cubicBezTo>
                    <a:pt x="411" y="2260"/>
                    <a:pt x="480" y="3059"/>
                    <a:pt x="525" y="3835"/>
                  </a:cubicBezTo>
                  <a:cubicBezTo>
                    <a:pt x="617" y="5387"/>
                    <a:pt x="617" y="6939"/>
                    <a:pt x="525" y="8491"/>
                  </a:cubicBezTo>
                  <a:cubicBezTo>
                    <a:pt x="480" y="9016"/>
                    <a:pt x="480" y="9656"/>
                    <a:pt x="114" y="10066"/>
                  </a:cubicBezTo>
                  <a:cubicBezTo>
                    <a:pt x="160" y="10066"/>
                    <a:pt x="206" y="10044"/>
                    <a:pt x="229" y="10044"/>
                  </a:cubicBezTo>
                  <a:cubicBezTo>
                    <a:pt x="457" y="9975"/>
                    <a:pt x="685" y="9929"/>
                    <a:pt x="913" y="9838"/>
                  </a:cubicBezTo>
                  <a:cubicBezTo>
                    <a:pt x="1119" y="9747"/>
                    <a:pt x="1278" y="9610"/>
                    <a:pt x="1324" y="9404"/>
                  </a:cubicBezTo>
                  <a:cubicBezTo>
                    <a:pt x="1393" y="9176"/>
                    <a:pt x="1393" y="8971"/>
                    <a:pt x="1393" y="8743"/>
                  </a:cubicBezTo>
                  <a:cubicBezTo>
                    <a:pt x="1324" y="6597"/>
                    <a:pt x="1278" y="4429"/>
                    <a:pt x="1233" y="2283"/>
                  </a:cubicBezTo>
                  <a:cubicBezTo>
                    <a:pt x="1210" y="1872"/>
                    <a:pt x="1233" y="1438"/>
                    <a:pt x="1142" y="1028"/>
                  </a:cubicBezTo>
                  <a:cubicBezTo>
                    <a:pt x="1096" y="845"/>
                    <a:pt x="1027" y="662"/>
                    <a:pt x="890" y="503"/>
                  </a:cubicBezTo>
                  <a:cubicBezTo>
                    <a:pt x="754" y="366"/>
                    <a:pt x="571" y="252"/>
                    <a:pt x="388" y="160"/>
                  </a:cubicBezTo>
                  <a:cubicBezTo>
                    <a:pt x="274" y="92"/>
                    <a:pt x="137" y="46"/>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60"/>
            <p:cNvSpPr/>
            <p:nvPr/>
          </p:nvSpPr>
          <p:spPr>
            <a:xfrm>
              <a:off x="1102625" y="1672000"/>
              <a:ext cx="30275" cy="265375"/>
            </a:xfrm>
            <a:custGeom>
              <a:avLst/>
              <a:gdLst/>
              <a:ahLst/>
              <a:cxnLst/>
              <a:rect l="l" t="t" r="r" b="b"/>
              <a:pathLst>
                <a:path w="1211" h="10615" extrusionOk="0">
                  <a:moveTo>
                    <a:pt x="502" y="1"/>
                  </a:moveTo>
                  <a:cubicBezTo>
                    <a:pt x="411" y="46"/>
                    <a:pt x="320" y="115"/>
                    <a:pt x="251" y="183"/>
                  </a:cubicBezTo>
                  <a:cubicBezTo>
                    <a:pt x="137" y="297"/>
                    <a:pt x="114" y="480"/>
                    <a:pt x="69" y="640"/>
                  </a:cubicBezTo>
                  <a:cubicBezTo>
                    <a:pt x="0" y="1028"/>
                    <a:pt x="23" y="1416"/>
                    <a:pt x="23" y="1781"/>
                  </a:cubicBezTo>
                  <a:cubicBezTo>
                    <a:pt x="69" y="2557"/>
                    <a:pt x="114" y="3333"/>
                    <a:pt x="137" y="4132"/>
                  </a:cubicBezTo>
                  <a:cubicBezTo>
                    <a:pt x="229" y="5661"/>
                    <a:pt x="274" y="7213"/>
                    <a:pt x="343" y="8765"/>
                  </a:cubicBezTo>
                  <a:cubicBezTo>
                    <a:pt x="366" y="9153"/>
                    <a:pt x="343" y="9610"/>
                    <a:pt x="480" y="9975"/>
                  </a:cubicBezTo>
                  <a:cubicBezTo>
                    <a:pt x="594" y="10295"/>
                    <a:pt x="891" y="10523"/>
                    <a:pt x="1210" y="10614"/>
                  </a:cubicBezTo>
                  <a:cubicBezTo>
                    <a:pt x="1210" y="10181"/>
                    <a:pt x="1187" y="9747"/>
                    <a:pt x="1187" y="9336"/>
                  </a:cubicBezTo>
                  <a:cubicBezTo>
                    <a:pt x="1164" y="8514"/>
                    <a:pt x="1142" y="7693"/>
                    <a:pt x="1142" y="6871"/>
                  </a:cubicBezTo>
                  <a:cubicBezTo>
                    <a:pt x="1119" y="5912"/>
                    <a:pt x="1096" y="4954"/>
                    <a:pt x="1073" y="3995"/>
                  </a:cubicBezTo>
                  <a:cubicBezTo>
                    <a:pt x="1050" y="3128"/>
                    <a:pt x="1050" y="2283"/>
                    <a:pt x="1027" y="1416"/>
                  </a:cubicBezTo>
                  <a:cubicBezTo>
                    <a:pt x="1027" y="1119"/>
                    <a:pt x="1005" y="799"/>
                    <a:pt x="1005" y="503"/>
                  </a:cubicBezTo>
                  <a:cubicBezTo>
                    <a:pt x="1005" y="343"/>
                    <a:pt x="1005" y="160"/>
                    <a:pt x="10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60"/>
            <p:cNvSpPr/>
            <p:nvPr/>
          </p:nvSpPr>
          <p:spPr>
            <a:xfrm>
              <a:off x="1086650" y="1672575"/>
              <a:ext cx="36550" cy="265050"/>
            </a:xfrm>
            <a:custGeom>
              <a:avLst/>
              <a:gdLst/>
              <a:ahLst/>
              <a:cxnLst/>
              <a:rect l="l" t="t" r="r" b="b"/>
              <a:pathLst>
                <a:path w="1462" h="10602" extrusionOk="0">
                  <a:moveTo>
                    <a:pt x="822" y="0"/>
                  </a:moveTo>
                  <a:cubicBezTo>
                    <a:pt x="799" y="0"/>
                    <a:pt x="753" y="0"/>
                    <a:pt x="731" y="23"/>
                  </a:cubicBezTo>
                  <a:lnTo>
                    <a:pt x="708" y="23"/>
                  </a:lnTo>
                  <a:cubicBezTo>
                    <a:pt x="617" y="46"/>
                    <a:pt x="525" y="69"/>
                    <a:pt x="434" y="69"/>
                  </a:cubicBezTo>
                  <a:cubicBezTo>
                    <a:pt x="434" y="92"/>
                    <a:pt x="434" y="92"/>
                    <a:pt x="434" y="92"/>
                  </a:cubicBezTo>
                  <a:cubicBezTo>
                    <a:pt x="0" y="525"/>
                    <a:pt x="46" y="1142"/>
                    <a:pt x="46" y="1689"/>
                  </a:cubicBezTo>
                  <a:cubicBezTo>
                    <a:pt x="46" y="2465"/>
                    <a:pt x="69" y="3219"/>
                    <a:pt x="69" y="3995"/>
                  </a:cubicBezTo>
                  <a:cubicBezTo>
                    <a:pt x="92" y="5524"/>
                    <a:pt x="92" y="7076"/>
                    <a:pt x="92" y="8605"/>
                  </a:cubicBezTo>
                  <a:lnTo>
                    <a:pt x="92" y="9245"/>
                  </a:lnTo>
                  <a:cubicBezTo>
                    <a:pt x="114" y="9450"/>
                    <a:pt x="92" y="9655"/>
                    <a:pt x="137" y="9861"/>
                  </a:cubicBezTo>
                  <a:cubicBezTo>
                    <a:pt x="206" y="10180"/>
                    <a:pt x="411" y="10523"/>
                    <a:pt x="776" y="10568"/>
                  </a:cubicBezTo>
                  <a:cubicBezTo>
                    <a:pt x="776" y="10568"/>
                    <a:pt x="799" y="10591"/>
                    <a:pt x="799" y="10591"/>
                  </a:cubicBezTo>
                  <a:cubicBezTo>
                    <a:pt x="951" y="10591"/>
                    <a:pt x="1093" y="10601"/>
                    <a:pt x="1239" y="10601"/>
                  </a:cubicBezTo>
                  <a:cubicBezTo>
                    <a:pt x="1311" y="10601"/>
                    <a:pt x="1385" y="10599"/>
                    <a:pt x="1461" y="10591"/>
                  </a:cubicBezTo>
                  <a:cubicBezTo>
                    <a:pt x="1324" y="10523"/>
                    <a:pt x="1187" y="10409"/>
                    <a:pt x="1096" y="10272"/>
                  </a:cubicBezTo>
                  <a:cubicBezTo>
                    <a:pt x="890" y="9998"/>
                    <a:pt x="868" y="9633"/>
                    <a:pt x="845" y="9313"/>
                  </a:cubicBezTo>
                  <a:cubicBezTo>
                    <a:pt x="799" y="8491"/>
                    <a:pt x="753" y="7670"/>
                    <a:pt x="708" y="6848"/>
                  </a:cubicBezTo>
                  <a:cubicBezTo>
                    <a:pt x="639" y="5182"/>
                    <a:pt x="571" y="3515"/>
                    <a:pt x="502" y="1849"/>
                  </a:cubicBezTo>
                  <a:cubicBezTo>
                    <a:pt x="480" y="1416"/>
                    <a:pt x="457" y="959"/>
                    <a:pt x="548" y="525"/>
                  </a:cubicBezTo>
                  <a:cubicBezTo>
                    <a:pt x="571" y="366"/>
                    <a:pt x="617" y="160"/>
                    <a:pt x="753" y="46"/>
                  </a:cubicBezTo>
                  <a:cubicBezTo>
                    <a:pt x="776" y="23"/>
                    <a:pt x="799" y="23"/>
                    <a:pt x="8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60"/>
            <p:cNvSpPr/>
            <p:nvPr/>
          </p:nvSpPr>
          <p:spPr>
            <a:xfrm>
              <a:off x="1130575" y="1672000"/>
              <a:ext cx="29700" cy="264800"/>
            </a:xfrm>
            <a:custGeom>
              <a:avLst/>
              <a:gdLst/>
              <a:ahLst/>
              <a:cxnLst/>
              <a:rect l="l" t="t" r="r" b="b"/>
              <a:pathLst>
                <a:path w="1188" h="10592" extrusionOk="0">
                  <a:moveTo>
                    <a:pt x="1" y="1"/>
                  </a:moveTo>
                  <a:cubicBezTo>
                    <a:pt x="46" y="389"/>
                    <a:pt x="46" y="777"/>
                    <a:pt x="46" y="1165"/>
                  </a:cubicBezTo>
                  <a:cubicBezTo>
                    <a:pt x="92" y="1986"/>
                    <a:pt x="92" y="2808"/>
                    <a:pt x="115" y="3630"/>
                  </a:cubicBezTo>
                  <a:cubicBezTo>
                    <a:pt x="138" y="4588"/>
                    <a:pt x="161" y="5547"/>
                    <a:pt x="183" y="6529"/>
                  </a:cubicBezTo>
                  <a:lnTo>
                    <a:pt x="252" y="9085"/>
                  </a:lnTo>
                  <a:cubicBezTo>
                    <a:pt x="252" y="9564"/>
                    <a:pt x="275" y="10066"/>
                    <a:pt x="275" y="10569"/>
                  </a:cubicBezTo>
                  <a:cubicBezTo>
                    <a:pt x="275" y="10591"/>
                    <a:pt x="275" y="10591"/>
                    <a:pt x="275" y="10591"/>
                  </a:cubicBezTo>
                  <a:cubicBezTo>
                    <a:pt x="412" y="10591"/>
                    <a:pt x="549" y="10569"/>
                    <a:pt x="708" y="10569"/>
                  </a:cubicBezTo>
                  <a:cubicBezTo>
                    <a:pt x="708" y="10569"/>
                    <a:pt x="708" y="10546"/>
                    <a:pt x="708" y="10546"/>
                  </a:cubicBezTo>
                  <a:cubicBezTo>
                    <a:pt x="1188" y="10135"/>
                    <a:pt x="1119" y="9382"/>
                    <a:pt x="1119" y="8811"/>
                  </a:cubicBezTo>
                  <a:cubicBezTo>
                    <a:pt x="1142" y="8058"/>
                    <a:pt x="1165" y="7282"/>
                    <a:pt x="1165" y="6506"/>
                  </a:cubicBezTo>
                  <a:cubicBezTo>
                    <a:pt x="1188" y="4976"/>
                    <a:pt x="1142" y="3424"/>
                    <a:pt x="1005" y="1895"/>
                  </a:cubicBezTo>
                  <a:cubicBezTo>
                    <a:pt x="959" y="1507"/>
                    <a:pt x="937" y="1096"/>
                    <a:pt x="868" y="731"/>
                  </a:cubicBezTo>
                  <a:cubicBezTo>
                    <a:pt x="800" y="434"/>
                    <a:pt x="663" y="160"/>
                    <a:pt x="412" y="23"/>
                  </a:cubicBezTo>
                  <a:cubicBezTo>
                    <a:pt x="275" y="1"/>
                    <a:pt x="138"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60"/>
            <p:cNvSpPr/>
            <p:nvPr/>
          </p:nvSpPr>
          <p:spPr>
            <a:xfrm>
              <a:off x="1146550" y="1673150"/>
              <a:ext cx="41125" cy="261925"/>
            </a:xfrm>
            <a:custGeom>
              <a:avLst/>
              <a:gdLst/>
              <a:ahLst/>
              <a:cxnLst/>
              <a:rect l="l" t="t" r="r" b="b"/>
              <a:pathLst>
                <a:path w="1645" h="10477" extrusionOk="0">
                  <a:moveTo>
                    <a:pt x="1" y="0"/>
                  </a:moveTo>
                  <a:cubicBezTo>
                    <a:pt x="389" y="251"/>
                    <a:pt x="435" y="890"/>
                    <a:pt x="480" y="1301"/>
                  </a:cubicBezTo>
                  <a:cubicBezTo>
                    <a:pt x="572" y="2100"/>
                    <a:pt x="640" y="2899"/>
                    <a:pt x="663" y="3721"/>
                  </a:cubicBezTo>
                  <a:cubicBezTo>
                    <a:pt x="731" y="5341"/>
                    <a:pt x="708" y="6985"/>
                    <a:pt x="686" y="8605"/>
                  </a:cubicBezTo>
                  <a:cubicBezTo>
                    <a:pt x="686" y="8993"/>
                    <a:pt x="686" y="9381"/>
                    <a:pt x="640" y="9747"/>
                  </a:cubicBezTo>
                  <a:cubicBezTo>
                    <a:pt x="594" y="10020"/>
                    <a:pt x="503" y="10272"/>
                    <a:pt x="343" y="10477"/>
                  </a:cubicBezTo>
                  <a:cubicBezTo>
                    <a:pt x="480" y="10477"/>
                    <a:pt x="617" y="10454"/>
                    <a:pt x="731" y="10431"/>
                  </a:cubicBezTo>
                  <a:cubicBezTo>
                    <a:pt x="845" y="10408"/>
                    <a:pt x="937" y="10386"/>
                    <a:pt x="1028" y="10363"/>
                  </a:cubicBezTo>
                  <a:cubicBezTo>
                    <a:pt x="1028" y="10340"/>
                    <a:pt x="1051" y="10317"/>
                    <a:pt x="1074" y="10317"/>
                  </a:cubicBezTo>
                  <a:cubicBezTo>
                    <a:pt x="1530" y="9998"/>
                    <a:pt x="1530" y="9313"/>
                    <a:pt x="1576" y="8811"/>
                  </a:cubicBezTo>
                  <a:cubicBezTo>
                    <a:pt x="1599" y="8080"/>
                    <a:pt x="1644" y="7350"/>
                    <a:pt x="1644" y="6620"/>
                  </a:cubicBezTo>
                  <a:cubicBezTo>
                    <a:pt x="1644" y="5159"/>
                    <a:pt x="1599" y="3675"/>
                    <a:pt x="1462" y="2214"/>
                  </a:cubicBezTo>
                  <a:cubicBezTo>
                    <a:pt x="1439" y="1803"/>
                    <a:pt x="1393" y="1393"/>
                    <a:pt x="1348" y="982"/>
                  </a:cubicBezTo>
                  <a:cubicBezTo>
                    <a:pt x="1302" y="685"/>
                    <a:pt x="1256" y="343"/>
                    <a:pt x="982" y="183"/>
                  </a:cubicBezTo>
                  <a:cubicBezTo>
                    <a:pt x="982" y="160"/>
                    <a:pt x="982" y="160"/>
                    <a:pt x="960" y="160"/>
                  </a:cubicBezTo>
                  <a:cubicBezTo>
                    <a:pt x="800" y="114"/>
                    <a:pt x="640" y="69"/>
                    <a:pt x="457" y="46"/>
                  </a:cubicBezTo>
                  <a:cubicBezTo>
                    <a:pt x="320" y="23"/>
                    <a:pt x="161" y="23"/>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60"/>
            <p:cNvSpPr/>
            <p:nvPr/>
          </p:nvSpPr>
          <p:spPr>
            <a:xfrm>
              <a:off x="1065525" y="1676575"/>
              <a:ext cx="29700" cy="260225"/>
            </a:xfrm>
            <a:custGeom>
              <a:avLst/>
              <a:gdLst/>
              <a:ahLst/>
              <a:cxnLst/>
              <a:rect l="l" t="t" r="r" b="b"/>
              <a:pathLst>
                <a:path w="1188" h="10409" extrusionOk="0">
                  <a:moveTo>
                    <a:pt x="1028" y="0"/>
                  </a:moveTo>
                  <a:lnTo>
                    <a:pt x="1028" y="0"/>
                  </a:lnTo>
                  <a:cubicBezTo>
                    <a:pt x="800" y="69"/>
                    <a:pt x="594" y="183"/>
                    <a:pt x="434" y="343"/>
                  </a:cubicBezTo>
                  <a:cubicBezTo>
                    <a:pt x="115" y="662"/>
                    <a:pt x="69" y="1141"/>
                    <a:pt x="69" y="1575"/>
                  </a:cubicBezTo>
                  <a:cubicBezTo>
                    <a:pt x="24" y="2648"/>
                    <a:pt x="24" y="3721"/>
                    <a:pt x="1" y="4793"/>
                  </a:cubicBezTo>
                  <a:cubicBezTo>
                    <a:pt x="1" y="5866"/>
                    <a:pt x="1" y="6962"/>
                    <a:pt x="46" y="8035"/>
                  </a:cubicBezTo>
                  <a:cubicBezTo>
                    <a:pt x="46" y="8560"/>
                    <a:pt x="46" y="9085"/>
                    <a:pt x="92" y="9632"/>
                  </a:cubicBezTo>
                  <a:cubicBezTo>
                    <a:pt x="92" y="9815"/>
                    <a:pt x="115" y="10043"/>
                    <a:pt x="275" y="10180"/>
                  </a:cubicBezTo>
                  <a:cubicBezTo>
                    <a:pt x="457" y="10340"/>
                    <a:pt x="708" y="10340"/>
                    <a:pt x="937" y="10363"/>
                  </a:cubicBezTo>
                  <a:cubicBezTo>
                    <a:pt x="1005" y="10386"/>
                    <a:pt x="1096" y="10386"/>
                    <a:pt x="1188" y="10408"/>
                  </a:cubicBezTo>
                  <a:cubicBezTo>
                    <a:pt x="1096" y="10317"/>
                    <a:pt x="1005" y="10226"/>
                    <a:pt x="937" y="10089"/>
                  </a:cubicBezTo>
                  <a:cubicBezTo>
                    <a:pt x="754" y="9792"/>
                    <a:pt x="777" y="9404"/>
                    <a:pt x="754" y="9062"/>
                  </a:cubicBezTo>
                  <a:cubicBezTo>
                    <a:pt x="754" y="8240"/>
                    <a:pt x="754" y="7418"/>
                    <a:pt x="731" y="6597"/>
                  </a:cubicBezTo>
                  <a:cubicBezTo>
                    <a:pt x="731" y="4976"/>
                    <a:pt x="708" y="3333"/>
                    <a:pt x="708" y="1712"/>
                  </a:cubicBezTo>
                  <a:cubicBezTo>
                    <a:pt x="708" y="1187"/>
                    <a:pt x="640" y="434"/>
                    <a:pt x="10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60"/>
            <p:cNvSpPr/>
            <p:nvPr/>
          </p:nvSpPr>
          <p:spPr>
            <a:xfrm>
              <a:off x="1059250" y="1264575"/>
              <a:ext cx="159225" cy="779925"/>
            </a:xfrm>
            <a:custGeom>
              <a:avLst/>
              <a:gdLst/>
              <a:ahLst/>
              <a:cxnLst/>
              <a:rect l="l" t="t" r="r" b="b"/>
              <a:pathLst>
                <a:path w="6369" h="31197" extrusionOk="0">
                  <a:moveTo>
                    <a:pt x="2642" y="14673"/>
                  </a:moveTo>
                  <a:cubicBezTo>
                    <a:pt x="2657" y="14673"/>
                    <a:pt x="2676" y="14677"/>
                    <a:pt x="2694" y="14677"/>
                  </a:cubicBezTo>
                  <a:cubicBezTo>
                    <a:pt x="2854" y="14677"/>
                    <a:pt x="3014" y="14700"/>
                    <a:pt x="3173" y="14723"/>
                  </a:cubicBezTo>
                  <a:lnTo>
                    <a:pt x="3333" y="14723"/>
                  </a:lnTo>
                  <a:cubicBezTo>
                    <a:pt x="3356" y="14745"/>
                    <a:pt x="3333" y="14791"/>
                    <a:pt x="3333" y="14814"/>
                  </a:cubicBezTo>
                  <a:cubicBezTo>
                    <a:pt x="3333" y="14860"/>
                    <a:pt x="3356" y="14905"/>
                    <a:pt x="3356" y="14928"/>
                  </a:cubicBezTo>
                  <a:cubicBezTo>
                    <a:pt x="3356" y="15065"/>
                    <a:pt x="3356" y="15202"/>
                    <a:pt x="3379" y="15339"/>
                  </a:cubicBezTo>
                  <a:cubicBezTo>
                    <a:pt x="3128" y="15339"/>
                    <a:pt x="2877" y="15339"/>
                    <a:pt x="2626" y="15362"/>
                  </a:cubicBezTo>
                  <a:cubicBezTo>
                    <a:pt x="2626" y="15202"/>
                    <a:pt x="2603" y="15065"/>
                    <a:pt x="2603" y="14928"/>
                  </a:cubicBezTo>
                  <a:cubicBezTo>
                    <a:pt x="2603" y="14860"/>
                    <a:pt x="2580" y="14791"/>
                    <a:pt x="2603" y="14723"/>
                  </a:cubicBezTo>
                  <a:cubicBezTo>
                    <a:pt x="2603" y="14681"/>
                    <a:pt x="2619" y="14673"/>
                    <a:pt x="2642" y="14673"/>
                  </a:cubicBezTo>
                  <a:close/>
                  <a:moveTo>
                    <a:pt x="3630" y="15521"/>
                  </a:moveTo>
                  <a:cubicBezTo>
                    <a:pt x="3835" y="15521"/>
                    <a:pt x="4018" y="15521"/>
                    <a:pt x="4200" y="15544"/>
                  </a:cubicBezTo>
                  <a:cubicBezTo>
                    <a:pt x="4269" y="15567"/>
                    <a:pt x="4360" y="15590"/>
                    <a:pt x="4406" y="15636"/>
                  </a:cubicBezTo>
                  <a:cubicBezTo>
                    <a:pt x="4474" y="15681"/>
                    <a:pt x="4497" y="15750"/>
                    <a:pt x="4520" y="15818"/>
                  </a:cubicBezTo>
                  <a:cubicBezTo>
                    <a:pt x="4566" y="15909"/>
                    <a:pt x="4589" y="16001"/>
                    <a:pt x="4611" y="16092"/>
                  </a:cubicBezTo>
                  <a:cubicBezTo>
                    <a:pt x="4657" y="16183"/>
                    <a:pt x="4703" y="16275"/>
                    <a:pt x="4725" y="16366"/>
                  </a:cubicBezTo>
                  <a:cubicBezTo>
                    <a:pt x="4703" y="16343"/>
                    <a:pt x="4680" y="16343"/>
                    <a:pt x="4634" y="16343"/>
                  </a:cubicBezTo>
                  <a:cubicBezTo>
                    <a:pt x="4200" y="16206"/>
                    <a:pt x="3744" y="16161"/>
                    <a:pt x="3287" y="16115"/>
                  </a:cubicBezTo>
                  <a:cubicBezTo>
                    <a:pt x="3120" y="16107"/>
                    <a:pt x="2953" y="16102"/>
                    <a:pt x="2786" y="16102"/>
                  </a:cubicBezTo>
                  <a:cubicBezTo>
                    <a:pt x="2453" y="16102"/>
                    <a:pt x="2123" y="16123"/>
                    <a:pt x="1804" y="16183"/>
                  </a:cubicBezTo>
                  <a:cubicBezTo>
                    <a:pt x="1781" y="16161"/>
                    <a:pt x="1758" y="16161"/>
                    <a:pt x="1758" y="16161"/>
                  </a:cubicBezTo>
                  <a:cubicBezTo>
                    <a:pt x="1644" y="16183"/>
                    <a:pt x="1530" y="16206"/>
                    <a:pt x="1416" y="16229"/>
                  </a:cubicBezTo>
                  <a:cubicBezTo>
                    <a:pt x="1484" y="16001"/>
                    <a:pt x="1576" y="15704"/>
                    <a:pt x="1827" y="15613"/>
                  </a:cubicBezTo>
                  <a:cubicBezTo>
                    <a:pt x="2032" y="15544"/>
                    <a:pt x="2260" y="15567"/>
                    <a:pt x="2443" y="15544"/>
                  </a:cubicBezTo>
                  <a:cubicBezTo>
                    <a:pt x="2648" y="15544"/>
                    <a:pt x="2854" y="15544"/>
                    <a:pt x="3036" y="15521"/>
                  </a:cubicBezTo>
                  <a:close/>
                  <a:moveTo>
                    <a:pt x="4748" y="16571"/>
                  </a:moveTo>
                  <a:lnTo>
                    <a:pt x="4748" y="16571"/>
                  </a:lnTo>
                  <a:cubicBezTo>
                    <a:pt x="4885" y="16617"/>
                    <a:pt x="5022" y="16663"/>
                    <a:pt x="5136" y="16731"/>
                  </a:cubicBezTo>
                  <a:cubicBezTo>
                    <a:pt x="5319" y="16823"/>
                    <a:pt x="5502" y="16937"/>
                    <a:pt x="5638" y="17074"/>
                  </a:cubicBezTo>
                  <a:cubicBezTo>
                    <a:pt x="5775" y="17233"/>
                    <a:pt x="5844" y="17416"/>
                    <a:pt x="5890" y="17599"/>
                  </a:cubicBezTo>
                  <a:cubicBezTo>
                    <a:pt x="5981" y="18009"/>
                    <a:pt x="5958" y="18443"/>
                    <a:pt x="5981" y="18854"/>
                  </a:cubicBezTo>
                  <a:cubicBezTo>
                    <a:pt x="6026" y="21000"/>
                    <a:pt x="6072" y="23168"/>
                    <a:pt x="6141" y="25314"/>
                  </a:cubicBezTo>
                  <a:cubicBezTo>
                    <a:pt x="6141" y="25542"/>
                    <a:pt x="6141" y="25747"/>
                    <a:pt x="6072" y="25975"/>
                  </a:cubicBezTo>
                  <a:cubicBezTo>
                    <a:pt x="6026" y="26181"/>
                    <a:pt x="5867" y="26318"/>
                    <a:pt x="5661" y="26409"/>
                  </a:cubicBezTo>
                  <a:cubicBezTo>
                    <a:pt x="5433" y="26500"/>
                    <a:pt x="5205" y="26546"/>
                    <a:pt x="4977" y="26615"/>
                  </a:cubicBezTo>
                  <a:cubicBezTo>
                    <a:pt x="4954" y="26615"/>
                    <a:pt x="4908" y="26615"/>
                    <a:pt x="4862" y="26637"/>
                  </a:cubicBezTo>
                  <a:cubicBezTo>
                    <a:pt x="5228" y="26227"/>
                    <a:pt x="5228" y="25587"/>
                    <a:pt x="5273" y="25062"/>
                  </a:cubicBezTo>
                  <a:cubicBezTo>
                    <a:pt x="5365" y="23510"/>
                    <a:pt x="5365" y="21958"/>
                    <a:pt x="5273" y="20406"/>
                  </a:cubicBezTo>
                  <a:cubicBezTo>
                    <a:pt x="5228" y="19607"/>
                    <a:pt x="5159" y="18831"/>
                    <a:pt x="5068" y="18055"/>
                  </a:cubicBezTo>
                  <a:cubicBezTo>
                    <a:pt x="5045" y="17713"/>
                    <a:pt x="5022" y="17370"/>
                    <a:pt x="4954" y="17028"/>
                  </a:cubicBezTo>
                  <a:cubicBezTo>
                    <a:pt x="4908" y="16868"/>
                    <a:pt x="4862" y="16708"/>
                    <a:pt x="4748" y="16571"/>
                  </a:cubicBezTo>
                  <a:close/>
                  <a:moveTo>
                    <a:pt x="3493" y="16343"/>
                  </a:moveTo>
                  <a:lnTo>
                    <a:pt x="3493" y="16343"/>
                  </a:lnTo>
                  <a:cubicBezTo>
                    <a:pt x="3653" y="16366"/>
                    <a:pt x="3812" y="16366"/>
                    <a:pt x="3949" y="16389"/>
                  </a:cubicBezTo>
                  <a:cubicBezTo>
                    <a:pt x="4132" y="16412"/>
                    <a:pt x="4292" y="16457"/>
                    <a:pt x="4452" y="16503"/>
                  </a:cubicBezTo>
                  <a:cubicBezTo>
                    <a:pt x="4474" y="16503"/>
                    <a:pt x="4474" y="16503"/>
                    <a:pt x="4474" y="16526"/>
                  </a:cubicBezTo>
                  <a:cubicBezTo>
                    <a:pt x="4748" y="16686"/>
                    <a:pt x="4794" y="17028"/>
                    <a:pt x="4840" y="17325"/>
                  </a:cubicBezTo>
                  <a:cubicBezTo>
                    <a:pt x="4885" y="17736"/>
                    <a:pt x="4931" y="18146"/>
                    <a:pt x="4954" y="18557"/>
                  </a:cubicBezTo>
                  <a:cubicBezTo>
                    <a:pt x="5091" y="20018"/>
                    <a:pt x="5136" y="21502"/>
                    <a:pt x="5136" y="22963"/>
                  </a:cubicBezTo>
                  <a:cubicBezTo>
                    <a:pt x="5136" y="23693"/>
                    <a:pt x="5091" y="24423"/>
                    <a:pt x="5068" y="25154"/>
                  </a:cubicBezTo>
                  <a:cubicBezTo>
                    <a:pt x="5022" y="25656"/>
                    <a:pt x="5022" y="26341"/>
                    <a:pt x="4566" y="26660"/>
                  </a:cubicBezTo>
                  <a:cubicBezTo>
                    <a:pt x="4543" y="26660"/>
                    <a:pt x="4520" y="26683"/>
                    <a:pt x="4520" y="26706"/>
                  </a:cubicBezTo>
                  <a:cubicBezTo>
                    <a:pt x="4429" y="26729"/>
                    <a:pt x="4337" y="26751"/>
                    <a:pt x="4223" y="26774"/>
                  </a:cubicBezTo>
                  <a:cubicBezTo>
                    <a:pt x="4109" y="26797"/>
                    <a:pt x="3972" y="26820"/>
                    <a:pt x="3835" y="26820"/>
                  </a:cubicBezTo>
                  <a:cubicBezTo>
                    <a:pt x="3995" y="26615"/>
                    <a:pt x="4086" y="26363"/>
                    <a:pt x="4132" y="26090"/>
                  </a:cubicBezTo>
                  <a:cubicBezTo>
                    <a:pt x="4178" y="25724"/>
                    <a:pt x="4178" y="25336"/>
                    <a:pt x="4178" y="24948"/>
                  </a:cubicBezTo>
                  <a:cubicBezTo>
                    <a:pt x="4200" y="23328"/>
                    <a:pt x="4223" y="21684"/>
                    <a:pt x="4155" y="20064"/>
                  </a:cubicBezTo>
                  <a:cubicBezTo>
                    <a:pt x="4132" y="19242"/>
                    <a:pt x="4064" y="18443"/>
                    <a:pt x="3972" y="17644"/>
                  </a:cubicBezTo>
                  <a:cubicBezTo>
                    <a:pt x="3927" y="17233"/>
                    <a:pt x="3881" y="16594"/>
                    <a:pt x="3493" y="16343"/>
                  </a:cubicBezTo>
                  <a:close/>
                  <a:moveTo>
                    <a:pt x="1279" y="16480"/>
                  </a:moveTo>
                  <a:cubicBezTo>
                    <a:pt x="891" y="16914"/>
                    <a:pt x="959" y="17667"/>
                    <a:pt x="959" y="18192"/>
                  </a:cubicBezTo>
                  <a:cubicBezTo>
                    <a:pt x="959" y="19813"/>
                    <a:pt x="982" y="21456"/>
                    <a:pt x="982" y="23077"/>
                  </a:cubicBezTo>
                  <a:cubicBezTo>
                    <a:pt x="1005" y="23898"/>
                    <a:pt x="1005" y="24720"/>
                    <a:pt x="1005" y="25542"/>
                  </a:cubicBezTo>
                  <a:cubicBezTo>
                    <a:pt x="1028" y="25884"/>
                    <a:pt x="1005" y="26272"/>
                    <a:pt x="1188" y="26569"/>
                  </a:cubicBezTo>
                  <a:cubicBezTo>
                    <a:pt x="1256" y="26706"/>
                    <a:pt x="1347" y="26797"/>
                    <a:pt x="1439" y="26888"/>
                  </a:cubicBezTo>
                  <a:cubicBezTo>
                    <a:pt x="1347" y="26866"/>
                    <a:pt x="1279" y="26866"/>
                    <a:pt x="1188" y="26843"/>
                  </a:cubicBezTo>
                  <a:cubicBezTo>
                    <a:pt x="959" y="26820"/>
                    <a:pt x="708" y="26820"/>
                    <a:pt x="526" y="26660"/>
                  </a:cubicBezTo>
                  <a:cubicBezTo>
                    <a:pt x="366" y="26523"/>
                    <a:pt x="343" y="26295"/>
                    <a:pt x="343" y="26112"/>
                  </a:cubicBezTo>
                  <a:cubicBezTo>
                    <a:pt x="297" y="25565"/>
                    <a:pt x="297" y="25040"/>
                    <a:pt x="297" y="24515"/>
                  </a:cubicBezTo>
                  <a:cubicBezTo>
                    <a:pt x="252" y="23442"/>
                    <a:pt x="252" y="22346"/>
                    <a:pt x="252" y="21273"/>
                  </a:cubicBezTo>
                  <a:cubicBezTo>
                    <a:pt x="275" y="20201"/>
                    <a:pt x="275" y="19128"/>
                    <a:pt x="320" y="18055"/>
                  </a:cubicBezTo>
                  <a:cubicBezTo>
                    <a:pt x="320" y="17621"/>
                    <a:pt x="366" y="17142"/>
                    <a:pt x="685" y="16823"/>
                  </a:cubicBezTo>
                  <a:cubicBezTo>
                    <a:pt x="845" y="16663"/>
                    <a:pt x="1051" y="16549"/>
                    <a:pt x="1279" y="16480"/>
                  </a:cubicBezTo>
                  <a:close/>
                  <a:moveTo>
                    <a:pt x="2854" y="16298"/>
                  </a:moveTo>
                  <a:cubicBezTo>
                    <a:pt x="2991" y="16298"/>
                    <a:pt x="3128" y="16298"/>
                    <a:pt x="3265" y="16320"/>
                  </a:cubicBezTo>
                  <a:cubicBezTo>
                    <a:pt x="3516" y="16457"/>
                    <a:pt x="3653" y="16731"/>
                    <a:pt x="3721" y="17028"/>
                  </a:cubicBezTo>
                  <a:cubicBezTo>
                    <a:pt x="3790" y="17393"/>
                    <a:pt x="3812" y="17804"/>
                    <a:pt x="3858" y="18192"/>
                  </a:cubicBezTo>
                  <a:cubicBezTo>
                    <a:pt x="3995" y="19721"/>
                    <a:pt x="4041" y="21273"/>
                    <a:pt x="4018" y="22803"/>
                  </a:cubicBezTo>
                  <a:cubicBezTo>
                    <a:pt x="4018" y="23579"/>
                    <a:pt x="3995" y="24355"/>
                    <a:pt x="3972" y="25108"/>
                  </a:cubicBezTo>
                  <a:cubicBezTo>
                    <a:pt x="3972" y="25679"/>
                    <a:pt x="4041" y="26432"/>
                    <a:pt x="3561" y="26843"/>
                  </a:cubicBezTo>
                  <a:cubicBezTo>
                    <a:pt x="3561" y="26843"/>
                    <a:pt x="3561" y="26866"/>
                    <a:pt x="3561" y="26866"/>
                  </a:cubicBezTo>
                  <a:cubicBezTo>
                    <a:pt x="3402" y="26866"/>
                    <a:pt x="3265" y="26888"/>
                    <a:pt x="3128" y="26888"/>
                  </a:cubicBezTo>
                  <a:cubicBezTo>
                    <a:pt x="3128" y="26888"/>
                    <a:pt x="3128" y="26888"/>
                    <a:pt x="3128" y="26866"/>
                  </a:cubicBezTo>
                  <a:cubicBezTo>
                    <a:pt x="3128" y="26363"/>
                    <a:pt x="3105" y="25861"/>
                    <a:pt x="3105" y="25382"/>
                  </a:cubicBezTo>
                  <a:lnTo>
                    <a:pt x="3036" y="22826"/>
                  </a:lnTo>
                  <a:cubicBezTo>
                    <a:pt x="3014" y="21844"/>
                    <a:pt x="2991" y="20885"/>
                    <a:pt x="2968" y="19927"/>
                  </a:cubicBezTo>
                  <a:cubicBezTo>
                    <a:pt x="2945" y="19105"/>
                    <a:pt x="2945" y="18283"/>
                    <a:pt x="2899" y="17462"/>
                  </a:cubicBezTo>
                  <a:cubicBezTo>
                    <a:pt x="2899" y="17074"/>
                    <a:pt x="2899" y="16686"/>
                    <a:pt x="2854" y="16298"/>
                  </a:cubicBezTo>
                  <a:close/>
                  <a:moveTo>
                    <a:pt x="2762" y="16298"/>
                  </a:moveTo>
                  <a:cubicBezTo>
                    <a:pt x="2740" y="16457"/>
                    <a:pt x="2740" y="16640"/>
                    <a:pt x="2740" y="16800"/>
                  </a:cubicBezTo>
                  <a:cubicBezTo>
                    <a:pt x="2740" y="17096"/>
                    <a:pt x="2762" y="17416"/>
                    <a:pt x="2762" y="17713"/>
                  </a:cubicBezTo>
                  <a:cubicBezTo>
                    <a:pt x="2785" y="18580"/>
                    <a:pt x="2785" y="19425"/>
                    <a:pt x="2808" y="20292"/>
                  </a:cubicBezTo>
                  <a:cubicBezTo>
                    <a:pt x="2831" y="21251"/>
                    <a:pt x="2854" y="22209"/>
                    <a:pt x="2877" y="23168"/>
                  </a:cubicBezTo>
                  <a:cubicBezTo>
                    <a:pt x="2877" y="23990"/>
                    <a:pt x="2899" y="24811"/>
                    <a:pt x="2922" y="25633"/>
                  </a:cubicBezTo>
                  <a:cubicBezTo>
                    <a:pt x="2922" y="26044"/>
                    <a:pt x="2945" y="26478"/>
                    <a:pt x="2945" y="26911"/>
                  </a:cubicBezTo>
                  <a:cubicBezTo>
                    <a:pt x="2626" y="26820"/>
                    <a:pt x="2329" y="26592"/>
                    <a:pt x="2215" y="26272"/>
                  </a:cubicBezTo>
                  <a:cubicBezTo>
                    <a:pt x="2078" y="25907"/>
                    <a:pt x="2101" y="25450"/>
                    <a:pt x="2078" y="25062"/>
                  </a:cubicBezTo>
                  <a:cubicBezTo>
                    <a:pt x="2009" y="23510"/>
                    <a:pt x="1964" y="21958"/>
                    <a:pt x="1872" y="20429"/>
                  </a:cubicBezTo>
                  <a:cubicBezTo>
                    <a:pt x="1849" y="19630"/>
                    <a:pt x="1804" y="18854"/>
                    <a:pt x="1758" y="18078"/>
                  </a:cubicBezTo>
                  <a:cubicBezTo>
                    <a:pt x="1758" y="17713"/>
                    <a:pt x="1735" y="17325"/>
                    <a:pt x="1804" y="16937"/>
                  </a:cubicBezTo>
                  <a:cubicBezTo>
                    <a:pt x="1849" y="16777"/>
                    <a:pt x="1872" y="16594"/>
                    <a:pt x="1986" y="16480"/>
                  </a:cubicBezTo>
                  <a:cubicBezTo>
                    <a:pt x="2055" y="16412"/>
                    <a:pt x="2146" y="16343"/>
                    <a:pt x="2237" y="16298"/>
                  </a:cubicBezTo>
                  <a:close/>
                  <a:moveTo>
                    <a:pt x="1918" y="16320"/>
                  </a:moveTo>
                  <a:cubicBezTo>
                    <a:pt x="1895" y="16343"/>
                    <a:pt x="1872" y="16343"/>
                    <a:pt x="1849" y="16366"/>
                  </a:cubicBezTo>
                  <a:cubicBezTo>
                    <a:pt x="1735" y="16480"/>
                    <a:pt x="1667" y="16686"/>
                    <a:pt x="1644" y="16845"/>
                  </a:cubicBezTo>
                  <a:cubicBezTo>
                    <a:pt x="1553" y="17279"/>
                    <a:pt x="1576" y="17736"/>
                    <a:pt x="1598" y="18169"/>
                  </a:cubicBezTo>
                  <a:cubicBezTo>
                    <a:pt x="1667" y="19835"/>
                    <a:pt x="1735" y="21502"/>
                    <a:pt x="1804" y="23168"/>
                  </a:cubicBezTo>
                  <a:cubicBezTo>
                    <a:pt x="1849" y="23990"/>
                    <a:pt x="1895" y="24811"/>
                    <a:pt x="1941" y="25633"/>
                  </a:cubicBezTo>
                  <a:cubicBezTo>
                    <a:pt x="1964" y="25953"/>
                    <a:pt x="1986" y="26318"/>
                    <a:pt x="2192" y="26592"/>
                  </a:cubicBezTo>
                  <a:cubicBezTo>
                    <a:pt x="2283" y="26729"/>
                    <a:pt x="2420" y="26843"/>
                    <a:pt x="2557" y="26911"/>
                  </a:cubicBezTo>
                  <a:cubicBezTo>
                    <a:pt x="2481" y="26919"/>
                    <a:pt x="2407" y="26921"/>
                    <a:pt x="2335" y="26921"/>
                  </a:cubicBezTo>
                  <a:cubicBezTo>
                    <a:pt x="2189" y="26921"/>
                    <a:pt x="2047" y="26911"/>
                    <a:pt x="1895" y="26911"/>
                  </a:cubicBezTo>
                  <a:cubicBezTo>
                    <a:pt x="1895" y="26911"/>
                    <a:pt x="1872" y="26888"/>
                    <a:pt x="1872" y="26888"/>
                  </a:cubicBezTo>
                  <a:cubicBezTo>
                    <a:pt x="1507" y="26843"/>
                    <a:pt x="1302" y="26500"/>
                    <a:pt x="1233" y="26181"/>
                  </a:cubicBezTo>
                  <a:cubicBezTo>
                    <a:pt x="1188" y="25975"/>
                    <a:pt x="1210" y="25770"/>
                    <a:pt x="1188" y="25565"/>
                  </a:cubicBezTo>
                  <a:cubicBezTo>
                    <a:pt x="1188" y="25359"/>
                    <a:pt x="1188" y="25131"/>
                    <a:pt x="1188" y="24925"/>
                  </a:cubicBezTo>
                  <a:cubicBezTo>
                    <a:pt x="1188" y="23396"/>
                    <a:pt x="1188" y="21844"/>
                    <a:pt x="1165" y="20315"/>
                  </a:cubicBezTo>
                  <a:cubicBezTo>
                    <a:pt x="1165" y="19539"/>
                    <a:pt x="1142" y="18785"/>
                    <a:pt x="1142" y="18009"/>
                  </a:cubicBezTo>
                  <a:cubicBezTo>
                    <a:pt x="1142" y="17462"/>
                    <a:pt x="1096" y="16845"/>
                    <a:pt x="1530" y="16412"/>
                  </a:cubicBezTo>
                  <a:cubicBezTo>
                    <a:pt x="1530" y="16412"/>
                    <a:pt x="1530" y="16412"/>
                    <a:pt x="1530" y="16389"/>
                  </a:cubicBezTo>
                  <a:cubicBezTo>
                    <a:pt x="1621" y="16389"/>
                    <a:pt x="1713" y="16366"/>
                    <a:pt x="1804" y="16343"/>
                  </a:cubicBezTo>
                  <a:lnTo>
                    <a:pt x="1827" y="16343"/>
                  </a:lnTo>
                  <a:cubicBezTo>
                    <a:pt x="1872" y="16320"/>
                    <a:pt x="1895" y="16320"/>
                    <a:pt x="1918" y="16320"/>
                  </a:cubicBezTo>
                  <a:close/>
                  <a:moveTo>
                    <a:pt x="5387" y="26751"/>
                  </a:moveTo>
                  <a:lnTo>
                    <a:pt x="5387" y="26751"/>
                  </a:lnTo>
                  <a:cubicBezTo>
                    <a:pt x="5342" y="27094"/>
                    <a:pt x="5159" y="27391"/>
                    <a:pt x="4908" y="27619"/>
                  </a:cubicBezTo>
                  <a:cubicBezTo>
                    <a:pt x="4399" y="28088"/>
                    <a:pt x="3689" y="28172"/>
                    <a:pt x="3023" y="28172"/>
                  </a:cubicBezTo>
                  <a:cubicBezTo>
                    <a:pt x="2912" y="28172"/>
                    <a:pt x="2802" y="28170"/>
                    <a:pt x="2694" y="28167"/>
                  </a:cubicBezTo>
                  <a:cubicBezTo>
                    <a:pt x="2489" y="28167"/>
                    <a:pt x="2283" y="28167"/>
                    <a:pt x="2101" y="28098"/>
                  </a:cubicBezTo>
                  <a:cubicBezTo>
                    <a:pt x="1941" y="28053"/>
                    <a:pt x="1804" y="27961"/>
                    <a:pt x="1690" y="27847"/>
                  </a:cubicBezTo>
                  <a:cubicBezTo>
                    <a:pt x="1530" y="27642"/>
                    <a:pt x="1416" y="27368"/>
                    <a:pt x="1324" y="27094"/>
                  </a:cubicBezTo>
                  <a:lnTo>
                    <a:pt x="1324" y="27094"/>
                  </a:lnTo>
                  <a:cubicBezTo>
                    <a:pt x="1484" y="27117"/>
                    <a:pt x="1667" y="27140"/>
                    <a:pt x="1827" y="27140"/>
                  </a:cubicBezTo>
                  <a:cubicBezTo>
                    <a:pt x="2053" y="27154"/>
                    <a:pt x="2281" y="27161"/>
                    <a:pt x="2508" y="27161"/>
                  </a:cubicBezTo>
                  <a:cubicBezTo>
                    <a:pt x="3360" y="27161"/>
                    <a:pt x="4217" y="27059"/>
                    <a:pt x="5045" y="26843"/>
                  </a:cubicBezTo>
                  <a:cubicBezTo>
                    <a:pt x="5159" y="26820"/>
                    <a:pt x="5273" y="26774"/>
                    <a:pt x="5387" y="26751"/>
                  </a:cubicBezTo>
                  <a:close/>
                  <a:moveTo>
                    <a:pt x="4589" y="28075"/>
                  </a:moveTo>
                  <a:lnTo>
                    <a:pt x="4589" y="28075"/>
                  </a:lnTo>
                  <a:cubicBezTo>
                    <a:pt x="4566" y="28235"/>
                    <a:pt x="4566" y="28395"/>
                    <a:pt x="4566" y="28555"/>
                  </a:cubicBezTo>
                  <a:cubicBezTo>
                    <a:pt x="4543" y="28714"/>
                    <a:pt x="4566" y="28943"/>
                    <a:pt x="4452" y="29080"/>
                  </a:cubicBezTo>
                  <a:cubicBezTo>
                    <a:pt x="4315" y="29194"/>
                    <a:pt x="4086" y="29194"/>
                    <a:pt x="3927" y="29217"/>
                  </a:cubicBezTo>
                  <a:cubicBezTo>
                    <a:pt x="3721" y="29262"/>
                    <a:pt x="3516" y="29285"/>
                    <a:pt x="3310" y="29308"/>
                  </a:cubicBezTo>
                  <a:cubicBezTo>
                    <a:pt x="3219" y="29319"/>
                    <a:pt x="3122" y="29325"/>
                    <a:pt x="3022" y="29325"/>
                  </a:cubicBezTo>
                  <a:cubicBezTo>
                    <a:pt x="2922" y="29325"/>
                    <a:pt x="2820" y="29319"/>
                    <a:pt x="2717" y="29308"/>
                  </a:cubicBezTo>
                  <a:cubicBezTo>
                    <a:pt x="2671" y="29308"/>
                    <a:pt x="2616" y="29310"/>
                    <a:pt x="2558" y="29310"/>
                  </a:cubicBezTo>
                  <a:cubicBezTo>
                    <a:pt x="2414" y="29310"/>
                    <a:pt x="2251" y="29298"/>
                    <a:pt x="2169" y="29217"/>
                  </a:cubicBezTo>
                  <a:cubicBezTo>
                    <a:pt x="2055" y="29102"/>
                    <a:pt x="2055" y="28920"/>
                    <a:pt x="2055" y="28783"/>
                  </a:cubicBezTo>
                  <a:cubicBezTo>
                    <a:pt x="2055" y="28646"/>
                    <a:pt x="2032" y="28486"/>
                    <a:pt x="2032" y="28349"/>
                  </a:cubicBezTo>
                  <a:lnTo>
                    <a:pt x="2032" y="28349"/>
                  </a:lnTo>
                  <a:cubicBezTo>
                    <a:pt x="2183" y="28390"/>
                    <a:pt x="2342" y="28399"/>
                    <a:pt x="2504" y="28399"/>
                  </a:cubicBezTo>
                  <a:cubicBezTo>
                    <a:pt x="2612" y="28399"/>
                    <a:pt x="2721" y="28395"/>
                    <a:pt x="2831" y="28395"/>
                  </a:cubicBezTo>
                  <a:cubicBezTo>
                    <a:pt x="2929" y="28400"/>
                    <a:pt x="3027" y="28403"/>
                    <a:pt x="3126" y="28403"/>
                  </a:cubicBezTo>
                  <a:cubicBezTo>
                    <a:pt x="3484" y="28403"/>
                    <a:pt x="3842" y="28365"/>
                    <a:pt x="4200" y="28258"/>
                  </a:cubicBezTo>
                  <a:cubicBezTo>
                    <a:pt x="4337" y="28212"/>
                    <a:pt x="4452" y="28144"/>
                    <a:pt x="4589" y="28075"/>
                  </a:cubicBezTo>
                  <a:close/>
                  <a:moveTo>
                    <a:pt x="2854" y="0"/>
                  </a:moveTo>
                  <a:cubicBezTo>
                    <a:pt x="2854" y="982"/>
                    <a:pt x="2877" y="11322"/>
                    <a:pt x="2877" y="12303"/>
                  </a:cubicBezTo>
                  <a:cubicBezTo>
                    <a:pt x="2899" y="12851"/>
                    <a:pt x="2899" y="13399"/>
                    <a:pt x="2899" y="13947"/>
                  </a:cubicBezTo>
                  <a:cubicBezTo>
                    <a:pt x="2899" y="14106"/>
                    <a:pt x="2899" y="14266"/>
                    <a:pt x="2922" y="14449"/>
                  </a:cubicBezTo>
                  <a:cubicBezTo>
                    <a:pt x="2922" y="14472"/>
                    <a:pt x="2922" y="14494"/>
                    <a:pt x="2922" y="14517"/>
                  </a:cubicBezTo>
                  <a:lnTo>
                    <a:pt x="2854" y="14517"/>
                  </a:lnTo>
                  <a:cubicBezTo>
                    <a:pt x="2808" y="14517"/>
                    <a:pt x="2742" y="14507"/>
                    <a:pt x="2683" y="14507"/>
                  </a:cubicBezTo>
                  <a:cubicBezTo>
                    <a:pt x="2653" y="14507"/>
                    <a:pt x="2626" y="14510"/>
                    <a:pt x="2603" y="14517"/>
                  </a:cubicBezTo>
                  <a:cubicBezTo>
                    <a:pt x="2397" y="14563"/>
                    <a:pt x="2420" y="14768"/>
                    <a:pt x="2443" y="14905"/>
                  </a:cubicBezTo>
                  <a:cubicBezTo>
                    <a:pt x="2443" y="15065"/>
                    <a:pt x="2443" y="15202"/>
                    <a:pt x="2466" y="15362"/>
                  </a:cubicBezTo>
                  <a:lnTo>
                    <a:pt x="2420" y="15362"/>
                  </a:lnTo>
                  <a:cubicBezTo>
                    <a:pt x="2101" y="15385"/>
                    <a:pt x="1758" y="15362"/>
                    <a:pt x="1530" y="15590"/>
                  </a:cubicBezTo>
                  <a:cubicBezTo>
                    <a:pt x="1347" y="15773"/>
                    <a:pt x="1256" y="16046"/>
                    <a:pt x="1210" y="16298"/>
                  </a:cubicBezTo>
                  <a:cubicBezTo>
                    <a:pt x="1165" y="16320"/>
                    <a:pt x="1142" y="16320"/>
                    <a:pt x="1119" y="16320"/>
                  </a:cubicBezTo>
                  <a:cubicBezTo>
                    <a:pt x="708" y="16480"/>
                    <a:pt x="389" y="16754"/>
                    <a:pt x="229" y="17165"/>
                  </a:cubicBezTo>
                  <a:cubicBezTo>
                    <a:pt x="69" y="17621"/>
                    <a:pt x="92" y="18169"/>
                    <a:pt x="69" y="18649"/>
                  </a:cubicBezTo>
                  <a:cubicBezTo>
                    <a:pt x="23" y="19790"/>
                    <a:pt x="1" y="20931"/>
                    <a:pt x="1" y="22072"/>
                  </a:cubicBezTo>
                  <a:cubicBezTo>
                    <a:pt x="23" y="23214"/>
                    <a:pt x="46" y="24378"/>
                    <a:pt x="69" y="25519"/>
                  </a:cubicBezTo>
                  <a:cubicBezTo>
                    <a:pt x="92" y="25770"/>
                    <a:pt x="92" y="26044"/>
                    <a:pt x="115" y="26295"/>
                  </a:cubicBezTo>
                  <a:cubicBezTo>
                    <a:pt x="160" y="26500"/>
                    <a:pt x="229" y="26706"/>
                    <a:pt x="389" y="26843"/>
                  </a:cubicBezTo>
                  <a:cubicBezTo>
                    <a:pt x="571" y="27003"/>
                    <a:pt x="800" y="27025"/>
                    <a:pt x="1028" y="27071"/>
                  </a:cubicBezTo>
                  <a:lnTo>
                    <a:pt x="1051" y="27071"/>
                  </a:lnTo>
                  <a:cubicBezTo>
                    <a:pt x="1165" y="27436"/>
                    <a:pt x="1324" y="27847"/>
                    <a:pt x="1621" y="28121"/>
                  </a:cubicBezTo>
                  <a:cubicBezTo>
                    <a:pt x="1690" y="28189"/>
                    <a:pt x="1781" y="28235"/>
                    <a:pt x="1849" y="28258"/>
                  </a:cubicBezTo>
                  <a:cubicBezTo>
                    <a:pt x="1849" y="28463"/>
                    <a:pt x="1872" y="28646"/>
                    <a:pt x="1872" y="28829"/>
                  </a:cubicBezTo>
                  <a:cubicBezTo>
                    <a:pt x="1872" y="28966"/>
                    <a:pt x="1895" y="29125"/>
                    <a:pt x="1964" y="29239"/>
                  </a:cubicBezTo>
                  <a:cubicBezTo>
                    <a:pt x="2055" y="29354"/>
                    <a:pt x="2169" y="29422"/>
                    <a:pt x="2306" y="29445"/>
                  </a:cubicBezTo>
                  <a:cubicBezTo>
                    <a:pt x="2306" y="29491"/>
                    <a:pt x="2306" y="29536"/>
                    <a:pt x="2306" y="29605"/>
                  </a:cubicBezTo>
                  <a:cubicBezTo>
                    <a:pt x="2306" y="29650"/>
                    <a:pt x="2306" y="29719"/>
                    <a:pt x="2306" y="29764"/>
                  </a:cubicBezTo>
                  <a:cubicBezTo>
                    <a:pt x="2306" y="29901"/>
                    <a:pt x="2306" y="30016"/>
                    <a:pt x="2329" y="30152"/>
                  </a:cubicBezTo>
                  <a:cubicBezTo>
                    <a:pt x="2329" y="30267"/>
                    <a:pt x="2329" y="30404"/>
                    <a:pt x="2352" y="30518"/>
                  </a:cubicBezTo>
                  <a:cubicBezTo>
                    <a:pt x="2352" y="30632"/>
                    <a:pt x="2397" y="30746"/>
                    <a:pt x="2420" y="30883"/>
                  </a:cubicBezTo>
                  <a:cubicBezTo>
                    <a:pt x="2420" y="30883"/>
                    <a:pt x="2420" y="30883"/>
                    <a:pt x="2420" y="30860"/>
                  </a:cubicBezTo>
                  <a:cubicBezTo>
                    <a:pt x="2420" y="30746"/>
                    <a:pt x="2443" y="30632"/>
                    <a:pt x="2443" y="30495"/>
                  </a:cubicBezTo>
                  <a:cubicBezTo>
                    <a:pt x="2443" y="30381"/>
                    <a:pt x="2420" y="30244"/>
                    <a:pt x="2420" y="30130"/>
                  </a:cubicBezTo>
                  <a:cubicBezTo>
                    <a:pt x="2420" y="30016"/>
                    <a:pt x="2420" y="29901"/>
                    <a:pt x="2420" y="29764"/>
                  </a:cubicBezTo>
                  <a:cubicBezTo>
                    <a:pt x="2420" y="29719"/>
                    <a:pt x="2420" y="29650"/>
                    <a:pt x="2443" y="29582"/>
                  </a:cubicBezTo>
                  <a:cubicBezTo>
                    <a:pt x="2443" y="29536"/>
                    <a:pt x="2443" y="29491"/>
                    <a:pt x="2443" y="29468"/>
                  </a:cubicBezTo>
                  <a:lnTo>
                    <a:pt x="2717" y="29468"/>
                  </a:lnTo>
                  <a:cubicBezTo>
                    <a:pt x="2717" y="29742"/>
                    <a:pt x="2762" y="30038"/>
                    <a:pt x="2785" y="30312"/>
                  </a:cubicBezTo>
                  <a:cubicBezTo>
                    <a:pt x="2785" y="30472"/>
                    <a:pt x="2785" y="30609"/>
                    <a:pt x="2808" y="30769"/>
                  </a:cubicBezTo>
                  <a:cubicBezTo>
                    <a:pt x="2808" y="30906"/>
                    <a:pt x="2808" y="31043"/>
                    <a:pt x="2854" y="31180"/>
                  </a:cubicBezTo>
                  <a:cubicBezTo>
                    <a:pt x="2854" y="31191"/>
                    <a:pt x="2865" y="31197"/>
                    <a:pt x="2877" y="31197"/>
                  </a:cubicBezTo>
                  <a:cubicBezTo>
                    <a:pt x="2888" y="31197"/>
                    <a:pt x="2899" y="31191"/>
                    <a:pt x="2899" y="31180"/>
                  </a:cubicBezTo>
                  <a:cubicBezTo>
                    <a:pt x="2922" y="31043"/>
                    <a:pt x="2899" y="30906"/>
                    <a:pt x="2899" y="30769"/>
                  </a:cubicBezTo>
                  <a:cubicBezTo>
                    <a:pt x="2899" y="30609"/>
                    <a:pt x="2877" y="30472"/>
                    <a:pt x="2877" y="30312"/>
                  </a:cubicBezTo>
                  <a:cubicBezTo>
                    <a:pt x="2854" y="30038"/>
                    <a:pt x="2854" y="29742"/>
                    <a:pt x="2831" y="29468"/>
                  </a:cubicBezTo>
                  <a:lnTo>
                    <a:pt x="3219" y="29468"/>
                  </a:lnTo>
                  <a:cubicBezTo>
                    <a:pt x="3196" y="29650"/>
                    <a:pt x="3219" y="29856"/>
                    <a:pt x="3219" y="30061"/>
                  </a:cubicBezTo>
                  <a:cubicBezTo>
                    <a:pt x="3219" y="30289"/>
                    <a:pt x="3219" y="30495"/>
                    <a:pt x="3242" y="30723"/>
                  </a:cubicBezTo>
                  <a:cubicBezTo>
                    <a:pt x="3242" y="30735"/>
                    <a:pt x="3259" y="30740"/>
                    <a:pt x="3276" y="30740"/>
                  </a:cubicBezTo>
                  <a:cubicBezTo>
                    <a:pt x="3293" y="30740"/>
                    <a:pt x="3310" y="30735"/>
                    <a:pt x="3310" y="30723"/>
                  </a:cubicBezTo>
                  <a:cubicBezTo>
                    <a:pt x="3310" y="30495"/>
                    <a:pt x="3310" y="30289"/>
                    <a:pt x="3310" y="30061"/>
                  </a:cubicBezTo>
                  <a:cubicBezTo>
                    <a:pt x="3310" y="29856"/>
                    <a:pt x="3333" y="29650"/>
                    <a:pt x="3333" y="29445"/>
                  </a:cubicBezTo>
                  <a:cubicBezTo>
                    <a:pt x="3447" y="29445"/>
                    <a:pt x="3561" y="29445"/>
                    <a:pt x="3675" y="29422"/>
                  </a:cubicBezTo>
                  <a:lnTo>
                    <a:pt x="3675" y="29422"/>
                  </a:lnTo>
                  <a:cubicBezTo>
                    <a:pt x="3653" y="29536"/>
                    <a:pt x="3675" y="29673"/>
                    <a:pt x="3653" y="29787"/>
                  </a:cubicBezTo>
                  <a:lnTo>
                    <a:pt x="3653" y="30244"/>
                  </a:lnTo>
                  <a:cubicBezTo>
                    <a:pt x="3653" y="30540"/>
                    <a:pt x="3630" y="30860"/>
                    <a:pt x="3698" y="31157"/>
                  </a:cubicBezTo>
                  <a:cubicBezTo>
                    <a:pt x="3698" y="31168"/>
                    <a:pt x="3704" y="31174"/>
                    <a:pt x="3710" y="31174"/>
                  </a:cubicBezTo>
                  <a:cubicBezTo>
                    <a:pt x="3715" y="31174"/>
                    <a:pt x="3721" y="31168"/>
                    <a:pt x="3721" y="31157"/>
                  </a:cubicBezTo>
                  <a:cubicBezTo>
                    <a:pt x="3790" y="30860"/>
                    <a:pt x="3790" y="30540"/>
                    <a:pt x="3790" y="30244"/>
                  </a:cubicBezTo>
                  <a:cubicBezTo>
                    <a:pt x="3790" y="30084"/>
                    <a:pt x="3790" y="29924"/>
                    <a:pt x="3812" y="29764"/>
                  </a:cubicBezTo>
                  <a:cubicBezTo>
                    <a:pt x="3812" y="29650"/>
                    <a:pt x="3812" y="29513"/>
                    <a:pt x="3790" y="29399"/>
                  </a:cubicBezTo>
                  <a:cubicBezTo>
                    <a:pt x="3835" y="29399"/>
                    <a:pt x="3881" y="29399"/>
                    <a:pt x="3927" y="29376"/>
                  </a:cubicBezTo>
                  <a:cubicBezTo>
                    <a:pt x="3995" y="29376"/>
                    <a:pt x="4041" y="29376"/>
                    <a:pt x="4109" y="29354"/>
                  </a:cubicBezTo>
                  <a:cubicBezTo>
                    <a:pt x="4109" y="29833"/>
                    <a:pt x="4109" y="30289"/>
                    <a:pt x="4109" y="30769"/>
                  </a:cubicBezTo>
                  <a:cubicBezTo>
                    <a:pt x="4109" y="30803"/>
                    <a:pt x="4138" y="30820"/>
                    <a:pt x="4166" y="30820"/>
                  </a:cubicBezTo>
                  <a:cubicBezTo>
                    <a:pt x="4195" y="30820"/>
                    <a:pt x="4223" y="30803"/>
                    <a:pt x="4223" y="30769"/>
                  </a:cubicBezTo>
                  <a:cubicBezTo>
                    <a:pt x="4246" y="30289"/>
                    <a:pt x="4269" y="29810"/>
                    <a:pt x="4223" y="29331"/>
                  </a:cubicBezTo>
                  <a:cubicBezTo>
                    <a:pt x="4429" y="29285"/>
                    <a:pt x="4611" y="29194"/>
                    <a:pt x="4657" y="28988"/>
                  </a:cubicBezTo>
                  <a:cubicBezTo>
                    <a:pt x="4703" y="28829"/>
                    <a:pt x="4703" y="28669"/>
                    <a:pt x="4703" y="28509"/>
                  </a:cubicBezTo>
                  <a:cubicBezTo>
                    <a:pt x="4703" y="28349"/>
                    <a:pt x="4703" y="28189"/>
                    <a:pt x="4703" y="28030"/>
                  </a:cubicBezTo>
                  <a:cubicBezTo>
                    <a:pt x="4885" y="27916"/>
                    <a:pt x="5045" y="27779"/>
                    <a:pt x="5182" y="27619"/>
                  </a:cubicBezTo>
                  <a:cubicBezTo>
                    <a:pt x="5387" y="27368"/>
                    <a:pt x="5547" y="27048"/>
                    <a:pt x="5547" y="26706"/>
                  </a:cubicBezTo>
                  <a:cubicBezTo>
                    <a:pt x="5821" y="26615"/>
                    <a:pt x="6095" y="26478"/>
                    <a:pt x="6232" y="26204"/>
                  </a:cubicBezTo>
                  <a:cubicBezTo>
                    <a:pt x="6346" y="26021"/>
                    <a:pt x="6369" y="25793"/>
                    <a:pt x="6369" y="25565"/>
                  </a:cubicBezTo>
                  <a:cubicBezTo>
                    <a:pt x="6369" y="25291"/>
                    <a:pt x="6369" y="25017"/>
                    <a:pt x="6346" y="24766"/>
                  </a:cubicBezTo>
                  <a:cubicBezTo>
                    <a:pt x="6323" y="23602"/>
                    <a:pt x="6300" y="22460"/>
                    <a:pt x="6255" y="21296"/>
                  </a:cubicBezTo>
                  <a:cubicBezTo>
                    <a:pt x="6232" y="20726"/>
                    <a:pt x="6232" y="20155"/>
                    <a:pt x="6209" y="19584"/>
                  </a:cubicBezTo>
                  <a:cubicBezTo>
                    <a:pt x="6186" y="19082"/>
                    <a:pt x="6186" y="18580"/>
                    <a:pt x="6163" y="18055"/>
                  </a:cubicBezTo>
                  <a:cubicBezTo>
                    <a:pt x="6118" y="17667"/>
                    <a:pt x="6049" y="17233"/>
                    <a:pt x="5775" y="16937"/>
                  </a:cubicBezTo>
                  <a:cubicBezTo>
                    <a:pt x="5524" y="16686"/>
                    <a:pt x="5205" y="16526"/>
                    <a:pt x="4885" y="16412"/>
                  </a:cubicBezTo>
                  <a:cubicBezTo>
                    <a:pt x="4885" y="16389"/>
                    <a:pt x="4885" y="16389"/>
                    <a:pt x="4862" y="16389"/>
                  </a:cubicBezTo>
                  <a:cubicBezTo>
                    <a:pt x="4840" y="16275"/>
                    <a:pt x="4817" y="16161"/>
                    <a:pt x="4794" y="16046"/>
                  </a:cubicBezTo>
                  <a:cubicBezTo>
                    <a:pt x="4771" y="15955"/>
                    <a:pt x="4748" y="15864"/>
                    <a:pt x="4703" y="15750"/>
                  </a:cubicBezTo>
                  <a:cubicBezTo>
                    <a:pt x="4680" y="15613"/>
                    <a:pt x="4589" y="15476"/>
                    <a:pt x="4452" y="15407"/>
                  </a:cubicBezTo>
                  <a:cubicBezTo>
                    <a:pt x="4337" y="15339"/>
                    <a:pt x="4200" y="15339"/>
                    <a:pt x="4064" y="15339"/>
                  </a:cubicBezTo>
                  <a:lnTo>
                    <a:pt x="3516" y="15339"/>
                  </a:lnTo>
                  <a:cubicBezTo>
                    <a:pt x="3516" y="15248"/>
                    <a:pt x="3516" y="15156"/>
                    <a:pt x="3516" y="15088"/>
                  </a:cubicBezTo>
                  <a:cubicBezTo>
                    <a:pt x="3539" y="14974"/>
                    <a:pt x="3539" y="14882"/>
                    <a:pt x="3516" y="14768"/>
                  </a:cubicBezTo>
                  <a:cubicBezTo>
                    <a:pt x="3516" y="14677"/>
                    <a:pt x="3493" y="14608"/>
                    <a:pt x="3402" y="14563"/>
                  </a:cubicBezTo>
                  <a:cubicBezTo>
                    <a:pt x="3333" y="14540"/>
                    <a:pt x="3242" y="14540"/>
                    <a:pt x="3151" y="14540"/>
                  </a:cubicBezTo>
                  <a:lnTo>
                    <a:pt x="3082" y="14540"/>
                  </a:lnTo>
                  <a:cubicBezTo>
                    <a:pt x="3082" y="14472"/>
                    <a:pt x="3105" y="14426"/>
                    <a:pt x="3105" y="14380"/>
                  </a:cubicBezTo>
                  <a:cubicBezTo>
                    <a:pt x="3105" y="14175"/>
                    <a:pt x="3082" y="13969"/>
                    <a:pt x="3082" y="13787"/>
                  </a:cubicBezTo>
                  <a:cubicBezTo>
                    <a:pt x="3082" y="12554"/>
                    <a:pt x="3059" y="1963"/>
                    <a:pt x="3036" y="754"/>
                  </a:cubicBezTo>
                  <a:cubicBezTo>
                    <a:pt x="3036" y="502"/>
                    <a:pt x="3014" y="251"/>
                    <a:pt x="30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60"/>
            <p:cNvSpPr/>
            <p:nvPr/>
          </p:nvSpPr>
          <p:spPr>
            <a:xfrm>
              <a:off x="1110050" y="1966450"/>
              <a:ext cx="63925" cy="31275"/>
            </a:xfrm>
            <a:custGeom>
              <a:avLst/>
              <a:gdLst/>
              <a:ahLst/>
              <a:cxnLst/>
              <a:rect l="l" t="t" r="r" b="b"/>
              <a:pathLst>
                <a:path w="2557" h="1251" extrusionOk="0">
                  <a:moveTo>
                    <a:pt x="2557" y="0"/>
                  </a:moveTo>
                  <a:cubicBezTo>
                    <a:pt x="2420" y="69"/>
                    <a:pt x="2305" y="137"/>
                    <a:pt x="2168" y="183"/>
                  </a:cubicBezTo>
                  <a:cubicBezTo>
                    <a:pt x="1810" y="290"/>
                    <a:pt x="1452" y="328"/>
                    <a:pt x="1094" y="328"/>
                  </a:cubicBezTo>
                  <a:cubicBezTo>
                    <a:pt x="995" y="328"/>
                    <a:pt x="897" y="325"/>
                    <a:pt x="799" y="320"/>
                  </a:cubicBezTo>
                  <a:cubicBezTo>
                    <a:pt x="689" y="320"/>
                    <a:pt x="580" y="324"/>
                    <a:pt x="472" y="324"/>
                  </a:cubicBezTo>
                  <a:cubicBezTo>
                    <a:pt x="310" y="324"/>
                    <a:pt x="151" y="315"/>
                    <a:pt x="0" y="274"/>
                  </a:cubicBezTo>
                  <a:lnTo>
                    <a:pt x="0" y="274"/>
                  </a:lnTo>
                  <a:cubicBezTo>
                    <a:pt x="0" y="411"/>
                    <a:pt x="23" y="571"/>
                    <a:pt x="23" y="708"/>
                  </a:cubicBezTo>
                  <a:cubicBezTo>
                    <a:pt x="23" y="845"/>
                    <a:pt x="23" y="1027"/>
                    <a:pt x="137" y="1142"/>
                  </a:cubicBezTo>
                  <a:cubicBezTo>
                    <a:pt x="219" y="1223"/>
                    <a:pt x="382" y="1235"/>
                    <a:pt x="526" y="1235"/>
                  </a:cubicBezTo>
                  <a:cubicBezTo>
                    <a:pt x="584" y="1235"/>
                    <a:pt x="639" y="1233"/>
                    <a:pt x="685" y="1233"/>
                  </a:cubicBezTo>
                  <a:cubicBezTo>
                    <a:pt x="788" y="1244"/>
                    <a:pt x="890" y="1250"/>
                    <a:pt x="990" y="1250"/>
                  </a:cubicBezTo>
                  <a:cubicBezTo>
                    <a:pt x="1090" y="1250"/>
                    <a:pt x="1187" y="1244"/>
                    <a:pt x="1278" y="1233"/>
                  </a:cubicBezTo>
                  <a:cubicBezTo>
                    <a:pt x="1484" y="1210"/>
                    <a:pt x="1689" y="1187"/>
                    <a:pt x="1895" y="1142"/>
                  </a:cubicBezTo>
                  <a:cubicBezTo>
                    <a:pt x="2054" y="1119"/>
                    <a:pt x="2283" y="1119"/>
                    <a:pt x="2420" y="1005"/>
                  </a:cubicBezTo>
                  <a:cubicBezTo>
                    <a:pt x="2534" y="868"/>
                    <a:pt x="2511" y="639"/>
                    <a:pt x="2534" y="480"/>
                  </a:cubicBezTo>
                  <a:cubicBezTo>
                    <a:pt x="2534" y="320"/>
                    <a:pt x="2534" y="160"/>
                    <a:pt x="25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60"/>
            <p:cNvSpPr/>
            <p:nvPr/>
          </p:nvSpPr>
          <p:spPr>
            <a:xfrm>
              <a:off x="1092350" y="1933350"/>
              <a:ext cx="101600" cy="35550"/>
            </a:xfrm>
            <a:custGeom>
              <a:avLst/>
              <a:gdLst/>
              <a:ahLst/>
              <a:cxnLst/>
              <a:rect l="l" t="t" r="r" b="b"/>
              <a:pathLst>
                <a:path w="4064" h="1422" extrusionOk="0">
                  <a:moveTo>
                    <a:pt x="4063" y="0"/>
                  </a:moveTo>
                  <a:lnTo>
                    <a:pt x="4063" y="0"/>
                  </a:lnTo>
                  <a:cubicBezTo>
                    <a:pt x="3949" y="23"/>
                    <a:pt x="3835" y="69"/>
                    <a:pt x="3721" y="92"/>
                  </a:cubicBezTo>
                  <a:cubicBezTo>
                    <a:pt x="2893" y="308"/>
                    <a:pt x="2036" y="410"/>
                    <a:pt x="1184" y="410"/>
                  </a:cubicBezTo>
                  <a:cubicBezTo>
                    <a:pt x="957" y="410"/>
                    <a:pt x="729" y="403"/>
                    <a:pt x="503" y="389"/>
                  </a:cubicBezTo>
                  <a:cubicBezTo>
                    <a:pt x="343" y="389"/>
                    <a:pt x="160" y="366"/>
                    <a:pt x="0" y="343"/>
                  </a:cubicBezTo>
                  <a:lnTo>
                    <a:pt x="0" y="343"/>
                  </a:lnTo>
                  <a:cubicBezTo>
                    <a:pt x="92" y="617"/>
                    <a:pt x="206" y="891"/>
                    <a:pt x="366" y="1096"/>
                  </a:cubicBezTo>
                  <a:cubicBezTo>
                    <a:pt x="480" y="1210"/>
                    <a:pt x="617" y="1302"/>
                    <a:pt x="777" y="1347"/>
                  </a:cubicBezTo>
                  <a:cubicBezTo>
                    <a:pt x="959" y="1416"/>
                    <a:pt x="1165" y="1416"/>
                    <a:pt x="1370" y="1416"/>
                  </a:cubicBezTo>
                  <a:cubicBezTo>
                    <a:pt x="1478" y="1419"/>
                    <a:pt x="1588" y="1421"/>
                    <a:pt x="1699" y="1421"/>
                  </a:cubicBezTo>
                  <a:cubicBezTo>
                    <a:pt x="2365" y="1421"/>
                    <a:pt x="3075" y="1337"/>
                    <a:pt x="3584" y="868"/>
                  </a:cubicBezTo>
                  <a:cubicBezTo>
                    <a:pt x="3835" y="640"/>
                    <a:pt x="4018" y="343"/>
                    <a:pt x="40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60"/>
            <p:cNvSpPr/>
            <p:nvPr/>
          </p:nvSpPr>
          <p:spPr>
            <a:xfrm>
              <a:off x="1094625" y="1652600"/>
              <a:ext cx="82775" cy="21125"/>
            </a:xfrm>
            <a:custGeom>
              <a:avLst/>
              <a:gdLst/>
              <a:ahLst/>
              <a:cxnLst/>
              <a:rect l="l" t="t" r="r" b="b"/>
              <a:pathLst>
                <a:path w="3311" h="845" extrusionOk="0">
                  <a:moveTo>
                    <a:pt x="1621" y="0"/>
                  </a:moveTo>
                  <a:cubicBezTo>
                    <a:pt x="1439" y="23"/>
                    <a:pt x="1233" y="23"/>
                    <a:pt x="1028" y="23"/>
                  </a:cubicBezTo>
                  <a:cubicBezTo>
                    <a:pt x="845" y="46"/>
                    <a:pt x="617" y="23"/>
                    <a:pt x="412" y="92"/>
                  </a:cubicBezTo>
                  <a:cubicBezTo>
                    <a:pt x="161" y="183"/>
                    <a:pt x="69" y="480"/>
                    <a:pt x="1" y="708"/>
                  </a:cubicBezTo>
                  <a:cubicBezTo>
                    <a:pt x="115" y="685"/>
                    <a:pt x="229" y="662"/>
                    <a:pt x="343" y="640"/>
                  </a:cubicBezTo>
                  <a:cubicBezTo>
                    <a:pt x="343" y="640"/>
                    <a:pt x="366" y="640"/>
                    <a:pt x="389" y="662"/>
                  </a:cubicBezTo>
                  <a:cubicBezTo>
                    <a:pt x="708" y="602"/>
                    <a:pt x="1038" y="581"/>
                    <a:pt x="1371" y="581"/>
                  </a:cubicBezTo>
                  <a:cubicBezTo>
                    <a:pt x="1538" y="581"/>
                    <a:pt x="1705" y="586"/>
                    <a:pt x="1872" y="594"/>
                  </a:cubicBezTo>
                  <a:cubicBezTo>
                    <a:pt x="2329" y="640"/>
                    <a:pt x="2785" y="685"/>
                    <a:pt x="3219" y="822"/>
                  </a:cubicBezTo>
                  <a:cubicBezTo>
                    <a:pt x="3265" y="822"/>
                    <a:pt x="3288" y="822"/>
                    <a:pt x="3310" y="845"/>
                  </a:cubicBezTo>
                  <a:cubicBezTo>
                    <a:pt x="3288" y="754"/>
                    <a:pt x="3242" y="662"/>
                    <a:pt x="3196" y="571"/>
                  </a:cubicBezTo>
                  <a:cubicBezTo>
                    <a:pt x="3174" y="480"/>
                    <a:pt x="3151" y="388"/>
                    <a:pt x="3105" y="297"/>
                  </a:cubicBezTo>
                  <a:cubicBezTo>
                    <a:pt x="3082" y="229"/>
                    <a:pt x="3059" y="160"/>
                    <a:pt x="2991" y="115"/>
                  </a:cubicBezTo>
                  <a:cubicBezTo>
                    <a:pt x="2945" y="69"/>
                    <a:pt x="2854" y="46"/>
                    <a:pt x="2785" y="23"/>
                  </a:cubicBezTo>
                  <a:cubicBezTo>
                    <a:pt x="2603" y="0"/>
                    <a:pt x="2420" y="0"/>
                    <a:pt x="2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60"/>
            <p:cNvSpPr/>
            <p:nvPr/>
          </p:nvSpPr>
          <p:spPr>
            <a:xfrm>
              <a:off x="1123725" y="1631400"/>
              <a:ext cx="20000" cy="17225"/>
            </a:xfrm>
            <a:custGeom>
              <a:avLst/>
              <a:gdLst/>
              <a:ahLst/>
              <a:cxnLst/>
              <a:rect l="l" t="t" r="r" b="b"/>
              <a:pathLst>
                <a:path w="800" h="689" extrusionOk="0">
                  <a:moveTo>
                    <a:pt x="63" y="0"/>
                  </a:moveTo>
                  <a:cubicBezTo>
                    <a:pt x="40" y="0"/>
                    <a:pt x="24" y="8"/>
                    <a:pt x="24" y="50"/>
                  </a:cubicBezTo>
                  <a:cubicBezTo>
                    <a:pt x="1" y="118"/>
                    <a:pt x="24" y="187"/>
                    <a:pt x="24" y="255"/>
                  </a:cubicBezTo>
                  <a:cubicBezTo>
                    <a:pt x="24" y="392"/>
                    <a:pt x="47" y="529"/>
                    <a:pt x="47" y="689"/>
                  </a:cubicBezTo>
                  <a:cubicBezTo>
                    <a:pt x="298" y="666"/>
                    <a:pt x="549" y="666"/>
                    <a:pt x="800" y="666"/>
                  </a:cubicBezTo>
                  <a:cubicBezTo>
                    <a:pt x="777" y="529"/>
                    <a:pt x="777" y="392"/>
                    <a:pt x="777" y="255"/>
                  </a:cubicBezTo>
                  <a:cubicBezTo>
                    <a:pt x="777" y="232"/>
                    <a:pt x="754" y="187"/>
                    <a:pt x="754" y="141"/>
                  </a:cubicBezTo>
                  <a:cubicBezTo>
                    <a:pt x="754" y="118"/>
                    <a:pt x="777" y="72"/>
                    <a:pt x="754" y="50"/>
                  </a:cubicBezTo>
                  <a:lnTo>
                    <a:pt x="594" y="50"/>
                  </a:lnTo>
                  <a:cubicBezTo>
                    <a:pt x="435" y="27"/>
                    <a:pt x="275" y="4"/>
                    <a:pt x="115" y="4"/>
                  </a:cubicBezTo>
                  <a:cubicBezTo>
                    <a:pt x="97" y="4"/>
                    <a:pt x="78" y="0"/>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60"/>
            <p:cNvSpPr/>
            <p:nvPr/>
          </p:nvSpPr>
          <p:spPr>
            <a:xfrm>
              <a:off x="1073525" y="1657125"/>
              <a:ext cx="129550" cy="335025"/>
            </a:xfrm>
            <a:custGeom>
              <a:avLst/>
              <a:gdLst/>
              <a:ahLst/>
              <a:cxnLst/>
              <a:rect l="l" t="t" r="r" b="b"/>
              <a:pathLst>
                <a:path w="5182" h="13401" extrusionOk="0">
                  <a:moveTo>
                    <a:pt x="2912" y="0"/>
                  </a:moveTo>
                  <a:cubicBezTo>
                    <a:pt x="2813" y="0"/>
                    <a:pt x="2716" y="2"/>
                    <a:pt x="2625" y="2"/>
                  </a:cubicBezTo>
                  <a:lnTo>
                    <a:pt x="2077" y="2"/>
                  </a:lnTo>
                  <a:cubicBezTo>
                    <a:pt x="1918" y="25"/>
                    <a:pt x="1712" y="25"/>
                    <a:pt x="1530" y="48"/>
                  </a:cubicBezTo>
                  <a:cubicBezTo>
                    <a:pt x="1484" y="71"/>
                    <a:pt x="1507" y="162"/>
                    <a:pt x="1552" y="162"/>
                  </a:cubicBezTo>
                  <a:cubicBezTo>
                    <a:pt x="1735" y="162"/>
                    <a:pt x="1918" y="139"/>
                    <a:pt x="2077" y="139"/>
                  </a:cubicBezTo>
                  <a:lnTo>
                    <a:pt x="2602" y="139"/>
                  </a:lnTo>
                  <a:cubicBezTo>
                    <a:pt x="2762" y="139"/>
                    <a:pt x="2945" y="116"/>
                    <a:pt x="3127" y="116"/>
                  </a:cubicBezTo>
                  <a:cubicBezTo>
                    <a:pt x="3287" y="116"/>
                    <a:pt x="3447" y="139"/>
                    <a:pt x="3607" y="185"/>
                  </a:cubicBezTo>
                  <a:cubicBezTo>
                    <a:pt x="3614" y="187"/>
                    <a:pt x="3621" y="188"/>
                    <a:pt x="3627" y="188"/>
                  </a:cubicBezTo>
                  <a:cubicBezTo>
                    <a:pt x="3675" y="188"/>
                    <a:pt x="3670" y="114"/>
                    <a:pt x="3629" y="93"/>
                  </a:cubicBezTo>
                  <a:cubicBezTo>
                    <a:pt x="3418" y="12"/>
                    <a:pt x="3159" y="0"/>
                    <a:pt x="2912" y="0"/>
                  </a:cubicBezTo>
                  <a:close/>
                  <a:moveTo>
                    <a:pt x="1256" y="71"/>
                  </a:moveTo>
                  <a:cubicBezTo>
                    <a:pt x="1233" y="71"/>
                    <a:pt x="1233" y="93"/>
                    <a:pt x="1233" y="93"/>
                  </a:cubicBezTo>
                  <a:lnTo>
                    <a:pt x="1210" y="93"/>
                  </a:lnTo>
                  <a:cubicBezTo>
                    <a:pt x="1210" y="116"/>
                    <a:pt x="1187" y="116"/>
                    <a:pt x="1187" y="139"/>
                  </a:cubicBezTo>
                  <a:cubicBezTo>
                    <a:pt x="1187" y="139"/>
                    <a:pt x="1187" y="162"/>
                    <a:pt x="1187" y="162"/>
                  </a:cubicBezTo>
                  <a:cubicBezTo>
                    <a:pt x="1187" y="185"/>
                    <a:pt x="1210" y="185"/>
                    <a:pt x="1210" y="185"/>
                  </a:cubicBezTo>
                  <a:cubicBezTo>
                    <a:pt x="1210" y="207"/>
                    <a:pt x="1210" y="207"/>
                    <a:pt x="1233" y="207"/>
                  </a:cubicBezTo>
                  <a:lnTo>
                    <a:pt x="1301" y="207"/>
                  </a:lnTo>
                  <a:cubicBezTo>
                    <a:pt x="1301" y="207"/>
                    <a:pt x="1301" y="185"/>
                    <a:pt x="1301" y="185"/>
                  </a:cubicBezTo>
                  <a:cubicBezTo>
                    <a:pt x="1301" y="185"/>
                    <a:pt x="1324" y="162"/>
                    <a:pt x="1324" y="162"/>
                  </a:cubicBezTo>
                  <a:cubicBezTo>
                    <a:pt x="1324" y="162"/>
                    <a:pt x="1324" y="139"/>
                    <a:pt x="1324" y="139"/>
                  </a:cubicBezTo>
                  <a:cubicBezTo>
                    <a:pt x="1324" y="116"/>
                    <a:pt x="1301" y="116"/>
                    <a:pt x="1301" y="93"/>
                  </a:cubicBezTo>
                  <a:lnTo>
                    <a:pt x="1278" y="93"/>
                  </a:lnTo>
                  <a:cubicBezTo>
                    <a:pt x="1278" y="93"/>
                    <a:pt x="1256" y="71"/>
                    <a:pt x="1256" y="71"/>
                  </a:cubicBezTo>
                  <a:close/>
                  <a:moveTo>
                    <a:pt x="788" y="2062"/>
                  </a:moveTo>
                  <a:cubicBezTo>
                    <a:pt x="771" y="2062"/>
                    <a:pt x="753" y="2068"/>
                    <a:pt x="753" y="2079"/>
                  </a:cubicBezTo>
                  <a:cubicBezTo>
                    <a:pt x="776" y="3403"/>
                    <a:pt x="799" y="4727"/>
                    <a:pt x="845" y="6028"/>
                  </a:cubicBezTo>
                  <a:cubicBezTo>
                    <a:pt x="845" y="6062"/>
                    <a:pt x="862" y="6079"/>
                    <a:pt x="879" y="6079"/>
                  </a:cubicBezTo>
                  <a:cubicBezTo>
                    <a:pt x="896" y="6079"/>
                    <a:pt x="913" y="6062"/>
                    <a:pt x="913" y="6028"/>
                  </a:cubicBezTo>
                  <a:cubicBezTo>
                    <a:pt x="890" y="4727"/>
                    <a:pt x="868" y="3403"/>
                    <a:pt x="822" y="2079"/>
                  </a:cubicBezTo>
                  <a:cubicBezTo>
                    <a:pt x="822" y="2068"/>
                    <a:pt x="805" y="2062"/>
                    <a:pt x="788" y="2062"/>
                  </a:cubicBezTo>
                  <a:close/>
                  <a:moveTo>
                    <a:pt x="4853" y="1531"/>
                  </a:moveTo>
                  <a:cubicBezTo>
                    <a:pt x="4822" y="1531"/>
                    <a:pt x="4794" y="1554"/>
                    <a:pt x="4794" y="1600"/>
                  </a:cubicBezTo>
                  <a:cubicBezTo>
                    <a:pt x="4839" y="2399"/>
                    <a:pt x="4885" y="3198"/>
                    <a:pt x="4931" y="3996"/>
                  </a:cubicBezTo>
                  <a:cubicBezTo>
                    <a:pt x="4931" y="4407"/>
                    <a:pt x="4953" y="4795"/>
                    <a:pt x="4976" y="5206"/>
                  </a:cubicBezTo>
                  <a:cubicBezTo>
                    <a:pt x="4976" y="5594"/>
                    <a:pt x="4999" y="6005"/>
                    <a:pt x="5022" y="6393"/>
                  </a:cubicBezTo>
                  <a:cubicBezTo>
                    <a:pt x="5022" y="6439"/>
                    <a:pt x="5050" y="6462"/>
                    <a:pt x="5079" y="6462"/>
                  </a:cubicBezTo>
                  <a:cubicBezTo>
                    <a:pt x="5107" y="6462"/>
                    <a:pt x="5136" y="6439"/>
                    <a:pt x="5136" y="6393"/>
                  </a:cubicBezTo>
                  <a:cubicBezTo>
                    <a:pt x="5159" y="6005"/>
                    <a:pt x="5182" y="5594"/>
                    <a:pt x="5182" y="5183"/>
                  </a:cubicBezTo>
                  <a:cubicBezTo>
                    <a:pt x="5159" y="4795"/>
                    <a:pt x="5159" y="4385"/>
                    <a:pt x="5136" y="3996"/>
                  </a:cubicBezTo>
                  <a:cubicBezTo>
                    <a:pt x="5113" y="3198"/>
                    <a:pt x="5022" y="2399"/>
                    <a:pt x="4931" y="1600"/>
                  </a:cubicBezTo>
                  <a:cubicBezTo>
                    <a:pt x="4919" y="1554"/>
                    <a:pt x="4885" y="1531"/>
                    <a:pt x="4853" y="1531"/>
                  </a:cubicBezTo>
                  <a:close/>
                  <a:moveTo>
                    <a:pt x="913" y="6736"/>
                  </a:moveTo>
                  <a:cubicBezTo>
                    <a:pt x="890" y="6736"/>
                    <a:pt x="868" y="6758"/>
                    <a:pt x="868" y="6781"/>
                  </a:cubicBezTo>
                  <a:cubicBezTo>
                    <a:pt x="868" y="6918"/>
                    <a:pt x="868" y="7032"/>
                    <a:pt x="868" y="7146"/>
                  </a:cubicBezTo>
                  <a:cubicBezTo>
                    <a:pt x="868" y="7192"/>
                    <a:pt x="890" y="7215"/>
                    <a:pt x="913" y="7215"/>
                  </a:cubicBezTo>
                  <a:cubicBezTo>
                    <a:pt x="936" y="7215"/>
                    <a:pt x="959" y="7192"/>
                    <a:pt x="959" y="7146"/>
                  </a:cubicBezTo>
                  <a:cubicBezTo>
                    <a:pt x="982" y="7032"/>
                    <a:pt x="982" y="6918"/>
                    <a:pt x="982" y="6781"/>
                  </a:cubicBezTo>
                  <a:cubicBezTo>
                    <a:pt x="982" y="6758"/>
                    <a:pt x="936" y="6736"/>
                    <a:pt x="913" y="6736"/>
                  </a:cubicBezTo>
                  <a:close/>
                  <a:moveTo>
                    <a:pt x="69" y="1708"/>
                  </a:moveTo>
                  <a:cubicBezTo>
                    <a:pt x="46" y="1708"/>
                    <a:pt x="23" y="1725"/>
                    <a:pt x="23" y="1760"/>
                  </a:cubicBezTo>
                  <a:cubicBezTo>
                    <a:pt x="23" y="2170"/>
                    <a:pt x="0" y="2581"/>
                    <a:pt x="0" y="3015"/>
                  </a:cubicBezTo>
                  <a:cubicBezTo>
                    <a:pt x="0" y="3745"/>
                    <a:pt x="0" y="4476"/>
                    <a:pt x="23" y="5206"/>
                  </a:cubicBezTo>
                  <a:cubicBezTo>
                    <a:pt x="23" y="5937"/>
                    <a:pt x="92" y="6690"/>
                    <a:pt x="137" y="7420"/>
                  </a:cubicBezTo>
                  <a:cubicBezTo>
                    <a:pt x="137" y="7455"/>
                    <a:pt x="160" y="7472"/>
                    <a:pt x="183" y="7472"/>
                  </a:cubicBezTo>
                  <a:cubicBezTo>
                    <a:pt x="206" y="7472"/>
                    <a:pt x="229" y="7455"/>
                    <a:pt x="229" y="7420"/>
                  </a:cubicBezTo>
                  <a:cubicBezTo>
                    <a:pt x="229" y="6987"/>
                    <a:pt x="206" y="6576"/>
                    <a:pt x="206" y="6165"/>
                  </a:cubicBezTo>
                  <a:cubicBezTo>
                    <a:pt x="183" y="4681"/>
                    <a:pt x="114" y="3220"/>
                    <a:pt x="114" y="1760"/>
                  </a:cubicBezTo>
                  <a:cubicBezTo>
                    <a:pt x="114" y="1725"/>
                    <a:pt x="92" y="1708"/>
                    <a:pt x="69" y="1708"/>
                  </a:cubicBezTo>
                  <a:close/>
                  <a:moveTo>
                    <a:pt x="5045" y="7169"/>
                  </a:moveTo>
                  <a:cubicBezTo>
                    <a:pt x="4999" y="7169"/>
                    <a:pt x="4976" y="7192"/>
                    <a:pt x="4976" y="7238"/>
                  </a:cubicBezTo>
                  <a:cubicBezTo>
                    <a:pt x="4976" y="7352"/>
                    <a:pt x="4976" y="7466"/>
                    <a:pt x="4999" y="7580"/>
                  </a:cubicBezTo>
                  <a:cubicBezTo>
                    <a:pt x="4999" y="7603"/>
                    <a:pt x="5022" y="7626"/>
                    <a:pt x="5045" y="7626"/>
                  </a:cubicBezTo>
                  <a:cubicBezTo>
                    <a:pt x="5090" y="7626"/>
                    <a:pt x="5113" y="7603"/>
                    <a:pt x="5113" y="7580"/>
                  </a:cubicBezTo>
                  <a:cubicBezTo>
                    <a:pt x="5113" y="7466"/>
                    <a:pt x="5113" y="7352"/>
                    <a:pt x="5113" y="7238"/>
                  </a:cubicBezTo>
                  <a:cubicBezTo>
                    <a:pt x="5113" y="7192"/>
                    <a:pt x="5067" y="7169"/>
                    <a:pt x="5045" y="7169"/>
                  </a:cubicBezTo>
                  <a:close/>
                  <a:moveTo>
                    <a:pt x="3673" y="1117"/>
                  </a:moveTo>
                  <a:cubicBezTo>
                    <a:pt x="3656" y="1117"/>
                    <a:pt x="3639" y="1130"/>
                    <a:pt x="3652" y="1143"/>
                  </a:cubicBezTo>
                  <a:cubicBezTo>
                    <a:pt x="3698" y="1623"/>
                    <a:pt x="3744" y="2102"/>
                    <a:pt x="3766" y="2581"/>
                  </a:cubicBezTo>
                  <a:cubicBezTo>
                    <a:pt x="3812" y="3426"/>
                    <a:pt x="3812" y="4270"/>
                    <a:pt x="3858" y="5115"/>
                  </a:cubicBezTo>
                  <a:cubicBezTo>
                    <a:pt x="3903" y="5959"/>
                    <a:pt x="3881" y="6804"/>
                    <a:pt x="3858" y="7649"/>
                  </a:cubicBezTo>
                  <a:cubicBezTo>
                    <a:pt x="3858" y="7671"/>
                    <a:pt x="3875" y="7683"/>
                    <a:pt x="3892" y="7683"/>
                  </a:cubicBezTo>
                  <a:cubicBezTo>
                    <a:pt x="3909" y="7683"/>
                    <a:pt x="3926" y="7671"/>
                    <a:pt x="3926" y="7649"/>
                  </a:cubicBezTo>
                  <a:cubicBezTo>
                    <a:pt x="3995" y="7169"/>
                    <a:pt x="4018" y="6690"/>
                    <a:pt x="4018" y="6211"/>
                  </a:cubicBezTo>
                  <a:cubicBezTo>
                    <a:pt x="4063" y="5366"/>
                    <a:pt x="4086" y="4521"/>
                    <a:pt x="4018" y="3654"/>
                  </a:cubicBezTo>
                  <a:cubicBezTo>
                    <a:pt x="3949" y="2810"/>
                    <a:pt x="3835" y="1965"/>
                    <a:pt x="3698" y="1143"/>
                  </a:cubicBezTo>
                  <a:cubicBezTo>
                    <a:pt x="3698" y="1124"/>
                    <a:pt x="3686" y="1117"/>
                    <a:pt x="3673" y="1117"/>
                  </a:cubicBezTo>
                  <a:close/>
                  <a:moveTo>
                    <a:pt x="1609" y="1001"/>
                  </a:moveTo>
                  <a:cubicBezTo>
                    <a:pt x="1592" y="1001"/>
                    <a:pt x="1575" y="1018"/>
                    <a:pt x="1575" y="1052"/>
                  </a:cubicBezTo>
                  <a:cubicBezTo>
                    <a:pt x="1552" y="1531"/>
                    <a:pt x="1552" y="2034"/>
                    <a:pt x="1552" y="2513"/>
                  </a:cubicBezTo>
                  <a:cubicBezTo>
                    <a:pt x="1552" y="3380"/>
                    <a:pt x="1552" y="4225"/>
                    <a:pt x="1598" y="5092"/>
                  </a:cubicBezTo>
                  <a:cubicBezTo>
                    <a:pt x="1644" y="5959"/>
                    <a:pt x="1689" y="6827"/>
                    <a:pt x="1803" y="7671"/>
                  </a:cubicBezTo>
                  <a:cubicBezTo>
                    <a:pt x="1815" y="7728"/>
                    <a:pt x="1861" y="7757"/>
                    <a:pt x="1903" y="7757"/>
                  </a:cubicBezTo>
                  <a:cubicBezTo>
                    <a:pt x="1946" y="7757"/>
                    <a:pt x="1986" y="7728"/>
                    <a:pt x="1986" y="7671"/>
                  </a:cubicBezTo>
                  <a:cubicBezTo>
                    <a:pt x="1963" y="7192"/>
                    <a:pt x="1918" y="6713"/>
                    <a:pt x="1872" y="6211"/>
                  </a:cubicBezTo>
                  <a:cubicBezTo>
                    <a:pt x="1781" y="4499"/>
                    <a:pt x="1689" y="2764"/>
                    <a:pt x="1644" y="1052"/>
                  </a:cubicBezTo>
                  <a:cubicBezTo>
                    <a:pt x="1644" y="1018"/>
                    <a:pt x="1627" y="1001"/>
                    <a:pt x="1609" y="1001"/>
                  </a:cubicBezTo>
                  <a:close/>
                  <a:moveTo>
                    <a:pt x="936" y="7854"/>
                  </a:moveTo>
                  <a:cubicBezTo>
                    <a:pt x="913" y="7854"/>
                    <a:pt x="890" y="7877"/>
                    <a:pt x="890" y="7922"/>
                  </a:cubicBezTo>
                  <a:lnTo>
                    <a:pt x="890" y="8219"/>
                  </a:lnTo>
                  <a:cubicBezTo>
                    <a:pt x="890" y="8265"/>
                    <a:pt x="913" y="8265"/>
                    <a:pt x="936" y="8288"/>
                  </a:cubicBezTo>
                  <a:cubicBezTo>
                    <a:pt x="959" y="8288"/>
                    <a:pt x="982" y="8242"/>
                    <a:pt x="982" y="8219"/>
                  </a:cubicBezTo>
                  <a:lnTo>
                    <a:pt x="1005" y="7922"/>
                  </a:lnTo>
                  <a:cubicBezTo>
                    <a:pt x="1005" y="7877"/>
                    <a:pt x="959" y="7854"/>
                    <a:pt x="936" y="7854"/>
                  </a:cubicBezTo>
                  <a:close/>
                  <a:moveTo>
                    <a:pt x="5022" y="8151"/>
                  </a:moveTo>
                  <a:cubicBezTo>
                    <a:pt x="4999" y="8151"/>
                    <a:pt x="4976" y="8174"/>
                    <a:pt x="4976" y="8196"/>
                  </a:cubicBezTo>
                  <a:cubicBezTo>
                    <a:pt x="4976" y="8265"/>
                    <a:pt x="4976" y="8333"/>
                    <a:pt x="4976" y="8402"/>
                  </a:cubicBezTo>
                  <a:cubicBezTo>
                    <a:pt x="4976" y="8425"/>
                    <a:pt x="4999" y="8447"/>
                    <a:pt x="5022" y="8447"/>
                  </a:cubicBezTo>
                  <a:cubicBezTo>
                    <a:pt x="5045" y="8447"/>
                    <a:pt x="5067" y="8425"/>
                    <a:pt x="5067" y="8402"/>
                  </a:cubicBezTo>
                  <a:cubicBezTo>
                    <a:pt x="5067" y="8333"/>
                    <a:pt x="5067" y="8265"/>
                    <a:pt x="5067" y="8196"/>
                  </a:cubicBezTo>
                  <a:cubicBezTo>
                    <a:pt x="5067" y="8174"/>
                    <a:pt x="5045" y="8151"/>
                    <a:pt x="5022" y="8151"/>
                  </a:cubicBezTo>
                  <a:close/>
                  <a:moveTo>
                    <a:pt x="3949" y="8174"/>
                  </a:moveTo>
                  <a:cubicBezTo>
                    <a:pt x="3903" y="8174"/>
                    <a:pt x="3881" y="8196"/>
                    <a:pt x="3881" y="8219"/>
                  </a:cubicBezTo>
                  <a:cubicBezTo>
                    <a:pt x="3881" y="8333"/>
                    <a:pt x="3858" y="8447"/>
                    <a:pt x="3858" y="8562"/>
                  </a:cubicBezTo>
                  <a:cubicBezTo>
                    <a:pt x="3858" y="8607"/>
                    <a:pt x="3881" y="8630"/>
                    <a:pt x="3926" y="8630"/>
                  </a:cubicBezTo>
                  <a:cubicBezTo>
                    <a:pt x="3949" y="8630"/>
                    <a:pt x="3972" y="8584"/>
                    <a:pt x="3972" y="8562"/>
                  </a:cubicBezTo>
                  <a:cubicBezTo>
                    <a:pt x="3995" y="8447"/>
                    <a:pt x="3995" y="8333"/>
                    <a:pt x="3995" y="8219"/>
                  </a:cubicBezTo>
                  <a:cubicBezTo>
                    <a:pt x="3995" y="8196"/>
                    <a:pt x="3972" y="8174"/>
                    <a:pt x="3949" y="8174"/>
                  </a:cubicBezTo>
                  <a:close/>
                  <a:moveTo>
                    <a:pt x="1918" y="8356"/>
                  </a:moveTo>
                  <a:cubicBezTo>
                    <a:pt x="1872" y="8356"/>
                    <a:pt x="1849" y="8402"/>
                    <a:pt x="1849" y="8447"/>
                  </a:cubicBezTo>
                  <a:cubicBezTo>
                    <a:pt x="1826" y="8607"/>
                    <a:pt x="1826" y="8767"/>
                    <a:pt x="1849" y="8927"/>
                  </a:cubicBezTo>
                  <a:cubicBezTo>
                    <a:pt x="1849" y="8972"/>
                    <a:pt x="1883" y="8995"/>
                    <a:pt x="1918" y="8995"/>
                  </a:cubicBezTo>
                  <a:cubicBezTo>
                    <a:pt x="1952" y="8995"/>
                    <a:pt x="1986" y="8972"/>
                    <a:pt x="1986" y="8927"/>
                  </a:cubicBezTo>
                  <a:cubicBezTo>
                    <a:pt x="1986" y="8767"/>
                    <a:pt x="1986" y="8607"/>
                    <a:pt x="1986" y="8447"/>
                  </a:cubicBezTo>
                  <a:cubicBezTo>
                    <a:pt x="1986" y="8402"/>
                    <a:pt x="1940" y="8356"/>
                    <a:pt x="1918" y="8356"/>
                  </a:cubicBezTo>
                  <a:close/>
                  <a:moveTo>
                    <a:pt x="4999" y="8927"/>
                  </a:moveTo>
                  <a:cubicBezTo>
                    <a:pt x="4976" y="8927"/>
                    <a:pt x="4976" y="8927"/>
                    <a:pt x="4976" y="8950"/>
                  </a:cubicBezTo>
                  <a:cubicBezTo>
                    <a:pt x="4976" y="8950"/>
                    <a:pt x="4953" y="8950"/>
                    <a:pt x="4953" y="8972"/>
                  </a:cubicBezTo>
                  <a:cubicBezTo>
                    <a:pt x="4953" y="8972"/>
                    <a:pt x="4953" y="8972"/>
                    <a:pt x="4953" y="8995"/>
                  </a:cubicBezTo>
                  <a:lnTo>
                    <a:pt x="4953" y="9018"/>
                  </a:lnTo>
                  <a:cubicBezTo>
                    <a:pt x="4953" y="9018"/>
                    <a:pt x="4953" y="9041"/>
                    <a:pt x="4976" y="9041"/>
                  </a:cubicBezTo>
                  <a:cubicBezTo>
                    <a:pt x="4976" y="9041"/>
                    <a:pt x="4976" y="9041"/>
                    <a:pt x="4976" y="9064"/>
                  </a:cubicBezTo>
                  <a:lnTo>
                    <a:pt x="5067" y="9064"/>
                  </a:lnTo>
                  <a:cubicBezTo>
                    <a:pt x="5067" y="9041"/>
                    <a:pt x="5067" y="9041"/>
                    <a:pt x="5067" y="9041"/>
                  </a:cubicBezTo>
                  <a:cubicBezTo>
                    <a:pt x="5067" y="9018"/>
                    <a:pt x="5067" y="9018"/>
                    <a:pt x="5067" y="9018"/>
                  </a:cubicBezTo>
                  <a:lnTo>
                    <a:pt x="5067" y="8995"/>
                  </a:lnTo>
                  <a:cubicBezTo>
                    <a:pt x="5067" y="8972"/>
                    <a:pt x="5067" y="8972"/>
                    <a:pt x="5067" y="8950"/>
                  </a:cubicBezTo>
                  <a:cubicBezTo>
                    <a:pt x="5045" y="8927"/>
                    <a:pt x="5045" y="8927"/>
                    <a:pt x="5022" y="8927"/>
                  </a:cubicBezTo>
                  <a:close/>
                  <a:moveTo>
                    <a:pt x="2776" y="1269"/>
                  </a:moveTo>
                  <a:cubicBezTo>
                    <a:pt x="2762" y="1269"/>
                    <a:pt x="2751" y="1280"/>
                    <a:pt x="2762" y="1303"/>
                  </a:cubicBezTo>
                  <a:cubicBezTo>
                    <a:pt x="2785" y="1874"/>
                    <a:pt x="2831" y="2444"/>
                    <a:pt x="2853" y="3015"/>
                  </a:cubicBezTo>
                  <a:cubicBezTo>
                    <a:pt x="2899" y="4019"/>
                    <a:pt x="2922" y="5024"/>
                    <a:pt x="2945" y="6028"/>
                  </a:cubicBezTo>
                  <a:cubicBezTo>
                    <a:pt x="2945" y="6530"/>
                    <a:pt x="2968" y="7032"/>
                    <a:pt x="3013" y="7557"/>
                  </a:cubicBezTo>
                  <a:cubicBezTo>
                    <a:pt x="3036" y="8059"/>
                    <a:pt x="3036" y="8562"/>
                    <a:pt x="3059" y="9064"/>
                  </a:cubicBezTo>
                  <a:cubicBezTo>
                    <a:pt x="3059" y="9098"/>
                    <a:pt x="3082" y="9115"/>
                    <a:pt x="3104" y="9115"/>
                  </a:cubicBezTo>
                  <a:cubicBezTo>
                    <a:pt x="3127" y="9115"/>
                    <a:pt x="3150" y="9098"/>
                    <a:pt x="3150" y="9064"/>
                  </a:cubicBezTo>
                  <a:cubicBezTo>
                    <a:pt x="3173" y="8493"/>
                    <a:pt x="3173" y="7922"/>
                    <a:pt x="3196" y="7352"/>
                  </a:cubicBezTo>
                  <a:cubicBezTo>
                    <a:pt x="3219" y="6347"/>
                    <a:pt x="3150" y="5343"/>
                    <a:pt x="3082" y="4316"/>
                  </a:cubicBezTo>
                  <a:cubicBezTo>
                    <a:pt x="3036" y="3814"/>
                    <a:pt x="2968" y="3312"/>
                    <a:pt x="2945" y="2810"/>
                  </a:cubicBezTo>
                  <a:cubicBezTo>
                    <a:pt x="2899" y="2307"/>
                    <a:pt x="2876" y="1805"/>
                    <a:pt x="2808" y="1303"/>
                  </a:cubicBezTo>
                  <a:cubicBezTo>
                    <a:pt x="2808" y="1280"/>
                    <a:pt x="2791" y="1269"/>
                    <a:pt x="2776" y="1269"/>
                  </a:cubicBezTo>
                  <a:close/>
                  <a:moveTo>
                    <a:pt x="1895" y="9383"/>
                  </a:moveTo>
                  <a:cubicBezTo>
                    <a:pt x="1872" y="9383"/>
                    <a:pt x="1849" y="9406"/>
                    <a:pt x="1849" y="9406"/>
                  </a:cubicBezTo>
                  <a:cubicBezTo>
                    <a:pt x="1826" y="9429"/>
                    <a:pt x="1826" y="9452"/>
                    <a:pt x="1826" y="9475"/>
                  </a:cubicBezTo>
                  <a:cubicBezTo>
                    <a:pt x="1849" y="9543"/>
                    <a:pt x="1849" y="9612"/>
                    <a:pt x="1872" y="9680"/>
                  </a:cubicBezTo>
                  <a:cubicBezTo>
                    <a:pt x="1872" y="9726"/>
                    <a:pt x="1918" y="9726"/>
                    <a:pt x="1940" y="9726"/>
                  </a:cubicBezTo>
                  <a:cubicBezTo>
                    <a:pt x="1963" y="9726"/>
                    <a:pt x="1986" y="9726"/>
                    <a:pt x="1986" y="9703"/>
                  </a:cubicBezTo>
                  <a:cubicBezTo>
                    <a:pt x="1986" y="9703"/>
                    <a:pt x="2009" y="9680"/>
                    <a:pt x="2009" y="9657"/>
                  </a:cubicBezTo>
                  <a:cubicBezTo>
                    <a:pt x="2009" y="9589"/>
                    <a:pt x="1986" y="9520"/>
                    <a:pt x="1986" y="9452"/>
                  </a:cubicBezTo>
                  <a:cubicBezTo>
                    <a:pt x="1986" y="9429"/>
                    <a:pt x="1963" y="9406"/>
                    <a:pt x="1963" y="9406"/>
                  </a:cubicBezTo>
                  <a:cubicBezTo>
                    <a:pt x="1940" y="9383"/>
                    <a:pt x="1918" y="9383"/>
                    <a:pt x="1895" y="9383"/>
                  </a:cubicBezTo>
                  <a:close/>
                  <a:moveTo>
                    <a:pt x="3059" y="9794"/>
                  </a:moveTo>
                  <a:cubicBezTo>
                    <a:pt x="3013" y="9794"/>
                    <a:pt x="2990" y="9840"/>
                    <a:pt x="2990" y="9863"/>
                  </a:cubicBezTo>
                  <a:cubicBezTo>
                    <a:pt x="2990" y="9977"/>
                    <a:pt x="2968" y="10068"/>
                    <a:pt x="2968" y="10159"/>
                  </a:cubicBezTo>
                  <a:cubicBezTo>
                    <a:pt x="2968" y="10205"/>
                    <a:pt x="2990" y="10228"/>
                    <a:pt x="3036" y="10228"/>
                  </a:cubicBezTo>
                  <a:cubicBezTo>
                    <a:pt x="3036" y="10228"/>
                    <a:pt x="3059" y="10205"/>
                    <a:pt x="3082" y="10205"/>
                  </a:cubicBezTo>
                  <a:cubicBezTo>
                    <a:pt x="3082" y="10182"/>
                    <a:pt x="3082" y="10182"/>
                    <a:pt x="3082" y="10159"/>
                  </a:cubicBezTo>
                  <a:cubicBezTo>
                    <a:pt x="3104" y="10068"/>
                    <a:pt x="3104" y="9977"/>
                    <a:pt x="3127" y="9863"/>
                  </a:cubicBezTo>
                  <a:cubicBezTo>
                    <a:pt x="3127" y="9840"/>
                    <a:pt x="3082" y="9817"/>
                    <a:pt x="3059" y="9794"/>
                  </a:cubicBezTo>
                  <a:close/>
                  <a:moveTo>
                    <a:pt x="1484" y="11963"/>
                  </a:moveTo>
                  <a:cubicBezTo>
                    <a:pt x="1461" y="11963"/>
                    <a:pt x="1461" y="12008"/>
                    <a:pt x="1484" y="12008"/>
                  </a:cubicBezTo>
                  <a:cubicBezTo>
                    <a:pt x="1484" y="12008"/>
                    <a:pt x="1484" y="11963"/>
                    <a:pt x="1484" y="11963"/>
                  </a:cubicBezTo>
                  <a:close/>
                  <a:moveTo>
                    <a:pt x="4173" y="11707"/>
                  </a:moveTo>
                  <a:cubicBezTo>
                    <a:pt x="4167" y="11707"/>
                    <a:pt x="4161" y="11708"/>
                    <a:pt x="4154" y="11711"/>
                  </a:cubicBezTo>
                  <a:cubicBezTo>
                    <a:pt x="3812" y="11917"/>
                    <a:pt x="3424" y="11985"/>
                    <a:pt x="3036" y="12008"/>
                  </a:cubicBezTo>
                  <a:cubicBezTo>
                    <a:pt x="2899" y="12016"/>
                    <a:pt x="2760" y="12018"/>
                    <a:pt x="2618" y="12018"/>
                  </a:cubicBezTo>
                  <a:cubicBezTo>
                    <a:pt x="2336" y="12018"/>
                    <a:pt x="2047" y="12008"/>
                    <a:pt x="1758" y="12008"/>
                  </a:cubicBezTo>
                  <a:cubicBezTo>
                    <a:pt x="1712" y="12008"/>
                    <a:pt x="1712" y="12054"/>
                    <a:pt x="1758" y="12077"/>
                  </a:cubicBezTo>
                  <a:cubicBezTo>
                    <a:pt x="2131" y="12118"/>
                    <a:pt x="2528" y="12178"/>
                    <a:pt x="2916" y="12178"/>
                  </a:cubicBezTo>
                  <a:cubicBezTo>
                    <a:pt x="3383" y="12178"/>
                    <a:pt x="3837" y="12091"/>
                    <a:pt x="4223" y="11780"/>
                  </a:cubicBezTo>
                  <a:cubicBezTo>
                    <a:pt x="4243" y="11760"/>
                    <a:pt x="4212" y="11707"/>
                    <a:pt x="4173" y="11707"/>
                  </a:cubicBezTo>
                  <a:close/>
                  <a:moveTo>
                    <a:pt x="1666" y="13218"/>
                  </a:moveTo>
                  <a:cubicBezTo>
                    <a:pt x="1644" y="13218"/>
                    <a:pt x="1644" y="13241"/>
                    <a:pt x="1621" y="13241"/>
                  </a:cubicBezTo>
                  <a:cubicBezTo>
                    <a:pt x="1621" y="13264"/>
                    <a:pt x="1598" y="13264"/>
                    <a:pt x="1598" y="13264"/>
                  </a:cubicBezTo>
                  <a:cubicBezTo>
                    <a:pt x="1598" y="13286"/>
                    <a:pt x="1598" y="13286"/>
                    <a:pt x="1598" y="13309"/>
                  </a:cubicBezTo>
                  <a:cubicBezTo>
                    <a:pt x="1598" y="13309"/>
                    <a:pt x="1598" y="13332"/>
                    <a:pt x="1621" y="13332"/>
                  </a:cubicBezTo>
                  <a:cubicBezTo>
                    <a:pt x="1621" y="13332"/>
                    <a:pt x="1621" y="13332"/>
                    <a:pt x="1621" y="13355"/>
                  </a:cubicBezTo>
                  <a:lnTo>
                    <a:pt x="1689" y="13355"/>
                  </a:lnTo>
                  <a:cubicBezTo>
                    <a:pt x="1689" y="13355"/>
                    <a:pt x="1689" y="13355"/>
                    <a:pt x="1689" y="13332"/>
                  </a:cubicBezTo>
                  <a:lnTo>
                    <a:pt x="1712" y="13332"/>
                  </a:lnTo>
                  <a:lnTo>
                    <a:pt x="1712" y="13309"/>
                  </a:lnTo>
                  <a:cubicBezTo>
                    <a:pt x="1712" y="13286"/>
                    <a:pt x="1712" y="13286"/>
                    <a:pt x="1712" y="13264"/>
                  </a:cubicBezTo>
                  <a:cubicBezTo>
                    <a:pt x="1712" y="13264"/>
                    <a:pt x="1712" y="13264"/>
                    <a:pt x="1689" y="13241"/>
                  </a:cubicBezTo>
                  <a:cubicBezTo>
                    <a:pt x="1666" y="13241"/>
                    <a:pt x="1666" y="13218"/>
                    <a:pt x="1666" y="13218"/>
                  </a:cubicBezTo>
                  <a:close/>
                  <a:moveTo>
                    <a:pt x="3743" y="12892"/>
                  </a:moveTo>
                  <a:cubicBezTo>
                    <a:pt x="3728" y="12892"/>
                    <a:pt x="3712" y="12900"/>
                    <a:pt x="3698" y="12921"/>
                  </a:cubicBezTo>
                  <a:cubicBezTo>
                    <a:pt x="3629" y="13058"/>
                    <a:pt x="3447" y="13081"/>
                    <a:pt x="3310" y="13127"/>
                  </a:cubicBezTo>
                  <a:cubicBezTo>
                    <a:pt x="3173" y="13149"/>
                    <a:pt x="3036" y="13172"/>
                    <a:pt x="2876" y="13195"/>
                  </a:cubicBezTo>
                  <a:cubicBezTo>
                    <a:pt x="2557" y="13264"/>
                    <a:pt x="2214" y="13286"/>
                    <a:pt x="1895" y="13309"/>
                  </a:cubicBezTo>
                  <a:cubicBezTo>
                    <a:pt x="1826" y="13309"/>
                    <a:pt x="1826" y="13400"/>
                    <a:pt x="1895" y="13400"/>
                  </a:cubicBezTo>
                  <a:cubicBezTo>
                    <a:pt x="2260" y="13400"/>
                    <a:pt x="2648" y="13378"/>
                    <a:pt x="3013" y="13332"/>
                  </a:cubicBezTo>
                  <a:cubicBezTo>
                    <a:pt x="3287" y="13309"/>
                    <a:pt x="3675" y="13264"/>
                    <a:pt x="3789" y="12967"/>
                  </a:cubicBezTo>
                  <a:cubicBezTo>
                    <a:pt x="3805" y="12935"/>
                    <a:pt x="3777" y="12892"/>
                    <a:pt x="3743" y="1289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60"/>
            <p:cNvSpPr/>
            <p:nvPr/>
          </p:nvSpPr>
          <p:spPr>
            <a:xfrm>
              <a:off x="1226450" y="1663675"/>
              <a:ext cx="20575" cy="12925"/>
            </a:xfrm>
            <a:custGeom>
              <a:avLst/>
              <a:gdLst/>
              <a:ahLst/>
              <a:cxnLst/>
              <a:rect l="l" t="t" r="r" b="b"/>
              <a:pathLst>
                <a:path w="823" h="517" extrusionOk="0">
                  <a:moveTo>
                    <a:pt x="680" y="0"/>
                  </a:moveTo>
                  <a:cubicBezTo>
                    <a:pt x="656" y="0"/>
                    <a:pt x="633" y="6"/>
                    <a:pt x="617" y="14"/>
                  </a:cubicBezTo>
                  <a:cubicBezTo>
                    <a:pt x="503" y="60"/>
                    <a:pt x="411" y="151"/>
                    <a:pt x="297" y="242"/>
                  </a:cubicBezTo>
                  <a:cubicBezTo>
                    <a:pt x="252" y="265"/>
                    <a:pt x="206" y="311"/>
                    <a:pt x="137" y="356"/>
                  </a:cubicBezTo>
                  <a:cubicBezTo>
                    <a:pt x="92" y="379"/>
                    <a:pt x="46" y="425"/>
                    <a:pt x="0" y="470"/>
                  </a:cubicBezTo>
                  <a:cubicBezTo>
                    <a:pt x="0" y="493"/>
                    <a:pt x="23" y="516"/>
                    <a:pt x="46" y="516"/>
                  </a:cubicBezTo>
                  <a:cubicBezTo>
                    <a:pt x="69" y="493"/>
                    <a:pt x="115" y="493"/>
                    <a:pt x="137" y="470"/>
                  </a:cubicBezTo>
                  <a:cubicBezTo>
                    <a:pt x="160" y="470"/>
                    <a:pt x="183" y="448"/>
                    <a:pt x="229" y="425"/>
                  </a:cubicBezTo>
                  <a:cubicBezTo>
                    <a:pt x="274" y="402"/>
                    <a:pt x="320" y="379"/>
                    <a:pt x="388" y="356"/>
                  </a:cubicBezTo>
                  <a:cubicBezTo>
                    <a:pt x="503" y="311"/>
                    <a:pt x="640" y="288"/>
                    <a:pt x="731" y="219"/>
                  </a:cubicBezTo>
                  <a:cubicBezTo>
                    <a:pt x="799" y="197"/>
                    <a:pt x="822" y="105"/>
                    <a:pt x="776" y="60"/>
                  </a:cubicBezTo>
                  <a:cubicBezTo>
                    <a:pt x="762" y="16"/>
                    <a:pt x="720" y="0"/>
                    <a:pt x="6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60"/>
            <p:cNvSpPr/>
            <p:nvPr/>
          </p:nvSpPr>
          <p:spPr>
            <a:xfrm>
              <a:off x="1236150" y="1715375"/>
              <a:ext cx="21125" cy="4175"/>
            </a:xfrm>
            <a:custGeom>
              <a:avLst/>
              <a:gdLst/>
              <a:ahLst/>
              <a:cxnLst/>
              <a:rect l="l" t="t" r="r" b="b"/>
              <a:pathLst>
                <a:path w="845" h="167" extrusionOk="0">
                  <a:moveTo>
                    <a:pt x="754" y="0"/>
                  </a:moveTo>
                  <a:cubicBezTo>
                    <a:pt x="503" y="0"/>
                    <a:pt x="274" y="69"/>
                    <a:pt x="23" y="92"/>
                  </a:cubicBezTo>
                  <a:cubicBezTo>
                    <a:pt x="0" y="92"/>
                    <a:pt x="0" y="137"/>
                    <a:pt x="23" y="137"/>
                  </a:cubicBezTo>
                  <a:cubicBezTo>
                    <a:pt x="224" y="137"/>
                    <a:pt x="410" y="166"/>
                    <a:pt x="605" y="166"/>
                  </a:cubicBezTo>
                  <a:cubicBezTo>
                    <a:pt x="654" y="166"/>
                    <a:pt x="703" y="165"/>
                    <a:pt x="754" y="160"/>
                  </a:cubicBezTo>
                  <a:cubicBezTo>
                    <a:pt x="799" y="160"/>
                    <a:pt x="845" y="137"/>
                    <a:pt x="845" y="92"/>
                  </a:cubicBezTo>
                  <a:cubicBezTo>
                    <a:pt x="845" y="46"/>
                    <a:pt x="799" y="0"/>
                    <a:pt x="7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60"/>
            <p:cNvSpPr/>
            <p:nvPr/>
          </p:nvSpPr>
          <p:spPr>
            <a:xfrm>
              <a:off x="1243000" y="1761025"/>
              <a:ext cx="16000" cy="3600"/>
            </a:xfrm>
            <a:custGeom>
              <a:avLst/>
              <a:gdLst/>
              <a:ahLst/>
              <a:cxnLst/>
              <a:rect l="l" t="t" r="r" b="b"/>
              <a:pathLst>
                <a:path w="640" h="144" extrusionOk="0">
                  <a:moveTo>
                    <a:pt x="571" y="0"/>
                  </a:moveTo>
                  <a:cubicBezTo>
                    <a:pt x="388" y="0"/>
                    <a:pt x="229" y="23"/>
                    <a:pt x="46" y="23"/>
                  </a:cubicBezTo>
                  <a:cubicBezTo>
                    <a:pt x="0" y="23"/>
                    <a:pt x="0" y="92"/>
                    <a:pt x="46" y="114"/>
                  </a:cubicBezTo>
                  <a:cubicBezTo>
                    <a:pt x="229" y="114"/>
                    <a:pt x="388" y="137"/>
                    <a:pt x="571" y="137"/>
                  </a:cubicBezTo>
                  <a:cubicBezTo>
                    <a:pt x="579" y="141"/>
                    <a:pt x="587" y="143"/>
                    <a:pt x="594" y="143"/>
                  </a:cubicBezTo>
                  <a:cubicBezTo>
                    <a:pt x="624" y="143"/>
                    <a:pt x="639" y="106"/>
                    <a:pt x="639" y="69"/>
                  </a:cubicBezTo>
                  <a:cubicBezTo>
                    <a:pt x="639" y="23"/>
                    <a:pt x="594" y="0"/>
                    <a:pt x="5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60"/>
            <p:cNvSpPr/>
            <p:nvPr/>
          </p:nvSpPr>
          <p:spPr>
            <a:xfrm>
              <a:off x="1241275" y="1805525"/>
              <a:ext cx="16575" cy="4225"/>
            </a:xfrm>
            <a:custGeom>
              <a:avLst/>
              <a:gdLst/>
              <a:ahLst/>
              <a:cxnLst/>
              <a:rect l="l" t="t" r="r" b="b"/>
              <a:pathLst>
                <a:path w="663" h="169" extrusionOk="0">
                  <a:moveTo>
                    <a:pt x="24" y="1"/>
                  </a:moveTo>
                  <a:cubicBezTo>
                    <a:pt x="1" y="1"/>
                    <a:pt x="1" y="46"/>
                    <a:pt x="24" y="46"/>
                  </a:cubicBezTo>
                  <a:cubicBezTo>
                    <a:pt x="115" y="69"/>
                    <a:pt x="206" y="92"/>
                    <a:pt x="298" y="115"/>
                  </a:cubicBezTo>
                  <a:cubicBezTo>
                    <a:pt x="320" y="115"/>
                    <a:pt x="366" y="138"/>
                    <a:pt x="412" y="138"/>
                  </a:cubicBezTo>
                  <a:cubicBezTo>
                    <a:pt x="457" y="138"/>
                    <a:pt x="503" y="160"/>
                    <a:pt x="549" y="160"/>
                  </a:cubicBezTo>
                  <a:cubicBezTo>
                    <a:pt x="560" y="166"/>
                    <a:pt x="572" y="169"/>
                    <a:pt x="582" y="169"/>
                  </a:cubicBezTo>
                  <a:cubicBezTo>
                    <a:pt x="614" y="169"/>
                    <a:pt x="640" y="143"/>
                    <a:pt x="640" y="92"/>
                  </a:cubicBezTo>
                  <a:cubicBezTo>
                    <a:pt x="663" y="46"/>
                    <a:pt x="617" y="23"/>
                    <a:pt x="572" y="23"/>
                  </a:cubicBezTo>
                  <a:cubicBezTo>
                    <a:pt x="526" y="1"/>
                    <a:pt x="480"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60"/>
            <p:cNvSpPr/>
            <p:nvPr/>
          </p:nvSpPr>
          <p:spPr>
            <a:xfrm>
              <a:off x="1237850" y="1849475"/>
              <a:ext cx="20000" cy="6300"/>
            </a:xfrm>
            <a:custGeom>
              <a:avLst/>
              <a:gdLst/>
              <a:ahLst/>
              <a:cxnLst/>
              <a:rect l="l" t="t" r="r" b="b"/>
              <a:pathLst>
                <a:path w="800" h="252" extrusionOk="0">
                  <a:moveTo>
                    <a:pt x="24" y="0"/>
                  </a:moveTo>
                  <a:cubicBezTo>
                    <a:pt x="1" y="0"/>
                    <a:pt x="1" y="23"/>
                    <a:pt x="24" y="23"/>
                  </a:cubicBezTo>
                  <a:cubicBezTo>
                    <a:pt x="69" y="46"/>
                    <a:pt x="138" y="69"/>
                    <a:pt x="184" y="114"/>
                  </a:cubicBezTo>
                  <a:cubicBezTo>
                    <a:pt x="229" y="137"/>
                    <a:pt x="298" y="137"/>
                    <a:pt x="343" y="160"/>
                  </a:cubicBezTo>
                  <a:cubicBezTo>
                    <a:pt x="457" y="183"/>
                    <a:pt x="572" y="228"/>
                    <a:pt x="686" y="251"/>
                  </a:cubicBezTo>
                  <a:cubicBezTo>
                    <a:pt x="731" y="251"/>
                    <a:pt x="800" y="228"/>
                    <a:pt x="800" y="160"/>
                  </a:cubicBezTo>
                  <a:cubicBezTo>
                    <a:pt x="800" y="114"/>
                    <a:pt x="777" y="69"/>
                    <a:pt x="709" y="69"/>
                  </a:cubicBezTo>
                  <a:lnTo>
                    <a:pt x="366" y="69"/>
                  </a:lnTo>
                  <a:cubicBezTo>
                    <a:pt x="320" y="46"/>
                    <a:pt x="252" y="46"/>
                    <a:pt x="206" y="46"/>
                  </a:cubicBezTo>
                  <a:cubicBezTo>
                    <a:pt x="138" y="23"/>
                    <a:pt x="69"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60"/>
            <p:cNvSpPr/>
            <p:nvPr/>
          </p:nvSpPr>
          <p:spPr>
            <a:xfrm>
              <a:off x="1236875" y="1893750"/>
              <a:ext cx="22375" cy="9575"/>
            </a:xfrm>
            <a:custGeom>
              <a:avLst/>
              <a:gdLst/>
              <a:ahLst/>
              <a:cxnLst/>
              <a:rect l="l" t="t" r="r" b="b"/>
              <a:pathLst>
                <a:path w="895" h="383" extrusionOk="0">
                  <a:moveTo>
                    <a:pt x="21" y="0"/>
                  </a:moveTo>
                  <a:cubicBezTo>
                    <a:pt x="8" y="0"/>
                    <a:pt x="1" y="16"/>
                    <a:pt x="17" y="32"/>
                  </a:cubicBezTo>
                  <a:cubicBezTo>
                    <a:pt x="131" y="101"/>
                    <a:pt x="245" y="192"/>
                    <a:pt x="359" y="238"/>
                  </a:cubicBezTo>
                  <a:cubicBezTo>
                    <a:pt x="496" y="306"/>
                    <a:pt x="611" y="352"/>
                    <a:pt x="748" y="375"/>
                  </a:cubicBezTo>
                  <a:cubicBezTo>
                    <a:pt x="760" y="380"/>
                    <a:pt x="772" y="382"/>
                    <a:pt x="783" y="382"/>
                  </a:cubicBezTo>
                  <a:cubicBezTo>
                    <a:pt x="870" y="382"/>
                    <a:pt x="895" y="235"/>
                    <a:pt x="793" y="215"/>
                  </a:cubicBezTo>
                  <a:cubicBezTo>
                    <a:pt x="679" y="192"/>
                    <a:pt x="542" y="147"/>
                    <a:pt x="428" y="124"/>
                  </a:cubicBezTo>
                  <a:cubicBezTo>
                    <a:pt x="291" y="78"/>
                    <a:pt x="154" y="55"/>
                    <a:pt x="40" y="10"/>
                  </a:cubicBezTo>
                  <a:cubicBezTo>
                    <a:pt x="33" y="3"/>
                    <a:pt x="27"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60"/>
            <p:cNvSpPr/>
            <p:nvPr/>
          </p:nvSpPr>
          <p:spPr>
            <a:xfrm>
              <a:off x="1221425" y="1936625"/>
              <a:ext cx="20450" cy="17375"/>
            </a:xfrm>
            <a:custGeom>
              <a:avLst/>
              <a:gdLst/>
              <a:ahLst/>
              <a:cxnLst/>
              <a:rect l="l" t="t" r="r" b="b"/>
              <a:pathLst>
                <a:path w="818" h="695" extrusionOk="0">
                  <a:moveTo>
                    <a:pt x="50" y="0"/>
                  </a:moveTo>
                  <a:cubicBezTo>
                    <a:pt x="27" y="0"/>
                    <a:pt x="0" y="34"/>
                    <a:pt x="19" y="52"/>
                  </a:cubicBezTo>
                  <a:cubicBezTo>
                    <a:pt x="133" y="166"/>
                    <a:pt x="224" y="280"/>
                    <a:pt x="316" y="372"/>
                  </a:cubicBezTo>
                  <a:cubicBezTo>
                    <a:pt x="430" y="486"/>
                    <a:pt x="521" y="577"/>
                    <a:pt x="635" y="668"/>
                  </a:cubicBezTo>
                  <a:cubicBezTo>
                    <a:pt x="661" y="682"/>
                    <a:pt x="688" y="695"/>
                    <a:pt x="714" y="695"/>
                  </a:cubicBezTo>
                  <a:cubicBezTo>
                    <a:pt x="733" y="695"/>
                    <a:pt x="753" y="688"/>
                    <a:pt x="772" y="668"/>
                  </a:cubicBezTo>
                  <a:cubicBezTo>
                    <a:pt x="795" y="646"/>
                    <a:pt x="818" y="577"/>
                    <a:pt x="772" y="554"/>
                  </a:cubicBezTo>
                  <a:cubicBezTo>
                    <a:pt x="658" y="463"/>
                    <a:pt x="521" y="372"/>
                    <a:pt x="407" y="280"/>
                  </a:cubicBezTo>
                  <a:cubicBezTo>
                    <a:pt x="293" y="212"/>
                    <a:pt x="179" y="121"/>
                    <a:pt x="64" y="6"/>
                  </a:cubicBezTo>
                  <a:cubicBezTo>
                    <a:pt x="60" y="2"/>
                    <a:pt x="55"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60"/>
            <p:cNvSpPr/>
            <p:nvPr/>
          </p:nvSpPr>
          <p:spPr>
            <a:xfrm>
              <a:off x="1023300" y="1658600"/>
              <a:ext cx="18750" cy="14150"/>
            </a:xfrm>
            <a:custGeom>
              <a:avLst/>
              <a:gdLst/>
              <a:ahLst/>
              <a:cxnLst/>
              <a:rect l="l" t="t" r="r" b="b"/>
              <a:pathLst>
                <a:path w="750" h="566" extrusionOk="0">
                  <a:moveTo>
                    <a:pt x="92" y="0"/>
                  </a:moveTo>
                  <a:cubicBezTo>
                    <a:pt x="75" y="0"/>
                    <a:pt x="58" y="12"/>
                    <a:pt x="46" y="34"/>
                  </a:cubicBezTo>
                  <a:cubicBezTo>
                    <a:pt x="1" y="57"/>
                    <a:pt x="1" y="103"/>
                    <a:pt x="46" y="126"/>
                  </a:cubicBezTo>
                  <a:cubicBezTo>
                    <a:pt x="252" y="285"/>
                    <a:pt x="457" y="445"/>
                    <a:pt x="708" y="559"/>
                  </a:cubicBezTo>
                  <a:cubicBezTo>
                    <a:pt x="713" y="564"/>
                    <a:pt x="717" y="566"/>
                    <a:pt x="721" y="566"/>
                  </a:cubicBezTo>
                  <a:cubicBezTo>
                    <a:pt x="738" y="566"/>
                    <a:pt x="749" y="532"/>
                    <a:pt x="731" y="514"/>
                  </a:cubicBezTo>
                  <a:cubicBezTo>
                    <a:pt x="503" y="377"/>
                    <a:pt x="297" y="217"/>
                    <a:pt x="138" y="34"/>
                  </a:cubicBezTo>
                  <a:cubicBezTo>
                    <a:pt x="126" y="12"/>
                    <a:pt x="109"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60"/>
            <p:cNvSpPr/>
            <p:nvPr/>
          </p:nvSpPr>
          <p:spPr>
            <a:xfrm>
              <a:off x="1011900" y="1707375"/>
              <a:ext cx="21125" cy="4600"/>
            </a:xfrm>
            <a:custGeom>
              <a:avLst/>
              <a:gdLst/>
              <a:ahLst/>
              <a:cxnLst/>
              <a:rect l="l" t="t" r="r" b="b"/>
              <a:pathLst>
                <a:path w="845" h="184" extrusionOk="0">
                  <a:moveTo>
                    <a:pt x="91" y="1"/>
                  </a:moveTo>
                  <a:cubicBezTo>
                    <a:pt x="23" y="24"/>
                    <a:pt x="0" y="115"/>
                    <a:pt x="69" y="138"/>
                  </a:cubicBezTo>
                  <a:cubicBezTo>
                    <a:pt x="137" y="160"/>
                    <a:pt x="206" y="160"/>
                    <a:pt x="274" y="160"/>
                  </a:cubicBezTo>
                  <a:lnTo>
                    <a:pt x="457" y="160"/>
                  </a:lnTo>
                  <a:cubicBezTo>
                    <a:pt x="571" y="160"/>
                    <a:pt x="685" y="160"/>
                    <a:pt x="822" y="183"/>
                  </a:cubicBezTo>
                  <a:cubicBezTo>
                    <a:pt x="845" y="183"/>
                    <a:pt x="845" y="115"/>
                    <a:pt x="822" y="115"/>
                  </a:cubicBezTo>
                  <a:cubicBezTo>
                    <a:pt x="685" y="115"/>
                    <a:pt x="571" y="92"/>
                    <a:pt x="457" y="46"/>
                  </a:cubicBezTo>
                  <a:cubicBezTo>
                    <a:pt x="388" y="46"/>
                    <a:pt x="342" y="24"/>
                    <a:pt x="274" y="24"/>
                  </a:cubicBezTo>
                  <a:cubicBezTo>
                    <a:pt x="228" y="24"/>
                    <a:pt x="160"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60"/>
            <p:cNvSpPr/>
            <p:nvPr/>
          </p:nvSpPr>
          <p:spPr>
            <a:xfrm>
              <a:off x="1015325" y="1754175"/>
              <a:ext cx="18850" cy="3450"/>
            </a:xfrm>
            <a:custGeom>
              <a:avLst/>
              <a:gdLst/>
              <a:ahLst/>
              <a:cxnLst/>
              <a:rect l="l" t="t" r="r" b="b"/>
              <a:pathLst>
                <a:path w="754" h="138" extrusionOk="0">
                  <a:moveTo>
                    <a:pt x="69" y="0"/>
                  </a:moveTo>
                  <a:cubicBezTo>
                    <a:pt x="0" y="0"/>
                    <a:pt x="0" y="92"/>
                    <a:pt x="69" y="114"/>
                  </a:cubicBezTo>
                  <a:cubicBezTo>
                    <a:pt x="114" y="114"/>
                    <a:pt x="183" y="137"/>
                    <a:pt x="228" y="137"/>
                  </a:cubicBezTo>
                  <a:lnTo>
                    <a:pt x="388" y="137"/>
                  </a:lnTo>
                  <a:cubicBezTo>
                    <a:pt x="502" y="137"/>
                    <a:pt x="616" y="137"/>
                    <a:pt x="708" y="114"/>
                  </a:cubicBezTo>
                  <a:cubicBezTo>
                    <a:pt x="753" y="114"/>
                    <a:pt x="730" y="46"/>
                    <a:pt x="708" y="46"/>
                  </a:cubicBezTo>
                  <a:cubicBezTo>
                    <a:pt x="594" y="46"/>
                    <a:pt x="502" y="46"/>
                    <a:pt x="388" y="23"/>
                  </a:cubicBezTo>
                  <a:lnTo>
                    <a:pt x="228" y="23"/>
                  </a:lnTo>
                  <a:cubicBezTo>
                    <a:pt x="183" y="0"/>
                    <a:pt x="137"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60"/>
            <p:cNvSpPr/>
            <p:nvPr/>
          </p:nvSpPr>
          <p:spPr>
            <a:xfrm>
              <a:off x="1013600" y="1797275"/>
              <a:ext cx="20575" cy="3725"/>
            </a:xfrm>
            <a:custGeom>
              <a:avLst/>
              <a:gdLst/>
              <a:ahLst/>
              <a:cxnLst/>
              <a:rect l="l" t="t" r="r" b="b"/>
              <a:pathLst>
                <a:path w="823" h="149" extrusionOk="0">
                  <a:moveTo>
                    <a:pt x="143" y="1"/>
                  </a:moveTo>
                  <a:cubicBezTo>
                    <a:pt x="125" y="1"/>
                    <a:pt x="107" y="3"/>
                    <a:pt x="92" y="11"/>
                  </a:cubicBezTo>
                  <a:cubicBezTo>
                    <a:pt x="23" y="11"/>
                    <a:pt x="1" y="102"/>
                    <a:pt x="69" y="125"/>
                  </a:cubicBezTo>
                  <a:cubicBezTo>
                    <a:pt x="138" y="148"/>
                    <a:pt x="206" y="148"/>
                    <a:pt x="252" y="148"/>
                  </a:cubicBezTo>
                  <a:lnTo>
                    <a:pt x="434" y="148"/>
                  </a:lnTo>
                  <a:cubicBezTo>
                    <a:pt x="548" y="148"/>
                    <a:pt x="663" y="125"/>
                    <a:pt x="777" y="102"/>
                  </a:cubicBezTo>
                  <a:cubicBezTo>
                    <a:pt x="822" y="102"/>
                    <a:pt x="822" y="34"/>
                    <a:pt x="777" y="34"/>
                  </a:cubicBezTo>
                  <a:lnTo>
                    <a:pt x="434" y="34"/>
                  </a:lnTo>
                  <a:cubicBezTo>
                    <a:pt x="366" y="34"/>
                    <a:pt x="320" y="11"/>
                    <a:pt x="252" y="11"/>
                  </a:cubicBezTo>
                  <a:cubicBezTo>
                    <a:pt x="221" y="11"/>
                    <a:pt x="18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60"/>
            <p:cNvSpPr/>
            <p:nvPr/>
          </p:nvSpPr>
          <p:spPr>
            <a:xfrm>
              <a:off x="1013600" y="1843200"/>
              <a:ext cx="21150" cy="4425"/>
            </a:xfrm>
            <a:custGeom>
              <a:avLst/>
              <a:gdLst/>
              <a:ahLst/>
              <a:cxnLst/>
              <a:rect l="l" t="t" r="r" b="b"/>
              <a:pathLst>
                <a:path w="846" h="177" extrusionOk="0">
                  <a:moveTo>
                    <a:pt x="822" y="0"/>
                  </a:moveTo>
                  <a:cubicBezTo>
                    <a:pt x="708" y="0"/>
                    <a:pt x="571" y="23"/>
                    <a:pt x="457" y="23"/>
                  </a:cubicBezTo>
                  <a:cubicBezTo>
                    <a:pt x="434" y="31"/>
                    <a:pt x="414" y="33"/>
                    <a:pt x="395" y="33"/>
                  </a:cubicBezTo>
                  <a:cubicBezTo>
                    <a:pt x="356" y="33"/>
                    <a:pt x="320" y="23"/>
                    <a:pt x="274" y="23"/>
                  </a:cubicBezTo>
                  <a:cubicBezTo>
                    <a:pt x="229" y="23"/>
                    <a:pt x="183" y="13"/>
                    <a:pt x="138" y="13"/>
                  </a:cubicBezTo>
                  <a:cubicBezTo>
                    <a:pt x="115" y="13"/>
                    <a:pt x="92" y="15"/>
                    <a:pt x="69" y="23"/>
                  </a:cubicBezTo>
                  <a:cubicBezTo>
                    <a:pt x="1" y="46"/>
                    <a:pt x="1" y="137"/>
                    <a:pt x="69" y="160"/>
                  </a:cubicBezTo>
                  <a:cubicBezTo>
                    <a:pt x="103" y="171"/>
                    <a:pt x="138" y="177"/>
                    <a:pt x="172" y="177"/>
                  </a:cubicBezTo>
                  <a:cubicBezTo>
                    <a:pt x="206" y="177"/>
                    <a:pt x="240" y="171"/>
                    <a:pt x="274" y="160"/>
                  </a:cubicBezTo>
                  <a:cubicBezTo>
                    <a:pt x="343" y="160"/>
                    <a:pt x="411" y="137"/>
                    <a:pt x="480" y="137"/>
                  </a:cubicBezTo>
                  <a:cubicBezTo>
                    <a:pt x="594" y="114"/>
                    <a:pt x="731" y="69"/>
                    <a:pt x="845" y="23"/>
                  </a:cubicBezTo>
                  <a:cubicBezTo>
                    <a:pt x="845" y="0"/>
                    <a:pt x="845"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60"/>
            <p:cNvSpPr/>
            <p:nvPr/>
          </p:nvSpPr>
          <p:spPr>
            <a:xfrm>
              <a:off x="1015875" y="1887050"/>
              <a:ext cx="22125" cy="6375"/>
            </a:xfrm>
            <a:custGeom>
              <a:avLst/>
              <a:gdLst/>
              <a:ahLst/>
              <a:cxnLst/>
              <a:rect l="l" t="t" r="r" b="b"/>
              <a:pathLst>
                <a:path w="885" h="255" extrusionOk="0">
                  <a:moveTo>
                    <a:pt x="800" y="1"/>
                  </a:moveTo>
                  <a:cubicBezTo>
                    <a:pt x="793" y="1"/>
                    <a:pt x="785" y="2"/>
                    <a:pt x="777" y="4"/>
                  </a:cubicBezTo>
                  <a:cubicBezTo>
                    <a:pt x="663" y="26"/>
                    <a:pt x="549" y="72"/>
                    <a:pt x="435" y="72"/>
                  </a:cubicBezTo>
                  <a:cubicBezTo>
                    <a:pt x="298" y="95"/>
                    <a:pt x="183" y="72"/>
                    <a:pt x="69" y="118"/>
                  </a:cubicBezTo>
                  <a:cubicBezTo>
                    <a:pt x="24" y="118"/>
                    <a:pt x="1" y="163"/>
                    <a:pt x="1" y="186"/>
                  </a:cubicBezTo>
                  <a:cubicBezTo>
                    <a:pt x="24" y="232"/>
                    <a:pt x="47" y="255"/>
                    <a:pt x="92" y="255"/>
                  </a:cubicBezTo>
                  <a:cubicBezTo>
                    <a:pt x="161" y="255"/>
                    <a:pt x="229" y="255"/>
                    <a:pt x="275" y="232"/>
                  </a:cubicBezTo>
                  <a:cubicBezTo>
                    <a:pt x="343" y="232"/>
                    <a:pt x="389" y="209"/>
                    <a:pt x="457" y="186"/>
                  </a:cubicBezTo>
                  <a:cubicBezTo>
                    <a:pt x="572" y="163"/>
                    <a:pt x="708" y="141"/>
                    <a:pt x="823" y="118"/>
                  </a:cubicBezTo>
                  <a:cubicBezTo>
                    <a:pt x="885" y="97"/>
                    <a:pt x="872" y="1"/>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60"/>
            <p:cNvSpPr/>
            <p:nvPr/>
          </p:nvSpPr>
          <p:spPr>
            <a:xfrm>
              <a:off x="1022150" y="1940775"/>
              <a:ext cx="20575" cy="9725"/>
            </a:xfrm>
            <a:custGeom>
              <a:avLst/>
              <a:gdLst/>
              <a:ahLst/>
              <a:cxnLst/>
              <a:rect l="l" t="t" r="r" b="b"/>
              <a:pathLst>
                <a:path w="823" h="389" extrusionOk="0">
                  <a:moveTo>
                    <a:pt x="709" y="0"/>
                  </a:moveTo>
                  <a:cubicBezTo>
                    <a:pt x="686" y="23"/>
                    <a:pt x="663" y="23"/>
                    <a:pt x="617" y="46"/>
                  </a:cubicBezTo>
                  <a:cubicBezTo>
                    <a:pt x="572" y="69"/>
                    <a:pt x="503" y="92"/>
                    <a:pt x="435" y="114"/>
                  </a:cubicBezTo>
                  <a:cubicBezTo>
                    <a:pt x="321" y="160"/>
                    <a:pt x="184" y="206"/>
                    <a:pt x="69" y="251"/>
                  </a:cubicBezTo>
                  <a:cubicBezTo>
                    <a:pt x="1" y="297"/>
                    <a:pt x="47" y="388"/>
                    <a:pt x="115" y="388"/>
                  </a:cubicBezTo>
                  <a:cubicBezTo>
                    <a:pt x="252" y="343"/>
                    <a:pt x="389" y="297"/>
                    <a:pt x="503" y="228"/>
                  </a:cubicBezTo>
                  <a:cubicBezTo>
                    <a:pt x="572" y="206"/>
                    <a:pt x="617" y="183"/>
                    <a:pt x="686" y="137"/>
                  </a:cubicBezTo>
                  <a:cubicBezTo>
                    <a:pt x="709" y="114"/>
                    <a:pt x="777" y="92"/>
                    <a:pt x="800" y="46"/>
                  </a:cubicBezTo>
                  <a:cubicBezTo>
                    <a:pt x="800" y="23"/>
                    <a:pt x="800" y="23"/>
                    <a:pt x="823" y="23"/>
                  </a:cubicBezTo>
                  <a:cubicBezTo>
                    <a:pt x="823" y="0"/>
                    <a:pt x="823" y="0"/>
                    <a:pt x="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8" name="Google Shape;2278;p60"/>
          <p:cNvGrpSpPr/>
          <p:nvPr/>
        </p:nvGrpSpPr>
        <p:grpSpPr>
          <a:xfrm>
            <a:off x="122908" y="2171925"/>
            <a:ext cx="1173939" cy="693220"/>
            <a:chOff x="-470575" y="2279200"/>
            <a:chExt cx="1105300" cy="652750"/>
          </a:xfrm>
        </p:grpSpPr>
        <p:sp>
          <p:nvSpPr>
            <p:cNvPr id="2279" name="Google Shape;2279;p60"/>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60"/>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60"/>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60"/>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60"/>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60"/>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5" name="Google Shape;2285;p60"/>
          <p:cNvGrpSpPr/>
          <p:nvPr/>
        </p:nvGrpSpPr>
        <p:grpSpPr>
          <a:xfrm>
            <a:off x="7740119" y="3651273"/>
            <a:ext cx="1488764" cy="1662095"/>
            <a:chOff x="5605475" y="3306175"/>
            <a:chExt cx="598450" cy="668125"/>
          </a:xfrm>
        </p:grpSpPr>
        <p:sp>
          <p:nvSpPr>
            <p:cNvPr id="2286" name="Google Shape;2286;p60"/>
            <p:cNvSpPr/>
            <p:nvPr/>
          </p:nvSpPr>
          <p:spPr>
            <a:xfrm>
              <a:off x="5605475" y="3306175"/>
              <a:ext cx="598450" cy="668125"/>
            </a:xfrm>
            <a:custGeom>
              <a:avLst/>
              <a:gdLst/>
              <a:ahLst/>
              <a:cxnLst/>
              <a:rect l="l" t="t" r="r" b="b"/>
              <a:pathLst>
                <a:path w="23938" h="26725" extrusionOk="0">
                  <a:moveTo>
                    <a:pt x="17462" y="941"/>
                  </a:moveTo>
                  <a:cubicBezTo>
                    <a:pt x="17461" y="949"/>
                    <a:pt x="17459" y="958"/>
                    <a:pt x="17457" y="966"/>
                  </a:cubicBezTo>
                  <a:lnTo>
                    <a:pt x="17457" y="966"/>
                  </a:lnTo>
                  <a:cubicBezTo>
                    <a:pt x="17459" y="965"/>
                    <a:pt x="17460" y="965"/>
                    <a:pt x="17462" y="964"/>
                  </a:cubicBezTo>
                  <a:lnTo>
                    <a:pt x="17462" y="941"/>
                  </a:lnTo>
                  <a:close/>
                  <a:moveTo>
                    <a:pt x="15773" y="279"/>
                  </a:moveTo>
                  <a:cubicBezTo>
                    <a:pt x="15819" y="325"/>
                    <a:pt x="15887" y="347"/>
                    <a:pt x="15910" y="393"/>
                  </a:cubicBezTo>
                  <a:cubicBezTo>
                    <a:pt x="16184" y="690"/>
                    <a:pt x="16458" y="1009"/>
                    <a:pt x="16663" y="1375"/>
                  </a:cubicBezTo>
                  <a:cubicBezTo>
                    <a:pt x="16823" y="1671"/>
                    <a:pt x="16823" y="1945"/>
                    <a:pt x="16686" y="2242"/>
                  </a:cubicBezTo>
                  <a:cubicBezTo>
                    <a:pt x="16610" y="2432"/>
                    <a:pt x="16502" y="2527"/>
                    <a:pt x="16323" y="2527"/>
                  </a:cubicBezTo>
                  <a:cubicBezTo>
                    <a:pt x="16291" y="2527"/>
                    <a:pt x="16258" y="2524"/>
                    <a:pt x="16221" y="2518"/>
                  </a:cubicBezTo>
                  <a:lnTo>
                    <a:pt x="16221" y="2518"/>
                  </a:lnTo>
                  <a:cubicBezTo>
                    <a:pt x="16066" y="2137"/>
                    <a:pt x="15953" y="1757"/>
                    <a:pt x="15773" y="1420"/>
                  </a:cubicBezTo>
                  <a:cubicBezTo>
                    <a:pt x="15568" y="1032"/>
                    <a:pt x="15522" y="667"/>
                    <a:pt x="15773" y="279"/>
                  </a:cubicBezTo>
                  <a:close/>
                  <a:moveTo>
                    <a:pt x="14860" y="1417"/>
                  </a:moveTo>
                  <a:cubicBezTo>
                    <a:pt x="14910" y="1417"/>
                    <a:pt x="14958" y="1430"/>
                    <a:pt x="14997" y="1443"/>
                  </a:cubicBezTo>
                  <a:cubicBezTo>
                    <a:pt x="15408" y="1557"/>
                    <a:pt x="15842" y="2151"/>
                    <a:pt x="15819" y="2630"/>
                  </a:cubicBezTo>
                  <a:cubicBezTo>
                    <a:pt x="15690" y="2614"/>
                    <a:pt x="15549" y="2598"/>
                    <a:pt x="15413" y="2598"/>
                  </a:cubicBezTo>
                  <a:cubicBezTo>
                    <a:pt x="15357" y="2598"/>
                    <a:pt x="15302" y="2600"/>
                    <a:pt x="15248" y="2607"/>
                  </a:cubicBezTo>
                  <a:cubicBezTo>
                    <a:pt x="15227" y="2609"/>
                    <a:pt x="15207" y="2610"/>
                    <a:pt x="15187" y="2610"/>
                  </a:cubicBezTo>
                  <a:cubicBezTo>
                    <a:pt x="14977" y="2610"/>
                    <a:pt x="14838" y="2502"/>
                    <a:pt x="14754" y="2285"/>
                  </a:cubicBezTo>
                  <a:lnTo>
                    <a:pt x="14754" y="2285"/>
                  </a:lnTo>
                  <a:cubicBezTo>
                    <a:pt x="14823" y="2265"/>
                    <a:pt x="14925" y="2261"/>
                    <a:pt x="14837" y="2173"/>
                  </a:cubicBezTo>
                  <a:cubicBezTo>
                    <a:pt x="14769" y="2105"/>
                    <a:pt x="14655" y="2082"/>
                    <a:pt x="14609" y="2014"/>
                  </a:cubicBezTo>
                  <a:cubicBezTo>
                    <a:pt x="14518" y="1900"/>
                    <a:pt x="14449" y="1763"/>
                    <a:pt x="14472" y="1648"/>
                  </a:cubicBezTo>
                  <a:cubicBezTo>
                    <a:pt x="14495" y="1557"/>
                    <a:pt x="14655" y="1489"/>
                    <a:pt x="14746" y="1443"/>
                  </a:cubicBezTo>
                  <a:cubicBezTo>
                    <a:pt x="14785" y="1424"/>
                    <a:pt x="14823" y="1417"/>
                    <a:pt x="14860" y="1417"/>
                  </a:cubicBezTo>
                  <a:close/>
                  <a:moveTo>
                    <a:pt x="16221" y="2551"/>
                  </a:moveTo>
                  <a:cubicBezTo>
                    <a:pt x="16231" y="2583"/>
                    <a:pt x="16235" y="2613"/>
                    <a:pt x="16252" y="2630"/>
                  </a:cubicBezTo>
                  <a:lnTo>
                    <a:pt x="16207" y="2630"/>
                  </a:lnTo>
                  <a:cubicBezTo>
                    <a:pt x="16207" y="2611"/>
                    <a:pt x="16207" y="2575"/>
                    <a:pt x="16221" y="2551"/>
                  </a:cubicBezTo>
                  <a:close/>
                  <a:moveTo>
                    <a:pt x="17791" y="2988"/>
                  </a:moveTo>
                  <a:cubicBezTo>
                    <a:pt x="18396" y="2988"/>
                    <a:pt x="18726" y="3225"/>
                    <a:pt x="18991" y="3771"/>
                  </a:cubicBezTo>
                  <a:cubicBezTo>
                    <a:pt x="18877" y="3703"/>
                    <a:pt x="18809" y="3680"/>
                    <a:pt x="18786" y="3611"/>
                  </a:cubicBezTo>
                  <a:cubicBezTo>
                    <a:pt x="18626" y="3338"/>
                    <a:pt x="18352" y="3338"/>
                    <a:pt x="18078" y="3338"/>
                  </a:cubicBezTo>
                  <a:cubicBezTo>
                    <a:pt x="17782" y="3360"/>
                    <a:pt x="17485" y="3383"/>
                    <a:pt x="17188" y="3406"/>
                  </a:cubicBezTo>
                  <a:cubicBezTo>
                    <a:pt x="17168" y="3408"/>
                    <a:pt x="17148" y="3409"/>
                    <a:pt x="17129" y="3409"/>
                  </a:cubicBezTo>
                  <a:cubicBezTo>
                    <a:pt x="16956" y="3409"/>
                    <a:pt x="16837" y="3317"/>
                    <a:pt x="16755" y="3132"/>
                  </a:cubicBezTo>
                  <a:cubicBezTo>
                    <a:pt x="17173" y="3038"/>
                    <a:pt x="17511" y="2988"/>
                    <a:pt x="17791" y="2988"/>
                  </a:cubicBezTo>
                  <a:close/>
                  <a:moveTo>
                    <a:pt x="5275" y="1274"/>
                  </a:moveTo>
                  <a:cubicBezTo>
                    <a:pt x="5336" y="1274"/>
                    <a:pt x="5388" y="1315"/>
                    <a:pt x="5456" y="1397"/>
                  </a:cubicBezTo>
                  <a:cubicBezTo>
                    <a:pt x="5639" y="1694"/>
                    <a:pt x="5593" y="1991"/>
                    <a:pt x="5662" y="2333"/>
                  </a:cubicBezTo>
                  <a:cubicBezTo>
                    <a:pt x="5593" y="2813"/>
                    <a:pt x="5502" y="3292"/>
                    <a:pt x="5410" y="3794"/>
                  </a:cubicBezTo>
                  <a:cubicBezTo>
                    <a:pt x="5410" y="3840"/>
                    <a:pt x="5388" y="3908"/>
                    <a:pt x="5342" y="3931"/>
                  </a:cubicBezTo>
                  <a:cubicBezTo>
                    <a:pt x="5273" y="3999"/>
                    <a:pt x="5182" y="4068"/>
                    <a:pt x="5114" y="4068"/>
                  </a:cubicBezTo>
                  <a:cubicBezTo>
                    <a:pt x="5045" y="4045"/>
                    <a:pt x="4931" y="3954"/>
                    <a:pt x="4885" y="3885"/>
                  </a:cubicBezTo>
                  <a:cubicBezTo>
                    <a:pt x="4817" y="3748"/>
                    <a:pt x="4771" y="3611"/>
                    <a:pt x="4726" y="3475"/>
                  </a:cubicBezTo>
                  <a:cubicBezTo>
                    <a:pt x="4612" y="3201"/>
                    <a:pt x="4475" y="2950"/>
                    <a:pt x="4360" y="2676"/>
                  </a:cubicBezTo>
                  <a:cubicBezTo>
                    <a:pt x="4292" y="2539"/>
                    <a:pt x="4315" y="2447"/>
                    <a:pt x="4429" y="2310"/>
                  </a:cubicBezTo>
                  <a:cubicBezTo>
                    <a:pt x="4543" y="2196"/>
                    <a:pt x="4612" y="2037"/>
                    <a:pt x="4680" y="1877"/>
                  </a:cubicBezTo>
                  <a:cubicBezTo>
                    <a:pt x="4771" y="1626"/>
                    <a:pt x="4931" y="1466"/>
                    <a:pt x="5137" y="1329"/>
                  </a:cubicBezTo>
                  <a:cubicBezTo>
                    <a:pt x="5191" y="1292"/>
                    <a:pt x="5235" y="1274"/>
                    <a:pt x="5275" y="1274"/>
                  </a:cubicBezTo>
                  <a:close/>
                  <a:moveTo>
                    <a:pt x="15709" y="2740"/>
                  </a:moveTo>
                  <a:cubicBezTo>
                    <a:pt x="15827" y="2740"/>
                    <a:pt x="15930" y="2815"/>
                    <a:pt x="15910" y="2995"/>
                  </a:cubicBezTo>
                  <a:cubicBezTo>
                    <a:pt x="15727" y="3018"/>
                    <a:pt x="15522" y="3018"/>
                    <a:pt x="15454" y="3246"/>
                  </a:cubicBezTo>
                  <a:cubicBezTo>
                    <a:pt x="15556" y="3201"/>
                    <a:pt x="15665" y="3166"/>
                    <a:pt x="15779" y="3166"/>
                  </a:cubicBezTo>
                  <a:cubicBezTo>
                    <a:pt x="15893" y="3166"/>
                    <a:pt x="16013" y="3201"/>
                    <a:pt x="16138" y="3292"/>
                  </a:cubicBezTo>
                  <a:cubicBezTo>
                    <a:pt x="15750" y="3589"/>
                    <a:pt x="15522" y="4091"/>
                    <a:pt x="14906" y="4091"/>
                  </a:cubicBezTo>
                  <a:cubicBezTo>
                    <a:pt x="15043" y="3817"/>
                    <a:pt x="15180" y="3589"/>
                    <a:pt x="15294" y="3360"/>
                  </a:cubicBezTo>
                  <a:lnTo>
                    <a:pt x="15248" y="3315"/>
                  </a:lnTo>
                  <a:cubicBezTo>
                    <a:pt x="15157" y="3338"/>
                    <a:pt x="15020" y="3338"/>
                    <a:pt x="14974" y="3406"/>
                  </a:cubicBezTo>
                  <a:cubicBezTo>
                    <a:pt x="14860" y="3543"/>
                    <a:pt x="14814" y="3726"/>
                    <a:pt x="14723" y="3954"/>
                  </a:cubicBezTo>
                  <a:cubicBezTo>
                    <a:pt x="14678" y="3954"/>
                    <a:pt x="14563" y="3999"/>
                    <a:pt x="14449" y="4022"/>
                  </a:cubicBezTo>
                  <a:cubicBezTo>
                    <a:pt x="14244" y="3611"/>
                    <a:pt x="14404" y="3041"/>
                    <a:pt x="14814" y="2904"/>
                  </a:cubicBezTo>
                  <a:cubicBezTo>
                    <a:pt x="15088" y="2790"/>
                    <a:pt x="15385" y="2767"/>
                    <a:pt x="15659" y="2744"/>
                  </a:cubicBezTo>
                  <a:cubicBezTo>
                    <a:pt x="15676" y="2741"/>
                    <a:pt x="15692" y="2740"/>
                    <a:pt x="15709" y="2740"/>
                  </a:cubicBezTo>
                  <a:close/>
                  <a:moveTo>
                    <a:pt x="17892" y="3491"/>
                  </a:moveTo>
                  <a:cubicBezTo>
                    <a:pt x="17932" y="3491"/>
                    <a:pt x="17971" y="3493"/>
                    <a:pt x="18010" y="3497"/>
                  </a:cubicBezTo>
                  <a:cubicBezTo>
                    <a:pt x="18193" y="3497"/>
                    <a:pt x="18375" y="3566"/>
                    <a:pt x="18535" y="3634"/>
                  </a:cubicBezTo>
                  <a:cubicBezTo>
                    <a:pt x="18695" y="3726"/>
                    <a:pt x="18832" y="3885"/>
                    <a:pt x="19014" y="3999"/>
                  </a:cubicBezTo>
                  <a:cubicBezTo>
                    <a:pt x="18847" y="4133"/>
                    <a:pt x="18656" y="4218"/>
                    <a:pt x="18440" y="4218"/>
                  </a:cubicBezTo>
                  <a:cubicBezTo>
                    <a:pt x="18361" y="4218"/>
                    <a:pt x="18278" y="4207"/>
                    <a:pt x="18193" y="4182"/>
                  </a:cubicBezTo>
                  <a:cubicBezTo>
                    <a:pt x="17850" y="4068"/>
                    <a:pt x="17462" y="3999"/>
                    <a:pt x="17302" y="3543"/>
                  </a:cubicBezTo>
                  <a:cubicBezTo>
                    <a:pt x="17542" y="3525"/>
                    <a:pt x="17723" y="3491"/>
                    <a:pt x="17892" y="3491"/>
                  </a:cubicBezTo>
                  <a:close/>
                  <a:moveTo>
                    <a:pt x="7548" y="4476"/>
                  </a:moveTo>
                  <a:cubicBezTo>
                    <a:pt x="7611" y="4476"/>
                    <a:pt x="7674" y="4477"/>
                    <a:pt x="7739" y="4479"/>
                  </a:cubicBezTo>
                  <a:cubicBezTo>
                    <a:pt x="7647" y="4661"/>
                    <a:pt x="7556" y="4798"/>
                    <a:pt x="7488" y="4935"/>
                  </a:cubicBezTo>
                  <a:cubicBezTo>
                    <a:pt x="7271" y="5289"/>
                    <a:pt x="6987" y="5525"/>
                    <a:pt x="6591" y="5525"/>
                  </a:cubicBezTo>
                  <a:cubicBezTo>
                    <a:pt x="6528" y="5525"/>
                    <a:pt x="6461" y="5519"/>
                    <a:pt x="6392" y="5506"/>
                  </a:cubicBezTo>
                  <a:cubicBezTo>
                    <a:pt x="6209" y="5460"/>
                    <a:pt x="6004" y="5460"/>
                    <a:pt x="5821" y="5392"/>
                  </a:cubicBezTo>
                  <a:cubicBezTo>
                    <a:pt x="5753" y="5392"/>
                    <a:pt x="5684" y="5301"/>
                    <a:pt x="5662" y="5232"/>
                  </a:cubicBezTo>
                  <a:cubicBezTo>
                    <a:pt x="5616" y="5141"/>
                    <a:pt x="5616" y="5049"/>
                    <a:pt x="5593" y="4935"/>
                  </a:cubicBezTo>
                  <a:cubicBezTo>
                    <a:pt x="6202" y="4600"/>
                    <a:pt x="6829" y="4476"/>
                    <a:pt x="7548" y="4476"/>
                  </a:cubicBezTo>
                  <a:close/>
                  <a:moveTo>
                    <a:pt x="7877" y="5503"/>
                  </a:moveTo>
                  <a:cubicBezTo>
                    <a:pt x="7919" y="5503"/>
                    <a:pt x="7921" y="5535"/>
                    <a:pt x="7921" y="5628"/>
                  </a:cubicBezTo>
                  <a:lnTo>
                    <a:pt x="7921" y="5628"/>
                  </a:lnTo>
                  <a:cubicBezTo>
                    <a:pt x="7865" y="5592"/>
                    <a:pt x="7822" y="5569"/>
                    <a:pt x="7761" y="5529"/>
                  </a:cubicBezTo>
                  <a:cubicBezTo>
                    <a:pt x="7817" y="5513"/>
                    <a:pt x="7853" y="5503"/>
                    <a:pt x="7877" y="5503"/>
                  </a:cubicBezTo>
                  <a:close/>
                  <a:moveTo>
                    <a:pt x="7510" y="5460"/>
                  </a:moveTo>
                  <a:cubicBezTo>
                    <a:pt x="7533" y="5620"/>
                    <a:pt x="7556" y="5803"/>
                    <a:pt x="7602" y="5962"/>
                  </a:cubicBezTo>
                  <a:cubicBezTo>
                    <a:pt x="7623" y="6093"/>
                    <a:pt x="7666" y="6244"/>
                    <a:pt x="7709" y="6376"/>
                  </a:cubicBezTo>
                  <a:lnTo>
                    <a:pt x="7709" y="6376"/>
                  </a:lnTo>
                  <a:cubicBezTo>
                    <a:pt x="7422" y="6179"/>
                    <a:pt x="7134" y="6001"/>
                    <a:pt x="6803" y="5780"/>
                  </a:cubicBezTo>
                  <a:cubicBezTo>
                    <a:pt x="7077" y="5643"/>
                    <a:pt x="7305" y="5552"/>
                    <a:pt x="7510" y="5460"/>
                  </a:cubicBezTo>
                  <a:close/>
                  <a:moveTo>
                    <a:pt x="7741" y="6410"/>
                  </a:moveTo>
                  <a:cubicBezTo>
                    <a:pt x="7771" y="6428"/>
                    <a:pt x="7789" y="6446"/>
                    <a:pt x="7807" y="6465"/>
                  </a:cubicBezTo>
                  <a:cubicBezTo>
                    <a:pt x="7784" y="6487"/>
                    <a:pt x="7784" y="6487"/>
                    <a:pt x="7784" y="6487"/>
                  </a:cubicBezTo>
                  <a:cubicBezTo>
                    <a:pt x="7765" y="6469"/>
                    <a:pt x="7747" y="6434"/>
                    <a:pt x="7741" y="6410"/>
                  </a:cubicBezTo>
                  <a:close/>
                  <a:moveTo>
                    <a:pt x="7967" y="6373"/>
                  </a:moveTo>
                  <a:lnTo>
                    <a:pt x="7967" y="6373"/>
                  </a:lnTo>
                  <a:cubicBezTo>
                    <a:pt x="8127" y="6419"/>
                    <a:pt x="8286" y="6442"/>
                    <a:pt x="8423" y="6487"/>
                  </a:cubicBezTo>
                  <a:cubicBezTo>
                    <a:pt x="8343" y="6487"/>
                    <a:pt x="8258" y="6516"/>
                    <a:pt x="8178" y="6516"/>
                  </a:cubicBezTo>
                  <a:cubicBezTo>
                    <a:pt x="8098" y="6516"/>
                    <a:pt x="8024" y="6487"/>
                    <a:pt x="7967" y="6373"/>
                  </a:cubicBezTo>
                  <a:close/>
                  <a:moveTo>
                    <a:pt x="12744" y="5732"/>
                  </a:moveTo>
                  <a:cubicBezTo>
                    <a:pt x="13244" y="5732"/>
                    <a:pt x="13953" y="6348"/>
                    <a:pt x="14130" y="6921"/>
                  </a:cubicBezTo>
                  <a:cubicBezTo>
                    <a:pt x="14056" y="6984"/>
                    <a:pt x="13983" y="7013"/>
                    <a:pt x="13912" y="7013"/>
                  </a:cubicBezTo>
                  <a:cubicBezTo>
                    <a:pt x="13828" y="7013"/>
                    <a:pt x="13747" y="6972"/>
                    <a:pt x="13673" y="6898"/>
                  </a:cubicBezTo>
                  <a:cubicBezTo>
                    <a:pt x="13399" y="6602"/>
                    <a:pt x="13125" y="6305"/>
                    <a:pt x="12851" y="6008"/>
                  </a:cubicBezTo>
                  <a:cubicBezTo>
                    <a:pt x="12783" y="5940"/>
                    <a:pt x="12760" y="5826"/>
                    <a:pt x="12692" y="5734"/>
                  </a:cubicBezTo>
                  <a:cubicBezTo>
                    <a:pt x="12709" y="5733"/>
                    <a:pt x="12726" y="5732"/>
                    <a:pt x="12744" y="5732"/>
                  </a:cubicBezTo>
                  <a:close/>
                  <a:moveTo>
                    <a:pt x="12864" y="6659"/>
                  </a:moveTo>
                  <a:cubicBezTo>
                    <a:pt x="13004" y="6659"/>
                    <a:pt x="13081" y="6744"/>
                    <a:pt x="13308" y="7035"/>
                  </a:cubicBezTo>
                  <a:cubicBezTo>
                    <a:pt x="13197" y="7047"/>
                    <a:pt x="13115" y="7056"/>
                    <a:pt x="13050" y="7056"/>
                  </a:cubicBezTo>
                  <a:cubicBezTo>
                    <a:pt x="12859" y="7056"/>
                    <a:pt x="12816" y="6982"/>
                    <a:pt x="12646" y="6693"/>
                  </a:cubicBezTo>
                  <a:cubicBezTo>
                    <a:pt x="12739" y="6673"/>
                    <a:pt x="12806" y="6659"/>
                    <a:pt x="12864" y="6659"/>
                  </a:cubicBezTo>
                  <a:close/>
                  <a:moveTo>
                    <a:pt x="5118" y="5001"/>
                  </a:moveTo>
                  <a:cubicBezTo>
                    <a:pt x="5285" y="5001"/>
                    <a:pt x="5346" y="5107"/>
                    <a:pt x="5388" y="5232"/>
                  </a:cubicBezTo>
                  <a:cubicBezTo>
                    <a:pt x="5525" y="5643"/>
                    <a:pt x="5456" y="6031"/>
                    <a:pt x="5296" y="6419"/>
                  </a:cubicBezTo>
                  <a:cubicBezTo>
                    <a:pt x="5091" y="6875"/>
                    <a:pt x="4726" y="7058"/>
                    <a:pt x="4269" y="7127"/>
                  </a:cubicBezTo>
                  <a:cubicBezTo>
                    <a:pt x="4242" y="7129"/>
                    <a:pt x="4216" y="7131"/>
                    <a:pt x="4191" y="7131"/>
                  </a:cubicBezTo>
                  <a:cubicBezTo>
                    <a:pt x="4004" y="7131"/>
                    <a:pt x="3865" y="7051"/>
                    <a:pt x="3744" y="6830"/>
                  </a:cubicBezTo>
                  <a:cubicBezTo>
                    <a:pt x="3835" y="6739"/>
                    <a:pt x="3927" y="6602"/>
                    <a:pt x="4041" y="6487"/>
                  </a:cubicBezTo>
                  <a:cubicBezTo>
                    <a:pt x="4406" y="6145"/>
                    <a:pt x="4680" y="5734"/>
                    <a:pt x="4840" y="5278"/>
                  </a:cubicBezTo>
                  <a:cubicBezTo>
                    <a:pt x="4885" y="5141"/>
                    <a:pt x="4885" y="5027"/>
                    <a:pt x="5068" y="5004"/>
                  </a:cubicBezTo>
                  <a:cubicBezTo>
                    <a:pt x="5086" y="5002"/>
                    <a:pt x="5103" y="5001"/>
                    <a:pt x="5118" y="5001"/>
                  </a:cubicBezTo>
                  <a:close/>
                  <a:moveTo>
                    <a:pt x="6179" y="6564"/>
                  </a:moveTo>
                  <a:cubicBezTo>
                    <a:pt x="6257" y="6564"/>
                    <a:pt x="6367" y="6612"/>
                    <a:pt x="6438" y="6647"/>
                  </a:cubicBezTo>
                  <a:cubicBezTo>
                    <a:pt x="6666" y="6761"/>
                    <a:pt x="6689" y="6990"/>
                    <a:pt x="6689" y="7195"/>
                  </a:cubicBezTo>
                  <a:cubicBezTo>
                    <a:pt x="6705" y="7346"/>
                    <a:pt x="6611" y="7436"/>
                    <a:pt x="6487" y="7436"/>
                  </a:cubicBezTo>
                  <a:cubicBezTo>
                    <a:pt x="6442" y="7436"/>
                    <a:pt x="6394" y="7424"/>
                    <a:pt x="6346" y="7400"/>
                  </a:cubicBezTo>
                  <a:cubicBezTo>
                    <a:pt x="6141" y="7309"/>
                    <a:pt x="6004" y="7149"/>
                    <a:pt x="5958" y="6875"/>
                  </a:cubicBezTo>
                  <a:cubicBezTo>
                    <a:pt x="6004" y="6784"/>
                    <a:pt x="6027" y="6624"/>
                    <a:pt x="6118" y="6579"/>
                  </a:cubicBezTo>
                  <a:cubicBezTo>
                    <a:pt x="6134" y="6568"/>
                    <a:pt x="6155" y="6564"/>
                    <a:pt x="6179" y="6564"/>
                  </a:cubicBezTo>
                  <a:close/>
                  <a:moveTo>
                    <a:pt x="14263" y="7531"/>
                  </a:moveTo>
                  <a:cubicBezTo>
                    <a:pt x="14312" y="7531"/>
                    <a:pt x="14365" y="7554"/>
                    <a:pt x="14426" y="7606"/>
                  </a:cubicBezTo>
                  <a:cubicBezTo>
                    <a:pt x="14205" y="8108"/>
                    <a:pt x="13878" y="8398"/>
                    <a:pt x="13523" y="8398"/>
                  </a:cubicBezTo>
                  <a:cubicBezTo>
                    <a:pt x="13475" y="8398"/>
                    <a:pt x="13426" y="8393"/>
                    <a:pt x="13376" y="8382"/>
                  </a:cubicBezTo>
                  <a:cubicBezTo>
                    <a:pt x="13422" y="8268"/>
                    <a:pt x="13422" y="8131"/>
                    <a:pt x="13491" y="8040"/>
                  </a:cubicBezTo>
                  <a:cubicBezTo>
                    <a:pt x="13536" y="7948"/>
                    <a:pt x="13650" y="7880"/>
                    <a:pt x="13742" y="7811"/>
                  </a:cubicBezTo>
                  <a:cubicBezTo>
                    <a:pt x="13833" y="7743"/>
                    <a:pt x="13993" y="7720"/>
                    <a:pt x="14084" y="7629"/>
                  </a:cubicBezTo>
                  <a:cubicBezTo>
                    <a:pt x="14147" y="7566"/>
                    <a:pt x="14203" y="7531"/>
                    <a:pt x="14263" y="7531"/>
                  </a:cubicBezTo>
                  <a:close/>
                  <a:moveTo>
                    <a:pt x="12669" y="9249"/>
                  </a:moveTo>
                  <a:lnTo>
                    <a:pt x="12692" y="9295"/>
                  </a:lnTo>
                  <a:cubicBezTo>
                    <a:pt x="12675" y="9295"/>
                    <a:pt x="12658" y="9295"/>
                    <a:pt x="12632" y="9304"/>
                  </a:cubicBezTo>
                  <a:lnTo>
                    <a:pt x="12632" y="9304"/>
                  </a:lnTo>
                  <a:lnTo>
                    <a:pt x="12669" y="9249"/>
                  </a:lnTo>
                  <a:close/>
                  <a:moveTo>
                    <a:pt x="14678" y="9181"/>
                  </a:moveTo>
                  <a:cubicBezTo>
                    <a:pt x="14746" y="9204"/>
                    <a:pt x="14792" y="9226"/>
                    <a:pt x="14837" y="9249"/>
                  </a:cubicBezTo>
                  <a:cubicBezTo>
                    <a:pt x="14814" y="9272"/>
                    <a:pt x="14792" y="9295"/>
                    <a:pt x="14792" y="9318"/>
                  </a:cubicBezTo>
                  <a:cubicBezTo>
                    <a:pt x="14746" y="9295"/>
                    <a:pt x="14700" y="9249"/>
                    <a:pt x="14655" y="9226"/>
                  </a:cubicBezTo>
                  <a:lnTo>
                    <a:pt x="14678" y="9181"/>
                  </a:lnTo>
                  <a:close/>
                  <a:moveTo>
                    <a:pt x="4773" y="9396"/>
                  </a:moveTo>
                  <a:lnTo>
                    <a:pt x="4773" y="9396"/>
                  </a:lnTo>
                  <a:cubicBezTo>
                    <a:pt x="4765" y="9400"/>
                    <a:pt x="4757" y="9405"/>
                    <a:pt x="4748" y="9409"/>
                  </a:cubicBezTo>
                  <a:lnTo>
                    <a:pt x="4771" y="9432"/>
                  </a:lnTo>
                  <a:cubicBezTo>
                    <a:pt x="4771" y="9420"/>
                    <a:pt x="4772" y="9408"/>
                    <a:pt x="4773" y="9396"/>
                  </a:cubicBezTo>
                  <a:close/>
                  <a:moveTo>
                    <a:pt x="12692" y="9637"/>
                  </a:moveTo>
                  <a:cubicBezTo>
                    <a:pt x="12692" y="9660"/>
                    <a:pt x="12715" y="9683"/>
                    <a:pt x="12715" y="9683"/>
                  </a:cubicBezTo>
                  <a:lnTo>
                    <a:pt x="12600" y="9683"/>
                  </a:lnTo>
                  <a:cubicBezTo>
                    <a:pt x="12600" y="9706"/>
                    <a:pt x="12623" y="9751"/>
                    <a:pt x="12623" y="9774"/>
                  </a:cubicBezTo>
                  <a:cubicBezTo>
                    <a:pt x="12623" y="9774"/>
                    <a:pt x="12623" y="9797"/>
                    <a:pt x="12600" y="9797"/>
                  </a:cubicBezTo>
                  <a:lnTo>
                    <a:pt x="12600" y="9683"/>
                  </a:lnTo>
                  <a:cubicBezTo>
                    <a:pt x="12623" y="9683"/>
                    <a:pt x="12669" y="9660"/>
                    <a:pt x="12692" y="9637"/>
                  </a:cubicBezTo>
                  <a:close/>
                  <a:moveTo>
                    <a:pt x="9428" y="9888"/>
                  </a:moveTo>
                  <a:cubicBezTo>
                    <a:pt x="9451" y="9888"/>
                    <a:pt x="9496" y="9911"/>
                    <a:pt x="9496" y="9934"/>
                  </a:cubicBezTo>
                  <a:cubicBezTo>
                    <a:pt x="9519" y="9934"/>
                    <a:pt x="9496" y="9957"/>
                    <a:pt x="9473" y="10003"/>
                  </a:cubicBezTo>
                  <a:cubicBezTo>
                    <a:pt x="9451" y="9980"/>
                    <a:pt x="9428" y="9957"/>
                    <a:pt x="9405" y="9934"/>
                  </a:cubicBezTo>
                  <a:cubicBezTo>
                    <a:pt x="9405" y="9911"/>
                    <a:pt x="9428" y="9888"/>
                    <a:pt x="9428" y="9888"/>
                  </a:cubicBezTo>
                  <a:close/>
                  <a:moveTo>
                    <a:pt x="15568" y="8701"/>
                  </a:moveTo>
                  <a:lnTo>
                    <a:pt x="15568" y="8701"/>
                  </a:lnTo>
                  <a:cubicBezTo>
                    <a:pt x="15887" y="9181"/>
                    <a:pt x="15522" y="9615"/>
                    <a:pt x="15568" y="10025"/>
                  </a:cubicBezTo>
                  <a:cubicBezTo>
                    <a:pt x="15522" y="10048"/>
                    <a:pt x="15499" y="10048"/>
                    <a:pt x="15454" y="10071"/>
                  </a:cubicBezTo>
                  <a:cubicBezTo>
                    <a:pt x="15385" y="9866"/>
                    <a:pt x="15248" y="9660"/>
                    <a:pt x="15271" y="9478"/>
                  </a:cubicBezTo>
                  <a:cubicBezTo>
                    <a:pt x="15294" y="9226"/>
                    <a:pt x="15454" y="8998"/>
                    <a:pt x="15568" y="8701"/>
                  </a:cubicBezTo>
                  <a:close/>
                  <a:moveTo>
                    <a:pt x="17234" y="11235"/>
                  </a:moveTo>
                  <a:cubicBezTo>
                    <a:pt x="17257" y="11235"/>
                    <a:pt x="17280" y="11281"/>
                    <a:pt x="17302" y="11304"/>
                  </a:cubicBezTo>
                  <a:cubicBezTo>
                    <a:pt x="17280" y="11304"/>
                    <a:pt x="17257" y="11326"/>
                    <a:pt x="17234" y="11349"/>
                  </a:cubicBezTo>
                  <a:cubicBezTo>
                    <a:pt x="17211" y="11326"/>
                    <a:pt x="17188" y="11304"/>
                    <a:pt x="17165" y="11281"/>
                  </a:cubicBezTo>
                  <a:cubicBezTo>
                    <a:pt x="17188" y="11258"/>
                    <a:pt x="17234" y="11235"/>
                    <a:pt x="17234" y="11235"/>
                  </a:cubicBezTo>
                  <a:close/>
                  <a:moveTo>
                    <a:pt x="18444" y="10185"/>
                  </a:moveTo>
                  <a:cubicBezTo>
                    <a:pt x="18512" y="10208"/>
                    <a:pt x="18581" y="10276"/>
                    <a:pt x="18626" y="10345"/>
                  </a:cubicBezTo>
                  <a:cubicBezTo>
                    <a:pt x="18649" y="10391"/>
                    <a:pt x="18649" y="10459"/>
                    <a:pt x="18672" y="10505"/>
                  </a:cubicBezTo>
                  <a:cubicBezTo>
                    <a:pt x="18877" y="11075"/>
                    <a:pt x="18672" y="11623"/>
                    <a:pt x="18467" y="12239"/>
                  </a:cubicBezTo>
                  <a:cubicBezTo>
                    <a:pt x="18307" y="12125"/>
                    <a:pt x="18238" y="12057"/>
                    <a:pt x="18147" y="11988"/>
                  </a:cubicBezTo>
                  <a:cubicBezTo>
                    <a:pt x="17987" y="11874"/>
                    <a:pt x="18078" y="11692"/>
                    <a:pt x="18056" y="11555"/>
                  </a:cubicBezTo>
                  <a:cubicBezTo>
                    <a:pt x="18010" y="11121"/>
                    <a:pt x="18078" y="10710"/>
                    <a:pt x="18284" y="10345"/>
                  </a:cubicBezTo>
                  <a:cubicBezTo>
                    <a:pt x="18307" y="10276"/>
                    <a:pt x="18398" y="10185"/>
                    <a:pt x="18444" y="10185"/>
                  </a:cubicBezTo>
                  <a:close/>
                  <a:moveTo>
                    <a:pt x="17009" y="11394"/>
                  </a:moveTo>
                  <a:cubicBezTo>
                    <a:pt x="17050" y="11394"/>
                    <a:pt x="17095" y="11402"/>
                    <a:pt x="17143" y="11418"/>
                  </a:cubicBezTo>
                  <a:cubicBezTo>
                    <a:pt x="17508" y="11555"/>
                    <a:pt x="17713" y="11851"/>
                    <a:pt x="17964" y="12148"/>
                  </a:cubicBezTo>
                  <a:cubicBezTo>
                    <a:pt x="17827" y="12217"/>
                    <a:pt x="17759" y="12262"/>
                    <a:pt x="17668" y="12308"/>
                  </a:cubicBezTo>
                  <a:cubicBezTo>
                    <a:pt x="17736" y="12376"/>
                    <a:pt x="17782" y="12445"/>
                    <a:pt x="17873" y="12513"/>
                  </a:cubicBezTo>
                  <a:cubicBezTo>
                    <a:pt x="17818" y="12518"/>
                    <a:pt x="17764" y="12521"/>
                    <a:pt x="17713" y="12521"/>
                  </a:cubicBezTo>
                  <a:cubicBezTo>
                    <a:pt x="17292" y="12521"/>
                    <a:pt x="16978" y="12354"/>
                    <a:pt x="16755" y="11988"/>
                  </a:cubicBezTo>
                  <a:cubicBezTo>
                    <a:pt x="16663" y="11851"/>
                    <a:pt x="16595" y="11714"/>
                    <a:pt x="16709" y="11577"/>
                  </a:cubicBezTo>
                  <a:cubicBezTo>
                    <a:pt x="16779" y="11473"/>
                    <a:pt x="16876" y="11394"/>
                    <a:pt x="17009" y="11394"/>
                  </a:cubicBezTo>
                  <a:close/>
                  <a:moveTo>
                    <a:pt x="20144" y="11473"/>
                  </a:moveTo>
                  <a:cubicBezTo>
                    <a:pt x="20383" y="11473"/>
                    <a:pt x="20573" y="11560"/>
                    <a:pt x="20703" y="11783"/>
                  </a:cubicBezTo>
                  <a:cubicBezTo>
                    <a:pt x="20818" y="12011"/>
                    <a:pt x="20703" y="12239"/>
                    <a:pt x="20589" y="12376"/>
                  </a:cubicBezTo>
                  <a:cubicBezTo>
                    <a:pt x="20247" y="12422"/>
                    <a:pt x="19904" y="12422"/>
                    <a:pt x="19608" y="12513"/>
                  </a:cubicBezTo>
                  <a:cubicBezTo>
                    <a:pt x="19392" y="12590"/>
                    <a:pt x="19183" y="12637"/>
                    <a:pt x="18969" y="12637"/>
                  </a:cubicBezTo>
                  <a:cubicBezTo>
                    <a:pt x="18799" y="12637"/>
                    <a:pt x="18626" y="12607"/>
                    <a:pt x="18444" y="12536"/>
                  </a:cubicBezTo>
                  <a:cubicBezTo>
                    <a:pt x="18558" y="12376"/>
                    <a:pt x="18649" y="12194"/>
                    <a:pt x="18900" y="12148"/>
                  </a:cubicBezTo>
                  <a:cubicBezTo>
                    <a:pt x="18991" y="12125"/>
                    <a:pt x="19060" y="12034"/>
                    <a:pt x="19128" y="11943"/>
                  </a:cubicBezTo>
                  <a:cubicBezTo>
                    <a:pt x="19380" y="11692"/>
                    <a:pt x="19631" y="11532"/>
                    <a:pt x="19973" y="11486"/>
                  </a:cubicBezTo>
                  <a:cubicBezTo>
                    <a:pt x="20032" y="11478"/>
                    <a:pt x="20090" y="11473"/>
                    <a:pt x="20144" y="11473"/>
                  </a:cubicBezTo>
                  <a:close/>
                  <a:moveTo>
                    <a:pt x="6785" y="11774"/>
                  </a:moveTo>
                  <a:cubicBezTo>
                    <a:pt x="6808" y="11774"/>
                    <a:pt x="6830" y="11777"/>
                    <a:pt x="6848" y="11783"/>
                  </a:cubicBezTo>
                  <a:cubicBezTo>
                    <a:pt x="6963" y="11829"/>
                    <a:pt x="7100" y="11897"/>
                    <a:pt x="7168" y="11988"/>
                  </a:cubicBezTo>
                  <a:cubicBezTo>
                    <a:pt x="7305" y="12239"/>
                    <a:pt x="7396" y="12490"/>
                    <a:pt x="7488" y="12742"/>
                  </a:cubicBezTo>
                  <a:cubicBezTo>
                    <a:pt x="7465" y="12833"/>
                    <a:pt x="7442" y="12924"/>
                    <a:pt x="7419" y="12947"/>
                  </a:cubicBezTo>
                  <a:cubicBezTo>
                    <a:pt x="7406" y="12954"/>
                    <a:pt x="7388" y="12956"/>
                    <a:pt x="7369" y="12956"/>
                  </a:cubicBezTo>
                  <a:cubicBezTo>
                    <a:pt x="7324" y="12956"/>
                    <a:pt x="7269" y="12940"/>
                    <a:pt x="7236" y="12924"/>
                  </a:cubicBezTo>
                  <a:cubicBezTo>
                    <a:pt x="7168" y="12879"/>
                    <a:pt x="7100" y="12810"/>
                    <a:pt x="7054" y="12742"/>
                  </a:cubicBezTo>
                  <a:cubicBezTo>
                    <a:pt x="6894" y="12513"/>
                    <a:pt x="6757" y="12285"/>
                    <a:pt x="6620" y="12057"/>
                  </a:cubicBezTo>
                  <a:cubicBezTo>
                    <a:pt x="6597" y="11988"/>
                    <a:pt x="6575" y="11851"/>
                    <a:pt x="6597" y="11829"/>
                  </a:cubicBezTo>
                  <a:cubicBezTo>
                    <a:pt x="6647" y="11795"/>
                    <a:pt x="6722" y="11774"/>
                    <a:pt x="6785" y="11774"/>
                  </a:cubicBezTo>
                  <a:close/>
                  <a:moveTo>
                    <a:pt x="14860" y="12947"/>
                  </a:moveTo>
                  <a:lnTo>
                    <a:pt x="14860" y="12947"/>
                  </a:lnTo>
                  <a:cubicBezTo>
                    <a:pt x="14906" y="12970"/>
                    <a:pt x="14951" y="12993"/>
                    <a:pt x="14951" y="12993"/>
                  </a:cubicBezTo>
                  <a:cubicBezTo>
                    <a:pt x="14929" y="13015"/>
                    <a:pt x="14929" y="13038"/>
                    <a:pt x="14906" y="13061"/>
                  </a:cubicBezTo>
                  <a:cubicBezTo>
                    <a:pt x="14906" y="13038"/>
                    <a:pt x="14883" y="13015"/>
                    <a:pt x="14860" y="12947"/>
                  </a:cubicBezTo>
                  <a:close/>
                  <a:moveTo>
                    <a:pt x="6460" y="13563"/>
                  </a:moveTo>
                  <a:lnTo>
                    <a:pt x="6460" y="13563"/>
                  </a:lnTo>
                  <a:cubicBezTo>
                    <a:pt x="6666" y="13586"/>
                    <a:pt x="6826" y="13609"/>
                    <a:pt x="7054" y="13632"/>
                  </a:cubicBezTo>
                  <a:cubicBezTo>
                    <a:pt x="6894" y="13746"/>
                    <a:pt x="6780" y="13837"/>
                    <a:pt x="6620" y="13951"/>
                  </a:cubicBezTo>
                  <a:cubicBezTo>
                    <a:pt x="6552" y="13792"/>
                    <a:pt x="6506" y="13700"/>
                    <a:pt x="6460" y="13563"/>
                  </a:cubicBezTo>
                  <a:close/>
                  <a:moveTo>
                    <a:pt x="18626" y="13015"/>
                  </a:moveTo>
                  <a:lnTo>
                    <a:pt x="18626" y="13015"/>
                  </a:lnTo>
                  <a:cubicBezTo>
                    <a:pt x="19014" y="13312"/>
                    <a:pt x="19334" y="13723"/>
                    <a:pt x="19836" y="13928"/>
                  </a:cubicBezTo>
                  <a:cubicBezTo>
                    <a:pt x="19927" y="13974"/>
                    <a:pt x="19996" y="14157"/>
                    <a:pt x="19996" y="14271"/>
                  </a:cubicBezTo>
                  <a:cubicBezTo>
                    <a:pt x="19973" y="14362"/>
                    <a:pt x="19813" y="14453"/>
                    <a:pt x="19722" y="14499"/>
                  </a:cubicBezTo>
                  <a:cubicBezTo>
                    <a:pt x="19685" y="14512"/>
                    <a:pt x="19647" y="14517"/>
                    <a:pt x="19609" y="14517"/>
                  </a:cubicBezTo>
                  <a:cubicBezTo>
                    <a:pt x="19438" y="14517"/>
                    <a:pt x="19272" y="14402"/>
                    <a:pt x="19197" y="14271"/>
                  </a:cubicBezTo>
                  <a:cubicBezTo>
                    <a:pt x="19174" y="14202"/>
                    <a:pt x="19151" y="14134"/>
                    <a:pt x="19106" y="14088"/>
                  </a:cubicBezTo>
                  <a:cubicBezTo>
                    <a:pt x="18763" y="13814"/>
                    <a:pt x="18626" y="13449"/>
                    <a:pt x="18626" y="13015"/>
                  </a:cubicBezTo>
                  <a:close/>
                  <a:moveTo>
                    <a:pt x="17973" y="12734"/>
                  </a:moveTo>
                  <a:cubicBezTo>
                    <a:pt x="17999" y="12734"/>
                    <a:pt x="18027" y="12737"/>
                    <a:pt x="18056" y="12742"/>
                  </a:cubicBezTo>
                  <a:cubicBezTo>
                    <a:pt x="18124" y="12947"/>
                    <a:pt x="18124" y="12947"/>
                    <a:pt x="18352" y="13015"/>
                  </a:cubicBezTo>
                  <a:cubicBezTo>
                    <a:pt x="18193" y="13723"/>
                    <a:pt x="17736" y="14157"/>
                    <a:pt x="17097" y="14568"/>
                  </a:cubicBezTo>
                  <a:cubicBezTo>
                    <a:pt x="17120" y="14385"/>
                    <a:pt x="17097" y="14248"/>
                    <a:pt x="17143" y="14134"/>
                  </a:cubicBezTo>
                  <a:cubicBezTo>
                    <a:pt x="17257" y="13769"/>
                    <a:pt x="17348" y="13404"/>
                    <a:pt x="17531" y="13061"/>
                  </a:cubicBezTo>
                  <a:cubicBezTo>
                    <a:pt x="17612" y="12898"/>
                    <a:pt x="17749" y="12734"/>
                    <a:pt x="17973" y="12734"/>
                  </a:cubicBezTo>
                  <a:close/>
                  <a:moveTo>
                    <a:pt x="7314" y="13570"/>
                  </a:moveTo>
                  <a:cubicBezTo>
                    <a:pt x="7350" y="13570"/>
                    <a:pt x="7392" y="13581"/>
                    <a:pt x="7442" y="13609"/>
                  </a:cubicBezTo>
                  <a:cubicBezTo>
                    <a:pt x="7579" y="13677"/>
                    <a:pt x="7784" y="13632"/>
                    <a:pt x="7898" y="13723"/>
                  </a:cubicBezTo>
                  <a:cubicBezTo>
                    <a:pt x="8127" y="13906"/>
                    <a:pt x="8332" y="14134"/>
                    <a:pt x="8515" y="14362"/>
                  </a:cubicBezTo>
                  <a:cubicBezTo>
                    <a:pt x="8606" y="14476"/>
                    <a:pt x="8811" y="14568"/>
                    <a:pt x="8697" y="14750"/>
                  </a:cubicBezTo>
                  <a:cubicBezTo>
                    <a:pt x="8691" y="14753"/>
                    <a:pt x="8682" y="14755"/>
                    <a:pt x="8669" y="14755"/>
                  </a:cubicBezTo>
                  <a:cubicBezTo>
                    <a:pt x="8588" y="14755"/>
                    <a:pt x="8386" y="14693"/>
                    <a:pt x="8286" y="14613"/>
                  </a:cubicBezTo>
                  <a:cubicBezTo>
                    <a:pt x="8058" y="14431"/>
                    <a:pt x="7876" y="14202"/>
                    <a:pt x="7693" y="13997"/>
                  </a:cubicBezTo>
                  <a:cubicBezTo>
                    <a:pt x="7613" y="13894"/>
                    <a:pt x="7567" y="13843"/>
                    <a:pt x="7525" y="13843"/>
                  </a:cubicBezTo>
                  <a:cubicBezTo>
                    <a:pt x="7482" y="13843"/>
                    <a:pt x="7442" y="13894"/>
                    <a:pt x="7373" y="13997"/>
                  </a:cubicBezTo>
                  <a:cubicBezTo>
                    <a:pt x="7236" y="14225"/>
                    <a:pt x="7077" y="14431"/>
                    <a:pt x="6894" y="14659"/>
                  </a:cubicBezTo>
                  <a:cubicBezTo>
                    <a:pt x="6689" y="14248"/>
                    <a:pt x="6689" y="14157"/>
                    <a:pt x="6940" y="13883"/>
                  </a:cubicBezTo>
                  <a:cubicBezTo>
                    <a:pt x="6985" y="13837"/>
                    <a:pt x="7031" y="13792"/>
                    <a:pt x="7054" y="13769"/>
                  </a:cubicBezTo>
                  <a:cubicBezTo>
                    <a:pt x="7140" y="13682"/>
                    <a:pt x="7201" y="13570"/>
                    <a:pt x="7314" y="13570"/>
                  </a:cubicBezTo>
                  <a:close/>
                  <a:moveTo>
                    <a:pt x="14655" y="7629"/>
                  </a:moveTo>
                  <a:cubicBezTo>
                    <a:pt x="14814" y="7652"/>
                    <a:pt x="14860" y="7766"/>
                    <a:pt x="14814" y="7880"/>
                  </a:cubicBezTo>
                  <a:cubicBezTo>
                    <a:pt x="14655" y="8268"/>
                    <a:pt x="14632" y="8656"/>
                    <a:pt x="14723" y="9044"/>
                  </a:cubicBezTo>
                  <a:cubicBezTo>
                    <a:pt x="14541" y="9021"/>
                    <a:pt x="14381" y="9021"/>
                    <a:pt x="14221" y="8998"/>
                  </a:cubicBezTo>
                  <a:cubicBezTo>
                    <a:pt x="14150" y="8987"/>
                    <a:pt x="14081" y="8982"/>
                    <a:pt x="14015" y="8982"/>
                  </a:cubicBezTo>
                  <a:cubicBezTo>
                    <a:pt x="13522" y="8982"/>
                    <a:pt x="13149" y="9274"/>
                    <a:pt x="12988" y="9797"/>
                  </a:cubicBezTo>
                  <a:cubicBezTo>
                    <a:pt x="13080" y="9843"/>
                    <a:pt x="13194" y="9911"/>
                    <a:pt x="13308" y="9957"/>
                  </a:cubicBezTo>
                  <a:cubicBezTo>
                    <a:pt x="13466" y="10007"/>
                    <a:pt x="13621" y="10030"/>
                    <a:pt x="13776" y="10030"/>
                  </a:cubicBezTo>
                  <a:cubicBezTo>
                    <a:pt x="14180" y="10030"/>
                    <a:pt x="14571" y="9875"/>
                    <a:pt x="14951" y="9660"/>
                  </a:cubicBezTo>
                  <a:cubicBezTo>
                    <a:pt x="15225" y="10139"/>
                    <a:pt x="15431" y="10619"/>
                    <a:pt x="15362" y="11167"/>
                  </a:cubicBezTo>
                  <a:cubicBezTo>
                    <a:pt x="15294" y="11669"/>
                    <a:pt x="15202" y="12171"/>
                    <a:pt x="15111" y="12696"/>
                  </a:cubicBezTo>
                  <a:cubicBezTo>
                    <a:pt x="15043" y="12627"/>
                    <a:pt x="14997" y="12582"/>
                    <a:pt x="14951" y="12513"/>
                  </a:cubicBezTo>
                  <a:cubicBezTo>
                    <a:pt x="14655" y="12239"/>
                    <a:pt x="14404" y="11943"/>
                    <a:pt x="13993" y="11829"/>
                  </a:cubicBezTo>
                  <a:cubicBezTo>
                    <a:pt x="13930" y="11811"/>
                    <a:pt x="13868" y="11796"/>
                    <a:pt x="13808" y="11796"/>
                  </a:cubicBezTo>
                  <a:cubicBezTo>
                    <a:pt x="13715" y="11796"/>
                    <a:pt x="13629" y="11831"/>
                    <a:pt x="13559" y="11943"/>
                  </a:cubicBezTo>
                  <a:cubicBezTo>
                    <a:pt x="13673" y="12080"/>
                    <a:pt x="13764" y="12217"/>
                    <a:pt x="13879" y="12331"/>
                  </a:cubicBezTo>
                  <a:cubicBezTo>
                    <a:pt x="14221" y="12719"/>
                    <a:pt x="14495" y="13198"/>
                    <a:pt x="14997" y="13426"/>
                  </a:cubicBezTo>
                  <a:cubicBezTo>
                    <a:pt x="15066" y="13449"/>
                    <a:pt x="15134" y="13518"/>
                    <a:pt x="15134" y="13586"/>
                  </a:cubicBezTo>
                  <a:cubicBezTo>
                    <a:pt x="15202" y="13860"/>
                    <a:pt x="15248" y="14157"/>
                    <a:pt x="15271" y="14431"/>
                  </a:cubicBezTo>
                  <a:cubicBezTo>
                    <a:pt x="15271" y="14613"/>
                    <a:pt x="15225" y="14819"/>
                    <a:pt x="14997" y="14910"/>
                  </a:cubicBezTo>
                  <a:cubicBezTo>
                    <a:pt x="14951" y="14819"/>
                    <a:pt x="14883" y="14750"/>
                    <a:pt x="14860" y="14659"/>
                  </a:cubicBezTo>
                  <a:cubicBezTo>
                    <a:pt x="14746" y="14339"/>
                    <a:pt x="14541" y="14088"/>
                    <a:pt x="14312" y="13883"/>
                  </a:cubicBezTo>
                  <a:cubicBezTo>
                    <a:pt x="13993" y="13586"/>
                    <a:pt x="13673" y="13289"/>
                    <a:pt x="13399" y="12970"/>
                  </a:cubicBezTo>
                  <a:cubicBezTo>
                    <a:pt x="12829" y="12354"/>
                    <a:pt x="12190" y="11760"/>
                    <a:pt x="11847" y="10916"/>
                  </a:cubicBezTo>
                  <a:cubicBezTo>
                    <a:pt x="11893" y="10870"/>
                    <a:pt x="11961" y="10779"/>
                    <a:pt x="12053" y="10710"/>
                  </a:cubicBezTo>
                  <a:cubicBezTo>
                    <a:pt x="12441" y="10391"/>
                    <a:pt x="12669" y="9980"/>
                    <a:pt x="12851" y="9523"/>
                  </a:cubicBezTo>
                  <a:cubicBezTo>
                    <a:pt x="12920" y="9386"/>
                    <a:pt x="12988" y="9204"/>
                    <a:pt x="12851" y="9112"/>
                  </a:cubicBezTo>
                  <a:cubicBezTo>
                    <a:pt x="12830" y="9102"/>
                    <a:pt x="12804" y="9097"/>
                    <a:pt x="12775" y="9097"/>
                  </a:cubicBezTo>
                  <a:cubicBezTo>
                    <a:pt x="12678" y="9097"/>
                    <a:pt x="12546" y="9146"/>
                    <a:pt x="12441" y="9181"/>
                  </a:cubicBezTo>
                  <a:cubicBezTo>
                    <a:pt x="12395" y="9181"/>
                    <a:pt x="12372" y="9204"/>
                    <a:pt x="12349" y="9226"/>
                  </a:cubicBezTo>
                  <a:cubicBezTo>
                    <a:pt x="12144" y="9455"/>
                    <a:pt x="11938" y="9660"/>
                    <a:pt x="11756" y="9888"/>
                  </a:cubicBezTo>
                  <a:cubicBezTo>
                    <a:pt x="11710" y="9957"/>
                    <a:pt x="11710" y="10071"/>
                    <a:pt x="11687" y="10185"/>
                  </a:cubicBezTo>
                  <a:lnTo>
                    <a:pt x="11687" y="10162"/>
                  </a:lnTo>
                  <a:cubicBezTo>
                    <a:pt x="11619" y="10299"/>
                    <a:pt x="11528" y="10436"/>
                    <a:pt x="11436" y="10573"/>
                  </a:cubicBezTo>
                  <a:cubicBezTo>
                    <a:pt x="11231" y="10345"/>
                    <a:pt x="11048" y="10139"/>
                    <a:pt x="10866" y="9911"/>
                  </a:cubicBezTo>
                  <a:cubicBezTo>
                    <a:pt x="10820" y="9866"/>
                    <a:pt x="10752" y="9774"/>
                    <a:pt x="10774" y="9729"/>
                  </a:cubicBezTo>
                  <a:cubicBezTo>
                    <a:pt x="10843" y="9409"/>
                    <a:pt x="10911" y="9112"/>
                    <a:pt x="11003" y="8816"/>
                  </a:cubicBezTo>
                  <a:cubicBezTo>
                    <a:pt x="10889" y="8633"/>
                    <a:pt x="10660" y="8496"/>
                    <a:pt x="10683" y="8199"/>
                  </a:cubicBezTo>
                  <a:lnTo>
                    <a:pt x="10683" y="8199"/>
                  </a:lnTo>
                  <a:cubicBezTo>
                    <a:pt x="10797" y="8245"/>
                    <a:pt x="10911" y="8268"/>
                    <a:pt x="10980" y="8313"/>
                  </a:cubicBezTo>
                  <a:cubicBezTo>
                    <a:pt x="11117" y="8405"/>
                    <a:pt x="11208" y="8519"/>
                    <a:pt x="11322" y="8610"/>
                  </a:cubicBezTo>
                  <a:cubicBezTo>
                    <a:pt x="11458" y="8688"/>
                    <a:pt x="11577" y="8831"/>
                    <a:pt x="11735" y="8831"/>
                  </a:cubicBezTo>
                  <a:cubicBezTo>
                    <a:pt x="11763" y="8831"/>
                    <a:pt x="11793" y="8826"/>
                    <a:pt x="11824" y="8816"/>
                  </a:cubicBezTo>
                  <a:cubicBezTo>
                    <a:pt x="12098" y="8770"/>
                    <a:pt x="12372" y="8679"/>
                    <a:pt x="12600" y="8496"/>
                  </a:cubicBezTo>
                  <a:cubicBezTo>
                    <a:pt x="12555" y="8382"/>
                    <a:pt x="12532" y="8291"/>
                    <a:pt x="12486" y="8154"/>
                  </a:cubicBezTo>
                  <a:cubicBezTo>
                    <a:pt x="12737" y="8131"/>
                    <a:pt x="12966" y="8085"/>
                    <a:pt x="13217" y="8062"/>
                  </a:cubicBezTo>
                  <a:lnTo>
                    <a:pt x="13217" y="8062"/>
                  </a:lnTo>
                  <a:cubicBezTo>
                    <a:pt x="13217" y="8222"/>
                    <a:pt x="13103" y="8405"/>
                    <a:pt x="13285" y="8519"/>
                  </a:cubicBezTo>
                  <a:cubicBezTo>
                    <a:pt x="13397" y="8567"/>
                    <a:pt x="13520" y="8626"/>
                    <a:pt x="13646" y="8626"/>
                  </a:cubicBezTo>
                  <a:cubicBezTo>
                    <a:pt x="13700" y="8626"/>
                    <a:pt x="13755" y="8615"/>
                    <a:pt x="13810" y="8587"/>
                  </a:cubicBezTo>
                  <a:cubicBezTo>
                    <a:pt x="14084" y="8450"/>
                    <a:pt x="14312" y="8291"/>
                    <a:pt x="14449" y="8017"/>
                  </a:cubicBezTo>
                  <a:cubicBezTo>
                    <a:pt x="14495" y="7880"/>
                    <a:pt x="14586" y="7766"/>
                    <a:pt x="14655" y="7629"/>
                  </a:cubicBezTo>
                  <a:close/>
                  <a:moveTo>
                    <a:pt x="1880" y="12802"/>
                  </a:moveTo>
                  <a:cubicBezTo>
                    <a:pt x="1998" y="12802"/>
                    <a:pt x="2038" y="12935"/>
                    <a:pt x="2078" y="13015"/>
                  </a:cubicBezTo>
                  <a:cubicBezTo>
                    <a:pt x="2397" y="13586"/>
                    <a:pt x="2512" y="14180"/>
                    <a:pt x="2306" y="14796"/>
                  </a:cubicBezTo>
                  <a:cubicBezTo>
                    <a:pt x="2261" y="14910"/>
                    <a:pt x="2215" y="15001"/>
                    <a:pt x="2169" y="15093"/>
                  </a:cubicBezTo>
                  <a:cubicBezTo>
                    <a:pt x="2009" y="14659"/>
                    <a:pt x="1850" y="14225"/>
                    <a:pt x="1713" y="13769"/>
                  </a:cubicBezTo>
                  <a:cubicBezTo>
                    <a:pt x="1644" y="13586"/>
                    <a:pt x="1599" y="13381"/>
                    <a:pt x="1576" y="13175"/>
                  </a:cubicBezTo>
                  <a:cubicBezTo>
                    <a:pt x="1553" y="12993"/>
                    <a:pt x="1690" y="12879"/>
                    <a:pt x="1827" y="12810"/>
                  </a:cubicBezTo>
                  <a:cubicBezTo>
                    <a:pt x="1846" y="12805"/>
                    <a:pt x="1864" y="12802"/>
                    <a:pt x="1880" y="12802"/>
                  </a:cubicBezTo>
                  <a:close/>
                  <a:moveTo>
                    <a:pt x="757" y="14302"/>
                  </a:moveTo>
                  <a:cubicBezTo>
                    <a:pt x="1174" y="14302"/>
                    <a:pt x="1688" y="14643"/>
                    <a:pt x="1873" y="15093"/>
                  </a:cubicBezTo>
                  <a:cubicBezTo>
                    <a:pt x="1804" y="15115"/>
                    <a:pt x="1713" y="15138"/>
                    <a:pt x="1644" y="15138"/>
                  </a:cubicBezTo>
                  <a:cubicBezTo>
                    <a:pt x="1530" y="15093"/>
                    <a:pt x="1439" y="15070"/>
                    <a:pt x="1325" y="15024"/>
                  </a:cubicBezTo>
                  <a:cubicBezTo>
                    <a:pt x="1074" y="14956"/>
                    <a:pt x="845" y="14910"/>
                    <a:pt x="617" y="14819"/>
                  </a:cubicBezTo>
                  <a:cubicBezTo>
                    <a:pt x="457" y="14773"/>
                    <a:pt x="320" y="14705"/>
                    <a:pt x="275" y="14476"/>
                  </a:cubicBezTo>
                  <a:cubicBezTo>
                    <a:pt x="389" y="14431"/>
                    <a:pt x="503" y="14362"/>
                    <a:pt x="617" y="14317"/>
                  </a:cubicBezTo>
                  <a:cubicBezTo>
                    <a:pt x="662" y="14307"/>
                    <a:pt x="709" y="14302"/>
                    <a:pt x="757" y="14302"/>
                  </a:cubicBezTo>
                  <a:close/>
                  <a:moveTo>
                    <a:pt x="3356" y="13769"/>
                  </a:moveTo>
                  <a:lnTo>
                    <a:pt x="3356" y="13769"/>
                  </a:lnTo>
                  <a:cubicBezTo>
                    <a:pt x="3470" y="14476"/>
                    <a:pt x="3105" y="14933"/>
                    <a:pt x="2649" y="15366"/>
                  </a:cubicBezTo>
                  <a:cubicBezTo>
                    <a:pt x="2466" y="15344"/>
                    <a:pt x="2375" y="15275"/>
                    <a:pt x="2443" y="15070"/>
                  </a:cubicBezTo>
                  <a:cubicBezTo>
                    <a:pt x="2512" y="14819"/>
                    <a:pt x="2534" y="14545"/>
                    <a:pt x="2626" y="14294"/>
                  </a:cubicBezTo>
                  <a:cubicBezTo>
                    <a:pt x="2694" y="14157"/>
                    <a:pt x="2831" y="14020"/>
                    <a:pt x="2945" y="13906"/>
                  </a:cubicBezTo>
                  <a:cubicBezTo>
                    <a:pt x="3037" y="13837"/>
                    <a:pt x="3174" y="13814"/>
                    <a:pt x="3356" y="13769"/>
                  </a:cubicBezTo>
                  <a:close/>
                  <a:moveTo>
                    <a:pt x="1370" y="15344"/>
                  </a:moveTo>
                  <a:cubicBezTo>
                    <a:pt x="1370" y="15366"/>
                    <a:pt x="1370" y="15366"/>
                    <a:pt x="1370" y="15389"/>
                  </a:cubicBezTo>
                  <a:cubicBezTo>
                    <a:pt x="1348" y="15389"/>
                    <a:pt x="1348" y="15366"/>
                    <a:pt x="1348" y="15366"/>
                  </a:cubicBezTo>
                  <a:cubicBezTo>
                    <a:pt x="1348" y="15366"/>
                    <a:pt x="1348" y="15344"/>
                    <a:pt x="1348" y="15344"/>
                  </a:cubicBezTo>
                  <a:close/>
                  <a:moveTo>
                    <a:pt x="11870" y="15458"/>
                  </a:moveTo>
                  <a:cubicBezTo>
                    <a:pt x="11916" y="15458"/>
                    <a:pt x="11938" y="15458"/>
                    <a:pt x="11938" y="15481"/>
                  </a:cubicBezTo>
                  <a:cubicBezTo>
                    <a:pt x="11938" y="15503"/>
                    <a:pt x="11938" y="15526"/>
                    <a:pt x="11916" y="15549"/>
                  </a:cubicBezTo>
                  <a:lnTo>
                    <a:pt x="11870" y="15549"/>
                  </a:lnTo>
                  <a:cubicBezTo>
                    <a:pt x="11870" y="15503"/>
                    <a:pt x="11870" y="15481"/>
                    <a:pt x="11870" y="15458"/>
                  </a:cubicBezTo>
                  <a:close/>
                  <a:moveTo>
                    <a:pt x="7419" y="15275"/>
                  </a:moveTo>
                  <a:cubicBezTo>
                    <a:pt x="7419" y="15389"/>
                    <a:pt x="7396" y="15481"/>
                    <a:pt x="7373" y="15572"/>
                  </a:cubicBezTo>
                  <a:lnTo>
                    <a:pt x="7282" y="15572"/>
                  </a:lnTo>
                  <a:lnTo>
                    <a:pt x="7328" y="15275"/>
                  </a:lnTo>
                  <a:close/>
                  <a:moveTo>
                    <a:pt x="320" y="15732"/>
                  </a:moveTo>
                  <a:cubicBezTo>
                    <a:pt x="343" y="15755"/>
                    <a:pt x="366" y="15777"/>
                    <a:pt x="366" y="15800"/>
                  </a:cubicBezTo>
                  <a:lnTo>
                    <a:pt x="320" y="15846"/>
                  </a:lnTo>
                  <a:cubicBezTo>
                    <a:pt x="298" y="15823"/>
                    <a:pt x="275" y="15800"/>
                    <a:pt x="275" y="15777"/>
                  </a:cubicBezTo>
                  <a:cubicBezTo>
                    <a:pt x="275" y="15777"/>
                    <a:pt x="298" y="15755"/>
                    <a:pt x="320" y="15732"/>
                  </a:cubicBezTo>
                  <a:close/>
                  <a:moveTo>
                    <a:pt x="4758" y="15634"/>
                  </a:moveTo>
                  <a:cubicBezTo>
                    <a:pt x="4994" y="15634"/>
                    <a:pt x="5186" y="15813"/>
                    <a:pt x="5433" y="15937"/>
                  </a:cubicBezTo>
                  <a:cubicBezTo>
                    <a:pt x="5269" y="16019"/>
                    <a:pt x="5110" y="16071"/>
                    <a:pt x="4961" y="16071"/>
                  </a:cubicBezTo>
                  <a:cubicBezTo>
                    <a:pt x="4820" y="16071"/>
                    <a:pt x="4688" y="16025"/>
                    <a:pt x="4566" y="15914"/>
                  </a:cubicBezTo>
                  <a:cubicBezTo>
                    <a:pt x="4520" y="15869"/>
                    <a:pt x="4497" y="15777"/>
                    <a:pt x="4520" y="15709"/>
                  </a:cubicBezTo>
                  <a:cubicBezTo>
                    <a:pt x="4520" y="15686"/>
                    <a:pt x="4612" y="15663"/>
                    <a:pt x="4680" y="15640"/>
                  </a:cubicBezTo>
                  <a:cubicBezTo>
                    <a:pt x="4707" y="15636"/>
                    <a:pt x="4732" y="15634"/>
                    <a:pt x="4758" y="15634"/>
                  </a:cubicBezTo>
                  <a:close/>
                  <a:moveTo>
                    <a:pt x="1435" y="15538"/>
                  </a:moveTo>
                  <a:cubicBezTo>
                    <a:pt x="1604" y="15538"/>
                    <a:pt x="1779" y="15571"/>
                    <a:pt x="1964" y="15663"/>
                  </a:cubicBezTo>
                  <a:cubicBezTo>
                    <a:pt x="1629" y="15963"/>
                    <a:pt x="1301" y="16105"/>
                    <a:pt x="1031" y="16105"/>
                  </a:cubicBezTo>
                  <a:cubicBezTo>
                    <a:pt x="767" y="16105"/>
                    <a:pt x="559" y="15969"/>
                    <a:pt x="457" y="15709"/>
                  </a:cubicBezTo>
                  <a:cubicBezTo>
                    <a:pt x="790" y="15664"/>
                    <a:pt x="1102" y="15538"/>
                    <a:pt x="1435" y="15538"/>
                  </a:cubicBezTo>
                  <a:close/>
                  <a:moveTo>
                    <a:pt x="2535" y="15806"/>
                  </a:moveTo>
                  <a:cubicBezTo>
                    <a:pt x="2652" y="15806"/>
                    <a:pt x="2749" y="15858"/>
                    <a:pt x="2808" y="16006"/>
                  </a:cubicBezTo>
                  <a:cubicBezTo>
                    <a:pt x="2922" y="16257"/>
                    <a:pt x="3174" y="16485"/>
                    <a:pt x="2945" y="16827"/>
                  </a:cubicBezTo>
                  <a:cubicBezTo>
                    <a:pt x="2603" y="16553"/>
                    <a:pt x="2420" y="16211"/>
                    <a:pt x="2329" y="15846"/>
                  </a:cubicBezTo>
                  <a:cubicBezTo>
                    <a:pt x="2402" y="15822"/>
                    <a:pt x="2472" y="15806"/>
                    <a:pt x="2535" y="15806"/>
                  </a:cubicBezTo>
                  <a:close/>
                  <a:moveTo>
                    <a:pt x="8834" y="16645"/>
                  </a:moveTo>
                  <a:cubicBezTo>
                    <a:pt x="8857" y="16713"/>
                    <a:pt x="8880" y="16759"/>
                    <a:pt x="8903" y="16804"/>
                  </a:cubicBezTo>
                  <a:cubicBezTo>
                    <a:pt x="8880" y="16827"/>
                    <a:pt x="8857" y="16827"/>
                    <a:pt x="8834" y="16827"/>
                  </a:cubicBezTo>
                  <a:cubicBezTo>
                    <a:pt x="8834" y="16782"/>
                    <a:pt x="8834" y="16713"/>
                    <a:pt x="8834" y="16645"/>
                  </a:cubicBezTo>
                  <a:close/>
                  <a:moveTo>
                    <a:pt x="5783" y="16161"/>
                  </a:moveTo>
                  <a:cubicBezTo>
                    <a:pt x="5847" y="16161"/>
                    <a:pt x="5925" y="16214"/>
                    <a:pt x="6004" y="16234"/>
                  </a:cubicBezTo>
                  <a:cubicBezTo>
                    <a:pt x="5766" y="16647"/>
                    <a:pt x="5362" y="16949"/>
                    <a:pt x="4962" y="16949"/>
                  </a:cubicBezTo>
                  <a:cubicBezTo>
                    <a:pt x="4786" y="16949"/>
                    <a:pt x="4612" y="16891"/>
                    <a:pt x="4452" y="16759"/>
                  </a:cubicBezTo>
                  <a:cubicBezTo>
                    <a:pt x="4429" y="16531"/>
                    <a:pt x="4634" y="16462"/>
                    <a:pt x="4794" y="16394"/>
                  </a:cubicBezTo>
                  <a:cubicBezTo>
                    <a:pt x="5114" y="16302"/>
                    <a:pt x="5433" y="16234"/>
                    <a:pt x="5753" y="16165"/>
                  </a:cubicBezTo>
                  <a:cubicBezTo>
                    <a:pt x="5762" y="16162"/>
                    <a:pt x="5772" y="16161"/>
                    <a:pt x="5783" y="16161"/>
                  </a:cubicBezTo>
                  <a:close/>
                  <a:moveTo>
                    <a:pt x="16159" y="16944"/>
                  </a:moveTo>
                  <a:cubicBezTo>
                    <a:pt x="16129" y="16974"/>
                    <a:pt x="16111" y="16996"/>
                    <a:pt x="16093" y="17033"/>
                  </a:cubicBezTo>
                  <a:cubicBezTo>
                    <a:pt x="16070" y="17010"/>
                    <a:pt x="16070" y="16987"/>
                    <a:pt x="16047" y="16987"/>
                  </a:cubicBezTo>
                  <a:cubicBezTo>
                    <a:pt x="16084" y="16968"/>
                    <a:pt x="16122" y="16950"/>
                    <a:pt x="16159" y="16944"/>
                  </a:cubicBezTo>
                  <a:close/>
                  <a:moveTo>
                    <a:pt x="1793" y="16026"/>
                  </a:moveTo>
                  <a:cubicBezTo>
                    <a:pt x="1984" y="16026"/>
                    <a:pt x="2141" y="16197"/>
                    <a:pt x="2055" y="16348"/>
                  </a:cubicBezTo>
                  <a:cubicBezTo>
                    <a:pt x="1941" y="16576"/>
                    <a:pt x="1804" y="16782"/>
                    <a:pt x="1621" y="16941"/>
                  </a:cubicBezTo>
                  <a:cubicBezTo>
                    <a:pt x="1530" y="17056"/>
                    <a:pt x="1348" y="17056"/>
                    <a:pt x="1142" y="17124"/>
                  </a:cubicBezTo>
                  <a:cubicBezTo>
                    <a:pt x="1096" y="16782"/>
                    <a:pt x="1256" y="16576"/>
                    <a:pt x="1393" y="16348"/>
                  </a:cubicBezTo>
                  <a:cubicBezTo>
                    <a:pt x="1484" y="16211"/>
                    <a:pt x="1576" y="16074"/>
                    <a:pt x="1758" y="16028"/>
                  </a:cubicBezTo>
                  <a:cubicBezTo>
                    <a:pt x="1770" y="16027"/>
                    <a:pt x="1782" y="16026"/>
                    <a:pt x="1793" y="16026"/>
                  </a:cubicBezTo>
                  <a:close/>
                  <a:moveTo>
                    <a:pt x="16207" y="17261"/>
                  </a:moveTo>
                  <a:cubicBezTo>
                    <a:pt x="16230" y="17261"/>
                    <a:pt x="16252" y="17284"/>
                    <a:pt x="16252" y="17284"/>
                  </a:cubicBezTo>
                  <a:cubicBezTo>
                    <a:pt x="16275" y="17307"/>
                    <a:pt x="16252" y="17329"/>
                    <a:pt x="16252" y="17352"/>
                  </a:cubicBezTo>
                  <a:cubicBezTo>
                    <a:pt x="16230" y="17329"/>
                    <a:pt x="16207" y="17329"/>
                    <a:pt x="16207" y="17307"/>
                  </a:cubicBezTo>
                  <a:cubicBezTo>
                    <a:pt x="16184" y="17307"/>
                    <a:pt x="16207" y="17284"/>
                    <a:pt x="16207" y="17261"/>
                  </a:cubicBezTo>
                  <a:close/>
                  <a:moveTo>
                    <a:pt x="5913" y="13723"/>
                  </a:moveTo>
                  <a:cubicBezTo>
                    <a:pt x="6643" y="13974"/>
                    <a:pt x="6620" y="14682"/>
                    <a:pt x="6780" y="15298"/>
                  </a:cubicBezTo>
                  <a:cubicBezTo>
                    <a:pt x="6803" y="15298"/>
                    <a:pt x="6826" y="15275"/>
                    <a:pt x="6848" y="15275"/>
                  </a:cubicBezTo>
                  <a:cubicBezTo>
                    <a:pt x="6848" y="15184"/>
                    <a:pt x="6848" y="15070"/>
                    <a:pt x="6848" y="15047"/>
                  </a:cubicBezTo>
                  <a:cubicBezTo>
                    <a:pt x="7122" y="14773"/>
                    <a:pt x="7373" y="14545"/>
                    <a:pt x="7624" y="14317"/>
                  </a:cubicBezTo>
                  <a:cubicBezTo>
                    <a:pt x="7693" y="14408"/>
                    <a:pt x="7830" y="14522"/>
                    <a:pt x="7853" y="14636"/>
                  </a:cubicBezTo>
                  <a:cubicBezTo>
                    <a:pt x="7943" y="15063"/>
                    <a:pt x="7988" y="15489"/>
                    <a:pt x="7881" y="15916"/>
                  </a:cubicBezTo>
                  <a:lnTo>
                    <a:pt x="7881" y="15916"/>
                  </a:lnTo>
                  <a:cubicBezTo>
                    <a:pt x="7873" y="15916"/>
                    <a:pt x="7865" y="15916"/>
                    <a:pt x="7857" y="15916"/>
                  </a:cubicBezTo>
                  <a:cubicBezTo>
                    <a:pt x="7670" y="15916"/>
                    <a:pt x="7670" y="15767"/>
                    <a:pt x="7670" y="15618"/>
                  </a:cubicBezTo>
                  <a:cubicBezTo>
                    <a:pt x="7670" y="15549"/>
                    <a:pt x="7693" y="15458"/>
                    <a:pt x="7693" y="15366"/>
                  </a:cubicBezTo>
                  <a:cubicBezTo>
                    <a:pt x="7716" y="15161"/>
                    <a:pt x="7579" y="15070"/>
                    <a:pt x="7396" y="15047"/>
                  </a:cubicBezTo>
                  <a:cubicBezTo>
                    <a:pt x="7378" y="15045"/>
                    <a:pt x="7360" y="15043"/>
                    <a:pt x="7343" y="15043"/>
                  </a:cubicBezTo>
                  <a:cubicBezTo>
                    <a:pt x="7187" y="15043"/>
                    <a:pt x="7070" y="15136"/>
                    <a:pt x="7008" y="15321"/>
                  </a:cubicBezTo>
                  <a:cubicBezTo>
                    <a:pt x="6940" y="15595"/>
                    <a:pt x="7100" y="15823"/>
                    <a:pt x="7442" y="15869"/>
                  </a:cubicBezTo>
                  <a:cubicBezTo>
                    <a:pt x="7533" y="15891"/>
                    <a:pt x="7647" y="15937"/>
                    <a:pt x="7670" y="15983"/>
                  </a:cubicBezTo>
                  <a:cubicBezTo>
                    <a:pt x="7853" y="16462"/>
                    <a:pt x="7921" y="16941"/>
                    <a:pt x="7784" y="17421"/>
                  </a:cubicBezTo>
                  <a:cubicBezTo>
                    <a:pt x="7784" y="17458"/>
                    <a:pt x="7693" y="17495"/>
                    <a:pt x="7647" y="17495"/>
                  </a:cubicBezTo>
                  <a:cubicBezTo>
                    <a:pt x="7637" y="17495"/>
                    <a:pt x="7629" y="17493"/>
                    <a:pt x="7624" y="17489"/>
                  </a:cubicBezTo>
                  <a:cubicBezTo>
                    <a:pt x="7533" y="17398"/>
                    <a:pt x="7442" y="17284"/>
                    <a:pt x="7373" y="17170"/>
                  </a:cubicBezTo>
                  <a:cubicBezTo>
                    <a:pt x="7214" y="16941"/>
                    <a:pt x="7077" y="16690"/>
                    <a:pt x="6917" y="16462"/>
                  </a:cubicBezTo>
                  <a:cubicBezTo>
                    <a:pt x="6689" y="16120"/>
                    <a:pt x="6323" y="15869"/>
                    <a:pt x="6164" y="15481"/>
                  </a:cubicBezTo>
                  <a:cubicBezTo>
                    <a:pt x="6027" y="15184"/>
                    <a:pt x="5798" y="14933"/>
                    <a:pt x="5639" y="14636"/>
                  </a:cubicBezTo>
                  <a:cubicBezTo>
                    <a:pt x="5479" y="14385"/>
                    <a:pt x="5525" y="14225"/>
                    <a:pt x="5707" y="13997"/>
                  </a:cubicBezTo>
                  <a:cubicBezTo>
                    <a:pt x="5776" y="13906"/>
                    <a:pt x="5844" y="13814"/>
                    <a:pt x="5913" y="13723"/>
                  </a:cubicBezTo>
                  <a:close/>
                  <a:moveTo>
                    <a:pt x="4817" y="17466"/>
                  </a:moveTo>
                  <a:cubicBezTo>
                    <a:pt x="4840" y="17466"/>
                    <a:pt x="4840" y="17466"/>
                    <a:pt x="4863" y="17489"/>
                  </a:cubicBezTo>
                  <a:cubicBezTo>
                    <a:pt x="4863" y="17489"/>
                    <a:pt x="4840" y="17512"/>
                    <a:pt x="4817" y="17535"/>
                  </a:cubicBezTo>
                  <a:cubicBezTo>
                    <a:pt x="4817" y="17535"/>
                    <a:pt x="4794" y="17512"/>
                    <a:pt x="4771" y="17512"/>
                  </a:cubicBezTo>
                  <a:cubicBezTo>
                    <a:pt x="4794" y="17489"/>
                    <a:pt x="4794" y="17466"/>
                    <a:pt x="4817" y="17466"/>
                  </a:cubicBezTo>
                  <a:close/>
                  <a:moveTo>
                    <a:pt x="8378" y="17444"/>
                  </a:moveTo>
                  <a:cubicBezTo>
                    <a:pt x="8401" y="17466"/>
                    <a:pt x="8423" y="17489"/>
                    <a:pt x="8401" y="17489"/>
                  </a:cubicBezTo>
                  <a:cubicBezTo>
                    <a:pt x="8401" y="17512"/>
                    <a:pt x="8378" y="17535"/>
                    <a:pt x="8355" y="17558"/>
                  </a:cubicBezTo>
                  <a:cubicBezTo>
                    <a:pt x="8355" y="17535"/>
                    <a:pt x="8332" y="17512"/>
                    <a:pt x="8332" y="17489"/>
                  </a:cubicBezTo>
                  <a:cubicBezTo>
                    <a:pt x="8355" y="17466"/>
                    <a:pt x="8355" y="17466"/>
                    <a:pt x="8378" y="17444"/>
                  </a:cubicBezTo>
                  <a:close/>
                  <a:moveTo>
                    <a:pt x="3379" y="17809"/>
                  </a:moveTo>
                  <a:lnTo>
                    <a:pt x="3402" y="17832"/>
                  </a:lnTo>
                  <a:lnTo>
                    <a:pt x="3356" y="17832"/>
                  </a:lnTo>
                  <a:cubicBezTo>
                    <a:pt x="3356" y="17832"/>
                    <a:pt x="3356" y="17809"/>
                    <a:pt x="3356" y="17809"/>
                  </a:cubicBezTo>
                  <a:close/>
                  <a:moveTo>
                    <a:pt x="9095" y="17366"/>
                  </a:moveTo>
                  <a:lnTo>
                    <a:pt x="9095" y="17366"/>
                  </a:lnTo>
                  <a:cubicBezTo>
                    <a:pt x="9275" y="17613"/>
                    <a:pt x="9477" y="17883"/>
                    <a:pt x="9679" y="18174"/>
                  </a:cubicBezTo>
                  <a:cubicBezTo>
                    <a:pt x="9451" y="18151"/>
                    <a:pt x="9245" y="17969"/>
                    <a:pt x="9199" y="17786"/>
                  </a:cubicBezTo>
                  <a:cubicBezTo>
                    <a:pt x="9157" y="17659"/>
                    <a:pt x="9135" y="17514"/>
                    <a:pt x="9095" y="17366"/>
                  </a:cubicBezTo>
                  <a:close/>
                  <a:moveTo>
                    <a:pt x="6232" y="16553"/>
                  </a:moveTo>
                  <a:cubicBezTo>
                    <a:pt x="7122" y="17078"/>
                    <a:pt x="7624" y="17923"/>
                    <a:pt x="8058" y="18836"/>
                  </a:cubicBezTo>
                  <a:cubicBezTo>
                    <a:pt x="7967" y="18813"/>
                    <a:pt x="7876" y="18813"/>
                    <a:pt x="7784" y="18767"/>
                  </a:cubicBezTo>
                  <a:cubicBezTo>
                    <a:pt x="7533" y="18653"/>
                    <a:pt x="7305" y="18494"/>
                    <a:pt x="7054" y="18425"/>
                  </a:cubicBezTo>
                  <a:cubicBezTo>
                    <a:pt x="6506" y="18265"/>
                    <a:pt x="5958" y="17854"/>
                    <a:pt x="5913" y="17101"/>
                  </a:cubicBezTo>
                  <a:cubicBezTo>
                    <a:pt x="5913" y="16827"/>
                    <a:pt x="5958" y="16645"/>
                    <a:pt x="6232" y="16553"/>
                  </a:cubicBezTo>
                  <a:close/>
                  <a:moveTo>
                    <a:pt x="4680" y="18904"/>
                  </a:moveTo>
                  <a:cubicBezTo>
                    <a:pt x="4680" y="18927"/>
                    <a:pt x="4680" y="18927"/>
                    <a:pt x="4657" y="18950"/>
                  </a:cubicBezTo>
                  <a:cubicBezTo>
                    <a:pt x="4657" y="18950"/>
                    <a:pt x="4657" y="18927"/>
                    <a:pt x="4657" y="18927"/>
                  </a:cubicBezTo>
                  <a:cubicBezTo>
                    <a:pt x="4657" y="18927"/>
                    <a:pt x="4680" y="18927"/>
                    <a:pt x="4680" y="18904"/>
                  </a:cubicBezTo>
                  <a:close/>
                  <a:moveTo>
                    <a:pt x="6552" y="19087"/>
                  </a:moveTo>
                  <a:cubicBezTo>
                    <a:pt x="6552" y="19087"/>
                    <a:pt x="6552" y="19110"/>
                    <a:pt x="6552" y="19133"/>
                  </a:cubicBezTo>
                  <a:cubicBezTo>
                    <a:pt x="6552" y="19133"/>
                    <a:pt x="6529" y="19155"/>
                    <a:pt x="6529" y="19155"/>
                  </a:cubicBezTo>
                  <a:cubicBezTo>
                    <a:pt x="6506" y="19133"/>
                    <a:pt x="6506" y="19110"/>
                    <a:pt x="6506" y="19110"/>
                  </a:cubicBezTo>
                  <a:cubicBezTo>
                    <a:pt x="6506" y="19087"/>
                    <a:pt x="6529" y="19087"/>
                    <a:pt x="6552" y="19087"/>
                  </a:cubicBezTo>
                  <a:close/>
                  <a:moveTo>
                    <a:pt x="8326" y="17711"/>
                  </a:moveTo>
                  <a:cubicBezTo>
                    <a:pt x="8387" y="17711"/>
                    <a:pt x="8455" y="17749"/>
                    <a:pt x="8492" y="17786"/>
                  </a:cubicBezTo>
                  <a:cubicBezTo>
                    <a:pt x="8674" y="18060"/>
                    <a:pt x="8948" y="18220"/>
                    <a:pt x="9245" y="18334"/>
                  </a:cubicBezTo>
                  <a:cubicBezTo>
                    <a:pt x="9633" y="18516"/>
                    <a:pt x="9770" y="18836"/>
                    <a:pt x="9953" y="19224"/>
                  </a:cubicBezTo>
                  <a:cubicBezTo>
                    <a:pt x="9519" y="19201"/>
                    <a:pt x="9154" y="19178"/>
                    <a:pt x="8789" y="19155"/>
                  </a:cubicBezTo>
                  <a:cubicBezTo>
                    <a:pt x="8720" y="19155"/>
                    <a:pt x="8652" y="19064"/>
                    <a:pt x="8606" y="18996"/>
                  </a:cubicBezTo>
                  <a:cubicBezTo>
                    <a:pt x="8469" y="18745"/>
                    <a:pt x="8355" y="18471"/>
                    <a:pt x="8241" y="18197"/>
                  </a:cubicBezTo>
                  <a:cubicBezTo>
                    <a:pt x="8195" y="18106"/>
                    <a:pt x="8195" y="17991"/>
                    <a:pt x="8195" y="17877"/>
                  </a:cubicBezTo>
                  <a:cubicBezTo>
                    <a:pt x="8195" y="17832"/>
                    <a:pt x="8241" y="17740"/>
                    <a:pt x="8286" y="17717"/>
                  </a:cubicBezTo>
                  <a:cubicBezTo>
                    <a:pt x="8299" y="17713"/>
                    <a:pt x="8312" y="17711"/>
                    <a:pt x="8326" y="17711"/>
                  </a:cubicBezTo>
                  <a:close/>
                  <a:moveTo>
                    <a:pt x="4543" y="19019"/>
                  </a:moveTo>
                  <a:lnTo>
                    <a:pt x="4543" y="19019"/>
                  </a:lnTo>
                  <a:cubicBezTo>
                    <a:pt x="4497" y="19155"/>
                    <a:pt x="4520" y="19361"/>
                    <a:pt x="4269" y="19384"/>
                  </a:cubicBezTo>
                  <a:cubicBezTo>
                    <a:pt x="4269" y="19155"/>
                    <a:pt x="4406" y="19087"/>
                    <a:pt x="4543" y="19019"/>
                  </a:cubicBezTo>
                  <a:close/>
                  <a:moveTo>
                    <a:pt x="4246" y="19475"/>
                  </a:moveTo>
                  <a:cubicBezTo>
                    <a:pt x="4269" y="19475"/>
                    <a:pt x="4292" y="19521"/>
                    <a:pt x="4315" y="19543"/>
                  </a:cubicBezTo>
                  <a:cubicBezTo>
                    <a:pt x="4269" y="19566"/>
                    <a:pt x="4246" y="19589"/>
                    <a:pt x="4224" y="19612"/>
                  </a:cubicBezTo>
                  <a:cubicBezTo>
                    <a:pt x="4201" y="19589"/>
                    <a:pt x="4201" y="19566"/>
                    <a:pt x="4178" y="19521"/>
                  </a:cubicBezTo>
                  <a:cubicBezTo>
                    <a:pt x="4201" y="19498"/>
                    <a:pt x="4224" y="19475"/>
                    <a:pt x="4246" y="19475"/>
                  </a:cubicBezTo>
                  <a:close/>
                  <a:moveTo>
                    <a:pt x="7967" y="19658"/>
                  </a:moveTo>
                  <a:cubicBezTo>
                    <a:pt x="7967" y="19658"/>
                    <a:pt x="7967" y="19658"/>
                    <a:pt x="7967" y="19680"/>
                  </a:cubicBezTo>
                  <a:cubicBezTo>
                    <a:pt x="7967" y="19680"/>
                    <a:pt x="7944" y="19703"/>
                    <a:pt x="7944" y="19703"/>
                  </a:cubicBezTo>
                  <a:cubicBezTo>
                    <a:pt x="7944" y="19703"/>
                    <a:pt x="7921" y="19680"/>
                    <a:pt x="7921" y="19680"/>
                  </a:cubicBezTo>
                  <a:cubicBezTo>
                    <a:pt x="7921" y="19658"/>
                    <a:pt x="7944" y="19658"/>
                    <a:pt x="7967" y="19658"/>
                  </a:cubicBezTo>
                  <a:close/>
                  <a:moveTo>
                    <a:pt x="10341" y="17466"/>
                  </a:moveTo>
                  <a:cubicBezTo>
                    <a:pt x="10386" y="17512"/>
                    <a:pt x="10432" y="17558"/>
                    <a:pt x="10455" y="17603"/>
                  </a:cubicBezTo>
                  <a:cubicBezTo>
                    <a:pt x="10934" y="18106"/>
                    <a:pt x="11436" y="18516"/>
                    <a:pt x="12121" y="18653"/>
                  </a:cubicBezTo>
                  <a:cubicBezTo>
                    <a:pt x="12258" y="18699"/>
                    <a:pt x="12441" y="18699"/>
                    <a:pt x="12509" y="18790"/>
                  </a:cubicBezTo>
                  <a:cubicBezTo>
                    <a:pt x="12737" y="19110"/>
                    <a:pt x="12943" y="19475"/>
                    <a:pt x="13171" y="19817"/>
                  </a:cubicBezTo>
                  <a:cubicBezTo>
                    <a:pt x="13139" y="19834"/>
                    <a:pt x="13118" y="19850"/>
                    <a:pt x="13100" y="19850"/>
                  </a:cubicBezTo>
                  <a:cubicBezTo>
                    <a:pt x="13093" y="19850"/>
                    <a:pt x="13086" y="19847"/>
                    <a:pt x="13080" y="19840"/>
                  </a:cubicBezTo>
                  <a:cubicBezTo>
                    <a:pt x="12555" y="19726"/>
                    <a:pt x="12030" y="19612"/>
                    <a:pt x="11505" y="19498"/>
                  </a:cubicBezTo>
                  <a:cubicBezTo>
                    <a:pt x="11117" y="19429"/>
                    <a:pt x="10729" y="19338"/>
                    <a:pt x="10523" y="18950"/>
                  </a:cubicBezTo>
                  <a:cubicBezTo>
                    <a:pt x="10500" y="18904"/>
                    <a:pt x="10455" y="18859"/>
                    <a:pt x="10409" y="18836"/>
                  </a:cubicBezTo>
                  <a:cubicBezTo>
                    <a:pt x="10204" y="18745"/>
                    <a:pt x="10181" y="18630"/>
                    <a:pt x="10272" y="18425"/>
                  </a:cubicBezTo>
                  <a:cubicBezTo>
                    <a:pt x="10409" y="18174"/>
                    <a:pt x="10500" y="17900"/>
                    <a:pt x="10341" y="17626"/>
                  </a:cubicBezTo>
                  <a:cubicBezTo>
                    <a:pt x="10318" y="17581"/>
                    <a:pt x="10341" y="17512"/>
                    <a:pt x="10341" y="17466"/>
                  </a:cubicBezTo>
                  <a:close/>
                  <a:moveTo>
                    <a:pt x="11779" y="20662"/>
                  </a:moveTo>
                  <a:cubicBezTo>
                    <a:pt x="11756" y="20685"/>
                    <a:pt x="11756" y="20685"/>
                    <a:pt x="11756" y="20685"/>
                  </a:cubicBezTo>
                  <a:lnTo>
                    <a:pt x="11710" y="20685"/>
                  </a:lnTo>
                  <a:cubicBezTo>
                    <a:pt x="11710" y="20662"/>
                    <a:pt x="11710" y="20662"/>
                    <a:pt x="11710" y="20662"/>
                  </a:cubicBezTo>
                  <a:close/>
                  <a:moveTo>
                    <a:pt x="6529" y="20160"/>
                  </a:moveTo>
                  <a:lnTo>
                    <a:pt x="6552" y="20183"/>
                  </a:lnTo>
                  <a:lnTo>
                    <a:pt x="6483" y="20251"/>
                  </a:lnTo>
                  <a:cubicBezTo>
                    <a:pt x="6483" y="20411"/>
                    <a:pt x="6483" y="20571"/>
                    <a:pt x="6506" y="20776"/>
                  </a:cubicBezTo>
                  <a:cubicBezTo>
                    <a:pt x="6460" y="20845"/>
                    <a:pt x="6392" y="20959"/>
                    <a:pt x="6323" y="21050"/>
                  </a:cubicBezTo>
                  <a:cubicBezTo>
                    <a:pt x="6301" y="20845"/>
                    <a:pt x="6323" y="20639"/>
                    <a:pt x="6346" y="20457"/>
                  </a:cubicBezTo>
                  <a:cubicBezTo>
                    <a:pt x="6369" y="20388"/>
                    <a:pt x="6438" y="20320"/>
                    <a:pt x="6483" y="20251"/>
                  </a:cubicBezTo>
                  <a:cubicBezTo>
                    <a:pt x="6506" y="20228"/>
                    <a:pt x="6529" y="20183"/>
                    <a:pt x="6529" y="20160"/>
                  </a:cubicBezTo>
                  <a:close/>
                  <a:moveTo>
                    <a:pt x="8127" y="8587"/>
                  </a:moveTo>
                  <a:cubicBezTo>
                    <a:pt x="8127" y="8747"/>
                    <a:pt x="8081" y="8861"/>
                    <a:pt x="8104" y="8953"/>
                  </a:cubicBezTo>
                  <a:cubicBezTo>
                    <a:pt x="8149" y="9135"/>
                    <a:pt x="8195" y="9341"/>
                    <a:pt x="8309" y="9478"/>
                  </a:cubicBezTo>
                  <a:cubicBezTo>
                    <a:pt x="8324" y="9500"/>
                    <a:pt x="8357" y="9508"/>
                    <a:pt x="8400" y="9508"/>
                  </a:cubicBezTo>
                  <a:cubicBezTo>
                    <a:pt x="8484" y="9508"/>
                    <a:pt x="8606" y="9478"/>
                    <a:pt x="8697" y="9478"/>
                  </a:cubicBezTo>
                  <a:cubicBezTo>
                    <a:pt x="8492" y="9706"/>
                    <a:pt x="8423" y="10025"/>
                    <a:pt x="8423" y="10345"/>
                  </a:cubicBezTo>
                  <a:cubicBezTo>
                    <a:pt x="8401" y="10528"/>
                    <a:pt x="8469" y="10733"/>
                    <a:pt x="8492" y="10916"/>
                  </a:cubicBezTo>
                  <a:cubicBezTo>
                    <a:pt x="8510" y="11077"/>
                    <a:pt x="8612" y="11195"/>
                    <a:pt x="8743" y="11195"/>
                  </a:cubicBezTo>
                  <a:cubicBezTo>
                    <a:pt x="8779" y="11195"/>
                    <a:pt x="8818" y="11186"/>
                    <a:pt x="8857" y="11167"/>
                  </a:cubicBezTo>
                  <a:cubicBezTo>
                    <a:pt x="9154" y="11030"/>
                    <a:pt x="9359" y="10779"/>
                    <a:pt x="9496" y="10459"/>
                  </a:cubicBezTo>
                  <a:cubicBezTo>
                    <a:pt x="9542" y="10368"/>
                    <a:pt x="9428" y="10254"/>
                    <a:pt x="9565" y="10162"/>
                  </a:cubicBezTo>
                  <a:cubicBezTo>
                    <a:pt x="9613" y="10128"/>
                    <a:pt x="9655" y="10116"/>
                    <a:pt x="9693" y="10116"/>
                  </a:cubicBezTo>
                  <a:cubicBezTo>
                    <a:pt x="9772" y="10116"/>
                    <a:pt x="9834" y="10165"/>
                    <a:pt x="9903" y="10165"/>
                  </a:cubicBezTo>
                  <a:cubicBezTo>
                    <a:pt x="9912" y="10165"/>
                    <a:pt x="9921" y="10164"/>
                    <a:pt x="9930" y="10162"/>
                  </a:cubicBezTo>
                  <a:cubicBezTo>
                    <a:pt x="9953" y="10162"/>
                    <a:pt x="9975" y="10185"/>
                    <a:pt x="9998" y="10185"/>
                  </a:cubicBezTo>
                  <a:cubicBezTo>
                    <a:pt x="10028" y="10182"/>
                    <a:pt x="10057" y="10181"/>
                    <a:pt x="10084" y="10181"/>
                  </a:cubicBezTo>
                  <a:cubicBezTo>
                    <a:pt x="10487" y="10181"/>
                    <a:pt x="10722" y="10478"/>
                    <a:pt x="10957" y="10756"/>
                  </a:cubicBezTo>
                  <a:cubicBezTo>
                    <a:pt x="11162" y="11007"/>
                    <a:pt x="11322" y="11281"/>
                    <a:pt x="11459" y="11577"/>
                  </a:cubicBezTo>
                  <a:cubicBezTo>
                    <a:pt x="11619" y="11897"/>
                    <a:pt x="11870" y="12080"/>
                    <a:pt x="12121" y="12262"/>
                  </a:cubicBezTo>
                  <a:cubicBezTo>
                    <a:pt x="12281" y="12354"/>
                    <a:pt x="12395" y="12490"/>
                    <a:pt x="12532" y="12627"/>
                  </a:cubicBezTo>
                  <a:cubicBezTo>
                    <a:pt x="12520" y="12628"/>
                    <a:pt x="12507" y="12628"/>
                    <a:pt x="12495" y="12628"/>
                  </a:cubicBezTo>
                  <a:cubicBezTo>
                    <a:pt x="12134" y="12628"/>
                    <a:pt x="11847" y="12378"/>
                    <a:pt x="11472" y="12378"/>
                  </a:cubicBezTo>
                  <a:cubicBezTo>
                    <a:pt x="11369" y="12378"/>
                    <a:pt x="11259" y="12397"/>
                    <a:pt x="11140" y="12445"/>
                  </a:cubicBezTo>
                  <a:cubicBezTo>
                    <a:pt x="11322" y="12171"/>
                    <a:pt x="11162" y="12080"/>
                    <a:pt x="11048" y="11988"/>
                  </a:cubicBezTo>
                  <a:cubicBezTo>
                    <a:pt x="10866" y="11851"/>
                    <a:pt x="10706" y="11714"/>
                    <a:pt x="10523" y="11577"/>
                  </a:cubicBezTo>
                  <a:cubicBezTo>
                    <a:pt x="10321" y="11436"/>
                    <a:pt x="10123" y="11366"/>
                    <a:pt x="9927" y="11366"/>
                  </a:cubicBezTo>
                  <a:cubicBezTo>
                    <a:pt x="9682" y="11366"/>
                    <a:pt x="9441" y="11476"/>
                    <a:pt x="9199" y="11692"/>
                  </a:cubicBezTo>
                  <a:cubicBezTo>
                    <a:pt x="9622" y="12243"/>
                    <a:pt x="10133" y="12602"/>
                    <a:pt x="10781" y="12602"/>
                  </a:cubicBezTo>
                  <a:cubicBezTo>
                    <a:pt x="10938" y="12602"/>
                    <a:pt x="11103" y="12581"/>
                    <a:pt x="11277" y="12536"/>
                  </a:cubicBezTo>
                  <a:lnTo>
                    <a:pt x="11277" y="12536"/>
                  </a:lnTo>
                  <a:cubicBezTo>
                    <a:pt x="10660" y="12856"/>
                    <a:pt x="10386" y="13289"/>
                    <a:pt x="10478" y="13860"/>
                  </a:cubicBezTo>
                  <a:cubicBezTo>
                    <a:pt x="10592" y="13814"/>
                    <a:pt x="10706" y="13792"/>
                    <a:pt x="10820" y="13746"/>
                  </a:cubicBezTo>
                  <a:cubicBezTo>
                    <a:pt x="11094" y="13563"/>
                    <a:pt x="11322" y="13335"/>
                    <a:pt x="11482" y="13061"/>
                  </a:cubicBezTo>
                  <a:cubicBezTo>
                    <a:pt x="11596" y="12901"/>
                    <a:pt x="11596" y="12764"/>
                    <a:pt x="11345" y="12719"/>
                  </a:cubicBezTo>
                  <a:cubicBezTo>
                    <a:pt x="11464" y="12659"/>
                    <a:pt x="11565" y="12600"/>
                    <a:pt x="11649" y="12600"/>
                  </a:cubicBezTo>
                  <a:cubicBezTo>
                    <a:pt x="11663" y="12600"/>
                    <a:pt x="11675" y="12602"/>
                    <a:pt x="11687" y="12605"/>
                  </a:cubicBezTo>
                  <a:cubicBezTo>
                    <a:pt x="12281" y="12833"/>
                    <a:pt x="12874" y="13084"/>
                    <a:pt x="13240" y="13632"/>
                  </a:cubicBezTo>
                  <a:cubicBezTo>
                    <a:pt x="13513" y="14065"/>
                    <a:pt x="13787" y="14522"/>
                    <a:pt x="14061" y="14978"/>
                  </a:cubicBezTo>
                  <a:cubicBezTo>
                    <a:pt x="14198" y="15184"/>
                    <a:pt x="14335" y="15389"/>
                    <a:pt x="14449" y="15618"/>
                  </a:cubicBezTo>
                  <a:cubicBezTo>
                    <a:pt x="14814" y="16325"/>
                    <a:pt x="15157" y="17010"/>
                    <a:pt x="15499" y="17717"/>
                  </a:cubicBezTo>
                  <a:cubicBezTo>
                    <a:pt x="15727" y="18151"/>
                    <a:pt x="15910" y="18608"/>
                    <a:pt x="16138" y="19064"/>
                  </a:cubicBezTo>
                  <a:cubicBezTo>
                    <a:pt x="16298" y="19407"/>
                    <a:pt x="16458" y="19726"/>
                    <a:pt x="16618" y="20046"/>
                  </a:cubicBezTo>
                  <a:lnTo>
                    <a:pt x="16618" y="20023"/>
                  </a:lnTo>
                  <a:cubicBezTo>
                    <a:pt x="16640" y="20114"/>
                    <a:pt x="16686" y="20205"/>
                    <a:pt x="16686" y="20274"/>
                  </a:cubicBezTo>
                  <a:cubicBezTo>
                    <a:pt x="16640" y="20479"/>
                    <a:pt x="16755" y="20639"/>
                    <a:pt x="16869" y="20799"/>
                  </a:cubicBezTo>
                  <a:cubicBezTo>
                    <a:pt x="16983" y="20890"/>
                    <a:pt x="17074" y="21004"/>
                    <a:pt x="17234" y="21141"/>
                  </a:cubicBezTo>
                  <a:cubicBezTo>
                    <a:pt x="17074" y="21164"/>
                    <a:pt x="16983" y="21210"/>
                    <a:pt x="16892" y="21210"/>
                  </a:cubicBezTo>
                  <a:cubicBezTo>
                    <a:pt x="16298" y="21210"/>
                    <a:pt x="15773" y="20981"/>
                    <a:pt x="15225" y="20730"/>
                  </a:cubicBezTo>
                  <a:cubicBezTo>
                    <a:pt x="14906" y="20593"/>
                    <a:pt x="14586" y="20434"/>
                    <a:pt x="14289" y="20274"/>
                  </a:cubicBezTo>
                  <a:cubicBezTo>
                    <a:pt x="14061" y="20160"/>
                    <a:pt x="13810" y="20023"/>
                    <a:pt x="13650" y="19840"/>
                  </a:cubicBezTo>
                  <a:cubicBezTo>
                    <a:pt x="13354" y="19475"/>
                    <a:pt x="13103" y="19087"/>
                    <a:pt x="12806" y="18653"/>
                  </a:cubicBezTo>
                  <a:cubicBezTo>
                    <a:pt x="12874" y="18608"/>
                    <a:pt x="12920" y="18585"/>
                    <a:pt x="12988" y="18539"/>
                  </a:cubicBezTo>
                  <a:cubicBezTo>
                    <a:pt x="13513" y="18197"/>
                    <a:pt x="13673" y="17649"/>
                    <a:pt x="13901" y="17101"/>
                  </a:cubicBezTo>
                  <a:cubicBezTo>
                    <a:pt x="13970" y="16919"/>
                    <a:pt x="13901" y="16850"/>
                    <a:pt x="13673" y="16850"/>
                  </a:cubicBezTo>
                  <a:cubicBezTo>
                    <a:pt x="13612" y="16846"/>
                    <a:pt x="13552" y="16843"/>
                    <a:pt x="13492" y="16843"/>
                  </a:cubicBezTo>
                  <a:cubicBezTo>
                    <a:pt x="13219" y="16843"/>
                    <a:pt x="12966" y="16899"/>
                    <a:pt x="12760" y="17124"/>
                  </a:cubicBezTo>
                  <a:cubicBezTo>
                    <a:pt x="12715" y="17192"/>
                    <a:pt x="12623" y="17215"/>
                    <a:pt x="12532" y="17261"/>
                  </a:cubicBezTo>
                  <a:cubicBezTo>
                    <a:pt x="12578" y="17147"/>
                    <a:pt x="12623" y="17056"/>
                    <a:pt x="12623" y="16964"/>
                  </a:cubicBezTo>
                  <a:cubicBezTo>
                    <a:pt x="12623" y="16599"/>
                    <a:pt x="12623" y="16211"/>
                    <a:pt x="12555" y="15846"/>
                  </a:cubicBezTo>
                  <a:cubicBezTo>
                    <a:pt x="12532" y="15595"/>
                    <a:pt x="12349" y="15389"/>
                    <a:pt x="12098" y="15275"/>
                  </a:cubicBezTo>
                  <a:cubicBezTo>
                    <a:pt x="12013" y="15236"/>
                    <a:pt x="11940" y="15216"/>
                    <a:pt x="11881" y="15216"/>
                  </a:cubicBezTo>
                  <a:cubicBezTo>
                    <a:pt x="11764" y="15216"/>
                    <a:pt x="11695" y="15292"/>
                    <a:pt x="11665" y="15458"/>
                  </a:cubicBezTo>
                  <a:cubicBezTo>
                    <a:pt x="11573" y="15777"/>
                    <a:pt x="11550" y="16120"/>
                    <a:pt x="11687" y="16439"/>
                  </a:cubicBezTo>
                  <a:cubicBezTo>
                    <a:pt x="11756" y="16599"/>
                    <a:pt x="11824" y="16759"/>
                    <a:pt x="11916" y="17010"/>
                  </a:cubicBezTo>
                  <a:cubicBezTo>
                    <a:pt x="11802" y="16919"/>
                    <a:pt x="11756" y="16896"/>
                    <a:pt x="11733" y="16850"/>
                  </a:cubicBezTo>
                  <a:cubicBezTo>
                    <a:pt x="11482" y="16576"/>
                    <a:pt x="11185" y="16394"/>
                    <a:pt x="10820" y="16279"/>
                  </a:cubicBezTo>
                  <a:cubicBezTo>
                    <a:pt x="10546" y="16211"/>
                    <a:pt x="10318" y="16074"/>
                    <a:pt x="10044" y="15960"/>
                  </a:cubicBezTo>
                  <a:cubicBezTo>
                    <a:pt x="10013" y="15944"/>
                    <a:pt x="9978" y="15937"/>
                    <a:pt x="9943" y="15937"/>
                  </a:cubicBezTo>
                  <a:cubicBezTo>
                    <a:pt x="9825" y="15937"/>
                    <a:pt x="9707" y="16019"/>
                    <a:pt x="9724" y="16143"/>
                  </a:cubicBezTo>
                  <a:cubicBezTo>
                    <a:pt x="9770" y="16348"/>
                    <a:pt x="9816" y="16576"/>
                    <a:pt x="9907" y="16759"/>
                  </a:cubicBezTo>
                  <a:cubicBezTo>
                    <a:pt x="9998" y="16987"/>
                    <a:pt x="10135" y="17192"/>
                    <a:pt x="10249" y="17398"/>
                  </a:cubicBezTo>
                  <a:cubicBezTo>
                    <a:pt x="10201" y="17336"/>
                    <a:pt x="10157" y="17313"/>
                    <a:pt x="10115" y="17313"/>
                  </a:cubicBezTo>
                  <a:cubicBezTo>
                    <a:pt x="10019" y="17313"/>
                    <a:pt x="9934" y="17435"/>
                    <a:pt x="9839" y="17466"/>
                  </a:cubicBezTo>
                  <a:cubicBezTo>
                    <a:pt x="9542" y="17010"/>
                    <a:pt x="9359" y="16508"/>
                    <a:pt x="8766" y="16325"/>
                  </a:cubicBezTo>
                  <a:lnTo>
                    <a:pt x="8766" y="16325"/>
                  </a:lnTo>
                  <a:cubicBezTo>
                    <a:pt x="8789" y="16416"/>
                    <a:pt x="8789" y="16485"/>
                    <a:pt x="8811" y="16531"/>
                  </a:cubicBezTo>
                  <a:cubicBezTo>
                    <a:pt x="8697" y="16485"/>
                    <a:pt x="8492" y="16462"/>
                    <a:pt x="8469" y="16371"/>
                  </a:cubicBezTo>
                  <a:cubicBezTo>
                    <a:pt x="8401" y="16188"/>
                    <a:pt x="8355" y="15960"/>
                    <a:pt x="8401" y="15800"/>
                  </a:cubicBezTo>
                  <a:cubicBezTo>
                    <a:pt x="8446" y="15663"/>
                    <a:pt x="8446" y="15572"/>
                    <a:pt x="8446" y="15435"/>
                  </a:cubicBezTo>
                  <a:cubicBezTo>
                    <a:pt x="8423" y="15275"/>
                    <a:pt x="8423" y="15115"/>
                    <a:pt x="8401" y="14956"/>
                  </a:cubicBezTo>
                  <a:cubicBezTo>
                    <a:pt x="8537" y="14956"/>
                    <a:pt x="8629" y="14956"/>
                    <a:pt x="8720" y="14933"/>
                  </a:cubicBezTo>
                  <a:cubicBezTo>
                    <a:pt x="8971" y="14910"/>
                    <a:pt x="9040" y="14796"/>
                    <a:pt x="8926" y="14568"/>
                  </a:cubicBezTo>
                  <a:cubicBezTo>
                    <a:pt x="8880" y="14476"/>
                    <a:pt x="8811" y="14385"/>
                    <a:pt x="8743" y="14294"/>
                  </a:cubicBezTo>
                  <a:cubicBezTo>
                    <a:pt x="8674" y="14202"/>
                    <a:pt x="8583" y="14134"/>
                    <a:pt x="8469" y="13997"/>
                  </a:cubicBezTo>
                  <a:cubicBezTo>
                    <a:pt x="8591" y="13997"/>
                    <a:pt x="8672" y="14007"/>
                    <a:pt x="8746" y="14007"/>
                  </a:cubicBezTo>
                  <a:cubicBezTo>
                    <a:pt x="8784" y="14007"/>
                    <a:pt x="8819" y="14005"/>
                    <a:pt x="8857" y="13997"/>
                  </a:cubicBezTo>
                  <a:cubicBezTo>
                    <a:pt x="9131" y="13997"/>
                    <a:pt x="9428" y="13951"/>
                    <a:pt x="9656" y="13746"/>
                  </a:cubicBezTo>
                  <a:cubicBezTo>
                    <a:pt x="10021" y="13404"/>
                    <a:pt x="9975" y="12787"/>
                    <a:pt x="9565" y="12605"/>
                  </a:cubicBezTo>
                  <a:lnTo>
                    <a:pt x="9565" y="12582"/>
                  </a:lnTo>
                  <a:cubicBezTo>
                    <a:pt x="9085" y="12833"/>
                    <a:pt x="8606" y="13061"/>
                    <a:pt x="8127" y="13289"/>
                  </a:cubicBezTo>
                  <a:cubicBezTo>
                    <a:pt x="8188" y="13308"/>
                    <a:pt x="8249" y="13316"/>
                    <a:pt x="8310" y="13316"/>
                  </a:cubicBezTo>
                  <a:cubicBezTo>
                    <a:pt x="8476" y="13316"/>
                    <a:pt x="8638" y="13253"/>
                    <a:pt x="8789" y="13152"/>
                  </a:cubicBezTo>
                  <a:cubicBezTo>
                    <a:pt x="8994" y="13015"/>
                    <a:pt x="9222" y="12879"/>
                    <a:pt x="9428" y="12787"/>
                  </a:cubicBezTo>
                  <a:cubicBezTo>
                    <a:pt x="9470" y="12763"/>
                    <a:pt x="9513" y="12751"/>
                    <a:pt x="9553" y="12751"/>
                  </a:cubicBezTo>
                  <a:cubicBezTo>
                    <a:pt x="9662" y="12751"/>
                    <a:pt x="9747" y="12836"/>
                    <a:pt x="9747" y="12970"/>
                  </a:cubicBezTo>
                  <a:cubicBezTo>
                    <a:pt x="9747" y="13244"/>
                    <a:pt x="9702" y="13472"/>
                    <a:pt x="9451" y="13677"/>
                  </a:cubicBezTo>
                  <a:cubicBezTo>
                    <a:pt x="9264" y="13817"/>
                    <a:pt x="9068" y="13862"/>
                    <a:pt x="8868" y="13862"/>
                  </a:cubicBezTo>
                  <a:cubicBezTo>
                    <a:pt x="8773" y="13862"/>
                    <a:pt x="8678" y="13852"/>
                    <a:pt x="8583" y="13837"/>
                  </a:cubicBezTo>
                  <a:cubicBezTo>
                    <a:pt x="8355" y="13792"/>
                    <a:pt x="8149" y="13632"/>
                    <a:pt x="7944" y="13472"/>
                  </a:cubicBezTo>
                  <a:cubicBezTo>
                    <a:pt x="7853" y="13404"/>
                    <a:pt x="7784" y="13221"/>
                    <a:pt x="7830" y="13107"/>
                  </a:cubicBezTo>
                  <a:cubicBezTo>
                    <a:pt x="7921" y="12764"/>
                    <a:pt x="8035" y="12399"/>
                    <a:pt x="8172" y="12057"/>
                  </a:cubicBezTo>
                  <a:cubicBezTo>
                    <a:pt x="8218" y="11943"/>
                    <a:pt x="8309" y="11851"/>
                    <a:pt x="8423" y="11737"/>
                  </a:cubicBezTo>
                  <a:cubicBezTo>
                    <a:pt x="8652" y="12057"/>
                    <a:pt x="8537" y="12376"/>
                    <a:pt x="8515" y="12742"/>
                  </a:cubicBezTo>
                  <a:cubicBezTo>
                    <a:pt x="8697" y="12490"/>
                    <a:pt x="8743" y="12308"/>
                    <a:pt x="8720" y="12080"/>
                  </a:cubicBezTo>
                  <a:cubicBezTo>
                    <a:pt x="8674" y="11897"/>
                    <a:pt x="8652" y="11692"/>
                    <a:pt x="8446" y="11646"/>
                  </a:cubicBezTo>
                  <a:cubicBezTo>
                    <a:pt x="8419" y="11636"/>
                    <a:pt x="8393" y="11631"/>
                    <a:pt x="8368" y="11631"/>
                  </a:cubicBezTo>
                  <a:cubicBezTo>
                    <a:pt x="8224" y="11631"/>
                    <a:pt x="8113" y="11784"/>
                    <a:pt x="8035" y="11920"/>
                  </a:cubicBezTo>
                  <a:cubicBezTo>
                    <a:pt x="7898" y="12148"/>
                    <a:pt x="7784" y="12354"/>
                    <a:pt x="7670" y="12605"/>
                  </a:cubicBezTo>
                  <a:cubicBezTo>
                    <a:pt x="7624" y="12559"/>
                    <a:pt x="7602" y="12536"/>
                    <a:pt x="7602" y="12513"/>
                  </a:cubicBezTo>
                  <a:cubicBezTo>
                    <a:pt x="7419" y="12217"/>
                    <a:pt x="7419" y="11851"/>
                    <a:pt x="7100" y="11646"/>
                  </a:cubicBezTo>
                  <a:cubicBezTo>
                    <a:pt x="7077" y="11623"/>
                    <a:pt x="7077" y="11555"/>
                    <a:pt x="7077" y="11509"/>
                  </a:cubicBezTo>
                  <a:cubicBezTo>
                    <a:pt x="7100" y="11372"/>
                    <a:pt x="7122" y="11212"/>
                    <a:pt x="7168" y="10984"/>
                  </a:cubicBezTo>
                  <a:cubicBezTo>
                    <a:pt x="7236" y="11167"/>
                    <a:pt x="7282" y="11281"/>
                    <a:pt x="7328" y="11372"/>
                  </a:cubicBezTo>
                  <a:cubicBezTo>
                    <a:pt x="7407" y="11491"/>
                    <a:pt x="7469" y="11609"/>
                    <a:pt x="7632" y="11609"/>
                  </a:cubicBezTo>
                  <a:cubicBezTo>
                    <a:pt x="7657" y="11609"/>
                    <a:pt x="7685" y="11606"/>
                    <a:pt x="7716" y="11600"/>
                  </a:cubicBezTo>
                  <a:cubicBezTo>
                    <a:pt x="7898" y="11555"/>
                    <a:pt x="8035" y="11441"/>
                    <a:pt x="8035" y="11235"/>
                  </a:cubicBezTo>
                  <a:cubicBezTo>
                    <a:pt x="8035" y="11030"/>
                    <a:pt x="8035" y="10824"/>
                    <a:pt x="7967" y="10664"/>
                  </a:cubicBezTo>
                  <a:cubicBezTo>
                    <a:pt x="7739" y="10231"/>
                    <a:pt x="7488" y="9797"/>
                    <a:pt x="7214" y="9386"/>
                  </a:cubicBezTo>
                  <a:cubicBezTo>
                    <a:pt x="7077" y="9181"/>
                    <a:pt x="7122" y="8907"/>
                    <a:pt x="7373" y="8816"/>
                  </a:cubicBezTo>
                  <a:cubicBezTo>
                    <a:pt x="7488" y="8770"/>
                    <a:pt x="7602" y="8724"/>
                    <a:pt x="7716" y="8679"/>
                  </a:cubicBezTo>
                  <a:cubicBezTo>
                    <a:pt x="7853" y="8633"/>
                    <a:pt x="7967" y="8610"/>
                    <a:pt x="8127" y="8587"/>
                  </a:cubicBezTo>
                  <a:close/>
                  <a:moveTo>
                    <a:pt x="18078" y="21233"/>
                  </a:moveTo>
                  <a:cubicBezTo>
                    <a:pt x="18080" y="21239"/>
                    <a:pt x="18082" y="21244"/>
                    <a:pt x="18084" y="21250"/>
                  </a:cubicBezTo>
                  <a:lnTo>
                    <a:pt x="18084" y="21250"/>
                  </a:lnTo>
                  <a:lnTo>
                    <a:pt x="18078" y="21255"/>
                  </a:lnTo>
                  <a:lnTo>
                    <a:pt x="18078" y="21233"/>
                  </a:lnTo>
                  <a:close/>
                  <a:moveTo>
                    <a:pt x="10295" y="21073"/>
                  </a:moveTo>
                  <a:cubicBezTo>
                    <a:pt x="10295" y="21118"/>
                    <a:pt x="10318" y="21141"/>
                    <a:pt x="10318" y="21141"/>
                  </a:cubicBezTo>
                  <a:cubicBezTo>
                    <a:pt x="10204" y="21187"/>
                    <a:pt x="10112" y="21233"/>
                    <a:pt x="10021" y="21301"/>
                  </a:cubicBezTo>
                  <a:cubicBezTo>
                    <a:pt x="10021" y="21278"/>
                    <a:pt x="9998" y="21255"/>
                    <a:pt x="9998" y="21233"/>
                  </a:cubicBezTo>
                  <a:cubicBezTo>
                    <a:pt x="10090" y="21187"/>
                    <a:pt x="10181" y="21118"/>
                    <a:pt x="10295" y="21073"/>
                  </a:cubicBezTo>
                  <a:close/>
                  <a:moveTo>
                    <a:pt x="18124" y="21392"/>
                  </a:moveTo>
                  <a:cubicBezTo>
                    <a:pt x="18147" y="21392"/>
                    <a:pt x="18170" y="21392"/>
                    <a:pt x="18193" y="21415"/>
                  </a:cubicBezTo>
                  <a:lnTo>
                    <a:pt x="18170" y="21415"/>
                  </a:lnTo>
                  <a:cubicBezTo>
                    <a:pt x="18170" y="21415"/>
                    <a:pt x="18147" y="21392"/>
                    <a:pt x="18124" y="21392"/>
                  </a:cubicBezTo>
                  <a:close/>
                  <a:moveTo>
                    <a:pt x="11079" y="21326"/>
                  </a:moveTo>
                  <a:cubicBezTo>
                    <a:pt x="11055" y="21364"/>
                    <a:pt x="11021" y="21401"/>
                    <a:pt x="11003" y="21438"/>
                  </a:cubicBezTo>
                  <a:cubicBezTo>
                    <a:pt x="10980" y="21415"/>
                    <a:pt x="10980" y="21392"/>
                    <a:pt x="10957" y="21370"/>
                  </a:cubicBezTo>
                  <a:cubicBezTo>
                    <a:pt x="10994" y="21351"/>
                    <a:pt x="11031" y="21333"/>
                    <a:pt x="11079" y="21326"/>
                  </a:cubicBezTo>
                  <a:close/>
                  <a:moveTo>
                    <a:pt x="11916" y="21438"/>
                  </a:moveTo>
                  <a:cubicBezTo>
                    <a:pt x="11916" y="21438"/>
                    <a:pt x="11916" y="21461"/>
                    <a:pt x="11916" y="21461"/>
                  </a:cubicBezTo>
                  <a:cubicBezTo>
                    <a:pt x="11893" y="21461"/>
                    <a:pt x="11893" y="21461"/>
                    <a:pt x="11893" y="21438"/>
                  </a:cubicBezTo>
                  <a:close/>
                  <a:moveTo>
                    <a:pt x="15819" y="21506"/>
                  </a:moveTo>
                  <a:lnTo>
                    <a:pt x="15819" y="21506"/>
                  </a:lnTo>
                  <a:cubicBezTo>
                    <a:pt x="16001" y="21575"/>
                    <a:pt x="16161" y="21621"/>
                    <a:pt x="16344" y="21666"/>
                  </a:cubicBezTo>
                  <a:cubicBezTo>
                    <a:pt x="16229" y="21719"/>
                    <a:pt x="16155" y="21748"/>
                    <a:pt x="16096" y="21748"/>
                  </a:cubicBezTo>
                  <a:cubicBezTo>
                    <a:pt x="16002" y="21748"/>
                    <a:pt x="15945" y="21675"/>
                    <a:pt x="15819" y="21506"/>
                  </a:cubicBezTo>
                  <a:close/>
                  <a:moveTo>
                    <a:pt x="18056" y="21826"/>
                  </a:moveTo>
                  <a:cubicBezTo>
                    <a:pt x="18078" y="21826"/>
                    <a:pt x="18101" y="21849"/>
                    <a:pt x="18124" y="21872"/>
                  </a:cubicBezTo>
                  <a:cubicBezTo>
                    <a:pt x="18101" y="21894"/>
                    <a:pt x="18101" y="21940"/>
                    <a:pt x="18078" y="21940"/>
                  </a:cubicBezTo>
                  <a:cubicBezTo>
                    <a:pt x="18056" y="21940"/>
                    <a:pt x="18033" y="21917"/>
                    <a:pt x="17942" y="21872"/>
                  </a:cubicBezTo>
                  <a:cubicBezTo>
                    <a:pt x="17987" y="21849"/>
                    <a:pt x="18010" y="21826"/>
                    <a:pt x="18056" y="21826"/>
                  </a:cubicBezTo>
                  <a:close/>
                  <a:moveTo>
                    <a:pt x="9268" y="21826"/>
                  </a:moveTo>
                  <a:cubicBezTo>
                    <a:pt x="9291" y="21826"/>
                    <a:pt x="9291" y="21826"/>
                    <a:pt x="9314" y="21849"/>
                  </a:cubicBezTo>
                  <a:cubicBezTo>
                    <a:pt x="9314" y="21894"/>
                    <a:pt x="9291" y="21940"/>
                    <a:pt x="9291" y="21986"/>
                  </a:cubicBezTo>
                  <a:cubicBezTo>
                    <a:pt x="9268" y="21986"/>
                    <a:pt x="9245" y="21986"/>
                    <a:pt x="9222" y="21963"/>
                  </a:cubicBezTo>
                  <a:cubicBezTo>
                    <a:pt x="9245" y="21917"/>
                    <a:pt x="9245" y="21872"/>
                    <a:pt x="9268" y="21826"/>
                  </a:cubicBezTo>
                  <a:close/>
                  <a:moveTo>
                    <a:pt x="18489" y="21803"/>
                  </a:moveTo>
                  <a:cubicBezTo>
                    <a:pt x="18581" y="21894"/>
                    <a:pt x="18649" y="21986"/>
                    <a:pt x="18740" y="22054"/>
                  </a:cubicBezTo>
                  <a:cubicBezTo>
                    <a:pt x="18603" y="22031"/>
                    <a:pt x="18467" y="22009"/>
                    <a:pt x="18489" y="21803"/>
                  </a:cubicBezTo>
                  <a:close/>
                  <a:moveTo>
                    <a:pt x="11756" y="22123"/>
                  </a:moveTo>
                  <a:cubicBezTo>
                    <a:pt x="11779" y="22123"/>
                    <a:pt x="11779" y="22123"/>
                    <a:pt x="11802" y="22146"/>
                  </a:cubicBezTo>
                  <a:cubicBezTo>
                    <a:pt x="11802" y="22146"/>
                    <a:pt x="11779" y="22146"/>
                    <a:pt x="11779" y="22168"/>
                  </a:cubicBezTo>
                  <a:cubicBezTo>
                    <a:pt x="11779" y="22146"/>
                    <a:pt x="11756" y="22146"/>
                    <a:pt x="11733" y="22146"/>
                  </a:cubicBezTo>
                  <a:cubicBezTo>
                    <a:pt x="11756" y="22123"/>
                    <a:pt x="11756" y="22123"/>
                    <a:pt x="11756" y="22123"/>
                  </a:cubicBezTo>
                  <a:close/>
                  <a:moveTo>
                    <a:pt x="18930" y="22197"/>
                  </a:moveTo>
                  <a:cubicBezTo>
                    <a:pt x="18984" y="22197"/>
                    <a:pt x="19009" y="22235"/>
                    <a:pt x="19014" y="22305"/>
                  </a:cubicBezTo>
                  <a:lnTo>
                    <a:pt x="19014" y="22305"/>
                  </a:lnTo>
                  <a:cubicBezTo>
                    <a:pt x="18968" y="22282"/>
                    <a:pt x="18923" y="22237"/>
                    <a:pt x="18877" y="22214"/>
                  </a:cubicBezTo>
                  <a:cubicBezTo>
                    <a:pt x="18876" y="22212"/>
                    <a:pt x="18875" y="22209"/>
                    <a:pt x="18874" y="22207"/>
                  </a:cubicBezTo>
                  <a:lnTo>
                    <a:pt x="18874" y="22207"/>
                  </a:lnTo>
                  <a:cubicBezTo>
                    <a:pt x="18895" y="22200"/>
                    <a:pt x="18914" y="22197"/>
                    <a:pt x="18930" y="22197"/>
                  </a:cubicBezTo>
                  <a:close/>
                  <a:moveTo>
                    <a:pt x="11847" y="22716"/>
                  </a:moveTo>
                  <a:lnTo>
                    <a:pt x="11847" y="22716"/>
                  </a:lnTo>
                  <a:cubicBezTo>
                    <a:pt x="12098" y="22830"/>
                    <a:pt x="12098" y="22830"/>
                    <a:pt x="11984" y="23081"/>
                  </a:cubicBezTo>
                  <a:cubicBezTo>
                    <a:pt x="11938" y="22967"/>
                    <a:pt x="11916" y="22876"/>
                    <a:pt x="11847" y="22716"/>
                  </a:cubicBezTo>
                  <a:close/>
                  <a:moveTo>
                    <a:pt x="21388" y="24223"/>
                  </a:moveTo>
                  <a:lnTo>
                    <a:pt x="21411" y="24246"/>
                  </a:lnTo>
                  <a:lnTo>
                    <a:pt x="21388" y="24246"/>
                  </a:lnTo>
                  <a:cubicBezTo>
                    <a:pt x="21388" y="24238"/>
                    <a:pt x="21388" y="24230"/>
                    <a:pt x="21388" y="24223"/>
                  </a:cubicBezTo>
                  <a:close/>
                  <a:moveTo>
                    <a:pt x="15715" y="1"/>
                  </a:moveTo>
                  <a:cubicBezTo>
                    <a:pt x="15619" y="1"/>
                    <a:pt x="15562" y="100"/>
                    <a:pt x="15522" y="302"/>
                  </a:cubicBezTo>
                  <a:cubicBezTo>
                    <a:pt x="15499" y="370"/>
                    <a:pt x="15499" y="416"/>
                    <a:pt x="15476" y="462"/>
                  </a:cubicBezTo>
                  <a:cubicBezTo>
                    <a:pt x="15317" y="895"/>
                    <a:pt x="15317" y="895"/>
                    <a:pt x="15385" y="1352"/>
                  </a:cubicBezTo>
                  <a:cubicBezTo>
                    <a:pt x="15226" y="1246"/>
                    <a:pt x="15066" y="1209"/>
                    <a:pt x="14907" y="1209"/>
                  </a:cubicBezTo>
                  <a:cubicBezTo>
                    <a:pt x="14724" y="1209"/>
                    <a:pt x="14541" y="1257"/>
                    <a:pt x="14358" y="1306"/>
                  </a:cubicBezTo>
                  <a:cubicBezTo>
                    <a:pt x="14153" y="1375"/>
                    <a:pt x="14107" y="1466"/>
                    <a:pt x="14130" y="1694"/>
                  </a:cubicBezTo>
                  <a:cubicBezTo>
                    <a:pt x="14175" y="2082"/>
                    <a:pt x="14449" y="2333"/>
                    <a:pt x="14678" y="2653"/>
                  </a:cubicBezTo>
                  <a:cubicBezTo>
                    <a:pt x="14586" y="2744"/>
                    <a:pt x="14495" y="2835"/>
                    <a:pt x="14404" y="2904"/>
                  </a:cubicBezTo>
                  <a:cubicBezTo>
                    <a:pt x="14107" y="3132"/>
                    <a:pt x="14016" y="3452"/>
                    <a:pt x="14061" y="3794"/>
                  </a:cubicBezTo>
                  <a:cubicBezTo>
                    <a:pt x="14084" y="4159"/>
                    <a:pt x="14289" y="4319"/>
                    <a:pt x="14655" y="4319"/>
                  </a:cubicBezTo>
                  <a:cubicBezTo>
                    <a:pt x="14700" y="4319"/>
                    <a:pt x="14756" y="4309"/>
                    <a:pt x="14809" y="4309"/>
                  </a:cubicBezTo>
                  <a:cubicBezTo>
                    <a:pt x="14835" y="4309"/>
                    <a:pt x="14860" y="4311"/>
                    <a:pt x="14883" y="4319"/>
                  </a:cubicBezTo>
                  <a:cubicBezTo>
                    <a:pt x="14939" y="4333"/>
                    <a:pt x="14991" y="4339"/>
                    <a:pt x="15042" y="4339"/>
                  </a:cubicBezTo>
                  <a:cubicBezTo>
                    <a:pt x="15239" y="4339"/>
                    <a:pt x="15399" y="4241"/>
                    <a:pt x="15545" y="4114"/>
                  </a:cubicBezTo>
                  <a:cubicBezTo>
                    <a:pt x="15591" y="4068"/>
                    <a:pt x="15659" y="4022"/>
                    <a:pt x="15727" y="3977"/>
                  </a:cubicBezTo>
                  <a:cubicBezTo>
                    <a:pt x="15773" y="4068"/>
                    <a:pt x="15796" y="4114"/>
                    <a:pt x="15796" y="4182"/>
                  </a:cubicBezTo>
                  <a:cubicBezTo>
                    <a:pt x="15842" y="4570"/>
                    <a:pt x="15842" y="4981"/>
                    <a:pt x="16070" y="5323"/>
                  </a:cubicBezTo>
                  <a:cubicBezTo>
                    <a:pt x="16138" y="5437"/>
                    <a:pt x="16093" y="5643"/>
                    <a:pt x="16047" y="5826"/>
                  </a:cubicBezTo>
                  <a:cubicBezTo>
                    <a:pt x="15933" y="5620"/>
                    <a:pt x="15842" y="5415"/>
                    <a:pt x="15705" y="5209"/>
                  </a:cubicBezTo>
                  <a:cubicBezTo>
                    <a:pt x="15652" y="5121"/>
                    <a:pt x="15368" y="5020"/>
                    <a:pt x="15189" y="5020"/>
                  </a:cubicBezTo>
                  <a:cubicBezTo>
                    <a:pt x="15136" y="5020"/>
                    <a:pt x="15092" y="5029"/>
                    <a:pt x="15066" y="5049"/>
                  </a:cubicBezTo>
                  <a:cubicBezTo>
                    <a:pt x="14997" y="5095"/>
                    <a:pt x="14906" y="5209"/>
                    <a:pt x="14929" y="5278"/>
                  </a:cubicBezTo>
                  <a:cubicBezTo>
                    <a:pt x="15088" y="5711"/>
                    <a:pt x="15134" y="6214"/>
                    <a:pt x="15408" y="6624"/>
                  </a:cubicBezTo>
                  <a:cubicBezTo>
                    <a:pt x="15527" y="6763"/>
                    <a:pt x="15645" y="6884"/>
                    <a:pt x="15868" y="6884"/>
                  </a:cubicBezTo>
                  <a:cubicBezTo>
                    <a:pt x="15903" y="6884"/>
                    <a:pt x="15939" y="6882"/>
                    <a:pt x="15979" y="6875"/>
                  </a:cubicBezTo>
                  <a:lnTo>
                    <a:pt x="15979" y="6875"/>
                  </a:lnTo>
                  <a:cubicBezTo>
                    <a:pt x="15910" y="7378"/>
                    <a:pt x="15864" y="7857"/>
                    <a:pt x="15819" y="8382"/>
                  </a:cubicBezTo>
                  <a:cubicBezTo>
                    <a:pt x="15545" y="8222"/>
                    <a:pt x="15636" y="8017"/>
                    <a:pt x="15636" y="7834"/>
                  </a:cubicBezTo>
                  <a:cubicBezTo>
                    <a:pt x="15605" y="7519"/>
                    <a:pt x="15606" y="7421"/>
                    <a:pt x="15459" y="7421"/>
                  </a:cubicBezTo>
                  <a:cubicBezTo>
                    <a:pt x="15393" y="7421"/>
                    <a:pt x="15298" y="7441"/>
                    <a:pt x="15157" y="7469"/>
                  </a:cubicBezTo>
                  <a:cubicBezTo>
                    <a:pt x="15135" y="7474"/>
                    <a:pt x="15114" y="7476"/>
                    <a:pt x="15093" y="7476"/>
                  </a:cubicBezTo>
                  <a:cubicBezTo>
                    <a:pt x="14915" y="7476"/>
                    <a:pt x="14769" y="7310"/>
                    <a:pt x="14769" y="7127"/>
                  </a:cubicBezTo>
                  <a:cubicBezTo>
                    <a:pt x="14792" y="6807"/>
                    <a:pt x="14814" y="6510"/>
                    <a:pt x="14792" y="6191"/>
                  </a:cubicBezTo>
                  <a:cubicBezTo>
                    <a:pt x="14769" y="5689"/>
                    <a:pt x="14678" y="5164"/>
                    <a:pt x="14244" y="4798"/>
                  </a:cubicBezTo>
                  <a:cubicBezTo>
                    <a:pt x="14175" y="4730"/>
                    <a:pt x="14084" y="4639"/>
                    <a:pt x="13970" y="4593"/>
                  </a:cubicBezTo>
                  <a:cubicBezTo>
                    <a:pt x="13941" y="4581"/>
                    <a:pt x="13912" y="4575"/>
                    <a:pt x="13883" y="4575"/>
                  </a:cubicBezTo>
                  <a:cubicBezTo>
                    <a:pt x="13751" y="4575"/>
                    <a:pt x="13632" y="4694"/>
                    <a:pt x="13650" y="4844"/>
                  </a:cubicBezTo>
                  <a:cubicBezTo>
                    <a:pt x="13673" y="5049"/>
                    <a:pt x="13719" y="5255"/>
                    <a:pt x="13764" y="5529"/>
                  </a:cubicBezTo>
                  <a:cubicBezTo>
                    <a:pt x="13787" y="5369"/>
                    <a:pt x="13810" y="5278"/>
                    <a:pt x="13856" y="5186"/>
                  </a:cubicBezTo>
                  <a:cubicBezTo>
                    <a:pt x="13879" y="5095"/>
                    <a:pt x="13901" y="4981"/>
                    <a:pt x="13947" y="4844"/>
                  </a:cubicBezTo>
                  <a:cubicBezTo>
                    <a:pt x="14038" y="4935"/>
                    <a:pt x="14175" y="5004"/>
                    <a:pt x="14221" y="5118"/>
                  </a:cubicBezTo>
                  <a:cubicBezTo>
                    <a:pt x="14381" y="5392"/>
                    <a:pt x="14518" y="5643"/>
                    <a:pt x="14541" y="5962"/>
                  </a:cubicBezTo>
                  <a:cubicBezTo>
                    <a:pt x="14541" y="6191"/>
                    <a:pt x="14586" y="6396"/>
                    <a:pt x="14586" y="6602"/>
                  </a:cubicBezTo>
                  <a:cubicBezTo>
                    <a:pt x="14586" y="6739"/>
                    <a:pt x="14563" y="6853"/>
                    <a:pt x="14541" y="7035"/>
                  </a:cubicBezTo>
                  <a:cubicBezTo>
                    <a:pt x="14449" y="6944"/>
                    <a:pt x="14404" y="6898"/>
                    <a:pt x="14381" y="6853"/>
                  </a:cubicBezTo>
                  <a:cubicBezTo>
                    <a:pt x="14221" y="6373"/>
                    <a:pt x="13879" y="6008"/>
                    <a:pt x="13491" y="5689"/>
                  </a:cubicBezTo>
                  <a:cubicBezTo>
                    <a:pt x="13305" y="5534"/>
                    <a:pt x="13098" y="5431"/>
                    <a:pt x="12870" y="5431"/>
                  </a:cubicBezTo>
                  <a:cubicBezTo>
                    <a:pt x="12762" y="5431"/>
                    <a:pt x="12649" y="5455"/>
                    <a:pt x="12532" y="5506"/>
                  </a:cubicBezTo>
                  <a:cubicBezTo>
                    <a:pt x="12304" y="5597"/>
                    <a:pt x="12281" y="5643"/>
                    <a:pt x="12395" y="5848"/>
                  </a:cubicBezTo>
                  <a:cubicBezTo>
                    <a:pt x="12509" y="6054"/>
                    <a:pt x="12623" y="6282"/>
                    <a:pt x="12737" y="6487"/>
                  </a:cubicBezTo>
                  <a:cubicBezTo>
                    <a:pt x="12623" y="6556"/>
                    <a:pt x="12509" y="6602"/>
                    <a:pt x="12395" y="6670"/>
                  </a:cubicBezTo>
                  <a:cubicBezTo>
                    <a:pt x="12441" y="6830"/>
                    <a:pt x="12532" y="6990"/>
                    <a:pt x="12486" y="7104"/>
                  </a:cubicBezTo>
                  <a:cubicBezTo>
                    <a:pt x="12441" y="7195"/>
                    <a:pt x="12258" y="7264"/>
                    <a:pt x="12144" y="7355"/>
                  </a:cubicBezTo>
                  <a:cubicBezTo>
                    <a:pt x="12236" y="7368"/>
                    <a:pt x="12328" y="7374"/>
                    <a:pt x="12419" y="7374"/>
                  </a:cubicBezTo>
                  <a:cubicBezTo>
                    <a:pt x="12795" y="7374"/>
                    <a:pt x="13166" y="7281"/>
                    <a:pt x="13549" y="7281"/>
                  </a:cubicBezTo>
                  <a:cubicBezTo>
                    <a:pt x="13695" y="7281"/>
                    <a:pt x="13842" y="7294"/>
                    <a:pt x="13993" y="7332"/>
                  </a:cubicBezTo>
                  <a:cubicBezTo>
                    <a:pt x="13879" y="7652"/>
                    <a:pt x="13628" y="7720"/>
                    <a:pt x="13399" y="7788"/>
                  </a:cubicBezTo>
                  <a:cubicBezTo>
                    <a:pt x="13194" y="7857"/>
                    <a:pt x="12943" y="7857"/>
                    <a:pt x="12737" y="7880"/>
                  </a:cubicBezTo>
                  <a:cubicBezTo>
                    <a:pt x="12703" y="7891"/>
                    <a:pt x="12669" y="7897"/>
                    <a:pt x="12640" y="7897"/>
                  </a:cubicBezTo>
                  <a:cubicBezTo>
                    <a:pt x="12612" y="7897"/>
                    <a:pt x="12589" y="7891"/>
                    <a:pt x="12578" y="7880"/>
                  </a:cubicBezTo>
                  <a:cubicBezTo>
                    <a:pt x="12235" y="7629"/>
                    <a:pt x="11756" y="7652"/>
                    <a:pt x="11413" y="7423"/>
                  </a:cubicBezTo>
                  <a:cubicBezTo>
                    <a:pt x="11231" y="7309"/>
                    <a:pt x="11208" y="7241"/>
                    <a:pt x="11322" y="7081"/>
                  </a:cubicBezTo>
                  <a:cubicBezTo>
                    <a:pt x="11459" y="6898"/>
                    <a:pt x="11596" y="6693"/>
                    <a:pt x="11665" y="6487"/>
                  </a:cubicBezTo>
                  <a:cubicBezTo>
                    <a:pt x="11756" y="6168"/>
                    <a:pt x="11802" y="5803"/>
                    <a:pt x="11870" y="5460"/>
                  </a:cubicBezTo>
                  <a:cubicBezTo>
                    <a:pt x="11893" y="5301"/>
                    <a:pt x="11756" y="5232"/>
                    <a:pt x="11619" y="5164"/>
                  </a:cubicBezTo>
                  <a:cubicBezTo>
                    <a:pt x="11619" y="5278"/>
                    <a:pt x="11596" y="5369"/>
                    <a:pt x="11596" y="5483"/>
                  </a:cubicBezTo>
                  <a:cubicBezTo>
                    <a:pt x="11619" y="6054"/>
                    <a:pt x="11436" y="6556"/>
                    <a:pt x="11048" y="6990"/>
                  </a:cubicBezTo>
                  <a:cubicBezTo>
                    <a:pt x="10957" y="7104"/>
                    <a:pt x="10866" y="7241"/>
                    <a:pt x="10752" y="7400"/>
                  </a:cubicBezTo>
                  <a:cubicBezTo>
                    <a:pt x="11413" y="7606"/>
                    <a:pt x="12053" y="7766"/>
                    <a:pt x="12349" y="8450"/>
                  </a:cubicBezTo>
                  <a:cubicBezTo>
                    <a:pt x="12227" y="8559"/>
                    <a:pt x="12104" y="8611"/>
                    <a:pt x="11977" y="8611"/>
                  </a:cubicBezTo>
                  <a:cubicBezTo>
                    <a:pt x="11891" y="8611"/>
                    <a:pt x="11802" y="8588"/>
                    <a:pt x="11710" y="8542"/>
                  </a:cubicBezTo>
                  <a:cubicBezTo>
                    <a:pt x="11482" y="8428"/>
                    <a:pt x="11277" y="8291"/>
                    <a:pt x="11071" y="8131"/>
                  </a:cubicBezTo>
                  <a:cubicBezTo>
                    <a:pt x="10877" y="8014"/>
                    <a:pt x="10715" y="7815"/>
                    <a:pt x="10460" y="7815"/>
                  </a:cubicBezTo>
                  <a:cubicBezTo>
                    <a:pt x="10416" y="7815"/>
                    <a:pt x="10369" y="7821"/>
                    <a:pt x="10318" y="7834"/>
                  </a:cubicBezTo>
                  <a:cubicBezTo>
                    <a:pt x="10386" y="8085"/>
                    <a:pt x="10432" y="8336"/>
                    <a:pt x="10500" y="8587"/>
                  </a:cubicBezTo>
                  <a:cubicBezTo>
                    <a:pt x="10660" y="9090"/>
                    <a:pt x="10386" y="9706"/>
                    <a:pt x="9724" y="9957"/>
                  </a:cubicBezTo>
                  <a:cubicBezTo>
                    <a:pt x="9679" y="9729"/>
                    <a:pt x="9656" y="9523"/>
                    <a:pt x="9610" y="9295"/>
                  </a:cubicBezTo>
                  <a:cubicBezTo>
                    <a:pt x="9587" y="9090"/>
                    <a:pt x="9565" y="8884"/>
                    <a:pt x="9565" y="8656"/>
                  </a:cubicBezTo>
                  <a:cubicBezTo>
                    <a:pt x="9565" y="8450"/>
                    <a:pt x="9587" y="8245"/>
                    <a:pt x="9610" y="8040"/>
                  </a:cubicBezTo>
                  <a:cubicBezTo>
                    <a:pt x="9587" y="8017"/>
                    <a:pt x="9565" y="8017"/>
                    <a:pt x="9542" y="8017"/>
                  </a:cubicBezTo>
                  <a:cubicBezTo>
                    <a:pt x="9496" y="8085"/>
                    <a:pt x="9473" y="8177"/>
                    <a:pt x="9428" y="8245"/>
                  </a:cubicBezTo>
                  <a:cubicBezTo>
                    <a:pt x="9268" y="8542"/>
                    <a:pt x="9131" y="8861"/>
                    <a:pt x="8926" y="9135"/>
                  </a:cubicBezTo>
                  <a:cubicBezTo>
                    <a:pt x="8834" y="9249"/>
                    <a:pt x="8629" y="9226"/>
                    <a:pt x="8423" y="9272"/>
                  </a:cubicBezTo>
                  <a:cubicBezTo>
                    <a:pt x="8492" y="8838"/>
                    <a:pt x="8560" y="8405"/>
                    <a:pt x="8629" y="7948"/>
                  </a:cubicBezTo>
                  <a:cubicBezTo>
                    <a:pt x="8674" y="7925"/>
                    <a:pt x="8743" y="7903"/>
                    <a:pt x="8880" y="7857"/>
                  </a:cubicBezTo>
                  <a:cubicBezTo>
                    <a:pt x="8743" y="7743"/>
                    <a:pt x="8629" y="7629"/>
                    <a:pt x="8515" y="7537"/>
                  </a:cubicBezTo>
                  <a:cubicBezTo>
                    <a:pt x="8286" y="7378"/>
                    <a:pt x="8081" y="7218"/>
                    <a:pt x="7876" y="7058"/>
                  </a:cubicBezTo>
                  <a:cubicBezTo>
                    <a:pt x="7807" y="6990"/>
                    <a:pt x="7761" y="6875"/>
                    <a:pt x="7716" y="6784"/>
                  </a:cubicBezTo>
                  <a:cubicBezTo>
                    <a:pt x="7739" y="6761"/>
                    <a:pt x="7739" y="6739"/>
                    <a:pt x="7739" y="6716"/>
                  </a:cubicBezTo>
                  <a:cubicBezTo>
                    <a:pt x="7967" y="6739"/>
                    <a:pt x="8195" y="6739"/>
                    <a:pt x="8423" y="6784"/>
                  </a:cubicBezTo>
                  <a:cubicBezTo>
                    <a:pt x="8652" y="6830"/>
                    <a:pt x="8880" y="6921"/>
                    <a:pt x="9131" y="6944"/>
                  </a:cubicBezTo>
                  <a:cubicBezTo>
                    <a:pt x="8903" y="6784"/>
                    <a:pt x="8834" y="6556"/>
                    <a:pt x="8789" y="6305"/>
                  </a:cubicBezTo>
                  <a:cubicBezTo>
                    <a:pt x="8766" y="6122"/>
                    <a:pt x="8743" y="5917"/>
                    <a:pt x="8560" y="5803"/>
                  </a:cubicBezTo>
                  <a:cubicBezTo>
                    <a:pt x="8516" y="5781"/>
                    <a:pt x="8536" y="5632"/>
                    <a:pt x="8517" y="5519"/>
                  </a:cubicBezTo>
                  <a:lnTo>
                    <a:pt x="8517" y="5519"/>
                  </a:lnTo>
                  <a:cubicBezTo>
                    <a:pt x="8524" y="5522"/>
                    <a:pt x="8531" y="5525"/>
                    <a:pt x="8537" y="5529"/>
                  </a:cubicBezTo>
                  <a:lnTo>
                    <a:pt x="8515" y="5506"/>
                  </a:lnTo>
                  <a:lnTo>
                    <a:pt x="8515" y="5506"/>
                  </a:lnTo>
                  <a:cubicBezTo>
                    <a:pt x="8516" y="5510"/>
                    <a:pt x="8516" y="5515"/>
                    <a:pt x="8517" y="5519"/>
                  </a:cubicBezTo>
                  <a:lnTo>
                    <a:pt x="8517" y="5519"/>
                  </a:lnTo>
                  <a:cubicBezTo>
                    <a:pt x="8433" y="5480"/>
                    <a:pt x="8350" y="5459"/>
                    <a:pt x="8286" y="5437"/>
                  </a:cubicBezTo>
                  <a:cubicBezTo>
                    <a:pt x="8156" y="5394"/>
                    <a:pt x="8026" y="5330"/>
                    <a:pt x="7896" y="5285"/>
                  </a:cubicBezTo>
                  <a:lnTo>
                    <a:pt x="7896" y="5285"/>
                  </a:lnTo>
                  <a:cubicBezTo>
                    <a:pt x="7874" y="5109"/>
                    <a:pt x="7853" y="4954"/>
                    <a:pt x="7876" y="4798"/>
                  </a:cubicBezTo>
                  <a:cubicBezTo>
                    <a:pt x="7876" y="4479"/>
                    <a:pt x="7830" y="4388"/>
                    <a:pt x="7533" y="4342"/>
                  </a:cubicBezTo>
                  <a:cubicBezTo>
                    <a:pt x="7351" y="4296"/>
                    <a:pt x="7168" y="4296"/>
                    <a:pt x="6985" y="4273"/>
                  </a:cubicBezTo>
                  <a:cubicBezTo>
                    <a:pt x="6848" y="4251"/>
                    <a:pt x="6689" y="4273"/>
                    <a:pt x="6620" y="4114"/>
                  </a:cubicBezTo>
                  <a:cubicBezTo>
                    <a:pt x="6506" y="4159"/>
                    <a:pt x="6369" y="4205"/>
                    <a:pt x="6255" y="4273"/>
                  </a:cubicBezTo>
                  <a:cubicBezTo>
                    <a:pt x="6138" y="4379"/>
                    <a:pt x="6021" y="4436"/>
                    <a:pt x="5894" y="4436"/>
                  </a:cubicBezTo>
                  <a:cubicBezTo>
                    <a:pt x="5774" y="4436"/>
                    <a:pt x="5646" y="4385"/>
                    <a:pt x="5502" y="4273"/>
                  </a:cubicBezTo>
                  <a:cubicBezTo>
                    <a:pt x="5730" y="3315"/>
                    <a:pt x="6209" y="2470"/>
                    <a:pt x="6894" y="1671"/>
                  </a:cubicBezTo>
                  <a:cubicBezTo>
                    <a:pt x="6963" y="1785"/>
                    <a:pt x="7031" y="1854"/>
                    <a:pt x="7054" y="1945"/>
                  </a:cubicBezTo>
                  <a:cubicBezTo>
                    <a:pt x="7214" y="2630"/>
                    <a:pt x="7145" y="3292"/>
                    <a:pt x="6666" y="3863"/>
                  </a:cubicBezTo>
                  <a:cubicBezTo>
                    <a:pt x="6597" y="3954"/>
                    <a:pt x="6552" y="4022"/>
                    <a:pt x="6620" y="4114"/>
                  </a:cubicBezTo>
                  <a:cubicBezTo>
                    <a:pt x="6963" y="4091"/>
                    <a:pt x="7054" y="3794"/>
                    <a:pt x="7145" y="3543"/>
                  </a:cubicBezTo>
                  <a:cubicBezTo>
                    <a:pt x="7259" y="3246"/>
                    <a:pt x="7351" y="2904"/>
                    <a:pt x="7351" y="2584"/>
                  </a:cubicBezTo>
                  <a:cubicBezTo>
                    <a:pt x="7351" y="2310"/>
                    <a:pt x="7236" y="2014"/>
                    <a:pt x="7145" y="1763"/>
                  </a:cubicBezTo>
                  <a:cubicBezTo>
                    <a:pt x="7100" y="1648"/>
                    <a:pt x="6917" y="1580"/>
                    <a:pt x="6803" y="1580"/>
                  </a:cubicBezTo>
                  <a:cubicBezTo>
                    <a:pt x="6643" y="1580"/>
                    <a:pt x="6483" y="1626"/>
                    <a:pt x="6415" y="1831"/>
                  </a:cubicBezTo>
                  <a:cubicBezTo>
                    <a:pt x="6369" y="1968"/>
                    <a:pt x="6255" y="2059"/>
                    <a:pt x="6141" y="2173"/>
                  </a:cubicBezTo>
                  <a:cubicBezTo>
                    <a:pt x="6072" y="2242"/>
                    <a:pt x="6004" y="2310"/>
                    <a:pt x="5890" y="2425"/>
                  </a:cubicBezTo>
                  <a:cubicBezTo>
                    <a:pt x="5867" y="2288"/>
                    <a:pt x="5844" y="2173"/>
                    <a:pt x="5821" y="2059"/>
                  </a:cubicBezTo>
                  <a:cubicBezTo>
                    <a:pt x="5798" y="1831"/>
                    <a:pt x="5776" y="1603"/>
                    <a:pt x="5730" y="1375"/>
                  </a:cubicBezTo>
                  <a:cubicBezTo>
                    <a:pt x="5676" y="1177"/>
                    <a:pt x="5552" y="1079"/>
                    <a:pt x="5390" y="1079"/>
                  </a:cubicBezTo>
                  <a:cubicBezTo>
                    <a:pt x="5346" y="1079"/>
                    <a:pt x="5300" y="1086"/>
                    <a:pt x="5251" y="1101"/>
                  </a:cubicBezTo>
                  <a:cubicBezTo>
                    <a:pt x="4840" y="1260"/>
                    <a:pt x="4497" y="1466"/>
                    <a:pt x="4360" y="1922"/>
                  </a:cubicBezTo>
                  <a:cubicBezTo>
                    <a:pt x="4315" y="2059"/>
                    <a:pt x="4201" y="2151"/>
                    <a:pt x="4132" y="2265"/>
                  </a:cubicBezTo>
                  <a:cubicBezTo>
                    <a:pt x="4064" y="2379"/>
                    <a:pt x="3995" y="2470"/>
                    <a:pt x="3927" y="2607"/>
                  </a:cubicBezTo>
                  <a:cubicBezTo>
                    <a:pt x="3881" y="2607"/>
                    <a:pt x="3767" y="2630"/>
                    <a:pt x="3676" y="2630"/>
                  </a:cubicBezTo>
                  <a:cubicBezTo>
                    <a:pt x="4041" y="3132"/>
                    <a:pt x="4406" y="3611"/>
                    <a:pt x="4771" y="4091"/>
                  </a:cubicBezTo>
                  <a:cubicBezTo>
                    <a:pt x="4683" y="4238"/>
                    <a:pt x="4585" y="4290"/>
                    <a:pt x="4490" y="4290"/>
                  </a:cubicBezTo>
                  <a:cubicBezTo>
                    <a:pt x="4437" y="4290"/>
                    <a:pt x="4386" y="4275"/>
                    <a:pt x="4338" y="4251"/>
                  </a:cubicBezTo>
                  <a:cubicBezTo>
                    <a:pt x="3767" y="3954"/>
                    <a:pt x="3151" y="3748"/>
                    <a:pt x="2717" y="3246"/>
                  </a:cubicBezTo>
                  <a:cubicBezTo>
                    <a:pt x="2489" y="2972"/>
                    <a:pt x="2489" y="2630"/>
                    <a:pt x="2443" y="2310"/>
                  </a:cubicBezTo>
                  <a:cubicBezTo>
                    <a:pt x="2420" y="2219"/>
                    <a:pt x="2580" y="2105"/>
                    <a:pt x="2649" y="1991"/>
                  </a:cubicBezTo>
                  <a:cubicBezTo>
                    <a:pt x="2877" y="2151"/>
                    <a:pt x="3082" y="2265"/>
                    <a:pt x="3311" y="2425"/>
                  </a:cubicBezTo>
                  <a:cubicBezTo>
                    <a:pt x="3180" y="2034"/>
                    <a:pt x="2947" y="1829"/>
                    <a:pt x="2690" y="1829"/>
                  </a:cubicBezTo>
                  <a:cubicBezTo>
                    <a:pt x="2676" y="1829"/>
                    <a:pt x="2662" y="1830"/>
                    <a:pt x="2649" y="1831"/>
                  </a:cubicBezTo>
                  <a:cubicBezTo>
                    <a:pt x="2352" y="1877"/>
                    <a:pt x="2146" y="2196"/>
                    <a:pt x="2192" y="2516"/>
                  </a:cubicBezTo>
                  <a:cubicBezTo>
                    <a:pt x="2261" y="2950"/>
                    <a:pt x="2397" y="3338"/>
                    <a:pt x="2786" y="3611"/>
                  </a:cubicBezTo>
                  <a:cubicBezTo>
                    <a:pt x="2945" y="3703"/>
                    <a:pt x="3128" y="3794"/>
                    <a:pt x="3311" y="3908"/>
                  </a:cubicBezTo>
                  <a:cubicBezTo>
                    <a:pt x="3539" y="4045"/>
                    <a:pt x="3767" y="4182"/>
                    <a:pt x="3995" y="4319"/>
                  </a:cubicBezTo>
                  <a:cubicBezTo>
                    <a:pt x="4018" y="4342"/>
                    <a:pt x="4041" y="4410"/>
                    <a:pt x="4132" y="4502"/>
                  </a:cubicBezTo>
                  <a:cubicBezTo>
                    <a:pt x="3950" y="4456"/>
                    <a:pt x="3858" y="4433"/>
                    <a:pt x="3767" y="4410"/>
                  </a:cubicBezTo>
                  <a:cubicBezTo>
                    <a:pt x="3265" y="4319"/>
                    <a:pt x="2740" y="4228"/>
                    <a:pt x="2238" y="4136"/>
                  </a:cubicBezTo>
                  <a:lnTo>
                    <a:pt x="2238" y="4136"/>
                  </a:lnTo>
                  <a:cubicBezTo>
                    <a:pt x="2489" y="4205"/>
                    <a:pt x="2740" y="4273"/>
                    <a:pt x="2991" y="4319"/>
                  </a:cubicBezTo>
                  <a:cubicBezTo>
                    <a:pt x="3470" y="4433"/>
                    <a:pt x="3927" y="4524"/>
                    <a:pt x="4383" y="4639"/>
                  </a:cubicBezTo>
                  <a:cubicBezTo>
                    <a:pt x="4475" y="4661"/>
                    <a:pt x="4543" y="4753"/>
                    <a:pt x="4612" y="4798"/>
                  </a:cubicBezTo>
                  <a:cubicBezTo>
                    <a:pt x="4634" y="4821"/>
                    <a:pt x="4680" y="4844"/>
                    <a:pt x="4726" y="4890"/>
                  </a:cubicBezTo>
                  <a:cubicBezTo>
                    <a:pt x="4657" y="4981"/>
                    <a:pt x="4612" y="5095"/>
                    <a:pt x="4520" y="5164"/>
                  </a:cubicBezTo>
                  <a:cubicBezTo>
                    <a:pt x="4269" y="5346"/>
                    <a:pt x="4018" y="5552"/>
                    <a:pt x="3721" y="5689"/>
                  </a:cubicBezTo>
                  <a:cubicBezTo>
                    <a:pt x="3517" y="5791"/>
                    <a:pt x="3299" y="5836"/>
                    <a:pt x="3079" y="5836"/>
                  </a:cubicBezTo>
                  <a:cubicBezTo>
                    <a:pt x="2904" y="5836"/>
                    <a:pt x="2729" y="5807"/>
                    <a:pt x="2557" y="5757"/>
                  </a:cubicBezTo>
                  <a:cubicBezTo>
                    <a:pt x="2215" y="5689"/>
                    <a:pt x="2055" y="5392"/>
                    <a:pt x="1964" y="5072"/>
                  </a:cubicBezTo>
                  <a:cubicBezTo>
                    <a:pt x="1918" y="5004"/>
                    <a:pt x="1918" y="4913"/>
                    <a:pt x="1895" y="4844"/>
                  </a:cubicBezTo>
                  <a:lnTo>
                    <a:pt x="1827" y="4821"/>
                  </a:lnTo>
                  <a:cubicBezTo>
                    <a:pt x="1827" y="4913"/>
                    <a:pt x="1781" y="5004"/>
                    <a:pt x="1804" y="5095"/>
                  </a:cubicBezTo>
                  <a:cubicBezTo>
                    <a:pt x="1873" y="5415"/>
                    <a:pt x="1964" y="5734"/>
                    <a:pt x="2306" y="5848"/>
                  </a:cubicBezTo>
                  <a:cubicBezTo>
                    <a:pt x="2649" y="5940"/>
                    <a:pt x="2991" y="6008"/>
                    <a:pt x="3333" y="6077"/>
                  </a:cubicBezTo>
                  <a:cubicBezTo>
                    <a:pt x="3349" y="6084"/>
                    <a:pt x="3361" y="6087"/>
                    <a:pt x="3372" y="6087"/>
                  </a:cubicBezTo>
                  <a:cubicBezTo>
                    <a:pt x="3394" y="6087"/>
                    <a:pt x="3409" y="6077"/>
                    <a:pt x="3425" y="6077"/>
                  </a:cubicBezTo>
                  <a:cubicBezTo>
                    <a:pt x="3721" y="5871"/>
                    <a:pt x="4018" y="5689"/>
                    <a:pt x="4292" y="5506"/>
                  </a:cubicBezTo>
                  <a:cubicBezTo>
                    <a:pt x="4315" y="5483"/>
                    <a:pt x="4360" y="5483"/>
                    <a:pt x="4383" y="5460"/>
                  </a:cubicBezTo>
                  <a:cubicBezTo>
                    <a:pt x="4406" y="5437"/>
                    <a:pt x="4429" y="5415"/>
                    <a:pt x="4452" y="5369"/>
                  </a:cubicBezTo>
                  <a:cubicBezTo>
                    <a:pt x="4475" y="5392"/>
                    <a:pt x="4497" y="5415"/>
                    <a:pt x="4497" y="5415"/>
                  </a:cubicBezTo>
                  <a:cubicBezTo>
                    <a:pt x="4475" y="5437"/>
                    <a:pt x="4452" y="5483"/>
                    <a:pt x="4429" y="5506"/>
                  </a:cubicBezTo>
                  <a:cubicBezTo>
                    <a:pt x="4246" y="5780"/>
                    <a:pt x="4087" y="6054"/>
                    <a:pt x="3927" y="6350"/>
                  </a:cubicBezTo>
                  <a:cubicBezTo>
                    <a:pt x="3904" y="6373"/>
                    <a:pt x="3881" y="6396"/>
                    <a:pt x="3835" y="6396"/>
                  </a:cubicBezTo>
                  <a:cubicBezTo>
                    <a:pt x="3470" y="6556"/>
                    <a:pt x="3425" y="6761"/>
                    <a:pt x="3699" y="7058"/>
                  </a:cubicBezTo>
                  <a:cubicBezTo>
                    <a:pt x="3721" y="7081"/>
                    <a:pt x="3767" y="7127"/>
                    <a:pt x="3790" y="7149"/>
                  </a:cubicBezTo>
                  <a:cubicBezTo>
                    <a:pt x="3961" y="7335"/>
                    <a:pt x="4160" y="7423"/>
                    <a:pt x="4380" y="7423"/>
                  </a:cubicBezTo>
                  <a:cubicBezTo>
                    <a:pt x="4511" y="7423"/>
                    <a:pt x="4649" y="7392"/>
                    <a:pt x="4794" y="7332"/>
                  </a:cubicBezTo>
                  <a:cubicBezTo>
                    <a:pt x="5433" y="7058"/>
                    <a:pt x="5730" y="6556"/>
                    <a:pt x="5730" y="5871"/>
                  </a:cubicBezTo>
                  <a:cubicBezTo>
                    <a:pt x="5730" y="5848"/>
                    <a:pt x="5753" y="5826"/>
                    <a:pt x="5776" y="5757"/>
                  </a:cubicBezTo>
                  <a:cubicBezTo>
                    <a:pt x="5935" y="5826"/>
                    <a:pt x="6095" y="5917"/>
                    <a:pt x="6255" y="5985"/>
                  </a:cubicBezTo>
                  <a:cubicBezTo>
                    <a:pt x="6575" y="6122"/>
                    <a:pt x="6871" y="6236"/>
                    <a:pt x="7191" y="6373"/>
                  </a:cubicBezTo>
                  <a:cubicBezTo>
                    <a:pt x="7351" y="6442"/>
                    <a:pt x="7442" y="6579"/>
                    <a:pt x="7419" y="6761"/>
                  </a:cubicBezTo>
                  <a:cubicBezTo>
                    <a:pt x="7419" y="6967"/>
                    <a:pt x="7510" y="7104"/>
                    <a:pt x="7647" y="7218"/>
                  </a:cubicBezTo>
                  <a:cubicBezTo>
                    <a:pt x="7921" y="7446"/>
                    <a:pt x="8195" y="7652"/>
                    <a:pt x="8469" y="7903"/>
                  </a:cubicBezTo>
                  <a:cubicBezTo>
                    <a:pt x="8218" y="7925"/>
                    <a:pt x="8058" y="7925"/>
                    <a:pt x="7876" y="7948"/>
                  </a:cubicBezTo>
                  <a:cubicBezTo>
                    <a:pt x="7870" y="7949"/>
                    <a:pt x="7863" y="7949"/>
                    <a:pt x="7856" y="7949"/>
                  </a:cubicBezTo>
                  <a:cubicBezTo>
                    <a:pt x="7647" y="7949"/>
                    <a:pt x="6960" y="7624"/>
                    <a:pt x="6894" y="7469"/>
                  </a:cubicBezTo>
                  <a:cubicBezTo>
                    <a:pt x="6871" y="7400"/>
                    <a:pt x="6917" y="7332"/>
                    <a:pt x="6917" y="7241"/>
                  </a:cubicBezTo>
                  <a:cubicBezTo>
                    <a:pt x="6917" y="6807"/>
                    <a:pt x="6734" y="6556"/>
                    <a:pt x="6323" y="6442"/>
                  </a:cubicBezTo>
                  <a:cubicBezTo>
                    <a:pt x="6264" y="6422"/>
                    <a:pt x="6207" y="6412"/>
                    <a:pt x="6153" y="6412"/>
                  </a:cubicBezTo>
                  <a:cubicBezTo>
                    <a:pt x="5902" y="6412"/>
                    <a:pt x="5738" y="6624"/>
                    <a:pt x="5776" y="6944"/>
                  </a:cubicBezTo>
                  <a:cubicBezTo>
                    <a:pt x="5821" y="7195"/>
                    <a:pt x="6004" y="7355"/>
                    <a:pt x="6164" y="7537"/>
                  </a:cubicBezTo>
                  <a:cubicBezTo>
                    <a:pt x="6643" y="7606"/>
                    <a:pt x="6757" y="7674"/>
                    <a:pt x="6826" y="7903"/>
                  </a:cubicBezTo>
                  <a:cubicBezTo>
                    <a:pt x="6725" y="7907"/>
                    <a:pt x="6645" y="7911"/>
                    <a:pt x="6579" y="7911"/>
                  </a:cubicBezTo>
                  <a:cubicBezTo>
                    <a:pt x="6316" y="7911"/>
                    <a:pt x="6287" y="7852"/>
                    <a:pt x="6141" y="7560"/>
                  </a:cubicBezTo>
                  <a:cubicBezTo>
                    <a:pt x="6050" y="7515"/>
                    <a:pt x="5958" y="7492"/>
                    <a:pt x="5890" y="7446"/>
                  </a:cubicBezTo>
                  <a:cubicBezTo>
                    <a:pt x="5823" y="7389"/>
                    <a:pt x="5764" y="7363"/>
                    <a:pt x="5708" y="7363"/>
                  </a:cubicBezTo>
                  <a:cubicBezTo>
                    <a:pt x="5630" y="7363"/>
                    <a:pt x="5558" y="7412"/>
                    <a:pt x="5479" y="7492"/>
                  </a:cubicBezTo>
                  <a:cubicBezTo>
                    <a:pt x="5753" y="7652"/>
                    <a:pt x="5844" y="7880"/>
                    <a:pt x="5776" y="8177"/>
                  </a:cubicBezTo>
                  <a:cubicBezTo>
                    <a:pt x="5525" y="8336"/>
                    <a:pt x="5205" y="8177"/>
                    <a:pt x="4977" y="8382"/>
                  </a:cubicBezTo>
                  <a:cubicBezTo>
                    <a:pt x="5160" y="8402"/>
                    <a:pt x="5348" y="8432"/>
                    <a:pt x="5532" y="8432"/>
                  </a:cubicBezTo>
                  <a:cubicBezTo>
                    <a:pt x="5761" y="8432"/>
                    <a:pt x="5984" y="8386"/>
                    <a:pt x="6186" y="8222"/>
                  </a:cubicBezTo>
                  <a:cubicBezTo>
                    <a:pt x="6186" y="8222"/>
                    <a:pt x="6209" y="8199"/>
                    <a:pt x="6232" y="8199"/>
                  </a:cubicBezTo>
                  <a:cubicBezTo>
                    <a:pt x="6666" y="8222"/>
                    <a:pt x="7122" y="8177"/>
                    <a:pt x="7533" y="8336"/>
                  </a:cubicBezTo>
                  <a:cubicBezTo>
                    <a:pt x="7465" y="8359"/>
                    <a:pt x="7396" y="8405"/>
                    <a:pt x="7328" y="8450"/>
                  </a:cubicBezTo>
                  <a:cubicBezTo>
                    <a:pt x="7236" y="8496"/>
                    <a:pt x="7122" y="8565"/>
                    <a:pt x="7031" y="8633"/>
                  </a:cubicBezTo>
                  <a:lnTo>
                    <a:pt x="7031" y="8610"/>
                  </a:lnTo>
                  <a:cubicBezTo>
                    <a:pt x="6963" y="8633"/>
                    <a:pt x="6894" y="8656"/>
                    <a:pt x="6848" y="8701"/>
                  </a:cubicBezTo>
                  <a:lnTo>
                    <a:pt x="6848" y="8679"/>
                  </a:lnTo>
                  <a:cubicBezTo>
                    <a:pt x="6803" y="8724"/>
                    <a:pt x="6780" y="8793"/>
                    <a:pt x="6734" y="8793"/>
                  </a:cubicBezTo>
                  <a:cubicBezTo>
                    <a:pt x="6483" y="8816"/>
                    <a:pt x="6209" y="8816"/>
                    <a:pt x="5958" y="8838"/>
                  </a:cubicBezTo>
                  <a:cubicBezTo>
                    <a:pt x="5525" y="8861"/>
                    <a:pt x="5137" y="8930"/>
                    <a:pt x="4817" y="9249"/>
                  </a:cubicBezTo>
                  <a:cubicBezTo>
                    <a:pt x="4798" y="9287"/>
                    <a:pt x="4779" y="9340"/>
                    <a:pt x="4773" y="9396"/>
                  </a:cubicBezTo>
                  <a:lnTo>
                    <a:pt x="4773" y="9396"/>
                  </a:lnTo>
                  <a:cubicBezTo>
                    <a:pt x="5131" y="9208"/>
                    <a:pt x="5490" y="9042"/>
                    <a:pt x="5923" y="9042"/>
                  </a:cubicBezTo>
                  <a:cubicBezTo>
                    <a:pt x="5950" y="9042"/>
                    <a:pt x="5977" y="9043"/>
                    <a:pt x="6004" y="9044"/>
                  </a:cubicBezTo>
                  <a:cubicBezTo>
                    <a:pt x="6164" y="9044"/>
                    <a:pt x="6301" y="9044"/>
                    <a:pt x="6392" y="9204"/>
                  </a:cubicBezTo>
                  <a:cubicBezTo>
                    <a:pt x="6438" y="9295"/>
                    <a:pt x="6575" y="9386"/>
                    <a:pt x="6666" y="9386"/>
                  </a:cubicBezTo>
                  <a:cubicBezTo>
                    <a:pt x="6940" y="9386"/>
                    <a:pt x="7100" y="9569"/>
                    <a:pt x="7214" y="9751"/>
                  </a:cubicBezTo>
                  <a:cubicBezTo>
                    <a:pt x="7419" y="10048"/>
                    <a:pt x="7624" y="10345"/>
                    <a:pt x="7739" y="10687"/>
                  </a:cubicBezTo>
                  <a:cubicBezTo>
                    <a:pt x="7830" y="10893"/>
                    <a:pt x="7898" y="11189"/>
                    <a:pt x="7624" y="11441"/>
                  </a:cubicBezTo>
                  <a:cubicBezTo>
                    <a:pt x="7282" y="10984"/>
                    <a:pt x="7328" y="10368"/>
                    <a:pt x="6917" y="9934"/>
                  </a:cubicBezTo>
                  <a:cubicBezTo>
                    <a:pt x="6917" y="10162"/>
                    <a:pt x="6894" y="10368"/>
                    <a:pt x="6894" y="10550"/>
                  </a:cubicBezTo>
                  <a:cubicBezTo>
                    <a:pt x="6894" y="10687"/>
                    <a:pt x="6917" y="10801"/>
                    <a:pt x="6917" y="10938"/>
                  </a:cubicBezTo>
                  <a:cubicBezTo>
                    <a:pt x="6940" y="11463"/>
                    <a:pt x="6940" y="11463"/>
                    <a:pt x="6392" y="11692"/>
                  </a:cubicBezTo>
                  <a:cubicBezTo>
                    <a:pt x="6369" y="11532"/>
                    <a:pt x="6301" y="11395"/>
                    <a:pt x="6301" y="11235"/>
                  </a:cubicBezTo>
                  <a:cubicBezTo>
                    <a:pt x="6278" y="10893"/>
                    <a:pt x="6323" y="10528"/>
                    <a:pt x="6323" y="10185"/>
                  </a:cubicBezTo>
                  <a:cubicBezTo>
                    <a:pt x="6323" y="10048"/>
                    <a:pt x="6323" y="9934"/>
                    <a:pt x="6278" y="9820"/>
                  </a:cubicBezTo>
                  <a:cubicBezTo>
                    <a:pt x="5913" y="10185"/>
                    <a:pt x="5593" y="10596"/>
                    <a:pt x="5091" y="10824"/>
                  </a:cubicBezTo>
                  <a:cubicBezTo>
                    <a:pt x="5091" y="10254"/>
                    <a:pt x="4977" y="10345"/>
                    <a:pt x="6072" y="9318"/>
                  </a:cubicBezTo>
                  <a:lnTo>
                    <a:pt x="6072" y="9318"/>
                  </a:lnTo>
                  <a:cubicBezTo>
                    <a:pt x="5707" y="9363"/>
                    <a:pt x="5479" y="9546"/>
                    <a:pt x="5228" y="9683"/>
                  </a:cubicBezTo>
                  <a:cubicBezTo>
                    <a:pt x="5000" y="9820"/>
                    <a:pt x="4748" y="9957"/>
                    <a:pt x="4475" y="10117"/>
                  </a:cubicBezTo>
                  <a:cubicBezTo>
                    <a:pt x="4520" y="10208"/>
                    <a:pt x="4589" y="10322"/>
                    <a:pt x="4657" y="10436"/>
                  </a:cubicBezTo>
                  <a:cubicBezTo>
                    <a:pt x="4771" y="10345"/>
                    <a:pt x="4885" y="10254"/>
                    <a:pt x="5045" y="10139"/>
                  </a:cubicBezTo>
                  <a:lnTo>
                    <a:pt x="5045" y="10139"/>
                  </a:lnTo>
                  <a:cubicBezTo>
                    <a:pt x="5000" y="10368"/>
                    <a:pt x="4954" y="10550"/>
                    <a:pt x="4931" y="10756"/>
                  </a:cubicBezTo>
                  <a:cubicBezTo>
                    <a:pt x="4931" y="10912"/>
                    <a:pt x="4974" y="10982"/>
                    <a:pt x="5059" y="10982"/>
                  </a:cubicBezTo>
                  <a:cubicBezTo>
                    <a:pt x="5099" y="10982"/>
                    <a:pt x="5147" y="10967"/>
                    <a:pt x="5205" y="10938"/>
                  </a:cubicBezTo>
                  <a:cubicBezTo>
                    <a:pt x="5410" y="10824"/>
                    <a:pt x="5593" y="10687"/>
                    <a:pt x="5776" y="10550"/>
                  </a:cubicBezTo>
                  <a:cubicBezTo>
                    <a:pt x="5867" y="10482"/>
                    <a:pt x="5958" y="10413"/>
                    <a:pt x="6072" y="10299"/>
                  </a:cubicBezTo>
                  <a:cubicBezTo>
                    <a:pt x="6072" y="10436"/>
                    <a:pt x="6095" y="10505"/>
                    <a:pt x="6095" y="10596"/>
                  </a:cubicBezTo>
                  <a:cubicBezTo>
                    <a:pt x="5981" y="11007"/>
                    <a:pt x="6141" y="11372"/>
                    <a:pt x="6301" y="11760"/>
                  </a:cubicBezTo>
                  <a:cubicBezTo>
                    <a:pt x="6415" y="12034"/>
                    <a:pt x="6506" y="12308"/>
                    <a:pt x="6620" y="12627"/>
                  </a:cubicBezTo>
                  <a:cubicBezTo>
                    <a:pt x="6458" y="12615"/>
                    <a:pt x="6303" y="12555"/>
                    <a:pt x="6155" y="12555"/>
                  </a:cubicBezTo>
                  <a:cubicBezTo>
                    <a:pt x="6031" y="12555"/>
                    <a:pt x="5912" y="12596"/>
                    <a:pt x="5798" y="12742"/>
                  </a:cubicBezTo>
                  <a:cubicBezTo>
                    <a:pt x="5847" y="12736"/>
                    <a:pt x="5894" y="12734"/>
                    <a:pt x="5940" y="12734"/>
                  </a:cubicBezTo>
                  <a:cubicBezTo>
                    <a:pt x="6476" y="12734"/>
                    <a:pt x="6835" y="13086"/>
                    <a:pt x="7214" y="13381"/>
                  </a:cubicBezTo>
                  <a:cubicBezTo>
                    <a:pt x="7191" y="13404"/>
                    <a:pt x="7191" y="13426"/>
                    <a:pt x="7191" y="13449"/>
                  </a:cubicBezTo>
                  <a:cubicBezTo>
                    <a:pt x="7115" y="13449"/>
                    <a:pt x="7039" y="13459"/>
                    <a:pt x="6969" y="13459"/>
                  </a:cubicBezTo>
                  <a:cubicBezTo>
                    <a:pt x="6935" y="13459"/>
                    <a:pt x="6902" y="13457"/>
                    <a:pt x="6871" y="13449"/>
                  </a:cubicBezTo>
                  <a:cubicBezTo>
                    <a:pt x="6666" y="13381"/>
                    <a:pt x="6460" y="13267"/>
                    <a:pt x="6278" y="13198"/>
                  </a:cubicBezTo>
                  <a:cubicBezTo>
                    <a:pt x="6141" y="13175"/>
                    <a:pt x="6027" y="13130"/>
                    <a:pt x="5890" y="13130"/>
                  </a:cubicBezTo>
                  <a:cubicBezTo>
                    <a:pt x="5639" y="13152"/>
                    <a:pt x="5525" y="13335"/>
                    <a:pt x="5547" y="13586"/>
                  </a:cubicBezTo>
                  <a:cubicBezTo>
                    <a:pt x="5570" y="13655"/>
                    <a:pt x="5570" y="13723"/>
                    <a:pt x="5593" y="13792"/>
                  </a:cubicBezTo>
                  <a:cubicBezTo>
                    <a:pt x="5502" y="13837"/>
                    <a:pt x="5410" y="13837"/>
                    <a:pt x="5342" y="13883"/>
                  </a:cubicBezTo>
                  <a:cubicBezTo>
                    <a:pt x="5289" y="13915"/>
                    <a:pt x="5241" y="13932"/>
                    <a:pt x="5193" y="13932"/>
                  </a:cubicBezTo>
                  <a:cubicBezTo>
                    <a:pt x="5138" y="13932"/>
                    <a:pt x="5084" y="13909"/>
                    <a:pt x="5022" y="13860"/>
                  </a:cubicBezTo>
                  <a:cubicBezTo>
                    <a:pt x="4931" y="13814"/>
                    <a:pt x="4817" y="13769"/>
                    <a:pt x="4703" y="13746"/>
                  </a:cubicBezTo>
                  <a:cubicBezTo>
                    <a:pt x="4656" y="13736"/>
                    <a:pt x="4604" y="13731"/>
                    <a:pt x="4557" y="13731"/>
                  </a:cubicBezTo>
                  <a:cubicBezTo>
                    <a:pt x="4491" y="13731"/>
                    <a:pt x="4433" y="13742"/>
                    <a:pt x="4406" y="13769"/>
                  </a:cubicBezTo>
                  <a:cubicBezTo>
                    <a:pt x="4360" y="13814"/>
                    <a:pt x="4360" y="13951"/>
                    <a:pt x="4383" y="14043"/>
                  </a:cubicBezTo>
                  <a:cubicBezTo>
                    <a:pt x="4452" y="14294"/>
                    <a:pt x="4520" y="14522"/>
                    <a:pt x="4612" y="14796"/>
                  </a:cubicBezTo>
                  <a:cubicBezTo>
                    <a:pt x="4657" y="14750"/>
                    <a:pt x="4748" y="14705"/>
                    <a:pt x="4817" y="14659"/>
                  </a:cubicBezTo>
                  <a:cubicBezTo>
                    <a:pt x="4726" y="14408"/>
                    <a:pt x="4634" y="14180"/>
                    <a:pt x="4543" y="13928"/>
                  </a:cubicBezTo>
                  <a:cubicBezTo>
                    <a:pt x="4794" y="13928"/>
                    <a:pt x="4908" y="14043"/>
                    <a:pt x="5022" y="14180"/>
                  </a:cubicBezTo>
                  <a:cubicBezTo>
                    <a:pt x="5388" y="14727"/>
                    <a:pt x="5776" y="15275"/>
                    <a:pt x="6141" y="15823"/>
                  </a:cubicBezTo>
                  <a:cubicBezTo>
                    <a:pt x="6164" y="15869"/>
                    <a:pt x="6186" y="15960"/>
                    <a:pt x="6209" y="16051"/>
                  </a:cubicBezTo>
                  <a:cubicBezTo>
                    <a:pt x="6118" y="16051"/>
                    <a:pt x="6072" y="16051"/>
                    <a:pt x="6027" y="16028"/>
                  </a:cubicBezTo>
                  <a:cubicBezTo>
                    <a:pt x="5730" y="15869"/>
                    <a:pt x="5433" y="15663"/>
                    <a:pt x="5114" y="15549"/>
                  </a:cubicBezTo>
                  <a:cubicBezTo>
                    <a:pt x="5042" y="15525"/>
                    <a:pt x="4965" y="15515"/>
                    <a:pt x="4885" y="15515"/>
                  </a:cubicBezTo>
                  <a:cubicBezTo>
                    <a:pt x="4736" y="15515"/>
                    <a:pt x="4578" y="15550"/>
                    <a:pt x="4429" y="15595"/>
                  </a:cubicBezTo>
                  <a:cubicBezTo>
                    <a:pt x="4368" y="15610"/>
                    <a:pt x="4312" y="15618"/>
                    <a:pt x="4259" y="15618"/>
                  </a:cubicBezTo>
                  <a:cubicBezTo>
                    <a:pt x="4153" y="15618"/>
                    <a:pt x="4056" y="15587"/>
                    <a:pt x="3950" y="15526"/>
                  </a:cubicBezTo>
                  <a:cubicBezTo>
                    <a:pt x="3803" y="15445"/>
                    <a:pt x="3644" y="15375"/>
                    <a:pt x="3474" y="15375"/>
                  </a:cubicBezTo>
                  <a:cubicBezTo>
                    <a:pt x="3406" y="15375"/>
                    <a:pt x="3337" y="15386"/>
                    <a:pt x="3265" y="15412"/>
                  </a:cubicBezTo>
                  <a:cubicBezTo>
                    <a:pt x="3242" y="15800"/>
                    <a:pt x="3767" y="16508"/>
                    <a:pt x="4109" y="16553"/>
                  </a:cubicBezTo>
                  <a:cubicBezTo>
                    <a:pt x="4132" y="16690"/>
                    <a:pt x="4155" y="16827"/>
                    <a:pt x="4178" y="16987"/>
                  </a:cubicBezTo>
                  <a:cubicBezTo>
                    <a:pt x="3630" y="16576"/>
                    <a:pt x="3059" y="16188"/>
                    <a:pt x="2717" y="15549"/>
                  </a:cubicBezTo>
                  <a:cubicBezTo>
                    <a:pt x="3082" y="15366"/>
                    <a:pt x="3333" y="15047"/>
                    <a:pt x="3493" y="14659"/>
                  </a:cubicBezTo>
                  <a:cubicBezTo>
                    <a:pt x="3584" y="14385"/>
                    <a:pt x="3699" y="14088"/>
                    <a:pt x="3584" y="13769"/>
                  </a:cubicBezTo>
                  <a:cubicBezTo>
                    <a:pt x="3527" y="13610"/>
                    <a:pt x="3460" y="13533"/>
                    <a:pt x="3360" y="13533"/>
                  </a:cubicBezTo>
                  <a:cubicBezTo>
                    <a:pt x="3303" y="13533"/>
                    <a:pt x="3234" y="13559"/>
                    <a:pt x="3151" y="13609"/>
                  </a:cubicBezTo>
                  <a:cubicBezTo>
                    <a:pt x="2968" y="13700"/>
                    <a:pt x="2786" y="13837"/>
                    <a:pt x="2580" y="13974"/>
                  </a:cubicBezTo>
                  <a:cubicBezTo>
                    <a:pt x="2512" y="13723"/>
                    <a:pt x="2443" y="13449"/>
                    <a:pt x="2352" y="13198"/>
                  </a:cubicBezTo>
                  <a:cubicBezTo>
                    <a:pt x="2329" y="13107"/>
                    <a:pt x="2283" y="13015"/>
                    <a:pt x="2238" y="12947"/>
                  </a:cubicBezTo>
                  <a:cubicBezTo>
                    <a:pt x="2131" y="12751"/>
                    <a:pt x="2010" y="12680"/>
                    <a:pt x="1854" y="12680"/>
                  </a:cubicBezTo>
                  <a:cubicBezTo>
                    <a:pt x="1810" y="12680"/>
                    <a:pt x="1763" y="12686"/>
                    <a:pt x="1713" y="12696"/>
                  </a:cubicBezTo>
                  <a:cubicBezTo>
                    <a:pt x="1439" y="12764"/>
                    <a:pt x="1302" y="12924"/>
                    <a:pt x="1302" y="13198"/>
                  </a:cubicBezTo>
                  <a:cubicBezTo>
                    <a:pt x="1279" y="13472"/>
                    <a:pt x="1325" y="13700"/>
                    <a:pt x="1484" y="13928"/>
                  </a:cubicBezTo>
                  <a:cubicBezTo>
                    <a:pt x="1576" y="14065"/>
                    <a:pt x="1644" y="14225"/>
                    <a:pt x="1667" y="14431"/>
                  </a:cubicBezTo>
                  <a:cubicBezTo>
                    <a:pt x="1599" y="14385"/>
                    <a:pt x="1507" y="14339"/>
                    <a:pt x="1416" y="14271"/>
                  </a:cubicBezTo>
                  <a:cubicBezTo>
                    <a:pt x="1200" y="14121"/>
                    <a:pt x="948" y="14069"/>
                    <a:pt x="694" y="14069"/>
                  </a:cubicBezTo>
                  <a:cubicBezTo>
                    <a:pt x="599" y="14069"/>
                    <a:pt x="505" y="14076"/>
                    <a:pt x="412" y="14088"/>
                  </a:cubicBezTo>
                  <a:cubicBezTo>
                    <a:pt x="183" y="14134"/>
                    <a:pt x="24" y="14294"/>
                    <a:pt x="24" y="14476"/>
                  </a:cubicBezTo>
                  <a:cubicBezTo>
                    <a:pt x="1" y="14636"/>
                    <a:pt x="115" y="14819"/>
                    <a:pt x="320" y="14910"/>
                  </a:cubicBezTo>
                  <a:cubicBezTo>
                    <a:pt x="617" y="15001"/>
                    <a:pt x="937" y="15070"/>
                    <a:pt x="1256" y="15230"/>
                  </a:cubicBezTo>
                  <a:cubicBezTo>
                    <a:pt x="868" y="15366"/>
                    <a:pt x="480" y="15481"/>
                    <a:pt x="92" y="15618"/>
                  </a:cubicBezTo>
                  <a:cubicBezTo>
                    <a:pt x="183" y="16074"/>
                    <a:pt x="457" y="16211"/>
                    <a:pt x="1256" y="16211"/>
                  </a:cubicBezTo>
                  <a:cubicBezTo>
                    <a:pt x="1142" y="16348"/>
                    <a:pt x="1051" y="16508"/>
                    <a:pt x="937" y="16622"/>
                  </a:cubicBezTo>
                  <a:cubicBezTo>
                    <a:pt x="777" y="16804"/>
                    <a:pt x="845" y="17010"/>
                    <a:pt x="914" y="17192"/>
                  </a:cubicBezTo>
                  <a:cubicBezTo>
                    <a:pt x="914" y="17261"/>
                    <a:pt x="982" y="17307"/>
                    <a:pt x="1051" y="17329"/>
                  </a:cubicBezTo>
                  <a:cubicBezTo>
                    <a:pt x="1104" y="17349"/>
                    <a:pt x="1165" y="17358"/>
                    <a:pt x="1230" y="17358"/>
                  </a:cubicBezTo>
                  <a:cubicBezTo>
                    <a:pt x="1466" y="17358"/>
                    <a:pt x="1747" y="17235"/>
                    <a:pt x="1873" y="17056"/>
                  </a:cubicBezTo>
                  <a:cubicBezTo>
                    <a:pt x="2032" y="16850"/>
                    <a:pt x="2169" y="16645"/>
                    <a:pt x="2306" y="16394"/>
                  </a:cubicBezTo>
                  <a:cubicBezTo>
                    <a:pt x="2466" y="16599"/>
                    <a:pt x="2580" y="16782"/>
                    <a:pt x="2740" y="16964"/>
                  </a:cubicBezTo>
                  <a:cubicBezTo>
                    <a:pt x="2808" y="17033"/>
                    <a:pt x="2968" y="17078"/>
                    <a:pt x="3082" y="17078"/>
                  </a:cubicBezTo>
                  <a:cubicBezTo>
                    <a:pt x="3128" y="17078"/>
                    <a:pt x="3196" y="16941"/>
                    <a:pt x="3242" y="16850"/>
                  </a:cubicBezTo>
                  <a:cubicBezTo>
                    <a:pt x="3265" y="16827"/>
                    <a:pt x="3265" y="16782"/>
                    <a:pt x="3288" y="16713"/>
                  </a:cubicBezTo>
                  <a:cubicBezTo>
                    <a:pt x="3607" y="16873"/>
                    <a:pt x="3904" y="17033"/>
                    <a:pt x="4269" y="17215"/>
                  </a:cubicBezTo>
                  <a:cubicBezTo>
                    <a:pt x="4018" y="17307"/>
                    <a:pt x="3813" y="17352"/>
                    <a:pt x="3630" y="17444"/>
                  </a:cubicBezTo>
                  <a:cubicBezTo>
                    <a:pt x="3447" y="17535"/>
                    <a:pt x="3265" y="17672"/>
                    <a:pt x="3082" y="17809"/>
                  </a:cubicBezTo>
                  <a:cubicBezTo>
                    <a:pt x="3364" y="18027"/>
                    <a:pt x="3676" y="18144"/>
                    <a:pt x="3975" y="18144"/>
                  </a:cubicBezTo>
                  <a:cubicBezTo>
                    <a:pt x="4208" y="18144"/>
                    <a:pt x="4434" y="18073"/>
                    <a:pt x="4634" y="17923"/>
                  </a:cubicBezTo>
                  <a:cubicBezTo>
                    <a:pt x="4931" y="17695"/>
                    <a:pt x="5251" y="17717"/>
                    <a:pt x="5547" y="17695"/>
                  </a:cubicBezTo>
                  <a:cubicBezTo>
                    <a:pt x="5593" y="17695"/>
                    <a:pt x="5662" y="17740"/>
                    <a:pt x="5707" y="17786"/>
                  </a:cubicBezTo>
                  <a:cubicBezTo>
                    <a:pt x="5821" y="17946"/>
                    <a:pt x="5935" y="18128"/>
                    <a:pt x="6072" y="18334"/>
                  </a:cubicBezTo>
                  <a:cubicBezTo>
                    <a:pt x="6015" y="18322"/>
                    <a:pt x="5958" y="18322"/>
                    <a:pt x="5904" y="18322"/>
                  </a:cubicBezTo>
                  <a:cubicBezTo>
                    <a:pt x="5850" y="18322"/>
                    <a:pt x="5798" y="18322"/>
                    <a:pt x="5753" y="18311"/>
                  </a:cubicBezTo>
                  <a:cubicBezTo>
                    <a:pt x="5685" y="18291"/>
                    <a:pt x="5613" y="18281"/>
                    <a:pt x="5539" y="18281"/>
                  </a:cubicBezTo>
                  <a:cubicBezTo>
                    <a:pt x="4944" y="18281"/>
                    <a:pt x="4201" y="18886"/>
                    <a:pt x="4018" y="19292"/>
                  </a:cubicBezTo>
                  <a:cubicBezTo>
                    <a:pt x="3950" y="19429"/>
                    <a:pt x="3927" y="19589"/>
                    <a:pt x="3950" y="19749"/>
                  </a:cubicBezTo>
                  <a:cubicBezTo>
                    <a:pt x="3997" y="19938"/>
                    <a:pt x="4099" y="20040"/>
                    <a:pt x="4240" y="20040"/>
                  </a:cubicBezTo>
                  <a:cubicBezTo>
                    <a:pt x="4303" y="20040"/>
                    <a:pt x="4374" y="20020"/>
                    <a:pt x="4452" y="19977"/>
                  </a:cubicBezTo>
                  <a:cubicBezTo>
                    <a:pt x="4840" y="19749"/>
                    <a:pt x="5228" y="19498"/>
                    <a:pt x="5639" y="19270"/>
                  </a:cubicBezTo>
                  <a:cubicBezTo>
                    <a:pt x="5776" y="19178"/>
                    <a:pt x="5913" y="19110"/>
                    <a:pt x="6050" y="19041"/>
                  </a:cubicBezTo>
                  <a:lnTo>
                    <a:pt x="6050" y="19041"/>
                  </a:lnTo>
                  <a:cubicBezTo>
                    <a:pt x="5981" y="19224"/>
                    <a:pt x="5890" y="19429"/>
                    <a:pt x="5844" y="19635"/>
                  </a:cubicBezTo>
                  <a:cubicBezTo>
                    <a:pt x="5821" y="19749"/>
                    <a:pt x="5844" y="19886"/>
                    <a:pt x="5844" y="20023"/>
                  </a:cubicBezTo>
                  <a:cubicBezTo>
                    <a:pt x="6506" y="19726"/>
                    <a:pt x="6757" y="19384"/>
                    <a:pt x="6734" y="18745"/>
                  </a:cubicBezTo>
                  <a:cubicBezTo>
                    <a:pt x="6748" y="18744"/>
                    <a:pt x="6761" y="18743"/>
                    <a:pt x="6774" y="18743"/>
                  </a:cubicBezTo>
                  <a:cubicBezTo>
                    <a:pt x="7140" y="18743"/>
                    <a:pt x="7384" y="19045"/>
                    <a:pt x="7693" y="19155"/>
                  </a:cubicBezTo>
                  <a:cubicBezTo>
                    <a:pt x="7373" y="19292"/>
                    <a:pt x="7008" y="19384"/>
                    <a:pt x="6734" y="19589"/>
                  </a:cubicBezTo>
                  <a:cubicBezTo>
                    <a:pt x="6255" y="19886"/>
                    <a:pt x="6004" y="20365"/>
                    <a:pt x="6072" y="20959"/>
                  </a:cubicBezTo>
                  <a:cubicBezTo>
                    <a:pt x="6090" y="21137"/>
                    <a:pt x="6150" y="21232"/>
                    <a:pt x="6284" y="21232"/>
                  </a:cubicBezTo>
                  <a:cubicBezTo>
                    <a:pt x="6322" y="21232"/>
                    <a:pt x="6365" y="21225"/>
                    <a:pt x="6415" y="21210"/>
                  </a:cubicBezTo>
                  <a:cubicBezTo>
                    <a:pt x="6711" y="21118"/>
                    <a:pt x="7031" y="21050"/>
                    <a:pt x="7305" y="20890"/>
                  </a:cubicBezTo>
                  <a:cubicBezTo>
                    <a:pt x="7533" y="20753"/>
                    <a:pt x="7670" y="20502"/>
                    <a:pt x="7830" y="20274"/>
                  </a:cubicBezTo>
                  <a:cubicBezTo>
                    <a:pt x="7944" y="20091"/>
                    <a:pt x="8035" y="19886"/>
                    <a:pt x="8127" y="19680"/>
                  </a:cubicBezTo>
                  <a:cubicBezTo>
                    <a:pt x="8181" y="19534"/>
                    <a:pt x="8236" y="19461"/>
                    <a:pt x="8361" y="19461"/>
                  </a:cubicBezTo>
                  <a:cubicBezTo>
                    <a:pt x="8392" y="19461"/>
                    <a:pt x="8428" y="19466"/>
                    <a:pt x="8469" y="19475"/>
                  </a:cubicBezTo>
                  <a:cubicBezTo>
                    <a:pt x="8994" y="19566"/>
                    <a:pt x="9496" y="19658"/>
                    <a:pt x="10021" y="19749"/>
                  </a:cubicBezTo>
                  <a:lnTo>
                    <a:pt x="10021" y="19734"/>
                  </a:lnTo>
                  <a:lnTo>
                    <a:pt x="10021" y="19734"/>
                  </a:lnTo>
                  <a:cubicBezTo>
                    <a:pt x="10286" y="19821"/>
                    <a:pt x="10531" y="19888"/>
                    <a:pt x="10797" y="19954"/>
                  </a:cubicBezTo>
                  <a:cubicBezTo>
                    <a:pt x="10808" y="19957"/>
                    <a:pt x="10819" y="19957"/>
                    <a:pt x="10830" y="19957"/>
                  </a:cubicBezTo>
                  <a:cubicBezTo>
                    <a:pt x="10889" y="19957"/>
                    <a:pt x="10948" y="19931"/>
                    <a:pt x="11011" y="19931"/>
                  </a:cubicBezTo>
                  <a:cubicBezTo>
                    <a:pt x="11059" y="19931"/>
                    <a:pt x="11109" y="19947"/>
                    <a:pt x="11162" y="20000"/>
                  </a:cubicBezTo>
                  <a:cubicBezTo>
                    <a:pt x="11277" y="20091"/>
                    <a:pt x="11482" y="20091"/>
                    <a:pt x="11619" y="20114"/>
                  </a:cubicBezTo>
                  <a:cubicBezTo>
                    <a:pt x="11779" y="20160"/>
                    <a:pt x="11938" y="20183"/>
                    <a:pt x="12098" y="20228"/>
                  </a:cubicBezTo>
                  <a:cubicBezTo>
                    <a:pt x="12121" y="20228"/>
                    <a:pt x="12144" y="20251"/>
                    <a:pt x="12212" y="20297"/>
                  </a:cubicBezTo>
                  <a:cubicBezTo>
                    <a:pt x="12075" y="20365"/>
                    <a:pt x="11984" y="20434"/>
                    <a:pt x="11870" y="20457"/>
                  </a:cubicBezTo>
                  <a:cubicBezTo>
                    <a:pt x="11413" y="20548"/>
                    <a:pt x="10957" y="20616"/>
                    <a:pt x="10478" y="20685"/>
                  </a:cubicBezTo>
                  <a:cubicBezTo>
                    <a:pt x="9930" y="20799"/>
                    <a:pt x="9451" y="21027"/>
                    <a:pt x="9131" y="21506"/>
                  </a:cubicBezTo>
                  <a:cubicBezTo>
                    <a:pt x="8948" y="21758"/>
                    <a:pt x="8971" y="22009"/>
                    <a:pt x="9040" y="22283"/>
                  </a:cubicBezTo>
                  <a:cubicBezTo>
                    <a:pt x="9062" y="22328"/>
                    <a:pt x="9131" y="22397"/>
                    <a:pt x="9199" y="22397"/>
                  </a:cubicBezTo>
                  <a:cubicBezTo>
                    <a:pt x="9348" y="22419"/>
                    <a:pt x="9496" y="22448"/>
                    <a:pt x="9642" y="22448"/>
                  </a:cubicBezTo>
                  <a:cubicBezTo>
                    <a:pt x="9787" y="22448"/>
                    <a:pt x="9930" y="22419"/>
                    <a:pt x="10067" y="22328"/>
                  </a:cubicBezTo>
                  <a:cubicBezTo>
                    <a:pt x="10409" y="22100"/>
                    <a:pt x="10752" y="21849"/>
                    <a:pt x="11094" y="21621"/>
                  </a:cubicBezTo>
                  <a:cubicBezTo>
                    <a:pt x="11162" y="21575"/>
                    <a:pt x="11254" y="21529"/>
                    <a:pt x="11345" y="21506"/>
                  </a:cubicBezTo>
                  <a:lnTo>
                    <a:pt x="11345" y="21506"/>
                  </a:lnTo>
                  <a:cubicBezTo>
                    <a:pt x="11140" y="21803"/>
                    <a:pt x="11231" y="22146"/>
                    <a:pt x="11254" y="22442"/>
                  </a:cubicBezTo>
                  <a:cubicBezTo>
                    <a:pt x="11277" y="22671"/>
                    <a:pt x="11436" y="22876"/>
                    <a:pt x="11550" y="23081"/>
                  </a:cubicBezTo>
                  <a:cubicBezTo>
                    <a:pt x="11619" y="23218"/>
                    <a:pt x="11710" y="23332"/>
                    <a:pt x="11824" y="23447"/>
                  </a:cubicBezTo>
                  <a:cubicBezTo>
                    <a:pt x="11881" y="23503"/>
                    <a:pt x="11968" y="23544"/>
                    <a:pt x="12048" y="23544"/>
                  </a:cubicBezTo>
                  <a:cubicBezTo>
                    <a:pt x="12065" y="23544"/>
                    <a:pt x="12082" y="23542"/>
                    <a:pt x="12098" y="23538"/>
                  </a:cubicBezTo>
                  <a:cubicBezTo>
                    <a:pt x="12167" y="23538"/>
                    <a:pt x="12212" y="23424"/>
                    <a:pt x="12235" y="23332"/>
                  </a:cubicBezTo>
                  <a:cubicBezTo>
                    <a:pt x="12395" y="22739"/>
                    <a:pt x="12372" y="22168"/>
                    <a:pt x="12167" y="21598"/>
                  </a:cubicBezTo>
                  <a:cubicBezTo>
                    <a:pt x="12075" y="21392"/>
                    <a:pt x="11961" y="21187"/>
                    <a:pt x="11870" y="20959"/>
                  </a:cubicBezTo>
                  <a:cubicBezTo>
                    <a:pt x="12238" y="20735"/>
                    <a:pt x="12599" y="20595"/>
                    <a:pt x="12970" y="20595"/>
                  </a:cubicBezTo>
                  <a:cubicBezTo>
                    <a:pt x="13242" y="20595"/>
                    <a:pt x="13520" y="20671"/>
                    <a:pt x="13810" y="20845"/>
                  </a:cubicBezTo>
                  <a:cubicBezTo>
                    <a:pt x="14312" y="21118"/>
                    <a:pt x="14837" y="21370"/>
                    <a:pt x="15339" y="21621"/>
                  </a:cubicBezTo>
                  <a:cubicBezTo>
                    <a:pt x="15454" y="21689"/>
                    <a:pt x="15545" y="21758"/>
                    <a:pt x="15636" y="21803"/>
                  </a:cubicBezTo>
                  <a:cubicBezTo>
                    <a:pt x="15807" y="21898"/>
                    <a:pt x="15963" y="21946"/>
                    <a:pt x="16142" y="21946"/>
                  </a:cubicBezTo>
                  <a:cubicBezTo>
                    <a:pt x="16178" y="21946"/>
                    <a:pt x="16214" y="21944"/>
                    <a:pt x="16252" y="21940"/>
                  </a:cubicBezTo>
                  <a:cubicBezTo>
                    <a:pt x="16526" y="21940"/>
                    <a:pt x="16800" y="22031"/>
                    <a:pt x="17051" y="22077"/>
                  </a:cubicBezTo>
                  <a:cubicBezTo>
                    <a:pt x="17097" y="22077"/>
                    <a:pt x="17143" y="22123"/>
                    <a:pt x="17188" y="22123"/>
                  </a:cubicBezTo>
                  <a:cubicBezTo>
                    <a:pt x="17805" y="22191"/>
                    <a:pt x="18330" y="22511"/>
                    <a:pt x="18855" y="22853"/>
                  </a:cubicBezTo>
                  <a:cubicBezTo>
                    <a:pt x="19106" y="23036"/>
                    <a:pt x="19334" y="23241"/>
                    <a:pt x="19516" y="23469"/>
                  </a:cubicBezTo>
                  <a:cubicBezTo>
                    <a:pt x="20156" y="24337"/>
                    <a:pt x="20863" y="25113"/>
                    <a:pt x="21708" y="25775"/>
                  </a:cubicBezTo>
                  <a:cubicBezTo>
                    <a:pt x="22050" y="26026"/>
                    <a:pt x="22301" y="26368"/>
                    <a:pt x="22598" y="26665"/>
                  </a:cubicBezTo>
                  <a:cubicBezTo>
                    <a:pt x="22639" y="26707"/>
                    <a:pt x="22706" y="26725"/>
                    <a:pt x="22785" y="26725"/>
                  </a:cubicBezTo>
                  <a:cubicBezTo>
                    <a:pt x="23187" y="26725"/>
                    <a:pt x="23937" y="26258"/>
                    <a:pt x="23671" y="25935"/>
                  </a:cubicBezTo>
                  <a:cubicBezTo>
                    <a:pt x="23922" y="25798"/>
                    <a:pt x="23785" y="25661"/>
                    <a:pt x="23671" y="25524"/>
                  </a:cubicBezTo>
                  <a:cubicBezTo>
                    <a:pt x="23351" y="25181"/>
                    <a:pt x="22986" y="24862"/>
                    <a:pt x="22689" y="24474"/>
                  </a:cubicBezTo>
                  <a:cubicBezTo>
                    <a:pt x="22096" y="23766"/>
                    <a:pt x="21297" y="23332"/>
                    <a:pt x="20589" y="22785"/>
                  </a:cubicBezTo>
                  <a:cubicBezTo>
                    <a:pt x="20293" y="22556"/>
                    <a:pt x="20064" y="22283"/>
                    <a:pt x="19813" y="22031"/>
                  </a:cubicBezTo>
                  <a:cubicBezTo>
                    <a:pt x="19494" y="21712"/>
                    <a:pt x="19197" y="21392"/>
                    <a:pt x="18900" y="21050"/>
                  </a:cubicBezTo>
                  <a:cubicBezTo>
                    <a:pt x="18672" y="20776"/>
                    <a:pt x="18467" y="20479"/>
                    <a:pt x="18238" y="20183"/>
                  </a:cubicBezTo>
                  <a:cubicBezTo>
                    <a:pt x="18170" y="20091"/>
                    <a:pt x="18124" y="20000"/>
                    <a:pt x="18078" y="19909"/>
                  </a:cubicBezTo>
                  <a:cubicBezTo>
                    <a:pt x="17668" y="19270"/>
                    <a:pt x="17257" y="18630"/>
                    <a:pt x="16846" y="17991"/>
                  </a:cubicBezTo>
                  <a:cubicBezTo>
                    <a:pt x="16618" y="17626"/>
                    <a:pt x="16389" y="17284"/>
                    <a:pt x="16184" y="16919"/>
                  </a:cubicBezTo>
                  <a:cubicBezTo>
                    <a:pt x="16181" y="16921"/>
                    <a:pt x="16178" y="16924"/>
                    <a:pt x="16176" y="16927"/>
                  </a:cubicBezTo>
                  <a:lnTo>
                    <a:pt x="16176" y="16927"/>
                  </a:lnTo>
                  <a:cubicBezTo>
                    <a:pt x="16113" y="16816"/>
                    <a:pt x="16089" y="16687"/>
                    <a:pt x="16001" y="16599"/>
                  </a:cubicBezTo>
                  <a:cubicBezTo>
                    <a:pt x="15819" y="16348"/>
                    <a:pt x="15819" y="16074"/>
                    <a:pt x="15842" y="15800"/>
                  </a:cubicBezTo>
                  <a:cubicBezTo>
                    <a:pt x="15842" y="15481"/>
                    <a:pt x="15933" y="15161"/>
                    <a:pt x="15842" y="14819"/>
                  </a:cubicBezTo>
                  <a:cubicBezTo>
                    <a:pt x="15819" y="14727"/>
                    <a:pt x="15864" y="14568"/>
                    <a:pt x="15956" y="14476"/>
                  </a:cubicBezTo>
                  <a:cubicBezTo>
                    <a:pt x="16207" y="14180"/>
                    <a:pt x="16504" y="13906"/>
                    <a:pt x="16777" y="13632"/>
                  </a:cubicBezTo>
                  <a:cubicBezTo>
                    <a:pt x="16800" y="13609"/>
                    <a:pt x="16846" y="13609"/>
                    <a:pt x="16892" y="13586"/>
                  </a:cubicBezTo>
                  <a:lnTo>
                    <a:pt x="16892" y="13586"/>
                  </a:lnTo>
                  <a:cubicBezTo>
                    <a:pt x="16869" y="13814"/>
                    <a:pt x="16846" y="13997"/>
                    <a:pt x="16823" y="14202"/>
                  </a:cubicBezTo>
                  <a:cubicBezTo>
                    <a:pt x="16823" y="14294"/>
                    <a:pt x="16800" y="14385"/>
                    <a:pt x="16800" y="14476"/>
                  </a:cubicBezTo>
                  <a:cubicBezTo>
                    <a:pt x="16830" y="14746"/>
                    <a:pt x="16899" y="14848"/>
                    <a:pt x="17047" y="14848"/>
                  </a:cubicBezTo>
                  <a:cubicBezTo>
                    <a:pt x="17124" y="14848"/>
                    <a:pt x="17222" y="14820"/>
                    <a:pt x="17348" y="14773"/>
                  </a:cubicBezTo>
                  <a:cubicBezTo>
                    <a:pt x="17919" y="14545"/>
                    <a:pt x="18147" y="14065"/>
                    <a:pt x="18421" y="13609"/>
                  </a:cubicBezTo>
                  <a:cubicBezTo>
                    <a:pt x="18444" y="13540"/>
                    <a:pt x="18467" y="13472"/>
                    <a:pt x="18512" y="13404"/>
                  </a:cubicBezTo>
                  <a:cubicBezTo>
                    <a:pt x="18649" y="13677"/>
                    <a:pt x="18763" y="13928"/>
                    <a:pt x="18877" y="14157"/>
                  </a:cubicBezTo>
                  <a:cubicBezTo>
                    <a:pt x="19014" y="14431"/>
                    <a:pt x="19243" y="14590"/>
                    <a:pt x="19494" y="14705"/>
                  </a:cubicBezTo>
                  <a:cubicBezTo>
                    <a:pt x="19548" y="14735"/>
                    <a:pt x="19610" y="14749"/>
                    <a:pt x="19676" y="14749"/>
                  </a:cubicBezTo>
                  <a:cubicBezTo>
                    <a:pt x="19858" y="14749"/>
                    <a:pt x="20067" y="14638"/>
                    <a:pt x="20201" y="14453"/>
                  </a:cubicBezTo>
                  <a:cubicBezTo>
                    <a:pt x="20315" y="14271"/>
                    <a:pt x="20293" y="14088"/>
                    <a:pt x="20110" y="13906"/>
                  </a:cubicBezTo>
                  <a:cubicBezTo>
                    <a:pt x="19927" y="13746"/>
                    <a:pt x="19722" y="13609"/>
                    <a:pt x="19516" y="13472"/>
                  </a:cubicBezTo>
                  <a:cubicBezTo>
                    <a:pt x="19243" y="13244"/>
                    <a:pt x="18991" y="13015"/>
                    <a:pt x="18718" y="12810"/>
                  </a:cubicBezTo>
                  <a:cubicBezTo>
                    <a:pt x="18718" y="12808"/>
                    <a:pt x="18718" y="12805"/>
                    <a:pt x="18718" y="12803"/>
                  </a:cubicBezTo>
                  <a:lnTo>
                    <a:pt x="18718" y="12803"/>
                  </a:lnTo>
                  <a:cubicBezTo>
                    <a:pt x="18778" y="12787"/>
                    <a:pt x="18837" y="12787"/>
                    <a:pt x="18877" y="12787"/>
                  </a:cubicBezTo>
                  <a:cubicBezTo>
                    <a:pt x="19174" y="12764"/>
                    <a:pt x="19448" y="12742"/>
                    <a:pt x="19745" y="12719"/>
                  </a:cubicBezTo>
                  <a:cubicBezTo>
                    <a:pt x="19950" y="12719"/>
                    <a:pt x="20156" y="12673"/>
                    <a:pt x="20384" y="12673"/>
                  </a:cubicBezTo>
                  <a:cubicBezTo>
                    <a:pt x="20438" y="12677"/>
                    <a:pt x="20485" y="12680"/>
                    <a:pt x="20527" y="12680"/>
                  </a:cubicBezTo>
                  <a:cubicBezTo>
                    <a:pt x="20728" y="12680"/>
                    <a:pt x="20791" y="12619"/>
                    <a:pt x="20886" y="12354"/>
                  </a:cubicBezTo>
                  <a:cubicBezTo>
                    <a:pt x="21114" y="11806"/>
                    <a:pt x="20795" y="11326"/>
                    <a:pt x="20178" y="11304"/>
                  </a:cubicBezTo>
                  <a:cubicBezTo>
                    <a:pt x="19676" y="11304"/>
                    <a:pt x="19288" y="11532"/>
                    <a:pt x="18855" y="11874"/>
                  </a:cubicBezTo>
                  <a:cubicBezTo>
                    <a:pt x="18900" y="11623"/>
                    <a:pt x="18923" y="11418"/>
                    <a:pt x="18946" y="11235"/>
                  </a:cubicBezTo>
                  <a:cubicBezTo>
                    <a:pt x="19014" y="10893"/>
                    <a:pt x="18946" y="10550"/>
                    <a:pt x="18786" y="10254"/>
                  </a:cubicBezTo>
                  <a:cubicBezTo>
                    <a:pt x="18718" y="10139"/>
                    <a:pt x="18558" y="10003"/>
                    <a:pt x="18421" y="10003"/>
                  </a:cubicBezTo>
                  <a:cubicBezTo>
                    <a:pt x="18307" y="10003"/>
                    <a:pt x="18193" y="10162"/>
                    <a:pt x="18101" y="10254"/>
                  </a:cubicBezTo>
                  <a:cubicBezTo>
                    <a:pt x="18010" y="10391"/>
                    <a:pt x="17827" y="11212"/>
                    <a:pt x="17805" y="11372"/>
                  </a:cubicBezTo>
                  <a:cubicBezTo>
                    <a:pt x="17805" y="11412"/>
                    <a:pt x="17787" y="11469"/>
                    <a:pt x="17767" y="11514"/>
                  </a:cubicBezTo>
                  <a:lnTo>
                    <a:pt x="17767" y="11514"/>
                  </a:lnTo>
                  <a:cubicBezTo>
                    <a:pt x="17683" y="11406"/>
                    <a:pt x="17617" y="11298"/>
                    <a:pt x="17531" y="11189"/>
                  </a:cubicBezTo>
                  <a:cubicBezTo>
                    <a:pt x="17434" y="11069"/>
                    <a:pt x="17351" y="11012"/>
                    <a:pt x="17260" y="11012"/>
                  </a:cubicBezTo>
                  <a:cubicBezTo>
                    <a:pt x="17178" y="11012"/>
                    <a:pt x="17091" y="11058"/>
                    <a:pt x="16983" y="11144"/>
                  </a:cubicBezTo>
                  <a:cubicBezTo>
                    <a:pt x="16755" y="11326"/>
                    <a:pt x="16549" y="11486"/>
                    <a:pt x="16344" y="11669"/>
                  </a:cubicBezTo>
                  <a:cubicBezTo>
                    <a:pt x="16412" y="11737"/>
                    <a:pt x="16526" y="11829"/>
                    <a:pt x="16572" y="11920"/>
                  </a:cubicBezTo>
                  <a:cubicBezTo>
                    <a:pt x="16663" y="12285"/>
                    <a:pt x="16846" y="12559"/>
                    <a:pt x="17234" y="12650"/>
                  </a:cubicBezTo>
                  <a:cubicBezTo>
                    <a:pt x="16686" y="12947"/>
                    <a:pt x="16298" y="13381"/>
                    <a:pt x="15933" y="13837"/>
                  </a:cubicBezTo>
                  <a:cubicBezTo>
                    <a:pt x="15910" y="13837"/>
                    <a:pt x="15864" y="13814"/>
                    <a:pt x="15842" y="13814"/>
                  </a:cubicBezTo>
                  <a:cubicBezTo>
                    <a:pt x="15819" y="13632"/>
                    <a:pt x="15750" y="13426"/>
                    <a:pt x="15773" y="13221"/>
                  </a:cubicBezTo>
                  <a:cubicBezTo>
                    <a:pt x="15796" y="12605"/>
                    <a:pt x="15819" y="11966"/>
                    <a:pt x="16047" y="11395"/>
                  </a:cubicBezTo>
                  <a:cubicBezTo>
                    <a:pt x="16275" y="10824"/>
                    <a:pt x="16481" y="10231"/>
                    <a:pt x="16937" y="9751"/>
                  </a:cubicBezTo>
                  <a:cubicBezTo>
                    <a:pt x="17097" y="9592"/>
                    <a:pt x="17165" y="9318"/>
                    <a:pt x="17280" y="9090"/>
                  </a:cubicBezTo>
                  <a:cubicBezTo>
                    <a:pt x="17782" y="9455"/>
                    <a:pt x="18352" y="9615"/>
                    <a:pt x="18969" y="9660"/>
                  </a:cubicBezTo>
                  <a:cubicBezTo>
                    <a:pt x="19009" y="9664"/>
                    <a:pt x="19050" y="9667"/>
                    <a:pt x="19090" y="9667"/>
                  </a:cubicBezTo>
                  <a:cubicBezTo>
                    <a:pt x="19275" y="9667"/>
                    <a:pt x="19450" y="9611"/>
                    <a:pt x="19562" y="9386"/>
                  </a:cubicBezTo>
                  <a:cubicBezTo>
                    <a:pt x="19151" y="8816"/>
                    <a:pt x="18512" y="8747"/>
                    <a:pt x="17850" y="8679"/>
                  </a:cubicBezTo>
                  <a:cubicBezTo>
                    <a:pt x="18215" y="8450"/>
                    <a:pt x="18558" y="8268"/>
                    <a:pt x="18900" y="8062"/>
                  </a:cubicBezTo>
                  <a:cubicBezTo>
                    <a:pt x="19243" y="7880"/>
                    <a:pt x="19448" y="7583"/>
                    <a:pt x="19653" y="7264"/>
                  </a:cubicBezTo>
                  <a:cubicBezTo>
                    <a:pt x="19676" y="7218"/>
                    <a:pt x="19676" y="7104"/>
                    <a:pt x="19653" y="7081"/>
                  </a:cubicBezTo>
                  <a:cubicBezTo>
                    <a:pt x="19465" y="6955"/>
                    <a:pt x="19315" y="6733"/>
                    <a:pt x="19061" y="6733"/>
                  </a:cubicBezTo>
                  <a:cubicBezTo>
                    <a:pt x="19039" y="6733"/>
                    <a:pt x="19016" y="6735"/>
                    <a:pt x="18991" y="6739"/>
                  </a:cubicBezTo>
                  <a:cubicBezTo>
                    <a:pt x="19037" y="6761"/>
                    <a:pt x="19106" y="6807"/>
                    <a:pt x="19151" y="6830"/>
                  </a:cubicBezTo>
                  <a:cubicBezTo>
                    <a:pt x="18695" y="7035"/>
                    <a:pt x="18467" y="7515"/>
                    <a:pt x="18056" y="7766"/>
                  </a:cubicBezTo>
                  <a:cubicBezTo>
                    <a:pt x="18124" y="7469"/>
                    <a:pt x="18215" y="7195"/>
                    <a:pt x="18284" y="6898"/>
                  </a:cubicBezTo>
                  <a:cubicBezTo>
                    <a:pt x="18307" y="6830"/>
                    <a:pt x="18307" y="6739"/>
                    <a:pt x="18307" y="6647"/>
                  </a:cubicBezTo>
                  <a:cubicBezTo>
                    <a:pt x="18307" y="6533"/>
                    <a:pt x="18284" y="6442"/>
                    <a:pt x="18147" y="6373"/>
                  </a:cubicBezTo>
                  <a:cubicBezTo>
                    <a:pt x="18087" y="6333"/>
                    <a:pt x="18027" y="6315"/>
                    <a:pt x="17973" y="6315"/>
                  </a:cubicBezTo>
                  <a:cubicBezTo>
                    <a:pt x="17903" y="6315"/>
                    <a:pt x="17843" y="6345"/>
                    <a:pt x="17805" y="6396"/>
                  </a:cubicBezTo>
                  <a:cubicBezTo>
                    <a:pt x="17599" y="6602"/>
                    <a:pt x="17325" y="6761"/>
                    <a:pt x="17325" y="7127"/>
                  </a:cubicBezTo>
                  <a:cubicBezTo>
                    <a:pt x="17325" y="7446"/>
                    <a:pt x="17302" y="7766"/>
                    <a:pt x="17302" y="8085"/>
                  </a:cubicBezTo>
                  <a:cubicBezTo>
                    <a:pt x="17280" y="8268"/>
                    <a:pt x="17325" y="8473"/>
                    <a:pt x="17097" y="8542"/>
                  </a:cubicBezTo>
                  <a:cubicBezTo>
                    <a:pt x="16983" y="8199"/>
                    <a:pt x="17074" y="7766"/>
                    <a:pt x="16663" y="7469"/>
                  </a:cubicBezTo>
                  <a:cubicBezTo>
                    <a:pt x="16618" y="7743"/>
                    <a:pt x="16595" y="7948"/>
                    <a:pt x="16595" y="8154"/>
                  </a:cubicBezTo>
                  <a:cubicBezTo>
                    <a:pt x="16572" y="8565"/>
                    <a:pt x="16595" y="8953"/>
                    <a:pt x="16595" y="9363"/>
                  </a:cubicBezTo>
                  <a:cubicBezTo>
                    <a:pt x="16595" y="9409"/>
                    <a:pt x="16595" y="9455"/>
                    <a:pt x="16572" y="9478"/>
                  </a:cubicBezTo>
                  <a:cubicBezTo>
                    <a:pt x="16412" y="9706"/>
                    <a:pt x="16230" y="9911"/>
                    <a:pt x="16070" y="10117"/>
                  </a:cubicBezTo>
                  <a:cubicBezTo>
                    <a:pt x="16047" y="10094"/>
                    <a:pt x="16024" y="10071"/>
                    <a:pt x="16001" y="10071"/>
                  </a:cubicBezTo>
                  <a:cubicBezTo>
                    <a:pt x="16024" y="9546"/>
                    <a:pt x="16070" y="9044"/>
                    <a:pt x="16115" y="8542"/>
                  </a:cubicBezTo>
                  <a:cubicBezTo>
                    <a:pt x="16161" y="8177"/>
                    <a:pt x="16184" y="7811"/>
                    <a:pt x="16230" y="7446"/>
                  </a:cubicBezTo>
                  <a:cubicBezTo>
                    <a:pt x="16230" y="7400"/>
                    <a:pt x="16230" y="7309"/>
                    <a:pt x="16252" y="7309"/>
                  </a:cubicBezTo>
                  <a:cubicBezTo>
                    <a:pt x="16481" y="7172"/>
                    <a:pt x="16435" y="6944"/>
                    <a:pt x="16435" y="6761"/>
                  </a:cubicBezTo>
                  <a:cubicBezTo>
                    <a:pt x="16504" y="6693"/>
                    <a:pt x="16572" y="6602"/>
                    <a:pt x="16640" y="6533"/>
                  </a:cubicBezTo>
                  <a:cubicBezTo>
                    <a:pt x="16458" y="6510"/>
                    <a:pt x="16389" y="6419"/>
                    <a:pt x="16435" y="6236"/>
                  </a:cubicBezTo>
                  <a:cubicBezTo>
                    <a:pt x="16481" y="6008"/>
                    <a:pt x="16481" y="5780"/>
                    <a:pt x="16526" y="5552"/>
                  </a:cubicBezTo>
                  <a:cubicBezTo>
                    <a:pt x="16800" y="5552"/>
                    <a:pt x="17074" y="5460"/>
                    <a:pt x="17211" y="5141"/>
                  </a:cubicBezTo>
                  <a:lnTo>
                    <a:pt x="17211" y="5141"/>
                  </a:lnTo>
                  <a:cubicBezTo>
                    <a:pt x="17120" y="5186"/>
                    <a:pt x="17006" y="5186"/>
                    <a:pt x="16914" y="5232"/>
                  </a:cubicBezTo>
                  <a:cubicBezTo>
                    <a:pt x="16810" y="5277"/>
                    <a:pt x="16737" y="5300"/>
                    <a:pt x="16679" y="5300"/>
                  </a:cubicBezTo>
                  <a:cubicBezTo>
                    <a:pt x="16560" y="5300"/>
                    <a:pt x="16505" y="5203"/>
                    <a:pt x="16367" y="5004"/>
                  </a:cubicBezTo>
                  <a:cubicBezTo>
                    <a:pt x="16184" y="4707"/>
                    <a:pt x="16070" y="4410"/>
                    <a:pt x="16024" y="4091"/>
                  </a:cubicBezTo>
                  <a:cubicBezTo>
                    <a:pt x="16001" y="3977"/>
                    <a:pt x="15979" y="3863"/>
                    <a:pt x="16001" y="3771"/>
                  </a:cubicBezTo>
                  <a:cubicBezTo>
                    <a:pt x="16070" y="3520"/>
                    <a:pt x="16252" y="3406"/>
                    <a:pt x="16504" y="3406"/>
                  </a:cubicBezTo>
                  <a:cubicBezTo>
                    <a:pt x="16595" y="3406"/>
                    <a:pt x="16709" y="3429"/>
                    <a:pt x="16800" y="3429"/>
                  </a:cubicBezTo>
                  <a:cubicBezTo>
                    <a:pt x="17143" y="3863"/>
                    <a:pt x="17302" y="4388"/>
                    <a:pt x="17325" y="4958"/>
                  </a:cubicBezTo>
                  <a:cubicBezTo>
                    <a:pt x="17622" y="4570"/>
                    <a:pt x="17325" y="4251"/>
                    <a:pt x="17211" y="3863"/>
                  </a:cubicBezTo>
                  <a:lnTo>
                    <a:pt x="17211" y="3863"/>
                  </a:lnTo>
                  <a:cubicBezTo>
                    <a:pt x="17642" y="4127"/>
                    <a:pt x="18057" y="4357"/>
                    <a:pt x="18475" y="4357"/>
                  </a:cubicBezTo>
                  <a:cubicBezTo>
                    <a:pt x="18743" y="4357"/>
                    <a:pt x="19012" y="4263"/>
                    <a:pt x="19288" y="4022"/>
                  </a:cubicBezTo>
                  <a:cubicBezTo>
                    <a:pt x="19067" y="3160"/>
                    <a:pt x="18503" y="2812"/>
                    <a:pt x="17638" y="2812"/>
                  </a:cubicBezTo>
                  <a:cubicBezTo>
                    <a:pt x="17610" y="2812"/>
                    <a:pt x="17582" y="2812"/>
                    <a:pt x="17553" y="2813"/>
                  </a:cubicBezTo>
                  <a:cubicBezTo>
                    <a:pt x="17805" y="2630"/>
                    <a:pt x="18033" y="2493"/>
                    <a:pt x="18238" y="2356"/>
                  </a:cubicBezTo>
                  <a:cubicBezTo>
                    <a:pt x="18352" y="2288"/>
                    <a:pt x="18398" y="2242"/>
                    <a:pt x="18421" y="2082"/>
                  </a:cubicBezTo>
                  <a:cubicBezTo>
                    <a:pt x="18421" y="1763"/>
                    <a:pt x="18512" y="1443"/>
                    <a:pt x="18512" y="1124"/>
                  </a:cubicBezTo>
                  <a:cubicBezTo>
                    <a:pt x="18512" y="918"/>
                    <a:pt x="18421" y="713"/>
                    <a:pt x="18330" y="553"/>
                  </a:cubicBezTo>
                  <a:cubicBezTo>
                    <a:pt x="18274" y="453"/>
                    <a:pt x="18192" y="407"/>
                    <a:pt x="18106" y="407"/>
                  </a:cubicBezTo>
                  <a:cubicBezTo>
                    <a:pt x="18015" y="407"/>
                    <a:pt x="17921" y="459"/>
                    <a:pt x="17850" y="553"/>
                  </a:cubicBezTo>
                  <a:cubicBezTo>
                    <a:pt x="17897" y="515"/>
                    <a:pt x="17945" y="493"/>
                    <a:pt x="17989" y="493"/>
                  </a:cubicBezTo>
                  <a:cubicBezTo>
                    <a:pt x="18051" y="493"/>
                    <a:pt x="18107" y="537"/>
                    <a:pt x="18147" y="644"/>
                  </a:cubicBezTo>
                  <a:cubicBezTo>
                    <a:pt x="18193" y="781"/>
                    <a:pt x="18261" y="918"/>
                    <a:pt x="18261" y="1055"/>
                  </a:cubicBezTo>
                  <a:cubicBezTo>
                    <a:pt x="18284" y="1306"/>
                    <a:pt x="18261" y="1534"/>
                    <a:pt x="18215" y="1785"/>
                  </a:cubicBezTo>
                  <a:cubicBezTo>
                    <a:pt x="18193" y="1922"/>
                    <a:pt x="18124" y="2059"/>
                    <a:pt x="18033" y="2173"/>
                  </a:cubicBezTo>
                  <a:cubicBezTo>
                    <a:pt x="17713" y="2539"/>
                    <a:pt x="17234" y="2630"/>
                    <a:pt x="16823" y="2858"/>
                  </a:cubicBezTo>
                  <a:cubicBezTo>
                    <a:pt x="16812" y="2869"/>
                    <a:pt x="16798" y="2874"/>
                    <a:pt x="16782" y="2874"/>
                  </a:cubicBezTo>
                  <a:cubicBezTo>
                    <a:pt x="16731" y="2874"/>
                    <a:pt x="16653" y="2830"/>
                    <a:pt x="16549" y="2813"/>
                  </a:cubicBezTo>
                  <a:cubicBezTo>
                    <a:pt x="17158" y="2294"/>
                    <a:pt x="17321" y="1642"/>
                    <a:pt x="17457" y="966"/>
                  </a:cubicBezTo>
                  <a:lnTo>
                    <a:pt x="17457" y="966"/>
                  </a:lnTo>
                  <a:cubicBezTo>
                    <a:pt x="17211" y="1081"/>
                    <a:pt x="17211" y="1331"/>
                    <a:pt x="17143" y="1626"/>
                  </a:cubicBezTo>
                  <a:cubicBezTo>
                    <a:pt x="17051" y="1512"/>
                    <a:pt x="16983" y="1466"/>
                    <a:pt x="16960" y="1420"/>
                  </a:cubicBezTo>
                  <a:cubicBezTo>
                    <a:pt x="16755" y="918"/>
                    <a:pt x="16435" y="484"/>
                    <a:pt x="15979" y="142"/>
                  </a:cubicBezTo>
                  <a:cubicBezTo>
                    <a:pt x="15866" y="49"/>
                    <a:pt x="15781" y="1"/>
                    <a:pt x="15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60"/>
            <p:cNvSpPr/>
            <p:nvPr/>
          </p:nvSpPr>
          <p:spPr>
            <a:xfrm>
              <a:off x="5808050" y="3341100"/>
              <a:ext cx="95900" cy="132400"/>
            </a:xfrm>
            <a:custGeom>
              <a:avLst/>
              <a:gdLst/>
              <a:ahLst/>
              <a:cxnLst/>
              <a:rect l="l" t="t" r="r" b="b"/>
              <a:pathLst>
                <a:path w="3836" h="5296" extrusionOk="0">
                  <a:moveTo>
                    <a:pt x="803" y="2395"/>
                  </a:moveTo>
                  <a:cubicBezTo>
                    <a:pt x="992" y="2395"/>
                    <a:pt x="1116" y="2510"/>
                    <a:pt x="1237" y="2648"/>
                  </a:cubicBezTo>
                  <a:lnTo>
                    <a:pt x="1237" y="2648"/>
                  </a:lnTo>
                  <a:cubicBezTo>
                    <a:pt x="1181" y="2649"/>
                    <a:pt x="1124" y="2654"/>
                    <a:pt x="1070" y="2654"/>
                  </a:cubicBezTo>
                  <a:cubicBezTo>
                    <a:pt x="928" y="2654"/>
                    <a:pt x="802" y="2621"/>
                    <a:pt x="754" y="2397"/>
                  </a:cubicBezTo>
                  <a:cubicBezTo>
                    <a:pt x="771" y="2395"/>
                    <a:pt x="787" y="2395"/>
                    <a:pt x="803" y="2395"/>
                  </a:cubicBezTo>
                  <a:close/>
                  <a:moveTo>
                    <a:pt x="2329" y="0"/>
                  </a:moveTo>
                  <a:cubicBezTo>
                    <a:pt x="2078" y="69"/>
                    <a:pt x="2009" y="229"/>
                    <a:pt x="1964" y="503"/>
                  </a:cubicBezTo>
                  <a:cubicBezTo>
                    <a:pt x="1850" y="982"/>
                    <a:pt x="1941" y="1438"/>
                    <a:pt x="2009" y="1895"/>
                  </a:cubicBezTo>
                  <a:cubicBezTo>
                    <a:pt x="2032" y="1986"/>
                    <a:pt x="2032" y="2078"/>
                    <a:pt x="2009" y="2146"/>
                  </a:cubicBezTo>
                  <a:cubicBezTo>
                    <a:pt x="1850" y="2580"/>
                    <a:pt x="1667" y="3013"/>
                    <a:pt x="1484" y="3447"/>
                  </a:cubicBezTo>
                  <a:cubicBezTo>
                    <a:pt x="1439" y="3516"/>
                    <a:pt x="1348" y="3561"/>
                    <a:pt x="1279" y="3630"/>
                  </a:cubicBezTo>
                  <a:cubicBezTo>
                    <a:pt x="1256" y="3607"/>
                    <a:pt x="1233" y="3607"/>
                    <a:pt x="1188" y="3584"/>
                  </a:cubicBezTo>
                  <a:cubicBezTo>
                    <a:pt x="1210" y="3271"/>
                    <a:pt x="1232" y="2981"/>
                    <a:pt x="1255" y="2669"/>
                  </a:cubicBezTo>
                  <a:lnTo>
                    <a:pt x="1255" y="2669"/>
                  </a:lnTo>
                  <a:cubicBezTo>
                    <a:pt x="1255" y="2670"/>
                    <a:pt x="1256" y="2670"/>
                    <a:pt x="1256" y="2671"/>
                  </a:cubicBezTo>
                  <a:cubicBezTo>
                    <a:pt x="1325" y="2625"/>
                    <a:pt x="1439" y="2602"/>
                    <a:pt x="1462" y="2557"/>
                  </a:cubicBezTo>
                  <a:cubicBezTo>
                    <a:pt x="1690" y="2100"/>
                    <a:pt x="1667" y="1621"/>
                    <a:pt x="1736" y="1142"/>
                  </a:cubicBezTo>
                  <a:cubicBezTo>
                    <a:pt x="1736" y="1119"/>
                    <a:pt x="1690" y="1096"/>
                    <a:pt x="1667" y="1073"/>
                  </a:cubicBezTo>
                  <a:cubicBezTo>
                    <a:pt x="1644" y="1096"/>
                    <a:pt x="1599" y="1096"/>
                    <a:pt x="1599" y="1119"/>
                  </a:cubicBezTo>
                  <a:cubicBezTo>
                    <a:pt x="1507" y="1530"/>
                    <a:pt x="1416" y="1963"/>
                    <a:pt x="1325" y="2397"/>
                  </a:cubicBezTo>
                  <a:cubicBezTo>
                    <a:pt x="640" y="2351"/>
                    <a:pt x="115" y="1758"/>
                    <a:pt x="389" y="1119"/>
                  </a:cubicBezTo>
                  <a:cubicBezTo>
                    <a:pt x="503" y="845"/>
                    <a:pt x="526" y="548"/>
                    <a:pt x="503" y="251"/>
                  </a:cubicBezTo>
                  <a:lnTo>
                    <a:pt x="503" y="251"/>
                  </a:lnTo>
                  <a:cubicBezTo>
                    <a:pt x="161" y="366"/>
                    <a:pt x="1" y="594"/>
                    <a:pt x="69" y="982"/>
                  </a:cubicBezTo>
                  <a:cubicBezTo>
                    <a:pt x="138" y="1370"/>
                    <a:pt x="229" y="1781"/>
                    <a:pt x="389" y="2146"/>
                  </a:cubicBezTo>
                  <a:cubicBezTo>
                    <a:pt x="480" y="2374"/>
                    <a:pt x="708" y="2580"/>
                    <a:pt x="891" y="2762"/>
                  </a:cubicBezTo>
                  <a:cubicBezTo>
                    <a:pt x="982" y="2854"/>
                    <a:pt x="1028" y="2968"/>
                    <a:pt x="1005" y="3105"/>
                  </a:cubicBezTo>
                  <a:cubicBezTo>
                    <a:pt x="959" y="3379"/>
                    <a:pt x="937" y="3675"/>
                    <a:pt x="891" y="3949"/>
                  </a:cubicBezTo>
                  <a:cubicBezTo>
                    <a:pt x="777" y="3995"/>
                    <a:pt x="663" y="4018"/>
                    <a:pt x="549" y="4040"/>
                  </a:cubicBezTo>
                  <a:cubicBezTo>
                    <a:pt x="1370" y="4040"/>
                    <a:pt x="1576" y="4680"/>
                    <a:pt x="1804" y="5296"/>
                  </a:cubicBezTo>
                  <a:cubicBezTo>
                    <a:pt x="2169" y="4976"/>
                    <a:pt x="2512" y="4657"/>
                    <a:pt x="2854" y="4314"/>
                  </a:cubicBezTo>
                  <a:cubicBezTo>
                    <a:pt x="2795" y="4303"/>
                    <a:pt x="2741" y="4297"/>
                    <a:pt x="2691" y="4297"/>
                  </a:cubicBezTo>
                  <a:cubicBezTo>
                    <a:pt x="2254" y="4297"/>
                    <a:pt x="2118" y="4712"/>
                    <a:pt x="1872" y="4999"/>
                  </a:cubicBezTo>
                  <a:cubicBezTo>
                    <a:pt x="1758" y="4794"/>
                    <a:pt x="1621" y="4634"/>
                    <a:pt x="1576" y="4451"/>
                  </a:cubicBezTo>
                  <a:cubicBezTo>
                    <a:pt x="1553" y="4337"/>
                    <a:pt x="1644" y="4177"/>
                    <a:pt x="1667" y="4040"/>
                  </a:cubicBezTo>
                  <a:cubicBezTo>
                    <a:pt x="1697" y="3919"/>
                    <a:pt x="1769" y="3909"/>
                    <a:pt x="1853" y="3909"/>
                  </a:cubicBezTo>
                  <a:cubicBezTo>
                    <a:pt x="1870" y="3909"/>
                    <a:pt x="1887" y="3909"/>
                    <a:pt x="1905" y="3909"/>
                  </a:cubicBezTo>
                  <a:cubicBezTo>
                    <a:pt x="1932" y="3909"/>
                    <a:pt x="1959" y="3908"/>
                    <a:pt x="1987" y="3904"/>
                  </a:cubicBezTo>
                  <a:cubicBezTo>
                    <a:pt x="2215" y="3858"/>
                    <a:pt x="2466" y="3789"/>
                    <a:pt x="2671" y="3652"/>
                  </a:cubicBezTo>
                  <a:cubicBezTo>
                    <a:pt x="3014" y="3447"/>
                    <a:pt x="3310" y="3173"/>
                    <a:pt x="3630" y="2922"/>
                  </a:cubicBezTo>
                  <a:cubicBezTo>
                    <a:pt x="3521" y="2764"/>
                    <a:pt x="3366" y="2690"/>
                    <a:pt x="3135" y="2690"/>
                  </a:cubicBezTo>
                  <a:cubicBezTo>
                    <a:pt x="2932" y="2690"/>
                    <a:pt x="2670" y="2747"/>
                    <a:pt x="2329" y="2854"/>
                  </a:cubicBezTo>
                  <a:cubicBezTo>
                    <a:pt x="2352" y="2717"/>
                    <a:pt x="2352" y="2602"/>
                    <a:pt x="2352" y="2466"/>
                  </a:cubicBezTo>
                  <a:cubicBezTo>
                    <a:pt x="2557" y="2374"/>
                    <a:pt x="2786" y="2283"/>
                    <a:pt x="2991" y="2192"/>
                  </a:cubicBezTo>
                  <a:cubicBezTo>
                    <a:pt x="3379" y="2055"/>
                    <a:pt x="3607" y="1735"/>
                    <a:pt x="3767" y="1370"/>
                  </a:cubicBezTo>
                  <a:cubicBezTo>
                    <a:pt x="3835" y="1210"/>
                    <a:pt x="3835" y="1050"/>
                    <a:pt x="3699" y="936"/>
                  </a:cubicBezTo>
                  <a:cubicBezTo>
                    <a:pt x="3607" y="1187"/>
                    <a:pt x="3539" y="1438"/>
                    <a:pt x="3402" y="1689"/>
                  </a:cubicBezTo>
                  <a:cubicBezTo>
                    <a:pt x="3301" y="1891"/>
                    <a:pt x="3111" y="2040"/>
                    <a:pt x="2847" y="2040"/>
                  </a:cubicBezTo>
                  <a:cubicBezTo>
                    <a:pt x="2812" y="2040"/>
                    <a:pt x="2777" y="2037"/>
                    <a:pt x="2740" y="2032"/>
                  </a:cubicBezTo>
                  <a:cubicBezTo>
                    <a:pt x="2740" y="1963"/>
                    <a:pt x="2763" y="1872"/>
                    <a:pt x="2763" y="1804"/>
                  </a:cubicBezTo>
                  <a:cubicBezTo>
                    <a:pt x="2747" y="1804"/>
                    <a:pt x="2732" y="1793"/>
                    <a:pt x="2724" y="1793"/>
                  </a:cubicBezTo>
                  <a:cubicBezTo>
                    <a:pt x="2720" y="1793"/>
                    <a:pt x="2717" y="1796"/>
                    <a:pt x="2717" y="1804"/>
                  </a:cubicBezTo>
                  <a:cubicBezTo>
                    <a:pt x="2644" y="1844"/>
                    <a:pt x="2570" y="1865"/>
                    <a:pt x="2503" y="1865"/>
                  </a:cubicBezTo>
                  <a:cubicBezTo>
                    <a:pt x="2382" y="1865"/>
                    <a:pt x="2282" y="1799"/>
                    <a:pt x="2238" y="1667"/>
                  </a:cubicBezTo>
                  <a:cubicBezTo>
                    <a:pt x="2124" y="1256"/>
                    <a:pt x="2101" y="845"/>
                    <a:pt x="2238" y="457"/>
                  </a:cubicBezTo>
                  <a:cubicBezTo>
                    <a:pt x="2261" y="366"/>
                    <a:pt x="2352" y="297"/>
                    <a:pt x="2397" y="229"/>
                  </a:cubicBezTo>
                  <a:cubicBezTo>
                    <a:pt x="2557" y="297"/>
                    <a:pt x="2603" y="388"/>
                    <a:pt x="2580" y="548"/>
                  </a:cubicBezTo>
                  <a:cubicBezTo>
                    <a:pt x="2557" y="822"/>
                    <a:pt x="2557" y="1096"/>
                    <a:pt x="2534" y="1370"/>
                  </a:cubicBezTo>
                  <a:cubicBezTo>
                    <a:pt x="2534" y="1461"/>
                    <a:pt x="2580" y="1530"/>
                    <a:pt x="2580" y="1621"/>
                  </a:cubicBezTo>
                  <a:lnTo>
                    <a:pt x="2694" y="1621"/>
                  </a:lnTo>
                  <a:cubicBezTo>
                    <a:pt x="2740" y="1301"/>
                    <a:pt x="2808" y="959"/>
                    <a:pt x="2854" y="662"/>
                  </a:cubicBezTo>
                  <a:cubicBezTo>
                    <a:pt x="2786" y="571"/>
                    <a:pt x="2717" y="480"/>
                    <a:pt x="2671" y="388"/>
                  </a:cubicBezTo>
                  <a:cubicBezTo>
                    <a:pt x="2626" y="297"/>
                    <a:pt x="2649" y="183"/>
                    <a:pt x="2580" y="115"/>
                  </a:cubicBezTo>
                  <a:cubicBezTo>
                    <a:pt x="2534" y="46"/>
                    <a:pt x="239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60"/>
            <p:cNvSpPr/>
            <p:nvPr/>
          </p:nvSpPr>
          <p:spPr>
            <a:xfrm>
              <a:off x="5879375" y="3341675"/>
              <a:ext cx="18300" cy="27400"/>
            </a:xfrm>
            <a:custGeom>
              <a:avLst/>
              <a:gdLst/>
              <a:ahLst/>
              <a:cxnLst/>
              <a:rect l="l" t="t" r="r" b="b"/>
              <a:pathLst>
                <a:path w="732" h="1096" extrusionOk="0">
                  <a:moveTo>
                    <a:pt x="252" y="0"/>
                  </a:moveTo>
                  <a:cubicBezTo>
                    <a:pt x="206" y="69"/>
                    <a:pt x="138" y="137"/>
                    <a:pt x="69" y="206"/>
                  </a:cubicBezTo>
                  <a:cubicBezTo>
                    <a:pt x="47" y="251"/>
                    <a:pt x="24" y="320"/>
                    <a:pt x="1" y="365"/>
                  </a:cubicBezTo>
                  <a:cubicBezTo>
                    <a:pt x="24" y="388"/>
                    <a:pt x="47" y="411"/>
                    <a:pt x="69" y="434"/>
                  </a:cubicBezTo>
                  <a:cubicBezTo>
                    <a:pt x="115" y="343"/>
                    <a:pt x="138" y="251"/>
                    <a:pt x="206" y="137"/>
                  </a:cubicBezTo>
                  <a:cubicBezTo>
                    <a:pt x="457" y="480"/>
                    <a:pt x="435" y="776"/>
                    <a:pt x="343" y="1073"/>
                  </a:cubicBezTo>
                  <a:cubicBezTo>
                    <a:pt x="366" y="1073"/>
                    <a:pt x="389" y="1096"/>
                    <a:pt x="412" y="1096"/>
                  </a:cubicBezTo>
                  <a:cubicBezTo>
                    <a:pt x="480" y="959"/>
                    <a:pt x="549" y="845"/>
                    <a:pt x="617" y="685"/>
                  </a:cubicBezTo>
                  <a:cubicBezTo>
                    <a:pt x="663" y="685"/>
                    <a:pt x="709" y="685"/>
                    <a:pt x="731" y="708"/>
                  </a:cubicBezTo>
                  <a:cubicBezTo>
                    <a:pt x="640" y="548"/>
                    <a:pt x="572" y="365"/>
                    <a:pt x="457" y="206"/>
                  </a:cubicBezTo>
                  <a:cubicBezTo>
                    <a:pt x="412" y="137"/>
                    <a:pt x="321" y="69"/>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60"/>
            <p:cNvSpPr/>
            <p:nvPr/>
          </p:nvSpPr>
          <p:spPr>
            <a:xfrm>
              <a:off x="5830325" y="3345675"/>
              <a:ext cx="6300" cy="18275"/>
            </a:xfrm>
            <a:custGeom>
              <a:avLst/>
              <a:gdLst/>
              <a:ahLst/>
              <a:cxnLst/>
              <a:rect l="l" t="t" r="r" b="b"/>
              <a:pathLst>
                <a:path w="252" h="731" extrusionOk="0">
                  <a:moveTo>
                    <a:pt x="46" y="23"/>
                  </a:moveTo>
                  <a:cubicBezTo>
                    <a:pt x="46" y="251"/>
                    <a:pt x="23" y="502"/>
                    <a:pt x="0" y="730"/>
                  </a:cubicBezTo>
                  <a:lnTo>
                    <a:pt x="91" y="730"/>
                  </a:lnTo>
                  <a:cubicBezTo>
                    <a:pt x="114" y="548"/>
                    <a:pt x="114" y="342"/>
                    <a:pt x="183" y="183"/>
                  </a:cubicBezTo>
                  <a:cubicBezTo>
                    <a:pt x="251" y="0"/>
                    <a:pt x="68" y="91"/>
                    <a:pt x="46"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60"/>
            <p:cNvSpPr/>
            <p:nvPr/>
          </p:nvSpPr>
          <p:spPr>
            <a:xfrm>
              <a:off x="5841725" y="3345675"/>
              <a:ext cx="9150" cy="19425"/>
            </a:xfrm>
            <a:custGeom>
              <a:avLst/>
              <a:gdLst/>
              <a:ahLst/>
              <a:cxnLst/>
              <a:rect l="l" t="t" r="r" b="b"/>
              <a:pathLst>
                <a:path w="366" h="777" extrusionOk="0">
                  <a:moveTo>
                    <a:pt x="1" y="0"/>
                  </a:moveTo>
                  <a:lnTo>
                    <a:pt x="1" y="0"/>
                  </a:lnTo>
                  <a:cubicBezTo>
                    <a:pt x="115" y="251"/>
                    <a:pt x="206" y="525"/>
                    <a:pt x="297" y="776"/>
                  </a:cubicBezTo>
                  <a:cubicBezTo>
                    <a:pt x="320" y="776"/>
                    <a:pt x="343" y="753"/>
                    <a:pt x="366" y="753"/>
                  </a:cubicBezTo>
                  <a:cubicBezTo>
                    <a:pt x="297" y="479"/>
                    <a:pt x="274" y="18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60"/>
            <p:cNvSpPr/>
            <p:nvPr/>
          </p:nvSpPr>
          <p:spPr>
            <a:xfrm>
              <a:off x="6038025" y="3327975"/>
              <a:ext cx="8000" cy="8575"/>
            </a:xfrm>
            <a:custGeom>
              <a:avLst/>
              <a:gdLst/>
              <a:ahLst/>
              <a:cxnLst/>
              <a:rect l="l" t="t" r="r" b="b"/>
              <a:pathLst>
                <a:path w="320" h="343" extrusionOk="0">
                  <a:moveTo>
                    <a:pt x="320" y="0"/>
                  </a:moveTo>
                  <a:lnTo>
                    <a:pt x="0" y="320"/>
                  </a:lnTo>
                  <a:lnTo>
                    <a:pt x="23" y="343"/>
                  </a:lnTo>
                  <a:cubicBezTo>
                    <a:pt x="115" y="229"/>
                    <a:pt x="229" y="115"/>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60"/>
            <p:cNvSpPr/>
            <p:nvPr/>
          </p:nvSpPr>
          <p:spPr>
            <a:xfrm>
              <a:off x="5685950" y="3373050"/>
              <a:ext cx="6875" cy="5175"/>
            </a:xfrm>
            <a:custGeom>
              <a:avLst/>
              <a:gdLst/>
              <a:ahLst/>
              <a:cxnLst/>
              <a:rect l="l" t="t" r="r" b="b"/>
              <a:pathLst>
                <a:path w="275" h="207" extrusionOk="0">
                  <a:moveTo>
                    <a:pt x="46" y="1"/>
                  </a:moveTo>
                  <a:cubicBezTo>
                    <a:pt x="46" y="23"/>
                    <a:pt x="23" y="69"/>
                    <a:pt x="0" y="92"/>
                  </a:cubicBezTo>
                  <a:lnTo>
                    <a:pt x="228" y="206"/>
                  </a:lnTo>
                  <a:cubicBezTo>
                    <a:pt x="251" y="160"/>
                    <a:pt x="251" y="138"/>
                    <a:pt x="274" y="115"/>
                  </a:cubicBezTo>
                  <a:cubicBezTo>
                    <a:pt x="206" y="69"/>
                    <a:pt x="137" y="4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60"/>
            <p:cNvSpPr/>
            <p:nvPr/>
          </p:nvSpPr>
          <p:spPr>
            <a:xfrm>
              <a:off x="5834875" y="3339950"/>
              <a:ext cx="5725" cy="3450"/>
            </a:xfrm>
            <a:custGeom>
              <a:avLst/>
              <a:gdLst/>
              <a:ahLst/>
              <a:cxnLst/>
              <a:rect l="l" t="t" r="r" b="b"/>
              <a:pathLst>
                <a:path w="229" h="138" extrusionOk="0">
                  <a:moveTo>
                    <a:pt x="1" y="1"/>
                  </a:moveTo>
                  <a:cubicBezTo>
                    <a:pt x="1" y="46"/>
                    <a:pt x="1" y="69"/>
                    <a:pt x="1" y="92"/>
                  </a:cubicBezTo>
                  <a:cubicBezTo>
                    <a:pt x="69" y="115"/>
                    <a:pt x="138" y="115"/>
                    <a:pt x="206" y="138"/>
                  </a:cubicBezTo>
                  <a:cubicBezTo>
                    <a:pt x="206" y="115"/>
                    <a:pt x="206" y="92"/>
                    <a:pt x="229" y="69"/>
                  </a:cubicBezTo>
                  <a:cubicBezTo>
                    <a:pt x="138" y="46"/>
                    <a:pt x="69"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60"/>
            <p:cNvSpPr/>
            <p:nvPr/>
          </p:nvSpPr>
          <p:spPr>
            <a:xfrm>
              <a:off x="5826325" y="3346225"/>
              <a:ext cx="5150" cy="600"/>
            </a:xfrm>
            <a:custGeom>
              <a:avLst/>
              <a:gdLst/>
              <a:ahLst/>
              <a:cxnLst/>
              <a:rect l="l" t="t" r="r" b="b"/>
              <a:pathLst>
                <a:path w="206" h="24" extrusionOk="0">
                  <a:moveTo>
                    <a:pt x="0" y="1"/>
                  </a:moveTo>
                  <a:cubicBezTo>
                    <a:pt x="0" y="1"/>
                    <a:pt x="0" y="24"/>
                    <a:pt x="0" y="24"/>
                  </a:cubicBezTo>
                  <a:cubicBezTo>
                    <a:pt x="69" y="24"/>
                    <a:pt x="137"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60"/>
            <p:cNvSpPr/>
            <p:nvPr/>
          </p:nvSpPr>
          <p:spPr>
            <a:xfrm>
              <a:off x="5824600" y="3349075"/>
              <a:ext cx="1175" cy="1750"/>
            </a:xfrm>
            <a:custGeom>
              <a:avLst/>
              <a:gdLst/>
              <a:ahLst/>
              <a:cxnLst/>
              <a:rect l="l" t="t" r="r" b="b"/>
              <a:pathLst>
                <a:path w="47" h="70" extrusionOk="0">
                  <a:moveTo>
                    <a:pt x="24" y="1"/>
                  </a:moveTo>
                  <a:cubicBezTo>
                    <a:pt x="24" y="24"/>
                    <a:pt x="24" y="47"/>
                    <a:pt x="1" y="47"/>
                  </a:cubicBezTo>
                  <a:cubicBezTo>
                    <a:pt x="24" y="69"/>
                    <a:pt x="24" y="69"/>
                    <a:pt x="24" y="69"/>
                  </a:cubicBezTo>
                  <a:cubicBezTo>
                    <a:pt x="46" y="47"/>
                    <a:pt x="46" y="24"/>
                    <a:pt x="46" y="24"/>
                  </a:cubicBezTo>
                  <a:cubicBezTo>
                    <a:pt x="46" y="24"/>
                    <a:pt x="24"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60"/>
            <p:cNvSpPr/>
            <p:nvPr/>
          </p:nvSpPr>
          <p:spPr>
            <a:xfrm>
              <a:off x="6036875" y="3335950"/>
              <a:ext cx="1750" cy="2325"/>
            </a:xfrm>
            <a:custGeom>
              <a:avLst/>
              <a:gdLst/>
              <a:ahLst/>
              <a:cxnLst/>
              <a:rect l="l" t="t" r="r" b="b"/>
              <a:pathLst>
                <a:path w="70" h="93" extrusionOk="0">
                  <a:moveTo>
                    <a:pt x="46" y="1"/>
                  </a:moveTo>
                  <a:cubicBezTo>
                    <a:pt x="24" y="24"/>
                    <a:pt x="1" y="47"/>
                    <a:pt x="1" y="69"/>
                  </a:cubicBezTo>
                  <a:lnTo>
                    <a:pt x="1" y="92"/>
                  </a:lnTo>
                  <a:cubicBezTo>
                    <a:pt x="24" y="69"/>
                    <a:pt x="46" y="47"/>
                    <a:pt x="69" y="24"/>
                  </a:cubicBezTo>
                  <a:lnTo>
                    <a:pt x="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60"/>
            <p:cNvSpPr/>
            <p:nvPr/>
          </p:nvSpPr>
          <p:spPr>
            <a:xfrm>
              <a:off x="5886225" y="3371900"/>
              <a:ext cx="600" cy="600"/>
            </a:xfrm>
            <a:custGeom>
              <a:avLst/>
              <a:gdLst/>
              <a:ahLst/>
              <a:cxnLst/>
              <a:rect l="l" t="t" r="r" b="b"/>
              <a:pathLst>
                <a:path w="24" h="24" extrusionOk="0">
                  <a:moveTo>
                    <a:pt x="1" y="1"/>
                  </a:moveTo>
                  <a:lnTo>
                    <a:pt x="24"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60"/>
            <p:cNvSpPr/>
            <p:nvPr/>
          </p:nvSpPr>
          <p:spPr>
            <a:xfrm>
              <a:off x="5884525" y="3374200"/>
              <a:ext cx="25" cy="600"/>
            </a:xfrm>
            <a:custGeom>
              <a:avLst/>
              <a:gdLst/>
              <a:ahLst/>
              <a:cxnLst/>
              <a:rect l="l" t="t" r="r" b="b"/>
              <a:pathLst>
                <a:path w="1" h="24" extrusionOk="0">
                  <a:moveTo>
                    <a:pt x="0" y="0"/>
                  </a:moveTo>
                  <a:lnTo>
                    <a:pt x="0" y="2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60"/>
            <p:cNvSpPr/>
            <p:nvPr/>
          </p:nvSpPr>
          <p:spPr>
            <a:xfrm>
              <a:off x="5884525" y="3371900"/>
              <a:ext cx="2300" cy="2325"/>
            </a:xfrm>
            <a:custGeom>
              <a:avLst/>
              <a:gdLst/>
              <a:ahLst/>
              <a:cxnLst/>
              <a:rect l="l" t="t" r="r" b="b"/>
              <a:pathLst>
                <a:path w="92" h="93" extrusionOk="0">
                  <a:moveTo>
                    <a:pt x="69" y="1"/>
                  </a:moveTo>
                  <a:cubicBezTo>
                    <a:pt x="46" y="24"/>
                    <a:pt x="23" y="69"/>
                    <a:pt x="0" y="92"/>
                  </a:cubicBezTo>
                  <a:cubicBezTo>
                    <a:pt x="23" y="69"/>
                    <a:pt x="46" y="47"/>
                    <a:pt x="92" y="2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60"/>
            <p:cNvSpPr/>
            <p:nvPr/>
          </p:nvSpPr>
          <p:spPr>
            <a:xfrm>
              <a:off x="5985525" y="3394725"/>
              <a:ext cx="600" cy="600"/>
            </a:xfrm>
            <a:custGeom>
              <a:avLst/>
              <a:gdLst/>
              <a:ahLst/>
              <a:cxnLst/>
              <a:rect l="l" t="t" r="r" b="b"/>
              <a:pathLst>
                <a:path w="24" h="24" extrusionOk="0">
                  <a:moveTo>
                    <a:pt x="23" y="24"/>
                  </a:moveTo>
                  <a:lnTo>
                    <a:pt x="0" y="1"/>
                  </a:lnTo>
                  <a:lnTo>
                    <a:pt x="23"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01" name="Google Shape;2301;p60"/>
          <p:cNvSpPr/>
          <p:nvPr/>
        </p:nvSpPr>
        <p:spPr>
          <a:xfrm>
            <a:off x="7066450" y="145538"/>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60"/>
          <p:cNvSpPr/>
          <p:nvPr/>
        </p:nvSpPr>
        <p:spPr>
          <a:xfrm>
            <a:off x="272175" y="4318463"/>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60"/>
          <p:cNvSpPr/>
          <p:nvPr/>
        </p:nvSpPr>
        <p:spPr>
          <a:xfrm>
            <a:off x="6084900" y="4646163"/>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60"/>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6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Title only 8">
  <p:cSld name="CUSTOM_16">
    <p:spTree>
      <p:nvGrpSpPr>
        <p:cNvPr id="1" name="Shape 2305"/>
        <p:cNvGrpSpPr/>
        <p:nvPr/>
      </p:nvGrpSpPr>
      <p:grpSpPr>
        <a:xfrm>
          <a:off x="0" y="0"/>
          <a:ext cx="0" cy="0"/>
          <a:chOff x="0" y="0"/>
          <a:chExt cx="0" cy="0"/>
        </a:xfrm>
      </p:grpSpPr>
      <p:sp>
        <p:nvSpPr>
          <p:cNvPr id="2306" name="Google Shape;2306;p61"/>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6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2307" name="Google Shape;2307;p61"/>
          <p:cNvGrpSpPr/>
          <p:nvPr/>
        </p:nvGrpSpPr>
        <p:grpSpPr>
          <a:xfrm>
            <a:off x="8380783" y="854762"/>
            <a:ext cx="1173939" cy="693220"/>
            <a:chOff x="-470575" y="2279200"/>
            <a:chExt cx="1105300" cy="652750"/>
          </a:xfrm>
        </p:grpSpPr>
        <p:sp>
          <p:nvSpPr>
            <p:cNvPr id="2308" name="Google Shape;2308;p61"/>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61"/>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61"/>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61"/>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61"/>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61"/>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14" name="Google Shape;2314;p61"/>
          <p:cNvSpPr/>
          <p:nvPr/>
        </p:nvSpPr>
        <p:spPr>
          <a:xfrm>
            <a:off x="147050" y="1417188"/>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15" name="Google Shape;2315;p61"/>
          <p:cNvGrpSpPr/>
          <p:nvPr/>
        </p:nvGrpSpPr>
        <p:grpSpPr>
          <a:xfrm flipH="1">
            <a:off x="-442080" y="4110985"/>
            <a:ext cx="1122692" cy="1253403"/>
            <a:chOff x="5605475" y="3306175"/>
            <a:chExt cx="598450" cy="668125"/>
          </a:xfrm>
        </p:grpSpPr>
        <p:sp>
          <p:nvSpPr>
            <p:cNvPr id="2316" name="Google Shape;2316;p61"/>
            <p:cNvSpPr/>
            <p:nvPr/>
          </p:nvSpPr>
          <p:spPr>
            <a:xfrm>
              <a:off x="5605475" y="3306175"/>
              <a:ext cx="598450" cy="668125"/>
            </a:xfrm>
            <a:custGeom>
              <a:avLst/>
              <a:gdLst/>
              <a:ahLst/>
              <a:cxnLst/>
              <a:rect l="l" t="t" r="r" b="b"/>
              <a:pathLst>
                <a:path w="23938" h="26725" extrusionOk="0">
                  <a:moveTo>
                    <a:pt x="17462" y="941"/>
                  </a:moveTo>
                  <a:cubicBezTo>
                    <a:pt x="17461" y="949"/>
                    <a:pt x="17459" y="958"/>
                    <a:pt x="17457" y="966"/>
                  </a:cubicBezTo>
                  <a:lnTo>
                    <a:pt x="17457" y="966"/>
                  </a:lnTo>
                  <a:cubicBezTo>
                    <a:pt x="17459" y="965"/>
                    <a:pt x="17460" y="965"/>
                    <a:pt x="17462" y="964"/>
                  </a:cubicBezTo>
                  <a:lnTo>
                    <a:pt x="17462" y="941"/>
                  </a:lnTo>
                  <a:close/>
                  <a:moveTo>
                    <a:pt x="15773" y="279"/>
                  </a:moveTo>
                  <a:cubicBezTo>
                    <a:pt x="15819" y="325"/>
                    <a:pt x="15887" y="347"/>
                    <a:pt x="15910" y="393"/>
                  </a:cubicBezTo>
                  <a:cubicBezTo>
                    <a:pt x="16184" y="690"/>
                    <a:pt x="16458" y="1009"/>
                    <a:pt x="16663" y="1375"/>
                  </a:cubicBezTo>
                  <a:cubicBezTo>
                    <a:pt x="16823" y="1671"/>
                    <a:pt x="16823" y="1945"/>
                    <a:pt x="16686" y="2242"/>
                  </a:cubicBezTo>
                  <a:cubicBezTo>
                    <a:pt x="16610" y="2432"/>
                    <a:pt x="16502" y="2527"/>
                    <a:pt x="16323" y="2527"/>
                  </a:cubicBezTo>
                  <a:cubicBezTo>
                    <a:pt x="16291" y="2527"/>
                    <a:pt x="16258" y="2524"/>
                    <a:pt x="16221" y="2518"/>
                  </a:cubicBezTo>
                  <a:lnTo>
                    <a:pt x="16221" y="2518"/>
                  </a:lnTo>
                  <a:cubicBezTo>
                    <a:pt x="16066" y="2137"/>
                    <a:pt x="15953" y="1757"/>
                    <a:pt x="15773" y="1420"/>
                  </a:cubicBezTo>
                  <a:cubicBezTo>
                    <a:pt x="15568" y="1032"/>
                    <a:pt x="15522" y="667"/>
                    <a:pt x="15773" y="279"/>
                  </a:cubicBezTo>
                  <a:close/>
                  <a:moveTo>
                    <a:pt x="14860" y="1417"/>
                  </a:moveTo>
                  <a:cubicBezTo>
                    <a:pt x="14910" y="1417"/>
                    <a:pt x="14958" y="1430"/>
                    <a:pt x="14997" y="1443"/>
                  </a:cubicBezTo>
                  <a:cubicBezTo>
                    <a:pt x="15408" y="1557"/>
                    <a:pt x="15842" y="2151"/>
                    <a:pt x="15819" y="2630"/>
                  </a:cubicBezTo>
                  <a:cubicBezTo>
                    <a:pt x="15690" y="2614"/>
                    <a:pt x="15549" y="2598"/>
                    <a:pt x="15413" y="2598"/>
                  </a:cubicBezTo>
                  <a:cubicBezTo>
                    <a:pt x="15357" y="2598"/>
                    <a:pt x="15302" y="2600"/>
                    <a:pt x="15248" y="2607"/>
                  </a:cubicBezTo>
                  <a:cubicBezTo>
                    <a:pt x="15227" y="2609"/>
                    <a:pt x="15207" y="2610"/>
                    <a:pt x="15187" y="2610"/>
                  </a:cubicBezTo>
                  <a:cubicBezTo>
                    <a:pt x="14977" y="2610"/>
                    <a:pt x="14838" y="2502"/>
                    <a:pt x="14754" y="2285"/>
                  </a:cubicBezTo>
                  <a:lnTo>
                    <a:pt x="14754" y="2285"/>
                  </a:lnTo>
                  <a:cubicBezTo>
                    <a:pt x="14823" y="2265"/>
                    <a:pt x="14925" y="2261"/>
                    <a:pt x="14837" y="2173"/>
                  </a:cubicBezTo>
                  <a:cubicBezTo>
                    <a:pt x="14769" y="2105"/>
                    <a:pt x="14655" y="2082"/>
                    <a:pt x="14609" y="2014"/>
                  </a:cubicBezTo>
                  <a:cubicBezTo>
                    <a:pt x="14518" y="1900"/>
                    <a:pt x="14449" y="1763"/>
                    <a:pt x="14472" y="1648"/>
                  </a:cubicBezTo>
                  <a:cubicBezTo>
                    <a:pt x="14495" y="1557"/>
                    <a:pt x="14655" y="1489"/>
                    <a:pt x="14746" y="1443"/>
                  </a:cubicBezTo>
                  <a:cubicBezTo>
                    <a:pt x="14785" y="1424"/>
                    <a:pt x="14823" y="1417"/>
                    <a:pt x="14860" y="1417"/>
                  </a:cubicBezTo>
                  <a:close/>
                  <a:moveTo>
                    <a:pt x="16221" y="2551"/>
                  </a:moveTo>
                  <a:cubicBezTo>
                    <a:pt x="16231" y="2583"/>
                    <a:pt x="16235" y="2613"/>
                    <a:pt x="16252" y="2630"/>
                  </a:cubicBezTo>
                  <a:lnTo>
                    <a:pt x="16207" y="2630"/>
                  </a:lnTo>
                  <a:cubicBezTo>
                    <a:pt x="16207" y="2611"/>
                    <a:pt x="16207" y="2575"/>
                    <a:pt x="16221" y="2551"/>
                  </a:cubicBezTo>
                  <a:close/>
                  <a:moveTo>
                    <a:pt x="17791" y="2988"/>
                  </a:moveTo>
                  <a:cubicBezTo>
                    <a:pt x="18396" y="2988"/>
                    <a:pt x="18726" y="3225"/>
                    <a:pt x="18991" y="3771"/>
                  </a:cubicBezTo>
                  <a:cubicBezTo>
                    <a:pt x="18877" y="3703"/>
                    <a:pt x="18809" y="3680"/>
                    <a:pt x="18786" y="3611"/>
                  </a:cubicBezTo>
                  <a:cubicBezTo>
                    <a:pt x="18626" y="3338"/>
                    <a:pt x="18352" y="3338"/>
                    <a:pt x="18078" y="3338"/>
                  </a:cubicBezTo>
                  <a:cubicBezTo>
                    <a:pt x="17782" y="3360"/>
                    <a:pt x="17485" y="3383"/>
                    <a:pt x="17188" y="3406"/>
                  </a:cubicBezTo>
                  <a:cubicBezTo>
                    <a:pt x="17168" y="3408"/>
                    <a:pt x="17148" y="3409"/>
                    <a:pt x="17129" y="3409"/>
                  </a:cubicBezTo>
                  <a:cubicBezTo>
                    <a:pt x="16956" y="3409"/>
                    <a:pt x="16837" y="3317"/>
                    <a:pt x="16755" y="3132"/>
                  </a:cubicBezTo>
                  <a:cubicBezTo>
                    <a:pt x="17173" y="3038"/>
                    <a:pt x="17511" y="2988"/>
                    <a:pt x="17791" y="2988"/>
                  </a:cubicBezTo>
                  <a:close/>
                  <a:moveTo>
                    <a:pt x="5275" y="1274"/>
                  </a:moveTo>
                  <a:cubicBezTo>
                    <a:pt x="5336" y="1274"/>
                    <a:pt x="5388" y="1315"/>
                    <a:pt x="5456" y="1397"/>
                  </a:cubicBezTo>
                  <a:cubicBezTo>
                    <a:pt x="5639" y="1694"/>
                    <a:pt x="5593" y="1991"/>
                    <a:pt x="5662" y="2333"/>
                  </a:cubicBezTo>
                  <a:cubicBezTo>
                    <a:pt x="5593" y="2813"/>
                    <a:pt x="5502" y="3292"/>
                    <a:pt x="5410" y="3794"/>
                  </a:cubicBezTo>
                  <a:cubicBezTo>
                    <a:pt x="5410" y="3840"/>
                    <a:pt x="5388" y="3908"/>
                    <a:pt x="5342" y="3931"/>
                  </a:cubicBezTo>
                  <a:cubicBezTo>
                    <a:pt x="5273" y="3999"/>
                    <a:pt x="5182" y="4068"/>
                    <a:pt x="5114" y="4068"/>
                  </a:cubicBezTo>
                  <a:cubicBezTo>
                    <a:pt x="5045" y="4045"/>
                    <a:pt x="4931" y="3954"/>
                    <a:pt x="4885" y="3885"/>
                  </a:cubicBezTo>
                  <a:cubicBezTo>
                    <a:pt x="4817" y="3748"/>
                    <a:pt x="4771" y="3611"/>
                    <a:pt x="4726" y="3475"/>
                  </a:cubicBezTo>
                  <a:cubicBezTo>
                    <a:pt x="4612" y="3201"/>
                    <a:pt x="4475" y="2950"/>
                    <a:pt x="4360" y="2676"/>
                  </a:cubicBezTo>
                  <a:cubicBezTo>
                    <a:pt x="4292" y="2539"/>
                    <a:pt x="4315" y="2447"/>
                    <a:pt x="4429" y="2310"/>
                  </a:cubicBezTo>
                  <a:cubicBezTo>
                    <a:pt x="4543" y="2196"/>
                    <a:pt x="4612" y="2037"/>
                    <a:pt x="4680" y="1877"/>
                  </a:cubicBezTo>
                  <a:cubicBezTo>
                    <a:pt x="4771" y="1626"/>
                    <a:pt x="4931" y="1466"/>
                    <a:pt x="5137" y="1329"/>
                  </a:cubicBezTo>
                  <a:cubicBezTo>
                    <a:pt x="5191" y="1292"/>
                    <a:pt x="5235" y="1274"/>
                    <a:pt x="5275" y="1274"/>
                  </a:cubicBezTo>
                  <a:close/>
                  <a:moveTo>
                    <a:pt x="15709" y="2740"/>
                  </a:moveTo>
                  <a:cubicBezTo>
                    <a:pt x="15827" y="2740"/>
                    <a:pt x="15930" y="2815"/>
                    <a:pt x="15910" y="2995"/>
                  </a:cubicBezTo>
                  <a:cubicBezTo>
                    <a:pt x="15727" y="3018"/>
                    <a:pt x="15522" y="3018"/>
                    <a:pt x="15454" y="3246"/>
                  </a:cubicBezTo>
                  <a:cubicBezTo>
                    <a:pt x="15556" y="3201"/>
                    <a:pt x="15665" y="3166"/>
                    <a:pt x="15779" y="3166"/>
                  </a:cubicBezTo>
                  <a:cubicBezTo>
                    <a:pt x="15893" y="3166"/>
                    <a:pt x="16013" y="3201"/>
                    <a:pt x="16138" y="3292"/>
                  </a:cubicBezTo>
                  <a:cubicBezTo>
                    <a:pt x="15750" y="3589"/>
                    <a:pt x="15522" y="4091"/>
                    <a:pt x="14906" y="4091"/>
                  </a:cubicBezTo>
                  <a:cubicBezTo>
                    <a:pt x="15043" y="3817"/>
                    <a:pt x="15180" y="3589"/>
                    <a:pt x="15294" y="3360"/>
                  </a:cubicBezTo>
                  <a:lnTo>
                    <a:pt x="15248" y="3315"/>
                  </a:lnTo>
                  <a:cubicBezTo>
                    <a:pt x="15157" y="3338"/>
                    <a:pt x="15020" y="3338"/>
                    <a:pt x="14974" y="3406"/>
                  </a:cubicBezTo>
                  <a:cubicBezTo>
                    <a:pt x="14860" y="3543"/>
                    <a:pt x="14814" y="3726"/>
                    <a:pt x="14723" y="3954"/>
                  </a:cubicBezTo>
                  <a:cubicBezTo>
                    <a:pt x="14678" y="3954"/>
                    <a:pt x="14563" y="3999"/>
                    <a:pt x="14449" y="4022"/>
                  </a:cubicBezTo>
                  <a:cubicBezTo>
                    <a:pt x="14244" y="3611"/>
                    <a:pt x="14404" y="3041"/>
                    <a:pt x="14814" y="2904"/>
                  </a:cubicBezTo>
                  <a:cubicBezTo>
                    <a:pt x="15088" y="2790"/>
                    <a:pt x="15385" y="2767"/>
                    <a:pt x="15659" y="2744"/>
                  </a:cubicBezTo>
                  <a:cubicBezTo>
                    <a:pt x="15676" y="2741"/>
                    <a:pt x="15692" y="2740"/>
                    <a:pt x="15709" y="2740"/>
                  </a:cubicBezTo>
                  <a:close/>
                  <a:moveTo>
                    <a:pt x="17892" y="3491"/>
                  </a:moveTo>
                  <a:cubicBezTo>
                    <a:pt x="17932" y="3491"/>
                    <a:pt x="17971" y="3493"/>
                    <a:pt x="18010" y="3497"/>
                  </a:cubicBezTo>
                  <a:cubicBezTo>
                    <a:pt x="18193" y="3497"/>
                    <a:pt x="18375" y="3566"/>
                    <a:pt x="18535" y="3634"/>
                  </a:cubicBezTo>
                  <a:cubicBezTo>
                    <a:pt x="18695" y="3726"/>
                    <a:pt x="18832" y="3885"/>
                    <a:pt x="19014" y="3999"/>
                  </a:cubicBezTo>
                  <a:cubicBezTo>
                    <a:pt x="18847" y="4133"/>
                    <a:pt x="18656" y="4218"/>
                    <a:pt x="18440" y="4218"/>
                  </a:cubicBezTo>
                  <a:cubicBezTo>
                    <a:pt x="18361" y="4218"/>
                    <a:pt x="18278" y="4207"/>
                    <a:pt x="18193" y="4182"/>
                  </a:cubicBezTo>
                  <a:cubicBezTo>
                    <a:pt x="17850" y="4068"/>
                    <a:pt x="17462" y="3999"/>
                    <a:pt x="17302" y="3543"/>
                  </a:cubicBezTo>
                  <a:cubicBezTo>
                    <a:pt x="17542" y="3525"/>
                    <a:pt x="17723" y="3491"/>
                    <a:pt x="17892" y="3491"/>
                  </a:cubicBezTo>
                  <a:close/>
                  <a:moveTo>
                    <a:pt x="7548" y="4476"/>
                  </a:moveTo>
                  <a:cubicBezTo>
                    <a:pt x="7611" y="4476"/>
                    <a:pt x="7674" y="4477"/>
                    <a:pt x="7739" y="4479"/>
                  </a:cubicBezTo>
                  <a:cubicBezTo>
                    <a:pt x="7647" y="4661"/>
                    <a:pt x="7556" y="4798"/>
                    <a:pt x="7488" y="4935"/>
                  </a:cubicBezTo>
                  <a:cubicBezTo>
                    <a:pt x="7271" y="5289"/>
                    <a:pt x="6987" y="5525"/>
                    <a:pt x="6591" y="5525"/>
                  </a:cubicBezTo>
                  <a:cubicBezTo>
                    <a:pt x="6528" y="5525"/>
                    <a:pt x="6461" y="5519"/>
                    <a:pt x="6392" y="5506"/>
                  </a:cubicBezTo>
                  <a:cubicBezTo>
                    <a:pt x="6209" y="5460"/>
                    <a:pt x="6004" y="5460"/>
                    <a:pt x="5821" y="5392"/>
                  </a:cubicBezTo>
                  <a:cubicBezTo>
                    <a:pt x="5753" y="5392"/>
                    <a:pt x="5684" y="5301"/>
                    <a:pt x="5662" y="5232"/>
                  </a:cubicBezTo>
                  <a:cubicBezTo>
                    <a:pt x="5616" y="5141"/>
                    <a:pt x="5616" y="5049"/>
                    <a:pt x="5593" y="4935"/>
                  </a:cubicBezTo>
                  <a:cubicBezTo>
                    <a:pt x="6202" y="4600"/>
                    <a:pt x="6829" y="4476"/>
                    <a:pt x="7548" y="4476"/>
                  </a:cubicBezTo>
                  <a:close/>
                  <a:moveTo>
                    <a:pt x="7877" y="5503"/>
                  </a:moveTo>
                  <a:cubicBezTo>
                    <a:pt x="7919" y="5503"/>
                    <a:pt x="7921" y="5535"/>
                    <a:pt x="7921" y="5628"/>
                  </a:cubicBezTo>
                  <a:lnTo>
                    <a:pt x="7921" y="5628"/>
                  </a:lnTo>
                  <a:cubicBezTo>
                    <a:pt x="7865" y="5592"/>
                    <a:pt x="7822" y="5569"/>
                    <a:pt x="7761" y="5529"/>
                  </a:cubicBezTo>
                  <a:cubicBezTo>
                    <a:pt x="7817" y="5513"/>
                    <a:pt x="7853" y="5503"/>
                    <a:pt x="7877" y="5503"/>
                  </a:cubicBezTo>
                  <a:close/>
                  <a:moveTo>
                    <a:pt x="7510" y="5460"/>
                  </a:moveTo>
                  <a:cubicBezTo>
                    <a:pt x="7533" y="5620"/>
                    <a:pt x="7556" y="5803"/>
                    <a:pt x="7602" y="5962"/>
                  </a:cubicBezTo>
                  <a:cubicBezTo>
                    <a:pt x="7623" y="6093"/>
                    <a:pt x="7666" y="6244"/>
                    <a:pt x="7709" y="6376"/>
                  </a:cubicBezTo>
                  <a:lnTo>
                    <a:pt x="7709" y="6376"/>
                  </a:lnTo>
                  <a:cubicBezTo>
                    <a:pt x="7422" y="6179"/>
                    <a:pt x="7134" y="6001"/>
                    <a:pt x="6803" y="5780"/>
                  </a:cubicBezTo>
                  <a:cubicBezTo>
                    <a:pt x="7077" y="5643"/>
                    <a:pt x="7305" y="5552"/>
                    <a:pt x="7510" y="5460"/>
                  </a:cubicBezTo>
                  <a:close/>
                  <a:moveTo>
                    <a:pt x="7741" y="6410"/>
                  </a:moveTo>
                  <a:cubicBezTo>
                    <a:pt x="7771" y="6428"/>
                    <a:pt x="7789" y="6446"/>
                    <a:pt x="7807" y="6465"/>
                  </a:cubicBezTo>
                  <a:cubicBezTo>
                    <a:pt x="7784" y="6487"/>
                    <a:pt x="7784" y="6487"/>
                    <a:pt x="7784" y="6487"/>
                  </a:cubicBezTo>
                  <a:cubicBezTo>
                    <a:pt x="7765" y="6469"/>
                    <a:pt x="7747" y="6434"/>
                    <a:pt x="7741" y="6410"/>
                  </a:cubicBezTo>
                  <a:close/>
                  <a:moveTo>
                    <a:pt x="7967" y="6373"/>
                  </a:moveTo>
                  <a:lnTo>
                    <a:pt x="7967" y="6373"/>
                  </a:lnTo>
                  <a:cubicBezTo>
                    <a:pt x="8127" y="6419"/>
                    <a:pt x="8286" y="6442"/>
                    <a:pt x="8423" y="6487"/>
                  </a:cubicBezTo>
                  <a:cubicBezTo>
                    <a:pt x="8343" y="6487"/>
                    <a:pt x="8258" y="6516"/>
                    <a:pt x="8178" y="6516"/>
                  </a:cubicBezTo>
                  <a:cubicBezTo>
                    <a:pt x="8098" y="6516"/>
                    <a:pt x="8024" y="6487"/>
                    <a:pt x="7967" y="6373"/>
                  </a:cubicBezTo>
                  <a:close/>
                  <a:moveTo>
                    <a:pt x="12744" y="5732"/>
                  </a:moveTo>
                  <a:cubicBezTo>
                    <a:pt x="13244" y="5732"/>
                    <a:pt x="13953" y="6348"/>
                    <a:pt x="14130" y="6921"/>
                  </a:cubicBezTo>
                  <a:cubicBezTo>
                    <a:pt x="14056" y="6984"/>
                    <a:pt x="13983" y="7013"/>
                    <a:pt x="13912" y="7013"/>
                  </a:cubicBezTo>
                  <a:cubicBezTo>
                    <a:pt x="13828" y="7013"/>
                    <a:pt x="13747" y="6972"/>
                    <a:pt x="13673" y="6898"/>
                  </a:cubicBezTo>
                  <a:cubicBezTo>
                    <a:pt x="13399" y="6602"/>
                    <a:pt x="13125" y="6305"/>
                    <a:pt x="12851" y="6008"/>
                  </a:cubicBezTo>
                  <a:cubicBezTo>
                    <a:pt x="12783" y="5940"/>
                    <a:pt x="12760" y="5826"/>
                    <a:pt x="12692" y="5734"/>
                  </a:cubicBezTo>
                  <a:cubicBezTo>
                    <a:pt x="12709" y="5733"/>
                    <a:pt x="12726" y="5732"/>
                    <a:pt x="12744" y="5732"/>
                  </a:cubicBezTo>
                  <a:close/>
                  <a:moveTo>
                    <a:pt x="12864" y="6659"/>
                  </a:moveTo>
                  <a:cubicBezTo>
                    <a:pt x="13004" y="6659"/>
                    <a:pt x="13081" y="6744"/>
                    <a:pt x="13308" y="7035"/>
                  </a:cubicBezTo>
                  <a:cubicBezTo>
                    <a:pt x="13197" y="7047"/>
                    <a:pt x="13115" y="7056"/>
                    <a:pt x="13050" y="7056"/>
                  </a:cubicBezTo>
                  <a:cubicBezTo>
                    <a:pt x="12859" y="7056"/>
                    <a:pt x="12816" y="6982"/>
                    <a:pt x="12646" y="6693"/>
                  </a:cubicBezTo>
                  <a:cubicBezTo>
                    <a:pt x="12739" y="6673"/>
                    <a:pt x="12806" y="6659"/>
                    <a:pt x="12864" y="6659"/>
                  </a:cubicBezTo>
                  <a:close/>
                  <a:moveTo>
                    <a:pt x="5118" y="5001"/>
                  </a:moveTo>
                  <a:cubicBezTo>
                    <a:pt x="5285" y="5001"/>
                    <a:pt x="5346" y="5107"/>
                    <a:pt x="5388" y="5232"/>
                  </a:cubicBezTo>
                  <a:cubicBezTo>
                    <a:pt x="5525" y="5643"/>
                    <a:pt x="5456" y="6031"/>
                    <a:pt x="5296" y="6419"/>
                  </a:cubicBezTo>
                  <a:cubicBezTo>
                    <a:pt x="5091" y="6875"/>
                    <a:pt x="4726" y="7058"/>
                    <a:pt x="4269" y="7127"/>
                  </a:cubicBezTo>
                  <a:cubicBezTo>
                    <a:pt x="4242" y="7129"/>
                    <a:pt x="4216" y="7131"/>
                    <a:pt x="4191" y="7131"/>
                  </a:cubicBezTo>
                  <a:cubicBezTo>
                    <a:pt x="4004" y="7131"/>
                    <a:pt x="3865" y="7051"/>
                    <a:pt x="3744" y="6830"/>
                  </a:cubicBezTo>
                  <a:cubicBezTo>
                    <a:pt x="3835" y="6739"/>
                    <a:pt x="3927" y="6602"/>
                    <a:pt x="4041" y="6487"/>
                  </a:cubicBezTo>
                  <a:cubicBezTo>
                    <a:pt x="4406" y="6145"/>
                    <a:pt x="4680" y="5734"/>
                    <a:pt x="4840" y="5278"/>
                  </a:cubicBezTo>
                  <a:cubicBezTo>
                    <a:pt x="4885" y="5141"/>
                    <a:pt x="4885" y="5027"/>
                    <a:pt x="5068" y="5004"/>
                  </a:cubicBezTo>
                  <a:cubicBezTo>
                    <a:pt x="5086" y="5002"/>
                    <a:pt x="5103" y="5001"/>
                    <a:pt x="5118" y="5001"/>
                  </a:cubicBezTo>
                  <a:close/>
                  <a:moveTo>
                    <a:pt x="6179" y="6564"/>
                  </a:moveTo>
                  <a:cubicBezTo>
                    <a:pt x="6257" y="6564"/>
                    <a:pt x="6367" y="6612"/>
                    <a:pt x="6438" y="6647"/>
                  </a:cubicBezTo>
                  <a:cubicBezTo>
                    <a:pt x="6666" y="6761"/>
                    <a:pt x="6689" y="6990"/>
                    <a:pt x="6689" y="7195"/>
                  </a:cubicBezTo>
                  <a:cubicBezTo>
                    <a:pt x="6705" y="7346"/>
                    <a:pt x="6611" y="7436"/>
                    <a:pt x="6487" y="7436"/>
                  </a:cubicBezTo>
                  <a:cubicBezTo>
                    <a:pt x="6442" y="7436"/>
                    <a:pt x="6394" y="7424"/>
                    <a:pt x="6346" y="7400"/>
                  </a:cubicBezTo>
                  <a:cubicBezTo>
                    <a:pt x="6141" y="7309"/>
                    <a:pt x="6004" y="7149"/>
                    <a:pt x="5958" y="6875"/>
                  </a:cubicBezTo>
                  <a:cubicBezTo>
                    <a:pt x="6004" y="6784"/>
                    <a:pt x="6027" y="6624"/>
                    <a:pt x="6118" y="6579"/>
                  </a:cubicBezTo>
                  <a:cubicBezTo>
                    <a:pt x="6134" y="6568"/>
                    <a:pt x="6155" y="6564"/>
                    <a:pt x="6179" y="6564"/>
                  </a:cubicBezTo>
                  <a:close/>
                  <a:moveTo>
                    <a:pt x="14263" y="7531"/>
                  </a:moveTo>
                  <a:cubicBezTo>
                    <a:pt x="14312" y="7531"/>
                    <a:pt x="14365" y="7554"/>
                    <a:pt x="14426" y="7606"/>
                  </a:cubicBezTo>
                  <a:cubicBezTo>
                    <a:pt x="14205" y="8108"/>
                    <a:pt x="13878" y="8398"/>
                    <a:pt x="13523" y="8398"/>
                  </a:cubicBezTo>
                  <a:cubicBezTo>
                    <a:pt x="13475" y="8398"/>
                    <a:pt x="13426" y="8393"/>
                    <a:pt x="13376" y="8382"/>
                  </a:cubicBezTo>
                  <a:cubicBezTo>
                    <a:pt x="13422" y="8268"/>
                    <a:pt x="13422" y="8131"/>
                    <a:pt x="13491" y="8040"/>
                  </a:cubicBezTo>
                  <a:cubicBezTo>
                    <a:pt x="13536" y="7948"/>
                    <a:pt x="13650" y="7880"/>
                    <a:pt x="13742" y="7811"/>
                  </a:cubicBezTo>
                  <a:cubicBezTo>
                    <a:pt x="13833" y="7743"/>
                    <a:pt x="13993" y="7720"/>
                    <a:pt x="14084" y="7629"/>
                  </a:cubicBezTo>
                  <a:cubicBezTo>
                    <a:pt x="14147" y="7566"/>
                    <a:pt x="14203" y="7531"/>
                    <a:pt x="14263" y="7531"/>
                  </a:cubicBezTo>
                  <a:close/>
                  <a:moveTo>
                    <a:pt x="12669" y="9249"/>
                  </a:moveTo>
                  <a:lnTo>
                    <a:pt x="12692" y="9295"/>
                  </a:lnTo>
                  <a:cubicBezTo>
                    <a:pt x="12675" y="9295"/>
                    <a:pt x="12658" y="9295"/>
                    <a:pt x="12632" y="9304"/>
                  </a:cubicBezTo>
                  <a:lnTo>
                    <a:pt x="12632" y="9304"/>
                  </a:lnTo>
                  <a:lnTo>
                    <a:pt x="12669" y="9249"/>
                  </a:lnTo>
                  <a:close/>
                  <a:moveTo>
                    <a:pt x="14678" y="9181"/>
                  </a:moveTo>
                  <a:cubicBezTo>
                    <a:pt x="14746" y="9204"/>
                    <a:pt x="14792" y="9226"/>
                    <a:pt x="14837" y="9249"/>
                  </a:cubicBezTo>
                  <a:cubicBezTo>
                    <a:pt x="14814" y="9272"/>
                    <a:pt x="14792" y="9295"/>
                    <a:pt x="14792" y="9318"/>
                  </a:cubicBezTo>
                  <a:cubicBezTo>
                    <a:pt x="14746" y="9295"/>
                    <a:pt x="14700" y="9249"/>
                    <a:pt x="14655" y="9226"/>
                  </a:cubicBezTo>
                  <a:lnTo>
                    <a:pt x="14678" y="9181"/>
                  </a:lnTo>
                  <a:close/>
                  <a:moveTo>
                    <a:pt x="4773" y="9396"/>
                  </a:moveTo>
                  <a:lnTo>
                    <a:pt x="4773" y="9396"/>
                  </a:lnTo>
                  <a:cubicBezTo>
                    <a:pt x="4765" y="9400"/>
                    <a:pt x="4757" y="9405"/>
                    <a:pt x="4748" y="9409"/>
                  </a:cubicBezTo>
                  <a:lnTo>
                    <a:pt x="4771" y="9432"/>
                  </a:lnTo>
                  <a:cubicBezTo>
                    <a:pt x="4771" y="9420"/>
                    <a:pt x="4772" y="9408"/>
                    <a:pt x="4773" y="9396"/>
                  </a:cubicBezTo>
                  <a:close/>
                  <a:moveTo>
                    <a:pt x="12692" y="9637"/>
                  </a:moveTo>
                  <a:cubicBezTo>
                    <a:pt x="12692" y="9660"/>
                    <a:pt x="12715" y="9683"/>
                    <a:pt x="12715" y="9683"/>
                  </a:cubicBezTo>
                  <a:lnTo>
                    <a:pt x="12600" y="9683"/>
                  </a:lnTo>
                  <a:cubicBezTo>
                    <a:pt x="12600" y="9706"/>
                    <a:pt x="12623" y="9751"/>
                    <a:pt x="12623" y="9774"/>
                  </a:cubicBezTo>
                  <a:cubicBezTo>
                    <a:pt x="12623" y="9774"/>
                    <a:pt x="12623" y="9797"/>
                    <a:pt x="12600" y="9797"/>
                  </a:cubicBezTo>
                  <a:lnTo>
                    <a:pt x="12600" y="9683"/>
                  </a:lnTo>
                  <a:cubicBezTo>
                    <a:pt x="12623" y="9683"/>
                    <a:pt x="12669" y="9660"/>
                    <a:pt x="12692" y="9637"/>
                  </a:cubicBezTo>
                  <a:close/>
                  <a:moveTo>
                    <a:pt x="9428" y="9888"/>
                  </a:moveTo>
                  <a:cubicBezTo>
                    <a:pt x="9451" y="9888"/>
                    <a:pt x="9496" y="9911"/>
                    <a:pt x="9496" y="9934"/>
                  </a:cubicBezTo>
                  <a:cubicBezTo>
                    <a:pt x="9519" y="9934"/>
                    <a:pt x="9496" y="9957"/>
                    <a:pt x="9473" y="10003"/>
                  </a:cubicBezTo>
                  <a:cubicBezTo>
                    <a:pt x="9451" y="9980"/>
                    <a:pt x="9428" y="9957"/>
                    <a:pt x="9405" y="9934"/>
                  </a:cubicBezTo>
                  <a:cubicBezTo>
                    <a:pt x="9405" y="9911"/>
                    <a:pt x="9428" y="9888"/>
                    <a:pt x="9428" y="9888"/>
                  </a:cubicBezTo>
                  <a:close/>
                  <a:moveTo>
                    <a:pt x="15568" y="8701"/>
                  </a:moveTo>
                  <a:lnTo>
                    <a:pt x="15568" y="8701"/>
                  </a:lnTo>
                  <a:cubicBezTo>
                    <a:pt x="15887" y="9181"/>
                    <a:pt x="15522" y="9615"/>
                    <a:pt x="15568" y="10025"/>
                  </a:cubicBezTo>
                  <a:cubicBezTo>
                    <a:pt x="15522" y="10048"/>
                    <a:pt x="15499" y="10048"/>
                    <a:pt x="15454" y="10071"/>
                  </a:cubicBezTo>
                  <a:cubicBezTo>
                    <a:pt x="15385" y="9866"/>
                    <a:pt x="15248" y="9660"/>
                    <a:pt x="15271" y="9478"/>
                  </a:cubicBezTo>
                  <a:cubicBezTo>
                    <a:pt x="15294" y="9226"/>
                    <a:pt x="15454" y="8998"/>
                    <a:pt x="15568" y="8701"/>
                  </a:cubicBezTo>
                  <a:close/>
                  <a:moveTo>
                    <a:pt x="17234" y="11235"/>
                  </a:moveTo>
                  <a:cubicBezTo>
                    <a:pt x="17257" y="11235"/>
                    <a:pt x="17280" y="11281"/>
                    <a:pt x="17302" y="11304"/>
                  </a:cubicBezTo>
                  <a:cubicBezTo>
                    <a:pt x="17280" y="11304"/>
                    <a:pt x="17257" y="11326"/>
                    <a:pt x="17234" y="11349"/>
                  </a:cubicBezTo>
                  <a:cubicBezTo>
                    <a:pt x="17211" y="11326"/>
                    <a:pt x="17188" y="11304"/>
                    <a:pt x="17165" y="11281"/>
                  </a:cubicBezTo>
                  <a:cubicBezTo>
                    <a:pt x="17188" y="11258"/>
                    <a:pt x="17234" y="11235"/>
                    <a:pt x="17234" y="11235"/>
                  </a:cubicBezTo>
                  <a:close/>
                  <a:moveTo>
                    <a:pt x="18444" y="10185"/>
                  </a:moveTo>
                  <a:cubicBezTo>
                    <a:pt x="18512" y="10208"/>
                    <a:pt x="18581" y="10276"/>
                    <a:pt x="18626" y="10345"/>
                  </a:cubicBezTo>
                  <a:cubicBezTo>
                    <a:pt x="18649" y="10391"/>
                    <a:pt x="18649" y="10459"/>
                    <a:pt x="18672" y="10505"/>
                  </a:cubicBezTo>
                  <a:cubicBezTo>
                    <a:pt x="18877" y="11075"/>
                    <a:pt x="18672" y="11623"/>
                    <a:pt x="18467" y="12239"/>
                  </a:cubicBezTo>
                  <a:cubicBezTo>
                    <a:pt x="18307" y="12125"/>
                    <a:pt x="18238" y="12057"/>
                    <a:pt x="18147" y="11988"/>
                  </a:cubicBezTo>
                  <a:cubicBezTo>
                    <a:pt x="17987" y="11874"/>
                    <a:pt x="18078" y="11692"/>
                    <a:pt x="18056" y="11555"/>
                  </a:cubicBezTo>
                  <a:cubicBezTo>
                    <a:pt x="18010" y="11121"/>
                    <a:pt x="18078" y="10710"/>
                    <a:pt x="18284" y="10345"/>
                  </a:cubicBezTo>
                  <a:cubicBezTo>
                    <a:pt x="18307" y="10276"/>
                    <a:pt x="18398" y="10185"/>
                    <a:pt x="18444" y="10185"/>
                  </a:cubicBezTo>
                  <a:close/>
                  <a:moveTo>
                    <a:pt x="17009" y="11394"/>
                  </a:moveTo>
                  <a:cubicBezTo>
                    <a:pt x="17050" y="11394"/>
                    <a:pt x="17095" y="11402"/>
                    <a:pt x="17143" y="11418"/>
                  </a:cubicBezTo>
                  <a:cubicBezTo>
                    <a:pt x="17508" y="11555"/>
                    <a:pt x="17713" y="11851"/>
                    <a:pt x="17964" y="12148"/>
                  </a:cubicBezTo>
                  <a:cubicBezTo>
                    <a:pt x="17827" y="12217"/>
                    <a:pt x="17759" y="12262"/>
                    <a:pt x="17668" y="12308"/>
                  </a:cubicBezTo>
                  <a:cubicBezTo>
                    <a:pt x="17736" y="12376"/>
                    <a:pt x="17782" y="12445"/>
                    <a:pt x="17873" y="12513"/>
                  </a:cubicBezTo>
                  <a:cubicBezTo>
                    <a:pt x="17818" y="12518"/>
                    <a:pt x="17764" y="12521"/>
                    <a:pt x="17713" y="12521"/>
                  </a:cubicBezTo>
                  <a:cubicBezTo>
                    <a:pt x="17292" y="12521"/>
                    <a:pt x="16978" y="12354"/>
                    <a:pt x="16755" y="11988"/>
                  </a:cubicBezTo>
                  <a:cubicBezTo>
                    <a:pt x="16663" y="11851"/>
                    <a:pt x="16595" y="11714"/>
                    <a:pt x="16709" y="11577"/>
                  </a:cubicBezTo>
                  <a:cubicBezTo>
                    <a:pt x="16779" y="11473"/>
                    <a:pt x="16876" y="11394"/>
                    <a:pt x="17009" y="11394"/>
                  </a:cubicBezTo>
                  <a:close/>
                  <a:moveTo>
                    <a:pt x="20144" y="11473"/>
                  </a:moveTo>
                  <a:cubicBezTo>
                    <a:pt x="20383" y="11473"/>
                    <a:pt x="20573" y="11560"/>
                    <a:pt x="20703" y="11783"/>
                  </a:cubicBezTo>
                  <a:cubicBezTo>
                    <a:pt x="20818" y="12011"/>
                    <a:pt x="20703" y="12239"/>
                    <a:pt x="20589" y="12376"/>
                  </a:cubicBezTo>
                  <a:cubicBezTo>
                    <a:pt x="20247" y="12422"/>
                    <a:pt x="19904" y="12422"/>
                    <a:pt x="19608" y="12513"/>
                  </a:cubicBezTo>
                  <a:cubicBezTo>
                    <a:pt x="19392" y="12590"/>
                    <a:pt x="19183" y="12637"/>
                    <a:pt x="18969" y="12637"/>
                  </a:cubicBezTo>
                  <a:cubicBezTo>
                    <a:pt x="18799" y="12637"/>
                    <a:pt x="18626" y="12607"/>
                    <a:pt x="18444" y="12536"/>
                  </a:cubicBezTo>
                  <a:cubicBezTo>
                    <a:pt x="18558" y="12376"/>
                    <a:pt x="18649" y="12194"/>
                    <a:pt x="18900" y="12148"/>
                  </a:cubicBezTo>
                  <a:cubicBezTo>
                    <a:pt x="18991" y="12125"/>
                    <a:pt x="19060" y="12034"/>
                    <a:pt x="19128" y="11943"/>
                  </a:cubicBezTo>
                  <a:cubicBezTo>
                    <a:pt x="19380" y="11692"/>
                    <a:pt x="19631" y="11532"/>
                    <a:pt x="19973" y="11486"/>
                  </a:cubicBezTo>
                  <a:cubicBezTo>
                    <a:pt x="20032" y="11478"/>
                    <a:pt x="20090" y="11473"/>
                    <a:pt x="20144" y="11473"/>
                  </a:cubicBezTo>
                  <a:close/>
                  <a:moveTo>
                    <a:pt x="6785" y="11774"/>
                  </a:moveTo>
                  <a:cubicBezTo>
                    <a:pt x="6808" y="11774"/>
                    <a:pt x="6830" y="11777"/>
                    <a:pt x="6848" y="11783"/>
                  </a:cubicBezTo>
                  <a:cubicBezTo>
                    <a:pt x="6963" y="11829"/>
                    <a:pt x="7100" y="11897"/>
                    <a:pt x="7168" y="11988"/>
                  </a:cubicBezTo>
                  <a:cubicBezTo>
                    <a:pt x="7305" y="12239"/>
                    <a:pt x="7396" y="12490"/>
                    <a:pt x="7488" y="12742"/>
                  </a:cubicBezTo>
                  <a:cubicBezTo>
                    <a:pt x="7465" y="12833"/>
                    <a:pt x="7442" y="12924"/>
                    <a:pt x="7419" y="12947"/>
                  </a:cubicBezTo>
                  <a:cubicBezTo>
                    <a:pt x="7406" y="12954"/>
                    <a:pt x="7388" y="12956"/>
                    <a:pt x="7369" y="12956"/>
                  </a:cubicBezTo>
                  <a:cubicBezTo>
                    <a:pt x="7324" y="12956"/>
                    <a:pt x="7269" y="12940"/>
                    <a:pt x="7236" y="12924"/>
                  </a:cubicBezTo>
                  <a:cubicBezTo>
                    <a:pt x="7168" y="12879"/>
                    <a:pt x="7100" y="12810"/>
                    <a:pt x="7054" y="12742"/>
                  </a:cubicBezTo>
                  <a:cubicBezTo>
                    <a:pt x="6894" y="12513"/>
                    <a:pt x="6757" y="12285"/>
                    <a:pt x="6620" y="12057"/>
                  </a:cubicBezTo>
                  <a:cubicBezTo>
                    <a:pt x="6597" y="11988"/>
                    <a:pt x="6575" y="11851"/>
                    <a:pt x="6597" y="11829"/>
                  </a:cubicBezTo>
                  <a:cubicBezTo>
                    <a:pt x="6647" y="11795"/>
                    <a:pt x="6722" y="11774"/>
                    <a:pt x="6785" y="11774"/>
                  </a:cubicBezTo>
                  <a:close/>
                  <a:moveTo>
                    <a:pt x="14860" y="12947"/>
                  </a:moveTo>
                  <a:lnTo>
                    <a:pt x="14860" y="12947"/>
                  </a:lnTo>
                  <a:cubicBezTo>
                    <a:pt x="14906" y="12970"/>
                    <a:pt x="14951" y="12993"/>
                    <a:pt x="14951" y="12993"/>
                  </a:cubicBezTo>
                  <a:cubicBezTo>
                    <a:pt x="14929" y="13015"/>
                    <a:pt x="14929" y="13038"/>
                    <a:pt x="14906" y="13061"/>
                  </a:cubicBezTo>
                  <a:cubicBezTo>
                    <a:pt x="14906" y="13038"/>
                    <a:pt x="14883" y="13015"/>
                    <a:pt x="14860" y="12947"/>
                  </a:cubicBezTo>
                  <a:close/>
                  <a:moveTo>
                    <a:pt x="6460" y="13563"/>
                  </a:moveTo>
                  <a:lnTo>
                    <a:pt x="6460" y="13563"/>
                  </a:lnTo>
                  <a:cubicBezTo>
                    <a:pt x="6666" y="13586"/>
                    <a:pt x="6826" y="13609"/>
                    <a:pt x="7054" y="13632"/>
                  </a:cubicBezTo>
                  <a:cubicBezTo>
                    <a:pt x="6894" y="13746"/>
                    <a:pt x="6780" y="13837"/>
                    <a:pt x="6620" y="13951"/>
                  </a:cubicBezTo>
                  <a:cubicBezTo>
                    <a:pt x="6552" y="13792"/>
                    <a:pt x="6506" y="13700"/>
                    <a:pt x="6460" y="13563"/>
                  </a:cubicBezTo>
                  <a:close/>
                  <a:moveTo>
                    <a:pt x="18626" y="13015"/>
                  </a:moveTo>
                  <a:lnTo>
                    <a:pt x="18626" y="13015"/>
                  </a:lnTo>
                  <a:cubicBezTo>
                    <a:pt x="19014" y="13312"/>
                    <a:pt x="19334" y="13723"/>
                    <a:pt x="19836" y="13928"/>
                  </a:cubicBezTo>
                  <a:cubicBezTo>
                    <a:pt x="19927" y="13974"/>
                    <a:pt x="19996" y="14157"/>
                    <a:pt x="19996" y="14271"/>
                  </a:cubicBezTo>
                  <a:cubicBezTo>
                    <a:pt x="19973" y="14362"/>
                    <a:pt x="19813" y="14453"/>
                    <a:pt x="19722" y="14499"/>
                  </a:cubicBezTo>
                  <a:cubicBezTo>
                    <a:pt x="19685" y="14512"/>
                    <a:pt x="19647" y="14517"/>
                    <a:pt x="19609" y="14517"/>
                  </a:cubicBezTo>
                  <a:cubicBezTo>
                    <a:pt x="19438" y="14517"/>
                    <a:pt x="19272" y="14402"/>
                    <a:pt x="19197" y="14271"/>
                  </a:cubicBezTo>
                  <a:cubicBezTo>
                    <a:pt x="19174" y="14202"/>
                    <a:pt x="19151" y="14134"/>
                    <a:pt x="19106" y="14088"/>
                  </a:cubicBezTo>
                  <a:cubicBezTo>
                    <a:pt x="18763" y="13814"/>
                    <a:pt x="18626" y="13449"/>
                    <a:pt x="18626" y="13015"/>
                  </a:cubicBezTo>
                  <a:close/>
                  <a:moveTo>
                    <a:pt x="17973" y="12734"/>
                  </a:moveTo>
                  <a:cubicBezTo>
                    <a:pt x="17999" y="12734"/>
                    <a:pt x="18027" y="12737"/>
                    <a:pt x="18056" y="12742"/>
                  </a:cubicBezTo>
                  <a:cubicBezTo>
                    <a:pt x="18124" y="12947"/>
                    <a:pt x="18124" y="12947"/>
                    <a:pt x="18352" y="13015"/>
                  </a:cubicBezTo>
                  <a:cubicBezTo>
                    <a:pt x="18193" y="13723"/>
                    <a:pt x="17736" y="14157"/>
                    <a:pt x="17097" y="14568"/>
                  </a:cubicBezTo>
                  <a:cubicBezTo>
                    <a:pt x="17120" y="14385"/>
                    <a:pt x="17097" y="14248"/>
                    <a:pt x="17143" y="14134"/>
                  </a:cubicBezTo>
                  <a:cubicBezTo>
                    <a:pt x="17257" y="13769"/>
                    <a:pt x="17348" y="13404"/>
                    <a:pt x="17531" y="13061"/>
                  </a:cubicBezTo>
                  <a:cubicBezTo>
                    <a:pt x="17612" y="12898"/>
                    <a:pt x="17749" y="12734"/>
                    <a:pt x="17973" y="12734"/>
                  </a:cubicBezTo>
                  <a:close/>
                  <a:moveTo>
                    <a:pt x="7314" y="13570"/>
                  </a:moveTo>
                  <a:cubicBezTo>
                    <a:pt x="7350" y="13570"/>
                    <a:pt x="7392" y="13581"/>
                    <a:pt x="7442" y="13609"/>
                  </a:cubicBezTo>
                  <a:cubicBezTo>
                    <a:pt x="7579" y="13677"/>
                    <a:pt x="7784" y="13632"/>
                    <a:pt x="7898" y="13723"/>
                  </a:cubicBezTo>
                  <a:cubicBezTo>
                    <a:pt x="8127" y="13906"/>
                    <a:pt x="8332" y="14134"/>
                    <a:pt x="8515" y="14362"/>
                  </a:cubicBezTo>
                  <a:cubicBezTo>
                    <a:pt x="8606" y="14476"/>
                    <a:pt x="8811" y="14568"/>
                    <a:pt x="8697" y="14750"/>
                  </a:cubicBezTo>
                  <a:cubicBezTo>
                    <a:pt x="8691" y="14753"/>
                    <a:pt x="8682" y="14755"/>
                    <a:pt x="8669" y="14755"/>
                  </a:cubicBezTo>
                  <a:cubicBezTo>
                    <a:pt x="8588" y="14755"/>
                    <a:pt x="8386" y="14693"/>
                    <a:pt x="8286" y="14613"/>
                  </a:cubicBezTo>
                  <a:cubicBezTo>
                    <a:pt x="8058" y="14431"/>
                    <a:pt x="7876" y="14202"/>
                    <a:pt x="7693" y="13997"/>
                  </a:cubicBezTo>
                  <a:cubicBezTo>
                    <a:pt x="7613" y="13894"/>
                    <a:pt x="7567" y="13843"/>
                    <a:pt x="7525" y="13843"/>
                  </a:cubicBezTo>
                  <a:cubicBezTo>
                    <a:pt x="7482" y="13843"/>
                    <a:pt x="7442" y="13894"/>
                    <a:pt x="7373" y="13997"/>
                  </a:cubicBezTo>
                  <a:cubicBezTo>
                    <a:pt x="7236" y="14225"/>
                    <a:pt x="7077" y="14431"/>
                    <a:pt x="6894" y="14659"/>
                  </a:cubicBezTo>
                  <a:cubicBezTo>
                    <a:pt x="6689" y="14248"/>
                    <a:pt x="6689" y="14157"/>
                    <a:pt x="6940" y="13883"/>
                  </a:cubicBezTo>
                  <a:cubicBezTo>
                    <a:pt x="6985" y="13837"/>
                    <a:pt x="7031" y="13792"/>
                    <a:pt x="7054" y="13769"/>
                  </a:cubicBezTo>
                  <a:cubicBezTo>
                    <a:pt x="7140" y="13682"/>
                    <a:pt x="7201" y="13570"/>
                    <a:pt x="7314" y="13570"/>
                  </a:cubicBezTo>
                  <a:close/>
                  <a:moveTo>
                    <a:pt x="14655" y="7629"/>
                  </a:moveTo>
                  <a:cubicBezTo>
                    <a:pt x="14814" y="7652"/>
                    <a:pt x="14860" y="7766"/>
                    <a:pt x="14814" y="7880"/>
                  </a:cubicBezTo>
                  <a:cubicBezTo>
                    <a:pt x="14655" y="8268"/>
                    <a:pt x="14632" y="8656"/>
                    <a:pt x="14723" y="9044"/>
                  </a:cubicBezTo>
                  <a:cubicBezTo>
                    <a:pt x="14541" y="9021"/>
                    <a:pt x="14381" y="9021"/>
                    <a:pt x="14221" y="8998"/>
                  </a:cubicBezTo>
                  <a:cubicBezTo>
                    <a:pt x="14150" y="8987"/>
                    <a:pt x="14081" y="8982"/>
                    <a:pt x="14015" y="8982"/>
                  </a:cubicBezTo>
                  <a:cubicBezTo>
                    <a:pt x="13522" y="8982"/>
                    <a:pt x="13149" y="9274"/>
                    <a:pt x="12988" y="9797"/>
                  </a:cubicBezTo>
                  <a:cubicBezTo>
                    <a:pt x="13080" y="9843"/>
                    <a:pt x="13194" y="9911"/>
                    <a:pt x="13308" y="9957"/>
                  </a:cubicBezTo>
                  <a:cubicBezTo>
                    <a:pt x="13466" y="10007"/>
                    <a:pt x="13621" y="10030"/>
                    <a:pt x="13776" y="10030"/>
                  </a:cubicBezTo>
                  <a:cubicBezTo>
                    <a:pt x="14180" y="10030"/>
                    <a:pt x="14571" y="9875"/>
                    <a:pt x="14951" y="9660"/>
                  </a:cubicBezTo>
                  <a:cubicBezTo>
                    <a:pt x="15225" y="10139"/>
                    <a:pt x="15431" y="10619"/>
                    <a:pt x="15362" y="11167"/>
                  </a:cubicBezTo>
                  <a:cubicBezTo>
                    <a:pt x="15294" y="11669"/>
                    <a:pt x="15202" y="12171"/>
                    <a:pt x="15111" y="12696"/>
                  </a:cubicBezTo>
                  <a:cubicBezTo>
                    <a:pt x="15043" y="12627"/>
                    <a:pt x="14997" y="12582"/>
                    <a:pt x="14951" y="12513"/>
                  </a:cubicBezTo>
                  <a:cubicBezTo>
                    <a:pt x="14655" y="12239"/>
                    <a:pt x="14404" y="11943"/>
                    <a:pt x="13993" y="11829"/>
                  </a:cubicBezTo>
                  <a:cubicBezTo>
                    <a:pt x="13930" y="11811"/>
                    <a:pt x="13868" y="11796"/>
                    <a:pt x="13808" y="11796"/>
                  </a:cubicBezTo>
                  <a:cubicBezTo>
                    <a:pt x="13715" y="11796"/>
                    <a:pt x="13629" y="11831"/>
                    <a:pt x="13559" y="11943"/>
                  </a:cubicBezTo>
                  <a:cubicBezTo>
                    <a:pt x="13673" y="12080"/>
                    <a:pt x="13764" y="12217"/>
                    <a:pt x="13879" y="12331"/>
                  </a:cubicBezTo>
                  <a:cubicBezTo>
                    <a:pt x="14221" y="12719"/>
                    <a:pt x="14495" y="13198"/>
                    <a:pt x="14997" y="13426"/>
                  </a:cubicBezTo>
                  <a:cubicBezTo>
                    <a:pt x="15066" y="13449"/>
                    <a:pt x="15134" y="13518"/>
                    <a:pt x="15134" y="13586"/>
                  </a:cubicBezTo>
                  <a:cubicBezTo>
                    <a:pt x="15202" y="13860"/>
                    <a:pt x="15248" y="14157"/>
                    <a:pt x="15271" y="14431"/>
                  </a:cubicBezTo>
                  <a:cubicBezTo>
                    <a:pt x="15271" y="14613"/>
                    <a:pt x="15225" y="14819"/>
                    <a:pt x="14997" y="14910"/>
                  </a:cubicBezTo>
                  <a:cubicBezTo>
                    <a:pt x="14951" y="14819"/>
                    <a:pt x="14883" y="14750"/>
                    <a:pt x="14860" y="14659"/>
                  </a:cubicBezTo>
                  <a:cubicBezTo>
                    <a:pt x="14746" y="14339"/>
                    <a:pt x="14541" y="14088"/>
                    <a:pt x="14312" y="13883"/>
                  </a:cubicBezTo>
                  <a:cubicBezTo>
                    <a:pt x="13993" y="13586"/>
                    <a:pt x="13673" y="13289"/>
                    <a:pt x="13399" y="12970"/>
                  </a:cubicBezTo>
                  <a:cubicBezTo>
                    <a:pt x="12829" y="12354"/>
                    <a:pt x="12190" y="11760"/>
                    <a:pt x="11847" y="10916"/>
                  </a:cubicBezTo>
                  <a:cubicBezTo>
                    <a:pt x="11893" y="10870"/>
                    <a:pt x="11961" y="10779"/>
                    <a:pt x="12053" y="10710"/>
                  </a:cubicBezTo>
                  <a:cubicBezTo>
                    <a:pt x="12441" y="10391"/>
                    <a:pt x="12669" y="9980"/>
                    <a:pt x="12851" y="9523"/>
                  </a:cubicBezTo>
                  <a:cubicBezTo>
                    <a:pt x="12920" y="9386"/>
                    <a:pt x="12988" y="9204"/>
                    <a:pt x="12851" y="9112"/>
                  </a:cubicBezTo>
                  <a:cubicBezTo>
                    <a:pt x="12830" y="9102"/>
                    <a:pt x="12804" y="9097"/>
                    <a:pt x="12775" y="9097"/>
                  </a:cubicBezTo>
                  <a:cubicBezTo>
                    <a:pt x="12678" y="9097"/>
                    <a:pt x="12546" y="9146"/>
                    <a:pt x="12441" y="9181"/>
                  </a:cubicBezTo>
                  <a:cubicBezTo>
                    <a:pt x="12395" y="9181"/>
                    <a:pt x="12372" y="9204"/>
                    <a:pt x="12349" y="9226"/>
                  </a:cubicBezTo>
                  <a:cubicBezTo>
                    <a:pt x="12144" y="9455"/>
                    <a:pt x="11938" y="9660"/>
                    <a:pt x="11756" y="9888"/>
                  </a:cubicBezTo>
                  <a:cubicBezTo>
                    <a:pt x="11710" y="9957"/>
                    <a:pt x="11710" y="10071"/>
                    <a:pt x="11687" y="10185"/>
                  </a:cubicBezTo>
                  <a:lnTo>
                    <a:pt x="11687" y="10162"/>
                  </a:lnTo>
                  <a:cubicBezTo>
                    <a:pt x="11619" y="10299"/>
                    <a:pt x="11528" y="10436"/>
                    <a:pt x="11436" y="10573"/>
                  </a:cubicBezTo>
                  <a:cubicBezTo>
                    <a:pt x="11231" y="10345"/>
                    <a:pt x="11048" y="10139"/>
                    <a:pt x="10866" y="9911"/>
                  </a:cubicBezTo>
                  <a:cubicBezTo>
                    <a:pt x="10820" y="9866"/>
                    <a:pt x="10752" y="9774"/>
                    <a:pt x="10774" y="9729"/>
                  </a:cubicBezTo>
                  <a:cubicBezTo>
                    <a:pt x="10843" y="9409"/>
                    <a:pt x="10911" y="9112"/>
                    <a:pt x="11003" y="8816"/>
                  </a:cubicBezTo>
                  <a:cubicBezTo>
                    <a:pt x="10889" y="8633"/>
                    <a:pt x="10660" y="8496"/>
                    <a:pt x="10683" y="8199"/>
                  </a:cubicBezTo>
                  <a:lnTo>
                    <a:pt x="10683" y="8199"/>
                  </a:lnTo>
                  <a:cubicBezTo>
                    <a:pt x="10797" y="8245"/>
                    <a:pt x="10911" y="8268"/>
                    <a:pt x="10980" y="8313"/>
                  </a:cubicBezTo>
                  <a:cubicBezTo>
                    <a:pt x="11117" y="8405"/>
                    <a:pt x="11208" y="8519"/>
                    <a:pt x="11322" y="8610"/>
                  </a:cubicBezTo>
                  <a:cubicBezTo>
                    <a:pt x="11458" y="8688"/>
                    <a:pt x="11577" y="8831"/>
                    <a:pt x="11735" y="8831"/>
                  </a:cubicBezTo>
                  <a:cubicBezTo>
                    <a:pt x="11763" y="8831"/>
                    <a:pt x="11793" y="8826"/>
                    <a:pt x="11824" y="8816"/>
                  </a:cubicBezTo>
                  <a:cubicBezTo>
                    <a:pt x="12098" y="8770"/>
                    <a:pt x="12372" y="8679"/>
                    <a:pt x="12600" y="8496"/>
                  </a:cubicBezTo>
                  <a:cubicBezTo>
                    <a:pt x="12555" y="8382"/>
                    <a:pt x="12532" y="8291"/>
                    <a:pt x="12486" y="8154"/>
                  </a:cubicBezTo>
                  <a:cubicBezTo>
                    <a:pt x="12737" y="8131"/>
                    <a:pt x="12966" y="8085"/>
                    <a:pt x="13217" y="8062"/>
                  </a:cubicBezTo>
                  <a:lnTo>
                    <a:pt x="13217" y="8062"/>
                  </a:lnTo>
                  <a:cubicBezTo>
                    <a:pt x="13217" y="8222"/>
                    <a:pt x="13103" y="8405"/>
                    <a:pt x="13285" y="8519"/>
                  </a:cubicBezTo>
                  <a:cubicBezTo>
                    <a:pt x="13397" y="8567"/>
                    <a:pt x="13520" y="8626"/>
                    <a:pt x="13646" y="8626"/>
                  </a:cubicBezTo>
                  <a:cubicBezTo>
                    <a:pt x="13700" y="8626"/>
                    <a:pt x="13755" y="8615"/>
                    <a:pt x="13810" y="8587"/>
                  </a:cubicBezTo>
                  <a:cubicBezTo>
                    <a:pt x="14084" y="8450"/>
                    <a:pt x="14312" y="8291"/>
                    <a:pt x="14449" y="8017"/>
                  </a:cubicBezTo>
                  <a:cubicBezTo>
                    <a:pt x="14495" y="7880"/>
                    <a:pt x="14586" y="7766"/>
                    <a:pt x="14655" y="7629"/>
                  </a:cubicBezTo>
                  <a:close/>
                  <a:moveTo>
                    <a:pt x="1880" y="12802"/>
                  </a:moveTo>
                  <a:cubicBezTo>
                    <a:pt x="1998" y="12802"/>
                    <a:pt x="2038" y="12935"/>
                    <a:pt x="2078" y="13015"/>
                  </a:cubicBezTo>
                  <a:cubicBezTo>
                    <a:pt x="2397" y="13586"/>
                    <a:pt x="2512" y="14180"/>
                    <a:pt x="2306" y="14796"/>
                  </a:cubicBezTo>
                  <a:cubicBezTo>
                    <a:pt x="2261" y="14910"/>
                    <a:pt x="2215" y="15001"/>
                    <a:pt x="2169" y="15093"/>
                  </a:cubicBezTo>
                  <a:cubicBezTo>
                    <a:pt x="2009" y="14659"/>
                    <a:pt x="1850" y="14225"/>
                    <a:pt x="1713" y="13769"/>
                  </a:cubicBezTo>
                  <a:cubicBezTo>
                    <a:pt x="1644" y="13586"/>
                    <a:pt x="1599" y="13381"/>
                    <a:pt x="1576" y="13175"/>
                  </a:cubicBezTo>
                  <a:cubicBezTo>
                    <a:pt x="1553" y="12993"/>
                    <a:pt x="1690" y="12879"/>
                    <a:pt x="1827" y="12810"/>
                  </a:cubicBezTo>
                  <a:cubicBezTo>
                    <a:pt x="1846" y="12805"/>
                    <a:pt x="1864" y="12802"/>
                    <a:pt x="1880" y="12802"/>
                  </a:cubicBezTo>
                  <a:close/>
                  <a:moveTo>
                    <a:pt x="757" y="14302"/>
                  </a:moveTo>
                  <a:cubicBezTo>
                    <a:pt x="1174" y="14302"/>
                    <a:pt x="1688" y="14643"/>
                    <a:pt x="1873" y="15093"/>
                  </a:cubicBezTo>
                  <a:cubicBezTo>
                    <a:pt x="1804" y="15115"/>
                    <a:pt x="1713" y="15138"/>
                    <a:pt x="1644" y="15138"/>
                  </a:cubicBezTo>
                  <a:cubicBezTo>
                    <a:pt x="1530" y="15093"/>
                    <a:pt x="1439" y="15070"/>
                    <a:pt x="1325" y="15024"/>
                  </a:cubicBezTo>
                  <a:cubicBezTo>
                    <a:pt x="1074" y="14956"/>
                    <a:pt x="845" y="14910"/>
                    <a:pt x="617" y="14819"/>
                  </a:cubicBezTo>
                  <a:cubicBezTo>
                    <a:pt x="457" y="14773"/>
                    <a:pt x="320" y="14705"/>
                    <a:pt x="275" y="14476"/>
                  </a:cubicBezTo>
                  <a:cubicBezTo>
                    <a:pt x="389" y="14431"/>
                    <a:pt x="503" y="14362"/>
                    <a:pt x="617" y="14317"/>
                  </a:cubicBezTo>
                  <a:cubicBezTo>
                    <a:pt x="662" y="14307"/>
                    <a:pt x="709" y="14302"/>
                    <a:pt x="757" y="14302"/>
                  </a:cubicBezTo>
                  <a:close/>
                  <a:moveTo>
                    <a:pt x="3356" y="13769"/>
                  </a:moveTo>
                  <a:lnTo>
                    <a:pt x="3356" y="13769"/>
                  </a:lnTo>
                  <a:cubicBezTo>
                    <a:pt x="3470" y="14476"/>
                    <a:pt x="3105" y="14933"/>
                    <a:pt x="2649" y="15366"/>
                  </a:cubicBezTo>
                  <a:cubicBezTo>
                    <a:pt x="2466" y="15344"/>
                    <a:pt x="2375" y="15275"/>
                    <a:pt x="2443" y="15070"/>
                  </a:cubicBezTo>
                  <a:cubicBezTo>
                    <a:pt x="2512" y="14819"/>
                    <a:pt x="2534" y="14545"/>
                    <a:pt x="2626" y="14294"/>
                  </a:cubicBezTo>
                  <a:cubicBezTo>
                    <a:pt x="2694" y="14157"/>
                    <a:pt x="2831" y="14020"/>
                    <a:pt x="2945" y="13906"/>
                  </a:cubicBezTo>
                  <a:cubicBezTo>
                    <a:pt x="3037" y="13837"/>
                    <a:pt x="3174" y="13814"/>
                    <a:pt x="3356" y="13769"/>
                  </a:cubicBezTo>
                  <a:close/>
                  <a:moveTo>
                    <a:pt x="1370" y="15344"/>
                  </a:moveTo>
                  <a:cubicBezTo>
                    <a:pt x="1370" y="15366"/>
                    <a:pt x="1370" y="15366"/>
                    <a:pt x="1370" y="15389"/>
                  </a:cubicBezTo>
                  <a:cubicBezTo>
                    <a:pt x="1348" y="15389"/>
                    <a:pt x="1348" y="15366"/>
                    <a:pt x="1348" y="15366"/>
                  </a:cubicBezTo>
                  <a:cubicBezTo>
                    <a:pt x="1348" y="15366"/>
                    <a:pt x="1348" y="15344"/>
                    <a:pt x="1348" y="15344"/>
                  </a:cubicBezTo>
                  <a:close/>
                  <a:moveTo>
                    <a:pt x="11870" y="15458"/>
                  </a:moveTo>
                  <a:cubicBezTo>
                    <a:pt x="11916" y="15458"/>
                    <a:pt x="11938" y="15458"/>
                    <a:pt x="11938" y="15481"/>
                  </a:cubicBezTo>
                  <a:cubicBezTo>
                    <a:pt x="11938" y="15503"/>
                    <a:pt x="11938" y="15526"/>
                    <a:pt x="11916" y="15549"/>
                  </a:cubicBezTo>
                  <a:lnTo>
                    <a:pt x="11870" y="15549"/>
                  </a:lnTo>
                  <a:cubicBezTo>
                    <a:pt x="11870" y="15503"/>
                    <a:pt x="11870" y="15481"/>
                    <a:pt x="11870" y="15458"/>
                  </a:cubicBezTo>
                  <a:close/>
                  <a:moveTo>
                    <a:pt x="7419" y="15275"/>
                  </a:moveTo>
                  <a:cubicBezTo>
                    <a:pt x="7419" y="15389"/>
                    <a:pt x="7396" y="15481"/>
                    <a:pt x="7373" y="15572"/>
                  </a:cubicBezTo>
                  <a:lnTo>
                    <a:pt x="7282" y="15572"/>
                  </a:lnTo>
                  <a:lnTo>
                    <a:pt x="7328" y="15275"/>
                  </a:lnTo>
                  <a:close/>
                  <a:moveTo>
                    <a:pt x="320" y="15732"/>
                  </a:moveTo>
                  <a:cubicBezTo>
                    <a:pt x="343" y="15755"/>
                    <a:pt x="366" y="15777"/>
                    <a:pt x="366" y="15800"/>
                  </a:cubicBezTo>
                  <a:lnTo>
                    <a:pt x="320" y="15846"/>
                  </a:lnTo>
                  <a:cubicBezTo>
                    <a:pt x="298" y="15823"/>
                    <a:pt x="275" y="15800"/>
                    <a:pt x="275" y="15777"/>
                  </a:cubicBezTo>
                  <a:cubicBezTo>
                    <a:pt x="275" y="15777"/>
                    <a:pt x="298" y="15755"/>
                    <a:pt x="320" y="15732"/>
                  </a:cubicBezTo>
                  <a:close/>
                  <a:moveTo>
                    <a:pt x="4758" y="15634"/>
                  </a:moveTo>
                  <a:cubicBezTo>
                    <a:pt x="4994" y="15634"/>
                    <a:pt x="5186" y="15813"/>
                    <a:pt x="5433" y="15937"/>
                  </a:cubicBezTo>
                  <a:cubicBezTo>
                    <a:pt x="5269" y="16019"/>
                    <a:pt x="5110" y="16071"/>
                    <a:pt x="4961" y="16071"/>
                  </a:cubicBezTo>
                  <a:cubicBezTo>
                    <a:pt x="4820" y="16071"/>
                    <a:pt x="4688" y="16025"/>
                    <a:pt x="4566" y="15914"/>
                  </a:cubicBezTo>
                  <a:cubicBezTo>
                    <a:pt x="4520" y="15869"/>
                    <a:pt x="4497" y="15777"/>
                    <a:pt x="4520" y="15709"/>
                  </a:cubicBezTo>
                  <a:cubicBezTo>
                    <a:pt x="4520" y="15686"/>
                    <a:pt x="4612" y="15663"/>
                    <a:pt x="4680" y="15640"/>
                  </a:cubicBezTo>
                  <a:cubicBezTo>
                    <a:pt x="4707" y="15636"/>
                    <a:pt x="4732" y="15634"/>
                    <a:pt x="4758" y="15634"/>
                  </a:cubicBezTo>
                  <a:close/>
                  <a:moveTo>
                    <a:pt x="1435" y="15538"/>
                  </a:moveTo>
                  <a:cubicBezTo>
                    <a:pt x="1604" y="15538"/>
                    <a:pt x="1779" y="15571"/>
                    <a:pt x="1964" y="15663"/>
                  </a:cubicBezTo>
                  <a:cubicBezTo>
                    <a:pt x="1629" y="15963"/>
                    <a:pt x="1301" y="16105"/>
                    <a:pt x="1031" y="16105"/>
                  </a:cubicBezTo>
                  <a:cubicBezTo>
                    <a:pt x="767" y="16105"/>
                    <a:pt x="559" y="15969"/>
                    <a:pt x="457" y="15709"/>
                  </a:cubicBezTo>
                  <a:cubicBezTo>
                    <a:pt x="790" y="15664"/>
                    <a:pt x="1102" y="15538"/>
                    <a:pt x="1435" y="15538"/>
                  </a:cubicBezTo>
                  <a:close/>
                  <a:moveTo>
                    <a:pt x="2535" y="15806"/>
                  </a:moveTo>
                  <a:cubicBezTo>
                    <a:pt x="2652" y="15806"/>
                    <a:pt x="2749" y="15858"/>
                    <a:pt x="2808" y="16006"/>
                  </a:cubicBezTo>
                  <a:cubicBezTo>
                    <a:pt x="2922" y="16257"/>
                    <a:pt x="3174" y="16485"/>
                    <a:pt x="2945" y="16827"/>
                  </a:cubicBezTo>
                  <a:cubicBezTo>
                    <a:pt x="2603" y="16553"/>
                    <a:pt x="2420" y="16211"/>
                    <a:pt x="2329" y="15846"/>
                  </a:cubicBezTo>
                  <a:cubicBezTo>
                    <a:pt x="2402" y="15822"/>
                    <a:pt x="2472" y="15806"/>
                    <a:pt x="2535" y="15806"/>
                  </a:cubicBezTo>
                  <a:close/>
                  <a:moveTo>
                    <a:pt x="8834" y="16645"/>
                  </a:moveTo>
                  <a:cubicBezTo>
                    <a:pt x="8857" y="16713"/>
                    <a:pt x="8880" y="16759"/>
                    <a:pt x="8903" y="16804"/>
                  </a:cubicBezTo>
                  <a:cubicBezTo>
                    <a:pt x="8880" y="16827"/>
                    <a:pt x="8857" y="16827"/>
                    <a:pt x="8834" y="16827"/>
                  </a:cubicBezTo>
                  <a:cubicBezTo>
                    <a:pt x="8834" y="16782"/>
                    <a:pt x="8834" y="16713"/>
                    <a:pt x="8834" y="16645"/>
                  </a:cubicBezTo>
                  <a:close/>
                  <a:moveTo>
                    <a:pt x="5783" y="16161"/>
                  </a:moveTo>
                  <a:cubicBezTo>
                    <a:pt x="5847" y="16161"/>
                    <a:pt x="5925" y="16214"/>
                    <a:pt x="6004" y="16234"/>
                  </a:cubicBezTo>
                  <a:cubicBezTo>
                    <a:pt x="5766" y="16647"/>
                    <a:pt x="5362" y="16949"/>
                    <a:pt x="4962" y="16949"/>
                  </a:cubicBezTo>
                  <a:cubicBezTo>
                    <a:pt x="4786" y="16949"/>
                    <a:pt x="4612" y="16891"/>
                    <a:pt x="4452" y="16759"/>
                  </a:cubicBezTo>
                  <a:cubicBezTo>
                    <a:pt x="4429" y="16531"/>
                    <a:pt x="4634" y="16462"/>
                    <a:pt x="4794" y="16394"/>
                  </a:cubicBezTo>
                  <a:cubicBezTo>
                    <a:pt x="5114" y="16302"/>
                    <a:pt x="5433" y="16234"/>
                    <a:pt x="5753" y="16165"/>
                  </a:cubicBezTo>
                  <a:cubicBezTo>
                    <a:pt x="5762" y="16162"/>
                    <a:pt x="5772" y="16161"/>
                    <a:pt x="5783" y="16161"/>
                  </a:cubicBezTo>
                  <a:close/>
                  <a:moveTo>
                    <a:pt x="16159" y="16944"/>
                  </a:moveTo>
                  <a:cubicBezTo>
                    <a:pt x="16129" y="16974"/>
                    <a:pt x="16111" y="16996"/>
                    <a:pt x="16093" y="17033"/>
                  </a:cubicBezTo>
                  <a:cubicBezTo>
                    <a:pt x="16070" y="17010"/>
                    <a:pt x="16070" y="16987"/>
                    <a:pt x="16047" y="16987"/>
                  </a:cubicBezTo>
                  <a:cubicBezTo>
                    <a:pt x="16084" y="16968"/>
                    <a:pt x="16122" y="16950"/>
                    <a:pt x="16159" y="16944"/>
                  </a:cubicBezTo>
                  <a:close/>
                  <a:moveTo>
                    <a:pt x="1793" y="16026"/>
                  </a:moveTo>
                  <a:cubicBezTo>
                    <a:pt x="1984" y="16026"/>
                    <a:pt x="2141" y="16197"/>
                    <a:pt x="2055" y="16348"/>
                  </a:cubicBezTo>
                  <a:cubicBezTo>
                    <a:pt x="1941" y="16576"/>
                    <a:pt x="1804" y="16782"/>
                    <a:pt x="1621" y="16941"/>
                  </a:cubicBezTo>
                  <a:cubicBezTo>
                    <a:pt x="1530" y="17056"/>
                    <a:pt x="1348" y="17056"/>
                    <a:pt x="1142" y="17124"/>
                  </a:cubicBezTo>
                  <a:cubicBezTo>
                    <a:pt x="1096" y="16782"/>
                    <a:pt x="1256" y="16576"/>
                    <a:pt x="1393" y="16348"/>
                  </a:cubicBezTo>
                  <a:cubicBezTo>
                    <a:pt x="1484" y="16211"/>
                    <a:pt x="1576" y="16074"/>
                    <a:pt x="1758" y="16028"/>
                  </a:cubicBezTo>
                  <a:cubicBezTo>
                    <a:pt x="1770" y="16027"/>
                    <a:pt x="1782" y="16026"/>
                    <a:pt x="1793" y="16026"/>
                  </a:cubicBezTo>
                  <a:close/>
                  <a:moveTo>
                    <a:pt x="16207" y="17261"/>
                  </a:moveTo>
                  <a:cubicBezTo>
                    <a:pt x="16230" y="17261"/>
                    <a:pt x="16252" y="17284"/>
                    <a:pt x="16252" y="17284"/>
                  </a:cubicBezTo>
                  <a:cubicBezTo>
                    <a:pt x="16275" y="17307"/>
                    <a:pt x="16252" y="17329"/>
                    <a:pt x="16252" y="17352"/>
                  </a:cubicBezTo>
                  <a:cubicBezTo>
                    <a:pt x="16230" y="17329"/>
                    <a:pt x="16207" y="17329"/>
                    <a:pt x="16207" y="17307"/>
                  </a:cubicBezTo>
                  <a:cubicBezTo>
                    <a:pt x="16184" y="17307"/>
                    <a:pt x="16207" y="17284"/>
                    <a:pt x="16207" y="17261"/>
                  </a:cubicBezTo>
                  <a:close/>
                  <a:moveTo>
                    <a:pt x="5913" y="13723"/>
                  </a:moveTo>
                  <a:cubicBezTo>
                    <a:pt x="6643" y="13974"/>
                    <a:pt x="6620" y="14682"/>
                    <a:pt x="6780" y="15298"/>
                  </a:cubicBezTo>
                  <a:cubicBezTo>
                    <a:pt x="6803" y="15298"/>
                    <a:pt x="6826" y="15275"/>
                    <a:pt x="6848" y="15275"/>
                  </a:cubicBezTo>
                  <a:cubicBezTo>
                    <a:pt x="6848" y="15184"/>
                    <a:pt x="6848" y="15070"/>
                    <a:pt x="6848" y="15047"/>
                  </a:cubicBezTo>
                  <a:cubicBezTo>
                    <a:pt x="7122" y="14773"/>
                    <a:pt x="7373" y="14545"/>
                    <a:pt x="7624" y="14317"/>
                  </a:cubicBezTo>
                  <a:cubicBezTo>
                    <a:pt x="7693" y="14408"/>
                    <a:pt x="7830" y="14522"/>
                    <a:pt x="7853" y="14636"/>
                  </a:cubicBezTo>
                  <a:cubicBezTo>
                    <a:pt x="7943" y="15063"/>
                    <a:pt x="7988" y="15489"/>
                    <a:pt x="7881" y="15916"/>
                  </a:cubicBezTo>
                  <a:lnTo>
                    <a:pt x="7881" y="15916"/>
                  </a:lnTo>
                  <a:cubicBezTo>
                    <a:pt x="7873" y="15916"/>
                    <a:pt x="7865" y="15916"/>
                    <a:pt x="7857" y="15916"/>
                  </a:cubicBezTo>
                  <a:cubicBezTo>
                    <a:pt x="7670" y="15916"/>
                    <a:pt x="7670" y="15767"/>
                    <a:pt x="7670" y="15618"/>
                  </a:cubicBezTo>
                  <a:cubicBezTo>
                    <a:pt x="7670" y="15549"/>
                    <a:pt x="7693" y="15458"/>
                    <a:pt x="7693" y="15366"/>
                  </a:cubicBezTo>
                  <a:cubicBezTo>
                    <a:pt x="7716" y="15161"/>
                    <a:pt x="7579" y="15070"/>
                    <a:pt x="7396" y="15047"/>
                  </a:cubicBezTo>
                  <a:cubicBezTo>
                    <a:pt x="7378" y="15045"/>
                    <a:pt x="7360" y="15043"/>
                    <a:pt x="7343" y="15043"/>
                  </a:cubicBezTo>
                  <a:cubicBezTo>
                    <a:pt x="7187" y="15043"/>
                    <a:pt x="7070" y="15136"/>
                    <a:pt x="7008" y="15321"/>
                  </a:cubicBezTo>
                  <a:cubicBezTo>
                    <a:pt x="6940" y="15595"/>
                    <a:pt x="7100" y="15823"/>
                    <a:pt x="7442" y="15869"/>
                  </a:cubicBezTo>
                  <a:cubicBezTo>
                    <a:pt x="7533" y="15891"/>
                    <a:pt x="7647" y="15937"/>
                    <a:pt x="7670" y="15983"/>
                  </a:cubicBezTo>
                  <a:cubicBezTo>
                    <a:pt x="7853" y="16462"/>
                    <a:pt x="7921" y="16941"/>
                    <a:pt x="7784" y="17421"/>
                  </a:cubicBezTo>
                  <a:cubicBezTo>
                    <a:pt x="7784" y="17458"/>
                    <a:pt x="7693" y="17495"/>
                    <a:pt x="7647" y="17495"/>
                  </a:cubicBezTo>
                  <a:cubicBezTo>
                    <a:pt x="7637" y="17495"/>
                    <a:pt x="7629" y="17493"/>
                    <a:pt x="7624" y="17489"/>
                  </a:cubicBezTo>
                  <a:cubicBezTo>
                    <a:pt x="7533" y="17398"/>
                    <a:pt x="7442" y="17284"/>
                    <a:pt x="7373" y="17170"/>
                  </a:cubicBezTo>
                  <a:cubicBezTo>
                    <a:pt x="7214" y="16941"/>
                    <a:pt x="7077" y="16690"/>
                    <a:pt x="6917" y="16462"/>
                  </a:cubicBezTo>
                  <a:cubicBezTo>
                    <a:pt x="6689" y="16120"/>
                    <a:pt x="6323" y="15869"/>
                    <a:pt x="6164" y="15481"/>
                  </a:cubicBezTo>
                  <a:cubicBezTo>
                    <a:pt x="6027" y="15184"/>
                    <a:pt x="5798" y="14933"/>
                    <a:pt x="5639" y="14636"/>
                  </a:cubicBezTo>
                  <a:cubicBezTo>
                    <a:pt x="5479" y="14385"/>
                    <a:pt x="5525" y="14225"/>
                    <a:pt x="5707" y="13997"/>
                  </a:cubicBezTo>
                  <a:cubicBezTo>
                    <a:pt x="5776" y="13906"/>
                    <a:pt x="5844" y="13814"/>
                    <a:pt x="5913" y="13723"/>
                  </a:cubicBezTo>
                  <a:close/>
                  <a:moveTo>
                    <a:pt x="4817" y="17466"/>
                  </a:moveTo>
                  <a:cubicBezTo>
                    <a:pt x="4840" y="17466"/>
                    <a:pt x="4840" y="17466"/>
                    <a:pt x="4863" y="17489"/>
                  </a:cubicBezTo>
                  <a:cubicBezTo>
                    <a:pt x="4863" y="17489"/>
                    <a:pt x="4840" y="17512"/>
                    <a:pt x="4817" y="17535"/>
                  </a:cubicBezTo>
                  <a:cubicBezTo>
                    <a:pt x="4817" y="17535"/>
                    <a:pt x="4794" y="17512"/>
                    <a:pt x="4771" y="17512"/>
                  </a:cubicBezTo>
                  <a:cubicBezTo>
                    <a:pt x="4794" y="17489"/>
                    <a:pt x="4794" y="17466"/>
                    <a:pt x="4817" y="17466"/>
                  </a:cubicBezTo>
                  <a:close/>
                  <a:moveTo>
                    <a:pt x="8378" y="17444"/>
                  </a:moveTo>
                  <a:cubicBezTo>
                    <a:pt x="8401" y="17466"/>
                    <a:pt x="8423" y="17489"/>
                    <a:pt x="8401" y="17489"/>
                  </a:cubicBezTo>
                  <a:cubicBezTo>
                    <a:pt x="8401" y="17512"/>
                    <a:pt x="8378" y="17535"/>
                    <a:pt x="8355" y="17558"/>
                  </a:cubicBezTo>
                  <a:cubicBezTo>
                    <a:pt x="8355" y="17535"/>
                    <a:pt x="8332" y="17512"/>
                    <a:pt x="8332" y="17489"/>
                  </a:cubicBezTo>
                  <a:cubicBezTo>
                    <a:pt x="8355" y="17466"/>
                    <a:pt x="8355" y="17466"/>
                    <a:pt x="8378" y="17444"/>
                  </a:cubicBezTo>
                  <a:close/>
                  <a:moveTo>
                    <a:pt x="3379" y="17809"/>
                  </a:moveTo>
                  <a:lnTo>
                    <a:pt x="3402" y="17832"/>
                  </a:lnTo>
                  <a:lnTo>
                    <a:pt x="3356" y="17832"/>
                  </a:lnTo>
                  <a:cubicBezTo>
                    <a:pt x="3356" y="17832"/>
                    <a:pt x="3356" y="17809"/>
                    <a:pt x="3356" y="17809"/>
                  </a:cubicBezTo>
                  <a:close/>
                  <a:moveTo>
                    <a:pt x="9095" y="17366"/>
                  </a:moveTo>
                  <a:lnTo>
                    <a:pt x="9095" y="17366"/>
                  </a:lnTo>
                  <a:cubicBezTo>
                    <a:pt x="9275" y="17613"/>
                    <a:pt x="9477" y="17883"/>
                    <a:pt x="9679" y="18174"/>
                  </a:cubicBezTo>
                  <a:cubicBezTo>
                    <a:pt x="9451" y="18151"/>
                    <a:pt x="9245" y="17969"/>
                    <a:pt x="9199" y="17786"/>
                  </a:cubicBezTo>
                  <a:cubicBezTo>
                    <a:pt x="9157" y="17659"/>
                    <a:pt x="9135" y="17514"/>
                    <a:pt x="9095" y="17366"/>
                  </a:cubicBezTo>
                  <a:close/>
                  <a:moveTo>
                    <a:pt x="6232" y="16553"/>
                  </a:moveTo>
                  <a:cubicBezTo>
                    <a:pt x="7122" y="17078"/>
                    <a:pt x="7624" y="17923"/>
                    <a:pt x="8058" y="18836"/>
                  </a:cubicBezTo>
                  <a:cubicBezTo>
                    <a:pt x="7967" y="18813"/>
                    <a:pt x="7876" y="18813"/>
                    <a:pt x="7784" y="18767"/>
                  </a:cubicBezTo>
                  <a:cubicBezTo>
                    <a:pt x="7533" y="18653"/>
                    <a:pt x="7305" y="18494"/>
                    <a:pt x="7054" y="18425"/>
                  </a:cubicBezTo>
                  <a:cubicBezTo>
                    <a:pt x="6506" y="18265"/>
                    <a:pt x="5958" y="17854"/>
                    <a:pt x="5913" y="17101"/>
                  </a:cubicBezTo>
                  <a:cubicBezTo>
                    <a:pt x="5913" y="16827"/>
                    <a:pt x="5958" y="16645"/>
                    <a:pt x="6232" y="16553"/>
                  </a:cubicBezTo>
                  <a:close/>
                  <a:moveTo>
                    <a:pt x="4680" y="18904"/>
                  </a:moveTo>
                  <a:cubicBezTo>
                    <a:pt x="4680" y="18927"/>
                    <a:pt x="4680" y="18927"/>
                    <a:pt x="4657" y="18950"/>
                  </a:cubicBezTo>
                  <a:cubicBezTo>
                    <a:pt x="4657" y="18950"/>
                    <a:pt x="4657" y="18927"/>
                    <a:pt x="4657" y="18927"/>
                  </a:cubicBezTo>
                  <a:cubicBezTo>
                    <a:pt x="4657" y="18927"/>
                    <a:pt x="4680" y="18927"/>
                    <a:pt x="4680" y="18904"/>
                  </a:cubicBezTo>
                  <a:close/>
                  <a:moveTo>
                    <a:pt x="6552" y="19087"/>
                  </a:moveTo>
                  <a:cubicBezTo>
                    <a:pt x="6552" y="19087"/>
                    <a:pt x="6552" y="19110"/>
                    <a:pt x="6552" y="19133"/>
                  </a:cubicBezTo>
                  <a:cubicBezTo>
                    <a:pt x="6552" y="19133"/>
                    <a:pt x="6529" y="19155"/>
                    <a:pt x="6529" y="19155"/>
                  </a:cubicBezTo>
                  <a:cubicBezTo>
                    <a:pt x="6506" y="19133"/>
                    <a:pt x="6506" y="19110"/>
                    <a:pt x="6506" y="19110"/>
                  </a:cubicBezTo>
                  <a:cubicBezTo>
                    <a:pt x="6506" y="19087"/>
                    <a:pt x="6529" y="19087"/>
                    <a:pt x="6552" y="19087"/>
                  </a:cubicBezTo>
                  <a:close/>
                  <a:moveTo>
                    <a:pt x="8326" y="17711"/>
                  </a:moveTo>
                  <a:cubicBezTo>
                    <a:pt x="8387" y="17711"/>
                    <a:pt x="8455" y="17749"/>
                    <a:pt x="8492" y="17786"/>
                  </a:cubicBezTo>
                  <a:cubicBezTo>
                    <a:pt x="8674" y="18060"/>
                    <a:pt x="8948" y="18220"/>
                    <a:pt x="9245" y="18334"/>
                  </a:cubicBezTo>
                  <a:cubicBezTo>
                    <a:pt x="9633" y="18516"/>
                    <a:pt x="9770" y="18836"/>
                    <a:pt x="9953" y="19224"/>
                  </a:cubicBezTo>
                  <a:cubicBezTo>
                    <a:pt x="9519" y="19201"/>
                    <a:pt x="9154" y="19178"/>
                    <a:pt x="8789" y="19155"/>
                  </a:cubicBezTo>
                  <a:cubicBezTo>
                    <a:pt x="8720" y="19155"/>
                    <a:pt x="8652" y="19064"/>
                    <a:pt x="8606" y="18996"/>
                  </a:cubicBezTo>
                  <a:cubicBezTo>
                    <a:pt x="8469" y="18745"/>
                    <a:pt x="8355" y="18471"/>
                    <a:pt x="8241" y="18197"/>
                  </a:cubicBezTo>
                  <a:cubicBezTo>
                    <a:pt x="8195" y="18106"/>
                    <a:pt x="8195" y="17991"/>
                    <a:pt x="8195" y="17877"/>
                  </a:cubicBezTo>
                  <a:cubicBezTo>
                    <a:pt x="8195" y="17832"/>
                    <a:pt x="8241" y="17740"/>
                    <a:pt x="8286" y="17717"/>
                  </a:cubicBezTo>
                  <a:cubicBezTo>
                    <a:pt x="8299" y="17713"/>
                    <a:pt x="8312" y="17711"/>
                    <a:pt x="8326" y="17711"/>
                  </a:cubicBezTo>
                  <a:close/>
                  <a:moveTo>
                    <a:pt x="4543" y="19019"/>
                  </a:moveTo>
                  <a:lnTo>
                    <a:pt x="4543" y="19019"/>
                  </a:lnTo>
                  <a:cubicBezTo>
                    <a:pt x="4497" y="19155"/>
                    <a:pt x="4520" y="19361"/>
                    <a:pt x="4269" y="19384"/>
                  </a:cubicBezTo>
                  <a:cubicBezTo>
                    <a:pt x="4269" y="19155"/>
                    <a:pt x="4406" y="19087"/>
                    <a:pt x="4543" y="19019"/>
                  </a:cubicBezTo>
                  <a:close/>
                  <a:moveTo>
                    <a:pt x="4246" y="19475"/>
                  </a:moveTo>
                  <a:cubicBezTo>
                    <a:pt x="4269" y="19475"/>
                    <a:pt x="4292" y="19521"/>
                    <a:pt x="4315" y="19543"/>
                  </a:cubicBezTo>
                  <a:cubicBezTo>
                    <a:pt x="4269" y="19566"/>
                    <a:pt x="4246" y="19589"/>
                    <a:pt x="4224" y="19612"/>
                  </a:cubicBezTo>
                  <a:cubicBezTo>
                    <a:pt x="4201" y="19589"/>
                    <a:pt x="4201" y="19566"/>
                    <a:pt x="4178" y="19521"/>
                  </a:cubicBezTo>
                  <a:cubicBezTo>
                    <a:pt x="4201" y="19498"/>
                    <a:pt x="4224" y="19475"/>
                    <a:pt x="4246" y="19475"/>
                  </a:cubicBezTo>
                  <a:close/>
                  <a:moveTo>
                    <a:pt x="7967" y="19658"/>
                  </a:moveTo>
                  <a:cubicBezTo>
                    <a:pt x="7967" y="19658"/>
                    <a:pt x="7967" y="19658"/>
                    <a:pt x="7967" y="19680"/>
                  </a:cubicBezTo>
                  <a:cubicBezTo>
                    <a:pt x="7967" y="19680"/>
                    <a:pt x="7944" y="19703"/>
                    <a:pt x="7944" y="19703"/>
                  </a:cubicBezTo>
                  <a:cubicBezTo>
                    <a:pt x="7944" y="19703"/>
                    <a:pt x="7921" y="19680"/>
                    <a:pt x="7921" y="19680"/>
                  </a:cubicBezTo>
                  <a:cubicBezTo>
                    <a:pt x="7921" y="19658"/>
                    <a:pt x="7944" y="19658"/>
                    <a:pt x="7967" y="19658"/>
                  </a:cubicBezTo>
                  <a:close/>
                  <a:moveTo>
                    <a:pt x="10341" y="17466"/>
                  </a:moveTo>
                  <a:cubicBezTo>
                    <a:pt x="10386" y="17512"/>
                    <a:pt x="10432" y="17558"/>
                    <a:pt x="10455" y="17603"/>
                  </a:cubicBezTo>
                  <a:cubicBezTo>
                    <a:pt x="10934" y="18106"/>
                    <a:pt x="11436" y="18516"/>
                    <a:pt x="12121" y="18653"/>
                  </a:cubicBezTo>
                  <a:cubicBezTo>
                    <a:pt x="12258" y="18699"/>
                    <a:pt x="12441" y="18699"/>
                    <a:pt x="12509" y="18790"/>
                  </a:cubicBezTo>
                  <a:cubicBezTo>
                    <a:pt x="12737" y="19110"/>
                    <a:pt x="12943" y="19475"/>
                    <a:pt x="13171" y="19817"/>
                  </a:cubicBezTo>
                  <a:cubicBezTo>
                    <a:pt x="13139" y="19834"/>
                    <a:pt x="13118" y="19850"/>
                    <a:pt x="13100" y="19850"/>
                  </a:cubicBezTo>
                  <a:cubicBezTo>
                    <a:pt x="13093" y="19850"/>
                    <a:pt x="13086" y="19847"/>
                    <a:pt x="13080" y="19840"/>
                  </a:cubicBezTo>
                  <a:cubicBezTo>
                    <a:pt x="12555" y="19726"/>
                    <a:pt x="12030" y="19612"/>
                    <a:pt x="11505" y="19498"/>
                  </a:cubicBezTo>
                  <a:cubicBezTo>
                    <a:pt x="11117" y="19429"/>
                    <a:pt x="10729" y="19338"/>
                    <a:pt x="10523" y="18950"/>
                  </a:cubicBezTo>
                  <a:cubicBezTo>
                    <a:pt x="10500" y="18904"/>
                    <a:pt x="10455" y="18859"/>
                    <a:pt x="10409" y="18836"/>
                  </a:cubicBezTo>
                  <a:cubicBezTo>
                    <a:pt x="10204" y="18745"/>
                    <a:pt x="10181" y="18630"/>
                    <a:pt x="10272" y="18425"/>
                  </a:cubicBezTo>
                  <a:cubicBezTo>
                    <a:pt x="10409" y="18174"/>
                    <a:pt x="10500" y="17900"/>
                    <a:pt x="10341" y="17626"/>
                  </a:cubicBezTo>
                  <a:cubicBezTo>
                    <a:pt x="10318" y="17581"/>
                    <a:pt x="10341" y="17512"/>
                    <a:pt x="10341" y="17466"/>
                  </a:cubicBezTo>
                  <a:close/>
                  <a:moveTo>
                    <a:pt x="11779" y="20662"/>
                  </a:moveTo>
                  <a:cubicBezTo>
                    <a:pt x="11756" y="20685"/>
                    <a:pt x="11756" y="20685"/>
                    <a:pt x="11756" y="20685"/>
                  </a:cubicBezTo>
                  <a:lnTo>
                    <a:pt x="11710" y="20685"/>
                  </a:lnTo>
                  <a:cubicBezTo>
                    <a:pt x="11710" y="20662"/>
                    <a:pt x="11710" y="20662"/>
                    <a:pt x="11710" y="20662"/>
                  </a:cubicBezTo>
                  <a:close/>
                  <a:moveTo>
                    <a:pt x="6529" y="20160"/>
                  </a:moveTo>
                  <a:lnTo>
                    <a:pt x="6552" y="20183"/>
                  </a:lnTo>
                  <a:lnTo>
                    <a:pt x="6483" y="20251"/>
                  </a:lnTo>
                  <a:cubicBezTo>
                    <a:pt x="6483" y="20411"/>
                    <a:pt x="6483" y="20571"/>
                    <a:pt x="6506" y="20776"/>
                  </a:cubicBezTo>
                  <a:cubicBezTo>
                    <a:pt x="6460" y="20845"/>
                    <a:pt x="6392" y="20959"/>
                    <a:pt x="6323" y="21050"/>
                  </a:cubicBezTo>
                  <a:cubicBezTo>
                    <a:pt x="6301" y="20845"/>
                    <a:pt x="6323" y="20639"/>
                    <a:pt x="6346" y="20457"/>
                  </a:cubicBezTo>
                  <a:cubicBezTo>
                    <a:pt x="6369" y="20388"/>
                    <a:pt x="6438" y="20320"/>
                    <a:pt x="6483" y="20251"/>
                  </a:cubicBezTo>
                  <a:cubicBezTo>
                    <a:pt x="6506" y="20228"/>
                    <a:pt x="6529" y="20183"/>
                    <a:pt x="6529" y="20160"/>
                  </a:cubicBezTo>
                  <a:close/>
                  <a:moveTo>
                    <a:pt x="8127" y="8587"/>
                  </a:moveTo>
                  <a:cubicBezTo>
                    <a:pt x="8127" y="8747"/>
                    <a:pt x="8081" y="8861"/>
                    <a:pt x="8104" y="8953"/>
                  </a:cubicBezTo>
                  <a:cubicBezTo>
                    <a:pt x="8149" y="9135"/>
                    <a:pt x="8195" y="9341"/>
                    <a:pt x="8309" y="9478"/>
                  </a:cubicBezTo>
                  <a:cubicBezTo>
                    <a:pt x="8324" y="9500"/>
                    <a:pt x="8357" y="9508"/>
                    <a:pt x="8400" y="9508"/>
                  </a:cubicBezTo>
                  <a:cubicBezTo>
                    <a:pt x="8484" y="9508"/>
                    <a:pt x="8606" y="9478"/>
                    <a:pt x="8697" y="9478"/>
                  </a:cubicBezTo>
                  <a:cubicBezTo>
                    <a:pt x="8492" y="9706"/>
                    <a:pt x="8423" y="10025"/>
                    <a:pt x="8423" y="10345"/>
                  </a:cubicBezTo>
                  <a:cubicBezTo>
                    <a:pt x="8401" y="10528"/>
                    <a:pt x="8469" y="10733"/>
                    <a:pt x="8492" y="10916"/>
                  </a:cubicBezTo>
                  <a:cubicBezTo>
                    <a:pt x="8510" y="11077"/>
                    <a:pt x="8612" y="11195"/>
                    <a:pt x="8743" y="11195"/>
                  </a:cubicBezTo>
                  <a:cubicBezTo>
                    <a:pt x="8779" y="11195"/>
                    <a:pt x="8818" y="11186"/>
                    <a:pt x="8857" y="11167"/>
                  </a:cubicBezTo>
                  <a:cubicBezTo>
                    <a:pt x="9154" y="11030"/>
                    <a:pt x="9359" y="10779"/>
                    <a:pt x="9496" y="10459"/>
                  </a:cubicBezTo>
                  <a:cubicBezTo>
                    <a:pt x="9542" y="10368"/>
                    <a:pt x="9428" y="10254"/>
                    <a:pt x="9565" y="10162"/>
                  </a:cubicBezTo>
                  <a:cubicBezTo>
                    <a:pt x="9613" y="10128"/>
                    <a:pt x="9655" y="10116"/>
                    <a:pt x="9693" y="10116"/>
                  </a:cubicBezTo>
                  <a:cubicBezTo>
                    <a:pt x="9772" y="10116"/>
                    <a:pt x="9834" y="10165"/>
                    <a:pt x="9903" y="10165"/>
                  </a:cubicBezTo>
                  <a:cubicBezTo>
                    <a:pt x="9912" y="10165"/>
                    <a:pt x="9921" y="10164"/>
                    <a:pt x="9930" y="10162"/>
                  </a:cubicBezTo>
                  <a:cubicBezTo>
                    <a:pt x="9953" y="10162"/>
                    <a:pt x="9975" y="10185"/>
                    <a:pt x="9998" y="10185"/>
                  </a:cubicBezTo>
                  <a:cubicBezTo>
                    <a:pt x="10028" y="10182"/>
                    <a:pt x="10057" y="10181"/>
                    <a:pt x="10084" y="10181"/>
                  </a:cubicBezTo>
                  <a:cubicBezTo>
                    <a:pt x="10487" y="10181"/>
                    <a:pt x="10722" y="10478"/>
                    <a:pt x="10957" y="10756"/>
                  </a:cubicBezTo>
                  <a:cubicBezTo>
                    <a:pt x="11162" y="11007"/>
                    <a:pt x="11322" y="11281"/>
                    <a:pt x="11459" y="11577"/>
                  </a:cubicBezTo>
                  <a:cubicBezTo>
                    <a:pt x="11619" y="11897"/>
                    <a:pt x="11870" y="12080"/>
                    <a:pt x="12121" y="12262"/>
                  </a:cubicBezTo>
                  <a:cubicBezTo>
                    <a:pt x="12281" y="12354"/>
                    <a:pt x="12395" y="12490"/>
                    <a:pt x="12532" y="12627"/>
                  </a:cubicBezTo>
                  <a:cubicBezTo>
                    <a:pt x="12520" y="12628"/>
                    <a:pt x="12507" y="12628"/>
                    <a:pt x="12495" y="12628"/>
                  </a:cubicBezTo>
                  <a:cubicBezTo>
                    <a:pt x="12134" y="12628"/>
                    <a:pt x="11847" y="12378"/>
                    <a:pt x="11472" y="12378"/>
                  </a:cubicBezTo>
                  <a:cubicBezTo>
                    <a:pt x="11369" y="12378"/>
                    <a:pt x="11259" y="12397"/>
                    <a:pt x="11140" y="12445"/>
                  </a:cubicBezTo>
                  <a:cubicBezTo>
                    <a:pt x="11322" y="12171"/>
                    <a:pt x="11162" y="12080"/>
                    <a:pt x="11048" y="11988"/>
                  </a:cubicBezTo>
                  <a:cubicBezTo>
                    <a:pt x="10866" y="11851"/>
                    <a:pt x="10706" y="11714"/>
                    <a:pt x="10523" y="11577"/>
                  </a:cubicBezTo>
                  <a:cubicBezTo>
                    <a:pt x="10321" y="11436"/>
                    <a:pt x="10123" y="11366"/>
                    <a:pt x="9927" y="11366"/>
                  </a:cubicBezTo>
                  <a:cubicBezTo>
                    <a:pt x="9682" y="11366"/>
                    <a:pt x="9441" y="11476"/>
                    <a:pt x="9199" y="11692"/>
                  </a:cubicBezTo>
                  <a:cubicBezTo>
                    <a:pt x="9622" y="12243"/>
                    <a:pt x="10133" y="12602"/>
                    <a:pt x="10781" y="12602"/>
                  </a:cubicBezTo>
                  <a:cubicBezTo>
                    <a:pt x="10938" y="12602"/>
                    <a:pt x="11103" y="12581"/>
                    <a:pt x="11277" y="12536"/>
                  </a:cubicBezTo>
                  <a:lnTo>
                    <a:pt x="11277" y="12536"/>
                  </a:lnTo>
                  <a:cubicBezTo>
                    <a:pt x="10660" y="12856"/>
                    <a:pt x="10386" y="13289"/>
                    <a:pt x="10478" y="13860"/>
                  </a:cubicBezTo>
                  <a:cubicBezTo>
                    <a:pt x="10592" y="13814"/>
                    <a:pt x="10706" y="13792"/>
                    <a:pt x="10820" y="13746"/>
                  </a:cubicBezTo>
                  <a:cubicBezTo>
                    <a:pt x="11094" y="13563"/>
                    <a:pt x="11322" y="13335"/>
                    <a:pt x="11482" y="13061"/>
                  </a:cubicBezTo>
                  <a:cubicBezTo>
                    <a:pt x="11596" y="12901"/>
                    <a:pt x="11596" y="12764"/>
                    <a:pt x="11345" y="12719"/>
                  </a:cubicBezTo>
                  <a:cubicBezTo>
                    <a:pt x="11464" y="12659"/>
                    <a:pt x="11565" y="12600"/>
                    <a:pt x="11649" y="12600"/>
                  </a:cubicBezTo>
                  <a:cubicBezTo>
                    <a:pt x="11663" y="12600"/>
                    <a:pt x="11675" y="12602"/>
                    <a:pt x="11687" y="12605"/>
                  </a:cubicBezTo>
                  <a:cubicBezTo>
                    <a:pt x="12281" y="12833"/>
                    <a:pt x="12874" y="13084"/>
                    <a:pt x="13240" y="13632"/>
                  </a:cubicBezTo>
                  <a:cubicBezTo>
                    <a:pt x="13513" y="14065"/>
                    <a:pt x="13787" y="14522"/>
                    <a:pt x="14061" y="14978"/>
                  </a:cubicBezTo>
                  <a:cubicBezTo>
                    <a:pt x="14198" y="15184"/>
                    <a:pt x="14335" y="15389"/>
                    <a:pt x="14449" y="15618"/>
                  </a:cubicBezTo>
                  <a:cubicBezTo>
                    <a:pt x="14814" y="16325"/>
                    <a:pt x="15157" y="17010"/>
                    <a:pt x="15499" y="17717"/>
                  </a:cubicBezTo>
                  <a:cubicBezTo>
                    <a:pt x="15727" y="18151"/>
                    <a:pt x="15910" y="18608"/>
                    <a:pt x="16138" y="19064"/>
                  </a:cubicBezTo>
                  <a:cubicBezTo>
                    <a:pt x="16298" y="19407"/>
                    <a:pt x="16458" y="19726"/>
                    <a:pt x="16618" y="20046"/>
                  </a:cubicBezTo>
                  <a:lnTo>
                    <a:pt x="16618" y="20023"/>
                  </a:lnTo>
                  <a:cubicBezTo>
                    <a:pt x="16640" y="20114"/>
                    <a:pt x="16686" y="20205"/>
                    <a:pt x="16686" y="20274"/>
                  </a:cubicBezTo>
                  <a:cubicBezTo>
                    <a:pt x="16640" y="20479"/>
                    <a:pt x="16755" y="20639"/>
                    <a:pt x="16869" y="20799"/>
                  </a:cubicBezTo>
                  <a:cubicBezTo>
                    <a:pt x="16983" y="20890"/>
                    <a:pt x="17074" y="21004"/>
                    <a:pt x="17234" y="21141"/>
                  </a:cubicBezTo>
                  <a:cubicBezTo>
                    <a:pt x="17074" y="21164"/>
                    <a:pt x="16983" y="21210"/>
                    <a:pt x="16892" y="21210"/>
                  </a:cubicBezTo>
                  <a:cubicBezTo>
                    <a:pt x="16298" y="21210"/>
                    <a:pt x="15773" y="20981"/>
                    <a:pt x="15225" y="20730"/>
                  </a:cubicBezTo>
                  <a:cubicBezTo>
                    <a:pt x="14906" y="20593"/>
                    <a:pt x="14586" y="20434"/>
                    <a:pt x="14289" y="20274"/>
                  </a:cubicBezTo>
                  <a:cubicBezTo>
                    <a:pt x="14061" y="20160"/>
                    <a:pt x="13810" y="20023"/>
                    <a:pt x="13650" y="19840"/>
                  </a:cubicBezTo>
                  <a:cubicBezTo>
                    <a:pt x="13354" y="19475"/>
                    <a:pt x="13103" y="19087"/>
                    <a:pt x="12806" y="18653"/>
                  </a:cubicBezTo>
                  <a:cubicBezTo>
                    <a:pt x="12874" y="18608"/>
                    <a:pt x="12920" y="18585"/>
                    <a:pt x="12988" y="18539"/>
                  </a:cubicBezTo>
                  <a:cubicBezTo>
                    <a:pt x="13513" y="18197"/>
                    <a:pt x="13673" y="17649"/>
                    <a:pt x="13901" y="17101"/>
                  </a:cubicBezTo>
                  <a:cubicBezTo>
                    <a:pt x="13970" y="16919"/>
                    <a:pt x="13901" y="16850"/>
                    <a:pt x="13673" y="16850"/>
                  </a:cubicBezTo>
                  <a:cubicBezTo>
                    <a:pt x="13612" y="16846"/>
                    <a:pt x="13552" y="16843"/>
                    <a:pt x="13492" y="16843"/>
                  </a:cubicBezTo>
                  <a:cubicBezTo>
                    <a:pt x="13219" y="16843"/>
                    <a:pt x="12966" y="16899"/>
                    <a:pt x="12760" y="17124"/>
                  </a:cubicBezTo>
                  <a:cubicBezTo>
                    <a:pt x="12715" y="17192"/>
                    <a:pt x="12623" y="17215"/>
                    <a:pt x="12532" y="17261"/>
                  </a:cubicBezTo>
                  <a:cubicBezTo>
                    <a:pt x="12578" y="17147"/>
                    <a:pt x="12623" y="17056"/>
                    <a:pt x="12623" y="16964"/>
                  </a:cubicBezTo>
                  <a:cubicBezTo>
                    <a:pt x="12623" y="16599"/>
                    <a:pt x="12623" y="16211"/>
                    <a:pt x="12555" y="15846"/>
                  </a:cubicBezTo>
                  <a:cubicBezTo>
                    <a:pt x="12532" y="15595"/>
                    <a:pt x="12349" y="15389"/>
                    <a:pt x="12098" y="15275"/>
                  </a:cubicBezTo>
                  <a:cubicBezTo>
                    <a:pt x="12013" y="15236"/>
                    <a:pt x="11940" y="15216"/>
                    <a:pt x="11881" y="15216"/>
                  </a:cubicBezTo>
                  <a:cubicBezTo>
                    <a:pt x="11764" y="15216"/>
                    <a:pt x="11695" y="15292"/>
                    <a:pt x="11665" y="15458"/>
                  </a:cubicBezTo>
                  <a:cubicBezTo>
                    <a:pt x="11573" y="15777"/>
                    <a:pt x="11550" y="16120"/>
                    <a:pt x="11687" y="16439"/>
                  </a:cubicBezTo>
                  <a:cubicBezTo>
                    <a:pt x="11756" y="16599"/>
                    <a:pt x="11824" y="16759"/>
                    <a:pt x="11916" y="17010"/>
                  </a:cubicBezTo>
                  <a:cubicBezTo>
                    <a:pt x="11802" y="16919"/>
                    <a:pt x="11756" y="16896"/>
                    <a:pt x="11733" y="16850"/>
                  </a:cubicBezTo>
                  <a:cubicBezTo>
                    <a:pt x="11482" y="16576"/>
                    <a:pt x="11185" y="16394"/>
                    <a:pt x="10820" y="16279"/>
                  </a:cubicBezTo>
                  <a:cubicBezTo>
                    <a:pt x="10546" y="16211"/>
                    <a:pt x="10318" y="16074"/>
                    <a:pt x="10044" y="15960"/>
                  </a:cubicBezTo>
                  <a:cubicBezTo>
                    <a:pt x="10013" y="15944"/>
                    <a:pt x="9978" y="15937"/>
                    <a:pt x="9943" y="15937"/>
                  </a:cubicBezTo>
                  <a:cubicBezTo>
                    <a:pt x="9825" y="15937"/>
                    <a:pt x="9707" y="16019"/>
                    <a:pt x="9724" y="16143"/>
                  </a:cubicBezTo>
                  <a:cubicBezTo>
                    <a:pt x="9770" y="16348"/>
                    <a:pt x="9816" y="16576"/>
                    <a:pt x="9907" y="16759"/>
                  </a:cubicBezTo>
                  <a:cubicBezTo>
                    <a:pt x="9998" y="16987"/>
                    <a:pt x="10135" y="17192"/>
                    <a:pt x="10249" y="17398"/>
                  </a:cubicBezTo>
                  <a:cubicBezTo>
                    <a:pt x="10201" y="17336"/>
                    <a:pt x="10157" y="17313"/>
                    <a:pt x="10115" y="17313"/>
                  </a:cubicBezTo>
                  <a:cubicBezTo>
                    <a:pt x="10019" y="17313"/>
                    <a:pt x="9934" y="17435"/>
                    <a:pt x="9839" y="17466"/>
                  </a:cubicBezTo>
                  <a:cubicBezTo>
                    <a:pt x="9542" y="17010"/>
                    <a:pt x="9359" y="16508"/>
                    <a:pt x="8766" y="16325"/>
                  </a:cubicBezTo>
                  <a:lnTo>
                    <a:pt x="8766" y="16325"/>
                  </a:lnTo>
                  <a:cubicBezTo>
                    <a:pt x="8789" y="16416"/>
                    <a:pt x="8789" y="16485"/>
                    <a:pt x="8811" y="16531"/>
                  </a:cubicBezTo>
                  <a:cubicBezTo>
                    <a:pt x="8697" y="16485"/>
                    <a:pt x="8492" y="16462"/>
                    <a:pt x="8469" y="16371"/>
                  </a:cubicBezTo>
                  <a:cubicBezTo>
                    <a:pt x="8401" y="16188"/>
                    <a:pt x="8355" y="15960"/>
                    <a:pt x="8401" y="15800"/>
                  </a:cubicBezTo>
                  <a:cubicBezTo>
                    <a:pt x="8446" y="15663"/>
                    <a:pt x="8446" y="15572"/>
                    <a:pt x="8446" y="15435"/>
                  </a:cubicBezTo>
                  <a:cubicBezTo>
                    <a:pt x="8423" y="15275"/>
                    <a:pt x="8423" y="15115"/>
                    <a:pt x="8401" y="14956"/>
                  </a:cubicBezTo>
                  <a:cubicBezTo>
                    <a:pt x="8537" y="14956"/>
                    <a:pt x="8629" y="14956"/>
                    <a:pt x="8720" y="14933"/>
                  </a:cubicBezTo>
                  <a:cubicBezTo>
                    <a:pt x="8971" y="14910"/>
                    <a:pt x="9040" y="14796"/>
                    <a:pt x="8926" y="14568"/>
                  </a:cubicBezTo>
                  <a:cubicBezTo>
                    <a:pt x="8880" y="14476"/>
                    <a:pt x="8811" y="14385"/>
                    <a:pt x="8743" y="14294"/>
                  </a:cubicBezTo>
                  <a:cubicBezTo>
                    <a:pt x="8674" y="14202"/>
                    <a:pt x="8583" y="14134"/>
                    <a:pt x="8469" y="13997"/>
                  </a:cubicBezTo>
                  <a:cubicBezTo>
                    <a:pt x="8591" y="13997"/>
                    <a:pt x="8672" y="14007"/>
                    <a:pt x="8746" y="14007"/>
                  </a:cubicBezTo>
                  <a:cubicBezTo>
                    <a:pt x="8784" y="14007"/>
                    <a:pt x="8819" y="14005"/>
                    <a:pt x="8857" y="13997"/>
                  </a:cubicBezTo>
                  <a:cubicBezTo>
                    <a:pt x="9131" y="13997"/>
                    <a:pt x="9428" y="13951"/>
                    <a:pt x="9656" y="13746"/>
                  </a:cubicBezTo>
                  <a:cubicBezTo>
                    <a:pt x="10021" y="13404"/>
                    <a:pt x="9975" y="12787"/>
                    <a:pt x="9565" y="12605"/>
                  </a:cubicBezTo>
                  <a:lnTo>
                    <a:pt x="9565" y="12582"/>
                  </a:lnTo>
                  <a:cubicBezTo>
                    <a:pt x="9085" y="12833"/>
                    <a:pt x="8606" y="13061"/>
                    <a:pt x="8127" y="13289"/>
                  </a:cubicBezTo>
                  <a:cubicBezTo>
                    <a:pt x="8188" y="13308"/>
                    <a:pt x="8249" y="13316"/>
                    <a:pt x="8310" y="13316"/>
                  </a:cubicBezTo>
                  <a:cubicBezTo>
                    <a:pt x="8476" y="13316"/>
                    <a:pt x="8638" y="13253"/>
                    <a:pt x="8789" y="13152"/>
                  </a:cubicBezTo>
                  <a:cubicBezTo>
                    <a:pt x="8994" y="13015"/>
                    <a:pt x="9222" y="12879"/>
                    <a:pt x="9428" y="12787"/>
                  </a:cubicBezTo>
                  <a:cubicBezTo>
                    <a:pt x="9470" y="12763"/>
                    <a:pt x="9513" y="12751"/>
                    <a:pt x="9553" y="12751"/>
                  </a:cubicBezTo>
                  <a:cubicBezTo>
                    <a:pt x="9662" y="12751"/>
                    <a:pt x="9747" y="12836"/>
                    <a:pt x="9747" y="12970"/>
                  </a:cubicBezTo>
                  <a:cubicBezTo>
                    <a:pt x="9747" y="13244"/>
                    <a:pt x="9702" y="13472"/>
                    <a:pt x="9451" y="13677"/>
                  </a:cubicBezTo>
                  <a:cubicBezTo>
                    <a:pt x="9264" y="13817"/>
                    <a:pt x="9068" y="13862"/>
                    <a:pt x="8868" y="13862"/>
                  </a:cubicBezTo>
                  <a:cubicBezTo>
                    <a:pt x="8773" y="13862"/>
                    <a:pt x="8678" y="13852"/>
                    <a:pt x="8583" y="13837"/>
                  </a:cubicBezTo>
                  <a:cubicBezTo>
                    <a:pt x="8355" y="13792"/>
                    <a:pt x="8149" y="13632"/>
                    <a:pt x="7944" y="13472"/>
                  </a:cubicBezTo>
                  <a:cubicBezTo>
                    <a:pt x="7853" y="13404"/>
                    <a:pt x="7784" y="13221"/>
                    <a:pt x="7830" y="13107"/>
                  </a:cubicBezTo>
                  <a:cubicBezTo>
                    <a:pt x="7921" y="12764"/>
                    <a:pt x="8035" y="12399"/>
                    <a:pt x="8172" y="12057"/>
                  </a:cubicBezTo>
                  <a:cubicBezTo>
                    <a:pt x="8218" y="11943"/>
                    <a:pt x="8309" y="11851"/>
                    <a:pt x="8423" y="11737"/>
                  </a:cubicBezTo>
                  <a:cubicBezTo>
                    <a:pt x="8652" y="12057"/>
                    <a:pt x="8537" y="12376"/>
                    <a:pt x="8515" y="12742"/>
                  </a:cubicBezTo>
                  <a:cubicBezTo>
                    <a:pt x="8697" y="12490"/>
                    <a:pt x="8743" y="12308"/>
                    <a:pt x="8720" y="12080"/>
                  </a:cubicBezTo>
                  <a:cubicBezTo>
                    <a:pt x="8674" y="11897"/>
                    <a:pt x="8652" y="11692"/>
                    <a:pt x="8446" y="11646"/>
                  </a:cubicBezTo>
                  <a:cubicBezTo>
                    <a:pt x="8419" y="11636"/>
                    <a:pt x="8393" y="11631"/>
                    <a:pt x="8368" y="11631"/>
                  </a:cubicBezTo>
                  <a:cubicBezTo>
                    <a:pt x="8224" y="11631"/>
                    <a:pt x="8113" y="11784"/>
                    <a:pt x="8035" y="11920"/>
                  </a:cubicBezTo>
                  <a:cubicBezTo>
                    <a:pt x="7898" y="12148"/>
                    <a:pt x="7784" y="12354"/>
                    <a:pt x="7670" y="12605"/>
                  </a:cubicBezTo>
                  <a:cubicBezTo>
                    <a:pt x="7624" y="12559"/>
                    <a:pt x="7602" y="12536"/>
                    <a:pt x="7602" y="12513"/>
                  </a:cubicBezTo>
                  <a:cubicBezTo>
                    <a:pt x="7419" y="12217"/>
                    <a:pt x="7419" y="11851"/>
                    <a:pt x="7100" y="11646"/>
                  </a:cubicBezTo>
                  <a:cubicBezTo>
                    <a:pt x="7077" y="11623"/>
                    <a:pt x="7077" y="11555"/>
                    <a:pt x="7077" y="11509"/>
                  </a:cubicBezTo>
                  <a:cubicBezTo>
                    <a:pt x="7100" y="11372"/>
                    <a:pt x="7122" y="11212"/>
                    <a:pt x="7168" y="10984"/>
                  </a:cubicBezTo>
                  <a:cubicBezTo>
                    <a:pt x="7236" y="11167"/>
                    <a:pt x="7282" y="11281"/>
                    <a:pt x="7328" y="11372"/>
                  </a:cubicBezTo>
                  <a:cubicBezTo>
                    <a:pt x="7407" y="11491"/>
                    <a:pt x="7469" y="11609"/>
                    <a:pt x="7632" y="11609"/>
                  </a:cubicBezTo>
                  <a:cubicBezTo>
                    <a:pt x="7657" y="11609"/>
                    <a:pt x="7685" y="11606"/>
                    <a:pt x="7716" y="11600"/>
                  </a:cubicBezTo>
                  <a:cubicBezTo>
                    <a:pt x="7898" y="11555"/>
                    <a:pt x="8035" y="11441"/>
                    <a:pt x="8035" y="11235"/>
                  </a:cubicBezTo>
                  <a:cubicBezTo>
                    <a:pt x="8035" y="11030"/>
                    <a:pt x="8035" y="10824"/>
                    <a:pt x="7967" y="10664"/>
                  </a:cubicBezTo>
                  <a:cubicBezTo>
                    <a:pt x="7739" y="10231"/>
                    <a:pt x="7488" y="9797"/>
                    <a:pt x="7214" y="9386"/>
                  </a:cubicBezTo>
                  <a:cubicBezTo>
                    <a:pt x="7077" y="9181"/>
                    <a:pt x="7122" y="8907"/>
                    <a:pt x="7373" y="8816"/>
                  </a:cubicBezTo>
                  <a:cubicBezTo>
                    <a:pt x="7488" y="8770"/>
                    <a:pt x="7602" y="8724"/>
                    <a:pt x="7716" y="8679"/>
                  </a:cubicBezTo>
                  <a:cubicBezTo>
                    <a:pt x="7853" y="8633"/>
                    <a:pt x="7967" y="8610"/>
                    <a:pt x="8127" y="8587"/>
                  </a:cubicBezTo>
                  <a:close/>
                  <a:moveTo>
                    <a:pt x="18078" y="21233"/>
                  </a:moveTo>
                  <a:cubicBezTo>
                    <a:pt x="18080" y="21239"/>
                    <a:pt x="18082" y="21244"/>
                    <a:pt x="18084" y="21250"/>
                  </a:cubicBezTo>
                  <a:lnTo>
                    <a:pt x="18084" y="21250"/>
                  </a:lnTo>
                  <a:lnTo>
                    <a:pt x="18078" y="21255"/>
                  </a:lnTo>
                  <a:lnTo>
                    <a:pt x="18078" y="21233"/>
                  </a:lnTo>
                  <a:close/>
                  <a:moveTo>
                    <a:pt x="10295" y="21073"/>
                  </a:moveTo>
                  <a:cubicBezTo>
                    <a:pt x="10295" y="21118"/>
                    <a:pt x="10318" y="21141"/>
                    <a:pt x="10318" y="21141"/>
                  </a:cubicBezTo>
                  <a:cubicBezTo>
                    <a:pt x="10204" y="21187"/>
                    <a:pt x="10112" y="21233"/>
                    <a:pt x="10021" y="21301"/>
                  </a:cubicBezTo>
                  <a:cubicBezTo>
                    <a:pt x="10021" y="21278"/>
                    <a:pt x="9998" y="21255"/>
                    <a:pt x="9998" y="21233"/>
                  </a:cubicBezTo>
                  <a:cubicBezTo>
                    <a:pt x="10090" y="21187"/>
                    <a:pt x="10181" y="21118"/>
                    <a:pt x="10295" y="21073"/>
                  </a:cubicBezTo>
                  <a:close/>
                  <a:moveTo>
                    <a:pt x="18124" y="21392"/>
                  </a:moveTo>
                  <a:cubicBezTo>
                    <a:pt x="18147" y="21392"/>
                    <a:pt x="18170" y="21392"/>
                    <a:pt x="18193" y="21415"/>
                  </a:cubicBezTo>
                  <a:lnTo>
                    <a:pt x="18170" y="21415"/>
                  </a:lnTo>
                  <a:cubicBezTo>
                    <a:pt x="18170" y="21415"/>
                    <a:pt x="18147" y="21392"/>
                    <a:pt x="18124" y="21392"/>
                  </a:cubicBezTo>
                  <a:close/>
                  <a:moveTo>
                    <a:pt x="11079" y="21326"/>
                  </a:moveTo>
                  <a:cubicBezTo>
                    <a:pt x="11055" y="21364"/>
                    <a:pt x="11021" y="21401"/>
                    <a:pt x="11003" y="21438"/>
                  </a:cubicBezTo>
                  <a:cubicBezTo>
                    <a:pt x="10980" y="21415"/>
                    <a:pt x="10980" y="21392"/>
                    <a:pt x="10957" y="21370"/>
                  </a:cubicBezTo>
                  <a:cubicBezTo>
                    <a:pt x="10994" y="21351"/>
                    <a:pt x="11031" y="21333"/>
                    <a:pt x="11079" y="21326"/>
                  </a:cubicBezTo>
                  <a:close/>
                  <a:moveTo>
                    <a:pt x="11916" y="21438"/>
                  </a:moveTo>
                  <a:cubicBezTo>
                    <a:pt x="11916" y="21438"/>
                    <a:pt x="11916" y="21461"/>
                    <a:pt x="11916" y="21461"/>
                  </a:cubicBezTo>
                  <a:cubicBezTo>
                    <a:pt x="11893" y="21461"/>
                    <a:pt x="11893" y="21461"/>
                    <a:pt x="11893" y="21438"/>
                  </a:cubicBezTo>
                  <a:close/>
                  <a:moveTo>
                    <a:pt x="15819" y="21506"/>
                  </a:moveTo>
                  <a:lnTo>
                    <a:pt x="15819" y="21506"/>
                  </a:lnTo>
                  <a:cubicBezTo>
                    <a:pt x="16001" y="21575"/>
                    <a:pt x="16161" y="21621"/>
                    <a:pt x="16344" y="21666"/>
                  </a:cubicBezTo>
                  <a:cubicBezTo>
                    <a:pt x="16229" y="21719"/>
                    <a:pt x="16155" y="21748"/>
                    <a:pt x="16096" y="21748"/>
                  </a:cubicBezTo>
                  <a:cubicBezTo>
                    <a:pt x="16002" y="21748"/>
                    <a:pt x="15945" y="21675"/>
                    <a:pt x="15819" y="21506"/>
                  </a:cubicBezTo>
                  <a:close/>
                  <a:moveTo>
                    <a:pt x="18056" y="21826"/>
                  </a:moveTo>
                  <a:cubicBezTo>
                    <a:pt x="18078" y="21826"/>
                    <a:pt x="18101" y="21849"/>
                    <a:pt x="18124" y="21872"/>
                  </a:cubicBezTo>
                  <a:cubicBezTo>
                    <a:pt x="18101" y="21894"/>
                    <a:pt x="18101" y="21940"/>
                    <a:pt x="18078" y="21940"/>
                  </a:cubicBezTo>
                  <a:cubicBezTo>
                    <a:pt x="18056" y="21940"/>
                    <a:pt x="18033" y="21917"/>
                    <a:pt x="17942" y="21872"/>
                  </a:cubicBezTo>
                  <a:cubicBezTo>
                    <a:pt x="17987" y="21849"/>
                    <a:pt x="18010" y="21826"/>
                    <a:pt x="18056" y="21826"/>
                  </a:cubicBezTo>
                  <a:close/>
                  <a:moveTo>
                    <a:pt x="9268" y="21826"/>
                  </a:moveTo>
                  <a:cubicBezTo>
                    <a:pt x="9291" y="21826"/>
                    <a:pt x="9291" y="21826"/>
                    <a:pt x="9314" y="21849"/>
                  </a:cubicBezTo>
                  <a:cubicBezTo>
                    <a:pt x="9314" y="21894"/>
                    <a:pt x="9291" y="21940"/>
                    <a:pt x="9291" y="21986"/>
                  </a:cubicBezTo>
                  <a:cubicBezTo>
                    <a:pt x="9268" y="21986"/>
                    <a:pt x="9245" y="21986"/>
                    <a:pt x="9222" y="21963"/>
                  </a:cubicBezTo>
                  <a:cubicBezTo>
                    <a:pt x="9245" y="21917"/>
                    <a:pt x="9245" y="21872"/>
                    <a:pt x="9268" y="21826"/>
                  </a:cubicBezTo>
                  <a:close/>
                  <a:moveTo>
                    <a:pt x="18489" y="21803"/>
                  </a:moveTo>
                  <a:cubicBezTo>
                    <a:pt x="18581" y="21894"/>
                    <a:pt x="18649" y="21986"/>
                    <a:pt x="18740" y="22054"/>
                  </a:cubicBezTo>
                  <a:cubicBezTo>
                    <a:pt x="18603" y="22031"/>
                    <a:pt x="18467" y="22009"/>
                    <a:pt x="18489" y="21803"/>
                  </a:cubicBezTo>
                  <a:close/>
                  <a:moveTo>
                    <a:pt x="11756" y="22123"/>
                  </a:moveTo>
                  <a:cubicBezTo>
                    <a:pt x="11779" y="22123"/>
                    <a:pt x="11779" y="22123"/>
                    <a:pt x="11802" y="22146"/>
                  </a:cubicBezTo>
                  <a:cubicBezTo>
                    <a:pt x="11802" y="22146"/>
                    <a:pt x="11779" y="22146"/>
                    <a:pt x="11779" y="22168"/>
                  </a:cubicBezTo>
                  <a:cubicBezTo>
                    <a:pt x="11779" y="22146"/>
                    <a:pt x="11756" y="22146"/>
                    <a:pt x="11733" y="22146"/>
                  </a:cubicBezTo>
                  <a:cubicBezTo>
                    <a:pt x="11756" y="22123"/>
                    <a:pt x="11756" y="22123"/>
                    <a:pt x="11756" y="22123"/>
                  </a:cubicBezTo>
                  <a:close/>
                  <a:moveTo>
                    <a:pt x="18930" y="22197"/>
                  </a:moveTo>
                  <a:cubicBezTo>
                    <a:pt x="18984" y="22197"/>
                    <a:pt x="19009" y="22235"/>
                    <a:pt x="19014" y="22305"/>
                  </a:cubicBezTo>
                  <a:lnTo>
                    <a:pt x="19014" y="22305"/>
                  </a:lnTo>
                  <a:cubicBezTo>
                    <a:pt x="18968" y="22282"/>
                    <a:pt x="18923" y="22237"/>
                    <a:pt x="18877" y="22214"/>
                  </a:cubicBezTo>
                  <a:cubicBezTo>
                    <a:pt x="18876" y="22212"/>
                    <a:pt x="18875" y="22209"/>
                    <a:pt x="18874" y="22207"/>
                  </a:cubicBezTo>
                  <a:lnTo>
                    <a:pt x="18874" y="22207"/>
                  </a:lnTo>
                  <a:cubicBezTo>
                    <a:pt x="18895" y="22200"/>
                    <a:pt x="18914" y="22197"/>
                    <a:pt x="18930" y="22197"/>
                  </a:cubicBezTo>
                  <a:close/>
                  <a:moveTo>
                    <a:pt x="11847" y="22716"/>
                  </a:moveTo>
                  <a:lnTo>
                    <a:pt x="11847" y="22716"/>
                  </a:lnTo>
                  <a:cubicBezTo>
                    <a:pt x="12098" y="22830"/>
                    <a:pt x="12098" y="22830"/>
                    <a:pt x="11984" y="23081"/>
                  </a:cubicBezTo>
                  <a:cubicBezTo>
                    <a:pt x="11938" y="22967"/>
                    <a:pt x="11916" y="22876"/>
                    <a:pt x="11847" y="22716"/>
                  </a:cubicBezTo>
                  <a:close/>
                  <a:moveTo>
                    <a:pt x="21388" y="24223"/>
                  </a:moveTo>
                  <a:lnTo>
                    <a:pt x="21411" y="24246"/>
                  </a:lnTo>
                  <a:lnTo>
                    <a:pt x="21388" y="24246"/>
                  </a:lnTo>
                  <a:cubicBezTo>
                    <a:pt x="21388" y="24238"/>
                    <a:pt x="21388" y="24230"/>
                    <a:pt x="21388" y="24223"/>
                  </a:cubicBezTo>
                  <a:close/>
                  <a:moveTo>
                    <a:pt x="15715" y="1"/>
                  </a:moveTo>
                  <a:cubicBezTo>
                    <a:pt x="15619" y="1"/>
                    <a:pt x="15562" y="100"/>
                    <a:pt x="15522" y="302"/>
                  </a:cubicBezTo>
                  <a:cubicBezTo>
                    <a:pt x="15499" y="370"/>
                    <a:pt x="15499" y="416"/>
                    <a:pt x="15476" y="462"/>
                  </a:cubicBezTo>
                  <a:cubicBezTo>
                    <a:pt x="15317" y="895"/>
                    <a:pt x="15317" y="895"/>
                    <a:pt x="15385" y="1352"/>
                  </a:cubicBezTo>
                  <a:cubicBezTo>
                    <a:pt x="15226" y="1246"/>
                    <a:pt x="15066" y="1209"/>
                    <a:pt x="14907" y="1209"/>
                  </a:cubicBezTo>
                  <a:cubicBezTo>
                    <a:pt x="14724" y="1209"/>
                    <a:pt x="14541" y="1257"/>
                    <a:pt x="14358" y="1306"/>
                  </a:cubicBezTo>
                  <a:cubicBezTo>
                    <a:pt x="14153" y="1375"/>
                    <a:pt x="14107" y="1466"/>
                    <a:pt x="14130" y="1694"/>
                  </a:cubicBezTo>
                  <a:cubicBezTo>
                    <a:pt x="14175" y="2082"/>
                    <a:pt x="14449" y="2333"/>
                    <a:pt x="14678" y="2653"/>
                  </a:cubicBezTo>
                  <a:cubicBezTo>
                    <a:pt x="14586" y="2744"/>
                    <a:pt x="14495" y="2835"/>
                    <a:pt x="14404" y="2904"/>
                  </a:cubicBezTo>
                  <a:cubicBezTo>
                    <a:pt x="14107" y="3132"/>
                    <a:pt x="14016" y="3452"/>
                    <a:pt x="14061" y="3794"/>
                  </a:cubicBezTo>
                  <a:cubicBezTo>
                    <a:pt x="14084" y="4159"/>
                    <a:pt x="14289" y="4319"/>
                    <a:pt x="14655" y="4319"/>
                  </a:cubicBezTo>
                  <a:cubicBezTo>
                    <a:pt x="14700" y="4319"/>
                    <a:pt x="14756" y="4309"/>
                    <a:pt x="14809" y="4309"/>
                  </a:cubicBezTo>
                  <a:cubicBezTo>
                    <a:pt x="14835" y="4309"/>
                    <a:pt x="14860" y="4311"/>
                    <a:pt x="14883" y="4319"/>
                  </a:cubicBezTo>
                  <a:cubicBezTo>
                    <a:pt x="14939" y="4333"/>
                    <a:pt x="14991" y="4339"/>
                    <a:pt x="15042" y="4339"/>
                  </a:cubicBezTo>
                  <a:cubicBezTo>
                    <a:pt x="15239" y="4339"/>
                    <a:pt x="15399" y="4241"/>
                    <a:pt x="15545" y="4114"/>
                  </a:cubicBezTo>
                  <a:cubicBezTo>
                    <a:pt x="15591" y="4068"/>
                    <a:pt x="15659" y="4022"/>
                    <a:pt x="15727" y="3977"/>
                  </a:cubicBezTo>
                  <a:cubicBezTo>
                    <a:pt x="15773" y="4068"/>
                    <a:pt x="15796" y="4114"/>
                    <a:pt x="15796" y="4182"/>
                  </a:cubicBezTo>
                  <a:cubicBezTo>
                    <a:pt x="15842" y="4570"/>
                    <a:pt x="15842" y="4981"/>
                    <a:pt x="16070" y="5323"/>
                  </a:cubicBezTo>
                  <a:cubicBezTo>
                    <a:pt x="16138" y="5437"/>
                    <a:pt x="16093" y="5643"/>
                    <a:pt x="16047" y="5826"/>
                  </a:cubicBezTo>
                  <a:cubicBezTo>
                    <a:pt x="15933" y="5620"/>
                    <a:pt x="15842" y="5415"/>
                    <a:pt x="15705" y="5209"/>
                  </a:cubicBezTo>
                  <a:cubicBezTo>
                    <a:pt x="15652" y="5121"/>
                    <a:pt x="15368" y="5020"/>
                    <a:pt x="15189" y="5020"/>
                  </a:cubicBezTo>
                  <a:cubicBezTo>
                    <a:pt x="15136" y="5020"/>
                    <a:pt x="15092" y="5029"/>
                    <a:pt x="15066" y="5049"/>
                  </a:cubicBezTo>
                  <a:cubicBezTo>
                    <a:pt x="14997" y="5095"/>
                    <a:pt x="14906" y="5209"/>
                    <a:pt x="14929" y="5278"/>
                  </a:cubicBezTo>
                  <a:cubicBezTo>
                    <a:pt x="15088" y="5711"/>
                    <a:pt x="15134" y="6214"/>
                    <a:pt x="15408" y="6624"/>
                  </a:cubicBezTo>
                  <a:cubicBezTo>
                    <a:pt x="15527" y="6763"/>
                    <a:pt x="15645" y="6884"/>
                    <a:pt x="15868" y="6884"/>
                  </a:cubicBezTo>
                  <a:cubicBezTo>
                    <a:pt x="15903" y="6884"/>
                    <a:pt x="15939" y="6882"/>
                    <a:pt x="15979" y="6875"/>
                  </a:cubicBezTo>
                  <a:lnTo>
                    <a:pt x="15979" y="6875"/>
                  </a:lnTo>
                  <a:cubicBezTo>
                    <a:pt x="15910" y="7378"/>
                    <a:pt x="15864" y="7857"/>
                    <a:pt x="15819" y="8382"/>
                  </a:cubicBezTo>
                  <a:cubicBezTo>
                    <a:pt x="15545" y="8222"/>
                    <a:pt x="15636" y="8017"/>
                    <a:pt x="15636" y="7834"/>
                  </a:cubicBezTo>
                  <a:cubicBezTo>
                    <a:pt x="15605" y="7519"/>
                    <a:pt x="15606" y="7421"/>
                    <a:pt x="15459" y="7421"/>
                  </a:cubicBezTo>
                  <a:cubicBezTo>
                    <a:pt x="15393" y="7421"/>
                    <a:pt x="15298" y="7441"/>
                    <a:pt x="15157" y="7469"/>
                  </a:cubicBezTo>
                  <a:cubicBezTo>
                    <a:pt x="15135" y="7474"/>
                    <a:pt x="15114" y="7476"/>
                    <a:pt x="15093" y="7476"/>
                  </a:cubicBezTo>
                  <a:cubicBezTo>
                    <a:pt x="14915" y="7476"/>
                    <a:pt x="14769" y="7310"/>
                    <a:pt x="14769" y="7127"/>
                  </a:cubicBezTo>
                  <a:cubicBezTo>
                    <a:pt x="14792" y="6807"/>
                    <a:pt x="14814" y="6510"/>
                    <a:pt x="14792" y="6191"/>
                  </a:cubicBezTo>
                  <a:cubicBezTo>
                    <a:pt x="14769" y="5689"/>
                    <a:pt x="14678" y="5164"/>
                    <a:pt x="14244" y="4798"/>
                  </a:cubicBezTo>
                  <a:cubicBezTo>
                    <a:pt x="14175" y="4730"/>
                    <a:pt x="14084" y="4639"/>
                    <a:pt x="13970" y="4593"/>
                  </a:cubicBezTo>
                  <a:cubicBezTo>
                    <a:pt x="13941" y="4581"/>
                    <a:pt x="13912" y="4575"/>
                    <a:pt x="13883" y="4575"/>
                  </a:cubicBezTo>
                  <a:cubicBezTo>
                    <a:pt x="13751" y="4575"/>
                    <a:pt x="13632" y="4694"/>
                    <a:pt x="13650" y="4844"/>
                  </a:cubicBezTo>
                  <a:cubicBezTo>
                    <a:pt x="13673" y="5049"/>
                    <a:pt x="13719" y="5255"/>
                    <a:pt x="13764" y="5529"/>
                  </a:cubicBezTo>
                  <a:cubicBezTo>
                    <a:pt x="13787" y="5369"/>
                    <a:pt x="13810" y="5278"/>
                    <a:pt x="13856" y="5186"/>
                  </a:cubicBezTo>
                  <a:cubicBezTo>
                    <a:pt x="13879" y="5095"/>
                    <a:pt x="13901" y="4981"/>
                    <a:pt x="13947" y="4844"/>
                  </a:cubicBezTo>
                  <a:cubicBezTo>
                    <a:pt x="14038" y="4935"/>
                    <a:pt x="14175" y="5004"/>
                    <a:pt x="14221" y="5118"/>
                  </a:cubicBezTo>
                  <a:cubicBezTo>
                    <a:pt x="14381" y="5392"/>
                    <a:pt x="14518" y="5643"/>
                    <a:pt x="14541" y="5962"/>
                  </a:cubicBezTo>
                  <a:cubicBezTo>
                    <a:pt x="14541" y="6191"/>
                    <a:pt x="14586" y="6396"/>
                    <a:pt x="14586" y="6602"/>
                  </a:cubicBezTo>
                  <a:cubicBezTo>
                    <a:pt x="14586" y="6739"/>
                    <a:pt x="14563" y="6853"/>
                    <a:pt x="14541" y="7035"/>
                  </a:cubicBezTo>
                  <a:cubicBezTo>
                    <a:pt x="14449" y="6944"/>
                    <a:pt x="14404" y="6898"/>
                    <a:pt x="14381" y="6853"/>
                  </a:cubicBezTo>
                  <a:cubicBezTo>
                    <a:pt x="14221" y="6373"/>
                    <a:pt x="13879" y="6008"/>
                    <a:pt x="13491" y="5689"/>
                  </a:cubicBezTo>
                  <a:cubicBezTo>
                    <a:pt x="13305" y="5534"/>
                    <a:pt x="13098" y="5431"/>
                    <a:pt x="12870" y="5431"/>
                  </a:cubicBezTo>
                  <a:cubicBezTo>
                    <a:pt x="12762" y="5431"/>
                    <a:pt x="12649" y="5455"/>
                    <a:pt x="12532" y="5506"/>
                  </a:cubicBezTo>
                  <a:cubicBezTo>
                    <a:pt x="12304" y="5597"/>
                    <a:pt x="12281" y="5643"/>
                    <a:pt x="12395" y="5848"/>
                  </a:cubicBezTo>
                  <a:cubicBezTo>
                    <a:pt x="12509" y="6054"/>
                    <a:pt x="12623" y="6282"/>
                    <a:pt x="12737" y="6487"/>
                  </a:cubicBezTo>
                  <a:cubicBezTo>
                    <a:pt x="12623" y="6556"/>
                    <a:pt x="12509" y="6602"/>
                    <a:pt x="12395" y="6670"/>
                  </a:cubicBezTo>
                  <a:cubicBezTo>
                    <a:pt x="12441" y="6830"/>
                    <a:pt x="12532" y="6990"/>
                    <a:pt x="12486" y="7104"/>
                  </a:cubicBezTo>
                  <a:cubicBezTo>
                    <a:pt x="12441" y="7195"/>
                    <a:pt x="12258" y="7264"/>
                    <a:pt x="12144" y="7355"/>
                  </a:cubicBezTo>
                  <a:cubicBezTo>
                    <a:pt x="12236" y="7368"/>
                    <a:pt x="12328" y="7374"/>
                    <a:pt x="12419" y="7374"/>
                  </a:cubicBezTo>
                  <a:cubicBezTo>
                    <a:pt x="12795" y="7374"/>
                    <a:pt x="13166" y="7281"/>
                    <a:pt x="13549" y="7281"/>
                  </a:cubicBezTo>
                  <a:cubicBezTo>
                    <a:pt x="13695" y="7281"/>
                    <a:pt x="13842" y="7294"/>
                    <a:pt x="13993" y="7332"/>
                  </a:cubicBezTo>
                  <a:cubicBezTo>
                    <a:pt x="13879" y="7652"/>
                    <a:pt x="13628" y="7720"/>
                    <a:pt x="13399" y="7788"/>
                  </a:cubicBezTo>
                  <a:cubicBezTo>
                    <a:pt x="13194" y="7857"/>
                    <a:pt x="12943" y="7857"/>
                    <a:pt x="12737" y="7880"/>
                  </a:cubicBezTo>
                  <a:cubicBezTo>
                    <a:pt x="12703" y="7891"/>
                    <a:pt x="12669" y="7897"/>
                    <a:pt x="12640" y="7897"/>
                  </a:cubicBezTo>
                  <a:cubicBezTo>
                    <a:pt x="12612" y="7897"/>
                    <a:pt x="12589" y="7891"/>
                    <a:pt x="12578" y="7880"/>
                  </a:cubicBezTo>
                  <a:cubicBezTo>
                    <a:pt x="12235" y="7629"/>
                    <a:pt x="11756" y="7652"/>
                    <a:pt x="11413" y="7423"/>
                  </a:cubicBezTo>
                  <a:cubicBezTo>
                    <a:pt x="11231" y="7309"/>
                    <a:pt x="11208" y="7241"/>
                    <a:pt x="11322" y="7081"/>
                  </a:cubicBezTo>
                  <a:cubicBezTo>
                    <a:pt x="11459" y="6898"/>
                    <a:pt x="11596" y="6693"/>
                    <a:pt x="11665" y="6487"/>
                  </a:cubicBezTo>
                  <a:cubicBezTo>
                    <a:pt x="11756" y="6168"/>
                    <a:pt x="11802" y="5803"/>
                    <a:pt x="11870" y="5460"/>
                  </a:cubicBezTo>
                  <a:cubicBezTo>
                    <a:pt x="11893" y="5301"/>
                    <a:pt x="11756" y="5232"/>
                    <a:pt x="11619" y="5164"/>
                  </a:cubicBezTo>
                  <a:cubicBezTo>
                    <a:pt x="11619" y="5278"/>
                    <a:pt x="11596" y="5369"/>
                    <a:pt x="11596" y="5483"/>
                  </a:cubicBezTo>
                  <a:cubicBezTo>
                    <a:pt x="11619" y="6054"/>
                    <a:pt x="11436" y="6556"/>
                    <a:pt x="11048" y="6990"/>
                  </a:cubicBezTo>
                  <a:cubicBezTo>
                    <a:pt x="10957" y="7104"/>
                    <a:pt x="10866" y="7241"/>
                    <a:pt x="10752" y="7400"/>
                  </a:cubicBezTo>
                  <a:cubicBezTo>
                    <a:pt x="11413" y="7606"/>
                    <a:pt x="12053" y="7766"/>
                    <a:pt x="12349" y="8450"/>
                  </a:cubicBezTo>
                  <a:cubicBezTo>
                    <a:pt x="12227" y="8559"/>
                    <a:pt x="12104" y="8611"/>
                    <a:pt x="11977" y="8611"/>
                  </a:cubicBezTo>
                  <a:cubicBezTo>
                    <a:pt x="11891" y="8611"/>
                    <a:pt x="11802" y="8588"/>
                    <a:pt x="11710" y="8542"/>
                  </a:cubicBezTo>
                  <a:cubicBezTo>
                    <a:pt x="11482" y="8428"/>
                    <a:pt x="11277" y="8291"/>
                    <a:pt x="11071" y="8131"/>
                  </a:cubicBezTo>
                  <a:cubicBezTo>
                    <a:pt x="10877" y="8014"/>
                    <a:pt x="10715" y="7815"/>
                    <a:pt x="10460" y="7815"/>
                  </a:cubicBezTo>
                  <a:cubicBezTo>
                    <a:pt x="10416" y="7815"/>
                    <a:pt x="10369" y="7821"/>
                    <a:pt x="10318" y="7834"/>
                  </a:cubicBezTo>
                  <a:cubicBezTo>
                    <a:pt x="10386" y="8085"/>
                    <a:pt x="10432" y="8336"/>
                    <a:pt x="10500" y="8587"/>
                  </a:cubicBezTo>
                  <a:cubicBezTo>
                    <a:pt x="10660" y="9090"/>
                    <a:pt x="10386" y="9706"/>
                    <a:pt x="9724" y="9957"/>
                  </a:cubicBezTo>
                  <a:cubicBezTo>
                    <a:pt x="9679" y="9729"/>
                    <a:pt x="9656" y="9523"/>
                    <a:pt x="9610" y="9295"/>
                  </a:cubicBezTo>
                  <a:cubicBezTo>
                    <a:pt x="9587" y="9090"/>
                    <a:pt x="9565" y="8884"/>
                    <a:pt x="9565" y="8656"/>
                  </a:cubicBezTo>
                  <a:cubicBezTo>
                    <a:pt x="9565" y="8450"/>
                    <a:pt x="9587" y="8245"/>
                    <a:pt x="9610" y="8040"/>
                  </a:cubicBezTo>
                  <a:cubicBezTo>
                    <a:pt x="9587" y="8017"/>
                    <a:pt x="9565" y="8017"/>
                    <a:pt x="9542" y="8017"/>
                  </a:cubicBezTo>
                  <a:cubicBezTo>
                    <a:pt x="9496" y="8085"/>
                    <a:pt x="9473" y="8177"/>
                    <a:pt x="9428" y="8245"/>
                  </a:cubicBezTo>
                  <a:cubicBezTo>
                    <a:pt x="9268" y="8542"/>
                    <a:pt x="9131" y="8861"/>
                    <a:pt x="8926" y="9135"/>
                  </a:cubicBezTo>
                  <a:cubicBezTo>
                    <a:pt x="8834" y="9249"/>
                    <a:pt x="8629" y="9226"/>
                    <a:pt x="8423" y="9272"/>
                  </a:cubicBezTo>
                  <a:cubicBezTo>
                    <a:pt x="8492" y="8838"/>
                    <a:pt x="8560" y="8405"/>
                    <a:pt x="8629" y="7948"/>
                  </a:cubicBezTo>
                  <a:cubicBezTo>
                    <a:pt x="8674" y="7925"/>
                    <a:pt x="8743" y="7903"/>
                    <a:pt x="8880" y="7857"/>
                  </a:cubicBezTo>
                  <a:cubicBezTo>
                    <a:pt x="8743" y="7743"/>
                    <a:pt x="8629" y="7629"/>
                    <a:pt x="8515" y="7537"/>
                  </a:cubicBezTo>
                  <a:cubicBezTo>
                    <a:pt x="8286" y="7378"/>
                    <a:pt x="8081" y="7218"/>
                    <a:pt x="7876" y="7058"/>
                  </a:cubicBezTo>
                  <a:cubicBezTo>
                    <a:pt x="7807" y="6990"/>
                    <a:pt x="7761" y="6875"/>
                    <a:pt x="7716" y="6784"/>
                  </a:cubicBezTo>
                  <a:cubicBezTo>
                    <a:pt x="7739" y="6761"/>
                    <a:pt x="7739" y="6739"/>
                    <a:pt x="7739" y="6716"/>
                  </a:cubicBezTo>
                  <a:cubicBezTo>
                    <a:pt x="7967" y="6739"/>
                    <a:pt x="8195" y="6739"/>
                    <a:pt x="8423" y="6784"/>
                  </a:cubicBezTo>
                  <a:cubicBezTo>
                    <a:pt x="8652" y="6830"/>
                    <a:pt x="8880" y="6921"/>
                    <a:pt x="9131" y="6944"/>
                  </a:cubicBezTo>
                  <a:cubicBezTo>
                    <a:pt x="8903" y="6784"/>
                    <a:pt x="8834" y="6556"/>
                    <a:pt x="8789" y="6305"/>
                  </a:cubicBezTo>
                  <a:cubicBezTo>
                    <a:pt x="8766" y="6122"/>
                    <a:pt x="8743" y="5917"/>
                    <a:pt x="8560" y="5803"/>
                  </a:cubicBezTo>
                  <a:cubicBezTo>
                    <a:pt x="8516" y="5781"/>
                    <a:pt x="8536" y="5632"/>
                    <a:pt x="8517" y="5519"/>
                  </a:cubicBezTo>
                  <a:lnTo>
                    <a:pt x="8517" y="5519"/>
                  </a:lnTo>
                  <a:cubicBezTo>
                    <a:pt x="8524" y="5522"/>
                    <a:pt x="8531" y="5525"/>
                    <a:pt x="8537" y="5529"/>
                  </a:cubicBezTo>
                  <a:lnTo>
                    <a:pt x="8515" y="5506"/>
                  </a:lnTo>
                  <a:lnTo>
                    <a:pt x="8515" y="5506"/>
                  </a:lnTo>
                  <a:cubicBezTo>
                    <a:pt x="8516" y="5510"/>
                    <a:pt x="8516" y="5515"/>
                    <a:pt x="8517" y="5519"/>
                  </a:cubicBezTo>
                  <a:lnTo>
                    <a:pt x="8517" y="5519"/>
                  </a:lnTo>
                  <a:cubicBezTo>
                    <a:pt x="8433" y="5480"/>
                    <a:pt x="8350" y="5459"/>
                    <a:pt x="8286" y="5437"/>
                  </a:cubicBezTo>
                  <a:cubicBezTo>
                    <a:pt x="8156" y="5394"/>
                    <a:pt x="8026" y="5330"/>
                    <a:pt x="7896" y="5285"/>
                  </a:cubicBezTo>
                  <a:lnTo>
                    <a:pt x="7896" y="5285"/>
                  </a:lnTo>
                  <a:cubicBezTo>
                    <a:pt x="7874" y="5109"/>
                    <a:pt x="7853" y="4954"/>
                    <a:pt x="7876" y="4798"/>
                  </a:cubicBezTo>
                  <a:cubicBezTo>
                    <a:pt x="7876" y="4479"/>
                    <a:pt x="7830" y="4388"/>
                    <a:pt x="7533" y="4342"/>
                  </a:cubicBezTo>
                  <a:cubicBezTo>
                    <a:pt x="7351" y="4296"/>
                    <a:pt x="7168" y="4296"/>
                    <a:pt x="6985" y="4273"/>
                  </a:cubicBezTo>
                  <a:cubicBezTo>
                    <a:pt x="6848" y="4251"/>
                    <a:pt x="6689" y="4273"/>
                    <a:pt x="6620" y="4114"/>
                  </a:cubicBezTo>
                  <a:cubicBezTo>
                    <a:pt x="6506" y="4159"/>
                    <a:pt x="6369" y="4205"/>
                    <a:pt x="6255" y="4273"/>
                  </a:cubicBezTo>
                  <a:cubicBezTo>
                    <a:pt x="6138" y="4379"/>
                    <a:pt x="6021" y="4436"/>
                    <a:pt x="5894" y="4436"/>
                  </a:cubicBezTo>
                  <a:cubicBezTo>
                    <a:pt x="5774" y="4436"/>
                    <a:pt x="5646" y="4385"/>
                    <a:pt x="5502" y="4273"/>
                  </a:cubicBezTo>
                  <a:cubicBezTo>
                    <a:pt x="5730" y="3315"/>
                    <a:pt x="6209" y="2470"/>
                    <a:pt x="6894" y="1671"/>
                  </a:cubicBezTo>
                  <a:cubicBezTo>
                    <a:pt x="6963" y="1785"/>
                    <a:pt x="7031" y="1854"/>
                    <a:pt x="7054" y="1945"/>
                  </a:cubicBezTo>
                  <a:cubicBezTo>
                    <a:pt x="7214" y="2630"/>
                    <a:pt x="7145" y="3292"/>
                    <a:pt x="6666" y="3863"/>
                  </a:cubicBezTo>
                  <a:cubicBezTo>
                    <a:pt x="6597" y="3954"/>
                    <a:pt x="6552" y="4022"/>
                    <a:pt x="6620" y="4114"/>
                  </a:cubicBezTo>
                  <a:cubicBezTo>
                    <a:pt x="6963" y="4091"/>
                    <a:pt x="7054" y="3794"/>
                    <a:pt x="7145" y="3543"/>
                  </a:cubicBezTo>
                  <a:cubicBezTo>
                    <a:pt x="7259" y="3246"/>
                    <a:pt x="7351" y="2904"/>
                    <a:pt x="7351" y="2584"/>
                  </a:cubicBezTo>
                  <a:cubicBezTo>
                    <a:pt x="7351" y="2310"/>
                    <a:pt x="7236" y="2014"/>
                    <a:pt x="7145" y="1763"/>
                  </a:cubicBezTo>
                  <a:cubicBezTo>
                    <a:pt x="7100" y="1648"/>
                    <a:pt x="6917" y="1580"/>
                    <a:pt x="6803" y="1580"/>
                  </a:cubicBezTo>
                  <a:cubicBezTo>
                    <a:pt x="6643" y="1580"/>
                    <a:pt x="6483" y="1626"/>
                    <a:pt x="6415" y="1831"/>
                  </a:cubicBezTo>
                  <a:cubicBezTo>
                    <a:pt x="6369" y="1968"/>
                    <a:pt x="6255" y="2059"/>
                    <a:pt x="6141" y="2173"/>
                  </a:cubicBezTo>
                  <a:cubicBezTo>
                    <a:pt x="6072" y="2242"/>
                    <a:pt x="6004" y="2310"/>
                    <a:pt x="5890" y="2425"/>
                  </a:cubicBezTo>
                  <a:cubicBezTo>
                    <a:pt x="5867" y="2288"/>
                    <a:pt x="5844" y="2173"/>
                    <a:pt x="5821" y="2059"/>
                  </a:cubicBezTo>
                  <a:cubicBezTo>
                    <a:pt x="5798" y="1831"/>
                    <a:pt x="5776" y="1603"/>
                    <a:pt x="5730" y="1375"/>
                  </a:cubicBezTo>
                  <a:cubicBezTo>
                    <a:pt x="5676" y="1177"/>
                    <a:pt x="5552" y="1079"/>
                    <a:pt x="5390" y="1079"/>
                  </a:cubicBezTo>
                  <a:cubicBezTo>
                    <a:pt x="5346" y="1079"/>
                    <a:pt x="5300" y="1086"/>
                    <a:pt x="5251" y="1101"/>
                  </a:cubicBezTo>
                  <a:cubicBezTo>
                    <a:pt x="4840" y="1260"/>
                    <a:pt x="4497" y="1466"/>
                    <a:pt x="4360" y="1922"/>
                  </a:cubicBezTo>
                  <a:cubicBezTo>
                    <a:pt x="4315" y="2059"/>
                    <a:pt x="4201" y="2151"/>
                    <a:pt x="4132" y="2265"/>
                  </a:cubicBezTo>
                  <a:cubicBezTo>
                    <a:pt x="4064" y="2379"/>
                    <a:pt x="3995" y="2470"/>
                    <a:pt x="3927" y="2607"/>
                  </a:cubicBezTo>
                  <a:cubicBezTo>
                    <a:pt x="3881" y="2607"/>
                    <a:pt x="3767" y="2630"/>
                    <a:pt x="3676" y="2630"/>
                  </a:cubicBezTo>
                  <a:cubicBezTo>
                    <a:pt x="4041" y="3132"/>
                    <a:pt x="4406" y="3611"/>
                    <a:pt x="4771" y="4091"/>
                  </a:cubicBezTo>
                  <a:cubicBezTo>
                    <a:pt x="4683" y="4238"/>
                    <a:pt x="4585" y="4290"/>
                    <a:pt x="4490" y="4290"/>
                  </a:cubicBezTo>
                  <a:cubicBezTo>
                    <a:pt x="4437" y="4290"/>
                    <a:pt x="4386" y="4275"/>
                    <a:pt x="4338" y="4251"/>
                  </a:cubicBezTo>
                  <a:cubicBezTo>
                    <a:pt x="3767" y="3954"/>
                    <a:pt x="3151" y="3748"/>
                    <a:pt x="2717" y="3246"/>
                  </a:cubicBezTo>
                  <a:cubicBezTo>
                    <a:pt x="2489" y="2972"/>
                    <a:pt x="2489" y="2630"/>
                    <a:pt x="2443" y="2310"/>
                  </a:cubicBezTo>
                  <a:cubicBezTo>
                    <a:pt x="2420" y="2219"/>
                    <a:pt x="2580" y="2105"/>
                    <a:pt x="2649" y="1991"/>
                  </a:cubicBezTo>
                  <a:cubicBezTo>
                    <a:pt x="2877" y="2151"/>
                    <a:pt x="3082" y="2265"/>
                    <a:pt x="3311" y="2425"/>
                  </a:cubicBezTo>
                  <a:cubicBezTo>
                    <a:pt x="3180" y="2034"/>
                    <a:pt x="2947" y="1829"/>
                    <a:pt x="2690" y="1829"/>
                  </a:cubicBezTo>
                  <a:cubicBezTo>
                    <a:pt x="2676" y="1829"/>
                    <a:pt x="2662" y="1830"/>
                    <a:pt x="2649" y="1831"/>
                  </a:cubicBezTo>
                  <a:cubicBezTo>
                    <a:pt x="2352" y="1877"/>
                    <a:pt x="2146" y="2196"/>
                    <a:pt x="2192" y="2516"/>
                  </a:cubicBezTo>
                  <a:cubicBezTo>
                    <a:pt x="2261" y="2950"/>
                    <a:pt x="2397" y="3338"/>
                    <a:pt x="2786" y="3611"/>
                  </a:cubicBezTo>
                  <a:cubicBezTo>
                    <a:pt x="2945" y="3703"/>
                    <a:pt x="3128" y="3794"/>
                    <a:pt x="3311" y="3908"/>
                  </a:cubicBezTo>
                  <a:cubicBezTo>
                    <a:pt x="3539" y="4045"/>
                    <a:pt x="3767" y="4182"/>
                    <a:pt x="3995" y="4319"/>
                  </a:cubicBezTo>
                  <a:cubicBezTo>
                    <a:pt x="4018" y="4342"/>
                    <a:pt x="4041" y="4410"/>
                    <a:pt x="4132" y="4502"/>
                  </a:cubicBezTo>
                  <a:cubicBezTo>
                    <a:pt x="3950" y="4456"/>
                    <a:pt x="3858" y="4433"/>
                    <a:pt x="3767" y="4410"/>
                  </a:cubicBezTo>
                  <a:cubicBezTo>
                    <a:pt x="3265" y="4319"/>
                    <a:pt x="2740" y="4228"/>
                    <a:pt x="2238" y="4136"/>
                  </a:cubicBezTo>
                  <a:lnTo>
                    <a:pt x="2238" y="4136"/>
                  </a:lnTo>
                  <a:cubicBezTo>
                    <a:pt x="2489" y="4205"/>
                    <a:pt x="2740" y="4273"/>
                    <a:pt x="2991" y="4319"/>
                  </a:cubicBezTo>
                  <a:cubicBezTo>
                    <a:pt x="3470" y="4433"/>
                    <a:pt x="3927" y="4524"/>
                    <a:pt x="4383" y="4639"/>
                  </a:cubicBezTo>
                  <a:cubicBezTo>
                    <a:pt x="4475" y="4661"/>
                    <a:pt x="4543" y="4753"/>
                    <a:pt x="4612" y="4798"/>
                  </a:cubicBezTo>
                  <a:cubicBezTo>
                    <a:pt x="4634" y="4821"/>
                    <a:pt x="4680" y="4844"/>
                    <a:pt x="4726" y="4890"/>
                  </a:cubicBezTo>
                  <a:cubicBezTo>
                    <a:pt x="4657" y="4981"/>
                    <a:pt x="4612" y="5095"/>
                    <a:pt x="4520" y="5164"/>
                  </a:cubicBezTo>
                  <a:cubicBezTo>
                    <a:pt x="4269" y="5346"/>
                    <a:pt x="4018" y="5552"/>
                    <a:pt x="3721" y="5689"/>
                  </a:cubicBezTo>
                  <a:cubicBezTo>
                    <a:pt x="3517" y="5791"/>
                    <a:pt x="3299" y="5836"/>
                    <a:pt x="3079" y="5836"/>
                  </a:cubicBezTo>
                  <a:cubicBezTo>
                    <a:pt x="2904" y="5836"/>
                    <a:pt x="2729" y="5807"/>
                    <a:pt x="2557" y="5757"/>
                  </a:cubicBezTo>
                  <a:cubicBezTo>
                    <a:pt x="2215" y="5689"/>
                    <a:pt x="2055" y="5392"/>
                    <a:pt x="1964" y="5072"/>
                  </a:cubicBezTo>
                  <a:cubicBezTo>
                    <a:pt x="1918" y="5004"/>
                    <a:pt x="1918" y="4913"/>
                    <a:pt x="1895" y="4844"/>
                  </a:cubicBezTo>
                  <a:lnTo>
                    <a:pt x="1827" y="4821"/>
                  </a:lnTo>
                  <a:cubicBezTo>
                    <a:pt x="1827" y="4913"/>
                    <a:pt x="1781" y="5004"/>
                    <a:pt x="1804" y="5095"/>
                  </a:cubicBezTo>
                  <a:cubicBezTo>
                    <a:pt x="1873" y="5415"/>
                    <a:pt x="1964" y="5734"/>
                    <a:pt x="2306" y="5848"/>
                  </a:cubicBezTo>
                  <a:cubicBezTo>
                    <a:pt x="2649" y="5940"/>
                    <a:pt x="2991" y="6008"/>
                    <a:pt x="3333" y="6077"/>
                  </a:cubicBezTo>
                  <a:cubicBezTo>
                    <a:pt x="3349" y="6084"/>
                    <a:pt x="3361" y="6087"/>
                    <a:pt x="3372" y="6087"/>
                  </a:cubicBezTo>
                  <a:cubicBezTo>
                    <a:pt x="3394" y="6087"/>
                    <a:pt x="3409" y="6077"/>
                    <a:pt x="3425" y="6077"/>
                  </a:cubicBezTo>
                  <a:cubicBezTo>
                    <a:pt x="3721" y="5871"/>
                    <a:pt x="4018" y="5689"/>
                    <a:pt x="4292" y="5506"/>
                  </a:cubicBezTo>
                  <a:cubicBezTo>
                    <a:pt x="4315" y="5483"/>
                    <a:pt x="4360" y="5483"/>
                    <a:pt x="4383" y="5460"/>
                  </a:cubicBezTo>
                  <a:cubicBezTo>
                    <a:pt x="4406" y="5437"/>
                    <a:pt x="4429" y="5415"/>
                    <a:pt x="4452" y="5369"/>
                  </a:cubicBezTo>
                  <a:cubicBezTo>
                    <a:pt x="4475" y="5392"/>
                    <a:pt x="4497" y="5415"/>
                    <a:pt x="4497" y="5415"/>
                  </a:cubicBezTo>
                  <a:cubicBezTo>
                    <a:pt x="4475" y="5437"/>
                    <a:pt x="4452" y="5483"/>
                    <a:pt x="4429" y="5506"/>
                  </a:cubicBezTo>
                  <a:cubicBezTo>
                    <a:pt x="4246" y="5780"/>
                    <a:pt x="4087" y="6054"/>
                    <a:pt x="3927" y="6350"/>
                  </a:cubicBezTo>
                  <a:cubicBezTo>
                    <a:pt x="3904" y="6373"/>
                    <a:pt x="3881" y="6396"/>
                    <a:pt x="3835" y="6396"/>
                  </a:cubicBezTo>
                  <a:cubicBezTo>
                    <a:pt x="3470" y="6556"/>
                    <a:pt x="3425" y="6761"/>
                    <a:pt x="3699" y="7058"/>
                  </a:cubicBezTo>
                  <a:cubicBezTo>
                    <a:pt x="3721" y="7081"/>
                    <a:pt x="3767" y="7127"/>
                    <a:pt x="3790" y="7149"/>
                  </a:cubicBezTo>
                  <a:cubicBezTo>
                    <a:pt x="3961" y="7335"/>
                    <a:pt x="4160" y="7423"/>
                    <a:pt x="4380" y="7423"/>
                  </a:cubicBezTo>
                  <a:cubicBezTo>
                    <a:pt x="4511" y="7423"/>
                    <a:pt x="4649" y="7392"/>
                    <a:pt x="4794" y="7332"/>
                  </a:cubicBezTo>
                  <a:cubicBezTo>
                    <a:pt x="5433" y="7058"/>
                    <a:pt x="5730" y="6556"/>
                    <a:pt x="5730" y="5871"/>
                  </a:cubicBezTo>
                  <a:cubicBezTo>
                    <a:pt x="5730" y="5848"/>
                    <a:pt x="5753" y="5826"/>
                    <a:pt x="5776" y="5757"/>
                  </a:cubicBezTo>
                  <a:cubicBezTo>
                    <a:pt x="5935" y="5826"/>
                    <a:pt x="6095" y="5917"/>
                    <a:pt x="6255" y="5985"/>
                  </a:cubicBezTo>
                  <a:cubicBezTo>
                    <a:pt x="6575" y="6122"/>
                    <a:pt x="6871" y="6236"/>
                    <a:pt x="7191" y="6373"/>
                  </a:cubicBezTo>
                  <a:cubicBezTo>
                    <a:pt x="7351" y="6442"/>
                    <a:pt x="7442" y="6579"/>
                    <a:pt x="7419" y="6761"/>
                  </a:cubicBezTo>
                  <a:cubicBezTo>
                    <a:pt x="7419" y="6967"/>
                    <a:pt x="7510" y="7104"/>
                    <a:pt x="7647" y="7218"/>
                  </a:cubicBezTo>
                  <a:cubicBezTo>
                    <a:pt x="7921" y="7446"/>
                    <a:pt x="8195" y="7652"/>
                    <a:pt x="8469" y="7903"/>
                  </a:cubicBezTo>
                  <a:cubicBezTo>
                    <a:pt x="8218" y="7925"/>
                    <a:pt x="8058" y="7925"/>
                    <a:pt x="7876" y="7948"/>
                  </a:cubicBezTo>
                  <a:cubicBezTo>
                    <a:pt x="7870" y="7949"/>
                    <a:pt x="7863" y="7949"/>
                    <a:pt x="7856" y="7949"/>
                  </a:cubicBezTo>
                  <a:cubicBezTo>
                    <a:pt x="7647" y="7949"/>
                    <a:pt x="6960" y="7624"/>
                    <a:pt x="6894" y="7469"/>
                  </a:cubicBezTo>
                  <a:cubicBezTo>
                    <a:pt x="6871" y="7400"/>
                    <a:pt x="6917" y="7332"/>
                    <a:pt x="6917" y="7241"/>
                  </a:cubicBezTo>
                  <a:cubicBezTo>
                    <a:pt x="6917" y="6807"/>
                    <a:pt x="6734" y="6556"/>
                    <a:pt x="6323" y="6442"/>
                  </a:cubicBezTo>
                  <a:cubicBezTo>
                    <a:pt x="6264" y="6422"/>
                    <a:pt x="6207" y="6412"/>
                    <a:pt x="6153" y="6412"/>
                  </a:cubicBezTo>
                  <a:cubicBezTo>
                    <a:pt x="5902" y="6412"/>
                    <a:pt x="5738" y="6624"/>
                    <a:pt x="5776" y="6944"/>
                  </a:cubicBezTo>
                  <a:cubicBezTo>
                    <a:pt x="5821" y="7195"/>
                    <a:pt x="6004" y="7355"/>
                    <a:pt x="6164" y="7537"/>
                  </a:cubicBezTo>
                  <a:cubicBezTo>
                    <a:pt x="6643" y="7606"/>
                    <a:pt x="6757" y="7674"/>
                    <a:pt x="6826" y="7903"/>
                  </a:cubicBezTo>
                  <a:cubicBezTo>
                    <a:pt x="6725" y="7907"/>
                    <a:pt x="6645" y="7911"/>
                    <a:pt x="6579" y="7911"/>
                  </a:cubicBezTo>
                  <a:cubicBezTo>
                    <a:pt x="6316" y="7911"/>
                    <a:pt x="6287" y="7852"/>
                    <a:pt x="6141" y="7560"/>
                  </a:cubicBezTo>
                  <a:cubicBezTo>
                    <a:pt x="6050" y="7515"/>
                    <a:pt x="5958" y="7492"/>
                    <a:pt x="5890" y="7446"/>
                  </a:cubicBezTo>
                  <a:cubicBezTo>
                    <a:pt x="5823" y="7389"/>
                    <a:pt x="5764" y="7363"/>
                    <a:pt x="5708" y="7363"/>
                  </a:cubicBezTo>
                  <a:cubicBezTo>
                    <a:pt x="5630" y="7363"/>
                    <a:pt x="5558" y="7412"/>
                    <a:pt x="5479" y="7492"/>
                  </a:cubicBezTo>
                  <a:cubicBezTo>
                    <a:pt x="5753" y="7652"/>
                    <a:pt x="5844" y="7880"/>
                    <a:pt x="5776" y="8177"/>
                  </a:cubicBezTo>
                  <a:cubicBezTo>
                    <a:pt x="5525" y="8336"/>
                    <a:pt x="5205" y="8177"/>
                    <a:pt x="4977" y="8382"/>
                  </a:cubicBezTo>
                  <a:cubicBezTo>
                    <a:pt x="5160" y="8402"/>
                    <a:pt x="5348" y="8432"/>
                    <a:pt x="5532" y="8432"/>
                  </a:cubicBezTo>
                  <a:cubicBezTo>
                    <a:pt x="5761" y="8432"/>
                    <a:pt x="5984" y="8386"/>
                    <a:pt x="6186" y="8222"/>
                  </a:cubicBezTo>
                  <a:cubicBezTo>
                    <a:pt x="6186" y="8222"/>
                    <a:pt x="6209" y="8199"/>
                    <a:pt x="6232" y="8199"/>
                  </a:cubicBezTo>
                  <a:cubicBezTo>
                    <a:pt x="6666" y="8222"/>
                    <a:pt x="7122" y="8177"/>
                    <a:pt x="7533" y="8336"/>
                  </a:cubicBezTo>
                  <a:cubicBezTo>
                    <a:pt x="7465" y="8359"/>
                    <a:pt x="7396" y="8405"/>
                    <a:pt x="7328" y="8450"/>
                  </a:cubicBezTo>
                  <a:cubicBezTo>
                    <a:pt x="7236" y="8496"/>
                    <a:pt x="7122" y="8565"/>
                    <a:pt x="7031" y="8633"/>
                  </a:cubicBezTo>
                  <a:lnTo>
                    <a:pt x="7031" y="8610"/>
                  </a:lnTo>
                  <a:cubicBezTo>
                    <a:pt x="6963" y="8633"/>
                    <a:pt x="6894" y="8656"/>
                    <a:pt x="6848" y="8701"/>
                  </a:cubicBezTo>
                  <a:lnTo>
                    <a:pt x="6848" y="8679"/>
                  </a:lnTo>
                  <a:cubicBezTo>
                    <a:pt x="6803" y="8724"/>
                    <a:pt x="6780" y="8793"/>
                    <a:pt x="6734" y="8793"/>
                  </a:cubicBezTo>
                  <a:cubicBezTo>
                    <a:pt x="6483" y="8816"/>
                    <a:pt x="6209" y="8816"/>
                    <a:pt x="5958" y="8838"/>
                  </a:cubicBezTo>
                  <a:cubicBezTo>
                    <a:pt x="5525" y="8861"/>
                    <a:pt x="5137" y="8930"/>
                    <a:pt x="4817" y="9249"/>
                  </a:cubicBezTo>
                  <a:cubicBezTo>
                    <a:pt x="4798" y="9287"/>
                    <a:pt x="4779" y="9340"/>
                    <a:pt x="4773" y="9396"/>
                  </a:cubicBezTo>
                  <a:lnTo>
                    <a:pt x="4773" y="9396"/>
                  </a:lnTo>
                  <a:cubicBezTo>
                    <a:pt x="5131" y="9208"/>
                    <a:pt x="5490" y="9042"/>
                    <a:pt x="5923" y="9042"/>
                  </a:cubicBezTo>
                  <a:cubicBezTo>
                    <a:pt x="5950" y="9042"/>
                    <a:pt x="5977" y="9043"/>
                    <a:pt x="6004" y="9044"/>
                  </a:cubicBezTo>
                  <a:cubicBezTo>
                    <a:pt x="6164" y="9044"/>
                    <a:pt x="6301" y="9044"/>
                    <a:pt x="6392" y="9204"/>
                  </a:cubicBezTo>
                  <a:cubicBezTo>
                    <a:pt x="6438" y="9295"/>
                    <a:pt x="6575" y="9386"/>
                    <a:pt x="6666" y="9386"/>
                  </a:cubicBezTo>
                  <a:cubicBezTo>
                    <a:pt x="6940" y="9386"/>
                    <a:pt x="7100" y="9569"/>
                    <a:pt x="7214" y="9751"/>
                  </a:cubicBezTo>
                  <a:cubicBezTo>
                    <a:pt x="7419" y="10048"/>
                    <a:pt x="7624" y="10345"/>
                    <a:pt x="7739" y="10687"/>
                  </a:cubicBezTo>
                  <a:cubicBezTo>
                    <a:pt x="7830" y="10893"/>
                    <a:pt x="7898" y="11189"/>
                    <a:pt x="7624" y="11441"/>
                  </a:cubicBezTo>
                  <a:cubicBezTo>
                    <a:pt x="7282" y="10984"/>
                    <a:pt x="7328" y="10368"/>
                    <a:pt x="6917" y="9934"/>
                  </a:cubicBezTo>
                  <a:cubicBezTo>
                    <a:pt x="6917" y="10162"/>
                    <a:pt x="6894" y="10368"/>
                    <a:pt x="6894" y="10550"/>
                  </a:cubicBezTo>
                  <a:cubicBezTo>
                    <a:pt x="6894" y="10687"/>
                    <a:pt x="6917" y="10801"/>
                    <a:pt x="6917" y="10938"/>
                  </a:cubicBezTo>
                  <a:cubicBezTo>
                    <a:pt x="6940" y="11463"/>
                    <a:pt x="6940" y="11463"/>
                    <a:pt x="6392" y="11692"/>
                  </a:cubicBezTo>
                  <a:cubicBezTo>
                    <a:pt x="6369" y="11532"/>
                    <a:pt x="6301" y="11395"/>
                    <a:pt x="6301" y="11235"/>
                  </a:cubicBezTo>
                  <a:cubicBezTo>
                    <a:pt x="6278" y="10893"/>
                    <a:pt x="6323" y="10528"/>
                    <a:pt x="6323" y="10185"/>
                  </a:cubicBezTo>
                  <a:cubicBezTo>
                    <a:pt x="6323" y="10048"/>
                    <a:pt x="6323" y="9934"/>
                    <a:pt x="6278" y="9820"/>
                  </a:cubicBezTo>
                  <a:cubicBezTo>
                    <a:pt x="5913" y="10185"/>
                    <a:pt x="5593" y="10596"/>
                    <a:pt x="5091" y="10824"/>
                  </a:cubicBezTo>
                  <a:cubicBezTo>
                    <a:pt x="5091" y="10254"/>
                    <a:pt x="4977" y="10345"/>
                    <a:pt x="6072" y="9318"/>
                  </a:cubicBezTo>
                  <a:lnTo>
                    <a:pt x="6072" y="9318"/>
                  </a:lnTo>
                  <a:cubicBezTo>
                    <a:pt x="5707" y="9363"/>
                    <a:pt x="5479" y="9546"/>
                    <a:pt x="5228" y="9683"/>
                  </a:cubicBezTo>
                  <a:cubicBezTo>
                    <a:pt x="5000" y="9820"/>
                    <a:pt x="4748" y="9957"/>
                    <a:pt x="4475" y="10117"/>
                  </a:cubicBezTo>
                  <a:cubicBezTo>
                    <a:pt x="4520" y="10208"/>
                    <a:pt x="4589" y="10322"/>
                    <a:pt x="4657" y="10436"/>
                  </a:cubicBezTo>
                  <a:cubicBezTo>
                    <a:pt x="4771" y="10345"/>
                    <a:pt x="4885" y="10254"/>
                    <a:pt x="5045" y="10139"/>
                  </a:cubicBezTo>
                  <a:lnTo>
                    <a:pt x="5045" y="10139"/>
                  </a:lnTo>
                  <a:cubicBezTo>
                    <a:pt x="5000" y="10368"/>
                    <a:pt x="4954" y="10550"/>
                    <a:pt x="4931" y="10756"/>
                  </a:cubicBezTo>
                  <a:cubicBezTo>
                    <a:pt x="4931" y="10912"/>
                    <a:pt x="4974" y="10982"/>
                    <a:pt x="5059" y="10982"/>
                  </a:cubicBezTo>
                  <a:cubicBezTo>
                    <a:pt x="5099" y="10982"/>
                    <a:pt x="5147" y="10967"/>
                    <a:pt x="5205" y="10938"/>
                  </a:cubicBezTo>
                  <a:cubicBezTo>
                    <a:pt x="5410" y="10824"/>
                    <a:pt x="5593" y="10687"/>
                    <a:pt x="5776" y="10550"/>
                  </a:cubicBezTo>
                  <a:cubicBezTo>
                    <a:pt x="5867" y="10482"/>
                    <a:pt x="5958" y="10413"/>
                    <a:pt x="6072" y="10299"/>
                  </a:cubicBezTo>
                  <a:cubicBezTo>
                    <a:pt x="6072" y="10436"/>
                    <a:pt x="6095" y="10505"/>
                    <a:pt x="6095" y="10596"/>
                  </a:cubicBezTo>
                  <a:cubicBezTo>
                    <a:pt x="5981" y="11007"/>
                    <a:pt x="6141" y="11372"/>
                    <a:pt x="6301" y="11760"/>
                  </a:cubicBezTo>
                  <a:cubicBezTo>
                    <a:pt x="6415" y="12034"/>
                    <a:pt x="6506" y="12308"/>
                    <a:pt x="6620" y="12627"/>
                  </a:cubicBezTo>
                  <a:cubicBezTo>
                    <a:pt x="6458" y="12615"/>
                    <a:pt x="6303" y="12555"/>
                    <a:pt x="6155" y="12555"/>
                  </a:cubicBezTo>
                  <a:cubicBezTo>
                    <a:pt x="6031" y="12555"/>
                    <a:pt x="5912" y="12596"/>
                    <a:pt x="5798" y="12742"/>
                  </a:cubicBezTo>
                  <a:cubicBezTo>
                    <a:pt x="5847" y="12736"/>
                    <a:pt x="5894" y="12734"/>
                    <a:pt x="5940" y="12734"/>
                  </a:cubicBezTo>
                  <a:cubicBezTo>
                    <a:pt x="6476" y="12734"/>
                    <a:pt x="6835" y="13086"/>
                    <a:pt x="7214" y="13381"/>
                  </a:cubicBezTo>
                  <a:cubicBezTo>
                    <a:pt x="7191" y="13404"/>
                    <a:pt x="7191" y="13426"/>
                    <a:pt x="7191" y="13449"/>
                  </a:cubicBezTo>
                  <a:cubicBezTo>
                    <a:pt x="7115" y="13449"/>
                    <a:pt x="7039" y="13459"/>
                    <a:pt x="6969" y="13459"/>
                  </a:cubicBezTo>
                  <a:cubicBezTo>
                    <a:pt x="6935" y="13459"/>
                    <a:pt x="6902" y="13457"/>
                    <a:pt x="6871" y="13449"/>
                  </a:cubicBezTo>
                  <a:cubicBezTo>
                    <a:pt x="6666" y="13381"/>
                    <a:pt x="6460" y="13267"/>
                    <a:pt x="6278" y="13198"/>
                  </a:cubicBezTo>
                  <a:cubicBezTo>
                    <a:pt x="6141" y="13175"/>
                    <a:pt x="6027" y="13130"/>
                    <a:pt x="5890" y="13130"/>
                  </a:cubicBezTo>
                  <a:cubicBezTo>
                    <a:pt x="5639" y="13152"/>
                    <a:pt x="5525" y="13335"/>
                    <a:pt x="5547" y="13586"/>
                  </a:cubicBezTo>
                  <a:cubicBezTo>
                    <a:pt x="5570" y="13655"/>
                    <a:pt x="5570" y="13723"/>
                    <a:pt x="5593" y="13792"/>
                  </a:cubicBezTo>
                  <a:cubicBezTo>
                    <a:pt x="5502" y="13837"/>
                    <a:pt x="5410" y="13837"/>
                    <a:pt x="5342" y="13883"/>
                  </a:cubicBezTo>
                  <a:cubicBezTo>
                    <a:pt x="5289" y="13915"/>
                    <a:pt x="5241" y="13932"/>
                    <a:pt x="5193" y="13932"/>
                  </a:cubicBezTo>
                  <a:cubicBezTo>
                    <a:pt x="5138" y="13932"/>
                    <a:pt x="5084" y="13909"/>
                    <a:pt x="5022" y="13860"/>
                  </a:cubicBezTo>
                  <a:cubicBezTo>
                    <a:pt x="4931" y="13814"/>
                    <a:pt x="4817" y="13769"/>
                    <a:pt x="4703" y="13746"/>
                  </a:cubicBezTo>
                  <a:cubicBezTo>
                    <a:pt x="4656" y="13736"/>
                    <a:pt x="4604" y="13731"/>
                    <a:pt x="4557" y="13731"/>
                  </a:cubicBezTo>
                  <a:cubicBezTo>
                    <a:pt x="4491" y="13731"/>
                    <a:pt x="4433" y="13742"/>
                    <a:pt x="4406" y="13769"/>
                  </a:cubicBezTo>
                  <a:cubicBezTo>
                    <a:pt x="4360" y="13814"/>
                    <a:pt x="4360" y="13951"/>
                    <a:pt x="4383" y="14043"/>
                  </a:cubicBezTo>
                  <a:cubicBezTo>
                    <a:pt x="4452" y="14294"/>
                    <a:pt x="4520" y="14522"/>
                    <a:pt x="4612" y="14796"/>
                  </a:cubicBezTo>
                  <a:cubicBezTo>
                    <a:pt x="4657" y="14750"/>
                    <a:pt x="4748" y="14705"/>
                    <a:pt x="4817" y="14659"/>
                  </a:cubicBezTo>
                  <a:cubicBezTo>
                    <a:pt x="4726" y="14408"/>
                    <a:pt x="4634" y="14180"/>
                    <a:pt x="4543" y="13928"/>
                  </a:cubicBezTo>
                  <a:cubicBezTo>
                    <a:pt x="4794" y="13928"/>
                    <a:pt x="4908" y="14043"/>
                    <a:pt x="5022" y="14180"/>
                  </a:cubicBezTo>
                  <a:cubicBezTo>
                    <a:pt x="5388" y="14727"/>
                    <a:pt x="5776" y="15275"/>
                    <a:pt x="6141" y="15823"/>
                  </a:cubicBezTo>
                  <a:cubicBezTo>
                    <a:pt x="6164" y="15869"/>
                    <a:pt x="6186" y="15960"/>
                    <a:pt x="6209" y="16051"/>
                  </a:cubicBezTo>
                  <a:cubicBezTo>
                    <a:pt x="6118" y="16051"/>
                    <a:pt x="6072" y="16051"/>
                    <a:pt x="6027" y="16028"/>
                  </a:cubicBezTo>
                  <a:cubicBezTo>
                    <a:pt x="5730" y="15869"/>
                    <a:pt x="5433" y="15663"/>
                    <a:pt x="5114" y="15549"/>
                  </a:cubicBezTo>
                  <a:cubicBezTo>
                    <a:pt x="5042" y="15525"/>
                    <a:pt x="4965" y="15515"/>
                    <a:pt x="4885" y="15515"/>
                  </a:cubicBezTo>
                  <a:cubicBezTo>
                    <a:pt x="4736" y="15515"/>
                    <a:pt x="4578" y="15550"/>
                    <a:pt x="4429" y="15595"/>
                  </a:cubicBezTo>
                  <a:cubicBezTo>
                    <a:pt x="4368" y="15610"/>
                    <a:pt x="4312" y="15618"/>
                    <a:pt x="4259" y="15618"/>
                  </a:cubicBezTo>
                  <a:cubicBezTo>
                    <a:pt x="4153" y="15618"/>
                    <a:pt x="4056" y="15587"/>
                    <a:pt x="3950" y="15526"/>
                  </a:cubicBezTo>
                  <a:cubicBezTo>
                    <a:pt x="3803" y="15445"/>
                    <a:pt x="3644" y="15375"/>
                    <a:pt x="3474" y="15375"/>
                  </a:cubicBezTo>
                  <a:cubicBezTo>
                    <a:pt x="3406" y="15375"/>
                    <a:pt x="3337" y="15386"/>
                    <a:pt x="3265" y="15412"/>
                  </a:cubicBezTo>
                  <a:cubicBezTo>
                    <a:pt x="3242" y="15800"/>
                    <a:pt x="3767" y="16508"/>
                    <a:pt x="4109" y="16553"/>
                  </a:cubicBezTo>
                  <a:cubicBezTo>
                    <a:pt x="4132" y="16690"/>
                    <a:pt x="4155" y="16827"/>
                    <a:pt x="4178" y="16987"/>
                  </a:cubicBezTo>
                  <a:cubicBezTo>
                    <a:pt x="3630" y="16576"/>
                    <a:pt x="3059" y="16188"/>
                    <a:pt x="2717" y="15549"/>
                  </a:cubicBezTo>
                  <a:cubicBezTo>
                    <a:pt x="3082" y="15366"/>
                    <a:pt x="3333" y="15047"/>
                    <a:pt x="3493" y="14659"/>
                  </a:cubicBezTo>
                  <a:cubicBezTo>
                    <a:pt x="3584" y="14385"/>
                    <a:pt x="3699" y="14088"/>
                    <a:pt x="3584" y="13769"/>
                  </a:cubicBezTo>
                  <a:cubicBezTo>
                    <a:pt x="3527" y="13610"/>
                    <a:pt x="3460" y="13533"/>
                    <a:pt x="3360" y="13533"/>
                  </a:cubicBezTo>
                  <a:cubicBezTo>
                    <a:pt x="3303" y="13533"/>
                    <a:pt x="3234" y="13559"/>
                    <a:pt x="3151" y="13609"/>
                  </a:cubicBezTo>
                  <a:cubicBezTo>
                    <a:pt x="2968" y="13700"/>
                    <a:pt x="2786" y="13837"/>
                    <a:pt x="2580" y="13974"/>
                  </a:cubicBezTo>
                  <a:cubicBezTo>
                    <a:pt x="2512" y="13723"/>
                    <a:pt x="2443" y="13449"/>
                    <a:pt x="2352" y="13198"/>
                  </a:cubicBezTo>
                  <a:cubicBezTo>
                    <a:pt x="2329" y="13107"/>
                    <a:pt x="2283" y="13015"/>
                    <a:pt x="2238" y="12947"/>
                  </a:cubicBezTo>
                  <a:cubicBezTo>
                    <a:pt x="2131" y="12751"/>
                    <a:pt x="2010" y="12680"/>
                    <a:pt x="1854" y="12680"/>
                  </a:cubicBezTo>
                  <a:cubicBezTo>
                    <a:pt x="1810" y="12680"/>
                    <a:pt x="1763" y="12686"/>
                    <a:pt x="1713" y="12696"/>
                  </a:cubicBezTo>
                  <a:cubicBezTo>
                    <a:pt x="1439" y="12764"/>
                    <a:pt x="1302" y="12924"/>
                    <a:pt x="1302" y="13198"/>
                  </a:cubicBezTo>
                  <a:cubicBezTo>
                    <a:pt x="1279" y="13472"/>
                    <a:pt x="1325" y="13700"/>
                    <a:pt x="1484" y="13928"/>
                  </a:cubicBezTo>
                  <a:cubicBezTo>
                    <a:pt x="1576" y="14065"/>
                    <a:pt x="1644" y="14225"/>
                    <a:pt x="1667" y="14431"/>
                  </a:cubicBezTo>
                  <a:cubicBezTo>
                    <a:pt x="1599" y="14385"/>
                    <a:pt x="1507" y="14339"/>
                    <a:pt x="1416" y="14271"/>
                  </a:cubicBezTo>
                  <a:cubicBezTo>
                    <a:pt x="1200" y="14121"/>
                    <a:pt x="948" y="14069"/>
                    <a:pt x="694" y="14069"/>
                  </a:cubicBezTo>
                  <a:cubicBezTo>
                    <a:pt x="599" y="14069"/>
                    <a:pt x="505" y="14076"/>
                    <a:pt x="412" y="14088"/>
                  </a:cubicBezTo>
                  <a:cubicBezTo>
                    <a:pt x="183" y="14134"/>
                    <a:pt x="24" y="14294"/>
                    <a:pt x="24" y="14476"/>
                  </a:cubicBezTo>
                  <a:cubicBezTo>
                    <a:pt x="1" y="14636"/>
                    <a:pt x="115" y="14819"/>
                    <a:pt x="320" y="14910"/>
                  </a:cubicBezTo>
                  <a:cubicBezTo>
                    <a:pt x="617" y="15001"/>
                    <a:pt x="937" y="15070"/>
                    <a:pt x="1256" y="15230"/>
                  </a:cubicBezTo>
                  <a:cubicBezTo>
                    <a:pt x="868" y="15366"/>
                    <a:pt x="480" y="15481"/>
                    <a:pt x="92" y="15618"/>
                  </a:cubicBezTo>
                  <a:cubicBezTo>
                    <a:pt x="183" y="16074"/>
                    <a:pt x="457" y="16211"/>
                    <a:pt x="1256" y="16211"/>
                  </a:cubicBezTo>
                  <a:cubicBezTo>
                    <a:pt x="1142" y="16348"/>
                    <a:pt x="1051" y="16508"/>
                    <a:pt x="937" y="16622"/>
                  </a:cubicBezTo>
                  <a:cubicBezTo>
                    <a:pt x="777" y="16804"/>
                    <a:pt x="845" y="17010"/>
                    <a:pt x="914" y="17192"/>
                  </a:cubicBezTo>
                  <a:cubicBezTo>
                    <a:pt x="914" y="17261"/>
                    <a:pt x="982" y="17307"/>
                    <a:pt x="1051" y="17329"/>
                  </a:cubicBezTo>
                  <a:cubicBezTo>
                    <a:pt x="1104" y="17349"/>
                    <a:pt x="1165" y="17358"/>
                    <a:pt x="1230" y="17358"/>
                  </a:cubicBezTo>
                  <a:cubicBezTo>
                    <a:pt x="1466" y="17358"/>
                    <a:pt x="1747" y="17235"/>
                    <a:pt x="1873" y="17056"/>
                  </a:cubicBezTo>
                  <a:cubicBezTo>
                    <a:pt x="2032" y="16850"/>
                    <a:pt x="2169" y="16645"/>
                    <a:pt x="2306" y="16394"/>
                  </a:cubicBezTo>
                  <a:cubicBezTo>
                    <a:pt x="2466" y="16599"/>
                    <a:pt x="2580" y="16782"/>
                    <a:pt x="2740" y="16964"/>
                  </a:cubicBezTo>
                  <a:cubicBezTo>
                    <a:pt x="2808" y="17033"/>
                    <a:pt x="2968" y="17078"/>
                    <a:pt x="3082" y="17078"/>
                  </a:cubicBezTo>
                  <a:cubicBezTo>
                    <a:pt x="3128" y="17078"/>
                    <a:pt x="3196" y="16941"/>
                    <a:pt x="3242" y="16850"/>
                  </a:cubicBezTo>
                  <a:cubicBezTo>
                    <a:pt x="3265" y="16827"/>
                    <a:pt x="3265" y="16782"/>
                    <a:pt x="3288" y="16713"/>
                  </a:cubicBezTo>
                  <a:cubicBezTo>
                    <a:pt x="3607" y="16873"/>
                    <a:pt x="3904" y="17033"/>
                    <a:pt x="4269" y="17215"/>
                  </a:cubicBezTo>
                  <a:cubicBezTo>
                    <a:pt x="4018" y="17307"/>
                    <a:pt x="3813" y="17352"/>
                    <a:pt x="3630" y="17444"/>
                  </a:cubicBezTo>
                  <a:cubicBezTo>
                    <a:pt x="3447" y="17535"/>
                    <a:pt x="3265" y="17672"/>
                    <a:pt x="3082" y="17809"/>
                  </a:cubicBezTo>
                  <a:cubicBezTo>
                    <a:pt x="3364" y="18027"/>
                    <a:pt x="3676" y="18144"/>
                    <a:pt x="3975" y="18144"/>
                  </a:cubicBezTo>
                  <a:cubicBezTo>
                    <a:pt x="4208" y="18144"/>
                    <a:pt x="4434" y="18073"/>
                    <a:pt x="4634" y="17923"/>
                  </a:cubicBezTo>
                  <a:cubicBezTo>
                    <a:pt x="4931" y="17695"/>
                    <a:pt x="5251" y="17717"/>
                    <a:pt x="5547" y="17695"/>
                  </a:cubicBezTo>
                  <a:cubicBezTo>
                    <a:pt x="5593" y="17695"/>
                    <a:pt x="5662" y="17740"/>
                    <a:pt x="5707" y="17786"/>
                  </a:cubicBezTo>
                  <a:cubicBezTo>
                    <a:pt x="5821" y="17946"/>
                    <a:pt x="5935" y="18128"/>
                    <a:pt x="6072" y="18334"/>
                  </a:cubicBezTo>
                  <a:cubicBezTo>
                    <a:pt x="6015" y="18322"/>
                    <a:pt x="5958" y="18322"/>
                    <a:pt x="5904" y="18322"/>
                  </a:cubicBezTo>
                  <a:cubicBezTo>
                    <a:pt x="5850" y="18322"/>
                    <a:pt x="5798" y="18322"/>
                    <a:pt x="5753" y="18311"/>
                  </a:cubicBezTo>
                  <a:cubicBezTo>
                    <a:pt x="5685" y="18291"/>
                    <a:pt x="5613" y="18281"/>
                    <a:pt x="5539" y="18281"/>
                  </a:cubicBezTo>
                  <a:cubicBezTo>
                    <a:pt x="4944" y="18281"/>
                    <a:pt x="4201" y="18886"/>
                    <a:pt x="4018" y="19292"/>
                  </a:cubicBezTo>
                  <a:cubicBezTo>
                    <a:pt x="3950" y="19429"/>
                    <a:pt x="3927" y="19589"/>
                    <a:pt x="3950" y="19749"/>
                  </a:cubicBezTo>
                  <a:cubicBezTo>
                    <a:pt x="3997" y="19938"/>
                    <a:pt x="4099" y="20040"/>
                    <a:pt x="4240" y="20040"/>
                  </a:cubicBezTo>
                  <a:cubicBezTo>
                    <a:pt x="4303" y="20040"/>
                    <a:pt x="4374" y="20020"/>
                    <a:pt x="4452" y="19977"/>
                  </a:cubicBezTo>
                  <a:cubicBezTo>
                    <a:pt x="4840" y="19749"/>
                    <a:pt x="5228" y="19498"/>
                    <a:pt x="5639" y="19270"/>
                  </a:cubicBezTo>
                  <a:cubicBezTo>
                    <a:pt x="5776" y="19178"/>
                    <a:pt x="5913" y="19110"/>
                    <a:pt x="6050" y="19041"/>
                  </a:cubicBezTo>
                  <a:lnTo>
                    <a:pt x="6050" y="19041"/>
                  </a:lnTo>
                  <a:cubicBezTo>
                    <a:pt x="5981" y="19224"/>
                    <a:pt x="5890" y="19429"/>
                    <a:pt x="5844" y="19635"/>
                  </a:cubicBezTo>
                  <a:cubicBezTo>
                    <a:pt x="5821" y="19749"/>
                    <a:pt x="5844" y="19886"/>
                    <a:pt x="5844" y="20023"/>
                  </a:cubicBezTo>
                  <a:cubicBezTo>
                    <a:pt x="6506" y="19726"/>
                    <a:pt x="6757" y="19384"/>
                    <a:pt x="6734" y="18745"/>
                  </a:cubicBezTo>
                  <a:cubicBezTo>
                    <a:pt x="6748" y="18744"/>
                    <a:pt x="6761" y="18743"/>
                    <a:pt x="6774" y="18743"/>
                  </a:cubicBezTo>
                  <a:cubicBezTo>
                    <a:pt x="7140" y="18743"/>
                    <a:pt x="7384" y="19045"/>
                    <a:pt x="7693" y="19155"/>
                  </a:cubicBezTo>
                  <a:cubicBezTo>
                    <a:pt x="7373" y="19292"/>
                    <a:pt x="7008" y="19384"/>
                    <a:pt x="6734" y="19589"/>
                  </a:cubicBezTo>
                  <a:cubicBezTo>
                    <a:pt x="6255" y="19886"/>
                    <a:pt x="6004" y="20365"/>
                    <a:pt x="6072" y="20959"/>
                  </a:cubicBezTo>
                  <a:cubicBezTo>
                    <a:pt x="6090" y="21137"/>
                    <a:pt x="6150" y="21232"/>
                    <a:pt x="6284" y="21232"/>
                  </a:cubicBezTo>
                  <a:cubicBezTo>
                    <a:pt x="6322" y="21232"/>
                    <a:pt x="6365" y="21225"/>
                    <a:pt x="6415" y="21210"/>
                  </a:cubicBezTo>
                  <a:cubicBezTo>
                    <a:pt x="6711" y="21118"/>
                    <a:pt x="7031" y="21050"/>
                    <a:pt x="7305" y="20890"/>
                  </a:cubicBezTo>
                  <a:cubicBezTo>
                    <a:pt x="7533" y="20753"/>
                    <a:pt x="7670" y="20502"/>
                    <a:pt x="7830" y="20274"/>
                  </a:cubicBezTo>
                  <a:cubicBezTo>
                    <a:pt x="7944" y="20091"/>
                    <a:pt x="8035" y="19886"/>
                    <a:pt x="8127" y="19680"/>
                  </a:cubicBezTo>
                  <a:cubicBezTo>
                    <a:pt x="8181" y="19534"/>
                    <a:pt x="8236" y="19461"/>
                    <a:pt x="8361" y="19461"/>
                  </a:cubicBezTo>
                  <a:cubicBezTo>
                    <a:pt x="8392" y="19461"/>
                    <a:pt x="8428" y="19466"/>
                    <a:pt x="8469" y="19475"/>
                  </a:cubicBezTo>
                  <a:cubicBezTo>
                    <a:pt x="8994" y="19566"/>
                    <a:pt x="9496" y="19658"/>
                    <a:pt x="10021" y="19749"/>
                  </a:cubicBezTo>
                  <a:lnTo>
                    <a:pt x="10021" y="19734"/>
                  </a:lnTo>
                  <a:lnTo>
                    <a:pt x="10021" y="19734"/>
                  </a:lnTo>
                  <a:cubicBezTo>
                    <a:pt x="10286" y="19821"/>
                    <a:pt x="10531" y="19888"/>
                    <a:pt x="10797" y="19954"/>
                  </a:cubicBezTo>
                  <a:cubicBezTo>
                    <a:pt x="10808" y="19957"/>
                    <a:pt x="10819" y="19957"/>
                    <a:pt x="10830" y="19957"/>
                  </a:cubicBezTo>
                  <a:cubicBezTo>
                    <a:pt x="10889" y="19957"/>
                    <a:pt x="10948" y="19931"/>
                    <a:pt x="11011" y="19931"/>
                  </a:cubicBezTo>
                  <a:cubicBezTo>
                    <a:pt x="11059" y="19931"/>
                    <a:pt x="11109" y="19947"/>
                    <a:pt x="11162" y="20000"/>
                  </a:cubicBezTo>
                  <a:cubicBezTo>
                    <a:pt x="11277" y="20091"/>
                    <a:pt x="11482" y="20091"/>
                    <a:pt x="11619" y="20114"/>
                  </a:cubicBezTo>
                  <a:cubicBezTo>
                    <a:pt x="11779" y="20160"/>
                    <a:pt x="11938" y="20183"/>
                    <a:pt x="12098" y="20228"/>
                  </a:cubicBezTo>
                  <a:cubicBezTo>
                    <a:pt x="12121" y="20228"/>
                    <a:pt x="12144" y="20251"/>
                    <a:pt x="12212" y="20297"/>
                  </a:cubicBezTo>
                  <a:cubicBezTo>
                    <a:pt x="12075" y="20365"/>
                    <a:pt x="11984" y="20434"/>
                    <a:pt x="11870" y="20457"/>
                  </a:cubicBezTo>
                  <a:cubicBezTo>
                    <a:pt x="11413" y="20548"/>
                    <a:pt x="10957" y="20616"/>
                    <a:pt x="10478" y="20685"/>
                  </a:cubicBezTo>
                  <a:cubicBezTo>
                    <a:pt x="9930" y="20799"/>
                    <a:pt x="9451" y="21027"/>
                    <a:pt x="9131" y="21506"/>
                  </a:cubicBezTo>
                  <a:cubicBezTo>
                    <a:pt x="8948" y="21758"/>
                    <a:pt x="8971" y="22009"/>
                    <a:pt x="9040" y="22283"/>
                  </a:cubicBezTo>
                  <a:cubicBezTo>
                    <a:pt x="9062" y="22328"/>
                    <a:pt x="9131" y="22397"/>
                    <a:pt x="9199" y="22397"/>
                  </a:cubicBezTo>
                  <a:cubicBezTo>
                    <a:pt x="9348" y="22419"/>
                    <a:pt x="9496" y="22448"/>
                    <a:pt x="9642" y="22448"/>
                  </a:cubicBezTo>
                  <a:cubicBezTo>
                    <a:pt x="9787" y="22448"/>
                    <a:pt x="9930" y="22419"/>
                    <a:pt x="10067" y="22328"/>
                  </a:cubicBezTo>
                  <a:cubicBezTo>
                    <a:pt x="10409" y="22100"/>
                    <a:pt x="10752" y="21849"/>
                    <a:pt x="11094" y="21621"/>
                  </a:cubicBezTo>
                  <a:cubicBezTo>
                    <a:pt x="11162" y="21575"/>
                    <a:pt x="11254" y="21529"/>
                    <a:pt x="11345" y="21506"/>
                  </a:cubicBezTo>
                  <a:lnTo>
                    <a:pt x="11345" y="21506"/>
                  </a:lnTo>
                  <a:cubicBezTo>
                    <a:pt x="11140" y="21803"/>
                    <a:pt x="11231" y="22146"/>
                    <a:pt x="11254" y="22442"/>
                  </a:cubicBezTo>
                  <a:cubicBezTo>
                    <a:pt x="11277" y="22671"/>
                    <a:pt x="11436" y="22876"/>
                    <a:pt x="11550" y="23081"/>
                  </a:cubicBezTo>
                  <a:cubicBezTo>
                    <a:pt x="11619" y="23218"/>
                    <a:pt x="11710" y="23332"/>
                    <a:pt x="11824" y="23447"/>
                  </a:cubicBezTo>
                  <a:cubicBezTo>
                    <a:pt x="11881" y="23503"/>
                    <a:pt x="11968" y="23544"/>
                    <a:pt x="12048" y="23544"/>
                  </a:cubicBezTo>
                  <a:cubicBezTo>
                    <a:pt x="12065" y="23544"/>
                    <a:pt x="12082" y="23542"/>
                    <a:pt x="12098" y="23538"/>
                  </a:cubicBezTo>
                  <a:cubicBezTo>
                    <a:pt x="12167" y="23538"/>
                    <a:pt x="12212" y="23424"/>
                    <a:pt x="12235" y="23332"/>
                  </a:cubicBezTo>
                  <a:cubicBezTo>
                    <a:pt x="12395" y="22739"/>
                    <a:pt x="12372" y="22168"/>
                    <a:pt x="12167" y="21598"/>
                  </a:cubicBezTo>
                  <a:cubicBezTo>
                    <a:pt x="12075" y="21392"/>
                    <a:pt x="11961" y="21187"/>
                    <a:pt x="11870" y="20959"/>
                  </a:cubicBezTo>
                  <a:cubicBezTo>
                    <a:pt x="12238" y="20735"/>
                    <a:pt x="12599" y="20595"/>
                    <a:pt x="12970" y="20595"/>
                  </a:cubicBezTo>
                  <a:cubicBezTo>
                    <a:pt x="13242" y="20595"/>
                    <a:pt x="13520" y="20671"/>
                    <a:pt x="13810" y="20845"/>
                  </a:cubicBezTo>
                  <a:cubicBezTo>
                    <a:pt x="14312" y="21118"/>
                    <a:pt x="14837" y="21370"/>
                    <a:pt x="15339" y="21621"/>
                  </a:cubicBezTo>
                  <a:cubicBezTo>
                    <a:pt x="15454" y="21689"/>
                    <a:pt x="15545" y="21758"/>
                    <a:pt x="15636" y="21803"/>
                  </a:cubicBezTo>
                  <a:cubicBezTo>
                    <a:pt x="15807" y="21898"/>
                    <a:pt x="15963" y="21946"/>
                    <a:pt x="16142" y="21946"/>
                  </a:cubicBezTo>
                  <a:cubicBezTo>
                    <a:pt x="16178" y="21946"/>
                    <a:pt x="16214" y="21944"/>
                    <a:pt x="16252" y="21940"/>
                  </a:cubicBezTo>
                  <a:cubicBezTo>
                    <a:pt x="16526" y="21940"/>
                    <a:pt x="16800" y="22031"/>
                    <a:pt x="17051" y="22077"/>
                  </a:cubicBezTo>
                  <a:cubicBezTo>
                    <a:pt x="17097" y="22077"/>
                    <a:pt x="17143" y="22123"/>
                    <a:pt x="17188" y="22123"/>
                  </a:cubicBezTo>
                  <a:cubicBezTo>
                    <a:pt x="17805" y="22191"/>
                    <a:pt x="18330" y="22511"/>
                    <a:pt x="18855" y="22853"/>
                  </a:cubicBezTo>
                  <a:cubicBezTo>
                    <a:pt x="19106" y="23036"/>
                    <a:pt x="19334" y="23241"/>
                    <a:pt x="19516" y="23469"/>
                  </a:cubicBezTo>
                  <a:cubicBezTo>
                    <a:pt x="20156" y="24337"/>
                    <a:pt x="20863" y="25113"/>
                    <a:pt x="21708" y="25775"/>
                  </a:cubicBezTo>
                  <a:cubicBezTo>
                    <a:pt x="22050" y="26026"/>
                    <a:pt x="22301" y="26368"/>
                    <a:pt x="22598" y="26665"/>
                  </a:cubicBezTo>
                  <a:cubicBezTo>
                    <a:pt x="22639" y="26707"/>
                    <a:pt x="22706" y="26725"/>
                    <a:pt x="22785" y="26725"/>
                  </a:cubicBezTo>
                  <a:cubicBezTo>
                    <a:pt x="23187" y="26725"/>
                    <a:pt x="23937" y="26258"/>
                    <a:pt x="23671" y="25935"/>
                  </a:cubicBezTo>
                  <a:cubicBezTo>
                    <a:pt x="23922" y="25798"/>
                    <a:pt x="23785" y="25661"/>
                    <a:pt x="23671" y="25524"/>
                  </a:cubicBezTo>
                  <a:cubicBezTo>
                    <a:pt x="23351" y="25181"/>
                    <a:pt x="22986" y="24862"/>
                    <a:pt x="22689" y="24474"/>
                  </a:cubicBezTo>
                  <a:cubicBezTo>
                    <a:pt x="22096" y="23766"/>
                    <a:pt x="21297" y="23332"/>
                    <a:pt x="20589" y="22785"/>
                  </a:cubicBezTo>
                  <a:cubicBezTo>
                    <a:pt x="20293" y="22556"/>
                    <a:pt x="20064" y="22283"/>
                    <a:pt x="19813" y="22031"/>
                  </a:cubicBezTo>
                  <a:cubicBezTo>
                    <a:pt x="19494" y="21712"/>
                    <a:pt x="19197" y="21392"/>
                    <a:pt x="18900" y="21050"/>
                  </a:cubicBezTo>
                  <a:cubicBezTo>
                    <a:pt x="18672" y="20776"/>
                    <a:pt x="18467" y="20479"/>
                    <a:pt x="18238" y="20183"/>
                  </a:cubicBezTo>
                  <a:cubicBezTo>
                    <a:pt x="18170" y="20091"/>
                    <a:pt x="18124" y="20000"/>
                    <a:pt x="18078" y="19909"/>
                  </a:cubicBezTo>
                  <a:cubicBezTo>
                    <a:pt x="17668" y="19270"/>
                    <a:pt x="17257" y="18630"/>
                    <a:pt x="16846" y="17991"/>
                  </a:cubicBezTo>
                  <a:cubicBezTo>
                    <a:pt x="16618" y="17626"/>
                    <a:pt x="16389" y="17284"/>
                    <a:pt x="16184" y="16919"/>
                  </a:cubicBezTo>
                  <a:cubicBezTo>
                    <a:pt x="16181" y="16921"/>
                    <a:pt x="16178" y="16924"/>
                    <a:pt x="16176" y="16927"/>
                  </a:cubicBezTo>
                  <a:lnTo>
                    <a:pt x="16176" y="16927"/>
                  </a:lnTo>
                  <a:cubicBezTo>
                    <a:pt x="16113" y="16816"/>
                    <a:pt x="16089" y="16687"/>
                    <a:pt x="16001" y="16599"/>
                  </a:cubicBezTo>
                  <a:cubicBezTo>
                    <a:pt x="15819" y="16348"/>
                    <a:pt x="15819" y="16074"/>
                    <a:pt x="15842" y="15800"/>
                  </a:cubicBezTo>
                  <a:cubicBezTo>
                    <a:pt x="15842" y="15481"/>
                    <a:pt x="15933" y="15161"/>
                    <a:pt x="15842" y="14819"/>
                  </a:cubicBezTo>
                  <a:cubicBezTo>
                    <a:pt x="15819" y="14727"/>
                    <a:pt x="15864" y="14568"/>
                    <a:pt x="15956" y="14476"/>
                  </a:cubicBezTo>
                  <a:cubicBezTo>
                    <a:pt x="16207" y="14180"/>
                    <a:pt x="16504" y="13906"/>
                    <a:pt x="16777" y="13632"/>
                  </a:cubicBezTo>
                  <a:cubicBezTo>
                    <a:pt x="16800" y="13609"/>
                    <a:pt x="16846" y="13609"/>
                    <a:pt x="16892" y="13586"/>
                  </a:cubicBezTo>
                  <a:lnTo>
                    <a:pt x="16892" y="13586"/>
                  </a:lnTo>
                  <a:cubicBezTo>
                    <a:pt x="16869" y="13814"/>
                    <a:pt x="16846" y="13997"/>
                    <a:pt x="16823" y="14202"/>
                  </a:cubicBezTo>
                  <a:cubicBezTo>
                    <a:pt x="16823" y="14294"/>
                    <a:pt x="16800" y="14385"/>
                    <a:pt x="16800" y="14476"/>
                  </a:cubicBezTo>
                  <a:cubicBezTo>
                    <a:pt x="16830" y="14746"/>
                    <a:pt x="16899" y="14848"/>
                    <a:pt x="17047" y="14848"/>
                  </a:cubicBezTo>
                  <a:cubicBezTo>
                    <a:pt x="17124" y="14848"/>
                    <a:pt x="17222" y="14820"/>
                    <a:pt x="17348" y="14773"/>
                  </a:cubicBezTo>
                  <a:cubicBezTo>
                    <a:pt x="17919" y="14545"/>
                    <a:pt x="18147" y="14065"/>
                    <a:pt x="18421" y="13609"/>
                  </a:cubicBezTo>
                  <a:cubicBezTo>
                    <a:pt x="18444" y="13540"/>
                    <a:pt x="18467" y="13472"/>
                    <a:pt x="18512" y="13404"/>
                  </a:cubicBezTo>
                  <a:cubicBezTo>
                    <a:pt x="18649" y="13677"/>
                    <a:pt x="18763" y="13928"/>
                    <a:pt x="18877" y="14157"/>
                  </a:cubicBezTo>
                  <a:cubicBezTo>
                    <a:pt x="19014" y="14431"/>
                    <a:pt x="19243" y="14590"/>
                    <a:pt x="19494" y="14705"/>
                  </a:cubicBezTo>
                  <a:cubicBezTo>
                    <a:pt x="19548" y="14735"/>
                    <a:pt x="19610" y="14749"/>
                    <a:pt x="19676" y="14749"/>
                  </a:cubicBezTo>
                  <a:cubicBezTo>
                    <a:pt x="19858" y="14749"/>
                    <a:pt x="20067" y="14638"/>
                    <a:pt x="20201" y="14453"/>
                  </a:cubicBezTo>
                  <a:cubicBezTo>
                    <a:pt x="20315" y="14271"/>
                    <a:pt x="20293" y="14088"/>
                    <a:pt x="20110" y="13906"/>
                  </a:cubicBezTo>
                  <a:cubicBezTo>
                    <a:pt x="19927" y="13746"/>
                    <a:pt x="19722" y="13609"/>
                    <a:pt x="19516" y="13472"/>
                  </a:cubicBezTo>
                  <a:cubicBezTo>
                    <a:pt x="19243" y="13244"/>
                    <a:pt x="18991" y="13015"/>
                    <a:pt x="18718" y="12810"/>
                  </a:cubicBezTo>
                  <a:cubicBezTo>
                    <a:pt x="18718" y="12808"/>
                    <a:pt x="18718" y="12805"/>
                    <a:pt x="18718" y="12803"/>
                  </a:cubicBezTo>
                  <a:lnTo>
                    <a:pt x="18718" y="12803"/>
                  </a:lnTo>
                  <a:cubicBezTo>
                    <a:pt x="18778" y="12787"/>
                    <a:pt x="18837" y="12787"/>
                    <a:pt x="18877" y="12787"/>
                  </a:cubicBezTo>
                  <a:cubicBezTo>
                    <a:pt x="19174" y="12764"/>
                    <a:pt x="19448" y="12742"/>
                    <a:pt x="19745" y="12719"/>
                  </a:cubicBezTo>
                  <a:cubicBezTo>
                    <a:pt x="19950" y="12719"/>
                    <a:pt x="20156" y="12673"/>
                    <a:pt x="20384" y="12673"/>
                  </a:cubicBezTo>
                  <a:cubicBezTo>
                    <a:pt x="20438" y="12677"/>
                    <a:pt x="20485" y="12680"/>
                    <a:pt x="20527" y="12680"/>
                  </a:cubicBezTo>
                  <a:cubicBezTo>
                    <a:pt x="20728" y="12680"/>
                    <a:pt x="20791" y="12619"/>
                    <a:pt x="20886" y="12354"/>
                  </a:cubicBezTo>
                  <a:cubicBezTo>
                    <a:pt x="21114" y="11806"/>
                    <a:pt x="20795" y="11326"/>
                    <a:pt x="20178" y="11304"/>
                  </a:cubicBezTo>
                  <a:cubicBezTo>
                    <a:pt x="19676" y="11304"/>
                    <a:pt x="19288" y="11532"/>
                    <a:pt x="18855" y="11874"/>
                  </a:cubicBezTo>
                  <a:cubicBezTo>
                    <a:pt x="18900" y="11623"/>
                    <a:pt x="18923" y="11418"/>
                    <a:pt x="18946" y="11235"/>
                  </a:cubicBezTo>
                  <a:cubicBezTo>
                    <a:pt x="19014" y="10893"/>
                    <a:pt x="18946" y="10550"/>
                    <a:pt x="18786" y="10254"/>
                  </a:cubicBezTo>
                  <a:cubicBezTo>
                    <a:pt x="18718" y="10139"/>
                    <a:pt x="18558" y="10003"/>
                    <a:pt x="18421" y="10003"/>
                  </a:cubicBezTo>
                  <a:cubicBezTo>
                    <a:pt x="18307" y="10003"/>
                    <a:pt x="18193" y="10162"/>
                    <a:pt x="18101" y="10254"/>
                  </a:cubicBezTo>
                  <a:cubicBezTo>
                    <a:pt x="18010" y="10391"/>
                    <a:pt x="17827" y="11212"/>
                    <a:pt x="17805" y="11372"/>
                  </a:cubicBezTo>
                  <a:cubicBezTo>
                    <a:pt x="17805" y="11412"/>
                    <a:pt x="17787" y="11469"/>
                    <a:pt x="17767" y="11514"/>
                  </a:cubicBezTo>
                  <a:lnTo>
                    <a:pt x="17767" y="11514"/>
                  </a:lnTo>
                  <a:cubicBezTo>
                    <a:pt x="17683" y="11406"/>
                    <a:pt x="17617" y="11298"/>
                    <a:pt x="17531" y="11189"/>
                  </a:cubicBezTo>
                  <a:cubicBezTo>
                    <a:pt x="17434" y="11069"/>
                    <a:pt x="17351" y="11012"/>
                    <a:pt x="17260" y="11012"/>
                  </a:cubicBezTo>
                  <a:cubicBezTo>
                    <a:pt x="17178" y="11012"/>
                    <a:pt x="17091" y="11058"/>
                    <a:pt x="16983" y="11144"/>
                  </a:cubicBezTo>
                  <a:cubicBezTo>
                    <a:pt x="16755" y="11326"/>
                    <a:pt x="16549" y="11486"/>
                    <a:pt x="16344" y="11669"/>
                  </a:cubicBezTo>
                  <a:cubicBezTo>
                    <a:pt x="16412" y="11737"/>
                    <a:pt x="16526" y="11829"/>
                    <a:pt x="16572" y="11920"/>
                  </a:cubicBezTo>
                  <a:cubicBezTo>
                    <a:pt x="16663" y="12285"/>
                    <a:pt x="16846" y="12559"/>
                    <a:pt x="17234" y="12650"/>
                  </a:cubicBezTo>
                  <a:cubicBezTo>
                    <a:pt x="16686" y="12947"/>
                    <a:pt x="16298" y="13381"/>
                    <a:pt x="15933" y="13837"/>
                  </a:cubicBezTo>
                  <a:cubicBezTo>
                    <a:pt x="15910" y="13837"/>
                    <a:pt x="15864" y="13814"/>
                    <a:pt x="15842" y="13814"/>
                  </a:cubicBezTo>
                  <a:cubicBezTo>
                    <a:pt x="15819" y="13632"/>
                    <a:pt x="15750" y="13426"/>
                    <a:pt x="15773" y="13221"/>
                  </a:cubicBezTo>
                  <a:cubicBezTo>
                    <a:pt x="15796" y="12605"/>
                    <a:pt x="15819" y="11966"/>
                    <a:pt x="16047" y="11395"/>
                  </a:cubicBezTo>
                  <a:cubicBezTo>
                    <a:pt x="16275" y="10824"/>
                    <a:pt x="16481" y="10231"/>
                    <a:pt x="16937" y="9751"/>
                  </a:cubicBezTo>
                  <a:cubicBezTo>
                    <a:pt x="17097" y="9592"/>
                    <a:pt x="17165" y="9318"/>
                    <a:pt x="17280" y="9090"/>
                  </a:cubicBezTo>
                  <a:cubicBezTo>
                    <a:pt x="17782" y="9455"/>
                    <a:pt x="18352" y="9615"/>
                    <a:pt x="18969" y="9660"/>
                  </a:cubicBezTo>
                  <a:cubicBezTo>
                    <a:pt x="19009" y="9664"/>
                    <a:pt x="19050" y="9667"/>
                    <a:pt x="19090" y="9667"/>
                  </a:cubicBezTo>
                  <a:cubicBezTo>
                    <a:pt x="19275" y="9667"/>
                    <a:pt x="19450" y="9611"/>
                    <a:pt x="19562" y="9386"/>
                  </a:cubicBezTo>
                  <a:cubicBezTo>
                    <a:pt x="19151" y="8816"/>
                    <a:pt x="18512" y="8747"/>
                    <a:pt x="17850" y="8679"/>
                  </a:cubicBezTo>
                  <a:cubicBezTo>
                    <a:pt x="18215" y="8450"/>
                    <a:pt x="18558" y="8268"/>
                    <a:pt x="18900" y="8062"/>
                  </a:cubicBezTo>
                  <a:cubicBezTo>
                    <a:pt x="19243" y="7880"/>
                    <a:pt x="19448" y="7583"/>
                    <a:pt x="19653" y="7264"/>
                  </a:cubicBezTo>
                  <a:cubicBezTo>
                    <a:pt x="19676" y="7218"/>
                    <a:pt x="19676" y="7104"/>
                    <a:pt x="19653" y="7081"/>
                  </a:cubicBezTo>
                  <a:cubicBezTo>
                    <a:pt x="19465" y="6955"/>
                    <a:pt x="19315" y="6733"/>
                    <a:pt x="19061" y="6733"/>
                  </a:cubicBezTo>
                  <a:cubicBezTo>
                    <a:pt x="19039" y="6733"/>
                    <a:pt x="19016" y="6735"/>
                    <a:pt x="18991" y="6739"/>
                  </a:cubicBezTo>
                  <a:cubicBezTo>
                    <a:pt x="19037" y="6761"/>
                    <a:pt x="19106" y="6807"/>
                    <a:pt x="19151" y="6830"/>
                  </a:cubicBezTo>
                  <a:cubicBezTo>
                    <a:pt x="18695" y="7035"/>
                    <a:pt x="18467" y="7515"/>
                    <a:pt x="18056" y="7766"/>
                  </a:cubicBezTo>
                  <a:cubicBezTo>
                    <a:pt x="18124" y="7469"/>
                    <a:pt x="18215" y="7195"/>
                    <a:pt x="18284" y="6898"/>
                  </a:cubicBezTo>
                  <a:cubicBezTo>
                    <a:pt x="18307" y="6830"/>
                    <a:pt x="18307" y="6739"/>
                    <a:pt x="18307" y="6647"/>
                  </a:cubicBezTo>
                  <a:cubicBezTo>
                    <a:pt x="18307" y="6533"/>
                    <a:pt x="18284" y="6442"/>
                    <a:pt x="18147" y="6373"/>
                  </a:cubicBezTo>
                  <a:cubicBezTo>
                    <a:pt x="18087" y="6333"/>
                    <a:pt x="18027" y="6315"/>
                    <a:pt x="17973" y="6315"/>
                  </a:cubicBezTo>
                  <a:cubicBezTo>
                    <a:pt x="17903" y="6315"/>
                    <a:pt x="17843" y="6345"/>
                    <a:pt x="17805" y="6396"/>
                  </a:cubicBezTo>
                  <a:cubicBezTo>
                    <a:pt x="17599" y="6602"/>
                    <a:pt x="17325" y="6761"/>
                    <a:pt x="17325" y="7127"/>
                  </a:cubicBezTo>
                  <a:cubicBezTo>
                    <a:pt x="17325" y="7446"/>
                    <a:pt x="17302" y="7766"/>
                    <a:pt x="17302" y="8085"/>
                  </a:cubicBezTo>
                  <a:cubicBezTo>
                    <a:pt x="17280" y="8268"/>
                    <a:pt x="17325" y="8473"/>
                    <a:pt x="17097" y="8542"/>
                  </a:cubicBezTo>
                  <a:cubicBezTo>
                    <a:pt x="16983" y="8199"/>
                    <a:pt x="17074" y="7766"/>
                    <a:pt x="16663" y="7469"/>
                  </a:cubicBezTo>
                  <a:cubicBezTo>
                    <a:pt x="16618" y="7743"/>
                    <a:pt x="16595" y="7948"/>
                    <a:pt x="16595" y="8154"/>
                  </a:cubicBezTo>
                  <a:cubicBezTo>
                    <a:pt x="16572" y="8565"/>
                    <a:pt x="16595" y="8953"/>
                    <a:pt x="16595" y="9363"/>
                  </a:cubicBezTo>
                  <a:cubicBezTo>
                    <a:pt x="16595" y="9409"/>
                    <a:pt x="16595" y="9455"/>
                    <a:pt x="16572" y="9478"/>
                  </a:cubicBezTo>
                  <a:cubicBezTo>
                    <a:pt x="16412" y="9706"/>
                    <a:pt x="16230" y="9911"/>
                    <a:pt x="16070" y="10117"/>
                  </a:cubicBezTo>
                  <a:cubicBezTo>
                    <a:pt x="16047" y="10094"/>
                    <a:pt x="16024" y="10071"/>
                    <a:pt x="16001" y="10071"/>
                  </a:cubicBezTo>
                  <a:cubicBezTo>
                    <a:pt x="16024" y="9546"/>
                    <a:pt x="16070" y="9044"/>
                    <a:pt x="16115" y="8542"/>
                  </a:cubicBezTo>
                  <a:cubicBezTo>
                    <a:pt x="16161" y="8177"/>
                    <a:pt x="16184" y="7811"/>
                    <a:pt x="16230" y="7446"/>
                  </a:cubicBezTo>
                  <a:cubicBezTo>
                    <a:pt x="16230" y="7400"/>
                    <a:pt x="16230" y="7309"/>
                    <a:pt x="16252" y="7309"/>
                  </a:cubicBezTo>
                  <a:cubicBezTo>
                    <a:pt x="16481" y="7172"/>
                    <a:pt x="16435" y="6944"/>
                    <a:pt x="16435" y="6761"/>
                  </a:cubicBezTo>
                  <a:cubicBezTo>
                    <a:pt x="16504" y="6693"/>
                    <a:pt x="16572" y="6602"/>
                    <a:pt x="16640" y="6533"/>
                  </a:cubicBezTo>
                  <a:cubicBezTo>
                    <a:pt x="16458" y="6510"/>
                    <a:pt x="16389" y="6419"/>
                    <a:pt x="16435" y="6236"/>
                  </a:cubicBezTo>
                  <a:cubicBezTo>
                    <a:pt x="16481" y="6008"/>
                    <a:pt x="16481" y="5780"/>
                    <a:pt x="16526" y="5552"/>
                  </a:cubicBezTo>
                  <a:cubicBezTo>
                    <a:pt x="16800" y="5552"/>
                    <a:pt x="17074" y="5460"/>
                    <a:pt x="17211" y="5141"/>
                  </a:cubicBezTo>
                  <a:lnTo>
                    <a:pt x="17211" y="5141"/>
                  </a:lnTo>
                  <a:cubicBezTo>
                    <a:pt x="17120" y="5186"/>
                    <a:pt x="17006" y="5186"/>
                    <a:pt x="16914" y="5232"/>
                  </a:cubicBezTo>
                  <a:cubicBezTo>
                    <a:pt x="16810" y="5277"/>
                    <a:pt x="16737" y="5300"/>
                    <a:pt x="16679" y="5300"/>
                  </a:cubicBezTo>
                  <a:cubicBezTo>
                    <a:pt x="16560" y="5300"/>
                    <a:pt x="16505" y="5203"/>
                    <a:pt x="16367" y="5004"/>
                  </a:cubicBezTo>
                  <a:cubicBezTo>
                    <a:pt x="16184" y="4707"/>
                    <a:pt x="16070" y="4410"/>
                    <a:pt x="16024" y="4091"/>
                  </a:cubicBezTo>
                  <a:cubicBezTo>
                    <a:pt x="16001" y="3977"/>
                    <a:pt x="15979" y="3863"/>
                    <a:pt x="16001" y="3771"/>
                  </a:cubicBezTo>
                  <a:cubicBezTo>
                    <a:pt x="16070" y="3520"/>
                    <a:pt x="16252" y="3406"/>
                    <a:pt x="16504" y="3406"/>
                  </a:cubicBezTo>
                  <a:cubicBezTo>
                    <a:pt x="16595" y="3406"/>
                    <a:pt x="16709" y="3429"/>
                    <a:pt x="16800" y="3429"/>
                  </a:cubicBezTo>
                  <a:cubicBezTo>
                    <a:pt x="17143" y="3863"/>
                    <a:pt x="17302" y="4388"/>
                    <a:pt x="17325" y="4958"/>
                  </a:cubicBezTo>
                  <a:cubicBezTo>
                    <a:pt x="17622" y="4570"/>
                    <a:pt x="17325" y="4251"/>
                    <a:pt x="17211" y="3863"/>
                  </a:cubicBezTo>
                  <a:lnTo>
                    <a:pt x="17211" y="3863"/>
                  </a:lnTo>
                  <a:cubicBezTo>
                    <a:pt x="17642" y="4127"/>
                    <a:pt x="18057" y="4357"/>
                    <a:pt x="18475" y="4357"/>
                  </a:cubicBezTo>
                  <a:cubicBezTo>
                    <a:pt x="18743" y="4357"/>
                    <a:pt x="19012" y="4263"/>
                    <a:pt x="19288" y="4022"/>
                  </a:cubicBezTo>
                  <a:cubicBezTo>
                    <a:pt x="19067" y="3160"/>
                    <a:pt x="18503" y="2812"/>
                    <a:pt x="17638" y="2812"/>
                  </a:cubicBezTo>
                  <a:cubicBezTo>
                    <a:pt x="17610" y="2812"/>
                    <a:pt x="17582" y="2812"/>
                    <a:pt x="17553" y="2813"/>
                  </a:cubicBezTo>
                  <a:cubicBezTo>
                    <a:pt x="17805" y="2630"/>
                    <a:pt x="18033" y="2493"/>
                    <a:pt x="18238" y="2356"/>
                  </a:cubicBezTo>
                  <a:cubicBezTo>
                    <a:pt x="18352" y="2288"/>
                    <a:pt x="18398" y="2242"/>
                    <a:pt x="18421" y="2082"/>
                  </a:cubicBezTo>
                  <a:cubicBezTo>
                    <a:pt x="18421" y="1763"/>
                    <a:pt x="18512" y="1443"/>
                    <a:pt x="18512" y="1124"/>
                  </a:cubicBezTo>
                  <a:cubicBezTo>
                    <a:pt x="18512" y="918"/>
                    <a:pt x="18421" y="713"/>
                    <a:pt x="18330" y="553"/>
                  </a:cubicBezTo>
                  <a:cubicBezTo>
                    <a:pt x="18274" y="453"/>
                    <a:pt x="18192" y="407"/>
                    <a:pt x="18106" y="407"/>
                  </a:cubicBezTo>
                  <a:cubicBezTo>
                    <a:pt x="18015" y="407"/>
                    <a:pt x="17921" y="459"/>
                    <a:pt x="17850" y="553"/>
                  </a:cubicBezTo>
                  <a:cubicBezTo>
                    <a:pt x="17897" y="515"/>
                    <a:pt x="17945" y="493"/>
                    <a:pt x="17989" y="493"/>
                  </a:cubicBezTo>
                  <a:cubicBezTo>
                    <a:pt x="18051" y="493"/>
                    <a:pt x="18107" y="537"/>
                    <a:pt x="18147" y="644"/>
                  </a:cubicBezTo>
                  <a:cubicBezTo>
                    <a:pt x="18193" y="781"/>
                    <a:pt x="18261" y="918"/>
                    <a:pt x="18261" y="1055"/>
                  </a:cubicBezTo>
                  <a:cubicBezTo>
                    <a:pt x="18284" y="1306"/>
                    <a:pt x="18261" y="1534"/>
                    <a:pt x="18215" y="1785"/>
                  </a:cubicBezTo>
                  <a:cubicBezTo>
                    <a:pt x="18193" y="1922"/>
                    <a:pt x="18124" y="2059"/>
                    <a:pt x="18033" y="2173"/>
                  </a:cubicBezTo>
                  <a:cubicBezTo>
                    <a:pt x="17713" y="2539"/>
                    <a:pt x="17234" y="2630"/>
                    <a:pt x="16823" y="2858"/>
                  </a:cubicBezTo>
                  <a:cubicBezTo>
                    <a:pt x="16812" y="2869"/>
                    <a:pt x="16798" y="2874"/>
                    <a:pt x="16782" y="2874"/>
                  </a:cubicBezTo>
                  <a:cubicBezTo>
                    <a:pt x="16731" y="2874"/>
                    <a:pt x="16653" y="2830"/>
                    <a:pt x="16549" y="2813"/>
                  </a:cubicBezTo>
                  <a:cubicBezTo>
                    <a:pt x="17158" y="2294"/>
                    <a:pt x="17321" y="1642"/>
                    <a:pt x="17457" y="966"/>
                  </a:cubicBezTo>
                  <a:lnTo>
                    <a:pt x="17457" y="966"/>
                  </a:lnTo>
                  <a:cubicBezTo>
                    <a:pt x="17211" y="1081"/>
                    <a:pt x="17211" y="1331"/>
                    <a:pt x="17143" y="1626"/>
                  </a:cubicBezTo>
                  <a:cubicBezTo>
                    <a:pt x="17051" y="1512"/>
                    <a:pt x="16983" y="1466"/>
                    <a:pt x="16960" y="1420"/>
                  </a:cubicBezTo>
                  <a:cubicBezTo>
                    <a:pt x="16755" y="918"/>
                    <a:pt x="16435" y="484"/>
                    <a:pt x="15979" y="142"/>
                  </a:cubicBezTo>
                  <a:cubicBezTo>
                    <a:pt x="15866" y="49"/>
                    <a:pt x="15781" y="1"/>
                    <a:pt x="157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61"/>
            <p:cNvSpPr/>
            <p:nvPr/>
          </p:nvSpPr>
          <p:spPr>
            <a:xfrm>
              <a:off x="5808050" y="3341100"/>
              <a:ext cx="95900" cy="132400"/>
            </a:xfrm>
            <a:custGeom>
              <a:avLst/>
              <a:gdLst/>
              <a:ahLst/>
              <a:cxnLst/>
              <a:rect l="l" t="t" r="r" b="b"/>
              <a:pathLst>
                <a:path w="3836" h="5296" extrusionOk="0">
                  <a:moveTo>
                    <a:pt x="803" y="2395"/>
                  </a:moveTo>
                  <a:cubicBezTo>
                    <a:pt x="992" y="2395"/>
                    <a:pt x="1116" y="2510"/>
                    <a:pt x="1237" y="2648"/>
                  </a:cubicBezTo>
                  <a:lnTo>
                    <a:pt x="1237" y="2648"/>
                  </a:lnTo>
                  <a:cubicBezTo>
                    <a:pt x="1181" y="2649"/>
                    <a:pt x="1124" y="2654"/>
                    <a:pt x="1070" y="2654"/>
                  </a:cubicBezTo>
                  <a:cubicBezTo>
                    <a:pt x="928" y="2654"/>
                    <a:pt x="802" y="2621"/>
                    <a:pt x="754" y="2397"/>
                  </a:cubicBezTo>
                  <a:cubicBezTo>
                    <a:pt x="771" y="2395"/>
                    <a:pt x="787" y="2395"/>
                    <a:pt x="803" y="2395"/>
                  </a:cubicBezTo>
                  <a:close/>
                  <a:moveTo>
                    <a:pt x="2329" y="0"/>
                  </a:moveTo>
                  <a:cubicBezTo>
                    <a:pt x="2078" y="69"/>
                    <a:pt x="2009" y="229"/>
                    <a:pt x="1964" y="503"/>
                  </a:cubicBezTo>
                  <a:cubicBezTo>
                    <a:pt x="1850" y="982"/>
                    <a:pt x="1941" y="1438"/>
                    <a:pt x="2009" y="1895"/>
                  </a:cubicBezTo>
                  <a:cubicBezTo>
                    <a:pt x="2032" y="1986"/>
                    <a:pt x="2032" y="2078"/>
                    <a:pt x="2009" y="2146"/>
                  </a:cubicBezTo>
                  <a:cubicBezTo>
                    <a:pt x="1850" y="2580"/>
                    <a:pt x="1667" y="3013"/>
                    <a:pt x="1484" y="3447"/>
                  </a:cubicBezTo>
                  <a:cubicBezTo>
                    <a:pt x="1439" y="3516"/>
                    <a:pt x="1348" y="3561"/>
                    <a:pt x="1279" y="3630"/>
                  </a:cubicBezTo>
                  <a:cubicBezTo>
                    <a:pt x="1256" y="3607"/>
                    <a:pt x="1233" y="3607"/>
                    <a:pt x="1188" y="3584"/>
                  </a:cubicBezTo>
                  <a:cubicBezTo>
                    <a:pt x="1210" y="3271"/>
                    <a:pt x="1232" y="2981"/>
                    <a:pt x="1255" y="2669"/>
                  </a:cubicBezTo>
                  <a:lnTo>
                    <a:pt x="1255" y="2669"/>
                  </a:lnTo>
                  <a:cubicBezTo>
                    <a:pt x="1255" y="2670"/>
                    <a:pt x="1256" y="2670"/>
                    <a:pt x="1256" y="2671"/>
                  </a:cubicBezTo>
                  <a:cubicBezTo>
                    <a:pt x="1325" y="2625"/>
                    <a:pt x="1439" y="2602"/>
                    <a:pt x="1462" y="2557"/>
                  </a:cubicBezTo>
                  <a:cubicBezTo>
                    <a:pt x="1690" y="2100"/>
                    <a:pt x="1667" y="1621"/>
                    <a:pt x="1736" y="1142"/>
                  </a:cubicBezTo>
                  <a:cubicBezTo>
                    <a:pt x="1736" y="1119"/>
                    <a:pt x="1690" y="1096"/>
                    <a:pt x="1667" y="1073"/>
                  </a:cubicBezTo>
                  <a:cubicBezTo>
                    <a:pt x="1644" y="1096"/>
                    <a:pt x="1599" y="1096"/>
                    <a:pt x="1599" y="1119"/>
                  </a:cubicBezTo>
                  <a:cubicBezTo>
                    <a:pt x="1507" y="1530"/>
                    <a:pt x="1416" y="1963"/>
                    <a:pt x="1325" y="2397"/>
                  </a:cubicBezTo>
                  <a:cubicBezTo>
                    <a:pt x="640" y="2351"/>
                    <a:pt x="115" y="1758"/>
                    <a:pt x="389" y="1119"/>
                  </a:cubicBezTo>
                  <a:cubicBezTo>
                    <a:pt x="503" y="845"/>
                    <a:pt x="526" y="548"/>
                    <a:pt x="503" y="251"/>
                  </a:cubicBezTo>
                  <a:lnTo>
                    <a:pt x="503" y="251"/>
                  </a:lnTo>
                  <a:cubicBezTo>
                    <a:pt x="161" y="366"/>
                    <a:pt x="1" y="594"/>
                    <a:pt x="69" y="982"/>
                  </a:cubicBezTo>
                  <a:cubicBezTo>
                    <a:pt x="138" y="1370"/>
                    <a:pt x="229" y="1781"/>
                    <a:pt x="389" y="2146"/>
                  </a:cubicBezTo>
                  <a:cubicBezTo>
                    <a:pt x="480" y="2374"/>
                    <a:pt x="708" y="2580"/>
                    <a:pt x="891" y="2762"/>
                  </a:cubicBezTo>
                  <a:cubicBezTo>
                    <a:pt x="982" y="2854"/>
                    <a:pt x="1028" y="2968"/>
                    <a:pt x="1005" y="3105"/>
                  </a:cubicBezTo>
                  <a:cubicBezTo>
                    <a:pt x="959" y="3379"/>
                    <a:pt x="937" y="3675"/>
                    <a:pt x="891" y="3949"/>
                  </a:cubicBezTo>
                  <a:cubicBezTo>
                    <a:pt x="777" y="3995"/>
                    <a:pt x="663" y="4018"/>
                    <a:pt x="549" y="4040"/>
                  </a:cubicBezTo>
                  <a:cubicBezTo>
                    <a:pt x="1370" y="4040"/>
                    <a:pt x="1576" y="4680"/>
                    <a:pt x="1804" y="5296"/>
                  </a:cubicBezTo>
                  <a:cubicBezTo>
                    <a:pt x="2169" y="4976"/>
                    <a:pt x="2512" y="4657"/>
                    <a:pt x="2854" y="4314"/>
                  </a:cubicBezTo>
                  <a:cubicBezTo>
                    <a:pt x="2795" y="4303"/>
                    <a:pt x="2741" y="4297"/>
                    <a:pt x="2691" y="4297"/>
                  </a:cubicBezTo>
                  <a:cubicBezTo>
                    <a:pt x="2254" y="4297"/>
                    <a:pt x="2118" y="4712"/>
                    <a:pt x="1872" y="4999"/>
                  </a:cubicBezTo>
                  <a:cubicBezTo>
                    <a:pt x="1758" y="4794"/>
                    <a:pt x="1621" y="4634"/>
                    <a:pt x="1576" y="4451"/>
                  </a:cubicBezTo>
                  <a:cubicBezTo>
                    <a:pt x="1553" y="4337"/>
                    <a:pt x="1644" y="4177"/>
                    <a:pt x="1667" y="4040"/>
                  </a:cubicBezTo>
                  <a:cubicBezTo>
                    <a:pt x="1697" y="3919"/>
                    <a:pt x="1769" y="3909"/>
                    <a:pt x="1853" y="3909"/>
                  </a:cubicBezTo>
                  <a:cubicBezTo>
                    <a:pt x="1870" y="3909"/>
                    <a:pt x="1887" y="3909"/>
                    <a:pt x="1905" y="3909"/>
                  </a:cubicBezTo>
                  <a:cubicBezTo>
                    <a:pt x="1932" y="3909"/>
                    <a:pt x="1959" y="3908"/>
                    <a:pt x="1987" y="3904"/>
                  </a:cubicBezTo>
                  <a:cubicBezTo>
                    <a:pt x="2215" y="3858"/>
                    <a:pt x="2466" y="3789"/>
                    <a:pt x="2671" y="3652"/>
                  </a:cubicBezTo>
                  <a:cubicBezTo>
                    <a:pt x="3014" y="3447"/>
                    <a:pt x="3310" y="3173"/>
                    <a:pt x="3630" y="2922"/>
                  </a:cubicBezTo>
                  <a:cubicBezTo>
                    <a:pt x="3521" y="2764"/>
                    <a:pt x="3366" y="2690"/>
                    <a:pt x="3135" y="2690"/>
                  </a:cubicBezTo>
                  <a:cubicBezTo>
                    <a:pt x="2932" y="2690"/>
                    <a:pt x="2670" y="2747"/>
                    <a:pt x="2329" y="2854"/>
                  </a:cubicBezTo>
                  <a:cubicBezTo>
                    <a:pt x="2352" y="2717"/>
                    <a:pt x="2352" y="2602"/>
                    <a:pt x="2352" y="2466"/>
                  </a:cubicBezTo>
                  <a:cubicBezTo>
                    <a:pt x="2557" y="2374"/>
                    <a:pt x="2786" y="2283"/>
                    <a:pt x="2991" y="2192"/>
                  </a:cubicBezTo>
                  <a:cubicBezTo>
                    <a:pt x="3379" y="2055"/>
                    <a:pt x="3607" y="1735"/>
                    <a:pt x="3767" y="1370"/>
                  </a:cubicBezTo>
                  <a:cubicBezTo>
                    <a:pt x="3835" y="1210"/>
                    <a:pt x="3835" y="1050"/>
                    <a:pt x="3699" y="936"/>
                  </a:cubicBezTo>
                  <a:cubicBezTo>
                    <a:pt x="3607" y="1187"/>
                    <a:pt x="3539" y="1438"/>
                    <a:pt x="3402" y="1689"/>
                  </a:cubicBezTo>
                  <a:cubicBezTo>
                    <a:pt x="3301" y="1891"/>
                    <a:pt x="3111" y="2040"/>
                    <a:pt x="2847" y="2040"/>
                  </a:cubicBezTo>
                  <a:cubicBezTo>
                    <a:pt x="2812" y="2040"/>
                    <a:pt x="2777" y="2037"/>
                    <a:pt x="2740" y="2032"/>
                  </a:cubicBezTo>
                  <a:cubicBezTo>
                    <a:pt x="2740" y="1963"/>
                    <a:pt x="2763" y="1872"/>
                    <a:pt x="2763" y="1804"/>
                  </a:cubicBezTo>
                  <a:cubicBezTo>
                    <a:pt x="2747" y="1804"/>
                    <a:pt x="2732" y="1793"/>
                    <a:pt x="2724" y="1793"/>
                  </a:cubicBezTo>
                  <a:cubicBezTo>
                    <a:pt x="2720" y="1793"/>
                    <a:pt x="2717" y="1796"/>
                    <a:pt x="2717" y="1804"/>
                  </a:cubicBezTo>
                  <a:cubicBezTo>
                    <a:pt x="2644" y="1844"/>
                    <a:pt x="2570" y="1865"/>
                    <a:pt x="2503" y="1865"/>
                  </a:cubicBezTo>
                  <a:cubicBezTo>
                    <a:pt x="2382" y="1865"/>
                    <a:pt x="2282" y="1799"/>
                    <a:pt x="2238" y="1667"/>
                  </a:cubicBezTo>
                  <a:cubicBezTo>
                    <a:pt x="2124" y="1256"/>
                    <a:pt x="2101" y="845"/>
                    <a:pt x="2238" y="457"/>
                  </a:cubicBezTo>
                  <a:cubicBezTo>
                    <a:pt x="2261" y="366"/>
                    <a:pt x="2352" y="297"/>
                    <a:pt x="2397" y="229"/>
                  </a:cubicBezTo>
                  <a:cubicBezTo>
                    <a:pt x="2557" y="297"/>
                    <a:pt x="2603" y="388"/>
                    <a:pt x="2580" y="548"/>
                  </a:cubicBezTo>
                  <a:cubicBezTo>
                    <a:pt x="2557" y="822"/>
                    <a:pt x="2557" y="1096"/>
                    <a:pt x="2534" y="1370"/>
                  </a:cubicBezTo>
                  <a:cubicBezTo>
                    <a:pt x="2534" y="1461"/>
                    <a:pt x="2580" y="1530"/>
                    <a:pt x="2580" y="1621"/>
                  </a:cubicBezTo>
                  <a:lnTo>
                    <a:pt x="2694" y="1621"/>
                  </a:lnTo>
                  <a:cubicBezTo>
                    <a:pt x="2740" y="1301"/>
                    <a:pt x="2808" y="959"/>
                    <a:pt x="2854" y="662"/>
                  </a:cubicBezTo>
                  <a:cubicBezTo>
                    <a:pt x="2786" y="571"/>
                    <a:pt x="2717" y="480"/>
                    <a:pt x="2671" y="388"/>
                  </a:cubicBezTo>
                  <a:cubicBezTo>
                    <a:pt x="2626" y="297"/>
                    <a:pt x="2649" y="183"/>
                    <a:pt x="2580" y="115"/>
                  </a:cubicBezTo>
                  <a:cubicBezTo>
                    <a:pt x="2534" y="46"/>
                    <a:pt x="2397" y="0"/>
                    <a:pt x="2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61"/>
            <p:cNvSpPr/>
            <p:nvPr/>
          </p:nvSpPr>
          <p:spPr>
            <a:xfrm>
              <a:off x="5879375" y="3341675"/>
              <a:ext cx="18300" cy="27400"/>
            </a:xfrm>
            <a:custGeom>
              <a:avLst/>
              <a:gdLst/>
              <a:ahLst/>
              <a:cxnLst/>
              <a:rect l="l" t="t" r="r" b="b"/>
              <a:pathLst>
                <a:path w="732" h="1096" extrusionOk="0">
                  <a:moveTo>
                    <a:pt x="252" y="0"/>
                  </a:moveTo>
                  <a:cubicBezTo>
                    <a:pt x="206" y="69"/>
                    <a:pt x="138" y="137"/>
                    <a:pt x="69" y="206"/>
                  </a:cubicBezTo>
                  <a:cubicBezTo>
                    <a:pt x="47" y="251"/>
                    <a:pt x="24" y="320"/>
                    <a:pt x="1" y="365"/>
                  </a:cubicBezTo>
                  <a:cubicBezTo>
                    <a:pt x="24" y="388"/>
                    <a:pt x="47" y="411"/>
                    <a:pt x="69" y="434"/>
                  </a:cubicBezTo>
                  <a:cubicBezTo>
                    <a:pt x="115" y="343"/>
                    <a:pt x="138" y="251"/>
                    <a:pt x="206" y="137"/>
                  </a:cubicBezTo>
                  <a:cubicBezTo>
                    <a:pt x="457" y="480"/>
                    <a:pt x="435" y="776"/>
                    <a:pt x="343" y="1073"/>
                  </a:cubicBezTo>
                  <a:cubicBezTo>
                    <a:pt x="366" y="1073"/>
                    <a:pt x="389" y="1096"/>
                    <a:pt x="412" y="1096"/>
                  </a:cubicBezTo>
                  <a:cubicBezTo>
                    <a:pt x="480" y="959"/>
                    <a:pt x="549" y="845"/>
                    <a:pt x="617" y="685"/>
                  </a:cubicBezTo>
                  <a:cubicBezTo>
                    <a:pt x="663" y="685"/>
                    <a:pt x="709" y="685"/>
                    <a:pt x="731" y="708"/>
                  </a:cubicBezTo>
                  <a:cubicBezTo>
                    <a:pt x="640" y="548"/>
                    <a:pt x="572" y="365"/>
                    <a:pt x="457" y="206"/>
                  </a:cubicBezTo>
                  <a:cubicBezTo>
                    <a:pt x="412" y="137"/>
                    <a:pt x="321" y="69"/>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61"/>
            <p:cNvSpPr/>
            <p:nvPr/>
          </p:nvSpPr>
          <p:spPr>
            <a:xfrm>
              <a:off x="5830325" y="3345675"/>
              <a:ext cx="6300" cy="18275"/>
            </a:xfrm>
            <a:custGeom>
              <a:avLst/>
              <a:gdLst/>
              <a:ahLst/>
              <a:cxnLst/>
              <a:rect l="l" t="t" r="r" b="b"/>
              <a:pathLst>
                <a:path w="252" h="731" extrusionOk="0">
                  <a:moveTo>
                    <a:pt x="46" y="23"/>
                  </a:moveTo>
                  <a:cubicBezTo>
                    <a:pt x="46" y="251"/>
                    <a:pt x="23" y="502"/>
                    <a:pt x="0" y="730"/>
                  </a:cubicBezTo>
                  <a:lnTo>
                    <a:pt x="91" y="730"/>
                  </a:lnTo>
                  <a:cubicBezTo>
                    <a:pt x="114" y="548"/>
                    <a:pt x="114" y="342"/>
                    <a:pt x="183" y="183"/>
                  </a:cubicBezTo>
                  <a:cubicBezTo>
                    <a:pt x="251" y="0"/>
                    <a:pt x="68" y="91"/>
                    <a:pt x="46" y="2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61"/>
            <p:cNvSpPr/>
            <p:nvPr/>
          </p:nvSpPr>
          <p:spPr>
            <a:xfrm>
              <a:off x="5841725" y="3345675"/>
              <a:ext cx="9150" cy="19425"/>
            </a:xfrm>
            <a:custGeom>
              <a:avLst/>
              <a:gdLst/>
              <a:ahLst/>
              <a:cxnLst/>
              <a:rect l="l" t="t" r="r" b="b"/>
              <a:pathLst>
                <a:path w="366" h="777" extrusionOk="0">
                  <a:moveTo>
                    <a:pt x="1" y="0"/>
                  </a:moveTo>
                  <a:lnTo>
                    <a:pt x="1" y="0"/>
                  </a:lnTo>
                  <a:cubicBezTo>
                    <a:pt x="115" y="251"/>
                    <a:pt x="206" y="525"/>
                    <a:pt x="297" y="776"/>
                  </a:cubicBezTo>
                  <a:cubicBezTo>
                    <a:pt x="320" y="776"/>
                    <a:pt x="343" y="753"/>
                    <a:pt x="366" y="753"/>
                  </a:cubicBezTo>
                  <a:cubicBezTo>
                    <a:pt x="297" y="479"/>
                    <a:pt x="274" y="18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61"/>
            <p:cNvSpPr/>
            <p:nvPr/>
          </p:nvSpPr>
          <p:spPr>
            <a:xfrm>
              <a:off x="6038025" y="3327975"/>
              <a:ext cx="8000" cy="8575"/>
            </a:xfrm>
            <a:custGeom>
              <a:avLst/>
              <a:gdLst/>
              <a:ahLst/>
              <a:cxnLst/>
              <a:rect l="l" t="t" r="r" b="b"/>
              <a:pathLst>
                <a:path w="320" h="343" extrusionOk="0">
                  <a:moveTo>
                    <a:pt x="320" y="0"/>
                  </a:moveTo>
                  <a:lnTo>
                    <a:pt x="0" y="320"/>
                  </a:lnTo>
                  <a:lnTo>
                    <a:pt x="23" y="343"/>
                  </a:lnTo>
                  <a:cubicBezTo>
                    <a:pt x="115" y="229"/>
                    <a:pt x="229" y="115"/>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61"/>
            <p:cNvSpPr/>
            <p:nvPr/>
          </p:nvSpPr>
          <p:spPr>
            <a:xfrm>
              <a:off x="5685950" y="3373050"/>
              <a:ext cx="6875" cy="5175"/>
            </a:xfrm>
            <a:custGeom>
              <a:avLst/>
              <a:gdLst/>
              <a:ahLst/>
              <a:cxnLst/>
              <a:rect l="l" t="t" r="r" b="b"/>
              <a:pathLst>
                <a:path w="275" h="207" extrusionOk="0">
                  <a:moveTo>
                    <a:pt x="46" y="1"/>
                  </a:moveTo>
                  <a:cubicBezTo>
                    <a:pt x="46" y="23"/>
                    <a:pt x="23" y="69"/>
                    <a:pt x="0" y="92"/>
                  </a:cubicBezTo>
                  <a:lnTo>
                    <a:pt x="228" y="206"/>
                  </a:lnTo>
                  <a:cubicBezTo>
                    <a:pt x="251" y="160"/>
                    <a:pt x="251" y="138"/>
                    <a:pt x="274" y="115"/>
                  </a:cubicBezTo>
                  <a:cubicBezTo>
                    <a:pt x="206" y="69"/>
                    <a:pt x="137" y="4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61"/>
            <p:cNvSpPr/>
            <p:nvPr/>
          </p:nvSpPr>
          <p:spPr>
            <a:xfrm>
              <a:off x="5834875" y="3339950"/>
              <a:ext cx="5725" cy="3450"/>
            </a:xfrm>
            <a:custGeom>
              <a:avLst/>
              <a:gdLst/>
              <a:ahLst/>
              <a:cxnLst/>
              <a:rect l="l" t="t" r="r" b="b"/>
              <a:pathLst>
                <a:path w="229" h="138" extrusionOk="0">
                  <a:moveTo>
                    <a:pt x="1" y="1"/>
                  </a:moveTo>
                  <a:cubicBezTo>
                    <a:pt x="1" y="46"/>
                    <a:pt x="1" y="69"/>
                    <a:pt x="1" y="92"/>
                  </a:cubicBezTo>
                  <a:cubicBezTo>
                    <a:pt x="69" y="115"/>
                    <a:pt x="138" y="115"/>
                    <a:pt x="206" y="138"/>
                  </a:cubicBezTo>
                  <a:cubicBezTo>
                    <a:pt x="206" y="115"/>
                    <a:pt x="206" y="92"/>
                    <a:pt x="229" y="69"/>
                  </a:cubicBezTo>
                  <a:cubicBezTo>
                    <a:pt x="138" y="46"/>
                    <a:pt x="69" y="2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61"/>
            <p:cNvSpPr/>
            <p:nvPr/>
          </p:nvSpPr>
          <p:spPr>
            <a:xfrm>
              <a:off x="5826325" y="3346225"/>
              <a:ext cx="5150" cy="600"/>
            </a:xfrm>
            <a:custGeom>
              <a:avLst/>
              <a:gdLst/>
              <a:ahLst/>
              <a:cxnLst/>
              <a:rect l="l" t="t" r="r" b="b"/>
              <a:pathLst>
                <a:path w="206" h="24" extrusionOk="0">
                  <a:moveTo>
                    <a:pt x="0" y="1"/>
                  </a:moveTo>
                  <a:cubicBezTo>
                    <a:pt x="0" y="1"/>
                    <a:pt x="0" y="24"/>
                    <a:pt x="0" y="24"/>
                  </a:cubicBezTo>
                  <a:cubicBezTo>
                    <a:pt x="69" y="24"/>
                    <a:pt x="137" y="1"/>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61"/>
            <p:cNvSpPr/>
            <p:nvPr/>
          </p:nvSpPr>
          <p:spPr>
            <a:xfrm>
              <a:off x="5824600" y="3349075"/>
              <a:ext cx="1175" cy="1750"/>
            </a:xfrm>
            <a:custGeom>
              <a:avLst/>
              <a:gdLst/>
              <a:ahLst/>
              <a:cxnLst/>
              <a:rect l="l" t="t" r="r" b="b"/>
              <a:pathLst>
                <a:path w="47" h="70" extrusionOk="0">
                  <a:moveTo>
                    <a:pt x="24" y="1"/>
                  </a:moveTo>
                  <a:cubicBezTo>
                    <a:pt x="24" y="24"/>
                    <a:pt x="24" y="47"/>
                    <a:pt x="1" y="47"/>
                  </a:cubicBezTo>
                  <a:cubicBezTo>
                    <a:pt x="24" y="69"/>
                    <a:pt x="24" y="69"/>
                    <a:pt x="24" y="69"/>
                  </a:cubicBezTo>
                  <a:cubicBezTo>
                    <a:pt x="46" y="47"/>
                    <a:pt x="46" y="24"/>
                    <a:pt x="46" y="24"/>
                  </a:cubicBezTo>
                  <a:cubicBezTo>
                    <a:pt x="46" y="24"/>
                    <a:pt x="24" y="24"/>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61"/>
            <p:cNvSpPr/>
            <p:nvPr/>
          </p:nvSpPr>
          <p:spPr>
            <a:xfrm>
              <a:off x="6036875" y="3335950"/>
              <a:ext cx="1750" cy="2325"/>
            </a:xfrm>
            <a:custGeom>
              <a:avLst/>
              <a:gdLst/>
              <a:ahLst/>
              <a:cxnLst/>
              <a:rect l="l" t="t" r="r" b="b"/>
              <a:pathLst>
                <a:path w="70" h="93" extrusionOk="0">
                  <a:moveTo>
                    <a:pt x="46" y="1"/>
                  </a:moveTo>
                  <a:cubicBezTo>
                    <a:pt x="24" y="24"/>
                    <a:pt x="1" y="47"/>
                    <a:pt x="1" y="69"/>
                  </a:cubicBezTo>
                  <a:lnTo>
                    <a:pt x="1" y="92"/>
                  </a:lnTo>
                  <a:cubicBezTo>
                    <a:pt x="24" y="69"/>
                    <a:pt x="46" y="47"/>
                    <a:pt x="69" y="24"/>
                  </a:cubicBezTo>
                  <a:lnTo>
                    <a:pt x="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61"/>
            <p:cNvSpPr/>
            <p:nvPr/>
          </p:nvSpPr>
          <p:spPr>
            <a:xfrm>
              <a:off x="5886225" y="3371900"/>
              <a:ext cx="600" cy="600"/>
            </a:xfrm>
            <a:custGeom>
              <a:avLst/>
              <a:gdLst/>
              <a:ahLst/>
              <a:cxnLst/>
              <a:rect l="l" t="t" r="r" b="b"/>
              <a:pathLst>
                <a:path w="24" h="24" extrusionOk="0">
                  <a:moveTo>
                    <a:pt x="1" y="1"/>
                  </a:moveTo>
                  <a:lnTo>
                    <a:pt x="24"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61"/>
            <p:cNvSpPr/>
            <p:nvPr/>
          </p:nvSpPr>
          <p:spPr>
            <a:xfrm>
              <a:off x="5884525" y="3374200"/>
              <a:ext cx="25" cy="600"/>
            </a:xfrm>
            <a:custGeom>
              <a:avLst/>
              <a:gdLst/>
              <a:ahLst/>
              <a:cxnLst/>
              <a:rect l="l" t="t" r="r" b="b"/>
              <a:pathLst>
                <a:path w="1" h="24" extrusionOk="0">
                  <a:moveTo>
                    <a:pt x="0" y="0"/>
                  </a:moveTo>
                  <a:lnTo>
                    <a:pt x="0" y="2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61"/>
            <p:cNvSpPr/>
            <p:nvPr/>
          </p:nvSpPr>
          <p:spPr>
            <a:xfrm>
              <a:off x="5884525" y="3371900"/>
              <a:ext cx="2300" cy="2325"/>
            </a:xfrm>
            <a:custGeom>
              <a:avLst/>
              <a:gdLst/>
              <a:ahLst/>
              <a:cxnLst/>
              <a:rect l="l" t="t" r="r" b="b"/>
              <a:pathLst>
                <a:path w="92" h="93" extrusionOk="0">
                  <a:moveTo>
                    <a:pt x="69" y="1"/>
                  </a:moveTo>
                  <a:cubicBezTo>
                    <a:pt x="46" y="24"/>
                    <a:pt x="23" y="69"/>
                    <a:pt x="0" y="92"/>
                  </a:cubicBezTo>
                  <a:cubicBezTo>
                    <a:pt x="23" y="69"/>
                    <a:pt x="46" y="47"/>
                    <a:pt x="92" y="2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61"/>
            <p:cNvSpPr/>
            <p:nvPr/>
          </p:nvSpPr>
          <p:spPr>
            <a:xfrm>
              <a:off x="5985525" y="3394725"/>
              <a:ext cx="600" cy="600"/>
            </a:xfrm>
            <a:custGeom>
              <a:avLst/>
              <a:gdLst/>
              <a:ahLst/>
              <a:cxnLst/>
              <a:rect l="l" t="t" r="r" b="b"/>
              <a:pathLst>
                <a:path w="24" h="24" extrusionOk="0">
                  <a:moveTo>
                    <a:pt x="23" y="24"/>
                  </a:moveTo>
                  <a:lnTo>
                    <a:pt x="0" y="1"/>
                  </a:lnTo>
                  <a:lnTo>
                    <a:pt x="23" y="24"/>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31" name="Google Shape;2331;p61"/>
          <p:cNvSpPr/>
          <p:nvPr/>
        </p:nvSpPr>
        <p:spPr>
          <a:xfrm>
            <a:off x="8572950" y="4394363"/>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61"/>
          <p:cNvSpPr/>
          <p:nvPr/>
        </p:nvSpPr>
        <p:spPr>
          <a:xfrm>
            <a:off x="4302625" y="4722063"/>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Title only 9">
  <p:cSld name="CUSTOM_16_1">
    <p:spTree>
      <p:nvGrpSpPr>
        <p:cNvPr id="1" name="Shape 2333"/>
        <p:cNvGrpSpPr/>
        <p:nvPr/>
      </p:nvGrpSpPr>
      <p:grpSpPr>
        <a:xfrm>
          <a:off x="0" y="0"/>
          <a:ext cx="0" cy="0"/>
          <a:chOff x="0" y="0"/>
          <a:chExt cx="0" cy="0"/>
        </a:xfrm>
      </p:grpSpPr>
      <p:grpSp>
        <p:nvGrpSpPr>
          <p:cNvPr id="2334" name="Google Shape;2334;p62"/>
          <p:cNvGrpSpPr/>
          <p:nvPr/>
        </p:nvGrpSpPr>
        <p:grpSpPr>
          <a:xfrm>
            <a:off x="8296033" y="193412"/>
            <a:ext cx="1173939" cy="693220"/>
            <a:chOff x="-470575" y="2279200"/>
            <a:chExt cx="1105300" cy="652750"/>
          </a:xfrm>
        </p:grpSpPr>
        <p:sp>
          <p:nvSpPr>
            <p:cNvPr id="2335" name="Google Shape;2335;p62"/>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62"/>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62"/>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62"/>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62"/>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62"/>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41" name="Google Shape;2341;p62"/>
          <p:cNvSpPr/>
          <p:nvPr/>
        </p:nvSpPr>
        <p:spPr>
          <a:xfrm>
            <a:off x="7085575" y="904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42" name="Google Shape;2342;p62"/>
          <p:cNvGrpSpPr/>
          <p:nvPr/>
        </p:nvGrpSpPr>
        <p:grpSpPr>
          <a:xfrm>
            <a:off x="-464067" y="1066612"/>
            <a:ext cx="1173939" cy="693220"/>
            <a:chOff x="-470575" y="2279200"/>
            <a:chExt cx="1105300" cy="652750"/>
          </a:xfrm>
        </p:grpSpPr>
        <p:sp>
          <p:nvSpPr>
            <p:cNvPr id="2343" name="Google Shape;2343;p62"/>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62"/>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62"/>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62"/>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62"/>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62"/>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49" name="Google Shape;2349;p62"/>
          <p:cNvSpPr/>
          <p:nvPr/>
        </p:nvSpPr>
        <p:spPr>
          <a:xfrm>
            <a:off x="157475" y="430335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62"/>
          <p:cNvSpPr/>
          <p:nvPr/>
        </p:nvSpPr>
        <p:spPr>
          <a:xfrm>
            <a:off x="4937675" y="47495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62"/>
          <p:cNvSpPr/>
          <p:nvPr/>
        </p:nvSpPr>
        <p:spPr>
          <a:xfrm>
            <a:off x="8653500" y="35143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62"/>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6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27"/>
        <p:cNvGrpSpPr/>
        <p:nvPr/>
      </p:nvGrpSpPr>
      <p:grpSpPr>
        <a:xfrm>
          <a:off x="0" y="0"/>
          <a:ext cx="0" cy="0"/>
          <a:chOff x="0" y="0"/>
          <a:chExt cx="0" cy="0"/>
        </a:xfrm>
      </p:grpSpPr>
      <p:sp>
        <p:nvSpPr>
          <p:cNvPr id="128" name="Google Shape;128;p7"/>
          <p:cNvSpPr txBox="1">
            <a:spLocks noGrp="1"/>
          </p:cNvSpPr>
          <p:nvPr>
            <p:ph type="body" idx="1"/>
          </p:nvPr>
        </p:nvSpPr>
        <p:spPr>
          <a:xfrm>
            <a:off x="1366200" y="1535100"/>
            <a:ext cx="4670700" cy="2319900"/>
          </a:xfrm>
          <a:prstGeom prst="rect">
            <a:avLst/>
          </a:prstGeom>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lt2"/>
              </a:buClr>
              <a:buSzPts val="1400"/>
              <a:buChar char="●"/>
              <a:defRPr sz="1400"/>
            </a:lvl1pPr>
            <a:lvl2pPr marL="914400" lvl="1" indent="-317500">
              <a:spcBef>
                <a:spcPts val="0"/>
              </a:spcBef>
              <a:spcAft>
                <a:spcPts val="0"/>
              </a:spcAft>
              <a:buSzPts val="1400"/>
              <a:buFont typeface="Anaheim"/>
              <a:buChar char="○"/>
              <a:defRPr sz="1200"/>
            </a:lvl2pPr>
            <a:lvl3pPr marL="1371600" lvl="2" indent="-317500">
              <a:spcBef>
                <a:spcPts val="0"/>
              </a:spcBef>
              <a:spcAft>
                <a:spcPts val="0"/>
              </a:spcAft>
              <a:buSzPts val="1400"/>
              <a:buFont typeface="Anaheim"/>
              <a:buChar char="■"/>
              <a:defRPr sz="1200"/>
            </a:lvl3pPr>
            <a:lvl4pPr marL="1828800" lvl="3" indent="-317500">
              <a:spcBef>
                <a:spcPts val="0"/>
              </a:spcBef>
              <a:spcAft>
                <a:spcPts val="0"/>
              </a:spcAft>
              <a:buSzPts val="1400"/>
              <a:buFont typeface="Anaheim"/>
              <a:buChar char="●"/>
              <a:defRPr sz="1200"/>
            </a:lvl4pPr>
            <a:lvl5pPr marL="2286000" lvl="4" indent="-317500">
              <a:spcBef>
                <a:spcPts val="0"/>
              </a:spcBef>
              <a:spcAft>
                <a:spcPts val="0"/>
              </a:spcAft>
              <a:buSzPts val="1400"/>
              <a:buFont typeface="Anaheim"/>
              <a:buChar char="○"/>
              <a:defRPr sz="1200"/>
            </a:lvl5pPr>
            <a:lvl6pPr marL="2743200" lvl="5" indent="-317500">
              <a:spcBef>
                <a:spcPts val="0"/>
              </a:spcBef>
              <a:spcAft>
                <a:spcPts val="0"/>
              </a:spcAft>
              <a:buSzPts val="1400"/>
              <a:buFont typeface="Anaheim"/>
              <a:buChar char="■"/>
              <a:defRPr sz="1200"/>
            </a:lvl6pPr>
            <a:lvl7pPr marL="3200400" lvl="6" indent="-317500">
              <a:spcBef>
                <a:spcPts val="0"/>
              </a:spcBef>
              <a:spcAft>
                <a:spcPts val="0"/>
              </a:spcAft>
              <a:buSzPts val="1400"/>
              <a:buFont typeface="Anaheim"/>
              <a:buChar char="●"/>
              <a:defRPr sz="1200"/>
            </a:lvl7pPr>
            <a:lvl8pPr marL="3657600" lvl="7" indent="-317500">
              <a:spcBef>
                <a:spcPts val="0"/>
              </a:spcBef>
              <a:spcAft>
                <a:spcPts val="0"/>
              </a:spcAft>
              <a:buSzPts val="1400"/>
              <a:buFont typeface="Anaheim"/>
              <a:buChar char="○"/>
              <a:defRPr sz="1200"/>
            </a:lvl8pPr>
            <a:lvl9pPr marL="4114800" lvl="8" indent="-317500">
              <a:spcBef>
                <a:spcPts val="0"/>
              </a:spcBef>
              <a:spcAft>
                <a:spcPts val="0"/>
              </a:spcAft>
              <a:buSzPts val="1400"/>
              <a:buFont typeface="Anaheim"/>
              <a:buChar char="■"/>
              <a:defRPr sz="1200"/>
            </a:lvl9pPr>
          </a:lstStyle>
          <a:p>
            <a:endParaRPr/>
          </a:p>
        </p:txBody>
      </p:sp>
      <p:sp>
        <p:nvSpPr>
          <p:cNvPr id="129" name="Google Shape;129;p7"/>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lt2"/>
              </a:buClr>
              <a:buSzPts val="2800"/>
              <a:buNone/>
              <a:defRPr sz="3600">
                <a:solidFill>
                  <a:schemeClr val="lt2"/>
                </a:solidFill>
              </a:defRPr>
            </a:lvl1pPr>
            <a:lvl2pPr lvl="1" rtl="0">
              <a:spcBef>
                <a:spcPts val="0"/>
              </a:spcBef>
              <a:spcAft>
                <a:spcPts val="0"/>
              </a:spcAft>
              <a:buClr>
                <a:schemeClr val="lt2"/>
              </a:buClr>
              <a:buSzPts val="2800"/>
              <a:buNone/>
              <a:defRPr>
                <a:solidFill>
                  <a:schemeClr val="lt2"/>
                </a:solidFill>
              </a:defRPr>
            </a:lvl2pPr>
            <a:lvl3pPr lvl="2" rtl="0">
              <a:spcBef>
                <a:spcPts val="0"/>
              </a:spcBef>
              <a:spcAft>
                <a:spcPts val="0"/>
              </a:spcAft>
              <a:buClr>
                <a:schemeClr val="lt2"/>
              </a:buClr>
              <a:buSzPts val="2800"/>
              <a:buNone/>
              <a:defRPr>
                <a:solidFill>
                  <a:schemeClr val="lt2"/>
                </a:solidFill>
              </a:defRPr>
            </a:lvl3pPr>
            <a:lvl4pPr lvl="3" rtl="0">
              <a:spcBef>
                <a:spcPts val="0"/>
              </a:spcBef>
              <a:spcAft>
                <a:spcPts val="0"/>
              </a:spcAft>
              <a:buClr>
                <a:schemeClr val="lt2"/>
              </a:buClr>
              <a:buSzPts val="2800"/>
              <a:buNone/>
              <a:defRPr>
                <a:solidFill>
                  <a:schemeClr val="lt2"/>
                </a:solidFill>
              </a:defRPr>
            </a:lvl4pPr>
            <a:lvl5pPr lvl="4" rtl="0">
              <a:spcBef>
                <a:spcPts val="0"/>
              </a:spcBef>
              <a:spcAft>
                <a:spcPts val="0"/>
              </a:spcAft>
              <a:buClr>
                <a:schemeClr val="lt2"/>
              </a:buClr>
              <a:buSzPts val="2800"/>
              <a:buNone/>
              <a:defRPr>
                <a:solidFill>
                  <a:schemeClr val="lt2"/>
                </a:solidFill>
              </a:defRPr>
            </a:lvl5pPr>
            <a:lvl6pPr lvl="5" rtl="0">
              <a:spcBef>
                <a:spcPts val="0"/>
              </a:spcBef>
              <a:spcAft>
                <a:spcPts val="0"/>
              </a:spcAft>
              <a:buClr>
                <a:schemeClr val="lt2"/>
              </a:buClr>
              <a:buSzPts val="2800"/>
              <a:buNone/>
              <a:defRPr>
                <a:solidFill>
                  <a:schemeClr val="lt2"/>
                </a:solidFill>
              </a:defRPr>
            </a:lvl6pPr>
            <a:lvl7pPr lvl="6" rtl="0">
              <a:spcBef>
                <a:spcPts val="0"/>
              </a:spcBef>
              <a:spcAft>
                <a:spcPts val="0"/>
              </a:spcAft>
              <a:buClr>
                <a:schemeClr val="lt2"/>
              </a:buClr>
              <a:buSzPts val="2800"/>
              <a:buNone/>
              <a:defRPr>
                <a:solidFill>
                  <a:schemeClr val="lt2"/>
                </a:solidFill>
              </a:defRPr>
            </a:lvl7pPr>
            <a:lvl8pPr lvl="7" rtl="0">
              <a:spcBef>
                <a:spcPts val="0"/>
              </a:spcBef>
              <a:spcAft>
                <a:spcPts val="0"/>
              </a:spcAft>
              <a:buClr>
                <a:schemeClr val="lt2"/>
              </a:buClr>
              <a:buSzPts val="2800"/>
              <a:buNone/>
              <a:defRPr>
                <a:solidFill>
                  <a:schemeClr val="lt2"/>
                </a:solidFill>
              </a:defRPr>
            </a:lvl8pPr>
            <a:lvl9pPr lvl="8" rtl="0">
              <a:spcBef>
                <a:spcPts val="0"/>
              </a:spcBef>
              <a:spcAft>
                <a:spcPts val="0"/>
              </a:spcAft>
              <a:buClr>
                <a:schemeClr val="lt2"/>
              </a:buClr>
              <a:buSzPts val="2800"/>
              <a:buNone/>
              <a:defRPr>
                <a:solidFill>
                  <a:schemeClr val="lt2"/>
                </a:solidFill>
              </a:defRPr>
            </a:lvl9pPr>
          </a:lstStyle>
          <a:p>
            <a:endParaRPr/>
          </a:p>
        </p:txBody>
      </p:sp>
      <p:sp>
        <p:nvSpPr>
          <p:cNvPr id="130" name="Google Shape;130;p7"/>
          <p:cNvSpPr/>
          <p:nvPr/>
        </p:nvSpPr>
        <p:spPr>
          <a:xfrm>
            <a:off x="8018425" y="1134688"/>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7"/>
          <p:cNvSpPr/>
          <p:nvPr/>
        </p:nvSpPr>
        <p:spPr>
          <a:xfrm>
            <a:off x="462700" y="31448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7"/>
          <p:cNvSpPr/>
          <p:nvPr/>
        </p:nvSpPr>
        <p:spPr>
          <a:xfrm>
            <a:off x="8394788" y="44128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 name="Google Shape;133;p7"/>
          <p:cNvGrpSpPr/>
          <p:nvPr/>
        </p:nvGrpSpPr>
        <p:grpSpPr>
          <a:xfrm>
            <a:off x="462700" y="4058082"/>
            <a:ext cx="1382100" cy="789295"/>
            <a:chOff x="275025" y="537489"/>
            <a:chExt cx="1626574" cy="928910"/>
          </a:xfrm>
        </p:grpSpPr>
        <p:sp>
          <p:nvSpPr>
            <p:cNvPr id="134" name="Google Shape;134;p7"/>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7"/>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7"/>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7"/>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7"/>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7"/>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7"/>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7"/>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7"/>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7"/>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7"/>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7"/>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 name="Google Shape;146;p7"/>
          <p:cNvSpPr/>
          <p:nvPr/>
        </p:nvSpPr>
        <p:spPr>
          <a:xfrm rot="627678" flipH="1">
            <a:off x="3397033" y="4300346"/>
            <a:ext cx="1317249" cy="940206"/>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7"/>
          <p:cNvSpPr/>
          <p:nvPr/>
        </p:nvSpPr>
        <p:spPr>
          <a:xfrm rot="-750090">
            <a:off x="-205530" y="1389713"/>
            <a:ext cx="1284174" cy="916598"/>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 name="Google Shape;148;p7"/>
          <p:cNvGrpSpPr/>
          <p:nvPr/>
        </p:nvGrpSpPr>
        <p:grpSpPr>
          <a:xfrm>
            <a:off x="4100875" y="3009007"/>
            <a:ext cx="1382100" cy="789295"/>
            <a:chOff x="275025" y="537489"/>
            <a:chExt cx="1626574" cy="928910"/>
          </a:xfrm>
        </p:grpSpPr>
        <p:sp>
          <p:nvSpPr>
            <p:cNvPr id="149" name="Google Shape;149;p7"/>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7"/>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7"/>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7"/>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7"/>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7"/>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7"/>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7"/>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7"/>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7"/>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7"/>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7"/>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Thanks">
  <p:cSld name="CUSTOM_3_1_1_3">
    <p:spTree>
      <p:nvGrpSpPr>
        <p:cNvPr id="1" name="Shape 2353"/>
        <p:cNvGrpSpPr/>
        <p:nvPr/>
      </p:nvGrpSpPr>
      <p:grpSpPr>
        <a:xfrm>
          <a:off x="0" y="0"/>
          <a:ext cx="0" cy="0"/>
          <a:chOff x="0" y="0"/>
          <a:chExt cx="0" cy="0"/>
        </a:xfrm>
      </p:grpSpPr>
      <p:sp>
        <p:nvSpPr>
          <p:cNvPr id="2354" name="Google Shape;2354;p63"/>
          <p:cNvSpPr txBox="1">
            <a:spLocks noGrp="1"/>
          </p:cNvSpPr>
          <p:nvPr>
            <p:ph type="title"/>
          </p:nvPr>
        </p:nvSpPr>
        <p:spPr>
          <a:xfrm>
            <a:off x="727950" y="425200"/>
            <a:ext cx="4079400" cy="8346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64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355" name="Google Shape;2355;p63"/>
          <p:cNvSpPr txBox="1">
            <a:spLocks noGrp="1"/>
          </p:cNvSpPr>
          <p:nvPr>
            <p:ph type="subTitle" idx="1"/>
          </p:nvPr>
        </p:nvSpPr>
        <p:spPr>
          <a:xfrm>
            <a:off x="727950" y="1376575"/>
            <a:ext cx="2777700" cy="11445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2356" name="Google Shape;2356;p63"/>
          <p:cNvSpPr txBox="1"/>
          <p:nvPr/>
        </p:nvSpPr>
        <p:spPr>
          <a:xfrm>
            <a:off x="720000" y="3670975"/>
            <a:ext cx="3772800" cy="6624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300"/>
              </a:spcBef>
              <a:spcAft>
                <a:spcPts val="0"/>
              </a:spcAft>
              <a:buNone/>
            </a:pPr>
            <a:r>
              <a:rPr lang="en" sz="1300" b="1">
                <a:solidFill>
                  <a:schemeClr val="lt2"/>
                </a:solidFill>
                <a:latin typeface="Roboto"/>
                <a:ea typeface="Roboto"/>
                <a:cs typeface="Roboto"/>
                <a:sym typeface="Roboto"/>
              </a:rPr>
              <a:t>CREDITS:</a:t>
            </a:r>
            <a:r>
              <a:rPr lang="en" sz="1300">
                <a:solidFill>
                  <a:schemeClr val="dk1"/>
                </a:solidFill>
                <a:latin typeface="Roboto"/>
                <a:ea typeface="Roboto"/>
                <a:cs typeface="Roboto"/>
                <a:sym typeface="Roboto"/>
              </a:rPr>
              <a:t> This presentation template was created by </a:t>
            </a:r>
            <a:r>
              <a:rPr lang="en" sz="1300" b="1">
                <a:solidFill>
                  <a:schemeClr val="lt2"/>
                </a:solidFill>
                <a:uFill>
                  <a:noFill/>
                </a:uFill>
                <a:latin typeface="Roboto"/>
                <a:ea typeface="Roboto"/>
                <a:cs typeface="Roboto"/>
                <a:sym typeface="Roboto"/>
                <a:hlinkClick r:id="rId2">
                  <a:extLst>
                    <a:ext uri="{A12FA001-AC4F-418D-AE19-62706E023703}">
                      <ahyp:hlinkClr xmlns:ahyp="http://schemas.microsoft.com/office/drawing/2018/hyperlinkcolor" val="tx"/>
                    </a:ext>
                  </a:extLst>
                </a:hlinkClick>
              </a:rPr>
              <a:t>Slidesgo</a:t>
            </a:r>
            <a:r>
              <a:rPr lang="en" sz="1300">
                <a:solidFill>
                  <a:schemeClr val="dk1"/>
                </a:solidFill>
                <a:latin typeface="Roboto"/>
                <a:ea typeface="Roboto"/>
                <a:cs typeface="Roboto"/>
                <a:sym typeface="Roboto"/>
              </a:rPr>
              <a:t>, including icons by </a:t>
            </a:r>
            <a:r>
              <a:rPr lang="en" sz="1300" b="1">
                <a:solidFill>
                  <a:schemeClr val="lt2"/>
                </a:solidFill>
                <a:uFill>
                  <a:noFill/>
                </a:uFill>
                <a:latin typeface="Roboto"/>
                <a:ea typeface="Roboto"/>
                <a:cs typeface="Roboto"/>
                <a:sym typeface="Roboto"/>
                <a:hlinkClick r:id="rId3">
                  <a:extLst>
                    <a:ext uri="{A12FA001-AC4F-418D-AE19-62706E023703}">
                      <ahyp:hlinkClr xmlns:ahyp="http://schemas.microsoft.com/office/drawing/2018/hyperlinkcolor" val="tx"/>
                    </a:ext>
                  </a:extLst>
                </a:hlinkClick>
              </a:rPr>
              <a:t>Flaticon</a:t>
            </a:r>
            <a:r>
              <a:rPr lang="en" sz="1300" b="1">
                <a:solidFill>
                  <a:schemeClr val="lt2"/>
                </a:solidFill>
                <a:latin typeface="Roboto"/>
                <a:ea typeface="Roboto"/>
                <a:cs typeface="Roboto"/>
                <a:sym typeface="Roboto"/>
              </a:rPr>
              <a:t> </a:t>
            </a:r>
            <a:r>
              <a:rPr lang="en" sz="1300">
                <a:solidFill>
                  <a:schemeClr val="dk1"/>
                </a:solidFill>
                <a:latin typeface="Roboto"/>
                <a:ea typeface="Roboto"/>
                <a:cs typeface="Roboto"/>
                <a:sym typeface="Roboto"/>
              </a:rPr>
              <a:t>and infographics &amp; images by </a:t>
            </a:r>
            <a:r>
              <a:rPr lang="en" sz="1300" b="1">
                <a:solidFill>
                  <a:schemeClr val="lt2"/>
                </a:solidFill>
                <a:uFill>
                  <a:noFill/>
                </a:uFill>
                <a:latin typeface="Roboto"/>
                <a:ea typeface="Roboto"/>
                <a:cs typeface="Roboto"/>
                <a:sym typeface="Roboto"/>
                <a:hlinkClick r:id="rId4">
                  <a:extLst>
                    <a:ext uri="{A12FA001-AC4F-418D-AE19-62706E023703}">
                      <ahyp:hlinkClr xmlns:ahyp="http://schemas.microsoft.com/office/drawing/2018/hyperlinkcolor" val="tx"/>
                    </a:ext>
                  </a:extLst>
                </a:hlinkClick>
              </a:rPr>
              <a:t>Freepik</a:t>
            </a:r>
            <a:endParaRPr sz="1300" b="1">
              <a:solidFill>
                <a:schemeClr val="lt2"/>
              </a:solidFill>
              <a:latin typeface="Roboto"/>
              <a:ea typeface="Roboto"/>
              <a:cs typeface="Roboto"/>
              <a:sym typeface="Roboto"/>
            </a:endParaRPr>
          </a:p>
        </p:txBody>
      </p:sp>
      <p:sp>
        <p:nvSpPr>
          <p:cNvPr id="2357" name="Google Shape;2357;p63"/>
          <p:cNvSpPr/>
          <p:nvPr/>
        </p:nvSpPr>
        <p:spPr>
          <a:xfrm>
            <a:off x="3451875" y="17849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63"/>
          <p:cNvSpPr/>
          <p:nvPr/>
        </p:nvSpPr>
        <p:spPr>
          <a:xfrm>
            <a:off x="8524325" y="67865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63"/>
          <p:cNvSpPr/>
          <p:nvPr/>
        </p:nvSpPr>
        <p:spPr>
          <a:xfrm>
            <a:off x="5040250" y="33247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60" name="Google Shape;2360;p63"/>
          <p:cNvGrpSpPr/>
          <p:nvPr/>
        </p:nvGrpSpPr>
        <p:grpSpPr>
          <a:xfrm>
            <a:off x="4413750" y="4132044"/>
            <a:ext cx="1382100" cy="789295"/>
            <a:chOff x="275025" y="537489"/>
            <a:chExt cx="1626574" cy="928910"/>
          </a:xfrm>
        </p:grpSpPr>
        <p:sp>
          <p:nvSpPr>
            <p:cNvPr id="2361" name="Google Shape;2361;p63"/>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63"/>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63"/>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63"/>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63"/>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63"/>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63"/>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63"/>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63"/>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63"/>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63"/>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63"/>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73" name="Google Shape;2373;p63"/>
          <p:cNvSpPr/>
          <p:nvPr/>
        </p:nvSpPr>
        <p:spPr>
          <a:xfrm rot="2700000" flipH="1">
            <a:off x="7831383" y="4056665"/>
            <a:ext cx="1317057" cy="940069"/>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Background">
  <p:cSld name="CUSTOM_8">
    <p:spTree>
      <p:nvGrpSpPr>
        <p:cNvPr id="1" name="Shape 2374"/>
        <p:cNvGrpSpPr/>
        <p:nvPr/>
      </p:nvGrpSpPr>
      <p:grpSpPr>
        <a:xfrm>
          <a:off x="0" y="0"/>
          <a:ext cx="0" cy="0"/>
          <a:chOff x="0" y="0"/>
          <a:chExt cx="0" cy="0"/>
        </a:xfrm>
      </p:grpSpPr>
      <p:sp>
        <p:nvSpPr>
          <p:cNvPr id="2375" name="Google Shape;2375;p64"/>
          <p:cNvSpPr/>
          <p:nvPr/>
        </p:nvSpPr>
        <p:spPr>
          <a:xfrm>
            <a:off x="6256300" y="18827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64"/>
          <p:cNvSpPr/>
          <p:nvPr/>
        </p:nvSpPr>
        <p:spPr>
          <a:xfrm>
            <a:off x="2901750" y="17555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64"/>
          <p:cNvSpPr/>
          <p:nvPr/>
        </p:nvSpPr>
        <p:spPr>
          <a:xfrm>
            <a:off x="711725" y="40281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64"/>
          <p:cNvSpPr/>
          <p:nvPr/>
        </p:nvSpPr>
        <p:spPr>
          <a:xfrm>
            <a:off x="6699288" y="44897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79" name="Google Shape;2379;p64"/>
          <p:cNvGrpSpPr/>
          <p:nvPr/>
        </p:nvGrpSpPr>
        <p:grpSpPr>
          <a:xfrm>
            <a:off x="1462500" y="4028169"/>
            <a:ext cx="1382100" cy="789295"/>
            <a:chOff x="275025" y="537489"/>
            <a:chExt cx="1626574" cy="928910"/>
          </a:xfrm>
        </p:grpSpPr>
        <p:sp>
          <p:nvSpPr>
            <p:cNvPr id="2380" name="Google Shape;2380;p64"/>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64"/>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64"/>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64"/>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64"/>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64"/>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64"/>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64"/>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64"/>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64"/>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64"/>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64"/>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92" name="Google Shape;2392;p64"/>
          <p:cNvSpPr/>
          <p:nvPr/>
        </p:nvSpPr>
        <p:spPr>
          <a:xfrm rot="160251" flipH="1">
            <a:off x="4593192" y="4319286"/>
            <a:ext cx="1317244" cy="940203"/>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64"/>
          <p:cNvSpPr/>
          <p:nvPr/>
        </p:nvSpPr>
        <p:spPr>
          <a:xfrm rot="9874419">
            <a:off x="2182412" y="1525"/>
            <a:ext cx="1283749" cy="916295"/>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94" name="Google Shape;2394;p64"/>
          <p:cNvGrpSpPr/>
          <p:nvPr/>
        </p:nvGrpSpPr>
        <p:grpSpPr>
          <a:xfrm>
            <a:off x="5931625" y="490357"/>
            <a:ext cx="1382100" cy="789295"/>
            <a:chOff x="275025" y="537489"/>
            <a:chExt cx="1626574" cy="928910"/>
          </a:xfrm>
        </p:grpSpPr>
        <p:sp>
          <p:nvSpPr>
            <p:cNvPr id="2395" name="Google Shape;2395;p64"/>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64"/>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64"/>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64"/>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64"/>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64"/>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64"/>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64"/>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64"/>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64"/>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64"/>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64"/>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7" name="Google Shape;2407;p64"/>
          <p:cNvGrpSpPr/>
          <p:nvPr/>
        </p:nvGrpSpPr>
        <p:grpSpPr>
          <a:xfrm>
            <a:off x="7623787" y="-406523"/>
            <a:ext cx="937323" cy="3028057"/>
            <a:chOff x="587358" y="-95548"/>
            <a:chExt cx="1147976" cy="3708582"/>
          </a:xfrm>
        </p:grpSpPr>
        <p:sp>
          <p:nvSpPr>
            <p:cNvPr id="2408" name="Google Shape;2408;p64"/>
            <p:cNvSpPr/>
            <p:nvPr/>
          </p:nvSpPr>
          <p:spPr>
            <a:xfrm>
              <a:off x="1110266" y="-95548"/>
              <a:ext cx="123154" cy="1528566"/>
            </a:xfrm>
            <a:custGeom>
              <a:avLst/>
              <a:gdLst/>
              <a:ahLst/>
              <a:cxnLst/>
              <a:rect l="l" t="t" r="r" b="b"/>
              <a:pathLst>
                <a:path w="1151" h="14286" extrusionOk="0">
                  <a:moveTo>
                    <a:pt x="633" y="8484"/>
                  </a:moveTo>
                  <a:cubicBezTo>
                    <a:pt x="725" y="8507"/>
                    <a:pt x="805" y="8565"/>
                    <a:pt x="863" y="8634"/>
                  </a:cubicBezTo>
                  <a:cubicBezTo>
                    <a:pt x="966" y="8760"/>
                    <a:pt x="966" y="8933"/>
                    <a:pt x="863" y="9059"/>
                  </a:cubicBezTo>
                  <a:cubicBezTo>
                    <a:pt x="803" y="9170"/>
                    <a:pt x="686" y="9231"/>
                    <a:pt x="568" y="9231"/>
                  </a:cubicBezTo>
                  <a:cubicBezTo>
                    <a:pt x="528" y="9231"/>
                    <a:pt x="487" y="9223"/>
                    <a:pt x="449" y="9209"/>
                  </a:cubicBezTo>
                  <a:cubicBezTo>
                    <a:pt x="288" y="9140"/>
                    <a:pt x="196" y="8990"/>
                    <a:pt x="207" y="8818"/>
                  </a:cubicBezTo>
                  <a:cubicBezTo>
                    <a:pt x="230" y="8645"/>
                    <a:pt x="368" y="8519"/>
                    <a:pt x="541" y="8484"/>
                  </a:cubicBezTo>
                  <a:cubicBezTo>
                    <a:pt x="552" y="8496"/>
                    <a:pt x="569" y="8502"/>
                    <a:pt x="587" y="8502"/>
                  </a:cubicBezTo>
                  <a:cubicBezTo>
                    <a:pt x="604" y="8502"/>
                    <a:pt x="621" y="8496"/>
                    <a:pt x="633" y="8484"/>
                  </a:cubicBezTo>
                  <a:close/>
                  <a:moveTo>
                    <a:pt x="575" y="11302"/>
                  </a:moveTo>
                  <a:cubicBezTo>
                    <a:pt x="690" y="11313"/>
                    <a:pt x="794" y="11359"/>
                    <a:pt x="863" y="11451"/>
                  </a:cubicBezTo>
                  <a:cubicBezTo>
                    <a:pt x="966" y="11577"/>
                    <a:pt x="966" y="11750"/>
                    <a:pt x="863" y="11888"/>
                  </a:cubicBezTo>
                  <a:cubicBezTo>
                    <a:pt x="797" y="11987"/>
                    <a:pt x="689" y="12039"/>
                    <a:pt x="578" y="12039"/>
                  </a:cubicBezTo>
                  <a:cubicBezTo>
                    <a:pt x="535" y="12039"/>
                    <a:pt x="491" y="12031"/>
                    <a:pt x="449" y="12014"/>
                  </a:cubicBezTo>
                  <a:cubicBezTo>
                    <a:pt x="288" y="11957"/>
                    <a:pt x="196" y="11796"/>
                    <a:pt x="207" y="11635"/>
                  </a:cubicBezTo>
                  <a:cubicBezTo>
                    <a:pt x="230" y="11451"/>
                    <a:pt x="391" y="11313"/>
                    <a:pt x="575" y="11302"/>
                  </a:cubicBezTo>
                  <a:close/>
                  <a:moveTo>
                    <a:pt x="546" y="1"/>
                  </a:moveTo>
                  <a:cubicBezTo>
                    <a:pt x="526" y="1"/>
                    <a:pt x="506" y="15"/>
                    <a:pt x="506" y="44"/>
                  </a:cubicBezTo>
                  <a:cubicBezTo>
                    <a:pt x="495" y="182"/>
                    <a:pt x="495" y="320"/>
                    <a:pt x="483" y="458"/>
                  </a:cubicBezTo>
                  <a:lnTo>
                    <a:pt x="483" y="1136"/>
                  </a:lnTo>
                  <a:lnTo>
                    <a:pt x="483" y="3022"/>
                  </a:lnTo>
                  <a:cubicBezTo>
                    <a:pt x="483" y="3747"/>
                    <a:pt x="495" y="4471"/>
                    <a:pt x="506" y="5196"/>
                  </a:cubicBezTo>
                  <a:cubicBezTo>
                    <a:pt x="506" y="5851"/>
                    <a:pt x="506" y="6495"/>
                    <a:pt x="518" y="7139"/>
                  </a:cubicBezTo>
                  <a:cubicBezTo>
                    <a:pt x="518" y="7530"/>
                    <a:pt x="529" y="7921"/>
                    <a:pt x="518" y="8312"/>
                  </a:cubicBezTo>
                  <a:cubicBezTo>
                    <a:pt x="472" y="8312"/>
                    <a:pt x="437" y="8312"/>
                    <a:pt x="391" y="8335"/>
                  </a:cubicBezTo>
                  <a:cubicBezTo>
                    <a:pt x="357" y="8346"/>
                    <a:pt x="334" y="8381"/>
                    <a:pt x="334" y="8427"/>
                  </a:cubicBezTo>
                  <a:cubicBezTo>
                    <a:pt x="230" y="8484"/>
                    <a:pt x="138" y="8576"/>
                    <a:pt x="81" y="8703"/>
                  </a:cubicBezTo>
                  <a:cubicBezTo>
                    <a:pt x="0" y="8921"/>
                    <a:pt x="92" y="9174"/>
                    <a:pt x="299" y="9301"/>
                  </a:cubicBezTo>
                  <a:cubicBezTo>
                    <a:pt x="380" y="9347"/>
                    <a:pt x="460" y="9370"/>
                    <a:pt x="541" y="9381"/>
                  </a:cubicBezTo>
                  <a:cubicBezTo>
                    <a:pt x="541" y="9692"/>
                    <a:pt x="506" y="10002"/>
                    <a:pt x="495" y="10313"/>
                  </a:cubicBezTo>
                  <a:lnTo>
                    <a:pt x="495" y="10761"/>
                  </a:lnTo>
                  <a:cubicBezTo>
                    <a:pt x="495" y="10842"/>
                    <a:pt x="495" y="10922"/>
                    <a:pt x="506" y="11003"/>
                  </a:cubicBezTo>
                  <a:cubicBezTo>
                    <a:pt x="506" y="11049"/>
                    <a:pt x="506" y="11083"/>
                    <a:pt x="518" y="11118"/>
                  </a:cubicBezTo>
                  <a:cubicBezTo>
                    <a:pt x="472" y="11118"/>
                    <a:pt x="437" y="11129"/>
                    <a:pt x="391" y="11141"/>
                  </a:cubicBezTo>
                  <a:cubicBezTo>
                    <a:pt x="357" y="11152"/>
                    <a:pt x="334" y="11198"/>
                    <a:pt x="345" y="11233"/>
                  </a:cubicBezTo>
                  <a:cubicBezTo>
                    <a:pt x="230" y="11290"/>
                    <a:pt x="138" y="11393"/>
                    <a:pt x="81" y="11508"/>
                  </a:cubicBezTo>
                  <a:cubicBezTo>
                    <a:pt x="0" y="11738"/>
                    <a:pt x="92" y="11991"/>
                    <a:pt x="299" y="12118"/>
                  </a:cubicBezTo>
                  <a:cubicBezTo>
                    <a:pt x="368" y="12152"/>
                    <a:pt x="426" y="12175"/>
                    <a:pt x="495" y="12187"/>
                  </a:cubicBezTo>
                  <a:cubicBezTo>
                    <a:pt x="483" y="12348"/>
                    <a:pt x="495" y="12509"/>
                    <a:pt x="495" y="12670"/>
                  </a:cubicBezTo>
                  <a:lnTo>
                    <a:pt x="495" y="13187"/>
                  </a:lnTo>
                  <a:lnTo>
                    <a:pt x="495" y="14234"/>
                  </a:lnTo>
                  <a:cubicBezTo>
                    <a:pt x="506" y="14268"/>
                    <a:pt x="541" y="14285"/>
                    <a:pt x="574" y="14285"/>
                  </a:cubicBezTo>
                  <a:cubicBezTo>
                    <a:pt x="607" y="14285"/>
                    <a:pt x="638" y="14268"/>
                    <a:pt x="644" y="14234"/>
                  </a:cubicBezTo>
                  <a:cubicBezTo>
                    <a:pt x="656" y="13877"/>
                    <a:pt x="644" y="13532"/>
                    <a:pt x="644" y="13187"/>
                  </a:cubicBezTo>
                  <a:lnTo>
                    <a:pt x="644" y="12681"/>
                  </a:lnTo>
                  <a:cubicBezTo>
                    <a:pt x="644" y="12520"/>
                    <a:pt x="656" y="12348"/>
                    <a:pt x="644" y="12187"/>
                  </a:cubicBezTo>
                  <a:cubicBezTo>
                    <a:pt x="748" y="12175"/>
                    <a:pt x="851" y="12118"/>
                    <a:pt x="920" y="12049"/>
                  </a:cubicBezTo>
                  <a:cubicBezTo>
                    <a:pt x="1093" y="11876"/>
                    <a:pt x="1139" y="11623"/>
                    <a:pt x="1047" y="11416"/>
                  </a:cubicBezTo>
                  <a:cubicBezTo>
                    <a:pt x="955" y="11256"/>
                    <a:pt x="805" y="11152"/>
                    <a:pt x="633" y="11129"/>
                  </a:cubicBezTo>
                  <a:cubicBezTo>
                    <a:pt x="633" y="11083"/>
                    <a:pt x="633" y="11049"/>
                    <a:pt x="633" y="11003"/>
                  </a:cubicBezTo>
                  <a:lnTo>
                    <a:pt x="633" y="10784"/>
                  </a:lnTo>
                  <a:lnTo>
                    <a:pt x="633" y="10313"/>
                  </a:lnTo>
                  <a:cubicBezTo>
                    <a:pt x="621" y="10002"/>
                    <a:pt x="621" y="9692"/>
                    <a:pt x="633" y="9381"/>
                  </a:cubicBezTo>
                  <a:cubicBezTo>
                    <a:pt x="748" y="9370"/>
                    <a:pt x="851" y="9312"/>
                    <a:pt x="932" y="9232"/>
                  </a:cubicBezTo>
                  <a:cubicBezTo>
                    <a:pt x="1104" y="9071"/>
                    <a:pt x="1150" y="8818"/>
                    <a:pt x="1058" y="8611"/>
                  </a:cubicBezTo>
                  <a:cubicBezTo>
                    <a:pt x="978" y="8461"/>
                    <a:pt x="840" y="8358"/>
                    <a:pt x="679" y="8323"/>
                  </a:cubicBezTo>
                  <a:cubicBezTo>
                    <a:pt x="702" y="7990"/>
                    <a:pt x="702" y="7668"/>
                    <a:pt x="702" y="7346"/>
                  </a:cubicBezTo>
                  <a:cubicBezTo>
                    <a:pt x="702" y="6713"/>
                    <a:pt x="702" y="6081"/>
                    <a:pt x="690" y="5449"/>
                  </a:cubicBezTo>
                  <a:cubicBezTo>
                    <a:pt x="679" y="4724"/>
                    <a:pt x="679" y="4000"/>
                    <a:pt x="656" y="3287"/>
                  </a:cubicBezTo>
                  <a:lnTo>
                    <a:pt x="621" y="1332"/>
                  </a:lnTo>
                  <a:cubicBezTo>
                    <a:pt x="610" y="929"/>
                    <a:pt x="610" y="527"/>
                    <a:pt x="587" y="125"/>
                  </a:cubicBezTo>
                  <a:lnTo>
                    <a:pt x="587" y="44"/>
                  </a:lnTo>
                  <a:cubicBezTo>
                    <a:pt x="587" y="15"/>
                    <a:pt x="566" y="1"/>
                    <a:pt x="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64"/>
            <p:cNvSpPr/>
            <p:nvPr/>
          </p:nvSpPr>
          <p:spPr>
            <a:xfrm>
              <a:off x="1287351" y="1399477"/>
              <a:ext cx="290498" cy="1084099"/>
            </a:xfrm>
            <a:custGeom>
              <a:avLst/>
              <a:gdLst/>
              <a:ahLst/>
              <a:cxnLst/>
              <a:rect l="l" t="t" r="r" b="b"/>
              <a:pathLst>
                <a:path w="2715" h="10132" extrusionOk="0">
                  <a:moveTo>
                    <a:pt x="1" y="1"/>
                  </a:moveTo>
                  <a:cubicBezTo>
                    <a:pt x="47" y="24"/>
                    <a:pt x="93" y="58"/>
                    <a:pt x="127" y="93"/>
                  </a:cubicBezTo>
                  <a:cubicBezTo>
                    <a:pt x="415" y="369"/>
                    <a:pt x="599" y="737"/>
                    <a:pt x="656" y="1128"/>
                  </a:cubicBezTo>
                  <a:cubicBezTo>
                    <a:pt x="725" y="1507"/>
                    <a:pt x="771" y="1898"/>
                    <a:pt x="794" y="2289"/>
                  </a:cubicBezTo>
                  <a:cubicBezTo>
                    <a:pt x="829" y="2715"/>
                    <a:pt x="863" y="3152"/>
                    <a:pt x="898" y="3577"/>
                  </a:cubicBezTo>
                  <a:cubicBezTo>
                    <a:pt x="967" y="4440"/>
                    <a:pt x="1024" y="5302"/>
                    <a:pt x="1047" y="6164"/>
                  </a:cubicBezTo>
                  <a:cubicBezTo>
                    <a:pt x="1070" y="7027"/>
                    <a:pt x="1059" y="7889"/>
                    <a:pt x="1001" y="8752"/>
                  </a:cubicBezTo>
                  <a:cubicBezTo>
                    <a:pt x="990" y="9131"/>
                    <a:pt x="898" y="9499"/>
                    <a:pt x="725" y="9833"/>
                  </a:cubicBezTo>
                  <a:cubicBezTo>
                    <a:pt x="656" y="9936"/>
                    <a:pt x="576" y="10040"/>
                    <a:pt x="472" y="10132"/>
                  </a:cubicBezTo>
                  <a:cubicBezTo>
                    <a:pt x="702" y="10086"/>
                    <a:pt x="932" y="10017"/>
                    <a:pt x="1151" y="9925"/>
                  </a:cubicBezTo>
                  <a:cubicBezTo>
                    <a:pt x="1220" y="9890"/>
                    <a:pt x="1277" y="9867"/>
                    <a:pt x="1346" y="9833"/>
                  </a:cubicBezTo>
                  <a:cubicBezTo>
                    <a:pt x="1346" y="9821"/>
                    <a:pt x="1358" y="9821"/>
                    <a:pt x="1358" y="9821"/>
                  </a:cubicBezTo>
                  <a:cubicBezTo>
                    <a:pt x="1979" y="9568"/>
                    <a:pt x="2220" y="8878"/>
                    <a:pt x="2370" y="8292"/>
                  </a:cubicBezTo>
                  <a:cubicBezTo>
                    <a:pt x="2531" y="7556"/>
                    <a:pt x="2634" y="6808"/>
                    <a:pt x="2669" y="6061"/>
                  </a:cubicBezTo>
                  <a:cubicBezTo>
                    <a:pt x="2715" y="5302"/>
                    <a:pt x="2715" y="4543"/>
                    <a:pt x="2669" y="3784"/>
                  </a:cubicBezTo>
                  <a:cubicBezTo>
                    <a:pt x="2657" y="3405"/>
                    <a:pt x="2634" y="3025"/>
                    <a:pt x="2600" y="2646"/>
                  </a:cubicBezTo>
                  <a:cubicBezTo>
                    <a:pt x="2577" y="2278"/>
                    <a:pt x="2508" y="1921"/>
                    <a:pt x="2416" y="1565"/>
                  </a:cubicBezTo>
                  <a:cubicBezTo>
                    <a:pt x="2324" y="1266"/>
                    <a:pt x="2174" y="978"/>
                    <a:pt x="1979" y="725"/>
                  </a:cubicBezTo>
                  <a:cubicBezTo>
                    <a:pt x="1898" y="610"/>
                    <a:pt x="1806" y="518"/>
                    <a:pt x="1691" y="438"/>
                  </a:cubicBezTo>
                  <a:cubicBezTo>
                    <a:pt x="1645" y="415"/>
                    <a:pt x="1588" y="392"/>
                    <a:pt x="1530" y="380"/>
                  </a:cubicBezTo>
                  <a:cubicBezTo>
                    <a:pt x="1036" y="196"/>
                    <a:pt x="518" y="8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64"/>
            <p:cNvSpPr/>
            <p:nvPr/>
          </p:nvSpPr>
          <p:spPr>
            <a:xfrm>
              <a:off x="942919" y="1389633"/>
              <a:ext cx="217847" cy="1103786"/>
            </a:xfrm>
            <a:custGeom>
              <a:avLst/>
              <a:gdLst/>
              <a:ahLst/>
              <a:cxnLst/>
              <a:rect l="l" t="t" r="r" b="b"/>
              <a:pathLst>
                <a:path w="2036" h="10316" extrusionOk="0">
                  <a:moveTo>
                    <a:pt x="1955" y="1"/>
                  </a:moveTo>
                  <a:cubicBezTo>
                    <a:pt x="1817" y="12"/>
                    <a:pt x="1691" y="24"/>
                    <a:pt x="1553" y="35"/>
                  </a:cubicBezTo>
                  <a:cubicBezTo>
                    <a:pt x="1415" y="47"/>
                    <a:pt x="1288" y="70"/>
                    <a:pt x="1139" y="93"/>
                  </a:cubicBezTo>
                  <a:cubicBezTo>
                    <a:pt x="1001" y="162"/>
                    <a:pt x="874" y="254"/>
                    <a:pt x="759" y="380"/>
                  </a:cubicBezTo>
                  <a:cubicBezTo>
                    <a:pt x="506" y="668"/>
                    <a:pt x="403" y="1070"/>
                    <a:pt x="345" y="1450"/>
                  </a:cubicBezTo>
                  <a:cubicBezTo>
                    <a:pt x="288" y="1829"/>
                    <a:pt x="265" y="2209"/>
                    <a:pt x="242" y="2600"/>
                  </a:cubicBezTo>
                  <a:cubicBezTo>
                    <a:pt x="207" y="3002"/>
                    <a:pt x="173" y="3405"/>
                    <a:pt x="150" y="3819"/>
                  </a:cubicBezTo>
                  <a:cubicBezTo>
                    <a:pt x="81" y="4624"/>
                    <a:pt x="35" y="5428"/>
                    <a:pt x="12" y="6245"/>
                  </a:cubicBezTo>
                  <a:cubicBezTo>
                    <a:pt x="0" y="7061"/>
                    <a:pt x="12" y="7878"/>
                    <a:pt x="58" y="8694"/>
                  </a:cubicBezTo>
                  <a:cubicBezTo>
                    <a:pt x="81" y="9200"/>
                    <a:pt x="173" y="9902"/>
                    <a:pt x="633" y="10212"/>
                  </a:cubicBezTo>
                  <a:lnTo>
                    <a:pt x="874" y="10235"/>
                  </a:lnTo>
                  <a:cubicBezTo>
                    <a:pt x="1162" y="10270"/>
                    <a:pt x="1449" y="10293"/>
                    <a:pt x="1737" y="10316"/>
                  </a:cubicBezTo>
                  <a:cubicBezTo>
                    <a:pt x="1737" y="9959"/>
                    <a:pt x="1748" y="9603"/>
                    <a:pt x="1748" y="9258"/>
                  </a:cubicBezTo>
                  <a:cubicBezTo>
                    <a:pt x="1748" y="8867"/>
                    <a:pt x="1760" y="8476"/>
                    <a:pt x="1760" y="8096"/>
                  </a:cubicBezTo>
                  <a:cubicBezTo>
                    <a:pt x="1783" y="6728"/>
                    <a:pt x="1817" y="5371"/>
                    <a:pt x="1863" y="4003"/>
                  </a:cubicBezTo>
                  <a:cubicBezTo>
                    <a:pt x="1909" y="2669"/>
                    <a:pt x="1944" y="1335"/>
                    <a:pt x="20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64"/>
            <p:cNvSpPr/>
            <p:nvPr/>
          </p:nvSpPr>
          <p:spPr>
            <a:xfrm>
              <a:off x="1148358" y="1389633"/>
              <a:ext cx="238818" cy="1104963"/>
            </a:xfrm>
            <a:custGeom>
              <a:avLst/>
              <a:gdLst/>
              <a:ahLst/>
              <a:cxnLst/>
              <a:rect l="l" t="t" r="r" b="b"/>
              <a:pathLst>
                <a:path w="2232" h="10327" extrusionOk="0">
                  <a:moveTo>
                    <a:pt x="242" y="1"/>
                  </a:moveTo>
                  <a:cubicBezTo>
                    <a:pt x="231" y="737"/>
                    <a:pt x="196" y="1473"/>
                    <a:pt x="173" y="2209"/>
                  </a:cubicBezTo>
                  <a:cubicBezTo>
                    <a:pt x="127" y="3577"/>
                    <a:pt x="93" y="4945"/>
                    <a:pt x="70" y="6302"/>
                  </a:cubicBezTo>
                  <a:cubicBezTo>
                    <a:pt x="58" y="6992"/>
                    <a:pt x="47" y="7671"/>
                    <a:pt x="35" y="8349"/>
                  </a:cubicBezTo>
                  <a:cubicBezTo>
                    <a:pt x="24" y="8694"/>
                    <a:pt x="24" y="9039"/>
                    <a:pt x="24" y="9373"/>
                  </a:cubicBezTo>
                  <a:cubicBezTo>
                    <a:pt x="12" y="9695"/>
                    <a:pt x="12" y="10005"/>
                    <a:pt x="1" y="10316"/>
                  </a:cubicBezTo>
                  <a:cubicBezTo>
                    <a:pt x="265" y="10327"/>
                    <a:pt x="541" y="10327"/>
                    <a:pt x="806" y="10327"/>
                  </a:cubicBezTo>
                  <a:cubicBezTo>
                    <a:pt x="1013" y="10327"/>
                    <a:pt x="1219" y="10316"/>
                    <a:pt x="1426" y="10281"/>
                  </a:cubicBezTo>
                  <a:cubicBezTo>
                    <a:pt x="1702" y="10155"/>
                    <a:pt x="1909" y="9925"/>
                    <a:pt x="2001" y="9637"/>
                  </a:cubicBezTo>
                  <a:cubicBezTo>
                    <a:pt x="2151" y="9235"/>
                    <a:pt x="2151" y="8798"/>
                    <a:pt x="2174" y="8372"/>
                  </a:cubicBezTo>
                  <a:cubicBezTo>
                    <a:pt x="2231" y="6751"/>
                    <a:pt x="2185" y="5129"/>
                    <a:pt x="2047" y="3508"/>
                  </a:cubicBezTo>
                  <a:cubicBezTo>
                    <a:pt x="2013" y="3106"/>
                    <a:pt x="1978" y="2692"/>
                    <a:pt x="1944" y="2278"/>
                  </a:cubicBezTo>
                  <a:cubicBezTo>
                    <a:pt x="1921" y="1910"/>
                    <a:pt x="1886" y="1542"/>
                    <a:pt x="1817" y="1174"/>
                  </a:cubicBezTo>
                  <a:cubicBezTo>
                    <a:pt x="1760" y="829"/>
                    <a:pt x="1599" y="518"/>
                    <a:pt x="1357" y="277"/>
                  </a:cubicBezTo>
                  <a:cubicBezTo>
                    <a:pt x="1254" y="185"/>
                    <a:pt x="1139" y="104"/>
                    <a:pt x="1001" y="47"/>
                  </a:cubicBezTo>
                  <a:cubicBezTo>
                    <a:pt x="748" y="24"/>
                    <a:pt x="495"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64"/>
            <p:cNvSpPr/>
            <p:nvPr/>
          </p:nvSpPr>
          <p:spPr>
            <a:xfrm>
              <a:off x="609507" y="1477052"/>
              <a:ext cx="222769" cy="922853"/>
            </a:xfrm>
            <a:custGeom>
              <a:avLst/>
              <a:gdLst/>
              <a:ahLst/>
              <a:cxnLst/>
              <a:rect l="l" t="t" r="r" b="b"/>
              <a:pathLst>
                <a:path w="2082" h="8625" extrusionOk="0">
                  <a:moveTo>
                    <a:pt x="2081" y="0"/>
                  </a:moveTo>
                  <a:lnTo>
                    <a:pt x="2081" y="0"/>
                  </a:lnTo>
                  <a:cubicBezTo>
                    <a:pt x="1897" y="104"/>
                    <a:pt x="1725" y="230"/>
                    <a:pt x="1552" y="357"/>
                  </a:cubicBezTo>
                  <a:cubicBezTo>
                    <a:pt x="1161" y="667"/>
                    <a:pt x="828" y="1035"/>
                    <a:pt x="563" y="1461"/>
                  </a:cubicBezTo>
                  <a:cubicBezTo>
                    <a:pt x="276" y="1909"/>
                    <a:pt x="104" y="2427"/>
                    <a:pt x="58" y="2967"/>
                  </a:cubicBezTo>
                  <a:cubicBezTo>
                    <a:pt x="0" y="3588"/>
                    <a:pt x="0" y="4209"/>
                    <a:pt x="69" y="4830"/>
                  </a:cubicBezTo>
                  <a:cubicBezTo>
                    <a:pt x="115" y="5439"/>
                    <a:pt x="230" y="6049"/>
                    <a:pt x="414" y="6647"/>
                  </a:cubicBezTo>
                  <a:cubicBezTo>
                    <a:pt x="667" y="7417"/>
                    <a:pt x="1127" y="8107"/>
                    <a:pt x="1748" y="8625"/>
                  </a:cubicBezTo>
                  <a:cubicBezTo>
                    <a:pt x="1564" y="8326"/>
                    <a:pt x="1426" y="7992"/>
                    <a:pt x="1357" y="7636"/>
                  </a:cubicBezTo>
                  <a:cubicBezTo>
                    <a:pt x="1276" y="7268"/>
                    <a:pt x="1230" y="6900"/>
                    <a:pt x="1173" y="6520"/>
                  </a:cubicBezTo>
                  <a:cubicBezTo>
                    <a:pt x="1127" y="6129"/>
                    <a:pt x="1104" y="5727"/>
                    <a:pt x="1092" y="5324"/>
                  </a:cubicBezTo>
                  <a:cubicBezTo>
                    <a:pt x="1081" y="4519"/>
                    <a:pt x="1127" y="3715"/>
                    <a:pt x="1219" y="2910"/>
                  </a:cubicBezTo>
                  <a:cubicBezTo>
                    <a:pt x="1265" y="2519"/>
                    <a:pt x="1322" y="2128"/>
                    <a:pt x="1380" y="1748"/>
                  </a:cubicBezTo>
                  <a:cubicBezTo>
                    <a:pt x="1437" y="1369"/>
                    <a:pt x="1541" y="1012"/>
                    <a:pt x="1667" y="667"/>
                  </a:cubicBezTo>
                  <a:cubicBezTo>
                    <a:pt x="1771" y="414"/>
                    <a:pt x="1909" y="196"/>
                    <a:pt x="20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64"/>
            <p:cNvSpPr/>
            <p:nvPr/>
          </p:nvSpPr>
          <p:spPr>
            <a:xfrm>
              <a:off x="747216" y="1404399"/>
              <a:ext cx="285576" cy="1074255"/>
            </a:xfrm>
            <a:custGeom>
              <a:avLst/>
              <a:gdLst/>
              <a:ahLst/>
              <a:cxnLst/>
              <a:rect l="l" t="t" r="r" b="b"/>
              <a:pathLst>
                <a:path w="2669" h="10040" extrusionOk="0">
                  <a:moveTo>
                    <a:pt x="2669" y="1"/>
                  </a:moveTo>
                  <a:lnTo>
                    <a:pt x="2669" y="1"/>
                  </a:lnTo>
                  <a:cubicBezTo>
                    <a:pt x="2151" y="93"/>
                    <a:pt x="1634" y="265"/>
                    <a:pt x="1151" y="484"/>
                  </a:cubicBezTo>
                  <a:cubicBezTo>
                    <a:pt x="1059" y="576"/>
                    <a:pt x="967" y="668"/>
                    <a:pt x="886" y="771"/>
                  </a:cubicBezTo>
                  <a:cubicBezTo>
                    <a:pt x="668" y="1070"/>
                    <a:pt x="507" y="1404"/>
                    <a:pt x="403" y="1760"/>
                  </a:cubicBezTo>
                  <a:cubicBezTo>
                    <a:pt x="323" y="2105"/>
                    <a:pt x="254" y="2473"/>
                    <a:pt x="219" y="2830"/>
                  </a:cubicBezTo>
                  <a:cubicBezTo>
                    <a:pt x="173" y="3221"/>
                    <a:pt x="139" y="3600"/>
                    <a:pt x="104" y="3980"/>
                  </a:cubicBezTo>
                  <a:cubicBezTo>
                    <a:pt x="24" y="4750"/>
                    <a:pt x="1" y="5520"/>
                    <a:pt x="24" y="6279"/>
                  </a:cubicBezTo>
                  <a:cubicBezTo>
                    <a:pt x="35" y="7004"/>
                    <a:pt x="116" y="7728"/>
                    <a:pt x="265" y="8441"/>
                  </a:cubicBezTo>
                  <a:cubicBezTo>
                    <a:pt x="334" y="8844"/>
                    <a:pt x="518" y="9223"/>
                    <a:pt x="794" y="9534"/>
                  </a:cubicBezTo>
                  <a:cubicBezTo>
                    <a:pt x="875" y="9580"/>
                    <a:pt x="955" y="9626"/>
                    <a:pt x="1036" y="9672"/>
                  </a:cubicBezTo>
                  <a:cubicBezTo>
                    <a:pt x="1404" y="9856"/>
                    <a:pt x="1795" y="9971"/>
                    <a:pt x="2197" y="10040"/>
                  </a:cubicBezTo>
                  <a:cubicBezTo>
                    <a:pt x="2094" y="9936"/>
                    <a:pt x="2013" y="9821"/>
                    <a:pt x="1944" y="9683"/>
                  </a:cubicBezTo>
                  <a:cubicBezTo>
                    <a:pt x="1749" y="9292"/>
                    <a:pt x="1726" y="8821"/>
                    <a:pt x="1703" y="8395"/>
                  </a:cubicBezTo>
                  <a:cubicBezTo>
                    <a:pt x="1645" y="6670"/>
                    <a:pt x="1691" y="4945"/>
                    <a:pt x="1864" y="3232"/>
                  </a:cubicBezTo>
                  <a:cubicBezTo>
                    <a:pt x="1898" y="2795"/>
                    <a:pt x="1933" y="2370"/>
                    <a:pt x="1967" y="1933"/>
                  </a:cubicBezTo>
                  <a:cubicBezTo>
                    <a:pt x="1990" y="1553"/>
                    <a:pt x="2048" y="1174"/>
                    <a:pt x="2140" y="806"/>
                  </a:cubicBezTo>
                  <a:cubicBezTo>
                    <a:pt x="2232" y="495"/>
                    <a:pt x="2416" y="208"/>
                    <a:pt x="2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64"/>
            <p:cNvSpPr/>
            <p:nvPr/>
          </p:nvSpPr>
          <p:spPr>
            <a:xfrm>
              <a:off x="1502742" y="1461002"/>
              <a:ext cx="211748" cy="947570"/>
            </a:xfrm>
            <a:custGeom>
              <a:avLst/>
              <a:gdLst/>
              <a:ahLst/>
              <a:cxnLst/>
              <a:rect l="l" t="t" r="r" b="b"/>
              <a:pathLst>
                <a:path w="1979" h="8856" extrusionOk="0">
                  <a:moveTo>
                    <a:pt x="0" y="1"/>
                  </a:moveTo>
                  <a:cubicBezTo>
                    <a:pt x="35" y="35"/>
                    <a:pt x="69" y="70"/>
                    <a:pt x="92" y="104"/>
                  </a:cubicBezTo>
                  <a:cubicBezTo>
                    <a:pt x="345" y="403"/>
                    <a:pt x="518" y="748"/>
                    <a:pt x="598" y="1116"/>
                  </a:cubicBezTo>
                  <a:cubicBezTo>
                    <a:pt x="679" y="1484"/>
                    <a:pt x="748" y="1864"/>
                    <a:pt x="771" y="2232"/>
                  </a:cubicBezTo>
                  <a:cubicBezTo>
                    <a:pt x="817" y="2634"/>
                    <a:pt x="851" y="3037"/>
                    <a:pt x="874" y="3439"/>
                  </a:cubicBezTo>
                  <a:cubicBezTo>
                    <a:pt x="909" y="4244"/>
                    <a:pt x="897" y="5049"/>
                    <a:pt x="840" y="5842"/>
                  </a:cubicBezTo>
                  <a:cubicBezTo>
                    <a:pt x="794" y="6245"/>
                    <a:pt x="736" y="6636"/>
                    <a:pt x="667" y="7027"/>
                  </a:cubicBezTo>
                  <a:cubicBezTo>
                    <a:pt x="610" y="7372"/>
                    <a:pt x="518" y="7717"/>
                    <a:pt x="414" y="8050"/>
                  </a:cubicBezTo>
                  <a:cubicBezTo>
                    <a:pt x="322" y="8338"/>
                    <a:pt x="184" y="8614"/>
                    <a:pt x="0" y="8855"/>
                  </a:cubicBezTo>
                  <a:cubicBezTo>
                    <a:pt x="150" y="8752"/>
                    <a:pt x="288" y="8637"/>
                    <a:pt x="414" y="8510"/>
                  </a:cubicBezTo>
                  <a:cubicBezTo>
                    <a:pt x="805" y="8142"/>
                    <a:pt x="1116" y="7705"/>
                    <a:pt x="1346" y="7211"/>
                  </a:cubicBezTo>
                  <a:cubicBezTo>
                    <a:pt x="1576" y="6705"/>
                    <a:pt x="1737" y="6176"/>
                    <a:pt x="1829" y="5624"/>
                  </a:cubicBezTo>
                  <a:cubicBezTo>
                    <a:pt x="1921" y="5049"/>
                    <a:pt x="1967" y="4474"/>
                    <a:pt x="1955" y="3899"/>
                  </a:cubicBezTo>
                  <a:cubicBezTo>
                    <a:pt x="1978" y="3278"/>
                    <a:pt x="1898" y="2657"/>
                    <a:pt x="1725" y="2048"/>
                  </a:cubicBezTo>
                  <a:cubicBezTo>
                    <a:pt x="1576" y="1542"/>
                    <a:pt x="1323" y="1082"/>
                    <a:pt x="966" y="679"/>
                  </a:cubicBezTo>
                  <a:cubicBezTo>
                    <a:pt x="690" y="392"/>
                    <a:pt x="368" y="16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64"/>
            <p:cNvSpPr/>
            <p:nvPr/>
          </p:nvSpPr>
          <p:spPr>
            <a:xfrm>
              <a:off x="587358" y="1044238"/>
              <a:ext cx="1147976" cy="2568796"/>
            </a:xfrm>
            <a:custGeom>
              <a:avLst/>
              <a:gdLst/>
              <a:ahLst/>
              <a:cxnLst/>
              <a:rect l="l" t="t" r="r" b="b"/>
              <a:pathLst>
                <a:path w="10729" h="24008" extrusionOk="0">
                  <a:moveTo>
                    <a:pt x="5568" y="163"/>
                  </a:moveTo>
                  <a:cubicBezTo>
                    <a:pt x="5774" y="163"/>
                    <a:pt x="5980" y="166"/>
                    <a:pt x="6187" y="170"/>
                  </a:cubicBezTo>
                  <a:cubicBezTo>
                    <a:pt x="6485" y="182"/>
                    <a:pt x="6784" y="216"/>
                    <a:pt x="7083" y="216"/>
                  </a:cubicBezTo>
                  <a:cubicBezTo>
                    <a:pt x="7106" y="412"/>
                    <a:pt x="7118" y="607"/>
                    <a:pt x="7141" y="791"/>
                  </a:cubicBezTo>
                  <a:cubicBezTo>
                    <a:pt x="7152" y="987"/>
                    <a:pt x="7175" y="1182"/>
                    <a:pt x="7210" y="1366"/>
                  </a:cubicBezTo>
                  <a:cubicBezTo>
                    <a:pt x="6807" y="1320"/>
                    <a:pt x="6416" y="1297"/>
                    <a:pt x="6014" y="1274"/>
                  </a:cubicBezTo>
                  <a:cubicBezTo>
                    <a:pt x="5762" y="1267"/>
                    <a:pt x="5506" y="1261"/>
                    <a:pt x="5250" y="1261"/>
                  </a:cubicBezTo>
                  <a:cubicBezTo>
                    <a:pt x="5063" y="1261"/>
                    <a:pt x="4876" y="1264"/>
                    <a:pt x="4692" y="1274"/>
                  </a:cubicBezTo>
                  <a:cubicBezTo>
                    <a:pt x="4473" y="1274"/>
                    <a:pt x="4255" y="1286"/>
                    <a:pt x="4036" y="1297"/>
                  </a:cubicBezTo>
                  <a:lnTo>
                    <a:pt x="3910" y="1297"/>
                  </a:lnTo>
                  <a:cubicBezTo>
                    <a:pt x="3910" y="1067"/>
                    <a:pt x="3921" y="803"/>
                    <a:pt x="3944" y="538"/>
                  </a:cubicBezTo>
                  <a:cubicBezTo>
                    <a:pt x="3944" y="481"/>
                    <a:pt x="3956" y="412"/>
                    <a:pt x="3967" y="354"/>
                  </a:cubicBezTo>
                  <a:cubicBezTo>
                    <a:pt x="3967" y="285"/>
                    <a:pt x="4002" y="239"/>
                    <a:pt x="4082" y="228"/>
                  </a:cubicBezTo>
                  <a:cubicBezTo>
                    <a:pt x="4220" y="205"/>
                    <a:pt x="4358" y="205"/>
                    <a:pt x="4496" y="193"/>
                  </a:cubicBezTo>
                  <a:cubicBezTo>
                    <a:pt x="4853" y="171"/>
                    <a:pt x="5211" y="163"/>
                    <a:pt x="5568" y="163"/>
                  </a:cubicBezTo>
                  <a:close/>
                  <a:moveTo>
                    <a:pt x="5136" y="1427"/>
                  </a:moveTo>
                  <a:cubicBezTo>
                    <a:pt x="5731" y="1427"/>
                    <a:pt x="6330" y="1455"/>
                    <a:pt x="6922" y="1516"/>
                  </a:cubicBezTo>
                  <a:lnTo>
                    <a:pt x="7244" y="1550"/>
                  </a:lnTo>
                  <a:lnTo>
                    <a:pt x="7405" y="1573"/>
                  </a:lnTo>
                  <a:cubicBezTo>
                    <a:pt x="7463" y="1573"/>
                    <a:pt x="7509" y="1585"/>
                    <a:pt x="7555" y="1596"/>
                  </a:cubicBezTo>
                  <a:cubicBezTo>
                    <a:pt x="7624" y="1631"/>
                    <a:pt x="7612" y="1803"/>
                    <a:pt x="7612" y="1861"/>
                  </a:cubicBezTo>
                  <a:cubicBezTo>
                    <a:pt x="7624" y="1976"/>
                    <a:pt x="7635" y="2091"/>
                    <a:pt x="7647" y="2206"/>
                  </a:cubicBezTo>
                  <a:lnTo>
                    <a:pt x="7474" y="2171"/>
                  </a:lnTo>
                  <a:cubicBezTo>
                    <a:pt x="7244" y="2137"/>
                    <a:pt x="7026" y="2114"/>
                    <a:pt x="6807" y="2091"/>
                  </a:cubicBezTo>
                  <a:cubicBezTo>
                    <a:pt x="6430" y="2056"/>
                    <a:pt x="6051" y="2039"/>
                    <a:pt x="5670" y="2039"/>
                  </a:cubicBezTo>
                  <a:cubicBezTo>
                    <a:pt x="5158" y="2039"/>
                    <a:pt x="4643" y="2071"/>
                    <a:pt x="4128" y="2137"/>
                  </a:cubicBezTo>
                  <a:cubicBezTo>
                    <a:pt x="3829" y="2171"/>
                    <a:pt x="3542" y="2217"/>
                    <a:pt x="3243" y="2275"/>
                  </a:cubicBezTo>
                  <a:cubicBezTo>
                    <a:pt x="3335" y="2022"/>
                    <a:pt x="3185" y="1654"/>
                    <a:pt x="3484" y="1539"/>
                  </a:cubicBezTo>
                  <a:cubicBezTo>
                    <a:pt x="3645" y="1493"/>
                    <a:pt x="3806" y="1470"/>
                    <a:pt x="3979" y="1470"/>
                  </a:cubicBezTo>
                  <a:cubicBezTo>
                    <a:pt x="4174" y="1458"/>
                    <a:pt x="4370" y="1447"/>
                    <a:pt x="4565" y="1435"/>
                  </a:cubicBezTo>
                  <a:cubicBezTo>
                    <a:pt x="4755" y="1430"/>
                    <a:pt x="4945" y="1427"/>
                    <a:pt x="5136" y="1427"/>
                  </a:cubicBezTo>
                  <a:close/>
                  <a:moveTo>
                    <a:pt x="5554" y="2178"/>
                  </a:moveTo>
                  <a:cubicBezTo>
                    <a:pt x="6274" y="2178"/>
                    <a:pt x="6994" y="2238"/>
                    <a:pt x="7704" y="2367"/>
                  </a:cubicBezTo>
                  <a:cubicBezTo>
                    <a:pt x="7762" y="2378"/>
                    <a:pt x="7819" y="2390"/>
                    <a:pt x="7877" y="2390"/>
                  </a:cubicBezTo>
                  <a:cubicBezTo>
                    <a:pt x="7923" y="2401"/>
                    <a:pt x="7969" y="2413"/>
                    <a:pt x="8015" y="2436"/>
                  </a:cubicBezTo>
                  <a:cubicBezTo>
                    <a:pt x="8061" y="2459"/>
                    <a:pt x="8049" y="2528"/>
                    <a:pt x="8049" y="2574"/>
                  </a:cubicBezTo>
                  <a:cubicBezTo>
                    <a:pt x="8049" y="2620"/>
                    <a:pt x="8038" y="2700"/>
                    <a:pt x="8038" y="2757"/>
                  </a:cubicBezTo>
                  <a:lnTo>
                    <a:pt x="8003" y="3447"/>
                  </a:lnTo>
                  <a:cubicBezTo>
                    <a:pt x="7762" y="3367"/>
                    <a:pt x="7520" y="3298"/>
                    <a:pt x="7279" y="3240"/>
                  </a:cubicBezTo>
                  <a:cubicBezTo>
                    <a:pt x="6669" y="3091"/>
                    <a:pt x="6037" y="3022"/>
                    <a:pt x="5405" y="3022"/>
                  </a:cubicBezTo>
                  <a:cubicBezTo>
                    <a:pt x="5094" y="3022"/>
                    <a:pt x="4784" y="3045"/>
                    <a:pt x="4473" y="3091"/>
                  </a:cubicBezTo>
                  <a:cubicBezTo>
                    <a:pt x="4450" y="3091"/>
                    <a:pt x="4439" y="3091"/>
                    <a:pt x="4427" y="3102"/>
                  </a:cubicBezTo>
                  <a:cubicBezTo>
                    <a:pt x="4255" y="3125"/>
                    <a:pt x="4082" y="3148"/>
                    <a:pt x="3921" y="3183"/>
                  </a:cubicBezTo>
                  <a:cubicBezTo>
                    <a:pt x="3530" y="3252"/>
                    <a:pt x="3151" y="3367"/>
                    <a:pt x="2783" y="3505"/>
                  </a:cubicBezTo>
                  <a:cubicBezTo>
                    <a:pt x="2829" y="3183"/>
                    <a:pt x="2829" y="2849"/>
                    <a:pt x="2771" y="2516"/>
                  </a:cubicBezTo>
                  <a:cubicBezTo>
                    <a:pt x="3151" y="2413"/>
                    <a:pt x="3542" y="2344"/>
                    <a:pt x="3944" y="2286"/>
                  </a:cubicBezTo>
                  <a:lnTo>
                    <a:pt x="3933" y="2286"/>
                  </a:lnTo>
                  <a:cubicBezTo>
                    <a:pt x="4358" y="2240"/>
                    <a:pt x="4772" y="2194"/>
                    <a:pt x="5198" y="2183"/>
                  </a:cubicBezTo>
                  <a:cubicBezTo>
                    <a:pt x="5316" y="2179"/>
                    <a:pt x="5435" y="2178"/>
                    <a:pt x="5554" y="2178"/>
                  </a:cubicBezTo>
                  <a:close/>
                  <a:moveTo>
                    <a:pt x="2288" y="4045"/>
                  </a:moveTo>
                  <a:lnTo>
                    <a:pt x="2288" y="4045"/>
                  </a:lnTo>
                  <a:cubicBezTo>
                    <a:pt x="2116" y="4241"/>
                    <a:pt x="1978" y="4459"/>
                    <a:pt x="1886" y="4701"/>
                  </a:cubicBezTo>
                  <a:cubicBezTo>
                    <a:pt x="1748" y="5057"/>
                    <a:pt x="1644" y="5414"/>
                    <a:pt x="1598" y="5793"/>
                  </a:cubicBezTo>
                  <a:cubicBezTo>
                    <a:pt x="1529" y="6173"/>
                    <a:pt x="1472" y="6564"/>
                    <a:pt x="1426" y="6955"/>
                  </a:cubicBezTo>
                  <a:cubicBezTo>
                    <a:pt x="1334" y="7760"/>
                    <a:pt x="1299" y="8564"/>
                    <a:pt x="1299" y="9369"/>
                  </a:cubicBezTo>
                  <a:cubicBezTo>
                    <a:pt x="1311" y="9772"/>
                    <a:pt x="1334" y="10174"/>
                    <a:pt x="1391" y="10565"/>
                  </a:cubicBezTo>
                  <a:cubicBezTo>
                    <a:pt x="1437" y="10945"/>
                    <a:pt x="1483" y="11313"/>
                    <a:pt x="1575" y="11681"/>
                  </a:cubicBezTo>
                  <a:cubicBezTo>
                    <a:pt x="1644" y="12037"/>
                    <a:pt x="1771" y="12371"/>
                    <a:pt x="1955" y="12670"/>
                  </a:cubicBezTo>
                  <a:cubicBezTo>
                    <a:pt x="1334" y="12152"/>
                    <a:pt x="874" y="11462"/>
                    <a:pt x="621" y="10692"/>
                  </a:cubicBezTo>
                  <a:lnTo>
                    <a:pt x="632" y="10692"/>
                  </a:lnTo>
                  <a:cubicBezTo>
                    <a:pt x="437" y="10094"/>
                    <a:pt x="322" y="9484"/>
                    <a:pt x="276" y="8875"/>
                  </a:cubicBezTo>
                  <a:cubicBezTo>
                    <a:pt x="219" y="8254"/>
                    <a:pt x="207" y="7633"/>
                    <a:pt x="265" y="7012"/>
                  </a:cubicBezTo>
                  <a:cubicBezTo>
                    <a:pt x="311" y="6472"/>
                    <a:pt x="483" y="5954"/>
                    <a:pt x="770" y="5506"/>
                  </a:cubicBezTo>
                  <a:cubicBezTo>
                    <a:pt x="1035" y="5080"/>
                    <a:pt x="1368" y="4712"/>
                    <a:pt x="1759" y="4402"/>
                  </a:cubicBezTo>
                  <a:cubicBezTo>
                    <a:pt x="1932" y="4275"/>
                    <a:pt x="2104" y="4149"/>
                    <a:pt x="2288" y="4045"/>
                  </a:cubicBezTo>
                  <a:close/>
                  <a:moveTo>
                    <a:pt x="8555" y="3896"/>
                  </a:moveTo>
                  <a:lnTo>
                    <a:pt x="8555" y="3896"/>
                  </a:lnTo>
                  <a:cubicBezTo>
                    <a:pt x="8923" y="4057"/>
                    <a:pt x="9245" y="4287"/>
                    <a:pt x="9521" y="4574"/>
                  </a:cubicBezTo>
                  <a:cubicBezTo>
                    <a:pt x="9878" y="4977"/>
                    <a:pt x="10131" y="5437"/>
                    <a:pt x="10280" y="5943"/>
                  </a:cubicBezTo>
                  <a:cubicBezTo>
                    <a:pt x="10453" y="6552"/>
                    <a:pt x="10533" y="7173"/>
                    <a:pt x="10510" y="7794"/>
                  </a:cubicBezTo>
                  <a:cubicBezTo>
                    <a:pt x="10522" y="8369"/>
                    <a:pt x="10476" y="8944"/>
                    <a:pt x="10384" y="9519"/>
                  </a:cubicBezTo>
                  <a:cubicBezTo>
                    <a:pt x="10292" y="10071"/>
                    <a:pt x="10131" y="10600"/>
                    <a:pt x="9912" y="11106"/>
                  </a:cubicBezTo>
                  <a:cubicBezTo>
                    <a:pt x="9682" y="11600"/>
                    <a:pt x="9360" y="12037"/>
                    <a:pt x="8981" y="12405"/>
                  </a:cubicBezTo>
                  <a:cubicBezTo>
                    <a:pt x="8843" y="12532"/>
                    <a:pt x="8705" y="12647"/>
                    <a:pt x="8555" y="12750"/>
                  </a:cubicBezTo>
                  <a:cubicBezTo>
                    <a:pt x="8739" y="12509"/>
                    <a:pt x="8877" y="12233"/>
                    <a:pt x="8969" y="11945"/>
                  </a:cubicBezTo>
                  <a:cubicBezTo>
                    <a:pt x="9073" y="11612"/>
                    <a:pt x="9165" y="11267"/>
                    <a:pt x="9222" y="10922"/>
                  </a:cubicBezTo>
                  <a:cubicBezTo>
                    <a:pt x="9291" y="10531"/>
                    <a:pt x="9349" y="10140"/>
                    <a:pt x="9395" y="9737"/>
                  </a:cubicBezTo>
                  <a:cubicBezTo>
                    <a:pt x="9452" y="8944"/>
                    <a:pt x="9464" y="8139"/>
                    <a:pt x="9429" y="7334"/>
                  </a:cubicBezTo>
                  <a:cubicBezTo>
                    <a:pt x="9406" y="6932"/>
                    <a:pt x="9372" y="6529"/>
                    <a:pt x="9326" y="6127"/>
                  </a:cubicBezTo>
                  <a:cubicBezTo>
                    <a:pt x="9303" y="5759"/>
                    <a:pt x="9234" y="5379"/>
                    <a:pt x="9153" y="5011"/>
                  </a:cubicBezTo>
                  <a:cubicBezTo>
                    <a:pt x="9073" y="4643"/>
                    <a:pt x="8900" y="4298"/>
                    <a:pt x="8647" y="3999"/>
                  </a:cubicBezTo>
                  <a:cubicBezTo>
                    <a:pt x="8624" y="3965"/>
                    <a:pt x="8590" y="3930"/>
                    <a:pt x="8555" y="3896"/>
                  </a:cubicBezTo>
                  <a:close/>
                  <a:moveTo>
                    <a:pt x="4174" y="3367"/>
                  </a:moveTo>
                  <a:cubicBezTo>
                    <a:pt x="3910" y="3574"/>
                    <a:pt x="3726" y="3861"/>
                    <a:pt x="3645" y="4172"/>
                  </a:cubicBezTo>
                  <a:cubicBezTo>
                    <a:pt x="3542" y="4540"/>
                    <a:pt x="3484" y="4919"/>
                    <a:pt x="3461" y="5299"/>
                  </a:cubicBezTo>
                  <a:cubicBezTo>
                    <a:pt x="3427" y="5736"/>
                    <a:pt x="3392" y="6161"/>
                    <a:pt x="3358" y="6598"/>
                  </a:cubicBezTo>
                  <a:cubicBezTo>
                    <a:pt x="3185" y="8311"/>
                    <a:pt x="3139" y="10036"/>
                    <a:pt x="3208" y="11761"/>
                  </a:cubicBezTo>
                  <a:cubicBezTo>
                    <a:pt x="3231" y="12187"/>
                    <a:pt x="3254" y="12647"/>
                    <a:pt x="3450" y="13049"/>
                  </a:cubicBezTo>
                  <a:cubicBezTo>
                    <a:pt x="3507" y="13187"/>
                    <a:pt x="3599" y="13302"/>
                    <a:pt x="3691" y="13406"/>
                  </a:cubicBezTo>
                  <a:cubicBezTo>
                    <a:pt x="3289" y="13337"/>
                    <a:pt x="2909" y="13222"/>
                    <a:pt x="2541" y="13038"/>
                  </a:cubicBezTo>
                  <a:cubicBezTo>
                    <a:pt x="2449" y="12992"/>
                    <a:pt x="2369" y="12946"/>
                    <a:pt x="2288" y="12900"/>
                  </a:cubicBezTo>
                  <a:cubicBezTo>
                    <a:pt x="2024" y="12589"/>
                    <a:pt x="1840" y="12210"/>
                    <a:pt x="1759" y="11807"/>
                  </a:cubicBezTo>
                  <a:cubicBezTo>
                    <a:pt x="1610" y="11094"/>
                    <a:pt x="1529" y="10370"/>
                    <a:pt x="1529" y="9645"/>
                  </a:cubicBezTo>
                  <a:cubicBezTo>
                    <a:pt x="1495" y="8886"/>
                    <a:pt x="1518" y="8116"/>
                    <a:pt x="1598" y="7346"/>
                  </a:cubicBezTo>
                  <a:cubicBezTo>
                    <a:pt x="1633" y="6966"/>
                    <a:pt x="1667" y="6587"/>
                    <a:pt x="1713" y="6196"/>
                  </a:cubicBezTo>
                  <a:cubicBezTo>
                    <a:pt x="1748" y="5839"/>
                    <a:pt x="1817" y="5471"/>
                    <a:pt x="1909" y="5126"/>
                  </a:cubicBezTo>
                  <a:cubicBezTo>
                    <a:pt x="2001" y="4770"/>
                    <a:pt x="2162" y="4436"/>
                    <a:pt x="2380" y="4137"/>
                  </a:cubicBezTo>
                  <a:cubicBezTo>
                    <a:pt x="2461" y="4034"/>
                    <a:pt x="2553" y="3942"/>
                    <a:pt x="2656" y="3850"/>
                  </a:cubicBezTo>
                  <a:cubicBezTo>
                    <a:pt x="3139" y="3631"/>
                    <a:pt x="3645" y="3459"/>
                    <a:pt x="4174" y="3367"/>
                  </a:cubicBezTo>
                  <a:close/>
                  <a:moveTo>
                    <a:pt x="6543" y="3321"/>
                  </a:moveTo>
                  <a:lnTo>
                    <a:pt x="6543" y="3321"/>
                  </a:lnTo>
                  <a:cubicBezTo>
                    <a:pt x="7060" y="3401"/>
                    <a:pt x="7578" y="3516"/>
                    <a:pt x="8072" y="3700"/>
                  </a:cubicBezTo>
                  <a:cubicBezTo>
                    <a:pt x="8130" y="3712"/>
                    <a:pt x="8187" y="3735"/>
                    <a:pt x="8233" y="3758"/>
                  </a:cubicBezTo>
                  <a:cubicBezTo>
                    <a:pt x="8348" y="3838"/>
                    <a:pt x="8440" y="3930"/>
                    <a:pt x="8521" y="4045"/>
                  </a:cubicBezTo>
                  <a:cubicBezTo>
                    <a:pt x="8716" y="4298"/>
                    <a:pt x="8866" y="4586"/>
                    <a:pt x="8958" y="4885"/>
                  </a:cubicBezTo>
                  <a:cubicBezTo>
                    <a:pt x="9050" y="5241"/>
                    <a:pt x="9119" y="5598"/>
                    <a:pt x="9142" y="5966"/>
                  </a:cubicBezTo>
                  <a:cubicBezTo>
                    <a:pt x="9176" y="6345"/>
                    <a:pt x="9199" y="6725"/>
                    <a:pt x="9211" y="7104"/>
                  </a:cubicBezTo>
                  <a:cubicBezTo>
                    <a:pt x="9257" y="7863"/>
                    <a:pt x="9257" y="8622"/>
                    <a:pt x="9211" y="9381"/>
                  </a:cubicBezTo>
                  <a:cubicBezTo>
                    <a:pt x="9176" y="10128"/>
                    <a:pt x="9073" y="10876"/>
                    <a:pt x="8912" y="11612"/>
                  </a:cubicBezTo>
                  <a:cubicBezTo>
                    <a:pt x="8762" y="12198"/>
                    <a:pt x="8521" y="12888"/>
                    <a:pt x="7900" y="13141"/>
                  </a:cubicBezTo>
                  <a:cubicBezTo>
                    <a:pt x="7900" y="13141"/>
                    <a:pt x="7888" y="13141"/>
                    <a:pt x="7888" y="13153"/>
                  </a:cubicBezTo>
                  <a:cubicBezTo>
                    <a:pt x="7819" y="13187"/>
                    <a:pt x="7762" y="13210"/>
                    <a:pt x="7693" y="13245"/>
                  </a:cubicBezTo>
                  <a:cubicBezTo>
                    <a:pt x="7474" y="13337"/>
                    <a:pt x="7244" y="13406"/>
                    <a:pt x="7014" y="13452"/>
                  </a:cubicBezTo>
                  <a:cubicBezTo>
                    <a:pt x="7118" y="13360"/>
                    <a:pt x="7198" y="13256"/>
                    <a:pt x="7267" y="13153"/>
                  </a:cubicBezTo>
                  <a:cubicBezTo>
                    <a:pt x="7440" y="12819"/>
                    <a:pt x="7532" y="12451"/>
                    <a:pt x="7543" y="12072"/>
                  </a:cubicBezTo>
                  <a:cubicBezTo>
                    <a:pt x="7601" y="11209"/>
                    <a:pt x="7612" y="10347"/>
                    <a:pt x="7589" y="9484"/>
                  </a:cubicBezTo>
                  <a:cubicBezTo>
                    <a:pt x="7566" y="8622"/>
                    <a:pt x="7509" y="7760"/>
                    <a:pt x="7440" y="6897"/>
                  </a:cubicBezTo>
                  <a:cubicBezTo>
                    <a:pt x="7405" y="6472"/>
                    <a:pt x="7371" y="6035"/>
                    <a:pt x="7336" y="5609"/>
                  </a:cubicBezTo>
                  <a:cubicBezTo>
                    <a:pt x="7313" y="5218"/>
                    <a:pt x="7267" y="4827"/>
                    <a:pt x="7198" y="4448"/>
                  </a:cubicBezTo>
                  <a:cubicBezTo>
                    <a:pt x="7141" y="4057"/>
                    <a:pt x="6957" y="3689"/>
                    <a:pt x="6669" y="3413"/>
                  </a:cubicBezTo>
                  <a:cubicBezTo>
                    <a:pt x="6635" y="3378"/>
                    <a:pt x="6589" y="3344"/>
                    <a:pt x="6543" y="3321"/>
                  </a:cubicBezTo>
                  <a:close/>
                  <a:moveTo>
                    <a:pt x="5359" y="3229"/>
                  </a:moveTo>
                  <a:cubicBezTo>
                    <a:pt x="5267" y="4563"/>
                    <a:pt x="5232" y="5897"/>
                    <a:pt x="5186" y="7231"/>
                  </a:cubicBezTo>
                  <a:cubicBezTo>
                    <a:pt x="5140" y="8599"/>
                    <a:pt x="5106" y="9956"/>
                    <a:pt x="5083" y="11324"/>
                  </a:cubicBezTo>
                  <a:cubicBezTo>
                    <a:pt x="5083" y="11704"/>
                    <a:pt x="5071" y="12095"/>
                    <a:pt x="5071" y="12486"/>
                  </a:cubicBezTo>
                  <a:cubicBezTo>
                    <a:pt x="5071" y="12831"/>
                    <a:pt x="5060" y="13187"/>
                    <a:pt x="5060" y="13544"/>
                  </a:cubicBezTo>
                  <a:cubicBezTo>
                    <a:pt x="4772" y="13521"/>
                    <a:pt x="4485" y="13498"/>
                    <a:pt x="4197" y="13463"/>
                  </a:cubicBezTo>
                  <a:lnTo>
                    <a:pt x="3956" y="13440"/>
                  </a:lnTo>
                  <a:cubicBezTo>
                    <a:pt x="3496" y="13130"/>
                    <a:pt x="3404" y="12428"/>
                    <a:pt x="3381" y="11922"/>
                  </a:cubicBezTo>
                  <a:cubicBezTo>
                    <a:pt x="3335" y="11106"/>
                    <a:pt x="3323" y="10289"/>
                    <a:pt x="3335" y="9473"/>
                  </a:cubicBezTo>
                  <a:cubicBezTo>
                    <a:pt x="3358" y="8656"/>
                    <a:pt x="3404" y="7852"/>
                    <a:pt x="3473" y="7047"/>
                  </a:cubicBezTo>
                  <a:cubicBezTo>
                    <a:pt x="3496" y="6633"/>
                    <a:pt x="3530" y="6230"/>
                    <a:pt x="3565" y="5828"/>
                  </a:cubicBezTo>
                  <a:cubicBezTo>
                    <a:pt x="3588" y="5437"/>
                    <a:pt x="3611" y="5057"/>
                    <a:pt x="3668" y="4678"/>
                  </a:cubicBezTo>
                  <a:cubicBezTo>
                    <a:pt x="3726" y="4298"/>
                    <a:pt x="3829" y="3896"/>
                    <a:pt x="4082" y="3608"/>
                  </a:cubicBezTo>
                  <a:cubicBezTo>
                    <a:pt x="4197" y="3482"/>
                    <a:pt x="4324" y="3390"/>
                    <a:pt x="4462" y="3321"/>
                  </a:cubicBezTo>
                  <a:cubicBezTo>
                    <a:pt x="4611" y="3298"/>
                    <a:pt x="4738" y="3275"/>
                    <a:pt x="4876" y="3263"/>
                  </a:cubicBezTo>
                  <a:cubicBezTo>
                    <a:pt x="5014" y="3252"/>
                    <a:pt x="5140" y="3240"/>
                    <a:pt x="5278" y="3229"/>
                  </a:cubicBezTo>
                  <a:close/>
                  <a:moveTo>
                    <a:pt x="5485" y="3229"/>
                  </a:moveTo>
                  <a:cubicBezTo>
                    <a:pt x="5738" y="3229"/>
                    <a:pt x="5991" y="3252"/>
                    <a:pt x="6244" y="3275"/>
                  </a:cubicBezTo>
                  <a:cubicBezTo>
                    <a:pt x="6382" y="3332"/>
                    <a:pt x="6497" y="3413"/>
                    <a:pt x="6600" y="3505"/>
                  </a:cubicBezTo>
                  <a:cubicBezTo>
                    <a:pt x="6842" y="3746"/>
                    <a:pt x="7003" y="4057"/>
                    <a:pt x="7060" y="4402"/>
                  </a:cubicBezTo>
                  <a:cubicBezTo>
                    <a:pt x="7129" y="4770"/>
                    <a:pt x="7164" y="5138"/>
                    <a:pt x="7187" y="5506"/>
                  </a:cubicBezTo>
                  <a:cubicBezTo>
                    <a:pt x="7221" y="5920"/>
                    <a:pt x="7256" y="6334"/>
                    <a:pt x="7290" y="6736"/>
                  </a:cubicBezTo>
                  <a:cubicBezTo>
                    <a:pt x="7428" y="8357"/>
                    <a:pt x="7474" y="9979"/>
                    <a:pt x="7417" y="11600"/>
                  </a:cubicBezTo>
                  <a:cubicBezTo>
                    <a:pt x="7394" y="12026"/>
                    <a:pt x="7394" y="12463"/>
                    <a:pt x="7244" y="12865"/>
                  </a:cubicBezTo>
                  <a:cubicBezTo>
                    <a:pt x="7152" y="13153"/>
                    <a:pt x="6945" y="13383"/>
                    <a:pt x="6669" y="13509"/>
                  </a:cubicBezTo>
                  <a:cubicBezTo>
                    <a:pt x="6462" y="13544"/>
                    <a:pt x="6256" y="13555"/>
                    <a:pt x="6049" y="13555"/>
                  </a:cubicBezTo>
                  <a:cubicBezTo>
                    <a:pt x="5784" y="13555"/>
                    <a:pt x="5508" y="13555"/>
                    <a:pt x="5244" y="13544"/>
                  </a:cubicBezTo>
                  <a:cubicBezTo>
                    <a:pt x="5255" y="13233"/>
                    <a:pt x="5255" y="12923"/>
                    <a:pt x="5267" y="12601"/>
                  </a:cubicBezTo>
                  <a:cubicBezTo>
                    <a:pt x="5267" y="12267"/>
                    <a:pt x="5267" y="11922"/>
                    <a:pt x="5278" y="11577"/>
                  </a:cubicBezTo>
                  <a:cubicBezTo>
                    <a:pt x="5290" y="10899"/>
                    <a:pt x="5301" y="10220"/>
                    <a:pt x="5313" y="9530"/>
                  </a:cubicBezTo>
                  <a:cubicBezTo>
                    <a:pt x="5336" y="8173"/>
                    <a:pt x="5370" y="6805"/>
                    <a:pt x="5416" y="5437"/>
                  </a:cubicBezTo>
                  <a:cubicBezTo>
                    <a:pt x="5439" y="4701"/>
                    <a:pt x="5474" y="3965"/>
                    <a:pt x="5485" y="3229"/>
                  </a:cubicBezTo>
                  <a:close/>
                  <a:moveTo>
                    <a:pt x="8475" y="13026"/>
                  </a:moveTo>
                  <a:lnTo>
                    <a:pt x="8475" y="13026"/>
                  </a:lnTo>
                  <a:cubicBezTo>
                    <a:pt x="8440" y="13187"/>
                    <a:pt x="8417" y="13360"/>
                    <a:pt x="8406" y="13521"/>
                  </a:cubicBezTo>
                  <a:lnTo>
                    <a:pt x="8417" y="13532"/>
                  </a:lnTo>
                  <a:cubicBezTo>
                    <a:pt x="8406" y="13762"/>
                    <a:pt x="8360" y="13980"/>
                    <a:pt x="8256" y="14187"/>
                  </a:cubicBezTo>
                  <a:cubicBezTo>
                    <a:pt x="8233" y="14233"/>
                    <a:pt x="8199" y="14279"/>
                    <a:pt x="8153" y="14314"/>
                  </a:cubicBezTo>
                  <a:cubicBezTo>
                    <a:pt x="8141" y="14314"/>
                    <a:pt x="8141" y="14325"/>
                    <a:pt x="8130" y="14337"/>
                  </a:cubicBezTo>
                  <a:cubicBezTo>
                    <a:pt x="7980" y="14452"/>
                    <a:pt x="7808" y="14521"/>
                    <a:pt x="7624" y="14544"/>
                  </a:cubicBezTo>
                  <a:cubicBezTo>
                    <a:pt x="7336" y="14578"/>
                    <a:pt x="7037" y="14578"/>
                    <a:pt x="6738" y="14590"/>
                  </a:cubicBezTo>
                  <a:cubicBezTo>
                    <a:pt x="6259" y="14607"/>
                    <a:pt x="5779" y="14617"/>
                    <a:pt x="5299" y="14617"/>
                  </a:cubicBezTo>
                  <a:cubicBezTo>
                    <a:pt x="5123" y="14617"/>
                    <a:pt x="4948" y="14616"/>
                    <a:pt x="4772" y="14613"/>
                  </a:cubicBezTo>
                  <a:cubicBezTo>
                    <a:pt x="4450" y="14601"/>
                    <a:pt x="4128" y="14578"/>
                    <a:pt x="3806" y="14555"/>
                  </a:cubicBezTo>
                  <a:cubicBezTo>
                    <a:pt x="3519" y="14544"/>
                    <a:pt x="3231" y="14509"/>
                    <a:pt x="2955" y="14417"/>
                  </a:cubicBezTo>
                  <a:cubicBezTo>
                    <a:pt x="2472" y="14233"/>
                    <a:pt x="2702" y="13670"/>
                    <a:pt x="2553" y="13279"/>
                  </a:cubicBezTo>
                  <a:lnTo>
                    <a:pt x="2553" y="13279"/>
                  </a:lnTo>
                  <a:cubicBezTo>
                    <a:pt x="2783" y="13383"/>
                    <a:pt x="3036" y="13475"/>
                    <a:pt x="3277" y="13532"/>
                  </a:cubicBezTo>
                  <a:cubicBezTo>
                    <a:pt x="3588" y="13601"/>
                    <a:pt x="3910" y="13658"/>
                    <a:pt x="4232" y="13693"/>
                  </a:cubicBezTo>
                  <a:lnTo>
                    <a:pt x="4255" y="13693"/>
                  </a:lnTo>
                  <a:cubicBezTo>
                    <a:pt x="4542" y="13716"/>
                    <a:pt x="4830" y="13739"/>
                    <a:pt x="5106" y="13750"/>
                  </a:cubicBezTo>
                  <a:cubicBezTo>
                    <a:pt x="5307" y="13768"/>
                    <a:pt x="5509" y="13777"/>
                    <a:pt x="5712" y="13777"/>
                  </a:cubicBezTo>
                  <a:cubicBezTo>
                    <a:pt x="6157" y="13777"/>
                    <a:pt x="6603" y="13734"/>
                    <a:pt x="7037" y="13647"/>
                  </a:cubicBezTo>
                  <a:cubicBezTo>
                    <a:pt x="7543" y="13521"/>
                    <a:pt x="8038" y="13314"/>
                    <a:pt x="8475" y="13026"/>
                  </a:cubicBezTo>
                  <a:close/>
                  <a:moveTo>
                    <a:pt x="8118" y="14544"/>
                  </a:moveTo>
                  <a:cubicBezTo>
                    <a:pt x="8118" y="14866"/>
                    <a:pt x="8130" y="15188"/>
                    <a:pt x="8130" y="15510"/>
                  </a:cubicBezTo>
                  <a:cubicBezTo>
                    <a:pt x="8130" y="15889"/>
                    <a:pt x="8141" y="16280"/>
                    <a:pt x="8153" y="16660"/>
                  </a:cubicBezTo>
                  <a:lnTo>
                    <a:pt x="8153" y="17212"/>
                  </a:lnTo>
                  <a:lnTo>
                    <a:pt x="8153" y="17488"/>
                  </a:lnTo>
                  <a:cubicBezTo>
                    <a:pt x="8153" y="17580"/>
                    <a:pt x="8130" y="17637"/>
                    <a:pt x="8038" y="17649"/>
                  </a:cubicBezTo>
                  <a:cubicBezTo>
                    <a:pt x="7980" y="17672"/>
                    <a:pt x="7911" y="17672"/>
                    <a:pt x="7842" y="17683"/>
                  </a:cubicBezTo>
                  <a:cubicBezTo>
                    <a:pt x="7842" y="17643"/>
                    <a:pt x="7811" y="17623"/>
                    <a:pt x="7779" y="17623"/>
                  </a:cubicBezTo>
                  <a:cubicBezTo>
                    <a:pt x="7748" y="17623"/>
                    <a:pt x="7716" y="17643"/>
                    <a:pt x="7716" y="17683"/>
                  </a:cubicBezTo>
                  <a:lnTo>
                    <a:pt x="7716" y="17706"/>
                  </a:lnTo>
                  <a:lnTo>
                    <a:pt x="7497" y="17729"/>
                  </a:lnTo>
                  <a:cubicBezTo>
                    <a:pt x="7302" y="17741"/>
                    <a:pt x="7118" y="17764"/>
                    <a:pt x="6934" y="17775"/>
                  </a:cubicBezTo>
                  <a:cubicBezTo>
                    <a:pt x="6485" y="17817"/>
                    <a:pt x="6037" y="17837"/>
                    <a:pt x="5589" y="17837"/>
                  </a:cubicBezTo>
                  <a:cubicBezTo>
                    <a:pt x="5290" y="17837"/>
                    <a:pt x="4991" y="17828"/>
                    <a:pt x="4692" y="17810"/>
                  </a:cubicBezTo>
                  <a:cubicBezTo>
                    <a:pt x="4312" y="17775"/>
                    <a:pt x="3933" y="17741"/>
                    <a:pt x="3565" y="17683"/>
                  </a:cubicBezTo>
                  <a:cubicBezTo>
                    <a:pt x="3415" y="17672"/>
                    <a:pt x="3266" y="17637"/>
                    <a:pt x="3128" y="17568"/>
                  </a:cubicBezTo>
                  <a:cubicBezTo>
                    <a:pt x="2990" y="17476"/>
                    <a:pt x="3024" y="17269"/>
                    <a:pt x="3024" y="17120"/>
                  </a:cubicBezTo>
                  <a:cubicBezTo>
                    <a:pt x="3047" y="16280"/>
                    <a:pt x="3082" y="15452"/>
                    <a:pt x="3070" y="14613"/>
                  </a:cubicBezTo>
                  <a:lnTo>
                    <a:pt x="3070" y="14613"/>
                  </a:lnTo>
                  <a:cubicBezTo>
                    <a:pt x="3220" y="14636"/>
                    <a:pt x="3358" y="14659"/>
                    <a:pt x="3507" y="14670"/>
                  </a:cubicBezTo>
                  <a:cubicBezTo>
                    <a:pt x="3852" y="14705"/>
                    <a:pt x="4186" y="14728"/>
                    <a:pt x="4531" y="14751"/>
                  </a:cubicBezTo>
                  <a:cubicBezTo>
                    <a:pt x="4822" y="14761"/>
                    <a:pt x="5114" y="14764"/>
                    <a:pt x="5405" y="14764"/>
                  </a:cubicBezTo>
                  <a:cubicBezTo>
                    <a:pt x="5804" y="14764"/>
                    <a:pt x="6202" y="14758"/>
                    <a:pt x="6600" y="14751"/>
                  </a:cubicBezTo>
                  <a:cubicBezTo>
                    <a:pt x="6922" y="14739"/>
                    <a:pt x="7244" y="14751"/>
                    <a:pt x="7555" y="14705"/>
                  </a:cubicBezTo>
                  <a:cubicBezTo>
                    <a:pt x="7750" y="14693"/>
                    <a:pt x="7946" y="14636"/>
                    <a:pt x="8118" y="14544"/>
                  </a:cubicBezTo>
                  <a:close/>
                  <a:moveTo>
                    <a:pt x="3415" y="17798"/>
                  </a:moveTo>
                  <a:cubicBezTo>
                    <a:pt x="3519" y="17810"/>
                    <a:pt x="3634" y="17821"/>
                    <a:pt x="3737" y="17833"/>
                  </a:cubicBezTo>
                  <a:cubicBezTo>
                    <a:pt x="3944" y="17856"/>
                    <a:pt x="4140" y="17879"/>
                    <a:pt x="4347" y="17890"/>
                  </a:cubicBezTo>
                  <a:cubicBezTo>
                    <a:pt x="4823" y="17931"/>
                    <a:pt x="5299" y="17952"/>
                    <a:pt x="5775" y="17952"/>
                  </a:cubicBezTo>
                  <a:cubicBezTo>
                    <a:pt x="6092" y="17952"/>
                    <a:pt x="6410" y="17943"/>
                    <a:pt x="6727" y="17925"/>
                  </a:cubicBezTo>
                  <a:cubicBezTo>
                    <a:pt x="7060" y="17913"/>
                    <a:pt x="7382" y="17879"/>
                    <a:pt x="7704" y="17833"/>
                  </a:cubicBezTo>
                  <a:lnTo>
                    <a:pt x="7704" y="17833"/>
                  </a:lnTo>
                  <a:cubicBezTo>
                    <a:pt x="7693" y="18178"/>
                    <a:pt x="7681" y="18523"/>
                    <a:pt x="7681" y="18879"/>
                  </a:cubicBezTo>
                  <a:lnTo>
                    <a:pt x="7670" y="19155"/>
                  </a:lnTo>
                  <a:cubicBezTo>
                    <a:pt x="7670" y="19224"/>
                    <a:pt x="7693" y="19396"/>
                    <a:pt x="7612" y="19419"/>
                  </a:cubicBezTo>
                  <a:lnTo>
                    <a:pt x="7037" y="19419"/>
                  </a:lnTo>
                  <a:lnTo>
                    <a:pt x="4646" y="19385"/>
                  </a:lnTo>
                  <a:cubicBezTo>
                    <a:pt x="4220" y="19385"/>
                    <a:pt x="3806" y="19373"/>
                    <a:pt x="3381" y="19373"/>
                  </a:cubicBezTo>
                  <a:cubicBezTo>
                    <a:pt x="3369" y="19362"/>
                    <a:pt x="3369" y="19350"/>
                    <a:pt x="3369" y="19350"/>
                  </a:cubicBezTo>
                  <a:cubicBezTo>
                    <a:pt x="3381" y="18833"/>
                    <a:pt x="3392" y="18327"/>
                    <a:pt x="3415" y="17810"/>
                  </a:cubicBezTo>
                  <a:cubicBezTo>
                    <a:pt x="3415" y="17810"/>
                    <a:pt x="3415" y="17798"/>
                    <a:pt x="3415" y="17798"/>
                  </a:cubicBezTo>
                  <a:close/>
                  <a:moveTo>
                    <a:pt x="5788" y="1"/>
                  </a:moveTo>
                  <a:cubicBezTo>
                    <a:pt x="5632" y="1"/>
                    <a:pt x="5474" y="3"/>
                    <a:pt x="5313" y="9"/>
                  </a:cubicBezTo>
                  <a:cubicBezTo>
                    <a:pt x="5002" y="21"/>
                    <a:pt x="4703" y="32"/>
                    <a:pt x="4404" y="55"/>
                  </a:cubicBezTo>
                  <a:cubicBezTo>
                    <a:pt x="4266" y="55"/>
                    <a:pt x="4117" y="67"/>
                    <a:pt x="3979" y="101"/>
                  </a:cubicBezTo>
                  <a:cubicBezTo>
                    <a:pt x="3875" y="136"/>
                    <a:pt x="3806" y="239"/>
                    <a:pt x="3806" y="343"/>
                  </a:cubicBezTo>
                  <a:cubicBezTo>
                    <a:pt x="3760" y="676"/>
                    <a:pt x="3749" y="1010"/>
                    <a:pt x="3760" y="1343"/>
                  </a:cubicBezTo>
                  <a:cubicBezTo>
                    <a:pt x="3668" y="1343"/>
                    <a:pt x="3588" y="1355"/>
                    <a:pt x="3496" y="1378"/>
                  </a:cubicBezTo>
                  <a:cubicBezTo>
                    <a:pt x="3323" y="1412"/>
                    <a:pt x="3185" y="1550"/>
                    <a:pt x="3151" y="1723"/>
                  </a:cubicBezTo>
                  <a:cubicBezTo>
                    <a:pt x="3116" y="1918"/>
                    <a:pt x="3185" y="2114"/>
                    <a:pt x="3116" y="2298"/>
                  </a:cubicBezTo>
                  <a:cubicBezTo>
                    <a:pt x="3116" y="2298"/>
                    <a:pt x="3116" y="2309"/>
                    <a:pt x="3116" y="2309"/>
                  </a:cubicBezTo>
                  <a:lnTo>
                    <a:pt x="2668" y="2401"/>
                  </a:lnTo>
                  <a:cubicBezTo>
                    <a:pt x="2633" y="2401"/>
                    <a:pt x="2610" y="2436"/>
                    <a:pt x="2610" y="2470"/>
                  </a:cubicBezTo>
                  <a:cubicBezTo>
                    <a:pt x="2656" y="2838"/>
                    <a:pt x="2668" y="3206"/>
                    <a:pt x="2656" y="3574"/>
                  </a:cubicBezTo>
                  <a:cubicBezTo>
                    <a:pt x="2507" y="3631"/>
                    <a:pt x="2369" y="3712"/>
                    <a:pt x="2231" y="3792"/>
                  </a:cubicBezTo>
                  <a:cubicBezTo>
                    <a:pt x="1299" y="4298"/>
                    <a:pt x="587" y="5126"/>
                    <a:pt x="230" y="6115"/>
                  </a:cubicBezTo>
                  <a:cubicBezTo>
                    <a:pt x="23" y="6713"/>
                    <a:pt x="0" y="7357"/>
                    <a:pt x="23" y="7990"/>
                  </a:cubicBezTo>
                  <a:cubicBezTo>
                    <a:pt x="35" y="8622"/>
                    <a:pt x="92" y="9254"/>
                    <a:pt x="207" y="9875"/>
                  </a:cubicBezTo>
                  <a:cubicBezTo>
                    <a:pt x="426" y="10968"/>
                    <a:pt x="908" y="12049"/>
                    <a:pt x="1771" y="12785"/>
                  </a:cubicBezTo>
                  <a:cubicBezTo>
                    <a:pt x="1955" y="12946"/>
                    <a:pt x="2162" y="13072"/>
                    <a:pt x="2380" y="13187"/>
                  </a:cubicBezTo>
                  <a:cubicBezTo>
                    <a:pt x="2518" y="13383"/>
                    <a:pt x="2472" y="13647"/>
                    <a:pt x="2472" y="13877"/>
                  </a:cubicBezTo>
                  <a:cubicBezTo>
                    <a:pt x="2461" y="14107"/>
                    <a:pt x="2564" y="14337"/>
                    <a:pt x="2748" y="14486"/>
                  </a:cubicBezTo>
                  <a:cubicBezTo>
                    <a:pt x="2806" y="14521"/>
                    <a:pt x="2863" y="14544"/>
                    <a:pt x="2921" y="14567"/>
                  </a:cubicBezTo>
                  <a:cubicBezTo>
                    <a:pt x="2875" y="15372"/>
                    <a:pt x="2875" y="16177"/>
                    <a:pt x="2875" y="16993"/>
                  </a:cubicBezTo>
                  <a:cubicBezTo>
                    <a:pt x="2852" y="17166"/>
                    <a:pt x="2863" y="17338"/>
                    <a:pt x="2909" y="17511"/>
                  </a:cubicBezTo>
                  <a:cubicBezTo>
                    <a:pt x="2955" y="17637"/>
                    <a:pt x="3082" y="17741"/>
                    <a:pt x="3220" y="17764"/>
                  </a:cubicBezTo>
                  <a:lnTo>
                    <a:pt x="3277" y="17775"/>
                  </a:lnTo>
                  <a:cubicBezTo>
                    <a:pt x="3266" y="17787"/>
                    <a:pt x="3266" y="17798"/>
                    <a:pt x="3266" y="17810"/>
                  </a:cubicBezTo>
                  <a:cubicBezTo>
                    <a:pt x="3254" y="18350"/>
                    <a:pt x="3231" y="18891"/>
                    <a:pt x="3220" y="19431"/>
                  </a:cubicBezTo>
                  <a:cubicBezTo>
                    <a:pt x="3220" y="19454"/>
                    <a:pt x="3231" y="19477"/>
                    <a:pt x="3254" y="19488"/>
                  </a:cubicBezTo>
                  <a:cubicBezTo>
                    <a:pt x="3254" y="20109"/>
                    <a:pt x="3254" y="20719"/>
                    <a:pt x="3254" y="21328"/>
                  </a:cubicBezTo>
                  <a:cubicBezTo>
                    <a:pt x="3254" y="21650"/>
                    <a:pt x="3254" y="21972"/>
                    <a:pt x="3243" y="22294"/>
                  </a:cubicBezTo>
                  <a:cubicBezTo>
                    <a:pt x="3231" y="22616"/>
                    <a:pt x="3220" y="22950"/>
                    <a:pt x="3208" y="23272"/>
                  </a:cubicBezTo>
                  <a:cubicBezTo>
                    <a:pt x="3208" y="23306"/>
                    <a:pt x="3234" y="23323"/>
                    <a:pt x="3260" y="23323"/>
                  </a:cubicBezTo>
                  <a:cubicBezTo>
                    <a:pt x="3286" y="23323"/>
                    <a:pt x="3312" y="23306"/>
                    <a:pt x="3312" y="23272"/>
                  </a:cubicBezTo>
                  <a:cubicBezTo>
                    <a:pt x="3358" y="22950"/>
                    <a:pt x="3369" y="22616"/>
                    <a:pt x="3381" y="22294"/>
                  </a:cubicBezTo>
                  <a:cubicBezTo>
                    <a:pt x="3404" y="21961"/>
                    <a:pt x="3415" y="21650"/>
                    <a:pt x="3427" y="21328"/>
                  </a:cubicBezTo>
                  <a:cubicBezTo>
                    <a:pt x="3427" y="20719"/>
                    <a:pt x="3427" y="20109"/>
                    <a:pt x="3381" y="19500"/>
                  </a:cubicBezTo>
                  <a:lnTo>
                    <a:pt x="3714" y="19500"/>
                  </a:lnTo>
                  <a:cubicBezTo>
                    <a:pt x="3703" y="19787"/>
                    <a:pt x="3680" y="20086"/>
                    <a:pt x="3668" y="20374"/>
                  </a:cubicBezTo>
                  <a:cubicBezTo>
                    <a:pt x="3657" y="20696"/>
                    <a:pt x="3657" y="21006"/>
                    <a:pt x="3645" y="21328"/>
                  </a:cubicBezTo>
                  <a:cubicBezTo>
                    <a:pt x="3622" y="21949"/>
                    <a:pt x="3611" y="22582"/>
                    <a:pt x="3565" y="23214"/>
                  </a:cubicBezTo>
                  <a:cubicBezTo>
                    <a:pt x="3565" y="23231"/>
                    <a:pt x="3582" y="23240"/>
                    <a:pt x="3599" y="23240"/>
                  </a:cubicBezTo>
                  <a:cubicBezTo>
                    <a:pt x="3616" y="23240"/>
                    <a:pt x="3634" y="23231"/>
                    <a:pt x="3634" y="23214"/>
                  </a:cubicBezTo>
                  <a:cubicBezTo>
                    <a:pt x="3680" y="22582"/>
                    <a:pt x="3737" y="21949"/>
                    <a:pt x="3772" y="21328"/>
                  </a:cubicBezTo>
                  <a:cubicBezTo>
                    <a:pt x="3818" y="20696"/>
                    <a:pt x="3829" y="20109"/>
                    <a:pt x="3829" y="19500"/>
                  </a:cubicBezTo>
                  <a:lnTo>
                    <a:pt x="4025" y="19500"/>
                  </a:lnTo>
                  <a:cubicBezTo>
                    <a:pt x="4013" y="19764"/>
                    <a:pt x="4013" y="20029"/>
                    <a:pt x="4013" y="20293"/>
                  </a:cubicBezTo>
                  <a:cubicBezTo>
                    <a:pt x="4013" y="20558"/>
                    <a:pt x="4013" y="20845"/>
                    <a:pt x="4013" y="21121"/>
                  </a:cubicBezTo>
                  <a:cubicBezTo>
                    <a:pt x="4013" y="21673"/>
                    <a:pt x="4002" y="22214"/>
                    <a:pt x="3967" y="22766"/>
                  </a:cubicBezTo>
                  <a:cubicBezTo>
                    <a:pt x="3967" y="22783"/>
                    <a:pt x="3984" y="22792"/>
                    <a:pt x="4002" y="22792"/>
                  </a:cubicBezTo>
                  <a:cubicBezTo>
                    <a:pt x="4019" y="22792"/>
                    <a:pt x="4036" y="22783"/>
                    <a:pt x="4036" y="22766"/>
                  </a:cubicBezTo>
                  <a:cubicBezTo>
                    <a:pt x="4071" y="22214"/>
                    <a:pt x="4105" y="21673"/>
                    <a:pt x="4117" y="21121"/>
                  </a:cubicBezTo>
                  <a:cubicBezTo>
                    <a:pt x="4128" y="20845"/>
                    <a:pt x="4140" y="20569"/>
                    <a:pt x="4151" y="20293"/>
                  </a:cubicBezTo>
                  <a:cubicBezTo>
                    <a:pt x="4163" y="20029"/>
                    <a:pt x="4151" y="19764"/>
                    <a:pt x="4140" y="19511"/>
                  </a:cubicBezTo>
                  <a:lnTo>
                    <a:pt x="4473" y="19511"/>
                  </a:lnTo>
                  <a:cubicBezTo>
                    <a:pt x="4450" y="19649"/>
                    <a:pt x="4450" y="19799"/>
                    <a:pt x="4450" y="19925"/>
                  </a:cubicBezTo>
                  <a:cubicBezTo>
                    <a:pt x="4439" y="20063"/>
                    <a:pt x="4427" y="20259"/>
                    <a:pt x="4416" y="20420"/>
                  </a:cubicBezTo>
                  <a:cubicBezTo>
                    <a:pt x="4404" y="20753"/>
                    <a:pt x="4393" y="21087"/>
                    <a:pt x="4381" y="21420"/>
                  </a:cubicBezTo>
                  <a:cubicBezTo>
                    <a:pt x="4347" y="22087"/>
                    <a:pt x="4301" y="22754"/>
                    <a:pt x="4255" y="23433"/>
                  </a:cubicBezTo>
                  <a:cubicBezTo>
                    <a:pt x="4255" y="23456"/>
                    <a:pt x="4275" y="23467"/>
                    <a:pt x="4295" y="23467"/>
                  </a:cubicBezTo>
                  <a:cubicBezTo>
                    <a:pt x="4315" y="23467"/>
                    <a:pt x="4335" y="23456"/>
                    <a:pt x="4335" y="23433"/>
                  </a:cubicBezTo>
                  <a:cubicBezTo>
                    <a:pt x="4404" y="22766"/>
                    <a:pt x="4462" y="22099"/>
                    <a:pt x="4508" y="21432"/>
                  </a:cubicBezTo>
                  <a:cubicBezTo>
                    <a:pt x="4531" y="21110"/>
                    <a:pt x="4542" y="20788"/>
                    <a:pt x="4565" y="20454"/>
                  </a:cubicBezTo>
                  <a:cubicBezTo>
                    <a:pt x="4577" y="20293"/>
                    <a:pt x="4577" y="20121"/>
                    <a:pt x="4577" y="19960"/>
                  </a:cubicBezTo>
                  <a:cubicBezTo>
                    <a:pt x="4588" y="19799"/>
                    <a:pt x="4600" y="19661"/>
                    <a:pt x="4577" y="19511"/>
                  </a:cubicBezTo>
                  <a:lnTo>
                    <a:pt x="4818" y="19511"/>
                  </a:lnTo>
                  <a:cubicBezTo>
                    <a:pt x="4784" y="19787"/>
                    <a:pt x="4784" y="20075"/>
                    <a:pt x="4784" y="20351"/>
                  </a:cubicBezTo>
                  <a:cubicBezTo>
                    <a:pt x="4772" y="20661"/>
                    <a:pt x="4772" y="20960"/>
                    <a:pt x="4761" y="21271"/>
                  </a:cubicBezTo>
                  <a:cubicBezTo>
                    <a:pt x="4761" y="21880"/>
                    <a:pt x="4761" y="22501"/>
                    <a:pt x="4749" y="23111"/>
                  </a:cubicBezTo>
                  <a:cubicBezTo>
                    <a:pt x="4749" y="23128"/>
                    <a:pt x="4764" y="23136"/>
                    <a:pt x="4778" y="23136"/>
                  </a:cubicBezTo>
                  <a:cubicBezTo>
                    <a:pt x="4792" y="23136"/>
                    <a:pt x="4807" y="23128"/>
                    <a:pt x="4807" y="23111"/>
                  </a:cubicBezTo>
                  <a:cubicBezTo>
                    <a:pt x="4818" y="22501"/>
                    <a:pt x="4853" y="21892"/>
                    <a:pt x="4887" y="21294"/>
                  </a:cubicBezTo>
                  <a:cubicBezTo>
                    <a:pt x="4899" y="20983"/>
                    <a:pt x="4910" y="20684"/>
                    <a:pt x="4910" y="20385"/>
                  </a:cubicBezTo>
                  <a:cubicBezTo>
                    <a:pt x="4933" y="20098"/>
                    <a:pt x="4933" y="19799"/>
                    <a:pt x="4922" y="19511"/>
                  </a:cubicBezTo>
                  <a:lnTo>
                    <a:pt x="5129" y="19511"/>
                  </a:lnTo>
                  <a:lnTo>
                    <a:pt x="5129" y="19914"/>
                  </a:lnTo>
                  <a:cubicBezTo>
                    <a:pt x="5129" y="20040"/>
                    <a:pt x="5129" y="20201"/>
                    <a:pt x="5140" y="20339"/>
                  </a:cubicBezTo>
                  <a:lnTo>
                    <a:pt x="5140" y="21225"/>
                  </a:lnTo>
                  <a:cubicBezTo>
                    <a:pt x="5140" y="21811"/>
                    <a:pt x="5129" y="22386"/>
                    <a:pt x="5117" y="22961"/>
                  </a:cubicBezTo>
                  <a:cubicBezTo>
                    <a:pt x="5106" y="23295"/>
                    <a:pt x="5106" y="23640"/>
                    <a:pt x="5094" y="23973"/>
                  </a:cubicBezTo>
                  <a:cubicBezTo>
                    <a:pt x="5094" y="23996"/>
                    <a:pt x="5111" y="24008"/>
                    <a:pt x="5129" y="24008"/>
                  </a:cubicBezTo>
                  <a:cubicBezTo>
                    <a:pt x="5146" y="24008"/>
                    <a:pt x="5163" y="23996"/>
                    <a:pt x="5163" y="23973"/>
                  </a:cubicBezTo>
                  <a:cubicBezTo>
                    <a:pt x="5244" y="22812"/>
                    <a:pt x="5278" y="21650"/>
                    <a:pt x="5255" y="20477"/>
                  </a:cubicBezTo>
                  <a:cubicBezTo>
                    <a:pt x="5255" y="20316"/>
                    <a:pt x="5255" y="20155"/>
                    <a:pt x="5255" y="19983"/>
                  </a:cubicBezTo>
                  <a:cubicBezTo>
                    <a:pt x="5244" y="19822"/>
                    <a:pt x="5232" y="19684"/>
                    <a:pt x="5232" y="19523"/>
                  </a:cubicBezTo>
                  <a:lnTo>
                    <a:pt x="5543" y="19523"/>
                  </a:lnTo>
                  <a:cubicBezTo>
                    <a:pt x="5508" y="20132"/>
                    <a:pt x="5508" y="20730"/>
                    <a:pt x="5497" y="21340"/>
                  </a:cubicBezTo>
                  <a:cubicBezTo>
                    <a:pt x="5485" y="21949"/>
                    <a:pt x="5474" y="22582"/>
                    <a:pt x="5462" y="23214"/>
                  </a:cubicBezTo>
                  <a:cubicBezTo>
                    <a:pt x="5462" y="23231"/>
                    <a:pt x="5479" y="23240"/>
                    <a:pt x="5497" y="23240"/>
                  </a:cubicBezTo>
                  <a:cubicBezTo>
                    <a:pt x="5514" y="23240"/>
                    <a:pt x="5531" y="23231"/>
                    <a:pt x="5531" y="23214"/>
                  </a:cubicBezTo>
                  <a:lnTo>
                    <a:pt x="5612" y="21340"/>
                  </a:lnTo>
                  <a:cubicBezTo>
                    <a:pt x="5635" y="20730"/>
                    <a:pt x="5658" y="20132"/>
                    <a:pt x="5669" y="19523"/>
                  </a:cubicBezTo>
                  <a:lnTo>
                    <a:pt x="5830" y="19523"/>
                  </a:lnTo>
                  <a:cubicBezTo>
                    <a:pt x="5819" y="19799"/>
                    <a:pt x="5796" y="20063"/>
                    <a:pt x="5773" y="20328"/>
                  </a:cubicBezTo>
                  <a:cubicBezTo>
                    <a:pt x="5761" y="20592"/>
                    <a:pt x="5738" y="20903"/>
                    <a:pt x="5727" y="21179"/>
                  </a:cubicBezTo>
                  <a:cubicBezTo>
                    <a:pt x="5692" y="21754"/>
                    <a:pt x="5669" y="22317"/>
                    <a:pt x="5635" y="22892"/>
                  </a:cubicBezTo>
                  <a:cubicBezTo>
                    <a:pt x="5635" y="22915"/>
                    <a:pt x="5655" y="22927"/>
                    <a:pt x="5675" y="22927"/>
                  </a:cubicBezTo>
                  <a:cubicBezTo>
                    <a:pt x="5695" y="22927"/>
                    <a:pt x="5715" y="22915"/>
                    <a:pt x="5715" y="22892"/>
                  </a:cubicBezTo>
                  <a:cubicBezTo>
                    <a:pt x="5750" y="22317"/>
                    <a:pt x="5796" y="21754"/>
                    <a:pt x="5830" y="21179"/>
                  </a:cubicBezTo>
                  <a:cubicBezTo>
                    <a:pt x="5853" y="20891"/>
                    <a:pt x="5876" y="20604"/>
                    <a:pt x="5899" y="20328"/>
                  </a:cubicBezTo>
                  <a:cubicBezTo>
                    <a:pt x="5911" y="20052"/>
                    <a:pt x="5922" y="19799"/>
                    <a:pt x="5957" y="19523"/>
                  </a:cubicBezTo>
                  <a:lnTo>
                    <a:pt x="6049" y="19523"/>
                  </a:lnTo>
                  <a:cubicBezTo>
                    <a:pt x="6003" y="20178"/>
                    <a:pt x="5968" y="20822"/>
                    <a:pt x="5957" y="21466"/>
                  </a:cubicBezTo>
                  <a:cubicBezTo>
                    <a:pt x="5945" y="21788"/>
                    <a:pt x="5945" y="22122"/>
                    <a:pt x="5957" y="22455"/>
                  </a:cubicBezTo>
                  <a:cubicBezTo>
                    <a:pt x="5968" y="22777"/>
                    <a:pt x="5980" y="23122"/>
                    <a:pt x="6003" y="23456"/>
                  </a:cubicBezTo>
                  <a:cubicBezTo>
                    <a:pt x="6003" y="23467"/>
                    <a:pt x="6011" y="23473"/>
                    <a:pt x="6020" y="23473"/>
                  </a:cubicBezTo>
                  <a:cubicBezTo>
                    <a:pt x="6028" y="23473"/>
                    <a:pt x="6037" y="23467"/>
                    <a:pt x="6037" y="23456"/>
                  </a:cubicBezTo>
                  <a:cubicBezTo>
                    <a:pt x="6037" y="23122"/>
                    <a:pt x="6049" y="22800"/>
                    <a:pt x="6060" y="22467"/>
                  </a:cubicBezTo>
                  <a:cubicBezTo>
                    <a:pt x="6060" y="22133"/>
                    <a:pt x="6060" y="21800"/>
                    <a:pt x="6072" y="21466"/>
                  </a:cubicBezTo>
                  <a:cubicBezTo>
                    <a:pt x="6083" y="20822"/>
                    <a:pt x="6106" y="20167"/>
                    <a:pt x="6164" y="19534"/>
                  </a:cubicBezTo>
                  <a:lnTo>
                    <a:pt x="6393" y="19534"/>
                  </a:lnTo>
                  <a:cubicBezTo>
                    <a:pt x="6347" y="20753"/>
                    <a:pt x="6313" y="21972"/>
                    <a:pt x="6336" y="23191"/>
                  </a:cubicBezTo>
                  <a:cubicBezTo>
                    <a:pt x="6336" y="23214"/>
                    <a:pt x="6353" y="23226"/>
                    <a:pt x="6370" y="23226"/>
                  </a:cubicBezTo>
                  <a:cubicBezTo>
                    <a:pt x="6388" y="23226"/>
                    <a:pt x="6405" y="23214"/>
                    <a:pt x="6405" y="23191"/>
                  </a:cubicBezTo>
                  <a:cubicBezTo>
                    <a:pt x="6405" y="21972"/>
                    <a:pt x="6416" y="20753"/>
                    <a:pt x="6497" y="19534"/>
                  </a:cubicBezTo>
                  <a:lnTo>
                    <a:pt x="6819" y="19534"/>
                  </a:lnTo>
                  <a:cubicBezTo>
                    <a:pt x="6784" y="19833"/>
                    <a:pt x="6773" y="20132"/>
                    <a:pt x="6750" y="20443"/>
                  </a:cubicBezTo>
                  <a:cubicBezTo>
                    <a:pt x="6727" y="20776"/>
                    <a:pt x="6715" y="21110"/>
                    <a:pt x="6692" y="21443"/>
                  </a:cubicBezTo>
                  <a:cubicBezTo>
                    <a:pt x="6669" y="22122"/>
                    <a:pt x="6658" y="22789"/>
                    <a:pt x="6669" y="23467"/>
                  </a:cubicBezTo>
                  <a:cubicBezTo>
                    <a:pt x="6669" y="23490"/>
                    <a:pt x="6687" y="23502"/>
                    <a:pt x="6705" y="23502"/>
                  </a:cubicBezTo>
                  <a:cubicBezTo>
                    <a:pt x="6724" y="23502"/>
                    <a:pt x="6744" y="23490"/>
                    <a:pt x="6750" y="23467"/>
                  </a:cubicBezTo>
                  <a:cubicBezTo>
                    <a:pt x="6738" y="22800"/>
                    <a:pt x="6750" y="22133"/>
                    <a:pt x="6784" y="21455"/>
                  </a:cubicBezTo>
                  <a:cubicBezTo>
                    <a:pt x="6796" y="21121"/>
                    <a:pt x="6819" y="20799"/>
                    <a:pt x="6842" y="20466"/>
                  </a:cubicBezTo>
                  <a:cubicBezTo>
                    <a:pt x="6865" y="20155"/>
                    <a:pt x="6911" y="19833"/>
                    <a:pt x="6934" y="19523"/>
                  </a:cubicBezTo>
                  <a:lnTo>
                    <a:pt x="7060" y="19523"/>
                  </a:lnTo>
                  <a:cubicBezTo>
                    <a:pt x="6934" y="20604"/>
                    <a:pt x="6888" y="21696"/>
                    <a:pt x="6922" y="22777"/>
                  </a:cubicBezTo>
                  <a:cubicBezTo>
                    <a:pt x="6922" y="22794"/>
                    <a:pt x="6937" y="22803"/>
                    <a:pt x="6951" y="22803"/>
                  </a:cubicBezTo>
                  <a:cubicBezTo>
                    <a:pt x="6966" y="22803"/>
                    <a:pt x="6980" y="22794"/>
                    <a:pt x="6980" y="22777"/>
                  </a:cubicBezTo>
                  <a:cubicBezTo>
                    <a:pt x="7003" y="21696"/>
                    <a:pt x="7072" y="20604"/>
                    <a:pt x="7175" y="19523"/>
                  </a:cubicBezTo>
                  <a:lnTo>
                    <a:pt x="7302" y="19523"/>
                  </a:lnTo>
                  <a:cubicBezTo>
                    <a:pt x="7256" y="20063"/>
                    <a:pt x="7210" y="20592"/>
                    <a:pt x="7210" y="21121"/>
                  </a:cubicBezTo>
                  <a:cubicBezTo>
                    <a:pt x="7198" y="21662"/>
                    <a:pt x="7210" y="22237"/>
                    <a:pt x="7187" y="22777"/>
                  </a:cubicBezTo>
                  <a:cubicBezTo>
                    <a:pt x="7175" y="23099"/>
                    <a:pt x="7164" y="23421"/>
                    <a:pt x="7152" y="23732"/>
                  </a:cubicBezTo>
                  <a:cubicBezTo>
                    <a:pt x="7152" y="23743"/>
                    <a:pt x="7161" y="23749"/>
                    <a:pt x="7170" y="23749"/>
                  </a:cubicBezTo>
                  <a:cubicBezTo>
                    <a:pt x="7178" y="23749"/>
                    <a:pt x="7187" y="23743"/>
                    <a:pt x="7187" y="23732"/>
                  </a:cubicBezTo>
                  <a:cubicBezTo>
                    <a:pt x="7210" y="23180"/>
                    <a:pt x="7221" y="22628"/>
                    <a:pt x="7267" y="22076"/>
                  </a:cubicBezTo>
                  <a:cubicBezTo>
                    <a:pt x="7302" y="21524"/>
                    <a:pt x="7359" y="20972"/>
                    <a:pt x="7371" y="20420"/>
                  </a:cubicBezTo>
                  <a:cubicBezTo>
                    <a:pt x="7371" y="20121"/>
                    <a:pt x="7382" y="19822"/>
                    <a:pt x="7394" y="19523"/>
                  </a:cubicBezTo>
                  <a:lnTo>
                    <a:pt x="7566" y="19523"/>
                  </a:lnTo>
                  <a:cubicBezTo>
                    <a:pt x="7509" y="20098"/>
                    <a:pt x="7509" y="20673"/>
                    <a:pt x="7497" y="21248"/>
                  </a:cubicBezTo>
                  <a:cubicBezTo>
                    <a:pt x="7474" y="21823"/>
                    <a:pt x="7451" y="22398"/>
                    <a:pt x="7428" y="22973"/>
                  </a:cubicBezTo>
                  <a:lnTo>
                    <a:pt x="7394" y="23962"/>
                  </a:lnTo>
                  <a:cubicBezTo>
                    <a:pt x="7394" y="23985"/>
                    <a:pt x="7408" y="23996"/>
                    <a:pt x="7424" y="23996"/>
                  </a:cubicBezTo>
                  <a:cubicBezTo>
                    <a:pt x="7440" y="23996"/>
                    <a:pt x="7457" y="23985"/>
                    <a:pt x="7463" y="23962"/>
                  </a:cubicBezTo>
                  <a:cubicBezTo>
                    <a:pt x="7486" y="23387"/>
                    <a:pt x="7520" y="22812"/>
                    <a:pt x="7543" y="22237"/>
                  </a:cubicBezTo>
                  <a:cubicBezTo>
                    <a:pt x="7566" y="21949"/>
                    <a:pt x="7578" y="21662"/>
                    <a:pt x="7589" y="21374"/>
                  </a:cubicBezTo>
                  <a:cubicBezTo>
                    <a:pt x="7601" y="21075"/>
                    <a:pt x="7635" y="20799"/>
                    <a:pt x="7647" y="20512"/>
                  </a:cubicBezTo>
                  <a:cubicBezTo>
                    <a:pt x="7670" y="20178"/>
                    <a:pt x="7681" y="19845"/>
                    <a:pt x="7681" y="19511"/>
                  </a:cubicBezTo>
                  <a:cubicBezTo>
                    <a:pt x="7842" y="19442"/>
                    <a:pt x="7808" y="19235"/>
                    <a:pt x="7808" y="19097"/>
                  </a:cubicBezTo>
                  <a:lnTo>
                    <a:pt x="7842" y="17787"/>
                  </a:lnTo>
                  <a:lnTo>
                    <a:pt x="7900" y="17787"/>
                  </a:lnTo>
                  <a:cubicBezTo>
                    <a:pt x="8038" y="17775"/>
                    <a:pt x="8222" y="17764"/>
                    <a:pt x="8279" y="17614"/>
                  </a:cubicBezTo>
                  <a:cubicBezTo>
                    <a:pt x="8302" y="17545"/>
                    <a:pt x="8314" y="17465"/>
                    <a:pt x="8302" y="17396"/>
                  </a:cubicBezTo>
                  <a:lnTo>
                    <a:pt x="8302" y="17097"/>
                  </a:lnTo>
                  <a:cubicBezTo>
                    <a:pt x="8302" y="16637"/>
                    <a:pt x="8291" y="16177"/>
                    <a:pt x="8279" y="15717"/>
                  </a:cubicBezTo>
                  <a:cubicBezTo>
                    <a:pt x="8268" y="15291"/>
                    <a:pt x="8279" y="14866"/>
                    <a:pt x="8256" y="14440"/>
                  </a:cubicBezTo>
                  <a:cubicBezTo>
                    <a:pt x="8268" y="14429"/>
                    <a:pt x="8279" y="14429"/>
                    <a:pt x="8291" y="14417"/>
                  </a:cubicBezTo>
                  <a:cubicBezTo>
                    <a:pt x="8693" y="14026"/>
                    <a:pt x="8532" y="13394"/>
                    <a:pt x="8647" y="12900"/>
                  </a:cubicBezTo>
                  <a:cubicBezTo>
                    <a:pt x="9038" y="12624"/>
                    <a:pt x="9372" y="12290"/>
                    <a:pt x="9648" y="11911"/>
                  </a:cubicBezTo>
                  <a:cubicBezTo>
                    <a:pt x="9981" y="11439"/>
                    <a:pt x="10234" y="10922"/>
                    <a:pt x="10384" y="10370"/>
                  </a:cubicBezTo>
                  <a:cubicBezTo>
                    <a:pt x="10545" y="9818"/>
                    <a:pt x="10648" y="9243"/>
                    <a:pt x="10683" y="8656"/>
                  </a:cubicBezTo>
                  <a:cubicBezTo>
                    <a:pt x="10729" y="8036"/>
                    <a:pt x="10717" y="7415"/>
                    <a:pt x="10648" y="6794"/>
                  </a:cubicBezTo>
                  <a:cubicBezTo>
                    <a:pt x="10499" y="5655"/>
                    <a:pt x="10016" y="4517"/>
                    <a:pt x="9015" y="3907"/>
                  </a:cubicBezTo>
                  <a:cubicBezTo>
                    <a:pt x="8739" y="3735"/>
                    <a:pt x="8452" y="3597"/>
                    <a:pt x="8153" y="3493"/>
                  </a:cubicBezTo>
                  <a:cubicBezTo>
                    <a:pt x="8153" y="3263"/>
                    <a:pt x="8176" y="3022"/>
                    <a:pt x="8187" y="2792"/>
                  </a:cubicBezTo>
                  <a:cubicBezTo>
                    <a:pt x="8187" y="2631"/>
                    <a:pt x="8245" y="2378"/>
                    <a:pt x="8072" y="2286"/>
                  </a:cubicBezTo>
                  <a:cubicBezTo>
                    <a:pt x="7992" y="2252"/>
                    <a:pt x="7900" y="2229"/>
                    <a:pt x="7808" y="2229"/>
                  </a:cubicBezTo>
                  <a:cubicBezTo>
                    <a:pt x="7808" y="2217"/>
                    <a:pt x="7808" y="2217"/>
                    <a:pt x="7808" y="2206"/>
                  </a:cubicBezTo>
                  <a:cubicBezTo>
                    <a:pt x="7796" y="2102"/>
                    <a:pt x="7785" y="1999"/>
                    <a:pt x="7785" y="1895"/>
                  </a:cubicBezTo>
                  <a:cubicBezTo>
                    <a:pt x="7773" y="1792"/>
                    <a:pt x="7762" y="1700"/>
                    <a:pt x="7750" y="1596"/>
                  </a:cubicBezTo>
                  <a:cubicBezTo>
                    <a:pt x="7704" y="1412"/>
                    <a:pt x="7497" y="1412"/>
                    <a:pt x="7336" y="1401"/>
                  </a:cubicBezTo>
                  <a:cubicBezTo>
                    <a:pt x="7267" y="987"/>
                    <a:pt x="7233" y="573"/>
                    <a:pt x="7221" y="147"/>
                  </a:cubicBezTo>
                  <a:cubicBezTo>
                    <a:pt x="7233" y="113"/>
                    <a:pt x="7210" y="90"/>
                    <a:pt x="7175" y="78"/>
                  </a:cubicBezTo>
                  <a:cubicBezTo>
                    <a:pt x="6865" y="32"/>
                    <a:pt x="6566" y="9"/>
                    <a:pt x="6256" y="9"/>
                  </a:cubicBezTo>
                  <a:cubicBezTo>
                    <a:pt x="6100" y="3"/>
                    <a:pt x="5945" y="1"/>
                    <a:pt x="5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64"/>
            <p:cNvSpPr/>
            <p:nvPr/>
          </p:nvSpPr>
          <p:spPr>
            <a:xfrm>
              <a:off x="1005620" y="1061679"/>
              <a:ext cx="353199" cy="128825"/>
            </a:xfrm>
            <a:custGeom>
              <a:avLst/>
              <a:gdLst/>
              <a:ahLst/>
              <a:cxnLst/>
              <a:rect l="l" t="t" r="r" b="b"/>
              <a:pathLst>
                <a:path w="3301" h="1204" extrusionOk="0">
                  <a:moveTo>
                    <a:pt x="1659" y="0"/>
                  </a:moveTo>
                  <a:cubicBezTo>
                    <a:pt x="1302" y="0"/>
                    <a:pt x="944" y="8"/>
                    <a:pt x="587" y="30"/>
                  </a:cubicBezTo>
                  <a:cubicBezTo>
                    <a:pt x="449" y="42"/>
                    <a:pt x="311" y="42"/>
                    <a:pt x="173" y="65"/>
                  </a:cubicBezTo>
                  <a:cubicBezTo>
                    <a:pt x="93" y="76"/>
                    <a:pt x="58" y="122"/>
                    <a:pt x="58" y="191"/>
                  </a:cubicBezTo>
                  <a:cubicBezTo>
                    <a:pt x="47" y="249"/>
                    <a:pt x="35" y="318"/>
                    <a:pt x="35" y="375"/>
                  </a:cubicBezTo>
                  <a:cubicBezTo>
                    <a:pt x="12" y="640"/>
                    <a:pt x="1" y="904"/>
                    <a:pt x="1" y="1134"/>
                  </a:cubicBezTo>
                  <a:lnTo>
                    <a:pt x="127" y="1134"/>
                  </a:lnTo>
                  <a:cubicBezTo>
                    <a:pt x="346" y="1123"/>
                    <a:pt x="564" y="1111"/>
                    <a:pt x="783" y="1111"/>
                  </a:cubicBezTo>
                  <a:cubicBezTo>
                    <a:pt x="967" y="1101"/>
                    <a:pt x="1154" y="1098"/>
                    <a:pt x="1341" y="1098"/>
                  </a:cubicBezTo>
                  <a:cubicBezTo>
                    <a:pt x="1597" y="1098"/>
                    <a:pt x="1853" y="1104"/>
                    <a:pt x="2105" y="1111"/>
                  </a:cubicBezTo>
                  <a:cubicBezTo>
                    <a:pt x="2507" y="1134"/>
                    <a:pt x="2898" y="1157"/>
                    <a:pt x="3301" y="1203"/>
                  </a:cubicBezTo>
                  <a:cubicBezTo>
                    <a:pt x="3266" y="1019"/>
                    <a:pt x="3243" y="824"/>
                    <a:pt x="3232" y="628"/>
                  </a:cubicBezTo>
                  <a:cubicBezTo>
                    <a:pt x="3209" y="444"/>
                    <a:pt x="3197" y="249"/>
                    <a:pt x="3174" y="53"/>
                  </a:cubicBezTo>
                  <a:cubicBezTo>
                    <a:pt x="2875" y="53"/>
                    <a:pt x="2576" y="19"/>
                    <a:pt x="2278" y="7"/>
                  </a:cubicBezTo>
                  <a:cubicBezTo>
                    <a:pt x="2071" y="3"/>
                    <a:pt x="1865" y="0"/>
                    <a:pt x="16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64"/>
            <p:cNvSpPr/>
            <p:nvPr/>
          </p:nvSpPr>
          <p:spPr>
            <a:xfrm>
              <a:off x="928153" y="1196820"/>
              <a:ext cx="478707" cy="90841"/>
            </a:xfrm>
            <a:custGeom>
              <a:avLst/>
              <a:gdLst/>
              <a:ahLst/>
              <a:cxnLst/>
              <a:rect l="l" t="t" r="r" b="b"/>
              <a:pathLst>
                <a:path w="4474" h="849" extrusionOk="0">
                  <a:moveTo>
                    <a:pt x="1951" y="1"/>
                  </a:moveTo>
                  <a:cubicBezTo>
                    <a:pt x="1760" y="1"/>
                    <a:pt x="1570" y="4"/>
                    <a:pt x="1380" y="9"/>
                  </a:cubicBezTo>
                  <a:cubicBezTo>
                    <a:pt x="1185" y="21"/>
                    <a:pt x="989" y="32"/>
                    <a:pt x="794" y="44"/>
                  </a:cubicBezTo>
                  <a:cubicBezTo>
                    <a:pt x="621" y="44"/>
                    <a:pt x="460" y="67"/>
                    <a:pt x="299" y="113"/>
                  </a:cubicBezTo>
                  <a:cubicBezTo>
                    <a:pt x="0" y="228"/>
                    <a:pt x="150" y="596"/>
                    <a:pt x="58" y="849"/>
                  </a:cubicBezTo>
                  <a:cubicBezTo>
                    <a:pt x="357" y="791"/>
                    <a:pt x="656" y="745"/>
                    <a:pt x="955" y="711"/>
                  </a:cubicBezTo>
                  <a:cubicBezTo>
                    <a:pt x="1463" y="645"/>
                    <a:pt x="1975" y="613"/>
                    <a:pt x="2486" y="613"/>
                  </a:cubicBezTo>
                  <a:cubicBezTo>
                    <a:pt x="2866" y="613"/>
                    <a:pt x="3245" y="630"/>
                    <a:pt x="3622" y="665"/>
                  </a:cubicBezTo>
                  <a:cubicBezTo>
                    <a:pt x="3852" y="688"/>
                    <a:pt x="4071" y="711"/>
                    <a:pt x="4289" y="745"/>
                  </a:cubicBezTo>
                  <a:lnTo>
                    <a:pt x="4473" y="780"/>
                  </a:lnTo>
                  <a:cubicBezTo>
                    <a:pt x="4450" y="665"/>
                    <a:pt x="4439" y="550"/>
                    <a:pt x="4427" y="435"/>
                  </a:cubicBezTo>
                  <a:cubicBezTo>
                    <a:pt x="4427" y="377"/>
                    <a:pt x="4439" y="205"/>
                    <a:pt x="4381" y="170"/>
                  </a:cubicBezTo>
                  <a:cubicBezTo>
                    <a:pt x="4324" y="159"/>
                    <a:pt x="4278" y="147"/>
                    <a:pt x="4220" y="147"/>
                  </a:cubicBezTo>
                  <a:lnTo>
                    <a:pt x="4059" y="124"/>
                  </a:lnTo>
                  <a:lnTo>
                    <a:pt x="3737" y="90"/>
                  </a:lnTo>
                  <a:cubicBezTo>
                    <a:pt x="3145" y="29"/>
                    <a:pt x="2546" y="1"/>
                    <a:pt x="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64"/>
            <p:cNvSpPr/>
            <p:nvPr/>
          </p:nvSpPr>
          <p:spPr>
            <a:xfrm>
              <a:off x="883855" y="1277176"/>
              <a:ext cx="567301" cy="142093"/>
            </a:xfrm>
            <a:custGeom>
              <a:avLst/>
              <a:gdLst/>
              <a:ahLst/>
              <a:cxnLst/>
              <a:rect l="l" t="t" r="r" b="b"/>
              <a:pathLst>
                <a:path w="5302" h="1328" extrusionOk="0">
                  <a:moveTo>
                    <a:pt x="2794" y="1"/>
                  </a:moveTo>
                  <a:cubicBezTo>
                    <a:pt x="2676" y="1"/>
                    <a:pt x="2557" y="2"/>
                    <a:pt x="2438" y="6"/>
                  </a:cubicBezTo>
                  <a:cubicBezTo>
                    <a:pt x="2013" y="17"/>
                    <a:pt x="1587" y="63"/>
                    <a:pt x="1173" y="109"/>
                  </a:cubicBezTo>
                  <a:cubicBezTo>
                    <a:pt x="782" y="167"/>
                    <a:pt x="391" y="236"/>
                    <a:pt x="0" y="339"/>
                  </a:cubicBezTo>
                  <a:cubicBezTo>
                    <a:pt x="58" y="672"/>
                    <a:pt x="69" y="1006"/>
                    <a:pt x="23" y="1328"/>
                  </a:cubicBezTo>
                  <a:cubicBezTo>
                    <a:pt x="391" y="1190"/>
                    <a:pt x="771" y="1075"/>
                    <a:pt x="1150" y="1006"/>
                  </a:cubicBezTo>
                  <a:cubicBezTo>
                    <a:pt x="1323" y="971"/>
                    <a:pt x="1495" y="948"/>
                    <a:pt x="1656" y="925"/>
                  </a:cubicBezTo>
                  <a:cubicBezTo>
                    <a:pt x="1679" y="914"/>
                    <a:pt x="1691" y="914"/>
                    <a:pt x="1702" y="914"/>
                  </a:cubicBezTo>
                  <a:cubicBezTo>
                    <a:pt x="2013" y="868"/>
                    <a:pt x="2323" y="845"/>
                    <a:pt x="2634" y="845"/>
                  </a:cubicBezTo>
                  <a:cubicBezTo>
                    <a:pt x="3266" y="845"/>
                    <a:pt x="3898" y="914"/>
                    <a:pt x="4519" y="1063"/>
                  </a:cubicBezTo>
                  <a:cubicBezTo>
                    <a:pt x="4761" y="1121"/>
                    <a:pt x="5002" y="1190"/>
                    <a:pt x="5244" y="1270"/>
                  </a:cubicBezTo>
                  <a:lnTo>
                    <a:pt x="5278" y="580"/>
                  </a:lnTo>
                  <a:cubicBezTo>
                    <a:pt x="5278" y="523"/>
                    <a:pt x="5290" y="443"/>
                    <a:pt x="5290" y="397"/>
                  </a:cubicBezTo>
                  <a:cubicBezTo>
                    <a:pt x="5290" y="351"/>
                    <a:pt x="5301" y="282"/>
                    <a:pt x="5255" y="259"/>
                  </a:cubicBezTo>
                  <a:cubicBezTo>
                    <a:pt x="5209" y="236"/>
                    <a:pt x="5163" y="224"/>
                    <a:pt x="5117" y="213"/>
                  </a:cubicBezTo>
                  <a:cubicBezTo>
                    <a:pt x="5060" y="213"/>
                    <a:pt x="5002" y="201"/>
                    <a:pt x="4945" y="190"/>
                  </a:cubicBezTo>
                  <a:cubicBezTo>
                    <a:pt x="4234" y="61"/>
                    <a:pt x="3515" y="1"/>
                    <a:pt x="27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64"/>
            <p:cNvSpPr/>
            <p:nvPr/>
          </p:nvSpPr>
          <p:spPr>
            <a:xfrm>
              <a:off x="947841" y="2948618"/>
              <a:ext cx="463941" cy="173550"/>
            </a:xfrm>
            <a:custGeom>
              <a:avLst/>
              <a:gdLst/>
              <a:ahLst/>
              <a:cxnLst/>
              <a:rect l="l" t="t" r="r" b="b"/>
              <a:pathLst>
                <a:path w="4336" h="1622" extrusionOk="0">
                  <a:moveTo>
                    <a:pt x="46" y="0"/>
                  </a:moveTo>
                  <a:cubicBezTo>
                    <a:pt x="46" y="0"/>
                    <a:pt x="46" y="12"/>
                    <a:pt x="46" y="12"/>
                  </a:cubicBezTo>
                  <a:cubicBezTo>
                    <a:pt x="23" y="529"/>
                    <a:pt x="12" y="1035"/>
                    <a:pt x="0" y="1552"/>
                  </a:cubicBezTo>
                  <a:cubicBezTo>
                    <a:pt x="0" y="1552"/>
                    <a:pt x="0" y="1564"/>
                    <a:pt x="12" y="1575"/>
                  </a:cubicBezTo>
                  <a:cubicBezTo>
                    <a:pt x="437" y="1575"/>
                    <a:pt x="851" y="1587"/>
                    <a:pt x="1277" y="1587"/>
                  </a:cubicBezTo>
                  <a:lnTo>
                    <a:pt x="3668" y="1621"/>
                  </a:lnTo>
                  <a:lnTo>
                    <a:pt x="4243" y="1621"/>
                  </a:lnTo>
                  <a:cubicBezTo>
                    <a:pt x="4324" y="1598"/>
                    <a:pt x="4301" y="1426"/>
                    <a:pt x="4301" y="1357"/>
                  </a:cubicBezTo>
                  <a:lnTo>
                    <a:pt x="4312" y="1081"/>
                  </a:lnTo>
                  <a:cubicBezTo>
                    <a:pt x="4312" y="725"/>
                    <a:pt x="4324" y="380"/>
                    <a:pt x="4335" y="35"/>
                  </a:cubicBezTo>
                  <a:lnTo>
                    <a:pt x="4335" y="35"/>
                  </a:lnTo>
                  <a:cubicBezTo>
                    <a:pt x="4013" y="81"/>
                    <a:pt x="3691" y="115"/>
                    <a:pt x="3358" y="127"/>
                  </a:cubicBezTo>
                  <a:cubicBezTo>
                    <a:pt x="3041" y="145"/>
                    <a:pt x="2723" y="154"/>
                    <a:pt x="2406" y="154"/>
                  </a:cubicBezTo>
                  <a:cubicBezTo>
                    <a:pt x="1930" y="154"/>
                    <a:pt x="1454" y="133"/>
                    <a:pt x="978" y="92"/>
                  </a:cubicBezTo>
                  <a:cubicBezTo>
                    <a:pt x="771" y="81"/>
                    <a:pt x="575" y="58"/>
                    <a:pt x="368" y="35"/>
                  </a:cubicBezTo>
                  <a:cubicBezTo>
                    <a:pt x="265" y="23"/>
                    <a:pt x="150" y="12"/>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64"/>
            <p:cNvSpPr/>
            <p:nvPr/>
          </p:nvSpPr>
          <p:spPr>
            <a:xfrm>
              <a:off x="906004" y="2600334"/>
              <a:ext cx="553712" cy="352557"/>
            </a:xfrm>
            <a:custGeom>
              <a:avLst/>
              <a:gdLst/>
              <a:ahLst/>
              <a:cxnLst/>
              <a:rect l="l" t="t" r="r" b="b"/>
              <a:pathLst>
                <a:path w="5175" h="3295" extrusionOk="0">
                  <a:moveTo>
                    <a:pt x="5140" y="1"/>
                  </a:moveTo>
                  <a:cubicBezTo>
                    <a:pt x="4968" y="93"/>
                    <a:pt x="4772" y="150"/>
                    <a:pt x="4577" y="162"/>
                  </a:cubicBezTo>
                  <a:cubicBezTo>
                    <a:pt x="4266" y="208"/>
                    <a:pt x="3944" y="196"/>
                    <a:pt x="3622" y="208"/>
                  </a:cubicBezTo>
                  <a:cubicBezTo>
                    <a:pt x="3224" y="215"/>
                    <a:pt x="2826" y="221"/>
                    <a:pt x="2427" y="221"/>
                  </a:cubicBezTo>
                  <a:cubicBezTo>
                    <a:pt x="2136" y="221"/>
                    <a:pt x="1844" y="218"/>
                    <a:pt x="1553" y="208"/>
                  </a:cubicBezTo>
                  <a:cubicBezTo>
                    <a:pt x="1208" y="185"/>
                    <a:pt x="874" y="162"/>
                    <a:pt x="529" y="127"/>
                  </a:cubicBezTo>
                  <a:cubicBezTo>
                    <a:pt x="380" y="116"/>
                    <a:pt x="230" y="93"/>
                    <a:pt x="92" y="70"/>
                  </a:cubicBezTo>
                  <a:lnTo>
                    <a:pt x="92" y="70"/>
                  </a:lnTo>
                  <a:cubicBezTo>
                    <a:pt x="104" y="909"/>
                    <a:pt x="69" y="1737"/>
                    <a:pt x="46" y="2577"/>
                  </a:cubicBezTo>
                  <a:cubicBezTo>
                    <a:pt x="35" y="2726"/>
                    <a:pt x="0" y="2933"/>
                    <a:pt x="150" y="3025"/>
                  </a:cubicBezTo>
                  <a:cubicBezTo>
                    <a:pt x="276" y="3094"/>
                    <a:pt x="426" y="3129"/>
                    <a:pt x="575" y="3140"/>
                  </a:cubicBezTo>
                  <a:cubicBezTo>
                    <a:pt x="955" y="3198"/>
                    <a:pt x="1334" y="3232"/>
                    <a:pt x="1714" y="3267"/>
                  </a:cubicBezTo>
                  <a:cubicBezTo>
                    <a:pt x="2013" y="3285"/>
                    <a:pt x="2312" y="3294"/>
                    <a:pt x="2611" y="3294"/>
                  </a:cubicBezTo>
                  <a:cubicBezTo>
                    <a:pt x="3059" y="3294"/>
                    <a:pt x="3507" y="3274"/>
                    <a:pt x="3956" y="3232"/>
                  </a:cubicBezTo>
                  <a:cubicBezTo>
                    <a:pt x="4140" y="3221"/>
                    <a:pt x="4324" y="3198"/>
                    <a:pt x="4508" y="3186"/>
                  </a:cubicBezTo>
                  <a:lnTo>
                    <a:pt x="4726" y="3163"/>
                  </a:lnTo>
                  <a:lnTo>
                    <a:pt x="4726" y="3140"/>
                  </a:lnTo>
                  <a:cubicBezTo>
                    <a:pt x="4726" y="3100"/>
                    <a:pt x="4758" y="3080"/>
                    <a:pt x="4790" y="3080"/>
                  </a:cubicBezTo>
                  <a:cubicBezTo>
                    <a:pt x="4821" y="3080"/>
                    <a:pt x="4853" y="3100"/>
                    <a:pt x="4853" y="3140"/>
                  </a:cubicBezTo>
                  <a:cubicBezTo>
                    <a:pt x="4922" y="3129"/>
                    <a:pt x="4991" y="3129"/>
                    <a:pt x="5060" y="3106"/>
                  </a:cubicBezTo>
                  <a:cubicBezTo>
                    <a:pt x="5152" y="3094"/>
                    <a:pt x="5175" y="3037"/>
                    <a:pt x="5175" y="2945"/>
                  </a:cubicBezTo>
                  <a:lnTo>
                    <a:pt x="5175" y="2669"/>
                  </a:lnTo>
                  <a:lnTo>
                    <a:pt x="5175" y="2117"/>
                  </a:lnTo>
                  <a:cubicBezTo>
                    <a:pt x="5163" y="1737"/>
                    <a:pt x="5152" y="1346"/>
                    <a:pt x="5152" y="967"/>
                  </a:cubicBezTo>
                  <a:cubicBezTo>
                    <a:pt x="5152" y="645"/>
                    <a:pt x="5140" y="323"/>
                    <a:pt x="5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64"/>
            <p:cNvSpPr/>
            <p:nvPr/>
          </p:nvSpPr>
          <p:spPr>
            <a:xfrm>
              <a:off x="850578" y="2438016"/>
              <a:ext cx="643590" cy="169591"/>
            </a:xfrm>
            <a:custGeom>
              <a:avLst/>
              <a:gdLst/>
              <a:ahLst/>
              <a:cxnLst/>
              <a:rect l="l" t="t" r="r" b="b"/>
              <a:pathLst>
                <a:path w="6015" h="1585" extrusionOk="0">
                  <a:moveTo>
                    <a:pt x="6015" y="0"/>
                  </a:moveTo>
                  <a:lnTo>
                    <a:pt x="6015" y="0"/>
                  </a:lnTo>
                  <a:cubicBezTo>
                    <a:pt x="5566" y="288"/>
                    <a:pt x="5083" y="495"/>
                    <a:pt x="4577" y="609"/>
                  </a:cubicBezTo>
                  <a:cubicBezTo>
                    <a:pt x="4135" y="696"/>
                    <a:pt x="3692" y="740"/>
                    <a:pt x="3249" y="740"/>
                  </a:cubicBezTo>
                  <a:cubicBezTo>
                    <a:pt x="3048" y="740"/>
                    <a:pt x="2847" y="731"/>
                    <a:pt x="2646" y="713"/>
                  </a:cubicBezTo>
                  <a:cubicBezTo>
                    <a:pt x="2370" y="701"/>
                    <a:pt x="2082" y="690"/>
                    <a:pt x="1795" y="655"/>
                  </a:cubicBezTo>
                  <a:lnTo>
                    <a:pt x="1760" y="655"/>
                  </a:lnTo>
                  <a:cubicBezTo>
                    <a:pt x="1438" y="632"/>
                    <a:pt x="1128" y="575"/>
                    <a:pt x="817" y="506"/>
                  </a:cubicBezTo>
                  <a:cubicBezTo>
                    <a:pt x="564" y="437"/>
                    <a:pt x="323" y="357"/>
                    <a:pt x="93" y="242"/>
                  </a:cubicBezTo>
                  <a:lnTo>
                    <a:pt x="93" y="242"/>
                  </a:lnTo>
                  <a:cubicBezTo>
                    <a:pt x="242" y="632"/>
                    <a:pt x="1" y="1196"/>
                    <a:pt x="495" y="1391"/>
                  </a:cubicBezTo>
                  <a:cubicBezTo>
                    <a:pt x="771" y="1472"/>
                    <a:pt x="1047" y="1518"/>
                    <a:pt x="1346" y="1518"/>
                  </a:cubicBezTo>
                  <a:cubicBezTo>
                    <a:pt x="1668" y="1552"/>
                    <a:pt x="1990" y="1564"/>
                    <a:pt x="2312" y="1575"/>
                  </a:cubicBezTo>
                  <a:cubicBezTo>
                    <a:pt x="2504" y="1582"/>
                    <a:pt x="2696" y="1585"/>
                    <a:pt x="2888" y="1585"/>
                  </a:cubicBezTo>
                  <a:cubicBezTo>
                    <a:pt x="3352" y="1585"/>
                    <a:pt x="3815" y="1569"/>
                    <a:pt x="4278" y="1552"/>
                  </a:cubicBezTo>
                  <a:cubicBezTo>
                    <a:pt x="4566" y="1541"/>
                    <a:pt x="4865" y="1541"/>
                    <a:pt x="5152" y="1506"/>
                  </a:cubicBezTo>
                  <a:cubicBezTo>
                    <a:pt x="5348" y="1495"/>
                    <a:pt x="5520" y="1426"/>
                    <a:pt x="5670" y="1311"/>
                  </a:cubicBezTo>
                  <a:cubicBezTo>
                    <a:pt x="5670" y="1299"/>
                    <a:pt x="5681" y="1288"/>
                    <a:pt x="5693" y="1276"/>
                  </a:cubicBezTo>
                  <a:cubicBezTo>
                    <a:pt x="5727" y="1242"/>
                    <a:pt x="5762" y="1207"/>
                    <a:pt x="5796" y="1161"/>
                  </a:cubicBezTo>
                  <a:cubicBezTo>
                    <a:pt x="5888" y="954"/>
                    <a:pt x="5946" y="724"/>
                    <a:pt x="5946" y="495"/>
                  </a:cubicBezTo>
                  <a:cubicBezTo>
                    <a:pt x="5957" y="322"/>
                    <a:pt x="5980" y="161"/>
                    <a:pt x="6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64"/>
            <p:cNvSpPr/>
            <p:nvPr/>
          </p:nvSpPr>
          <p:spPr>
            <a:xfrm>
              <a:off x="864167" y="2478568"/>
              <a:ext cx="623902" cy="130323"/>
            </a:xfrm>
            <a:custGeom>
              <a:avLst/>
              <a:gdLst/>
              <a:ahLst/>
              <a:cxnLst/>
              <a:rect l="l" t="t" r="r" b="b"/>
              <a:pathLst>
                <a:path w="5831" h="1218" extrusionOk="0">
                  <a:moveTo>
                    <a:pt x="5830" y="1"/>
                  </a:moveTo>
                  <a:cubicBezTo>
                    <a:pt x="5451" y="207"/>
                    <a:pt x="5037" y="368"/>
                    <a:pt x="4611" y="472"/>
                  </a:cubicBezTo>
                  <a:cubicBezTo>
                    <a:pt x="4127" y="567"/>
                    <a:pt x="3632" y="619"/>
                    <a:pt x="3137" y="619"/>
                  </a:cubicBezTo>
                  <a:cubicBezTo>
                    <a:pt x="2915" y="619"/>
                    <a:pt x="2693" y="608"/>
                    <a:pt x="2473" y="587"/>
                  </a:cubicBezTo>
                  <a:cubicBezTo>
                    <a:pt x="2162" y="575"/>
                    <a:pt x="1840" y="552"/>
                    <a:pt x="1530" y="518"/>
                  </a:cubicBezTo>
                  <a:lnTo>
                    <a:pt x="1495" y="518"/>
                  </a:lnTo>
                  <a:cubicBezTo>
                    <a:pt x="1139" y="483"/>
                    <a:pt x="794" y="426"/>
                    <a:pt x="449" y="345"/>
                  </a:cubicBezTo>
                  <a:cubicBezTo>
                    <a:pt x="299" y="311"/>
                    <a:pt x="161" y="265"/>
                    <a:pt x="23" y="219"/>
                  </a:cubicBezTo>
                  <a:lnTo>
                    <a:pt x="23" y="219"/>
                  </a:lnTo>
                  <a:cubicBezTo>
                    <a:pt x="35" y="541"/>
                    <a:pt x="0" y="874"/>
                    <a:pt x="357" y="1024"/>
                  </a:cubicBezTo>
                  <a:cubicBezTo>
                    <a:pt x="633" y="1104"/>
                    <a:pt x="920" y="1150"/>
                    <a:pt x="1208" y="1150"/>
                  </a:cubicBezTo>
                  <a:cubicBezTo>
                    <a:pt x="1541" y="1185"/>
                    <a:pt x="1863" y="1196"/>
                    <a:pt x="2185" y="1208"/>
                  </a:cubicBezTo>
                  <a:cubicBezTo>
                    <a:pt x="2377" y="1215"/>
                    <a:pt x="2569" y="1217"/>
                    <a:pt x="2761" y="1217"/>
                  </a:cubicBezTo>
                  <a:cubicBezTo>
                    <a:pt x="3225" y="1217"/>
                    <a:pt x="3688" y="1201"/>
                    <a:pt x="4151" y="1185"/>
                  </a:cubicBezTo>
                  <a:cubicBezTo>
                    <a:pt x="4439" y="1173"/>
                    <a:pt x="4738" y="1173"/>
                    <a:pt x="5025" y="1139"/>
                  </a:cubicBezTo>
                  <a:cubicBezTo>
                    <a:pt x="5209" y="1116"/>
                    <a:pt x="5393" y="1047"/>
                    <a:pt x="5531" y="932"/>
                  </a:cubicBezTo>
                  <a:cubicBezTo>
                    <a:pt x="5543" y="920"/>
                    <a:pt x="5554" y="920"/>
                    <a:pt x="5566" y="909"/>
                  </a:cubicBezTo>
                  <a:cubicBezTo>
                    <a:pt x="5600" y="874"/>
                    <a:pt x="5635" y="828"/>
                    <a:pt x="5658" y="794"/>
                  </a:cubicBezTo>
                  <a:cubicBezTo>
                    <a:pt x="5761" y="587"/>
                    <a:pt x="5819" y="357"/>
                    <a:pt x="5819" y="127"/>
                  </a:cubicBezTo>
                  <a:cubicBezTo>
                    <a:pt x="5830" y="81"/>
                    <a:pt x="5830" y="47"/>
                    <a:pt x="5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64"/>
            <p:cNvSpPr/>
            <p:nvPr/>
          </p:nvSpPr>
          <p:spPr>
            <a:xfrm>
              <a:off x="971167" y="2745533"/>
              <a:ext cx="50610" cy="50610"/>
            </a:xfrm>
            <a:custGeom>
              <a:avLst/>
              <a:gdLst/>
              <a:ahLst/>
              <a:cxnLst/>
              <a:rect l="l" t="t" r="r" b="b"/>
              <a:pathLst>
                <a:path w="473" h="473" extrusionOk="0">
                  <a:moveTo>
                    <a:pt x="242" y="1"/>
                  </a:moveTo>
                  <a:cubicBezTo>
                    <a:pt x="104" y="1"/>
                    <a:pt x="1" y="104"/>
                    <a:pt x="1" y="231"/>
                  </a:cubicBezTo>
                  <a:cubicBezTo>
                    <a:pt x="1" y="357"/>
                    <a:pt x="104" y="461"/>
                    <a:pt x="242" y="472"/>
                  </a:cubicBezTo>
                  <a:cubicBezTo>
                    <a:pt x="369" y="472"/>
                    <a:pt x="472" y="357"/>
                    <a:pt x="472" y="231"/>
                  </a:cubicBezTo>
                  <a:cubicBezTo>
                    <a:pt x="472" y="104"/>
                    <a:pt x="369"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64"/>
            <p:cNvSpPr/>
            <p:nvPr/>
          </p:nvSpPr>
          <p:spPr>
            <a:xfrm>
              <a:off x="1070890" y="2745533"/>
              <a:ext cx="50503" cy="49326"/>
            </a:xfrm>
            <a:custGeom>
              <a:avLst/>
              <a:gdLst/>
              <a:ahLst/>
              <a:cxnLst/>
              <a:rect l="l" t="t" r="r" b="b"/>
              <a:pathLst>
                <a:path w="472" h="461" extrusionOk="0">
                  <a:moveTo>
                    <a:pt x="242" y="1"/>
                  </a:moveTo>
                  <a:cubicBezTo>
                    <a:pt x="115" y="1"/>
                    <a:pt x="0" y="104"/>
                    <a:pt x="0" y="231"/>
                  </a:cubicBezTo>
                  <a:cubicBezTo>
                    <a:pt x="0" y="357"/>
                    <a:pt x="115" y="461"/>
                    <a:pt x="242" y="461"/>
                  </a:cubicBezTo>
                  <a:cubicBezTo>
                    <a:pt x="368" y="461"/>
                    <a:pt x="472" y="357"/>
                    <a:pt x="472" y="231"/>
                  </a:cubicBezTo>
                  <a:cubicBezTo>
                    <a:pt x="472" y="104"/>
                    <a:pt x="368"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64"/>
            <p:cNvSpPr/>
            <p:nvPr/>
          </p:nvSpPr>
          <p:spPr>
            <a:xfrm>
              <a:off x="1171791" y="2745533"/>
              <a:ext cx="49326" cy="50610"/>
            </a:xfrm>
            <a:custGeom>
              <a:avLst/>
              <a:gdLst/>
              <a:ahLst/>
              <a:cxnLst/>
              <a:rect l="l" t="t" r="r" b="b"/>
              <a:pathLst>
                <a:path w="461" h="473" extrusionOk="0">
                  <a:moveTo>
                    <a:pt x="230" y="1"/>
                  </a:moveTo>
                  <a:cubicBezTo>
                    <a:pt x="104" y="1"/>
                    <a:pt x="0" y="104"/>
                    <a:pt x="0" y="231"/>
                  </a:cubicBezTo>
                  <a:cubicBezTo>
                    <a:pt x="0" y="357"/>
                    <a:pt x="104" y="461"/>
                    <a:pt x="230" y="472"/>
                  </a:cubicBezTo>
                  <a:cubicBezTo>
                    <a:pt x="357" y="472"/>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64"/>
            <p:cNvSpPr/>
            <p:nvPr/>
          </p:nvSpPr>
          <p:spPr>
            <a:xfrm>
              <a:off x="1271408" y="2745533"/>
              <a:ext cx="49326" cy="49326"/>
            </a:xfrm>
            <a:custGeom>
              <a:avLst/>
              <a:gdLst/>
              <a:ahLst/>
              <a:cxnLst/>
              <a:rect l="l" t="t" r="r" b="b"/>
              <a:pathLst>
                <a:path w="461" h="461" extrusionOk="0">
                  <a:moveTo>
                    <a:pt x="230" y="1"/>
                  </a:moveTo>
                  <a:cubicBezTo>
                    <a:pt x="104" y="1"/>
                    <a:pt x="0" y="104"/>
                    <a:pt x="0" y="231"/>
                  </a:cubicBezTo>
                  <a:cubicBezTo>
                    <a:pt x="0" y="357"/>
                    <a:pt x="104" y="461"/>
                    <a:pt x="230" y="461"/>
                  </a:cubicBezTo>
                  <a:cubicBezTo>
                    <a:pt x="357" y="461"/>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64"/>
            <p:cNvSpPr/>
            <p:nvPr/>
          </p:nvSpPr>
          <p:spPr>
            <a:xfrm>
              <a:off x="1371025" y="2745533"/>
              <a:ext cx="50610" cy="49326"/>
            </a:xfrm>
            <a:custGeom>
              <a:avLst/>
              <a:gdLst/>
              <a:ahLst/>
              <a:cxnLst/>
              <a:rect l="l" t="t" r="r" b="b"/>
              <a:pathLst>
                <a:path w="473" h="461" extrusionOk="0">
                  <a:moveTo>
                    <a:pt x="231" y="1"/>
                  </a:moveTo>
                  <a:cubicBezTo>
                    <a:pt x="104" y="1"/>
                    <a:pt x="1" y="104"/>
                    <a:pt x="1" y="231"/>
                  </a:cubicBezTo>
                  <a:cubicBezTo>
                    <a:pt x="1" y="357"/>
                    <a:pt x="104" y="461"/>
                    <a:pt x="231" y="461"/>
                  </a:cubicBezTo>
                  <a:cubicBezTo>
                    <a:pt x="369" y="461"/>
                    <a:pt x="472" y="357"/>
                    <a:pt x="472" y="231"/>
                  </a:cubicBezTo>
                  <a:cubicBezTo>
                    <a:pt x="472" y="104"/>
                    <a:pt x="369" y="1"/>
                    <a:pt x="2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64"/>
            <p:cNvSpPr/>
            <p:nvPr/>
          </p:nvSpPr>
          <p:spPr>
            <a:xfrm>
              <a:off x="969990" y="2661538"/>
              <a:ext cx="444254" cy="19367"/>
            </a:xfrm>
            <a:custGeom>
              <a:avLst/>
              <a:gdLst/>
              <a:ahLst/>
              <a:cxnLst/>
              <a:rect l="l" t="t" r="r" b="b"/>
              <a:pathLst>
                <a:path w="4152" h="181" extrusionOk="0">
                  <a:moveTo>
                    <a:pt x="159" y="1"/>
                  </a:moveTo>
                  <a:cubicBezTo>
                    <a:pt x="103" y="1"/>
                    <a:pt x="50" y="21"/>
                    <a:pt x="12" y="50"/>
                  </a:cubicBezTo>
                  <a:cubicBezTo>
                    <a:pt x="0" y="61"/>
                    <a:pt x="0" y="73"/>
                    <a:pt x="12" y="84"/>
                  </a:cubicBezTo>
                  <a:lnTo>
                    <a:pt x="12" y="73"/>
                  </a:lnTo>
                  <a:cubicBezTo>
                    <a:pt x="50" y="111"/>
                    <a:pt x="104" y="133"/>
                    <a:pt x="160" y="133"/>
                  </a:cubicBezTo>
                  <a:cubicBezTo>
                    <a:pt x="172" y="133"/>
                    <a:pt x="184" y="132"/>
                    <a:pt x="196" y="130"/>
                  </a:cubicBezTo>
                  <a:cubicBezTo>
                    <a:pt x="276" y="142"/>
                    <a:pt x="368" y="142"/>
                    <a:pt x="449" y="153"/>
                  </a:cubicBezTo>
                  <a:cubicBezTo>
                    <a:pt x="610" y="153"/>
                    <a:pt x="782" y="165"/>
                    <a:pt x="943" y="165"/>
                  </a:cubicBezTo>
                  <a:cubicBezTo>
                    <a:pt x="1300" y="176"/>
                    <a:pt x="1645" y="176"/>
                    <a:pt x="2001" y="176"/>
                  </a:cubicBezTo>
                  <a:cubicBezTo>
                    <a:pt x="2186" y="179"/>
                    <a:pt x="2371" y="181"/>
                    <a:pt x="2556" y="181"/>
                  </a:cubicBezTo>
                  <a:cubicBezTo>
                    <a:pt x="3062" y="181"/>
                    <a:pt x="3569" y="170"/>
                    <a:pt x="4082" y="153"/>
                  </a:cubicBezTo>
                  <a:cubicBezTo>
                    <a:pt x="4151" y="153"/>
                    <a:pt x="4151" y="50"/>
                    <a:pt x="4082" y="50"/>
                  </a:cubicBezTo>
                  <a:cubicBezTo>
                    <a:pt x="3381" y="61"/>
                    <a:pt x="2691" y="61"/>
                    <a:pt x="2001" y="61"/>
                  </a:cubicBezTo>
                  <a:cubicBezTo>
                    <a:pt x="1656" y="61"/>
                    <a:pt x="1311" y="38"/>
                    <a:pt x="966" y="27"/>
                  </a:cubicBezTo>
                  <a:lnTo>
                    <a:pt x="449" y="4"/>
                  </a:lnTo>
                  <a:lnTo>
                    <a:pt x="196" y="4"/>
                  </a:ln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64"/>
            <p:cNvSpPr/>
            <p:nvPr/>
          </p:nvSpPr>
          <p:spPr>
            <a:xfrm>
              <a:off x="969990" y="2860878"/>
              <a:ext cx="444254" cy="20651"/>
            </a:xfrm>
            <a:custGeom>
              <a:avLst/>
              <a:gdLst/>
              <a:ahLst/>
              <a:cxnLst/>
              <a:rect l="l" t="t" r="r" b="b"/>
              <a:pathLst>
                <a:path w="4152" h="193" extrusionOk="0">
                  <a:moveTo>
                    <a:pt x="159" y="1"/>
                  </a:moveTo>
                  <a:cubicBezTo>
                    <a:pt x="103" y="1"/>
                    <a:pt x="50" y="21"/>
                    <a:pt x="12" y="50"/>
                  </a:cubicBezTo>
                  <a:cubicBezTo>
                    <a:pt x="0" y="61"/>
                    <a:pt x="0" y="73"/>
                    <a:pt x="12" y="84"/>
                  </a:cubicBezTo>
                  <a:cubicBezTo>
                    <a:pt x="58" y="130"/>
                    <a:pt x="127" y="153"/>
                    <a:pt x="196" y="153"/>
                  </a:cubicBezTo>
                  <a:cubicBezTo>
                    <a:pt x="276" y="153"/>
                    <a:pt x="368" y="165"/>
                    <a:pt x="449" y="165"/>
                  </a:cubicBezTo>
                  <a:cubicBezTo>
                    <a:pt x="610" y="165"/>
                    <a:pt x="782" y="176"/>
                    <a:pt x="943" y="176"/>
                  </a:cubicBezTo>
                  <a:cubicBezTo>
                    <a:pt x="1300" y="176"/>
                    <a:pt x="1645" y="188"/>
                    <a:pt x="2001" y="188"/>
                  </a:cubicBezTo>
                  <a:cubicBezTo>
                    <a:pt x="2186" y="191"/>
                    <a:pt x="2371" y="192"/>
                    <a:pt x="2556" y="192"/>
                  </a:cubicBezTo>
                  <a:cubicBezTo>
                    <a:pt x="3062" y="192"/>
                    <a:pt x="3569" y="182"/>
                    <a:pt x="4082" y="165"/>
                  </a:cubicBezTo>
                  <a:cubicBezTo>
                    <a:pt x="4151" y="165"/>
                    <a:pt x="4151" y="61"/>
                    <a:pt x="4082" y="61"/>
                  </a:cubicBezTo>
                  <a:cubicBezTo>
                    <a:pt x="3732" y="67"/>
                    <a:pt x="3384" y="70"/>
                    <a:pt x="3037" y="70"/>
                  </a:cubicBezTo>
                  <a:cubicBezTo>
                    <a:pt x="2691" y="70"/>
                    <a:pt x="2346" y="67"/>
                    <a:pt x="2001" y="61"/>
                  </a:cubicBezTo>
                  <a:cubicBezTo>
                    <a:pt x="1656" y="61"/>
                    <a:pt x="1311" y="50"/>
                    <a:pt x="966" y="38"/>
                  </a:cubicBezTo>
                  <a:lnTo>
                    <a:pt x="449" y="15"/>
                  </a:lnTo>
                  <a:cubicBezTo>
                    <a:pt x="368" y="15"/>
                    <a:pt x="276" y="4"/>
                    <a:pt x="196" y="4"/>
                  </a:cubicBez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64"/>
            <p:cNvSpPr/>
            <p:nvPr/>
          </p:nvSpPr>
          <p:spPr>
            <a:xfrm>
              <a:off x="976089" y="1446771"/>
              <a:ext cx="158570" cy="876845"/>
            </a:xfrm>
            <a:custGeom>
              <a:avLst/>
              <a:gdLst/>
              <a:ahLst/>
              <a:cxnLst/>
              <a:rect l="l" t="t" r="r" b="b"/>
              <a:pathLst>
                <a:path w="1482" h="8195" extrusionOk="0">
                  <a:moveTo>
                    <a:pt x="1090" y="1"/>
                  </a:moveTo>
                  <a:cubicBezTo>
                    <a:pt x="1054" y="1"/>
                    <a:pt x="1013" y="6"/>
                    <a:pt x="967" y="19"/>
                  </a:cubicBezTo>
                  <a:cubicBezTo>
                    <a:pt x="622" y="111"/>
                    <a:pt x="507" y="1008"/>
                    <a:pt x="461" y="1284"/>
                  </a:cubicBezTo>
                  <a:cubicBezTo>
                    <a:pt x="93" y="3469"/>
                    <a:pt x="1" y="5688"/>
                    <a:pt x="185" y="7896"/>
                  </a:cubicBezTo>
                  <a:cubicBezTo>
                    <a:pt x="196" y="8011"/>
                    <a:pt x="219" y="8137"/>
                    <a:pt x="323" y="8183"/>
                  </a:cubicBezTo>
                  <a:cubicBezTo>
                    <a:pt x="346" y="8191"/>
                    <a:pt x="370" y="8195"/>
                    <a:pt x="394" y="8195"/>
                  </a:cubicBezTo>
                  <a:cubicBezTo>
                    <a:pt x="475" y="8195"/>
                    <a:pt x="554" y="8151"/>
                    <a:pt x="599" y="8080"/>
                  </a:cubicBezTo>
                  <a:cubicBezTo>
                    <a:pt x="645" y="7976"/>
                    <a:pt x="656" y="7873"/>
                    <a:pt x="656" y="7758"/>
                  </a:cubicBezTo>
                  <a:cubicBezTo>
                    <a:pt x="691" y="6573"/>
                    <a:pt x="587" y="5377"/>
                    <a:pt x="610" y="4182"/>
                  </a:cubicBezTo>
                  <a:cubicBezTo>
                    <a:pt x="622" y="3066"/>
                    <a:pt x="748" y="1928"/>
                    <a:pt x="1151" y="881"/>
                  </a:cubicBezTo>
                  <a:cubicBezTo>
                    <a:pt x="1224" y="702"/>
                    <a:pt x="1482" y="1"/>
                    <a:pt x="1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64"/>
            <p:cNvSpPr/>
            <p:nvPr/>
          </p:nvSpPr>
          <p:spPr>
            <a:xfrm>
              <a:off x="785415" y="1473307"/>
              <a:ext cx="163599" cy="580889"/>
            </a:xfrm>
            <a:custGeom>
              <a:avLst/>
              <a:gdLst/>
              <a:ahLst/>
              <a:cxnLst/>
              <a:rect l="l" t="t" r="r" b="b"/>
              <a:pathLst>
                <a:path w="1529" h="5429" extrusionOk="0">
                  <a:moveTo>
                    <a:pt x="1296" y="1"/>
                  </a:moveTo>
                  <a:cubicBezTo>
                    <a:pt x="1148" y="1"/>
                    <a:pt x="929" y="109"/>
                    <a:pt x="805" y="277"/>
                  </a:cubicBezTo>
                  <a:cubicBezTo>
                    <a:pt x="690" y="472"/>
                    <a:pt x="610" y="691"/>
                    <a:pt x="564" y="909"/>
                  </a:cubicBezTo>
                  <a:cubicBezTo>
                    <a:pt x="380" y="1634"/>
                    <a:pt x="242" y="2370"/>
                    <a:pt x="150" y="3117"/>
                  </a:cubicBezTo>
                  <a:cubicBezTo>
                    <a:pt x="104" y="3497"/>
                    <a:pt x="81" y="3876"/>
                    <a:pt x="69" y="4255"/>
                  </a:cubicBezTo>
                  <a:cubicBezTo>
                    <a:pt x="69" y="4554"/>
                    <a:pt x="0" y="5037"/>
                    <a:pt x="104" y="5325"/>
                  </a:cubicBezTo>
                  <a:cubicBezTo>
                    <a:pt x="115" y="5394"/>
                    <a:pt x="184" y="5428"/>
                    <a:pt x="265" y="5428"/>
                  </a:cubicBezTo>
                  <a:cubicBezTo>
                    <a:pt x="334" y="5405"/>
                    <a:pt x="368" y="5313"/>
                    <a:pt x="380" y="5244"/>
                  </a:cubicBezTo>
                  <a:cubicBezTo>
                    <a:pt x="575" y="4393"/>
                    <a:pt x="541" y="3497"/>
                    <a:pt x="644" y="2634"/>
                  </a:cubicBezTo>
                  <a:cubicBezTo>
                    <a:pt x="736" y="1864"/>
                    <a:pt x="909" y="1070"/>
                    <a:pt x="1334" y="415"/>
                  </a:cubicBezTo>
                  <a:cubicBezTo>
                    <a:pt x="1529" y="120"/>
                    <a:pt x="1451" y="1"/>
                    <a:pt x="1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64"/>
            <p:cNvSpPr/>
            <p:nvPr/>
          </p:nvSpPr>
          <p:spPr>
            <a:xfrm>
              <a:off x="1208171" y="1442705"/>
              <a:ext cx="134710" cy="746629"/>
            </a:xfrm>
            <a:custGeom>
              <a:avLst/>
              <a:gdLst/>
              <a:ahLst/>
              <a:cxnLst/>
              <a:rect l="l" t="t" r="r" b="b"/>
              <a:pathLst>
                <a:path w="1259" h="6978" extrusionOk="0">
                  <a:moveTo>
                    <a:pt x="331" y="1"/>
                  </a:moveTo>
                  <a:cubicBezTo>
                    <a:pt x="1" y="1"/>
                    <a:pt x="116" y="499"/>
                    <a:pt x="212" y="701"/>
                  </a:cubicBezTo>
                  <a:cubicBezTo>
                    <a:pt x="1028" y="2541"/>
                    <a:pt x="741" y="4645"/>
                    <a:pt x="948" y="6646"/>
                  </a:cubicBezTo>
                  <a:cubicBezTo>
                    <a:pt x="968" y="6789"/>
                    <a:pt x="1052" y="6977"/>
                    <a:pt x="1184" y="6977"/>
                  </a:cubicBezTo>
                  <a:cubicBezTo>
                    <a:pt x="1200" y="6977"/>
                    <a:pt x="1217" y="6974"/>
                    <a:pt x="1235" y="6968"/>
                  </a:cubicBezTo>
                  <a:cubicBezTo>
                    <a:pt x="1258" y="5323"/>
                    <a:pt x="1201" y="3679"/>
                    <a:pt x="1120" y="2046"/>
                  </a:cubicBezTo>
                  <a:cubicBezTo>
                    <a:pt x="1120" y="1644"/>
                    <a:pt x="1074" y="1253"/>
                    <a:pt x="982" y="873"/>
                  </a:cubicBezTo>
                  <a:cubicBezTo>
                    <a:pt x="913" y="620"/>
                    <a:pt x="718" y="68"/>
                    <a:pt x="419" y="11"/>
                  </a:cubicBezTo>
                  <a:cubicBezTo>
                    <a:pt x="387" y="4"/>
                    <a:pt x="357" y="1"/>
                    <a:pt x="3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64"/>
            <p:cNvSpPr/>
            <p:nvPr/>
          </p:nvSpPr>
          <p:spPr>
            <a:xfrm>
              <a:off x="1397026" y="1466352"/>
              <a:ext cx="145196" cy="615129"/>
            </a:xfrm>
            <a:custGeom>
              <a:avLst/>
              <a:gdLst/>
              <a:ahLst/>
              <a:cxnLst/>
              <a:rect l="l" t="t" r="r" b="b"/>
              <a:pathLst>
                <a:path w="1357" h="5749" extrusionOk="0">
                  <a:moveTo>
                    <a:pt x="208" y="1"/>
                  </a:moveTo>
                  <a:cubicBezTo>
                    <a:pt x="1" y="1"/>
                    <a:pt x="40" y="287"/>
                    <a:pt x="195" y="514"/>
                  </a:cubicBezTo>
                  <a:cubicBezTo>
                    <a:pt x="666" y="1239"/>
                    <a:pt x="931" y="2078"/>
                    <a:pt x="942" y="2952"/>
                  </a:cubicBezTo>
                  <a:cubicBezTo>
                    <a:pt x="977" y="3815"/>
                    <a:pt x="896" y="4677"/>
                    <a:pt x="988" y="5539"/>
                  </a:cubicBezTo>
                  <a:cubicBezTo>
                    <a:pt x="988" y="5624"/>
                    <a:pt x="1028" y="5749"/>
                    <a:pt x="1115" y="5749"/>
                  </a:cubicBezTo>
                  <a:cubicBezTo>
                    <a:pt x="1123" y="5749"/>
                    <a:pt x="1130" y="5748"/>
                    <a:pt x="1138" y="5746"/>
                  </a:cubicBezTo>
                  <a:cubicBezTo>
                    <a:pt x="1241" y="5746"/>
                    <a:pt x="1253" y="5631"/>
                    <a:pt x="1264" y="5551"/>
                  </a:cubicBezTo>
                  <a:cubicBezTo>
                    <a:pt x="1345" y="4493"/>
                    <a:pt x="1356" y="3435"/>
                    <a:pt x="1287" y="2389"/>
                  </a:cubicBezTo>
                  <a:cubicBezTo>
                    <a:pt x="1276" y="1940"/>
                    <a:pt x="1207" y="1492"/>
                    <a:pt x="1092" y="1055"/>
                  </a:cubicBezTo>
                  <a:cubicBezTo>
                    <a:pt x="977" y="710"/>
                    <a:pt x="781" y="238"/>
                    <a:pt x="425" y="66"/>
                  </a:cubicBezTo>
                  <a:cubicBezTo>
                    <a:pt x="334" y="21"/>
                    <a:pt x="263" y="1"/>
                    <a:pt x="2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64"/>
            <p:cNvSpPr/>
            <p:nvPr/>
          </p:nvSpPr>
          <p:spPr>
            <a:xfrm>
              <a:off x="1599898" y="1596249"/>
              <a:ext cx="87524" cy="505884"/>
            </a:xfrm>
            <a:custGeom>
              <a:avLst/>
              <a:gdLst/>
              <a:ahLst/>
              <a:cxnLst/>
              <a:rect l="l" t="t" r="r" b="b"/>
              <a:pathLst>
                <a:path w="818" h="4728" extrusionOk="0">
                  <a:moveTo>
                    <a:pt x="84" y="0"/>
                  </a:moveTo>
                  <a:cubicBezTo>
                    <a:pt x="44" y="0"/>
                    <a:pt x="14" y="44"/>
                    <a:pt x="1" y="151"/>
                  </a:cubicBezTo>
                  <a:cubicBezTo>
                    <a:pt x="1" y="255"/>
                    <a:pt x="24" y="347"/>
                    <a:pt x="58" y="427"/>
                  </a:cubicBezTo>
                  <a:cubicBezTo>
                    <a:pt x="472" y="1635"/>
                    <a:pt x="599" y="2923"/>
                    <a:pt x="449" y="4199"/>
                  </a:cubicBezTo>
                  <a:cubicBezTo>
                    <a:pt x="426" y="4383"/>
                    <a:pt x="415" y="4624"/>
                    <a:pt x="587" y="4728"/>
                  </a:cubicBezTo>
                  <a:cubicBezTo>
                    <a:pt x="748" y="3888"/>
                    <a:pt x="817" y="3037"/>
                    <a:pt x="794" y="2187"/>
                  </a:cubicBezTo>
                  <a:cubicBezTo>
                    <a:pt x="794" y="1738"/>
                    <a:pt x="737" y="1301"/>
                    <a:pt x="622" y="876"/>
                  </a:cubicBezTo>
                  <a:cubicBezTo>
                    <a:pt x="585" y="755"/>
                    <a:pt x="249" y="0"/>
                    <a:pt x="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64"/>
            <p:cNvSpPr/>
            <p:nvPr/>
          </p:nvSpPr>
          <p:spPr>
            <a:xfrm>
              <a:off x="799111" y="2126540"/>
              <a:ext cx="43013" cy="171731"/>
            </a:xfrm>
            <a:custGeom>
              <a:avLst/>
              <a:gdLst/>
              <a:ahLst/>
              <a:cxnLst/>
              <a:rect l="l" t="t" r="r" b="b"/>
              <a:pathLst>
                <a:path w="402" h="1605" extrusionOk="0">
                  <a:moveTo>
                    <a:pt x="161" y="1"/>
                  </a:moveTo>
                  <a:cubicBezTo>
                    <a:pt x="43" y="1"/>
                    <a:pt x="0" y="189"/>
                    <a:pt x="10" y="289"/>
                  </a:cubicBezTo>
                  <a:cubicBezTo>
                    <a:pt x="22" y="473"/>
                    <a:pt x="22" y="669"/>
                    <a:pt x="33" y="853"/>
                  </a:cubicBezTo>
                  <a:cubicBezTo>
                    <a:pt x="22" y="1071"/>
                    <a:pt x="68" y="1290"/>
                    <a:pt x="160" y="1497"/>
                  </a:cubicBezTo>
                  <a:cubicBezTo>
                    <a:pt x="190" y="1546"/>
                    <a:pt x="237" y="1605"/>
                    <a:pt x="294" y="1605"/>
                  </a:cubicBezTo>
                  <a:cubicBezTo>
                    <a:pt x="302" y="1605"/>
                    <a:pt x="312" y="1603"/>
                    <a:pt x="321" y="1600"/>
                  </a:cubicBezTo>
                  <a:cubicBezTo>
                    <a:pt x="390" y="1566"/>
                    <a:pt x="390" y="1497"/>
                    <a:pt x="401" y="1439"/>
                  </a:cubicBezTo>
                  <a:cubicBezTo>
                    <a:pt x="401" y="1117"/>
                    <a:pt x="298" y="807"/>
                    <a:pt x="309" y="485"/>
                  </a:cubicBezTo>
                  <a:cubicBezTo>
                    <a:pt x="309" y="358"/>
                    <a:pt x="367" y="71"/>
                    <a:pt x="217" y="13"/>
                  </a:cubicBezTo>
                  <a:cubicBezTo>
                    <a:pt x="197" y="5"/>
                    <a:pt x="178" y="1"/>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64"/>
            <p:cNvSpPr/>
            <p:nvPr/>
          </p:nvSpPr>
          <p:spPr>
            <a:xfrm>
              <a:off x="1293557" y="2229794"/>
              <a:ext cx="56709" cy="193558"/>
            </a:xfrm>
            <a:custGeom>
              <a:avLst/>
              <a:gdLst/>
              <a:ahLst/>
              <a:cxnLst/>
              <a:rect l="l" t="t" r="r" b="b"/>
              <a:pathLst>
                <a:path w="530" h="1809" extrusionOk="0">
                  <a:moveTo>
                    <a:pt x="296" y="1"/>
                  </a:moveTo>
                  <a:cubicBezTo>
                    <a:pt x="131" y="1"/>
                    <a:pt x="150" y="348"/>
                    <a:pt x="150" y="451"/>
                  </a:cubicBezTo>
                  <a:cubicBezTo>
                    <a:pt x="161" y="819"/>
                    <a:pt x="127" y="1187"/>
                    <a:pt x="35" y="1544"/>
                  </a:cubicBezTo>
                  <a:cubicBezTo>
                    <a:pt x="12" y="1601"/>
                    <a:pt x="0" y="1659"/>
                    <a:pt x="12" y="1716"/>
                  </a:cubicBezTo>
                  <a:cubicBezTo>
                    <a:pt x="23" y="1774"/>
                    <a:pt x="69" y="1808"/>
                    <a:pt x="138" y="1808"/>
                  </a:cubicBezTo>
                  <a:cubicBezTo>
                    <a:pt x="196" y="1797"/>
                    <a:pt x="230" y="1728"/>
                    <a:pt x="242" y="1670"/>
                  </a:cubicBezTo>
                  <a:cubicBezTo>
                    <a:pt x="311" y="1337"/>
                    <a:pt x="380" y="1015"/>
                    <a:pt x="414" y="681"/>
                  </a:cubicBezTo>
                  <a:cubicBezTo>
                    <a:pt x="437" y="532"/>
                    <a:pt x="529" y="83"/>
                    <a:pt x="357" y="14"/>
                  </a:cubicBezTo>
                  <a:cubicBezTo>
                    <a:pt x="334" y="5"/>
                    <a:pt x="314" y="1"/>
                    <a:pt x="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64"/>
            <p:cNvSpPr/>
            <p:nvPr/>
          </p:nvSpPr>
          <p:spPr>
            <a:xfrm>
              <a:off x="1470749" y="2142697"/>
              <a:ext cx="85384" cy="197838"/>
            </a:xfrm>
            <a:custGeom>
              <a:avLst/>
              <a:gdLst/>
              <a:ahLst/>
              <a:cxnLst/>
              <a:rect l="l" t="t" r="r" b="b"/>
              <a:pathLst>
                <a:path w="798" h="1849" extrusionOk="0">
                  <a:moveTo>
                    <a:pt x="389" y="0"/>
                  </a:moveTo>
                  <a:cubicBezTo>
                    <a:pt x="386" y="0"/>
                    <a:pt x="383" y="0"/>
                    <a:pt x="380" y="0"/>
                  </a:cubicBezTo>
                  <a:cubicBezTo>
                    <a:pt x="150" y="0"/>
                    <a:pt x="253" y="541"/>
                    <a:pt x="242" y="713"/>
                  </a:cubicBezTo>
                  <a:cubicBezTo>
                    <a:pt x="184" y="1081"/>
                    <a:pt x="104" y="1449"/>
                    <a:pt x="0" y="1794"/>
                  </a:cubicBezTo>
                  <a:cubicBezTo>
                    <a:pt x="8" y="1830"/>
                    <a:pt x="42" y="1848"/>
                    <a:pt x="77" y="1848"/>
                  </a:cubicBezTo>
                  <a:cubicBezTo>
                    <a:pt x="99" y="1848"/>
                    <a:pt x="121" y="1842"/>
                    <a:pt x="138" y="1829"/>
                  </a:cubicBezTo>
                  <a:cubicBezTo>
                    <a:pt x="184" y="1794"/>
                    <a:pt x="219" y="1748"/>
                    <a:pt x="230" y="1691"/>
                  </a:cubicBezTo>
                  <a:cubicBezTo>
                    <a:pt x="299" y="1474"/>
                    <a:pt x="798" y="0"/>
                    <a:pt x="3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64"/>
            <p:cNvSpPr/>
            <p:nvPr/>
          </p:nvSpPr>
          <p:spPr>
            <a:xfrm>
              <a:off x="912103" y="1294831"/>
              <a:ext cx="518082" cy="79392"/>
            </a:xfrm>
            <a:custGeom>
              <a:avLst/>
              <a:gdLst/>
              <a:ahLst/>
              <a:cxnLst/>
              <a:rect l="l" t="t" r="r" b="b"/>
              <a:pathLst>
                <a:path w="4842" h="742" extrusionOk="0">
                  <a:moveTo>
                    <a:pt x="2576" y="0"/>
                  </a:moveTo>
                  <a:cubicBezTo>
                    <a:pt x="1923" y="0"/>
                    <a:pt x="1263" y="70"/>
                    <a:pt x="633" y="220"/>
                  </a:cubicBezTo>
                  <a:cubicBezTo>
                    <a:pt x="484" y="243"/>
                    <a:pt x="346" y="289"/>
                    <a:pt x="208" y="358"/>
                  </a:cubicBezTo>
                  <a:cubicBezTo>
                    <a:pt x="104" y="427"/>
                    <a:pt x="1" y="565"/>
                    <a:pt x="70" y="680"/>
                  </a:cubicBezTo>
                  <a:cubicBezTo>
                    <a:pt x="100" y="725"/>
                    <a:pt x="153" y="742"/>
                    <a:pt x="214" y="742"/>
                  </a:cubicBezTo>
                  <a:cubicBezTo>
                    <a:pt x="295" y="742"/>
                    <a:pt x="389" y="713"/>
                    <a:pt x="461" y="680"/>
                  </a:cubicBezTo>
                  <a:cubicBezTo>
                    <a:pt x="1115" y="360"/>
                    <a:pt x="1838" y="217"/>
                    <a:pt x="2567" y="217"/>
                  </a:cubicBezTo>
                  <a:cubicBezTo>
                    <a:pt x="3093" y="217"/>
                    <a:pt x="3622" y="292"/>
                    <a:pt x="4129" y="427"/>
                  </a:cubicBezTo>
                  <a:cubicBezTo>
                    <a:pt x="4236" y="452"/>
                    <a:pt x="4361" y="500"/>
                    <a:pt x="4478" y="500"/>
                  </a:cubicBezTo>
                  <a:cubicBezTo>
                    <a:pt x="4524" y="500"/>
                    <a:pt x="4570" y="493"/>
                    <a:pt x="4612" y="473"/>
                  </a:cubicBezTo>
                  <a:cubicBezTo>
                    <a:pt x="4842" y="369"/>
                    <a:pt x="4623" y="255"/>
                    <a:pt x="4508" y="232"/>
                  </a:cubicBezTo>
                  <a:cubicBezTo>
                    <a:pt x="4267" y="174"/>
                    <a:pt x="4037" y="140"/>
                    <a:pt x="3807" y="105"/>
                  </a:cubicBezTo>
                  <a:cubicBezTo>
                    <a:pt x="3450" y="48"/>
                    <a:pt x="3083" y="13"/>
                    <a:pt x="2726" y="2"/>
                  </a:cubicBezTo>
                  <a:cubicBezTo>
                    <a:pt x="2676" y="1"/>
                    <a:pt x="2626" y="0"/>
                    <a:pt x="2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64"/>
            <p:cNvSpPr/>
            <p:nvPr/>
          </p:nvSpPr>
          <p:spPr>
            <a:xfrm>
              <a:off x="1037613" y="1087894"/>
              <a:ext cx="297881" cy="70190"/>
            </a:xfrm>
            <a:custGeom>
              <a:avLst/>
              <a:gdLst/>
              <a:ahLst/>
              <a:cxnLst/>
              <a:rect l="l" t="t" r="r" b="b"/>
              <a:pathLst>
                <a:path w="2784" h="656" extrusionOk="0">
                  <a:moveTo>
                    <a:pt x="1231" y="1"/>
                  </a:moveTo>
                  <a:cubicBezTo>
                    <a:pt x="969" y="1"/>
                    <a:pt x="708" y="9"/>
                    <a:pt x="449" y="27"/>
                  </a:cubicBezTo>
                  <a:cubicBezTo>
                    <a:pt x="435" y="26"/>
                    <a:pt x="421" y="25"/>
                    <a:pt x="408" y="25"/>
                  </a:cubicBezTo>
                  <a:cubicBezTo>
                    <a:pt x="286" y="25"/>
                    <a:pt x="174" y="70"/>
                    <a:pt x="81" y="153"/>
                  </a:cubicBezTo>
                  <a:cubicBezTo>
                    <a:pt x="24" y="245"/>
                    <a:pt x="1" y="360"/>
                    <a:pt x="24" y="464"/>
                  </a:cubicBezTo>
                  <a:cubicBezTo>
                    <a:pt x="12" y="510"/>
                    <a:pt x="24" y="556"/>
                    <a:pt x="47" y="602"/>
                  </a:cubicBezTo>
                  <a:cubicBezTo>
                    <a:pt x="83" y="638"/>
                    <a:pt x="128" y="656"/>
                    <a:pt x="173" y="656"/>
                  </a:cubicBezTo>
                  <a:cubicBezTo>
                    <a:pt x="200" y="656"/>
                    <a:pt x="228" y="649"/>
                    <a:pt x="254" y="636"/>
                  </a:cubicBezTo>
                  <a:cubicBezTo>
                    <a:pt x="323" y="602"/>
                    <a:pt x="380" y="556"/>
                    <a:pt x="438" y="510"/>
                  </a:cubicBezTo>
                  <a:cubicBezTo>
                    <a:pt x="725" y="291"/>
                    <a:pt x="1105" y="268"/>
                    <a:pt x="1461" y="257"/>
                  </a:cubicBezTo>
                  <a:cubicBezTo>
                    <a:pt x="1544" y="254"/>
                    <a:pt x="1626" y="252"/>
                    <a:pt x="1707" y="252"/>
                  </a:cubicBezTo>
                  <a:cubicBezTo>
                    <a:pt x="1976" y="252"/>
                    <a:pt x="2237" y="274"/>
                    <a:pt x="2484" y="372"/>
                  </a:cubicBezTo>
                  <a:cubicBezTo>
                    <a:pt x="2519" y="395"/>
                    <a:pt x="2553" y="406"/>
                    <a:pt x="2588" y="406"/>
                  </a:cubicBezTo>
                  <a:cubicBezTo>
                    <a:pt x="2783" y="395"/>
                    <a:pt x="2703" y="119"/>
                    <a:pt x="2576" y="50"/>
                  </a:cubicBezTo>
                  <a:cubicBezTo>
                    <a:pt x="2524" y="24"/>
                    <a:pt x="2434" y="16"/>
                    <a:pt x="2337" y="16"/>
                  </a:cubicBezTo>
                  <a:cubicBezTo>
                    <a:pt x="2221" y="16"/>
                    <a:pt x="2095" y="27"/>
                    <a:pt x="2013" y="27"/>
                  </a:cubicBezTo>
                  <a:cubicBezTo>
                    <a:pt x="1754" y="9"/>
                    <a:pt x="1493" y="1"/>
                    <a:pt x="12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64"/>
            <p:cNvSpPr/>
            <p:nvPr/>
          </p:nvSpPr>
          <p:spPr>
            <a:xfrm>
              <a:off x="976089" y="2992488"/>
              <a:ext cx="399957" cy="103574"/>
            </a:xfrm>
            <a:custGeom>
              <a:avLst/>
              <a:gdLst/>
              <a:ahLst/>
              <a:cxnLst/>
              <a:rect l="l" t="t" r="r" b="b"/>
              <a:pathLst>
                <a:path w="3738" h="968" extrusionOk="0">
                  <a:moveTo>
                    <a:pt x="131" y="1"/>
                  </a:moveTo>
                  <a:cubicBezTo>
                    <a:pt x="116" y="1"/>
                    <a:pt x="99" y="5"/>
                    <a:pt x="81" y="16"/>
                  </a:cubicBezTo>
                  <a:cubicBezTo>
                    <a:pt x="1" y="62"/>
                    <a:pt x="24" y="384"/>
                    <a:pt x="35" y="464"/>
                  </a:cubicBezTo>
                  <a:cubicBezTo>
                    <a:pt x="47" y="614"/>
                    <a:pt x="127" y="752"/>
                    <a:pt x="254" y="843"/>
                  </a:cubicBezTo>
                  <a:cubicBezTo>
                    <a:pt x="357" y="889"/>
                    <a:pt x="472" y="924"/>
                    <a:pt x="599" y="924"/>
                  </a:cubicBezTo>
                  <a:cubicBezTo>
                    <a:pt x="1262" y="949"/>
                    <a:pt x="1931" y="968"/>
                    <a:pt x="2601" y="968"/>
                  </a:cubicBezTo>
                  <a:cubicBezTo>
                    <a:pt x="2861" y="968"/>
                    <a:pt x="3121" y="965"/>
                    <a:pt x="3381" y="958"/>
                  </a:cubicBezTo>
                  <a:cubicBezTo>
                    <a:pt x="3462" y="958"/>
                    <a:pt x="3542" y="947"/>
                    <a:pt x="3623" y="912"/>
                  </a:cubicBezTo>
                  <a:cubicBezTo>
                    <a:pt x="3692" y="878"/>
                    <a:pt x="3738" y="786"/>
                    <a:pt x="3715" y="706"/>
                  </a:cubicBezTo>
                  <a:cubicBezTo>
                    <a:pt x="3680" y="614"/>
                    <a:pt x="3554" y="602"/>
                    <a:pt x="3450" y="602"/>
                  </a:cubicBezTo>
                  <a:lnTo>
                    <a:pt x="1036" y="545"/>
                  </a:lnTo>
                  <a:cubicBezTo>
                    <a:pt x="771" y="545"/>
                    <a:pt x="461" y="510"/>
                    <a:pt x="334" y="292"/>
                  </a:cubicBezTo>
                  <a:cubicBezTo>
                    <a:pt x="284" y="211"/>
                    <a:pt x="234"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Background 1">
  <p:cSld name="CUSTOM_8_1">
    <p:spTree>
      <p:nvGrpSpPr>
        <p:cNvPr id="1" name="Shape 2441"/>
        <p:cNvGrpSpPr/>
        <p:nvPr/>
      </p:nvGrpSpPr>
      <p:grpSpPr>
        <a:xfrm>
          <a:off x="0" y="0"/>
          <a:ext cx="0" cy="0"/>
          <a:chOff x="0" y="0"/>
          <a:chExt cx="0" cy="0"/>
        </a:xfrm>
      </p:grpSpPr>
      <p:sp>
        <p:nvSpPr>
          <p:cNvPr id="2442" name="Google Shape;2442;p65"/>
          <p:cNvSpPr/>
          <p:nvPr/>
        </p:nvSpPr>
        <p:spPr>
          <a:xfrm>
            <a:off x="6399175" y="45691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65"/>
          <p:cNvSpPr/>
          <p:nvPr/>
        </p:nvSpPr>
        <p:spPr>
          <a:xfrm>
            <a:off x="7021425" y="2717588"/>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65"/>
          <p:cNvSpPr/>
          <p:nvPr/>
        </p:nvSpPr>
        <p:spPr>
          <a:xfrm>
            <a:off x="231538" y="179425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65"/>
          <p:cNvSpPr/>
          <p:nvPr/>
        </p:nvSpPr>
        <p:spPr>
          <a:xfrm rot="627678" flipH="1">
            <a:off x="8093908" y="556796"/>
            <a:ext cx="1317249" cy="940206"/>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65"/>
          <p:cNvSpPr/>
          <p:nvPr/>
        </p:nvSpPr>
        <p:spPr>
          <a:xfrm rot="-750090">
            <a:off x="-246130" y="3382513"/>
            <a:ext cx="1284174" cy="916598"/>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65"/>
          <p:cNvSpPr/>
          <p:nvPr/>
        </p:nvSpPr>
        <p:spPr>
          <a:xfrm rot="5883265" flipH="1">
            <a:off x="7790266" y="4230433"/>
            <a:ext cx="1284031" cy="916496"/>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48" name="Google Shape;2448;p65"/>
          <p:cNvGrpSpPr/>
          <p:nvPr/>
        </p:nvGrpSpPr>
        <p:grpSpPr>
          <a:xfrm>
            <a:off x="7523925" y="2177107"/>
            <a:ext cx="1382100" cy="789295"/>
            <a:chOff x="275025" y="537489"/>
            <a:chExt cx="1626574" cy="928910"/>
          </a:xfrm>
        </p:grpSpPr>
        <p:sp>
          <p:nvSpPr>
            <p:cNvPr id="2449" name="Google Shape;2449;p65"/>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65"/>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65"/>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65"/>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65"/>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65"/>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65"/>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65"/>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65"/>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65"/>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65"/>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65"/>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Background 2">
  <p:cSld name="CUSTOM_8_1_1">
    <p:spTree>
      <p:nvGrpSpPr>
        <p:cNvPr id="1" name="Shape 2461"/>
        <p:cNvGrpSpPr/>
        <p:nvPr/>
      </p:nvGrpSpPr>
      <p:grpSpPr>
        <a:xfrm>
          <a:off x="0" y="0"/>
          <a:ext cx="0" cy="0"/>
          <a:chOff x="0" y="0"/>
          <a:chExt cx="0" cy="0"/>
        </a:xfrm>
      </p:grpSpPr>
      <p:sp>
        <p:nvSpPr>
          <p:cNvPr id="2462" name="Google Shape;2462;p66"/>
          <p:cNvSpPr/>
          <p:nvPr/>
        </p:nvSpPr>
        <p:spPr>
          <a:xfrm>
            <a:off x="7724075" y="19883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66"/>
          <p:cNvSpPr/>
          <p:nvPr/>
        </p:nvSpPr>
        <p:spPr>
          <a:xfrm>
            <a:off x="3952788" y="5320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66"/>
          <p:cNvSpPr/>
          <p:nvPr/>
        </p:nvSpPr>
        <p:spPr>
          <a:xfrm>
            <a:off x="367413" y="33681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66"/>
          <p:cNvSpPr/>
          <p:nvPr/>
        </p:nvSpPr>
        <p:spPr>
          <a:xfrm>
            <a:off x="4587550" y="45278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66" name="Google Shape;2466;p66"/>
          <p:cNvGrpSpPr/>
          <p:nvPr/>
        </p:nvGrpSpPr>
        <p:grpSpPr>
          <a:xfrm>
            <a:off x="6264100" y="301194"/>
            <a:ext cx="1382100" cy="789295"/>
            <a:chOff x="275025" y="537489"/>
            <a:chExt cx="1626574" cy="928910"/>
          </a:xfrm>
        </p:grpSpPr>
        <p:sp>
          <p:nvSpPr>
            <p:cNvPr id="2467" name="Google Shape;2467;p66"/>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66"/>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66"/>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66"/>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66"/>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66"/>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66"/>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66"/>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66"/>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66"/>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66"/>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66"/>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9" name="Google Shape;2479;p66"/>
          <p:cNvGrpSpPr/>
          <p:nvPr/>
        </p:nvGrpSpPr>
        <p:grpSpPr>
          <a:xfrm>
            <a:off x="7444175" y="4066269"/>
            <a:ext cx="1382100" cy="789295"/>
            <a:chOff x="275025" y="537489"/>
            <a:chExt cx="1626574" cy="928910"/>
          </a:xfrm>
        </p:grpSpPr>
        <p:sp>
          <p:nvSpPr>
            <p:cNvPr id="2480" name="Google Shape;2480;p66"/>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66"/>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66"/>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66"/>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66"/>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66"/>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66"/>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66"/>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66"/>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66"/>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66"/>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66"/>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2" name="Google Shape;2492;p66"/>
          <p:cNvSpPr/>
          <p:nvPr/>
        </p:nvSpPr>
        <p:spPr>
          <a:xfrm rot="627678" flipH="1">
            <a:off x="8073808" y="1079346"/>
            <a:ext cx="1317249" cy="940206"/>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66"/>
          <p:cNvSpPr/>
          <p:nvPr/>
        </p:nvSpPr>
        <p:spPr>
          <a:xfrm rot="6482809" flipH="1">
            <a:off x="-110386" y="4274797"/>
            <a:ext cx="1284463" cy="916805"/>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94" name="Google Shape;2494;p66"/>
          <p:cNvGrpSpPr/>
          <p:nvPr/>
        </p:nvGrpSpPr>
        <p:grpSpPr>
          <a:xfrm>
            <a:off x="297262" y="-412748"/>
            <a:ext cx="937323" cy="3028057"/>
            <a:chOff x="587358" y="-95548"/>
            <a:chExt cx="1147976" cy="3708582"/>
          </a:xfrm>
        </p:grpSpPr>
        <p:sp>
          <p:nvSpPr>
            <p:cNvPr id="2495" name="Google Shape;2495;p66"/>
            <p:cNvSpPr/>
            <p:nvPr/>
          </p:nvSpPr>
          <p:spPr>
            <a:xfrm>
              <a:off x="1110266" y="-95548"/>
              <a:ext cx="123154" cy="1528566"/>
            </a:xfrm>
            <a:custGeom>
              <a:avLst/>
              <a:gdLst/>
              <a:ahLst/>
              <a:cxnLst/>
              <a:rect l="l" t="t" r="r" b="b"/>
              <a:pathLst>
                <a:path w="1151" h="14286" extrusionOk="0">
                  <a:moveTo>
                    <a:pt x="633" y="8484"/>
                  </a:moveTo>
                  <a:cubicBezTo>
                    <a:pt x="725" y="8507"/>
                    <a:pt x="805" y="8565"/>
                    <a:pt x="863" y="8634"/>
                  </a:cubicBezTo>
                  <a:cubicBezTo>
                    <a:pt x="966" y="8760"/>
                    <a:pt x="966" y="8933"/>
                    <a:pt x="863" y="9059"/>
                  </a:cubicBezTo>
                  <a:cubicBezTo>
                    <a:pt x="803" y="9170"/>
                    <a:pt x="686" y="9231"/>
                    <a:pt x="568" y="9231"/>
                  </a:cubicBezTo>
                  <a:cubicBezTo>
                    <a:pt x="528" y="9231"/>
                    <a:pt x="487" y="9223"/>
                    <a:pt x="449" y="9209"/>
                  </a:cubicBezTo>
                  <a:cubicBezTo>
                    <a:pt x="288" y="9140"/>
                    <a:pt x="196" y="8990"/>
                    <a:pt x="207" y="8818"/>
                  </a:cubicBezTo>
                  <a:cubicBezTo>
                    <a:pt x="230" y="8645"/>
                    <a:pt x="368" y="8519"/>
                    <a:pt x="541" y="8484"/>
                  </a:cubicBezTo>
                  <a:cubicBezTo>
                    <a:pt x="552" y="8496"/>
                    <a:pt x="569" y="8502"/>
                    <a:pt x="587" y="8502"/>
                  </a:cubicBezTo>
                  <a:cubicBezTo>
                    <a:pt x="604" y="8502"/>
                    <a:pt x="621" y="8496"/>
                    <a:pt x="633" y="8484"/>
                  </a:cubicBezTo>
                  <a:close/>
                  <a:moveTo>
                    <a:pt x="575" y="11302"/>
                  </a:moveTo>
                  <a:cubicBezTo>
                    <a:pt x="690" y="11313"/>
                    <a:pt x="794" y="11359"/>
                    <a:pt x="863" y="11451"/>
                  </a:cubicBezTo>
                  <a:cubicBezTo>
                    <a:pt x="966" y="11577"/>
                    <a:pt x="966" y="11750"/>
                    <a:pt x="863" y="11888"/>
                  </a:cubicBezTo>
                  <a:cubicBezTo>
                    <a:pt x="797" y="11987"/>
                    <a:pt x="689" y="12039"/>
                    <a:pt x="578" y="12039"/>
                  </a:cubicBezTo>
                  <a:cubicBezTo>
                    <a:pt x="535" y="12039"/>
                    <a:pt x="491" y="12031"/>
                    <a:pt x="449" y="12014"/>
                  </a:cubicBezTo>
                  <a:cubicBezTo>
                    <a:pt x="288" y="11957"/>
                    <a:pt x="196" y="11796"/>
                    <a:pt x="207" y="11635"/>
                  </a:cubicBezTo>
                  <a:cubicBezTo>
                    <a:pt x="230" y="11451"/>
                    <a:pt x="391" y="11313"/>
                    <a:pt x="575" y="11302"/>
                  </a:cubicBezTo>
                  <a:close/>
                  <a:moveTo>
                    <a:pt x="546" y="1"/>
                  </a:moveTo>
                  <a:cubicBezTo>
                    <a:pt x="526" y="1"/>
                    <a:pt x="506" y="15"/>
                    <a:pt x="506" y="44"/>
                  </a:cubicBezTo>
                  <a:cubicBezTo>
                    <a:pt x="495" y="182"/>
                    <a:pt x="495" y="320"/>
                    <a:pt x="483" y="458"/>
                  </a:cubicBezTo>
                  <a:lnTo>
                    <a:pt x="483" y="1136"/>
                  </a:lnTo>
                  <a:lnTo>
                    <a:pt x="483" y="3022"/>
                  </a:lnTo>
                  <a:cubicBezTo>
                    <a:pt x="483" y="3747"/>
                    <a:pt x="495" y="4471"/>
                    <a:pt x="506" y="5196"/>
                  </a:cubicBezTo>
                  <a:cubicBezTo>
                    <a:pt x="506" y="5851"/>
                    <a:pt x="506" y="6495"/>
                    <a:pt x="518" y="7139"/>
                  </a:cubicBezTo>
                  <a:cubicBezTo>
                    <a:pt x="518" y="7530"/>
                    <a:pt x="529" y="7921"/>
                    <a:pt x="518" y="8312"/>
                  </a:cubicBezTo>
                  <a:cubicBezTo>
                    <a:pt x="472" y="8312"/>
                    <a:pt x="437" y="8312"/>
                    <a:pt x="391" y="8335"/>
                  </a:cubicBezTo>
                  <a:cubicBezTo>
                    <a:pt x="357" y="8346"/>
                    <a:pt x="334" y="8381"/>
                    <a:pt x="334" y="8427"/>
                  </a:cubicBezTo>
                  <a:cubicBezTo>
                    <a:pt x="230" y="8484"/>
                    <a:pt x="138" y="8576"/>
                    <a:pt x="81" y="8703"/>
                  </a:cubicBezTo>
                  <a:cubicBezTo>
                    <a:pt x="0" y="8921"/>
                    <a:pt x="92" y="9174"/>
                    <a:pt x="299" y="9301"/>
                  </a:cubicBezTo>
                  <a:cubicBezTo>
                    <a:pt x="380" y="9347"/>
                    <a:pt x="460" y="9370"/>
                    <a:pt x="541" y="9381"/>
                  </a:cubicBezTo>
                  <a:cubicBezTo>
                    <a:pt x="541" y="9692"/>
                    <a:pt x="506" y="10002"/>
                    <a:pt x="495" y="10313"/>
                  </a:cubicBezTo>
                  <a:lnTo>
                    <a:pt x="495" y="10761"/>
                  </a:lnTo>
                  <a:cubicBezTo>
                    <a:pt x="495" y="10842"/>
                    <a:pt x="495" y="10922"/>
                    <a:pt x="506" y="11003"/>
                  </a:cubicBezTo>
                  <a:cubicBezTo>
                    <a:pt x="506" y="11049"/>
                    <a:pt x="506" y="11083"/>
                    <a:pt x="518" y="11118"/>
                  </a:cubicBezTo>
                  <a:cubicBezTo>
                    <a:pt x="472" y="11118"/>
                    <a:pt x="437" y="11129"/>
                    <a:pt x="391" y="11141"/>
                  </a:cubicBezTo>
                  <a:cubicBezTo>
                    <a:pt x="357" y="11152"/>
                    <a:pt x="334" y="11198"/>
                    <a:pt x="345" y="11233"/>
                  </a:cubicBezTo>
                  <a:cubicBezTo>
                    <a:pt x="230" y="11290"/>
                    <a:pt x="138" y="11393"/>
                    <a:pt x="81" y="11508"/>
                  </a:cubicBezTo>
                  <a:cubicBezTo>
                    <a:pt x="0" y="11738"/>
                    <a:pt x="92" y="11991"/>
                    <a:pt x="299" y="12118"/>
                  </a:cubicBezTo>
                  <a:cubicBezTo>
                    <a:pt x="368" y="12152"/>
                    <a:pt x="426" y="12175"/>
                    <a:pt x="495" y="12187"/>
                  </a:cubicBezTo>
                  <a:cubicBezTo>
                    <a:pt x="483" y="12348"/>
                    <a:pt x="495" y="12509"/>
                    <a:pt x="495" y="12670"/>
                  </a:cubicBezTo>
                  <a:lnTo>
                    <a:pt x="495" y="13187"/>
                  </a:lnTo>
                  <a:lnTo>
                    <a:pt x="495" y="14234"/>
                  </a:lnTo>
                  <a:cubicBezTo>
                    <a:pt x="506" y="14268"/>
                    <a:pt x="541" y="14285"/>
                    <a:pt x="574" y="14285"/>
                  </a:cubicBezTo>
                  <a:cubicBezTo>
                    <a:pt x="607" y="14285"/>
                    <a:pt x="638" y="14268"/>
                    <a:pt x="644" y="14234"/>
                  </a:cubicBezTo>
                  <a:cubicBezTo>
                    <a:pt x="656" y="13877"/>
                    <a:pt x="644" y="13532"/>
                    <a:pt x="644" y="13187"/>
                  </a:cubicBezTo>
                  <a:lnTo>
                    <a:pt x="644" y="12681"/>
                  </a:lnTo>
                  <a:cubicBezTo>
                    <a:pt x="644" y="12520"/>
                    <a:pt x="656" y="12348"/>
                    <a:pt x="644" y="12187"/>
                  </a:cubicBezTo>
                  <a:cubicBezTo>
                    <a:pt x="748" y="12175"/>
                    <a:pt x="851" y="12118"/>
                    <a:pt x="920" y="12049"/>
                  </a:cubicBezTo>
                  <a:cubicBezTo>
                    <a:pt x="1093" y="11876"/>
                    <a:pt x="1139" y="11623"/>
                    <a:pt x="1047" y="11416"/>
                  </a:cubicBezTo>
                  <a:cubicBezTo>
                    <a:pt x="955" y="11256"/>
                    <a:pt x="805" y="11152"/>
                    <a:pt x="633" y="11129"/>
                  </a:cubicBezTo>
                  <a:cubicBezTo>
                    <a:pt x="633" y="11083"/>
                    <a:pt x="633" y="11049"/>
                    <a:pt x="633" y="11003"/>
                  </a:cubicBezTo>
                  <a:lnTo>
                    <a:pt x="633" y="10784"/>
                  </a:lnTo>
                  <a:lnTo>
                    <a:pt x="633" y="10313"/>
                  </a:lnTo>
                  <a:cubicBezTo>
                    <a:pt x="621" y="10002"/>
                    <a:pt x="621" y="9692"/>
                    <a:pt x="633" y="9381"/>
                  </a:cubicBezTo>
                  <a:cubicBezTo>
                    <a:pt x="748" y="9370"/>
                    <a:pt x="851" y="9312"/>
                    <a:pt x="932" y="9232"/>
                  </a:cubicBezTo>
                  <a:cubicBezTo>
                    <a:pt x="1104" y="9071"/>
                    <a:pt x="1150" y="8818"/>
                    <a:pt x="1058" y="8611"/>
                  </a:cubicBezTo>
                  <a:cubicBezTo>
                    <a:pt x="978" y="8461"/>
                    <a:pt x="840" y="8358"/>
                    <a:pt x="679" y="8323"/>
                  </a:cubicBezTo>
                  <a:cubicBezTo>
                    <a:pt x="702" y="7990"/>
                    <a:pt x="702" y="7668"/>
                    <a:pt x="702" y="7346"/>
                  </a:cubicBezTo>
                  <a:cubicBezTo>
                    <a:pt x="702" y="6713"/>
                    <a:pt x="702" y="6081"/>
                    <a:pt x="690" y="5449"/>
                  </a:cubicBezTo>
                  <a:cubicBezTo>
                    <a:pt x="679" y="4724"/>
                    <a:pt x="679" y="4000"/>
                    <a:pt x="656" y="3287"/>
                  </a:cubicBezTo>
                  <a:lnTo>
                    <a:pt x="621" y="1332"/>
                  </a:lnTo>
                  <a:cubicBezTo>
                    <a:pt x="610" y="929"/>
                    <a:pt x="610" y="527"/>
                    <a:pt x="587" y="125"/>
                  </a:cubicBezTo>
                  <a:lnTo>
                    <a:pt x="587" y="44"/>
                  </a:lnTo>
                  <a:cubicBezTo>
                    <a:pt x="587" y="15"/>
                    <a:pt x="566" y="1"/>
                    <a:pt x="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66"/>
            <p:cNvSpPr/>
            <p:nvPr/>
          </p:nvSpPr>
          <p:spPr>
            <a:xfrm>
              <a:off x="1287351" y="1399477"/>
              <a:ext cx="290498" cy="1084099"/>
            </a:xfrm>
            <a:custGeom>
              <a:avLst/>
              <a:gdLst/>
              <a:ahLst/>
              <a:cxnLst/>
              <a:rect l="l" t="t" r="r" b="b"/>
              <a:pathLst>
                <a:path w="2715" h="10132" extrusionOk="0">
                  <a:moveTo>
                    <a:pt x="1" y="1"/>
                  </a:moveTo>
                  <a:cubicBezTo>
                    <a:pt x="47" y="24"/>
                    <a:pt x="93" y="58"/>
                    <a:pt x="127" y="93"/>
                  </a:cubicBezTo>
                  <a:cubicBezTo>
                    <a:pt x="415" y="369"/>
                    <a:pt x="599" y="737"/>
                    <a:pt x="656" y="1128"/>
                  </a:cubicBezTo>
                  <a:cubicBezTo>
                    <a:pt x="725" y="1507"/>
                    <a:pt x="771" y="1898"/>
                    <a:pt x="794" y="2289"/>
                  </a:cubicBezTo>
                  <a:cubicBezTo>
                    <a:pt x="829" y="2715"/>
                    <a:pt x="863" y="3152"/>
                    <a:pt x="898" y="3577"/>
                  </a:cubicBezTo>
                  <a:cubicBezTo>
                    <a:pt x="967" y="4440"/>
                    <a:pt x="1024" y="5302"/>
                    <a:pt x="1047" y="6164"/>
                  </a:cubicBezTo>
                  <a:cubicBezTo>
                    <a:pt x="1070" y="7027"/>
                    <a:pt x="1059" y="7889"/>
                    <a:pt x="1001" y="8752"/>
                  </a:cubicBezTo>
                  <a:cubicBezTo>
                    <a:pt x="990" y="9131"/>
                    <a:pt x="898" y="9499"/>
                    <a:pt x="725" y="9833"/>
                  </a:cubicBezTo>
                  <a:cubicBezTo>
                    <a:pt x="656" y="9936"/>
                    <a:pt x="576" y="10040"/>
                    <a:pt x="472" y="10132"/>
                  </a:cubicBezTo>
                  <a:cubicBezTo>
                    <a:pt x="702" y="10086"/>
                    <a:pt x="932" y="10017"/>
                    <a:pt x="1151" y="9925"/>
                  </a:cubicBezTo>
                  <a:cubicBezTo>
                    <a:pt x="1220" y="9890"/>
                    <a:pt x="1277" y="9867"/>
                    <a:pt x="1346" y="9833"/>
                  </a:cubicBezTo>
                  <a:cubicBezTo>
                    <a:pt x="1346" y="9821"/>
                    <a:pt x="1358" y="9821"/>
                    <a:pt x="1358" y="9821"/>
                  </a:cubicBezTo>
                  <a:cubicBezTo>
                    <a:pt x="1979" y="9568"/>
                    <a:pt x="2220" y="8878"/>
                    <a:pt x="2370" y="8292"/>
                  </a:cubicBezTo>
                  <a:cubicBezTo>
                    <a:pt x="2531" y="7556"/>
                    <a:pt x="2634" y="6808"/>
                    <a:pt x="2669" y="6061"/>
                  </a:cubicBezTo>
                  <a:cubicBezTo>
                    <a:pt x="2715" y="5302"/>
                    <a:pt x="2715" y="4543"/>
                    <a:pt x="2669" y="3784"/>
                  </a:cubicBezTo>
                  <a:cubicBezTo>
                    <a:pt x="2657" y="3405"/>
                    <a:pt x="2634" y="3025"/>
                    <a:pt x="2600" y="2646"/>
                  </a:cubicBezTo>
                  <a:cubicBezTo>
                    <a:pt x="2577" y="2278"/>
                    <a:pt x="2508" y="1921"/>
                    <a:pt x="2416" y="1565"/>
                  </a:cubicBezTo>
                  <a:cubicBezTo>
                    <a:pt x="2324" y="1266"/>
                    <a:pt x="2174" y="978"/>
                    <a:pt x="1979" y="725"/>
                  </a:cubicBezTo>
                  <a:cubicBezTo>
                    <a:pt x="1898" y="610"/>
                    <a:pt x="1806" y="518"/>
                    <a:pt x="1691" y="438"/>
                  </a:cubicBezTo>
                  <a:cubicBezTo>
                    <a:pt x="1645" y="415"/>
                    <a:pt x="1588" y="392"/>
                    <a:pt x="1530" y="380"/>
                  </a:cubicBezTo>
                  <a:cubicBezTo>
                    <a:pt x="1036" y="196"/>
                    <a:pt x="518" y="8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66"/>
            <p:cNvSpPr/>
            <p:nvPr/>
          </p:nvSpPr>
          <p:spPr>
            <a:xfrm>
              <a:off x="942919" y="1389633"/>
              <a:ext cx="217847" cy="1103786"/>
            </a:xfrm>
            <a:custGeom>
              <a:avLst/>
              <a:gdLst/>
              <a:ahLst/>
              <a:cxnLst/>
              <a:rect l="l" t="t" r="r" b="b"/>
              <a:pathLst>
                <a:path w="2036" h="10316" extrusionOk="0">
                  <a:moveTo>
                    <a:pt x="1955" y="1"/>
                  </a:moveTo>
                  <a:cubicBezTo>
                    <a:pt x="1817" y="12"/>
                    <a:pt x="1691" y="24"/>
                    <a:pt x="1553" y="35"/>
                  </a:cubicBezTo>
                  <a:cubicBezTo>
                    <a:pt x="1415" y="47"/>
                    <a:pt x="1288" y="70"/>
                    <a:pt x="1139" y="93"/>
                  </a:cubicBezTo>
                  <a:cubicBezTo>
                    <a:pt x="1001" y="162"/>
                    <a:pt x="874" y="254"/>
                    <a:pt x="759" y="380"/>
                  </a:cubicBezTo>
                  <a:cubicBezTo>
                    <a:pt x="506" y="668"/>
                    <a:pt x="403" y="1070"/>
                    <a:pt x="345" y="1450"/>
                  </a:cubicBezTo>
                  <a:cubicBezTo>
                    <a:pt x="288" y="1829"/>
                    <a:pt x="265" y="2209"/>
                    <a:pt x="242" y="2600"/>
                  </a:cubicBezTo>
                  <a:cubicBezTo>
                    <a:pt x="207" y="3002"/>
                    <a:pt x="173" y="3405"/>
                    <a:pt x="150" y="3819"/>
                  </a:cubicBezTo>
                  <a:cubicBezTo>
                    <a:pt x="81" y="4624"/>
                    <a:pt x="35" y="5428"/>
                    <a:pt x="12" y="6245"/>
                  </a:cubicBezTo>
                  <a:cubicBezTo>
                    <a:pt x="0" y="7061"/>
                    <a:pt x="12" y="7878"/>
                    <a:pt x="58" y="8694"/>
                  </a:cubicBezTo>
                  <a:cubicBezTo>
                    <a:pt x="81" y="9200"/>
                    <a:pt x="173" y="9902"/>
                    <a:pt x="633" y="10212"/>
                  </a:cubicBezTo>
                  <a:lnTo>
                    <a:pt x="874" y="10235"/>
                  </a:lnTo>
                  <a:cubicBezTo>
                    <a:pt x="1162" y="10270"/>
                    <a:pt x="1449" y="10293"/>
                    <a:pt x="1737" y="10316"/>
                  </a:cubicBezTo>
                  <a:cubicBezTo>
                    <a:pt x="1737" y="9959"/>
                    <a:pt x="1748" y="9603"/>
                    <a:pt x="1748" y="9258"/>
                  </a:cubicBezTo>
                  <a:cubicBezTo>
                    <a:pt x="1748" y="8867"/>
                    <a:pt x="1760" y="8476"/>
                    <a:pt x="1760" y="8096"/>
                  </a:cubicBezTo>
                  <a:cubicBezTo>
                    <a:pt x="1783" y="6728"/>
                    <a:pt x="1817" y="5371"/>
                    <a:pt x="1863" y="4003"/>
                  </a:cubicBezTo>
                  <a:cubicBezTo>
                    <a:pt x="1909" y="2669"/>
                    <a:pt x="1944" y="1335"/>
                    <a:pt x="20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66"/>
            <p:cNvSpPr/>
            <p:nvPr/>
          </p:nvSpPr>
          <p:spPr>
            <a:xfrm>
              <a:off x="1148358" y="1389633"/>
              <a:ext cx="238818" cy="1104963"/>
            </a:xfrm>
            <a:custGeom>
              <a:avLst/>
              <a:gdLst/>
              <a:ahLst/>
              <a:cxnLst/>
              <a:rect l="l" t="t" r="r" b="b"/>
              <a:pathLst>
                <a:path w="2232" h="10327" extrusionOk="0">
                  <a:moveTo>
                    <a:pt x="242" y="1"/>
                  </a:moveTo>
                  <a:cubicBezTo>
                    <a:pt x="231" y="737"/>
                    <a:pt x="196" y="1473"/>
                    <a:pt x="173" y="2209"/>
                  </a:cubicBezTo>
                  <a:cubicBezTo>
                    <a:pt x="127" y="3577"/>
                    <a:pt x="93" y="4945"/>
                    <a:pt x="70" y="6302"/>
                  </a:cubicBezTo>
                  <a:cubicBezTo>
                    <a:pt x="58" y="6992"/>
                    <a:pt x="47" y="7671"/>
                    <a:pt x="35" y="8349"/>
                  </a:cubicBezTo>
                  <a:cubicBezTo>
                    <a:pt x="24" y="8694"/>
                    <a:pt x="24" y="9039"/>
                    <a:pt x="24" y="9373"/>
                  </a:cubicBezTo>
                  <a:cubicBezTo>
                    <a:pt x="12" y="9695"/>
                    <a:pt x="12" y="10005"/>
                    <a:pt x="1" y="10316"/>
                  </a:cubicBezTo>
                  <a:cubicBezTo>
                    <a:pt x="265" y="10327"/>
                    <a:pt x="541" y="10327"/>
                    <a:pt x="806" y="10327"/>
                  </a:cubicBezTo>
                  <a:cubicBezTo>
                    <a:pt x="1013" y="10327"/>
                    <a:pt x="1219" y="10316"/>
                    <a:pt x="1426" y="10281"/>
                  </a:cubicBezTo>
                  <a:cubicBezTo>
                    <a:pt x="1702" y="10155"/>
                    <a:pt x="1909" y="9925"/>
                    <a:pt x="2001" y="9637"/>
                  </a:cubicBezTo>
                  <a:cubicBezTo>
                    <a:pt x="2151" y="9235"/>
                    <a:pt x="2151" y="8798"/>
                    <a:pt x="2174" y="8372"/>
                  </a:cubicBezTo>
                  <a:cubicBezTo>
                    <a:pt x="2231" y="6751"/>
                    <a:pt x="2185" y="5129"/>
                    <a:pt x="2047" y="3508"/>
                  </a:cubicBezTo>
                  <a:cubicBezTo>
                    <a:pt x="2013" y="3106"/>
                    <a:pt x="1978" y="2692"/>
                    <a:pt x="1944" y="2278"/>
                  </a:cubicBezTo>
                  <a:cubicBezTo>
                    <a:pt x="1921" y="1910"/>
                    <a:pt x="1886" y="1542"/>
                    <a:pt x="1817" y="1174"/>
                  </a:cubicBezTo>
                  <a:cubicBezTo>
                    <a:pt x="1760" y="829"/>
                    <a:pt x="1599" y="518"/>
                    <a:pt x="1357" y="277"/>
                  </a:cubicBezTo>
                  <a:cubicBezTo>
                    <a:pt x="1254" y="185"/>
                    <a:pt x="1139" y="104"/>
                    <a:pt x="1001" y="47"/>
                  </a:cubicBezTo>
                  <a:cubicBezTo>
                    <a:pt x="748" y="24"/>
                    <a:pt x="495"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66"/>
            <p:cNvSpPr/>
            <p:nvPr/>
          </p:nvSpPr>
          <p:spPr>
            <a:xfrm>
              <a:off x="609507" y="1477052"/>
              <a:ext cx="222769" cy="922853"/>
            </a:xfrm>
            <a:custGeom>
              <a:avLst/>
              <a:gdLst/>
              <a:ahLst/>
              <a:cxnLst/>
              <a:rect l="l" t="t" r="r" b="b"/>
              <a:pathLst>
                <a:path w="2082" h="8625" extrusionOk="0">
                  <a:moveTo>
                    <a:pt x="2081" y="0"/>
                  </a:moveTo>
                  <a:lnTo>
                    <a:pt x="2081" y="0"/>
                  </a:lnTo>
                  <a:cubicBezTo>
                    <a:pt x="1897" y="104"/>
                    <a:pt x="1725" y="230"/>
                    <a:pt x="1552" y="357"/>
                  </a:cubicBezTo>
                  <a:cubicBezTo>
                    <a:pt x="1161" y="667"/>
                    <a:pt x="828" y="1035"/>
                    <a:pt x="563" y="1461"/>
                  </a:cubicBezTo>
                  <a:cubicBezTo>
                    <a:pt x="276" y="1909"/>
                    <a:pt x="104" y="2427"/>
                    <a:pt x="58" y="2967"/>
                  </a:cubicBezTo>
                  <a:cubicBezTo>
                    <a:pt x="0" y="3588"/>
                    <a:pt x="0" y="4209"/>
                    <a:pt x="69" y="4830"/>
                  </a:cubicBezTo>
                  <a:cubicBezTo>
                    <a:pt x="115" y="5439"/>
                    <a:pt x="230" y="6049"/>
                    <a:pt x="414" y="6647"/>
                  </a:cubicBezTo>
                  <a:cubicBezTo>
                    <a:pt x="667" y="7417"/>
                    <a:pt x="1127" y="8107"/>
                    <a:pt x="1748" y="8625"/>
                  </a:cubicBezTo>
                  <a:cubicBezTo>
                    <a:pt x="1564" y="8326"/>
                    <a:pt x="1426" y="7992"/>
                    <a:pt x="1357" y="7636"/>
                  </a:cubicBezTo>
                  <a:cubicBezTo>
                    <a:pt x="1276" y="7268"/>
                    <a:pt x="1230" y="6900"/>
                    <a:pt x="1173" y="6520"/>
                  </a:cubicBezTo>
                  <a:cubicBezTo>
                    <a:pt x="1127" y="6129"/>
                    <a:pt x="1104" y="5727"/>
                    <a:pt x="1092" y="5324"/>
                  </a:cubicBezTo>
                  <a:cubicBezTo>
                    <a:pt x="1081" y="4519"/>
                    <a:pt x="1127" y="3715"/>
                    <a:pt x="1219" y="2910"/>
                  </a:cubicBezTo>
                  <a:cubicBezTo>
                    <a:pt x="1265" y="2519"/>
                    <a:pt x="1322" y="2128"/>
                    <a:pt x="1380" y="1748"/>
                  </a:cubicBezTo>
                  <a:cubicBezTo>
                    <a:pt x="1437" y="1369"/>
                    <a:pt x="1541" y="1012"/>
                    <a:pt x="1667" y="667"/>
                  </a:cubicBezTo>
                  <a:cubicBezTo>
                    <a:pt x="1771" y="414"/>
                    <a:pt x="1909" y="196"/>
                    <a:pt x="20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66"/>
            <p:cNvSpPr/>
            <p:nvPr/>
          </p:nvSpPr>
          <p:spPr>
            <a:xfrm>
              <a:off x="747216" y="1404399"/>
              <a:ext cx="285576" cy="1074255"/>
            </a:xfrm>
            <a:custGeom>
              <a:avLst/>
              <a:gdLst/>
              <a:ahLst/>
              <a:cxnLst/>
              <a:rect l="l" t="t" r="r" b="b"/>
              <a:pathLst>
                <a:path w="2669" h="10040" extrusionOk="0">
                  <a:moveTo>
                    <a:pt x="2669" y="1"/>
                  </a:moveTo>
                  <a:lnTo>
                    <a:pt x="2669" y="1"/>
                  </a:lnTo>
                  <a:cubicBezTo>
                    <a:pt x="2151" y="93"/>
                    <a:pt x="1634" y="265"/>
                    <a:pt x="1151" y="484"/>
                  </a:cubicBezTo>
                  <a:cubicBezTo>
                    <a:pt x="1059" y="576"/>
                    <a:pt x="967" y="668"/>
                    <a:pt x="886" y="771"/>
                  </a:cubicBezTo>
                  <a:cubicBezTo>
                    <a:pt x="668" y="1070"/>
                    <a:pt x="507" y="1404"/>
                    <a:pt x="403" y="1760"/>
                  </a:cubicBezTo>
                  <a:cubicBezTo>
                    <a:pt x="323" y="2105"/>
                    <a:pt x="254" y="2473"/>
                    <a:pt x="219" y="2830"/>
                  </a:cubicBezTo>
                  <a:cubicBezTo>
                    <a:pt x="173" y="3221"/>
                    <a:pt x="139" y="3600"/>
                    <a:pt x="104" y="3980"/>
                  </a:cubicBezTo>
                  <a:cubicBezTo>
                    <a:pt x="24" y="4750"/>
                    <a:pt x="1" y="5520"/>
                    <a:pt x="24" y="6279"/>
                  </a:cubicBezTo>
                  <a:cubicBezTo>
                    <a:pt x="35" y="7004"/>
                    <a:pt x="116" y="7728"/>
                    <a:pt x="265" y="8441"/>
                  </a:cubicBezTo>
                  <a:cubicBezTo>
                    <a:pt x="334" y="8844"/>
                    <a:pt x="518" y="9223"/>
                    <a:pt x="794" y="9534"/>
                  </a:cubicBezTo>
                  <a:cubicBezTo>
                    <a:pt x="875" y="9580"/>
                    <a:pt x="955" y="9626"/>
                    <a:pt x="1036" y="9672"/>
                  </a:cubicBezTo>
                  <a:cubicBezTo>
                    <a:pt x="1404" y="9856"/>
                    <a:pt x="1795" y="9971"/>
                    <a:pt x="2197" y="10040"/>
                  </a:cubicBezTo>
                  <a:cubicBezTo>
                    <a:pt x="2094" y="9936"/>
                    <a:pt x="2013" y="9821"/>
                    <a:pt x="1944" y="9683"/>
                  </a:cubicBezTo>
                  <a:cubicBezTo>
                    <a:pt x="1749" y="9292"/>
                    <a:pt x="1726" y="8821"/>
                    <a:pt x="1703" y="8395"/>
                  </a:cubicBezTo>
                  <a:cubicBezTo>
                    <a:pt x="1645" y="6670"/>
                    <a:pt x="1691" y="4945"/>
                    <a:pt x="1864" y="3232"/>
                  </a:cubicBezTo>
                  <a:cubicBezTo>
                    <a:pt x="1898" y="2795"/>
                    <a:pt x="1933" y="2370"/>
                    <a:pt x="1967" y="1933"/>
                  </a:cubicBezTo>
                  <a:cubicBezTo>
                    <a:pt x="1990" y="1553"/>
                    <a:pt x="2048" y="1174"/>
                    <a:pt x="2140" y="806"/>
                  </a:cubicBezTo>
                  <a:cubicBezTo>
                    <a:pt x="2232" y="495"/>
                    <a:pt x="2416" y="208"/>
                    <a:pt x="2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66"/>
            <p:cNvSpPr/>
            <p:nvPr/>
          </p:nvSpPr>
          <p:spPr>
            <a:xfrm>
              <a:off x="1502742" y="1461002"/>
              <a:ext cx="211748" cy="947570"/>
            </a:xfrm>
            <a:custGeom>
              <a:avLst/>
              <a:gdLst/>
              <a:ahLst/>
              <a:cxnLst/>
              <a:rect l="l" t="t" r="r" b="b"/>
              <a:pathLst>
                <a:path w="1979" h="8856" extrusionOk="0">
                  <a:moveTo>
                    <a:pt x="0" y="1"/>
                  </a:moveTo>
                  <a:cubicBezTo>
                    <a:pt x="35" y="35"/>
                    <a:pt x="69" y="70"/>
                    <a:pt x="92" y="104"/>
                  </a:cubicBezTo>
                  <a:cubicBezTo>
                    <a:pt x="345" y="403"/>
                    <a:pt x="518" y="748"/>
                    <a:pt x="598" y="1116"/>
                  </a:cubicBezTo>
                  <a:cubicBezTo>
                    <a:pt x="679" y="1484"/>
                    <a:pt x="748" y="1864"/>
                    <a:pt x="771" y="2232"/>
                  </a:cubicBezTo>
                  <a:cubicBezTo>
                    <a:pt x="817" y="2634"/>
                    <a:pt x="851" y="3037"/>
                    <a:pt x="874" y="3439"/>
                  </a:cubicBezTo>
                  <a:cubicBezTo>
                    <a:pt x="909" y="4244"/>
                    <a:pt x="897" y="5049"/>
                    <a:pt x="840" y="5842"/>
                  </a:cubicBezTo>
                  <a:cubicBezTo>
                    <a:pt x="794" y="6245"/>
                    <a:pt x="736" y="6636"/>
                    <a:pt x="667" y="7027"/>
                  </a:cubicBezTo>
                  <a:cubicBezTo>
                    <a:pt x="610" y="7372"/>
                    <a:pt x="518" y="7717"/>
                    <a:pt x="414" y="8050"/>
                  </a:cubicBezTo>
                  <a:cubicBezTo>
                    <a:pt x="322" y="8338"/>
                    <a:pt x="184" y="8614"/>
                    <a:pt x="0" y="8855"/>
                  </a:cubicBezTo>
                  <a:cubicBezTo>
                    <a:pt x="150" y="8752"/>
                    <a:pt x="288" y="8637"/>
                    <a:pt x="414" y="8510"/>
                  </a:cubicBezTo>
                  <a:cubicBezTo>
                    <a:pt x="805" y="8142"/>
                    <a:pt x="1116" y="7705"/>
                    <a:pt x="1346" y="7211"/>
                  </a:cubicBezTo>
                  <a:cubicBezTo>
                    <a:pt x="1576" y="6705"/>
                    <a:pt x="1737" y="6176"/>
                    <a:pt x="1829" y="5624"/>
                  </a:cubicBezTo>
                  <a:cubicBezTo>
                    <a:pt x="1921" y="5049"/>
                    <a:pt x="1967" y="4474"/>
                    <a:pt x="1955" y="3899"/>
                  </a:cubicBezTo>
                  <a:cubicBezTo>
                    <a:pt x="1978" y="3278"/>
                    <a:pt x="1898" y="2657"/>
                    <a:pt x="1725" y="2048"/>
                  </a:cubicBezTo>
                  <a:cubicBezTo>
                    <a:pt x="1576" y="1542"/>
                    <a:pt x="1323" y="1082"/>
                    <a:pt x="966" y="679"/>
                  </a:cubicBezTo>
                  <a:cubicBezTo>
                    <a:pt x="690" y="392"/>
                    <a:pt x="368" y="16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66"/>
            <p:cNvSpPr/>
            <p:nvPr/>
          </p:nvSpPr>
          <p:spPr>
            <a:xfrm>
              <a:off x="587358" y="1044238"/>
              <a:ext cx="1147976" cy="2568796"/>
            </a:xfrm>
            <a:custGeom>
              <a:avLst/>
              <a:gdLst/>
              <a:ahLst/>
              <a:cxnLst/>
              <a:rect l="l" t="t" r="r" b="b"/>
              <a:pathLst>
                <a:path w="10729" h="24008" extrusionOk="0">
                  <a:moveTo>
                    <a:pt x="5568" y="163"/>
                  </a:moveTo>
                  <a:cubicBezTo>
                    <a:pt x="5774" y="163"/>
                    <a:pt x="5980" y="166"/>
                    <a:pt x="6187" y="170"/>
                  </a:cubicBezTo>
                  <a:cubicBezTo>
                    <a:pt x="6485" y="182"/>
                    <a:pt x="6784" y="216"/>
                    <a:pt x="7083" y="216"/>
                  </a:cubicBezTo>
                  <a:cubicBezTo>
                    <a:pt x="7106" y="412"/>
                    <a:pt x="7118" y="607"/>
                    <a:pt x="7141" y="791"/>
                  </a:cubicBezTo>
                  <a:cubicBezTo>
                    <a:pt x="7152" y="987"/>
                    <a:pt x="7175" y="1182"/>
                    <a:pt x="7210" y="1366"/>
                  </a:cubicBezTo>
                  <a:cubicBezTo>
                    <a:pt x="6807" y="1320"/>
                    <a:pt x="6416" y="1297"/>
                    <a:pt x="6014" y="1274"/>
                  </a:cubicBezTo>
                  <a:cubicBezTo>
                    <a:pt x="5762" y="1267"/>
                    <a:pt x="5506" y="1261"/>
                    <a:pt x="5250" y="1261"/>
                  </a:cubicBezTo>
                  <a:cubicBezTo>
                    <a:pt x="5063" y="1261"/>
                    <a:pt x="4876" y="1264"/>
                    <a:pt x="4692" y="1274"/>
                  </a:cubicBezTo>
                  <a:cubicBezTo>
                    <a:pt x="4473" y="1274"/>
                    <a:pt x="4255" y="1286"/>
                    <a:pt x="4036" y="1297"/>
                  </a:cubicBezTo>
                  <a:lnTo>
                    <a:pt x="3910" y="1297"/>
                  </a:lnTo>
                  <a:cubicBezTo>
                    <a:pt x="3910" y="1067"/>
                    <a:pt x="3921" y="803"/>
                    <a:pt x="3944" y="538"/>
                  </a:cubicBezTo>
                  <a:cubicBezTo>
                    <a:pt x="3944" y="481"/>
                    <a:pt x="3956" y="412"/>
                    <a:pt x="3967" y="354"/>
                  </a:cubicBezTo>
                  <a:cubicBezTo>
                    <a:pt x="3967" y="285"/>
                    <a:pt x="4002" y="239"/>
                    <a:pt x="4082" y="228"/>
                  </a:cubicBezTo>
                  <a:cubicBezTo>
                    <a:pt x="4220" y="205"/>
                    <a:pt x="4358" y="205"/>
                    <a:pt x="4496" y="193"/>
                  </a:cubicBezTo>
                  <a:cubicBezTo>
                    <a:pt x="4853" y="171"/>
                    <a:pt x="5211" y="163"/>
                    <a:pt x="5568" y="163"/>
                  </a:cubicBezTo>
                  <a:close/>
                  <a:moveTo>
                    <a:pt x="5136" y="1427"/>
                  </a:moveTo>
                  <a:cubicBezTo>
                    <a:pt x="5731" y="1427"/>
                    <a:pt x="6330" y="1455"/>
                    <a:pt x="6922" y="1516"/>
                  </a:cubicBezTo>
                  <a:lnTo>
                    <a:pt x="7244" y="1550"/>
                  </a:lnTo>
                  <a:lnTo>
                    <a:pt x="7405" y="1573"/>
                  </a:lnTo>
                  <a:cubicBezTo>
                    <a:pt x="7463" y="1573"/>
                    <a:pt x="7509" y="1585"/>
                    <a:pt x="7555" y="1596"/>
                  </a:cubicBezTo>
                  <a:cubicBezTo>
                    <a:pt x="7624" y="1631"/>
                    <a:pt x="7612" y="1803"/>
                    <a:pt x="7612" y="1861"/>
                  </a:cubicBezTo>
                  <a:cubicBezTo>
                    <a:pt x="7624" y="1976"/>
                    <a:pt x="7635" y="2091"/>
                    <a:pt x="7647" y="2206"/>
                  </a:cubicBezTo>
                  <a:lnTo>
                    <a:pt x="7474" y="2171"/>
                  </a:lnTo>
                  <a:cubicBezTo>
                    <a:pt x="7244" y="2137"/>
                    <a:pt x="7026" y="2114"/>
                    <a:pt x="6807" y="2091"/>
                  </a:cubicBezTo>
                  <a:cubicBezTo>
                    <a:pt x="6430" y="2056"/>
                    <a:pt x="6051" y="2039"/>
                    <a:pt x="5670" y="2039"/>
                  </a:cubicBezTo>
                  <a:cubicBezTo>
                    <a:pt x="5158" y="2039"/>
                    <a:pt x="4643" y="2071"/>
                    <a:pt x="4128" y="2137"/>
                  </a:cubicBezTo>
                  <a:cubicBezTo>
                    <a:pt x="3829" y="2171"/>
                    <a:pt x="3542" y="2217"/>
                    <a:pt x="3243" y="2275"/>
                  </a:cubicBezTo>
                  <a:cubicBezTo>
                    <a:pt x="3335" y="2022"/>
                    <a:pt x="3185" y="1654"/>
                    <a:pt x="3484" y="1539"/>
                  </a:cubicBezTo>
                  <a:cubicBezTo>
                    <a:pt x="3645" y="1493"/>
                    <a:pt x="3806" y="1470"/>
                    <a:pt x="3979" y="1470"/>
                  </a:cubicBezTo>
                  <a:cubicBezTo>
                    <a:pt x="4174" y="1458"/>
                    <a:pt x="4370" y="1447"/>
                    <a:pt x="4565" y="1435"/>
                  </a:cubicBezTo>
                  <a:cubicBezTo>
                    <a:pt x="4755" y="1430"/>
                    <a:pt x="4945" y="1427"/>
                    <a:pt x="5136" y="1427"/>
                  </a:cubicBezTo>
                  <a:close/>
                  <a:moveTo>
                    <a:pt x="5554" y="2178"/>
                  </a:moveTo>
                  <a:cubicBezTo>
                    <a:pt x="6274" y="2178"/>
                    <a:pt x="6994" y="2238"/>
                    <a:pt x="7704" y="2367"/>
                  </a:cubicBezTo>
                  <a:cubicBezTo>
                    <a:pt x="7762" y="2378"/>
                    <a:pt x="7819" y="2390"/>
                    <a:pt x="7877" y="2390"/>
                  </a:cubicBezTo>
                  <a:cubicBezTo>
                    <a:pt x="7923" y="2401"/>
                    <a:pt x="7969" y="2413"/>
                    <a:pt x="8015" y="2436"/>
                  </a:cubicBezTo>
                  <a:cubicBezTo>
                    <a:pt x="8061" y="2459"/>
                    <a:pt x="8049" y="2528"/>
                    <a:pt x="8049" y="2574"/>
                  </a:cubicBezTo>
                  <a:cubicBezTo>
                    <a:pt x="8049" y="2620"/>
                    <a:pt x="8038" y="2700"/>
                    <a:pt x="8038" y="2757"/>
                  </a:cubicBezTo>
                  <a:lnTo>
                    <a:pt x="8003" y="3447"/>
                  </a:lnTo>
                  <a:cubicBezTo>
                    <a:pt x="7762" y="3367"/>
                    <a:pt x="7520" y="3298"/>
                    <a:pt x="7279" y="3240"/>
                  </a:cubicBezTo>
                  <a:cubicBezTo>
                    <a:pt x="6669" y="3091"/>
                    <a:pt x="6037" y="3022"/>
                    <a:pt x="5405" y="3022"/>
                  </a:cubicBezTo>
                  <a:cubicBezTo>
                    <a:pt x="5094" y="3022"/>
                    <a:pt x="4784" y="3045"/>
                    <a:pt x="4473" y="3091"/>
                  </a:cubicBezTo>
                  <a:cubicBezTo>
                    <a:pt x="4450" y="3091"/>
                    <a:pt x="4439" y="3091"/>
                    <a:pt x="4427" y="3102"/>
                  </a:cubicBezTo>
                  <a:cubicBezTo>
                    <a:pt x="4255" y="3125"/>
                    <a:pt x="4082" y="3148"/>
                    <a:pt x="3921" y="3183"/>
                  </a:cubicBezTo>
                  <a:cubicBezTo>
                    <a:pt x="3530" y="3252"/>
                    <a:pt x="3151" y="3367"/>
                    <a:pt x="2783" y="3505"/>
                  </a:cubicBezTo>
                  <a:cubicBezTo>
                    <a:pt x="2829" y="3183"/>
                    <a:pt x="2829" y="2849"/>
                    <a:pt x="2771" y="2516"/>
                  </a:cubicBezTo>
                  <a:cubicBezTo>
                    <a:pt x="3151" y="2413"/>
                    <a:pt x="3542" y="2344"/>
                    <a:pt x="3944" y="2286"/>
                  </a:cubicBezTo>
                  <a:lnTo>
                    <a:pt x="3933" y="2286"/>
                  </a:lnTo>
                  <a:cubicBezTo>
                    <a:pt x="4358" y="2240"/>
                    <a:pt x="4772" y="2194"/>
                    <a:pt x="5198" y="2183"/>
                  </a:cubicBezTo>
                  <a:cubicBezTo>
                    <a:pt x="5316" y="2179"/>
                    <a:pt x="5435" y="2178"/>
                    <a:pt x="5554" y="2178"/>
                  </a:cubicBezTo>
                  <a:close/>
                  <a:moveTo>
                    <a:pt x="2288" y="4045"/>
                  </a:moveTo>
                  <a:lnTo>
                    <a:pt x="2288" y="4045"/>
                  </a:lnTo>
                  <a:cubicBezTo>
                    <a:pt x="2116" y="4241"/>
                    <a:pt x="1978" y="4459"/>
                    <a:pt x="1886" y="4701"/>
                  </a:cubicBezTo>
                  <a:cubicBezTo>
                    <a:pt x="1748" y="5057"/>
                    <a:pt x="1644" y="5414"/>
                    <a:pt x="1598" y="5793"/>
                  </a:cubicBezTo>
                  <a:cubicBezTo>
                    <a:pt x="1529" y="6173"/>
                    <a:pt x="1472" y="6564"/>
                    <a:pt x="1426" y="6955"/>
                  </a:cubicBezTo>
                  <a:cubicBezTo>
                    <a:pt x="1334" y="7760"/>
                    <a:pt x="1299" y="8564"/>
                    <a:pt x="1299" y="9369"/>
                  </a:cubicBezTo>
                  <a:cubicBezTo>
                    <a:pt x="1311" y="9772"/>
                    <a:pt x="1334" y="10174"/>
                    <a:pt x="1391" y="10565"/>
                  </a:cubicBezTo>
                  <a:cubicBezTo>
                    <a:pt x="1437" y="10945"/>
                    <a:pt x="1483" y="11313"/>
                    <a:pt x="1575" y="11681"/>
                  </a:cubicBezTo>
                  <a:cubicBezTo>
                    <a:pt x="1644" y="12037"/>
                    <a:pt x="1771" y="12371"/>
                    <a:pt x="1955" y="12670"/>
                  </a:cubicBezTo>
                  <a:cubicBezTo>
                    <a:pt x="1334" y="12152"/>
                    <a:pt x="874" y="11462"/>
                    <a:pt x="621" y="10692"/>
                  </a:cubicBezTo>
                  <a:lnTo>
                    <a:pt x="632" y="10692"/>
                  </a:lnTo>
                  <a:cubicBezTo>
                    <a:pt x="437" y="10094"/>
                    <a:pt x="322" y="9484"/>
                    <a:pt x="276" y="8875"/>
                  </a:cubicBezTo>
                  <a:cubicBezTo>
                    <a:pt x="219" y="8254"/>
                    <a:pt x="207" y="7633"/>
                    <a:pt x="265" y="7012"/>
                  </a:cubicBezTo>
                  <a:cubicBezTo>
                    <a:pt x="311" y="6472"/>
                    <a:pt x="483" y="5954"/>
                    <a:pt x="770" y="5506"/>
                  </a:cubicBezTo>
                  <a:cubicBezTo>
                    <a:pt x="1035" y="5080"/>
                    <a:pt x="1368" y="4712"/>
                    <a:pt x="1759" y="4402"/>
                  </a:cubicBezTo>
                  <a:cubicBezTo>
                    <a:pt x="1932" y="4275"/>
                    <a:pt x="2104" y="4149"/>
                    <a:pt x="2288" y="4045"/>
                  </a:cubicBezTo>
                  <a:close/>
                  <a:moveTo>
                    <a:pt x="8555" y="3896"/>
                  </a:moveTo>
                  <a:lnTo>
                    <a:pt x="8555" y="3896"/>
                  </a:lnTo>
                  <a:cubicBezTo>
                    <a:pt x="8923" y="4057"/>
                    <a:pt x="9245" y="4287"/>
                    <a:pt x="9521" y="4574"/>
                  </a:cubicBezTo>
                  <a:cubicBezTo>
                    <a:pt x="9878" y="4977"/>
                    <a:pt x="10131" y="5437"/>
                    <a:pt x="10280" y="5943"/>
                  </a:cubicBezTo>
                  <a:cubicBezTo>
                    <a:pt x="10453" y="6552"/>
                    <a:pt x="10533" y="7173"/>
                    <a:pt x="10510" y="7794"/>
                  </a:cubicBezTo>
                  <a:cubicBezTo>
                    <a:pt x="10522" y="8369"/>
                    <a:pt x="10476" y="8944"/>
                    <a:pt x="10384" y="9519"/>
                  </a:cubicBezTo>
                  <a:cubicBezTo>
                    <a:pt x="10292" y="10071"/>
                    <a:pt x="10131" y="10600"/>
                    <a:pt x="9912" y="11106"/>
                  </a:cubicBezTo>
                  <a:cubicBezTo>
                    <a:pt x="9682" y="11600"/>
                    <a:pt x="9360" y="12037"/>
                    <a:pt x="8981" y="12405"/>
                  </a:cubicBezTo>
                  <a:cubicBezTo>
                    <a:pt x="8843" y="12532"/>
                    <a:pt x="8705" y="12647"/>
                    <a:pt x="8555" y="12750"/>
                  </a:cubicBezTo>
                  <a:cubicBezTo>
                    <a:pt x="8739" y="12509"/>
                    <a:pt x="8877" y="12233"/>
                    <a:pt x="8969" y="11945"/>
                  </a:cubicBezTo>
                  <a:cubicBezTo>
                    <a:pt x="9073" y="11612"/>
                    <a:pt x="9165" y="11267"/>
                    <a:pt x="9222" y="10922"/>
                  </a:cubicBezTo>
                  <a:cubicBezTo>
                    <a:pt x="9291" y="10531"/>
                    <a:pt x="9349" y="10140"/>
                    <a:pt x="9395" y="9737"/>
                  </a:cubicBezTo>
                  <a:cubicBezTo>
                    <a:pt x="9452" y="8944"/>
                    <a:pt x="9464" y="8139"/>
                    <a:pt x="9429" y="7334"/>
                  </a:cubicBezTo>
                  <a:cubicBezTo>
                    <a:pt x="9406" y="6932"/>
                    <a:pt x="9372" y="6529"/>
                    <a:pt x="9326" y="6127"/>
                  </a:cubicBezTo>
                  <a:cubicBezTo>
                    <a:pt x="9303" y="5759"/>
                    <a:pt x="9234" y="5379"/>
                    <a:pt x="9153" y="5011"/>
                  </a:cubicBezTo>
                  <a:cubicBezTo>
                    <a:pt x="9073" y="4643"/>
                    <a:pt x="8900" y="4298"/>
                    <a:pt x="8647" y="3999"/>
                  </a:cubicBezTo>
                  <a:cubicBezTo>
                    <a:pt x="8624" y="3965"/>
                    <a:pt x="8590" y="3930"/>
                    <a:pt x="8555" y="3896"/>
                  </a:cubicBezTo>
                  <a:close/>
                  <a:moveTo>
                    <a:pt x="4174" y="3367"/>
                  </a:moveTo>
                  <a:cubicBezTo>
                    <a:pt x="3910" y="3574"/>
                    <a:pt x="3726" y="3861"/>
                    <a:pt x="3645" y="4172"/>
                  </a:cubicBezTo>
                  <a:cubicBezTo>
                    <a:pt x="3542" y="4540"/>
                    <a:pt x="3484" y="4919"/>
                    <a:pt x="3461" y="5299"/>
                  </a:cubicBezTo>
                  <a:cubicBezTo>
                    <a:pt x="3427" y="5736"/>
                    <a:pt x="3392" y="6161"/>
                    <a:pt x="3358" y="6598"/>
                  </a:cubicBezTo>
                  <a:cubicBezTo>
                    <a:pt x="3185" y="8311"/>
                    <a:pt x="3139" y="10036"/>
                    <a:pt x="3208" y="11761"/>
                  </a:cubicBezTo>
                  <a:cubicBezTo>
                    <a:pt x="3231" y="12187"/>
                    <a:pt x="3254" y="12647"/>
                    <a:pt x="3450" y="13049"/>
                  </a:cubicBezTo>
                  <a:cubicBezTo>
                    <a:pt x="3507" y="13187"/>
                    <a:pt x="3599" y="13302"/>
                    <a:pt x="3691" y="13406"/>
                  </a:cubicBezTo>
                  <a:cubicBezTo>
                    <a:pt x="3289" y="13337"/>
                    <a:pt x="2909" y="13222"/>
                    <a:pt x="2541" y="13038"/>
                  </a:cubicBezTo>
                  <a:cubicBezTo>
                    <a:pt x="2449" y="12992"/>
                    <a:pt x="2369" y="12946"/>
                    <a:pt x="2288" y="12900"/>
                  </a:cubicBezTo>
                  <a:cubicBezTo>
                    <a:pt x="2024" y="12589"/>
                    <a:pt x="1840" y="12210"/>
                    <a:pt x="1759" y="11807"/>
                  </a:cubicBezTo>
                  <a:cubicBezTo>
                    <a:pt x="1610" y="11094"/>
                    <a:pt x="1529" y="10370"/>
                    <a:pt x="1529" y="9645"/>
                  </a:cubicBezTo>
                  <a:cubicBezTo>
                    <a:pt x="1495" y="8886"/>
                    <a:pt x="1518" y="8116"/>
                    <a:pt x="1598" y="7346"/>
                  </a:cubicBezTo>
                  <a:cubicBezTo>
                    <a:pt x="1633" y="6966"/>
                    <a:pt x="1667" y="6587"/>
                    <a:pt x="1713" y="6196"/>
                  </a:cubicBezTo>
                  <a:cubicBezTo>
                    <a:pt x="1748" y="5839"/>
                    <a:pt x="1817" y="5471"/>
                    <a:pt x="1909" y="5126"/>
                  </a:cubicBezTo>
                  <a:cubicBezTo>
                    <a:pt x="2001" y="4770"/>
                    <a:pt x="2162" y="4436"/>
                    <a:pt x="2380" y="4137"/>
                  </a:cubicBezTo>
                  <a:cubicBezTo>
                    <a:pt x="2461" y="4034"/>
                    <a:pt x="2553" y="3942"/>
                    <a:pt x="2656" y="3850"/>
                  </a:cubicBezTo>
                  <a:cubicBezTo>
                    <a:pt x="3139" y="3631"/>
                    <a:pt x="3645" y="3459"/>
                    <a:pt x="4174" y="3367"/>
                  </a:cubicBezTo>
                  <a:close/>
                  <a:moveTo>
                    <a:pt x="6543" y="3321"/>
                  </a:moveTo>
                  <a:lnTo>
                    <a:pt x="6543" y="3321"/>
                  </a:lnTo>
                  <a:cubicBezTo>
                    <a:pt x="7060" y="3401"/>
                    <a:pt x="7578" y="3516"/>
                    <a:pt x="8072" y="3700"/>
                  </a:cubicBezTo>
                  <a:cubicBezTo>
                    <a:pt x="8130" y="3712"/>
                    <a:pt x="8187" y="3735"/>
                    <a:pt x="8233" y="3758"/>
                  </a:cubicBezTo>
                  <a:cubicBezTo>
                    <a:pt x="8348" y="3838"/>
                    <a:pt x="8440" y="3930"/>
                    <a:pt x="8521" y="4045"/>
                  </a:cubicBezTo>
                  <a:cubicBezTo>
                    <a:pt x="8716" y="4298"/>
                    <a:pt x="8866" y="4586"/>
                    <a:pt x="8958" y="4885"/>
                  </a:cubicBezTo>
                  <a:cubicBezTo>
                    <a:pt x="9050" y="5241"/>
                    <a:pt x="9119" y="5598"/>
                    <a:pt x="9142" y="5966"/>
                  </a:cubicBezTo>
                  <a:cubicBezTo>
                    <a:pt x="9176" y="6345"/>
                    <a:pt x="9199" y="6725"/>
                    <a:pt x="9211" y="7104"/>
                  </a:cubicBezTo>
                  <a:cubicBezTo>
                    <a:pt x="9257" y="7863"/>
                    <a:pt x="9257" y="8622"/>
                    <a:pt x="9211" y="9381"/>
                  </a:cubicBezTo>
                  <a:cubicBezTo>
                    <a:pt x="9176" y="10128"/>
                    <a:pt x="9073" y="10876"/>
                    <a:pt x="8912" y="11612"/>
                  </a:cubicBezTo>
                  <a:cubicBezTo>
                    <a:pt x="8762" y="12198"/>
                    <a:pt x="8521" y="12888"/>
                    <a:pt x="7900" y="13141"/>
                  </a:cubicBezTo>
                  <a:cubicBezTo>
                    <a:pt x="7900" y="13141"/>
                    <a:pt x="7888" y="13141"/>
                    <a:pt x="7888" y="13153"/>
                  </a:cubicBezTo>
                  <a:cubicBezTo>
                    <a:pt x="7819" y="13187"/>
                    <a:pt x="7762" y="13210"/>
                    <a:pt x="7693" y="13245"/>
                  </a:cubicBezTo>
                  <a:cubicBezTo>
                    <a:pt x="7474" y="13337"/>
                    <a:pt x="7244" y="13406"/>
                    <a:pt x="7014" y="13452"/>
                  </a:cubicBezTo>
                  <a:cubicBezTo>
                    <a:pt x="7118" y="13360"/>
                    <a:pt x="7198" y="13256"/>
                    <a:pt x="7267" y="13153"/>
                  </a:cubicBezTo>
                  <a:cubicBezTo>
                    <a:pt x="7440" y="12819"/>
                    <a:pt x="7532" y="12451"/>
                    <a:pt x="7543" y="12072"/>
                  </a:cubicBezTo>
                  <a:cubicBezTo>
                    <a:pt x="7601" y="11209"/>
                    <a:pt x="7612" y="10347"/>
                    <a:pt x="7589" y="9484"/>
                  </a:cubicBezTo>
                  <a:cubicBezTo>
                    <a:pt x="7566" y="8622"/>
                    <a:pt x="7509" y="7760"/>
                    <a:pt x="7440" y="6897"/>
                  </a:cubicBezTo>
                  <a:cubicBezTo>
                    <a:pt x="7405" y="6472"/>
                    <a:pt x="7371" y="6035"/>
                    <a:pt x="7336" y="5609"/>
                  </a:cubicBezTo>
                  <a:cubicBezTo>
                    <a:pt x="7313" y="5218"/>
                    <a:pt x="7267" y="4827"/>
                    <a:pt x="7198" y="4448"/>
                  </a:cubicBezTo>
                  <a:cubicBezTo>
                    <a:pt x="7141" y="4057"/>
                    <a:pt x="6957" y="3689"/>
                    <a:pt x="6669" y="3413"/>
                  </a:cubicBezTo>
                  <a:cubicBezTo>
                    <a:pt x="6635" y="3378"/>
                    <a:pt x="6589" y="3344"/>
                    <a:pt x="6543" y="3321"/>
                  </a:cubicBezTo>
                  <a:close/>
                  <a:moveTo>
                    <a:pt x="5359" y="3229"/>
                  </a:moveTo>
                  <a:cubicBezTo>
                    <a:pt x="5267" y="4563"/>
                    <a:pt x="5232" y="5897"/>
                    <a:pt x="5186" y="7231"/>
                  </a:cubicBezTo>
                  <a:cubicBezTo>
                    <a:pt x="5140" y="8599"/>
                    <a:pt x="5106" y="9956"/>
                    <a:pt x="5083" y="11324"/>
                  </a:cubicBezTo>
                  <a:cubicBezTo>
                    <a:pt x="5083" y="11704"/>
                    <a:pt x="5071" y="12095"/>
                    <a:pt x="5071" y="12486"/>
                  </a:cubicBezTo>
                  <a:cubicBezTo>
                    <a:pt x="5071" y="12831"/>
                    <a:pt x="5060" y="13187"/>
                    <a:pt x="5060" y="13544"/>
                  </a:cubicBezTo>
                  <a:cubicBezTo>
                    <a:pt x="4772" y="13521"/>
                    <a:pt x="4485" y="13498"/>
                    <a:pt x="4197" y="13463"/>
                  </a:cubicBezTo>
                  <a:lnTo>
                    <a:pt x="3956" y="13440"/>
                  </a:lnTo>
                  <a:cubicBezTo>
                    <a:pt x="3496" y="13130"/>
                    <a:pt x="3404" y="12428"/>
                    <a:pt x="3381" y="11922"/>
                  </a:cubicBezTo>
                  <a:cubicBezTo>
                    <a:pt x="3335" y="11106"/>
                    <a:pt x="3323" y="10289"/>
                    <a:pt x="3335" y="9473"/>
                  </a:cubicBezTo>
                  <a:cubicBezTo>
                    <a:pt x="3358" y="8656"/>
                    <a:pt x="3404" y="7852"/>
                    <a:pt x="3473" y="7047"/>
                  </a:cubicBezTo>
                  <a:cubicBezTo>
                    <a:pt x="3496" y="6633"/>
                    <a:pt x="3530" y="6230"/>
                    <a:pt x="3565" y="5828"/>
                  </a:cubicBezTo>
                  <a:cubicBezTo>
                    <a:pt x="3588" y="5437"/>
                    <a:pt x="3611" y="5057"/>
                    <a:pt x="3668" y="4678"/>
                  </a:cubicBezTo>
                  <a:cubicBezTo>
                    <a:pt x="3726" y="4298"/>
                    <a:pt x="3829" y="3896"/>
                    <a:pt x="4082" y="3608"/>
                  </a:cubicBezTo>
                  <a:cubicBezTo>
                    <a:pt x="4197" y="3482"/>
                    <a:pt x="4324" y="3390"/>
                    <a:pt x="4462" y="3321"/>
                  </a:cubicBezTo>
                  <a:cubicBezTo>
                    <a:pt x="4611" y="3298"/>
                    <a:pt x="4738" y="3275"/>
                    <a:pt x="4876" y="3263"/>
                  </a:cubicBezTo>
                  <a:cubicBezTo>
                    <a:pt x="5014" y="3252"/>
                    <a:pt x="5140" y="3240"/>
                    <a:pt x="5278" y="3229"/>
                  </a:cubicBezTo>
                  <a:close/>
                  <a:moveTo>
                    <a:pt x="5485" y="3229"/>
                  </a:moveTo>
                  <a:cubicBezTo>
                    <a:pt x="5738" y="3229"/>
                    <a:pt x="5991" y="3252"/>
                    <a:pt x="6244" y="3275"/>
                  </a:cubicBezTo>
                  <a:cubicBezTo>
                    <a:pt x="6382" y="3332"/>
                    <a:pt x="6497" y="3413"/>
                    <a:pt x="6600" y="3505"/>
                  </a:cubicBezTo>
                  <a:cubicBezTo>
                    <a:pt x="6842" y="3746"/>
                    <a:pt x="7003" y="4057"/>
                    <a:pt x="7060" y="4402"/>
                  </a:cubicBezTo>
                  <a:cubicBezTo>
                    <a:pt x="7129" y="4770"/>
                    <a:pt x="7164" y="5138"/>
                    <a:pt x="7187" y="5506"/>
                  </a:cubicBezTo>
                  <a:cubicBezTo>
                    <a:pt x="7221" y="5920"/>
                    <a:pt x="7256" y="6334"/>
                    <a:pt x="7290" y="6736"/>
                  </a:cubicBezTo>
                  <a:cubicBezTo>
                    <a:pt x="7428" y="8357"/>
                    <a:pt x="7474" y="9979"/>
                    <a:pt x="7417" y="11600"/>
                  </a:cubicBezTo>
                  <a:cubicBezTo>
                    <a:pt x="7394" y="12026"/>
                    <a:pt x="7394" y="12463"/>
                    <a:pt x="7244" y="12865"/>
                  </a:cubicBezTo>
                  <a:cubicBezTo>
                    <a:pt x="7152" y="13153"/>
                    <a:pt x="6945" y="13383"/>
                    <a:pt x="6669" y="13509"/>
                  </a:cubicBezTo>
                  <a:cubicBezTo>
                    <a:pt x="6462" y="13544"/>
                    <a:pt x="6256" y="13555"/>
                    <a:pt x="6049" y="13555"/>
                  </a:cubicBezTo>
                  <a:cubicBezTo>
                    <a:pt x="5784" y="13555"/>
                    <a:pt x="5508" y="13555"/>
                    <a:pt x="5244" y="13544"/>
                  </a:cubicBezTo>
                  <a:cubicBezTo>
                    <a:pt x="5255" y="13233"/>
                    <a:pt x="5255" y="12923"/>
                    <a:pt x="5267" y="12601"/>
                  </a:cubicBezTo>
                  <a:cubicBezTo>
                    <a:pt x="5267" y="12267"/>
                    <a:pt x="5267" y="11922"/>
                    <a:pt x="5278" y="11577"/>
                  </a:cubicBezTo>
                  <a:cubicBezTo>
                    <a:pt x="5290" y="10899"/>
                    <a:pt x="5301" y="10220"/>
                    <a:pt x="5313" y="9530"/>
                  </a:cubicBezTo>
                  <a:cubicBezTo>
                    <a:pt x="5336" y="8173"/>
                    <a:pt x="5370" y="6805"/>
                    <a:pt x="5416" y="5437"/>
                  </a:cubicBezTo>
                  <a:cubicBezTo>
                    <a:pt x="5439" y="4701"/>
                    <a:pt x="5474" y="3965"/>
                    <a:pt x="5485" y="3229"/>
                  </a:cubicBezTo>
                  <a:close/>
                  <a:moveTo>
                    <a:pt x="8475" y="13026"/>
                  </a:moveTo>
                  <a:lnTo>
                    <a:pt x="8475" y="13026"/>
                  </a:lnTo>
                  <a:cubicBezTo>
                    <a:pt x="8440" y="13187"/>
                    <a:pt x="8417" y="13360"/>
                    <a:pt x="8406" y="13521"/>
                  </a:cubicBezTo>
                  <a:lnTo>
                    <a:pt x="8417" y="13532"/>
                  </a:lnTo>
                  <a:cubicBezTo>
                    <a:pt x="8406" y="13762"/>
                    <a:pt x="8360" y="13980"/>
                    <a:pt x="8256" y="14187"/>
                  </a:cubicBezTo>
                  <a:cubicBezTo>
                    <a:pt x="8233" y="14233"/>
                    <a:pt x="8199" y="14279"/>
                    <a:pt x="8153" y="14314"/>
                  </a:cubicBezTo>
                  <a:cubicBezTo>
                    <a:pt x="8141" y="14314"/>
                    <a:pt x="8141" y="14325"/>
                    <a:pt x="8130" y="14337"/>
                  </a:cubicBezTo>
                  <a:cubicBezTo>
                    <a:pt x="7980" y="14452"/>
                    <a:pt x="7808" y="14521"/>
                    <a:pt x="7624" y="14544"/>
                  </a:cubicBezTo>
                  <a:cubicBezTo>
                    <a:pt x="7336" y="14578"/>
                    <a:pt x="7037" y="14578"/>
                    <a:pt x="6738" y="14590"/>
                  </a:cubicBezTo>
                  <a:cubicBezTo>
                    <a:pt x="6259" y="14607"/>
                    <a:pt x="5779" y="14617"/>
                    <a:pt x="5299" y="14617"/>
                  </a:cubicBezTo>
                  <a:cubicBezTo>
                    <a:pt x="5123" y="14617"/>
                    <a:pt x="4948" y="14616"/>
                    <a:pt x="4772" y="14613"/>
                  </a:cubicBezTo>
                  <a:cubicBezTo>
                    <a:pt x="4450" y="14601"/>
                    <a:pt x="4128" y="14578"/>
                    <a:pt x="3806" y="14555"/>
                  </a:cubicBezTo>
                  <a:cubicBezTo>
                    <a:pt x="3519" y="14544"/>
                    <a:pt x="3231" y="14509"/>
                    <a:pt x="2955" y="14417"/>
                  </a:cubicBezTo>
                  <a:cubicBezTo>
                    <a:pt x="2472" y="14233"/>
                    <a:pt x="2702" y="13670"/>
                    <a:pt x="2553" y="13279"/>
                  </a:cubicBezTo>
                  <a:lnTo>
                    <a:pt x="2553" y="13279"/>
                  </a:lnTo>
                  <a:cubicBezTo>
                    <a:pt x="2783" y="13383"/>
                    <a:pt x="3036" y="13475"/>
                    <a:pt x="3277" y="13532"/>
                  </a:cubicBezTo>
                  <a:cubicBezTo>
                    <a:pt x="3588" y="13601"/>
                    <a:pt x="3910" y="13658"/>
                    <a:pt x="4232" y="13693"/>
                  </a:cubicBezTo>
                  <a:lnTo>
                    <a:pt x="4255" y="13693"/>
                  </a:lnTo>
                  <a:cubicBezTo>
                    <a:pt x="4542" y="13716"/>
                    <a:pt x="4830" y="13739"/>
                    <a:pt x="5106" y="13750"/>
                  </a:cubicBezTo>
                  <a:cubicBezTo>
                    <a:pt x="5307" y="13768"/>
                    <a:pt x="5509" y="13777"/>
                    <a:pt x="5712" y="13777"/>
                  </a:cubicBezTo>
                  <a:cubicBezTo>
                    <a:pt x="6157" y="13777"/>
                    <a:pt x="6603" y="13734"/>
                    <a:pt x="7037" y="13647"/>
                  </a:cubicBezTo>
                  <a:cubicBezTo>
                    <a:pt x="7543" y="13521"/>
                    <a:pt x="8038" y="13314"/>
                    <a:pt x="8475" y="13026"/>
                  </a:cubicBezTo>
                  <a:close/>
                  <a:moveTo>
                    <a:pt x="8118" y="14544"/>
                  </a:moveTo>
                  <a:cubicBezTo>
                    <a:pt x="8118" y="14866"/>
                    <a:pt x="8130" y="15188"/>
                    <a:pt x="8130" y="15510"/>
                  </a:cubicBezTo>
                  <a:cubicBezTo>
                    <a:pt x="8130" y="15889"/>
                    <a:pt x="8141" y="16280"/>
                    <a:pt x="8153" y="16660"/>
                  </a:cubicBezTo>
                  <a:lnTo>
                    <a:pt x="8153" y="17212"/>
                  </a:lnTo>
                  <a:lnTo>
                    <a:pt x="8153" y="17488"/>
                  </a:lnTo>
                  <a:cubicBezTo>
                    <a:pt x="8153" y="17580"/>
                    <a:pt x="8130" y="17637"/>
                    <a:pt x="8038" y="17649"/>
                  </a:cubicBezTo>
                  <a:cubicBezTo>
                    <a:pt x="7980" y="17672"/>
                    <a:pt x="7911" y="17672"/>
                    <a:pt x="7842" y="17683"/>
                  </a:cubicBezTo>
                  <a:cubicBezTo>
                    <a:pt x="7842" y="17643"/>
                    <a:pt x="7811" y="17623"/>
                    <a:pt x="7779" y="17623"/>
                  </a:cubicBezTo>
                  <a:cubicBezTo>
                    <a:pt x="7748" y="17623"/>
                    <a:pt x="7716" y="17643"/>
                    <a:pt x="7716" y="17683"/>
                  </a:cubicBezTo>
                  <a:lnTo>
                    <a:pt x="7716" y="17706"/>
                  </a:lnTo>
                  <a:lnTo>
                    <a:pt x="7497" y="17729"/>
                  </a:lnTo>
                  <a:cubicBezTo>
                    <a:pt x="7302" y="17741"/>
                    <a:pt x="7118" y="17764"/>
                    <a:pt x="6934" y="17775"/>
                  </a:cubicBezTo>
                  <a:cubicBezTo>
                    <a:pt x="6485" y="17817"/>
                    <a:pt x="6037" y="17837"/>
                    <a:pt x="5589" y="17837"/>
                  </a:cubicBezTo>
                  <a:cubicBezTo>
                    <a:pt x="5290" y="17837"/>
                    <a:pt x="4991" y="17828"/>
                    <a:pt x="4692" y="17810"/>
                  </a:cubicBezTo>
                  <a:cubicBezTo>
                    <a:pt x="4312" y="17775"/>
                    <a:pt x="3933" y="17741"/>
                    <a:pt x="3565" y="17683"/>
                  </a:cubicBezTo>
                  <a:cubicBezTo>
                    <a:pt x="3415" y="17672"/>
                    <a:pt x="3266" y="17637"/>
                    <a:pt x="3128" y="17568"/>
                  </a:cubicBezTo>
                  <a:cubicBezTo>
                    <a:pt x="2990" y="17476"/>
                    <a:pt x="3024" y="17269"/>
                    <a:pt x="3024" y="17120"/>
                  </a:cubicBezTo>
                  <a:cubicBezTo>
                    <a:pt x="3047" y="16280"/>
                    <a:pt x="3082" y="15452"/>
                    <a:pt x="3070" y="14613"/>
                  </a:cubicBezTo>
                  <a:lnTo>
                    <a:pt x="3070" y="14613"/>
                  </a:lnTo>
                  <a:cubicBezTo>
                    <a:pt x="3220" y="14636"/>
                    <a:pt x="3358" y="14659"/>
                    <a:pt x="3507" y="14670"/>
                  </a:cubicBezTo>
                  <a:cubicBezTo>
                    <a:pt x="3852" y="14705"/>
                    <a:pt x="4186" y="14728"/>
                    <a:pt x="4531" y="14751"/>
                  </a:cubicBezTo>
                  <a:cubicBezTo>
                    <a:pt x="4822" y="14761"/>
                    <a:pt x="5114" y="14764"/>
                    <a:pt x="5405" y="14764"/>
                  </a:cubicBezTo>
                  <a:cubicBezTo>
                    <a:pt x="5804" y="14764"/>
                    <a:pt x="6202" y="14758"/>
                    <a:pt x="6600" y="14751"/>
                  </a:cubicBezTo>
                  <a:cubicBezTo>
                    <a:pt x="6922" y="14739"/>
                    <a:pt x="7244" y="14751"/>
                    <a:pt x="7555" y="14705"/>
                  </a:cubicBezTo>
                  <a:cubicBezTo>
                    <a:pt x="7750" y="14693"/>
                    <a:pt x="7946" y="14636"/>
                    <a:pt x="8118" y="14544"/>
                  </a:cubicBezTo>
                  <a:close/>
                  <a:moveTo>
                    <a:pt x="3415" y="17798"/>
                  </a:moveTo>
                  <a:cubicBezTo>
                    <a:pt x="3519" y="17810"/>
                    <a:pt x="3634" y="17821"/>
                    <a:pt x="3737" y="17833"/>
                  </a:cubicBezTo>
                  <a:cubicBezTo>
                    <a:pt x="3944" y="17856"/>
                    <a:pt x="4140" y="17879"/>
                    <a:pt x="4347" y="17890"/>
                  </a:cubicBezTo>
                  <a:cubicBezTo>
                    <a:pt x="4823" y="17931"/>
                    <a:pt x="5299" y="17952"/>
                    <a:pt x="5775" y="17952"/>
                  </a:cubicBezTo>
                  <a:cubicBezTo>
                    <a:pt x="6092" y="17952"/>
                    <a:pt x="6410" y="17943"/>
                    <a:pt x="6727" y="17925"/>
                  </a:cubicBezTo>
                  <a:cubicBezTo>
                    <a:pt x="7060" y="17913"/>
                    <a:pt x="7382" y="17879"/>
                    <a:pt x="7704" y="17833"/>
                  </a:cubicBezTo>
                  <a:lnTo>
                    <a:pt x="7704" y="17833"/>
                  </a:lnTo>
                  <a:cubicBezTo>
                    <a:pt x="7693" y="18178"/>
                    <a:pt x="7681" y="18523"/>
                    <a:pt x="7681" y="18879"/>
                  </a:cubicBezTo>
                  <a:lnTo>
                    <a:pt x="7670" y="19155"/>
                  </a:lnTo>
                  <a:cubicBezTo>
                    <a:pt x="7670" y="19224"/>
                    <a:pt x="7693" y="19396"/>
                    <a:pt x="7612" y="19419"/>
                  </a:cubicBezTo>
                  <a:lnTo>
                    <a:pt x="7037" y="19419"/>
                  </a:lnTo>
                  <a:lnTo>
                    <a:pt x="4646" y="19385"/>
                  </a:lnTo>
                  <a:cubicBezTo>
                    <a:pt x="4220" y="19385"/>
                    <a:pt x="3806" y="19373"/>
                    <a:pt x="3381" y="19373"/>
                  </a:cubicBezTo>
                  <a:cubicBezTo>
                    <a:pt x="3369" y="19362"/>
                    <a:pt x="3369" y="19350"/>
                    <a:pt x="3369" y="19350"/>
                  </a:cubicBezTo>
                  <a:cubicBezTo>
                    <a:pt x="3381" y="18833"/>
                    <a:pt x="3392" y="18327"/>
                    <a:pt x="3415" y="17810"/>
                  </a:cubicBezTo>
                  <a:cubicBezTo>
                    <a:pt x="3415" y="17810"/>
                    <a:pt x="3415" y="17798"/>
                    <a:pt x="3415" y="17798"/>
                  </a:cubicBezTo>
                  <a:close/>
                  <a:moveTo>
                    <a:pt x="5788" y="1"/>
                  </a:moveTo>
                  <a:cubicBezTo>
                    <a:pt x="5632" y="1"/>
                    <a:pt x="5474" y="3"/>
                    <a:pt x="5313" y="9"/>
                  </a:cubicBezTo>
                  <a:cubicBezTo>
                    <a:pt x="5002" y="21"/>
                    <a:pt x="4703" y="32"/>
                    <a:pt x="4404" y="55"/>
                  </a:cubicBezTo>
                  <a:cubicBezTo>
                    <a:pt x="4266" y="55"/>
                    <a:pt x="4117" y="67"/>
                    <a:pt x="3979" y="101"/>
                  </a:cubicBezTo>
                  <a:cubicBezTo>
                    <a:pt x="3875" y="136"/>
                    <a:pt x="3806" y="239"/>
                    <a:pt x="3806" y="343"/>
                  </a:cubicBezTo>
                  <a:cubicBezTo>
                    <a:pt x="3760" y="676"/>
                    <a:pt x="3749" y="1010"/>
                    <a:pt x="3760" y="1343"/>
                  </a:cubicBezTo>
                  <a:cubicBezTo>
                    <a:pt x="3668" y="1343"/>
                    <a:pt x="3588" y="1355"/>
                    <a:pt x="3496" y="1378"/>
                  </a:cubicBezTo>
                  <a:cubicBezTo>
                    <a:pt x="3323" y="1412"/>
                    <a:pt x="3185" y="1550"/>
                    <a:pt x="3151" y="1723"/>
                  </a:cubicBezTo>
                  <a:cubicBezTo>
                    <a:pt x="3116" y="1918"/>
                    <a:pt x="3185" y="2114"/>
                    <a:pt x="3116" y="2298"/>
                  </a:cubicBezTo>
                  <a:cubicBezTo>
                    <a:pt x="3116" y="2298"/>
                    <a:pt x="3116" y="2309"/>
                    <a:pt x="3116" y="2309"/>
                  </a:cubicBezTo>
                  <a:lnTo>
                    <a:pt x="2668" y="2401"/>
                  </a:lnTo>
                  <a:cubicBezTo>
                    <a:pt x="2633" y="2401"/>
                    <a:pt x="2610" y="2436"/>
                    <a:pt x="2610" y="2470"/>
                  </a:cubicBezTo>
                  <a:cubicBezTo>
                    <a:pt x="2656" y="2838"/>
                    <a:pt x="2668" y="3206"/>
                    <a:pt x="2656" y="3574"/>
                  </a:cubicBezTo>
                  <a:cubicBezTo>
                    <a:pt x="2507" y="3631"/>
                    <a:pt x="2369" y="3712"/>
                    <a:pt x="2231" y="3792"/>
                  </a:cubicBezTo>
                  <a:cubicBezTo>
                    <a:pt x="1299" y="4298"/>
                    <a:pt x="587" y="5126"/>
                    <a:pt x="230" y="6115"/>
                  </a:cubicBezTo>
                  <a:cubicBezTo>
                    <a:pt x="23" y="6713"/>
                    <a:pt x="0" y="7357"/>
                    <a:pt x="23" y="7990"/>
                  </a:cubicBezTo>
                  <a:cubicBezTo>
                    <a:pt x="35" y="8622"/>
                    <a:pt x="92" y="9254"/>
                    <a:pt x="207" y="9875"/>
                  </a:cubicBezTo>
                  <a:cubicBezTo>
                    <a:pt x="426" y="10968"/>
                    <a:pt x="908" y="12049"/>
                    <a:pt x="1771" y="12785"/>
                  </a:cubicBezTo>
                  <a:cubicBezTo>
                    <a:pt x="1955" y="12946"/>
                    <a:pt x="2162" y="13072"/>
                    <a:pt x="2380" y="13187"/>
                  </a:cubicBezTo>
                  <a:cubicBezTo>
                    <a:pt x="2518" y="13383"/>
                    <a:pt x="2472" y="13647"/>
                    <a:pt x="2472" y="13877"/>
                  </a:cubicBezTo>
                  <a:cubicBezTo>
                    <a:pt x="2461" y="14107"/>
                    <a:pt x="2564" y="14337"/>
                    <a:pt x="2748" y="14486"/>
                  </a:cubicBezTo>
                  <a:cubicBezTo>
                    <a:pt x="2806" y="14521"/>
                    <a:pt x="2863" y="14544"/>
                    <a:pt x="2921" y="14567"/>
                  </a:cubicBezTo>
                  <a:cubicBezTo>
                    <a:pt x="2875" y="15372"/>
                    <a:pt x="2875" y="16177"/>
                    <a:pt x="2875" y="16993"/>
                  </a:cubicBezTo>
                  <a:cubicBezTo>
                    <a:pt x="2852" y="17166"/>
                    <a:pt x="2863" y="17338"/>
                    <a:pt x="2909" y="17511"/>
                  </a:cubicBezTo>
                  <a:cubicBezTo>
                    <a:pt x="2955" y="17637"/>
                    <a:pt x="3082" y="17741"/>
                    <a:pt x="3220" y="17764"/>
                  </a:cubicBezTo>
                  <a:lnTo>
                    <a:pt x="3277" y="17775"/>
                  </a:lnTo>
                  <a:cubicBezTo>
                    <a:pt x="3266" y="17787"/>
                    <a:pt x="3266" y="17798"/>
                    <a:pt x="3266" y="17810"/>
                  </a:cubicBezTo>
                  <a:cubicBezTo>
                    <a:pt x="3254" y="18350"/>
                    <a:pt x="3231" y="18891"/>
                    <a:pt x="3220" y="19431"/>
                  </a:cubicBezTo>
                  <a:cubicBezTo>
                    <a:pt x="3220" y="19454"/>
                    <a:pt x="3231" y="19477"/>
                    <a:pt x="3254" y="19488"/>
                  </a:cubicBezTo>
                  <a:cubicBezTo>
                    <a:pt x="3254" y="20109"/>
                    <a:pt x="3254" y="20719"/>
                    <a:pt x="3254" y="21328"/>
                  </a:cubicBezTo>
                  <a:cubicBezTo>
                    <a:pt x="3254" y="21650"/>
                    <a:pt x="3254" y="21972"/>
                    <a:pt x="3243" y="22294"/>
                  </a:cubicBezTo>
                  <a:cubicBezTo>
                    <a:pt x="3231" y="22616"/>
                    <a:pt x="3220" y="22950"/>
                    <a:pt x="3208" y="23272"/>
                  </a:cubicBezTo>
                  <a:cubicBezTo>
                    <a:pt x="3208" y="23306"/>
                    <a:pt x="3234" y="23323"/>
                    <a:pt x="3260" y="23323"/>
                  </a:cubicBezTo>
                  <a:cubicBezTo>
                    <a:pt x="3286" y="23323"/>
                    <a:pt x="3312" y="23306"/>
                    <a:pt x="3312" y="23272"/>
                  </a:cubicBezTo>
                  <a:cubicBezTo>
                    <a:pt x="3358" y="22950"/>
                    <a:pt x="3369" y="22616"/>
                    <a:pt x="3381" y="22294"/>
                  </a:cubicBezTo>
                  <a:cubicBezTo>
                    <a:pt x="3404" y="21961"/>
                    <a:pt x="3415" y="21650"/>
                    <a:pt x="3427" y="21328"/>
                  </a:cubicBezTo>
                  <a:cubicBezTo>
                    <a:pt x="3427" y="20719"/>
                    <a:pt x="3427" y="20109"/>
                    <a:pt x="3381" y="19500"/>
                  </a:cubicBezTo>
                  <a:lnTo>
                    <a:pt x="3714" y="19500"/>
                  </a:lnTo>
                  <a:cubicBezTo>
                    <a:pt x="3703" y="19787"/>
                    <a:pt x="3680" y="20086"/>
                    <a:pt x="3668" y="20374"/>
                  </a:cubicBezTo>
                  <a:cubicBezTo>
                    <a:pt x="3657" y="20696"/>
                    <a:pt x="3657" y="21006"/>
                    <a:pt x="3645" y="21328"/>
                  </a:cubicBezTo>
                  <a:cubicBezTo>
                    <a:pt x="3622" y="21949"/>
                    <a:pt x="3611" y="22582"/>
                    <a:pt x="3565" y="23214"/>
                  </a:cubicBezTo>
                  <a:cubicBezTo>
                    <a:pt x="3565" y="23231"/>
                    <a:pt x="3582" y="23240"/>
                    <a:pt x="3599" y="23240"/>
                  </a:cubicBezTo>
                  <a:cubicBezTo>
                    <a:pt x="3616" y="23240"/>
                    <a:pt x="3634" y="23231"/>
                    <a:pt x="3634" y="23214"/>
                  </a:cubicBezTo>
                  <a:cubicBezTo>
                    <a:pt x="3680" y="22582"/>
                    <a:pt x="3737" y="21949"/>
                    <a:pt x="3772" y="21328"/>
                  </a:cubicBezTo>
                  <a:cubicBezTo>
                    <a:pt x="3818" y="20696"/>
                    <a:pt x="3829" y="20109"/>
                    <a:pt x="3829" y="19500"/>
                  </a:cubicBezTo>
                  <a:lnTo>
                    <a:pt x="4025" y="19500"/>
                  </a:lnTo>
                  <a:cubicBezTo>
                    <a:pt x="4013" y="19764"/>
                    <a:pt x="4013" y="20029"/>
                    <a:pt x="4013" y="20293"/>
                  </a:cubicBezTo>
                  <a:cubicBezTo>
                    <a:pt x="4013" y="20558"/>
                    <a:pt x="4013" y="20845"/>
                    <a:pt x="4013" y="21121"/>
                  </a:cubicBezTo>
                  <a:cubicBezTo>
                    <a:pt x="4013" y="21673"/>
                    <a:pt x="4002" y="22214"/>
                    <a:pt x="3967" y="22766"/>
                  </a:cubicBezTo>
                  <a:cubicBezTo>
                    <a:pt x="3967" y="22783"/>
                    <a:pt x="3984" y="22792"/>
                    <a:pt x="4002" y="22792"/>
                  </a:cubicBezTo>
                  <a:cubicBezTo>
                    <a:pt x="4019" y="22792"/>
                    <a:pt x="4036" y="22783"/>
                    <a:pt x="4036" y="22766"/>
                  </a:cubicBezTo>
                  <a:cubicBezTo>
                    <a:pt x="4071" y="22214"/>
                    <a:pt x="4105" y="21673"/>
                    <a:pt x="4117" y="21121"/>
                  </a:cubicBezTo>
                  <a:cubicBezTo>
                    <a:pt x="4128" y="20845"/>
                    <a:pt x="4140" y="20569"/>
                    <a:pt x="4151" y="20293"/>
                  </a:cubicBezTo>
                  <a:cubicBezTo>
                    <a:pt x="4163" y="20029"/>
                    <a:pt x="4151" y="19764"/>
                    <a:pt x="4140" y="19511"/>
                  </a:cubicBezTo>
                  <a:lnTo>
                    <a:pt x="4473" y="19511"/>
                  </a:lnTo>
                  <a:cubicBezTo>
                    <a:pt x="4450" y="19649"/>
                    <a:pt x="4450" y="19799"/>
                    <a:pt x="4450" y="19925"/>
                  </a:cubicBezTo>
                  <a:cubicBezTo>
                    <a:pt x="4439" y="20063"/>
                    <a:pt x="4427" y="20259"/>
                    <a:pt x="4416" y="20420"/>
                  </a:cubicBezTo>
                  <a:cubicBezTo>
                    <a:pt x="4404" y="20753"/>
                    <a:pt x="4393" y="21087"/>
                    <a:pt x="4381" y="21420"/>
                  </a:cubicBezTo>
                  <a:cubicBezTo>
                    <a:pt x="4347" y="22087"/>
                    <a:pt x="4301" y="22754"/>
                    <a:pt x="4255" y="23433"/>
                  </a:cubicBezTo>
                  <a:cubicBezTo>
                    <a:pt x="4255" y="23456"/>
                    <a:pt x="4275" y="23467"/>
                    <a:pt x="4295" y="23467"/>
                  </a:cubicBezTo>
                  <a:cubicBezTo>
                    <a:pt x="4315" y="23467"/>
                    <a:pt x="4335" y="23456"/>
                    <a:pt x="4335" y="23433"/>
                  </a:cubicBezTo>
                  <a:cubicBezTo>
                    <a:pt x="4404" y="22766"/>
                    <a:pt x="4462" y="22099"/>
                    <a:pt x="4508" y="21432"/>
                  </a:cubicBezTo>
                  <a:cubicBezTo>
                    <a:pt x="4531" y="21110"/>
                    <a:pt x="4542" y="20788"/>
                    <a:pt x="4565" y="20454"/>
                  </a:cubicBezTo>
                  <a:cubicBezTo>
                    <a:pt x="4577" y="20293"/>
                    <a:pt x="4577" y="20121"/>
                    <a:pt x="4577" y="19960"/>
                  </a:cubicBezTo>
                  <a:cubicBezTo>
                    <a:pt x="4588" y="19799"/>
                    <a:pt x="4600" y="19661"/>
                    <a:pt x="4577" y="19511"/>
                  </a:cubicBezTo>
                  <a:lnTo>
                    <a:pt x="4818" y="19511"/>
                  </a:lnTo>
                  <a:cubicBezTo>
                    <a:pt x="4784" y="19787"/>
                    <a:pt x="4784" y="20075"/>
                    <a:pt x="4784" y="20351"/>
                  </a:cubicBezTo>
                  <a:cubicBezTo>
                    <a:pt x="4772" y="20661"/>
                    <a:pt x="4772" y="20960"/>
                    <a:pt x="4761" y="21271"/>
                  </a:cubicBezTo>
                  <a:cubicBezTo>
                    <a:pt x="4761" y="21880"/>
                    <a:pt x="4761" y="22501"/>
                    <a:pt x="4749" y="23111"/>
                  </a:cubicBezTo>
                  <a:cubicBezTo>
                    <a:pt x="4749" y="23128"/>
                    <a:pt x="4764" y="23136"/>
                    <a:pt x="4778" y="23136"/>
                  </a:cubicBezTo>
                  <a:cubicBezTo>
                    <a:pt x="4792" y="23136"/>
                    <a:pt x="4807" y="23128"/>
                    <a:pt x="4807" y="23111"/>
                  </a:cubicBezTo>
                  <a:cubicBezTo>
                    <a:pt x="4818" y="22501"/>
                    <a:pt x="4853" y="21892"/>
                    <a:pt x="4887" y="21294"/>
                  </a:cubicBezTo>
                  <a:cubicBezTo>
                    <a:pt x="4899" y="20983"/>
                    <a:pt x="4910" y="20684"/>
                    <a:pt x="4910" y="20385"/>
                  </a:cubicBezTo>
                  <a:cubicBezTo>
                    <a:pt x="4933" y="20098"/>
                    <a:pt x="4933" y="19799"/>
                    <a:pt x="4922" y="19511"/>
                  </a:cubicBezTo>
                  <a:lnTo>
                    <a:pt x="5129" y="19511"/>
                  </a:lnTo>
                  <a:lnTo>
                    <a:pt x="5129" y="19914"/>
                  </a:lnTo>
                  <a:cubicBezTo>
                    <a:pt x="5129" y="20040"/>
                    <a:pt x="5129" y="20201"/>
                    <a:pt x="5140" y="20339"/>
                  </a:cubicBezTo>
                  <a:lnTo>
                    <a:pt x="5140" y="21225"/>
                  </a:lnTo>
                  <a:cubicBezTo>
                    <a:pt x="5140" y="21811"/>
                    <a:pt x="5129" y="22386"/>
                    <a:pt x="5117" y="22961"/>
                  </a:cubicBezTo>
                  <a:cubicBezTo>
                    <a:pt x="5106" y="23295"/>
                    <a:pt x="5106" y="23640"/>
                    <a:pt x="5094" y="23973"/>
                  </a:cubicBezTo>
                  <a:cubicBezTo>
                    <a:pt x="5094" y="23996"/>
                    <a:pt x="5111" y="24008"/>
                    <a:pt x="5129" y="24008"/>
                  </a:cubicBezTo>
                  <a:cubicBezTo>
                    <a:pt x="5146" y="24008"/>
                    <a:pt x="5163" y="23996"/>
                    <a:pt x="5163" y="23973"/>
                  </a:cubicBezTo>
                  <a:cubicBezTo>
                    <a:pt x="5244" y="22812"/>
                    <a:pt x="5278" y="21650"/>
                    <a:pt x="5255" y="20477"/>
                  </a:cubicBezTo>
                  <a:cubicBezTo>
                    <a:pt x="5255" y="20316"/>
                    <a:pt x="5255" y="20155"/>
                    <a:pt x="5255" y="19983"/>
                  </a:cubicBezTo>
                  <a:cubicBezTo>
                    <a:pt x="5244" y="19822"/>
                    <a:pt x="5232" y="19684"/>
                    <a:pt x="5232" y="19523"/>
                  </a:cubicBezTo>
                  <a:lnTo>
                    <a:pt x="5543" y="19523"/>
                  </a:lnTo>
                  <a:cubicBezTo>
                    <a:pt x="5508" y="20132"/>
                    <a:pt x="5508" y="20730"/>
                    <a:pt x="5497" y="21340"/>
                  </a:cubicBezTo>
                  <a:cubicBezTo>
                    <a:pt x="5485" y="21949"/>
                    <a:pt x="5474" y="22582"/>
                    <a:pt x="5462" y="23214"/>
                  </a:cubicBezTo>
                  <a:cubicBezTo>
                    <a:pt x="5462" y="23231"/>
                    <a:pt x="5479" y="23240"/>
                    <a:pt x="5497" y="23240"/>
                  </a:cubicBezTo>
                  <a:cubicBezTo>
                    <a:pt x="5514" y="23240"/>
                    <a:pt x="5531" y="23231"/>
                    <a:pt x="5531" y="23214"/>
                  </a:cubicBezTo>
                  <a:lnTo>
                    <a:pt x="5612" y="21340"/>
                  </a:lnTo>
                  <a:cubicBezTo>
                    <a:pt x="5635" y="20730"/>
                    <a:pt x="5658" y="20132"/>
                    <a:pt x="5669" y="19523"/>
                  </a:cubicBezTo>
                  <a:lnTo>
                    <a:pt x="5830" y="19523"/>
                  </a:lnTo>
                  <a:cubicBezTo>
                    <a:pt x="5819" y="19799"/>
                    <a:pt x="5796" y="20063"/>
                    <a:pt x="5773" y="20328"/>
                  </a:cubicBezTo>
                  <a:cubicBezTo>
                    <a:pt x="5761" y="20592"/>
                    <a:pt x="5738" y="20903"/>
                    <a:pt x="5727" y="21179"/>
                  </a:cubicBezTo>
                  <a:cubicBezTo>
                    <a:pt x="5692" y="21754"/>
                    <a:pt x="5669" y="22317"/>
                    <a:pt x="5635" y="22892"/>
                  </a:cubicBezTo>
                  <a:cubicBezTo>
                    <a:pt x="5635" y="22915"/>
                    <a:pt x="5655" y="22927"/>
                    <a:pt x="5675" y="22927"/>
                  </a:cubicBezTo>
                  <a:cubicBezTo>
                    <a:pt x="5695" y="22927"/>
                    <a:pt x="5715" y="22915"/>
                    <a:pt x="5715" y="22892"/>
                  </a:cubicBezTo>
                  <a:cubicBezTo>
                    <a:pt x="5750" y="22317"/>
                    <a:pt x="5796" y="21754"/>
                    <a:pt x="5830" y="21179"/>
                  </a:cubicBezTo>
                  <a:cubicBezTo>
                    <a:pt x="5853" y="20891"/>
                    <a:pt x="5876" y="20604"/>
                    <a:pt x="5899" y="20328"/>
                  </a:cubicBezTo>
                  <a:cubicBezTo>
                    <a:pt x="5911" y="20052"/>
                    <a:pt x="5922" y="19799"/>
                    <a:pt x="5957" y="19523"/>
                  </a:cubicBezTo>
                  <a:lnTo>
                    <a:pt x="6049" y="19523"/>
                  </a:lnTo>
                  <a:cubicBezTo>
                    <a:pt x="6003" y="20178"/>
                    <a:pt x="5968" y="20822"/>
                    <a:pt x="5957" y="21466"/>
                  </a:cubicBezTo>
                  <a:cubicBezTo>
                    <a:pt x="5945" y="21788"/>
                    <a:pt x="5945" y="22122"/>
                    <a:pt x="5957" y="22455"/>
                  </a:cubicBezTo>
                  <a:cubicBezTo>
                    <a:pt x="5968" y="22777"/>
                    <a:pt x="5980" y="23122"/>
                    <a:pt x="6003" y="23456"/>
                  </a:cubicBezTo>
                  <a:cubicBezTo>
                    <a:pt x="6003" y="23467"/>
                    <a:pt x="6011" y="23473"/>
                    <a:pt x="6020" y="23473"/>
                  </a:cubicBezTo>
                  <a:cubicBezTo>
                    <a:pt x="6028" y="23473"/>
                    <a:pt x="6037" y="23467"/>
                    <a:pt x="6037" y="23456"/>
                  </a:cubicBezTo>
                  <a:cubicBezTo>
                    <a:pt x="6037" y="23122"/>
                    <a:pt x="6049" y="22800"/>
                    <a:pt x="6060" y="22467"/>
                  </a:cubicBezTo>
                  <a:cubicBezTo>
                    <a:pt x="6060" y="22133"/>
                    <a:pt x="6060" y="21800"/>
                    <a:pt x="6072" y="21466"/>
                  </a:cubicBezTo>
                  <a:cubicBezTo>
                    <a:pt x="6083" y="20822"/>
                    <a:pt x="6106" y="20167"/>
                    <a:pt x="6164" y="19534"/>
                  </a:cubicBezTo>
                  <a:lnTo>
                    <a:pt x="6393" y="19534"/>
                  </a:lnTo>
                  <a:cubicBezTo>
                    <a:pt x="6347" y="20753"/>
                    <a:pt x="6313" y="21972"/>
                    <a:pt x="6336" y="23191"/>
                  </a:cubicBezTo>
                  <a:cubicBezTo>
                    <a:pt x="6336" y="23214"/>
                    <a:pt x="6353" y="23226"/>
                    <a:pt x="6370" y="23226"/>
                  </a:cubicBezTo>
                  <a:cubicBezTo>
                    <a:pt x="6388" y="23226"/>
                    <a:pt x="6405" y="23214"/>
                    <a:pt x="6405" y="23191"/>
                  </a:cubicBezTo>
                  <a:cubicBezTo>
                    <a:pt x="6405" y="21972"/>
                    <a:pt x="6416" y="20753"/>
                    <a:pt x="6497" y="19534"/>
                  </a:cubicBezTo>
                  <a:lnTo>
                    <a:pt x="6819" y="19534"/>
                  </a:lnTo>
                  <a:cubicBezTo>
                    <a:pt x="6784" y="19833"/>
                    <a:pt x="6773" y="20132"/>
                    <a:pt x="6750" y="20443"/>
                  </a:cubicBezTo>
                  <a:cubicBezTo>
                    <a:pt x="6727" y="20776"/>
                    <a:pt x="6715" y="21110"/>
                    <a:pt x="6692" y="21443"/>
                  </a:cubicBezTo>
                  <a:cubicBezTo>
                    <a:pt x="6669" y="22122"/>
                    <a:pt x="6658" y="22789"/>
                    <a:pt x="6669" y="23467"/>
                  </a:cubicBezTo>
                  <a:cubicBezTo>
                    <a:pt x="6669" y="23490"/>
                    <a:pt x="6687" y="23502"/>
                    <a:pt x="6705" y="23502"/>
                  </a:cubicBezTo>
                  <a:cubicBezTo>
                    <a:pt x="6724" y="23502"/>
                    <a:pt x="6744" y="23490"/>
                    <a:pt x="6750" y="23467"/>
                  </a:cubicBezTo>
                  <a:cubicBezTo>
                    <a:pt x="6738" y="22800"/>
                    <a:pt x="6750" y="22133"/>
                    <a:pt x="6784" y="21455"/>
                  </a:cubicBezTo>
                  <a:cubicBezTo>
                    <a:pt x="6796" y="21121"/>
                    <a:pt x="6819" y="20799"/>
                    <a:pt x="6842" y="20466"/>
                  </a:cubicBezTo>
                  <a:cubicBezTo>
                    <a:pt x="6865" y="20155"/>
                    <a:pt x="6911" y="19833"/>
                    <a:pt x="6934" y="19523"/>
                  </a:cubicBezTo>
                  <a:lnTo>
                    <a:pt x="7060" y="19523"/>
                  </a:lnTo>
                  <a:cubicBezTo>
                    <a:pt x="6934" y="20604"/>
                    <a:pt x="6888" y="21696"/>
                    <a:pt x="6922" y="22777"/>
                  </a:cubicBezTo>
                  <a:cubicBezTo>
                    <a:pt x="6922" y="22794"/>
                    <a:pt x="6937" y="22803"/>
                    <a:pt x="6951" y="22803"/>
                  </a:cubicBezTo>
                  <a:cubicBezTo>
                    <a:pt x="6966" y="22803"/>
                    <a:pt x="6980" y="22794"/>
                    <a:pt x="6980" y="22777"/>
                  </a:cubicBezTo>
                  <a:cubicBezTo>
                    <a:pt x="7003" y="21696"/>
                    <a:pt x="7072" y="20604"/>
                    <a:pt x="7175" y="19523"/>
                  </a:cubicBezTo>
                  <a:lnTo>
                    <a:pt x="7302" y="19523"/>
                  </a:lnTo>
                  <a:cubicBezTo>
                    <a:pt x="7256" y="20063"/>
                    <a:pt x="7210" y="20592"/>
                    <a:pt x="7210" y="21121"/>
                  </a:cubicBezTo>
                  <a:cubicBezTo>
                    <a:pt x="7198" y="21662"/>
                    <a:pt x="7210" y="22237"/>
                    <a:pt x="7187" y="22777"/>
                  </a:cubicBezTo>
                  <a:cubicBezTo>
                    <a:pt x="7175" y="23099"/>
                    <a:pt x="7164" y="23421"/>
                    <a:pt x="7152" y="23732"/>
                  </a:cubicBezTo>
                  <a:cubicBezTo>
                    <a:pt x="7152" y="23743"/>
                    <a:pt x="7161" y="23749"/>
                    <a:pt x="7170" y="23749"/>
                  </a:cubicBezTo>
                  <a:cubicBezTo>
                    <a:pt x="7178" y="23749"/>
                    <a:pt x="7187" y="23743"/>
                    <a:pt x="7187" y="23732"/>
                  </a:cubicBezTo>
                  <a:cubicBezTo>
                    <a:pt x="7210" y="23180"/>
                    <a:pt x="7221" y="22628"/>
                    <a:pt x="7267" y="22076"/>
                  </a:cubicBezTo>
                  <a:cubicBezTo>
                    <a:pt x="7302" y="21524"/>
                    <a:pt x="7359" y="20972"/>
                    <a:pt x="7371" y="20420"/>
                  </a:cubicBezTo>
                  <a:cubicBezTo>
                    <a:pt x="7371" y="20121"/>
                    <a:pt x="7382" y="19822"/>
                    <a:pt x="7394" y="19523"/>
                  </a:cubicBezTo>
                  <a:lnTo>
                    <a:pt x="7566" y="19523"/>
                  </a:lnTo>
                  <a:cubicBezTo>
                    <a:pt x="7509" y="20098"/>
                    <a:pt x="7509" y="20673"/>
                    <a:pt x="7497" y="21248"/>
                  </a:cubicBezTo>
                  <a:cubicBezTo>
                    <a:pt x="7474" y="21823"/>
                    <a:pt x="7451" y="22398"/>
                    <a:pt x="7428" y="22973"/>
                  </a:cubicBezTo>
                  <a:lnTo>
                    <a:pt x="7394" y="23962"/>
                  </a:lnTo>
                  <a:cubicBezTo>
                    <a:pt x="7394" y="23985"/>
                    <a:pt x="7408" y="23996"/>
                    <a:pt x="7424" y="23996"/>
                  </a:cubicBezTo>
                  <a:cubicBezTo>
                    <a:pt x="7440" y="23996"/>
                    <a:pt x="7457" y="23985"/>
                    <a:pt x="7463" y="23962"/>
                  </a:cubicBezTo>
                  <a:cubicBezTo>
                    <a:pt x="7486" y="23387"/>
                    <a:pt x="7520" y="22812"/>
                    <a:pt x="7543" y="22237"/>
                  </a:cubicBezTo>
                  <a:cubicBezTo>
                    <a:pt x="7566" y="21949"/>
                    <a:pt x="7578" y="21662"/>
                    <a:pt x="7589" y="21374"/>
                  </a:cubicBezTo>
                  <a:cubicBezTo>
                    <a:pt x="7601" y="21075"/>
                    <a:pt x="7635" y="20799"/>
                    <a:pt x="7647" y="20512"/>
                  </a:cubicBezTo>
                  <a:cubicBezTo>
                    <a:pt x="7670" y="20178"/>
                    <a:pt x="7681" y="19845"/>
                    <a:pt x="7681" y="19511"/>
                  </a:cubicBezTo>
                  <a:cubicBezTo>
                    <a:pt x="7842" y="19442"/>
                    <a:pt x="7808" y="19235"/>
                    <a:pt x="7808" y="19097"/>
                  </a:cubicBezTo>
                  <a:lnTo>
                    <a:pt x="7842" y="17787"/>
                  </a:lnTo>
                  <a:lnTo>
                    <a:pt x="7900" y="17787"/>
                  </a:lnTo>
                  <a:cubicBezTo>
                    <a:pt x="8038" y="17775"/>
                    <a:pt x="8222" y="17764"/>
                    <a:pt x="8279" y="17614"/>
                  </a:cubicBezTo>
                  <a:cubicBezTo>
                    <a:pt x="8302" y="17545"/>
                    <a:pt x="8314" y="17465"/>
                    <a:pt x="8302" y="17396"/>
                  </a:cubicBezTo>
                  <a:lnTo>
                    <a:pt x="8302" y="17097"/>
                  </a:lnTo>
                  <a:cubicBezTo>
                    <a:pt x="8302" y="16637"/>
                    <a:pt x="8291" y="16177"/>
                    <a:pt x="8279" y="15717"/>
                  </a:cubicBezTo>
                  <a:cubicBezTo>
                    <a:pt x="8268" y="15291"/>
                    <a:pt x="8279" y="14866"/>
                    <a:pt x="8256" y="14440"/>
                  </a:cubicBezTo>
                  <a:cubicBezTo>
                    <a:pt x="8268" y="14429"/>
                    <a:pt x="8279" y="14429"/>
                    <a:pt x="8291" y="14417"/>
                  </a:cubicBezTo>
                  <a:cubicBezTo>
                    <a:pt x="8693" y="14026"/>
                    <a:pt x="8532" y="13394"/>
                    <a:pt x="8647" y="12900"/>
                  </a:cubicBezTo>
                  <a:cubicBezTo>
                    <a:pt x="9038" y="12624"/>
                    <a:pt x="9372" y="12290"/>
                    <a:pt x="9648" y="11911"/>
                  </a:cubicBezTo>
                  <a:cubicBezTo>
                    <a:pt x="9981" y="11439"/>
                    <a:pt x="10234" y="10922"/>
                    <a:pt x="10384" y="10370"/>
                  </a:cubicBezTo>
                  <a:cubicBezTo>
                    <a:pt x="10545" y="9818"/>
                    <a:pt x="10648" y="9243"/>
                    <a:pt x="10683" y="8656"/>
                  </a:cubicBezTo>
                  <a:cubicBezTo>
                    <a:pt x="10729" y="8036"/>
                    <a:pt x="10717" y="7415"/>
                    <a:pt x="10648" y="6794"/>
                  </a:cubicBezTo>
                  <a:cubicBezTo>
                    <a:pt x="10499" y="5655"/>
                    <a:pt x="10016" y="4517"/>
                    <a:pt x="9015" y="3907"/>
                  </a:cubicBezTo>
                  <a:cubicBezTo>
                    <a:pt x="8739" y="3735"/>
                    <a:pt x="8452" y="3597"/>
                    <a:pt x="8153" y="3493"/>
                  </a:cubicBezTo>
                  <a:cubicBezTo>
                    <a:pt x="8153" y="3263"/>
                    <a:pt x="8176" y="3022"/>
                    <a:pt x="8187" y="2792"/>
                  </a:cubicBezTo>
                  <a:cubicBezTo>
                    <a:pt x="8187" y="2631"/>
                    <a:pt x="8245" y="2378"/>
                    <a:pt x="8072" y="2286"/>
                  </a:cubicBezTo>
                  <a:cubicBezTo>
                    <a:pt x="7992" y="2252"/>
                    <a:pt x="7900" y="2229"/>
                    <a:pt x="7808" y="2229"/>
                  </a:cubicBezTo>
                  <a:cubicBezTo>
                    <a:pt x="7808" y="2217"/>
                    <a:pt x="7808" y="2217"/>
                    <a:pt x="7808" y="2206"/>
                  </a:cubicBezTo>
                  <a:cubicBezTo>
                    <a:pt x="7796" y="2102"/>
                    <a:pt x="7785" y="1999"/>
                    <a:pt x="7785" y="1895"/>
                  </a:cubicBezTo>
                  <a:cubicBezTo>
                    <a:pt x="7773" y="1792"/>
                    <a:pt x="7762" y="1700"/>
                    <a:pt x="7750" y="1596"/>
                  </a:cubicBezTo>
                  <a:cubicBezTo>
                    <a:pt x="7704" y="1412"/>
                    <a:pt x="7497" y="1412"/>
                    <a:pt x="7336" y="1401"/>
                  </a:cubicBezTo>
                  <a:cubicBezTo>
                    <a:pt x="7267" y="987"/>
                    <a:pt x="7233" y="573"/>
                    <a:pt x="7221" y="147"/>
                  </a:cubicBezTo>
                  <a:cubicBezTo>
                    <a:pt x="7233" y="113"/>
                    <a:pt x="7210" y="90"/>
                    <a:pt x="7175" y="78"/>
                  </a:cubicBezTo>
                  <a:cubicBezTo>
                    <a:pt x="6865" y="32"/>
                    <a:pt x="6566" y="9"/>
                    <a:pt x="6256" y="9"/>
                  </a:cubicBezTo>
                  <a:cubicBezTo>
                    <a:pt x="6100" y="3"/>
                    <a:pt x="5945" y="1"/>
                    <a:pt x="5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66"/>
            <p:cNvSpPr/>
            <p:nvPr/>
          </p:nvSpPr>
          <p:spPr>
            <a:xfrm>
              <a:off x="1005620" y="1061679"/>
              <a:ext cx="353199" cy="128825"/>
            </a:xfrm>
            <a:custGeom>
              <a:avLst/>
              <a:gdLst/>
              <a:ahLst/>
              <a:cxnLst/>
              <a:rect l="l" t="t" r="r" b="b"/>
              <a:pathLst>
                <a:path w="3301" h="1204" extrusionOk="0">
                  <a:moveTo>
                    <a:pt x="1659" y="0"/>
                  </a:moveTo>
                  <a:cubicBezTo>
                    <a:pt x="1302" y="0"/>
                    <a:pt x="944" y="8"/>
                    <a:pt x="587" y="30"/>
                  </a:cubicBezTo>
                  <a:cubicBezTo>
                    <a:pt x="449" y="42"/>
                    <a:pt x="311" y="42"/>
                    <a:pt x="173" y="65"/>
                  </a:cubicBezTo>
                  <a:cubicBezTo>
                    <a:pt x="93" y="76"/>
                    <a:pt x="58" y="122"/>
                    <a:pt x="58" y="191"/>
                  </a:cubicBezTo>
                  <a:cubicBezTo>
                    <a:pt x="47" y="249"/>
                    <a:pt x="35" y="318"/>
                    <a:pt x="35" y="375"/>
                  </a:cubicBezTo>
                  <a:cubicBezTo>
                    <a:pt x="12" y="640"/>
                    <a:pt x="1" y="904"/>
                    <a:pt x="1" y="1134"/>
                  </a:cubicBezTo>
                  <a:lnTo>
                    <a:pt x="127" y="1134"/>
                  </a:lnTo>
                  <a:cubicBezTo>
                    <a:pt x="346" y="1123"/>
                    <a:pt x="564" y="1111"/>
                    <a:pt x="783" y="1111"/>
                  </a:cubicBezTo>
                  <a:cubicBezTo>
                    <a:pt x="967" y="1101"/>
                    <a:pt x="1154" y="1098"/>
                    <a:pt x="1341" y="1098"/>
                  </a:cubicBezTo>
                  <a:cubicBezTo>
                    <a:pt x="1597" y="1098"/>
                    <a:pt x="1853" y="1104"/>
                    <a:pt x="2105" y="1111"/>
                  </a:cubicBezTo>
                  <a:cubicBezTo>
                    <a:pt x="2507" y="1134"/>
                    <a:pt x="2898" y="1157"/>
                    <a:pt x="3301" y="1203"/>
                  </a:cubicBezTo>
                  <a:cubicBezTo>
                    <a:pt x="3266" y="1019"/>
                    <a:pt x="3243" y="824"/>
                    <a:pt x="3232" y="628"/>
                  </a:cubicBezTo>
                  <a:cubicBezTo>
                    <a:pt x="3209" y="444"/>
                    <a:pt x="3197" y="249"/>
                    <a:pt x="3174" y="53"/>
                  </a:cubicBezTo>
                  <a:cubicBezTo>
                    <a:pt x="2875" y="53"/>
                    <a:pt x="2576" y="19"/>
                    <a:pt x="2278" y="7"/>
                  </a:cubicBezTo>
                  <a:cubicBezTo>
                    <a:pt x="2071" y="3"/>
                    <a:pt x="1865" y="0"/>
                    <a:pt x="16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66"/>
            <p:cNvSpPr/>
            <p:nvPr/>
          </p:nvSpPr>
          <p:spPr>
            <a:xfrm>
              <a:off x="928153" y="1196820"/>
              <a:ext cx="478707" cy="90841"/>
            </a:xfrm>
            <a:custGeom>
              <a:avLst/>
              <a:gdLst/>
              <a:ahLst/>
              <a:cxnLst/>
              <a:rect l="l" t="t" r="r" b="b"/>
              <a:pathLst>
                <a:path w="4474" h="849" extrusionOk="0">
                  <a:moveTo>
                    <a:pt x="1951" y="1"/>
                  </a:moveTo>
                  <a:cubicBezTo>
                    <a:pt x="1760" y="1"/>
                    <a:pt x="1570" y="4"/>
                    <a:pt x="1380" y="9"/>
                  </a:cubicBezTo>
                  <a:cubicBezTo>
                    <a:pt x="1185" y="21"/>
                    <a:pt x="989" y="32"/>
                    <a:pt x="794" y="44"/>
                  </a:cubicBezTo>
                  <a:cubicBezTo>
                    <a:pt x="621" y="44"/>
                    <a:pt x="460" y="67"/>
                    <a:pt x="299" y="113"/>
                  </a:cubicBezTo>
                  <a:cubicBezTo>
                    <a:pt x="0" y="228"/>
                    <a:pt x="150" y="596"/>
                    <a:pt x="58" y="849"/>
                  </a:cubicBezTo>
                  <a:cubicBezTo>
                    <a:pt x="357" y="791"/>
                    <a:pt x="656" y="745"/>
                    <a:pt x="955" y="711"/>
                  </a:cubicBezTo>
                  <a:cubicBezTo>
                    <a:pt x="1463" y="645"/>
                    <a:pt x="1975" y="613"/>
                    <a:pt x="2486" y="613"/>
                  </a:cubicBezTo>
                  <a:cubicBezTo>
                    <a:pt x="2866" y="613"/>
                    <a:pt x="3245" y="630"/>
                    <a:pt x="3622" y="665"/>
                  </a:cubicBezTo>
                  <a:cubicBezTo>
                    <a:pt x="3852" y="688"/>
                    <a:pt x="4071" y="711"/>
                    <a:pt x="4289" y="745"/>
                  </a:cubicBezTo>
                  <a:lnTo>
                    <a:pt x="4473" y="780"/>
                  </a:lnTo>
                  <a:cubicBezTo>
                    <a:pt x="4450" y="665"/>
                    <a:pt x="4439" y="550"/>
                    <a:pt x="4427" y="435"/>
                  </a:cubicBezTo>
                  <a:cubicBezTo>
                    <a:pt x="4427" y="377"/>
                    <a:pt x="4439" y="205"/>
                    <a:pt x="4381" y="170"/>
                  </a:cubicBezTo>
                  <a:cubicBezTo>
                    <a:pt x="4324" y="159"/>
                    <a:pt x="4278" y="147"/>
                    <a:pt x="4220" y="147"/>
                  </a:cubicBezTo>
                  <a:lnTo>
                    <a:pt x="4059" y="124"/>
                  </a:lnTo>
                  <a:lnTo>
                    <a:pt x="3737" y="90"/>
                  </a:lnTo>
                  <a:cubicBezTo>
                    <a:pt x="3145" y="29"/>
                    <a:pt x="2546" y="1"/>
                    <a:pt x="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66"/>
            <p:cNvSpPr/>
            <p:nvPr/>
          </p:nvSpPr>
          <p:spPr>
            <a:xfrm>
              <a:off x="883855" y="1277176"/>
              <a:ext cx="567301" cy="142093"/>
            </a:xfrm>
            <a:custGeom>
              <a:avLst/>
              <a:gdLst/>
              <a:ahLst/>
              <a:cxnLst/>
              <a:rect l="l" t="t" r="r" b="b"/>
              <a:pathLst>
                <a:path w="5302" h="1328" extrusionOk="0">
                  <a:moveTo>
                    <a:pt x="2794" y="1"/>
                  </a:moveTo>
                  <a:cubicBezTo>
                    <a:pt x="2676" y="1"/>
                    <a:pt x="2557" y="2"/>
                    <a:pt x="2438" y="6"/>
                  </a:cubicBezTo>
                  <a:cubicBezTo>
                    <a:pt x="2013" y="17"/>
                    <a:pt x="1587" y="63"/>
                    <a:pt x="1173" y="109"/>
                  </a:cubicBezTo>
                  <a:cubicBezTo>
                    <a:pt x="782" y="167"/>
                    <a:pt x="391" y="236"/>
                    <a:pt x="0" y="339"/>
                  </a:cubicBezTo>
                  <a:cubicBezTo>
                    <a:pt x="58" y="672"/>
                    <a:pt x="69" y="1006"/>
                    <a:pt x="23" y="1328"/>
                  </a:cubicBezTo>
                  <a:cubicBezTo>
                    <a:pt x="391" y="1190"/>
                    <a:pt x="771" y="1075"/>
                    <a:pt x="1150" y="1006"/>
                  </a:cubicBezTo>
                  <a:cubicBezTo>
                    <a:pt x="1323" y="971"/>
                    <a:pt x="1495" y="948"/>
                    <a:pt x="1656" y="925"/>
                  </a:cubicBezTo>
                  <a:cubicBezTo>
                    <a:pt x="1679" y="914"/>
                    <a:pt x="1691" y="914"/>
                    <a:pt x="1702" y="914"/>
                  </a:cubicBezTo>
                  <a:cubicBezTo>
                    <a:pt x="2013" y="868"/>
                    <a:pt x="2323" y="845"/>
                    <a:pt x="2634" y="845"/>
                  </a:cubicBezTo>
                  <a:cubicBezTo>
                    <a:pt x="3266" y="845"/>
                    <a:pt x="3898" y="914"/>
                    <a:pt x="4519" y="1063"/>
                  </a:cubicBezTo>
                  <a:cubicBezTo>
                    <a:pt x="4761" y="1121"/>
                    <a:pt x="5002" y="1190"/>
                    <a:pt x="5244" y="1270"/>
                  </a:cubicBezTo>
                  <a:lnTo>
                    <a:pt x="5278" y="580"/>
                  </a:lnTo>
                  <a:cubicBezTo>
                    <a:pt x="5278" y="523"/>
                    <a:pt x="5290" y="443"/>
                    <a:pt x="5290" y="397"/>
                  </a:cubicBezTo>
                  <a:cubicBezTo>
                    <a:pt x="5290" y="351"/>
                    <a:pt x="5301" y="282"/>
                    <a:pt x="5255" y="259"/>
                  </a:cubicBezTo>
                  <a:cubicBezTo>
                    <a:pt x="5209" y="236"/>
                    <a:pt x="5163" y="224"/>
                    <a:pt x="5117" y="213"/>
                  </a:cubicBezTo>
                  <a:cubicBezTo>
                    <a:pt x="5060" y="213"/>
                    <a:pt x="5002" y="201"/>
                    <a:pt x="4945" y="190"/>
                  </a:cubicBezTo>
                  <a:cubicBezTo>
                    <a:pt x="4234" y="61"/>
                    <a:pt x="3515" y="1"/>
                    <a:pt x="27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66"/>
            <p:cNvSpPr/>
            <p:nvPr/>
          </p:nvSpPr>
          <p:spPr>
            <a:xfrm>
              <a:off x="947841" y="2948618"/>
              <a:ext cx="463941" cy="173550"/>
            </a:xfrm>
            <a:custGeom>
              <a:avLst/>
              <a:gdLst/>
              <a:ahLst/>
              <a:cxnLst/>
              <a:rect l="l" t="t" r="r" b="b"/>
              <a:pathLst>
                <a:path w="4336" h="1622" extrusionOk="0">
                  <a:moveTo>
                    <a:pt x="46" y="0"/>
                  </a:moveTo>
                  <a:cubicBezTo>
                    <a:pt x="46" y="0"/>
                    <a:pt x="46" y="12"/>
                    <a:pt x="46" y="12"/>
                  </a:cubicBezTo>
                  <a:cubicBezTo>
                    <a:pt x="23" y="529"/>
                    <a:pt x="12" y="1035"/>
                    <a:pt x="0" y="1552"/>
                  </a:cubicBezTo>
                  <a:cubicBezTo>
                    <a:pt x="0" y="1552"/>
                    <a:pt x="0" y="1564"/>
                    <a:pt x="12" y="1575"/>
                  </a:cubicBezTo>
                  <a:cubicBezTo>
                    <a:pt x="437" y="1575"/>
                    <a:pt x="851" y="1587"/>
                    <a:pt x="1277" y="1587"/>
                  </a:cubicBezTo>
                  <a:lnTo>
                    <a:pt x="3668" y="1621"/>
                  </a:lnTo>
                  <a:lnTo>
                    <a:pt x="4243" y="1621"/>
                  </a:lnTo>
                  <a:cubicBezTo>
                    <a:pt x="4324" y="1598"/>
                    <a:pt x="4301" y="1426"/>
                    <a:pt x="4301" y="1357"/>
                  </a:cubicBezTo>
                  <a:lnTo>
                    <a:pt x="4312" y="1081"/>
                  </a:lnTo>
                  <a:cubicBezTo>
                    <a:pt x="4312" y="725"/>
                    <a:pt x="4324" y="380"/>
                    <a:pt x="4335" y="35"/>
                  </a:cubicBezTo>
                  <a:lnTo>
                    <a:pt x="4335" y="35"/>
                  </a:lnTo>
                  <a:cubicBezTo>
                    <a:pt x="4013" y="81"/>
                    <a:pt x="3691" y="115"/>
                    <a:pt x="3358" y="127"/>
                  </a:cubicBezTo>
                  <a:cubicBezTo>
                    <a:pt x="3041" y="145"/>
                    <a:pt x="2723" y="154"/>
                    <a:pt x="2406" y="154"/>
                  </a:cubicBezTo>
                  <a:cubicBezTo>
                    <a:pt x="1930" y="154"/>
                    <a:pt x="1454" y="133"/>
                    <a:pt x="978" y="92"/>
                  </a:cubicBezTo>
                  <a:cubicBezTo>
                    <a:pt x="771" y="81"/>
                    <a:pt x="575" y="58"/>
                    <a:pt x="368" y="35"/>
                  </a:cubicBezTo>
                  <a:cubicBezTo>
                    <a:pt x="265" y="23"/>
                    <a:pt x="150" y="12"/>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66"/>
            <p:cNvSpPr/>
            <p:nvPr/>
          </p:nvSpPr>
          <p:spPr>
            <a:xfrm>
              <a:off x="906004" y="2600334"/>
              <a:ext cx="553712" cy="352557"/>
            </a:xfrm>
            <a:custGeom>
              <a:avLst/>
              <a:gdLst/>
              <a:ahLst/>
              <a:cxnLst/>
              <a:rect l="l" t="t" r="r" b="b"/>
              <a:pathLst>
                <a:path w="5175" h="3295" extrusionOk="0">
                  <a:moveTo>
                    <a:pt x="5140" y="1"/>
                  </a:moveTo>
                  <a:cubicBezTo>
                    <a:pt x="4968" y="93"/>
                    <a:pt x="4772" y="150"/>
                    <a:pt x="4577" y="162"/>
                  </a:cubicBezTo>
                  <a:cubicBezTo>
                    <a:pt x="4266" y="208"/>
                    <a:pt x="3944" y="196"/>
                    <a:pt x="3622" y="208"/>
                  </a:cubicBezTo>
                  <a:cubicBezTo>
                    <a:pt x="3224" y="215"/>
                    <a:pt x="2826" y="221"/>
                    <a:pt x="2427" y="221"/>
                  </a:cubicBezTo>
                  <a:cubicBezTo>
                    <a:pt x="2136" y="221"/>
                    <a:pt x="1844" y="218"/>
                    <a:pt x="1553" y="208"/>
                  </a:cubicBezTo>
                  <a:cubicBezTo>
                    <a:pt x="1208" y="185"/>
                    <a:pt x="874" y="162"/>
                    <a:pt x="529" y="127"/>
                  </a:cubicBezTo>
                  <a:cubicBezTo>
                    <a:pt x="380" y="116"/>
                    <a:pt x="230" y="93"/>
                    <a:pt x="92" y="70"/>
                  </a:cubicBezTo>
                  <a:lnTo>
                    <a:pt x="92" y="70"/>
                  </a:lnTo>
                  <a:cubicBezTo>
                    <a:pt x="104" y="909"/>
                    <a:pt x="69" y="1737"/>
                    <a:pt x="46" y="2577"/>
                  </a:cubicBezTo>
                  <a:cubicBezTo>
                    <a:pt x="35" y="2726"/>
                    <a:pt x="0" y="2933"/>
                    <a:pt x="150" y="3025"/>
                  </a:cubicBezTo>
                  <a:cubicBezTo>
                    <a:pt x="276" y="3094"/>
                    <a:pt x="426" y="3129"/>
                    <a:pt x="575" y="3140"/>
                  </a:cubicBezTo>
                  <a:cubicBezTo>
                    <a:pt x="955" y="3198"/>
                    <a:pt x="1334" y="3232"/>
                    <a:pt x="1714" y="3267"/>
                  </a:cubicBezTo>
                  <a:cubicBezTo>
                    <a:pt x="2013" y="3285"/>
                    <a:pt x="2312" y="3294"/>
                    <a:pt x="2611" y="3294"/>
                  </a:cubicBezTo>
                  <a:cubicBezTo>
                    <a:pt x="3059" y="3294"/>
                    <a:pt x="3507" y="3274"/>
                    <a:pt x="3956" y="3232"/>
                  </a:cubicBezTo>
                  <a:cubicBezTo>
                    <a:pt x="4140" y="3221"/>
                    <a:pt x="4324" y="3198"/>
                    <a:pt x="4508" y="3186"/>
                  </a:cubicBezTo>
                  <a:lnTo>
                    <a:pt x="4726" y="3163"/>
                  </a:lnTo>
                  <a:lnTo>
                    <a:pt x="4726" y="3140"/>
                  </a:lnTo>
                  <a:cubicBezTo>
                    <a:pt x="4726" y="3100"/>
                    <a:pt x="4758" y="3080"/>
                    <a:pt x="4790" y="3080"/>
                  </a:cubicBezTo>
                  <a:cubicBezTo>
                    <a:pt x="4821" y="3080"/>
                    <a:pt x="4853" y="3100"/>
                    <a:pt x="4853" y="3140"/>
                  </a:cubicBezTo>
                  <a:cubicBezTo>
                    <a:pt x="4922" y="3129"/>
                    <a:pt x="4991" y="3129"/>
                    <a:pt x="5060" y="3106"/>
                  </a:cubicBezTo>
                  <a:cubicBezTo>
                    <a:pt x="5152" y="3094"/>
                    <a:pt x="5175" y="3037"/>
                    <a:pt x="5175" y="2945"/>
                  </a:cubicBezTo>
                  <a:lnTo>
                    <a:pt x="5175" y="2669"/>
                  </a:lnTo>
                  <a:lnTo>
                    <a:pt x="5175" y="2117"/>
                  </a:lnTo>
                  <a:cubicBezTo>
                    <a:pt x="5163" y="1737"/>
                    <a:pt x="5152" y="1346"/>
                    <a:pt x="5152" y="967"/>
                  </a:cubicBezTo>
                  <a:cubicBezTo>
                    <a:pt x="5152" y="645"/>
                    <a:pt x="5140" y="323"/>
                    <a:pt x="5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66"/>
            <p:cNvSpPr/>
            <p:nvPr/>
          </p:nvSpPr>
          <p:spPr>
            <a:xfrm>
              <a:off x="850578" y="2438016"/>
              <a:ext cx="643590" cy="169591"/>
            </a:xfrm>
            <a:custGeom>
              <a:avLst/>
              <a:gdLst/>
              <a:ahLst/>
              <a:cxnLst/>
              <a:rect l="l" t="t" r="r" b="b"/>
              <a:pathLst>
                <a:path w="6015" h="1585" extrusionOk="0">
                  <a:moveTo>
                    <a:pt x="6015" y="0"/>
                  </a:moveTo>
                  <a:lnTo>
                    <a:pt x="6015" y="0"/>
                  </a:lnTo>
                  <a:cubicBezTo>
                    <a:pt x="5566" y="288"/>
                    <a:pt x="5083" y="495"/>
                    <a:pt x="4577" y="609"/>
                  </a:cubicBezTo>
                  <a:cubicBezTo>
                    <a:pt x="4135" y="696"/>
                    <a:pt x="3692" y="740"/>
                    <a:pt x="3249" y="740"/>
                  </a:cubicBezTo>
                  <a:cubicBezTo>
                    <a:pt x="3048" y="740"/>
                    <a:pt x="2847" y="731"/>
                    <a:pt x="2646" y="713"/>
                  </a:cubicBezTo>
                  <a:cubicBezTo>
                    <a:pt x="2370" y="701"/>
                    <a:pt x="2082" y="690"/>
                    <a:pt x="1795" y="655"/>
                  </a:cubicBezTo>
                  <a:lnTo>
                    <a:pt x="1760" y="655"/>
                  </a:lnTo>
                  <a:cubicBezTo>
                    <a:pt x="1438" y="632"/>
                    <a:pt x="1128" y="575"/>
                    <a:pt x="817" y="506"/>
                  </a:cubicBezTo>
                  <a:cubicBezTo>
                    <a:pt x="564" y="437"/>
                    <a:pt x="323" y="357"/>
                    <a:pt x="93" y="242"/>
                  </a:cubicBezTo>
                  <a:lnTo>
                    <a:pt x="93" y="242"/>
                  </a:lnTo>
                  <a:cubicBezTo>
                    <a:pt x="242" y="632"/>
                    <a:pt x="1" y="1196"/>
                    <a:pt x="495" y="1391"/>
                  </a:cubicBezTo>
                  <a:cubicBezTo>
                    <a:pt x="771" y="1472"/>
                    <a:pt x="1047" y="1518"/>
                    <a:pt x="1346" y="1518"/>
                  </a:cubicBezTo>
                  <a:cubicBezTo>
                    <a:pt x="1668" y="1552"/>
                    <a:pt x="1990" y="1564"/>
                    <a:pt x="2312" y="1575"/>
                  </a:cubicBezTo>
                  <a:cubicBezTo>
                    <a:pt x="2504" y="1582"/>
                    <a:pt x="2696" y="1585"/>
                    <a:pt x="2888" y="1585"/>
                  </a:cubicBezTo>
                  <a:cubicBezTo>
                    <a:pt x="3352" y="1585"/>
                    <a:pt x="3815" y="1569"/>
                    <a:pt x="4278" y="1552"/>
                  </a:cubicBezTo>
                  <a:cubicBezTo>
                    <a:pt x="4566" y="1541"/>
                    <a:pt x="4865" y="1541"/>
                    <a:pt x="5152" y="1506"/>
                  </a:cubicBezTo>
                  <a:cubicBezTo>
                    <a:pt x="5348" y="1495"/>
                    <a:pt x="5520" y="1426"/>
                    <a:pt x="5670" y="1311"/>
                  </a:cubicBezTo>
                  <a:cubicBezTo>
                    <a:pt x="5670" y="1299"/>
                    <a:pt x="5681" y="1288"/>
                    <a:pt x="5693" y="1276"/>
                  </a:cubicBezTo>
                  <a:cubicBezTo>
                    <a:pt x="5727" y="1242"/>
                    <a:pt x="5762" y="1207"/>
                    <a:pt x="5796" y="1161"/>
                  </a:cubicBezTo>
                  <a:cubicBezTo>
                    <a:pt x="5888" y="954"/>
                    <a:pt x="5946" y="724"/>
                    <a:pt x="5946" y="495"/>
                  </a:cubicBezTo>
                  <a:cubicBezTo>
                    <a:pt x="5957" y="322"/>
                    <a:pt x="5980" y="161"/>
                    <a:pt x="6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66"/>
            <p:cNvSpPr/>
            <p:nvPr/>
          </p:nvSpPr>
          <p:spPr>
            <a:xfrm>
              <a:off x="864167" y="2478568"/>
              <a:ext cx="623902" cy="130323"/>
            </a:xfrm>
            <a:custGeom>
              <a:avLst/>
              <a:gdLst/>
              <a:ahLst/>
              <a:cxnLst/>
              <a:rect l="l" t="t" r="r" b="b"/>
              <a:pathLst>
                <a:path w="5831" h="1218" extrusionOk="0">
                  <a:moveTo>
                    <a:pt x="5830" y="1"/>
                  </a:moveTo>
                  <a:cubicBezTo>
                    <a:pt x="5451" y="207"/>
                    <a:pt x="5037" y="368"/>
                    <a:pt x="4611" y="472"/>
                  </a:cubicBezTo>
                  <a:cubicBezTo>
                    <a:pt x="4127" y="567"/>
                    <a:pt x="3632" y="619"/>
                    <a:pt x="3137" y="619"/>
                  </a:cubicBezTo>
                  <a:cubicBezTo>
                    <a:pt x="2915" y="619"/>
                    <a:pt x="2693" y="608"/>
                    <a:pt x="2473" y="587"/>
                  </a:cubicBezTo>
                  <a:cubicBezTo>
                    <a:pt x="2162" y="575"/>
                    <a:pt x="1840" y="552"/>
                    <a:pt x="1530" y="518"/>
                  </a:cubicBezTo>
                  <a:lnTo>
                    <a:pt x="1495" y="518"/>
                  </a:lnTo>
                  <a:cubicBezTo>
                    <a:pt x="1139" y="483"/>
                    <a:pt x="794" y="426"/>
                    <a:pt x="449" y="345"/>
                  </a:cubicBezTo>
                  <a:cubicBezTo>
                    <a:pt x="299" y="311"/>
                    <a:pt x="161" y="265"/>
                    <a:pt x="23" y="219"/>
                  </a:cubicBezTo>
                  <a:lnTo>
                    <a:pt x="23" y="219"/>
                  </a:lnTo>
                  <a:cubicBezTo>
                    <a:pt x="35" y="541"/>
                    <a:pt x="0" y="874"/>
                    <a:pt x="357" y="1024"/>
                  </a:cubicBezTo>
                  <a:cubicBezTo>
                    <a:pt x="633" y="1104"/>
                    <a:pt x="920" y="1150"/>
                    <a:pt x="1208" y="1150"/>
                  </a:cubicBezTo>
                  <a:cubicBezTo>
                    <a:pt x="1541" y="1185"/>
                    <a:pt x="1863" y="1196"/>
                    <a:pt x="2185" y="1208"/>
                  </a:cubicBezTo>
                  <a:cubicBezTo>
                    <a:pt x="2377" y="1215"/>
                    <a:pt x="2569" y="1217"/>
                    <a:pt x="2761" y="1217"/>
                  </a:cubicBezTo>
                  <a:cubicBezTo>
                    <a:pt x="3225" y="1217"/>
                    <a:pt x="3688" y="1201"/>
                    <a:pt x="4151" y="1185"/>
                  </a:cubicBezTo>
                  <a:cubicBezTo>
                    <a:pt x="4439" y="1173"/>
                    <a:pt x="4738" y="1173"/>
                    <a:pt x="5025" y="1139"/>
                  </a:cubicBezTo>
                  <a:cubicBezTo>
                    <a:pt x="5209" y="1116"/>
                    <a:pt x="5393" y="1047"/>
                    <a:pt x="5531" y="932"/>
                  </a:cubicBezTo>
                  <a:cubicBezTo>
                    <a:pt x="5543" y="920"/>
                    <a:pt x="5554" y="920"/>
                    <a:pt x="5566" y="909"/>
                  </a:cubicBezTo>
                  <a:cubicBezTo>
                    <a:pt x="5600" y="874"/>
                    <a:pt x="5635" y="828"/>
                    <a:pt x="5658" y="794"/>
                  </a:cubicBezTo>
                  <a:cubicBezTo>
                    <a:pt x="5761" y="587"/>
                    <a:pt x="5819" y="357"/>
                    <a:pt x="5819" y="127"/>
                  </a:cubicBezTo>
                  <a:cubicBezTo>
                    <a:pt x="5830" y="81"/>
                    <a:pt x="5830" y="47"/>
                    <a:pt x="5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66"/>
            <p:cNvSpPr/>
            <p:nvPr/>
          </p:nvSpPr>
          <p:spPr>
            <a:xfrm>
              <a:off x="971167" y="2745533"/>
              <a:ext cx="50610" cy="50610"/>
            </a:xfrm>
            <a:custGeom>
              <a:avLst/>
              <a:gdLst/>
              <a:ahLst/>
              <a:cxnLst/>
              <a:rect l="l" t="t" r="r" b="b"/>
              <a:pathLst>
                <a:path w="473" h="473" extrusionOk="0">
                  <a:moveTo>
                    <a:pt x="242" y="1"/>
                  </a:moveTo>
                  <a:cubicBezTo>
                    <a:pt x="104" y="1"/>
                    <a:pt x="1" y="104"/>
                    <a:pt x="1" y="231"/>
                  </a:cubicBezTo>
                  <a:cubicBezTo>
                    <a:pt x="1" y="357"/>
                    <a:pt x="104" y="461"/>
                    <a:pt x="242" y="472"/>
                  </a:cubicBezTo>
                  <a:cubicBezTo>
                    <a:pt x="369" y="472"/>
                    <a:pt x="472" y="357"/>
                    <a:pt x="472" y="231"/>
                  </a:cubicBezTo>
                  <a:cubicBezTo>
                    <a:pt x="472" y="104"/>
                    <a:pt x="369"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66"/>
            <p:cNvSpPr/>
            <p:nvPr/>
          </p:nvSpPr>
          <p:spPr>
            <a:xfrm>
              <a:off x="1070890" y="2745533"/>
              <a:ext cx="50503" cy="49326"/>
            </a:xfrm>
            <a:custGeom>
              <a:avLst/>
              <a:gdLst/>
              <a:ahLst/>
              <a:cxnLst/>
              <a:rect l="l" t="t" r="r" b="b"/>
              <a:pathLst>
                <a:path w="472" h="461" extrusionOk="0">
                  <a:moveTo>
                    <a:pt x="242" y="1"/>
                  </a:moveTo>
                  <a:cubicBezTo>
                    <a:pt x="115" y="1"/>
                    <a:pt x="0" y="104"/>
                    <a:pt x="0" y="231"/>
                  </a:cubicBezTo>
                  <a:cubicBezTo>
                    <a:pt x="0" y="357"/>
                    <a:pt x="115" y="461"/>
                    <a:pt x="242" y="461"/>
                  </a:cubicBezTo>
                  <a:cubicBezTo>
                    <a:pt x="368" y="461"/>
                    <a:pt x="472" y="357"/>
                    <a:pt x="472" y="231"/>
                  </a:cubicBezTo>
                  <a:cubicBezTo>
                    <a:pt x="472" y="104"/>
                    <a:pt x="368"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66"/>
            <p:cNvSpPr/>
            <p:nvPr/>
          </p:nvSpPr>
          <p:spPr>
            <a:xfrm>
              <a:off x="1171791" y="2745533"/>
              <a:ext cx="49326" cy="50610"/>
            </a:xfrm>
            <a:custGeom>
              <a:avLst/>
              <a:gdLst/>
              <a:ahLst/>
              <a:cxnLst/>
              <a:rect l="l" t="t" r="r" b="b"/>
              <a:pathLst>
                <a:path w="461" h="473" extrusionOk="0">
                  <a:moveTo>
                    <a:pt x="230" y="1"/>
                  </a:moveTo>
                  <a:cubicBezTo>
                    <a:pt x="104" y="1"/>
                    <a:pt x="0" y="104"/>
                    <a:pt x="0" y="231"/>
                  </a:cubicBezTo>
                  <a:cubicBezTo>
                    <a:pt x="0" y="357"/>
                    <a:pt x="104" y="461"/>
                    <a:pt x="230" y="472"/>
                  </a:cubicBezTo>
                  <a:cubicBezTo>
                    <a:pt x="357" y="472"/>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66"/>
            <p:cNvSpPr/>
            <p:nvPr/>
          </p:nvSpPr>
          <p:spPr>
            <a:xfrm>
              <a:off x="1271408" y="2745533"/>
              <a:ext cx="49326" cy="49326"/>
            </a:xfrm>
            <a:custGeom>
              <a:avLst/>
              <a:gdLst/>
              <a:ahLst/>
              <a:cxnLst/>
              <a:rect l="l" t="t" r="r" b="b"/>
              <a:pathLst>
                <a:path w="461" h="461" extrusionOk="0">
                  <a:moveTo>
                    <a:pt x="230" y="1"/>
                  </a:moveTo>
                  <a:cubicBezTo>
                    <a:pt x="104" y="1"/>
                    <a:pt x="0" y="104"/>
                    <a:pt x="0" y="231"/>
                  </a:cubicBezTo>
                  <a:cubicBezTo>
                    <a:pt x="0" y="357"/>
                    <a:pt x="104" y="461"/>
                    <a:pt x="230" y="461"/>
                  </a:cubicBezTo>
                  <a:cubicBezTo>
                    <a:pt x="357" y="461"/>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66"/>
            <p:cNvSpPr/>
            <p:nvPr/>
          </p:nvSpPr>
          <p:spPr>
            <a:xfrm>
              <a:off x="1371025" y="2745533"/>
              <a:ext cx="50610" cy="49326"/>
            </a:xfrm>
            <a:custGeom>
              <a:avLst/>
              <a:gdLst/>
              <a:ahLst/>
              <a:cxnLst/>
              <a:rect l="l" t="t" r="r" b="b"/>
              <a:pathLst>
                <a:path w="473" h="461" extrusionOk="0">
                  <a:moveTo>
                    <a:pt x="231" y="1"/>
                  </a:moveTo>
                  <a:cubicBezTo>
                    <a:pt x="104" y="1"/>
                    <a:pt x="1" y="104"/>
                    <a:pt x="1" y="231"/>
                  </a:cubicBezTo>
                  <a:cubicBezTo>
                    <a:pt x="1" y="357"/>
                    <a:pt x="104" y="461"/>
                    <a:pt x="231" y="461"/>
                  </a:cubicBezTo>
                  <a:cubicBezTo>
                    <a:pt x="369" y="461"/>
                    <a:pt x="472" y="357"/>
                    <a:pt x="472" y="231"/>
                  </a:cubicBezTo>
                  <a:cubicBezTo>
                    <a:pt x="472" y="104"/>
                    <a:pt x="369" y="1"/>
                    <a:pt x="2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66"/>
            <p:cNvSpPr/>
            <p:nvPr/>
          </p:nvSpPr>
          <p:spPr>
            <a:xfrm>
              <a:off x="969990" y="2661538"/>
              <a:ext cx="444254" cy="19367"/>
            </a:xfrm>
            <a:custGeom>
              <a:avLst/>
              <a:gdLst/>
              <a:ahLst/>
              <a:cxnLst/>
              <a:rect l="l" t="t" r="r" b="b"/>
              <a:pathLst>
                <a:path w="4152" h="181" extrusionOk="0">
                  <a:moveTo>
                    <a:pt x="159" y="1"/>
                  </a:moveTo>
                  <a:cubicBezTo>
                    <a:pt x="103" y="1"/>
                    <a:pt x="50" y="21"/>
                    <a:pt x="12" y="50"/>
                  </a:cubicBezTo>
                  <a:cubicBezTo>
                    <a:pt x="0" y="61"/>
                    <a:pt x="0" y="73"/>
                    <a:pt x="12" y="84"/>
                  </a:cubicBezTo>
                  <a:lnTo>
                    <a:pt x="12" y="73"/>
                  </a:lnTo>
                  <a:cubicBezTo>
                    <a:pt x="50" y="111"/>
                    <a:pt x="104" y="133"/>
                    <a:pt x="160" y="133"/>
                  </a:cubicBezTo>
                  <a:cubicBezTo>
                    <a:pt x="172" y="133"/>
                    <a:pt x="184" y="132"/>
                    <a:pt x="196" y="130"/>
                  </a:cubicBezTo>
                  <a:cubicBezTo>
                    <a:pt x="276" y="142"/>
                    <a:pt x="368" y="142"/>
                    <a:pt x="449" y="153"/>
                  </a:cubicBezTo>
                  <a:cubicBezTo>
                    <a:pt x="610" y="153"/>
                    <a:pt x="782" y="165"/>
                    <a:pt x="943" y="165"/>
                  </a:cubicBezTo>
                  <a:cubicBezTo>
                    <a:pt x="1300" y="176"/>
                    <a:pt x="1645" y="176"/>
                    <a:pt x="2001" y="176"/>
                  </a:cubicBezTo>
                  <a:cubicBezTo>
                    <a:pt x="2186" y="179"/>
                    <a:pt x="2371" y="181"/>
                    <a:pt x="2556" y="181"/>
                  </a:cubicBezTo>
                  <a:cubicBezTo>
                    <a:pt x="3062" y="181"/>
                    <a:pt x="3569" y="170"/>
                    <a:pt x="4082" y="153"/>
                  </a:cubicBezTo>
                  <a:cubicBezTo>
                    <a:pt x="4151" y="153"/>
                    <a:pt x="4151" y="50"/>
                    <a:pt x="4082" y="50"/>
                  </a:cubicBezTo>
                  <a:cubicBezTo>
                    <a:pt x="3381" y="61"/>
                    <a:pt x="2691" y="61"/>
                    <a:pt x="2001" y="61"/>
                  </a:cubicBezTo>
                  <a:cubicBezTo>
                    <a:pt x="1656" y="61"/>
                    <a:pt x="1311" y="38"/>
                    <a:pt x="966" y="27"/>
                  </a:cubicBezTo>
                  <a:lnTo>
                    <a:pt x="449" y="4"/>
                  </a:lnTo>
                  <a:lnTo>
                    <a:pt x="196" y="4"/>
                  </a:ln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66"/>
            <p:cNvSpPr/>
            <p:nvPr/>
          </p:nvSpPr>
          <p:spPr>
            <a:xfrm>
              <a:off x="969990" y="2860878"/>
              <a:ext cx="444254" cy="20651"/>
            </a:xfrm>
            <a:custGeom>
              <a:avLst/>
              <a:gdLst/>
              <a:ahLst/>
              <a:cxnLst/>
              <a:rect l="l" t="t" r="r" b="b"/>
              <a:pathLst>
                <a:path w="4152" h="193" extrusionOk="0">
                  <a:moveTo>
                    <a:pt x="159" y="1"/>
                  </a:moveTo>
                  <a:cubicBezTo>
                    <a:pt x="103" y="1"/>
                    <a:pt x="50" y="21"/>
                    <a:pt x="12" y="50"/>
                  </a:cubicBezTo>
                  <a:cubicBezTo>
                    <a:pt x="0" y="61"/>
                    <a:pt x="0" y="73"/>
                    <a:pt x="12" y="84"/>
                  </a:cubicBezTo>
                  <a:cubicBezTo>
                    <a:pt x="58" y="130"/>
                    <a:pt x="127" y="153"/>
                    <a:pt x="196" y="153"/>
                  </a:cubicBezTo>
                  <a:cubicBezTo>
                    <a:pt x="276" y="153"/>
                    <a:pt x="368" y="165"/>
                    <a:pt x="449" y="165"/>
                  </a:cubicBezTo>
                  <a:cubicBezTo>
                    <a:pt x="610" y="165"/>
                    <a:pt x="782" y="176"/>
                    <a:pt x="943" y="176"/>
                  </a:cubicBezTo>
                  <a:cubicBezTo>
                    <a:pt x="1300" y="176"/>
                    <a:pt x="1645" y="188"/>
                    <a:pt x="2001" y="188"/>
                  </a:cubicBezTo>
                  <a:cubicBezTo>
                    <a:pt x="2186" y="191"/>
                    <a:pt x="2371" y="192"/>
                    <a:pt x="2556" y="192"/>
                  </a:cubicBezTo>
                  <a:cubicBezTo>
                    <a:pt x="3062" y="192"/>
                    <a:pt x="3569" y="182"/>
                    <a:pt x="4082" y="165"/>
                  </a:cubicBezTo>
                  <a:cubicBezTo>
                    <a:pt x="4151" y="165"/>
                    <a:pt x="4151" y="61"/>
                    <a:pt x="4082" y="61"/>
                  </a:cubicBezTo>
                  <a:cubicBezTo>
                    <a:pt x="3732" y="67"/>
                    <a:pt x="3384" y="70"/>
                    <a:pt x="3037" y="70"/>
                  </a:cubicBezTo>
                  <a:cubicBezTo>
                    <a:pt x="2691" y="70"/>
                    <a:pt x="2346" y="67"/>
                    <a:pt x="2001" y="61"/>
                  </a:cubicBezTo>
                  <a:cubicBezTo>
                    <a:pt x="1656" y="61"/>
                    <a:pt x="1311" y="50"/>
                    <a:pt x="966" y="38"/>
                  </a:cubicBezTo>
                  <a:lnTo>
                    <a:pt x="449" y="15"/>
                  </a:lnTo>
                  <a:cubicBezTo>
                    <a:pt x="368" y="15"/>
                    <a:pt x="276" y="4"/>
                    <a:pt x="196" y="4"/>
                  </a:cubicBez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66"/>
            <p:cNvSpPr/>
            <p:nvPr/>
          </p:nvSpPr>
          <p:spPr>
            <a:xfrm>
              <a:off x="976089" y="1446771"/>
              <a:ext cx="158570" cy="876845"/>
            </a:xfrm>
            <a:custGeom>
              <a:avLst/>
              <a:gdLst/>
              <a:ahLst/>
              <a:cxnLst/>
              <a:rect l="l" t="t" r="r" b="b"/>
              <a:pathLst>
                <a:path w="1482" h="8195" extrusionOk="0">
                  <a:moveTo>
                    <a:pt x="1090" y="1"/>
                  </a:moveTo>
                  <a:cubicBezTo>
                    <a:pt x="1054" y="1"/>
                    <a:pt x="1013" y="6"/>
                    <a:pt x="967" y="19"/>
                  </a:cubicBezTo>
                  <a:cubicBezTo>
                    <a:pt x="622" y="111"/>
                    <a:pt x="507" y="1008"/>
                    <a:pt x="461" y="1284"/>
                  </a:cubicBezTo>
                  <a:cubicBezTo>
                    <a:pt x="93" y="3469"/>
                    <a:pt x="1" y="5688"/>
                    <a:pt x="185" y="7896"/>
                  </a:cubicBezTo>
                  <a:cubicBezTo>
                    <a:pt x="196" y="8011"/>
                    <a:pt x="219" y="8137"/>
                    <a:pt x="323" y="8183"/>
                  </a:cubicBezTo>
                  <a:cubicBezTo>
                    <a:pt x="346" y="8191"/>
                    <a:pt x="370" y="8195"/>
                    <a:pt x="394" y="8195"/>
                  </a:cubicBezTo>
                  <a:cubicBezTo>
                    <a:pt x="475" y="8195"/>
                    <a:pt x="554" y="8151"/>
                    <a:pt x="599" y="8080"/>
                  </a:cubicBezTo>
                  <a:cubicBezTo>
                    <a:pt x="645" y="7976"/>
                    <a:pt x="656" y="7873"/>
                    <a:pt x="656" y="7758"/>
                  </a:cubicBezTo>
                  <a:cubicBezTo>
                    <a:pt x="691" y="6573"/>
                    <a:pt x="587" y="5377"/>
                    <a:pt x="610" y="4182"/>
                  </a:cubicBezTo>
                  <a:cubicBezTo>
                    <a:pt x="622" y="3066"/>
                    <a:pt x="748" y="1928"/>
                    <a:pt x="1151" y="881"/>
                  </a:cubicBezTo>
                  <a:cubicBezTo>
                    <a:pt x="1224" y="702"/>
                    <a:pt x="1482" y="1"/>
                    <a:pt x="1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66"/>
            <p:cNvSpPr/>
            <p:nvPr/>
          </p:nvSpPr>
          <p:spPr>
            <a:xfrm>
              <a:off x="785415" y="1473307"/>
              <a:ext cx="163599" cy="580889"/>
            </a:xfrm>
            <a:custGeom>
              <a:avLst/>
              <a:gdLst/>
              <a:ahLst/>
              <a:cxnLst/>
              <a:rect l="l" t="t" r="r" b="b"/>
              <a:pathLst>
                <a:path w="1529" h="5429" extrusionOk="0">
                  <a:moveTo>
                    <a:pt x="1296" y="1"/>
                  </a:moveTo>
                  <a:cubicBezTo>
                    <a:pt x="1148" y="1"/>
                    <a:pt x="929" y="109"/>
                    <a:pt x="805" y="277"/>
                  </a:cubicBezTo>
                  <a:cubicBezTo>
                    <a:pt x="690" y="472"/>
                    <a:pt x="610" y="691"/>
                    <a:pt x="564" y="909"/>
                  </a:cubicBezTo>
                  <a:cubicBezTo>
                    <a:pt x="380" y="1634"/>
                    <a:pt x="242" y="2370"/>
                    <a:pt x="150" y="3117"/>
                  </a:cubicBezTo>
                  <a:cubicBezTo>
                    <a:pt x="104" y="3497"/>
                    <a:pt x="81" y="3876"/>
                    <a:pt x="69" y="4255"/>
                  </a:cubicBezTo>
                  <a:cubicBezTo>
                    <a:pt x="69" y="4554"/>
                    <a:pt x="0" y="5037"/>
                    <a:pt x="104" y="5325"/>
                  </a:cubicBezTo>
                  <a:cubicBezTo>
                    <a:pt x="115" y="5394"/>
                    <a:pt x="184" y="5428"/>
                    <a:pt x="265" y="5428"/>
                  </a:cubicBezTo>
                  <a:cubicBezTo>
                    <a:pt x="334" y="5405"/>
                    <a:pt x="368" y="5313"/>
                    <a:pt x="380" y="5244"/>
                  </a:cubicBezTo>
                  <a:cubicBezTo>
                    <a:pt x="575" y="4393"/>
                    <a:pt x="541" y="3497"/>
                    <a:pt x="644" y="2634"/>
                  </a:cubicBezTo>
                  <a:cubicBezTo>
                    <a:pt x="736" y="1864"/>
                    <a:pt x="909" y="1070"/>
                    <a:pt x="1334" y="415"/>
                  </a:cubicBezTo>
                  <a:cubicBezTo>
                    <a:pt x="1529" y="120"/>
                    <a:pt x="1451" y="1"/>
                    <a:pt x="1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66"/>
            <p:cNvSpPr/>
            <p:nvPr/>
          </p:nvSpPr>
          <p:spPr>
            <a:xfrm>
              <a:off x="1208171" y="1442705"/>
              <a:ext cx="134710" cy="746629"/>
            </a:xfrm>
            <a:custGeom>
              <a:avLst/>
              <a:gdLst/>
              <a:ahLst/>
              <a:cxnLst/>
              <a:rect l="l" t="t" r="r" b="b"/>
              <a:pathLst>
                <a:path w="1259" h="6978" extrusionOk="0">
                  <a:moveTo>
                    <a:pt x="331" y="1"/>
                  </a:moveTo>
                  <a:cubicBezTo>
                    <a:pt x="1" y="1"/>
                    <a:pt x="116" y="499"/>
                    <a:pt x="212" y="701"/>
                  </a:cubicBezTo>
                  <a:cubicBezTo>
                    <a:pt x="1028" y="2541"/>
                    <a:pt x="741" y="4645"/>
                    <a:pt x="948" y="6646"/>
                  </a:cubicBezTo>
                  <a:cubicBezTo>
                    <a:pt x="968" y="6789"/>
                    <a:pt x="1052" y="6977"/>
                    <a:pt x="1184" y="6977"/>
                  </a:cubicBezTo>
                  <a:cubicBezTo>
                    <a:pt x="1200" y="6977"/>
                    <a:pt x="1217" y="6974"/>
                    <a:pt x="1235" y="6968"/>
                  </a:cubicBezTo>
                  <a:cubicBezTo>
                    <a:pt x="1258" y="5323"/>
                    <a:pt x="1201" y="3679"/>
                    <a:pt x="1120" y="2046"/>
                  </a:cubicBezTo>
                  <a:cubicBezTo>
                    <a:pt x="1120" y="1644"/>
                    <a:pt x="1074" y="1253"/>
                    <a:pt x="982" y="873"/>
                  </a:cubicBezTo>
                  <a:cubicBezTo>
                    <a:pt x="913" y="620"/>
                    <a:pt x="718" y="68"/>
                    <a:pt x="419" y="11"/>
                  </a:cubicBezTo>
                  <a:cubicBezTo>
                    <a:pt x="387" y="4"/>
                    <a:pt x="357" y="1"/>
                    <a:pt x="3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66"/>
            <p:cNvSpPr/>
            <p:nvPr/>
          </p:nvSpPr>
          <p:spPr>
            <a:xfrm>
              <a:off x="1397026" y="1466352"/>
              <a:ext cx="145196" cy="615129"/>
            </a:xfrm>
            <a:custGeom>
              <a:avLst/>
              <a:gdLst/>
              <a:ahLst/>
              <a:cxnLst/>
              <a:rect l="l" t="t" r="r" b="b"/>
              <a:pathLst>
                <a:path w="1357" h="5749" extrusionOk="0">
                  <a:moveTo>
                    <a:pt x="208" y="1"/>
                  </a:moveTo>
                  <a:cubicBezTo>
                    <a:pt x="1" y="1"/>
                    <a:pt x="40" y="287"/>
                    <a:pt x="195" y="514"/>
                  </a:cubicBezTo>
                  <a:cubicBezTo>
                    <a:pt x="666" y="1239"/>
                    <a:pt x="931" y="2078"/>
                    <a:pt x="942" y="2952"/>
                  </a:cubicBezTo>
                  <a:cubicBezTo>
                    <a:pt x="977" y="3815"/>
                    <a:pt x="896" y="4677"/>
                    <a:pt x="988" y="5539"/>
                  </a:cubicBezTo>
                  <a:cubicBezTo>
                    <a:pt x="988" y="5624"/>
                    <a:pt x="1028" y="5749"/>
                    <a:pt x="1115" y="5749"/>
                  </a:cubicBezTo>
                  <a:cubicBezTo>
                    <a:pt x="1123" y="5749"/>
                    <a:pt x="1130" y="5748"/>
                    <a:pt x="1138" y="5746"/>
                  </a:cubicBezTo>
                  <a:cubicBezTo>
                    <a:pt x="1241" y="5746"/>
                    <a:pt x="1253" y="5631"/>
                    <a:pt x="1264" y="5551"/>
                  </a:cubicBezTo>
                  <a:cubicBezTo>
                    <a:pt x="1345" y="4493"/>
                    <a:pt x="1356" y="3435"/>
                    <a:pt x="1287" y="2389"/>
                  </a:cubicBezTo>
                  <a:cubicBezTo>
                    <a:pt x="1276" y="1940"/>
                    <a:pt x="1207" y="1492"/>
                    <a:pt x="1092" y="1055"/>
                  </a:cubicBezTo>
                  <a:cubicBezTo>
                    <a:pt x="977" y="710"/>
                    <a:pt x="781" y="238"/>
                    <a:pt x="425" y="66"/>
                  </a:cubicBezTo>
                  <a:cubicBezTo>
                    <a:pt x="334" y="21"/>
                    <a:pt x="263" y="1"/>
                    <a:pt x="2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66"/>
            <p:cNvSpPr/>
            <p:nvPr/>
          </p:nvSpPr>
          <p:spPr>
            <a:xfrm>
              <a:off x="1599898" y="1596249"/>
              <a:ext cx="87524" cy="505884"/>
            </a:xfrm>
            <a:custGeom>
              <a:avLst/>
              <a:gdLst/>
              <a:ahLst/>
              <a:cxnLst/>
              <a:rect l="l" t="t" r="r" b="b"/>
              <a:pathLst>
                <a:path w="818" h="4728" extrusionOk="0">
                  <a:moveTo>
                    <a:pt x="84" y="0"/>
                  </a:moveTo>
                  <a:cubicBezTo>
                    <a:pt x="44" y="0"/>
                    <a:pt x="14" y="44"/>
                    <a:pt x="1" y="151"/>
                  </a:cubicBezTo>
                  <a:cubicBezTo>
                    <a:pt x="1" y="255"/>
                    <a:pt x="24" y="347"/>
                    <a:pt x="58" y="427"/>
                  </a:cubicBezTo>
                  <a:cubicBezTo>
                    <a:pt x="472" y="1635"/>
                    <a:pt x="599" y="2923"/>
                    <a:pt x="449" y="4199"/>
                  </a:cubicBezTo>
                  <a:cubicBezTo>
                    <a:pt x="426" y="4383"/>
                    <a:pt x="415" y="4624"/>
                    <a:pt x="587" y="4728"/>
                  </a:cubicBezTo>
                  <a:cubicBezTo>
                    <a:pt x="748" y="3888"/>
                    <a:pt x="817" y="3037"/>
                    <a:pt x="794" y="2187"/>
                  </a:cubicBezTo>
                  <a:cubicBezTo>
                    <a:pt x="794" y="1738"/>
                    <a:pt x="737" y="1301"/>
                    <a:pt x="622" y="876"/>
                  </a:cubicBezTo>
                  <a:cubicBezTo>
                    <a:pt x="585" y="755"/>
                    <a:pt x="249" y="0"/>
                    <a:pt x="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66"/>
            <p:cNvSpPr/>
            <p:nvPr/>
          </p:nvSpPr>
          <p:spPr>
            <a:xfrm>
              <a:off x="799111" y="2126540"/>
              <a:ext cx="43013" cy="171731"/>
            </a:xfrm>
            <a:custGeom>
              <a:avLst/>
              <a:gdLst/>
              <a:ahLst/>
              <a:cxnLst/>
              <a:rect l="l" t="t" r="r" b="b"/>
              <a:pathLst>
                <a:path w="402" h="1605" extrusionOk="0">
                  <a:moveTo>
                    <a:pt x="161" y="1"/>
                  </a:moveTo>
                  <a:cubicBezTo>
                    <a:pt x="43" y="1"/>
                    <a:pt x="0" y="189"/>
                    <a:pt x="10" y="289"/>
                  </a:cubicBezTo>
                  <a:cubicBezTo>
                    <a:pt x="22" y="473"/>
                    <a:pt x="22" y="669"/>
                    <a:pt x="33" y="853"/>
                  </a:cubicBezTo>
                  <a:cubicBezTo>
                    <a:pt x="22" y="1071"/>
                    <a:pt x="68" y="1290"/>
                    <a:pt x="160" y="1497"/>
                  </a:cubicBezTo>
                  <a:cubicBezTo>
                    <a:pt x="190" y="1546"/>
                    <a:pt x="237" y="1605"/>
                    <a:pt x="294" y="1605"/>
                  </a:cubicBezTo>
                  <a:cubicBezTo>
                    <a:pt x="302" y="1605"/>
                    <a:pt x="312" y="1603"/>
                    <a:pt x="321" y="1600"/>
                  </a:cubicBezTo>
                  <a:cubicBezTo>
                    <a:pt x="390" y="1566"/>
                    <a:pt x="390" y="1497"/>
                    <a:pt x="401" y="1439"/>
                  </a:cubicBezTo>
                  <a:cubicBezTo>
                    <a:pt x="401" y="1117"/>
                    <a:pt x="298" y="807"/>
                    <a:pt x="309" y="485"/>
                  </a:cubicBezTo>
                  <a:cubicBezTo>
                    <a:pt x="309" y="358"/>
                    <a:pt x="367" y="71"/>
                    <a:pt x="217" y="13"/>
                  </a:cubicBezTo>
                  <a:cubicBezTo>
                    <a:pt x="197" y="5"/>
                    <a:pt x="178" y="1"/>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66"/>
            <p:cNvSpPr/>
            <p:nvPr/>
          </p:nvSpPr>
          <p:spPr>
            <a:xfrm>
              <a:off x="1293557" y="2229794"/>
              <a:ext cx="56709" cy="193558"/>
            </a:xfrm>
            <a:custGeom>
              <a:avLst/>
              <a:gdLst/>
              <a:ahLst/>
              <a:cxnLst/>
              <a:rect l="l" t="t" r="r" b="b"/>
              <a:pathLst>
                <a:path w="530" h="1809" extrusionOk="0">
                  <a:moveTo>
                    <a:pt x="296" y="1"/>
                  </a:moveTo>
                  <a:cubicBezTo>
                    <a:pt x="131" y="1"/>
                    <a:pt x="150" y="348"/>
                    <a:pt x="150" y="451"/>
                  </a:cubicBezTo>
                  <a:cubicBezTo>
                    <a:pt x="161" y="819"/>
                    <a:pt x="127" y="1187"/>
                    <a:pt x="35" y="1544"/>
                  </a:cubicBezTo>
                  <a:cubicBezTo>
                    <a:pt x="12" y="1601"/>
                    <a:pt x="0" y="1659"/>
                    <a:pt x="12" y="1716"/>
                  </a:cubicBezTo>
                  <a:cubicBezTo>
                    <a:pt x="23" y="1774"/>
                    <a:pt x="69" y="1808"/>
                    <a:pt x="138" y="1808"/>
                  </a:cubicBezTo>
                  <a:cubicBezTo>
                    <a:pt x="196" y="1797"/>
                    <a:pt x="230" y="1728"/>
                    <a:pt x="242" y="1670"/>
                  </a:cubicBezTo>
                  <a:cubicBezTo>
                    <a:pt x="311" y="1337"/>
                    <a:pt x="380" y="1015"/>
                    <a:pt x="414" y="681"/>
                  </a:cubicBezTo>
                  <a:cubicBezTo>
                    <a:pt x="437" y="532"/>
                    <a:pt x="529" y="83"/>
                    <a:pt x="357" y="14"/>
                  </a:cubicBezTo>
                  <a:cubicBezTo>
                    <a:pt x="334" y="5"/>
                    <a:pt x="314" y="1"/>
                    <a:pt x="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66"/>
            <p:cNvSpPr/>
            <p:nvPr/>
          </p:nvSpPr>
          <p:spPr>
            <a:xfrm>
              <a:off x="1470749" y="2142697"/>
              <a:ext cx="85384" cy="197838"/>
            </a:xfrm>
            <a:custGeom>
              <a:avLst/>
              <a:gdLst/>
              <a:ahLst/>
              <a:cxnLst/>
              <a:rect l="l" t="t" r="r" b="b"/>
              <a:pathLst>
                <a:path w="798" h="1849" extrusionOk="0">
                  <a:moveTo>
                    <a:pt x="389" y="0"/>
                  </a:moveTo>
                  <a:cubicBezTo>
                    <a:pt x="386" y="0"/>
                    <a:pt x="383" y="0"/>
                    <a:pt x="380" y="0"/>
                  </a:cubicBezTo>
                  <a:cubicBezTo>
                    <a:pt x="150" y="0"/>
                    <a:pt x="253" y="541"/>
                    <a:pt x="242" y="713"/>
                  </a:cubicBezTo>
                  <a:cubicBezTo>
                    <a:pt x="184" y="1081"/>
                    <a:pt x="104" y="1449"/>
                    <a:pt x="0" y="1794"/>
                  </a:cubicBezTo>
                  <a:cubicBezTo>
                    <a:pt x="8" y="1830"/>
                    <a:pt x="42" y="1848"/>
                    <a:pt x="77" y="1848"/>
                  </a:cubicBezTo>
                  <a:cubicBezTo>
                    <a:pt x="99" y="1848"/>
                    <a:pt x="121" y="1842"/>
                    <a:pt x="138" y="1829"/>
                  </a:cubicBezTo>
                  <a:cubicBezTo>
                    <a:pt x="184" y="1794"/>
                    <a:pt x="219" y="1748"/>
                    <a:pt x="230" y="1691"/>
                  </a:cubicBezTo>
                  <a:cubicBezTo>
                    <a:pt x="299" y="1474"/>
                    <a:pt x="798" y="0"/>
                    <a:pt x="3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66"/>
            <p:cNvSpPr/>
            <p:nvPr/>
          </p:nvSpPr>
          <p:spPr>
            <a:xfrm>
              <a:off x="912103" y="1294831"/>
              <a:ext cx="518082" cy="79392"/>
            </a:xfrm>
            <a:custGeom>
              <a:avLst/>
              <a:gdLst/>
              <a:ahLst/>
              <a:cxnLst/>
              <a:rect l="l" t="t" r="r" b="b"/>
              <a:pathLst>
                <a:path w="4842" h="742" extrusionOk="0">
                  <a:moveTo>
                    <a:pt x="2576" y="0"/>
                  </a:moveTo>
                  <a:cubicBezTo>
                    <a:pt x="1923" y="0"/>
                    <a:pt x="1263" y="70"/>
                    <a:pt x="633" y="220"/>
                  </a:cubicBezTo>
                  <a:cubicBezTo>
                    <a:pt x="484" y="243"/>
                    <a:pt x="346" y="289"/>
                    <a:pt x="208" y="358"/>
                  </a:cubicBezTo>
                  <a:cubicBezTo>
                    <a:pt x="104" y="427"/>
                    <a:pt x="1" y="565"/>
                    <a:pt x="70" y="680"/>
                  </a:cubicBezTo>
                  <a:cubicBezTo>
                    <a:pt x="100" y="725"/>
                    <a:pt x="153" y="742"/>
                    <a:pt x="214" y="742"/>
                  </a:cubicBezTo>
                  <a:cubicBezTo>
                    <a:pt x="295" y="742"/>
                    <a:pt x="389" y="713"/>
                    <a:pt x="461" y="680"/>
                  </a:cubicBezTo>
                  <a:cubicBezTo>
                    <a:pt x="1115" y="360"/>
                    <a:pt x="1838" y="217"/>
                    <a:pt x="2567" y="217"/>
                  </a:cubicBezTo>
                  <a:cubicBezTo>
                    <a:pt x="3093" y="217"/>
                    <a:pt x="3622" y="292"/>
                    <a:pt x="4129" y="427"/>
                  </a:cubicBezTo>
                  <a:cubicBezTo>
                    <a:pt x="4236" y="452"/>
                    <a:pt x="4361" y="500"/>
                    <a:pt x="4478" y="500"/>
                  </a:cubicBezTo>
                  <a:cubicBezTo>
                    <a:pt x="4524" y="500"/>
                    <a:pt x="4570" y="493"/>
                    <a:pt x="4612" y="473"/>
                  </a:cubicBezTo>
                  <a:cubicBezTo>
                    <a:pt x="4842" y="369"/>
                    <a:pt x="4623" y="255"/>
                    <a:pt x="4508" y="232"/>
                  </a:cubicBezTo>
                  <a:cubicBezTo>
                    <a:pt x="4267" y="174"/>
                    <a:pt x="4037" y="140"/>
                    <a:pt x="3807" y="105"/>
                  </a:cubicBezTo>
                  <a:cubicBezTo>
                    <a:pt x="3450" y="48"/>
                    <a:pt x="3083" y="13"/>
                    <a:pt x="2726" y="2"/>
                  </a:cubicBezTo>
                  <a:cubicBezTo>
                    <a:pt x="2676" y="1"/>
                    <a:pt x="2626" y="0"/>
                    <a:pt x="2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66"/>
            <p:cNvSpPr/>
            <p:nvPr/>
          </p:nvSpPr>
          <p:spPr>
            <a:xfrm>
              <a:off x="1037613" y="1087894"/>
              <a:ext cx="297881" cy="70190"/>
            </a:xfrm>
            <a:custGeom>
              <a:avLst/>
              <a:gdLst/>
              <a:ahLst/>
              <a:cxnLst/>
              <a:rect l="l" t="t" r="r" b="b"/>
              <a:pathLst>
                <a:path w="2784" h="656" extrusionOk="0">
                  <a:moveTo>
                    <a:pt x="1231" y="1"/>
                  </a:moveTo>
                  <a:cubicBezTo>
                    <a:pt x="969" y="1"/>
                    <a:pt x="708" y="9"/>
                    <a:pt x="449" y="27"/>
                  </a:cubicBezTo>
                  <a:cubicBezTo>
                    <a:pt x="435" y="26"/>
                    <a:pt x="421" y="25"/>
                    <a:pt x="408" y="25"/>
                  </a:cubicBezTo>
                  <a:cubicBezTo>
                    <a:pt x="286" y="25"/>
                    <a:pt x="174" y="70"/>
                    <a:pt x="81" y="153"/>
                  </a:cubicBezTo>
                  <a:cubicBezTo>
                    <a:pt x="24" y="245"/>
                    <a:pt x="1" y="360"/>
                    <a:pt x="24" y="464"/>
                  </a:cubicBezTo>
                  <a:cubicBezTo>
                    <a:pt x="12" y="510"/>
                    <a:pt x="24" y="556"/>
                    <a:pt x="47" y="602"/>
                  </a:cubicBezTo>
                  <a:cubicBezTo>
                    <a:pt x="83" y="638"/>
                    <a:pt x="128" y="656"/>
                    <a:pt x="173" y="656"/>
                  </a:cubicBezTo>
                  <a:cubicBezTo>
                    <a:pt x="200" y="656"/>
                    <a:pt x="228" y="649"/>
                    <a:pt x="254" y="636"/>
                  </a:cubicBezTo>
                  <a:cubicBezTo>
                    <a:pt x="323" y="602"/>
                    <a:pt x="380" y="556"/>
                    <a:pt x="438" y="510"/>
                  </a:cubicBezTo>
                  <a:cubicBezTo>
                    <a:pt x="725" y="291"/>
                    <a:pt x="1105" y="268"/>
                    <a:pt x="1461" y="257"/>
                  </a:cubicBezTo>
                  <a:cubicBezTo>
                    <a:pt x="1544" y="254"/>
                    <a:pt x="1626" y="252"/>
                    <a:pt x="1707" y="252"/>
                  </a:cubicBezTo>
                  <a:cubicBezTo>
                    <a:pt x="1976" y="252"/>
                    <a:pt x="2237" y="274"/>
                    <a:pt x="2484" y="372"/>
                  </a:cubicBezTo>
                  <a:cubicBezTo>
                    <a:pt x="2519" y="395"/>
                    <a:pt x="2553" y="406"/>
                    <a:pt x="2588" y="406"/>
                  </a:cubicBezTo>
                  <a:cubicBezTo>
                    <a:pt x="2783" y="395"/>
                    <a:pt x="2703" y="119"/>
                    <a:pt x="2576" y="50"/>
                  </a:cubicBezTo>
                  <a:cubicBezTo>
                    <a:pt x="2524" y="24"/>
                    <a:pt x="2434" y="16"/>
                    <a:pt x="2337" y="16"/>
                  </a:cubicBezTo>
                  <a:cubicBezTo>
                    <a:pt x="2221" y="16"/>
                    <a:pt x="2095" y="27"/>
                    <a:pt x="2013" y="27"/>
                  </a:cubicBezTo>
                  <a:cubicBezTo>
                    <a:pt x="1754" y="9"/>
                    <a:pt x="1493" y="1"/>
                    <a:pt x="12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66"/>
            <p:cNvSpPr/>
            <p:nvPr/>
          </p:nvSpPr>
          <p:spPr>
            <a:xfrm>
              <a:off x="976089" y="2992488"/>
              <a:ext cx="399957" cy="103574"/>
            </a:xfrm>
            <a:custGeom>
              <a:avLst/>
              <a:gdLst/>
              <a:ahLst/>
              <a:cxnLst/>
              <a:rect l="l" t="t" r="r" b="b"/>
              <a:pathLst>
                <a:path w="3738" h="968" extrusionOk="0">
                  <a:moveTo>
                    <a:pt x="131" y="1"/>
                  </a:moveTo>
                  <a:cubicBezTo>
                    <a:pt x="116" y="1"/>
                    <a:pt x="99" y="5"/>
                    <a:pt x="81" y="16"/>
                  </a:cubicBezTo>
                  <a:cubicBezTo>
                    <a:pt x="1" y="62"/>
                    <a:pt x="24" y="384"/>
                    <a:pt x="35" y="464"/>
                  </a:cubicBezTo>
                  <a:cubicBezTo>
                    <a:pt x="47" y="614"/>
                    <a:pt x="127" y="752"/>
                    <a:pt x="254" y="843"/>
                  </a:cubicBezTo>
                  <a:cubicBezTo>
                    <a:pt x="357" y="889"/>
                    <a:pt x="472" y="924"/>
                    <a:pt x="599" y="924"/>
                  </a:cubicBezTo>
                  <a:cubicBezTo>
                    <a:pt x="1262" y="949"/>
                    <a:pt x="1931" y="968"/>
                    <a:pt x="2601" y="968"/>
                  </a:cubicBezTo>
                  <a:cubicBezTo>
                    <a:pt x="2861" y="968"/>
                    <a:pt x="3121" y="965"/>
                    <a:pt x="3381" y="958"/>
                  </a:cubicBezTo>
                  <a:cubicBezTo>
                    <a:pt x="3462" y="958"/>
                    <a:pt x="3542" y="947"/>
                    <a:pt x="3623" y="912"/>
                  </a:cubicBezTo>
                  <a:cubicBezTo>
                    <a:pt x="3692" y="878"/>
                    <a:pt x="3738" y="786"/>
                    <a:pt x="3715" y="706"/>
                  </a:cubicBezTo>
                  <a:cubicBezTo>
                    <a:pt x="3680" y="614"/>
                    <a:pt x="3554" y="602"/>
                    <a:pt x="3450" y="602"/>
                  </a:cubicBezTo>
                  <a:lnTo>
                    <a:pt x="1036" y="545"/>
                  </a:lnTo>
                  <a:cubicBezTo>
                    <a:pt x="771" y="545"/>
                    <a:pt x="461" y="510"/>
                    <a:pt x="334" y="292"/>
                  </a:cubicBezTo>
                  <a:cubicBezTo>
                    <a:pt x="284" y="211"/>
                    <a:pt x="234"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8" name="Google Shape;2528;p66"/>
          <p:cNvGrpSpPr/>
          <p:nvPr/>
        </p:nvGrpSpPr>
        <p:grpSpPr>
          <a:xfrm>
            <a:off x="1441662" y="-120448"/>
            <a:ext cx="937323" cy="3028057"/>
            <a:chOff x="587358" y="-95548"/>
            <a:chExt cx="1147976" cy="3708582"/>
          </a:xfrm>
        </p:grpSpPr>
        <p:sp>
          <p:nvSpPr>
            <p:cNvPr id="2529" name="Google Shape;2529;p66"/>
            <p:cNvSpPr/>
            <p:nvPr/>
          </p:nvSpPr>
          <p:spPr>
            <a:xfrm>
              <a:off x="1110266" y="-95548"/>
              <a:ext cx="123154" cy="1528566"/>
            </a:xfrm>
            <a:custGeom>
              <a:avLst/>
              <a:gdLst/>
              <a:ahLst/>
              <a:cxnLst/>
              <a:rect l="l" t="t" r="r" b="b"/>
              <a:pathLst>
                <a:path w="1151" h="14286" extrusionOk="0">
                  <a:moveTo>
                    <a:pt x="633" y="8484"/>
                  </a:moveTo>
                  <a:cubicBezTo>
                    <a:pt x="725" y="8507"/>
                    <a:pt x="805" y="8565"/>
                    <a:pt x="863" y="8634"/>
                  </a:cubicBezTo>
                  <a:cubicBezTo>
                    <a:pt x="966" y="8760"/>
                    <a:pt x="966" y="8933"/>
                    <a:pt x="863" y="9059"/>
                  </a:cubicBezTo>
                  <a:cubicBezTo>
                    <a:pt x="803" y="9170"/>
                    <a:pt x="686" y="9231"/>
                    <a:pt x="568" y="9231"/>
                  </a:cubicBezTo>
                  <a:cubicBezTo>
                    <a:pt x="528" y="9231"/>
                    <a:pt x="487" y="9223"/>
                    <a:pt x="449" y="9209"/>
                  </a:cubicBezTo>
                  <a:cubicBezTo>
                    <a:pt x="288" y="9140"/>
                    <a:pt x="196" y="8990"/>
                    <a:pt x="207" y="8818"/>
                  </a:cubicBezTo>
                  <a:cubicBezTo>
                    <a:pt x="230" y="8645"/>
                    <a:pt x="368" y="8519"/>
                    <a:pt x="541" y="8484"/>
                  </a:cubicBezTo>
                  <a:cubicBezTo>
                    <a:pt x="552" y="8496"/>
                    <a:pt x="569" y="8502"/>
                    <a:pt x="587" y="8502"/>
                  </a:cubicBezTo>
                  <a:cubicBezTo>
                    <a:pt x="604" y="8502"/>
                    <a:pt x="621" y="8496"/>
                    <a:pt x="633" y="8484"/>
                  </a:cubicBezTo>
                  <a:close/>
                  <a:moveTo>
                    <a:pt x="575" y="11302"/>
                  </a:moveTo>
                  <a:cubicBezTo>
                    <a:pt x="690" y="11313"/>
                    <a:pt x="794" y="11359"/>
                    <a:pt x="863" y="11451"/>
                  </a:cubicBezTo>
                  <a:cubicBezTo>
                    <a:pt x="966" y="11577"/>
                    <a:pt x="966" y="11750"/>
                    <a:pt x="863" y="11888"/>
                  </a:cubicBezTo>
                  <a:cubicBezTo>
                    <a:pt x="797" y="11987"/>
                    <a:pt x="689" y="12039"/>
                    <a:pt x="578" y="12039"/>
                  </a:cubicBezTo>
                  <a:cubicBezTo>
                    <a:pt x="535" y="12039"/>
                    <a:pt x="491" y="12031"/>
                    <a:pt x="449" y="12014"/>
                  </a:cubicBezTo>
                  <a:cubicBezTo>
                    <a:pt x="288" y="11957"/>
                    <a:pt x="196" y="11796"/>
                    <a:pt x="207" y="11635"/>
                  </a:cubicBezTo>
                  <a:cubicBezTo>
                    <a:pt x="230" y="11451"/>
                    <a:pt x="391" y="11313"/>
                    <a:pt x="575" y="11302"/>
                  </a:cubicBezTo>
                  <a:close/>
                  <a:moveTo>
                    <a:pt x="546" y="1"/>
                  </a:moveTo>
                  <a:cubicBezTo>
                    <a:pt x="526" y="1"/>
                    <a:pt x="506" y="15"/>
                    <a:pt x="506" y="44"/>
                  </a:cubicBezTo>
                  <a:cubicBezTo>
                    <a:pt x="495" y="182"/>
                    <a:pt x="495" y="320"/>
                    <a:pt x="483" y="458"/>
                  </a:cubicBezTo>
                  <a:lnTo>
                    <a:pt x="483" y="1136"/>
                  </a:lnTo>
                  <a:lnTo>
                    <a:pt x="483" y="3022"/>
                  </a:lnTo>
                  <a:cubicBezTo>
                    <a:pt x="483" y="3747"/>
                    <a:pt x="495" y="4471"/>
                    <a:pt x="506" y="5196"/>
                  </a:cubicBezTo>
                  <a:cubicBezTo>
                    <a:pt x="506" y="5851"/>
                    <a:pt x="506" y="6495"/>
                    <a:pt x="518" y="7139"/>
                  </a:cubicBezTo>
                  <a:cubicBezTo>
                    <a:pt x="518" y="7530"/>
                    <a:pt x="529" y="7921"/>
                    <a:pt x="518" y="8312"/>
                  </a:cubicBezTo>
                  <a:cubicBezTo>
                    <a:pt x="472" y="8312"/>
                    <a:pt x="437" y="8312"/>
                    <a:pt x="391" y="8335"/>
                  </a:cubicBezTo>
                  <a:cubicBezTo>
                    <a:pt x="357" y="8346"/>
                    <a:pt x="334" y="8381"/>
                    <a:pt x="334" y="8427"/>
                  </a:cubicBezTo>
                  <a:cubicBezTo>
                    <a:pt x="230" y="8484"/>
                    <a:pt x="138" y="8576"/>
                    <a:pt x="81" y="8703"/>
                  </a:cubicBezTo>
                  <a:cubicBezTo>
                    <a:pt x="0" y="8921"/>
                    <a:pt x="92" y="9174"/>
                    <a:pt x="299" y="9301"/>
                  </a:cubicBezTo>
                  <a:cubicBezTo>
                    <a:pt x="380" y="9347"/>
                    <a:pt x="460" y="9370"/>
                    <a:pt x="541" y="9381"/>
                  </a:cubicBezTo>
                  <a:cubicBezTo>
                    <a:pt x="541" y="9692"/>
                    <a:pt x="506" y="10002"/>
                    <a:pt x="495" y="10313"/>
                  </a:cubicBezTo>
                  <a:lnTo>
                    <a:pt x="495" y="10761"/>
                  </a:lnTo>
                  <a:cubicBezTo>
                    <a:pt x="495" y="10842"/>
                    <a:pt x="495" y="10922"/>
                    <a:pt x="506" y="11003"/>
                  </a:cubicBezTo>
                  <a:cubicBezTo>
                    <a:pt x="506" y="11049"/>
                    <a:pt x="506" y="11083"/>
                    <a:pt x="518" y="11118"/>
                  </a:cubicBezTo>
                  <a:cubicBezTo>
                    <a:pt x="472" y="11118"/>
                    <a:pt x="437" y="11129"/>
                    <a:pt x="391" y="11141"/>
                  </a:cubicBezTo>
                  <a:cubicBezTo>
                    <a:pt x="357" y="11152"/>
                    <a:pt x="334" y="11198"/>
                    <a:pt x="345" y="11233"/>
                  </a:cubicBezTo>
                  <a:cubicBezTo>
                    <a:pt x="230" y="11290"/>
                    <a:pt x="138" y="11393"/>
                    <a:pt x="81" y="11508"/>
                  </a:cubicBezTo>
                  <a:cubicBezTo>
                    <a:pt x="0" y="11738"/>
                    <a:pt x="92" y="11991"/>
                    <a:pt x="299" y="12118"/>
                  </a:cubicBezTo>
                  <a:cubicBezTo>
                    <a:pt x="368" y="12152"/>
                    <a:pt x="426" y="12175"/>
                    <a:pt x="495" y="12187"/>
                  </a:cubicBezTo>
                  <a:cubicBezTo>
                    <a:pt x="483" y="12348"/>
                    <a:pt x="495" y="12509"/>
                    <a:pt x="495" y="12670"/>
                  </a:cubicBezTo>
                  <a:lnTo>
                    <a:pt x="495" y="13187"/>
                  </a:lnTo>
                  <a:lnTo>
                    <a:pt x="495" y="14234"/>
                  </a:lnTo>
                  <a:cubicBezTo>
                    <a:pt x="506" y="14268"/>
                    <a:pt x="541" y="14285"/>
                    <a:pt x="574" y="14285"/>
                  </a:cubicBezTo>
                  <a:cubicBezTo>
                    <a:pt x="607" y="14285"/>
                    <a:pt x="638" y="14268"/>
                    <a:pt x="644" y="14234"/>
                  </a:cubicBezTo>
                  <a:cubicBezTo>
                    <a:pt x="656" y="13877"/>
                    <a:pt x="644" y="13532"/>
                    <a:pt x="644" y="13187"/>
                  </a:cubicBezTo>
                  <a:lnTo>
                    <a:pt x="644" y="12681"/>
                  </a:lnTo>
                  <a:cubicBezTo>
                    <a:pt x="644" y="12520"/>
                    <a:pt x="656" y="12348"/>
                    <a:pt x="644" y="12187"/>
                  </a:cubicBezTo>
                  <a:cubicBezTo>
                    <a:pt x="748" y="12175"/>
                    <a:pt x="851" y="12118"/>
                    <a:pt x="920" y="12049"/>
                  </a:cubicBezTo>
                  <a:cubicBezTo>
                    <a:pt x="1093" y="11876"/>
                    <a:pt x="1139" y="11623"/>
                    <a:pt x="1047" y="11416"/>
                  </a:cubicBezTo>
                  <a:cubicBezTo>
                    <a:pt x="955" y="11256"/>
                    <a:pt x="805" y="11152"/>
                    <a:pt x="633" y="11129"/>
                  </a:cubicBezTo>
                  <a:cubicBezTo>
                    <a:pt x="633" y="11083"/>
                    <a:pt x="633" y="11049"/>
                    <a:pt x="633" y="11003"/>
                  </a:cubicBezTo>
                  <a:lnTo>
                    <a:pt x="633" y="10784"/>
                  </a:lnTo>
                  <a:lnTo>
                    <a:pt x="633" y="10313"/>
                  </a:lnTo>
                  <a:cubicBezTo>
                    <a:pt x="621" y="10002"/>
                    <a:pt x="621" y="9692"/>
                    <a:pt x="633" y="9381"/>
                  </a:cubicBezTo>
                  <a:cubicBezTo>
                    <a:pt x="748" y="9370"/>
                    <a:pt x="851" y="9312"/>
                    <a:pt x="932" y="9232"/>
                  </a:cubicBezTo>
                  <a:cubicBezTo>
                    <a:pt x="1104" y="9071"/>
                    <a:pt x="1150" y="8818"/>
                    <a:pt x="1058" y="8611"/>
                  </a:cubicBezTo>
                  <a:cubicBezTo>
                    <a:pt x="978" y="8461"/>
                    <a:pt x="840" y="8358"/>
                    <a:pt x="679" y="8323"/>
                  </a:cubicBezTo>
                  <a:cubicBezTo>
                    <a:pt x="702" y="7990"/>
                    <a:pt x="702" y="7668"/>
                    <a:pt x="702" y="7346"/>
                  </a:cubicBezTo>
                  <a:cubicBezTo>
                    <a:pt x="702" y="6713"/>
                    <a:pt x="702" y="6081"/>
                    <a:pt x="690" y="5449"/>
                  </a:cubicBezTo>
                  <a:cubicBezTo>
                    <a:pt x="679" y="4724"/>
                    <a:pt x="679" y="4000"/>
                    <a:pt x="656" y="3287"/>
                  </a:cubicBezTo>
                  <a:lnTo>
                    <a:pt x="621" y="1332"/>
                  </a:lnTo>
                  <a:cubicBezTo>
                    <a:pt x="610" y="929"/>
                    <a:pt x="610" y="527"/>
                    <a:pt x="587" y="125"/>
                  </a:cubicBezTo>
                  <a:lnTo>
                    <a:pt x="587" y="44"/>
                  </a:lnTo>
                  <a:cubicBezTo>
                    <a:pt x="587" y="15"/>
                    <a:pt x="566" y="1"/>
                    <a:pt x="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66"/>
            <p:cNvSpPr/>
            <p:nvPr/>
          </p:nvSpPr>
          <p:spPr>
            <a:xfrm>
              <a:off x="1287351" y="1399477"/>
              <a:ext cx="290498" cy="1084099"/>
            </a:xfrm>
            <a:custGeom>
              <a:avLst/>
              <a:gdLst/>
              <a:ahLst/>
              <a:cxnLst/>
              <a:rect l="l" t="t" r="r" b="b"/>
              <a:pathLst>
                <a:path w="2715" h="10132" extrusionOk="0">
                  <a:moveTo>
                    <a:pt x="1" y="1"/>
                  </a:moveTo>
                  <a:cubicBezTo>
                    <a:pt x="47" y="24"/>
                    <a:pt x="93" y="58"/>
                    <a:pt x="127" y="93"/>
                  </a:cubicBezTo>
                  <a:cubicBezTo>
                    <a:pt x="415" y="369"/>
                    <a:pt x="599" y="737"/>
                    <a:pt x="656" y="1128"/>
                  </a:cubicBezTo>
                  <a:cubicBezTo>
                    <a:pt x="725" y="1507"/>
                    <a:pt x="771" y="1898"/>
                    <a:pt x="794" y="2289"/>
                  </a:cubicBezTo>
                  <a:cubicBezTo>
                    <a:pt x="829" y="2715"/>
                    <a:pt x="863" y="3152"/>
                    <a:pt x="898" y="3577"/>
                  </a:cubicBezTo>
                  <a:cubicBezTo>
                    <a:pt x="967" y="4440"/>
                    <a:pt x="1024" y="5302"/>
                    <a:pt x="1047" y="6164"/>
                  </a:cubicBezTo>
                  <a:cubicBezTo>
                    <a:pt x="1070" y="7027"/>
                    <a:pt x="1059" y="7889"/>
                    <a:pt x="1001" y="8752"/>
                  </a:cubicBezTo>
                  <a:cubicBezTo>
                    <a:pt x="990" y="9131"/>
                    <a:pt x="898" y="9499"/>
                    <a:pt x="725" y="9833"/>
                  </a:cubicBezTo>
                  <a:cubicBezTo>
                    <a:pt x="656" y="9936"/>
                    <a:pt x="576" y="10040"/>
                    <a:pt x="472" y="10132"/>
                  </a:cubicBezTo>
                  <a:cubicBezTo>
                    <a:pt x="702" y="10086"/>
                    <a:pt x="932" y="10017"/>
                    <a:pt x="1151" y="9925"/>
                  </a:cubicBezTo>
                  <a:cubicBezTo>
                    <a:pt x="1220" y="9890"/>
                    <a:pt x="1277" y="9867"/>
                    <a:pt x="1346" y="9833"/>
                  </a:cubicBezTo>
                  <a:cubicBezTo>
                    <a:pt x="1346" y="9821"/>
                    <a:pt x="1358" y="9821"/>
                    <a:pt x="1358" y="9821"/>
                  </a:cubicBezTo>
                  <a:cubicBezTo>
                    <a:pt x="1979" y="9568"/>
                    <a:pt x="2220" y="8878"/>
                    <a:pt x="2370" y="8292"/>
                  </a:cubicBezTo>
                  <a:cubicBezTo>
                    <a:pt x="2531" y="7556"/>
                    <a:pt x="2634" y="6808"/>
                    <a:pt x="2669" y="6061"/>
                  </a:cubicBezTo>
                  <a:cubicBezTo>
                    <a:pt x="2715" y="5302"/>
                    <a:pt x="2715" y="4543"/>
                    <a:pt x="2669" y="3784"/>
                  </a:cubicBezTo>
                  <a:cubicBezTo>
                    <a:pt x="2657" y="3405"/>
                    <a:pt x="2634" y="3025"/>
                    <a:pt x="2600" y="2646"/>
                  </a:cubicBezTo>
                  <a:cubicBezTo>
                    <a:pt x="2577" y="2278"/>
                    <a:pt x="2508" y="1921"/>
                    <a:pt x="2416" y="1565"/>
                  </a:cubicBezTo>
                  <a:cubicBezTo>
                    <a:pt x="2324" y="1266"/>
                    <a:pt x="2174" y="978"/>
                    <a:pt x="1979" y="725"/>
                  </a:cubicBezTo>
                  <a:cubicBezTo>
                    <a:pt x="1898" y="610"/>
                    <a:pt x="1806" y="518"/>
                    <a:pt x="1691" y="438"/>
                  </a:cubicBezTo>
                  <a:cubicBezTo>
                    <a:pt x="1645" y="415"/>
                    <a:pt x="1588" y="392"/>
                    <a:pt x="1530" y="380"/>
                  </a:cubicBezTo>
                  <a:cubicBezTo>
                    <a:pt x="1036" y="196"/>
                    <a:pt x="518" y="8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66"/>
            <p:cNvSpPr/>
            <p:nvPr/>
          </p:nvSpPr>
          <p:spPr>
            <a:xfrm>
              <a:off x="942919" y="1389633"/>
              <a:ext cx="217847" cy="1103786"/>
            </a:xfrm>
            <a:custGeom>
              <a:avLst/>
              <a:gdLst/>
              <a:ahLst/>
              <a:cxnLst/>
              <a:rect l="l" t="t" r="r" b="b"/>
              <a:pathLst>
                <a:path w="2036" h="10316" extrusionOk="0">
                  <a:moveTo>
                    <a:pt x="1955" y="1"/>
                  </a:moveTo>
                  <a:cubicBezTo>
                    <a:pt x="1817" y="12"/>
                    <a:pt x="1691" y="24"/>
                    <a:pt x="1553" y="35"/>
                  </a:cubicBezTo>
                  <a:cubicBezTo>
                    <a:pt x="1415" y="47"/>
                    <a:pt x="1288" y="70"/>
                    <a:pt x="1139" y="93"/>
                  </a:cubicBezTo>
                  <a:cubicBezTo>
                    <a:pt x="1001" y="162"/>
                    <a:pt x="874" y="254"/>
                    <a:pt x="759" y="380"/>
                  </a:cubicBezTo>
                  <a:cubicBezTo>
                    <a:pt x="506" y="668"/>
                    <a:pt x="403" y="1070"/>
                    <a:pt x="345" y="1450"/>
                  </a:cubicBezTo>
                  <a:cubicBezTo>
                    <a:pt x="288" y="1829"/>
                    <a:pt x="265" y="2209"/>
                    <a:pt x="242" y="2600"/>
                  </a:cubicBezTo>
                  <a:cubicBezTo>
                    <a:pt x="207" y="3002"/>
                    <a:pt x="173" y="3405"/>
                    <a:pt x="150" y="3819"/>
                  </a:cubicBezTo>
                  <a:cubicBezTo>
                    <a:pt x="81" y="4624"/>
                    <a:pt x="35" y="5428"/>
                    <a:pt x="12" y="6245"/>
                  </a:cubicBezTo>
                  <a:cubicBezTo>
                    <a:pt x="0" y="7061"/>
                    <a:pt x="12" y="7878"/>
                    <a:pt x="58" y="8694"/>
                  </a:cubicBezTo>
                  <a:cubicBezTo>
                    <a:pt x="81" y="9200"/>
                    <a:pt x="173" y="9902"/>
                    <a:pt x="633" y="10212"/>
                  </a:cubicBezTo>
                  <a:lnTo>
                    <a:pt x="874" y="10235"/>
                  </a:lnTo>
                  <a:cubicBezTo>
                    <a:pt x="1162" y="10270"/>
                    <a:pt x="1449" y="10293"/>
                    <a:pt x="1737" y="10316"/>
                  </a:cubicBezTo>
                  <a:cubicBezTo>
                    <a:pt x="1737" y="9959"/>
                    <a:pt x="1748" y="9603"/>
                    <a:pt x="1748" y="9258"/>
                  </a:cubicBezTo>
                  <a:cubicBezTo>
                    <a:pt x="1748" y="8867"/>
                    <a:pt x="1760" y="8476"/>
                    <a:pt x="1760" y="8096"/>
                  </a:cubicBezTo>
                  <a:cubicBezTo>
                    <a:pt x="1783" y="6728"/>
                    <a:pt x="1817" y="5371"/>
                    <a:pt x="1863" y="4003"/>
                  </a:cubicBezTo>
                  <a:cubicBezTo>
                    <a:pt x="1909" y="2669"/>
                    <a:pt x="1944" y="1335"/>
                    <a:pt x="20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66"/>
            <p:cNvSpPr/>
            <p:nvPr/>
          </p:nvSpPr>
          <p:spPr>
            <a:xfrm>
              <a:off x="1148358" y="1389633"/>
              <a:ext cx="238818" cy="1104963"/>
            </a:xfrm>
            <a:custGeom>
              <a:avLst/>
              <a:gdLst/>
              <a:ahLst/>
              <a:cxnLst/>
              <a:rect l="l" t="t" r="r" b="b"/>
              <a:pathLst>
                <a:path w="2232" h="10327" extrusionOk="0">
                  <a:moveTo>
                    <a:pt x="242" y="1"/>
                  </a:moveTo>
                  <a:cubicBezTo>
                    <a:pt x="231" y="737"/>
                    <a:pt x="196" y="1473"/>
                    <a:pt x="173" y="2209"/>
                  </a:cubicBezTo>
                  <a:cubicBezTo>
                    <a:pt x="127" y="3577"/>
                    <a:pt x="93" y="4945"/>
                    <a:pt x="70" y="6302"/>
                  </a:cubicBezTo>
                  <a:cubicBezTo>
                    <a:pt x="58" y="6992"/>
                    <a:pt x="47" y="7671"/>
                    <a:pt x="35" y="8349"/>
                  </a:cubicBezTo>
                  <a:cubicBezTo>
                    <a:pt x="24" y="8694"/>
                    <a:pt x="24" y="9039"/>
                    <a:pt x="24" y="9373"/>
                  </a:cubicBezTo>
                  <a:cubicBezTo>
                    <a:pt x="12" y="9695"/>
                    <a:pt x="12" y="10005"/>
                    <a:pt x="1" y="10316"/>
                  </a:cubicBezTo>
                  <a:cubicBezTo>
                    <a:pt x="265" y="10327"/>
                    <a:pt x="541" y="10327"/>
                    <a:pt x="806" y="10327"/>
                  </a:cubicBezTo>
                  <a:cubicBezTo>
                    <a:pt x="1013" y="10327"/>
                    <a:pt x="1219" y="10316"/>
                    <a:pt x="1426" y="10281"/>
                  </a:cubicBezTo>
                  <a:cubicBezTo>
                    <a:pt x="1702" y="10155"/>
                    <a:pt x="1909" y="9925"/>
                    <a:pt x="2001" y="9637"/>
                  </a:cubicBezTo>
                  <a:cubicBezTo>
                    <a:pt x="2151" y="9235"/>
                    <a:pt x="2151" y="8798"/>
                    <a:pt x="2174" y="8372"/>
                  </a:cubicBezTo>
                  <a:cubicBezTo>
                    <a:pt x="2231" y="6751"/>
                    <a:pt x="2185" y="5129"/>
                    <a:pt x="2047" y="3508"/>
                  </a:cubicBezTo>
                  <a:cubicBezTo>
                    <a:pt x="2013" y="3106"/>
                    <a:pt x="1978" y="2692"/>
                    <a:pt x="1944" y="2278"/>
                  </a:cubicBezTo>
                  <a:cubicBezTo>
                    <a:pt x="1921" y="1910"/>
                    <a:pt x="1886" y="1542"/>
                    <a:pt x="1817" y="1174"/>
                  </a:cubicBezTo>
                  <a:cubicBezTo>
                    <a:pt x="1760" y="829"/>
                    <a:pt x="1599" y="518"/>
                    <a:pt x="1357" y="277"/>
                  </a:cubicBezTo>
                  <a:cubicBezTo>
                    <a:pt x="1254" y="185"/>
                    <a:pt x="1139" y="104"/>
                    <a:pt x="1001" y="47"/>
                  </a:cubicBezTo>
                  <a:cubicBezTo>
                    <a:pt x="748" y="24"/>
                    <a:pt x="495"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66"/>
            <p:cNvSpPr/>
            <p:nvPr/>
          </p:nvSpPr>
          <p:spPr>
            <a:xfrm>
              <a:off x="609507" y="1477052"/>
              <a:ext cx="222769" cy="922853"/>
            </a:xfrm>
            <a:custGeom>
              <a:avLst/>
              <a:gdLst/>
              <a:ahLst/>
              <a:cxnLst/>
              <a:rect l="l" t="t" r="r" b="b"/>
              <a:pathLst>
                <a:path w="2082" h="8625" extrusionOk="0">
                  <a:moveTo>
                    <a:pt x="2081" y="0"/>
                  </a:moveTo>
                  <a:lnTo>
                    <a:pt x="2081" y="0"/>
                  </a:lnTo>
                  <a:cubicBezTo>
                    <a:pt x="1897" y="104"/>
                    <a:pt x="1725" y="230"/>
                    <a:pt x="1552" y="357"/>
                  </a:cubicBezTo>
                  <a:cubicBezTo>
                    <a:pt x="1161" y="667"/>
                    <a:pt x="828" y="1035"/>
                    <a:pt x="563" y="1461"/>
                  </a:cubicBezTo>
                  <a:cubicBezTo>
                    <a:pt x="276" y="1909"/>
                    <a:pt x="104" y="2427"/>
                    <a:pt x="58" y="2967"/>
                  </a:cubicBezTo>
                  <a:cubicBezTo>
                    <a:pt x="0" y="3588"/>
                    <a:pt x="0" y="4209"/>
                    <a:pt x="69" y="4830"/>
                  </a:cubicBezTo>
                  <a:cubicBezTo>
                    <a:pt x="115" y="5439"/>
                    <a:pt x="230" y="6049"/>
                    <a:pt x="414" y="6647"/>
                  </a:cubicBezTo>
                  <a:cubicBezTo>
                    <a:pt x="667" y="7417"/>
                    <a:pt x="1127" y="8107"/>
                    <a:pt x="1748" y="8625"/>
                  </a:cubicBezTo>
                  <a:cubicBezTo>
                    <a:pt x="1564" y="8326"/>
                    <a:pt x="1426" y="7992"/>
                    <a:pt x="1357" y="7636"/>
                  </a:cubicBezTo>
                  <a:cubicBezTo>
                    <a:pt x="1276" y="7268"/>
                    <a:pt x="1230" y="6900"/>
                    <a:pt x="1173" y="6520"/>
                  </a:cubicBezTo>
                  <a:cubicBezTo>
                    <a:pt x="1127" y="6129"/>
                    <a:pt x="1104" y="5727"/>
                    <a:pt x="1092" y="5324"/>
                  </a:cubicBezTo>
                  <a:cubicBezTo>
                    <a:pt x="1081" y="4519"/>
                    <a:pt x="1127" y="3715"/>
                    <a:pt x="1219" y="2910"/>
                  </a:cubicBezTo>
                  <a:cubicBezTo>
                    <a:pt x="1265" y="2519"/>
                    <a:pt x="1322" y="2128"/>
                    <a:pt x="1380" y="1748"/>
                  </a:cubicBezTo>
                  <a:cubicBezTo>
                    <a:pt x="1437" y="1369"/>
                    <a:pt x="1541" y="1012"/>
                    <a:pt x="1667" y="667"/>
                  </a:cubicBezTo>
                  <a:cubicBezTo>
                    <a:pt x="1771" y="414"/>
                    <a:pt x="1909" y="196"/>
                    <a:pt x="20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66"/>
            <p:cNvSpPr/>
            <p:nvPr/>
          </p:nvSpPr>
          <p:spPr>
            <a:xfrm>
              <a:off x="747216" y="1404399"/>
              <a:ext cx="285576" cy="1074255"/>
            </a:xfrm>
            <a:custGeom>
              <a:avLst/>
              <a:gdLst/>
              <a:ahLst/>
              <a:cxnLst/>
              <a:rect l="l" t="t" r="r" b="b"/>
              <a:pathLst>
                <a:path w="2669" h="10040" extrusionOk="0">
                  <a:moveTo>
                    <a:pt x="2669" y="1"/>
                  </a:moveTo>
                  <a:lnTo>
                    <a:pt x="2669" y="1"/>
                  </a:lnTo>
                  <a:cubicBezTo>
                    <a:pt x="2151" y="93"/>
                    <a:pt x="1634" y="265"/>
                    <a:pt x="1151" y="484"/>
                  </a:cubicBezTo>
                  <a:cubicBezTo>
                    <a:pt x="1059" y="576"/>
                    <a:pt x="967" y="668"/>
                    <a:pt x="886" y="771"/>
                  </a:cubicBezTo>
                  <a:cubicBezTo>
                    <a:pt x="668" y="1070"/>
                    <a:pt x="507" y="1404"/>
                    <a:pt x="403" y="1760"/>
                  </a:cubicBezTo>
                  <a:cubicBezTo>
                    <a:pt x="323" y="2105"/>
                    <a:pt x="254" y="2473"/>
                    <a:pt x="219" y="2830"/>
                  </a:cubicBezTo>
                  <a:cubicBezTo>
                    <a:pt x="173" y="3221"/>
                    <a:pt x="139" y="3600"/>
                    <a:pt x="104" y="3980"/>
                  </a:cubicBezTo>
                  <a:cubicBezTo>
                    <a:pt x="24" y="4750"/>
                    <a:pt x="1" y="5520"/>
                    <a:pt x="24" y="6279"/>
                  </a:cubicBezTo>
                  <a:cubicBezTo>
                    <a:pt x="35" y="7004"/>
                    <a:pt x="116" y="7728"/>
                    <a:pt x="265" y="8441"/>
                  </a:cubicBezTo>
                  <a:cubicBezTo>
                    <a:pt x="334" y="8844"/>
                    <a:pt x="518" y="9223"/>
                    <a:pt x="794" y="9534"/>
                  </a:cubicBezTo>
                  <a:cubicBezTo>
                    <a:pt x="875" y="9580"/>
                    <a:pt x="955" y="9626"/>
                    <a:pt x="1036" y="9672"/>
                  </a:cubicBezTo>
                  <a:cubicBezTo>
                    <a:pt x="1404" y="9856"/>
                    <a:pt x="1795" y="9971"/>
                    <a:pt x="2197" y="10040"/>
                  </a:cubicBezTo>
                  <a:cubicBezTo>
                    <a:pt x="2094" y="9936"/>
                    <a:pt x="2013" y="9821"/>
                    <a:pt x="1944" y="9683"/>
                  </a:cubicBezTo>
                  <a:cubicBezTo>
                    <a:pt x="1749" y="9292"/>
                    <a:pt x="1726" y="8821"/>
                    <a:pt x="1703" y="8395"/>
                  </a:cubicBezTo>
                  <a:cubicBezTo>
                    <a:pt x="1645" y="6670"/>
                    <a:pt x="1691" y="4945"/>
                    <a:pt x="1864" y="3232"/>
                  </a:cubicBezTo>
                  <a:cubicBezTo>
                    <a:pt x="1898" y="2795"/>
                    <a:pt x="1933" y="2370"/>
                    <a:pt x="1967" y="1933"/>
                  </a:cubicBezTo>
                  <a:cubicBezTo>
                    <a:pt x="1990" y="1553"/>
                    <a:pt x="2048" y="1174"/>
                    <a:pt x="2140" y="806"/>
                  </a:cubicBezTo>
                  <a:cubicBezTo>
                    <a:pt x="2232" y="495"/>
                    <a:pt x="2416" y="208"/>
                    <a:pt x="2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66"/>
            <p:cNvSpPr/>
            <p:nvPr/>
          </p:nvSpPr>
          <p:spPr>
            <a:xfrm>
              <a:off x="1502742" y="1461002"/>
              <a:ext cx="211748" cy="947570"/>
            </a:xfrm>
            <a:custGeom>
              <a:avLst/>
              <a:gdLst/>
              <a:ahLst/>
              <a:cxnLst/>
              <a:rect l="l" t="t" r="r" b="b"/>
              <a:pathLst>
                <a:path w="1979" h="8856" extrusionOk="0">
                  <a:moveTo>
                    <a:pt x="0" y="1"/>
                  </a:moveTo>
                  <a:cubicBezTo>
                    <a:pt x="35" y="35"/>
                    <a:pt x="69" y="70"/>
                    <a:pt x="92" y="104"/>
                  </a:cubicBezTo>
                  <a:cubicBezTo>
                    <a:pt x="345" y="403"/>
                    <a:pt x="518" y="748"/>
                    <a:pt x="598" y="1116"/>
                  </a:cubicBezTo>
                  <a:cubicBezTo>
                    <a:pt x="679" y="1484"/>
                    <a:pt x="748" y="1864"/>
                    <a:pt x="771" y="2232"/>
                  </a:cubicBezTo>
                  <a:cubicBezTo>
                    <a:pt x="817" y="2634"/>
                    <a:pt x="851" y="3037"/>
                    <a:pt x="874" y="3439"/>
                  </a:cubicBezTo>
                  <a:cubicBezTo>
                    <a:pt x="909" y="4244"/>
                    <a:pt x="897" y="5049"/>
                    <a:pt x="840" y="5842"/>
                  </a:cubicBezTo>
                  <a:cubicBezTo>
                    <a:pt x="794" y="6245"/>
                    <a:pt x="736" y="6636"/>
                    <a:pt x="667" y="7027"/>
                  </a:cubicBezTo>
                  <a:cubicBezTo>
                    <a:pt x="610" y="7372"/>
                    <a:pt x="518" y="7717"/>
                    <a:pt x="414" y="8050"/>
                  </a:cubicBezTo>
                  <a:cubicBezTo>
                    <a:pt x="322" y="8338"/>
                    <a:pt x="184" y="8614"/>
                    <a:pt x="0" y="8855"/>
                  </a:cubicBezTo>
                  <a:cubicBezTo>
                    <a:pt x="150" y="8752"/>
                    <a:pt x="288" y="8637"/>
                    <a:pt x="414" y="8510"/>
                  </a:cubicBezTo>
                  <a:cubicBezTo>
                    <a:pt x="805" y="8142"/>
                    <a:pt x="1116" y="7705"/>
                    <a:pt x="1346" y="7211"/>
                  </a:cubicBezTo>
                  <a:cubicBezTo>
                    <a:pt x="1576" y="6705"/>
                    <a:pt x="1737" y="6176"/>
                    <a:pt x="1829" y="5624"/>
                  </a:cubicBezTo>
                  <a:cubicBezTo>
                    <a:pt x="1921" y="5049"/>
                    <a:pt x="1967" y="4474"/>
                    <a:pt x="1955" y="3899"/>
                  </a:cubicBezTo>
                  <a:cubicBezTo>
                    <a:pt x="1978" y="3278"/>
                    <a:pt x="1898" y="2657"/>
                    <a:pt x="1725" y="2048"/>
                  </a:cubicBezTo>
                  <a:cubicBezTo>
                    <a:pt x="1576" y="1542"/>
                    <a:pt x="1323" y="1082"/>
                    <a:pt x="966" y="679"/>
                  </a:cubicBezTo>
                  <a:cubicBezTo>
                    <a:pt x="690" y="392"/>
                    <a:pt x="368" y="16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66"/>
            <p:cNvSpPr/>
            <p:nvPr/>
          </p:nvSpPr>
          <p:spPr>
            <a:xfrm>
              <a:off x="587358" y="1044238"/>
              <a:ext cx="1147976" cy="2568796"/>
            </a:xfrm>
            <a:custGeom>
              <a:avLst/>
              <a:gdLst/>
              <a:ahLst/>
              <a:cxnLst/>
              <a:rect l="l" t="t" r="r" b="b"/>
              <a:pathLst>
                <a:path w="10729" h="24008" extrusionOk="0">
                  <a:moveTo>
                    <a:pt x="5568" y="163"/>
                  </a:moveTo>
                  <a:cubicBezTo>
                    <a:pt x="5774" y="163"/>
                    <a:pt x="5980" y="166"/>
                    <a:pt x="6187" y="170"/>
                  </a:cubicBezTo>
                  <a:cubicBezTo>
                    <a:pt x="6485" y="182"/>
                    <a:pt x="6784" y="216"/>
                    <a:pt x="7083" y="216"/>
                  </a:cubicBezTo>
                  <a:cubicBezTo>
                    <a:pt x="7106" y="412"/>
                    <a:pt x="7118" y="607"/>
                    <a:pt x="7141" y="791"/>
                  </a:cubicBezTo>
                  <a:cubicBezTo>
                    <a:pt x="7152" y="987"/>
                    <a:pt x="7175" y="1182"/>
                    <a:pt x="7210" y="1366"/>
                  </a:cubicBezTo>
                  <a:cubicBezTo>
                    <a:pt x="6807" y="1320"/>
                    <a:pt x="6416" y="1297"/>
                    <a:pt x="6014" y="1274"/>
                  </a:cubicBezTo>
                  <a:cubicBezTo>
                    <a:pt x="5762" y="1267"/>
                    <a:pt x="5506" y="1261"/>
                    <a:pt x="5250" y="1261"/>
                  </a:cubicBezTo>
                  <a:cubicBezTo>
                    <a:pt x="5063" y="1261"/>
                    <a:pt x="4876" y="1264"/>
                    <a:pt x="4692" y="1274"/>
                  </a:cubicBezTo>
                  <a:cubicBezTo>
                    <a:pt x="4473" y="1274"/>
                    <a:pt x="4255" y="1286"/>
                    <a:pt x="4036" y="1297"/>
                  </a:cubicBezTo>
                  <a:lnTo>
                    <a:pt x="3910" y="1297"/>
                  </a:lnTo>
                  <a:cubicBezTo>
                    <a:pt x="3910" y="1067"/>
                    <a:pt x="3921" y="803"/>
                    <a:pt x="3944" y="538"/>
                  </a:cubicBezTo>
                  <a:cubicBezTo>
                    <a:pt x="3944" y="481"/>
                    <a:pt x="3956" y="412"/>
                    <a:pt x="3967" y="354"/>
                  </a:cubicBezTo>
                  <a:cubicBezTo>
                    <a:pt x="3967" y="285"/>
                    <a:pt x="4002" y="239"/>
                    <a:pt x="4082" y="228"/>
                  </a:cubicBezTo>
                  <a:cubicBezTo>
                    <a:pt x="4220" y="205"/>
                    <a:pt x="4358" y="205"/>
                    <a:pt x="4496" y="193"/>
                  </a:cubicBezTo>
                  <a:cubicBezTo>
                    <a:pt x="4853" y="171"/>
                    <a:pt x="5211" y="163"/>
                    <a:pt x="5568" y="163"/>
                  </a:cubicBezTo>
                  <a:close/>
                  <a:moveTo>
                    <a:pt x="5136" y="1427"/>
                  </a:moveTo>
                  <a:cubicBezTo>
                    <a:pt x="5731" y="1427"/>
                    <a:pt x="6330" y="1455"/>
                    <a:pt x="6922" y="1516"/>
                  </a:cubicBezTo>
                  <a:lnTo>
                    <a:pt x="7244" y="1550"/>
                  </a:lnTo>
                  <a:lnTo>
                    <a:pt x="7405" y="1573"/>
                  </a:lnTo>
                  <a:cubicBezTo>
                    <a:pt x="7463" y="1573"/>
                    <a:pt x="7509" y="1585"/>
                    <a:pt x="7555" y="1596"/>
                  </a:cubicBezTo>
                  <a:cubicBezTo>
                    <a:pt x="7624" y="1631"/>
                    <a:pt x="7612" y="1803"/>
                    <a:pt x="7612" y="1861"/>
                  </a:cubicBezTo>
                  <a:cubicBezTo>
                    <a:pt x="7624" y="1976"/>
                    <a:pt x="7635" y="2091"/>
                    <a:pt x="7647" y="2206"/>
                  </a:cubicBezTo>
                  <a:lnTo>
                    <a:pt x="7474" y="2171"/>
                  </a:lnTo>
                  <a:cubicBezTo>
                    <a:pt x="7244" y="2137"/>
                    <a:pt x="7026" y="2114"/>
                    <a:pt x="6807" y="2091"/>
                  </a:cubicBezTo>
                  <a:cubicBezTo>
                    <a:pt x="6430" y="2056"/>
                    <a:pt x="6051" y="2039"/>
                    <a:pt x="5670" y="2039"/>
                  </a:cubicBezTo>
                  <a:cubicBezTo>
                    <a:pt x="5158" y="2039"/>
                    <a:pt x="4643" y="2071"/>
                    <a:pt x="4128" y="2137"/>
                  </a:cubicBezTo>
                  <a:cubicBezTo>
                    <a:pt x="3829" y="2171"/>
                    <a:pt x="3542" y="2217"/>
                    <a:pt x="3243" y="2275"/>
                  </a:cubicBezTo>
                  <a:cubicBezTo>
                    <a:pt x="3335" y="2022"/>
                    <a:pt x="3185" y="1654"/>
                    <a:pt x="3484" y="1539"/>
                  </a:cubicBezTo>
                  <a:cubicBezTo>
                    <a:pt x="3645" y="1493"/>
                    <a:pt x="3806" y="1470"/>
                    <a:pt x="3979" y="1470"/>
                  </a:cubicBezTo>
                  <a:cubicBezTo>
                    <a:pt x="4174" y="1458"/>
                    <a:pt x="4370" y="1447"/>
                    <a:pt x="4565" y="1435"/>
                  </a:cubicBezTo>
                  <a:cubicBezTo>
                    <a:pt x="4755" y="1430"/>
                    <a:pt x="4945" y="1427"/>
                    <a:pt x="5136" y="1427"/>
                  </a:cubicBezTo>
                  <a:close/>
                  <a:moveTo>
                    <a:pt x="5554" y="2178"/>
                  </a:moveTo>
                  <a:cubicBezTo>
                    <a:pt x="6274" y="2178"/>
                    <a:pt x="6994" y="2238"/>
                    <a:pt x="7704" y="2367"/>
                  </a:cubicBezTo>
                  <a:cubicBezTo>
                    <a:pt x="7762" y="2378"/>
                    <a:pt x="7819" y="2390"/>
                    <a:pt x="7877" y="2390"/>
                  </a:cubicBezTo>
                  <a:cubicBezTo>
                    <a:pt x="7923" y="2401"/>
                    <a:pt x="7969" y="2413"/>
                    <a:pt x="8015" y="2436"/>
                  </a:cubicBezTo>
                  <a:cubicBezTo>
                    <a:pt x="8061" y="2459"/>
                    <a:pt x="8049" y="2528"/>
                    <a:pt x="8049" y="2574"/>
                  </a:cubicBezTo>
                  <a:cubicBezTo>
                    <a:pt x="8049" y="2620"/>
                    <a:pt x="8038" y="2700"/>
                    <a:pt x="8038" y="2757"/>
                  </a:cubicBezTo>
                  <a:lnTo>
                    <a:pt x="8003" y="3447"/>
                  </a:lnTo>
                  <a:cubicBezTo>
                    <a:pt x="7762" y="3367"/>
                    <a:pt x="7520" y="3298"/>
                    <a:pt x="7279" y="3240"/>
                  </a:cubicBezTo>
                  <a:cubicBezTo>
                    <a:pt x="6669" y="3091"/>
                    <a:pt x="6037" y="3022"/>
                    <a:pt x="5405" y="3022"/>
                  </a:cubicBezTo>
                  <a:cubicBezTo>
                    <a:pt x="5094" y="3022"/>
                    <a:pt x="4784" y="3045"/>
                    <a:pt x="4473" y="3091"/>
                  </a:cubicBezTo>
                  <a:cubicBezTo>
                    <a:pt x="4450" y="3091"/>
                    <a:pt x="4439" y="3091"/>
                    <a:pt x="4427" y="3102"/>
                  </a:cubicBezTo>
                  <a:cubicBezTo>
                    <a:pt x="4255" y="3125"/>
                    <a:pt x="4082" y="3148"/>
                    <a:pt x="3921" y="3183"/>
                  </a:cubicBezTo>
                  <a:cubicBezTo>
                    <a:pt x="3530" y="3252"/>
                    <a:pt x="3151" y="3367"/>
                    <a:pt x="2783" y="3505"/>
                  </a:cubicBezTo>
                  <a:cubicBezTo>
                    <a:pt x="2829" y="3183"/>
                    <a:pt x="2829" y="2849"/>
                    <a:pt x="2771" y="2516"/>
                  </a:cubicBezTo>
                  <a:cubicBezTo>
                    <a:pt x="3151" y="2413"/>
                    <a:pt x="3542" y="2344"/>
                    <a:pt x="3944" y="2286"/>
                  </a:cubicBezTo>
                  <a:lnTo>
                    <a:pt x="3933" y="2286"/>
                  </a:lnTo>
                  <a:cubicBezTo>
                    <a:pt x="4358" y="2240"/>
                    <a:pt x="4772" y="2194"/>
                    <a:pt x="5198" y="2183"/>
                  </a:cubicBezTo>
                  <a:cubicBezTo>
                    <a:pt x="5316" y="2179"/>
                    <a:pt x="5435" y="2178"/>
                    <a:pt x="5554" y="2178"/>
                  </a:cubicBezTo>
                  <a:close/>
                  <a:moveTo>
                    <a:pt x="2288" y="4045"/>
                  </a:moveTo>
                  <a:lnTo>
                    <a:pt x="2288" y="4045"/>
                  </a:lnTo>
                  <a:cubicBezTo>
                    <a:pt x="2116" y="4241"/>
                    <a:pt x="1978" y="4459"/>
                    <a:pt x="1886" y="4701"/>
                  </a:cubicBezTo>
                  <a:cubicBezTo>
                    <a:pt x="1748" y="5057"/>
                    <a:pt x="1644" y="5414"/>
                    <a:pt x="1598" y="5793"/>
                  </a:cubicBezTo>
                  <a:cubicBezTo>
                    <a:pt x="1529" y="6173"/>
                    <a:pt x="1472" y="6564"/>
                    <a:pt x="1426" y="6955"/>
                  </a:cubicBezTo>
                  <a:cubicBezTo>
                    <a:pt x="1334" y="7760"/>
                    <a:pt x="1299" y="8564"/>
                    <a:pt x="1299" y="9369"/>
                  </a:cubicBezTo>
                  <a:cubicBezTo>
                    <a:pt x="1311" y="9772"/>
                    <a:pt x="1334" y="10174"/>
                    <a:pt x="1391" y="10565"/>
                  </a:cubicBezTo>
                  <a:cubicBezTo>
                    <a:pt x="1437" y="10945"/>
                    <a:pt x="1483" y="11313"/>
                    <a:pt x="1575" y="11681"/>
                  </a:cubicBezTo>
                  <a:cubicBezTo>
                    <a:pt x="1644" y="12037"/>
                    <a:pt x="1771" y="12371"/>
                    <a:pt x="1955" y="12670"/>
                  </a:cubicBezTo>
                  <a:cubicBezTo>
                    <a:pt x="1334" y="12152"/>
                    <a:pt x="874" y="11462"/>
                    <a:pt x="621" y="10692"/>
                  </a:cubicBezTo>
                  <a:lnTo>
                    <a:pt x="632" y="10692"/>
                  </a:lnTo>
                  <a:cubicBezTo>
                    <a:pt x="437" y="10094"/>
                    <a:pt x="322" y="9484"/>
                    <a:pt x="276" y="8875"/>
                  </a:cubicBezTo>
                  <a:cubicBezTo>
                    <a:pt x="219" y="8254"/>
                    <a:pt x="207" y="7633"/>
                    <a:pt x="265" y="7012"/>
                  </a:cubicBezTo>
                  <a:cubicBezTo>
                    <a:pt x="311" y="6472"/>
                    <a:pt x="483" y="5954"/>
                    <a:pt x="770" y="5506"/>
                  </a:cubicBezTo>
                  <a:cubicBezTo>
                    <a:pt x="1035" y="5080"/>
                    <a:pt x="1368" y="4712"/>
                    <a:pt x="1759" y="4402"/>
                  </a:cubicBezTo>
                  <a:cubicBezTo>
                    <a:pt x="1932" y="4275"/>
                    <a:pt x="2104" y="4149"/>
                    <a:pt x="2288" y="4045"/>
                  </a:cubicBezTo>
                  <a:close/>
                  <a:moveTo>
                    <a:pt x="8555" y="3896"/>
                  </a:moveTo>
                  <a:lnTo>
                    <a:pt x="8555" y="3896"/>
                  </a:lnTo>
                  <a:cubicBezTo>
                    <a:pt x="8923" y="4057"/>
                    <a:pt x="9245" y="4287"/>
                    <a:pt x="9521" y="4574"/>
                  </a:cubicBezTo>
                  <a:cubicBezTo>
                    <a:pt x="9878" y="4977"/>
                    <a:pt x="10131" y="5437"/>
                    <a:pt x="10280" y="5943"/>
                  </a:cubicBezTo>
                  <a:cubicBezTo>
                    <a:pt x="10453" y="6552"/>
                    <a:pt x="10533" y="7173"/>
                    <a:pt x="10510" y="7794"/>
                  </a:cubicBezTo>
                  <a:cubicBezTo>
                    <a:pt x="10522" y="8369"/>
                    <a:pt x="10476" y="8944"/>
                    <a:pt x="10384" y="9519"/>
                  </a:cubicBezTo>
                  <a:cubicBezTo>
                    <a:pt x="10292" y="10071"/>
                    <a:pt x="10131" y="10600"/>
                    <a:pt x="9912" y="11106"/>
                  </a:cubicBezTo>
                  <a:cubicBezTo>
                    <a:pt x="9682" y="11600"/>
                    <a:pt x="9360" y="12037"/>
                    <a:pt x="8981" y="12405"/>
                  </a:cubicBezTo>
                  <a:cubicBezTo>
                    <a:pt x="8843" y="12532"/>
                    <a:pt x="8705" y="12647"/>
                    <a:pt x="8555" y="12750"/>
                  </a:cubicBezTo>
                  <a:cubicBezTo>
                    <a:pt x="8739" y="12509"/>
                    <a:pt x="8877" y="12233"/>
                    <a:pt x="8969" y="11945"/>
                  </a:cubicBezTo>
                  <a:cubicBezTo>
                    <a:pt x="9073" y="11612"/>
                    <a:pt x="9165" y="11267"/>
                    <a:pt x="9222" y="10922"/>
                  </a:cubicBezTo>
                  <a:cubicBezTo>
                    <a:pt x="9291" y="10531"/>
                    <a:pt x="9349" y="10140"/>
                    <a:pt x="9395" y="9737"/>
                  </a:cubicBezTo>
                  <a:cubicBezTo>
                    <a:pt x="9452" y="8944"/>
                    <a:pt x="9464" y="8139"/>
                    <a:pt x="9429" y="7334"/>
                  </a:cubicBezTo>
                  <a:cubicBezTo>
                    <a:pt x="9406" y="6932"/>
                    <a:pt x="9372" y="6529"/>
                    <a:pt x="9326" y="6127"/>
                  </a:cubicBezTo>
                  <a:cubicBezTo>
                    <a:pt x="9303" y="5759"/>
                    <a:pt x="9234" y="5379"/>
                    <a:pt x="9153" y="5011"/>
                  </a:cubicBezTo>
                  <a:cubicBezTo>
                    <a:pt x="9073" y="4643"/>
                    <a:pt x="8900" y="4298"/>
                    <a:pt x="8647" y="3999"/>
                  </a:cubicBezTo>
                  <a:cubicBezTo>
                    <a:pt x="8624" y="3965"/>
                    <a:pt x="8590" y="3930"/>
                    <a:pt x="8555" y="3896"/>
                  </a:cubicBezTo>
                  <a:close/>
                  <a:moveTo>
                    <a:pt x="4174" y="3367"/>
                  </a:moveTo>
                  <a:cubicBezTo>
                    <a:pt x="3910" y="3574"/>
                    <a:pt x="3726" y="3861"/>
                    <a:pt x="3645" y="4172"/>
                  </a:cubicBezTo>
                  <a:cubicBezTo>
                    <a:pt x="3542" y="4540"/>
                    <a:pt x="3484" y="4919"/>
                    <a:pt x="3461" y="5299"/>
                  </a:cubicBezTo>
                  <a:cubicBezTo>
                    <a:pt x="3427" y="5736"/>
                    <a:pt x="3392" y="6161"/>
                    <a:pt x="3358" y="6598"/>
                  </a:cubicBezTo>
                  <a:cubicBezTo>
                    <a:pt x="3185" y="8311"/>
                    <a:pt x="3139" y="10036"/>
                    <a:pt x="3208" y="11761"/>
                  </a:cubicBezTo>
                  <a:cubicBezTo>
                    <a:pt x="3231" y="12187"/>
                    <a:pt x="3254" y="12647"/>
                    <a:pt x="3450" y="13049"/>
                  </a:cubicBezTo>
                  <a:cubicBezTo>
                    <a:pt x="3507" y="13187"/>
                    <a:pt x="3599" y="13302"/>
                    <a:pt x="3691" y="13406"/>
                  </a:cubicBezTo>
                  <a:cubicBezTo>
                    <a:pt x="3289" y="13337"/>
                    <a:pt x="2909" y="13222"/>
                    <a:pt x="2541" y="13038"/>
                  </a:cubicBezTo>
                  <a:cubicBezTo>
                    <a:pt x="2449" y="12992"/>
                    <a:pt x="2369" y="12946"/>
                    <a:pt x="2288" y="12900"/>
                  </a:cubicBezTo>
                  <a:cubicBezTo>
                    <a:pt x="2024" y="12589"/>
                    <a:pt x="1840" y="12210"/>
                    <a:pt x="1759" y="11807"/>
                  </a:cubicBezTo>
                  <a:cubicBezTo>
                    <a:pt x="1610" y="11094"/>
                    <a:pt x="1529" y="10370"/>
                    <a:pt x="1529" y="9645"/>
                  </a:cubicBezTo>
                  <a:cubicBezTo>
                    <a:pt x="1495" y="8886"/>
                    <a:pt x="1518" y="8116"/>
                    <a:pt x="1598" y="7346"/>
                  </a:cubicBezTo>
                  <a:cubicBezTo>
                    <a:pt x="1633" y="6966"/>
                    <a:pt x="1667" y="6587"/>
                    <a:pt x="1713" y="6196"/>
                  </a:cubicBezTo>
                  <a:cubicBezTo>
                    <a:pt x="1748" y="5839"/>
                    <a:pt x="1817" y="5471"/>
                    <a:pt x="1909" y="5126"/>
                  </a:cubicBezTo>
                  <a:cubicBezTo>
                    <a:pt x="2001" y="4770"/>
                    <a:pt x="2162" y="4436"/>
                    <a:pt x="2380" y="4137"/>
                  </a:cubicBezTo>
                  <a:cubicBezTo>
                    <a:pt x="2461" y="4034"/>
                    <a:pt x="2553" y="3942"/>
                    <a:pt x="2656" y="3850"/>
                  </a:cubicBezTo>
                  <a:cubicBezTo>
                    <a:pt x="3139" y="3631"/>
                    <a:pt x="3645" y="3459"/>
                    <a:pt x="4174" y="3367"/>
                  </a:cubicBezTo>
                  <a:close/>
                  <a:moveTo>
                    <a:pt x="6543" y="3321"/>
                  </a:moveTo>
                  <a:lnTo>
                    <a:pt x="6543" y="3321"/>
                  </a:lnTo>
                  <a:cubicBezTo>
                    <a:pt x="7060" y="3401"/>
                    <a:pt x="7578" y="3516"/>
                    <a:pt x="8072" y="3700"/>
                  </a:cubicBezTo>
                  <a:cubicBezTo>
                    <a:pt x="8130" y="3712"/>
                    <a:pt x="8187" y="3735"/>
                    <a:pt x="8233" y="3758"/>
                  </a:cubicBezTo>
                  <a:cubicBezTo>
                    <a:pt x="8348" y="3838"/>
                    <a:pt x="8440" y="3930"/>
                    <a:pt x="8521" y="4045"/>
                  </a:cubicBezTo>
                  <a:cubicBezTo>
                    <a:pt x="8716" y="4298"/>
                    <a:pt x="8866" y="4586"/>
                    <a:pt x="8958" y="4885"/>
                  </a:cubicBezTo>
                  <a:cubicBezTo>
                    <a:pt x="9050" y="5241"/>
                    <a:pt x="9119" y="5598"/>
                    <a:pt x="9142" y="5966"/>
                  </a:cubicBezTo>
                  <a:cubicBezTo>
                    <a:pt x="9176" y="6345"/>
                    <a:pt x="9199" y="6725"/>
                    <a:pt x="9211" y="7104"/>
                  </a:cubicBezTo>
                  <a:cubicBezTo>
                    <a:pt x="9257" y="7863"/>
                    <a:pt x="9257" y="8622"/>
                    <a:pt x="9211" y="9381"/>
                  </a:cubicBezTo>
                  <a:cubicBezTo>
                    <a:pt x="9176" y="10128"/>
                    <a:pt x="9073" y="10876"/>
                    <a:pt x="8912" y="11612"/>
                  </a:cubicBezTo>
                  <a:cubicBezTo>
                    <a:pt x="8762" y="12198"/>
                    <a:pt x="8521" y="12888"/>
                    <a:pt x="7900" y="13141"/>
                  </a:cubicBezTo>
                  <a:cubicBezTo>
                    <a:pt x="7900" y="13141"/>
                    <a:pt x="7888" y="13141"/>
                    <a:pt x="7888" y="13153"/>
                  </a:cubicBezTo>
                  <a:cubicBezTo>
                    <a:pt x="7819" y="13187"/>
                    <a:pt x="7762" y="13210"/>
                    <a:pt x="7693" y="13245"/>
                  </a:cubicBezTo>
                  <a:cubicBezTo>
                    <a:pt x="7474" y="13337"/>
                    <a:pt x="7244" y="13406"/>
                    <a:pt x="7014" y="13452"/>
                  </a:cubicBezTo>
                  <a:cubicBezTo>
                    <a:pt x="7118" y="13360"/>
                    <a:pt x="7198" y="13256"/>
                    <a:pt x="7267" y="13153"/>
                  </a:cubicBezTo>
                  <a:cubicBezTo>
                    <a:pt x="7440" y="12819"/>
                    <a:pt x="7532" y="12451"/>
                    <a:pt x="7543" y="12072"/>
                  </a:cubicBezTo>
                  <a:cubicBezTo>
                    <a:pt x="7601" y="11209"/>
                    <a:pt x="7612" y="10347"/>
                    <a:pt x="7589" y="9484"/>
                  </a:cubicBezTo>
                  <a:cubicBezTo>
                    <a:pt x="7566" y="8622"/>
                    <a:pt x="7509" y="7760"/>
                    <a:pt x="7440" y="6897"/>
                  </a:cubicBezTo>
                  <a:cubicBezTo>
                    <a:pt x="7405" y="6472"/>
                    <a:pt x="7371" y="6035"/>
                    <a:pt x="7336" y="5609"/>
                  </a:cubicBezTo>
                  <a:cubicBezTo>
                    <a:pt x="7313" y="5218"/>
                    <a:pt x="7267" y="4827"/>
                    <a:pt x="7198" y="4448"/>
                  </a:cubicBezTo>
                  <a:cubicBezTo>
                    <a:pt x="7141" y="4057"/>
                    <a:pt x="6957" y="3689"/>
                    <a:pt x="6669" y="3413"/>
                  </a:cubicBezTo>
                  <a:cubicBezTo>
                    <a:pt x="6635" y="3378"/>
                    <a:pt x="6589" y="3344"/>
                    <a:pt x="6543" y="3321"/>
                  </a:cubicBezTo>
                  <a:close/>
                  <a:moveTo>
                    <a:pt x="5359" y="3229"/>
                  </a:moveTo>
                  <a:cubicBezTo>
                    <a:pt x="5267" y="4563"/>
                    <a:pt x="5232" y="5897"/>
                    <a:pt x="5186" y="7231"/>
                  </a:cubicBezTo>
                  <a:cubicBezTo>
                    <a:pt x="5140" y="8599"/>
                    <a:pt x="5106" y="9956"/>
                    <a:pt x="5083" y="11324"/>
                  </a:cubicBezTo>
                  <a:cubicBezTo>
                    <a:pt x="5083" y="11704"/>
                    <a:pt x="5071" y="12095"/>
                    <a:pt x="5071" y="12486"/>
                  </a:cubicBezTo>
                  <a:cubicBezTo>
                    <a:pt x="5071" y="12831"/>
                    <a:pt x="5060" y="13187"/>
                    <a:pt x="5060" y="13544"/>
                  </a:cubicBezTo>
                  <a:cubicBezTo>
                    <a:pt x="4772" y="13521"/>
                    <a:pt x="4485" y="13498"/>
                    <a:pt x="4197" y="13463"/>
                  </a:cubicBezTo>
                  <a:lnTo>
                    <a:pt x="3956" y="13440"/>
                  </a:lnTo>
                  <a:cubicBezTo>
                    <a:pt x="3496" y="13130"/>
                    <a:pt x="3404" y="12428"/>
                    <a:pt x="3381" y="11922"/>
                  </a:cubicBezTo>
                  <a:cubicBezTo>
                    <a:pt x="3335" y="11106"/>
                    <a:pt x="3323" y="10289"/>
                    <a:pt x="3335" y="9473"/>
                  </a:cubicBezTo>
                  <a:cubicBezTo>
                    <a:pt x="3358" y="8656"/>
                    <a:pt x="3404" y="7852"/>
                    <a:pt x="3473" y="7047"/>
                  </a:cubicBezTo>
                  <a:cubicBezTo>
                    <a:pt x="3496" y="6633"/>
                    <a:pt x="3530" y="6230"/>
                    <a:pt x="3565" y="5828"/>
                  </a:cubicBezTo>
                  <a:cubicBezTo>
                    <a:pt x="3588" y="5437"/>
                    <a:pt x="3611" y="5057"/>
                    <a:pt x="3668" y="4678"/>
                  </a:cubicBezTo>
                  <a:cubicBezTo>
                    <a:pt x="3726" y="4298"/>
                    <a:pt x="3829" y="3896"/>
                    <a:pt x="4082" y="3608"/>
                  </a:cubicBezTo>
                  <a:cubicBezTo>
                    <a:pt x="4197" y="3482"/>
                    <a:pt x="4324" y="3390"/>
                    <a:pt x="4462" y="3321"/>
                  </a:cubicBezTo>
                  <a:cubicBezTo>
                    <a:pt x="4611" y="3298"/>
                    <a:pt x="4738" y="3275"/>
                    <a:pt x="4876" y="3263"/>
                  </a:cubicBezTo>
                  <a:cubicBezTo>
                    <a:pt x="5014" y="3252"/>
                    <a:pt x="5140" y="3240"/>
                    <a:pt x="5278" y="3229"/>
                  </a:cubicBezTo>
                  <a:close/>
                  <a:moveTo>
                    <a:pt x="5485" y="3229"/>
                  </a:moveTo>
                  <a:cubicBezTo>
                    <a:pt x="5738" y="3229"/>
                    <a:pt x="5991" y="3252"/>
                    <a:pt x="6244" y="3275"/>
                  </a:cubicBezTo>
                  <a:cubicBezTo>
                    <a:pt x="6382" y="3332"/>
                    <a:pt x="6497" y="3413"/>
                    <a:pt x="6600" y="3505"/>
                  </a:cubicBezTo>
                  <a:cubicBezTo>
                    <a:pt x="6842" y="3746"/>
                    <a:pt x="7003" y="4057"/>
                    <a:pt x="7060" y="4402"/>
                  </a:cubicBezTo>
                  <a:cubicBezTo>
                    <a:pt x="7129" y="4770"/>
                    <a:pt x="7164" y="5138"/>
                    <a:pt x="7187" y="5506"/>
                  </a:cubicBezTo>
                  <a:cubicBezTo>
                    <a:pt x="7221" y="5920"/>
                    <a:pt x="7256" y="6334"/>
                    <a:pt x="7290" y="6736"/>
                  </a:cubicBezTo>
                  <a:cubicBezTo>
                    <a:pt x="7428" y="8357"/>
                    <a:pt x="7474" y="9979"/>
                    <a:pt x="7417" y="11600"/>
                  </a:cubicBezTo>
                  <a:cubicBezTo>
                    <a:pt x="7394" y="12026"/>
                    <a:pt x="7394" y="12463"/>
                    <a:pt x="7244" y="12865"/>
                  </a:cubicBezTo>
                  <a:cubicBezTo>
                    <a:pt x="7152" y="13153"/>
                    <a:pt x="6945" y="13383"/>
                    <a:pt x="6669" y="13509"/>
                  </a:cubicBezTo>
                  <a:cubicBezTo>
                    <a:pt x="6462" y="13544"/>
                    <a:pt x="6256" y="13555"/>
                    <a:pt x="6049" y="13555"/>
                  </a:cubicBezTo>
                  <a:cubicBezTo>
                    <a:pt x="5784" y="13555"/>
                    <a:pt x="5508" y="13555"/>
                    <a:pt x="5244" y="13544"/>
                  </a:cubicBezTo>
                  <a:cubicBezTo>
                    <a:pt x="5255" y="13233"/>
                    <a:pt x="5255" y="12923"/>
                    <a:pt x="5267" y="12601"/>
                  </a:cubicBezTo>
                  <a:cubicBezTo>
                    <a:pt x="5267" y="12267"/>
                    <a:pt x="5267" y="11922"/>
                    <a:pt x="5278" y="11577"/>
                  </a:cubicBezTo>
                  <a:cubicBezTo>
                    <a:pt x="5290" y="10899"/>
                    <a:pt x="5301" y="10220"/>
                    <a:pt x="5313" y="9530"/>
                  </a:cubicBezTo>
                  <a:cubicBezTo>
                    <a:pt x="5336" y="8173"/>
                    <a:pt x="5370" y="6805"/>
                    <a:pt x="5416" y="5437"/>
                  </a:cubicBezTo>
                  <a:cubicBezTo>
                    <a:pt x="5439" y="4701"/>
                    <a:pt x="5474" y="3965"/>
                    <a:pt x="5485" y="3229"/>
                  </a:cubicBezTo>
                  <a:close/>
                  <a:moveTo>
                    <a:pt x="8475" y="13026"/>
                  </a:moveTo>
                  <a:lnTo>
                    <a:pt x="8475" y="13026"/>
                  </a:lnTo>
                  <a:cubicBezTo>
                    <a:pt x="8440" y="13187"/>
                    <a:pt x="8417" y="13360"/>
                    <a:pt x="8406" y="13521"/>
                  </a:cubicBezTo>
                  <a:lnTo>
                    <a:pt x="8417" y="13532"/>
                  </a:lnTo>
                  <a:cubicBezTo>
                    <a:pt x="8406" y="13762"/>
                    <a:pt x="8360" y="13980"/>
                    <a:pt x="8256" y="14187"/>
                  </a:cubicBezTo>
                  <a:cubicBezTo>
                    <a:pt x="8233" y="14233"/>
                    <a:pt x="8199" y="14279"/>
                    <a:pt x="8153" y="14314"/>
                  </a:cubicBezTo>
                  <a:cubicBezTo>
                    <a:pt x="8141" y="14314"/>
                    <a:pt x="8141" y="14325"/>
                    <a:pt x="8130" y="14337"/>
                  </a:cubicBezTo>
                  <a:cubicBezTo>
                    <a:pt x="7980" y="14452"/>
                    <a:pt x="7808" y="14521"/>
                    <a:pt x="7624" y="14544"/>
                  </a:cubicBezTo>
                  <a:cubicBezTo>
                    <a:pt x="7336" y="14578"/>
                    <a:pt x="7037" y="14578"/>
                    <a:pt x="6738" y="14590"/>
                  </a:cubicBezTo>
                  <a:cubicBezTo>
                    <a:pt x="6259" y="14607"/>
                    <a:pt x="5779" y="14617"/>
                    <a:pt x="5299" y="14617"/>
                  </a:cubicBezTo>
                  <a:cubicBezTo>
                    <a:pt x="5123" y="14617"/>
                    <a:pt x="4948" y="14616"/>
                    <a:pt x="4772" y="14613"/>
                  </a:cubicBezTo>
                  <a:cubicBezTo>
                    <a:pt x="4450" y="14601"/>
                    <a:pt x="4128" y="14578"/>
                    <a:pt x="3806" y="14555"/>
                  </a:cubicBezTo>
                  <a:cubicBezTo>
                    <a:pt x="3519" y="14544"/>
                    <a:pt x="3231" y="14509"/>
                    <a:pt x="2955" y="14417"/>
                  </a:cubicBezTo>
                  <a:cubicBezTo>
                    <a:pt x="2472" y="14233"/>
                    <a:pt x="2702" y="13670"/>
                    <a:pt x="2553" y="13279"/>
                  </a:cubicBezTo>
                  <a:lnTo>
                    <a:pt x="2553" y="13279"/>
                  </a:lnTo>
                  <a:cubicBezTo>
                    <a:pt x="2783" y="13383"/>
                    <a:pt x="3036" y="13475"/>
                    <a:pt x="3277" y="13532"/>
                  </a:cubicBezTo>
                  <a:cubicBezTo>
                    <a:pt x="3588" y="13601"/>
                    <a:pt x="3910" y="13658"/>
                    <a:pt x="4232" y="13693"/>
                  </a:cubicBezTo>
                  <a:lnTo>
                    <a:pt x="4255" y="13693"/>
                  </a:lnTo>
                  <a:cubicBezTo>
                    <a:pt x="4542" y="13716"/>
                    <a:pt x="4830" y="13739"/>
                    <a:pt x="5106" y="13750"/>
                  </a:cubicBezTo>
                  <a:cubicBezTo>
                    <a:pt x="5307" y="13768"/>
                    <a:pt x="5509" y="13777"/>
                    <a:pt x="5712" y="13777"/>
                  </a:cubicBezTo>
                  <a:cubicBezTo>
                    <a:pt x="6157" y="13777"/>
                    <a:pt x="6603" y="13734"/>
                    <a:pt x="7037" y="13647"/>
                  </a:cubicBezTo>
                  <a:cubicBezTo>
                    <a:pt x="7543" y="13521"/>
                    <a:pt x="8038" y="13314"/>
                    <a:pt x="8475" y="13026"/>
                  </a:cubicBezTo>
                  <a:close/>
                  <a:moveTo>
                    <a:pt x="8118" y="14544"/>
                  </a:moveTo>
                  <a:cubicBezTo>
                    <a:pt x="8118" y="14866"/>
                    <a:pt x="8130" y="15188"/>
                    <a:pt x="8130" y="15510"/>
                  </a:cubicBezTo>
                  <a:cubicBezTo>
                    <a:pt x="8130" y="15889"/>
                    <a:pt x="8141" y="16280"/>
                    <a:pt x="8153" y="16660"/>
                  </a:cubicBezTo>
                  <a:lnTo>
                    <a:pt x="8153" y="17212"/>
                  </a:lnTo>
                  <a:lnTo>
                    <a:pt x="8153" y="17488"/>
                  </a:lnTo>
                  <a:cubicBezTo>
                    <a:pt x="8153" y="17580"/>
                    <a:pt x="8130" y="17637"/>
                    <a:pt x="8038" y="17649"/>
                  </a:cubicBezTo>
                  <a:cubicBezTo>
                    <a:pt x="7980" y="17672"/>
                    <a:pt x="7911" y="17672"/>
                    <a:pt x="7842" y="17683"/>
                  </a:cubicBezTo>
                  <a:cubicBezTo>
                    <a:pt x="7842" y="17643"/>
                    <a:pt x="7811" y="17623"/>
                    <a:pt x="7779" y="17623"/>
                  </a:cubicBezTo>
                  <a:cubicBezTo>
                    <a:pt x="7748" y="17623"/>
                    <a:pt x="7716" y="17643"/>
                    <a:pt x="7716" y="17683"/>
                  </a:cubicBezTo>
                  <a:lnTo>
                    <a:pt x="7716" y="17706"/>
                  </a:lnTo>
                  <a:lnTo>
                    <a:pt x="7497" y="17729"/>
                  </a:lnTo>
                  <a:cubicBezTo>
                    <a:pt x="7302" y="17741"/>
                    <a:pt x="7118" y="17764"/>
                    <a:pt x="6934" y="17775"/>
                  </a:cubicBezTo>
                  <a:cubicBezTo>
                    <a:pt x="6485" y="17817"/>
                    <a:pt x="6037" y="17837"/>
                    <a:pt x="5589" y="17837"/>
                  </a:cubicBezTo>
                  <a:cubicBezTo>
                    <a:pt x="5290" y="17837"/>
                    <a:pt x="4991" y="17828"/>
                    <a:pt x="4692" y="17810"/>
                  </a:cubicBezTo>
                  <a:cubicBezTo>
                    <a:pt x="4312" y="17775"/>
                    <a:pt x="3933" y="17741"/>
                    <a:pt x="3565" y="17683"/>
                  </a:cubicBezTo>
                  <a:cubicBezTo>
                    <a:pt x="3415" y="17672"/>
                    <a:pt x="3266" y="17637"/>
                    <a:pt x="3128" y="17568"/>
                  </a:cubicBezTo>
                  <a:cubicBezTo>
                    <a:pt x="2990" y="17476"/>
                    <a:pt x="3024" y="17269"/>
                    <a:pt x="3024" y="17120"/>
                  </a:cubicBezTo>
                  <a:cubicBezTo>
                    <a:pt x="3047" y="16280"/>
                    <a:pt x="3082" y="15452"/>
                    <a:pt x="3070" y="14613"/>
                  </a:cubicBezTo>
                  <a:lnTo>
                    <a:pt x="3070" y="14613"/>
                  </a:lnTo>
                  <a:cubicBezTo>
                    <a:pt x="3220" y="14636"/>
                    <a:pt x="3358" y="14659"/>
                    <a:pt x="3507" y="14670"/>
                  </a:cubicBezTo>
                  <a:cubicBezTo>
                    <a:pt x="3852" y="14705"/>
                    <a:pt x="4186" y="14728"/>
                    <a:pt x="4531" y="14751"/>
                  </a:cubicBezTo>
                  <a:cubicBezTo>
                    <a:pt x="4822" y="14761"/>
                    <a:pt x="5114" y="14764"/>
                    <a:pt x="5405" y="14764"/>
                  </a:cubicBezTo>
                  <a:cubicBezTo>
                    <a:pt x="5804" y="14764"/>
                    <a:pt x="6202" y="14758"/>
                    <a:pt x="6600" y="14751"/>
                  </a:cubicBezTo>
                  <a:cubicBezTo>
                    <a:pt x="6922" y="14739"/>
                    <a:pt x="7244" y="14751"/>
                    <a:pt x="7555" y="14705"/>
                  </a:cubicBezTo>
                  <a:cubicBezTo>
                    <a:pt x="7750" y="14693"/>
                    <a:pt x="7946" y="14636"/>
                    <a:pt x="8118" y="14544"/>
                  </a:cubicBezTo>
                  <a:close/>
                  <a:moveTo>
                    <a:pt x="3415" y="17798"/>
                  </a:moveTo>
                  <a:cubicBezTo>
                    <a:pt x="3519" y="17810"/>
                    <a:pt x="3634" y="17821"/>
                    <a:pt x="3737" y="17833"/>
                  </a:cubicBezTo>
                  <a:cubicBezTo>
                    <a:pt x="3944" y="17856"/>
                    <a:pt x="4140" y="17879"/>
                    <a:pt x="4347" y="17890"/>
                  </a:cubicBezTo>
                  <a:cubicBezTo>
                    <a:pt x="4823" y="17931"/>
                    <a:pt x="5299" y="17952"/>
                    <a:pt x="5775" y="17952"/>
                  </a:cubicBezTo>
                  <a:cubicBezTo>
                    <a:pt x="6092" y="17952"/>
                    <a:pt x="6410" y="17943"/>
                    <a:pt x="6727" y="17925"/>
                  </a:cubicBezTo>
                  <a:cubicBezTo>
                    <a:pt x="7060" y="17913"/>
                    <a:pt x="7382" y="17879"/>
                    <a:pt x="7704" y="17833"/>
                  </a:cubicBezTo>
                  <a:lnTo>
                    <a:pt x="7704" y="17833"/>
                  </a:lnTo>
                  <a:cubicBezTo>
                    <a:pt x="7693" y="18178"/>
                    <a:pt x="7681" y="18523"/>
                    <a:pt x="7681" y="18879"/>
                  </a:cubicBezTo>
                  <a:lnTo>
                    <a:pt x="7670" y="19155"/>
                  </a:lnTo>
                  <a:cubicBezTo>
                    <a:pt x="7670" y="19224"/>
                    <a:pt x="7693" y="19396"/>
                    <a:pt x="7612" y="19419"/>
                  </a:cubicBezTo>
                  <a:lnTo>
                    <a:pt x="7037" y="19419"/>
                  </a:lnTo>
                  <a:lnTo>
                    <a:pt x="4646" y="19385"/>
                  </a:lnTo>
                  <a:cubicBezTo>
                    <a:pt x="4220" y="19385"/>
                    <a:pt x="3806" y="19373"/>
                    <a:pt x="3381" y="19373"/>
                  </a:cubicBezTo>
                  <a:cubicBezTo>
                    <a:pt x="3369" y="19362"/>
                    <a:pt x="3369" y="19350"/>
                    <a:pt x="3369" y="19350"/>
                  </a:cubicBezTo>
                  <a:cubicBezTo>
                    <a:pt x="3381" y="18833"/>
                    <a:pt x="3392" y="18327"/>
                    <a:pt x="3415" y="17810"/>
                  </a:cubicBezTo>
                  <a:cubicBezTo>
                    <a:pt x="3415" y="17810"/>
                    <a:pt x="3415" y="17798"/>
                    <a:pt x="3415" y="17798"/>
                  </a:cubicBezTo>
                  <a:close/>
                  <a:moveTo>
                    <a:pt x="5788" y="1"/>
                  </a:moveTo>
                  <a:cubicBezTo>
                    <a:pt x="5632" y="1"/>
                    <a:pt x="5474" y="3"/>
                    <a:pt x="5313" y="9"/>
                  </a:cubicBezTo>
                  <a:cubicBezTo>
                    <a:pt x="5002" y="21"/>
                    <a:pt x="4703" y="32"/>
                    <a:pt x="4404" y="55"/>
                  </a:cubicBezTo>
                  <a:cubicBezTo>
                    <a:pt x="4266" y="55"/>
                    <a:pt x="4117" y="67"/>
                    <a:pt x="3979" y="101"/>
                  </a:cubicBezTo>
                  <a:cubicBezTo>
                    <a:pt x="3875" y="136"/>
                    <a:pt x="3806" y="239"/>
                    <a:pt x="3806" y="343"/>
                  </a:cubicBezTo>
                  <a:cubicBezTo>
                    <a:pt x="3760" y="676"/>
                    <a:pt x="3749" y="1010"/>
                    <a:pt x="3760" y="1343"/>
                  </a:cubicBezTo>
                  <a:cubicBezTo>
                    <a:pt x="3668" y="1343"/>
                    <a:pt x="3588" y="1355"/>
                    <a:pt x="3496" y="1378"/>
                  </a:cubicBezTo>
                  <a:cubicBezTo>
                    <a:pt x="3323" y="1412"/>
                    <a:pt x="3185" y="1550"/>
                    <a:pt x="3151" y="1723"/>
                  </a:cubicBezTo>
                  <a:cubicBezTo>
                    <a:pt x="3116" y="1918"/>
                    <a:pt x="3185" y="2114"/>
                    <a:pt x="3116" y="2298"/>
                  </a:cubicBezTo>
                  <a:cubicBezTo>
                    <a:pt x="3116" y="2298"/>
                    <a:pt x="3116" y="2309"/>
                    <a:pt x="3116" y="2309"/>
                  </a:cubicBezTo>
                  <a:lnTo>
                    <a:pt x="2668" y="2401"/>
                  </a:lnTo>
                  <a:cubicBezTo>
                    <a:pt x="2633" y="2401"/>
                    <a:pt x="2610" y="2436"/>
                    <a:pt x="2610" y="2470"/>
                  </a:cubicBezTo>
                  <a:cubicBezTo>
                    <a:pt x="2656" y="2838"/>
                    <a:pt x="2668" y="3206"/>
                    <a:pt x="2656" y="3574"/>
                  </a:cubicBezTo>
                  <a:cubicBezTo>
                    <a:pt x="2507" y="3631"/>
                    <a:pt x="2369" y="3712"/>
                    <a:pt x="2231" y="3792"/>
                  </a:cubicBezTo>
                  <a:cubicBezTo>
                    <a:pt x="1299" y="4298"/>
                    <a:pt x="587" y="5126"/>
                    <a:pt x="230" y="6115"/>
                  </a:cubicBezTo>
                  <a:cubicBezTo>
                    <a:pt x="23" y="6713"/>
                    <a:pt x="0" y="7357"/>
                    <a:pt x="23" y="7990"/>
                  </a:cubicBezTo>
                  <a:cubicBezTo>
                    <a:pt x="35" y="8622"/>
                    <a:pt x="92" y="9254"/>
                    <a:pt x="207" y="9875"/>
                  </a:cubicBezTo>
                  <a:cubicBezTo>
                    <a:pt x="426" y="10968"/>
                    <a:pt x="908" y="12049"/>
                    <a:pt x="1771" y="12785"/>
                  </a:cubicBezTo>
                  <a:cubicBezTo>
                    <a:pt x="1955" y="12946"/>
                    <a:pt x="2162" y="13072"/>
                    <a:pt x="2380" y="13187"/>
                  </a:cubicBezTo>
                  <a:cubicBezTo>
                    <a:pt x="2518" y="13383"/>
                    <a:pt x="2472" y="13647"/>
                    <a:pt x="2472" y="13877"/>
                  </a:cubicBezTo>
                  <a:cubicBezTo>
                    <a:pt x="2461" y="14107"/>
                    <a:pt x="2564" y="14337"/>
                    <a:pt x="2748" y="14486"/>
                  </a:cubicBezTo>
                  <a:cubicBezTo>
                    <a:pt x="2806" y="14521"/>
                    <a:pt x="2863" y="14544"/>
                    <a:pt x="2921" y="14567"/>
                  </a:cubicBezTo>
                  <a:cubicBezTo>
                    <a:pt x="2875" y="15372"/>
                    <a:pt x="2875" y="16177"/>
                    <a:pt x="2875" y="16993"/>
                  </a:cubicBezTo>
                  <a:cubicBezTo>
                    <a:pt x="2852" y="17166"/>
                    <a:pt x="2863" y="17338"/>
                    <a:pt x="2909" y="17511"/>
                  </a:cubicBezTo>
                  <a:cubicBezTo>
                    <a:pt x="2955" y="17637"/>
                    <a:pt x="3082" y="17741"/>
                    <a:pt x="3220" y="17764"/>
                  </a:cubicBezTo>
                  <a:lnTo>
                    <a:pt x="3277" y="17775"/>
                  </a:lnTo>
                  <a:cubicBezTo>
                    <a:pt x="3266" y="17787"/>
                    <a:pt x="3266" y="17798"/>
                    <a:pt x="3266" y="17810"/>
                  </a:cubicBezTo>
                  <a:cubicBezTo>
                    <a:pt x="3254" y="18350"/>
                    <a:pt x="3231" y="18891"/>
                    <a:pt x="3220" y="19431"/>
                  </a:cubicBezTo>
                  <a:cubicBezTo>
                    <a:pt x="3220" y="19454"/>
                    <a:pt x="3231" y="19477"/>
                    <a:pt x="3254" y="19488"/>
                  </a:cubicBezTo>
                  <a:cubicBezTo>
                    <a:pt x="3254" y="20109"/>
                    <a:pt x="3254" y="20719"/>
                    <a:pt x="3254" y="21328"/>
                  </a:cubicBezTo>
                  <a:cubicBezTo>
                    <a:pt x="3254" y="21650"/>
                    <a:pt x="3254" y="21972"/>
                    <a:pt x="3243" y="22294"/>
                  </a:cubicBezTo>
                  <a:cubicBezTo>
                    <a:pt x="3231" y="22616"/>
                    <a:pt x="3220" y="22950"/>
                    <a:pt x="3208" y="23272"/>
                  </a:cubicBezTo>
                  <a:cubicBezTo>
                    <a:pt x="3208" y="23306"/>
                    <a:pt x="3234" y="23323"/>
                    <a:pt x="3260" y="23323"/>
                  </a:cubicBezTo>
                  <a:cubicBezTo>
                    <a:pt x="3286" y="23323"/>
                    <a:pt x="3312" y="23306"/>
                    <a:pt x="3312" y="23272"/>
                  </a:cubicBezTo>
                  <a:cubicBezTo>
                    <a:pt x="3358" y="22950"/>
                    <a:pt x="3369" y="22616"/>
                    <a:pt x="3381" y="22294"/>
                  </a:cubicBezTo>
                  <a:cubicBezTo>
                    <a:pt x="3404" y="21961"/>
                    <a:pt x="3415" y="21650"/>
                    <a:pt x="3427" y="21328"/>
                  </a:cubicBezTo>
                  <a:cubicBezTo>
                    <a:pt x="3427" y="20719"/>
                    <a:pt x="3427" y="20109"/>
                    <a:pt x="3381" y="19500"/>
                  </a:cubicBezTo>
                  <a:lnTo>
                    <a:pt x="3714" y="19500"/>
                  </a:lnTo>
                  <a:cubicBezTo>
                    <a:pt x="3703" y="19787"/>
                    <a:pt x="3680" y="20086"/>
                    <a:pt x="3668" y="20374"/>
                  </a:cubicBezTo>
                  <a:cubicBezTo>
                    <a:pt x="3657" y="20696"/>
                    <a:pt x="3657" y="21006"/>
                    <a:pt x="3645" y="21328"/>
                  </a:cubicBezTo>
                  <a:cubicBezTo>
                    <a:pt x="3622" y="21949"/>
                    <a:pt x="3611" y="22582"/>
                    <a:pt x="3565" y="23214"/>
                  </a:cubicBezTo>
                  <a:cubicBezTo>
                    <a:pt x="3565" y="23231"/>
                    <a:pt x="3582" y="23240"/>
                    <a:pt x="3599" y="23240"/>
                  </a:cubicBezTo>
                  <a:cubicBezTo>
                    <a:pt x="3616" y="23240"/>
                    <a:pt x="3634" y="23231"/>
                    <a:pt x="3634" y="23214"/>
                  </a:cubicBezTo>
                  <a:cubicBezTo>
                    <a:pt x="3680" y="22582"/>
                    <a:pt x="3737" y="21949"/>
                    <a:pt x="3772" y="21328"/>
                  </a:cubicBezTo>
                  <a:cubicBezTo>
                    <a:pt x="3818" y="20696"/>
                    <a:pt x="3829" y="20109"/>
                    <a:pt x="3829" y="19500"/>
                  </a:cubicBezTo>
                  <a:lnTo>
                    <a:pt x="4025" y="19500"/>
                  </a:lnTo>
                  <a:cubicBezTo>
                    <a:pt x="4013" y="19764"/>
                    <a:pt x="4013" y="20029"/>
                    <a:pt x="4013" y="20293"/>
                  </a:cubicBezTo>
                  <a:cubicBezTo>
                    <a:pt x="4013" y="20558"/>
                    <a:pt x="4013" y="20845"/>
                    <a:pt x="4013" y="21121"/>
                  </a:cubicBezTo>
                  <a:cubicBezTo>
                    <a:pt x="4013" y="21673"/>
                    <a:pt x="4002" y="22214"/>
                    <a:pt x="3967" y="22766"/>
                  </a:cubicBezTo>
                  <a:cubicBezTo>
                    <a:pt x="3967" y="22783"/>
                    <a:pt x="3984" y="22792"/>
                    <a:pt x="4002" y="22792"/>
                  </a:cubicBezTo>
                  <a:cubicBezTo>
                    <a:pt x="4019" y="22792"/>
                    <a:pt x="4036" y="22783"/>
                    <a:pt x="4036" y="22766"/>
                  </a:cubicBezTo>
                  <a:cubicBezTo>
                    <a:pt x="4071" y="22214"/>
                    <a:pt x="4105" y="21673"/>
                    <a:pt x="4117" y="21121"/>
                  </a:cubicBezTo>
                  <a:cubicBezTo>
                    <a:pt x="4128" y="20845"/>
                    <a:pt x="4140" y="20569"/>
                    <a:pt x="4151" y="20293"/>
                  </a:cubicBezTo>
                  <a:cubicBezTo>
                    <a:pt x="4163" y="20029"/>
                    <a:pt x="4151" y="19764"/>
                    <a:pt x="4140" y="19511"/>
                  </a:cubicBezTo>
                  <a:lnTo>
                    <a:pt x="4473" y="19511"/>
                  </a:lnTo>
                  <a:cubicBezTo>
                    <a:pt x="4450" y="19649"/>
                    <a:pt x="4450" y="19799"/>
                    <a:pt x="4450" y="19925"/>
                  </a:cubicBezTo>
                  <a:cubicBezTo>
                    <a:pt x="4439" y="20063"/>
                    <a:pt x="4427" y="20259"/>
                    <a:pt x="4416" y="20420"/>
                  </a:cubicBezTo>
                  <a:cubicBezTo>
                    <a:pt x="4404" y="20753"/>
                    <a:pt x="4393" y="21087"/>
                    <a:pt x="4381" y="21420"/>
                  </a:cubicBezTo>
                  <a:cubicBezTo>
                    <a:pt x="4347" y="22087"/>
                    <a:pt x="4301" y="22754"/>
                    <a:pt x="4255" y="23433"/>
                  </a:cubicBezTo>
                  <a:cubicBezTo>
                    <a:pt x="4255" y="23456"/>
                    <a:pt x="4275" y="23467"/>
                    <a:pt x="4295" y="23467"/>
                  </a:cubicBezTo>
                  <a:cubicBezTo>
                    <a:pt x="4315" y="23467"/>
                    <a:pt x="4335" y="23456"/>
                    <a:pt x="4335" y="23433"/>
                  </a:cubicBezTo>
                  <a:cubicBezTo>
                    <a:pt x="4404" y="22766"/>
                    <a:pt x="4462" y="22099"/>
                    <a:pt x="4508" y="21432"/>
                  </a:cubicBezTo>
                  <a:cubicBezTo>
                    <a:pt x="4531" y="21110"/>
                    <a:pt x="4542" y="20788"/>
                    <a:pt x="4565" y="20454"/>
                  </a:cubicBezTo>
                  <a:cubicBezTo>
                    <a:pt x="4577" y="20293"/>
                    <a:pt x="4577" y="20121"/>
                    <a:pt x="4577" y="19960"/>
                  </a:cubicBezTo>
                  <a:cubicBezTo>
                    <a:pt x="4588" y="19799"/>
                    <a:pt x="4600" y="19661"/>
                    <a:pt x="4577" y="19511"/>
                  </a:cubicBezTo>
                  <a:lnTo>
                    <a:pt x="4818" y="19511"/>
                  </a:lnTo>
                  <a:cubicBezTo>
                    <a:pt x="4784" y="19787"/>
                    <a:pt x="4784" y="20075"/>
                    <a:pt x="4784" y="20351"/>
                  </a:cubicBezTo>
                  <a:cubicBezTo>
                    <a:pt x="4772" y="20661"/>
                    <a:pt x="4772" y="20960"/>
                    <a:pt x="4761" y="21271"/>
                  </a:cubicBezTo>
                  <a:cubicBezTo>
                    <a:pt x="4761" y="21880"/>
                    <a:pt x="4761" y="22501"/>
                    <a:pt x="4749" y="23111"/>
                  </a:cubicBezTo>
                  <a:cubicBezTo>
                    <a:pt x="4749" y="23128"/>
                    <a:pt x="4764" y="23136"/>
                    <a:pt x="4778" y="23136"/>
                  </a:cubicBezTo>
                  <a:cubicBezTo>
                    <a:pt x="4792" y="23136"/>
                    <a:pt x="4807" y="23128"/>
                    <a:pt x="4807" y="23111"/>
                  </a:cubicBezTo>
                  <a:cubicBezTo>
                    <a:pt x="4818" y="22501"/>
                    <a:pt x="4853" y="21892"/>
                    <a:pt x="4887" y="21294"/>
                  </a:cubicBezTo>
                  <a:cubicBezTo>
                    <a:pt x="4899" y="20983"/>
                    <a:pt x="4910" y="20684"/>
                    <a:pt x="4910" y="20385"/>
                  </a:cubicBezTo>
                  <a:cubicBezTo>
                    <a:pt x="4933" y="20098"/>
                    <a:pt x="4933" y="19799"/>
                    <a:pt x="4922" y="19511"/>
                  </a:cubicBezTo>
                  <a:lnTo>
                    <a:pt x="5129" y="19511"/>
                  </a:lnTo>
                  <a:lnTo>
                    <a:pt x="5129" y="19914"/>
                  </a:lnTo>
                  <a:cubicBezTo>
                    <a:pt x="5129" y="20040"/>
                    <a:pt x="5129" y="20201"/>
                    <a:pt x="5140" y="20339"/>
                  </a:cubicBezTo>
                  <a:lnTo>
                    <a:pt x="5140" y="21225"/>
                  </a:lnTo>
                  <a:cubicBezTo>
                    <a:pt x="5140" y="21811"/>
                    <a:pt x="5129" y="22386"/>
                    <a:pt x="5117" y="22961"/>
                  </a:cubicBezTo>
                  <a:cubicBezTo>
                    <a:pt x="5106" y="23295"/>
                    <a:pt x="5106" y="23640"/>
                    <a:pt x="5094" y="23973"/>
                  </a:cubicBezTo>
                  <a:cubicBezTo>
                    <a:pt x="5094" y="23996"/>
                    <a:pt x="5111" y="24008"/>
                    <a:pt x="5129" y="24008"/>
                  </a:cubicBezTo>
                  <a:cubicBezTo>
                    <a:pt x="5146" y="24008"/>
                    <a:pt x="5163" y="23996"/>
                    <a:pt x="5163" y="23973"/>
                  </a:cubicBezTo>
                  <a:cubicBezTo>
                    <a:pt x="5244" y="22812"/>
                    <a:pt x="5278" y="21650"/>
                    <a:pt x="5255" y="20477"/>
                  </a:cubicBezTo>
                  <a:cubicBezTo>
                    <a:pt x="5255" y="20316"/>
                    <a:pt x="5255" y="20155"/>
                    <a:pt x="5255" y="19983"/>
                  </a:cubicBezTo>
                  <a:cubicBezTo>
                    <a:pt x="5244" y="19822"/>
                    <a:pt x="5232" y="19684"/>
                    <a:pt x="5232" y="19523"/>
                  </a:cubicBezTo>
                  <a:lnTo>
                    <a:pt x="5543" y="19523"/>
                  </a:lnTo>
                  <a:cubicBezTo>
                    <a:pt x="5508" y="20132"/>
                    <a:pt x="5508" y="20730"/>
                    <a:pt x="5497" y="21340"/>
                  </a:cubicBezTo>
                  <a:cubicBezTo>
                    <a:pt x="5485" y="21949"/>
                    <a:pt x="5474" y="22582"/>
                    <a:pt x="5462" y="23214"/>
                  </a:cubicBezTo>
                  <a:cubicBezTo>
                    <a:pt x="5462" y="23231"/>
                    <a:pt x="5479" y="23240"/>
                    <a:pt x="5497" y="23240"/>
                  </a:cubicBezTo>
                  <a:cubicBezTo>
                    <a:pt x="5514" y="23240"/>
                    <a:pt x="5531" y="23231"/>
                    <a:pt x="5531" y="23214"/>
                  </a:cubicBezTo>
                  <a:lnTo>
                    <a:pt x="5612" y="21340"/>
                  </a:lnTo>
                  <a:cubicBezTo>
                    <a:pt x="5635" y="20730"/>
                    <a:pt x="5658" y="20132"/>
                    <a:pt x="5669" y="19523"/>
                  </a:cubicBezTo>
                  <a:lnTo>
                    <a:pt x="5830" y="19523"/>
                  </a:lnTo>
                  <a:cubicBezTo>
                    <a:pt x="5819" y="19799"/>
                    <a:pt x="5796" y="20063"/>
                    <a:pt x="5773" y="20328"/>
                  </a:cubicBezTo>
                  <a:cubicBezTo>
                    <a:pt x="5761" y="20592"/>
                    <a:pt x="5738" y="20903"/>
                    <a:pt x="5727" y="21179"/>
                  </a:cubicBezTo>
                  <a:cubicBezTo>
                    <a:pt x="5692" y="21754"/>
                    <a:pt x="5669" y="22317"/>
                    <a:pt x="5635" y="22892"/>
                  </a:cubicBezTo>
                  <a:cubicBezTo>
                    <a:pt x="5635" y="22915"/>
                    <a:pt x="5655" y="22927"/>
                    <a:pt x="5675" y="22927"/>
                  </a:cubicBezTo>
                  <a:cubicBezTo>
                    <a:pt x="5695" y="22927"/>
                    <a:pt x="5715" y="22915"/>
                    <a:pt x="5715" y="22892"/>
                  </a:cubicBezTo>
                  <a:cubicBezTo>
                    <a:pt x="5750" y="22317"/>
                    <a:pt x="5796" y="21754"/>
                    <a:pt x="5830" y="21179"/>
                  </a:cubicBezTo>
                  <a:cubicBezTo>
                    <a:pt x="5853" y="20891"/>
                    <a:pt x="5876" y="20604"/>
                    <a:pt x="5899" y="20328"/>
                  </a:cubicBezTo>
                  <a:cubicBezTo>
                    <a:pt x="5911" y="20052"/>
                    <a:pt x="5922" y="19799"/>
                    <a:pt x="5957" y="19523"/>
                  </a:cubicBezTo>
                  <a:lnTo>
                    <a:pt x="6049" y="19523"/>
                  </a:lnTo>
                  <a:cubicBezTo>
                    <a:pt x="6003" y="20178"/>
                    <a:pt x="5968" y="20822"/>
                    <a:pt x="5957" y="21466"/>
                  </a:cubicBezTo>
                  <a:cubicBezTo>
                    <a:pt x="5945" y="21788"/>
                    <a:pt x="5945" y="22122"/>
                    <a:pt x="5957" y="22455"/>
                  </a:cubicBezTo>
                  <a:cubicBezTo>
                    <a:pt x="5968" y="22777"/>
                    <a:pt x="5980" y="23122"/>
                    <a:pt x="6003" y="23456"/>
                  </a:cubicBezTo>
                  <a:cubicBezTo>
                    <a:pt x="6003" y="23467"/>
                    <a:pt x="6011" y="23473"/>
                    <a:pt x="6020" y="23473"/>
                  </a:cubicBezTo>
                  <a:cubicBezTo>
                    <a:pt x="6028" y="23473"/>
                    <a:pt x="6037" y="23467"/>
                    <a:pt x="6037" y="23456"/>
                  </a:cubicBezTo>
                  <a:cubicBezTo>
                    <a:pt x="6037" y="23122"/>
                    <a:pt x="6049" y="22800"/>
                    <a:pt x="6060" y="22467"/>
                  </a:cubicBezTo>
                  <a:cubicBezTo>
                    <a:pt x="6060" y="22133"/>
                    <a:pt x="6060" y="21800"/>
                    <a:pt x="6072" y="21466"/>
                  </a:cubicBezTo>
                  <a:cubicBezTo>
                    <a:pt x="6083" y="20822"/>
                    <a:pt x="6106" y="20167"/>
                    <a:pt x="6164" y="19534"/>
                  </a:cubicBezTo>
                  <a:lnTo>
                    <a:pt x="6393" y="19534"/>
                  </a:lnTo>
                  <a:cubicBezTo>
                    <a:pt x="6347" y="20753"/>
                    <a:pt x="6313" y="21972"/>
                    <a:pt x="6336" y="23191"/>
                  </a:cubicBezTo>
                  <a:cubicBezTo>
                    <a:pt x="6336" y="23214"/>
                    <a:pt x="6353" y="23226"/>
                    <a:pt x="6370" y="23226"/>
                  </a:cubicBezTo>
                  <a:cubicBezTo>
                    <a:pt x="6388" y="23226"/>
                    <a:pt x="6405" y="23214"/>
                    <a:pt x="6405" y="23191"/>
                  </a:cubicBezTo>
                  <a:cubicBezTo>
                    <a:pt x="6405" y="21972"/>
                    <a:pt x="6416" y="20753"/>
                    <a:pt x="6497" y="19534"/>
                  </a:cubicBezTo>
                  <a:lnTo>
                    <a:pt x="6819" y="19534"/>
                  </a:lnTo>
                  <a:cubicBezTo>
                    <a:pt x="6784" y="19833"/>
                    <a:pt x="6773" y="20132"/>
                    <a:pt x="6750" y="20443"/>
                  </a:cubicBezTo>
                  <a:cubicBezTo>
                    <a:pt x="6727" y="20776"/>
                    <a:pt x="6715" y="21110"/>
                    <a:pt x="6692" y="21443"/>
                  </a:cubicBezTo>
                  <a:cubicBezTo>
                    <a:pt x="6669" y="22122"/>
                    <a:pt x="6658" y="22789"/>
                    <a:pt x="6669" y="23467"/>
                  </a:cubicBezTo>
                  <a:cubicBezTo>
                    <a:pt x="6669" y="23490"/>
                    <a:pt x="6687" y="23502"/>
                    <a:pt x="6705" y="23502"/>
                  </a:cubicBezTo>
                  <a:cubicBezTo>
                    <a:pt x="6724" y="23502"/>
                    <a:pt x="6744" y="23490"/>
                    <a:pt x="6750" y="23467"/>
                  </a:cubicBezTo>
                  <a:cubicBezTo>
                    <a:pt x="6738" y="22800"/>
                    <a:pt x="6750" y="22133"/>
                    <a:pt x="6784" y="21455"/>
                  </a:cubicBezTo>
                  <a:cubicBezTo>
                    <a:pt x="6796" y="21121"/>
                    <a:pt x="6819" y="20799"/>
                    <a:pt x="6842" y="20466"/>
                  </a:cubicBezTo>
                  <a:cubicBezTo>
                    <a:pt x="6865" y="20155"/>
                    <a:pt x="6911" y="19833"/>
                    <a:pt x="6934" y="19523"/>
                  </a:cubicBezTo>
                  <a:lnTo>
                    <a:pt x="7060" y="19523"/>
                  </a:lnTo>
                  <a:cubicBezTo>
                    <a:pt x="6934" y="20604"/>
                    <a:pt x="6888" y="21696"/>
                    <a:pt x="6922" y="22777"/>
                  </a:cubicBezTo>
                  <a:cubicBezTo>
                    <a:pt x="6922" y="22794"/>
                    <a:pt x="6937" y="22803"/>
                    <a:pt x="6951" y="22803"/>
                  </a:cubicBezTo>
                  <a:cubicBezTo>
                    <a:pt x="6966" y="22803"/>
                    <a:pt x="6980" y="22794"/>
                    <a:pt x="6980" y="22777"/>
                  </a:cubicBezTo>
                  <a:cubicBezTo>
                    <a:pt x="7003" y="21696"/>
                    <a:pt x="7072" y="20604"/>
                    <a:pt x="7175" y="19523"/>
                  </a:cubicBezTo>
                  <a:lnTo>
                    <a:pt x="7302" y="19523"/>
                  </a:lnTo>
                  <a:cubicBezTo>
                    <a:pt x="7256" y="20063"/>
                    <a:pt x="7210" y="20592"/>
                    <a:pt x="7210" y="21121"/>
                  </a:cubicBezTo>
                  <a:cubicBezTo>
                    <a:pt x="7198" y="21662"/>
                    <a:pt x="7210" y="22237"/>
                    <a:pt x="7187" y="22777"/>
                  </a:cubicBezTo>
                  <a:cubicBezTo>
                    <a:pt x="7175" y="23099"/>
                    <a:pt x="7164" y="23421"/>
                    <a:pt x="7152" y="23732"/>
                  </a:cubicBezTo>
                  <a:cubicBezTo>
                    <a:pt x="7152" y="23743"/>
                    <a:pt x="7161" y="23749"/>
                    <a:pt x="7170" y="23749"/>
                  </a:cubicBezTo>
                  <a:cubicBezTo>
                    <a:pt x="7178" y="23749"/>
                    <a:pt x="7187" y="23743"/>
                    <a:pt x="7187" y="23732"/>
                  </a:cubicBezTo>
                  <a:cubicBezTo>
                    <a:pt x="7210" y="23180"/>
                    <a:pt x="7221" y="22628"/>
                    <a:pt x="7267" y="22076"/>
                  </a:cubicBezTo>
                  <a:cubicBezTo>
                    <a:pt x="7302" y="21524"/>
                    <a:pt x="7359" y="20972"/>
                    <a:pt x="7371" y="20420"/>
                  </a:cubicBezTo>
                  <a:cubicBezTo>
                    <a:pt x="7371" y="20121"/>
                    <a:pt x="7382" y="19822"/>
                    <a:pt x="7394" y="19523"/>
                  </a:cubicBezTo>
                  <a:lnTo>
                    <a:pt x="7566" y="19523"/>
                  </a:lnTo>
                  <a:cubicBezTo>
                    <a:pt x="7509" y="20098"/>
                    <a:pt x="7509" y="20673"/>
                    <a:pt x="7497" y="21248"/>
                  </a:cubicBezTo>
                  <a:cubicBezTo>
                    <a:pt x="7474" y="21823"/>
                    <a:pt x="7451" y="22398"/>
                    <a:pt x="7428" y="22973"/>
                  </a:cubicBezTo>
                  <a:lnTo>
                    <a:pt x="7394" y="23962"/>
                  </a:lnTo>
                  <a:cubicBezTo>
                    <a:pt x="7394" y="23985"/>
                    <a:pt x="7408" y="23996"/>
                    <a:pt x="7424" y="23996"/>
                  </a:cubicBezTo>
                  <a:cubicBezTo>
                    <a:pt x="7440" y="23996"/>
                    <a:pt x="7457" y="23985"/>
                    <a:pt x="7463" y="23962"/>
                  </a:cubicBezTo>
                  <a:cubicBezTo>
                    <a:pt x="7486" y="23387"/>
                    <a:pt x="7520" y="22812"/>
                    <a:pt x="7543" y="22237"/>
                  </a:cubicBezTo>
                  <a:cubicBezTo>
                    <a:pt x="7566" y="21949"/>
                    <a:pt x="7578" y="21662"/>
                    <a:pt x="7589" y="21374"/>
                  </a:cubicBezTo>
                  <a:cubicBezTo>
                    <a:pt x="7601" y="21075"/>
                    <a:pt x="7635" y="20799"/>
                    <a:pt x="7647" y="20512"/>
                  </a:cubicBezTo>
                  <a:cubicBezTo>
                    <a:pt x="7670" y="20178"/>
                    <a:pt x="7681" y="19845"/>
                    <a:pt x="7681" y="19511"/>
                  </a:cubicBezTo>
                  <a:cubicBezTo>
                    <a:pt x="7842" y="19442"/>
                    <a:pt x="7808" y="19235"/>
                    <a:pt x="7808" y="19097"/>
                  </a:cubicBezTo>
                  <a:lnTo>
                    <a:pt x="7842" y="17787"/>
                  </a:lnTo>
                  <a:lnTo>
                    <a:pt x="7900" y="17787"/>
                  </a:lnTo>
                  <a:cubicBezTo>
                    <a:pt x="8038" y="17775"/>
                    <a:pt x="8222" y="17764"/>
                    <a:pt x="8279" y="17614"/>
                  </a:cubicBezTo>
                  <a:cubicBezTo>
                    <a:pt x="8302" y="17545"/>
                    <a:pt x="8314" y="17465"/>
                    <a:pt x="8302" y="17396"/>
                  </a:cubicBezTo>
                  <a:lnTo>
                    <a:pt x="8302" y="17097"/>
                  </a:lnTo>
                  <a:cubicBezTo>
                    <a:pt x="8302" y="16637"/>
                    <a:pt x="8291" y="16177"/>
                    <a:pt x="8279" y="15717"/>
                  </a:cubicBezTo>
                  <a:cubicBezTo>
                    <a:pt x="8268" y="15291"/>
                    <a:pt x="8279" y="14866"/>
                    <a:pt x="8256" y="14440"/>
                  </a:cubicBezTo>
                  <a:cubicBezTo>
                    <a:pt x="8268" y="14429"/>
                    <a:pt x="8279" y="14429"/>
                    <a:pt x="8291" y="14417"/>
                  </a:cubicBezTo>
                  <a:cubicBezTo>
                    <a:pt x="8693" y="14026"/>
                    <a:pt x="8532" y="13394"/>
                    <a:pt x="8647" y="12900"/>
                  </a:cubicBezTo>
                  <a:cubicBezTo>
                    <a:pt x="9038" y="12624"/>
                    <a:pt x="9372" y="12290"/>
                    <a:pt x="9648" y="11911"/>
                  </a:cubicBezTo>
                  <a:cubicBezTo>
                    <a:pt x="9981" y="11439"/>
                    <a:pt x="10234" y="10922"/>
                    <a:pt x="10384" y="10370"/>
                  </a:cubicBezTo>
                  <a:cubicBezTo>
                    <a:pt x="10545" y="9818"/>
                    <a:pt x="10648" y="9243"/>
                    <a:pt x="10683" y="8656"/>
                  </a:cubicBezTo>
                  <a:cubicBezTo>
                    <a:pt x="10729" y="8036"/>
                    <a:pt x="10717" y="7415"/>
                    <a:pt x="10648" y="6794"/>
                  </a:cubicBezTo>
                  <a:cubicBezTo>
                    <a:pt x="10499" y="5655"/>
                    <a:pt x="10016" y="4517"/>
                    <a:pt x="9015" y="3907"/>
                  </a:cubicBezTo>
                  <a:cubicBezTo>
                    <a:pt x="8739" y="3735"/>
                    <a:pt x="8452" y="3597"/>
                    <a:pt x="8153" y="3493"/>
                  </a:cubicBezTo>
                  <a:cubicBezTo>
                    <a:pt x="8153" y="3263"/>
                    <a:pt x="8176" y="3022"/>
                    <a:pt x="8187" y="2792"/>
                  </a:cubicBezTo>
                  <a:cubicBezTo>
                    <a:pt x="8187" y="2631"/>
                    <a:pt x="8245" y="2378"/>
                    <a:pt x="8072" y="2286"/>
                  </a:cubicBezTo>
                  <a:cubicBezTo>
                    <a:pt x="7992" y="2252"/>
                    <a:pt x="7900" y="2229"/>
                    <a:pt x="7808" y="2229"/>
                  </a:cubicBezTo>
                  <a:cubicBezTo>
                    <a:pt x="7808" y="2217"/>
                    <a:pt x="7808" y="2217"/>
                    <a:pt x="7808" y="2206"/>
                  </a:cubicBezTo>
                  <a:cubicBezTo>
                    <a:pt x="7796" y="2102"/>
                    <a:pt x="7785" y="1999"/>
                    <a:pt x="7785" y="1895"/>
                  </a:cubicBezTo>
                  <a:cubicBezTo>
                    <a:pt x="7773" y="1792"/>
                    <a:pt x="7762" y="1700"/>
                    <a:pt x="7750" y="1596"/>
                  </a:cubicBezTo>
                  <a:cubicBezTo>
                    <a:pt x="7704" y="1412"/>
                    <a:pt x="7497" y="1412"/>
                    <a:pt x="7336" y="1401"/>
                  </a:cubicBezTo>
                  <a:cubicBezTo>
                    <a:pt x="7267" y="987"/>
                    <a:pt x="7233" y="573"/>
                    <a:pt x="7221" y="147"/>
                  </a:cubicBezTo>
                  <a:cubicBezTo>
                    <a:pt x="7233" y="113"/>
                    <a:pt x="7210" y="90"/>
                    <a:pt x="7175" y="78"/>
                  </a:cubicBezTo>
                  <a:cubicBezTo>
                    <a:pt x="6865" y="32"/>
                    <a:pt x="6566" y="9"/>
                    <a:pt x="6256" y="9"/>
                  </a:cubicBezTo>
                  <a:cubicBezTo>
                    <a:pt x="6100" y="3"/>
                    <a:pt x="5945" y="1"/>
                    <a:pt x="5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66"/>
            <p:cNvSpPr/>
            <p:nvPr/>
          </p:nvSpPr>
          <p:spPr>
            <a:xfrm>
              <a:off x="1005620" y="1061679"/>
              <a:ext cx="353199" cy="128825"/>
            </a:xfrm>
            <a:custGeom>
              <a:avLst/>
              <a:gdLst/>
              <a:ahLst/>
              <a:cxnLst/>
              <a:rect l="l" t="t" r="r" b="b"/>
              <a:pathLst>
                <a:path w="3301" h="1204" extrusionOk="0">
                  <a:moveTo>
                    <a:pt x="1659" y="0"/>
                  </a:moveTo>
                  <a:cubicBezTo>
                    <a:pt x="1302" y="0"/>
                    <a:pt x="944" y="8"/>
                    <a:pt x="587" y="30"/>
                  </a:cubicBezTo>
                  <a:cubicBezTo>
                    <a:pt x="449" y="42"/>
                    <a:pt x="311" y="42"/>
                    <a:pt x="173" y="65"/>
                  </a:cubicBezTo>
                  <a:cubicBezTo>
                    <a:pt x="93" y="76"/>
                    <a:pt x="58" y="122"/>
                    <a:pt x="58" y="191"/>
                  </a:cubicBezTo>
                  <a:cubicBezTo>
                    <a:pt x="47" y="249"/>
                    <a:pt x="35" y="318"/>
                    <a:pt x="35" y="375"/>
                  </a:cubicBezTo>
                  <a:cubicBezTo>
                    <a:pt x="12" y="640"/>
                    <a:pt x="1" y="904"/>
                    <a:pt x="1" y="1134"/>
                  </a:cubicBezTo>
                  <a:lnTo>
                    <a:pt x="127" y="1134"/>
                  </a:lnTo>
                  <a:cubicBezTo>
                    <a:pt x="346" y="1123"/>
                    <a:pt x="564" y="1111"/>
                    <a:pt x="783" y="1111"/>
                  </a:cubicBezTo>
                  <a:cubicBezTo>
                    <a:pt x="967" y="1101"/>
                    <a:pt x="1154" y="1098"/>
                    <a:pt x="1341" y="1098"/>
                  </a:cubicBezTo>
                  <a:cubicBezTo>
                    <a:pt x="1597" y="1098"/>
                    <a:pt x="1853" y="1104"/>
                    <a:pt x="2105" y="1111"/>
                  </a:cubicBezTo>
                  <a:cubicBezTo>
                    <a:pt x="2507" y="1134"/>
                    <a:pt x="2898" y="1157"/>
                    <a:pt x="3301" y="1203"/>
                  </a:cubicBezTo>
                  <a:cubicBezTo>
                    <a:pt x="3266" y="1019"/>
                    <a:pt x="3243" y="824"/>
                    <a:pt x="3232" y="628"/>
                  </a:cubicBezTo>
                  <a:cubicBezTo>
                    <a:pt x="3209" y="444"/>
                    <a:pt x="3197" y="249"/>
                    <a:pt x="3174" y="53"/>
                  </a:cubicBezTo>
                  <a:cubicBezTo>
                    <a:pt x="2875" y="53"/>
                    <a:pt x="2576" y="19"/>
                    <a:pt x="2278" y="7"/>
                  </a:cubicBezTo>
                  <a:cubicBezTo>
                    <a:pt x="2071" y="3"/>
                    <a:pt x="1865" y="0"/>
                    <a:pt x="16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66"/>
            <p:cNvSpPr/>
            <p:nvPr/>
          </p:nvSpPr>
          <p:spPr>
            <a:xfrm>
              <a:off x="928153" y="1196820"/>
              <a:ext cx="478707" cy="90841"/>
            </a:xfrm>
            <a:custGeom>
              <a:avLst/>
              <a:gdLst/>
              <a:ahLst/>
              <a:cxnLst/>
              <a:rect l="l" t="t" r="r" b="b"/>
              <a:pathLst>
                <a:path w="4474" h="849" extrusionOk="0">
                  <a:moveTo>
                    <a:pt x="1951" y="1"/>
                  </a:moveTo>
                  <a:cubicBezTo>
                    <a:pt x="1760" y="1"/>
                    <a:pt x="1570" y="4"/>
                    <a:pt x="1380" y="9"/>
                  </a:cubicBezTo>
                  <a:cubicBezTo>
                    <a:pt x="1185" y="21"/>
                    <a:pt x="989" y="32"/>
                    <a:pt x="794" y="44"/>
                  </a:cubicBezTo>
                  <a:cubicBezTo>
                    <a:pt x="621" y="44"/>
                    <a:pt x="460" y="67"/>
                    <a:pt x="299" y="113"/>
                  </a:cubicBezTo>
                  <a:cubicBezTo>
                    <a:pt x="0" y="228"/>
                    <a:pt x="150" y="596"/>
                    <a:pt x="58" y="849"/>
                  </a:cubicBezTo>
                  <a:cubicBezTo>
                    <a:pt x="357" y="791"/>
                    <a:pt x="656" y="745"/>
                    <a:pt x="955" y="711"/>
                  </a:cubicBezTo>
                  <a:cubicBezTo>
                    <a:pt x="1463" y="645"/>
                    <a:pt x="1975" y="613"/>
                    <a:pt x="2486" y="613"/>
                  </a:cubicBezTo>
                  <a:cubicBezTo>
                    <a:pt x="2866" y="613"/>
                    <a:pt x="3245" y="630"/>
                    <a:pt x="3622" y="665"/>
                  </a:cubicBezTo>
                  <a:cubicBezTo>
                    <a:pt x="3852" y="688"/>
                    <a:pt x="4071" y="711"/>
                    <a:pt x="4289" y="745"/>
                  </a:cubicBezTo>
                  <a:lnTo>
                    <a:pt x="4473" y="780"/>
                  </a:lnTo>
                  <a:cubicBezTo>
                    <a:pt x="4450" y="665"/>
                    <a:pt x="4439" y="550"/>
                    <a:pt x="4427" y="435"/>
                  </a:cubicBezTo>
                  <a:cubicBezTo>
                    <a:pt x="4427" y="377"/>
                    <a:pt x="4439" y="205"/>
                    <a:pt x="4381" y="170"/>
                  </a:cubicBezTo>
                  <a:cubicBezTo>
                    <a:pt x="4324" y="159"/>
                    <a:pt x="4278" y="147"/>
                    <a:pt x="4220" y="147"/>
                  </a:cubicBezTo>
                  <a:lnTo>
                    <a:pt x="4059" y="124"/>
                  </a:lnTo>
                  <a:lnTo>
                    <a:pt x="3737" y="90"/>
                  </a:lnTo>
                  <a:cubicBezTo>
                    <a:pt x="3145" y="29"/>
                    <a:pt x="2546" y="1"/>
                    <a:pt x="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66"/>
            <p:cNvSpPr/>
            <p:nvPr/>
          </p:nvSpPr>
          <p:spPr>
            <a:xfrm>
              <a:off x="883855" y="1277176"/>
              <a:ext cx="567301" cy="142093"/>
            </a:xfrm>
            <a:custGeom>
              <a:avLst/>
              <a:gdLst/>
              <a:ahLst/>
              <a:cxnLst/>
              <a:rect l="l" t="t" r="r" b="b"/>
              <a:pathLst>
                <a:path w="5302" h="1328" extrusionOk="0">
                  <a:moveTo>
                    <a:pt x="2794" y="1"/>
                  </a:moveTo>
                  <a:cubicBezTo>
                    <a:pt x="2676" y="1"/>
                    <a:pt x="2557" y="2"/>
                    <a:pt x="2438" y="6"/>
                  </a:cubicBezTo>
                  <a:cubicBezTo>
                    <a:pt x="2013" y="17"/>
                    <a:pt x="1587" y="63"/>
                    <a:pt x="1173" y="109"/>
                  </a:cubicBezTo>
                  <a:cubicBezTo>
                    <a:pt x="782" y="167"/>
                    <a:pt x="391" y="236"/>
                    <a:pt x="0" y="339"/>
                  </a:cubicBezTo>
                  <a:cubicBezTo>
                    <a:pt x="58" y="672"/>
                    <a:pt x="69" y="1006"/>
                    <a:pt x="23" y="1328"/>
                  </a:cubicBezTo>
                  <a:cubicBezTo>
                    <a:pt x="391" y="1190"/>
                    <a:pt x="771" y="1075"/>
                    <a:pt x="1150" y="1006"/>
                  </a:cubicBezTo>
                  <a:cubicBezTo>
                    <a:pt x="1323" y="971"/>
                    <a:pt x="1495" y="948"/>
                    <a:pt x="1656" y="925"/>
                  </a:cubicBezTo>
                  <a:cubicBezTo>
                    <a:pt x="1679" y="914"/>
                    <a:pt x="1691" y="914"/>
                    <a:pt x="1702" y="914"/>
                  </a:cubicBezTo>
                  <a:cubicBezTo>
                    <a:pt x="2013" y="868"/>
                    <a:pt x="2323" y="845"/>
                    <a:pt x="2634" y="845"/>
                  </a:cubicBezTo>
                  <a:cubicBezTo>
                    <a:pt x="3266" y="845"/>
                    <a:pt x="3898" y="914"/>
                    <a:pt x="4519" y="1063"/>
                  </a:cubicBezTo>
                  <a:cubicBezTo>
                    <a:pt x="4761" y="1121"/>
                    <a:pt x="5002" y="1190"/>
                    <a:pt x="5244" y="1270"/>
                  </a:cubicBezTo>
                  <a:lnTo>
                    <a:pt x="5278" y="580"/>
                  </a:lnTo>
                  <a:cubicBezTo>
                    <a:pt x="5278" y="523"/>
                    <a:pt x="5290" y="443"/>
                    <a:pt x="5290" y="397"/>
                  </a:cubicBezTo>
                  <a:cubicBezTo>
                    <a:pt x="5290" y="351"/>
                    <a:pt x="5301" y="282"/>
                    <a:pt x="5255" y="259"/>
                  </a:cubicBezTo>
                  <a:cubicBezTo>
                    <a:pt x="5209" y="236"/>
                    <a:pt x="5163" y="224"/>
                    <a:pt x="5117" y="213"/>
                  </a:cubicBezTo>
                  <a:cubicBezTo>
                    <a:pt x="5060" y="213"/>
                    <a:pt x="5002" y="201"/>
                    <a:pt x="4945" y="190"/>
                  </a:cubicBezTo>
                  <a:cubicBezTo>
                    <a:pt x="4234" y="61"/>
                    <a:pt x="3515" y="1"/>
                    <a:pt x="27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66"/>
            <p:cNvSpPr/>
            <p:nvPr/>
          </p:nvSpPr>
          <p:spPr>
            <a:xfrm>
              <a:off x="947841" y="2948618"/>
              <a:ext cx="463941" cy="173550"/>
            </a:xfrm>
            <a:custGeom>
              <a:avLst/>
              <a:gdLst/>
              <a:ahLst/>
              <a:cxnLst/>
              <a:rect l="l" t="t" r="r" b="b"/>
              <a:pathLst>
                <a:path w="4336" h="1622" extrusionOk="0">
                  <a:moveTo>
                    <a:pt x="46" y="0"/>
                  </a:moveTo>
                  <a:cubicBezTo>
                    <a:pt x="46" y="0"/>
                    <a:pt x="46" y="12"/>
                    <a:pt x="46" y="12"/>
                  </a:cubicBezTo>
                  <a:cubicBezTo>
                    <a:pt x="23" y="529"/>
                    <a:pt x="12" y="1035"/>
                    <a:pt x="0" y="1552"/>
                  </a:cubicBezTo>
                  <a:cubicBezTo>
                    <a:pt x="0" y="1552"/>
                    <a:pt x="0" y="1564"/>
                    <a:pt x="12" y="1575"/>
                  </a:cubicBezTo>
                  <a:cubicBezTo>
                    <a:pt x="437" y="1575"/>
                    <a:pt x="851" y="1587"/>
                    <a:pt x="1277" y="1587"/>
                  </a:cubicBezTo>
                  <a:lnTo>
                    <a:pt x="3668" y="1621"/>
                  </a:lnTo>
                  <a:lnTo>
                    <a:pt x="4243" y="1621"/>
                  </a:lnTo>
                  <a:cubicBezTo>
                    <a:pt x="4324" y="1598"/>
                    <a:pt x="4301" y="1426"/>
                    <a:pt x="4301" y="1357"/>
                  </a:cubicBezTo>
                  <a:lnTo>
                    <a:pt x="4312" y="1081"/>
                  </a:lnTo>
                  <a:cubicBezTo>
                    <a:pt x="4312" y="725"/>
                    <a:pt x="4324" y="380"/>
                    <a:pt x="4335" y="35"/>
                  </a:cubicBezTo>
                  <a:lnTo>
                    <a:pt x="4335" y="35"/>
                  </a:lnTo>
                  <a:cubicBezTo>
                    <a:pt x="4013" y="81"/>
                    <a:pt x="3691" y="115"/>
                    <a:pt x="3358" y="127"/>
                  </a:cubicBezTo>
                  <a:cubicBezTo>
                    <a:pt x="3041" y="145"/>
                    <a:pt x="2723" y="154"/>
                    <a:pt x="2406" y="154"/>
                  </a:cubicBezTo>
                  <a:cubicBezTo>
                    <a:pt x="1930" y="154"/>
                    <a:pt x="1454" y="133"/>
                    <a:pt x="978" y="92"/>
                  </a:cubicBezTo>
                  <a:cubicBezTo>
                    <a:pt x="771" y="81"/>
                    <a:pt x="575" y="58"/>
                    <a:pt x="368" y="35"/>
                  </a:cubicBezTo>
                  <a:cubicBezTo>
                    <a:pt x="265" y="23"/>
                    <a:pt x="150" y="12"/>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66"/>
            <p:cNvSpPr/>
            <p:nvPr/>
          </p:nvSpPr>
          <p:spPr>
            <a:xfrm>
              <a:off x="906004" y="2600334"/>
              <a:ext cx="553712" cy="352557"/>
            </a:xfrm>
            <a:custGeom>
              <a:avLst/>
              <a:gdLst/>
              <a:ahLst/>
              <a:cxnLst/>
              <a:rect l="l" t="t" r="r" b="b"/>
              <a:pathLst>
                <a:path w="5175" h="3295" extrusionOk="0">
                  <a:moveTo>
                    <a:pt x="5140" y="1"/>
                  </a:moveTo>
                  <a:cubicBezTo>
                    <a:pt x="4968" y="93"/>
                    <a:pt x="4772" y="150"/>
                    <a:pt x="4577" y="162"/>
                  </a:cubicBezTo>
                  <a:cubicBezTo>
                    <a:pt x="4266" y="208"/>
                    <a:pt x="3944" y="196"/>
                    <a:pt x="3622" y="208"/>
                  </a:cubicBezTo>
                  <a:cubicBezTo>
                    <a:pt x="3224" y="215"/>
                    <a:pt x="2826" y="221"/>
                    <a:pt x="2427" y="221"/>
                  </a:cubicBezTo>
                  <a:cubicBezTo>
                    <a:pt x="2136" y="221"/>
                    <a:pt x="1844" y="218"/>
                    <a:pt x="1553" y="208"/>
                  </a:cubicBezTo>
                  <a:cubicBezTo>
                    <a:pt x="1208" y="185"/>
                    <a:pt x="874" y="162"/>
                    <a:pt x="529" y="127"/>
                  </a:cubicBezTo>
                  <a:cubicBezTo>
                    <a:pt x="380" y="116"/>
                    <a:pt x="230" y="93"/>
                    <a:pt x="92" y="70"/>
                  </a:cubicBezTo>
                  <a:lnTo>
                    <a:pt x="92" y="70"/>
                  </a:lnTo>
                  <a:cubicBezTo>
                    <a:pt x="104" y="909"/>
                    <a:pt x="69" y="1737"/>
                    <a:pt x="46" y="2577"/>
                  </a:cubicBezTo>
                  <a:cubicBezTo>
                    <a:pt x="35" y="2726"/>
                    <a:pt x="0" y="2933"/>
                    <a:pt x="150" y="3025"/>
                  </a:cubicBezTo>
                  <a:cubicBezTo>
                    <a:pt x="276" y="3094"/>
                    <a:pt x="426" y="3129"/>
                    <a:pt x="575" y="3140"/>
                  </a:cubicBezTo>
                  <a:cubicBezTo>
                    <a:pt x="955" y="3198"/>
                    <a:pt x="1334" y="3232"/>
                    <a:pt x="1714" y="3267"/>
                  </a:cubicBezTo>
                  <a:cubicBezTo>
                    <a:pt x="2013" y="3285"/>
                    <a:pt x="2312" y="3294"/>
                    <a:pt x="2611" y="3294"/>
                  </a:cubicBezTo>
                  <a:cubicBezTo>
                    <a:pt x="3059" y="3294"/>
                    <a:pt x="3507" y="3274"/>
                    <a:pt x="3956" y="3232"/>
                  </a:cubicBezTo>
                  <a:cubicBezTo>
                    <a:pt x="4140" y="3221"/>
                    <a:pt x="4324" y="3198"/>
                    <a:pt x="4508" y="3186"/>
                  </a:cubicBezTo>
                  <a:lnTo>
                    <a:pt x="4726" y="3163"/>
                  </a:lnTo>
                  <a:lnTo>
                    <a:pt x="4726" y="3140"/>
                  </a:lnTo>
                  <a:cubicBezTo>
                    <a:pt x="4726" y="3100"/>
                    <a:pt x="4758" y="3080"/>
                    <a:pt x="4790" y="3080"/>
                  </a:cubicBezTo>
                  <a:cubicBezTo>
                    <a:pt x="4821" y="3080"/>
                    <a:pt x="4853" y="3100"/>
                    <a:pt x="4853" y="3140"/>
                  </a:cubicBezTo>
                  <a:cubicBezTo>
                    <a:pt x="4922" y="3129"/>
                    <a:pt x="4991" y="3129"/>
                    <a:pt x="5060" y="3106"/>
                  </a:cubicBezTo>
                  <a:cubicBezTo>
                    <a:pt x="5152" y="3094"/>
                    <a:pt x="5175" y="3037"/>
                    <a:pt x="5175" y="2945"/>
                  </a:cubicBezTo>
                  <a:lnTo>
                    <a:pt x="5175" y="2669"/>
                  </a:lnTo>
                  <a:lnTo>
                    <a:pt x="5175" y="2117"/>
                  </a:lnTo>
                  <a:cubicBezTo>
                    <a:pt x="5163" y="1737"/>
                    <a:pt x="5152" y="1346"/>
                    <a:pt x="5152" y="967"/>
                  </a:cubicBezTo>
                  <a:cubicBezTo>
                    <a:pt x="5152" y="645"/>
                    <a:pt x="5140" y="323"/>
                    <a:pt x="5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66"/>
            <p:cNvSpPr/>
            <p:nvPr/>
          </p:nvSpPr>
          <p:spPr>
            <a:xfrm>
              <a:off x="850578" y="2438016"/>
              <a:ext cx="643590" cy="169591"/>
            </a:xfrm>
            <a:custGeom>
              <a:avLst/>
              <a:gdLst/>
              <a:ahLst/>
              <a:cxnLst/>
              <a:rect l="l" t="t" r="r" b="b"/>
              <a:pathLst>
                <a:path w="6015" h="1585" extrusionOk="0">
                  <a:moveTo>
                    <a:pt x="6015" y="0"/>
                  </a:moveTo>
                  <a:lnTo>
                    <a:pt x="6015" y="0"/>
                  </a:lnTo>
                  <a:cubicBezTo>
                    <a:pt x="5566" y="288"/>
                    <a:pt x="5083" y="495"/>
                    <a:pt x="4577" y="609"/>
                  </a:cubicBezTo>
                  <a:cubicBezTo>
                    <a:pt x="4135" y="696"/>
                    <a:pt x="3692" y="740"/>
                    <a:pt x="3249" y="740"/>
                  </a:cubicBezTo>
                  <a:cubicBezTo>
                    <a:pt x="3048" y="740"/>
                    <a:pt x="2847" y="731"/>
                    <a:pt x="2646" y="713"/>
                  </a:cubicBezTo>
                  <a:cubicBezTo>
                    <a:pt x="2370" y="701"/>
                    <a:pt x="2082" y="690"/>
                    <a:pt x="1795" y="655"/>
                  </a:cubicBezTo>
                  <a:lnTo>
                    <a:pt x="1760" y="655"/>
                  </a:lnTo>
                  <a:cubicBezTo>
                    <a:pt x="1438" y="632"/>
                    <a:pt x="1128" y="575"/>
                    <a:pt x="817" y="506"/>
                  </a:cubicBezTo>
                  <a:cubicBezTo>
                    <a:pt x="564" y="437"/>
                    <a:pt x="323" y="357"/>
                    <a:pt x="93" y="242"/>
                  </a:cubicBezTo>
                  <a:lnTo>
                    <a:pt x="93" y="242"/>
                  </a:lnTo>
                  <a:cubicBezTo>
                    <a:pt x="242" y="632"/>
                    <a:pt x="1" y="1196"/>
                    <a:pt x="495" y="1391"/>
                  </a:cubicBezTo>
                  <a:cubicBezTo>
                    <a:pt x="771" y="1472"/>
                    <a:pt x="1047" y="1518"/>
                    <a:pt x="1346" y="1518"/>
                  </a:cubicBezTo>
                  <a:cubicBezTo>
                    <a:pt x="1668" y="1552"/>
                    <a:pt x="1990" y="1564"/>
                    <a:pt x="2312" y="1575"/>
                  </a:cubicBezTo>
                  <a:cubicBezTo>
                    <a:pt x="2504" y="1582"/>
                    <a:pt x="2696" y="1585"/>
                    <a:pt x="2888" y="1585"/>
                  </a:cubicBezTo>
                  <a:cubicBezTo>
                    <a:pt x="3352" y="1585"/>
                    <a:pt x="3815" y="1569"/>
                    <a:pt x="4278" y="1552"/>
                  </a:cubicBezTo>
                  <a:cubicBezTo>
                    <a:pt x="4566" y="1541"/>
                    <a:pt x="4865" y="1541"/>
                    <a:pt x="5152" y="1506"/>
                  </a:cubicBezTo>
                  <a:cubicBezTo>
                    <a:pt x="5348" y="1495"/>
                    <a:pt x="5520" y="1426"/>
                    <a:pt x="5670" y="1311"/>
                  </a:cubicBezTo>
                  <a:cubicBezTo>
                    <a:pt x="5670" y="1299"/>
                    <a:pt x="5681" y="1288"/>
                    <a:pt x="5693" y="1276"/>
                  </a:cubicBezTo>
                  <a:cubicBezTo>
                    <a:pt x="5727" y="1242"/>
                    <a:pt x="5762" y="1207"/>
                    <a:pt x="5796" y="1161"/>
                  </a:cubicBezTo>
                  <a:cubicBezTo>
                    <a:pt x="5888" y="954"/>
                    <a:pt x="5946" y="724"/>
                    <a:pt x="5946" y="495"/>
                  </a:cubicBezTo>
                  <a:cubicBezTo>
                    <a:pt x="5957" y="322"/>
                    <a:pt x="5980" y="161"/>
                    <a:pt x="6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66"/>
            <p:cNvSpPr/>
            <p:nvPr/>
          </p:nvSpPr>
          <p:spPr>
            <a:xfrm>
              <a:off x="864167" y="2478568"/>
              <a:ext cx="623902" cy="130323"/>
            </a:xfrm>
            <a:custGeom>
              <a:avLst/>
              <a:gdLst/>
              <a:ahLst/>
              <a:cxnLst/>
              <a:rect l="l" t="t" r="r" b="b"/>
              <a:pathLst>
                <a:path w="5831" h="1218" extrusionOk="0">
                  <a:moveTo>
                    <a:pt x="5830" y="1"/>
                  </a:moveTo>
                  <a:cubicBezTo>
                    <a:pt x="5451" y="207"/>
                    <a:pt x="5037" y="368"/>
                    <a:pt x="4611" y="472"/>
                  </a:cubicBezTo>
                  <a:cubicBezTo>
                    <a:pt x="4127" y="567"/>
                    <a:pt x="3632" y="619"/>
                    <a:pt x="3137" y="619"/>
                  </a:cubicBezTo>
                  <a:cubicBezTo>
                    <a:pt x="2915" y="619"/>
                    <a:pt x="2693" y="608"/>
                    <a:pt x="2473" y="587"/>
                  </a:cubicBezTo>
                  <a:cubicBezTo>
                    <a:pt x="2162" y="575"/>
                    <a:pt x="1840" y="552"/>
                    <a:pt x="1530" y="518"/>
                  </a:cubicBezTo>
                  <a:lnTo>
                    <a:pt x="1495" y="518"/>
                  </a:lnTo>
                  <a:cubicBezTo>
                    <a:pt x="1139" y="483"/>
                    <a:pt x="794" y="426"/>
                    <a:pt x="449" y="345"/>
                  </a:cubicBezTo>
                  <a:cubicBezTo>
                    <a:pt x="299" y="311"/>
                    <a:pt x="161" y="265"/>
                    <a:pt x="23" y="219"/>
                  </a:cubicBezTo>
                  <a:lnTo>
                    <a:pt x="23" y="219"/>
                  </a:lnTo>
                  <a:cubicBezTo>
                    <a:pt x="35" y="541"/>
                    <a:pt x="0" y="874"/>
                    <a:pt x="357" y="1024"/>
                  </a:cubicBezTo>
                  <a:cubicBezTo>
                    <a:pt x="633" y="1104"/>
                    <a:pt x="920" y="1150"/>
                    <a:pt x="1208" y="1150"/>
                  </a:cubicBezTo>
                  <a:cubicBezTo>
                    <a:pt x="1541" y="1185"/>
                    <a:pt x="1863" y="1196"/>
                    <a:pt x="2185" y="1208"/>
                  </a:cubicBezTo>
                  <a:cubicBezTo>
                    <a:pt x="2377" y="1215"/>
                    <a:pt x="2569" y="1217"/>
                    <a:pt x="2761" y="1217"/>
                  </a:cubicBezTo>
                  <a:cubicBezTo>
                    <a:pt x="3225" y="1217"/>
                    <a:pt x="3688" y="1201"/>
                    <a:pt x="4151" y="1185"/>
                  </a:cubicBezTo>
                  <a:cubicBezTo>
                    <a:pt x="4439" y="1173"/>
                    <a:pt x="4738" y="1173"/>
                    <a:pt x="5025" y="1139"/>
                  </a:cubicBezTo>
                  <a:cubicBezTo>
                    <a:pt x="5209" y="1116"/>
                    <a:pt x="5393" y="1047"/>
                    <a:pt x="5531" y="932"/>
                  </a:cubicBezTo>
                  <a:cubicBezTo>
                    <a:pt x="5543" y="920"/>
                    <a:pt x="5554" y="920"/>
                    <a:pt x="5566" y="909"/>
                  </a:cubicBezTo>
                  <a:cubicBezTo>
                    <a:pt x="5600" y="874"/>
                    <a:pt x="5635" y="828"/>
                    <a:pt x="5658" y="794"/>
                  </a:cubicBezTo>
                  <a:cubicBezTo>
                    <a:pt x="5761" y="587"/>
                    <a:pt x="5819" y="357"/>
                    <a:pt x="5819" y="127"/>
                  </a:cubicBezTo>
                  <a:cubicBezTo>
                    <a:pt x="5830" y="81"/>
                    <a:pt x="5830" y="47"/>
                    <a:pt x="5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66"/>
            <p:cNvSpPr/>
            <p:nvPr/>
          </p:nvSpPr>
          <p:spPr>
            <a:xfrm>
              <a:off x="971167" y="2745533"/>
              <a:ext cx="50610" cy="50610"/>
            </a:xfrm>
            <a:custGeom>
              <a:avLst/>
              <a:gdLst/>
              <a:ahLst/>
              <a:cxnLst/>
              <a:rect l="l" t="t" r="r" b="b"/>
              <a:pathLst>
                <a:path w="473" h="473" extrusionOk="0">
                  <a:moveTo>
                    <a:pt x="242" y="1"/>
                  </a:moveTo>
                  <a:cubicBezTo>
                    <a:pt x="104" y="1"/>
                    <a:pt x="1" y="104"/>
                    <a:pt x="1" y="231"/>
                  </a:cubicBezTo>
                  <a:cubicBezTo>
                    <a:pt x="1" y="357"/>
                    <a:pt x="104" y="461"/>
                    <a:pt x="242" y="472"/>
                  </a:cubicBezTo>
                  <a:cubicBezTo>
                    <a:pt x="369" y="472"/>
                    <a:pt x="472" y="357"/>
                    <a:pt x="472" y="231"/>
                  </a:cubicBezTo>
                  <a:cubicBezTo>
                    <a:pt x="472" y="104"/>
                    <a:pt x="369"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66"/>
            <p:cNvSpPr/>
            <p:nvPr/>
          </p:nvSpPr>
          <p:spPr>
            <a:xfrm>
              <a:off x="1070890" y="2745533"/>
              <a:ext cx="50503" cy="49326"/>
            </a:xfrm>
            <a:custGeom>
              <a:avLst/>
              <a:gdLst/>
              <a:ahLst/>
              <a:cxnLst/>
              <a:rect l="l" t="t" r="r" b="b"/>
              <a:pathLst>
                <a:path w="472" h="461" extrusionOk="0">
                  <a:moveTo>
                    <a:pt x="242" y="1"/>
                  </a:moveTo>
                  <a:cubicBezTo>
                    <a:pt x="115" y="1"/>
                    <a:pt x="0" y="104"/>
                    <a:pt x="0" y="231"/>
                  </a:cubicBezTo>
                  <a:cubicBezTo>
                    <a:pt x="0" y="357"/>
                    <a:pt x="115" y="461"/>
                    <a:pt x="242" y="461"/>
                  </a:cubicBezTo>
                  <a:cubicBezTo>
                    <a:pt x="368" y="461"/>
                    <a:pt x="472" y="357"/>
                    <a:pt x="472" y="231"/>
                  </a:cubicBezTo>
                  <a:cubicBezTo>
                    <a:pt x="472" y="104"/>
                    <a:pt x="368"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66"/>
            <p:cNvSpPr/>
            <p:nvPr/>
          </p:nvSpPr>
          <p:spPr>
            <a:xfrm>
              <a:off x="1171791" y="2745533"/>
              <a:ext cx="49326" cy="50610"/>
            </a:xfrm>
            <a:custGeom>
              <a:avLst/>
              <a:gdLst/>
              <a:ahLst/>
              <a:cxnLst/>
              <a:rect l="l" t="t" r="r" b="b"/>
              <a:pathLst>
                <a:path w="461" h="473" extrusionOk="0">
                  <a:moveTo>
                    <a:pt x="230" y="1"/>
                  </a:moveTo>
                  <a:cubicBezTo>
                    <a:pt x="104" y="1"/>
                    <a:pt x="0" y="104"/>
                    <a:pt x="0" y="231"/>
                  </a:cubicBezTo>
                  <a:cubicBezTo>
                    <a:pt x="0" y="357"/>
                    <a:pt x="104" y="461"/>
                    <a:pt x="230" y="472"/>
                  </a:cubicBezTo>
                  <a:cubicBezTo>
                    <a:pt x="357" y="472"/>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66"/>
            <p:cNvSpPr/>
            <p:nvPr/>
          </p:nvSpPr>
          <p:spPr>
            <a:xfrm>
              <a:off x="1271408" y="2745533"/>
              <a:ext cx="49326" cy="49326"/>
            </a:xfrm>
            <a:custGeom>
              <a:avLst/>
              <a:gdLst/>
              <a:ahLst/>
              <a:cxnLst/>
              <a:rect l="l" t="t" r="r" b="b"/>
              <a:pathLst>
                <a:path w="461" h="461" extrusionOk="0">
                  <a:moveTo>
                    <a:pt x="230" y="1"/>
                  </a:moveTo>
                  <a:cubicBezTo>
                    <a:pt x="104" y="1"/>
                    <a:pt x="0" y="104"/>
                    <a:pt x="0" y="231"/>
                  </a:cubicBezTo>
                  <a:cubicBezTo>
                    <a:pt x="0" y="357"/>
                    <a:pt x="104" y="461"/>
                    <a:pt x="230" y="461"/>
                  </a:cubicBezTo>
                  <a:cubicBezTo>
                    <a:pt x="357" y="461"/>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66"/>
            <p:cNvSpPr/>
            <p:nvPr/>
          </p:nvSpPr>
          <p:spPr>
            <a:xfrm>
              <a:off x="1371025" y="2745533"/>
              <a:ext cx="50610" cy="49326"/>
            </a:xfrm>
            <a:custGeom>
              <a:avLst/>
              <a:gdLst/>
              <a:ahLst/>
              <a:cxnLst/>
              <a:rect l="l" t="t" r="r" b="b"/>
              <a:pathLst>
                <a:path w="473" h="461" extrusionOk="0">
                  <a:moveTo>
                    <a:pt x="231" y="1"/>
                  </a:moveTo>
                  <a:cubicBezTo>
                    <a:pt x="104" y="1"/>
                    <a:pt x="1" y="104"/>
                    <a:pt x="1" y="231"/>
                  </a:cubicBezTo>
                  <a:cubicBezTo>
                    <a:pt x="1" y="357"/>
                    <a:pt x="104" y="461"/>
                    <a:pt x="231" y="461"/>
                  </a:cubicBezTo>
                  <a:cubicBezTo>
                    <a:pt x="369" y="461"/>
                    <a:pt x="472" y="357"/>
                    <a:pt x="472" y="231"/>
                  </a:cubicBezTo>
                  <a:cubicBezTo>
                    <a:pt x="472" y="104"/>
                    <a:pt x="369" y="1"/>
                    <a:pt x="2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66"/>
            <p:cNvSpPr/>
            <p:nvPr/>
          </p:nvSpPr>
          <p:spPr>
            <a:xfrm>
              <a:off x="969990" y="2661538"/>
              <a:ext cx="444254" cy="19367"/>
            </a:xfrm>
            <a:custGeom>
              <a:avLst/>
              <a:gdLst/>
              <a:ahLst/>
              <a:cxnLst/>
              <a:rect l="l" t="t" r="r" b="b"/>
              <a:pathLst>
                <a:path w="4152" h="181" extrusionOk="0">
                  <a:moveTo>
                    <a:pt x="159" y="1"/>
                  </a:moveTo>
                  <a:cubicBezTo>
                    <a:pt x="103" y="1"/>
                    <a:pt x="50" y="21"/>
                    <a:pt x="12" y="50"/>
                  </a:cubicBezTo>
                  <a:cubicBezTo>
                    <a:pt x="0" y="61"/>
                    <a:pt x="0" y="73"/>
                    <a:pt x="12" y="84"/>
                  </a:cubicBezTo>
                  <a:lnTo>
                    <a:pt x="12" y="73"/>
                  </a:lnTo>
                  <a:cubicBezTo>
                    <a:pt x="50" y="111"/>
                    <a:pt x="104" y="133"/>
                    <a:pt x="160" y="133"/>
                  </a:cubicBezTo>
                  <a:cubicBezTo>
                    <a:pt x="172" y="133"/>
                    <a:pt x="184" y="132"/>
                    <a:pt x="196" y="130"/>
                  </a:cubicBezTo>
                  <a:cubicBezTo>
                    <a:pt x="276" y="142"/>
                    <a:pt x="368" y="142"/>
                    <a:pt x="449" y="153"/>
                  </a:cubicBezTo>
                  <a:cubicBezTo>
                    <a:pt x="610" y="153"/>
                    <a:pt x="782" y="165"/>
                    <a:pt x="943" y="165"/>
                  </a:cubicBezTo>
                  <a:cubicBezTo>
                    <a:pt x="1300" y="176"/>
                    <a:pt x="1645" y="176"/>
                    <a:pt x="2001" y="176"/>
                  </a:cubicBezTo>
                  <a:cubicBezTo>
                    <a:pt x="2186" y="179"/>
                    <a:pt x="2371" y="181"/>
                    <a:pt x="2556" y="181"/>
                  </a:cubicBezTo>
                  <a:cubicBezTo>
                    <a:pt x="3062" y="181"/>
                    <a:pt x="3569" y="170"/>
                    <a:pt x="4082" y="153"/>
                  </a:cubicBezTo>
                  <a:cubicBezTo>
                    <a:pt x="4151" y="153"/>
                    <a:pt x="4151" y="50"/>
                    <a:pt x="4082" y="50"/>
                  </a:cubicBezTo>
                  <a:cubicBezTo>
                    <a:pt x="3381" y="61"/>
                    <a:pt x="2691" y="61"/>
                    <a:pt x="2001" y="61"/>
                  </a:cubicBezTo>
                  <a:cubicBezTo>
                    <a:pt x="1656" y="61"/>
                    <a:pt x="1311" y="38"/>
                    <a:pt x="966" y="27"/>
                  </a:cubicBezTo>
                  <a:lnTo>
                    <a:pt x="449" y="4"/>
                  </a:lnTo>
                  <a:lnTo>
                    <a:pt x="196" y="4"/>
                  </a:ln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66"/>
            <p:cNvSpPr/>
            <p:nvPr/>
          </p:nvSpPr>
          <p:spPr>
            <a:xfrm>
              <a:off x="969990" y="2860878"/>
              <a:ext cx="444254" cy="20651"/>
            </a:xfrm>
            <a:custGeom>
              <a:avLst/>
              <a:gdLst/>
              <a:ahLst/>
              <a:cxnLst/>
              <a:rect l="l" t="t" r="r" b="b"/>
              <a:pathLst>
                <a:path w="4152" h="193" extrusionOk="0">
                  <a:moveTo>
                    <a:pt x="159" y="1"/>
                  </a:moveTo>
                  <a:cubicBezTo>
                    <a:pt x="103" y="1"/>
                    <a:pt x="50" y="21"/>
                    <a:pt x="12" y="50"/>
                  </a:cubicBezTo>
                  <a:cubicBezTo>
                    <a:pt x="0" y="61"/>
                    <a:pt x="0" y="73"/>
                    <a:pt x="12" y="84"/>
                  </a:cubicBezTo>
                  <a:cubicBezTo>
                    <a:pt x="58" y="130"/>
                    <a:pt x="127" y="153"/>
                    <a:pt x="196" y="153"/>
                  </a:cubicBezTo>
                  <a:cubicBezTo>
                    <a:pt x="276" y="153"/>
                    <a:pt x="368" y="165"/>
                    <a:pt x="449" y="165"/>
                  </a:cubicBezTo>
                  <a:cubicBezTo>
                    <a:pt x="610" y="165"/>
                    <a:pt x="782" y="176"/>
                    <a:pt x="943" y="176"/>
                  </a:cubicBezTo>
                  <a:cubicBezTo>
                    <a:pt x="1300" y="176"/>
                    <a:pt x="1645" y="188"/>
                    <a:pt x="2001" y="188"/>
                  </a:cubicBezTo>
                  <a:cubicBezTo>
                    <a:pt x="2186" y="191"/>
                    <a:pt x="2371" y="192"/>
                    <a:pt x="2556" y="192"/>
                  </a:cubicBezTo>
                  <a:cubicBezTo>
                    <a:pt x="3062" y="192"/>
                    <a:pt x="3569" y="182"/>
                    <a:pt x="4082" y="165"/>
                  </a:cubicBezTo>
                  <a:cubicBezTo>
                    <a:pt x="4151" y="165"/>
                    <a:pt x="4151" y="61"/>
                    <a:pt x="4082" y="61"/>
                  </a:cubicBezTo>
                  <a:cubicBezTo>
                    <a:pt x="3732" y="67"/>
                    <a:pt x="3384" y="70"/>
                    <a:pt x="3037" y="70"/>
                  </a:cubicBezTo>
                  <a:cubicBezTo>
                    <a:pt x="2691" y="70"/>
                    <a:pt x="2346" y="67"/>
                    <a:pt x="2001" y="61"/>
                  </a:cubicBezTo>
                  <a:cubicBezTo>
                    <a:pt x="1656" y="61"/>
                    <a:pt x="1311" y="50"/>
                    <a:pt x="966" y="38"/>
                  </a:cubicBezTo>
                  <a:lnTo>
                    <a:pt x="449" y="15"/>
                  </a:lnTo>
                  <a:cubicBezTo>
                    <a:pt x="368" y="15"/>
                    <a:pt x="276" y="4"/>
                    <a:pt x="196" y="4"/>
                  </a:cubicBez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66"/>
            <p:cNvSpPr/>
            <p:nvPr/>
          </p:nvSpPr>
          <p:spPr>
            <a:xfrm>
              <a:off x="976089" y="1446771"/>
              <a:ext cx="158570" cy="876845"/>
            </a:xfrm>
            <a:custGeom>
              <a:avLst/>
              <a:gdLst/>
              <a:ahLst/>
              <a:cxnLst/>
              <a:rect l="l" t="t" r="r" b="b"/>
              <a:pathLst>
                <a:path w="1482" h="8195" extrusionOk="0">
                  <a:moveTo>
                    <a:pt x="1090" y="1"/>
                  </a:moveTo>
                  <a:cubicBezTo>
                    <a:pt x="1054" y="1"/>
                    <a:pt x="1013" y="6"/>
                    <a:pt x="967" y="19"/>
                  </a:cubicBezTo>
                  <a:cubicBezTo>
                    <a:pt x="622" y="111"/>
                    <a:pt x="507" y="1008"/>
                    <a:pt x="461" y="1284"/>
                  </a:cubicBezTo>
                  <a:cubicBezTo>
                    <a:pt x="93" y="3469"/>
                    <a:pt x="1" y="5688"/>
                    <a:pt x="185" y="7896"/>
                  </a:cubicBezTo>
                  <a:cubicBezTo>
                    <a:pt x="196" y="8011"/>
                    <a:pt x="219" y="8137"/>
                    <a:pt x="323" y="8183"/>
                  </a:cubicBezTo>
                  <a:cubicBezTo>
                    <a:pt x="346" y="8191"/>
                    <a:pt x="370" y="8195"/>
                    <a:pt x="394" y="8195"/>
                  </a:cubicBezTo>
                  <a:cubicBezTo>
                    <a:pt x="475" y="8195"/>
                    <a:pt x="554" y="8151"/>
                    <a:pt x="599" y="8080"/>
                  </a:cubicBezTo>
                  <a:cubicBezTo>
                    <a:pt x="645" y="7976"/>
                    <a:pt x="656" y="7873"/>
                    <a:pt x="656" y="7758"/>
                  </a:cubicBezTo>
                  <a:cubicBezTo>
                    <a:pt x="691" y="6573"/>
                    <a:pt x="587" y="5377"/>
                    <a:pt x="610" y="4182"/>
                  </a:cubicBezTo>
                  <a:cubicBezTo>
                    <a:pt x="622" y="3066"/>
                    <a:pt x="748" y="1928"/>
                    <a:pt x="1151" y="881"/>
                  </a:cubicBezTo>
                  <a:cubicBezTo>
                    <a:pt x="1224" y="702"/>
                    <a:pt x="1482" y="1"/>
                    <a:pt x="1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66"/>
            <p:cNvSpPr/>
            <p:nvPr/>
          </p:nvSpPr>
          <p:spPr>
            <a:xfrm>
              <a:off x="785415" y="1473307"/>
              <a:ext cx="163599" cy="580889"/>
            </a:xfrm>
            <a:custGeom>
              <a:avLst/>
              <a:gdLst/>
              <a:ahLst/>
              <a:cxnLst/>
              <a:rect l="l" t="t" r="r" b="b"/>
              <a:pathLst>
                <a:path w="1529" h="5429" extrusionOk="0">
                  <a:moveTo>
                    <a:pt x="1296" y="1"/>
                  </a:moveTo>
                  <a:cubicBezTo>
                    <a:pt x="1148" y="1"/>
                    <a:pt x="929" y="109"/>
                    <a:pt x="805" y="277"/>
                  </a:cubicBezTo>
                  <a:cubicBezTo>
                    <a:pt x="690" y="472"/>
                    <a:pt x="610" y="691"/>
                    <a:pt x="564" y="909"/>
                  </a:cubicBezTo>
                  <a:cubicBezTo>
                    <a:pt x="380" y="1634"/>
                    <a:pt x="242" y="2370"/>
                    <a:pt x="150" y="3117"/>
                  </a:cubicBezTo>
                  <a:cubicBezTo>
                    <a:pt x="104" y="3497"/>
                    <a:pt x="81" y="3876"/>
                    <a:pt x="69" y="4255"/>
                  </a:cubicBezTo>
                  <a:cubicBezTo>
                    <a:pt x="69" y="4554"/>
                    <a:pt x="0" y="5037"/>
                    <a:pt x="104" y="5325"/>
                  </a:cubicBezTo>
                  <a:cubicBezTo>
                    <a:pt x="115" y="5394"/>
                    <a:pt x="184" y="5428"/>
                    <a:pt x="265" y="5428"/>
                  </a:cubicBezTo>
                  <a:cubicBezTo>
                    <a:pt x="334" y="5405"/>
                    <a:pt x="368" y="5313"/>
                    <a:pt x="380" y="5244"/>
                  </a:cubicBezTo>
                  <a:cubicBezTo>
                    <a:pt x="575" y="4393"/>
                    <a:pt x="541" y="3497"/>
                    <a:pt x="644" y="2634"/>
                  </a:cubicBezTo>
                  <a:cubicBezTo>
                    <a:pt x="736" y="1864"/>
                    <a:pt x="909" y="1070"/>
                    <a:pt x="1334" y="415"/>
                  </a:cubicBezTo>
                  <a:cubicBezTo>
                    <a:pt x="1529" y="120"/>
                    <a:pt x="1451" y="1"/>
                    <a:pt x="1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66"/>
            <p:cNvSpPr/>
            <p:nvPr/>
          </p:nvSpPr>
          <p:spPr>
            <a:xfrm>
              <a:off x="1208171" y="1442705"/>
              <a:ext cx="134710" cy="746629"/>
            </a:xfrm>
            <a:custGeom>
              <a:avLst/>
              <a:gdLst/>
              <a:ahLst/>
              <a:cxnLst/>
              <a:rect l="l" t="t" r="r" b="b"/>
              <a:pathLst>
                <a:path w="1259" h="6978" extrusionOk="0">
                  <a:moveTo>
                    <a:pt x="331" y="1"/>
                  </a:moveTo>
                  <a:cubicBezTo>
                    <a:pt x="1" y="1"/>
                    <a:pt x="116" y="499"/>
                    <a:pt x="212" y="701"/>
                  </a:cubicBezTo>
                  <a:cubicBezTo>
                    <a:pt x="1028" y="2541"/>
                    <a:pt x="741" y="4645"/>
                    <a:pt x="948" y="6646"/>
                  </a:cubicBezTo>
                  <a:cubicBezTo>
                    <a:pt x="968" y="6789"/>
                    <a:pt x="1052" y="6977"/>
                    <a:pt x="1184" y="6977"/>
                  </a:cubicBezTo>
                  <a:cubicBezTo>
                    <a:pt x="1200" y="6977"/>
                    <a:pt x="1217" y="6974"/>
                    <a:pt x="1235" y="6968"/>
                  </a:cubicBezTo>
                  <a:cubicBezTo>
                    <a:pt x="1258" y="5323"/>
                    <a:pt x="1201" y="3679"/>
                    <a:pt x="1120" y="2046"/>
                  </a:cubicBezTo>
                  <a:cubicBezTo>
                    <a:pt x="1120" y="1644"/>
                    <a:pt x="1074" y="1253"/>
                    <a:pt x="982" y="873"/>
                  </a:cubicBezTo>
                  <a:cubicBezTo>
                    <a:pt x="913" y="620"/>
                    <a:pt x="718" y="68"/>
                    <a:pt x="419" y="11"/>
                  </a:cubicBezTo>
                  <a:cubicBezTo>
                    <a:pt x="387" y="4"/>
                    <a:pt x="357" y="1"/>
                    <a:pt x="3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66"/>
            <p:cNvSpPr/>
            <p:nvPr/>
          </p:nvSpPr>
          <p:spPr>
            <a:xfrm>
              <a:off x="1397026" y="1466352"/>
              <a:ext cx="145196" cy="615129"/>
            </a:xfrm>
            <a:custGeom>
              <a:avLst/>
              <a:gdLst/>
              <a:ahLst/>
              <a:cxnLst/>
              <a:rect l="l" t="t" r="r" b="b"/>
              <a:pathLst>
                <a:path w="1357" h="5749" extrusionOk="0">
                  <a:moveTo>
                    <a:pt x="208" y="1"/>
                  </a:moveTo>
                  <a:cubicBezTo>
                    <a:pt x="1" y="1"/>
                    <a:pt x="40" y="287"/>
                    <a:pt x="195" y="514"/>
                  </a:cubicBezTo>
                  <a:cubicBezTo>
                    <a:pt x="666" y="1239"/>
                    <a:pt x="931" y="2078"/>
                    <a:pt x="942" y="2952"/>
                  </a:cubicBezTo>
                  <a:cubicBezTo>
                    <a:pt x="977" y="3815"/>
                    <a:pt x="896" y="4677"/>
                    <a:pt x="988" y="5539"/>
                  </a:cubicBezTo>
                  <a:cubicBezTo>
                    <a:pt x="988" y="5624"/>
                    <a:pt x="1028" y="5749"/>
                    <a:pt x="1115" y="5749"/>
                  </a:cubicBezTo>
                  <a:cubicBezTo>
                    <a:pt x="1123" y="5749"/>
                    <a:pt x="1130" y="5748"/>
                    <a:pt x="1138" y="5746"/>
                  </a:cubicBezTo>
                  <a:cubicBezTo>
                    <a:pt x="1241" y="5746"/>
                    <a:pt x="1253" y="5631"/>
                    <a:pt x="1264" y="5551"/>
                  </a:cubicBezTo>
                  <a:cubicBezTo>
                    <a:pt x="1345" y="4493"/>
                    <a:pt x="1356" y="3435"/>
                    <a:pt x="1287" y="2389"/>
                  </a:cubicBezTo>
                  <a:cubicBezTo>
                    <a:pt x="1276" y="1940"/>
                    <a:pt x="1207" y="1492"/>
                    <a:pt x="1092" y="1055"/>
                  </a:cubicBezTo>
                  <a:cubicBezTo>
                    <a:pt x="977" y="710"/>
                    <a:pt x="781" y="238"/>
                    <a:pt x="425" y="66"/>
                  </a:cubicBezTo>
                  <a:cubicBezTo>
                    <a:pt x="334" y="21"/>
                    <a:pt x="263" y="1"/>
                    <a:pt x="2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66"/>
            <p:cNvSpPr/>
            <p:nvPr/>
          </p:nvSpPr>
          <p:spPr>
            <a:xfrm>
              <a:off x="1599898" y="1596249"/>
              <a:ext cx="87524" cy="505884"/>
            </a:xfrm>
            <a:custGeom>
              <a:avLst/>
              <a:gdLst/>
              <a:ahLst/>
              <a:cxnLst/>
              <a:rect l="l" t="t" r="r" b="b"/>
              <a:pathLst>
                <a:path w="818" h="4728" extrusionOk="0">
                  <a:moveTo>
                    <a:pt x="84" y="0"/>
                  </a:moveTo>
                  <a:cubicBezTo>
                    <a:pt x="44" y="0"/>
                    <a:pt x="14" y="44"/>
                    <a:pt x="1" y="151"/>
                  </a:cubicBezTo>
                  <a:cubicBezTo>
                    <a:pt x="1" y="255"/>
                    <a:pt x="24" y="347"/>
                    <a:pt x="58" y="427"/>
                  </a:cubicBezTo>
                  <a:cubicBezTo>
                    <a:pt x="472" y="1635"/>
                    <a:pt x="599" y="2923"/>
                    <a:pt x="449" y="4199"/>
                  </a:cubicBezTo>
                  <a:cubicBezTo>
                    <a:pt x="426" y="4383"/>
                    <a:pt x="415" y="4624"/>
                    <a:pt x="587" y="4728"/>
                  </a:cubicBezTo>
                  <a:cubicBezTo>
                    <a:pt x="748" y="3888"/>
                    <a:pt x="817" y="3037"/>
                    <a:pt x="794" y="2187"/>
                  </a:cubicBezTo>
                  <a:cubicBezTo>
                    <a:pt x="794" y="1738"/>
                    <a:pt x="737" y="1301"/>
                    <a:pt x="622" y="876"/>
                  </a:cubicBezTo>
                  <a:cubicBezTo>
                    <a:pt x="585" y="755"/>
                    <a:pt x="249" y="0"/>
                    <a:pt x="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66"/>
            <p:cNvSpPr/>
            <p:nvPr/>
          </p:nvSpPr>
          <p:spPr>
            <a:xfrm>
              <a:off x="799111" y="2126540"/>
              <a:ext cx="43013" cy="171731"/>
            </a:xfrm>
            <a:custGeom>
              <a:avLst/>
              <a:gdLst/>
              <a:ahLst/>
              <a:cxnLst/>
              <a:rect l="l" t="t" r="r" b="b"/>
              <a:pathLst>
                <a:path w="402" h="1605" extrusionOk="0">
                  <a:moveTo>
                    <a:pt x="161" y="1"/>
                  </a:moveTo>
                  <a:cubicBezTo>
                    <a:pt x="43" y="1"/>
                    <a:pt x="0" y="189"/>
                    <a:pt x="10" y="289"/>
                  </a:cubicBezTo>
                  <a:cubicBezTo>
                    <a:pt x="22" y="473"/>
                    <a:pt x="22" y="669"/>
                    <a:pt x="33" y="853"/>
                  </a:cubicBezTo>
                  <a:cubicBezTo>
                    <a:pt x="22" y="1071"/>
                    <a:pt x="68" y="1290"/>
                    <a:pt x="160" y="1497"/>
                  </a:cubicBezTo>
                  <a:cubicBezTo>
                    <a:pt x="190" y="1546"/>
                    <a:pt x="237" y="1605"/>
                    <a:pt x="294" y="1605"/>
                  </a:cubicBezTo>
                  <a:cubicBezTo>
                    <a:pt x="302" y="1605"/>
                    <a:pt x="312" y="1603"/>
                    <a:pt x="321" y="1600"/>
                  </a:cubicBezTo>
                  <a:cubicBezTo>
                    <a:pt x="390" y="1566"/>
                    <a:pt x="390" y="1497"/>
                    <a:pt x="401" y="1439"/>
                  </a:cubicBezTo>
                  <a:cubicBezTo>
                    <a:pt x="401" y="1117"/>
                    <a:pt x="298" y="807"/>
                    <a:pt x="309" y="485"/>
                  </a:cubicBezTo>
                  <a:cubicBezTo>
                    <a:pt x="309" y="358"/>
                    <a:pt x="367" y="71"/>
                    <a:pt x="217" y="13"/>
                  </a:cubicBezTo>
                  <a:cubicBezTo>
                    <a:pt x="197" y="5"/>
                    <a:pt x="178" y="1"/>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66"/>
            <p:cNvSpPr/>
            <p:nvPr/>
          </p:nvSpPr>
          <p:spPr>
            <a:xfrm>
              <a:off x="1293557" y="2229794"/>
              <a:ext cx="56709" cy="193558"/>
            </a:xfrm>
            <a:custGeom>
              <a:avLst/>
              <a:gdLst/>
              <a:ahLst/>
              <a:cxnLst/>
              <a:rect l="l" t="t" r="r" b="b"/>
              <a:pathLst>
                <a:path w="530" h="1809" extrusionOk="0">
                  <a:moveTo>
                    <a:pt x="296" y="1"/>
                  </a:moveTo>
                  <a:cubicBezTo>
                    <a:pt x="131" y="1"/>
                    <a:pt x="150" y="348"/>
                    <a:pt x="150" y="451"/>
                  </a:cubicBezTo>
                  <a:cubicBezTo>
                    <a:pt x="161" y="819"/>
                    <a:pt x="127" y="1187"/>
                    <a:pt x="35" y="1544"/>
                  </a:cubicBezTo>
                  <a:cubicBezTo>
                    <a:pt x="12" y="1601"/>
                    <a:pt x="0" y="1659"/>
                    <a:pt x="12" y="1716"/>
                  </a:cubicBezTo>
                  <a:cubicBezTo>
                    <a:pt x="23" y="1774"/>
                    <a:pt x="69" y="1808"/>
                    <a:pt x="138" y="1808"/>
                  </a:cubicBezTo>
                  <a:cubicBezTo>
                    <a:pt x="196" y="1797"/>
                    <a:pt x="230" y="1728"/>
                    <a:pt x="242" y="1670"/>
                  </a:cubicBezTo>
                  <a:cubicBezTo>
                    <a:pt x="311" y="1337"/>
                    <a:pt x="380" y="1015"/>
                    <a:pt x="414" y="681"/>
                  </a:cubicBezTo>
                  <a:cubicBezTo>
                    <a:pt x="437" y="532"/>
                    <a:pt x="529" y="83"/>
                    <a:pt x="357" y="14"/>
                  </a:cubicBezTo>
                  <a:cubicBezTo>
                    <a:pt x="334" y="5"/>
                    <a:pt x="314" y="1"/>
                    <a:pt x="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66"/>
            <p:cNvSpPr/>
            <p:nvPr/>
          </p:nvSpPr>
          <p:spPr>
            <a:xfrm>
              <a:off x="1470749" y="2142697"/>
              <a:ext cx="85384" cy="197838"/>
            </a:xfrm>
            <a:custGeom>
              <a:avLst/>
              <a:gdLst/>
              <a:ahLst/>
              <a:cxnLst/>
              <a:rect l="l" t="t" r="r" b="b"/>
              <a:pathLst>
                <a:path w="798" h="1849" extrusionOk="0">
                  <a:moveTo>
                    <a:pt x="389" y="0"/>
                  </a:moveTo>
                  <a:cubicBezTo>
                    <a:pt x="386" y="0"/>
                    <a:pt x="383" y="0"/>
                    <a:pt x="380" y="0"/>
                  </a:cubicBezTo>
                  <a:cubicBezTo>
                    <a:pt x="150" y="0"/>
                    <a:pt x="253" y="541"/>
                    <a:pt x="242" y="713"/>
                  </a:cubicBezTo>
                  <a:cubicBezTo>
                    <a:pt x="184" y="1081"/>
                    <a:pt x="104" y="1449"/>
                    <a:pt x="0" y="1794"/>
                  </a:cubicBezTo>
                  <a:cubicBezTo>
                    <a:pt x="8" y="1830"/>
                    <a:pt x="42" y="1848"/>
                    <a:pt x="77" y="1848"/>
                  </a:cubicBezTo>
                  <a:cubicBezTo>
                    <a:pt x="99" y="1848"/>
                    <a:pt x="121" y="1842"/>
                    <a:pt x="138" y="1829"/>
                  </a:cubicBezTo>
                  <a:cubicBezTo>
                    <a:pt x="184" y="1794"/>
                    <a:pt x="219" y="1748"/>
                    <a:pt x="230" y="1691"/>
                  </a:cubicBezTo>
                  <a:cubicBezTo>
                    <a:pt x="299" y="1474"/>
                    <a:pt x="798" y="0"/>
                    <a:pt x="3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66"/>
            <p:cNvSpPr/>
            <p:nvPr/>
          </p:nvSpPr>
          <p:spPr>
            <a:xfrm>
              <a:off x="912103" y="1294831"/>
              <a:ext cx="518082" cy="79392"/>
            </a:xfrm>
            <a:custGeom>
              <a:avLst/>
              <a:gdLst/>
              <a:ahLst/>
              <a:cxnLst/>
              <a:rect l="l" t="t" r="r" b="b"/>
              <a:pathLst>
                <a:path w="4842" h="742" extrusionOk="0">
                  <a:moveTo>
                    <a:pt x="2576" y="0"/>
                  </a:moveTo>
                  <a:cubicBezTo>
                    <a:pt x="1923" y="0"/>
                    <a:pt x="1263" y="70"/>
                    <a:pt x="633" y="220"/>
                  </a:cubicBezTo>
                  <a:cubicBezTo>
                    <a:pt x="484" y="243"/>
                    <a:pt x="346" y="289"/>
                    <a:pt x="208" y="358"/>
                  </a:cubicBezTo>
                  <a:cubicBezTo>
                    <a:pt x="104" y="427"/>
                    <a:pt x="1" y="565"/>
                    <a:pt x="70" y="680"/>
                  </a:cubicBezTo>
                  <a:cubicBezTo>
                    <a:pt x="100" y="725"/>
                    <a:pt x="153" y="742"/>
                    <a:pt x="214" y="742"/>
                  </a:cubicBezTo>
                  <a:cubicBezTo>
                    <a:pt x="295" y="742"/>
                    <a:pt x="389" y="713"/>
                    <a:pt x="461" y="680"/>
                  </a:cubicBezTo>
                  <a:cubicBezTo>
                    <a:pt x="1115" y="360"/>
                    <a:pt x="1838" y="217"/>
                    <a:pt x="2567" y="217"/>
                  </a:cubicBezTo>
                  <a:cubicBezTo>
                    <a:pt x="3093" y="217"/>
                    <a:pt x="3622" y="292"/>
                    <a:pt x="4129" y="427"/>
                  </a:cubicBezTo>
                  <a:cubicBezTo>
                    <a:pt x="4236" y="452"/>
                    <a:pt x="4361" y="500"/>
                    <a:pt x="4478" y="500"/>
                  </a:cubicBezTo>
                  <a:cubicBezTo>
                    <a:pt x="4524" y="500"/>
                    <a:pt x="4570" y="493"/>
                    <a:pt x="4612" y="473"/>
                  </a:cubicBezTo>
                  <a:cubicBezTo>
                    <a:pt x="4842" y="369"/>
                    <a:pt x="4623" y="255"/>
                    <a:pt x="4508" y="232"/>
                  </a:cubicBezTo>
                  <a:cubicBezTo>
                    <a:pt x="4267" y="174"/>
                    <a:pt x="4037" y="140"/>
                    <a:pt x="3807" y="105"/>
                  </a:cubicBezTo>
                  <a:cubicBezTo>
                    <a:pt x="3450" y="48"/>
                    <a:pt x="3083" y="13"/>
                    <a:pt x="2726" y="2"/>
                  </a:cubicBezTo>
                  <a:cubicBezTo>
                    <a:pt x="2676" y="1"/>
                    <a:pt x="2626" y="0"/>
                    <a:pt x="2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66"/>
            <p:cNvSpPr/>
            <p:nvPr/>
          </p:nvSpPr>
          <p:spPr>
            <a:xfrm>
              <a:off x="1037613" y="1087894"/>
              <a:ext cx="297881" cy="70190"/>
            </a:xfrm>
            <a:custGeom>
              <a:avLst/>
              <a:gdLst/>
              <a:ahLst/>
              <a:cxnLst/>
              <a:rect l="l" t="t" r="r" b="b"/>
              <a:pathLst>
                <a:path w="2784" h="656" extrusionOk="0">
                  <a:moveTo>
                    <a:pt x="1231" y="1"/>
                  </a:moveTo>
                  <a:cubicBezTo>
                    <a:pt x="969" y="1"/>
                    <a:pt x="708" y="9"/>
                    <a:pt x="449" y="27"/>
                  </a:cubicBezTo>
                  <a:cubicBezTo>
                    <a:pt x="435" y="26"/>
                    <a:pt x="421" y="25"/>
                    <a:pt x="408" y="25"/>
                  </a:cubicBezTo>
                  <a:cubicBezTo>
                    <a:pt x="286" y="25"/>
                    <a:pt x="174" y="70"/>
                    <a:pt x="81" y="153"/>
                  </a:cubicBezTo>
                  <a:cubicBezTo>
                    <a:pt x="24" y="245"/>
                    <a:pt x="1" y="360"/>
                    <a:pt x="24" y="464"/>
                  </a:cubicBezTo>
                  <a:cubicBezTo>
                    <a:pt x="12" y="510"/>
                    <a:pt x="24" y="556"/>
                    <a:pt x="47" y="602"/>
                  </a:cubicBezTo>
                  <a:cubicBezTo>
                    <a:pt x="83" y="638"/>
                    <a:pt x="128" y="656"/>
                    <a:pt x="173" y="656"/>
                  </a:cubicBezTo>
                  <a:cubicBezTo>
                    <a:pt x="200" y="656"/>
                    <a:pt x="228" y="649"/>
                    <a:pt x="254" y="636"/>
                  </a:cubicBezTo>
                  <a:cubicBezTo>
                    <a:pt x="323" y="602"/>
                    <a:pt x="380" y="556"/>
                    <a:pt x="438" y="510"/>
                  </a:cubicBezTo>
                  <a:cubicBezTo>
                    <a:pt x="725" y="291"/>
                    <a:pt x="1105" y="268"/>
                    <a:pt x="1461" y="257"/>
                  </a:cubicBezTo>
                  <a:cubicBezTo>
                    <a:pt x="1544" y="254"/>
                    <a:pt x="1626" y="252"/>
                    <a:pt x="1707" y="252"/>
                  </a:cubicBezTo>
                  <a:cubicBezTo>
                    <a:pt x="1976" y="252"/>
                    <a:pt x="2237" y="274"/>
                    <a:pt x="2484" y="372"/>
                  </a:cubicBezTo>
                  <a:cubicBezTo>
                    <a:pt x="2519" y="395"/>
                    <a:pt x="2553" y="406"/>
                    <a:pt x="2588" y="406"/>
                  </a:cubicBezTo>
                  <a:cubicBezTo>
                    <a:pt x="2783" y="395"/>
                    <a:pt x="2703" y="119"/>
                    <a:pt x="2576" y="50"/>
                  </a:cubicBezTo>
                  <a:cubicBezTo>
                    <a:pt x="2524" y="24"/>
                    <a:pt x="2434" y="16"/>
                    <a:pt x="2337" y="16"/>
                  </a:cubicBezTo>
                  <a:cubicBezTo>
                    <a:pt x="2221" y="16"/>
                    <a:pt x="2095" y="27"/>
                    <a:pt x="2013" y="27"/>
                  </a:cubicBezTo>
                  <a:cubicBezTo>
                    <a:pt x="1754" y="9"/>
                    <a:pt x="1493" y="1"/>
                    <a:pt x="12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66"/>
            <p:cNvSpPr/>
            <p:nvPr/>
          </p:nvSpPr>
          <p:spPr>
            <a:xfrm>
              <a:off x="976089" y="2992488"/>
              <a:ext cx="399957" cy="103574"/>
            </a:xfrm>
            <a:custGeom>
              <a:avLst/>
              <a:gdLst/>
              <a:ahLst/>
              <a:cxnLst/>
              <a:rect l="l" t="t" r="r" b="b"/>
              <a:pathLst>
                <a:path w="3738" h="968" extrusionOk="0">
                  <a:moveTo>
                    <a:pt x="131" y="1"/>
                  </a:moveTo>
                  <a:cubicBezTo>
                    <a:pt x="116" y="1"/>
                    <a:pt x="99" y="5"/>
                    <a:pt x="81" y="16"/>
                  </a:cubicBezTo>
                  <a:cubicBezTo>
                    <a:pt x="1" y="62"/>
                    <a:pt x="24" y="384"/>
                    <a:pt x="35" y="464"/>
                  </a:cubicBezTo>
                  <a:cubicBezTo>
                    <a:pt x="47" y="614"/>
                    <a:pt x="127" y="752"/>
                    <a:pt x="254" y="843"/>
                  </a:cubicBezTo>
                  <a:cubicBezTo>
                    <a:pt x="357" y="889"/>
                    <a:pt x="472" y="924"/>
                    <a:pt x="599" y="924"/>
                  </a:cubicBezTo>
                  <a:cubicBezTo>
                    <a:pt x="1262" y="949"/>
                    <a:pt x="1931" y="968"/>
                    <a:pt x="2601" y="968"/>
                  </a:cubicBezTo>
                  <a:cubicBezTo>
                    <a:pt x="2861" y="968"/>
                    <a:pt x="3121" y="965"/>
                    <a:pt x="3381" y="958"/>
                  </a:cubicBezTo>
                  <a:cubicBezTo>
                    <a:pt x="3462" y="958"/>
                    <a:pt x="3542" y="947"/>
                    <a:pt x="3623" y="912"/>
                  </a:cubicBezTo>
                  <a:cubicBezTo>
                    <a:pt x="3692" y="878"/>
                    <a:pt x="3738" y="786"/>
                    <a:pt x="3715" y="706"/>
                  </a:cubicBezTo>
                  <a:cubicBezTo>
                    <a:pt x="3680" y="614"/>
                    <a:pt x="3554" y="602"/>
                    <a:pt x="3450" y="602"/>
                  </a:cubicBezTo>
                  <a:lnTo>
                    <a:pt x="1036" y="545"/>
                  </a:lnTo>
                  <a:cubicBezTo>
                    <a:pt x="771" y="545"/>
                    <a:pt x="461" y="510"/>
                    <a:pt x="334" y="292"/>
                  </a:cubicBezTo>
                  <a:cubicBezTo>
                    <a:pt x="284" y="211"/>
                    <a:pt x="234"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Background 3">
  <p:cSld name="CUSTOM_8_1_1_1">
    <p:spTree>
      <p:nvGrpSpPr>
        <p:cNvPr id="1" name="Shape 2562"/>
        <p:cNvGrpSpPr/>
        <p:nvPr/>
      </p:nvGrpSpPr>
      <p:grpSpPr>
        <a:xfrm>
          <a:off x="0" y="0"/>
          <a:ext cx="0" cy="0"/>
          <a:chOff x="0" y="0"/>
          <a:chExt cx="0" cy="0"/>
        </a:xfrm>
      </p:grpSpPr>
      <p:sp>
        <p:nvSpPr>
          <p:cNvPr id="2563" name="Google Shape;2563;p67"/>
          <p:cNvSpPr/>
          <p:nvPr/>
        </p:nvSpPr>
        <p:spPr>
          <a:xfrm>
            <a:off x="8018425" y="1134688"/>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67"/>
          <p:cNvSpPr/>
          <p:nvPr/>
        </p:nvSpPr>
        <p:spPr>
          <a:xfrm>
            <a:off x="1477688" y="21067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67"/>
          <p:cNvSpPr/>
          <p:nvPr/>
        </p:nvSpPr>
        <p:spPr>
          <a:xfrm>
            <a:off x="1532900" y="42783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67"/>
          <p:cNvSpPr/>
          <p:nvPr/>
        </p:nvSpPr>
        <p:spPr>
          <a:xfrm>
            <a:off x="6203763" y="41468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67" name="Google Shape;2567;p67"/>
          <p:cNvGrpSpPr/>
          <p:nvPr/>
        </p:nvGrpSpPr>
        <p:grpSpPr>
          <a:xfrm>
            <a:off x="355825" y="2961707"/>
            <a:ext cx="1382100" cy="789295"/>
            <a:chOff x="275025" y="537489"/>
            <a:chExt cx="1626574" cy="928910"/>
          </a:xfrm>
        </p:grpSpPr>
        <p:sp>
          <p:nvSpPr>
            <p:cNvPr id="2568" name="Google Shape;2568;p67"/>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67"/>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67"/>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67"/>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67"/>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67"/>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67"/>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67"/>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67"/>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67"/>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67"/>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67"/>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80" name="Google Shape;2580;p67"/>
          <p:cNvSpPr/>
          <p:nvPr/>
        </p:nvSpPr>
        <p:spPr>
          <a:xfrm rot="-627678">
            <a:off x="3092233" y="4300346"/>
            <a:ext cx="1317249" cy="940206"/>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67"/>
          <p:cNvSpPr/>
          <p:nvPr/>
        </p:nvSpPr>
        <p:spPr>
          <a:xfrm rot="-750090">
            <a:off x="-205530" y="1389713"/>
            <a:ext cx="1284174" cy="916598"/>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67"/>
          <p:cNvSpPr/>
          <p:nvPr/>
        </p:nvSpPr>
        <p:spPr>
          <a:xfrm rot="10800000">
            <a:off x="7971208" y="3610060"/>
            <a:ext cx="1284065" cy="916520"/>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83" name="Google Shape;2583;p67"/>
          <p:cNvGrpSpPr/>
          <p:nvPr/>
        </p:nvGrpSpPr>
        <p:grpSpPr>
          <a:xfrm>
            <a:off x="7128300" y="2141582"/>
            <a:ext cx="1382100" cy="789295"/>
            <a:chOff x="275025" y="537489"/>
            <a:chExt cx="1626574" cy="928910"/>
          </a:xfrm>
        </p:grpSpPr>
        <p:sp>
          <p:nvSpPr>
            <p:cNvPr id="2584" name="Google Shape;2584;p67"/>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67"/>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67"/>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67"/>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67"/>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67"/>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67"/>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67"/>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67"/>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67"/>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67"/>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67"/>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2599"/>
        <p:cNvGrpSpPr/>
        <p:nvPr/>
      </p:nvGrpSpPr>
      <p:grpSpPr>
        <a:xfrm>
          <a:off x="0" y="0"/>
          <a:ext cx="0" cy="0"/>
          <a:chOff x="0" y="0"/>
          <a:chExt cx="0" cy="0"/>
        </a:xfrm>
      </p:grpSpPr>
    </p:spTree>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Title only">
  <p:cSld name="CUSTOM">
    <p:spTree>
      <p:nvGrpSpPr>
        <p:cNvPr id="1" name="Shape 2600"/>
        <p:cNvGrpSpPr/>
        <p:nvPr/>
      </p:nvGrpSpPr>
      <p:grpSpPr>
        <a:xfrm>
          <a:off x="0" y="0"/>
          <a:ext cx="0" cy="0"/>
          <a:chOff x="0" y="0"/>
          <a:chExt cx="0" cy="0"/>
        </a:xfrm>
      </p:grpSpPr>
      <p:sp>
        <p:nvSpPr>
          <p:cNvPr id="2601" name="Google Shape;2601;p70"/>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lvl1pPr lvl="0" rtl="0">
              <a:spcBef>
                <a:spcPts val="0"/>
              </a:spcBef>
              <a:spcAft>
                <a:spcPts val="0"/>
              </a:spcAft>
              <a:buSzPts val="2400"/>
              <a:buNone/>
              <a:defRPr/>
            </a:lvl1pPr>
            <a:lvl2pPr lvl="1" rtl="0">
              <a:spcBef>
                <a:spcPts val="0"/>
              </a:spcBef>
              <a:spcAft>
                <a:spcPts val="0"/>
              </a:spcAft>
              <a:buSzPts val="2400"/>
              <a:buNone/>
              <a:defRPr/>
            </a:lvl2pPr>
            <a:lvl3pPr lvl="2" rtl="0">
              <a:spcBef>
                <a:spcPts val="0"/>
              </a:spcBef>
              <a:spcAft>
                <a:spcPts val="0"/>
              </a:spcAft>
              <a:buSzPts val="2400"/>
              <a:buNone/>
              <a:defRPr/>
            </a:lvl3pPr>
            <a:lvl4pPr lvl="3" rtl="0">
              <a:spcBef>
                <a:spcPts val="0"/>
              </a:spcBef>
              <a:spcAft>
                <a:spcPts val="0"/>
              </a:spcAft>
              <a:buSzPts val="2400"/>
              <a:buNone/>
              <a:defRPr/>
            </a:lvl4pPr>
            <a:lvl5pPr lvl="4" rtl="0">
              <a:spcBef>
                <a:spcPts val="0"/>
              </a:spcBef>
              <a:spcAft>
                <a:spcPts val="0"/>
              </a:spcAft>
              <a:buSzPts val="2400"/>
              <a:buNone/>
              <a:defRPr/>
            </a:lvl5pPr>
            <a:lvl6pPr lvl="5" rtl="0">
              <a:spcBef>
                <a:spcPts val="0"/>
              </a:spcBef>
              <a:spcAft>
                <a:spcPts val="0"/>
              </a:spcAft>
              <a:buSzPts val="2400"/>
              <a:buNone/>
              <a:defRPr/>
            </a:lvl6pPr>
            <a:lvl7pPr lvl="6" rtl="0">
              <a:spcBef>
                <a:spcPts val="0"/>
              </a:spcBef>
              <a:spcAft>
                <a:spcPts val="0"/>
              </a:spcAft>
              <a:buSzPts val="2400"/>
              <a:buNone/>
              <a:defRPr/>
            </a:lvl7pPr>
            <a:lvl8pPr lvl="7" rtl="0">
              <a:spcBef>
                <a:spcPts val="0"/>
              </a:spcBef>
              <a:spcAft>
                <a:spcPts val="0"/>
              </a:spcAft>
              <a:buSzPts val="2400"/>
              <a:buNone/>
              <a:defRPr/>
            </a:lvl8pPr>
            <a:lvl9pPr lvl="8" rtl="0">
              <a:spcBef>
                <a:spcPts val="0"/>
              </a:spcBef>
              <a:spcAft>
                <a:spcPts val="0"/>
              </a:spcAft>
              <a:buSzPts val="2400"/>
              <a:buNone/>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61"/>
        <p:cNvGrpSpPr/>
        <p:nvPr/>
      </p:nvGrpSpPr>
      <p:grpSpPr>
        <a:xfrm>
          <a:off x="0" y="0"/>
          <a:ext cx="0" cy="0"/>
          <a:chOff x="0" y="0"/>
          <a:chExt cx="0" cy="0"/>
        </a:xfrm>
      </p:grpSpPr>
      <p:sp>
        <p:nvSpPr>
          <p:cNvPr id="162" name="Google Shape;162;p8"/>
          <p:cNvSpPr txBox="1">
            <a:spLocks noGrp="1"/>
          </p:cNvSpPr>
          <p:nvPr>
            <p:ph type="title"/>
          </p:nvPr>
        </p:nvSpPr>
        <p:spPr>
          <a:xfrm>
            <a:off x="1909050" y="1354350"/>
            <a:ext cx="5325900" cy="2434800"/>
          </a:xfrm>
          <a:prstGeom prst="rect">
            <a:avLst/>
          </a:prstGeom>
        </p:spPr>
        <p:txBody>
          <a:bodyPr spcFirstLastPara="1" wrap="square" lIns="91425" tIns="91425" rIns="91425" bIns="91425" anchor="ctr" anchorCtr="0">
            <a:noAutofit/>
          </a:bodyPr>
          <a:lstStyle>
            <a:lvl1pPr lvl="0" algn="ctr">
              <a:lnSpc>
                <a:spcPct val="90000"/>
              </a:lnSpc>
              <a:spcBef>
                <a:spcPts val="0"/>
              </a:spcBef>
              <a:spcAft>
                <a:spcPts val="0"/>
              </a:spcAft>
              <a:buSzPts val="4800"/>
              <a:buNone/>
              <a:defRPr sz="7700">
                <a:solidFill>
                  <a:schemeClr val="lt2"/>
                </a:solidFill>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
        <p:nvSpPr>
          <p:cNvPr id="163" name="Google Shape;163;p8"/>
          <p:cNvSpPr/>
          <p:nvPr/>
        </p:nvSpPr>
        <p:spPr>
          <a:xfrm>
            <a:off x="2334050" y="8278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8"/>
          <p:cNvSpPr/>
          <p:nvPr/>
        </p:nvSpPr>
        <p:spPr>
          <a:xfrm>
            <a:off x="5076575" y="4483063"/>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8"/>
          <p:cNvSpPr/>
          <p:nvPr/>
        </p:nvSpPr>
        <p:spPr>
          <a:xfrm>
            <a:off x="5621075" y="5001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8"/>
          <p:cNvSpPr/>
          <p:nvPr/>
        </p:nvSpPr>
        <p:spPr>
          <a:xfrm>
            <a:off x="7050063" y="37056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7" name="Google Shape;167;p8"/>
          <p:cNvGrpSpPr/>
          <p:nvPr/>
        </p:nvGrpSpPr>
        <p:grpSpPr>
          <a:xfrm>
            <a:off x="7270575" y="597069"/>
            <a:ext cx="1382100" cy="789295"/>
            <a:chOff x="275025" y="537489"/>
            <a:chExt cx="1626574" cy="928910"/>
          </a:xfrm>
        </p:grpSpPr>
        <p:sp>
          <p:nvSpPr>
            <p:cNvPr id="168" name="Google Shape;168;p8"/>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8"/>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8"/>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8"/>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8"/>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8"/>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8"/>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8"/>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8"/>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8"/>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8"/>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8"/>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0" name="Google Shape;180;p8"/>
          <p:cNvSpPr/>
          <p:nvPr/>
        </p:nvSpPr>
        <p:spPr>
          <a:xfrm rot="-1416814">
            <a:off x="2698118" y="4084072"/>
            <a:ext cx="1317477" cy="940369"/>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8"/>
          <p:cNvSpPr/>
          <p:nvPr/>
        </p:nvSpPr>
        <p:spPr>
          <a:xfrm rot="-8348755">
            <a:off x="7797743" y="2372891"/>
            <a:ext cx="1283498" cy="916116"/>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2" name="Google Shape;182;p8"/>
          <p:cNvGrpSpPr/>
          <p:nvPr/>
        </p:nvGrpSpPr>
        <p:grpSpPr>
          <a:xfrm>
            <a:off x="711725" y="3649232"/>
            <a:ext cx="1382100" cy="789295"/>
            <a:chOff x="275025" y="537489"/>
            <a:chExt cx="1626574" cy="928910"/>
          </a:xfrm>
        </p:grpSpPr>
        <p:sp>
          <p:nvSpPr>
            <p:cNvPr id="183" name="Google Shape;183;p8"/>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8"/>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8"/>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8"/>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8"/>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8"/>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8"/>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8"/>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8"/>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8"/>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8"/>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8"/>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95"/>
        <p:cNvGrpSpPr/>
        <p:nvPr/>
      </p:nvGrpSpPr>
      <p:grpSpPr>
        <a:xfrm>
          <a:off x="0" y="0"/>
          <a:ext cx="0" cy="0"/>
          <a:chOff x="0" y="0"/>
          <a:chExt cx="0" cy="0"/>
        </a:xfrm>
      </p:grpSpPr>
      <p:sp>
        <p:nvSpPr>
          <p:cNvPr id="196" name="Google Shape;196;p9"/>
          <p:cNvSpPr txBox="1">
            <a:spLocks noGrp="1"/>
          </p:cNvSpPr>
          <p:nvPr>
            <p:ph type="title"/>
          </p:nvPr>
        </p:nvSpPr>
        <p:spPr>
          <a:xfrm>
            <a:off x="731825" y="2075673"/>
            <a:ext cx="2983200" cy="8943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sz="3600">
                <a:solidFill>
                  <a:schemeClr val="l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97" name="Google Shape;197;p9"/>
          <p:cNvSpPr txBox="1">
            <a:spLocks noGrp="1"/>
          </p:cNvSpPr>
          <p:nvPr>
            <p:ph type="subTitle" idx="1"/>
          </p:nvPr>
        </p:nvSpPr>
        <p:spPr>
          <a:xfrm>
            <a:off x="731825" y="3514950"/>
            <a:ext cx="4434600" cy="8427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800"/>
              <a:buNone/>
              <a:defRPr sz="1400"/>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sp>
        <p:nvSpPr>
          <p:cNvPr id="198" name="Google Shape;198;p9"/>
          <p:cNvSpPr/>
          <p:nvPr/>
        </p:nvSpPr>
        <p:spPr>
          <a:xfrm>
            <a:off x="5538275" y="13870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9"/>
          <p:cNvSpPr/>
          <p:nvPr/>
        </p:nvSpPr>
        <p:spPr>
          <a:xfrm>
            <a:off x="402975" y="12030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9"/>
          <p:cNvSpPr/>
          <p:nvPr/>
        </p:nvSpPr>
        <p:spPr>
          <a:xfrm>
            <a:off x="5912788" y="408792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1" name="Google Shape;201;p9"/>
          <p:cNvGrpSpPr/>
          <p:nvPr/>
        </p:nvGrpSpPr>
        <p:grpSpPr>
          <a:xfrm>
            <a:off x="1723600" y="597769"/>
            <a:ext cx="1382100" cy="789295"/>
            <a:chOff x="275025" y="537489"/>
            <a:chExt cx="1626574" cy="928910"/>
          </a:xfrm>
        </p:grpSpPr>
        <p:sp>
          <p:nvSpPr>
            <p:cNvPr id="202" name="Google Shape;202;p9"/>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9"/>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9"/>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9"/>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9"/>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9"/>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9"/>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9"/>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9"/>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9"/>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9"/>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9"/>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4" name="Google Shape;214;p9"/>
          <p:cNvSpPr/>
          <p:nvPr/>
        </p:nvSpPr>
        <p:spPr>
          <a:xfrm rot="1416814" flipH="1">
            <a:off x="7176118" y="4071647"/>
            <a:ext cx="1317477" cy="940369"/>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9"/>
          <p:cNvSpPr/>
          <p:nvPr/>
        </p:nvSpPr>
        <p:spPr>
          <a:xfrm rot="9874419">
            <a:off x="4039049" y="79350"/>
            <a:ext cx="1283749" cy="916295"/>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6" name="Google Shape;216;p9"/>
          <p:cNvGrpSpPr/>
          <p:nvPr/>
        </p:nvGrpSpPr>
        <p:grpSpPr>
          <a:xfrm>
            <a:off x="4114025" y="2199182"/>
            <a:ext cx="1382100" cy="789295"/>
            <a:chOff x="275025" y="537489"/>
            <a:chExt cx="1626574" cy="928910"/>
          </a:xfrm>
        </p:grpSpPr>
        <p:sp>
          <p:nvSpPr>
            <p:cNvPr id="217" name="Google Shape;217;p9"/>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9"/>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9"/>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9"/>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9"/>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9"/>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9"/>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9"/>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9"/>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9"/>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9"/>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9"/>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229"/>
        <p:cNvGrpSpPr/>
        <p:nvPr/>
      </p:nvGrpSpPr>
      <p:grpSpPr>
        <a:xfrm>
          <a:off x="0" y="0"/>
          <a:ext cx="0" cy="0"/>
          <a:chOff x="0" y="0"/>
          <a:chExt cx="0" cy="0"/>
        </a:xfrm>
      </p:grpSpPr>
      <p:sp>
        <p:nvSpPr>
          <p:cNvPr id="230" name="Google Shape;230;p10"/>
          <p:cNvSpPr txBox="1">
            <a:spLocks noGrp="1"/>
          </p:cNvSpPr>
          <p:nvPr>
            <p:ph type="body" idx="1"/>
          </p:nvPr>
        </p:nvSpPr>
        <p:spPr>
          <a:xfrm flipH="1">
            <a:off x="732475" y="2195825"/>
            <a:ext cx="3186000" cy="2114700"/>
          </a:xfrm>
          <a:prstGeom prst="rect">
            <a:avLst/>
          </a:prstGeom>
        </p:spPr>
        <p:txBody>
          <a:bodyPr spcFirstLastPara="1" wrap="square" lIns="91425" tIns="91425" rIns="91425" bIns="91425" anchor="ctr" anchorCtr="0">
            <a:noAutofit/>
          </a:bodyPr>
          <a:lstStyle>
            <a:lvl1pPr marL="457200" lvl="0" indent="-228600">
              <a:lnSpc>
                <a:spcPct val="100000"/>
              </a:lnSpc>
              <a:spcBef>
                <a:spcPts val="0"/>
              </a:spcBef>
              <a:spcAft>
                <a:spcPts val="0"/>
              </a:spcAft>
              <a:buSzPts val="1800"/>
              <a:buNone/>
              <a:defRPr sz="3800">
                <a:solidFill>
                  <a:schemeClr val="dk2"/>
                </a:solidFill>
                <a:latin typeface="Abril Fatface"/>
                <a:ea typeface="Abril Fatface"/>
                <a:cs typeface="Abril Fatface"/>
                <a:sym typeface="Abril Fatface"/>
              </a:defRPr>
            </a:lvl1pPr>
          </a:lstStyle>
          <a:p>
            <a:endParaRPr/>
          </a:p>
        </p:txBody>
      </p:sp>
      <p:sp>
        <p:nvSpPr>
          <p:cNvPr id="231" name="Google Shape;231;p10"/>
          <p:cNvSpPr/>
          <p:nvPr/>
        </p:nvSpPr>
        <p:spPr>
          <a:xfrm>
            <a:off x="1248425" y="13518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10"/>
          <p:cNvSpPr/>
          <p:nvPr/>
        </p:nvSpPr>
        <p:spPr>
          <a:xfrm>
            <a:off x="7538125" y="194625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10"/>
          <p:cNvSpPr/>
          <p:nvPr/>
        </p:nvSpPr>
        <p:spPr>
          <a:xfrm>
            <a:off x="6737400" y="4437588"/>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4" name="Google Shape;234;p10"/>
          <p:cNvGrpSpPr/>
          <p:nvPr/>
        </p:nvGrpSpPr>
        <p:grpSpPr>
          <a:xfrm>
            <a:off x="7182087" y="449694"/>
            <a:ext cx="1382100" cy="789295"/>
            <a:chOff x="275025" y="537489"/>
            <a:chExt cx="1626574" cy="928910"/>
          </a:xfrm>
        </p:grpSpPr>
        <p:sp>
          <p:nvSpPr>
            <p:cNvPr id="235" name="Google Shape;235;p10"/>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10"/>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10"/>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10"/>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10"/>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10"/>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10"/>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10"/>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10"/>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10"/>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10"/>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10"/>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7" name="Google Shape;247;p10"/>
          <p:cNvSpPr/>
          <p:nvPr/>
        </p:nvSpPr>
        <p:spPr>
          <a:xfrm rot="-750090">
            <a:off x="-168868" y="665613"/>
            <a:ext cx="1284174" cy="916598"/>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10"/>
          <p:cNvSpPr/>
          <p:nvPr/>
        </p:nvSpPr>
        <p:spPr>
          <a:xfrm rot="-10327292">
            <a:off x="7855676" y="3880151"/>
            <a:ext cx="1317668" cy="940505"/>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10"/>
          <p:cNvSpPr/>
          <p:nvPr/>
        </p:nvSpPr>
        <p:spPr>
          <a:xfrm rot="5400000">
            <a:off x="5037548" y="79245"/>
            <a:ext cx="1284065" cy="916520"/>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0" name="Google Shape;250;p10"/>
          <p:cNvGrpSpPr/>
          <p:nvPr/>
        </p:nvGrpSpPr>
        <p:grpSpPr>
          <a:xfrm>
            <a:off x="2976650" y="3976007"/>
            <a:ext cx="1382100" cy="789295"/>
            <a:chOff x="275025" y="537489"/>
            <a:chExt cx="1626574" cy="928910"/>
          </a:xfrm>
        </p:grpSpPr>
        <p:sp>
          <p:nvSpPr>
            <p:cNvPr id="251" name="Google Shape;251;p10"/>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10"/>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10"/>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10"/>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10"/>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10"/>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10"/>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10"/>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10"/>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10"/>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10"/>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10"/>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26" Type="http://schemas.openxmlformats.org/officeDocument/2006/relationships/slideLayout" Target="../slideLayouts/slideLayout26.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63" Type="http://schemas.openxmlformats.org/officeDocument/2006/relationships/slideLayout" Target="../slideLayouts/slideLayout63.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5" Type="http://schemas.openxmlformats.org/officeDocument/2006/relationships/slideLayout" Target="../slideLayouts/slideLayout5.xml"/><Relationship Id="rId61" Type="http://schemas.openxmlformats.org/officeDocument/2006/relationships/slideLayout" Target="../slideLayouts/slideLayout61.xml"/><Relationship Id="rId19" Type="http://schemas.openxmlformats.org/officeDocument/2006/relationships/slideLayout" Target="../slideLayouts/slideLayout1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64" Type="http://schemas.openxmlformats.org/officeDocument/2006/relationships/slideLayout" Target="../slideLayouts/slideLayout64.xml"/><Relationship Id="rId8" Type="http://schemas.openxmlformats.org/officeDocument/2006/relationships/slideLayout" Target="../slideLayouts/slideLayout8.xml"/><Relationship Id="rId51" Type="http://schemas.openxmlformats.org/officeDocument/2006/relationships/slideLayout" Target="../slideLayouts/slideLayout5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62" Type="http://schemas.openxmlformats.org/officeDocument/2006/relationships/slideLayout" Target="../slideLayouts/slideLayout62.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65"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9" Type="http://schemas.openxmlformats.org/officeDocument/2006/relationships/slideLayout" Target="../slideLayouts/slideLayout39.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66.xml"/><Relationship Id="rId1" Type="http://schemas.openxmlformats.org/officeDocument/2006/relationships/slideLayout" Target="../slideLayouts/slideLayout6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12300" y="445025"/>
            <a:ext cx="81195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2800"/>
              <a:buFont typeface="Abril Fatface"/>
              <a:buNone/>
              <a:defRPr sz="2800">
                <a:solidFill>
                  <a:schemeClr val="dk1"/>
                </a:solidFill>
                <a:latin typeface="Abril Fatface"/>
                <a:ea typeface="Abril Fatface"/>
                <a:cs typeface="Abril Fatface"/>
                <a:sym typeface="Abril Fatface"/>
              </a:defRPr>
            </a:lvl1pPr>
            <a:lvl2pPr lvl="1">
              <a:spcBef>
                <a:spcPts val="0"/>
              </a:spcBef>
              <a:spcAft>
                <a:spcPts val="0"/>
              </a:spcAft>
              <a:buClr>
                <a:schemeClr val="dk1"/>
              </a:buClr>
              <a:buSzPts val="2800"/>
              <a:buFont typeface="Abril Fatface"/>
              <a:buNone/>
              <a:defRPr sz="2800">
                <a:solidFill>
                  <a:schemeClr val="dk1"/>
                </a:solidFill>
                <a:latin typeface="Abril Fatface"/>
                <a:ea typeface="Abril Fatface"/>
                <a:cs typeface="Abril Fatface"/>
                <a:sym typeface="Abril Fatface"/>
              </a:defRPr>
            </a:lvl2pPr>
            <a:lvl3pPr lvl="2">
              <a:spcBef>
                <a:spcPts val="0"/>
              </a:spcBef>
              <a:spcAft>
                <a:spcPts val="0"/>
              </a:spcAft>
              <a:buClr>
                <a:schemeClr val="dk1"/>
              </a:buClr>
              <a:buSzPts val="2800"/>
              <a:buFont typeface="Abril Fatface"/>
              <a:buNone/>
              <a:defRPr sz="2800">
                <a:solidFill>
                  <a:schemeClr val="dk1"/>
                </a:solidFill>
                <a:latin typeface="Abril Fatface"/>
                <a:ea typeface="Abril Fatface"/>
                <a:cs typeface="Abril Fatface"/>
                <a:sym typeface="Abril Fatface"/>
              </a:defRPr>
            </a:lvl3pPr>
            <a:lvl4pPr lvl="3">
              <a:spcBef>
                <a:spcPts val="0"/>
              </a:spcBef>
              <a:spcAft>
                <a:spcPts val="0"/>
              </a:spcAft>
              <a:buClr>
                <a:schemeClr val="dk1"/>
              </a:buClr>
              <a:buSzPts val="2800"/>
              <a:buFont typeface="Abril Fatface"/>
              <a:buNone/>
              <a:defRPr sz="2800">
                <a:solidFill>
                  <a:schemeClr val="dk1"/>
                </a:solidFill>
                <a:latin typeface="Abril Fatface"/>
                <a:ea typeface="Abril Fatface"/>
                <a:cs typeface="Abril Fatface"/>
                <a:sym typeface="Abril Fatface"/>
              </a:defRPr>
            </a:lvl4pPr>
            <a:lvl5pPr lvl="4">
              <a:spcBef>
                <a:spcPts val="0"/>
              </a:spcBef>
              <a:spcAft>
                <a:spcPts val="0"/>
              </a:spcAft>
              <a:buClr>
                <a:schemeClr val="dk1"/>
              </a:buClr>
              <a:buSzPts val="2800"/>
              <a:buFont typeface="Abril Fatface"/>
              <a:buNone/>
              <a:defRPr sz="2800">
                <a:solidFill>
                  <a:schemeClr val="dk1"/>
                </a:solidFill>
                <a:latin typeface="Abril Fatface"/>
                <a:ea typeface="Abril Fatface"/>
                <a:cs typeface="Abril Fatface"/>
                <a:sym typeface="Abril Fatface"/>
              </a:defRPr>
            </a:lvl5pPr>
            <a:lvl6pPr lvl="5">
              <a:spcBef>
                <a:spcPts val="0"/>
              </a:spcBef>
              <a:spcAft>
                <a:spcPts val="0"/>
              </a:spcAft>
              <a:buClr>
                <a:schemeClr val="dk1"/>
              </a:buClr>
              <a:buSzPts val="2800"/>
              <a:buFont typeface="Abril Fatface"/>
              <a:buNone/>
              <a:defRPr sz="2800">
                <a:solidFill>
                  <a:schemeClr val="dk1"/>
                </a:solidFill>
                <a:latin typeface="Abril Fatface"/>
                <a:ea typeface="Abril Fatface"/>
                <a:cs typeface="Abril Fatface"/>
                <a:sym typeface="Abril Fatface"/>
              </a:defRPr>
            </a:lvl6pPr>
            <a:lvl7pPr lvl="6">
              <a:spcBef>
                <a:spcPts val="0"/>
              </a:spcBef>
              <a:spcAft>
                <a:spcPts val="0"/>
              </a:spcAft>
              <a:buClr>
                <a:schemeClr val="dk1"/>
              </a:buClr>
              <a:buSzPts val="2800"/>
              <a:buFont typeface="Abril Fatface"/>
              <a:buNone/>
              <a:defRPr sz="2800">
                <a:solidFill>
                  <a:schemeClr val="dk1"/>
                </a:solidFill>
                <a:latin typeface="Abril Fatface"/>
                <a:ea typeface="Abril Fatface"/>
                <a:cs typeface="Abril Fatface"/>
                <a:sym typeface="Abril Fatface"/>
              </a:defRPr>
            </a:lvl7pPr>
            <a:lvl8pPr lvl="7">
              <a:spcBef>
                <a:spcPts val="0"/>
              </a:spcBef>
              <a:spcAft>
                <a:spcPts val="0"/>
              </a:spcAft>
              <a:buClr>
                <a:schemeClr val="dk1"/>
              </a:buClr>
              <a:buSzPts val="2800"/>
              <a:buFont typeface="Abril Fatface"/>
              <a:buNone/>
              <a:defRPr sz="2800">
                <a:solidFill>
                  <a:schemeClr val="dk1"/>
                </a:solidFill>
                <a:latin typeface="Abril Fatface"/>
                <a:ea typeface="Abril Fatface"/>
                <a:cs typeface="Abril Fatface"/>
                <a:sym typeface="Abril Fatface"/>
              </a:defRPr>
            </a:lvl8pPr>
            <a:lvl9pPr lvl="8">
              <a:spcBef>
                <a:spcPts val="0"/>
              </a:spcBef>
              <a:spcAft>
                <a:spcPts val="0"/>
              </a:spcAft>
              <a:buClr>
                <a:schemeClr val="dk1"/>
              </a:buClr>
              <a:buSzPts val="2800"/>
              <a:buFont typeface="Abril Fatface"/>
              <a:buNone/>
              <a:defRPr sz="2800">
                <a:solidFill>
                  <a:schemeClr val="dk1"/>
                </a:solidFill>
                <a:latin typeface="Abril Fatface"/>
                <a:ea typeface="Abril Fatface"/>
                <a:cs typeface="Abril Fatface"/>
                <a:sym typeface="Abril Fatface"/>
              </a:defRPr>
            </a:lvl9pPr>
          </a:lstStyle>
          <a:p>
            <a:endParaRPr/>
          </a:p>
        </p:txBody>
      </p:sp>
      <p:sp>
        <p:nvSpPr>
          <p:cNvPr id="7" name="Google Shape;7;p1"/>
          <p:cNvSpPr txBox="1">
            <a:spLocks noGrp="1"/>
          </p:cNvSpPr>
          <p:nvPr>
            <p:ph type="body" idx="1"/>
          </p:nvPr>
        </p:nvSpPr>
        <p:spPr>
          <a:xfrm>
            <a:off x="512300" y="1152475"/>
            <a:ext cx="8119500" cy="3416400"/>
          </a:xfrm>
          <a:prstGeom prst="rect">
            <a:avLst/>
          </a:prstGeom>
          <a:noFill/>
          <a:ln>
            <a:noFill/>
          </a:ln>
        </p:spPr>
        <p:txBody>
          <a:bodyPr spcFirstLastPara="1" wrap="square" lIns="91425" tIns="91425" rIns="91425" bIns="91425" anchor="t" anchorCtr="0">
            <a:noAutofit/>
          </a:bodyPr>
          <a:lstStyle>
            <a:lvl1pPr marL="457200" lvl="0" indent="-342900">
              <a:lnSpc>
                <a:spcPct val="115000"/>
              </a:lnSpc>
              <a:spcBef>
                <a:spcPts val="0"/>
              </a:spcBef>
              <a:spcAft>
                <a:spcPts val="0"/>
              </a:spcAft>
              <a:buClr>
                <a:schemeClr val="dk1"/>
              </a:buClr>
              <a:buSzPts val="1800"/>
              <a:buFont typeface="Roboto"/>
              <a:buChar char="●"/>
              <a:defRPr sz="1800">
                <a:solidFill>
                  <a:schemeClr val="dk1"/>
                </a:solidFill>
                <a:latin typeface="Roboto"/>
                <a:ea typeface="Roboto"/>
                <a:cs typeface="Roboto"/>
                <a:sym typeface="Roboto"/>
              </a:defRPr>
            </a:lvl1pPr>
            <a:lvl2pPr marL="914400" lvl="1"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2pPr>
            <a:lvl3pPr marL="1371600" lvl="2"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3pPr>
            <a:lvl4pPr marL="1828800" lvl="3"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4pPr>
            <a:lvl5pPr marL="2286000" lvl="4"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5pPr>
            <a:lvl6pPr marL="2743200" lvl="5"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6pPr>
            <a:lvl7pPr marL="3200400" lvl="6"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7pPr>
            <a:lvl8pPr marL="3657600" lvl="7"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8pPr>
            <a:lvl9pPr marL="4114800" lvl="8" indent="-317500">
              <a:lnSpc>
                <a:spcPct val="115000"/>
              </a:lnSpc>
              <a:spcBef>
                <a:spcPts val="0"/>
              </a:spcBef>
              <a:spcAft>
                <a:spcPts val="0"/>
              </a:spcAft>
              <a:buClr>
                <a:schemeClr val="dk1"/>
              </a:buClr>
              <a:buSzPts val="1400"/>
              <a:buFont typeface="Roboto"/>
              <a:buChar char="■"/>
              <a:defRPr>
                <a:solidFill>
                  <a:schemeClr val="dk1"/>
                </a:solidFill>
                <a:latin typeface="Roboto"/>
                <a:ea typeface="Roboto"/>
                <a:cs typeface="Roboto"/>
                <a:sym typeface="Roboto"/>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2" r:id="rId34"/>
    <p:sldLayoutId id="2147483683" r:id="rId35"/>
    <p:sldLayoutId id="2147483684" r:id="rId36"/>
    <p:sldLayoutId id="2147483686" r:id="rId37"/>
    <p:sldLayoutId id="2147483687" r:id="rId38"/>
    <p:sldLayoutId id="2147483688" r:id="rId39"/>
    <p:sldLayoutId id="2147483689" r:id="rId40"/>
    <p:sldLayoutId id="2147483690" r:id="rId41"/>
    <p:sldLayoutId id="2147483691" r:id="rId42"/>
    <p:sldLayoutId id="2147483692" r:id="rId43"/>
    <p:sldLayoutId id="2147483693" r:id="rId44"/>
    <p:sldLayoutId id="2147483694" r:id="rId45"/>
    <p:sldLayoutId id="2147483695" r:id="rId46"/>
    <p:sldLayoutId id="2147483696" r:id="rId47"/>
    <p:sldLayoutId id="2147483697" r:id="rId48"/>
    <p:sldLayoutId id="2147483698" r:id="rId49"/>
    <p:sldLayoutId id="2147483699" r:id="rId50"/>
    <p:sldLayoutId id="2147483700" r:id="rId51"/>
    <p:sldLayoutId id="2147483701" r:id="rId52"/>
    <p:sldLayoutId id="2147483702" r:id="rId53"/>
    <p:sldLayoutId id="2147483703" r:id="rId54"/>
    <p:sldLayoutId id="2147483704" r:id="rId55"/>
    <p:sldLayoutId id="2147483705" r:id="rId56"/>
    <p:sldLayoutId id="2147483706" r:id="rId57"/>
    <p:sldLayoutId id="2147483707" r:id="rId58"/>
    <p:sldLayoutId id="2147483708" r:id="rId59"/>
    <p:sldLayoutId id="2147483709" r:id="rId60"/>
    <p:sldLayoutId id="2147483710" r:id="rId61"/>
    <p:sldLayoutId id="2147483711" r:id="rId62"/>
    <p:sldLayoutId id="2147483712" r:id="rId63"/>
    <p:sldLayoutId id="2147483713" r:id="rId6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orient="horz" pos="340">
          <p15:clr>
            <a:srgbClr val="EA4335"/>
          </p15:clr>
        </p15:guide>
        <p15:guide id="2" orient="horz" pos="2900">
          <p15:clr>
            <a:srgbClr val="EA4335"/>
          </p15:clr>
        </p15:guide>
        <p15:guide id="3" pos="447">
          <p15:clr>
            <a:srgbClr val="EA4335"/>
          </p15:clr>
        </p15:guide>
        <p15:guide id="4" pos="5313">
          <p15:clr>
            <a:srgbClr val="EA4335"/>
          </p15:clr>
        </p15:guide>
        <p15:guide id="5" pos="2880">
          <p15:clr>
            <a:srgbClr val="EA4335"/>
          </p15:clr>
        </p15:guide>
        <p15:guide id="6" orient="horz" pos="1620">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2596"/>
        <p:cNvGrpSpPr/>
        <p:nvPr/>
      </p:nvGrpSpPr>
      <p:grpSpPr>
        <a:xfrm>
          <a:off x="0" y="0"/>
          <a:ext cx="0" cy="0"/>
          <a:chOff x="0" y="0"/>
          <a:chExt cx="0" cy="0"/>
        </a:xfrm>
      </p:grpSpPr>
      <p:sp>
        <p:nvSpPr>
          <p:cNvPr id="2597" name="Google Shape;2597;p68"/>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None/>
              <a:defRPr sz="2400">
                <a:solidFill>
                  <a:srgbClr val="FFFFFF"/>
                </a:solidFill>
              </a:defRPr>
            </a:lvl1pPr>
            <a:lvl2pPr lvl="1" algn="ctr" rtl="0">
              <a:spcBef>
                <a:spcPts val="0"/>
              </a:spcBef>
              <a:spcAft>
                <a:spcPts val="0"/>
              </a:spcAft>
              <a:buClr>
                <a:srgbClr val="FFFFFF"/>
              </a:buClr>
              <a:buSzPts val="2400"/>
              <a:buNone/>
              <a:defRPr sz="2400">
                <a:solidFill>
                  <a:srgbClr val="FFFFFF"/>
                </a:solidFill>
              </a:defRPr>
            </a:lvl2pPr>
            <a:lvl3pPr lvl="2" algn="ctr" rtl="0">
              <a:spcBef>
                <a:spcPts val="0"/>
              </a:spcBef>
              <a:spcAft>
                <a:spcPts val="0"/>
              </a:spcAft>
              <a:buClr>
                <a:srgbClr val="FFFFFF"/>
              </a:buClr>
              <a:buSzPts val="2400"/>
              <a:buNone/>
              <a:defRPr sz="2400">
                <a:solidFill>
                  <a:srgbClr val="FFFFFF"/>
                </a:solidFill>
              </a:defRPr>
            </a:lvl3pPr>
            <a:lvl4pPr lvl="3" algn="ctr" rtl="0">
              <a:spcBef>
                <a:spcPts val="0"/>
              </a:spcBef>
              <a:spcAft>
                <a:spcPts val="0"/>
              </a:spcAft>
              <a:buClr>
                <a:srgbClr val="FFFFFF"/>
              </a:buClr>
              <a:buSzPts val="2400"/>
              <a:buNone/>
              <a:defRPr sz="2400">
                <a:solidFill>
                  <a:srgbClr val="FFFFFF"/>
                </a:solidFill>
              </a:defRPr>
            </a:lvl4pPr>
            <a:lvl5pPr lvl="4" algn="ctr" rtl="0">
              <a:spcBef>
                <a:spcPts val="0"/>
              </a:spcBef>
              <a:spcAft>
                <a:spcPts val="0"/>
              </a:spcAft>
              <a:buClr>
                <a:srgbClr val="FFFFFF"/>
              </a:buClr>
              <a:buSzPts val="2400"/>
              <a:buNone/>
              <a:defRPr sz="2400">
                <a:solidFill>
                  <a:srgbClr val="FFFFFF"/>
                </a:solidFill>
              </a:defRPr>
            </a:lvl5pPr>
            <a:lvl6pPr lvl="5" algn="ctr" rtl="0">
              <a:spcBef>
                <a:spcPts val="0"/>
              </a:spcBef>
              <a:spcAft>
                <a:spcPts val="0"/>
              </a:spcAft>
              <a:buClr>
                <a:srgbClr val="FFFFFF"/>
              </a:buClr>
              <a:buSzPts val="2400"/>
              <a:buNone/>
              <a:defRPr sz="2400">
                <a:solidFill>
                  <a:srgbClr val="FFFFFF"/>
                </a:solidFill>
              </a:defRPr>
            </a:lvl6pPr>
            <a:lvl7pPr lvl="6" algn="ctr" rtl="0">
              <a:spcBef>
                <a:spcPts val="0"/>
              </a:spcBef>
              <a:spcAft>
                <a:spcPts val="0"/>
              </a:spcAft>
              <a:buClr>
                <a:srgbClr val="FFFFFF"/>
              </a:buClr>
              <a:buSzPts val="2400"/>
              <a:buNone/>
              <a:defRPr sz="2400">
                <a:solidFill>
                  <a:srgbClr val="FFFFFF"/>
                </a:solidFill>
              </a:defRPr>
            </a:lvl7pPr>
            <a:lvl8pPr lvl="7" algn="ctr" rtl="0">
              <a:spcBef>
                <a:spcPts val="0"/>
              </a:spcBef>
              <a:spcAft>
                <a:spcPts val="0"/>
              </a:spcAft>
              <a:buClr>
                <a:srgbClr val="FFFFFF"/>
              </a:buClr>
              <a:buSzPts val="2400"/>
              <a:buNone/>
              <a:defRPr sz="2400">
                <a:solidFill>
                  <a:srgbClr val="FFFFFF"/>
                </a:solidFill>
              </a:defRPr>
            </a:lvl8pPr>
            <a:lvl9pPr lvl="8" algn="ctr" rtl="0">
              <a:spcBef>
                <a:spcPts val="0"/>
              </a:spcBef>
              <a:spcAft>
                <a:spcPts val="0"/>
              </a:spcAft>
              <a:buClr>
                <a:srgbClr val="FFFFFF"/>
              </a:buClr>
              <a:buSzPts val="2400"/>
              <a:buNone/>
              <a:defRPr sz="2400">
                <a:solidFill>
                  <a:srgbClr val="FFFFFF"/>
                </a:solidFill>
              </a:defRPr>
            </a:lvl9pPr>
          </a:lstStyle>
          <a:p>
            <a:endParaRPr/>
          </a:p>
        </p:txBody>
      </p:sp>
      <p:sp>
        <p:nvSpPr>
          <p:cNvPr id="2598" name="Google Shape;2598;p68"/>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714" r:id="rId1"/>
    <p:sldLayoutId id="2147483715" r:id="rId2"/>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8.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65.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65.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65.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65.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65.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65.xml"/></Relationships>
</file>

<file path=ppt/slides/_rels/slide106.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106.xml"/><Relationship Id="rId1" Type="http://schemas.openxmlformats.org/officeDocument/2006/relationships/slideLayout" Target="../slideLayouts/slideLayout65.xml"/><Relationship Id="rId4" Type="http://schemas.openxmlformats.org/officeDocument/2006/relationships/image" Target="../media/image26.pn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8.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8.xml"/></Relationships>
</file>

<file path=ppt/slides/_rels/slide13.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13.xml"/><Relationship Id="rId1" Type="http://schemas.openxmlformats.org/officeDocument/2006/relationships/slideLayout" Target="../slideLayouts/slideLayout31.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8.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8.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8.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8.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8.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8.xml"/></Relationships>
</file>

<file path=ppt/slides/_rels/slide2.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2.xml"/><Relationship Id="rId1" Type="http://schemas.openxmlformats.org/officeDocument/2006/relationships/slideLayout" Target="../slideLayouts/slideLayout49.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8.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8.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8.xml"/></Relationships>
</file>

<file path=ppt/slides/_rels/slide2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23.xml"/><Relationship Id="rId1" Type="http://schemas.openxmlformats.org/officeDocument/2006/relationships/slideLayout" Target="../slideLayouts/slideLayout18.xml"/></Relationships>
</file>

<file path=ppt/slides/_rels/slide24.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24.xml"/><Relationship Id="rId1" Type="http://schemas.openxmlformats.org/officeDocument/2006/relationships/slideLayout" Target="../slideLayouts/slideLayout36.xml"/></Relationships>
</file>

<file path=ppt/slides/_rels/slide25.xml.rels><?xml version="1.0" encoding="UTF-8" standalone="yes"?>
<Relationships xmlns="http://schemas.openxmlformats.org/package/2006/relationships"><Relationship Id="rId3" Type="http://schemas.openxmlformats.org/officeDocument/2006/relationships/hyperlink" Target="https://www.freepik.com/free-vector/welcome-china-landing-page-flat-design_5029321.htm/?utm_source=slidesgo_template&amp;utm_medium=referral-link&amp;utm_campaign=sg_resources&amp;utm_content=freepik" TargetMode="External"/><Relationship Id="rId2" Type="http://schemas.openxmlformats.org/officeDocument/2006/relationships/notesSlide" Target="../notesSlides/notesSlide25.xml"/><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57.xml"/></Relationships>
</file>

<file path=ppt/slides/_rels/slide27.xml.rels><?xml version="1.0" encoding="UTF-8" standalone="yes"?>
<Relationships xmlns="http://schemas.openxmlformats.org/package/2006/relationships"><Relationship Id="rId8" Type="http://schemas.openxmlformats.org/officeDocument/2006/relationships/slide" Target="slide88.xml"/><Relationship Id="rId13" Type="http://schemas.openxmlformats.org/officeDocument/2006/relationships/slide" Target="slide99.xml"/><Relationship Id="rId3" Type="http://schemas.openxmlformats.org/officeDocument/2006/relationships/hyperlink" Target="http://bit.ly/2Tynxth" TargetMode="External"/><Relationship Id="rId7" Type="http://schemas.openxmlformats.org/officeDocument/2006/relationships/slide" Target="slide84.xml"/><Relationship Id="rId12" Type="http://schemas.openxmlformats.org/officeDocument/2006/relationships/slide" Target="slide93.xml"/><Relationship Id="rId2" Type="http://schemas.openxmlformats.org/officeDocument/2006/relationships/notesSlide" Target="../notesSlides/notesSlide27.xml"/><Relationship Id="rId1" Type="http://schemas.openxmlformats.org/officeDocument/2006/relationships/slideLayout" Target="../slideLayouts/slideLayout3.xml"/><Relationship Id="rId6" Type="http://schemas.openxmlformats.org/officeDocument/2006/relationships/slide" Target="slide25.xml"/><Relationship Id="rId11" Type="http://schemas.openxmlformats.org/officeDocument/2006/relationships/hyperlink" Target="https://storyset.com/?utm_source=slidesgo_template&amp;utm_medium=referral-link&amp;utm_campaign=slidesgo_contents_of_this_template&amp;utm_term=storyset&amp;utm_content=storyset" TargetMode="External"/><Relationship Id="rId5" Type="http://schemas.openxmlformats.org/officeDocument/2006/relationships/hyperlink" Target="http://bit.ly/33VAFh3" TargetMode="External"/><Relationship Id="rId10" Type="http://schemas.openxmlformats.org/officeDocument/2006/relationships/slide" Target="slide92.xml"/><Relationship Id="rId4" Type="http://schemas.openxmlformats.org/officeDocument/2006/relationships/hyperlink" Target="http://bit.ly/30B07Gq" TargetMode="External"/><Relationship Id="rId9" Type="http://schemas.openxmlformats.org/officeDocument/2006/relationships/slide" Target="slide91.xml"/><Relationship Id="rId14" Type="http://schemas.openxmlformats.org/officeDocument/2006/relationships/slide" Target="slide32.xml"/></Relationships>
</file>

<file path=ppt/slides/_rels/slide28.xml.rels><?xml version="1.0" encoding="UTF-8" standalone="yes"?>
<Relationships xmlns="http://schemas.openxmlformats.org/package/2006/relationships"><Relationship Id="rId8" Type="http://schemas.openxmlformats.org/officeDocument/2006/relationships/slide" Target="slide88.xml"/><Relationship Id="rId13" Type="http://schemas.openxmlformats.org/officeDocument/2006/relationships/slide" Target="slide99.xml"/><Relationship Id="rId3" Type="http://schemas.openxmlformats.org/officeDocument/2006/relationships/hyperlink" Target="http://bit.ly/2Tynxth" TargetMode="External"/><Relationship Id="rId7" Type="http://schemas.openxmlformats.org/officeDocument/2006/relationships/slide" Target="slide84.xml"/><Relationship Id="rId12" Type="http://schemas.openxmlformats.org/officeDocument/2006/relationships/slide" Target="slide93.xml"/><Relationship Id="rId2" Type="http://schemas.openxmlformats.org/officeDocument/2006/relationships/notesSlide" Target="../notesSlides/notesSlide28.xml"/><Relationship Id="rId1" Type="http://schemas.openxmlformats.org/officeDocument/2006/relationships/slideLayout" Target="../slideLayouts/slideLayout3.xml"/><Relationship Id="rId6" Type="http://schemas.openxmlformats.org/officeDocument/2006/relationships/slide" Target="slide25.xml"/><Relationship Id="rId11" Type="http://schemas.openxmlformats.org/officeDocument/2006/relationships/hyperlink" Target="https://storyset.com/?utm_source=slidesgo_template&amp;utm_medium=referral-link&amp;utm_campaign=slidesgo_contents_of_this_template&amp;utm_term=storyset&amp;utm_content=storyset" TargetMode="External"/><Relationship Id="rId5" Type="http://schemas.openxmlformats.org/officeDocument/2006/relationships/hyperlink" Target="http://bit.ly/33VAFh3" TargetMode="External"/><Relationship Id="rId10" Type="http://schemas.openxmlformats.org/officeDocument/2006/relationships/slide" Target="slide92.xml"/><Relationship Id="rId4" Type="http://schemas.openxmlformats.org/officeDocument/2006/relationships/hyperlink" Target="http://bit.ly/30B07Gq" TargetMode="External"/><Relationship Id="rId9" Type="http://schemas.openxmlformats.org/officeDocument/2006/relationships/slide" Target="slide91.xml"/><Relationship Id="rId14" Type="http://schemas.openxmlformats.org/officeDocument/2006/relationships/slide" Target="slide32.xml"/></Relationships>
</file>

<file path=ppt/slides/_rels/slide29.xml.rels><?xml version="1.0" encoding="UTF-8" standalone="yes"?>
<Relationships xmlns="http://schemas.openxmlformats.org/package/2006/relationships"><Relationship Id="rId8" Type="http://schemas.openxmlformats.org/officeDocument/2006/relationships/slide" Target="slide88.xml"/><Relationship Id="rId13" Type="http://schemas.openxmlformats.org/officeDocument/2006/relationships/slide" Target="slide99.xml"/><Relationship Id="rId3" Type="http://schemas.openxmlformats.org/officeDocument/2006/relationships/hyperlink" Target="http://bit.ly/2Tynxth" TargetMode="External"/><Relationship Id="rId7" Type="http://schemas.openxmlformats.org/officeDocument/2006/relationships/slide" Target="slide84.xml"/><Relationship Id="rId12" Type="http://schemas.openxmlformats.org/officeDocument/2006/relationships/slide" Target="slide93.xml"/><Relationship Id="rId2" Type="http://schemas.openxmlformats.org/officeDocument/2006/relationships/notesSlide" Target="../notesSlides/notesSlide29.xml"/><Relationship Id="rId1" Type="http://schemas.openxmlformats.org/officeDocument/2006/relationships/slideLayout" Target="../slideLayouts/slideLayout3.xml"/><Relationship Id="rId6" Type="http://schemas.openxmlformats.org/officeDocument/2006/relationships/slide" Target="slide25.xml"/><Relationship Id="rId11" Type="http://schemas.openxmlformats.org/officeDocument/2006/relationships/hyperlink" Target="https://storyset.com/?utm_source=slidesgo_template&amp;utm_medium=referral-link&amp;utm_campaign=slidesgo_contents_of_this_template&amp;utm_term=storyset&amp;utm_content=storyset" TargetMode="External"/><Relationship Id="rId5" Type="http://schemas.openxmlformats.org/officeDocument/2006/relationships/hyperlink" Target="http://bit.ly/33VAFh3" TargetMode="External"/><Relationship Id="rId10" Type="http://schemas.openxmlformats.org/officeDocument/2006/relationships/slide" Target="slide92.xml"/><Relationship Id="rId4" Type="http://schemas.openxmlformats.org/officeDocument/2006/relationships/hyperlink" Target="http://bit.ly/30B07Gq" TargetMode="External"/><Relationship Id="rId9" Type="http://schemas.openxmlformats.org/officeDocument/2006/relationships/slide" Target="slide91.xml"/><Relationship Id="rId14" Type="http://schemas.openxmlformats.org/officeDocument/2006/relationships/slide" Target="slide32.xml"/></Relationships>
</file>

<file path=ppt/slides/_rels/slide3.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8" Type="http://schemas.openxmlformats.org/officeDocument/2006/relationships/slide" Target="slide88.xml"/><Relationship Id="rId13" Type="http://schemas.openxmlformats.org/officeDocument/2006/relationships/slide" Target="slide99.xml"/><Relationship Id="rId3" Type="http://schemas.openxmlformats.org/officeDocument/2006/relationships/hyperlink" Target="http://bit.ly/2Tynxth" TargetMode="External"/><Relationship Id="rId7" Type="http://schemas.openxmlformats.org/officeDocument/2006/relationships/slide" Target="slide84.xml"/><Relationship Id="rId12" Type="http://schemas.openxmlformats.org/officeDocument/2006/relationships/slide" Target="slide93.xml"/><Relationship Id="rId2" Type="http://schemas.openxmlformats.org/officeDocument/2006/relationships/notesSlide" Target="../notesSlides/notesSlide30.xml"/><Relationship Id="rId1" Type="http://schemas.openxmlformats.org/officeDocument/2006/relationships/slideLayout" Target="../slideLayouts/slideLayout3.xml"/><Relationship Id="rId6" Type="http://schemas.openxmlformats.org/officeDocument/2006/relationships/slide" Target="slide25.xml"/><Relationship Id="rId11" Type="http://schemas.openxmlformats.org/officeDocument/2006/relationships/hyperlink" Target="https://storyset.com/?utm_source=slidesgo_template&amp;utm_medium=referral-link&amp;utm_campaign=slidesgo_contents_of_this_template&amp;utm_term=storyset&amp;utm_content=storyset" TargetMode="External"/><Relationship Id="rId5" Type="http://schemas.openxmlformats.org/officeDocument/2006/relationships/hyperlink" Target="http://bit.ly/33VAFh3" TargetMode="External"/><Relationship Id="rId10" Type="http://schemas.openxmlformats.org/officeDocument/2006/relationships/slide" Target="slide92.xml"/><Relationship Id="rId4" Type="http://schemas.openxmlformats.org/officeDocument/2006/relationships/hyperlink" Target="http://bit.ly/30B07Gq" TargetMode="External"/><Relationship Id="rId9" Type="http://schemas.openxmlformats.org/officeDocument/2006/relationships/slide" Target="slide91.xml"/><Relationship Id="rId14" Type="http://schemas.openxmlformats.org/officeDocument/2006/relationships/slide" Target="slide32.xml"/></Relationships>
</file>

<file path=ppt/slides/_rels/slide31.xml.rels><?xml version="1.0" encoding="UTF-8" standalone="yes"?>
<Relationships xmlns="http://schemas.openxmlformats.org/package/2006/relationships"><Relationship Id="rId3" Type="http://schemas.openxmlformats.org/officeDocument/2006/relationships/slide" Target="slide27.xml"/><Relationship Id="rId7" Type="http://schemas.openxmlformats.org/officeDocument/2006/relationships/slide" Target="slide32.xml"/><Relationship Id="rId2" Type="http://schemas.openxmlformats.org/officeDocument/2006/relationships/notesSlide" Target="../notesSlides/notesSlide31.xml"/><Relationship Id="rId1" Type="http://schemas.openxmlformats.org/officeDocument/2006/relationships/slideLayout" Target="../slideLayouts/slideLayout12.xml"/><Relationship Id="rId6" Type="http://schemas.openxmlformats.org/officeDocument/2006/relationships/slide" Target="slide24.xml"/><Relationship Id="rId5" Type="http://schemas.openxmlformats.org/officeDocument/2006/relationships/slide" Target="slide58.xml"/><Relationship Id="rId4" Type="http://schemas.openxmlformats.org/officeDocument/2006/relationships/slide" Target="slide48.xml"/></Relationships>
</file>

<file path=ppt/slides/_rels/slide32.xml.rels><?xml version="1.0" encoding="UTF-8" standalone="yes"?>
<Relationships xmlns="http://schemas.openxmlformats.org/package/2006/relationships"><Relationship Id="rId3" Type="http://schemas.openxmlformats.org/officeDocument/2006/relationships/slide" Target="slide27.xml"/><Relationship Id="rId7" Type="http://schemas.openxmlformats.org/officeDocument/2006/relationships/slide" Target="slide32.xml"/><Relationship Id="rId2" Type="http://schemas.openxmlformats.org/officeDocument/2006/relationships/notesSlide" Target="../notesSlides/notesSlide32.xml"/><Relationship Id="rId1" Type="http://schemas.openxmlformats.org/officeDocument/2006/relationships/slideLayout" Target="../slideLayouts/slideLayout13.xml"/><Relationship Id="rId6" Type="http://schemas.openxmlformats.org/officeDocument/2006/relationships/slide" Target="slide24.xml"/><Relationship Id="rId5" Type="http://schemas.openxmlformats.org/officeDocument/2006/relationships/slide" Target="slide58.xml"/><Relationship Id="rId4" Type="http://schemas.openxmlformats.org/officeDocument/2006/relationships/slide" Target="slide48.xml"/></Relationships>
</file>

<file path=ppt/slides/_rels/slide33.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33.xml"/><Relationship Id="rId1" Type="http://schemas.openxmlformats.org/officeDocument/2006/relationships/slideLayout" Target="../slideLayouts/slideLayout8.xml"/></Relationships>
</file>

<file path=ppt/slides/_rels/slide34.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34.xml"/><Relationship Id="rId1" Type="http://schemas.openxmlformats.org/officeDocument/2006/relationships/slideLayout" Target="../slideLayouts/slideLayout14.xml"/><Relationship Id="rId4" Type="http://schemas.openxmlformats.org/officeDocument/2006/relationships/slide" Target="slide32.xml"/></Relationships>
</file>

<file path=ppt/slides/_rels/slide35.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35.xml"/><Relationship Id="rId1" Type="http://schemas.openxmlformats.org/officeDocument/2006/relationships/slideLayout" Target="../slideLayouts/slideLayout6.xml"/></Relationships>
</file>

<file path=ppt/slides/_rels/slide36.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36.xml"/><Relationship Id="rId1" Type="http://schemas.openxmlformats.org/officeDocument/2006/relationships/slideLayout" Target="../slideLayouts/slideLayout4.xml"/></Relationships>
</file>

<file path=ppt/slides/_rels/slide37.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37.xml"/><Relationship Id="rId1" Type="http://schemas.openxmlformats.org/officeDocument/2006/relationships/slideLayout" Target="../slideLayouts/slideLayout27.xml"/></Relationships>
</file>

<file path=ppt/slides/_rels/slide38.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38.xml"/><Relationship Id="rId1" Type="http://schemas.openxmlformats.org/officeDocument/2006/relationships/slideLayout" Target="../slideLayouts/slideLayout21.xml"/></Relationships>
</file>

<file path=ppt/slides/_rels/slide39.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39.xml"/><Relationship Id="rId1" Type="http://schemas.openxmlformats.org/officeDocument/2006/relationships/slideLayout" Target="../slideLayouts/slideLayout30.xml"/></Relationships>
</file>

<file path=ppt/slides/_rels/slide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4.xml"/><Relationship Id="rId1" Type="http://schemas.openxmlformats.org/officeDocument/2006/relationships/slideLayout" Target="../slideLayouts/slideLayout3.xml"/><Relationship Id="rId6" Type="http://schemas.openxmlformats.org/officeDocument/2006/relationships/image" Target="../media/image4.jpeg"/><Relationship Id="rId5" Type="http://schemas.openxmlformats.org/officeDocument/2006/relationships/image" Target="../media/image3.jpeg"/><Relationship Id="rId4" Type="http://schemas.openxmlformats.org/officeDocument/2006/relationships/image" Target="../media/image2.jpeg"/></Relationships>
</file>

<file path=ppt/slides/_rels/slide40.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40.xml"/><Relationship Id="rId1" Type="http://schemas.openxmlformats.org/officeDocument/2006/relationships/slideLayout" Target="../slideLayouts/slideLayout25.xml"/></Relationships>
</file>

<file path=ppt/slides/_rels/slide41.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41.xml"/><Relationship Id="rId1" Type="http://schemas.openxmlformats.org/officeDocument/2006/relationships/slideLayout" Target="../slideLayouts/slideLayout24.xml"/></Relationships>
</file>

<file path=ppt/slides/_rels/slide42.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42.xml"/><Relationship Id="rId1" Type="http://schemas.openxmlformats.org/officeDocument/2006/relationships/slideLayout" Target="../slideLayouts/slideLayout29.xml"/></Relationships>
</file>

<file path=ppt/slides/_rels/slide43.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43.xml"/><Relationship Id="rId1" Type="http://schemas.openxmlformats.org/officeDocument/2006/relationships/slideLayout" Target="../slideLayouts/slideLayout26.xml"/></Relationships>
</file>

<file path=ppt/slides/_rels/slide44.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44.xml"/><Relationship Id="rId1" Type="http://schemas.openxmlformats.org/officeDocument/2006/relationships/slideLayout" Target="../slideLayouts/slideLayout18.xml"/></Relationships>
</file>

<file path=ppt/slides/_rels/slide45.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45.xml"/><Relationship Id="rId1" Type="http://schemas.openxmlformats.org/officeDocument/2006/relationships/slideLayout" Target="../slideLayouts/slideLayout18.xml"/></Relationships>
</file>

<file path=ppt/slides/_rels/slide46.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46.xml"/><Relationship Id="rId1" Type="http://schemas.openxmlformats.org/officeDocument/2006/relationships/slideLayout" Target="../slideLayouts/slideLayout18.xml"/></Relationships>
</file>

<file path=ppt/slides/_rels/slide47.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47.xml"/><Relationship Id="rId1" Type="http://schemas.openxmlformats.org/officeDocument/2006/relationships/slideLayout" Target="../slideLayouts/slideLayout44.xml"/></Relationships>
</file>

<file path=ppt/slides/_rels/slide48.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48.xml"/><Relationship Id="rId1" Type="http://schemas.openxmlformats.org/officeDocument/2006/relationships/slideLayout" Target="../slideLayouts/slideLayout34.xml"/></Relationships>
</file>

<file path=ppt/slides/_rels/slide49.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49.xml"/><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8.xml"/></Relationships>
</file>

<file path=ppt/slides/_rels/slide50.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50.xml"/><Relationship Id="rId1" Type="http://schemas.openxmlformats.org/officeDocument/2006/relationships/slideLayout" Target="../slideLayouts/slideLayout15.xml"/></Relationships>
</file>

<file path=ppt/slides/_rels/slide51.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51.xml"/><Relationship Id="rId1" Type="http://schemas.openxmlformats.org/officeDocument/2006/relationships/slideLayout" Target="../slideLayouts/slideLayout42.xml"/></Relationships>
</file>

<file path=ppt/slides/_rels/slide52.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52.xml"/><Relationship Id="rId1" Type="http://schemas.openxmlformats.org/officeDocument/2006/relationships/slideLayout" Target="../slideLayouts/slideLayout43.xml"/></Relationships>
</file>

<file path=ppt/slides/_rels/slide53.xml.rels><?xml version="1.0" encoding="UTF-8" standalone="yes"?>
<Relationships xmlns="http://schemas.openxmlformats.org/package/2006/relationships"><Relationship Id="rId3" Type="http://schemas.openxmlformats.org/officeDocument/2006/relationships/image" Target="../media/image7.jpg"/><Relationship Id="rId2" Type="http://schemas.openxmlformats.org/officeDocument/2006/relationships/notesSlide" Target="../notesSlides/notesSlide53.xml"/><Relationship Id="rId1" Type="http://schemas.openxmlformats.org/officeDocument/2006/relationships/slideLayout" Target="../slideLayouts/slideLayout9.xml"/><Relationship Id="rId4" Type="http://schemas.openxmlformats.org/officeDocument/2006/relationships/slide" Target="slide32.xml"/></Relationships>
</file>

<file path=ppt/slides/_rels/slide54.xml.rels><?xml version="1.0" encoding="UTF-8" standalone="yes"?>
<Relationships xmlns="http://schemas.openxmlformats.org/package/2006/relationships"><Relationship Id="rId3" Type="http://schemas.openxmlformats.org/officeDocument/2006/relationships/image" Target="../media/image8.jpg"/><Relationship Id="rId2" Type="http://schemas.openxmlformats.org/officeDocument/2006/relationships/notesSlide" Target="../notesSlides/notesSlide54.xml"/><Relationship Id="rId1" Type="http://schemas.openxmlformats.org/officeDocument/2006/relationships/slideLayout" Target="../slideLayouts/slideLayout16.xml"/><Relationship Id="rId4" Type="http://schemas.openxmlformats.org/officeDocument/2006/relationships/slide" Target="slide32.xml"/></Relationships>
</file>

<file path=ppt/slides/_rels/slide55.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notesSlide" Target="../notesSlides/notesSlide55.xml"/><Relationship Id="rId1" Type="http://schemas.openxmlformats.org/officeDocument/2006/relationships/slideLayout" Target="../slideLayouts/slideLayout45.xml"/><Relationship Id="rId4" Type="http://schemas.openxmlformats.org/officeDocument/2006/relationships/slide" Target="slide32.xml"/></Relationships>
</file>

<file path=ppt/slides/_rels/slide56.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notesSlide" Target="../notesSlides/notesSlide56.xml"/><Relationship Id="rId1" Type="http://schemas.openxmlformats.org/officeDocument/2006/relationships/slideLayout" Target="../slideLayouts/slideLayout50.xml"/><Relationship Id="rId4" Type="http://schemas.openxmlformats.org/officeDocument/2006/relationships/slide" Target="slide32.xml"/></Relationships>
</file>

<file path=ppt/slides/_rels/slide57.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57.xml"/><Relationship Id="rId1" Type="http://schemas.openxmlformats.org/officeDocument/2006/relationships/slideLayout" Target="../slideLayouts/slideLayout32.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35.xml"/></Relationships>
</file>

<file path=ppt/slides/_rels/slide59.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59.xml"/><Relationship Id="rId1" Type="http://schemas.openxmlformats.org/officeDocument/2006/relationships/slideLayout" Target="../slideLayouts/slideLayout17.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8.xml"/></Relationships>
</file>

<file path=ppt/slides/_rels/slide60.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60.xml"/><Relationship Id="rId1" Type="http://schemas.openxmlformats.org/officeDocument/2006/relationships/slideLayout" Target="../slideLayouts/slideLayout10.xml"/></Relationships>
</file>

<file path=ppt/slides/_rels/slide61.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61.xml"/><Relationship Id="rId1" Type="http://schemas.openxmlformats.org/officeDocument/2006/relationships/slideLayout" Target="../slideLayouts/slideLayout39.xml"/></Relationships>
</file>

<file path=ppt/slides/_rels/slide62.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62.xml"/><Relationship Id="rId1" Type="http://schemas.openxmlformats.org/officeDocument/2006/relationships/slideLayout" Target="../slideLayouts/slideLayout37.xml"/></Relationships>
</file>

<file path=ppt/slides/_rels/slide63.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63.xml"/><Relationship Id="rId1" Type="http://schemas.openxmlformats.org/officeDocument/2006/relationships/slideLayout" Target="../slideLayouts/slideLayout40.xml"/></Relationships>
</file>

<file path=ppt/slides/_rels/slide64.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64.xml"/><Relationship Id="rId1" Type="http://schemas.openxmlformats.org/officeDocument/2006/relationships/slideLayout" Target="../slideLayouts/slideLayout38.xml"/></Relationships>
</file>

<file path=ppt/slides/_rels/slide65.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65.xml"/><Relationship Id="rId1" Type="http://schemas.openxmlformats.org/officeDocument/2006/relationships/slideLayout" Target="../slideLayouts/slideLayout41.xml"/></Relationships>
</file>

<file path=ppt/slides/_rels/slide66.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66.xml"/><Relationship Id="rId1" Type="http://schemas.openxmlformats.org/officeDocument/2006/relationships/slideLayout" Target="../slideLayouts/slideLayout33.xml"/></Relationships>
</file>

<file path=ppt/slides/_rels/slide67.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67.xml"/><Relationship Id="rId1" Type="http://schemas.openxmlformats.org/officeDocument/2006/relationships/slideLayout" Target="../slideLayouts/slideLayout46.xml"/><Relationship Id="rId4" Type="http://schemas.openxmlformats.org/officeDocument/2006/relationships/slide" Target="slide32.xml"/></Relationships>
</file>

<file path=ppt/slides/_rels/slide6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68.xml"/><Relationship Id="rId1" Type="http://schemas.openxmlformats.org/officeDocument/2006/relationships/slideLayout" Target="../slideLayouts/slideLayout47.xml"/><Relationship Id="rId4" Type="http://schemas.openxmlformats.org/officeDocument/2006/relationships/slide" Target="slide32.xml"/></Relationships>
</file>

<file path=ppt/slides/_rels/slide69.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69.xml"/><Relationship Id="rId1" Type="http://schemas.openxmlformats.org/officeDocument/2006/relationships/slideLayout" Target="../slideLayouts/slideLayout48.xml"/><Relationship Id="rId4" Type="http://schemas.openxmlformats.org/officeDocument/2006/relationships/slide" Target="slide32.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8.xml"/></Relationships>
</file>

<file path=ppt/slides/_rels/slide70.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notesSlide" Target="../notesSlides/notesSlide70.xml"/><Relationship Id="rId1" Type="http://schemas.openxmlformats.org/officeDocument/2006/relationships/slideLayout" Target="../slideLayouts/slideLayout22.xml"/><Relationship Id="rId6" Type="http://schemas.openxmlformats.org/officeDocument/2006/relationships/slide" Target="slide32.xml"/><Relationship Id="rId5" Type="http://schemas.openxmlformats.org/officeDocument/2006/relationships/image" Target="../media/image16.jpg"/><Relationship Id="rId4" Type="http://schemas.openxmlformats.org/officeDocument/2006/relationships/image" Target="../media/image15.jpg"/></Relationships>
</file>

<file path=ppt/slides/_rels/slide71.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notesSlide" Target="../notesSlides/notesSlide71.xml"/><Relationship Id="rId1" Type="http://schemas.openxmlformats.org/officeDocument/2006/relationships/slideLayout" Target="../slideLayouts/slideLayout19.xml"/><Relationship Id="rId5" Type="http://schemas.openxmlformats.org/officeDocument/2006/relationships/slide" Target="slide32.xml"/><Relationship Id="rId4" Type="http://schemas.openxmlformats.org/officeDocument/2006/relationships/image" Target="../media/image18.jpg"/></Relationships>
</file>

<file path=ppt/slides/_rels/slide72.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72.xml"/><Relationship Id="rId1" Type="http://schemas.openxmlformats.org/officeDocument/2006/relationships/slideLayout" Target="../slideLayouts/slideLayout51.xml"/></Relationships>
</file>

<file path=ppt/slides/_rels/slide73.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73.xml"/><Relationship Id="rId1" Type="http://schemas.openxmlformats.org/officeDocument/2006/relationships/slideLayout" Target="../slideLayouts/slideLayout56.xml"/></Relationships>
</file>

<file path=ppt/slides/_rels/slide74.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74.xml"/><Relationship Id="rId1" Type="http://schemas.openxmlformats.org/officeDocument/2006/relationships/slideLayout" Target="../slideLayouts/slideLayout52.xml"/></Relationships>
</file>

<file path=ppt/slides/_rels/slide75.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75.xml"/><Relationship Id="rId1" Type="http://schemas.openxmlformats.org/officeDocument/2006/relationships/slideLayout" Target="../slideLayouts/slideLayout57.xml"/></Relationships>
</file>

<file path=ppt/slides/_rels/slide76.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76.xml"/><Relationship Id="rId1" Type="http://schemas.openxmlformats.org/officeDocument/2006/relationships/slideLayout" Target="../slideLayouts/slideLayout53.xml"/></Relationships>
</file>

<file path=ppt/slides/_rels/slide77.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77.xml"/><Relationship Id="rId1" Type="http://schemas.openxmlformats.org/officeDocument/2006/relationships/slideLayout" Target="../slideLayouts/slideLayout58.xml"/></Relationships>
</file>

<file path=ppt/slides/_rels/slide78.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78.xml"/><Relationship Id="rId1" Type="http://schemas.openxmlformats.org/officeDocument/2006/relationships/slideLayout" Target="../slideLayouts/slideLayout54.xml"/></Relationships>
</file>

<file path=ppt/slides/_rels/slide79.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79.xml"/><Relationship Id="rId1" Type="http://schemas.openxmlformats.org/officeDocument/2006/relationships/slideLayout" Target="../slideLayouts/slideLayout59.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8.xml"/></Relationships>
</file>

<file path=ppt/slides/_rels/slide80.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80.xml"/><Relationship Id="rId1" Type="http://schemas.openxmlformats.org/officeDocument/2006/relationships/slideLayout" Target="../slideLayouts/slideLayout55.xml"/><Relationship Id="rId6" Type="http://schemas.openxmlformats.org/officeDocument/2006/relationships/slide" Target="slide32.xml"/><Relationship Id="rId5" Type="http://schemas.openxmlformats.org/officeDocument/2006/relationships/image" Target="../media/image19.png"/><Relationship Id="rId4" Type="http://schemas.openxmlformats.org/officeDocument/2006/relationships/hyperlink" Target="https://docs.google.com/spreadsheets/d/10dx1hOZXcIeueTerqBU61EfUoW3p9pWQuKGRHU8jLwc/copy#gid=0" TargetMode="External"/></Relationships>
</file>

<file path=ppt/slides/_rels/slide81.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81.xml"/><Relationship Id="rId1" Type="http://schemas.openxmlformats.org/officeDocument/2006/relationships/slideLayout" Target="../slideLayouts/slideLayout56.xml"/><Relationship Id="rId6" Type="http://schemas.openxmlformats.org/officeDocument/2006/relationships/slide" Target="slide32.xml"/><Relationship Id="rId5" Type="http://schemas.openxmlformats.org/officeDocument/2006/relationships/image" Target="../media/image20.png"/><Relationship Id="rId4" Type="http://schemas.openxmlformats.org/officeDocument/2006/relationships/hyperlink" Target="https://docs.google.com/spreadsheets/d/10dx1hOZXcIeueTerqBU61EfUoW3p9pWQuKGRHU8jLwc/copy#gid=168711856" TargetMode="Externa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3.xml"/></Relationships>
</file>

<file path=ppt/slides/_rels/slide83.xml.rels><?xml version="1.0" encoding="UTF-8" standalone="yes"?>
<Relationships xmlns="http://schemas.openxmlformats.org/package/2006/relationships"><Relationship Id="rId3" Type="http://schemas.openxmlformats.org/officeDocument/2006/relationships/slide" Target="slide32.xml"/><Relationship Id="rId2" Type="http://schemas.openxmlformats.org/officeDocument/2006/relationships/notesSlide" Target="../notesSlides/notesSlide83.xml"/><Relationship Id="rId1" Type="http://schemas.openxmlformats.org/officeDocument/2006/relationships/slideLayout" Target="../slideLayouts/slideLayout28.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60.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5.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58.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59.xml"/></Relationships>
</file>

<file path=ppt/slides/_rels/slide88.xml.rels><?xml version="1.0" encoding="UTF-8" standalone="yes"?>
<Relationships xmlns="http://schemas.openxmlformats.org/package/2006/relationships"><Relationship Id="rId8" Type="http://schemas.openxmlformats.org/officeDocument/2006/relationships/hyperlink" Target="https://www.flaticon.com/packs/chinese-new-year-11?word=chinese%20new%20year/?utm_source=slidesgo_template&amp;utm_medium=referral-link&amp;utm_campaign=sg_resources&amp;utm_content=flaticon" TargetMode="External"/><Relationship Id="rId13" Type="http://schemas.openxmlformats.org/officeDocument/2006/relationships/hyperlink" Target="https://www.freepik.com/free-photo/beautiful-asian-woman-posing_16392365.htm/?utm_source=slidesgo_template&amp;utm_medium=referral-link&amp;utm_campaign=sg_resources&amp;utm_content=freepik" TargetMode="External"/><Relationship Id="rId3" Type="http://schemas.openxmlformats.org/officeDocument/2006/relationships/hyperlink" Target="https://www.freepik.com/free-psd/chinese-new-year-print-template_20827327.htm/?utm_source=slidesgo_template&amp;utm_medium=referral-link&amp;utm_campaign=sg_resources&amp;utm_content=freepik" TargetMode="External"/><Relationship Id="rId7" Type="http://schemas.openxmlformats.org/officeDocument/2006/relationships/hyperlink" Target="https://www.freepik.com/free-vector/hand-drawn-chinese-new-year_6006691.htm/?utm_source=slidesgo_template&amp;utm_medium=referral-link&amp;utm_campaign=sg_resources&amp;utm_content=freepik" TargetMode="External"/><Relationship Id="rId12" Type="http://schemas.openxmlformats.org/officeDocument/2006/relationships/hyperlink" Target="https://www.freepik.com/free-photo/portrait-young-japanese-woman_12707329.htm/?utm_source=slidesgo_template&amp;utm_medium=referral-link&amp;utm_campaign=sg_resources&amp;utm_content=freepik" TargetMode="External"/><Relationship Id="rId2" Type="http://schemas.openxmlformats.org/officeDocument/2006/relationships/notesSlide" Target="../notesSlides/notesSlide88.xml"/><Relationship Id="rId1" Type="http://schemas.openxmlformats.org/officeDocument/2006/relationships/slideLayout" Target="../slideLayouts/slideLayout5.xml"/><Relationship Id="rId6" Type="http://schemas.openxmlformats.org/officeDocument/2006/relationships/hyperlink" Target="https://www.freepik.com/free-vector/pack-hand-drawn-tigers_4986221.htm/?utm_source=slidesgo_template&amp;utm_medium=referral-link&amp;utm_campaign=sg_resources&amp;utm_content=freepik" TargetMode="External"/><Relationship Id="rId11" Type="http://schemas.openxmlformats.org/officeDocument/2006/relationships/hyperlink" Target="https://www.freepik.com/free-photo/young-japanese-man-portrait-with-glasses_12707403.htm/?utm_source=slidesgo_template&amp;utm_medium=referral-link&amp;utm_campaign=sg_resources&amp;utm_content=freepik" TargetMode="External"/><Relationship Id="rId5" Type="http://schemas.openxmlformats.org/officeDocument/2006/relationships/hyperlink" Target="https://www.freepik.com/free-vector/pack-hand-drawn-tigers_4986223.htm/?utm_source=slidesgo_template&amp;utm_medium=referral-link&amp;utm_campaign=sg_resources&amp;utm_content=freepik" TargetMode="External"/><Relationship Id="rId10" Type="http://schemas.openxmlformats.org/officeDocument/2006/relationships/hyperlink" Target="https://www.freepik.com/free-photo/chinese-new-year-still-life-tiger-celebration_21090226.htm/?utm_source=slidesgo_template&amp;utm_medium=referral-link&amp;utm_campaign=sg_resources&amp;utm_content=freepik" TargetMode="External"/><Relationship Id="rId4" Type="http://schemas.openxmlformats.org/officeDocument/2006/relationships/hyperlink" Target="https://www.freepik.com/free-psd/chinese-new-year-social-media-stories_20827286.htm/?utm_source=slidesgo_template&amp;utm_medium=referral-link&amp;utm_campaign=sg_resources&amp;utm_content=freepik" TargetMode="External"/><Relationship Id="rId9" Type="http://schemas.openxmlformats.org/officeDocument/2006/relationships/hyperlink" Target="https://www.freepik.com/free-photo/chinese-new-year-still-life-tiger-celebration_21090227.htm/?utm_source=slidesgo_template&amp;utm_medium=referral-link&amp;utm_campaign=sg_resources&amp;utm_content=freepik" TargetMode="External"/></Relationships>
</file>

<file path=ppt/slides/_rels/slide89.xml.rels><?xml version="1.0" encoding="UTF-8" standalone="yes"?>
<Relationships xmlns="http://schemas.openxmlformats.org/package/2006/relationships"><Relationship Id="rId8" Type="http://schemas.openxmlformats.org/officeDocument/2006/relationships/hyperlink" Target="https://www.flaticon.com/packs/chinese-new-year-19/?utm_source=slidesgo_template&amp;utm_medium=referral-link&amp;utm_campaign=s%20g_resources&amp;utm_content=flaticon" TargetMode="External"/><Relationship Id="rId13" Type="http://schemas.openxmlformats.org/officeDocument/2006/relationships/hyperlink" Target="https://www.freepik.com/premium-photo/japanese-man-walking-outdoors_15519093.htm#&amp;position=3&amp;from_view=undefined/?utm_source=slidesgo_template&amp;utm_medium=referral-link&amp;utm_campaign=s%20g_resources&amp;utm_content=freepik" TargetMode="External"/><Relationship Id="rId3" Type="http://schemas.openxmlformats.org/officeDocument/2006/relationships/hyperlink" Target="https://www.freepik.com/premium-vector/hand-drawn-chinese-new-year-banners_6006709.htm#&amp;position=19&amp;from_view=undefined/?utm_source=slidesgo_template&amp;utm_medium=referral-link&amp;utm_campaign=s%20g_resources&amp;utm_content=freepik" TargetMode="External"/><Relationship Id="rId7" Type="http://schemas.openxmlformats.org/officeDocument/2006/relationships/hyperlink" Target="https://www.freepik.com/premium-vector/hand-drawn-chinese-new-year-banners-template_6166985.htm#&amp;position=1&amp;from_view=undefined/?utm_source=slidesgo_template&amp;utm_medium=referral-link&amp;utm_campaign=s%20g_resources&amp;utm_content=freepik" TargetMode="External"/><Relationship Id="rId12" Type="http://schemas.openxmlformats.org/officeDocument/2006/relationships/hyperlink" Target="https://www.freepik.com/premium-photo/portrait-young-asian-woman-posing-autumn-clothes_17624182.htm#&amp;position=5&amp;from_view=undefined/?utm_source=slidesgo_template&amp;utm_medium=referral-link&amp;utm_campaign=s%20g_resources&amp;utm_content=freepik" TargetMode="External"/><Relationship Id="rId2" Type="http://schemas.openxmlformats.org/officeDocument/2006/relationships/notesSlide" Target="../notesSlides/notesSlide89.xml"/><Relationship Id="rId1" Type="http://schemas.openxmlformats.org/officeDocument/2006/relationships/slideLayout" Target="../slideLayouts/slideLayout20.xml"/><Relationship Id="rId6" Type="http://schemas.openxmlformats.org/officeDocument/2006/relationships/hyperlink" Target="https://www.freepik.com/premium-vector/tiger-pattern_3455845.htm#&amp;position=13&amp;from_view=undefined/?utm_source=slidesgo_template&amp;utm_medium=referral-link&amp;utm_campaign=s%20g_resources&amp;utm_content=freepik" TargetMode="External"/><Relationship Id="rId11" Type="http://schemas.openxmlformats.org/officeDocument/2006/relationships/hyperlink" Target="https://www.freepik.com/premium-photo/chinese-new-year-still-life-tiger-celebration_21090251.htm#&amp;position=7&amp;from_view=undefined/?utm_source=slidesgo_template&amp;utm_medium=referral-link&amp;utm_campaign=s%20g_resources&amp;utm_content=freepik" TargetMode="External"/><Relationship Id="rId5" Type="http://schemas.openxmlformats.org/officeDocument/2006/relationships/hyperlink" Target="https://www.freepik.com/premium-vector/set-tigers-cartoon-style-different-positions_5104784.htm#&amp;position=15&amp;from_view=undefined/?utm_source=slidesgo_template&amp;utm_medium=referral-link&amp;utm_campaign=s%20g_resources&amp;utm_content=freepik" TargetMode="External"/><Relationship Id="rId10" Type="http://schemas.openxmlformats.org/officeDocument/2006/relationships/hyperlink" Target="https://www.freepik.com/premium-photo/chinese-new-year-still-life-tiger-celebration_21090249.htm#&amp;position=9&amp;from_view=undefined/?utm_source=slidesgo_template&amp;utm_medium=referral-link&amp;utm_campaign=s%20g_resources&amp;utm_content=freepik" TargetMode="External"/><Relationship Id="rId4" Type="http://schemas.openxmlformats.org/officeDocument/2006/relationships/hyperlink" Target="https://www.freepik.com/premium-vector/hand-drawn-vintage-tiger-pattern_4883826.htm#&amp;position=17&amp;from_view=undefined/?utm_source=slidesgo_template&amp;utm_medium=referral-link&amp;utm_campaign=s%20g_resources&amp;utm_content=freepik" TargetMode="External"/><Relationship Id="rId9" Type="http://schemas.openxmlformats.org/officeDocument/2006/relationships/hyperlink" Target="https://www.freepik.com/premium-photo/chinese-new-year-still-life-tiger-celebration_21090255.htm#&amp;position=11&amp;from_view=undefined/?utm_source=slidesgo_template&amp;utm_medium=referral-link&amp;utm_campaign=s%20g_resources&amp;utm_content=freepik" TargetMode="Externa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8.xml"/></Relationships>
</file>

<file path=ppt/slides/_rels/slide90.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90.xml"/><Relationship Id="rId1" Type="http://schemas.openxmlformats.org/officeDocument/2006/relationships/slideLayout" Target="../slideLayouts/slideLayout66.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84.xml"/></Relationships>
</file>

<file path=ppt/slides/_rels/slide91.xml.rels><?xml version="1.0" encoding="UTF-8" standalone="yes"?>
<Relationships xmlns="http://schemas.openxmlformats.org/package/2006/relationships"><Relationship Id="rId3" Type="http://schemas.openxmlformats.org/officeDocument/2006/relationships/hyperlink" Target="https://fonts.google.com/specimen/Abril+Fatface" TargetMode="External"/><Relationship Id="rId2" Type="http://schemas.openxmlformats.org/officeDocument/2006/relationships/notesSlide" Target="../notesSlides/notesSlide91.xml"/><Relationship Id="rId1" Type="http://schemas.openxmlformats.org/officeDocument/2006/relationships/slideLayout" Target="../slideLayouts/slideLayout66.xml"/><Relationship Id="rId4" Type="http://schemas.openxmlformats.org/officeDocument/2006/relationships/hyperlink" Target="https://fonts.google.com/specimen/Roboto+Slab" TargetMode="External"/></Relationships>
</file>

<file path=ppt/slides/_rels/slide92.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25.gif"/><Relationship Id="rId2" Type="http://schemas.openxmlformats.org/officeDocument/2006/relationships/notesSlide" Target="../notesSlides/notesSlide92.xml"/><Relationship Id="rId1" Type="http://schemas.openxmlformats.org/officeDocument/2006/relationships/slideLayout" Target="../slideLayouts/slideLayout66.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24.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23.gif"/><Relationship Id="rId4" Type="http://schemas.openxmlformats.org/officeDocument/2006/relationships/image" Target="../media/image21.gif"/><Relationship Id="rId9" Type="http://schemas.openxmlformats.org/officeDocument/2006/relationships/image" Target="../media/image22.gif"/></Relationships>
</file>

<file path=ppt/slides/_rels/slide93.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93.xml"/><Relationship Id="rId1" Type="http://schemas.openxmlformats.org/officeDocument/2006/relationships/slideLayout" Target="../slideLayouts/slideLayout66.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65.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65.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65.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65.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65.xml"/></Relationships>
</file>

<file path=ppt/slides/_rels/slide99.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99.xml"/><Relationship Id="rId1" Type="http://schemas.openxmlformats.org/officeDocument/2006/relationships/slideLayout" Target="../slideLayouts/slideLayout6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605"/>
        <p:cNvGrpSpPr/>
        <p:nvPr/>
      </p:nvGrpSpPr>
      <p:grpSpPr>
        <a:xfrm>
          <a:off x="0" y="0"/>
          <a:ext cx="0" cy="0"/>
          <a:chOff x="0" y="0"/>
          <a:chExt cx="0" cy="0"/>
        </a:xfrm>
      </p:grpSpPr>
      <p:sp>
        <p:nvSpPr>
          <p:cNvPr id="2606" name="Google Shape;2606;p71"/>
          <p:cNvSpPr txBox="1">
            <a:spLocks noGrp="1"/>
          </p:cNvSpPr>
          <p:nvPr>
            <p:ph type="ctrTitle"/>
          </p:nvPr>
        </p:nvSpPr>
        <p:spPr>
          <a:xfrm flipH="1">
            <a:off x="1554494" y="1124801"/>
            <a:ext cx="4090390" cy="2550600"/>
          </a:xfrm>
          <a:prstGeom prst="rect">
            <a:avLst/>
          </a:prstGeom>
        </p:spPr>
        <p:txBody>
          <a:bodyPr spcFirstLastPara="1" wrap="square" lIns="91425" tIns="91425" rIns="91425" bIns="91425" anchor="ctr" anchorCtr="0">
            <a:noAutofit/>
          </a:bodyPr>
          <a:lstStyle/>
          <a:p>
            <a:pPr marL="0" lvl="0" indent="0" algn="l" rtl="0">
              <a:lnSpc>
                <a:spcPct val="100000"/>
              </a:lnSpc>
              <a:spcBef>
                <a:spcPts val="0"/>
              </a:spcBef>
              <a:spcAft>
                <a:spcPts val="200"/>
              </a:spcAft>
              <a:buNone/>
            </a:pPr>
            <a:r>
              <a:rPr lang="en" sz="6600" dirty="0">
                <a:solidFill>
                  <a:schemeClr val="lt2"/>
                </a:solidFill>
              </a:rPr>
              <a:t>Unit 9:  </a:t>
            </a:r>
            <a:r>
              <a:rPr lang="en" sz="6600" dirty="0">
                <a:solidFill>
                  <a:schemeClr val="dk1"/>
                </a:solidFill>
              </a:rPr>
              <a:t> </a:t>
            </a:r>
            <a:r>
              <a:rPr lang="en" sz="4000" dirty="0">
                <a:solidFill>
                  <a:schemeClr val="dk1"/>
                </a:solidFill>
              </a:rPr>
              <a:t>Festivals </a:t>
            </a:r>
            <a:r>
              <a:rPr lang="en" sz="4000" dirty="0" err="1">
                <a:solidFill>
                  <a:schemeClr val="dk1"/>
                </a:solidFill>
              </a:rPr>
              <a:t>aroun</a:t>
            </a:r>
            <a:r>
              <a:rPr lang="en-US" sz="4000" dirty="0">
                <a:solidFill>
                  <a:schemeClr val="dk1"/>
                </a:solidFill>
              </a:rPr>
              <a:t>d</a:t>
            </a:r>
            <a:r>
              <a:rPr lang="en" sz="4000" dirty="0">
                <a:solidFill>
                  <a:schemeClr val="dk1"/>
                </a:solidFill>
              </a:rPr>
              <a:t> the world</a:t>
            </a:r>
            <a:endParaRPr sz="4000" dirty="0">
              <a:solidFill>
                <a:schemeClr val="lt2"/>
              </a:solidFill>
            </a:endParaRPr>
          </a:p>
        </p:txBody>
      </p:sp>
      <p:sp>
        <p:nvSpPr>
          <p:cNvPr id="2607" name="Google Shape;2607;p71"/>
          <p:cNvSpPr txBox="1">
            <a:spLocks noGrp="1"/>
          </p:cNvSpPr>
          <p:nvPr>
            <p:ph type="subTitle" idx="1"/>
          </p:nvPr>
        </p:nvSpPr>
        <p:spPr>
          <a:xfrm flipH="1">
            <a:off x="1724772" y="3682327"/>
            <a:ext cx="2014199" cy="340311"/>
          </a:xfrm>
          <a:prstGeom prst="rect">
            <a:avLst/>
          </a:prstGeom>
        </p:spPr>
        <p:style>
          <a:lnRef idx="2">
            <a:schemeClr val="accent1"/>
          </a:lnRef>
          <a:fillRef idx="1">
            <a:schemeClr val="lt1"/>
          </a:fillRef>
          <a:effectRef idx="0">
            <a:schemeClr val="accent1"/>
          </a:effectRef>
          <a:fontRef idx="minor">
            <a:schemeClr val="dk1"/>
          </a:fontRef>
        </p:style>
        <p:txBody>
          <a:bodyPr spcFirstLastPara="1" wrap="square" lIns="91425" tIns="91425" rIns="91425" bIns="91425" anchor="ctr" anchorCtr="0">
            <a:noAutofit/>
          </a:bodyPr>
          <a:lstStyle/>
          <a:p>
            <a:pPr marL="0" lvl="0" indent="0" algn="ctr" rtl="0">
              <a:spcBef>
                <a:spcPts val="0"/>
              </a:spcBef>
              <a:spcAft>
                <a:spcPts val="0"/>
              </a:spcAft>
              <a:buNone/>
            </a:pPr>
            <a:r>
              <a:rPr lang="en-US" dirty="0"/>
              <a:t>Lesson 5: SKILLS 1</a:t>
            </a:r>
            <a:endParaRPr dirty="0"/>
          </a:p>
        </p:txBody>
      </p:sp>
      <p:grpSp>
        <p:nvGrpSpPr>
          <p:cNvPr id="2609" name="Google Shape;2609;p71"/>
          <p:cNvGrpSpPr/>
          <p:nvPr/>
        </p:nvGrpSpPr>
        <p:grpSpPr>
          <a:xfrm flipH="1">
            <a:off x="5748918" y="485730"/>
            <a:ext cx="2915798" cy="4172055"/>
            <a:chOff x="1228527" y="350580"/>
            <a:chExt cx="2915798" cy="4172055"/>
          </a:xfrm>
        </p:grpSpPr>
        <p:sp>
          <p:nvSpPr>
            <p:cNvPr id="2610" name="Google Shape;2610;p71"/>
            <p:cNvSpPr/>
            <p:nvPr/>
          </p:nvSpPr>
          <p:spPr>
            <a:xfrm flipH="1">
              <a:off x="1244754" y="406672"/>
              <a:ext cx="2896092" cy="4086096"/>
            </a:xfrm>
            <a:custGeom>
              <a:avLst/>
              <a:gdLst/>
              <a:ahLst/>
              <a:cxnLst/>
              <a:rect l="l" t="t" r="r" b="b"/>
              <a:pathLst>
                <a:path w="83227" h="117425" extrusionOk="0">
                  <a:moveTo>
                    <a:pt x="67949" y="80481"/>
                  </a:moveTo>
                  <a:lnTo>
                    <a:pt x="67949" y="80481"/>
                  </a:lnTo>
                  <a:cubicBezTo>
                    <a:pt x="68049" y="80848"/>
                    <a:pt x="68149" y="81215"/>
                    <a:pt x="68282" y="81581"/>
                  </a:cubicBezTo>
                  <a:lnTo>
                    <a:pt x="68149" y="81548"/>
                  </a:lnTo>
                  <a:lnTo>
                    <a:pt x="67949" y="80481"/>
                  </a:lnTo>
                  <a:close/>
                  <a:moveTo>
                    <a:pt x="32557" y="84150"/>
                  </a:moveTo>
                  <a:cubicBezTo>
                    <a:pt x="32790" y="84250"/>
                    <a:pt x="33024" y="84384"/>
                    <a:pt x="33257" y="84550"/>
                  </a:cubicBezTo>
                  <a:cubicBezTo>
                    <a:pt x="32257" y="84550"/>
                    <a:pt x="31289" y="84484"/>
                    <a:pt x="30322" y="84384"/>
                  </a:cubicBezTo>
                  <a:cubicBezTo>
                    <a:pt x="31056" y="84217"/>
                    <a:pt x="31790" y="84150"/>
                    <a:pt x="32557" y="84150"/>
                  </a:cubicBezTo>
                  <a:close/>
                  <a:moveTo>
                    <a:pt x="47267" y="100662"/>
                  </a:moveTo>
                  <a:cubicBezTo>
                    <a:pt x="47501" y="100795"/>
                    <a:pt x="47734" y="100895"/>
                    <a:pt x="47935" y="100995"/>
                  </a:cubicBezTo>
                  <a:lnTo>
                    <a:pt x="47201" y="101196"/>
                  </a:lnTo>
                  <a:cubicBezTo>
                    <a:pt x="47234" y="101029"/>
                    <a:pt x="47267" y="100862"/>
                    <a:pt x="47267" y="100662"/>
                  </a:cubicBezTo>
                  <a:close/>
                  <a:moveTo>
                    <a:pt x="53372" y="103531"/>
                  </a:moveTo>
                  <a:cubicBezTo>
                    <a:pt x="53572" y="103964"/>
                    <a:pt x="53939" y="104298"/>
                    <a:pt x="54406" y="104465"/>
                  </a:cubicBezTo>
                  <a:cubicBezTo>
                    <a:pt x="52905" y="104565"/>
                    <a:pt x="51437" y="104631"/>
                    <a:pt x="49969" y="104698"/>
                  </a:cubicBezTo>
                  <a:cubicBezTo>
                    <a:pt x="51103" y="104331"/>
                    <a:pt x="52238" y="103964"/>
                    <a:pt x="53372" y="103531"/>
                  </a:cubicBezTo>
                  <a:close/>
                  <a:moveTo>
                    <a:pt x="45912" y="0"/>
                  </a:moveTo>
                  <a:cubicBezTo>
                    <a:pt x="44444" y="0"/>
                    <a:pt x="43061" y="2076"/>
                    <a:pt x="44299" y="3692"/>
                  </a:cubicBezTo>
                  <a:cubicBezTo>
                    <a:pt x="46067" y="5961"/>
                    <a:pt x="50003" y="11431"/>
                    <a:pt x="48168" y="14433"/>
                  </a:cubicBezTo>
                  <a:cubicBezTo>
                    <a:pt x="47234" y="15968"/>
                    <a:pt x="44632" y="16702"/>
                    <a:pt x="43064" y="17235"/>
                  </a:cubicBezTo>
                  <a:cubicBezTo>
                    <a:pt x="41163" y="17869"/>
                    <a:pt x="39195" y="18370"/>
                    <a:pt x="37227" y="18770"/>
                  </a:cubicBezTo>
                  <a:cubicBezTo>
                    <a:pt x="36426" y="18970"/>
                    <a:pt x="35692" y="19270"/>
                    <a:pt x="34992" y="19737"/>
                  </a:cubicBezTo>
                  <a:cubicBezTo>
                    <a:pt x="34025" y="19837"/>
                    <a:pt x="33091" y="20238"/>
                    <a:pt x="32390" y="20938"/>
                  </a:cubicBezTo>
                  <a:cubicBezTo>
                    <a:pt x="32423" y="24741"/>
                    <a:pt x="33124" y="27976"/>
                    <a:pt x="35426" y="31112"/>
                  </a:cubicBezTo>
                  <a:cubicBezTo>
                    <a:pt x="35492" y="31212"/>
                    <a:pt x="35559" y="31312"/>
                    <a:pt x="35626" y="31412"/>
                  </a:cubicBezTo>
                  <a:cubicBezTo>
                    <a:pt x="36460" y="32179"/>
                    <a:pt x="37260" y="32947"/>
                    <a:pt x="38027" y="33781"/>
                  </a:cubicBezTo>
                  <a:cubicBezTo>
                    <a:pt x="38528" y="34481"/>
                    <a:pt x="39062" y="35148"/>
                    <a:pt x="39695" y="35749"/>
                  </a:cubicBezTo>
                  <a:lnTo>
                    <a:pt x="39829" y="35915"/>
                  </a:lnTo>
                  <a:cubicBezTo>
                    <a:pt x="39646" y="35903"/>
                    <a:pt x="39458" y="35896"/>
                    <a:pt x="39269" y="35896"/>
                  </a:cubicBezTo>
                  <a:cubicBezTo>
                    <a:pt x="38942" y="35896"/>
                    <a:pt x="38612" y="35919"/>
                    <a:pt x="38294" y="35982"/>
                  </a:cubicBezTo>
                  <a:cubicBezTo>
                    <a:pt x="34892" y="36549"/>
                    <a:pt x="32557" y="39151"/>
                    <a:pt x="30222" y="41453"/>
                  </a:cubicBezTo>
                  <a:cubicBezTo>
                    <a:pt x="28844" y="42853"/>
                    <a:pt x="27126" y="44252"/>
                    <a:pt x="25423" y="44252"/>
                  </a:cubicBezTo>
                  <a:cubicBezTo>
                    <a:pt x="24569" y="44252"/>
                    <a:pt x="23719" y="43901"/>
                    <a:pt x="22917" y="43021"/>
                  </a:cubicBezTo>
                  <a:cubicBezTo>
                    <a:pt x="22125" y="42160"/>
                    <a:pt x="21165" y="41742"/>
                    <a:pt x="20255" y="41742"/>
                  </a:cubicBezTo>
                  <a:cubicBezTo>
                    <a:pt x="18942" y="41742"/>
                    <a:pt x="17733" y="42613"/>
                    <a:pt x="17279" y="44288"/>
                  </a:cubicBezTo>
                  <a:cubicBezTo>
                    <a:pt x="16879" y="45722"/>
                    <a:pt x="16946" y="47224"/>
                    <a:pt x="16545" y="48658"/>
                  </a:cubicBezTo>
                  <a:cubicBezTo>
                    <a:pt x="16479" y="48825"/>
                    <a:pt x="16445" y="48992"/>
                    <a:pt x="16379" y="49158"/>
                  </a:cubicBezTo>
                  <a:cubicBezTo>
                    <a:pt x="15511" y="50626"/>
                    <a:pt x="14677" y="52160"/>
                    <a:pt x="13877" y="53695"/>
                  </a:cubicBezTo>
                  <a:cubicBezTo>
                    <a:pt x="13443" y="54395"/>
                    <a:pt x="13510" y="55296"/>
                    <a:pt x="14010" y="55930"/>
                  </a:cubicBezTo>
                  <a:cubicBezTo>
                    <a:pt x="13577" y="56630"/>
                    <a:pt x="13110" y="57364"/>
                    <a:pt x="12676" y="58065"/>
                  </a:cubicBezTo>
                  <a:cubicBezTo>
                    <a:pt x="11542" y="59799"/>
                    <a:pt x="10308" y="61667"/>
                    <a:pt x="10808" y="63835"/>
                  </a:cubicBezTo>
                  <a:cubicBezTo>
                    <a:pt x="11875" y="68472"/>
                    <a:pt x="17113" y="68072"/>
                    <a:pt x="20682" y="68806"/>
                  </a:cubicBezTo>
                  <a:cubicBezTo>
                    <a:pt x="20815" y="68839"/>
                    <a:pt x="20949" y="68872"/>
                    <a:pt x="21049" y="68872"/>
                  </a:cubicBezTo>
                  <a:cubicBezTo>
                    <a:pt x="21349" y="69006"/>
                    <a:pt x="21682" y="69073"/>
                    <a:pt x="22016" y="69073"/>
                  </a:cubicBezTo>
                  <a:cubicBezTo>
                    <a:pt x="23150" y="69073"/>
                    <a:pt x="24084" y="68139"/>
                    <a:pt x="24084" y="67004"/>
                  </a:cubicBezTo>
                  <a:cubicBezTo>
                    <a:pt x="24051" y="66471"/>
                    <a:pt x="23851" y="65937"/>
                    <a:pt x="23484" y="65537"/>
                  </a:cubicBezTo>
                  <a:lnTo>
                    <a:pt x="22216" y="64002"/>
                  </a:lnTo>
                  <a:cubicBezTo>
                    <a:pt x="21856" y="63614"/>
                    <a:pt x="21333" y="63410"/>
                    <a:pt x="20803" y="63410"/>
                  </a:cubicBezTo>
                  <a:cubicBezTo>
                    <a:pt x="20696" y="63410"/>
                    <a:pt x="20588" y="63418"/>
                    <a:pt x="20482" y="63435"/>
                  </a:cubicBezTo>
                  <a:cubicBezTo>
                    <a:pt x="20348" y="63469"/>
                    <a:pt x="20181" y="63502"/>
                    <a:pt x="20048" y="63535"/>
                  </a:cubicBezTo>
                  <a:cubicBezTo>
                    <a:pt x="19714" y="62535"/>
                    <a:pt x="19648" y="61434"/>
                    <a:pt x="19848" y="60366"/>
                  </a:cubicBezTo>
                  <a:cubicBezTo>
                    <a:pt x="21049" y="58999"/>
                    <a:pt x="22983" y="57598"/>
                    <a:pt x="23884" y="56630"/>
                  </a:cubicBezTo>
                  <a:cubicBezTo>
                    <a:pt x="25285" y="58465"/>
                    <a:pt x="27353" y="59733"/>
                    <a:pt x="29655" y="60133"/>
                  </a:cubicBezTo>
                  <a:cubicBezTo>
                    <a:pt x="29888" y="60233"/>
                    <a:pt x="30155" y="60300"/>
                    <a:pt x="30389" y="60366"/>
                  </a:cubicBezTo>
                  <a:cubicBezTo>
                    <a:pt x="30926" y="60464"/>
                    <a:pt x="31463" y="60526"/>
                    <a:pt x="32013" y="60526"/>
                  </a:cubicBezTo>
                  <a:cubicBezTo>
                    <a:pt x="32215" y="60526"/>
                    <a:pt x="32418" y="60518"/>
                    <a:pt x="32624" y="60500"/>
                  </a:cubicBezTo>
                  <a:lnTo>
                    <a:pt x="34158" y="61033"/>
                  </a:lnTo>
                  <a:cubicBezTo>
                    <a:pt x="34091" y="62034"/>
                    <a:pt x="34392" y="63035"/>
                    <a:pt x="34992" y="63835"/>
                  </a:cubicBezTo>
                  <a:cubicBezTo>
                    <a:pt x="35292" y="64269"/>
                    <a:pt x="35626" y="64669"/>
                    <a:pt x="36059" y="65003"/>
                  </a:cubicBezTo>
                  <a:cubicBezTo>
                    <a:pt x="36193" y="65503"/>
                    <a:pt x="36493" y="65904"/>
                    <a:pt x="36927" y="66170"/>
                  </a:cubicBezTo>
                  <a:cubicBezTo>
                    <a:pt x="37661" y="66637"/>
                    <a:pt x="38428" y="67104"/>
                    <a:pt x="39195" y="67505"/>
                  </a:cubicBezTo>
                  <a:cubicBezTo>
                    <a:pt x="39228" y="67505"/>
                    <a:pt x="39295" y="67538"/>
                    <a:pt x="39328" y="67538"/>
                  </a:cubicBezTo>
                  <a:cubicBezTo>
                    <a:pt x="41296" y="67938"/>
                    <a:pt x="43231" y="68372"/>
                    <a:pt x="45166" y="68772"/>
                  </a:cubicBezTo>
                  <a:cubicBezTo>
                    <a:pt x="45366" y="68806"/>
                    <a:pt x="45533" y="68872"/>
                    <a:pt x="45700" y="68972"/>
                  </a:cubicBezTo>
                  <a:cubicBezTo>
                    <a:pt x="45800" y="68939"/>
                    <a:pt x="45933" y="68939"/>
                    <a:pt x="46033" y="68906"/>
                  </a:cubicBezTo>
                  <a:lnTo>
                    <a:pt x="46133" y="69239"/>
                  </a:lnTo>
                  <a:cubicBezTo>
                    <a:pt x="46700" y="69840"/>
                    <a:pt x="46834" y="70674"/>
                    <a:pt x="46500" y="71408"/>
                  </a:cubicBezTo>
                  <a:cubicBezTo>
                    <a:pt x="46700" y="73142"/>
                    <a:pt x="46433" y="74910"/>
                    <a:pt x="45766" y="76511"/>
                  </a:cubicBezTo>
                  <a:cubicBezTo>
                    <a:pt x="45433" y="77212"/>
                    <a:pt x="45499" y="78012"/>
                    <a:pt x="45933" y="78646"/>
                  </a:cubicBezTo>
                  <a:cubicBezTo>
                    <a:pt x="45566" y="79113"/>
                    <a:pt x="45099" y="79580"/>
                    <a:pt x="44632" y="79947"/>
                  </a:cubicBezTo>
                  <a:cubicBezTo>
                    <a:pt x="43557" y="80758"/>
                    <a:pt x="42407" y="81019"/>
                    <a:pt x="41221" y="81019"/>
                  </a:cubicBezTo>
                  <a:cubicBezTo>
                    <a:pt x="40015" y="81019"/>
                    <a:pt x="38771" y="80749"/>
                    <a:pt x="37527" y="80514"/>
                  </a:cubicBezTo>
                  <a:cubicBezTo>
                    <a:pt x="36193" y="80247"/>
                    <a:pt x="34792" y="80080"/>
                    <a:pt x="33424" y="80014"/>
                  </a:cubicBezTo>
                  <a:cubicBezTo>
                    <a:pt x="32605" y="79829"/>
                    <a:pt x="31721" y="79724"/>
                    <a:pt x="30831" y="79724"/>
                  </a:cubicBezTo>
                  <a:cubicBezTo>
                    <a:pt x="29151" y="79724"/>
                    <a:pt x="27450" y="80098"/>
                    <a:pt x="26119" y="81014"/>
                  </a:cubicBezTo>
                  <a:cubicBezTo>
                    <a:pt x="25852" y="81215"/>
                    <a:pt x="25619" y="81448"/>
                    <a:pt x="25485" y="81748"/>
                  </a:cubicBezTo>
                  <a:lnTo>
                    <a:pt x="25352" y="81815"/>
                  </a:lnTo>
                  <a:cubicBezTo>
                    <a:pt x="23784" y="82716"/>
                    <a:pt x="22516" y="84083"/>
                    <a:pt x="21749" y="85751"/>
                  </a:cubicBezTo>
                  <a:cubicBezTo>
                    <a:pt x="20782" y="85951"/>
                    <a:pt x="20115" y="86819"/>
                    <a:pt x="20048" y="87786"/>
                  </a:cubicBezTo>
                  <a:cubicBezTo>
                    <a:pt x="19885" y="89996"/>
                    <a:pt x="21623" y="91826"/>
                    <a:pt x="23810" y="91826"/>
                  </a:cubicBezTo>
                  <a:cubicBezTo>
                    <a:pt x="23868" y="91826"/>
                    <a:pt x="23926" y="91825"/>
                    <a:pt x="23984" y="91822"/>
                  </a:cubicBezTo>
                  <a:cubicBezTo>
                    <a:pt x="24151" y="91822"/>
                    <a:pt x="24318" y="91789"/>
                    <a:pt x="24451" y="91755"/>
                  </a:cubicBezTo>
                  <a:cubicBezTo>
                    <a:pt x="24551" y="91722"/>
                    <a:pt x="24685" y="91689"/>
                    <a:pt x="24785" y="91655"/>
                  </a:cubicBezTo>
                  <a:cubicBezTo>
                    <a:pt x="24985" y="91589"/>
                    <a:pt x="25185" y="91455"/>
                    <a:pt x="25352" y="91288"/>
                  </a:cubicBezTo>
                  <a:lnTo>
                    <a:pt x="25352" y="91288"/>
                  </a:lnTo>
                  <a:cubicBezTo>
                    <a:pt x="25318" y="91389"/>
                    <a:pt x="25318" y="91489"/>
                    <a:pt x="25352" y="91589"/>
                  </a:cubicBezTo>
                  <a:cubicBezTo>
                    <a:pt x="26486" y="91589"/>
                    <a:pt x="27487" y="92456"/>
                    <a:pt x="27620" y="93590"/>
                  </a:cubicBezTo>
                  <a:cubicBezTo>
                    <a:pt x="27653" y="94124"/>
                    <a:pt x="27653" y="94658"/>
                    <a:pt x="27620" y="95191"/>
                  </a:cubicBezTo>
                  <a:cubicBezTo>
                    <a:pt x="27687" y="95958"/>
                    <a:pt x="27620" y="96726"/>
                    <a:pt x="27420" y="97460"/>
                  </a:cubicBezTo>
                  <a:cubicBezTo>
                    <a:pt x="27253" y="98027"/>
                    <a:pt x="27120" y="98560"/>
                    <a:pt x="27020" y="99127"/>
                  </a:cubicBezTo>
                  <a:cubicBezTo>
                    <a:pt x="26920" y="99127"/>
                    <a:pt x="26853" y="99161"/>
                    <a:pt x="26753" y="99194"/>
                  </a:cubicBezTo>
                  <a:cubicBezTo>
                    <a:pt x="26352" y="100528"/>
                    <a:pt x="26252" y="101929"/>
                    <a:pt x="26419" y="103297"/>
                  </a:cubicBezTo>
                  <a:cubicBezTo>
                    <a:pt x="26486" y="103597"/>
                    <a:pt x="26453" y="103897"/>
                    <a:pt x="26386" y="104198"/>
                  </a:cubicBezTo>
                  <a:cubicBezTo>
                    <a:pt x="26519" y="104298"/>
                    <a:pt x="26653" y="104398"/>
                    <a:pt x="26786" y="104465"/>
                  </a:cubicBezTo>
                  <a:cubicBezTo>
                    <a:pt x="25752" y="105699"/>
                    <a:pt x="23517" y="106533"/>
                    <a:pt x="22383" y="107066"/>
                  </a:cubicBezTo>
                  <a:cubicBezTo>
                    <a:pt x="18580" y="108834"/>
                    <a:pt x="14778" y="109435"/>
                    <a:pt x="10741" y="109802"/>
                  </a:cubicBezTo>
                  <a:cubicBezTo>
                    <a:pt x="10411" y="109559"/>
                    <a:pt x="10008" y="109433"/>
                    <a:pt x="9609" y="109433"/>
                  </a:cubicBezTo>
                  <a:cubicBezTo>
                    <a:pt x="9404" y="109433"/>
                    <a:pt x="9199" y="109467"/>
                    <a:pt x="9007" y="109535"/>
                  </a:cubicBezTo>
                  <a:cubicBezTo>
                    <a:pt x="8740" y="109602"/>
                    <a:pt x="8440" y="109668"/>
                    <a:pt x="8173" y="109702"/>
                  </a:cubicBezTo>
                  <a:cubicBezTo>
                    <a:pt x="7879" y="109647"/>
                    <a:pt x="7575" y="109622"/>
                    <a:pt x="7272" y="109622"/>
                  </a:cubicBezTo>
                  <a:cubicBezTo>
                    <a:pt x="7025" y="109622"/>
                    <a:pt x="6778" y="109638"/>
                    <a:pt x="6538" y="109668"/>
                  </a:cubicBezTo>
                  <a:cubicBezTo>
                    <a:pt x="6121" y="109602"/>
                    <a:pt x="5696" y="109568"/>
                    <a:pt x="5271" y="109568"/>
                  </a:cubicBezTo>
                  <a:cubicBezTo>
                    <a:pt x="4845" y="109568"/>
                    <a:pt x="4420" y="109602"/>
                    <a:pt x="4003" y="109668"/>
                  </a:cubicBezTo>
                  <a:cubicBezTo>
                    <a:pt x="2535" y="109935"/>
                    <a:pt x="1168" y="110769"/>
                    <a:pt x="534" y="112170"/>
                  </a:cubicBezTo>
                  <a:cubicBezTo>
                    <a:pt x="0" y="113338"/>
                    <a:pt x="567" y="114672"/>
                    <a:pt x="1735" y="115172"/>
                  </a:cubicBezTo>
                  <a:cubicBezTo>
                    <a:pt x="2002" y="115706"/>
                    <a:pt x="2502" y="116106"/>
                    <a:pt x="3069" y="116273"/>
                  </a:cubicBezTo>
                  <a:cubicBezTo>
                    <a:pt x="6395" y="117072"/>
                    <a:pt x="9760" y="117424"/>
                    <a:pt x="13130" y="117424"/>
                  </a:cubicBezTo>
                  <a:cubicBezTo>
                    <a:pt x="16656" y="117424"/>
                    <a:pt x="20187" y="117038"/>
                    <a:pt x="23684" y="116373"/>
                  </a:cubicBezTo>
                  <a:cubicBezTo>
                    <a:pt x="30822" y="115005"/>
                    <a:pt x="37360" y="111903"/>
                    <a:pt x="44399" y="110335"/>
                  </a:cubicBezTo>
                  <a:cubicBezTo>
                    <a:pt x="46156" y="109971"/>
                    <a:pt x="47942" y="109788"/>
                    <a:pt x="49727" y="109788"/>
                  </a:cubicBezTo>
                  <a:cubicBezTo>
                    <a:pt x="51704" y="109788"/>
                    <a:pt x="53678" y="110013"/>
                    <a:pt x="55607" y="110469"/>
                  </a:cubicBezTo>
                  <a:cubicBezTo>
                    <a:pt x="57408" y="110869"/>
                    <a:pt x="59143" y="111369"/>
                    <a:pt x="60877" y="111970"/>
                  </a:cubicBezTo>
                  <a:cubicBezTo>
                    <a:pt x="61845" y="112293"/>
                    <a:pt x="62861" y="112663"/>
                    <a:pt x="63881" y="112663"/>
                  </a:cubicBezTo>
                  <a:cubicBezTo>
                    <a:pt x="64337" y="112663"/>
                    <a:pt x="64793" y="112589"/>
                    <a:pt x="65247" y="112404"/>
                  </a:cubicBezTo>
                  <a:cubicBezTo>
                    <a:pt x="66648" y="111870"/>
                    <a:pt x="67348" y="110636"/>
                    <a:pt x="68016" y="109401"/>
                  </a:cubicBezTo>
                  <a:cubicBezTo>
                    <a:pt x="68916" y="107867"/>
                    <a:pt x="69783" y="106333"/>
                    <a:pt x="70717" y="104798"/>
                  </a:cubicBezTo>
                  <a:cubicBezTo>
                    <a:pt x="72585" y="101729"/>
                    <a:pt x="74554" y="98760"/>
                    <a:pt x="76588" y="95858"/>
                  </a:cubicBezTo>
                  <a:cubicBezTo>
                    <a:pt x="77823" y="94157"/>
                    <a:pt x="79090" y="92456"/>
                    <a:pt x="80391" y="90755"/>
                  </a:cubicBezTo>
                  <a:cubicBezTo>
                    <a:pt x="80758" y="90288"/>
                    <a:pt x="81125" y="89787"/>
                    <a:pt x="81459" y="89254"/>
                  </a:cubicBezTo>
                  <a:cubicBezTo>
                    <a:pt x="81692" y="89220"/>
                    <a:pt x="81926" y="89154"/>
                    <a:pt x="82159" y="89020"/>
                  </a:cubicBezTo>
                  <a:cubicBezTo>
                    <a:pt x="82626" y="88753"/>
                    <a:pt x="82960" y="88286"/>
                    <a:pt x="83093" y="87753"/>
                  </a:cubicBezTo>
                  <a:cubicBezTo>
                    <a:pt x="83226" y="87252"/>
                    <a:pt x="83193" y="86719"/>
                    <a:pt x="83093" y="86218"/>
                  </a:cubicBezTo>
                  <a:cubicBezTo>
                    <a:pt x="82960" y="85751"/>
                    <a:pt x="82693" y="85284"/>
                    <a:pt x="82359" y="84917"/>
                  </a:cubicBezTo>
                  <a:cubicBezTo>
                    <a:pt x="82159" y="84684"/>
                    <a:pt x="81959" y="84517"/>
                    <a:pt x="81692" y="84350"/>
                  </a:cubicBezTo>
                  <a:cubicBezTo>
                    <a:pt x="80525" y="82048"/>
                    <a:pt x="77889" y="80147"/>
                    <a:pt x="76055" y="78813"/>
                  </a:cubicBezTo>
                  <a:cubicBezTo>
                    <a:pt x="75854" y="78679"/>
                    <a:pt x="75588" y="78579"/>
                    <a:pt x="75354" y="78546"/>
                  </a:cubicBezTo>
                  <a:cubicBezTo>
                    <a:pt x="75354" y="78479"/>
                    <a:pt x="75387" y="78446"/>
                    <a:pt x="75387" y="78379"/>
                  </a:cubicBezTo>
                  <a:cubicBezTo>
                    <a:pt x="76688" y="72275"/>
                    <a:pt x="75521" y="65870"/>
                    <a:pt x="72185" y="60600"/>
                  </a:cubicBezTo>
                  <a:cubicBezTo>
                    <a:pt x="71018" y="58265"/>
                    <a:pt x="69550" y="56097"/>
                    <a:pt x="67815" y="54162"/>
                  </a:cubicBezTo>
                  <a:cubicBezTo>
                    <a:pt x="67148" y="53061"/>
                    <a:pt x="66448" y="51994"/>
                    <a:pt x="65714" y="50960"/>
                  </a:cubicBezTo>
                  <a:cubicBezTo>
                    <a:pt x="64747" y="49792"/>
                    <a:pt x="63779" y="48625"/>
                    <a:pt x="62812" y="47457"/>
                  </a:cubicBezTo>
                  <a:cubicBezTo>
                    <a:pt x="61077" y="45589"/>
                    <a:pt x="59176" y="43888"/>
                    <a:pt x="57108" y="42420"/>
                  </a:cubicBezTo>
                  <a:cubicBezTo>
                    <a:pt x="55240" y="40752"/>
                    <a:pt x="53038" y="39485"/>
                    <a:pt x="50670" y="38651"/>
                  </a:cubicBezTo>
                  <a:cubicBezTo>
                    <a:pt x="49369" y="38084"/>
                    <a:pt x="48068" y="37550"/>
                    <a:pt x="46734" y="37116"/>
                  </a:cubicBezTo>
                  <a:cubicBezTo>
                    <a:pt x="46559" y="37058"/>
                    <a:pt x="46362" y="37023"/>
                    <a:pt x="46169" y="37023"/>
                  </a:cubicBezTo>
                  <a:cubicBezTo>
                    <a:pt x="46030" y="37023"/>
                    <a:pt x="45892" y="37041"/>
                    <a:pt x="45766" y="37083"/>
                  </a:cubicBezTo>
                  <a:cubicBezTo>
                    <a:pt x="45099" y="36116"/>
                    <a:pt x="44432" y="35148"/>
                    <a:pt x="43765" y="34214"/>
                  </a:cubicBezTo>
                  <a:cubicBezTo>
                    <a:pt x="43698" y="34081"/>
                    <a:pt x="43631" y="33947"/>
                    <a:pt x="43531" y="33814"/>
                  </a:cubicBezTo>
                  <a:lnTo>
                    <a:pt x="39929" y="28343"/>
                  </a:lnTo>
                  <a:lnTo>
                    <a:pt x="39929" y="28310"/>
                  </a:lnTo>
                  <a:cubicBezTo>
                    <a:pt x="39128" y="28010"/>
                    <a:pt x="38595" y="27276"/>
                    <a:pt x="38528" y="26475"/>
                  </a:cubicBezTo>
                  <a:lnTo>
                    <a:pt x="38528" y="26409"/>
                  </a:lnTo>
                  <a:cubicBezTo>
                    <a:pt x="38494" y="26275"/>
                    <a:pt x="38461" y="26108"/>
                    <a:pt x="38428" y="25975"/>
                  </a:cubicBezTo>
                  <a:cubicBezTo>
                    <a:pt x="38361" y="25475"/>
                    <a:pt x="38428" y="24974"/>
                    <a:pt x="38628" y="24541"/>
                  </a:cubicBezTo>
                  <a:cubicBezTo>
                    <a:pt x="38828" y="24074"/>
                    <a:pt x="39128" y="23707"/>
                    <a:pt x="39529" y="23440"/>
                  </a:cubicBezTo>
                  <a:cubicBezTo>
                    <a:pt x="39495" y="23140"/>
                    <a:pt x="39428" y="22839"/>
                    <a:pt x="39362" y="22539"/>
                  </a:cubicBezTo>
                  <a:cubicBezTo>
                    <a:pt x="39629" y="22506"/>
                    <a:pt x="39895" y="22506"/>
                    <a:pt x="40096" y="22439"/>
                  </a:cubicBezTo>
                  <a:cubicBezTo>
                    <a:pt x="41130" y="22206"/>
                    <a:pt x="42130" y="21939"/>
                    <a:pt x="43131" y="21605"/>
                  </a:cubicBezTo>
                  <a:cubicBezTo>
                    <a:pt x="45066" y="21038"/>
                    <a:pt x="46967" y="20271"/>
                    <a:pt x="48735" y="19304"/>
                  </a:cubicBezTo>
                  <a:cubicBezTo>
                    <a:pt x="56341" y="15067"/>
                    <a:pt x="51170" y="5794"/>
                    <a:pt x="47267" y="724"/>
                  </a:cubicBezTo>
                  <a:cubicBezTo>
                    <a:pt x="46863" y="213"/>
                    <a:pt x="46383" y="0"/>
                    <a:pt x="459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71"/>
            <p:cNvSpPr/>
            <p:nvPr/>
          </p:nvSpPr>
          <p:spPr>
            <a:xfrm flipH="1">
              <a:off x="1976039" y="3390521"/>
              <a:ext cx="1506697" cy="908876"/>
            </a:xfrm>
            <a:custGeom>
              <a:avLst/>
              <a:gdLst/>
              <a:ahLst/>
              <a:cxnLst/>
              <a:rect l="l" t="t" r="r" b="b"/>
              <a:pathLst>
                <a:path w="43299" h="26119" extrusionOk="0">
                  <a:moveTo>
                    <a:pt x="7173" y="4203"/>
                  </a:moveTo>
                  <a:cubicBezTo>
                    <a:pt x="6806" y="4303"/>
                    <a:pt x="6439" y="4437"/>
                    <a:pt x="6105" y="4637"/>
                  </a:cubicBezTo>
                  <a:cubicBezTo>
                    <a:pt x="5838" y="4470"/>
                    <a:pt x="5571" y="4337"/>
                    <a:pt x="5305" y="4203"/>
                  </a:cubicBezTo>
                  <a:close/>
                  <a:moveTo>
                    <a:pt x="18247" y="10674"/>
                  </a:moveTo>
                  <a:cubicBezTo>
                    <a:pt x="18314" y="10741"/>
                    <a:pt x="18414" y="10808"/>
                    <a:pt x="18481" y="10875"/>
                  </a:cubicBezTo>
                  <a:cubicBezTo>
                    <a:pt x="18914" y="11175"/>
                    <a:pt x="19381" y="11475"/>
                    <a:pt x="19848" y="11742"/>
                  </a:cubicBezTo>
                  <a:cubicBezTo>
                    <a:pt x="19448" y="11809"/>
                    <a:pt x="19014" y="11842"/>
                    <a:pt x="18614" y="11842"/>
                  </a:cubicBezTo>
                  <a:cubicBezTo>
                    <a:pt x="18481" y="11442"/>
                    <a:pt x="18347" y="11075"/>
                    <a:pt x="18247" y="10674"/>
                  </a:cubicBezTo>
                  <a:close/>
                  <a:moveTo>
                    <a:pt x="10909" y="8406"/>
                  </a:moveTo>
                  <a:lnTo>
                    <a:pt x="10909" y="8406"/>
                  </a:lnTo>
                  <a:cubicBezTo>
                    <a:pt x="11476" y="8506"/>
                    <a:pt x="11976" y="8840"/>
                    <a:pt x="12343" y="9307"/>
                  </a:cubicBezTo>
                  <a:cubicBezTo>
                    <a:pt x="12658" y="9748"/>
                    <a:pt x="13181" y="10010"/>
                    <a:pt x="13743" y="10010"/>
                  </a:cubicBezTo>
                  <a:cubicBezTo>
                    <a:pt x="13777" y="10010"/>
                    <a:pt x="13810" y="10009"/>
                    <a:pt x="13844" y="10007"/>
                  </a:cubicBezTo>
                  <a:cubicBezTo>
                    <a:pt x="14111" y="11308"/>
                    <a:pt x="14378" y="12843"/>
                    <a:pt x="14945" y="14010"/>
                  </a:cubicBezTo>
                  <a:cubicBezTo>
                    <a:pt x="14378" y="14010"/>
                    <a:pt x="13811" y="14010"/>
                    <a:pt x="13244" y="13977"/>
                  </a:cubicBezTo>
                  <a:cubicBezTo>
                    <a:pt x="13310" y="12709"/>
                    <a:pt x="12810" y="11375"/>
                    <a:pt x="12176" y="10241"/>
                  </a:cubicBezTo>
                  <a:cubicBezTo>
                    <a:pt x="11809" y="9574"/>
                    <a:pt x="11409" y="8973"/>
                    <a:pt x="10909" y="8406"/>
                  </a:cubicBezTo>
                  <a:close/>
                  <a:moveTo>
                    <a:pt x="35560" y="20648"/>
                  </a:moveTo>
                  <a:lnTo>
                    <a:pt x="36093" y="20782"/>
                  </a:lnTo>
                  <a:lnTo>
                    <a:pt x="35626" y="21015"/>
                  </a:lnTo>
                  <a:cubicBezTo>
                    <a:pt x="35593" y="20882"/>
                    <a:pt x="35593" y="20782"/>
                    <a:pt x="35560" y="20648"/>
                  </a:cubicBezTo>
                  <a:close/>
                  <a:moveTo>
                    <a:pt x="2302" y="0"/>
                  </a:moveTo>
                  <a:cubicBezTo>
                    <a:pt x="668" y="0"/>
                    <a:pt x="1" y="1501"/>
                    <a:pt x="368" y="2735"/>
                  </a:cubicBezTo>
                  <a:cubicBezTo>
                    <a:pt x="268" y="2769"/>
                    <a:pt x="168" y="2836"/>
                    <a:pt x="68" y="2869"/>
                  </a:cubicBezTo>
                  <a:cubicBezTo>
                    <a:pt x="1202" y="4637"/>
                    <a:pt x="2936" y="6004"/>
                    <a:pt x="4537" y="7506"/>
                  </a:cubicBezTo>
                  <a:cubicBezTo>
                    <a:pt x="4585" y="6394"/>
                    <a:pt x="5472" y="5842"/>
                    <a:pt x="6417" y="5842"/>
                  </a:cubicBezTo>
                  <a:cubicBezTo>
                    <a:pt x="7457" y="5842"/>
                    <a:pt x="8567" y="6511"/>
                    <a:pt x="8707" y="7839"/>
                  </a:cubicBezTo>
                  <a:cubicBezTo>
                    <a:pt x="9041" y="10975"/>
                    <a:pt x="7206" y="13910"/>
                    <a:pt x="7473" y="16979"/>
                  </a:cubicBezTo>
                  <a:cubicBezTo>
                    <a:pt x="7673" y="17079"/>
                    <a:pt x="7906" y="17179"/>
                    <a:pt x="8140" y="17246"/>
                  </a:cubicBezTo>
                  <a:cubicBezTo>
                    <a:pt x="8474" y="17613"/>
                    <a:pt x="8941" y="17813"/>
                    <a:pt x="9441" y="17880"/>
                  </a:cubicBezTo>
                  <a:cubicBezTo>
                    <a:pt x="10308" y="17980"/>
                    <a:pt x="11175" y="18046"/>
                    <a:pt x="12076" y="18080"/>
                  </a:cubicBezTo>
                  <a:cubicBezTo>
                    <a:pt x="12176" y="18280"/>
                    <a:pt x="12343" y="18480"/>
                    <a:pt x="12510" y="18647"/>
                  </a:cubicBezTo>
                  <a:cubicBezTo>
                    <a:pt x="14011" y="19948"/>
                    <a:pt x="15579" y="21149"/>
                    <a:pt x="17280" y="22216"/>
                  </a:cubicBezTo>
                  <a:cubicBezTo>
                    <a:pt x="19348" y="24017"/>
                    <a:pt x="21816" y="25385"/>
                    <a:pt x="24452" y="26119"/>
                  </a:cubicBezTo>
                  <a:cubicBezTo>
                    <a:pt x="26932" y="25466"/>
                    <a:pt x="29483" y="25140"/>
                    <a:pt x="32040" y="25140"/>
                  </a:cubicBezTo>
                  <a:cubicBezTo>
                    <a:pt x="33404" y="25140"/>
                    <a:pt x="34769" y="25233"/>
                    <a:pt x="36127" y="25418"/>
                  </a:cubicBezTo>
                  <a:cubicBezTo>
                    <a:pt x="38495" y="24484"/>
                    <a:pt x="41197" y="23017"/>
                    <a:pt x="41964" y="20948"/>
                  </a:cubicBezTo>
                  <a:cubicBezTo>
                    <a:pt x="43298" y="17246"/>
                    <a:pt x="37895" y="16879"/>
                    <a:pt x="35726" y="16479"/>
                  </a:cubicBezTo>
                  <a:cubicBezTo>
                    <a:pt x="32924" y="15912"/>
                    <a:pt x="30122" y="15244"/>
                    <a:pt x="27320" y="14744"/>
                  </a:cubicBezTo>
                  <a:cubicBezTo>
                    <a:pt x="27287" y="14544"/>
                    <a:pt x="27254" y="14377"/>
                    <a:pt x="27187" y="14177"/>
                  </a:cubicBezTo>
                  <a:cubicBezTo>
                    <a:pt x="27254" y="14077"/>
                    <a:pt x="27320" y="13943"/>
                    <a:pt x="27387" y="13843"/>
                  </a:cubicBezTo>
                  <a:cubicBezTo>
                    <a:pt x="28288" y="11975"/>
                    <a:pt x="26853" y="10374"/>
                    <a:pt x="25219" y="9674"/>
                  </a:cubicBezTo>
                  <a:cubicBezTo>
                    <a:pt x="23251" y="8840"/>
                    <a:pt x="21383" y="7973"/>
                    <a:pt x="19715" y="6605"/>
                  </a:cubicBezTo>
                  <a:cubicBezTo>
                    <a:pt x="18047" y="5237"/>
                    <a:pt x="16980" y="3503"/>
                    <a:pt x="15479" y="2068"/>
                  </a:cubicBezTo>
                  <a:cubicBezTo>
                    <a:pt x="13877" y="501"/>
                    <a:pt x="12043" y="134"/>
                    <a:pt x="9908" y="67"/>
                  </a:cubicBezTo>
                  <a:cubicBezTo>
                    <a:pt x="7373" y="0"/>
                    <a:pt x="4838" y="0"/>
                    <a:pt x="230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71"/>
            <p:cNvSpPr/>
            <p:nvPr/>
          </p:nvSpPr>
          <p:spPr>
            <a:xfrm flipH="1">
              <a:off x="1449102" y="1998793"/>
              <a:ext cx="575759" cy="1117835"/>
            </a:xfrm>
            <a:custGeom>
              <a:avLst/>
              <a:gdLst/>
              <a:ahLst/>
              <a:cxnLst/>
              <a:rect l="l" t="t" r="r" b="b"/>
              <a:pathLst>
                <a:path w="16546" h="32124" extrusionOk="0">
                  <a:moveTo>
                    <a:pt x="601" y="1"/>
                  </a:moveTo>
                  <a:lnTo>
                    <a:pt x="601" y="1"/>
                  </a:lnTo>
                  <a:cubicBezTo>
                    <a:pt x="0" y="801"/>
                    <a:pt x="34" y="1902"/>
                    <a:pt x="634" y="2703"/>
                  </a:cubicBezTo>
                  <a:cubicBezTo>
                    <a:pt x="6538" y="10275"/>
                    <a:pt x="13377" y="19281"/>
                    <a:pt x="11575" y="29522"/>
                  </a:cubicBezTo>
                  <a:cubicBezTo>
                    <a:pt x="11294" y="31089"/>
                    <a:pt x="12646" y="32123"/>
                    <a:pt x="13860" y="32123"/>
                  </a:cubicBezTo>
                  <a:cubicBezTo>
                    <a:pt x="14663" y="32123"/>
                    <a:pt x="15406" y="31671"/>
                    <a:pt x="15578" y="30623"/>
                  </a:cubicBezTo>
                  <a:cubicBezTo>
                    <a:pt x="16546" y="25252"/>
                    <a:pt x="15578" y="20282"/>
                    <a:pt x="13677" y="15645"/>
                  </a:cubicBezTo>
                  <a:cubicBezTo>
                    <a:pt x="9340" y="10408"/>
                    <a:pt x="4837" y="5305"/>
                    <a:pt x="6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71"/>
            <p:cNvSpPr/>
            <p:nvPr/>
          </p:nvSpPr>
          <p:spPr>
            <a:xfrm flipH="1">
              <a:off x="2436881" y="3234005"/>
              <a:ext cx="300964" cy="175901"/>
            </a:xfrm>
            <a:custGeom>
              <a:avLst/>
              <a:gdLst/>
              <a:ahLst/>
              <a:cxnLst/>
              <a:rect l="l" t="t" r="r" b="b"/>
              <a:pathLst>
                <a:path w="8649" h="5055" extrusionOk="0">
                  <a:moveTo>
                    <a:pt x="6321" y="1"/>
                  </a:moveTo>
                  <a:cubicBezTo>
                    <a:pt x="6153" y="1"/>
                    <a:pt x="5983" y="21"/>
                    <a:pt x="5813" y="62"/>
                  </a:cubicBezTo>
                  <a:lnTo>
                    <a:pt x="2478" y="929"/>
                  </a:lnTo>
                  <a:cubicBezTo>
                    <a:pt x="1" y="1632"/>
                    <a:pt x="747" y="5055"/>
                    <a:pt x="2945" y="5055"/>
                  </a:cubicBezTo>
                  <a:cubicBezTo>
                    <a:pt x="3144" y="5055"/>
                    <a:pt x="3356" y="5026"/>
                    <a:pt x="3578" y="4965"/>
                  </a:cubicBezTo>
                  <a:lnTo>
                    <a:pt x="6914" y="4098"/>
                  </a:lnTo>
                  <a:cubicBezTo>
                    <a:pt x="8015" y="3764"/>
                    <a:pt x="8649" y="2630"/>
                    <a:pt x="8382" y="1529"/>
                  </a:cubicBezTo>
                  <a:cubicBezTo>
                    <a:pt x="8100" y="598"/>
                    <a:pt x="7244" y="1"/>
                    <a:pt x="63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71"/>
            <p:cNvSpPr/>
            <p:nvPr/>
          </p:nvSpPr>
          <p:spPr>
            <a:xfrm flipH="1">
              <a:off x="3158844" y="3298205"/>
              <a:ext cx="198520" cy="149281"/>
            </a:xfrm>
            <a:custGeom>
              <a:avLst/>
              <a:gdLst/>
              <a:ahLst/>
              <a:cxnLst/>
              <a:rect l="l" t="t" r="r" b="b"/>
              <a:pathLst>
                <a:path w="5705" h="4290" extrusionOk="0">
                  <a:moveTo>
                    <a:pt x="4976" y="1"/>
                  </a:moveTo>
                  <a:cubicBezTo>
                    <a:pt x="4914" y="1"/>
                    <a:pt x="4845" y="16"/>
                    <a:pt x="4770" y="51"/>
                  </a:cubicBezTo>
                  <a:lnTo>
                    <a:pt x="3970" y="385"/>
                  </a:lnTo>
                  <a:cubicBezTo>
                    <a:pt x="3753" y="351"/>
                    <a:pt x="3536" y="335"/>
                    <a:pt x="3324" y="335"/>
                  </a:cubicBezTo>
                  <a:cubicBezTo>
                    <a:pt x="3111" y="335"/>
                    <a:pt x="2902" y="351"/>
                    <a:pt x="2702" y="385"/>
                  </a:cubicBezTo>
                  <a:cubicBezTo>
                    <a:pt x="2302" y="385"/>
                    <a:pt x="1868" y="518"/>
                    <a:pt x="1568" y="752"/>
                  </a:cubicBezTo>
                  <a:cubicBezTo>
                    <a:pt x="968" y="1085"/>
                    <a:pt x="434" y="1552"/>
                    <a:pt x="67" y="2119"/>
                  </a:cubicBezTo>
                  <a:cubicBezTo>
                    <a:pt x="34" y="2220"/>
                    <a:pt x="0" y="2320"/>
                    <a:pt x="34" y="2420"/>
                  </a:cubicBezTo>
                  <a:cubicBezTo>
                    <a:pt x="0" y="2586"/>
                    <a:pt x="34" y="2753"/>
                    <a:pt x="167" y="2887"/>
                  </a:cubicBezTo>
                  <a:cubicBezTo>
                    <a:pt x="334" y="3020"/>
                    <a:pt x="501" y="3154"/>
                    <a:pt x="701" y="3254"/>
                  </a:cubicBezTo>
                  <a:cubicBezTo>
                    <a:pt x="650" y="3587"/>
                    <a:pt x="855" y="3920"/>
                    <a:pt x="1149" y="3920"/>
                  </a:cubicBezTo>
                  <a:cubicBezTo>
                    <a:pt x="1238" y="3920"/>
                    <a:pt x="1334" y="3890"/>
                    <a:pt x="1435" y="3821"/>
                  </a:cubicBezTo>
                  <a:lnTo>
                    <a:pt x="1702" y="3587"/>
                  </a:lnTo>
                  <a:lnTo>
                    <a:pt x="1702" y="3587"/>
                  </a:lnTo>
                  <a:cubicBezTo>
                    <a:pt x="1616" y="3901"/>
                    <a:pt x="1799" y="4289"/>
                    <a:pt x="2126" y="4289"/>
                  </a:cubicBezTo>
                  <a:cubicBezTo>
                    <a:pt x="2181" y="4289"/>
                    <a:pt x="2240" y="4278"/>
                    <a:pt x="2302" y="4254"/>
                  </a:cubicBezTo>
                  <a:cubicBezTo>
                    <a:pt x="3636" y="3721"/>
                    <a:pt x="4770" y="2787"/>
                    <a:pt x="5538" y="1552"/>
                  </a:cubicBezTo>
                  <a:cubicBezTo>
                    <a:pt x="5704" y="1286"/>
                    <a:pt x="5604" y="952"/>
                    <a:pt x="5304" y="819"/>
                  </a:cubicBezTo>
                  <a:cubicBezTo>
                    <a:pt x="5474" y="506"/>
                    <a:pt x="5331" y="1"/>
                    <a:pt x="49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71"/>
            <p:cNvSpPr/>
            <p:nvPr/>
          </p:nvSpPr>
          <p:spPr>
            <a:xfrm flipH="1">
              <a:off x="2240723" y="532149"/>
              <a:ext cx="694141" cy="1055234"/>
            </a:xfrm>
            <a:custGeom>
              <a:avLst/>
              <a:gdLst/>
              <a:ahLst/>
              <a:cxnLst/>
              <a:rect l="l" t="t" r="r" b="b"/>
              <a:pathLst>
                <a:path w="19948" h="30325" extrusionOk="0">
                  <a:moveTo>
                    <a:pt x="13906" y="1"/>
                  </a:moveTo>
                  <a:cubicBezTo>
                    <a:pt x="13539" y="1"/>
                    <a:pt x="13183" y="518"/>
                    <a:pt x="13510" y="920"/>
                  </a:cubicBezTo>
                  <a:cubicBezTo>
                    <a:pt x="16212" y="4189"/>
                    <a:pt x="18180" y="8859"/>
                    <a:pt x="15878" y="12929"/>
                  </a:cubicBezTo>
                  <a:cubicBezTo>
                    <a:pt x="13877" y="16398"/>
                    <a:pt x="9941" y="16798"/>
                    <a:pt x="6405" y="17432"/>
                  </a:cubicBezTo>
                  <a:cubicBezTo>
                    <a:pt x="0" y="18533"/>
                    <a:pt x="3103" y="27139"/>
                    <a:pt x="6205" y="30175"/>
                  </a:cubicBezTo>
                  <a:cubicBezTo>
                    <a:pt x="6318" y="30280"/>
                    <a:pt x="6442" y="30324"/>
                    <a:pt x="6562" y="30324"/>
                  </a:cubicBezTo>
                  <a:cubicBezTo>
                    <a:pt x="6973" y="30324"/>
                    <a:pt x="7326" y="29802"/>
                    <a:pt x="6939" y="29441"/>
                  </a:cubicBezTo>
                  <a:cubicBezTo>
                    <a:pt x="5404" y="27973"/>
                    <a:pt x="4370" y="26105"/>
                    <a:pt x="3937" y="24004"/>
                  </a:cubicBezTo>
                  <a:cubicBezTo>
                    <a:pt x="3736" y="22969"/>
                    <a:pt x="3603" y="21535"/>
                    <a:pt x="3937" y="20468"/>
                  </a:cubicBezTo>
                  <a:cubicBezTo>
                    <a:pt x="4537" y="18666"/>
                    <a:pt x="5805" y="18566"/>
                    <a:pt x="7372" y="18333"/>
                  </a:cubicBezTo>
                  <a:cubicBezTo>
                    <a:pt x="10041" y="17999"/>
                    <a:pt x="12776" y="17399"/>
                    <a:pt x="14911" y="15664"/>
                  </a:cubicBezTo>
                  <a:cubicBezTo>
                    <a:pt x="19948" y="11461"/>
                    <a:pt x="17813" y="4490"/>
                    <a:pt x="14244" y="186"/>
                  </a:cubicBezTo>
                  <a:cubicBezTo>
                    <a:pt x="14146" y="56"/>
                    <a:pt x="14025" y="1"/>
                    <a:pt x="139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71"/>
            <p:cNvSpPr/>
            <p:nvPr/>
          </p:nvSpPr>
          <p:spPr>
            <a:xfrm flipH="1">
              <a:off x="2349594" y="2158962"/>
              <a:ext cx="982194" cy="354482"/>
            </a:xfrm>
            <a:custGeom>
              <a:avLst/>
              <a:gdLst/>
              <a:ahLst/>
              <a:cxnLst/>
              <a:rect l="l" t="t" r="r" b="b"/>
              <a:pathLst>
                <a:path w="28226" h="10187" extrusionOk="0">
                  <a:moveTo>
                    <a:pt x="27527" y="1"/>
                  </a:moveTo>
                  <a:cubicBezTo>
                    <a:pt x="27439" y="1"/>
                    <a:pt x="27346" y="31"/>
                    <a:pt x="27252" y="101"/>
                  </a:cubicBezTo>
                  <a:cubicBezTo>
                    <a:pt x="23383" y="2903"/>
                    <a:pt x="20781" y="6873"/>
                    <a:pt x="16011" y="8407"/>
                  </a:cubicBezTo>
                  <a:cubicBezTo>
                    <a:pt x="15043" y="8707"/>
                    <a:pt x="14009" y="8908"/>
                    <a:pt x="12975" y="9041"/>
                  </a:cubicBezTo>
                  <a:cubicBezTo>
                    <a:pt x="9539" y="9041"/>
                    <a:pt x="6104" y="8274"/>
                    <a:pt x="3001" y="6739"/>
                  </a:cubicBezTo>
                  <a:cubicBezTo>
                    <a:pt x="2935" y="6706"/>
                    <a:pt x="2868" y="6673"/>
                    <a:pt x="2801" y="6673"/>
                  </a:cubicBezTo>
                  <a:cubicBezTo>
                    <a:pt x="2234" y="6306"/>
                    <a:pt x="1667" y="5905"/>
                    <a:pt x="1133" y="5472"/>
                  </a:cubicBezTo>
                  <a:cubicBezTo>
                    <a:pt x="1032" y="5390"/>
                    <a:pt x="920" y="5356"/>
                    <a:pt x="812" y="5356"/>
                  </a:cubicBezTo>
                  <a:cubicBezTo>
                    <a:pt x="386" y="5356"/>
                    <a:pt x="1" y="5887"/>
                    <a:pt x="400" y="6206"/>
                  </a:cubicBezTo>
                  <a:cubicBezTo>
                    <a:pt x="3499" y="8789"/>
                    <a:pt x="7389" y="10186"/>
                    <a:pt x="11389" y="10186"/>
                  </a:cubicBezTo>
                  <a:cubicBezTo>
                    <a:pt x="12038" y="10186"/>
                    <a:pt x="12690" y="10150"/>
                    <a:pt x="13342" y="10075"/>
                  </a:cubicBezTo>
                  <a:cubicBezTo>
                    <a:pt x="18112" y="9875"/>
                    <a:pt x="22615" y="7907"/>
                    <a:pt x="25484" y="3404"/>
                  </a:cubicBezTo>
                  <a:cubicBezTo>
                    <a:pt x="25551" y="3237"/>
                    <a:pt x="25584" y="3070"/>
                    <a:pt x="25517" y="2937"/>
                  </a:cubicBezTo>
                  <a:cubicBezTo>
                    <a:pt x="26218" y="2236"/>
                    <a:pt x="26985" y="1569"/>
                    <a:pt x="27786" y="969"/>
                  </a:cubicBezTo>
                  <a:cubicBezTo>
                    <a:pt x="28226" y="666"/>
                    <a:pt x="27940" y="1"/>
                    <a:pt x="275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71"/>
            <p:cNvSpPr/>
            <p:nvPr/>
          </p:nvSpPr>
          <p:spPr>
            <a:xfrm flipH="1">
              <a:off x="3092225" y="4046786"/>
              <a:ext cx="958080" cy="213900"/>
            </a:xfrm>
            <a:custGeom>
              <a:avLst/>
              <a:gdLst/>
              <a:ahLst/>
              <a:cxnLst/>
              <a:rect l="l" t="t" r="r" b="b"/>
              <a:pathLst>
                <a:path w="27533" h="6147" extrusionOk="0">
                  <a:moveTo>
                    <a:pt x="26810" y="1"/>
                  </a:moveTo>
                  <a:cubicBezTo>
                    <a:pt x="26727" y="1"/>
                    <a:pt x="26640" y="27"/>
                    <a:pt x="26552" y="87"/>
                  </a:cubicBezTo>
                  <a:cubicBezTo>
                    <a:pt x="19758" y="4558"/>
                    <a:pt x="11718" y="5112"/>
                    <a:pt x="3852" y="5112"/>
                  </a:cubicBezTo>
                  <a:cubicBezTo>
                    <a:pt x="2797" y="5112"/>
                    <a:pt x="1746" y="5102"/>
                    <a:pt x="701" y="5091"/>
                  </a:cubicBezTo>
                  <a:cubicBezTo>
                    <a:pt x="0" y="5091"/>
                    <a:pt x="0" y="6125"/>
                    <a:pt x="701" y="6125"/>
                  </a:cubicBezTo>
                  <a:cubicBezTo>
                    <a:pt x="1758" y="6136"/>
                    <a:pt x="2821" y="6146"/>
                    <a:pt x="3887" y="6146"/>
                  </a:cubicBezTo>
                  <a:cubicBezTo>
                    <a:pt x="11941" y="6146"/>
                    <a:pt x="20164" y="5583"/>
                    <a:pt x="27086" y="988"/>
                  </a:cubicBezTo>
                  <a:cubicBezTo>
                    <a:pt x="27532" y="681"/>
                    <a:pt x="27232" y="1"/>
                    <a:pt x="268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71"/>
            <p:cNvSpPr/>
            <p:nvPr/>
          </p:nvSpPr>
          <p:spPr>
            <a:xfrm flipH="1">
              <a:off x="1697796" y="3258850"/>
              <a:ext cx="484694" cy="962673"/>
            </a:xfrm>
            <a:custGeom>
              <a:avLst/>
              <a:gdLst/>
              <a:ahLst/>
              <a:cxnLst/>
              <a:rect l="l" t="t" r="r" b="b"/>
              <a:pathLst>
                <a:path w="13929" h="27665" extrusionOk="0">
                  <a:moveTo>
                    <a:pt x="7566" y="8588"/>
                  </a:moveTo>
                  <a:cubicBezTo>
                    <a:pt x="8700" y="8955"/>
                    <a:pt x="9901" y="9155"/>
                    <a:pt x="11068" y="9155"/>
                  </a:cubicBezTo>
                  <a:cubicBezTo>
                    <a:pt x="10866" y="9171"/>
                    <a:pt x="10664" y="9180"/>
                    <a:pt x="10463" y="9180"/>
                  </a:cubicBezTo>
                  <a:cubicBezTo>
                    <a:pt x="9466" y="9180"/>
                    <a:pt x="8482" y="8976"/>
                    <a:pt x="7566" y="8588"/>
                  </a:cubicBezTo>
                  <a:close/>
                  <a:moveTo>
                    <a:pt x="576" y="0"/>
                  </a:moveTo>
                  <a:cubicBezTo>
                    <a:pt x="287" y="0"/>
                    <a:pt x="1" y="236"/>
                    <a:pt x="61" y="615"/>
                  </a:cubicBezTo>
                  <a:cubicBezTo>
                    <a:pt x="728" y="3084"/>
                    <a:pt x="2195" y="5252"/>
                    <a:pt x="4230" y="6820"/>
                  </a:cubicBezTo>
                  <a:cubicBezTo>
                    <a:pt x="3997" y="7020"/>
                    <a:pt x="3997" y="7353"/>
                    <a:pt x="4230" y="7554"/>
                  </a:cubicBezTo>
                  <a:cubicBezTo>
                    <a:pt x="5914" y="9289"/>
                    <a:pt x="8204" y="10224"/>
                    <a:pt x="10561" y="10224"/>
                  </a:cubicBezTo>
                  <a:cubicBezTo>
                    <a:pt x="11285" y="10224"/>
                    <a:pt x="12015" y="10136"/>
                    <a:pt x="12736" y="9955"/>
                  </a:cubicBezTo>
                  <a:lnTo>
                    <a:pt x="12736" y="9955"/>
                  </a:lnTo>
                  <a:cubicBezTo>
                    <a:pt x="12069" y="13524"/>
                    <a:pt x="10234" y="16660"/>
                    <a:pt x="8233" y="19696"/>
                  </a:cubicBezTo>
                  <a:cubicBezTo>
                    <a:pt x="7099" y="21463"/>
                    <a:pt x="5998" y="23265"/>
                    <a:pt x="4163" y="24399"/>
                  </a:cubicBezTo>
                  <a:cubicBezTo>
                    <a:pt x="2863" y="25199"/>
                    <a:pt x="1495" y="25666"/>
                    <a:pt x="394" y="26767"/>
                  </a:cubicBezTo>
                  <a:cubicBezTo>
                    <a:pt x="9" y="27127"/>
                    <a:pt x="375" y="27664"/>
                    <a:pt x="777" y="27664"/>
                  </a:cubicBezTo>
                  <a:cubicBezTo>
                    <a:pt x="897" y="27664"/>
                    <a:pt x="1021" y="27616"/>
                    <a:pt x="1128" y="27501"/>
                  </a:cubicBezTo>
                  <a:cubicBezTo>
                    <a:pt x="2496" y="26167"/>
                    <a:pt x="4364" y="25733"/>
                    <a:pt x="5798" y="24499"/>
                  </a:cubicBezTo>
                  <a:cubicBezTo>
                    <a:pt x="7232" y="23298"/>
                    <a:pt x="8166" y="21730"/>
                    <a:pt x="9134" y="20196"/>
                  </a:cubicBezTo>
                  <a:cubicBezTo>
                    <a:pt x="11335" y="16860"/>
                    <a:pt x="13337" y="13391"/>
                    <a:pt x="13870" y="9355"/>
                  </a:cubicBezTo>
                  <a:cubicBezTo>
                    <a:pt x="13928" y="9037"/>
                    <a:pt x="13736" y="8695"/>
                    <a:pt x="13402" y="8695"/>
                  </a:cubicBezTo>
                  <a:cubicBezTo>
                    <a:pt x="13350" y="8695"/>
                    <a:pt x="13295" y="8703"/>
                    <a:pt x="13237" y="8721"/>
                  </a:cubicBezTo>
                  <a:cubicBezTo>
                    <a:pt x="12770" y="8888"/>
                    <a:pt x="12303" y="8988"/>
                    <a:pt x="11802" y="9088"/>
                  </a:cubicBezTo>
                  <a:cubicBezTo>
                    <a:pt x="12236" y="8788"/>
                    <a:pt x="12036" y="8121"/>
                    <a:pt x="11535" y="8121"/>
                  </a:cubicBezTo>
                  <a:cubicBezTo>
                    <a:pt x="11437" y="8123"/>
                    <a:pt x="11340" y="8125"/>
                    <a:pt x="11242" y="8125"/>
                  </a:cubicBezTo>
                  <a:cubicBezTo>
                    <a:pt x="6492" y="8125"/>
                    <a:pt x="2303" y="4957"/>
                    <a:pt x="1061" y="348"/>
                  </a:cubicBezTo>
                  <a:cubicBezTo>
                    <a:pt x="967" y="107"/>
                    <a:pt x="771" y="0"/>
                    <a:pt x="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71"/>
            <p:cNvSpPr/>
            <p:nvPr/>
          </p:nvSpPr>
          <p:spPr>
            <a:xfrm flipH="1">
              <a:off x="2673942" y="3205124"/>
              <a:ext cx="668356" cy="140025"/>
            </a:xfrm>
            <a:custGeom>
              <a:avLst/>
              <a:gdLst/>
              <a:ahLst/>
              <a:cxnLst/>
              <a:rect l="l" t="t" r="r" b="b"/>
              <a:pathLst>
                <a:path w="19207" h="4024" extrusionOk="0">
                  <a:moveTo>
                    <a:pt x="11447" y="1"/>
                  </a:moveTo>
                  <a:cubicBezTo>
                    <a:pt x="10157" y="1"/>
                    <a:pt x="8869" y="65"/>
                    <a:pt x="7606" y="158"/>
                  </a:cubicBezTo>
                  <a:cubicBezTo>
                    <a:pt x="4871" y="391"/>
                    <a:pt x="2236" y="1025"/>
                    <a:pt x="335" y="3127"/>
                  </a:cubicBezTo>
                  <a:cubicBezTo>
                    <a:pt x="1" y="3486"/>
                    <a:pt x="359" y="4024"/>
                    <a:pt x="739" y="4024"/>
                  </a:cubicBezTo>
                  <a:cubicBezTo>
                    <a:pt x="853" y="4024"/>
                    <a:pt x="969" y="3976"/>
                    <a:pt x="1068" y="3860"/>
                  </a:cubicBezTo>
                  <a:cubicBezTo>
                    <a:pt x="3070" y="1659"/>
                    <a:pt x="5972" y="1259"/>
                    <a:pt x="8807" y="1158"/>
                  </a:cubicBezTo>
                  <a:cubicBezTo>
                    <a:pt x="9747" y="1119"/>
                    <a:pt x="10690" y="1089"/>
                    <a:pt x="11631" y="1089"/>
                  </a:cubicBezTo>
                  <a:cubicBezTo>
                    <a:pt x="13897" y="1089"/>
                    <a:pt x="16156" y="1266"/>
                    <a:pt x="18347" y="1926"/>
                  </a:cubicBezTo>
                  <a:cubicBezTo>
                    <a:pt x="18389" y="1935"/>
                    <a:pt x="18430" y="1939"/>
                    <a:pt x="18468" y="1939"/>
                  </a:cubicBezTo>
                  <a:cubicBezTo>
                    <a:pt x="19013" y="1939"/>
                    <a:pt x="19206" y="1112"/>
                    <a:pt x="18614" y="925"/>
                  </a:cubicBezTo>
                  <a:cubicBezTo>
                    <a:pt x="16307" y="228"/>
                    <a:pt x="13871" y="1"/>
                    <a:pt x="1144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71"/>
            <p:cNvSpPr/>
            <p:nvPr/>
          </p:nvSpPr>
          <p:spPr>
            <a:xfrm flipH="1">
              <a:off x="3462476" y="1904181"/>
              <a:ext cx="373099" cy="831208"/>
            </a:xfrm>
            <a:custGeom>
              <a:avLst/>
              <a:gdLst/>
              <a:ahLst/>
              <a:cxnLst/>
              <a:rect l="l" t="t" r="r" b="b"/>
              <a:pathLst>
                <a:path w="10722" h="23887" extrusionOk="0">
                  <a:moveTo>
                    <a:pt x="10089" y="1"/>
                  </a:moveTo>
                  <a:cubicBezTo>
                    <a:pt x="9886" y="1"/>
                    <a:pt x="9694" y="118"/>
                    <a:pt x="9640" y="385"/>
                  </a:cubicBezTo>
                  <a:cubicBezTo>
                    <a:pt x="9173" y="3053"/>
                    <a:pt x="8440" y="5689"/>
                    <a:pt x="7439" y="8224"/>
                  </a:cubicBezTo>
                  <a:cubicBezTo>
                    <a:pt x="6338" y="11026"/>
                    <a:pt x="4704" y="13461"/>
                    <a:pt x="3269" y="16096"/>
                  </a:cubicBezTo>
                  <a:cubicBezTo>
                    <a:pt x="1835" y="18765"/>
                    <a:pt x="1501" y="23068"/>
                    <a:pt x="5237" y="23868"/>
                  </a:cubicBezTo>
                  <a:cubicBezTo>
                    <a:pt x="5287" y="23881"/>
                    <a:pt x="5334" y="23886"/>
                    <a:pt x="5379" y="23886"/>
                  </a:cubicBezTo>
                  <a:cubicBezTo>
                    <a:pt x="5939" y="23886"/>
                    <a:pt x="6122" y="22991"/>
                    <a:pt x="5504" y="22868"/>
                  </a:cubicBezTo>
                  <a:cubicBezTo>
                    <a:pt x="0" y="21700"/>
                    <a:pt x="5804" y="14128"/>
                    <a:pt x="7039" y="11660"/>
                  </a:cubicBezTo>
                  <a:cubicBezTo>
                    <a:pt x="8740" y="8190"/>
                    <a:pt x="9974" y="4488"/>
                    <a:pt x="10641" y="685"/>
                  </a:cubicBezTo>
                  <a:cubicBezTo>
                    <a:pt x="10721" y="265"/>
                    <a:pt x="10393" y="1"/>
                    <a:pt x="100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71"/>
            <p:cNvSpPr/>
            <p:nvPr/>
          </p:nvSpPr>
          <p:spPr>
            <a:xfrm flipH="1">
              <a:off x="1269203" y="2940182"/>
              <a:ext cx="570609" cy="508705"/>
            </a:xfrm>
            <a:custGeom>
              <a:avLst/>
              <a:gdLst/>
              <a:ahLst/>
              <a:cxnLst/>
              <a:rect l="l" t="t" r="r" b="b"/>
              <a:pathLst>
                <a:path w="16398" h="14619" extrusionOk="0">
                  <a:moveTo>
                    <a:pt x="797" y="1"/>
                  </a:moveTo>
                  <a:cubicBezTo>
                    <a:pt x="363" y="1"/>
                    <a:pt x="1" y="526"/>
                    <a:pt x="420" y="867"/>
                  </a:cubicBezTo>
                  <a:cubicBezTo>
                    <a:pt x="2922" y="2968"/>
                    <a:pt x="5423" y="5103"/>
                    <a:pt x="7925" y="7271"/>
                  </a:cubicBezTo>
                  <a:cubicBezTo>
                    <a:pt x="9093" y="8305"/>
                    <a:pt x="10294" y="9373"/>
                    <a:pt x="11461" y="10407"/>
                  </a:cubicBezTo>
                  <a:cubicBezTo>
                    <a:pt x="12629" y="11441"/>
                    <a:pt x="14497" y="12675"/>
                    <a:pt x="14897" y="14243"/>
                  </a:cubicBezTo>
                  <a:cubicBezTo>
                    <a:pt x="14964" y="14493"/>
                    <a:pt x="15172" y="14618"/>
                    <a:pt x="15381" y="14618"/>
                  </a:cubicBezTo>
                  <a:cubicBezTo>
                    <a:pt x="15589" y="14618"/>
                    <a:pt x="15798" y="14493"/>
                    <a:pt x="15864" y="14243"/>
                  </a:cubicBezTo>
                  <a:cubicBezTo>
                    <a:pt x="15964" y="14176"/>
                    <a:pt x="16031" y="14076"/>
                    <a:pt x="16031" y="13943"/>
                  </a:cubicBezTo>
                  <a:cubicBezTo>
                    <a:pt x="16398" y="11741"/>
                    <a:pt x="14864" y="10507"/>
                    <a:pt x="13129" y="9406"/>
                  </a:cubicBezTo>
                  <a:cubicBezTo>
                    <a:pt x="10427" y="7738"/>
                    <a:pt x="7992" y="5670"/>
                    <a:pt x="5890" y="3302"/>
                  </a:cubicBezTo>
                  <a:cubicBezTo>
                    <a:pt x="5797" y="3181"/>
                    <a:pt x="5665" y="3125"/>
                    <a:pt x="5533" y="3125"/>
                  </a:cubicBezTo>
                  <a:cubicBezTo>
                    <a:pt x="5335" y="3125"/>
                    <a:pt x="5136" y="3249"/>
                    <a:pt x="5056" y="3469"/>
                  </a:cubicBezTo>
                  <a:cubicBezTo>
                    <a:pt x="3756" y="2335"/>
                    <a:pt x="2455" y="1234"/>
                    <a:pt x="1154" y="133"/>
                  </a:cubicBezTo>
                  <a:cubicBezTo>
                    <a:pt x="1039" y="40"/>
                    <a:pt x="915" y="1"/>
                    <a:pt x="7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71"/>
            <p:cNvSpPr/>
            <p:nvPr/>
          </p:nvSpPr>
          <p:spPr>
            <a:xfrm flipH="1">
              <a:off x="2304548" y="350580"/>
              <a:ext cx="370315" cy="439945"/>
            </a:xfrm>
            <a:custGeom>
              <a:avLst/>
              <a:gdLst/>
              <a:ahLst/>
              <a:cxnLst/>
              <a:rect l="l" t="t" r="r" b="b"/>
              <a:pathLst>
                <a:path w="10642" h="12643" extrusionOk="0">
                  <a:moveTo>
                    <a:pt x="3303" y="2536"/>
                  </a:moveTo>
                  <a:lnTo>
                    <a:pt x="4003" y="3436"/>
                  </a:lnTo>
                  <a:lnTo>
                    <a:pt x="3536" y="3737"/>
                  </a:lnTo>
                  <a:lnTo>
                    <a:pt x="3303" y="2536"/>
                  </a:lnTo>
                  <a:close/>
                  <a:moveTo>
                    <a:pt x="6338" y="5538"/>
                  </a:moveTo>
                  <a:lnTo>
                    <a:pt x="6338" y="5538"/>
                  </a:lnTo>
                  <a:cubicBezTo>
                    <a:pt x="7139" y="5571"/>
                    <a:pt x="8707" y="7673"/>
                    <a:pt x="9307" y="8907"/>
                  </a:cubicBezTo>
                  <a:cubicBezTo>
                    <a:pt x="9088" y="8935"/>
                    <a:pt x="8863" y="8942"/>
                    <a:pt x="8637" y="8942"/>
                  </a:cubicBezTo>
                  <a:cubicBezTo>
                    <a:pt x="8394" y="8942"/>
                    <a:pt x="8149" y="8934"/>
                    <a:pt x="7907" y="8934"/>
                  </a:cubicBezTo>
                  <a:cubicBezTo>
                    <a:pt x="7035" y="8934"/>
                    <a:pt x="6202" y="9043"/>
                    <a:pt x="5638" y="10041"/>
                  </a:cubicBezTo>
                  <a:lnTo>
                    <a:pt x="4470" y="8707"/>
                  </a:lnTo>
                  <a:lnTo>
                    <a:pt x="4537" y="8607"/>
                  </a:lnTo>
                  <a:lnTo>
                    <a:pt x="5137" y="9007"/>
                  </a:lnTo>
                  <a:lnTo>
                    <a:pt x="5137" y="8407"/>
                  </a:lnTo>
                  <a:cubicBezTo>
                    <a:pt x="5938" y="8040"/>
                    <a:pt x="6538" y="7506"/>
                    <a:pt x="6305" y="6372"/>
                  </a:cubicBezTo>
                  <a:lnTo>
                    <a:pt x="6305" y="6372"/>
                  </a:lnTo>
                  <a:lnTo>
                    <a:pt x="7339" y="7606"/>
                  </a:lnTo>
                  <a:lnTo>
                    <a:pt x="7506" y="7473"/>
                  </a:lnTo>
                  <a:lnTo>
                    <a:pt x="6338" y="5538"/>
                  </a:lnTo>
                  <a:close/>
                  <a:moveTo>
                    <a:pt x="2202" y="1"/>
                  </a:moveTo>
                  <a:cubicBezTo>
                    <a:pt x="2006" y="370"/>
                    <a:pt x="1754" y="527"/>
                    <a:pt x="1436" y="527"/>
                  </a:cubicBezTo>
                  <a:cubicBezTo>
                    <a:pt x="1266" y="527"/>
                    <a:pt x="1077" y="482"/>
                    <a:pt x="868" y="401"/>
                  </a:cubicBezTo>
                  <a:cubicBezTo>
                    <a:pt x="601" y="401"/>
                    <a:pt x="367" y="501"/>
                    <a:pt x="201" y="734"/>
                  </a:cubicBezTo>
                  <a:cubicBezTo>
                    <a:pt x="67" y="1068"/>
                    <a:pt x="0" y="1435"/>
                    <a:pt x="67" y="1835"/>
                  </a:cubicBezTo>
                  <a:cubicBezTo>
                    <a:pt x="434" y="3803"/>
                    <a:pt x="1635" y="5404"/>
                    <a:pt x="2736" y="7006"/>
                  </a:cubicBezTo>
                  <a:cubicBezTo>
                    <a:pt x="3103" y="7506"/>
                    <a:pt x="3636" y="7940"/>
                    <a:pt x="4003" y="8473"/>
                  </a:cubicBezTo>
                  <a:cubicBezTo>
                    <a:pt x="4837" y="9808"/>
                    <a:pt x="5671" y="11209"/>
                    <a:pt x="6505" y="12643"/>
                  </a:cubicBezTo>
                  <a:cubicBezTo>
                    <a:pt x="6605" y="12543"/>
                    <a:pt x="6739" y="12443"/>
                    <a:pt x="6739" y="12409"/>
                  </a:cubicBezTo>
                  <a:cubicBezTo>
                    <a:pt x="6572" y="11776"/>
                    <a:pt x="7005" y="11509"/>
                    <a:pt x="7372" y="11142"/>
                  </a:cubicBezTo>
                  <a:cubicBezTo>
                    <a:pt x="7721" y="10718"/>
                    <a:pt x="8238" y="10499"/>
                    <a:pt x="8755" y="10499"/>
                  </a:cubicBezTo>
                  <a:cubicBezTo>
                    <a:pt x="8930" y="10499"/>
                    <a:pt x="9105" y="10524"/>
                    <a:pt x="9274" y="10575"/>
                  </a:cubicBezTo>
                  <a:cubicBezTo>
                    <a:pt x="9541" y="10575"/>
                    <a:pt x="9774" y="10541"/>
                    <a:pt x="10008" y="10475"/>
                  </a:cubicBezTo>
                  <a:cubicBezTo>
                    <a:pt x="10108" y="10808"/>
                    <a:pt x="10241" y="11275"/>
                    <a:pt x="10374" y="11709"/>
                  </a:cubicBezTo>
                  <a:lnTo>
                    <a:pt x="10641" y="11676"/>
                  </a:lnTo>
                  <a:cubicBezTo>
                    <a:pt x="10541" y="11042"/>
                    <a:pt x="10608" y="10308"/>
                    <a:pt x="10341" y="9774"/>
                  </a:cubicBezTo>
                  <a:cubicBezTo>
                    <a:pt x="9807" y="8774"/>
                    <a:pt x="9207" y="7840"/>
                    <a:pt x="8506" y="6939"/>
                  </a:cubicBezTo>
                  <a:cubicBezTo>
                    <a:pt x="8273" y="6539"/>
                    <a:pt x="7773" y="6272"/>
                    <a:pt x="7639" y="5838"/>
                  </a:cubicBezTo>
                  <a:cubicBezTo>
                    <a:pt x="7139" y="4337"/>
                    <a:pt x="5704" y="3570"/>
                    <a:pt x="4871" y="2336"/>
                  </a:cubicBezTo>
                  <a:cubicBezTo>
                    <a:pt x="4270" y="1368"/>
                    <a:pt x="3136" y="768"/>
                    <a:pt x="22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71"/>
            <p:cNvSpPr/>
            <p:nvPr/>
          </p:nvSpPr>
          <p:spPr>
            <a:xfrm flipH="1">
              <a:off x="1228527" y="813445"/>
              <a:ext cx="1964006" cy="3603803"/>
            </a:xfrm>
            <a:custGeom>
              <a:avLst/>
              <a:gdLst/>
              <a:ahLst/>
              <a:cxnLst/>
              <a:rect l="l" t="t" r="r" b="b"/>
              <a:pathLst>
                <a:path w="56441" h="103565" extrusionOk="0">
                  <a:moveTo>
                    <a:pt x="9659" y="7372"/>
                  </a:moveTo>
                  <a:cubicBezTo>
                    <a:pt x="10062" y="7372"/>
                    <a:pt x="10352" y="7809"/>
                    <a:pt x="10774" y="8114"/>
                  </a:cubicBezTo>
                  <a:lnTo>
                    <a:pt x="9073" y="7647"/>
                  </a:lnTo>
                  <a:cubicBezTo>
                    <a:pt x="9301" y="7449"/>
                    <a:pt x="9490" y="7372"/>
                    <a:pt x="9659" y="7372"/>
                  </a:cubicBezTo>
                  <a:close/>
                  <a:moveTo>
                    <a:pt x="17079" y="6046"/>
                  </a:moveTo>
                  <a:cubicBezTo>
                    <a:pt x="17579" y="6880"/>
                    <a:pt x="18113" y="7814"/>
                    <a:pt x="18580" y="8648"/>
                  </a:cubicBezTo>
                  <a:lnTo>
                    <a:pt x="12743" y="10316"/>
                  </a:lnTo>
                  <a:cubicBezTo>
                    <a:pt x="12909" y="8915"/>
                    <a:pt x="12075" y="7614"/>
                    <a:pt x="10741" y="7180"/>
                  </a:cubicBezTo>
                  <a:lnTo>
                    <a:pt x="17079" y="6046"/>
                  </a:lnTo>
                  <a:close/>
                  <a:moveTo>
                    <a:pt x="12276" y="17354"/>
                  </a:moveTo>
                  <a:cubicBezTo>
                    <a:pt x="12676" y="17921"/>
                    <a:pt x="13043" y="18521"/>
                    <a:pt x="13410" y="19155"/>
                  </a:cubicBezTo>
                  <a:cubicBezTo>
                    <a:pt x="13677" y="19822"/>
                    <a:pt x="13943" y="20489"/>
                    <a:pt x="14177" y="21157"/>
                  </a:cubicBezTo>
                  <a:lnTo>
                    <a:pt x="13943" y="21257"/>
                  </a:lnTo>
                  <a:cubicBezTo>
                    <a:pt x="13510" y="20656"/>
                    <a:pt x="13076" y="20089"/>
                    <a:pt x="12642" y="19522"/>
                  </a:cubicBezTo>
                  <a:lnTo>
                    <a:pt x="12476" y="19656"/>
                  </a:lnTo>
                  <a:cubicBezTo>
                    <a:pt x="12743" y="19989"/>
                    <a:pt x="13009" y="20356"/>
                    <a:pt x="13210" y="20756"/>
                  </a:cubicBezTo>
                  <a:cubicBezTo>
                    <a:pt x="13343" y="21057"/>
                    <a:pt x="13977" y="21357"/>
                    <a:pt x="13410" y="21890"/>
                  </a:cubicBezTo>
                  <a:cubicBezTo>
                    <a:pt x="12342" y="20790"/>
                    <a:pt x="11675" y="19422"/>
                    <a:pt x="10574" y="18421"/>
                  </a:cubicBezTo>
                  <a:lnTo>
                    <a:pt x="10374" y="18588"/>
                  </a:lnTo>
                  <a:cubicBezTo>
                    <a:pt x="10808" y="19122"/>
                    <a:pt x="11241" y="19656"/>
                    <a:pt x="11642" y="20189"/>
                  </a:cubicBezTo>
                  <a:cubicBezTo>
                    <a:pt x="12009" y="20623"/>
                    <a:pt x="12376" y="21057"/>
                    <a:pt x="12709" y="21524"/>
                  </a:cubicBezTo>
                  <a:cubicBezTo>
                    <a:pt x="12809" y="21690"/>
                    <a:pt x="12876" y="21890"/>
                    <a:pt x="12876" y="22057"/>
                  </a:cubicBezTo>
                  <a:lnTo>
                    <a:pt x="12676" y="22191"/>
                  </a:lnTo>
                  <a:lnTo>
                    <a:pt x="9707" y="18488"/>
                  </a:lnTo>
                  <a:lnTo>
                    <a:pt x="12276" y="17354"/>
                  </a:lnTo>
                  <a:close/>
                  <a:moveTo>
                    <a:pt x="9474" y="18788"/>
                  </a:moveTo>
                  <a:cubicBezTo>
                    <a:pt x="10908" y="20456"/>
                    <a:pt x="12242" y="22124"/>
                    <a:pt x="12976" y="24225"/>
                  </a:cubicBezTo>
                  <a:cubicBezTo>
                    <a:pt x="11442" y="22558"/>
                    <a:pt x="9941" y="20923"/>
                    <a:pt x="8339" y="19222"/>
                  </a:cubicBezTo>
                  <a:lnTo>
                    <a:pt x="9474" y="18788"/>
                  </a:lnTo>
                  <a:close/>
                  <a:moveTo>
                    <a:pt x="31723" y="31864"/>
                  </a:moveTo>
                  <a:lnTo>
                    <a:pt x="33991" y="34133"/>
                  </a:lnTo>
                  <a:cubicBezTo>
                    <a:pt x="33891" y="34143"/>
                    <a:pt x="33794" y="34149"/>
                    <a:pt x="33701" y="34149"/>
                  </a:cubicBezTo>
                  <a:cubicBezTo>
                    <a:pt x="32369" y="34149"/>
                    <a:pt x="31733" y="33082"/>
                    <a:pt x="30922" y="32365"/>
                  </a:cubicBezTo>
                  <a:lnTo>
                    <a:pt x="31623" y="32064"/>
                  </a:lnTo>
                  <a:lnTo>
                    <a:pt x="31723" y="31864"/>
                  </a:lnTo>
                  <a:close/>
                  <a:moveTo>
                    <a:pt x="36662" y="50351"/>
                  </a:moveTo>
                  <a:cubicBezTo>
                    <a:pt x="38193" y="50351"/>
                    <a:pt x="39842" y="50595"/>
                    <a:pt x="41463" y="50811"/>
                  </a:cubicBezTo>
                  <a:lnTo>
                    <a:pt x="34291" y="50644"/>
                  </a:lnTo>
                  <a:lnTo>
                    <a:pt x="34291" y="50611"/>
                  </a:lnTo>
                  <a:cubicBezTo>
                    <a:pt x="35031" y="50423"/>
                    <a:pt x="35829" y="50351"/>
                    <a:pt x="36662" y="50351"/>
                  </a:cubicBezTo>
                  <a:close/>
                  <a:moveTo>
                    <a:pt x="38294" y="50845"/>
                  </a:moveTo>
                  <a:lnTo>
                    <a:pt x="40296" y="51078"/>
                  </a:lnTo>
                  <a:lnTo>
                    <a:pt x="40296" y="51178"/>
                  </a:lnTo>
                  <a:lnTo>
                    <a:pt x="38294" y="51011"/>
                  </a:lnTo>
                  <a:lnTo>
                    <a:pt x="38294" y="50845"/>
                  </a:lnTo>
                  <a:close/>
                  <a:moveTo>
                    <a:pt x="47501" y="59417"/>
                  </a:moveTo>
                  <a:lnTo>
                    <a:pt x="48568" y="59451"/>
                  </a:lnTo>
                  <a:cubicBezTo>
                    <a:pt x="48501" y="60551"/>
                    <a:pt x="48435" y="61652"/>
                    <a:pt x="48368" y="62753"/>
                  </a:cubicBezTo>
                  <a:cubicBezTo>
                    <a:pt x="48335" y="62753"/>
                    <a:pt x="48301" y="62753"/>
                    <a:pt x="48268" y="62720"/>
                  </a:cubicBezTo>
                  <a:cubicBezTo>
                    <a:pt x="47534" y="62353"/>
                    <a:pt x="47401" y="61752"/>
                    <a:pt x="47501" y="60985"/>
                  </a:cubicBezTo>
                  <a:cubicBezTo>
                    <a:pt x="47534" y="60451"/>
                    <a:pt x="47534" y="59918"/>
                    <a:pt x="47501" y="59417"/>
                  </a:cubicBezTo>
                  <a:close/>
                  <a:moveTo>
                    <a:pt x="49636" y="69291"/>
                  </a:moveTo>
                  <a:lnTo>
                    <a:pt x="49836" y="69558"/>
                  </a:lnTo>
                  <a:lnTo>
                    <a:pt x="48568" y="70559"/>
                  </a:lnTo>
                  <a:lnTo>
                    <a:pt x="48435" y="70358"/>
                  </a:lnTo>
                  <a:cubicBezTo>
                    <a:pt x="48802" y="69992"/>
                    <a:pt x="49002" y="69391"/>
                    <a:pt x="49636" y="69291"/>
                  </a:cubicBezTo>
                  <a:close/>
                  <a:moveTo>
                    <a:pt x="24029" y="0"/>
                  </a:moveTo>
                  <a:cubicBezTo>
                    <a:pt x="24013" y="0"/>
                    <a:pt x="23997" y="3"/>
                    <a:pt x="23984" y="8"/>
                  </a:cubicBezTo>
                  <a:cubicBezTo>
                    <a:pt x="23450" y="208"/>
                    <a:pt x="22916" y="475"/>
                    <a:pt x="22416" y="842"/>
                  </a:cubicBezTo>
                  <a:cubicBezTo>
                    <a:pt x="22383" y="875"/>
                    <a:pt x="22516" y="1242"/>
                    <a:pt x="22616" y="1442"/>
                  </a:cubicBezTo>
                  <a:cubicBezTo>
                    <a:pt x="22683" y="1543"/>
                    <a:pt x="22850" y="1609"/>
                    <a:pt x="22950" y="1676"/>
                  </a:cubicBezTo>
                  <a:lnTo>
                    <a:pt x="22883" y="1843"/>
                  </a:lnTo>
                  <a:cubicBezTo>
                    <a:pt x="22650" y="1743"/>
                    <a:pt x="22249" y="1676"/>
                    <a:pt x="22183" y="1509"/>
                  </a:cubicBezTo>
                  <a:cubicBezTo>
                    <a:pt x="21949" y="909"/>
                    <a:pt x="22349" y="475"/>
                    <a:pt x="22950" y="8"/>
                  </a:cubicBezTo>
                  <a:lnTo>
                    <a:pt x="22950" y="8"/>
                  </a:lnTo>
                  <a:cubicBezTo>
                    <a:pt x="22249" y="108"/>
                    <a:pt x="21716" y="609"/>
                    <a:pt x="21515" y="1242"/>
                  </a:cubicBezTo>
                  <a:cubicBezTo>
                    <a:pt x="20882" y="2843"/>
                    <a:pt x="19914" y="4178"/>
                    <a:pt x="18180" y="4678"/>
                  </a:cubicBezTo>
                  <a:cubicBezTo>
                    <a:pt x="17246" y="4978"/>
                    <a:pt x="16345" y="5212"/>
                    <a:pt x="15378" y="5379"/>
                  </a:cubicBezTo>
                  <a:cubicBezTo>
                    <a:pt x="14010" y="5612"/>
                    <a:pt x="12609" y="5779"/>
                    <a:pt x="11241" y="6012"/>
                  </a:cubicBezTo>
                  <a:cubicBezTo>
                    <a:pt x="10041" y="6146"/>
                    <a:pt x="8873" y="6379"/>
                    <a:pt x="7706" y="6713"/>
                  </a:cubicBezTo>
                  <a:cubicBezTo>
                    <a:pt x="5471" y="7447"/>
                    <a:pt x="4703" y="8648"/>
                    <a:pt x="4637" y="11016"/>
                  </a:cubicBezTo>
                  <a:cubicBezTo>
                    <a:pt x="4670" y="11149"/>
                    <a:pt x="4637" y="11283"/>
                    <a:pt x="4603" y="11416"/>
                  </a:cubicBezTo>
                  <a:cubicBezTo>
                    <a:pt x="4270" y="11883"/>
                    <a:pt x="4537" y="12150"/>
                    <a:pt x="4804" y="12450"/>
                  </a:cubicBezTo>
                  <a:cubicBezTo>
                    <a:pt x="5204" y="11616"/>
                    <a:pt x="5604" y="10749"/>
                    <a:pt x="6038" y="9949"/>
                  </a:cubicBezTo>
                  <a:cubicBezTo>
                    <a:pt x="6471" y="9181"/>
                    <a:pt x="7139" y="8548"/>
                    <a:pt x="7972" y="8181"/>
                  </a:cubicBezTo>
                  <a:cubicBezTo>
                    <a:pt x="8239" y="8347"/>
                    <a:pt x="8506" y="8481"/>
                    <a:pt x="8806" y="8614"/>
                  </a:cubicBezTo>
                  <a:cubicBezTo>
                    <a:pt x="9740" y="9215"/>
                    <a:pt x="10641" y="9849"/>
                    <a:pt x="11575" y="10416"/>
                  </a:cubicBezTo>
                  <a:cubicBezTo>
                    <a:pt x="11620" y="10449"/>
                    <a:pt x="11679" y="10460"/>
                    <a:pt x="11749" y="10460"/>
                  </a:cubicBezTo>
                  <a:cubicBezTo>
                    <a:pt x="11890" y="10460"/>
                    <a:pt x="12075" y="10416"/>
                    <a:pt x="12276" y="10416"/>
                  </a:cubicBezTo>
                  <a:lnTo>
                    <a:pt x="12476" y="10749"/>
                  </a:lnTo>
                  <a:cubicBezTo>
                    <a:pt x="12075" y="10983"/>
                    <a:pt x="11642" y="11149"/>
                    <a:pt x="11442" y="11450"/>
                  </a:cubicBezTo>
                  <a:cubicBezTo>
                    <a:pt x="11141" y="11917"/>
                    <a:pt x="10975" y="12450"/>
                    <a:pt x="10941" y="12984"/>
                  </a:cubicBezTo>
                  <a:cubicBezTo>
                    <a:pt x="11008" y="13618"/>
                    <a:pt x="11141" y="14218"/>
                    <a:pt x="11342" y="14819"/>
                  </a:cubicBezTo>
                  <a:cubicBezTo>
                    <a:pt x="9373" y="14852"/>
                    <a:pt x="8073" y="15786"/>
                    <a:pt x="6905" y="17087"/>
                  </a:cubicBezTo>
                  <a:cubicBezTo>
                    <a:pt x="6271" y="15653"/>
                    <a:pt x="5604" y="14152"/>
                    <a:pt x="4937" y="12651"/>
                  </a:cubicBezTo>
                  <a:lnTo>
                    <a:pt x="4703" y="12717"/>
                  </a:lnTo>
                  <a:cubicBezTo>
                    <a:pt x="4703" y="13017"/>
                    <a:pt x="4737" y="13284"/>
                    <a:pt x="4770" y="13585"/>
                  </a:cubicBezTo>
                  <a:cubicBezTo>
                    <a:pt x="5004" y="14385"/>
                    <a:pt x="5271" y="15186"/>
                    <a:pt x="5571" y="15986"/>
                  </a:cubicBezTo>
                  <a:cubicBezTo>
                    <a:pt x="6471" y="18154"/>
                    <a:pt x="8173" y="19722"/>
                    <a:pt x="9574" y="21490"/>
                  </a:cubicBezTo>
                  <a:cubicBezTo>
                    <a:pt x="10374" y="22458"/>
                    <a:pt x="11308" y="23358"/>
                    <a:pt x="12175" y="24292"/>
                  </a:cubicBezTo>
                  <a:cubicBezTo>
                    <a:pt x="11342" y="24559"/>
                    <a:pt x="10541" y="24959"/>
                    <a:pt x="9740" y="24993"/>
                  </a:cubicBezTo>
                  <a:cubicBezTo>
                    <a:pt x="8873" y="25026"/>
                    <a:pt x="8006" y="25326"/>
                    <a:pt x="7339" y="25927"/>
                  </a:cubicBezTo>
                  <a:cubicBezTo>
                    <a:pt x="7205" y="26060"/>
                    <a:pt x="7072" y="26160"/>
                    <a:pt x="6905" y="26227"/>
                  </a:cubicBezTo>
                  <a:cubicBezTo>
                    <a:pt x="5504" y="26927"/>
                    <a:pt x="4537" y="28095"/>
                    <a:pt x="3503" y="29162"/>
                  </a:cubicBezTo>
                  <a:cubicBezTo>
                    <a:pt x="2602" y="30063"/>
                    <a:pt x="1735" y="30997"/>
                    <a:pt x="734" y="31798"/>
                  </a:cubicBezTo>
                  <a:cubicBezTo>
                    <a:pt x="400" y="32064"/>
                    <a:pt x="134" y="32231"/>
                    <a:pt x="434" y="32631"/>
                  </a:cubicBezTo>
                  <a:lnTo>
                    <a:pt x="0" y="32832"/>
                  </a:lnTo>
                  <a:cubicBezTo>
                    <a:pt x="184" y="33033"/>
                    <a:pt x="428" y="33134"/>
                    <a:pt x="677" y="33134"/>
                  </a:cubicBezTo>
                  <a:cubicBezTo>
                    <a:pt x="880" y="33134"/>
                    <a:pt x="1088" y="33067"/>
                    <a:pt x="1268" y="32932"/>
                  </a:cubicBezTo>
                  <a:cubicBezTo>
                    <a:pt x="1535" y="32798"/>
                    <a:pt x="1735" y="32465"/>
                    <a:pt x="2002" y="32331"/>
                  </a:cubicBezTo>
                  <a:cubicBezTo>
                    <a:pt x="3336" y="31697"/>
                    <a:pt x="4503" y="30797"/>
                    <a:pt x="5437" y="29663"/>
                  </a:cubicBezTo>
                  <a:cubicBezTo>
                    <a:pt x="6171" y="28862"/>
                    <a:pt x="6805" y="27961"/>
                    <a:pt x="7606" y="27194"/>
                  </a:cubicBezTo>
                  <a:cubicBezTo>
                    <a:pt x="8587" y="26212"/>
                    <a:pt x="9597" y="25202"/>
                    <a:pt x="10895" y="25202"/>
                  </a:cubicBezTo>
                  <a:cubicBezTo>
                    <a:pt x="11008" y="25202"/>
                    <a:pt x="11124" y="25210"/>
                    <a:pt x="11241" y="25226"/>
                  </a:cubicBezTo>
                  <a:cubicBezTo>
                    <a:pt x="11863" y="24812"/>
                    <a:pt x="12590" y="24581"/>
                    <a:pt x="13329" y="24581"/>
                  </a:cubicBezTo>
                  <a:cubicBezTo>
                    <a:pt x="13422" y="24581"/>
                    <a:pt x="13516" y="24585"/>
                    <a:pt x="13610" y="24592"/>
                  </a:cubicBezTo>
                  <a:lnTo>
                    <a:pt x="12676" y="24826"/>
                  </a:lnTo>
                  <a:cubicBezTo>
                    <a:pt x="13677" y="24826"/>
                    <a:pt x="14644" y="24926"/>
                    <a:pt x="15611" y="25093"/>
                  </a:cubicBezTo>
                  <a:cubicBezTo>
                    <a:pt x="16579" y="25293"/>
                    <a:pt x="17479" y="25727"/>
                    <a:pt x="18447" y="25927"/>
                  </a:cubicBezTo>
                  <a:cubicBezTo>
                    <a:pt x="18848" y="25990"/>
                    <a:pt x="19264" y="26013"/>
                    <a:pt x="19675" y="26013"/>
                  </a:cubicBezTo>
                  <a:cubicBezTo>
                    <a:pt x="19913" y="26013"/>
                    <a:pt x="20149" y="26006"/>
                    <a:pt x="20381" y="25993"/>
                  </a:cubicBezTo>
                  <a:cubicBezTo>
                    <a:pt x="20633" y="25981"/>
                    <a:pt x="20889" y="25952"/>
                    <a:pt x="21137" y="25952"/>
                  </a:cubicBezTo>
                  <a:cubicBezTo>
                    <a:pt x="21579" y="25952"/>
                    <a:pt x="21996" y="26045"/>
                    <a:pt x="22316" y="26494"/>
                  </a:cubicBezTo>
                  <a:cubicBezTo>
                    <a:pt x="22716" y="26994"/>
                    <a:pt x="23350" y="27294"/>
                    <a:pt x="23984" y="27328"/>
                  </a:cubicBezTo>
                  <a:cubicBezTo>
                    <a:pt x="24284" y="27361"/>
                    <a:pt x="24551" y="27428"/>
                    <a:pt x="24818" y="27494"/>
                  </a:cubicBezTo>
                  <a:cubicBezTo>
                    <a:pt x="24335" y="27599"/>
                    <a:pt x="23879" y="27731"/>
                    <a:pt x="23408" y="27731"/>
                  </a:cubicBezTo>
                  <a:cubicBezTo>
                    <a:pt x="23130" y="27731"/>
                    <a:pt x="22847" y="27685"/>
                    <a:pt x="22550" y="27561"/>
                  </a:cubicBezTo>
                  <a:cubicBezTo>
                    <a:pt x="21916" y="27328"/>
                    <a:pt x="21115" y="27394"/>
                    <a:pt x="20415" y="27328"/>
                  </a:cubicBezTo>
                  <a:lnTo>
                    <a:pt x="20381" y="27528"/>
                  </a:lnTo>
                  <a:lnTo>
                    <a:pt x="22983" y="27895"/>
                  </a:lnTo>
                  <a:lnTo>
                    <a:pt x="22983" y="28095"/>
                  </a:lnTo>
                  <a:cubicBezTo>
                    <a:pt x="22550" y="28195"/>
                    <a:pt x="22116" y="28362"/>
                    <a:pt x="21682" y="28562"/>
                  </a:cubicBezTo>
                  <a:cubicBezTo>
                    <a:pt x="20848" y="29229"/>
                    <a:pt x="20014" y="29930"/>
                    <a:pt x="19214" y="30663"/>
                  </a:cubicBezTo>
                  <a:cubicBezTo>
                    <a:pt x="18613" y="31197"/>
                    <a:pt x="18113" y="31831"/>
                    <a:pt x="17479" y="32331"/>
                  </a:cubicBezTo>
                  <a:cubicBezTo>
                    <a:pt x="16745" y="32965"/>
                    <a:pt x="15845" y="33465"/>
                    <a:pt x="15111" y="34133"/>
                  </a:cubicBezTo>
                  <a:cubicBezTo>
                    <a:pt x="14144" y="34900"/>
                    <a:pt x="13610" y="36101"/>
                    <a:pt x="13710" y="37368"/>
                  </a:cubicBezTo>
                  <a:cubicBezTo>
                    <a:pt x="13741" y="37802"/>
                    <a:pt x="13858" y="38006"/>
                    <a:pt x="14303" y="38006"/>
                  </a:cubicBezTo>
                  <a:cubicBezTo>
                    <a:pt x="14337" y="38006"/>
                    <a:pt x="14372" y="38004"/>
                    <a:pt x="14410" y="38002"/>
                  </a:cubicBezTo>
                  <a:cubicBezTo>
                    <a:pt x="14310" y="36801"/>
                    <a:pt x="14844" y="35634"/>
                    <a:pt x="15811" y="34866"/>
                  </a:cubicBezTo>
                  <a:lnTo>
                    <a:pt x="18613" y="32531"/>
                  </a:lnTo>
                  <a:lnTo>
                    <a:pt x="19080" y="32965"/>
                  </a:lnTo>
                  <a:cubicBezTo>
                    <a:pt x="19381" y="32665"/>
                    <a:pt x="19614" y="32298"/>
                    <a:pt x="19914" y="32131"/>
                  </a:cubicBezTo>
                  <a:cubicBezTo>
                    <a:pt x="20948" y="31664"/>
                    <a:pt x="22049" y="31264"/>
                    <a:pt x="23117" y="30864"/>
                  </a:cubicBezTo>
                  <a:cubicBezTo>
                    <a:pt x="23508" y="30724"/>
                    <a:pt x="23893" y="30637"/>
                    <a:pt x="24271" y="30637"/>
                  </a:cubicBezTo>
                  <a:cubicBezTo>
                    <a:pt x="24794" y="30637"/>
                    <a:pt x="25301" y="30804"/>
                    <a:pt x="25785" y="31230"/>
                  </a:cubicBezTo>
                  <a:cubicBezTo>
                    <a:pt x="26185" y="31531"/>
                    <a:pt x="26586" y="31798"/>
                    <a:pt x="27019" y="32031"/>
                  </a:cubicBezTo>
                  <a:cubicBezTo>
                    <a:pt x="27119" y="32064"/>
                    <a:pt x="27220" y="32098"/>
                    <a:pt x="27353" y="32131"/>
                  </a:cubicBezTo>
                  <a:lnTo>
                    <a:pt x="27420" y="31998"/>
                  </a:lnTo>
                  <a:lnTo>
                    <a:pt x="25352" y="30630"/>
                  </a:lnTo>
                  <a:cubicBezTo>
                    <a:pt x="25540" y="30606"/>
                    <a:pt x="25729" y="30583"/>
                    <a:pt x="25906" y="30583"/>
                  </a:cubicBezTo>
                  <a:cubicBezTo>
                    <a:pt x="25979" y="30583"/>
                    <a:pt x="26050" y="30587"/>
                    <a:pt x="26119" y="30597"/>
                  </a:cubicBezTo>
                  <a:cubicBezTo>
                    <a:pt x="26173" y="30589"/>
                    <a:pt x="26227" y="30585"/>
                    <a:pt x="26279" y="30585"/>
                  </a:cubicBezTo>
                  <a:cubicBezTo>
                    <a:pt x="26801" y="30585"/>
                    <a:pt x="27232" y="30951"/>
                    <a:pt x="27770" y="30951"/>
                  </a:cubicBezTo>
                  <a:cubicBezTo>
                    <a:pt x="27840" y="30951"/>
                    <a:pt x="27912" y="30944"/>
                    <a:pt x="27987" y="30930"/>
                  </a:cubicBezTo>
                  <a:cubicBezTo>
                    <a:pt x="28005" y="30926"/>
                    <a:pt x="28025" y="30924"/>
                    <a:pt x="28044" y="30924"/>
                  </a:cubicBezTo>
                  <a:cubicBezTo>
                    <a:pt x="28337" y="30924"/>
                    <a:pt x="28712" y="31368"/>
                    <a:pt x="29088" y="31431"/>
                  </a:cubicBezTo>
                  <a:cubicBezTo>
                    <a:pt x="30722" y="31764"/>
                    <a:pt x="31222" y="33332"/>
                    <a:pt x="32323" y="34266"/>
                  </a:cubicBezTo>
                  <a:cubicBezTo>
                    <a:pt x="31089" y="33899"/>
                    <a:pt x="30455" y="32631"/>
                    <a:pt x="29154" y="32398"/>
                  </a:cubicBezTo>
                  <a:lnTo>
                    <a:pt x="29154" y="32398"/>
                  </a:lnTo>
                  <a:lnTo>
                    <a:pt x="31356" y="34166"/>
                  </a:lnTo>
                  <a:cubicBezTo>
                    <a:pt x="31056" y="34299"/>
                    <a:pt x="30755" y="34433"/>
                    <a:pt x="30455" y="34600"/>
                  </a:cubicBezTo>
                  <a:cubicBezTo>
                    <a:pt x="30022" y="34833"/>
                    <a:pt x="29288" y="35133"/>
                    <a:pt x="29288" y="35400"/>
                  </a:cubicBezTo>
                  <a:cubicBezTo>
                    <a:pt x="29288" y="36067"/>
                    <a:pt x="28787" y="35867"/>
                    <a:pt x="28520" y="36067"/>
                  </a:cubicBezTo>
                  <a:cubicBezTo>
                    <a:pt x="28320" y="36267"/>
                    <a:pt x="28187" y="36468"/>
                    <a:pt x="28053" y="36701"/>
                  </a:cubicBezTo>
                  <a:lnTo>
                    <a:pt x="28187" y="36834"/>
                  </a:lnTo>
                  <a:lnTo>
                    <a:pt x="27186" y="37268"/>
                  </a:lnTo>
                  <a:lnTo>
                    <a:pt x="27119" y="37168"/>
                  </a:lnTo>
                  <a:lnTo>
                    <a:pt x="27953" y="36401"/>
                  </a:lnTo>
                  <a:lnTo>
                    <a:pt x="27353" y="36134"/>
                  </a:lnTo>
                  <a:cubicBezTo>
                    <a:pt x="27153" y="36301"/>
                    <a:pt x="26919" y="36501"/>
                    <a:pt x="26686" y="36734"/>
                  </a:cubicBezTo>
                  <a:cubicBezTo>
                    <a:pt x="26352" y="37135"/>
                    <a:pt x="25952" y="37502"/>
                    <a:pt x="25518" y="37835"/>
                  </a:cubicBezTo>
                  <a:cubicBezTo>
                    <a:pt x="24051" y="38669"/>
                    <a:pt x="22550" y="39436"/>
                    <a:pt x="21082" y="40237"/>
                  </a:cubicBezTo>
                  <a:cubicBezTo>
                    <a:pt x="20948" y="40337"/>
                    <a:pt x="20815" y="40437"/>
                    <a:pt x="20682" y="40537"/>
                  </a:cubicBezTo>
                  <a:cubicBezTo>
                    <a:pt x="20771" y="40804"/>
                    <a:pt x="21008" y="40952"/>
                    <a:pt x="21255" y="40952"/>
                  </a:cubicBezTo>
                  <a:cubicBezTo>
                    <a:pt x="21378" y="40952"/>
                    <a:pt x="21504" y="40915"/>
                    <a:pt x="21616" y="40837"/>
                  </a:cubicBezTo>
                  <a:cubicBezTo>
                    <a:pt x="21982" y="40604"/>
                    <a:pt x="22283" y="40370"/>
                    <a:pt x="22616" y="40137"/>
                  </a:cubicBezTo>
                  <a:cubicBezTo>
                    <a:pt x="23183" y="39670"/>
                    <a:pt x="23750" y="39536"/>
                    <a:pt x="25151" y="39203"/>
                  </a:cubicBezTo>
                  <a:cubicBezTo>
                    <a:pt x="26019" y="38969"/>
                    <a:pt x="26886" y="38636"/>
                    <a:pt x="27687" y="38236"/>
                  </a:cubicBezTo>
                  <a:cubicBezTo>
                    <a:pt x="29088" y="37535"/>
                    <a:pt x="30455" y="36801"/>
                    <a:pt x="32023" y="36668"/>
                  </a:cubicBezTo>
                  <a:lnTo>
                    <a:pt x="33612" y="36535"/>
                  </a:lnTo>
                  <a:lnTo>
                    <a:pt x="33612" y="36535"/>
                  </a:lnTo>
                  <a:cubicBezTo>
                    <a:pt x="33612" y="36538"/>
                    <a:pt x="33614" y="36540"/>
                    <a:pt x="33616" y="36540"/>
                  </a:cubicBezTo>
                  <a:cubicBezTo>
                    <a:pt x="33618" y="36540"/>
                    <a:pt x="33620" y="36538"/>
                    <a:pt x="33624" y="36534"/>
                  </a:cubicBezTo>
                  <a:lnTo>
                    <a:pt x="33624" y="36534"/>
                  </a:lnTo>
                  <a:lnTo>
                    <a:pt x="33612" y="36535"/>
                  </a:lnTo>
                  <a:lnTo>
                    <a:pt x="33612" y="36535"/>
                  </a:lnTo>
                  <a:cubicBezTo>
                    <a:pt x="33608" y="36515"/>
                    <a:pt x="33646" y="36427"/>
                    <a:pt x="33724" y="36401"/>
                  </a:cubicBezTo>
                  <a:cubicBezTo>
                    <a:pt x="33930" y="36351"/>
                    <a:pt x="34137" y="36327"/>
                    <a:pt x="34342" y="36327"/>
                  </a:cubicBezTo>
                  <a:cubicBezTo>
                    <a:pt x="35102" y="36327"/>
                    <a:pt x="35834" y="36657"/>
                    <a:pt x="36359" y="37235"/>
                  </a:cubicBezTo>
                  <a:cubicBezTo>
                    <a:pt x="37027" y="38169"/>
                    <a:pt x="37660" y="39103"/>
                    <a:pt x="38327" y="40070"/>
                  </a:cubicBezTo>
                  <a:cubicBezTo>
                    <a:pt x="37927" y="40137"/>
                    <a:pt x="37527" y="40237"/>
                    <a:pt x="37093" y="40337"/>
                  </a:cubicBezTo>
                  <a:cubicBezTo>
                    <a:pt x="36760" y="40404"/>
                    <a:pt x="36426" y="40504"/>
                    <a:pt x="36093" y="40604"/>
                  </a:cubicBezTo>
                  <a:lnTo>
                    <a:pt x="36126" y="40571"/>
                  </a:lnTo>
                  <a:lnTo>
                    <a:pt x="36126" y="40571"/>
                  </a:lnTo>
                  <a:cubicBezTo>
                    <a:pt x="36059" y="40637"/>
                    <a:pt x="35926" y="40737"/>
                    <a:pt x="35826" y="40771"/>
                  </a:cubicBezTo>
                  <a:cubicBezTo>
                    <a:pt x="35025" y="41004"/>
                    <a:pt x="34191" y="41171"/>
                    <a:pt x="33424" y="41471"/>
                  </a:cubicBezTo>
                  <a:cubicBezTo>
                    <a:pt x="32256" y="41938"/>
                    <a:pt x="31022" y="42238"/>
                    <a:pt x="30222" y="43473"/>
                  </a:cubicBezTo>
                  <a:cubicBezTo>
                    <a:pt x="29755" y="44240"/>
                    <a:pt x="28754" y="44640"/>
                    <a:pt x="28120" y="45341"/>
                  </a:cubicBezTo>
                  <a:cubicBezTo>
                    <a:pt x="27320" y="46175"/>
                    <a:pt x="26552" y="47075"/>
                    <a:pt x="26386" y="48343"/>
                  </a:cubicBezTo>
                  <a:cubicBezTo>
                    <a:pt x="26386" y="48376"/>
                    <a:pt x="26386" y="48443"/>
                    <a:pt x="26419" y="48510"/>
                  </a:cubicBezTo>
                  <a:lnTo>
                    <a:pt x="26753" y="48510"/>
                  </a:lnTo>
                  <a:cubicBezTo>
                    <a:pt x="27086" y="47976"/>
                    <a:pt x="27353" y="47475"/>
                    <a:pt x="27653" y="47008"/>
                  </a:cubicBezTo>
                  <a:cubicBezTo>
                    <a:pt x="28587" y="45607"/>
                    <a:pt x="30088" y="44607"/>
                    <a:pt x="31756" y="44307"/>
                  </a:cubicBezTo>
                  <a:cubicBezTo>
                    <a:pt x="32457" y="44173"/>
                    <a:pt x="33157" y="43973"/>
                    <a:pt x="33858" y="43773"/>
                  </a:cubicBezTo>
                  <a:cubicBezTo>
                    <a:pt x="34063" y="43704"/>
                    <a:pt x="34277" y="43618"/>
                    <a:pt x="34486" y="43618"/>
                  </a:cubicBezTo>
                  <a:cubicBezTo>
                    <a:pt x="34685" y="43618"/>
                    <a:pt x="34880" y="43696"/>
                    <a:pt x="35058" y="43940"/>
                  </a:cubicBezTo>
                  <a:cubicBezTo>
                    <a:pt x="35092" y="44006"/>
                    <a:pt x="35325" y="44006"/>
                    <a:pt x="35459" y="44006"/>
                  </a:cubicBezTo>
                  <a:cubicBezTo>
                    <a:pt x="35826" y="43973"/>
                    <a:pt x="36226" y="43873"/>
                    <a:pt x="36593" y="43840"/>
                  </a:cubicBezTo>
                  <a:cubicBezTo>
                    <a:pt x="37168" y="43782"/>
                    <a:pt x="37732" y="43680"/>
                    <a:pt x="38298" y="43680"/>
                  </a:cubicBezTo>
                  <a:cubicBezTo>
                    <a:pt x="38717" y="43680"/>
                    <a:pt x="39136" y="43736"/>
                    <a:pt x="39562" y="43906"/>
                  </a:cubicBezTo>
                  <a:cubicBezTo>
                    <a:pt x="39719" y="43953"/>
                    <a:pt x="39877" y="43976"/>
                    <a:pt x="40033" y="43976"/>
                  </a:cubicBezTo>
                  <a:cubicBezTo>
                    <a:pt x="40542" y="43976"/>
                    <a:pt x="41023" y="43732"/>
                    <a:pt x="41330" y="43272"/>
                  </a:cubicBezTo>
                  <a:cubicBezTo>
                    <a:pt x="41697" y="43773"/>
                    <a:pt x="42097" y="44206"/>
                    <a:pt x="42430" y="44673"/>
                  </a:cubicBezTo>
                  <a:cubicBezTo>
                    <a:pt x="43198" y="45808"/>
                    <a:pt x="43931" y="46975"/>
                    <a:pt x="44665" y="48143"/>
                  </a:cubicBezTo>
                  <a:cubicBezTo>
                    <a:pt x="45266" y="49043"/>
                    <a:pt x="45833" y="49911"/>
                    <a:pt x="46333" y="50811"/>
                  </a:cubicBezTo>
                  <a:cubicBezTo>
                    <a:pt x="46467" y="51011"/>
                    <a:pt x="46333" y="51345"/>
                    <a:pt x="46333" y="51645"/>
                  </a:cubicBezTo>
                  <a:cubicBezTo>
                    <a:pt x="46133" y="51645"/>
                    <a:pt x="45900" y="51645"/>
                    <a:pt x="45699" y="51612"/>
                  </a:cubicBezTo>
                  <a:cubicBezTo>
                    <a:pt x="45066" y="51445"/>
                    <a:pt x="44499" y="51145"/>
                    <a:pt x="43865" y="51011"/>
                  </a:cubicBezTo>
                  <a:cubicBezTo>
                    <a:pt x="42097" y="50611"/>
                    <a:pt x="40262" y="50344"/>
                    <a:pt x="38461" y="50211"/>
                  </a:cubicBezTo>
                  <a:cubicBezTo>
                    <a:pt x="36660" y="50211"/>
                    <a:pt x="34892" y="50311"/>
                    <a:pt x="33124" y="50578"/>
                  </a:cubicBezTo>
                  <a:cubicBezTo>
                    <a:pt x="32390" y="50644"/>
                    <a:pt x="31689" y="50978"/>
                    <a:pt x="30956" y="51045"/>
                  </a:cubicBezTo>
                  <a:cubicBezTo>
                    <a:pt x="29288" y="51145"/>
                    <a:pt x="27653" y="51178"/>
                    <a:pt x="25985" y="51245"/>
                  </a:cubicBezTo>
                  <a:lnTo>
                    <a:pt x="25952" y="51478"/>
                  </a:lnTo>
                  <a:cubicBezTo>
                    <a:pt x="26386" y="51578"/>
                    <a:pt x="26819" y="51612"/>
                    <a:pt x="27286" y="51645"/>
                  </a:cubicBezTo>
                  <a:cubicBezTo>
                    <a:pt x="27787" y="51645"/>
                    <a:pt x="28320" y="51478"/>
                    <a:pt x="28787" y="51478"/>
                  </a:cubicBezTo>
                  <a:cubicBezTo>
                    <a:pt x="29288" y="51512"/>
                    <a:pt x="29955" y="51512"/>
                    <a:pt x="30255" y="51779"/>
                  </a:cubicBezTo>
                  <a:cubicBezTo>
                    <a:pt x="30586" y="52109"/>
                    <a:pt x="31052" y="52304"/>
                    <a:pt x="31536" y="52304"/>
                  </a:cubicBezTo>
                  <a:cubicBezTo>
                    <a:pt x="31687" y="52304"/>
                    <a:pt x="31839" y="52285"/>
                    <a:pt x="31990" y="52246"/>
                  </a:cubicBezTo>
                  <a:cubicBezTo>
                    <a:pt x="32956" y="52072"/>
                    <a:pt x="33911" y="51942"/>
                    <a:pt x="34888" y="51942"/>
                  </a:cubicBezTo>
                  <a:cubicBezTo>
                    <a:pt x="35596" y="51942"/>
                    <a:pt x="36316" y="52010"/>
                    <a:pt x="37060" y="52179"/>
                  </a:cubicBezTo>
                  <a:cubicBezTo>
                    <a:pt x="38794" y="52579"/>
                    <a:pt x="40529" y="52913"/>
                    <a:pt x="42264" y="53346"/>
                  </a:cubicBezTo>
                  <a:cubicBezTo>
                    <a:pt x="42464" y="53346"/>
                    <a:pt x="42664" y="53480"/>
                    <a:pt x="42797" y="53647"/>
                  </a:cubicBezTo>
                  <a:cubicBezTo>
                    <a:pt x="43131" y="54414"/>
                    <a:pt x="43831" y="54714"/>
                    <a:pt x="44499" y="55114"/>
                  </a:cubicBezTo>
                  <a:cubicBezTo>
                    <a:pt x="45599" y="55781"/>
                    <a:pt x="46934" y="56048"/>
                    <a:pt x="47768" y="57149"/>
                  </a:cubicBezTo>
                  <a:cubicBezTo>
                    <a:pt x="47857" y="57277"/>
                    <a:pt x="47956" y="57336"/>
                    <a:pt x="48047" y="57336"/>
                  </a:cubicBezTo>
                  <a:cubicBezTo>
                    <a:pt x="48192" y="57336"/>
                    <a:pt x="48314" y="57183"/>
                    <a:pt x="48335" y="56916"/>
                  </a:cubicBezTo>
                  <a:cubicBezTo>
                    <a:pt x="48368" y="56815"/>
                    <a:pt x="48401" y="56682"/>
                    <a:pt x="48401" y="56582"/>
                  </a:cubicBezTo>
                  <a:lnTo>
                    <a:pt x="48568" y="56582"/>
                  </a:lnTo>
                  <a:lnTo>
                    <a:pt x="48568" y="58683"/>
                  </a:lnTo>
                  <a:cubicBezTo>
                    <a:pt x="47234" y="58550"/>
                    <a:pt x="45966" y="58083"/>
                    <a:pt x="44865" y="57349"/>
                  </a:cubicBezTo>
                  <a:cubicBezTo>
                    <a:pt x="43464" y="56315"/>
                    <a:pt x="41963" y="55414"/>
                    <a:pt x="40362" y="54714"/>
                  </a:cubicBezTo>
                  <a:cubicBezTo>
                    <a:pt x="39628" y="54414"/>
                    <a:pt x="38895" y="54147"/>
                    <a:pt x="38161" y="53847"/>
                  </a:cubicBezTo>
                  <a:lnTo>
                    <a:pt x="38027" y="54080"/>
                  </a:lnTo>
                  <a:cubicBezTo>
                    <a:pt x="38194" y="54214"/>
                    <a:pt x="38327" y="54314"/>
                    <a:pt x="38494" y="54414"/>
                  </a:cubicBezTo>
                  <a:cubicBezTo>
                    <a:pt x="39428" y="54914"/>
                    <a:pt x="40396" y="55314"/>
                    <a:pt x="41296" y="55848"/>
                  </a:cubicBezTo>
                  <a:cubicBezTo>
                    <a:pt x="43198" y="57016"/>
                    <a:pt x="44966" y="58483"/>
                    <a:pt x="47134" y="59184"/>
                  </a:cubicBezTo>
                  <a:cubicBezTo>
                    <a:pt x="47267" y="59251"/>
                    <a:pt x="47334" y="59384"/>
                    <a:pt x="47367" y="59517"/>
                  </a:cubicBezTo>
                  <a:lnTo>
                    <a:pt x="47367" y="62086"/>
                  </a:lnTo>
                  <a:lnTo>
                    <a:pt x="45066" y="61452"/>
                  </a:lnTo>
                  <a:cubicBezTo>
                    <a:pt x="45166" y="61018"/>
                    <a:pt x="45232" y="60585"/>
                    <a:pt x="45332" y="60118"/>
                  </a:cubicBezTo>
                  <a:lnTo>
                    <a:pt x="45166" y="60084"/>
                  </a:lnTo>
                  <a:cubicBezTo>
                    <a:pt x="45066" y="60551"/>
                    <a:pt x="44966" y="60985"/>
                    <a:pt x="44832" y="61652"/>
                  </a:cubicBezTo>
                  <a:cubicBezTo>
                    <a:pt x="43698" y="60752"/>
                    <a:pt x="42631" y="59884"/>
                    <a:pt x="41530" y="59084"/>
                  </a:cubicBezTo>
                  <a:cubicBezTo>
                    <a:pt x="40095" y="57983"/>
                    <a:pt x="38628" y="56916"/>
                    <a:pt x="37160" y="55881"/>
                  </a:cubicBezTo>
                  <a:cubicBezTo>
                    <a:pt x="35125" y="54480"/>
                    <a:pt x="32824" y="53513"/>
                    <a:pt x="30388" y="53113"/>
                  </a:cubicBezTo>
                  <a:cubicBezTo>
                    <a:pt x="29488" y="52979"/>
                    <a:pt x="28621" y="52746"/>
                    <a:pt x="27720" y="52612"/>
                  </a:cubicBezTo>
                  <a:cubicBezTo>
                    <a:pt x="27620" y="52612"/>
                    <a:pt x="27486" y="52813"/>
                    <a:pt x="27320" y="52979"/>
                  </a:cubicBezTo>
                  <a:lnTo>
                    <a:pt x="28254" y="53180"/>
                  </a:lnTo>
                  <a:lnTo>
                    <a:pt x="27620" y="53413"/>
                  </a:lnTo>
                  <a:cubicBezTo>
                    <a:pt x="28220" y="53480"/>
                    <a:pt x="28787" y="53613"/>
                    <a:pt x="29388" y="53780"/>
                  </a:cubicBezTo>
                  <a:cubicBezTo>
                    <a:pt x="29855" y="53947"/>
                    <a:pt x="30255" y="54347"/>
                    <a:pt x="30755" y="54514"/>
                  </a:cubicBezTo>
                  <a:cubicBezTo>
                    <a:pt x="31456" y="54781"/>
                    <a:pt x="32190" y="54881"/>
                    <a:pt x="32857" y="55114"/>
                  </a:cubicBezTo>
                  <a:cubicBezTo>
                    <a:pt x="34825" y="55748"/>
                    <a:pt x="36660" y="56715"/>
                    <a:pt x="38294" y="57950"/>
                  </a:cubicBezTo>
                  <a:cubicBezTo>
                    <a:pt x="39195" y="58650"/>
                    <a:pt x="40062" y="59417"/>
                    <a:pt x="40863" y="60218"/>
                  </a:cubicBezTo>
                  <a:cubicBezTo>
                    <a:pt x="42197" y="61619"/>
                    <a:pt x="43531" y="63053"/>
                    <a:pt x="45266" y="63954"/>
                  </a:cubicBezTo>
                  <a:cubicBezTo>
                    <a:pt x="46400" y="64521"/>
                    <a:pt x="46400" y="64554"/>
                    <a:pt x="46934" y="65388"/>
                  </a:cubicBezTo>
                  <a:cubicBezTo>
                    <a:pt x="46800" y="65322"/>
                    <a:pt x="46667" y="65255"/>
                    <a:pt x="46533" y="65188"/>
                  </a:cubicBezTo>
                  <a:cubicBezTo>
                    <a:pt x="45137" y="64636"/>
                    <a:pt x="43773" y="64053"/>
                    <a:pt x="42255" y="64053"/>
                  </a:cubicBezTo>
                  <a:cubicBezTo>
                    <a:pt x="42214" y="64053"/>
                    <a:pt x="42172" y="64053"/>
                    <a:pt x="42130" y="64054"/>
                  </a:cubicBezTo>
                  <a:cubicBezTo>
                    <a:pt x="41863" y="64087"/>
                    <a:pt x="41596" y="64187"/>
                    <a:pt x="41330" y="64287"/>
                  </a:cubicBezTo>
                  <a:lnTo>
                    <a:pt x="41863" y="64654"/>
                  </a:lnTo>
                  <a:lnTo>
                    <a:pt x="37160" y="67256"/>
                  </a:lnTo>
                  <a:lnTo>
                    <a:pt x="37760" y="67657"/>
                  </a:lnTo>
                  <a:cubicBezTo>
                    <a:pt x="38428" y="67356"/>
                    <a:pt x="39195" y="66989"/>
                    <a:pt x="39929" y="66622"/>
                  </a:cubicBezTo>
                  <a:cubicBezTo>
                    <a:pt x="40496" y="66322"/>
                    <a:pt x="41029" y="66022"/>
                    <a:pt x="41596" y="65722"/>
                  </a:cubicBezTo>
                  <a:cubicBezTo>
                    <a:pt x="41730" y="65655"/>
                    <a:pt x="41863" y="65555"/>
                    <a:pt x="41997" y="65522"/>
                  </a:cubicBezTo>
                  <a:cubicBezTo>
                    <a:pt x="42297" y="65288"/>
                    <a:pt x="42631" y="65155"/>
                    <a:pt x="42997" y="65055"/>
                  </a:cubicBezTo>
                  <a:cubicBezTo>
                    <a:pt x="43097" y="65049"/>
                    <a:pt x="43196" y="65046"/>
                    <a:pt x="43293" y="65046"/>
                  </a:cubicBezTo>
                  <a:cubicBezTo>
                    <a:pt x="44897" y="65046"/>
                    <a:pt x="46251" y="65795"/>
                    <a:pt x="47634" y="66456"/>
                  </a:cubicBezTo>
                  <a:cubicBezTo>
                    <a:pt x="47801" y="66522"/>
                    <a:pt x="47968" y="66656"/>
                    <a:pt x="48068" y="66823"/>
                  </a:cubicBezTo>
                  <a:cubicBezTo>
                    <a:pt x="48268" y="67423"/>
                    <a:pt x="48568" y="67923"/>
                    <a:pt x="49235" y="68057"/>
                  </a:cubicBezTo>
                  <a:lnTo>
                    <a:pt x="49235" y="68157"/>
                  </a:lnTo>
                  <a:cubicBezTo>
                    <a:pt x="48802" y="68591"/>
                    <a:pt x="48368" y="68991"/>
                    <a:pt x="47934" y="69424"/>
                  </a:cubicBezTo>
                  <a:cubicBezTo>
                    <a:pt x="47667" y="69658"/>
                    <a:pt x="47367" y="69858"/>
                    <a:pt x="47100" y="70092"/>
                  </a:cubicBezTo>
                  <a:cubicBezTo>
                    <a:pt x="46767" y="70358"/>
                    <a:pt x="46433" y="70692"/>
                    <a:pt x="46100" y="70926"/>
                  </a:cubicBezTo>
                  <a:cubicBezTo>
                    <a:pt x="44565" y="71960"/>
                    <a:pt x="42931" y="72760"/>
                    <a:pt x="42130" y="74595"/>
                  </a:cubicBezTo>
                  <a:cubicBezTo>
                    <a:pt x="41697" y="75629"/>
                    <a:pt x="41496" y="76496"/>
                    <a:pt x="42130" y="77464"/>
                  </a:cubicBezTo>
                  <a:cubicBezTo>
                    <a:pt x="42245" y="77635"/>
                    <a:pt x="42348" y="77731"/>
                    <a:pt x="42466" y="77731"/>
                  </a:cubicBezTo>
                  <a:cubicBezTo>
                    <a:pt x="42554" y="77731"/>
                    <a:pt x="42650" y="77678"/>
                    <a:pt x="42764" y="77564"/>
                  </a:cubicBezTo>
                  <a:cubicBezTo>
                    <a:pt x="42897" y="77364"/>
                    <a:pt x="43064" y="77163"/>
                    <a:pt x="43164" y="76997"/>
                  </a:cubicBezTo>
                  <a:cubicBezTo>
                    <a:pt x="43731" y="76096"/>
                    <a:pt x="44298" y="75229"/>
                    <a:pt x="44865" y="74328"/>
                  </a:cubicBezTo>
                  <a:cubicBezTo>
                    <a:pt x="45066" y="74061"/>
                    <a:pt x="45299" y="73828"/>
                    <a:pt x="45533" y="73561"/>
                  </a:cubicBezTo>
                  <a:lnTo>
                    <a:pt x="45466" y="73494"/>
                  </a:lnTo>
                  <a:lnTo>
                    <a:pt x="44532" y="73994"/>
                  </a:lnTo>
                  <a:lnTo>
                    <a:pt x="44432" y="73861"/>
                  </a:lnTo>
                  <a:cubicBezTo>
                    <a:pt x="45032" y="73427"/>
                    <a:pt x="45566" y="72860"/>
                    <a:pt x="46233" y="72593"/>
                  </a:cubicBezTo>
                  <a:cubicBezTo>
                    <a:pt x="47100" y="72327"/>
                    <a:pt x="47968" y="72126"/>
                    <a:pt x="48868" y="71993"/>
                  </a:cubicBezTo>
                  <a:cubicBezTo>
                    <a:pt x="49169" y="71926"/>
                    <a:pt x="49469" y="71893"/>
                    <a:pt x="49769" y="71893"/>
                  </a:cubicBezTo>
                  <a:cubicBezTo>
                    <a:pt x="49857" y="71883"/>
                    <a:pt x="49948" y="71879"/>
                    <a:pt x="50043" y="71879"/>
                  </a:cubicBezTo>
                  <a:cubicBezTo>
                    <a:pt x="50273" y="71879"/>
                    <a:pt x="50530" y="71903"/>
                    <a:pt x="50836" y="71926"/>
                  </a:cubicBezTo>
                  <a:lnTo>
                    <a:pt x="50003" y="70992"/>
                  </a:lnTo>
                  <a:cubicBezTo>
                    <a:pt x="50203" y="70525"/>
                    <a:pt x="50403" y="70058"/>
                    <a:pt x="50703" y="69358"/>
                  </a:cubicBezTo>
                  <a:cubicBezTo>
                    <a:pt x="50870" y="69658"/>
                    <a:pt x="51037" y="69925"/>
                    <a:pt x="51270" y="70158"/>
                  </a:cubicBezTo>
                  <a:cubicBezTo>
                    <a:pt x="52004" y="70792"/>
                    <a:pt x="52638" y="71626"/>
                    <a:pt x="53772" y="71626"/>
                  </a:cubicBezTo>
                  <a:cubicBezTo>
                    <a:pt x="53939" y="71626"/>
                    <a:pt x="54072" y="71960"/>
                    <a:pt x="54239" y="72160"/>
                  </a:cubicBezTo>
                  <a:cubicBezTo>
                    <a:pt x="54639" y="72627"/>
                    <a:pt x="55006" y="73094"/>
                    <a:pt x="55406" y="73561"/>
                  </a:cubicBezTo>
                  <a:cubicBezTo>
                    <a:pt x="55506" y="73728"/>
                    <a:pt x="55640" y="73928"/>
                    <a:pt x="55640" y="74061"/>
                  </a:cubicBezTo>
                  <a:cubicBezTo>
                    <a:pt x="55640" y="74562"/>
                    <a:pt x="55506" y="75029"/>
                    <a:pt x="55306" y="75496"/>
                  </a:cubicBezTo>
                  <a:cubicBezTo>
                    <a:pt x="54673" y="76496"/>
                    <a:pt x="54105" y="77530"/>
                    <a:pt x="53505" y="78564"/>
                  </a:cubicBezTo>
                  <a:cubicBezTo>
                    <a:pt x="52910" y="77721"/>
                    <a:pt x="51982" y="77265"/>
                    <a:pt x="51024" y="77265"/>
                  </a:cubicBezTo>
                  <a:cubicBezTo>
                    <a:pt x="50694" y="77265"/>
                    <a:pt x="50361" y="77319"/>
                    <a:pt x="50036" y="77430"/>
                  </a:cubicBezTo>
                  <a:lnTo>
                    <a:pt x="49269" y="76496"/>
                  </a:lnTo>
                  <a:lnTo>
                    <a:pt x="49269" y="76496"/>
                  </a:lnTo>
                  <a:lnTo>
                    <a:pt x="49402" y="76796"/>
                  </a:lnTo>
                  <a:cubicBezTo>
                    <a:pt x="48868" y="77163"/>
                    <a:pt x="48335" y="77530"/>
                    <a:pt x="47868" y="77931"/>
                  </a:cubicBezTo>
                  <a:cubicBezTo>
                    <a:pt x="47323" y="78366"/>
                    <a:pt x="46823" y="78802"/>
                    <a:pt x="46131" y="78802"/>
                  </a:cubicBezTo>
                  <a:cubicBezTo>
                    <a:pt x="45975" y="78802"/>
                    <a:pt x="45810" y="78780"/>
                    <a:pt x="45633" y="78731"/>
                  </a:cubicBezTo>
                  <a:cubicBezTo>
                    <a:pt x="45366" y="78731"/>
                    <a:pt x="45099" y="78798"/>
                    <a:pt x="44865" y="78931"/>
                  </a:cubicBezTo>
                  <a:cubicBezTo>
                    <a:pt x="44499" y="79065"/>
                    <a:pt x="44198" y="79232"/>
                    <a:pt x="43865" y="79365"/>
                  </a:cubicBezTo>
                  <a:lnTo>
                    <a:pt x="43698" y="79365"/>
                  </a:lnTo>
                  <a:lnTo>
                    <a:pt x="43698" y="78831"/>
                  </a:lnTo>
                  <a:lnTo>
                    <a:pt x="43498" y="78798"/>
                  </a:lnTo>
                  <a:lnTo>
                    <a:pt x="42297" y="82634"/>
                  </a:lnTo>
                  <a:lnTo>
                    <a:pt x="42497" y="82701"/>
                  </a:lnTo>
                  <a:lnTo>
                    <a:pt x="43164" y="80933"/>
                  </a:lnTo>
                  <a:cubicBezTo>
                    <a:pt x="43698" y="80899"/>
                    <a:pt x="44132" y="80866"/>
                    <a:pt x="44565" y="80799"/>
                  </a:cubicBezTo>
                  <a:cubicBezTo>
                    <a:pt x="45666" y="80566"/>
                    <a:pt x="46733" y="80099"/>
                    <a:pt x="47834" y="80099"/>
                  </a:cubicBezTo>
                  <a:cubicBezTo>
                    <a:pt x="48802" y="80099"/>
                    <a:pt x="49769" y="80566"/>
                    <a:pt x="50703" y="80833"/>
                  </a:cubicBezTo>
                  <a:cubicBezTo>
                    <a:pt x="50836" y="80966"/>
                    <a:pt x="50903" y="81133"/>
                    <a:pt x="50870" y="81300"/>
                  </a:cubicBezTo>
                  <a:cubicBezTo>
                    <a:pt x="50570" y="81900"/>
                    <a:pt x="50203" y="82467"/>
                    <a:pt x="49836" y="83034"/>
                  </a:cubicBezTo>
                  <a:cubicBezTo>
                    <a:pt x="48968" y="84435"/>
                    <a:pt x="48101" y="85803"/>
                    <a:pt x="47200" y="87171"/>
                  </a:cubicBezTo>
                  <a:cubicBezTo>
                    <a:pt x="46996" y="87491"/>
                    <a:pt x="46920" y="88041"/>
                    <a:pt x="46414" y="88041"/>
                  </a:cubicBezTo>
                  <a:cubicBezTo>
                    <a:pt x="46341" y="88041"/>
                    <a:pt x="46259" y="88030"/>
                    <a:pt x="46166" y="88004"/>
                  </a:cubicBezTo>
                  <a:cubicBezTo>
                    <a:pt x="46157" y="88001"/>
                    <a:pt x="46148" y="88000"/>
                    <a:pt x="46139" y="88000"/>
                  </a:cubicBezTo>
                  <a:cubicBezTo>
                    <a:pt x="46043" y="88000"/>
                    <a:pt x="45927" y="88144"/>
                    <a:pt x="45866" y="88205"/>
                  </a:cubicBezTo>
                  <a:cubicBezTo>
                    <a:pt x="45332" y="88872"/>
                    <a:pt x="44765" y="89506"/>
                    <a:pt x="44265" y="90206"/>
                  </a:cubicBezTo>
                  <a:cubicBezTo>
                    <a:pt x="42697" y="92408"/>
                    <a:pt x="41730" y="94876"/>
                    <a:pt x="40929" y="97411"/>
                  </a:cubicBezTo>
                  <a:cubicBezTo>
                    <a:pt x="40729" y="98045"/>
                    <a:pt x="40229" y="98379"/>
                    <a:pt x="39728" y="98779"/>
                  </a:cubicBezTo>
                  <a:lnTo>
                    <a:pt x="39328" y="98112"/>
                  </a:lnTo>
                  <a:cubicBezTo>
                    <a:pt x="38895" y="99346"/>
                    <a:pt x="38494" y="100347"/>
                    <a:pt x="37193" y="100680"/>
                  </a:cubicBezTo>
                  <a:cubicBezTo>
                    <a:pt x="37127" y="100180"/>
                    <a:pt x="37060" y="99780"/>
                    <a:pt x="36993" y="99346"/>
                  </a:cubicBezTo>
                  <a:lnTo>
                    <a:pt x="36760" y="99346"/>
                  </a:lnTo>
                  <a:lnTo>
                    <a:pt x="36560" y="100780"/>
                  </a:lnTo>
                  <a:cubicBezTo>
                    <a:pt x="36326" y="100413"/>
                    <a:pt x="35359" y="100680"/>
                    <a:pt x="35626" y="99746"/>
                  </a:cubicBezTo>
                  <a:lnTo>
                    <a:pt x="36159" y="99746"/>
                  </a:lnTo>
                  <a:cubicBezTo>
                    <a:pt x="35992" y="98779"/>
                    <a:pt x="36526" y="98379"/>
                    <a:pt x="37260" y="97978"/>
                  </a:cubicBezTo>
                  <a:lnTo>
                    <a:pt x="36793" y="97978"/>
                  </a:lnTo>
                  <a:lnTo>
                    <a:pt x="37994" y="97378"/>
                  </a:lnTo>
                  <a:lnTo>
                    <a:pt x="37927" y="97178"/>
                  </a:lnTo>
                  <a:cubicBezTo>
                    <a:pt x="37860" y="97161"/>
                    <a:pt x="37794" y="97153"/>
                    <a:pt x="37727" y="97153"/>
                  </a:cubicBezTo>
                  <a:cubicBezTo>
                    <a:pt x="37660" y="97153"/>
                    <a:pt x="37594" y="97161"/>
                    <a:pt x="37527" y="97178"/>
                  </a:cubicBezTo>
                  <a:cubicBezTo>
                    <a:pt x="37160" y="97311"/>
                    <a:pt x="36793" y="97411"/>
                    <a:pt x="36426" y="97478"/>
                  </a:cubicBezTo>
                  <a:cubicBezTo>
                    <a:pt x="36059" y="97478"/>
                    <a:pt x="35726" y="97478"/>
                    <a:pt x="35359" y="97411"/>
                  </a:cubicBezTo>
                  <a:lnTo>
                    <a:pt x="35225" y="97144"/>
                  </a:lnTo>
                  <a:cubicBezTo>
                    <a:pt x="35025" y="97645"/>
                    <a:pt x="34825" y="98145"/>
                    <a:pt x="34692" y="98679"/>
                  </a:cubicBezTo>
                  <a:cubicBezTo>
                    <a:pt x="34591" y="99246"/>
                    <a:pt x="34158" y="99713"/>
                    <a:pt x="33557" y="99780"/>
                  </a:cubicBezTo>
                  <a:cubicBezTo>
                    <a:pt x="33289" y="99821"/>
                    <a:pt x="33009" y="99849"/>
                    <a:pt x="32731" y="99849"/>
                  </a:cubicBezTo>
                  <a:cubicBezTo>
                    <a:pt x="32559" y="99849"/>
                    <a:pt x="32389" y="99838"/>
                    <a:pt x="32223" y="99813"/>
                  </a:cubicBezTo>
                  <a:cubicBezTo>
                    <a:pt x="32123" y="99813"/>
                    <a:pt x="31990" y="99679"/>
                    <a:pt x="31890" y="99613"/>
                  </a:cubicBezTo>
                  <a:cubicBezTo>
                    <a:pt x="32023" y="99546"/>
                    <a:pt x="32123" y="99413"/>
                    <a:pt x="32256" y="99413"/>
                  </a:cubicBezTo>
                  <a:cubicBezTo>
                    <a:pt x="32657" y="99379"/>
                    <a:pt x="33024" y="99346"/>
                    <a:pt x="33391" y="99313"/>
                  </a:cubicBezTo>
                  <a:cubicBezTo>
                    <a:pt x="33991" y="99146"/>
                    <a:pt x="34491" y="98879"/>
                    <a:pt x="34525" y="98112"/>
                  </a:cubicBezTo>
                  <a:lnTo>
                    <a:pt x="34525" y="98112"/>
                  </a:lnTo>
                  <a:cubicBezTo>
                    <a:pt x="33975" y="98662"/>
                    <a:pt x="33425" y="99189"/>
                    <a:pt x="32650" y="99189"/>
                  </a:cubicBezTo>
                  <a:cubicBezTo>
                    <a:pt x="32486" y="99189"/>
                    <a:pt x="32310" y="99165"/>
                    <a:pt x="32123" y="99112"/>
                  </a:cubicBezTo>
                  <a:lnTo>
                    <a:pt x="31890" y="98512"/>
                  </a:lnTo>
                  <a:lnTo>
                    <a:pt x="31222" y="99379"/>
                  </a:lnTo>
                  <a:lnTo>
                    <a:pt x="29921" y="98312"/>
                  </a:lnTo>
                  <a:cubicBezTo>
                    <a:pt x="31022" y="96644"/>
                    <a:pt x="32924" y="96978"/>
                    <a:pt x="34525" y="96210"/>
                  </a:cubicBezTo>
                  <a:lnTo>
                    <a:pt x="33824" y="95977"/>
                  </a:lnTo>
                  <a:lnTo>
                    <a:pt x="33791" y="95643"/>
                  </a:lnTo>
                  <a:cubicBezTo>
                    <a:pt x="33657" y="95677"/>
                    <a:pt x="33524" y="95677"/>
                    <a:pt x="33424" y="95677"/>
                  </a:cubicBezTo>
                  <a:cubicBezTo>
                    <a:pt x="33311" y="95665"/>
                    <a:pt x="33201" y="95660"/>
                    <a:pt x="33094" y="95660"/>
                  </a:cubicBezTo>
                  <a:cubicBezTo>
                    <a:pt x="31637" y="95660"/>
                    <a:pt x="30601" y="96661"/>
                    <a:pt x="29421" y="97344"/>
                  </a:cubicBezTo>
                  <a:cubicBezTo>
                    <a:pt x="29254" y="97511"/>
                    <a:pt x="29121" y="97711"/>
                    <a:pt x="29088" y="97945"/>
                  </a:cubicBezTo>
                  <a:cubicBezTo>
                    <a:pt x="29021" y="98278"/>
                    <a:pt x="28987" y="98612"/>
                    <a:pt x="28987" y="98979"/>
                  </a:cubicBezTo>
                  <a:cubicBezTo>
                    <a:pt x="28654" y="98645"/>
                    <a:pt x="28320" y="98479"/>
                    <a:pt x="28220" y="98212"/>
                  </a:cubicBezTo>
                  <a:cubicBezTo>
                    <a:pt x="27953" y="97511"/>
                    <a:pt x="28387" y="97011"/>
                    <a:pt x="28921" y="96577"/>
                  </a:cubicBezTo>
                  <a:lnTo>
                    <a:pt x="28721" y="96377"/>
                  </a:lnTo>
                  <a:lnTo>
                    <a:pt x="27787" y="96944"/>
                  </a:lnTo>
                  <a:cubicBezTo>
                    <a:pt x="27753" y="96811"/>
                    <a:pt x="27687" y="96611"/>
                    <a:pt x="27753" y="96544"/>
                  </a:cubicBezTo>
                  <a:cubicBezTo>
                    <a:pt x="28220" y="96077"/>
                    <a:pt x="28587" y="95476"/>
                    <a:pt x="29421" y="95410"/>
                  </a:cubicBezTo>
                  <a:cubicBezTo>
                    <a:pt x="30022" y="95276"/>
                    <a:pt x="30622" y="95110"/>
                    <a:pt x="31189" y="94876"/>
                  </a:cubicBezTo>
                  <a:cubicBezTo>
                    <a:pt x="31589" y="94776"/>
                    <a:pt x="31990" y="94709"/>
                    <a:pt x="32557" y="94576"/>
                  </a:cubicBezTo>
                  <a:lnTo>
                    <a:pt x="32557" y="94576"/>
                  </a:lnTo>
                  <a:lnTo>
                    <a:pt x="32023" y="95276"/>
                  </a:lnTo>
                  <a:cubicBezTo>
                    <a:pt x="32723" y="95310"/>
                    <a:pt x="33291" y="95376"/>
                    <a:pt x="33858" y="95376"/>
                  </a:cubicBezTo>
                  <a:cubicBezTo>
                    <a:pt x="33896" y="95381"/>
                    <a:pt x="33935" y="95384"/>
                    <a:pt x="33973" y="95384"/>
                  </a:cubicBezTo>
                  <a:cubicBezTo>
                    <a:pt x="34202" y="95384"/>
                    <a:pt x="34410" y="95286"/>
                    <a:pt x="34325" y="94943"/>
                  </a:cubicBezTo>
                  <a:cubicBezTo>
                    <a:pt x="34269" y="94639"/>
                    <a:pt x="34169" y="94450"/>
                    <a:pt x="33909" y="94450"/>
                  </a:cubicBezTo>
                  <a:cubicBezTo>
                    <a:pt x="33855" y="94450"/>
                    <a:pt x="33794" y="94458"/>
                    <a:pt x="33724" y="94476"/>
                  </a:cubicBezTo>
                  <a:cubicBezTo>
                    <a:pt x="33524" y="94542"/>
                    <a:pt x="33357" y="94576"/>
                    <a:pt x="33157" y="94609"/>
                  </a:cubicBezTo>
                  <a:cubicBezTo>
                    <a:pt x="33791" y="94042"/>
                    <a:pt x="34425" y="93542"/>
                    <a:pt x="35125" y="93075"/>
                  </a:cubicBezTo>
                  <a:cubicBezTo>
                    <a:pt x="35159" y="93058"/>
                    <a:pt x="35192" y="93050"/>
                    <a:pt x="35225" y="93050"/>
                  </a:cubicBezTo>
                  <a:cubicBezTo>
                    <a:pt x="35259" y="93050"/>
                    <a:pt x="35292" y="93058"/>
                    <a:pt x="35325" y="93075"/>
                  </a:cubicBezTo>
                  <a:cubicBezTo>
                    <a:pt x="36426" y="93375"/>
                    <a:pt x="37560" y="93709"/>
                    <a:pt x="38661" y="94009"/>
                  </a:cubicBezTo>
                  <a:lnTo>
                    <a:pt x="37794" y="96177"/>
                  </a:lnTo>
                  <a:cubicBezTo>
                    <a:pt x="38494" y="95643"/>
                    <a:pt x="39528" y="92941"/>
                    <a:pt x="39362" y="92408"/>
                  </a:cubicBezTo>
                  <a:lnTo>
                    <a:pt x="39362" y="92408"/>
                  </a:lnTo>
                  <a:lnTo>
                    <a:pt x="39028" y="93208"/>
                  </a:lnTo>
                  <a:lnTo>
                    <a:pt x="35459" y="92641"/>
                  </a:lnTo>
                  <a:cubicBezTo>
                    <a:pt x="37660" y="90907"/>
                    <a:pt x="38494" y="88405"/>
                    <a:pt x="39628" y="86070"/>
                  </a:cubicBezTo>
                  <a:lnTo>
                    <a:pt x="39628" y="86070"/>
                  </a:lnTo>
                  <a:cubicBezTo>
                    <a:pt x="39528" y="86537"/>
                    <a:pt x="39395" y="87004"/>
                    <a:pt x="39261" y="87471"/>
                  </a:cubicBezTo>
                  <a:cubicBezTo>
                    <a:pt x="40095" y="85736"/>
                    <a:pt x="40662" y="83935"/>
                    <a:pt x="40996" y="82034"/>
                  </a:cubicBezTo>
                  <a:lnTo>
                    <a:pt x="40829" y="82000"/>
                  </a:lnTo>
                  <a:cubicBezTo>
                    <a:pt x="40562" y="82968"/>
                    <a:pt x="40296" y="83968"/>
                    <a:pt x="40029" y="84936"/>
                  </a:cubicBezTo>
                  <a:cubicBezTo>
                    <a:pt x="39862" y="83134"/>
                    <a:pt x="40662" y="81700"/>
                    <a:pt x="41797" y="80399"/>
                  </a:cubicBezTo>
                  <a:lnTo>
                    <a:pt x="41430" y="80299"/>
                  </a:lnTo>
                  <a:lnTo>
                    <a:pt x="42464" y="79065"/>
                  </a:lnTo>
                  <a:lnTo>
                    <a:pt x="42464" y="79065"/>
                  </a:lnTo>
                  <a:cubicBezTo>
                    <a:pt x="40315" y="80079"/>
                    <a:pt x="38780" y="80587"/>
                    <a:pt x="37788" y="80587"/>
                  </a:cubicBezTo>
                  <a:cubicBezTo>
                    <a:pt x="37671" y="80587"/>
                    <a:pt x="37562" y="80580"/>
                    <a:pt x="37460" y="80566"/>
                  </a:cubicBezTo>
                  <a:cubicBezTo>
                    <a:pt x="37360" y="80366"/>
                    <a:pt x="37227" y="80199"/>
                    <a:pt x="37093" y="80065"/>
                  </a:cubicBezTo>
                  <a:cubicBezTo>
                    <a:pt x="36259" y="79465"/>
                    <a:pt x="35425" y="78865"/>
                    <a:pt x="34591" y="78264"/>
                  </a:cubicBezTo>
                  <a:cubicBezTo>
                    <a:pt x="33958" y="77831"/>
                    <a:pt x="33591" y="77097"/>
                    <a:pt x="33657" y="76296"/>
                  </a:cubicBezTo>
                  <a:cubicBezTo>
                    <a:pt x="33624" y="75729"/>
                    <a:pt x="33557" y="75129"/>
                    <a:pt x="33491" y="74562"/>
                  </a:cubicBezTo>
                  <a:lnTo>
                    <a:pt x="33257" y="74562"/>
                  </a:lnTo>
                  <a:lnTo>
                    <a:pt x="32723" y="77163"/>
                  </a:lnTo>
                  <a:cubicBezTo>
                    <a:pt x="32023" y="75862"/>
                    <a:pt x="31389" y="74628"/>
                    <a:pt x="30755" y="73361"/>
                  </a:cubicBezTo>
                  <a:cubicBezTo>
                    <a:pt x="30355" y="72560"/>
                    <a:pt x="30055" y="71726"/>
                    <a:pt x="29655" y="70959"/>
                  </a:cubicBezTo>
                  <a:cubicBezTo>
                    <a:pt x="29088" y="69891"/>
                    <a:pt x="28520" y="68857"/>
                    <a:pt x="27953" y="67823"/>
                  </a:cubicBezTo>
                  <a:cubicBezTo>
                    <a:pt x="27820" y="67590"/>
                    <a:pt x="27687" y="67390"/>
                    <a:pt x="27553" y="67156"/>
                  </a:cubicBezTo>
                  <a:lnTo>
                    <a:pt x="27386" y="67223"/>
                  </a:lnTo>
                  <a:lnTo>
                    <a:pt x="27386" y="68124"/>
                  </a:lnTo>
                  <a:lnTo>
                    <a:pt x="26286" y="66856"/>
                  </a:lnTo>
                  <a:lnTo>
                    <a:pt x="26085" y="67056"/>
                  </a:lnTo>
                  <a:cubicBezTo>
                    <a:pt x="26219" y="67323"/>
                    <a:pt x="26352" y="67590"/>
                    <a:pt x="26519" y="67823"/>
                  </a:cubicBezTo>
                  <a:cubicBezTo>
                    <a:pt x="27586" y="69191"/>
                    <a:pt x="28654" y="70592"/>
                    <a:pt x="29054" y="72293"/>
                  </a:cubicBezTo>
                  <a:cubicBezTo>
                    <a:pt x="29688" y="74895"/>
                    <a:pt x="30889" y="77230"/>
                    <a:pt x="32123" y="79565"/>
                  </a:cubicBezTo>
                  <a:cubicBezTo>
                    <a:pt x="32457" y="80199"/>
                    <a:pt x="33024" y="80666"/>
                    <a:pt x="33691" y="80866"/>
                  </a:cubicBezTo>
                  <a:cubicBezTo>
                    <a:pt x="33780" y="80892"/>
                    <a:pt x="33864" y="80902"/>
                    <a:pt x="33948" y="80902"/>
                  </a:cubicBezTo>
                  <a:cubicBezTo>
                    <a:pt x="34082" y="80902"/>
                    <a:pt x="34214" y="80874"/>
                    <a:pt x="34358" y="80833"/>
                  </a:cubicBezTo>
                  <a:cubicBezTo>
                    <a:pt x="34491" y="80699"/>
                    <a:pt x="34558" y="80532"/>
                    <a:pt x="34525" y="80332"/>
                  </a:cubicBezTo>
                  <a:cubicBezTo>
                    <a:pt x="34391" y="80099"/>
                    <a:pt x="34124" y="79732"/>
                    <a:pt x="33958" y="79732"/>
                  </a:cubicBezTo>
                  <a:cubicBezTo>
                    <a:pt x="33905" y="79738"/>
                    <a:pt x="33856" y="79742"/>
                    <a:pt x="33811" y="79742"/>
                  </a:cubicBezTo>
                  <a:cubicBezTo>
                    <a:pt x="33164" y="79742"/>
                    <a:pt x="33204" y="79107"/>
                    <a:pt x="32924" y="78765"/>
                  </a:cubicBezTo>
                  <a:lnTo>
                    <a:pt x="32924" y="78765"/>
                  </a:lnTo>
                  <a:cubicBezTo>
                    <a:pt x="33891" y="79232"/>
                    <a:pt x="34825" y="79699"/>
                    <a:pt x="35726" y="80199"/>
                  </a:cubicBezTo>
                  <a:cubicBezTo>
                    <a:pt x="35892" y="80299"/>
                    <a:pt x="36059" y="80399"/>
                    <a:pt x="36193" y="80532"/>
                  </a:cubicBezTo>
                  <a:cubicBezTo>
                    <a:pt x="36636" y="81123"/>
                    <a:pt x="37151" y="81532"/>
                    <a:pt x="37806" y="81532"/>
                  </a:cubicBezTo>
                  <a:cubicBezTo>
                    <a:pt x="38039" y="81532"/>
                    <a:pt x="38290" y="81480"/>
                    <a:pt x="38561" y="81366"/>
                  </a:cubicBezTo>
                  <a:lnTo>
                    <a:pt x="39028" y="81366"/>
                  </a:lnTo>
                  <a:cubicBezTo>
                    <a:pt x="39028" y="81700"/>
                    <a:pt x="39028" y="81967"/>
                    <a:pt x="39028" y="82200"/>
                  </a:cubicBezTo>
                  <a:cubicBezTo>
                    <a:pt x="39061" y="82467"/>
                    <a:pt x="39195" y="82701"/>
                    <a:pt x="39161" y="82934"/>
                  </a:cubicBezTo>
                  <a:cubicBezTo>
                    <a:pt x="38995" y="83668"/>
                    <a:pt x="38794" y="84402"/>
                    <a:pt x="38528" y="85069"/>
                  </a:cubicBezTo>
                  <a:cubicBezTo>
                    <a:pt x="37760" y="86770"/>
                    <a:pt x="36993" y="88438"/>
                    <a:pt x="36059" y="90039"/>
                  </a:cubicBezTo>
                  <a:cubicBezTo>
                    <a:pt x="35492" y="91040"/>
                    <a:pt x="34625" y="91907"/>
                    <a:pt x="33924" y="92808"/>
                  </a:cubicBezTo>
                  <a:lnTo>
                    <a:pt x="33124" y="91974"/>
                  </a:lnTo>
                  <a:cubicBezTo>
                    <a:pt x="32688" y="92385"/>
                    <a:pt x="32113" y="92603"/>
                    <a:pt x="31537" y="92603"/>
                  </a:cubicBezTo>
                  <a:cubicBezTo>
                    <a:pt x="31318" y="92603"/>
                    <a:pt x="31100" y="92572"/>
                    <a:pt x="30889" y="92508"/>
                  </a:cubicBezTo>
                  <a:cubicBezTo>
                    <a:pt x="30388" y="92408"/>
                    <a:pt x="29921" y="92174"/>
                    <a:pt x="29421" y="92074"/>
                  </a:cubicBezTo>
                  <a:cubicBezTo>
                    <a:pt x="28755" y="91926"/>
                    <a:pt x="28093" y="91842"/>
                    <a:pt x="27439" y="91842"/>
                  </a:cubicBezTo>
                  <a:cubicBezTo>
                    <a:pt x="26326" y="91842"/>
                    <a:pt x="25235" y="92086"/>
                    <a:pt x="24184" y="92674"/>
                  </a:cubicBezTo>
                  <a:cubicBezTo>
                    <a:pt x="23484" y="93008"/>
                    <a:pt x="22750" y="93308"/>
                    <a:pt x="22016" y="93475"/>
                  </a:cubicBezTo>
                  <a:cubicBezTo>
                    <a:pt x="21115" y="93742"/>
                    <a:pt x="20248" y="93942"/>
                    <a:pt x="19214" y="94209"/>
                  </a:cubicBezTo>
                  <a:cubicBezTo>
                    <a:pt x="19457" y="94331"/>
                    <a:pt x="19617" y="94480"/>
                    <a:pt x="19720" y="94480"/>
                  </a:cubicBezTo>
                  <a:cubicBezTo>
                    <a:pt x="19729" y="94480"/>
                    <a:pt x="19739" y="94479"/>
                    <a:pt x="19748" y="94476"/>
                  </a:cubicBezTo>
                  <a:cubicBezTo>
                    <a:pt x="20120" y="94316"/>
                    <a:pt x="20520" y="94241"/>
                    <a:pt x="20919" y="94241"/>
                  </a:cubicBezTo>
                  <a:cubicBezTo>
                    <a:pt x="21271" y="94241"/>
                    <a:pt x="21621" y="94300"/>
                    <a:pt x="21949" y="94409"/>
                  </a:cubicBezTo>
                  <a:lnTo>
                    <a:pt x="22016" y="94409"/>
                  </a:lnTo>
                  <a:cubicBezTo>
                    <a:pt x="23183" y="94009"/>
                    <a:pt x="24351" y="93642"/>
                    <a:pt x="25518" y="93275"/>
                  </a:cubicBezTo>
                  <a:cubicBezTo>
                    <a:pt x="25593" y="93245"/>
                    <a:pt x="25689" y="93228"/>
                    <a:pt x="25777" y="93228"/>
                  </a:cubicBezTo>
                  <a:cubicBezTo>
                    <a:pt x="25885" y="93228"/>
                    <a:pt x="25982" y="93253"/>
                    <a:pt x="26019" y="93308"/>
                  </a:cubicBezTo>
                  <a:cubicBezTo>
                    <a:pt x="26452" y="93809"/>
                    <a:pt x="27019" y="93842"/>
                    <a:pt x="27620" y="93942"/>
                  </a:cubicBezTo>
                  <a:cubicBezTo>
                    <a:pt x="28120" y="94009"/>
                    <a:pt x="28621" y="94142"/>
                    <a:pt x="29154" y="94242"/>
                  </a:cubicBezTo>
                  <a:cubicBezTo>
                    <a:pt x="28254" y="94542"/>
                    <a:pt x="27520" y="95143"/>
                    <a:pt x="27019" y="95943"/>
                  </a:cubicBezTo>
                  <a:cubicBezTo>
                    <a:pt x="26552" y="96777"/>
                    <a:pt x="25785" y="97411"/>
                    <a:pt x="24885" y="97745"/>
                  </a:cubicBezTo>
                  <a:cubicBezTo>
                    <a:pt x="23450" y="98145"/>
                    <a:pt x="21949" y="98379"/>
                    <a:pt x="20415" y="98379"/>
                  </a:cubicBezTo>
                  <a:cubicBezTo>
                    <a:pt x="18747" y="98345"/>
                    <a:pt x="17079" y="97945"/>
                    <a:pt x="15411" y="97745"/>
                  </a:cubicBezTo>
                  <a:cubicBezTo>
                    <a:pt x="15211" y="97745"/>
                    <a:pt x="14977" y="97778"/>
                    <a:pt x="14777" y="97845"/>
                  </a:cubicBezTo>
                  <a:lnTo>
                    <a:pt x="14777" y="98045"/>
                  </a:lnTo>
                  <a:lnTo>
                    <a:pt x="15945" y="99012"/>
                  </a:lnTo>
                  <a:cubicBezTo>
                    <a:pt x="14310" y="99179"/>
                    <a:pt x="12676" y="99379"/>
                    <a:pt x="11041" y="99579"/>
                  </a:cubicBezTo>
                  <a:cubicBezTo>
                    <a:pt x="10774" y="99613"/>
                    <a:pt x="10508" y="99679"/>
                    <a:pt x="10307" y="99780"/>
                  </a:cubicBezTo>
                  <a:cubicBezTo>
                    <a:pt x="9656" y="100182"/>
                    <a:pt x="8917" y="100386"/>
                    <a:pt x="8178" y="100386"/>
                  </a:cubicBezTo>
                  <a:cubicBezTo>
                    <a:pt x="7630" y="100386"/>
                    <a:pt x="7083" y="100274"/>
                    <a:pt x="6571" y="100046"/>
                  </a:cubicBezTo>
                  <a:cubicBezTo>
                    <a:pt x="5170" y="99513"/>
                    <a:pt x="3870" y="98645"/>
                    <a:pt x="2535" y="97912"/>
                  </a:cubicBezTo>
                  <a:cubicBezTo>
                    <a:pt x="2402" y="97845"/>
                    <a:pt x="2302" y="97778"/>
                    <a:pt x="2168" y="97745"/>
                  </a:cubicBezTo>
                  <a:lnTo>
                    <a:pt x="2035" y="97945"/>
                  </a:lnTo>
                  <a:cubicBezTo>
                    <a:pt x="3336" y="99479"/>
                    <a:pt x="5004" y="100647"/>
                    <a:pt x="6938" y="101281"/>
                  </a:cubicBezTo>
                  <a:cubicBezTo>
                    <a:pt x="6672" y="101347"/>
                    <a:pt x="6405" y="101347"/>
                    <a:pt x="6138" y="101347"/>
                  </a:cubicBezTo>
                  <a:cubicBezTo>
                    <a:pt x="6013" y="101334"/>
                    <a:pt x="5883" y="101325"/>
                    <a:pt x="5752" y="101325"/>
                  </a:cubicBezTo>
                  <a:cubicBezTo>
                    <a:pt x="5567" y="101325"/>
                    <a:pt x="5380" y="101342"/>
                    <a:pt x="5204" y="101381"/>
                  </a:cubicBezTo>
                  <a:cubicBezTo>
                    <a:pt x="4904" y="101481"/>
                    <a:pt x="4603" y="101648"/>
                    <a:pt x="4303" y="101848"/>
                  </a:cubicBezTo>
                  <a:lnTo>
                    <a:pt x="4437" y="101948"/>
                  </a:lnTo>
                  <a:lnTo>
                    <a:pt x="3903" y="102848"/>
                  </a:lnTo>
                  <a:lnTo>
                    <a:pt x="2669" y="103015"/>
                  </a:lnTo>
                  <a:lnTo>
                    <a:pt x="2669" y="103182"/>
                  </a:lnTo>
                  <a:cubicBezTo>
                    <a:pt x="3436" y="103349"/>
                    <a:pt x="4203" y="103482"/>
                    <a:pt x="4970" y="103549"/>
                  </a:cubicBezTo>
                  <a:cubicBezTo>
                    <a:pt x="5115" y="103560"/>
                    <a:pt x="5259" y="103565"/>
                    <a:pt x="5404" y="103565"/>
                  </a:cubicBezTo>
                  <a:cubicBezTo>
                    <a:pt x="6127" y="103565"/>
                    <a:pt x="6849" y="103449"/>
                    <a:pt x="7572" y="103449"/>
                  </a:cubicBezTo>
                  <a:cubicBezTo>
                    <a:pt x="8740" y="103415"/>
                    <a:pt x="9907" y="103049"/>
                    <a:pt x="10841" y="102381"/>
                  </a:cubicBezTo>
                  <a:cubicBezTo>
                    <a:pt x="12109" y="101447"/>
                    <a:pt x="13510" y="100747"/>
                    <a:pt x="14977" y="100347"/>
                  </a:cubicBezTo>
                  <a:cubicBezTo>
                    <a:pt x="16526" y="99908"/>
                    <a:pt x="18126" y="99700"/>
                    <a:pt x="19732" y="99700"/>
                  </a:cubicBezTo>
                  <a:cubicBezTo>
                    <a:pt x="19960" y="99700"/>
                    <a:pt x="20187" y="99705"/>
                    <a:pt x="20415" y="99713"/>
                  </a:cubicBezTo>
                  <a:cubicBezTo>
                    <a:pt x="20764" y="99732"/>
                    <a:pt x="21113" y="99740"/>
                    <a:pt x="21462" y="99740"/>
                  </a:cubicBezTo>
                  <a:cubicBezTo>
                    <a:pt x="22914" y="99740"/>
                    <a:pt x="24366" y="99600"/>
                    <a:pt x="25819" y="99546"/>
                  </a:cubicBezTo>
                  <a:cubicBezTo>
                    <a:pt x="26286" y="99529"/>
                    <a:pt x="26761" y="99454"/>
                    <a:pt x="27228" y="99454"/>
                  </a:cubicBezTo>
                  <a:cubicBezTo>
                    <a:pt x="27695" y="99454"/>
                    <a:pt x="28154" y="99529"/>
                    <a:pt x="28587" y="99813"/>
                  </a:cubicBezTo>
                  <a:cubicBezTo>
                    <a:pt x="28724" y="99950"/>
                    <a:pt x="28900" y="100014"/>
                    <a:pt x="29072" y="100014"/>
                  </a:cubicBezTo>
                  <a:cubicBezTo>
                    <a:pt x="29319" y="100014"/>
                    <a:pt x="29556" y="99882"/>
                    <a:pt x="29655" y="99646"/>
                  </a:cubicBezTo>
                  <a:cubicBezTo>
                    <a:pt x="29888" y="99780"/>
                    <a:pt x="30055" y="99913"/>
                    <a:pt x="30222" y="100013"/>
                  </a:cubicBezTo>
                  <a:cubicBezTo>
                    <a:pt x="30489" y="100180"/>
                    <a:pt x="30755" y="100347"/>
                    <a:pt x="31056" y="100447"/>
                  </a:cubicBezTo>
                  <a:cubicBezTo>
                    <a:pt x="31189" y="100463"/>
                    <a:pt x="31331" y="100472"/>
                    <a:pt x="31477" y="100472"/>
                  </a:cubicBezTo>
                  <a:cubicBezTo>
                    <a:pt x="31623" y="100472"/>
                    <a:pt x="31773" y="100463"/>
                    <a:pt x="31923" y="100447"/>
                  </a:cubicBezTo>
                  <a:cubicBezTo>
                    <a:pt x="31961" y="100442"/>
                    <a:pt x="32000" y="100440"/>
                    <a:pt x="32038" y="100440"/>
                  </a:cubicBezTo>
                  <a:cubicBezTo>
                    <a:pt x="32433" y="100440"/>
                    <a:pt x="32818" y="100649"/>
                    <a:pt x="33230" y="100649"/>
                  </a:cubicBezTo>
                  <a:cubicBezTo>
                    <a:pt x="33400" y="100649"/>
                    <a:pt x="33575" y="100614"/>
                    <a:pt x="33758" y="100513"/>
                  </a:cubicBezTo>
                  <a:cubicBezTo>
                    <a:pt x="34094" y="100317"/>
                    <a:pt x="34294" y="100210"/>
                    <a:pt x="34449" y="100210"/>
                  </a:cubicBezTo>
                  <a:cubicBezTo>
                    <a:pt x="34663" y="100210"/>
                    <a:pt x="34787" y="100416"/>
                    <a:pt x="35058" y="100880"/>
                  </a:cubicBezTo>
                  <a:cubicBezTo>
                    <a:pt x="35092" y="100947"/>
                    <a:pt x="35159" y="101014"/>
                    <a:pt x="35192" y="101014"/>
                  </a:cubicBezTo>
                  <a:cubicBezTo>
                    <a:pt x="35759" y="101381"/>
                    <a:pt x="36326" y="101681"/>
                    <a:pt x="36893" y="101981"/>
                  </a:cubicBezTo>
                  <a:cubicBezTo>
                    <a:pt x="36899" y="101983"/>
                    <a:pt x="36906" y="101983"/>
                    <a:pt x="36913" y="101983"/>
                  </a:cubicBezTo>
                  <a:cubicBezTo>
                    <a:pt x="37052" y="101983"/>
                    <a:pt x="37304" y="101675"/>
                    <a:pt x="37527" y="101547"/>
                  </a:cubicBezTo>
                  <a:lnTo>
                    <a:pt x="37727" y="101547"/>
                  </a:lnTo>
                  <a:cubicBezTo>
                    <a:pt x="37927" y="101447"/>
                    <a:pt x="38127" y="101314"/>
                    <a:pt x="38294" y="101147"/>
                  </a:cubicBezTo>
                  <a:cubicBezTo>
                    <a:pt x="38628" y="100780"/>
                    <a:pt x="38895" y="100347"/>
                    <a:pt x="39261" y="100013"/>
                  </a:cubicBezTo>
                  <a:cubicBezTo>
                    <a:pt x="39462" y="99813"/>
                    <a:pt x="39862" y="99813"/>
                    <a:pt x="40129" y="99613"/>
                  </a:cubicBezTo>
                  <a:cubicBezTo>
                    <a:pt x="40629" y="99246"/>
                    <a:pt x="41096" y="98846"/>
                    <a:pt x="41530" y="98379"/>
                  </a:cubicBezTo>
                  <a:cubicBezTo>
                    <a:pt x="41963" y="97945"/>
                    <a:pt x="42297" y="97478"/>
                    <a:pt x="42564" y="96944"/>
                  </a:cubicBezTo>
                  <a:cubicBezTo>
                    <a:pt x="42997" y="95943"/>
                    <a:pt x="43198" y="94843"/>
                    <a:pt x="43898" y="93909"/>
                  </a:cubicBezTo>
                  <a:cubicBezTo>
                    <a:pt x="44832" y="92674"/>
                    <a:pt x="45399" y="91207"/>
                    <a:pt x="46200" y="89939"/>
                  </a:cubicBezTo>
                  <a:cubicBezTo>
                    <a:pt x="46834" y="88905"/>
                    <a:pt x="47667" y="87971"/>
                    <a:pt x="48335" y="86970"/>
                  </a:cubicBezTo>
                  <a:cubicBezTo>
                    <a:pt x="48568" y="86503"/>
                    <a:pt x="48768" y="86036"/>
                    <a:pt x="48968" y="85536"/>
                  </a:cubicBezTo>
                  <a:cubicBezTo>
                    <a:pt x="49369" y="84769"/>
                    <a:pt x="49902" y="84102"/>
                    <a:pt x="50570" y="83535"/>
                  </a:cubicBezTo>
                  <a:cubicBezTo>
                    <a:pt x="51337" y="82834"/>
                    <a:pt x="51837" y="81833"/>
                    <a:pt x="52471" y="80999"/>
                  </a:cubicBezTo>
                  <a:cubicBezTo>
                    <a:pt x="52871" y="80499"/>
                    <a:pt x="53372" y="79999"/>
                    <a:pt x="52771" y="79198"/>
                  </a:cubicBezTo>
                  <a:lnTo>
                    <a:pt x="52771" y="79198"/>
                  </a:lnTo>
                  <a:cubicBezTo>
                    <a:pt x="52859" y="79221"/>
                    <a:pt x="52937" y="79231"/>
                    <a:pt x="53007" y="79231"/>
                  </a:cubicBezTo>
                  <a:cubicBezTo>
                    <a:pt x="53553" y="79231"/>
                    <a:pt x="53637" y="78616"/>
                    <a:pt x="54139" y="78498"/>
                  </a:cubicBezTo>
                  <a:cubicBezTo>
                    <a:pt x="54506" y="78398"/>
                    <a:pt x="54673" y="77730"/>
                    <a:pt x="55039" y="77397"/>
                  </a:cubicBezTo>
                  <a:cubicBezTo>
                    <a:pt x="55540" y="76897"/>
                    <a:pt x="55440" y="75929"/>
                    <a:pt x="56307" y="75729"/>
                  </a:cubicBezTo>
                  <a:cubicBezTo>
                    <a:pt x="56340" y="75729"/>
                    <a:pt x="56374" y="75629"/>
                    <a:pt x="56374" y="75562"/>
                  </a:cubicBezTo>
                  <a:cubicBezTo>
                    <a:pt x="56307" y="74828"/>
                    <a:pt x="56440" y="73994"/>
                    <a:pt x="56107" y="73394"/>
                  </a:cubicBezTo>
                  <a:cubicBezTo>
                    <a:pt x="55473" y="72393"/>
                    <a:pt x="54739" y="71459"/>
                    <a:pt x="53872" y="70659"/>
                  </a:cubicBezTo>
                  <a:cubicBezTo>
                    <a:pt x="52871" y="69625"/>
                    <a:pt x="51737" y="68724"/>
                    <a:pt x="50703" y="67723"/>
                  </a:cubicBezTo>
                  <a:cubicBezTo>
                    <a:pt x="50369" y="67423"/>
                    <a:pt x="50136" y="67056"/>
                    <a:pt x="49969" y="66656"/>
                  </a:cubicBezTo>
                  <a:cubicBezTo>
                    <a:pt x="49869" y="66122"/>
                    <a:pt x="49836" y="65622"/>
                    <a:pt x="49836" y="65088"/>
                  </a:cubicBezTo>
                  <a:cubicBezTo>
                    <a:pt x="49702" y="64521"/>
                    <a:pt x="49602" y="63954"/>
                    <a:pt x="49569" y="63353"/>
                  </a:cubicBezTo>
                  <a:cubicBezTo>
                    <a:pt x="49569" y="62286"/>
                    <a:pt x="49702" y="61185"/>
                    <a:pt x="49769" y="60118"/>
                  </a:cubicBezTo>
                  <a:cubicBezTo>
                    <a:pt x="49802" y="59784"/>
                    <a:pt x="49902" y="59484"/>
                    <a:pt x="49969" y="59184"/>
                  </a:cubicBezTo>
                  <a:cubicBezTo>
                    <a:pt x="50169" y="58216"/>
                    <a:pt x="50636" y="57216"/>
                    <a:pt x="49836" y="56282"/>
                  </a:cubicBezTo>
                  <a:cubicBezTo>
                    <a:pt x="49435" y="55881"/>
                    <a:pt x="49269" y="55314"/>
                    <a:pt x="49402" y="54781"/>
                  </a:cubicBezTo>
                  <a:cubicBezTo>
                    <a:pt x="49435" y="54647"/>
                    <a:pt x="49302" y="54480"/>
                    <a:pt x="49235" y="54314"/>
                  </a:cubicBezTo>
                  <a:cubicBezTo>
                    <a:pt x="49035" y="53880"/>
                    <a:pt x="48835" y="53446"/>
                    <a:pt x="48601" y="53013"/>
                  </a:cubicBezTo>
                  <a:cubicBezTo>
                    <a:pt x="48401" y="52512"/>
                    <a:pt x="48201" y="52045"/>
                    <a:pt x="47934" y="51578"/>
                  </a:cubicBezTo>
                  <a:cubicBezTo>
                    <a:pt x="47067" y="50311"/>
                    <a:pt x="46166" y="49077"/>
                    <a:pt x="45266" y="47842"/>
                  </a:cubicBezTo>
                  <a:cubicBezTo>
                    <a:pt x="43765" y="45708"/>
                    <a:pt x="42364" y="43506"/>
                    <a:pt x="40696" y="41538"/>
                  </a:cubicBezTo>
                  <a:cubicBezTo>
                    <a:pt x="39362" y="39903"/>
                    <a:pt x="37961" y="38336"/>
                    <a:pt x="36726" y="36634"/>
                  </a:cubicBezTo>
                  <a:cubicBezTo>
                    <a:pt x="35892" y="35300"/>
                    <a:pt x="34825" y="34133"/>
                    <a:pt x="33557" y="33165"/>
                  </a:cubicBezTo>
                  <a:cubicBezTo>
                    <a:pt x="33491" y="33132"/>
                    <a:pt x="33424" y="33065"/>
                    <a:pt x="33391" y="32998"/>
                  </a:cubicBezTo>
                  <a:cubicBezTo>
                    <a:pt x="32924" y="32331"/>
                    <a:pt x="32423" y="31731"/>
                    <a:pt x="31856" y="31130"/>
                  </a:cubicBezTo>
                  <a:cubicBezTo>
                    <a:pt x="30755" y="30096"/>
                    <a:pt x="29555" y="29129"/>
                    <a:pt x="28387" y="28162"/>
                  </a:cubicBezTo>
                  <a:cubicBezTo>
                    <a:pt x="28154" y="27961"/>
                    <a:pt x="27887" y="27828"/>
                    <a:pt x="27620" y="27728"/>
                  </a:cubicBezTo>
                  <a:cubicBezTo>
                    <a:pt x="26352" y="27161"/>
                    <a:pt x="25085" y="26560"/>
                    <a:pt x="23817" y="25993"/>
                  </a:cubicBezTo>
                  <a:cubicBezTo>
                    <a:pt x="22883" y="25593"/>
                    <a:pt x="21949" y="25126"/>
                    <a:pt x="20982" y="24793"/>
                  </a:cubicBezTo>
                  <a:cubicBezTo>
                    <a:pt x="20315" y="24659"/>
                    <a:pt x="19681" y="24559"/>
                    <a:pt x="19014" y="24492"/>
                  </a:cubicBezTo>
                  <a:cubicBezTo>
                    <a:pt x="18814" y="24459"/>
                    <a:pt x="18647" y="24359"/>
                    <a:pt x="18513" y="24225"/>
                  </a:cubicBezTo>
                  <a:cubicBezTo>
                    <a:pt x="17679" y="23558"/>
                    <a:pt x="16979" y="22758"/>
                    <a:pt x="16378" y="21857"/>
                  </a:cubicBezTo>
                  <a:cubicBezTo>
                    <a:pt x="15344" y="20223"/>
                    <a:pt x="14077" y="18722"/>
                    <a:pt x="12976" y="17087"/>
                  </a:cubicBezTo>
                  <a:cubicBezTo>
                    <a:pt x="12476" y="16286"/>
                    <a:pt x="12075" y="15419"/>
                    <a:pt x="11775" y="14519"/>
                  </a:cubicBezTo>
                  <a:cubicBezTo>
                    <a:pt x="11442" y="13618"/>
                    <a:pt x="11108" y="12584"/>
                    <a:pt x="12142" y="11917"/>
                  </a:cubicBezTo>
                  <a:cubicBezTo>
                    <a:pt x="12943" y="11350"/>
                    <a:pt x="13810" y="10883"/>
                    <a:pt x="14711" y="10549"/>
                  </a:cubicBezTo>
                  <a:cubicBezTo>
                    <a:pt x="16579" y="10049"/>
                    <a:pt x="18347" y="9348"/>
                    <a:pt x="20081" y="8448"/>
                  </a:cubicBezTo>
                  <a:cubicBezTo>
                    <a:pt x="20982" y="7947"/>
                    <a:pt x="21916" y="7480"/>
                    <a:pt x="22816" y="6946"/>
                  </a:cubicBezTo>
                  <a:cubicBezTo>
                    <a:pt x="23584" y="6479"/>
                    <a:pt x="24217" y="5779"/>
                    <a:pt x="24551" y="4945"/>
                  </a:cubicBezTo>
                  <a:lnTo>
                    <a:pt x="24551" y="4945"/>
                  </a:lnTo>
                  <a:cubicBezTo>
                    <a:pt x="23017" y="5979"/>
                    <a:pt x="21682" y="7380"/>
                    <a:pt x="19748" y="7847"/>
                  </a:cubicBezTo>
                  <a:cubicBezTo>
                    <a:pt x="19314" y="7113"/>
                    <a:pt x="18847" y="6346"/>
                    <a:pt x="18347" y="5545"/>
                  </a:cubicBezTo>
                  <a:cubicBezTo>
                    <a:pt x="20114" y="5145"/>
                    <a:pt x="21582" y="4445"/>
                    <a:pt x="21782" y="2343"/>
                  </a:cubicBezTo>
                  <a:cubicBezTo>
                    <a:pt x="22389" y="3091"/>
                    <a:pt x="23020" y="3362"/>
                    <a:pt x="23706" y="3362"/>
                  </a:cubicBezTo>
                  <a:cubicBezTo>
                    <a:pt x="24151" y="3362"/>
                    <a:pt x="24619" y="3248"/>
                    <a:pt x="25118" y="3077"/>
                  </a:cubicBezTo>
                  <a:cubicBezTo>
                    <a:pt x="24951" y="2410"/>
                    <a:pt x="24484" y="2043"/>
                    <a:pt x="23750" y="1843"/>
                  </a:cubicBezTo>
                  <a:lnTo>
                    <a:pt x="24284" y="1576"/>
                  </a:lnTo>
                  <a:cubicBezTo>
                    <a:pt x="24885" y="1342"/>
                    <a:pt x="25018" y="1076"/>
                    <a:pt x="24718" y="542"/>
                  </a:cubicBezTo>
                  <a:cubicBezTo>
                    <a:pt x="24565" y="327"/>
                    <a:pt x="24214" y="0"/>
                    <a:pt x="240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71"/>
            <p:cNvSpPr/>
            <p:nvPr/>
          </p:nvSpPr>
          <p:spPr>
            <a:xfrm flipH="1">
              <a:off x="2262732" y="1948791"/>
              <a:ext cx="1377842" cy="1271153"/>
            </a:xfrm>
            <a:custGeom>
              <a:avLst/>
              <a:gdLst/>
              <a:ahLst/>
              <a:cxnLst/>
              <a:rect l="l" t="t" r="r" b="b"/>
              <a:pathLst>
                <a:path w="39596" h="36530" extrusionOk="0">
                  <a:moveTo>
                    <a:pt x="30422" y="15748"/>
                  </a:moveTo>
                  <a:lnTo>
                    <a:pt x="30222" y="15915"/>
                  </a:lnTo>
                  <a:lnTo>
                    <a:pt x="31374" y="16920"/>
                  </a:lnTo>
                  <a:lnTo>
                    <a:pt x="31374" y="16920"/>
                  </a:lnTo>
                  <a:lnTo>
                    <a:pt x="30422" y="15748"/>
                  </a:lnTo>
                  <a:close/>
                  <a:moveTo>
                    <a:pt x="31374" y="16920"/>
                  </a:moveTo>
                  <a:lnTo>
                    <a:pt x="31723" y="17349"/>
                  </a:lnTo>
                  <a:lnTo>
                    <a:pt x="31736" y="17345"/>
                  </a:lnTo>
                  <a:lnTo>
                    <a:pt x="31790" y="17283"/>
                  </a:lnTo>
                  <a:lnTo>
                    <a:pt x="31374" y="16920"/>
                  </a:lnTo>
                  <a:close/>
                  <a:moveTo>
                    <a:pt x="29955" y="20752"/>
                  </a:moveTo>
                  <a:lnTo>
                    <a:pt x="29955" y="20752"/>
                  </a:lnTo>
                  <a:cubicBezTo>
                    <a:pt x="30922" y="21152"/>
                    <a:pt x="31289" y="21986"/>
                    <a:pt x="31489" y="22920"/>
                  </a:cubicBezTo>
                  <a:cubicBezTo>
                    <a:pt x="31589" y="23487"/>
                    <a:pt x="31056" y="23420"/>
                    <a:pt x="30655" y="23620"/>
                  </a:cubicBezTo>
                  <a:cubicBezTo>
                    <a:pt x="30956" y="22486"/>
                    <a:pt x="30255" y="21686"/>
                    <a:pt x="29955" y="20752"/>
                  </a:cubicBezTo>
                  <a:close/>
                  <a:moveTo>
                    <a:pt x="38691" y="0"/>
                  </a:moveTo>
                  <a:cubicBezTo>
                    <a:pt x="38656" y="0"/>
                    <a:pt x="38386" y="215"/>
                    <a:pt x="38261" y="370"/>
                  </a:cubicBezTo>
                  <a:cubicBezTo>
                    <a:pt x="37494" y="1404"/>
                    <a:pt x="36793" y="2472"/>
                    <a:pt x="35759" y="3239"/>
                  </a:cubicBezTo>
                  <a:cubicBezTo>
                    <a:pt x="35159" y="3639"/>
                    <a:pt x="34525" y="4006"/>
                    <a:pt x="33891" y="4340"/>
                  </a:cubicBezTo>
                  <a:lnTo>
                    <a:pt x="33991" y="5007"/>
                  </a:lnTo>
                  <a:cubicBezTo>
                    <a:pt x="33591" y="4974"/>
                    <a:pt x="33191" y="4940"/>
                    <a:pt x="32757" y="4940"/>
                  </a:cubicBezTo>
                  <a:cubicBezTo>
                    <a:pt x="32523" y="4940"/>
                    <a:pt x="32290" y="5040"/>
                    <a:pt x="32090" y="5141"/>
                  </a:cubicBezTo>
                  <a:cubicBezTo>
                    <a:pt x="31823" y="5307"/>
                    <a:pt x="31556" y="5507"/>
                    <a:pt x="31323" y="5708"/>
                  </a:cubicBezTo>
                  <a:cubicBezTo>
                    <a:pt x="31022" y="5974"/>
                    <a:pt x="30756" y="6241"/>
                    <a:pt x="30455" y="6508"/>
                  </a:cubicBezTo>
                  <a:lnTo>
                    <a:pt x="29321" y="7476"/>
                  </a:lnTo>
                  <a:lnTo>
                    <a:pt x="29154" y="7342"/>
                  </a:lnTo>
                  <a:cubicBezTo>
                    <a:pt x="29355" y="6575"/>
                    <a:pt x="29555" y="5808"/>
                    <a:pt x="29755" y="5040"/>
                  </a:cubicBezTo>
                  <a:cubicBezTo>
                    <a:pt x="30088" y="3606"/>
                    <a:pt x="30989" y="2405"/>
                    <a:pt x="32223" y="1638"/>
                  </a:cubicBezTo>
                  <a:cubicBezTo>
                    <a:pt x="32757" y="1338"/>
                    <a:pt x="32757" y="1371"/>
                    <a:pt x="32857" y="604"/>
                  </a:cubicBezTo>
                  <a:lnTo>
                    <a:pt x="32857" y="604"/>
                  </a:lnTo>
                  <a:cubicBezTo>
                    <a:pt x="32223" y="804"/>
                    <a:pt x="31623" y="1071"/>
                    <a:pt x="31056" y="1404"/>
                  </a:cubicBezTo>
                  <a:cubicBezTo>
                    <a:pt x="30655" y="1671"/>
                    <a:pt x="30322" y="2072"/>
                    <a:pt x="30088" y="2505"/>
                  </a:cubicBezTo>
                  <a:cubicBezTo>
                    <a:pt x="29388" y="3806"/>
                    <a:pt x="28754" y="5141"/>
                    <a:pt x="28154" y="6475"/>
                  </a:cubicBezTo>
                  <a:cubicBezTo>
                    <a:pt x="27620" y="7576"/>
                    <a:pt x="27420" y="8810"/>
                    <a:pt x="26586" y="9710"/>
                  </a:cubicBezTo>
                  <a:lnTo>
                    <a:pt x="24885" y="11545"/>
                  </a:lnTo>
                  <a:lnTo>
                    <a:pt x="24951" y="11612"/>
                  </a:lnTo>
                  <a:lnTo>
                    <a:pt x="27020" y="9877"/>
                  </a:lnTo>
                  <a:lnTo>
                    <a:pt x="27020" y="9877"/>
                  </a:lnTo>
                  <a:cubicBezTo>
                    <a:pt x="26753" y="11045"/>
                    <a:pt x="25685" y="11212"/>
                    <a:pt x="25185" y="12012"/>
                  </a:cubicBezTo>
                  <a:lnTo>
                    <a:pt x="26586" y="11145"/>
                  </a:lnTo>
                  <a:lnTo>
                    <a:pt x="26586" y="11145"/>
                  </a:lnTo>
                  <a:cubicBezTo>
                    <a:pt x="26352" y="11745"/>
                    <a:pt x="26553" y="12479"/>
                    <a:pt x="25852" y="12813"/>
                  </a:cubicBezTo>
                  <a:lnTo>
                    <a:pt x="25719" y="12279"/>
                  </a:lnTo>
                  <a:cubicBezTo>
                    <a:pt x="25619" y="12546"/>
                    <a:pt x="25552" y="12813"/>
                    <a:pt x="25585" y="13113"/>
                  </a:cubicBezTo>
                  <a:cubicBezTo>
                    <a:pt x="25585" y="13280"/>
                    <a:pt x="25619" y="13480"/>
                    <a:pt x="25518" y="13580"/>
                  </a:cubicBezTo>
                  <a:cubicBezTo>
                    <a:pt x="25318" y="13880"/>
                    <a:pt x="25018" y="14114"/>
                    <a:pt x="24651" y="14514"/>
                  </a:cubicBezTo>
                  <a:lnTo>
                    <a:pt x="26319" y="14814"/>
                  </a:lnTo>
                  <a:cubicBezTo>
                    <a:pt x="26252" y="14881"/>
                    <a:pt x="26152" y="15048"/>
                    <a:pt x="26052" y="15048"/>
                  </a:cubicBezTo>
                  <a:cubicBezTo>
                    <a:pt x="24785" y="15048"/>
                    <a:pt x="23684" y="15681"/>
                    <a:pt x="22516" y="16048"/>
                  </a:cubicBezTo>
                  <a:cubicBezTo>
                    <a:pt x="21616" y="16282"/>
                    <a:pt x="20715" y="16415"/>
                    <a:pt x="19814" y="16482"/>
                  </a:cubicBezTo>
                  <a:cubicBezTo>
                    <a:pt x="19914" y="15815"/>
                    <a:pt x="20215" y="15715"/>
                    <a:pt x="20648" y="15681"/>
                  </a:cubicBezTo>
                  <a:cubicBezTo>
                    <a:pt x="21616" y="15548"/>
                    <a:pt x="22550" y="15348"/>
                    <a:pt x="23517" y="15181"/>
                  </a:cubicBezTo>
                  <a:cubicBezTo>
                    <a:pt x="23717" y="15081"/>
                    <a:pt x="23917" y="14981"/>
                    <a:pt x="24084" y="14881"/>
                  </a:cubicBezTo>
                  <a:lnTo>
                    <a:pt x="24084" y="14881"/>
                  </a:lnTo>
                  <a:lnTo>
                    <a:pt x="20281" y="15548"/>
                  </a:lnTo>
                  <a:cubicBezTo>
                    <a:pt x="20715" y="14347"/>
                    <a:pt x="21149" y="13313"/>
                    <a:pt x="20982" y="12079"/>
                  </a:cubicBezTo>
                  <a:cubicBezTo>
                    <a:pt x="20882" y="11078"/>
                    <a:pt x="20548" y="10144"/>
                    <a:pt x="20415" y="9210"/>
                  </a:cubicBezTo>
                  <a:cubicBezTo>
                    <a:pt x="20348" y="8776"/>
                    <a:pt x="20281" y="8343"/>
                    <a:pt x="20215" y="7909"/>
                  </a:cubicBezTo>
                  <a:lnTo>
                    <a:pt x="20115" y="7909"/>
                  </a:lnTo>
                  <a:lnTo>
                    <a:pt x="20048" y="8443"/>
                  </a:lnTo>
                  <a:cubicBezTo>
                    <a:pt x="19948" y="8143"/>
                    <a:pt x="19914" y="7943"/>
                    <a:pt x="19814" y="7809"/>
                  </a:cubicBezTo>
                  <a:cubicBezTo>
                    <a:pt x="19748" y="7642"/>
                    <a:pt x="19614" y="7476"/>
                    <a:pt x="19481" y="7242"/>
                  </a:cubicBezTo>
                  <a:cubicBezTo>
                    <a:pt x="19414" y="7409"/>
                    <a:pt x="19414" y="7442"/>
                    <a:pt x="19414" y="7476"/>
                  </a:cubicBezTo>
                  <a:cubicBezTo>
                    <a:pt x="20181" y="9944"/>
                    <a:pt x="19881" y="12613"/>
                    <a:pt x="18580" y="14847"/>
                  </a:cubicBezTo>
                  <a:cubicBezTo>
                    <a:pt x="18447" y="15014"/>
                    <a:pt x="18313" y="15214"/>
                    <a:pt x="18180" y="15381"/>
                  </a:cubicBezTo>
                  <a:lnTo>
                    <a:pt x="17680" y="14948"/>
                  </a:lnTo>
                  <a:lnTo>
                    <a:pt x="17680" y="14948"/>
                  </a:lnTo>
                  <a:cubicBezTo>
                    <a:pt x="17346" y="15515"/>
                    <a:pt x="18013" y="15415"/>
                    <a:pt x="18147" y="15648"/>
                  </a:cubicBezTo>
                  <a:cubicBezTo>
                    <a:pt x="18092" y="15955"/>
                    <a:pt x="17960" y="16037"/>
                    <a:pt x="17802" y="16037"/>
                  </a:cubicBezTo>
                  <a:cubicBezTo>
                    <a:pt x="17668" y="16037"/>
                    <a:pt x="17517" y="15979"/>
                    <a:pt x="17379" y="15948"/>
                  </a:cubicBezTo>
                  <a:cubicBezTo>
                    <a:pt x="15178" y="15415"/>
                    <a:pt x="13110" y="14581"/>
                    <a:pt x="11175" y="13446"/>
                  </a:cubicBezTo>
                  <a:cubicBezTo>
                    <a:pt x="11342" y="13146"/>
                    <a:pt x="10508" y="11245"/>
                    <a:pt x="9841" y="10478"/>
                  </a:cubicBezTo>
                  <a:lnTo>
                    <a:pt x="9841" y="10478"/>
                  </a:lnTo>
                  <a:cubicBezTo>
                    <a:pt x="9907" y="11045"/>
                    <a:pt x="10007" y="11478"/>
                    <a:pt x="10074" y="11945"/>
                  </a:cubicBezTo>
                  <a:cubicBezTo>
                    <a:pt x="9440" y="10778"/>
                    <a:pt x="8907" y="9577"/>
                    <a:pt x="8340" y="8410"/>
                  </a:cubicBezTo>
                  <a:cubicBezTo>
                    <a:pt x="7739" y="7142"/>
                    <a:pt x="7506" y="5641"/>
                    <a:pt x="6138" y="5007"/>
                  </a:cubicBezTo>
                  <a:lnTo>
                    <a:pt x="6138" y="5007"/>
                  </a:lnTo>
                  <a:cubicBezTo>
                    <a:pt x="5404" y="7309"/>
                    <a:pt x="6171" y="9410"/>
                    <a:pt x="7372" y="11312"/>
                  </a:cubicBezTo>
                  <a:cubicBezTo>
                    <a:pt x="6638" y="11912"/>
                    <a:pt x="5904" y="12379"/>
                    <a:pt x="5404" y="13013"/>
                  </a:cubicBezTo>
                  <a:cubicBezTo>
                    <a:pt x="5283" y="13255"/>
                    <a:pt x="5039" y="13388"/>
                    <a:pt x="4799" y="13388"/>
                  </a:cubicBezTo>
                  <a:cubicBezTo>
                    <a:pt x="4643" y="13388"/>
                    <a:pt x="4488" y="13331"/>
                    <a:pt x="4370" y="13213"/>
                  </a:cubicBezTo>
                  <a:cubicBezTo>
                    <a:pt x="3870" y="12879"/>
                    <a:pt x="3436" y="12546"/>
                    <a:pt x="3036" y="12112"/>
                  </a:cubicBezTo>
                  <a:cubicBezTo>
                    <a:pt x="2534" y="11707"/>
                    <a:pt x="1921" y="11492"/>
                    <a:pt x="1306" y="11492"/>
                  </a:cubicBezTo>
                  <a:cubicBezTo>
                    <a:pt x="858" y="11492"/>
                    <a:pt x="408" y="11606"/>
                    <a:pt x="0" y="11845"/>
                  </a:cubicBezTo>
                  <a:cubicBezTo>
                    <a:pt x="501" y="12279"/>
                    <a:pt x="901" y="12879"/>
                    <a:pt x="1401" y="13046"/>
                  </a:cubicBezTo>
                  <a:cubicBezTo>
                    <a:pt x="2635" y="13380"/>
                    <a:pt x="3770" y="13980"/>
                    <a:pt x="4737" y="14747"/>
                  </a:cubicBezTo>
                  <a:cubicBezTo>
                    <a:pt x="4904" y="14847"/>
                    <a:pt x="5037" y="14948"/>
                    <a:pt x="5337" y="15114"/>
                  </a:cubicBezTo>
                  <a:lnTo>
                    <a:pt x="5237" y="14247"/>
                  </a:lnTo>
                  <a:lnTo>
                    <a:pt x="5371" y="14314"/>
                  </a:lnTo>
                  <a:cubicBezTo>
                    <a:pt x="5504" y="13980"/>
                    <a:pt x="5604" y="13647"/>
                    <a:pt x="5738" y="13313"/>
                  </a:cubicBezTo>
                  <a:cubicBezTo>
                    <a:pt x="5771" y="13180"/>
                    <a:pt x="5838" y="13080"/>
                    <a:pt x="5904" y="12979"/>
                  </a:cubicBezTo>
                  <a:cubicBezTo>
                    <a:pt x="6271" y="12646"/>
                    <a:pt x="6638" y="12346"/>
                    <a:pt x="7039" y="12045"/>
                  </a:cubicBezTo>
                  <a:cubicBezTo>
                    <a:pt x="7239" y="11979"/>
                    <a:pt x="7439" y="11912"/>
                    <a:pt x="7639" y="11912"/>
                  </a:cubicBezTo>
                  <a:cubicBezTo>
                    <a:pt x="7572" y="12079"/>
                    <a:pt x="7472" y="12212"/>
                    <a:pt x="7339" y="12379"/>
                  </a:cubicBezTo>
                  <a:cubicBezTo>
                    <a:pt x="7005" y="12779"/>
                    <a:pt x="6605" y="13146"/>
                    <a:pt x="6238" y="13547"/>
                  </a:cubicBezTo>
                  <a:lnTo>
                    <a:pt x="6405" y="13680"/>
                  </a:lnTo>
                  <a:lnTo>
                    <a:pt x="7706" y="12279"/>
                  </a:lnTo>
                  <a:lnTo>
                    <a:pt x="8506" y="12646"/>
                  </a:lnTo>
                  <a:lnTo>
                    <a:pt x="8606" y="11578"/>
                  </a:lnTo>
                  <a:lnTo>
                    <a:pt x="8807" y="11545"/>
                  </a:lnTo>
                  <a:lnTo>
                    <a:pt x="9607" y="12512"/>
                  </a:lnTo>
                  <a:cubicBezTo>
                    <a:pt x="9040" y="12779"/>
                    <a:pt x="8540" y="13080"/>
                    <a:pt x="8006" y="13346"/>
                  </a:cubicBezTo>
                  <a:cubicBezTo>
                    <a:pt x="6205" y="14214"/>
                    <a:pt x="5337" y="15715"/>
                    <a:pt x="5071" y="17616"/>
                  </a:cubicBezTo>
                  <a:cubicBezTo>
                    <a:pt x="5071" y="17783"/>
                    <a:pt x="5171" y="17983"/>
                    <a:pt x="5237" y="18150"/>
                  </a:cubicBezTo>
                  <a:cubicBezTo>
                    <a:pt x="5371" y="18083"/>
                    <a:pt x="5538" y="18083"/>
                    <a:pt x="5638" y="17983"/>
                  </a:cubicBezTo>
                  <a:cubicBezTo>
                    <a:pt x="6038" y="17683"/>
                    <a:pt x="6405" y="17316"/>
                    <a:pt x="6672" y="16916"/>
                  </a:cubicBezTo>
                  <a:cubicBezTo>
                    <a:pt x="7205" y="15648"/>
                    <a:pt x="8206" y="14647"/>
                    <a:pt x="9474" y="14080"/>
                  </a:cubicBezTo>
                  <a:cubicBezTo>
                    <a:pt x="9607" y="14014"/>
                    <a:pt x="9749" y="13980"/>
                    <a:pt x="9895" y="13980"/>
                  </a:cubicBezTo>
                  <a:cubicBezTo>
                    <a:pt x="10041" y="13980"/>
                    <a:pt x="10191" y="14014"/>
                    <a:pt x="10341" y="14080"/>
                  </a:cubicBezTo>
                  <a:cubicBezTo>
                    <a:pt x="11175" y="14414"/>
                    <a:pt x="11975" y="14814"/>
                    <a:pt x="12709" y="15281"/>
                  </a:cubicBezTo>
                  <a:cubicBezTo>
                    <a:pt x="14677" y="16515"/>
                    <a:pt x="16846" y="16982"/>
                    <a:pt x="19081" y="17349"/>
                  </a:cubicBezTo>
                  <a:cubicBezTo>
                    <a:pt x="19514" y="17349"/>
                    <a:pt x="19881" y="17649"/>
                    <a:pt x="19981" y="18050"/>
                  </a:cubicBezTo>
                  <a:cubicBezTo>
                    <a:pt x="20248" y="18884"/>
                    <a:pt x="20515" y="19718"/>
                    <a:pt x="20848" y="20518"/>
                  </a:cubicBezTo>
                  <a:cubicBezTo>
                    <a:pt x="21015" y="20818"/>
                    <a:pt x="21215" y="21119"/>
                    <a:pt x="21449" y="21385"/>
                  </a:cubicBezTo>
                  <a:lnTo>
                    <a:pt x="21616" y="21285"/>
                  </a:lnTo>
                  <a:cubicBezTo>
                    <a:pt x="21649" y="19884"/>
                    <a:pt x="21349" y="18550"/>
                    <a:pt x="20715" y="17349"/>
                  </a:cubicBezTo>
                  <a:lnTo>
                    <a:pt x="22149" y="17249"/>
                  </a:lnTo>
                  <a:cubicBezTo>
                    <a:pt x="22283" y="17750"/>
                    <a:pt x="22416" y="18217"/>
                    <a:pt x="22550" y="18684"/>
                  </a:cubicBezTo>
                  <a:lnTo>
                    <a:pt x="22750" y="18617"/>
                  </a:lnTo>
                  <a:lnTo>
                    <a:pt x="22516" y="17349"/>
                  </a:lnTo>
                  <a:cubicBezTo>
                    <a:pt x="23384" y="16982"/>
                    <a:pt x="24218" y="16649"/>
                    <a:pt x="25051" y="16315"/>
                  </a:cubicBezTo>
                  <a:cubicBezTo>
                    <a:pt x="25521" y="16127"/>
                    <a:pt x="25823" y="16015"/>
                    <a:pt x="26062" y="16015"/>
                  </a:cubicBezTo>
                  <a:cubicBezTo>
                    <a:pt x="26418" y="16015"/>
                    <a:pt x="26634" y="16264"/>
                    <a:pt x="27053" y="16882"/>
                  </a:cubicBezTo>
                  <a:cubicBezTo>
                    <a:pt x="27787" y="17916"/>
                    <a:pt x="28454" y="18984"/>
                    <a:pt x="29221" y="20185"/>
                  </a:cubicBezTo>
                  <a:lnTo>
                    <a:pt x="28220" y="19517"/>
                  </a:lnTo>
                  <a:lnTo>
                    <a:pt x="28087" y="19618"/>
                  </a:lnTo>
                  <a:cubicBezTo>
                    <a:pt x="28220" y="19818"/>
                    <a:pt x="28320" y="20118"/>
                    <a:pt x="28521" y="20251"/>
                  </a:cubicBezTo>
                  <a:cubicBezTo>
                    <a:pt x="29455" y="20818"/>
                    <a:pt x="29488" y="21752"/>
                    <a:pt x="29555" y="22686"/>
                  </a:cubicBezTo>
                  <a:cubicBezTo>
                    <a:pt x="29588" y="23020"/>
                    <a:pt x="29621" y="23320"/>
                    <a:pt x="29655" y="23654"/>
                  </a:cubicBezTo>
                  <a:lnTo>
                    <a:pt x="28721" y="23787"/>
                  </a:lnTo>
                  <a:cubicBezTo>
                    <a:pt x="29152" y="24259"/>
                    <a:pt x="30075" y="24542"/>
                    <a:pt x="30877" y="24542"/>
                  </a:cubicBezTo>
                  <a:cubicBezTo>
                    <a:pt x="31379" y="24542"/>
                    <a:pt x="31833" y="24431"/>
                    <a:pt x="32090" y="24187"/>
                  </a:cubicBezTo>
                  <a:cubicBezTo>
                    <a:pt x="32223" y="24321"/>
                    <a:pt x="32457" y="24454"/>
                    <a:pt x="32457" y="24554"/>
                  </a:cubicBezTo>
                  <a:cubicBezTo>
                    <a:pt x="32390" y="25322"/>
                    <a:pt x="32290" y="26055"/>
                    <a:pt x="32123" y="26823"/>
                  </a:cubicBezTo>
                  <a:cubicBezTo>
                    <a:pt x="31956" y="27557"/>
                    <a:pt x="31556" y="28224"/>
                    <a:pt x="31389" y="28991"/>
                  </a:cubicBezTo>
                  <a:cubicBezTo>
                    <a:pt x="31022" y="30792"/>
                    <a:pt x="30756" y="32660"/>
                    <a:pt x="30422" y="34495"/>
                  </a:cubicBezTo>
                  <a:cubicBezTo>
                    <a:pt x="30655" y="34531"/>
                    <a:pt x="30907" y="34634"/>
                    <a:pt x="31132" y="34634"/>
                  </a:cubicBezTo>
                  <a:cubicBezTo>
                    <a:pt x="31326" y="34634"/>
                    <a:pt x="31499" y="34557"/>
                    <a:pt x="31623" y="34295"/>
                  </a:cubicBezTo>
                  <a:cubicBezTo>
                    <a:pt x="31723" y="34428"/>
                    <a:pt x="31790" y="34562"/>
                    <a:pt x="31890" y="34595"/>
                  </a:cubicBezTo>
                  <a:cubicBezTo>
                    <a:pt x="32490" y="34862"/>
                    <a:pt x="32490" y="34895"/>
                    <a:pt x="32090" y="35462"/>
                  </a:cubicBezTo>
                  <a:cubicBezTo>
                    <a:pt x="31856" y="35762"/>
                    <a:pt x="31690" y="36096"/>
                    <a:pt x="31523" y="36430"/>
                  </a:cubicBezTo>
                  <a:lnTo>
                    <a:pt x="31690" y="36530"/>
                  </a:lnTo>
                  <a:lnTo>
                    <a:pt x="32790" y="34762"/>
                  </a:lnTo>
                  <a:lnTo>
                    <a:pt x="32924" y="34828"/>
                  </a:lnTo>
                  <a:lnTo>
                    <a:pt x="32257" y="36296"/>
                  </a:lnTo>
                  <a:cubicBezTo>
                    <a:pt x="32624" y="35996"/>
                    <a:pt x="32890" y="35629"/>
                    <a:pt x="33057" y="35195"/>
                  </a:cubicBezTo>
                  <a:cubicBezTo>
                    <a:pt x="33191" y="34662"/>
                    <a:pt x="33658" y="34261"/>
                    <a:pt x="34225" y="34228"/>
                  </a:cubicBezTo>
                  <a:cubicBezTo>
                    <a:pt x="34458" y="34211"/>
                    <a:pt x="34700" y="34203"/>
                    <a:pt x="34946" y="34203"/>
                  </a:cubicBezTo>
                  <a:cubicBezTo>
                    <a:pt x="35192" y="34203"/>
                    <a:pt x="35442" y="34211"/>
                    <a:pt x="35692" y="34228"/>
                  </a:cubicBezTo>
                  <a:cubicBezTo>
                    <a:pt x="35787" y="33883"/>
                    <a:pt x="35917" y="33767"/>
                    <a:pt x="36070" y="33767"/>
                  </a:cubicBezTo>
                  <a:cubicBezTo>
                    <a:pt x="36379" y="33767"/>
                    <a:pt x="36781" y="34238"/>
                    <a:pt x="37165" y="34238"/>
                  </a:cubicBezTo>
                  <a:cubicBezTo>
                    <a:pt x="37197" y="34238"/>
                    <a:pt x="37229" y="34235"/>
                    <a:pt x="37260" y="34228"/>
                  </a:cubicBezTo>
                  <a:cubicBezTo>
                    <a:pt x="37193" y="34028"/>
                    <a:pt x="37160" y="33794"/>
                    <a:pt x="37027" y="33661"/>
                  </a:cubicBezTo>
                  <a:cubicBezTo>
                    <a:pt x="36226" y="32960"/>
                    <a:pt x="35392" y="32260"/>
                    <a:pt x="34258" y="32093"/>
                  </a:cubicBezTo>
                  <a:cubicBezTo>
                    <a:pt x="33624" y="32026"/>
                    <a:pt x="32990" y="31960"/>
                    <a:pt x="32423" y="31926"/>
                  </a:cubicBezTo>
                  <a:cubicBezTo>
                    <a:pt x="32423" y="31192"/>
                    <a:pt x="32423" y="30459"/>
                    <a:pt x="32457" y="29758"/>
                  </a:cubicBezTo>
                  <a:cubicBezTo>
                    <a:pt x="32457" y="29625"/>
                    <a:pt x="32690" y="29458"/>
                    <a:pt x="32857" y="29391"/>
                  </a:cubicBezTo>
                  <a:cubicBezTo>
                    <a:pt x="33157" y="29324"/>
                    <a:pt x="33491" y="29358"/>
                    <a:pt x="33791" y="29291"/>
                  </a:cubicBezTo>
                  <a:cubicBezTo>
                    <a:pt x="34325" y="29124"/>
                    <a:pt x="34858" y="28924"/>
                    <a:pt x="35492" y="28691"/>
                  </a:cubicBezTo>
                  <a:lnTo>
                    <a:pt x="35492" y="28691"/>
                  </a:lnTo>
                  <a:cubicBezTo>
                    <a:pt x="35392" y="29658"/>
                    <a:pt x="35292" y="30559"/>
                    <a:pt x="35159" y="31459"/>
                  </a:cubicBezTo>
                  <a:lnTo>
                    <a:pt x="35325" y="31459"/>
                  </a:lnTo>
                  <a:cubicBezTo>
                    <a:pt x="35459" y="30692"/>
                    <a:pt x="35526" y="29892"/>
                    <a:pt x="35692" y="29091"/>
                  </a:cubicBezTo>
                  <a:cubicBezTo>
                    <a:pt x="35759" y="28857"/>
                    <a:pt x="35893" y="28657"/>
                    <a:pt x="36093" y="28557"/>
                  </a:cubicBezTo>
                  <a:cubicBezTo>
                    <a:pt x="36360" y="28424"/>
                    <a:pt x="36626" y="28357"/>
                    <a:pt x="36893" y="28357"/>
                  </a:cubicBezTo>
                  <a:cubicBezTo>
                    <a:pt x="37694" y="28290"/>
                    <a:pt x="38528" y="28290"/>
                    <a:pt x="38861" y="27256"/>
                  </a:cubicBezTo>
                  <a:lnTo>
                    <a:pt x="37827" y="27023"/>
                  </a:lnTo>
                  <a:lnTo>
                    <a:pt x="38561" y="26756"/>
                  </a:lnTo>
                  <a:cubicBezTo>
                    <a:pt x="38206" y="26462"/>
                    <a:pt x="37694" y="26321"/>
                    <a:pt x="37073" y="26321"/>
                  </a:cubicBezTo>
                  <a:cubicBezTo>
                    <a:pt x="36001" y="26321"/>
                    <a:pt x="34602" y="26742"/>
                    <a:pt x="33124" y="27523"/>
                  </a:cubicBezTo>
                  <a:cubicBezTo>
                    <a:pt x="33157" y="26623"/>
                    <a:pt x="33691" y="25689"/>
                    <a:pt x="32957" y="24888"/>
                  </a:cubicBezTo>
                  <a:lnTo>
                    <a:pt x="33291" y="24388"/>
                  </a:lnTo>
                  <a:lnTo>
                    <a:pt x="34391" y="24388"/>
                  </a:lnTo>
                  <a:lnTo>
                    <a:pt x="34558" y="26522"/>
                  </a:lnTo>
                  <a:lnTo>
                    <a:pt x="34792" y="26522"/>
                  </a:lnTo>
                  <a:cubicBezTo>
                    <a:pt x="34825" y="25922"/>
                    <a:pt x="34825" y="25288"/>
                    <a:pt x="34792" y="24688"/>
                  </a:cubicBezTo>
                  <a:cubicBezTo>
                    <a:pt x="34725" y="24221"/>
                    <a:pt x="34892" y="24087"/>
                    <a:pt x="35292" y="23987"/>
                  </a:cubicBezTo>
                  <a:cubicBezTo>
                    <a:pt x="36393" y="23654"/>
                    <a:pt x="37460" y="23287"/>
                    <a:pt x="38528" y="22920"/>
                  </a:cubicBezTo>
                  <a:cubicBezTo>
                    <a:pt x="38628" y="22887"/>
                    <a:pt x="38661" y="22720"/>
                    <a:pt x="38761" y="22620"/>
                  </a:cubicBezTo>
                  <a:lnTo>
                    <a:pt x="39595" y="22520"/>
                  </a:lnTo>
                  <a:lnTo>
                    <a:pt x="39595" y="22353"/>
                  </a:lnTo>
                  <a:lnTo>
                    <a:pt x="38294" y="22353"/>
                  </a:lnTo>
                  <a:lnTo>
                    <a:pt x="38361" y="22186"/>
                  </a:lnTo>
                  <a:cubicBezTo>
                    <a:pt x="38228" y="22053"/>
                    <a:pt x="38127" y="21819"/>
                    <a:pt x="37961" y="21786"/>
                  </a:cubicBezTo>
                  <a:cubicBezTo>
                    <a:pt x="37422" y="21599"/>
                    <a:pt x="36871" y="21374"/>
                    <a:pt x="36306" y="21374"/>
                  </a:cubicBezTo>
                  <a:cubicBezTo>
                    <a:pt x="35962" y="21374"/>
                    <a:pt x="35613" y="21458"/>
                    <a:pt x="35259" y="21686"/>
                  </a:cubicBezTo>
                  <a:cubicBezTo>
                    <a:pt x="35181" y="21725"/>
                    <a:pt x="35102" y="21741"/>
                    <a:pt x="35024" y="21741"/>
                  </a:cubicBezTo>
                  <a:cubicBezTo>
                    <a:pt x="34969" y="21741"/>
                    <a:pt x="34914" y="21733"/>
                    <a:pt x="34858" y="21719"/>
                  </a:cubicBezTo>
                  <a:cubicBezTo>
                    <a:pt x="34801" y="21712"/>
                    <a:pt x="34746" y="21709"/>
                    <a:pt x="34691" y="21709"/>
                  </a:cubicBezTo>
                  <a:cubicBezTo>
                    <a:pt x="34210" y="21709"/>
                    <a:pt x="33844" y="21973"/>
                    <a:pt x="33424" y="22453"/>
                  </a:cubicBezTo>
                  <a:lnTo>
                    <a:pt x="35059" y="22720"/>
                  </a:lnTo>
                  <a:lnTo>
                    <a:pt x="33658" y="23120"/>
                  </a:lnTo>
                  <a:lnTo>
                    <a:pt x="33658" y="23120"/>
                  </a:lnTo>
                  <a:lnTo>
                    <a:pt x="33924" y="22753"/>
                  </a:lnTo>
                  <a:lnTo>
                    <a:pt x="33924" y="22753"/>
                  </a:lnTo>
                  <a:lnTo>
                    <a:pt x="32757" y="23120"/>
                  </a:lnTo>
                  <a:lnTo>
                    <a:pt x="31423" y="21552"/>
                  </a:lnTo>
                  <a:lnTo>
                    <a:pt x="32724" y="20351"/>
                  </a:lnTo>
                  <a:lnTo>
                    <a:pt x="32590" y="20151"/>
                  </a:lnTo>
                  <a:lnTo>
                    <a:pt x="32924" y="20418"/>
                  </a:lnTo>
                  <a:lnTo>
                    <a:pt x="32990" y="20385"/>
                  </a:lnTo>
                  <a:lnTo>
                    <a:pt x="32557" y="19784"/>
                  </a:lnTo>
                  <a:cubicBezTo>
                    <a:pt x="33224" y="19117"/>
                    <a:pt x="33858" y="18517"/>
                    <a:pt x="34458" y="17883"/>
                  </a:cubicBezTo>
                  <a:cubicBezTo>
                    <a:pt x="34625" y="17683"/>
                    <a:pt x="34658" y="17383"/>
                    <a:pt x="34858" y="17182"/>
                  </a:cubicBezTo>
                  <a:cubicBezTo>
                    <a:pt x="35259" y="16816"/>
                    <a:pt x="35659" y="16415"/>
                    <a:pt x="36026" y="16015"/>
                  </a:cubicBezTo>
                  <a:cubicBezTo>
                    <a:pt x="36626" y="15148"/>
                    <a:pt x="37894" y="14681"/>
                    <a:pt x="37894" y="13380"/>
                  </a:cubicBezTo>
                  <a:cubicBezTo>
                    <a:pt x="37927" y="13080"/>
                    <a:pt x="37961" y="12813"/>
                    <a:pt x="38027" y="12546"/>
                  </a:cubicBezTo>
                  <a:lnTo>
                    <a:pt x="38027" y="12546"/>
                  </a:lnTo>
                  <a:cubicBezTo>
                    <a:pt x="36660" y="13446"/>
                    <a:pt x="35993" y="15081"/>
                    <a:pt x="34291" y="15448"/>
                  </a:cubicBezTo>
                  <a:cubicBezTo>
                    <a:pt x="34325" y="15148"/>
                    <a:pt x="34358" y="14881"/>
                    <a:pt x="34325" y="14614"/>
                  </a:cubicBezTo>
                  <a:cubicBezTo>
                    <a:pt x="34258" y="14414"/>
                    <a:pt x="34158" y="14214"/>
                    <a:pt x="34025" y="14080"/>
                  </a:cubicBezTo>
                  <a:cubicBezTo>
                    <a:pt x="33357" y="15114"/>
                    <a:pt x="32690" y="16182"/>
                    <a:pt x="32023" y="17249"/>
                  </a:cubicBezTo>
                  <a:lnTo>
                    <a:pt x="31736" y="17345"/>
                  </a:lnTo>
                  <a:lnTo>
                    <a:pt x="31156" y="18016"/>
                  </a:lnTo>
                  <a:lnTo>
                    <a:pt x="30655" y="17549"/>
                  </a:lnTo>
                  <a:lnTo>
                    <a:pt x="30555" y="17616"/>
                  </a:lnTo>
                  <a:lnTo>
                    <a:pt x="30956" y="18116"/>
                  </a:lnTo>
                  <a:cubicBezTo>
                    <a:pt x="30756" y="18417"/>
                    <a:pt x="30489" y="18717"/>
                    <a:pt x="30222" y="18950"/>
                  </a:cubicBezTo>
                  <a:cubicBezTo>
                    <a:pt x="29855" y="19050"/>
                    <a:pt x="29521" y="19117"/>
                    <a:pt x="29154" y="19117"/>
                  </a:cubicBezTo>
                  <a:lnTo>
                    <a:pt x="27020" y="16182"/>
                  </a:lnTo>
                  <a:lnTo>
                    <a:pt x="27120" y="16015"/>
                  </a:lnTo>
                  <a:cubicBezTo>
                    <a:pt x="27190" y="16037"/>
                    <a:pt x="27260" y="16047"/>
                    <a:pt x="27327" y="16047"/>
                  </a:cubicBezTo>
                  <a:cubicBezTo>
                    <a:pt x="27673" y="16047"/>
                    <a:pt x="27954" y="15777"/>
                    <a:pt x="27954" y="15415"/>
                  </a:cubicBezTo>
                  <a:lnTo>
                    <a:pt x="27954" y="15314"/>
                  </a:lnTo>
                  <a:lnTo>
                    <a:pt x="27120" y="15048"/>
                  </a:lnTo>
                  <a:cubicBezTo>
                    <a:pt x="26919" y="14247"/>
                    <a:pt x="27253" y="13780"/>
                    <a:pt x="27920" y="13380"/>
                  </a:cubicBezTo>
                  <a:cubicBezTo>
                    <a:pt x="28654" y="12913"/>
                    <a:pt x="29321" y="12379"/>
                    <a:pt x="29922" y="11779"/>
                  </a:cubicBezTo>
                  <a:cubicBezTo>
                    <a:pt x="30155" y="11512"/>
                    <a:pt x="30389" y="11178"/>
                    <a:pt x="30555" y="10878"/>
                  </a:cubicBezTo>
                  <a:lnTo>
                    <a:pt x="30455" y="10811"/>
                  </a:lnTo>
                  <a:lnTo>
                    <a:pt x="27386" y="13613"/>
                  </a:lnTo>
                  <a:lnTo>
                    <a:pt x="27253" y="13480"/>
                  </a:lnTo>
                  <a:cubicBezTo>
                    <a:pt x="27453" y="13146"/>
                    <a:pt x="27653" y="12813"/>
                    <a:pt x="27887" y="12512"/>
                  </a:cubicBezTo>
                  <a:cubicBezTo>
                    <a:pt x="28087" y="12279"/>
                    <a:pt x="28421" y="12112"/>
                    <a:pt x="28654" y="11879"/>
                  </a:cubicBezTo>
                  <a:cubicBezTo>
                    <a:pt x="29054" y="11445"/>
                    <a:pt x="29488" y="11045"/>
                    <a:pt x="29855" y="10611"/>
                  </a:cubicBezTo>
                  <a:cubicBezTo>
                    <a:pt x="29955" y="10478"/>
                    <a:pt x="29955" y="10244"/>
                    <a:pt x="30022" y="9977"/>
                  </a:cubicBezTo>
                  <a:lnTo>
                    <a:pt x="30022" y="9977"/>
                  </a:lnTo>
                  <a:lnTo>
                    <a:pt x="28387" y="11779"/>
                  </a:lnTo>
                  <a:cubicBezTo>
                    <a:pt x="28254" y="10745"/>
                    <a:pt x="28687" y="9710"/>
                    <a:pt x="29555" y="9110"/>
                  </a:cubicBezTo>
                  <a:cubicBezTo>
                    <a:pt x="30422" y="8443"/>
                    <a:pt x="31289" y="7742"/>
                    <a:pt x="32190" y="7075"/>
                  </a:cubicBezTo>
                  <a:cubicBezTo>
                    <a:pt x="32357" y="6975"/>
                    <a:pt x="32557" y="6875"/>
                    <a:pt x="32790" y="6842"/>
                  </a:cubicBezTo>
                  <a:cubicBezTo>
                    <a:pt x="34925" y="6508"/>
                    <a:pt x="36893" y="5474"/>
                    <a:pt x="38361" y="3873"/>
                  </a:cubicBezTo>
                  <a:cubicBezTo>
                    <a:pt x="39195" y="2972"/>
                    <a:pt x="39528" y="1738"/>
                    <a:pt x="39262" y="571"/>
                  </a:cubicBezTo>
                  <a:cubicBezTo>
                    <a:pt x="39228" y="337"/>
                    <a:pt x="38928" y="137"/>
                    <a:pt x="38695" y="3"/>
                  </a:cubicBezTo>
                  <a:cubicBezTo>
                    <a:pt x="38695" y="1"/>
                    <a:pt x="38693" y="0"/>
                    <a:pt x="386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71"/>
            <p:cNvSpPr/>
            <p:nvPr/>
          </p:nvSpPr>
          <p:spPr>
            <a:xfrm flipH="1">
              <a:off x="2922044" y="3201296"/>
              <a:ext cx="567652" cy="731304"/>
            </a:xfrm>
            <a:custGeom>
              <a:avLst/>
              <a:gdLst/>
              <a:ahLst/>
              <a:cxnLst/>
              <a:rect l="l" t="t" r="r" b="b"/>
              <a:pathLst>
                <a:path w="16313" h="21016" extrusionOk="0">
                  <a:moveTo>
                    <a:pt x="3809" y="4497"/>
                  </a:moveTo>
                  <a:lnTo>
                    <a:pt x="3809" y="4497"/>
                  </a:lnTo>
                  <a:cubicBezTo>
                    <a:pt x="3883" y="4848"/>
                    <a:pt x="4050" y="4927"/>
                    <a:pt x="4243" y="4927"/>
                  </a:cubicBezTo>
                  <a:cubicBezTo>
                    <a:pt x="4402" y="4927"/>
                    <a:pt x="4577" y="4873"/>
                    <a:pt x="4734" y="4873"/>
                  </a:cubicBezTo>
                  <a:cubicBezTo>
                    <a:pt x="4836" y="4873"/>
                    <a:pt x="4929" y="4896"/>
                    <a:pt x="5004" y="4971"/>
                  </a:cubicBezTo>
                  <a:lnTo>
                    <a:pt x="4737" y="5838"/>
                  </a:lnTo>
                  <a:cubicBezTo>
                    <a:pt x="3835" y="5419"/>
                    <a:pt x="3555" y="5062"/>
                    <a:pt x="3809" y="4497"/>
                  </a:cubicBezTo>
                  <a:close/>
                  <a:moveTo>
                    <a:pt x="7873" y="1"/>
                  </a:moveTo>
                  <a:cubicBezTo>
                    <a:pt x="6405" y="68"/>
                    <a:pt x="5571" y="902"/>
                    <a:pt x="4938" y="2136"/>
                  </a:cubicBezTo>
                  <a:cubicBezTo>
                    <a:pt x="4637" y="2736"/>
                    <a:pt x="4204" y="3270"/>
                    <a:pt x="3737" y="3737"/>
                  </a:cubicBezTo>
                  <a:cubicBezTo>
                    <a:pt x="2903" y="4538"/>
                    <a:pt x="1935" y="5171"/>
                    <a:pt x="1168" y="6005"/>
                  </a:cubicBezTo>
                  <a:cubicBezTo>
                    <a:pt x="634" y="6572"/>
                    <a:pt x="1" y="7340"/>
                    <a:pt x="835" y="8207"/>
                  </a:cubicBezTo>
                  <a:cubicBezTo>
                    <a:pt x="901" y="8307"/>
                    <a:pt x="935" y="8474"/>
                    <a:pt x="901" y="8607"/>
                  </a:cubicBezTo>
                  <a:cubicBezTo>
                    <a:pt x="768" y="9341"/>
                    <a:pt x="1302" y="9608"/>
                    <a:pt x="1835" y="9775"/>
                  </a:cubicBezTo>
                  <a:cubicBezTo>
                    <a:pt x="2102" y="9875"/>
                    <a:pt x="2402" y="9908"/>
                    <a:pt x="2703" y="9941"/>
                  </a:cubicBezTo>
                  <a:cubicBezTo>
                    <a:pt x="2803" y="10242"/>
                    <a:pt x="2969" y="10575"/>
                    <a:pt x="3136" y="10875"/>
                  </a:cubicBezTo>
                  <a:cubicBezTo>
                    <a:pt x="3703" y="11543"/>
                    <a:pt x="4304" y="12210"/>
                    <a:pt x="4938" y="12843"/>
                  </a:cubicBezTo>
                  <a:cubicBezTo>
                    <a:pt x="5047" y="12980"/>
                    <a:pt x="5336" y="13094"/>
                    <a:pt x="5510" y="13094"/>
                  </a:cubicBezTo>
                  <a:cubicBezTo>
                    <a:pt x="5548" y="13094"/>
                    <a:pt x="5581" y="13089"/>
                    <a:pt x="5605" y="13077"/>
                  </a:cubicBezTo>
                  <a:cubicBezTo>
                    <a:pt x="5771" y="12877"/>
                    <a:pt x="5872" y="12643"/>
                    <a:pt x="5905" y="12376"/>
                  </a:cubicBezTo>
                  <a:cubicBezTo>
                    <a:pt x="6005" y="11876"/>
                    <a:pt x="5505" y="11242"/>
                    <a:pt x="6305" y="10875"/>
                  </a:cubicBezTo>
                  <a:lnTo>
                    <a:pt x="6205" y="10742"/>
                  </a:lnTo>
                  <a:lnTo>
                    <a:pt x="5104" y="10642"/>
                  </a:lnTo>
                  <a:lnTo>
                    <a:pt x="4904" y="10308"/>
                  </a:lnTo>
                  <a:lnTo>
                    <a:pt x="4704" y="10308"/>
                  </a:lnTo>
                  <a:lnTo>
                    <a:pt x="4571" y="11909"/>
                  </a:lnTo>
                  <a:lnTo>
                    <a:pt x="3403" y="10242"/>
                  </a:lnTo>
                  <a:cubicBezTo>
                    <a:pt x="3837" y="10208"/>
                    <a:pt x="4237" y="10142"/>
                    <a:pt x="4604" y="9975"/>
                  </a:cubicBezTo>
                  <a:cubicBezTo>
                    <a:pt x="4848" y="9812"/>
                    <a:pt x="5132" y="9729"/>
                    <a:pt x="5417" y="9729"/>
                  </a:cubicBezTo>
                  <a:cubicBezTo>
                    <a:pt x="5716" y="9729"/>
                    <a:pt x="6016" y="9820"/>
                    <a:pt x="6272" y="10008"/>
                  </a:cubicBezTo>
                  <a:cubicBezTo>
                    <a:pt x="7139" y="10408"/>
                    <a:pt x="8073" y="10642"/>
                    <a:pt x="9040" y="10709"/>
                  </a:cubicBezTo>
                  <a:cubicBezTo>
                    <a:pt x="9841" y="10809"/>
                    <a:pt x="10608" y="10942"/>
                    <a:pt x="11442" y="11076"/>
                  </a:cubicBezTo>
                  <a:cubicBezTo>
                    <a:pt x="11109" y="12010"/>
                    <a:pt x="10808" y="12843"/>
                    <a:pt x="10508" y="13677"/>
                  </a:cubicBezTo>
                  <a:lnTo>
                    <a:pt x="10308" y="13644"/>
                  </a:lnTo>
                  <a:lnTo>
                    <a:pt x="10308" y="12843"/>
                  </a:lnTo>
                  <a:cubicBezTo>
                    <a:pt x="9141" y="12610"/>
                    <a:pt x="9207" y="11276"/>
                    <a:pt x="8373" y="10742"/>
                  </a:cubicBezTo>
                  <a:lnTo>
                    <a:pt x="8240" y="11176"/>
                  </a:lnTo>
                  <a:lnTo>
                    <a:pt x="6806" y="11109"/>
                  </a:lnTo>
                  <a:lnTo>
                    <a:pt x="6772" y="11309"/>
                  </a:lnTo>
                  <a:cubicBezTo>
                    <a:pt x="7239" y="11409"/>
                    <a:pt x="7740" y="11543"/>
                    <a:pt x="8173" y="11743"/>
                  </a:cubicBezTo>
                  <a:cubicBezTo>
                    <a:pt x="8674" y="11976"/>
                    <a:pt x="8940" y="12477"/>
                    <a:pt x="8907" y="13010"/>
                  </a:cubicBezTo>
                  <a:lnTo>
                    <a:pt x="7840" y="11843"/>
                  </a:lnTo>
                  <a:lnTo>
                    <a:pt x="7673" y="11943"/>
                  </a:lnTo>
                  <a:cubicBezTo>
                    <a:pt x="7706" y="12076"/>
                    <a:pt x="7740" y="12210"/>
                    <a:pt x="7806" y="12310"/>
                  </a:cubicBezTo>
                  <a:cubicBezTo>
                    <a:pt x="8073" y="12777"/>
                    <a:pt x="8407" y="13210"/>
                    <a:pt x="8674" y="13644"/>
                  </a:cubicBezTo>
                  <a:cubicBezTo>
                    <a:pt x="9641" y="14978"/>
                    <a:pt x="9841" y="16680"/>
                    <a:pt x="9207" y="18181"/>
                  </a:cubicBezTo>
                  <a:cubicBezTo>
                    <a:pt x="9074" y="18481"/>
                    <a:pt x="8907" y="18781"/>
                    <a:pt x="8707" y="19048"/>
                  </a:cubicBezTo>
                  <a:cubicBezTo>
                    <a:pt x="8821" y="19172"/>
                    <a:pt x="8909" y="19219"/>
                    <a:pt x="8980" y="19219"/>
                  </a:cubicBezTo>
                  <a:cubicBezTo>
                    <a:pt x="9139" y="19219"/>
                    <a:pt x="9215" y="18986"/>
                    <a:pt x="9307" y="18848"/>
                  </a:cubicBezTo>
                  <a:cubicBezTo>
                    <a:pt x="9974" y="17614"/>
                    <a:pt x="10075" y="16112"/>
                    <a:pt x="9574" y="14778"/>
                  </a:cubicBezTo>
                  <a:cubicBezTo>
                    <a:pt x="9407" y="14345"/>
                    <a:pt x="9241" y="13944"/>
                    <a:pt x="9007" y="13444"/>
                  </a:cubicBezTo>
                  <a:lnTo>
                    <a:pt x="9007" y="13444"/>
                  </a:lnTo>
                  <a:cubicBezTo>
                    <a:pt x="9174" y="13544"/>
                    <a:pt x="9274" y="13544"/>
                    <a:pt x="9307" y="13611"/>
                  </a:cubicBezTo>
                  <a:cubicBezTo>
                    <a:pt x="10041" y="14745"/>
                    <a:pt x="10341" y="16046"/>
                    <a:pt x="10208" y="17380"/>
                  </a:cubicBezTo>
                  <a:cubicBezTo>
                    <a:pt x="10141" y="17947"/>
                    <a:pt x="10141" y="18548"/>
                    <a:pt x="10075" y="19115"/>
                  </a:cubicBezTo>
                  <a:cubicBezTo>
                    <a:pt x="10075" y="19248"/>
                    <a:pt x="10008" y="19515"/>
                    <a:pt x="9941" y="19515"/>
                  </a:cubicBezTo>
                  <a:cubicBezTo>
                    <a:pt x="9207" y="19615"/>
                    <a:pt x="9441" y="20015"/>
                    <a:pt x="9774" y="20482"/>
                  </a:cubicBezTo>
                  <a:cubicBezTo>
                    <a:pt x="8907" y="20449"/>
                    <a:pt x="8840" y="19582"/>
                    <a:pt x="8307" y="19248"/>
                  </a:cubicBezTo>
                  <a:lnTo>
                    <a:pt x="8173" y="19381"/>
                  </a:lnTo>
                  <a:lnTo>
                    <a:pt x="8874" y="20516"/>
                  </a:lnTo>
                  <a:lnTo>
                    <a:pt x="7973" y="20516"/>
                  </a:lnTo>
                  <a:lnTo>
                    <a:pt x="7906" y="20682"/>
                  </a:lnTo>
                  <a:cubicBezTo>
                    <a:pt x="8073" y="20782"/>
                    <a:pt x="8273" y="21016"/>
                    <a:pt x="8473" y="21016"/>
                  </a:cubicBezTo>
                  <a:cubicBezTo>
                    <a:pt x="8940" y="21016"/>
                    <a:pt x="9407" y="21016"/>
                    <a:pt x="9908" y="20949"/>
                  </a:cubicBezTo>
                  <a:cubicBezTo>
                    <a:pt x="10208" y="20916"/>
                    <a:pt x="10508" y="20816"/>
                    <a:pt x="10808" y="20816"/>
                  </a:cubicBezTo>
                  <a:cubicBezTo>
                    <a:pt x="11050" y="20801"/>
                    <a:pt x="11292" y="20796"/>
                    <a:pt x="11534" y="20796"/>
                  </a:cubicBezTo>
                  <a:cubicBezTo>
                    <a:pt x="11965" y="20796"/>
                    <a:pt x="12396" y="20811"/>
                    <a:pt x="12828" y="20811"/>
                  </a:cubicBezTo>
                  <a:cubicBezTo>
                    <a:pt x="13222" y="20811"/>
                    <a:pt x="13616" y="20798"/>
                    <a:pt x="14011" y="20749"/>
                  </a:cubicBezTo>
                  <a:cubicBezTo>
                    <a:pt x="14678" y="20682"/>
                    <a:pt x="14845" y="20416"/>
                    <a:pt x="15212" y="19882"/>
                  </a:cubicBezTo>
                  <a:cubicBezTo>
                    <a:pt x="16112" y="18481"/>
                    <a:pt x="16146" y="16913"/>
                    <a:pt x="16246" y="15345"/>
                  </a:cubicBezTo>
                  <a:cubicBezTo>
                    <a:pt x="16312" y="14244"/>
                    <a:pt x="16112" y="13144"/>
                    <a:pt x="15078" y="12443"/>
                  </a:cubicBezTo>
                  <a:cubicBezTo>
                    <a:pt x="15011" y="12376"/>
                    <a:pt x="14945" y="12310"/>
                    <a:pt x="14878" y="12243"/>
                  </a:cubicBezTo>
                  <a:cubicBezTo>
                    <a:pt x="14378" y="11609"/>
                    <a:pt x="14411" y="11309"/>
                    <a:pt x="15011" y="10775"/>
                  </a:cubicBezTo>
                  <a:cubicBezTo>
                    <a:pt x="15245" y="10508"/>
                    <a:pt x="15478" y="10242"/>
                    <a:pt x="15712" y="9941"/>
                  </a:cubicBezTo>
                  <a:lnTo>
                    <a:pt x="15712" y="9941"/>
                  </a:lnTo>
                  <a:cubicBezTo>
                    <a:pt x="15278" y="9975"/>
                    <a:pt x="14845" y="10075"/>
                    <a:pt x="14478" y="10275"/>
                  </a:cubicBezTo>
                  <a:cubicBezTo>
                    <a:pt x="14144" y="10508"/>
                    <a:pt x="13844" y="10809"/>
                    <a:pt x="13577" y="11109"/>
                  </a:cubicBezTo>
                  <a:cubicBezTo>
                    <a:pt x="13243" y="10875"/>
                    <a:pt x="13077" y="10609"/>
                    <a:pt x="12843" y="10575"/>
                  </a:cubicBezTo>
                  <a:cubicBezTo>
                    <a:pt x="11776" y="10408"/>
                    <a:pt x="10675" y="10275"/>
                    <a:pt x="9574" y="10175"/>
                  </a:cubicBezTo>
                  <a:cubicBezTo>
                    <a:pt x="8340" y="10041"/>
                    <a:pt x="7039" y="10175"/>
                    <a:pt x="5972" y="9341"/>
                  </a:cubicBezTo>
                  <a:cubicBezTo>
                    <a:pt x="5905" y="9308"/>
                    <a:pt x="5805" y="9274"/>
                    <a:pt x="5738" y="9274"/>
                  </a:cubicBezTo>
                  <a:cubicBezTo>
                    <a:pt x="5938" y="8941"/>
                    <a:pt x="5638" y="8007"/>
                    <a:pt x="5304" y="7940"/>
                  </a:cubicBezTo>
                  <a:cubicBezTo>
                    <a:pt x="5204" y="7940"/>
                    <a:pt x="4971" y="8173"/>
                    <a:pt x="4971" y="8240"/>
                  </a:cubicBezTo>
                  <a:cubicBezTo>
                    <a:pt x="5038" y="8540"/>
                    <a:pt x="5138" y="8807"/>
                    <a:pt x="5271" y="9074"/>
                  </a:cubicBezTo>
                  <a:lnTo>
                    <a:pt x="4137" y="9241"/>
                  </a:lnTo>
                  <a:lnTo>
                    <a:pt x="4137" y="9241"/>
                  </a:lnTo>
                  <a:lnTo>
                    <a:pt x="4270" y="8674"/>
                  </a:lnTo>
                  <a:lnTo>
                    <a:pt x="4270" y="8674"/>
                  </a:lnTo>
                  <a:cubicBezTo>
                    <a:pt x="4104" y="8774"/>
                    <a:pt x="4037" y="8774"/>
                    <a:pt x="3970" y="8841"/>
                  </a:cubicBezTo>
                  <a:cubicBezTo>
                    <a:pt x="3652" y="9365"/>
                    <a:pt x="3228" y="9500"/>
                    <a:pt x="2776" y="9500"/>
                  </a:cubicBezTo>
                  <a:cubicBezTo>
                    <a:pt x="2423" y="9500"/>
                    <a:pt x="2053" y="9418"/>
                    <a:pt x="1702" y="9374"/>
                  </a:cubicBezTo>
                  <a:cubicBezTo>
                    <a:pt x="1535" y="9274"/>
                    <a:pt x="1402" y="9074"/>
                    <a:pt x="1402" y="8874"/>
                  </a:cubicBezTo>
                  <a:cubicBezTo>
                    <a:pt x="1502" y="8507"/>
                    <a:pt x="1368" y="8107"/>
                    <a:pt x="1101" y="7840"/>
                  </a:cubicBezTo>
                  <a:cubicBezTo>
                    <a:pt x="968" y="7673"/>
                    <a:pt x="1001" y="7373"/>
                    <a:pt x="968" y="7139"/>
                  </a:cubicBezTo>
                  <a:lnTo>
                    <a:pt x="1101" y="7139"/>
                  </a:lnTo>
                  <a:lnTo>
                    <a:pt x="1735" y="8040"/>
                  </a:lnTo>
                  <a:cubicBezTo>
                    <a:pt x="1769" y="7873"/>
                    <a:pt x="1769" y="7807"/>
                    <a:pt x="1769" y="7807"/>
                  </a:cubicBezTo>
                  <a:cubicBezTo>
                    <a:pt x="1368" y="7373"/>
                    <a:pt x="1068" y="6906"/>
                    <a:pt x="1502" y="6339"/>
                  </a:cubicBezTo>
                  <a:cubicBezTo>
                    <a:pt x="1869" y="5939"/>
                    <a:pt x="2269" y="5538"/>
                    <a:pt x="2736" y="5171"/>
                  </a:cubicBezTo>
                  <a:cubicBezTo>
                    <a:pt x="2769" y="5155"/>
                    <a:pt x="2803" y="5146"/>
                    <a:pt x="2840" y="5146"/>
                  </a:cubicBezTo>
                  <a:cubicBezTo>
                    <a:pt x="2878" y="5146"/>
                    <a:pt x="2919" y="5155"/>
                    <a:pt x="2969" y="5171"/>
                  </a:cubicBezTo>
                  <a:cubicBezTo>
                    <a:pt x="3303" y="5572"/>
                    <a:pt x="3837" y="5939"/>
                    <a:pt x="3970" y="6406"/>
                  </a:cubicBezTo>
                  <a:cubicBezTo>
                    <a:pt x="4104" y="6873"/>
                    <a:pt x="4504" y="7206"/>
                    <a:pt x="5004" y="7239"/>
                  </a:cubicBezTo>
                  <a:cubicBezTo>
                    <a:pt x="5138" y="7239"/>
                    <a:pt x="5338" y="7239"/>
                    <a:pt x="5405" y="7340"/>
                  </a:cubicBezTo>
                  <a:cubicBezTo>
                    <a:pt x="5541" y="7503"/>
                    <a:pt x="5676" y="7561"/>
                    <a:pt x="5810" y="7561"/>
                  </a:cubicBezTo>
                  <a:cubicBezTo>
                    <a:pt x="6005" y="7561"/>
                    <a:pt x="6194" y="7438"/>
                    <a:pt x="6372" y="7340"/>
                  </a:cubicBezTo>
                  <a:cubicBezTo>
                    <a:pt x="6839" y="7106"/>
                    <a:pt x="7273" y="6772"/>
                    <a:pt x="7740" y="6506"/>
                  </a:cubicBezTo>
                  <a:cubicBezTo>
                    <a:pt x="7558" y="6254"/>
                    <a:pt x="7388" y="6114"/>
                    <a:pt x="7118" y="6114"/>
                  </a:cubicBezTo>
                  <a:cubicBezTo>
                    <a:pt x="6742" y="6114"/>
                    <a:pt x="6171" y="6385"/>
                    <a:pt x="5104" y="7006"/>
                  </a:cubicBezTo>
                  <a:lnTo>
                    <a:pt x="5338" y="5038"/>
                  </a:lnTo>
                  <a:cubicBezTo>
                    <a:pt x="5481" y="4946"/>
                    <a:pt x="5617" y="4911"/>
                    <a:pt x="5748" y="4911"/>
                  </a:cubicBezTo>
                  <a:cubicBezTo>
                    <a:pt x="6215" y="4911"/>
                    <a:pt x="6628" y="5360"/>
                    <a:pt x="7098" y="5360"/>
                  </a:cubicBezTo>
                  <a:cubicBezTo>
                    <a:pt x="7269" y="5360"/>
                    <a:pt x="7448" y="5300"/>
                    <a:pt x="7639" y="5138"/>
                  </a:cubicBezTo>
                  <a:cubicBezTo>
                    <a:pt x="6806" y="4371"/>
                    <a:pt x="5771" y="4604"/>
                    <a:pt x="4737" y="4204"/>
                  </a:cubicBezTo>
                  <a:cubicBezTo>
                    <a:pt x="5671" y="3937"/>
                    <a:pt x="6005" y="3303"/>
                    <a:pt x="6238" y="2603"/>
                  </a:cubicBezTo>
                  <a:cubicBezTo>
                    <a:pt x="6566" y="1555"/>
                    <a:pt x="7054" y="700"/>
                    <a:pt x="8238" y="700"/>
                  </a:cubicBezTo>
                  <a:cubicBezTo>
                    <a:pt x="8261" y="700"/>
                    <a:pt x="8284" y="701"/>
                    <a:pt x="8307" y="701"/>
                  </a:cubicBezTo>
                  <a:lnTo>
                    <a:pt x="8573" y="34"/>
                  </a:lnTo>
                  <a:cubicBezTo>
                    <a:pt x="8340" y="1"/>
                    <a:pt x="8106" y="1"/>
                    <a:pt x="78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71"/>
            <p:cNvSpPr/>
            <p:nvPr/>
          </p:nvSpPr>
          <p:spPr>
            <a:xfrm flipH="1">
              <a:off x="2945238" y="3815318"/>
              <a:ext cx="1199087" cy="636411"/>
            </a:xfrm>
            <a:custGeom>
              <a:avLst/>
              <a:gdLst/>
              <a:ahLst/>
              <a:cxnLst/>
              <a:rect l="l" t="t" r="r" b="b"/>
              <a:pathLst>
                <a:path w="34459" h="18289" extrusionOk="0">
                  <a:moveTo>
                    <a:pt x="27493" y="1357"/>
                  </a:moveTo>
                  <a:cubicBezTo>
                    <a:pt x="27480" y="1394"/>
                    <a:pt x="27467" y="1431"/>
                    <a:pt x="27453" y="1469"/>
                  </a:cubicBezTo>
                  <a:lnTo>
                    <a:pt x="27520" y="1369"/>
                  </a:lnTo>
                  <a:lnTo>
                    <a:pt x="27493" y="1357"/>
                  </a:lnTo>
                  <a:close/>
                  <a:moveTo>
                    <a:pt x="27653" y="1"/>
                  </a:moveTo>
                  <a:lnTo>
                    <a:pt x="27220" y="801"/>
                  </a:lnTo>
                  <a:cubicBezTo>
                    <a:pt x="27153" y="768"/>
                    <a:pt x="27086" y="735"/>
                    <a:pt x="27020" y="668"/>
                  </a:cubicBezTo>
                  <a:lnTo>
                    <a:pt x="26119" y="334"/>
                  </a:lnTo>
                  <a:cubicBezTo>
                    <a:pt x="25985" y="635"/>
                    <a:pt x="25885" y="968"/>
                    <a:pt x="25819" y="1302"/>
                  </a:cubicBezTo>
                  <a:cubicBezTo>
                    <a:pt x="25752" y="1836"/>
                    <a:pt x="25885" y="2469"/>
                    <a:pt x="25685" y="2970"/>
                  </a:cubicBezTo>
                  <a:cubicBezTo>
                    <a:pt x="25452" y="3470"/>
                    <a:pt x="25552" y="4070"/>
                    <a:pt x="25919" y="4504"/>
                  </a:cubicBezTo>
                  <a:cubicBezTo>
                    <a:pt x="26186" y="4904"/>
                    <a:pt x="26486" y="5305"/>
                    <a:pt x="26853" y="5805"/>
                  </a:cubicBezTo>
                  <a:cubicBezTo>
                    <a:pt x="26052" y="6606"/>
                    <a:pt x="25418" y="7606"/>
                    <a:pt x="24518" y="8073"/>
                  </a:cubicBezTo>
                  <a:cubicBezTo>
                    <a:pt x="22883" y="8874"/>
                    <a:pt x="21182" y="9541"/>
                    <a:pt x="19447" y="10108"/>
                  </a:cubicBezTo>
                  <a:cubicBezTo>
                    <a:pt x="18747" y="10342"/>
                    <a:pt x="17846" y="10208"/>
                    <a:pt x="17213" y="10575"/>
                  </a:cubicBezTo>
                  <a:cubicBezTo>
                    <a:pt x="16178" y="11142"/>
                    <a:pt x="15088" y="11345"/>
                    <a:pt x="13971" y="11345"/>
                  </a:cubicBezTo>
                  <a:cubicBezTo>
                    <a:pt x="13576" y="11345"/>
                    <a:pt x="13177" y="11319"/>
                    <a:pt x="12776" y="11276"/>
                  </a:cubicBezTo>
                  <a:cubicBezTo>
                    <a:pt x="10875" y="11075"/>
                    <a:pt x="9007" y="10842"/>
                    <a:pt x="7105" y="10608"/>
                  </a:cubicBezTo>
                  <a:lnTo>
                    <a:pt x="7105" y="10608"/>
                  </a:lnTo>
                  <a:lnTo>
                    <a:pt x="7172" y="10775"/>
                  </a:lnTo>
                  <a:cubicBezTo>
                    <a:pt x="6972" y="10909"/>
                    <a:pt x="6805" y="11176"/>
                    <a:pt x="6605" y="11209"/>
                  </a:cubicBezTo>
                  <a:cubicBezTo>
                    <a:pt x="5604" y="11309"/>
                    <a:pt x="4570" y="11376"/>
                    <a:pt x="3569" y="11442"/>
                  </a:cubicBezTo>
                  <a:cubicBezTo>
                    <a:pt x="2569" y="11442"/>
                    <a:pt x="1701" y="12143"/>
                    <a:pt x="1468" y="13110"/>
                  </a:cubicBezTo>
                  <a:cubicBezTo>
                    <a:pt x="1301" y="13444"/>
                    <a:pt x="1101" y="13744"/>
                    <a:pt x="868" y="14011"/>
                  </a:cubicBezTo>
                  <a:cubicBezTo>
                    <a:pt x="567" y="14445"/>
                    <a:pt x="0" y="14945"/>
                    <a:pt x="34" y="15345"/>
                  </a:cubicBezTo>
                  <a:cubicBezTo>
                    <a:pt x="100" y="16179"/>
                    <a:pt x="334" y="17013"/>
                    <a:pt x="734" y="17747"/>
                  </a:cubicBezTo>
                  <a:cubicBezTo>
                    <a:pt x="870" y="18087"/>
                    <a:pt x="1191" y="18288"/>
                    <a:pt x="1519" y="18288"/>
                  </a:cubicBezTo>
                  <a:cubicBezTo>
                    <a:pt x="1673" y="18288"/>
                    <a:pt x="1829" y="18243"/>
                    <a:pt x="1968" y="18147"/>
                  </a:cubicBezTo>
                  <a:cubicBezTo>
                    <a:pt x="1735" y="17613"/>
                    <a:pt x="1501" y="17080"/>
                    <a:pt x="1234" y="16546"/>
                  </a:cubicBezTo>
                  <a:cubicBezTo>
                    <a:pt x="868" y="15745"/>
                    <a:pt x="1001" y="15312"/>
                    <a:pt x="1701" y="14811"/>
                  </a:cubicBezTo>
                  <a:cubicBezTo>
                    <a:pt x="2535" y="14244"/>
                    <a:pt x="3336" y="13677"/>
                    <a:pt x="4170" y="13110"/>
                  </a:cubicBezTo>
                  <a:lnTo>
                    <a:pt x="3770" y="12643"/>
                  </a:lnTo>
                  <a:lnTo>
                    <a:pt x="2502" y="13044"/>
                  </a:lnTo>
                  <a:cubicBezTo>
                    <a:pt x="2889" y="12132"/>
                    <a:pt x="3367" y="11724"/>
                    <a:pt x="4069" y="11724"/>
                  </a:cubicBezTo>
                  <a:cubicBezTo>
                    <a:pt x="4215" y="11724"/>
                    <a:pt x="4370" y="11742"/>
                    <a:pt x="4537" y="11776"/>
                  </a:cubicBezTo>
                  <a:cubicBezTo>
                    <a:pt x="5037" y="11943"/>
                    <a:pt x="5504" y="12110"/>
                    <a:pt x="5971" y="12310"/>
                  </a:cubicBezTo>
                  <a:cubicBezTo>
                    <a:pt x="6121" y="12343"/>
                    <a:pt x="6271" y="12360"/>
                    <a:pt x="6422" y="12360"/>
                  </a:cubicBezTo>
                  <a:cubicBezTo>
                    <a:pt x="6572" y="12360"/>
                    <a:pt x="6722" y="12343"/>
                    <a:pt x="6872" y="12310"/>
                  </a:cubicBezTo>
                  <a:lnTo>
                    <a:pt x="6505" y="11809"/>
                  </a:lnTo>
                  <a:lnTo>
                    <a:pt x="6538" y="11609"/>
                  </a:lnTo>
                  <a:lnTo>
                    <a:pt x="8206" y="11776"/>
                  </a:lnTo>
                  <a:cubicBezTo>
                    <a:pt x="8283" y="11583"/>
                    <a:pt x="8380" y="11519"/>
                    <a:pt x="8493" y="11519"/>
                  </a:cubicBezTo>
                  <a:cubicBezTo>
                    <a:pt x="8674" y="11519"/>
                    <a:pt x="8894" y="11681"/>
                    <a:pt x="9140" y="11743"/>
                  </a:cubicBezTo>
                  <a:cubicBezTo>
                    <a:pt x="9507" y="11876"/>
                    <a:pt x="9941" y="11943"/>
                    <a:pt x="10341" y="12043"/>
                  </a:cubicBezTo>
                  <a:cubicBezTo>
                    <a:pt x="10241" y="12210"/>
                    <a:pt x="10141" y="12443"/>
                    <a:pt x="9974" y="12710"/>
                  </a:cubicBezTo>
                  <a:cubicBezTo>
                    <a:pt x="10109" y="12690"/>
                    <a:pt x="10239" y="12681"/>
                    <a:pt x="10363" y="12681"/>
                  </a:cubicBezTo>
                  <a:cubicBezTo>
                    <a:pt x="11499" y="12681"/>
                    <a:pt x="12208" y="13460"/>
                    <a:pt x="12809" y="14211"/>
                  </a:cubicBezTo>
                  <a:cubicBezTo>
                    <a:pt x="13577" y="15145"/>
                    <a:pt x="14010" y="16279"/>
                    <a:pt x="14077" y="17480"/>
                  </a:cubicBezTo>
                  <a:lnTo>
                    <a:pt x="14310" y="17180"/>
                  </a:lnTo>
                  <a:cubicBezTo>
                    <a:pt x="14444" y="17447"/>
                    <a:pt x="14511" y="17680"/>
                    <a:pt x="14611" y="17947"/>
                  </a:cubicBezTo>
                  <a:cubicBezTo>
                    <a:pt x="14744" y="17613"/>
                    <a:pt x="14777" y="17247"/>
                    <a:pt x="14677" y="16913"/>
                  </a:cubicBezTo>
                  <a:cubicBezTo>
                    <a:pt x="14010" y="15645"/>
                    <a:pt x="13276" y="14445"/>
                    <a:pt x="12543" y="13177"/>
                  </a:cubicBezTo>
                  <a:lnTo>
                    <a:pt x="13944" y="12743"/>
                  </a:lnTo>
                  <a:cubicBezTo>
                    <a:pt x="13902" y="12741"/>
                    <a:pt x="13861" y="12739"/>
                    <a:pt x="13820" y="12739"/>
                  </a:cubicBezTo>
                  <a:cubicBezTo>
                    <a:pt x="13272" y="12739"/>
                    <a:pt x="12707" y="12962"/>
                    <a:pt x="12151" y="12962"/>
                  </a:cubicBezTo>
                  <a:cubicBezTo>
                    <a:pt x="11728" y="12962"/>
                    <a:pt x="11309" y="12833"/>
                    <a:pt x="10908" y="12376"/>
                  </a:cubicBezTo>
                  <a:lnTo>
                    <a:pt x="12476" y="12376"/>
                  </a:lnTo>
                  <a:lnTo>
                    <a:pt x="12309" y="11876"/>
                  </a:lnTo>
                  <a:lnTo>
                    <a:pt x="12309" y="11876"/>
                  </a:lnTo>
                  <a:cubicBezTo>
                    <a:pt x="13076" y="12043"/>
                    <a:pt x="13810" y="12009"/>
                    <a:pt x="14344" y="12343"/>
                  </a:cubicBezTo>
                  <a:cubicBezTo>
                    <a:pt x="14944" y="12743"/>
                    <a:pt x="15345" y="13377"/>
                    <a:pt x="15812" y="13978"/>
                  </a:cubicBezTo>
                  <a:cubicBezTo>
                    <a:pt x="16196" y="14500"/>
                    <a:pt x="16807" y="14863"/>
                    <a:pt x="17328" y="14863"/>
                  </a:cubicBezTo>
                  <a:cubicBezTo>
                    <a:pt x="17439" y="14863"/>
                    <a:pt x="17546" y="14847"/>
                    <a:pt x="17646" y="14811"/>
                  </a:cubicBezTo>
                  <a:cubicBezTo>
                    <a:pt x="17680" y="13844"/>
                    <a:pt x="16645" y="13577"/>
                    <a:pt x="16279" y="12777"/>
                  </a:cubicBezTo>
                  <a:lnTo>
                    <a:pt x="16279" y="12777"/>
                  </a:lnTo>
                  <a:cubicBezTo>
                    <a:pt x="16512" y="12910"/>
                    <a:pt x="16746" y="13010"/>
                    <a:pt x="17012" y="13077"/>
                  </a:cubicBezTo>
                  <a:cubicBezTo>
                    <a:pt x="17035" y="13081"/>
                    <a:pt x="17057" y="13083"/>
                    <a:pt x="17079" y="13083"/>
                  </a:cubicBezTo>
                  <a:cubicBezTo>
                    <a:pt x="17223" y="13083"/>
                    <a:pt x="17364" y="12997"/>
                    <a:pt x="17479" y="12910"/>
                  </a:cubicBezTo>
                  <a:cubicBezTo>
                    <a:pt x="17546" y="12843"/>
                    <a:pt x="17446" y="12577"/>
                    <a:pt x="17346" y="12476"/>
                  </a:cubicBezTo>
                  <a:cubicBezTo>
                    <a:pt x="17146" y="12276"/>
                    <a:pt x="16879" y="12076"/>
                    <a:pt x="16479" y="11776"/>
                  </a:cubicBezTo>
                  <a:cubicBezTo>
                    <a:pt x="17446" y="11509"/>
                    <a:pt x="18313" y="11242"/>
                    <a:pt x="19181" y="11009"/>
                  </a:cubicBezTo>
                  <a:cubicBezTo>
                    <a:pt x="19481" y="10909"/>
                    <a:pt x="19848" y="10942"/>
                    <a:pt x="20148" y="10842"/>
                  </a:cubicBezTo>
                  <a:cubicBezTo>
                    <a:pt x="20462" y="10710"/>
                    <a:pt x="20789" y="10646"/>
                    <a:pt x="21110" y="10646"/>
                  </a:cubicBezTo>
                  <a:cubicBezTo>
                    <a:pt x="21845" y="10646"/>
                    <a:pt x="22552" y="10982"/>
                    <a:pt x="23017" y="11609"/>
                  </a:cubicBezTo>
                  <a:cubicBezTo>
                    <a:pt x="23217" y="11843"/>
                    <a:pt x="23417" y="12043"/>
                    <a:pt x="23617" y="12276"/>
                  </a:cubicBezTo>
                  <a:cubicBezTo>
                    <a:pt x="24218" y="12910"/>
                    <a:pt x="24885" y="13477"/>
                    <a:pt x="25552" y="14011"/>
                  </a:cubicBezTo>
                  <a:cubicBezTo>
                    <a:pt x="25980" y="14341"/>
                    <a:pt x="26487" y="14513"/>
                    <a:pt x="27000" y="14513"/>
                  </a:cubicBezTo>
                  <a:cubicBezTo>
                    <a:pt x="27368" y="14513"/>
                    <a:pt x="27739" y="14425"/>
                    <a:pt x="28087" y="14244"/>
                  </a:cubicBezTo>
                  <a:cubicBezTo>
                    <a:pt x="28220" y="14178"/>
                    <a:pt x="28320" y="13978"/>
                    <a:pt x="28454" y="13844"/>
                  </a:cubicBezTo>
                  <a:cubicBezTo>
                    <a:pt x="28287" y="13744"/>
                    <a:pt x="28154" y="13544"/>
                    <a:pt x="27987" y="13544"/>
                  </a:cubicBezTo>
                  <a:cubicBezTo>
                    <a:pt x="27153" y="13444"/>
                    <a:pt x="26619" y="12877"/>
                    <a:pt x="25985" y="12343"/>
                  </a:cubicBezTo>
                  <a:lnTo>
                    <a:pt x="26419" y="11976"/>
                  </a:lnTo>
                  <a:cubicBezTo>
                    <a:pt x="26519" y="10942"/>
                    <a:pt x="25685" y="10775"/>
                    <a:pt x="25085" y="10375"/>
                  </a:cubicBezTo>
                  <a:lnTo>
                    <a:pt x="27520" y="8740"/>
                  </a:lnTo>
                  <a:lnTo>
                    <a:pt x="27520" y="8740"/>
                  </a:lnTo>
                  <a:cubicBezTo>
                    <a:pt x="26419" y="8974"/>
                    <a:pt x="25719" y="9908"/>
                    <a:pt x="24651" y="10175"/>
                  </a:cubicBezTo>
                  <a:lnTo>
                    <a:pt x="27320" y="7873"/>
                  </a:lnTo>
                  <a:lnTo>
                    <a:pt x="27186" y="7740"/>
                  </a:lnTo>
                  <a:lnTo>
                    <a:pt x="26753" y="8073"/>
                  </a:lnTo>
                  <a:cubicBezTo>
                    <a:pt x="26086" y="8640"/>
                    <a:pt x="25418" y="9207"/>
                    <a:pt x="24785" y="9775"/>
                  </a:cubicBezTo>
                  <a:cubicBezTo>
                    <a:pt x="24559" y="9985"/>
                    <a:pt x="24354" y="10074"/>
                    <a:pt x="24150" y="10074"/>
                  </a:cubicBezTo>
                  <a:cubicBezTo>
                    <a:pt x="23903" y="10074"/>
                    <a:pt x="23658" y="9943"/>
                    <a:pt x="23384" y="9741"/>
                  </a:cubicBezTo>
                  <a:cubicBezTo>
                    <a:pt x="23717" y="9574"/>
                    <a:pt x="24017" y="9474"/>
                    <a:pt x="24318" y="9341"/>
                  </a:cubicBezTo>
                  <a:cubicBezTo>
                    <a:pt x="25018" y="9107"/>
                    <a:pt x="25652" y="8707"/>
                    <a:pt x="26152" y="8140"/>
                  </a:cubicBezTo>
                  <a:cubicBezTo>
                    <a:pt x="26576" y="7628"/>
                    <a:pt x="26906" y="7387"/>
                    <a:pt x="27271" y="7387"/>
                  </a:cubicBezTo>
                  <a:cubicBezTo>
                    <a:pt x="27596" y="7387"/>
                    <a:pt x="27949" y="7579"/>
                    <a:pt x="28421" y="7940"/>
                  </a:cubicBezTo>
                  <a:cubicBezTo>
                    <a:pt x="28587" y="8073"/>
                    <a:pt x="28754" y="8207"/>
                    <a:pt x="28921" y="8340"/>
                  </a:cubicBezTo>
                  <a:cubicBezTo>
                    <a:pt x="30122" y="9741"/>
                    <a:pt x="31790" y="10508"/>
                    <a:pt x="33357" y="11409"/>
                  </a:cubicBezTo>
                  <a:cubicBezTo>
                    <a:pt x="33528" y="11504"/>
                    <a:pt x="33764" y="11653"/>
                    <a:pt x="33991" y="11653"/>
                  </a:cubicBezTo>
                  <a:cubicBezTo>
                    <a:pt x="34162" y="11653"/>
                    <a:pt x="34329" y="11568"/>
                    <a:pt x="34458" y="11309"/>
                  </a:cubicBezTo>
                  <a:cubicBezTo>
                    <a:pt x="33457" y="10675"/>
                    <a:pt x="32457" y="10108"/>
                    <a:pt x="31556" y="9474"/>
                  </a:cubicBezTo>
                  <a:cubicBezTo>
                    <a:pt x="30655" y="8841"/>
                    <a:pt x="29788" y="8073"/>
                    <a:pt x="28921" y="7373"/>
                  </a:cubicBezTo>
                  <a:cubicBezTo>
                    <a:pt x="29217" y="6978"/>
                    <a:pt x="29495" y="6693"/>
                    <a:pt x="29890" y="6693"/>
                  </a:cubicBezTo>
                  <a:cubicBezTo>
                    <a:pt x="30029" y="6693"/>
                    <a:pt x="30182" y="6728"/>
                    <a:pt x="30355" y="6806"/>
                  </a:cubicBezTo>
                  <a:cubicBezTo>
                    <a:pt x="30745" y="7008"/>
                    <a:pt x="31163" y="7106"/>
                    <a:pt x="31576" y="7106"/>
                  </a:cubicBezTo>
                  <a:cubicBezTo>
                    <a:pt x="32189" y="7106"/>
                    <a:pt x="32793" y="6890"/>
                    <a:pt x="33291" y="6472"/>
                  </a:cubicBezTo>
                  <a:cubicBezTo>
                    <a:pt x="33457" y="6305"/>
                    <a:pt x="33391" y="5838"/>
                    <a:pt x="33457" y="5505"/>
                  </a:cubicBezTo>
                  <a:cubicBezTo>
                    <a:pt x="33302" y="5505"/>
                    <a:pt x="33102" y="5446"/>
                    <a:pt x="32946" y="5446"/>
                  </a:cubicBezTo>
                  <a:cubicBezTo>
                    <a:pt x="32868" y="5446"/>
                    <a:pt x="32801" y="5460"/>
                    <a:pt x="32757" y="5505"/>
                  </a:cubicBezTo>
                  <a:cubicBezTo>
                    <a:pt x="32266" y="5843"/>
                    <a:pt x="31784" y="5984"/>
                    <a:pt x="31297" y="5984"/>
                  </a:cubicBezTo>
                  <a:cubicBezTo>
                    <a:pt x="30824" y="5984"/>
                    <a:pt x="30348" y="5852"/>
                    <a:pt x="29855" y="5638"/>
                  </a:cubicBezTo>
                  <a:cubicBezTo>
                    <a:pt x="29755" y="5605"/>
                    <a:pt x="29655" y="5572"/>
                    <a:pt x="29555" y="5572"/>
                  </a:cubicBezTo>
                  <a:cubicBezTo>
                    <a:pt x="28654" y="5538"/>
                    <a:pt x="27887" y="5305"/>
                    <a:pt x="27320" y="4471"/>
                  </a:cubicBezTo>
                  <a:cubicBezTo>
                    <a:pt x="27020" y="4037"/>
                    <a:pt x="26419" y="3804"/>
                    <a:pt x="25852" y="3437"/>
                  </a:cubicBezTo>
                  <a:cubicBezTo>
                    <a:pt x="26919" y="2736"/>
                    <a:pt x="26086" y="1702"/>
                    <a:pt x="26386" y="902"/>
                  </a:cubicBezTo>
                  <a:lnTo>
                    <a:pt x="26386" y="902"/>
                  </a:lnTo>
                  <a:lnTo>
                    <a:pt x="27493" y="1357"/>
                  </a:lnTo>
                  <a:lnTo>
                    <a:pt x="27493" y="1357"/>
                  </a:lnTo>
                  <a:cubicBezTo>
                    <a:pt x="27642" y="932"/>
                    <a:pt x="27767" y="531"/>
                    <a:pt x="27920" y="101"/>
                  </a:cubicBezTo>
                  <a:lnTo>
                    <a:pt x="2765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71"/>
            <p:cNvSpPr/>
            <p:nvPr/>
          </p:nvSpPr>
          <p:spPr>
            <a:xfrm flipH="1">
              <a:off x="2408998" y="3092209"/>
              <a:ext cx="754514" cy="337814"/>
            </a:xfrm>
            <a:custGeom>
              <a:avLst/>
              <a:gdLst/>
              <a:ahLst/>
              <a:cxnLst/>
              <a:rect l="l" t="t" r="r" b="b"/>
              <a:pathLst>
                <a:path w="21683" h="9708" extrusionOk="0">
                  <a:moveTo>
                    <a:pt x="10074" y="0"/>
                  </a:moveTo>
                  <a:cubicBezTo>
                    <a:pt x="9340" y="601"/>
                    <a:pt x="8573" y="1134"/>
                    <a:pt x="7906" y="1768"/>
                  </a:cubicBezTo>
                  <a:cubicBezTo>
                    <a:pt x="7506" y="2168"/>
                    <a:pt x="7086" y="2418"/>
                    <a:pt x="6610" y="2418"/>
                  </a:cubicBezTo>
                  <a:cubicBezTo>
                    <a:pt x="6489" y="2418"/>
                    <a:pt x="6366" y="2402"/>
                    <a:pt x="6238" y="2369"/>
                  </a:cubicBezTo>
                  <a:cubicBezTo>
                    <a:pt x="5703" y="2240"/>
                    <a:pt x="5155" y="2181"/>
                    <a:pt x="4602" y="2181"/>
                  </a:cubicBezTo>
                  <a:cubicBezTo>
                    <a:pt x="4292" y="2181"/>
                    <a:pt x="3981" y="2199"/>
                    <a:pt x="3669" y="2235"/>
                  </a:cubicBezTo>
                  <a:cubicBezTo>
                    <a:pt x="2502" y="2369"/>
                    <a:pt x="1334" y="2469"/>
                    <a:pt x="0" y="2636"/>
                  </a:cubicBezTo>
                  <a:cubicBezTo>
                    <a:pt x="303" y="3051"/>
                    <a:pt x="637" y="3145"/>
                    <a:pt x="976" y="3145"/>
                  </a:cubicBezTo>
                  <a:cubicBezTo>
                    <a:pt x="1258" y="3145"/>
                    <a:pt x="1543" y="3080"/>
                    <a:pt x="1816" y="3080"/>
                  </a:cubicBezTo>
                  <a:cubicBezTo>
                    <a:pt x="1902" y="3080"/>
                    <a:pt x="1986" y="3086"/>
                    <a:pt x="2068" y="3103"/>
                  </a:cubicBezTo>
                  <a:lnTo>
                    <a:pt x="33" y="3670"/>
                  </a:lnTo>
                  <a:cubicBezTo>
                    <a:pt x="133" y="3803"/>
                    <a:pt x="167" y="3803"/>
                    <a:pt x="234" y="3803"/>
                  </a:cubicBezTo>
                  <a:cubicBezTo>
                    <a:pt x="1134" y="3603"/>
                    <a:pt x="2001" y="3336"/>
                    <a:pt x="2902" y="3169"/>
                  </a:cubicBezTo>
                  <a:cubicBezTo>
                    <a:pt x="3569" y="3002"/>
                    <a:pt x="4270" y="2902"/>
                    <a:pt x="5004" y="2902"/>
                  </a:cubicBezTo>
                  <a:cubicBezTo>
                    <a:pt x="5671" y="2936"/>
                    <a:pt x="6338" y="3036"/>
                    <a:pt x="6972" y="3169"/>
                  </a:cubicBezTo>
                  <a:cubicBezTo>
                    <a:pt x="7505" y="3269"/>
                    <a:pt x="8106" y="3236"/>
                    <a:pt x="8506" y="3469"/>
                  </a:cubicBezTo>
                  <a:cubicBezTo>
                    <a:pt x="8932" y="3700"/>
                    <a:pt x="9330" y="3771"/>
                    <a:pt x="9735" y="3771"/>
                  </a:cubicBezTo>
                  <a:cubicBezTo>
                    <a:pt x="10090" y="3771"/>
                    <a:pt x="10451" y="3716"/>
                    <a:pt x="10841" y="3670"/>
                  </a:cubicBezTo>
                  <a:cubicBezTo>
                    <a:pt x="11033" y="3661"/>
                    <a:pt x="11227" y="3657"/>
                    <a:pt x="11422" y="3657"/>
                  </a:cubicBezTo>
                  <a:cubicBezTo>
                    <a:pt x="12007" y="3657"/>
                    <a:pt x="12601" y="3695"/>
                    <a:pt x="13176" y="3770"/>
                  </a:cubicBezTo>
                  <a:lnTo>
                    <a:pt x="13176" y="4003"/>
                  </a:lnTo>
                  <a:lnTo>
                    <a:pt x="11708" y="3770"/>
                  </a:lnTo>
                  <a:lnTo>
                    <a:pt x="11642" y="4003"/>
                  </a:lnTo>
                  <a:cubicBezTo>
                    <a:pt x="11775" y="4103"/>
                    <a:pt x="11909" y="4237"/>
                    <a:pt x="12042" y="4237"/>
                  </a:cubicBezTo>
                  <a:cubicBezTo>
                    <a:pt x="12809" y="4237"/>
                    <a:pt x="12776" y="4637"/>
                    <a:pt x="12576" y="5171"/>
                  </a:cubicBezTo>
                  <a:cubicBezTo>
                    <a:pt x="12742" y="5871"/>
                    <a:pt x="13009" y="6572"/>
                    <a:pt x="13410" y="7239"/>
                  </a:cubicBezTo>
                  <a:cubicBezTo>
                    <a:pt x="13410" y="7272"/>
                    <a:pt x="13443" y="7272"/>
                    <a:pt x="13443" y="7272"/>
                  </a:cubicBezTo>
                  <a:cubicBezTo>
                    <a:pt x="13710" y="7439"/>
                    <a:pt x="13977" y="7639"/>
                    <a:pt x="14177" y="7773"/>
                  </a:cubicBezTo>
                  <a:cubicBezTo>
                    <a:pt x="14344" y="7906"/>
                    <a:pt x="14510" y="8106"/>
                    <a:pt x="14677" y="8273"/>
                  </a:cubicBezTo>
                  <a:lnTo>
                    <a:pt x="14944" y="8140"/>
                  </a:lnTo>
                  <a:cubicBezTo>
                    <a:pt x="14877" y="7939"/>
                    <a:pt x="14844" y="7706"/>
                    <a:pt x="14811" y="7472"/>
                  </a:cubicBezTo>
                  <a:cubicBezTo>
                    <a:pt x="14744" y="7206"/>
                    <a:pt x="14744" y="6939"/>
                    <a:pt x="14811" y="6672"/>
                  </a:cubicBezTo>
                  <a:cubicBezTo>
                    <a:pt x="15244" y="5771"/>
                    <a:pt x="16112" y="5671"/>
                    <a:pt x="16979" y="5538"/>
                  </a:cubicBezTo>
                  <a:cubicBezTo>
                    <a:pt x="16845" y="4971"/>
                    <a:pt x="17279" y="4971"/>
                    <a:pt x="17579" y="4971"/>
                  </a:cubicBezTo>
                  <a:cubicBezTo>
                    <a:pt x="18146" y="4971"/>
                    <a:pt x="18680" y="4971"/>
                    <a:pt x="19247" y="5037"/>
                  </a:cubicBezTo>
                  <a:cubicBezTo>
                    <a:pt x="19247" y="5037"/>
                    <a:pt x="19280" y="5104"/>
                    <a:pt x="19280" y="5104"/>
                  </a:cubicBezTo>
                  <a:lnTo>
                    <a:pt x="18947" y="5204"/>
                  </a:lnTo>
                  <a:lnTo>
                    <a:pt x="18947" y="5271"/>
                  </a:lnTo>
                  <a:lnTo>
                    <a:pt x="20148" y="5271"/>
                  </a:lnTo>
                  <a:cubicBezTo>
                    <a:pt x="19881" y="5671"/>
                    <a:pt x="19614" y="6038"/>
                    <a:pt x="19314" y="6372"/>
                  </a:cubicBezTo>
                  <a:cubicBezTo>
                    <a:pt x="18780" y="6905"/>
                    <a:pt x="18180" y="7372"/>
                    <a:pt x="17579" y="7839"/>
                  </a:cubicBezTo>
                  <a:cubicBezTo>
                    <a:pt x="17145" y="8138"/>
                    <a:pt x="16711" y="8502"/>
                    <a:pt x="16133" y="8502"/>
                  </a:cubicBezTo>
                  <a:cubicBezTo>
                    <a:pt x="16001" y="8502"/>
                    <a:pt x="15861" y="8483"/>
                    <a:pt x="15711" y="8440"/>
                  </a:cubicBezTo>
                  <a:cubicBezTo>
                    <a:pt x="15658" y="8425"/>
                    <a:pt x="15608" y="8419"/>
                    <a:pt x="15561" y="8419"/>
                  </a:cubicBezTo>
                  <a:cubicBezTo>
                    <a:pt x="15281" y="8419"/>
                    <a:pt x="15101" y="8659"/>
                    <a:pt x="15044" y="8973"/>
                  </a:cubicBezTo>
                  <a:lnTo>
                    <a:pt x="16612" y="9107"/>
                  </a:lnTo>
                  <a:lnTo>
                    <a:pt x="16612" y="9140"/>
                  </a:lnTo>
                  <a:lnTo>
                    <a:pt x="16045" y="9340"/>
                  </a:lnTo>
                  <a:cubicBezTo>
                    <a:pt x="16179" y="9551"/>
                    <a:pt x="16236" y="9641"/>
                    <a:pt x="16387" y="9641"/>
                  </a:cubicBezTo>
                  <a:cubicBezTo>
                    <a:pt x="16499" y="9641"/>
                    <a:pt x="16662" y="9592"/>
                    <a:pt x="16945" y="9507"/>
                  </a:cubicBezTo>
                  <a:lnTo>
                    <a:pt x="17846" y="9707"/>
                  </a:lnTo>
                  <a:lnTo>
                    <a:pt x="17779" y="8740"/>
                  </a:lnTo>
                  <a:cubicBezTo>
                    <a:pt x="17946" y="8707"/>
                    <a:pt x="18213" y="8740"/>
                    <a:pt x="18346" y="8607"/>
                  </a:cubicBezTo>
                  <a:cubicBezTo>
                    <a:pt x="18980" y="8106"/>
                    <a:pt x="19581" y="7539"/>
                    <a:pt x="20181" y="7005"/>
                  </a:cubicBezTo>
                  <a:cubicBezTo>
                    <a:pt x="20381" y="6839"/>
                    <a:pt x="20481" y="6605"/>
                    <a:pt x="20681" y="6505"/>
                  </a:cubicBezTo>
                  <a:cubicBezTo>
                    <a:pt x="21382" y="6105"/>
                    <a:pt x="21682" y="5304"/>
                    <a:pt x="21482" y="4570"/>
                  </a:cubicBezTo>
                  <a:cubicBezTo>
                    <a:pt x="21349" y="4237"/>
                    <a:pt x="20982" y="3736"/>
                    <a:pt x="20715" y="3736"/>
                  </a:cubicBezTo>
                  <a:cubicBezTo>
                    <a:pt x="19547" y="3770"/>
                    <a:pt x="18413" y="3970"/>
                    <a:pt x="17246" y="4003"/>
                  </a:cubicBezTo>
                  <a:cubicBezTo>
                    <a:pt x="16645" y="4003"/>
                    <a:pt x="16078" y="3936"/>
                    <a:pt x="15511" y="3836"/>
                  </a:cubicBezTo>
                  <a:cubicBezTo>
                    <a:pt x="15611" y="3636"/>
                    <a:pt x="15778" y="3503"/>
                    <a:pt x="15978" y="3403"/>
                  </a:cubicBezTo>
                  <a:cubicBezTo>
                    <a:pt x="16712" y="3036"/>
                    <a:pt x="17212" y="2569"/>
                    <a:pt x="16712" y="1668"/>
                  </a:cubicBezTo>
                  <a:lnTo>
                    <a:pt x="16712" y="1668"/>
                  </a:lnTo>
                  <a:lnTo>
                    <a:pt x="16679" y="1735"/>
                  </a:lnTo>
                  <a:cubicBezTo>
                    <a:pt x="16595" y="1735"/>
                    <a:pt x="16478" y="1718"/>
                    <a:pt x="16366" y="1718"/>
                  </a:cubicBezTo>
                  <a:cubicBezTo>
                    <a:pt x="16253" y="1718"/>
                    <a:pt x="16145" y="1735"/>
                    <a:pt x="16078" y="1802"/>
                  </a:cubicBezTo>
                  <a:cubicBezTo>
                    <a:pt x="15611" y="2202"/>
                    <a:pt x="15178" y="2669"/>
                    <a:pt x="14711" y="3069"/>
                  </a:cubicBezTo>
                  <a:cubicBezTo>
                    <a:pt x="14572" y="3208"/>
                    <a:pt x="14386" y="3278"/>
                    <a:pt x="14213" y="3278"/>
                  </a:cubicBezTo>
                  <a:cubicBezTo>
                    <a:pt x="14178" y="3278"/>
                    <a:pt x="14143" y="3275"/>
                    <a:pt x="14110" y="3269"/>
                  </a:cubicBezTo>
                  <a:cubicBezTo>
                    <a:pt x="12976" y="3069"/>
                    <a:pt x="11842" y="2836"/>
                    <a:pt x="10674" y="2569"/>
                  </a:cubicBezTo>
                  <a:cubicBezTo>
                    <a:pt x="11041" y="1802"/>
                    <a:pt x="10941" y="1068"/>
                    <a:pt x="10074" y="567"/>
                  </a:cubicBezTo>
                  <a:lnTo>
                    <a:pt x="10207" y="100"/>
                  </a:lnTo>
                  <a:lnTo>
                    <a:pt x="1007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71"/>
            <p:cNvSpPr/>
            <p:nvPr/>
          </p:nvSpPr>
          <p:spPr>
            <a:xfrm flipH="1">
              <a:off x="3218024" y="1829368"/>
              <a:ext cx="574611" cy="821813"/>
            </a:xfrm>
            <a:custGeom>
              <a:avLst/>
              <a:gdLst/>
              <a:ahLst/>
              <a:cxnLst/>
              <a:rect l="l" t="t" r="r" b="b"/>
              <a:pathLst>
                <a:path w="16513" h="23617" extrusionOk="0">
                  <a:moveTo>
                    <a:pt x="10776" y="1"/>
                  </a:moveTo>
                  <a:cubicBezTo>
                    <a:pt x="10121" y="1"/>
                    <a:pt x="9404" y="176"/>
                    <a:pt x="8740" y="233"/>
                  </a:cubicBezTo>
                  <a:cubicBezTo>
                    <a:pt x="8473" y="267"/>
                    <a:pt x="8173" y="367"/>
                    <a:pt x="7906" y="433"/>
                  </a:cubicBezTo>
                  <a:cubicBezTo>
                    <a:pt x="7773" y="767"/>
                    <a:pt x="7639" y="1067"/>
                    <a:pt x="7506" y="1367"/>
                  </a:cubicBezTo>
                  <a:cubicBezTo>
                    <a:pt x="7406" y="1634"/>
                    <a:pt x="7306" y="1868"/>
                    <a:pt x="7239" y="2101"/>
                  </a:cubicBezTo>
                  <a:cubicBezTo>
                    <a:pt x="6972" y="3035"/>
                    <a:pt x="6805" y="3969"/>
                    <a:pt x="6472" y="4903"/>
                  </a:cubicBezTo>
                  <a:cubicBezTo>
                    <a:pt x="5871" y="6671"/>
                    <a:pt x="5137" y="8406"/>
                    <a:pt x="4470" y="10140"/>
                  </a:cubicBezTo>
                  <a:cubicBezTo>
                    <a:pt x="4070" y="11208"/>
                    <a:pt x="3670" y="12309"/>
                    <a:pt x="3203" y="13343"/>
                  </a:cubicBezTo>
                  <a:cubicBezTo>
                    <a:pt x="2502" y="14944"/>
                    <a:pt x="1835" y="16545"/>
                    <a:pt x="1035" y="18079"/>
                  </a:cubicBezTo>
                  <a:cubicBezTo>
                    <a:pt x="434" y="19247"/>
                    <a:pt x="0" y="20414"/>
                    <a:pt x="134" y="21715"/>
                  </a:cubicBezTo>
                  <a:cubicBezTo>
                    <a:pt x="201" y="22349"/>
                    <a:pt x="134" y="23150"/>
                    <a:pt x="1035" y="23617"/>
                  </a:cubicBezTo>
                  <a:cubicBezTo>
                    <a:pt x="634" y="22316"/>
                    <a:pt x="701" y="20915"/>
                    <a:pt x="1201" y="19680"/>
                  </a:cubicBezTo>
                  <a:cubicBezTo>
                    <a:pt x="1735" y="18513"/>
                    <a:pt x="2436" y="17412"/>
                    <a:pt x="3269" y="16478"/>
                  </a:cubicBezTo>
                  <a:cubicBezTo>
                    <a:pt x="3803" y="15844"/>
                    <a:pt x="4037" y="14977"/>
                    <a:pt x="4370" y="14177"/>
                  </a:cubicBezTo>
                  <a:cubicBezTo>
                    <a:pt x="4904" y="12876"/>
                    <a:pt x="5404" y="11575"/>
                    <a:pt x="5905" y="10240"/>
                  </a:cubicBezTo>
                  <a:cubicBezTo>
                    <a:pt x="6272" y="9306"/>
                    <a:pt x="6639" y="8372"/>
                    <a:pt x="6972" y="7405"/>
                  </a:cubicBezTo>
                  <a:cubicBezTo>
                    <a:pt x="7406" y="6237"/>
                    <a:pt x="7773" y="5070"/>
                    <a:pt x="8206" y="3902"/>
                  </a:cubicBezTo>
                  <a:cubicBezTo>
                    <a:pt x="8340" y="3569"/>
                    <a:pt x="8440" y="3235"/>
                    <a:pt x="8473" y="2868"/>
                  </a:cubicBezTo>
                  <a:cubicBezTo>
                    <a:pt x="8573" y="1901"/>
                    <a:pt x="8907" y="1567"/>
                    <a:pt x="9841" y="1401"/>
                  </a:cubicBezTo>
                  <a:cubicBezTo>
                    <a:pt x="9874" y="1384"/>
                    <a:pt x="9908" y="1384"/>
                    <a:pt x="9937" y="1384"/>
                  </a:cubicBezTo>
                  <a:cubicBezTo>
                    <a:pt x="9966" y="1384"/>
                    <a:pt x="9991" y="1384"/>
                    <a:pt x="10008" y="1367"/>
                  </a:cubicBezTo>
                  <a:cubicBezTo>
                    <a:pt x="10263" y="1126"/>
                    <a:pt x="10512" y="1035"/>
                    <a:pt x="10756" y="1035"/>
                  </a:cubicBezTo>
                  <a:cubicBezTo>
                    <a:pt x="11119" y="1035"/>
                    <a:pt x="11470" y="1235"/>
                    <a:pt x="11809" y="1434"/>
                  </a:cubicBezTo>
                  <a:cubicBezTo>
                    <a:pt x="12443" y="1834"/>
                    <a:pt x="13010" y="2335"/>
                    <a:pt x="13644" y="2768"/>
                  </a:cubicBezTo>
                  <a:cubicBezTo>
                    <a:pt x="14244" y="3169"/>
                    <a:pt x="14878" y="3502"/>
                    <a:pt x="15578" y="3769"/>
                  </a:cubicBezTo>
                  <a:cubicBezTo>
                    <a:pt x="15608" y="3782"/>
                    <a:pt x="15641" y="3788"/>
                    <a:pt x="15676" y="3788"/>
                  </a:cubicBezTo>
                  <a:cubicBezTo>
                    <a:pt x="15913" y="3788"/>
                    <a:pt x="16250" y="3523"/>
                    <a:pt x="16512" y="3435"/>
                  </a:cubicBezTo>
                  <a:cubicBezTo>
                    <a:pt x="16412" y="3202"/>
                    <a:pt x="16279" y="3035"/>
                    <a:pt x="16112" y="2868"/>
                  </a:cubicBezTo>
                  <a:cubicBezTo>
                    <a:pt x="14878" y="1901"/>
                    <a:pt x="13343" y="1467"/>
                    <a:pt x="12109" y="433"/>
                  </a:cubicBezTo>
                  <a:cubicBezTo>
                    <a:pt x="11735" y="102"/>
                    <a:pt x="11273" y="1"/>
                    <a:pt x="107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71"/>
            <p:cNvSpPr/>
            <p:nvPr/>
          </p:nvSpPr>
          <p:spPr>
            <a:xfrm flipH="1">
              <a:off x="3127478" y="4317921"/>
              <a:ext cx="795158" cy="204714"/>
            </a:xfrm>
            <a:custGeom>
              <a:avLst/>
              <a:gdLst/>
              <a:ahLst/>
              <a:cxnLst/>
              <a:rect l="l" t="t" r="r" b="b"/>
              <a:pathLst>
                <a:path w="22851" h="5883" extrusionOk="0">
                  <a:moveTo>
                    <a:pt x="2702" y="1"/>
                  </a:moveTo>
                  <a:cubicBezTo>
                    <a:pt x="2069" y="34"/>
                    <a:pt x="1468" y="301"/>
                    <a:pt x="1035" y="734"/>
                  </a:cubicBezTo>
                  <a:cubicBezTo>
                    <a:pt x="367" y="1502"/>
                    <a:pt x="0" y="2469"/>
                    <a:pt x="34" y="3470"/>
                  </a:cubicBezTo>
                  <a:cubicBezTo>
                    <a:pt x="34" y="4637"/>
                    <a:pt x="267" y="4971"/>
                    <a:pt x="1368" y="5271"/>
                  </a:cubicBezTo>
                  <a:cubicBezTo>
                    <a:pt x="2002" y="5438"/>
                    <a:pt x="2736" y="5404"/>
                    <a:pt x="3303" y="5671"/>
                  </a:cubicBezTo>
                  <a:cubicBezTo>
                    <a:pt x="3558" y="5813"/>
                    <a:pt x="3836" y="5882"/>
                    <a:pt x="4111" y="5882"/>
                  </a:cubicBezTo>
                  <a:cubicBezTo>
                    <a:pt x="4484" y="5882"/>
                    <a:pt x="4849" y="5754"/>
                    <a:pt x="5137" y="5505"/>
                  </a:cubicBezTo>
                  <a:cubicBezTo>
                    <a:pt x="5638" y="5138"/>
                    <a:pt x="6205" y="4937"/>
                    <a:pt x="6805" y="4937"/>
                  </a:cubicBezTo>
                  <a:cubicBezTo>
                    <a:pt x="7010" y="4930"/>
                    <a:pt x="7215" y="4925"/>
                    <a:pt x="7420" y="4925"/>
                  </a:cubicBezTo>
                  <a:cubicBezTo>
                    <a:pt x="8082" y="4925"/>
                    <a:pt x="8745" y="4969"/>
                    <a:pt x="9407" y="5071"/>
                  </a:cubicBezTo>
                  <a:cubicBezTo>
                    <a:pt x="10274" y="5138"/>
                    <a:pt x="11142" y="5338"/>
                    <a:pt x="12009" y="5438"/>
                  </a:cubicBezTo>
                  <a:cubicBezTo>
                    <a:pt x="12025" y="5440"/>
                    <a:pt x="12041" y="5440"/>
                    <a:pt x="12057" y="5440"/>
                  </a:cubicBezTo>
                  <a:cubicBezTo>
                    <a:pt x="12304" y="5440"/>
                    <a:pt x="12586" y="5250"/>
                    <a:pt x="12801" y="5250"/>
                  </a:cubicBezTo>
                  <a:cubicBezTo>
                    <a:pt x="12840" y="5250"/>
                    <a:pt x="12876" y="5257"/>
                    <a:pt x="12910" y="5271"/>
                  </a:cubicBezTo>
                  <a:cubicBezTo>
                    <a:pt x="13182" y="5395"/>
                    <a:pt x="13441" y="5440"/>
                    <a:pt x="13694" y="5440"/>
                  </a:cubicBezTo>
                  <a:cubicBezTo>
                    <a:pt x="14123" y="5440"/>
                    <a:pt x="14537" y="5309"/>
                    <a:pt x="14978" y="5204"/>
                  </a:cubicBezTo>
                  <a:cubicBezTo>
                    <a:pt x="14989" y="5201"/>
                    <a:pt x="15000" y="5199"/>
                    <a:pt x="15013" y="5199"/>
                  </a:cubicBezTo>
                  <a:cubicBezTo>
                    <a:pt x="15114" y="5199"/>
                    <a:pt x="15263" y="5312"/>
                    <a:pt x="15411" y="5371"/>
                  </a:cubicBezTo>
                  <a:cubicBezTo>
                    <a:pt x="16012" y="5304"/>
                    <a:pt x="16579" y="5171"/>
                    <a:pt x="17113" y="4971"/>
                  </a:cubicBezTo>
                  <a:cubicBezTo>
                    <a:pt x="18547" y="4237"/>
                    <a:pt x="20081" y="4304"/>
                    <a:pt x="21583" y="4003"/>
                  </a:cubicBezTo>
                  <a:cubicBezTo>
                    <a:pt x="22683" y="3770"/>
                    <a:pt x="22850" y="3670"/>
                    <a:pt x="22550" y="2469"/>
                  </a:cubicBezTo>
                  <a:lnTo>
                    <a:pt x="22550" y="2469"/>
                  </a:lnTo>
                  <a:cubicBezTo>
                    <a:pt x="21449" y="2736"/>
                    <a:pt x="20382" y="3036"/>
                    <a:pt x="19281" y="3270"/>
                  </a:cubicBezTo>
                  <a:cubicBezTo>
                    <a:pt x="18924" y="3371"/>
                    <a:pt x="18528" y="3415"/>
                    <a:pt x="18153" y="3415"/>
                  </a:cubicBezTo>
                  <a:cubicBezTo>
                    <a:pt x="18037" y="3415"/>
                    <a:pt x="17923" y="3411"/>
                    <a:pt x="17813" y="3403"/>
                  </a:cubicBezTo>
                  <a:cubicBezTo>
                    <a:pt x="16712" y="3169"/>
                    <a:pt x="15678" y="2769"/>
                    <a:pt x="14611" y="2502"/>
                  </a:cubicBezTo>
                  <a:cubicBezTo>
                    <a:pt x="14461" y="2486"/>
                    <a:pt x="14311" y="2477"/>
                    <a:pt x="14165" y="2477"/>
                  </a:cubicBezTo>
                  <a:cubicBezTo>
                    <a:pt x="14019" y="2477"/>
                    <a:pt x="13877" y="2486"/>
                    <a:pt x="13744" y="2502"/>
                  </a:cubicBezTo>
                  <a:lnTo>
                    <a:pt x="13744" y="2636"/>
                  </a:lnTo>
                  <a:lnTo>
                    <a:pt x="16746" y="3937"/>
                  </a:lnTo>
                  <a:cubicBezTo>
                    <a:pt x="16045" y="4170"/>
                    <a:pt x="15411" y="4370"/>
                    <a:pt x="14778" y="4571"/>
                  </a:cubicBezTo>
                  <a:cubicBezTo>
                    <a:pt x="14611" y="4604"/>
                    <a:pt x="14477" y="4671"/>
                    <a:pt x="14344" y="4771"/>
                  </a:cubicBezTo>
                  <a:cubicBezTo>
                    <a:pt x="14187" y="4985"/>
                    <a:pt x="14030" y="5065"/>
                    <a:pt x="13864" y="5065"/>
                  </a:cubicBezTo>
                  <a:cubicBezTo>
                    <a:pt x="13644" y="5065"/>
                    <a:pt x="13410" y="4923"/>
                    <a:pt x="13143" y="4771"/>
                  </a:cubicBezTo>
                  <a:lnTo>
                    <a:pt x="13844" y="4370"/>
                  </a:lnTo>
                  <a:cubicBezTo>
                    <a:pt x="13177" y="4370"/>
                    <a:pt x="12576" y="4504"/>
                    <a:pt x="11976" y="4537"/>
                  </a:cubicBezTo>
                  <a:cubicBezTo>
                    <a:pt x="11764" y="4548"/>
                    <a:pt x="11557" y="4552"/>
                    <a:pt x="11352" y="4552"/>
                  </a:cubicBezTo>
                  <a:cubicBezTo>
                    <a:pt x="10942" y="4552"/>
                    <a:pt x="10541" y="4537"/>
                    <a:pt x="10141" y="4537"/>
                  </a:cubicBezTo>
                  <a:lnTo>
                    <a:pt x="10141" y="4437"/>
                  </a:lnTo>
                  <a:lnTo>
                    <a:pt x="12409" y="4170"/>
                  </a:lnTo>
                  <a:lnTo>
                    <a:pt x="12409" y="3903"/>
                  </a:lnTo>
                  <a:cubicBezTo>
                    <a:pt x="11711" y="4064"/>
                    <a:pt x="11021" y="4130"/>
                    <a:pt x="10334" y="4130"/>
                  </a:cubicBezTo>
                  <a:cubicBezTo>
                    <a:pt x="9020" y="4130"/>
                    <a:pt x="7720" y="3888"/>
                    <a:pt x="6405" y="3603"/>
                  </a:cubicBezTo>
                  <a:lnTo>
                    <a:pt x="6405" y="2969"/>
                  </a:lnTo>
                  <a:cubicBezTo>
                    <a:pt x="5738" y="3503"/>
                    <a:pt x="5137" y="3970"/>
                    <a:pt x="4537" y="4437"/>
                  </a:cubicBezTo>
                  <a:cubicBezTo>
                    <a:pt x="4385" y="4528"/>
                    <a:pt x="4205" y="4675"/>
                    <a:pt x="4023" y="4675"/>
                  </a:cubicBezTo>
                  <a:cubicBezTo>
                    <a:pt x="4005" y="4675"/>
                    <a:pt x="3988" y="4674"/>
                    <a:pt x="3970" y="4671"/>
                  </a:cubicBezTo>
                  <a:cubicBezTo>
                    <a:pt x="3336" y="4637"/>
                    <a:pt x="2736" y="4504"/>
                    <a:pt x="2069" y="4370"/>
                  </a:cubicBezTo>
                  <a:cubicBezTo>
                    <a:pt x="2135" y="4103"/>
                    <a:pt x="2169" y="3837"/>
                    <a:pt x="2202" y="3536"/>
                  </a:cubicBezTo>
                  <a:cubicBezTo>
                    <a:pt x="2202" y="3403"/>
                    <a:pt x="2035" y="3303"/>
                    <a:pt x="1935" y="3169"/>
                  </a:cubicBezTo>
                  <a:cubicBezTo>
                    <a:pt x="1835" y="3270"/>
                    <a:pt x="1735" y="3370"/>
                    <a:pt x="1668" y="3470"/>
                  </a:cubicBezTo>
                  <a:cubicBezTo>
                    <a:pt x="1568" y="3703"/>
                    <a:pt x="1502" y="3937"/>
                    <a:pt x="1401" y="4270"/>
                  </a:cubicBezTo>
                  <a:cubicBezTo>
                    <a:pt x="868" y="3470"/>
                    <a:pt x="1335" y="2235"/>
                    <a:pt x="2269" y="1201"/>
                  </a:cubicBezTo>
                  <a:cubicBezTo>
                    <a:pt x="2627" y="826"/>
                    <a:pt x="3371" y="642"/>
                    <a:pt x="4118" y="642"/>
                  </a:cubicBezTo>
                  <a:cubicBezTo>
                    <a:pt x="4831" y="642"/>
                    <a:pt x="5547" y="809"/>
                    <a:pt x="5938" y="1135"/>
                  </a:cubicBezTo>
                  <a:cubicBezTo>
                    <a:pt x="6105" y="701"/>
                    <a:pt x="5805" y="267"/>
                    <a:pt x="5371" y="267"/>
                  </a:cubicBezTo>
                  <a:cubicBezTo>
                    <a:pt x="4470" y="67"/>
                    <a:pt x="3603" y="1"/>
                    <a:pt x="27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71"/>
            <p:cNvSpPr/>
            <p:nvPr/>
          </p:nvSpPr>
          <p:spPr>
            <a:xfrm flipH="1">
              <a:off x="3270537" y="2517646"/>
              <a:ext cx="383990" cy="309941"/>
            </a:xfrm>
            <a:custGeom>
              <a:avLst/>
              <a:gdLst/>
              <a:ahLst/>
              <a:cxnLst/>
              <a:rect l="l" t="t" r="r" b="b"/>
              <a:pathLst>
                <a:path w="11035" h="8907" extrusionOk="0">
                  <a:moveTo>
                    <a:pt x="4371" y="1"/>
                  </a:moveTo>
                  <a:cubicBezTo>
                    <a:pt x="4271" y="534"/>
                    <a:pt x="4204" y="1035"/>
                    <a:pt x="4104" y="1568"/>
                  </a:cubicBezTo>
                  <a:cubicBezTo>
                    <a:pt x="3970" y="2602"/>
                    <a:pt x="3970" y="2602"/>
                    <a:pt x="2870" y="2702"/>
                  </a:cubicBezTo>
                  <a:cubicBezTo>
                    <a:pt x="2870" y="2702"/>
                    <a:pt x="2836" y="2769"/>
                    <a:pt x="2836" y="2803"/>
                  </a:cubicBezTo>
                  <a:cubicBezTo>
                    <a:pt x="3437" y="2936"/>
                    <a:pt x="4071" y="3103"/>
                    <a:pt x="4704" y="3203"/>
                  </a:cubicBezTo>
                  <a:cubicBezTo>
                    <a:pt x="5538" y="3370"/>
                    <a:pt x="6272" y="4003"/>
                    <a:pt x="6172" y="4804"/>
                  </a:cubicBezTo>
                  <a:cubicBezTo>
                    <a:pt x="6139" y="5204"/>
                    <a:pt x="6272" y="5605"/>
                    <a:pt x="6606" y="5871"/>
                  </a:cubicBezTo>
                  <a:cubicBezTo>
                    <a:pt x="6739" y="6072"/>
                    <a:pt x="6939" y="6472"/>
                    <a:pt x="6839" y="6572"/>
                  </a:cubicBezTo>
                  <a:cubicBezTo>
                    <a:pt x="6606" y="6939"/>
                    <a:pt x="6539" y="7506"/>
                    <a:pt x="5972" y="7573"/>
                  </a:cubicBezTo>
                  <a:lnTo>
                    <a:pt x="5838" y="6138"/>
                  </a:lnTo>
                  <a:lnTo>
                    <a:pt x="5572" y="6138"/>
                  </a:lnTo>
                  <a:lnTo>
                    <a:pt x="5438" y="7739"/>
                  </a:lnTo>
                  <a:cubicBezTo>
                    <a:pt x="5238" y="7706"/>
                    <a:pt x="5071" y="7639"/>
                    <a:pt x="4871" y="7539"/>
                  </a:cubicBezTo>
                  <a:cubicBezTo>
                    <a:pt x="4738" y="7506"/>
                    <a:pt x="4604" y="7306"/>
                    <a:pt x="4471" y="7306"/>
                  </a:cubicBezTo>
                  <a:cubicBezTo>
                    <a:pt x="3837" y="7306"/>
                    <a:pt x="3804" y="6872"/>
                    <a:pt x="3837" y="6405"/>
                  </a:cubicBezTo>
                  <a:cubicBezTo>
                    <a:pt x="3870" y="6205"/>
                    <a:pt x="3904" y="5971"/>
                    <a:pt x="3937" y="5738"/>
                  </a:cubicBezTo>
                  <a:cubicBezTo>
                    <a:pt x="4071" y="5171"/>
                    <a:pt x="3804" y="4604"/>
                    <a:pt x="3303" y="4304"/>
                  </a:cubicBezTo>
                  <a:cubicBezTo>
                    <a:pt x="3036" y="4137"/>
                    <a:pt x="2803" y="3903"/>
                    <a:pt x="2703" y="3570"/>
                  </a:cubicBezTo>
                  <a:cubicBezTo>
                    <a:pt x="2576" y="3092"/>
                    <a:pt x="2114" y="2767"/>
                    <a:pt x="1638" y="2767"/>
                  </a:cubicBezTo>
                  <a:cubicBezTo>
                    <a:pt x="1615" y="2767"/>
                    <a:pt x="1592" y="2768"/>
                    <a:pt x="1569" y="2769"/>
                  </a:cubicBezTo>
                  <a:cubicBezTo>
                    <a:pt x="1035" y="2803"/>
                    <a:pt x="568" y="2869"/>
                    <a:pt x="68" y="2969"/>
                  </a:cubicBezTo>
                  <a:cubicBezTo>
                    <a:pt x="34" y="3003"/>
                    <a:pt x="1" y="3403"/>
                    <a:pt x="68" y="3436"/>
                  </a:cubicBezTo>
                  <a:cubicBezTo>
                    <a:pt x="668" y="3770"/>
                    <a:pt x="1302" y="4003"/>
                    <a:pt x="1969" y="4204"/>
                  </a:cubicBezTo>
                  <a:cubicBezTo>
                    <a:pt x="2403" y="4337"/>
                    <a:pt x="2603" y="4504"/>
                    <a:pt x="2603" y="4904"/>
                  </a:cubicBezTo>
                  <a:cubicBezTo>
                    <a:pt x="2636" y="5638"/>
                    <a:pt x="2670" y="6372"/>
                    <a:pt x="2736" y="7172"/>
                  </a:cubicBezTo>
                  <a:cubicBezTo>
                    <a:pt x="2540" y="7194"/>
                    <a:pt x="2300" y="7387"/>
                    <a:pt x="2037" y="7387"/>
                  </a:cubicBezTo>
                  <a:cubicBezTo>
                    <a:pt x="1898" y="7387"/>
                    <a:pt x="1752" y="7334"/>
                    <a:pt x="1602" y="7172"/>
                  </a:cubicBezTo>
                  <a:cubicBezTo>
                    <a:pt x="1580" y="7168"/>
                    <a:pt x="1558" y="7166"/>
                    <a:pt x="1537" y="7166"/>
                  </a:cubicBezTo>
                  <a:cubicBezTo>
                    <a:pt x="1400" y="7166"/>
                    <a:pt x="1284" y="7252"/>
                    <a:pt x="1168" y="7339"/>
                  </a:cubicBezTo>
                  <a:cubicBezTo>
                    <a:pt x="1068" y="7639"/>
                    <a:pt x="1002" y="7973"/>
                    <a:pt x="968" y="8273"/>
                  </a:cubicBezTo>
                  <a:cubicBezTo>
                    <a:pt x="968" y="8473"/>
                    <a:pt x="1002" y="8707"/>
                    <a:pt x="1068" y="8907"/>
                  </a:cubicBezTo>
                  <a:lnTo>
                    <a:pt x="1269" y="8874"/>
                  </a:lnTo>
                  <a:lnTo>
                    <a:pt x="1535" y="7940"/>
                  </a:lnTo>
                  <a:cubicBezTo>
                    <a:pt x="1869" y="7906"/>
                    <a:pt x="2169" y="7839"/>
                    <a:pt x="2436" y="7839"/>
                  </a:cubicBezTo>
                  <a:cubicBezTo>
                    <a:pt x="2636" y="7823"/>
                    <a:pt x="2828" y="7814"/>
                    <a:pt x="3020" y="7814"/>
                  </a:cubicBezTo>
                  <a:cubicBezTo>
                    <a:pt x="3212" y="7814"/>
                    <a:pt x="3403" y="7823"/>
                    <a:pt x="3604" y="7839"/>
                  </a:cubicBezTo>
                  <a:cubicBezTo>
                    <a:pt x="3970" y="7906"/>
                    <a:pt x="4271" y="8106"/>
                    <a:pt x="4738" y="8206"/>
                  </a:cubicBezTo>
                  <a:cubicBezTo>
                    <a:pt x="5171" y="8306"/>
                    <a:pt x="5605" y="8340"/>
                    <a:pt x="6072" y="8440"/>
                  </a:cubicBezTo>
                  <a:cubicBezTo>
                    <a:pt x="6237" y="8469"/>
                    <a:pt x="6389" y="8483"/>
                    <a:pt x="6529" y="8483"/>
                  </a:cubicBezTo>
                  <a:cubicBezTo>
                    <a:pt x="7043" y="8483"/>
                    <a:pt x="7397" y="8285"/>
                    <a:pt x="7606" y="7839"/>
                  </a:cubicBezTo>
                  <a:cubicBezTo>
                    <a:pt x="7997" y="8125"/>
                    <a:pt x="8252" y="8261"/>
                    <a:pt x="8521" y="8261"/>
                  </a:cubicBezTo>
                  <a:cubicBezTo>
                    <a:pt x="8850" y="8261"/>
                    <a:pt x="9200" y="8058"/>
                    <a:pt x="9841" y="7673"/>
                  </a:cubicBezTo>
                  <a:cubicBezTo>
                    <a:pt x="9808" y="7372"/>
                    <a:pt x="9808" y="7172"/>
                    <a:pt x="9741" y="6939"/>
                  </a:cubicBezTo>
                  <a:cubicBezTo>
                    <a:pt x="9708" y="6672"/>
                    <a:pt x="9641" y="6505"/>
                    <a:pt x="9574" y="6272"/>
                  </a:cubicBezTo>
                  <a:cubicBezTo>
                    <a:pt x="9441" y="6438"/>
                    <a:pt x="9341" y="6605"/>
                    <a:pt x="9241" y="6772"/>
                  </a:cubicBezTo>
                  <a:cubicBezTo>
                    <a:pt x="9141" y="6905"/>
                    <a:pt x="9241" y="7106"/>
                    <a:pt x="9074" y="7206"/>
                  </a:cubicBezTo>
                  <a:cubicBezTo>
                    <a:pt x="8945" y="7283"/>
                    <a:pt x="8716" y="7361"/>
                    <a:pt x="8603" y="7361"/>
                  </a:cubicBezTo>
                  <a:cubicBezTo>
                    <a:pt x="8571" y="7361"/>
                    <a:pt x="8548" y="7354"/>
                    <a:pt x="8540" y="7339"/>
                  </a:cubicBezTo>
                  <a:cubicBezTo>
                    <a:pt x="8140" y="6772"/>
                    <a:pt x="7807" y="6205"/>
                    <a:pt x="7440" y="5638"/>
                  </a:cubicBezTo>
                  <a:lnTo>
                    <a:pt x="7440" y="5504"/>
                  </a:lnTo>
                  <a:cubicBezTo>
                    <a:pt x="7406" y="5104"/>
                    <a:pt x="7340" y="4671"/>
                    <a:pt x="7306" y="4237"/>
                  </a:cubicBezTo>
                  <a:cubicBezTo>
                    <a:pt x="8107" y="4237"/>
                    <a:pt x="8207" y="4937"/>
                    <a:pt x="8474" y="5538"/>
                  </a:cubicBezTo>
                  <a:cubicBezTo>
                    <a:pt x="8574" y="5004"/>
                    <a:pt x="8374" y="4504"/>
                    <a:pt x="7940" y="4204"/>
                  </a:cubicBezTo>
                  <a:cubicBezTo>
                    <a:pt x="7640" y="3970"/>
                    <a:pt x="7373" y="3737"/>
                    <a:pt x="7106" y="3503"/>
                  </a:cubicBezTo>
                  <a:lnTo>
                    <a:pt x="7206" y="3370"/>
                  </a:lnTo>
                  <a:lnTo>
                    <a:pt x="8640" y="3837"/>
                  </a:lnTo>
                  <a:cubicBezTo>
                    <a:pt x="8941" y="4370"/>
                    <a:pt x="9208" y="4804"/>
                    <a:pt x="9374" y="5204"/>
                  </a:cubicBezTo>
                  <a:cubicBezTo>
                    <a:pt x="9641" y="5805"/>
                    <a:pt x="9808" y="6438"/>
                    <a:pt x="10075" y="7039"/>
                  </a:cubicBezTo>
                  <a:cubicBezTo>
                    <a:pt x="10108" y="7206"/>
                    <a:pt x="10275" y="7372"/>
                    <a:pt x="10442" y="7439"/>
                  </a:cubicBezTo>
                  <a:cubicBezTo>
                    <a:pt x="10515" y="7464"/>
                    <a:pt x="10589" y="7476"/>
                    <a:pt x="10658" y="7476"/>
                  </a:cubicBezTo>
                  <a:cubicBezTo>
                    <a:pt x="10869" y="7476"/>
                    <a:pt x="11034" y="7357"/>
                    <a:pt x="11009" y="7106"/>
                  </a:cubicBezTo>
                  <a:cubicBezTo>
                    <a:pt x="10975" y="6572"/>
                    <a:pt x="10842" y="6038"/>
                    <a:pt x="10642" y="5571"/>
                  </a:cubicBezTo>
                  <a:cubicBezTo>
                    <a:pt x="10375" y="5104"/>
                    <a:pt x="10008" y="4704"/>
                    <a:pt x="10008" y="4070"/>
                  </a:cubicBezTo>
                  <a:cubicBezTo>
                    <a:pt x="9975" y="3870"/>
                    <a:pt x="9841" y="3670"/>
                    <a:pt x="9675" y="3570"/>
                  </a:cubicBezTo>
                  <a:cubicBezTo>
                    <a:pt x="8474" y="3069"/>
                    <a:pt x="7273" y="2569"/>
                    <a:pt x="6072" y="2069"/>
                  </a:cubicBezTo>
                  <a:lnTo>
                    <a:pt x="5972" y="2269"/>
                  </a:lnTo>
                  <a:lnTo>
                    <a:pt x="6205" y="2636"/>
                  </a:lnTo>
                  <a:lnTo>
                    <a:pt x="6205" y="2636"/>
                  </a:lnTo>
                  <a:lnTo>
                    <a:pt x="5405" y="2602"/>
                  </a:lnTo>
                  <a:lnTo>
                    <a:pt x="5605" y="2302"/>
                  </a:lnTo>
                  <a:lnTo>
                    <a:pt x="5605" y="2302"/>
                  </a:lnTo>
                  <a:lnTo>
                    <a:pt x="4337" y="2469"/>
                  </a:lnTo>
                  <a:cubicBezTo>
                    <a:pt x="4437" y="1568"/>
                    <a:pt x="4504" y="801"/>
                    <a:pt x="45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71"/>
            <p:cNvSpPr/>
            <p:nvPr/>
          </p:nvSpPr>
          <p:spPr>
            <a:xfrm flipH="1">
              <a:off x="1859986" y="2916938"/>
              <a:ext cx="359876" cy="201999"/>
            </a:xfrm>
            <a:custGeom>
              <a:avLst/>
              <a:gdLst/>
              <a:ahLst/>
              <a:cxnLst/>
              <a:rect l="l" t="t" r="r" b="b"/>
              <a:pathLst>
                <a:path w="10342" h="5805" extrusionOk="0">
                  <a:moveTo>
                    <a:pt x="3504" y="1"/>
                  </a:moveTo>
                  <a:cubicBezTo>
                    <a:pt x="3352" y="1"/>
                    <a:pt x="3197" y="11"/>
                    <a:pt x="3036" y="34"/>
                  </a:cubicBezTo>
                  <a:cubicBezTo>
                    <a:pt x="2836" y="534"/>
                    <a:pt x="3203" y="968"/>
                    <a:pt x="4404" y="1501"/>
                  </a:cubicBezTo>
                  <a:cubicBezTo>
                    <a:pt x="4070" y="1468"/>
                    <a:pt x="3870" y="1401"/>
                    <a:pt x="3636" y="1401"/>
                  </a:cubicBezTo>
                  <a:cubicBezTo>
                    <a:pt x="2669" y="1335"/>
                    <a:pt x="1702" y="1268"/>
                    <a:pt x="734" y="1235"/>
                  </a:cubicBezTo>
                  <a:cubicBezTo>
                    <a:pt x="401" y="1235"/>
                    <a:pt x="0" y="1235"/>
                    <a:pt x="67" y="1535"/>
                  </a:cubicBezTo>
                  <a:cubicBezTo>
                    <a:pt x="1368" y="2936"/>
                    <a:pt x="3069" y="2302"/>
                    <a:pt x="4470" y="2936"/>
                  </a:cubicBezTo>
                  <a:cubicBezTo>
                    <a:pt x="3636" y="3036"/>
                    <a:pt x="2802" y="3136"/>
                    <a:pt x="1968" y="3269"/>
                  </a:cubicBezTo>
                  <a:cubicBezTo>
                    <a:pt x="1768" y="3303"/>
                    <a:pt x="1635" y="3470"/>
                    <a:pt x="1468" y="3570"/>
                  </a:cubicBezTo>
                  <a:cubicBezTo>
                    <a:pt x="1602" y="3736"/>
                    <a:pt x="1735" y="3903"/>
                    <a:pt x="1902" y="4037"/>
                  </a:cubicBezTo>
                  <a:cubicBezTo>
                    <a:pt x="2035" y="4103"/>
                    <a:pt x="2202" y="4170"/>
                    <a:pt x="2369" y="4203"/>
                  </a:cubicBezTo>
                  <a:cubicBezTo>
                    <a:pt x="2969" y="4337"/>
                    <a:pt x="3570" y="4470"/>
                    <a:pt x="4137" y="4670"/>
                  </a:cubicBezTo>
                  <a:cubicBezTo>
                    <a:pt x="5204" y="5004"/>
                    <a:pt x="6238" y="5404"/>
                    <a:pt x="7306" y="5805"/>
                  </a:cubicBezTo>
                  <a:cubicBezTo>
                    <a:pt x="7506" y="5071"/>
                    <a:pt x="7306" y="4737"/>
                    <a:pt x="6772" y="4537"/>
                  </a:cubicBezTo>
                  <a:cubicBezTo>
                    <a:pt x="6005" y="4270"/>
                    <a:pt x="5237" y="4003"/>
                    <a:pt x="4370" y="3703"/>
                  </a:cubicBezTo>
                  <a:cubicBezTo>
                    <a:pt x="4504" y="3670"/>
                    <a:pt x="4637" y="3670"/>
                    <a:pt x="4804" y="3670"/>
                  </a:cubicBezTo>
                  <a:cubicBezTo>
                    <a:pt x="5704" y="3736"/>
                    <a:pt x="6638" y="3770"/>
                    <a:pt x="7572" y="3870"/>
                  </a:cubicBezTo>
                  <a:cubicBezTo>
                    <a:pt x="8206" y="3937"/>
                    <a:pt x="8873" y="4070"/>
                    <a:pt x="9507" y="4270"/>
                  </a:cubicBezTo>
                  <a:cubicBezTo>
                    <a:pt x="9674" y="4337"/>
                    <a:pt x="9841" y="4395"/>
                    <a:pt x="9983" y="4395"/>
                  </a:cubicBezTo>
                  <a:cubicBezTo>
                    <a:pt x="10124" y="4395"/>
                    <a:pt x="10241" y="4337"/>
                    <a:pt x="10308" y="4170"/>
                  </a:cubicBezTo>
                  <a:cubicBezTo>
                    <a:pt x="10341" y="3870"/>
                    <a:pt x="10241" y="3570"/>
                    <a:pt x="10041" y="3369"/>
                  </a:cubicBezTo>
                  <a:cubicBezTo>
                    <a:pt x="9474" y="3036"/>
                    <a:pt x="8873" y="2736"/>
                    <a:pt x="8273" y="2536"/>
                  </a:cubicBezTo>
                  <a:cubicBezTo>
                    <a:pt x="7639" y="2269"/>
                    <a:pt x="7005" y="2135"/>
                    <a:pt x="6171" y="1902"/>
                  </a:cubicBezTo>
                  <a:lnTo>
                    <a:pt x="7172" y="1602"/>
                  </a:lnTo>
                  <a:lnTo>
                    <a:pt x="7206" y="1401"/>
                  </a:lnTo>
                  <a:cubicBezTo>
                    <a:pt x="5970" y="919"/>
                    <a:pt x="4924" y="1"/>
                    <a:pt x="35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71"/>
            <p:cNvSpPr/>
            <p:nvPr/>
          </p:nvSpPr>
          <p:spPr>
            <a:xfrm flipH="1">
              <a:off x="2672493" y="3301128"/>
              <a:ext cx="149768" cy="618734"/>
            </a:xfrm>
            <a:custGeom>
              <a:avLst/>
              <a:gdLst/>
              <a:ahLst/>
              <a:cxnLst/>
              <a:rect l="l" t="t" r="r" b="b"/>
              <a:pathLst>
                <a:path w="4304" h="17781" extrusionOk="0">
                  <a:moveTo>
                    <a:pt x="1334" y="1"/>
                  </a:moveTo>
                  <a:lnTo>
                    <a:pt x="1334" y="1"/>
                  </a:lnTo>
                  <a:cubicBezTo>
                    <a:pt x="1385" y="269"/>
                    <a:pt x="1324" y="337"/>
                    <a:pt x="1221" y="337"/>
                  </a:cubicBezTo>
                  <a:cubicBezTo>
                    <a:pt x="1117" y="337"/>
                    <a:pt x="970" y="267"/>
                    <a:pt x="855" y="267"/>
                  </a:cubicBezTo>
                  <a:cubicBezTo>
                    <a:pt x="788" y="267"/>
                    <a:pt x="731" y="291"/>
                    <a:pt x="701" y="368"/>
                  </a:cubicBezTo>
                  <a:cubicBezTo>
                    <a:pt x="734" y="401"/>
                    <a:pt x="734" y="468"/>
                    <a:pt x="767" y="501"/>
                  </a:cubicBezTo>
                  <a:cubicBezTo>
                    <a:pt x="1735" y="1168"/>
                    <a:pt x="1968" y="2035"/>
                    <a:pt x="1768" y="3136"/>
                  </a:cubicBezTo>
                  <a:cubicBezTo>
                    <a:pt x="1668" y="3703"/>
                    <a:pt x="1868" y="4270"/>
                    <a:pt x="2335" y="4604"/>
                  </a:cubicBezTo>
                  <a:cubicBezTo>
                    <a:pt x="2502" y="4737"/>
                    <a:pt x="2735" y="4938"/>
                    <a:pt x="2769" y="5138"/>
                  </a:cubicBezTo>
                  <a:cubicBezTo>
                    <a:pt x="3002" y="6639"/>
                    <a:pt x="3002" y="8140"/>
                    <a:pt x="2769" y="9674"/>
                  </a:cubicBezTo>
                  <a:cubicBezTo>
                    <a:pt x="2635" y="10742"/>
                    <a:pt x="2202" y="11776"/>
                    <a:pt x="1501" y="12610"/>
                  </a:cubicBezTo>
                  <a:cubicBezTo>
                    <a:pt x="967" y="13310"/>
                    <a:pt x="467" y="14011"/>
                    <a:pt x="0" y="14778"/>
                  </a:cubicBezTo>
                  <a:lnTo>
                    <a:pt x="100" y="14878"/>
                  </a:lnTo>
                  <a:lnTo>
                    <a:pt x="1935" y="14278"/>
                  </a:lnTo>
                  <a:lnTo>
                    <a:pt x="1935" y="14278"/>
                  </a:lnTo>
                  <a:cubicBezTo>
                    <a:pt x="1868" y="14444"/>
                    <a:pt x="1768" y="14611"/>
                    <a:pt x="1668" y="14778"/>
                  </a:cubicBezTo>
                  <a:cubicBezTo>
                    <a:pt x="1368" y="15178"/>
                    <a:pt x="1034" y="15545"/>
                    <a:pt x="734" y="15979"/>
                  </a:cubicBezTo>
                  <a:cubicBezTo>
                    <a:pt x="667" y="16112"/>
                    <a:pt x="600" y="16246"/>
                    <a:pt x="600" y="16379"/>
                  </a:cubicBezTo>
                  <a:cubicBezTo>
                    <a:pt x="567" y="16579"/>
                    <a:pt x="567" y="16746"/>
                    <a:pt x="534" y="16913"/>
                  </a:cubicBezTo>
                  <a:cubicBezTo>
                    <a:pt x="400" y="17146"/>
                    <a:pt x="234" y="17413"/>
                    <a:pt x="67" y="17647"/>
                  </a:cubicBezTo>
                  <a:lnTo>
                    <a:pt x="167" y="17780"/>
                  </a:lnTo>
                  <a:cubicBezTo>
                    <a:pt x="801" y="17113"/>
                    <a:pt x="1468" y="16479"/>
                    <a:pt x="2135" y="15879"/>
                  </a:cubicBezTo>
                  <a:cubicBezTo>
                    <a:pt x="3002" y="15212"/>
                    <a:pt x="3336" y="14244"/>
                    <a:pt x="3536" y="13310"/>
                  </a:cubicBezTo>
                  <a:cubicBezTo>
                    <a:pt x="3836" y="11842"/>
                    <a:pt x="4070" y="10341"/>
                    <a:pt x="4270" y="8840"/>
                  </a:cubicBezTo>
                  <a:cubicBezTo>
                    <a:pt x="4303" y="8340"/>
                    <a:pt x="4303" y="7806"/>
                    <a:pt x="4236" y="7306"/>
                  </a:cubicBezTo>
                  <a:cubicBezTo>
                    <a:pt x="4136" y="6839"/>
                    <a:pt x="4103" y="6372"/>
                    <a:pt x="4103" y="5905"/>
                  </a:cubicBezTo>
                  <a:cubicBezTo>
                    <a:pt x="4236" y="5304"/>
                    <a:pt x="4003" y="4671"/>
                    <a:pt x="3503" y="4237"/>
                  </a:cubicBezTo>
                  <a:cubicBezTo>
                    <a:pt x="3336" y="4070"/>
                    <a:pt x="3236" y="3803"/>
                    <a:pt x="3236" y="3537"/>
                  </a:cubicBezTo>
                  <a:cubicBezTo>
                    <a:pt x="3469" y="2502"/>
                    <a:pt x="3002" y="1702"/>
                    <a:pt x="2335" y="968"/>
                  </a:cubicBezTo>
                  <a:cubicBezTo>
                    <a:pt x="2035" y="634"/>
                    <a:pt x="1701" y="334"/>
                    <a:pt x="1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71"/>
            <p:cNvSpPr/>
            <p:nvPr/>
          </p:nvSpPr>
          <p:spPr>
            <a:xfrm flipH="1">
              <a:off x="2663235" y="1744604"/>
              <a:ext cx="234500" cy="451567"/>
            </a:xfrm>
            <a:custGeom>
              <a:avLst/>
              <a:gdLst/>
              <a:ahLst/>
              <a:cxnLst/>
              <a:rect l="l" t="t" r="r" b="b"/>
              <a:pathLst>
                <a:path w="6739" h="12977" extrusionOk="0">
                  <a:moveTo>
                    <a:pt x="1368" y="6038"/>
                  </a:moveTo>
                  <a:lnTo>
                    <a:pt x="1602" y="6072"/>
                  </a:lnTo>
                  <a:cubicBezTo>
                    <a:pt x="2002" y="6906"/>
                    <a:pt x="1202" y="7473"/>
                    <a:pt x="1168" y="8206"/>
                  </a:cubicBezTo>
                  <a:lnTo>
                    <a:pt x="968" y="8140"/>
                  </a:lnTo>
                  <a:lnTo>
                    <a:pt x="1368" y="6038"/>
                  </a:lnTo>
                  <a:close/>
                  <a:moveTo>
                    <a:pt x="5405" y="1"/>
                  </a:moveTo>
                  <a:cubicBezTo>
                    <a:pt x="5238" y="1635"/>
                    <a:pt x="4704" y="3036"/>
                    <a:pt x="3203" y="3870"/>
                  </a:cubicBezTo>
                  <a:cubicBezTo>
                    <a:pt x="4037" y="3069"/>
                    <a:pt x="4671" y="2069"/>
                    <a:pt x="4938" y="935"/>
                  </a:cubicBezTo>
                  <a:lnTo>
                    <a:pt x="4938" y="935"/>
                  </a:lnTo>
                  <a:cubicBezTo>
                    <a:pt x="4504" y="1435"/>
                    <a:pt x="4070" y="2002"/>
                    <a:pt x="3670" y="2569"/>
                  </a:cubicBezTo>
                  <a:cubicBezTo>
                    <a:pt x="3570" y="2669"/>
                    <a:pt x="3503" y="2836"/>
                    <a:pt x="3403" y="2869"/>
                  </a:cubicBezTo>
                  <a:cubicBezTo>
                    <a:pt x="2369" y="3103"/>
                    <a:pt x="1502" y="3770"/>
                    <a:pt x="1068" y="4704"/>
                  </a:cubicBezTo>
                  <a:cubicBezTo>
                    <a:pt x="268" y="6172"/>
                    <a:pt x="1" y="7840"/>
                    <a:pt x="234" y="9474"/>
                  </a:cubicBezTo>
                  <a:cubicBezTo>
                    <a:pt x="234" y="9808"/>
                    <a:pt x="268" y="10108"/>
                    <a:pt x="334" y="10441"/>
                  </a:cubicBezTo>
                  <a:cubicBezTo>
                    <a:pt x="535" y="11175"/>
                    <a:pt x="735" y="11876"/>
                    <a:pt x="1002" y="12610"/>
                  </a:cubicBezTo>
                  <a:cubicBezTo>
                    <a:pt x="1068" y="12776"/>
                    <a:pt x="1368" y="12877"/>
                    <a:pt x="1502" y="12977"/>
                  </a:cubicBezTo>
                  <a:cubicBezTo>
                    <a:pt x="1469" y="12443"/>
                    <a:pt x="1469" y="11909"/>
                    <a:pt x="1502" y="11375"/>
                  </a:cubicBezTo>
                  <a:cubicBezTo>
                    <a:pt x="1735" y="10275"/>
                    <a:pt x="2002" y="9140"/>
                    <a:pt x="2269" y="8040"/>
                  </a:cubicBezTo>
                  <a:cubicBezTo>
                    <a:pt x="2302" y="7639"/>
                    <a:pt x="2436" y="7272"/>
                    <a:pt x="2603" y="6906"/>
                  </a:cubicBezTo>
                  <a:cubicBezTo>
                    <a:pt x="3537" y="5771"/>
                    <a:pt x="4070" y="4270"/>
                    <a:pt x="5638" y="3803"/>
                  </a:cubicBezTo>
                  <a:cubicBezTo>
                    <a:pt x="5738" y="3770"/>
                    <a:pt x="5805" y="3670"/>
                    <a:pt x="5905" y="3603"/>
                  </a:cubicBezTo>
                  <a:cubicBezTo>
                    <a:pt x="6739" y="2936"/>
                    <a:pt x="6339" y="2035"/>
                    <a:pt x="6205" y="1268"/>
                  </a:cubicBezTo>
                  <a:cubicBezTo>
                    <a:pt x="6139" y="801"/>
                    <a:pt x="6072" y="201"/>
                    <a:pt x="5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71"/>
            <p:cNvSpPr/>
            <p:nvPr/>
          </p:nvSpPr>
          <p:spPr>
            <a:xfrm flipH="1">
              <a:off x="2073562" y="2161676"/>
              <a:ext cx="601301" cy="325844"/>
            </a:xfrm>
            <a:custGeom>
              <a:avLst/>
              <a:gdLst/>
              <a:ahLst/>
              <a:cxnLst/>
              <a:rect l="l" t="t" r="r" b="b"/>
              <a:pathLst>
                <a:path w="17280" h="9364" extrusionOk="0">
                  <a:moveTo>
                    <a:pt x="15772" y="1"/>
                  </a:moveTo>
                  <a:cubicBezTo>
                    <a:pt x="15588" y="1"/>
                    <a:pt x="15371" y="10"/>
                    <a:pt x="15111" y="23"/>
                  </a:cubicBezTo>
                  <a:cubicBezTo>
                    <a:pt x="13610" y="90"/>
                    <a:pt x="12142" y="390"/>
                    <a:pt x="10808" y="957"/>
                  </a:cubicBezTo>
                  <a:cubicBezTo>
                    <a:pt x="9641" y="1491"/>
                    <a:pt x="8473" y="2025"/>
                    <a:pt x="7572" y="2992"/>
                  </a:cubicBezTo>
                  <a:cubicBezTo>
                    <a:pt x="5938" y="4760"/>
                    <a:pt x="4103" y="6361"/>
                    <a:pt x="2135" y="7729"/>
                  </a:cubicBezTo>
                  <a:cubicBezTo>
                    <a:pt x="1702" y="7996"/>
                    <a:pt x="1235" y="8196"/>
                    <a:pt x="734" y="8363"/>
                  </a:cubicBezTo>
                  <a:cubicBezTo>
                    <a:pt x="234" y="8563"/>
                    <a:pt x="0" y="8930"/>
                    <a:pt x="201" y="9297"/>
                  </a:cubicBezTo>
                  <a:lnTo>
                    <a:pt x="768" y="8663"/>
                  </a:lnTo>
                  <a:lnTo>
                    <a:pt x="901" y="8763"/>
                  </a:lnTo>
                  <a:lnTo>
                    <a:pt x="467" y="9297"/>
                  </a:lnTo>
                  <a:lnTo>
                    <a:pt x="534" y="9363"/>
                  </a:lnTo>
                  <a:lnTo>
                    <a:pt x="3937" y="7662"/>
                  </a:lnTo>
                  <a:cubicBezTo>
                    <a:pt x="4137" y="7929"/>
                    <a:pt x="4337" y="8196"/>
                    <a:pt x="4637" y="8563"/>
                  </a:cubicBezTo>
                  <a:cubicBezTo>
                    <a:pt x="4704" y="8262"/>
                    <a:pt x="4837" y="7996"/>
                    <a:pt x="4971" y="7729"/>
                  </a:cubicBezTo>
                  <a:cubicBezTo>
                    <a:pt x="6105" y="6428"/>
                    <a:pt x="7139" y="5060"/>
                    <a:pt x="8406" y="3893"/>
                  </a:cubicBezTo>
                  <a:cubicBezTo>
                    <a:pt x="9507" y="2892"/>
                    <a:pt x="10942" y="2325"/>
                    <a:pt x="12409" y="2325"/>
                  </a:cubicBezTo>
                  <a:cubicBezTo>
                    <a:pt x="12843" y="2292"/>
                    <a:pt x="13277" y="2158"/>
                    <a:pt x="13643" y="1925"/>
                  </a:cubicBezTo>
                  <a:cubicBezTo>
                    <a:pt x="14505" y="1402"/>
                    <a:pt x="15366" y="879"/>
                    <a:pt x="16410" y="879"/>
                  </a:cubicBezTo>
                  <a:cubicBezTo>
                    <a:pt x="16498" y="879"/>
                    <a:pt x="16588" y="883"/>
                    <a:pt x="16679" y="891"/>
                  </a:cubicBezTo>
                  <a:cubicBezTo>
                    <a:pt x="16879" y="891"/>
                    <a:pt x="17079" y="857"/>
                    <a:pt x="17279" y="790"/>
                  </a:cubicBezTo>
                  <a:cubicBezTo>
                    <a:pt x="16746" y="150"/>
                    <a:pt x="16511" y="1"/>
                    <a:pt x="157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71"/>
            <p:cNvSpPr/>
            <p:nvPr/>
          </p:nvSpPr>
          <p:spPr>
            <a:xfrm flipH="1">
              <a:off x="2952222" y="1967859"/>
              <a:ext cx="174161" cy="483128"/>
            </a:xfrm>
            <a:custGeom>
              <a:avLst/>
              <a:gdLst/>
              <a:ahLst/>
              <a:cxnLst/>
              <a:rect l="l" t="t" r="r" b="b"/>
              <a:pathLst>
                <a:path w="5005" h="13884" extrusionOk="0">
                  <a:moveTo>
                    <a:pt x="4409" y="0"/>
                  </a:moveTo>
                  <a:cubicBezTo>
                    <a:pt x="4124" y="0"/>
                    <a:pt x="3847" y="264"/>
                    <a:pt x="3570" y="423"/>
                  </a:cubicBezTo>
                  <a:cubicBezTo>
                    <a:pt x="3436" y="490"/>
                    <a:pt x="3336" y="556"/>
                    <a:pt x="3203" y="623"/>
                  </a:cubicBezTo>
                  <a:cubicBezTo>
                    <a:pt x="2269" y="1123"/>
                    <a:pt x="1502" y="1924"/>
                    <a:pt x="1001" y="2858"/>
                  </a:cubicBezTo>
                  <a:cubicBezTo>
                    <a:pt x="367" y="3992"/>
                    <a:pt x="568" y="5260"/>
                    <a:pt x="434" y="6461"/>
                  </a:cubicBezTo>
                  <a:cubicBezTo>
                    <a:pt x="367" y="7294"/>
                    <a:pt x="1035" y="8128"/>
                    <a:pt x="434" y="8962"/>
                  </a:cubicBezTo>
                  <a:lnTo>
                    <a:pt x="434" y="9096"/>
                  </a:lnTo>
                  <a:cubicBezTo>
                    <a:pt x="401" y="10563"/>
                    <a:pt x="534" y="12065"/>
                    <a:pt x="34" y="13499"/>
                  </a:cubicBezTo>
                  <a:cubicBezTo>
                    <a:pt x="0" y="13566"/>
                    <a:pt x="201" y="13832"/>
                    <a:pt x="301" y="13832"/>
                  </a:cubicBezTo>
                  <a:cubicBezTo>
                    <a:pt x="464" y="13854"/>
                    <a:pt x="635" y="13883"/>
                    <a:pt x="789" y="13883"/>
                  </a:cubicBezTo>
                  <a:cubicBezTo>
                    <a:pt x="1107" y="13883"/>
                    <a:pt x="1357" y="13760"/>
                    <a:pt x="1335" y="13199"/>
                  </a:cubicBezTo>
                  <a:lnTo>
                    <a:pt x="1335" y="13199"/>
                  </a:lnTo>
                  <a:cubicBezTo>
                    <a:pt x="1509" y="13305"/>
                    <a:pt x="1674" y="13355"/>
                    <a:pt x="1821" y="13355"/>
                  </a:cubicBezTo>
                  <a:cubicBezTo>
                    <a:pt x="2180" y="13355"/>
                    <a:pt x="2426" y="13053"/>
                    <a:pt x="2402" y="12532"/>
                  </a:cubicBezTo>
                  <a:cubicBezTo>
                    <a:pt x="2302" y="10363"/>
                    <a:pt x="2302" y="8195"/>
                    <a:pt x="2069" y="6027"/>
                  </a:cubicBezTo>
                  <a:cubicBezTo>
                    <a:pt x="1902" y="4359"/>
                    <a:pt x="3370" y="1190"/>
                    <a:pt x="5004" y="490"/>
                  </a:cubicBezTo>
                  <a:cubicBezTo>
                    <a:pt x="4801" y="124"/>
                    <a:pt x="4603" y="0"/>
                    <a:pt x="44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71"/>
            <p:cNvSpPr/>
            <p:nvPr/>
          </p:nvSpPr>
          <p:spPr>
            <a:xfrm flipH="1">
              <a:off x="2403226" y="3857109"/>
              <a:ext cx="573428" cy="242678"/>
            </a:xfrm>
            <a:custGeom>
              <a:avLst/>
              <a:gdLst/>
              <a:ahLst/>
              <a:cxnLst/>
              <a:rect l="l" t="t" r="r" b="b"/>
              <a:pathLst>
                <a:path w="16479" h="6974" extrusionOk="0">
                  <a:moveTo>
                    <a:pt x="12876" y="1"/>
                  </a:moveTo>
                  <a:cubicBezTo>
                    <a:pt x="12409" y="601"/>
                    <a:pt x="12042" y="1135"/>
                    <a:pt x="11642" y="1635"/>
                  </a:cubicBezTo>
                  <a:cubicBezTo>
                    <a:pt x="10541" y="2803"/>
                    <a:pt x="9341" y="3770"/>
                    <a:pt x="7606" y="3770"/>
                  </a:cubicBezTo>
                  <a:cubicBezTo>
                    <a:pt x="7439" y="3762"/>
                    <a:pt x="7272" y="3758"/>
                    <a:pt x="7105" y="3758"/>
                  </a:cubicBezTo>
                  <a:cubicBezTo>
                    <a:pt x="6603" y="3758"/>
                    <a:pt x="6097" y="3795"/>
                    <a:pt x="5571" y="3870"/>
                  </a:cubicBezTo>
                  <a:cubicBezTo>
                    <a:pt x="3536" y="4304"/>
                    <a:pt x="1535" y="4771"/>
                    <a:pt x="1" y="6505"/>
                  </a:cubicBezTo>
                  <a:cubicBezTo>
                    <a:pt x="67" y="6502"/>
                    <a:pt x="132" y="6501"/>
                    <a:pt x="197" y="6501"/>
                  </a:cubicBezTo>
                  <a:cubicBezTo>
                    <a:pt x="394" y="6501"/>
                    <a:pt x="587" y="6512"/>
                    <a:pt x="777" y="6512"/>
                  </a:cubicBezTo>
                  <a:cubicBezTo>
                    <a:pt x="1130" y="6512"/>
                    <a:pt x="1472" y="6472"/>
                    <a:pt x="1802" y="6239"/>
                  </a:cubicBezTo>
                  <a:cubicBezTo>
                    <a:pt x="2135" y="6038"/>
                    <a:pt x="2502" y="5838"/>
                    <a:pt x="2836" y="5638"/>
                  </a:cubicBezTo>
                  <a:cubicBezTo>
                    <a:pt x="2953" y="5555"/>
                    <a:pt x="3086" y="5513"/>
                    <a:pt x="3224" y="5513"/>
                  </a:cubicBezTo>
                  <a:cubicBezTo>
                    <a:pt x="3361" y="5513"/>
                    <a:pt x="3503" y="5555"/>
                    <a:pt x="3636" y="5638"/>
                  </a:cubicBezTo>
                  <a:cubicBezTo>
                    <a:pt x="4771" y="6072"/>
                    <a:pt x="6005" y="6405"/>
                    <a:pt x="7206" y="6739"/>
                  </a:cubicBezTo>
                  <a:cubicBezTo>
                    <a:pt x="7259" y="6754"/>
                    <a:pt x="7318" y="6759"/>
                    <a:pt x="7381" y="6759"/>
                  </a:cubicBezTo>
                  <a:cubicBezTo>
                    <a:pt x="7494" y="6759"/>
                    <a:pt x="7617" y="6743"/>
                    <a:pt x="7731" y="6743"/>
                  </a:cubicBezTo>
                  <a:cubicBezTo>
                    <a:pt x="7836" y="6743"/>
                    <a:pt x="7932" y="6756"/>
                    <a:pt x="8006" y="6806"/>
                  </a:cubicBezTo>
                  <a:cubicBezTo>
                    <a:pt x="8147" y="6915"/>
                    <a:pt x="8288" y="6973"/>
                    <a:pt x="8411" y="6973"/>
                  </a:cubicBezTo>
                  <a:cubicBezTo>
                    <a:pt x="8551" y="6973"/>
                    <a:pt x="8669" y="6898"/>
                    <a:pt x="8740" y="6739"/>
                  </a:cubicBezTo>
                  <a:cubicBezTo>
                    <a:pt x="8773" y="6472"/>
                    <a:pt x="8707" y="6205"/>
                    <a:pt x="8507" y="6005"/>
                  </a:cubicBezTo>
                  <a:cubicBezTo>
                    <a:pt x="7851" y="5435"/>
                    <a:pt x="7001" y="5109"/>
                    <a:pt x="6123" y="5109"/>
                  </a:cubicBezTo>
                  <a:cubicBezTo>
                    <a:pt x="5973" y="5109"/>
                    <a:pt x="5822" y="5118"/>
                    <a:pt x="5671" y="5138"/>
                  </a:cubicBezTo>
                  <a:cubicBezTo>
                    <a:pt x="5138" y="5171"/>
                    <a:pt x="4604" y="5271"/>
                    <a:pt x="4070" y="5371"/>
                  </a:cubicBezTo>
                  <a:cubicBezTo>
                    <a:pt x="4737" y="5071"/>
                    <a:pt x="5438" y="4838"/>
                    <a:pt x="6172" y="4671"/>
                  </a:cubicBezTo>
                  <a:cubicBezTo>
                    <a:pt x="6905" y="4537"/>
                    <a:pt x="7673" y="4504"/>
                    <a:pt x="8407" y="4437"/>
                  </a:cubicBezTo>
                  <a:cubicBezTo>
                    <a:pt x="9507" y="4304"/>
                    <a:pt x="10641" y="4371"/>
                    <a:pt x="11475" y="3470"/>
                  </a:cubicBezTo>
                  <a:cubicBezTo>
                    <a:pt x="12209" y="2636"/>
                    <a:pt x="13143" y="2002"/>
                    <a:pt x="14177" y="1535"/>
                  </a:cubicBezTo>
                  <a:cubicBezTo>
                    <a:pt x="14711" y="1302"/>
                    <a:pt x="15278" y="1135"/>
                    <a:pt x="15812" y="901"/>
                  </a:cubicBezTo>
                  <a:cubicBezTo>
                    <a:pt x="16045" y="801"/>
                    <a:pt x="16245" y="635"/>
                    <a:pt x="16479" y="468"/>
                  </a:cubicBezTo>
                  <a:cubicBezTo>
                    <a:pt x="16249" y="381"/>
                    <a:pt x="16019" y="221"/>
                    <a:pt x="15810" y="221"/>
                  </a:cubicBezTo>
                  <a:cubicBezTo>
                    <a:pt x="15777" y="221"/>
                    <a:pt x="15744" y="225"/>
                    <a:pt x="15712" y="234"/>
                  </a:cubicBezTo>
                  <a:cubicBezTo>
                    <a:pt x="14811" y="368"/>
                    <a:pt x="13910" y="635"/>
                    <a:pt x="13010" y="835"/>
                  </a:cubicBezTo>
                  <a:lnTo>
                    <a:pt x="128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71"/>
            <p:cNvSpPr/>
            <p:nvPr/>
          </p:nvSpPr>
          <p:spPr>
            <a:xfrm flipH="1">
              <a:off x="2198944" y="3311567"/>
              <a:ext cx="214770" cy="542110"/>
            </a:xfrm>
            <a:custGeom>
              <a:avLst/>
              <a:gdLst/>
              <a:ahLst/>
              <a:cxnLst/>
              <a:rect l="l" t="t" r="r" b="b"/>
              <a:pathLst>
                <a:path w="6172" h="15579" extrusionOk="0">
                  <a:moveTo>
                    <a:pt x="67" y="1"/>
                  </a:moveTo>
                  <a:lnTo>
                    <a:pt x="1" y="201"/>
                  </a:lnTo>
                  <a:cubicBezTo>
                    <a:pt x="201" y="601"/>
                    <a:pt x="468" y="968"/>
                    <a:pt x="768" y="1302"/>
                  </a:cubicBezTo>
                  <a:cubicBezTo>
                    <a:pt x="1802" y="2269"/>
                    <a:pt x="2736" y="3303"/>
                    <a:pt x="3203" y="4671"/>
                  </a:cubicBezTo>
                  <a:cubicBezTo>
                    <a:pt x="3670" y="5972"/>
                    <a:pt x="3970" y="7239"/>
                    <a:pt x="3537" y="8640"/>
                  </a:cubicBezTo>
                  <a:cubicBezTo>
                    <a:pt x="3303" y="9474"/>
                    <a:pt x="3170" y="10342"/>
                    <a:pt x="3136" y="11209"/>
                  </a:cubicBezTo>
                  <a:cubicBezTo>
                    <a:pt x="3103" y="12310"/>
                    <a:pt x="3136" y="13444"/>
                    <a:pt x="3136" y="14545"/>
                  </a:cubicBezTo>
                  <a:cubicBezTo>
                    <a:pt x="3136" y="14912"/>
                    <a:pt x="3170" y="15245"/>
                    <a:pt x="3170" y="15579"/>
                  </a:cubicBezTo>
                  <a:lnTo>
                    <a:pt x="3503" y="15579"/>
                  </a:lnTo>
                  <a:cubicBezTo>
                    <a:pt x="3737" y="14711"/>
                    <a:pt x="4004" y="13877"/>
                    <a:pt x="4170" y="12943"/>
                  </a:cubicBezTo>
                  <a:cubicBezTo>
                    <a:pt x="4304" y="12009"/>
                    <a:pt x="4337" y="11042"/>
                    <a:pt x="4404" y="10108"/>
                  </a:cubicBezTo>
                  <a:lnTo>
                    <a:pt x="4504" y="10141"/>
                  </a:lnTo>
                  <a:lnTo>
                    <a:pt x="6005" y="14144"/>
                  </a:lnTo>
                  <a:lnTo>
                    <a:pt x="6172" y="14078"/>
                  </a:lnTo>
                  <a:cubicBezTo>
                    <a:pt x="6072" y="13210"/>
                    <a:pt x="5972" y="12343"/>
                    <a:pt x="5805" y="11509"/>
                  </a:cubicBezTo>
                  <a:cubicBezTo>
                    <a:pt x="5538" y="10075"/>
                    <a:pt x="5104" y="8674"/>
                    <a:pt x="4971" y="7206"/>
                  </a:cubicBezTo>
                  <a:cubicBezTo>
                    <a:pt x="4904" y="6205"/>
                    <a:pt x="4704" y="5238"/>
                    <a:pt x="4371" y="4304"/>
                  </a:cubicBezTo>
                  <a:cubicBezTo>
                    <a:pt x="3737" y="2569"/>
                    <a:pt x="2469" y="1335"/>
                    <a:pt x="1068" y="268"/>
                  </a:cubicBezTo>
                  <a:cubicBezTo>
                    <a:pt x="768" y="101"/>
                    <a:pt x="434" y="34"/>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71"/>
            <p:cNvSpPr/>
            <p:nvPr/>
          </p:nvSpPr>
          <p:spPr>
            <a:xfrm flipH="1">
              <a:off x="1762484" y="2447322"/>
              <a:ext cx="434168" cy="106341"/>
            </a:xfrm>
            <a:custGeom>
              <a:avLst/>
              <a:gdLst/>
              <a:ahLst/>
              <a:cxnLst/>
              <a:rect l="l" t="t" r="r" b="b"/>
              <a:pathLst>
                <a:path w="12477" h="3056" extrusionOk="0">
                  <a:moveTo>
                    <a:pt x="6211" y="0"/>
                  </a:moveTo>
                  <a:cubicBezTo>
                    <a:pt x="4240" y="0"/>
                    <a:pt x="2350" y="424"/>
                    <a:pt x="668" y="1755"/>
                  </a:cubicBezTo>
                  <a:cubicBezTo>
                    <a:pt x="201" y="2122"/>
                    <a:pt x="1" y="2489"/>
                    <a:pt x="334" y="3056"/>
                  </a:cubicBezTo>
                  <a:cubicBezTo>
                    <a:pt x="1041" y="2606"/>
                    <a:pt x="1687" y="2187"/>
                    <a:pt x="2598" y="2187"/>
                  </a:cubicBezTo>
                  <a:cubicBezTo>
                    <a:pt x="2633" y="2187"/>
                    <a:pt x="2667" y="2187"/>
                    <a:pt x="2702" y="2188"/>
                  </a:cubicBezTo>
                  <a:cubicBezTo>
                    <a:pt x="5238" y="2355"/>
                    <a:pt x="7773" y="2422"/>
                    <a:pt x="10308" y="2522"/>
                  </a:cubicBezTo>
                  <a:lnTo>
                    <a:pt x="12476" y="2522"/>
                  </a:lnTo>
                  <a:lnTo>
                    <a:pt x="12476" y="2455"/>
                  </a:lnTo>
                  <a:lnTo>
                    <a:pt x="5271" y="1154"/>
                  </a:lnTo>
                  <a:cubicBezTo>
                    <a:pt x="6076" y="1000"/>
                    <a:pt x="6877" y="914"/>
                    <a:pt x="7673" y="914"/>
                  </a:cubicBezTo>
                  <a:cubicBezTo>
                    <a:pt x="9118" y="914"/>
                    <a:pt x="10544" y="1200"/>
                    <a:pt x="11942" y="1888"/>
                  </a:cubicBezTo>
                  <a:cubicBezTo>
                    <a:pt x="11842" y="1588"/>
                    <a:pt x="11709" y="1354"/>
                    <a:pt x="11475" y="1154"/>
                  </a:cubicBezTo>
                  <a:cubicBezTo>
                    <a:pt x="10508" y="420"/>
                    <a:pt x="9341" y="254"/>
                    <a:pt x="8173" y="120"/>
                  </a:cubicBezTo>
                  <a:cubicBezTo>
                    <a:pt x="7513" y="46"/>
                    <a:pt x="6858" y="0"/>
                    <a:pt x="62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71"/>
            <p:cNvSpPr/>
            <p:nvPr/>
          </p:nvSpPr>
          <p:spPr>
            <a:xfrm flipH="1">
              <a:off x="2532054" y="3421838"/>
              <a:ext cx="136476" cy="421502"/>
            </a:xfrm>
            <a:custGeom>
              <a:avLst/>
              <a:gdLst/>
              <a:ahLst/>
              <a:cxnLst/>
              <a:rect l="l" t="t" r="r" b="b"/>
              <a:pathLst>
                <a:path w="3922" h="12113" extrusionOk="0">
                  <a:moveTo>
                    <a:pt x="319" y="1"/>
                  </a:moveTo>
                  <a:lnTo>
                    <a:pt x="152" y="101"/>
                  </a:lnTo>
                  <a:cubicBezTo>
                    <a:pt x="452" y="801"/>
                    <a:pt x="786" y="1469"/>
                    <a:pt x="1053" y="2169"/>
                  </a:cubicBezTo>
                  <a:cubicBezTo>
                    <a:pt x="1420" y="3170"/>
                    <a:pt x="1753" y="4204"/>
                    <a:pt x="1987" y="5238"/>
                  </a:cubicBezTo>
                  <a:cubicBezTo>
                    <a:pt x="2253" y="6272"/>
                    <a:pt x="2020" y="7339"/>
                    <a:pt x="1853" y="8407"/>
                  </a:cubicBezTo>
                  <a:cubicBezTo>
                    <a:pt x="1720" y="9374"/>
                    <a:pt x="1286" y="10308"/>
                    <a:pt x="619" y="11042"/>
                  </a:cubicBezTo>
                  <a:cubicBezTo>
                    <a:pt x="486" y="11175"/>
                    <a:pt x="352" y="11309"/>
                    <a:pt x="252" y="11476"/>
                  </a:cubicBezTo>
                  <a:cubicBezTo>
                    <a:pt x="0" y="11853"/>
                    <a:pt x="253" y="12112"/>
                    <a:pt x="507" y="12112"/>
                  </a:cubicBezTo>
                  <a:cubicBezTo>
                    <a:pt x="522" y="12112"/>
                    <a:pt x="537" y="12111"/>
                    <a:pt x="552" y="12109"/>
                  </a:cubicBezTo>
                  <a:cubicBezTo>
                    <a:pt x="1420" y="12009"/>
                    <a:pt x="2320" y="11676"/>
                    <a:pt x="2720" y="10909"/>
                  </a:cubicBezTo>
                  <a:cubicBezTo>
                    <a:pt x="3221" y="10041"/>
                    <a:pt x="3554" y="9074"/>
                    <a:pt x="3688" y="8107"/>
                  </a:cubicBezTo>
                  <a:cubicBezTo>
                    <a:pt x="3921" y="5305"/>
                    <a:pt x="2954" y="2836"/>
                    <a:pt x="1086" y="701"/>
                  </a:cubicBezTo>
                  <a:cubicBezTo>
                    <a:pt x="852" y="468"/>
                    <a:pt x="586" y="234"/>
                    <a:pt x="3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71"/>
            <p:cNvSpPr/>
            <p:nvPr/>
          </p:nvSpPr>
          <p:spPr>
            <a:xfrm flipH="1">
              <a:off x="1918028" y="3708562"/>
              <a:ext cx="298354" cy="283286"/>
            </a:xfrm>
            <a:custGeom>
              <a:avLst/>
              <a:gdLst/>
              <a:ahLst/>
              <a:cxnLst/>
              <a:rect l="l" t="t" r="r" b="b"/>
              <a:pathLst>
                <a:path w="8574" h="8141" extrusionOk="0">
                  <a:moveTo>
                    <a:pt x="8340" y="0"/>
                  </a:moveTo>
                  <a:cubicBezTo>
                    <a:pt x="7339" y="767"/>
                    <a:pt x="6538" y="1735"/>
                    <a:pt x="5638" y="2502"/>
                  </a:cubicBezTo>
                  <a:cubicBezTo>
                    <a:pt x="5471" y="2102"/>
                    <a:pt x="5338" y="1768"/>
                    <a:pt x="5171" y="1334"/>
                  </a:cubicBezTo>
                  <a:cubicBezTo>
                    <a:pt x="5037" y="2135"/>
                    <a:pt x="5071" y="2869"/>
                    <a:pt x="4771" y="3436"/>
                  </a:cubicBezTo>
                  <a:cubicBezTo>
                    <a:pt x="4137" y="4503"/>
                    <a:pt x="3436" y="5537"/>
                    <a:pt x="2669" y="6505"/>
                  </a:cubicBezTo>
                  <a:cubicBezTo>
                    <a:pt x="2276" y="7010"/>
                    <a:pt x="1693" y="7303"/>
                    <a:pt x="1080" y="7303"/>
                  </a:cubicBezTo>
                  <a:cubicBezTo>
                    <a:pt x="966" y="7303"/>
                    <a:pt x="850" y="7293"/>
                    <a:pt x="734" y="7272"/>
                  </a:cubicBezTo>
                  <a:cubicBezTo>
                    <a:pt x="668" y="7255"/>
                    <a:pt x="601" y="7247"/>
                    <a:pt x="534" y="7247"/>
                  </a:cubicBezTo>
                  <a:cubicBezTo>
                    <a:pt x="467" y="7247"/>
                    <a:pt x="401" y="7255"/>
                    <a:pt x="334" y="7272"/>
                  </a:cubicBezTo>
                  <a:cubicBezTo>
                    <a:pt x="234" y="7305"/>
                    <a:pt x="34" y="7372"/>
                    <a:pt x="0" y="7472"/>
                  </a:cubicBezTo>
                  <a:cubicBezTo>
                    <a:pt x="0" y="7572"/>
                    <a:pt x="101" y="7739"/>
                    <a:pt x="201" y="7806"/>
                  </a:cubicBezTo>
                  <a:cubicBezTo>
                    <a:pt x="505" y="8031"/>
                    <a:pt x="973" y="8140"/>
                    <a:pt x="1456" y="8140"/>
                  </a:cubicBezTo>
                  <a:cubicBezTo>
                    <a:pt x="2188" y="8140"/>
                    <a:pt x="2955" y="7888"/>
                    <a:pt x="3236" y="7405"/>
                  </a:cubicBezTo>
                  <a:cubicBezTo>
                    <a:pt x="3636" y="6705"/>
                    <a:pt x="4304" y="6405"/>
                    <a:pt x="4904" y="5938"/>
                  </a:cubicBezTo>
                  <a:cubicBezTo>
                    <a:pt x="5137" y="5771"/>
                    <a:pt x="5571" y="5804"/>
                    <a:pt x="5805" y="5604"/>
                  </a:cubicBezTo>
                  <a:cubicBezTo>
                    <a:pt x="6338" y="5104"/>
                    <a:pt x="6872" y="4670"/>
                    <a:pt x="6772" y="3703"/>
                  </a:cubicBezTo>
                  <a:cubicBezTo>
                    <a:pt x="6705" y="3102"/>
                    <a:pt x="6939" y="2468"/>
                    <a:pt x="7372" y="2035"/>
                  </a:cubicBezTo>
                  <a:cubicBezTo>
                    <a:pt x="7806" y="1468"/>
                    <a:pt x="8206" y="867"/>
                    <a:pt x="8573" y="234"/>
                  </a:cubicBezTo>
                  <a:lnTo>
                    <a:pt x="83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71"/>
            <p:cNvSpPr/>
            <p:nvPr/>
          </p:nvSpPr>
          <p:spPr>
            <a:xfrm flipH="1">
              <a:off x="2383472" y="3406771"/>
              <a:ext cx="130038" cy="371463"/>
            </a:xfrm>
            <a:custGeom>
              <a:avLst/>
              <a:gdLst/>
              <a:ahLst/>
              <a:cxnLst/>
              <a:rect l="l" t="t" r="r" b="b"/>
              <a:pathLst>
                <a:path w="3737" h="10675" extrusionOk="0">
                  <a:moveTo>
                    <a:pt x="1568" y="0"/>
                  </a:moveTo>
                  <a:lnTo>
                    <a:pt x="1368" y="100"/>
                  </a:lnTo>
                  <a:lnTo>
                    <a:pt x="2835" y="3269"/>
                  </a:lnTo>
                  <a:cubicBezTo>
                    <a:pt x="1434" y="1068"/>
                    <a:pt x="1034" y="1034"/>
                    <a:pt x="0" y="534"/>
                  </a:cubicBezTo>
                  <a:lnTo>
                    <a:pt x="0" y="534"/>
                  </a:lnTo>
                  <a:cubicBezTo>
                    <a:pt x="267" y="901"/>
                    <a:pt x="500" y="1301"/>
                    <a:pt x="701" y="1701"/>
                  </a:cubicBezTo>
                  <a:cubicBezTo>
                    <a:pt x="901" y="2135"/>
                    <a:pt x="1034" y="2602"/>
                    <a:pt x="1168" y="3069"/>
                  </a:cubicBezTo>
                  <a:cubicBezTo>
                    <a:pt x="1501" y="3870"/>
                    <a:pt x="1768" y="4704"/>
                    <a:pt x="1968" y="5537"/>
                  </a:cubicBezTo>
                  <a:cubicBezTo>
                    <a:pt x="2135" y="6805"/>
                    <a:pt x="2135" y="8139"/>
                    <a:pt x="2235" y="9407"/>
                  </a:cubicBezTo>
                  <a:cubicBezTo>
                    <a:pt x="2235" y="9841"/>
                    <a:pt x="2302" y="10241"/>
                    <a:pt x="2368" y="10674"/>
                  </a:cubicBezTo>
                  <a:lnTo>
                    <a:pt x="2569" y="10674"/>
                  </a:lnTo>
                  <a:cubicBezTo>
                    <a:pt x="2569" y="10441"/>
                    <a:pt x="2602" y="10241"/>
                    <a:pt x="2669" y="10041"/>
                  </a:cubicBezTo>
                  <a:cubicBezTo>
                    <a:pt x="2769" y="9540"/>
                    <a:pt x="2802" y="8940"/>
                    <a:pt x="3136" y="8706"/>
                  </a:cubicBezTo>
                  <a:cubicBezTo>
                    <a:pt x="3736" y="8306"/>
                    <a:pt x="3703" y="7806"/>
                    <a:pt x="3569" y="7205"/>
                  </a:cubicBezTo>
                  <a:lnTo>
                    <a:pt x="3569" y="7205"/>
                  </a:lnTo>
                  <a:cubicBezTo>
                    <a:pt x="3402" y="7572"/>
                    <a:pt x="3269" y="7973"/>
                    <a:pt x="3102" y="8339"/>
                  </a:cubicBezTo>
                  <a:cubicBezTo>
                    <a:pt x="3069" y="7172"/>
                    <a:pt x="3169" y="6004"/>
                    <a:pt x="3302" y="4870"/>
                  </a:cubicBezTo>
                  <a:cubicBezTo>
                    <a:pt x="3503" y="3936"/>
                    <a:pt x="3369" y="2969"/>
                    <a:pt x="2935" y="2135"/>
                  </a:cubicBezTo>
                  <a:cubicBezTo>
                    <a:pt x="2502" y="1401"/>
                    <a:pt x="2035" y="701"/>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71"/>
            <p:cNvSpPr/>
            <p:nvPr/>
          </p:nvSpPr>
          <p:spPr>
            <a:xfrm flipH="1">
              <a:off x="3876178" y="4280793"/>
              <a:ext cx="178790" cy="230394"/>
            </a:xfrm>
            <a:custGeom>
              <a:avLst/>
              <a:gdLst/>
              <a:ahLst/>
              <a:cxnLst/>
              <a:rect l="l" t="t" r="r" b="b"/>
              <a:pathLst>
                <a:path w="5138" h="6621" extrusionOk="0">
                  <a:moveTo>
                    <a:pt x="3236" y="0"/>
                  </a:moveTo>
                  <a:cubicBezTo>
                    <a:pt x="2769" y="300"/>
                    <a:pt x="2336" y="634"/>
                    <a:pt x="1869" y="934"/>
                  </a:cubicBezTo>
                  <a:cubicBezTo>
                    <a:pt x="835" y="1501"/>
                    <a:pt x="168" y="2602"/>
                    <a:pt x="134" y="3769"/>
                  </a:cubicBezTo>
                  <a:cubicBezTo>
                    <a:pt x="1" y="5170"/>
                    <a:pt x="968" y="6405"/>
                    <a:pt x="2369" y="6605"/>
                  </a:cubicBezTo>
                  <a:cubicBezTo>
                    <a:pt x="2447" y="6615"/>
                    <a:pt x="2522" y="6620"/>
                    <a:pt x="2592" y="6620"/>
                  </a:cubicBezTo>
                  <a:cubicBezTo>
                    <a:pt x="3212" y="6620"/>
                    <a:pt x="3520" y="6233"/>
                    <a:pt x="3370" y="5604"/>
                  </a:cubicBezTo>
                  <a:lnTo>
                    <a:pt x="2169" y="5337"/>
                  </a:lnTo>
                  <a:lnTo>
                    <a:pt x="2169" y="4537"/>
                  </a:lnTo>
                  <a:lnTo>
                    <a:pt x="1468" y="4904"/>
                  </a:lnTo>
                  <a:cubicBezTo>
                    <a:pt x="1068" y="4303"/>
                    <a:pt x="968" y="3136"/>
                    <a:pt x="1669" y="2602"/>
                  </a:cubicBezTo>
                  <a:cubicBezTo>
                    <a:pt x="2002" y="2335"/>
                    <a:pt x="2436" y="2068"/>
                    <a:pt x="2603" y="1701"/>
                  </a:cubicBezTo>
                  <a:cubicBezTo>
                    <a:pt x="2799" y="1283"/>
                    <a:pt x="2996" y="1101"/>
                    <a:pt x="3314" y="1101"/>
                  </a:cubicBezTo>
                  <a:cubicBezTo>
                    <a:pt x="3426" y="1101"/>
                    <a:pt x="3555" y="1124"/>
                    <a:pt x="3703" y="1168"/>
                  </a:cubicBezTo>
                  <a:cubicBezTo>
                    <a:pt x="3820" y="1184"/>
                    <a:pt x="3937" y="1193"/>
                    <a:pt x="4054" y="1193"/>
                  </a:cubicBezTo>
                  <a:cubicBezTo>
                    <a:pt x="4170" y="1193"/>
                    <a:pt x="4287" y="1184"/>
                    <a:pt x="4404" y="1168"/>
                  </a:cubicBezTo>
                  <a:cubicBezTo>
                    <a:pt x="4537" y="1134"/>
                    <a:pt x="4637" y="1068"/>
                    <a:pt x="4737" y="967"/>
                  </a:cubicBezTo>
                  <a:cubicBezTo>
                    <a:pt x="4904" y="801"/>
                    <a:pt x="5038" y="634"/>
                    <a:pt x="5138" y="434"/>
                  </a:cubicBezTo>
                  <a:cubicBezTo>
                    <a:pt x="5022" y="305"/>
                    <a:pt x="4877" y="266"/>
                    <a:pt x="4718" y="266"/>
                  </a:cubicBezTo>
                  <a:cubicBezTo>
                    <a:pt x="4463" y="266"/>
                    <a:pt x="4170" y="367"/>
                    <a:pt x="3904" y="367"/>
                  </a:cubicBezTo>
                  <a:cubicBezTo>
                    <a:pt x="3670" y="334"/>
                    <a:pt x="3437" y="267"/>
                    <a:pt x="3236" y="167"/>
                  </a:cubicBezTo>
                  <a:lnTo>
                    <a:pt x="32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71"/>
            <p:cNvSpPr/>
            <p:nvPr/>
          </p:nvSpPr>
          <p:spPr>
            <a:xfrm flipH="1">
              <a:off x="3139118" y="2051023"/>
              <a:ext cx="67368" cy="385417"/>
            </a:xfrm>
            <a:custGeom>
              <a:avLst/>
              <a:gdLst/>
              <a:ahLst/>
              <a:cxnLst/>
              <a:rect l="l" t="t" r="r" b="b"/>
              <a:pathLst>
                <a:path w="1936" h="11076" extrusionOk="0">
                  <a:moveTo>
                    <a:pt x="835" y="1"/>
                  </a:moveTo>
                  <a:cubicBezTo>
                    <a:pt x="735" y="334"/>
                    <a:pt x="668" y="435"/>
                    <a:pt x="635" y="568"/>
                  </a:cubicBezTo>
                  <a:cubicBezTo>
                    <a:pt x="1" y="2536"/>
                    <a:pt x="301" y="4504"/>
                    <a:pt x="735" y="6439"/>
                  </a:cubicBezTo>
                  <a:cubicBezTo>
                    <a:pt x="1035" y="7573"/>
                    <a:pt x="935" y="8741"/>
                    <a:pt x="468" y="9808"/>
                  </a:cubicBezTo>
                  <a:cubicBezTo>
                    <a:pt x="301" y="10175"/>
                    <a:pt x="201" y="10575"/>
                    <a:pt x="68" y="10975"/>
                  </a:cubicBezTo>
                  <a:lnTo>
                    <a:pt x="201" y="11076"/>
                  </a:lnTo>
                  <a:cubicBezTo>
                    <a:pt x="501" y="10875"/>
                    <a:pt x="835" y="10675"/>
                    <a:pt x="1202" y="10542"/>
                  </a:cubicBezTo>
                  <a:cubicBezTo>
                    <a:pt x="1635" y="10442"/>
                    <a:pt x="1936" y="9975"/>
                    <a:pt x="1835" y="9508"/>
                  </a:cubicBezTo>
                  <a:cubicBezTo>
                    <a:pt x="1835" y="8607"/>
                    <a:pt x="1769" y="7706"/>
                    <a:pt x="1635" y="6806"/>
                  </a:cubicBezTo>
                  <a:cubicBezTo>
                    <a:pt x="1168" y="4771"/>
                    <a:pt x="1602" y="2636"/>
                    <a:pt x="968" y="635"/>
                  </a:cubicBezTo>
                  <a:cubicBezTo>
                    <a:pt x="901" y="501"/>
                    <a:pt x="901" y="334"/>
                    <a:pt x="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71"/>
            <p:cNvSpPr/>
            <p:nvPr/>
          </p:nvSpPr>
          <p:spPr>
            <a:xfrm flipH="1">
              <a:off x="2732863" y="3474624"/>
              <a:ext cx="212439" cy="180181"/>
            </a:xfrm>
            <a:custGeom>
              <a:avLst/>
              <a:gdLst/>
              <a:ahLst/>
              <a:cxnLst/>
              <a:rect l="l" t="t" r="r" b="b"/>
              <a:pathLst>
                <a:path w="6105" h="5178" extrusionOk="0">
                  <a:moveTo>
                    <a:pt x="3815" y="1"/>
                  </a:moveTo>
                  <a:cubicBezTo>
                    <a:pt x="3760" y="1"/>
                    <a:pt x="3700" y="6"/>
                    <a:pt x="3636" y="18"/>
                  </a:cubicBezTo>
                  <a:cubicBezTo>
                    <a:pt x="3503" y="52"/>
                    <a:pt x="3336" y="118"/>
                    <a:pt x="3169" y="218"/>
                  </a:cubicBezTo>
                  <a:cubicBezTo>
                    <a:pt x="2542" y="413"/>
                    <a:pt x="1929" y="706"/>
                    <a:pt x="1275" y="706"/>
                  </a:cubicBezTo>
                  <a:cubicBezTo>
                    <a:pt x="920" y="706"/>
                    <a:pt x="554" y="620"/>
                    <a:pt x="167" y="385"/>
                  </a:cubicBezTo>
                  <a:lnTo>
                    <a:pt x="167" y="385"/>
                  </a:lnTo>
                  <a:cubicBezTo>
                    <a:pt x="0" y="886"/>
                    <a:pt x="567" y="1853"/>
                    <a:pt x="1101" y="1886"/>
                  </a:cubicBezTo>
                  <a:cubicBezTo>
                    <a:pt x="1349" y="1910"/>
                    <a:pt x="1597" y="1921"/>
                    <a:pt x="1847" y="1921"/>
                  </a:cubicBezTo>
                  <a:cubicBezTo>
                    <a:pt x="2302" y="1921"/>
                    <a:pt x="2762" y="1884"/>
                    <a:pt x="3236" y="1820"/>
                  </a:cubicBezTo>
                  <a:cubicBezTo>
                    <a:pt x="3416" y="1791"/>
                    <a:pt x="3553" y="1771"/>
                    <a:pt x="3660" y="1771"/>
                  </a:cubicBezTo>
                  <a:cubicBezTo>
                    <a:pt x="3929" y="1771"/>
                    <a:pt x="4008" y="1900"/>
                    <a:pt x="4103" y="2353"/>
                  </a:cubicBezTo>
                  <a:cubicBezTo>
                    <a:pt x="4136" y="2520"/>
                    <a:pt x="4203" y="2687"/>
                    <a:pt x="4303" y="2820"/>
                  </a:cubicBezTo>
                  <a:cubicBezTo>
                    <a:pt x="4403" y="3087"/>
                    <a:pt x="4637" y="3321"/>
                    <a:pt x="4637" y="3587"/>
                  </a:cubicBezTo>
                  <a:cubicBezTo>
                    <a:pt x="4603" y="4088"/>
                    <a:pt x="4537" y="4588"/>
                    <a:pt x="4437" y="5089"/>
                  </a:cubicBezTo>
                  <a:cubicBezTo>
                    <a:pt x="4589" y="5114"/>
                    <a:pt x="4760" y="5178"/>
                    <a:pt x="4892" y="5178"/>
                  </a:cubicBezTo>
                  <a:cubicBezTo>
                    <a:pt x="4934" y="5178"/>
                    <a:pt x="4972" y="5171"/>
                    <a:pt x="5004" y="5155"/>
                  </a:cubicBezTo>
                  <a:cubicBezTo>
                    <a:pt x="5771" y="4922"/>
                    <a:pt x="6105" y="4054"/>
                    <a:pt x="5704" y="3387"/>
                  </a:cubicBezTo>
                  <a:cubicBezTo>
                    <a:pt x="5337" y="2720"/>
                    <a:pt x="4904" y="2053"/>
                    <a:pt x="4470" y="1419"/>
                  </a:cubicBezTo>
                  <a:cubicBezTo>
                    <a:pt x="4337" y="1219"/>
                    <a:pt x="4303" y="986"/>
                    <a:pt x="4337" y="785"/>
                  </a:cubicBezTo>
                  <a:cubicBezTo>
                    <a:pt x="4425" y="315"/>
                    <a:pt x="4228" y="1"/>
                    <a:pt x="38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71"/>
            <p:cNvSpPr/>
            <p:nvPr/>
          </p:nvSpPr>
          <p:spPr>
            <a:xfrm flipH="1">
              <a:off x="2926714" y="3315777"/>
              <a:ext cx="280920" cy="88699"/>
            </a:xfrm>
            <a:custGeom>
              <a:avLst/>
              <a:gdLst/>
              <a:ahLst/>
              <a:cxnLst/>
              <a:rect l="l" t="t" r="r" b="b"/>
              <a:pathLst>
                <a:path w="8073" h="2549" extrusionOk="0">
                  <a:moveTo>
                    <a:pt x="5763" y="0"/>
                  </a:moveTo>
                  <a:cubicBezTo>
                    <a:pt x="5577" y="0"/>
                    <a:pt x="5400" y="31"/>
                    <a:pt x="5204" y="80"/>
                  </a:cubicBezTo>
                  <a:cubicBezTo>
                    <a:pt x="4570" y="247"/>
                    <a:pt x="3970" y="514"/>
                    <a:pt x="3269" y="714"/>
                  </a:cubicBezTo>
                  <a:cubicBezTo>
                    <a:pt x="2602" y="914"/>
                    <a:pt x="1902" y="1047"/>
                    <a:pt x="1235" y="1281"/>
                  </a:cubicBezTo>
                  <a:cubicBezTo>
                    <a:pt x="634" y="1481"/>
                    <a:pt x="167" y="1948"/>
                    <a:pt x="0" y="2548"/>
                  </a:cubicBezTo>
                  <a:cubicBezTo>
                    <a:pt x="434" y="2415"/>
                    <a:pt x="734" y="2348"/>
                    <a:pt x="1001" y="2248"/>
                  </a:cubicBezTo>
                  <a:cubicBezTo>
                    <a:pt x="1531" y="2015"/>
                    <a:pt x="2046" y="1809"/>
                    <a:pt x="2609" y="1809"/>
                  </a:cubicBezTo>
                  <a:cubicBezTo>
                    <a:pt x="2932" y="1809"/>
                    <a:pt x="3271" y="1878"/>
                    <a:pt x="3636" y="2048"/>
                  </a:cubicBezTo>
                  <a:cubicBezTo>
                    <a:pt x="4014" y="2226"/>
                    <a:pt x="4467" y="2241"/>
                    <a:pt x="4924" y="2241"/>
                  </a:cubicBezTo>
                  <a:cubicBezTo>
                    <a:pt x="5015" y="2241"/>
                    <a:pt x="5107" y="2240"/>
                    <a:pt x="5198" y="2240"/>
                  </a:cubicBezTo>
                  <a:cubicBezTo>
                    <a:pt x="5335" y="2240"/>
                    <a:pt x="5471" y="2242"/>
                    <a:pt x="5604" y="2248"/>
                  </a:cubicBezTo>
                  <a:cubicBezTo>
                    <a:pt x="5616" y="2251"/>
                    <a:pt x="5628" y="2253"/>
                    <a:pt x="5640" y="2253"/>
                  </a:cubicBezTo>
                  <a:cubicBezTo>
                    <a:pt x="5762" y="2253"/>
                    <a:pt x="5883" y="2109"/>
                    <a:pt x="6005" y="2048"/>
                  </a:cubicBezTo>
                  <a:cubicBezTo>
                    <a:pt x="5905" y="1915"/>
                    <a:pt x="5838" y="1781"/>
                    <a:pt x="5738" y="1715"/>
                  </a:cubicBezTo>
                  <a:cubicBezTo>
                    <a:pt x="5371" y="1448"/>
                    <a:pt x="5004" y="1248"/>
                    <a:pt x="4637" y="1047"/>
                  </a:cubicBezTo>
                  <a:lnTo>
                    <a:pt x="4804" y="781"/>
                  </a:lnTo>
                  <a:cubicBezTo>
                    <a:pt x="5004" y="981"/>
                    <a:pt x="5171" y="1114"/>
                    <a:pt x="5404" y="1281"/>
                  </a:cubicBezTo>
                  <a:cubicBezTo>
                    <a:pt x="5541" y="1335"/>
                    <a:pt x="5677" y="1390"/>
                    <a:pt x="5831" y="1390"/>
                  </a:cubicBezTo>
                  <a:cubicBezTo>
                    <a:pt x="5866" y="1390"/>
                    <a:pt x="5901" y="1387"/>
                    <a:pt x="5938" y="1381"/>
                  </a:cubicBezTo>
                  <a:cubicBezTo>
                    <a:pt x="6038" y="1381"/>
                    <a:pt x="6138" y="1214"/>
                    <a:pt x="6272" y="1114"/>
                  </a:cubicBezTo>
                  <a:lnTo>
                    <a:pt x="5871" y="814"/>
                  </a:lnTo>
                  <a:lnTo>
                    <a:pt x="5905" y="680"/>
                  </a:lnTo>
                  <a:lnTo>
                    <a:pt x="7439" y="914"/>
                  </a:lnTo>
                  <a:lnTo>
                    <a:pt x="6872" y="1548"/>
                  </a:lnTo>
                  <a:cubicBezTo>
                    <a:pt x="7028" y="1716"/>
                    <a:pt x="7188" y="1797"/>
                    <a:pt x="7339" y="1797"/>
                  </a:cubicBezTo>
                  <a:cubicBezTo>
                    <a:pt x="7607" y="1797"/>
                    <a:pt x="7845" y="1539"/>
                    <a:pt x="7973" y="1047"/>
                  </a:cubicBezTo>
                  <a:cubicBezTo>
                    <a:pt x="8073" y="714"/>
                    <a:pt x="8073" y="380"/>
                    <a:pt x="7539" y="314"/>
                  </a:cubicBezTo>
                  <a:cubicBezTo>
                    <a:pt x="7005" y="213"/>
                    <a:pt x="6505" y="80"/>
                    <a:pt x="5971" y="13"/>
                  </a:cubicBezTo>
                  <a:cubicBezTo>
                    <a:pt x="5900" y="4"/>
                    <a:pt x="5831" y="0"/>
                    <a:pt x="57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71"/>
            <p:cNvSpPr/>
            <p:nvPr/>
          </p:nvSpPr>
          <p:spPr>
            <a:xfrm flipH="1">
              <a:off x="2834993" y="3269776"/>
              <a:ext cx="171830" cy="163200"/>
            </a:xfrm>
            <a:custGeom>
              <a:avLst/>
              <a:gdLst/>
              <a:ahLst/>
              <a:cxnLst/>
              <a:rect l="l" t="t" r="r" b="b"/>
              <a:pathLst>
                <a:path w="4938" h="4690" extrusionOk="0">
                  <a:moveTo>
                    <a:pt x="3036" y="1"/>
                  </a:moveTo>
                  <a:lnTo>
                    <a:pt x="2269" y="234"/>
                  </a:lnTo>
                  <a:lnTo>
                    <a:pt x="4070" y="1569"/>
                  </a:lnTo>
                  <a:cubicBezTo>
                    <a:pt x="3903" y="1802"/>
                    <a:pt x="3770" y="2169"/>
                    <a:pt x="3536" y="2303"/>
                  </a:cubicBezTo>
                  <a:cubicBezTo>
                    <a:pt x="3136" y="2436"/>
                    <a:pt x="2869" y="2770"/>
                    <a:pt x="2802" y="3170"/>
                  </a:cubicBezTo>
                  <a:cubicBezTo>
                    <a:pt x="2702" y="3403"/>
                    <a:pt x="2535" y="3637"/>
                    <a:pt x="2369" y="3804"/>
                  </a:cubicBezTo>
                  <a:lnTo>
                    <a:pt x="2202" y="3704"/>
                  </a:lnTo>
                  <a:cubicBezTo>
                    <a:pt x="2235" y="3570"/>
                    <a:pt x="2269" y="3470"/>
                    <a:pt x="2269" y="3470"/>
                  </a:cubicBezTo>
                  <a:lnTo>
                    <a:pt x="2269" y="3470"/>
                  </a:lnTo>
                  <a:cubicBezTo>
                    <a:pt x="1835" y="3604"/>
                    <a:pt x="1401" y="3670"/>
                    <a:pt x="1001" y="3837"/>
                  </a:cubicBezTo>
                  <a:cubicBezTo>
                    <a:pt x="634" y="3971"/>
                    <a:pt x="334" y="4137"/>
                    <a:pt x="0" y="4304"/>
                  </a:cubicBezTo>
                  <a:lnTo>
                    <a:pt x="134" y="4538"/>
                  </a:lnTo>
                  <a:cubicBezTo>
                    <a:pt x="367" y="4438"/>
                    <a:pt x="634" y="4371"/>
                    <a:pt x="868" y="4371"/>
                  </a:cubicBezTo>
                  <a:cubicBezTo>
                    <a:pt x="1401" y="4404"/>
                    <a:pt x="1902" y="4504"/>
                    <a:pt x="2369" y="4638"/>
                  </a:cubicBezTo>
                  <a:cubicBezTo>
                    <a:pt x="2521" y="4673"/>
                    <a:pt x="2679" y="4690"/>
                    <a:pt x="2837" y="4690"/>
                  </a:cubicBezTo>
                  <a:cubicBezTo>
                    <a:pt x="3574" y="4690"/>
                    <a:pt x="4305" y="4326"/>
                    <a:pt x="4470" y="3804"/>
                  </a:cubicBezTo>
                  <a:cubicBezTo>
                    <a:pt x="4604" y="3370"/>
                    <a:pt x="4804" y="3003"/>
                    <a:pt x="4904" y="2736"/>
                  </a:cubicBezTo>
                  <a:cubicBezTo>
                    <a:pt x="4937" y="2336"/>
                    <a:pt x="4937" y="1936"/>
                    <a:pt x="4904" y="1535"/>
                  </a:cubicBezTo>
                  <a:cubicBezTo>
                    <a:pt x="4837" y="1269"/>
                    <a:pt x="4704" y="1002"/>
                    <a:pt x="4503" y="835"/>
                  </a:cubicBezTo>
                  <a:cubicBezTo>
                    <a:pt x="4036" y="535"/>
                    <a:pt x="3536" y="234"/>
                    <a:pt x="30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71"/>
            <p:cNvSpPr/>
            <p:nvPr/>
          </p:nvSpPr>
          <p:spPr>
            <a:xfrm flipH="1">
              <a:off x="1602321" y="3826940"/>
              <a:ext cx="193892" cy="106828"/>
            </a:xfrm>
            <a:custGeom>
              <a:avLst/>
              <a:gdLst/>
              <a:ahLst/>
              <a:cxnLst/>
              <a:rect l="l" t="t" r="r" b="b"/>
              <a:pathLst>
                <a:path w="5572" h="3070" extrusionOk="0">
                  <a:moveTo>
                    <a:pt x="5438" y="0"/>
                  </a:moveTo>
                  <a:cubicBezTo>
                    <a:pt x="5138" y="434"/>
                    <a:pt x="4871" y="934"/>
                    <a:pt x="4537" y="1335"/>
                  </a:cubicBezTo>
                  <a:cubicBezTo>
                    <a:pt x="4404" y="1502"/>
                    <a:pt x="4204" y="1568"/>
                    <a:pt x="4004" y="1568"/>
                  </a:cubicBezTo>
                  <a:cubicBezTo>
                    <a:pt x="3432" y="1372"/>
                    <a:pt x="2831" y="1271"/>
                    <a:pt x="2233" y="1271"/>
                  </a:cubicBezTo>
                  <a:cubicBezTo>
                    <a:pt x="1714" y="1271"/>
                    <a:pt x="1197" y="1347"/>
                    <a:pt x="701" y="1502"/>
                  </a:cubicBezTo>
                  <a:cubicBezTo>
                    <a:pt x="434" y="1568"/>
                    <a:pt x="1" y="1668"/>
                    <a:pt x="168" y="2102"/>
                  </a:cubicBezTo>
                  <a:cubicBezTo>
                    <a:pt x="252" y="2440"/>
                    <a:pt x="550" y="2659"/>
                    <a:pt x="862" y="2659"/>
                  </a:cubicBezTo>
                  <a:cubicBezTo>
                    <a:pt x="919" y="2659"/>
                    <a:pt x="978" y="2651"/>
                    <a:pt x="1035" y="2636"/>
                  </a:cubicBezTo>
                  <a:cubicBezTo>
                    <a:pt x="1071" y="2627"/>
                    <a:pt x="1106" y="2623"/>
                    <a:pt x="1141" y="2623"/>
                  </a:cubicBezTo>
                  <a:cubicBezTo>
                    <a:pt x="1237" y="2623"/>
                    <a:pt x="1329" y="2654"/>
                    <a:pt x="1402" y="2702"/>
                  </a:cubicBezTo>
                  <a:cubicBezTo>
                    <a:pt x="1702" y="2836"/>
                    <a:pt x="1969" y="3069"/>
                    <a:pt x="2236" y="3069"/>
                  </a:cubicBezTo>
                  <a:cubicBezTo>
                    <a:pt x="2936" y="3069"/>
                    <a:pt x="3637" y="3003"/>
                    <a:pt x="4337" y="2903"/>
                  </a:cubicBezTo>
                  <a:cubicBezTo>
                    <a:pt x="4838" y="2869"/>
                    <a:pt x="5138" y="2335"/>
                    <a:pt x="4904" y="1902"/>
                  </a:cubicBezTo>
                  <a:cubicBezTo>
                    <a:pt x="4671" y="1301"/>
                    <a:pt x="4971" y="934"/>
                    <a:pt x="5305" y="534"/>
                  </a:cubicBezTo>
                  <a:cubicBezTo>
                    <a:pt x="5405" y="401"/>
                    <a:pt x="5471" y="234"/>
                    <a:pt x="5571" y="101"/>
                  </a:cubicBezTo>
                  <a:lnTo>
                    <a:pt x="543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71"/>
            <p:cNvSpPr/>
            <p:nvPr/>
          </p:nvSpPr>
          <p:spPr>
            <a:xfrm flipH="1">
              <a:off x="2125803" y="3730588"/>
              <a:ext cx="152100" cy="198241"/>
            </a:xfrm>
            <a:custGeom>
              <a:avLst/>
              <a:gdLst/>
              <a:ahLst/>
              <a:cxnLst/>
              <a:rect l="l" t="t" r="r" b="b"/>
              <a:pathLst>
                <a:path w="4371" h="5697" extrusionOk="0">
                  <a:moveTo>
                    <a:pt x="4237" y="1"/>
                  </a:moveTo>
                  <a:cubicBezTo>
                    <a:pt x="3370" y="2336"/>
                    <a:pt x="2269" y="4337"/>
                    <a:pt x="1" y="5505"/>
                  </a:cubicBezTo>
                  <a:cubicBezTo>
                    <a:pt x="334" y="5605"/>
                    <a:pt x="701" y="5638"/>
                    <a:pt x="1035" y="5672"/>
                  </a:cubicBezTo>
                  <a:cubicBezTo>
                    <a:pt x="1172" y="5687"/>
                    <a:pt x="1308" y="5697"/>
                    <a:pt x="1440" y="5697"/>
                  </a:cubicBezTo>
                  <a:cubicBezTo>
                    <a:pt x="1886" y="5697"/>
                    <a:pt x="2294" y="5583"/>
                    <a:pt x="2602" y="5171"/>
                  </a:cubicBezTo>
                  <a:cubicBezTo>
                    <a:pt x="3670" y="3970"/>
                    <a:pt x="4270" y="2403"/>
                    <a:pt x="4370" y="768"/>
                  </a:cubicBezTo>
                  <a:cubicBezTo>
                    <a:pt x="4337" y="501"/>
                    <a:pt x="4304" y="268"/>
                    <a:pt x="42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71"/>
            <p:cNvSpPr/>
            <p:nvPr/>
          </p:nvSpPr>
          <p:spPr>
            <a:xfrm flipH="1">
              <a:off x="2651615" y="2609336"/>
              <a:ext cx="163687" cy="169499"/>
            </a:xfrm>
            <a:custGeom>
              <a:avLst/>
              <a:gdLst/>
              <a:ahLst/>
              <a:cxnLst/>
              <a:rect l="l" t="t" r="r" b="b"/>
              <a:pathLst>
                <a:path w="4704" h="4871" extrusionOk="0">
                  <a:moveTo>
                    <a:pt x="1001" y="1"/>
                  </a:moveTo>
                  <a:lnTo>
                    <a:pt x="834" y="434"/>
                  </a:lnTo>
                  <a:lnTo>
                    <a:pt x="100" y="234"/>
                  </a:lnTo>
                  <a:lnTo>
                    <a:pt x="100" y="234"/>
                  </a:lnTo>
                  <a:cubicBezTo>
                    <a:pt x="0" y="801"/>
                    <a:pt x="400" y="1001"/>
                    <a:pt x="767" y="1102"/>
                  </a:cubicBezTo>
                  <a:cubicBezTo>
                    <a:pt x="1134" y="1168"/>
                    <a:pt x="1535" y="1135"/>
                    <a:pt x="1902" y="1268"/>
                  </a:cubicBezTo>
                  <a:cubicBezTo>
                    <a:pt x="2235" y="1402"/>
                    <a:pt x="2836" y="1635"/>
                    <a:pt x="2836" y="1869"/>
                  </a:cubicBezTo>
                  <a:cubicBezTo>
                    <a:pt x="2836" y="2736"/>
                    <a:pt x="3770" y="3603"/>
                    <a:pt x="2902" y="4404"/>
                  </a:cubicBezTo>
                  <a:lnTo>
                    <a:pt x="4503" y="4871"/>
                  </a:lnTo>
                  <a:cubicBezTo>
                    <a:pt x="4370" y="4371"/>
                    <a:pt x="4303" y="4037"/>
                    <a:pt x="4203" y="3670"/>
                  </a:cubicBezTo>
                  <a:cubicBezTo>
                    <a:pt x="3870" y="2569"/>
                    <a:pt x="3870" y="2569"/>
                    <a:pt x="4704" y="1835"/>
                  </a:cubicBezTo>
                  <a:lnTo>
                    <a:pt x="4704" y="1835"/>
                  </a:lnTo>
                  <a:lnTo>
                    <a:pt x="3903" y="2002"/>
                  </a:lnTo>
                  <a:cubicBezTo>
                    <a:pt x="3336" y="1135"/>
                    <a:pt x="2735" y="735"/>
                    <a:pt x="10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71"/>
            <p:cNvSpPr/>
            <p:nvPr/>
          </p:nvSpPr>
          <p:spPr>
            <a:xfrm flipH="1">
              <a:off x="1924992" y="3186229"/>
              <a:ext cx="117268" cy="235649"/>
            </a:xfrm>
            <a:custGeom>
              <a:avLst/>
              <a:gdLst/>
              <a:ahLst/>
              <a:cxnLst/>
              <a:rect l="l" t="t" r="r" b="b"/>
              <a:pathLst>
                <a:path w="3370" h="6772" extrusionOk="0">
                  <a:moveTo>
                    <a:pt x="2869" y="54"/>
                  </a:moveTo>
                  <a:lnTo>
                    <a:pt x="1635" y="2068"/>
                  </a:lnTo>
                  <a:cubicBezTo>
                    <a:pt x="1699" y="1165"/>
                    <a:pt x="2231" y="574"/>
                    <a:pt x="2869" y="54"/>
                  </a:cubicBezTo>
                  <a:close/>
                  <a:moveTo>
                    <a:pt x="2902" y="0"/>
                  </a:moveTo>
                  <a:lnTo>
                    <a:pt x="2897" y="8"/>
                  </a:lnTo>
                  <a:lnTo>
                    <a:pt x="2897" y="8"/>
                  </a:lnTo>
                  <a:cubicBezTo>
                    <a:pt x="2767" y="28"/>
                    <a:pt x="2596" y="6"/>
                    <a:pt x="2535" y="67"/>
                  </a:cubicBezTo>
                  <a:cubicBezTo>
                    <a:pt x="2135" y="501"/>
                    <a:pt x="1735" y="968"/>
                    <a:pt x="1368" y="1435"/>
                  </a:cubicBezTo>
                  <a:lnTo>
                    <a:pt x="1001" y="901"/>
                  </a:lnTo>
                  <a:cubicBezTo>
                    <a:pt x="934" y="1168"/>
                    <a:pt x="801" y="1335"/>
                    <a:pt x="834" y="1435"/>
                  </a:cubicBezTo>
                  <a:cubicBezTo>
                    <a:pt x="1034" y="2068"/>
                    <a:pt x="734" y="2535"/>
                    <a:pt x="534" y="3069"/>
                  </a:cubicBezTo>
                  <a:cubicBezTo>
                    <a:pt x="0" y="4370"/>
                    <a:pt x="300" y="5604"/>
                    <a:pt x="1001" y="6772"/>
                  </a:cubicBezTo>
                  <a:cubicBezTo>
                    <a:pt x="467" y="5404"/>
                    <a:pt x="300" y="4003"/>
                    <a:pt x="1067" y="2535"/>
                  </a:cubicBezTo>
                  <a:lnTo>
                    <a:pt x="1067" y="2535"/>
                  </a:lnTo>
                  <a:cubicBezTo>
                    <a:pt x="1468" y="3936"/>
                    <a:pt x="734" y="5371"/>
                    <a:pt x="1601" y="6638"/>
                  </a:cubicBezTo>
                  <a:cubicBezTo>
                    <a:pt x="1534" y="5638"/>
                    <a:pt x="1434" y="4704"/>
                    <a:pt x="1368" y="3770"/>
                  </a:cubicBezTo>
                  <a:lnTo>
                    <a:pt x="1668" y="3569"/>
                  </a:lnTo>
                  <a:lnTo>
                    <a:pt x="2235" y="4570"/>
                  </a:lnTo>
                  <a:cubicBezTo>
                    <a:pt x="2402" y="3603"/>
                    <a:pt x="1468" y="2936"/>
                    <a:pt x="1901" y="2102"/>
                  </a:cubicBezTo>
                  <a:cubicBezTo>
                    <a:pt x="2335" y="1368"/>
                    <a:pt x="2835" y="667"/>
                    <a:pt x="3369" y="34"/>
                  </a:cubicBezTo>
                  <a:lnTo>
                    <a:pt x="2933" y="2"/>
                  </a:lnTo>
                  <a:lnTo>
                    <a:pt x="2933" y="2"/>
                  </a:lnTo>
                  <a:cubicBezTo>
                    <a:pt x="2934" y="2"/>
                    <a:pt x="2935" y="1"/>
                    <a:pt x="2935" y="0"/>
                  </a:cubicBezTo>
                  <a:lnTo>
                    <a:pt x="2935" y="0"/>
                  </a:lnTo>
                  <a:cubicBezTo>
                    <a:pt x="2933" y="1"/>
                    <a:pt x="2930" y="2"/>
                    <a:pt x="2928" y="2"/>
                  </a:cubicBezTo>
                  <a:lnTo>
                    <a:pt x="2928" y="2"/>
                  </a:lnTo>
                  <a:lnTo>
                    <a:pt x="29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71"/>
            <p:cNvSpPr/>
            <p:nvPr/>
          </p:nvSpPr>
          <p:spPr>
            <a:xfrm flipH="1">
              <a:off x="2715467" y="2670856"/>
              <a:ext cx="154397" cy="91761"/>
            </a:xfrm>
            <a:custGeom>
              <a:avLst/>
              <a:gdLst/>
              <a:ahLst/>
              <a:cxnLst/>
              <a:rect l="l" t="t" r="r" b="b"/>
              <a:pathLst>
                <a:path w="4437" h="2637" extrusionOk="0">
                  <a:moveTo>
                    <a:pt x="1935" y="1"/>
                  </a:moveTo>
                  <a:lnTo>
                    <a:pt x="1935" y="1"/>
                  </a:lnTo>
                  <a:cubicBezTo>
                    <a:pt x="2169" y="601"/>
                    <a:pt x="2369" y="1202"/>
                    <a:pt x="2569" y="1802"/>
                  </a:cubicBezTo>
                  <a:lnTo>
                    <a:pt x="2369" y="2035"/>
                  </a:lnTo>
                  <a:lnTo>
                    <a:pt x="0" y="1435"/>
                  </a:lnTo>
                  <a:lnTo>
                    <a:pt x="0" y="1435"/>
                  </a:lnTo>
                  <a:cubicBezTo>
                    <a:pt x="0" y="1502"/>
                    <a:pt x="34" y="1535"/>
                    <a:pt x="67" y="1602"/>
                  </a:cubicBezTo>
                  <a:cubicBezTo>
                    <a:pt x="134" y="1669"/>
                    <a:pt x="201" y="1769"/>
                    <a:pt x="267" y="1835"/>
                  </a:cubicBezTo>
                  <a:cubicBezTo>
                    <a:pt x="991" y="2474"/>
                    <a:pt x="1822" y="2637"/>
                    <a:pt x="2676" y="2637"/>
                  </a:cubicBezTo>
                  <a:cubicBezTo>
                    <a:pt x="3161" y="2637"/>
                    <a:pt x="3653" y="2584"/>
                    <a:pt x="4137" y="2536"/>
                  </a:cubicBezTo>
                  <a:cubicBezTo>
                    <a:pt x="4237" y="2536"/>
                    <a:pt x="4370" y="2302"/>
                    <a:pt x="4404" y="2236"/>
                  </a:cubicBezTo>
                  <a:cubicBezTo>
                    <a:pt x="4437" y="2169"/>
                    <a:pt x="4303" y="2002"/>
                    <a:pt x="4203" y="1969"/>
                  </a:cubicBezTo>
                  <a:cubicBezTo>
                    <a:pt x="3970" y="1902"/>
                    <a:pt x="3703" y="1835"/>
                    <a:pt x="3436" y="1802"/>
                  </a:cubicBezTo>
                  <a:cubicBezTo>
                    <a:pt x="3336" y="1268"/>
                    <a:pt x="3236" y="768"/>
                    <a:pt x="3103" y="67"/>
                  </a:cubicBezTo>
                  <a:lnTo>
                    <a:pt x="2502" y="634"/>
                  </a:lnTo>
                  <a:lnTo>
                    <a:pt x="19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71"/>
            <p:cNvSpPr/>
            <p:nvPr/>
          </p:nvSpPr>
          <p:spPr>
            <a:xfrm flipH="1">
              <a:off x="1988842" y="2808999"/>
              <a:ext cx="178790" cy="53867"/>
            </a:xfrm>
            <a:custGeom>
              <a:avLst/>
              <a:gdLst/>
              <a:ahLst/>
              <a:cxnLst/>
              <a:rect l="l" t="t" r="r" b="b"/>
              <a:pathLst>
                <a:path w="5138" h="1548" extrusionOk="0">
                  <a:moveTo>
                    <a:pt x="34" y="0"/>
                  </a:moveTo>
                  <a:lnTo>
                    <a:pt x="0" y="167"/>
                  </a:lnTo>
                  <a:cubicBezTo>
                    <a:pt x="601" y="501"/>
                    <a:pt x="1201" y="801"/>
                    <a:pt x="1768" y="1134"/>
                  </a:cubicBezTo>
                  <a:cubicBezTo>
                    <a:pt x="2338" y="1463"/>
                    <a:pt x="2922" y="1547"/>
                    <a:pt x="3521" y="1547"/>
                  </a:cubicBezTo>
                  <a:cubicBezTo>
                    <a:pt x="3834" y="1547"/>
                    <a:pt x="4150" y="1524"/>
                    <a:pt x="4470" y="1501"/>
                  </a:cubicBezTo>
                  <a:cubicBezTo>
                    <a:pt x="4704" y="1501"/>
                    <a:pt x="4937" y="1201"/>
                    <a:pt x="5137" y="1068"/>
                  </a:cubicBezTo>
                  <a:cubicBezTo>
                    <a:pt x="4437" y="767"/>
                    <a:pt x="3670" y="501"/>
                    <a:pt x="2936" y="300"/>
                  </a:cubicBezTo>
                  <a:cubicBezTo>
                    <a:pt x="1969" y="134"/>
                    <a:pt x="1001" y="10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71"/>
            <p:cNvSpPr/>
            <p:nvPr/>
          </p:nvSpPr>
          <p:spPr>
            <a:xfrm flipH="1">
              <a:off x="2917426" y="4092752"/>
              <a:ext cx="168350" cy="95589"/>
            </a:xfrm>
            <a:custGeom>
              <a:avLst/>
              <a:gdLst/>
              <a:ahLst/>
              <a:cxnLst/>
              <a:rect l="l" t="t" r="r" b="b"/>
              <a:pathLst>
                <a:path w="4838" h="2747" extrusionOk="0">
                  <a:moveTo>
                    <a:pt x="34" y="0"/>
                  </a:moveTo>
                  <a:lnTo>
                    <a:pt x="1" y="200"/>
                  </a:lnTo>
                  <a:cubicBezTo>
                    <a:pt x="1" y="267"/>
                    <a:pt x="34" y="334"/>
                    <a:pt x="68" y="367"/>
                  </a:cubicBezTo>
                  <a:cubicBezTo>
                    <a:pt x="1402" y="1168"/>
                    <a:pt x="2736" y="1935"/>
                    <a:pt x="4104" y="2702"/>
                  </a:cubicBezTo>
                  <a:cubicBezTo>
                    <a:pt x="4171" y="2736"/>
                    <a:pt x="4248" y="2747"/>
                    <a:pt x="4331" y="2747"/>
                  </a:cubicBezTo>
                  <a:cubicBezTo>
                    <a:pt x="4497" y="2747"/>
                    <a:pt x="4682" y="2702"/>
                    <a:pt x="4838" y="2702"/>
                  </a:cubicBezTo>
                  <a:cubicBezTo>
                    <a:pt x="4704" y="2502"/>
                    <a:pt x="4638" y="2235"/>
                    <a:pt x="4471" y="2135"/>
                  </a:cubicBezTo>
                  <a:cubicBezTo>
                    <a:pt x="3403" y="1501"/>
                    <a:pt x="2303" y="901"/>
                    <a:pt x="1235" y="334"/>
                  </a:cubicBezTo>
                  <a:cubicBezTo>
                    <a:pt x="835" y="167"/>
                    <a:pt x="435" y="67"/>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71"/>
            <p:cNvSpPr/>
            <p:nvPr/>
          </p:nvSpPr>
          <p:spPr>
            <a:xfrm flipH="1">
              <a:off x="3638239" y="2647647"/>
              <a:ext cx="130038" cy="120747"/>
            </a:xfrm>
            <a:custGeom>
              <a:avLst/>
              <a:gdLst/>
              <a:ahLst/>
              <a:cxnLst/>
              <a:rect l="l" t="t" r="r" b="b"/>
              <a:pathLst>
                <a:path w="3737" h="3470" extrusionOk="0">
                  <a:moveTo>
                    <a:pt x="1469" y="1"/>
                  </a:moveTo>
                  <a:lnTo>
                    <a:pt x="1469" y="1135"/>
                  </a:lnTo>
                  <a:lnTo>
                    <a:pt x="1" y="167"/>
                  </a:lnTo>
                  <a:lnTo>
                    <a:pt x="1" y="167"/>
                  </a:lnTo>
                  <a:cubicBezTo>
                    <a:pt x="234" y="834"/>
                    <a:pt x="501" y="1301"/>
                    <a:pt x="1068" y="1368"/>
                  </a:cubicBezTo>
                  <a:cubicBezTo>
                    <a:pt x="1435" y="1368"/>
                    <a:pt x="1736" y="1635"/>
                    <a:pt x="1802" y="2002"/>
                  </a:cubicBezTo>
                  <a:cubicBezTo>
                    <a:pt x="2002" y="2903"/>
                    <a:pt x="2636" y="3336"/>
                    <a:pt x="3737" y="3470"/>
                  </a:cubicBezTo>
                  <a:cubicBezTo>
                    <a:pt x="3537" y="3203"/>
                    <a:pt x="3470" y="2969"/>
                    <a:pt x="3370" y="2936"/>
                  </a:cubicBezTo>
                  <a:cubicBezTo>
                    <a:pt x="2636" y="2769"/>
                    <a:pt x="2503" y="2202"/>
                    <a:pt x="2403" y="1602"/>
                  </a:cubicBezTo>
                  <a:cubicBezTo>
                    <a:pt x="2303" y="1201"/>
                    <a:pt x="2203" y="801"/>
                    <a:pt x="2036" y="434"/>
                  </a:cubicBezTo>
                  <a:cubicBezTo>
                    <a:pt x="1936" y="267"/>
                    <a:pt x="1736" y="201"/>
                    <a:pt x="14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71"/>
            <p:cNvSpPr/>
            <p:nvPr/>
          </p:nvSpPr>
          <p:spPr>
            <a:xfrm flipH="1">
              <a:off x="2268576" y="741729"/>
              <a:ext cx="41827" cy="224061"/>
            </a:xfrm>
            <a:custGeom>
              <a:avLst/>
              <a:gdLst/>
              <a:ahLst/>
              <a:cxnLst/>
              <a:rect l="l" t="t" r="r" b="b"/>
              <a:pathLst>
                <a:path w="1202" h="6439" extrusionOk="0">
                  <a:moveTo>
                    <a:pt x="668" y="1"/>
                  </a:moveTo>
                  <a:lnTo>
                    <a:pt x="668" y="1"/>
                  </a:lnTo>
                  <a:cubicBezTo>
                    <a:pt x="401" y="2269"/>
                    <a:pt x="1101" y="4437"/>
                    <a:pt x="1" y="6439"/>
                  </a:cubicBezTo>
                  <a:cubicBezTo>
                    <a:pt x="634" y="5805"/>
                    <a:pt x="1201" y="5071"/>
                    <a:pt x="1201" y="4137"/>
                  </a:cubicBezTo>
                  <a:cubicBezTo>
                    <a:pt x="1201" y="2936"/>
                    <a:pt x="1035" y="1736"/>
                    <a:pt x="901" y="535"/>
                  </a:cubicBezTo>
                  <a:cubicBezTo>
                    <a:pt x="868" y="335"/>
                    <a:pt x="768" y="168"/>
                    <a:pt x="6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71"/>
            <p:cNvSpPr/>
            <p:nvPr/>
          </p:nvSpPr>
          <p:spPr>
            <a:xfrm flipH="1">
              <a:off x="2020195" y="3137479"/>
              <a:ext cx="153248" cy="106828"/>
            </a:xfrm>
            <a:custGeom>
              <a:avLst/>
              <a:gdLst/>
              <a:ahLst/>
              <a:cxnLst/>
              <a:rect l="l" t="t" r="r" b="b"/>
              <a:pathLst>
                <a:path w="4404" h="3070" extrusionOk="0">
                  <a:moveTo>
                    <a:pt x="101" y="0"/>
                  </a:moveTo>
                  <a:lnTo>
                    <a:pt x="1" y="134"/>
                  </a:lnTo>
                  <a:lnTo>
                    <a:pt x="4270" y="3069"/>
                  </a:lnTo>
                  <a:lnTo>
                    <a:pt x="4404" y="3069"/>
                  </a:lnTo>
                  <a:cubicBezTo>
                    <a:pt x="4304" y="2736"/>
                    <a:pt x="4170" y="2435"/>
                    <a:pt x="4004" y="2135"/>
                  </a:cubicBezTo>
                  <a:cubicBezTo>
                    <a:pt x="2969" y="934"/>
                    <a:pt x="1368" y="801"/>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71"/>
            <p:cNvSpPr/>
            <p:nvPr/>
          </p:nvSpPr>
          <p:spPr>
            <a:xfrm flipH="1">
              <a:off x="2920909" y="1131765"/>
              <a:ext cx="52266" cy="227541"/>
            </a:xfrm>
            <a:custGeom>
              <a:avLst/>
              <a:gdLst/>
              <a:ahLst/>
              <a:cxnLst/>
              <a:rect l="l" t="t" r="r" b="b"/>
              <a:pathLst>
                <a:path w="1502" h="6539" extrusionOk="0">
                  <a:moveTo>
                    <a:pt x="1368" y="0"/>
                  </a:moveTo>
                  <a:cubicBezTo>
                    <a:pt x="1235" y="0"/>
                    <a:pt x="1101" y="67"/>
                    <a:pt x="1001" y="133"/>
                  </a:cubicBezTo>
                  <a:cubicBezTo>
                    <a:pt x="901" y="200"/>
                    <a:pt x="835" y="334"/>
                    <a:pt x="801" y="434"/>
                  </a:cubicBezTo>
                  <a:cubicBezTo>
                    <a:pt x="1" y="2302"/>
                    <a:pt x="301" y="4136"/>
                    <a:pt x="968" y="5971"/>
                  </a:cubicBezTo>
                  <a:cubicBezTo>
                    <a:pt x="1068" y="6171"/>
                    <a:pt x="1201" y="6371"/>
                    <a:pt x="1368" y="6538"/>
                  </a:cubicBezTo>
                  <a:lnTo>
                    <a:pt x="1502" y="6438"/>
                  </a:lnTo>
                  <a:cubicBezTo>
                    <a:pt x="1502" y="6371"/>
                    <a:pt x="1468" y="6305"/>
                    <a:pt x="1435" y="6238"/>
                  </a:cubicBezTo>
                  <a:cubicBezTo>
                    <a:pt x="568" y="4303"/>
                    <a:pt x="368" y="2335"/>
                    <a:pt x="1402" y="367"/>
                  </a:cubicBezTo>
                  <a:cubicBezTo>
                    <a:pt x="1435" y="267"/>
                    <a:pt x="1368" y="133"/>
                    <a:pt x="13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71"/>
            <p:cNvSpPr/>
            <p:nvPr/>
          </p:nvSpPr>
          <p:spPr>
            <a:xfrm flipH="1">
              <a:off x="2860536" y="3633088"/>
              <a:ext cx="53449" cy="200851"/>
            </a:xfrm>
            <a:custGeom>
              <a:avLst/>
              <a:gdLst/>
              <a:ahLst/>
              <a:cxnLst/>
              <a:rect l="l" t="t" r="r" b="b"/>
              <a:pathLst>
                <a:path w="1536" h="5772" extrusionOk="0">
                  <a:moveTo>
                    <a:pt x="1" y="1"/>
                  </a:moveTo>
                  <a:cubicBezTo>
                    <a:pt x="134" y="1936"/>
                    <a:pt x="301" y="3870"/>
                    <a:pt x="468" y="5772"/>
                  </a:cubicBezTo>
                  <a:cubicBezTo>
                    <a:pt x="1535" y="3770"/>
                    <a:pt x="334" y="193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71"/>
            <p:cNvSpPr/>
            <p:nvPr/>
          </p:nvSpPr>
          <p:spPr>
            <a:xfrm flipH="1">
              <a:off x="3518680" y="2107916"/>
              <a:ext cx="62705" cy="142809"/>
            </a:xfrm>
            <a:custGeom>
              <a:avLst/>
              <a:gdLst/>
              <a:ahLst/>
              <a:cxnLst/>
              <a:rect l="l" t="t" r="r" b="b"/>
              <a:pathLst>
                <a:path w="1802" h="4104" extrusionOk="0">
                  <a:moveTo>
                    <a:pt x="1401" y="0"/>
                  </a:moveTo>
                  <a:cubicBezTo>
                    <a:pt x="1101" y="634"/>
                    <a:pt x="768" y="1268"/>
                    <a:pt x="501" y="1902"/>
                  </a:cubicBezTo>
                  <a:cubicBezTo>
                    <a:pt x="301" y="2436"/>
                    <a:pt x="134" y="3003"/>
                    <a:pt x="34" y="3570"/>
                  </a:cubicBezTo>
                  <a:cubicBezTo>
                    <a:pt x="0" y="3736"/>
                    <a:pt x="167" y="3937"/>
                    <a:pt x="267" y="4103"/>
                  </a:cubicBezTo>
                  <a:cubicBezTo>
                    <a:pt x="367" y="4037"/>
                    <a:pt x="534" y="4037"/>
                    <a:pt x="601" y="3937"/>
                  </a:cubicBezTo>
                  <a:cubicBezTo>
                    <a:pt x="1001" y="3136"/>
                    <a:pt x="1401" y="2335"/>
                    <a:pt x="1802" y="1535"/>
                  </a:cubicBezTo>
                  <a:lnTo>
                    <a:pt x="1535" y="1368"/>
                  </a:lnTo>
                  <a:lnTo>
                    <a:pt x="401" y="3770"/>
                  </a:lnTo>
                  <a:lnTo>
                    <a:pt x="234" y="3703"/>
                  </a:lnTo>
                  <a:lnTo>
                    <a:pt x="1635" y="67"/>
                  </a:lnTo>
                  <a:lnTo>
                    <a:pt x="14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71"/>
            <p:cNvSpPr/>
            <p:nvPr/>
          </p:nvSpPr>
          <p:spPr>
            <a:xfrm flipH="1">
              <a:off x="2606346" y="4028900"/>
              <a:ext cx="88246" cy="70256"/>
            </a:xfrm>
            <a:custGeom>
              <a:avLst/>
              <a:gdLst/>
              <a:ahLst/>
              <a:cxnLst/>
              <a:rect l="l" t="t" r="r" b="b"/>
              <a:pathLst>
                <a:path w="2536" h="2019" extrusionOk="0">
                  <a:moveTo>
                    <a:pt x="0" y="1"/>
                  </a:moveTo>
                  <a:lnTo>
                    <a:pt x="0" y="1"/>
                  </a:lnTo>
                  <a:cubicBezTo>
                    <a:pt x="401" y="835"/>
                    <a:pt x="1034" y="1535"/>
                    <a:pt x="1868" y="1969"/>
                  </a:cubicBezTo>
                  <a:cubicBezTo>
                    <a:pt x="1985" y="2002"/>
                    <a:pt x="2094" y="2019"/>
                    <a:pt x="2202" y="2019"/>
                  </a:cubicBezTo>
                  <a:cubicBezTo>
                    <a:pt x="2310" y="2019"/>
                    <a:pt x="2419" y="2002"/>
                    <a:pt x="2535" y="1969"/>
                  </a:cubicBezTo>
                  <a:lnTo>
                    <a:pt x="2535" y="1769"/>
                  </a:lnTo>
                  <a:cubicBezTo>
                    <a:pt x="1835" y="968"/>
                    <a:pt x="968" y="36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71"/>
            <p:cNvSpPr/>
            <p:nvPr/>
          </p:nvSpPr>
          <p:spPr>
            <a:xfrm flipH="1">
              <a:off x="3614997" y="2422477"/>
              <a:ext cx="78990" cy="190377"/>
            </a:xfrm>
            <a:custGeom>
              <a:avLst/>
              <a:gdLst/>
              <a:ahLst/>
              <a:cxnLst/>
              <a:rect l="l" t="t" r="r" b="b"/>
              <a:pathLst>
                <a:path w="2270" h="5471" extrusionOk="0">
                  <a:moveTo>
                    <a:pt x="2269" y="0"/>
                  </a:moveTo>
                  <a:lnTo>
                    <a:pt x="2269" y="0"/>
                  </a:lnTo>
                  <a:cubicBezTo>
                    <a:pt x="968" y="1268"/>
                    <a:pt x="1" y="4403"/>
                    <a:pt x="668" y="5471"/>
                  </a:cubicBezTo>
                  <a:cubicBezTo>
                    <a:pt x="668" y="3403"/>
                    <a:pt x="1402" y="1668"/>
                    <a:pt x="2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71"/>
            <p:cNvSpPr/>
            <p:nvPr/>
          </p:nvSpPr>
          <p:spPr>
            <a:xfrm flipH="1">
              <a:off x="2732865" y="3949981"/>
              <a:ext cx="161391" cy="53414"/>
            </a:xfrm>
            <a:custGeom>
              <a:avLst/>
              <a:gdLst/>
              <a:ahLst/>
              <a:cxnLst/>
              <a:rect l="l" t="t" r="r" b="b"/>
              <a:pathLst>
                <a:path w="4638" h="1535" extrusionOk="0">
                  <a:moveTo>
                    <a:pt x="4571" y="0"/>
                  </a:moveTo>
                  <a:lnTo>
                    <a:pt x="1836" y="834"/>
                  </a:lnTo>
                  <a:lnTo>
                    <a:pt x="1802" y="734"/>
                  </a:lnTo>
                  <a:lnTo>
                    <a:pt x="2469" y="334"/>
                  </a:lnTo>
                  <a:lnTo>
                    <a:pt x="2369" y="134"/>
                  </a:lnTo>
                  <a:lnTo>
                    <a:pt x="1" y="1268"/>
                  </a:lnTo>
                  <a:lnTo>
                    <a:pt x="101" y="1535"/>
                  </a:lnTo>
                  <a:lnTo>
                    <a:pt x="4638" y="234"/>
                  </a:lnTo>
                  <a:lnTo>
                    <a:pt x="457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71"/>
            <p:cNvSpPr/>
            <p:nvPr/>
          </p:nvSpPr>
          <p:spPr>
            <a:xfrm flipH="1">
              <a:off x="3216888" y="1981395"/>
              <a:ext cx="84767" cy="127707"/>
            </a:xfrm>
            <a:custGeom>
              <a:avLst/>
              <a:gdLst/>
              <a:ahLst/>
              <a:cxnLst/>
              <a:rect l="l" t="t" r="r" b="b"/>
              <a:pathLst>
                <a:path w="2436" h="3670" extrusionOk="0">
                  <a:moveTo>
                    <a:pt x="2436" y="0"/>
                  </a:moveTo>
                  <a:lnTo>
                    <a:pt x="2436" y="0"/>
                  </a:lnTo>
                  <a:cubicBezTo>
                    <a:pt x="1735" y="101"/>
                    <a:pt x="1101" y="534"/>
                    <a:pt x="768" y="1168"/>
                  </a:cubicBezTo>
                  <a:cubicBezTo>
                    <a:pt x="267" y="1902"/>
                    <a:pt x="1" y="2769"/>
                    <a:pt x="34" y="3670"/>
                  </a:cubicBezTo>
                  <a:cubicBezTo>
                    <a:pt x="468" y="2235"/>
                    <a:pt x="1135" y="934"/>
                    <a:pt x="24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71"/>
            <p:cNvSpPr/>
            <p:nvPr/>
          </p:nvSpPr>
          <p:spPr>
            <a:xfrm flipH="1">
              <a:off x="2169925" y="2315443"/>
              <a:ext cx="139329" cy="60617"/>
            </a:xfrm>
            <a:custGeom>
              <a:avLst/>
              <a:gdLst/>
              <a:ahLst/>
              <a:cxnLst/>
              <a:rect l="l" t="t" r="r" b="b"/>
              <a:pathLst>
                <a:path w="4004" h="1742" extrusionOk="0">
                  <a:moveTo>
                    <a:pt x="2649" y="1"/>
                  </a:moveTo>
                  <a:cubicBezTo>
                    <a:pt x="1394" y="1"/>
                    <a:pt x="221" y="665"/>
                    <a:pt x="1" y="1742"/>
                  </a:cubicBezTo>
                  <a:cubicBezTo>
                    <a:pt x="1135" y="408"/>
                    <a:pt x="2536" y="274"/>
                    <a:pt x="4004" y="274"/>
                  </a:cubicBezTo>
                  <a:cubicBezTo>
                    <a:pt x="3569" y="88"/>
                    <a:pt x="3104" y="1"/>
                    <a:pt x="26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71"/>
            <p:cNvSpPr/>
            <p:nvPr/>
          </p:nvSpPr>
          <p:spPr>
            <a:xfrm flipH="1">
              <a:off x="2474015" y="3737548"/>
              <a:ext cx="43010" cy="96389"/>
            </a:xfrm>
            <a:custGeom>
              <a:avLst/>
              <a:gdLst/>
              <a:ahLst/>
              <a:cxnLst/>
              <a:rect l="l" t="t" r="r" b="b"/>
              <a:pathLst>
                <a:path w="1236" h="2770" extrusionOk="0">
                  <a:moveTo>
                    <a:pt x="1135" y="1"/>
                  </a:moveTo>
                  <a:cubicBezTo>
                    <a:pt x="768" y="902"/>
                    <a:pt x="368" y="1836"/>
                    <a:pt x="1" y="2770"/>
                  </a:cubicBezTo>
                  <a:cubicBezTo>
                    <a:pt x="1235" y="2203"/>
                    <a:pt x="1068" y="1035"/>
                    <a:pt x="11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71"/>
            <p:cNvSpPr/>
            <p:nvPr/>
          </p:nvSpPr>
          <p:spPr>
            <a:xfrm flipH="1">
              <a:off x="3125196" y="4363192"/>
              <a:ext cx="200816" cy="55746"/>
            </a:xfrm>
            <a:custGeom>
              <a:avLst/>
              <a:gdLst/>
              <a:ahLst/>
              <a:cxnLst/>
              <a:rect l="l" t="t" r="r" b="b"/>
              <a:pathLst>
                <a:path w="5771" h="1602" extrusionOk="0">
                  <a:moveTo>
                    <a:pt x="5771" y="0"/>
                  </a:moveTo>
                  <a:lnTo>
                    <a:pt x="0" y="1602"/>
                  </a:lnTo>
                  <a:cubicBezTo>
                    <a:pt x="2068" y="1535"/>
                    <a:pt x="3903" y="768"/>
                    <a:pt x="57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71"/>
            <p:cNvSpPr/>
            <p:nvPr/>
          </p:nvSpPr>
          <p:spPr>
            <a:xfrm flipH="1">
              <a:off x="2537865" y="3804879"/>
              <a:ext cx="148620" cy="142809"/>
            </a:xfrm>
            <a:custGeom>
              <a:avLst/>
              <a:gdLst/>
              <a:ahLst/>
              <a:cxnLst/>
              <a:rect l="l" t="t" r="r" b="b"/>
              <a:pathLst>
                <a:path w="4271" h="4104" extrusionOk="0">
                  <a:moveTo>
                    <a:pt x="4271" y="1"/>
                  </a:moveTo>
                  <a:lnTo>
                    <a:pt x="4271" y="1"/>
                  </a:lnTo>
                  <a:cubicBezTo>
                    <a:pt x="3503" y="2035"/>
                    <a:pt x="1969" y="3336"/>
                    <a:pt x="1" y="4104"/>
                  </a:cubicBezTo>
                  <a:cubicBezTo>
                    <a:pt x="1669" y="3903"/>
                    <a:pt x="4037" y="1869"/>
                    <a:pt x="42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71"/>
            <p:cNvSpPr/>
            <p:nvPr/>
          </p:nvSpPr>
          <p:spPr>
            <a:xfrm flipH="1">
              <a:off x="2915098" y="1163082"/>
              <a:ext cx="17434" cy="118451"/>
            </a:xfrm>
            <a:custGeom>
              <a:avLst/>
              <a:gdLst/>
              <a:ahLst/>
              <a:cxnLst/>
              <a:rect l="l" t="t" r="r" b="b"/>
              <a:pathLst>
                <a:path w="501" h="3404" extrusionOk="0">
                  <a:moveTo>
                    <a:pt x="500" y="1"/>
                  </a:moveTo>
                  <a:cubicBezTo>
                    <a:pt x="0" y="1101"/>
                    <a:pt x="200" y="2269"/>
                    <a:pt x="267" y="3403"/>
                  </a:cubicBezTo>
                  <a:lnTo>
                    <a:pt x="500" y="3403"/>
                  </a:lnTo>
                  <a:lnTo>
                    <a:pt x="5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71"/>
            <p:cNvSpPr/>
            <p:nvPr/>
          </p:nvSpPr>
          <p:spPr>
            <a:xfrm flipH="1">
              <a:off x="2462427" y="3956941"/>
              <a:ext cx="78956" cy="49934"/>
            </a:xfrm>
            <a:custGeom>
              <a:avLst/>
              <a:gdLst/>
              <a:ahLst/>
              <a:cxnLst/>
              <a:rect l="l" t="t" r="r" b="b"/>
              <a:pathLst>
                <a:path w="2269" h="1435" extrusionOk="0">
                  <a:moveTo>
                    <a:pt x="134" y="0"/>
                  </a:moveTo>
                  <a:lnTo>
                    <a:pt x="0" y="234"/>
                  </a:lnTo>
                  <a:lnTo>
                    <a:pt x="2135" y="1435"/>
                  </a:lnTo>
                  <a:lnTo>
                    <a:pt x="2269" y="1201"/>
                  </a:lnTo>
                  <a:cubicBezTo>
                    <a:pt x="1802" y="334"/>
                    <a:pt x="968" y="201"/>
                    <a:pt x="1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71"/>
            <p:cNvSpPr/>
            <p:nvPr/>
          </p:nvSpPr>
          <p:spPr>
            <a:xfrm flipH="1">
              <a:off x="3198307" y="1996497"/>
              <a:ext cx="54597" cy="84767"/>
            </a:xfrm>
            <a:custGeom>
              <a:avLst/>
              <a:gdLst/>
              <a:ahLst/>
              <a:cxnLst/>
              <a:rect l="l" t="t" r="r" b="b"/>
              <a:pathLst>
                <a:path w="1569" h="2436" extrusionOk="0">
                  <a:moveTo>
                    <a:pt x="1568" y="0"/>
                  </a:moveTo>
                  <a:cubicBezTo>
                    <a:pt x="834" y="167"/>
                    <a:pt x="101" y="1301"/>
                    <a:pt x="1" y="2435"/>
                  </a:cubicBezTo>
                  <a:cubicBezTo>
                    <a:pt x="534" y="1601"/>
                    <a:pt x="1035" y="801"/>
                    <a:pt x="15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71"/>
            <p:cNvSpPr/>
            <p:nvPr/>
          </p:nvSpPr>
          <p:spPr>
            <a:xfrm flipH="1">
              <a:off x="1768303" y="3500791"/>
              <a:ext cx="121930" cy="44123"/>
            </a:xfrm>
            <a:custGeom>
              <a:avLst/>
              <a:gdLst/>
              <a:ahLst/>
              <a:cxnLst/>
              <a:rect l="l" t="t" r="r" b="b"/>
              <a:pathLst>
                <a:path w="3504" h="1268" extrusionOk="0">
                  <a:moveTo>
                    <a:pt x="3437" y="0"/>
                  </a:moveTo>
                  <a:lnTo>
                    <a:pt x="1" y="1101"/>
                  </a:lnTo>
                  <a:lnTo>
                    <a:pt x="68" y="1268"/>
                  </a:lnTo>
                  <a:cubicBezTo>
                    <a:pt x="1302" y="1234"/>
                    <a:pt x="2336" y="534"/>
                    <a:pt x="3503" y="200"/>
                  </a:cubicBezTo>
                  <a:lnTo>
                    <a:pt x="34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71"/>
            <p:cNvSpPr/>
            <p:nvPr/>
          </p:nvSpPr>
          <p:spPr>
            <a:xfrm flipH="1">
              <a:off x="1890196" y="4103365"/>
              <a:ext cx="98686" cy="32362"/>
            </a:xfrm>
            <a:custGeom>
              <a:avLst/>
              <a:gdLst/>
              <a:ahLst/>
              <a:cxnLst/>
              <a:rect l="l" t="t" r="r" b="b"/>
              <a:pathLst>
                <a:path w="2836" h="930" extrusionOk="0">
                  <a:moveTo>
                    <a:pt x="652" y="1"/>
                  </a:moveTo>
                  <a:cubicBezTo>
                    <a:pt x="386" y="1"/>
                    <a:pt x="156" y="50"/>
                    <a:pt x="0" y="162"/>
                  </a:cubicBezTo>
                  <a:lnTo>
                    <a:pt x="2836" y="929"/>
                  </a:lnTo>
                  <a:cubicBezTo>
                    <a:pt x="2465" y="410"/>
                    <a:pt x="1415" y="1"/>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71"/>
            <p:cNvSpPr/>
            <p:nvPr/>
          </p:nvSpPr>
          <p:spPr>
            <a:xfrm flipH="1">
              <a:off x="2711987" y="4190252"/>
              <a:ext cx="143957" cy="69665"/>
            </a:xfrm>
            <a:custGeom>
              <a:avLst/>
              <a:gdLst/>
              <a:ahLst/>
              <a:cxnLst/>
              <a:rect l="l" t="t" r="r" b="b"/>
              <a:pathLst>
                <a:path w="4137" h="2002" extrusionOk="0">
                  <a:moveTo>
                    <a:pt x="4070" y="0"/>
                  </a:moveTo>
                  <a:lnTo>
                    <a:pt x="1" y="1802"/>
                  </a:lnTo>
                  <a:lnTo>
                    <a:pt x="101" y="2002"/>
                  </a:lnTo>
                  <a:lnTo>
                    <a:pt x="4137" y="167"/>
                  </a:lnTo>
                  <a:lnTo>
                    <a:pt x="40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71"/>
            <p:cNvSpPr/>
            <p:nvPr/>
          </p:nvSpPr>
          <p:spPr>
            <a:xfrm flipH="1">
              <a:off x="2883746" y="3849001"/>
              <a:ext cx="56929" cy="104497"/>
            </a:xfrm>
            <a:custGeom>
              <a:avLst/>
              <a:gdLst/>
              <a:ahLst/>
              <a:cxnLst/>
              <a:rect l="l" t="t" r="r" b="b"/>
              <a:pathLst>
                <a:path w="1636" h="3003" extrusionOk="0">
                  <a:moveTo>
                    <a:pt x="1468" y="0"/>
                  </a:moveTo>
                  <a:lnTo>
                    <a:pt x="1" y="3002"/>
                  </a:lnTo>
                  <a:lnTo>
                    <a:pt x="1001" y="1935"/>
                  </a:lnTo>
                  <a:lnTo>
                    <a:pt x="968" y="1935"/>
                  </a:lnTo>
                  <a:lnTo>
                    <a:pt x="1635" y="67"/>
                  </a:lnTo>
                  <a:lnTo>
                    <a:pt x="14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71"/>
            <p:cNvSpPr/>
            <p:nvPr/>
          </p:nvSpPr>
          <p:spPr>
            <a:xfrm flipH="1">
              <a:off x="3446721" y="2141564"/>
              <a:ext cx="52266" cy="105680"/>
            </a:xfrm>
            <a:custGeom>
              <a:avLst/>
              <a:gdLst/>
              <a:ahLst/>
              <a:cxnLst/>
              <a:rect l="l" t="t" r="r" b="b"/>
              <a:pathLst>
                <a:path w="1502" h="3037" extrusionOk="0">
                  <a:moveTo>
                    <a:pt x="1502" y="1"/>
                  </a:moveTo>
                  <a:cubicBezTo>
                    <a:pt x="801" y="234"/>
                    <a:pt x="801" y="901"/>
                    <a:pt x="568" y="1368"/>
                  </a:cubicBezTo>
                  <a:cubicBezTo>
                    <a:pt x="334" y="1902"/>
                    <a:pt x="134" y="2436"/>
                    <a:pt x="1" y="3003"/>
                  </a:cubicBezTo>
                  <a:lnTo>
                    <a:pt x="101" y="3036"/>
                  </a:lnTo>
                  <a:cubicBezTo>
                    <a:pt x="568" y="2069"/>
                    <a:pt x="1002" y="1102"/>
                    <a:pt x="15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71"/>
            <p:cNvSpPr/>
            <p:nvPr/>
          </p:nvSpPr>
          <p:spPr>
            <a:xfrm flipH="1">
              <a:off x="2739825" y="4104339"/>
              <a:ext cx="135849" cy="53449"/>
            </a:xfrm>
            <a:custGeom>
              <a:avLst/>
              <a:gdLst/>
              <a:ahLst/>
              <a:cxnLst/>
              <a:rect l="l" t="t" r="r" b="b"/>
              <a:pathLst>
                <a:path w="3904" h="1536" extrusionOk="0">
                  <a:moveTo>
                    <a:pt x="3837" y="1"/>
                  </a:moveTo>
                  <a:lnTo>
                    <a:pt x="1" y="1368"/>
                  </a:lnTo>
                  <a:lnTo>
                    <a:pt x="34" y="1535"/>
                  </a:lnTo>
                  <a:lnTo>
                    <a:pt x="3903" y="201"/>
                  </a:lnTo>
                  <a:lnTo>
                    <a:pt x="383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71"/>
            <p:cNvSpPr/>
            <p:nvPr/>
          </p:nvSpPr>
          <p:spPr>
            <a:xfrm flipH="1">
              <a:off x="3392158" y="4201700"/>
              <a:ext cx="116119" cy="43149"/>
            </a:xfrm>
            <a:custGeom>
              <a:avLst/>
              <a:gdLst/>
              <a:ahLst/>
              <a:cxnLst/>
              <a:rect l="l" t="t" r="r" b="b"/>
              <a:pathLst>
                <a:path w="3337" h="1240" extrusionOk="0">
                  <a:moveTo>
                    <a:pt x="3235" y="1"/>
                  </a:moveTo>
                  <a:cubicBezTo>
                    <a:pt x="2389" y="1"/>
                    <a:pt x="321" y="727"/>
                    <a:pt x="1" y="1239"/>
                  </a:cubicBezTo>
                  <a:lnTo>
                    <a:pt x="3337" y="5"/>
                  </a:lnTo>
                  <a:cubicBezTo>
                    <a:pt x="3305" y="2"/>
                    <a:pt x="3271" y="1"/>
                    <a:pt x="3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71"/>
            <p:cNvSpPr/>
            <p:nvPr/>
          </p:nvSpPr>
          <p:spPr>
            <a:xfrm flipH="1">
              <a:off x="2809488" y="1768996"/>
              <a:ext cx="99834" cy="62705"/>
            </a:xfrm>
            <a:custGeom>
              <a:avLst/>
              <a:gdLst/>
              <a:ahLst/>
              <a:cxnLst/>
              <a:rect l="l" t="t" r="r" b="b"/>
              <a:pathLst>
                <a:path w="2869" h="1802" extrusionOk="0">
                  <a:moveTo>
                    <a:pt x="2869" y="0"/>
                  </a:moveTo>
                  <a:cubicBezTo>
                    <a:pt x="2135" y="0"/>
                    <a:pt x="467" y="1034"/>
                    <a:pt x="0" y="1801"/>
                  </a:cubicBezTo>
                  <a:cubicBezTo>
                    <a:pt x="1001" y="1168"/>
                    <a:pt x="1902" y="601"/>
                    <a:pt x="28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71"/>
            <p:cNvSpPr/>
            <p:nvPr/>
          </p:nvSpPr>
          <p:spPr>
            <a:xfrm flipH="1">
              <a:off x="2610974" y="3865251"/>
              <a:ext cx="82470" cy="71996"/>
            </a:xfrm>
            <a:custGeom>
              <a:avLst/>
              <a:gdLst/>
              <a:ahLst/>
              <a:cxnLst/>
              <a:rect l="l" t="t" r="r" b="b"/>
              <a:pathLst>
                <a:path w="2370" h="2069" extrusionOk="0">
                  <a:moveTo>
                    <a:pt x="2369" y="0"/>
                  </a:moveTo>
                  <a:lnTo>
                    <a:pt x="1" y="2068"/>
                  </a:lnTo>
                  <a:cubicBezTo>
                    <a:pt x="1168" y="1568"/>
                    <a:pt x="2336" y="534"/>
                    <a:pt x="2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71"/>
            <p:cNvSpPr/>
            <p:nvPr/>
          </p:nvSpPr>
          <p:spPr>
            <a:xfrm flipH="1">
              <a:off x="2435738" y="4176299"/>
              <a:ext cx="102165" cy="25576"/>
            </a:xfrm>
            <a:custGeom>
              <a:avLst/>
              <a:gdLst/>
              <a:ahLst/>
              <a:cxnLst/>
              <a:rect l="l" t="t" r="r" b="b"/>
              <a:pathLst>
                <a:path w="2936" h="735" extrusionOk="0">
                  <a:moveTo>
                    <a:pt x="2903" y="1"/>
                  </a:moveTo>
                  <a:lnTo>
                    <a:pt x="1" y="501"/>
                  </a:lnTo>
                  <a:lnTo>
                    <a:pt x="34" y="735"/>
                  </a:lnTo>
                  <a:lnTo>
                    <a:pt x="2936" y="134"/>
                  </a:lnTo>
                  <a:lnTo>
                    <a:pt x="29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71"/>
            <p:cNvSpPr/>
            <p:nvPr/>
          </p:nvSpPr>
          <p:spPr>
            <a:xfrm flipH="1">
              <a:off x="1936615" y="2139267"/>
              <a:ext cx="87098" cy="87063"/>
            </a:xfrm>
            <a:custGeom>
              <a:avLst/>
              <a:gdLst/>
              <a:ahLst/>
              <a:cxnLst/>
              <a:rect l="l" t="t" r="r" b="b"/>
              <a:pathLst>
                <a:path w="2503" h="2502" extrusionOk="0">
                  <a:moveTo>
                    <a:pt x="67" y="0"/>
                  </a:moveTo>
                  <a:lnTo>
                    <a:pt x="1" y="100"/>
                  </a:lnTo>
                  <a:lnTo>
                    <a:pt x="2472" y="2440"/>
                  </a:lnTo>
                  <a:lnTo>
                    <a:pt x="2472" y="2440"/>
                  </a:lnTo>
                  <a:cubicBezTo>
                    <a:pt x="2415" y="2320"/>
                    <a:pt x="2354" y="2187"/>
                    <a:pt x="2269" y="2102"/>
                  </a:cubicBezTo>
                  <a:cubicBezTo>
                    <a:pt x="1635" y="1434"/>
                    <a:pt x="1035" y="834"/>
                    <a:pt x="401" y="200"/>
                  </a:cubicBezTo>
                  <a:cubicBezTo>
                    <a:pt x="301" y="100"/>
                    <a:pt x="201" y="33"/>
                    <a:pt x="67" y="0"/>
                  </a:cubicBezTo>
                  <a:close/>
                  <a:moveTo>
                    <a:pt x="2472" y="2440"/>
                  </a:moveTo>
                  <a:lnTo>
                    <a:pt x="2472" y="2440"/>
                  </a:lnTo>
                  <a:cubicBezTo>
                    <a:pt x="2483" y="2461"/>
                    <a:pt x="2493" y="2482"/>
                    <a:pt x="2503" y="2502"/>
                  </a:cubicBezTo>
                  <a:lnTo>
                    <a:pt x="2503" y="2469"/>
                  </a:lnTo>
                  <a:lnTo>
                    <a:pt x="2472" y="244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71"/>
            <p:cNvSpPr/>
            <p:nvPr/>
          </p:nvSpPr>
          <p:spPr>
            <a:xfrm flipH="1">
              <a:off x="3180908" y="4357381"/>
              <a:ext cx="106828" cy="44158"/>
            </a:xfrm>
            <a:custGeom>
              <a:avLst/>
              <a:gdLst/>
              <a:ahLst/>
              <a:cxnLst/>
              <a:rect l="l" t="t" r="r" b="b"/>
              <a:pathLst>
                <a:path w="3070" h="1269" extrusionOk="0">
                  <a:moveTo>
                    <a:pt x="3003" y="1"/>
                  </a:moveTo>
                  <a:lnTo>
                    <a:pt x="1" y="1035"/>
                  </a:lnTo>
                  <a:lnTo>
                    <a:pt x="68" y="1268"/>
                  </a:lnTo>
                  <a:lnTo>
                    <a:pt x="3070" y="134"/>
                  </a:lnTo>
                  <a:lnTo>
                    <a:pt x="30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71"/>
            <p:cNvSpPr/>
            <p:nvPr/>
          </p:nvSpPr>
          <p:spPr>
            <a:xfrm flipH="1">
              <a:off x="1771783" y="3471771"/>
              <a:ext cx="85950" cy="28604"/>
            </a:xfrm>
            <a:custGeom>
              <a:avLst/>
              <a:gdLst/>
              <a:ahLst/>
              <a:cxnLst/>
              <a:rect l="l" t="t" r="r" b="b"/>
              <a:pathLst>
                <a:path w="2470" h="822" extrusionOk="0">
                  <a:moveTo>
                    <a:pt x="2469" y="0"/>
                  </a:moveTo>
                  <a:lnTo>
                    <a:pt x="1" y="767"/>
                  </a:lnTo>
                  <a:cubicBezTo>
                    <a:pt x="114" y="805"/>
                    <a:pt x="246" y="822"/>
                    <a:pt x="391" y="822"/>
                  </a:cubicBezTo>
                  <a:cubicBezTo>
                    <a:pt x="1144" y="822"/>
                    <a:pt x="2217" y="364"/>
                    <a:pt x="2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71"/>
            <p:cNvSpPr/>
            <p:nvPr/>
          </p:nvSpPr>
          <p:spPr>
            <a:xfrm flipH="1">
              <a:off x="2848948" y="1740706"/>
              <a:ext cx="89395" cy="64306"/>
            </a:xfrm>
            <a:custGeom>
              <a:avLst/>
              <a:gdLst/>
              <a:ahLst/>
              <a:cxnLst/>
              <a:rect l="l" t="t" r="r" b="b"/>
              <a:pathLst>
                <a:path w="2569" h="1848" extrusionOk="0">
                  <a:moveTo>
                    <a:pt x="2400" y="1"/>
                  </a:moveTo>
                  <a:cubicBezTo>
                    <a:pt x="1506" y="1"/>
                    <a:pt x="282" y="939"/>
                    <a:pt x="0" y="1847"/>
                  </a:cubicBezTo>
                  <a:cubicBezTo>
                    <a:pt x="601" y="947"/>
                    <a:pt x="1501" y="279"/>
                    <a:pt x="2569" y="13"/>
                  </a:cubicBezTo>
                  <a:cubicBezTo>
                    <a:pt x="2514" y="4"/>
                    <a:pt x="2458" y="1"/>
                    <a:pt x="2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71"/>
            <p:cNvSpPr/>
            <p:nvPr/>
          </p:nvSpPr>
          <p:spPr>
            <a:xfrm flipH="1">
              <a:off x="3724120" y="2560585"/>
              <a:ext cx="22096" cy="74327"/>
            </a:xfrm>
            <a:custGeom>
              <a:avLst/>
              <a:gdLst/>
              <a:ahLst/>
              <a:cxnLst/>
              <a:rect l="l" t="t" r="r" b="b"/>
              <a:pathLst>
                <a:path w="635" h="2136" extrusionOk="0">
                  <a:moveTo>
                    <a:pt x="635" y="1"/>
                  </a:moveTo>
                  <a:cubicBezTo>
                    <a:pt x="1" y="568"/>
                    <a:pt x="1" y="1869"/>
                    <a:pt x="468" y="2136"/>
                  </a:cubicBezTo>
                  <a:lnTo>
                    <a:pt x="6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71"/>
            <p:cNvSpPr/>
            <p:nvPr/>
          </p:nvSpPr>
          <p:spPr>
            <a:xfrm flipH="1">
              <a:off x="2874489" y="1774772"/>
              <a:ext cx="69665" cy="66220"/>
            </a:xfrm>
            <a:custGeom>
              <a:avLst/>
              <a:gdLst/>
              <a:ahLst/>
              <a:cxnLst/>
              <a:rect l="l" t="t" r="r" b="b"/>
              <a:pathLst>
                <a:path w="2002" h="1903" extrusionOk="0">
                  <a:moveTo>
                    <a:pt x="2002" y="1"/>
                  </a:moveTo>
                  <a:lnTo>
                    <a:pt x="2002" y="1"/>
                  </a:lnTo>
                  <a:cubicBezTo>
                    <a:pt x="935" y="334"/>
                    <a:pt x="534" y="1168"/>
                    <a:pt x="1" y="1902"/>
                  </a:cubicBezTo>
                  <a:lnTo>
                    <a:pt x="20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71"/>
            <p:cNvSpPr/>
            <p:nvPr/>
          </p:nvSpPr>
          <p:spPr>
            <a:xfrm flipH="1">
              <a:off x="3763578" y="4350108"/>
              <a:ext cx="77807" cy="43288"/>
            </a:xfrm>
            <a:custGeom>
              <a:avLst/>
              <a:gdLst/>
              <a:ahLst/>
              <a:cxnLst/>
              <a:rect l="l" t="t" r="r" b="b"/>
              <a:pathLst>
                <a:path w="2236" h="1244" extrusionOk="0">
                  <a:moveTo>
                    <a:pt x="1642" y="1"/>
                  </a:moveTo>
                  <a:cubicBezTo>
                    <a:pt x="1010" y="1"/>
                    <a:pt x="380" y="459"/>
                    <a:pt x="0" y="1244"/>
                  </a:cubicBezTo>
                  <a:cubicBezTo>
                    <a:pt x="567" y="707"/>
                    <a:pt x="1080" y="117"/>
                    <a:pt x="1921" y="117"/>
                  </a:cubicBezTo>
                  <a:cubicBezTo>
                    <a:pt x="2021" y="117"/>
                    <a:pt x="2126" y="125"/>
                    <a:pt x="2235" y="143"/>
                  </a:cubicBezTo>
                  <a:cubicBezTo>
                    <a:pt x="2043" y="47"/>
                    <a:pt x="1842" y="1"/>
                    <a:pt x="16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71"/>
            <p:cNvSpPr/>
            <p:nvPr/>
          </p:nvSpPr>
          <p:spPr>
            <a:xfrm flipH="1">
              <a:off x="3365470" y="4218090"/>
              <a:ext cx="88246" cy="30239"/>
            </a:xfrm>
            <a:custGeom>
              <a:avLst/>
              <a:gdLst/>
              <a:ahLst/>
              <a:cxnLst/>
              <a:rect l="l" t="t" r="r" b="b"/>
              <a:pathLst>
                <a:path w="2536" h="869" extrusionOk="0">
                  <a:moveTo>
                    <a:pt x="2503" y="1"/>
                  </a:moveTo>
                  <a:lnTo>
                    <a:pt x="1" y="601"/>
                  </a:lnTo>
                  <a:lnTo>
                    <a:pt x="34" y="868"/>
                  </a:lnTo>
                  <a:lnTo>
                    <a:pt x="2536" y="134"/>
                  </a:lnTo>
                  <a:lnTo>
                    <a:pt x="25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71"/>
            <p:cNvSpPr/>
            <p:nvPr/>
          </p:nvSpPr>
          <p:spPr>
            <a:xfrm flipH="1">
              <a:off x="1927324" y="3498460"/>
              <a:ext cx="80139" cy="14963"/>
            </a:xfrm>
            <a:custGeom>
              <a:avLst/>
              <a:gdLst/>
              <a:ahLst/>
              <a:cxnLst/>
              <a:rect l="l" t="t" r="r" b="b"/>
              <a:pathLst>
                <a:path w="2303" h="430" extrusionOk="0">
                  <a:moveTo>
                    <a:pt x="1" y="0"/>
                  </a:moveTo>
                  <a:lnTo>
                    <a:pt x="1" y="0"/>
                  </a:lnTo>
                  <a:cubicBezTo>
                    <a:pt x="149" y="275"/>
                    <a:pt x="524" y="429"/>
                    <a:pt x="1101" y="429"/>
                  </a:cubicBezTo>
                  <a:cubicBezTo>
                    <a:pt x="1435" y="429"/>
                    <a:pt x="1837" y="377"/>
                    <a:pt x="2302" y="26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71"/>
            <p:cNvSpPr/>
            <p:nvPr/>
          </p:nvSpPr>
          <p:spPr>
            <a:xfrm flipH="1">
              <a:off x="2874490" y="3866400"/>
              <a:ext cx="32536" cy="55746"/>
            </a:xfrm>
            <a:custGeom>
              <a:avLst/>
              <a:gdLst/>
              <a:ahLst/>
              <a:cxnLst/>
              <a:rect l="l" t="t" r="r" b="b"/>
              <a:pathLst>
                <a:path w="935" h="1602" extrusionOk="0">
                  <a:moveTo>
                    <a:pt x="902" y="1"/>
                  </a:moveTo>
                  <a:lnTo>
                    <a:pt x="902" y="1"/>
                  </a:lnTo>
                  <a:cubicBezTo>
                    <a:pt x="701" y="267"/>
                    <a:pt x="535" y="534"/>
                    <a:pt x="435" y="835"/>
                  </a:cubicBezTo>
                  <a:cubicBezTo>
                    <a:pt x="305" y="1030"/>
                    <a:pt x="175" y="1225"/>
                    <a:pt x="14" y="1420"/>
                  </a:cubicBezTo>
                  <a:lnTo>
                    <a:pt x="14" y="1420"/>
                  </a:lnTo>
                  <a:cubicBezTo>
                    <a:pt x="9" y="1414"/>
                    <a:pt x="5" y="1408"/>
                    <a:pt x="1" y="1402"/>
                  </a:cubicBezTo>
                  <a:lnTo>
                    <a:pt x="1" y="1435"/>
                  </a:lnTo>
                  <a:cubicBezTo>
                    <a:pt x="5" y="1430"/>
                    <a:pt x="9" y="1425"/>
                    <a:pt x="14" y="1420"/>
                  </a:cubicBezTo>
                  <a:lnTo>
                    <a:pt x="14" y="1420"/>
                  </a:lnTo>
                  <a:cubicBezTo>
                    <a:pt x="80" y="1510"/>
                    <a:pt x="174" y="1570"/>
                    <a:pt x="268" y="1602"/>
                  </a:cubicBezTo>
                  <a:cubicBezTo>
                    <a:pt x="701" y="1201"/>
                    <a:pt x="935" y="601"/>
                    <a:pt x="9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71"/>
            <p:cNvSpPr/>
            <p:nvPr/>
          </p:nvSpPr>
          <p:spPr>
            <a:xfrm flipH="1">
              <a:off x="2817597" y="2662748"/>
              <a:ext cx="47638" cy="56894"/>
            </a:xfrm>
            <a:custGeom>
              <a:avLst/>
              <a:gdLst/>
              <a:ahLst/>
              <a:cxnLst/>
              <a:rect l="l" t="t" r="r" b="b"/>
              <a:pathLst>
                <a:path w="1369" h="1635" extrusionOk="0">
                  <a:moveTo>
                    <a:pt x="168" y="0"/>
                  </a:moveTo>
                  <a:lnTo>
                    <a:pt x="1" y="67"/>
                  </a:lnTo>
                  <a:cubicBezTo>
                    <a:pt x="234" y="734"/>
                    <a:pt x="735" y="1301"/>
                    <a:pt x="1368" y="1635"/>
                  </a:cubicBezTo>
                  <a:lnTo>
                    <a:pt x="1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71"/>
            <p:cNvSpPr/>
            <p:nvPr/>
          </p:nvSpPr>
          <p:spPr>
            <a:xfrm flipH="1">
              <a:off x="2832699" y="2669708"/>
              <a:ext cx="46455" cy="54597"/>
            </a:xfrm>
            <a:custGeom>
              <a:avLst/>
              <a:gdLst/>
              <a:ahLst/>
              <a:cxnLst/>
              <a:rect l="l" t="t" r="r" b="b"/>
              <a:pathLst>
                <a:path w="1335" h="1569" extrusionOk="0">
                  <a:moveTo>
                    <a:pt x="1" y="0"/>
                  </a:moveTo>
                  <a:cubicBezTo>
                    <a:pt x="1" y="768"/>
                    <a:pt x="568" y="1435"/>
                    <a:pt x="1335" y="1568"/>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71"/>
            <p:cNvSpPr/>
            <p:nvPr/>
          </p:nvSpPr>
          <p:spPr>
            <a:xfrm flipH="1">
              <a:off x="3251721" y="3275587"/>
              <a:ext cx="31353" cy="71996"/>
            </a:xfrm>
            <a:custGeom>
              <a:avLst/>
              <a:gdLst/>
              <a:ahLst/>
              <a:cxnLst/>
              <a:rect l="l" t="t" r="r" b="b"/>
              <a:pathLst>
                <a:path w="901" h="2069" extrusionOk="0">
                  <a:moveTo>
                    <a:pt x="734" y="1"/>
                  </a:moveTo>
                  <a:lnTo>
                    <a:pt x="0" y="1969"/>
                  </a:lnTo>
                  <a:lnTo>
                    <a:pt x="300" y="2069"/>
                  </a:lnTo>
                  <a:lnTo>
                    <a:pt x="701" y="1235"/>
                  </a:lnTo>
                  <a:lnTo>
                    <a:pt x="234" y="1635"/>
                  </a:lnTo>
                  <a:lnTo>
                    <a:pt x="234" y="1635"/>
                  </a:lnTo>
                  <a:lnTo>
                    <a:pt x="901" y="67"/>
                  </a:lnTo>
                  <a:lnTo>
                    <a:pt x="7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71"/>
            <p:cNvSpPr/>
            <p:nvPr/>
          </p:nvSpPr>
          <p:spPr>
            <a:xfrm flipH="1">
              <a:off x="3092699" y="1966293"/>
              <a:ext cx="68516" cy="23975"/>
            </a:xfrm>
            <a:custGeom>
              <a:avLst/>
              <a:gdLst/>
              <a:ahLst/>
              <a:cxnLst/>
              <a:rect l="l" t="t" r="r" b="b"/>
              <a:pathLst>
                <a:path w="1969" h="689" extrusionOk="0">
                  <a:moveTo>
                    <a:pt x="1969" y="1"/>
                  </a:moveTo>
                  <a:lnTo>
                    <a:pt x="1" y="668"/>
                  </a:lnTo>
                  <a:cubicBezTo>
                    <a:pt x="103" y="682"/>
                    <a:pt x="206" y="689"/>
                    <a:pt x="308" y="689"/>
                  </a:cubicBezTo>
                  <a:cubicBezTo>
                    <a:pt x="935" y="689"/>
                    <a:pt x="1538" y="431"/>
                    <a:pt x="19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71"/>
            <p:cNvSpPr/>
            <p:nvPr/>
          </p:nvSpPr>
          <p:spPr>
            <a:xfrm flipH="1">
              <a:off x="2785097" y="1730685"/>
              <a:ext cx="69665" cy="29056"/>
            </a:xfrm>
            <a:custGeom>
              <a:avLst/>
              <a:gdLst/>
              <a:ahLst/>
              <a:cxnLst/>
              <a:rect l="l" t="t" r="r" b="b"/>
              <a:pathLst>
                <a:path w="2002" h="835" extrusionOk="0">
                  <a:moveTo>
                    <a:pt x="1935" y="0"/>
                  </a:moveTo>
                  <a:lnTo>
                    <a:pt x="0" y="634"/>
                  </a:lnTo>
                  <a:lnTo>
                    <a:pt x="100" y="834"/>
                  </a:lnTo>
                  <a:lnTo>
                    <a:pt x="2001" y="234"/>
                  </a:lnTo>
                  <a:lnTo>
                    <a:pt x="19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71"/>
            <p:cNvSpPr/>
            <p:nvPr/>
          </p:nvSpPr>
          <p:spPr>
            <a:xfrm flipH="1">
              <a:off x="2891887" y="3211422"/>
              <a:ext cx="83618" cy="11970"/>
            </a:xfrm>
            <a:custGeom>
              <a:avLst/>
              <a:gdLst/>
              <a:ahLst/>
              <a:cxnLst/>
              <a:rect l="l" t="t" r="r" b="b"/>
              <a:pathLst>
                <a:path w="2403" h="344" extrusionOk="0">
                  <a:moveTo>
                    <a:pt x="1230" y="0"/>
                  </a:moveTo>
                  <a:cubicBezTo>
                    <a:pt x="650" y="0"/>
                    <a:pt x="141" y="124"/>
                    <a:pt x="1" y="344"/>
                  </a:cubicBezTo>
                  <a:lnTo>
                    <a:pt x="2403" y="177"/>
                  </a:lnTo>
                  <a:cubicBezTo>
                    <a:pt x="2041" y="56"/>
                    <a:pt x="1619" y="0"/>
                    <a:pt x="1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71"/>
            <p:cNvSpPr/>
            <p:nvPr/>
          </p:nvSpPr>
          <p:spPr>
            <a:xfrm flipH="1">
              <a:off x="3076449" y="3287209"/>
              <a:ext cx="67333" cy="53414"/>
            </a:xfrm>
            <a:custGeom>
              <a:avLst/>
              <a:gdLst/>
              <a:ahLst/>
              <a:cxnLst/>
              <a:rect l="l" t="t" r="r" b="b"/>
              <a:pathLst>
                <a:path w="1935" h="1535" extrusionOk="0">
                  <a:moveTo>
                    <a:pt x="1935" y="0"/>
                  </a:moveTo>
                  <a:lnTo>
                    <a:pt x="1935" y="0"/>
                  </a:lnTo>
                  <a:cubicBezTo>
                    <a:pt x="934" y="367"/>
                    <a:pt x="134" y="1001"/>
                    <a:pt x="0" y="1535"/>
                  </a:cubicBezTo>
                  <a:lnTo>
                    <a:pt x="19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71"/>
            <p:cNvSpPr/>
            <p:nvPr/>
          </p:nvSpPr>
          <p:spPr>
            <a:xfrm flipH="1">
              <a:off x="1799656" y="3540251"/>
              <a:ext cx="75476" cy="33684"/>
            </a:xfrm>
            <a:custGeom>
              <a:avLst/>
              <a:gdLst/>
              <a:ahLst/>
              <a:cxnLst/>
              <a:rect l="l" t="t" r="r" b="b"/>
              <a:pathLst>
                <a:path w="2169" h="968" extrusionOk="0">
                  <a:moveTo>
                    <a:pt x="2102" y="0"/>
                  </a:moveTo>
                  <a:lnTo>
                    <a:pt x="0" y="801"/>
                  </a:lnTo>
                  <a:lnTo>
                    <a:pt x="67" y="968"/>
                  </a:lnTo>
                  <a:lnTo>
                    <a:pt x="2169" y="134"/>
                  </a:lnTo>
                  <a:lnTo>
                    <a:pt x="21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71"/>
            <p:cNvSpPr/>
            <p:nvPr/>
          </p:nvSpPr>
          <p:spPr>
            <a:xfrm flipH="1">
              <a:off x="3235471" y="3289541"/>
              <a:ext cx="23245" cy="55746"/>
            </a:xfrm>
            <a:custGeom>
              <a:avLst/>
              <a:gdLst/>
              <a:ahLst/>
              <a:cxnLst/>
              <a:rect l="l" t="t" r="r" b="b"/>
              <a:pathLst>
                <a:path w="668" h="1602" extrusionOk="0">
                  <a:moveTo>
                    <a:pt x="401" y="0"/>
                  </a:moveTo>
                  <a:lnTo>
                    <a:pt x="34" y="867"/>
                  </a:lnTo>
                  <a:lnTo>
                    <a:pt x="1" y="834"/>
                  </a:lnTo>
                  <a:lnTo>
                    <a:pt x="1" y="834"/>
                  </a:lnTo>
                  <a:cubicBezTo>
                    <a:pt x="34" y="1034"/>
                    <a:pt x="67" y="1201"/>
                    <a:pt x="168" y="1601"/>
                  </a:cubicBezTo>
                  <a:lnTo>
                    <a:pt x="668" y="100"/>
                  </a:lnTo>
                  <a:lnTo>
                    <a:pt x="4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71"/>
            <p:cNvSpPr/>
            <p:nvPr/>
          </p:nvSpPr>
          <p:spPr>
            <a:xfrm flipH="1">
              <a:off x="3618477" y="2697545"/>
              <a:ext cx="54597" cy="45306"/>
            </a:xfrm>
            <a:custGeom>
              <a:avLst/>
              <a:gdLst/>
              <a:ahLst/>
              <a:cxnLst/>
              <a:rect l="l" t="t" r="r" b="b"/>
              <a:pathLst>
                <a:path w="1569" h="1302" extrusionOk="0">
                  <a:moveTo>
                    <a:pt x="334" y="1"/>
                  </a:moveTo>
                  <a:cubicBezTo>
                    <a:pt x="0" y="735"/>
                    <a:pt x="501" y="1302"/>
                    <a:pt x="1568" y="1302"/>
                  </a:cubicBezTo>
                  <a:cubicBezTo>
                    <a:pt x="901" y="1002"/>
                    <a:pt x="267" y="835"/>
                    <a:pt x="3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71"/>
            <p:cNvSpPr/>
            <p:nvPr/>
          </p:nvSpPr>
          <p:spPr>
            <a:xfrm flipH="1">
              <a:off x="2398576" y="4185589"/>
              <a:ext cx="68516" cy="30239"/>
            </a:xfrm>
            <a:custGeom>
              <a:avLst/>
              <a:gdLst/>
              <a:ahLst/>
              <a:cxnLst/>
              <a:rect l="l" t="t" r="r" b="b"/>
              <a:pathLst>
                <a:path w="1969" h="869" extrusionOk="0">
                  <a:moveTo>
                    <a:pt x="1902" y="1"/>
                  </a:moveTo>
                  <a:lnTo>
                    <a:pt x="0" y="668"/>
                  </a:lnTo>
                  <a:lnTo>
                    <a:pt x="67" y="868"/>
                  </a:lnTo>
                  <a:lnTo>
                    <a:pt x="1968" y="201"/>
                  </a:lnTo>
                  <a:lnTo>
                    <a:pt x="19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71"/>
            <p:cNvSpPr/>
            <p:nvPr/>
          </p:nvSpPr>
          <p:spPr>
            <a:xfrm flipH="1">
              <a:off x="1791513" y="3551838"/>
              <a:ext cx="71996" cy="39495"/>
            </a:xfrm>
            <a:custGeom>
              <a:avLst/>
              <a:gdLst/>
              <a:ahLst/>
              <a:cxnLst/>
              <a:rect l="l" t="t" r="r" b="b"/>
              <a:pathLst>
                <a:path w="2069" h="1135" extrusionOk="0">
                  <a:moveTo>
                    <a:pt x="2001" y="1"/>
                  </a:moveTo>
                  <a:lnTo>
                    <a:pt x="0" y="968"/>
                  </a:lnTo>
                  <a:lnTo>
                    <a:pt x="67" y="1135"/>
                  </a:lnTo>
                  <a:lnTo>
                    <a:pt x="2068" y="134"/>
                  </a:lnTo>
                  <a:lnTo>
                    <a:pt x="20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71"/>
            <p:cNvSpPr/>
            <p:nvPr/>
          </p:nvSpPr>
          <p:spPr>
            <a:xfrm flipH="1">
              <a:off x="1908743" y="3522817"/>
              <a:ext cx="63888" cy="10509"/>
            </a:xfrm>
            <a:custGeom>
              <a:avLst/>
              <a:gdLst/>
              <a:ahLst/>
              <a:cxnLst/>
              <a:rect l="l" t="t" r="r" b="b"/>
              <a:pathLst>
                <a:path w="1836" h="302" extrusionOk="0">
                  <a:moveTo>
                    <a:pt x="0" y="1"/>
                  </a:moveTo>
                  <a:lnTo>
                    <a:pt x="0" y="134"/>
                  </a:lnTo>
                  <a:lnTo>
                    <a:pt x="1835" y="301"/>
                  </a:lnTo>
                  <a:lnTo>
                    <a:pt x="1835" y="10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71"/>
            <p:cNvSpPr/>
            <p:nvPr/>
          </p:nvSpPr>
          <p:spPr>
            <a:xfrm flipH="1">
              <a:off x="2711989" y="4223901"/>
              <a:ext cx="63853" cy="37199"/>
            </a:xfrm>
            <a:custGeom>
              <a:avLst/>
              <a:gdLst/>
              <a:ahLst/>
              <a:cxnLst/>
              <a:rect l="l" t="t" r="r" b="b"/>
              <a:pathLst>
                <a:path w="1835" h="1069" extrusionOk="0">
                  <a:moveTo>
                    <a:pt x="1735" y="1"/>
                  </a:moveTo>
                  <a:lnTo>
                    <a:pt x="0" y="901"/>
                  </a:lnTo>
                  <a:lnTo>
                    <a:pt x="100" y="1068"/>
                  </a:lnTo>
                  <a:lnTo>
                    <a:pt x="1835" y="167"/>
                  </a:lnTo>
                  <a:lnTo>
                    <a:pt x="17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5" name="Google Shape;2705;p71"/>
          <p:cNvGrpSpPr/>
          <p:nvPr/>
        </p:nvGrpSpPr>
        <p:grpSpPr>
          <a:xfrm>
            <a:off x="347012" y="-95548"/>
            <a:ext cx="937323" cy="3028057"/>
            <a:chOff x="587358" y="-95548"/>
            <a:chExt cx="1147976" cy="3708582"/>
          </a:xfrm>
        </p:grpSpPr>
        <p:sp>
          <p:nvSpPr>
            <p:cNvPr id="2706" name="Google Shape;2706;p71"/>
            <p:cNvSpPr/>
            <p:nvPr/>
          </p:nvSpPr>
          <p:spPr>
            <a:xfrm>
              <a:off x="1110266" y="-95548"/>
              <a:ext cx="123154" cy="1528566"/>
            </a:xfrm>
            <a:custGeom>
              <a:avLst/>
              <a:gdLst/>
              <a:ahLst/>
              <a:cxnLst/>
              <a:rect l="l" t="t" r="r" b="b"/>
              <a:pathLst>
                <a:path w="1151" h="14286" extrusionOk="0">
                  <a:moveTo>
                    <a:pt x="633" y="8484"/>
                  </a:moveTo>
                  <a:cubicBezTo>
                    <a:pt x="725" y="8507"/>
                    <a:pt x="805" y="8565"/>
                    <a:pt x="863" y="8634"/>
                  </a:cubicBezTo>
                  <a:cubicBezTo>
                    <a:pt x="966" y="8760"/>
                    <a:pt x="966" y="8933"/>
                    <a:pt x="863" y="9059"/>
                  </a:cubicBezTo>
                  <a:cubicBezTo>
                    <a:pt x="803" y="9170"/>
                    <a:pt x="686" y="9231"/>
                    <a:pt x="568" y="9231"/>
                  </a:cubicBezTo>
                  <a:cubicBezTo>
                    <a:pt x="528" y="9231"/>
                    <a:pt x="487" y="9223"/>
                    <a:pt x="449" y="9209"/>
                  </a:cubicBezTo>
                  <a:cubicBezTo>
                    <a:pt x="288" y="9140"/>
                    <a:pt x="196" y="8990"/>
                    <a:pt x="207" y="8818"/>
                  </a:cubicBezTo>
                  <a:cubicBezTo>
                    <a:pt x="230" y="8645"/>
                    <a:pt x="368" y="8519"/>
                    <a:pt x="541" y="8484"/>
                  </a:cubicBezTo>
                  <a:cubicBezTo>
                    <a:pt x="552" y="8496"/>
                    <a:pt x="569" y="8502"/>
                    <a:pt x="587" y="8502"/>
                  </a:cubicBezTo>
                  <a:cubicBezTo>
                    <a:pt x="604" y="8502"/>
                    <a:pt x="621" y="8496"/>
                    <a:pt x="633" y="8484"/>
                  </a:cubicBezTo>
                  <a:close/>
                  <a:moveTo>
                    <a:pt x="575" y="11302"/>
                  </a:moveTo>
                  <a:cubicBezTo>
                    <a:pt x="690" y="11313"/>
                    <a:pt x="794" y="11359"/>
                    <a:pt x="863" y="11451"/>
                  </a:cubicBezTo>
                  <a:cubicBezTo>
                    <a:pt x="966" y="11577"/>
                    <a:pt x="966" y="11750"/>
                    <a:pt x="863" y="11888"/>
                  </a:cubicBezTo>
                  <a:cubicBezTo>
                    <a:pt x="797" y="11987"/>
                    <a:pt x="689" y="12039"/>
                    <a:pt x="578" y="12039"/>
                  </a:cubicBezTo>
                  <a:cubicBezTo>
                    <a:pt x="535" y="12039"/>
                    <a:pt x="491" y="12031"/>
                    <a:pt x="449" y="12014"/>
                  </a:cubicBezTo>
                  <a:cubicBezTo>
                    <a:pt x="288" y="11957"/>
                    <a:pt x="196" y="11796"/>
                    <a:pt x="207" y="11635"/>
                  </a:cubicBezTo>
                  <a:cubicBezTo>
                    <a:pt x="230" y="11451"/>
                    <a:pt x="391" y="11313"/>
                    <a:pt x="575" y="11302"/>
                  </a:cubicBezTo>
                  <a:close/>
                  <a:moveTo>
                    <a:pt x="546" y="1"/>
                  </a:moveTo>
                  <a:cubicBezTo>
                    <a:pt x="526" y="1"/>
                    <a:pt x="506" y="15"/>
                    <a:pt x="506" y="44"/>
                  </a:cubicBezTo>
                  <a:cubicBezTo>
                    <a:pt x="495" y="182"/>
                    <a:pt x="495" y="320"/>
                    <a:pt x="483" y="458"/>
                  </a:cubicBezTo>
                  <a:lnTo>
                    <a:pt x="483" y="1136"/>
                  </a:lnTo>
                  <a:lnTo>
                    <a:pt x="483" y="3022"/>
                  </a:lnTo>
                  <a:cubicBezTo>
                    <a:pt x="483" y="3747"/>
                    <a:pt x="495" y="4471"/>
                    <a:pt x="506" y="5196"/>
                  </a:cubicBezTo>
                  <a:cubicBezTo>
                    <a:pt x="506" y="5851"/>
                    <a:pt x="506" y="6495"/>
                    <a:pt x="518" y="7139"/>
                  </a:cubicBezTo>
                  <a:cubicBezTo>
                    <a:pt x="518" y="7530"/>
                    <a:pt x="529" y="7921"/>
                    <a:pt x="518" y="8312"/>
                  </a:cubicBezTo>
                  <a:cubicBezTo>
                    <a:pt x="472" y="8312"/>
                    <a:pt x="437" y="8312"/>
                    <a:pt x="391" y="8335"/>
                  </a:cubicBezTo>
                  <a:cubicBezTo>
                    <a:pt x="357" y="8346"/>
                    <a:pt x="334" y="8381"/>
                    <a:pt x="334" y="8427"/>
                  </a:cubicBezTo>
                  <a:cubicBezTo>
                    <a:pt x="230" y="8484"/>
                    <a:pt x="138" y="8576"/>
                    <a:pt x="81" y="8703"/>
                  </a:cubicBezTo>
                  <a:cubicBezTo>
                    <a:pt x="0" y="8921"/>
                    <a:pt x="92" y="9174"/>
                    <a:pt x="299" y="9301"/>
                  </a:cubicBezTo>
                  <a:cubicBezTo>
                    <a:pt x="380" y="9347"/>
                    <a:pt x="460" y="9370"/>
                    <a:pt x="541" y="9381"/>
                  </a:cubicBezTo>
                  <a:cubicBezTo>
                    <a:pt x="541" y="9692"/>
                    <a:pt x="506" y="10002"/>
                    <a:pt x="495" y="10313"/>
                  </a:cubicBezTo>
                  <a:lnTo>
                    <a:pt x="495" y="10761"/>
                  </a:lnTo>
                  <a:cubicBezTo>
                    <a:pt x="495" y="10842"/>
                    <a:pt x="495" y="10922"/>
                    <a:pt x="506" y="11003"/>
                  </a:cubicBezTo>
                  <a:cubicBezTo>
                    <a:pt x="506" y="11049"/>
                    <a:pt x="506" y="11083"/>
                    <a:pt x="518" y="11118"/>
                  </a:cubicBezTo>
                  <a:cubicBezTo>
                    <a:pt x="472" y="11118"/>
                    <a:pt x="437" y="11129"/>
                    <a:pt x="391" y="11141"/>
                  </a:cubicBezTo>
                  <a:cubicBezTo>
                    <a:pt x="357" y="11152"/>
                    <a:pt x="334" y="11198"/>
                    <a:pt x="345" y="11233"/>
                  </a:cubicBezTo>
                  <a:cubicBezTo>
                    <a:pt x="230" y="11290"/>
                    <a:pt x="138" y="11393"/>
                    <a:pt x="81" y="11508"/>
                  </a:cubicBezTo>
                  <a:cubicBezTo>
                    <a:pt x="0" y="11738"/>
                    <a:pt x="92" y="11991"/>
                    <a:pt x="299" y="12118"/>
                  </a:cubicBezTo>
                  <a:cubicBezTo>
                    <a:pt x="368" y="12152"/>
                    <a:pt x="426" y="12175"/>
                    <a:pt x="495" y="12187"/>
                  </a:cubicBezTo>
                  <a:cubicBezTo>
                    <a:pt x="483" y="12348"/>
                    <a:pt x="495" y="12509"/>
                    <a:pt x="495" y="12670"/>
                  </a:cubicBezTo>
                  <a:lnTo>
                    <a:pt x="495" y="13187"/>
                  </a:lnTo>
                  <a:lnTo>
                    <a:pt x="495" y="14234"/>
                  </a:lnTo>
                  <a:cubicBezTo>
                    <a:pt x="506" y="14268"/>
                    <a:pt x="541" y="14285"/>
                    <a:pt x="574" y="14285"/>
                  </a:cubicBezTo>
                  <a:cubicBezTo>
                    <a:pt x="607" y="14285"/>
                    <a:pt x="638" y="14268"/>
                    <a:pt x="644" y="14234"/>
                  </a:cubicBezTo>
                  <a:cubicBezTo>
                    <a:pt x="656" y="13877"/>
                    <a:pt x="644" y="13532"/>
                    <a:pt x="644" y="13187"/>
                  </a:cubicBezTo>
                  <a:lnTo>
                    <a:pt x="644" y="12681"/>
                  </a:lnTo>
                  <a:cubicBezTo>
                    <a:pt x="644" y="12520"/>
                    <a:pt x="656" y="12348"/>
                    <a:pt x="644" y="12187"/>
                  </a:cubicBezTo>
                  <a:cubicBezTo>
                    <a:pt x="748" y="12175"/>
                    <a:pt x="851" y="12118"/>
                    <a:pt x="920" y="12049"/>
                  </a:cubicBezTo>
                  <a:cubicBezTo>
                    <a:pt x="1093" y="11876"/>
                    <a:pt x="1139" y="11623"/>
                    <a:pt x="1047" y="11416"/>
                  </a:cubicBezTo>
                  <a:cubicBezTo>
                    <a:pt x="955" y="11256"/>
                    <a:pt x="805" y="11152"/>
                    <a:pt x="633" y="11129"/>
                  </a:cubicBezTo>
                  <a:cubicBezTo>
                    <a:pt x="633" y="11083"/>
                    <a:pt x="633" y="11049"/>
                    <a:pt x="633" y="11003"/>
                  </a:cubicBezTo>
                  <a:lnTo>
                    <a:pt x="633" y="10784"/>
                  </a:lnTo>
                  <a:lnTo>
                    <a:pt x="633" y="10313"/>
                  </a:lnTo>
                  <a:cubicBezTo>
                    <a:pt x="621" y="10002"/>
                    <a:pt x="621" y="9692"/>
                    <a:pt x="633" y="9381"/>
                  </a:cubicBezTo>
                  <a:cubicBezTo>
                    <a:pt x="748" y="9370"/>
                    <a:pt x="851" y="9312"/>
                    <a:pt x="932" y="9232"/>
                  </a:cubicBezTo>
                  <a:cubicBezTo>
                    <a:pt x="1104" y="9071"/>
                    <a:pt x="1150" y="8818"/>
                    <a:pt x="1058" y="8611"/>
                  </a:cubicBezTo>
                  <a:cubicBezTo>
                    <a:pt x="978" y="8461"/>
                    <a:pt x="840" y="8358"/>
                    <a:pt x="679" y="8323"/>
                  </a:cubicBezTo>
                  <a:cubicBezTo>
                    <a:pt x="702" y="7990"/>
                    <a:pt x="702" y="7668"/>
                    <a:pt x="702" y="7346"/>
                  </a:cubicBezTo>
                  <a:cubicBezTo>
                    <a:pt x="702" y="6713"/>
                    <a:pt x="702" y="6081"/>
                    <a:pt x="690" y="5449"/>
                  </a:cubicBezTo>
                  <a:cubicBezTo>
                    <a:pt x="679" y="4724"/>
                    <a:pt x="679" y="4000"/>
                    <a:pt x="656" y="3287"/>
                  </a:cubicBezTo>
                  <a:lnTo>
                    <a:pt x="621" y="1332"/>
                  </a:lnTo>
                  <a:cubicBezTo>
                    <a:pt x="610" y="929"/>
                    <a:pt x="610" y="527"/>
                    <a:pt x="587" y="125"/>
                  </a:cubicBezTo>
                  <a:lnTo>
                    <a:pt x="587" y="44"/>
                  </a:lnTo>
                  <a:cubicBezTo>
                    <a:pt x="587" y="15"/>
                    <a:pt x="566" y="1"/>
                    <a:pt x="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71"/>
            <p:cNvSpPr/>
            <p:nvPr/>
          </p:nvSpPr>
          <p:spPr>
            <a:xfrm>
              <a:off x="1287351" y="1399477"/>
              <a:ext cx="290498" cy="1084099"/>
            </a:xfrm>
            <a:custGeom>
              <a:avLst/>
              <a:gdLst/>
              <a:ahLst/>
              <a:cxnLst/>
              <a:rect l="l" t="t" r="r" b="b"/>
              <a:pathLst>
                <a:path w="2715" h="10132" extrusionOk="0">
                  <a:moveTo>
                    <a:pt x="1" y="1"/>
                  </a:moveTo>
                  <a:cubicBezTo>
                    <a:pt x="47" y="24"/>
                    <a:pt x="93" y="58"/>
                    <a:pt x="127" y="93"/>
                  </a:cubicBezTo>
                  <a:cubicBezTo>
                    <a:pt x="415" y="369"/>
                    <a:pt x="599" y="737"/>
                    <a:pt x="656" y="1128"/>
                  </a:cubicBezTo>
                  <a:cubicBezTo>
                    <a:pt x="725" y="1507"/>
                    <a:pt x="771" y="1898"/>
                    <a:pt x="794" y="2289"/>
                  </a:cubicBezTo>
                  <a:cubicBezTo>
                    <a:pt x="829" y="2715"/>
                    <a:pt x="863" y="3152"/>
                    <a:pt x="898" y="3577"/>
                  </a:cubicBezTo>
                  <a:cubicBezTo>
                    <a:pt x="967" y="4440"/>
                    <a:pt x="1024" y="5302"/>
                    <a:pt x="1047" y="6164"/>
                  </a:cubicBezTo>
                  <a:cubicBezTo>
                    <a:pt x="1070" y="7027"/>
                    <a:pt x="1059" y="7889"/>
                    <a:pt x="1001" y="8752"/>
                  </a:cubicBezTo>
                  <a:cubicBezTo>
                    <a:pt x="990" y="9131"/>
                    <a:pt x="898" y="9499"/>
                    <a:pt x="725" y="9833"/>
                  </a:cubicBezTo>
                  <a:cubicBezTo>
                    <a:pt x="656" y="9936"/>
                    <a:pt x="576" y="10040"/>
                    <a:pt x="472" y="10132"/>
                  </a:cubicBezTo>
                  <a:cubicBezTo>
                    <a:pt x="702" y="10086"/>
                    <a:pt x="932" y="10017"/>
                    <a:pt x="1151" y="9925"/>
                  </a:cubicBezTo>
                  <a:cubicBezTo>
                    <a:pt x="1220" y="9890"/>
                    <a:pt x="1277" y="9867"/>
                    <a:pt x="1346" y="9833"/>
                  </a:cubicBezTo>
                  <a:cubicBezTo>
                    <a:pt x="1346" y="9821"/>
                    <a:pt x="1358" y="9821"/>
                    <a:pt x="1358" y="9821"/>
                  </a:cubicBezTo>
                  <a:cubicBezTo>
                    <a:pt x="1979" y="9568"/>
                    <a:pt x="2220" y="8878"/>
                    <a:pt x="2370" y="8292"/>
                  </a:cubicBezTo>
                  <a:cubicBezTo>
                    <a:pt x="2531" y="7556"/>
                    <a:pt x="2634" y="6808"/>
                    <a:pt x="2669" y="6061"/>
                  </a:cubicBezTo>
                  <a:cubicBezTo>
                    <a:pt x="2715" y="5302"/>
                    <a:pt x="2715" y="4543"/>
                    <a:pt x="2669" y="3784"/>
                  </a:cubicBezTo>
                  <a:cubicBezTo>
                    <a:pt x="2657" y="3405"/>
                    <a:pt x="2634" y="3025"/>
                    <a:pt x="2600" y="2646"/>
                  </a:cubicBezTo>
                  <a:cubicBezTo>
                    <a:pt x="2577" y="2278"/>
                    <a:pt x="2508" y="1921"/>
                    <a:pt x="2416" y="1565"/>
                  </a:cubicBezTo>
                  <a:cubicBezTo>
                    <a:pt x="2324" y="1266"/>
                    <a:pt x="2174" y="978"/>
                    <a:pt x="1979" y="725"/>
                  </a:cubicBezTo>
                  <a:cubicBezTo>
                    <a:pt x="1898" y="610"/>
                    <a:pt x="1806" y="518"/>
                    <a:pt x="1691" y="438"/>
                  </a:cubicBezTo>
                  <a:cubicBezTo>
                    <a:pt x="1645" y="415"/>
                    <a:pt x="1588" y="392"/>
                    <a:pt x="1530" y="380"/>
                  </a:cubicBezTo>
                  <a:cubicBezTo>
                    <a:pt x="1036" y="196"/>
                    <a:pt x="518" y="8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71"/>
            <p:cNvSpPr/>
            <p:nvPr/>
          </p:nvSpPr>
          <p:spPr>
            <a:xfrm>
              <a:off x="942919" y="1389633"/>
              <a:ext cx="217847" cy="1103786"/>
            </a:xfrm>
            <a:custGeom>
              <a:avLst/>
              <a:gdLst/>
              <a:ahLst/>
              <a:cxnLst/>
              <a:rect l="l" t="t" r="r" b="b"/>
              <a:pathLst>
                <a:path w="2036" h="10316" extrusionOk="0">
                  <a:moveTo>
                    <a:pt x="1955" y="1"/>
                  </a:moveTo>
                  <a:cubicBezTo>
                    <a:pt x="1817" y="12"/>
                    <a:pt x="1691" y="24"/>
                    <a:pt x="1553" y="35"/>
                  </a:cubicBezTo>
                  <a:cubicBezTo>
                    <a:pt x="1415" y="47"/>
                    <a:pt x="1288" y="70"/>
                    <a:pt x="1139" y="93"/>
                  </a:cubicBezTo>
                  <a:cubicBezTo>
                    <a:pt x="1001" y="162"/>
                    <a:pt x="874" y="254"/>
                    <a:pt x="759" y="380"/>
                  </a:cubicBezTo>
                  <a:cubicBezTo>
                    <a:pt x="506" y="668"/>
                    <a:pt x="403" y="1070"/>
                    <a:pt x="345" y="1450"/>
                  </a:cubicBezTo>
                  <a:cubicBezTo>
                    <a:pt x="288" y="1829"/>
                    <a:pt x="265" y="2209"/>
                    <a:pt x="242" y="2600"/>
                  </a:cubicBezTo>
                  <a:cubicBezTo>
                    <a:pt x="207" y="3002"/>
                    <a:pt x="173" y="3405"/>
                    <a:pt x="150" y="3819"/>
                  </a:cubicBezTo>
                  <a:cubicBezTo>
                    <a:pt x="81" y="4624"/>
                    <a:pt x="35" y="5428"/>
                    <a:pt x="12" y="6245"/>
                  </a:cubicBezTo>
                  <a:cubicBezTo>
                    <a:pt x="0" y="7061"/>
                    <a:pt x="12" y="7878"/>
                    <a:pt x="58" y="8694"/>
                  </a:cubicBezTo>
                  <a:cubicBezTo>
                    <a:pt x="81" y="9200"/>
                    <a:pt x="173" y="9902"/>
                    <a:pt x="633" y="10212"/>
                  </a:cubicBezTo>
                  <a:lnTo>
                    <a:pt x="874" y="10235"/>
                  </a:lnTo>
                  <a:cubicBezTo>
                    <a:pt x="1162" y="10270"/>
                    <a:pt x="1449" y="10293"/>
                    <a:pt x="1737" y="10316"/>
                  </a:cubicBezTo>
                  <a:cubicBezTo>
                    <a:pt x="1737" y="9959"/>
                    <a:pt x="1748" y="9603"/>
                    <a:pt x="1748" y="9258"/>
                  </a:cubicBezTo>
                  <a:cubicBezTo>
                    <a:pt x="1748" y="8867"/>
                    <a:pt x="1760" y="8476"/>
                    <a:pt x="1760" y="8096"/>
                  </a:cubicBezTo>
                  <a:cubicBezTo>
                    <a:pt x="1783" y="6728"/>
                    <a:pt x="1817" y="5371"/>
                    <a:pt x="1863" y="4003"/>
                  </a:cubicBezTo>
                  <a:cubicBezTo>
                    <a:pt x="1909" y="2669"/>
                    <a:pt x="1944" y="1335"/>
                    <a:pt x="20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71"/>
            <p:cNvSpPr/>
            <p:nvPr/>
          </p:nvSpPr>
          <p:spPr>
            <a:xfrm>
              <a:off x="1148358" y="1389633"/>
              <a:ext cx="238818" cy="1104963"/>
            </a:xfrm>
            <a:custGeom>
              <a:avLst/>
              <a:gdLst/>
              <a:ahLst/>
              <a:cxnLst/>
              <a:rect l="l" t="t" r="r" b="b"/>
              <a:pathLst>
                <a:path w="2232" h="10327" extrusionOk="0">
                  <a:moveTo>
                    <a:pt x="242" y="1"/>
                  </a:moveTo>
                  <a:cubicBezTo>
                    <a:pt x="231" y="737"/>
                    <a:pt x="196" y="1473"/>
                    <a:pt x="173" y="2209"/>
                  </a:cubicBezTo>
                  <a:cubicBezTo>
                    <a:pt x="127" y="3577"/>
                    <a:pt x="93" y="4945"/>
                    <a:pt x="70" y="6302"/>
                  </a:cubicBezTo>
                  <a:cubicBezTo>
                    <a:pt x="58" y="6992"/>
                    <a:pt x="47" y="7671"/>
                    <a:pt x="35" y="8349"/>
                  </a:cubicBezTo>
                  <a:cubicBezTo>
                    <a:pt x="24" y="8694"/>
                    <a:pt x="24" y="9039"/>
                    <a:pt x="24" y="9373"/>
                  </a:cubicBezTo>
                  <a:cubicBezTo>
                    <a:pt x="12" y="9695"/>
                    <a:pt x="12" y="10005"/>
                    <a:pt x="1" y="10316"/>
                  </a:cubicBezTo>
                  <a:cubicBezTo>
                    <a:pt x="265" y="10327"/>
                    <a:pt x="541" y="10327"/>
                    <a:pt x="806" y="10327"/>
                  </a:cubicBezTo>
                  <a:cubicBezTo>
                    <a:pt x="1013" y="10327"/>
                    <a:pt x="1219" y="10316"/>
                    <a:pt x="1426" y="10281"/>
                  </a:cubicBezTo>
                  <a:cubicBezTo>
                    <a:pt x="1702" y="10155"/>
                    <a:pt x="1909" y="9925"/>
                    <a:pt x="2001" y="9637"/>
                  </a:cubicBezTo>
                  <a:cubicBezTo>
                    <a:pt x="2151" y="9235"/>
                    <a:pt x="2151" y="8798"/>
                    <a:pt x="2174" y="8372"/>
                  </a:cubicBezTo>
                  <a:cubicBezTo>
                    <a:pt x="2231" y="6751"/>
                    <a:pt x="2185" y="5129"/>
                    <a:pt x="2047" y="3508"/>
                  </a:cubicBezTo>
                  <a:cubicBezTo>
                    <a:pt x="2013" y="3106"/>
                    <a:pt x="1978" y="2692"/>
                    <a:pt x="1944" y="2278"/>
                  </a:cubicBezTo>
                  <a:cubicBezTo>
                    <a:pt x="1921" y="1910"/>
                    <a:pt x="1886" y="1542"/>
                    <a:pt x="1817" y="1174"/>
                  </a:cubicBezTo>
                  <a:cubicBezTo>
                    <a:pt x="1760" y="829"/>
                    <a:pt x="1599" y="518"/>
                    <a:pt x="1357" y="277"/>
                  </a:cubicBezTo>
                  <a:cubicBezTo>
                    <a:pt x="1254" y="185"/>
                    <a:pt x="1139" y="104"/>
                    <a:pt x="1001" y="47"/>
                  </a:cubicBezTo>
                  <a:cubicBezTo>
                    <a:pt x="748" y="24"/>
                    <a:pt x="495"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71"/>
            <p:cNvSpPr/>
            <p:nvPr/>
          </p:nvSpPr>
          <p:spPr>
            <a:xfrm>
              <a:off x="609507" y="1477052"/>
              <a:ext cx="222769" cy="922853"/>
            </a:xfrm>
            <a:custGeom>
              <a:avLst/>
              <a:gdLst/>
              <a:ahLst/>
              <a:cxnLst/>
              <a:rect l="l" t="t" r="r" b="b"/>
              <a:pathLst>
                <a:path w="2082" h="8625" extrusionOk="0">
                  <a:moveTo>
                    <a:pt x="2081" y="0"/>
                  </a:moveTo>
                  <a:lnTo>
                    <a:pt x="2081" y="0"/>
                  </a:lnTo>
                  <a:cubicBezTo>
                    <a:pt x="1897" y="104"/>
                    <a:pt x="1725" y="230"/>
                    <a:pt x="1552" y="357"/>
                  </a:cubicBezTo>
                  <a:cubicBezTo>
                    <a:pt x="1161" y="667"/>
                    <a:pt x="828" y="1035"/>
                    <a:pt x="563" y="1461"/>
                  </a:cubicBezTo>
                  <a:cubicBezTo>
                    <a:pt x="276" y="1909"/>
                    <a:pt x="104" y="2427"/>
                    <a:pt x="58" y="2967"/>
                  </a:cubicBezTo>
                  <a:cubicBezTo>
                    <a:pt x="0" y="3588"/>
                    <a:pt x="0" y="4209"/>
                    <a:pt x="69" y="4830"/>
                  </a:cubicBezTo>
                  <a:cubicBezTo>
                    <a:pt x="115" y="5439"/>
                    <a:pt x="230" y="6049"/>
                    <a:pt x="414" y="6647"/>
                  </a:cubicBezTo>
                  <a:cubicBezTo>
                    <a:pt x="667" y="7417"/>
                    <a:pt x="1127" y="8107"/>
                    <a:pt x="1748" y="8625"/>
                  </a:cubicBezTo>
                  <a:cubicBezTo>
                    <a:pt x="1564" y="8326"/>
                    <a:pt x="1426" y="7992"/>
                    <a:pt x="1357" y="7636"/>
                  </a:cubicBezTo>
                  <a:cubicBezTo>
                    <a:pt x="1276" y="7268"/>
                    <a:pt x="1230" y="6900"/>
                    <a:pt x="1173" y="6520"/>
                  </a:cubicBezTo>
                  <a:cubicBezTo>
                    <a:pt x="1127" y="6129"/>
                    <a:pt x="1104" y="5727"/>
                    <a:pt x="1092" y="5324"/>
                  </a:cubicBezTo>
                  <a:cubicBezTo>
                    <a:pt x="1081" y="4519"/>
                    <a:pt x="1127" y="3715"/>
                    <a:pt x="1219" y="2910"/>
                  </a:cubicBezTo>
                  <a:cubicBezTo>
                    <a:pt x="1265" y="2519"/>
                    <a:pt x="1322" y="2128"/>
                    <a:pt x="1380" y="1748"/>
                  </a:cubicBezTo>
                  <a:cubicBezTo>
                    <a:pt x="1437" y="1369"/>
                    <a:pt x="1541" y="1012"/>
                    <a:pt x="1667" y="667"/>
                  </a:cubicBezTo>
                  <a:cubicBezTo>
                    <a:pt x="1771" y="414"/>
                    <a:pt x="1909" y="196"/>
                    <a:pt x="20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71"/>
            <p:cNvSpPr/>
            <p:nvPr/>
          </p:nvSpPr>
          <p:spPr>
            <a:xfrm>
              <a:off x="747216" y="1404399"/>
              <a:ext cx="285576" cy="1074255"/>
            </a:xfrm>
            <a:custGeom>
              <a:avLst/>
              <a:gdLst/>
              <a:ahLst/>
              <a:cxnLst/>
              <a:rect l="l" t="t" r="r" b="b"/>
              <a:pathLst>
                <a:path w="2669" h="10040" extrusionOk="0">
                  <a:moveTo>
                    <a:pt x="2669" y="1"/>
                  </a:moveTo>
                  <a:lnTo>
                    <a:pt x="2669" y="1"/>
                  </a:lnTo>
                  <a:cubicBezTo>
                    <a:pt x="2151" y="93"/>
                    <a:pt x="1634" y="265"/>
                    <a:pt x="1151" y="484"/>
                  </a:cubicBezTo>
                  <a:cubicBezTo>
                    <a:pt x="1059" y="576"/>
                    <a:pt x="967" y="668"/>
                    <a:pt x="886" y="771"/>
                  </a:cubicBezTo>
                  <a:cubicBezTo>
                    <a:pt x="668" y="1070"/>
                    <a:pt x="507" y="1404"/>
                    <a:pt x="403" y="1760"/>
                  </a:cubicBezTo>
                  <a:cubicBezTo>
                    <a:pt x="323" y="2105"/>
                    <a:pt x="254" y="2473"/>
                    <a:pt x="219" y="2830"/>
                  </a:cubicBezTo>
                  <a:cubicBezTo>
                    <a:pt x="173" y="3221"/>
                    <a:pt x="139" y="3600"/>
                    <a:pt x="104" y="3980"/>
                  </a:cubicBezTo>
                  <a:cubicBezTo>
                    <a:pt x="24" y="4750"/>
                    <a:pt x="1" y="5520"/>
                    <a:pt x="24" y="6279"/>
                  </a:cubicBezTo>
                  <a:cubicBezTo>
                    <a:pt x="35" y="7004"/>
                    <a:pt x="116" y="7728"/>
                    <a:pt x="265" y="8441"/>
                  </a:cubicBezTo>
                  <a:cubicBezTo>
                    <a:pt x="334" y="8844"/>
                    <a:pt x="518" y="9223"/>
                    <a:pt x="794" y="9534"/>
                  </a:cubicBezTo>
                  <a:cubicBezTo>
                    <a:pt x="875" y="9580"/>
                    <a:pt x="955" y="9626"/>
                    <a:pt x="1036" y="9672"/>
                  </a:cubicBezTo>
                  <a:cubicBezTo>
                    <a:pt x="1404" y="9856"/>
                    <a:pt x="1795" y="9971"/>
                    <a:pt x="2197" y="10040"/>
                  </a:cubicBezTo>
                  <a:cubicBezTo>
                    <a:pt x="2094" y="9936"/>
                    <a:pt x="2013" y="9821"/>
                    <a:pt x="1944" y="9683"/>
                  </a:cubicBezTo>
                  <a:cubicBezTo>
                    <a:pt x="1749" y="9292"/>
                    <a:pt x="1726" y="8821"/>
                    <a:pt x="1703" y="8395"/>
                  </a:cubicBezTo>
                  <a:cubicBezTo>
                    <a:pt x="1645" y="6670"/>
                    <a:pt x="1691" y="4945"/>
                    <a:pt x="1864" y="3232"/>
                  </a:cubicBezTo>
                  <a:cubicBezTo>
                    <a:pt x="1898" y="2795"/>
                    <a:pt x="1933" y="2370"/>
                    <a:pt x="1967" y="1933"/>
                  </a:cubicBezTo>
                  <a:cubicBezTo>
                    <a:pt x="1990" y="1553"/>
                    <a:pt x="2048" y="1174"/>
                    <a:pt x="2140" y="806"/>
                  </a:cubicBezTo>
                  <a:cubicBezTo>
                    <a:pt x="2232" y="495"/>
                    <a:pt x="2416" y="208"/>
                    <a:pt x="2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71"/>
            <p:cNvSpPr/>
            <p:nvPr/>
          </p:nvSpPr>
          <p:spPr>
            <a:xfrm>
              <a:off x="1502742" y="1461002"/>
              <a:ext cx="211748" cy="947570"/>
            </a:xfrm>
            <a:custGeom>
              <a:avLst/>
              <a:gdLst/>
              <a:ahLst/>
              <a:cxnLst/>
              <a:rect l="l" t="t" r="r" b="b"/>
              <a:pathLst>
                <a:path w="1979" h="8856" extrusionOk="0">
                  <a:moveTo>
                    <a:pt x="0" y="1"/>
                  </a:moveTo>
                  <a:cubicBezTo>
                    <a:pt x="35" y="35"/>
                    <a:pt x="69" y="70"/>
                    <a:pt x="92" y="104"/>
                  </a:cubicBezTo>
                  <a:cubicBezTo>
                    <a:pt x="345" y="403"/>
                    <a:pt x="518" y="748"/>
                    <a:pt x="598" y="1116"/>
                  </a:cubicBezTo>
                  <a:cubicBezTo>
                    <a:pt x="679" y="1484"/>
                    <a:pt x="748" y="1864"/>
                    <a:pt x="771" y="2232"/>
                  </a:cubicBezTo>
                  <a:cubicBezTo>
                    <a:pt x="817" y="2634"/>
                    <a:pt x="851" y="3037"/>
                    <a:pt x="874" y="3439"/>
                  </a:cubicBezTo>
                  <a:cubicBezTo>
                    <a:pt x="909" y="4244"/>
                    <a:pt x="897" y="5049"/>
                    <a:pt x="840" y="5842"/>
                  </a:cubicBezTo>
                  <a:cubicBezTo>
                    <a:pt x="794" y="6245"/>
                    <a:pt x="736" y="6636"/>
                    <a:pt x="667" y="7027"/>
                  </a:cubicBezTo>
                  <a:cubicBezTo>
                    <a:pt x="610" y="7372"/>
                    <a:pt x="518" y="7717"/>
                    <a:pt x="414" y="8050"/>
                  </a:cubicBezTo>
                  <a:cubicBezTo>
                    <a:pt x="322" y="8338"/>
                    <a:pt x="184" y="8614"/>
                    <a:pt x="0" y="8855"/>
                  </a:cubicBezTo>
                  <a:cubicBezTo>
                    <a:pt x="150" y="8752"/>
                    <a:pt x="288" y="8637"/>
                    <a:pt x="414" y="8510"/>
                  </a:cubicBezTo>
                  <a:cubicBezTo>
                    <a:pt x="805" y="8142"/>
                    <a:pt x="1116" y="7705"/>
                    <a:pt x="1346" y="7211"/>
                  </a:cubicBezTo>
                  <a:cubicBezTo>
                    <a:pt x="1576" y="6705"/>
                    <a:pt x="1737" y="6176"/>
                    <a:pt x="1829" y="5624"/>
                  </a:cubicBezTo>
                  <a:cubicBezTo>
                    <a:pt x="1921" y="5049"/>
                    <a:pt x="1967" y="4474"/>
                    <a:pt x="1955" y="3899"/>
                  </a:cubicBezTo>
                  <a:cubicBezTo>
                    <a:pt x="1978" y="3278"/>
                    <a:pt x="1898" y="2657"/>
                    <a:pt x="1725" y="2048"/>
                  </a:cubicBezTo>
                  <a:cubicBezTo>
                    <a:pt x="1576" y="1542"/>
                    <a:pt x="1323" y="1082"/>
                    <a:pt x="966" y="679"/>
                  </a:cubicBezTo>
                  <a:cubicBezTo>
                    <a:pt x="690" y="392"/>
                    <a:pt x="368" y="16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71"/>
            <p:cNvSpPr/>
            <p:nvPr/>
          </p:nvSpPr>
          <p:spPr>
            <a:xfrm>
              <a:off x="587358" y="1044238"/>
              <a:ext cx="1147976" cy="2568796"/>
            </a:xfrm>
            <a:custGeom>
              <a:avLst/>
              <a:gdLst/>
              <a:ahLst/>
              <a:cxnLst/>
              <a:rect l="l" t="t" r="r" b="b"/>
              <a:pathLst>
                <a:path w="10729" h="24008" extrusionOk="0">
                  <a:moveTo>
                    <a:pt x="5568" y="163"/>
                  </a:moveTo>
                  <a:cubicBezTo>
                    <a:pt x="5774" y="163"/>
                    <a:pt x="5980" y="166"/>
                    <a:pt x="6187" y="170"/>
                  </a:cubicBezTo>
                  <a:cubicBezTo>
                    <a:pt x="6485" y="182"/>
                    <a:pt x="6784" y="216"/>
                    <a:pt x="7083" y="216"/>
                  </a:cubicBezTo>
                  <a:cubicBezTo>
                    <a:pt x="7106" y="412"/>
                    <a:pt x="7118" y="607"/>
                    <a:pt x="7141" y="791"/>
                  </a:cubicBezTo>
                  <a:cubicBezTo>
                    <a:pt x="7152" y="987"/>
                    <a:pt x="7175" y="1182"/>
                    <a:pt x="7210" y="1366"/>
                  </a:cubicBezTo>
                  <a:cubicBezTo>
                    <a:pt x="6807" y="1320"/>
                    <a:pt x="6416" y="1297"/>
                    <a:pt x="6014" y="1274"/>
                  </a:cubicBezTo>
                  <a:cubicBezTo>
                    <a:pt x="5762" y="1267"/>
                    <a:pt x="5506" y="1261"/>
                    <a:pt x="5250" y="1261"/>
                  </a:cubicBezTo>
                  <a:cubicBezTo>
                    <a:pt x="5063" y="1261"/>
                    <a:pt x="4876" y="1264"/>
                    <a:pt x="4692" y="1274"/>
                  </a:cubicBezTo>
                  <a:cubicBezTo>
                    <a:pt x="4473" y="1274"/>
                    <a:pt x="4255" y="1286"/>
                    <a:pt x="4036" y="1297"/>
                  </a:cubicBezTo>
                  <a:lnTo>
                    <a:pt x="3910" y="1297"/>
                  </a:lnTo>
                  <a:cubicBezTo>
                    <a:pt x="3910" y="1067"/>
                    <a:pt x="3921" y="803"/>
                    <a:pt x="3944" y="538"/>
                  </a:cubicBezTo>
                  <a:cubicBezTo>
                    <a:pt x="3944" y="481"/>
                    <a:pt x="3956" y="412"/>
                    <a:pt x="3967" y="354"/>
                  </a:cubicBezTo>
                  <a:cubicBezTo>
                    <a:pt x="3967" y="285"/>
                    <a:pt x="4002" y="239"/>
                    <a:pt x="4082" y="228"/>
                  </a:cubicBezTo>
                  <a:cubicBezTo>
                    <a:pt x="4220" y="205"/>
                    <a:pt x="4358" y="205"/>
                    <a:pt x="4496" y="193"/>
                  </a:cubicBezTo>
                  <a:cubicBezTo>
                    <a:pt x="4853" y="171"/>
                    <a:pt x="5211" y="163"/>
                    <a:pt x="5568" y="163"/>
                  </a:cubicBezTo>
                  <a:close/>
                  <a:moveTo>
                    <a:pt x="5136" y="1427"/>
                  </a:moveTo>
                  <a:cubicBezTo>
                    <a:pt x="5731" y="1427"/>
                    <a:pt x="6330" y="1455"/>
                    <a:pt x="6922" y="1516"/>
                  </a:cubicBezTo>
                  <a:lnTo>
                    <a:pt x="7244" y="1550"/>
                  </a:lnTo>
                  <a:lnTo>
                    <a:pt x="7405" y="1573"/>
                  </a:lnTo>
                  <a:cubicBezTo>
                    <a:pt x="7463" y="1573"/>
                    <a:pt x="7509" y="1585"/>
                    <a:pt x="7555" y="1596"/>
                  </a:cubicBezTo>
                  <a:cubicBezTo>
                    <a:pt x="7624" y="1631"/>
                    <a:pt x="7612" y="1803"/>
                    <a:pt x="7612" y="1861"/>
                  </a:cubicBezTo>
                  <a:cubicBezTo>
                    <a:pt x="7624" y="1976"/>
                    <a:pt x="7635" y="2091"/>
                    <a:pt x="7647" y="2206"/>
                  </a:cubicBezTo>
                  <a:lnTo>
                    <a:pt x="7474" y="2171"/>
                  </a:lnTo>
                  <a:cubicBezTo>
                    <a:pt x="7244" y="2137"/>
                    <a:pt x="7026" y="2114"/>
                    <a:pt x="6807" y="2091"/>
                  </a:cubicBezTo>
                  <a:cubicBezTo>
                    <a:pt x="6430" y="2056"/>
                    <a:pt x="6051" y="2039"/>
                    <a:pt x="5670" y="2039"/>
                  </a:cubicBezTo>
                  <a:cubicBezTo>
                    <a:pt x="5158" y="2039"/>
                    <a:pt x="4643" y="2071"/>
                    <a:pt x="4128" y="2137"/>
                  </a:cubicBezTo>
                  <a:cubicBezTo>
                    <a:pt x="3829" y="2171"/>
                    <a:pt x="3542" y="2217"/>
                    <a:pt x="3243" y="2275"/>
                  </a:cubicBezTo>
                  <a:cubicBezTo>
                    <a:pt x="3335" y="2022"/>
                    <a:pt x="3185" y="1654"/>
                    <a:pt x="3484" y="1539"/>
                  </a:cubicBezTo>
                  <a:cubicBezTo>
                    <a:pt x="3645" y="1493"/>
                    <a:pt x="3806" y="1470"/>
                    <a:pt x="3979" y="1470"/>
                  </a:cubicBezTo>
                  <a:cubicBezTo>
                    <a:pt x="4174" y="1458"/>
                    <a:pt x="4370" y="1447"/>
                    <a:pt x="4565" y="1435"/>
                  </a:cubicBezTo>
                  <a:cubicBezTo>
                    <a:pt x="4755" y="1430"/>
                    <a:pt x="4945" y="1427"/>
                    <a:pt x="5136" y="1427"/>
                  </a:cubicBezTo>
                  <a:close/>
                  <a:moveTo>
                    <a:pt x="5554" y="2178"/>
                  </a:moveTo>
                  <a:cubicBezTo>
                    <a:pt x="6274" y="2178"/>
                    <a:pt x="6994" y="2238"/>
                    <a:pt x="7704" y="2367"/>
                  </a:cubicBezTo>
                  <a:cubicBezTo>
                    <a:pt x="7762" y="2378"/>
                    <a:pt x="7819" y="2390"/>
                    <a:pt x="7877" y="2390"/>
                  </a:cubicBezTo>
                  <a:cubicBezTo>
                    <a:pt x="7923" y="2401"/>
                    <a:pt x="7969" y="2413"/>
                    <a:pt x="8015" y="2436"/>
                  </a:cubicBezTo>
                  <a:cubicBezTo>
                    <a:pt x="8061" y="2459"/>
                    <a:pt x="8049" y="2528"/>
                    <a:pt x="8049" y="2574"/>
                  </a:cubicBezTo>
                  <a:cubicBezTo>
                    <a:pt x="8049" y="2620"/>
                    <a:pt x="8038" y="2700"/>
                    <a:pt x="8038" y="2757"/>
                  </a:cubicBezTo>
                  <a:lnTo>
                    <a:pt x="8003" y="3447"/>
                  </a:lnTo>
                  <a:cubicBezTo>
                    <a:pt x="7762" y="3367"/>
                    <a:pt x="7520" y="3298"/>
                    <a:pt x="7279" y="3240"/>
                  </a:cubicBezTo>
                  <a:cubicBezTo>
                    <a:pt x="6669" y="3091"/>
                    <a:pt x="6037" y="3022"/>
                    <a:pt x="5405" y="3022"/>
                  </a:cubicBezTo>
                  <a:cubicBezTo>
                    <a:pt x="5094" y="3022"/>
                    <a:pt x="4784" y="3045"/>
                    <a:pt x="4473" y="3091"/>
                  </a:cubicBezTo>
                  <a:cubicBezTo>
                    <a:pt x="4450" y="3091"/>
                    <a:pt x="4439" y="3091"/>
                    <a:pt x="4427" y="3102"/>
                  </a:cubicBezTo>
                  <a:cubicBezTo>
                    <a:pt x="4255" y="3125"/>
                    <a:pt x="4082" y="3148"/>
                    <a:pt x="3921" y="3183"/>
                  </a:cubicBezTo>
                  <a:cubicBezTo>
                    <a:pt x="3530" y="3252"/>
                    <a:pt x="3151" y="3367"/>
                    <a:pt x="2783" y="3505"/>
                  </a:cubicBezTo>
                  <a:cubicBezTo>
                    <a:pt x="2829" y="3183"/>
                    <a:pt x="2829" y="2849"/>
                    <a:pt x="2771" y="2516"/>
                  </a:cubicBezTo>
                  <a:cubicBezTo>
                    <a:pt x="3151" y="2413"/>
                    <a:pt x="3542" y="2344"/>
                    <a:pt x="3944" y="2286"/>
                  </a:cubicBezTo>
                  <a:lnTo>
                    <a:pt x="3933" y="2286"/>
                  </a:lnTo>
                  <a:cubicBezTo>
                    <a:pt x="4358" y="2240"/>
                    <a:pt x="4772" y="2194"/>
                    <a:pt x="5198" y="2183"/>
                  </a:cubicBezTo>
                  <a:cubicBezTo>
                    <a:pt x="5316" y="2179"/>
                    <a:pt x="5435" y="2178"/>
                    <a:pt x="5554" y="2178"/>
                  </a:cubicBezTo>
                  <a:close/>
                  <a:moveTo>
                    <a:pt x="2288" y="4045"/>
                  </a:moveTo>
                  <a:lnTo>
                    <a:pt x="2288" y="4045"/>
                  </a:lnTo>
                  <a:cubicBezTo>
                    <a:pt x="2116" y="4241"/>
                    <a:pt x="1978" y="4459"/>
                    <a:pt x="1886" y="4701"/>
                  </a:cubicBezTo>
                  <a:cubicBezTo>
                    <a:pt x="1748" y="5057"/>
                    <a:pt x="1644" y="5414"/>
                    <a:pt x="1598" y="5793"/>
                  </a:cubicBezTo>
                  <a:cubicBezTo>
                    <a:pt x="1529" y="6173"/>
                    <a:pt x="1472" y="6564"/>
                    <a:pt x="1426" y="6955"/>
                  </a:cubicBezTo>
                  <a:cubicBezTo>
                    <a:pt x="1334" y="7760"/>
                    <a:pt x="1299" y="8564"/>
                    <a:pt x="1299" y="9369"/>
                  </a:cubicBezTo>
                  <a:cubicBezTo>
                    <a:pt x="1311" y="9772"/>
                    <a:pt x="1334" y="10174"/>
                    <a:pt x="1391" y="10565"/>
                  </a:cubicBezTo>
                  <a:cubicBezTo>
                    <a:pt x="1437" y="10945"/>
                    <a:pt x="1483" y="11313"/>
                    <a:pt x="1575" y="11681"/>
                  </a:cubicBezTo>
                  <a:cubicBezTo>
                    <a:pt x="1644" y="12037"/>
                    <a:pt x="1771" y="12371"/>
                    <a:pt x="1955" y="12670"/>
                  </a:cubicBezTo>
                  <a:cubicBezTo>
                    <a:pt x="1334" y="12152"/>
                    <a:pt x="874" y="11462"/>
                    <a:pt x="621" y="10692"/>
                  </a:cubicBezTo>
                  <a:lnTo>
                    <a:pt x="632" y="10692"/>
                  </a:lnTo>
                  <a:cubicBezTo>
                    <a:pt x="437" y="10094"/>
                    <a:pt x="322" y="9484"/>
                    <a:pt x="276" y="8875"/>
                  </a:cubicBezTo>
                  <a:cubicBezTo>
                    <a:pt x="219" y="8254"/>
                    <a:pt x="207" y="7633"/>
                    <a:pt x="265" y="7012"/>
                  </a:cubicBezTo>
                  <a:cubicBezTo>
                    <a:pt x="311" y="6472"/>
                    <a:pt x="483" y="5954"/>
                    <a:pt x="770" y="5506"/>
                  </a:cubicBezTo>
                  <a:cubicBezTo>
                    <a:pt x="1035" y="5080"/>
                    <a:pt x="1368" y="4712"/>
                    <a:pt x="1759" y="4402"/>
                  </a:cubicBezTo>
                  <a:cubicBezTo>
                    <a:pt x="1932" y="4275"/>
                    <a:pt x="2104" y="4149"/>
                    <a:pt x="2288" y="4045"/>
                  </a:cubicBezTo>
                  <a:close/>
                  <a:moveTo>
                    <a:pt x="8555" y="3896"/>
                  </a:moveTo>
                  <a:lnTo>
                    <a:pt x="8555" y="3896"/>
                  </a:lnTo>
                  <a:cubicBezTo>
                    <a:pt x="8923" y="4057"/>
                    <a:pt x="9245" y="4287"/>
                    <a:pt x="9521" y="4574"/>
                  </a:cubicBezTo>
                  <a:cubicBezTo>
                    <a:pt x="9878" y="4977"/>
                    <a:pt x="10131" y="5437"/>
                    <a:pt x="10280" y="5943"/>
                  </a:cubicBezTo>
                  <a:cubicBezTo>
                    <a:pt x="10453" y="6552"/>
                    <a:pt x="10533" y="7173"/>
                    <a:pt x="10510" y="7794"/>
                  </a:cubicBezTo>
                  <a:cubicBezTo>
                    <a:pt x="10522" y="8369"/>
                    <a:pt x="10476" y="8944"/>
                    <a:pt x="10384" y="9519"/>
                  </a:cubicBezTo>
                  <a:cubicBezTo>
                    <a:pt x="10292" y="10071"/>
                    <a:pt x="10131" y="10600"/>
                    <a:pt x="9912" y="11106"/>
                  </a:cubicBezTo>
                  <a:cubicBezTo>
                    <a:pt x="9682" y="11600"/>
                    <a:pt x="9360" y="12037"/>
                    <a:pt x="8981" y="12405"/>
                  </a:cubicBezTo>
                  <a:cubicBezTo>
                    <a:pt x="8843" y="12532"/>
                    <a:pt x="8705" y="12647"/>
                    <a:pt x="8555" y="12750"/>
                  </a:cubicBezTo>
                  <a:cubicBezTo>
                    <a:pt x="8739" y="12509"/>
                    <a:pt x="8877" y="12233"/>
                    <a:pt x="8969" y="11945"/>
                  </a:cubicBezTo>
                  <a:cubicBezTo>
                    <a:pt x="9073" y="11612"/>
                    <a:pt x="9165" y="11267"/>
                    <a:pt x="9222" y="10922"/>
                  </a:cubicBezTo>
                  <a:cubicBezTo>
                    <a:pt x="9291" y="10531"/>
                    <a:pt x="9349" y="10140"/>
                    <a:pt x="9395" y="9737"/>
                  </a:cubicBezTo>
                  <a:cubicBezTo>
                    <a:pt x="9452" y="8944"/>
                    <a:pt x="9464" y="8139"/>
                    <a:pt x="9429" y="7334"/>
                  </a:cubicBezTo>
                  <a:cubicBezTo>
                    <a:pt x="9406" y="6932"/>
                    <a:pt x="9372" y="6529"/>
                    <a:pt x="9326" y="6127"/>
                  </a:cubicBezTo>
                  <a:cubicBezTo>
                    <a:pt x="9303" y="5759"/>
                    <a:pt x="9234" y="5379"/>
                    <a:pt x="9153" y="5011"/>
                  </a:cubicBezTo>
                  <a:cubicBezTo>
                    <a:pt x="9073" y="4643"/>
                    <a:pt x="8900" y="4298"/>
                    <a:pt x="8647" y="3999"/>
                  </a:cubicBezTo>
                  <a:cubicBezTo>
                    <a:pt x="8624" y="3965"/>
                    <a:pt x="8590" y="3930"/>
                    <a:pt x="8555" y="3896"/>
                  </a:cubicBezTo>
                  <a:close/>
                  <a:moveTo>
                    <a:pt x="4174" y="3367"/>
                  </a:moveTo>
                  <a:cubicBezTo>
                    <a:pt x="3910" y="3574"/>
                    <a:pt x="3726" y="3861"/>
                    <a:pt x="3645" y="4172"/>
                  </a:cubicBezTo>
                  <a:cubicBezTo>
                    <a:pt x="3542" y="4540"/>
                    <a:pt x="3484" y="4919"/>
                    <a:pt x="3461" y="5299"/>
                  </a:cubicBezTo>
                  <a:cubicBezTo>
                    <a:pt x="3427" y="5736"/>
                    <a:pt x="3392" y="6161"/>
                    <a:pt x="3358" y="6598"/>
                  </a:cubicBezTo>
                  <a:cubicBezTo>
                    <a:pt x="3185" y="8311"/>
                    <a:pt x="3139" y="10036"/>
                    <a:pt x="3208" y="11761"/>
                  </a:cubicBezTo>
                  <a:cubicBezTo>
                    <a:pt x="3231" y="12187"/>
                    <a:pt x="3254" y="12647"/>
                    <a:pt x="3450" y="13049"/>
                  </a:cubicBezTo>
                  <a:cubicBezTo>
                    <a:pt x="3507" y="13187"/>
                    <a:pt x="3599" y="13302"/>
                    <a:pt x="3691" y="13406"/>
                  </a:cubicBezTo>
                  <a:cubicBezTo>
                    <a:pt x="3289" y="13337"/>
                    <a:pt x="2909" y="13222"/>
                    <a:pt x="2541" y="13038"/>
                  </a:cubicBezTo>
                  <a:cubicBezTo>
                    <a:pt x="2449" y="12992"/>
                    <a:pt x="2369" y="12946"/>
                    <a:pt x="2288" y="12900"/>
                  </a:cubicBezTo>
                  <a:cubicBezTo>
                    <a:pt x="2024" y="12589"/>
                    <a:pt x="1840" y="12210"/>
                    <a:pt x="1759" y="11807"/>
                  </a:cubicBezTo>
                  <a:cubicBezTo>
                    <a:pt x="1610" y="11094"/>
                    <a:pt x="1529" y="10370"/>
                    <a:pt x="1529" y="9645"/>
                  </a:cubicBezTo>
                  <a:cubicBezTo>
                    <a:pt x="1495" y="8886"/>
                    <a:pt x="1518" y="8116"/>
                    <a:pt x="1598" y="7346"/>
                  </a:cubicBezTo>
                  <a:cubicBezTo>
                    <a:pt x="1633" y="6966"/>
                    <a:pt x="1667" y="6587"/>
                    <a:pt x="1713" y="6196"/>
                  </a:cubicBezTo>
                  <a:cubicBezTo>
                    <a:pt x="1748" y="5839"/>
                    <a:pt x="1817" y="5471"/>
                    <a:pt x="1909" y="5126"/>
                  </a:cubicBezTo>
                  <a:cubicBezTo>
                    <a:pt x="2001" y="4770"/>
                    <a:pt x="2162" y="4436"/>
                    <a:pt x="2380" y="4137"/>
                  </a:cubicBezTo>
                  <a:cubicBezTo>
                    <a:pt x="2461" y="4034"/>
                    <a:pt x="2553" y="3942"/>
                    <a:pt x="2656" y="3850"/>
                  </a:cubicBezTo>
                  <a:cubicBezTo>
                    <a:pt x="3139" y="3631"/>
                    <a:pt x="3645" y="3459"/>
                    <a:pt x="4174" y="3367"/>
                  </a:cubicBezTo>
                  <a:close/>
                  <a:moveTo>
                    <a:pt x="6543" y="3321"/>
                  </a:moveTo>
                  <a:lnTo>
                    <a:pt x="6543" y="3321"/>
                  </a:lnTo>
                  <a:cubicBezTo>
                    <a:pt x="7060" y="3401"/>
                    <a:pt x="7578" y="3516"/>
                    <a:pt x="8072" y="3700"/>
                  </a:cubicBezTo>
                  <a:cubicBezTo>
                    <a:pt x="8130" y="3712"/>
                    <a:pt x="8187" y="3735"/>
                    <a:pt x="8233" y="3758"/>
                  </a:cubicBezTo>
                  <a:cubicBezTo>
                    <a:pt x="8348" y="3838"/>
                    <a:pt x="8440" y="3930"/>
                    <a:pt x="8521" y="4045"/>
                  </a:cubicBezTo>
                  <a:cubicBezTo>
                    <a:pt x="8716" y="4298"/>
                    <a:pt x="8866" y="4586"/>
                    <a:pt x="8958" y="4885"/>
                  </a:cubicBezTo>
                  <a:cubicBezTo>
                    <a:pt x="9050" y="5241"/>
                    <a:pt x="9119" y="5598"/>
                    <a:pt x="9142" y="5966"/>
                  </a:cubicBezTo>
                  <a:cubicBezTo>
                    <a:pt x="9176" y="6345"/>
                    <a:pt x="9199" y="6725"/>
                    <a:pt x="9211" y="7104"/>
                  </a:cubicBezTo>
                  <a:cubicBezTo>
                    <a:pt x="9257" y="7863"/>
                    <a:pt x="9257" y="8622"/>
                    <a:pt x="9211" y="9381"/>
                  </a:cubicBezTo>
                  <a:cubicBezTo>
                    <a:pt x="9176" y="10128"/>
                    <a:pt x="9073" y="10876"/>
                    <a:pt x="8912" y="11612"/>
                  </a:cubicBezTo>
                  <a:cubicBezTo>
                    <a:pt x="8762" y="12198"/>
                    <a:pt x="8521" y="12888"/>
                    <a:pt x="7900" y="13141"/>
                  </a:cubicBezTo>
                  <a:cubicBezTo>
                    <a:pt x="7900" y="13141"/>
                    <a:pt x="7888" y="13141"/>
                    <a:pt x="7888" y="13153"/>
                  </a:cubicBezTo>
                  <a:cubicBezTo>
                    <a:pt x="7819" y="13187"/>
                    <a:pt x="7762" y="13210"/>
                    <a:pt x="7693" y="13245"/>
                  </a:cubicBezTo>
                  <a:cubicBezTo>
                    <a:pt x="7474" y="13337"/>
                    <a:pt x="7244" y="13406"/>
                    <a:pt x="7014" y="13452"/>
                  </a:cubicBezTo>
                  <a:cubicBezTo>
                    <a:pt x="7118" y="13360"/>
                    <a:pt x="7198" y="13256"/>
                    <a:pt x="7267" y="13153"/>
                  </a:cubicBezTo>
                  <a:cubicBezTo>
                    <a:pt x="7440" y="12819"/>
                    <a:pt x="7532" y="12451"/>
                    <a:pt x="7543" y="12072"/>
                  </a:cubicBezTo>
                  <a:cubicBezTo>
                    <a:pt x="7601" y="11209"/>
                    <a:pt x="7612" y="10347"/>
                    <a:pt x="7589" y="9484"/>
                  </a:cubicBezTo>
                  <a:cubicBezTo>
                    <a:pt x="7566" y="8622"/>
                    <a:pt x="7509" y="7760"/>
                    <a:pt x="7440" y="6897"/>
                  </a:cubicBezTo>
                  <a:cubicBezTo>
                    <a:pt x="7405" y="6472"/>
                    <a:pt x="7371" y="6035"/>
                    <a:pt x="7336" y="5609"/>
                  </a:cubicBezTo>
                  <a:cubicBezTo>
                    <a:pt x="7313" y="5218"/>
                    <a:pt x="7267" y="4827"/>
                    <a:pt x="7198" y="4448"/>
                  </a:cubicBezTo>
                  <a:cubicBezTo>
                    <a:pt x="7141" y="4057"/>
                    <a:pt x="6957" y="3689"/>
                    <a:pt x="6669" y="3413"/>
                  </a:cubicBezTo>
                  <a:cubicBezTo>
                    <a:pt x="6635" y="3378"/>
                    <a:pt x="6589" y="3344"/>
                    <a:pt x="6543" y="3321"/>
                  </a:cubicBezTo>
                  <a:close/>
                  <a:moveTo>
                    <a:pt x="5359" y="3229"/>
                  </a:moveTo>
                  <a:cubicBezTo>
                    <a:pt x="5267" y="4563"/>
                    <a:pt x="5232" y="5897"/>
                    <a:pt x="5186" y="7231"/>
                  </a:cubicBezTo>
                  <a:cubicBezTo>
                    <a:pt x="5140" y="8599"/>
                    <a:pt x="5106" y="9956"/>
                    <a:pt x="5083" y="11324"/>
                  </a:cubicBezTo>
                  <a:cubicBezTo>
                    <a:pt x="5083" y="11704"/>
                    <a:pt x="5071" y="12095"/>
                    <a:pt x="5071" y="12486"/>
                  </a:cubicBezTo>
                  <a:cubicBezTo>
                    <a:pt x="5071" y="12831"/>
                    <a:pt x="5060" y="13187"/>
                    <a:pt x="5060" y="13544"/>
                  </a:cubicBezTo>
                  <a:cubicBezTo>
                    <a:pt x="4772" y="13521"/>
                    <a:pt x="4485" y="13498"/>
                    <a:pt x="4197" y="13463"/>
                  </a:cubicBezTo>
                  <a:lnTo>
                    <a:pt x="3956" y="13440"/>
                  </a:lnTo>
                  <a:cubicBezTo>
                    <a:pt x="3496" y="13130"/>
                    <a:pt x="3404" y="12428"/>
                    <a:pt x="3381" y="11922"/>
                  </a:cubicBezTo>
                  <a:cubicBezTo>
                    <a:pt x="3335" y="11106"/>
                    <a:pt x="3323" y="10289"/>
                    <a:pt x="3335" y="9473"/>
                  </a:cubicBezTo>
                  <a:cubicBezTo>
                    <a:pt x="3358" y="8656"/>
                    <a:pt x="3404" y="7852"/>
                    <a:pt x="3473" y="7047"/>
                  </a:cubicBezTo>
                  <a:cubicBezTo>
                    <a:pt x="3496" y="6633"/>
                    <a:pt x="3530" y="6230"/>
                    <a:pt x="3565" y="5828"/>
                  </a:cubicBezTo>
                  <a:cubicBezTo>
                    <a:pt x="3588" y="5437"/>
                    <a:pt x="3611" y="5057"/>
                    <a:pt x="3668" y="4678"/>
                  </a:cubicBezTo>
                  <a:cubicBezTo>
                    <a:pt x="3726" y="4298"/>
                    <a:pt x="3829" y="3896"/>
                    <a:pt x="4082" y="3608"/>
                  </a:cubicBezTo>
                  <a:cubicBezTo>
                    <a:pt x="4197" y="3482"/>
                    <a:pt x="4324" y="3390"/>
                    <a:pt x="4462" y="3321"/>
                  </a:cubicBezTo>
                  <a:cubicBezTo>
                    <a:pt x="4611" y="3298"/>
                    <a:pt x="4738" y="3275"/>
                    <a:pt x="4876" y="3263"/>
                  </a:cubicBezTo>
                  <a:cubicBezTo>
                    <a:pt x="5014" y="3252"/>
                    <a:pt x="5140" y="3240"/>
                    <a:pt x="5278" y="3229"/>
                  </a:cubicBezTo>
                  <a:close/>
                  <a:moveTo>
                    <a:pt x="5485" y="3229"/>
                  </a:moveTo>
                  <a:cubicBezTo>
                    <a:pt x="5738" y="3229"/>
                    <a:pt x="5991" y="3252"/>
                    <a:pt x="6244" y="3275"/>
                  </a:cubicBezTo>
                  <a:cubicBezTo>
                    <a:pt x="6382" y="3332"/>
                    <a:pt x="6497" y="3413"/>
                    <a:pt x="6600" y="3505"/>
                  </a:cubicBezTo>
                  <a:cubicBezTo>
                    <a:pt x="6842" y="3746"/>
                    <a:pt x="7003" y="4057"/>
                    <a:pt x="7060" y="4402"/>
                  </a:cubicBezTo>
                  <a:cubicBezTo>
                    <a:pt x="7129" y="4770"/>
                    <a:pt x="7164" y="5138"/>
                    <a:pt x="7187" y="5506"/>
                  </a:cubicBezTo>
                  <a:cubicBezTo>
                    <a:pt x="7221" y="5920"/>
                    <a:pt x="7256" y="6334"/>
                    <a:pt x="7290" y="6736"/>
                  </a:cubicBezTo>
                  <a:cubicBezTo>
                    <a:pt x="7428" y="8357"/>
                    <a:pt x="7474" y="9979"/>
                    <a:pt x="7417" y="11600"/>
                  </a:cubicBezTo>
                  <a:cubicBezTo>
                    <a:pt x="7394" y="12026"/>
                    <a:pt x="7394" y="12463"/>
                    <a:pt x="7244" y="12865"/>
                  </a:cubicBezTo>
                  <a:cubicBezTo>
                    <a:pt x="7152" y="13153"/>
                    <a:pt x="6945" y="13383"/>
                    <a:pt x="6669" y="13509"/>
                  </a:cubicBezTo>
                  <a:cubicBezTo>
                    <a:pt x="6462" y="13544"/>
                    <a:pt x="6256" y="13555"/>
                    <a:pt x="6049" y="13555"/>
                  </a:cubicBezTo>
                  <a:cubicBezTo>
                    <a:pt x="5784" y="13555"/>
                    <a:pt x="5508" y="13555"/>
                    <a:pt x="5244" y="13544"/>
                  </a:cubicBezTo>
                  <a:cubicBezTo>
                    <a:pt x="5255" y="13233"/>
                    <a:pt x="5255" y="12923"/>
                    <a:pt x="5267" y="12601"/>
                  </a:cubicBezTo>
                  <a:cubicBezTo>
                    <a:pt x="5267" y="12267"/>
                    <a:pt x="5267" y="11922"/>
                    <a:pt x="5278" y="11577"/>
                  </a:cubicBezTo>
                  <a:cubicBezTo>
                    <a:pt x="5290" y="10899"/>
                    <a:pt x="5301" y="10220"/>
                    <a:pt x="5313" y="9530"/>
                  </a:cubicBezTo>
                  <a:cubicBezTo>
                    <a:pt x="5336" y="8173"/>
                    <a:pt x="5370" y="6805"/>
                    <a:pt x="5416" y="5437"/>
                  </a:cubicBezTo>
                  <a:cubicBezTo>
                    <a:pt x="5439" y="4701"/>
                    <a:pt x="5474" y="3965"/>
                    <a:pt x="5485" y="3229"/>
                  </a:cubicBezTo>
                  <a:close/>
                  <a:moveTo>
                    <a:pt x="8475" y="13026"/>
                  </a:moveTo>
                  <a:lnTo>
                    <a:pt x="8475" y="13026"/>
                  </a:lnTo>
                  <a:cubicBezTo>
                    <a:pt x="8440" y="13187"/>
                    <a:pt x="8417" y="13360"/>
                    <a:pt x="8406" y="13521"/>
                  </a:cubicBezTo>
                  <a:lnTo>
                    <a:pt x="8417" y="13532"/>
                  </a:lnTo>
                  <a:cubicBezTo>
                    <a:pt x="8406" y="13762"/>
                    <a:pt x="8360" y="13980"/>
                    <a:pt x="8256" y="14187"/>
                  </a:cubicBezTo>
                  <a:cubicBezTo>
                    <a:pt x="8233" y="14233"/>
                    <a:pt x="8199" y="14279"/>
                    <a:pt x="8153" y="14314"/>
                  </a:cubicBezTo>
                  <a:cubicBezTo>
                    <a:pt x="8141" y="14314"/>
                    <a:pt x="8141" y="14325"/>
                    <a:pt x="8130" y="14337"/>
                  </a:cubicBezTo>
                  <a:cubicBezTo>
                    <a:pt x="7980" y="14452"/>
                    <a:pt x="7808" y="14521"/>
                    <a:pt x="7624" y="14544"/>
                  </a:cubicBezTo>
                  <a:cubicBezTo>
                    <a:pt x="7336" y="14578"/>
                    <a:pt x="7037" y="14578"/>
                    <a:pt x="6738" y="14590"/>
                  </a:cubicBezTo>
                  <a:cubicBezTo>
                    <a:pt x="6259" y="14607"/>
                    <a:pt x="5779" y="14617"/>
                    <a:pt x="5299" y="14617"/>
                  </a:cubicBezTo>
                  <a:cubicBezTo>
                    <a:pt x="5123" y="14617"/>
                    <a:pt x="4948" y="14616"/>
                    <a:pt x="4772" y="14613"/>
                  </a:cubicBezTo>
                  <a:cubicBezTo>
                    <a:pt x="4450" y="14601"/>
                    <a:pt x="4128" y="14578"/>
                    <a:pt x="3806" y="14555"/>
                  </a:cubicBezTo>
                  <a:cubicBezTo>
                    <a:pt x="3519" y="14544"/>
                    <a:pt x="3231" y="14509"/>
                    <a:pt x="2955" y="14417"/>
                  </a:cubicBezTo>
                  <a:cubicBezTo>
                    <a:pt x="2472" y="14233"/>
                    <a:pt x="2702" y="13670"/>
                    <a:pt x="2553" y="13279"/>
                  </a:cubicBezTo>
                  <a:lnTo>
                    <a:pt x="2553" y="13279"/>
                  </a:lnTo>
                  <a:cubicBezTo>
                    <a:pt x="2783" y="13383"/>
                    <a:pt x="3036" y="13475"/>
                    <a:pt x="3277" y="13532"/>
                  </a:cubicBezTo>
                  <a:cubicBezTo>
                    <a:pt x="3588" y="13601"/>
                    <a:pt x="3910" y="13658"/>
                    <a:pt x="4232" y="13693"/>
                  </a:cubicBezTo>
                  <a:lnTo>
                    <a:pt x="4255" y="13693"/>
                  </a:lnTo>
                  <a:cubicBezTo>
                    <a:pt x="4542" y="13716"/>
                    <a:pt x="4830" y="13739"/>
                    <a:pt x="5106" y="13750"/>
                  </a:cubicBezTo>
                  <a:cubicBezTo>
                    <a:pt x="5307" y="13768"/>
                    <a:pt x="5509" y="13777"/>
                    <a:pt x="5712" y="13777"/>
                  </a:cubicBezTo>
                  <a:cubicBezTo>
                    <a:pt x="6157" y="13777"/>
                    <a:pt x="6603" y="13734"/>
                    <a:pt x="7037" y="13647"/>
                  </a:cubicBezTo>
                  <a:cubicBezTo>
                    <a:pt x="7543" y="13521"/>
                    <a:pt x="8038" y="13314"/>
                    <a:pt x="8475" y="13026"/>
                  </a:cubicBezTo>
                  <a:close/>
                  <a:moveTo>
                    <a:pt x="8118" y="14544"/>
                  </a:moveTo>
                  <a:cubicBezTo>
                    <a:pt x="8118" y="14866"/>
                    <a:pt x="8130" y="15188"/>
                    <a:pt x="8130" y="15510"/>
                  </a:cubicBezTo>
                  <a:cubicBezTo>
                    <a:pt x="8130" y="15889"/>
                    <a:pt x="8141" y="16280"/>
                    <a:pt x="8153" y="16660"/>
                  </a:cubicBezTo>
                  <a:lnTo>
                    <a:pt x="8153" y="17212"/>
                  </a:lnTo>
                  <a:lnTo>
                    <a:pt x="8153" y="17488"/>
                  </a:lnTo>
                  <a:cubicBezTo>
                    <a:pt x="8153" y="17580"/>
                    <a:pt x="8130" y="17637"/>
                    <a:pt x="8038" y="17649"/>
                  </a:cubicBezTo>
                  <a:cubicBezTo>
                    <a:pt x="7980" y="17672"/>
                    <a:pt x="7911" y="17672"/>
                    <a:pt x="7842" y="17683"/>
                  </a:cubicBezTo>
                  <a:cubicBezTo>
                    <a:pt x="7842" y="17643"/>
                    <a:pt x="7811" y="17623"/>
                    <a:pt x="7779" y="17623"/>
                  </a:cubicBezTo>
                  <a:cubicBezTo>
                    <a:pt x="7748" y="17623"/>
                    <a:pt x="7716" y="17643"/>
                    <a:pt x="7716" y="17683"/>
                  </a:cubicBezTo>
                  <a:lnTo>
                    <a:pt x="7716" y="17706"/>
                  </a:lnTo>
                  <a:lnTo>
                    <a:pt x="7497" y="17729"/>
                  </a:lnTo>
                  <a:cubicBezTo>
                    <a:pt x="7302" y="17741"/>
                    <a:pt x="7118" y="17764"/>
                    <a:pt x="6934" y="17775"/>
                  </a:cubicBezTo>
                  <a:cubicBezTo>
                    <a:pt x="6485" y="17817"/>
                    <a:pt x="6037" y="17837"/>
                    <a:pt x="5589" y="17837"/>
                  </a:cubicBezTo>
                  <a:cubicBezTo>
                    <a:pt x="5290" y="17837"/>
                    <a:pt x="4991" y="17828"/>
                    <a:pt x="4692" y="17810"/>
                  </a:cubicBezTo>
                  <a:cubicBezTo>
                    <a:pt x="4312" y="17775"/>
                    <a:pt x="3933" y="17741"/>
                    <a:pt x="3565" y="17683"/>
                  </a:cubicBezTo>
                  <a:cubicBezTo>
                    <a:pt x="3415" y="17672"/>
                    <a:pt x="3266" y="17637"/>
                    <a:pt x="3128" y="17568"/>
                  </a:cubicBezTo>
                  <a:cubicBezTo>
                    <a:pt x="2990" y="17476"/>
                    <a:pt x="3024" y="17269"/>
                    <a:pt x="3024" y="17120"/>
                  </a:cubicBezTo>
                  <a:cubicBezTo>
                    <a:pt x="3047" y="16280"/>
                    <a:pt x="3082" y="15452"/>
                    <a:pt x="3070" y="14613"/>
                  </a:cubicBezTo>
                  <a:lnTo>
                    <a:pt x="3070" y="14613"/>
                  </a:lnTo>
                  <a:cubicBezTo>
                    <a:pt x="3220" y="14636"/>
                    <a:pt x="3358" y="14659"/>
                    <a:pt x="3507" y="14670"/>
                  </a:cubicBezTo>
                  <a:cubicBezTo>
                    <a:pt x="3852" y="14705"/>
                    <a:pt x="4186" y="14728"/>
                    <a:pt x="4531" y="14751"/>
                  </a:cubicBezTo>
                  <a:cubicBezTo>
                    <a:pt x="4822" y="14761"/>
                    <a:pt x="5114" y="14764"/>
                    <a:pt x="5405" y="14764"/>
                  </a:cubicBezTo>
                  <a:cubicBezTo>
                    <a:pt x="5804" y="14764"/>
                    <a:pt x="6202" y="14758"/>
                    <a:pt x="6600" y="14751"/>
                  </a:cubicBezTo>
                  <a:cubicBezTo>
                    <a:pt x="6922" y="14739"/>
                    <a:pt x="7244" y="14751"/>
                    <a:pt x="7555" y="14705"/>
                  </a:cubicBezTo>
                  <a:cubicBezTo>
                    <a:pt x="7750" y="14693"/>
                    <a:pt x="7946" y="14636"/>
                    <a:pt x="8118" y="14544"/>
                  </a:cubicBezTo>
                  <a:close/>
                  <a:moveTo>
                    <a:pt x="3415" y="17798"/>
                  </a:moveTo>
                  <a:cubicBezTo>
                    <a:pt x="3519" y="17810"/>
                    <a:pt x="3634" y="17821"/>
                    <a:pt x="3737" y="17833"/>
                  </a:cubicBezTo>
                  <a:cubicBezTo>
                    <a:pt x="3944" y="17856"/>
                    <a:pt x="4140" y="17879"/>
                    <a:pt x="4347" y="17890"/>
                  </a:cubicBezTo>
                  <a:cubicBezTo>
                    <a:pt x="4823" y="17931"/>
                    <a:pt x="5299" y="17952"/>
                    <a:pt x="5775" y="17952"/>
                  </a:cubicBezTo>
                  <a:cubicBezTo>
                    <a:pt x="6092" y="17952"/>
                    <a:pt x="6410" y="17943"/>
                    <a:pt x="6727" y="17925"/>
                  </a:cubicBezTo>
                  <a:cubicBezTo>
                    <a:pt x="7060" y="17913"/>
                    <a:pt x="7382" y="17879"/>
                    <a:pt x="7704" y="17833"/>
                  </a:cubicBezTo>
                  <a:lnTo>
                    <a:pt x="7704" y="17833"/>
                  </a:lnTo>
                  <a:cubicBezTo>
                    <a:pt x="7693" y="18178"/>
                    <a:pt x="7681" y="18523"/>
                    <a:pt x="7681" y="18879"/>
                  </a:cubicBezTo>
                  <a:lnTo>
                    <a:pt x="7670" y="19155"/>
                  </a:lnTo>
                  <a:cubicBezTo>
                    <a:pt x="7670" y="19224"/>
                    <a:pt x="7693" y="19396"/>
                    <a:pt x="7612" y="19419"/>
                  </a:cubicBezTo>
                  <a:lnTo>
                    <a:pt x="7037" y="19419"/>
                  </a:lnTo>
                  <a:lnTo>
                    <a:pt x="4646" y="19385"/>
                  </a:lnTo>
                  <a:cubicBezTo>
                    <a:pt x="4220" y="19385"/>
                    <a:pt x="3806" y="19373"/>
                    <a:pt x="3381" y="19373"/>
                  </a:cubicBezTo>
                  <a:cubicBezTo>
                    <a:pt x="3369" y="19362"/>
                    <a:pt x="3369" y="19350"/>
                    <a:pt x="3369" y="19350"/>
                  </a:cubicBezTo>
                  <a:cubicBezTo>
                    <a:pt x="3381" y="18833"/>
                    <a:pt x="3392" y="18327"/>
                    <a:pt x="3415" y="17810"/>
                  </a:cubicBezTo>
                  <a:cubicBezTo>
                    <a:pt x="3415" y="17810"/>
                    <a:pt x="3415" y="17798"/>
                    <a:pt x="3415" y="17798"/>
                  </a:cubicBezTo>
                  <a:close/>
                  <a:moveTo>
                    <a:pt x="5788" y="1"/>
                  </a:moveTo>
                  <a:cubicBezTo>
                    <a:pt x="5632" y="1"/>
                    <a:pt x="5474" y="3"/>
                    <a:pt x="5313" y="9"/>
                  </a:cubicBezTo>
                  <a:cubicBezTo>
                    <a:pt x="5002" y="21"/>
                    <a:pt x="4703" y="32"/>
                    <a:pt x="4404" y="55"/>
                  </a:cubicBezTo>
                  <a:cubicBezTo>
                    <a:pt x="4266" y="55"/>
                    <a:pt x="4117" y="67"/>
                    <a:pt x="3979" y="101"/>
                  </a:cubicBezTo>
                  <a:cubicBezTo>
                    <a:pt x="3875" y="136"/>
                    <a:pt x="3806" y="239"/>
                    <a:pt x="3806" y="343"/>
                  </a:cubicBezTo>
                  <a:cubicBezTo>
                    <a:pt x="3760" y="676"/>
                    <a:pt x="3749" y="1010"/>
                    <a:pt x="3760" y="1343"/>
                  </a:cubicBezTo>
                  <a:cubicBezTo>
                    <a:pt x="3668" y="1343"/>
                    <a:pt x="3588" y="1355"/>
                    <a:pt x="3496" y="1378"/>
                  </a:cubicBezTo>
                  <a:cubicBezTo>
                    <a:pt x="3323" y="1412"/>
                    <a:pt x="3185" y="1550"/>
                    <a:pt x="3151" y="1723"/>
                  </a:cubicBezTo>
                  <a:cubicBezTo>
                    <a:pt x="3116" y="1918"/>
                    <a:pt x="3185" y="2114"/>
                    <a:pt x="3116" y="2298"/>
                  </a:cubicBezTo>
                  <a:cubicBezTo>
                    <a:pt x="3116" y="2298"/>
                    <a:pt x="3116" y="2309"/>
                    <a:pt x="3116" y="2309"/>
                  </a:cubicBezTo>
                  <a:lnTo>
                    <a:pt x="2668" y="2401"/>
                  </a:lnTo>
                  <a:cubicBezTo>
                    <a:pt x="2633" y="2401"/>
                    <a:pt x="2610" y="2436"/>
                    <a:pt x="2610" y="2470"/>
                  </a:cubicBezTo>
                  <a:cubicBezTo>
                    <a:pt x="2656" y="2838"/>
                    <a:pt x="2668" y="3206"/>
                    <a:pt x="2656" y="3574"/>
                  </a:cubicBezTo>
                  <a:cubicBezTo>
                    <a:pt x="2507" y="3631"/>
                    <a:pt x="2369" y="3712"/>
                    <a:pt x="2231" y="3792"/>
                  </a:cubicBezTo>
                  <a:cubicBezTo>
                    <a:pt x="1299" y="4298"/>
                    <a:pt x="587" y="5126"/>
                    <a:pt x="230" y="6115"/>
                  </a:cubicBezTo>
                  <a:cubicBezTo>
                    <a:pt x="23" y="6713"/>
                    <a:pt x="0" y="7357"/>
                    <a:pt x="23" y="7990"/>
                  </a:cubicBezTo>
                  <a:cubicBezTo>
                    <a:pt x="35" y="8622"/>
                    <a:pt x="92" y="9254"/>
                    <a:pt x="207" y="9875"/>
                  </a:cubicBezTo>
                  <a:cubicBezTo>
                    <a:pt x="426" y="10968"/>
                    <a:pt x="908" y="12049"/>
                    <a:pt x="1771" y="12785"/>
                  </a:cubicBezTo>
                  <a:cubicBezTo>
                    <a:pt x="1955" y="12946"/>
                    <a:pt x="2162" y="13072"/>
                    <a:pt x="2380" y="13187"/>
                  </a:cubicBezTo>
                  <a:cubicBezTo>
                    <a:pt x="2518" y="13383"/>
                    <a:pt x="2472" y="13647"/>
                    <a:pt x="2472" y="13877"/>
                  </a:cubicBezTo>
                  <a:cubicBezTo>
                    <a:pt x="2461" y="14107"/>
                    <a:pt x="2564" y="14337"/>
                    <a:pt x="2748" y="14486"/>
                  </a:cubicBezTo>
                  <a:cubicBezTo>
                    <a:pt x="2806" y="14521"/>
                    <a:pt x="2863" y="14544"/>
                    <a:pt x="2921" y="14567"/>
                  </a:cubicBezTo>
                  <a:cubicBezTo>
                    <a:pt x="2875" y="15372"/>
                    <a:pt x="2875" y="16177"/>
                    <a:pt x="2875" y="16993"/>
                  </a:cubicBezTo>
                  <a:cubicBezTo>
                    <a:pt x="2852" y="17166"/>
                    <a:pt x="2863" y="17338"/>
                    <a:pt x="2909" y="17511"/>
                  </a:cubicBezTo>
                  <a:cubicBezTo>
                    <a:pt x="2955" y="17637"/>
                    <a:pt x="3082" y="17741"/>
                    <a:pt x="3220" y="17764"/>
                  </a:cubicBezTo>
                  <a:lnTo>
                    <a:pt x="3277" y="17775"/>
                  </a:lnTo>
                  <a:cubicBezTo>
                    <a:pt x="3266" y="17787"/>
                    <a:pt x="3266" y="17798"/>
                    <a:pt x="3266" y="17810"/>
                  </a:cubicBezTo>
                  <a:cubicBezTo>
                    <a:pt x="3254" y="18350"/>
                    <a:pt x="3231" y="18891"/>
                    <a:pt x="3220" y="19431"/>
                  </a:cubicBezTo>
                  <a:cubicBezTo>
                    <a:pt x="3220" y="19454"/>
                    <a:pt x="3231" y="19477"/>
                    <a:pt x="3254" y="19488"/>
                  </a:cubicBezTo>
                  <a:cubicBezTo>
                    <a:pt x="3254" y="20109"/>
                    <a:pt x="3254" y="20719"/>
                    <a:pt x="3254" y="21328"/>
                  </a:cubicBezTo>
                  <a:cubicBezTo>
                    <a:pt x="3254" y="21650"/>
                    <a:pt x="3254" y="21972"/>
                    <a:pt x="3243" y="22294"/>
                  </a:cubicBezTo>
                  <a:cubicBezTo>
                    <a:pt x="3231" y="22616"/>
                    <a:pt x="3220" y="22950"/>
                    <a:pt x="3208" y="23272"/>
                  </a:cubicBezTo>
                  <a:cubicBezTo>
                    <a:pt x="3208" y="23306"/>
                    <a:pt x="3234" y="23323"/>
                    <a:pt x="3260" y="23323"/>
                  </a:cubicBezTo>
                  <a:cubicBezTo>
                    <a:pt x="3286" y="23323"/>
                    <a:pt x="3312" y="23306"/>
                    <a:pt x="3312" y="23272"/>
                  </a:cubicBezTo>
                  <a:cubicBezTo>
                    <a:pt x="3358" y="22950"/>
                    <a:pt x="3369" y="22616"/>
                    <a:pt x="3381" y="22294"/>
                  </a:cubicBezTo>
                  <a:cubicBezTo>
                    <a:pt x="3404" y="21961"/>
                    <a:pt x="3415" y="21650"/>
                    <a:pt x="3427" y="21328"/>
                  </a:cubicBezTo>
                  <a:cubicBezTo>
                    <a:pt x="3427" y="20719"/>
                    <a:pt x="3427" y="20109"/>
                    <a:pt x="3381" y="19500"/>
                  </a:cubicBezTo>
                  <a:lnTo>
                    <a:pt x="3714" y="19500"/>
                  </a:lnTo>
                  <a:cubicBezTo>
                    <a:pt x="3703" y="19787"/>
                    <a:pt x="3680" y="20086"/>
                    <a:pt x="3668" y="20374"/>
                  </a:cubicBezTo>
                  <a:cubicBezTo>
                    <a:pt x="3657" y="20696"/>
                    <a:pt x="3657" y="21006"/>
                    <a:pt x="3645" y="21328"/>
                  </a:cubicBezTo>
                  <a:cubicBezTo>
                    <a:pt x="3622" y="21949"/>
                    <a:pt x="3611" y="22582"/>
                    <a:pt x="3565" y="23214"/>
                  </a:cubicBezTo>
                  <a:cubicBezTo>
                    <a:pt x="3565" y="23231"/>
                    <a:pt x="3582" y="23240"/>
                    <a:pt x="3599" y="23240"/>
                  </a:cubicBezTo>
                  <a:cubicBezTo>
                    <a:pt x="3616" y="23240"/>
                    <a:pt x="3634" y="23231"/>
                    <a:pt x="3634" y="23214"/>
                  </a:cubicBezTo>
                  <a:cubicBezTo>
                    <a:pt x="3680" y="22582"/>
                    <a:pt x="3737" y="21949"/>
                    <a:pt x="3772" y="21328"/>
                  </a:cubicBezTo>
                  <a:cubicBezTo>
                    <a:pt x="3818" y="20696"/>
                    <a:pt x="3829" y="20109"/>
                    <a:pt x="3829" y="19500"/>
                  </a:cubicBezTo>
                  <a:lnTo>
                    <a:pt x="4025" y="19500"/>
                  </a:lnTo>
                  <a:cubicBezTo>
                    <a:pt x="4013" y="19764"/>
                    <a:pt x="4013" y="20029"/>
                    <a:pt x="4013" y="20293"/>
                  </a:cubicBezTo>
                  <a:cubicBezTo>
                    <a:pt x="4013" y="20558"/>
                    <a:pt x="4013" y="20845"/>
                    <a:pt x="4013" y="21121"/>
                  </a:cubicBezTo>
                  <a:cubicBezTo>
                    <a:pt x="4013" y="21673"/>
                    <a:pt x="4002" y="22214"/>
                    <a:pt x="3967" y="22766"/>
                  </a:cubicBezTo>
                  <a:cubicBezTo>
                    <a:pt x="3967" y="22783"/>
                    <a:pt x="3984" y="22792"/>
                    <a:pt x="4002" y="22792"/>
                  </a:cubicBezTo>
                  <a:cubicBezTo>
                    <a:pt x="4019" y="22792"/>
                    <a:pt x="4036" y="22783"/>
                    <a:pt x="4036" y="22766"/>
                  </a:cubicBezTo>
                  <a:cubicBezTo>
                    <a:pt x="4071" y="22214"/>
                    <a:pt x="4105" y="21673"/>
                    <a:pt x="4117" y="21121"/>
                  </a:cubicBezTo>
                  <a:cubicBezTo>
                    <a:pt x="4128" y="20845"/>
                    <a:pt x="4140" y="20569"/>
                    <a:pt x="4151" y="20293"/>
                  </a:cubicBezTo>
                  <a:cubicBezTo>
                    <a:pt x="4163" y="20029"/>
                    <a:pt x="4151" y="19764"/>
                    <a:pt x="4140" y="19511"/>
                  </a:cubicBezTo>
                  <a:lnTo>
                    <a:pt x="4473" y="19511"/>
                  </a:lnTo>
                  <a:cubicBezTo>
                    <a:pt x="4450" y="19649"/>
                    <a:pt x="4450" y="19799"/>
                    <a:pt x="4450" y="19925"/>
                  </a:cubicBezTo>
                  <a:cubicBezTo>
                    <a:pt x="4439" y="20063"/>
                    <a:pt x="4427" y="20259"/>
                    <a:pt x="4416" y="20420"/>
                  </a:cubicBezTo>
                  <a:cubicBezTo>
                    <a:pt x="4404" y="20753"/>
                    <a:pt x="4393" y="21087"/>
                    <a:pt x="4381" y="21420"/>
                  </a:cubicBezTo>
                  <a:cubicBezTo>
                    <a:pt x="4347" y="22087"/>
                    <a:pt x="4301" y="22754"/>
                    <a:pt x="4255" y="23433"/>
                  </a:cubicBezTo>
                  <a:cubicBezTo>
                    <a:pt x="4255" y="23456"/>
                    <a:pt x="4275" y="23467"/>
                    <a:pt x="4295" y="23467"/>
                  </a:cubicBezTo>
                  <a:cubicBezTo>
                    <a:pt x="4315" y="23467"/>
                    <a:pt x="4335" y="23456"/>
                    <a:pt x="4335" y="23433"/>
                  </a:cubicBezTo>
                  <a:cubicBezTo>
                    <a:pt x="4404" y="22766"/>
                    <a:pt x="4462" y="22099"/>
                    <a:pt x="4508" y="21432"/>
                  </a:cubicBezTo>
                  <a:cubicBezTo>
                    <a:pt x="4531" y="21110"/>
                    <a:pt x="4542" y="20788"/>
                    <a:pt x="4565" y="20454"/>
                  </a:cubicBezTo>
                  <a:cubicBezTo>
                    <a:pt x="4577" y="20293"/>
                    <a:pt x="4577" y="20121"/>
                    <a:pt x="4577" y="19960"/>
                  </a:cubicBezTo>
                  <a:cubicBezTo>
                    <a:pt x="4588" y="19799"/>
                    <a:pt x="4600" y="19661"/>
                    <a:pt x="4577" y="19511"/>
                  </a:cubicBezTo>
                  <a:lnTo>
                    <a:pt x="4818" y="19511"/>
                  </a:lnTo>
                  <a:cubicBezTo>
                    <a:pt x="4784" y="19787"/>
                    <a:pt x="4784" y="20075"/>
                    <a:pt x="4784" y="20351"/>
                  </a:cubicBezTo>
                  <a:cubicBezTo>
                    <a:pt x="4772" y="20661"/>
                    <a:pt x="4772" y="20960"/>
                    <a:pt x="4761" y="21271"/>
                  </a:cubicBezTo>
                  <a:cubicBezTo>
                    <a:pt x="4761" y="21880"/>
                    <a:pt x="4761" y="22501"/>
                    <a:pt x="4749" y="23111"/>
                  </a:cubicBezTo>
                  <a:cubicBezTo>
                    <a:pt x="4749" y="23128"/>
                    <a:pt x="4764" y="23136"/>
                    <a:pt x="4778" y="23136"/>
                  </a:cubicBezTo>
                  <a:cubicBezTo>
                    <a:pt x="4792" y="23136"/>
                    <a:pt x="4807" y="23128"/>
                    <a:pt x="4807" y="23111"/>
                  </a:cubicBezTo>
                  <a:cubicBezTo>
                    <a:pt x="4818" y="22501"/>
                    <a:pt x="4853" y="21892"/>
                    <a:pt x="4887" y="21294"/>
                  </a:cubicBezTo>
                  <a:cubicBezTo>
                    <a:pt x="4899" y="20983"/>
                    <a:pt x="4910" y="20684"/>
                    <a:pt x="4910" y="20385"/>
                  </a:cubicBezTo>
                  <a:cubicBezTo>
                    <a:pt x="4933" y="20098"/>
                    <a:pt x="4933" y="19799"/>
                    <a:pt x="4922" y="19511"/>
                  </a:cubicBezTo>
                  <a:lnTo>
                    <a:pt x="5129" y="19511"/>
                  </a:lnTo>
                  <a:lnTo>
                    <a:pt x="5129" y="19914"/>
                  </a:lnTo>
                  <a:cubicBezTo>
                    <a:pt x="5129" y="20040"/>
                    <a:pt x="5129" y="20201"/>
                    <a:pt x="5140" y="20339"/>
                  </a:cubicBezTo>
                  <a:lnTo>
                    <a:pt x="5140" y="21225"/>
                  </a:lnTo>
                  <a:cubicBezTo>
                    <a:pt x="5140" y="21811"/>
                    <a:pt x="5129" y="22386"/>
                    <a:pt x="5117" y="22961"/>
                  </a:cubicBezTo>
                  <a:cubicBezTo>
                    <a:pt x="5106" y="23295"/>
                    <a:pt x="5106" y="23640"/>
                    <a:pt x="5094" y="23973"/>
                  </a:cubicBezTo>
                  <a:cubicBezTo>
                    <a:pt x="5094" y="23996"/>
                    <a:pt x="5111" y="24008"/>
                    <a:pt x="5129" y="24008"/>
                  </a:cubicBezTo>
                  <a:cubicBezTo>
                    <a:pt x="5146" y="24008"/>
                    <a:pt x="5163" y="23996"/>
                    <a:pt x="5163" y="23973"/>
                  </a:cubicBezTo>
                  <a:cubicBezTo>
                    <a:pt x="5244" y="22812"/>
                    <a:pt x="5278" y="21650"/>
                    <a:pt x="5255" y="20477"/>
                  </a:cubicBezTo>
                  <a:cubicBezTo>
                    <a:pt x="5255" y="20316"/>
                    <a:pt x="5255" y="20155"/>
                    <a:pt x="5255" y="19983"/>
                  </a:cubicBezTo>
                  <a:cubicBezTo>
                    <a:pt x="5244" y="19822"/>
                    <a:pt x="5232" y="19684"/>
                    <a:pt x="5232" y="19523"/>
                  </a:cubicBezTo>
                  <a:lnTo>
                    <a:pt x="5543" y="19523"/>
                  </a:lnTo>
                  <a:cubicBezTo>
                    <a:pt x="5508" y="20132"/>
                    <a:pt x="5508" y="20730"/>
                    <a:pt x="5497" y="21340"/>
                  </a:cubicBezTo>
                  <a:cubicBezTo>
                    <a:pt x="5485" y="21949"/>
                    <a:pt x="5474" y="22582"/>
                    <a:pt x="5462" y="23214"/>
                  </a:cubicBezTo>
                  <a:cubicBezTo>
                    <a:pt x="5462" y="23231"/>
                    <a:pt x="5479" y="23240"/>
                    <a:pt x="5497" y="23240"/>
                  </a:cubicBezTo>
                  <a:cubicBezTo>
                    <a:pt x="5514" y="23240"/>
                    <a:pt x="5531" y="23231"/>
                    <a:pt x="5531" y="23214"/>
                  </a:cubicBezTo>
                  <a:lnTo>
                    <a:pt x="5612" y="21340"/>
                  </a:lnTo>
                  <a:cubicBezTo>
                    <a:pt x="5635" y="20730"/>
                    <a:pt x="5658" y="20132"/>
                    <a:pt x="5669" y="19523"/>
                  </a:cubicBezTo>
                  <a:lnTo>
                    <a:pt x="5830" y="19523"/>
                  </a:lnTo>
                  <a:cubicBezTo>
                    <a:pt x="5819" y="19799"/>
                    <a:pt x="5796" y="20063"/>
                    <a:pt x="5773" y="20328"/>
                  </a:cubicBezTo>
                  <a:cubicBezTo>
                    <a:pt x="5761" y="20592"/>
                    <a:pt x="5738" y="20903"/>
                    <a:pt x="5727" y="21179"/>
                  </a:cubicBezTo>
                  <a:cubicBezTo>
                    <a:pt x="5692" y="21754"/>
                    <a:pt x="5669" y="22317"/>
                    <a:pt x="5635" y="22892"/>
                  </a:cubicBezTo>
                  <a:cubicBezTo>
                    <a:pt x="5635" y="22915"/>
                    <a:pt x="5655" y="22927"/>
                    <a:pt x="5675" y="22927"/>
                  </a:cubicBezTo>
                  <a:cubicBezTo>
                    <a:pt x="5695" y="22927"/>
                    <a:pt x="5715" y="22915"/>
                    <a:pt x="5715" y="22892"/>
                  </a:cubicBezTo>
                  <a:cubicBezTo>
                    <a:pt x="5750" y="22317"/>
                    <a:pt x="5796" y="21754"/>
                    <a:pt x="5830" y="21179"/>
                  </a:cubicBezTo>
                  <a:cubicBezTo>
                    <a:pt x="5853" y="20891"/>
                    <a:pt x="5876" y="20604"/>
                    <a:pt x="5899" y="20328"/>
                  </a:cubicBezTo>
                  <a:cubicBezTo>
                    <a:pt x="5911" y="20052"/>
                    <a:pt x="5922" y="19799"/>
                    <a:pt x="5957" y="19523"/>
                  </a:cubicBezTo>
                  <a:lnTo>
                    <a:pt x="6049" y="19523"/>
                  </a:lnTo>
                  <a:cubicBezTo>
                    <a:pt x="6003" y="20178"/>
                    <a:pt x="5968" y="20822"/>
                    <a:pt x="5957" y="21466"/>
                  </a:cubicBezTo>
                  <a:cubicBezTo>
                    <a:pt x="5945" y="21788"/>
                    <a:pt x="5945" y="22122"/>
                    <a:pt x="5957" y="22455"/>
                  </a:cubicBezTo>
                  <a:cubicBezTo>
                    <a:pt x="5968" y="22777"/>
                    <a:pt x="5980" y="23122"/>
                    <a:pt x="6003" y="23456"/>
                  </a:cubicBezTo>
                  <a:cubicBezTo>
                    <a:pt x="6003" y="23467"/>
                    <a:pt x="6011" y="23473"/>
                    <a:pt x="6020" y="23473"/>
                  </a:cubicBezTo>
                  <a:cubicBezTo>
                    <a:pt x="6028" y="23473"/>
                    <a:pt x="6037" y="23467"/>
                    <a:pt x="6037" y="23456"/>
                  </a:cubicBezTo>
                  <a:cubicBezTo>
                    <a:pt x="6037" y="23122"/>
                    <a:pt x="6049" y="22800"/>
                    <a:pt x="6060" y="22467"/>
                  </a:cubicBezTo>
                  <a:cubicBezTo>
                    <a:pt x="6060" y="22133"/>
                    <a:pt x="6060" y="21800"/>
                    <a:pt x="6072" y="21466"/>
                  </a:cubicBezTo>
                  <a:cubicBezTo>
                    <a:pt x="6083" y="20822"/>
                    <a:pt x="6106" y="20167"/>
                    <a:pt x="6164" y="19534"/>
                  </a:cubicBezTo>
                  <a:lnTo>
                    <a:pt x="6393" y="19534"/>
                  </a:lnTo>
                  <a:cubicBezTo>
                    <a:pt x="6347" y="20753"/>
                    <a:pt x="6313" y="21972"/>
                    <a:pt x="6336" y="23191"/>
                  </a:cubicBezTo>
                  <a:cubicBezTo>
                    <a:pt x="6336" y="23214"/>
                    <a:pt x="6353" y="23226"/>
                    <a:pt x="6370" y="23226"/>
                  </a:cubicBezTo>
                  <a:cubicBezTo>
                    <a:pt x="6388" y="23226"/>
                    <a:pt x="6405" y="23214"/>
                    <a:pt x="6405" y="23191"/>
                  </a:cubicBezTo>
                  <a:cubicBezTo>
                    <a:pt x="6405" y="21972"/>
                    <a:pt x="6416" y="20753"/>
                    <a:pt x="6497" y="19534"/>
                  </a:cubicBezTo>
                  <a:lnTo>
                    <a:pt x="6819" y="19534"/>
                  </a:lnTo>
                  <a:cubicBezTo>
                    <a:pt x="6784" y="19833"/>
                    <a:pt x="6773" y="20132"/>
                    <a:pt x="6750" y="20443"/>
                  </a:cubicBezTo>
                  <a:cubicBezTo>
                    <a:pt x="6727" y="20776"/>
                    <a:pt x="6715" y="21110"/>
                    <a:pt x="6692" y="21443"/>
                  </a:cubicBezTo>
                  <a:cubicBezTo>
                    <a:pt x="6669" y="22122"/>
                    <a:pt x="6658" y="22789"/>
                    <a:pt x="6669" y="23467"/>
                  </a:cubicBezTo>
                  <a:cubicBezTo>
                    <a:pt x="6669" y="23490"/>
                    <a:pt x="6687" y="23502"/>
                    <a:pt x="6705" y="23502"/>
                  </a:cubicBezTo>
                  <a:cubicBezTo>
                    <a:pt x="6724" y="23502"/>
                    <a:pt x="6744" y="23490"/>
                    <a:pt x="6750" y="23467"/>
                  </a:cubicBezTo>
                  <a:cubicBezTo>
                    <a:pt x="6738" y="22800"/>
                    <a:pt x="6750" y="22133"/>
                    <a:pt x="6784" y="21455"/>
                  </a:cubicBezTo>
                  <a:cubicBezTo>
                    <a:pt x="6796" y="21121"/>
                    <a:pt x="6819" y="20799"/>
                    <a:pt x="6842" y="20466"/>
                  </a:cubicBezTo>
                  <a:cubicBezTo>
                    <a:pt x="6865" y="20155"/>
                    <a:pt x="6911" y="19833"/>
                    <a:pt x="6934" y="19523"/>
                  </a:cubicBezTo>
                  <a:lnTo>
                    <a:pt x="7060" y="19523"/>
                  </a:lnTo>
                  <a:cubicBezTo>
                    <a:pt x="6934" y="20604"/>
                    <a:pt x="6888" y="21696"/>
                    <a:pt x="6922" y="22777"/>
                  </a:cubicBezTo>
                  <a:cubicBezTo>
                    <a:pt x="6922" y="22794"/>
                    <a:pt x="6937" y="22803"/>
                    <a:pt x="6951" y="22803"/>
                  </a:cubicBezTo>
                  <a:cubicBezTo>
                    <a:pt x="6966" y="22803"/>
                    <a:pt x="6980" y="22794"/>
                    <a:pt x="6980" y="22777"/>
                  </a:cubicBezTo>
                  <a:cubicBezTo>
                    <a:pt x="7003" y="21696"/>
                    <a:pt x="7072" y="20604"/>
                    <a:pt x="7175" y="19523"/>
                  </a:cubicBezTo>
                  <a:lnTo>
                    <a:pt x="7302" y="19523"/>
                  </a:lnTo>
                  <a:cubicBezTo>
                    <a:pt x="7256" y="20063"/>
                    <a:pt x="7210" y="20592"/>
                    <a:pt x="7210" y="21121"/>
                  </a:cubicBezTo>
                  <a:cubicBezTo>
                    <a:pt x="7198" y="21662"/>
                    <a:pt x="7210" y="22237"/>
                    <a:pt x="7187" y="22777"/>
                  </a:cubicBezTo>
                  <a:cubicBezTo>
                    <a:pt x="7175" y="23099"/>
                    <a:pt x="7164" y="23421"/>
                    <a:pt x="7152" y="23732"/>
                  </a:cubicBezTo>
                  <a:cubicBezTo>
                    <a:pt x="7152" y="23743"/>
                    <a:pt x="7161" y="23749"/>
                    <a:pt x="7170" y="23749"/>
                  </a:cubicBezTo>
                  <a:cubicBezTo>
                    <a:pt x="7178" y="23749"/>
                    <a:pt x="7187" y="23743"/>
                    <a:pt x="7187" y="23732"/>
                  </a:cubicBezTo>
                  <a:cubicBezTo>
                    <a:pt x="7210" y="23180"/>
                    <a:pt x="7221" y="22628"/>
                    <a:pt x="7267" y="22076"/>
                  </a:cubicBezTo>
                  <a:cubicBezTo>
                    <a:pt x="7302" y="21524"/>
                    <a:pt x="7359" y="20972"/>
                    <a:pt x="7371" y="20420"/>
                  </a:cubicBezTo>
                  <a:cubicBezTo>
                    <a:pt x="7371" y="20121"/>
                    <a:pt x="7382" y="19822"/>
                    <a:pt x="7394" y="19523"/>
                  </a:cubicBezTo>
                  <a:lnTo>
                    <a:pt x="7566" y="19523"/>
                  </a:lnTo>
                  <a:cubicBezTo>
                    <a:pt x="7509" y="20098"/>
                    <a:pt x="7509" y="20673"/>
                    <a:pt x="7497" y="21248"/>
                  </a:cubicBezTo>
                  <a:cubicBezTo>
                    <a:pt x="7474" y="21823"/>
                    <a:pt x="7451" y="22398"/>
                    <a:pt x="7428" y="22973"/>
                  </a:cubicBezTo>
                  <a:lnTo>
                    <a:pt x="7394" y="23962"/>
                  </a:lnTo>
                  <a:cubicBezTo>
                    <a:pt x="7394" y="23985"/>
                    <a:pt x="7408" y="23996"/>
                    <a:pt x="7424" y="23996"/>
                  </a:cubicBezTo>
                  <a:cubicBezTo>
                    <a:pt x="7440" y="23996"/>
                    <a:pt x="7457" y="23985"/>
                    <a:pt x="7463" y="23962"/>
                  </a:cubicBezTo>
                  <a:cubicBezTo>
                    <a:pt x="7486" y="23387"/>
                    <a:pt x="7520" y="22812"/>
                    <a:pt x="7543" y="22237"/>
                  </a:cubicBezTo>
                  <a:cubicBezTo>
                    <a:pt x="7566" y="21949"/>
                    <a:pt x="7578" y="21662"/>
                    <a:pt x="7589" y="21374"/>
                  </a:cubicBezTo>
                  <a:cubicBezTo>
                    <a:pt x="7601" y="21075"/>
                    <a:pt x="7635" y="20799"/>
                    <a:pt x="7647" y="20512"/>
                  </a:cubicBezTo>
                  <a:cubicBezTo>
                    <a:pt x="7670" y="20178"/>
                    <a:pt x="7681" y="19845"/>
                    <a:pt x="7681" y="19511"/>
                  </a:cubicBezTo>
                  <a:cubicBezTo>
                    <a:pt x="7842" y="19442"/>
                    <a:pt x="7808" y="19235"/>
                    <a:pt x="7808" y="19097"/>
                  </a:cubicBezTo>
                  <a:lnTo>
                    <a:pt x="7842" y="17787"/>
                  </a:lnTo>
                  <a:lnTo>
                    <a:pt x="7900" y="17787"/>
                  </a:lnTo>
                  <a:cubicBezTo>
                    <a:pt x="8038" y="17775"/>
                    <a:pt x="8222" y="17764"/>
                    <a:pt x="8279" y="17614"/>
                  </a:cubicBezTo>
                  <a:cubicBezTo>
                    <a:pt x="8302" y="17545"/>
                    <a:pt x="8314" y="17465"/>
                    <a:pt x="8302" y="17396"/>
                  </a:cubicBezTo>
                  <a:lnTo>
                    <a:pt x="8302" y="17097"/>
                  </a:lnTo>
                  <a:cubicBezTo>
                    <a:pt x="8302" y="16637"/>
                    <a:pt x="8291" y="16177"/>
                    <a:pt x="8279" y="15717"/>
                  </a:cubicBezTo>
                  <a:cubicBezTo>
                    <a:pt x="8268" y="15291"/>
                    <a:pt x="8279" y="14866"/>
                    <a:pt x="8256" y="14440"/>
                  </a:cubicBezTo>
                  <a:cubicBezTo>
                    <a:pt x="8268" y="14429"/>
                    <a:pt x="8279" y="14429"/>
                    <a:pt x="8291" y="14417"/>
                  </a:cubicBezTo>
                  <a:cubicBezTo>
                    <a:pt x="8693" y="14026"/>
                    <a:pt x="8532" y="13394"/>
                    <a:pt x="8647" y="12900"/>
                  </a:cubicBezTo>
                  <a:cubicBezTo>
                    <a:pt x="9038" y="12624"/>
                    <a:pt x="9372" y="12290"/>
                    <a:pt x="9648" y="11911"/>
                  </a:cubicBezTo>
                  <a:cubicBezTo>
                    <a:pt x="9981" y="11439"/>
                    <a:pt x="10234" y="10922"/>
                    <a:pt x="10384" y="10370"/>
                  </a:cubicBezTo>
                  <a:cubicBezTo>
                    <a:pt x="10545" y="9818"/>
                    <a:pt x="10648" y="9243"/>
                    <a:pt x="10683" y="8656"/>
                  </a:cubicBezTo>
                  <a:cubicBezTo>
                    <a:pt x="10729" y="8036"/>
                    <a:pt x="10717" y="7415"/>
                    <a:pt x="10648" y="6794"/>
                  </a:cubicBezTo>
                  <a:cubicBezTo>
                    <a:pt x="10499" y="5655"/>
                    <a:pt x="10016" y="4517"/>
                    <a:pt x="9015" y="3907"/>
                  </a:cubicBezTo>
                  <a:cubicBezTo>
                    <a:pt x="8739" y="3735"/>
                    <a:pt x="8452" y="3597"/>
                    <a:pt x="8153" y="3493"/>
                  </a:cubicBezTo>
                  <a:cubicBezTo>
                    <a:pt x="8153" y="3263"/>
                    <a:pt x="8176" y="3022"/>
                    <a:pt x="8187" y="2792"/>
                  </a:cubicBezTo>
                  <a:cubicBezTo>
                    <a:pt x="8187" y="2631"/>
                    <a:pt x="8245" y="2378"/>
                    <a:pt x="8072" y="2286"/>
                  </a:cubicBezTo>
                  <a:cubicBezTo>
                    <a:pt x="7992" y="2252"/>
                    <a:pt x="7900" y="2229"/>
                    <a:pt x="7808" y="2229"/>
                  </a:cubicBezTo>
                  <a:cubicBezTo>
                    <a:pt x="7808" y="2217"/>
                    <a:pt x="7808" y="2217"/>
                    <a:pt x="7808" y="2206"/>
                  </a:cubicBezTo>
                  <a:cubicBezTo>
                    <a:pt x="7796" y="2102"/>
                    <a:pt x="7785" y="1999"/>
                    <a:pt x="7785" y="1895"/>
                  </a:cubicBezTo>
                  <a:cubicBezTo>
                    <a:pt x="7773" y="1792"/>
                    <a:pt x="7762" y="1700"/>
                    <a:pt x="7750" y="1596"/>
                  </a:cubicBezTo>
                  <a:cubicBezTo>
                    <a:pt x="7704" y="1412"/>
                    <a:pt x="7497" y="1412"/>
                    <a:pt x="7336" y="1401"/>
                  </a:cubicBezTo>
                  <a:cubicBezTo>
                    <a:pt x="7267" y="987"/>
                    <a:pt x="7233" y="573"/>
                    <a:pt x="7221" y="147"/>
                  </a:cubicBezTo>
                  <a:cubicBezTo>
                    <a:pt x="7233" y="113"/>
                    <a:pt x="7210" y="90"/>
                    <a:pt x="7175" y="78"/>
                  </a:cubicBezTo>
                  <a:cubicBezTo>
                    <a:pt x="6865" y="32"/>
                    <a:pt x="6566" y="9"/>
                    <a:pt x="6256" y="9"/>
                  </a:cubicBezTo>
                  <a:cubicBezTo>
                    <a:pt x="6100" y="3"/>
                    <a:pt x="5945" y="1"/>
                    <a:pt x="5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71"/>
            <p:cNvSpPr/>
            <p:nvPr/>
          </p:nvSpPr>
          <p:spPr>
            <a:xfrm>
              <a:off x="1005620" y="1061679"/>
              <a:ext cx="353199" cy="128825"/>
            </a:xfrm>
            <a:custGeom>
              <a:avLst/>
              <a:gdLst/>
              <a:ahLst/>
              <a:cxnLst/>
              <a:rect l="l" t="t" r="r" b="b"/>
              <a:pathLst>
                <a:path w="3301" h="1204" extrusionOk="0">
                  <a:moveTo>
                    <a:pt x="1659" y="0"/>
                  </a:moveTo>
                  <a:cubicBezTo>
                    <a:pt x="1302" y="0"/>
                    <a:pt x="944" y="8"/>
                    <a:pt x="587" y="30"/>
                  </a:cubicBezTo>
                  <a:cubicBezTo>
                    <a:pt x="449" y="42"/>
                    <a:pt x="311" y="42"/>
                    <a:pt x="173" y="65"/>
                  </a:cubicBezTo>
                  <a:cubicBezTo>
                    <a:pt x="93" y="76"/>
                    <a:pt x="58" y="122"/>
                    <a:pt x="58" y="191"/>
                  </a:cubicBezTo>
                  <a:cubicBezTo>
                    <a:pt x="47" y="249"/>
                    <a:pt x="35" y="318"/>
                    <a:pt x="35" y="375"/>
                  </a:cubicBezTo>
                  <a:cubicBezTo>
                    <a:pt x="12" y="640"/>
                    <a:pt x="1" y="904"/>
                    <a:pt x="1" y="1134"/>
                  </a:cubicBezTo>
                  <a:lnTo>
                    <a:pt x="127" y="1134"/>
                  </a:lnTo>
                  <a:cubicBezTo>
                    <a:pt x="346" y="1123"/>
                    <a:pt x="564" y="1111"/>
                    <a:pt x="783" y="1111"/>
                  </a:cubicBezTo>
                  <a:cubicBezTo>
                    <a:pt x="967" y="1101"/>
                    <a:pt x="1154" y="1098"/>
                    <a:pt x="1341" y="1098"/>
                  </a:cubicBezTo>
                  <a:cubicBezTo>
                    <a:pt x="1597" y="1098"/>
                    <a:pt x="1853" y="1104"/>
                    <a:pt x="2105" y="1111"/>
                  </a:cubicBezTo>
                  <a:cubicBezTo>
                    <a:pt x="2507" y="1134"/>
                    <a:pt x="2898" y="1157"/>
                    <a:pt x="3301" y="1203"/>
                  </a:cubicBezTo>
                  <a:cubicBezTo>
                    <a:pt x="3266" y="1019"/>
                    <a:pt x="3243" y="824"/>
                    <a:pt x="3232" y="628"/>
                  </a:cubicBezTo>
                  <a:cubicBezTo>
                    <a:pt x="3209" y="444"/>
                    <a:pt x="3197" y="249"/>
                    <a:pt x="3174" y="53"/>
                  </a:cubicBezTo>
                  <a:cubicBezTo>
                    <a:pt x="2875" y="53"/>
                    <a:pt x="2576" y="19"/>
                    <a:pt x="2278" y="7"/>
                  </a:cubicBezTo>
                  <a:cubicBezTo>
                    <a:pt x="2071" y="3"/>
                    <a:pt x="1865" y="0"/>
                    <a:pt x="16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71"/>
            <p:cNvSpPr/>
            <p:nvPr/>
          </p:nvSpPr>
          <p:spPr>
            <a:xfrm>
              <a:off x="928153" y="1196820"/>
              <a:ext cx="478707" cy="90841"/>
            </a:xfrm>
            <a:custGeom>
              <a:avLst/>
              <a:gdLst/>
              <a:ahLst/>
              <a:cxnLst/>
              <a:rect l="l" t="t" r="r" b="b"/>
              <a:pathLst>
                <a:path w="4474" h="849" extrusionOk="0">
                  <a:moveTo>
                    <a:pt x="1951" y="1"/>
                  </a:moveTo>
                  <a:cubicBezTo>
                    <a:pt x="1760" y="1"/>
                    <a:pt x="1570" y="4"/>
                    <a:pt x="1380" y="9"/>
                  </a:cubicBezTo>
                  <a:cubicBezTo>
                    <a:pt x="1185" y="21"/>
                    <a:pt x="989" y="32"/>
                    <a:pt x="794" y="44"/>
                  </a:cubicBezTo>
                  <a:cubicBezTo>
                    <a:pt x="621" y="44"/>
                    <a:pt x="460" y="67"/>
                    <a:pt x="299" y="113"/>
                  </a:cubicBezTo>
                  <a:cubicBezTo>
                    <a:pt x="0" y="228"/>
                    <a:pt x="150" y="596"/>
                    <a:pt x="58" y="849"/>
                  </a:cubicBezTo>
                  <a:cubicBezTo>
                    <a:pt x="357" y="791"/>
                    <a:pt x="656" y="745"/>
                    <a:pt x="955" y="711"/>
                  </a:cubicBezTo>
                  <a:cubicBezTo>
                    <a:pt x="1463" y="645"/>
                    <a:pt x="1975" y="613"/>
                    <a:pt x="2486" y="613"/>
                  </a:cubicBezTo>
                  <a:cubicBezTo>
                    <a:pt x="2866" y="613"/>
                    <a:pt x="3245" y="630"/>
                    <a:pt x="3622" y="665"/>
                  </a:cubicBezTo>
                  <a:cubicBezTo>
                    <a:pt x="3852" y="688"/>
                    <a:pt x="4071" y="711"/>
                    <a:pt x="4289" y="745"/>
                  </a:cubicBezTo>
                  <a:lnTo>
                    <a:pt x="4473" y="780"/>
                  </a:lnTo>
                  <a:cubicBezTo>
                    <a:pt x="4450" y="665"/>
                    <a:pt x="4439" y="550"/>
                    <a:pt x="4427" y="435"/>
                  </a:cubicBezTo>
                  <a:cubicBezTo>
                    <a:pt x="4427" y="377"/>
                    <a:pt x="4439" y="205"/>
                    <a:pt x="4381" y="170"/>
                  </a:cubicBezTo>
                  <a:cubicBezTo>
                    <a:pt x="4324" y="159"/>
                    <a:pt x="4278" y="147"/>
                    <a:pt x="4220" y="147"/>
                  </a:cubicBezTo>
                  <a:lnTo>
                    <a:pt x="4059" y="124"/>
                  </a:lnTo>
                  <a:lnTo>
                    <a:pt x="3737" y="90"/>
                  </a:lnTo>
                  <a:cubicBezTo>
                    <a:pt x="3145" y="29"/>
                    <a:pt x="2546" y="1"/>
                    <a:pt x="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71"/>
            <p:cNvSpPr/>
            <p:nvPr/>
          </p:nvSpPr>
          <p:spPr>
            <a:xfrm>
              <a:off x="883855" y="1277176"/>
              <a:ext cx="567301" cy="142093"/>
            </a:xfrm>
            <a:custGeom>
              <a:avLst/>
              <a:gdLst/>
              <a:ahLst/>
              <a:cxnLst/>
              <a:rect l="l" t="t" r="r" b="b"/>
              <a:pathLst>
                <a:path w="5302" h="1328" extrusionOk="0">
                  <a:moveTo>
                    <a:pt x="2794" y="1"/>
                  </a:moveTo>
                  <a:cubicBezTo>
                    <a:pt x="2676" y="1"/>
                    <a:pt x="2557" y="2"/>
                    <a:pt x="2438" y="6"/>
                  </a:cubicBezTo>
                  <a:cubicBezTo>
                    <a:pt x="2013" y="17"/>
                    <a:pt x="1587" y="63"/>
                    <a:pt x="1173" y="109"/>
                  </a:cubicBezTo>
                  <a:cubicBezTo>
                    <a:pt x="782" y="167"/>
                    <a:pt x="391" y="236"/>
                    <a:pt x="0" y="339"/>
                  </a:cubicBezTo>
                  <a:cubicBezTo>
                    <a:pt x="58" y="672"/>
                    <a:pt x="69" y="1006"/>
                    <a:pt x="23" y="1328"/>
                  </a:cubicBezTo>
                  <a:cubicBezTo>
                    <a:pt x="391" y="1190"/>
                    <a:pt x="771" y="1075"/>
                    <a:pt x="1150" y="1006"/>
                  </a:cubicBezTo>
                  <a:cubicBezTo>
                    <a:pt x="1323" y="971"/>
                    <a:pt x="1495" y="948"/>
                    <a:pt x="1656" y="925"/>
                  </a:cubicBezTo>
                  <a:cubicBezTo>
                    <a:pt x="1679" y="914"/>
                    <a:pt x="1691" y="914"/>
                    <a:pt x="1702" y="914"/>
                  </a:cubicBezTo>
                  <a:cubicBezTo>
                    <a:pt x="2013" y="868"/>
                    <a:pt x="2323" y="845"/>
                    <a:pt x="2634" y="845"/>
                  </a:cubicBezTo>
                  <a:cubicBezTo>
                    <a:pt x="3266" y="845"/>
                    <a:pt x="3898" y="914"/>
                    <a:pt x="4519" y="1063"/>
                  </a:cubicBezTo>
                  <a:cubicBezTo>
                    <a:pt x="4761" y="1121"/>
                    <a:pt x="5002" y="1190"/>
                    <a:pt x="5244" y="1270"/>
                  </a:cubicBezTo>
                  <a:lnTo>
                    <a:pt x="5278" y="580"/>
                  </a:lnTo>
                  <a:cubicBezTo>
                    <a:pt x="5278" y="523"/>
                    <a:pt x="5290" y="443"/>
                    <a:pt x="5290" y="397"/>
                  </a:cubicBezTo>
                  <a:cubicBezTo>
                    <a:pt x="5290" y="351"/>
                    <a:pt x="5301" y="282"/>
                    <a:pt x="5255" y="259"/>
                  </a:cubicBezTo>
                  <a:cubicBezTo>
                    <a:pt x="5209" y="236"/>
                    <a:pt x="5163" y="224"/>
                    <a:pt x="5117" y="213"/>
                  </a:cubicBezTo>
                  <a:cubicBezTo>
                    <a:pt x="5060" y="213"/>
                    <a:pt x="5002" y="201"/>
                    <a:pt x="4945" y="190"/>
                  </a:cubicBezTo>
                  <a:cubicBezTo>
                    <a:pt x="4234" y="61"/>
                    <a:pt x="3515" y="1"/>
                    <a:pt x="27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71"/>
            <p:cNvSpPr/>
            <p:nvPr/>
          </p:nvSpPr>
          <p:spPr>
            <a:xfrm>
              <a:off x="947841" y="2948618"/>
              <a:ext cx="463941" cy="173550"/>
            </a:xfrm>
            <a:custGeom>
              <a:avLst/>
              <a:gdLst/>
              <a:ahLst/>
              <a:cxnLst/>
              <a:rect l="l" t="t" r="r" b="b"/>
              <a:pathLst>
                <a:path w="4336" h="1622" extrusionOk="0">
                  <a:moveTo>
                    <a:pt x="46" y="0"/>
                  </a:moveTo>
                  <a:cubicBezTo>
                    <a:pt x="46" y="0"/>
                    <a:pt x="46" y="12"/>
                    <a:pt x="46" y="12"/>
                  </a:cubicBezTo>
                  <a:cubicBezTo>
                    <a:pt x="23" y="529"/>
                    <a:pt x="12" y="1035"/>
                    <a:pt x="0" y="1552"/>
                  </a:cubicBezTo>
                  <a:cubicBezTo>
                    <a:pt x="0" y="1552"/>
                    <a:pt x="0" y="1564"/>
                    <a:pt x="12" y="1575"/>
                  </a:cubicBezTo>
                  <a:cubicBezTo>
                    <a:pt x="437" y="1575"/>
                    <a:pt x="851" y="1587"/>
                    <a:pt x="1277" y="1587"/>
                  </a:cubicBezTo>
                  <a:lnTo>
                    <a:pt x="3668" y="1621"/>
                  </a:lnTo>
                  <a:lnTo>
                    <a:pt x="4243" y="1621"/>
                  </a:lnTo>
                  <a:cubicBezTo>
                    <a:pt x="4324" y="1598"/>
                    <a:pt x="4301" y="1426"/>
                    <a:pt x="4301" y="1357"/>
                  </a:cubicBezTo>
                  <a:lnTo>
                    <a:pt x="4312" y="1081"/>
                  </a:lnTo>
                  <a:cubicBezTo>
                    <a:pt x="4312" y="725"/>
                    <a:pt x="4324" y="380"/>
                    <a:pt x="4335" y="35"/>
                  </a:cubicBezTo>
                  <a:lnTo>
                    <a:pt x="4335" y="35"/>
                  </a:lnTo>
                  <a:cubicBezTo>
                    <a:pt x="4013" y="81"/>
                    <a:pt x="3691" y="115"/>
                    <a:pt x="3358" y="127"/>
                  </a:cubicBezTo>
                  <a:cubicBezTo>
                    <a:pt x="3041" y="145"/>
                    <a:pt x="2723" y="154"/>
                    <a:pt x="2406" y="154"/>
                  </a:cubicBezTo>
                  <a:cubicBezTo>
                    <a:pt x="1930" y="154"/>
                    <a:pt x="1454" y="133"/>
                    <a:pt x="978" y="92"/>
                  </a:cubicBezTo>
                  <a:cubicBezTo>
                    <a:pt x="771" y="81"/>
                    <a:pt x="575" y="58"/>
                    <a:pt x="368" y="35"/>
                  </a:cubicBezTo>
                  <a:cubicBezTo>
                    <a:pt x="265" y="23"/>
                    <a:pt x="150" y="12"/>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71"/>
            <p:cNvSpPr/>
            <p:nvPr/>
          </p:nvSpPr>
          <p:spPr>
            <a:xfrm>
              <a:off x="906004" y="2600334"/>
              <a:ext cx="553712" cy="352557"/>
            </a:xfrm>
            <a:custGeom>
              <a:avLst/>
              <a:gdLst/>
              <a:ahLst/>
              <a:cxnLst/>
              <a:rect l="l" t="t" r="r" b="b"/>
              <a:pathLst>
                <a:path w="5175" h="3295" extrusionOk="0">
                  <a:moveTo>
                    <a:pt x="5140" y="1"/>
                  </a:moveTo>
                  <a:cubicBezTo>
                    <a:pt x="4968" y="93"/>
                    <a:pt x="4772" y="150"/>
                    <a:pt x="4577" y="162"/>
                  </a:cubicBezTo>
                  <a:cubicBezTo>
                    <a:pt x="4266" y="208"/>
                    <a:pt x="3944" y="196"/>
                    <a:pt x="3622" y="208"/>
                  </a:cubicBezTo>
                  <a:cubicBezTo>
                    <a:pt x="3224" y="215"/>
                    <a:pt x="2826" y="221"/>
                    <a:pt x="2427" y="221"/>
                  </a:cubicBezTo>
                  <a:cubicBezTo>
                    <a:pt x="2136" y="221"/>
                    <a:pt x="1844" y="218"/>
                    <a:pt x="1553" y="208"/>
                  </a:cubicBezTo>
                  <a:cubicBezTo>
                    <a:pt x="1208" y="185"/>
                    <a:pt x="874" y="162"/>
                    <a:pt x="529" y="127"/>
                  </a:cubicBezTo>
                  <a:cubicBezTo>
                    <a:pt x="380" y="116"/>
                    <a:pt x="230" y="93"/>
                    <a:pt x="92" y="70"/>
                  </a:cubicBezTo>
                  <a:lnTo>
                    <a:pt x="92" y="70"/>
                  </a:lnTo>
                  <a:cubicBezTo>
                    <a:pt x="104" y="909"/>
                    <a:pt x="69" y="1737"/>
                    <a:pt x="46" y="2577"/>
                  </a:cubicBezTo>
                  <a:cubicBezTo>
                    <a:pt x="35" y="2726"/>
                    <a:pt x="0" y="2933"/>
                    <a:pt x="150" y="3025"/>
                  </a:cubicBezTo>
                  <a:cubicBezTo>
                    <a:pt x="276" y="3094"/>
                    <a:pt x="426" y="3129"/>
                    <a:pt x="575" y="3140"/>
                  </a:cubicBezTo>
                  <a:cubicBezTo>
                    <a:pt x="955" y="3198"/>
                    <a:pt x="1334" y="3232"/>
                    <a:pt x="1714" y="3267"/>
                  </a:cubicBezTo>
                  <a:cubicBezTo>
                    <a:pt x="2013" y="3285"/>
                    <a:pt x="2312" y="3294"/>
                    <a:pt x="2611" y="3294"/>
                  </a:cubicBezTo>
                  <a:cubicBezTo>
                    <a:pt x="3059" y="3294"/>
                    <a:pt x="3507" y="3274"/>
                    <a:pt x="3956" y="3232"/>
                  </a:cubicBezTo>
                  <a:cubicBezTo>
                    <a:pt x="4140" y="3221"/>
                    <a:pt x="4324" y="3198"/>
                    <a:pt x="4508" y="3186"/>
                  </a:cubicBezTo>
                  <a:lnTo>
                    <a:pt x="4726" y="3163"/>
                  </a:lnTo>
                  <a:lnTo>
                    <a:pt x="4726" y="3140"/>
                  </a:lnTo>
                  <a:cubicBezTo>
                    <a:pt x="4726" y="3100"/>
                    <a:pt x="4758" y="3080"/>
                    <a:pt x="4790" y="3080"/>
                  </a:cubicBezTo>
                  <a:cubicBezTo>
                    <a:pt x="4821" y="3080"/>
                    <a:pt x="4853" y="3100"/>
                    <a:pt x="4853" y="3140"/>
                  </a:cubicBezTo>
                  <a:cubicBezTo>
                    <a:pt x="4922" y="3129"/>
                    <a:pt x="4991" y="3129"/>
                    <a:pt x="5060" y="3106"/>
                  </a:cubicBezTo>
                  <a:cubicBezTo>
                    <a:pt x="5152" y="3094"/>
                    <a:pt x="5175" y="3037"/>
                    <a:pt x="5175" y="2945"/>
                  </a:cubicBezTo>
                  <a:lnTo>
                    <a:pt x="5175" y="2669"/>
                  </a:lnTo>
                  <a:lnTo>
                    <a:pt x="5175" y="2117"/>
                  </a:lnTo>
                  <a:cubicBezTo>
                    <a:pt x="5163" y="1737"/>
                    <a:pt x="5152" y="1346"/>
                    <a:pt x="5152" y="967"/>
                  </a:cubicBezTo>
                  <a:cubicBezTo>
                    <a:pt x="5152" y="645"/>
                    <a:pt x="5140" y="323"/>
                    <a:pt x="5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71"/>
            <p:cNvSpPr/>
            <p:nvPr/>
          </p:nvSpPr>
          <p:spPr>
            <a:xfrm>
              <a:off x="850578" y="2438016"/>
              <a:ext cx="643590" cy="169591"/>
            </a:xfrm>
            <a:custGeom>
              <a:avLst/>
              <a:gdLst/>
              <a:ahLst/>
              <a:cxnLst/>
              <a:rect l="l" t="t" r="r" b="b"/>
              <a:pathLst>
                <a:path w="6015" h="1585" extrusionOk="0">
                  <a:moveTo>
                    <a:pt x="6015" y="0"/>
                  </a:moveTo>
                  <a:lnTo>
                    <a:pt x="6015" y="0"/>
                  </a:lnTo>
                  <a:cubicBezTo>
                    <a:pt x="5566" y="288"/>
                    <a:pt x="5083" y="495"/>
                    <a:pt x="4577" y="609"/>
                  </a:cubicBezTo>
                  <a:cubicBezTo>
                    <a:pt x="4135" y="696"/>
                    <a:pt x="3692" y="740"/>
                    <a:pt x="3249" y="740"/>
                  </a:cubicBezTo>
                  <a:cubicBezTo>
                    <a:pt x="3048" y="740"/>
                    <a:pt x="2847" y="731"/>
                    <a:pt x="2646" y="713"/>
                  </a:cubicBezTo>
                  <a:cubicBezTo>
                    <a:pt x="2370" y="701"/>
                    <a:pt x="2082" y="690"/>
                    <a:pt x="1795" y="655"/>
                  </a:cubicBezTo>
                  <a:lnTo>
                    <a:pt x="1760" y="655"/>
                  </a:lnTo>
                  <a:cubicBezTo>
                    <a:pt x="1438" y="632"/>
                    <a:pt x="1128" y="575"/>
                    <a:pt x="817" y="506"/>
                  </a:cubicBezTo>
                  <a:cubicBezTo>
                    <a:pt x="564" y="437"/>
                    <a:pt x="323" y="357"/>
                    <a:pt x="93" y="242"/>
                  </a:cubicBezTo>
                  <a:lnTo>
                    <a:pt x="93" y="242"/>
                  </a:lnTo>
                  <a:cubicBezTo>
                    <a:pt x="242" y="632"/>
                    <a:pt x="1" y="1196"/>
                    <a:pt x="495" y="1391"/>
                  </a:cubicBezTo>
                  <a:cubicBezTo>
                    <a:pt x="771" y="1472"/>
                    <a:pt x="1047" y="1518"/>
                    <a:pt x="1346" y="1518"/>
                  </a:cubicBezTo>
                  <a:cubicBezTo>
                    <a:pt x="1668" y="1552"/>
                    <a:pt x="1990" y="1564"/>
                    <a:pt x="2312" y="1575"/>
                  </a:cubicBezTo>
                  <a:cubicBezTo>
                    <a:pt x="2504" y="1582"/>
                    <a:pt x="2696" y="1585"/>
                    <a:pt x="2888" y="1585"/>
                  </a:cubicBezTo>
                  <a:cubicBezTo>
                    <a:pt x="3352" y="1585"/>
                    <a:pt x="3815" y="1569"/>
                    <a:pt x="4278" y="1552"/>
                  </a:cubicBezTo>
                  <a:cubicBezTo>
                    <a:pt x="4566" y="1541"/>
                    <a:pt x="4865" y="1541"/>
                    <a:pt x="5152" y="1506"/>
                  </a:cubicBezTo>
                  <a:cubicBezTo>
                    <a:pt x="5348" y="1495"/>
                    <a:pt x="5520" y="1426"/>
                    <a:pt x="5670" y="1311"/>
                  </a:cubicBezTo>
                  <a:cubicBezTo>
                    <a:pt x="5670" y="1299"/>
                    <a:pt x="5681" y="1288"/>
                    <a:pt x="5693" y="1276"/>
                  </a:cubicBezTo>
                  <a:cubicBezTo>
                    <a:pt x="5727" y="1242"/>
                    <a:pt x="5762" y="1207"/>
                    <a:pt x="5796" y="1161"/>
                  </a:cubicBezTo>
                  <a:cubicBezTo>
                    <a:pt x="5888" y="954"/>
                    <a:pt x="5946" y="724"/>
                    <a:pt x="5946" y="495"/>
                  </a:cubicBezTo>
                  <a:cubicBezTo>
                    <a:pt x="5957" y="322"/>
                    <a:pt x="5980" y="161"/>
                    <a:pt x="6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71"/>
            <p:cNvSpPr/>
            <p:nvPr/>
          </p:nvSpPr>
          <p:spPr>
            <a:xfrm>
              <a:off x="864167" y="2478568"/>
              <a:ext cx="623902" cy="130323"/>
            </a:xfrm>
            <a:custGeom>
              <a:avLst/>
              <a:gdLst/>
              <a:ahLst/>
              <a:cxnLst/>
              <a:rect l="l" t="t" r="r" b="b"/>
              <a:pathLst>
                <a:path w="5831" h="1218" extrusionOk="0">
                  <a:moveTo>
                    <a:pt x="5830" y="1"/>
                  </a:moveTo>
                  <a:cubicBezTo>
                    <a:pt x="5451" y="207"/>
                    <a:pt x="5037" y="368"/>
                    <a:pt x="4611" y="472"/>
                  </a:cubicBezTo>
                  <a:cubicBezTo>
                    <a:pt x="4127" y="567"/>
                    <a:pt x="3632" y="619"/>
                    <a:pt x="3137" y="619"/>
                  </a:cubicBezTo>
                  <a:cubicBezTo>
                    <a:pt x="2915" y="619"/>
                    <a:pt x="2693" y="608"/>
                    <a:pt x="2473" y="587"/>
                  </a:cubicBezTo>
                  <a:cubicBezTo>
                    <a:pt x="2162" y="575"/>
                    <a:pt x="1840" y="552"/>
                    <a:pt x="1530" y="518"/>
                  </a:cubicBezTo>
                  <a:lnTo>
                    <a:pt x="1495" y="518"/>
                  </a:lnTo>
                  <a:cubicBezTo>
                    <a:pt x="1139" y="483"/>
                    <a:pt x="794" y="426"/>
                    <a:pt x="449" y="345"/>
                  </a:cubicBezTo>
                  <a:cubicBezTo>
                    <a:pt x="299" y="311"/>
                    <a:pt x="161" y="265"/>
                    <a:pt x="23" y="219"/>
                  </a:cubicBezTo>
                  <a:lnTo>
                    <a:pt x="23" y="219"/>
                  </a:lnTo>
                  <a:cubicBezTo>
                    <a:pt x="35" y="541"/>
                    <a:pt x="0" y="874"/>
                    <a:pt x="357" y="1024"/>
                  </a:cubicBezTo>
                  <a:cubicBezTo>
                    <a:pt x="633" y="1104"/>
                    <a:pt x="920" y="1150"/>
                    <a:pt x="1208" y="1150"/>
                  </a:cubicBezTo>
                  <a:cubicBezTo>
                    <a:pt x="1541" y="1185"/>
                    <a:pt x="1863" y="1196"/>
                    <a:pt x="2185" y="1208"/>
                  </a:cubicBezTo>
                  <a:cubicBezTo>
                    <a:pt x="2377" y="1215"/>
                    <a:pt x="2569" y="1217"/>
                    <a:pt x="2761" y="1217"/>
                  </a:cubicBezTo>
                  <a:cubicBezTo>
                    <a:pt x="3225" y="1217"/>
                    <a:pt x="3688" y="1201"/>
                    <a:pt x="4151" y="1185"/>
                  </a:cubicBezTo>
                  <a:cubicBezTo>
                    <a:pt x="4439" y="1173"/>
                    <a:pt x="4738" y="1173"/>
                    <a:pt x="5025" y="1139"/>
                  </a:cubicBezTo>
                  <a:cubicBezTo>
                    <a:pt x="5209" y="1116"/>
                    <a:pt x="5393" y="1047"/>
                    <a:pt x="5531" y="932"/>
                  </a:cubicBezTo>
                  <a:cubicBezTo>
                    <a:pt x="5543" y="920"/>
                    <a:pt x="5554" y="920"/>
                    <a:pt x="5566" y="909"/>
                  </a:cubicBezTo>
                  <a:cubicBezTo>
                    <a:pt x="5600" y="874"/>
                    <a:pt x="5635" y="828"/>
                    <a:pt x="5658" y="794"/>
                  </a:cubicBezTo>
                  <a:cubicBezTo>
                    <a:pt x="5761" y="587"/>
                    <a:pt x="5819" y="357"/>
                    <a:pt x="5819" y="127"/>
                  </a:cubicBezTo>
                  <a:cubicBezTo>
                    <a:pt x="5830" y="81"/>
                    <a:pt x="5830" y="47"/>
                    <a:pt x="5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71"/>
            <p:cNvSpPr/>
            <p:nvPr/>
          </p:nvSpPr>
          <p:spPr>
            <a:xfrm>
              <a:off x="971167" y="2745533"/>
              <a:ext cx="50610" cy="50610"/>
            </a:xfrm>
            <a:custGeom>
              <a:avLst/>
              <a:gdLst/>
              <a:ahLst/>
              <a:cxnLst/>
              <a:rect l="l" t="t" r="r" b="b"/>
              <a:pathLst>
                <a:path w="473" h="473" extrusionOk="0">
                  <a:moveTo>
                    <a:pt x="242" y="1"/>
                  </a:moveTo>
                  <a:cubicBezTo>
                    <a:pt x="104" y="1"/>
                    <a:pt x="1" y="104"/>
                    <a:pt x="1" y="231"/>
                  </a:cubicBezTo>
                  <a:cubicBezTo>
                    <a:pt x="1" y="357"/>
                    <a:pt x="104" y="461"/>
                    <a:pt x="242" y="472"/>
                  </a:cubicBezTo>
                  <a:cubicBezTo>
                    <a:pt x="369" y="472"/>
                    <a:pt x="472" y="357"/>
                    <a:pt x="472" y="231"/>
                  </a:cubicBezTo>
                  <a:cubicBezTo>
                    <a:pt x="472" y="104"/>
                    <a:pt x="369"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71"/>
            <p:cNvSpPr/>
            <p:nvPr/>
          </p:nvSpPr>
          <p:spPr>
            <a:xfrm>
              <a:off x="1070890" y="2745533"/>
              <a:ext cx="50503" cy="49326"/>
            </a:xfrm>
            <a:custGeom>
              <a:avLst/>
              <a:gdLst/>
              <a:ahLst/>
              <a:cxnLst/>
              <a:rect l="l" t="t" r="r" b="b"/>
              <a:pathLst>
                <a:path w="472" h="461" extrusionOk="0">
                  <a:moveTo>
                    <a:pt x="242" y="1"/>
                  </a:moveTo>
                  <a:cubicBezTo>
                    <a:pt x="115" y="1"/>
                    <a:pt x="0" y="104"/>
                    <a:pt x="0" y="231"/>
                  </a:cubicBezTo>
                  <a:cubicBezTo>
                    <a:pt x="0" y="357"/>
                    <a:pt x="115" y="461"/>
                    <a:pt x="242" y="461"/>
                  </a:cubicBezTo>
                  <a:cubicBezTo>
                    <a:pt x="368" y="461"/>
                    <a:pt x="472" y="357"/>
                    <a:pt x="472" y="231"/>
                  </a:cubicBezTo>
                  <a:cubicBezTo>
                    <a:pt x="472" y="104"/>
                    <a:pt x="368"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71"/>
            <p:cNvSpPr/>
            <p:nvPr/>
          </p:nvSpPr>
          <p:spPr>
            <a:xfrm>
              <a:off x="1171791" y="2745533"/>
              <a:ext cx="49326" cy="50610"/>
            </a:xfrm>
            <a:custGeom>
              <a:avLst/>
              <a:gdLst/>
              <a:ahLst/>
              <a:cxnLst/>
              <a:rect l="l" t="t" r="r" b="b"/>
              <a:pathLst>
                <a:path w="461" h="473" extrusionOk="0">
                  <a:moveTo>
                    <a:pt x="230" y="1"/>
                  </a:moveTo>
                  <a:cubicBezTo>
                    <a:pt x="104" y="1"/>
                    <a:pt x="0" y="104"/>
                    <a:pt x="0" y="231"/>
                  </a:cubicBezTo>
                  <a:cubicBezTo>
                    <a:pt x="0" y="357"/>
                    <a:pt x="104" y="461"/>
                    <a:pt x="230" y="472"/>
                  </a:cubicBezTo>
                  <a:cubicBezTo>
                    <a:pt x="357" y="472"/>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71"/>
            <p:cNvSpPr/>
            <p:nvPr/>
          </p:nvSpPr>
          <p:spPr>
            <a:xfrm>
              <a:off x="1271408" y="2745533"/>
              <a:ext cx="49326" cy="49326"/>
            </a:xfrm>
            <a:custGeom>
              <a:avLst/>
              <a:gdLst/>
              <a:ahLst/>
              <a:cxnLst/>
              <a:rect l="l" t="t" r="r" b="b"/>
              <a:pathLst>
                <a:path w="461" h="461" extrusionOk="0">
                  <a:moveTo>
                    <a:pt x="230" y="1"/>
                  </a:moveTo>
                  <a:cubicBezTo>
                    <a:pt x="104" y="1"/>
                    <a:pt x="0" y="104"/>
                    <a:pt x="0" y="231"/>
                  </a:cubicBezTo>
                  <a:cubicBezTo>
                    <a:pt x="0" y="357"/>
                    <a:pt x="104" y="461"/>
                    <a:pt x="230" y="461"/>
                  </a:cubicBezTo>
                  <a:cubicBezTo>
                    <a:pt x="357" y="461"/>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71"/>
            <p:cNvSpPr/>
            <p:nvPr/>
          </p:nvSpPr>
          <p:spPr>
            <a:xfrm>
              <a:off x="1371025" y="2745533"/>
              <a:ext cx="50610" cy="49326"/>
            </a:xfrm>
            <a:custGeom>
              <a:avLst/>
              <a:gdLst/>
              <a:ahLst/>
              <a:cxnLst/>
              <a:rect l="l" t="t" r="r" b="b"/>
              <a:pathLst>
                <a:path w="473" h="461" extrusionOk="0">
                  <a:moveTo>
                    <a:pt x="231" y="1"/>
                  </a:moveTo>
                  <a:cubicBezTo>
                    <a:pt x="104" y="1"/>
                    <a:pt x="1" y="104"/>
                    <a:pt x="1" y="231"/>
                  </a:cubicBezTo>
                  <a:cubicBezTo>
                    <a:pt x="1" y="357"/>
                    <a:pt x="104" y="461"/>
                    <a:pt x="231" y="461"/>
                  </a:cubicBezTo>
                  <a:cubicBezTo>
                    <a:pt x="369" y="461"/>
                    <a:pt x="472" y="357"/>
                    <a:pt x="472" y="231"/>
                  </a:cubicBezTo>
                  <a:cubicBezTo>
                    <a:pt x="472" y="104"/>
                    <a:pt x="369" y="1"/>
                    <a:pt x="2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71"/>
            <p:cNvSpPr/>
            <p:nvPr/>
          </p:nvSpPr>
          <p:spPr>
            <a:xfrm>
              <a:off x="969990" y="2661538"/>
              <a:ext cx="444254" cy="19367"/>
            </a:xfrm>
            <a:custGeom>
              <a:avLst/>
              <a:gdLst/>
              <a:ahLst/>
              <a:cxnLst/>
              <a:rect l="l" t="t" r="r" b="b"/>
              <a:pathLst>
                <a:path w="4152" h="181" extrusionOk="0">
                  <a:moveTo>
                    <a:pt x="159" y="1"/>
                  </a:moveTo>
                  <a:cubicBezTo>
                    <a:pt x="103" y="1"/>
                    <a:pt x="50" y="21"/>
                    <a:pt x="12" y="50"/>
                  </a:cubicBezTo>
                  <a:cubicBezTo>
                    <a:pt x="0" y="61"/>
                    <a:pt x="0" y="73"/>
                    <a:pt x="12" y="84"/>
                  </a:cubicBezTo>
                  <a:lnTo>
                    <a:pt x="12" y="73"/>
                  </a:lnTo>
                  <a:cubicBezTo>
                    <a:pt x="50" y="111"/>
                    <a:pt x="104" y="133"/>
                    <a:pt x="160" y="133"/>
                  </a:cubicBezTo>
                  <a:cubicBezTo>
                    <a:pt x="172" y="133"/>
                    <a:pt x="184" y="132"/>
                    <a:pt x="196" y="130"/>
                  </a:cubicBezTo>
                  <a:cubicBezTo>
                    <a:pt x="276" y="142"/>
                    <a:pt x="368" y="142"/>
                    <a:pt x="449" y="153"/>
                  </a:cubicBezTo>
                  <a:cubicBezTo>
                    <a:pt x="610" y="153"/>
                    <a:pt x="782" y="165"/>
                    <a:pt x="943" y="165"/>
                  </a:cubicBezTo>
                  <a:cubicBezTo>
                    <a:pt x="1300" y="176"/>
                    <a:pt x="1645" y="176"/>
                    <a:pt x="2001" y="176"/>
                  </a:cubicBezTo>
                  <a:cubicBezTo>
                    <a:pt x="2186" y="179"/>
                    <a:pt x="2371" y="181"/>
                    <a:pt x="2556" y="181"/>
                  </a:cubicBezTo>
                  <a:cubicBezTo>
                    <a:pt x="3062" y="181"/>
                    <a:pt x="3569" y="170"/>
                    <a:pt x="4082" y="153"/>
                  </a:cubicBezTo>
                  <a:cubicBezTo>
                    <a:pt x="4151" y="153"/>
                    <a:pt x="4151" y="50"/>
                    <a:pt x="4082" y="50"/>
                  </a:cubicBezTo>
                  <a:cubicBezTo>
                    <a:pt x="3381" y="61"/>
                    <a:pt x="2691" y="61"/>
                    <a:pt x="2001" y="61"/>
                  </a:cubicBezTo>
                  <a:cubicBezTo>
                    <a:pt x="1656" y="61"/>
                    <a:pt x="1311" y="38"/>
                    <a:pt x="966" y="27"/>
                  </a:cubicBezTo>
                  <a:lnTo>
                    <a:pt x="449" y="4"/>
                  </a:lnTo>
                  <a:lnTo>
                    <a:pt x="196" y="4"/>
                  </a:ln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71"/>
            <p:cNvSpPr/>
            <p:nvPr/>
          </p:nvSpPr>
          <p:spPr>
            <a:xfrm>
              <a:off x="969990" y="2860878"/>
              <a:ext cx="444254" cy="20651"/>
            </a:xfrm>
            <a:custGeom>
              <a:avLst/>
              <a:gdLst/>
              <a:ahLst/>
              <a:cxnLst/>
              <a:rect l="l" t="t" r="r" b="b"/>
              <a:pathLst>
                <a:path w="4152" h="193" extrusionOk="0">
                  <a:moveTo>
                    <a:pt x="159" y="1"/>
                  </a:moveTo>
                  <a:cubicBezTo>
                    <a:pt x="103" y="1"/>
                    <a:pt x="50" y="21"/>
                    <a:pt x="12" y="50"/>
                  </a:cubicBezTo>
                  <a:cubicBezTo>
                    <a:pt x="0" y="61"/>
                    <a:pt x="0" y="73"/>
                    <a:pt x="12" y="84"/>
                  </a:cubicBezTo>
                  <a:cubicBezTo>
                    <a:pt x="58" y="130"/>
                    <a:pt x="127" y="153"/>
                    <a:pt x="196" y="153"/>
                  </a:cubicBezTo>
                  <a:cubicBezTo>
                    <a:pt x="276" y="153"/>
                    <a:pt x="368" y="165"/>
                    <a:pt x="449" y="165"/>
                  </a:cubicBezTo>
                  <a:cubicBezTo>
                    <a:pt x="610" y="165"/>
                    <a:pt x="782" y="176"/>
                    <a:pt x="943" y="176"/>
                  </a:cubicBezTo>
                  <a:cubicBezTo>
                    <a:pt x="1300" y="176"/>
                    <a:pt x="1645" y="188"/>
                    <a:pt x="2001" y="188"/>
                  </a:cubicBezTo>
                  <a:cubicBezTo>
                    <a:pt x="2186" y="191"/>
                    <a:pt x="2371" y="192"/>
                    <a:pt x="2556" y="192"/>
                  </a:cubicBezTo>
                  <a:cubicBezTo>
                    <a:pt x="3062" y="192"/>
                    <a:pt x="3569" y="182"/>
                    <a:pt x="4082" y="165"/>
                  </a:cubicBezTo>
                  <a:cubicBezTo>
                    <a:pt x="4151" y="165"/>
                    <a:pt x="4151" y="61"/>
                    <a:pt x="4082" y="61"/>
                  </a:cubicBezTo>
                  <a:cubicBezTo>
                    <a:pt x="3732" y="67"/>
                    <a:pt x="3384" y="70"/>
                    <a:pt x="3037" y="70"/>
                  </a:cubicBezTo>
                  <a:cubicBezTo>
                    <a:pt x="2691" y="70"/>
                    <a:pt x="2346" y="67"/>
                    <a:pt x="2001" y="61"/>
                  </a:cubicBezTo>
                  <a:cubicBezTo>
                    <a:pt x="1656" y="61"/>
                    <a:pt x="1311" y="50"/>
                    <a:pt x="966" y="38"/>
                  </a:cubicBezTo>
                  <a:lnTo>
                    <a:pt x="449" y="15"/>
                  </a:lnTo>
                  <a:cubicBezTo>
                    <a:pt x="368" y="15"/>
                    <a:pt x="276" y="4"/>
                    <a:pt x="196" y="4"/>
                  </a:cubicBez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71"/>
            <p:cNvSpPr/>
            <p:nvPr/>
          </p:nvSpPr>
          <p:spPr>
            <a:xfrm>
              <a:off x="976089" y="1446771"/>
              <a:ext cx="158570" cy="876845"/>
            </a:xfrm>
            <a:custGeom>
              <a:avLst/>
              <a:gdLst/>
              <a:ahLst/>
              <a:cxnLst/>
              <a:rect l="l" t="t" r="r" b="b"/>
              <a:pathLst>
                <a:path w="1482" h="8195" extrusionOk="0">
                  <a:moveTo>
                    <a:pt x="1090" y="1"/>
                  </a:moveTo>
                  <a:cubicBezTo>
                    <a:pt x="1054" y="1"/>
                    <a:pt x="1013" y="6"/>
                    <a:pt x="967" y="19"/>
                  </a:cubicBezTo>
                  <a:cubicBezTo>
                    <a:pt x="622" y="111"/>
                    <a:pt x="507" y="1008"/>
                    <a:pt x="461" y="1284"/>
                  </a:cubicBezTo>
                  <a:cubicBezTo>
                    <a:pt x="93" y="3469"/>
                    <a:pt x="1" y="5688"/>
                    <a:pt x="185" y="7896"/>
                  </a:cubicBezTo>
                  <a:cubicBezTo>
                    <a:pt x="196" y="8011"/>
                    <a:pt x="219" y="8137"/>
                    <a:pt x="323" y="8183"/>
                  </a:cubicBezTo>
                  <a:cubicBezTo>
                    <a:pt x="346" y="8191"/>
                    <a:pt x="370" y="8195"/>
                    <a:pt x="394" y="8195"/>
                  </a:cubicBezTo>
                  <a:cubicBezTo>
                    <a:pt x="475" y="8195"/>
                    <a:pt x="554" y="8151"/>
                    <a:pt x="599" y="8080"/>
                  </a:cubicBezTo>
                  <a:cubicBezTo>
                    <a:pt x="645" y="7976"/>
                    <a:pt x="656" y="7873"/>
                    <a:pt x="656" y="7758"/>
                  </a:cubicBezTo>
                  <a:cubicBezTo>
                    <a:pt x="691" y="6573"/>
                    <a:pt x="587" y="5377"/>
                    <a:pt x="610" y="4182"/>
                  </a:cubicBezTo>
                  <a:cubicBezTo>
                    <a:pt x="622" y="3066"/>
                    <a:pt x="748" y="1928"/>
                    <a:pt x="1151" y="881"/>
                  </a:cubicBezTo>
                  <a:cubicBezTo>
                    <a:pt x="1224" y="702"/>
                    <a:pt x="1482" y="1"/>
                    <a:pt x="1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71"/>
            <p:cNvSpPr/>
            <p:nvPr/>
          </p:nvSpPr>
          <p:spPr>
            <a:xfrm>
              <a:off x="785415" y="1473307"/>
              <a:ext cx="163599" cy="580889"/>
            </a:xfrm>
            <a:custGeom>
              <a:avLst/>
              <a:gdLst/>
              <a:ahLst/>
              <a:cxnLst/>
              <a:rect l="l" t="t" r="r" b="b"/>
              <a:pathLst>
                <a:path w="1529" h="5429" extrusionOk="0">
                  <a:moveTo>
                    <a:pt x="1296" y="1"/>
                  </a:moveTo>
                  <a:cubicBezTo>
                    <a:pt x="1148" y="1"/>
                    <a:pt x="929" y="109"/>
                    <a:pt x="805" y="277"/>
                  </a:cubicBezTo>
                  <a:cubicBezTo>
                    <a:pt x="690" y="472"/>
                    <a:pt x="610" y="691"/>
                    <a:pt x="564" y="909"/>
                  </a:cubicBezTo>
                  <a:cubicBezTo>
                    <a:pt x="380" y="1634"/>
                    <a:pt x="242" y="2370"/>
                    <a:pt x="150" y="3117"/>
                  </a:cubicBezTo>
                  <a:cubicBezTo>
                    <a:pt x="104" y="3497"/>
                    <a:pt x="81" y="3876"/>
                    <a:pt x="69" y="4255"/>
                  </a:cubicBezTo>
                  <a:cubicBezTo>
                    <a:pt x="69" y="4554"/>
                    <a:pt x="0" y="5037"/>
                    <a:pt x="104" y="5325"/>
                  </a:cubicBezTo>
                  <a:cubicBezTo>
                    <a:pt x="115" y="5394"/>
                    <a:pt x="184" y="5428"/>
                    <a:pt x="265" y="5428"/>
                  </a:cubicBezTo>
                  <a:cubicBezTo>
                    <a:pt x="334" y="5405"/>
                    <a:pt x="368" y="5313"/>
                    <a:pt x="380" y="5244"/>
                  </a:cubicBezTo>
                  <a:cubicBezTo>
                    <a:pt x="575" y="4393"/>
                    <a:pt x="541" y="3497"/>
                    <a:pt x="644" y="2634"/>
                  </a:cubicBezTo>
                  <a:cubicBezTo>
                    <a:pt x="736" y="1864"/>
                    <a:pt x="909" y="1070"/>
                    <a:pt x="1334" y="415"/>
                  </a:cubicBezTo>
                  <a:cubicBezTo>
                    <a:pt x="1529" y="120"/>
                    <a:pt x="1451" y="1"/>
                    <a:pt x="1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71"/>
            <p:cNvSpPr/>
            <p:nvPr/>
          </p:nvSpPr>
          <p:spPr>
            <a:xfrm>
              <a:off x="1208171" y="1442705"/>
              <a:ext cx="134710" cy="746629"/>
            </a:xfrm>
            <a:custGeom>
              <a:avLst/>
              <a:gdLst/>
              <a:ahLst/>
              <a:cxnLst/>
              <a:rect l="l" t="t" r="r" b="b"/>
              <a:pathLst>
                <a:path w="1259" h="6978" extrusionOk="0">
                  <a:moveTo>
                    <a:pt x="331" y="1"/>
                  </a:moveTo>
                  <a:cubicBezTo>
                    <a:pt x="1" y="1"/>
                    <a:pt x="116" y="499"/>
                    <a:pt x="212" y="701"/>
                  </a:cubicBezTo>
                  <a:cubicBezTo>
                    <a:pt x="1028" y="2541"/>
                    <a:pt x="741" y="4645"/>
                    <a:pt x="948" y="6646"/>
                  </a:cubicBezTo>
                  <a:cubicBezTo>
                    <a:pt x="968" y="6789"/>
                    <a:pt x="1052" y="6977"/>
                    <a:pt x="1184" y="6977"/>
                  </a:cubicBezTo>
                  <a:cubicBezTo>
                    <a:pt x="1200" y="6977"/>
                    <a:pt x="1217" y="6974"/>
                    <a:pt x="1235" y="6968"/>
                  </a:cubicBezTo>
                  <a:cubicBezTo>
                    <a:pt x="1258" y="5323"/>
                    <a:pt x="1201" y="3679"/>
                    <a:pt x="1120" y="2046"/>
                  </a:cubicBezTo>
                  <a:cubicBezTo>
                    <a:pt x="1120" y="1644"/>
                    <a:pt x="1074" y="1253"/>
                    <a:pt x="982" y="873"/>
                  </a:cubicBezTo>
                  <a:cubicBezTo>
                    <a:pt x="913" y="620"/>
                    <a:pt x="718" y="68"/>
                    <a:pt x="419" y="11"/>
                  </a:cubicBezTo>
                  <a:cubicBezTo>
                    <a:pt x="387" y="4"/>
                    <a:pt x="357" y="1"/>
                    <a:pt x="3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71"/>
            <p:cNvSpPr/>
            <p:nvPr/>
          </p:nvSpPr>
          <p:spPr>
            <a:xfrm>
              <a:off x="1397026" y="1466352"/>
              <a:ext cx="145196" cy="615129"/>
            </a:xfrm>
            <a:custGeom>
              <a:avLst/>
              <a:gdLst/>
              <a:ahLst/>
              <a:cxnLst/>
              <a:rect l="l" t="t" r="r" b="b"/>
              <a:pathLst>
                <a:path w="1357" h="5749" extrusionOk="0">
                  <a:moveTo>
                    <a:pt x="208" y="1"/>
                  </a:moveTo>
                  <a:cubicBezTo>
                    <a:pt x="1" y="1"/>
                    <a:pt x="40" y="287"/>
                    <a:pt x="195" y="514"/>
                  </a:cubicBezTo>
                  <a:cubicBezTo>
                    <a:pt x="666" y="1239"/>
                    <a:pt x="931" y="2078"/>
                    <a:pt x="942" y="2952"/>
                  </a:cubicBezTo>
                  <a:cubicBezTo>
                    <a:pt x="977" y="3815"/>
                    <a:pt x="896" y="4677"/>
                    <a:pt x="988" y="5539"/>
                  </a:cubicBezTo>
                  <a:cubicBezTo>
                    <a:pt x="988" y="5624"/>
                    <a:pt x="1028" y="5749"/>
                    <a:pt x="1115" y="5749"/>
                  </a:cubicBezTo>
                  <a:cubicBezTo>
                    <a:pt x="1123" y="5749"/>
                    <a:pt x="1130" y="5748"/>
                    <a:pt x="1138" y="5746"/>
                  </a:cubicBezTo>
                  <a:cubicBezTo>
                    <a:pt x="1241" y="5746"/>
                    <a:pt x="1253" y="5631"/>
                    <a:pt x="1264" y="5551"/>
                  </a:cubicBezTo>
                  <a:cubicBezTo>
                    <a:pt x="1345" y="4493"/>
                    <a:pt x="1356" y="3435"/>
                    <a:pt x="1287" y="2389"/>
                  </a:cubicBezTo>
                  <a:cubicBezTo>
                    <a:pt x="1276" y="1940"/>
                    <a:pt x="1207" y="1492"/>
                    <a:pt x="1092" y="1055"/>
                  </a:cubicBezTo>
                  <a:cubicBezTo>
                    <a:pt x="977" y="710"/>
                    <a:pt x="781" y="238"/>
                    <a:pt x="425" y="66"/>
                  </a:cubicBezTo>
                  <a:cubicBezTo>
                    <a:pt x="334" y="21"/>
                    <a:pt x="263" y="1"/>
                    <a:pt x="2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71"/>
            <p:cNvSpPr/>
            <p:nvPr/>
          </p:nvSpPr>
          <p:spPr>
            <a:xfrm>
              <a:off x="1599898" y="1596249"/>
              <a:ext cx="87524" cy="505884"/>
            </a:xfrm>
            <a:custGeom>
              <a:avLst/>
              <a:gdLst/>
              <a:ahLst/>
              <a:cxnLst/>
              <a:rect l="l" t="t" r="r" b="b"/>
              <a:pathLst>
                <a:path w="818" h="4728" extrusionOk="0">
                  <a:moveTo>
                    <a:pt x="84" y="0"/>
                  </a:moveTo>
                  <a:cubicBezTo>
                    <a:pt x="44" y="0"/>
                    <a:pt x="14" y="44"/>
                    <a:pt x="1" y="151"/>
                  </a:cubicBezTo>
                  <a:cubicBezTo>
                    <a:pt x="1" y="255"/>
                    <a:pt x="24" y="347"/>
                    <a:pt x="58" y="427"/>
                  </a:cubicBezTo>
                  <a:cubicBezTo>
                    <a:pt x="472" y="1635"/>
                    <a:pt x="599" y="2923"/>
                    <a:pt x="449" y="4199"/>
                  </a:cubicBezTo>
                  <a:cubicBezTo>
                    <a:pt x="426" y="4383"/>
                    <a:pt x="415" y="4624"/>
                    <a:pt x="587" y="4728"/>
                  </a:cubicBezTo>
                  <a:cubicBezTo>
                    <a:pt x="748" y="3888"/>
                    <a:pt x="817" y="3037"/>
                    <a:pt x="794" y="2187"/>
                  </a:cubicBezTo>
                  <a:cubicBezTo>
                    <a:pt x="794" y="1738"/>
                    <a:pt x="737" y="1301"/>
                    <a:pt x="622" y="876"/>
                  </a:cubicBezTo>
                  <a:cubicBezTo>
                    <a:pt x="585" y="755"/>
                    <a:pt x="249" y="0"/>
                    <a:pt x="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71"/>
            <p:cNvSpPr/>
            <p:nvPr/>
          </p:nvSpPr>
          <p:spPr>
            <a:xfrm>
              <a:off x="799111" y="2126540"/>
              <a:ext cx="43013" cy="171731"/>
            </a:xfrm>
            <a:custGeom>
              <a:avLst/>
              <a:gdLst/>
              <a:ahLst/>
              <a:cxnLst/>
              <a:rect l="l" t="t" r="r" b="b"/>
              <a:pathLst>
                <a:path w="402" h="1605" extrusionOk="0">
                  <a:moveTo>
                    <a:pt x="161" y="1"/>
                  </a:moveTo>
                  <a:cubicBezTo>
                    <a:pt x="43" y="1"/>
                    <a:pt x="0" y="189"/>
                    <a:pt x="10" y="289"/>
                  </a:cubicBezTo>
                  <a:cubicBezTo>
                    <a:pt x="22" y="473"/>
                    <a:pt x="22" y="669"/>
                    <a:pt x="33" y="853"/>
                  </a:cubicBezTo>
                  <a:cubicBezTo>
                    <a:pt x="22" y="1071"/>
                    <a:pt x="68" y="1290"/>
                    <a:pt x="160" y="1497"/>
                  </a:cubicBezTo>
                  <a:cubicBezTo>
                    <a:pt x="190" y="1546"/>
                    <a:pt x="237" y="1605"/>
                    <a:pt x="294" y="1605"/>
                  </a:cubicBezTo>
                  <a:cubicBezTo>
                    <a:pt x="302" y="1605"/>
                    <a:pt x="312" y="1603"/>
                    <a:pt x="321" y="1600"/>
                  </a:cubicBezTo>
                  <a:cubicBezTo>
                    <a:pt x="390" y="1566"/>
                    <a:pt x="390" y="1497"/>
                    <a:pt x="401" y="1439"/>
                  </a:cubicBezTo>
                  <a:cubicBezTo>
                    <a:pt x="401" y="1117"/>
                    <a:pt x="298" y="807"/>
                    <a:pt x="309" y="485"/>
                  </a:cubicBezTo>
                  <a:cubicBezTo>
                    <a:pt x="309" y="358"/>
                    <a:pt x="367" y="71"/>
                    <a:pt x="217" y="13"/>
                  </a:cubicBezTo>
                  <a:cubicBezTo>
                    <a:pt x="197" y="5"/>
                    <a:pt x="178" y="1"/>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71"/>
            <p:cNvSpPr/>
            <p:nvPr/>
          </p:nvSpPr>
          <p:spPr>
            <a:xfrm>
              <a:off x="1293557" y="2229794"/>
              <a:ext cx="56709" cy="193558"/>
            </a:xfrm>
            <a:custGeom>
              <a:avLst/>
              <a:gdLst/>
              <a:ahLst/>
              <a:cxnLst/>
              <a:rect l="l" t="t" r="r" b="b"/>
              <a:pathLst>
                <a:path w="530" h="1809" extrusionOk="0">
                  <a:moveTo>
                    <a:pt x="296" y="1"/>
                  </a:moveTo>
                  <a:cubicBezTo>
                    <a:pt x="131" y="1"/>
                    <a:pt x="150" y="348"/>
                    <a:pt x="150" y="451"/>
                  </a:cubicBezTo>
                  <a:cubicBezTo>
                    <a:pt x="161" y="819"/>
                    <a:pt x="127" y="1187"/>
                    <a:pt x="35" y="1544"/>
                  </a:cubicBezTo>
                  <a:cubicBezTo>
                    <a:pt x="12" y="1601"/>
                    <a:pt x="0" y="1659"/>
                    <a:pt x="12" y="1716"/>
                  </a:cubicBezTo>
                  <a:cubicBezTo>
                    <a:pt x="23" y="1774"/>
                    <a:pt x="69" y="1808"/>
                    <a:pt x="138" y="1808"/>
                  </a:cubicBezTo>
                  <a:cubicBezTo>
                    <a:pt x="196" y="1797"/>
                    <a:pt x="230" y="1728"/>
                    <a:pt x="242" y="1670"/>
                  </a:cubicBezTo>
                  <a:cubicBezTo>
                    <a:pt x="311" y="1337"/>
                    <a:pt x="380" y="1015"/>
                    <a:pt x="414" y="681"/>
                  </a:cubicBezTo>
                  <a:cubicBezTo>
                    <a:pt x="437" y="532"/>
                    <a:pt x="529" y="83"/>
                    <a:pt x="357" y="14"/>
                  </a:cubicBezTo>
                  <a:cubicBezTo>
                    <a:pt x="334" y="5"/>
                    <a:pt x="314" y="1"/>
                    <a:pt x="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71"/>
            <p:cNvSpPr/>
            <p:nvPr/>
          </p:nvSpPr>
          <p:spPr>
            <a:xfrm>
              <a:off x="1470749" y="2142697"/>
              <a:ext cx="85384" cy="197838"/>
            </a:xfrm>
            <a:custGeom>
              <a:avLst/>
              <a:gdLst/>
              <a:ahLst/>
              <a:cxnLst/>
              <a:rect l="l" t="t" r="r" b="b"/>
              <a:pathLst>
                <a:path w="798" h="1849" extrusionOk="0">
                  <a:moveTo>
                    <a:pt x="389" y="0"/>
                  </a:moveTo>
                  <a:cubicBezTo>
                    <a:pt x="386" y="0"/>
                    <a:pt x="383" y="0"/>
                    <a:pt x="380" y="0"/>
                  </a:cubicBezTo>
                  <a:cubicBezTo>
                    <a:pt x="150" y="0"/>
                    <a:pt x="253" y="541"/>
                    <a:pt x="242" y="713"/>
                  </a:cubicBezTo>
                  <a:cubicBezTo>
                    <a:pt x="184" y="1081"/>
                    <a:pt x="104" y="1449"/>
                    <a:pt x="0" y="1794"/>
                  </a:cubicBezTo>
                  <a:cubicBezTo>
                    <a:pt x="8" y="1830"/>
                    <a:pt x="42" y="1848"/>
                    <a:pt x="77" y="1848"/>
                  </a:cubicBezTo>
                  <a:cubicBezTo>
                    <a:pt x="99" y="1848"/>
                    <a:pt x="121" y="1842"/>
                    <a:pt x="138" y="1829"/>
                  </a:cubicBezTo>
                  <a:cubicBezTo>
                    <a:pt x="184" y="1794"/>
                    <a:pt x="219" y="1748"/>
                    <a:pt x="230" y="1691"/>
                  </a:cubicBezTo>
                  <a:cubicBezTo>
                    <a:pt x="299" y="1474"/>
                    <a:pt x="798" y="0"/>
                    <a:pt x="3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71"/>
            <p:cNvSpPr/>
            <p:nvPr/>
          </p:nvSpPr>
          <p:spPr>
            <a:xfrm>
              <a:off x="912103" y="1294831"/>
              <a:ext cx="518082" cy="79392"/>
            </a:xfrm>
            <a:custGeom>
              <a:avLst/>
              <a:gdLst/>
              <a:ahLst/>
              <a:cxnLst/>
              <a:rect l="l" t="t" r="r" b="b"/>
              <a:pathLst>
                <a:path w="4842" h="742" extrusionOk="0">
                  <a:moveTo>
                    <a:pt x="2576" y="0"/>
                  </a:moveTo>
                  <a:cubicBezTo>
                    <a:pt x="1923" y="0"/>
                    <a:pt x="1263" y="70"/>
                    <a:pt x="633" y="220"/>
                  </a:cubicBezTo>
                  <a:cubicBezTo>
                    <a:pt x="484" y="243"/>
                    <a:pt x="346" y="289"/>
                    <a:pt x="208" y="358"/>
                  </a:cubicBezTo>
                  <a:cubicBezTo>
                    <a:pt x="104" y="427"/>
                    <a:pt x="1" y="565"/>
                    <a:pt x="70" y="680"/>
                  </a:cubicBezTo>
                  <a:cubicBezTo>
                    <a:pt x="100" y="725"/>
                    <a:pt x="153" y="742"/>
                    <a:pt x="214" y="742"/>
                  </a:cubicBezTo>
                  <a:cubicBezTo>
                    <a:pt x="295" y="742"/>
                    <a:pt x="389" y="713"/>
                    <a:pt x="461" y="680"/>
                  </a:cubicBezTo>
                  <a:cubicBezTo>
                    <a:pt x="1115" y="360"/>
                    <a:pt x="1838" y="217"/>
                    <a:pt x="2567" y="217"/>
                  </a:cubicBezTo>
                  <a:cubicBezTo>
                    <a:pt x="3093" y="217"/>
                    <a:pt x="3622" y="292"/>
                    <a:pt x="4129" y="427"/>
                  </a:cubicBezTo>
                  <a:cubicBezTo>
                    <a:pt x="4236" y="452"/>
                    <a:pt x="4361" y="500"/>
                    <a:pt x="4478" y="500"/>
                  </a:cubicBezTo>
                  <a:cubicBezTo>
                    <a:pt x="4524" y="500"/>
                    <a:pt x="4570" y="493"/>
                    <a:pt x="4612" y="473"/>
                  </a:cubicBezTo>
                  <a:cubicBezTo>
                    <a:pt x="4842" y="369"/>
                    <a:pt x="4623" y="255"/>
                    <a:pt x="4508" y="232"/>
                  </a:cubicBezTo>
                  <a:cubicBezTo>
                    <a:pt x="4267" y="174"/>
                    <a:pt x="4037" y="140"/>
                    <a:pt x="3807" y="105"/>
                  </a:cubicBezTo>
                  <a:cubicBezTo>
                    <a:pt x="3450" y="48"/>
                    <a:pt x="3083" y="13"/>
                    <a:pt x="2726" y="2"/>
                  </a:cubicBezTo>
                  <a:cubicBezTo>
                    <a:pt x="2676" y="1"/>
                    <a:pt x="2626" y="0"/>
                    <a:pt x="2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71"/>
            <p:cNvSpPr/>
            <p:nvPr/>
          </p:nvSpPr>
          <p:spPr>
            <a:xfrm>
              <a:off x="1037613" y="1087894"/>
              <a:ext cx="297881" cy="70190"/>
            </a:xfrm>
            <a:custGeom>
              <a:avLst/>
              <a:gdLst/>
              <a:ahLst/>
              <a:cxnLst/>
              <a:rect l="l" t="t" r="r" b="b"/>
              <a:pathLst>
                <a:path w="2784" h="656" extrusionOk="0">
                  <a:moveTo>
                    <a:pt x="1231" y="1"/>
                  </a:moveTo>
                  <a:cubicBezTo>
                    <a:pt x="969" y="1"/>
                    <a:pt x="708" y="9"/>
                    <a:pt x="449" y="27"/>
                  </a:cubicBezTo>
                  <a:cubicBezTo>
                    <a:pt x="435" y="26"/>
                    <a:pt x="421" y="25"/>
                    <a:pt x="408" y="25"/>
                  </a:cubicBezTo>
                  <a:cubicBezTo>
                    <a:pt x="286" y="25"/>
                    <a:pt x="174" y="70"/>
                    <a:pt x="81" y="153"/>
                  </a:cubicBezTo>
                  <a:cubicBezTo>
                    <a:pt x="24" y="245"/>
                    <a:pt x="1" y="360"/>
                    <a:pt x="24" y="464"/>
                  </a:cubicBezTo>
                  <a:cubicBezTo>
                    <a:pt x="12" y="510"/>
                    <a:pt x="24" y="556"/>
                    <a:pt x="47" y="602"/>
                  </a:cubicBezTo>
                  <a:cubicBezTo>
                    <a:pt x="83" y="638"/>
                    <a:pt x="128" y="656"/>
                    <a:pt x="173" y="656"/>
                  </a:cubicBezTo>
                  <a:cubicBezTo>
                    <a:pt x="200" y="656"/>
                    <a:pt x="228" y="649"/>
                    <a:pt x="254" y="636"/>
                  </a:cubicBezTo>
                  <a:cubicBezTo>
                    <a:pt x="323" y="602"/>
                    <a:pt x="380" y="556"/>
                    <a:pt x="438" y="510"/>
                  </a:cubicBezTo>
                  <a:cubicBezTo>
                    <a:pt x="725" y="291"/>
                    <a:pt x="1105" y="268"/>
                    <a:pt x="1461" y="257"/>
                  </a:cubicBezTo>
                  <a:cubicBezTo>
                    <a:pt x="1544" y="254"/>
                    <a:pt x="1626" y="252"/>
                    <a:pt x="1707" y="252"/>
                  </a:cubicBezTo>
                  <a:cubicBezTo>
                    <a:pt x="1976" y="252"/>
                    <a:pt x="2237" y="274"/>
                    <a:pt x="2484" y="372"/>
                  </a:cubicBezTo>
                  <a:cubicBezTo>
                    <a:pt x="2519" y="395"/>
                    <a:pt x="2553" y="406"/>
                    <a:pt x="2588" y="406"/>
                  </a:cubicBezTo>
                  <a:cubicBezTo>
                    <a:pt x="2783" y="395"/>
                    <a:pt x="2703" y="119"/>
                    <a:pt x="2576" y="50"/>
                  </a:cubicBezTo>
                  <a:cubicBezTo>
                    <a:pt x="2524" y="24"/>
                    <a:pt x="2434" y="16"/>
                    <a:pt x="2337" y="16"/>
                  </a:cubicBezTo>
                  <a:cubicBezTo>
                    <a:pt x="2221" y="16"/>
                    <a:pt x="2095" y="27"/>
                    <a:pt x="2013" y="27"/>
                  </a:cubicBezTo>
                  <a:cubicBezTo>
                    <a:pt x="1754" y="9"/>
                    <a:pt x="1493" y="1"/>
                    <a:pt x="12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71"/>
            <p:cNvSpPr/>
            <p:nvPr/>
          </p:nvSpPr>
          <p:spPr>
            <a:xfrm>
              <a:off x="976089" y="2992488"/>
              <a:ext cx="399957" cy="103574"/>
            </a:xfrm>
            <a:custGeom>
              <a:avLst/>
              <a:gdLst/>
              <a:ahLst/>
              <a:cxnLst/>
              <a:rect l="l" t="t" r="r" b="b"/>
              <a:pathLst>
                <a:path w="3738" h="968" extrusionOk="0">
                  <a:moveTo>
                    <a:pt x="131" y="1"/>
                  </a:moveTo>
                  <a:cubicBezTo>
                    <a:pt x="116" y="1"/>
                    <a:pt x="99" y="5"/>
                    <a:pt x="81" y="16"/>
                  </a:cubicBezTo>
                  <a:cubicBezTo>
                    <a:pt x="1" y="62"/>
                    <a:pt x="24" y="384"/>
                    <a:pt x="35" y="464"/>
                  </a:cubicBezTo>
                  <a:cubicBezTo>
                    <a:pt x="47" y="614"/>
                    <a:pt x="127" y="752"/>
                    <a:pt x="254" y="843"/>
                  </a:cubicBezTo>
                  <a:cubicBezTo>
                    <a:pt x="357" y="889"/>
                    <a:pt x="472" y="924"/>
                    <a:pt x="599" y="924"/>
                  </a:cubicBezTo>
                  <a:cubicBezTo>
                    <a:pt x="1262" y="949"/>
                    <a:pt x="1931" y="968"/>
                    <a:pt x="2601" y="968"/>
                  </a:cubicBezTo>
                  <a:cubicBezTo>
                    <a:pt x="2861" y="968"/>
                    <a:pt x="3121" y="965"/>
                    <a:pt x="3381" y="958"/>
                  </a:cubicBezTo>
                  <a:cubicBezTo>
                    <a:pt x="3462" y="958"/>
                    <a:pt x="3542" y="947"/>
                    <a:pt x="3623" y="912"/>
                  </a:cubicBezTo>
                  <a:cubicBezTo>
                    <a:pt x="3692" y="878"/>
                    <a:pt x="3738" y="786"/>
                    <a:pt x="3715" y="706"/>
                  </a:cubicBezTo>
                  <a:cubicBezTo>
                    <a:pt x="3680" y="614"/>
                    <a:pt x="3554" y="602"/>
                    <a:pt x="3450" y="602"/>
                  </a:cubicBezTo>
                  <a:lnTo>
                    <a:pt x="1036" y="545"/>
                  </a:lnTo>
                  <a:cubicBezTo>
                    <a:pt x="771" y="545"/>
                    <a:pt x="461" y="510"/>
                    <a:pt x="334" y="292"/>
                  </a:cubicBezTo>
                  <a:cubicBezTo>
                    <a:pt x="284" y="211"/>
                    <a:pt x="234"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3607"/>
        <p:cNvGrpSpPr/>
        <p:nvPr/>
      </p:nvGrpSpPr>
      <p:grpSpPr>
        <a:xfrm>
          <a:off x="0" y="0"/>
          <a:ext cx="0" cy="0"/>
          <a:chOff x="0" y="0"/>
          <a:chExt cx="0" cy="0"/>
        </a:xfrm>
      </p:grpSpPr>
      <p:sp>
        <p:nvSpPr>
          <p:cNvPr id="12" name="TextBox 11">
            <a:extLst>
              <a:ext uri="{FF2B5EF4-FFF2-40B4-BE49-F238E27FC236}">
                <a16:creationId xmlns:a16="http://schemas.microsoft.com/office/drawing/2014/main" id="{9FBB89C7-3853-3025-8599-1E505D85CAC3}"/>
              </a:ext>
            </a:extLst>
          </p:cNvPr>
          <p:cNvSpPr txBox="1"/>
          <p:nvPr/>
        </p:nvSpPr>
        <p:spPr>
          <a:xfrm>
            <a:off x="2039896" y="-514350"/>
            <a:ext cx="5064207" cy="338554"/>
          </a:xfrm>
          <a:prstGeom prst="rect">
            <a:avLst/>
          </a:prstGeom>
          <a:solidFill>
            <a:schemeClr val="accent6"/>
          </a:solidFill>
        </p:spPr>
        <p:txBody>
          <a:bodyPr wrap="none" rtlCol="0">
            <a:spAutoFit/>
          </a:bodyPr>
          <a:lstStyle/>
          <a:p>
            <a:r>
              <a:rPr lang="en-US" sz="1600" b="1" dirty="0">
                <a:latin typeface="Calibri" panose="020F0502020204030204" pitchFamily="34" charset="0"/>
                <a:cs typeface="Calibri" panose="020F0502020204030204" pitchFamily="34" charset="0"/>
              </a:rPr>
              <a:t>2. Match each word from the email in 1 with its meaning.</a:t>
            </a:r>
          </a:p>
        </p:txBody>
      </p:sp>
      <p:sp>
        <p:nvSpPr>
          <p:cNvPr id="13" name="TextBox 12">
            <a:extLst>
              <a:ext uri="{FF2B5EF4-FFF2-40B4-BE49-F238E27FC236}">
                <a16:creationId xmlns:a16="http://schemas.microsoft.com/office/drawing/2014/main" id="{081441AC-35A6-2658-6BA0-3EE199065BF9}"/>
              </a:ext>
            </a:extLst>
          </p:cNvPr>
          <p:cNvSpPr txBox="1"/>
          <p:nvPr/>
        </p:nvSpPr>
        <p:spPr>
          <a:xfrm>
            <a:off x="564515" y="249614"/>
            <a:ext cx="1680268"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1. gathering</a:t>
            </a:r>
          </a:p>
        </p:txBody>
      </p:sp>
      <p:sp>
        <p:nvSpPr>
          <p:cNvPr id="14" name="TextBox 13">
            <a:extLst>
              <a:ext uri="{FF2B5EF4-FFF2-40B4-BE49-F238E27FC236}">
                <a16:creationId xmlns:a16="http://schemas.microsoft.com/office/drawing/2014/main" id="{18863815-63B3-C804-DA61-EBE32FAC3A30}"/>
              </a:ext>
            </a:extLst>
          </p:cNvPr>
          <p:cNvSpPr txBox="1"/>
          <p:nvPr/>
        </p:nvSpPr>
        <p:spPr>
          <a:xfrm>
            <a:off x="564515" y="1135097"/>
            <a:ext cx="1569660"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2. featured</a:t>
            </a:r>
          </a:p>
        </p:txBody>
      </p:sp>
      <p:sp>
        <p:nvSpPr>
          <p:cNvPr id="15" name="TextBox 14">
            <a:extLst>
              <a:ext uri="{FF2B5EF4-FFF2-40B4-BE49-F238E27FC236}">
                <a16:creationId xmlns:a16="http://schemas.microsoft.com/office/drawing/2014/main" id="{D120AF33-F57D-1D61-162B-4825FB62A700}"/>
              </a:ext>
            </a:extLst>
          </p:cNvPr>
          <p:cNvSpPr txBox="1"/>
          <p:nvPr/>
        </p:nvSpPr>
        <p:spPr>
          <a:xfrm>
            <a:off x="564515" y="2110085"/>
            <a:ext cx="1160895"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3. twins</a:t>
            </a:r>
          </a:p>
        </p:txBody>
      </p:sp>
      <p:sp>
        <p:nvSpPr>
          <p:cNvPr id="16" name="TextBox 15">
            <a:extLst>
              <a:ext uri="{FF2B5EF4-FFF2-40B4-BE49-F238E27FC236}">
                <a16:creationId xmlns:a16="http://schemas.microsoft.com/office/drawing/2014/main" id="{15AFC8C6-D9A5-992F-7B25-32FDA7AD5B8C}"/>
              </a:ext>
            </a:extLst>
          </p:cNvPr>
          <p:cNvSpPr txBox="1"/>
          <p:nvPr/>
        </p:nvSpPr>
        <p:spPr>
          <a:xfrm>
            <a:off x="564515" y="3506480"/>
            <a:ext cx="2111475"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4. performance</a:t>
            </a:r>
          </a:p>
        </p:txBody>
      </p:sp>
      <p:sp>
        <p:nvSpPr>
          <p:cNvPr id="17" name="TextBox 16">
            <a:extLst>
              <a:ext uri="{FF2B5EF4-FFF2-40B4-BE49-F238E27FC236}">
                <a16:creationId xmlns:a16="http://schemas.microsoft.com/office/drawing/2014/main" id="{41B1DDF7-8A4D-C499-A1E2-47D9D4E68BD5}"/>
              </a:ext>
            </a:extLst>
          </p:cNvPr>
          <p:cNvSpPr txBox="1"/>
          <p:nvPr/>
        </p:nvSpPr>
        <p:spPr>
          <a:xfrm>
            <a:off x="3040377" y="3968144"/>
            <a:ext cx="4983481" cy="830997"/>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a. </a:t>
            </a:r>
            <a:r>
              <a:rPr lang="en-US" sz="2400" dirty="0">
                <a:latin typeface="Calibri" panose="020F0502020204030204" pitchFamily="34" charset="0"/>
                <a:cs typeface="Calibri" panose="020F0502020204030204" pitchFamily="34" charset="0"/>
              </a:rPr>
              <a:t>t</a:t>
            </a:r>
            <a:r>
              <a:rPr lang="en-VN" sz="2400" dirty="0">
                <a:latin typeface="Calibri" panose="020F0502020204030204" pitchFamily="34" charset="0"/>
                <a:cs typeface="Calibri" panose="020F0502020204030204" pitchFamily="34" charset="0"/>
              </a:rPr>
              <a:t>wo children born to the same mother at the same time</a:t>
            </a:r>
          </a:p>
        </p:txBody>
      </p:sp>
      <p:sp>
        <p:nvSpPr>
          <p:cNvPr id="18" name="TextBox 17">
            <a:extLst>
              <a:ext uri="{FF2B5EF4-FFF2-40B4-BE49-F238E27FC236}">
                <a16:creationId xmlns:a16="http://schemas.microsoft.com/office/drawing/2014/main" id="{3FB14AEE-271D-0A49-C243-9D7F5194B6B1}"/>
              </a:ext>
            </a:extLst>
          </p:cNvPr>
          <p:cNvSpPr txBox="1"/>
          <p:nvPr/>
        </p:nvSpPr>
        <p:spPr>
          <a:xfrm>
            <a:off x="3040378" y="249613"/>
            <a:ext cx="1569660" cy="461665"/>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b. meeting</a:t>
            </a:r>
          </a:p>
        </p:txBody>
      </p:sp>
      <p:sp>
        <p:nvSpPr>
          <p:cNvPr id="19" name="TextBox 18">
            <a:extLst>
              <a:ext uri="{FF2B5EF4-FFF2-40B4-BE49-F238E27FC236}">
                <a16:creationId xmlns:a16="http://schemas.microsoft.com/office/drawing/2014/main" id="{D77FB4C9-8E9D-D5D1-F5B3-88D7ADBD363C}"/>
              </a:ext>
            </a:extLst>
          </p:cNvPr>
          <p:cNvSpPr txBox="1"/>
          <p:nvPr/>
        </p:nvSpPr>
        <p:spPr>
          <a:xfrm>
            <a:off x="3040378" y="2559575"/>
            <a:ext cx="4983481" cy="1200329"/>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c. the act of entertaining other people by singing, dancing, and playing music, etc.</a:t>
            </a:r>
          </a:p>
        </p:txBody>
      </p:sp>
      <p:sp>
        <p:nvSpPr>
          <p:cNvPr id="20" name="TextBox 19">
            <a:extLst>
              <a:ext uri="{FF2B5EF4-FFF2-40B4-BE49-F238E27FC236}">
                <a16:creationId xmlns:a16="http://schemas.microsoft.com/office/drawing/2014/main" id="{92D63A8A-8D69-C34F-87EB-C69A51293D21}"/>
              </a:ext>
            </a:extLst>
          </p:cNvPr>
          <p:cNvSpPr txBox="1"/>
          <p:nvPr/>
        </p:nvSpPr>
        <p:spPr>
          <a:xfrm>
            <a:off x="3040377" y="1135097"/>
            <a:ext cx="4983481" cy="830997"/>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d. showed something as the most important part</a:t>
            </a:r>
          </a:p>
        </p:txBody>
      </p:sp>
    </p:spTree>
    <p:extLst>
      <p:ext uri="{BB962C8B-B14F-4D97-AF65-F5344CB8AC3E}">
        <p14:creationId xmlns:p14="http://schemas.microsoft.com/office/powerpoint/2010/main" val="2837585102"/>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Shape 15410"/>
        <p:cNvGrpSpPr/>
        <p:nvPr/>
      </p:nvGrpSpPr>
      <p:grpSpPr>
        <a:xfrm>
          <a:off x="0" y="0"/>
          <a:ext cx="0" cy="0"/>
          <a:chOff x="0" y="0"/>
          <a:chExt cx="0" cy="0"/>
        </a:xfrm>
      </p:grpSpPr>
      <p:grpSp>
        <p:nvGrpSpPr>
          <p:cNvPr id="15411" name="Google Shape;15411;p148"/>
          <p:cNvGrpSpPr/>
          <p:nvPr/>
        </p:nvGrpSpPr>
        <p:grpSpPr>
          <a:xfrm>
            <a:off x="1989449" y="4101269"/>
            <a:ext cx="374774" cy="346073"/>
            <a:chOff x="1989449" y="4282269"/>
            <a:chExt cx="374774" cy="346073"/>
          </a:xfrm>
        </p:grpSpPr>
        <p:sp>
          <p:nvSpPr>
            <p:cNvPr id="15412" name="Google Shape;15412;p148"/>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148"/>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148"/>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148"/>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148"/>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17" name="Google Shape;15417;p148"/>
          <p:cNvGrpSpPr/>
          <p:nvPr/>
        </p:nvGrpSpPr>
        <p:grpSpPr>
          <a:xfrm>
            <a:off x="2487439" y="4099740"/>
            <a:ext cx="198775" cy="348972"/>
            <a:chOff x="2487439" y="4280740"/>
            <a:chExt cx="198775" cy="348972"/>
          </a:xfrm>
        </p:grpSpPr>
        <p:sp>
          <p:nvSpPr>
            <p:cNvPr id="15418" name="Google Shape;15418;p148"/>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148"/>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148"/>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148"/>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2" name="Google Shape;15422;p148"/>
          <p:cNvGrpSpPr/>
          <p:nvPr/>
        </p:nvGrpSpPr>
        <p:grpSpPr>
          <a:xfrm>
            <a:off x="2810958" y="4092923"/>
            <a:ext cx="353145" cy="361873"/>
            <a:chOff x="2810958" y="4273923"/>
            <a:chExt cx="353145" cy="361873"/>
          </a:xfrm>
        </p:grpSpPr>
        <p:sp>
          <p:nvSpPr>
            <p:cNvPr id="15423" name="Google Shape;15423;p148"/>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148"/>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148"/>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148"/>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148"/>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148"/>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148"/>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0" name="Google Shape;15430;p148"/>
          <p:cNvGrpSpPr/>
          <p:nvPr/>
        </p:nvGrpSpPr>
        <p:grpSpPr>
          <a:xfrm>
            <a:off x="6275635" y="4101651"/>
            <a:ext cx="209383" cy="366778"/>
            <a:chOff x="6275635" y="4282651"/>
            <a:chExt cx="209383" cy="366778"/>
          </a:xfrm>
        </p:grpSpPr>
        <p:sp>
          <p:nvSpPr>
            <p:cNvPr id="15431" name="Google Shape;15431;p148"/>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148"/>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3" name="Google Shape;15433;p148"/>
          <p:cNvGrpSpPr/>
          <p:nvPr/>
        </p:nvGrpSpPr>
        <p:grpSpPr>
          <a:xfrm>
            <a:off x="6701186" y="4102033"/>
            <a:ext cx="280292" cy="366396"/>
            <a:chOff x="6701186" y="4283033"/>
            <a:chExt cx="280292" cy="366396"/>
          </a:xfrm>
        </p:grpSpPr>
        <p:sp>
          <p:nvSpPr>
            <p:cNvPr id="15434" name="Google Shape;15434;p148"/>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148"/>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6" name="Google Shape;15436;p148"/>
          <p:cNvGrpSpPr/>
          <p:nvPr/>
        </p:nvGrpSpPr>
        <p:grpSpPr>
          <a:xfrm>
            <a:off x="2609571" y="3643958"/>
            <a:ext cx="373627" cy="347347"/>
            <a:chOff x="2609571" y="3824958"/>
            <a:chExt cx="373627" cy="347347"/>
          </a:xfrm>
        </p:grpSpPr>
        <p:sp>
          <p:nvSpPr>
            <p:cNvPr id="15437" name="Google Shape;15437;p148"/>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148"/>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39" name="Google Shape;15439;p148"/>
          <p:cNvSpPr/>
          <p:nvPr/>
        </p:nvSpPr>
        <p:spPr>
          <a:xfrm>
            <a:off x="1288576" y="3641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40" name="Google Shape;15440;p148"/>
          <p:cNvGrpSpPr/>
          <p:nvPr/>
        </p:nvGrpSpPr>
        <p:grpSpPr>
          <a:xfrm>
            <a:off x="916127" y="3626056"/>
            <a:ext cx="221902" cy="380795"/>
            <a:chOff x="916127" y="3807056"/>
            <a:chExt cx="221902" cy="380795"/>
          </a:xfrm>
        </p:grpSpPr>
        <p:sp>
          <p:nvSpPr>
            <p:cNvPr id="15441" name="Google Shape;15441;p148"/>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148"/>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148"/>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148"/>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45" name="Google Shape;15445;p148"/>
          <p:cNvSpPr/>
          <p:nvPr/>
        </p:nvSpPr>
        <p:spPr>
          <a:xfrm>
            <a:off x="3136771" y="3642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148"/>
          <p:cNvSpPr/>
          <p:nvPr/>
        </p:nvSpPr>
        <p:spPr>
          <a:xfrm>
            <a:off x="2179465" y="3670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47" name="Google Shape;15447;p148"/>
          <p:cNvGrpSpPr/>
          <p:nvPr/>
        </p:nvGrpSpPr>
        <p:grpSpPr>
          <a:xfrm>
            <a:off x="3513010" y="3635134"/>
            <a:ext cx="362223" cy="361108"/>
            <a:chOff x="3513010" y="3816134"/>
            <a:chExt cx="362223" cy="361108"/>
          </a:xfrm>
        </p:grpSpPr>
        <p:sp>
          <p:nvSpPr>
            <p:cNvPr id="15448" name="Google Shape;15448;p148"/>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148"/>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148"/>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148"/>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2" name="Google Shape;15452;p148"/>
          <p:cNvGrpSpPr/>
          <p:nvPr/>
        </p:nvGrpSpPr>
        <p:grpSpPr>
          <a:xfrm>
            <a:off x="3950316" y="3639307"/>
            <a:ext cx="369805" cy="353782"/>
            <a:chOff x="3950316" y="3820307"/>
            <a:chExt cx="369805" cy="353782"/>
          </a:xfrm>
        </p:grpSpPr>
        <p:sp>
          <p:nvSpPr>
            <p:cNvPr id="15453" name="Google Shape;15453;p148"/>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148"/>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148"/>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148"/>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57" name="Google Shape;15457;p148"/>
          <p:cNvGrpSpPr/>
          <p:nvPr/>
        </p:nvGrpSpPr>
        <p:grpSpPr>
          <a:xfrm>
            <a:off x="1761909" y="3630961"/>
            <a:ext cx="307974" cy="371716"/>
            <a:chOff x="1761909" y="3811961"/>
            <a:chExt cx="307974" cy="371716"/>
          </a:xfrm>
        </p:grpSpPr>
        <p:sp>
          <p:nvSpPr>
            <p:cNvPr id="15458" name="Google Shape;15458;p148"/>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148"/>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148"/>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148"/>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148"/>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148"/>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148"/>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148"/>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148"/>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148"/>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8" name="Google Shape;15468;p148"/>
          <p:cNvGrpSpPr/>
          <p:nvPr/>
        </p:nvGrpSpPr>
        <p:grpSpPr>
          <a:xfrm>
            <a:off x="5373342" y="3627935"/>
            <a:ext cx="231395" cy="353145"/>
            <a:chOff x="5373342" y="3808935"/>
            <a:chExt cx="231395" cy="353145"/>
          </a:xfrm>
        </p:grpSpPr>
        <p:sp>
          <p:nvSpPr>
            <p:cNvPr id="15469" name="Google Shape;15469;p148"/>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148"/>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148"/>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148"/>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148"/>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148"/>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148"/>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148"/>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148"/>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78" name="Google Shape;15478;p148"/>
          <p:cNvSpPr/>
          <p:nvPr/>
        </p:nvSpPr>
        <p:spPr>
          <a:xfrm>
            <a:off x="6738361" y="3628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79" name="Google Shape;15479;p148"/>
          <p:cNvGrpSpPr/>
          <p:nvPr/>
        </p:nvGrpSpPr>
        <p:grpSpPr>
          <a:xfrm>
            <a:off x="5833775" y="3628445"/>
            <a:ext cx="235185" cy="352253"/>
            <a:chOff x="5833775" y="3809445"/>
            <a:chExt cx="235185" cy="352253"/>
          </a:xfrm>
        </p:grpSpPr>
        <p:sp>
          <p:nvSpPr>
            <p:cNvPr id="15480" name="Google Shape;15480;p148"/>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148"/>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148"/>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83" name="Google Shape;15483;p148"/>
          <p:cNvGrpSpPr/>
          <p:nvPr/>
        </p:nvGrpSpPr>
        <p:grpSpPr>
          <a:xfrm>
            <a:off x="4942472" y="3628318"/>
            <a:ext cx="238976" cy="352762"/>
            <a:chOff x="4942472" y="3809318"/>
            <a:chExt cx="238976" cy="352762"/>
          </a:xfrm>
        </p:grpSpPr>
        <p:sp>
          <p:nvSpPr>
            <p:cNvPr id="15484" name="Google Shape;15484;p148"/>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148"/>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148"/>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148"/>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148"/>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148"/>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148"/>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1" name="Google Shape;15491;p148"/>
          <p:cNvGrpSpPr/>
          <p:nvPr/>
        </p:nvGrpSpPr>
        <p:grpSpPr>
          <a:xfrm>
            <a:off x="6266525" y="3626788"/>
            <a:ext cx="260223" cy="353527"/>
            <a:chOff x="6266525" y="3807788"/>
            <a:chExt cx="260223" cy="353527"/>
          </a:xfrm>
        </p:grpSpPr>
        <p:sp>
          <p:nvSpPr>
            <p:cNvPr id="15492" name="Google Shape;15492;p148"/>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3" name="Google Shape;15493;p148"/>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4" name="Google Shape;15494;p148"/>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148"/>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96" name="Google Shape;15496;p148"/>
          <p:cNvSpPr/>
          <p:nvPr/>
        </p:nvSpPr>
        <p:spPr>
          <a:xfrm>
            <a:off x="7972870" y="3627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97" name="Google Shape;15497;p148"/>
          <p:cNvGrpSpPr/>
          <p:nvPr/>
        </p:nvGrpSpPr>
        <p:grpSpPr>
          <a:xfrm>
            <a:off x="7184363" y="3628604"/>
            <a:ext cx="202184" cy="352762"/>
            <a:chOff x="7184363" y="3809604"/>
            <a:chExt cx="202184" cy="352762"/>
          </a:xfrm>
        </p:grpSpPr>
        <p:sp>
          <p:nvSpPr>
            <p:cNvPr id="15498" name="Google Shape;15498;p148"/>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148"/>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0" name="Google Shape;15500;p148"/>
          <p:cNvGrpSpPr/>
          <p:nvPr/>
        </p:nvGrpSpPr>
        <p:grpSpPr>
          <a:xfrm>
            <a:off x="7571624" y="3627935"/>
            <a:ext cx="292047" cy="352762"/>
            <a:chOff x="7571624" y="3808935"/>
            <a:chExt cx="292047" cy="352762"/>
          </a:xfrm>
        </p:grpSpPr>
        <p:sp>
          <p:nvSpPr>
            <p:cNvPr id="15501" name="Google Shape;15501;p148"/>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148"/>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148"/>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148"/>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148"/>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148"/>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7" name="Google Shape;15507;p148"/>
          <p:cNvGrpSpPr/>
          <p:nvPr/>
        </p:nvGrpSpPr>
        <p:grpSpPr>
          <a:xfrm>
            <a:off x="2174559" y="3175116"/>
            <a:ext cx="364135" cy="359930"/>
            <a:chOff x="2174559" y="3356116"/>
            <a:chExt cx="364135" cy="359930"/>
          </a:xfrm>
        </p:grpSpPr>
        <p:sp>
          <p:nvSpPr>
            <p:cNvPr id="15508" name="Google Shape;15508;p148"/>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148"/>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0" name="Google Shape;15510;p148"/>
          <p:cNvGrpSpPr/>
          <p:nvPr/>
        </p:nvGrpSpPr>
        <p:grpSpPr>
          <a:xfrm>
            <a:off x="1731934" y="3174639"/>
            <a:ext cx="368371" cy="361554"/>
            <a:chOff x="1731934" y="3355639"/>
            <a:chExt cx="368371" cy="361554"/>
          </a:xfrm>
        </p:grpSpPr>
        <p:sp>
          <p:nvSpPr>
            <p:cNvPr id="15511" name="Google Shape;15511;p148"/>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148"/>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3" name="Google Shape;15513;p148"/>
          <p:cNvGrpSpPr/>
          <p:nvPr/>
        </p:nvGrpSpPr>
        <p:grpSpPr>
          <a:xfrm>
            <a:off x="3990517" y="3173173"/>
            <a:ext cx="279559" cy="363402"/>
            <a:chOff x="3990517" y="3354173"/>
            <a:chExt cx="279559" cy="363402"/>
          </a:xfrm>
        </p:grpSpPr>
        <p:sp>
          <p:nvSpPr>
            <p:cNvPr id="15514" name="Google Shape;15514;p148"/>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148"/>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148"/>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17" name="Google Shape;15517;p148"/>
          <p:cNvGrpSpPr/>
          <p:nvPr/>
        </p:nvGrpSpPr>
        <p:grpSpPr>
          <a:xfrm>
            <a:off x="3497847" y="3236374"/>
            <a:ext cx="379680" cy="237606"/>
            <a:chOff x="3497847" y="3417374"/>
            <a:chExt cx="379680" cy="237606"/>
          </a:xfrm>
        </p:grpSpPr>
        <p:sp>
          <p:nvSpPr>
            <p:cNvPr id="15518" name="Google Shape;15518;p148"/>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148"/>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0" name="Google Shape;15520;p148"/>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148"/>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2" name="Google Shape;15522;p148"/>
          <p:cNvGrpSpPr/>
          <p:nvPr/>
        </p:nvGrpSpPr>
        <p:grpSpPr>
          <a:xfrm>
            <a:off x="2612597" y="3186075"/>
            <a:ext cx="376271" cy="337982"/>
            <a:chOff x="2612597" y="3367075"/>
            <a:chExt cx="376271" cy="337982"/>
          </a:xfrm>
        </p:grpSpPr>
        <p:sp>
          <p:nvSpPr>
            <p:cNvPr id="15523" name="Google Shape;15523;p148"/>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148"/>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5" name="Google Shape;15525;p148"/>
          <p:cNvGrpSpPr/>
          <p:nvPr/>
        </p:nvGrpSpPr>
        <p:grpSpPr>
          <a:xfrm>
            <a:off x="3071914" y="3183431"/>
            <a:ext cx="343652" cy="342505"/>
            <a:chOff x="3071914" y="3364431"/>
            <a:chExt cx="343652" cy="342505"/>
          </a:xfrm>
        </p:grpSpPr>
        <p:sp>
          <p:nvSpPr>
            <p:cNvPr id="15526" name="Google Shape;15526;p148"/>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148"/>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148"/>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148"/>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148"/>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1" name="Google Shape;15531;p148"/>
          <p:cNvGrpSpPr/>
          <p:nvPr/>
        </p:nvGrpSpPr>
        <p:grpSpPr>
          <a:xfrm>
            <a:off x="897141" y="3178875"/>
            <a:ext cx="257962" cy="352762"/>
            <a:chOff x="897141" y="3359875"/>
            <a:chExt cx="257962" cy="352762"/>
          </a:xfrm>
        </p:grpSpPr>
        <p:sp>
          <p:nvSpPr>
            <p:cNvPr id="15532" name="Google Shape;15532;p148"/>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148"/>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148"/>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148"/>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148"/>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148"/>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148"/>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148"/>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0" name="Google Shape;15540;p148"/>
          <p:cNvGrpSpPr/>
          <p:nvPr/>
        </p:nvGrpSpPr>
        <p:grpSpPr>
          <a:xfrm>
            <a:off x="1333682" y="3163330"/>
            <a:ext cx="271213" cy="383088"/>
            <a:chOff x="1333682" y="3344330"/>
            <a:chExt cx="271213" cy="383088"/>
          </a:xfrm>
        </p:grpSpPr>
        <p:sp>
          <p:nvSpPr>
            <p:cNvPr id="15541" name="Google Shape;15541;p148"/>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148"/>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148"/>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148"/>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148"/>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148"/>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148"/>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148"/>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148"/>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148"/>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148"/>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2" name="Google Shape;15552;p148"/>
          <p:cNvGrpSpPr/>
          <p:nvPr/>
        </p:nvGrpSpPr>
        <p:grpSpPr>
          <a:xfrm>
            <a:off x="6664394" y="3165974"/>
            <a:ext cx="353113" cy="351998"/>
            <a:chOff x="6664394" y="3346974"/>
            <a:chExt cx="353113" cy="351998"/>
          </a:xfrm>
        </p:grpSpPr>
        <p:sp>
          <p:nvSpPr>
            <p:cNvPr id="15553" name="Google Shape;15553;p148"/>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148"/>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148"/>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148"/>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148"/>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8" name="Google Shape;15558;p148"/>
          <p:cNvGrpSpPr/>
          <p:nvPr/>
        </p:nvGrpSpPr>
        <p:grpSpPr>
          <a:xfrm>
            <a:off x="849741" y="1778307"/>
            <a:ext cx="399398" cy="375443"/>
            <a:chOff x="849741" y="1959307"/>
            <a:chExt cx="399398" cy="375443"/>
          </a:xfrm>
        </p:grpSpPr>
        <p:sp>
          <p:nvSpPr>
            <p:cNvPr id="15559" name="Google Shape;15559;p148"/>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148"/>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61" name="Google Shape;15561;p148"/>
          <p:cNvGrpSpPr/>
          <p:nvPr/>
        </p:nvGrpSpPr>
        <p:grpSpPr>
          <a:xfrm>
            <a:off x="1284212" y="1782766"/>
            <a:ext cx="379489" cy="366046"/>
            <a:chOff x="1284212" y="1963766"/>
            <a:chExt cx="379489" cy="366046"/>
          </a:xfrm>
        </p:grpSpPr>
        <p:sp>
          <p:nvSpPr>
            <p:cNvPr id="15562" name="Google Shape;15562;p148"/>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148"/>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64" name="Google Shape;15564;p148"/>
          <p:cNvGrpSpPr/>
          <p:nvPr/>
        </p:nvGrpSpPr>
        <p:grpSpPr>
          <a:xfrm>
            <a:off x="3037766" y="1788564"/>
            <a:ext cx="370219" cy="354928"/>
            <a:chOff x="3037766" y="1969564"/>
            <a:chExt cx="370219" cy="354928"/>
          </a:xfrm>
        </p:grpSpPr>
        <p:sp>
          <p:nvSpPr>
            <p:cNvPr id="15565" name="Google Shape;15565;p148"/>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148"/>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148"/>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148"/>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69" name="Google Shape;15569;p148"/>
          <p:cNvGrpSpPr/>
          <p:nvPr/>
        </p:nvGrpSpPr>
        <p:grpSpPr>
          <a:xfrm>
            <a:off x="3982553" y="1790730"/>
            <a:ext cx="304566" cy="350501"/>
            <a:chOff x="3982553" y="1971730"/>
            <a:chExt cx="304566" cy="350501"/>
          </a:xfrm>
        </p:grpSpPr>
        <p:sp>
          <p:nvSpPr>
            <p:cNvPr id="15570" name="Google Shape;15570;p148"/>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148"/>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2" name="Google Shape;15572;p148"/>
          <p:cNvGrpSpPr/>
          <p:nvPr/>
        </p:nvGrpSpPr>
        <p:grpSpPr>
          <a:xfrm>
            <a:off x="2567841" y="1813124"/>
            <a:ext cx="399812" cy="306477"/>
            <a:chOff x="2567841" y="1994124"/>
            <a:chExt cx="399812" cy="306477"/>
          </a:xfrm>
        </p:grpSpPr>
        <p:sp>
          <p:nvSpPr>
            <p:cNvPr id="15573" name="Google Shape;15573;p148"/>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148"/>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148"/>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76" name="Google Shape;15576;p148"/>
          <p:cNvGrpSpPr/>
          <p:nvPr/>
        </p:nvGrpSpPr>
        <p:grpSpPr>
          <a:xfrm>
            <a:off x="2212084" y="1779358"/>
            <a:ext cx="324698" cy="372863"/>
            <a:chOff x="2212084" y="1960358"/>
            <a:chExt cx="324698" cy="372863"/>
          </a:xfrm>
        </p:grpSpPr>
        <p:sp>
          <p:nvSpPr>
            <p:cNvPr id="15577" name="Google Shape;15577;p148"/>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148"/>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148"/>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0" name="Google Shape;15580;p148"/>
          <p:cNvGrpSpPr/>
          <p:nvPr/>
        </p:nvGrpSpPr>
        <p:grpSpPr>
          <a:xfrm>
            <a:off x="1805901" y="1779358"/>
            <a:ext cx="284847" cy="373627"/>
            <a:chOff x="1805901" y="1960358"/>
            <a:chExt cx="284847" cy="373627"/>
          </a:xfrm>
        </p:grpSpPr>
        <p:sp>
          <p:nvSpPr>
            <p:cNvPr id="15581" name="Google Shape;15581;p148"/>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148"/>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583" name="Google Shape;15583;p148"/>
          <p:cNvSpPr/>
          <p:nvPr/>
        </p:nvSpPr>
        <p:spPr>
          <a:xfrm>
            <a:off x="3505429" y="1799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148"/>
          <p:cNvSpPr/>
          <p:nvPr/>
        </p:nvSpPr>
        <p:spPr>
          <a:xfrm>
            <a:off x="7100552" y="1803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148"/>
          <p:cNvSpPr/>
          <p:nvPr/>
        </p:nvSpPr>
        <p:spPr>
          <a:xfrm>
            <a:off x="7955445" y="1830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586" name="Google Shape;15586;p148"/>
          <p:cNvGrpSpPr/>
          <p:nvPr/>
        </p:nvGrpSpPr>
        <p:grpSpPr>
          <a:xfrm>
            <a:off x="6656812" y="1848388"/>
            <a:ext cx="368690" cy="245793"/>
            <a:chOff x="6656812" y="2029388"/>
            <a:chExt cx="368690" cy="245793"/>
          </a:xfrm>
        </p:grpSpPr>
        <p:sp>
          <p:nvSpPr>
            <p:cNvPr id="15587" name="Google Shape;15587;p148"/>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148"/>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148"/>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148"/>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148"/>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148"/>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148"/>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148"/>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148"/>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148"/>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7" name="Google Shape;15597;p148"/>
          <p:cNvGrpSpPr/>
          <p:nvPr/>
        </p:nvGrpSpPr>
        <p:grpSpPr>
          <a:xfrm>
            <a:off x="4869651" y="1831218"/>
            <a:ext cx="376654" cy="281566"/>
            <a:chOff x="4869651" y="2012218"/>
            <a:chExt cx="376654" cy="281566"/>
          </a:xfrm>
        </p:grpSpPr>
        <p:sp>
          <p:nvSpPr>
            <p:cNvPr id="15598" name="Google Shape;15598;p148"/>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148"/>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0" name="Google Shape;15600;p148"/>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148"/>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2" name="Google Shape;15602;p148"/>
          <p:cNvGrpSpPr/>
          <p:nvPr/>
        </p:nvGrpSpPr>
        <p:grpSpPr>
          <a:xfrm>
            <a:off x="5306224" y="1831313"/>
            <a:ext cx="367925" cy="281694"/>
            <a:chOff x="5306224" y="2012313"/>
            <a:chExt cx="367925" cy="281694"/>
          </a:xfrm>
        </p:grpSpPr>
        <p:sp>
          <p:nvSpPr>
            <p:cNvPr id="15603" name="Google Shape;15603;p148"/>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148"/>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05" name="Google Shape;15605;p148"/>
          <p:cNvSpPr/>
          <p:nvPr/>
        </p:nvSpPr>
        <p:spPr>
          <a:xfrm>
            <a:off x="5754137" y="1824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06" name="Google Shape;15606;p148"/>
          <p:cNvGrpSpPr/>
          <p:nvPr/>
        </p:nvGrpSpPr>
        <p:grpSpPr>
          <a:xfrm>
            <a:off x="6195998" y="1802102"/>
            <a:ext cx="368308" cy="338746"/>
            <a:chOff x="6195998" y="1983102"/>
            <a:chExt cx="368308" cy="338746"/>
          </a:xfrm>
        </p:grpSpPr>
        <p:sp>
          <p:nvSpPr>
            <p:cNvPr id="15607" name="Google Shape;15607;p148"/>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148"/>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148"/>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0" name="Google Shape;15610;p148"/>
          <p:cNvGrpSpPr/>
          <p:nvPr/>
        </p:nvGrpSpPr>
        <p:grpSpPr>
          <a:xfrm>
            <a:off x="7542031" y="1830835"/>
            <a:ext cx="369072" cy="280037"/>
            <a:chOff x="7542031" y="2011835"/>
            <a:chExt cx="369072" cy="280037"/>
          </a:xfrm>
        </p:grpSpPr>
        <p:sp>
          <p:nvSpPr>
            <p:cNvPr id="15611" name="Google Shape;15611;p148"/>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148"/>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148"/>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148"/>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148"/>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148"/>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148"/>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148"/>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148"/>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20" name="Google Shape;15620;p148"/>
          <p:cNvGrpSpPr/>
          <p:nvPr/>
        </p:nvGrpSpPr>
        <p:grpSpPr>
          <a:xfrm>
            <a:off x="8010427" y="3167503"/>
            <a:ext cx="278795" cy="351615"/>
            <a:chOff x="8010427" y="3348503"/>
            <a:chExt cx="278795" cy="351615"/>
          </a:xfrm>
        </p:grpSpPr>
        <p:sp>
          <p:nvSpPr>
            <p:cNvPr id="15621" name="Google Shape;15621;p148"/>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148"/>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148"/>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148"/>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25" name="Google Shape;15625;p148"/>
          <p:cNvSpPr/>
          <p:nvPr/>
        </p:nvSpPr>
        <p:spPr>
          <a:xfrm>
            <a:off x="7615138" y="3167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26" name="Google Shape;15626;p148"/>
          <p:cNvGrpSpPr/>
          <p:nvPr/>
        </p:nvGrpSpPr>
        <p:grpSpPr>
          <a:xfrm>
            <a:off x="7141900" y="3168204"/>
            <a:ext cx="281057" cy="351010"/>
            <a:chOff x="7141900" y="3349204"/>
            <a:chExt cx="281057" cy="351010"/>
          </a:xfrm>
        </p:grpSpPr>
        <p:sp>
          <p:nvSpPr>
            <p:cNvPr id="15627" name="Google Shape;15627;p148"/>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148"/>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148"/>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0" name="Google Shape;15630;p148"/>
          <p:cNvGrpSpPr/>
          <p:nvPr/>
        </p:nvGrpSpPr>
        <p:grpSpPr>
          <a:xfrm>
            <a:off x="5314188" y="3169032"/>
            <a:ext cx="363752" cy="353113"/>
            <a:chOff x="5314188" y="3350032"/>
            <a:chExt cx="363752" cy="353113"/>
          </a:xfrm>
        </p:grpSpPr>
        <p:sp>
          <p:nvSpPr>
            <p:cNvPr id="15631" name="Google Shape;15631;p148"/>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2" name="Google Shape;15632;p148"/>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3" name="Google Shape;15633;p148"/>
          <p:cNvGrpSpPr/>
          <p:nvPr/>
        </p:nvGrpSpPr>
        <p:grpSpPr>
          <a:xfrm>
            <a:off x="6203579" y="3167981"/>
            <a:ext cx="351615" cy="350373"/>
            <a:chOff x="6203579" y="3348981"/>
            <a:chExt cx="351615" cy="350373"/>
          </a:xfrm>
        </p:grpSpPr>
        <p:sp>
          <p:nvSpPr>
            <p:cNvPr id="15634" name="Google Shape;15634;p148"/>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148"/>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148"/>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148"/>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148"/>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9" name="Google Shape;15639;p148"/>
          <p:cNvGrpSpPr/>
          <p:nvPr/>
        </p:nvGrpSpPr>
        <p:grpSpPr>
          <a:xfrm>
            <a:off x="5829984" y="3169032"/>
            <a:ext cx="220755" cy="352348"/>
            <a:chOff x="5829984" y="3350032"/>
            <a:chExt cx="220755" cy="352348"/>
          </a:xfrm>
        </p:grpSpPr>
        <p:sp>
          <p:nvSpPr>
            <p:cNvPr id="15640" name="Google Shape;15640;p148"/>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148"/>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148"/>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148"/>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4" name="Google Shape;15644;p148"/>
          <p:cNvGrpSpPr/>
          <p:nvPr/>
        </p:nvGrpSpPr>
        <p:grpSpPr>
          <a:xfrm>
            <a:off x="4882170" y="3168841"/>
            <a:ext cx="358464" cy="352316"/>
            <a:chOff x="4882170" y="3349841"/>
            <a:chExt cx="358464" cy="352316"/>
          </a:xfrm>
        </p:grpSpPr>
        <p:sp>
          <p:nvSpPr>
            <p:cNvPr id="15645" name="Google Shape;15645;p148"/>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6" name="Google Shape;15646;p148"/>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47" name="Google Shape;15647;p148"/>
          <p:cNvSpPr/>
          <p:nvPr/>
        </p:nvSpPr>
        <p:spPr>
          <a:xfrm>
            <a:off x="3955221" y="2712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148"/>
          <p:cNvSpPr/>
          <p:nvPr/>
        </p:nvSpPr>
        <p:spPr>
          <a:xfrm>
            <a:off x="3499727" y="2261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49" name="Google Shape;15649;p148"/>
          <p:cNvGrpSpPr/>
          <p:nvPr/>
        </p:nvGrpSpPr>
        <p:grpSpPr>
          <a:xfrm>
            <a:off x="3044965" y="2254220"/>
            <a:ext cx="400194" cy="324316"/>
            <a:chOff x="3044965" y="2435220"/>
            <a:chExt cx="400194" cy="324316"/>
          </a:xfrm>
        </p:grpSpPr>
        <p:sp>
          <p:nvSpPr>
            <p:cNvPr id="15650" name="Google Shape;15650;p148"/>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148"/>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148"/>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3" name="Google Shape;15653;p148"/>
          <p:cNvGrpSpPr/>
          <p:nvPr/>
        </p:nvGrpSpPr>
        <p:grpSpPr>
          <a:xfrm>
            <a:off x="4878379" y="2292892"/>
            <a:ext cx="367161" cy="287523"/>
            <a:chOff x="4878379" y="2473892"/>
            <a:chExt cx="367161" cy="287523"/>
          </a:xfrm>
        </p:grpSpPr>
        <p:sp>
          <p:nvSpPr>
            <p:cNvPr id="15654" name="Google Shape;15654;p148"/>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148"/>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6" name="Google Shape;15656;p148"/>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7" name="Google Shape;15657;p148"/>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148"/>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9" name="Google Shape;15659;p148"/>
          <p:cNvGrpSpPr/>
          <p:nvPr/>
        </p:nvGrpSpPr>
        <p:grpSpPr>
          <a:xfrm>
            <a:off x="1325719" y="2706689"/>
            <a:ext cx="290581" cy="372481"/>
            <a:chOff x="1325719" y="2887689"/>
            <a:chExt cx="290581" cy="372481"/>
          </a:xfrm>
        </p:grpSpPr>
        <p:sp>
          <p:nvSpPr>
            <p:cNvPr id="15660" name="Google Shape;15660;p148"/>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148"/>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62" name="Google Shape;15662;p148"/>
          <p:cNvSpPr/>
          <p:nvPr/>
        </p:nvSpPr>
        <p:spPr>
          <a:xfrm>
            <a:off x="1819153" y="2701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63" name="Google Shape;15663;p148"/>
          <p:cNvGrpSpPr/>
          <p:nvPr/>
        </p:nvGrpSpPr>
        <p:grpSpPr>
          <a:xfrm>
            <a:off x="3510335" y="2711499"/>
            <a:ext cx="360726" cy="361204"/>
            <a:chOff x="3510335" y="2892499"/>
            <a:chExt cx="360726" cy="361204"/>
          </a:xfrm>
        </p:grpSpPr>
        <p:sp>
          <p:nvSpPr>
            <p:cNvPr id="15664" name="Google Shape;15664;p148"/>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5" name="Google Shape;15665;p148"/>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148"/>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148"/>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148"/>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9" name="Google Shape;15669;p148"/>
          <p:cNvGrpSpPr/>
          <p:nvPr/>
        </p:nvGrpSpPr>
        <p:grpSpPr>
          <a:xfrm>
            <a:off x="3086313" y="2696049"/>
            <a:ext cx="320143" cy="392581"/>
            <a:chOff x="3086313" y="2877049"/>
            <a:chExt cx="320143" cy="392581"/>
          </a:xfrm>
        </p:grpSpPr>
        <p:sp>
          <p:nvSpPr>
            <p:cNvPr id="15670" name="Google Shape;15670;p148"/>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1" name="Google Shape;15671;p148"/>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2" name="Google Shape;15672;p148"/>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148"/>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148"/>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148"/>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148"/>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148"/>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148"/>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148"/>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148"/>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148"/>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82" name="Google Shape;15682;p148"/>
          <p:cNvSpPr/>
          <p:nvPr/>
        </p:nvSpPr>
        <p:spPr>
          <a:xfrm>
            <a:off x="2253814" y="2713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83" name="Google Shape;15683;p148"/>
          <p:cNvGrpSpPr/>
          <p:nvPr/>
        </p:nvGrpSpPr>
        <p:grpSpPr>
          <a:xfrm>
            <a:off x="861113" y="2704746"/>
            <a:ext cx="333809" cy="373277"/>
            <a:chOff x="861113" y="2885746"/>
            <a:chExt cx="333809" cy="373277"/>
          </a:xfrm>
        </p:grpSpPr>
        <p:sp>
          <p:nvSpPr>
            <p:cNvPr id="15684" name="Google Shape;15684;p148"/>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148"/>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148"/>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87" name="Google Shape;15687;p148"/>
          <p:cNvSpPr/>
          <p:nvPr/>
        </p:nvSpPr>
        <p:spPr>
          <a:xfrm>
            <a:off x="2616005" y="2705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148"/>
          <p:cNvSpPr/>
          <p:nvPr/>
        </p:nvSpPr>
        <p:spPr>
          <a:xfrm>
            <a:off x="2160129" y="1335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89" name="Google Shape;15689;p148"/>
          <p:cNvGrpSpPr/>
          <p:nvPr/>
        </p:nvGrpSpPr>
        <p:grpSpPr>
          <a:xfrm>
            <a:off x="1297654" y="1323481"/>
            <a:ext cx="349354" cy="362223"/>
            <a:chOff x="1297654" y="1504481"/>
            <a:chExt cx="349354" cy="362223"/>
          </a:xfrm>
        </p:grpSpPr>
        <p:sp>
          <p:nvSpPr>
            <p:cNvPr id="15690" name="Google Shape;15690;p148"/>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148"/>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148"/>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693" name="Google Shape;15693;p148"/>
          <p:cNvSpPr/>
          <p:nvPr/>
        </p:nvSpPr>
        <p:spPr>
          <a:xfrm>
            <a:off x="3945378" y="1349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694" name="Google Shape;15694;p148"/>
          <p:cNvGrpSpPr/>
          <p:nvPr/>
        </p:nvGrpSpPr>
        <p:grpSpPr>
          <a:xfrm>
            <a:off x="852385" y="1329916"/>
            <a:ext cx="353145" cy="351998"/>
            <a:chOff x="852385" y="1510916"/>
            <a:chExt cx="353145" cy="351998"/>
          </a:xfrm>
        </p:grpSpPr>
        <p:sp>
          <p:nvSpPr>
            <p:cNvPr id="15695" name="Google Shape;15695;p148"/>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6" name="Google Shape;15696;p148"/>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7" name="Google Shape;15697;p148"/>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98" name="Google Shape;15698;p148"/>
          <p:cNvGrpSpPr/>
          <p:nvPr/>
        </p:nvGrpSpPr>
        <p:grpSpPr>
          <a:xfrm>
            <a:off x="1745217" y="1334471"/>
            <a:ext cx="343269" cy="342505"/>
            <a:chOff x="1745217" y="1515471"/>
            <a:chExt cx="343269" cy="342505"/>
          </a:xfrm>
        </p:grpSpPr>
        <p:sp>
          <p:nvSpPr>
            <p:cNvPr id="15699" name="Google Shape;15699;p148"/>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148"/>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148"/>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148"/>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03" name="Google Shape;15703;p148"/>
          <p:cNvSpPr/>
          <p:nvPr/>
        </p:nvSpPr>
        <p:spPr>
          <a:xfrm>
            <a:off x="3509220" y="1324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04" name="Google Shape;15704;p148"/>
          <p:cNvGrpSpPr/>
          <p:nvPr/>
        </p:nvGrpSpPr>
        <p:grpSpPr>
          <a:xfrm>
            <a:off x="3042703" y="1348137"/>
            <a:ext cx="411535" cy="315587"/>
            <a:chOff x="3042703" y="1529137"/>
            <a:chExt cx="411535" cy="315587"/>
          </a:xfrm>
        </p:grpSpPr>
        <p:sp>
          <p:nvSpPr>
            <p:cNvPr id="15705" name="Google Shape;15705;p148"/>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148"/>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148"/>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148"/>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9" name="Google Shape;15709;p148"/>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0" name="Google Shape;15710;p148"/>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148"/>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148"/>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148"/>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148"/>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5" name="Google Shape;15715;p148"/>
          <p:cNvGrpSpPr/>
          <p:nvPr/>
        </p:nvGrpSpPr>
        <p:grpSpPr>
          <a:xfrm>
            <a:off x="2629289" y="1363682"/>
            <a:ext cx="350501" cy="284497"/>
            <a:chOff x="2629289" y="1544682"/>
            <a:chExt cx="350501" cy="284497"/>
          </a:xfrm>
        </p:grpSpPr>
        <p:sp>
          <p:nvSpPr>
            <p:cNvPr id="15716" name="Google Shape;15716;p148"/>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148"/>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148"/>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148"/>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148"/>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1" name="Google Shape;15721;p148"/>
          <p:cNvGrpSpPr/>
          <p:nvPr/>
        </p:nvGrpSpPr>
        <p:grpSpPr>
          <a:xfrm>
            <a:off x="5305077" y="1321633"/>
            <a:ext cx="367893" cy="365218"/>
            <a:chOff x="5305077" y="1502633"/>
            <a:chExt cx="367893" cy="365218"/>
          </a:xfrm>
        </p:grpSpPr>
        <p:sp>
          <p:nvSpPr>
            <p:cNvPr id="15722" name="Google Shape;15722;p148"/>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3" name="Google Shape;15723;p148"/>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24" name="Google Shape;15724;p148"/>
          <p:cNvGrpSpPr/>
          <p:nvPr/>
        </p:nvGrpSpPr>
        <p:grpSpPr>
          <a:xfrm>
            <a:off x="7100170" y="1319117"/>
            <a:ext cx="368308" cy="367033"/>
            <a:chOff x="7100170" y="1500117"/>
            <a:chExt cx="368308" cy="367033"/>
          </a:xfrm>
        </p:grpSpPr>
        <p:sp>
          <p:nvSpPr>
            <p:cNvPr id="15725" name="Google Shape;15725;p148"/>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148"/>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148"/>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148"/>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148"/>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148"/>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148"/>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148"/>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148"/>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148"/>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148"/>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148"/>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7" name="Google Shape;15737;p148"/>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38" name="Google Shape;15738;p148"/>
          <p:cNvSpPr/>
          <p:nvPr/>
        </p:nvSpPr>
        <p:spPr>
          <a:xfrm>
            <a:off x="7539642" y="1319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39" name="Google Shape;15739;p148"/>
          <p:cNvGrpSpPr/>
          <p:nvPr/>
        </p:nvGrpSpPr>
        <p:grpSpPr>
          <a:xfrm>
            <a:off x="6649231" y="1319021"/>
            <a:ext cx="390287" cy="367065"/>
            <a:chOff x="6649231" y="1500021"/>
            <a:chExt cx="390287" cy="367065"/>
          </a:xfrm>
        </p:grpSpPr>
        <p:sp>
          <p:nvSpPr>
            <p:cNvPr id="15740" name="Google Shape;15740;p148"/>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1" name="Google Shape;15741;p148"/>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148"/>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148"/>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148"/>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5" name="Google Shape;15745;p148"/>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148"/>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148"/>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148"/>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148"/>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148"/>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148"/>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2" name="Google Shape;15752;p148"/>
          <p:cNvGrpSpPr/>
          <p:nvPr/>
        </p:nvGrpSpPr>
        <p:grpSpPr>
          <a:xfrm>
            <a:off x="5746938" y="1362503"/>
            <a:ext cx="387261" cy="280356"/>
            <a:chOff x="5746938" y="1543503"/>
            <a:chExt cx="387261" cy="280356"/>
          </a:xfrm>
        </p:grpSpPr>
        <p:sp>
          <p:nvSpPr>
            <p:cNvPr id="15753" name="Google Shape;15753;p148"/>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148"/>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5" name="Google Shape;15755;p148"/>
          <p:cNvGrpSpPr/>
          <p:nvPr/>
        </p:nvGrpSpPr>
        <p:grpSpPr>
          <a:xfrm>
            <a:off x="6196730" y="1344346"/>
            <a:ext cx="369072" cy="317467"/>
            <a:chOff x="6196730" y="1525346"/>
            <a:chExt cx="369072" cy="317467"/>
          </a:xfrm>
        </p:grpSpPr>
        <p:sp>
          <p:nvSpPr>
            <p:cNvPr id="15756" name="Google Shape;15756;p148"/>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148"/>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148"/>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59" name="Google Shape;15759;p148"/>
          <p:cNvGrpSpPr/>
          <p:nvPr/>
        </p:nvGrpSpPr>
        <p:grpSpPr>
          <a:xfrm>
            <a:off x="4940592" y="1319690"/>
            <a:ext cx="246558" cy="367161"/>
            <a:chOff x="4940592" y="1500690"/>
            <a:chExt cx="246558" cy="367161"/>
          </a:xfrm>
        </p:grpSpPr>
        <p:sp>
          <p:nvSpPr>
            <p:cNvPr id="15760" name="Google Shape;15760;p148"/>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1" name="Google Shape;15761;p148"/>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2" name="Google Shape;15762;p148"/>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148"/>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64" name="Google Shape;15764;p148"/>
          <p:cNvGrpSpPr/>
          <p:nvPr/>
        </p:nvGrpSpPr>
        <p:grpSpPr>
          <a:xfrm>
            <a:off x="7964906" y="1318894"/>
            <a:ext cx="380858" cy="367575"/>
            <a:chOff x="7964906" y="1499894"/>
            <a:chExt cx="380858" cy="367575"/>
          </a:xfrm>
        </p:grpSpPr>
        <p:sp>
          <p:nvSpPr>
            <p:cNvPr id="15765" name="Google Shape;15765;p148"/>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148"/>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7" name="Google Shape;15767;p148"/>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68" name="Google Shape;15768;p148"/>
          <p:cNvSpPr/>
          <p:nvPr/>
        </p:nvSpPr>
        <p:spPr>
          <a:xfrm>
            <a:off x="5779557" y="2721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69" name="Google Shape;15769;p148"/>
          <p:cNvGrpSpPr/>
          <p:nvPr/>
        </p:nvGrpSpPr>
        <p:grpSpPr>
          <a:xfrm>
            <a:off x="8007400" y="2721278"/>
            <a:ext cx="285230" cy="355597"/>
            <a:chOff x="8007400" y="2902278"/>
            <a:chExt cx="285230" cy="355597"/>
          </a:xfrm>
        </p:grpSpPr>
        <p:sp>
          <p:nvSpPr>
            <p:cNvPr id="15770" name="Google Shape;15770;p148"/>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148"/>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2" name="Google Shape;15772;p148"/>
          <p:cNvGrpSpPr/>
          <p:nvPr/>
        </p:nvGrpSpPr>
        <p:grpSpPr>
          <a:xfrm>
            <a:off x="6219124" y="2721788"/>
            <a:ext cx="318231" cy="355470"/>
            <a:chOff x="6219124" y="2902788"/>
            <a:chExt cx="318231" cy="355470"/>
          </a:xfrm>
        </p:grpSpPr>
        <p:sp>
          <p:nvSpPr>
            <p:cNvPr id="15773" name="Google Shape;15773;p148"/>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148"/>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148"/>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76" name="Google Shape;15776;p148"/>
          <p:cNvGrpSpPr/>
          <p:nvPr/>
        </p:nvGrpSpPr>
        <p:grpSpPr>
          <a:xfrm>
            <a:off x="4969421" y="2721852"/>
            <a:ext cx="185109" cy="355406"/>
            <a:chOff x="4969421" y="2902852"/>
            <a:chExt cx="185109" cy="355406"/>
          </a:xfrm>
        </p:grpSpPr>
        <p:sp>
          <p:nvSpPr>
            <p:cNvPr id="15777" name="Google Shape;15777;p148"/>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8" name="Google Shape;15778;p148"/>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9" name="Google Shape;15779;p148"/>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148"/>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148"/>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148"/>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83" name="Google Shape;15783;p148"/>
          <p:cNvSpPr/>
          <p:nvPr/>
        </p:nvSpPr>
        <p:spPr>
          <a:xfrm>
            <a:off x="7574555" y="2722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148"/>
          <p:cNvSpPr/>
          <p:nvPr/>
        </p:nvSpPr>
        <p:spPr>
          <a:xfrm>
            <a:off x="7121800" y="2721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85" name="Google Shape;15785;p148"/>
          <p:cNvGrpSpPr/>
          <p:nvPr/>
        </p:nvGrpSpPr>
        <p:grpSpPr>
          <a:xfrm>
            <a:off x="6685259" y="2721852"/>
            <a:ext cx="311414" cy="355406"/>
            <a:chOff x="6685259" y="2902852"/>
            <a:chExt cx="311414" cy="355406"/>
          </a:xfrm>
        </p:grpSpPr>
        <p:sp>
          <p:nvSpPr>
            <p:cNvPr id="15786" name="Google Shape;15786;p148"/>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148"/>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148"/>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9" name="Google Shape;15789;p148"/>
          <p:cNvGrpSpPr/>
          <p:nvPr/>
        </p:nvGrpSpPr>
        <p:grpSpPr>
          <a:xfrm>
            <a:off x="5309250" y="2722170"/>
            <a:ext cx="359579" cy="355852"/>
            <a:chOff x="5309250" y="2903170"/>
            <a:chExt cx="359579" cy="355852"/>
          </a:xfrm>
        </p:grpSpPr>
        <p:sp>
          <p:nvSpPr>
            <p:cNvPr id="15790" name="Google Shape;15790;p148"/>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1" name="Google Shape;15791;p148"/>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2" name="Google Shape;15792;p148"/>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3" name="Google Shape;15793;p148"/>
          <p:cNvGrpSpPr/>
          <p:nvPr/>
        </p:nvGrpSpPr>
        <p:grpSpPr>
          <a:xfrm>
            <a:off x="2199565" y="2240172"/>
            <a:ext cx="312179" cy="353431"/>
            <a:chOff x="2199565" y="2421172"/>
            <a:chExt cx="312179" cy="353431"/>
          </a:xfrm>
        </p:grpSpPr>
        <p:sp>
          <p:nvSpPr>
            <p:cNvPr id="15794" name="Google Shape;15794;p148"/>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5" name="Google Shape;15795;p148"/>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6" name="Google Shape;15796;p148"/>
          <p:cNvGrpSpPr/>
          <p:nvPr/>
        </p:nvGrpSpPr>
        <p:grpSpPr>
          <a:xfrm>
            <a:off x="1750887" y="2244727"/>
            <a:ext cx="320143" cy="343269"/>
            <a:chOff x="1750887" y="2425727"/>
            <a:chExt cx="320143" cy="343269"/>
          </a:xfrm>
        </p:grpSpPr>
        <p:sp>
          <p:nvSpPr>
            <p:cNvPr id="15797" name="Google Shape;15797;p148"/>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8" name="Google Shape;15798;p148"/>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99" name="Google Shape;15799;p148"/>
          <p:cNvGrpSpPr/>
          <p:nvPr/>
        </p:nvGrpSpPr>
        <p:grpSpPr>
          <a:xfrm>
            <a:off x="1298037" y="2244727"/>
            <a:ext cx="338364" cy="342887"/>
            <a:chOff x="1298037" y="2425727"/>
            <a:chExt cx="338364" cy="342887"/>
          </a:xfrm>
        </p:grpSpPr>
        <p:sp>
          <p:nvSpPr>
            <p:cNvPr id="15800" name="Google Shape;15800;p148"/>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1" name="Google Shape;15801;p148"/>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148"/>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148"/>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04" name="Google Shape;15804;p148"/>
          <p:cNvSpPr/>
          <p:nvPr/>
        </p:nvSpPr>
        <p:spPr>
          <a:xfrm>
            <a:off x="848977" y="2237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805" name="Google Shape;15805;p148"/>
          <p:cNvGrpSpPr/>
          <p:nvPr/>
        </p:nvGrpSpPr>
        <p:grpSpPr>
          <a:xfrm>
            <a:off x="3974207" y="2248009"/>
            <a:ext cx="320143" cy="338491"/>
            <a:chOff x="3974207" y="2429009"/>
            <a:chExt cx="320143" cy="338491"/>
          </a:xfrm>
        </p:grpSpPr>
        <p:sp>
          <p:nvSpPr>
            <p:cNvPr id="15806" name="Google Shape;15806;p148"/>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148"/>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8" name="Google Shape;15808;p148"/>
          <p:cNvGrpSpPr/>
          <p:nvPr/>
        </p:nvGrpSpPr>
        <p:grpSpPr>
          <a:xfrm>
            <a:off x="2623237" y="2250047"/>
            <a:ext cx="355024" cy="332630"/>
            <a:chOff x="2623237" y="2431047"/>
            <a:chExt cx="355024" cy="332630"/>
          </a:xfrm>
        </p:grpSpPr>
        <p:sp>
          <p:nvSpPr>
            <p:cNvPr id="15809" name="Google Shape;15809;p148"/>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0" name="Google Shape;15810;p148"/>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1" name="Google Shape;15811;p148"/>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148"/>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3" name="Google Shape;15813;p148"/>
          <p:cNvGrpSpPr/>
          <p:nvPr/>
        </p:nvGrpSpPr>
        <p:grpSpPr>
          <a:xfrm>
            <a:off x="6657194" y="2253073"/>
            <a:ext cx="375507" cy="367925"/>
            <a:chOff x="6657194" y="2434073"/>
            <a:chExt cx="375507" cy="367925"/>
          </a:xfrm>
        </p:grpSpPr>
        <p:sp>
          <p:nvSpPr>
            <p:cNvPr id="15814" name="Google Shape;15814;p148"/>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5" name="Google Shape;15815;p148"/>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6" name="Google Shape;15816;p148"/>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7" name="Google Shape;15817;p148"/>
          <p:cNvGrpSpPr/>
          <p:nvPr/>
        </p:nvGrpSpPr>
        <p:grpSpPr>
          <a:xfrm>
            <a:off x="7101317" y="2260655"/>
            <a:ext cx="367925" cy="352380"/>
            <a:chOff x="7101317" y="2441655"/>
            <a:chExt cx="367925" cy="352380"/>
          </a:xfrm>
        </p:grpSpPr>
        <p:sp>
          <p:nvSpPr>
            <p:cNvPr id="15818" name="Google Shape;15818;p148"/>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148"/>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0" name="Google Shape;15820;p148"/>
          <p:cNvGrpSpPr/>
          <p:nvPr/>
        </p:nvGrpSpPr>
        <p:grpSpPr>
          <a:xfrm>
            <a:off x="5756399" y="2253456"/>
            <a:ext cx="367925" cy="367161"/>
            <a:chOff x="5756399" y="2434456"/>
            <a:chExt cx="367925" cy="367161"/>
          </a:xfrm>
        </p:grpSpPr>
        <p:sp>
          <p:nvSpPr>
            <p:cNvPr id="15821" name="Google Shape;15821;p148"/>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148"/>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148"/>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148"/>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148"/>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6" name="Google Shape;15826;p148"/>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7" name="Google Shape;15827;p148"/>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28" name="Google Shape;15828;p148"/>
          <p:cNvSpPr/>
          <p:nvPr/>
        </p:nvSpPr>
        <p:spPr>
          <a:xfrm>
            <a:off x="5304695" y="2253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148"/>
          <p:cNvSpPr/>
          <p:nvPr/>
        </p:nvSpPr>
        <p:spPr>
          <a:xfrm>
            <a:off x="7542031" y="2264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830" name="Google Shape;15830;p148"/>
          <p:cNvGrpSpPr/>
          <p:nvPr/>
        </p:nvGrpSpPr>
        <p:grpSpPr>
          <a:xfrm>
            <a:off x="7964906" y="2253073"/>
            <a:ext cx="373627" cy="367925"/>
            <a:chOff x="7964906" y="2434073"/>
            <a:chExt cx="373627" cy="367925"/>
          </a:xfrm>
        </p:grpSpPr>
        <p:sp>
          <p:nvSpPr>
            <p:cNvPr id="15831" name="Google Shape;15831;p148"/>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148"/>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3" name="Google Shape;15833;p148"/>
          <p:cNvGrpSpPr/>
          <p:nvPr/>
        </p:nvGrpSpPr>
        <p:grpSpPr>
          <a:xfrm>
            <a:off x="6194086" y="2256737"/>
            <a:ext cx="369837" cy="360471"/>
            <a:chOff x="6194086" y="2437737"/>
            <a:chExt cx="369837" cy="360471"/>
          </a:xfrm>
        </p:grpSpPr>
        <p:sp>
          <p:nvSpPr>
            <p:cNvPr id="15834" name="Google Shape;15834;p148"/>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5" name="Google Shape;15835;p148"/>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36" name="Google Shape;15836;p148"/>
          <p:cNvSpPr txBox="1"/>
          <p:nvPr/>
        </p:nvSpPr>
        <p:spPr>
          <a:xfrm>
            <a:off x="849675"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Educational Icons</a:t>
            </a:r>
            <a:endParaRPr sz="2400">
              <a:solidFill>
                <a:srgbClr val="FFFFFF"/>
              </a:solidFill>
            </a:endParaRPr>
          </a:p>
        </p:txBody>
      </p:sp>
      <p:sp>
        <p:nvSpPr>
          <p:cNvPr id="15837" name="Google Shape;15837;p148"/>
          <p:cNvSpPr txBox="1"/>
          <p:nvPr/>
        </p:nvSpPr>
        <p:spPr>
          <a:xfrm>
            <a:off x="4858400" y="722092"/>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841"/>
        <p:cNvGrpSpPr/>
        <p:nvPr/>
      </p:nvGrpSpPr>
      <p:grpSpPr>
        <a:xfrm>
          <a:off x="0" y="0"/>
          <a:ext cx="0" cy="0"/>
          <a:chOff x="0" y="0"/>
          <a:chExt cx="0" cy="0"/>
        </a:xfrm>
      </p:grpSpPr>
      <p:grpSp>
        <p:nvGrpSpPr>
          <p:cNvPr id="15842" name="Google Shape;15842;p149"/>
          <p:cNvGrpSpPr/>
          <p:nvPr/>
        </p:nvGrpSpPr>
        <p:grpSpPr>
          <a:xfrm>
            <a:off x="3541011" y="1334344"/>
            <a:ext cx="350166" cy="349434"/>
            <a:chOff x="3541011" y="1508594"/>
            <a:chExt cx="350166" cy="349434"/>
          </a:xfrm>
        </p:grpSpPr>
        <p:sp>
          <p:nvSpPr>
            <p:cNvPr id="15843" name="Google Shape;15843;p149"/>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4" name="Google Shape;15844;p149"/>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5" name="Google Shape;15845;p149"/>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149"/>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149"/>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149"/>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9" name="Google Shape;15849;p149"/>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0" name="Google Shape;15850;p149"/>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149"/>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149"/>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149"/>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149"/>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149"/>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6" name="Google Shape;15856;p149"/>
          <p:cNvGrpSpPr/>
          <p:nvPr/>
        </p:nvGrpSpPr>
        <p:grpSpPr>
          <a:xfrm>
            <a:off x="3122257" y="1334344"/>
            <a:ext cx="294850" cy="349434"/>
            <a:chOff x="3122257" y="1508594"/>
            <a:chExt cx="294850" cy="349434"/>
          </a:xfrm>
        </p:grpSpPr>
        <p:sp>
          <p:nvSpPr>
            <p:cNvPr id="15857" name="Google Shape;15857;p149"/>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149"/>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149"/>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149"/>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149"/>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2" name="Google Shape;15862;p149"/>
          <p:cNvGrpSpPr/>
          <p:nvPr/>
        </p:nvGrpSpPr>
        <p:grpSpPr>
          <a:xfrm>
            <a:off x="910723" y="1333962"/>
            <a:ext cx="251660" cy="350166"/>
            <a:chOff x="910723" y="1508212"/>
            <a:chExt cx="251660" cy="350166"/>
          </a:xfrm>
        </p:grpSpPr>
        <p:sp>
          <p:nvSpPr>
            <p:cNvPr id="15863" name="Google Shape;15863;p149"/>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149"/>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149"/>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149"/>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149"/>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149"/>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9" name="Google Shape;15869;p149"/>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0" name="Google Shape;15870;p149"/>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149"/>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149"/>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149"/>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149"/>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149"/>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149"/>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7" name="Google Shape;15877;p149"/>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8" name="Google Shape;15878;p149"/>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149"/>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0" name="Google Shape;15880;p149"/>
          <p:cNvGrpSpPr/>
          <p:nvPr/>
        </p:nvGrpSpPr>
        <p:grpSpPr>
          <a:xfrm>
            <a:off x="1308631" y="1333580"/>
            <a:ext cx="350166" cy="350198"/>
            <a:chOff x="1308631" y="1507830"/>
            <a:chExt cx="350166" cy="350198"/>
          </a:xfrm>
        </p:grpSpPr>
        <p:sp>
          <p:nvSpPr>
            <p:cNvPr id="15881" name="Google Shape;15881;p149"/>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2" name="Google Shape;15882;p149"/>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149"/>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149"/>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5" name="Google Shape;15885;p149"/>
          <p:cNvGrpSpPr/>
          <p:nvPr/>
        </p:nvGrpSpPr>
        <p:grpSpPr>
          <a:xfrm>
            <a:off x="1756921" y="1335489"/>
            <a:ext cx="345997" cy="345997"/>
            <a:chOff x="1756921" y="1509739"/>
            <a:chExt cx="345997" cy="345997"/>
          </a:xfrm>
        </p:grpSpPr>
        <p:sp>
          <p:nvSpPr>
            <p:cNvPr id="15886" name="Google Shape;15886;p149"/>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149"/>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149"/>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149"/>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149"/>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149"/>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149"/>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149"/>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149"/>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5" name="Google Shape;15895;p149"/>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6" name="Google Shape;15896;p149"/>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149"/>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8" name="Google Shape;15898;p149"/>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9" name="Google Shape;15899;p149"/>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149"/>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149"/>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149"/>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03" name="Google Shape;15903;p149"/>
          <p:cNvGrpSpPr/>
          <p:nvPr/>
        </p:nvGrpSpPr>
        <p:grpSpPr>
          <a:xfrm>
            <a:off x="2216956" y="1336253"/>
            <a:ext cx="318721" cy="345615"/>
            <a:chOff x="2216956" y="1510503"/>
            <a:chExt cx="318721" cy="345615"/>
          </a:xfrm>
        </p:grpSpPr>
        <p:sp>
          <p:nvSpPr>
            <p:cNvPr id="15904" name="Google Shape;15904;p149"/>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5" name="Google Shape;15905;p149"/>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6" name="Google Shape;15906;p149"/>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7" name="Google Shape;15907;p149"/>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149"/>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09" name="Google Shape;15909;p149"/>
          <p:cNvGrpSpPr/>
          <p:nvPr/>
        </p:nvGrpSpPr>
        <p:grpSpPr>
          <a:xfrm>
            <a:off x="3988156" y="1394211"/>
            <a:ext cx="349052" cy="230049"/>
            <a:chOff x="3988156" y="1568461"/>
            <a:chExt cx="349052" cy="230049"/>
          </a:xfrm>
        </p:grpSpPr>
        <p:sp>
          <p:nvSpPr>
            <p:cNvPr id="15910" name="Google Shape;15910;p149"/>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149"/>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149"/>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3" name="Google Shape;15913;p149"/>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4" name="Google Shape;15914;p149"/>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149"/>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149"/>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7" name="Google Shape;15917;p149"/>
          <p:cNvGrpSpPr/>
          <p:nvPr/>
        </p:nvGrpSpPr>
        <p:grpSpPr>
          <a:xfrm>
            <a:off x="2633037" y="1325623"/>
            <a:ext cx="379002" cy="366112"/>
            <a:chOff x="2633037" y="1499873"/>
            <a:chExt cx="379002" cy="366112"/>
          </a:xfrm>
        </p:grpSpPr>
        <p:sp>
          <p:nvSpPr>
            <p:cNvPr id="15918" name="Google Shape;15918;p149"/>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149"/>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0" name="Google Shape;15920;p149"/>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1" name="Google Shape;15921;p149"/>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149"/>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149"/>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4" name="Google Shape;15924;p149"/>
          <p:cNvGrpSpPr/>
          <p:nvPr/>
        </p:nvGrpSpPr>
        <p:grpSpPr>
          <a:xfrm>
            <a:off x="6675256" y="1341919"/>
            <a:ext cx="327823" cy="357009"/>
            <a:chOff x="6675256" y="1516169"/>
            <a:chExt cx="327823" cy="357009"/>
          </a:xfrm>
        </p:grpSpPr>
        <p:sp>
          <p:nvSpPr>
            <p:cNvPr id="15925" name="Google Shape;15925;p149"/>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6" name="Google Shape;15926;p149"/>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149"/>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149"/>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149"/>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149"/>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1" name="Google Shape;15931;p149"/>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2" name="Google Shape;15932;p149"/>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149"/>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34" name="Google Shape;15934;p149"/>
          <p:cNvGrpSpPr/>
          <p:nvPr/>
        </p:nvGrpSpPr>
        <p:grpSpPr>
          <a:xfrm>
            <a:off x="8020159" y="1342301"/>
            <a:ext cx="300897" cy="356627"/>
            <a:chOff x="8020159" y="1516551"/>
            <a:chExt cx="300897" cy="356627"/>
          </a:xfrm>
        </p:grpSpPr>
        <p:sp>
          <p:nvSpPr>
            <p:cNvPr id="15935" name="Google Shape;15935;p149"/>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149"/>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7" name="Google Shape;15937;p149"/>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8" name="Google Shape;15938;p149"/>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149"/>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40" name="Google Shape;15940;p149"/>
          <p:cNvGrpSpPr/>
          <p:nvPr/>
        </p:nvGrpSpPr>
        <p:grpSpPr>
          <a:xfrm>
            <a:off x="5377363" y="1341919"/>
            <a:ext cx="257357" cy="356627"/>
            <a:chOff x="5377363" y="1516169"/>
            <a:chExt cx="257357" cy="356627"/>
          </a:xfrm>
        </p:grpSpPr>
        <p:sp>
          <p:nvSpPr>
            <p:cNvPr id="15941" name="Google Shape;15941;p149"/>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149"/>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3" name="Google Shape;15943;p149"/>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4" name="Google Shape;15944;p149"/>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5" name="Google Shape;15945;p149"/>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149"/>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149"/>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149"/>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9" name="Google Shape;15949;p149"/>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0" name="Google Shape;15950;p149"/>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149"/>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149"/>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149"/>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149"/>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149"/>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6" name="Google Shape;15956;p149"/>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7" name="Google Shape;15957;p149"/>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58" name="Google Shape;15958;p149"/>
          <p:cNvGrpSpPr/>
          <p:nvPr/>
        </p:nvGrpSpPr>
        <p:grpSpPr>
          <a:xfrm>
            <a:off x="4880567" y="1361620"/>
            <a:ext cx="356245" cy="317607"/>
            <a:chOff x="4880567" y="1535870"/>
            <a:chExt cx="356245" cy="317607"/>
          </a:xfrm>
        </p:grpSpPr>
        <p:sp>
          <p:nvSpPr>
            <p:cNvPr id="15959" name="Google Shape;15959;p149"/>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149"/>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149"/>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149"/>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149"/>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4" name="Google Shape;15964;p149"/>
          <p:cNvGrpSpPr/>
          <p:nvPr/>
        </p:nvGrpSpPr>
        <p:grpSpPr>
          <a:xfrm>
            <a:off x="5771483" y="1341537"/>
            <a:ext cx="357359" cy="357391"/>
            <a:chOff x="5771483" y="1515787"/>
            <a:chExt cx="357359" cy="357391"/>
          </a:xfrm>
        </p:grpSpPr>
        <p:sp>
          <p:nvSpPr>
            <p:cNvPr id="15965" name="Google Shape;15965;p149"/>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6" name="Google Shape;15966;p149"/>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149"/>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149"/>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69" name="Google Shape;15969;p149"/>
          <p:cNvGrpSpPr/>
          <p:nvPr/>
        </p:nvGrpSpPr>
        <p:grpSpPr>
          <a:xfrm>
            <a:off x="7121669" y="1359360"/>
            <a:ext cx="321362" cy="321362"/>
            <a:chOff x="7121669" y="1533610"/>
            <a:chExt cx="321362" cy="321362"/>
          </a:xfrm>
        </p:grpSpPr>
        <p:sp>
          <p:nvSpPr>
            <p:cNvPr id="15970" name="Google Shape;15970;p149"/>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149"/>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149"/>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149"/>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4" name="Google Shape;15974;p149"/>
          <p:cNvGrpSpPr/>
          <p:nvPr/>
        </p:nvGrpSpPr>
        <p:grpSpPr>
          <a:xfrm>
            <a:off x="7562766" y="1340614"/>
            <a:ext cx="327059" cy="360192"/>
            <a:chOff x="7562766" y="1514864"/>
            <a:chExt cx="327059" cy="360192"/>
          </a:xfrm>
        </p:grpSpPr>
        <p:sp>
          <p:nvSpPr>
            <p:cNvPr id="15975" name="Google Shape;15975;p149"/>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149"/>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7" name="Google Shape;15977;p149"/>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8" name="Google Shape;15978;p149"/>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79" name="Google Shape;15979;p149"/>
          <p:cNvGrpSpPr/>
          <p:nvPr/>
        </p:nvGrpSpPr>
        <p:grpSpPr>
          <a:xfrm>
            <a:off x="6221229" y="1324423"/>
            <a:ext cx="361636" cy="362183"/>
            <a:chOff x="6259175" y="1559008"/>
            <a:chExt cx="271743" cy="272093"/>
          </a:xfrm>
        </p:grpSpPr>
        <p:sp>
          <p:nvSpPr>
            <p:cNvPr id="15980" name="Google Shape;15980;p149"/>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1" name="Google Shape;15981;p149"/>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2" name="Google Shape;15982;p149"/>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149"/>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149"/>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5" name="Google Shape;15985;p149"/>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6" name="Google Shape;15986;p149"/>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149"/>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149"/>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149"/>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149"/>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149"/>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149"/>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3" name="Google Shape;15993;p149"/>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4" name="Google Shape;15994;p149"/>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149"/>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149"/>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7" name="Google Shape;15997;p149"/>
          <p:cNvGrpSpPr/>
          <p:nvPr/>
        </p:nvGrpSpPr>
        <p:grpSpPr>
          <a:xfrm>
            <a:off x="2661459" y="1840751"/>
            <a:ext cx="322508" cy="273494"/>
            <a:chOff x="2661459" y="2015001"/>
            <a:chExt cx="322508" cy="273494"/>
          </a:xfrm>
        </p:grpSpPr>
        <p:sp>
          <p:nvSpPr>
            <p:cNvPr id="15998" name="Google Shape;15998;p149"/>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9" name="Google Shape;15999;p149"/>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0" name="Google Shape;16000;p149"/>
          <p:cNvGrpSpPr/>
          <p:nvPr/>
        </p:nvGrpSpPr>
        <p:grpSpPr>
          <a:xfrm>
            <a:off x="6671087" y="1835054"/>
            <a:ext cx="332757" cy="281833"/>
            <a:chOff x="6671087" y="2009304"/>
            <a:chExt cx="332757" cy="281833"/>
          </a:xfrm>
        </p:grpSpPr>
        <p:sp>
          <p:nvSpPr>
            <p:cNvPr id="16001" name="Google Shape;16001;p149"/>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149"/>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03" name="Google Shape;16003;p149"/>
          <p:cNvSpPr/>
          <p:nvPr/>
        </p:nvSpPr>
        <p:spPr>
          <a:xfrm>
            <a:off x="1745940" y="179288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04" name="Google Shape;16004;p149"/>
          <p:cNvGrpSpPr/>
          <p:nvPr/>
        </p:nvGrpSpPr>
        <p:grpSpPr>
          <a:xfrm>
            <a:off x="2201806" y="1802335"/>
            <a:ext cx="349784" cy="349434"/>
            <a:chOff x="2201806" y="1976585"/>
            <a:chExt cx="349784" cy="349434"/>
          </a:xfrm>
        </p:grpSpPr>
        <p:sp>
          <p:nvSpPr>
            <p:cNvPr id="16005" name="Google Shape;16005;p149"/>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149"/>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149"/>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149"/>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9" name="Google Shape;16009;p149"/>
          <p:cNvGrpSpPr/>
          <p:nvPr/>
        </p:nvGrpSpPr>
        <p:grpSpPr>
          <a:xfrm>
            <a:off x="3094217" y="1802335"/>
            <a:ext cx="350198" cy="350548"/>
            <a:chOff x="3094217" y="1976585"/>
            <a:chExt cx="350198" cy="350548"/>
          </a:xfrm>
        </p:grpSpPr>
        <p:sp>
          <p:nvSpPr>
            <p:cNvPr id="16010" name="Google Shape;16010;p149"/>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1" name="Google Shape;16011;p149"/>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149"/>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149"/>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149"/>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5" name="Google Shape;16015;p149"/>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6" name="Google Shape;16016;p149"/>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149"/>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149"/>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149"/>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149"/>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1" name="Google Shape;16021;p149"/>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2" name="Google Shape;16022;p149"/>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23" name="Google Shape;16023;p149"/>
          <p:cNvGrpSpPr/>
          <p:nvPr/>
        </p:nvGrpSpPr>
        <p:grpSpPr>
          <a:xfrm>
            <a:off x="870939" y="1801571"/>
            <a:ext cx="332375" cy="350071"/>
            <a:chOff x="870939" y="1975821"/>
            <a:chExt cx="332375" cy="350071"/>
          </a:xfrm>
        </p:grpSpPr>
        <p:sp>
          <p:nvSpPr>
            <p:cNvPr id="16024" name="Google Shape;16024;p149"/>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149"/>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149"/>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149"/>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28" name="Google Shape;16028;p149"/>
          <p:cNvSpPr/>
          <p:nvPr/>
        </p:nvSpPr>
        <p:spPr>
          <a:xfrm>
            <a:off x="1276039" y="178756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29" name="Google Shape;16029;p149"/>
          <p:cNvGrpSpPr/>
          <p:nvPr/>
        </p:nvGrpSpPr>
        <p:grpSpPr>
          <a:xfrm>
            <a:off x="3979435" y="1802335"/>
            <a:ext cx="345265" cy="349848"/>
            <a:chOff x="3979435" y="1976585"/>
            <a:chExt cx="345265" cy="349848"/>
          </a:xfrm>
        </p:grpSpPr>
        <p:sp>
          <p:nvSpPr>
            <p:cNvPr id="16030" name="Google Shape;16030;p149"/>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149"/>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2" name="Google Shape;16032;p149"/>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3" name="Google Shape;16033;p149"/>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4" name="Google Shape;16034;p149"/>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149"/>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149"/>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149"/>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8" name="Google Shape;16038;p149"/>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9" name="Google Shape;16039;p149"/>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149"/>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149"/>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149"/>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3" name="Google Shape;16043;p149"/>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4" name="Google Shape;16044;p149"/>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149"/>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149"/>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7" name="Google Shape;16047;p149"/>
          <p:cNvGrpSpPr/>
          <p:nvPr/>
        </p:nvGrpSpPr>
        <p:grpSpPr>
          <a:xfrm>
            <a:off x="3576626" y="1801571"/>
            <a:ext cx="284251" cy="351694"/>
            <a:chOff x="3576626" y="1975821"/>
            <a:chExt cx="284251" cy="351694"/>
          </a:xfrm>
        </p:grpSpPr>
        <p:sp>
          <p:nvSpPr>
            <p:cNvPr id="16048" name="Google Shape;16048;p149"/>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9" name="Google Shape;16049;p149"/>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0" name="Google Shape;16050;p149"/>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51" name="Google Shape;16051;p149"/>
          <p:cNvGrpSpPr/>
          <p:nvPr/>
        </p:nvGrpSpPr>
        <p:grpSpPr>
          <a:xfrm>
            <a:off x="2722090" y="2715912"/>
            <a:ext cx="238770" cy="371841"/>
            <a:chOff x="2722090" y="2890162"/>
            <a:chExt cx="238770" cy="371841"/>
          </a:xfrm>
        </p:grpSpPr>
        <p:sp>
          <p:nvSpPr>
            <p:cNvPr id="16052" name="Google Shape;16052;p149"/>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3" name="Google Shape;16053;p149"/>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4" name="Google Shape;16054;p149"/>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55" name="Google Shape;16055;p149"/>
          <p:cNvSpPr/>
          <p:nvPr/>
        </p:nvSpPr>
        <p:spPr>
          <a:xfrm>
            <a:off x="5775652" y="179514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56" name="Google Shape;16056;p149"/>
          <p:cNvGrpSpPr/>
          <p:nvPr/>
        </p:nvGrpSpPr>
        <p:grpSpPr>
          <a:xfrm>
            <a:off x="6216367" y="1795906"/>
            <a:ext cx="361147" cy="361147"/>
            <a:chOff x="6216367" y="1970156"/>
            <a:chExt cx="361147" cy="361147"/>
          </a:xfrm>
        </p:grpSpPr>
        <p:sp>
          <p:nvSpPr>
            <p:cNvPr id="16057" name="Google Shape;16057;p149"/>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149"/>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149"/>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0" name="Google Shape;16060;p149"/>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1" name="Google Shape;16061;p149"/>
          <p:cNvGrpSpPr/>
          <p:nvPr/>
        </p:nvGrpSpPr>
        <p:grpSpPr>
          <a:xfrm>
            <a:off x="1289311" y="2751972"/>
            <a:ext cx="408156" cy="299783"/>
            <a:chOff x="1289311" y="2926222"/>
            <a:chExt cx="408156" cy="299783"/>
          </a:xfrm>
        </p:grpSpPr>
        <p:sp>
          <p:nvSpPr>
            <p:cNvPr id="16062" name="Google Shape;16062;p149"/>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149"/>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4" name="Google Shape;16064;p149"/>
          <p:cNvGrpSpPr/>
          <p:nvPr/>
        </p:nvGrpSpPr>
        <p:grpSpPr>
          <a:xfrm>
            <a:off x="7978465" y="1795142"/>
            <a:ext cx="361147" cy="360797"/>
            <a:chOff x="7978465" y="1969392"/>
            <a:chExt cx="361147" cy="360797"/>
          </a:xfrm>
        </p:grpSpPr>
        <p:sp>
          <p:nvSpPr>
            <p:cNvPr id="16065" name="Google Shape;16065;p149"/>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6" name="Google Shape;16066;p149"/>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7" name="Google Shape;16067;p149"/>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149"/>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149"/>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149"/>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149"/>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2" name="Google Shape;16072;p149"/>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3" name="Google Shape;16073;p149"/>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074" name="Google Shape;16074;p149"/>
          <p:cNvSpPr/>
          <p:nvPr/>
        </p:nvSpPr>
        <p:spPr>
          <a:xfrm>
            <a:off x="2206357" y="271635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75" name="Google Shape;16075;p149"/>
          <p:cNvGrpSpPr/>
          <p:nvPr/>
        </p:nvGrpSpPr>
        <p:grpSpPr>
          <a:xfrm>
            <a:off x="854261" y="2734563"/>
            <a:ext cx="377474" cy="335748"/>
            <a:chOff x="854261" y="2908813"/>
            <a:chExt cx="377474" cy="335748"/>
          </a:xfrm>
        </p:grpSpPr>
        <p:sp>
          <p:nvSpPr>
            <p:cNvPr id="16076" name="Google Shape;16076;p149"/>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7" name="Google Shape;16077;p149"/>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8" name="Google Shape;16078;p149"/>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149"/>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149"/>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1" name="Google Shape;16081;p149"/>
          <p:cNvGrpSpPr/>
          <p:nvPr/>
        </p:nvGrpSpPr>
        <p:grpSpPr>
          <a:xfrm>
            <a:off x="1749728" y="2720527"/>
            <a:ext cx="386927" cy="363438"/>
            <a:chOff x="1749728" y="2894777"/>
            <a:chExt cx="386927" cy="363438"/>
          </a:xfrm>
        </p:grpSpPr>
        <p:sp>
          <p:nvSpPr>
            <p:cNvPr id="16082" name="Google Shape;16082;p149"/>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3" name="Google Shape;16083;p149"/>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149"/>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149"/>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149"/>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149"/>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149"/>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89" name="Google Shape;16089;p149"/>
          <p:cNvGrpSpPr/>
          <p:nvPr/>
        </p:nvGrpSpPr>
        <p:grpSpPr>
          <a:xfrm>
            <a:off x="7098912" y="1795142"/>
            <a:ext cx="359651" cy="361560"/>
            <a:chOff x="7098912" y="1969392"/>
            <a:chExt cx="359651" cy="361560"/>
          </a:xfrm>
        </p:grpSpPr>
        <p:sp>
          <p:nvSpPr>
            <p:cNvPr id="16090" name="Google Shape;16090;p149"/>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149"/>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149"/>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149"/>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149"/>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149"/>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149"/>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149"/>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149"/>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149"/>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149"/>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149"/>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149"/>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103" name="Google Shape;16103;p149"/>
          <p:cNvSpPr/>
          <p:nvPr/>
        </p:nvSpPr>
        <p:spPr>
          <a:xfrm>
            <a:off x="3094217" y="272090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104" name="Google Shape;16104;p149"/>
          <p:cNvGrpSpPr/>
          <p:nvPr/>
        </p:nvGrpSpPr>
        <p:grpSpPr>
          <a:xfrm>
            <a:off x="5352728" y="1815989"/>
            <a:ext cx="327091" cy="322508"/>
            <a:chOff x="5352728" y="1990239"/>
            <a:chExt cx="327091" cy="322508"/>
          </a:xfrm>
        </p:grpSpPr>
        <p:sp>
          <p:nvSpPr>
            <p:cNvPr id="16105" name="Google Shape;16105;p149"/>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6" name="Google Shape;16106;p149"/>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7" name="Google Shape;16107;p149"/>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8" name="Google Shape;16108;p149"/>
          <p:cNvGrpSpPr/>
          <p:nvPr/>
        </p:nvGrpSpPr>
        <p:grpSpPr>
          <a:xfrm>
            <a:off x="7538896" y="1795906"/>
            <a:ext cx="361147" cy="361529"/>
            <a:chOff x="7538896" y="1970156"/>
            <a:chExt cx="361147" cy="361529"/>
          </a:xfrm>
        </p:grpSpPr>
        <p:sp>
          <p:nvSpPr>
            <p:cNvPr id="16109" name="Google Shape;16109;p149"/>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149"/>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149"/>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149"/>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149"/>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149"/>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5" name="Google Shape;16115;p149"/>
          <p:cNvGrpSpPr/>
          <p:nvPr/>
        </p:nvGrpSpPr>
        <p:grpSpPr>
          <a:xfrm>
            <a:off x="4896099" y="1796670"/>
            <a:ext cx="358155" cy="358123"/>
            <a:chOff x="4896099" y="1970920"/>
            <a:chExt cx="358155" cy="358123"/>
          </a:xfrm>
        </p:grpSpPr>
        <p:sp>
          <p:nvSpPr>
            <p:cNvPr id="16116" name="Google Shape;16116;p149"/>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149"/>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149"/>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9" name="Google Shape;16119;p149"/>
          <p:cNvGrpSpPr/>
          <p:nvPr/>
        </p:nvGrpSpPr>
        <p:grpSpPr>
          <a:xfrm>
            <a:off x="4048787" y="2802769"/>
            <a:ext cx="283488" cy="198604"/>
            <a:chOff x="4048787" y="2977019"/>
            <a:chExt cx="283488" cy="198604"/>
          </a:xfrm>
        </p:grpSpPr>
        <p:sp>
          <p:nvSpPr>
            <p:cNvPr id="16120" name="Google Shape;16120;p149"/>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149"/>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149"/>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149"/>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4" name="Google Shape;16124;p149"/>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5" name="Google Shape;16125;p149"/>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6" name="Google Shape;16126;p149"/>
          <p:cNvGrpSpPr/>
          <p:nvPr/>
        </p:nvGrpSpPr>
        <p:grpSpPr>
          <a:xfrm>
            <a:off x="4054103" y="2255941"/>
            <a:ext cx="218687" cy="349052"/>
            <a:chOff x="4054103" y="2430191"/>
            <a:chExt cx="218687" cy="349052"/>
          </a:xfrm>
        </p:grpSpPr>
        <p:sp>
          <p:nvSpPr>
            <p:cNvPr id="16127" name="Google Shape;16127;p149"/>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149"/>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9" name="Google Shape;16129;p149"/>
          <p:cNvGrpSpPr/>
          <p:nvPr/>
        </p:nvGrpSpPr>
        <p:grpSpPr>
          <a:xfrm>
            <a:off x="2185128" y="2253299"/>
            <a:ext cx="382758" cy="356595"/>
            <a:chOff x="2185128" y="2427549"/>
            <a:chExt cx="382758" cy="356595"/>
          </a:xfrm>
        </p:grpSpPr>
        <p:sp>
          <p:nvSpPr>
            <p:cNvPr id="16130" name="Google Shape;16130;p149"/>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1" name="Google Shape;16131;p149"/>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149"/>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149"/>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4" name="Google Shape;16134;p149"/>
          <p:cNvGrpSpPr/>
          <p:nvPr/>
        </p:nvGrpSpPr>
        <p:grpSpPr>
          <a:xfrm>
            <a:off x="3539102" y="2253299"/>
            <a:ext cx="355099" cy="355481"/>
            <a:chOff x="3539102" y="2427549"/>
            <a:chExt cx="355099" cy="355481"/>
          </a:xfrm>
        </p:grpSpPr>
        <p:sp>
          <p:nvSpPr>
            <p:cNvPr id="16135" name="Google Shape;16135;p149"/>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149"/>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7" name="Google Shape;16137;p149"/>
          <p:cNvGrpSpPr/>
          <p:nvPr/>
        </p:nvGrpSpPr>
        <p:grpSpPr>
          <a:xfrm>
            <a:off x="2656907" y="2265043"/>
            <a:ext cx="332757" cy="332343"/>
            <a:chOff x="2656907" y="2439293"/>
            <a:chExt cx="332757" cy="332343"/>
          </a:xfrm>
        </p:grpSpPr>
        <p:sp>
          <p:nvSpPr>
            <p:cNvPr id="16138" name="Google Shape;16138;p149"/>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149"/>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0" name="Google Shape;16140;p149"/>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1" name="Google Shape;16141;p149"/>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149"/>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149"/>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4" name="Google Shape;16144;p149"/>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5" name="Google Shape;16145;p149"/>
          <p:cNvGrpSpPr/>
          <p:nvPr/>
        </p:nvGrpSpPr>
        <p:grpSpPr>
          <a:xfrm>
            <a:off x="1731523" y="2248366"/>
            <a:ext cx="399435" cy="365698"/>
            <a:chOff x="1731523" y="2422616"/>
            <a:chExt cx="399435" cy="365698"/>
          </a:xfrm>
        </p:grpSpPr>
        <p:sp>
          <p:nvSpPr>
            <p:cNvPr id="16146" name="Google Shape;16146;p149"/>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149"/>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149"/>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49" name="Google Shape;16149;p149"/>
          <p:cNvGrpSpPr/>
          <p:nvPr/>
        </p:nvGrpSpPr>
        <p:grpSpPr>
          <a:xfrm>
            <a:off x="3097241" y="2259314"/>
            <a:ext cx="344883" cy="343387"/>
            <a:chOff x="3097241" y="2433564"/>
            <a:chExt cx="344883" cy="343387"/>
          </a:xfrm>
        </p:grpSpPr>
        <p:sp>
          <p:nvSpPr>
            <p:cNvPr id="16150" name="Google Shape;16150;p149"/>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149"/>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149"/>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149"/>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149"/>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149"/>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149"/>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7" name="Google Shape;16157;p149"/>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8" name="Google Shape;16158;p149"/>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59" name="Google Shape;16159;p149"/>
          <p:cNvGrpSpPr/>
          <p:nvPr/>
        </p:nvGrpSpPr>
        <p:grpSpPr>
          <a:xfrm>
            <a:off x="1278299" y="2265043"/>
            <a:ext cx="410829" cy="332343"/>
            <a:chOff x="1278299" y="2439293"/>
            <a:chExt cx="410829" cy="332343"/>
          </a:xfrm>
        </p:grpSpPr>
        <p:sp>
          <p:nvSpPr>
            <p:cNvPr id="16160" name="Google Shape;16160;p149"/>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149"/>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149"/>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149"/>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149"/>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5" name="Google Shape;16165;p149"/>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6" name="Google Shape;16166;p149"/>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149"/>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68" name="Google Shape;16168;p149"/>
          <p:cNvGrpSpPr/>
          <p:nvPr/>
        </p:nvGrpSpPr>
        <p:grpSpPr>
          <a:xfrm>
            <a:off x="870939" y="2265043"/>
            <a:ext cx="331993" cy="331993"/>
            <a:chOff x="870939" y="2439293"/>
            <a:chExt cx="331993" cy="331993"/>
          </a:xfrm>
        </p:grpSpPr>
        <p:sp>
          <p:nvSpPr>
            <p:cNvPr id="16169" name="Google Shape;16169;p149"/>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149"/>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149"/>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2" name="Google Shape;16172;p149"/>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3" name="Google Shape;16173;p149"/>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149"/>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149"/>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149"/>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149"/>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149"/>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149"/>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149"/>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149"/>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149"/>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3" name="Google Shape;16183;p149"/>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4" name="Google Shape;16184;p149"/>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5" name="Google Shape;16185;p149"/>
          <p:cNvGrpSpPr/>
          <p:nvPr/>
        </p:nvGrpSpPr>
        <p:grpSpPr>
          <a:xfrm>
            <a:off x="6644957" y="2282103"/>
            <a:ext cx="371395" cy="278904"/>
            <a:chOff x="6644957" y="2456353"/>
            <a:chExt cx="371395" cy="278904"/>
          </a:xfrm>
        </p:grpSpPr>
        <p:sp>
          <p:nvSpPr>
            <p:cNvPr id="16186" name="Google Shape;16186;p149"/>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149"/>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149"/>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9" name="Google Shape;16189;p149"/>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0" name="Google Shape;16190;p149"/>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91" name="Google Shape;16191;p149"/>
          <p:cNvGrpSpPr/>
          <p:nvPr/>
        </p:nvGrpSpPr>
        <p:grpSpPr>
          <a:xfrm>
            <a:off x="5388757" y="2240409"/>
            <a:ext cx="260349" cy="362292"/>
            <a:chOff x="5388757" y="2414659"/>
            <a:chExt cx="260349" cy="362292"/>
          </a:xfrm>
        </p:grpSpPr>
        <p:sp>
          <p:nvSpPr>
            <p:cNvPr id="16192" name="Google Shape;16192;p149"/>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3" name="Google Shape;16193;p149"/>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4" name="Google Shape;16194;p149"/>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149"/>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149"/>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149"/>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149"/>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149"/>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0" name="Google Shape;16200;p149"/>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1" name="Google Shape;16201;p149"/>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149"/>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149"/>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149"/>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149"/>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149"/>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149"/>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149"/>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9" name="Google Shape;16209;p149"/>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0" name="Google Shape;16210;p149"/>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149"/>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2" name="Google Shape;16212;p149"/>
          <p:cNvGrpSpPr/>
          <p:nvPr/>
        </p:nvGrpSpPr>
        <p:grpSpPr>
          <a:xfrm>
            <a:off x="3567142" y="2731507"/>
            <a:ext cx="348288" cy="340331"/>
            <a:chOff x="3567142" y="2905757"/>
            <a:chExt cx="348288" cy="340331"/>
          </a:xfrm>
        </p:grpSpPr>
        <p:sp>
          <p:nvSpPr>
            <p:cNvPr id="16213" name="Google Shape;16213;p149"/>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4" name="Google Shape;16214;p149"/>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149"/>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149"/>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149"/>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18" name="Google Shape;16218;p149"/>
          <p:cNvGrpSpPr/>
          <p:nvPr/>
        </p:nvGrpSpPr>
        <p:grpSpPr>
          <a:xfrm>
            <a:off x="7967103" y="2240791"/>
            <a:ext cx="355863" cy="361911"/>
            <a:chOff x="7967103" y="2415041"/>
            <a:chExt cx="355863" cy="361911"/>
          </a:xfrm>
        </p:grpSpPr>
        <p:sp>
          <p:nvSpPr>
            <p:cNvPr id="16219" name="Google Shape;16219;p149"/>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0" name="Google Shape;16220;p149"/>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149"/>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149"/>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149"/>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149"/>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5" name="Google Shape;16225;p149"/>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6" name="Google Shape;16226;p149"/>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149"/>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149"/>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9" name="Google Shape;16229;p149"/>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0" name="Google Shape;16230;p149"/>
          <p:cNvGrpSpPr/>
          <p:nvPr/>
        </p:nvGrpSpPr>
        <p:grpSpPr>
          <a:xfrm>
            <a:off x="7529411" y="2240409"/>
            <a:ext cx="355863" cy="362292"/>
            <a:chOff x="7529411" y="2414659"/>
            <a:chExt cx="355863" cy="362292"/>
          </a:xfrm>
        </p:grpSpPr>
        <p:sp>
          <p:nvSpPr>
            <p:cNvPr id="16231" name="Google Shape;16231;p149"/>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149"/>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149"/>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149"/>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5" name="Google Shape;16235;p149"/>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6" name="Google Shape;16236;p149"/>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149"/>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149"/>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149"/>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149"/>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1" name="Google Shape;16241;p149"/>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2" name="Google Shape;16242;p149"/>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3" name="Google Shape;16243;p149"/>
          <p:cNvGrpSpPr/>
          <p:nvPr/>
        </p:nvGrpSpPr>
        <p:grpSpPr>
          <a:xfrm>
            <a:off x="5733194" y="2257468"/>
            <a:ext cx="446826" cy="327059"/>
            <a:chOff x="5733194" y="2431718"/>
            <a:chExt cx="446826" cy="327059"/>
          </a:xfrm>
        </p:grpSpPr>
        <p:sp>
          <p:nvSpPr>
            <p:cNvPr id="16244" name="Google Shape;16244;p149"/>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149"/>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149"/>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47" name="Google Shape;16247;p149"/>
          <p:cNvGrpSpPr/>
          <p:nvPr/>
        </p:nvGrpSpPr>
        <p:grpSpPr>
          <a:xfrm>
            <a:off x="4876780" y="2243814"/>
            <a:ext cx="407774" cy="356627"/>
            <a:chOff x="4876780" y="2418064"/>
            <a:chExt cx="407774" cy="356627"/>
          </a:xfrm>
        </p:grpSpPr>
        <p:sp>
          <p:nvSpPr>
            <p:cNvPr id="16248" name="Google Shape;16248;p149"/>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9" name="Google Shape;16249;p149"/>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149"/>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149"/>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149"/>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149"/>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149"/>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149"/>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56" name="Google Shape;16256;p149"/>
          <p:cNvGrpSpPr/>
          <p:nvPr/>
        </p:nvGrpSpPr>
        <p:grpSpPr>
          <a:xfrm>
            <a:off x="7070872" y="2236621"/>
            <a:ext cx="398321" cy="371013"/>
            <a:chOff x="7070872" y="2410871"/>
            <a:chExt cx="398321" cy="371013"/>
          </a:xfrm>
        </p:grpSpPr>
        <p:sp>
          <p:nvSpPr>
            <p:cNvPr id="16257" name="Google Shape;16257;p149"/>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149"/>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149"/>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149"/>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261" name="Google Shape;16261;p149"/>
          <p:cNvSpPr/>
          <p:nvPr/>
        </p:nvSpPr>
        <p:spPr>
          <a:xfrm>
            <a:off x="6238328" y="225934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262" name="Google Shape;16262;p149"/>
          <p:cNvGrpSpPr/>
          <p:nvPr/>
        </p:nvGrpSpPr>
        <p:grpSpPr>
          <a:xfrm>
            <a:off x="5318259" y="2807861"/>
            <a:ext cx="371013" cy="220787"/>
            <a:chOff x="5318259" y="2982111"/>
            <a:chExt cx="371013" cy="220787"/>
          </a:xfrm>
        </p:grpSpPr>
        <p:sp>
          <p:nvSpPr>
            <p:cNvPr id="16263" name="Google Shape;16263;p149"/>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149"/>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5" name="Google Shape;16265;p149"/>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6" name="Google Shape;16266;p149"/>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149"/>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149"/>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149"/>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149"/>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1" name="Google Shape;16271;p149"/>
          <p:cNvGrpSpPr/>
          <p:nvPr/>
        </p:nvGrpSpPr>
        <p:grpSpPr>
          <a:xfrm>
            <a:off x="7073928" y="2731507"/>
            <a:ext cx="371395" cy="371809"/>
            <a:chOff x="7073928" y="2905757"/>
            <a:chExt cx="371395" cy="371809"/>
          </a:xfrm>
        </p:grpSpPr>
        <p:sp>
          <p:nvSpPr>
            <p:cNvPr id="16272" name="Google Shape;16272;p149"/>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149"/>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149"/>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5" name="Google Shape;16275;p149"/>
          <p:cNvGrpSpPr/>
          <p:nvPr/>
        </p:nvGrpSpPr>
        <p:grpSpPr>
          <a:xfrm>
            <a:off x="6188327" y="2781158"/>
            <a:ext cx="371395" cy="272857"/>
            <a:chOff x="6188327" y="2955408"/>
            <a:chExt cx="371395" cy="272857"/>
          </a:xfrm>
        </p:grpSpPr>
        <p:sp>
          <p:nvSpPr>
            <p:cNvPr id="16276" name="Google Shape;16276;p149"/>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149"/>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78" name="Google Shape;16278;p149"/>
          <p:cNvGrpSpPr/>
          <p:nvPr/>
        </p:nvGrpSpPr>
        <p:grpSpPr>
          <a:xfrm>
            <a:off x="7521454" y="2731889"/>
            <a:ext cx="359651" cy="371013"/>
            <a:chOff x="7521454" y="2906139"/>
            <a:chExt cx="359651" cy="371013"/>
          </a:xfrm>
        </p:grpSpPr>
        <p:sp>
          <p:nvSpPr>
            <p:cNvPr id="16279" name="Google Shape;16279;p149"/>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149"/>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149"/>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149"/>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149"/>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4" name="Google Shape;16284;p149"/>
          <p:cNvGrpSpPr/>
          <p:nvPr/>
        </p:nvGrpSpPr>
        <p:grpSpPr>
          <a:xfrm>
            <a:off x="5782845" y="2732271"/>
            <a:ext cx="301661" cy="371013"/>
            <a:chOff x="5782845" y="2906521"/>
            <a:chExt cx="301661" cy="371013"/>
          </a:xfrm>
        </p:grpSpPr>
        <p:sp>
          <p:nvSpPr>
            <p:cNvPr id="16285" name="Google Shape;16285;p149"/>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149"/>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149"/>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88" name="Google Shape;16288;p149"/>
          <p:cNvGrpSpPr/>
          <p:nvPr/>
        </p:nvGrpSpPr>
        <p:grpSpPr>
          <a:xfrm>
            <a:off x="6630539" y="2743252"/>
            <a:ext cx="371777" cy="349434"/>
            <a:chOff x="6630539" y="2917502"/>
            <a:chExt cx="371777" cy="349434"/>
          </a:xfrm>
        </p:grpSpPr>
        <p:sp>
          <p:nvSpPr>
            <p:cNvPr id="16289" name="Google Shape;16289;p149"/>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0" name="Google Shape;16290;p149"/>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149"/>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149"/>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149"/>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149"/>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149"/>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96" name="Google Shape;16296;p149"/>
          <p:cNvGrpSpPr/>
          <p:nvPr/>
        </p:nvGrpSpPr>
        <p:grpSpPr>
          <a:xfrm>
            <a:off x="2171474" y="3194979"/>
            <a:ext cx="408156" cy="343737"/>
            <a:chOff x="2171474" y="3369229"/>
            <a:chExt cx="408156" cy="343737"/>
          </a:xfrm>
        </p:grpSpPr>
        <p:sp>
          <p:nvSpPr>
            <p:cNvPr id="16297" name="Google Shape;16297;p149"/>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149"/>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149"/>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0" name="Google Shape;16300;p149"/>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01" name="Google Shape;16301;p149"/>
          <p:cNvGrpSpPr/>
          <p:nvPr/>
        </p:nvGrpSpPr>
        <p:grpSpPr>
          <a:xfrm>
            <a:off x="4891198" y="2750858"/>
            <a:ext cx="334634" cy="334634"/>
            <a:chOff x="4891198" y="2925108"/>
            <a:chExt cx="334634" cy="334634"/>
          </a:xfrm>
        </p:grpSpPr>
        <p:sp>
          <p:nvSpPr>
            <p:cNvPr id="16302" name="Google Shape;16302;p149"/>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149"/>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4" name="Google Shape;16304;p149"/>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5" name="Google Shape;16305;p149"/>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149"/>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149"/>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149"/>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149"/>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10" name="Google Shape;16310;p149"/>
          <p:cNvGrpSpPr/>
          <p:nvPr/>
        </p:nvGrpSpPr>
        <p:grpSpPr>
          <a:xfrm>
            <a:off x="7976174" y="2750858"/>
            <a:ext cx="334666" cy="334634"/>
            <a:chOff x="7976174" y="2925108"/>
            <a:chExt cx="334666" cy="334634"/>
          </a:xfrm>
        </p:grpSpPr>
        <p:sp>
          <p:nvSpPr>
            <p:cNvPr id="16311" name="Google Shape;16311;p149"/>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149"/>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149"/>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149"/>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5" name="Google Shape;16315;p149"/>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6" name="Google Shape;16316;p149"/>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149"/>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149"/>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9" name="Google Shape;16319;p149"/>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0" name="Google Shape;16320;p149"/>
          <p:cNvGrpSpPr/>
          <p:nvPr/>
        </p:nvGrpSpPr>
        <p:grpSpPr>
          <a:xfrm>
            <a:off x="3091957" y="3199881"/>
            <a:ext cx="354717" cy="332757"/>
            <a:chOff x="3091957" y="3374131"/>
            <a:chExt cx="354717" cy="332757"/>
          </a:xfrm>
        </p:grpSpPr>
        <p:sp>
          <p:nvSpPr>
            <p:cNvPr id="16321" name="Google Shape;16321;p149"/>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149"/>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149"/>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149"/>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149"/>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149"/>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27" name="Google Shape;16327;p149"/>
          <p:cNvGrpSpPr/>
          <p:nvPr/>
        </p:nvGrpSpPr>
        <p:grpSpPr>
          <a:xfrm>
            <a:off x="3988156" y="3205960"/>
            <a:ext cx="353954" cy="318880"/>
            <a:chOff x="3988156" y="3380210"/>
            <a:chExt cx="353954" cy="318880"/>
          </a:xfrm>
        </p:grpSpPr>
        <p:sp>
          <p:nvSpPr>
            <p:cNvPr id="16328" name="Google Shape;16328;p149"/>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149"/>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0" name="Google Shape;16330;p149"/>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1" name="Google Shape;16331;p149"/>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149"/>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3" name="Google Shape;16333;p149"/>
          <p:cNvGrpSpPr/>
          <p:nvPr/>
        </p:nvGrpSpPr>
        <p:grpSpPr>
          <a:xfrm>
            <a:off x="3541011" y="3193070"/>
            <a:ext cx="348257" cy="346188"/>
            <a:chOff x="3541011" y="3367320"/>
            <a:chExt cx="348257" cy="346188"/>
          </a:xfrm>
        </p:grpSpPr>
        <p:sp>
          <p:nvSpPr>
            <p:cNvPr id="16334" name="Google Shape;16334;p149"/>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149"/>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149"/>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149"/>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38" name="Google Shape;16338;p149"/>
          <p:cNvGrpSpPr/>
          <p:nvPr/>
        </p:nvGrpSpPr>
        <p:grpSpPr>
          <a:xfrm>
            <a:off x="850092" y="3178684"/>
            <a:ext cx="369517" cy="375660"/>
            <a:chOff x="850092" y="3352934"/>
            <a:chExt cx="369517" cy="375660"/>
          </a:xfrm>
        </p:grpSpPr>
        <p:sp>
          <p:nvSpPr>
            <p:cNvPr id="16339" name="Google Shape;16339;p149"/>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149"/>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149"/>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2" name="Google Shape;16342;p149"/>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3" name="Google Shape;16343;p149"/>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4" name="Google Shape;16344;p149"/>
          <p:cNvGrpSpPr/>
          <p:nvPr/>
        </p:nvGrpSpPr>
        <p:grpSpPr>
          <a:xfrm>
            <a:off x="1314678" y="3183967"/>
            <a:ext cx="334666" cy="365348"/>
            <a:chOff x="1314678" y="3358217"/>
            <a:chExt cx="334666" cy="365348"/>
          </a:xfrm>
        </p:grpSpPr>
        <p:sp>
          <p:nvSpPr>
            <p:cNvPr id="16345" name="Google Shape;16345;p149"/>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149"/>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149"/>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149"/>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149"/>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0" name="Google Shape;16350;p149"/>
          <p:cNvGrpSpPr/>
          <p:nvPr/>
        </p:nvGrpSpPr>
        <p:grpSpPr>
          <a:xfrm>
            <a:off x="1748582" y="3198385"/>
            <a:ext cx="359269" cy="335780"/>
            <a:chOff x="1748582" y="3372635"/>
            <a:chExt cx="359269" cy="335780"/>
          </a:xfrm>
        </p:grpSpPr>
        <p:sp>
          <p:nvSpPr>
            <p:cNvPr id="16351" name="Google Shape;16351;p149"/>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52" name="Google Shape;16352;p149"/>
            <p:cNvGrpSpPr/>
            <p:nvPr/>
          </p:nvGrpSpPr>
          <p:grpSpPr>
            <a:xfrm>
              <a:off x="1748582" y="3372635"/>
              <a:ext cx="333520" cy="335780"/>
              <a:chOff x="1748582" y="3372635"/>
              <a:chExt cx="333520" cy="335780"/>
            </a:xfrm>
          </p:grpSpPr>
          <p:sp>
            <p:nvSpPr>
              <p:cNvPr id="16353" name="Google Shape;16353;p149"/>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4" name="Google Shape;16354;p149"/>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5" name="Google Shape;16355;p149"/>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356" name="Google Shape;16356;p149"/>
          <p:cNvGrpSpPr/>
          <p:nvPr/>
        </p:nvGrpSpPr>
        <p:grpSpPr>
          <a:xfrm>
            <a:off x="2640993" y="3183585"/>
            <a:ext cx="365348" cy="364966"/>
            <a:chOff x="2640993" y="3357835"/>
            <a:chExt cx="365348" cy="364966"/>
          </a:xfrm>
        </p:grpSpPr>
        <p:sp>
          <p:nvSpPr>
            <p:cNvPr id="16357" name="Google Shape;16357;p149"/>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149"/>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149"/>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149"/>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149"/>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149"/>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3" name="Google Shape;16363;p149"/>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4" name="Google Shape;16364;p149"/>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149"/>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6" name="Google Shape;16366;p149"/>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67" name="Google Shape;16367;p149"/>
          <p:cNvGrpSpPr/>
          <p:nvPr/>
        </p:nvGrpSpPr>
        <p:grpSpPr>
          <a:xfrm>
            <a:off x="4886264" y="3191924"/>
            <a:ext cx="350548" cy="350198"/>
            <a:chOff x="4886264" y="3366174"/>
            <a:chExt cx="350548" cy="350198"/>
          </a:xfrm>
        </p:grpSpPr>
        <p:sp>
          <p:nvSpPr>
            <p:cNvPr id="16368" name="Google Shape;16368;p149"/>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149"/>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149"/>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149"/>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149"/>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3" name="Google Shape;16373;p149"/>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4" name="Google Shape;16374;p149"/>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149"/>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6" name="Google Shape;16376;p149"/>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7" name="Google Shape;16377;p149"/>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149"/>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149"/>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149"/>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81" name="Google Shape;16381;p149"/>
          <p:cNvGrpSpPr/>
          <p:nvPr/>
        </p:nvGrpSpPr>
        <p:grpSpPr>
          <a:xfrm>
            <a:off x="5331913" y="3239697"/>
            <a:ext cx="347143" cy="254684"/>
            <a:chOff x="5331913" y="3413947"/>
            <a:chExt cx="347143" cy="254684"/>
          </a:xfrm>
        </p:grpSpPr>
        <p:sp>
          <p:nvSpPr>
            <p:cNvPr id="16382" name="Google Shape;16382;p149"/>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3" name="Google Shape;16383;p149"/>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4" name="Google Shape;16384;p149"/>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5" name="Google Shape;16385;p149"/>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6" name="Google Shape;16386;p149"/>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7" name="Google Shape;16387;p149"/>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88" name="Google Shape;16388;p149"/>
          <p:cNvGrpSpPr/>
          <p:nvPr/>
        </p:nvGrpSpPr>
        <p:grpSpPr>
          <a:xfrm>
            <a:off x="5776798" y="3235528"/>
            <a:ext cx="346379" cy="264518"/>
            <a:chOff x="5776798" y="3409778"/>
            <a:chExt cx="346379" cy="264518"/>
          </a:xfrm>
        </p:grpSpPr>
        <p:sp>
          <p:nvSpPr>
            <p:cNvPr id="16389" name="Google Shape;16389;p149"/>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0" name="Google Shape;16390;p149"/>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149"/>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149"/>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149"/>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149"/>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95" name="Google Shape;16395;p149"/>
          <p:cNvGrpSpPr/>
          <p:nvPr/>
        </p:nvGrpSpPr>
        <p:grpSpPr>
          <a:xfrm>
            <a:off x="7108015" y="3222255"/>
            <a:ext cx="344883" cy="290299"/>
            <a:chOff x="7108015" y="3396505"/>
            <a:chExt cx="344883" cy="290299"/>
          </a:xfrm>
        </p:grpSpPr>
        <p:sp>
          <p:nvSpPr>
            <p:cNvPr id="16396" name="Google Shape;16396;p149"/>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149"/>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149"/>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149"/>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00" name="Google Shape;16400;p149"/>
          <p:cNvGrpSpPr/>
          <p:nvPr/>
        </p:nvGrpSpPr>
        <p:grpSpPr>
          <a:xfrm>
            <a:off x="7551754" y="3216558"/>
            <a:ext cx="344883" cy="301311"/>
            <a:chOff x="7551754" y="3390808"/>
            <a:chExt cx="344883" cy="301311"/>
          </a:xfrm>
        </p:grpSpPr>
        <p:sp>
          <p:nvSpPr>
            <p:cNvPr id="16401" name="Google Shape;16401;p149"/>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149"/>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149"/>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149"/>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149"/>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149"/>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149"/>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149"/>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149"/>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149"/>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149"/>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2" name="Google Shape;16412;p149"/>
          <p:cNvGrpSpPr/>
          <p:nvPr/>
        </p:nvGrpSpPr>
        <p:grpSpPr>
          <a:xfrm>
            <a:off x="6707084" y="3213153"/>
            <a:ext cx="261145" cy="308504"/>
            <a:chOff x="6707084" y="3387403"/>
            <a:chExt cx="261145" cy="308504"/>
          </a:xfrm>
        </p:grpSpPr>
        <p:sp>
          <p:nvSpPr>
            <p:cNvPr id="16413" name="Google Shape;16413;p149"/>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4" name="Google Shape;16414;p149"/>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5" name="Google Shape;16415;p149"/>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149"/>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17" name="Google Shape;16417;p149"/>
          <p:cNvGrpSpPr/>
          <p:nvPr/>
        </p:nvGrpSpPr>
        <p:grpSpPr>
          <a:xfrm>
            <a:off x="848978" y="4123387"/>
            <a:ext cx="377824" cy="324418"/>
            <a:chOff x="848978" y="4297637"/>
            <a:chExt cx="377824" cy="324418"/>
          </a:xfrm>
        </p:grpSpPr>
        <p:sp>
          <p:nvSpPr>
            <p:cNvPr id="16418" name="Google Shape;16418;p149"/>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9" name="Google Shape;16419;p149"/>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0" name="Google Shape;16420;p149"/>
          <p:cNvGrpSpPr/>
          <p:nvPr/>
        </p:nvGrpSpPr>
        <p:grpSpPr>
          <a:xfrm>
            <a:off x="1754279" y="4112343"/>
            <a:ext cx="351439" cy="345965"/>
            <a:chOff x="1754279" y="4286593"/>
            <a:chExt cx="351439" cy="345965"/>
          </a:xfrm>
        </p:grpSpPr>
        <p:sp>
          <p:nvSpPr>
            <p:cNvPr id="16421" name="Google Shape;16421;p149"/>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2" name="Google Shape;16422;p149"/>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149"/>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149"/>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149"/>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6" name="Google Shape;16426;p149"/>
          <p:cNvGrpSpPr/>
          <p:nvPr/>
        </p:nvGrpSpPr>
        <p:grpSpPr>
          <a:xfrm>
            <a:off x="3996113" y="4116926"/>
            <a:ext cx="336512" cy="335048"/>
            <a:chOff x="3996113" y="4291176"/>
            <a:chExt cx="336512" cy="335048"/>
          </a:xfrm>
        </p:grpSpPr>
        <p:sp>
          <p:nvSpPr>
            <p:cNvPr id="16427" name="Google Shape;16427;p149"/>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149"/>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149"/>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430" name="Google Shape;16430;p149"/>
          <p:cNvSpPr/>
          <p:nvPr/>
        </p:nvSpPr>
        <p:spPr>
          <a:xfrm>
            <a:off x="1331737" y="413312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431" name="Google Shape;16431;p149"/>
          <p:cNvGrpSpPr/>
          <p:nvPr/>
        </p:nvGrpSpPr>
        <p:grpSpPr>
          <a:xfrm>
            <a:off x="2179081" y="4111261"/>
            <a:ext cx="397525" cy="348670"/>
            <a:chOff x="2179081" y="4285511"/>
            <a:chExt cx="397525" cy="348670"/>
          </a:xfrm>
        </p:grpSpPr>
        <p:sp>
          <p:nvSpPr>
            <p:cNvPr id="16432" name="Google Shape;16432;p149"/>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149"/>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4" name="Google Shape;16434;p149"/>
          <p:cNvGrpSpPr/>
          <p:nvPr/>
        </p:nvGrpSpPr>
        <p:grpSpPr>
          <a:xfrm>
            <a:off x="3584201" y="4120746"/>
            <a:ext cx="267574" cy="329415"/>
            <a:chOff x="3584201" y="4294996"/>
            <a:chExt cx="267574" cy="329415"/>
          </a:xfrm>
        </p:grpSpPr>
        <p:sp>
          <p:nvSpPr>
            <p:cNvPr id="16435" name="Google Shape;16435;p149"/>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149"/>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7" name="Google Shape;16437;p149"/>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8" name="Google Shape;16438;p149"/>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39" name="Google Shape;16439;p149"/>
          <p:cNvGrpSpPr/>
          <p:nvPr/>
        </p:nvGrpSpPr>
        <p:grpSpPr>
          <a:xfrm>
            <a:off x="3082855" y="4121478"/>
            <a:ext cx="375946" cy="327823"/>
            <a:chOff x="3082855" y="4295728"/>
            <a:chExt cx="375946" cy="327823"/>
          </a:xfrm>
        </p:grpSpPr>
        <p:sp>
          <p:nvSpPr>
            <p:cNvPr id="16440" name="Google Shape;16440;p149"/>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149"/>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2" name="Google Shape;16442;p149"/>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3" name="Google Shape;16443;p149"/>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4" name="Google Shape;16444;p149"/>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149"/>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149"/>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7" name="Google Shape;16447;p149"/>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8" name="Google Shape;16448;p149"/>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149"/>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149"/>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1" name="Google Shape;16451;p149"/>
          <p:cNvGrpSpPr/>
          <p:nvPr/>
        </p:nvGrpSpPr>
        <p:grpSpPr>
          <a:xfrm>
            <a:off x="2749016" y="4116926"/>
            <a:ext cx="150831" cy="336926"/>
            <a:chOff x="2749016" y="4291176"/>
            <a:chExt cx="150831" cy="336926"/>
          </a:xfrm>
        </p:grpSpPr>
        <p:sp>
          <p:nvSpPr>
            <p:cNvPr id="16452" name="Google Shape;16452;p149"/>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149"/>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149"/>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149"/>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6" name="Google Shape;16456;p149"/>
          <p:cNvGrpSpPr/>
          <p:nvPr/>
        </p:nvGrpSpPr>
        <p:grpSpPr>
          <a:xfrm>
            <a:off x="7127716" y="4105182"/>
            <a:ext cx="248254" cy="361942"/>
            <a:chOff x="7127716" y="4279432"/>
            <a:chExt cx="248254" cy="361942"/>
          </a:xfrm>
        </p:grpSpPr>
        <p:sp>
          <p:nvSpPr>
            <p:cNvPr id="16457" name="Google Shape;16457;p149"/>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8" name="Google Shape;16458;p149"/>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9" name="Google Shape;16459;p149"/>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149"/>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149"/>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149"/>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149"/>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4" name="Google Shape;16464;p149"/>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5" name="Google Shape;16465;p149"/>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6" name="Google Shape;16466;p149"/>
          <p:cNvGrpSpPr/>
          <p:nvPr/>
        </p:nvGrpSpPr>
        <p:grpSpPr>
          <a:xfrm>
            <a:off x="7565408" y="4105182"/>
            <a:ext cx="248255" cy="361942"/>
            <a:chOff x="7565408" y="4279432"/>
            <a:chExt cx="248255" cy="361942"/>
          </a:xfrm>
        </p:grpSpPr>
        <p:sp>
          <p:nvSpPr>
            <p:cNvPr id="16467" name="Google Shape;16467;p149"/>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149"/>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149"/>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149"/>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149"/>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149"/>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149"/>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149"/>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5" name="Google Shape;16475;p149"/>
          <p:cNvGrpSpPr/>
          <p:nvPr/>
        </p:nvGrpSpPr>
        <p:grpSpPr>
          <a:xfrm>
            <a:off x="6264109" y="4105182"/>
            <a:ext cx="225498" cy="361560"/>
            <a:chOff x="6264109" y="4279432"/>
            <a:chExt cx="225498" cy="361560"/>
          </a:xfrm>
        </p:grpSpPr>
        <p:sp>
          <p:nvSpPr>
            <p:cNvPr id="16476" name="Google Shape;16476;p149"/>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149"/>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8" name="Google Shape;16478;p149"/>
          <p:cNvGrpSpPr/>
          <p:nvPr/>
        </p:nvGrpSpPr>
        <p:grpSpPr>
          <a:xfrm>
            <a:off x="7929578" y="4110115"/>
            <a:ext cx="395266" cy="351312"/>
            <a:chOff x="7929578" y="4284365"/>
            <a:chExt cx="395266" cy="351312"/>
          </a:xfrm>
        </p:grpSpPr>
        <p:sp>
          <p:nvSpPr>
            <p:cNvPr id="16479" name="Google Shape;16479;p149"/>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149"/>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1" name="Google Shape;16481;p149"/>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149"/>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83" name="Google Shape;16483;p149"/>
          <p:cNvGrpSpPr/>
          <p:nvPr/>
        </p:nvGrpSpPr>
        <p:grpSpPr>
          <a:xfrm>
            <a:off x="6595502" y="4149527"/>
            <a:ext cx="426315" cy="332826"/>
            <a:chOff x="6639652" y="4323777"/>
            <a:chExt cx="426315" cy="332826"/>
          </a:xfrm>
        </p:grpSpPr>
        <p:sp>
          <p:nvSpPr>
            <p:cNvPr id="16484" name="Google Shape;16484;p149"/>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149"/>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149"/>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149"/>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149"/>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149"/>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149"/>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149"/>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149"/>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149"/>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94" name="Google Shape;16494;p149"/>
          <p:cNvGrpSpPr/>
          <p:nvPr/>
        </p:nvGrpSpPr>
        <p:grpSpPr>
          <a:xfrm>
            <a:off x="5357662" y="4123387"/>
            <a:ext cx="287275" cy="326296"/>
            <a:chOff x="5357662" y="4297637"/>
            <a:chExt cx="287275" cy="326296"/>
          </a:xfrm>
        </p:grpSpPr>
        <p:sp>
          <p:nvSpPr>
            <p:cNvPr id="16495" name="Google Shape;16495;p149"/>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149"/>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149"/>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149"/>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149"/>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00" name="Google Shape;16500;p149"/>
          <p:cNvGrpSpPr/>
          <p:nvPr/>
        </p:nvGrpSpPr>
        <p:grpSpPr>
          <a:xfrm>
            <a:off x="5774124" y="4120300"/>
            <a:ext cx="331611" cy="331674"/>
            <a:chOff x="5774124" y="4294550"/>
            <a:chExt cx="331611" cy="331674"/>
          </a:xfrm>
        </p:grpSpPr>
        <p:sp>
          <p:nvSpPr>
            <p:cNvPr id="16501" name="Google Shape;16501;p149"/>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149"/>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03" name="Google Shape;16503;p149"/>
          <p:cNvGrpSpPr/>
          <p:nvPr/>
        </p:nvGrpSpPr>
        <p:grpSpPr>
          <a:xfrm>
            <a:off x="4890434" y="4113139"/>
            <a:ext cx="345997" cy="346029"/>
            <a:chOff x="4890434" y="4287389"/>
            <a:chExt cx="345997" cy="346029"/>
          </a:xfrm>
        </p:grpSpPr>
        <p:sp>
          <p:nvSpPr>
            <p:cNvPr id="16504" name="Google Shape;16504;p149"/>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149"/>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149"/>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149"/>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149"/>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149"/>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149"/>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11" name="Google Shape;16511;p149"/>
          <p:cNvGrpSpPr/>
          <p:nvPr/>
        </p:nvGrpSpPr>
        <p:grpSpPr>
          <a:xfrm>
            <a:off x="2165809" y="3636809"/>
            <a:ext cx="422542" cy="342973"/>
            <a:chOff x="2165809" y="3811059"/>
            <a:chExt cx="422542" cy="342973"/>
          </a:xfrm>
        </p:grpSpPr>
        <p:sp>
          <p:nvSpPr>
            <p:cNvPr id="16512" name="Google Shape;16512;p149"/>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149"/>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4" name="Google Shape;16514;p149"/>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5" name="Google Shape;16515;p149"/>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149"/>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149"/>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149"/>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149"/>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149"/>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149"/>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149"/>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149"/>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149"/>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149"/>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149"/>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7" name="Google Shape;16527;p149"/>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8" name="Google Shape;16528;p149"/>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149"/>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30" name="Google Shape;16530;p149"/>
          <p:cNvSpPr/>
          <p:nvPr/>
        </p:nvSpPr>
        <p:spPr>
          <a:xfrm>
            <a:off x="6217513" y="322340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31" name="Google Shape;16531;p149"/>
          <p:cNvGrpSpPr/>
          <p:nvPr/>
        </p:nvGrpSpPr>
        <p:grpSpPr>
          <a:xfrm>
            <a:off x="903530" y="3631875"/>
            <a:ext cx="264550" cy="353222"/>
            <a:chOff x="903530" y="3806125"/>
            <a:chExt cx="264550" cy="353222"/>
          </a:xfrm>
        </p:grpSpPr>
        <p:sp>
          <p:nvSpPr>
            <p:cNvPr id="16532" name="Google Shape;16532;p149"/>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149"/>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149"/>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149"/>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36" name="Google Shape;16536;p149"/>
          <p:cNvGrpSpPr/>
          <p:nvPr/>
        </p:nvGrpSpPr>
        <p:grpSpPr>
          <a:xfrm>
            <a:off x="2611458" y="3642124"/>
            <a:ext cx="426329" cy="332375"/>
            <a:chOff x="2611458" y="3816374"/>
            <a:chExt cx="426329" cy="332375"/>
          </a:xfrm>
        </p:grpSpPr>
        <p:sp>
          <p:nvSpPr>
            <p:cNvPr id="16537" name="Google Shape;16537;p149"/>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149"/>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149"/>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0" name="Google Shape;16540;p149"/>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1" name="Google Shape;16541;p149"/>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149"/>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149"/>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149"/>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5" name="Google Shape;16545;p149"/>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6" name="Google Shape;16546;p149"/>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47" name="Google Shape;16547;p149"/>
          <p:cNvSpPr/>
          <p:nvPr/>
        </p:nvSpPr>
        <p:spPr>
          <a:xfrm>
            <a:off x="1752752" y="362961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48" name="Google Shape;16548;p149"/>
          <p:cNvGrpSpPr/>
          <p:nvPr/>
        </p:nvGrpSpPr>
        <p:grpSpPr>
          <a:xfrm>
            <a:off x="4019984" y="3631143"/>
            <a:ext cx="293704" cy="353954"/>
            <a:chOff x="4019984" y="3805393"/>
            <a:chExt cx="293704" cy="353954"/>
          </a:xfrm>
        </p:grpSpPr>
        <p:sp>
          <p:nvSpPr>
            <p:cNvPr id="16549" name="Google Shape;16549;p149"/>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149"/>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1" name="Google Shape;16551;p149"/>
          <p:cNvGrpSpPr/>
          <p:nvPr/>
        </p:nvGrpSpPr>
        <p:grpSpPr>
          <a:xfrm>
            <a:off x="8006505" y="3215794"/>
            <a:ext cx="323654" cy="303189"/>
            <a:chOff x="8006505" y="3390044"/>
            <a:chExt cx="323654" cy="303189"/>
          </a:xfrm>
        </p:grpSpPr>
        <p:sp>
          <p:nvSpPr>
            <p:cNvPr id="16552" name="Google Shape;16552;p149"/>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149"/>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149"/>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149"/>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149"/>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149"/>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8" name="Google Shape;16558;p149"/>
          <p:cNvGrpSpPr/>
          <p:nvPr/>
        </p:nvGrpSpPr>
        <p:grpSpPr>
          <a:xfrm>
            <a:off x="1299146" y="3632257"/>
            <a:ext cx="367990" cy="351312"/>
            <a:chOff x="1299146" y="3806507"/>
            <a:chExt cx="367990" cy="351312"/>
          </a:xfrm>
        </p:grpSpPr>
        <p:sp>
          <p:nvSpPr>
            <p:cNvPr id="16559" name="Google Shape;16559;p149"/>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149"/>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61" name="Google Shape;16561;p149"/>
          <p:cNvSpPr/>
          <p:nvPr/>
        </p:nvSpPr>
        <p:spPr>
          <a:xfrm>
            <a:off x="3524716" y="362993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62" name="Google Shape;16562;p149"/>
          <p:cNvGrpSpPr/>
          <p:nvPr/>
        </p:nvGrpSpPr>
        <p:grpSpPr>
          <a:xfrm>
            <a:off x="3095745" y="3631143"/>
            <a:ext cx="352840" cy="354717"/>
            <a:chOff x="3095745" y="3805393"/>
            <a:chExt cx="352840" cy="354717"/>
          </a:xfrm>
        </p:grpSpPr>
        <p:sp>
          <p:nvSpPr>
            <p:cNvPr id="16563" name="Google Shape;16563;p149"/>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4" name="Google Shape;16564;p149"/>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5" name="Google Shape;16565;p149"/>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149"/>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149"/>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149"/>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69" name="Google Shape;16569;p149"/>
          <p:cNvGrpSpPr/>
          <p:nvPr/>
        </p:nvGrpSpPr>
        <p:grpSpPr>
          <a:xfrm>
            <a:off x="7550258" y="3658420"/>
            <a:ext cx="371395" cy="301279"/>
            <a:chOff x="7550258" y="3832670"/>
            <a:chExt cx="371395" cy="301279"/>
          </a:xfrm>
        </p:grpSpPr>
        <p:sp>
          <p:nvSpPr>
            <p:cNvPr id="16570" name="Google Shape;16570;p149"/>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149"/>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149"/>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3" name="Google Shape;16573;p149"/>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4" name="Google Shape;16574;p149"/>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149"/>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149"/>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7" name="Google Shape;16577;p149"/>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8" name="Google Shape;16578;p149"/>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149"/>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149"/>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149"/>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149"/>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149"/>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149"/>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149"/>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149"/>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149"/>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88" name="Google Shape;16588;p149"/>
          <p:cNvSpPr/>
          <p:nvPr/>
        </p:nvSpPr>
        <p:spPr>
          <a:xfrm>
            <a:off x="7114476" y="363454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89" name="Google Shape;16589;p149"/>
          <p:cNvGrpSpPr/>
          <p:nvPr/>
        </p:nvGrpSpPr>
        <p:grpSpPr>
          <a:xfrm>
            <a:off x="6659725" y="3633785"/>
            <a:ext cx="367608" cy="350548"/>
            <a:chOff x="6659725" y="3808035"/>
            <a:chExt cx="367608" cy="350548"/>
          </a:xfrm>
        </p:grpSpPr>
        <p:sp>
          <p:nvSpPr>
            <p:cNvPr id="16590" name="Google Shape;16590;p149"/>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149"/>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2" name="Google Shape;16592;p149"/>
          <p:cNvGrpSpPr/>
          <p:nvPr/>
        </p:nvGrpSpPr>
        <p:grpSpPr>
          <a:xfrm>
            <a:off x="6219391" y="3642506"/>
            <a:ext cx="356627" cy="334252"/>
            <a:chOff x="6219391" y="3816756"/>
            <a:chExt cx="356627" cy="334252"/>
          </a:xfrm>
        </p:grpSpPr>
        <p:sp>
          <p:nvSpPr>
            <p:cNvPr id="16593" name="Google Shape;16593;p149"/>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4" name="Google Shape;16594;p149"/>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149"/>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6" name="Google Shape;16596;p149"/>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97" name="Google Shape;16597;p149"/>
          <p:cNvGrpSpPr/>
          <p:nvPr/>
        </p:nvGrpSpPr>
        <p:grpSpPr>
          <a:xfrm>
            <a:off x="5778676" y="3652722"/>
            <a:ext cx="349052" cy="313055"/>
            <a:chOff x="5778676" y="3826972"/>
            <a:chExt cx="349052" cy="313055"/>
          </a:xfrm>
        </p:grpSpPr>
        <p:sp>
          <p:nvSpPr>
            <p:cNvPr id="16598" name="Google Shape;16598;p149"/>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149"/>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149"/>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1" name="Google Shape;16601;p149"/>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2" name="Google Shape;16602;p149"/>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3" name="Google Shape;16603;p149"/>
          <p:cNvGrpSpPr/>
          <p:nvPr/>
        </p:nvGrpSpPr>
        <p:grpSpPr>
          <a:xfrm>
            <a:off x="5355784" y="3660297"/>
            <a:ext cx="299019" cy="297905"/>
            <a:chOff x="5355784" y="3834547"/>
            <a:chExt cx="299019" cy="297905"/>
          </a:xfrm>
        </p:grpSpPr>
        <p:sp>
          <p:nvSpPr>
            <p:cNvPr id="16604" name="Google Shape;16604;p149"/>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149"/>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6" name="Google Shape;16606;p149"/>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149"/>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08" name="Google Shape;16608;p149"/>
          <p:cNvGrpSpPr/>
          <p:nvPr/>
        </p:nvGrpSpPr>
        <p:grpSpPr>
          <a:xfrm>
            <a:off x="8036455" y="3633021"/>
            <a:ext cx="292176" cy="353985"/>
            <a:chOff x="8036455" y="3807271"/>
            <a:chExt cx="292176" cy="353985"/>
          </a:xfrm>
        </p:grpSpPr>
        <p:sp>
          <p:nvSpPr>
            <p:cNvPr id="16609" name="Google Shape;16609;p149"/>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149"/>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11" name="Google Shape;16611;p149"/>
          <p:cNvGrpSpPr/>
          <p:nvPr/>
        </p:nvGrpSpPr>
        <p:grpSpPr>
          <a:xfrm>
            <a:off x="4874902" y="3634549"/>
            <a:ext cx="345615" cy="350835"/>
            <a:chOff x="4874902" y="3808799"/>
            <a:chExt cx="345615" cy="350835"/>
          </a:xfrm>
        </p:grpSpPr>
        <p:sp>
          <p:nvSpPr>
            <p:cNvPr id="16612" name="Google Shape;16612;p149"/>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149"/>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149"/>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149"/>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149"/>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149"/>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149"/>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149"/>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149"/>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149"/>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149"/>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149"/>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149"/>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5" name="Google Shape;16625;p149"/>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149"/>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149"/>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149"/>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29" name="Google Shape;16629;p149"/>
          <p:cNvSpPr txBox="1"/>
          <p:nvPr/>
        </p:nvSpPr>
        <p:spPr>
          <a:xfrm>
            <a:off x="849675"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Business Icons</a:t>
            </a:r>
            <a:endParaRPr sz="2400">
              <a:solidFill>
                <a:srgbClr val="FFFFFF"/>
              </a:solidFill>
            </a:endParaRPr>
          </a:p>
        </p:txBody>
      </p:sp>
      <p:sp>
        <p:nvSpPr>
          <p:cNvPr id="16630" name="Google Shape;16630;p149"/>
          <p:cNvSpPr txBox="1"/>
          <p:nvPr/>
        </p:nvSpPr>
        <p:spPr>
          <a:xfrm>
            <a:off x="4858400" y="715975"/>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6634"/>
        <p:cNvGrpSpPr/>
        <p:nvPr/>
      </p:nvGrpSpPr>
      <p:grpSpPr>
        <a:xfrm>
          <a:off x="0" y="0"/>
          <a:ext cx="0" cy="0"/>
          <a:chOff x="0" y="0"/>
          <a:chExt cx="0" cy="0"/>
        </a:xfrm>
      </p:grpSpPr>
      <p:grpSp>
        <p:nvGrpSpPr>
          <p:cNvPr id="16635" name="Google Shape;16635;p150"/>
          <p:cNvGrpSpPr/>
          <p:nvPr/>
        </p:nvGrpSpPr>
        <p:grpSpPr>
          <a:xfrm>
            <a:off x="2704005" y="4083381"/>
            <a:ext cx="342144" cy="362704"/>
            <a:chOff x="2704005" y="4258781"/>
            <a:chExt cx="342144" cy="362704"/>
          </a:xfrm>
        </p:grpSpPr>
        <p:sp>
          <p:nvSpPr>
            <p:cNvPr id="16636" name="Google Shape;16636;p150"/>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150"/>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8" name="Google Shape;16638;p150"/>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9" name="Google Shape;16639;p150"/>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0" name="Google Shape;16640;p150"/>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150"/>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150"/>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43" name="Google Shape;16643;p150"/>
          <p:cNvGrpSpPr/>
          <p:nvPr/>
        </p:nvGrpSpPr>
        <p:grpSpPr>
          <a:xfrm>
            <a:off x="2157462" y="4083096"/>
            <a:ext cx="347435" cy="363370"/>
            <a:chOff x="2157462" y="4258496"/>
            <a:chExt cx="347435" cy="363370"/>
          </a:xfrm>
        </p:grpSpPr>
        <p:sp>
          <p:nvSpPr>
            <p:cNvPr id="16644" name="Google Shape;16644;p150"/>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150"/>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150"/>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47" name="Google Shape;16647;p150"/>
          <p:cNvGrpSpPr/>
          <p:nvPr/>
        </p:nvGrpSpPr>
        <p:grpSpPr>
          <a:xfrm>
            <a:off x="4010963" y="3588381"/>
            <a:ext cx="343665" cy="363211"/>
            <a:chOff x="4010963" y="3763781"/>
            <a:chExt cx="343665" cy="363211"/>
          </a:xfrm>
        </p:grpSpPr>
        <p:sp>
          <p:nvSpPr>
            <p:cNvPr id="16648" name="Google Shape;16648;p150"/>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150"/>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150"/>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150"/>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150"/>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53" name="Google Shape;16653;p150"/>
          <p:cNvGrpSpPr/>
          <p:nvPr/>
        </p:nvGrpSpPr>
        <p:grpSpPr>
          <a:xfrm>
            <a:off x="2214042" y="3635109"/>
            <a:ext cx="368153" cy="311193"/>
            <a:chOff x="2214042" y="3810509"/>
            <a:chExt cx="368153" cy="311193"/>
          </a:xfrm>
        </p:grpSpPr>
        <p:sp>
          <p:nvSpPr>
            <p:cNvPr id="16654" name="Google Shape;16654;p150"/>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5" name="Google Shape;16655;p150"/>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56" name="Google Shape;16656;p150"/>
          <p:cNvGrpSpPr/>
          <p:nvPr/>
        </p:nvGrpSpPr>
        <p:grpSpPr>
          <a:xfrm>
            <a:off x="1768938" y="3606819"/>
            <a:ext cx="367805" cy="367773"/>
            <a:chOff x="1768938" y="3782219"/>
            <a:chExt cx="367805" cy="367773"/>
          </a:xfrm>
        </p:grpSpPr>
        <p:sp>
          <p:nvSpPr>
            <p:cNvPr id="16657" name="Google Shape;16657;p150"/>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150"/>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150"/>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150"/>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150"/>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62" name="Google Shape;16662;p150"/>
          <p:cNvGrpSpPr/>
          <p:nvPr/>
        </p:nvGrpSpPr>
        <p:grpSpPr>
          <a:xfrm>
            <a:off x="2681385" y="3623039"/>
            <a:ext cx="325544" cy="327413"/>
            <a:chOff x="2681385" y="3798439"/>
            <a:chExt cx="325544" cy="327413"/>
          </a:xfrm>
        </p:grpSpPr>
        <p:sp>
          <p:nvSpPr>
            <p:cNvPr id="16663" name="Google Shape;16663;p150"/>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150"/>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5" name="Google Shape;16665;p150"/>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6" name="Google Shape;16666;p150"/>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150"/>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150"/>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9" name="Google Shape;16669;p150"/>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0" name="Google Shape;16670;p150"/>
          <p:cNvGrpSpPr/>
          <p:nvPr/>
        </p:nvGrpSpPr>
        <p:grpSpPr>
          <a:xfrm>
            <a:off x="6243928" y="4088102"/>
            <a:ext cx="274254" cy="350824"/>
            <a:chOff x="6243928" y="4263502"/>
            <a:chExt cx="274254" cy="350824"/>
          </a:xfrm>
        </p:grpSpPr>
        <p:sp>
          <p:nvSpPr>
            <p:cNvPr id="16671" name="Google Shape;16671;p150"/>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150"/>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150"/>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150"/>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150"/>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150"/>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150"/>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8" name="Google Shape;16678;p150"/>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9" name="Google Shape;16679;p150"/>
          <p:cNvGrpSpPr/>
          <p:nvPr/>
        </p:nvGrpSpPr>
        <p:grpSpPr>
          <a:xfrm>
            <a:off x="3560600" y="3587938"/>
            <a:ext cx="352345" cy="363655"/>
            <a:chOff x="3560600" y="3763338"/>
            <a:chExt cx="352345" cy="363655"/>
          </a:xfrm>
        </p:grpSpPr>
        <p:sp>
          <p:nvSpPr>
            <p:cNvPr id="16680" name="Google Shape;16680;p150"/>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150"/>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150"/>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83" name="Google Shape;16683;p150"/>
          <p:cNvGrpSpPr/>
          <p:nvPr/>
        </p:nvGrpSpPr>
        <p:grpSpPr>
          <a:xfrm>
            <a:off x="5790556" y="4085852"/>
            <a:ext cx="279513" cy="356083"/>
            <a:chOff x="5790556" y="4261252"/>
            <a:chExt cx="279513" cy="356083"/>
          </a:xfrm>
        </p:grpSpPr>
        <p:sp>
          <p:nvSpPr>
            <p:cNvPr id="16684" name="Google Shape;16684;p150"/>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5" name="Google Shape;16685;p150"/>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6" name="Google Shape;16686;p150"/>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150"/>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150"/>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150"/>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150"/>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91" name="Google Shape;16691;p150"/>
          <p:cNvGrpSpPr/>
          <p:nvPr/>
        </p:nvGrpSpPr>
        <p:grpSpPr>
          <a:xfrm>
            <a:off x="5341333" y="4085852"/>
            <a:ext cx="278752" cy="356463"/>
            <a:chOff x="5341333" y="4261252"/>
            <a:chExt cx="278752" cy="356463"/>
          </a:xfrm>
        </p:grpSpPr>
        <p:sp>
          <p:nvSpPr>
            <p:cNvPr id="16692" name="Google Shape;16692;p150"/>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150"/>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150"/>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150"/>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150"/>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150"/>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8" name="Google Shape;16698;p150"/>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99" name="Google Shape;16699;p150"/>
          <p:cNvSpPr/>
          <p:nvPr/>
        </p:nvSpPr>
        <p:spPr>
          <a:xfrm>
            <a:off x="1322345" y="36611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700" name="Google Shape;16700;p150"/>
          <p:cNvGrpSpPr/>
          <p:nvPr/>
        </p:nvGrpSpPr>
        <p:grpSpPr>
          <a:xfrm>
            <a:off x="3103646" y="3590676"/>
            <a:ext cx="360233" cy="362451"/>
            <a:chOff x="3107608" y="3763401"/>
            <a:chExt cx="360233" cy="362451"/>
          </a:xfrm>
        </p:grpSpPr>
        <p:sp>
          <p:nvSpPr>
            <p:cNvPr id="16701" name="Google Shape;16701;p150"/>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150"/>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150"/>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4" name="Google Shape;16704;p150"/>
          <p:cNvGrpSpPr/>
          <p:nvPr/>
        </p:nvGrpSpPr>
        <p:grpSpPr>
          <a:xfrm>
            <a:off x="889343" y="3625827"/>
            <a:ext cx="351585" cy="339705"/>
            <a:chOff x="889343" y="3801227"/>
            <a:chExt cx="351585" cy="339705"/>
          </a:xfrm>
        </p:grpSpPr>
        <p:sp>
          <p:nvSpPr>
            <p:cNvPr id="16705" name="Google Shape;16705;p150"/>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6" name="Google Shape;16706;p150"/>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7" name="Google Shape;16707;p150"/>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150"/>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150"/>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0" name="Google Shape;16710;p150"/>
          <p:cNvGrpSpPr/>
          <p:nvPr/>
        </p:nvGrpSpPr>
        <p:grpSpPr>
          <a:xfrm>
            <a:off x="4896609" y="4085472"/>
            <a:ext cx="278784" cy="355323"/>
            <a:chOff x="4896609" y="4260872"/>
            <a:chExt cx="278784" cy="355323"/>
          </a:xfrm>
        </p:grpSpPr>
        <p:sp>
          <p:nvSpPr>
            <p:cNvPr id="16711" name="Google Shape;16711;p150"/>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2" name="Google Shape;16712;p150"/>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3" name="Google Shape;16713;p150"/>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150"/>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5" name="Google Shape;16715;p150"/>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6" name="Google Shape;16716;p150"/>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17" name="Google Shape;16717;p150"/>
          <p:cNvGrpSpPr/>
          <p:nvPr/>
        </p:nvGrpSpPr>
        <p:grpSpPr>
          <a:xfrm>
            <a:off x="7598438" y="4090731"/>
            <a:ext cx="260283" cy="345914"/>
            <a:chOff x="7598438" y="4266131"/>
            <a:chExt cx="260283" cy="345914"/>
          </a:xfrm>
        </p:grpSpPr>
        <p:sp>
          <p:nvSpPr>
            <p:cNvPr id="16718" name="Google Shape;16718;p150"/>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9" name="Google Shape;16719;p150"/>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0" name="Google Shape;16720;p150"/>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150"/>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150"/>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3" name="Google Shape;16723;p150"/>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4" name="Google Shape;16724;p150"/>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25" name="Google Shape;16725;p150"/>
          <p:cNvGrpSpPr/>
          <p:nvPr/>
        </p:nvGrpSpPr>
        <p:grpSpPr>
          <a:xfrm>
            <a:off x="1767069" y="3184746"/>
            <a:ext cx="286324" cy="348163"/>
            <a:chOff x="1767069" y="3360146"/>
            <a:chExt cx="286324" cy="348163"/>
          </a:xfrm>
        </p:grpSpPr>
        <p:sp>
          <p:nvSpPr>
            <p:cNvPr id="16726" name="Google Shape;16726;p150"/>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150"/>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150"/>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9" name="Google Shape;16729;p150"/>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0" name="Google Shape;16730;p150"/>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1" name="Google Shape;16731;p150"/>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150"/>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33" name="Google Shape;16733;p150"/>
          <p:cNvGrpSpPr/>
          <p:nvPr/>
        </p:nvGrpSpPr>
        <p:grpSpPr>
          <a:xfrm>
            <a:off x="7149944" y="4090731"/>
            <a:ext cx="260283" cy="345914"/>
            <a:chOff x="7149944" y="4266131"/>
            <a:chExt cx="260283" cy="345914"/>
          </a:xfrm>
        </p:grpSpPr>
        <p:sp>
          <p:nvSpPr>
            <p:cNvPr id="16734" name="Google Shape;16734;p150"/>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150"/>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150"/>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150"/>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150"/>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150"/>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40" name="Google Shape;16740;p150"/>
          <p:cNvGrpSpPr/>
          <p:nvPr/>
        </p:nvGrpSpPr>
        <p:grpSpPr>
          <a:xfrm>
            <a:off x="6695051" y="4083951"/>
            <a:ext cx="270104" cy="360233"/>
            <a:chOff x="6695051" y="4259351"/>
            <a:chExt cx="270104" cy="360233"/>
          </a:xfrm>
        </p:grpSpPr>
        <p:sp>
          <p:nvSpPr>
            <p:cNvPr id="16741" name="Google Shape;16741;p150"/>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150"/>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150"/>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150"/>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45" name="Google Shape;16745;p150"/>
          <p:cNvGrpSpPr/>
          <p:nvPr/>
        </p:nvGrpSpPr>
        <p:grpSpPr>
          <a:xfrm>
            <a:off x="8047661" y="4082051"/>
            <a:ext cx="277263" cy="362514"/>
            <a:chOff x="8047661" y="4257451"/>
            <a:chExt cx="277263" cy="362514"/>
          </a:xfrm>
        </p:grpSpPr>
        <p:sp>
          <p:nvSpPr>
            <p:cNvPr id="16746" name="Google Shape;16746;p150"/>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7" name="Google Shape;16747;p150"/>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8" name="Google Shape;16748;p150"/>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150"/>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0" name="Google Shape;16750;p150"/>
          <p:cNvGrpSpPr/>
          <p:nvPr/>
        </p:nvGrpSpPr>
        <p:grpSpPr>
          <a:xfrm>
            <a:off x="6248078" y="3609068"/>
            <a:ext cx="277263" cy="356115"/>
            <a:chOff x="6248078" y="3784468"/>
            <a:chExt cx="277263" cy="356115"/>
          </a:xfrm>
        </p:grpSpPr>
        <p:sp>
          <p:nvSpPr>
            <p:cNvPr id="16751" name="Google Shape;16751;p150"/>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150"/>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3" name="Google Shape;16753;p150"/>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4" name="Google Shape;16754;p150"/>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150"/>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6" name="Google Shape;16756;p150"/>
          <p:cNvGrpSpPr/>
          <p:nvPr/>
        </p:nvGrpSpPr>
        <p:grpSpPr>
          <a:xfrm>
            <a:off x="5800725" y="3610589"/>
            <a:ext cx="277644" cy="354594"/>
            <a:chOff x="5800725" y="3785989"/>
            <a:chExt cx="277644" cy="354594"/>
          </a:xfrm>
        </p:grpSpPr>
        <p:sp>
          <p:nvSpPr>
            <p:cNvPr id="16757" name="Google Shape;16757;p150"/>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150"/>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150"/>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0" name="Google Shape;16760;p150"/>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1" name="Google Shape;16761;p150"/>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2" name="Google Shape;16762;p150"/>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3" name="Google Shape;16763;p150"/>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64" name="Google Shape;16764;p150"/>
          <p:cNvGrpSpPr/>
          <p:nvPr/>
        </p:nvGrpSpPr>
        <p:grpSpPr>
          <a:xfrm>
            <a:off x="2206122" y="3185348"/>
            <a:ext cx="308183" cy="347561"/>
            <a:chOff x="2206122" y="3360748"/>
            <a:chExt cx="308183" cy="347561"/>
          </a:xfrm>
        </p:grpSpPr>
        <p:sp>
          <p:nvSpPr>
            <p:cNvPr id="16765" name="Google Shape;16765;p150"/>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6" name="Google Shape;16766;p150"/>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7" name="Google Shape;16767;p150"/>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8" name="Google Shape;16768;p150"/>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9" name="Google Shape;16769;p150"/>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70" name="Google Shape;16770;p150"/>
          <p:cNvGrpSpPr/>
          <p:nvPr/>
        </p:nvGrpSpPr>
        <p:grpSpPr>
          <a:xfrm>
            <a:off x="5353403" y="3610209"/>
            <a:ext cx="277992" cy="354974"/>
            <a:chOff x="5353403" y="3785609"/>
            <a:chExt cx="277992" cy="354974"/>
          </a:xfrm>
        </p:grpSpPr>
        <p:sp>
          <p:nvSpPr>
            <p:cNvPr id="16771" name="Google Shape;16771;p150"/>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2" name="Google Shape;16772;p150"/>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3" name="Google Shape;16773;p150"/>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4" name="Google Shape;16774;p150"/>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5" name="Google Shape;16775;p150"/>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6" name="Google Shape;16776;p150"/>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77" name="Google Shape;16777;p150"/>
          <p:cNvGrpSpPr/>
          <p:nvPr/>
        </p:nvGrpSpPr>
        <p:grpSpPr>
          <a:xfrm>
            <a:off x="4896229" y="3610589"/>
            <a:ext cx="278784" cy="354594"/>
            <a:chOff x="4896229" y="3785989"/>
            <a:chExt cx="278784" cy="354594"/>
          </a:xfrm>
        </p:grpSpPr>
        <p:sp>
          <p:nvSpPr>
            <p:cNvPr id="16778" name="Google Shape;16778;p150"/>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9" name="Google Shape;16779;p150"/>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0" name="Google Shape;16780;p150"/>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1" name="Google Shape;16781;p150"/>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2" name="Google Shape;16782;p150"/>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3" name="Google Shape;16783;p150"/>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84" name="Google Shape;16784;p150"/>
          <p:cNvGrpSpPr/>
          <p:nvPr/>
        </p:nvGrpSpPr>
        <p:grpSpPr>
          <a:xfrm>
            <a:off x="7592387" y="3612458"/>
            <a:ext cx="273874" cy="351204"/>
            <a:chOff x="7592387" y="3787858"/>
            <a:chExt cx="273874" cy="351204"/>
          </a:xfrm>
        </p:grpSpPr>
        <p:sp>
          <p:nvSpPr>
            <p:cNvPr id="16785" name="Google Shape;16785;p150"/>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6" name="Google Shape;16786;p150"/>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7" name="Google Shape;16787;p150"/>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8" name="Google Shape;16788;p150"/>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89" name="Google Shape;16789;p150"/>
          <p:cNvGrpSpPr/>
          <p:nvPr/>
        </p:nvGrpSpPr>
        <p:grpSpPr>
          <a:xfrm>
            <a:off x="7145794" y="3612458"/>
            <a:ext cx="274254" cy="350444"/>
            <a:chOff x="7145794" y="3787858"/>
            <a:chExt cx="274254" cy="350444"/>
          </a:xfrm>
        </p:grpSpPr>
        <p:sp>
          <p:nvSpPr>
            <p:cNvPr id="16790" name="Google Shape;16790;p150"/>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1" name="Google Shape;16791;p150"/>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2" name="Google Shape;16792;p150"/>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3" name="Google Shape;16793;p150"/>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4" name="Google Shape;16794;p150"/>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5" name="Google Shape;16795;p150"/>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96" name="Google Shape;16796;p150"/>
          <p:cNvGrpSpPr/>
          <p:nvPr/>
        </p:nvGrpSpPr>
        <p:grpSpPr>
          <a:xfrm>
            <a:off x="8054060" y="3611698"/>
            <a:ext cx="266334" cy="353834"/>
            <a:chOff x="8054060" y="3787098"/>
            <a:chExt cx="266334" cy="353834"/>
          </a:xfrm>
        </p:grpSpPr>
        <p:sp>
          <p:nvSpPr>
            <p:cNvPr id="16797" name="Google Shape;16797;p150"/>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8" name="Google Shape;16798;p150"/>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9" name="Google Shape;16799;p150"/>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0" name="Google Shape;16800;p150"/>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01" name="Google Shape;16801;p150"/>
          <p:cNvGrpSpPr/>
          <p:nvPr/>
        </p:nvGrpSpPr>
        <p:grpSpPr>
          <a:xfrm>
            <a:off x="6702211" y="3607199"/>
            <a:ext cx="270104" cy="361754"/>
            <a:chOff x="6702211" y="3782599"/>
            <a:chExt cx="270104" cy="361754"/>
          </a:xfrm>
        </p:grpSpPr>
        <p:sp>
          <p:nvSpPr>
            <p:cNvPr id="16802" name="Google Shape;16802;p150"/>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3" name="Google Shape;16803;p150"/>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4" name="Google Shape;16804;p150"/>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5" name="Google Shape;16805;p150"/>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6" name="Google Shape;16806;p150"/>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07" name="Google Shape;16807;p150"/>
          <p:cNvGrpSpPr/>
          <p:nvPr/>
        </p:nvGrpSpPr>
        <p:grpSpPr>
          <a:xfrm>
            <a:off x="3516886" y="3263327"/>
            <a:ext cx="391854" cy="269922"/>
            <a:chOff x="3516850" y="3406526"/>
            <a:chExt cx="369674" cy="254644"/>
          </a:xfrm>
        </p:grpSpPr>
        <p:sp>
          <p:nvSpPr>
            <p:cNvPr id="16808" name="Google Shape;16808;p150"/>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9" name="Google Shape;16809;p150"/>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0" name="Google Shape;16810;p150"/>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1" name="Google Shape;16811;p150"/>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12" name="Google Shape;16812;p150"/>
          <p:cNvGrpSpPr/>
          <p:nvPr/>
        </p:nvGrpSpPr>
        <p:grpSpPr>
          <a:xfrm>
            <a:off x="1310655" y="3185127"/>
            <a:ext cx="306314" cy="347403"/>
            <a:chOff x="1310655" y="3360527"/>
            <a:chExt cx="306314" cy="347403"/>
          </a:xfrm>
        </p:grpSpPr>
        <p:sp>
          <p:nvSpPr>
            <p:cNvPr id="16813" name="Google Shape;16813;p150"/>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4" name="Google Shape;16814;p150"/>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5" name="Google Shape;16815;p150"/>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6" name="Google Shape;16816;p150"/>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7" name="Google Shape;16817;p150"/>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18" name="Google Shape;16818;p150"/>
          <p:cNvGrpSpPr/>
          <p:nvPr/>
        </p:nvGrpSpPr>
        <p:grpSpPr>
          <a:xfrm>
            <a:off x="3119678" y="3184746"/>
            <a:ext cx="269343" cy="348543"/>
            <a:chOff x="3119678" y="3360146"/>
            <a:chExt cx="269343" cy="348543"/>
          </a:xfrm>
        </p:grpSpPr>
        <p:sp>
          <p:nvSpPr>
            <p:cNvPr id="16819" name="Google Shape;16819;p150"/>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0" name="Google Shape;16820;p150"/>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1" name="Google Shape;16821;p150"/>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2" name="Google Shape;16822;p150"/>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3" name="Google Shape;16823;p150"/>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4" name="Google Shape;16824;p150"/>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5" name="Google Shape;16825;p150"/>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26" name="Google Shape;16826;p150"/>
          <p:cNvGrpSpPr/>
          <p:nvPr/>
        </p:nvGrpSpPr>
        <p:grpSpPr>
          <a:xfrm>
            <a:off x="3967213" y="3181547"/>
            <a:ext cx="368185" cy="354753"/>
            <a:chOff x="3967213" y="3356947"/>
            <a:chExt cx="368185" cy="354753"/>
          </a:xfrm>
        </p:grpSpPr>
        <p:sp>
          <p:nvSpPr>
            <p:cNvPr id="16827" name="Google Shape;16827;p150"/>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8" name="Google Shape;16828;p150"/>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9" name="Google Shape;16829;p150"/>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0" name="Google Shape;16830;p150"/>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1" name="Google Shape;16831;p150"/>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32" name="Google Shape;16832;p150"/>
          <p:cNvGrpSpPr/>
          <p:nvPr/>
        </p:nvGrpSpPr>
        <p:grpSpPr>
          <a:xfrm>
            <a:off x="871254" y="3184746"/>
            <a:ext cx="285183" cy="347023"/>
            <a:chOff x="871254" y="3360146"/>
            <a:chExt cx="285183" cy="347023"/>
          </a:xfrm>
        </p:grpSpPr>
        <p:sp>
          <p:nvSpPr>
            <p:cNvPr id="16833" name="Google Shape;16833;p150"/>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4" name="Google Shape;16834;p150"/>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5" name="Google Shape;16835;p150"/>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6" name="Google Shape;16836;p150"/>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37" name="Google Shape;16837;p150"/>
          <p:cNvGrpSpPr/>
          <p:nvPr/>
        </p:nvGrpSpPr>
        <p:grpSpPr>
          <a:xfrm>
            <a:off x="2665165" y="3184746"/>
            <a:ext cx="281794" cy="349684"/>
            <a:chOff x="2665165" y="3360146"/>
            <a:chExt cx="281794" cy="349684"/>
          </a:xfrm>
        </p:grpSpPr>
        <p:sp>
          <p:nvSpPr>
            <p:cNvPr id="16838" name="Google Shape;16838;p150"/>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9" name="Google Shape;16839;p150"/>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0" name="Google Shape;16840;p150"/>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1" name="Google Shape;16841;p150"/>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2" name="Google Shape;16842;p150"/>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43" name="Google Shape;16843;p150"/>
          <p:cNvGrpSpPr/>
          <p:nvPr/>
        </p:nvGrpSpPr>
        <p:grpSpPr>
          <a:xfrm>
            <a:off x="7156344" y="3172296"/>
            <a:ext cx="264465" cy="353074"/>
            <a:chOff x="7156344" y="3347696"/>
            <a:chExt cx="264465" cy="353074"/>
          </a:xfrm>
        </p:grpSpPr>
        <p:sp>
          <p:nvSpPr>
            <p:cNvPr id="16844" name="Google Shape;16844;p150"/>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5" name="Google Shape;16845;p150"/>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6" name="Google Shape;16846;p150"/>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7" name="Google Shape;16847;p150"/>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8" name="Google Shape;16848;p150"/>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49" name="Google Shape;16849;p150"/>
          <p:cNvGrpSpPr/>
          <p:nvPr/>
        </p:nvGrpSpPr>
        <p:grpSpPr>
          <a:xfrm>
            <a:off x="6703732" y="3171536"/>
            <a:ext cx="264813" cy="352693"/>
            <a:chOff x="6703732" y="3346936"/>
            <a:chExt cx="264813" cy="352693"/>
          </a:xfrm>
        </p:grpSpPr>
        <p:sp>
          <p:nvSpPr>
            <p:cNvPr id="16850" name="Google Shape;16850;p150"/>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1" name="Google Shape;16851;p150"/>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2" name="Google Shape;16852;p150"/>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3" name="Google Shape;16853;p150"/>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4" name="Google Shape;16854;p150"/>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55" name="Google Shape;16855;p150"/>
          <p:cNvGrpSpPr/>
          <p:nvPr/>
        </p:nvGrpSpPr>
        <p:grpSpPr>
          <a:xfrm>
            <a:off x="6252228" y="3171536"/>
            <a:ext cx="265193" cy="352693"/>
            <a:chOff x="6252228" y="3346936"/>
            <a:chExt cx="265193" cy="352693"/>
          </a:xfrm>
        </p:grpSpPr>
        <p:sp>
          <p:nvSpPr>
            <p:cNvPr id="16856" name="Google Shape;16856;p150"/>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7" name="Google Shape;16857;p150"/>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8" name="Google Shape;16858;p150"/>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59" name="Google Shape;16859;p150"/>
          <p:cNvGrpSpPr/>
          <p:nvPr/>
        </p:nvGrpSpPr>
        <p:grpSpPr>
          <a:xfrm>
            <a:off x="5801105" y="3172296"/>
            <a:ext cx="264813" cy="351933"/>
            <a:chOff x="5801105" y="3347696"/>
            <a:chExt cx="264813" cy="351933"/>
          </a:xfrm>
        </p:grpSpPr>
        <p:sp>
          <p:nvSpPr>
            <p:cNvPr id="16860" name="Google Shape;16860;p150"/>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1" name="Google Shape;16861;p150"/>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2" name="Google Shape;16862;p150"/>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3" name="Google Shape;16863;p150"/>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64" name="Google Shape;16864;p150"/>
          <p:cNvGrpSpPr/>
          <p:nvPr/>
        </p:nvGrpSpPr>
        <p:grpSpPr>
          <a:xfrm>
            <a:off x="5349253" y="3171536"/>
            <a:ext cx="265922" cy="352693"/>
            <a:chOff x="5349253" y="3346936"/>
            <a:chExt cx="265922" cy="352693"/>
          </a:xfrm>
        </p:grpSpPr>
        <p:sp>
          <p:nvSpPr>
            <p:cNvPr id="16865" name="Google Shape;16865;p150"/>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6" name="Google Shape;16866;p150"/>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7" name="Google Shape;16867;p150"/>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8" name="Google Shape;16868;p150"/>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9" name="Google Shape;16869;p150"/>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0" name="Google Shape;16870;p150"/>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71" name="Google Shape;16871;p150"/>
          <p:cNvGrpSpPr/>
          <p:nvPr/>
        </p:nvGrpSpPr>
        <p:grpSpPr>
          <a:xfrm>
            <a:off x="4907159" y="3171536"/>
            <a:ext cx="264845" cy="354214"/>
            <a:chOff x="4907159" y="3346936"/>
            <a:chExt cx="264845" cy="354214"/>
          </a:xfrm>
        </p:grpSpPr>
        <p:sp>
          <p:nvSpPr>
            <p:cNvPr id="16872" name="Google Shape;16872;p150"/>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3" name="Google Shape;16873;p150"/>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74" name="Google Shape;16874;p150"/>
          <p:cNvGrpSpPr/>
          <p:nvPr/>
        </p:nvGrpSpPr>
        <p:grpSpPr>
          <a:xfrm>
            <a:off x="8048421" y="3159086"/>
            <a:ext cx="276503" cy="369674"/>
            <a:chOff x="8048421" y="3334486"/>
            <a:chExt cx="276503" cy="369674"/>
          </a:xfrm>
        </p:grpSpPr>
        <p:sp>
          <p:nvSpPr>
            <p:cNvPr id="16875" name="Google Shape;16875;p150"/>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6" name="Google Shape;16876;p150"/>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7" name="Google Shape;16877;p150"/>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8" name="Google Shape;16878;p150"/>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9" name="Google Shape;16879;p150"/>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0" name="Google Shape;16880;p150"/>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81" name="Google Shape;16881;p150"/>
          <p:cNvGrpSpPr/>
          <p:nvPr/>
        </p:nvGrpSpPr>
        <p:grpSpPr>
          <a:xfrm>
            <a:off x="7575787" y="3154555"/>
            <a:ext cx="295384" cy="376834"/>
            <a:chOff x="7575787" y="3329955"/>
            <a:chExt cx="295384" cy="376834"/>
          </a:xfrm>
        </p:grpSpPr>
        <p:sp>
          <p:nvSpPr>
            <p:cNvPr id="16882" name="Google Shape;16882;p150"/>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3" name="Google Shape;16883;p150"/>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4" name="Google Shape;16884;p150"/>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5" name="Google Shape;16885;p150"/>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6" name="Google Shape;16886;p150"/>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7" name="Google Shape;16887;p150"/>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88" name="Google Shape;16888;p150"/>
          <p:cNvGrpSpPr/>
          <p:nvPr/>
        </p:nvGrpSpPr>
        <p:grpSpPr>
          <a:xfrm>
            <a:off x="864062" y="2709103"/>
            <a:ext cx="264084" cy="347783"/>
            <a:chOff x="864062" y="2884503"/>
            <a:chExt cx="264084" cy="347783"/>
          </a:xfrm>
        </p:grpSpPr>
        <p:sp>
          <p:nvSpPr>
            <p:cNvPr id="16889" name="Google Shape;16889;p150"/>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0" name="Google Shape;16890;p150"/>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1" name="Google Shape;16891;p150"/>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2" name="Google Shape;16892;p150"/>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3" name="Google Shape;16893;p150"/>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4" name="Google Shape;16894;p150"/>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5" name="Google Shape;16895;p150"/>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6" name="Google Shape;16896;p150"/>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7" name="Google Shape;16897;p150"/>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8" name="Google Shape;16898;p150"/>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99" name="Google Shape;16899;p150"/>
          <p:cNvGrpSpPr/>
          <p:nvPr/>
        </p:nvGrpSpPr>
        <p:grpSpPr>
          <a:xfrm>
            <a:off x="3978523" y="2709261"/>
            <a:ext cx="348955" cy="346516"/>
            <a:chOff x="3978523" y="2884661"/>
            <a:chExt cx="348955" cy="346516"/>
          </a:xfrm>
        </p:grpSpPr>
        <p:sp>
          <p:nvSpPr>
            <p:cNvPr id="16900" name="Google Shape;16900;p150"/>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1" name="Google Shape;16901;p150"/>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2" name="Google Shape;16902;p150"/>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3" name="Google Shape;16903;p150"/>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4" name="Google Shape;16904;p150"/>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5" name="Google Shape;16905;p150"/>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6" name="Google Shape;16906;p150"/>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7" name="Google Shape;16907;p150"/>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08" name="Google Shape;16908;p150"/>
          <p:cNvGrpSpPr/>
          <p:nvPr/>
        </p:nvGrpSpPr>
        <p:grpSpPr>
          <a:xfrm>
            <a:off x="3527780" y="2709863"/>
            <a:ext cx="347435" cy="345534"/>
            <a:chOff x="3527780" y="2885263"/>
            <a:chExt cx="347435" cy="345534"/>
          </a:xfrm>
        </p:grpSpPr>
        <p:sp>
          <p:nvSpPr>
            <p:cNvPr id="16909" name="Google Shape;16909;p150"/>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0" name="Google Shape;16910;p150"/>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1" name="Google Shape;16911;p150"/>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2" name="Google Shape;16912;p150"/>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3" name="Google Shape;16913;p150"/>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4" name="Google Shape;16914;p150"/>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5" name="Google Shape;16915;p150"/>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6" name="Google Shape;16916;p150"/>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7" name="Google Shape;16917;p150"/>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8" name="Google Shape;16918;p150"/>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9" name="Google Shape;16919;p150"/>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0" name="Google Shape;16920;p150"/>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1" name="Google Shape;16921;p150"/>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2" name="Google Shape;16922;p150"/>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3" name="Google Shape;16923;p150"/>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4" name="Google Shape;16924;p150"/>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5" name="Google Shape;16925;p150"/>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6" name="Google Shape;16926;p150"/>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7" name="Google Shape;16927;p150"/>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8" name="Google Shape;16928;p150"/>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9" name="Google Shape;16929;p150"/>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0" name="Google Shape;16930;p150"/>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1" name="Google Shape;16931;p150"/>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32" name="Google Shape;16932;p150"/>
          <p:cNvGrpSpPr/>
          <p:nvPr/>
        </p:nvGrpSpPr>
        <p:grpSpPr>
          <a:xfrm>
            <a:off x="2239671" y="2709103"/>
            <a:ext cx="218053" cy="348543"/>
            <a:chOff x="2239671" y="2884503"/>
            <a:chExt cx="218053" cy="348543"/>
          </a:xfrm>
        </p:grpSpPr>
        <p:sp>
          <p:nvSpPr>
            <p:cNvPr id="16933" name="Google Shape;16933;p150"/>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4" name="Google Shape;16934;p150"/>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5" name="Google Shape;16935;p150"/>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6" name="Google Shape;16936;p150"/>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7" name="Google Shape;16937;p150"/>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38" name="Google Shape;16938;p150"/>
          <p:cNvGrpSpPr/>
          <p:nvPr/>
        </p:nvGrpSpPr>
        <p:grpSpPr>
          <a:xfrm>
            <a:off x="2691555" y="2709103"/>
            <a:ext cx="215044" cy="348924"/>
            <a:chOff x="2691555" y="2884503"/>
            <a:chExt cx="215044" cy="348924"/>
          </a:xfrm>
        </p:grpSpPr>
        <p:sp>
          <p:nvSpPr>
            <p:cNvPr id="16939" name="Google Shape;16939;p150"/>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0" name="Google Shape;16940;p150"/>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1" name="Google Shape;16941;p150"/>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42" name="Google Shape;16942;p150"/>
          <p:cNvGrpSpPr/>
          <p:nvPr/>
        </p:nvGrpSpPr>
        <p:grpSpPr>
          <a:xfrm>
            <a:off x="1770459" y="2709103"/>
            <a:ext cx="254644" cy="348828"/>
            <a:chOff x="1770459" y="2884503"/>
            <a:chExt cx="254644" cy="348828"/>
          </a:xfrm>
        </p:grpSpPr>
        <p:sp>
          <p:nvSpPr>
            <p:cNvPr id="16943" name="Google Shape;16943;p150"/>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4" name="Google Shape;16944;p150"/>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5" name="Google Shape;16945;p150"/>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6" name="Google Shape;16946;p150"/>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7" name="Google Shape;16947;p150"/>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8" name="Google Shape;16948;p150"/>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9" name="Google Shape;16949;p150"/>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0" name="Google Shape;16950;p150"/>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51" name="Google Shape;16951;p150"/>
          <p:cNvGrpSpPr/>
          <p:nvPr/>
        </p:nvGrpSpPr>
        <p:grpSpPr>
          <a:xfrm>
            <a:off x="1317466" y="2709483"/>
            <a:ext cx="258382" cy="348543"/>
            <a:chOff x="1317466" y="2884883"/>
            <a:chExt cx="258382" cy="348543"/>
          </a:xfrm>
        </p:grpSpPr>
        <p:sp>
          <p:nvSpPr>
            <p:cNvPr id="16952" name="Google Shape;16952;p150"/>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3" name="Google Shape;16953;p150"/>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4" name="Google Shape;16954;p150"/>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5" name="Google Shape;16955;p150"/>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6" name="Google Shape;16956;p150"/>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7" name="Google Shape;16957;p150"/>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8" name="Google Shape;16958;p150"/>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9" name="Google Shape;16959;p150"/>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60" name="Google Shape;16960;p150"/>
          <p:cNvGrpSpPr/>
          <p:nvPr/>
        </p:nvGrpSpPr>
        <p:grpSpPr>
          <a:xfrm>
            <a:off x="3121167" y="2709483"/>
            <a:ext cx="258414" cy="348543"/>
            <a:chOff x="3121167" y="2884883"/>
            <a:chExt cx="258414" cy="348543"/>
          </a:xfrm>
        </p:grpSpPr>
        <p:sp>
          <p:nvSpPr>
            <p:cNvPr id="16961" name="Google Shape;16961;p150"/>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2" name="Google Shape;16962;p150"/>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3" name="Google Shape;16963;p150"/>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4" name="Google Shape;16964;p150"/>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5" name="Google Shape;16965;p150"/>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6" name="Google Shape;16966;p150"/>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7" name="Google Shape;16967;p150"/>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8" name="Google Shape;16968;p150"/>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69" name="Google Shape;16969;p150"/>
          <p:cNvGrpSpPr/>
          <p:nvPr/>
        </p:nvGrpSpPr>
        <p:grpSpPr>
          <a:xfrm>
            <a:off x="4899999" y="2706695"/>
            <a:ext cx="271244" cy="346801"/>
            <a:chOff x="4899999" y="2882095"/>
            <a:chExt cx="271244" cy="346801"/>
          </a:xfrm>
        </p:grpSpPr>
        <p:sp>
          <p:nvSpPr>
            <p:cNvPr id="16970" name="Google Shape;16970;p150"/>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1" name="Google Shape;16971;p150"/>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2" name="Google Shape;16972;p150"/>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3" name="Google Shape;16973;p150"/>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4" name="Google Shape;16974;p150"/>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5" name="Google Shape;16975;p150"/>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6" name="Google Shape;16976;p150"/>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7" name="Google Shape;16977;p150"/>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8" name="Google Shape;16978;p150"/>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9" name="Google Shape;16979;p150"/>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80" name="Google Shape;16980;p150"/>
          <p:cNvGrpSpPr/>
          <p:nvPr/>
        </p:nvGrpSpPr>
        <p:grpSpPr>
          <a:xfrm>
            <a:off x="7162775" y="2705713"/>
            <a:ext cx="259523" cy="346294"/>
            <a:chOff x="7162775" y="2881113"/>
            <a:chExt cx="259523" cy="346294"/>
          </a:xfrm>
        </p:grpSpPr>
        <p:sp>
          <p:nvSpPr>
            <p:cNvPr id="16981" name="Google Shape;16981;p150"/>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2" name="Google Shape;16982;p150"/>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3" name="Google Shape;16983;p150"/>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4" name="Google Shape;16984;p150"/>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5" name="Google Shape;16985;p150"/>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6" name="Google Shape;16986;p150"/>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87" name="Google Shape;16987;p150"/>
          <p:cNvGrpSpPr/>
          <p:nvPr/>
        </p:nvGrpSpPr>
        <p:grpSpPr>
          <a:xfrm>
            <a:off x="6709751" y="2706442"/>
            <a:ext cx="261075" cy="347815"/>
            <a:chOff x="6709751" y="2881842"/>
            <a:chExt cx="261075" cy="347815"/>
          </a:xfrm>
        </p:grpSpPr>
        <p:sp>
          <p:nvSpPr>
            <p:cNvPr id="16988" name="Google Shape;16988;p150"/>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9" name="Google Shape;16989;p150"/>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0" name="Google Shape;16990;p150"/>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1" name="Google Shape;16991;p150"/>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2" name="Google Shape;16992;p150"/>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3" name="Google Shape;16993;p150"/>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94" name="Google Shape;16994;p150"/>
          <p:cNvGrpSpPr/>
          <p:nvPr/>
        </p:nvGrpSpPr>
        <p:grpSpPr>
          <a:xfrm>
            <a:off x="5807156" y="2705713"/>
            <a:ext cx="261043" cy="348163"/>
            <a:chOff x="5807156" y="2881113"/>
            <a:chExt cx="261043" cy="348163"/>
          </a:xfrm>
        </p:grpSpPr>
        <p:sp>
          <p:nvSpPr>
            <p:cNvPr id="16995" name="Google Shape;16995;p150"/>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6" name="Google Shape;16996;p150"/>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7" name="Google Shape;16997;p150"/>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8" name="Google Shape;16998;p150"/>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9" name="Google Shape;16999;p150"/>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00" name="Google Shape;17000;p150"/>
          <p:cNvGrpSpPr/>
          <p:nvPr/>
        </p:nvGrpSpPr>
        <p:grpSpPr>
          <a:xfrm>
            <a:off x="5355653" y="2706093"/>
            <a:ext cx="262184" cy="346643"/>
            <a:chOff x="5355653" y="2881493"/>
            <a:chExt cx="262184" cy="346643"/>
          </a:xfrm>
        </p:grpSpPr>
        <p:sp>
          <p:nvSpPr>
            <p:cNvPr id="17001" name="Google Shape;17001;p150"/>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2" name="Google Shape;17002;p150"/>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3" name="Google Shape;17003;p150"/>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4" name="Google Shape;17004;p150"/>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5" name="Google Shape;17005;p150"/>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06" name="Google Shape;17006;p150"/>
          <p:cNvGrpSpPr/>
          <p:nvPr/>
        </p:nvGrpSpPr>
        <p:grpSpPr>
          <a:xfrm>
            <a:off x="8055961" y="2706442"/>
            <a:ext cx="260283" cy="345914"/>
            <a:chOff x="8055961" y="2881842"/>
            <a:chExt cx="260283" cy="345914"/>
          </a:xfrm>
        </p:grpSpPr>
        <p:sp>
          <p:nvSpPr>
            <p:cNvPr id="17007" name="Google Shape;17007;p150"/>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8" name="Google Shape;17008;p150"/>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9" name="Google Shape;17009;p150"/>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0" name="Google Shape;17010;p150"/>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11" name="Google Shape;17011;p150"/>
          <p:cNvGrpSpPr/>
          <p:nvPr/>
        </p:nvGrpSpPr>
        <p:grpSpPr>
          <a:xfrm>
            <a:off x="7609368" y="2718512"/>
            <a:ext cx="264813" cy="353105"/>
            <a:chOff x="7609368" y="2893912"/>
            <a:chExt cx="264813" cy="353105"/>
          </a:xfrm>
        </p:grpSpPr>
        <p:sp>
          <p:nvSpPr>
            <p:cNvPr id="17012" name="Google Shape;17012;p150"/>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3" name="Google Shape;17013;p150"/>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4" name="Google Shape;17014;p150"/>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5" name="Google Shape;17015;p150"/>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6" name="Google Shape;17016;p150"/>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7" name="Google Shape;17017;p150"/>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18" name="Google Shape;17018;p150"/>
          <p:cNvGrpSpPr/>
          <p:nvPr/>
        </p:nvGrpSpPr>
        <p:grpSpPr>
          <a:xfrm>
            <a:off x="6248458" y="2694372"/>
            <a:ext cx="270864" cy="360645"/>
            <a:chOff x="6248458" y="2869772"/>
            <a:chExt cx="270864" cy="360645"/>
          </a:xfrm>
        </p:grpSpPr>
        <p:sp>
          <p:nvSpPr>
            <p:cNvPr id="17019" name="Google Shape;17019;p150"/>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0" name="Google Shape;17020;p150"/>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1" name="Google Shape;17021;p150"/>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2" name="Google Shape;17022;p150"/>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3" name="Google Shape;17023;p150"/>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24" name="Google Shape;17024;p150"/>
          <p:cNvGrpSpPr/>
          <p:nvPr/>
        </p:nvGrpSpPr>
        <p:grpSpPr>
          <a:xfrm>
            <a:off x="3075928" y="2270398"/>
            <a:ext cx="363243" cy="300675"/>
            <a:chOff x="3075928" y="2445798"/>
            <a:chExt cx="363243" cy="300675"/>
          </a:xfrm>
        </p:grpSpPr>
        <p:sp>
          <p:nvSpPr>
            <p:cNvPr id="17025" name="Google Shape;17025;p150"/>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6" name="Google Shape;17026;p150"/>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7" name="Google Shape;17027;p150"/>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8" name="Google Shape;17028;p150"/>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9" name="Google Shape;17029;p150"/>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0" name="Google Shape;17030;p150"/>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1" name="Google Shape;17031;p150"/>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2" name="Google Shape;17032;p150"/>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3" name="Google Shape;17033;p150"/>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4" name="Google Shape;17034;p150"/>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5" name="Google Shape;17035;p150"/>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36" name="Google Shape;17036;p150"/>
          <p:cNvGrpSpPr/>
          <p:nvPr/>
        </p:nvGrpSpPr>
        <p:grpSpPr>
          <a:xfrm>
            <a:off x="2633105" y="2256459"/>
            <a:ext cx="363243" cy="328585"/>
            <a:chOff x="2633105" y="2431859"/>
            <a:chExt cx="363243" cy="328585"/>
          </a:xfrm>
        </p:grpSpPr>
        <p:sp>
          <p:nvSpPr>
            <p:cNvPr id="17037" name="Google Shape;17037;p150"/>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8" name="Google Shape;17038;p150"/>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9" name="Google Shape;17039;p150"/>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0" name="Google Shape;17040;p150"/>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1" name="Google Shape;17041;p150"/>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2" name="Google Shape;17042;p150"/>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3" name="Google Shape;17043;p150"/>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4" name="Google Shape;17044;p150"/>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45" name="Google Shape;17045;p150"/>
          <p:cNvGrpSpPr/>
          <p:nvPr/>
        </p:nvGrpSpPr>
        <p:grpSpPr>
          <a:xfrm>
            <a:off x="2189142" y="2245910"/>
            <a:ext cx="365904" cy="350064"/>
            <a:chOff x="2189142" y="2421310"/>
            <a:chExt cx="365904" cy="350064"/>
          </a:xfrm>
        </p:grpSpPr>
        <p:sp>
          <p:nvSpPr>
            <p:cNvPr id="17046" name="Google Shape;17046;p150"/>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7" name="Google Shape;17047;p150"/>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8" name="Google Shape;17048;p150"/>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9" name="Google Shape;17049;p150"/>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0" name="Google Shape;17050;p150"/>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1" name="Google Shape;17051;p150"/>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2" name="Google Shape;17052;p150"/>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3" name="Google Shape;17053;p150"/>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4" name="Google Shape;17054;p150"/>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055" name="Google Shape;17055;p150"/>
          <p:cNvSpPr/>
          <p:nvPr/>
        </p:nvSpPr>
        <p:spPr>
          <a:xfrm>
            <a:off x="3518751" y="22398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56" name="Google Shape;17056;p150"/>
          <p:cNvGrpSpPr/>
          <p:nvPr/>
        </p:nvGrpSpPr>
        <p:grpSpPr>
          <a:xfrm>
            <a:off x="3961923" y="2310917"/>
            <a:ext cx="364415" cy="220936"/>
            <a:chOff x="3961923" y="2486317"/>
            <a:chExt cx="364415" cy="220936"/>
          </a:xfrm>
        </p:grpSpPr>
        <p:sp>
          <p:nvSpPr>
            <p:cNvPr id="17057" name="Google Shape;17057;p150"/>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8" name="Google Shape;17058;p150"/>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9" name="Google Shape;17059;p150"/>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0" name="Google Shape;17060;p150"/>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061" name="Google Shape;17061;p150"/>
          <p:cNvSpPr/>
          <p:nvPr/>
        </p:nvSpPr>
        <p:spPr>
          <a:xfrm>
            <a:off x="1747839" y="22387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62" name="Google Shape;17062;p150"/>
          <p:cNvGrpSpPr/>
          <p:nvPr/>
        </p:nvGrpSpPr>
        <p:grpSpPr>
          <a:xfrm>
            <a:off x="1303876" y="2243977"/>
            <a:ext cx="363275" cy="354626"/>
            <a:chOff x="1303876" y="2419377"/>
            <a:chExt cx="363275" cy="354626"/>
          </a:xfrm>
        </p:grpSpPr>
        <p:sp>
          <p:nvSpPr>
            <p:cNvPr id="17063" name="Google Shape;17063;p150"/>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4" name="Google Shape;17064;p150"/>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5" name="Google Shape;17065;p150"/>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6" name="Google Shape;17066;p150"/>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7" name="Google Shape;17067;p150"/>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8" name="Google Shape;17068;p150"/>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9" name="Google Shape;17069;p150"/>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0" name="Google Shape;17070;p150"/>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71" name="Google Shape;17071;p150"/>
          <p:cNvGrpSpPr/>
          <p:nvPr/>
        </p:nvGrpSpPr>
        <p:grpSpPr>
          <a:xfrm>
            <a:off x="861053" y="2239510"/>
            <a:ext cx="362134" cy="363623"/>
            <a:chOff x="861053" y="2414910"/>
            <a:chExt cx="362134" cy="363623"/>
          </a:xfrm>
        </p:grpSpPr>
        <p:sp>
          <p:nvSpPr>
            <p:cNvPr id="17072" name="Google Shape;17072;p150"/>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3" name="Google Shape;17073;p150"/>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4" name="Google Shape;17074;p150"/>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5" name="Google Shape;17075;p150"/>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6" name="Google Shape;17076;p150"/>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77" name="Google Shape;17077;p150"/>
          <p:cNvGrpSpPr/>
          <p:nvPr/>
        </p:nvGrpSpPr>
        <p:grpSpPr>
          <a:xfrm>
            <a:off x="7594288" y="2239859"/>
            <a:ext cx="279513" cy="355735"/>
            <a:chOff x="7594288" y="2415259"/>
            <a:chExt cx="279513" cy="355735"/>
          </a:xfrm>
        </p:grpSpPr>
        <p:sp>
          <p:nvSpPr>
            <p:cNvPr id="17078" name="Google Shape;17078;p150"/>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9" name="Google Shape;17079;p150"/>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0" name="Google Shape;17080;p150"/>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1" name="Google Shape;17081;p150"/>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2" name="Google Shape;17082;p150"/>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3" name="Google Shape;17083;p150"/>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84" name="Google Shape;17084;p150"/>
          <p:cNvGrpSpPr/>
          <p:nvPr/>
        </p:nvGrpSpPr>
        <p:grpSpPr>
          <a:xfrm>
            <a:off x="7145794" y="2240239"/>
            <a:ext cx="278784" cy="355735"/>
            <a:chOff x="7145794" y="2415639"/>
            <a:chExt cx="278784" cy="355735"/>
          </a:xfrm>
        </p:grpSpPr>
        <p:sp>
          <p:nvSpPr>
            <p:cNvPr id="17085" name="Google Shape;17085;p150"/>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6" name="Google Shape;17086;p150"/>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7" name="Google Shape;17087;p150"/>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8" name="Google Shape;17088;p150"/>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9" name="Google Shape;17089;p150"/>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0" name="Google Shape;17090;p150"/>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1" name="Google Shape;17091;p150"/>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2" name="Google Shape;17092;p150"/>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3" name="Google Shape;17093;p150"/>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4" name="Google Shape;17094;p150"/>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95" name="Google Shape;17095;p150"/>
          <p:cNvGrpSpPr/>
          <p:nvPr/>
        </p:nvGrpSpPr>
        <p:grpSpPr>
          <a:xfrm>
            <a:off x="6698441" y="2239130"/>
            <a:ext cx="277644" cy="357984"/>
            <a:chOff x="6698441" y="2414530"/>
            <a:chExt cx="277644" cy="357984"/>
          </a:xfrm>
        </p:grpSpPr>
        <p:sp>
          <p:nvSpPr>
            <p:cNvPr id="17096" name="Google Shape;17096;p150"/>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7" name="Google Shape;17097;p150"/>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8" name="Google Shape;17098;p150"/>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9" name="Google Shape;17099;p150"/>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0" name="Google Shape;17100;p150"/>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1" name="Google Shape;17101;p150"/>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02" name="Google Shape;17102;p150"/>
          <p:cNvGrpSpPr/>
          <p:nvPr/>
        </p:nvGrpSpPr>
        <p:grpSpPr>
          <a:xfrm>
            <a:off x="4897750" y="2240239"/>
            <a:ext cx="279513" cy="357255"/>
            <a:chOff x="4897750" y="2415639"/>
            <a:chExt cx="279513" cy="357255"/>
          </a:xfrm>
        </p:grpSpPr>
        <p:sp>
          <p:nvSpPr>
            <p:cNvPr id="17103" name="Google Shape;17103;p150"/>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4" name="Google Shape;17104;p150"/>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5" name="Google Shape;17105;p150"/>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6" name="Google Shape;17106;p150"/>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7" name="Google Shape;17107;p150"/>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8" name="Google Shape;17108;p150"/>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9" name="Google Shape;17109;p150"/>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0" name="Google Shape;17110;p150"/>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11" name="Google Shape;17111;p150"/>
          <p:cNvGrpSpPr/>
          <p:nvPr/>
        </p:nvGrpSpPr>
        <p:grpSpPr>
          <a:xfrm>
            <a:off x="5812066" y="2240619"/>
            <a:ext cx="264813" cy="353454"/>
            <a:chOff x="5812066" y="2416019"/>
            <a:chExt cx="264813" cy="353454"/>
          </a:xfrm>
        </p:grpSpPr>
        <p:sp>
          <p:nvSpPr>
            <p:cNvPr id="17112" name="Google Shape;17112;p150"/>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3" name="Google Shape;17113;p150"/>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4" name="Google Shape;17114;p150"/>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5" name="Google Shape;17115;p150"/>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6" name="Google Shape;17116;p150"/>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7" name="Google Shape;17117;p150"/>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8" name="Google Shape;17118;p150"/>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19" name="Google Shape;17119;p150"/>
          <p:cNvGrpSpPr/>
          <p:nvPr/>
        </p:nvGrpSpPr>
        <p:grpSpPr>
          <a:xfrm>
            <a:off x="8054820" y="2240999"/>
            <a:ext cx="264433" cy="353454"/>
            <a:chOff x="8054820" y="2416399"/>
            <a:chExt cx="264433" cy="353454"/>
          </a:xfrm>
        </p:grpSpPr>
        <p:sp>
          <p:nvSpPr>
            <p:cNvPr id="17120" name="Google Shape;17120;p150"/>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1" name="Google Shape;17121;p150"/>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2" name="Google Shape;17122;p150"/>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3" name="Google Shape;17123;p150"/>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4" name="Google Shape;17124;p150"/>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5" name="Google Shape;17125;p150"/>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26" name="Google Shape;17126;p150"/>
          <p:cNvGrpSpPr/>
          <p:nvPr/>
        </p:nvGrpSpPr>
        <p:grpSpPr>
          <a:xfrm>
            <a:off x="5356413" y="2237990"/>
            <a:ext cx="271212" cy="361374"/>
            <a:chOff x="5356413" y="2413390"/>
            <a:chExt cx="271212" cy="361374"/>
          </a:xfrm>
        </p:grpSpPr>
        <p:sp>
          <p:nvSpPr>
            <p:cNvPr id="17127" name="Google Shape;17127;p150"/>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8" name="Google Shape;17128;p150"/>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9" name="Google Shape;17129;p150"/>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0" name="Google Shape;17130;p150"/>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1" name="Google Shape;17131;p150"/>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32" name="Google Shape;17132;p150"/>
          <p:cNvGrpSpPr/>
          <p:nvPr/>
        </p:nvGrpSpPr>
        <p:grpSpPr>
          <a:xfrm>
            <a:off x="6255238" y="2236849"/>
            <a:ext cx="271244" cy="360994"/>
            <a:chOff x="6255238" y="2412249"/>
            <a:chExt cx="271244" cy="360994"/>
          </a:xfrm>
        </p:grpSpPr>
        <p:sp>
          <p:nvSpPr>
            <p:cNvPr id="17133" name="Google Shape;17133;p150"/>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4" name="Google Shape;17134;p150"/>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5" name="Google Shape;17135;p150"/>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6" name="Google Shape;17136;p150"/>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7" name="Google Shape;17137;p150"/>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8" name="Google Shape;17138;p150"/>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39" name="Google Shape;17139;p150"/>
          <p:cNvGrpSpPr/>
          <p:nvPr/>
        </p:nvGrpSpPr>
        <p:grpSpPr>
          <a:xfrm>
            <a:off x="2185372" y="1782399"/>
            <a:ext cx="366664" cy="366981"/>
            <a:chOff x="2185372" y="1957799"/>
            <a:chExt cx="366664" cy="366981"/>
          </a:xfrm>
        </p:grpSpPr>
        <p:sp>
          <p:nvSpPr>
            <p:cNvPr id="17140" name="Google Shape;17140;p150"/>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1" name="Google Shape;17141;p150"/>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2" name="Google Shape;17142;p150"/>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3" name="Google Shape;17143;p150"/>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4" name="Google Shape;17144;p150"/>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5" name="Google Shape;17145;p150"/>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6" name="Google Shape;17146;p150"/>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7" name="Google Shape;17147;p150"/>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48" name="Google Shape;17148;p150"/>
          <p:cNvGrpSpPr/>
          <p:nvPr/>
        </p:nvGrpSpPr>
        <p:grpSpPr>
          <a:xfrm>
            <a:off x="1737258" y="1812971"/>
            <a:ext cx="370814" cy="307359"/>
            <a:chOff x="1737258" y="1988371"/>
            <a:chExt cx="370814" cy="307359"/>
          </a:xfrm>
        </p:grpSpPr>
        <p:sp>
          <p:nvSpPr>
            <p:cNvPr id="17149" name="Google Shape;17149;p150"/>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0" name="Google Shape;17150;p150"/>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1" name="Google Shape;17151;p150"/>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2" name="Google Shape;17152;p150"/>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53" name="Google Shape;17153;p150"/>
          <p:cNvGrpSpPr/>
          <p:nvPr/>
        </p:nvGrpSpPr>
        <p:grpSpPr>
          <a:xfrm>
            <a:off x="848983" y="1814111"/>
            <a:ext cx="369294" cy="304350"/>
            <a:chOff x="848983" y="1989511"/>
            <a:chExt cx="369294" cy="304350"/>
          </a:xfrm>
        </p:grpSpPr>
        <p:sp>
          <p:nvSpPr>
            <p:cNvPr id="17154" name="Google Shape;17154;p150"/>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5" name="Google Shape;17155;p150"/>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6" name="Google Shape;17156;p150"/>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7" name="Google Shape;17157;p150"/>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8" name="Google Shape;17158;p150"/>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59" name="Google Shape;17159;p150"/>
          <p:cNvGrpSpPr/>
          <p:nvPr/>
        </p:nvGrpSpPr>
        <p:grpSpPr>
          <a:xfrm>
            <a:off x="3074027" y="1808377"/>
            <a:ext cx="380604" cy="313854"/>
            <a:chOff x="3074027" y="1983777"/>
            <a:chExt cx="380604" cy="313854"/>
          </a:xfrm>
        </p:grpSpPr>
        <p:sp>
          <p:nvSpPr>
            <p:cNvPr id="17160" name="Google Shape;17160;p150"/>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1" name="Google Shape;17161;p150"/>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2" name="Google Shape;17162;p150"/>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3" name="Google Shape;17163;p150"/>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4" name="Google Shape;17164;p150"/>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65" name="Google Shape;17165;p150"/>
          <p:cNvGrpSpPr/>
          <p:nvPr/>
        </p:nvGrpSpPr>
        <p:grpSpPr>
          <a:xfrm>
            <a:off x="3522521" y="1800457"/>
            <a:ext cx="367013" cy="331278"/>
            <a:chOff x="3522521" y="1975857"/>
            <a:chExt cx="367013" cy="331278"/>
          </a:xfrm>
        </p:grpSpPr>
        <p:sp>
          <p:nvSpPr>
            <p:cNvPr id="17166" name="Google Shape;17166;p150"/>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7" name="Google Shape;17167;p150"/>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8" name="Google Shape;17168;p150"/>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9" name="Google Shape;17169;p150"/>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0" name="Google Shape;17170;p150"/>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1" name="Google Shape;17171;p150"/>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2" name="Google Shape;17172;p150"/>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73" name="Google Shape;17173;p150"/>
          <p:cNvGrpSpPr/>
          <p:nvPr/>
        </p:nvGrpSpPr>
        <p:grpSpPr>
          <a:xfrm>
            <a:off x="2630824" y="1801566"/>
            <a:ext cx="368185" cy="330454"/>
            <a:chOff x="2630824" y="1976966"/>
            <a:chExt cx="368185" cy="330454"/>
          </a:xfrm>
        </p:grpSpPr>
        <p:sp>
          <p:nvSpPr>
            <p:cNvPr id="17174" name="Google Shape;17174;p150"/>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5" name="Google Shape;17175;p150"/>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6" name="Google Shape;17176;p150"/>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7" name="Google Shape;17177;p150"/>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8" name="Google Shape;17178;p150"/>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9" name="Google Shape;17179;p150"/>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0" name="Google Shape;17180;p150"/>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1" name="Google Shape;17181;p150"/>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82" name="Google Shape;17182;p150"/>
          <p:cNvGrpSpPr/>
          <p:nvPr/>
        </p:nvGrpSpPr>
        <p:grpSpPr>
          <a:xfrm>
            <a:off x="1293706" y="1791016"/>
            <a:ext cx="369294" cy="350444"/>
            <a:chOff x="1293706" y="1966416"/>
            <a:chExt cx="369294" cy="350444"/>
          </a:xfrm>
        </p:grpSpPr>
        <p:sp>
          <p:nvSpPr>
            <p:cNvPr id="17183" name="Google Shape;17183;p150"/>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4" name="Google Shape;17184;p150"/>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5" name="Google Shape;17185;p150"/>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6" name="Google Shape;17186;p150"/>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7" name="Google Shape;17187;p150"/>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8" name="Google Shape;17188;p150"/>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9" name="Google Shape;17189;p150"/>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0" name="Google Shape;17190;p150"/>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91" name="Google Shape;17191;p150"/>
          <p:cNvGrpSpPr/>
          <p:nvPr/>
        </p:nvGrpSpPr>
        <p:grpSpPr>
          <a:xfrm>
            <a:off x="3967213" y="1800077"/>
            <a:ext cx="368185" cy="331816"/>
            <a:chOff x="3967213" y="1975477"/>
            <a:chExt cx="368185" cy="331816"/>
          </a:xfrm>
        </p:grpSpPr>
        <p:sp>
          <p:nvSpPr>
            <p:cNvPr id="17192" name="Google Shape;17192;p150"/>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3" name="Google Shape;17193;p150"/>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4" name="Google Shape;17194;p150"/>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95" name="Google Shape;17195;p150"/>
          <p:cNvGrpSpPr/>
          <p:nvPr/>
        </p:nvGrpSpPr>
        <p:grpSpPr>
          <a:xfrm>
            <a:off x="8047661" y="1793646"/>
            <a:ext cx="279132" cy="356875"/>
            <a:chOff x="8047661" y="1969046"/>
            <a:chExt cx="279132" cy="356875"/>
          </a:xfrm>
        </p:grpSpPr>
        <p:sp>
          <p:nvSpPr>
            <p:cNvPr id="17196" name="Google Shape;17196;p150"/>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7" name="Google Shape;17197;p150"/>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8" name="Google Shape;17198;p150"/>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9" name="Google Shape;17199;p150"/>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00" name="Google Shape;17200;p150"/>
          <p:cNvGrpSpPr/>
          <p:nvPr/>
        </p:nvGrpSpPr>
        <p:grpSpPr>
          <a:xfrm>
            <a:off x="7596157" y="1792759"/>
            <a:ext cx="279544" cy="358142"/>
            <a:chOff x="7596157" y="1968159"/>
            <a:chExt cx="279544" cy="358142"/>
          </a:xfrm>
        </p:grpSpPr>
        <p:sp>
          <p:nvSpPr>
            <p:cNvPr id="17201" name="Google Shape;17201;p150"/>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2" name="Google Shape;17202;p150"/>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3" name="Google Shape;17203;p150"/>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4" name="Google Shape;17204;p150"/>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5" name="Google Shape;17205;p150"/>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6" name="Google Shape;17206;p150"/>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07" name="Google Shape;17207;p150"/>
          <p:cNvGrpSpPr/>
          <p:nvPr/>
        </p:nvGrpSpPr>
        <p:grpSpPr>
          <a:xfrm>
            <a:off x="7147315" y="1793646"/>
            <a:ext cx="279513" cy="357636"/>
            <a:chOff x="7147315" y="1969046"/>
            <a:chExt cx="279513" cy="357636"/>
          </a:xfrm>
        </p:grpSpPr>
        <p:sp>
          <p:nvSpPr>
            <p:cNvPr id="17208" name="Google Shape;17208;p150"/>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9" name="Google Shape;17209;p150"/>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0" name="Google Shape;17210;p150"/>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1" name="Google Shape;17211;p150"/>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2" name="Google Shape;17212;p150"/>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3" name="Google Shape;17213;p150"/>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4" name="Google Shape;17214;p150"/>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15" name="Google Shape;17215;p150"/>
          <p:cNvGrpSpPr/>
          <p:nvPr/>
        </p:nvGrpSpPr>
        <p:grpSpPr>
          <a:xfrm>
            <a:off x="6697681" y="1792917"/>
            <a:ext cx="280305" cy="359093"/>
            <a:chOff x="6697681" y="1968317"/>
            <a:chExt cx="280305" cy="359093"/>
          </a:xfrm>
        </p:grpSpPr>
        <p:sp>
          <p:nvSpPr>
            <p:cNvPr id="17216" name="Google Shape;17216;p150"/>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7" name="Google Shape;17217;p150"/>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8" name="Google Shape;17218;p150"/>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9" name="Google Shape;17219;p150"/>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0" name="Google Shape;17220;p150"/>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1" name="Google Shape;17221;p150"/>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2" name="Google Shape;17222;p150"/>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23" name="Google Shape;17223;p150"/>
          <p:cNvGrpSpPr/>
          <p:nvPr/>
        </p:nvGrpSpPr>
        <p:grpSpPr>
          <a:xfrm>
            <a:off x="6248839" y="1792537"/>
            <a:ext cx="280273" cy="358744"/>
            <a:chOff x="6248839" y="1967937"/>
            <a:chExt cx="280273" cy="358744"/>
          </a:xfrm>
        </p:grpSpPr>
        <p:sp>
          <p:nvSpPr>
            <p:cNvPr id="17224" name="Google Shape;17224;p150"/>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5" name="Google Shape;17225;p150"/>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6" name="Google Shape;17226;p150"/>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7" name="Google Shape;17227;p150"/>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8" name="Google Shape;17228;p150"/>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9" name="Google Shape;17229;p150"/>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30" name="Google Shape;17230;p150"/>
          <p:cNvGrpSpPr/>
          <p:nvPr/>
        </p:nvGrpSpPr>
        <p:grpSpPr>
          <a:xfrm>
            <a:off x="5801485" y="1793646"/>
            <a:ext cx="279164" cy="357794"/>
            <a:chOff x="5801485" y="1969046"/>
            <a:chExt cx="279164" cy="357794"/>
          </a:xfrm>
        </p:grpSpPr>
        <p:sp>
          <p:nvSpPr>
            <p:cNvPr id="17231" name="Google Shape;17231;p150"/>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2" name="Google Shape;17232;p150"/>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3" name="Google Shape;17233;p150"/>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4" name="Google Shape;17234;p150"/>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5" name="Google Shape;17235;p150"/>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6" name="Google Shape;17236;p150"/>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7" name="Google Shape;17237;p150"/>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8" name="Google Shape;17238;p150"/>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9" name="Google Shape;17239;p150"/>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0" name="Google Shape;17240;p150"/>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1" name="Google Shape;17241;p150"/>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2" name="Google Shape;17242;p150"/>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3" name="Google Shape;17243;p150"/>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44" name="Google Shape;17244;p150"/>
          <p:cNvGrpSpPr/>
          <p:nvPr/>
        </p:nvGrpSpPr>
        <p:grpSpPr>
          <a:xfrm>
            <a:off x="5352643" y="1793646"/>
            <a:ext cx="278404" cy="358364"/>
            <a:chOff x="5352643" y="1969046"/>
            <a:chExt cx="278404" cy="358364"/>
          </a:xfrm>
        </p:grpSpPr>
        <p:sp>
          <p:nvSpPr>
            <p:cNvPr id="17245" name="Google Shape;17245;p150"/>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6" name="Google Shape;17246;p150"/>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7" name="Google Shape;17247;p150"/>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8" name="Google Shape;17248;p150"/>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49" name="Google Shape;17249;p150"/>
          <p:cNvGrpSpPr/>
          <p:nvPr/>
        </p:nvGrpSpPr>
        <p:grpSpPr>
          <a:xfrm>
            <a:off x="4897750" y="1792917"/>
            <a:ext cx="279132" cy="358364"/>
            <a:chOff x="4897750" y="1968317"/>
            <a:chExt cx="279132" cy="358364"/>
          </a:xfrm>
        </p:grpSpPr>
        <p:sp>
          <p:nvSpPr>
            <p:cNvPr id="17250" name="Google Shape;17250;p150"/>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1" name="Google Shape;17251;p150"/>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2" name="Google Shape;17252;p150"/>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3" name="Google Shape;17253;p150"/>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4" name="Google Shape;17254;p150"/>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5" name="Google Shape;17255;p150"/>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6" name="Google Shape;17256;p150"/>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7" name="Google Shape;17257;p150"/>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8" name="Google Shape;17258;p150"/>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9" name="Google Shape;17259;p150"/>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0" name="Google Shape;17260;p150"/>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1" name="Google Shape;17261;p150"/>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2" name="Google Shape;17262;p150"/>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263" name="Google Shape;17263;p150"/>
          <p:cNvSpPr/>
          <p:nvPr/>
        </p:nvSpPr>
        <p:spPr>
          <a:xfrm>
            <a:off x="872362" y="13376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264" name="Google Shape;17264;p150"/>
          <p:cNvGrpSpPr/>
          <p:nvPr/>
        </p:nvGrpSpPr>
        <p:grpSpPr>
          <a:xfrm>
            <a:off x="1767449" y="1337644"/>
            <a:ext cx="324403" cy="347783"/>
            <a:chOff x="1767449" y="1513044"/>
            <a:chExt cx="324403" cy="347783"/>
          </a:xfrm>
        </p:grpSpPr>
        <p:sp>
          <p:nvSpPr>
            <p:cNvPr id="17265" name="Google Shape;17265;p150"/>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6" name="Google Shape;17266;p150"/>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7" name="Google Shape;17267;p150"/>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8" name="Google Shape;17268;p150"/>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9" name="Google Shape;17269;p150"/>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0" name="Google Shape;17270;p150"/>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1" name="Google Shape;17271;p150"/>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2" name="Google Shape;17272;p150"/>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3" name="Google Shape;17273;p150"/>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74" name="Google Shape;17274;p150"/>
          <p:cNvGrpSpPr/>
          <p:nvPr/>
        </p:nvGrpSpPr>
        <p:grpSpPr>
          <a:xfrm>
            <a:off x="4007193" y="1337327"/>
            <a:ext cx="320633" cy="348100"/>
            <a:chOff x="4007193" y="1512727"/>
            <a:chExt cx="320633" cy="348100"/>
          </a:xfrm>
        </p:grpSpPr>
        <p:sp>
          <p:nvSpPr>
            <p:cNvPr id="17275" name="Google Shape;17275;p150"/>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6" name="Google Shape;17276;p150"/>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7" name="Google Shape;17277;p150"/>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8" name="Google Shape;17278;p150"/>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9" name="Google Shape;17279;p150"/>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80" name="Google Shape;17280;p150"/>
          <p:cNvGrpSpPr/>
          <p:nvPr/>
        </p:nvGrpSpPr>
        <p:grpSpPr>
          <a:xfrm>
            <a:off x="3530425" y="1333347"/>
            <a:ext cx="368175" cy="344594"/>
            <a:chOff x="3530425" y="1508747"/>
            <a:chExt cx="368175" cy="344594"/>
          </a:xfrm>
        </p:grpSpPr>
        <p:sp>
          <p:nvSpPr>
            <p:cNvPr id="17281" name="Google Shape;17281;p150"/>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2" name="Google Shape;17282;p150"/>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3" name="Google Shape;17283;p150"/>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4" name="Google Shape;17284;p150"/>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85" name="Google Shape;17285;p150"/>
          <p:cNvGrpSpPr/>
          <p:nvPr/>
        </p:nvGrpSpPr>
        <p:grpSpPr>
          <a:xfrm>
            <a:off x="3127598" y="1337834"/>
            <a:ext cx="289714" cy="347593"/>
            <a:chOff x="3127598" y="1513234"/>
            <a:chExt cx="289714" cy="347593"/>
          </a:xfrm>
        </p:grpSpPr>
        <p:sp>
          <p:nvSpPr>
            <p:cNvPr id="17286" name="Google Shape;17286;p150"/>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7" name="Google Shape;17287;p150"/>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8" name="Google Shape;17288;p150"/>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9" name="Google Shape;17289;p150"/>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0" name="Google Shape;17290;p150"/>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91" name="Google Shape;17291;p150"/>
          <p:cNvGrpSpPr/>
          <p:nvPr/>
        </p:nvGrpSpPr>
        <p:grpSpPr>
          <a:xfrm>
            <a:off x="2662884" y="1337644"/>
            <a:ext cx="322914" cy="348543"/>
            <a:chOff x="2662884" y="1513044"/>
            <a:chExt cx="322914" cy="348543"/>
          </a:xfrm>
        </p:grpSpPr>
        <p:sp>
          <p:nvSpPr>
            <p:cNvPr id="17292" name="Google Shape;17292;p150"/>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3" name="Google Shape;17293;p150"/>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4" name="Google Shape;17294;p150"/>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5" name="Google Shape;17295;p150"/>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6" name="Google Shape;17296;p150"/>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7" name="Google Shape;17297;p150"/>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8" name="Google Shape;17298;p150"/>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9" name="Google Shape;17299;p150"/>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0" name="Google Shape;17300;p150"/>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1" name="Google Shape;17301;p150"/>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02" name="Google Shape;17302;p150"/>
          <p:cNvGrpSpPr/>
          <p:nvPr/>
        </p:nvGrpSpPr>
        <p:grpSpPr>
          <a:xfrm>
            <a:off x="2232511" y="1337359"/>
            <a:ext cx="299534" cy="348068"/>
            <a:chOff x="2232511" y="1512759"/>
            <a:chExt cx="299534" cy="348068"/>
          </a:xfrm>
        </p:grpSpPr>
        <p:sp>
          <p:nvSpPr>
            <p:cNvPr id="17303" name="Google Shape;17303;p150"/>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4" name="Google Shape;17304;p150"/>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5" name="Google Shape;17305;p150"/>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6" name="Google Shape;17306;p150"/>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7" name="Google Shape;17307;p150"/>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8" name="Google Shape;17308;p150"/>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9" name="Google Shape;17309;p150"/>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0" name="Google Shape;17310;p150"/>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1" name="Google Shape;17311;p150"/>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2" name="Google Shape;17312;p150"/>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3" name="Google Shape;17313;p150"/>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14" name="Google Shape;17314;p150"/>
          <p:cNvGrpSpPr/>
          <p:nvPr/>
        </p:nvGrpSpPr>
        <p:grpSpPr>
          <a:xfrm>
            <a:off x="1331406" y="1337961"/>
            <a:ext cx="301784" cy="348607"/>
            <a:chOff x="1331406" y="1513361"/>
            <a:chExt cx="301784" cy="348607"/>
          </a:xfrm>
        </p:grpSpPr>
        <p:sp>
          <p:nvSpPr>
            <p:cNvPr id="17315" name="Google Shape;17315;p150"/>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6" name="Google Shape;17316;p150"/>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7" name="Google Shape;17317;p150"/>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8" name="Google Shape;17318;p150"/>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19" name="Google Shape;17319;p150"/>
          <p:cNvGrpSpPr/>
          <p:nvPr/>
        </p:nvGrpSpPr>
        <p:grpSpPr>
          <a:xfrm>
            <a:off x="7144274" y="1324814"/>
            <a:ext cx="282174" cy="355735"/>
            <a:chOff x="7144274" y="1500214"/>
            <a:chExt cx="282174" cy="355735"/>
          </a:xfrm>
        </p:grpSpPr>
        <p:sp>
          <p:nvSpPr>
            <p:cNvPr id="17320" name="Google Shape;17320;p150"/>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1" name="Google Shape;17321;p150"/>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2" name="Google Shape;17322;p150"/>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3" name="Google Shape;17323;p150"/>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4" name="Google Shape;17324;p150"/>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5" name="Google Shape;17325;p150"/>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26" name="Google Shape;17326;p150"/>
          <p:cNvGrpSpPr/>
          <p:nvPr/>
        </p:nvGrpSpPr>
        <p:grpSpPr>
          <a:xfrm>
            <a:off x="6685262" y="1324814"/>
            <a:ext cx="289682" cy="354594"/>
            <a:chOff x="6685262" y="1500214"/>
            <a:chExt cx="289682" cy="354594"/>
          </a:xfrm>
        </p:grpSpPr>
        <p:sp>
          <p:nvSpPr>
            <p:cNvPr id="17327" name="Google Shape;17327;p150"/>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8" name="Google Shape;17328;p150"/>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9" name="Google Shape;17329;p150"/>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0" name="Google Shape;17330;p150"/>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31" name="Google Shape;17331;p150"/>
          <p:cNvGrpSpPr/>
          <p:nvPr/>
        </p:nvGrpSpPr>
        <p:grpSpPr>
          <a:xfrm>
            <a:off x="6200938" y="1325194"/>
            <a:ext cx="322154" cy="355355"/>
            <a:chOff x="6200938" y="1500594"/>
            <a:chExt cx="322154" cy="355355"/>
          </a:xfrm>
        </p:grpSpPr>
        <p:sp>
          <p:nvSpPr>
            <p:cNvPr id="17332" name="Google Shape;17332;p150"/>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3" name="Google Shape;17333;p150"/>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4" name="Google Shape;17334;p150"/>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5" name="Google Shape;17335;p150"/>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6" name="Google Shape;17336;p150"/>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37" name="Google Shape;17337;p150"/>
          <p:cNvGrpSpPr/>
          <p:nvPr/>
        </p:nvGrpSpPr>
        <p:grpSpPr>
          <a:xfrm>
            <a:off x="5289631" y="1324814"/>
            <a:ext cx="332355" cy="354974"/>
            <a:chOff x="5289631" y="1500214"/>
            <a:chExt cx="332355" cy="354974"/>
          </a:xfrm>
        </p:grpSpPr>
        <p:sp>
          <p:nvSpPr>
            <p:cNvPr id="17338" name="Google Shape;17338;p150"/>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9" name="Google Shape;17339;p150"/>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0" name="Google Shape;17340;p150"/>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1" name="Google Shape;17341;p150"/>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2" name="Google Shape;17342;p150"/>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3" name="Google Shape;17343;p150"/>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44" name="Google Shape;17344;p150"/>
          <p:cNvGrpSpPr/>
          <p:nvPr/>
        </p:nvGrpSpPr>
        <p:grpSpPr>
          <a:xfrm>
            <a:off x="5748295" y="1324433"/>
            <a:ext cx="323294" cy="356115"/>
            <a:chOff x="5748295" y="1499833"/>
            <a:chExt cx="323294" cy="356115"/>
          </a:xfrm>
        </p:grpSpPr>
        <p:sp>
          <p:nvSpPr>
            <p:cNvPr id="17345" name="Google Shape;17345;p150"/>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6" name="Google Shape;17346;p150"/>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7" name="Google Shape;17347;p150"/>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8" name="Google Shape;17348;p150"/>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9" name="Google Shape;17349;p150"/>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0" name="Google Shape;17350;p150"/>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1" name="Google Shape;17351;p150"/>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52" name="Google Shape;17352;p150"/>
          <p:cNvGrpSpPr/>
          <p:nvPr/>
        </p:nvGrpSpPr>
        <p:grpSpPr>
          <a:xfrm>
            <a:off x="8047661" y="1325637"/>
            <a:ext cx="278404" cy="355260"/>
            <a:chOff x="8047661" y="1501037"/>
            <a:chExt cx="278404" cy="355260"/>
          </a:xfrm>
        </p:grpSpPr>
        <p:sp>
          <p:nvSpPr>
            <p:cNvPr id="17353" name="Google Shape;17353;p150"/>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4" name="Google Shape;17354;p150"/>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5" name="Google Shape;17355;p150"/>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6" name="Google Shape;17356;p150"/>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57" name="Google Shape;17357;p150"/>
          <p:cNvGrpSpPr/>
          <p:nvPr/>
        </p:nvGrpSpPr>
        <p:grpSpPr>
          <a:xfrm>
            <a:off x="4903389" y="1324814"/>
            <a:ext cx="267854" cy="355735"/>
            <a:chOff x="4903389" y="1500214"/>
            <a:chExt cx="267854" cy="355735"/>
          </a:xfrm>
        </p:grpSpPr>
        <p:sp>
          <p:nvSpPr>
            <p:cNvPr id="17358" name="Google Shape;17358;p150"/>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9" name="Google Shape;17359;p150"/>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0" name="Google Shape;17360;p150"/>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1" name="Google Shape;17361;p150"/>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2" name="Google Shape;17362;p150"/>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63" name="Google Shape;17363;p150"/>
          <p:cNvGrpSpPr/>
          <p:nvPr/>
        </p:nvGrpSpPr>
        <p:grpSpPr>
          <a:xfrm>
            <a:off x="7613518" y="1325954"/>
            <a:ext cx="264433" cy="353074"/>
            <a:chOff x="7613518" y="1501354"/>
            <a:chExt cx="264433" cy="353074"/>
          </a:xfrm>
        </p:grpSpPr>
        <p:sp>
          <p:nvSpPr>
            <p:cNvPr id="17364" name="Google Shape;17364;p150"/>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5" name="Google Shape;17365;p150"/>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6" name="Google Shape;17366;p150"/>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7" name="Google Shape;17367;p150"/>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8" name="Google Shape;17368;p150"/>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9" name="Google Shape;17369;p150"/>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370" name="Google Shape;17370;p150"/>
          <p:cNvSpPr txBox="1"/>
          <p:nvPr/>
        </p:nvSpPr>
        <p:spPr>
          <a:xfrm>
            <a:off x="849675"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Help &amp; Support Icons</a:t>
            </a:r>
            <a:endParaRPr sz="2400">
              <a:solidFill>
                <a:srgbClr val="FFFFFF"/>
              </a:solidFill>
            </a:endParaRPr>
          </a:p>
        </p:txBody>
      </p:sp>
      <p:sp>
        <p:nvSpPr>
          <p:cNvPr id="17371" name="Google Shape;17371;p150"/>
          <p:cNvSpPr txBox="1"/>
          <p:nvPr/>
        </p:nvSpPr>
        <p:spPr>
          <a:xfrm>
            <a:off x="4858400" y="715988"/>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375"/>
        <p:cNvGrpSpPr/>
        <p:nvPr/>
      </p:nvGrpSpPr>
      <p:grpSpPr>
        <a:xfrm>
          <a:off x="0" y="0"/>
          <a:ext cx="0" cy="0"/>
          <a:chOff x="0" y="0"/>
          <a:chExt cx="0" cy="0"/>
        </a:xfrm>
      </p:grpSpPr>
      <p:grpSp>
        <p:nvGrpSpPr>
          <p:cNvPr id="17376" name="Google Shape;17376;p151"/>
          <p:cNvGrpSpPr/>
          <p:nvPr/>
        </p:nvGrpSpPr>
        <p:grpSpPr>
          <a:xfrm>
            <a:off x="1757085" y="1325225"/>
            <a:ext cx="371069" cy="359396"/>
            <a:chOff x="1757085" y="1500675"/>
            <a:chExt cx="371069" cy="359396"/>
          </a:xfrm>
        </p:grpSpPr>
        <p:sp>
          <p:nvSpPr>
            <p:cNvPr id="17377" name="Google Shape;17377;p151"/>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8" name="Google Shape;17378;p151"/>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9" name="Google Shape;17379;p151"/>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0" name="Google Shape;17380;p151"/>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1" name="Google Shape;17381;p15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2" name="Google Shape;17382;p15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3" name="Google Shape;17383;p15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4" name="Google Shape;17384;p151"/>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5" name="Google Shape;17385;p151"/>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6" name="Google Shape;17386;p151"/>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7" name="Google Shape;17387;p151"/>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8" name="Google Shape;17388;p15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9" name="Google Shape;17389;p15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0" name="Google Shape;17390;p151"/>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1" name="Google Shape;17391;p151"/>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2" name="Google Shape;17392;p15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3" name="Google Shape;17393;p151"/>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4" name="Google Shape;17394;p15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5" name="Google Shape;17395;p151"/>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6" name="Google Shape;17396;p151"/>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7" name="Google Shape;17397;p15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8" name="Google Shape;17398;p151"/>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9" name="Google Shape;17399;p151"/>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0" name="Google Shape;17400;p151"/>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1" name="Google Shape;17401;p151"/>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2" name="Google Shape;17402;p151"/>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3" name="Google Shape;17403;p151"/>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4" name="Google Shape;17404;p151"/>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5" name="Google Shape;17405;p151"/>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06" name="Google Shape;17406;p151"/>
          <p:cNvGrpSpPr/>
          <p:nvPr/>
        </p:nvGrpSpPr>
        <p:grpSpPr>
          <a:xfrm>
            <a:off x="2774209" y="1779241"/>
            <a:ext cx="116693" cy="374186"/>
            <a:chOff x="2774209" y="1954691"/>
            <a:chExt cx="116693" cy="374186"/>
          </a:xfrm>
        </p:grpSpPr>
        <p:sp>
          <p:nvSpPr>
            <p:cNvPr id="17407" name="Google Shape;17407;p151"/>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8" name="Google Shape;17408;p151"/>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09" name="Google Shape;17409;p151"/>
          <p:cNvGrpSpPr/>
          <p:nvPr/>
        </p:nvGrpSpPr>
        <p:grpSpPr>
          <a:xfrm>
            <a:off x="4017435" y="1324462"/>
            <a:ext cx="315092" cy="359397"/>
            <a:chOff x="4017435" y="1499912"/>
            <a:chExt cx="315092" cy="359397"/>
          </a:xfrm>
        </p:grpSpPr>
        <p:sp>
          <p:nvSpPr>
            <p:cNvPr id="17410" name="Google Shape;17410;p151"/>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1" name="Google Shape;17411;p151"/>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12" name="Google Shape;17412;p151"/>
          <p:cNvGrpSpPr/>
          <p:nvPr/>
        </p:nvGrpSpPr>
        <p:grpSpPr>
          <a:xfrm>
            <a:off x="3963652" y="1824309"/>
            <a:ext cx="374154" cy="284050"/>
            <a:chOff x="3963652" y="1999759"/>
            <a:chExt cx="374154" cy="284050"/>
          </a:xfrm>
        </p:grpSpPr>
        <p:sp>
          <p:nvSpPr>
            <p:cNvPr id="17413" name="Google Shape;17413;p151"/>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4" name="Google Shape;17414;p151"/>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5" name="Google Shape;17415;p151"/>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16" name="Google Shape;17416;p151"/>
          <p:cNvGrpSpPr/>
          <p:nvPr/>
        </p:nvGrpSpPr>
        <p:grpSpPr>
          <a:xfrm>
            <a:off x="1777536" y="1839416"/>
            <a:ext cx="376444" cy="253772"/>
            <a:chOff x="1777536" y="2014866"/>
            <a:chExt cx="376444" cy="253772"/>
          </a:xfrm>
        </p:grpSpPr>
        <p:sp>
          <p:nvSpPr>
            <p:cNvPr id="17417" name="Google Shape;17417;p151"/>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8" name="Google Shape;17418;p151"/>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9" name="Google Shape;17419;p151"/>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0" name="Google Shape;17420;p151"/>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1" name="Google Shape;17421;p151"/>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22" name="Google Shape;17422;p151"/>
          <p:cNvGrpSpPr/>
          <p:nvPr/>
        </p:nvGrpSpPr>
        <p:grpSpPr>
          <a:xfrm>
            <a:off x="1309875" y="1881876"/>
            <a:ext cx="374154" cy="169680"/>
            <a:chOff x="1309875" y="2057326"/>
            <a:chExt cx="374154" cy="169680"/>
          </a:xfrm>
        </p:grpSpPr>
        <p:sp>
          <p:nvSpPr>
            <p:cNvPr id="17423" name="Google Shape;17423;p15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4" name="Google Shape;17424;p15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5" name="Google Shape;17425;p15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6" name="Google Shape;17426;p151"/>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7" name="Google Shape;17427;p151"/>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8" name="Google Shape;17428;p151"/>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9" name="Google Shape;17429;p15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0" name="Google Shape;17430;p151"/>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1" name="Google Shape;17431;p151"/>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2" name="Google Shape;17432;p151"/>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3" name="Google Shape;17433;p151"/>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434" name="Google Shape;17434;p151"/>
          <p:cNvSpPr/>
          <p:nvPr/>
        </p:nvSpPr>
        <p:spPr>
          <a:xfrm>
            <a:off x="862283" y="190080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435" name="Google Shape;17435;p151"/>
          <p:cNvGrpSpPr/>
          <p:nvPr/>
        </p:nvGrpSpPr>
        <p:grpSpPr>
          <a:xfrm>
            <a:off x="2347450" y="1779114"/>
            <a:ext cx="113639" cy="373168"/>
            <a:chOff x="2347450" y="1954564"/>
            <a:chExt cx="113639" cy="373168"/>
          </a:xfrm>
        </p:grpSpPr>
        <p:sp>
          <p:nvSpPr>
            <p:cNvPr id="17436" name="Google Shape;17436;p151"/>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7" name="Google Shape;17437;p151"/>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438" name="Google Shape;17438;p151"/>
          <p:cNvSpPr/>
          <p:nvPr/>
        </p:nvSpPr>
        <p:spPr>
          <a:xfrm>
            <a:off x="861520" y="141138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439" name="Google Shape;17439;p151"/>
          <p:cNvGrpSpPr/>
          <p:nvPr/>
        </p:nvGrpSpPr>
        <p:grpSpPr>
          <a:xfrm>
            <a:off x="3110102" y="1324430"/>
            <a:ext cx="330613" cy="358379"/>
            <a:chOff x="3110102" y="1499880"/>
            <a:chExt cx="330613" cy="358379"/>
          </a:xfrm>
        </p:grpSpPr>
        <p:sp>
          <p:nvSpPr>
            <p:cNvPr id="17440" name="Google Shape;17440;p151"/>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1" name="Google Shape;17441;p151"/>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2" name="Google Shape;17442;p151"/>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3" name="Google Shape;17443;p151"/>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4" name="Google Shape;17444;p151"/>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5" name="Google Shape;17445;p151"/>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6" name="Google Shape;17446;p151"/>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447" name="Google Shape;17447;p151"/>
          <p:cNvSpPr/>
          <p:nvPr/>
        </p:nvSpPr>
        <p:spPr>
          <a:xfrm>
            <a:off x="3196834" y="177876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448" name="Google Shape;17448;p151"/>
          <p:cNvGrpSpPr/>
          <p:nvPr/>
        </p:nvGrpSpPr>
        <p:grpSpPr>
          <a:xfrm>
            <a:off x="3485575" y="1824309"/>
            <a:ext cx="373772" cy="284050"/>
            <a:chOff x="3531200" y="1999759"/>
            <a:chExt cx="373772" cy="284050"/>
          </a:xfrm>
        </p:grpSpPr>
        <p:sp>
          <p:nvSpPr>
            <p:cNvPr id="17449" name="Google Shape;17449;p151"/>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0" name="Google Shape;17450;p151"/>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1" name="Google Shape;17451;p151"/>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2" name="Google Shape;17452;p151"/>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53" name="Google Shape;17453;p151"/>
          <p:cNvGrpSpPr/>
          <p:nvPr/>
        </p:nvGrpSpPr>
        <p:grpSpPr>
          <a:xfrm>
            <a:off x="2667058" y="1324843"/>
            <a:ext cx="330231" cy="359015"/>
            <a:chOff x="2667058" y="1500293"/>
            <a:chExt cx="330231" cy="359015"/>
          </a:xfrm>
        </p:grpSpPr>
        <p:sp>
          <p:nvSpPr>
            <p:cNvPr id="17454" name="Google Shape;17454;p151"/>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5" name="Google Shape;17455;p151"/>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6" name="Google Shape;17456;p151"/>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7" name="Google Shape;17457;p151"/>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8" name="Google Shape;17458;p151"/>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9" name="Google Shape;17459;p15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0" name="Google Shape;17460;p151"/>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1" name="Google Shape;17461;p15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2" name="Google Shape;17462;p15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3" name="Google Shape;17463;p151"/>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4" name="Google Shape;17464;p151"/>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5" name="Google Shape;17465;p15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6" name="Google Shape;17466;p151"/>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7" name="Google Shape;17467;p151"/>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8" name="Google Shape;17468;p151"/>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9" name="Google Shape;17469;p151"/>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0" name="Google Shape;17470;p151"/>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1" name="Google Shape;17471;p151"/>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72" name="Google Shape;17472;p151"/>
          <p:cNvGrpSpPr/>
          <p:nvPr/>
        </p:nvGrpSpPr>
        <p:grpSpPr>
          <a:xfrm>
            <a:off x="3567553" y="1324462"/>
            <a:ext cx="320022" cy="359778"/>
            <a:chOff x="3567553" y="1499912"/>
            <a:chExt cx="320022" cy="359778"/>
          </a:xfrm>
        </p:grpSpPr>
        <p:sp>
          <p:nvSpPr>
            <p:cNvPr id="17473" name="Google Shape;17473;p151"/>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4" name="Google Shape;17474;p151"/>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5" name="Google Shape;17475;p151"/>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6" name="Google Shape;17476;p151"/>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7" name="Google Shape;17477;p151"/>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8" name="Google Shape;17478;p151"/>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79" name="Google Shape;17479;p151"/>
          <p:cNvGrpSpPr/>
          <p:nvPr/>
        </p:nvGrpSpPr>
        <p:grpSpPr>
          <a:xfrm>
            <a:off x="1309875" y="1324462"/>
            <a:ext cx="359015" cy="358633"/>
            <a:chOff x="1309875" y="1499912"/>
            <a:chExt cx="359015" cy="358633"/>
          </a:xfrm>
        </p:grpSpPr>
        <p:sp>
          <p:nvSpPr>
            <p:cNvPr id="17480" name="Google Shape;17480;p151"/>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1" name="Google Shape;17481;p151"/>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2" name="Google Shape;17482;p151"/>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3" name="Google Shape;17483;p151"/>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4" name="Google Shape;17484;p151"/>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5" name="Google Shape;17485;p151"/>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6" name="Google Shape;17486;p151"/>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7" name="Google Shape;17487;p151"/>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8" name="Google Shape;17488;p151"/>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89" name="Google Shape;17489;p151"/>
          <p:cNvGrpSpPr/>
          <p:nvPr/>
        </p:nvGrpSpPr>
        <p:grpSpPr>
          <a:xfrm>
            <a:off x="2219466" y="1324843"/>
            <a:ext cx="330613" cy="359015"/>
            <a:chOff x="2219466" y="1500293"/>
            <a:chExt cx="330613" cy="359015"/>
          </a:xfrm>
        </p:grpSpPr>
        <p:sp>
          <p:nvSpPr>
            <p:cNvPr id="17490" name="Google Shape;17490;p151"/>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1" name="Google Shape;17491;p151"/>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92" name="Google Shape;17492;p151"/>
          <p:cNvGrpSpPr/>
          <p:nvPr/>
        </p:nvGrpSpPr>
        <p:grpSpPr>
          <a:xfrm>
            <a:off x="5343544" y="1333908"/>
            <a:ext cx="244676" cy="351095"/>
            <a:chOff x="5343544" y="1509358"/>
            <a:chExt cx="244676" cy="351095"/>
          </a:xfrm>
        </p:grpSpPr>
        <p:sp>
          <p:nvSpPr>
            <p:cNvPr id="17493" name="Google Shape;17493;p151"/>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4" name="Google Shape;17494;p151"/>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5" name="Google Shape;17495;p151"/>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96" name="Google Shape;17496;p151"/>
          <p:cNvGrpSpPr/>
          <p:nvPr/>
        </p:nvGrpSpPr>
        <p:grpSpPr>
          <a:xfrm>
            <a:off x="4882340" y="1333908"/>
            <a:ext cx="246171" cy="351095"/>
            <a:chOff x="4882340" y="1509358"/>
            <a:chExt cx="246171" cy="351095"/>
          </a:xfrm>
        </p:grpSpPr>
        <p:sp>
          <p:nvSpPr>
            <p:cNvPr id="17497" name="Google Shape;17497;p151"/>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8" name="Google Shape;17498;p151"/>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9" name="Google Shape;17499;p151"/>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0" name="Google Shape;17500;p151"/>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1" name="Google Shape;17501;p151"/>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02" name="Google Shape;17502;p151"/>
          <p:cNvGrpSpPr/>
          <p:nvPr/>
        </p:nvGrpSpPr>
        <p:grpSpPr>
          <a:xfrm>
            <a:off x="6273204" y="1333558"/>
            <a:ext cx="236343" cy="351445"/>
            <a:chOff x="6273204" y="1509008"/>
            <a:chExt cx="236343" cy="351445"/>
          </a:xfrm>
        </p:grpSpPr>
        <p:sp>
          <p:nvSpPr>
            <p:cNvPr id="17503" name="Google Shape;17503;p151"/>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4" name="Google Shape;17504;p151"/>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505" name="Google Shape;17505;p151"/>
          <p:cNvSpPr/>
          <p:nvPr/>
        </p:nvSpPr>
        <p:spPr>
          <a:xfrm>
            <a:off x="5809710" y="133428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506" name="Google Shape;17506;p151"/>
          <p:cNvGrpSpPr/>
          <p:nvPr/>
        </p:nvGrpSpPr>
        <p:grpSpPr>
          <a:xfrm>
            <a:off x="7219530" y="1332794"/>
            <a:ext cx="191625" cy="352209"/>
            <a:chOff x="7219530" y="1508244"/>
            <a:chExt cx="191625" cy="352209"/>
          </a:xfrm>
        </p:grpSpPr>
        <p:sp>
          <p:nvSpPr>
            <p:cNvPr id="17507" name="Google Shape;17507;p151"/>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8" name="Google Shape;17508;p151"/>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09" name="Google Shape;17509;p151"/>
          <p:cNvGrpSpPr/>
          <p:nvPr/>
        </p:nvGrpSpPr>
        <p:grpSpPr>
          <a:xfrm>
            <a:off x="7699309" y="1333176"/>
            <a:ext cx="154922" cy="351827"/>
            <a:chOff x="7699309" y="1508626"/>
            <a:chExt cx="154922" cy="351827"/>
          </a:xfrm>
        </p:grpSpPr>
        <p:sp>
          <p:nvSpPr>
            <p:cNvPr id="17510" name="Google Shape;17510;p151"/>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1" name="Google Shape;17511;p151"/>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2" name="Google Shape;17512;p151"/>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3" name="Google Shape;17513;p151"/>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4" name="Google Shape;17514;p151"/>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5" name="Google Shape;17515;p151"/>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6" name="Google Shape;17516;p151"/>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17" name="Google Shape;17517;p151"/>
          <p:cNvGrpSpPr/>
          <p:nvPr/>
        </p:nvGrpSpPr>
        <p:grpSpPr>
          <a:xfrm>
            <a:off x="8161690" y="1333558"/>
            <a:ext cx="153396" cy="351064"/>
            <a:chOff x="8161690" y="1509008"/>
            <a:chExt cx="153396" cy="351064"/>
          </a:xfrm>
        </p:grpSpPr>
        <p:sp>
          <p:nvSpPr>
            <p:cNvPr id="17518" name="Google Shape;17518;p151"/>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9" name="Google Shape;17519;p151"/>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0" name="Google Shape;17520;p151"/>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1" name="Google Shape;17521;p151"/>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22" name="Google Shape;17522;p151"/>
          <p:cNvGrpSpPr/>
          <p:nvPr/>
        </p:nvGrpSpPr>
        <p:grpSpPr>
          <a:xfrm>
            <a:off x="6746940" y="1333431"/>
            <a:ext cx="213221" cy="352304"/>
            <a:chOff x="6746940" y="1508881"/>
            <a:chExt cx="213221" cy="352304"/>
          </a:xfrm>
        </p:grpSpPr>
        <p:sp>
          <p:nvSpPr>
            <p:cNvPr id="17523" name="Google Shape;17523;p151"/>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4" name="Google Shape;17524;p151"/>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5" name="Google Shape;17525;p151"/>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6" name="Google Shape;17526;p151"/>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27" name="Google Shape;17527;p151"/>
          <p:cNvGrpSpPr/>
          <p:nvPr/>
        </p:nvGrpSpPr>
        <p:grpSpPr>
          <a:xfrm>
            <a:off x="5770336" y="1832165"/>
            <a:ext cx="350682" cy="292097"/>
            <a:chOff x="5770336" y="2007615"/>
            <a:chExt cx="350682" cy="292097"/>
          </a:xfrm>
        </p:grpSpPr>
        <p:sp>
          <p:nvSpPr>
            <p:cNvPr id="17528" name="Google Shape;17528;p151"/>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9" name="Google Shape;17529;p151"/>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0" name="Google Shape;17530;p151"/>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1" name="Google Shape;17531;p151"/>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32" name="Google Shape;17532;p151"/>
          <p:cNvGrpSpPr/>
          <p:nvPr/>
        </p:nvGrpSpPr>
        <p:grpSpPr>
          <a:xfrm>
            <a:off x="5326878" y="1804908"/>
            <a:ext cx="350332" cy="346229"/>
            <a:chOff x="5326878" y="1980358"/>
            <a:chExt cx="350332" cy="346229"/>
          </a:xfrm>
        </p:grpSpPr>
        <p:sp>
          <p:nvSpPr>
            <p:cNvPr id="17533" name="Google Shape;17533;p151"/>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4" name="Google Shape;17534;p151"/>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5" name="Google Shape;17535;p151"/>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6" name="Google Shape;17536;p151"/>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537" name="Google Shape;17537;p151"/>
          <p:cNvSpPr/>
          <p:nvPr/>
        </p:nvSpPr>
        <p:spPr>
          <a:xfrm>
            <a:off x="7992774" y="180233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538" name="Google Shape;17538;p151"/>
          <p:cNvGrpSpPr/>
          <p:nvPr/>
        </p:nvGrpSpPr>
        <p:grpSpPr>
          <a:xfrm>
            <a:off x="4883835" y="1817121"/>
            <a:ext cx="350300" cy="323043"/>
            <a:chOff x="4883835" y="1992571"/>
            <a:chExt cx="350300" cy="323043"/>
          </a:xfrm>
        </p:grpSpPr>
        <p:sp>
          <p:nvSpPr>
            <p:cNvPr id="17539" name="Google Shape;17539;p151"/>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0" name="Google Shape;17540;p151"/>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1" name="Google Shape;17541;p151"/>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2" name="Google Shape;17542;p151"/>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3" name="Google Shape;17543;p151"/>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4" name="Google Shape;17544;p151"/>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45" name="Google Shape;17545;p151"/>
          <p:cNvGrpSpPr/>
          <p:nvPr/>
        </p:nvGrpSpPr>
        <p:grpSpPr>
          <a:xfrm>
            <a:off x="7548967" y="1803477"/>
            <a:ext cx="333285" cy="349950"/>
            <a:chOff x="7548967" y="1978927"/>
            <a:chExt cx="333285" cy="349950"/>
          </a:xfrm>
        </p:grpSpPr>
        <p:sp>
          <p:nvSpPr>
            <p:cNvPr id="17546" name="Google Shape;17546;p151"/>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7" name="Google Shape;17547;p151"/>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8" name="Google Shape;17548;p151"/>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9" name="Google Shape;17549;p151"/>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0" name="Google Shape;17550;p151"/>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1" name="Google Shape;17551;p151"/>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2" name="Google Shape;17552;p151"/>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53" name="Google Shape;17553;p151"/>
          <p:cNvGrpSpPr/>
          <p:nvPr/>
        </p:nvGrpSpPr>
        <p:grpSpPr>
          <a:xfrm>
            <a:off x="6214142" y="1803477"/>
            <a:ext cx="346515" cy="350300"/>
            <a:chOff x="6214142" y="1978927"/>
            <a:chExt cx="346515" cy="350300"/>
          </a:xfrm>
        </p:grpSpPr>
        <p:sp>
          <p:nvSpPr>
            <p:cNvPr id="17554" name="Google Shape;17554;p151"/>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5" name="Google Shape;17555;p151"/>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56" name="Google Shape;17556;p151"/>
          <p:cNvGrpSpPr/>
          <p:nvPr/>
        </p:nvGrpSpPr>
        <p:grpSpPr>
          <a:xfrm>
            <a:off x="7105923" y="1803095"/>
            <a:ext cx="333285" cy="350682"/>
            <a:chOff x="7105923" y="1978545"/>
            <a:chExt cx="333285" cy="350682"/>
          </a:xfrm>
        </p:grpSpPr>
        <p:sp>
          <p:nvSpPr>
            <p:cNvPr id="17557" name="Google Shape;17557;p151"/>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8" name="Google Shape;17558;p151"/>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9" name="Google Shape;17559;p151"/>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0" name="Google Shape;17560;p151"/>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1" name="Google Shape;17561;p151"/>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2" name="Google Shape;17562;p151"/>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3" name="Google Shape;17563;p151"/>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564" name="Google Shape;17564;p151"/>
          <p:cNvSpPr/>
          <p:nvPr/>
        </p:nvSpPr>
        <p:spPr>
          <a:xfrm>
            <a:off x="6658713" y="180309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5" name="Google Shape;17565;p151"/>
          <p:cNvSpPr/>
          <p:nvPr/>
        </p:nvSpPr>
        <p:spPr>
          <a:xfrm>
            <a:off x="4104898" y="224680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566" name="Google Shape;17566;p151"/>
          <p:cNvGrpSpPr/>
          <p:nvPr/>
        </p:nvGrpSpPr>
        <p:grpSpPr>
          <a:xfrm>
            <a:off x="3616406" y="2246902"/>
            <a:ext cx="203393" cy="351827"/>
            <a:chOff x="3616406" y="2422352"/>
            <a:chExt cx="203393" cy="351827"/>
          </a:xfrm>
        </p:grpSpPr>
        <p:sp>
          <p:nvSpPr>
            <p:cNvPr id="17567" name="Google Shape;17567;p151"/>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8" name="Google Shape;17568;p151"/>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69" name="Google Shape;17569;p151"/>
          <p:cNvGrpSpPr/>
          <p:nvPr/>
        </p:nvGrpSpPr>
        <p:grpSpPr>
          <a:xfrm>
            <a:off x="878187" y="2246520"/>
            <a:ext cx="272696" cy="351827"/>
            <a:chOff x="913012" y="2421970"/>
            <a:chExt cx="272696" cy="351827"/>
          </a:xfrm>
        </p:grpSpPr>
        <p:sp>
          <p:nvSpPr>
            <p:cNvPr id="17570" name="Google Shape;17570;p151"/>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1" name="Google Shape;17571;p151"/>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2" name="Google Shape;17572;p151"/>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3" name="Google Shape;17573;p151"/>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74" name="Google Shape;17574;p151"/>
          <p:cNvGrpSpPr/>
          <p:nvPr/>
        </p:nvGrpSpPr>
        <p:grpSpPr>
          <a:xfrm>
            <a:off x="2274743" y="2246902"/>
            <a:ext cx="255649" cy="351445"/>
            <a:chOff x="2274743" y="2422352"/>
            <a:chExt cx="255649" cy="351445"/>
          </a:xfrm>
        </p:grpSpPr>
        <p:sp>
          <p:nvSpPr>
            <p:cNvPr id="17575" name="Google Shape;17575;p151"/>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6" name="Google Shape;17576;p151"/>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7" name="Google Shape;17577;p151"/>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78" name="Google Shape;17578;p151"/>
          <p:cNvGrpSpPr/>
          <p:nvPr/>
        </p:nvGrpSpPr>
        <p:grpSpPr>
          <a:xfrm>
            <a:off x="2708723" y="2245789"/>
            <a:ext cx="246552" cy="352558"/>
            <a:chOff x="2708723" y="2421239"/>
            <a:chExt cx="246552" cy="352558"/>
          </a:xfrm>
        </p:grpSpPr>
        <p:sp>
          <p:nvSpPr>
            <p:cNvPr id="17579" name="Google Shape;17579;p151"/>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0" name="Google Shape;17580;p151"/>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81" name="Google Shape;17581;p151"/>
          <p:cNvGrpSpPr/>
          <p:nvPr/>
        </p:nvGrpSpPr>
        <p:grpSpPr>
          <a:xfrm>
            <a:off x="1835485" y="2246902"/>
            <a:ext cx="259433" cy="350714"/>
            <a:chOff x="1835485" y="2422352"/>
            <a:chExt cx="259433" cy="350714"/>
          </a:xfrm>
        </p:grpSpPr>
        <p:sp>
          <p:nvSpPr>
            <p:cNvPr id="17582" name="Google Shape;17582;p151"/>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3" name="Google Shape;17583;p151"/>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4" name="Google Shape;17584;p151"/>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5" name="Google Shape;17585;p151"/>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6" name="Google Shape;17586;p151"/>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7" name="Google Shape;17587;p151"/>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8" name="Google Shape;17588;p151"/>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89" name="Google Shape;17589;p151"/>
          <p:cNvGrpSpPr/>
          <p:nvPr/>
        </p:nvGrpSpPr>
        <p:grpSpPr>
          <a:xfrm>
            <a:off x="3150240" y="2246902"/>
            <a:ext cx="212489" cy="351445"/>
            <a:chOff x="3150240" y="2422352"/>
            <a:chExt cx="212489" cy="351445"/>
          </a:xfrm>
        </p:grpSpPr>
        <p:sp>
          <p:nvSpPr>
            <p:cNvPr id="17590" name="Google Shape;17590;p151"/>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1" name="Google Shape;17591;p151"/>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92" name="Google Shape;17592;p151"/>
          <p:cNvGrpSpPr/>
          <p:nvPr/>
        </p:nvGrpSpPr>
        <p:grpSpPr>
          <a:xfrm>
            <a:off x="1367060" y="2246679"/>
            <a:ext cx="269261" cy="352050"/>
            <a:chOff x="1367060" y="2422129"/>
            <a:chExt cx="269261" cy="352050"/>
          </a:xfrm>
        </p:grpSpPr>
        <p:sp>
          <p:nvSpPr>
            <p:cNvPr id="17593" name="Google Shape;17593;p151"/>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4" name="Google Shape;17594;p151"/>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5" name="Google Shape;17595;p151"/>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6" name="Google Shape;17596;p151"/>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7" name="Google Shape;17597;p151"/>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8" name="Google Shape;17598;p151"/>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9" name="Google Shape;17599;p151"/>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0" name="Google Shape;17600;p151"/>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1" name="Google Shape;17601;p151"/>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2" name="Google Shape;17602;p151"/>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3" name="Google Shape;17603;p151"/>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4" name="Google Shape;17604;p151"/>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5" name="Google Shape;17605;p151"/>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6" name="Google Shape;17606;p151"/>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607" name="Google Shape;17607;p151"/>
          <p:cNvSpPr/>
          <p:nvPr/>
        </p:nvSpPr>
        <p:spPr>
          <a:xfrm>
            <a:off x="7075994" y="225046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608" name="Google Shape;17608;p151"/>
          <p:cNvGrpSpPr/>
          <p:nvPr/>
        </p:nvGrpSpPr>
        <p:grpSpPr>
          <a:xfrm>
            <a:off x="4882690" y="2249955"/>
            <a:ext cx="274573" cy="350682"/>
            <a:chOff x="4882690" y="2425405"/>
            <a:chExt cx="274573" cy="350682"/>
          </a:xfrm>
        </p:grpSpPr>
        <p:sp>
          <p:nvSpPr>
            <p:cNvPr id="17609" name="Google Shape;17609;p151"/>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0" name="Google Shape;17610;p151"/>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11" name="Google Shape;17611;p151"/>
          <p:cNvGrpSpPr/>
          <p:nvPr/>
        </p:nvGrpSpPr>
        <p:grpSpPr>
          <a:xfrm>
            <a:off x="6627639" y="2268434"/>
            <a:ext cx="355993" cy="313247"/>
            <a:chOff x="6627639" y="2443884"/>
            <a:chExt cx="355993" cy="313247"/>
          </a:xfrm>
        </p:grpSpPr>
        <p:sp>
          <p:nvSpPr>
            <p:cNvPr id="17612" name="Google Shape;17612;p151"/>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3" name="Google Shape;17613;p151"/>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4" name="Google Shape;17614;p151"/>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15" name="Google Shape;17615;p151"/>
          <p:cNvGrpSpPr/>
          <p:nvPr/>
        </p:nvGrpSpPr>
        <p:grpSpPr>
          <a:xfrm>
            <a:off x="6183451" y="2286690"/>
            <a:ext cx="351445" cy="277976"/>
            <a:chOff x="6183451" y="2462140"/>
            <a:chExt cx="351445" cy="277976"/>
          </a:xfrm>
        </p:grpSpPr>
        <p:sp>
          <p:nvSpPr>
            <p:cNvPr id="17616" name="Google Shape;17616;p151"/>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7" name="Google Shape;17617;p151"/>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8" name="Google Shape;17618;p151"/>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9" name="Google Shape;17619;p151"/>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0" name="Google Shape;17620;p151"/>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1" name="Google Shape;17621;p151"/>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2" name="Google Shape;17622;p151"/>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23" name="Google Shape;17623;p151"/>
          <p:cNvGrpSpPr/>
          <p:nvPr/>
        </p:nvGrpSpPr>
        <p:grpSpPr>
          <a:xfrm>
            <a:off x="5735477" y="2254408"/>
            <a:ext cx="353354" cy="341299"/>
            <a:chOff x="5735477" y="2429858"/>
            <a:chExt cx="353354" cy="341299"/>
          </a:xfrm>
        </p:grpSpPr>
        <p:sp>
          <p:nvSpPr>
            <p:cNvPr id="17624" name="Google Shape;17624;p151"/>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5" name="Google Shape;17625;p151"/>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6" name="Google Shape;17626;p151"/>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7" name="Google Shape;17627;p151"/>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8" name="Google Shape;17628;p151"/>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9" name="Google Shape;17629;p151"/>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30" name="Google Shape;17630;p151"/>
          <p:cNvGrpSpPr/>
          <p:nvPr/>
        </p:nvGrpSpPr>
        <p:grpSpPr>
          <a:xfrm>
            <a:off x="5243735" y="2271523"/>
            <a:ext cx="405255" cy="275499"/>
            <a:chOff x="5283337" y="2478774"/>
            <a:chExt cx="358633" cy="243913"/>
          </a:xfrm>
        </p:grpSpPr>
        <p:sp>
          <p:nvSpPr>
            <p:cNvPr id="17631" name="Google Shape;17631;p151"/>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2" name="Google Shape;17632;p151"/>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3" name="Google Shape;17633;p151"/>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4" name="Google Shape;17634;p151"/>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5" name="Google Shape;17635;p151"/>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6" name="Google Shape;17636;p151"/>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7" name="Google Shape;17637;p151"/>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8" name="Google Shape;17638;p151"/>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9" name="Google Shape;17639;p151"/>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0" name="Google Shape;17640;p151"/>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1" name="Google Shape;17641;p151"/>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2" name="Google Shape;17642;p151"/>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3" name="Google Shape;17643;p151"/>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4" name="Google Shape;17644;p151"/>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5" name="Google Shape;17645;p151"/>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6" name="Google Shape;17646;p151"/>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7" name="Google Shape;17647;p151"/>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48" name="Google Shape;17648;p151"/>
          <p:cNvGrpSpPr/>
          <p:nvPr/>
        </p:nvGrpSpPr>
        <p:grpSpPr>
          <a:xfrm>
            <a:off x="7964753" y="2295373"/>
            <a:ext cx="362068" cy="258670"/>
            <a:chOff x="7964753" y="2470823"/>
            <a:chExt cx="362068" cy="258670"/>
          </a:xfrm>
        </p:grpSpPr>
        <p:sp>
          <p:nvSpPr>
            <p:cNvPr id="17649" name="Google Shape;17649;p151"/>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0" name="Google Shape;17650;p151"/>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1" name="Google Shape;17651;p151"/>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2" name="Google Shape;17652;p151"/>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3" name="Google Shape;17653;p151"/>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4" name="Google Shape;17654;p151"/>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5" name="Google Shape;17655;p151"/>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6" name="Google Shape;17656;p151"/>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7" name="Google Shape;17657;p151"/>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58" name="Google Shape;17658;p151"/>
          <p:cNvGrpSpPr/>
          <p:nvPr/>
        </p:nvGrpSpPr>
        <p:grpSpPr>
          <a:xfrm>
            <a:off x="7524349" y="2280997"/>
            <a:ext cx="350332" cy="288948"/>
            <a:chOff x="7524349" y="2456447"/>
            <a:chExt cx="350332" cy="288948"/>
          </a:xfrm>
        </p:grpSpPr>
        <p:sp>
          <p:nvSpPr>
            <p:cNvPr id="17659" name="Google Shape;17659;p151"/>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0" name="Google Shape;17660;p151"/>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1" name="Google Shape;17661;p151"/>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2" name="Google Shape;17662;p151"/>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3" name="Google Shape;17663;p151"/>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64" name="Google Shape;17664;p151"/>
          <p:cNvGrpSpPr/>
          <p:nvPr/>
        </p:nvGrpSpPr>
        <p:grpSpPr>
          <a:xfrm>
            <a:off x="3972749" y="2718761"/>
            <a:ext cx="355230" cy="356725"/>
            <a:chOff x="3972749" y="2894211"/>
            <a:chExt cx="355230" cy="356725"/>
          </a:xfrm>
        </p:grpSpPr>
        <p:sp>
          <p:nvSpPr>
            <p:cNvPr id="17665" name="Google Shape;17665;p151"/>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6" name="Google Shape;17666;p151"/>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7" name="Google Shape;17667;p151"/>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8" name="Google Shape;17668;p151"/>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9" name="Google Shape;17669;p151"/>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70" name="Google Shape;17670;p151"/>
          <p:cNvGrpSpPr/>
          <p:nvPr/>
        </p:nvGrpSpPr>
        <p:grpSpPr>
          <a:xfrm>
            <a:off x="3527797" y="2743346"/>
            <a:ext cx="355993" cy="307904"/>
            <a:chOff x="3527797" y="2918796"/>
            <a:chExt cx="355993" cy="307904"/>
          </a:xfrm>
        </p:grpSpPr>
        <p:sp>
          <p:nvSpPr>
            <p:cNvPr id="17671" name="Google Shape;17671;p151"/>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2" name="Google Shape;17672;p151"/>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3" name="Google Shape;17673;p151"/>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4" name="Google Shape;17674;p151"/>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5" name="Google Shape;17675;p151"/>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6" name="Google Shape;17676;p151"/>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7" name="Google Shape;17677;p151"/>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8" name="Google Shape;17678;p151"/>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9" name="Google Shape;17679;p151"/>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0" name="Google Shape;17680;p151"/>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81" name="Google Shape;17681;p151"/>
          <p:cNvGrpSpPr/>
          <p:nvPr/>
        </p:nvGrpSpPr>
        <p:grpSpPr>
          <a:xfrm>
            <a:off x="3082845" y="2745509"/>
            <a:ext cx="356375" cy="302338"/>
            <a:chOff x="3082845" y="2920959"/>
            <a:chExt cx="356375" cy="302338"/>
          </a:xfrm>
        </p:grpSpPr>
        <p:sp>
          <p:nvSpPr>
            <p:cNvPr id="17682" name="Google Shape;17682;p151"/>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3" name="Google Shape;17683;p151"/>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84" name="Google Shape;17684;p151"/>
          <p:cNvGrpSpPr/>
          <p:nvPr/>
        </p:nvGrpSpPr>
        <p:grpSpPr>
          <a:xfrm>
            <a:off x="2639038" y="2719492"/>
            <a:ext cx="355612" cy="355612"/>
            <a:chOff x="2639038" y="2894942"/>
            <a:chExt cx="355612" cy="355612"/>
          </a:xfrm>
        </p:grpSpPr>
        <p:sp>
          <p:nvSpPr>
            <p:cNvPr id="17685" name="Google Shape;17685;p151"/>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6" name="Google Shape;17686;p151"/>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87" name="Google Shape;17687;p151"/>
          <p:cNvGrpSpPr/>
          <p:nvPr/>
        </p:nvGrpSpPr>
        <p:grpSpPr>
          <a:xfrm>
            <a:off x="2194468" y="2763415"/>
            <a:ext cx="355993" cy="267766"/>
            <a:chOff x="2194468" y="2938865"/>
            <a:chExt cx="355993" cy="267766"/>
          </a:xfrm>
        </p:grpSpPr>
        <p:sp>
          <p:nvSpPr>
            <p:cNvPr id="17688" name="Google Shape;17688;p151"/>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9" name="Google Shape;17689;p151"/>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0" name="Google Shape;17690;p151"/>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1" name="Google Shape;17691;p151"/>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2" name="Google Shape;17692;p151"/>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3" name="Google Shape;17693;p151"/>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4" name="Google Shape;17694;p151"/>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5" name="Google Shape;17695;p151"/>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6" name="Google Shape;17696;p151"/>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7" name="Google Shape;17697;p151"/>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8" name="Google Shape;17698;p151"/>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9" name="Google Shape;17699;p151"/>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0" name="Google Shape;17700;p151"/>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1" name="Google Shape;17701;p151"/>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2" name="Google Shape;17702;p151"/>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3" name="Google Shape;17703;p151"/>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4" name="Google Shape;17704;p151"/>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5" name="Google Shape;17705;p151"/>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6" name="Google Shape;17706;p151"/>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7" name="Google Shape;17707;p151"/>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08" name="Google Shape;17708;p151"/>
          <p:cNvGrpSpPr/>
          <p:nvPr/>
        </p:nvGrpSpPr>
        <p:grpSpPr>
          <a:xfrm>
            <a:off x="1749897" y="2719111"/>
            <a:ext cx="355993" cy="355612"/>
            <a:chOff x="1749897" y="2894561"/>
            <a:chExt cx="355993" cy="355612"/>
          </a:xfrm>
        </p:grpSpPr>
        <p:sp>
          <p:nvSpPr>
            <p:cNvPr id="17709" name="Google Shape;17709;p151"/>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0" name="Google Shape;17710;p151"/>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1" name="Google Shape;17711;p151"/>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2" name="Google Shape;17712;p151"/>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3" name="Google Shape;17713;p151"/>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4" name="Google Shape;17714;p151"/>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5" name="Google Shape;17715;p151"/>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6" name="Google Shape;17716;p151"/>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7" name="Google Shape;17717;p151"/>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8" name="Google Shape;17718;p151"/>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9" name="Google Shape;17719;p151"/>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20" name="Google Shape;17720;p151"/>
          <p:cNvGrpSpPr/>
          <p:nvPr/>
        </p:nvGrpSpPr>
        <p:grpSpPr>
          <a:xfrm>
            <a:off x="1305327" y="2718761"/>
            <a:ext cx="357520" cy="357488"/>
            <a:chOff x="1305327" y="2894211"/>
            <a:chExt cx="357520" cy="357488"/>
          </a:xfrm>
        </p:grpSpPr>
        <p:sp>
          <p:nvSpPr>
            <p:cNvPr id="17721" name="Google Shape;17721;p151"/>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2" name="Google Shape;17722;p151"/>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3" name="Google Shape;17723;p151"/>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4" name="Google Shape;17724;p151"/>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5" name="Google Shape;17725;p151"/>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26" name="Google Shape;17726;p151"/>
          <p:cNvGrpSpPr/>
          <p:nvPr/>
        </p:nvGrpSpPr>
        <p:grpSpPr>
          <a:xfrm>
            <a:off x="853950" y="2719270"/>
            <a:ext cx="364104" cy="353290"/>
            <a:chOff x="853950" y="2894720"/>
            <a:chExt cx="364104" cy="353290"/>
          </a:xfrm>
        </p:grpSpPr>
        <p:sp>
          <p:nvSpPr>
            <p:cNvPr id="17727" name="Google Shape;17727;p151"/>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8" name="Google Shape;17728;p151"/>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9" name="Google Shape;17729;p151"/>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0" name="Google Shape;17730;p151"/>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1" name="Google Shape;17731;p151"/>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2" name="Google Shape;17732;p151"/>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3" name="Google Shape;17733;p151"/>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34" name="Google Shape;17734;p151"/>
          <p:cNvGrpSpPr/>
          <p:nvPr/>
        </p:nvGrpSpPr>
        <p:grpSpPr>
          <a:xfrm>
            <a:off x="7066548" y="2737144"/>
            <a:ext cx="352209" cy="334938"/>
            <a:chOff x="7066548" y="2912594"/>
            <a:chExt cx="352209" cy="334938"/>
          </a:xfrm>
        </p:grpSpPr>
        <p:sp>
          <p:nvSpPr>
            <p:cNvPr id="17735" name="Google Shape;17735;p151"/>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6" name="Google Shape;17736;p151"/>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7" name="Google Shape;17737;p151"/>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8" name="Google Shape;17738;p151"/>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9" name="Google Shape;17739;p151"/>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0" name="Google Shape;17740;p151"/>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741" name="Google Shape;17741;p151"/>
          <p:cNvSpPr/>
          <p:nvPr/>
        </p:nvSpPr>
        <p:spPr>
          <a:xfrm>
            <a:off x="6591286" y="270852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2" name="Google Shape;17742;p151"/>
          <p:cNvSpPr/>
          <p:nvPr/>
        </p:nvSpPr>
        <p:spPr>
          <a:xfrm>
            <a:off x="6134980" y="272633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743" name="Google Shape;17743;p151"/>
          <p:cNvGrpSpPr/>
          <p:nvPr/>
        </p:nvGrpSpPr>
        <p:grpSpPr>
          <a:xfrm>
            <a:off x="7541397" y="2729352"/>
            <a:ext cx="318495" cy="352209"/>
            <a:chOff x="7541397" y="2904802"/>
            <a:chExt cx="318495" cy="352209"/>
          </a:xfrm>
        </p:grpSpPr>
        <p:sp>
          <p:nvSpPr>
            <p:cNvPr id="17744" name="Google Shape;17744;p151"/>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5" name="Google Shape;17745;p151"/>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46" name="Google Shape;17746;p151"/>
          <p:cNvGrpSpPr/>
          <p:nvPr/>
        </p:nvGrpSpPr>
        <p:grpSpPr>
          <a:xfrm>
            <a:off x="8003015" y="2728589"/>
            <a:ext cx="306759" cy="351445"/>
            <a:chOff x="8003015" y="2904039"/>
            <a:chExt cx="306759" cy="351445"/>
          </a:xfrm>
        </p:grpSpPr>
        <p:sp>
          <p:nvSpPr>
            <p:cNvPr id="17747" name="Google Shape;17747;p151"/>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8" name="Google Shape;17748;p151"/>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9" name="Google Shape;17749;p151"/>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0" name="Google Shape;17750;p151"/>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1" name="Google Shape;17751;p151"/>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2" name="Google Shape;17752;p151"/>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53" name="Google Shape;17753;p151"/>
          <p:cNvGrpSpPr/>
          <p:nvPr/>
        </p:nvGrpSpPr>
        <p:grpSpPr>
          <a:xfrm>
            <a:off x="5687770" y="2710046"/>
            <a:ext cx="369638" cy="369606"/>
            <a:chOff x="5687770" y="2885496"/>
            <a:chExt cx="369638" cy="369606"/>
          </a:xfrm>
        </p:grpSpPr>
        <p:sp>
          <p:nvSpPr>
            <p:cNvPr id="17754" name="Google Shape;17754;p151"/>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5" name="Google Shape;17755;p151"/>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6" name="Google Shape;17756;p151"/>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7" name="Google Shape;17757;p151"/>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8" name="Google Shape;17758;p151"/>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9" name="Google Shape;17759;p151"/>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0" name="Google Shape;17760;p151"/>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1" name="Google Shape;17761;p151"/>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2" name="Google Shape;17762;p151"/>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3" name="Google Shape;17763;p151"/>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64" name="Google Shape;17764;p151"/>
          <p:cNvGrpSpPr/>
          <p:nvPr/>
        </p:nvGrpSpPr>
        <p:grpSpPr>
          <a:xfrm>
            <a:off x="4881958" y="2729352"/>
            <a:ext cx="156417" cy="349537"/>
            <a:chOff x="4881958" y="2904802"/>
            <a:chExt cx="156417" cy="349537"/>
          </a:xfrm>
        </p:grpSpPr>
        <p:sp>
          <p:nvSpPr>
            <p:cNvPr id="17765" name="Google Shape;17765;p151"/>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6" name="Google Shape;17766;p151"/>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7" name="Google Shape;17767;p151"/>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8" name="Google Shape;17768;p151"/>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9" name="Google Shape;17769;p151"/>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0" name="Google Shape;17770;p151"/>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1" name="Google Shape;17771;p151"/>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72" name="Google Shape;17772;p151"/>
          <p:cNvGrpSpPr/>
          <p:nvPr/>
        </p:nvGrpSpPr>
        <p:grpSpPr>
          <a:xfrm>
            <a:off x="5230318" y="2711064"/>
            <a:ext cx="371133" cy="367443"/>
            <a:chOff x="5230318" y="2886514"/>
            <a:chExt cx="371133" cy="367443"/>
          </a:xfrm>
        </p:grpSpPr>
        <p:sp>
          <p:nvSpPr>
            <p:cNvPr id="17773" name="Google Shape;17773;p151"/>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4" name="Google Shape;17774;p151"/>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5" name="Google Shape;17775;p151"/>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6" name="Google Shape;17776;p151"/>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7" name="Google Shape;17777;p151"/>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8" name="Google Shape;17778;p151"/>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9" name="Google Shape;17779;p151"/>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0" name="Google Shape;17780;p151"/>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1" name="Google Shape;17781;p151"/>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82" name="Google Shape;17782;p151"/>
          <p:cNvGrpSpPr/>
          <p:nvPr/>
        </p:nvGrpSpPr>
        <p:grpSpPr>
          <a:xfrm>
            <a:off x="5748358" y="3259128"/>
            <a:ext cx="352590" cy="182561"/>
            <a:chOff x="5748358" y="3434578"/>
            <a:chExt cx="352590" cy="182561"/>
          </a:xfrm>
        </p:grpSpPr>
        <p:sp>
          <p:nvSpPr>
            <p:cNvPr id="17783" name="Google Shape;17783;p151"/>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4" name="Google Shape;17784;p151"/>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5" name="Google Shape;17785;p151"/>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6" name="Google Shape;17786;p151"/>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7" name="Google Shape;17787;p151"/>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8" name="Google Shape;17788;p151"/>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89" name="Google Shape;17789;p151"/>
          <p:cNvGrpSpPr/>
          <p:nvPr/>
        </p:nvGrpSpPr>
        <p:grpSpPr>
          <a:xfrm>
            <a:off x="862283" y="4099321"/>
            <a:ext cx="341204" cy="359301"/>
            <a:chOff x="862283" y="4274771"/>
            <a:chExt cx="341204" cy="359301"/>
          </a:xfrm>
        </p:grpSpPr>
        <p:sp>
          <p:nvSpPr>
            <p:cNvPr id="17790" name="Google Shape;17790;p151"/>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1" name="Google Shape;17791;p151"/>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2" name="Google Shape;17792;p151"/>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93" name="Google Shape;17793;p151"/>
          <p:cNvGrpSpPr/>
          <p:nvPr/>
        </p:nvGrpSpPr>
        <p:grpSpPr>
          <a:xfrm>
            <a:off x="1396957" y="4111915"/>
            <a:ext cx="301861" cy="332871"/>
            <a:chOff x="1396957" y="4287365"/>
            <a:chExt cx="301861" cy="332871"/>
          </a:xfrm>
        </p:grpSpPr>
        <p:sp>
          <p:nvSpPr>
            <p:cNvPr id="17794" name="Google Shape;17794;p151"/>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5" name="Google Shape;17795;p151"/>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6" name="Google Shape;17796;p151"/>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7" name="Google Shape;17797;p151"/>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8" name="Google Shape;17798;p151"/>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9" name="Google Shape;17799;p151"/>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0" name="Google Shape;17800;p151"/>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1" name="Google Shape;17801;p151"/>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2" name="Google Shape;17802;p151"/>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3" name="Google Shape;17803;p151"/>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4" name="Google Shape;17804;p151"/>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5" name="Google Shape;17805;p151"/>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6" name="Google Shape;17806;p151"/>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7" name="Google Shape;17807;p151"/>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8" name="Google Shape;17808;p151"/>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09" name="Google Shape;17809;p151"/>
          <p:cNvGrpSpPr/>
          <p:nvPr/>
        </p:nvGrpSpPr>
        <p:grpSpPr>
          <a:xfrm>
            <a:off x="1865381" y="4102056"/>
            <a:ext cx="396131" cy="355612"/>
            <a:chOff x="1865381" y="4277506"/>
            <a:chExt cx="396131" cy="355612"/>
          </a:xfrm>
        </p:grpSpPr>
        <p:sp>
          <p:nvSpPr>
            <p:cNvPr id="17810" name="Google Shape;17810;p151"/>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1" name="Google Shape;17811;p151"/>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2" name="Google Shape;17812;p151"/>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3" name="Google Shape;17813;p151"/>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4" name="Google Shape;17814;p151"/>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5" name="Google Shape;17815;p151"/>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16" name="Google Shape;17816;p151"/>
          <p:cNvGrpSpPr/>
          <p:nvPr/>
        </p:nvGrpSpPr>
        <p:grpSpPr>
          <a:xfrm>
            <a:off x="2411823" y="4128549"/>
            <a:ext cx="334398" cy="299953"/>
            <a:chOff x="2411823" y="4303999"/>
            <a:chExt cx="334398" cy="299953"/>
          </a:xfrm>
        </p:grpSpPr>
        <p:sp>
          <p:nvSpPr>
            <p:cNvPr id="17817" name="Google Shape;17817;p151"/>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8" name="Google Shape;17818;p151"/>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9" name="Google Shape;17819;p151"/>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0" name="Google Shape;17820;p151"/>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1" name="Google Shape;17821;p151"/>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2" name="Google Shape;17822;p151"/>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3" name="Google Shape;17823;p151"/>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24" name="Google Shape;17824;p151"/>
          <p:cNvGrpSpPr/>
          <p:nvPr/>
        </p:nvGrpSpPr>
        <p:grpSpPr>
          <a:xfrm>
            <a:off x="2903337" y="4103582"/>
            <a:ext cx="382519" cy="350682"/>
            <a:chOff x="2903337" y="4279032"/>
            <a:chExt cx="382519" cy="350682"/>
          </a:xfrm>
        </p:grpSpPr>
        <p:sp>
          <p:nvSpPr>
            <p:cNvPr id="17825" name="Google Shape;17825;p151"/>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6" name="Google Shape;17826;p151"/>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7" name="Google Shape;17827;p151"/>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8" name="Google Shape;17828;p151"/>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9" name="Google Shape;17829;p151"/>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0" name="Google Shape;17830;p151"/>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1" name="Google Shape;17831;p151"/>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2" name="Google Shape;17832;p151"/>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3" name="Google Shape;17833;p151"/>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4" name="Google Shape;17834;p151"/>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5" name="Google Shape;17835;p151"/>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6" name="Google Shape;17836;p151"/>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7" name="Google Shape;17837;p151"/>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8" name="Google Shape;17838;p151"/>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9" name="Google Shape;17839;p151"/>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40" name="Google Shape;17840;p151"/>
          <p:cNvGrpSpPr/>
          <p:nvPr/>
        </p:nvGrpSpPr>
        <p:grpSpPr>
          <a:xfrm>
            <a:off x="3933342" y="4140317"/>
            <a:ext cx="383632" cy="276449"/>
            <a:chOff x="3933342" y="4315767"/>
            <a:chExt cx="383632" cy="276449"/>
          </a:xfrm>
        </p:grpSpPr>
        <p:sp>
          <p:nvSpPr>
            <p:cNvPr id="17841" name="Google Shape;17841;p151"/>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2" name="Google Shape;17842;p151"/>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3" name="Google Shape;17843;p151"/>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4" name="Google Shape;17844;p151"/>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5" name="Google Shape;17845;p151"/>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6" name="Google Shape;17846;p151"/>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47" name="Google Shape;17847;p151"/>
          <p:cNvGrpSpPr/>
          <p:nvPr/>
        </p:nvGrpSpPr>
        <p:grpSpPr>
          <a:xfrm>
            <a:off x="3441065" y="4127055"/>
            <a:ext cx="337069" cy="302593"/>
            <a:chOff x="3441065" y="4302505"/>
            <a:chExt cx="337069" cy="302593"/>
          </a:xfrm>
        </p:grpSpPr>
        <p:sp>
          <p:nvSpPr>
            <p:cNvPr id="17848" name="Google Shape;17848;p151"/>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9" name="Google Shape;17849;p151"/>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0" name="Google Shape;17850;p151"/>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1" name="Google Shape;17851;p151"/>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2" name="Google Shape;17852;p151"/>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3" name="Google Shape;17853;p151"/>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4" name="Google Shape;17854;p151"/>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5" name="Google Shape;17855;p151"/>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6" name="Google Shape;17856;p151"/>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7" name="Google Shape;17857;p151"/>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8" name="Google Shape;17858;p151"/>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9" name="Google Shape;17859;p151"/>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0" name="Google Shape;17860;p151"/>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61" name="Google Shape;17861;p151"/>
          <p:cNvGrpSpPr/>
          <p:nvPr/>
        </p:nvGrpSpPr>
        <p:grpSpPr>
          <a:xfrm>
            <a:off x="3532345" y="3187185"/>
            <a:ext cx="339328" cy="336274"/>
            <a:chOff x="3532345" y="3362635"/>
            <a:chExt cx="339328" cy="336274"/>
          </a:xfrm>
        </p:grpSpPr>
        <p:sp>
          <p:nvSpPr>
            <p:cNvPr id="17862" name="Google Shape;17862;p15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3" name="Google Shape;17863;p151"/>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4" name="Google Shape;17864;p151"/>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5" name="Google Shape;17865;p151"/>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6" name="Google Shape;17866;p151"/>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867" name="Google Shape;17867;p151"/>
          <p:cNvSpPr/>
          <p:nvPr/>
        </p:nvSpPr>
        <p:spPr>
          <a:xfrm>
            <a:off x="3968964" y="317449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868" name="Google Shape;17868;p151"/>
          <p:cNvGrpSpPr/>
          <p:nvPr/>
        </p:nvGrpSpPr>
        <p:grpSpPr>
          <a:xfrm>
            <a:off x="1883955" y="3633250"/>
            <a:ext cx="162873" cy="351445"/>
            <a:chOff x="1883955" y="3808700"/>
            <a:chExt cx="162873" cy="351445"/>
          </a:xfrm>
        </p:grpSpPr>
        <p:sp>
          <p:nvSpPr>
            <p:cNvPr id="17869" name="Google Shape;17869;p151"/>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0" name="Google Shape;17870;p151"/>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71" name="Google Shape;17871;p151"/>
          <p:cNvGrpSpPr/>
          <p:nvPr/>
        </p:nvGrpSpPr>
        <p:grpSpPr>
          <a:xfrm>
            <a:off x="939156" y="3633759"/>
            <a:ext cx="192007" cy="351318"/>
            <a:chOff x="939156" y="3809209"/>
            <a:chExt cx="192007" cy="351318"/>
          </a:xfrm>
        </p:grpSpPr>
        <p:sp>
          <p:nvSpPr>
            <p:cNvPr id="17872" name="Google Shape;17872;p151"/>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3" name="Google Shape;17873;p151"/>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74" name="Google Shape;17874;p151"/>
          <p:cNvGrpSpPr/>
          <p:nvPr/>
        </p:nvGrpSpPr>
        <p:grpSpPr>
          <a:xfrm>
            <a:off x="2306167" y="3634395"/>
            <a:ext cx="193915" cy="349155"/>
            <a:chOff x="2306167" y="3809845"/>
            <a:chExt cx="193915" cy="349155"/>
          </a:xfrm>
        </p:grpSpPr>
        <p:sp>
          <p:nvSpPr>
            <p:cNvPr id="17875" name="Google Shape;17875;p151"/>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6" name="Google Shape;17876;p151"/>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7" name="Google Shape;17877;p151"/>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8" name="Google Shape;17878;p151"/>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9" name="Google Shape;17879;p151"/>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0" name="Google Shape;17880;p151"/>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1" name="Google Shape;17881;p151"/>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82" name="Google Shape;17882;p151"/>
          <p:cNvGrpSpPr/>
          <p:nvPr/>
        </p:nvGrpSpPr>
        <p:grpSpPr>
          <a:xfrm>
            <a:off x="1323901" y="3631723"/>
            <a:ext cx="356343" cy="356757"/>
            <a:chOff x="1323901" y="3807173"/>
            <a:chExt cx="356343" cy="356757"/>
          </a:xfrm>
        </p:grpSpPr>
        <p:sp>
          <p:nvSpPr>
            <p:cNvPr id="17883" name="Google Shape;17883;p151"/>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4" name="Google Shape;17884;p151"/>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5" name="Google Shape;17885;p151"/>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6" name="Google Shape;17886;p151"/>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7" name="Google Shape;17887;p151"/>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8" name="Google Shape;17888;p151"/>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9" name="Google Shape;17889;p151"/>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0" name="Google Shape;17890;p151"/>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1" name="Google Shape;17891;p151"/>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2" name="Google Shape;17892;p151"/>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3" name="Google Shape;17893;p151"/>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4" name="Google Shape;17894;p151"/>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5" name="Google Shape;17895;p151"/>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6" name="Google Shape;17896;p151"/>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7" name="Google Shape;17897;p151"/>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8" name="Google Shape;17898;p151"/>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9" name="Google Shape;17899;p151"/>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0" name="Google Shape;17900;p151"/>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1" name="Google Shape;17901;p151"/>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2" name="Google Shape;17902;p151"/>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3" name="Google Shape;17903;p151"/>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4" name="Google Shape;17904;p151"/>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5" name="Google Shape;17905;p151"/>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6" name="Google Shape;17906;p151"/>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907" name="Google Shape;17907;p151"/>
          <p:cNvSpPr/>
          <p:nvPr/>
        </p:nvSpPr>
        <p:spPr>
          <a:xfrm>
            <a:off x="2787472" y="362946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908" name="Google Shape;17908;p151"/>
          <p:cNvGrpSpPr/>
          <p:nvPr/>
        </p:nvGrpSpPr>
        <p:grpSpPr>
          <a:xfrm>
            <a:off x="859262" y="3178470"/>
            <a:ext cx="306759" cy="351445"/>
            <a:chOff x="859262" y="3353920"/>
            <a:chExt cx="306759" cy="351445"/>
          </a:xfrm>
        </p:grpSpPr>
        <p:sp>
          <p:nvSpPr>
            <p:cNvPr id="17909" name="Google Shape;17909;p151"/>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0" name="Google Shape;17910;p151"/>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1" name="Google Shape;17911;p151"/>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2" name="Google Shape;17912;p151"/>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3" name="Google Shape;17913;p151"/>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914" name="Google Shape;17914;p151"/>
          <p:cNvSpPr/>
          <p:nvPr/>
        </p:nvSpPr>
        <p:spPr>
          <a:xfrm>
            <a:off x="1315918" y="318518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915" name="Google Shape;17915;p151"/>
          <p:cNvGrpSpPr/>
          <p:nvPr/>
        </p:nvGrpSpPr>
        <p:grpSpPr>
          <a:xfrm>
            <a:off x="3967437" y="3661652"/>
            <a:ext cx="364708" cy="295405"/>
            <a:chOff x="3967437" y="3837102"/>
            <a:chExt cx="364708" cy="295405"/>
          </a:xfrm>
        </p:grpSpPr>
        <p:sp>
          <p:nvSpPr>
            <p:cNvPr id="17916" name="Google Shape;17916;p151"/>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7" name="Google Shape;17917;p151"/>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8" name="Google Shape;17918;p151"/>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9" name="Google Shape;17919;p151"/>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0" name="Google Shape;17920;p151"/>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921" name="Google Shape;17921;p151"/>
          <p:cNvSpPr/>
          <p:nvPr/>
        </p:nvSpPr>
        <p:spPr>
          <a:xfrm>
            <a:off x="3216521" y="363248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2" name="Google Shape;17922;p151"/>
          <p:cNvSpPr/>
          <p:nvPr/>
        </p:nvSpPr>
        <p:spPr>
          <a:xfrm>
            <a:off x="3469466" y="365274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3" name="Google Shape;17923;p151"/>
          <p:cNvSpPr/>
          <p:nvPr/>
        </p:nvSpPr>
        <p:spPr>
          <a:xfrm>
            <a:off x="5314611" y="364311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924" name="Google Shape;17924;p151"/>
          <p:cNvGrpSpPr/>
          <p:nvPr/>
        </p:nvGrpSpPr>
        <p:grpSpPr>
          <a:xfrm>
            <a:off x="5811827" y="3631001"/>
            <a:ext cx="283743" cy="308444"/>
            <a:chOff x="5964227" y="3858701"/>
            <a:chExt cx="283743" cy="308444"/>
          </a:xfrm>
        </p:grpSpPr>
        <p:sp>
          <p:nvSpPr>
            <p:cNvPr id="17925" name="Google Shape;17925;p151"/>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6" name="Google Shape;17926;p151"/>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7" name="Google Shape;17927;p151"/>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8" name="Google Shape;17928;p151"/>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29" name="Google Shape;17929;p151"/>
          <p:cNvGrpSpPr/>
          <p:nvPr/>
        </p:nvGrpSpPr>
        <p:grpSpPr>
          <a:xfrm>
            <a:off x="6243508" y="3697623"/>
            <a:ext cx="320372" cy="213602"/>
            <a:chOff x="6395908" y="3873073"/>
            <a:chExt cx="320372" cy="213602"/>
          </a:xfrm>
        </p:grpSpPr>
        <p:sp>
          <p:nvSpPr>
            <p:cNvPr id="17930" name="Google Shape;17930;p151"/>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1" name="Google Shape;17931;p151"/>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2" name="Google Shape;17932;p151"/>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3" name="Google Shape;17933;p151"/>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4" name="Google Shape;17934;p151"/>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5" name="Google Shape;17935;p151"/>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6" name="Google Shape;17936;p151"/>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7" name="Google Shape;17937;p151"/>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8" name="Google Shape;17938;p151"/>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9" name="Google Shape;17939;p151"/>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40" name="Google Shape;17940;p151"/>
          <p:cNvGrpSpPr/>
          <p:nvPr/>
        </p:nvGrpSpPr>
        <p:grpSpPr>
          <a:xfrm>
            <a:off x="7262890" y="3627366"/>
            <a:ext cx="357138" cy="352018"/>
            <a:chOff x="7415290" y="3802816"/>
            <a:chExt cx="357138" cy="352018"/>
          </a:xfrm>
        </p:grpSpPr>
        <p:sp>
          <p:nvSpPr>
            <p:cNvPr id="17941" name="Google Shape;17941;p151"/>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2" name="Google Shape;17942;p151"/>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3" name="Google Shape;17943;p151"/>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4" name="Google Shape;17944;p151"/>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5" name="Google Shape;17945;p151"/>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6" name="Google Shape;17946;p151"/>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7" name="Google Shape;17947;p151"/>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8" name="Google Shape;17948;p151"/>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49" name="Google Shape;17949;p151"/>
          <p:cNvGrpSpPr/>
          <p:nvPr/>
        </p:nvGrpSpPr>
        <p:grpSpPr>
          <a:xfrm>
            <a:off x="6737312" y="3657963"/>
            <a:ext cx="355230" cy="293401"/>
            <a:chOff x="6889712" y="3833413"/>
            <a:chExt cx="355230" cy="293401"/>
          </a:xfrm>
        </p:grpSpPr>
        <p:sp>
          <p:nvSpPr>
            <p:cNvPr id="17950" name="Google Shape;17950;p151"/>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1" name="Google Shape;17951;p151"/>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2" name="Google Shape;17952;p151"/>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3" name="Google Shape;17953;p151"/>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4" name="Google Shape;17954;p151"/>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55" name="Google Shape;17955;p151"/>
          <p:cNvGrpSpPr/>
          <p:nvPr/>
        </p:nvGrpSpPr>
        <p:grpSpPr>
          <a:xfrm>
            <a:off x="7707152" y="3660420"/>
            <a:ext cx="282318" cy="337168"/>
            <a:chOff x="1635875" y="237775"/>
            <a:chExt cx="4370250" cy="5219325"/>
          </a:xfrm>
        </p:grpSpPr>
        <p:sp>
          <p:nvSpPr>
            <p:cNvPr id="17956" name="Google Shape;17956;p151"/>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7" name="Google Shape;17957;p151"/>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58" name="Google Shape;17958;p151"/>
          <p:cNvGrpSpPr/>
          <p:nvPr/>
        </p:nvGrpSpPr>
        <p:grpSpPr>
          <a:xfrm>
            <a:off x="3103963" y="3185690"/>
            <a:ext cx="297886" cy="337578"/>
            <a:chOff x="3103963" y="3361140"/>
            <a:chExt cx="297886" cy="337578"/>
          </a:xfrm>
        </p:grpSpPr>
        <p:sp>
          <p:nvSpPr>
            <p:cNvPr id="17959" name="Google Shape;17959;p151"/>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0" name="Google Shape;17960;p151"/>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1" name="Google Shape;17961;p151"/>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2" name="Google Shape;17962;p15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3" name="Google Shape;17963;p151"/>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4" name="Google Shape;17964;p15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5" name="Google Shape;17965;p15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6" name="Google Shape;17966;p151"/>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7" name="Google Shape;17967;p151"/>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8" name="Google Shape;17968;p151"/>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9" name="Google Shape;17969;p15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0" name="Google Shape;17970;p151"/>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1" name="Google Shape;17971;p151"/>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2" name="Google Shape;17972;p151"/>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3" name="Google Shape;17973;p15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4" name="Google Shape;17974;p151"/>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5" name="Google Shape;17975;p151"/>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6" name="Google Shape;17976;p151"/>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7" name="Google Shape;17977;p15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8" name="Google Shape;17978;p151"/>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9" name="Google Shape;17979;p15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0" name="Google Shape;17980;p151"/>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1" name="Google Shape;17981;p151"/>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2" name="Google Shape;17982;p151"/>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83" name="Google Shape;17983;p151"/>
          <p:cNvGrpSpPr/>
          <p:nvPr/>
        </p:nvGrpSpPr>
        <p:grpSpPr>
          <a:xfrm>
            <a:off x="2667821" y="3185658"/>
            <a:ext cx="273046" cy="337801"/>
            <a:chOff x="2667821" y="3361108"/>
            <a:chExt cx="273046" cy="337801"/>
          </a:xfrm>
        </p:grpSpPr>
        <p:sp>
          <p:nvSpPr>
            <p:cNvPr id="17984" name="Google Shape;17984;p151"/>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5" name="Google Shape;17985;p151"/>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6" name="Google Shape;17986;p151"/>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7" name="Google Shape;17987;p151"/>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8" name="Google Shape;17988;p151"/>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9" name="Google Shape;17989;p151"/>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0" name="Google Shape;17990;p151"/>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1" name="Google Shape;17991;p151"/>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2" name="Google Shape;17992;p151"/>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3" name="Google Shape;17993;p151"/>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4" name="Google Shape;17994;p151"/>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5" name="Google Shape;17995;p151"/>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6" name="Google Shape;17996;p151"/>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7" name="Google Shape;17997;p151"/>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8" name="Google Shape;17998;p151"/>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9" name="Google Shape;17999;p151"/>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0" name="Google Shape;18000;p151"/>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1" name="Google Shape;18001;p151"/>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2" name="Google Shape;18002;p151"/>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03" name="Google Shape;18003;p151"/>
          <p:cNvGrpSpPr/>
          <p:nvPr/>
        </p:nvGrpSpPr>
        <p:grpSpPr>
          <a:xfrm>
            <a:off x="2212469" y="3184863"/>
            <a:ext cx="282715" cy="338660"/>
            <a:chOff x="2212469" y="3360313"/>
            <a:chExt cx="282715" cy="338660"/>
          </a:xfrm>
        </p:grpSpPr>
        <p:sp>
          <p:nvSpPr>
            <p:cNvPr id="18004" name="Google Shape;18004;p151"/>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5" name="Google Shape;18005;p151"/>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6" name="Google Shape;18006;p151"/>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07" name="Google Shape;18007;p151"/>
          <p:cNvGrpSpPr/>
          <p:nvPr/>
        </p:nvGrpSpPr>
        <p:grpSpPr>
          <a:xfrm>
            <a:off x="1768821" y="3185658"/>
            <a:ext cx="278739" cy="339073"/>
            <a:chOff x="1768821" y="3361108"/>
            <a:chExt cx="278739" cy="339073"/>
          </a:xfrm>
        </p:grpSpPr>
        <p:sp>
          <p:nvSpPr>
            <p:cNvPr id="18008" name="Google Shape;18008;p151"/>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9" name="Google Shape;18009;p151"/>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0" name="Google Shape;18010;p151"/>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1" name="Google Shape;18011;p151"/>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2" name="Google Shape;18012;p151"/>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3" name="Google Shape;18013;p151"/>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4" name="Google Shape;18014;p151"/>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5" name="Google Shape;18015;p151"/>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6" name="Google Shape;18016;p151"/>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7" name="Google Shape;18017;p151"/>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8" name="Google Shape;18018;p151"/>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19" name="Google Shape;18019;p151"/>
          <p:cNvGrpSpPr/>
          <p:nvPr/>
        </p:nvGrpSpPr>
        <p:grpSpPr>
          <a:xfrm>
            <a:off x="5337883" y="3161423"/>
            <a:ext cx="307141" cy="376826"/>
            <a:chOff x="5337883" y="3336873"/>
            <a:chExt cx="307141" cy="376826"/>
          </a:xfrm>
        </p:grpSpPr>
        <p:sp>
          <p:nvSpPr>
            <p:cNvPr id="18020" name="Google Shape;18020;p151"/>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1" name="Google Shape;18021;p151"/>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22" name="Google Shape;18022;p151"/>
          <p:cNvGrpSpPr/>
          <p:nvPr/>
        </p:nvGrpSpPr>
        <p:grpSpPr>
          <a:xfrm>
            <a:off x="4883835" y="3161805"/>
            <a:ext cx="323425" cy="377557"/>
            <a:chOff x="4883835" y="3337255"/>
            <a:chExt cx="323425" cy="377557"/>
          </a:xfrm>
        </p:grpSpPr>
        <p:sp>
          <p:nvSpPr>
            <p:cNvPr id="18023" name="Google Shape;18023;p151"/>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4" name="Google Shape;18024;p151"/>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5" name="Google Shape;18025;p151"/>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26" name="Google Shape;18026;p151"/>
          <p:cNvGrpSpPr/>
          <p:nvPr/>
        </p:nvGrpSpPr>
        <p:grpSpPr>
          <a:xfrm>
            <a:off x="6193310" y="3231839"/>
            <a:ext cx="352590" cy="237488"/>
            <a:chOff x="6193310" y="3407289"/>
            <a:chExt cx="352590" cy="237488"/>
          </a:xfrm>
        </p:grpSpPr>
        <p:sp>
          <p:nvSpPr>
            <p:cNvPr id="18027" name="Google Shape;18027;p151"/>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8" name="Google Shape;18028;p151"/>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9" name="Google Shape;18029;p151"/>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0" name="Google Shape;18030;p151"/>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1" name="Google Shape;18031;p151"/>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32" name="Google Shape;18032;p151"/>
          <p:cNvGrpSpPr/>
          <p:nvPr/>
        </p:nvGrpSpPr>
        <p:grpSpPr>
          <a:xfrm>
            <a:off x="6637117" y="3222393"/>
            <a:ext cx="353735" cy="254504"/>
            <a:chOff x="6637117" y="3397843"/>
            <a:chExt cx="353735" cy="254504"/>
          </a:xfrm>
        </p:grpSpPr>
        <p:sp>
          <p:nvSpPr>
            <p:cNvPr id="18033" name="Google Shape;18033;p151"/>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4" name="Google Shape;18034;p151"/>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5" name="Google Shape;18035;p151"/>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6" name="Google Shape;18036;p151"/>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7" name="Google Shape;18037;p151"/>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8" name="Google Shape;18038;p151"/>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39" name="Google Shape;18039;p151"/>
          <p:cNvGrpSpPr/>
          <p:nvPr/>
        </p:nvGrpSpPr>
        <p:grpSpPr>
          <a:xfrm>
            <a:off x="7075994" y="3174081"/>
            <a:ext cx="360637" cy="352336"/>
            <a:chOff x="7075994" y="3349531"/>
            <a:chExt cx="360637" cy="352336"/>
          </a:xfrm>
        </p:grpSpPr>
        <p:sp>
          <p:nvSpPr>
            <p:cNvPr id="18040" name="Google Shape;18040;p151"/>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1" name="Google Shape;18041;p151"/>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2" name="Google Shape;18042;p151"/>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3" name="Google Shape;18043;p151"/>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4" name="Google Shape;18044;p151"/>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5" name="Google Shape;18045;p151"/>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6" name="Google Shape;18046;p151"/>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47" name="Google Shape;18047;p151"/>
          <p:cNvGrpSpPr/>
          <p:nvPr/>
        </p:nvGrpSpPr>
        <p:grpSpPr>
          <a:xfrm>
            <a:off x="7651983" y="3173731"/>
            <a:ext cx="107183" cy="352399"/>
            <a:chOff x="7651983" y="3349181"/>
            <a:chExt cx="107183" cy="352399"/>
          </a:xfrm>
        </p:grpSpPr>
        <p:sp>
          <p:nvSpPr>
            <p:cNvPr id="18048" name="Google Shape;18048;p151"/>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9" name="Google Shape;18049;p151"/>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50" name="Google Shape;18050;p151"/>
          <p:cNvGrpSpPr/>
          <p:nvPr/>
        </p:nvGrpSpPr>
        <p:grpSpPr>
          <a:xfrm>
            <a:off x="7973468" y="3206872"/>
            <a:ext cx="352590" cy="287072"/>
            <a:chOff x="7973468" y="3382322"/>
            <a:chExt cx="352590" cy="287072"/>
          </a:xfrm>
        </p:grpSpPr>
        <p:sp>
          <p:nvSpPr>
            <p:cNvPr id="18051" name="Google Shape;18051;p151"/>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2" name="Google Shape;18052;p151"/>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3" name="Google Shape;18053;p151"/>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4" name="Google Shape;18054;p151"/>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5" name="Google Shape;18055;p151"/>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6" name="Google Shape;18056;p151"/>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7" name="Google Shape;18057;p151"/>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8" name="Google Shape;18058;p151"/>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9" name="Google Shape;18059;p151"/>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0" name="Google Shape;18060;p151"/>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1" name="Google Shape;18061;p151"/>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2" name="Google Shape;18062;p151"/>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063" name="Google Shape;18063;p151"/>
          <p:cNvSpPr txBox="1"/>
          <p:nvPr/>
        </p:nvSpPr>
        <p:spPr>
          <a:xfrm>
            <a:off x="849675"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Creative Process Icons</a:t>
            </a:r>
            <a:endParaRPr sz="2400">
              <a:solidFill>
                <a:srgbClr val="FFFFFF"/>
              </a:solidFill>
            </a:endParaRPr>
          </a:p>
        </p:txBody>
      </p:sp>
      <p:sp>
        <p:nvSpPr>
          <p:cNvPr id="18064" name="Google Shape;18064;p151"/>
          <p:cNvSpPr txBox="1"/>
          <p:nvPr/>
        </p:nvSpPr>
        <p:spPr>
          <a:xfrm>
            <a:off x="4858400" y="715200"/>
            <a:ext cx="34821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068"/>
        <p:cNvGrpSpPr/>
        <p:nvPr/>
      </p:nvGrpSpPr>
      <p:grpSpPr>
        <a:xfrm>
          <a:off x="0" y="0"/>
          <a:ext cx="0" cy="0"/>
          <a:chOff x="0" y="0"/>
          <a:chExt cx="0" cy="0"/>
        </a:xfrm>
      </p:grpSpPr>
      <p:grpSp>
        <p:nvGrpSpPr>
          <p:cNvPr id="18069" name="Google Shape;18069;p152"/>
          <p:cNvGrpSpPr/>
          <p:nvPr/>
        </p:nvGrpSpPr>
        <p:grpSpPr>
          <a:xfrm>
            <a:off x="849677" y="1576858"/>
            <a:ext cx="347872" cy="347488"/>
            <a:chOff x="849677" y="1500658"/>
            <a:chExt cx="347872" cy="347488"/>
          </a:xfrm>
        </p:grpSpPr>
        <p:sp>
          <p:nvSpPr>
            <p:cNvPr id="18070" name="Google Shape;18070;p152"/>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1" name="Google Shape;18071;p152"/>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2" name="Google Shape;18072;p152"/>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3" name="Google Shape;18073;p152"/>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4" name="Google Shape;18074;p152"/>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5" name="Google Shape;18075;p152"/>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76" name="Google Shape;18076;p152"/>
          <p:cNvGrpSpPr/>
          <p:nvPr/>
        </p:nvGrpSpPr>
        <p:grpSpPr>
          <a:xfrm>
            <a:off x="1415853" y="1576858"/>
            <a:ext cx="315872" cy="347488"/>
            <a:chOff x="1415853" y="1500658"/>
            <a:chExt cx="315872" cy="347488"/>
          </a:xfrm>
        </p:grpSpPr>
        <p:sp>
          <p:nvSpPr>
            <p:cNvPr id="18077" name="Google Shape;18077;p152"/>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8" name="Google Shape;18078;p152"/>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9" name="Google Shape;18079;p152"/>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0" name="Google Shape;18080;p152"/>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81" name="Google Shape;18081;p152"/>
          <p:cNvGrpSpPr/>
          <p:nvPr/>
        </p:nvGrpSpPr>
        <p:grpSpPr>
          <a:xfrm>
            <a:off x="4697389" y="1576858"/>
            <a:ext cx="347520" cy="347104"/>
            <a:chOff x="4697389" y="1500658"/>
            <a:chExt cx="347520" cy="347104"/>
          </a:xfrm>
        </p:grpSpPr>
        <p:sp>
          <p:nvSpPr>
            <p:cNvPr id="18082" name="Google Shape;18082;p152"/>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3" name="Google Shape;18083;p152"/>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4" name="Google Shape;18084;p152"/>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85" name="Google Shape;18085;p152"/>
          <p:cNvGrpSpPr/>
          <p:nvPr/>
        </p:nvGrpSpPr>
        <p:grpSpPr>
          <a:xfrm>
            <a:off x="3603533" y="2041146"/>
            <a:ext cx="347520" cy="353760"/>
            <a:chOff x="3603533" y="1964946"/>
            <a:chExt cx="347520" cy="353760"/>
          </a:xfrm>
        </p:grpSpPr>
        <p:sp>
          <p:nvSpPr>
            <p:cNvPr id="18086" name="Google Shape;18086;p152"/>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7" name="Google Shape;18087;p152"/>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8" name="Google Shape;18088;p152"/>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89" name="Google Shape;18089;p152"/>
          <p:cNvGrpSpPr/>
          <p:nvPr/>
        </p:nvGrpSpPr>
        <p:grpSpPr>
          <a:xfrm>
            <a:off x="1950765" y="2040538"/>
            <a:ext cx="357792" cy="352448"/>
            <a:chOff x="1950765" y="1964338"/>
            <a:chExt cx="357792" cy="352448"/>
          </a:xfrm>
        </p:grpSpPr>
        <p:sp>
          <p:nvSpPr>
            <p:cNvPr id="18090" name="Google Shape;18090;p152"/>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1" name="Google Shape;18091;p152"/>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2" name="Google Shape;18092;p152"/>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3" name="Google Shape;18093;p152"/>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4" name="Google Shape;18094;p152"/>
          <p:cNvGrpSpPr/>
          <p:nvPr/>
        </p:nvGrpSpPr>
        <p:grpSpPr>
          <a:xfrm>
            <a:off x="7435629" y="2040890"/>
            <a:ext cx="367712" cy="353248"/>
            <a:chOff x="7435629" y="1964690"/>
            <a:chExt cx="367712" cy="353248"/>
          </a:xfrm>
        </p:grpSpPr>
        <p:sp>
          <p:nvSpPr>
            <p:cNvPr id="18095" name="Google Shape;18095;p152"/>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6" name="Google Shape;18096;p152"/>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7" name="Google Shape;18097;p152"/>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8" name="Google Shape;18098;p152"/>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99" name="Google Shape;18099;p152"/>
          <p:cNvGrpSpPr/>
          <p:nvPr/>
        </p:nvGrpSpPr>
        <p:grpSpPr>
          <a:xfrm>
            <a:off x="2512749" y="2041242"/>
            <a:ext cx="333024" cy="352896"/>
            <a:chOff x="2512749" y="1965042"/>
            <a:chExt cx="333024" cy="352896"/>
          </a:xfrm>
        </p:grpSpPr>
        <p:sp>
          <p:nvSpPr>
            <p:cNvPr id="18100" name="Google Shape;18100;p152"/>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1" name="Google Shape;18101;p152"/>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2" name="Google Shape;18102;p152"/>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3" name="Google Shape;18103;p152"/>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4" name="Google Shape;18104;p152"/>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05" name="Google Shape;18105;p152"/>
          <p:cNvGrpSpPr/>
          <p:nvPr/>
        </p:nvGrpSpPr>
        <p:grpSpPr>
          <a:xfrm>
            <a:off x="1398317" y="2057978"/>
            <a:ext cx="365792" cy="335392"/>
            <a:chOff x="1398317" y="1981778"/>
            <a:chExt cx="365792" cy="335392"/>
          </a:xfrm>
        </p:grpSpPr>
        <p:sp>
          <p:nvSpPr>
            <p:cNvPr id="18106" name="Google Shape;18106;p152"/>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7" name="Google Shape;18107;p152"/>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8" name="Google Shape;18108;p152"/>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9" name="Google Shape;18109;p152"/>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0" name="Google Shape;18110;p152"/>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1" name="Google Shape;18111;p152"/>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12" name="Google Shape;18112;p152"/>
          <p:cNvGrpSpPr/>
          <p:nvPr/>
        </p:nvGrpSpPr>
        <p:grpSpPr>
          <a:xfrm>
            <a:off x="3052237" y="2079770"/>
            <a:ext cx="353600" cy="314752"/>
            <a:chOff x="3052237" y="2003570"/>
            <a:chExt cx="353600" cy="314752"/>
          </a:xfrm>
        </p:grpSpPr>
        <p:sp>
          <p:nvSpPr>
            <p:cNvPr id="18113" name="Google Shape;18113;p152"/>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4" name="Google Shape;18114;p152"/>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5" name="Google Shape;18115;p152"/>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16" name="Google Shape;18116;p152"/>
          <p:cNvGrpSpPr/>
          <p:nvPr/>
        </p:nvGrpSpPr>
        <p:grpSpPr>
          <a:xfrm>
            <a:off x="1404013" y="3034266"/>
            <a:ext cx="368096" cy="223968"/>
            <a:chOff x="1404013" y="2958066"/>
            <a:chExt cx="368096" cy="223968"/>
          </a:xfrm>
        </p:grpSpPr>
        <p:sp>
          <p:nvSpPr>
            <p:cNvPr id="18117" name="Google Shape;18117;p152"/>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8" name="Google Shape;18118;p152"/>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19" name="Google Shape;18119;p152"/>
          <p:cNvSpPr/>
          <p:nvPr/>
        </p:nvSpPr>
        <p:spPr>
          <a:xfrm>
            <a:off x="4147597" y="29625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0" name="Google Shape;18120;p152"/>
          <p:cNvSpPr/>
          <p:nvPr/>
        </p:nvSpPr>
        <p:spPr>
          <a:xfrm>
            <a:off x="880141" y="29624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21" name="Google Shape;18121;p152"/>
          <p:cNvGrpSpPr/>
          <p:nvPr/>
        </p:nvGrpSpPr>
        <p:grpSpPr>
          <a:xfrm>
            <a:off x="1951149" y="2961402"/>
            <a:ext cx="370368" cy="367328"/>
            <a:chOff x="1951149" y="2885202"/>
            <a:chExt cx="370368" cy="367328"/>
          </a:xfrm>
        </p:grpSpPr>
        <p:sp>
          <p:nvSpPr>
            <p:cNvPr id="18122" name="Google Shape;18122;p152"/>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3" name="Google Shape;18123;p152"/>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4" name="Google Shape;18124;p152"/>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25" name="Google Shape;18125;p152"/>
          <p:cNvGrpSpPr/>
          <p:nvPr/>
        </p:nvGrpSpPr>
        <p:grpSpPr>
          <a:xfrm>
            <a:off x="2501677" y="2982362"/>
            <a:ext cx="367328" cy="327296"/>
            <a:chOff x="2501677" y="2906162"/>
            <a:chExt cx="367328" cy="327296"/>
          </a:xfrm>
        </p:grpSpPr>
        <p:sp>
          <p:nvSpPr>
            <p:cNvPr id="18126" name="Google Shape;18126;p152"/>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7" name="Google Shape;18127;p152"/>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8" name="Google Shape;18128;p152"/>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29" name="Google Shape;18129;p152"/>
          <p:cNvSpPr/>
          <p:nvPr/>
        </p:nvSpPr>
        <p:spPr>
          <a:xfrm>
            <a:off x="3597837" y="30055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30" name="Google Shape;18130;p152"/>
          <p:cNvGrpSpPr/>
          <p:nvPr/>
        </p:nvGrpSpPr>
        <p:grpSpPr>
          <a:xfrm>
            <a:off x="3050317" y="2969914"/>
            <a:ext cx="367712" cy="354240"/>
            <a:chOff x="3050317" y="2893714"/>
            <a:chExt cx="367712" cy="354240"/>
          </a:xfrm>
        </p:grpSpPr>
        <p:sp>
          <p:nvSpPr>
            <p:cNvPr id="18131" name="Google Shape;18131;p152"/>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2" name="Google Shape;18132;p152"/>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33" name="Google Shape;18133;p152"/>
          <p:cNvSpPr/>
          <p:nvPr/>
        </p:nvSpPr>
        <p:spPr>
          <a:xfrm>
            <a:off x="4694733" y="29606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4" name="Google Shape;18134;p152"/>
          <p:cNvSpPr/>
          <p:nvPr/>
        </p:nvSpPr>
        <p:spPr>
          <a:xfrm>
            <a:off x="8046381" y="29624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35" name="Google Shape;18135;p152"/>
          <p:cNvGrpSpPr/>
          <p:nvPr/>
        </p:nvGrpSpPr>
        <p:grpSpPr>
          <a:xfrm>
            <a:off x="7531277" y="2962554"/>
            <a:ext cx="185184" cy="367296"/>
            <a:chOff x="7531277" y="2886354"/>
            <a:chExt cx="185184" cy="367296"/>
          </a:xfrm>
        </p:grpSpPr>
        <p:sp>
          <p:nvSpPr>
            <p:cNvPr id="18136" name="Google Shape;18136;p152"/>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7" name="Google Shape;18137;p152"/>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8" name="Google Shape;18138;p152"/>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39" name="Google Shape;18139;p152"/>
          <p:cNvGrpSpPr/>
          <p:nvPr/>
        </p:nvGrpSpPr>
        <p:grpSpPr>
          <a:xfrm>
            <a:off x="6926637" y="2962938"/>
            <a:ext cx="297184" cy="367296"/>
            <a:chOff x="6926637" y="2886738"/>
            <a:chExt cx="297184" cy="367296"/>
          </a:xfrm>
        </p:grpSpPr>
        <p:sp>
          <p:nvSpPr>
            <p:cNvPr id="18140" name="Google Shape;18140;p152"/>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1" name="Google Shape;18141;p152"/>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2" name="Google Shape;18142;p152"/>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43" name="Google Shape;18143;p152"/>
          <p:cNvSpPr/>
          <p:nvPr/>
        </p:nvSpPr>
        <p:spPr>
          <a:xfrm>
            <a:off x="5255565" y="29621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4" name="Google Shape;18144;p152"/>
          <p:cNvSpPr/>
          <p:nvPr/>
        </p:nvSpPr>
        <p:spPr>
          <a:xfrm>
            <a:off x="5834285" y="29628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45" name="Google Shape;18145;p152"/>
          <p:cNvGrpSpPr/>
          <p:nvPr/>
        </p:nvGrpSpPr>
        <p:grpSpPr>
          <a:xfrm>
            <a:off x="6340653" y="2962554"/>
            <a:ext cx="370368" cy="368064"/>
            <a:chOff x="6340653" y="2886354"/>
            <a:chExt cx="370368" cy="368064"/>
          </a:xfrm>
        </p:grpSpPr>
        <p:sp>
          <p:nvSpPr>
            <p:cNvPr id="18146" name="Google Shape;18146;p152"/>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7" name="Google Shape;18147;p152"/>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8" name="Google Shape;18148;p152"/>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9" name="Google Shape;18149;p152"/>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0" name="Google Shape;18150;p152"/>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1" name="Google Shape;18151;p152"/>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52" name="Google Shape;18152;p152"/>
          <p:cNvGrpSpPr/>
          <p:nvPr/>
        </p:nvGrpSpPr>
        <p:grpSpPr>
          <a:xfrm>
            <a:off x="5246797" y="2057626"/>
            <a:ext cx="354752" cy="336512"/>
            <a:chOff x="5246797" y="1981426"/>
            <a:chExt cx="354752" cy="336512"/>
          </a:xfrm>
        </p:grpSpPr>
        <p:sp>
          <p:nvSpPr>
            <p:cNvPr id="18153" name="Google Shape;18153;p152"/>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4" name="Google Shape;18154;p152"/>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55" name="Google Shape;18155;p152"/>
          <p:cNvGrpSpPr/>
          <p:nvPr/>
        </p:nvGrpSpPr>
        <p:grpSpPr>
          <a:xfrm>
            <a:off x="4148749" y="2178266"/>
            <a:ext cx="355136" cy="216256"/>
            <a:chOff x="4148749" y="2102066"/>
            <a:chExt cx="355136" cy="216256"/>
          </a:xfrm>
        </p:grpSpPr>
        <p:sp>
          <p:nvSpPr>
            <p:cNvPr id="18156" name="Google Shape;18156;p152"/>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7" name="Google Shape;18157;p152"/>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58" name="Google Shape;18158;p152"/>
          <p:cNvGrpSpPr/>
          <p:nvPr/>
        </p:nvGrpSpPr>
        <p:grpSpPr>
          <a:xfrm>
            <a:off x="5794669" y="2077626"/>
            <a:ext cx="354752" cy="315360"/>
            <a:chOff x="5794669" y="2001426"/>
            <a:chExt cx="354752" cy="315360"/>
          </a:xfrm>
        </p:grpSpPr>
        <p:sp>
          <p:nvSpPr>
            <p:cNvPr id="18159" name="Google Shape;18159;p152"/>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0" name="Google Shape;18160;p152"/>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61" name="Google Shape;18161;p152"/>
          <p:cNvGrpSpPr/>
          <p:nvPr/>
        </p:nvGrpSpPr>
        <p:grpSpPr>
          <a:xfrm>
            <a:off x="6345229" y="2106042"/>
            <a:ext cx="352832" cy="289216"/>
            <a:chOff x="6345229" y="2029842"/>
            <a:chExt cx="352832" cy="289216"/>
          </a:xfrm>
        </p:grpSpPr>
        <p:sp>
          <p:nvSpPr>
            <p:cNvPr id="18162" name="Google Shape;18162;p152"/>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3" name="Google Shape;18163;p152"/>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64" name="Google Shape;18164;p152"/>
          <p:cNvGrpSpPr/>
          <p:nvPr/>
        </p:nvGrpSpPr>
        <p:grpSpPr>
          <a:xfrm>
            <a:off x="4697389" y="2112538"/>
            <a:ext cx="354752" cy="281984"/>
            <a:chOff x="4697389" y="2036338"/>
            <a:chExt cx="354752" cy="281984"/>
          </a:xfrm>
        </p:grpSpPr>
        <p:sp>
          <p:nvSpPr>
            <p:cNvPr id="18165" name="Google Shape;18165;p152"/>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6" name="Google Shape;18166;p152"/>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67" name="Google Shape;18167;p152"/>
          <p:cNvGrpSpPr/>
          <p:nvPr/>
        </p:nvGrpSpPr>
        <p:grpSpPr>
          <a:xfrm>
            <a:off x="1404013" y="2500954"/>
            <a:ext cx="353600" cy="354944"/>
            <a:chOff x="1404013" y="2424754"/>
            <a:chExt cx="353600" cy="354944"/>
          </a:xfrm>
        </p:grpSpPr>
        <p:sp>
          <p:nvSpPr>
            <p:cNvPr id="18168" name="Google Shape;18168;p152"/>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9" name="Google Shape;18169;p152"/>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0" name="Google Shape;18170;p152"/>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1" name="Google Shape;18171;p152"/>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2" name="Google Shape;18172;p152"/>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73" name="Google Shape;18173;p152"/>
          <p:cNvGrpSpPr/>
          <p:nvPr/>
        </p:nvGrpSpPr>
        <p:grpSpPr>
          <a:xfrm>
            <a:off x="854253" y="2504474"/>
            <a:ext cx="355104" cy="351040"/>
            <a:chOff x="854253" y="2428274"/>
            <a:chExt cx="355104" cy="351040"/>
          </a:xfrm>
        </p:grpSpPr>
        <p:sp>
          <p:nvSpPr>
            <p:cNvPr id="18174" name="Google Shape;18174;p152"/>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5" name="Google Shape;18175;p152"/>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76" name="Google Shape;18176;p152"/>
          <p:cNvGrpSpPr/>
          <p:nvPr/>
        </p:nvGrpSpPr>
        <p:grpSpPr>
          <a:xfrm>
            <a:off x="6896909" y="2517146"/>
            <a:ext cx="354752" cy="275904"/>
            <a:chOff x="6896909" y="2440946"/>
            <a:chExt cx="354752" cy="275904"/>
          </a:xfrm>
        </p:grpSpPr>
        <p:sp>
          <p:nvSpPr>
            <p:cNvPr id="18177" name="Google Shape;18177;p152"/>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8" name="Google Shape;18178;p152"/>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79" name="Google Shape;18179;p152"/>
          <p:cNvSpPr/>
          <p:nvPr/>
        </p:nvSpPr>
        <p:spPr>
          <a:xfrm>
            <a:off x="6347501" y="25249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80" name="Google Shape;18180;p152"/>
          <p:cNvGrpSpPr/>
          <p:nvPr/>
        </p:nvGrpSpPr>
        <p:grpSpPr>
          <a:xfrm>
            <a:off x="5265069" y="2500954"/>
            <a:ext cx="321984" cy="354560"/>
            <a:chOff x="5265069" y="2424754"/>
            <a:chExt cx="321984" cy="354560"/>
          </a:xfrm>
        </p:grpSpPr>
        <p:sp>
          <p:nvSpPr>
            <p:cNvPr id="18181" name="Google Shape;18181;p152"/>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2" name="Google Shape;18182;p152"/>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83" name="Google Shape;18183;p152"/>
          <p:cNvGrpSpPr/>
          <p:nvPr/>
        </p:nvGrpSpPr>
        <p:grpSpPr>
          <a:xfrm>
            <a:off x="4150669" y="2542970"/>
            <a:ext cx="355104" cy="259584"/>
            <a:chOff x="4150669" y="2466770"/>
            <a:chExt cx="355104" cy="259584"/>
          </a:xfrm>
        </p:grpSpPr>
        <p:sp>
          <p:nvSpPr>
            <p:cNvPr id="18184" name="Google Shape;18184;p152"/>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5" name="Google Shape;18185;p152"/>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6" name="Google Shape;18186;p152"/>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7" name="Google Shape;18187;p152"/>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88" name="Google Shape;18188;p152"/>
          <p:cNvGrpSpPr/>
          <p:nvPr/>
        </p:nvGrpSpPr>
        <p:grpSpPr>
          <a:xfrm>
            <a:off x="4699693" y="2501146"/>
            <a:ext cx="354336" cy="353984"/>
            <a:chOff x="4699693" y="2424946"/>
            <a:chExt cx="354336" cy="353984"/>
          </a:xfrm>
        </p:grpSpPr>
        <p:sp>
          <p:nvSpPr>
            <p:cNvPr id="18189" name="Google Shape;18189;p152"/>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0" name="Google Shape;18190;p152"/>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91" name="Google Shape;18191;p152"/>
          <p:cNvSpPr/>
          <p:nvPr/>
        </p:nvSpPr>
        <p:spPr>
          <a:xfrm>
            <a:off x="5809901" y="25007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2" name="Google Shape;18192;p152"/>
          <p:cNvSpPr/>
          <p:nvPr/>
        </p:nvSpPr>
        <p:spPr>
          <a:xfrm>
            <a:off x="3051853" y="25397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93" name="Google Shape;18193;p152"/>
          <p:cNvGrpSpPr/>
          <p:nvPr/>
        </p:nvGrpSpPr>
        <p:grpSpPr>
          <a:xfrm>
            <a:off x="1953037" y="2628442"/>
            <a:ext cx="355136" cy="227072"/>
            <a:chOff x="1953037" y="2552242"/>
            <a:chExt cx="355136" cy="227072"/>
          </a:xfrm>
        </p:grpSpPr>
        <p:sp>
          <p:nvSpPr>
            <p:cNvPr id="18194" name="Google Shape;18194;p152"/>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5" name="Google Shape;18195;p152"/>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196" name="Google Shape;18196;p152"/>
          <p:cNvSpPr/>
          <p:nvPr/>
        </p:nvSpPr>
        <p:spPr>
          <a:xfrm>
            <a:off x="3603917" y="25003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197" name="Google Shape;18197;p152"/>
          <p:cNvGrpSpPr/>
          <p:nvPr/>
        </p:nvGrpSpPr>
        <p:grpSpPr>
          <a:xfrm>
            <a:off x="2500941" y="2603418"/>
            <a:ext cx="355104" cy="250944"/>
            <a:chOff x="2500941" y="2527218"/>
            <a:chExt cx="355104" cy="250944"/>
          </a:xfrm>
        </p:grpSpPr>
        <p:sp>
          <p:nvSpPr>
            <p:cNvPr id="18198" name="Google Shape;18198;p152"/>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9" name="Google Shape;18199;p152"/>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0" name="Google Shape;18200;p152"/>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1" name="Google Shape;18201;p152"/>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2" name="Google Shape;18202;p152"/>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203" name="Google Shape;18203;p152"/>
          <p:cNvSpPr/>
          <p:nvPr/>
        </p:nvSpPr>
        <p:spPr>
          <a:xfrm>
            <a:off x="7447437" y="25754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204" name="Google Shape;18204;p152"/>
          <p:cNvGrpSpPr/>
          <p:nvPr/>
        </p:nvGrpSpPr>
        <p:grpSpPr>
          <a:xfrm>
            <a:off x="7993805" y="2503322"/>
            <a:ext cx="356256" cy="351808"/>
            <a:chOff x="7993805" y="2427122"/>
            <a:chExt cx="356256" cy="351808"/>
          </a:xfrm>
        </p:grpSpPr>
        <p:sp>
          <p:nvSpPr>
            <p:cNvPr id="18205" name="Google Shape;18205;p152"/>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6" name="Google Shape;18206;p152"/>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7" name="Google Shape;18207;p152"/>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08" name="Google Shape;18208;p152"/>
          <p:cNvGrpSpPr/>
          <p:nvPr/>
        </p:nvGrpSpPr>
        <p:grpSpPr>
          <a:xfrm>
            <a:off x="878637" y="2041210"/>
            <a:ext cx="308640" cy="353312"/>
            <a:chOff x="878637" y="1965010"/>
            <a:chExt cx="308640" cy="353312"/>
          </a:xfrm>
        </p:grpSpPr>
        <p:sp>
          <p:nvSpPr>
            <p:cNvPr id="18209" name="Google Shape;18209;p152"/>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0" name="Google Shape;18210;p152"/>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1" name="Google Shape;18211;p152"/>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12" name="Google Shape;18212;p152"/>
          <p:cNvGrpSpPr/>
          <p:nvPr/>
        </p:nvGrpSpPr>
        <p:grpSpPr>
          <a:xfrm>
            <a:off x="6896141" y="2040922"/>
            <a:ext cx="348256" cy="352448"/>
            <a:chOff x="6896141" y="1964722"/>
            <a:chExt cx="348256" cy="352448"/>
          </a:xfrm>
        </p:grpSpPr>
        <p:sp>
          <p:nvSpPr>
            <p:cNvPr id="18213" name="Google Shape;18213;p152"/>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4" name="Google Shape;18214;p152"/>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5" name="Google Shape;18215;p152"/>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16" name="Google Shape;18216;p152"/>
          <p:cNvGrpSpPr/>
          <p:nvPr/>
        </p:nvGrpSpPr>
        <p:grpSpPr>
          <a:xfrm>
            <a:off x="7989997" y="2091578"/>
            <a:ext cx="355136" cy="303328"/>
            <a:chOff x="7989997" y="2015378"/>
            <a:chExt cx="355136" cy="303328"/>
          </a:xfrm>
        </p:grpSpPr>
        <p:sp>
          <p:nvSpPr>
            <p:cNvPr id="18217" name="Google Shape;18217;p152"/>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8" name="Google Shape;18218;p152"/>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9" name="Google Shape;18219;p152"/>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0" name="Google Shape;18220;p152"/>
          <p:cNvGrpSpPr/>
          <p:nvPr/>
        </p:nvGrpSpPr>
        <p:grpSpPr>
          <a:xfrm>
            <a:off x="3598221" y="1585562"/>
            <a:ext cx="348640" cy="330784"/>
            <a:chOff x="3598221" y="1509362"/>
            <a:chExt cx="348640" cy="330784"/>
          </a:xfrm>
        </p:grpSpPr>
        <p:sp>
          <p:nvSpPr>
            <p:cNvPr id="18221" name="Google Shape;18221;p152"/>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2" name="Google Shape;18222;p152"/>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3" name="Google Shape;18223;p152"/>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4" name="Google Shape;18224;p152"/>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5" name="Google Shape;18225;p152"/>
          <p:cNvGrpSpPr/>
          <p:nvPr/>
        </p:nvGrpSpPr>
        <p:grpSpPr>
          <a:xfrm>
            <a:off x="5246797" y="1576858"/>
            <a:ext cx="347872" cy="347488"/>
            <a:chOff x="5246797" y="1500658"/>
            <a:chExt cx="347872" cy="347488"/>
          </a:xfrm>
        </p:grpSpPr>
        <p:sp>
          <p:nvSpPr>
            <p:cNvPr id="18226" name="Google Shape;18226;p152"/>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7" name="Google Shape;18227;p152"/>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8" name="Google Shape;18228;p152"/>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9" name="Google Shape;18229;p152"/>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30" name="Google Shape;18230;p152"/>
          <p:cNvGrpSpPr/>
          <p:nvPr/>
        </p:nvGrpSpPr>
        <p:grpSpPr>
          <a:xfrm>
            <a:off x="5796589" y="1576858"/>
            <a:ext cx="349024" cy="346752"/>
            <a:chOff x="5796589" y="1500658"/>
            <a:chExt cx="349024" cy="346752"/>
          </a:xfrm>
        </p:grpSpPr>
        <p:sp>
          <p:nvSpPr>
            <p:cNvPr id="18231" name="Google Shape;18231;p152"/>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232" name="Google Shape;18232;p152"/>
            <p:cNvGrpSpPr/>
            <p:nvPr/>
          </p:nvGrpSpPr>
          <p:grpSpPr>
            <a:xfrm>
              <a:off x="5796589" y="1500658"/>
              <a:ext cx="349024" cy="346752"/>
              <a:chOff x="5796589" y="1500658"/>
              <a:chExt cx="349024" cy="346752"/>
            </a:xfrm>
          </p:grpSpPr>
          <p:sp>
            <p:nvSpPr>
              <p:cNvPr id="18233" name="Google Shape;18233;p152"/>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4" name="Google Shape;18234;p152"/>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5" name="Google Shape;18235;p152"/>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6" name="Google Shape;18236;p152"/>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237" name="Google Shape;18237;p152"/>
          <p:cNvGrpSpPr/>
          <p:nvPr/>
        </p:nvGrpSpPr>
        <p:grpSpPr>
          <a:xfrm>
            <a:off x="6895373" y="1578778"/>
            <a:ext cx="348640" cy="343296"/>
            <a:chOff x="6895373" y="1502578"/>
            <a:chExt cx="348640" cy="343296"/>
          </a:xfrm>
        </p:grpSpPr>
        <p:sp>
          <p:nvSpPr>
            <p:cNvPr id="18238" name="Google Shape;18238;p152"/>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9" name="Google Shape;18239;p152"/>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0" name="Google Shape;18240;p152"/>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41" name="Google Shape;18241;p152"/>
          <p:cNvGrpSpPr/>
          <p:nvPr/>
        </p:nvGrpSpPr>
        <p:grpSpPr>
          <a:xfrm>
            <a:off x="4147597" y="1581658"/>
            <a:ext cx="347904" cy="336992"/>
            <a:chOff x="4147597" y="1505458"/>
            <a:chExt cx="347904" cy="336992"/>
          </a:xfrm>
        </p:grpSpPr>
        <p:sp>
          <p:nvSpPr>
            <p:cNvPr id="18242" name="Google Shape;18242;p152"/>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3" name="Google Shape;18243;p152"/>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4" name="Google Shape;18244;p152"/>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5" name="Google Shape;18245;p152"/>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6" name="Google Shape;18246;p152"/>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7" name="Google Shape;18247;p152"/>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8" name="Google Shape;18248;p152"/>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49" name="Google Shape;18249;p152"/>
          <p:cNvGrpSpPr/>
          <p:nvPr/>
        </p:nvGrpSpPr>
        <p:grpSpPr>
          <a:xfrm>
            <a:off x="2499405" y="1576090"/>
            <a:ext cx="347488" cy="348256"/>
            <a:chOff x="2499405" y="1499890"/>
            <a:chExt cx="347488" cy="348256"/>
          </a:xfrm>
        </p:grpSpPr>
        <p:sp>
          <p:nvSpPr>
            <p:cNvPr id="18250" name="Google Shape;18250;p152"/>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1" name="Google Shape;18251;p152"/>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2" name="Google Shape;18252;p152"/>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3" name="Google Shape;18253;p152"/>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4" name="Google Shape;18254;p152"/>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55" name="Google Shape;18255;p152"/>
          <p:cNvGrpSpPr/>
          <p:nvPr/>
        </p:nvGrpSpPr>
        <p:grpSpPr>
          <a:xfrm>
            <a:off x="1956845" y="1576698"/>
            <a:ext cx="331520" cy="348032"/>
            <a:chOff x="1956845" y="1500498"/>
            <a:chExt cx="331520" cy="348032"/>
          </a:xfrm>
        </p:grpSpPr>
        <p:sp>
          <p:nvSpPr>
            <p:cNvPr id="18256" name="Google Shape;18256;p152"/>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7" name="Google Shape;18257;p152"/>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8" name="Google Shape;18258;p152"/>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9" name="Google Shape;18259;p152"/>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0" name="Google Shape;18260;p152"/>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1" name="Google Shape;18261;p152"/>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2" name="Google Shape;18262;p152"/>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3" name="Google Shape;18263;p152"/>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4" name="Google Shape;18264;p152"/>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5" name="Google Shape;18265;p152"/>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6" name="Google Shape;18266;p152"/>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7" name="Google Shape;18267;p152"/>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68" name="Google Shape;18268;p152"/>
          <p:cNvGrpSpPr/>
          <p:nvPr/>
        </p:nvGrpSpPr>
        <p:grpSpPr>
          <a:xfrm>
            <a:off x="6345613" y="1626074"/>
            <a:ext cx="348640" cy="250656"/>
            <a:chOff x="6345613" y="1549874"/>
            <a:chExt cx="348640" cy="250656"/>
          </a:xfrm>
        </p:grpSpPr>
        <p:sp>
          <p:nvSpPr>
            <p:cNvPr id="18269" name="Google Shape;18269;p152"/>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0" name="Google Shape;18270;p152"/>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1" name="Google Shape;18271;p152"/>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2" name="Google Shape;18272;p152"/>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3" name="Google Shape;18273;p152"/>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4" name="Google Shape;18274;p152"/>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75" name="Google Shape;18275;p152"/>
          <p:cNvGrpSpPr/>
          <p:nvPr/>
        </p:nvGrpSpPr>
        <p:grpSpPr>
          <a:xfrm>
            <a:off x="7444781" y="1583226"/>
            <a:ext cx="348640" cy="334272"/>
            <a:chOff x="7444781" y="1507026"/>
            <a:chExt cx="348640" cy="334272"/>
          </a:xfrm>
        </p:grpSpPr>
        <p:sp>
          <p:nvSpPr>
            <p:cNvPr id="18276" name="Google Shape;18276;p152"/>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7" name="Google Shape;18277;p152"/>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8" name="Google Shape;18278;p152"/>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9" name="Google Shape;18279;p152"/>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0" name="Google Shape;18280;p152"/>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81" name="Google Shape;18281;p152"/>
          <p:cNvGrpSpPr/>
          <p:nvPr/>
        </p:nvGrpSpPr>
        <p:grpSpPr>
          <a:xfrm>
            <a:off x="7995341" y="1582938"/>
            <a:ext cx="347872" cy="334944"/>
            <a:chOff x="7995341" y="1506738"/>
            <a:chExt cx="347872" cy="334944"/>
          </a:xfrm>
        </p:grpSpPr>
        <p:sp>
          <p:nvSpPr>
            <p:cNvPr id="18282" name="Google Shape;18282;p152"/>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3" name="Google Shape;18283;p152"/>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4" name="Google Shape;18284;p152"/>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5" name="Google Shape;18285;p152"/>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6" name="Google Shape;18286;p152"/>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7" name="Google Shape;18287;p152"/>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88" name="Google Shape;18288;p152"/>
          <p:cNvGrpSpPr/>
          <p:nvPr/>
        </p:nvGrpSpPr>
        <p:grpSpPr>
          <a:xfrm>
            <a:off x="3048045" y="1599130"/>
            <a:ext cx="347872" cy="303904"/>
            <a:chOff x="3048045" y="1522930"/>
            <a:chExt cx="347872" cy="303904"/>
          </a:xfrm>
        </p:grpSpPr>
        <p:sp>
          <p:nvSpPr>
            <p:cNvPr id="18289" name="Google Shape;18289;p152"/>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290" name="Google Shape;18290;p152"/>
            <p:cNvGrpSpPr/>
            <p:nvPr/>
          </p:nvGrpSpPr>
          <p:grpSpPr>
            <a:xfrm>
              <a:off x="3048045" y="1522930"/>
              <a:ext cx="347872" cy="303904"/>
              <a:chOff x="3048045" y="1522930"/>
              <a:chExt cx="347872" cy="303904"/>
            </a:xfrm>
          </p:grpSpPr>
          <p:sp>
            <p:nvSpPr>
              <p:cNvPr id="18291" name="Google Shape;18291;p152"/>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2" name="Google Shape;18292;p152"/>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293" name="Google Shape;18293;p152"/>
          <p:cNvGrpSpPr/>
          <p:nvPr/>
        </p:nvGrpSpPr>
        <p:grpSpPr>
          <a:xfrm>
            <a:off x="1133133" y="3428122"/>
            <a:ext cx="313984" cy="358560"/>
            <a:chOff x="1133133" y="3351922"/>
            <a:chExt cx="313984" cy="358560"/>
          </a:xfrm>
        </p:grpSpPr>
        <p:sp>
          <p:nvSpPr>
            <p:cNvPr id="18294" name="Google Shape;18294;p152"/>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5" name="Google Shape;18295;p152"/>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6" name="Google Shape;18296;p152"/>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7" name="Google Shape;18297;p152"/>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8" name="Google Shape;18298;p152"/>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9" name="Google Shape;18299;p152"/>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0" name="Google Shape;18300;p152"/>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1" name="Google Shape;18301;p152"/>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2" name="Google Shape;18302;p152"/>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3" name="Google Shape;18303;p152"/>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4" name="Google Shape;18304;p152"/>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5" name="Google Shape;18305;p152"/>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6" name="Google Shape;18306;p152"/>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7" name="Google Shape;18307;p152"/>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8" name="Google Shape;18308;p152"/>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9" name="Google Shape;18309;p152"/>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10" name="Google Shape;18310;p152"/>
          <p:cNvSpPr/>
          <p:nvPr/>
        </p:nvSpPr>
        <p:spPr>
          <a:xfrm>
            <a:off x="1709197" y="34300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311" name="Google Shape;18311;p152"/>
          <p:cNvGrpSpPr/>
          <p:nvPr/>
        </p:nvGrpSpPr>
        <p:grpSpPr>
          <a:xfrm>
            <a:off x="2795053" y="3428794"/>
            <a:ext cx="288448" cy="357120"/>
            <a:chOff x="2795053" y="3352594"/>
            <a:chExt cx="288448" cy="357120"/>
          </a:xfrm>
        </p:grpSpPr>
        <p:sp>
          <p:nvSpPr>
            <p:cNvPr id="18312" name="Google Shape;18312;p152"/>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3" name="Google Shape;18313;p152"/>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4" name="Google Shape;18314;p152"/>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5" name="Google Shape;18315;p152"/>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6" name="Google Shape;18316;p152"/>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7" name="Google Shape;18317;p152"/>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8" name="Google Shape;18318;p152"/>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9" name="Google Shape;18319;p152"/>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0" name="Google Shape;18320;p152"/>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21" name="Google Shape;18321;p152"/>
          <p:cNvGrpSpPr/>
          <p:nvPr/>
        </p:nvGrpSpPr>
        <p:grpSpPr>
          <a:xfrm>
            <a:off x="2236525" y="3429402"/>
            <a:ext cx="304832" cy="356512"/>
            <a:chOff x="2236525" y="3353202"/>
            <a:chExt cx="304832" cy="356512"/>
          </a:xfrm>
        </p:grpSpPr>
        <p:sp>
          <p:nvSpPr>
            <p:cNvPr id="18322" name="Google Shape;18322;p152"/>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3" name="Google Shape;18323;p152"/>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4" name="Google Shape;18324;p152"/>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25" name="Google Shape;18325;p152"/>
          <p:cNvGrpSpPr/>
          <p:nvPr/>
        </p:nvGrpSpPr>
        <p:grpSpPr>
          <a:xfrm>
            <a:off x="3910637" y="3428890"/>
            <a:ext cx="256800" cy="357024"/>
            <a:chOff x="3910637" y="3352690"/>
            <a:chExt cx="256800" cy="357024"/>
          </a:xfrm>
        </p:grpSpPr>
        <p:sp>
          <p:nvSpPr>
            <p:cNvPr id="18326" name="Google Shape;18326;p152"/>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7" name="Google Shape;18327;p152"/>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8" name="Google Shape;18328;p152"/>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29" name="Google Shape;18329;p152"/>
          <p:cNvGrpSpPr/>
          <p:nvPr/>
        </p:nvGrpSpPr>
        <p:grpSpPr>
          <a:xfrm>
            <a:off x="6056429" y="3428122"/>
            <a:ext cx="360064" cy="360096"/>
            <a:chOff x="6056429" y="3351922"/>
            <a:chExt cx="360064" cy="360096"/>
          </a:xfrm>
        </p:grpSpPr>
        <p:sp>
          <p:nvSpPr>
            <p:cNvPr id="18330" name="Google Shape;18330;p152"/>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1" name="Google Shape;18331;p152"/>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2" name="Google Shape;18332;p152"/>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33" name="Google Shape;18333;p152"/>
          <p:cNvGrpSpPr/>
          <p:nvPr/>
        </p:nvGrpSpPr>
        <p:grpSpPr>
          <a:xfrm>
            <a:off x="6608877" y="3429274"/>
            <a:ext cx="357408" cy="357408"/>
            <a:chOff x="6608877" y="3353074"/>
            <a:chExt cx="357408" cy="357408"/>
          </a:xfrm>
        </p:grpSpPr>
        <p:sp>
          <p:nvSpPr>
            <p:cNvPr id="18334" name="Google Shape;18334;p152"/>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5" name="Google Shape;18335;p152"/>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6" name="Google Shape;18336;p152"/>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7" name="Google Shape;18337;p152"/>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8" name="Google Shape;18338;p152"/>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9" name="Google Shape;18339;p152"/>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0" name="Google Shape;18340;p152"/>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41" name="Google Shape;18341;p152"/>
          <p:cNvSpPr/>
          <p:nvPr/>
        </p:nvSpPr>
        <p:spPr>
          <a:xfrm>
            <a:off x="7708045" y="34277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2" name="Google Shape;18342;p152"/>
          <p:cNvSpPr/>
          <p:nvPr/>
        </p:nvSpPr>
        <p:spPr>
          <a:xfrm>
            <a:off x="4423085" y="34292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343" name="Google Shape;18343;p152"/>
          <p:cNvGrpSpPr/>
          <p:nvPr/>
        </p:nvGrpSpPr>
        <p:grpSpPr>
          <a:xfrm>
            <a:off x="4959533" y="3446426"/>
            <a:ext cx="357408" cy="323488"/>
            <a:chOff x="4959533" y="3370226"/>
            <a:chExt cx="357408" cy="323488"/>
          </a:xfrm>
        </p:grpSpPr>
        <p:sp>
          <p:nvSpPr>
            <p:cNvPr id="18344" name="Google Shape;18344;p152"/>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5" name="Google Shape;18345;p152"/>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46" name="Google Shape;18346;p152"/>
          <p:cNvGrpSpPr/>
          <p:nvPr/>
        </p:nvGrpSpPr>
        <p:grpSpPr>
          <a:xfrm>
            <a:off x="7158637" y="3429274"/>
            <a:ext cx="357056" cy="357408"/>
            <a:chOff x="7158637" y="3353074"/>
            <a:chExt cx="357056" cy="357408"/>
          </a:xfrm>
        </p:grpSpPr>
        <p:sp>
          <p:nvSpPr>
            <p:cNvPr id="18347" name="Google Shape;18347;p152"/>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8" name="Google Shape;18348;p152"/>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9" name="Google Shape;18349;p152"/>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0" name="Google Shape;18350;p152"/>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51" name="Google Shape;18351;p152"/>
          <p:cNvGrpSpPr/>
          <p:nvPr/>
        </p:nvGrpSpPr>
        <p:grpSpPr>
          <a:xfrm>
            <a:off x="3316269" y="3428602"/>
            <a:ext cx="344832" cy="356544"/>
            <a:chOff x="3316269" y="3352402"/>
            <a:chExt cx="344832" cy="356544"/>
          </a:xfrm>
        </p:grpSpPr>
        <p:sp>
          <p:nvSpPr>
            <p:cNvPr id="18352" name="Google Shape;18352;p152"/>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3" name="Google Shape;18353;p152"/>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4" name="Google Shape;18354;p152"/>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55" name="Google Shape;18355;p152"/>
          <p:cNvGrpSpPr/>
          <p:nvPr/>
        </p:nvGrpSpPr>
        <p:grpSpPr>
          <a:xfrm>
            <a:off x="5508909" y="3447706"/>
            <a:ext cx="358560" cy="319552"/>
            <a:chOff x="5508909" y="3371506"/>
            <a:chExt cx="358560" cy="319552"/>
          </a:xfrm>
        </p:grpSpPr>
        <p:sp>
          <p:nvSpPr>
            <p:cNvPr id="18356" name="Google Shape;18356;p152"/>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7" name="Google Shape;18357;p152"/>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8" name="Google Shape;18358;p152"/>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9" name="Google Shape;18359;p152"/>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0" name="Google Shape;18360;p152"/>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1" name="Google Shape;18361;p152"/>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2" name="Google Shape;18362;p152"/>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3" name="Google Shape;18363;p152"/>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4" name="Google Shape;18364;p152"/>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5" name="Google Shape;18365;p152"/>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66" name="Google Shape;18366;p152"/>
          <p:cNvSpPr txBox="1"/>
          <p:nvPr/>
        </p:nvSpPr>
        <p:spPr>
          <a:xfrm>
            <a:off x="1048350" y="721025"/>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370"/>
        <p:cNvGrpSpPr/>
        <p:nvPr/>
      </p:nvGrpSpPr>
      <p:grpSpPr>
        <a:xfrm>
          <a:off x="0" y="0"/>
          <a:ext cx="0" cy="0"/>
          <a:chOff x="0" y="0"/>
          <a:chExt cx="0" cy="0"/>
        </a:xfrm>
      </p:grpSpPr>
      <p:sp>
        <p:nvSpPr>
          <p:cNvPr id="18371" name="Google Shape;18371;p153"/>
          <p:cNvSpPr/>
          <p:nvPr/>
        </p:nvSpPr>
        <p:spPr>
          <a:xfrm>
            <a:off x="2601855" y="38931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372" name="Google Shape;18372;p153"/>
          <p:cNvGrpSpPr/>
          <p:nvPr/>
        </p:nvGrpSpPr>
        <p:grpSpPr>
          <a:xfrm>
            <a:off x="3051327" y="3893352"/>
            <a:ext cx="346056" cy="345674"/>
            <a:chOff x="3303268" y="3817349"/>
            <a:chExt cx="346056" cy="345674"/>
          </a:xfrm>
        </p:grpSpPr>
        <p:sp>
          <p:nvSpPr>
            <p:cNvPr id="18373" name="Google Shape;18373;p153"/>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4" name="Google Shape;18374;p153"/>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5" name="Google Shape;18375;p153"/>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6" name="Google Shape;18376;p153"/>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77" name="Google Shape;18377;p153"/>
          <p:cNvGrpSpPr/>
          <p:nvPr/>
        </p:nvGrpSpPr>
        <p:grpSpPr>
          <a:xfrm>
            <a:off x="3500416" y="3893352"/>
            <a:ext cx="346056" cy="345674"/>
            <a:chOff x="3752358" y="3817349"/>
            <a:chExt cx="346056" cy="345674"/>
          </a:xfrm>
        </p:grpSpPr>
        <p:sp>
          <p:nvSpPr>
            <p:cNvPr id="18378" name="Google Shape;18378;p153"/>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9" name="Google Shape;18379;p153"/>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0" name="Google Shape;18380;p153"/>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1" name="Google Shape;18381;p153"/>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82" name="Google Shape;18382;p153"/>
          <p:cNvGrpSpPr/>
          <p:nvPr/>
        </p:nvGrpSpPr>
        <p:grpSpPr>
          <a:xfrm>
            <a:off x="4848066" y="3893352"/>
            <a:ext cx="346024" cy="345674"/>
            <a:chOff x="5100008" y="3817349"/>
            <a:chExt cx="346024" cy="345674"/>
          </a:xfrm>
        </p:grpSpPr>
        <p:sp>
          <p:nvSpPr>
            <p:cNvPr id="18383" name="Google Shape;18383;p153"/>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4" name="Google Shape;18384;p153"/>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5" name="Google Shape;18385;p153"/>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86" name="Google Shape;18386;p153"/>
          <p:cNvGrpSpPr/>
          <p:nvPr/>
        </p:nvGrpSpPr>
        <p:grpSpPr>
          <a:xfrm>
            <a:off x="5746977" y="3893352"/>
            <a:ext cx="345674" cy="345674"/>
            <a:chOff x="5998919" y="3817349"/>
            <a:chExt cx="345674" cy="345674"/>
          </a:xfrm>
        </p:grpSpPr>
        <p:sp>
          <p:nvSpPr>
            <p:cNvPr id="18387" name="Google Shape;18387;p153"/>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8" name="Google Shape;18388;p153"/>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9" name="Google Shape;18389;p153"/>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90" name="Google Shape;18390;p153"/>
          <p:cNvGrpSpPr/>
          <p:nvPr/>
        </p:nvGrpSpPr>
        <p:grpSpPr>
          <a:xfrm>
            <a:off x="3949506" y="3893352"/>
            <a:ext cx="346024" cy="345674"/>
            <a:chOff x="4201447" y="3817349"/>
            <a:chExt cx="346024" cy="345674"/>
          </a:xfrm>
        </p:grpSpPr>
        <p:sp>
          <p:nvSpPr>
            <p:cNvPr id="18391" name="Google Shape;18391;p153"/>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2" name="Google Shape;18392;p153"/>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93" name="Google Shape;18393;p153"/>
          <p:cNvGrpSpPr/>
          <p:nvPr/>
        </p:nvGrpSpPr>
        <p:grpSpPr>
          <a:xfrm>
            <a:off x="4398977" y="3893352"/>
            <a:ext cx="346024" cy="345674"/>
            <a:chOff x="4650919" y="3817349"/>
            <a:chExt cx="346024" cy="345674"/>
          </a:xfrm>
        </p:grpSpPr>
        <p:sp>
          <p:nvSpPr>
            <p:cNvPr id="18394" name="Google Shape;18394;p153"/>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5" name="Google Shape;18395;p153"/>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6" name="Google Shape;18396;p153"/>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97" name="Google Shape;18397;p153"/>
          <p:cNvGrpSpPr/>
          <p:nvPr/>
        </p:nvGrpSpPr>
        <p:grpSpPr>
          <a:xfrm>
            <a:off x="5297920" y="3893352"/>
            <a:ext cx="345642" cy="345674"/>
            <a:chOff x="5549861" y="3817349"/>
            <a:chExt cx="345642" cy="345674"/>
          </a:xfrm>
        </p:grpSpPr>
        <p:sp>
          <p:nvSpPr>
            <p:cNvPr id="18398" name="Google Shape;18398;p153"/>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9" name="Google Shape;18399;p153"/>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0" name="Google Shape;18400;p153"/>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01" name="Google Shape;18401;p153"/>
          <p:cNvGrpSpPr/>
          <p:nvPr/>
        </p:nvGrpSpPr>
        <p:grpSpPr>
          <a:xfrm>
            <a:off x="1306445" y="3474029"/>
            <a:ext cx="367255" cy="269855"/>
            <a:chOff x="1306445" y="3397829"/>
            <a:chExt cx="367255" cy="269855"/>
          </a:xfrm>
        </p:grpSpPr>
        <p:sp>
          <p:nvSpPr>
            <p:cNvPr id="18402" name="Google Shape;18402;p153"/>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3" name="Google Shape;18403;p153"/>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4" name="Google Shape;18404;p153"/>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5" name="Google Shape;18405;p153"/>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6" name="Google Shape;18406;p153"/>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7" name="Google Shape;18407;p153"/>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08" name="Google Shape;18408;p153"/>
          <p:cNvGrpSpPr/>
          <p:nvPr/>
        </p:nvGrpSpPr>
        <p:grpSpPr>
          <a:xfrm>
            <a:off x="1781317" y="3467600"/>
            <a:ext cx="367255" cy="282364"/>
            <a:chOff x="1781317" y="3391400"/>
            <a:chExt cx="367255" cy="282364"/>
          </a:xfrm>
        </p:grpSpPr>
        <p:sp>
          <p:nvSpPr>
            <p:cNvPr id="18409" name="Google Shape;18409;p153"/>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0" name="Google Shape;18410;p153"/>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1" name="Google Shape;18411;p153"/>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2" name="Google Shape;18412;p153"/>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3" name="Google Shape;18413;p153"/>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4" name="Google Shape;18414;p153"/>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15" name="Google Shape;18415;p153"/>
          <p:cNvGrpSpPr/>
          <p:nvPr/>
        </p:nvGrpSpPr>
        <p:grpSpPr>
          <a:xfrm>
            <a:off x="3678830" y="3447133"/>
            <a:ext cx="369164" cy="323297"/>
            <a:chOff x="3678830" y="3370933"/>
            <a:chExt cx="369164" cy="323297"/>
          </a:xfrm>
        </p:grpSpPr>
        <p:sp>
          <p:nvSpPr>
            <p:cNvPr id="18416" name="Google Shape;18416;p153"/>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7" name="Google Shape;18417;p153"/>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8" name="Google Shape;18418;p153"/>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9" name="Google Shape;18419;p153"/>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0" name="Google Shape;18420;p153"/>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1" name="Google Shape;18421;p153"/>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2" name="Google Shape;18422;p153"/>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3" name="Google Shape;18423;p153"/>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4" name="Google Shape;18424;p153"/>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5" name="Google Shape;18425;p153"/>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6" name="Google Shape;18426;p153"/>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27" name="Google Shape;18427;p153"/>
          <p:cNvGrpSpPr/>
          <p:nvPr/>
        </p:nvGrpSpPr>
        <p:grpSpPr>
          <a:xfrm>
            <a:off x="859265" y="3424375"/>
            <a:ext cx="312316" cy="368400"/>
            <a:chOff x="859265" y="3348175"/>
            <a:chExt cx="312316" cy="368400"/>
          </a:xfrm>
        </p:grpSpPr>
        <p:sp>
          <p:nvSpPr>
            <p:cNvPr id="18428" name="Google Shape;18428;p153"/>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9" name="Google Shape;18429;p153"/>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0" name="Google Shape;18430;p153"/>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1" name="Google Shape;18431;p153"/>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2" name="Google Shape;18432;p153"/>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433" name="Google Shape;18433;p153"/>
          <p:cNvSpPr/>
          <p:nvPr/>
        </p:nvSpPr>
        <p:spPr>
          <a:xfrm>
            <a:off x="2256921" y="34543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34" name="Google Shape;18434;p153"/>
          <p:cNvGrpSpPr/>
          <p:nvPr/>
        </p:nvGrpSpPr>
        <p:grpSpPr>
          <a:xfrm>
            <a:off x="2766374" y="3437213"/>
            <a:ext cx="330110" cy="308908"/>
            <a:chOff x="2766264" y="3394042"/>
            <a:chExt cx="294873" cy="275934"/>
          </a:xfrm>
        </p:grpSpPr>
        <p:sp>
          <p:nvSpPr>
            <p:cNvPr id="18435" name="Google Shape;18435;p153"/>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6" name="Google Shape;18436;p153"/>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7" name="Google Shape;18437;p153"/>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8" name="Google Shape;18438;p153"/>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39" name="Google Shape;18439;p153"/>
          <p:cNvGrpSpPr/>
          <p:nvPr/>
        </p:nvGrpSpPr>
        <p:grpSpPr>
          <a:xfrm>
            <a:off x="3214972" y="3435388"/>
            <a:ext cx="346406" cy="347552"/>
            <a:chOff x="3214972" y="3359188"/>
            <a:chExt cx="346406" cy="347552"/>
          </a:xfrm>
        </p:grpSpPr>
        <p:sp>
          <p:nvSpPr>
            <p:cNvPr id="18440" name="Google Shape;18440;p153"/>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1" name="Google Shape;18441;p153"/>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2" name="Google Shape;18442;p153"/>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3" name="Google Shape;18443;p153"/>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4" name="Google Shape;18444;p153"/>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5" name="Google Shape;18445;p153"/>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6" name="Google Shape;18446;p153"/>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7" name="Google Shape;18447;p153"/>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8" name="Google Shape;18448;p153"/>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9" name="Google Shape;18449;p153"/>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0" name="Google Shape;18450;p153"/>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1" name="Google Shape;18451;p153"/>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2" name="Google Shape;18452;p153"/>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3" name="Google Shape;18453;p153"/>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54" name="Google Shape;18454;p153"/>
          <p:cNvGrpSpPr/>
          <p:nvPr/>
        </p:nvGrpSpPr>
        <p:grpSpPr>
          <a:xfrm>
            <a:off x="4629306" y="3485393"/>
            <a:ext cx="367255" cy="244486"/>
            <a:chOff x="4629306" y="3409193"/>
            <a:chExt cx="367255" cy="244486"/>
          </a:xfrm>
        </p:grpSpPr>
        <p:sp>
          <p:nvSpPr>
            <p:cNvPr id="18455" name="Google Shape;18455;p153"/>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6" name="Google Shape;18456;p153"/>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7" name="Google Shape;18457;p153"/>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8" name="Google Shape;18458;p153"/>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9" name="Google Shape;18459;p153"/>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0" name="Google Shape;18460;p153"/>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1" name="Google Shape;18461;p153"/>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2" name="Google Shape;18462;p153"/>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3" name="Google Shape;18463;p153"/>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4" name="Google Shape;18464;p153"/>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65" name="Google Shape;18465;p153"/>
          <p:cNvGrpSpPr/>
          <p:nvPr/>
        </p:nvGrpSpPr>
        <p:grpSpPr>
          <a:xfrm>
            <a:off x="4193490" y="3426284"/>
            <a:ext cx="289939" cy="334661"/>
            <a:chOff x="4193490" y="3350084"/>
            <a:chExt cx="289939" cy="334661"/>
          </a:xfrm>
        </p:grpSpPr>
        <p:sp>
          <p:nvSpPr>
            <p:cNvPr id="18466" name="Google Shape;18466;p153"/>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7" name="Google Shape;18467;p153"/>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8" name="Google Shape;18468;p153"/>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9" name="Google Shape;18469;p153"/>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0" name="Google Shape;18470;p153"/>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1" name="Google Shape;18471;p153"/>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2" name="Google Shape;18472;p153"/>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3" name="Google Shape;18473;p153"/>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4" name="Google Shape;18474;p153"/>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5" name="Google Shape;18475;p153"/>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76" name="Google Shape;18476;p153"/>
          <p:cNvGrpSpPr/>
          <p:nvPr/>
        </p:nvGrpSpPr>
        <p:grpSpPr>
          <a:xfrm>
            <a:off x="6533281" y="3427430"/>
            <a:ext cx="357037" cy="357005"/>
            <a:chOff x="6533281" y="3351230"/>
            <a:chExt cx="357037" cy="357005"/>
          </a:xfrm>
        </p:grpSpPr>
        <p:sp>
          <p:nvSpPr>
            <p:cNvPr id="18477" name="Google Shape;18477;p153"/>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8" name="Google Shape;18478;p153"/>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9" name="Google Shape;18479;p153"/>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80" name="Google Shape;18480;p153"/>
          <p:cNvGrpSpPr/>
          <p:nvPr/>
        </p:nvGrpSpPr>
        <p:grpSpPr>
          <a:xfrm>
            <a:off x="6058441" y="3427430"/>
            <a:ext cx="357387" cy="357005"/>
            <a:chOff x="6058441" y="3351230"/>
            <a:chExt cx="357387" cy="357005"/>
          </a:xfrm>
        </p:grpSpPr>
        <p:sp>
          <p:nvSpPr>
            <p:cNvPr id="18481" name="Google Shape;18481;p153"/>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2" name="Google Shape;18482;p153"/>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83" name="Google Shape;18483;p153"/>
          <p:cNvGrpSpPr/>
          <p:nvPr/>
        </p:nvGrpSpPr>
        <p:grpSpPr>
          <a:xfrm>
            <a:off x="7957483" y="3427048"/>
            <a:ext cx="357387" cy="357387"/>
            <a:chOff x="7957483" y="3350848"/>
            <a:chExt cx="357387" cy="357387"/>
          </a:xfrm>
        </p:grpSpPr>
        <p:sp>
          <p:nvSpPr>
            <p:cNvPr id="18484" name="Google Shape;18484;p153"/>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5" name="Google Shape;18485;p153"/>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6" name="Google Shape;18486;p153"/>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87" name="Google Shape;18487;p153"/>
          <p:cNvGrpSpPr/>
          <p:nvPr/>
        </p:nvGrpSpPr>
        <p:grpSpPr>
          <a:xfrm>
            <a:off x="7007771" y="3427430"/>
            <a:ext cx="357387" cy="357005"/>
            <a:chOff x="7007771" y="3351230"/>
            <a:chExt cx="357387" cy="357005"/>
          </a:xfrm>
        </p:grpSpPr>
        <p:sp>
          <p:nvSpPr>
            <p:cNvPr id="18488" name="Google Shape;18488;p153"/>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9" name="Google Shape;18489;p153"/>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0" name="Google Shape;18490;p153"/>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1" name="Google Shape;18491;p153"/>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2" name="Google Shape;18492;p153"/>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93" name="Google Shape;18493;p153"/>
          <p:cNvGrpSpPr/>
          <p:nvPr/>
        </p:nvGrpSpPr>
        <p:grpSpPr>
          <a:xfrm>
            <a:off x="5108729" y="3427430"/>
            <a:ext cx="357005" cy="357005"/>
            <a:chOff x="5108729" y="3351230"/>
            <a:chExt cx="357005" cy="357005"/>
          </a:xfrm>
        </p:grpSpPr>
        <p:sp>
          <p:nvSpPr>
            <p:cNvPr id="18494" name="Google Shape;18494;p153"/>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5" name="Google Shape;18495;p153"/>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96" name="Google Shape;18496;p153"/>
          <p:cNvGrpSpPr/>
          <p:nvPr/>
        </p:nvGrpSpPr>
        <p:grpSpPr>
          <a:xfrm>
            <a:off x="5583569" y="3427430"/>
            <a:ext cx="357419" cy="357005"/>
            <a:chOff x="5583569" y="3351230"/>
            <a:chExt cx="357419" cy="357005"/>
          </a:xfrm>
        </p:grpSpPr>
        <p:sp>
          <p:nvSpPr>
            <p:cNvPr id="18497" name="Google Shape;18497;p153"/>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8" name="Google Shape;18498;p153"/>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99" name="Google Shape;18499;p153"/>
          <p:cNvGrpSpPr/>
          <p:nvPr/>
        </p:nvGrpSpPr>
        <p:grpSpPr>
          <a:xfrm>
            <a:off x="7482229" y="3427430"/>
            <a:ext cx="357419" cy="357005"/>
            <a:chOff x="7482229" y="3351230"/>
            <a:chExt cx="357419" cy="357005"/>
          </a:xfrm>
        </p:grpSpPr>
        <p:sp>
          <p:nvSpPr>
            <p:cNvPr id="18500" name="Google Shape;18500;p153"/>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1" name="Google Shape;18501;p153"/>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2" name="Google Shape;18502;p153"/>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3" name="Google Shape;18503;p153"/>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4" name="Google Shape;18504;p153"/>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05" name="Google Shape;18505;p153"/>
          <p:cNvGrpSpPr/>
          <p:nvPr/>
        </p:nvGrpSpPr>
        <p:grpSpPr>
          <a:xfrm>
            <a:off x="3764485" y="2966882"/>
            <a:ext cx="222874" cy="345737"/>
            <a:chOff x="3764485" y="2890682"/>
            <a:chExt cx="222874" cy="345737"/>
          </a:xfrm>
        </p:grpSpPr>
        <p:sp>
          <p:nvSpPr>
            <p:cNvPr id="18506" name="Google Shape;18506;p153"/>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7" name="Google Shape;18507;p153"/>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8" name="Google Shape;18508;p153"/>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09" name="Google Shape;18509;p153"/>
          <p:cNvGrpSpPr/>
          <p:nvPr/>
        </p:nvGrpSpPr>
        <p:grpSpPr>
          <a:xfrm>
            <a:off x="2238616" y="2984331"/>
            <a:ext cx="422596" cy="310382"/>
            <a:chOff x="2278533" y="2937377"/>
            <a:chExt cx="346788" cy="254704"/>
          </a:xfrm>
        </p:grpSpPr>
        <p:sp>
          <p:nvSpPr>
            <p:cNvPr id="18510" name="Google Shape;18510;p153"/>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1" name="Google Shape;18511;p153"/>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512" name="Google Shape;18512;p153"/>
          <p:cNvSpPr/>
          <p:nvPr/>
        </p:nvSpPr>
        <p:spPr>
          <a:xfrm>
            <a:off x="3227863" y="29673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513" name="Google Shape;18513;p153"/>
          <p:cNvGrpSpPr/>
          <p:nvPr/>
        </p:nvGrpSpPr>
        <p:grpSpPr>
          <a:xfrm>
            <a:off x="1836637" y="2967710"/>
            <a:ext cx="286152" cy="346438"/>
            <a:chOff x="1836637" y="2891510"/>
            <a:chExt cx="286152" cy="346438"/>
          </a:xfrm>
        </p:grpSpPr>
        <p:sp>
          <p:nvSpPr>
            <p:cNvPr id="18514" name="Google Shape;18514;p153"/>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5" name="Google Shape;18515;p153"/>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6" name="Google Shape;18516;p153"/>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17" name="Google Shape;18517;p153"/>
          <p:cNvGrpSpPr/>
          <p:nvPr/>
        </p:nvGrpSpPr>
        <p:grpSpPr>
          <a:xfrm>
            <a:off x="5585861" y="2982129"/>
            <a:ext cx="379764" cy="337684"/>
            <a:chOff x="5585861" y="2905929"/>
            <a:chExt cx="379764" cy="337684"/>
          </a:xfrm>
        </p:grpSpPr>
        <p:sp>
          <p:nvSpPr>
            <p:cNvPr id="18518" name="Google Shape;18518;p153"/>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9" name="Google Shape;18519;p153"/>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0" name="Google Shape;18520;p153"/>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1" name="Google Shape;18521;p153"/>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22" name="Google Shape;18522;p153"/>
          <p:cNvGrpSpPr/>
          <p:nvPr/>
        </p:nvGrpSpPr>
        <p:grpSpPr>
          <a:xfrm>
            <a:off x="1327676" y="2986680"/>
            <a:ext cx="347934" cy="310024"/>
            <a:chOff x="1327676" y="2910480"/>
            <a:chExt cx="347934" cy="310024"/>
          </a:xfrm>
        </p:grpSpPr>
        <p:sp>
          <p:nvSpPr>
            <p:cNvPr id="18523" name="Google Shape;18523;p153"/>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4" name="Google Shape;18524;p153"/>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5" name="Google Shape;18525;p153"/>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6" name="Google Shape;18526;p153"/>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7" name="Google Shape;18527;p153"/>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528" name="Google Shape;18528;p153"/>
          <p:cNvSpPr/>
          <p:nvPr/>
        </p:nvSpPr>
        <p:spPr>
          <a:xfrm>
            <a:off x="2785967" y="32712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529" name="Google Shape;18529;p153"/>
          <p:cNvGrpSpPr/>
          <p:nvPr/>
        </p:nvGrpSpPr>
        <p:grpSpPr>
          <a:xfrm>
            <a:off x="2753401" y="2945764"/>
            <a:ext cx="382828" cy="358601"/>
            <a:chOff x="2753373" y="2902523"/>
            <a:chExt cx="347552" cy="325557"/>
          </a:xfrm>
        </p:grpSpPr>
        <p:sp>
          <p:nvSpPr>
            <p:cNvPr id="18530" name="Google Shape;18530;p153"/>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1" name="Google Shape;18531;p153"/>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2" name="Google Shape;18532;p153"/>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3" name="Google Shape;18533;p153"/>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4" name="Google Shape;18534;p153"/>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5" name="Google Shape;18535;p153"/>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36" name="Google Shape;18536;p153"/>
          <p:cNvGrpSpPr/>
          <p:nvPr/>
        </p:nvGrpSpPr>
        <p:grpSpPr>
          <a:xfrm>
            <a:off x="849016" y="2979455"/>
            <a:ext cx="356655" cy="335425"/>
            <a:chOff x="849016" y="2903255"/>
            <a:chExt cx="356655" cy="335425"/>
          </a:xfrm>
        </p:grpSpPr>
        <p:sp>
          <p:nvSpPr>
            <p:cNvPr id="18537" name="Google Shape;18537;p153"/>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8" name="Google Shape;18538;p153"/>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9" name="Google Shape;18539;p153"/>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0" name="Google Shape;18540;p153"/>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1" name="Google Shape;18541;p153"/>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2" name="Google Shape;18542;p153"/>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3" name="Google Shape;18543;p153"/>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4" name="Google Shape;18544;p153"/>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5" name="Google Shape;18545;p153"/>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6" name="Google Shape;18546;p153"/>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7" name="Google Shape;18547;p153"/>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48" name="Google Shape;18548;p153"/>
          <p:cNvGrpSpPr/>
          <p:nvPr/>
        </p:nvGrpSpPr>
        <p:grpSpPr>
          <a:xfrm>
            <a:off x="4210933" y="3002977"/>
            <a:ext cx="280072" cy="275520"/>
            <a:chOff x="4210933" y="2926777"/>
            <a:chExt cx="280072" cy="275520"/>
          </a:xfrm>
        </p:grpSpPr>
        <p:sp>
          <p:nvSpPr>
            <p:cNvPr id="18549" name="Google Shape;18549;p153"/>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0" name="Google Shape;18550;p153"/>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1" name="Google Shape;18551;p153"/>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2" name="Google Shape;18552;p153"/>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3" name="Google Shape;18553;p153"/>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4" name="Google Shape;18554;p153"/>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5" name="Google Shape;18555;p153"/>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6" name="Google Shape;18556;p153"/>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7" name="Google Shape;18557;p153"/>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8" name="Google Shape;18558;p153"/>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9" name="Google Shape;18559;p153"/>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0" name="Google Shape;18560;p153"/>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1" name="Google Shape;18561;p153"/>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62" name="Google Shape;18562;p153"/>
          <p:cNvGrpSpPr/>
          <p:nvPr/>
        </p:nvGrpSpPr>
        <p:grpSpPr>
          <a:xfrm>
            <a:off x="4667216" y="2991582"/>
            <a:ext cx="320273" cy="318395"/>
            <a:chOff x="4667216" y="2915382"/>
            <a:chExt cx="320273" cy="318395"/>
          </a:xfrm>
        </p:grpSpPr>
        <p:sp>
          <p:nvSpPr>
            <p:cNvPr id="18563" name="Google Shape;18563;p153"/>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4" name="Google Shape;18564;p153"/>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5" name="Google Shape;18565;p153"/>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6" name="Google Shape;18566;p153"/>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67" name="Google Shape;18567;p153"/>
          <p:cNvGrpSpPr/>
          <p:nvPr/>
        </p:nvGrpSpPr>
        <p:grpSpPr>
          <a:xfrm>
            <a:off x="5170480" y="3010839"/>
            <a:ext cx="261929" cy="280550"/>
            <a:chOff x="5170480" y="2934639"/>
            <a:chExt cx="261929" cy="280550"/>
          </a:xfrm>
        </p:grpSpPr>
        <p:sp>
          <p:nvSpPr>
            <p:cNvPr id="18568" name="Google Shape;18568;p153"/>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9" name="Google Shape;18569;p153"/>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0" name="Google Shape;18570;p153"/>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1" name="Google Shape;18571;p153"/>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2" name="Google Shape;18572;p153"/>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3" name="Google Shape;18573;p153"/>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4" name="Google Shape;18574;p153"/>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75" name="Google Shape;18575;p153"/>
          <p:cNvGrpSpPr/>
          <p:nvPr/>
        </p:nvGrpSpPr>
        <p:grpSpPr>
          <a:xfrm>
            <a:off x="6069423" y="2968091"/>
            <a:ext cx="362321" cy="364231"/>
            <a:chOff x="6069423" y="2891892"/>
            <a:chExt cx="362321" cy="364231"/>
          </a:xfrm>
        </p:grpSpPr>
        <p:sp>
          <p:nvSpPr>
            <p:cNvPr id="18576" name="Google Shape;18576;p153"/>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7" name="Google Shape;18577;p153"/>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8" name="Google Shape;18578;p153"/>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9" name="Google Shape;18579;p153"/>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0" name="Google Shape;18580;p153"/>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1" name="Google Shape;18581;p153"/>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82" name="Google Shape;18582;p153"/>
          <p:cNvGrpSpPr/>
          <p:nvPr/>
        </p:nvGrpSpPr>
        <p:grpSpPr>
          <a:xfrm>
            <a:off x="6571955" y="2995370"/>
            <a:ext cx="308878" cy="311170"/>
            <a:chOff x="6571955" y="2919170"/>
            <a:chExt cx="308878" cy="311170"/>
          </a:xfrm>
        </p:grpSpPr>
        <p:sp>
          <p:nvSpPr>
            <p:cNvPr id="18583" name="Google Shape;18583;p153"/>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4" name="Google Shape;18584;p153"/>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5" name="Google Shape;18585;p153"/>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6" name="Google Shape;18586;p153"/>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7" name="Google Shape;18587;p153"/>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8" name="Google Shape;18588;p153"/>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9" name="Google Shape;18589;p153"/>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0" name="Google Shape;18590;p153"/>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1" name="Google Shape;18591;p153"/>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2" name="Google Shape;18592;p153"/>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93" name="Google Shape;18593;p153"/>
          <p:cNvGrpSpPr/>
          <p:nvPr/>
        </p:nvGrpSpPr>
        <p:grpSpPr>
          <a:xfrm>
            <a:off x="7500054" y="3010935"/>
            <a:ext cx="350576" cy="280454"/>
            <a:chOff x="7500054" y="2934735"/>
            <a:chExt cx="350576" cy="280454"/>
          </a:xfrm>
        </p:grpSpPr>
        <p:sp>
          <p:nvSpPr>
            <p:cNvPr id="18594" name="Google Shape;18594;p153"/>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5" name="Google Shape;18595;p153"/>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6" name="Google Shape;18596;p153"/>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7" name="Google Shape;18597;p153"/>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8" name="Google Shape;18598;p153"/>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9" name="Google Shape;18599;p153"/>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0" name="Google Shape;18600;p153"/>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1" name="Google Shape;18601;p153"/>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02" name="Google Shape;18602;p153"/>
          <p:cNvGrpSpPr/>
          <p:nvPr/>
        </p:nvGrpSpPr>
        <p:grpSpPr>
          <a:xfrm>
            <a:off x="7024430" y="2950862"/>
            <a:ext cx="332012" cy="355454"/>
            <a:chOff x="7055134" y="2919170"/>
            <a:chExt cx="290321" cy="310820"/>
          </a:xfrm>
        </p:grpSpPr>
        <p:sp>
          <p:nvSpPr>
            <p:cNvPr id="18603" name="Google Shape;18603;p153"/>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4" name="Google Shape;18604;p153"/>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5" name="Google Shape;18605;p153"/>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6" name="Google Shape;18606;p153"/>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7" name="Google Shape;18607;p153"/>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8" name="Google Shape;18608;p153"/>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9" name="Google Shape;18609;p153"/>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0" name="Google Shape;18610;p153"/>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1" name="Google Shape;18611;p153"/>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2" name="Google Shape;18612;p153"/>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3" name="Google Shape;18613;p153"/>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4" name="Google Shape;18614;p153"/>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5" name="Google Shape;18615;p153"/>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6" name="Google Shape;18616;p153"/>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17" name="Google Shape;18617;p153"/>
          <p:cNvGrpSpPr/>
          <p:nvPr/>
        </p:nvGrpSpPr>
        <p:grpSpPr>
          <a:xfrm>
            <a:off x="7985143" y="2976813"/>
            <a:ext cx="330109" cy="347552"/>
            <a:chOff x="7985143" y="2900613"/>
            <a:chExt cx="330109" cy="347552"/>
          </a:xfrm>
        </p:grpSpPr>
        <p:sp>
          <p:nvSpPr>
            <p:cNvPr id="18618" name="Google Shape;18618;p153"/>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9" name="Google Shape;18619;p153"/>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0" name="Google Shape;18620;p153"/>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1" name="Google Shape;18621;p153"/>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2" name="Google Shape;18622;p153"/>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3" name="Google Shape;18623;p153"/>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4" name="Google Shape;18624;p153"/>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5" name="Google Shape;18625;p153"/>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26" name="Google Shape;18626;p153"/>
          <p:cNvGrpSpPr/>
          <p:nvPr/>
        </p:nvGrpSpPr>
        <p:grpSpPr>
          <a:xfrm>
            <a:off x="7990840" y="2511426"/>
            <a:ext cx="354363" cy="353631"/>
            <a:chOff x="7990840" y="2435226"/>
            <a:chExt cx="354363" cy="353631"/>
          </a:xfrm>
        </p:grpSpPr>
        <p:sp>
          <p:nvSpPr>
            <p:cNvPr id="18627" name="Google Shape;18627;p153"/>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8" name="Google Shape;18628;p153"/>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9" name="Google Shape;18629;p153"/>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30" name="Google Shape;18630;p153"/>
          <p:cNvGrpSpPr/>
          <p:nvPr/>
        </p:nvGrpSpPr>
        <p:grpSpPr>
          <a:xfrm>
            <a:off x="1817317" y="2556530"/>
            <a:ext cx="350958" cy="263043"/>
            <a:chOff x="1817317" y="2480330"/>
            <a:chExt cx="350958" cy="263043"/>
          </a:xfrm>
        </p:grpSpPr>
        <p:sp>
          <p:nvSpPr>
            <p:cNvPr id="18631" name="Google Shape;18631;p153"/>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2" name="Google Shape;18632;p153"/>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3" name="Google Shape;18633;p153"/>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4" name="Google Shape;18634;p153"/>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5" name="Google Shape;18635;p153"/>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36" name="Google Shape;18636;p153"/>
          <p:cNvGrpSpPr/>
          <p:nvPr/>
        </p:nvGrpSpPr>
        <p:grpSpPr>
          <a:xfrm>
            <a:off x="1341727" y="2559549"/>
            <a:ext cx="419913" cy="308109"/>
            <a:chOff x="1341727" y="2483349"/>
            <a:chExt cx="419913" cy="308109"/>
          </a:xfrm>
        </p:grpSpPr>
        <p:sp>
          <p:nvSpPr>
            <p:cNvPr id="18637" name="Google Shape;18637;p153"/>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8" name="Google Shape;18638;p153"/>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9" name="Google Shape;18639;p153"/>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40" name="Google Shape;18640;p153"/>
          <p:cNvGrpSpPr/>
          <p:nvPr/>
        </p:nvGrpSpPr>
        <p:grpSpPr>
          <a:xfrm>
            <a:off x="854332" y="2523936"/>
            <a:ext cx="376358" cy="330109"/>
            <a:chOff x="854332" y="2447736"/>
            <a:chExt cx="376358" cy="330109"/>
          </a:xfrm>
        </p:grpSpPr>
        <p:sp>
          <p:nvSpPr>
            <p:cNvPr id="18641" name="Google Shape;18641;p153"/>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2" name="Google Shape;18642;p153"/>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3" name="Google Shape;18643;p153"/>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4" name="Google Shape;18644;p153"/>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5" name="Google Shape;18645;p153"/>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6" name="Google Shape;18646;p153"/>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7" name="Google Shape;18647;p153"/>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8" name="Google Shape;18648;p153"/>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49" name="Google Shape;18649;p153"/>
          <p:cNvGrpSpPr/>
          <p:nvPr/>
        </p:nvGrpSpPr>
        <p:grpSpPr>
          <a:xfrm>
            <a:off x="4206763" y="2527151"/>
            <a:ext cx="322151" cy="322374"/>
            <a:chOff x="4206763" y="2450951"/>
            <a:chExt cx="322151" cy="322374"/>
          </a:xfrm>
        </p:grpSpPr>
        <p:sp>
          <p:nvSpPr>
            <p:cNvPr id="18650" name="Google Shape;18650;p153"/>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1" name="Google Shape;18651;p153"/>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52" name="Google Shape;18652;p153"/>
          <p:cNvGrpSpPr/>
          <p:nvPr/>
        </p:nvGrpSpPr>
        <p:grpSpPr>
          <a:xfrm>
            <a:off x="7528096" y="2526259"/>
            <a:ext cx="327976" cy="324316"/>
            <a:chOff x="7528096" y="2450059"/>
            <a:chExt cx="327976" cy="324316"/>
          </a:xfrm>
        </p:grpSpPr>
        <p:sp>
          <p:nvSpPr>
            <p:cNvPr id="18653" name="Google Shape;18653;p153"/>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4" name="Google Shape;18654;p153"/>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5" name="Google Shape;18655;p153"/>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6" name="Google Shape;18656;p153"/>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7" name="Google Shape;18657;p153"/>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58" name="Google Shape;18658;p153"/>
          <p:cNvGrpSpPr/>
          <p:nvPr/>
        </p:nvGrpSpPr>
        <p:grpSpPr>
          <a:xfrm>
            <a:off x="7077129" y="2588742"/>
            <a:ext cx="282364" cy="198619"/>
            <a:chOff x="7077129" y="2512542"/>
            <a:chExt cx="282364" cy="198619"/>
          </a:xfrm>
        </p:grpSpPr>
        <p:sp>
          <p:nvSpPr>
            <p:cNvPr id="18659" name="Google Shape;18659;p153"/>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0" name="Google Shape;18660;p153"/>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1" name="Google Shape;18661;p153"/>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2" name="Google Shape;18662;p153"/>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3" name="Google Shape;18663;p153"/>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4" name="Google Shape;18664;p153"/>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65" name="Google Shape;18665;p153"/>
          <p:cNvGrpSpPr/>
          <p:nvPr/>
        </p:nvGrpSpPr>
        <p:grpSpPr>
          <a:xfrm>
            <a:off x="3725461" y="2520912"/>
            <a:ext cx="334279" cy="334661"/>
            <a:chOff x="3725461" y="2444712"/>
            <a:chExt cx="334279" cy="334661"/>
          </a:xfrm>
        </p:grpSpPr>
        <p:sp>
          <p:nvSpPr>
            <p:cNvPr id="18666" name="Google Shape;18666;p153"/>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7" name="Google Shape;18667;p153"/>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8" name="Google Shape;18668;p153"/>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9" name="Google Shape;18669;p153"/>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0" name="Google Shape;18670;p153"/>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1" name="Google Shape;18671;p153"/>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2" name="Google Shape;18672;p153"/>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73" name="Google Shape;18673;p153"/>
          <p:cNvGrpSpPr/>
          <p:nvPr/>
        </p:nvGrpSpPr>
        <p:grpSpPr>
          <a:xfrm>
            <a:off x="6577238" y="2533421"/>
            <a:ext cx="332019" cy="310788"/>
            <a:chOff x="6577238" y="2457221"/>
            <a:chExt cx="332019" cy="310788"/>
          </a:xfrm>
        </p:grpSpPr>
        <p:sp>
          <p:nvSpPr>
            <p:cNvPr id="18674" name="Google Shape;18674;p153"/>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5" name="Google Shape;18675;p153"/>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6" name="Google Shape;18676;p153"/>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7" name="Google Shape;18677;p153"/>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8" name="Google Shape;18678;p153"/>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9" name="Google Shape;18679;p153"/>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80" name="Google Shape;18680;p153"/>
          <p:cNvGrpSpPr/>
          <p:nvPr/>
        </p:nvGrpSpPr>
        <p:grpSpPr>
          <a:xfrm>
            <a:off x="2818561" y="2515978"/>
            <a:ext cx="247892" cy="346024"/>
            <a:chOff x="2818561" y="2439778"/>
            <a:chExt cx="247892" cy="346024"/>
          </a:xfrm>
        </p:grpSpPr>
        <p:sp>
          <p:nvSpPr>
            <p:cNvPr id="18681" name="Google Shape;18681;p153"/>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2" name="Google Shape;18682;p153"/>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3" name="Google Shape;18683;p153"/>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4" name="Google Shape;18684;p153"/>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5" name="Google Shape;18685;p153"/>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6" name="Google Shape;18686;p153"/>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7" name="Google Shape;18687;p153"/>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8" name="Google Shape;18688;p153"/>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9" name="Google Shape;18689;p153"/>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0" name="Google Shape;18690;p153"/>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1" name="Google Shape;18691;p153"/>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2" name="Google Shape;18692;p153"/>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93" name="Google Shape;18693;p153"/>
          <p:cNvGrpSpPr/>
          <p:nvPr/>
        </p:nvGrpSpPr>
        <p:grpSpPr>
          <a:xfrm>
            <a:off x="3207778" y="2550832"/>
            <a:ext cx="419933" cy="275170"/>
            <a:chOff x="3207778" y="2474632"/>
            <a:chExt cx="419933" cy="275170"/>
          </a:xfrm>
        </p:grpSpPr>
        <p:sp>
          <p:nvSpPr>
            <p:cNvPr id="18694" name="Google Shape;18694;p153"/>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5" name="Google Shape;18695;p153"/>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6" name="Google Shape;18696;p153"/>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7" name="Google Shape;18697;p153"/>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8" name="Google Shape;18698;p153"/>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9" name="Google Shape;18699;p153"/>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0" name="Google Shape;18700;p153"/>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1" name="Google Shape;18701;p153"/>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2" name="Google Shape;18702;p153"/>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3" name="Google Shape;18703;p153"/>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4" name="Google Shape;18704;p153"/>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5" name="Google Shape;18705;p153"/>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6" name="Google Shape;18706;p153"/>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7" name="Google Shape;18707;p153"/>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08" name="Google Shape;18708;p153"/>
          <p:cNvGrpSpPr/>
          <p:nvPr/>
        </p:nvGrpSpPr>
        <p:grpSpPr>
          <a:xfrm>
            <a:off x="6099375" y="2532275"/>
            <a:ext cx="337684" cy="314194"/>
            <a:chOff x="6099375" y="2456075"/>
            <a:chExt cx="337684" cy="314194"/>
          </a:xfrm>
        </p:grpSpPr>
        <p:sp>
          <p:nvSpPr>
            <p:cNvPr id="18709" name="Google Shape;18709;p153"/>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0" name="Google Shape;18710;p153"/>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11" name="Google Shape;18711;p153"/>
          <p:cNvGrpSpPr/>
          <p:nvPr/>
        </p:nvGrpSpPr>
        <p:grpSpPr>
          <a:xfrm>
            <a:off x="2312623" y="2544784"/>
            <a:ext cx="312698" cy="286534"/>
            <a:chOff x="2312623" y="2468584"/>
            <a:chExt cx="312698" cy="286534"/>
          </a:xfrm>
        </p:grpSpPr>
        <p:sp>
          <p:nvSpPr>
            <p:cNvPr id="18712" name="Google Shape;18712;p153"/>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3" name="Google Shape;18713;p153"/>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4" name="Google Shape;18714;p153"/>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15" name="Google Shape;18715;p153"/>
          <p:cNvGrpSpPr/>
          <p:nvPr/>
        </p:nvGrpSpPr>
        <p:grpSpPr>
          <a:xfrm>
            <a:off x="5618805" y="2517124"/>
            <a:ext cx="345292" cy="342618"/>
            <a:chOff x="5618805" y="2440924"/>
            <a:chExt cx="345292" cy="342618"/>
          </a:xfrm>
        </p:grpSpPr>
        <p:sp>
          <p:nvSpPr>
            <p:cNvPr id="18716" name="Google Shape;18716;p153"/>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7" name="Google Shape;18717;p153"/>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8" name="Google Shape;18718;p153"/>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9" name="Google Shape;18719;p153"/>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0" name="Google Shape;18720;p153"/>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21" name="Google Shape;18721;p153"/>
          <p:cNvGrpSpPr/>
          <p:nvPr/>
        </p:nvGrpSpPr>
        <p:grpSpPr>
          <a:xfrm>
            <a:off x="4653179" y="2522790"/>
            <a:ext cx="377886" cy="331255"/>
            <a:chOff x="4653179" y="2446590"/>
            <a:chExt cx="377886" cy="331255"/>
          </a:xfrm>
        </p:grpSpPr>
        <p:sp>
          <p:nvSpPr>
            <p:cNvPr id="18722" name="Google Shape;18722;p153"/>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3" name="Google Shape;18723;p153"/>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4" name="Google Shape;18724;p153"/>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5" name="Google Shape;18725;p153"/>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26" name="Google Shape;18726;p153"/>
          <p:cNvGrpSpPr/>
          <p:nvPr/>
        </p:nvGrpSpPr>
        <p:grpSpPr>
          <a:xfrm>
            <a:off x="5184517" y="2535681"/>
            <a:ext cx="252062" cy="305122"/>
            <a:chOff x="5184517" y="2459481"/>
            <a:chExt cx="252062" cy="305122"/>
          </a:xfrm>
        </p:grpSpPr>
        <p:sp>
          <p:nvSpPr>
            <p:cNvPr id="18727" name="Google Shape;18727;p153"/>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8" name="Google Shape;18728;p153"/>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9" name="Google Shape;18729;p153"/>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0" name="Google Shape;18730;p153"/>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1" name="Google Shape;18731;p153"/>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2" name="Google Shape;18732;p153"/>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733" name="Google Shape;18733;p153"/>
          <p:cNvSpPr/>
          <p:nvPr/>
        </p:nvSpPr>
        <p:spPr>
          <a:xfrm>
            <a:off x="1801020" y="20468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734" name="Google Shape;18734;p153"/>
          <p:cNvGrpSpPr/>
          <p:nvPr/>
        </p:nvGrpSpPr>
        <p:grpSpPr>
          <a:xfrm>
            <a:off x="6155459" y="2045308"/>
            <a:ext cx="249770" cy="363849"/>
            <a:chOff x="6155459" y="1969108"/>
            <a:chExt cx="249770" cy="363849"/>
          </a:xfrm>
        </p:grpSpPr>
        <p:sp>
          <p:nvSpPr>
            <p:cNvPr id="18735" name="Google Shape;18735;p153"/>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6" name="Google Shape;18736;p153"/>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7" name="Google Shape;18737;p153"/>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8" name="Google Shape;18738;p153"/>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9" name="Google Shape;18739;p153"/>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0" name="Google Shape;18740;p153"/>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1" name="Google Shape;18741;p153"/>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2" name="Google Shape;18742;p153"/>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3" name="Google Shape;18743;p153"/>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44" name="Google Shape;18744;p153"/>
          <p:cNvGrpSpPr/>
          <p:nvPr/>
        </p:nvGrpSpPr>
        <p:grpSpPr>
          <a:xfrm>
            <a:off x="2280029" y="2046804"/>
            <a:ext cx="353631" cy="354395"/>
            <a:chOff x="2280029" y="1970604"/>
            <a:chExt cx="353631" cy="354395"/>
          </a:xfrm>
        </p:grpSpPr>
        <p:sp>
          <p:nvSpPr>
            <p:cNvPr id="18745" name="Google Shape;18745;p153"/>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6" name="Google Shape;18746;p153"/>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7" name="Google Shape;18747;p153"/>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8" name="Google Shape;18748;p153"/>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49" name="Google Shape;18749;p153"/>
          <p:cNvGrpSpPr/>
          <p:nvPr/>
        </p:nvGrpSpPr>
        <p:grpSpPr>
          <a:xfrm>
            <a:off x="8065100" y="2076374"/>
            <a:ext cx="255086" cy="301685"/>
            <a:chOff x="8065100" y="2000174"/>
            <a:chExt cx="255086" cy="301685"/>
          </a:xfrm>
        </p:grpSpPr>
        <p:sp>
          <p:nvSpPr>
            <p:cNvPr id="18750" name="Google Shape;18750;p153"/>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1" name="Google Shape;18751;p153"/>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2" name="Google Shape;18752;p153"/>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3" name="Google Shape;18753;p153"/>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54" name="Google Shape;18754;p153"/>
          <p:cNvGrpSpPr/>
          <p:nvPr/>
        </p:nvGrpSpPr>
        <p:grpSpPr>
          <a:xfrm>
            <a:off x="6633705" y="2045308"/>
            <a:ext cx="249420" cy="363849"/>
            <a:chOff x="6633705" y="1969108"/>
            <a:chExt cx="249420" cy="363849"/>
          </a:xfrm>
        </p:grpSpPr>
        <p:sp>
          <p:nvSpPr>
            <p:cNvPr id="18755" name="Google Shape;18755;p153"/>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6" name="Google Shape;18756;p153"/>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7" name="Google Shape;18757;p153"/>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8" name="Google Shape;18758;p153"/>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9" name="Google Shape;18759;p153"/>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0" name="Google Shape;18760;p153"/>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1" name="Google Shape;18761;p153"/>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2" name="Google Shape;18762;p153"/>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63" name="Google Shape;18763;p153"/>
          <p:cNvGrpSpPr/>
          <p:nvPr/>
        </p:nvGrpSpPr>
        <p:grpSpPr>
          <a:xfrm>
            <a:off x="5211031" y="2045308"/>
            <a:ext cx="226661" cy="363467"/>
            <a:chOff x="5211031" y="1969108"/>
            <a:chExt cx="226661" cy="363467"/>
          </a:xfrm>
        </p:grpSpPr>
        <p:sp>
          <p:nvSpPr>
            <p:cNvPr id="18764" name="Google Shape;18764;p153"/>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5" name="Google Shape;18765;p153"/>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66" name="Google Shape;18766;p153"/>
          <p:cNvGrpSpPr/>
          <p:nvPr/>
        </p:nvGrpSpPr>
        <p:grpSpPr>
          <a:xfrm>
            <a:off x="3712952" y="2046804"/>
            <a:ext cx="354363" cy="354395"/>
            <a:chOff x="3712952" y="1970604"/>
            <a:chExt cx="354363" cy="354395"/>
          </a:xfrm>
        </p:grpSpPr>
        <p:sp>
          <p:nvSpPr>
            <p:cNvPr id="18767" name="Google Shape;18767;p153"/>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8" name="Google Shape;18768;p153"/>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9" name="Google Shape;18769;p153"/>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0" name="Google Shape;18770;p153"/>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1" name="Google Shape;18771;p153"/>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2" name="Google Shape;18772;p153"/>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3" name="Google Shape;18773;p153"/>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4" name="Google Shape;18774;p153"/>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5" name="Google Shape;18775;p153"/>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76" name="Google Shape;18776;p153"/>
          <p:cNvGrpSpPr/>
          <p:nvPr/>
        </p:nvGrpSpPr>
        <p:grpSpPr>
          <a:xfrm>
            <a:off x="3235438" y="2046804"/>
            <a:ext cx="354363" cy="354745"/>
            <a:chOff x="3235438" y="1970604"/>
            <a:chExt cx="354363" cy="354745"/>
          </a:xfrm>
        </p:grpSpPr>
        <p:sp>
          <p:nvSpPr>
            <p:cNvPr id="18777" name="Google Shape;18777;p153"/>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8" name="Google Shape;18778;p153"/>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9" name="Google Shape;18779;p153"/>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0" name="Google Shape;18780;p153"/>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1" name="Google Shape;18781;p153"/>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2" name="Google Shape;18782;p153"/>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3" name="Google Shape;18783;p153"/>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4" name="Google Shape;18784;p153"/>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5" name="Google Shape;18785;p153"/>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6" name="Google Shape;18786;p153"/>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7" name="Google Shape;18787;p153"/>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8" name="Google Shape;18788;p153"/>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9" name="Google Shape;18789;p153"/>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90" name="Google Shape;18790;p153"/>
          <p:cNvGrpSpPr/>
          <p:nvPr/>
        </p:nvGrpSpPr>
        <p:grpSpPr>
          <a:xfrm>
            <a:off x="1329585" y="2066125"/>
            <a:ext cx="341472" cy="335074"/>
            <a:chOff x="1329585" y="1989925"/>
            <a:chExt cx="341472" cy="335074"/>
          </a:xfrm>
        </p:grpSpPr>
        <p:sp>
          <p:nvSpPr>
            <p:cNvPr id="18791" name="Google Shape;18791;p153"/>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2" name="Google Shape;18792;p153"/>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3" name="Google Shape;18793;p153"/>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94" name="Google Shape;18794;p153"/>
          <p:cNvGrpSpPr/>
          <p:nvPr/>
        </p:nvGrpSpPr>
        <p:grpSpPr>
          <a:xfrm>
            <a:off x="5591871" y="2066106"/>
            <a:ext cx="416649" cy="325597"/>
            <a:chOff x="5626763" y="2013829"/>
            <a:chExt cx="351722" cy="274788"/>
          </a:xfrm>
        </p:grpSpPr>
        <p:sp>
          <p:nvSpPr>
            <p:cNvPr id="18795" name="Google Shape;18795;p153"/>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6" name="Google Shape;18796;p153"/>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7" name="Google Shape;18797;p153"/>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8" name="Google Shape;18798;p153"/>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9" name="Google Shape;18799;p153"/>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0" name="Google Shape;18800;p153"/>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1" name="Google Shape;18801;p153"/>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2" name="Google Shape;18802;p153"/>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3" name="Google Shape;18803;p153"/>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4" name="Google Shape;18804;p153"/>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05" name="Google Shape;18805;p153"/>
          <p:cNvGrpSpPr/>
          <p:nvPr/>
        </p:nvGrpSpPr>
        <p:grpSpPr>
          <a:xfrm>
            <a:off x="7576605" y="2060077"/>
            <a:ext cx="276698" cy="333133"/>
            <a:chOff x="7576605" y="1983877"/>
            <a:chExt cx="276698" cy="333133"/>
          </a:xfrm>
        </p:grpSpPr>
        <p:sp>
          <p:nvSpPr>
            <p:cNvPr id="18806" name="Google Shape;18806;p153"/>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7" name="Google Shape;18807;p153"/>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08" name="Google Shape;18808;p153"/>
          <p:cNvGrpSpPr/>
          <p:nvPr/>
        </p:nvGrpSpPr>
        <p:grpSpPr>
          <a:xfrm>
            <a:off x="853568" y="2051738"/>
            <a:ext cx="337334" cy="353599"/>
            <a:chOff x="853568" y="1975538"/>
            <a:chExt cx="337334" cy="353599"/>
          </a:xfrm>
        </p:grpSpPr>
        <p:sp>
          <p:nvSpPr>
            <p:cNvPr id="18809" name="Google Shape;18809;p153"/>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0" name="Google Shape;18810;p153"/>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1" name="Google Shape;18811;p153"/>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2" name="Google Shape;18812;p153"/>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13" name="Google Shape;18813;p153"/>
          <p:cNvGrpSpPr/>
          <p:nvPr/>
        </p:nvGrpSpPr>
        <p:grpSpPr>
          <a:xfrm>
            <a:off x="2770052" y="2085828"/>
            <a:ext cx="327085" cy="277080"/>
            <a:chOff x="2770052" y="2009628"/>
            <a:chExt cx="327085" cy="277080"/>
          </a:xfrm>
        </p:grpSpPr>
        <p:sp>
          <p:nvSpPr>
            <p:cNvPr id="18814" name="Google Shape;18814;p153"/>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5" name="Google Shape;18815;p153"/>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816" name="Google Shape;18816;p153"/>
          <p:cNvSpPr/>
          <p:nvPr/>
        </p:nvSpPr>
        <p:spPr>
          <a:xfrm>
            <a:off x="7060068" y="20653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817" name="Google Shape;18817;p153"/>
          <p:cNvGrpSpPr/>
          <p:nvPr/>
        </p:nvGrpSpPr>
        <p:grpSpPr>
          <a:xfrm>
            <a:off x="4195399" y="2046804"/>
            <a:ext cx="344878" cy="343573"/>
            <a:chOff x="4195399" y="1970604"/>
            <a:chExt cx="344878" cy="343573"/>
          </a:xfrm>
        </p:grpSpPr>
        <p:sp>
          <p:nvSpPr>
            <p:cNvPr id="18818" name="Google Shape;18818;p153"/>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9" name="Google Shape;18819;p153"/>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0" name="Google Shape;18820;p153"/>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1" name="Google Shape;18821;p153"/>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22" name="Google Shape;18822;p153"/>
          <p:cNvGrpSpPr/>
          <p:nvPr/>
        </p:nvGrpSpPr>
        <p:grpSpPr>
          <a:xfrm>
            <a:off x="4674791" y="2053647"/>
            <a:ext cx="344528" cy="344114"/>
            <a:chOff x="4674791" y="1977447"/>
            <a:chExt cx="344528" cy="344114"/>
          </a:xfrm>
        </p:grpSpPr>
        <p:sp>
          <p:nvSpPr>
            <p:cNvPr id="18823" name="Google Shape;18823;p153"/>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4" name="Google Shape;18824;p153"/>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5" name="Google Shape;18825;p153"/>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6" name="Google Shape;18826;p153"/>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7" name="Google Shape;18827;p153"/>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8" name="Google Shape;18828;p153"/>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9" name="Google Shape;18829;p153"/>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0" name="Google Shape;18830;p153"/>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1" name="Google Shape;18831;p153"/>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2" name="Google Shape;18832;p153"/>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3" name="Google Shape;18833;p153"/>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4" name="Google Shape;18834;p153"/>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5" name="Google Shape;18835;p153"/>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6" name="Google Shape;18836;p153"/>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7" name="Google Shape;18837;p153"/>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8" name="Google Shape;18838;p153"/>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9" name="Google Shape;18839;p153"/>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0" name="Google Shape;18840;p153"/>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1" name="Google Shape;18841;p153"/>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2" name="Google Shape;18842;p153"/>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3" name="Google Shape;18843;p153"/>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4" name="Google Shape;18844;p153"/>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5" name="Google Shape;18845;p153"/>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6" name="Google Shape;18846;p153"/>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7" name="Google Shape;18847;p153"/>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8" name="Google Shape;18848;p153"/>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49" name="Google Shape;18849;p153"/>
          <p:cNvGrpSpPr/>
          <p:nvPr/>
        </p:nvGrpSpPr>
        <p:grpSpPr>
          <a:xfrm>
            <a:off x="6083810" y="1623497"/>
            <a:ext cx="382819" cy="310788"/>
            <a:chOff x="6083810" y="1547297"/>
            <a:chExt cx="382819" cy="310788"/>
          </a:xfrm>
        </p:grpSpPr>
        <p:sp>
          <p:nvSpPr>
            <p:cNvPr id="18850" name="Google Shape;18850;p153"/>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1" name="Google Shape;18851;p153"/>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2" name="Google Shape;18852;p153"/>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3" name="Google Shape;18853;p153"/>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4" name="Google Shape;18854;p153"/>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5" name="Google Shape;18855;p153"/>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6" name="Google Shape;18856;p153"/>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7" name="Google Shape;18857;p153"/>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8" name="Google Shape;18858;p153"/>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9" name="Google Shape;18859;p153"/>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0" name="Google Shape;18860;p153"/>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1" name="Google Shape;18861;p153"/>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2" name="Google Shape;18862;p153"/>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3" name="Google Shape;18863;p153"/>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4" name="Google Shape;18864;p153"/>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5" name="Google Shape;18865;p153"/>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6" name="Google Shape;18866;p153"/>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7" name="Google Shape;18867;p153"/>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68" name="Google Shape;18868;p153"/>
          <p:cNvGrpSpPr/>
          <p:nvPr/>
        </p:nvGrpSpPr>
        <p:grpSpPr>
          <a:xfrm>
            <a:off x="6558300" y="1614393"/>
            <a:ext cx="382788" cy="328613"/>
            <a:chOff x="6558300" y="1538193"/>
            <a:chExt cx="382788" cy="328613"/>
          </a:xfrm>
        </p:grpSpPr>
        <p:sp>
          <p:nvSpPr>
            <p:cNvPr id="18869" name="Google Shape;18869;p153"/>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0" name="Google Shape;18870;p153"/>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71" name="Google Shape;18871;p153"/>
          <p:cNvGrpSpPr/>
          <p:nvPr/>
        </p:nvGrpSpPr>
        <p:grpSpPr>
          <a:xfrm>
            <a:off x="5194002" y="1587497"/>
            <a:ext cx="259605" cy="346024"/>
            <a:chOff x="5194002" y="1511297"/>
            <a:chExt cx="259605" cy="346024"/>
          </a:xfrm>
        </p:grpSpPr>
        <p:sp>
          <p:nvSpPr>
            <p:cNvPr id="18872" name="Google Shape;18872;p153"/>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3" name="Google Shape;18873;p153"/>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4" name="Google Shape;18874;p153"/>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5" name="Google Shape;18875;p153"/>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76" name="Google Shape;18876;p153"/>
          <p:cNvGrpSpPr/>
          <p:nvPr/>
        </p:nvGrpSpPr>
        <p:grpSpPr>
          <a:xfrm>
            <a:off x="1394741" y="1588261"/>
            <a:ext cx="252444" cy="351722"/>
            <a:chOff x="1394741" y="1512061"/>
            <a:chExt cx="252444" cy="351722"/>
          </a:xfrm>
        </p:grpSpPr>
        <p:sp>
          <p:nvSpPr>
            <p:cNvPr id="18877" name="Google Shape;18877;p153"/>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8" name="Google Shape;18878;p153"/>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9" name="Google Shape;18879;p153"/>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0" name="Google Shape;18880;p153"/>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1" name="Google Shape;18881;p153"/>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2" name="Google Shape;18882;p153"/>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3" name="Google Shape;18883;p153"/>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4" name="Google Shape;18884;p153"/>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5" name="Google Shape;18885;p153"/>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6" name="Google Shape;18886;p153"/>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7" name="Google Shape;18887;p153"/>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8" name="Google Shape;18888;p153"/>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9" name="Google Shape;18889;p153"/>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0" name="Google Shape;18890;p153"/>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1" name="Google Shape;18891;p153"/>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2" name="Google Shape;18892;p153"/>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3" name="Google Shape;18893;p153"/>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94" name="Google Shape;18894;p153"/>
          <p:cNvGrpSpPr/>
          <p:nvPr/>
        </p:nvGrpSpPr>
        <p:grpSpPr>
          <a:xfrm>
            <a:off x="855096" y="1580685"/>
            <a:ext cx="380910" cy="339594"/>
            <a:chOff x="855096" y="1504485"/>
            <a:chExt cx="380910" cy="339594"/>
          </a:xfrm>
        </p:grpSpPr>
        <p:sp>
          <p:nvSpPr>
            <p:cNvPr id="18895" name="Google Shape;18895;p153"/>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6" name="Google Shape;18896;p153"/>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7" name="Google Shape;18897;p153"/>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8" name="Google Shape;18898;p153"/>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9" name="Google Shape;18899;p153"/>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00" name="Google Shape;18900;p153"/>
          <p:cNvGrpSpPr/>
          <p:nvPr/>
        </p:nvGrpSpPr>
        <p:grpSpPr>
          <a:xfrm>
            <a:off x="1819576" y="1587879"/>
            <a:ext cx="352103" cy="352103"/>
            <a:chOff x="1819576" y="1511679"/>
            <a:chExt cx="352103" cy="352103"/>
          </a:xfrm>
        </p:grpSpPr>
        <p:sp>
          <p:nvSpPr>
            <p:cNvPr id="18901" name="Google Shape;18901;p153"/>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2" name="Google Shape;18902;p153"/>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3" name="Google Shape;18903;p153"/>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4" name="Google Shape;18904;p153"/>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05" name="Google Shape;18905;p153"/>
          <p:cNvGrpSpPr/>
          <p:nvPr/>
        </p:nvGrpSpPr>
        <p:grpSpPr>
          <a:xfrm>
            <a:off x="5621097" y="1576961"/>
            <a:ext cx="371424" cy="355446"/>
            <a:chOff x="5621097" y="1500761"/>
            <a:chExt cx="371424" cy="355446"/>
          </a:xfrm>
        </p:grpSpPr>
        <p:sp>
          <p:nvSpPr>
            <p:cNvPr id="18906" name="Google Shape;18906;p153"/>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7" name="Google Shape;18907;p153"/>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08" name="Google Shape;18908;p153"/>
          <p:cNvGrpSpPr/>
          <p:nvPr/>
        </p:nvGrpSpPr>
        <p:grpSpPr>
          <a:xfrm>
            <a:off x="4670239" y="1617799"/>
            <a:ext cx="359679" cy="321833"/>
            <a:chOff x="4670239" y="1541599"/>
            <a:chExt cx="359679" cy="321833"/>
          </a:xfrm>
        </p:grpSpPr>
        <p:sp>
          <p:nvSpPr>
            <p:cNvPr id="18909" name="Google Shape;18909;p153"/>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0" name="Google Shape;18910;p153"/>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1" name="Google Shape;18911;p153"/>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2" name="Google Shape;18912;p153"/>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3" name="Google Shape;18913;p153"/>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14" name="Google Shape;18914;p153"/>
          <p:cNvGrpSpPr/>
          <p:nvPr/>
        </p:nvGrpSpPr>
        <p:grpSpPr>
          <a:xfrm>
            <a:off x="4212429" y="1578585"/>
            <a:ext cx="321037" cy="353822"/>
            <a:chOff x="4212429" y="1502385"/>
            <a:chExt cx="321037" cy="353822"/>
          </a:xfrm>
        </p:grpSpPr>
        <p:sp>
          <p:nvSpPr>
            <p:cNvPr id="18915" name="Google Shape;18915;p153"/>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6" name="Google Shape;18916;p153"/>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7" name="Google Shape;18917;p153"/>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8" name="Google Shape;18918;p153"/>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19" name="Google Shape;18919;p153"/>
          <p:cNvGrpSpPr/>
          <p:nvPr/>
        </p:nvGrpSpPr>
        <p:grpSpPr>
          <a:xfrm>
            <a:off x="2302788" y="1582181"/>
            <a:ext cx="336188" cy="335425"/>
            <a:chOff x="2302788" y="1505981"/>
            <a:chExt cx="336188" cy="335425"/>
          </a:xfrm>
        </p:grpSpPr>
        <p:sp>
          <p:nvSpPr>
            <p:cNvPr id="18920" name="Google Shape;18920;p153"/>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1" name="Google Shape;18921;p153"/>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2" name="Google Shape;18922;p153"/>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3" name="Google Shape;18923;p153"/>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4" name="Google Shape;18924;p153"/>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5" name="Google Shape;18925;p153"/>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6" name="Google Shape;18926;p153"/>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7" name="Google Shape;18927;p153"/>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8" name="Google Shape;18928;p153"/>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9" name="Google Shape;18929;p153"/>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0" name="Google Shape;18930;p153"/>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1" name="Google Shape;18931;p153"/>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2" name="Google Shape;18932;p153"/>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3" name="Google Shape;18933;p153"/>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4" name="Google Shape;18934;p153"/>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5" name="Google Shape;18935;p153"/>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6" name="Google Shape;18936;p153"/>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37" name="Google Shape;18937;p153"/>
          <p:cNvGrpSpPr/>
          <p:nvPr/>
        </p:nvGrpSpPr>
        <p:grpSpPr>
          <a:xfrm>
            <a:off x="2780301" y="1598096"/>
            <a:ext cx="333133" cy="321037"/>
            <a:chOff x="2780301" y="1521896"/>
            <a:chExt cx="333133" cy="321037"/>
          </a:xfrm>
        </p:grpSpPr>
        <p:sp>
          <p:nvSpPr>
            <p:cNvPr id="18938" name="Google Shape;18938;p153"/>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9" name="Google Shape;18939;p153"/>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0" name="Google Shape;18940;p153"/>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1" name="Google Shape;18941;p153"/>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2" name="Google Shape;18942;p153"/>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3" name="Google Shape;18943;p153"/>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4" name="Google Shape;18944;p153"/>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5" name="Google Shape;18945;p153"/>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6" name="Google Shape;18946;p153"/>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7" name="Google Shape;18947;p153"/>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8" name="Google Shape;18948;p153"/>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9" name="Google Shape;18949;p153"/>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0" name="Google Shape;18950;p153"/>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1" name="Google Shape;18951;p153"/>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2" name="Google Shape;18952;p153"/>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3" name="Google Shape;18953;p153"/>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4" name="Google Shape;18954;p153"/>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5" name="Google Shape;18955;p153"/>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6" name="Google Shape;18956;p153"/>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7" name="Google Shape;18957;p153"/>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58" name="Google Shape;18958;p153"/>
          <p:cNvGrpSpPr/>
          <p:nvPr/>
        </p:nvGrpSpPr>
        <p:grpSpPr>
          <a:xfrm>
            <a:off x="3316159" y="1591285"/>
            <a:ext cx="211892" cy="339594"/>
            <a:chOff x="3316159" y="1515085"/>
            <a:chExt cx="211892" cy="339594"/>
          </a:xfrm>
        </p:grpSpPr>
        <p:sp>
          <p:nvSpPr>
            <p:cNvPr id="18959" name="Google Shape;18959;p153"/>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0" name="Google Shape;18960;p153"/>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1" name="Google Shape;18961;p153"/>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962" name="Google Shape;18962;p153"/>
            <p:cNvGrpSpPr/>
            <p:nvPr/>
          </p:nvGrpSpPr>
          <p:grpSpPr>
            <a:xfrm>
              <a:off x="3316159" y="1515085"/>
              <a:ext cx="211892" cy="339594"/>
              <a:chOff x="3316159" y="1515085"/>
              <a:chExt cx="211892" cy="339594"/>
            </a:xfrm>
          </p:grpSpPr>
          <p:sp>
            <p:nvSpPr>
              <p:cNvPr id="18963" name="Google Shape;18963;p153"/>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4" name="Google Shape;18964;p153"/>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5" name="Google Shape;18965;p153"/>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6" name="Google Shape;18966;p153"/>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7" name="Google Shape;18967;p153"/>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8" name="Google Shape;18968;p153"/>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969" name="Google Shape;18969;p153"/>
          <p:cNvGrpSpPr/>
          <p:nvPr/>
        </p:nvGrpSpPr>
        <p:grpSpPr>
          <a:xfrm>
            <a:off x="3716358" y="1620855"/>
            <a:ext cx="361971" cy="314958"/>
            <a:chOff x="3716358" y="1544655"/>
            <a:chExt cx="361971" cy="314958"/>
          </a:xfrm>
        </p:grpSpPr>
        <p:sp>
          <p:nvSpPr>
            <p:cNvPr id="18970" name="Google Shape;18970;p153"/>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1" name="Google Shape;18971;p153"/>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2" name="Google Shape;18972;p153"/>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3" name="Google Shape;18973;p153"/>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4" name="Google Shape;18974;p153"/>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975" name="Google Shape;18975;p153"/>
            <p:cNvGrpSpPr/>
            <p:nvPr/>
          </p:nvGrpSpPr>
          <p:grpSpPr>
            <a:xfrm>
              <a:off x="3716358" y="1544655"/>
              <a:ext cx="361971" cy="314958"/>
              <a:chOff x="3716358" y="1544655"/>
              <a:chExt cx="361971" cy="314958"/>
            </a:xfrm>
          </p:grpSpPr>
          <p:sp>
            <p:nvSpPr>
              <p:cNvPr id="18976" name="Google Shape;18976;p153"/>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7" name="Google Shape;18977;p153"/>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8" name="Google Shape;18978;p153"/>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9" name="Google Shape;18979;p153"/>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0" name="Google Shape;18980;p153"/>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981" name="Google Shape;18981;p153"/>
          <p:cNvGrpSpPr/>
          <p:nvPr/>
        </p:nvGrpSpPr>
        <p:grpSpPr>
          <a:xfrm>
            <a:off x="7011924" y="1633752"/>
            <a:ext cx="499533" cy="305136"/>
            <a:chOff x="7009649" y="1541981"/>
            <a:chExt cx="524940" cy="320655"/>
          </a:xfrm>
        </p:grpSpPr>
        <p:sp>
          <p:nvSpPr>
            <p:cNvPr id="18982" name="Google Shape;18982;p153"/>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3" name="Google Shape;18983;p153"/>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4" name="Google Shape;18984;p153"/>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5" name="Google Shape;18985;p153"/>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6" name="Google Shape;18986;p153"/>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7" name="Google Shape;18987;p153"/>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8" name="Google Shape;18988;p153"/>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9" name="Google Shape;18989;p153"/>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90" name="Google Shape;18990;p153"/>
          <p:cNvGrpSpPr/>
          <p:nvPr/>
        </p:nvGrpSpPr>
        <p:grpSpPr>
          <a:xfrm>
            <a:off x="8034034" y="1594309"/>
            <a:ext cx="282746" cy="340358"/>
            <a:chOff x="8034034" y="1518109"/>
            <a:chExt cx="282746" cy="340358"/>
          </a:xfrm>
        </p:grpSpPr>
        <p:sp>
          <p:nvSpPr>
            <p:cNvPr id="18991" name="Google Shape;18991;p153"/>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2" name="Google Shape;18992;p153"/>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3" name="Google Shape;18993;p153"/>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4" name="Google Shape;18994;p153"/>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95" name="Google Shape;18995;p153"/>
          <p:cNvGrpSpPr/>
          <p:nvPr/>
        </p:nvGrpSpPr>
        <p:grpSpPr>
          <a:xfrm>
            <a:off x="7582302" y="1576134"/>
            <a:ext cx="369133" cy="360411"/>
            <a:chOff x="7582302" y="1499934"/>
            <a:chExt cx="369133" cy="360411"/>
          </a:xfrm>
        </p:grpSpPr>
        <p:sp>
          <p:nvSpPr>
            <p:cNvPr id="18996" name="Google Shape;18996;p153"/>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7" name="Google Shape;18997;p153"/>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8" name="Google Shape;18998;p153"/>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9" name="Google Shape;18999;p153"/>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0" name="Google Shape;19000;p153"/>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01" name="Google Shape;19001;p153"/>
          <p:cNvGrpSpPr/>
          <p:nvPr/>
        </p:nvGrpSpPr>
        <p:grpSpPr>
          <a:xfrm>
            <a:off x="6196089" y="3893352"/>
            <a:ext cx="346056" cy="345674"/>
            <a:chOff x="2238181" y="4120624"/>
            <a:chExt cx="346056" cy="345674"/>
          </a:xfrm>
        </p:grpSpPr>
        <p:grpSp>
          <p:nvGrpSpPr>
            <p:cNvPr id="19002" name="Google Shape;19002;p153"/>
            <p:cNvGrpSpPr/>
            <p:nvPr/>
          </p:nvGrpSpPr>
          <p:grpSpPr>
            <a:xfrm>
              <a:off x="2309155" y="4177413"/>
              <a:ext cx="203862" cy="231903"/>
              <a:chOff x="1512725" y="258500"/>
              <a:chExt cx="4570900" cy="5199625"/>
            </a:xfrm>
          </p:grpSpPr>
          <p:sp>
            <p:nvSpPr>
              <p:cNvPr id="19003" name="Google Shape;19003;p153"/>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4" name="Google Shape;19004;p153"/>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005" name="Google Shape;19005;p153"/>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006" name="Google Shape;19006;p153"/>
          <p:cNvSpPr txBox="1"/>
          <p:nvPr/>
        </p:nvSpPr>
        <p:spPr>
          <a:xfrm>
            <a:off x="1048350" y="71965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9010"/>
        <p:cNvGrpSpPr/>
        <p:nvPr/>
      </p:nvGrpSpPr>
      <p:grpSpPr>
        <a:xfrm>
          <a:off x="0" y="0"/>
          <a:ext cx="0" cy="0"/>
          <a:chOff x="0" y="0"/>
          <a:chExt cx="0" cy="0"/>
        </a:xfrm>
      </p:grpSpPr>
      <p:pic>
        <p:nvPicPr>
          <p:cNvPr id="19011" name="Google Shape;19011;p154">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3607"/>
        <p:cNvGrpSpPr/>
        <p:nvPr/>
      </p:nvGrpSpPr>
      <p:grpSpPr>
        <a:xfrm>
          <a:off x="0" y="0"/>
          <a:ext cx="0" cy="0"/>
          <a:chOff x="0" y="0"/>
          <a:chExt cx="0" cy="0"/>
        </a:xfrm>
      </p:grpSpPr>
      <p:sp>
        <p:nvSpPr>
          <p:cNvPr id="12" name="TextBox 11">
            <a:extLst>
              <a:ext uri="{FF2B5EF4-FFF2-40B4-BE49-F238E27FC236}">
                <a16:creationId xmlns:a16="http://schemas.microsoft.com/office/drawing/2014/main" id="{9FBB89C7-3853-3025-8599-1E505D85CAC3}"/>
              </a:ext>
            </a:extLst>
          </p:cNvPr>
          <p:cNvSpPr txBox="1"/>
          <p:nvPr/>
        </p:nvSpPr>
        <p:spPr>
          <a:xfrm>
            <a:off x="2039896" y="-514350"/>
            <a:ext cx="5064207" cy="338554"/>
          </a:xfrm>
          <a:prstGeom prst="rect">
            <a:avLst/>
          </a:prstGeom>
          <a:solidFill>
            <a:schemeClr val="accent6"/>
          </a:solidFill>
        </p:spPr>
        <p:txBody>
          <a:bodyPr wrap="none" rtlCol="0">
            <a:spAutoFit/>
          </a:bodyPr>
          <a:lstStyle/>
          <a:p>
            <a:r>
              <a:rPr lang="en-US" sz="1600" b="1" dirty="0">
                <a:latin typeface="Calibri" panose="020F0502020204030204" pitchFamily="34" charset="0"/>
                <a:cs typeface="Calibri" panose="020F0502020204030204" pitchFamily="34" charset="0"/>
              </a:rPr>
              <a:t>2. Match each word from the email in 1 with its meaning.</a:t>
            </a:r>
          </a:p>
        </p:txBody>
      </p:sp>
      <p:sp>
        <p:nvSpPr>
          <p:cNvPr id="13" name="TextBox 12">
            <a:extLst>
              <a:ext uri="{FF2B5EF4-FFF2-40B4-BE49-F238E27FC236}">
                <a16:creationId xmlns:a16="http://schemas.microsoft.com/office/drawing/2014/main" id="{081441AC-35A6-2658-6BA0-3EE199065BF9}"/>
              </a:ext>
            </a:extLst>
          </p:cNvPr>
          <p:cNvSpPr txBox="1"/>
          <p:nvPr/>
        </p:nvSpPr>
        <p:spPr>
          <a:xfrm>
            <a:off x="564515" y="249614"/>
            <a:ext cx="1680268"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1. gathering</a:t>
            </a:r>
          </a:p>
        </p:txBody>
      </p:sp>
      <p:sp>
        <p:nvSpPr>
          <p:cNvPr id="14" name="TextBox 13">
            <a:extLst>
              <a:ext uri="{FF2B5EF4-FFF2-40B4-BE49-F238E27FC236}">
                <a16:creationId xmlns:a16="http://schemas.microsoft.com/office/drawing/2014/main" id="{18863815-63B3-C804-DA61-EBE32FAC3A30}"/>
              </a:ext>
            </a:extLst>
          </p:cNvPr>
          <p:cNvSpPr txBox="1"/>
          <p:nvPr/>
        </p:nvSpPr>
        <p:spPr>
          <a:xfrm>
            <a:off x="564515" y="1135097"/>
            <a:ext cx="1569660"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2. featured</a:t>
            </a:r>
          </a:p>
        </p:txBody>
      </p:sp>
      <p:sp>
        <p:nvSpPr>
          <p:cNvPr id="15" name="TextBox 14">
            <a:extLst>
              <a:ext uri="{FF2B5EF4-FFF2-40B4-BE49-F238E27FC236}">
                <a16:creationId xmlns:a16="http://schemas.microsoft.com/office/drawing/2014/main" id="{D120AF33-F57D-1D61-162B-4825FB62A700}"/>
              </a:ext>
            </a:extLst>
          </p:cNvPr>
          <p:cNvSpPr txBox="1"/>
          <p:nvPr/>
        </p:nvSpPr>
        <p:spPr>
          <a:xfrm>
            <a:off x="564515" y="2110085"/>
            <a:ext cx="1160895"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3. twins</a:t>
            </a:r>
          </a:p>
        </p:txBody>
      </p:sp>
      <p:sp>
        <p:nvSpPr>
          <p:cNvPr id="17" name="TextBox 16">
            <a:extLst>
              <a:ext uri="{FF2B5EF4-FFF2-40B4-BE49-F238E27FC236}">
                <a16:creationId xmlns:a16="http://schemas.microsoft.com/office/drawing/2014/main" id="{41B1DDF7-8A4D-C499-A1E2-47D9D4E68BD5}"/>
              </a:ext>
            </a:extLst>
          </p:cNvPr>
          <p:cNvSpPr txBox="1"/>
          <p:nvPr/>
        </p:nvSpPr>
        <p:spPr>
          <a:xfrm>
            <a:off x="3040375" y="2110085"/>
            <a:ext cx="4983481" cy="830997"/>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a. </a:t>
            </a:r>
            <a:r>
              <a:rPr lang="en-US" sz="2400" dirty="0">
                <a:latin typeface="Calibri" panose="020F0502020204030204" pitchFamily="34" charset="0"/>
                <a:cs typeface="Calibri" panose="020F0502020204030204" pitchFamily="34" charset="0"/>
              </a:rPr>
              <a:t>t</a:t>
            </a:r>
            <a:r>
              <a:rPr lang="en-VN" sz="2400" dirty="0">
                <a:latin typeface="Calibri" panose="020F0502020204030204" pitchFamily="34" charset="0"/>
                <a:cs typeface="Calibri" panose="020F0502020204030204" pitchFamily="34" charset="0"/>
              </a:rPr>
              <a:t>wo children born to the same mother at the same time</a:t>
            </a:r>
          </a:p>
        </p:txBody>
      </p:sp>
      <p:sp>
        <p:nvSpPr>
          <p:cNvPr id="18" name="TextBox 17">
            <a:extLst>
              <a:ext uri="{FF2B5EF4-FFF2-40B4-BE49-F238E27FC236}">
                <a16:creationId xmlns:a16="http://schemas.microsoft.com/office/drawing/2014/main" id="{3FB14AEE-271D-0A49-C243-9D7F5194B6B1}"/>
              </a:ext>
            </a:extLst>
          </p:cNvPr>
          <p:cNvSpPr txBox="1"/>
          <p:nvPr/>
        </p:nvSpPr>
        <p:spPr>
          <a:xfrm>
            <a:off x="3040378" y="249613"/>
            <a:ext cx="1569660" cy="461665"/>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b. meeting</a:t>
            </a:r>
          </a:p>
        </p:txBody>
      </p:sp>
      <p:sp>
        <p:nvSpPr>
          <p:cNvPr id="19" name="TextBox 18">
            <a:extLst>
              <a:ext uri="{FF2B5EF4-FFF2-40B4-BE49-F238E27FC236}">
                <a16:creationId xmlns:a16="http://schemas.microsoft.com/office/drawing/2014/main" id="{D77FB4C9-8E9D-D5D1-F5B3-88D7ADBD363C}"/>
              </a:ext>
            </a:extLst>
          </p:cNvPr>
          <p:cNvSpPr txBox="1"/>
          <p:nvPr/>
        </p:nvSpPr>
        <p:spPr>
          <a:xfrm>
            <a:off x="3040375" y="3644729"/>
            <a:ext cx="4983481" cy="1200329"/>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c. the act of entertaining other people by singing, dancing, and playing music, etc.</a:t>
            </a:r>
          </a:p>
        </p:txBody>
      </p:sp>
      <p:sp>
        <p:nvSpPr>
          <p:cNvPr id="20" name="TextBox 19">
            <a:extLst>
              <a:ext uri="{FF2B5EF4-FFF2-40B4-BE49-F238E27FC236}">
                <a16:creationId xmlns:a16="http://schemas.microsoft.com/office/drawing/2014/main" id="{92D63A8A-8D69-C34F-87EB-C69A51293D21}"/>
              </a:ext>
            </a:extLst>
          </p:cNvPr>
          <p:cNvSpPr txBox="1"/>
          <p:nvPr/>
        </p:nvSpPr>
        <p:spPr>
          <a:xfrm>
            <a:off x="3040377" y="1135097"/>
            <a:ext cx="4983481" cy="830997"/>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d. showed something as the most important part</a:t>
            </a:r>
          </a:p>
        </p:txBody>
      </p:sp>
      <p:sp>
        <p:nvSpPr>
          <p:cNvPr id="2" name="TextBox 1">
            <a:extLst>
              <a:ext uri="{FF2B5EF4-FFF2-40B4-BE49-F238E27FC236}">
                <a16:creationId xmlns:a16="http://schemas.microsoft.com/office/drawing/2014/main" id="{E90E4A8C-5A97-6881-0272-39D1EA6B2497}"/>
              </a:ext>
            </a:extLst>
          </p:cNvPr>
          <p:cNvSpPr txBox="1"/>
          <p:nvPr/>
        </p:nvSpPr>
        <p:spPr>
          <a:xfrm>
            <a:off x="564515" y="3506480"/>
            <a:ext cx="2111475"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4. performance</a:t>
            </a:r>
          </a:p>
        </p:txBody>
      </p:sp>
    </p:spTree>
    <p:extLst>
      <p:ext uri="{BB962C8B-B14F-4D97-AF65-F5344CB8AC3E}">
        <p14:creationId xmlns:p14="http://schemas.microsoft.com/office/powerpoint/2010/main" val="1258393233"/>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3607"/>
        <p:cNvGrpSpPr/>
        <p:nvPr/>
      </p:nvGrpSpPr>
      <p:grpSpPr>
        <a:xfrm>
          <a:off x="0" y="0"/>
          <a:ext cx="0" cy="0"/>
          <a:chOff x="0" y="0"/>
          <a:chExt cx="0" cy="0"/>
        </a:xfrm>
      </p:grpSpPr>
      <p:sp>
        <p:nvSpPr>
          <p:cNvPr id="13" name="TextBox 12">
            <a:extLst>
              <a:ext uri="{FF2B5EF4-FFF2-40B4-BE49-F238E27FC236}">
                <a16:creationId xmlns:a16="http://schemas.microsoft.com/office/drawing/2014/main" id="{081441AC-35A6-2658-6BA0-3EE199065BF9}"/>
              </a:ext>
            </a:extLst>
          </p:cNvPr>
          <p:cNvSpPr txBox="1"/>
          <p:nvPr/>
        </p:nvSpPr>
        <p:spPr>
          <a:xfrm>
            <a:off x="575945" y="1011897"/>
            <a:ext cx="1680268"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1. gathering</a:t>
            </a:r>
          </a:p>
        </p:txBody>
      </p:sp>
      <p:sp>
        <p:nvSpPr>
          <p:cNvPr id="14" name="TextBox 13">
            <a:extLst>
              <a:ext uri="{FF2B5EF4-FFF2-40B4-BE49-F238E27FC236}">
                <a16:creationId xmlns:a16="http://schemas.microsoft.com/office/drawing/2014/main" id="{18863815-63B3-C804-DA61-EBE32FAC3A30}"/>
              </a:ext>
            </a:extLst>
          </p:cNvPr>
          <p:cNvSpPr txBox="1"/>
          <p:nvPr/>
        </p:nvSpPr>
        <p:spPr>
          <a:xfrm>
            <a:off x="575945" y="1809467"/>
            <a:ext cx="1569660"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2. featured</a:t>
            </a:r>
          </a:p>
        </p:txBody>
      </p:sp>
      <p:sp>
        <p:nvSpPr>
          <p:cNvPr id="15" name="TextBox 14">
            <a:extLst>
              <a:ext uri="{FF2B5EF4-FFF2-40B4-BE49-F238E27FC236}">
                <a16:creationId xmlns:a16="http://schemas.microsoft.com/office/drawing/2014/main" id="{D120AF33-F57D-1D61-162B-4825FB62A700}"/>
              </a:ext>
            </a:extLst>
          </p:cNvPr>
          <p:cNvSpPr txBox="1"/>
          <p:nvPr/>
        </p:nvSpPr>
        <p:spPr>
          <a:xfrm>
            <a:off x="575945" y="2784455"/>
            <a:ext cx="1160895"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3. twins</a:t>
            </a:r>
          </a:p>
        </p:txBody>
      </p:sp>
      <p:sp>
        <p:nvSpPr>
          <p:cNvPr id="16" name="TextBox 15">
            <a:extLst>
              <a:ext uri="{FF2B5EF4-FFF2-40B4-BE49-F238E27FC236}">
                <a16:creationId xmlns:a16="http://schemas.microsoft.com/office/drawing/2014/main" id="{15AFC8C6-D9A5-992F-7B25-32FDA7AD5B8C}"/>
              </a:ext>
            </a:extLst>
          </p:cNvPr>
          <p:cNvSpPr txBox="1"/>
          <p:nvPr/>
        </p:nvSpPr>
        <p:spPr>
          <a:xfrm>
            <a:off x="575945" y="3582023"/>
            <a:ext cx="2111475"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4. performance</a:t>
            </a:r>
          </a:p>
        </p:txBody>
      </p:sp>
      <p:sp>
        <p:nvSpPr>
          <p:cNvPr id="17" name="TextBox 16">
            <a:extLst>
              <a:ext uri="{FF2B5EF4-FFF2-40B4-BE49-F238E27FC236}">
                <a16:creationId xmlns:a16="http://schemas.microsoft.com/office/drawing/2014/main" id="{41B1DDF7-8A4D-C499-A1E2-47D9D4E68BD5}"/>
              </a:ext>
            </a:extLst>
          </p:cNvPr>
          <p:cNvSpPr txBox="1"/>
          <p:nvPr/>
        </p:nvSpPr>
        <p:spPr>
          <a:xfrm>
            <a:off x="3051805" y="2599788"/>
            <a:ext cx="4983481" cy="830997"/>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a. </a:t>
            </a:r>
            <a:r>
              <a:rPr lang="en-US" sz="2400" dirty="0">
                <a:latin typeface="Calibri" panose="020F0502020204030204" pitchFamily="34" charset="0"/>
                <a:cs typeface="Calibri" panose="020F0502020204030204" pitchFamily="34" charset="0"/>
              </a:rPr>
              <a:t>t</a:t>
            </a:r>
            <a:r>
              <a:rPr lang="en-VN" sz="2400" dirty="0">
                <a:latin typeface="Calibri" panose="020F0502020204030204" pitchFamily="34" charset="0"/>
                <a:cs typeface="Calibri" panose="020F0502020204030204" pitchFamily="34" charset="0"/>
              </a:rPr>
              <a:t>wo children born to the same mother at the same time</a:t>
            </a:r>
          </a:p>
        </p:txBody>
      </p:sp>
      <p:sp>
        <p:nvSpPr>
          <p:cNvPr id="18" name="TextBox 17">
            <a:extLst>
              <a:ext uri="{FF2B5EF4-FFF2-40B4-BE49-F238E27FC236}">
                <a16:creationId xmlns:a16="http://schemas.microsoft.com/office/drawing/2014/main" id="{3FB14AEE-271D-0A49-C243-9D7F5194B6B1}"/>
              </a:ext>
            </a:extLst>
          </p:cNvPr>
          <p:cNvSpPr txBox="1"/>
          <p:nvPr/>
        </p:nvSpPr>
        <p:spPr>
          <a:xfrm>
            <a:off x="3051804" y="1011897"/>
            <a:ext cx="1569660" cy="461665"/>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b. meeting</a:t>
            </a:r>
          </a:p>
        </p:txBody>
      </p:sp>
      <p:sp>
        <p:nvSpPr>
          <p:cNvPr id="19" name="TextBox 18">
            <a:extLst>
              <a:ext uri="{FF2B5EF4-FFF2-40B4-BE49-F238E27FC236}">
                <a16:creationId xmlns:a16="http://schemas.microsoft.com/office/drawing/2014/main" id="{D77FB4C9-8E9D-D5D1-F5B3-88D7ADBD363C}"/>
              </a:ext>
            </a:extLst>
          </p:cNvPr>
          <p:cNvSpPr txBox="1"/>
          <p:nvPr/>
        </p:nvSpPr>
        <p:spPr>
          <a:xfrm>
            <a:off x="3051804" y="3582023"/>
            <a:ext cx="4983481" cy="1200329"/>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c. the act of entertaining other people by singing, dancing, and playing music, etc.</a:t>
            </a:r>
          </a:p>
        </p:txBody>
      </p:sp>
      <p:sp>
        <p:nvSpPr>
          <p:cNvPr id="20" name="TextBox 19">
            <a:extLst>
              <a:ext uri="{FF2B5EF4-FFF2-40B4-BE49-F238E27FC236}">
                <a16:creationId xmlns:a16="http://schemas.microsoft.com/office/drawing/2014/main" id="{92D63A8A-8D69-C34F-87EB-C69A51293D21}"/>
              </a:ext>
            </a:extLst>
          </p:cNvPr>
          <p:cNvSpPr txBox="1"/>
          <p:nvPr/>
        </p:nvSpPr>
        <p:spPr>
          <a:xfrm>
            <a:off x="3051805" y="1624800"/>
            <a:ext cx="4983481" cy="830997"/>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d. showed something as the most important part</a:t>
            </a:r>
          </a:p>
        </p:txBody>
      </p:sp>
      <p:sp>
        <p:nvSpPr>
          <p:cNvPr id="3" name="TextBox 2">
            <a:extLst>
              <a:ext uri="{FF2B5EF4-FFF2-40B4-BE49-F238E27FC236}">
                <a16:creationId xmlns:a16="http://schemas.microsoft.com/office/drawing/2014/main" id="{281067D3-0130-FD0A-36F4-F18577B1B505}"/>
              </a:ext>
            </a:extLst>
          </p:cNvPr>
          <p:cNvSpPr txBox="1"/>
          <p:nvPr/>
        </p:nvSpPr>
        <p:spPr>
          <a:xfrm>
            <a:off x="2039896" y="262890"/>
            <a:ext cx="5064207" cy="338554"/>
          </a:xfrm>
          <a:prstGeom prst="rect">
            <a:avLst/>
          </a:prstGeom>
          <a:solidFill>
            <a:schemeClr val="accent6"/>
          </a:solidFill>
        </p:spPr>
        <p:txBody>
          <a:bodyPr wrap="none" rtlCol="0">
            <a:spAutoFit/>
          </a:bodyPr>
          <a:lstStyle/>
          <a:p>
            <a:r>
              <a:rPr lang="en-US" sz="1600" b="1" dirty="0">
                <a:latin typeface="Calibri" panose="020F0502020204030204" pitchFamily="34" charset="0"/>
                <a:cs typeface="Calibri" panose="020F0502020204030204" pitchFamily="34" charset="0"/>
              </a:rPr>
              <a:t>2. Match each word from the email in 1 with its meaning.</a:t>
            </a:r>
          </a:p>
        </p:txBody>
      </p:sp>
    </p:spTree>
    <p:extLst>
      <p:ext uri="{BB962C8B-B14F-4D97-AF65-F5344CB8AC3E}">
        <p14:creationId xmlns:p14="http://schemas.microsoft.com/office/powerpoint/2010/main" val="2949281724"/>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3724"/>
        <p:cNvGrpSpPr/>
        <p:nvPr/>
      </p:nvGrpSpPr>
      <p:grpSpPr>
        <a:xfrm>
          <a:off x="0" y="0"/>
          <a:ext cx="0" cy="0"/>
          <a:chOff x="0" y="0"/>
          <a:chExt cx="0" cy="0"/>
        </a:xfrm>
      </p:grpSpPr>
      <p:sp>
        <p:nvSpPr>
          <p:cNvPr id="3725" name="Google Shape;3725;p92"/>
          <p:cNvSpPr/>
          <p:nvPr/>
        </p:nvSpPr>
        <p:spPr>
          <a:xfrm>
            <a:off x="7106806" y="936284"/>
            <a:ext cx="1490100" cy="1490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726" name="Google Shape;3726;p92"/>
          <p:cNvCxnSpPr/>
          <p:nvPr/>
        </p:nvCxnSpPr>
        <p:spPr>
          <a:xfrm>
            <a:off x="6342390" y="3478879"/>
            <a:ext cx="2014200" cy="0"/>
          </a:xfrm>
          <a:prstGeom prst="straightConnector1">
            <a:avLst/>
          </a:prstGeom>
          <a:noFill/>
          <a:ln w="19050" cap="flat" cmpd="sng">
            <a:solidFill>
              <a:schemeClr val="dk1"/>
            </a:solidFill>
            <a:prstDash val="solid"/>
            <a:round/>
            <a:headEnd type="none" w="med" len="med"/>
            <a:tailEnd type="none" w="med" len="med"/>
          </a:ln>
        </p:spPr>
      </p:cxnSp>
      <p:sp>
        <p:nvSpPr>
          <p:cNvPr id="3727" name="Google Shape;3727;p92"/>
          <p:cNvSpPr txBox="1">
            <a:spLocks noGrp="1"/>
          </p:cNvSpPr>
          <p:nvPr>
            <p:ph type="title"/>
          </p:nvPr>
        </p:nvSpPr>
        <p:spPr>
          <a:xfrm>
            <a:off x="3828425" y="2590875"/>
            <a:ext cx="4631700" cy="7344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dirty="0"/>
              <a:t>SPEAKING</a:t>
            </a:r>
            <a:endParaRPr dirty="0"/>
          </a:p>
        </p:txBody>
      </p:sp>
      <p:sp>
        <p:nvSpPr>
          <p:cNvPr id="3729" name="Google Shape;3729;p92"/>
          <p:cNvSpPr txBox="1">
            <a:spLocks noGrp="1"/>
          </p:cNvSpPr>
          <p:nvPr>
            <p:ph type="title" idx="2"/>
          </p:nvPr>
        </p:nvSpPr>
        <p:spPr>
          <a:xfrm>
            <a:off x="6833700" y="1209800"/>
            <a:ext cx="1626600" cy="9771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02</a:t>
            </a:r>
            <a:endParaRPr/>
          </a:p>
        </p:txBody>
      </p:sp>
      <p:grpSp>
        <p:nvGrpSpPr>
          <p:cNvPr id="3730" name="Google Shape;3730;p92"/>
          <p:cNvGrpSpPr/>
          <p:nvPr/>
        </p:nvGrpSpPr>
        <p:grpSpPr>
          <a:xfrm>
            <a:off x="1140897" y="420816"/>
            <a:ext cx="2687535" cy="4403815"/>
            <a:chOff x="967547" y="369841"/>
            <a:chExt cx="2687535" cy="4403815"/>
          </a:xfrm>
        </p:grpSpPr>
        <p:sp>
          <p:nvSpPr>
            <p:cNvPr id="3731" name="Google Shape;3731;p92"/>
            <p:cNvSpPr/>
            <p:nvPr/>
          </p:nvSpPr>
          <p:spPr>
            <a:xfrm flipH="1">
              <a:off x="1008356" y="531678"/>
              <a:ext cx="2613134" cy="4196825"/>
            </a:xfrm>
            <a:custGeom>
              <a:avLst/>
              <a:gdLst/>
              <a:ahLst/>
              <a:cxnLst/>
              <a:rect l="l" t="t" r="r" b="b"/>
              <a:pathLst>
                <a:path w="33682" h="54095" extrusionOk="0">
                  <a:moveTo>
                    <a:pt x="17461" y="30524"/>
                  </a:moveTo>
                  <a:lnTo>
                    <a:pt x="17555" y="30543"/>
                  </a:lnTo>
                  <a:lnTo>
                    <a:pt x="17461" y="30825"/>
                  </a:lnTo>
                  <a:cubicBezTo>
                    <a:pt x="17348" y="31145"/>
                    <a:pt x="17160" y="31539"/>
                    <a:pt x="16991" y="31953"/>
                  </a:cubicBezTo>
                  <a:lnTo>
                    <a:pt x="16972" y="31934"/>
                  </a:lnTo>
                  <a:cubicBezTo>
                    <a:pt x="17141" y="31483"/>
                    <a:pt x="17311" y="31013"/>
                    <a:pt x="17461" y="30524"/>
                  </a:cubicBezTo>
                  <a:close/>
                  <a:moveTo>
                    <a:pt x="14867" y="34471"/>
                  </a:moveTo>
                  <a:cubicBezTo>
                    <a:pt x="14924" y="34565"/>
                    <a:pt x="14999" y="34659"/>
                    <a:pt x="15093" y="34735"/>
                  </a:cubicBezTo>
                  <a:cubicBezTo>
                    <a:pt x="14999" y="34829"/>
                    <a:pt x="14905" y="34904"/>
                    <a:pt x="14792" y="34979"/>
                  </a:cubicBezTo>
                  <a:lnTo>
                    <a:pt x="14435" y="34960"/>
                  </a:lnTo>
                  <a:lnTo>
                    <a:pt x="14078" y="34941"/>
                  </a:lnTo>
                  <a:lnTo>
                    <a:pt x="14736" y="34547"/>
                  </a:lnTo>
                  <a:cubicBezTo>
                    <a:pt x="14773" y="34528"/>
                    <a:pt x="14830" y="34490"/>
                    <a:pt x="14867" y="34471"/>
                  </a:cubicBezTo>
                  <a:close/>
                  <a:moveTo>
                    <a:pt x="27610" y="1"/>
                  </a:moveTo>
                  <a:cubicBezTo>
                    <a:pt x="26689" y="621"/>
                    <a:pt x="26126" y="1655"/>
                    <a:pt x="26069" y="2764"/>
                  </a:cubicBezTo>
                  <a:cubicBezTo>
                    <a:pt x="26069" y="2952"/>
                    <a:pt x="26013" y="3121"/>
                    <a:pt x="25938" y="3271"/>
                  </a:cubicBezTo>
                  <a:cubicBezTo>
                    <a:pt x="25900" y="4211"/>
                    <a:pt x="26032" y="5151"/>
                    <a:pt x="26351" y="6034"/>
                  </a:cubicBezTo>
                  <a:cubicBezTo>
                    <a:pt x="26934" y="7538"/>
                    <a:pt x="28043" y="8741"/>
                    <a:pt x="28550" y="10301"/>
                  </a:cubicBezTo>
                  <a:cubicBezTo>
                    <a:pt x="28870" y="11334"/>
                    <a:pt x="28701" y="11673"/>
                    <a:pt x="28005" y="12500"/>
                  </a:cubicBezTo>
                  <a:cubicBezTo>
                    <a:pt x="27516" y="13101"/>
                    <a:pt x="26953" y="13684"/>
                    <a:pt x="26370" y="14210"/>
                  </a:cubicBezTo>
                  <a:cubicBezTo>
                    <a:pt x="25223" y="15187"/>
                    <a:pt x="24039" y="15657"/>
                    <a:pt x="23457" y="17029"/>
                  </a:cubicBezTo>
                  <a:cubicBezTo>
                    <a:pt x="23375" y="17012"/>
                    <a:pt x="23292" y="17003"/>
                    <a:pt x="23209" y="17003"/>
                  </a:cubicBezTo>
                  <a:cubicBezTo>
                    <a:pt x="23023" y="17003"/>
                    <a:pt x="22836" y="17045"/>
                    <a:pt x="22667" y="17123"/>
                  </a:cubicBezTo>
                  <a:cubicBezTo>
                    <a:pt x="17029" y="19886"/>
                    <a:pt x="16596" y="26653"/>
                    <a:pt x="14379" y="31765"/>
                  </a:cubicBezTo>
                  <a:cubicBezTo>
                    <a:pt x="14303" y="31934"/>
                    <a:pt x="14285" y="32103"/>
                    <a:pt x="14322" y="32291"/>
                  </a:cubicBezTo>
                  <a:cubicBezTo>
                    <a:pt x="14234" y="32269"/>
                    <a:pt x="14146" y="32260"/>
                    <a:pt x="14058" y="32260"/>
                  </a:cubicBezTo>
                  <a:cubicBezTo>
                    <a:pt x="13996" y="32260"/>
                    <a:pt x="13933" y="32265"/>
                    <a:pt x="13871" y="32272"/>
                  </a:cubicBezTo>
                  <a:cubicBezTo>
                    <a:pt x="12048" y="32479"/>
                    <a:pt x="10450" y="33344"/>
                    <a:pt x="8928" y="34302"/>
                  </a:cubicBezTo>
                  <a:cubicBezTo>
                    <a:pt x="8289" y="34377"/>
                    <a:pt x="7669" y="34415"/>
                    <a:pt x="7048" y="34415"/>
                  </a:cubicBezTo>
                  <a:cubicBezTo>
                    <a:pt x="6672" y="34302"/>
                    <a:pt x="6315" y="34152"/>
                    <a:pt x="5977" y="34002"/>
                  </a:cubicBezTo>
                  <a:cubicBezTo>
                    <a:pt x="5827" y="33915"/>
                    <a:pt x="5665" y="33875"/>
                    <a:pt x="5505" y="33875"/>
                  </a:cubicBezTo>
                  <a:cubicBezTo>
                    <a:pt x="5143" y="33875"/>
                    <a:pt x="4793" y="34082"/>
                    <a:pt x="4624" y="34434"/>
                  </a:cubicBezTo>
                  <a:cubicBezTo>
                    <a:pt x="4398" y="34453"/>
                    <a:pt x="4173" y="34471"/>
                    <a:pt x="3947" y="34528"/>
                  </a:cubicBezTo>
                  <a:cubicBezTo>
                    <a:pt x="3628" y="34565"/>
                    <a:pt x="3346" y="34772"/>
                    <a:pt x="3176" y="35054"/>
                  </a:cubicBezTo>
                  <a:cubicBezTo>
                    <a:pt x="3083" y="35111"/>
                    <a:pt x="2970" y="35167"/>
                    <a:pt x="2876" y="35223"/>
                  </a:cubicBezTo>
                  <a:cubicBezTo>
                    <a:pt x="2030" y="35787"/>
                    <a:pt x="752" y="36877"/>
                    <a:pt x="320" y="37967"/>
                  </a:cubicBezTo>
                  <a:cubicBezTo>
                    <a:pt x="132" y="38174"/>
                    <a:pt x="19" y="38456"/>
                    <a:pt x="0" y="38738"/>
                  </a:cubicBezTo>
                  <a:cubicBezTo>
                    <a:pt x="0" y="39058"/>
                    <a:pt x="113" y="39377"/>
                    <a:pt x="338" y="39621"/>
                  </a:cubicBezTo>
                  <a:cubicBezTo>
                    <a:pt x="489" y="39772"/>
                    <a:pt x="658" y="39885"/>
                    <a:pt x="846" y="39960"/>
                  </a:cubicBezTo>
                  <a:cubicBezTo>
                    <a:pt x="1034" y="40073"/>
                    <a:pt x="1241" y="40166"/>
                    <a:pt x="1447" y="40242"/>
                  </a:cubicBezTo>
                  <a:cubicBezTo>
                    <a:pt x="1625" y="40264"/>
                    <a:pt x="1803" y="40274"/>
                    <a:pt x="1981" y="40274"/>
                  </a:cubicBezTo>
                  <a:cubicBezTo>
                    <a:pt x="2254" y="40274"/>
                    <a:pt x="2527" y="40250"/>
                    <a:pt x="2801" y="40204"/>
                  </a:cubicBezTo>
                  <a:cubicBezTo>
                    <a:pt x="2897" y="40178"/>
                    <a:pt x="2996" y="40166"/>
                    <a:pt x="3094" y="40166"/>
                  </a:cubicBezTo>
                  <a:cubicBezTo>
                    <a:pt x="3282" y="40166"/>
                    <a:pt x="3467" y="40212"/>
                    <a:pt x="3628" y="40298"/>
                  </a:cubicBezTo>
                  <a:cubicBezTo>
                    <a:pt x="3820" y="40267"/>
                    <a:pt x="4020" y="40243"/>
                    <a:pt x="4204" y="40243"/>
                  </a:cubicBezTo>
                  <a:cubicBezTo>
                    <a:pt x="4470" y="40243"/>
                    <a:pt x="4705" y="40293"/>
                    <a:pt x="4849" y="40448"/>
                  </a:cubicBezTo>
                  <a:cubicBezTo>
                    <a:pt x="5319" y="40918"/>
                    <a:pt x="4774" y="41388"/>
                    <a:pt x="4304" y="41576"/>
                  </a:cubicBezTo>
                  <a:cubicBezTo>
                    <a:pt x="4285" y="42084"/>
                    <a:pt x="3891" y="42516"/>
                    <a:pt x="3383" y="42610"/>
                  </a:cubicBezTo>
                  <a:cubicBezTo>
                    <a:pt x="3195" y="42647"/>
                    <a:pt x="3007" y="42685"/>
                    <a:pt x="2838" y="42704"/>
                  </a:cubicBezTo>
                  <a:cubicBezTo>
                    <a:pt x="2838" y="42741"/>
                    <a:pt x="2857" y="42760"/>
                    <a:pt x="2876" y="42798"/>
                  </a:cubicBezTo>
                  <a:cubicBezTo>
                    <a:pt x="3039" y="43302"/>
                    <a:pt x="3366" y="43947"/>
                    <a:pt x="3838" y="43947"/>
                  </a:cubicBezTo>
                  <a:cubicBezTo>
                    <a:pt x="3965" y="43947"/>
                    <a:pt x="4101" y="43901"/>
                    <a:pt x="4248" y="43794"/>
                  </a:cubicBezTo>
                  <a:cubicBezTo>
                    <a:pt x="4486" y="43590"/>
                    <a:pt x="4793" y="43481"/>
                    <a:pt x="5102" y="43481"/>
                  </a:cubicBezTo>
                  <a:cubicBezTo>
                    <a:pt x="5305" y="43481"/>
                    <a:pt x="5509" y="43528"/>
                    <a:pt x="5695" y="43625"/>
                  </a:cubicBezTo>
                  <a:cubicBezTo>
                    <a:pt x="5902" y="43512"/>
                    <a:pt x="6090" y="43399"/>
                    <a:pt x="6259" y="43249"/>
                  </a:cubicBezTo>
                  <a:cubicBezTo>
                    <a:pt x="6297" y="43380"/>
                    <a:pt x="6372" y="43493"/>
                    <a:pt x="6447" y="43606"/>
                  </a:cubicBezTo>
                  <a:cubicBezTo>
                    <a:pt x="6390" y="43907"/>
                    <a:pt x="6353" y="44207"/>
                    <a:pt x="6297" y="44508"/>
                  </a:cubicBezTo>
                  <a:cubicBezTo>
                    <a:pt x="6353" y="44771"/>
                    <a:pt x="6315" y="45034"/>
                    <a:pt x="6184" y="45279"/>
                  </a:cubicBezTo>
                  <a:cubicBezTo>
                    <a:pt x="6146" y="45617"/>
                    <a:pt x="6109" y="45937"/>
                    <a:pt x="6090" y="46294"/>
                  </a:cubicBezTo>
                  <a:cubicBezTo>
                    <a:pt x="6052" y="46632"/>
                    <a:pt x="6184" y="46989"/>
                    <a:pt x="6466" y="47234"/>
                  </a:cubicBezTo>
                  <a:cubicBezTo>
                    <a:pt x="6203" y="47929"/>
                    <a:pt x="5921" y="48549"/>
                    <a:pt x="5808" y="48869"/>
                  </a:cubicBezTo>
                  <a:cubicBezTo>
                    <a:pt x="5545" y="49545"/>
                    <a:pt x="5244" y="50767"/>
                    <a:pt x="4661" y="51256"/>
                  </a:cubicBezTo>
                  <a:cubicBezTo>
                    <a:pt x="4428" y="51463"/>
                    <a:pt x="4092" y="51527"/>
                    <a:pt x="3738" y="51527"/>
                  </a:cubicBezTo>
                  <a:cubicBezTo>
                    <a:pt x="3322" y="51527"/>
                    <a:pt x="2881" y="51438"/>
                    <a:pt x="2556" y="51387"/>
                  </a:cubicBezTo>
                  <a:cubicBezTo>
                    <a:pt x="2493" y="51379"/>
                    <a:pt x="2433" y="51375"/>
                    <a:pt x="2374" y="51375"/>
                  </a:cubicBezTo>
                  <a:cubicBezTo>
                    <a:pt x="974" y="51375"/>
                    <a:pt x="965" y="53670"/>
                    <a:pt x="2462" y="53868"/>
                  </a:cubicBezTo>
                  <a:cubicBezTo>
                    <a:pt x="2860" y="53933"/>
                    <a:pt x="3267" y="53962"/>
                    <a:pt x="3677" y="53962"/>
                  </a:cubicBezTo>
                  <a:cubicBezTo>
                    <a:pt x="3867" y="53962"/>
                    <a:pt x="4057" y="53955"/>
                    <a:pt x="4248" y="53944"/>
                  </a:cubicBezTo>
                  <a:cubicBezTo>
                    <a:pt x="4342" y="53981"/>
                    <a:pt x="4436" y="54000"/>
                    <a:pt x="4530" y="54019"/>
                  </a:cubicBezTo>
                  <a:cubicBezTo>
                    <a:pt x="4841" y="54069"/>
                    <a:pt x="5137" y="54095"/>
                    <a:pt x="5419" y="54095"/>
                  </a:cubicBezTo>
                  <a:cubicBezTo>
                    <a:pt x="6924" y="54095"/>
                    <a:pt x="8004" y="53362"/>
                    <a:pt x="8590" y="51763"/>
                  </a:cubicBezTo>
                  <a:cubicBezTo>
                    <a:pt x="9285" y="49715"/>
                    <a:pt x="9886" y="47647"/>
                    <a:pt x="10375" y="45561"/>
                  </a:cubicBezTo>
                  <a:cubicBezTo>
                    <a:pt x="10761" y="45760"/>
                    <a:pt x="11186" y="45843"/>
                    <a:pt x="11629" y="45843"/>
                  </a:cubicBezTo>
                  <a:cubicBezTo>
                    <a:pt x="12480" y="45843"/>
                    <a:pt x="13393" y="45537"/>
                    <a:pt x="14209" y="45166"/>
                  </a:cubicBezTo>
                  <a:cubicBezTo>
                    <a:pt x="14322" y="44903"/>
                    <a:pt x="14510" y="44696"/>
                    <a:pt x="14754" y="44546"/>
                  </a:cubicBezTo>
                  <a:cubicBezTo>
                    <a:pt x="14924" y="44452"/>
                    <a:pt x="15074" y="44358"/>
                    <a:pt x="15224" y="44264"/>
                  </a:cubicBezTo>
                  <a:lnTo>
                    <a:pt x="15431" y="44132"/>
                  </a:lnTo>
                  <a:lnTo>
                    <a:pt x="15469" y="44095"/>
                  </a:lnTo>
                  <a:lnTo>
                    <a:pt x="15487" y="44095"/>
                  </a:lnTo>
                  <a:cubicBezTo>
                    <a:pt x="15769" y="43888"/>
                    <a:pt x="16033" y="43681"/>
                    <a:pt x="16277" y="43437"/>
                  </a:cubicBezTo>
                  <a:cubicBezTo>
                    <a:pt x="16502" y="43230"/>
                    <a:pt x="16784" y="43117"/>
                    <a:pt x="17085" y="43117"/>
                  </a:cubicBezTo>
                  <a:cubicBezTo>
                    <a:pt x="17085" y="43117"/>
                    <a:pt x="17104" y="43099"/>
                    <a:pt x="17104" y="43080"/>
                  </a:cubicBezTo>
                  <a:lnTo>
                    <a:pt x="17235" y="43136"/>
                  </a:lnTo>
                  <a:cubicBezTo>
                    <a:pt x="17367" y="43136"/>
                    <a:pt x="17499" y="43174"/>
                    <a:pt x="17611" y="43230"/>
                  </a:cubicBezTo>
                  <a:cubicBezTo>
                    <a:pt x="17807" y="43260"/>
                    <a:pt x="18002" y="43275"/>
                    <a:pt x="18198" y="43275"/>
                  </a:cubicBezTo>
                  <a:cubicBezTo>
                    <a:pt x="18491" y="43275"/>
                    <a:pt x="18784" y="43241"/>
                    <a:pt x="19077" y="43174"/>
                  </a:cubicBezTo>
                  <a:lnTo>
                    <a:pt x="19134" y="43155"/>
                  </a:lnTo>
                  <a:lnTo>
                    <a:pt x="19134" y="43155"/>
                  </a:lnTo>
                  <a:cubicBezTo>
                    <a:pt x="18889" y="44001"/>
                    <a:pt x="18758" y="44884"/>
                    <a:pt x="18589" y="45805"/>
                  </a:cubicBezTo>
                  <a:cubicBezTo>
                    <a:pt x="18457" y="46557"/>
                    <a:pt x="18420" y="47290"/>
                    <a:pt x="17611" y="47515"/>
                  </a:cubicBezTo>
                  <a:cubicBezTo>
                    <a:pt x="16953" y="47722"/>
                    <a:pt x="16296" y="47722"/>
                    <a:pt x="15619" y="47985"/>
                  </a:cubicBezTo>
                  <a:cubicBezTo>
                    <a:pt x="14811" y="48305"/>
                    <a:pt x="14754" y="49752"/>
                    <a:pt x="15544" y="50128"/>
                  </a:cubicBezTo>
                  <a:cubicBezTo>
                    <a:pt x="16250" y="50453"/>
                    <a:pt x="16994" y="50618"/>
                    <a:pt x="17720" y="50618"/>
                  </a:cubicBezTo>
                  <a:cubicBezTo>
                    <a:pt x="19177" y="50618"/>
                    <a:pt x="20561" y="49954"/>
                    <a:pt x="21427" y="48587"/>
                  </a:cubicBezTo>
                  <a:cubicBezTo>
                    <a:pt x="22724" y="46538"/>
                    <a:pt x="23118" y="43587"/>
                    <a:pt x="23381" y="41087"/>
                  </a:cubicBezTo>
                  <a:cubicBezTo>
                    <a:pt x="23588" y="40166"/>
                    <a:pt x="23927" y="39264"/>
                    <a:pt x="24340" y="38419"/>
                  </a:cubicBezTo>
                  <a:cubicBezTo>
                    <a:pt x="24622" y="38400"/>
                    <a:pt x="24866" y="38287"/>
                    <a:pt x="25054" y="38099"/>
                  </a:cubicBezTo>
                  <a:cubicBezTo>
                    <a:pt x="26069" y="37159"/>
                    <a:pt x="27084" y="36088"/>
                    <a:pt x="27291" y="34659"/>
                  </a:cubicBezTo>
                  <a:cubicBezTo>
                    <a:pt x="27460" y="33381"/>
                    <a:pt x="26953" y="32009"/>
                    <a:pt x="25787" y="31370"/>
                  </a:cubicBezTo>
                  <a:cubicBezTo>
                    <a:pt x="25581" y="31257"/>
                    <a:pt x="25336" y="31201"/>
                    <a:pt x="25111" y="31201"/>
                  </a:cubicBezTo>
                  <a:cubicBezTo>
                    <a:pt x="25336" y="30600"/>
                    <a:pt x="25637" y="29979"/>
                    <a:pt x="26069" y="29641"/>
                  </a:cubicBezTo>
                  <a:cubicBezTo>
                    <a:pt x="26295" y="29453"/>
                    <a:pt x="26445" y="29209"/>
                    <a:pt x="26483" y="28927"/>
                  </a:cubicBezTo>
                  <a:cubicBezTo>
                    <a:pt x="26708" y="28975"/>
                    <a:pt x="26935" y="28998"/>
                    <a:pt x="27162" y="28998"/>
                  </a:cubicBezTo>
                  <a:cubicBezTo>
                    <a:pt x="27823" y="28998"/>
                    <a:pt x="28474" y="28797"/>
                    <a:pt x="29020" y="28419"/>
                  </a:cubicBezTo>
                  <a:cubicBezTo>
                    <a:pt x="29170" y="29228"/>
                    <a:pt x="29584" y="29867"/>
                    <a:pt x="30618" y="30017"/>
                  </a:cubicBezTo>
                  <a:cubicBezTo>
                    <a:pt x="30794" y="30044"/>
                    <a:pt x="30969" y="30057"/>
                    <a:pt x="31141" y="30057"/>
                  </a:cubicBezTo>
                  <a:cubicBezTo>
                    <a:pt x="32294" y="30057"/>
                    <a:pt x="33309" y="29451"/>
                    <a:pt x="33456" y="28175"/>
                  </a:cubicBezTo>
                  <a:cubicBezTo>
                    <a:pt x="33681" y="26371"/>
                    <a:pt x="33230" y="24303"/>
                    <a:pt x="32911" y="22499"/>
                  </a:cubicBezTo>
                  <a:cubicBezTo>
                    <a:pt x="32572" y="20676"/>
                    <a:pt x="32366" y="19022"/>
                    <a:pt x="30787" y="17856"/>
                  </a:cubicBezTo>
                  <a:cubicBezTo>
                    <a:pt x="30605" y="17718"/>
                    <a:pt x="30389" y="17657"/>
                    <a:pt x="30169" y="17657"/>
                  </a:cubicBezTo>
                  <a:cubicBezTo>
                    <a:pt x="29641" y="17657"/>
                    <a:pt x="29091" y="18015"/>
                    <a:pt x="28945" y="18533"/>
                  </a:cubicBezTo>
                  <a:cubicBezTo>
                    <a:pt x="28738" y="19379"/>
                    <a:pt x="28719" y="20243"/>
                    <a:pt x="28870" y="21089"/>
                  </a:cubicBezTo>
                  <a:cubicBezTo>
                    <a:pt x="28062" y="19867"/>
                    <a:pt x="27103" y="18759"/>
                    <a:pt x="26013" y="17781"/>
                  </a:cubicBezTo>
                  <a:cubicBezTo>
                    <a:pt x="25975" y="17744"/>
                    <a:pt x="25938" y="17725"/>
                    <a:pt x="25900" y="17687"/>
                  </a:cubicBezTo>
                  <a:cubicBezTo>
                    <a:pt x="26276" y="17123"/>
                    <a:pt x="27028" y="16804"/>
                    <a:pt x="27592" y="16390"/>
                  </a:cubicBezTo>
                  <a:cubicBezTo>
                    <a:pt x="28268" y="15864"/>
                    <a:pt x="28889" y="15263"/>
                    <a:pt x="29452" y="14605"/>
                  </a:cubicBezTo>
                  <a:cubicBezTo>
                    <a:pt x="30430" y="13477"/>
                    <a:pt x="31445" y="12406"/>
                    <a:pt x="31238" y="10808"/>
                  </a:cubicBezTo>
                  <a:cubicBezTo>
                    <a:pt x="31031" y="9304"/>
                    <a:pt x="30261" y="7801"/>
                    <a:pt x="29452" y="6523"/>
                  </a:cubicBezTo>
                  <a:cubicBezTo>
                    <a:pt x="28983" y="5808"/>
                    <a:pt x="28550" y="5113"/>
                    <a:pt x="28437" y="4248"/>
                  </a:cubicBezTo>
                  <a:cubicBezTo>
                    <a:pt x="28306" y="3252"/>
                    <a:pt x="28475" y="2200"/>
                    <a:pt x="28607" y="1222"/>
                  </a:cubicBezTo>
                  <a:cubicBezTo>
                    <a:pt x="28719" y="452"/>
                    <a:pt x="28193" y="38"/>
                    <a:pt x="276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92"/>
            <p:cNvSpPr/>
            <p:nvPr/>
          </p:nvSpPr>
          <p:spPr>
            <a:xfrm flipH="1">
              <a:off x="2243469" y="3523492"/>
              <a:ext cx="1343031" cy="610031"/>
            </a:xfrm>
            <a:custGeom>
              <a:avLst/>
              <a:gdLst/>
              <a:ahLst/>
              <a:cxnLst/>
              <a:rect l="l" t="t" r="r" b="b"/>
              <a:pathLst>
                <a:path w="17311" h="7863" extrusionOk="0">
                  <a:moveTo>
                    <a:pt x="3757" y="1"/>
                  </a:moveTo>
                  <a:cubicBezTo>
                    <a:pt x="3543" y="1"/>
                    <a:pt x="3329" y="10"/>
                    <a:pt x="3120" y="25"/>
                  </a:cubicBezTo>
                  <a:cubicBezTo>
                    <a:pt x="1898" y="119"/>
                    <a:pt x="301" y="119"/>
                    <a:pt x="0" y="1528"/>
                  </a:cubicBezTo>
                  <a:cubicBezTo>
                    <a:pt x="57" y="1528"/>
                    <a:pt x="113" y="1528"/>
                    <a:pt x="169" y="1547"/>
                  </a:cubicBezTo>
                  <a:cubicBezTo>
                    <a:pt x="625" y="1621"/>
                    <a:pt x="1120" y="1695"/>
                    <a:pt x="1603" y="1695"/>
                  </a:cubicBezTo>
                  <a:cubicBezTo>
                    <a:pt x="1858" y="1695"/>
                    <a:pt x="2109" y="1674"/>
                    <a:pt x="2350" y="1622"/>
                  </a:cubicBezTo>
                  <a:cubicBezTo>
                    <a:pt x="2448" y="1599"/>
                    <a:pt x="2546" y="1588"/>
                    <a:pt x="2642" y="1588"/>
                  </a:cubicBezTo>
                  <a:cubicBezTo>
                    <a:pt x="3169" y="1588"/>
                    <a:pt x="3635" y="1924"/>
                    <a:pt x="3778" y="2449"/>
                  </a:cubicBezTo>
                  <a:cubicBezTo>
                    <a:pt x="3850" y="2445"/>
                    <a:pt x="3927" y="2441"/>
                    <a:pt x="4003" y="2441"/>
                  </a:cubicBezTo>
                  <a:cubicBezTo>
                    <a:pt x="4243" y="2441"/>
                    <a:pt x="4477" y="2476"/>
                    <a:pt x="4549" y="2618"/>
                  </a:cubicBezTo>
                  <a:cubicBezTo>
                    <a:pt x="4718" y="3032"/>
                    <a:pt x="4267" y="3276"/>
                    <a:pt x="3740" y="3408"/>
                  </a:cubicBezTo>
                  <a:cubicBezTo>
                    <a:pt x="3590" y="3746"/>
                    <a:pt x="3289" y="3972"/>
                    <a:pt x="2932" y="4028"/>
                  </a:cubicBezTo>
                  <a:cubicBezTo>
                    <a:pt x="2744" y="4066"/>
                    <a:pt x="2575" y="4103"/>
                    <a:pt x="2387" y="4122"/>
                  </a:cubicBezTo>
                  <a:cubicBezTo>
                    <a:pt x="2387" y="4160"/>
                    <a:pt x="2406" y="4197"/>
                    <a:pt x="2425" y="4235"/>
                  </a:cubicBezTo>
                  <a:cubicBezTo>
                    <a:pt x="2588" y="4724"/>
                    <a:pt x="2915" y="5365"/>
                    <a:pt x="3387" y="5365"/>
                  </a:cubicBezTo>
                  <a:cubicBezTo>
                    <a:pt x="3513" y="5365"/>
                    <a:pt x="3650" y="5319"/>
                    <a:pt x="3797" y="5212"/>
                  </a:cubicBezTo>
                  <a:cubicBezTo>
                    <a:pt x="4072" y="5013"/>
                    <a:pt x="4386" y="4895"/>
                    <a:pt x="4694" y="4895"/>
                  </a:cubicBezTo>
                  <a:cubicBezTo>
                    <a:pt x="4996" y="4895"/>
                    <a:pt x="5294" y="5008"/>
                    <a:pt x="5545" y="5269"/>
                  </a:cubicBezTo>
                  <a:lnTo>
                    <a:pt x="5545" y="5287"/>
                  </a:lnTo>
                  <a:cubicBezTo>
                    <a:pt x="5676" y="5212"/>
                    <a:pt x="5789" y="5118"/>
                    <a:pt x="5902" y="5024"/>
                  </a:cubicBezTo>
                  <a:cubicBezTo>
                    <a:pt x="5996" y="5287"/>
                    <a:pt x="6127" y="5551"/>
                    <a:pt x="6297" y="5776"/>
                  </a:cubicBezTo>
                  <a:cubicBezTo>
                    <a:pt x="7330" y="7054"/>
                    <a:pt x="8872" y="7825"/>
                    <a:pt x="10526" y="7862"/>
                  </a:cubicBezTo>
                  <a:cubicBezTo>
                    <a:pt x="10550" y="7863"/>
                    <a:pt x="10575" y="7863"/>
                    <a:pt x="10600" y="7863"/>
                  </a:cubicBezTo>
                  <a:cubicBezTo>
                    <a:pt x="11697" y="7863"/>
                    <a:pt x="12672" y="7459"/>
                    <a:pt x="13664" y="7073"/>
                  </a:cubicBezTo>
                  <a:cubicBezTo>
                    <a:pt x="13683" y="6641"/>
                    <a:pt x="13928" y="6227"/>
                    <a:pt x="14303" y="6002"/>
                  </a:cubicBezTo>
                  <a:cubicBezTo>
                    <a:pt x="14473" y="5926"/>
                    <a:pt x="14623" y="5832"/>
                    <a:pt x="14773" y="5720"/>
                  </a:cubicBezTo>
                  <a:lnTo>
                    <a:pt x="14980" y="5588"/>
                  </a:lnTo>
                  <a:lnTo>
                    <a:pt x="15018" y="5569"/>
                  </a:lnTo>
                  <a:lnTo>
                    <a:pt x="15036" y="5569"/>
                  </a:lnTo>
                  <a:cubicBezTo>
                    <a:pt x="15318" y="5363"/>
                    <a:pt x="15582" y="5137"/>
                    <a:pt x="15826" y="4911"/>
                  </a:cubicBezTo>
                  <a:cubicBezTo>
                    <a:pt x="16065" y="4694"/>
                    <a:pt x="16367" y="4584"/>
                    <a:pt x="16670" y="4584"/>
                  </a:cubicBezTo>
                  <a:cubicBezTo>
                    <a:pt x="16891" y="4584"/>
                    <a:pt x="17113" y="4642"/>
                    <a:pt x="17311" y="4761"/>
                  </a:cubicBezTo>
                  <a:cubicBezTo>
                    <a:pt x="17147" y="4323"/>
                    <a:pt x="16735" y="4027"/>
                    <a:pt x="16264" y="4027"/>
                  </a:cubicBezTo>
                  <a:cubicBezTo>
                    <a:pt x="16249" y="4027"/>
                    <a:pt x="16235" y="4028"/>
                    <a:pt x="16221" y="4028"/>
                  </a:cubicBezTo>
                  <a:cubicBezTo>
                    <a:pt x="15694" y="4028"/>
                    <a:pt x="15149" y="4084"/>
                    <a:pt x="14623" y="4216"/>
                  </a:cubicBezTo>
                  <a:cubicBezTo>
                    <a:pt x="14435" y="4047"/>
                    <a:pt x="14172" y="3972"/>
                    <a:pt x="13928" y="3953"/>
                  </a:cubicBezTo>
                  <a:cubicBezTo>
                    <a:pt x="12800" y="3953"/>
                    <a:pt x="11672" y="3859"/>
                    <a:pt x="10544" y="3671"/>
                  </a:cubicBezTo>
                  <a:cubicBezTo>
                    <a:pt x="9605" y="3502"/>
                    <a:pt x="8702" y="3126"/>
                    <a:pt x="7763" y="2957"/>
                  </a:cubicBezTo>
                  <a:cubicBezTo>
                    <a:pt x="7537" y="2694"/>
                    <a:pt x="7349" y="2412"/>
                    <a:pt x="7218" y="2111"/>
                  </a:cubicBezTo>
                  <a:cubicBezTo>
                    <a:pt x="7124" y="1923"/>
                    <a:pt x="6992" y="1773"/>
                    <a:pt x="6823" y="1641"/>
                  </a:cubicBezTo>
                  <a:cubicBezTo>
                    <a:pt x="6785" y="1547"/>
                    <a:pt x="6748" y="1453"/>
                    <a:pt x="6710" y="1378"/>
                  </a:cubicBezTo>
                  <a:cubicBezTo>
                    <a:pt x="6108" y="268"/>
                    <a:pt x="4916" y="1"/>
                    <a:pt x="37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92"/>
            <p:cNvSpPr/>
            <p:nvPr/>
          </p:nvSpPr>
          <p:spPr>
            <a:xfrm flipH="1">
              <a:off x="3246689" y="3394162"/>
              <a:ext cx="93409" cy="49653"/>
            </a:xfrm>
            <a:custGeom>
              <a:avLst/>
              <a:gdLst/>
              <a:ahLst/>
              <a:cxnLst/>
              <a:rect l="l" t="t" r="r" b="b"/>
              <a:pathLst>
                <a:path w="1204" h="640" extrusionOk="0">
                  <a:moveTo>
                    <a:pt x="320" y="0"/>
                  </a:moveTo>
                  <a:cubicBezTo>
                    <a:pt x="132" y="0"/>
                    <a:pt x="1" y="132"/>
                    <a:pt x="1" y="301"/>
                  </a:cubicBezTo>
                  <a:cubicBezTo>
                    <a:pt x="1" y="489"/>
                    <a:pt x="132" y="620"/>
                    <a:pt x="320" y="620"/>
                  </a:cubicBezTo>
                  <a:lnTo>
                    <a:pt x="884" y="639"/>
                  </a:lnTo>
                  <a:cubicBezTo>
                    <a:pt x="1053" y="639"/>
                    <a:pt x="1203" y="508"/>
                    <a:pt x="1203" y="338"/>
                  </a:cubicBezTo>
                  <a:cubicBezTo>
                    <a:pt x="1203" y="169"/>
                    <a:pt x="1053" y="19"/>
                    <a:pt x="884" y="19"/>
                  </a:cubicBezTo>
                  <a:lnTo>
                    <a:pt x="32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92"/>
            <p:cNvSpPr/>
            <p:nvPr/>
          </p:nvSpPr>
          <p:spPr>
            <a:xfrm flipH="1">
              <a:off x="3421637" y="3386559"/>
              <a:ext cx="220334" cy="170837"/>
            </a:xfrm>
            <a:custGeom>
              <a:avLst/>
              <a:gdLst/>
              <a:ahLst/>
              <a:cxnLst/>
              <a:rect l="l" t="t" r="r" b="b"/>
              <a:pathLst>
                <a:path w="2840" h="2202" extrusionOk="0">
                  <a:moveTo>
                    <a:pt x="2165" y="724"/>
                  </a:moveTo>
                  <a:cubicBezTo>
                    <a:pt x="2164" y="790"/>
                    <a:pt x="2151" y="858"/>
                    <a:pt x="2128" y="928"/>
                  </a:cubicBezTo>
                  <a:lnTo>
                    <a:pt x="2128" y="928"/>
                  </a:lnTo>
                  <a:cubicBezTo>
                    <a:pt x="2087" y="901"/>
                    <a:pt x="2041" y="884"/>
                    <a:pt x="1994" y="880"/>
                  </a:cubicBezTo>
                  <a:lnTo>
                    <a:pt x="1994" y="880"/>
                  </a:lnTo>
                  <a:cubicBezTo>
                    <a:pt x="2051" y="827"/>
                    <a:pt x="2112" y="769"/>
                    <a:pt x="2165" y="724"/>
                  </a:cubicBezTo>
                  <a:close/>
                  <a:moveTo>
                    <a:pt x="1608" y="1230"/>
                  </a:moveTo>
                  <a:cubicBezTo>
                    <a:pt x="1579" y="1292"/>
                    <a:pt x="1556" y="1357"/>
                    <a:pt x="1538" y="1424"/>
                  </a:cubicBezTo>
                  <a:lnTo>
                    <a:pt x="1538" y="1424"/>
                  </a:lnTo>
                  <a:cubicBezTo>
                    <a:pt x="1468" y="1444"/>
                    <a:pt x="1397" y="1462"/>
                    <a:pt x="1326" y="1476"/>
                  </a:cubicBezTo>
                  <a:lnTo>
                    <a:pt x="1326" y="1476"/>
                  </a:lnTo>
                  <a:lnTo>
                    <a:pt x="1486" y="1339"/>
                  </a:lnTo>
                  <a:lnTo>
                    <a:pt x="1608" y="1230"/>
                  </a:lnTo>
                  <a:close/>
                  <a:moveTo>
                    <a:pt x="2284" y="0"/>
                  </a:moveTo>
                  <a:cubicBezTo>
                    <a:pt x="2011" y="0"/>
                    <a:pt x="1759" y="266"/>
                    <a:pt x="1561" y="436"/>
                  </a:cubicBezTo>
                  <a:lnTo>
                    <a:pt x="226" y="1602"/>
                  </a:lnTo>
                  <a:cubicBezTo>
                    <a:pt x="1" y="1790"/>
                    <a:pt x="208" y="2090"/>
                    <a:pt x="452" y="2128"/>
                  </a:cubicBezTo>
                  <a:cubicBezTo>
                    <a:pt x="567" y="2140"/>
                    <a:pt x="681" y="2146"/>
                    <a:pt x="795" y="2146"/>
                  </a:cubicBezTo>
                  <a:cubicBezTo>
                    <a:pt x="1055" y="2146"/>
                    <a:pt x="1313" y="2115"/>
                    <a:pt x="1560" y="2054"/>
                  </a:cubicBezTo>
                  <a:lnTo>
                    <a:pt x="1560" y="2054"/>
                  </a:lnTo>
                  <a:cubicBezTo>
                    <a:pt x="1621" y="2148"/>
                    <a:pt x="1725" y="2201"/>
                    <a:pt x="1830" y="2201"/>
                  </a:cubicBezTo>
                  <a:cubicBezTo>
                    <a:pt x="1908" y="2201"/>
                    <a:pt x="1987" y="2172"/>
                    <a:pt x="2050" y="2109"/>
                  </a:cubicBezTo>
                  <a:cubicBezTo>
                    <a:pt x="2350" y="1846"/>
                    <a:pt x="2576" y="1508"/>
                    <a:pt x="2689" y="1132"/>
                  </a:cubicBezTo>
                  <a:cubicBezTo>
                    <a:pt x="2764" y="831"/>
                    <a:pt x="2839" y="305"/>
                    <a:pt x="2557" y="98"/>
                  </a:cubicBezTo>
                  <a:cubicBezTo>
                    <a:pt x="2465" y="29"/>
                    <a:pt x="2373" y="0"/>
                    <a:pt x="22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92"/>
            <p:cNvSpPr/>
            <p:nvPr/>
          </p:nvSpPr>
          <p:spPr>
            <a:xfrm flipH="1">
              <a:off x="1980309" y="2068588"/>
              <a:ext cx="1656542" cy="1457387"/>
            </a:xfrm>
            <a:custGeom>
              <a:avLst/>
              <a:gdLst/>
              <a:ahLst/>
              <a:cxnLst/>
              <a:rect l="l" t="t" r="r" b="b"/>
              <a:pathLst>
                <a:path w="21352" h="18785" extrusionOk="0">
                  <a:moveTo>
                    <a:pt x="20909" y="0"/>
                  </a:moveTo>
                  <a:cubicBezTo>
                    <a:pt x="20815" y="0"/>
                    <a:pt x="20719" y="39"/>
                    <a:pt x="20647" y="133"/>
                  </a:cubicBezTo>
                  <a:cubicBezTo>
                    <a:pt x="19012" y="2332"/>
                    <a:pt x="18129" y="4925"/>
                    <a:pt x="17114" y="7444"/>
                  </a:cubicBezTo>
                  <a:cubicBezTo>
                    <a:pt x="16550" y="8816"/>
                    <a:pt x="15930" y="10583"/>
                    <a:pt x="14821" y="11635"/>
                  </a:cubicBezTo>
                  <a:cubicBezTo>
                    <a:pt x="13656" y="12744"/>
                    <a:pt x="11795" y="13383"/>
                    <a:pt x="10310" y="13910"/>
                  </a:cubicBezTo>
                  <a:cubicBezTo>
                    <a:pt x="10148" y="13967"/>
                    <a:pt x="10058" y="14159"/>
                    <a:pt x="10090" y="14312"/>
                  </a:cubicBezTo>
                  <a:lnTo>
                    <a:pt x="10090" y="14312"/>
                  </a:lnTo>
                  <a:cubicBezTo>
                    <a:pt x="8221" y="14694"/>
                    <a:pt x="6200" y="14237"/>
                    <a:pt x="4314" y="14812"/>
                  </a:cubicBezTo>
                  <a:cubicBezTo>
                    <a:pt x="3619" y="15019"/>
                    <a:pt x="2829" y="15282"/>
                    <a:pt x="2284" y="15770"/>
                  </a:cubicBezTo>
                  <a:cubicBezTo>
                    <a:pt x="1514" y="16522"/>
                    <a:pt x="1100" y="17537"/>
                    <a:pt x="236" y="18270"/>
                  </a:cubicBezTo>
                  <a:cubicBezTo>
                    <a:pt x="1" y="18476"/>
                    <a:pt x="224" y="18784"/>
                    <a:pt x="477" y="18784"/>
                  </a:cubicBezTo>
                  <a:cubicBezTo>
                    <a:pt x="548" y="18784"/>
                    <a:pt x="621" y="18760"/>
                    <a:pt x="687" y="18702"/>
                  </a:cubicBezTo>
                  <a:cubicBezTo>
                    <a:pt x="1326" y="18120"/>
                    <a:pt x="1890" y="17443"/>
                    <a:pt x="2360" y="16710"/>
                  </a:cubicBezTo>
                  <a:cubicBezTo>
                    <a:pt x="3017" y="15770"/>
                    <a:pt x="4164" y="15432"/>
                    <a:pt x="5235" y="15207"/>
                  </a:cubicBezTo>
                  <a:cubicBezTo>
                    <a:pt x="5909" y="15067"/>
                    <a:pt x="6594" y="15043"/>
                    <a:pt x="7279" y="15043"/>
                  </a:cubicBezTo>
                  <a:cubicBezTo>
                    <a:pt x="7631" y="15043"/>
                    <a:pt x="7984" y="15049"/>
                    <a:pt x="8335" y="15049"/>
                  </a:cubicBezTo>
                  <a:cubicBezTo>
                    <a:pt x="9320" y="15049"/>
                    <a:pt x="10296" y="15000"/>
                    <a:pt x="11231" y="14624"/>
                  </a:cubicBezTo>
                  <a:cubicBezTo>
                    <a:pt x="11402" y="14558"/>
                    <a:pt x="11500" y="14316"/>
                    <a:pt x="11426" y="14158"/>
                  </a:cubicBezTo>
                  <a:lnTo>
                    <a:pt x="11426" y="14158"/>
                  </a:lnTo>
                  <a:cubicBezTo>
                    <a:pt x="12604" y="13711"/>
                    <a:pt x="13780" y="13185"/>
                    <a:pt x="14783" y="12462"/>
                  </a:cubicBezTo>
                  <a:cubicBezTo>
                    <a:pt x="15892" y="11654"/>
                    <a:pt x="16512" y="10339"/>
                    <a:pt x="17058" y="9117"/>
                  </a:cubicBezTo>
                  <a:cubicBezTo>
                    <a:pt x="18392" y="6185"/>
                    <a:pt x="19238" y="3046"/>
                    <a:pt x="21192" y="452"/>
                  </a:cubicBezTo>
                  <a:cubicBezTo>
                    <a:pt x="21352" y="226"/>
                    <a:pt x="21136" y="0"/>
                    <a:pt x="209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92"/>
            <p:cNvSpPr/>
            <p:nvPr/>
          </p:nvSpPr>
          <p:spPr>
            <a:xfrm flipH="1">
              <a:off x="1728709" y="3330079"/>
              <a:ext cx="453858" cy="1034097"/>
            </a:xfrm>
            <a:custGeom>
              <a:avLst/>
              <a:gdLst/>
              <a:ahLst/>
              <a:cxnLst/>
              <a:rect l="l" t="t" r="r" b="b"/>
              <a:pathLst>
                <a:path w="5850" h="13329" extrusionOk="0">
                  <a:moveTo>
                    <a:pt x="4526" y="1"/>
                  </a:moveTo>
                  <a:cubicBezTo>
                    <a:pt x="4356" y="1"/>
                    <a:pt x="4189" y="67"/>
                    <a:pt x="4007" y="112"/>
                  </a:cubicBezTo>
                  <a:cubicBezTo>
                    <a:pt x="3058" y="366"/>
                    <a:pt x="1925" y="1645"/>
                    <a:pt x="871" y="1645"/>
                  </a:cubicBezTo>
                  <a:cubicBezTo>
                    <a:pt x="756" y="1645"/>
                    <a:pt x="643" y="1630"/>
                    <a:pt x="530" y="1597"/>
                  </a:cubicBezTo>
                  <a:cubicBezTo>
                    <a:pt x="497" y="1587"/>
                    <a:pt x="465" y="1583"/>
                    <a:pt x="435" y="1583"/>
                  </a:cubicBezTo>
                  <a:cubicBezTo>
                    <a:pt x="111" y="1583"/>
                    <a:pt x="0" y="2095"/>
                    <a:pt x="361" y="2198"/>
                  </a:cubicBezTo>
                  <a:cubicBezTo>
                    <a:pt x="533" y="2248"/>
                    <a:pt x="697" y="2271"/>
                    <a:pt x="855" y="2271"/>
                  </a:cubicBezTo>
                  <a:cubicBezTo>
                    <a:pt x="1703" y="2271"/>
                    <a:pt x="2386" y="1630"/>
                    <a:pt x="3162" y="1202"/>
                  </a:cubicBezTo>
                  <a:cubicBezTo>
                    <a:pt x="3469" y="1042"/>
                    <a:pt x="3671" y="891"/>
                    <a:pt x="3945" y="891"/>
                  </a:cubicBezTo>
                  <a:cubicBezTo>
                    <a:pt x="4056" y="891"/>
                    <a:pt x="4180" y="916"/>
                    <a:pt x="4327" y="976"/>
                  </a:cubicBezTo>
                  <a:cubicBezTo>
                    <a:pt x="4910" y="1202"/>
                    <a:pt x="4891" y="1597"/>
                    <a:pt x="4947" y="2198"/>
                  </a:cubicBezTo>
                  <a:cubicBezTo>
                    <a:pt x="5022" y="3044"/>
                    <a:pt x="4947" y="3871"/>
                    <a:pt x="4741" y="4698"/>
                  </a:cubicBezTo>
                  <a:cubicBezTo>
                    <a:pt x="4421" y="6089"/>
                    <a:pt x="3838" y="7367"/>
                    <a:pt x="3331" y="8683"/>
                  </a:cubicBezTo>
                  <a:cubicBezTo>
                    <a:pt x="3105" y="9303"/>
                    <a:pt x="2936" y="9923"/>
                    <a:pt x="2823" y="10562"/>
                  </a:cubicBezTo>
                  <a:cubicBezTo>
                    <a:pt x="2692" y="11333"/>
                    <a:pt x="2767" y="12291"/>
                    <a:pt x="1996" y="12742"/>
                  </a:cubicBezTo>
                  <a:cubicBezTo>
                    <a:pt x="1709" y="12934"/>
                    <a:pt x="1882" y="13328"/>
                    <a:pt x="2160" y="13328"/>
                  </a:cubicBezTo>
                  <a:cubicBezTo>
                    <a:pt x="2209" y="13328"/>
                    <a:pt x="2262" y="13316"/>
                    <a:pt x="2316" y="13287"/>
                  </a:cubicBezTo>
                  <a:cubicBezTo>
                    <a:pt x="3556" y="12536"/>
                    <a:pt x="3312" y="10825"/>
                    <a:pt x="3688" y="9604"/>
                  </a:cubicBezTo>
                  <a:cubicBezTo>
                    <a:pt x="4233" y="7724"/>
                    <a:pt x="5192" y="6014"/>
                    <a:pt x="5492" y="4059"/>
                  </a:cubicBezTo>
                  <a:cubicBezTo>
                    <a:pt x="5624" y="3119"/>
                    <a:pt x="5849" y="770"/>
                    <a:pt x="4872" y="112"/>
                  </a:cubicBezTo>
                  <a:cubicBezTo>
                    <a:pt x="4752" y="30"/>
                    <a:pt x="4639" y="1"/>
                    <a:pt x="452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92"/>
            <p:cNvSpPr/>
            <p:nvPr/>
          </p:nvSpPr>
          <p:spPr>
            <a:xfrm flipH="1">
              <a:off x="3084851" y="4146945"/>
              <a:ext cx="451996" cy="502890"/>
            </a:xfrm>
            <a:custGeom>
              <a:avLst/>
              <a:gdLst/>
              <a:ahLst/>
              <a:cxnLst/>
              <a:rect l="l" t="t" r="r" b="b"/>
              <a:pathLst>
                <a:path w="5826" h="6482" extrusionOk="0">
                  <a:moveTo>
                    <a:pt x="5426" y="0"/>
                  </a:moveTo>
                  <a:cubicBezTo>
                    <a:pt x="5271" y="0"/>
                    <a:pt x="5121" y="99"/>
                    <a:pt x="5130" y="296"/>
                  </a:cubicBezTo>
                  <a:cubicBezTo>
                    <a:pt x="5224" y="1405"/>
                    <a:pt x="4435" y="2364"/>
                    <a:pt x="4021" y="3360"/>
                  </a:cubicBezTo>
                  <a:cubicBezTo>
                    <a:pt x="3382" y="4882"/>
                    <a:pt x="2048" y="5653"/>
                    <a:pt x="394" y="5860"/>
                  </a:cubicBezTo>
                  <a:cubicBezTo>
                    <a:pt x="29" y="5896"/>
                    <a:pt x="1" y="6482"/>
                    <a:pt x="360" y="6482"/>
                  </a:cubicBezTo>
                  <a:cubicBezTo>
                    <a:pt x="371" y="6482"/>
                    <a:pt x="382" y="6481"/>
                    <a:pt x="394" y="6480"/>
                  </a:cubicBezTo>
                  <a:cubicBezTo>
                    <a:pt x="1691" y="6311"/>
                    <a:pt x="3458" y="5728"/>
                    <a:pt x="4191" y="4544"/>
                  </a:cubicBezTo>
                  <a:cubicBezTo>
                    <a:pt x="4604" y="3867"/>
                    <a:pt x="4830" y="3059"/>
                    <a:pt x="5187" y="2345"/>
                  </a:cubicBezTo>
                  <a:cubicBezTo>
                    <a:pt x="5563" y="1650"/>
                    <a:pt x="5826" y="1067"/>
                    <a:pt x="5751" y="296"/>
                  </a:cubicBezTo>
                  <a:cubicBezTo>
                    <a:pt x="5741" y="99"/>
                    <a:pt x="5581" y="0"/>
                    <a:pt x="54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92"/>
            <p:cNvSpPr/>
            <p:nvPr/>
          </p:nvSpPr>
          <p:spPr>
            <a:xfrm flipH="1">
              <a:off x="1319462" y="2209012"/>
              <a:ext cx="543465" cy="534311"/>
            </a:xfrm>
            <a:custGeom>
              <a:avLst/>
              <a:gdLst/>
              <a:ahLst/>
              <a:cxnLst/>
              <a:rect l="l" t="t" r="r" b="b"/>
              <a:pathLst>
                <a:path w="7005" h="6887" extrusionOk="0">
                  <a:moveTo>
                    <a:pt x="451" y="0"/>
                  </a:moveTo>
                  <a:cubicBezTo>
                    <a:pt x="296" y="0"/>
                    <a:pt x="132" y="99"/>
                    <a:pt x="113" y="296"/>
                  </a:cubicBezTo>
                  <a:lnTo>
                    <a:pt x="113" y="315"/>
                  </a:lnTo>
                  <a:cubicBezTo>
                    <a:pt x="19" y="1330"/>
                    <a:pt x="0" y="2270"/>
                    <a:pt x="489" y="3191"/>
                  </a:cubicBezTo>
                  <a:cubicBezTo>
                    <a:pt x="996" y="4149"/>
                    <a:pt x="1654" y="5014"/>
                    <a:pt x="2425" y="5766"/>
                  </a:cubicBezTo>
                  <a:cubicBezTo>
                    <a:pt x="3150" y="6445"/>
                    <a:pt x="4080" y="6886"/>
                    <a:pt x="5005" y="6886"/>
                  </a:cubicBezTo>
                  <a:cubicBezTo>
                    <a:pt x="5614" y="6886"/>
                    <a:pt x="6222" y="6695"/>
                    <a:pt x="6767" y="6254"/>
                  </a:cubicBezTo>
                  <a:cubicBezTo>
                    <a:pt x="7005" y="6046"/>
                    <a:pt x="6783" y="5731"/>
                    <a:pt x="6531" y="5731"/>
                  </a:cubicBezTo>
                  <a:cubicBezTo>
                    <a:pt x="6465" y="5731"/>
                    <a:pt x="6397" y="5753"/>
                    <a:pt x="6334" y="5803"/>
                  </a:cubicBezTo>
                  <a:cubicBezTo>
                    <a:pt x="5901" y="6156"/>
                    <a:pt x="5454" y="6302"/>
                    <a:pt x="5013" y="6302"/>
                  </a:cubicBezTo>
                  <a:cubicBezTo>
                    <a:pt x="3811" y="6302"/>
                    <a:pt x="2656" y="5216"/>
                    <a:pt x="1955" y="4281"/>
                  </a:cubicBezTo>
                  <a:cubicBezTo>
                    <a:pt x="1579" y="3811"/>
                    <a:pt x="1241" y="3285"/>
                    <a:pt x="978" y="2740"/>
                  </a:cubicBezTo>
                  <a:cubicBezTo>
                    <a:pt x="602" y="1950"/>
                    <a:pt x="658" y="1142"/>
                    <a:pt x="733" y="296"/>
                  </a:cubicBezTo>
                  <a:cubicBezTo>
                    <a:pt x="752" y="99"/>
                    <a:pt x="606" y="0"/>
                    <a:pt x="4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92"/>
            <p:cNvSpPr/>
            <p:nvPr/>
          </p:nvSpPr>
          <p:spPr>
            <a:xfrm flipH="1">
              <a:off x="1380519" y="2517325"/>
              <a:ext cx="430273" cy="264246"/>
            </a:xfrm>
            <a:custGeom>
              <a:avLst/>
              <a:gdLst/>
              <a:ahLst/>
              <a:cxnLst/>
              <a:rect l="l" t="t" r="r" b="b"/>
              <a:pathLst>
                <a:path w="5546" h="3406" extrusionOk="0">
                  <a:moveTo>
                    <a:pt x="416" y="0"/>
                  </a:moveTo>
                  <a:cubicBezTo>
                    <a:pt x="216" y="0"/>
                    <a:pt x="1" y="229"/>
                    <a:pt x="118" y="476"/>
                  </a:cubicBezTo>
                  <a:cubicBezTo>
                    <a:pt x="883" y="2053"/>
                    <a:pt x="2298" y="3406"/>
                    <a:pt x="4005" y="3406"/>
                  </a:cubicBezTo>
                  <a:cubicBezTo>
                    <a:pt x="4393" y="3406"/>
                    <a:pt x="4797" y="3336"/>
                    <a:pt x="5211" y="3182"/>
                  </a:cubicBezTo>
                  <a:cubicBezTo>
                    <a:pt x="5546" y="3065"/>
                    <a:pt x="5463" y="2576"/>
                    <a:pt x="5176" y="2576"/>
                  </a:cubicBezTo>
                  <a:cubicBezTo>
                    <a:pt x="5141" y="2576"/>
                    <a:pt x="5102" y="2583"/>
                    <a:pt x="5061" y="2600"/>
                  </a:cubicBezTo>
                  <a:cubicBezTo>
                    <a:pt x="4699" y="2732"/>
                    <a:pt x="4351" y="2792"/>
                    <a:pt x="4018" y="2792"/>
                  </a:cubicBezTo>
                  <a:cubicBezTo>
                    <a:pt x="2500" y="2792"/>
                    <a:pt x="1307" y="1544"/>
                    <a:pt x="644" y="156"/>
                  </a:cubicBezTo>
                  <a:cubicBezTo>
                    <a:pt x="592" y="46"/>
                    <a:pt x="505" y="0"/>
                    <a:pt x="41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92"/>
            <p:cNvSpPr/>
            <p:nvPr/>
          </p:nvSpPr>
          <p:spPr>
            <a:xfrm flipH="1">
              <a:off x="2116855" y="3351880"/>
              <a:ext cx="260832" cy="87901"/>
            </a:xfrm>
            <a:custGeom>
              <a:avLst/>
              <a:gdLst/>
              <a:ahLst/>
              <a:cxnLst/>
              <a:rect l="l" t="t" r="r" b="b"/>
              <a:pathLst>
                <a:path w="3362" h="1133" extrusionOk="0">
                  <a:moveTo>
                    <a:pt x="414" y="0"/>
                  </a:moveTo>
                  <a:cubicBezTo>
                    <a:pt x="1" y="0"/>
                    <a:pt x="1" y="620"/>
                    <a:pt x="414" y="620"/>
                  </a:cubicBezTo>
                  <a:cubicBezTo>
                    <a:pt x="1260" y="620"/>
                    <a:pt x="2087" y="789"/>
                    <a:pt x="2876" y="1109"/>
                  </a:cubicBezTo>
                  <a:cubicBezTo>
                    <a:pt x="2915" y="1125"/>
                    <a:pt x="2952" y="1133"/>
                    <a:pt x="2986" y="1133"/>
                  </a:cubicBezTo>
                  <a:cubicBezTo>
                    <a:pt x="3264" y="1133"/>
                    <a:pt x="3361" y="641"/>
                    <a:pt x="3027" y="507"/>
                  </a:cubicBezTo>
                  <a:cubicBezTo>
                    <a:pt x="2200" y="169"/>
                    <a:pt x="1316" y="0"/>
                    <a:pt x="4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92"/>
            <p:cNvSpPr/>
            <p:nvPr/>
          </p:nvSpPr>
          <p:spPr>
            <a:xfrm flipH="1">
              <a:off x="1332108" y="575047"/>
              <a:ext cx="424376" cy="1232398"/>
            </a:xfrm>
            <a:custGeom>
              <a:avLst/>
              <a:gdLst/>
              <a:ahLst/>
              <a:cxnLst/>
              <a:rect l="l" t="t" r="r" b="b"/>
              <a:pathLst>
                <a:path w="5470" h="15885" extrusionOk="0">
                  <a:moveTo>
                    <a:pt x="3767" y="0"/>
                  </a:moveTo>
                  <a:cubicBezTo>
                    <a:pt x="3716" y="0"/>
                    <a:pt x="3662" y="19"/>
                    <a:pt x="3609" y="62"/>
                  </a:cubicBezTo>
                  <a:cubicBezTo>
                    <a:pt x="1523" y="1641"/>
                    <a:pt x="2500" y="4554"/>
                    <a:pt x="3383" y="6546"/>
                  </a:cubicBezTo>
                  <a:cubicBezTo>
                    <a:pt x="3684" y="7204"/>
                    <a:pt x="4060" y="7787"/>
                    <a:pt x="4380" y="8426"/>
                  </a:cubicBezTo>
                  <a:cubicBezTo>
                    <a:pt x="5000" y="9648"/>
                    <a:pt x="4680" y="10738"/>
                    <a:pt x="3947" y="11828"/>
                  </a:cubicBezTo>
                  <a:cubicBezTo>
                    <a:pt x="2970" y="13219"/>
                    <a:pt x="1730" y="14403"/>
                    <a:pt x="282" y="15305"/>
                  </a:cubicBezTo>
                  <a:cubicBezTo>
                    <a:pt x="0" y="15477"/>
                    <a:pt x="175" y="15885"/>
                    <a:pt x="438" y="15885"/>
                  </a:cubicBezTo>
                  <a:cubicBezTo>
                    <a:pt x="490" y="15885"/>
                    <a:pt x="546" y="15869"/>
                    <a:pt x="602" y="15831"/>
                  </a:cubicBezTo>
                  <a:cubicBezTo>
                    <a:pt x="2519" y="14628"/>
                    <a:pt x="5169" y="12411"/>
                    <a:pt x="5376" y="9967"/>
                  </a:cubicBezTo>
                  <a:cubicBezTo>
                    <a:pt x="5470" y="8633"/>
                    <a:pt x="4530" y="7561"/>
                    <a:pt x="4004" y="6415"/>
                  </a:cubicBezTo>
                  <a:cubicBezTo>
                    <a:pt x="3233" y="4761"/>
                    <a:pt x="2124" y="1941"/>
                    <a:pt x="3910" y="588"/>
                  </a:cubicBezTo>
                  <a:cubicBezTo>
                    <a:pt x="4173" y="403"/>
                    <a:pt x="4003" y="0"/>
                    <a:pt x="376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92"/>
            <p:cNvSpPr/>
            <p:nvPr/>
          </p:nvSpPr>
          <p:spPr>
            <a:xfrm flipH="1">
              <a:off x="2813623" y="3207499"/>
              <a:ext cx="221731" cy="202723"/>
            </a:xfrm>
            <a:custGeom>
              <a:avLst/>
              <a:gdLst/>
              <a:ahLst/>
              <a:cxnLst/>
              <a:rect l="l" t="t" r="r" b="b"/>
              <a:pathLst>
                <a:path w="2858" h="2613" extrusionOk="0">
                  <a:moveTo>
                    <a:pt x="1580" y="0"/>
                  </a:moveTo>
                  <a:cubicBezTo>
                    <a:pt x="1354" y="0"/>
                    <a:pt x="1147" y="57"/>
                    <a:pt x="959" y="169"/>
                  </a:cubicBezTo>
                  <a:lnTo>
                    <a:pt x="659" y="301"/>
                  </a:lnTo>
                  <a:cubicBezTo>
                    <a:pt x="377" y="470"/>
                    <a:pt x="170" y="733"/>
                    <a:pt x="76" y="1053"/>
                  </a:cubicBezTo>
                  <a:cubicBezTo>
                    <a:pt x="1" y="1372"/>
                    <a:pt x="38" y="1711"/>
                    <a:pt x="208" y="2011"/>
                  </a:cubicBezTo>
                  <a:cubicBezTo>
                    <a:pt x="377" y="2275"/>
                    <a:pt x="640" y="2481"/>
                    <a:pt x="941" y="2575"/>
                  </a:cubicBezTo>
                  <a:lnTo>
                    <a:pt x="1279" y="2613"/>
                  </a:lnTo>
                  <a:cubicBezTo>
                    <a:pt x="1504" y="2613"/>
                    <a:pt x="1711" y="2556"/>
                    <a:pt x="1899" y="2444"/>
                  </a:cubicBezTo>
                  <a:lnTo>
                    <a:pt x="2200" y="2312"/>
                  </a:lnTo>
                  <a:cubicBezTo>
                    <a:pt x="2482" y="2143"/>
                    <a:pt x="2689" y="1880"/>
                    <a:pt x="2783" y="1560"/>
                  </a:cubicBezTo>
                  <a:cubicBezTo>
                    <a:pt x="2858" y="1241"/>
                    <a:pt x="2820" y="902"/>
                    <a:pt x="2651" y="621"/>
                  </a:cubicBezTo>
                  <a:cubicBezTo>
                    <a:pt x="2482" y="339"/>
                    <a:pt x="2219" y="132"/>
                    <a:pt x="1918" y="38"/>
                  </a:cubicBezTo>
                  <a:lnTo>
                    <a:pt x="158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92"/>
            <p:cNvSpPr/>
            <p:nvPr/>
          </p:nvSpPr>
          <p:spPr>
            <a:xfrm flipH="1">
              <a:off x="967547" y="369841"/>
              <a:ext cx="1904495" cy="3362658"/>
            </a:xfrm>
            <a:custGeom>
              <a:avLst/>
              <a:gdLst/>
              <a:ahLst/>
              <a:cxnLst/>
              <a:rect l="l" t="t" r="r" b="b"/>
              <a:pathLst>
                <a:path w="24548" h="43343" extrusionOk="0">
                  <a:moveTo>
                    <a:pt x="18383" y="2707"/>
                  </a:moveTo>
                  <a:cubicBezTo>
                    <a:pt x="18402" y="3158"/>
                    <a:pt x="18834" y="3008"/>
                    <a:pt x="18965" y="3252"/>
                  </a:cubicBezTo>
                  <a:cubicBezTo>
                    <a:pt x="18796" y="3515"/>
                    <a:pt x="18646" y="3797"/>
                    <a:pt x="18496" y="4098"/>
                  </a:cubicBezTo>
                  <a:cubicBezTo>
                    <a:pt x="18214" y="4680"/>
                    <a:pt x="18044" y="5338"/>
                    <a:pt x="18007" y="5996"/>
                  </a:cubicBezTo>
                  <a:cubicBezTo>
                    <a:pt x="17932" y="6485"/>
                    <a:pt x="18101" y="6973"/>
                    <a:pt x="18439" y="7312"/>
                  </a:cubicBezTo>
                  <a:cubicBezTo>
                    <a:pt x="18608" y="7500"/>
                    <a:pt x="18740" y="7725"/>
                    <a:pt x="18796" y="7970"/>
                  </a:cubicBezTo>
                  <a:cubicBezTo>
                    <a:pt x="18890" y="8346"/>
                    <a:pt x="19135" y="8684"/>
                    <a:pt x="19473" y="8909"/>
                  </a:cubicBezTo>
                  <a:cubicBezTo>
                    <a:pt x="19623" y="9060"/>
                    <a:pt x="19755" y="9267"/>
                    <a:pt x="19849" y="9492"/>
                  </a:cubicBezTo>
                  <a:cubicBezTo>
                    <a:pt x="19849" y="9548"/>
                    <a:pt x="19830" y="9605"/>
                    <a:pt x="19774" y="9642"/>
                  </a:cubicBezTo>
                  <a:cubicBezTo>
                    <a:pt x="19616" y="9700"/>
                    <a:pt x="19436" y="9724"/>
                    <a:pt x="19259" y="9724"/>
                  </a:cubicBezTo>
                  <a:cubicBezTo>
                    <a:pt x="19204" y="9724"/>
                    <a:pt x="19150" y="9722"/>
                    <a:pt x="19097" y="9718"/>
                  </a:cubicBezTo>
                  <a:cubicBezTo>
                    <a:pt x="18984" y="9699"/>
                    <a:pt x="18871" y="9492"/>
                    <a:pt x="18796" y="9342"/>
                  </a:cubicBezTo>
                  <a:cubicBezTo>
                    <a:pt x="18533" y="8891"/>
                    <a:pt x="18289" y="8458"/>
                    <a:pt x="18082" y="7988"/>
                  </a:cubicBezTo>
                  <a:cubicBezTo>
                    <a:pt x="17969" y="7631"/>
                    <a:pt x="17856" y="7274"/>
                    <a:pt x="17781" y="6917"/>
                  </a:cubicBezTo>
                  <a:cubicBezTo>
                    <a:pt x="17762" y="6804"/>
                    <a:pt x="17744" y="6710"/>
                    <a:pt x="17706" y="6598"/>
                  </a:cubicBezTo>
                  <a:lnTo>
                    <a:pt x="17631" y="6598"/>
                  </a:lnTo>
                  <a:cubicBezTo>
                    <a:pt x="17631" y="6673"/>
                    <a:pt x="17631" y="6748"/>
                    <a:pt x="17650" y="6823"/>
                  </a:cubicBezTo>
                  <a:cubicBezTo>
                    <a:pt x="17669" y="6917"/>
                    <a:pt x="17725" y="7011"/>
                    <a:pt x="17725" y="7105"/>
                  </a:cubicBezTo>
                  <a:cubicBezTo>
                    <a:pt x="17800" y="7782"/>
                    <a:pt x="18063" y="8440"/>
                    <a:pt x="18477" y="9003"/>
                  </a:cubicBezTo>
                  <a:cubicBezTo>
                    <a:pt x="18646" y="9229"/>
                    <a:pt x="18777" y="9473"/>
                    <a:pt x="18909" y="9718"/>
                  </a:cubicBezTo>
                  <a:cubicBezTo>
                    <a:pt x="18947" y="9830"/>
                    <a:pt x="18890" y="9943"/>
                    <a:pt x="18815" y="10037"/>
                  </a:cubicBezTo>
                  <a:cubicBezTo>
                    <a:pt x="18659" y="10099"/>
                    <a:pt x="18491" y="10136"/>
                    <a:pt x="18320" y="10136"/>
                  </a:cubicBezTo>
                  <a:cubicBezTo>
                    <a:pt x="18285" y="10136"/>
                    <a:pt x="18249" y="10134"/>
                    <a:pt x="18214" y="10131"/>
                  </a:cubicBezTo>
                  <a:cubicBezTo>
                    <a:pt x="18082" y="10094"/>
                    <a:pt x="17969" y="9868"/>
                    <a:pt x="17894" y="9718"/>
                  </a:cubicBezTo>
                  <a:cubicBezTo>
                    <a:pt x="17706" y="9323"/>
                    <a:pt x="17537" y="8928"/>
                    <a:pt x="17349" y="8534"/>
                  </a:cubicBezTo>
                  <a:cubicBezTo>
                    <a:pt x="17330" y="8496"/>
                    <a:pt x="17311" y="8458"/>
                    <a:pt x="17311" y="8402"/>
                  </a:cubicBezTo>
                  <a:cubicBezTo>
                    <a:pt x="17274" y="7988"/>
                    <a:pt x="17161" y="7575"/>
                    <a:pt x="16973" y="7199"/>
                  </a:cubicBezTo>
                  <a:cubicBezTo>
                    <a:pt x="16935" y="7030"/>
                    <a:pt x="16898" y="6842"/>
                    <a:pt x="16898" y="6673"/>
                  </a:cubicBezTo>
                  <a:lnTo>
                    <a:pt x="16898" y="6673"/>
                  </a:lnTo>
                  <a:lnTo>
                    <a:pt x="17086" y="6842"/>
                  </a:lnTo>
                  <a:cubicBezTo>
                    <a:pt x="17048" y="6598"/>
                    <a:pt x="17029" y="6353"/>
                    <a:pt x="17029" y="6109"/>
                  </a:cubicBezTo>
                  <a:cubicBezTo>
                    <a:pt x="17067" y="5921"/>
                    <a:pt x="17105" y="5752"/>
                    <a:pt x="17142" y="5564"/>
                  </a:cubicBezTo>
                  <a:cubicBezTo>
                    <a:pt x="17180" y="5338"/>
                    <a:pt x="17199" y="5113"/>
                    <a:pt x="17199" y="4887"/>
                  </a:cubicBezTo>
                  <a:cubicBezTo>
                    <a:pt x="17236" y="4361"/>
                    <a:pt x="17443" y="3872"/>
                    <a:pt x="17819" y="3515"/>
                  </a:cubicBezTo>
                  <a:cubicBezTo>
                    <a:pt x="17950" y="3327"/>
                    <a:pt x="18063" y="3158"/>
                    <a:pt x="18176" y="2970"/>
                  </a:cubicBezTo>
                  <a:lnTo>
                    <a:pt x="18383" y="2707"/>
                  </a:lnTo>
                  <a:close/>
                  <a:moveTo>
                    <a:pt x="20410" y="10546"/>
                  </a:moveTo>
                  <a:cubicBezTo>
                    <a:pt x="20479" y="10546"/>
                    <a:pt x="20532" y="10593"/>
                    <a:pt x="20563" y="10695"/>
                  </a:cubicBezTo>
                  <a:cubicBezTo>
                    <a:pt x="20751" y="11146"/>
                    <a:pt x="20883" y="11616"/>
                    <a:pt x="20977" y="12086"/>
                  </a:cubicBezTo>
                  <a:cubicBezTo>
                    <a:pt x="20977" y="12387"/>
                    <a:pt x="20939" y="12706"/>
                    <a:pt x="20845" y="13007"/>
                  </a:cubicBezTo>
                  <a:cubicBezTo>
                    <a:pt x="20807" y="13232"/>
                    <a:pt x="20751" y="13439"/>
                    <a:pt x="20676" y="13646"/>
                  </a:cubicBezTo>
                  <a:cubicBezTo>
                    <a:pt x="20649" y="13753"/>
                    <a:pt x="20594" y="13850"/>
                    <a:pt x="20496" y="13850"/>
                  </a:cubicBezTo>
                  <a:cubicBezTo>
                    <a:pt x="20457" y="13850"/>
                    <a:pt x="20411" y="13834"/>
                    <a:pt x="20356" y="13796"/>
                  </a:cubicBezTo>
                  <a:cubicBezTo>
                    <a:pt x="20469" y="13251"/>
                    <a:pt x="20770" y="12706"/>
                    <a:pt x="20375" y="12142"/>
                  </a:cubicBezTo>
                  <a:lnTo>
                    <a:pt x="20375" y="12142"/>
                  </a:lnTo>
                  <a:cubicBezTo>
                    <a:pt x="20713" y="12706"/>
                    <a:pt x="20300" y="13195"/>
                    <a:pt x="20300" y="13721"/>
                  </a:cubicBezTo>
                  <a:lnTo>
                    <a:pt x="19473" y="13571"/>
                  </a:lnTo>
                  <a:lnTo>
                    <a:pt x="19473" y="13345"/>
                  </a:lnTo>
                  <a:cubicBezTo>
                    <a:pt x="19492" y="13101"/>
                    <a:pt x="19492" y="12856"/>
                    <a:pt x="19473" y="12612"/>
                  </a:cubicBezTo>
                  <a:cubicBezTo>
                    <a:pt x="19454" y="12518"/>
                    <a:pt x="19285" y="12443"/>
                    <a:pt x="19210" y="12330"/>
                  </a:cubicBezTo>
                  <a:cubicBezTo>
                    <a:pt x="19153" y="12274"/>
                    <a:pt x="19116" y="12180"/>
                    <a:pt x="19078" y="12105"/>
                  </a:cubicBezTo>
                  <a:cubicBezTo>
                    <a:pt x="18947" y="11766"/>
                    <a:pt x="18777" y="11428"/>
                    <a:pt x="18627" y="11090"/>
                  </a:cubicBezTo>
                  <a:cubicBezTo>
                    <a:pt x="18589" y="10996"/>
                    <a:pt x="18552" y="10883"/>
                    <a:pt x="18552" y="10789"/>
                  </a:cubicBezTo>
                  <a:lnTo>
                    <a:pt x="18552" y="10789"/>
                  </a:lnTo>
                  <a:cubicBezTo>
                    <a:pt x="18683" y="10930"/>
                    <a:pt x="18829" y="10963"/>
                    <a:pt x="18977" y="10963"/>
                  </a:cubicBezTo>
                  <a:cubicBezTo>
                    <a:pt x="19107" y="10963"/>
                    <a:pt x="19238" y="10938"/>
                    <a:pt x="19363" y="10938"/>
                  </a:cubicBezTo>
                  <a:cubicBezTo>
                    <a:pt x="19381" y="10938"/>
                    <a:pt x="19399" y="10938"/>
                    <a:pt x="19416" y="10939"/>
                  </a:cubicBezTo>
                  <a:cubicBezTo>
                    <a:pt x="19717" y="10939"/>
                    <a:pt x="19980" y="10827"/>
                    <a:pt x="20206" y="10639"/>
                  </a:cubicBezTo>
                  <a:cubicBezTo>
                    <a:pt x="20283" y="10579"/>
                    <a:pt x="20352" y="10546"/>
                    <a:pt x="20410" y="10546"/>
                  </a:cubicBezTo>
                  <a:close/>
                  <a:moveTo>
                    <a:pt x="20958" y="13176"/>
                  </a:moveTo>
                  <a:cubicBezTo>
                    <a:pt x="21052" y="13364"/>
                    <a:pt x="21202" y="13458"/>
                    <a:pt x="20977" y="13646"/>
                  </a:cubicBezTo>
                  <a:cubicBezTo>
                    <a:pt x="20883" y="13740"/>
                    <a:pt x="20901" y="14003"/>
                    <a:pt x="20883" y="14210"/>
                  </a:cubicBezTo>
                  <a:cubicBezTo>
                    <a:pt x="20601" y="14059"/>
                    <a:pt x="20713" y="13890"/>
                    <a:pt x="20751" y="13721"/>
                  </a:cubicBezTo>
                  <a:cubicBezTo>
                    <a:pt x="20807" y="13552"/>
                    <a:pt x="20883" y="13383"/>
                    <a:pt x="20958" y="13176"/>
                  </a:cubicBezTo>
                  <a:close/>
                  <a:moveTo>
                    <a:pt x="12876" y="23288"/>
                  </a:moveTo>
                  <a:lnTo>
                    <a:pt x="12688" y="23438"/>
                  </a:lnTo>
                  <a:lnTo>
                    <a:pt x="12777" y="23496"/>
                  </a:lnTo>
                  <a:lnTo>
                    <a:pt x="12777" y="23496"/>
                  </a:lnTo>
                  <a:cubicBezTo>
                    <a:pt x="12809" y="23425"/>
                    <a:pt x="12842" y="23355"/>
                    <a:pt x="12876" y="23288"/>
                  </a:cubicBezTo>
                  <a:close/>
                  <a:moveTo>
                    <a:pt x="9493" y="24021"/>
                  </a:moveTo>
                  <a:lnTo>
                    <a:pt x="9906" y="24397"/>
                  </a:lnTo>
                  <a:lnTo>
                    <a:pt x="9267" y="24415"/>
                  </a:lnTo>
                  <a:lnTo>
                    <a:pt x="9267" y="24415"/>
                  </a:lnTo>
                  <a:lnTo>
                    <a:pt x="9493" y="24021"/>
                  </a:lnTo>
                  <a:close/>
                  <a:moveTo>
                    <a:pt x="13440" y="26840"/>
                  </a:moveTo>
                  <a:lnTo>
                    <a:pt x="13440" y="26840"/>
                  </a:lnTo>
                  <a:cubicBezTo>
                    <a:pt x="13841" y="27050"/>
                    <a:pt x="14000" y="27487"/>
                    <a:pt x="14428" y="27487"/>
                  </a:cubicBezTo>
                  <a:cubicBezTo>
                    <a:pt x="14460" y="27487"/>
                    <a:pt x="14494" y="27485"/>
                    <a:pt x="14530" y="27479"/>
                  </a:cubicBezTo>
                  <a:lnTo>
                    <a:pt x="14530" y="27479"/>
                  </a:lnTo>
                  <a:cubicBezTo>
                    <a:pt x="14447" y="27597"/>
                    <a:pt x="14380" y="27655"/>
                    <a:pt x="14300" y="27655"/>
                  </a:cubicBezTo>
                  <a:cubicBezTo>
                    <a:pt x="14251" y="27655"/>
                    <a:pt x="14198" y="27634"/>
                    <a:pt x="14135" y="27592"/>
                  </a:cubicBezTo>
                  <a:cubicBezTo>
                    <a:pt x="14082" y="27579"/>
                    <a:pt x="14029" y="27565"/>
                    <a:pt x="13969" y="27565"/>
                  </a:cubicBezTo>
                  <a:cubicBezTo>
                    <a:pt x="13944" y="27565"/>
                    <a:pt x="13918" y="27568"/>
                    <a:pt x="13891" y="27573"/>
                  </a:cubicBezTo>
                  <a:lnTo>
                    <a:pt x="13891" y="27648"/>
                  </a:lnTo>
                  <a:lnTo>
                    <a:pt x="14116" y="27780"/>
                  </a:lnTo>
                  <a:cubicBezTo>
                    <a:pt x="14048" y="27866"/>
                    <a:pt x="14010" y="27920"/>
                    <a:pt x="13947" y="27986"/>
                  </a:cubicBezTo>
                  <a:lnTo>
                    <a:pt x="13947" y="27986"/>
                  </a:lnTo>
                  <a:cubicBezTo>
                    <a:pt x="13797" y="27629"/>
                    <a:pt x="13627" y="27272"/>
                    <a:pt x="13440" y="26840"/>
                  </a:cubicBezTo>
                  <a:close/>
                  <a:moveTo>
                    <a:pt x="7763" y="29284"/>
                  </a:moveTo>
                  <a:cubicBezTo>
                    <a:pt x="7857" y="29378"/>
                    <a:pt x="7951" y="29453"/>
                    <a:pt x="8064" y="29528"/>
                  </a:cubicBezTo>
                  <a:cubicBezTo>
                    <a:pt x="8092" y="29547"/>
                    <a:pt x="8125" y="29556"/>
                    <a:pt x="8158" y="29556"/>
                  </a:cubicBezTo>
                  <a:cubicBezTo>
                    <a:pt x="8191" y="29556"/>
                    <a:pt x="8224" y="29547"/>
                    <a:pt x="8252" y="29528"/>
                  </a:cubicBezTo>
                  <a:cubicBezTo>
                    <a:pt x="8361" y="29461"/>
                    <a:pt x="8484" y="29428"/>
                    <a:pt x="8608" y="29428"/>
                  </a:cubicBezTo>
                  <a:cubicBezTo>
                    <a:pt x="8762" y="29428"/>
                    <a:pt x="8916" y="29480"/>
                    <a:pt x="9041" y="29584"/>
                  </a:cubicBezTo>
                  <a:cubicBezTo>
                    <a:pt x="9211" y="29697"/>
                    <a:pt x="9399" y="29791"/>
                    <a:pt x="9587" y="29866"/>
                  </a:cubicBezTo>
                  <a:lnTo>
                    <a:pt x="9248" y="30731"/>
                  </a:lnTo>
                  <a:lnTo>
                    <a:pt x="7801" y="29772"/>
                  </a:lnTo>
                  <a:lnTo>
                    <a:pt x="7820" y="29603"/>
                  </a:lnTo>
                  <a:lnTo>
                    <a:pt x="7820" y="29603"/>
                  </a:lnTo>
                  <a:cubicBezTo>
                    <a:pt x="7782" y="29622"/>
                    <a:pt x="7745" y="29622"/>
                    <a:pt x="7745" y="29641"/>
                  </a:cubicBezTo>
                  <a:cubicBezTo>
                    <a:pt x="7731" y="29723"/>
                    <a:pt x="7677" y="29776"/>
                    <a:pt x="7605" y="29776"/>
                  </a:cubicBezTo>
                  <a:cubicBezTo>
                    <a:pt x="7578" y="29776"/>
                    <a:pt x="7549" y="29769"/>
                    <a:pt x="7519" y="29754"/>
                  </a:cubicBezTo>
                  <a:cubicBezTo>
                    <a:pt x="7463" y="29735"/>
                    <a:pt x="7387" y="29641"/>
                    <a:pt x="7387" y="29641"/>
                  </a:cubicBezTo>
                  <a:cubicBezTo>
                    <a:pt x="7444" y="29566"/>
                    <a:pt x="7500" y="29490"/>
                    <a:pt x="7575" y="29434"/>
                  </a:cubicBezTo>
                  <a:cubicBezTo>
                    <a:pt x="7632" y="29378"/>
                    <a:pt x="7707" y="29340"/>
                    <a:pt x="7763" y="29284"/>
                  </a:cubicBezTo>
                  <a:close/>
                  <a:moveTo>
                    <a:pt x="15018" y="33889"/>
                  </a:moveTo>
                  <a:lnTo>
                    <a:pt x="15131" y="34415"/>
                  </a:lnTo>
                  <a:cubicBezTo>
                    <a:pt x="14830" y="34208"/>
                    <a:pt x="14793" y="33982"/>
                    <a:pt x="15018" y="33889"/>
                  </a:cubicBezTo>
                  <a:close/>
                  <a:moveTo>
                    <a:pt x="2647" y="35241"/>
                  </a:moveTo>
                  <a:cubicBezTo>
                    <a:pt x="2758" y="35241"/>
                    <a:pt x="2903" y="35435"/>
                    <a:pt x="3065" y="35543"/>
                  </a:cubicBezTo>
                  <a:lnTo>
                    <a:pt x="3065" y="35561"/>
                  </a:lnTo>
                  <a:cubicBezTo>
                    <a:pt x="2820" y="35655"/>
                    <a:pt x="2632" y="35730"/>
                    <a:pt x="2463" y="35824"/>
                  </a:cubicBezTo>
                  <a:cubicBezTo>
                    <a:pt x="2381" y="35877"/>
                    <a:pt x="2287" y="35902"/>
                    <a:pt x="2191" y="35902"/>
                  </a:cubicBezTo>
                  <a:cubicBezTo>
                    <a:pt x="2047" y="35902"/>
                    <a:pt x="1900" y="35844"/>
                    <a:pt x="1786" y="35730"/>
                  </a:cubicBezTo>
                  <a:cubicBezTo>
                    <a:pt x="1692" y="35655"/>
                    <a:pt x="1598" y="35599"/>
                    <a:pt x="1486" y="35561"/>
                  </a:cubicBezTo>
                  <a:cubicBezTo>
                    <a:pt x="1862" y="35430"/>
                    <a:pt x="2238" y="35317"/>
                    <a:pt x="2632" y="35242"/>
                  </a:cubicBezTo>
                  <a:cubicBezTo>
                    <a:pt x="2637" y="35241"/>
                    <a:pt x="2642" y="35241"/>
                    <a:pt x="2647" y="35241"/>
                  </a:cubicBezTo>
                  <a:close/>
                  <a:moveTo>
                    <a:pt x="3440" y="41068"/>
                  </a:moveTo>
                  <a:lnTo>
                    <a:pt x="3440" y="41068"/>
                  </a:lnTo>
                  <a:cubicBezTo>
                    <a:pt x="3704" y="41144"/>
                    <a:pt x="3873" y="41407"/>
                    <a:pt x="3835" y="41670"/>
                  </a:cubicBezTo>
                  <a:lnTo>
                    <a:pt x="3440" y="41068"/>
                  </a:lnTo>
                  <a:close/>
                  <a:moveTo>
                    <a:pt x="21836" y="0"/>
                  </a:moveTo>
                  <a:cubicBezTo>
                    <a:pt x="21758" y="0"/>
                    <a:pt x="21678" y="7"/>
                    <a:pt x="21597" y="19"/>
                  </a:cubicBezTo>
                  <a:cubicBezTo>
                    <a:pt x="21334" y="76"/>
                    <a:pt x="21070" y="226"/>
                    <a:pt x="20789" y="264"/>
                  </a:cubicBezTo>
                  <a:cubicBezTo>
                    <a:pt x="20319" y="301"/>
                    <a:pt x="19849" y="451"/>
                    <a:pt x="19435" y="715"/>
                  </a:cubicBezTo>
                  <a:cubicBezTo>
                    <a:pt x="18984" y="1034"/>
                    <a:pt x="18477" y="1260"/>
                    <a:pt x="18082" y="1673"/>
                  </a:cubicBezTo>
                  <a:cubicBezTo>
                    <a:pt x="17593" y="2199"/>
                    <a:pt x="17180" y="2801"/>
                    <a:pt x="16860" y="3440"/>
                  </a:cubicBezTo>
                  <a:cubicBezTo>
                    <a:pt x="16541" y="3966"/>
                    <a:pt x="16372" y="4586"/>
                    <a:pt x="16390" y="5207"/>
                  </a:cubicBezTo>
                  <a:cubicBezTo>
                    <a:pt x="16390" y="5301"/>
                    <a:pt x="16372" y="5395"/>
                    <a:pt x="16353" y="5489"/>
                  </a:cubicBezTo>
                  <a:cubicBezTo>
                    <a:pt x="16165" y="6240"/>
                    <a:pt x="16296" y="7011"/>
                    <a:pt x="16710" y="7669"/>
                  </a:cubicBezTo>
                  <a:cubicBezTo>
                    <a:pt x="16860" y="7894"/>
                    <a:pt x="17105" y="8120"/>
                    <a:pt x="17067" y="8458"/>
                  </a:cubicBezTo>
                  <a:cubicBezTo>
                    <a:pt x="17067" y="8496"/>
                    <a:pt x="17123" y="8534"/>
                    <a:pt x="17161" y="8590"/>
                  </a:cubicBezTo>
                  <a:cubicBezTo>
                    <a:pt x="17405" y="8947"/>
                    <a:pt x="17744" y="9267"/>
                    <a:pt x="17725" y="9755"/>
                  </a:cubicBezTo>
                  <a:cubicBezTo>
                    <a:pt x="17725" y="9849"/>
                    <a:pt x="17800" y="9924"/>
                    <a:pt x="17875" y="10056"/>
                  </a:cubicBezTo>
                  <a:cubicBezTo>
                    <a:pt x="17950" y="10188"/>
                    <a:pt x="18026" y="10300"/>
                    <a:pt x="18101" y="10432"/>
                  </a:cubicBezTo>
                  <a:cubicBezTo>
                    <a:pt x="18157" y="10507"/>
                    <a:pt x="18232" y="10563"/>
                    <a:pt x="18251" y="10639"/>
                  </a:cubicBezTo>
                  <a:cubicBezTo>
                    <a:pt x="18308" y="10845"/>
                    <a:pt x="18308" y="11052"/>
                    <a:pt x="18383" y="11240"/>
                  </a:cubicBezTo>
                  <a:cubicBezTo>
                    <a:pt x="18589" y="11729"/>
                    <a:pt x="18702" y="12274"/>
                    <a:pt x="18683" y="12819"/>
                  </a:cubicBezTo>
                  <a:cubicBezTo>
                    <a:pt x="18683" y="13101"/>
                    <a:pt x="18627" y="13402"/>
                    <a:pt x="18514" y="13665"/>
                  </a:cubicBezTo>
                  <a:cubicBezTo>
                    <a:pt x="18326" y="14078"/>
                    <a:pt x="18120" y="14473"/>
                    <a:pt x="17894" y="14868"/>
                  </a:cubicBezTo>
                  <a:cubicBezTo>
                    <a:pt x="17819" y="14999"/>
                    <a:pt x="17706" y="15112"/>
                    <a:pt x="17593" y="15206"/>
                  </a:cubicBezTo>
                  <a:cubicBezTo>
                    <a:pt x="17387" y="15375"/>
                    <a:pt x="17199" y="15544"/>
                    <a:pt x="17011" y="15713"/>
                  </a:cubicBezTo>
                  <a:cubicBezTo>
                    <a:pt x="16541" y="16315"/>
                    <a:pt x="15883" y="16710"/>
                    <a:pt x="15300" y="17179"/>
                  </a:cubicBezTo>
                  <a:cubicBezTo>
                    <a:pt x="15131" y="17330"/>
                    <a:pt x="14981" y="17480"/>
                    <a:pt x="14812" y="17630"/>
                  </a:cubicBezTo>
                  <a:cubicBezTo>
                    <a:pt x="14725" y="17700"/>
                    <a:pt x="14622" y="17802"/>
                    <a:pt x="14532" y="17802"/>
                  </a:cubicBezTo>
                  <a:cubicBezTo>
                    <a:pt x="14525" y="17802"/>
                    <a:pt x="14518" y="17801"/>
                    <a:pt x="14511" y="17800"/>
                  </a:cubicBezTo>
                  <a:cubicBezTo>
                    <a:pt x="14478" y="17793"/>
                    <a:pt x="14448" y="17790"/>
                    <a:pt x="14421" y="17790"/>
                  </a:cubicBezTo>
                  <a:cubicBezTo>
                    <a:pt x="14207" y="17790"/>
                    <a:pt x="14118" y="17967"/>
                    <a:pt x="13985" y="18100"/>
                  </a:cubicBezTo>
                  <a:cubicBezTo>
                    <a:pt x="13928" y="18138"/>
                    <a:pt x="13909" y="18194"/>
                    <a:pt x="13872" y="18251"/>
                  </a:cubicBezTo>
                  <a:cubicBezTo>
                    <a:pt x="13534" y="18570"/>
                    <a:pt x="13176" y="18890"/>
                    <a:pt x="12838" y="19209"/>
                  </a:cubicBezTo>
                  <a:cubicBezTo>
                    <a:pt x="12500" y="19529"/>
                    <a:pt x="12161" y="19848"/>
                    <a:pt x="11823" y="20149"/>
                  </a:cubicBezTo>
                  <a:cubicBezTo>
                    <a:pt x="11504" y="20412"/>
                    <a:pt x="11165" y="20638"/>
                    <a:pt x="10883" y="20938"/>
                  </a:cubicBezTo>
                  <a:cubicBezTo>
                    <a:pt x="10301" y="21559"/>
                    <a:pt x="9718" y="22198"/>
                    <a:pt x="9173" y="22874"/>
                  </a:cubicBezTo>
                  <a:cubicBezTo>
                    <a:pt x="8947" y="23194"/>
                    <a:pt x="8741" y="23551"/>
                    <a:pt x="8572" y="23908"/>
                  </a:cubicBezTo>
                  <a:cubicBezTo>
                    <a:pt x="8440" y="24134"/>
                    <a:pt x="8346" y="24359"/>
                    <a:pt x="8214" y="24566"/>
                  </a:cubicBezTo>
                  <a:cubicBezTo>
                    <a:pt x="7763" y="25318"/>
                    <a:pt x="7406" y="26126"/>
                    <a:pt x="7162" y="26972"/>
                  </a:cubicBezTo>
                  <a:cubicBezTo>
                    <a:pt x="7087" y="27197"/>
                    <a:pt x="7143" y="27554"/>
                    <a:pt x="6673" y="27554"/>
                  </a:cubicBezTo>
                  <a:lnTo>
                    <a:pt x="6880" y="27742"/>
                  </a:lnTo>
                  <a:cubicBezTo>
                    <a:pt x="6880" y="27855"/>
                    <a:pt x="6861" y="27949"/>
                    <a:pt x="6842" y="28062"/>
                  </a:cubicBezTo>
                  <a:cubicBezTo>
                    <a:pt x="6730" y="28400"/>
                    <a:pt x="6636" y="28739"/>
                    <a:pt x="6504" y="29058"/>
                  </a:cubicBezTo>
                  <a:cubicBezTo>
                    <a:pt x="6410" y="29208"/>
                    <a:pt x="6297" y="29359"/>
                    <a:pt x="6185" y="29472"/>
                  </a:cubicBezTo>
                  <a:cubicBezTo>
                    <a:pt x="6203" y="29584"/>
                    <a:pt x="6241" y="29678"/>
                    <a:pt x="6203" y="29754"/>
                  </a:cubicBezTo>
                  <a:cubicBezTo>
                    <a:pt x="6015" y="30223"/>
                    <a:pt x="5809" y="30675"/>
                    <a:pt x="5639" y="31144"/>
                  </a:cubicBezTo>
                  <a:cubicBezTo>
                    <a:pt x="5489" y="31577"/>
                    <a:pt x="5433" y="32028"/>
                    <a:pt x="5245" y="32422"/>
                  </a:cubicBezTo>
                  <a:cubicBezTo>
                    <a:pt x="5151" y="32629"/>
                    <a:pt x="5245" y="33005"/>
                    <a:pt x="4850" y="33005"/>
                  </a:cubicBezTo>
                  <a:cubicBezTo>
                    <a:pt x="4831" y="33118"/>
                    <a:pt x="4850" y="33268"/>
                    <a:pt x="4794" y="33325"/>
                  </a:cubicBezTo>
                  <a:cubicBezTo>
                    <a:pt x="4531" y="33569"/>
                    <a:pt x="4249" y="33813"/>
                    <a:pt x="3967" y="34020"/>
                  </a:cubicBezTo>
                  <a:cubicBezTo>
                    <a:pt x="3760" y="34133"/>
                    <a:pt x="3553" y="34227"/>
                    <a:pt x="3346" y="34302"/>
                  </a:cubicBezTo>
                  <a:lnTo>
                    <a:pt x="1411" y="35167"/>
                  </a:lnTo>
                  <a:cubicBezTo>
                    <a:pt x="997" y="35355"/>
                    <a:pt x="565" y="35543"/>
                    <a:pt x="132" y="35730"/>
                  </a:cubicBezTo>
                  <a:cubicBezTo>
                    <a:pt x="76" y="35768"/>
                    <a:pt x="38" y="35824"/>
                    <a:pt x="1" y="35881"/>
                  </a:cubicBezTo>
                  <a:lnTo>
                    <a:pt x="38" y="35937"/>
                  </a:lnTo>
                  <a:cubicBezTo>
                    <a:pt x="339" y="35918"/>
                    <a:pt x="659" y="35843"/>
                    <a:pt x="941" y="35712"/>
                  </a:cubicBezTo>
                  <a:cubicBezTo>
                    <a:pt x="995" y="35679"/>
                    <a:pt x="1056" y="35659"/>
                    <a:pt x="1120" y="35659"/>
                  </a:cubicBezTo>
                  <a:cubicBezTo>
                    <a:pt x="1166" y="35659"/>
                    <a:pt x="1213" y="35669"/>
                    <a:pt x="1260" y="35693"/>
                  </a:cubicBezTo>
                  <a:cubicBezTo>
                    <a:pt x="1429" y="35843"/>
                    <a:pt x="1598" y="36012"/>
                    <a:pt x="1749" y="36182"/>
                  </a:cubicBezTo>
                  <a:lnTo>
                    <a:pt x="1561" y="36351"/>
                  </a:lnTo>
                  <a:lnTo>
                    <a:pt x="1598" y="36426"/>
                  </a:lnTo>
                  <a:cubicBezTo>
                    <a:pt x="1655" y="36370"/>
                    <a:pt x="1730" y="36332"/>
                    <a:pt x="1786" y="36313"/>
                  </a:cubicBezTo>
                  <a:cubicBezTo>
                    <a:pt x="1862" y="36313"/>
                    <a:pt x="1918" y="36313"/>
                    <a:pt x="1974" y="36332"/>
                  </a:cubicBezTo>
                  <a:lnTo>
                    <a:pt x="1974" y="36407"/>
                  </a:lnTo>
                  <a:lnTo>
                    <a:pt x="1598" y="36557"/>
                  </a:lnTo>
                  <a:lnTo>
                    <a:pt x="1636" y="36651"/>
                  </a:lnTo>
                  <a:cubicBezTo>
                    <a:pt x="1730" y="36633"/>
                    <a:pt x="1843" y="36595"/>
                    <a:pt x="1918" y="36576"/>
                  </a:cubicBezTo>
                  <a:cubicBezTo>
                    <a:pt x="1985" y="36560"/>
                    <a:pt x="2067" y="36498"/>
                    <a:pt x="2110" y="36498"/>
                  </a:cubicBezTo>
                  <a:cubicBezTo>
                    <a:pt x="2116" y="36498"/>
                    <a:pt x="2121" y="36499"/>
                    <a:pt x="2125" y="36501"/>
                  </a:cubicBezTo>
                  <a:cubicBezTo>
                    <a:pt x="2238" y="36595"/>
                    <a:pt x="2350" y="36689"/>
                    <a:pt x="2444" y="36802"/>
                  </a:cubicBezTo>
                  <a:cubicBezTo>
                    <a:pt x="2820" y="37272"/>
                    <a:pt x="2971" y="37836"/>
                    <a:pt x="3140" y="38381"/>
                  </a:cubicBezTo>
                  <a:cubicBezTo>
                    <a:pt x="3365" y="39151"/>
                    <a:pt x="3365" y="39959"/>
                    <a:pt x="3346" y="40805"/>
                  </a:cubicBezTo>
                  <a:cubicBezTo>
                    <a:pt x="3065" y="40467"/>
                    <a:pt x="2877" y="40053"/>
                    <a:pt x="2783" y="39621"/>
                  </a:cubicBezTo>
                  <a:cubicBezTo>
                    <a:pt x="2632" y="38944"/>
                    <a:pt x="2501" y="38268"/>
                    <a:pt x="2369" y="37591"/>
                  </a:cubicBezTo>
                  <a:cubicBezTo>
                    <a:pt x="2332" y="37347"/>
                    <a:pt x="2162" y="37140"/>
                    <a:pt x="1918" y="37046"/>
                  </a:cubicBezTo>
                  <a:lnTo>
                    <a:pt x="1918" y="37046"/>
                  </a:lnTo>
                  <a:cubicBezTo>
                    <a:pt x="1937" y="37328"/>
                    <a:pt x="2012" y="37629"/>
                    <a:pt x="2106" y="37911"/>
                  </a:cubicBezTo>
                  <a:cubicBezTo>
                    <a:pt x="2238" y="38155"/>
                    <a:pt x="2313" y="38437"/>
                    <a:pt x="2313" y="38738"/>
                  </a:cubicBezTo>
                  <a:cubicBezTo>
                    <a:pt x="2332" y="38888"/>
                    <a:pt x="2350" y="39038"/>
                    <a:pt x="2369" y="39189"/>
                  </a:cubicBezTo>
                  <a:cubicBezTo>
                    <a:pt x="2538" y="39790"/>
                    <a:pt x="2726" y="40373"/>
                    <a:pt x="2895" y="40974"/>
                  </a:cubicBezTo>
                  <a:cubicBezTo>
                    <a:pt x="2935" y="41107"/>
                    <a:pt x="2956" y="41240"/>
                    <a:pt x="3052" y="41240"/>
                  </a:cubicBezTo>
                  <a:cubicBezTo>
                    <a:pt x="3091" y="41240"/>
                    <a:pt x="3143" y="41217"/>
                    <a:pt x="3215" y="41162"/>
                  </a:cubicBezTo>
                  <a:cubicBezTo>
                    <a:pt x="3685" y="42065"/>
                    <a:pt x="4249" y="42835"/>
                    <a:pt x="5132" y="43343"/>
                  </a:cubicBezTo>
                  <a:cubicBezTo>
                    <a:pt x="5113" y="43211"/>
                    <a:pt x="5057" y="43098"/>
                    <a:pt x="4963" y="43004"/>
                  </a:cubicBezTo>
                  <a:cubicBezTo>
                    <a:pt x="4869" y="42910"/>
                    <a:pt x="4794" y="42816"/>
                    <a:pt x="4700" y="42722"/>
                  </a:cubicBezTo>
                  <a:cubicBezTo>
                    <a:pt x="4493" y="42365"/>
                    <a:pt x="4286" y="41989"/>
                    <a:pt x="4079" y="41632"/>
                  </a:cubicBezTo>
                  <a:cubicBezTo>
                    <a:pt x="3816" y="41238"/>
                    <a:pt x="3722" y="40730"/>
                    <a:pt x="3835" y="40260"/>
                  </a:cubicBezTo>
                  <a:cubicBezTo>
                    <a:pt x="3854" y="40091"/>
                    <a:pt x="3873" y="39922"/>
                    <a:pt x="3873" y="39734"/>
                  </a:cubicBezTo>
                  <a:cubicBezTo>
                    <a:pt x="3929" y="39565"/>
                    <a:pt x="3948" y="39377"/>
                    <a:pt x="3929" y="39208"/>
                  </a:cubicBezTo>
                  <a:cubicBezTo>
                    <a:pt x="3779" y="38644"/>
                    <a:pt x="3816" y="38024"/>
                    <a:pt x="3440" y="37516"/>
                  </a:cubicBezTo>
                  <a:cubicBezTo>
                    <a:pt x="3271" y="37215"/>
                    <a:pt x="3102" y="36915"/>
                    <a:pt x="2971" y="36595"/>
                  </a:cubicBezTo>
                  <a:cubicBezTo>
                    <a:pt x="2952" y="36576"/>
                    <a:pt x="2914" y="36539"/>
                    <a:pt x="2895" y="36539"/>
                  </a:cubicBezTo>
                  <a:cubicBezTo>
                    <a:pt x="2848" y="36559"/>
                    <a:pt x="2809" y="36568"/>
                    <a:pt x="2775" y="36568"/>
                  </a:cubicBezTo>
                  <a:cubicBezTo>
                    <a:pt x="2622" y="36568"/>
                    <a:pt x="2590" y="36387"/>
                    <a:pt x="2482" y="36294"/>
                  </a:cubicBezTo>
                  <a:cubicBezTo>
                    <a:pt x="2689" y="36125"/>
                    <a:pt x="2914" y="35975"/>
                    <a:pt x="3121" y="35824"/>
                  </a:cubicBezTo>
                  <a:lnTo>
                    <a:pt x="3121" y="35824"/>
                  </a:lnTo>
                  <a:cubicBezTo>
                    <a:pt x="2914" y="35918"/>
                    <a:pt x="2707" y="36031"/>
                    <a:pt x="2501" y="36106"/>
                  </a:cubicBezTo>
                  <a:cubicBezTo>
                    <a:pt x="2448" y="36120"/>
                    <a:pt x="2385" y="36133"/>
                    <a:pt x="2326" y="36133"/>
                  </a:cubicBezTo>
                  <a:cubicBezTo>
                    <a:pt x="2302" y="36133"/>
                    <a:pt x="2278" y="36131"/>
                    <a:pt x="2256" y="36125"/>
                  </a:cubicBezTo>
                  <a:lnTo>
                    <a:pt x="2238" y="36050"/>
                  </a:lnTo>
                  <a:lnTo>
                    <a:pt x="3102" y="35636"/>
                  </a:lnTo>
                  <a:cubicBezTo>
                    <a:pt x="3102" y="35712"/>
                    <a:pt x="3121" y="35768"/>
                    <a:pt x="3121" y="35824"/>
                  </a:cubicBezTo>
                  <a:cubicBezTo>
                    <a:pt x="3215" y="35862"/>
                    <a:pt x="3365" y="35881"/>
                    <a:pt x="3422" y="35956"/>
                  </a:cubicBezTo>
                  <a:cubicBezTo>
                    <a:pt x="3854" y="36520"/>
                    <a:pt x="4155" y="37159"/>
                    <a:pt x="4324" y="37836"/>
                  </a:cubicBezTo>
                  <a:cubicBezTo>
                    <a:pt x="4361" y="37967"/>
                    <a:pt x="4343" y="38042"/>
                    <a:pt x="4173" y="38061"/>
                  </a:cubicBezTo>
                  <a:cubicBezTo>
                    <a:pt x="4061" y="38080"/>
                    <a:pt x="3967" y="38174"/>
                    <a:pt x="3873" y="38230"/>
                  </a:cubicBezTo>
                  <a:lnTo>
                    <a:pt x="3873" y="38343"/>
                  </a:lnTo>
                  <a:cubicBezTo>
                    <a:pt x="4018" y="38281"/>
                    <a:pt x="4151" y="38244"/>
                    <a:pt x="4269" y="38244"/>
                  </a:cubicBezTo>
                  <a:cubicBezTo>
                    <a:pt x="4471" y="38244"/>
                    <a:pt x="4630" y="38352"/>
                    <a:pt x="4737" y="38625"/>
                  </a:cubicBezTo>
                  <a:lnTo>
                    <a:pt x="4700" y="38287"/>
                  </a:lnTo>
                  <a:lnTo>
                    <a:pt x="4756" y="38268"/>
                  </a:lnTo>
                  <a:lnTo>
                    <a:pt x="4982" y="38963"/>
                  </a:lnTo>
                  <a:lnTo>
                    <a:pt x="5076" y="38944"/>
                  </a:lnTo>
                  <a:cubicBezTo>
                    <a:pt x="5057" y="38832"/>
                    <a:pt x="5057" y="38719"/>
                    <a:pt x="5057" y="38606"/>
                  </a:cubicBezTo>
                  <a:cubicBezTo>
                    <a:pt x="5076" y="38531"/>
                    <a:pt x="5151" y="38456"/>
                    <a:pt x="5188" y="38381"/>
                  </a:cubicBezTo>
                  <a:lnTo>
                    <a:pt x="5245" y="38418"/>
                  </a:lnTo>
                  <a:cubicBezTo>
                    <a:pt x="5320" y="38211"/>
                    <a:pt x="5132" y="37930"/>
                    <a:pt x="5395" y="37779"/>
                  </a:cubicBezTo>
                  <a:cubicBezTo>
                    <a:pt x="5358" y="37140"/>
                    <a:pt x="5170" y="36501"/>
                    <a:pt x="4756" y="36069"/>
                  </a:cubicBezTo>
                  <a:cubicBezTo>
                    <a:pt x="4343" y="35636"/>
                    <a:pt x="4042" y="35054"/>
                    <a:pt x="3346" y="34960"/>
                  </a:cubicBezTo>
                  <a:cubicBezTo>
                    <a:pt x="3779" y="34734"/>
                    <a:pt x="4155" y="34546"/>
                    <a:pt x="4568" y="34396"/>
                  </a:cubicBezTo>
                  <a:cubicBezTo>
                    <a:pt x="5019" y="34208"/>
                    <a:pt x="5226" y="33926"/>
                    <a:pt x="5226" y="33475"/>
                  </a:cubicBezTo>
                  <a:cubicBezTo>
                    <a:pt x="5245" y="33437"/>
                    <a:pt x="5245" y="33400"/>
                    <a:pt x="5264" y="33362"/>
                  </a:cubicBezTo>
                  <a:cubicBezTo>
                    <a:pt x="5546" y="33588"/>
                    <a:pt x="5827" y="33776"/>
                    <a:pt x="6109" y="33982"/>
                  </a:cubicBezTo>
                  <a:cubicBezTo>
                    <a:pt x="6251" y="34096"/>
                    <a:pt x="6361" y="34305"/>
                    <a:pt x="6551" y="34305"/>
                  </a:cubicBezTo>
                  <a:cubicBezTo>
                    <a:pt x="6613" y="34305"/>
                    <a:pt x="6684" y="34283"/>
                    <a:pt x="6767" y="34227"/>
                  </a:cubicBezTo>
                  <a:cubicBezTo>
                    <a:pt x="6774" y="34224"/>
                    <a:pt x="6782" y="34222"/>
                    <a:pt x="6792" y="34222"/>
                  </a:cubicBezTo>
                  <a:cubicBezTo>
                    <a:pt x="6837" y="34222"/>
                    <a:pt x="6909" y="34256"/>
                    <a:pt x="6955" y="34302"/>
                  </a:cubicBezTo>
                  <a:cubicBezTo>
                    <a:pt x="7350" y="34603"/>
                    <a:pt x="7651" y="35035"/>
                    <a:pt x="7782" y="35543"/>
                  </a:cubicBezTo>
                  <a:cubicBezTo>
                    <a:pt x="7820" y="35824"/>
                    <a:pt x="7970" y="36069"/>
                    <a:pt x="8196" y="36238"/>
                  </a:cubicBezTo>
                  <a:cubicBezTo>
                    <a:pt x="8271" y="36294"/>
                    <a:pt x="8308" y="36370"/>
                    <a:pt x="8327" y="36445"/>
                  </a:cubicBezTo>
                  <a:cubicBezTo>
                    <a:pt x="8271" y="36670"/>
                    <a:pt x="8402" y="36896"/>
                    <a:pt x="8628" y="36952"/>
                  </a:cubicBezTo>
                  <a:lnTo>
                    <a:pt x="8572" y="37027"/>
                  </a:lnTo>
                  <a:lnTo>
                    <a:pt x="7538" y="36445"/>
                  </a:lnTo>
                  <a:lnTo>
                    <a:pt x="7688" y="36388"/>
                  </a:lnTo>
                  <a:cubicBezTo>
                    <a:pt x="7557" y="36200"/>
                    <a:pt x="7444" y="36069"/>
                    <a:pt x="7350" y="35918"/>
                  </a:cubicBezTo>
                  <a:cubicBezTo>
                    <a:pt x="7087" y="35467"/>
                    <a:pt x="6730" y="35091"/>
                    <a:pt x="6279" y="34847"/>
                  </a:cubicBezTo>
                  <a:cubicBezTo>
                    <a:pt x="6053" y="34716"/>
                    <a:pt x="5827" y="34546"/>
                    <a:pt x="5602" y="34377"/>
                  </a:cubicBezTo>
                  <a:cubicBezTo>
                    <a:pt x="5489" y="34302"/>
                    <a:pt x="5376" y="34227"/>
                    <a:pt x="5245" y="34170"/>
                  </a:cubicBezTo>
                  <a:lnTo>
                    <a:pt x="5207" y="34246"/>
                  </a:lnTo>
                  <a:cubicBezTo>
                    <a:pt x="5207" y="34302"/>
                    <a:pt x="5245" y="34377"/>
                    <a:pt x="5282" y="34452"/>
                  </a:cubicBezTo>
                  <a:cubicBezTo>
                    <a:pt x="5452" y="34622"/>
                    <a:pt x="5621" y="34753"/>
                    <a:pt x="5771" y="34922"/>
                  </a:cubicBezTo>
                  <a:cubicBezTo>
                    <a:pt x="6091" y="35261"/>
                    <a:pt x="6373" y="35599"/>
                    <a:pt x="6692" y="35918"/>
                  </a:cubicBezTo>
                  <a:cubicBezTo>
                    <a:pt x="6899" y="36106"/>
                    <a:pt x="6936" y="36388"/>
                    <a:pt x="7200" y="36539"/>
                  </a:cubicBezTo>
                  <a:cubicBezTo>
                    <a:pt x="7425" y="36689"/>
                    <a:pt x="7594" y="36896"/>
                    <a:pt x="7895" y="36971"/>
                  </a:cubicBezTo>
                  <a:cubicBezTo>
                    <a:pt x="8158" y="37027"/>
                    <a:pt x="8346" y="37309"/>
                    <a:pt x="8590" y="37497"/>
                  </a:cubicBezTo>
                  <a:cubicBezTo>
                    <a:pt x="8703" y="37610"/>
                    <a:pt x="8835" y="37704"/>
                    <a:pt x="8985" y="37836"/>
                  </a:cubicBezTo>
                  <a:cubicBezTo>
                    <a:pt x="9079" y="37610"/>
                    <a:pt x="9041" y="37366"/>
                    <a:pt x="8891" y="37178"/>
                  </a:cubicBezTo>
                  <a:cubicBezTo>
                    <a:pt x="8741" y="36915"/>
                    <a:pt x="8628" y="36651"/>
                    <a:pt x="8496" y="36388"/>
                  </a:cubicBezTo>
                  <a:lnTo>
                    <a:pt x="8572" y="36332"/>
                  </a:lnTo>
                  <a:lnTo>
                    <a:pt x="8703" y="36407"/>
                  </a:lnTo>
                  <a:cubicBezTo>
                    <a:pt x="8722" y="36144"/>
                    <a:pt x="8760" y="35900"/>
                    <a:pt x="8778" y="35655"/>
                  </a:cubicBezTo>
                  <a:cubicBezTo>
                    <a:pt x="8816" y="35561"/>
                    <a:pt x="8816" y="35449"/>
                    <a:pt x="8797" y="35355"/>
                  </a:cubicBezTo>
                  <a:cubicBezTo>
                    <a:pt x="8590" y="34885"/>
                    <a:pt x="8290" y="34471"/>
                    <a:pt x="7914" y="34133"/>
                  </a:cubicBezTo>
                  <a:cubicBezTo>
                    <a:pt x="7632" y="33832"/>
                    <a:pt x="7293" y="33550"/>
                    <a:pt x="6918" y="33325"/>
                  </a:cubicBezTo>
                  <a:cubicBezTo>
                    <a:pt x="6560" y="33137"/>
                    <a:pt x="6203" y="32986"/>
                    <a:pt x="5809" y="32855"/>
                  </a:cubicBezTo>
                  <a:cubicBezTo>
                    <a:pt x="5790" y="32855"/>
                    <a:pt x="5771" y="32892"/>
                    <a:pt x="5677" y="32968"/>
                  </a:cubicBezTo>
                  <a:cubicBezTo>
                    <a:pt x="6072" y="32009"/>
                    <a:pt x="6410" y="31126"/>
                    <a:pt x="6767" y="30242"/>
                  </a:cubicBezTo>
                  <a:cubicBezTo>
                    <a:pt x="6786" y="30223"/>
                    <a:pt x="6842" y="30205"/>
                    <a:pt x="6899" y="30186"/>
                  </a:cubicBezTo>
                  <a:lnTo>
                    <a:pt x="6974" y="30223"/>
                  </a:lnTo>
                  <a:cubicBezTo>
                    <a:pt x="6654" y="31069"/>
                    <a:pt x="6297" y="31896"/>
                    <a:pt x="5884" y="32704"/>
                  </a:cubicBezTo>
                  <a:lnTo>
                    <a:pt x="5978" y="32742"/>
                  </a:lnTo>
                  <a:lnTo>
                    <a:pt x="7106" y="30317"/>
                  </a:lnTo>
                  <a:cubicBezTo>
                    <a:pt x="7312" y="30336"/>
                    <a:pt x="7369" y="30411"/>
                    <a:pt x="7293" y="30581"/>
                  </a:cubicBezTo>
                  <a:cubicBezTo>
                    <a:pt x="7181" y="30862"/>
                    <a:pt x="7049" y="31126"/>
                    <a:pt x="6918" y="31408"/>
                  </a:cubicBezTo>
                  <a:cubicBezTo>
                    <a:pt x="6861" y="31577"/>
                    <a:pt x="6824" y="31746"/>
                    <a:pt x="6767" y="31915"/>
                  </a:cubicBezTo>
                  <a:lnTo>
                    <a:pt x="6842" y="31953"/>
                  </a:lnTo>
                  <a:lnTo>
                    <a:pt x="7500" y="30411"/>
                  </a:lnTo>
                  <a:lnTo>
                    <a:pt x="8290" y="31069"/>
                  </a:lnTo>
                  <a:cubicBezTo>
                    <a:pt x="8327" y="31088"/>
                    <a:pt x="8346" y="31144"/>
                    <a:pt x="8365" y="31144"/>
                  </a:cubicBezTo>
                  <a:cubicBezTo>
                    <a:pt x="8684" y="31163"/>
                    <a:pt x="8703" y="31502"/>
                    <a:pt x="8891" y="31633"/>
                  </a:cubicBezTo>
                  <a:cubicBezTo>
                    <a:pt x="8910" y="31652"/>
                    <a:pt x="8891" y="31746"/>
                    <a:pt x="8872" y="31802"/>
                  </a:cubicBezTo>
                  <a:cubicBezTo>
                    <a:pt x="8835" y="31915"/>
                    <a:pt x="8778" y="32009"/>
                    <a:pt x="8722" y="32122"/>
                  </a:cubicBezTo>
                  <a:lnTo>
                    <a:pt x="8797" y="32159"/>
                  </a:lnTo>
                  <a:lnTo>
                    <a:pt x="8985" y="31859"/>
                  </a:lnTo>
                  <a:lnTo>
                    <a:pt x="9455" y="32592"/>
                  </a:lnTo>
                  <a:cubicBezTo>
                    <a:pt x="9493" y="32385"/>
                    <a:pt x="9549" y="32253"/>
                    <a:pt x="9568" y="32103"/>
                  </a:cubicBezTo>
                  <a:cubicBezTo>
                    <a:pt x="9587" y="32047"/>
                    <a:pt x="9530" y="32009"/>
                    <a:pt x="9530" y="31953"/>
                  </a:cubicBezTo>
                  <a:cubicBezTo>
                    <a:pt x="9530" y="31896"/>
                    <a:pt x="9530" y="31821"/>
                    <a:pt x="9530" y="31765"/>
                  </a:cubicBezTo>
                  <a:cubicBezTo>
                    <a:pt x="9530" y="31689"/>
                    <a:pt x="9530" y="31614"/>
                    <a:pt x="9511" y="31539"/>
                  </a:cubicBezTo>
                  <a:cubicBezTo>
                    <a:pt x="9436" y="31257"/>
                    <a:pt x="9192" y="30994"/>
                    <a:pt x="9436" y="30656"/>
                  </a:cubicBezTo>
                  <a:cubicBezTo>
                    <a:pt x="9568" y="30430"/>
                    <a:pt x="9680" y="30186"/>
                    <a:pt x="9774" y="29941"/>
                  </a:cubicBezTo>
                  <a:cubicBezTo>
                    <a:pt x="9962" y="30317"/>
                    <a:pt x="10094" y="30656"/>
                    <a:pt x="10451" y="30881"/>
                  </a:cubicBezTo>
                  <a:cubicBezTo>
                    <a:pt x="10451" y="30675"/>
                    <a:pt x="10451" y="30468"/>
                    <a:pt x="10489" y="30261"/>
                  </a:cubicBezTo>
                  <a:cubicBezTo>
                    <a:pt x="10564" y="29941"/>
                    <a:pt x="10470" y="29603"/>
                    <a:pt x="10226" y="29340"/>
                  </a:cubicBezTo>
                  <a:cubicBezTo>
                    <a:pt x="10150" y="29246"/>
                    <a:pt x="10094" y="29114"/>
                    <a:pt x="10094" y="28983"/>
                  </a:cubicBezTo>
                  <a:cubicBezTo>
                    <a:pt x="10150" y="28607"/>
                    <a:pt x="10282" y="28250"/>
                    <a:pt x="10395" y="27874"/>
                  </a:cubicBezTo>
                  <a:cubicBezTo>
                    <a:pt x="10677" y="28175"/>
                    <a:pt x="10959" y="28494"/>
                    <a:pt x="11241" y="28814"/>
                  </a:cubicBezTo>
                  <a:cubicBezTo>
                    <a:pt x="11598" y="29171"/>
                    <a:pt x="11955" y="29566"/>
                    <a:pt x="12312" y="29904"/>
                  </a:cubicBezTo>
                  <a:cubicBezTo>
                    <a:pt x="12650" y="30242"/>
                    <a:pt x="13007" y="30543"/>
                    <a:pt x="13346" y="30900"/>
                  </a:cubicBezTo>
                  <a:cubicBezTo>
                    <a:pt x="13590" y="31126"/>
                    <a:pt x="13891" y="31295"/>
                    <a:pt x="14210" y="31370"/>
                  </a:cubicBezTo>
                  <a:cubicBezTo>
                    <a:pt x="14624" y="31445"/>
                    <a:pt x="15037" y="31483"/>
                    <a:pt x="15469" y="31483"/>
                  </a:cubicBezTo>
                  <a:cubicBezTo>
                    <a:pt x="15426" y="31278"/>
                    <a:pt x="15302" y="31255"/>
                    <a:pt x="15170" y="31255"/>
                  </a:cubicBezTo>
                  <a:cubicBezTo>
                    <a:pt x="15132" y="31255"/>
                    <a:pt x="15094" y="31257"/>
                    <a:pt x="15056" y="31257"/>
                  </a:cubicBezTo>
                  <a:cubicBezTo>
                    <a:pt x="15020" y="31257"/>
                    <a:pt x="14985" y="31257"/>
                    <a:pt x="14950" y="31257"/>
                  </a:cubicBezTo>
                  <a:cubicBezTo>
                    <a:pt x="14670" y="31257"/>
                    <a:pt x="14409" y="31243"/>
                    <a:pt x="14191" y="30975"/>
                  </a:cubicBezTo>
                  <a:cubicBezTo>
                    <a:pt x="13985" y="30693"/>
                    <a:pt x="13721" y="30468"/>
                    <a:pt x="13440" y="30261"/>
                  </a:cubicBezTo>
                  <a:cubicBezTo>
                    <a:pt x="13270" y="30129"/>
                    <a:pt x="13139" y="29923"/>
                    <a:pt x="13064" y="29697"/>
                  </a:cubicBezTo>
                  <a:cubicBezTo>
                    <a:pt x="12819" y="29152"/>
                    <a:pt x="12406" y="28682"/>
                    <a:pt x="11898" y="28344"/>
                  </a:cubicBezTo>
                  <a:cubicBezTo>
                    <a:pt x="11579" y="28175"/>
                    <a:pt x="11316" y="27968"/>
                    <a:pt x="11053" y="27724"/>
                  </a:cubicBezTo>
                  <a:cubicBezTo>
                    <a:pt x="10695" y="27348"/>
                    <a:pt x="10376" y="26953"/>
                    <a:pt x="10075" y="26540"/>
                  </a:cubicBezTo>
                  <a:cubicBezTo>
                    <a:pt x="10000" y="26464"/>
                    <a:pt x="10038" y="26276"/>
                    <a:pt x="10038" y="26145"/>
                  </a:cubicBezTo>
                  <a:cubicBezTo>
                    <a:pt x="10038" y="26088"/>
                    <a:pt x="10056" y="26032"/>
                    <a:pt x="10056" y="25976"/>
                  </a:cubicBezTo>
                  <a:lnTo>
                    <a:pt x="10056" y="25976"/>
                  </a:lnTo>
                  <a:cubicBezTo>
                    <a:pt x="10047" y="25976"/>
                    <a:pt x="10038" y="25977"/>
                    <a:pt x="10029" y="25977"/>
                  </a:cubicBezTo>
                  <a:cubicBezTo>
                    <a:pt x="9821" y="25977"/>
                    <a:pt x="9920" y="25764"/>
                    <a:pt x="9812" y="25637"/>
                  </a:cubicBezTo>
                  <a:lnTo>
                    <a:pt x="9493" y="25750"/>
                  </a:lnTo>
                  <a:cubicBezTo>
                    <a:pt x="9530" y="25957"/>
                    <a:pt x="9587" y="26126"/>
                    <a:pt x="9624" y="26295"/>
                  </a:cubicBezTo>
                  <a:lnTo>
                    <a:pt x="9568" y="26295"/>
                  </a:lnTo>
                  <a:lnTo>
                    <a:pt x="9417" y="26107"/>
                  </a:lnTo>
                  <a:lnTo>
                    <a:pt x="9417" y="26107"/>
                  </a:lnTo>
                  <a:cubicBezTo>
                    <a:pt x="9380" y="26239"/>
                    <a:pt x="9399" y="26370"/>
                    <a:pt x="9436" y="26483"/>
                  </a:cubicBezTo>
                  <a:cubicBezTo>
                    <a:pt x="9662" y="26859"/>
                    <a:pt x="9906" y="27216"/>
                    <a:pt x="10150" y="27592"/>
                  </a:cubicBezTo>
                  <a:cubicBezTo>
                    <a:pt x="10188" y="27648"/>
                    <a:pt x="10244" y="27742"/>
                    <a:pt x="10226" y="27799"/>
                  </a:cubicBezTo>
                  <a:cubicBezTo>
                    <a:pt x="10132" y="28175"/>
                    <a:pt x="10038" y="28551"/>
                    <a:pt x="9925" y="28945"/>
                  </a:cubicBezTo>
                  <a:cubicBezTo>
                    <a:pt x="9737" y="28757"/>
                    <a:pt x="9511" y="28607"/>
                    <a:pt x="9286" y="28475"/>
                  </a:cubicBezTo>
                  <a:cubicBezTo>
                    <a:pt x="8835" y="28287"/>
                    <a:pt x="8365" y="28118"/>
                    <a:pt x="7895" y="27930"/>
                  </a:cubicBezTo>
                  <a:cubicBezTo>
                    <a:pt x="7839" y="27912"/>
                    <a:pt x="7745" y="27818"/>
                    <a:pt x="7763" y="27761"/>
                  </a:cubicBezTo>
                  <a:cubicBezTo>
                    <a:pt x="7820" y="27479"/>
                    <a:pt x="7895" y="27197"/>
                    <a:pt x="8008" y="26915"/>
                  </a:cubicBezTo>
                  <a:cubicBezTo>
                    <a:pt x="8158" y="26540"/>
                    <a:pt x="8346" y="26182"/>
                    <a:pt x="8534" y="25825"/>
                  </a:cubicBezTo>
                  <a:cubicBezTo>
                    <a:pt x="8684" y="25487"/>
                    <a:pt x="8853" y="25186"/>
                    <a:pt x="9023" y="24886"/>
                  </a:cubicBezTo>
                  <a:lnTo>
                    <a:pt x="9259" y="24431"/>
                  </a:lnTo>
                  <a:lnTo>
                    <a:pt x="9259" y="24431"/>
                  </a:lnTo>
                  <a:lnTo>
                    <a:pt x="9417" y="24660"/>
                  </a:lnTo>
                  <a:lnTo>
                    <a:pt x="9229" y="24792"/>
                  </a:lnTo>
                  <a:cubicBezTo>
                    <a:pt x="9399" y="24886"/>
                    <a:pt x="9587" y="24961"/>
                    <a:pt x="9774" y="24979"/>
                  </a:cubicBezTo>
                  <a:cubicBezTo>
                    <a:pt x="10056" y="24998"/>
                    <a:pt x="10320" y="25149"/>
                    <a:pt x="10489" y="25355"/>
                  </a:cubicBezTo>
                  <a:cubicBezTo>
                    <a:pt x="10846" y="25750"/>
                    <a:pt x="11165" y="26164"/>
                    <a:pt x="11447" y="26596"/>
                  </a:cubicBezTo>
                  <a:cubicBezTo>
                    <a:pt x="11598" y="26897"/>
                    <a:pt x="11748" y="27197"/>
                    <a:pt x="11861" y="27498"/>
                  </a:cubicBezTo>
                  <a:lnTo>
                    <a:pt x="12237" y="27498"/>
                  </a:lnTo>
                  <a:cubicBezTo>
                    <a:pt x="12143" y="27141"/>
                    <a:pt x="12030" y="26784"/>
                    <a:pt x="11898" y="26427"/>
                  </a:cubicBezTo>
                  <a:cubicBezTo>
                    <a:pt x="11880" y="26333"/>
                    <a:pt x="11804" y="26258"/>
                    <a:pt x="11804" y="26182"/>
                  </a:cubicBezTo>
                  <a:cubicBezTo>
                    <a:pt x="11767" y="25994"/>
                    <a:pt x="11485" y="25882"/>
                    <a:pt x="11654" y="25637"/>
                  </a:cubicBezTo>
                  <a:lnTo>
                    <a:pt x="11372" y="25299"/>
                  </a:lnTo>
                  <a:cubicBezTo>
                    <a:pt x="11635" y="25149"/>
                    <a:pt x="11391" y="25017"/>
                    <a:pt x="11334" y="24942"/>
                  </a:cubicBezTo>
                  <a:cubicBezTo>
                    <a:pt x="11128" y="24716"/>
                    <a:pt x="10921" y="24528"/>
                    <a:pt x="10695" y="24340"/>
                  </a:cubicBezTo>
                  <a:cubicBezTo>
                    <a:pt x="10414" y="24115"/>
                    <a:pt x="10113" y="23908"/>
                    <a:pt x="9812" y="23664"/>
                  </a:cubicBezTo>
                  <a:cubicBezTo>
                    <a:pt x="9774" y="23626"/>
                    <a:pt x="9718" y="23551"/>
                    <a:pt x="9737" y="23513"/>
                  </a:cubicBezTo>
                  <a:cubicBezTo>
                    <a:pt x="9831" y="23363"/>
                    <a:pt x="9925" y="23232"/>
                    <a:pt x="10038" y="23100"/>
                  </a:cubicBezTo>
                  <a:cubicBezTo>
                    <a:pt x="10301" y="22799"/>
                    <a:pt x="10583" y="22499"/>
                    <a:pt x="10865" y="22198"/>
                  </a:cubicBezTo>
                  <a:lnTo>
                    <a:pt x="11410" y="21596"/>
                  </a:lnTo>
                  <a:cubicBezTo>
                    <a:pt x="11447" y="21521"/>
                    <a:pt x="11504" y="21446"/>
                    <a:pt x="11560" y="21390"/>
                  </a:cubicBezTo>
                  <a:cubicBezTo>
                    <a:pt x="11804" y="21145"/>
                    <a:pt x="12068" y="20920"/>
                    <a:pt x="12312" y="20675"/>
                  </a:cubicBezTo>
                  <a:cubicBezTo>
                    <a:pt x="12688" y="20318"/>
                    <a:pt x="13045" y="19980"/>
                    <a:pt x="13383" y="19604"/>
                  </a:cubicBezTo>
                  <a:cubicBezTo>
                    <a:pt x="13609" y="19360"/>
                    <a:pt x="13815" y="19097"/>
                    <a:pt x="14003" y="18815"/>
                  </a:cubicBezTo>
                  <a:cubicBezTo>
                    <a:pt x="14191" y="18514"/>
                    <a:pt x="14304" y="18157"/>
                    <a:pt x="14736" y="18138"/>
                  </a:cubicBezTo>
                  <a:cubicBezTo>
                    <a:pt x="14868" y="18119"/>
                    <a:pt x="14981" y="18044"/>
                    <a:pt x="15075" y="17969"/>
                  </a:cubicBezTo>
                  <a:cubicBezTo>
                    <a:pt x="15300" y="17800"/>
                    <a:pt x="15526" y="17649"/>
                    <a:pt x="15789" y="17537"/>
                  </a:cubicBezTo>
                  <a:cubicBezTo>
                    <a:pt x="16146" y="17443"/>
                    <a:pt x="16466" y="17179"/>
                    <a:pt x="16616" y="16822"/>
                  </a:cubicBezTo>
                  <a:cubicBezTo>
                    <a:pt x="16635" y="16766"/>
                    <a:pt x="16672" y="16710"/>
                    <a:pt x="16729" y="16672"/>
                  </a:cubicBezTo>
                  <a:cubicBezTo>
                    <a:pt x="16898" y="16522"/>
                    <a:pt x="17142" y="16390"/>
                    <a:pt x="17199" y="16202"/>
                  </a:cubicBezTo>
                  <a:cubicBezTo>
                    <a:pt x="17311" y="15826"/>
                    <a:pt x="17575" y="15864"/>
                    <a:pt x="17838" y="15845"/>
                  </a:cubicBezTo>
                  <a:cubicBezTo>
                    <a:pt x="17913" y="15845"/>
                    <a:pt x="17988" y="15826"/>
                    <a:pt x="18044" y="15770"/>
                  </a:cubicBezTo>
                  <a:cubicBezTo>
                    <a:pt x="18195" y="15582"/>
                    <a:pt x="18345" y="15394"/>
                    <a:pt x="18477" y="15187"/>
                  </a:cubicBezTo>
                  <a:cubicBezTo>
                    <a:pt x="18683" y="14905"/>
                    <a:pt x="18871" y="14623"/>
                    <a:pt x="19078" y="14341"/>
                  </a:cubicBezTo>
                  <a:cubicBezTo>
                    <a:pt x="19105" y="14328"/>
                    <a:pt x="19141" y="14315"/>
                    <a:pt x="19179" y="14315"/>
                  </a:cubicBezTo>
                  <a:cubicBezTo>
                    <a:pt x="19196" y="14315"/>
                    <a:pt x="19212" y="14317"/>
                    <a:pt x="19229" y="14323"/>
                  </a:cubicBezTo>
                  <a:cubicBezTo>
                    <a:pt x="19567" y="14454"/>
                    <a:pt x="19755" y="14774"/>
                    <a:pt x="19999" y="14999"/>
                  </a:cubicBezTo>
                  <a:cubicBezTo>
                    <a:pt x="20150" y="15131"/>
                    <a:pt x="20300" y="15262"/>
                    <a:pt x="20469" y="15375"/>
                  </a:cubicBezTo>
                  <a:cubicBezTo>
                    <a:pt x="20074" y="16127"/>
                    <a:pt x="19529" y="16803"/>
                    <a:pt x="18890" y="17367"/>
                  </a:cubicBezTo>
                  <a:cubicBezTo>
                    <a:pt x="18834" y="17161"/>
                    <a:pt x="18777" y="16973"/>
                    <a:pt x="18740" y="16785"/>
                  </a:cubicBezTo>
                  <a:cubicBezTo>
                    <a:pt x="18721" y="16728"/>
                    <a:pt x="18740" y="16653"/>
                    <a:pt x="18777" y="16578"/>
                  </a:cubicBezTo>
                  <a:cubicBezTo>
                    <a:pt x="18928" y="16409"/>
                    <a:pt x="19135" y="16240"/>
                    <a:pt x="19285" y="16052"/>
                  </a:cubicBezTo>
                  <a:cubicBezTo>
                    <a:pt x="19416" y="15845"/>
                    <a:pt x="19548" y="15619"/>
                    <a:pt x="19661" y="15394"/>
                  </a:cubicBezTo>
                  <a:lnTo>
                    <a:pt x="19661" y="15394"/>
                  </a:lnTo>
                  <a:cubicBezTo>
                    <a:pt x="19341" y="15751"/>
                    <a:pt x="19059" y="16108"/>
                    <a:pt x="18759" y="16465"/>
                  </a:cubicBezTo>
                  <a:cubicBezTo>
                    <a:pt x="18702" y="16540"/>
                    <a:pt x="18552" y="16540"/>
                    <a:pt x="18420" y="16578"/>
                  </a:cubicBezTo>
                  <a:cubicBezTo>
                    <a:pt x="18394" y="16585"/>
                    <a:pt x="18369" y="16588"/>
                    <a:pt x="18346" y="16588"/>
                  </a:cubicBezTo>
                  <a:cubicBezTo>
                    <a:pt x="18168" y="16588"/>
                    <a:pt x="18062" y="16417"/>
                    <a:pt x="17913" y="16334"/>
                  </a:cubicBezTo>
                  <a:cubicBezTo>
                    <a:pt x="17805" y="16287"/>
                    <a:pt x="17696" y="16254"/>
                    <a:pt x="17578" y="16254"/>
                  </a:cubicBezTo>
                  <a:cubicBezTo>
                    <a:pt x="17552" y="16254"/>
                    <a:pt x="17526" y="16255"/>
                    <a:pt x="17499" y="16258"/>
                  </a:cubicBezTo>
                  <a:cubicBezTo>
                    <a:pt x="17349" y="16296"/>
                    <a:pt x="17368" y="16446"/>
                    <a:pt x="17424" y="16578"/>
                  </a:cubicBezTo>
                  <a:cubicBezTo>
                    <a:pt x="17556" y="16973"/>
                    <a:pt x="17687" y="17367"/>
                    <a:pt x="17819" y="17762"/>
                  </a:cubicBezTo>
                  <a:cubicBezTo>
                    <a:pt x="17838" y="17837"/>
                    <a:pt x="17838" y="17950"/>
                    <a:pt x="17800" y="17988"/>
                  </a:cubicBezTo>
                  <a:cubicBezTo>
                    <a:pt x="17687" y="18082"/>
                    <a:pt x="17575" y="18138"/>
                    <a:pt x="17462" y="18176"/>
                  </a:cubicBezTo>
                  <a:cubicBezTo>
                    <a:pt x="16860" y="18439"/>
                    <a:pt x="16296" y="18739"/>
                    <a:pt x="15770" y="19115"/>
                  </a:cubicBezTo>
                  <a:cubicBezTo>
                    <a:pt x="15727" y="19150"/>
                    <a:pt x="15668" y="19172"/>
                    <a:pt x="15612" y="19172"/>
                  </a:cubicBezTo>
                  <a:cubicBezTo>
                    <a:pt x="15545" y="19172"/>
                    <a:pt x="15481" y="19141"/>
                    <a:pt x="15451" y="19059"/>
                  </a:cubicBezTo>
                  <a:lnTo>
                    <a:pt x="16353" y="18382"/>
                  </a:lnTo>
                  <a:lnTo>
                    <a:pt x="16296" y="18326"/>
                  </a:lnTo>
                  <a:lnTo>
                    <a:pt x="15526" y="18852"/>
                  </a:lnTo>
                  <a:lnTo>
                    <a:pt x="15469" y="18796"/>
                  </a:lnTo>
                  <a:lnTo>
                    <a:pt x="16748" y="17724"/>
                  </a:lnTo>
                  <a:cubicBezTo>
                    <a:pt x="16654" y="17724"/>
                    <a:pt x="16560" y="17762"/>
                    <a:pt x="16484" y="17818"/>
                  </a:cubicBezTo>
                  <a:cubicBezTo>
                    <a:pt x="16015" y="18194"/>
                    <a:pt x="15545" y="18570"/>
                    <a:pt x="15075" y="18965"/>
                  </a:cubicBezTo>
                  <a:cubicBezTo>
                    <a:pt x="15037" y="18984"/>
                    <a:pt x="15000" y="19097"/>
                    <a:pt x="15000" y="19115"/>
                  </a:cubicBezTo>
                  <a:cubicBezTo>
                    <a:pt x="15188" y="19322"/>
                    <a:pt x="15394" y="19491"/>
                    <a:pt x="15601" y="19642"/>
                  </a:cubicBezTo>
                  <a:cubicBezTo>
                    <a:pt x="15977" y="19867"/>
                    <a:pt x="16390" y="19999"/>
                    <a:pt x="16691" y="20337"/>
                  </a:cubicBezTo>
                  <a:cubicBezTo>
                    <a:pt x="16879" y="20544"/>
                    <a:pt x="17067" y="20732"/>
                    <a:pt x="17236" y="20957"/>
                  </a:cubicBezTo>
                  <a:cubicBezTo>
                    <a:pt x="17462" y="21296"/>
                    <a:pt x="17706" y="21634"/>
                    <a:pt x="17932" y="21972"/>
                  </a:cubicBezTo>
                  <a:cubicBezTo>
                    <a:pt x="18028" y="22117"/>
                    <a:pt x="18070" y="22330"/>
                    <a:pt x="18279" y="22330"/>
                  </a:cubicBezTo>
                  <a:cubicBezTo>
                    <a:pt x="18315" y="22330"/>
                    <a:pt x="18355" y="22324"/>
                    <a:pt x="18402" y="22311"/>
                  </a:cubicBezTo>
                  <a:cubicBezTo>
                    <a:pt x="18403" y="22309"/>
                    <a:pt x="18405" y="22308"/>
                    <a:pt x="18407" y="22308"/>
                  </a:cubicBezTo>
                  <a:cubicBezTo>
                    <a:pt x="18434" y="22308"/>
                    <a:pt x="18514" y="22407"/>
                    <a:pt x="18514" y="22442"/>
                  </a:cubicBezTo>
                  <a:cubicBezTo>
                    <a:pt x="18533" y="22630"/>
                    <a:pt x="18533" y="22818"/>
                    <a:pt x="18552" y="22987"/>
                  </a:cubicBezTo>
                  <a:cubicBezTo>
                    <a:pt x="18571" y="23062"/>
                    <a:pt x="18608" y="23119"/>
                    <a:pt x="18646" y="23175"/>
                  </a:cubicBezTo>
                  <a:cubicBezTo>
                    <a:pt x="18665" y="23194"/>
                    <a:pt x="18665" y="23213"/>
                    <a:pt x="18683" y="23232"/>
                  </a:cubicBezTo>
                  <a:lnTo>
                    <a:pt x="18420" y="23250"/>
                  </a:lnTo>
                  <a:lnTo>
                    <a:pt x="18777" y="23589"/>
                  </a:lnTo>
                  <a:lnTo>
                    <a:pt x="19078" y="23119"/>
                  </a:lnTo>
                  <a:cubicBezTo>
                    <a:pt x="19323" y="24585"/>
                    <a:pt x="19435" y="26070"/>
                    <a:pt x="19435" y="27554"/>
                  </a:cubicBezTo>
                  <a:cubicBezTo>
                    <a:pt x="19510" y="27536"/>
                    <a:pt x="19567" y="27536"/>
                    <a:pt x="19604" y="27498"/>
                  </a:cubicBezTo>
                  <a:cubicBezTo>
                    <a:pt x="19849" y="27160"/>
                    <a:pt x="20018" y="26746"/>
                    <a:pt x="20093" y="26333"/>
                  </a:cubicBezTo>
                  <a:cubicBezTo>
                    <a:pt x="20319" y="25280"/>
                    <a:pt x="20168" y="24228"/>
                    <a:pt x="19962" y="23175"/>
                  </a:cubicBezTo>
                  <a:cubicBezTo>
                    <a:pt x="19924" y="22987"/>
                    <a:pt x="19849" y="22799"/>
                    <a:pt x="19717" y="22649"/>
                  </a:cubicBezTo>
                  <a:cubicBezTo>
                    <a:pt x="19548" y="22442"/>
                    <a:pt x="19416" y="22292"/>
                    <a:pt x="19548" y="21972"/>
                  </a:cubicBezTo>
                  <a:cubicBezTo>
                    <a:pt x="19661" y="21578"/>
                    <a:pt x="19755" y="21202"/>
                    <a:pt x="19830" y="20788"/>
                  </a:cubicBezTo>
                  <a:cubicBezTo>
                    <a:pt x="19830" y="20751"/>
                    <a:pt x="19868" y="20694"/>
                    <a:pt x="19905" y="20675"/>
                  </a:cubicBezTo>
                  <a:cubicBezTo>
                    <a:pt x="20187" y="20487"/>
                    <a:pt x="20469" y="20299"/>
                    <a:pt x="20751" y="20130"/>
                  </a:cubicBezTo>
                  <a:lnTo>
                    <a:pt x="20995" y="20281"/>
                  </a:lnTo>
                  <a:lnTo>
                    <a:pt x="21258" y="20469"/>
                  </a:lnTo>
                  <a:cubicBezTo>
                    <a:pt x="21303" y="20463"/>
                    <a:pt x="21344" y="20460"/>
                    <a:pt x="21381" y="20460"/>
                  </a:cubicBezTo>
                  <a:cubicBezTo>
                    <a:pt x="21593" y="20460"/>
                    <a:pt x="21694" y="20562"/>
                    <a:pt x="21822" y="20882"/>
                  </a:cubicBezTo>
                  <a:lnTo>
                    <a:pt x="22123" y="21747"/>
                  </a:lnTo>
                  <a:cubicBezTo>
                    <a:pt x="21879" y="21747"/>
                    <a:pt x="22010" y="21897"/>
                    <a:pt x="22029" y="21991"/>
                  </a:cubicBezTo>
                  <a:cubicBezTo>
                    <a:pt x="22179" y="22611"/>
                    <a:pt x="22349" y="23213"/>
                    <a:pt x="22499" y="23814"/>
                  </a:cubicBezTo>
                  <a:cubicBezTo>
                    <a:pt x="22612" y="24265"/>
                    <a:pt x="22687" y="24716"/>
                    <a:pt x="22781" y="25186"/>
                  </a:cubicBezTo>
                  <a:cubicBezTo>
                    <a:pt x="22781" y="25224"/>
                    <a:pt x="22837" y="25243"/>
                    <a:pt x="22931" y="25299"/>
                  </a:cubicBezTo>
                  <a:lnTo>
                    <a:pt x="22217" y="22160"/>
                  </a:lnTo>
                  <a:lnTo>
                    <a:pt x="22217" y="22160"/>
                  </a:lnTo>
                  <a:cubicBezTo>
                    <a:pt x="22292" y="22217"/>
                    <a:pt x="22330" y="22217"/>
                    <a:pt x="22330" y="22235"/>
                  </a:cubicBezTo>
                  <a:cubicBezTo>
                    <a:pt x="22593" y="22893"/>
                    <a:pt x="22894" y="23532"/>
                    <a:pt x="23138" y="24171"/>
                  </a:cubicBezTo>
                  <a:cubicBezTo>
                    <a:pt x="23382" y="24810"/>
                    <a:pt x="23533" y="25487"/>
                    <a:pt x="23589" y="26182"/>
                  </a:cubicBezTo>
                  <a:cubicBezTo>
                    <a:pt x="23589" y="26239"/>
                    <a:pt x="23608" y="26295"/>
                    <a:pt x="23608" y="26352"/>
                  </a:cubicBezTo>
                  <a:lnTo>
                    <a:pt x="23608" y="26596"/>
                  </a:lnTo>
                  <a:cubicBezTo>
                    <a:pt x="23664" y="27235"/>
                    <a:pt x="23739" y="27818"/>
                    <a:pt x="23739" y="28381"/>
                  </a:cubicBezTo>
                  <a:cubicBezTo>
                    <a:pt x="23721" y="29171"/>
                    <a:pt x="23683" y="29960"/>
                    <a:pt x="23608" y="30731"/>
                  </a:cubicBezTo>
                  <a:cubicBezTo>
                    <a:pt x="23570" y="31032"/>
                    <a:pt x="23307" y="31069"/>
                    <a:pt x="23194" y="31238"/>
                  </a:cubicBezTo>
                  <a:cubicBezTo>
                    <a:pt x="23006" y="30975"/>
                    <a:pt x="22912" y="30637"/>
                    <a:pt x="22950" y="30317"/>
                  </a:cubicBezTo>
                  <a:lnTo>
                    <a:pt x="22950" y="30317"/>
                  </a:lnTo>
                  <a:lnTo>
                    <a:pt x="22818" y="30524"/>
                  </a:lnTo>
                  <a:cubicBezTo>
                    <a:pt x="22837" y="30186"/>
                    <a:pt x="22894" y="29829"/>
                    <a:pt x="22950" y="29490"/>
                  </a:cubicBezTo>
                  <a:cubicBezTo>
                    <a:pt x="22988" y="29302"/>
                    <a:pt x="22988" y="29302"/>
                    <a:pt x="22781" y="29246"/>
                  </a:cubicBezTo>
                  <a:cubicBezTo>
                    <a:pt x="22593" y="29960"/>
                    <a:pt x="22104" y="30637"/>
                    <a:pt x="22480" y="31445"/>
                  </a:cubicBezTo>
                  <a:cubicBezTo>
                    <a:pt x="22255" y="31558"/>
                    <a:pt x="22029" y="31652"/>
                    <a:pt x="21785" y="31746"/>
                  </a:cubicBezTo>
                  <a:cubicBezTo>
                    <a:pt x="21747" y="31758"/>
                    <a:pt x="21707" y="31765"/>
                    <a:pt x="21668" y="31765"/>
                  </a:cubicBezTo>
                  <a:cubicBezTo>
                    <a:pt x="21588" y="31765"/>
                    <a:pt x="21509" y="31740"/>
                    <a:pt x="21446" y="31689"/>
                  </a:cubicBezTo>
                  <a:cubicBezTo>
                    <a:pt x="21296" y="31558"/>
                    <a:pt x="21352" y="31464"/>
                    <a:pt x="21653" y="31351"/>
                  </a:cubicBezTo>
                  <a:cubicBezTo>
                    <a:pt x="21616" y="31295"/>
                    <a:pt x="21578" y="31257"/>
                    <a:pt x="21540" y="31201"/>
                  </a:cubicBezTo>
                  <a:cubicBezTo>
                    <a:pt x="21202" y="30881"/>
                    <a:pt x="21202" y="30881"/>
                    <a:pt x="21390" y="30430"/>
                  </a:cubicBezTo>
                  <a:cubicBezTo>
                    <a:pt x="21409" y="30374"/>
                    <a:pt x="21409" y="30317"/>
                    <a:pt x="21428" y="30280"/>
                  </a:cubicBezTo>
                  <a:cubicBezTo>
                    <a:pt x="21465" y="30092"/>
                    <a:pt x="21522" y="29904"/>
                    <a:pt x="21728" y="29866"/>
                  </a:cubicBezTo>
                  <a:cubicBezTo>
                    <a:pt x="21756" y="29861"/>
                    <a:pt x="21783" y="29858"/>
                    <a:pt x="21810" y="29858"/>
                  </a:cubicBezTo>
                  <a:cubicBezTo>
                    <a:pt x="21969" y="29858"/>
                    <a:pt x="22115" y="29950"/>
                    <a:pt x="22179" y="30111"/>
                  </a:cubicBezTo>
                  <a:cubicBezTo>
                    <a:pt x="22179" y="30120"/>
                    <a:pt x="22189" y="30120"/>
                    <a:pt x="22210" y="30120"/>
                  </a:cubicBezTo>
                  <a:cubicBezTo>
                    <a:pt x="22231" y="30120"/>
                    <a:pt x="22264" y="30120"/>
                    <a:pt x="22311" y="30129"/>
                  </a:cubicBezTo>
                  <a:cubicBezTo>
                    <a:pt x="22255" y="30017"/>
                    <a:pt x="22179" y="29904"/>
                    <a:pt x="22085" y="29810"/>
                  </a:cubicBezTo>
                  <a:cubicBezTo>
                    <a:pt x="21991" y="29736"/>
                    <a:pt x="21897" y="29710"/>
                    <a:pt x="21802" y="29710"/>
                  </a:cubicBezTo>
                  <a:cubicBezTo>
                    <a:pt x="21631" y="29710"/>
                    <a:pt x="21458" y="29793"/>
                    <a:pt x="21277" y="29829"/>
                  </a:cubicBezTo>
                  <a:lnTo>
                    <a:pt x="21277" y="29716"/>
                  </a:lnTo>
                  <a:cubicBezTo>
                    <a:pt x="21240" y="29641"/>
                    <a:pt x="21202" y="29584"/>
                    <a:pt x="21164" y="29509"/>
                  </a:cubicBezTo>
                  <a:cubicBezTo>
                    <a:pt x="21127" y="29566"/>
                    <a:pt x="21070" y="29622"/>
                    <a:pt x="21052" y="29678"/>
                  </a:cubicBezTo>
                  <a:cubicBezTo>
                    <a:pt x="21014" y="29735"/>
                    <a:pt x="20995" y="29791"/>
                    <a:pt x="20977" y="29848"/>
                  </a:cubicBezTo>
                  <a:cubicBezTo>
                    <a:pt x="20751" y="30280"/>
                    <a:pt x="20525" y="30693"/>
                    <a:pt x="20601" y="31220"/>
                  </a:cubicBezTo>
                  <a:cubicBezTo>
                    <a:pt x="20652" y="31496"/>
                    <a:pt x="20530" y="31598"/>
                    <a:pt x="20261" y="31598"/>
                  </a:cubicBezTo>
                  <a:cubicBezTo>
                    <a:pt x="20238" y="31598"/>
                    <a:pt x="20213" y="31597"/>
                    <a:pt x="20187" y="31595"/>
                  </a:cubicBezTo>
                  <a:cubicBezTo>
                    <a:pt x="20018" y="31577"/>
                    <a:pt x="19849" y="31483"/>
                    <a:pt x="19717" y="31351"/>
                  </a:cubicBezTo>
                  <a:cubicBezTo>
                    <a:pt x="19586" y="31238"/>
                    <a:pt x="19623" y="31032"/>
                    <a:pt x="19792" y="30956"/>
                  </a:cubicBezTo>
                  <a:cubicBezTo>
                    <a:pt x="19849" y="30919"/>
                    <a:pt x="19905" y="30881"/>
                    <a:pt x="19943" y="30825"/>
                  </a:cubicBezTo>
                  <a:cubicBezTo>
                    <a:pt x="20225" y="30468"/>
                    <a:pt x="20413" y="30035"/>
                    <a:pt x="20469" y="29603"/>
                  </a:cubicBezTo>
                  <a:cubicBezTo>
                    <a:pt x="20488" y="29547"/>
                    <a:pt x="20544" y="29509"/>
                    <a:pt x="20582" y="29472"/>
                  </a:cubicBezTo>
                  <a:cubicBezTo>
                    <a:pt x="20601" y="29528"/>
                    <a:pt x="20638" y="29566"/>
                    <a:pt x="20638" y="29622"/>
                  </a:cubicBezTo>
                  <a:cubicBezTo>
                    <a:pt x="20601" y="29829"/>
                    <a:pt x="20544" y="30054"/>
                    <a:pt x="20488" y="30261"/>
                  </a:cubicBezTo>
                  <a:cubicBezTo>
                    <a:pt x="20770" y="29885"/>
                    <a:pt x="21108" y="28100"/>
                    <a:pt x="20920" y="27949"/>
                  </a:cubicBezTo>
                  <a:lnTo>
                    <a:pt x="20920" y="27949"/>
                  </a:lnTo>
                  <a:lnTo>
                    <a:pt x="20864" y="28306"/>
                  </a:lnTo>
                  <a:lnTo>
                    <a:pt x="20807" y="28306"/>
                  </a:lnTo>
                  <a:cubicBezTo>
                    <a:pt x="20770" y="28118"/>
                    <a:pt x="20732" y="27930"/>
                    <a:pt x="20695" y="27742"/>
                  </a:cubicBezTo>
                  <a:cubicBezTo>
                    <a:pt x="20638" y="27404"/>
                    <a:pt x="20638" y="27028"/>
                    <a:pt x="20356" y="26765"/>
                  </a:cubicBezTo>
                  <a:cubicBezTo>
                    <a:pt x="20375" y="26746"/>
                    <a:pt x="20375" y="26727"/>
                    <a:pt x="20394" y="26727"/>
                  </a:cubicBezTo>
                  <a:lnTo>
                    <a:pt x="20488" y="26765"/>
                  </a:lnTo>
                  <a:lnTo>
                    <a:pt x="20525" y="26727"/>
                  </a:lnTo>
                  <a:lnTo>
                    <a:pt x="20319" y="26427"/>
                  </a:lnTo>
                  <a:lnTo>
                    <a:pt x="20243" y="26483"/>
                  </a:lnTo>
                  <a:cubicBezTo>
                    <a:pt x="20281" y="26746"/>
                    <a:pt x="20337" y="26991"/>
                    <a:pt x="20375" y="27254"/>
                  </a:cubicBezTo>
                  <a:cubicBezTo>
                    <a:pt x="20431" y="27460"/>
                    <a:pt x="20431" y="27686"/>
                    <a:pt x="20413" y="27912"/>
                  </a:cubicBezTo>
                  <a:cubicBezTo>
                    <a:pt x="20300" y="28306"/>
                    <a:pt x="20168" y="28682"/>
                    <a:pt x="20037" y="29058"/>
                  </a:cubicBezTo>
                  <a:cubicBezTo>
                    <a:pt x="19943" y="29340"/>
                    <a:pt x="19849" y="29622"/>
                    <a:pt x="19717" y="29885"/>
                  </a:cubicBezTo>
                  <a:cubicBezTo>
                    <a:pt x="19548" y="30156"/>
                    <a:pt x="19409" y="30519"/>
                    <a:pt x="19025" y="30519"/>
                  </a:cubicBezTo>
                  <a:cubicBezTo>
                    <a:pt x="18983" y="30519"/>
                    <a:pt x="18938" y="30515"/>
                    <a:pt x="18890" y="30505"/>
                  </a:cubicBezTo>
                  <a:cubicBezTo>
                    <a:pt x="18853" y="30505"/>
                    <a:pt x="18815" y="30562"/>
                    <a:pt x="18777" y="30562"/>
                  </a:cubicBezTo>
                  <a:cubicBezTo>
                    <a:pt x="18552" y="30562"/>
                    <a:pt x="18326" y="30562"/>
                    <a:pt x="18101" y="30524"/>
                  </a:cubicBezTo>
                  <a:cubicBezTo>
                    <a:pt x="17950" y="30524"/>
                    <a:pt x="17819" y="30411"/>
                    <a:pt x="17669" y="30411"/>
                  </a:cubicBezTo>
                  <a:cubicBezTo>
                    <a:pt x="17387" y="30411"/>
                    <a:pt x="17105" y="30505"/>
                    <a:pt x="16879" y="30675"/>
                  </a:cubicBezTo>
                  <a:cubicBezTo>
                    <a:pt x="16813" y="30719"/>
                    <a:pt x="16741" y="30737"/>
                    <a:pt x="16669" y="30737"/>
                  </a:cubicBezTo>
                  <a:cubicBezTo>
                    <a:pt x="16619" y="30737"/>
                    <a:pt x="16569" y="30728"/>
                    <a:pt x="16522" y="30712"/>
                  </a:cubicBezTo>
                  <a:cubicBezTo>
                    <a:pt x="15977" y="30468"/>
                    <a:pt x="15526" y="30073"/>
                    <a:pt x="15206" y="29584"/>
                  </a:cubicBezTo>
                  <a:cubicBezTo>
                    <a:pt x="14943" y="29208"/>
                    <a:pt x="14680" y="28814"/>
                    <a:pt x="14417" y="28419"/>
                  </a:cubicBezTo>
                  <a:lnTo>
                    <a:pt x="14398" y="28419"/>
                  </a:lnTo>
                  <a:cubicBezTo>
                    <a:pt x="14473" y="28588"/>
                    <a:pt x="14530" y="28757"/>
                    <a:pt x="14605" y="28927"/>
                  </a:cubicBezTo>
                  <a:lnTo>
                    <a:pt x="14530" y="28964"/>
                  </a:lnTo>
                  <a:cubicBezTo>
                    <a:pt x="14345" y="28651"/>
                    <a:pt x="14161" y="28337"/>
                    <a:pt x="13959" y="28006"/>
                  </a:cubicBezTo>
                  <a:lnTo>
                    <a:pt x="13959" y="28006"/>
                  </a:lnTo>
                  <a:cubicBezTo>
                    <a:pt x="14042" y="28010"/>
                    <a:pt x="14124" y="28026"/>
                    <a:pt x="14191" y="28043"/>
                  </a:cubicBezTo>
                  <a:cubicBezTo>
                    <a:pt x="14342" y="28156"/>
                    <a:pt x="14473" y="28231"/>
                    <a:pt x="14624" y="28325"/>
                  </a:cubicBezTo>
                  <a:cubicBezTo>
                    <a:pt x="14737" y="28360"/>
                    <a:pt x="14845" y="28376"/>
                    <a:pt x="14949" y="28376"/>
                  </a:cubicBezTo>
                  <a:cubicBezTo>
                    <a:pt x="15346" y="28376"/>
                    <a:pt x="15683" y="28146"/>
                    <a:pt x="15996" y="27893"/>
                  </a:cubicBezTo>
                  <a:cubicBezTo>
                    <a:pt x="16334" y="27592"/>
                    <a:pt x="16560" y="27197"/>
                    <a:pt x="16635" y="26765"/>
                  </a:cubicBezTo>
                  <a:cubicBezTo>
                    <a:pt x="16654" y="26690"/>
                    <a:pt x="16672" y="26615"/>
                    <a:pt x="16710" y="26502"/>
                  </a:cubicBezTo>
                  <a:lnTo>
                    <a:pt x="16710" y="26502"/>
                  </a:lnTo>
                  <a:lnTo>
                    <a:pt x="16466" y="26652"/>
                  </a:lnTo>
                  <a:lnTo>
                    <a:pt x="16428" y="26615"/>
                  </a:lnTo>
                  <a:lnTo>
                    <a:pt x="16541" y="26446"/>
                  </a:lnTo>
                  <a:cubicBezTo>
                    <a:pt x="16522" y="25976"/>
                    <a:pt x="16052" y="25656"/>
                    <a:pt x="16202" y="25130"/>
                  </a:cubicBezTo>
                  <a:lnTo>
                    <a:pt x="16202" y="25130"/>
                  </a:lnTo>
                  <a:cubicBezTo>
                    <a:pt x="16052" y="25224"/>
                    <a:pt x="15921" y="25337"/>
                    <a:pt x="15808" y="25487"/>
                  </a:cubicBezTo>
                  <a:cubicBezTo>
                    <a:pt x="15526" y="25919"/>
                    <a:pt x="15169" y="26295"/>
                    <a:pt x="14736" y="26558"/>
                  </a:cubicBezTo>
                  <a:cubicBezTo>
                    <a:pt x="14554" y="26669"/>
                    <a:pt x="14351" y="26724"/>
                    <a:pt x="14151" y="26724"/>
                  </a:cubicBezTo>
                  <a:cubicBezTo>
                    <a:pt x="13877" y="26724"/>
                    <a:pt x="13608" y="26622"/>
                    <a:pt x="13402" y="26427"/>
                  </a:cubicBezTo>
                  <a:cubicBezTo>
                    <a:pt x="13346" y="26370"/>
                    <a:pt x="13308" y="26295"/>
                    <a:pt x="13308" y="26220"/>
                  </a:cubicBezTo>
                  <a:cubicBezTo>
                    <a:pt x="13270" y="25769"/>
                    <a:pt x="13252" y="25318"/>
                    <a:pt x="13233" y="24867"/>
                  </a:cubicBezTo>
                  <a:cubicBezTo>
                    <a:pt x="13214" y="24660"/>
                    <a:pt x="13308" y="24416"/>
                    <a:pt x="13214" y="24284"/>
                  </a:cubicBezTo>
                  <a:cubicBezTo>
                    <a:pt x="13026" y="24021"/>
                    <a:pt x="13082" y="23758"/>
                    <a:pt x="13082" y="23476"/>
                  </a:cubicBezTo>
                  <a:lnTo>
                    <a:pt x="13082" y="23476"/>
                  </a:lnTo>
                  <a:lnTo>
                    <a:pt x="12951" y="23607"/>
                  </a:lnTo>
                  <a:lnTo>
                    <a:pt x="12777" y="23496"/>
                  </a:lnTo>
                  <a:lnTo>
                    <a:pt x="12777" y="23496"/>
                  </a:lnTo>
                  <a:cubicBezTo>
                    <a:pt x="12738" y="23585"/>
                    <a:pt x="12700" y="23674"/>
                    <a:pt x="12669" y="23758"/>
                  </a:cubicBezTo>
                  <a:cubicBezTo>
                    <a:pt x="12556" y="24246"/>
                    <a:pt x="12462" y="24735"/>
                    <a:pt x="12387" y="25243"/>
                  </a:cubicBezTo>
                  <a:cubicBezTo>
                    <a:pt x="12349" y="25600"/>
                    <a:pt x="12368" y="25957"/>
                    <a:pt x="12462" y="26295"/>
                  </a:cubicBezTo>
                  <a:cubicBezTo>
                    <a:pt x="12594" y="26784"/>
                    <a:pt x="12763" y="27254"/>
                    <a:pt x="12988" y="27705"/>
                  </a:cubicBezTo>
                  <a:cubicBezTo>
                    <a:pt x="13176" y="28137"/>
                    <a:pt x="13421" y="28551"/>
                    <a:pt x="13703" y="28927"/>
                  </a:cubicBezTo>
                  <a:cubicBezTo>
                    <a:pt x="13947" y="29284"/>
                    <a:pt x="14285" y="29566"/>
                    <a:pt x="14548" y="29904"/>
                  </a:cubicBezTo>
                  <a:cubicBezTo>
                    <a:pt x="14962" y="30487"/>
                    <a:pt x="15469" y="30994"/>
                    <a:pt x="16033" y="31426"/>
                  </a:cubicBezTo>
                  <a:cubicBezTo>
                    <a:pt x="15282" y="32028"/>
                    <a:pt x="15018" y="32855"/>
                    <a:pt x="14943" y="33832"/>
                  </a:cubicBezTo>
                  <a:lnTo>
                    <a:pt x="14642" y="33513"/>
                  </a:lnTo>
                  <a:lnTo>
                    <a:pt x="14887" y="33475"/>
                  </a:lnTo>
                  <a:cubicBezTo>
                    <a:pt x="14812" y="33343"/>
                    <a:pt x="14736" y="33231"/>
                    <a:pt x="14661" y="33118"/>
                  </a:cubicBezTo>
                  <a:cubicBezTo>
                    <a:pt x="14567" y="32949"/>
                    <a:pt x="14473" y="32798"/>
                    <a:pt x="14361" y="32648"/>
                  </a:cubicBezTo>
                  <a:cubicBezTo>
                    <a:pt x="13985" y="32197"/>
                    <a:pt x="13440" y="32084"/>
                    <a:pt x="12932" y="31915"/>
                  </a:cubicBezTo>
                  <a:cubicBezTo>
                    <a:pt x="12838" y="31877"/>
                    <a:pt x="12744" y="31840"/>
                    <a:pt x="12650" y="31821"/>
                  </a:cubicBezTo>
                  <a:cubicBezTo>
                    <a:pt x="12490" y="31794"/>
                    <a:pt x="12272" y="31720"/>
                    <a:pt x="12112" y="31720"/>
                  </a:cubicBezTo>
                  <a:cubicBezTo>
                    <a:pt x="12048" y="31720"/>
                    <a:pt x="11993" y="31732"/>
                    <a:pt x="11955" y="31765"/>
                  </a:cubicBezTo>
                  <a:cubicBezTo>
                    <a:pt x="11842" y="31851"/>
                    <a:pt x="11746" y="31878"/>
                    <a:pt x="11654" y="31878"/>
                  </a:cubicBezTo>
                  <a:cubicBezTo>
                    <a:pt x="11547" y="31878"/>
                    <a:pt x="11446" y="31841"/>
                    <a:pt x="11334" y="31821"/>
                  </a:cubicBezTo>
                  <a:cubicBezTo>
                    <a:pt x="11203" y="31783"/>
                    <a:pt x="11090" y="31746"/>
                    <a:pt x="10959" y="31708"/>
                  </a:cubicBezTo>
                  <a:lnTo>
                    <a:pt x="10921" y="31783"/>
                  </a:lnTo>
                  <a:cubicBezTo>
                    <a:pt x="10940" y="31821"/>
                    <a:pt x="10977" y="31859"/>
                    <a:pt x="11015" y="31896"/>
                  </a:cubicBezTo>
                  <a:cubicBezTo>
                    <a:pt x="11710" y="32347"/>
                    <a:pt x="12425" y="32780"/>
                    <a:pt x="13101" y="33249"/>
                  </a:cubicBezTo>
                  <a:cubicBezTo>
                    <a:pt x="13308" y="33437"/>
                    <a:pt x="13496" y="33625"/>
                    <a:pt x="13665" y="33851"/>
                  </a:cubicBezTo>
                  <a:cubicBezTo>
                    <a:pt x="13872" y="34076"/>
                    <a:pt x="13721" y="34340"/>
                    <a:pt x="13740" y="34584"/>
                  </a:cubicBezTo>
                  <a:cubicBezTo>
                    <a:pt x="13759" y="34922"/>
                    <a:pt x="13721" y="35279"/>
                    <a:pt x="13721" y="35636"/>
                  </a:cubicBezTo>
                  <a:lnTo>
                    <a:pt x="11880" y="34340"/>
                  </a:lnTo>
                  <a:lnTo>
                    <a:pt x="11767" y="34452"/>
                  </a:lnTo>
                  <a:cubicBezTo>
                    <a:pt x="11616" y="34321"/>
                    <a:pt x="11485" y="34189"/>
                    <a:pt x="11334" y="34095"/>
                  </a:cubicBezTo>
                  <a:cubicBezTo>
                    <a:pt x="11286" y="34047"/>
                    <a:pt x="11230" y="34015"/>
                    <a:pt x="11181" y="34015"/>
                  </a:cubicBezTo>
                  <a:cubicBezTo>
                    <a:pt x="11116" y="34015"/>
                    <a:pt x="11063" y="34069"/>
                    <a:pt x="11053" y="34208"/>
                  </a:cubicBezTo>
                  <a:cubicBezTo>
                    <a:pt x="10835" y="34052"/>
                    <a:pt x="10230" y="33884"/>
                    <a:pt x="9933" y="33884"/>
                  </a:cubicBezTo>
                  <a:cubicBezTo>
                    <a:pt x="9871" y="33884"/>
                    <a:pt x="9822" y="33891"/>
                    <a:pt x="9793" y="33907"/>
                  </a:cubicBezTo>
                  <a:cubicBezTo>
                    <a:pt x="9887" y="33964"/>
                    <a:pt x="10000" y="34020"/>
                    <a:pt x="10094" y="34076"/>
                  </a:cubicBezTo>
                  <a:cubicBezTo>
                    <a:pt x="10188" y="34170"/>
                    <a:pt x="10226" y="34302"/>
                    <a:pt x="10320" y="34377"/>
                  </a:cubicBezTo>
                  <a:cubicBezTo>
                    <a:pt x="10601" y="34603"/>
                    <a:pt x="10902" y="34809"/>
                    <a:pt x="11165" y="35054"/>
                  </a:cubicBezTo>
                  <a:cubicBezTo>
                    <a:pt x="11504" y="35336"/>
                    <a:pt x="11842" y="35636"/>
                    <a:pt x="12143" y="35956"/>
                  </a:cubicBezTo>
                  <a:cubicBezTo>
                    <a:pt x="12519" y="36351"/>
                    <a:pt x="12894" y="36745"/>
                    <a:pt x="13233" y="37178"/>
                  </a:cubicBezTo>
                  <a:cubicBezTo>
                    <a:pt x="13327" y="37272"/>
                    <a:pt x="13364" y="37460"/>
                    <a:pt x="13101" y="37535"/>
                  </a:cubicBezTo>
                  <a:cubicBezTo>
                    <a:pt x="12838" y="37629"/>
                    <a:pt x="12575" y="37742"/>
                    <a:pt x="12312" y="37873"/>
                  </a:cubicBezTo>
                  <a:cubicBezTo>
                    <a:pt x="12244" y="37904"/>
                    <a:pt x="12193" y="37921"/>
                    <a:pt x="12153" y="37921"/>
                  </a:cubicBezTo>
                  <a:cubicBezTo>
                    <a:pt x="12072" y="37921"/>
                    <a:pt x="12043" y="37850"/>
                    <a:pt x="12030" y="37685"/>
                  </a:cubicBezTo>
                  <a:cubicBezTo>
                    <a:pt x="12030" y="37535"/>
                    <a:pt x="11992" y="37366"/>
                    <a:pt x="11917" y="37234"/>
                  </a:cubicBezTo>
                  <a:cubicBezTo>
                    <a:pt x="11729" y="36933"/>
                    <a:pt x="11504" y="36651"/>
                    <a:pt x="11259" y="36407"/>
                  </a:cubicBezTo>
                  <a:cubicBezTo>
                    <a:pt x="11015" y="36200"/>
                    <a:pt x="10733" y="36031"/>
                    <a:pt x="10451" y="35881"/>
                  </a:cubicBezTo>
                  <a:cubicBezTo>
                    <a:pt x="10414" y="35862"/>
                    <a:pt x="10338" y="35862"/>
                    <a:pt x="10226" y="35862"/>
                  </a:cubicBezTo>
                  <a:cubicBezTo>
                    <a:pt x="10357" y="36125"/>
                    <a:pt x="10451" y="36332"/>
                    <a:pt x="10583" y="36539"/>
                  </a:cubicBezTo>
                  <a:cubicBezTo>
                    <a:pt x="10883" y="37065"/>
                    <a:pt x="11184" y="37591"/>
                    <a:pt x="11485" y="38117"/>
                  </a:cubicBezTo>
                  <a:cubicBezTo>
                    <a:pt x="11485" y="38193"/>
                    <a:pt x="11466" y="38268"/>
                    <a:pt x="11410" y="38324"/>
                  </a:cubicBezTo>
                  <a:cubicBezTo>
                    <a:pt x="11241" y="38456"/>
                    <a:pt x="11053" y="38550"/>
                    <a:pt x="10883" y="38663"/>
                  </a:cubicBezTo>
                  <a:cubicBezTo>
                    <a:pt x="10507" y="38982"/>
                    <a:pt x="10038" y="39208"/>
                    <a:pt x="9549" y="39283"/>
                  </a:cubicBezTo>
                  <a:cubicBezTo>
                    <a:pt x="9568" y="39377"/>
                    <a:pt x="9587" y="39490"/>
                    <a:pt x="9605" y="39602"/>
                  </a:cubicBezTo>
                  <a:cubicBezTo>
                    <a:pt x="9587" y="39659"/>
                    <a:pt x="9568" y="39715"/>
                    <a:pt x="9511" y="39734"/>
                  </a:cubicBezTo>
                  <a:cubicBezTo>
                    <a:pt x="9417" y="39828"/>
                    <a:pt x="9248" y="39884"/>
                    <a:pt x="9173" y="39959"/>
                  </a:cubicBezTo>
                  <a:cubicBezTo>
                    <a:pt x="9098" y="40053"/>
                    <a:pt x="9060" y="40223"/>
                    <a:pt x="9098" y="40298"/>
                  </a:cubicBezTo>
                  <a:cubicBezTo>
                    <a:pt x="9211" y="40467"/>
                    <a:pt x="9248" y="40655"/>
                    <a:pt x="9229" y="40862"/>
                  </a:cubicBezTo>
                  <a:cubicBezTo>
                    <a:pt x="9211" y="41068"/>
                    <a:pt x="9173" y="41275"/>
                    <a:pt x="9098" y="41482"/>
                  </a:cubicBezTo>
                  <a:cubicBezTo>
                    <a:pt x="9041" y="41707"/>
                    <a:pt x="8966" y="41952"/>
                    <a:pt x="8872" y="42177"/>
                  </a:cubicBezTo>
                  <a:cubicBezTo>
                    <a:pt x="8797" y="42365"/>
                    <a:pt x="8722" y="42553"/>
                    <a:pt x="8628" y="42760"/>
                  </a:cubicBezTo>
                  <a:cubicBezTo>
                    <a:pt x="8648" y="42761"/>
                    <a:pt x="8668" y="42762"/>
                    <a:pt x="8688" y="42762"/>
                  </a:cubicBezTo>
                  <a:cubicBezTo>
                    <a:pt x="8985" y="42762"/>
                    <a:pt x="9261" y="42633"/>
                    <a:pt x="9455" y="42422"/>
                  </a:cubicBezTo>
                  <a:cubicBezTo>
                    <a:pt x="9756" y="42027"/>
                    <a:pt x="9906" y="41557"/>
                    <a:pt x="9887" y="41068"/>
                  </a:cubicBezTo>
                  <a:cubicBezTo>
                    <a:pt x="9850" y="40843"/>
                    <a:pt x="9831" y="40636"/>
                    <a:pt x="9774" y="40411"/>
                  </a:cubicBezTo>
                  <a:cubicBezTo>
                    <a:pt x="10038" y="40279"/>
                    <a:pt x="10301" y="40129"/>
                    <a:pt x="10545" y="39997"/>
                  </a:cubicBezTo>
                  <a:cubicBezTo>
                    <a:pt x="10846" y="39828"/>
                    <a:pt x="11147" y="39659"/>
                    <a:pt x="11428" y="39471"/>
                  </a:cubicBezTo>
                  <a:cubicBezTo>
                    <a:pt x="11804" y="39264"/>
                    <a:pt x="12180" y="39001"/>
                    <a:pt x="12556" y="38794"/>
                  </a:cubicBezTo>
                  <a:cubicBezTo>
                    <a:pt x="12857" y="38625"/>
                    <a:pt x="13026" y="38362"/>
                    <a:pt x="13252" y="38117"/>
                  </a:cubicBezTo>
                  <a:cubicBezTo>
                    <a:pt x="13270" y="38099"/>
                    <a:pt x="13252" y="38080"/>
                    <a:pt x="13270" y="38024"/>
                  </a:cubicBezTo>
                  <a:cubicBezTo>
                    <a:pt x="13289" y="37967"/>
                    <a:pt x="13308" y="37892"/>
                    <a:pt x="13346" y="37817"/>
                  </a:cubicBezTo>
                  <a:cubicBezTo>
                    <a:pt x="13520" y="37959"/>
                    <a:pt x="13494" y="38288"/>
                    <a:pt x="13705" y="38288"/>
                  </a:cubicBezTo>
                  <a:cubicBezTo>
                    <a:pt x="13745" y="38288"/>
                    <a:pt x="13793" y="38276"/>
                    <a:pt x="13853" y="38249"/>
                  </a:cubicBezTo>
                  <a:cubicBezTo>
                    <a:pt x="13947" y="38456"/>
                    <a:pt x="14003" y="38663"/>
                    <a:pt x="14097" y="38869"/>
                  </a:cubicBezTo>
                  <a:cubicBezTo>
                    <a:pt x="14135" y="38944"/>
                    <a:pt x="14210" y="38982"/>
                    <a:pt x="14267" y="39057"/>
                  </a:cubicBezTo>
                  <a:cubicBezTo>
                    <a:pt x="14323" y="38907"/>
                    <a:pt x="14624" y="38982"/>
                    <a:pt x="14567" y="38700"/>
                  </a:cubicBezTo>
                  <a:cubicBezTo>
                    <a:pt x="14473" y="38287"/>
                    <a:pt x="14361" y="37892"/>
                    <a:pt x="14041" y="37723"/>
                  </a:cubicBezTo>
                  <a:cubicBezTo>
                    <a:pt x="14079" y="37516"/>
                    <a:pt x="14097" y="37309"/>
                    <a:pt x="14079" y="37103"/>
                  </a:cubicBezTo>
                  <a:cubicBezTo>
                    <a:pt x="14022" y="36896"/>
                    <a:pt x="13947" y="36708"/>
                    <a:pt x="13853" y="36520"/>
                  </a:cubicBezTo>
                  <a:cubicBezTo>
                    <a:pt x="13834" y="36482"/>
                    <a:pt x="13797" y="36407"/>
                    <a:pt x="13834" y="36388"/>
                  </a:cubicBezTo>
                  <a:cubicBezTo>
                    <a:pt x="13985" y="36163"/>
                    <a:pt x="14003" y="36106"/>
                    <a:pt x="13891" y="35975"/>
                  </a:cubicBezTo>
                  <a:cubicBezTo>
                    <a:pt x="13778" y="35824"/>
                    <a:pt x="13721" y="35618"/>
                    <a:pt x="13778" y="35430"/>
                  </a:cubicBezTo>
                  <a:cubicBezTo>
                    <a:pt x="13815" y="35054"/>
                    <a:pt x="13834" y="34678"/>
                    <a:pt x="13853" y="34283"/>
                  </a:cubicBezTo>
                  <a:cubicBezTo>
                    <a:pt x="13872" y="34189"/>
                    <a:pt x="13872" y="34114"/>
                    <a:pt x="13891" y="33945"/>
                  </a:cubicBezTo>
                  <a:cubicBezTo>
                    <a:pt x="14003" y="34133"/>
                    <a:pt x="14135" y="34302"/>
                    <a:pt x="14267" y="34471"/>
                  </a:cubicBezTo>
                  <a:cubicBezTo>
                    <a:pt x="14473" y="34640"/>
                    <a:pt x="14417" y="34809"/>
                    <a:pt x="14398" y="35016"/>
                  </a:cubicBezTo>
                  <a:cubicBezTo>
                    <a:pt x="14361" y="35336"/>
                    <a:pt x="14379" y="35674"/>
                    <a:pt x="14361" y="36012"/>
                  </a:cubicBezTo>
                  <a:lnTo>
                    <a:pt x="14379" y="36012"/>
                  </a:lnTo>
                  <a:lnTo>
                    <a:pt x="14492" y="34809"/>
                  </a:lnTo>
                  <a:cubicBezTo>
                    <a:pt x="14699" y="34903"/>
                    <a:pt x="14887" y="34979"/>
                    <a:pt x="15056" y="35073"/>
                  </a:cubicBezTo>
                  <a:cubicBezTo>
                    <a:pt x="15075" y="35091"/>
                    <a:pt x="15094" y="35110"/>
                    <a:pt x="15112" y="35129"/>
                  </a:cubicBezTo>
                  <a:cubicBezTo>
                    <a:pt x="15338" y="35373"/>
                    <a:pt x="15357" y="35956"/>
                    <a:pt x="15188" y="36313"/>
                  </a:cubicBezTo>
                  <a:cubicBezTo>
                    <a:pt x="15094" y="36482"/>
                    <a:pt x="15037" y="36651"/>
                    <a:pt x="15000" y="36839"/>
                  </a:cubicBezTo>
                  <a:cubicBezTo>
                    <a:pt x="14962" y="37084"/>
                    <a:pt x="14943" y="37347"/>
                    <a:pt x="14924" y="37591"/>
                  </a:cubicBezTo>
                  <a:cubicBezTo>
                    <a:pt x="14887" y="38005"/>
                    <a:pt x="14830" y="38418"/>
                    <a:pt x="14793" y="38832"/>
                  </a:cubicBezTo>
                  <a:cubicBezTo>
                    <a:pt x="14793" y="38888"/>
                    <a:pt x="14887" y="39001"/>
                    <a:pt x="14962" y="39038"/>
                  </a:cubicBezTo>
                  <a:cubicBezTo>
                    <a:pt x="14977" y="39043"/>
                    <a:pt x="14994" y="39046"/>
                    <a:pt x="15011" y="39046"/>
                  </a:cubicBezTo>
                  <a:cubicBezTo>
                    <a:pt x="15057" y="39046"/>
                    <a:pt x="15109" y="39028"/>
                    <a:pt x="15150" y="39001"/>
                  </a:cubicBezTo>
                  <a:cubicBezTo>
                    <a:pt x="15338" y="38644"/>
                    <a:pt x="15657" y="38305"/>
                    <a:pt x="15582" y="37854"/>
                  </a:cubicBezTo>
                  <a:lnTo>
                    <a:pt x="15582" y="37854"/>
                  </a:lnTo>
                  <a:lnTo>
                    <a:pt x="15695" y="38080"/>
                  </a:lnTo>
                  <a:lnTo>
                    <a:pt x="15902" y="37854"/>
                  </a:lnTo>
                  <a:lnTo>
                    <a:pt x="15864" y="37817"/>
                  </a:lnTo>
                  <a:lnTo>
                    <a:pt x="15733" y="37986"/>
                  </a:lnTo>
                  <a:cubicBezTo>
                    <a:pt x="15751" y="37666"/>
                    <a:pt x="15770" y="37347"/>
                    <a:pt x="15808" y="37009"/>
                  </a:cubicBezTo>
                  <a:cubicBezTo>
                    <a:pt x="15827" y="36802"/>
                    <a:pt x="15883" y="36595"/>
                    <a:pt x="15883" y="36388"/>
                  </a:cubicBezTo>
                  <a:cubicBezTo>
                    <a:pt x="15902" y="36012"/>
                    <a:pt x="15883" y="35636"/>
                    <a:pt x="15864" y="35279"/>
                  </a:cubicBezTo>
                  <a:cubicBezTo>
                    <a:pt x="15827" y="34847"/>
                    <a:pt x="15751" y="34434"/>
                    <a:pt x="15676" y="34001"/>
                  </a:cubicBezTo>
                  <a:cubicBezTo>
                    <a:pt x="15657" y="33851"/>
                    <a:pt x="15639" y="33701"/>
                    <a:pt x="15601" y="33513"/>
                  </a:cubicBezTo>
                  <a:lnTo>
                    <a:pt x="15601" y="33513"/>
                  </a:lnTo>
                  <a:cubicBezTo>
                    <a:pt x="15827" y="33550"/>
                    <a:pt x="15958" y="33588"/>
                    <a:pt x="15996" y="33795"/>
                  </a:cubicBezTo>
                  <a:cubicBezTo>
                    <a:pt x="16052" y="33964"/>
                    <a:pt x="16146" y="34095"/>
                    <a:pt x="16278" y="34208"/>
                  </a:cubicBezTo>
                  <a:cubicBezTo>
                    <a:pt x="16484" y="34358"/>
                    <a:pt x="16710" y="34471"/>
                    <a:pt x="16954" y="34565"/>
                  </a:cubicBezTo>
                  <a:cubicBezTo>
                    <a:pt x="17079" y="34603"/>
                    <a:pt x="17212" y="34714"/>
                    <a:pt x="17353" y="34714"/>
                  </a:cubicBezTo>
                  <a:cubicBezTo>
                    <a:pt x="17424" y="34714"/>
                    <a:pt x="17498" y="34685"/>
                    <a:pt x="17575" y="34603"/>
                  </a:cubicBezTo>
                  <a:cubicBezTo>
                    <a:pt x="17330" y="34246"/>
                    <a:pt x="16015" y="33231"/>
                    <a:pt x="15657" y="33137"/>
                  </a:cubicBezTo>
                  <a:cubicBezTo>
                    <a:pt x="15770" y="33043"/>
                    <a:pt x="15845" y="32968"/>
                    <a:pt x="15902" y="32930"/>
                  </a:cubicBezTo>
                  <a:cubicBezTo>
                    <a:pt x="15939" y="32874"/>
                    <a:pt x="16033" y="32855"/>
                    <a:pt x="16071" y="32798"/>
                  </a:cubicBezTo>
                  <a:cubicBezTo>
                    <a:pt x="16334" y="32479"/>
                    <a:pt x="16597" y="32122"/>
                    <a:pt x="16842" y="31765"/>
                  </a:cubicBezTo>
                  <a:cubicBezTo>
                    <a:pt x="16883" y="31682"/>
                    <a:pt x="16964" y="31630"/>
                    <a:pt x="17049" y="31630"/>
                  </a:cubicBezTo>
                  <a:cubicBezTo>
                    <a:pt x="17080" y="31630"/>
                    <a:pt x="17112" y="31637"/>
                    <a:pt x="17142" y="31652"/>
                  </a:cubicBezTo>
                  <a:cubicBezTo>
                    <a:pt x="17281" y="31675"/>
                    <a:pt x="17423" y="31687"/>
                    <a:pt x="17565" y="31687"/>
                  </a:cubicBezTo>
                  <a:cubicBezTo>
                    <a:pt x="17996" y="31687"/>
                    <a:pt x="18428" y="31578"/>
                    <a:pt x="18796" y="31351"/>
                  </a:cubicBezTo>
                  <a:cubicBezTo>
                    <a:pt x="18984" y="31238"/>
                    <a:pt x="19153" y="31107"/>
                    <a:pt x="19323" y="30975"/>
                  </a:cubicBezTo>
                  <a:cubicBezTo>
                    <a:pt x="19341" y="31032"/>
                    <a:pt x="19341" y="31088"/>
                    <a:pt x="19323" y="31144"/>
                  </a:cubicBezTo>
                  <a:cubicBezTo>
                    <a:pt x="19229" y="31595"/>
                    <a:pt x="19623" y="32197"/>
                    <a:pt x="20093" y="32235"/>
                  </a:cubicBezTo>
                  <a:cubicBezTo>
                    <a:pt x="20337" y="32216"/>
                    <a:pt x="20582" y="32178"/>
                    <a:pt x="20826" y="32122"/>
                  </a:cubicBezTo>
                  <a:cubicBezTo>
                    <a:pt x="20883" y="32110"/>
                    <a:pt x="20954" y="32092"/>
                    <a:pt x="21014" y="32092"/>
                  </a:cubicBezTo>
                  <a:cubicBezTo>
                    <a:pt x="21052" y="32092"/>
                    <a:pt x="21086" y="32100"/>
                    <a:pt x="21108" y="32122"/>
                  </a:cubicBezTo>
                  <a:cubicBezTo>
                    <a:pt x="21326" y="32311"/>
                    <a:pt x="21566" y="32466"/>
                    <a:pt x="21846" y="32466"/>
                  </a:cubicBezTo>
                  <a:cubicBezTo>
                    <a:pt x="21929" y="32466"/>
                    <a:pt x="22015" y="32452"/>
                    <a:pt x="22104" y="32422"/>
                  </a:cubicBezTo>
                  <a:cubicBezTo>
                    <a:pt x="22311" y="32347"/>
                    <a:pt x="22518" y="32235"/>
                    <a:pt x="22706" y="32103"/>
                  </a:cubicBezTo>
                  <a:cubicBezTo>
                    <a:pt x="22856" y="32028"/>
                    <a:pt x="22969" y="31915"/>
                    <a:pt x="23119" y="31840"/>
                  </a:cubicBezTo>
                  <a:cubicBezTo>
                    <a:pt x="23251" y="31746"/>
                    <a:pt x="23439" y="31708"/>
                    <a:pt x="23533" y="31595"/>
                  </a:cubicBezTo>
                  <a:cubicBezTo>
                    <a:pt x="23702" y="31351"/>
                    <a:pt x="23871" y="31107"/>
                    <a:pt x="24021" y="30825"/>
                  </a:cubicBezTo>
                  <a:lnTo>
                    <a:pt x="24078" y="31201"/>
                  </a:lnTo>
                  <a:cubicBezTo>
                    <a:pt x="24134" y="31069"/>
                    <a:pt x="24209" y="30956"/>
                    <a:pt x="24303" y="30862"/>
                  </a:cubicBezTo>
                  <a:cubicBezTo>
                    <a:pt x="24491" y="30712"/>
                    <a:pt x="24548" y="30487"/>
                    <a:pt x="24472" y="30280"/>
                  </a:cubicBezTo>
                  <a:cubicBezTo>
                    <a:pt x="24397" y="30111"/>
                    <a:pt x="24341" y="29941"/>
                    <a:pt x="24247" y="29754"/>
                  </a:cubicBezTo>
                  <a:cubicBezTo>
                    <a:pt x="24237" y="29754"/>
                    <a:pt x="24228" y="29755"/>
                    <a:pt x="24219" y="29755"/>
                  </a:cubicBezTo>
                  <a:cubicBezTo>
                    <a:pt x="24018" y="29755"/>
                    <a:pt x="23985" y="29558"/>
                    <a:pt x="24021" y="29378"/>
                  </a:cubicBezTo>
                  <a:cubicBezTo>
                    <a:pt x="24078" y="29114"/>
                    <a:pt x="24172" y="28851"/>
                    <a:pt x="24266" y="28607"/>
                  </a:cubicBezTo>
                  <a:cubicBezTo>
                    <a:pt x="24341" y="28457"/>
                    <a:pt x="24397" y="28306"/>
                    <a:pt x="24454" y="28137"/>
                  </a:cubicBezTo>
                  <a:cubicBezTo>
                    <a:pt x="24510" y="27780"/>
                    <a:pt x="24529" y="27423"/>
                    <a:pt x="24510" y="27047"/>
                  </a:cubicBezTo>
                  <a:cubicBezTo>
                    <a:pt x="24454" y="26464"/>
                    <a:pt x="24341" y="25882"/>
                    <a:pt x="24209" y="25299"/>
                  </a:cubicBezTo>
                  <a:cubicBezTo>
                    <a:pt x="24134" y="24923"/>
                    <a:pt x="24003" y="24585"/>
                    <a:pt x="23890" y="24228"/>
                  </a:cubicBezTo>
                  <a:cubicBezTo>
                    <a:pt x="23796" y="23927"/>
                    <a:pt x="23702" y="23626"/>
                    <a:pt x="23589" y="23326"/>
                  </a:cubicBezTo>
                  <a:cubicBezTo>
                    <a:pt x="23439" y="22893"/>
                    <a:pt x="23307" y="22499"/>
                    <a:pt x="23119" y="22047"/>
                  </a:cubicBezTo>
                  <a:cubicBezTo>
                    <a:pt x="22950" y="21596"/>
                    <a:pt x="22762" y="21164"/>
                    <a:pt x="22612" y="20694"/>
                  </a:cubicBezTo>
                  <a:cubicBezTo>
                    <a:pt x="22499" y="20393"/>
                    <a:pt x="22255" y="20149"/>
                    <a:pt x="21954" y="20055"/>
                  </a:cubicBezTo>
                  <a:cubicBezTo>
                    <a:pt x="21766" y="20018"/>
                    <a:pt x="21597" y="19961"/>
                    <a:pt x="21409" y="19905"/>
                  </a:cubicBezTo>
                  <a:lnTo>
                    <a:pt x="21540" y="19754"/>
                  </a:lnTo>
                  <a:lnTo>
                    <a:pt x="20751" y="19284"/>
                  </a:lnTo>
                  <a:lnTo>
                    <a:pt x="19999" y="19416"/>
                  </a:lnTo>
                  <a:cubicBezTo>
                    <a:pt x="20168" y="19717"/>
                    <a:pt x="20168" y="19717"/>
                    <a:pt x="19999" y="19754"/>
                  </a:cubicBezTo>
                  <a:cubicBezTo>
                    <a:pt x="19962" y="19679"/>
                    <a:pt x="19905" y="19623"/>
                    <a:pt x="19868" y="19566"/>
                  </a:cubicBezTo>
                  <a:cubicBezTo>
                    <a:pt x="19811" y="19566"/>
                    <a:pt x="19774" y="19604"/>
                    <a:pt x="19736" y="19642"/>
                  </a:cubicBezTo>
                  <a:cubicBezTo>
                    <a:pt x="19529" y="19999"/>
                    <a:pt x="19229" y="20318"/>
                    <a:pt x="18890" y="20563"/>
                  </a:cubicBezTo>
                  <a:cubicBezTo>
                    <a:pt x="18761" y="20670"/>
                    <a:pt x="18650" y="20759"/>
                    <a:pt x="18540" y="20759"/>
                  </a:cubicBezTo>
                  <a:cubicBezTo>
                    <a:pt x="18459" y="20759"/>
                    <a:pt x="18377" y="20710"/>
                    <a:pt x="18289" y="20581"/>
                  </a:cubicBezTo>
                  <a:cubicBezTo>
                    <a:pt x="18270" y="20563"/>
                    <a:pt x="18214" y="20563"/>
                    <a:pt x="18176" y="20544"/>
                  </a:cubicBezTo>
                  <a:cubicBezTo>
                    <a:pt x="17950" y="20469"/>
                    <a:pt x="17744" y="20375"/>
                    <a:pt x="17537" y="20262"/>
                  </a:cubicBezTo>
                  <a:cubicBezTo>
                    <a:pt x="17161" y="19999"/>
                    <a:pt x="16804" y="19698"/>
                    <a:pt x="16447" y="19397"/>
                  </a:cubicBezTo>
                  <a:cubicBezTo>
                    <a:pt x="16466" y="19360"/>
                    <a:pt x="16503" y="19322"/>
                    <a:pt x="16541" y="19303"/>
                  </a:cubicBezTo>
                  <a:cubicBezTo>
                    <a:pt x="16917" y="19097"/>
                    <a:pt x="17293" y="18909"/>
                    <a:pt x="17669" y="18721"/>
                  </a:cubicBezTo>
                  <a:cubicBezTo>
                    <a:pt x="18101" y="18476"/>
                    <a:pt x="18552" y="18270"/>
                    <a:pt x="18984" y="18006"/>
                  </a:cubicBezTo>
                  <a:cubicBezTo>
                    <a:pt x="19341" y="17837"/>
                    <a:pt x="19680" y="17612"/>
                    <a:pt x="19980" y="17349"/>
                  </a:cubicBezTo>
                  <a:cubicBezTo>
                    <a:pt x="20394" y="16954"/>
                    <a:pt x="20732" y="16484"/>
                    <a:pt x="21089" y="16052"/>
                  </a:cubicBezTo>
                  <a:cubicBezTo>
                    <a:pt x="21315" y="15732"/>
                    <a:pt x="21503" y="15413"/>
                    <a:pt x="21634" y="15056"/>
                  </a:cubicBezTo>
                  <a:cubicBezTo>
                    <a:pt x="21897" y="14567"/>
                    <a:pt x="22029" y="14003"/>
                    <a:pt x="22029" y="13458"/>
                  </a:cubicBezTo>
                  <a:cubicBezTo>
                    <a:pt x="22010" y="13120"/>
                    <a:pt x="21954" y="12781"/>
                    <a:pt x="21897" y="12443"/>
                  </a:cubicBezTo>
                  <a:cubicBezTo>
                    <a:pt x="21897" y="12217"/>
                    <a:pt x="21860" y="11992"/>
                    <a:pt x="21803" y="11785"/>
                  </a:cubicBezTo>
                  <a:cubicBezTo>
                    <a:pt x="21691" y="11466"/>
                    <a:pt x="21522" y="11165"/>
                    <a:pt x="21371" y="10845"/>
                  </a:cubicBezTo>
                  <a:cubicBezTo>
                    <a:pt x="21334" y="10864"/>
                    <a:pt x="21277" y="10921"/>
                    <a:pt x="21258" y="10921"/>
                  </a:cubicBezTo>
                  <a:cubicBezTo>
                    <a:pt x="20920" y="10770"/>
                    <a:pt x="20826" y="10432"/>
                    <a:pt x="20713" y="10131"/>
                  </a:cubicBezTo>
                  <a:cubicBezTo>
                    <a:pt x="20713" y="10094"/>
                    <a:pt x="20864" y="10018"/>
                    <a:pt x="20958" y="9943"/>
                  </a:cubicBezTo>
                  <a:cubicBezTo>
                    <a:pt x="20713" y="9774"/>
                    <a:pt x="20995" y="9680"/>
                    <a:pt x="21033" y="9473"/>
                  </a:cubicBezTo>
                  <a:cubicBezTo>
                    <a:pt x="20939" y="9417"/>
                    <a:pt x="20789" y="9379"/>
                    <a:pt x="20695" y="9342"/>
                  </a:cubicBezTo>
                  <a:cubicBezTo>
                    <a:pt x="20601" y="9285"/>
                    <a:pt x="20507" y="9229"/>
                    <a:pt x="20413" y="9191"/>
                  </a:cubicBezTo>
                  <a:cubicBezTo>
                    <a:pt x="20413" y="9188"/>
                    <a:pt x="20411" y="9186"/>
                    <a:pt x="20409" y="9186"/>
                  </a:cubicBezTo>
                  <a:cubicBezTo>
                    <a:pt x="20399" y="9186"/>
                    <a:pt x="20375" y="9210"/>
                    <a:pt x="20375" y="9210"/>
                  </a:cubicBezTo>
                  <a:cubicBezTo>
                    <a:pt x="20074" y="8872"/>
                    <a:pt x="19980" y="8402"/>
                    <a:pt x="19567" y="8139"/>
                  </a:cubicBezTo>
                  <a:cubicBezTo>
                    <a:pt x="19529" y="8120"/>
                    <a:pt x="19510" y="8064"/>
                    <a:pt x="19510" y="8007"/>
                  </a:cubicBezTo>
                  <a:cubicBezTo>
                    <a:pt x="19567" y="7594"/>
                    <a:pt x="19360" y="7255"/>
                    <a:pt x="19153" y="6917"/>
                  </a:cubicBezTo>
                  <a:cubicBezTo>
                    <a:pt x="19041" y="6729"/>
                    <a:pt x="18834" y="6579"/>
                    <a:pt x="18890" y="6316"/>
                  </a:cubicBezTo>
                  <a:cubicBezTo>
                    <a:pt x="18947" y="5977"/>
                    <a:pt x="19022" y="5639"/>
                    <a:pt x="19059" y="5301"/>
                  </a:cubicBezTo>
                  <a:cubicBezTo>
                    <a:pt x="19116" y="4624"/>
                    <a:pt x="19360" y="3966"/>
                    <a:pt x="19792" y="3440"/>
                  </a:cubicBezTo>
                  <a:cubicBezTo>
                    <a:pt x="20262" y="2839"/>
                    <a:pt x="20807" y="2350"/>
                    <a:pt x="21597" y="2218"/>
                  </a:cubicBezTo>
                  <a:cubicBezTo>
                    <a:pt x="21728" y="2199"/>
                    <a:pt x="21860" y="2143"/>
                    <a:pt x="21954" y="2068"/>
                  </a:cubicBezTo>
                  <a:cubicBezTo>
                    <a:pt x="22161" y="1767"/>
                    <a:pt x="22499" y="1767"/>
                    <a:pt x="22800" y="1730"/>
                  </a:cubicBezTo>
                  <a:cubicBezTo>
                    <a:pt x="22997" y="1701"/>
                    <a:pt x="23194" y="1697"/>
                    <a:pt x="23392" y="1697"/>
                  </a:cubicBezTo>
                  <a:cubicBezTo>
                    <a:pt x="23490" y="1697"/>
                    <a:pt x="23589" y="1698"/>
                    <a:pt x="23688" y="1698"/>
                  </a:cubicBezTo>
                  <a:cubicBezTo>
                    <a:pt x="23786" y="1698"/>
                    <a:pt x="23885" y="1697"/>
                    <a:pt x="23984" y="1692"/>
                  </a:cubicBezTo>
                  <a:cubicBezTo>
                    <a:pt x="24078" y="1673"/>
                    <a:pt x="24153" y="1654"/>
                    <a:pt x="24228" y="1598"/>
                  </a:cubicBezTo>
                  <a:cubicBezTo>
                    <a:pt x="24021" y="1466"/>
                    <a:pt x="23721" y="1335"/>
                    <a:pt x="23721" y="1241"/>
                  </a:cubicBezTo>
                  <a:cubicBezTo>
                    <a:pt x="23777" y="696"/>
                    <a:pt x="23213" y="715"/>
                    <a:pt x="23006" y="433"/>
                  </a:cubicBezTo>
                  <a:cubicBezTo>
                    <a:pt x="22818" y="245"/>
                    <a:pt x="22574" y="113"/>
                    <a:pt x="22311" y="76"/>
                  </a:cubicBezTo>
                  <a:cubicBezTo>
                    <a:pt x="22148" y="25"/>
                    <a:pt x="21994" y="0"/>
                    <a:pt x="218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92"/>
            <p:cNvSpPr/>
            <p:nvPr/>
          </p:nvSpPr>
          <p:spPr>
            <a:xfrm flipH="1">
              <a:off x="1636852" y="3405800"/>
              <a:ext cx="1397028" cy="886690"/>
            </a:xfrm>
            <a:custGeom>
              <a:avLst/>
              <a:gdLst/>
              <a:ahLst/>
              <a:cxnLst/>
              <a:rect l="l" t="t" r="r" b="b"/>
              <a:pathLst>
                <a:path w="18007" h="11429" extrusionOk="0">
                  <a:moveTo>
                    <a:pt x="11842" y="7876"/>
                  </a:moveTo>
                  <a:lnTo>
                    <a:pt x="12218" y="8383"/>
                  </a:lnTo>
                  <a:lnTo>
                    <a:pt x="11710" y="8421"/>
                  </a:lnTo>
                  <a:cubicBezTo>
                    <a:pt x="11766" y="8233"/>
                    <a:pt x="11785" y="8082"/>
                    <a:pt x="11842" y="7876"/>
                  </a:cubicBezTo>
                  <a:close/>
                  <a:moveTo>
                    <a:pt x="17931" y="0"/>
                  </a:moveTo>
                  <a:cubicBezTo>
                    <a:pt x="17480" y="282"/>
                    <a:pt x="17330" y="884"/>
                    <a:pt x="16822" y="1109"/>
                  </a:cubicBezTo>
                  <a:cubicBezTo>
                    <a:pt x="16691" y="1617"/>
                    <a:pt x="16578" y="2143"/>
                    <a:pt x="16447" y="2688"/>
                  </a:cubicBezTo>
                  <a:lnTo>
                    <a:pt x="16390" y="2669"/>
                  </a:lnTo>
                  <a:lnTo>
                    <a:pt x="16353" y="2387"/>
                  </a:lnTo>
                  <a:lnTo>
                    <a:pt x="16277" y="2387"/>
                  </a:lnTo>
                  <a:lnTo>
                    <a:pt x="16052" y="3102"/>
                  </a:lnTo>
                  <a:cubicBezTo>
                    <a:pt x="15958" y="3139"/>
                    <a:pt x="15864" y="3214"/>
                    <a:pt x="15807" y="3308"/>
                  </a:cubicBezTo>
                  <a:cubicBezTo>
                    <a:pt x="15732" y="3365"/>
                    <a:pt x="15657" y="3421"/>
                    <a:pt x="15582" y="3459"/>
                  </a:cubicBezTo>
                  <a:cubicBezTo>
                    <a:pt x="15450" y="3515"/>
                    <a:pt x="15319" y="3572"/>
                    <a:pt x="15206" y="3628"/>
                  </a:cubicBezTo>
                  <a:cubicBezTo>
                    <a:pt x="14924" y="3797"/>
                    <a:pt x="14642" y="3947"/>
                    <a:pt x="14360" y="4060"/>
                  </a:cubicBezTo>
                  <a:cubicBezTo>
                    <a:pt x="13890" y="4192"/>
                    <a:pt x="13477" y="4436"/>
                    <a:pt x="13120" y="4756"/>
                  </a:cubicBezTo>
                  <a:cubicBezTo>
                    <a:pt x="13385" y="4939"/>
                    <a:pt x="13666" y="4984"/>
                    <a:pt x="13956" y="4984"/>
                  </a:cubicBezTo>
                  <a:cubicBezTo>
                    <a:pt x="14200" y="4984"/>
                    <a:pt x="14449" y="4952"/>
                    <a:pt x="14699" y="4944"/>
                  </a:cubicBezTo>
                  <a:lnTo>
                    <a:pt x="14699" y="4944"/>
                  </a:lnTo>
                  <a:cubicBezTo>
                    <a:pt x="14529" y="5771"/>
                    <a:pt x="14360" y="6541"/>
                    <a:pt x="14210" y="7349"/>
                  </a:cubicBezTo>
                  <a:lnTo>
                    <a:pt x="13966" y="7312"/>
                  </a:lnTo>
                  <a:cubicBezTo>
                    <a:pt x="14060" y="6654"/>
                    <a:pt x="14154" y="6015"/>
                    <a:pt x="14247" y="5395"/>
                  </a:cubicBezTo>
                  <a:lnTo>
                    <a:pt x="14135" y="5376"/>
                  </a:lnTo>
                  <a:cubicBezTo>
                    <a:pt x="14116" y="5526"/>
                    <a:pt x="14078" y="5695"/>
                    <a:pt x="14060" y="5865"/>
                  </a:cubicBezTo>
                  <a:cubicBezTo>
                    <a:pt x="13984" y="6372"/>
                    <a:pt x="13909" y="6898"/>
                    <a:pt x="13834" y="7406"/>
                  </a:cubicBezTo>
                  <a:cubicBezTo>
                    <a:pt x="13815" y="7443"/>
                    <a:pt x="13796" y="7500"/>
                    <a:pt x="13759" y="7519"/>
                  </a:cubicBezTo>
                  <a:cubicBezTo>
                    <a:pt x="13590" y="7613"/>
                    <a:pt x="13383" y="7688"/>
                    <a:pt x="13195" y="7744"/>
                  </a:cubicBezTo>
                  <a:cubicBezTo>
                    <a:pt x="13054" y="7754"/>
                    <a:pt x="12913" y="7758"/>
                    <a:pt x="12774" y="7758"/>
                  </a:cubicBezTo>
                  <a:cubicBezTo>
                    <a:pt x="12636" y="7758"/>
                    <a:pt x="12500" y="7754"/>
                    <a:pt x="12368" y="7744"/>
                  </a:cubicBezTo>
                  <a:cubicBezTo>
                    <a:pt x="11917" y="7725"/>
                    <a:pt x="11748" y="7500"/>
                    <a:pt x="11842" y="7049"/>
                  </a:cubicBezTo>
                  <a:cubicBezTo>
                    <a:pt x="11860" y="6842"/>
                    <a:pt x="12048" y="6635"/>
                    <a:pt x="11842" y="6410"/>
                  </a:cubicBezTo>
                  <a:cubicBezTo>
                    <a:pt x="11823" y="6391"/>
                    <a:pt x="11917" y="6259"/>
                    <a:pt x="11973" y="6203"/>
                  </a:cubicBezTo>
                  <a:cubicBezTo>
                    <a:pt x="12030" y="6147"/>
                    <a:pt x="12124" y="6109"/>
                    <a:pt x="12180" y="6053"/>
                  </a:cubicBezTo>
                  <a:cubicBezTo>
                    <a:pt x="12368" y="5771"/>
                    <a:pt x="12556" y="5451"/>
                    <a:pt x="12744" y="5169"/>
                  </a:cubicBezTo>
                  <a:lnTo>
                    <a:pt x="12687" y="5113"/>
                  </a:lnTo>
                  <a:lnTo>
                    <a:pt x="11522" y="5601"/>
                  </a:lnTo>
                  <a:lnTo>
                    <a:pt x="11428" y="5470"/>
                  </a:lnTo>
                  <a:cubicBezTo>
                    <a:pt x="11579" y="5376"/>
                    <a:pt x="11710" y="5282"/>
                    <a:pt x="11842" y="5169"/>
                  </a:cubicBezTo>
                  <a:cubicBezTo>
                    <a:pt x="11898" y="5132"/>
                    <a:pt x="11879" y="5019"/>
                    <a:pt x="11898" y="4925"/>
                  </a:cubicBezTo>
                  <a:lnTo>
                    <a:pt x="11898" y="4925"/>
                  </a:lnTo>
                  <a:cubicBezTo>
                    <a:pt x="11823" y="4944"/>
                    <a:pt x="11748" y="4981"/>
                    <a:pt x="11691" y="5000"/>
                  </a:cubicBezTo>
                  <a:cubicBezTo>
                    <a:pt x="11503" y="5113"/>
                    <a:pt x="11334" y="5244"/>
                    <a:pt x="11165" y="5376"/>
                  </a:cubicBezTo>
                  <a:cubicBezTo>
                    <a:pt x="10996" y="4906"/>
                    <a:pt x="11485" y="4511"/>
                    <a:pt x="11184" y="4004"/>
                  </a:cubicBezTo>
                  <a:lnTo>
                    <a:pt x="11184" y="4004"/>
                  </a:lnTo>
                  <a:cubicBezTo>
                    <a:pt x="11052" y="4267"/>
                    <a:pt x="10977" y="4474"/>
                    <a:pt x="10864" y="4662"/>
                  </a:cubicBezTo>
                  <a:cubicBezTo>
                    <a:pt x="10695" y="4944"/>
                    <a:pt x="10545" y="5226"/>
                    <a:pt x="10376" y="5489"/>
                  </a:cubicBezTo>
                  <a:cubicBezTo>
                    <a:pt x="10319" y="5564"/>
                    <a:pt x="10244" y="5601"/>
                    <a:pt x="10169" y="5601"/>
                  </a:cubicBezTo>
                  <a:cubicBezTo>
                    <a:pt x="9661" y="5545"/>
                    <a:pt x="9173" y="5451"/>
                    <a:pt x="8684" y="5395"/>
                  </a:cubicBezTo>
                  <a:cubicBezTo>
                    <a:pt x="8252" y="5338"/>
                    <a:pt x="7763" y="5376"/>
                    <a:pt x="7575" y="4812"/>
                  </a:cubicBezTo>
                  <a:cubicBezTo>
                    <a:pt x="7556" y="4774"/>
                    <a:pt x="7481" y="4756"/>
                    <a:pt x="7406" y="4718"/>
                  </a:cubicBezTo>
                  <a:lnTo>
                    <a:pt x="7406" y="4718"/>
                  </a:lnTo>
                  <a:cubicBezTo>
                    <a:pt x="7387" y="4850"/>
                    <a:pt x="7406" y="5000"/>
                    <a:pt x="7425" y="5150"/>
                  </a:cubicBezTo>
                  <a:cubicBezTo>
                    <a:pt x="7481" y="5282"/>
                    <a:pt x="7556" y="5395"/>
                    <a:pt x="7650" y="5507"/>
                  </a:cubicBezTo>
                  <a:cubicBezTo>
                    <a:pt x="7387" y="5451"/>
                    <a:pt x="7143" y="5320"/>
                    <a:pt x="6917" y="5169"/>
                  </a:cubicBezTo>
                  <a:cubicBezTo>
                    <a:pt x="6729" y="4962"/>
                    <a:pt x="6560" y="4756"/>
                    <a:pt x="6410" y="4530"/>
                  </a:cubicBezTo>
                  <a:lnTo>
                    <a:pt x="6410" y="4530"/>
                  </a:lnTo>
                  <a:lnTo>
                    <a:pt x="6466" y="4906"/>
                  </a:lnTo>
                  <a:lnTo>
                    <a:pt x="6184" y="4887"/>
                  </a:lnTo>
                  <a:lnTo>
                    <a:pt x="6184" y="4887"/>
                  </a:lnTo>
                  <a:cubicBezTo>
                    <a:pt x="6278" y="5056"/>
                    <a:pt x="6316" y="5263"/>
                    <a:pt x="6410" y="5282"/>
                  </a:cubicBezTo>
                  <a:cubicBezTo>
                    <a:pt x="6711" y="5395"/>
                    <a:pt x="6842" y="5639"/>
                    <a:pt x="7086" y="5808"/>
                  </a:cubicBezTo>
                  <a:cubicBezTo>
                    <a:pt x="7124" y="5827"/>
                    <a:pt x="7124" y="5940"/>
                    <a:pt x="7086" y="5977"/>
                  </a:cubicBezTo>
                  <a:cubicBezTo>
                    <a:pt x="6767" y="6278"/>
                    <a:pt x="6429" y="6579"/>
                    <a:pt x="6109" y="6880"/>
                  </a:cubicBezTo>
                  <a:cubicBezTo>
                    <a:pt x="5996" y="6992"/>
                    <a:pt x="5902" y="7105"/>
                    <a:pt x="5790" y="7218"/>
                  </a:cubicBezTo>
                  <a:cubicBezTo>
                    <a:pt x="6222" y="6861"/>
                    <a:pt x="6617" y="6485"/>
                    <a:pt x="7049" y="6128"/>
                  </a:cubicBezTo>
                  <a:cubicBezTo>
                    <a:pt x="7124" y="6053"/>
                    <a:pt x="7256" y="5996"/>
                    <a:pt x="7387" y="5996"/>
                  </a:cubicBezTo>
                  <a:cubicBezTo>
                    <a:pt x="7744" y="6128"/>
                    <a:pt x="8120" y="6222"/>
                    <a:pt x="8515" y="6241"/>
                  </a:cubicBezTo>
                  <a:cubicBezTo>
                    <a:pt x="8628" y="6241"/>
                    <a:pt x="8759" y="6278"/>
                    <a:pt x="8872" y="6316"/>
                  </a:cubicBezTo>
                  <a:lnTo>
                    <a:pt x="8966" y="6428"/>
                  </a:lnTo>
                  <a:cubicBezTo>
                    <a:pt x="8891" y="6428"/>
                    <a:pt x="8834" y="6428"/>
                    <a:pt x="8778" y="6447"/>
                  </a:cubicBezTo>
                  <a:cubicBezTo>
                    <a:pt x="8252" y="6748"/>
                    <a:pt x="7725" y="7049"/>
                    <a:pt x="7218" y="7349"/>
                  </a:cubicBezTo>
                  <a:cubicBezTo>
                    <a:pt x="6842" y="7556"/>
                    <a:pt x="6466" y="7782"/>
                    <a:pt x="6128" y="7951"/>
                  </a:cubicBezTo>
                  <a:cubicBezTo>
                    <a:pt x="5771" y="8120"/>
                    <a:pt x="5395" y="8214"/>
                    <a:pt x="5057" y="8364"/>
                  </a:cubicBezTo>
                  <a:cubicBezTo>
                    <a:pt x="4580" y="8595"/>
                    <a:pt x="4060" y="8710"/>
                    <a:pt x="3534" y="8710"/>
                  </a:cubicBezTo>
                  <a:cubicBezTo>
                    <a:pt x="3459" y="8710"/>
                    <a:pt x="3384" y="8707"/>
                    <a:pt x="3309" y="8703"/>
                  </a:cubicBezTo>
                  <a:cubicBezTo>
                    <a:pt x="2576" y="8665"/>
                    <a:pt x="1861" y="8515"/>
                    <a:pt x="1147" y="8421"/>
                  </a:cubicBezTo>
                  <a:cubicBezTo>
                    <a:pt x="922" y="8364"/>
                    <a:pt x="752" y="8233"/>
                    <a:pt x="640" y="8064"/>
                  </a:cubicBezTo>
                  <a:cubicBezTo>
                    <a:pt x="489" y="7895"/>
                    <a:pt x="301" y="7782"/>
                    <a:pt x="207" y="7556"/>
                  </a:cubicBezTo>
                  <a:cubicBezTo>
                    <a:pt x="207" y="7519"/>
                    <a:pt x="95" y="7537"/>
                    <a:pt x="19" y="7519"/>
                  </a:cubicBezTo>
                  <a:lnTo>
                    <a:pt x="1" y="8007"/>
                  </a:lnTo>
                  <a:cubicBezTo>
                    <a:pt x="170" y="8233"/>
                    <a:pt x="358" y="8440"/>
                    <a:pt x="564" y="8628"/>
                  </a:cubicBezTo>
                  <a:cubicBezTo>
                    <a:pt x="809" y="8815"/>
                    <a:pt x="1072" y="8966"/>
                    <a:pt x="1354" y="9097"/>
                  </a:cubicBezTo>
                  <a:lnTo>
                    <a:pt x="696" y="10657"/>
                  </a:lnTo>
                  <a:lnTo>
                    <a:pt x="734" y="10657"/>
                  </a:lnTo>
                  <a:cubicBezTo>
                    <a:pt x="997" y="10131"/>
                    <a:pt x="1260" y="9605"/>
                    <a:pt x="1523" y="9060"/>
                  </a:cubicBezTo>
                  <a:lnTo>
                    <a:pt x="1974" y="9135"/>
                  </a:lnTo>
                  <a:cubicBezTo>
                    <a:pt x="1749" y="9586"/>
                    <a:pt x="1542" y="10018"/>
                    <a:pt x="1335" y="10469"/>
                  </a:cubicBezTo>
                  <a:cubicBezTo>
                    <a:pt x="1185" y="10770"/>
                    <a:pt x="1072" y="11109"/>
                    <a:pt x="940" y="11428"/>
                  </a:cubicBezTo>
                  <a:lnTo>
                    <a:pt x="1016" y="11409"/>
                  </a:lnTo>
                  <a:cubicBezTo>
                    <a:pt x="1091" y="11296"/>
                    <a:pt x="1166" y="11165"/>
                    <a:pt x="1241" y="11033"/>
                  </a:cubicBezTo>
                  <a:cubicBezTo>
                    <a:pt x="1523" y="10451"/>
                    <a:pt x="1767" y="9868"/>
                    <a:pt x="2049" y="9304"/>
                  </a:cubicBezTo>
                  <a:cubicBezTo>
                    <a:pt x="2106" y="9210"/>
                    <a:pt x="2181" y="9154"/>
                    <a:pt x="2294" y="9135"/>
                  </a:cubicBezTo>
                  <a:cubicBezTo>
                    <a:pt x="2613" y="9154"/>
                    <a:pt x="2933" y="9210"/>
                    <a:pt x="3233" y="9323"/>
                  </a:cubicBezTo>
                  <a:cubicBezTo>
                    <a:pt x="3486" y="9468"/>
                    <a:pt x="3763" y="9535"/>
                    <a:pt x="4042" y="9535"/>
                  </a:cubicBezTo>
                  <a:cubicBezTo>
                    <a:pt x="4199" y="9535"/>
                    <a:pt x="4356" y="9514"/>
                    <a:pt x="4511" y="9473"/>
                  </a:cubicBezTo>
                  <a:cubicBezTo>
                    <a:pt x="5169" y="9267"/>
                    <a:pt x="5808" y="8985"/>
                    <a:pt x="6466" y="8722"/>
                  </a:cubicBezTo>
                  <a:cubicBezTo>
                    <a:pt x="6617" y="8665"/>
                    <a:pt x="6786" y="8571"/>
                    <a:pt x="6936" y="8477"/>
                  </a:cubicBezTo>
                  <a:cubicBezTo>
                    <a:pt x="7256" y="8270"/>
                    <a:pt x="7669" y="8120"/>
                    <a:pt x="7876" y="7725"/>
                  </a:cubicBezTo>
                  <a:cubicBezTo>
                    <a:pt x="7876" y="7707"/>
                    <a:pt x="7895" y="7707"/>
                    <a:pt x="7895" y="7707"/>
                  </a:cubicBezTo>
                  <a:cubicBezTo>
                    <a:pt x="8120" y="7537"/>
                    <a:pt x="8327" y="7349"/>
                    <a:pt x="8552" y="7199"/>
                  </a:cubicBezTo>
                  <a:cubicBezTo>
                    <a:pt x="8740" y="7068"/>
                    <a:pt x="8928" y="6955"/>
                    <a:pt x="9116" y="6842"/>
                  </a:cubicBezTo>
                  <a:cubicBezTo>
                    <a:pt x="9267" y="6748"/>
                    <a:pt x="9511" y="6729"/>
                    <a:pt x="9605" y="6616"/>
                  </a:cubicBezTo>
                  <a:cubicBezTo>
                    <a:pt x="9717" y="6477"/>
                    <a:pt x="9880" y="6400"/>
                    <a:pt x="10049" y="6400"/>
                  </a:cubicBezTo>
                  <a:cubicBezTo>
                    <a:pt x="10107" y="6400"/>
                    <a:pt x="10167" y="6409"/>
                    <a:pt x="10225" y="6428"/>
                  </a:cubicBezTo>
                  <a:cubicBezTo>
                    <a:pt x="10376" y="6466"/>
                    <a:pt x="10521" y="6485"/>
                    <a:pt x="10665" y="6485"/>
                  </a:cubicBezTo>
                  <a:cubicBezTo>
                    <a:pt x="10808" y="6485"/>
                    <a:pt x="10949" y="6466"/>
                    <a:pt x="11090" y="6428"/>
                  </a:cubicBezTo>
                  <a:cubicBezTo>
                    <a:pt x="11315" y="6372"/>
                    <a:pt x="11541" y="6334"/>
                    <a:pt x="11729" y="6297"/>
                  </a:cubicBezTo>
                  <a:lnTo>
                    <a:pt x="11729" y="6297"/>
                  </a:lnTo>
                  <a:cubicBezTo>
                    <a:pt x="11353" y="7631"/>
                    <a:pt x="10770" y="8872"/>
                    <a:pt x="10714" y="10263"/>
                  </a:cubicBezTo>
                  <a:lnTo>
                    <a:pt x="10770" y="10075"/>
                  </a:lnTo>
                  <a:lnTo>
                    <a:pt x="10770" y="10488"/>
                  </a:lnTo>
                  <a:cubicBezTo>
                    <a:pt x="11297" y="10075"/>
                    <a:pt x="11447" y="9492"/>
                    <a:pt x="11616" y="8891"/>
                  </a:cubicBezTo>
                  <a:cubicBezTo>
                    <a:pt x="11879" y="9003"/>
                    <a:pt x="12086" y="9116"/>
                    <a:pt x="12330" y="9210"/>
                  </a:cubicBezTo>
                  <a:cubicBezTo>
                    <a:pt x="12384" y="9223"/>
                    <a:pt x="12437" y="9237"/>
                    <a:pt x="12490" y="9237"/>
                  </a:cubicBezTo>
                  <a:cubicBezTo>
                    <a:pt x="12512" y="9237"/>
                    <a:pt x="12534" y="9234"/>
                    <a:pt x="12556" y="9229"/>
                  </a:cubicBezTo>
                  <a:cubicBezTo>
                    <a:pt x="12951" y="9116"/>
                    <a:pt x="13345" y="8985"/>
                    <a:pt x="13740" y="8872"/>
                  </a:cubicBezTo>
                  <a:cubicBezTo>
                    <a:pt x="13815" y="8872"/>
                    <a:pt x="13890" y="8872"/>
                    <a:pt x="13966" y="8891"/>
                  </a:cubicBezTo>
                  <a:cubicBezTo>
                    <a:pt x="14041" y="8684"/>
                    <a:pt x="14116" y="8496"/>
                    <a:pt x="14154" y="8289"/>
                  </a:cubicBezTo>
                  <a:cubicBezTo>
                    <a:pt x="14247" y="7876"/>
                    <a:pt x="14323" y="7462"/>
                    <a:pt x="14398" y="7049"/>
                  </a:cubicBezTo>
                  <a:cubicBezTo>
                    <a:pt x="14511" y="6391"/>
                    <a:pt x="14642" y="5752"/>
                    <a:pt x="14755" y="5113"/>
                  </a:cubicBezTo>
                  <a:cubicBezTo>
                    <a:pt x="14755" y="4944"/>
                    <a:pt x="14868" y="4812"/>
                    <a:pt x="15018" y="4774"/>
                  </a:cubicBezTo>
                  <a:cubicBezTo>
                    <a:pt x="15225" y="4680"/>
                    <a:pt x="15432" y="4568"/>
                    <a:pt x="15638" y="4455"/>
                  </a:cubicBezTo>
                  <a:cubicBezTo>
                    <a:pt x="15657" y="4530"/>
                    <a:pt x="15657" y="4605"/>
                    <a:pt x="15657" y="4699"/>
                  </a:cubicBezTo>
                  <a:cubicBezTo>
                    <a:pt x="15601" y="4962"/>
                    <a:pt x="15432" y="5207"/>
                    <a:pt x="15526" y="5507"/>
                  </a:cubicBezTo>
                  <a:cubicBezTo>
                    <a:pt x="15526" y="5526"/>
                    <a:pt x="15488" y="5564"/>
                    <a:pt x="15488" y="5601"/>
                  </a:cubicBezTo>
                  <a:cubicBezTo>
                    <a:pt x="15432" y="5695"/>
                    <a:pt x="15375" y="5827"/>
                    <a:pt x="15338" y="5940"/>
                  </a:cubicBezTo>
                  <a:cubicBezTo>
                    <a:pt x="15300" y="6071"/>
                    <a:pt x="15300" y="6203"/>
                    <a:pt x="15281" y="6334"/>
                  </a:cubicBezTo>
                  <a:cubicBezTo>
                    <a:pt x="15131" y="6880"/>
                    <a:pt x="14980" y="7425"/>
                    <a:pt x="14830" y="7970"/>
                  </a:cubicBezTo>
                  <a:cubicBezTo>
                    <a:pt x="14661" y="8590"/>
                    <a:pt x="14492" y="9210"/>
                    <a:pt x="14341" y="9830"/>
                  </a:cubicBezTo>
                  <a:cubicBezTo>
                    <a:pt x="14304" y="9962"/>
                    <a:pt x="14341" y="10112"/>
                    <a:pt x="14304" y="10244"/>
                  </a:cubicBezTo>
                  <a:cubicBezTo>
                    <a:pt x="14191" y="10469"/>
                    <a:pt x="14229" y="10733"/>
                    <a:pt x="14379" y="10939"/>
                  </a:cubicBezTo>
                  <a:cubicBezTo>
                    <a:pt x="14398" y="10770"/>
                    <a:pt x="14417" y="10620"/>
                    <a:pt x="14417" y="10469"/>
                  </a:cubicBezTo>
                  <a:cubicBezTo>
                    <a:pt x="14506" y="10509"/>
                    <a:pt x="14590" y="10559"/>
                    <a:pt x="14657" y="10559"/>
                  </a:cubicBezTo>
                  <a:cubicBezTo>
                    <a:pt x="14718" y="10559"/>
                    <a:pt x="14766" y="10519"/>
                    <a:pt x="14793" y="10394"/>
                  </a:cubicBezTo>
                  <a:cubicBezTo>
                    <a:pt x="14849" y="9962"/>
                    <a:pt x="14980" y="9549"/>
                    <a:pt x="15187" y="9173"/>
                  </a:cubicBezTo>
                  <a:cubicBezTo>
                    <a:pt x="15338" y="8778"/>
                    <a:pt x="15450" y="8383"/>
                    <a:pt x="15526" y="7988"/>
                  </a:cubicBezTo>
                  <a:cubicBezTo>
                    <a:pt x="15732" y="7218"/>
                    <a:pt x="15958" y="6447"/>
                    <a:pt x="16146" y="5677"/>
                  </a:cubicBezTo>
                  <a:cubicBezTo>
                    <a:pt x="16277" y="5207"/>
                    <a:pt x="16353" y="4718"/>
                    <a:pt x="16428" y="4248"/>
                  </a:cubicBezTo>
                  <a:cubicBezTo>
                    <a:pt x="16465" y="3966"/>
                    <a:pt x="16465" y="3666"/>
                    <a:pt x="16522" y="3384"/>
                  </a:cubicBezTo>
                  <a:cubicBezTo>
                    <a:pt x="16578" y="2970"/>
                    <a:pt x="16672" y="2557"/>
                    <a:pt x="16747" y="2162"/>
                  </a:cubicBezTo>
                  <a:cubicBezTo>
                    <a:pt x="16766" y="1936"/>
                    <a:pt x="16804" y="1730"/>
                    <a:pt x="16898" y="1542"/>
                  </a:cubicBezTo>
                  <a:cubicBezTo>
                    <a:pt x="17086" y="1222"/>
                    <a:pt x="17368" y="959"/>
                    <a:pt x="17593" y="639"/>
                  </a:cubicBezTo>
                  <a:cubicBezTo>
                    <a:pt x="17725" y="452"/>
                    <a:pt x="18007" y="339"/>
                    <a:pt x="179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92"/>
            <p:cNvSpPr/>
            <p:nvPr/>
          </p:nvSpPr>
          <p:spPr>
            <a:xfrm flipH="1">
              <a:off x="2796089" y="4127239"/>
              <a:ext cx="758369" cy="646417"/>
            </a:xfrm>
            <a:custGeom>
              <a:avLst/>
              <a:gdLst/>
              <a:ahLst/>
              <a:cxnLst/>
              <a:rect l="l" t="t" r="r" b="b"/>
              <a:pathLst>
                <a:path w="9775" h="8332" extrusionOk="0">
                  <a:moveTo>
                    <a:pt x="9545" y="0"/>
                  </a:moveTo>
                  <a:cubicBezTo>
                    <a:pt x="9258" y="0"/>
                    <a:pt x="9326" y="387"/>
                    <a:pt x="9079" y="475"/>
                  </a:cubicBezTo>
                  <a:cubicBezTo>
                    <a:pt x="8891" y="550"/>
                    <a:pt x="8778" y="870"/>
                    <a:pt x="8665" y="1095"/>
                  </a:cubicBezTo>
                  <a:cubicBezTo>
                    <a:pt x="8534" y="1340"/>
                    <a:pt x="8459" y="1603"/>
                    <a:pt x="8346" y="1847"/>
                  </a:cubicBezTo>
                  <a:cubicBezTo>
                    <a:pt x="8252" y="2073"/>
                    <a:pt x="8139" y="2317"/>
                    <a:pt x="8026" y="2561"/>
                  </a:cubicBezTo>
                  <a:cubicBezTo>
                    <a:pt x="7801" y="2543"/>
                    <a:pt x="7632" y="2355"/>
                    <a:pt x="7650" y="2129"/>
                  </a:cubicBezTo>
                  <a:lnTo>
                    <a:pt x="7650" y="2129"/>
                  </a:lnTo>
                  <a:lnTo>
                    <a:pt x="7632" y="2148"/>
                  </a:lnTo>
                  <a:cubicBezTo>
                    <a:pt x="7559" y="2177"/>
                    <a:pt x="7476" y="2217"/>
                    <a:pt x="7399" y="2217"/>
                  </a:cubicBezTo>
                  <a:cubicBezTo>
                    <a:pt x="7376" y="2217"/>
                    <a:pt x="7353" y="2213"/>
                    <a:pt x="7331" y="2204"/>
                  </a:cubicBezTo>
                  <a:cubicBezTo>
                    <a:pt x="6955" y="2091"/>
                    <a:pt x="6598" y="1941"/>
                    <a:pt x="6241" y="1810"/>
                  </a:cubicBezTo>
                  <a:cubicBezTo>
                    <a:pt x="6168" y="1919"/>
                    <a:pt x="6111" y="2059"/>
                    <a:pt x="6044" y="2059"/>
                  </a:cubicBezTo>
                  <a:cubicBezTo>
                    <a:pt x="6007" y="2059"/>
                    <a:pt x="5968" y="2017"/>
                    <a:pt x="5921" y="1904"/>
                  </a:cubicBezTo>
                  <a:cubicBezTo>
                    <a:pt x="5921" y="1866"/>
                    <a:pt x="5827" y="1847"/>
                    <a:pt x="5827" y="1847"/>
                  </a:cubicBezTo>
                  <a:cubicBezTo>
                    <a:pt x="5790" y="1866"/>
                    <a:pt x="5771" y="1885"/>
                    <a:pt x="5752" y="1922"/>
                  </a:cubicBezTo>
                  <a:cubicBezTo>
                    <a:pt x="5846" y="2054"/>
                    <a:pt x="5940" y="2167"/>
                    <a:pt x="6053" y="2261"/>
                  </a:cubicBezTo>
                  <a:cubicBezTo>
                    <a:pt x="6260" y="2430"/>
                    <a:pt x="6466" y="2561"/>
                    <a:pt x="6711" y="2712"/>
                  </a:cubicBezTo>
                  <a:cubicBezTo>
                    <a:pt x="6993" y="2900"/>
                    <a:pt x="7274" y="3050"/>
                    <a:pt x="7556" y="3257"/>
                  </a:cubicBezTo>
                  <a:cubicBezTo>
                    <a:pt x="7726" y="3370"/>
                    <a:pt x="7932" y="3501"/>
                    <a:pt x="7707" y="3745"/>
                  </a:cubicBezTo>
                  <a:cubicBezTo>
                    <a:pt x="7688" y="3783"/>
                    <a:pt x="7688" y="3839"/>
                    <a:pt x="7688" y="3877"/>
                  </a:cubicBezTo>
                  <a:cubicBezTo>
                    <a:pt x="7556" y="4328"/>
                    <a:pt x="7444" y="4760"/>
                    <a:pt x="7293" y="5193"/>
                  </a:cubicBezTo>
                  <a:cubicBezTo>
                    <a:pt x="7274" y="5324"/>
                    <a:pt x="7199" y="5437"/>
                    <a:pt x="7105" y="5512"/>
                  </a:cubicBezTo>
                  <a:cubicBezTo>
                    <a:pt x="6635" y="5757"/>
                    <a:pt x="6485" y="6245"/>
                    <a:pt x="6222" y="6640"/>
                  </a:cubicBezTo>
                  <a:cubicBezTo>
                    <a:pt x="6090" y="6922"/>
                    <a:pt x="5996" y="7204"/>
                    <a:pt x="5940" y="7486"/>
                  </a:cubicBezTo>
                  <a:lnTo>
                    <a:pt x="4944" y="7711"/>
                  </a:lnTo>
                  <a:cubicBezTo>
                    <a:pt x="4886" y="7731"/>
                    <a:pt x="4827" y="7740"/>
                    <a:pt x="4771" y="7740"/>
                  </a:cubicBezTo>
                  <a:cubicBezTo>
                    <a:pt x="4608" y="7740"/>
                    <a:pt x="4459" y="7663"/>
                    <a:pt x="4361" y="7523"/>
                  </a:cubicBezTo>
                  <a:cubicBezTo>
                    <a:pt x="4324" y="7467"/>
                    <a:pt x="4324" y="7373"/>
                    <a:pt x="4361" y="7298"/>
                  </a:cubicBezTo>
                  <a:cubicBezTo>
                    <a:pt x="4493" y="7166"/>
                    <a:pt x="4643" y="7072"/>
                    <a:pt x="4793" y="6997"/>
                  </a:cubicBezTo>
                  <a:cubicBezTo>
                    <a:pt x="4925" y="6941"/>
                    <a:pt x="5019" y="6884"/>
                    <a:pt x="4925" y="6772"/>
                  </a:cubicBezTo>
                  <a:cubicBezTo>
                    <a:pt x="4842" y="6689"/>
                    <a:pt x="4672" y="6577"/>
                    <a:pt x="4581" y="6577"/>
                  </a:cubicBezTo>
                  <a:cubicBezTo>
                    <a:pt x="4569" y="6577"/>
                    <a:pt x="4558" y="6579"/>
                    <a:pt x="4549" y="6584"/>
                  </a:cubicBezTo>
                  <a:cubicBezTo>
                    <a:pt x="4248" y="6753"/>
                    <a:pt x="3966" y="6959"/>
                    <a:pt x="3703" y="7166"/>
                  </a:cubicBezTo>
                  <a:lnTo>
                    <a:pt x="3760" y="7223"/>
                  </a:lnTo>
                  <a:lnTo>
                    <a:pt x="3872" y="7523"/>
                  </a:lnTo>
                  <a:cubicBezTo>
                    <a:pt x="3612" y="7380"/>
                    <a:pt x="3327" y="7309"/>
                    <a:pt x="3042" y="7309"/>
                  </a:cubicBezTo>
                  <a:cubicBezTo>
                    <a:pt x="2729" y="7309"/>
                    <a:pt x="2418" y="7394"/>
                    <a:pt x="2143" y="7561"/>
                  </a:cubicBezTo>
                  <a:lnTo>
                    <a:pt x="2143" y="7298"/>
                  </a:lnTo>
                  <a:cubicBezTo>
                    <a:pt x="1974" y="7185"/>
                    <a:pt x="1730" y="7373"/>
                    <a:pt x="1579" y="7053"/>
                  </a:cubicBezTo>
                  <a:cubicBezTo>
                    <a:pt x="1786" y="6884"/>
                    <a:pt x="1993" y="6715"/>
                    <a:pt x="2219" y="6565"/>
                  </a:cubicBezTo>
                  <a:cubicBezTo>
                    <a:pt x="2406" y="6452"/>
                    <a:pt x="2576" y="6358"/>
                    <a:pt x="2782" y="6283"/>
                  </a:cubicBezTo>
                  <a:cubicBezTo>
                    <a:pt x="2561" y="6181"/>
                    <a:pt x="2348" y="6121"/>
                    <a:pt x="2146" y="6121"/>
                  </a:cubicBezTo>
                  <a:cubicBezTo>
                    <a:pt x="1901" y="6121"/>
                    <a:pt x="1673" y="6209"/>
                    <a:pt x="1467" y="6414"/>
                  </a:cubicBezTo>
                  <a:cubicBezTo>
                    <a:pt x="1335" y="6546"/>
                    <a:pt x="1222" y="6696"/>
                    <a:pt x="1128" y="6865"/>
                  </a:cubicBezTo>
                  <a:cubicBezTo>
                    <a:pt x="1083" y="6967"/>
                    <a:pt x="1025" y="7008"/>
                    <a:pt x="957" y="7008"/>
                  </a:cubicBezTo>
                  <a:cubicBezTo>
                    <a:pt x="911" y="7008"/>
                    <a:pt x="861" y="6990"/>
                    <a:pt x="809" y="6959"/>
                  </a:cubicBezTo>
                  <a:cubicBezTo>
                    <a:pt x="602" y="6828"/>
                    <a:pt x="546" y="6320"/>
                    <a:pt x="790" y="6208"/>
                  </a:cubicBezTo>
                  <a:cubicBezTo>
                    <a:pt x="1072" y="6114"/>
                    <a:pt x="1373" y="6020"/>
                    <a:pt x="1692" y="5963"/>
                  </a:cubicBezTo>
                  <a:cubicBezTo>
                    <a:pt x="1786" y="5945"/>
                    <a:pt x="1880" y="5945"/>
                    <a:pt x="1974" y="5945"/>
                  </a:cubicBezTo>
                  <a:cubicBezTo>
                    <a:pt x="2350" y="5888"/>
                    <a:pt x="2726" y="5851"/>
                    <a:pt x="3102" y="5794"/>
                  </a:cubicBezTo>
                  <a:cubicBezTo>
                    <a:pt x="3177" y="5794"/>
                    <a:pt x="3252" y="5775"/>
                    <a:pt x="3309" y="5738"/>
                  </a:cubicBezTo>
                  <a:cubicBezTo>
                    <a:pt x="3572" y="5456"/>
                    <a:pt x="3741" y="5136"/>
                    <a:pt x="3816" y="4760"/>
                  </a:cubicBezTo>
                  <a:cubicBezTo>
                    <a:pt x="3835" y="4704"/>
                    <a:pt x="3779" y="4648"/>
                    <a:pt x="3741" y="4572"/>
                  </a:cubicBezTo>
                  <a:cubicBezTo>
                    <a:pt x="3703" y="4610"/>
                    <a:pt x="3647" y="4648"/>
                    <a:pt x="3609" y="4685"/>
                  </a:cubicBezTo>
                  <a:cubicBezTo>
                    <a:pt x="3421" y="4986"/>
                    <a:pt x="3158" y="5211"/>
                    <a:pt x="2820" y="5305"/>
                  </a:cubicBezTo>
                  <a:cubicBezTo>
                    <a:pt x="2444" y="5399"/>
                    <a:pt x="2031" y="5418"/>
                    <a:pt x="1636" y="5475"/>
                  </a:cubicBezTo>
                  <a:cubicBezTo>
                    <a:pt x="1260" y="5531"/>
                    <a:pt x="903" y="5644"/>
                    <a:pt x="565" y="5775"/>
                  </a:cubicBezTo>
                  <a:cubicBezTo>
                    <a:pt x="377" y="5869"/>
                    <a:pt x="207" y="6038"/>
                    <a:pt x="95" y="6245"/>
                  </a:cubicBezTo>
                  <a:cubicBezTo>
                    <a:pt x="1" y="6452"/>
                    <a:pt x="38" y="6715"/>
                    <a:pt x="189" y="6884"/>
                  </a:cubicBezTo>
                  <a:cubicBezTo>
                    <a:pt x="395" y="7129"/>
                    <a:pt x="677" y="7298"/>
                    <a:pt x="997" y="7354"/>
                  </a:cubicBezTo>
                  <a:cubicBezTo>
                    <a:pt x="1016" y="7354"/>
                    <a:pt x="1053" y="7279"/>
                    <a:pt x="1110" y="7223"/>
                  </a:cubicBezTo>
                  <a:lnTo>
                    <a:pt x="1222" y="7354"/>
                  </a:lnTo>
                  <a:cubicBezTo>
                    <a:pt x="1204" y="7467"/>
                    <a:pt x="1166" y="7561"/>
                    <a:pt x="1185" y="7617"/>
                  </a:cubicBezTo>
                  <a:cubicBezTo>
                    <a:pt x="1316" y="7937"/>
                    <a:pt x="1673" y="7918"/>
                    <a:pt x="1937" y="8012"/>
                  </a:cubicBezTo>
                  <a:cubicBezTo>
                    <a:pt x="1941" y="8015"/>
                    <a:pt x="1946" y="8017"/>
                    <a:pt x="1952" y="8017"/>
                  </a:cubicBezTo>
                  <a:cubicBezTo>
                    <a:pt x="2017" y="8017"/>
                    <a:pt x="2153" y="7834"/>
                    <a:pt x="2256" y="7730"/>
                  </a:cubicBezTo>
                  <a:lnTo>
                    <a:pt x="2331" y="7730"/>
                  </a:lnTo>
                  <a:cubicBezTo>
                    <a:pt x="2484" y="7925"/>
                    <a:pt x="2648" y="8068"/>
                    <a:pt x="2883" y="8068"/>
                  </a:cubicBezTo>
                  <a:cubicBezTo>
                    <a:pt x="2965" y="8068"/>
                    <a:pt x="3056" y="8051"/>
                    <a:pt x="3158" y="8012"/>
                  </a:cubicBezTo>
                  <a:cubicBezTo>
                    <a:pt x="3440" y="7899"/>
                    <a:pt x="3835" y="8012"/>
                    <a:pt x="3985" y="7580"/>
                  </a:cubicBezTo>
                  <a:cubicBezTo>
                    <a:pt x="4154" y="7786"/>
                    <a:pt x="4361" y="7993"/>
                    <a:pt x="4568" y="8162"/>
                  </a:cubicBezTo>
                  <a:cubicBezTo>
                    <a:pt x="4699" y="8256"/>
                    <a:pt x="4850" y="8313"/>
                    <a:pt x="5019" y="8332"/>
                  </a:cubicBezTo>
                  <a:cubicBezTo>
                    <a:pt x="5132" y="8313"/>
                    <a:pt x="5263" y="8275"/>
                    <a:pt x="5376" y="8238"/>
                  </a:cubicBezTo>
                  <a:cubicBezTo>
                    <a:pt x="5376" y="8200"/>
                    <a:pt x="5376" y="8125"/>
                    <a:pt x="5395" y="8087"/>
                  </a:cubicBezTo>
                  <a:cubicBezTo>
                    <a:pt x="5451" y="8012"/>
                    <a:pt x="5644" y="7974"/>
                    <a:pt x="5834" y="7974"/>
                  </a:cubicBezTo>
                  <a:cubicBezTo>
                    <a:pt x="6025" y="7974"/>
                    <a:pt x="6213" y="8012"/>
                    <a:pt x="6260" y="8087"/>
                  </a:cubicBezTo>
                  <a:cubicBezTo>
                    <a:pt x="6313" y="8158"/>
                    <a:pt x="6353" y="8196"/>
                    <a:pt x="6389" y="8196"/>
                  </a:cubicBezTo>
                  <a:cubicBezTo>
                    <a:pt x="6430" y="8196"/>
                    <a:pt x="6464" y="8149"/>
                    <a:pt x="6504" y="8050"/>
                  </a:cubicBezTo>
                  <a:cubicBezTo>
                    <a:pt x="6541" y="7956"/>
                    <a:pt x="6579" y="7880"/>
                    <a:pt x="6598" y="7786"/>
                  </a:cubicBezTo>
                  <a:cubicBezTo>
                    <a:pt x="6635" y="7392"/>
                    <a:pt x="6805" y="7016"/>
                    <a:pt x="7049" y="6715"/>
                  </a:cubicBezTo>
                  <a:cubicBezTo>
                    <a:pt x="7011" y="6621"/>
                    <a:pt x="6936" y="6508"/>
                    <a:pt x="6974" y="6471"/>
                  </a:cubicBezTo>
                  <a:cubicBezTo>
                    <a:pt x="7030" y="6414"/>
                    <a:pt x="7105" y="6377"/>
                    <a:pt x="7199" y="6377"/>
                  </a:cubicBezTo>
                  <a:cubicBezTo>
                    <a:pt x="7650" y="6320"/>
                    <a:pt x="7989" y="5945"/>
                    <a:pt x="7989" y="5493"/>
                  </a:cubicBezTo>
                  <a:cubicBezTo>
                    <a:pt x="7989" y="5230"/>
                    <a:pt x="8026" y="4967"/>
                    <a:pt x="8120" y="4723"/>
                  </a:cubicBezTo>
                  <a:cubicBezTo>
                    <a:pt x="8214" y="4460"/>
                    <a:pt x="8383" y="4234"/>
                    <a:pt x="8477" y="3971"/>
                  </a:cubicBezTo>
                  <a:cubicBezTo>
                    <a:pt x="8684" y="3464"/>
                    <a:pt x="8834" y="2937"/>
                    <a:pt x="9041" y="2430"/>
                  </a:cubicBezTo>
                  <a:cubicBezTo>
                    <a:pt x="9267" y="1866"/>
                    <a:pt x="9586" y="1358"/>
                    <a:pt x="9661" y="738"/>
                  </a:cubicBezTo>
                  <a:cubicBezTo>
                    <a:pt x="9680" y="569"/>
                    <a:pt x="9718" y="381"/>
                    <a:pt x="9774" y="212"/>
                  </a:cubicBezTo>
                  <a:cubicBezTo>
                    <a:pt x="9680" y="156"/>
                    <a:pt x="9417" y="250"/>
                    <a:pt x="9605" y="5"/>
                  </a:cubicBezTo>
                  <a:cubicBezTo>
                    <a:pt x="9583" y="2"/>
                    <a:pt x="9563" y="0"/>
                    <a:pt x="9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92"/>
            <p:cNvSpPr/>
            <p:nvPr/>
          </p:nvSpPr>
          <p:spPr>
            <a:xfrm flipH="1">
              <a:off x="3189821" y="3075841"/>
              <a:ext cx="465262" cy="572636"/>
            </a:xfrm>
            <a:custGeom>
              <a:avLst/>
              <a:gdLst/>
              <a:ahLst/>
              <a:cxnLst/>
              <a:rect l="l" t="t" r="r" b="b"/>
              <a:pathLst>
                <a:path w="5997" h="7381" extrusionOk="0">
                  <a:moveTo>
                    <a:pt x="4932" y="4171"/>
                  </a:moveTo>
                  <a:cubicBezTo>
                    <a:pt x="4954" y="4171"/>
                    <a:pt x="4976" y="4173"/>
                    <a:pt x="5000" y="4178"/>
                  </a:cubicBezTo>
                  <a:lnTo>
                    <a:pt x="5301" y="4178"/>
                  </a:lnTo>
                  <a:cubicBezTo>
                    <a:pt x="4959" y="4494"/>
                    <a:pt x="4783" y="4616"/>
                    <a:pt x="4560" y="4616"/>
                  </a:cubicBezTo>
                  <a:cubicBezTo>
                    <a:pt x="4464" y="4616"/>
                    <a:pt x="4360" y="4594"/>
                    <a:pt x="4230" y="4554"/>
                  </a:cubicBezTo>
                  <a:lnTo>
                    <a:pt x="4230" y="4554"/>
                  </a:lnTo>
                  <a:cubicBezTo>
                    <a:pt x="4254" y="4559"/>
                    <a:pt x="4276" y="4562"/>
                    <a:pt x="4298" y="4562"/>
                  </a:cubicBezTo>
                  <a:cubicBezTo>
                    <a:pt x="4574" y="4562"/>
                    <a:pt x="4656" y="4171"/>
                    <a:pt x="4932" y="4171"/>
                  </a:cubicBezTo>
                  <a:close/>
                  <a:moveTo>
                    <a:pt x="5128" y="1"/>
                  </a:moveTo>
                  <a:cubicBezTo>
                    <a:pt x="4949" y="1"/>
                    <a:pt x="4755" y="39"/>
                    <a:pt x="4681" y="175"/>
                  </a:cubicBezTo>
                  <a:cubicBezTo>
                    <a:pt x="4399" y="607"/>
                    <a:pt x="4173" y="1058"/>
                    <a:pt x="3910" y="1491"/>
                  </a:cubicBezTo>
                  <a:cubicBezTo>
                    <a:pt x="3722" y="1791"/>
                    <a:pt x="3591" y="2148"/>
                    <a:pt x="3158" y="2205"/>
                  </a:cubicBezTo>
                  <a:cubicBezTo>
                    <a:pt x="3121" y="2205"/>
                    <a:pt x="3064" y="2224"/>
                    <a:pt x="3046" y="2242"/>
                  </a:cubicBezTo>
                  <a:cubicBezTo>
                    <a:pt x="2651" y="2505"/>
                    <a:pt x="2256" y="2731"/>
                    <a:pt x="1918" y="3013"/>
                  </a:cubicBezTo>
                  <a:cubicBezTo>
                    <a:pt x="1730" y="3145"/>
                    <a:pt x="1617" y="3332"/>
                    <a:pt x="1580" y="3539"/>
                  </a:cubicBezTo>
                  <a:cubicBezTo>
                    <a:pt x="1617" y="3896"/>
                    <a:pt x="1486" y="4253"/>
                    <a:pt x="1222" y="4517"/>
                  </a:cubicBezTo>
                  <a:cubicBezTo>
                    <a:pt x="1035" y="4686"/>
                    <a:pt x="884" y="4892"/>
                    <a:pt x="677" y="5043"/>
                  </a:cubicBezTo>
                  <a:cubicBezTo>
                    <a:pt x="358" y="5287"/>
                    <a:pt x="1" y="5475"/>
                    <a:pt x="132" y="5964"/>
                  </a:cubicBezTo>
                  <a:cubicBezTo>
                    <a:pt x="132" y="6001"/>
                    <a:pt x="132" y="6039"/>
                    <a:pt x="114" y="6077"/>
                  </a:cubicBezTo>
                  <a:cubicBezTo>
                    <a:pt x="76" y="6283"/>
                    <a:pt x="208" y="6490"/>
                    <a:pt x="414" y="6546"/>
                  </a:cubicBezTo>
                  <a:cubicBezTo>
                    <a:pt x="640" y="6565"/>
                    <a:pt x="696" y="6659"/>
                    <a:pt x="715" y="6904"/>
                  </a:cubicBezTo>
                  <a:cubicBezTo>
                    <a:pt x="753" y="7073"/>
                    <a:pt x="847" y="7242"/>
                    <a:pt x="978" y="7373"/>
                  </a:cubicBezTo>
                  <a:cubicBezTo>
                    <a:pt x="983" y="7378"/>
                    <a:pt x="990" y="7380"/>
                    <a:pt x="999" y="7380"/>
                  </a:cubicBezTo>
                  <a:cubicBezTo>
                    <a:pt x="1065" y="7380"/>
                    <a:pt x="1236" y="7275"/>
                    <a:pt x="1335" y="7242"/>
                  </a:cubicBezTo>
                  <a:lnTo>
                    <a:pt x="1316" y="7186"/>
                  </a:lnTo>
                  <a:lnTo>
                    <a:pt x="997" y="7167"/>
                  </a:lnTo>
                  <a:lnTo>
                    <a:pt x="922" y="6772"/>
                  </a:lnTo>
                  <a:lnTo>
                    <a:pt x="922" y="6772"/>
                  </a:lnTo>
                  <a:cubicBezTo>
                    <a:pt x="978" y="6791"/>
                    <a:pt x="1053" y="6791"/>
                    <a:pt x="1091" y="6828"/>
                  </a:cubicBezTo>
                  <a:cubicBezTo>
                    <a:pt x="1187" y="6930"/>
                    <a:pt x="1265" y="6970"/>
                    <a:pt x="1333" y="6970"/>
                  </a:cubicBezTo>
                  <a:cubicBezTo>
                    <a:pt x="1466" y="6970"/>
                    <a:pt x="1562" y="6821"/>
                    <a:pt x="1674" y="6697"/>
                  </a:cubicBezTo>
                  <a:cubicBezTo>
                    <a:pt x="1674" y="6659"/>
                    <a:pt x="1749" y="6659"/>
                    <a:pt x="1749" y="6640"/>
                  </a:cubicBezTo>
                  <a:cubicBezTo>
                    <a:pt x="1824" y="6434"/>
                    <a:pt x="2200" y="6434"/>
                    <a:pt x="2143" y="6114"/>
                  </a:cubicBezTo>
                  <a:cubicBezTo>
                    <a:pt x="2162" y="6077"/>
                    <a:pt x="2219" y="6058"/>
                    <a:pt x="2256" y="6058"/>
                  </a:cubicBezTo>
                  <a:cubicBezTo>
                    <a:pt x="2301" y="6065"/>
                    <a:pt x="2347" y="6069"/>
                    <a:pt x="2393" y="6069"/>
                  </a:cubicBezTo>
                  <a:cubicBezTo>
                    <a:pt x="2576" y="6069"/>
                    <a:pt x="2756" y="6009"/>
                    <a:pt x="2876" y="5889"/>
                  </a:cubicBezTo>
                  <a:cubicBezTo>
                    <a:pt x="3046" y="5663"/>
                    <a:pt x="3215" y="5456"/>
                    <a:pt x="3403" y="5268"/>
                  </a:cubicBezTo>
                  <a:cubicBezTo>
                    <a:pt x="3553" y="5118"/>
                    <a:pt x="3741" y="5005"/>
                    <a:pt x="3948" y="4930"/>
                  </a:cubicBezTo>
                  <a:cubicBezTo>
                    <a:pt x="3990" y="4922"/>
                    <a:pt x="4032" y="4918"/>
                    <a:pt x="4074" y="4918"/>
                  </a:cubicBezTo>
                  <a:cubicBezTo>
                    <a:pt x="4237" y="4918"/>
                    <a:pt x="4398" y="4970"/>
                    <a:pt x="4572" y="4970"/>
                  </a:cubicBezTo>
                  <a:cubicBezTo>
                    <a:pt x="4649" y="4970"/>
                    <a:pt x="4729" y="4960"/>
                    <a:pt x="4812" y="4930"/>
                  </a:cubicBezTo>
                  <a:cubicBezTo>
                    <a:pt x="5151" y="4836"/>
                    <a:pt x="5489" y="4742"/>
                    <a:pt x="5752" y="4629"/>
                  </a:cubicBezTo>
                  <a:lnTo>
                    <a:pt x="5715" y="4197"/>
                  </a:lnTo>
                  <a:cubicBezTo>
                    <a:pt x="5658" y="4141"/>
                    <a:pt x="5583" y="4103"/>
                    <a:pt x="5527" y="4065"/>
                  </a:cubicBezTo>
                  <a:cubicBezTo>
                    <a:pt x="5357" y="3990"/>
                    <a:pt x="5188" y="3934"/>
                    <a:pt x="5000" y="3915"/>
                  </a:cubicBezTo>
                  <a:cubicBezTo>
                    <a:pt x="4662" y="3915"/>
                    <a:pt x="4343" y="4047"/>
                    <a:pt x="4098" y="4272"/>
                  </a:cubicBezTo>
                  <a:cubicBezTo>
                    <a:pt x="3741" y="4573"/>
                    <a:pt x="3346" y="4836"/>
                    <a:pt x="2989" y="5156"/>
                  </a:cubicBezTo>
                  <a:cubicBezTo>
                    <a:pt x="2726" y="5381"/>
                    <a:pt x="2369" y="5494"/>
                    <a:pt x="2219" y="5851"/>
                  </a:cubicBezTo>
                  <a:cubicBezTo>
                    <a:pt x="2181" y="5907"/>
                    <a:pt x="2125" y="5926"/>
                    <a:pt x="2049" y="5926"/>
                  </a:cubicBezTo>
                  <a:cubicBezTo>
                    <a:pt x="1946" y="5907"/>
                    <a:pt x="1843" y="5898"/>
                    <a:pt x="1739" y="5898"/>
                  </a:cubicBezTo>
                  <a:cubicBezTo>
                    <a:pt x="1636" y="5898"/>
                    <a:pt x="1533" y="5907"/>
                    <a:pt x="1429" y="5926"/>
                  </a:cubicBezTo>
                  <a:cubicBezTo>
                    <a:pt x="1291" y="5926"/>
                    <a:pt x="1136" y="5992"/>
                    <a:pt x="989" y="5992"/>
                  </a:cubicBezTo>
                  <a:cubicBezTo>
                    <a:pt x="876" y="5992"/>
                    <a:pt x="768" y="5953"/>
                    <a:pt x="677" y="5813"/>
                  </a:cubicBezTo>
                  <a:lnTo>
                    <a:pt x="283" y="5907"/>
                  </a:lnTo>
                  <a:cubicBezTo>
                    <a:pt x="320" y="5776"/>
                    <a:pt x="395" y="5663"/>
                    <a:pt x="471" y="5550"/>
                  </a:cubicBezTo>
                  <a:cubicBezTo>
                    <a:pt x="715" y="5325"/>
                    <a:pt x="1016" y="5156"/>
                    <a:pt x="1241" y="4911"/>
                  </a:cubicBezTo>
                  <a:cubicBezTo>
                    <a:pt x="1486" y="4686"/>
                    <a:pt x="1711" y="4423"/>
                    <a:pt x="1918" y="4159"/>
                  </a:cubicBezTo>
                  <a:cubicBezTo>
                    <a:pt x="1974" y="4084"/>
                    <a:pt x="2049" y="4009"/>
                    <a:pt x="1993" y="3859"/>
                  </a:cubicBezTo>
                  <a:cubicBezTo>
                    <a:pt x="1918" y="3614"/>
                    <a:pt x="2012" y="3370"/>
                    <a:pt x="2200" y="3220"/>
                  </a:cubicBezTo>
                  <a:cubicBezTo>
                    <a:pt x="2670" y="2731"/>
                    <a:pt x="3252" y="2468"/>
                    <a:pt x="3835" y="2186"/>
                  </a:cubicBezTo>
                  <a:cubicBezTo>
                    <a:pt x="4079" y="2054"/>
                    <a:pt x="4418" y="2017"/>
                    <a:pt x="4418" y="1641"/>
                  </a:cubicBezTo>
                  <a:lnTo>
                    <a:pt x="4906" y="1660"/>
                  </a:lnTo>
                  <a:lnTo>
                    <a:pt x="4925" y="1716"/>
                  </a:lnTo>
                  <a:lnTo>
                    <a:pt x="4812" y="1754"/>
                  </a:lnTo>
                  <a:cubicBezTo>
                    <a:pt x="5076" y="1735"/>
                    <a:pt x="5339" y="1660"/>
                    <a:pt x="5602" y="1547"/>
                  </a:cubicBezTo>
                  <a:cubicBezTo>
                    <a:pt x="5733" y="1472"/>
                    <a:pt x="5846" y="1378"/>
                    <a:pt x="5940" y="1265"/>
                  </a:cubicBezTo>
                  <a:cubicBezTo>
                    <a:pt x="5978" y="1227"/>
                    <a:pt x="5996" y="1152"/>
                    <a:pt x="5996" y="1096"/>
                  </a:cubicBezTo>
                  <a:cubicBezTo>
                    <a:pt x="5959" y="927"/>
                    <a:pt x="5884" y="757"/>
                    <a:pt x="5827" y="588"/>
                  </a:cubicBezTo>
                  <a:cubicBezTo>
                    <a:pt x="5752" y="344"/>
                    <a:pt x="5771" y="62"/>
                    <a:pt x="5376" y="24"/>
                  </a:cubicBezTo>
                  <a:cubicBezTo>
                    <a:pt x="5311" y="12"/>
                    <a:pt x="5222" y="1"/>
                    <a:pt x="5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92"/>
            <p:cNvSpPr/>
            <p:nvPr/>
          </p:nvSpPr>
          <p:spPr>
            <a:xfrm flipH="1">
              <a:off x="3042569" y="3834521"/>
              <a:ext cx="329338" cy="648978"/>
            </a:xfrm>
            <a:custGeom>
              <a:avLst/>
              <a:gdLst/>
              <a:ahLst/>
              <a:cxnLst/>
              <a:rect l="l" t="t" r="r" b="b"/>
              <a:pathLst>
                <a:path w="4245" h="8365" extrusionOk="0">
                  <a:moveTo>
                    <a:pt x="3437" y="0"/>
                  </a:moveTo>
                  <a:cubicBezTo>
                    <a:pt x="3380" y="19"/>
                    <a:pt x="3324" y="0"/>
                    <a:pt x="3286" y="38"/>
                  </a:cubicBezTo>
                  <a:cubicBezTo>
                    <a:pt x="2948" y="395"/>
                    <a:pt x="2365" y="414"/>
                    <a:pt x="2065" y="884"/>
                  </a:cubicBezTo>
                  <a:cubicBezTo>
                    <a:pt x="1971" y="1015"/>
                    <a:pt x="1745" y="1072"/>
                    <a:pt x="1595" y="1166"/>
                  </a:cubicBezTo>
                  <a:cubicBezTo>
                    <a:pt x="1482" y="1241"/>
                    <a:pt x="1388" y="1391"/>
                    <a:pt x="1275" y="1391"/>
                  </a:cubicBezTo>
                  <a:cubicBezTo>
                    <a:pt x="1158" y="1399"/>
                    <a:pt x="1042" y="1403"/>
                    <a:pt x="925" y="1403"/>
                  </a:cubicBezTo>
                  <a:cubicBezTo>
                    <a:pt x="760" y="1403"/>
                    <a:pt x="595" y="1394"/>
                    <a:pt x="429" y="1372"/>
                  </a:cubicBezTo>
                  <a:cubicBezTo>
                    <a:pt x="370" y="1366"/>
                    <a:pt x="318" y="1362"/>
                    <a:pt x="273" y="1362"/>
                  </a:cubicBezTo>
                  <a:cubicBezTo>
                    <a:pt x="50" y="1362"/>
                    <a:pt x="0" y="1454"/>
                    <a:pt x="16" y="1767"/>
                  </a:cubicBezTo>
                  <a:lnTo>
                    <a:pt x="655" y="1842"/>
                  </a:lnTo>
                  <a:lnTo>
                    <a:pt x="486" y="2030"/>
                  </a:lnTo>
                  <a:lnTo>
                    <a:pt x="1576" y="2068"/>
                  </a:lnTo>
                  <a:lnTo>
                    <a:pt x="1576" y="2011"/>
                  </a:lnTo>
                  <a:lnTo>
                    <a:pt x="1012" y="1861"/>
                  </a:lnTo>
                  <a:lnTo>
                    <a:pt x="1012" y="1861"/>
                  </a:lnTo>
                  <a:cubicBezTo>
                    <a:pt x="1047" y="1866"/>
                    <a:pt x="1084" y="1868"/>
                    <a:pt x="1121" y="1868"/>
                  </a:cubicBezTo>
                  <a:cubicBezTo>
                    <a:pt x="1224" y="1868"/>
                    <a:pt x="1334" y="1851"/>
                    <a:pt x="1444" y="1823"/>
                  </a:cubicBezTo>
                  <a:cubicBezTo>
                    <a:pt x="1670" y="1673"/>
                    <a:pt x="1895" y="1485"/>
                    <a:pt x="2140" y="1354"/>
                  </a:cubicBezTo>
                  <a:cubicBezTo>
                    <a:pt x="2392" y="1221"/>
                    <a:pt x="2664" y="1088"/>
                    <a:pt x="2960" y="1088"/>
                  </a:cubicBezTo>
                  <a:cubicBezTo>
                    <a:pt x="3083" y="1088"/>
                    <a:pt x="3211" y="1111"/>
                    <a:pt x="3343" y="1166"/>
                  </a:cubicBezTo>
                  <a:cubicBezTo>
                    <a:pt x="3324" y="1372"/>
                    <a:pt x="3305" y="1579"/>
                    <a:pt x="3286" y="1805"/>
                  </a:cubicBezTo>
                  <a:cubicBezTo>
                    <a:pt x="3192" y="2143"/>
                    <a:pt x="3061" y="2500"/>
                    <a:pt x="2967" y="2857"/>
                  </a:cubicBezTo>
                  <a:cubicBezTo>
                    <a:pt x="2873" y="3308"/>
                    <a:pt x="2798" y="3778"/>
                    <a:pt x="2704" y="4248"/>
                  </a:cubicBezTo>
                  <a:cubicBezTo>
                    <a:pt x="2647" y="4624"/>
                    <a:pt x="2572" y="4981"/>
                    <a:pt x="2478" y="5319"/>
                  </a:cubicBezTo>
                  <a:cubicBezTo>
                    <a:pt x="2290" y="5958"/>
                    <a:pt x="2102" y="6597"/>
                    <a:pt x="1914" y="7218"/>
                  </a:cubicBezTo>
                  <a:cubicBezTo>
                    <a:pt x="1895" y="7255"/>
                    <a:pt x="1858" y="7312"/>
                    <a:pt x="1877" y="7349"/>
                  </a:cubicBezTo>
                  <a:cubicBezTo>
                    <a:pt x="1989" y="7631"/>
                    <a:pt x="1858" y="7857"/>
                    <a:pt x="1764" y="8101"/>
                  </a:cubicBezTo>
                  <a:cubicBezTo>
                    <a:pt x="1745" y="8139"/>
                    <a:pt x="1801" y="8233"/>
                    <a:pt x="1858" y="8364"/>
                  </a:cubicBezTo>
                  <a:cubicBezTo>
                    <a:pt x="2046" y="7876"/>
                    <a:pt x="2196" y="7481"/>
                    <a:pt x="2346" y="7067"/>
                  </a:cubicBezTo>
                  <a:cubicBezTo>
                    <a:pt x="2741" y="7312"/>
                    <a:pt x="2892" y="7782"/>
                    <a:pt x="3324" y="7988"/>
                  </a:cubicBezTo>
                  <a:cubicBezTo>
                    <a:pt x="3455" y="8082"/>
                    <a:pt x="3606" y="8139"/>
                    <a:pt x="3775" y="8176"/>
                  </a:cubicBezTo>
                  <a:cubicBezTo>
                    <a:pt x="3803" y="8181"/>
                    <a:pt x="3829" y="8183"/>
                    <a:pt x="3852" y="8183"/>
                  </a:cubicBezTo>
                  <a:cubicBezTo>
                    <a:pt x="4032" y="8183"/>
                    <a:pt x="4080" y="8061"/>
                    <a:pt x="4113" y="7894"/>
                  </a:cubicBezTo>
                  <a:cubicBezTo>
                    <a:pt x="4113" y="7857"/>
                    <a:pt x="4170" y="7819"/>
                    <a:pt x="4245" y="7706"/>
                  </a:cubicBezTo>
                  <a:cubicBezTo>
                    <a:pt x="4019" y="7518"/>
                    <a:pt x="3794" y="7312"/>
                    <a:pt x="3587" y="7086"/>
                  </a:cubicBezTo>
                  <a:cubicBezTo>
                    <a:pt x="3361" y="6823"/>
                    <a:pt x="3004" y="6823"/>
                    <a:pt x="2741" y="6654"/>
                  </a:cubicBezTo>
                  <a:cubicBezTo>
                    <a:pt x="2738" y="6650"/>
                    <a:pt x="2732" y="6649"/>
                    <a:pt x="2726" y="6649"/>
                  </a:cubicBezTo>
                  <a:cubicBezTo>
                    <a:pt x="2697" y="6649"/>
                    <a:pt x="2644" y="6680"/>
                    <a:pt x="2628" y="6710"/>
                  </a:cubicBezTo>
                  <a:cubicBezTo>
                    <a:pt x="2572" y="6767"/>
                    <a:pt x="2497" y="6823"/>
                    <a:pt x="2459" y="6898"/>
                  </a:cubicBezTo>
                  <a:lnTo>
                    <a:pt x="2892" y="5733"/>
                  </a:lnTo>
                  <a:cubicBezTo>
                    <a:pt x="2910" y="5714"/>
                    <a:pt x="2929" y="5714"/>
                    <a:pt x="2929" y="5695"/>
                  </a:cubicBezTo>
                  <a:cubicBezTo>
                    <a:pt x="3042" y="5395"/>
                    <a:pt x="3173" y="5094"/>
                    <a:pt x="3267" y="4774"/>
                  </a:cubicBezTo>
                  <a:cubicBezTo>
                    <a:pt x="3324" y="4549"/>
                    <a:pt x="3343" y="4304"/>
                    <a:pt x="3380" y="4079"/>
                  </a:cubicBezTo>
                  <a:cubicBezTo>
                    <a:pt x="3512" y="3477"/>
                    <a:pt x="3643" y="2895"/>
                    <a:pt x="3756" y="2312"/>
                  </a:cubicBezTo>
                  <a:cubicBezTo>
                    <a:pt x="3775" y="2143"/>
                    <a:pt x="3775" y="1993"/>
                    <a:pt x="3756" y="1842"/>
                  </a:cubicBezTo>
                  <a:cubicBezTo>
                    <a:pt x="3775" y="1466"/>
                    <a:pt x="3775" y="1090"/>
                    <a:pt x="3794" y="752"/>
                  </a:cubicBezTo>
                  <a:lnTo>
                    <a:pt x="3794" y="752"/>
                  </a:lnTo>
                  <a:cubicBezTo>
                    <a:pt x="3724" y="760"/>
                    <a:pt x="3657" y="764"/>
                    <a:pt x="3591" y="764"/>
                  </a:cubicBezTo>
                  <a:cubicBezTo>
                    <a:pt x="3497" y="764"/>
                    <a:pt x="3404" y="755"/>
                    <a:pt x="3305" y="733"/>
                  </a:cubicBezTo>
                  <a:cubicBezTo>
                    <a:pt x="3183" y="677"/>
                    <a:pt x="3056" y="649"/>
                    <a:pt x="2929" y="649"/>
                  </a:cubicBezTo>
                  <a:cubicBezTo>
                    <a:pt x="2802" y="649"/>
                    <a:pt x="2675" y="677"/>
                    <a:pt x="2553" y="733"/>
                  </a:cubicBezTo>
                  <a:cubicBezTo>
                    <a:pt x="2497" y="752"/>
                    <a:pt x="2422" y="771"/>
                    <a:pt x="2365" y="771"/>
                  </a:cubicBezTo>
                  <a:cubicBezTo>
                    <a:pt x="2553" y="621"/>
                    <a:pt x="2760" y="489"/>
                    <a:pt x="2967" y="395"/>
                  </a:cubicBezTo>
                  <a:cubicBezTo>
                    <a:pt x="3380" y="207"/>
                    <a:pt x="3437" y="151"/>
                    <a:pt x="34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92"/>
            <p:cNvSpPr/>
            <p:nvPr/>
          </p:nvSpPr>
          <p:spPr>
            <a:xfrm flipH="1">
              <a:off x="3163598" y="3594403"/>
              <a:ext cx="399627" cy="281004"/>
            </a:xfrm>
            <a:custGeom>
              <a:avLst/>
              <a:gdLst/>
              <a:ahLst/>
              <a:cxnLst/>
              <a:rect l="l" t="t" r="r" b="b"/>
              <a:pathLst>
                <a:path w="5151" h="3622" extrusionOk="0">
                  <a:moveTo>
                    <a:pt x="3663" y="1"/>
                  </a:moveTo>
                  <a:cubicBezTo>
                    <a:pt x="3290" y="1"/>
                    <a:pt x="2921" y="85"/>
                    <a:pt x="2576" y="257"/>
                  </a:cubicBezTo>
                  <a:cubicBezTo>
                    <a:pt x="2275" y="445"/>
                    <a:pt x="2050" y="746"/>
                    <a:pt x="1974" y="1103"/>
                  </a:cubicBezTo>
                  <a:lnTo>
                    <a:pt x="1674" y="596"/>
                  </a:lnTo>
                  <a:cubicBezTo>
                    <a:pt x="1486" y="596"/>
                    <a:pt x="1279" y="577"/>
                    <a:pt x="1072" y="577"/>
                  </a:cubicBezTo>
                  <a:cubicBezTo>
                    <a:pt x="959" y="567"/>
                    <a:pt x="851" y="563"/>
                    <a:pt x="746" y="563"/>
                  </a:cubicBezTo>
                  <a:cubicBezTo>
                    <a:pt x="640" y="563"/>
                    <a:pt x="537" y="567"/>
                    <a:pt x="433" y="577"/>
                  </a:cubicBezTo>
                  <a:cubicBezTo>
                    <a:pt x="264" y="614"/>
                    <a:pt x="1" y="652"/>
                    <a:pt x="1" y="859"/>
                  </a:cubicBezTo>
                  <a:cubicBezTo>
                    <a:pt x="1" y="1009"/>
                    <a:pt x="132" y="1178"/>
                    <a:pt x="226" y="1329"/>
                  </a:cubicBezTo>
                  <a:cubicBezTo>
                    <a:pt x="302" y="1329"/>
                    <a:pt x="377" y="1291"/>
                    <a:pt x="433" y="1253"/>
                  </a:cubicBezTo>
                  <a:cubicBezTo>
                    <a:pt x="527" y="1178"/>
                    <a:pt x="565" y="1028"/>
                    <a:pt x="678" y="990"/>
                  </a:cubicBezTo>
                  <a:cubicBezTo>
                    <a:pt x="768" y="962"/>
                    <a:pt x="862" y="948"/>
                    <a:pt x="955" y="948"/>
                  </a:cubicBezTo>
                  <a:cubicBezTo>
                    <a:pt x="1233" y="948"/>
                    <a:pt x="1510" y="1071"/>
                    <a:pt x="1692" y="1310"/>
                  </a:cubicBezTo>
                  <a:cubicBezTo>
                    <a:pt x="1793" y="1489"/>
                    <a:pt x="1894" y="1575"/>
                    <a:pt x="2023" y="1575"/>
                  </a:cubicBezTo>
                  <a:cubicBezTo>
                    <a:pt x="2110" y="1575"/>
                    <a:pt x="2210" y="1536"/>
                    <a:pt x="2332" y="1460"/>
                  </a:cubicBezTo>
                  <a:cubicBezTo>
                    <a:pt x="2219" y="1235"/>
                    <a:pt x="2313" y="953"/>
                    <a:pt x="2557" y="840"/>
                  </a:cubicBezTo>
                  <a:cubicBezTo>
                    <a:pt x="2595" y="859"/>
                    <a:pt x="2651" y="877"/>
                    <a:pt x="2670" y="934"/>
                  </a:cubicBezTo>
                  <a:cubicBezTo>
                    <a:pt x="2745" y="1122"/>
                    <a:pt x="2914" y="1291"/>
                    <a:pt x="3102" y="1385"/>
                  </a:cubicBezTo>
                  <a:cubicBezTo>
                    <a:pt x="3346" y="1516"/>
                    <a:pt x="3478" y="1798"/>
                    <a:pt x="3440" y="2062"/>
                  </a:cubicBezTo>
                  <a:cubicBezTo>
                    <a:pt x="3422" y="2268"/>
                    <a:pt x="3422" y="2456"/>
                    <a:pt x="3459" y="2644"/>
                  </a:cubicBezTo>
                  <a:lnTo>
                    <a:pt x="3459" y="2832"/>
                  </a:lnTo>
                  <a:cubicBezTo>
                    <a:pt x="3403" y="2813"/>
                    <a:pt x="3346" y="2813"/>
                    <a:pt x="3290" y="2813"/>
                  </a:cubicBezTo>
                  <a:cubicBezTo>
                    <a:pt x="3196" y="2832"/>
                    <a:pt x="3065" y="2870"/>
                    <a:pt x="3046" y="2926"/>
                  </a:cubicBezTo>
                  <a:cubicBezTo>
                    <a:pt x="3008" y="3114"/>
                    <a:pt x="2971" y="3302"/>
                    <a:pt x="2952" y="3490"/>
                  </a:cubicBezTo>
                  <a:cubicBezTo>
                    <a:pt x="3026" y="3427"/>
                    <a:pt x="3094" y="3402"/>
                    <a:pt x="3156" y="3402"/>
                  </a:cubicBezTo>
                  <a:cubicBezTo>
                    <a:pt x="3299" y="3402"/>
                    <a:pt x="3417" y="3530"/>
                    <a:pt x="3534" y="3622"/>
                  </a:cubicBezTo>
                  <a:cubicBezTo>
                    <a:pt x="3685" y="3471"/>
                    <a:pt x="3816" y="3321"/>
                    <a:pt x="3967" y="3189"/>
                  </a:cubicBezTo>
                  <a:cubicBezTo>
                    <a:pt x="3995" y="3161"/>
                    <a:pt x="4047" y="3161"/>
                    <a:pt x="4094" y="3161"/>
                  </a:cubicBezTo>
                  <a:cubicBezTo>
                    <a:pt x="4141" y="3161"/>
                    <a:pt x="4183" y="3161"/>
                    <a:pt x="4192" y="3133"/>
                  </a:cubicBezTo>
                  <a:cubicBezTo>
                    <a:pt x="4324" y="2907"/>
                    <a:pt x="4625" y="2776"/>
                    <a:pt x="4625" y="2456"/>
                  </a:cubicBezTo>
                  <a:cubicBezTo>
                    <a:pt x="4625" y="2400"/>
                    <a:pt x="4700" y="2343"/>
                    <a:pt x="4719" y="2287"/>
                  </a:cubicBezTo>
                  <a:cubicBezTo>
                    <a:pt x="4775" y="2174"/>
                    <a:pt x="4812" y="2043"/>
                    <a:pt x="4831" y="1911"/>
                  </a:cubicBezTo>
                  <a:cubicBezTo>
                    <a:pt x="4869" y="1761"/>
                    <a:pt x="4888" y="1610"/>
                    <a:pt x="5076" y="1573"/>
                  </a:cubicBezTo>
                  <a:lnTo>
                    <a:pt x="5076" y="1610"/>
                  </a:lnTo>
                  <a:cubicBezTo>
                    <a:pt x="5151" y="1253"/>
                    <a:pt x="5076" y="896"/>
                    <a:pt x="4850" y="614"/>
                  </a:cubicBezTo>
                  <a:cubicBezTo>
                    <a:pt x="4632" y="355"/>
                    <a:pt x="4315" y="215"/>
                    <a:pt x="3992" y="215"/>
                  </a:cubicBezTo>
                  <a:cubicBezTo>
                    <a:pt x="3870" y="215"/>
                    <a:pt x="3747" y="235"/>
                    <a:pt x="3628" y="276"/>
                  </a:cubicBezTo>
                  <a:lnTo>
                    <a:pt x="3628" y="201"/>
                  </a:lnTo>
                  <a:lnTo>
                    <a:pt x="4249" y="69"/>
                  </a:lnTo>
                  <a:cubicBezTo>
                    <a:pt x="4055" y="24"/>
                    <a:pt x="3858" y="1"/>
                    <a:pt x="36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92"/>
            <p:cNvSpPr/>
            <p:nvPr/>
          </p:nvSpPr>
          <p:spPr>
            <a:xfrm flipH="1">
              <a:off x="1916847" y="4263241"/>
              <a:ext cx="399627" cy="233368"/>
            </a:xfrm>
            <a:custGeom>
              <a:avLst/>
              <a:gdLst/>
              <a:ahLst/>
              <a:cxnLst/>
              <a:rect l="l" t="t" r="r" b="b"/>
              <a:pathLst>
                <a:path w="5151" h="3008" extrusionOk="0">
                  <a:moveTo>
                    <a:pt x="4963" y="0"/>
                  </a:moveTo>
                  <a:lnTo>
                    <a:pt x="4737" y="301"/>
                  </a:lnTo>
                  <a:cubicBezTo>
                    <a:pt x="4531" y="564"/>
                    <a:pt x="4343" y="827"/>
                    <a:pt x="4117" y="1090"/>
                  </a:cubicBezTo>
                  <a:cubicBezTo>
                    <a:pt x="4023" y="1203"/>
                    <a:pt x="3910" y="1278"/>
                    <a:pt x="3779" y="1353"/>
                  </a:cubicBezTo>
                  <a:cubicBezTo>
                    <a:pt x="3534" y="1504"/>
                    <a:pt x="3271" y="1635"/>
                    <a:pt x="3008" y="1748"/>
                  </a:cubicBezTo>
                  <a:cubicBezTo>
                    <a:pt x="2903" y="1787"/>
                    <a:pt x="2817" y="1973"/>
                    <a:pt x="2697" y="1973"/>
                  </a:cubicBezTo>
                  <a:cubicBezTo>
                    <a:pt x="2645" y="1973"/>
                    <a:pt x="2588" y="1939"/>
                    <a:pt x="2519" y="1842"/>
                  </a:cubicBezTo>
                  <a:lnTo>
                    <a:pt x="2444" y="1842"/>
                  </a:lnTo>
                  <a:lnTo>
                    <a:pt x="1091" y="2350"/>
                  </a:lnTo>
                  <a:lnTo>
                    <a:pt x="1448" y="1917"/>
                  </a:lnTo>
                  <a:lnTo>
                    <a:pt x="1411" y="1861"/>
                  </a:lnTo>
                  <a:lnTo>
                    <a:pt x="978" y="2237"/>
                  </a:lnTo>
                  <a:cubicBezTo>
                    <a:pt x="865" y="2030"/>
                    <a:pt x="1072" y="1391"/>
                    <a:pt x="1279" y="1278"/>
                  </a:cubicBezTo>
                  <a:cubicBezTo>
                    <a:pt x="1298" y="1259"/>
                    <a:pt x="1317" y="1259"/>
                    <a:pt x="1354" y="1241"/>
                  </a:cubicBezTo>
                  <a:cubicBezTo>
                    <a:pt x="1523" y="1147"/>
                    <a:pt x="1617" y="959"/>
                    <a:pt x="1617" y="752"/>
                  </a:cubicBezTo>
                  <a:lnTo>
                    <a:pt x="1617" y="752"/>
                  </a:lnTo>
                  <a:cubicBezTo>
                    <a:pt x="1523" y="808"/>
                    <a:pt x="1448" y="846"/>
                    <a:pt x="1373" y="884"/>
                  </a:cubicBezTo>
                  <a:cubicBezTo>
                    <a:pt x="884" y="1147"/>
                    <a:pt x="320" y="1297"/>
                    <a:pt x="414" y="2011"/>
                  </a:cubicBezTo>
                  <a:lnTo>
                    <a:pt x="1" y="2312"/>
                  </a:lnTo>
                  <a:lnTo>
                    <a:pt x="76" y="2406"/>
                  </a:lnTo>
                  <a:lnTo>
                    <a:pt x="396" y="2180"/>
                  </a:lnTo>
                  <a:cubicBezTo>
                    <a:pt x="433" y="2237"/>
                    <a:pt x="452" y="2331"/>
                    <a:pt x="471" y="2406"/>
                  </a:cubicBezTo>
                  <a:cubicBezTo>
                    <a:pt x="452" y="2725"/>
                    <a:pt x="678" y="2838"/>
                    <a:pt x="884" y="2970"/>
                  </a:cubicBezTo>
                  <a:cubicBezTo>
                    <a:pt x="941" y="3007"/>
                    <a:pt x="1016" y="3007"/>
                    <a:pt x="1091" y="3007"/>
                  </a:cubicBezTo>
                  <a:cubicBezTo>
                    <a:pt x="1523" y="2895"/>
                    <a:pt x="1956" y="2763"/>
                    <a:pt x="2388" y="2631"/>
                  </a:cubicBezTo>
                  <a:cubicBezTo>
                    <a:pt x="2444" y="2613"/>
                    <a:pt x="2501" y="2575"/>
                    <a:pt x="2538" y="2556"/>
                  </a:cubicBezTo>
                  <a:cubicBezTo>
                    <a:pt x="2519" y="2500"/>
                    <a:pt x="2482" y="2444"/>
                    <a:pt x="2444" y="2406"/>
                  </a:cubicBezTo>
                  <a:cubicBezTo>
                    <a:pt x="2407" y="2350"/>
                    <a:pt x="2350" y="2312"/>
                    <a:pt x="2294" y="2256"/>
                  </a:cubicBezTo>
                  <a:cubicBezTo>
                    <a:pt x="2431" y="2256"/>
                    <a:pt x="2577" y="2216"/>
                    <a:pt x="2662" y="2216"/>
                  </a:cubicBezTo>
                  <a:cubicBezTo>
                    <a:pt x="2693" y="2216"/>
                    <a:pt x="2716" y="2221"/>
                    <a:pt x="2726" y="2237"/>
                  </a:cubicBezTo>
                  <a:cubicBezTo>
                    <a:pt x="2808" y="2348"/>
                    <a:pt x="2872" y="2388"/>
                    <a:pt x="2926" y="2388"/>
                  </a:cubicBezTo>
                  <a:cubicBezTo>
                    <a:pt x="3044" y="2388"/>
                    <a:pt x="3112" y="2195"/>
                    <a:pt x="3215" y="2143"/>
                  </a:cubicBezTo>
                  <a:cubicBezTo>
                    <a:pt x="3271" y="2105"/>
                    <a:pt x="3290" y="2030"/>
                    <a:pt x="3346" y="2011"/>
                  </a:cubicBezTo>
                  <a:cubicBezTo>
                    <a:pt x="3628" y="1861"/>
                    <a:pt x="3910" y="1729"/>
                    <a:pt x="4173" y="1560"/>
                  </a:cubicBezTo>
                  <a:cubicBezTo>
                    <a:pt x="4531" y="1335"/>
                    <a:pt x="4850" y="1090"/>
                    <a:pt x="5151" y="865"/>
                  </a:cubicBezTo>
                  <a:cubicBezTo>
                    <a:pt x="5113" y="526"/>
                    <a:pt x="5094" y="263"/>
                    <a:pt x="50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92"/>
            <p:cNvSpPr/>
            <p:nvPr/>
          </p:nvSpPr>
          <p:spPr>
            <a:xfrm flipH="1">
              <a:off x="2944815" y="3344587"/>
              <a:ext cx="163389" cy="418558"/>
            </a:xfrm>
            <a:custGeom>
              <a:avLst/>
              <a:gdLst/>
              <a:ahLst/>
              <a:cxnLst/>
              <a:rect l="l" t="t" r="r" b="b"/>
              <a:pathLst>
                <a:path w="2106" h="5395" extrusionOk="0">
                  <a:moveTo>
                    <a:pt x="1034" y="0"/>
                  </a:moveTo>
                  <a:cubicBezTo>
                    <a:pt x="846" y="132"/>
                    <a:pt x="846" y="282"/>
                    <a:pt x="977" y="470"/>
                  </a:cubicBezTo>
                  <a:cubicBezTo>
                    <a:pt x="733" y="639"/>
                    <a:pt x="752" y="808"/>
                    <a:pt x="959" y="996"/>
                  </a:cubicBezTo>
                  <a:cubicBezTo>
                    <a:pt x="1071" y="1128"/>
                    <a:pt x="1184" y="1278"/>
                    <a:pt x="1278" y="1428"/>
                  </a:cubicBezTo>
                  <a:cubicBezTo>
                    <a:pt x="1297" y="1485"/>
                    <a:pt x="1278" y="1541"/>
                    <a:pt x="1241" y="1579"/>
                  </a:cubicBezTo>
                  <a:cubicBezTo>
                    <a:pt x="996" y="1673"/>
                    <a:pt x="1071" y="1880"/>
                    <a:pt x="1053" y="2068"/>
                  </a:cubicBezTo>
                  <a:cubicBezTo>
                    <a:pt x="1053" y="2180"/>
                    <a:pt x="1015" y="2368"/>
                    <a:pt x="1053" y="2387"/>
                  </a:cubicBezTo>
                  <a:cubicBezTo>
                    <a:pt x="1316" y="2556"/>
                    <a:pt x="1203" y="2782"/>
                    <a:pt x="1203" y="2989"/>
                  </a:cubicBezTo>
                  <a:cubicBezTo>
                    <a:pt x="1222" y="3195"/>
                    <a:pt x="1241" y="3402"/>
                    <a:pt x="1278" y="3609"/>
                  </a:cubicBezTo>
                  <a:cubicBezTo>
                    <a:pt x="1147" y="3665"/>
                    <a:pt x="940" y="3797"/>
                    <a:pt x="733" y="3872"/>
                  </a:cubicBezTo>
                  <a:cubicBezTo>
                    <a:pt x="226" y="4097"/>
                    <a:pt x="150" y="4586"/>
                    <a:pt x="38" y="5037"/>
                  </a:cubicBezTo>
                  <a:cubicBezTo>
                    <a:pt x="0" y="5131"/>
                    <a:pt x="113" y="5282"/>
                    <a:pt x="150" y="5394"/>
                  </a:cubicBezTo>
                  <a:cubicBezTo>
                    <a:pt x="244" y="5300"/>
                    <a:pt x="376" y="5244"/>
                    <a:pt x="414" y="5131"/>
                  </a:cubicBezTo>
                  <a:cubicBezTo>
                    <a:pt x="545" y="4887"/>
                    <a:pt x="620" y="4624"/>
                    <a:pt x="714" y="4398"/>
                  </a:cubicBezTo>
                  <a:cubicBezTo>
                    <a:pt x="714" y="4361"/>
                    <a:pt x="733" y="4304"/>
                    <a:pt x="771" y="4304"/>
                  </a:cubicBezTo>
                  <a:cubicBezTo>
                    <a:pt x="808" y="4295"/>
                    <a:pt x="851" y="4290"/>
                    <a:pt x="895" y="4290"/>
                  </a:cubicBezTo>
                  <a:cubicBezTo>
                    <a:pt x="940" y="4290"/>
                    <a:pt x="987" y="4295"/>
                    <a:pt x="1034" y="4304"/>
                  </a:cubicBezTo>
                  <a:cubicBezTo>
                    <a:pt x="1053" y="4361"/>
                    <a:pt x="1053" y="4436"/>
                    <a:pt x="1071" y="4492"/>
                  </a:cubicBezTo>
                  <a:lnTo>
                    <a:pt x="1974" y="3759"/>
                  </a:lnTo>
                  <a:lnTo>
                    <a:pt x="1804" y="3214"/>
                  </a:lnTo>
                  <a:lnTo>
                    <a:pt x="1974" y="3195"/>
                  </a:lnTo>
                  <a:cubicBezTo>
                    <a:pt x="1974" y="3139"/>
                    <a:pt x="1992" y="3064"/>
                    <a:pt x="1992" y="2989"/>
                  </a:cubicBezTo>
                  <a:cubicBezTo>
                    <a:pt x="1974" y="2932"/>
                    <a:pt x="1917" y="2876"/>
                    <a:pt x="1898" y="2819"/>
                  </a:cubicBezTo>
                  <a:cubicBezTo>
                    <a:pt x="1898" y="2782"/>
                    <a:pt x="1898" y="2725"/>
                    <a:pt x="1936" y="2707"/>
                  </a:cubicBezTo>
                  <a:cubicBezTo>
                    <a:pt x="2105" y="2462"/>
                    <a:pt x="2068" y="2312"/>
                    <a:pt x="1861" y="2180"/>
                  </a:cubicBezTo>
                  <a:cubicBezTo>
                    <a:pt x="2086" y="1992"/>
                    <a:pt x="2105" y="1673"/>
                    <a:pt x="1955" y="1428"/>
                  </a:cubicBezTo>
                  <a:cubicBezTo>
                    <a:pt x="1880" y="1297"/>
                    <a:pt x="1804" y="1184"/>
                    <a:pt x="1710" y="1053"/>
                  </a:cubicBezTo>
                  <a:cubicBezTo>
                    <a:pt x="1579" y="865"/>
                    <a:pt x="1466" y="658"/>
                    <a:pt x="1335" y="470"/>
                  </a:cubicBezTo>
                  <a:lnTo>
                    <a:pt x="10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92"/>
            <p:cNvSpPr/>
            <p:nvPr/>
          </p:nvSpPr>
          <p:spPr>
            <a:xfrm flipH="1">
              <a:off x="2800512" y="3160794"/>
              <a:ext cx="226075" cy="261143"/>
            </a:xfrm>
            <a:custGeom>
              <a:avLst/>
              <a:gdLst/>
              <a:ahLst/>
              <a:cxnLst/>
              <a:rect l="l" t="t" r="r" b="b"/>
              <a:pathLst>
                <a:path w="2914" h="3366" extrusionOk="0">
                  <a:moveTo>
                    <a:pt x="2240" y="0"/>
                  </a:moveTo>
                  <a:cubicBezTo>
                    <a:pt x="2117" y="0"/>
                    <a:pt x="1994" y="25"/>
                    <a:pt x="1880" y="76"/>
                  </a:cubicBezTo>
                  <a:cubicBezTo>
                    <a:pt x="1602" y="232"/>
                    <a:pt x="1340" y="437"/>
                    <a:pt x="1004" y="437"/>
                  </a:cubicBezTo>
                  <a:cubicBezTo>
                    <a:pt x="977" y="437"/>
                    <a:pt x="950" y="436"/>
                    <a:pt x="922" y="433"/>
                  </a:cubicBezTo>
                  <a:cubicBezTo>
                    <a:pt x="884" y="433"/>
                    <a:pt x="846" y="433"/>
                    <a:pt x="828" y="452"/>
                  </a:cubicBezTo>
                  <a:cubicBezTo>
                    <a:pt x="583" y="602"/>
                    <a:pt x="339" y="753"/>
                    <a:pt x="95" y="922"/>
                  </a:cubicBezTo>
                  <a:lnTo>
                    <a:pt x="207" y="997"/>
                  </a:lnTo>
                  <a:lnTo>
                    <a:pt x="1" y="1185"/>
                  </a:lnTo>
                  <a:cubicBezTo>
                    <a:pt x="104" y="1341"/>
                    <a:pt x="271" y="1425"/>
                    <a:pt x="444" y="1425"/>
                  </a:cubicBezTo>
                  <a:cubicBezTo>
                    <a:pt x="522" y="1425"/>
                    <a:pt x="602" y="1408"/>
                    <a:pt x="677" y="1373"/>
                  </a:cubicBezTo>
                  <a:cubicBezTo>
                    <a:pt x="1222" y="1072"/>
                    <a:pt x="1767" y="771"/>
                    <a:pt x="2369" y="433"/>
                  </a:cubicBezTo>
                  <a:cubicBezTo>
                    <a:pt x="2369" y="583"/>
                    <a:pt x="2369" y="715"/>
                    <a:pt x="2388" y="847"/>
                  </a:cubicBezTo>
                  <a:cubicBezTo>
                    <a:pt x="2406" y="1035"/>
                    <a:pt x="2294" y="1279"/>
                    <a:pt x="2594" y="1316"/>
                  </a:cubicBezTo>
                  <a:cubicBezTo>
                    <a:pt x="2613" y="1316"/>
                    <a:pt x="2632" y="1542"/>
                    <a:pt x="2594" y="1561"/>
                  </a:cubicBezTo>
                  <a:cubicBezTo>
                    <a:pt x="2388" y="1674"/>
                    <a:pt x="2425" y="1862"/>
                    <a:pt x="2369" y="2050"/>
                  </a:cubicBezTo>
                  <a:cubicBezTo>
                    <a:pt x="2350" y="2143"/>
                    <a:pt x="2294" y="2237"/>
                    <a:pt x="2237" y="2331"/>
                  </a:cubicBezTo>
                  <a:cubicBezTo>
                    <a:pt x="2143" y="2463"/>
                    <a:pt x="2030" y="2595"/>
                    <a:pt x="1899" y="2689"/>
                  </a:cubicBezTo>
                  <a:cubicBezTo>
                    <a:pt x="1792" y="2795"/>
                    <a:pt x="1668" y="2953"/>
                    <a:pt x="1559" y="2953"/>
                  </a:cubicBezTo>
                  <a:cubicBezTo>
                    <a:pt x="1554" y="2953"/>
                    <a:pt x="1548" y="2953"/>
                    <a:pt x="1542" y="2952"/>
                  </a:cubicBezTo>
                  <a:cubicBezTo>
                    <a:pt x="1512" y="2948"/>
                    <a:pt x="1483" y="2946"/>
                    <a:pt x="1456" y="2946"/>
                  </a:cubicBezTo>
                  <a:cubicBezTo>
                    <a:pt x="1194" y="2946"/>
                    <a:pt x="1054" y="3106"/>
                    <a:pt x="884" y="3328"/>
                  </a:cubicBezTo>
                  <a:cubicBezTo>
                    <a:pt x="997" y="3346"/>
                    <a:pt x="1110" y="3365"/>
                    <a:pt x="1222" y="3365"/>
                  </a:cubicBezTo>
                  <a:cubicBezTo>
                    <a:pt x="1410" y="3365"/>
                    <a:pt x="1598" y="3328"/>
                    <a:pt x="1767" y="3252"/>
                  </a:cubicBezTo>
                  <a:cubicBezTo>
                    <a:pt x="1974" y="3102"/>
                    <a:pt x="2162" y="2933"/>
                    <a:pt x="2331" y="2745"/>
                  </a:cubicBezTo>
                  <a:cubicBezTo>
                    <a:pt x="2463" y="2576"/>
                    <a:pt x="2576" y="2388"/>
                    <a:pt x="2632" y="2181"/>
                  </a:cubicBezTo>
                  <a:cubicBezTo>
                    <a:pt x="2726" y="1937"/>
                    <a:pt x="2670" y="1692"/>
                    <a:pt x="2801" y="1410"/>
                  </a:cubicBezTo>
                  <a:cubicBezTo>
                    <a:pt x="2914" y="1129"/>
                    <a:pt x="2876" y="753"/>
                    <a:pt x="2914" y="433"/>
                  </a:cubicBezTo>
                  <a:cubicBezTo>
                    <a:pt x="2914" y="377"/>
                    <a:pt x="2895" y="320"/>
                    <a:pt x="2876" y="283"/>
                  </a:cubicBezTo>
                  <a:cubicBezTo>
                    <a:pt x="2715" y="96"/>
                    <a:pt x="2479" y="0"/>
                    <a:pt x="22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92"/>
            <p:cNvSpPr/>
            <p:nvPr/>
          </p:nvSpPr>
          <p:spPr>
            <a:xfrm flipH="1">
              <a:off x="1475015" y="3064592"/>
              <a:ext cx="160441" cy="352923"/>
            </a:xfrm>
            <a:custGeom>
              <a:avLst/>
              <a:gdLst/>
              <a:ahLst/>
              <a:cxnLst/>
              <a:rect l="l" t="t" r="r" b="b"/>
              <a:pathLst>
                <a:path w="2068" h="4549" extrusionOk="0">
                  <a:moveTo>
                    <a:pt x="1598" y="0"/>
                  </a:moveTo>
                  <a:cubicBezTo>
                    <a:pt x="1504" y="301"/>
                    <a:pt x="1410" y="602"/>
                    <a:pt x="1316" y="902"/>
                  </a:cubicBezTo>
                  <a:cubicBezTo>
                    <a:pt x="1184" y="1335"/>
                    <a:pt x="1034" y="1767"/>
                    <a:pt x="884" y="2218"/>
                  </a:cubicBezTo>
                  <a:cubicBezTo>
                    <a:pt x="827" y="2387"/>
                    <a:pt x="771" y="2538"/>
                    <a:pt x="696" y="2707"/>
                  </a:cubicBezTo>
                  <a:cubicBezTo>
                    <a:pt x="489" y="3233"/>
                    <a:pt x="263" y="3759"/>
                    <a:pt x="57" y="4304"/>
                  </a:cubicBezTo>
                  <a:cubicBezTo>
                    <a:pt x="38" y="4380"/>
                    <a:pt x="19" y="4455"/>
                    <a:pt x="0" y="4549"/>
                  </a:cubicBezTo>
                  <a:lnTo>
                    <a:pt x="395" y="4117"/>
                  </a:lnTo>
                  <a:lnTo>
                    <a:pt x="395" y="4117"/>
                  </a:lnTo>
                  <a:cubicBezTo>
                    <a:pt x="376" y="4267"/>
                    <a:pt x="357" y="4361"/>
                    <a:pt x="320" y="4474"/>
                  </a:cubicBezTo>
                  <a:cubicBezTo>
                    <a:pt x="884" y="4173"/>
                    <a:pt x="2068" y="1203"/>
                    <a:pt x="1899" y="639"/>
                  </a:cubicBezTo>
                  <a:lnTo>
                    <a:pt x="1899" y="639"/>
                  </a:lnTo>
                  <a:lnTo>
                    <a:pt x="1805" y="827"/>
                  </a:lnTo>
                  <a:cubicBezTo>
                    <a:pt x="1786" y="527"/>
                    <a:pt x="2049" y="188"/>
                    <a:pt x="15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92"/>
            <p:cNvSpPr/>
            <p:nvPr/>
          </p:nvSpPr>
          <p:spPr>
            <a:xfrm flipH="1">
              <a:off x="2224462" y="4215063"/>
              <a:ext cx="261143" cy="204275"/>
            </a:xfrm>
            <a:custGeom>
              <a:avLst/>
              <a:gdLst/>
              <a:ahLst/>
              <a:cxnLst/>
              <a:rect l="l" t="t" r="r" b="b"/>
              <a:pathLst>
                <a:path w="3366" h="2633" extrusionOk="0">
                  <a:moveTo>
                    <a:pt x="3346" y="1"/>
                  </a:moveTo>
                  <a:cubicBezTo>
                    <a:pt x="3139" y="57"/>
                    <a:pt x="2970" y="132"/>
                    <a:pt x="2782" y="170"/>
                  </a:cubicBezTo>
                  <a:cubicBezTo>
                    <a:pt x="2425" y="264"/>
                    <a:pt x="2049" y="320"/>
                    <a:pt x="1692" y="414"/>
                  </a:cubicBezTo>
                  <a:cubicBezTo>
                    <a:pt x="1467" y="433"/>
                    <a:pt x="1241" y="508"/>
                    <a:pt x="1034" y="621"/>
                  </a:cubicBezTo>
                  <a:cubicBezTo>
                    <a:pt x="489" y="959"/>
                    <a:pt x="1" y="1392"/>
                    <a:pt x="132" y="2144"/>
                  </a:cubicBezTo>
                  <a:lnTo>
                    <a:pt x="189" y="2106"/>
                  </a:lnTo>
                  <a:lnTo>
                    <a:pt x="546" y="2632"/>
                  </a:lnTo>
                  <a:lnTo>
                    <a:pt x="658" y="2613"/>
                  </a:lnTo>
                  <a:cubicBezTo>
                    <a:pt x="715" y="2463"/>
                    <a:pt x="734" y="2313"/>
                    <a:pt x="734" y="2162"/>
                  </a:cubicBezTo>
                  <a:cubicBezTo>
                    <a:pt x="696" y="1768"/>
                    <a:pt x="940" y="1392"/>
                    <a:pt x="1316" y="1260"/>
                  </a:cubicBezTo>
                  <a:cubicBezTo>
                    <a:pt x="1805" y="997"/>
                    <a:pt x="2331" y="865"/>
                    <a:pt x="2895" y="828"/>
                  </a:cubicBezTo>
                  <a:cubicBezTo>
                    <a:pt x="3177" y="828"/>
                    <a:pt x="3196" y="753"/>
                    <a:pt x="3027" y="490"/>
                  </a:cubicBezTo>
                  <a:cubicBezTo>
                    <a:pt x="3365" y="471"/>
                    <a:pt x="3346" y="264"/>
                    <a:pt x="33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92"/>
            <p:cNvSpPr/>
            <p:nvPr/>
          </p:nvSpPr>
          <p:spPr>
            <a:xfrm flipH="1">
              <a:off x="1123566" y="2103655"/>
              <a:ext cx="126925" cy="281469"/>
            </a:xfrm>
            <a:custGeom>
              <a:avLst/>
              <a:gdLst/>
              <a:ahLst/>
              <a:cxnLst/>
              <a:rect l="l" t="t" r="r" b="b"/>
              <a:pathLst>
                <a:path w="1636" h="3628" extrusionOk="0">
                  <a:moveTo>
                    <a:pt x="0" y="0"/>
                  </a:moveTo>
                  <a:cubicBezTo>
                    <a:pt x="151" y="320"/>
                    <a:pt x="282" y="639"/>
                    <a:pt x="414" y="959"/>
                  </a:cubicBezTo>
                  <a:cubicBezTo>
                    <a:pt x="508" y="1165"/>
                    <a:pt x="583" y="1372"/>
                    <a:pt x="639" y="1598"/>
                  </a:cubicBezTo>
                  <a:cubicBezTo>
                    <a:pt x="733" y="2049"/>
                    <a:pt x="790" y="2519"/>
                    <a:pt x="865" y="2989"/>
                  </a:cubicBezTo>
                  <a:cubicBezTo>
                    <a:pt x="639" y="3233"/>
                    <a:pt x="959" y="3421"/>
                    <a:pt x="921" y="3628"/>
                  </a:cubicBezTo>
                  <a:lnTo>
                    <a:pt x="996" y="3628"/>
                  </a:lnTo>
                  <a:lnTo>
                    <a:pt x="996" y="3346"/>
                  </a:lnTo>
                  <a:cubicBezTo>
                    <a:pt x="1109" y="3327"/>
                    <a:pt x="1222" y="3289"/>
                    <a:pt x="1316" y="3252"/>
                  </a:cubicBezTo>
                  <a:cubicBezTo>
                    <a:pt x="1466" y="3139"/>
                    <a:pt x="1636" y="2444"/>
                    <a:pt x="1542" y="2256"/>
                  </a:cubicBezTo>
                  <a:cubicBezTo>
                    <a:pt x="1354" y="1767"/>
                    <a:pt x="1241" y="1241"/>
                    <a:pt x="1184" y="733"/>
                  </a:cubicBezTo>
                  <a:cubicBezTo>
                    <a:pt x="1147" y="564"/>
                    <a:pt x="1090" y="414"/>
                    <a:pt x="1034" y="263"/>
                  </a:cubicBezTo>
                  <a:lnTo>
                    <a:pt x="978" y="301"/>
                  </a:lnTo>
                  <a:lnTo>
                    <a:pt x="1090" y="940"/>
                  </a:lnTo>
                  <a:cubicBezTo>
                    <a:pt x="809" y="489"/>
                    <a:pt x="263"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92"/>
            <p:cNvSpPr/>
            <p:nvPr/>
          </p:nvSpPr>
          <p:spPr>
            <a:xfrm flipH="1">
              <a:off x="1511478" y="2029253"/>
              <a:ext cx="202723" cy="208619"/>
            </a:xfrm>
            <a:custGeom>
              <a:avLst/>
              <a:gdLst/>
              <a:ahLst/>
              <a:cxnLst/>
              <a:rect l="l" t="t" r="r" b="b"/>
              <a:pathLst>
                <a:path w="2613" h="2689" extrusionOk="0">
                  <a:moveTo>
                    <a:pt x="2049" y="1"/>
                  </a:moveTo>
                  <a:cubicBezTo>
                    <a:pt x="2030" y="1"/>
                    <a:pt x="1955" y="95"/>
                    <a:pt x="1918" y="151"/>
                  </a:cubicBezTo>
                  <a:cubicBezTo>
                    <a:pt x="1880" y="245"/>
                    <a:pt x="1824" y="339"/>
                    <a:pt x="1767" y="433"/>
                  </a:cubicBezTo>
                  <a:cubicBezTo>
                    <a:pt x="1598" y="621"/>
                    <a:pt x="1391" y="752"/>
                    <a:pt x="1222" y="940"/>
                  </a:cubicBezTo>
                  <a:cubicBezTo>
                    <a:pt x="921" y="1260"/>
                    <a:pt x="639" y="1579"/>
                    <a:pt x="395" y="1918"/>
                  </a:cubicBezTo>
                  <a:cubicBezTo>
                    <a:pt x="245" y="2143"/>
                    <a:pt x="113" y="2388"/>
                    <a:pt x="0" y="2651"/>
                  </a:cubicBezTo>
                  <a:lnTo>
                    <a:pt x="76" y="2688"/>
                  </a:lnTo>
                  <a:lnTo>
                    <a:pt x="395" y="2312"/>
                  </a:lnTo>
                  <a:lnTo>
                    <a:pt x="395" y="2576"/>
                  </a:lnTo>
                  <a:cubicBezTo>
                    <a:pt x="1241" y="2012"/>
                    <a:pt x="1993" y="1316"/>
                    <a:pt x="2613" y="527"/>
                  </a:cubicBezTo>
                  <a:lnTo>
                    <a:pt x="2500" y="489"/>
                  </a:lnTo>
                  <a:cubicBezTo>
                    <a:pt x="2444" y="376"/>
                    <a:pt x="2369" y="283"/>
                    <a:pt x="2293" y="189"/>
                  </a:cubicBezTo>
                  <a:cubicBezTo>
                    <a:pt x="2218" y="113"/>
                    <a:pt x="2143" y="38"/>
                    <a:pt x="2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92"/>
            <p:cNvSpPr/>
            <p:nvPr/>
          </p:nvSpPr>
          <p:spPr>
            <a:xfrm flipH="1">
              <a:off x="2698413" y="3825754"/>
              <a:ext cx="176500" cy="185112"/>
            </a:xfrm>
            <a:custGeom>
              <a:avLst/>
              <a:gdLst/>
              <a:ahLst/>
              <a:cxnLst/>
              <a:rect l="l" t="t" r="r" b="b"/>
              <a:pathLst>
                <a:path w="2275" h="2386" extrusionOk="0">
                  <a:moveTo>
                    <a:pt x="2143" y="1"/>
                  </a:moveTo>
                  <a:cubicBezTo>
                    <a:pt x="2087" y="19"/>
                    <a:pt x="2011" y="19"/>
                    <a:pt x="1974" y="57"/>
                  </a:cubicBezTo>
                  <a:cubicBezTo>
                    <a:pt x="1786" y="301"/>
                    <a:pt x="1617" y="527"/>
                    <a:pt x="1448" y="771"/>
                  </a:cubicBezTo>
                  <a:cubicBezTo>
                    <a:pt x="1128" y="1147"/>
                    <a:pt x="902" y="1617"/>
                    <a:pt x="433" y="1861"/>
                  </a:cubicBezTo>
                  <a:cubicBezTo>
                    <a:pt x="282" y="1918"/>
                    <a:pt x="151" y="1974"/>
                    <a:pt x="0" y="2012"/>
                  </a:cubicBezTo>
                  <a:lnTo>
                    <a:pt x="169" y="2256"/>
                  </a:lnTo>
                  <a:cubicBezTo>
                    <a:pt x="209" y="2243"/>
                    <a:pt x="249" y="2229"/>
                    <a:pt x="289" y="2229"/>
                  </a:cubicBezTo>
                  <a:cubicBezTo>
                    <a:pt x="306" y="2229"/>
                    <a:pt x="322" y="2232"/>
                    <a:pt x="339" y="2237"/>
                  </a:cubicBezTo>
                  <a:cubicBezTo>
                    <a:pt x="395" y="2237"/>
                    <a:pt x="433" y="2350"/>
                    <a:pt x="489" y="2350"/>
                  </a:cubicBezTo>
                  <a:cubicBezTo>
                    <a:pt x="576" y="2374"/>
                    <a:pt x="664" y="2386"/>
                    <a:pt x="751" y="2386"/>
                  </a:cubicBezTo>
                  <a:cubicBezTo>
                    <a:pt x="1003" y="2386"/>
                    <a:pt x="1247" y="2287"/>
                    <a:pt x="1429" y="2106"/>
                  </a:cubicBezTo>
                  <a:cubicBezTo>
                    <a:pt x="1673" y="1861"/>
                    <a:pt x="1880" y="1579"/>
                    <a:pt x="2068" y="1279"/>
                  </a:cubicBezTo>
                  <a:cubicBezTo>
                    <a:pt x="2181" y="1128"/>
                    <a:pt x="2256" y="921"/>
                    <a:pt x="2275" y="734"/>
                  </a:cubicBezTo>
                  <a:cubicBezTo>
                    <a:pt x="2256" y="489"/>
                    <a:pt x="2199" y="226"/>
                    <a:pt x="2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92"/>
            <p:cNvSpPr/>
            <p:nvPr/>
          </p:nvSpPr>
          <p:spPr>
            <a:xfrm flipH="1">
              <a:off x="3093618" y="3312235"/>
              <a:ext cx="138562" cy="205904"/>
            </a:xfrm>
            <a:custGeom>
              <a:avLst/>
              <a:gdLst/>
              <a:ahLst/>
              <a:cxnLst/>
              <a:rect l="l" t="t" r="r" b="b"/>
              <a:pathLst>
                <a:path w="1786" h="2654" extrusionOk="0">
                  <a:moveTo>
                    <a:pt x="737" y="1"/>
                  </a:moveTo>
                  <a:cubicBezTo>
                    <a:pt x="688" y="1"/>
                    <a:pt x="583" y="66"/>
                    <a:pt x="583" y="116"/>
                  </a:cubicBezTo>
                  <a:cubicBezTo>
                    <a:pt x="564" y="361"/>
                    <a:pt x="564" y="605"/>
                    <a:pt x="790" y="774"/>
                  </a:cubicBezTo>
                  <a:cubicBezTo>
                    <a:pt x="846" y="812"/>
                    <a:pt x="884" y="849"/>
                    <a:pt x="903" y="906"/>
                  </a:cubicBezTo>
                  <a:cubicBezTo>
                    <a:pt x="978" y="981"/>
                    <a:pt x="1015" y="1112"/>
                    <a:pt x="1072" y="1225"/>
                  </a:cubicBezTo>
                  <a:cubicBezTo>
                    <a:pt x="1034" y="1357"/>
                    <a:pt x="1015" y="1507"/>
                    <a:pt x="1015" y="1639"/>
                  </a:cubicBezTo>
                  <a:cubicBezTo>
                    <a:pt x="1034" y="1864"/>
                    <a:pt x="959" y="1902"/>
                    <a:pt x="771" y="1958"/>
                  </a:cubicBezTo>
                  <a:cubicBezTo>
                    <a:pt x="564" y="1996"/>
                    <a:pt x="339" y="2090"/>
                    <a:pt x="151" y="2203"/>
                  </a:cubicBezTo>
                  <a:cubicBezTo>
                    <a:pt x="57" y="2278"/>
                    <a:pt x="19" y="2391"/>
                    <a:pt x="0" y="2522"/>
                  </a:cubicBezTo>
                  <a:cubicBezTo>
                    <a:pt x="0" y="2560"/>
                    <a:pt x="151" y="2654"/>
                    <a:pt x="207" y="2654"/>
                  </a:cubicBezTo>
                  <a:cubicBezTo>
                    <a:pt x="320" y="2635"/>
                    <a:pt x="414" y="2597"/>
                    <a:pt x="489" y="2522"/>
                  </a:cubicBezTo>
                  <a:cubicBezTo>
                    <a:pt x="626" y="2415"/>
                    <a:pt x="764" y="2271"/>
                    <a:pt x="952" y="2271"/>
                  </a:cubicBezTo>
                  <a:cubicBezTo>
                    <a:pt x="995" y="2271"/>
                    <a:pt x="1041" y="2279"/>
                    <a:pt x="1091" y="2297"/>
                  </a:cubicBezTo>
                  <a:cubicBezTo>
                    <a:pt x="1222" y="2353"/>
                    <a:pt x="1335" y="2409"/>
                    <a:pt x="1448" y="2485"/>
                  </a:cubicBezTo>
                  <a:cubicBezTo>
                    <a:pt x="1560" y="2203"/>
                    <a:pt x="1654" y="1996"/>
                    <a:pt x="1748" y="1770"/>
                  </a:cubicBezTo>
                  <a:cubicBezTo>
                    <a:pt x="1786" y="1620"/>
                    <a:pt x="1448" y="1451"/>
                    <a:pt x="1748" y="1282"/>
                  </a:cubicBezTo>
                  <a:cubicBezTo>
                    <a:pt x="1579" y="1094"/>
                    <a:pt x="1767" y="680"/>
                    <a:pt x="1297" y="661"/>
                  </a:cubicBezTo>
                  <a:lnTo>
                    <a:pt x="1560" y="398"/>
                  </a:lnTo>
                  <a:cubicBezTo>
                    <a:pt x="1279" y="248"/>
                    <a:pt x="1015" y="116"/>
                    <a:pt x="752" y="4"/>
                  </a:cubicBezTo>
                  <a:cubicBezTo>
                    <a:pt x="748" y="2"/>
                    <a:pt x="743" y="1"/>
                    <a:pt x="7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92"/>
            <p:cNvSpPr/>
            <p:nvPr/>
          </p:nvSpPr>
          <p:spPr>
            <a:xfrm flipH="1">
              <a:off x="2357205" y="3504097"/>
              <a:ext cx="107995" cy="282400"/>
            </a:xfrm>
            <a:custGeom>
              <a:avLst/>
              <a:gdLst/>
              <a:ahLst/>
              <a:cxnLst/>
              <a:rect l="l" t="t" r="r" b="b"/>
              <a:pathLst>
                <a:path w="1392" h="3640" extrusionOk="0">
                  <a:moveTo>
                    <a:pt x="621" y="745"/>
                  </a:moveTo>
                  <a:lnTo>
                    <a:pt x="621" y="745"/>
                  </a:lnTo>
                  <a:cubicBezTo>
                    <a:pt x="884" y="1158"/>
                    <a:pt x="997" y="1684"/>
                    <a:pt x="903" y="2173"/>
                  </a:cubicBezTo>
                  <a:lnTo>
                    <a:pt x="621" y="745"/>
                  </a:lnTo>
                  <a:close/>
                  <a:moveTo>
                    <a:pt x="135" y="0"/>
                  </a:moveTo>
                  <a:cubicBezTo>
                    <a:pt x="90" y="0"/>
                    <a:pt x="43" y="13"/>
                    <a:pt x="20" y="49"/>
                  </a:cubicBezTo>
                  <a:cubicBezTo>
                    <a:pt x="1" y="87"/>
                    <a:pt x="38" y="199"/>
                    <a:pt x="57" y="237"/>
                  </a:cubicBezTo>
                  <a:cubicBezTo>
                    <a:pt x="57" y="293"/>
                    <a:pt x="132" y="331"/>
                    <a:pt x="151" y="369"/>
                  </a:cubicBezTo>
                  <a:cubicBezTo>
                    <a:pt x="170" y="557"/>
                    <a:pt x="226" y="745"/>
                    <a:pt x="302" y="914"/>
                  </a:cubicBezTo>
                  <a:cubicBezTo>
                    <a:pt x="546" y="1346"/>
                    <a:pt x="659" y="1835"/>
                    <a:pt x="621" y="2342"/>
                  </a:cubicBezTo>
                  <a:cubicBezTo>
                    <a:pt x="583" y="2774"/>
                    <a:pt x="546" y="3207"/>
                    <a:pt x="527" y="3639"/>
                  </a:cubicBezTo>
                  <a:cubicBezTo>
                    <a:pt x="602" y="3583"/>
                    <a:pt x="659" y="3526"/>
                    <a:pt x="715" y="3451"/>
                  </a:cubicBezTo>
                  <a:cubicBezTo>
                    <a:pt x="941" y="2962"/>
                    <a:pt x="1166" y="2493"/>
                    <a:pt x="1373" y="2004"/>
                  </a:cubicBezTo>
                  <a:cubicBezTo>
                    <a:pt x="1392" y="1910"/>
                    <a:pt x="1392" y="1835"/>
                    <a:pt x="1354" y="1741"/>
                  </a:cubicBezTo>
                  <a:cubicBezTo>
                    <a:pt x="1204" y="1346"/>
                    <a:pt x="1016" y="970"/>
                    <a:pt x="828" y="594"/>
                  </a:cubicBezTo>
                  <a:cubicBezTo>
                    <a:pt x="715" y="331"/>
                    <a:pt x="489" y="106"/>
                    <a:pt x="208" y="12"/>
                  </a:cubicBezTo>
                  <a:cubicBezTo>
                    <a:pt x="187" y="5"/>
                    <a:pt x="161" y="0"/>
                    <a:pt x="1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92"/>
            <p:cNvSpPr/>
            <p:nvPr/>
          </p:nvSpPr>
          <p:spPr>
            <a:xfrm flipH="1">
              <a:off x="1722891" y="2024521"/>
              <a:ext cx="262539" cy="80608"/>
            </a:xfrm>
            <a:custGeom>
              <a:avLst/>
              <a:gdLst/>
              <a:ahLst/>
              <a:cxnLst/>
              <a:rect l="l" t="t" r="r" b="b"/>
              <a:pathLst>
                <a:path w="3384" h="1039" extrusionOk="0">
                  <a:moveTo>
                    <a:pt x="3196" y="0"/>
                  </a:moveTo>
                  <a:cubicBezTo>
                    <a:pt x="3118" y="0"/>
                    <a:pt x="3036" y="84"/>
                    <a:pt x="2933" y="118"/>
                  </a:cubicBezTo>
                  <a:cubicBezTo>
                    <a:pt x="2503" y="282"/>
                    <a:pt x="2047" y="362"/>
                    <a:pt x="1589" y="362"/>
                  </a:cubicBezTo>
                  <a:cubicBezTo>
                    <a:pt x="1366" y="362"/>
                    <a:pt x="1143" y="343"/>
                    <a:pt x="921" y="306"/>
                  </a:cubicBezTo>
                  <a:cubicBezTo>
                    <a:pt x="707" y="279"/>
                    <a:pt x="493" y="157"/>
                    <a:pt x="272" y="157"/>
                  </a:cubicBezTo>
                  <a:cubicBezTo>
                    <a:pt x="183" y="157"/>
                    <a:pt x="92" y="177"/>
                    <a:pt x="0" y="231"/>
                  </a:cubicBezTo>
                  <a:cubicBezTo>
                    <a:pt x="76" y="306"/>
                    <a:pt x="132" y="437"/>
                    <a:pt x="226" y="475"/>
                  </a:cubicBezTo>
                  <a:cubicBezTo>
                    <a:pt x="470" y="569"/>
                    <a:pt x="733" y="625"/>
                    <a:pt x="997" y="701"/>
                  </a:cubicBezTo>
                  <a:cubicBezTo>
                    <a:pt x="1354" y="776"/>
                    <a:pt x="1673" y="870"/>
                    <a:pt x="2068" y="926"/>
                  </a:cubicBezTo>
                  <a:cubicBezTo>
                    <a:pt x="2444" y="983"/>
                    <a:pt x="2839" y="1001"/>
                    <a:pt x="3214" y="1039"/>
                  </a:cubicBezTo>
                  <a:cubicBezTo>
                    <a:pt x="3327" y="682"/>
                    <a:pt x="3045" y="682"/>
                    <a:pt x="2857" y="588"/>
                  </a:cubicBezTo>
                  <a:lnTo>
                    <a:pt x="3384" y="419"/>
                  </a:lnTo>
                  <a:cubicBezTo>
                    <a:pt x="3365" y="362"/>
                    <a:pt x="3346" y="306"/>
                    <a:pt x="3346" y="250"/>
                  </a:cubicBezTo>
                  <a:cubicBezTo>
                    <a:pt x="3346" y="212"/>
                    <a:pt x="3346" y="174"/>
                    <a:pt x="3346" y="137"/>
                  </a:cubicBezTo>
                  <a:cubicBezTo>
                    <a:pt x="3295" y="34"/>
                    <a:pt x="3246" y="0"/>
                    <a:pt x="31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92"/>
            <p:cNvSpPr/>
            <p:nvPr/>
          </p:nvSpPr>
          <p:spPr>
            <a:xfrm flipH="1">
              <a:off x="2291570" y="4298231"/>
              <a:ext cx="129873" cy="160751"/>
            </a:xfrm>
            <a:custGeom>
              <a:avLst/>
              <a:gdLst/>
              <a:ahLst/>
              <a:cxnLst/>
              <a:rect l="l" t="t" r="r" b="b"/>
              <a:pathLst>
                <a:path w="1674" h="2072" extrusionOk="0">
                  <a:moveTo>
                    <a:pt x="1617" y="0"/>
                  </a:moveTo>
                  <a:cubicBezTo>
                    <a:pt x="1561" y="38"/>
                    <a:pt x="1504" y="94"/>
                    <a:pt x="1429" y="132"/>
                  </a:cubicBezTo>
                  <a:cubicBezTo>
                    <a:pt x="1354" y="169"/>
                    <a:pt x="1241" y="151"/>
                    <a:pt x="1147" y="188"/>
                  </a:cubicBezTo>
                  <a:cubicBezTo>
                    <a:pt x="903" y="301"/>
                    <a:pt x="546" y="188"/>
                    <a:pt x="414" y="564"/>
                  </a:cubicBezTo>
                  <a:cubicBezTo>
                    <a:pt x="358" y="752"/>
                    <a:pt x="207" y="902"/>
                    <a:pt x="132" y="1090"/>
                  </a:cubicBezTo>
                  <a:cubicBezTo>
                    <a:pt x="1" y="1372"/>
                    <a:pt x="57" y="1504"/>
                    <a:pt x="339" y="1823"/>
                  </a:cubicBezTo>
                  <a:cubicBezTo>
                    <a:pt x="447" y="1994"/>
                    <a:pt x="619" y="2071"/>
                    <a:pt x="790" y="2071"/>
                  </a:cubicBezTo>
                  <a:cubicBezTo>
                    <a:pt x="1036" y="2071"/>
                    <a:pt x="1280" y="1912"/>
                    <a:pt x="1335" y="1635"/>
                  </a:cubicBezTo>
                  <a:cubicBezTo>
                    <a:pt x="1373" y="1523"/>
                    <a:pt x="1410" y="1410"/>
                    <a:pt x="1448" y="1278"/>
                  </a:cubicBezTo>
                  <a:lnTo>
                    <a:pt x="715" y="1241"/>
                  </a:lnTo>
                  <a:cubicBezTo>
                    <a:pt x="771" y="1128"/>
                    <a:pt x="790" y="1034"/>
                    <a:pt x="846" y="1015"/>
                  </a:cubicBezTo>
                  <a:cubicBezTo>
                    <a:pt x="1072" y="884"/>
                    <a:pt x="940" y="846"/>
                    <a:pt x="809" y="808"/>
                  </a:cubicBezTo>
                  <a:lnTo>
                    <a:pt x="1373" y="320"/>
                  </a:lnTo>
                  <a:lnTo>
                    <a:pt x="1279" y="263"/>
                  </a:lnTo>
                  <a:lnTo>
                    <a:pt x="1673" y="113"/>
                  </a:lnTo>
                  <a:lnTo>
                    <a:pt x="16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92"/>
            <p:cNvSpPr/>
            <p:nvPr/>
          </p:nvSpPr>
          <p:spPr>
            <a:xfrm flipH="1">
              <a:off x="2122441" y="3328527"/>
              <a:ext cx="253772" cy="78824"/>
            </a:xfrm>
            <a:custGeom>
              <a:avLst/>
              <a:gdLst/>
              <a:ahLst/>
              <a:cxnLst/>
              <a:rect l="l" t="t" r="r" b="b"/>
              <a:pathLst>
                <a:path w="3271" h="1016" extrusionOk="0">
                  <a:moveTo>
                    <a:pt x="0" y="0"/>
                  </a:moveTo>
                  <a:lnTo>
                    <a:pt x="0" y="132"/>
                  </a:lnTo>
                  <a:cubicBezTo>
                    <a:pt x="470" y="395"/>
                    <a:pt x="996" y="414"/>
                    <a:pt x="1523" y="470"/>
                  </a:cubicBezTo>
                  <a:cubicBezTo>
                    <a:pt x="1917" y="489"/>
                    <a:pt x="2312" y="470"/>
                    <a:pt x="2650" y="696"/>
                  </a:cubicBezTo>
                  <a:cubicBezTo>
                    <a:pt x="2820" y="808"/>
                    <a:pt x="3008" y="902"/>
                    <a:pt x="3177" y="1015"/>
                  </a:cubicBezTo>
                  <a:cubicBezTo>
                    <a:pt x="3271" y="564"/>
                    <a:pt x="3252" y="395"/>
                    <a:pt x="3008" y="226"/>
                  </a:cubicBezTo>
                  <a:cubicBezTo>
                    <a:pt x="2857" y="113"/>
                    <a:pt x="2688" y="38"/>
                    <a:pt x="2500" y="19"/>
                  </a:cubicBezTo>
                  <a:cubicBezTo>
                    <a:pt x="2478" y="12"/>
                    <a:pt x="2454" y="9"/>
                    <a:pt x="2430" y="9"/>
                  </a:cubicBezTo>
                  <a:cubicBezTo>
                    <a:pt x="2335" y="9"/>
                    <a:pt x="2229" y="57"/>
                    <a:pt x="2124" y="57"/>
                  </a:cubicBezTo>
                  <a:cubicBezTo>
                    <a:pt x="1410" y="38"/>
                    <a:pt x="715" y="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92"/>
            <p:cNvSpPr/>
            <p:nvPr/>
          </p:nvSpPr>
          <p:spPr>
            <a:xfrm flipH="1">
              <a:off x="2857380" y="3744059"/>
              <a:ext cx="183793" cy="140114"/>
            </a:xfrm>
            <a:custGeom>
              <a:avLst/>
              <a:gdLst/>
              <a:ahLst/>
              <a:cxnLst/>
              <a:rect l="l" t="t" r="r" b="b"/>
              <a:pathLst>
                <a:path w="2369" h="1806" extrusionOk="0">
                  <a:moveTo>
                    <a:pt x="2369" y="1"/>
                  </a:moveTo>
                  <a:cubicBezTo>
                    <a:pt x="2294" y="1"/>
                    <a:pt x="2218" y="1"/>
                    <a:pt x="2200" y="39"/>
                  </a:cubicBezTo>
                  <a:cubicBezTo>
                    <a:pt x="2124" y="189"/>
                    <a:pt x="2049" y="339"/>
                    <a:pt x="1974" y="471"/>
                  </a:cubicBezTo>
                  <a:cubicBezTo>
                    <a:pt x="1767" y="696"/>
                    <a:pt x="1542" y="866"/>
                    <a:pt x="1335" y="1054"/>
                  </a:cubicBezTo>
                  <a:lnTo>
                    <a:pt x="1128" y="1185"/>
                  </a:lnTo>
                  <a:cubicBezTo>
                    <a:pt x="846" y="1279"/>
                    <a:pt x="546" y="1392"/>
                    <a:pt x="245" y="1467"/>
                  </a:cubicBezTo>
                  <a:cubicBezTo>
                    <a:pt x="38" y="1523"/>
                    <a:pt x="1" y="1561"/>
                    <a:pt x="19" y="1730"/>
                  </a:cubicBezTo>
                  <a:cubicBezTo>
                    <a:pt x="195" y="1730"/>
                    <a:pt x="395" y="1680"/>
                    <a:pt x="565" y="1680"/>
                  </a:cubicBezTo>
                  <a:cubicBezTo>
                    <a:pt x="650" y="1680"/>
                    <a:pt x="727" y="1693"/>
                    <a:pt x="790" y="1730"/>
                  </a:cubicBezTo>
                  <a:cubicBezTo>
                    <a:pt x="870" y="1785"/>
                    <a:pt x="939" y="1806"/>
                    <a:pt x="1002" y="1806"/>
                  </a:cubicBezTo>
                  <a:cubicBezTo>
                    <a:pt x="1175" y="1806"/>
                    <a:pt x="1296" y="1650"/>
                    <a:pt x="1448" y="1636"/>
                  </a:cubicBezTo>
                  <a:cubicBezTo>
                    <a:pt x="1523" y="1636"/>
                    <a:pt x="1579" y="1486"/>
                    <a:pt x="1636" y="1392"/>
                  </a:cubicBezTo>
                  <a:cubicBezTo>
                    <a:pt x="1673" y="1298"/>
                    <a:pt x="1692" y="1147"/>
                    <a:pt x="1767" y="1110"/>
                  </a:cubicBezTo>
                  <a:cubicBezTo>
                    <a:pt x="2237" y="884"/>
                    <a:pt x="2143" y="358"/>
                    <a:pt x="23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92"/>
            <p:cNvSpPr/>
            <p:nvPr/>
          </p:nvSpPr>
          <p:spPr>
            <a:xfrm flipH="1">
              <a:off x="3348710" y="3816987"/>
              <a:ext cx="89065" cy="126382"/>
            </a:xfrm>
            <a:custGeom>
              <a:avLst/>
              <a:gdLst/>
              <a:ahLst/>
              <a:cxnLst/>
              <a:rect l="l" t="t" r="r" b="b"/>
              <a:pathLst>
                <a:path w="1148" h="1629" extrusionOk="0">
                  <a:moveTo>
                    <a:pt x="451" y="1"/>
                  </a:moveTo>
                  <a:cubicBezTo>
                    <a:pt x="339" y="1"/>
                    <a:pt x="245" y="38"/>
                    <a:pt x="169" y="132"/>
                  </a:cubicBezTo>
                  <a:cubicBezTo>
                    <a:pt x="94" y="226"/>
                    <a:pt x="0" y="433"/>
                    <a:pt x="38" y="471"/>
                  </a:cubicBezTo>
                  <a:cubicBezTo>
                    <a:pt x="282" y="715"/>
                    <a:pt x="207" y="978"/>
                    <a:pt x="188" y="1260"/>
                  </a:cubicBezTo>
                  <a:cubicBezTo>
                    <a:pt x="188" y="1392"/>
                    <a:pt x="245" y="1504"/>
                    <a:pt x="339" y="1580"/>
                  </a:cubicBezTo>
                  <a:cubicBezTo>
                    <a:pt x="398" y="1615"/>
                    <a:pt x="473" y="1628"/>
                    <a:pt x="548" y="1628"/>
                  </a:cubicBezTo>
                  <a:cubicBezTo>
                    <a:pt x="592" y="1628"/>
                    <a:pt x="636" y="1624"/>
                    <a:pt x="677" y="1617"/>
                  </a:cubicBezTo>
                  <a:cubicBezTo>
                    <a:pt x="715" y="1617"/>
                    <a:pt x="752" y="1448"/>
                    <a:pt x="733" y="1392"/>
                  </a:cubicBezTo>
                  <a:cubicBezTo>
                    <a:pt x="696" y="1279"/>
                    <a:pt x="564" y="1222"/>
                    <a:pt x="489" y="1128"/>
                  </a:cubicBezTo>
                  <a:cubicBezTo>
                    <a:pt x="451" y="1034"/>
                    <a:pt x="414" y="959"/>
                    <a:pt x="395" y="865"/>
                  </a:cubicBezTo>
                  <a:cubicBezTo>
                    <a:pt x="479" y="832"/>
                    <a:pt x="578" y="768"/>
                    <a:pt x="665" y="768"/>
                  </a:cubicBezTo>
                  <a:cubicBezTo>
                    <a:pt x="675" y="768"/>
                    <a:pt x="686" y="769"/>
                    <a:pt x="696" y="771"/>
                  </a:cubicBezTo>
                  <a:cubicBezTo>
                    <a:pt x="767" y="782"/>
                    <a:pt x="828" y="788"/>
                    <a:pt x="879" y="788"/>
                  </a:cubicBezTo>
                  <a:cubicBezTo>
                    <a:pt x="1100" y="788"/>
                    <a:pt x="1148" y="678"/>
                    <a:pt x="1072" y="358"/>
                  </a:cubicBezTo>
                  <a:cubicBezTo>
                    <a:pt x="1052" y="347"/>
                    <a:pt x="1031" y="343"/>
                    <a:pt x="1008" y="343"/>
                  </a:cubicBezTo>
                  <a:cubicBezTo>
                    <a:pt x="942" y="343"/>
                    <a:pt x="866" y="377"/>
                    <a:pt x="798" y="377"/>
                  </a:cubicBezTo>
                  <a:cubicBezTo>
                    <a:pt x="730" y="377"/>
                    <a:pt x="671" y="343"/>
                    <a:pt x="639" y="207"/>
                  </a:cubicBezTo>
                  <a:cubicBezTo>
                    <a:pt x="621" y="132"/>
                    <a:pt x="527" y="1"/>
                    <a:pt x="4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92"/>
            <p:cNvSpPr/>
            <p:nvPr/>
          </p:nvSpPr>
          <p:spPr>
            <a:xfrm flipH="1">
              <a:off x="2979805" y="3161880"/>
              <a:ext cx="199853" cy="33981"/>
            </a:xfrm>
            <a:custGeom>
              <a:avLst/>
              <a:gdLst/>
              <a:ahLst/>
              <a:cxnLst/>
              <a:rect l="l" t="t" r="r" b="b"/>
              <a:pathLst>
                <a:path w="2576" h="438" extrusionOk="0">
                  <a:moveTo>
                    <a:pt x="1450" y="0"/>
                  </a:moveTo>
                  <a:cubicBezTo>
                    <a:pt x="1080" y="0"/>
                    <a:pt x="700" y="28"/>
                    <a:pt x="320" y="43"/>
                  </a:cubicBezTo>
                  <a:cubicBezTo>
                    <a:pt x="207" y="43"/>
                    <a:pt x="113" y="62"/>
                    <a:pt x="0" y="100"/>
                  </a:cubicBezTo>
                  <a:cubicBezTo>
                    <a:pt x="113" y="194"/>
                    <a:pt x="169" y="325"/>
                    <a:pt x="263" y="325"/>
                  </a:cubicBezTo>
                  <a:cubicBezTo>
                    <a:pt x="470" y="344"/>
                    <a:pt x="695" y="363"/>
                    <a:pt x="902" y="363"/>
                  </a:cubicBezTo>
                  <a:lnTo>
                    <a:pt x="1917" y="419"/>
                  </a:lnTo>
                  <a:lnTo>
                    <a:pt x="2575" y="438"/>
                  </a:lnTo>
                  <a:cubicBezTo>
                    <a:pt x="2519" y="325"/>
                    <a:pt x="2500" y="212"/>
                    <a:pt x="2443" y="212"/>
                  </a:cubicBezTo>
                  <a:cubicBezTo>
                    <a:pt x="2199" y="100"/>
                    <a:pt x="1955" y="43"/>
                    <a:pt x="1710" y="6"/>
                  </a:cubicBezTo>
                  <a:cubicBezTo>
                    <a:pt x="1624" y="2"/>
                    <a:pt x="1537" y="0"/>
                    <a:pt x="14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92"/>
            <p:cNvSpPr/>
            <p:nvPr/>
          </p:nvSpPr>
          <p:spPr>
            <a:xfrm flipH="1">
              <a:off x="1864324" y="3411773"/>
              <a:ext cx="180922" cy="109314"/>
            </a:xfrm>
            <a:custGeom>
              <a:avLst/>
              <a:gdLst/>
              <a:ahLst/>
              <a:cxnLst/>
              <a:rect l="l" t="t" r="r" b="b"/>
              <a:pathLst>
                <a:path w="2332" h="1409" extrusionOk="0">
                  <a:moveTo>
                    <a:pt x="2095" y="1"/>
                  </a:moveTo>
                  <a:cubicBezTo>
                    <a:pt x="2064" y="1"/>
                    <a:pt x="2037" y="5"/>
                    <a:pt x="2012" y="17"/>
                  </a:cubicBezTo>
                  <a:cubicBezTo>
                    <a:pt x="1636" y="224"/>
                    <a:pt x="1241" y="450"/>
                    <a:pt x="865" y="694"/>
                  </a:cubicBezTo>
                  <a:cubicBezTo>
                    <a:pt x="696" y="788"/>
                    <a:pt x="546" y="920"/>
                    <a:pt x="396" y="1051"/>
                  </a:cubicBezTo>
                  <a:cubicBezTo>
                    <a:pt x="320" y="1108"/>
                    <a:pt x="226" y="1164"/>
                    <a:pt x="151" y="1220"/>
                  </a:cubicBezTo>
                  <a:cubicBezTo>
                    <a:pt x="95" y="1258"/>
                    <a:pt x="57" y="1277"/>
                    <a:pt x="1" y="1314"/>
                  </a:cubicBezTo>
                  <a:cubicBezTo>
                    <a:pt x="1" y="1333"/>
                    <a:pt x="38" y="1408"/>
                    <a:pt x="38" y="1408"/>
                  </a:cubicBezTo>
                  <a:cubicBezTo>
                    <a:pt x="95" y="1389"/>
                    <a:pt x="170" y="1371"/>
                    <a:pt x="226" y="1352"/>
                  </a:cubicBezTo>
                  <a:cubicBezTo>
                    <a:pt x="508" y="1164"/>
                    <a:pt x="771" y="995"/>
                    <a:pt x="1053" y="826"/>
                  </a:cubicBezTo>
                  <a:cubicBezTo>
                    <a:pt x="1448" y="562"/>
                    <a:pt x="1843" y="318"/>
                    <a:pt x="2331" y="17"/>
                  </a:cubicBezTo>
                  <a:cubicBezTo>
                    <a:pt x="2231" y="17"/>
                    <a:pt x="2156" y="1"/>
                    <a:pt x="20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92"/>
            <p:cNvSpPr/>
            <p:nvPr/>
          </p:nvSpPr>
          <p:spPr>
            <a:xfrm flipH="1">
              <a:off x="2829683" y="3531173"/>
              <a:ext cx="55084" cy="99461"/>
            </a:xfrm>
            <a:custGeom>
              <a:avLst/>
              <a:gdLst/>
              <a:ahLst/>
              <a:cxnLst/>
              <a:rect l="l" t="t" r="r" b="b"/>
              <a:pathLst>
                <a:path w="710" h="1282" extrusionOk="0">
                  <a:moveTo>
                    <a:pt x="127" y="1"/>
                  </a:moveTo>
                  <a:lnTo>
                    <a:pt x="15" y="20"/>
                  </a:lnTo>
                  <a:cubicBezTo>
                    <a:pt x="52" y="151"/>
                    <a:pt x="33" y="302"/>
                    <a:pt x="108" y="358"/>
                  </a:cubicBezTo>
                  <a:cubicBezTo>
                    <a:pt x="278" y="490"/>
                    <a:pt x="202" y="659"/>
                    <a:pt x="165" y="753"/>
                  </a:cubicBezTo>
                  <a:cubicBezTo>
                    <a:pt x="127" y="865"/>
                    <a:pt x="90" y="941"/>
                    <a:pt x="52" y="1072"/>
                  </a:cubicBezTo>
                  <a:cubicBezTo>
                    <a:pt x="1" y="1192"/>
                    <a:pt x="28" y="1281"/>
                    <a:pt x="162" y="1281"/>
                  </a:cubicBezTo>
                  <a:cubicBezTo>
                    <a:pt x="174" y="1281"/>
                    <a:pt x="188" y="1281"/>
                    <a:pt x="202" y="1279"/>
                  </a:cubicBezTo>
                  <a:cubicBezTo>
                    <a:pt x="278" y="1279"/>
                    <a:pt x="409" y="1260"/>
                    <a:pt x="409" y="1241"/>
                  </a:cubicBezTo>
                  <a:cubicBezTo>
                    <a:pt x="447" y="997"/>
                    <a:pt x="710" y="790"/>
                    <a:pt x="560" y="527"/>
                  </a:cubicBezTo>
                  <a:cubicBezTo>
                    <a:pt x="428" y="339"/>
                    <a:pt x="278" y="170"/>
                    <a:pt x="1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92"/>
            <p:cNvSpPr/>
            <p:nvPr/>
          </p:nvSpPr>
          <p:spPr>
            <a:xfrm flipH="1">
              <a:off x="1889150" y="3394162"/>
              <a:ext cx="156096" cy="102099"/>
            </a:xfrm>
            <a:custGeom>
              <a:avLst/>
              <a:gdLst/>
              <a:ahLst/>
              <a:cxnLst/>
              <a:rect l="l" t="t" r="r" b="b"/>
              <a:pathLst>
                <a:path w="2012" h="1316" extrusionOk="0">
                  <a:moveTo>
                    <a:pt x="1956" y="0"/>
                  </a:moveTo>
                  <a:cubicBezTo>
                    <a:pt x="1223" y="263"/>
                    <a:pt x="640" y="789"/>
                    <a:pt x="1" y="1222"/>
                  </a:cubicBezTo>
                  <a:lnTo>
                    <a:pt x="57" y="1316"/>
                  </a:lnTo>
                  <a:lnTo>
                    <a:pt x="2012" y="75"/>
                  </a:lnTo>
                  <a:lnTo>
                    <a:pt x="19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92"/>
            <p:cNvSpPr/>
            <p:nvPr/>
          </p:nvSpPr>
          <p:spPr>
            <a:xfrm flipH="1">
              <a:off x="2631304" y="3608523"/>
              <a:ext cx="56946" cy="115210"/>
            </a:xfrm>
            <a:custGeom>
              <a:avLst/>
              <a:gdLst/>
              <a:ahLst/>
              <a:cxnLst/>
              <a:rect l="l" t="t" r="r" b="b"/>
              <a:pathLst>
                <a:path w="734" h="1485" extrusionOk="0">
                  <a:moveTo>
                    <a:pt x="0" y="0"/>
                  </a:moveTo>
                  <a:lnTo>
                    <a:pt x="489" y="1485"/>
                  </a:lnTo>
                  <a:lnTo>
                    <a:pt x="583" y="1466"/>
                  </a:lnTo>
                  <a:cubicBezTo>
                    <a:pt x="733" y="1128"/>
                    <a:pt x="376" y="13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92"/>
            <p:cNvSpPr/>
            <p:nvPr/>
          </p:nvSpPr>
          <p:spPr>
            <a:xfrm flipH="1">
              <a:off x="1046294" y="2422985"/>
              <a:ext cx="35067" cy="208619"/>
            </a:xfrm>
            <a:custGeom>
              <a:avLst/>
              <a:gdLst/>
              <a:ahLst/>
              <a:cxnLst/>
              <a:rect l="l" t="t" r="r" b="b"/>
              <a:pathLst>
                <a:path w="452" h="2689" extrusionOk="0">
                  <a:moveTo>
                    <a:pt x="113" y="0"/>
                  </a:moveTo>
                  <a:cubicBezTo>
                    <a:pt x="95" y="0"/>
                    <a:pt x="1" y="38"/>
                    <a:pt x="1" y="57"/>
                  </a:cubicBezTo>
                  <a:cubicBezTo>
                    <a:pt x="1" y="113"/>
                    <a:pt x="19" y="169"/>
                    <a:pt x="38" y="226"/>
                  </a:cubicBezTo>
                  <a:cubicBezTo>
                    <a:pt x="95" y="282"/>
                    <a:pt x="132" y="376"/>
                    <a:pt x="151" y="451"/>
                  </a:cubicBezTo>
                  <a:cubicBezTo>
                    <a:pt x="189" y="639"/>
                    <a:pt x="207" y="827"/>
                    <a:pt x="207" y="1034"/>
                  </a:cubicBezTo>
                  <a:cubicBezTo>
                    <a:pt x="151" y="1542"/>
                    <a:pt x="452" y="2030"/>
                    <a:pt x="207" y="2538"/>
                  </a:cubicBezTo>
                  <a:cubicBezTo>
                    <a:pt x="207" y="2557"/>
                    <a:pt x="264" y="2613"/>
                    <a:pt x="339" y="2688"/>
                  </a:cubicBezTo>
                  <a:cubicBezTo>
                    <a:pt x="433" y="1842"/>
                    <a:pt x="376" y="978"/>
                    <a:pt x="207" y="132"/>
                  </a:cubicBezTo>
                  <a:cubicBezTo>
                    <a:pt x="189" y="76"/>
                    <a:pt x="151" y="38"/>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92"/>
            <p:cNvSpPr/>
            <p:nvPr/>
          </p:nvSpPr>
          <p:spPr>
            <a:xfrm flipH="1">
              <a:off x="2793296" y="3448005"/>
              <a:ext cx="64161" cy="62842"/>
            </a:xfrm>
            <a:custGeom>
              <a:avLst/>
              <a:gdLst/>
              <a:ahLst/>
              <a:cxnLst/>
              <a:rect l="l" t="t" r="r" b="b"/>
              <a:pathLst>
                <a:path w="827" h="810" extrusionOk="0">
                  <a:moveTo>
                    <a:pt x="32" y="1"/>
                  </a:moveTo>
                  <a:cubicBezTo>
                    <a:pt x="22" y="1"/>
                    <a:pt x="11" y="1"/>
                    <a:pt x="1" y="2"/>
                  </a:cubicBezTo>
                  <a:cubicBezTo>
                    <a:pt x="189" y="265"/>
                    <a:pt x="358" y="490"/>
                    <a:pt x="527" y="697"/>
                  </a:cubicBezTo>
                  <a:cubicBezTo>
                    <a:pt x="583" y="735"/>
                    <a:pt x="640" y="791"/>
                    <a:pt x="696" y="810"/>
                  </a:cubicBezTo>
                  <a:cubicBezTo>
                    <a:pt x="734" y="753"/>
                    <a:pt x="771" y="697"/>
                    <a:pt x="790" y="622"/>
                  </a:cubicBezTo>
                  <a:cubicBezTo>
                    <a:pt x="827" y="347"/>
                    <a:pt x="435" y="1"/>
                    <a:pt x="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92"/>
            <p:cNvSpPr/>
            <p:nvPr/>
          </p:nvSpPr>
          <p:spPr>
            <a:xfrm flipH="1">
              <a:off x="1827860" y="3449556"/>
              <a:ext cx="27775" cy="183793"/>
            </a:xfrm>
            <a:custGeom>
              <a:avLst/>
              <a:gdLst/>
              <a:ahLst/>
              <a:cxnLst/>
              <a:rect l="l" t="t" r="r" b="b"/>
              <a:pathLst>
                <a:path w="358" h="2369" extrusionOk="0">
                  <a:moveTo>
                    <a:pt x="282" y="0"/>
                  </a:moveTo>
                  <a:lnTo>
                    <a:pt x="282" y="0"/>
                  </a:lnTo>
                  <a:cubicBezTo>
                    <a:pt x="188" y="771"/>
                    <a:pt x="94" y="1560"/>
                    <a:pt x="0" y="2369"/>
                  </a:cubicBezTo>
                  <a:cubicBezTo>
                    <a:pt x="169" y="2237"/>
                    <a:pt x="357" y="527"/>
                    <a:pt x="2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92"/>
            <p:cNvSpPr/>
            <p:nvPr/>
          </p:nvSpPr>
          <p:spPr>
            <a:xfrm flipH="1">
              <a:off x="2832553" y="4021184"/>
              <a:ext cx="109469" cy="41119"/>
            </a:xfrm>
            <a:custGeom>
              <a:avLst/>
              <a:gdLst/>
              <a:ahLst/>
              <a:cxnLst/>
              <a:rect l="l" t="t" r="r" b="b"/>
              <a:pathLst>
                <a:path w="1411" h="530" extrusionOk="0">
                  <a:moveTo>
                    <a:pt x="20" y="0"/>
                  </a:moveTo>
                  <a:lnTo>
                    <a:pt x="1" y="38"/>
                  </a:lnTo>
                  <a:cubicBezTo>
                    <a:pt x="189" y="132"/>
                    <a:pt x="377" y="226"/>
                    <a:pt x="602" y="320"/>
                  </a:cubicBezTo>
                  <a:cubicBezTo>
                    <a:pt x="809" y="395"/>
                    <a:pt x="1053" y="470"/>
                    <a:pt x="1279" y="526"/>
                  </a:cubicBezTo>
                  <a:cubicBezTo>
                    <a:pt x="1283" y="528"/>
                    <a:pt x="1287" y="529"/>
                    <a:pt x="1292" y="529"/>
                  </a:cubicBezTo>
                  <a:cubicBezTo>
                    <a:pt x="1329" y="529"/>
                    <a:pt x="1377" y="468"/>
                    <a:pt x="1410" y="451"/>
                  </a:cubicBezTo>
                  <a:cubicBezTo>
                    <a:pt x="1392" y="414"/>
                    <a:pt x="1354" y="338"/>
                    <a:pt x="1316" y="338"/>
                  </a:cubicBezTo>
                  <a:cubicBezTo>
                    <a:pt x="884" y="226"/>
                    <a:pt x="452" y="113"/>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92"/>
            <p:cNvSpPr/>
            <p:nvPr/>
          </p:nvSpPr>
          <p:spPr>
            <a:xfrm flipH="1">
              <a:off x="1609155" y="2574658"/>
              <a:ext cx="112339" cy="116684"/>
            </a:xfrm>
            <a:custGeom>
              <a:avLst/>
              <a:gdLst/>
              <a:ahLst/>
              <a:cxnLst/>
              <a:rect l="l" t="t" r="r" b="b"/>
              <a:pathLst>
                <a:path w="1448" h="1504" extrusionOk="0">
                  <a:moveTo>
                    <a:pt x="170" y="0"/>
                  </a:moveTo>
                  <a:cubicBezTo>
                    <a:pt x="0" y="320"/>
                    <a:pt x="903" y="1353"/>
                    <a:pt x="1448" y="1504"/>
                  </a:cubicBezTo>
                  <a:lnTo>
                    <a:pt x="1128" y="1109"/>
                  </a:lnTo>
                  <a:lnTo>
                    <a:pt x="846" y="846"/>
                  </a:lnTo>
                  <a:cubicBezTo>
                    <a:pt x="470" y="695"/>
                    <a:pt x="301" y="357"/>
                    <a:pt x="1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92"/>
            <p:cNvSpPr/>
            <p:nvPr/>
          </p:nvSpPr>
          <p:spPr>
            <a:xfrm flipH="1">
              <a:off x="1499763" y="2573184"/>
              <a:ext cx="142985" cy="91004"/>
            </a:xfrm>
            <a:custGeom>
              <a:avLst/>
              <a:gdLst/>
              <a:ahLst/>
              <a:cxnLst/>
              <a:rect l="l" t="t" r="r" b="b"/>
              <a:pathLst>
                <a:path w="1843" h="1173" extrusionOk="0">
                  <a:moveTo>
                    <a:pt x="0" y="0"/>
                  </a:moveTo>
                  <a:lnTo>
                    <a:pt x="0" y="0"/>
                  </a:lnTo>
                  <a:cubicBezTo>
                    <a:pt x="142" y="636"/>
                    <a:pt x="963" y="1172"/>
                    <a:pt x="1701" y="1172"/>
                  </a:cubicBezTo>
                  <a:cubicBezTo>
                    <a:pt x="1749" y="1172"/>
                    <a:pt x="1796" y="1170"/>
                    <a:pt x="1842" y="1166"/>
                  </a:cubicBezTo>
                  <a:cubicBezTo>
                    <a:pt x="1034" y="978"/>
                    <a:pt x="357" y="73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92"/>
            <p:cNvSpPr/>
            <p:nvPr/>
          </p:nvSpPr>
          <p:spPr>
            <a:xfrm flipH="1">
              <a:off x="3270041" y="3336906"/>
              <a:ext cx="116684" cy="76264"/>
            </a:xfrm>
            <a:custGeom>
              <a:avLst/>
              <a:gdLst/>
              <a:ahLst/>
              <a:cxnLst/>
              <a:rect l="l" t="t" r="r" b="b"/>
              <a:pathLst>
                <a:path w="1504" h="983" extrusionOk="0">
                  <a:moveTo>
                    <a:pt x="1316" y="1"/>
                  </a:moveTo>
                  <a:cubicBezTo>
                    <a:pt x="848" y="1"/>
                    <a:pt x="131" y="606"/>
                    <a:pt x="0" y="982"/>
                  </a:cubicBezTo>
                  <a:cubicBezTo>
                    <a:pt x="432" y="607"/>
                    <a:pt x="808" y="155"/>
                    <a:pt x="1504" y="43"/>
                  </a:cubicBezTo>
                  <a:cubicBezTo>
                    <a:pt x="1448" y="14"/>
                    <a:pt x="1385" y="1"/>
                    <a:pt x="13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92"/>
            <p:cNvSpPr/>
            <p:nvPr/>
          </p:nvSpPr>
          <p:spPr>
            <a:xfrm flipH="1">
              <a:off x="1816222" y="1899458"/>
              <a:ext cx="113814" cy="116762"/>
            </a:xfrm>
            <a:custGeom>
              <a:avLst/>
              <a:gdLst/>
              <a:ahLst/>
              <a:cxnLst/>
              <a:rect l="l" t="t" r="r" b="b"/>
              <a:pathLst>
                <a:path w="1467" h="1505" extrusionOk="0">
                  <a:moveTo>
                    <a:pt x="1410" y="1"/>
                  </a:moveTo>
                  <a:lnTo>
                    <a:pt x="1" y="1467"/>
                  </a:lnTo>
                  <a:lnTo>
                    <a:pt x="57" y="1504"/>
                  </a:lnTo>
                  <a:cubicBezTo>
                    <a:pt x="565" y="1072"/>
                    <a:pt x="1034" y="583"/>
                    <a:pt x="1467" y="57"/>
                  </a:cubicBezTo>
                  <a:lnTo>
                    <a:pt x="14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92"/>
            <p:cNvSpPr/>
            <p:nvPr/>
          </p:nvSpPr>
          <p:spPr>
            <a:xfrm flipH="1">
              <a:off x="2453408" y="3878277"/>
              <a:ext cx="121106" cy="115210"/>
            </a:xfrm>
            <a:custGeom>
              <a:avLst/>
              <a:gdLst/>
              <a:ahLst/>
              <a:cxnLst/>
              <a:rect l="l" t="t" r="r" b="b"/>
              <a:pathLst>
                <a:path w="1561" h="1485" extrusionOk="0">
                  <a:moveTo>
                    <a:pt x="1466" y="0"/>
                  </a:moveTo>
                  <a:lnTo>
                    <a:pt x="1466" y="0"/>
                  </a:lnTo>
                  <a:cubicBezTo>
                    <a:pt x="1493" y="88"/>
                    <a:pt x="1352" y="281"/>
                    <a:pt x="1146" y="496"/>
                  </a:cubicBezTo>
                  <a:lnTo>
                    <a:pt x="1146" y="496"/>
                  </a:lnTo>
                  <a:lnTo>
                    <a:pt x="1560" y="113"/>
                  </a:lnTo>
                  <a:lnTo>
                    <a:pt x="1466" y="0"/>
                  </a:lnTo>
                  <a:close/>
                  <a:moveTo>
                    <a:pt x="1146" y="496"/>
                  </a:moveTo>
                  <a:lnTo>
                    <a:pt x="663" y="942"/>
                  </a:lnTo>
                  <a:lnTo>
                    <a:pt x="663" y="942"/>
                  </a:lnTo>
                  <a:cubicBezTo>
                    <a:pt x="832" y="801"/>
                    <a:pt x="1004" y="643"/>
                    <a:pt x="1146" y="496"/>
                  </a:cubicBezTo>
                  <a:close/>
                  <a:moveTo>
                    <a:pt x="663" y="942"/>
                  </a:moveTo>
                  <a:cubicBezTo>
                    <a:pt x="391" y="1168"/>
                    <a:pt x="126" y="1354"/>
                    <a:pt x="0" y="1391"/>
                  </a:cubicBezTo>
                  <a:lnTo>
                    <a:pt x="75" y="1485"/>
                  </a:lnTo>
                  <a:lnTo>
                    <a:pt x="663" y="94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92"/>
            <p:cNvSpPr/>
            <p:nvPr/>
          </p:nvSpPr>
          <p:spPr>
            <a:xfrm flipH="1">
              <a:off x="2889421" y="3725129"/>
              <a:ext cx="84643" cy="91935"/>
            </a:xfrm>
            <a:custGeom>
              <a:avLst/>
              <a:gdLst/>
              <a:ahLst/>
              <a:cxnLst/>
              <a:rect l="l" t="t" r="r" b="b"/>
              <a:pathLst>
                <a:path w="1091" h="1185" extrusionOk="0">
                  <a:moveTo>
                    <a:pt x="1034" y="1"/>
                  </a:moveTo>
                  <a:lnTo>
                    <a:pt x="0" y="1185"/>
                  </a:lnTo>
                  <a:cubicBezTo>
                    <a:pt x="339" y="1147"/>
                    <a:pt x="1090" y="283"/>
                    <a:pt x="10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92"/>
            <p:cNvSpPr/>
            <p:nvPr/>
          </p:nvSpPr>
          <p:spPr>
            <a:xfrm flipH="1">
              <a:off x="1787051" y="1890769"/>
              <a:ext cx="93409" cy="115210"/>
            </a:xfrm>
            <a:custGeom>
              <a:avLst/>
              <a:gdLst/>
              <a:ahLst/>
              <a:cxnLst/>
              <a:rect l="l" t="t" r="r" b="b"/>
              <a:pathLst>
                <a:path w="1204" h="1485" extrusionOk="0">
                  <a:moveTo>
                    <a:pt x="1110" y="0"/>
                  </a:moveTo>
                  <a:lnTo>
                    <a:pt x="1" y="1428"/>
                  </a:lnTo>
                  <a:lnTo>
                    <a:pt x="76" y="1485"/>
                  </a:lnTo>
                  <a:lnTo>
                    <a:pt x="1204" y="75"/>
                  </a:lnTo>
                  <a:lnTo>
                    <a:pt x="11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92"/>
            <p:cNvSpPr/>
            <p:nvPr/>
          </p:nvSpPr>
          <p:spPr>
            <a:xfrm flipH="1">
              <a:off x="1412250" y="2472560"/>
              <a:ext cx="21956" cy="137166"/>
            </a:xfrm>
            <a:custGeom>
              <a:avLst/>
              <a:gdLst/>
              <a:ahLst/>
              <a:cxnLst/>
              <a:rect l="l" t="t" r="r" b="b"/>
              <a:pathLst>
                <a:path w="283" h="1768" extrusionOk="0">
                  <a:moveTo>
                    <a:pt x="75" y="0"/>
                  </a:moveTo>
                  <a:lnTo>
                    <a:pt x="0" y="19"/>
                  </a:lnTo>
                  <a:cubicBezTo>
                    <a:pt x="56" y="320"/>
                    <a:pt x="113" y="602"/>
                    <a:pt x="132" y="903"/>
                  </a:cubicBezTo>
                  <a:cubicBezTo>
                    <a:pt x="113" y="1184"/>
                    <a:pt x="75" y="1485"/>
                    <a:pt x="19" y="1767"/>
                  </a:cubicBezTo>
                  <a:lnTo>
                    <a:pt x="113" y="1767"/>
                  </a:lnTo>
                  <a:cubicBezTo>
                    <a:pt x="282" y="1184"/>
                    <a:pt x="263" y="564"/>
                    <a:pt x="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92"/>
            <p:cNvSpPr/>
            <p:nvPr/>
          </p:nvSpPr>
          <p:spPr>
            <a:xfrm flipH="1">
              <a:off x="1784103" y="3449556"/>
              <a:ext cx="30723" cy="144459"/>
            </a:xfrm>
            <a:custGeom>
              <a:avLst/>
              <a:gdLst/>
              <a:ahLst/>
              <a:cxnLst/>
              <a:rect l="l" t="t" r="r" b="b"/>
              <a:pathLst>
                <a:path w="396" h="1862" extrusionOk="0">
                  <a:moveTo>
                    <a:pt x="301" y="0"/>
                  </a:moveTo>
                  <a:lnTo>
                    <a:pt x="1" y="1842"/>
                  </a:lnTo>
                  <a:lnTo>
                    <a:pt x="94" y="1861"/>
                  </a:lnTo>
                  <a:cubicBezTo>
                    <a:pt x="188" y="1241"/>
                    <a:pt x="301" y="639"/>
                    <a:pt x="395" y="19"/>
                  </a:cubicBezTo>
                  <a:lnTo>
                    <a:pt x="3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92"/>
            <p:cNvSpPr/>
            <p:nvPr/>
          </p:nvSpPr>
          <p:spPr>
            <a:xfrm flipH="1">
              <a:off x="2940470" y="3885570"/>
              <a:ext cx="73005" cy="109391"/>
            </a:xfrm>
            <a:custGeom>
              <a:avLst/>
              <a:gdLst/>
              <a:ahLst/>
              <a:cxnLst/>
              <a:rect l="l" t="t" r="r" b="b"/>
              <a:pathLst>
                <a:path w="941" h="1410" extrusionOk="0">
                  <a:moveTo>
                    <a:pt x="76" y="0"/>
                  </a:moveTo>
                  <a:lnTo>
                    <a:pt x="76" y="0"/>
                  </a:lnTo>
                  <a:cubicBezTo>
                    <a:pt x="1" y="545"/>
                    <a:pt x="433" y="1184"/>
                    <a:pt x="941" y="1410"/>
                  </a:cubicBezTo>
                  <a:cubicBezTo>
                    <a:pt x="753" y="1203"/>
                    <a:pt x="565" y="977"/>
                    <a:pt x="414" y="752"/>
                  </a:cubicBezTo>
                  <a:cubicBezTo>
                    <a:pt x="283" y="508"/>
                    <a:pt x="170" y="263"/>
                    <a:pt x="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92"/>
            <p:cNvSpPr/>
            <p:nvPr/>
          </p:nvSpPr>
          <p:spPr>
            <a:xfrm flipH="1">
              <a:off x="1282532" y="2008849"/>
              <a:ext cx="52523" cy="105047"/>
            </a:xfrm>
            <a:custGeom>
              <a:avLst/>
              <a:gdLst/>
              <a:ahLst/>
              <a:cxnLst/>
              <a:rect l="l" t="t" r="r" b="b"/>
              <a:pathLst>
                <a:path w="677" h="1354" extrusionOk="0">
                  <a:moveTo>
                    <a:pt x="677" y="0"/>
                  </a:moveTo>
                  <a:lnTo>
                    <a:pt x="677" y="0"/>
                  </a:lnTo>
                  <a:cubicBezTo>
                    <a:pt x="226" y="376"/>
                    <a:pt x="94" y="865"/>
                    <a:pt x="0" y="1354"/>
                  </a:cubicBezTo>
                  <a:lnTo>
                    <a:pt x="6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92"/>
            <p:cNvSpPr/>
            <p:nvPr/>
          </p:nvSpPr>
          <p:spPr>
            <a:xfrm flipH="1">
              <a:off x="1297118" y="1983790"/>
              <a:ext cx="49653" cy="87823"/>
            </a:xfrm>
            <a:custGeom>
              <a:avLst/>
              <a:gdLst/>
              <a:ahLst/>
              <a:cxnLst/>
              <a:rect l="l" t="t" r="r" b="b"/>
              <a:pathLst>
                <a:path w="640" h="1132" extrusionOk="0">
                  <a:moveTo>
                    <a:pt x="517" y="1"/>
                  </a:moveTo>
                  <a:cubicBezTo>
                    <a:pt x="471" y="1"/>
                    <a:pt x="420" y="37"/>
                    <a:pt x="377" y="98"/>
                  </a:cubicBezTo>
                  <a:cubicBezTo>
                    <a:pt x="151" y="399"/>
                    <a:pt x="20" y="756"/>
                    <a:pt x="1" y="1132"/>
                  </a:cubicBezTo>
                  <a:cubicBezTo>
                    <a:pt x="226" y="831"/>
                    <a:pt x="132" y="323"/>
                    <a:pt x="640" y="173"/>
                  </a:cubicBezTo>
                  <a:cubicBezTo>
                    <a:pt x="620" y="51"/>
                    <a:pt x="572" y="1"/>
                    <a:pt x="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92"/>
            <p:cNvSpPr/>
            <p:nvPr/>
          </p:nvSpPr>
          <p:spPr>
            <a:xfrm flipH="1">
              <a:off x="1569743" y="2625630"/>
              <a:ext cx="87591" cy="49653"/>
            </a:xfrm>
            <a:custGeom>
              <a:avLst/>
              <a:gdLst/>
              <a:ahLst/>
              <a:cxnLst/>
              <a:rect l="l" t="t" r="r" b="b"/>
              <a:pathLst>
                <a:path w="1129" h="640" extrusionOk="0">
                  <a:moveTo>
                    <a:pt x="0" y="1"/>
                  </a:moveTo>
                  <a:lnTo>
                    <a:pt x="19" y="189"/>
                  </a:lnTo>
                  <a:lnTo>
                    <a:pt x="301" y="452"/>
                  </a:lnTo>
                  <a:cubicBezTo>
                    <a:pt x="433" y="508"/>
                    <a:pt x="545" y="546"/>
                    <a:pt x="696" y="584"/>
                  </a:cubicBezTo>
                  <a:cubicBezTo>
                    <a:pt x="827" y="621"/>
                    <a:pt x="959" y="621"/>
                    <a:pt x="1109" y="640"/>
                  </a:cubicBezTo>
                  <a:lnTo>
                    <a:pt x="1128" y="584"/>
                  </a:lnTo>
                  <a:cubicBezTo>
                    <a:pt x="733" y="414"/>
                    <a:pt x="207" y="508"/>
                    <a:pt x="0" y="1"/>
                  </a:cubicBezTo>
                  <a:close/>
                </a:path>
              </a:pathLst>
            </a:custGeom>
            <a:solidFill>
              <a:srgbClr val="B53E7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92"/>
            <p:cNvSpPr/>
            <p:nvPr/>
          </p:nvSpPr>
          <p:spPr>
            <a:xfrm flipH="1">
              <a:off x="3052732" y="4336091"/>
              <a:ext cx="45308" cy="49653"/>
            </a:xfrm>
            <a:custGeom>
              <a:avLst/>
              <a:gdLst/>
              <a:ahLst/>
              <a:cxnLst/>
              <a:rect l="l" t="t" r="r" b="b"/>
              <a:pathLst>
                <a:path w="584" h="640" extrusionOk="0">
                  <a:moveTo>
                    <a:pt x="189" y="1"/>
                  </a:moveTo>
                  <a:lnTo>
                    <a:pt x="189" y="1"/>
                  </a:lnTo>
                  <a:cubicBezTo>
                    <a:pt x="1" y="264"/>
                    <a:pt x="283" y="396"/>
                    <a:pt x="301" y="584"/>
                  </a:cubicBezTo>
                  <a:cubicBezTo>
                    <a:pt x="301" y="602"/>
                    <a:pt x="452" y="621"/>
                    <a:pt x="546" y="640"/>
                  </a:cubicBezTo>
                  <a:lnTo>
                    <a:pt x="583" y="565"/>
                  </a:lnTo>
                  <a:lnTo>
                    <a:pt x="1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92"/>
            <p:cNvSpPr/>
            <p:nvPr/>
          </p:nvSpPr>
          <p:spPr>
            <a:xfrm flipH="1">
              <a:off x="3280204" y="3232248"/>
              <a:ext cx="77350" cy="51127"/>
            </a:xfrm>
            <a:custGeom>
              <a:avLst/>
              <a:gdLst/>
              <a:ahLst/>
              <a:cxnLst/>
              <a:rect l="l" t="t" r="r" b="b"/>
              <a:pathLst>
                <a:path w="997" h="659" extrusionOk="0">
                  <a:moveTo>
                    <a:pt x="959" y="1"/>
                  </a:moveTo>
                  <a:cubicBezTo>
                    <a:pt x="639" y="189"/>
                    <a:pt x="244" y="283"/>
                    <a:pt x="0" y="602"/>
                  </a:cubicBezTo>
                  <a:lnTo>
                    <a:pt x="56" y="659"/>
                  </a:lnTo>
                  <a:lnTo>
                    <a:pt x="996" y="57"/>
                  </a:lnTo>
                  <a:lnTo>
                    <a:pt x="9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92"/>
            <p:cNvSpPr/>
            <p:nvPr/>
          </p:nvSpPr>
          <p:spPr>
            <a:xfrm flipH="1">
              <a:off x="3433352" y="3302227"/>
              <a:ext cx="53997" cy="64316"/>
            </a:xfrm>
            <a:custGeom>
              <a:avLst/>
              <a:gdLst/>
              <a:ahLst/>
              <a:cxnLst/>
              <a:rect l="l" t="t" r="r" b="b"/>
              <a:pathLst>
                <a:path w="696" h="829" extrusionOk="0">
                  <a:moveTo>
                    <a:pt x="658" y="1"/>
                  </a:moveTo>
                  <a:lnTo>
                    <a:pt x="0" y="828"/>
                  </a:lnTo>
                  <a:cubicBezTo>
                    <a:pt x="6" y="828"/>
                    <a:pt x="12" y="829"/>
                    <a:pt x="18" y="829"/>
                  </a:cubicBezTo>
                  <a:cubicBezTo>
                    <a:pt x="241" y="829"/>
                    <a:pt x="513" y="496"/>
                    <a:pt x="696" y="57"/>
                  </a:cubicBezTo>
                  <a:lnTo>
                    <a:pt x="6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92"/>
            <p:cNvSpPr/>
            <p:nvPr/>
          </p:nvSpPr>
          <p:spPr>
            <a:xfrm flipH="1">
              <a:off x="3281678" y="3296408"/>
              <a:ext cx="65712" cy="32197"/>
            </a:xfrm>
            <a:custGeom>
              <a:avLst/>
              <a:gdLst/>
              <a:ahLst/>
              <a:cxnLst/>
              <a:rect l="l" t="t" r="r" b="b"/>
              <a:pathLst>
                <a:path w="847" h="415" extrusionOk="0">
                  <a:moveTo>
                    <a:pt x="790" y="1"/>
                  </a:moveTo>
                  <a:cubicBezTo>
                    <a:pt x="489" y="1"/>
                    <a:pt x="189" y="151"/>
                    <a:pt x="1" y="414"/>
                  </a:cubicBezTo>
                  <a:lnTo>
                    <a:pt x="846" y="95"/>
                  </a:lnTo>
                  <a:lnTo>
                    <a:pt x="7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92"/>
            <p:cNvSpPr/>
            <p:nvPr/>
          </p:nvSpPr>
          <p:spPr>
            <a:xfrm flipH="1">
              <a:off x="3038147" y="3217662"/>
              <a:ext cx="75953" cy="19085"/>
            </a:xfrm>
            <a:custGeom>
              <a:avLst/>
              <a:gdLst/>
              <a:ahLst/>
              <a:cxnLst/>
              <a:rect l="l" t="t" r="r" b="b"/>
              <a:pathLst>
                <a:path w="979" h="246" extrusionOk="0">
                  <a:moveTo>
                    <a:pt x="978" y="1"/>
                  </a:moveTo>
                  <a:lnTo>
                    <a:pt x="1" y="76"/>
                  </a:lnTo>
                  <a:lnTo>
                    <a:pt x="20" y="245"/>
                  </a:lnTo>
                  <a:lnTo>
                    <a:pt x="978" y="76"/>
                  </a:lnTo>
                  <a:lnTo>
                    <a:pt x="97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92"/>
            <p:cNvSpPr/>
            <p:nvPr/>
          </p:nvSpPr>
          <p:spPr>
            <a:xfrm flipH="1">
              <a:off x="2909825" y="3780523"/>
              <a:ext cx="49653" cy="54075"/>
            </a:xfrm>
            <a:custGeom>
              <a:avLst/>
              <a:gdLst/>
              <a:ahLst/>
              <a:cxnLst/>
              <a:rect l="l" t="t" r="r" b="b"/>
              <a:pathLst>
                <a:path w="640" h="697" extrusionOk="0">
                  <a:moveTo>
                    <a:pt x="639" y="1"/>
                  </a:moveTo>
                  <a:lnTo>
                    <a:pt x="639" y="1"/>
                  </a:lnTo>
                  <a:cubicBezTo>
                    <a:pt x="545" y="95"/>
                    <a:pt x="451" y="208"/>
                    <a:pt x="357" y="320"/>
                  </a:cubicBezTo>
                  <a:cubicBezTo>
                    <a:pt x="245" y="433"/>
                    <a:pt x="113" y="527"/>
                    <a:pt x="0" y="621"/>
                  </a:cubicBezTo>
                  <a:lnTo>
                    <a:pt x="94" y="696"/>
                  </a:lnTo>
                  <a:lnTo>
                    <a:pt x="282" y="584"/>
                  </a:lnTo>
                  <a:cubicBezTo>
                    <a:pt x="395" y="396"/>
                    <a:pt x="639" y="264"/>
                    <a:pt x="6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92"/>
            <p:cNvSpPr/>
            <p:nvPr/>
          </p:nvSpPr>
          <p:spPr>
            <a:xfrm flipH="1">
              <a:off x="2905481" y="3919085"/>
              <a:ext cx="83168" cy="58420"/>
            </a:xfrm>
            <a:custGeom>
              <a:avLst/>
              <a:gdLst/>
              <a:ahLst/>
              <a:cxnLst/>
              <a:rect l="l" t="t" r="r" b="b"/>
              <a:pathLst>
                <a:path w="1072" h="753" extrusionOk="0">
                  <a:moveTo>
                    <a:pt x="0" y="0"/>
                  </a:moveTo>
                  <a:lnTo>
                    <a:pt x="1015" y="752"/>
                  </a:lnTo>
                  <a:lnTo>
                    <a:pt x="1072" y="658"/>
                  </a:lnTo>
                  <a:cubicBezTo>
                    <a:pt x="677" y="508"/>
                    <a:pt x="470" y="7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92"/>
            <p:cNvSpPr/>
            <p:nvPr/>
          </p:nvSpPr>
          <p:spPr>
            <a:xfrm flipH="1">
              <a:off x="3439171" y="3372284"/>
              <a:ext cx="49653" cy="19008"/>
            </a:xfrm>
            <a:custGeom>
              <a:avLst/>
              <a:gdLst/>
              <a:ahLst/>
              <a:cxnLst/>
              <a:rect l="l" t="t" r="r" b="b"/>
              <a:pathLst>
                <a:path w="640" h="245" extrusionOk="0">
                  <a:moveTo>
                    <a:pt x="376" y="0"/>
                  </a:moveTo>
                  <a:cubicBezTo>
                    <a:pt x="264" y="0"/>
                    <a:pt x="132" y="19"/>
                    <a:pt x="19" y="75"/>
                  </a:cubicBezTo>
                  <a:cubicBezTo>
                    <a:pt x="19" y="94"/>
                    <a:pt x="0" y="169"/>
                    <a:pt x="19" y="207"/>
                  </a:cubicBezTo>
                  <a:cubicBezTo>
                    <a:pt x="57" y="226"/>
                    <a:pt x="94" y="244"/>
                    <a:pt x="132" y="244"/>
                  </a:cubicBezTo>
                  <a:cubicBezTo>
                    <a:pt x="282" y="244"/>
                    <a:pt x="433" y="226"/>
                    <a:pt x="639" y="226"/>
                  </a:cubicBezTo>
                  <a:cubicBezTo>
                    <a:pt x="546" y="132"/>
                    <a:pt x="489" y="19"/>
                    <a:pt x="3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92"/>
            <p:cNvSpPr/>
            <p:nvPr/>
          </p:nvSpPr>
          <p:spPr>
            <a:xfrm flipH="1">
              <a:off x="3421637" y="3397033"/>
              <a:ext cx="23430" cy="58420"/>
            </a:xfrm>
            <a:custGeom>
              <a:avLst/>
              <a:gdLst/>
              <a:ahLst/>
              <a:cxnLst/>
              <a:rect l="l" t="t" r="r" b="b"/>
              <a:pathLst>
                <a:path w="302" h="753" extrusionOk="0">
                  <a:moveTo>
                    <a:pt x="263" y="1"/>
                  </a:moveTo>
                  <a:lnTo>
                    <a:pt x="263" y="1"/>
                  </a:lnTo>
                  <a:cubicBezTo>
                    <a:pt x="0" y="189"/>
                    <a:pt x="75" y="489"/>
                    <a:pt x="38" y="752"/>
                  </a:cubicBezTo>
                  <a:cubicBezTo>
                    <a:pt x="207" y="677"/>
                    <a:pt x="301" y="320"/>
                    <a:pt x="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92"/>
            <p:cNvSpPr/>
            <p:nvPr/>
          </p:nvSpPr>
          <p:spPr>
            <a:xfrm flipH="1">
              <a:off x="1378735" y="2491490"/>
              <a:ext cx="16137" cy="122580"/>
            </a:xfrm>
            <a:custGeom>
              <a:avLst/>
              <a:gdLst/>
              <a:ahLst/>
              <a:cxnLst/>
              <a:rect l="l" t="t" r="r" b="b"/>
              <a:pathLst>
                <a:path w="208" h="1580" extrusionOk="0">
                  <a:moveTo>
                    <a:pt x="132" y="1"/>
                  </a:moveTo>
                  <a:lnTo>
                    <a:pt x="1" y="1580"/>
                  </a:lnTo>
                  <a:lnTo>
                    <a:pt x="76" y="1580"/>
                  </a:lnTo>
                  <a:lnTo>
                    <a:pt x="20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92"/>
            <p:cNvSpPr/>
            <p:nvPr/>
          </p:nvSpPr>
          <p:spPr>
            <a:xfrm flipH="1">
              <a:off x="3144590" y="3644909"/>
              <a:ext cx="26378" cy="73005"/>
            </a:xfrm>
            <a:custGeom>
              <a:avLst/>
              <a:gdLst/>
              <a:ahLst/>
              <a:cxnLst/>
              <a:rect l="l" t="t" r="r" b="b"/>
              <a:pathLst>
                <a:path w="340" h="941" extrusionOk="0">
                  <a:moveTo>
                    <a:pt x="245" y="1"/>
                  </a:moveTo>
                  <a:lnTo>
                    <a:pt x="245" y="1"/>
                  </a:lnTo>
                  <a:cubicBezTo>
                    <a:pt x="189" y="320"/>
                    <a:pt x="264" y="678"/>
                    <a:pt x="1" y="941"/>
                  </a:cubicBezTo>
                  <a:lnTo>
                    <a:pt x="20" y="922"/>
                  </a:lnTo>
                  <a:cubicBezTo>
                    <a:pt x="76" y="922"/>
                    <a:pt x="189" y="922"/>
                    <a:pt x="189" y="903"/>
                  </a:cubicBezTo>
                  <a:cubicBezTo>
                    <a:pt x="320" y="621"/>
                    <a:pt x="339" y="302"/>
                    <a:pt x="2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92"/>
            <p:cNvSpPr/>
            <p:nvPr/>
          </p:nvSpPr>
          <p:spPr>
            <a:xfrm flipH="1">
              <a:off x="3149012" y="3815513"/>
              <a:ext cx="59816" cy="39489"/>
            </a:xfrm>
            <a:custGeom>
              <a:avLst/>
              <a:gdLst/>
              <a:ahLst/>
              <a:cxnLst/>
              <a:rect l="l" t="t" r="r" b="b"/>
              <a:pathLst>
                <a:path w="771" h="509" extrusionOk="0">
                  <a:moveTo>
                    <a:pt x="696" y="1"/>
                  </a:moveTo>
                  <a:lnTo>
                    <a:pt x="0" y="433"/>
                  </a:lnTo>
                  <a:lnTo>
                    <a:pt x="38" y="508"/>
                  </a:lnTo>
                  <a:lnTo>
                    <a:pt x="771" y="114"/>
                  </a:lnTo>
                  <a:lnTo>
                    <a:pt x="6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92"/>
            <p:cNvSpPr/>
            <p:nvPr/>
          </p:nvSpPr>
          <p:spPr>
            <a:xfrm flipH="1">
              <a:off x="3364769" y="3573455"/>
              <a:ext cx="39489" cy="20559"/>
            </a:xfrm>
            <a:custGeom>
              <a:avLst/>
              <a:gdLst/>
              <a:ahLst/>
              <a:cxnLst/>
              <a:rect l="l" t="t" r="r" b="b"/>
              <a:pathLst>
                <a:path w="509" h="265" extrusionOk="0">
                  <a:moveTo>
                    <a:pt x="508" y="1"/>
                  </a:moveTo>
                  <a:lnTo>
                    <a:pt x="1" y="114"/>
                  </a:lnTo>
                  <a:cubicBezTo>
                    <a:pt x="76" y="170"/>
                    <a:pt x="132" y="264"/>
                    <a:pt x="189" y="264"/>
                  </a:cubicBezTo>
                  <a:cubicBezTo>
                    <a:pt x="339" y="264"/>
                    <a:pt x="508" y="208"/>
                    <a:pt x="5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92"/>
            <p:cNvSpPr/>
            <p:nvPr/>
          </p:nvSpPr>
          <p:spPr>
            <a:xfrm flipH="1">
              <a:off x="3402707" y="3601230"/>
              <a:ext cx="24904" cy="21878"/>
            </a:xfrm>
            <a:custGeom>
              <a:avLst/>
              <a:gdLst/>
              <a:ahLst/>
              <a:cxnLst/>
              <a:rect l="l" t="t" r="r" b="b"/>
              <a:pathLst>
                <a:path w="321" h="282" extrusionOk="0">
                  <a:moveTo>
                    <a:pt x="320" y="0"/>
                  </a:moveTo>
                  <a:lnTo>
                    <a:pt x="1" y="169"/>
                  </a:lnTo>
                  <a:lnTo>
                    <a:pt x="20" y="282"/>
                  </a:lnTo>
                  <a:cubicBezTo>
                    <a:pt x="114" y="282"/>
                    <a:pt x="208" y="263"/>
                    <a:pt x="302" y="244"/>
                  </a:cubicBezTo>
                  <a:cubicBezTo>
                    <a:pt x="320" y="244"/>
                    <a:pt x="320" y="113"/>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92"/>
            <p:cNvSpPr/>
            <p:nvPr/>
          </p:nvSpPr>
          <p:spPr>
            <a:xfrm flipH="1">
              <a:off x="1378735" y="976459"/>
              <a:ext cx="70057" cy="100702"/>
            </a:xfrm>
            <a:custGeom>
              <a:avLst/>
              <a:gdLst/>
              <a:ahLst/>
              <a:cxnLst/>
              <a:rect l="l" t="t" r="r" b="b"/>
              <a:pathLst>
                <a:path w="903" h="1298" extrusionOk="0">
                  <a:moveTo>
                    <a:pt x="0" y="0"/>
                  </a:moveTo>
                  <a:lnTo>
                    <a:pt x="0" y="0"/>
                  </a:lnTo>
                  <a:cubicBezTo>
                    <a:pt x="113" y="545"/>
                    <a:pt x="620" y="790"/>
                    <a:pt x="790" y="1297"/>
                  </a:cubicBezTo>
                  <a:lnTo>
                    <a:pt x="902" y="122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01" name="Google Shape;3801;p92"/>
          <p:cNvGrpSpPr/>
          <p:nvPr/>
        </p:nvGrpSpPr>
        <p:grpSpPr>
          <a:xfrm>
            <a:off x="4419025" y="-601673"/>
            <a:ext cx="937323" cy="3028057"/>
            <a:chOff x="587358" y="-95548"/>
            <a:chExt cx="1147976" cy="3708582"/>
          </a:xfrm>
        </p:grpSpPr>
        <p:sp>
          <p:nvSpPr>
            <p:cNvPr id="3802" name="Google Shape;3802;p92"/>
            <p:cNvSpPr/>
            <p:nvPr/>
          </p:nvSpPr>
          <p:spPr>
            <a:xfrm>
              <a:off x="1110266" y="-95548"/>
              <a:ext cx="123154" cy="1528566"/>
            </a:xfrm>
            <a:custGeom>
              <a:avLst/>
              <a:gdLst/>
              <a:ahLst/>
              <a:cxnLst/>
              <a:rect l="l" t="t" r="r" b="b"/>
              <a:pathLst>
                <a:path w="1151" h="14286" extrusionOk="0">
                  <a:moveTo>
                    <a:pt x="633" y="8484"/>
                  </a:moveTo>
                  <a:cubicBezTo>
                    <a:pt x="725" y="8507"/>
                    <a:pt x="805" y="8565"/>
                    <a:pt x="863" y="8634"/>
                  </a:cubicBezTo>
                  <a:cubicBezTo>
                    <a:pt x="966" y="8760"/>
                    <a:pt x="966" y="8933"/>
                    <a:pt x="863" y="9059"/>
                  </a:cubicBezTo>
                  <a:cubicBezTo>
                    <a:pt x="803" y="9170"/>
                    <a:pt x="686" y="9231"/>
                    <a:pt x="568" y="9231"/>
                  </a:cubicBezTo>
                  <a:cubicBezTo>
                    <a:pt x="528" y="9231"/>
                    <a:pt x="487" y="9223"/>
                    <a:pt x="449" y="9209"/>
                  </a:cubicBezTo>
                  <a:cubicBezTo>
                    <a:pt x="288" y="9140"/>
                    <a:pt x="196" y="8990"/>
                    <a:pt x="207" y="8818"/>
                  </a:cubicBezTo>
                  <a:cubicBezTo>
                    <a:pt x="230" y="8645"/>
                    <a:pt x="368" y="8519"/>
                    <a:pt x="541" y="8484"/>
                  </a:cubicBezTo>
                  <a:cubicBezTo>
                    <a:pt x="552" y="8496"/>
                    <a:pt x="569" y="8502"/>
                    <a:pt x="587" y="8502"/>
                  </a:cubicBezTo>
                  <a:cubicBezTo>
                    <a:pt x="604" y="8502"/>
                    <a:pt x="621" y="8496"/>
                    <a:pt x="633" y="8484"/>
                  </a:cubicBezTo>
                  <a:close/>
                  <a:moveTo>
                    <a:pt x="575" y="11302"/>
                  </a:moveTo>
                  <a:cubicBezTo>
                    <a:pt x="690" y="11313"/>
                    <a:pt x="794" y="11359"/>
                    <a:pt x="863" y="11451"/>
                  </a:cubicBezTo>
                  <a:cubicBezTo>
                    <a:pt x="966" y="11577"/>
                    <a:pt x="966" y="11750"/>
                    <a:pt x="863" y="11888"/>
                  </a:cubicBezTo>
                  <a:cubicBezTo>
                    <a:pt x="797" y="11987"/>
                    <a:pt x="689" y="12039"/>
                    <a:pt x="578" y="12039"/>
                  </a:cubicBezTo>
                  <a:cubicBezTo>
                    <a:pt x="535" y="12039"/>
                    <a:pt x="491" y="12031"/>
                    <a:pt x="449" y="12014"/>
                  </a:cubicBezTo>
                  <a:cubicBezTo>
                    <a:pt x="288" y="11957"/>
                    <a:pt x="196" y="11796"/>
                    <a:pt x="207" y="11635"/>
                  </a:cubicBezTo>
                  <a:cubicBezTo>
                    <a:pt x="230" y="11451"/>
                    <a:pt x="391" y="11313"/>
                    <a:pt x="575" y="11302"/>
                  </a:cubicBezTo>
                  <a:close/>
                  <a:moveTo>
                    <a:pt x="546" y="1"/>
                  </a:moveTo>
                  <a:cubicBezTo>
                    <a:pt x="526" y="1"/>
                    <a:pt x="506" y="15"/>
                    <a:pt x="506" y="44"/>
                  </a:cubicBezTo>
                  <a:cubicBezTo>
                    <a:pt x="495" y="182"/>
                    <a:pt x="495" y="320"/>
                    <a:pt x="483" y="458"/>
                  </a:cubicBezTo>
                  <a:lnTo>
                    <a:pt x="483" y="1136"/>
                  </a:lnTo>
                  <a:lnTo>
                    <a:pt x="483" y="3022"/>
                  </a:lnTo>
                  <a:cubicBezTo>
                    <a:pt x="483" y="3747"/>
                    <a:pt x="495" y="4471"/>
                    <a:pt x="506" y="5196"/>
                  </a:cubicBezTo>
                  <a:cubicBezTo>
                    <a:pt x="506" y="5851"/>
                    <a:pt x="506" y="6495"/>
                    <a:pt x="518" y="7139"/>
                  </a:cubicBezTo>
                  <a:cubicBezTo>
                    <a:pt x="518" y="7530"/>
                    <a:pt x="529" y="7921"/>
                    <a:pt x="518" y="8312"/>
                  </a:cubicBezTo>
                  <a:cubicBezTo>
                    <a:pt x="472" y="8312"/>
                    <a:pt x="437" y="8312"/>
                    <a:pt x="391" y="8335"/>
                  </a:cubicBezTo>
                  <a:cubicBezTo>
                    <a:pt x="357" y="8346"/>
                    <a:pt x="334" y="8381"/>
                    <a:pt x="334" y="8427"/>
                  </a:cubicBezTo>
                  <a:cubicBezTo>
                    <a:pt x="230" y="8484"/>
                    <a:pt x="138" y="8576"/>
                    <a:pt x="81" y="8703"/>
                  </a:cubicBezTo>
                  <a:cubicBezTo>
                    <a:pt x="0" y="8921"/>
                    <a:pt x="92" y="9174"/>
                    <a:pt x="299" y="9301"/>
                  </a:cubicBezTo>
                  <a:cubicBezTo>
                    <a:pt x="380" y="9347"/>
                    <a:pt x="460" y="9370"/>
                    <a:pt x="541" y="9381"/>
                  </a:cubicBezTo>
                  <a:cubicBezTo>
                    <a:pt x="541" y="9692"/>
                    <a:pt x="506" y="10002"/>
                    <a:pt x="495" y="10313"/>
                  </a:cubicBezTo>
                  <a:lnTo>
                    <a:pt x="495" y="10761"/>
                  </a:lnTo>
                  <a:cubicBezTo>
                    <a:pt x="495" y="10842"/>
                    <a:pt x="495" y="10922"/>
                    <a:pt x="506" y="11003"/>
                  </a:cubicBezTo>
                  <a:cubicBezTo>
                    <a:pt x="506" y="11049"/>
                    <a:pt x="506" y="11083"/>
                    <a:pt x="518" y="11118"/>
                  </a:cubicBezTo>
                  <a:cubicBezTo>
                    <a:pt x="472" y="11118"/>
                    <a:pt x="437" y="11129"/>
                    <a:pt x="391" y="11141"/>
                  </a:cubicBezTo>
                  <a:cubicBezTo>
                    <a:pt x="357" y="11152"/>
                    <a:pt x="334" y="11198"/>
                    <a:pt x="345" y="11233"/>
                  </a:cubicBezTo>
                  <a:cubicBezTo>
                    <a:pt x="230" y="11290"/>
                    <a:pt x="138" y="11393"/>
                    <a:pt x="81" y="11508"/>
                  </a:cubicBezTo>
                  <a:cubicBezTo>
                    <a:pt x="0" y="11738"/>
                    <a:pt x="92" y="11991"/>
                    <a:pt x="299" y="12118"/>
                  </a:cubicBezTo>
                  <a:cubicBezTo>
                    <a:pt x="368" y="12152"/>
                    <a:pt x="426" y="12175"/>
                    <a:pt x="495" y="12187"/>
                  </a:cubicBezTo>
                  <a:cubicBezTo>
                    <a:pt x="483" y="12348"/>
                    <a:pt x="495" y="12509"/>
                    <a:pt x="495" y="12670"/>
                  </a:cubicBezTo>
                  <a:lnTo>
                    <a:pt x="495" y="13187"/>
                  </a:lnTo>
                  <a:lnTo>
                    <a:pt x="495" y="14234"/>
                  </a:lnTo>
                  <a:cubicBezTo>
                    <a:pt x="506" y="14268"/>
                    <a:pt x="541" y="14285"/>
                    <a:pt x="574" y="14285"/>
                  </a:cubicBezTo>
                  <a:cubicBezTo>
                    <a:pt x="607" y="14285"/>
                    <a:pt x="638" y="14268"/>
                    <a:pt x="644" y="14234"/>
                  </a:cubicBezTo>
                  <a:cubicBezTo>
                    <a:pt x="656" y="13877"/>
                    <a:pt x="644" y="13532"/>
                    <a:pt x="644" y="13187"/>
                  </a:cubicBezTo>
                  <a:lnTo>
                    <a:pt x="644" y="12681"/>
                  </a:lnTo>
                  <a:cubicBezTo>
                    <a:pt x="644" y="12520"/>
                    <a:pt x="656" y="12348"/>
                    <a:pt x="644" y="12187"/>
                  </a:cubicBezTo>
                  <a:cubicBezTo>
                    <a:pt x="748" y="12175"/>
                    <a:pt x="851" y="12118"/>
                    <a:pt x="920" y="12049"/>
                  </a:cubicBezTo>
                  <a:cubicBezTo>
                    <a:pt x="1093" y="11876"/>
                    <a:pt x="1139" y="11623"/>
                    <a:pt x="1047" y="11416"/>
                  </a:cubicBezTo>
                  <a:cubicBezTo>
                    <a:pt x="955" y="11256"/>
                    <a:pt x="805" y="11152"/>
                    <a:pt x="633" y="11129"/>
                  </a:cubicBezTo>
                  <a:cubicBezTo>
                    <a:pt x="633" y="11083"/>
                    <a:pt x="633" y="11049"/>
                    <a:pt x="633" y="11003"/>
                  </a:cubicBezTo>
                  <a:lnTo>
                    <a:pt x="633" y="10784"/>
                  </a:lnTo>
                  <a:lnTo>
                    <a:pt x="633" y="10313"/>
                  </a:lnTo>
                  <a:cubicBezTo>
                    <a:pt x="621" y="10002"/>
                    <a:pt x="621" y="9692"/>
                    <a:pt x="633" y="9381"/>
                  </a:cubicBezTo>
                  <a:cubicBezTo>
                    <a:pt x="748" y="9370"/>
                    <a:pt x="851" y="9312"/>
                    <a:pt x="932" y="9232"/>
                  </a:cubicBezTo>
                  <a:cubicBezTo>
                    <a:pt x="1104" y="9071"/>
                    <a:pt x="1150" y="8818"/>
                    <a:pt x="1058" y="8611"/>
                  </a:cubicBezTo>
                  <a:cubicBezTo>
                    <a:pt x="978" y="8461"/>
                    <a:pt x="840" y="8358"/>
                    <a:pt x="679" y="8323"/>
                  </a:cubicBezTo>
                  <a:cubicBezTo>
                    <a:pt x="702" y="7990"/>
                    <a:pt x="702" y="7668"/>
                    <a:pt x="702" y="7346"/>
                  </a:cubicBezTo>
                  <a:cubicBezTo>
                    <a:pt x="702" y="6713"/>
                    <a:pt x="702" y="6081"/>
                    <a:pt x="690" y="5449"/>
                  </a:cubicBezTo>
                  <a:cubicBezTo>
                    <a:pt x="679" y="4724"/>
                    <a:pt x="679" y="4000"/>
                    <a:pt x="656" y="3287"/>
                  </a:cubicBezTo>
                  <a:lnTo>
                    <a:pt x="621" y="1332"/>
                  </a:lnTo>
                  <a:cubicBezTo>
                    <a:pt x="610" y="929"/>
                    <a:pt x="610" y="527"/>
                    <a:pt x="587" y="125"/>
                  </a:cubicBezTo>
                  <a:lnTo>
                    <a:pt x="587" y="44"/>
                  </a:lnTo>
                  <a:cubicBezTo>
                    <a:pt x="587" y="15"/>
                    <a:pt x="566" y="1"/>
                    <a:pt x="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92"/>
            <p:cNvSpPr/>
            <p:nvPr/>
          </p:nvSpPr>
          <p:spPr>
            <a:xfrm>
              <a:off x="1287351" y="1399477"/>
              <a:ext cx="290498" cy="1084099"/>
            </a:xfrm>
            <a:custGeom>
              <a:avLst/>
              <a:gdLst/>
              <a:ahLst/>
              <a:cxnLst/>
              <a:rect l="l" t="t" r="r" b="b"/>
              <a:pathLst>
                <a:path w="2715" h="10132" extrusionOk="0">
                  <a:moveTo>
                    <a:pt x="1" y="1"/>
                  </a:moveTo>
                  <a:cubicBezTo>
                    <a:pt x="47" y="24"/>
                    <a:pt x="93" y="58"/>
                    <a:pt x="127" y="93"/>
                  </a:cubicBezTo>
                  <a:cubicBezTo>
                    <a:pt x="415" y="369"/>
                    <a:pt x="599" y="737"/>
                    <a:pt x="656" y="1128"/>
                  </a:cubicBezTo>
                  <a:cubicBezTo>
                    <a:pt x="725" y="1507"/>
                    <a:pt x="771" y="1898"/>
                    <a:pt x="794" y="2289"/>
                  </a:cubicBezTo>
                  <a:cubicBezTo>
                    <a:pt x="829" y="2715"/>
                    <a:pt x="863" y="3152"/>
                    <a:pt x="898" y="3577"/>
                  </a:cubicBezTo>
                  <a:cubicBezTo>
                    <a:pt x="967" y="4440"/>
                    <a:pt x="1024" y="5302"/>
                    <a:pt x="1047" y="6164"/>
                  </a:cubicBezTo>
                  <a:cubicBezTo>
                    <a:pt x="1070" y="7027"/>
                    <a:pt x="1059" y="7889"/>
                    <a:pt x="1001" y="8752"/>
                  </a:cubicBezTo>
                  <a:cubicBezTo>
                    <a:pt x="990" y="9131"/>
                    <a:pt x="898" y="9499"/>
                    <a:pt x="725" y="9833"/>
                  </a:cubicBezTo>
                  <a:cubicBezTo>
                    <a:pt x="656" y="9936"/>
                    <a:pt x="576" y="10040"/>
                    <a:pt x="472" y="10132"/>
                  </a:cubicBezTo>
                  <a:cubicBezTo>
                    <a:pt x="702" y="10086"/>
                    <a:pt x="932" y="10017"/>
                    <a:pt x="1151" y="9925"/>
                  </a:cubicBezTo>
                  <a:cubicBezTo>
                    <a:pt x="1220" y="9890"/>
                    <a:pt x="1277" y="9867"/>
                    <a:pt x="1346" y="9833"/>
                  </a:cubicBezTo>
                  <a:cubicBezTo>
                    <a:pt x="1346" y="9821"/>
                    <a:pt x="1358" y="9821"/>
                    <a:pt x="1358" y="9821"/>
                  </a:cubicBezTo>
                  <a:cubicBezTo>
                    <a:pt x="1979" y="9568"/>
                    <a:pt x="2220" y="8878"/>
                    <a:pt x="2370" y="8292"/>
                  </a:cubicBezTo>
                  <a:cubicBezTo>
                    <a:pt x="2531" y="7556"/>
                    <a:pt x="2634" y="6808"/>
                    <a:pt x="2669" y="6061"/>
                  </a:cubicBezTo>
                  <a:cubicBezTo>
                    <a:pt x="2715" y="5302"/>
                    <a:pt x="2715" y="4543"/>
                    <a:pt x="2669" y="3784"/>
                  </a:cubicBezTo>
                  <a:cubicBezTo>
                    <a:pt x="2657" y="3405"/>
                    <a:pt x="2634" y="3025"/>
                    <a:pt x="2600" y="2646"/>
                  </a:cubicBezTo>
                  <a:cubicBezTo>
                    <a:pt x="2577" y="2278"/>
                    <a:pt x="2508" y="1921"/>
                    <a:pt x="2416" y="1565"/>
                  </a:cubicBezTo>
                  <a:cubicBezTo>
                    <a:pt x="2324" y="1266"/>
                    <a:pt x="2174" y="978"/>
                    <a:pt x="1979" y="725"/>
                  </a:cubicBezTo>
                  <a:cubicBezTo>
                    <a:pt x="1898" y="610"/>
                    <a:pt x="1806" y="518"/>
                    <a:pt x="1691" y="438"/>
                  </a:cubicBezTo>
                  <a:cubicBezTo>
                    <a:pt x="1645" y="415"/>
                    <a:pt x="1588" y="392"/>
                    <a:pt x="1530" y="380"/>
                  </a:cubicBezTo>
                  <a:cubicBezTo>
                    <a:pt x="1036" y="196"/>
                    <a:pt x="518" y="8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92"/>
            <p:cNvSpPr/>
            <p:nvPr/>
          </p:nvSpPr>
          <p:spPr>
            <a:xfrm>
              <a:off x="942919" y="1389633"/>
              <a:ext cx="217847" cy="1103786"/>
            </a:xfrm>
            <a:custGeom>
              <a:avLst/>
              <a:gdLst/>
              <a:ahLst/>
              <a:cxnLst/>
              <a:rect l="l" t="t" r="r" b="b"/>
              <a:pathLst>
                <a:path w="2036" h="10316" extrusionOk="0">
                  <a:moveTo>
                    <a:pt x="1955" y="1"/>
                  </a:moveTo>
                  <a:cubicBezTo>
                    <a:pt x="1817" y="12"/>
                    <a:pt x="1691" y="24"/>
                    <a:pt x="1553" y="35"/>
                  </a:cubicBezTo>
                  <a:cubicBezTo>
                    <a:pt x="1415" y="47"/>
                    <a:pt x="1288" y="70"/>
                    <a:pt x="1139" y="93"/>
                  </a:cubicBezTo>
                  <a:cubicBezTo>
                    <a:pt x="1001" y="162"/>
                    <a:pt x="874" y="254"/>
                    <a:pt x="759" y="380"/>
                  </a:cubicBezTo>
                  <a:cubicBezTo>
                    <a:pt x="506" y="668"/>
                    <a:pt x="403" y="1070"/>
                    <a:pt x="345" y="1450"/>
                  </a:cubicBezTo>
                  <a:cubicBezTo>
                    <a:pt x="288" y="1829"/>
                    <a:pt x="265" y="2209"/>
                    <a:pt x="242" y="2600"/>
                  </a:cubicBezTo>
                  <a:cubicBezTo>
                    <a:pt x="207" y="3002"/>
                    <a:pt x="173" y="3405"/>
                    <a:pt x="150" y="3819"/>
                  </a:cubicBezTo>
                  <a:cubicBezTo>
                    <a:pt x="81" y="4624"/>
                    <a:pt x="35" y="5428"/>
                    <a:pt x="12" y="6245"/>
                  </a:cubicBezTo>
                  <a:cubicBezTo>
                    <a:pt x="0" y="7061"/>
                    <a:pt x="12" y="7878"/>
                    <a:pt x="58" y="8694"/>
                  </a:cubicBezTo>
                  <a:cubicBezTo>
                    <a:pt x="81" y="9200"/>
                    <a:pt x="173" y="9902"/>
                    <a:pt x="633" y="10212"/>
                  </a:cubicBezTo>
                  <a:lnTo>
                    <a:pt x="874" y="10235"/>
                  </a:lnTo>
                  <a:cubicBezTo>
                    <a:pt x="1162" y="10270"/>
                    <a:pt x="1449" y="10293"/>
                    <a:pt x="1737" y="10316"/>
                  </a:cubicBezTo>
                  <a:cubicBezTo>
                    <a:pt x="1737" y="9959"/>
                    <a:pt x="1748" y="9603"/>
                    <a:pt x="1748" y="9258"/>
                  </a:cubicBezTo>
                  <a:cubicBezTo>
                    <a:pt x="1748" y="8867"/>
                    <a:pt x="1760" y="8476"/>
                    <a:pt x="1760" y="8096"/>
                  </a:cubicBezTo>
                  <a:cubicBezTo>
                    <a:pt x="1783" y="6728"/>
                    <a:pt x="1817" y="5371"/>
                    <a:pt x="1863" y="4003"/>
                  </a:cubicBezTo>
                  <a:cubicBezTo>
                    <a:pt x="1909" y="2669"/>
                    <a:pt x="1944" y="1335"/>
                    <a:pt x="20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92"/>
            <p:cNvSpPr/>
            <p:nvPr/>
          </p:nvSpPr>
          <p:spPr>
            <a:xfrm>
              <a:off x="1148358" y="1389633"/>
              <a:ext cx="238818" cy="1104963"/>
            </a:xfrm>
            <a:custGeom>
              <a:avLst/>
              <a:gdLst/>
              <a:ahLst/>
              <a:cxnLst/>
              <a:rect l="l" t="t" r="r" b="b"/>
              <a:pathLst>
                <a:path w="2232" h="10327" extrusionOk="0">
                  <a:moveTo>
                    <a:pt x="242" y="1"/>
                  </a:moveTo>
                  <a:cubicBezTo>
                    <a:pt x="231" y="737"/>
                    <a:pt x="196" y="1473"/>
                    <a:pt x="173" y="2209"/>
                  </a:cubicBezTo>
                  <a:cubicBezTo>
                    <a:pt x="127" y="3577"/>
                    <a:pt x="93" y="4945"/>
                    <a:pt x="70" y="6302"/>
                  </a:cubicBezTo>
                  <a:cubicBezTo>
                    <a:pt x="58" y="6992"/>
                    <a:pt x="47" y="7671"/>
                    <a:pt x="35" y="8349"/>
                  </a:cubicBezTo>
                  <a:cubicBezTo>
                    <a:pt x="24" y="8694"/>
                    <a:pt x="24" y="9039"/>
                    <a:pt x="24" y="9373"/>
                  </a:cubicBezTo>
                  <a:cubicBezTo>
                    <a:pt x="12" y="9695"/>
                    <a:pt x="12" y="10005"/>
                    <a:pt x="1" y="10316"/>
                  </a:cubicBezTo>
                  <a:cubicBezTo>
                    <a:pt x="265" y="10327"/>
                    <a:pt x="541" y="10327"/>
                    <a:pt x="806" y="10327"/>
                  </a:cubicBezTo>
                  <a:cubicBezTo>
                    <a:pt x="1013" y="10327"/>
                    <a:pt x="1219" y="10316"/>
                    <a:pt x="1426" y="10281"/>
                  </a:cubicBezTo>
                  <a:cubicBezTo>
                    <a:pt x="1702" y="10155"/>
                    <a:pt x="1909" y="9925"/>
                    <a:pt x="2001" y="9637"/>
                  </a:cubicBezTo>
                  <a:cubicBezTo>
                    <a:pt x="2151" y="9235"/>
                    <a:pt x="2151" y="8798"/>
                    <a:pt x="2174" y="8372"/>
                  </a:cubicBezTo>
                  <a:cubicBezTo>
                    <a:pt x="2231" y="6751"/>
                    <a:pt x="2185" y="5129"/>
                    <a:pt x="2047" y="3508"/>
                  </a:cubicBezTo>
                  <a:cubicBezTo>
                    <a:pt x="2013" y="3106"/>
                    <a:pt x="1978" y="2692"/>
                    <a:pt x="1944" y="2278"/>
                  </a:cubicBezTo>
                  <a:cubicBezTo>
                    <a:pt x="1921" y="1910"/>
                    <a:pt x="1886" y="1542"/>
                    <a:pt x="1817" y="1174"/>
                  </a:cubicBezTo>
                  <a:cubicBezTo>
                    <a:pt x="1760" y="829"/>
                    <a:pt x="1599" y="518"/>
                    <a:pt x="1357" y="277"/>
                  </a:cubicBezTo>
                  <a:cubicBezTo>
                    <a:pt x="1254" y="185"/>
                    <a:pt x="1139" y="104"/>
                    <a:pt x="1001" y="47"/>
                  </a:cubicBezTo>
                  <a:cubicBezTo>
                    <a:pt x="748" y="24"/>
                    <a:pt x="495"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92"/>
            <p:cNvSpPr/>
            <p:nvPr/>
          </p:nvSpPr>
          <p:spPr>
            <a:xfrm>
              <a:off x="609507" y="1477052"/>
              <a:ext cx="222769" cy="922853"/>
            </a:xfrm>
            <a:custGeom>
              <a:avLst/>
              <a:gdLst/>
              <a:ahLst/>
              <a:cxnLst/>
              <a:rect l="l" t="t" r="r" b="b"/>
              <a:pathLst>
                <a:path w="2082" h="8625" extrusionOk="0">
                  <a:moveTo>
                    <a:pt x="2081" y="0"/>
                  </a:moveTo>
                  <a:lnTo>
                    <a:pt x="2081" y="0"/>
                  </a:lnTo>
                  <a:cubicBezTo>
                    <a:pt x="1897" y="104"/>
                    <a:pt x="1725" y="230"/>
                    <a:pt x="1552" y="357"/>
                  </a:cubicBezTo>
                  <a:cubicBezTo>
                    <a:pt x="1161" y="667"/>
                    <a:pt x="828" y="1035"/>
                    <a:pt x="563" y="1461"/>
                  </a:cubicBezTo>
                  <a:cubicBezTo>
                    <a:pt x="276" y="1909"/>
                    <a:pt x="104" y="2427"/>
                    <a:pt x="58" y="2967"/>
                  </a:cubicBezTo>
                  <a:cubicBezTo>
                    <a:pt x="0" y="3588"/>
                    <a:pt x="0" y="4209"/>
                    <a:pt x="69" y="4830"/>
                  </a:cubicBezTo>
                  <a:cubicBezTo>
                    <a:pt x="115" y="5439"/>
                    <a:pt x="230" y="6049"/>
                    <a:pt x="414" y="6647"/>
                  </a:cubicBezTo>
                  <a:cubicBezTo>
                    <a:pt x="667" y="7417"/>
                    <a:pt x="1127" y="8107"/>
                    <a:pt x="1748" y="8625"/>
                  </a:cubicBezTo>
                  <a:cubicBezTo>
                    <a:pt x="1564" y="8326"/>
                    <a:pt x="1426" y="7992"/>
                    <a:pt x="1357" y="7636"/>
                  </a:cubicBezTo>
                  <a:cubicBezTo>
                    <a:pt x="1276" y="7268"/>
                    <a:pt x="1230" y="6900"/>
                    <a:pt x="1173" y="6520"/>
                  </a:cubicBezTo>
                  <a:cubicBezTo>
                    <a:pt x="1127" y="6129"/>
                    <a:pt x="1104" y="5727"/>
                    <a:pt x="1092" y="5324"/>
                  </a:cubicBezTo>
                  <a:cubicBezTo>
                    <a:pt x="1081" y="4519"/>
                    <a:pt x="1127" y="3715"/>
                    <a:pt x="1219" y="2910"/>
                  </a:cubicBezTo>
                  <a:cubicBezTo>
                    <a:pt x="1265" y="2519"/>
                    <a:pt x="1322" y="2128"/>
                    <a:pt x="1380" y="1748"/>
                  </a:cubicBezTo>
                  <a:cubicBezTo>
                    <a:pt x="1437" y="1369"/>
                    <a:pt x="1541" y="1012"/>
                    <a:pt x="1667" y="667"/>
                  </a:cubicBezTo>
                  <a:cubicBezTo>
                    <a:pt x="1771" y="414"/>
                    <a:pt x="1909" y="196"/>
                    <a:pt x="20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92"/>
            <p:cNvSpPr/>
            <p:nvPr/>
          </p:nvSpPr>
          <p:spPr>
            <a:xfrm>
              <a:off x="747216" y="1404399"/>
              <a:ext cx="285576" cy="1074255"/>
            </a:xfrm>
            <a:custGeom>
              <a:avLst/>
              <a:gdLst/>
              <a:ahLst/>
              <a:cxnLst/>
              <a:rect l="l" t="t" r="r" b="b"/>
              <a:pathLst>
                <a:path w="2669" h="10040" extrusionOk="0">
                  <a:moveTo>
                    <a:pt x="2669" y="1"/>
                  </a:moveTo>
                  <a:lnTo>
                    <a:pt x="2669" y="1"/>
                  </a:lnTo>
                  <a:cubicBezTo>
                    <a:pt x="2151" y="93"/>
                    <a:pt x="1634" y="265"/>
                    <a:pt x="1151" y="484"/>
                  </a:cubicBezTo>
                  <a:cubicBezTo>
                    <a:pt x="1059" y="576"/>
                    <a:pt x="967" y="668"/>
                    <a:pt x="886" y="771"/>
                  </a:cubicBezTo>
                  <a:cubicBezTo>
                    <a:pt x="668" y="1070"/>
                    <a:pt x="507" y="1404"/>
                    <a:pt x="403" y="1760"/>
                  </a:cubicBezTo>
                  <a:cubicBezTo>
                    <a:pt x="323" y="2105"/>
                    <a:pt x="254" y="2473"/>
                    <a:pt x="219" y="2830"/>
                  </a:cubicBezTo>
                  <a:cubicBezTo>
                    <a:pt x="173" y="3221"/>
                    <a:pt x="139" y="3600"/>
                    <a:pt x="104" y="3980"/>
                  </a:cubicBezTo>
                  <a:cubicBezTo>
                    <a:pt x="24" y="4750"/>
                    <a:pt x="1" y="5520"/>
                    <a:pt x="24" y="6279"/>
                  </a:cubicBezTo>
                  <a:cubicBezTo>
                    <a:pt x="35" y="7004"/>
                    <a:pt x="116" y="7728"/>
                    <a:pt x="265" y="8441"/>
                  </a:cubicBezTo>
                  <a:cubicBezTo>
                    <a:pt x="334" y="8844"/>
                    <a:pt x="518" y="9223"/>
                    <a:pt x="794" y="9534"/>
                  </a:cubicBezTo>
                  <a:cubicBezTo>
                    <a:pt x="875" y="9580"/>
                    <a:pt x="955" y="9626"/>
                    <a:pt x="1036" y="9672"/>
                  </a:cubicBezTo>
                  <a:cubicBezTo>
                    <a:pt x="1404" y="9856"/>
                    <a:pt x="1795" y="9971"/>
                    <a:pt x="2197" y="10040"/>
                  </a:cubicBezTo>
                  <a:cubicBezTo>
                    <a:pt x="2094" y="9936"/>
                    <a:pt x="2013" y="9821"/>
                    <a:pt x="1944" y="9683"/>
                  </a:cubicBezTo>
                  <a:cubicBezTo>
                    <a:pt x="1749" y="9292"/>
                    <a:pt x="1726" y="8821"/>
                    <a:pt x="1703" y="8395"/>
                  </a:cubicBezTo>
                  <a:cubicBezTo>
                    <a:pt x="1645" y="6670"/>
                    <a:pt x="1691" y="4945"/>
                    <a:pt x="1864" y="3232"/>
                  </a:cubicBezTo>
                  <a:cubicBezTo>
                    <a:pt x="1898" y="2795"/>
                    <a:pt x="1933" y="2370"/>
                    <a:pt x="1967" y="1933"/>
                  </a:cubicBezTo>
                  <a:cubicBezTo>
                    <a:pt x="1990" y="1553"/>
                    <a:pt x="2048" y="1174"/>
                    <a:pt x="2140" y="806"/>
                  </a:cubicBezTo>
                  <a:cubicBezTo>
                    <a:pt x="2232" y="495"/>
                    <a:pt x="2416" y="208"/>
                    <a:pt x="2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92"/>
            <p:cNvSpPr/>
            <p:nvPr/>
          </p:nvSpPr>
          <p:spPr>
            <a:xfrm>
              <a:off x="1502742" y="1461002"/>
              <a:ext cx="211748" cy="947570"/>
            </a:xfrm>
            <a:custGeom>
              <a:avLst/>
              <a:gdLst/>
              <a:ahLst/>
              <a:cxnLst/>
              <a:rect l="l" t="t" r="r" b="b"/>
              <a:pathLst>
                <a:path w="1979" h="8856" extrusionOk="0">
                  <a:moveTo>
                    <a:pt x="0" y="1"/>
                  </a:moveTo>
                  <a:cubicBezTo>
                    <a:pt x="35" y="35"/>
                    <a:pt x="69" y="70"/>
                    <a:pt x="92" y="104"/>
                  </a:cubicBezTo>
                  <a:cubicBezTo>
                    <a:pt x="345" y="403"/>
                    <a:pt x="518" y="748"/>
                    <a:pt x="598" y="1116"/>
                  </a:cubicBezTo>
                  <a:cubicBezTo>
                    <a:pt x="679" y="1484"/>
                    <a:pt x="748" y="1864"/>
                    <a:pt x="771" y="2232"/>
                  </a:cubicBezTo>
                  <a:cubicBezTo>
                    <a:pt x="817" y="2634"/>
                    <a:pt x="851" y="3037"/>
                    <a:pt x="874" y="3439"/>
                  </a:cubicBezTo>
                  <a:cubicBezTo>
                    <a:pt x="909" y="4244"/>
                    <a:pt x="897" y="5049"/>
                    <a:pt x="840" y="5842"/>
                  </a:cubicBezTo>
                  <a:cubicBezTo>
                    <a:pt x="794" y="6245"/>
                    <a:pt x="736" y="6636"/>
                    <a:pt x="667" y="7027"/>
                  </a:cubicBezTo>
                  <a:cubicBezTo>
                    <a:pt x="610" y="7372"/>
                    <a:pt x="518" y="7717"/>
                    <a:pt x="414" y="8050"/>
                  </a:cubicBezTo>
                  <a:cubicBezTo>
                    <a:pt x="322" y="8338"/>
                    <a:pt x="184" y="8614"/>
                    <a:pt x="0" y="8855"/>
                  </a:cubicBezTo>
                  <a:cubicBezTo>
                    <a:pt x="150" y="8752"/>
                    <a:pt x="288" y="8637"/>
                    <a:pt x="414" y="8510"/>
                  </a:cubicBezTo>
                  <a:cubicBezTo>
                    <a:pt x="805" y="8142"/>
                    <a:pt x="1116" y="7705"/>
                    <a:pt x="1346" y="7211"/>
                  </a:cubicBezTo>
                  <a:cubicBezTo>
                    <a:pt x="1576" y="6705"/>
                    <a:pt x="1737" y="6176"/>
                    <a:pt x="1829" y="5624"/>
                  </a:cubicBezTo>
                  <a:cubicBezTo>
                    <a:pt x="1921" y="5049"/>
                    <a:pt x="1967" y="4474"/>
                    <a:pt x="1955" y="3899"/>
                  </a:cubicBezTo>
                  <a:cubicBezTo>
                    <a:pt x="1978" y="3278"/>
                    <a:pt x="1898" y="2657"/>
                    <a:pt x="1725" y="2048"/>
                  </a:cubicBezTo>
                  <a:cubicBezTo>
                    <a:pt x="1576" y="1542"/>
                    <a:pt x="1323" y="1082"/>
                    <a:pt x="966" y="679"/>
                  </a:cubicBezTo>
                  <a:cubicBezTo>
                    <a:pt x="690" y="392"/>
                    <a:pt x="368" y="16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92"/>
            <p:cNvSpPr/>
            <p:nvPr/>
          </p:nvSpPr>
          <p:spPr>
            <a:xfrm>
              <a:off x="587358" y="1044238"/>
              <a:ext cx="1147976" cy="2568796"/>
            </a:xfrm>
            <a:custGeom>
              <a:avLst/>
              <a:gdLst/>
              <a:ahLst/>
              <a:cxnLst/>
              <a:rect l="l" t="t" r="r" b="b"/>
              <a:pathLst>
                <a:path w="10729" h="24008" extrusionOk="0">
                  <a:moveTo>
                    <a:pt x="5568" y="163"/>
                  </a:moveTo>
                  <a:cubicBezTo>
                    <a:pt x="5774" y="163"/>
                    <a:pt x="5980" y="166"/>
                    <a:pt x="6187" y="170"/>
                  </a:cubicBezTo>
                  <a:cubicBezTo>
                    <a:pt x="6485" y="182"/>
                    <a:pt x="6784" y="216"/>
                    <a:pt x="7083" y="216"/>
                  </a:cubicBezTo>
                  <a:cubicBezTo>
                    <a:pt x="7106" y="412"/>
                    <a:pt x="7118" y="607"/>
                    <a:pt x="7141" y="791"/>
                  </a:cubicBezTo>
                  <a:cubicBezTo>
                    <a:pt x="7152" y="987"/>
                    <a:pt x="7175" y="1182"/>
                    <a:pt x="7210" y="1366"/>
                  </a:cubicBezTo>
                  <a:cubicBezTo>
                    <a:pt x="6807" y="1320"/>
                    <a:pt x="6416" y="1297"/>
                    <a:pt x="6014" y="1274"/>
                  </a:cubicBezTo>
                  <a:cubicBezTo>
                    <a:pt x="5762" y="1267"/>
                    <a:pt x="5506" y="1261"/>
                    <a:pt x="5250" y="1261"/>
                  </a:cubicBezTo>
                  <a:cubicBezTo>
                    <a:pt x="5063" y="1261"/>
                    <a:pt x="4876" y="1264"/>
                    <a:pt x="4692" y="1274"/>
                  </a:cubicBezTo>
                  <a:cubicBezTo>
                    <a:pt x="4473" y="1274"/>
                    <a:pt x="4255" y="1286"/>
                    <a:pt x="4036" y="1297"/>
                  </a:cubicBezTo>
                  <a:lnTo>
                    <a:pt x="3910" y="1297"/>
                  </a:lnTo>
                  <a:cubicBezTo>
                    <a:pt x="3910" y="1067"/>
                    <a:pt x="3921" y="803"/>
                    <a:pt x="3944" y="538"/>
                  </a:cubicBezTo>
                  <a:cubicBezTo>
                    <a:pt x="3944" y="481"/>
                    <a:pt x="3956" y="412"/>
                    <a:pt x="3967" y="354"/>
                  </a:cubicBezTo>
                  <a:cubicBezTo>
                    <a:pt x="3967" y="285"/>
                    <a:pt x="4002" y="239"/>
                    <a:pt x="4082" y="228"/>
                  </a:cubicBezTo>
                  <a:cubicBezTo>
                    <a:pt x="4220" y="205"/>
                    <a:pt x="4358" y="205"/>
                    <a:pt x="4496" y="193"/>
                  </a:cubicBezTo>
                  <a:cubicBezTo>
                    <a:pt x="4853" y="171"/>
                    <a:pt x="5211" y="163"/>
                    <a:pt x="5568" y="163"/>
                  </a:cubicBezTo>
                  <a:close/>
                  <a:moveTo>
                    <a:pt x="5136" y="1427"/>
                  </a:moveTo>
                  <a:cubicBezTo>
                    <a:pt x="5731" y="1427"/>
                    <a:pt x="6330" y="1455"/>
                    <a:pt x="6922" y="1516"/>
                  </a:cubicBezTo>
                  <a:lnTo>
                    <a:pt x="7244" y="1550"/>
                  </a:lnTo>
                  <a:lnTo>
                    <a:pt x="7405" y="1573"/>
                  </a:lnTo>
                  <a:cubicBezTo>
                    <a:pt x="7463" y="1573"/>
                    <a:pt x="7509" y="1585"/>
                    <a:pt x="7555" y="1596"/>
                  </a:cubicBezTo>
                  <a:cubicBezTo>
                    <a:pt x="7624" y="1631"/>
                    <a:pt x="7612" y="1803"/>
                    <a:pt x="7612" y="1861"/>
                  </a:cubicBezTo>
                  <a:cubicBezTo>
                    <a:pt x="7624" y="1976"/>
                    <a:pt x="7635" y="2091"/>
                    <a:pt x="7647" y="2206"/>
                  </a:cubicBezTo>
                  <a:lnTo>
                    <a:pt x="7474" y="2171"/>
                  </a:lnTo>
                  <a:cubicBezTo>
                    <a:pt x="7244" y="2137"/>
                    <a:pt x="7026" y="2114"/>
                    <a:pt x="6807" y="2091"/>
                  </a:cubicBezTo>
                  <a:cubicBezTo>
                    <a:pt x="6430" y="2056"/>
                    <a:pt x="6051" y="2039"/>
                    <a:pt x="5670" y="2039"/>
                  </a:cubicBezTo>
                  <a:cubicBezTo>
                    <a:pt x="5158" y="2039"/>
                    <a:pt x="4643" y="2071"/>
                    <a:pt x="4128" y="2137"/>
                  </a:cubicBezTo>
                  <a:cubicBezTo>
                    <a:pt x="3829" y="2171"/>
                    <a:pt x="3542" y="2217"/>
                    <a:pt x="3243" y="2275"/>
                  </a:cubicBezTo>
                  <a:cubicBezTo>
                    <a:pt x="3335" y="2022"/>
                    <a:pt x="3185" y="1654"/>
                    <a:pt x="3484" y="1539"/>
                  </a:cubicBezTo>
                  <a:cubicBezTo>
                    <a:pt x="3645" y="1493"/>
                    <a:pt x="3806" y="1470"/>
                    <a:pt x="3979" y="1470"/>
                  </a:cubicBezTo>
                  <a:cubicBezTo>
                    <a:pt x="4174" y="1458"/>
                    <a:pt x="4370" y="1447"/>
                    <a:pt x="4565" y="1435"/>
                  </a:cubicBezTo>
                  <a:cubicBezTo>
                    <a:pt x="4755" y="1430"/>
                    <a:pt x="4945" y="1427"/>
                    <a:pt x="5136" y="1427"/>
                  </a:cubicBezTo>
                  <a:close/>
                  <a:moveTo>
                    <a:pt x="5554" y="2178"/>
                  </a:moveTo>
                  <a:cubicBezTo>
                    <a:pt x="6274" y="2178"/>
                    <a:pt x="6994" y="2238"/>
                    <a:pt x="7704" y="2367"/>
                  </a:cubicBezTo>
                  <a:cubicBezTo>
                    <a:pt x="7762" y="2378"/>
                    <a:pt x="7819" y="2390"/>
                    <a:pt x="7877" y="2390"/>
                  </a:cubicBezTo>
                  <a:cubicBezTo>
                    <a:pt x="7923" y="2401"/>
                    <a:pt x="7969" y="2413"/>
                    <a:pt x="8015" y="2436"/>
                  </a:cubicBezTo>
                  <a:cubicBezTo>
                    <a:pt x="8061" y="2459"/>
                    <a:pt x="8049" y="2528"/>
                    <a:pt x="8049" y="2574"/>
                  </a:cubicBezTo>
                  <a:cubicBezTo>
                    <a:pt x="8049" y="2620"/>
                    <a:pt x="8038" y="2700"/>
                    <a:pt x="8038" y="2757"/>
                  </a:cubicBezTo>
                  <a:lnTo>
                    <a:pt x="8003" y="3447"/>
                  </a:lnTo>
                  <a:cubicBezTo>
                    <a:pt x="7762" y="3367"/>
                    <a:pt x="7520" y="3298"/>
                    <a:pt x="7279" y="3240"/>
                  </a:cubicBezTo>
                  <a:cubicBezTo>
                    <a:pt x="6669" y="3091"/>
                    <a:pt x="6037" y="3022"/>
                    <a:pt x="5405" y="3022"/>
                  </a:cubicBezTo>
                  <a:cubicBezTo>
                    <a:pt x="5094" y="3022"/>
                    <a:pt x="4784" y="3045"/>
                    <a:pt x="4473" y="3091"/>
                  </a:cubicBezTo>
                  <a:cubicBezTo>
                    <a:pt x="4450" y="3091"/>
                    <a:pt x="4439" y="3091"/>
                    <a:pt x="4427" y="3102"/>
                  </a:cubicBezTo>
                  <a:cubicBezTo>
                    <a:pt x="4255" y="3125"/>
                    <a:pt x="4082" y="3148"/>
                    <a:pt x="3921" y="3183"/>
                  </a:cubicBezTo>
                  <a:cubicBezTo>
                    <a:pt x="3530" y="3252"/>
                    <a:pt x="3151" y="3367"/>
                    <a:pt x="2783" y="3505"/>
                  </a:cubicBezTo>
                  <a:cubicBezTo>
                    <a:pt x="2829" y="3183"/>
                    <a:pt x="2829" y="2849"/>
                    <a:pt x="2771" y="2516"/>
                  </a:cubicBezTo>
                  <a:cubicBezTo>
                    <a:pt x="3151" y="2413"/>
                    <a:pt x="3542" y="2344"/>
                    <a:pt x="3944" y="2286"/>
                  </a:cubicBezTo>
                  <a:lnTo>
                    <a:pt x="3933" y="2286"/>
                  </a:lnTo>
                  <a:cubicBezTo>
                    <a:pt x="4358" y="2240"/>
                    <a:pt x="4772" y="2194"/>
                    <a:pt x="5198" y="2183"/>
                  </a:cubicBezTo>
                  <a:cubicBezTo>
                    <a:pt x="5316" y="2179"/>
                    <a:pt x="5435" y="2178"/>
                    <a:pt x="5554" y="2178"/>
                  </a:cubicBezTo>
                  <a:close/>
                  <a:moveTo>
                    <a:pt x="2288" y="4045"/>
                  </a:moveTo>
                  <a:lnTo>
                    <a:pt x="2288" y="4045"/>
                  </a:lnTo>
                  <a:cubicBezTo>
                    <a:pt x="2116" y="4241"/>
                    <a:pt x="1978" y="4459"/>
                    <a:pt x="1886" y="4701"/>
                  </a:cubicBezTo>
                  <a:cubicBezTo>
                    <a:pt x="1748" y="5057"/>
                    <a:pt x="1644" y="5414"/>
                    <a:pt x="1598" y="5793"/>
                  </a:cubicBezTo>
                  <a:cubicBezTo>
                    <a:pt x="1529" y="6173"/>
                    <a:pt x="1472" y="6564"/>
                    <a:pt x="1426" y="6955"/>
                  </a:cubicBezTo>
                  <a:cubicBezTo>
                    <a:pt x="1334" y="7760"/>
                    <a:pt x="1299" y="8564"/>
                    <a:pt x="1299" y="9369"/>
                  </a:cubicBezTo>
                  <a:cubicBezTo>
                    <a:pt x="1311" y="9772"/>
                    <a:pt x="1334" y="10174"/>
                    <a:pt x="1391" y="10565"/>
                  </a:cubicBezTo>
                  <a:cubicBezTo>
                    <a:pt x="1437" y="10945"/>
                    <a:pt x="1483" y="11313"/>
                    <a:pt x="1575" y="11681"/>
                  </a:cubicBezTo>
                  <a:cubicBezTo>
                    <a:pt x="1644" y="12037"/>
                    <a:pt x="1771" y="12371"/>
                    <a:pt x="1955" y="12670"/>
                  </a:cubicBezTo>
                  <a:cubicBezTo>
                    <a:pt x="1334" y="12152"/>
                    <a:pt x="874" y="11462"/>
                    <a:pt x="621" y="10692"/>
                  </a:cubicBezTo>
                  <a:lnTo>
                    <a:pt x="632" y="10692"/>
                  </a:lnTo>
                  <a:cubicBezTo>
                    <a:pt x="437" y="10094"/>
                    <a:pt x="322" y="9484"/>
                    <a:pt x="276" y="8875"/>
                  </a:cubicBezTo>
                  <a:cubicBezTo>
                    <a:pt x="219" y="8254"/>
                    <a:pt x="207" y="7633"/>
                    <a:pt x="265" y="7012"/>
                  </a:cubicBezTo>
                  <a:cubicBezTo>
                    <a:pt x="311" y="6472"/>
                    <a:pt x="483" y="5954"/>
                    <a:pt x="770" y="5506"/>
                  </a:cubicBezTo>
                  <a:cubicBezTo>
                    <a:pt x="1035" y="5080"/>
                    <a:pt x="1368" y="4712"/>
                    <a:pt x="1759" y="4402"/>
                  </a:cubicBezTo>
                  <a:cubicBezTo>
                    <a:pt x="1932" y="4275"/>
                    <a:pt x="2104" y="4149"/>
                    <a:pt x="2288" y="4045"/>
                  </a:cubicBezTo>
                  <a:close/>
                  <a:moveTo>
                    <a:pt x="8555" y="3896"/>
                  </a:moveTo>
                  <a:lnTo>
                    <a:pt x="8555" y="3896"/>
                  </a:lnTo>
                  <a:cubicBezTo>
                    <a:pt x="8923" y="4057"/>
                    <a:pt x="9245" y="4287"/>
                    <a:pt x="9521" y="4574"/>
                  </a:cubicBezTo>
                  <a:cubicBezTo>
                    <a:pt x="9878" y="4977"/>
                    <a:pt x="10131" y="5437"/>
                    <a:pt x="10280" y="5943"/>
                  </a:cubicBezTo>
                  <a:cubicBezTo>
                    <a:pt x="10453" y="6552"/>
                    <a:pt x="10533" y="7173"/>
                    <a:pt x="10510" y="7794"/>
                  </a:cubicBezTo>
                  <a:cubicBezTo>
                    <a:pt x="10522" y="8369"/>
                    <a:pt x="10476" y="8944"/>
                    <a:pt x="10384" y="9519"/>
                  </a:cubicBezTo>
                  <a:cubicBezTo>
                    <a:pt x="10292" y="10071"/>
                    <a:pt x="10131" y="10600"/>
                    <a:pt x="9912" y="11106"/>
                  </a:cubicBezTo>
                  <a:cubicBezTo>
                    <a:pt x="9682" y="11600"/>
                    <a:pt x="9360" y="12037"/>
                    <a:pt x="8981" y="12405"/>
                  </a:cubicBezTo>
                  <a:cubicBezTo>
                    <a:pt x="8843" y="12532"/>
                    <a:pt x="8705" y="12647"/>
                    <a:pt x="8555" y="12750"/>
                  </a:cubicBezTo>
                  <a:cubicBezTo>
                    <a:pt x="8739" y="12509"/>
                    <a:pt x="8877" y="12233"/>
                    <a:pt x="8969" y="11945"/>
                  </a:cubicBezTo>
                  <a:cubicBezTo>
                    <a:pt x="9073" y="11612"/>
                    <a:pt x="9165" y="11267"/>
                    <a:pt x="9222" y="10922"/>
                  </a:cubicBezTo>
                  <a:cubicBezTo>
                    <a:pt x="9291" y="10531"/>
                    <a:pt x="9349" y="10140"/>
                    <a:pt x="9395" y="9737"/>
                  </a:cubicBezTo>
                  <a:cubicBezTo>
                    <a:pt x="9452" y="8944"/>
                    <a:pt x="9464" y="8139"/>
                    <a:pt x="9429" y="7334"/>
                  </a:cubicBezTo>
                  <a:cubicBezTo>
                    <a:pt x="9406" y="6932"/>
                    <a:pt x="9372" y="6529"/>
                    <a:pt x="9326" y="6127"/>
                  </a:cubicBezTo>
                  <a:cubicBezTo>
                    <a:pt x="9303" y="5759"/>
                    <a:pt x="9234" y="5379"/>
                    <a:pt x="9153" y="5011"/>
                  </a:cubicBezTo>
                  <a:cubicBezTo>
                    <a:pt x="9073" y="4643"/>
                    <a:pt x="8900" y="4298"/>
                    <a:pt x="8647" y="3999"/>
                  </a:cubicBezTo>
                  <a:cubicBezTo>
                    <a:pt x="8624" y="3965"/>
                    <a:pt x="8590" y="3930"/>
                    <a:pt x="8555" y="3896"/>
                  </a:cubicBezTo>
                  <a:close/>
                  <a:moveTo>
                    <a:pt x="4174" y="3367"/>
                  </a:moveTo>
                  <a:cubicBezTo>
                    <a:pt x="3910" y="3574"/>
                    <a:pt x="3726" y="3861"/>
                    <a:pt x="3645" y="4172"/>
                  </a:cubicBezTo>
                  <a:cubicBezTo>
                    <a:pt x="3542" y="4540"/>
                    <a:pt x="3484" y="4919"/>
                    <a:pt x="3461" y="5299"/>
                  </a:cubicBezTo>
                  <a:cubicBezTo>
                    <a:pt x="3427" y="5736"/>
                    <a:pt x="3392" y="6161"/>
                    <a:pt x="3358" y="6598"/>
                  </a:cubicBezTo>
                  <a:cubicBezTo>
                    <a:pt x="3185" y="8311"/>
                    <a:pt x="3139" y="10036"/>
                    <a:pt x="3208" y="11761"/>
                  </a:cubicBezTo>
                  <a:cubicBezTo>
                    <a:pt x="3231" y="12187"/>
                    <a:pt x="3254" y="12647"/>
                    <a:pt x="3450" y="13049"/>
                  </a:cubicBezTo>
                  <a:cubicBezTo>
                    <a:pt x="3507" y="13187"/>
                    <a:pt x="3599" y="13302"/>
                    <a:pt x="3691" y="13406"/>
                  </a:cubicBezTo>
                  <a:cubicBezTo>
                    <a:pt x="3289" y="13337"/>
                    <a:pt x="2909" y="13222"/>
                    <a:pt x="2541" y="13038"/>
                  </a:cubicBezTo>
                  <a:cubicBezTo>
                    <a:pt x="2449" y="12992"/>
                    <a:pt x="2369" y="12946"/>
                    <a:pt x="2288" y="12900"/>
                  </a:cubicBezTo>
                  <a:cubicBezTo>
                    <a:pt x="2024" y="12589"/>
                    <a:pt x="1840" y="12210"/>
                    <a:pt x="1759" y="11807"/>
                  </a:cubicBezTo>
                  <a:cubicBezTo>
                    <a:pt x="1610" y="11094"/>
                    <a:pt x="1529" y="10370"/>
                    <a:pt x="1529" y="9645"/>
                  </a:cubicBezTo>
                  <a:cubicBezTo>
                    <a:pt x="1495" y="8886"/>
                    <a:pt x="1518" y="8116"/>
                    <a:pt x="1598" y="7346"/>
                  </a:cubicBezTo>
                  <a:cubicBezTo>
                    <a:pt x="1633" y="6966"/>
                    <a:pt x="1667" y="6587"/>
                    <a:pt x="1713" y="6196"/>
                  </a:cubicBezTo>
                  <a:cubicBezTo>
                    <a:pt x="1748" y="5839"/>
                    <a:pt x="1817" y="5471"/>
                    <a:pt x="1909" y="5126"/>
                  </a:cubicBezTo>
                  <a:cubicBezTo>
                    <a:pt x="2001" y="4770"/>
                    <a:pt x="2162" y="4436"/>
                    <a:pt x="2380" y="4137"/>
                  </a:cubicBezTo>
                  <a:cubicBezTo>
                    <a:pt x="2461" y="4034"/>
                    <a:pt x="2553" y="3942"/>
                    <a:pt x="2656" y="3850"/>
                  </a:cubicBezTo>
                  <a:cubicBezTo>
                    <a:pt x="3139" y="3631"/>
                    <a:pt x="3645" y="3459"/>
                    <a:pt x="4174" y="3367"/>
                  </a:cubicBezTo>
                  <a:close/>
                  <a:moveTo>
                    <a:pt x="6543" y="3321"/>
                  </a:moveTo>
                  <a:lnTo>
                    <a:pt x="6543" y="3321"/>
                  </a:lnTo>
                  <a:cubicBezTo>
                    <a:pt x="7060" y="3401"/>
                    <a:pt x="7578" y="3516"/>
                    <a:pt x="8072" y="3700"/>
                  </a:cubicBezTo>
                  <a:cubicBezTo>
                    <a:pt x="8130" y="3712"/>
                    <a:pt x="8187" y="3735"/>
                    <a:pt x="8233" y="3758"/>
                  </a:cubicBezTo>
                  <a:cubicBezTo>
                    <a:pt x="8348" y="3838"/>
                    <a:pt x="8440" y="3930"/>
                    <a:pt x="8521" y="4045"/>
                  </a:cubicBezTo>
                  <a:cubicBezTo>
                    <a:pt x="8716" y="4298"/>
                    <a:pt x="8866" y="4586"/>
                    <a:pt x="8958" y="4885"/>
                  </a:cubicBezTo>
                  <a:cubicBezTo>
                    <a:pt x="9050" y="5241"/>
                    <a:pt x="9119" y="5598"/>
                    <a:pt x="9142" y="5966"/>
                  </a:cubicBezTo>
                  <a:cubicBezTo>
                    <a:pt x="9176" y="6345"/>
                    <a:pt x="9199" y="6725"/>
                    <a:pt x="9211" y="7104"/>
                  </a:cubicBezTo>
                  <a:cubicBezTo>
                    <a:pt x="9257" y="7863"/>
                    <a:pt x="9257" y="8622"/>
                    <a:pt x="9211" y="9381"/>
                  </a:cubicBezTo>
                  <a:cubicBezTo>
                    <a:pt x="9176" y="10128"/>
                    <a:pt x="9073" y="10876"/>
                    <a:pt x="8912" y="11612"/>
                  </a:cubicBezTo>
                  <a:cubicBezTo>
                    <a:pt x="8762" y="12198"/>
                    <a:pt x="8521" y="12888"/>
                    <a:pt x="7900" y="13141"/>
                  </a:cubicBezTo>
                  <a:cubicBezTo>
                    <a:pt x="7900" y="13141"/>
                    <a:pt x="7888" y="13141"/>
                    <a:pt x="7888" y="13153"/>
                  </a:cubicBezTo>
                  <a:cubicBezTo>
                    <a:pt x="7819" y="13187"/>
                    <a:pt x="7762" y="13210"/>
                    <a:pt x="7693" y="13245"/>
                  </a:cubicBezTo>
                  <a:cubicBezTo>
                    <a:pt x="7474" y="13337"/>
                    <a:pt x="7244" y="13406"/>
                    <a:pt x="7014" y="13452"/>
                  </a:cubicBezTo>
                  <a:cubicBezTo>
                    <a:pt x="7118" y="13360"/>
                    <a:pt x="7198" y="13256"/>
                    <a:pt x="7267" y="13153"/>
                  </a:cubicBezTo>
                  <a:cubicBezTo>
                    <a:pt x="7440" y="12819"/>
                    <a:pt x="7532" y="12451"/>
                    <a:pt x="7543" y="12072"/>
                  </a:cubicBezTo>
                  <a:cubicBezTo>
                    <a:pt x="7601" y="11209"/>
                    <a:pt x="7612" y="10347"/>
                    <a:pt x="7589" y="9484"/>
                  </a:cubicBezTo>
                  <a:cubicBezTo>
                    <a:pt x="7566" y="8622"/>
                    <a:pt x="7509" y="7760"/>
                    <a:pt x="7440" y="6897"/>
                  </a:cubicBezTo>
                  <a:cubicBezTo>
                    <a:pt x="7405" y="6472"/>
                    <a:pt x="7371" y="6035"/>
                    <a:pt x="7336" y="5609"/>
                  </a:cubicBezTo>
                  <a:cubicBezTo>
                    <a:pt x="7313" y="5218"/>
                    <a:pt x="7267" y="4827"/>
                    <a:pt x="7198" y="4448"/>
                  </a:cubicBezTo>
                  <a:cubicBezTo>
                    <a:pt x="7141" y="4057"/>
                    <a:pt x="6957" y="3689"/>
                    <a:pt x="6669" y="3413"/>
                  </a:cubicBezTo>
                  <a:cubicBezTo>
                    <a:pt x="6635" y="3378"/>
                    <a:pt x="6589" y="3344"/>
                    <a:pt x="6543" y="3321"/>
                  </a:cubicBezTo>
                  <a:close/>
                  <a:moveTo>
                    <a:pt x="5359" y="3229"/>
                  </a:moveTo>
                  <a:cubicBezTo>
                    <a:pt x="5267" y="4563"/>
                    <a:pt x="5232" y="5897"/>
                    <a:pt x="5186" y="7231"/>
                  </a:cubicBezTo>
                  <a:cubicBezTo>
                    <a:pt x="5140" y="8599"/>
                    <a:pt x="5106" y="9956"/>
                    <a:pt x="5083" y="11324"/>
                  </a:cubicBezTo>
                  <a:cubicBezTo>
                    <a:pt x="5083" y="11704"/>
                    <a:pt x="5071" y="12095"/>
                    <a:pt x="5071" y="12486"/>
                  </a:cubicBezTo>
                  <a:cubicBezTo>
                    <a:pt x="5071" y="12831"/>
                    <a:pt x="5060" y="13187"/>
                    <a:pt x="5060" y="13544"/>
                  </a:cubicBezTo>
                  <a:cubicBezTo>
                    <a:pt x="4772" y="13521"/>
                    <a:pt x="4485" y="13498"/>
                    <a:pt x="4197" y="13463"/>
                  </a:cubicBezTo>
                  <a:lnTo>
                    <a:pt x="3956" y="13440"/>
                  </a:lnTo>
                  <a:cubicBezTo>
                    <a:pt x="3496" y="13130"/>
                    <a:pt x="3404" y="12428"/>
                    <a:pt x="3381" y="11922"/>
                  </a:cubicBezTo>
                  <a:cubicBezTo>
                    <a:pt x="3335" y="11106"/>
                    <a:pt x="3323" y="10289"/>
                    <a:pt x="3335" y="9473"/>
                  </a:cubicBezTo>
                  <a:cubicBezTo>
                    <a:pt x="3358" y="8656"/>
                    <a:pt x="3404" y="7852"/>
                    <a:pt x="3473" y="7047"/>
                  </a:cubicBezTo>
                  <a:cubicBezTo>
                    <a:pt x="3496" y="6633"/>
                    <a:pt x="3530" y="6230"/>
                    <a:pt x="3565" y="5828"/>
                  </a:cubicBezTo>
                  <a:cubicBezTo>
                    <a:pt x="3588" y="5437"/>
                    <a:pt x="3611" y="5057"/>
                    <a:pt x="3668" y="4678"/>
                  </a:cubicBezTo>
                  <a:cubicBezTo>
                    <a:pt x="3726" y="4298"/>
                    <a:pt x="3829" y="3896"/>
                    <a:pt x="4082" y="3608"/>
                  </a:cubicBezTo>
                  <a:cubicBezTo>
                    <a:pt x="4197" y="3482"/>
                    <a:pt x="4324" y="3390"/>
                    <a:pt x="4462" y="3321"/>
                  </a:cubicBezTo>
                  <a:cubicBezTo>
                    <a:pt x="4611" y="3298"/>
                    <a:pt x="4738" y="3275"/>
                    <a:pt x="4876" y="3263"/>
                  </a:cubicBezTo>
                  <a:cubicBezTo>
                    <a:pt x="5014" y="3252"/>
                    <a:pt x="5140" y="3240"/>
                    <a:pt x="5278" y="3229"/>
                  </a:cubicBezTo>
                  <a:close/>
                  <a:moveTo>
                    <a:pt x="5485" y="3229"/>
                  </a:moveTo>
                  <a:cubicBezTo>
                    <a:pt x="5738" y="3229"/>
                    <a:pt x="5991" y="3252"/>
                    <a:pt x="6244" y="3275"/>
                  </a:cubicBezTo>
                  <a:cubicBezTo>
                    <a:pt x="6382" y="3332"/>
                    <a:pt x="6497" y="3413"/>
                    <a:pt x="6600" y="3505"/>
                  </a:cubicBezTo>
                  <a:cubicBezTo>
                    <a:pt x="6842" y="3746"/>
                    <a:pt x="7003" y="4057"/>
                    <a:pt x="7060" y="4402"/>
                  </a:cubicBezTo>
                  <a:cubicBezTo>
                    <a:pt x="7129" y="4770"/>
                    <a:pt x="7164" y="5138"/>
                    <a:pt x="7187" y="5506"/>
                  </a:cubicBezTo>
                  <a:cubicBezTo>
                    <a:pt x="7221" y="5920"/>
                    <a:pt x="7256" y="6334"/>
                    <a:pt x="7290" y="6736"/>
                  </a:cubicBezTo>
                  <a:cubicBezTo>
                    <a:pt x="7428" y="8357"/>
                    <a:pt x="7474" y="9979"/>
                    <a:pt x="7417" y="11600"/>
                  </a:cubicBezTo>
                  <a:cubicBezTo>
                    <a:pt x="7394" y="12026"/>
                    <a:pt x="7394" y="12463"/>
                    <a:pt x="7244" y="12865"/>
                  </a:cubicBezTo>
                  <a:cubicBezTo>
                    <a:pt x="7152" y="13153"/>
                    <a:pt x="6945" y="13383"/>
                    <a:pt x="6669" y="13509"/>
                  </a:cubicBezTo>
                  <a:cubicBezTo>
                    <a:pt x="6462" y="13544"/>
                    <a:pt x="6256" y="13555"/>
                    <a:pt x="6049" y="13555"/>
                  </a:cubicBezTo>
                  <a:cubicBezTo>
                    <a:pt x="5784" y="13555"/>
                    <a:pt x="5508" y="13555"/>
                    <a:pt x="5244" y="13544"/>
                  </a:cubicBezTo>
                  <a:cubicBezTo>
                    <a:pt x="5255" y="13233"/>
                    <a:pt x="5255" y="12923"/>
                    <a:pt x="5267" y="12601"/>
                  </a:cubicBezTo>
                  <a:cubicBezTo>
                    <a:pt x="5267" y="12267"/>
                    <a:pt x="5267" y="11922"/>
                    <a:pt x="5278" y="11577"/>
                  </a:cubicBezTo>
                  <a:cubicBezTo>
                    <a:pt x="5290" y="10899"/>
                    <a:pt x="5301" y="10220"/>
                    <a:pt x="5313" y="9530"/>
                  </a:cubicBezTo>
                  <a:cubicBezTo>
                    <a:pt x="5336" y="8173"/>
                    <a:pt x="5370" y="6805"/>
                    <a:pt x="5416" y="5437"/>
                  </a:cubicBezTo>
                  <a:cubicBezTo>
                    <a:pt x="5439" y="4701"/>
                    <a:pt x="5474" y="3965"/>
                    <a:pt x="5485" y="3229"/>
                  </a:cubicBezTo>
                  <a:close/>
                  <a:moveTo>
                    <a:pt x="8475" y="13026"/>
                  </a:moveTo>
                  <a:lnTo>
                    <a:pt x="8475" y="13026"/>
                  </a:lnTo>
                  <a:cubicBezTo>
                    <a:pt x="8440" y="13187"/>
                    <a:pt x="8417" y="13360"/>
                    <a:pt x="8406" y="13521"/>
                  </a:cubicBezTo>
                  <a:lnTo>
                    <a:pt x="8417" y="13532"/>
                  </a:lnTo>
                  <a:cubicBezTo>
                    <a:pt x="8406" y="13762"/>
                    <a:pt x="8360" y="13980"/>
                    <a:pt x="8256" y="14187"/>
                  </a:cubicBezTo>
                  <a:cubicBezTo>
                    <a:pt x="8233" y="14233"/>
                    <a:pt x="8199" y="14279"/>
                    <a:pt x="8153" y="14314"/>
                  </a:cubicBezTo>
                  <a:cubicBezTo>
                    <a:pt x="8141" y="14314"/>
                    <a:pt x="8141" y="14325"/>
                    <a:pt x="8130" y="14337"/>
                  </a:cubicBezTo>
                  <a:cubicBezTo>
                    <a:pt x="7980" y="14452"/>
                    <a:pt x="7808" y="14521"/>
                    <a:pt x="7624" y="14544"/>
                  </a:cubicBezTo>
                  <a:cubicBezTo>
                    <a:pt x="7336" y="14578"/>
                    <a:pt x="7037" y="14578"/>
                    <a:pt x="6738" y="14590"/>
                  </a:cubicBezTo>
                  <a:cubicBezTo>
                    <a:pt x="6259" y="14607"/>
                    <a:pt x="5779" y="14617"/>
                    <a:pt x="5299" y="14617"/>
                  </a:cubicBezTo>
                  <a:cubicBezTo>
                    <a:pt x="5123" y="14617"/>
                    <a:pt x="4948" y="14616"/>
                    <a:pt x="4772" y="14613"/>
                  </a:cubicBezTo>
                  <a:cubicBezTo>
                    <a:pt x="4450" y="14601"/>
                    <a:pt x="4128" y="14578"/>
                    <a:pt x="3806" y="14555"/>
                  </a:cubicBezTo>
                  <a:cubicBezTo>
                    <a:pt x="3519" y="14544"/>
                    <a:pt x="3231" y="14509"/>
                    <a:pt x="2955" y="14417"/>
                  </a:cubicBezTo>
                  <a:cubicBezTo>
                    <a:pt x="2472" y="14233"/>
                    <a:pt x="2702" y="13670"/>
                    <a:pt x="2553" y="13279"/>
                  </a:cubicBezTo>
                  <a:lnTo>
                    <a:pt x="2553" y="13279"/>
                  </a:lnTo>
                  <a:cubicBezTo>
                    <a:pt x="2783" y="13383"/>
                    <a:pt x="3036" y="13475"/>
                    <a:pt x="3277" y="13532"/>
                  </a:cubicBezTo>
                  <a:cubicBezTo>
                    <a:pt x="3588" y="13601"/>
                    <a:pt x="3910" y="13658"/>
                    <a:pt x="4232" y="13693"/>
                  </a:cubicBezTo>
                  <a:lnTo>
                    <a:pt x="4255" y="13693"/>
                  </a:lnTo>
                  <a:cubicBezTo>
                    <a:pt x="4542" y="13716"/>
                    <a:pt x="4830" y="13739"/>
                    <a:pt x="5106" y="13750"/>
                  </a:cubicBezTo>
                  <a:cubicBezTo>
                    <a:pt x="5307" y="13768"/>
                    <a:pt x="5509" y="13777"/>
                    <a:pt x="5712" y="13777"/>
                  </a:cubicBezTo>
                  <a:cubicBezTo>
                    <a:pt x="6157" y="13777"/>
                    <a:pt x="6603" y="13734"/>
                    <a:pt x="7037" y="13647"/>
                  </a:cubicBezTo>
                  <a:cubicBezTo>
                    <a:pt x="7543" y="13521"/>
                    <a:pt x="8038" y="13314"/>
                    <a:pt x="8475" y="13026"/>
                  </a:cubicBezTo>
                  <a:close/>
                  <a:moveTo>
                    <a:pt x="8118" y="14544"/>
                  </a:moveTo>
                  <a:cubicBezTo>
                    <a:pt x="8118" y="14866"/>
                    <a:pt x="8130" y="15188"/>
                    <a:pt x="8130" y="15510"/>
                  </a:cubicBezTo>
                  <a:cubicBezTo>
                    <a:pt x="8130" y="15889"/>
                    <a:pt x="8141" y="16280"/>
                    <a:pt x="8153" y="16660"/>
                  </a:cubicBezTo>
                  <a:lnTo>
                    <a:pt x="8153" y="17212"/>
                  </a:lnTo>
                  <a:lnTo>
                    <a:pt x="8153" y="17488"/>
                  </a:lnTo>
                  <a:cubicBezTo>
                    <a:pt x="8153" y="17580"/>
                    <a:pt x="8130" y="17637"/>
                    <a:pt x="8038" y="17649"/>
                  </a:cubicBezTo>
                  <a:cubicBezTo>
                    <a:pt x="7980" y="17672"/>
                    <a:pt x="7911" y="17672"/>
                    <a:pt x="7842" y="17683"/>
                  </a:cubicBezTo>
                  <a:cubicBezTo>
                    <a:pt x="7842" y="17643"/>
                    <a:pt x="7811" y="17623"/>
                    <a:pt x="7779" y="17623"/>
                  </a:cubicBezTo>
                  <a:cubicBezTo>
                    <a:pt x="7748" y="17623"/>
                    <a:pt x="7716" y="17643"/>
                    <a:pt x="7716" y="17683"/>
                  </a:cubicBezTo>
                  <a:lnTo>
                    <a:pt x="7716" y="17706"/>
                  </a:lnTo>
                  <a:lnTo>
                    <a:pt x="7497" y="17729"/>
                  </a:lnTo>
                  <a:cubicBezTo>
                    <a:pt x="7302" y="17741"/>
                    <a:pt x="7118" y="17764"/>
                    <a:pt x="6934" y="17775"/>
                  </a:cubicBezTo>
                  <a:cubicBezTo>
                    <a:pt x="6485" y="17817"/>
                    <a:pt x="6037" y="17837"/>
                    <a:pt x="5589" y="17837"/>
                  </a:cubicBezTo>
                  <a:cubicBezTo>
                    <a:pt x="5290" y="17837"/>
                    <a:pt x="4991" y="17828"/>
                    <a:pt x="4692" y="17810"/>
                  </a:cubicBezTo>
                  <a:cubicBezTo>
                    <a:pt x="4312" y="17775"/>
                    <a:pt x="3933" y="17741"/>
                    <a:pt x="3565" y="17683"/>
                  </a:cubicBezTo>
                  <a:cubicBezTo>
                    <a:pt x="3415" y="17672"/>
                    <a:pt x="3266" y="17637"/>
                    <a:pt x="3128" y="17568"/>
                  </a:cubicBezTo>
                  <a:cubicBezTo>
                    <a:pt x="2990" y="17476"/>
                    <a:pt x="3024" y="17269"/>
                    <a:pt x="3024" y="17120"/>
                  </a:cubicBezTo>
                  <a:cubicBezTo>
                    <a:pt x="3047" y="16280"/>
                    <a:pt x="3082" y="15452"/>
                    <a:pt x="3070" y="14613"/>
                  </a:cubicBezTo>
                  <a:lnTo>
                    <a:pt x="3070" y="14613"/>
                  </a:lnTo>
                  <a:cubicBezTo>
                    <a:pt x="3220" y="14636"/>
                    <a:pt x="3358" y="14659"/>
                    <a:pt x="3507" y="14670"/>
                  </a:cubicBezTo>
                  <a:cubicBezTo>
                    <a:pt x="3852" y="14705"/>
                    <a:pt x="4186" y="14728"/>
                    <a:pt x="4531" y="14751"/>
                  </a:cubicBezTo>
                  <a:cubicBezTo>
                    <a:pt x="4822" y="14761"/>
                    <a:pt x="5114" y="14764"/>
                    <a:pt x="5405" y="14764"/>
                  </a:cubicBezTo>
                  <a:cubicBezTo>
                    <a:pt x="5804" y="14764"/>
                    <a:pt x="6202" y="14758"/>
                    <a:pt x="6600" y="14751"/>
                  </a:cubicBezTo>
                  <a:cubicBezTo>
                    <a:pt x="6922" y="14739"/>
                    <a:pt x="7244" y="14751"/>
                    <a:pt x="7555" y="14705"/>
                  </a:cubicBezTo>
                  <a:cubicBezTo>
                    <a:pt x="7750" y="14693"/>
                    <a:pt x="7946" y="14636"/>
                    <a:pt x="8118" y="14544"/>
                  </a:cubicBezTo>
                  <a:close/>
                  <a:moveTo>
                    <a:pt x="3415" y="17798"/>
                  </a:moveTo>
                  <a:cubicBezTo>
                    <a:pt x="3519" y="17810"/>
                    <a:pt x="3634" y="17821"/>
                    <a:pt x="3737" y="17833"/>
                  </a:cubicBezTo>
                  <a:cubicBezTo>
                    <a:pt x="3944" y="17856"/>
                    <a:pt x="4140" y="17879"/>
                    <a:pt x="4347" y="17890"/>
                  </a:cubicBezTo>
                  <a:cubicBezTo>
                    <a:pt x="4823" y="17931"/>
                    <a:pt x="5299" y="17952"/>
                    <a:pt x="5775" y="17952"/>
                  </a:cubicBezTo>
                  <a:cubicBezTo>
                    <a:pt x="6092" y="17952"/>
                    <a:pt x="6410" y="17943"/>
                    <a:pt x="6727" y="17925"/>
                  </a:cubicBezTo>
                  <a:cubicBezTo>
                    <a:pt x="7060" y="17913"/>
                    <a:pt x="7382" y="17879"/>
                    <a:pt x="7704" y="17833"/>
                  </a:cubicBezTo>
                  <a:lnTo>
                    <a:pt x="7704" y="17833"/>
                  </a:lnTo>
                  <a:cubicBezTo>
                    <a:pt x="7693" y="18178"/>
                    <a:pt x="7681" y="18523"/>
                    <a:pt x="7681" y="18879"/>
                  </a:cubicBezTo>
                  <a:lnTo>
                    <a:pt x="7670" y="19155"/>
                  </a:lnTo>
                  <a:cubicBezTo>
                    <a:pt x="7670" y="19224"/>
                    <a:pt x="7693" y="19396"/>
                    <a:pt x="7612" y="19419"/>
                  </a:cubicBezTo>
                  <a:lnTo>
                    <a:pt x="7037" y="19419"/>
                  </a:lnTo>
                  <a:lnTo>
                    <a:pt x="4646" y="19385"/>
                  </a:lnTo>
                  <a:cubicBezTo>
                    <a:pt x="4220" y="19385"/>
                    <a:pt x="3806" y="19373"/>
                    <a:pt x="3381" y="19373"/>
                  </a:cubicBezTo>
                  <a:cubicBezTo>
                    <a:pt x="3369" y="19362"/>
                    <a:pt x="3369" y="19350"/>
                    <a:pt x="3369" y="19350"/>
                  </a:cubicBezTo>
                  <a:cubicBezTo>
                    <a:pt x="3381" y="18833"/>
                    <a:pt x="3392" y="18327"/>
                    <a:pt x="3415" y="17810"/>
                  </a:cubicBezTo>
                  <a:cubicBezTo>
                    <a:pt x="3415" y="17810"/>
                    <a:pt x="3415" y="17798"/>
                    <a:pt x="3415" y="17798"/>
                  </a:cubicBezTo>
                  <a:close/>
                  <a:moveTo>
                    <a:pt x="5788" y="1"/>
                  </a:moveTo>
                  <a:cubicBezTo>
                    <a:pt x="5632" y="1"/>
                    <a:pt x="5474" y="3"/>
                    <a:pt x="5313" y="9"/>
                  </a:cubicBezTo>
                  <a:cubicBezTo>
                    <a:pt x="5002" y="21"/>
                    <a:pt x="4703" y="32"/>
                    <a:pt x="4404" y="55"/>
                  </a:cubicBezTo>
                  <a:cubicBezTo>
                    <a:pt x="4266" y="55"/>
                    <a:pt x="4117" y="67"/>
                    <a:pt x="3979" y="101"/>
                  </a:cubicBezTo>
                  <a:cubicBezTo>
                    <a:pt x="3875" y="136"/>
                    <a:pt x="3806" y="239"/>
                    <a:pt x="3806" y="343"/>
                  </a:cubicBezTo>
                  <a:cubicBezTo>
                    <a:pt x="3760" y="676"/>
                    <a:pt x="3749" y="1010"/>
                    <a:pt x="3760" y="1343"/>
                  </a:cubicBezTo>
                  <a:cubicBezTo>
                    <a:pt x="3668" y="1343"/>
                    <a:pt x="3588" y="1355"/>
                    <a:pt x="3496" y="1378"/>
                  </a:cubicBezTo>
                  <a:cubicBezTo>
                    <a:pt x="3323" y="1412"/>
                    <a:pt x="3185" y="1550"/>
                    <a:pt x="3151" y="1723"/>
                  </a:cubicBezTo>
                  <a:cubicBezTo>
                    <a:pt x="3116" y="1918"/>
                    <a:pt x="3185" y="2114"/>
                    <a:pt x="3116" y="2298"/>
                  </a:cubicBezTo>
                  <a:cubicBezTo>
                    <a:pt x="3116" y="2298"/>
                    <a:pt x="3116" y="2309"/>
                    <a:pt x="3116" y="2309"/>
                  </a:cubicBezTo>
                  <a:lnTo>
                    <a:pt x="2668" y="2401"/>
                  </a:lnTo>
                  <a:cubicBezTo>
                    <a:pt x="2633" y="2401"/>
                    <a:pt x="2610" y="2436"/>
                    <a:pt x="2610" y="2470"/>
                  </a:cubicBezTo>
                  <a:cubicBezTo>
                    <a:pt x="2656" y="2838"/>
                    <a:pt x="2668" y="3206"/>
                    <a:pt x="2656" y="3574"/>
                  </a:cubicBezTo>
                  <a:cubicBezTo>
                    <a:pt x="2507" y="3631"/>
                    <a:pt x="2369" y="3712"/>
                    <a:pt x="2231" y="3792"/>
                  </a:cubicBezTo>
                  <a:cubicBezTo>
                    <a:pt x="1299" y="4298"/>
                    <a:pt x="587" y="5126"/>
                    <a:pt x="230" y="6115"/>
                  </a:cubicBezTo>
                  <a:cubicBezTo>
                    <a:pt x="23" y="6713"/>
                    <a:pt x="0" y="7357"/>
                    <a:pt x="23" y="7990"/>
                  </a:cubicBezTo>
                  <a:cubicBezTo>
                    <a:pt x="35" y="8622"/>
                    <a:pt x="92" y="9254"/>
                    <a:pt x="207" y="9875"/>
                  </a:cubicBezTo>
                  <a:cubicBezTo>
                    <a:pt x="426" y="10968"/>
                    <a:pt x="908" y="12049"/>
                    <a:pt x="1771" y="12785"/>
                  </a:cubicBezTo>
                  <a:cubicBezTo>
                    <a:pt x="1955" y="12946"/>
                    <a:pt x="2162" y="13072"/>
                    <a:pt x="2380" y="13187"/>
                  </a:cubicBezTo>
                  <a:cubicBezTo>
                    <a:pt x="2518" y="13383"/>
                    <a:pt x="2472" y="13647"/>
                    <a:pt x="2472" y="13877"/>
                  </a:cubicBezTo>
                  <a:cubicBezTo>
                    <a:pt x="2461" y="14107"/>
                    <a:pt x="2564" y="14337"/>
                    <a:pt x="2748" y="14486"/>
                  </a:cubicBezTo>
                  <a:cubicBezTo>
                    <a:pt x="2806" y="14521"/>
                    <a:pt x="2863" y="14544"/>
                    <a:pt x="2921" y="14567"/>
                  </a:cubicBezTo>
                  <a:cubicBezTo>
                    <a:pt x="2875" y="15372"/>
                    <a:pt x="2875" y="16177"/>
                    <a:pt x="2875" y="16993"/>
                  </a:cubicBezTo>
                  <a:cubicBezTo>
                    <a:pt x="2852" y="17166"/>
                    <a:pt x="2863" y="17338"/>
                    <a:pt x="2909" y="17511"/>
                  </a:cubicBezTo>
                  <a:cubicBezTo>
                    <a:pt x="2955" y="17637"/>
                    <a:pt x="3082" y="17741"/>
                    <a:pt x="3220" y="17764"/>
                  </a:cubicBezTo>
                  <a:lnTo>
                    <a:pt x="3277" y="17775"/>
                  </a:lnTo>
                  <a:cubicBezTo>
                    <a:pt x="3266" y="17787"/>
                    <a:pt x="3266" y="17798"/>
                    <a:pt x="3266" y="17810"/>
                  </a:cubicBezTo>
                  <a:cubicBezTo>
                    <a:pt x="3254" y="18350"/>
                    <a:pt x="3231" y="18891"/>
                    <a:pt x="3220" y="19431"/>
                  </a:cubicBezTo>
                  <a:cubicBezTo>
                    <a:pt x="3220" y="19454"/>
                    <a:pt x="3231" y="19477"/>
                    <a:pt x="3254" y="19488"/>
                  </a:cubicBezTo>
                  <a:cubicBezTo>
                    <a:pt x="3254" y="20109"/>
                    <a:pt x="3254" y="20719"/>
                    <a:pt x="3254" y="21328"/>
                  </a:cubicBezTo>
                  <a:cubicBezTo>
                    <a:pt x="3254" y="21650"/>
                    <a:pt x="3254" y="21972"/>
                    <a:pt x="3243" y="22294"/>
                  </a:cubicBezTo>
                  <a:cubicBezTo>
                    <a:pt x="3231" y="22616"/>
                    <a:pt x="3220" y="22950"/>
                    <a:pt x="3208" y="23272"/>
                  </a:cubicBezTo>
                  <a:cubicBezTo>
                    <a:pt x="3208" y="23306"/>
                    <a:pt x="3234" y="23323"/>
                    <a:pt x="3260" y="23323"/>
                  </a:cubicBezTo>
                  <a:cubicBezTo>
                    <a:pt x="3286" y="23323"/>
                    <a:pt x="3312" y="23306"/>
                    <a:pt x="3312" y="23272"/>
                  </a:cubicBezTo>
                  <a:cubicBezTo>
                    <a:pt x="3358" y="22950"/>
                    <a:pt x="3369" y="22616"/>
                    <a:pt x="3381" y="22294"/>
                  </a:cubicBezTo>
                  <a:cubicBezTo>
                    <a:pt x="3404" y="21961"/>
                    <a:pt x="3415" y="21650"/>
                    <a:pt x="3427" y="21328"/>
                  </a:cubicBezTo>
                  <a:cubicBezTo>
                    <a:pt x="3427" y="20719"/>
                    <a:pt x="3427" y="20109"/>
                    <a:pt x="3381" y="19500"/>
                  </a:cubicBezTo>
                  <a:lnTo>
                    <a:pt x="3714" y="19500"/>
                  </a:lnTo>
                  <a:cubicBezTo>
                    <a:pt x="3703" y="19787"/>
                    <a:pt x="3680" y="20086"/>
                    <a:pt x="3668" y="20374"/>
                  </a:cubicBezTo>
                  <a:cubicBezTo>
                    <a:pt x="3657" y="20696"/>
                    <a:pt x="3657" y="21006"/>
                    <a:pt x="3645" y="21328"/>
                  </a:cubicBezTo>
                  <a:cubicBezTo>
                    <a:pt x="3622" y="21949"/>
                    <a:pt x="3611" y="22582"/>
                    <a:pt x="3565" y="23214"/>
                  </a:cubicBezTo>
                  <a:cubicBezTo>
                    <a:pt x="3565" y="23231"/>
                    <a:pt x="3582" y="23240"/>
                    <a:pt x="3599" y="23240"/>
                  </a:cubicBezTo>
                  <a:cubicBezTo>
                    <a:pt x="3616" y="23240"/>
                    <a:pt x="3634" y="23231"/>
                    <a:pt x="3634" y="23214"/>
                  </a:cubicBezTo>
                  <a:cubicBezTo>
                    <a:pt x="3680" y="22582"/>
                    <a:pt x="3737" y="21949"/>
                    <a:pt x="3772" y="21328"/>
                  </a:cubicBezTo>
                  <a:cubicBezTo>
                    <a:pt x="3818" y="20696"/>
                    <a:pt x="3829" y="20109"/>
                    <a:pt x="3829" y="19500"/>
                  </a:cubicBezTo>
                  <a:lnTo>
                    <a:pt x="4025" y="19500"/>
                  </a:lnTo>
                  <a:cubicBezTo>
                    <a:pt x="4013" y="19764"/>
                    <a:pt x="4013" y="20029"/>
                    <a:pt x="4013" y="20293"/>
                  </a:cubicBezTo>
                  <a:cubicBezTo>
                    <a:pt x="4013" y="20558"/>
                    <a:pt x="4013" y="20845"/>
                    <a:pt x="4013" y="21121"/>
                  </a:cubicBezTo>
                  <a:cubicBezTo>
                    <a:pt x="4013" y="21673"/>
                    <a:pt x="4002" y="22214"/>
                    <a:pt x="3967" y="22766"/>
                  </a:cubicBezTo>
                  <a:cubicBezTo>
                    <a:pt x="3967" y="22783"/>
                    <a:pt x="3984" y="22792"/>
                    <a:pt x="4002" y="22792"/>
                  </a:cubicBezTo>
                  <a:cubicBezTo>
                    <a:pt x="4019" y="22792"/>
                    <a:pt x="4036" y="22783"/>
                    <a:pt x="4036" y="22766"/>
                  </a:cubicBezTo>
                  <a:cubicBezTo>
                    <a:pt x="4071" y="22214"/>
                    <a:pt x="4105" y="21673"/>
                    <a:pt x="4117" y="21121"/>
                  </a:cubicBezTo>
                  <a:cubicBezTo>
                    <a:pt x="4128" y="20845"/>
                    <a:pt x="4140" y="20569"/>
                    <a:pt x="4151" y="20293"/>
                  </a:cubicBezTo>
                  <a:cubicBezTo>
                    <a:pt x="4163" y="20029"/>
                    <a:pt x="4151" y="19764"/>
                    <a:pt x="4140" y="19511"/>
                  </a:cubicBezTo>
                  <a:lnTo>
                    <a:pt x="4473" y="19511"/>
                  </a:lnTo>
                  <a:cubicBezTo>
                    <a:pt x="4450" y="19649"/>
                    <a:pt x="4450" y="19799"/>
                    <a:pt x="4450" y="19925"/>
                  </a:cubicBezTo>
                  <a:cubicBezTo>
                    <a:pt x="4439" y="20063"/>
                    <a:pt x="4427" y="20259"/>
                    <a:pt x="4416" y="20420"/>
                  </a:cubicBezTo>
                  <a:cubicBezTo>
                    <a:pt x="4404" y="20753"/>
                    <a:pt x="4393" y="21087"/>
                    <a:pt x="4381" y="21420"/>
                  </a:cubicBezTo>
                  <a:cubicBezTo>
                    <a:pt x="4347" y="22087"/>
                    <a:pt x="4301" y="22754"/>
                    <a:pt x="4255" y="23433"/>
                  </a:cubicBezTo>
                  <a:cubicBezTo>
                    <a:pt x="4255" y="23456"/>
                    <a:pt x="4275" y="23467"/>
                    <a:pt x="4295" y="23467"/>
                  </a:cubicBezTo>
                  <a:cubicBezTo>
                    <a:pt x="4315" y="23467"/>
                    <a:pt x="4335" y="23456"/>
                    <a:pt x="4335" y="23433"/>
                  </a:cubicBezTo>
                  <a:cubicBezTo>
                    <a:pt x="4404" y="22766"/>
                    <a:pt x="4462" y="22099"/>
                    <a:pt x="4508" y="21432"/>
                  </a:cubicBezTo>
                  <a:cubicBezTo>
                    <a:pt x="4531" y="21110"/>
                    <a:pt x="4542" y="20788"/>
                    <a:pt x="4565" y="20454"/>
                  </a:cubicBezTo>
                  <a:cubicBezTo>
                    <a:pt x="4577" y="20293"/>
                    <a:pt x="4577" y="20121"/>
                    <a:pt x="4577" y="19960"/>
                  </a:cubicBezTo>
                  <a:cubicBezTo>
                    <a:pt x="4588" y="19799"/>
                    <a:pt x="4600" y="19661"/>
                    <a:pt x="4577" y="19511"/>
                  </a:cubicBezTo>
                  <a:lnTo>
                    <a:pt x="4818" y="19511"/>
                  </a:lnTo>
                  <a:cubicBezTo>
                    <a:pt x="4784" y="19787"/>
                    <a:pt x="4784" y="20075"/>
                    <a:pt x="4784" y="20351"/>
                  </a:cubicBezTo>
                  <a:cubicBezTo>
                    <a:pt x="4772" y="20661"/>
                    <a:pt x="4772" y="20960"/>
                    <a:pt x="4761" y="21271"/>
                  </a:cubicBezTo>
                  <a:cubicBezTo>
                    <a:pt x="4761" y="21880"/>
                    <a:pt x="4761" y="22501"/>
                    <a:pt x="4749" y="23111"/>
                  </a:cubicBezTo>
                  <a:cubicBezTo>
                    <a:pt x="4749" y="23128"/>
                    <a:pt x="4764" y="23136"/>
                    <a:pt x="4778" y="23136"/>
                  </a:cubicBezTo>
                  <a:cubicBezTo>
                    <a:pt x="4792" y="23136"/>
                    <a:pt x="4807" y="23128"/>
                    <a:pt x="4807" y="23111"/>
                  </a:cubicBezTo>
                  <a:cubicBezTo>
                    <a:pt x="4818" y="22501"/>
                    <a:pt x="4853" y="21892"/>
                    <a:pt x="4887" y="21294"/>
                  </a:cubicBezTo>
                  <a:cubicBezTo>
                    <a:pt x="4899" y="20983"/>
                    <a:pt x="4910" y="20684"/>
                    <a:pt x="4910" y="20385"/>
                  </a:cubicBezTo>
                  <a:cubicBezTo>
                    <a:pt x="4933" y="20098"/>
                    <a:pt x="4933" y="19799"/>
                    <a:pt x="4922" y="19511"/>
                  </a:cubicBezTo>
                  <a:lnTo>
                    <a:pt x="5129" y="19511"/>
                  </a:lnTo>
                  <a:lnTo>
                    <a:pt x="5129" y="19914"/>
                  </a:lnTo>
                  <a:cubicBezTo>
                    <a:pt x="5129" y="20040"/>
                    <a:pt x="5129" y="20201"/>
                    <a:pt x="5140" y="20339"/>
                  </a:cubicBezTo>
                  <a:lnTo>
                    <a:pt x="5140" y="21225"/>
                  </a:lnTo>
                  <a:cubicBezTo>
                    <a:pt x="5140" y="21811"/>
                    <a:pt x="5129" y="22386"/>
                    <a:pt x="5117" y="22961"/>
                  </a:cubicBezTo>
                  <a:cubicBezTo>
                    <a:pt x="5106" y="23295"/>
                    <a:pt x="5106" y="23640"/>
                    <a:pt x="5094" y="23973"/>
                  </a:cubicBezTo>
                  <a:cubicBezTo>
                    <a:pt x="5094" y="23996"/>
                    <a:pt x="5111" y="24008"/>
                    <a:pt x="5129" y="24008"/>
                  </a:cubicBezTo>
                  <a:cubicBezTo>
                    <a:pt x="5146" y="24008"/>
                    <a:pt x="5163" y="23996"/>
                    <a:pt x="5163" y="23973"/>
                  </a:cubicBezTo>
                  <a:cubicBezTo>
                    <a:pt x="5244" y="22812"/>
                    <a:pt x="5278" y="21650"/>
                    <a:pt x="5255" y="20477"/>
                  </a:cubicBezTo>
                  <a:cubicBezTo>
                    <a:pt x="5255" y="20316"/>
                    <a:pt x="5255" y="20155"/>
                    <a:pt x="5255" y="19983"/>
                  </a:cubicBezTo>
                  <a:cubicBezTo>
                    <a:pt x="5244" y="19822"/>
                    <a:pt x="5232" y="19684"/>
                    <a:pt x="5232" y="19523"/>
                  </a:cubicBezTo>
                  <a:lnTo>
                    <a:pt x="5543" y="19523"/>
                  </a:lnTo>
                  <a:cubicBezTo>
                    <a:pt x="5508" y="20132"/>
                    <a:pt x="5508" y="20730"/>
                    <a:pt x="5497" y="21340"/>
                  </a:cubicBezTo>
                  <a:cubicBezTo>
                    <a:pt x="5485" y="21949"/>
                    <a:pt x="5474" y="22582"/>
                    <a:pt x="5462" y="23214"/>
                  </a:cubicBezTo>
                  <a:cubicBezTo>
                    <a:pt x="5462" y="23231"/>
                    <a:pt x="5479" y="23240"/>
                    <a:pt x="5497" y="23240"/>
                  </a:cubicBezTo>
                  <a:cubicBezTo>
                    <a:pt x="5514" y="23240"/>
                    <a:pt x="5531" y="23231"/>
                    <a:pt x="5531" y="23214"/>
                  </a:cubicBezTo>
                  <a:lnTo>
                    <a:pt x="5612" y="21340"/>
                  </a:lnTo>
                  <a:cubicBezTo>
                    <a:pt x="5635" y="20730"/>
                    <a:pt x="5658" y="20132"/>
                    <a:pt x="5669" y="19523"/>
                  </a:cubicBezTo>
                  <a:lnTo>
                    <a:pt x="5830" y="19523"/>
                  </a:lnTo>
                  <a:cubicBezTo>
                    <a:pt x="5819" y="19799"/>
                    <a:pt x="5796" y="20063"/>
                    <a:pt x="5773" y="20328"/>
                  </a:cubicBezTo>
                  <a:cubicBezTo>
                    <a:pt x="5761" y="20592"/>
                    <a:pt x="5738" y="20903"/>
                    <a:pt x="5727" y="21179"/>
                  </a:cubicBezTo>
                  <a:cubicBezTo>
                    <a:pt x="5692" y="21754"/>
                    <a:pt x="5669" y="22317"/>
                    <a:pt x="5635" y="22892"/>
                  </a:cubicBezTo>
                  <a:cubicBezTo>
                    <a:pt x="5635" y="22915"/>
                    <a:pt x="5655" y="22927"/>
                    <a:pt x="5675" y="22927"/>
                  </a:cubicBezTo>
                  <a:cubicBezTo>
                    <a:pt x="5695" y="22927"/>
                    <a:pt x="5715" y="22915"/>
                    <a:pt x="5715" y="22892"/>
                  </a:cubicBezTo>
                  <a:cubicBezTo>
                    <a:pt x="5750" y="22317"/>
                    <a:pt x="5796" y="21754"/>
                    <a:pt x="5830" y="21179"/>
                  </a:cubicBezTo>
                  <a:cubicBezTo>
                    <a:pt x="5853" y="20891"/>
                    <a:pt x="5876" y="20604"/>
                    <a:pt x="5899" y="20328"/>
                  </a:cubicBezTo>
                  <a:cubicBezTo>
                    <a:pt x="5911" y="20052"/>
                    <a:pt x="5922" y="19799"/>
                    <a:pt x="5957" y="19523"/>
                  </a:cubicBezTo>
                  <a:lnTo>
                    <a:pt x="6049" y="19523"/>
                  </a:lnTo>
                  <a:cubicBezTo>
                    <a:pt x="6003" y="20178"/>
                    <a:pt x="5968" y="20822"/>
                    <a:pt x="5957" y="21466"/>
                  </a:cubicBezTo>
                  <a:cubicBezTo>
                    <a:pt x="5945" y="21788"/>
                    <a:pt x="5945" y="22122"/>
                    <a:pt x="5957" y="22455"/>
                  </a:cubicBezTo>
                  <a:cubicBezTo>
                    <a:pt x="5968" y="22777"/>
                    <a:pt x="5980" y="23122"/>
                    <a:pt x="6003" y="23456"/>
                  </a:cubicBezTo>
                  <a:cubicBezTo>
                    <a:pt x="6003" y="23467"/>
                    <a:pt x="6011" y="23473"/>
                    <a:pt x="6020" y="23473"/>
                  </a:cubicBezTo>
                  <a:cubicBezTo>
                    <a:pt x="6028" y="23473"/>
                    <a:pt x="6037" y="23467"/>
                    <a:pt x="6037" y="23456"/>
                  </a:cubicBezTo>
                  <a:cubicBezTo>
                    <a:pt x="6037" y="23122"/>
                    <a:pt x="6049" y="22800"/>
                    <a:pt x="6060" y="22467"/>
                  </a:cubicBezTo>
                  <a:cubicBezTo>
                    <a:pt x="6060" y="22133"/>
                    <a:pt x="6060" y="21800"/>
                    <a:pt x="6072" y="21466"/>
                  </a:cubicBezTo>
                  <a:cubicBezTo>
                    <a:pt x="6083" y="20822"/>
                    <a:pt x="6106" y="20167"/>
                    <a:pt x="6164" y="19534"/>
                  </a:cubicBezTo>
                  <a:lnTo>
                    <a:pt x="6393" y="19534"/>
                  </a:lnTo>
                  <a:cubicBezTo>
                    <a:pt x="6347" y="20753"/>
                    <a:pt x="6313" y="21972"/>
                    <a:pt x="6336" y="23191"/>
                  </a:cubicBezTo>
                  <a:cubicBezTo>
                    <a:pt x="6336" y="23214"/>
                    <a:pt x="6353" y="23226"/>
                    <a:pt x="6370" y="23226"/>
                  </a:cubicBezTo>
                  <a:cubicBezTo>
                    <a:pt x="6388" y="23226"/>
                    <a:pt x="6405" y="23214"/>
                    <a:pt x="6405" y="23191"/>
                  </a:cubicBezTo>
                  <a:cubicBezTo>
                    <a:pt x="6405" y="21972"/>
                    <a:pt x="6416" y="20753"/>
                    <a:pt x="6497" y="19534"/>
                  </a:cubicBezTo>
                  <a:lnTo>
                    <a:pt x="6819" y="19534"/>
                  </a:lnTo>
                  <a:cubicBezTo>
                    <a:pt x="6784" y="19833"/>
                    <a:pt x="6773" y="20132"/>
                    <a:pt x="6750" y="20443"/>
                  </a:cubicBezTo>
                  <a:cubicBezTo>
                    <a:pt x="6727" y="20776"/>
                    <a:pt x="6715" y="21110"/>
                    <a:pt x="6692" y="21443"/>
                  </a:cubicBezTo>
                  <a:cubicBezTo>
                    <a:pt x="6669" y="22122"/>
                    <a:pt x="6658" y="22789"/>
                    <a:pt x="6669" y="23467"/>
                  </a:cubicBezTo>
                  <a:cubicBezTo>
                    <a:pt x="6669" y="23490"/>
                    <a:pt x="6687" y="23502"/>
                    <a:pt x="6705" y="23502"/>
                  </a:cubicBezTo>
                  <a:cubicBezTo>
                    <a:pt x="6724" y="23502"/>
                    <a:pt x="6744" y="23490"/>
                    <a:pt x="6750" y="23467"/>
                  </a:cubicBezTo>
                  <a:cubicBezTo>
                    <a:pt x="6738" y="22800"/>
                    <a:pt x="6750" y="22133"/>
                    <a:pt x="6784" y="21455"/>
                  </a:cubicBezTo>
                  <a:cubicBezTo>
                    <a:pt x="6796" y="21121"/>
                    <a:pt x="6819" y="20799"/>
                    <a:pt x="6842" y="20466"/>
                  </a:cubicBezTo>
                  <a:cubicBezTo>
                    <a:pt x="6865" y="20155"/>
                    <a:pt x="6911" y="19833"/>
                    <a:pt x="6934" y="19523"/>
                  </a:cubicBezTo>
                  <a:lnTo>
                    <a:pt x="7060" y="19523"/>
                  </a:lnTo>
                  <a:cubicBezTo>
                    <a:pt x="6934" y="20604"/>
                    <a:pt x="6888" y="21696"/>
                    <a:pt x="6922" y="22777"/>
                  </a:cubicBezTo>
                  <a:cubicBezTo>
                    <a:pt x="6922" y="22794"/>
                    <a:pt x="6937" y="22803"/>
                    <a:pt x="6951" y="22803"/>
                  </a:cubicBezTo>
                  <a:cubicBezTo>
                    <a:pt x="6966" y="22803"/>
                    <a:pt x="6980" y="22794"/>
                    <a:pt x="6980" y="22777"/>
                  </a:cubicBezTo>
                  <a:cubicBezTo>
                    <a:pt x="7003" y="21696"/>
                    <a:pt x="7072" y="20604"/>
                    <a:pt x="7175" y="19523"/>
                  </a:cubicBezTo>
                  <a:lnTo>
                    <a:pt x="7302" y="19523"/>
                  </a:lnTo>
                  <a:cubicBezTo>
                    <a:pt x="7256" y="20063"/>
                    <a:pt x="7210" y="20592"/>
                    <a:pt x="7210" y="21121"/>
                  </a:cubicBezTo>
                  <a:cubicBezTo>
                    <a:pt x="7198" y="21662"/>
                    <a:pt x="7210" y="22237"/>
                    <a:pt x="7187" y="22777"/>
                  </a:cubicBezTo>
                  <a:cubicBezTo>
                    <a:pt x="7175" y="23099"/>
                    <a:pt x="7164" y="23421"/>
                    <a:pt x="7152" y="23732"/>
                  </a:cubicBezTo>
                  <a:cubicBezTo>
                    <a:pt x="7152" y="23743"/>
                    <a:pt x="7161" y="23749"/>
                    <a:pt x="7170" y="23749"/>
                  </a:cubicBezTo>
                  <a:cubicBezTo>
                    <a:pt x="7178" y="23749"/>
                    <a:pt x="7187" y="23743"/>
                    <a:pt x="7187" y="23732"/>
                  </a:cubicBezTo>
                  <a:cubicBezTo>
                    <a:pt x="7210" y="23180"/>
                    <a:pt x="7221" y="22628"/>
                    <a:pt x="7267" y="22076"/>
                  </a:cubicBezTo>
                  <a:cubicBezTo>
                    <a:pt x="7302" y="21524"/>
                    <a:pt x="7359" y="20972"/>
                    <a:pt x="7371" y="20420"/>
                  </a:cubicBezTo>
                  <a:cubicBezTo>
                    <a:pt x="7371" y="20121"/>
                    <a:pt x="7382" y="19822"/>
                    <a:pt x="7394" y="19523"/>
                  </a:cubicBezTo>
                  <a:lnTo>
                    <a:pt x="7566" y="19523"/>
                  </a:lnTo>
                  <a:cubicBezTo>
                    <a:pt x="7509" y="20098"/>
                    <a:pt x="7509" y="20673"/>
                    <a:pt x="7497" y="21248"/>
                  </a:cubicBezTo>
                  <a:cubicBezTo>
                    <a:pt x="7474" y="21823"/>
                    <a:pt x="7451" y="22398"/>
                    <a:pt x="7428" y="22973"/>
                  </a:cubicBezTo>
                  <a:lnTo>
                    <a:pt x="7394" y="23962"/>
                  </a:lnTo>
                  <a:cubicBezTo>
                    <a:pt x="7394" y="23985"/>
                    <a:pt x="7408" y="23996"/>
                    <a:pt x="7424" y="23996"/>
                  </a:cubicBezTo>
                  <a:cubicBezTo>
                    <a:pt x="7440" y="23996"/>
                    <a:pt x="7457" y="23985"/>
                    <a:pt x="7463" y="23962"/>
                  </a:cubicBezTo>
                  <a:cubicBezTo>
                    <a:pt x="7486" y="23387"/>
                    <a:pt x="7520" y="22812"/>
                    <a:pt x="7543" y="22237"/>
                  </a:cubicBezTo>
                  <a:cubicBezTo>
                    <a:pt x="7566" y="21949"/>
                    <a:pt x="7578" y="21662"/>
                    <a:pt x="7589" y="21374"/>
                  </a:cubicBezTo>
                  <a:cubicBezTo>
                    <a:pt x="7601" y="21075"/>
                    <a:pt x="7635" y="20799"/>
                    <a:pt x="7647" y="20512"/>
                  </a:cubicBezTo>
                  <a:cubicBezTo>
                    <a:pt x="7670" y="20178"/>
                    <a:pt x="7681" y="19845"/>
                    <a:pt x="7681" y="19511"/>
                  </a:cubicBezTo>
                  <a:cubicBezTo>
                    <a:pt x="7842" y="19442"/>
                    <a:pt x="7808" y="19235"/>
                    <a:pt x="7808" y="19097"/>
                  </a:cubicBezTo>
                  <a:lnTo>
                    <a:pt x="7842" y="17787"/>
                  </a:lnTo>
                  <a:lnTo>
                    <a:pt x="7900" y="17787"/>
                  </a:lnTo>
                  <a:cubicBezTo>
                    <a:pt x="8038" y="17775"/>
                    <a:pt x="8222" y="17764"/>
                    <a:pt x="8279" y="17614"/>
                  </a:cubicBezTo>
                  <a:cubicBezTo>
                    <a:pt x="8302" y="17545"/>
                    <a:pt x="8314" y="17465"/>
                    <a:pt x="8302" y="17396"/>
                  </a:cubicBezTo>
                  <a:lnTo>
                    <a:pt x="8302" y="17097"/>
                  </a:lnTo>
                  <a:cubicBezTo>
                    <a:pt x="8302" y="16637"/>
                    <a:pt x="8291" y="16177"/>
                    <a:pt x="8279" y="15717"/>
                  </a:cubicBezTo>
                  <a:cubicBezTo>
                    <a:pt x="8268" y="15291"/>
                    <a:pt x="8279" y="14866"/>
                    <a:pt x="8256" y="14440"/>
                  </a:cubicBezTo>
                  <a:cubicBezTo>
                    <a:pt x="8268" y="14429"/>
                    <a:pt x="8279" y="14429"/>
                    <a:pt x="8291" y="14417"/>
                  </a:cubicBezTo>
                  <a:cubicBezTo>
                    <a:pt x="8693" y="14026"/>
                    <a:pt x="8532" y="13394"/>
                    <a:pt x="8647" y="12900"/>
                  </a:cubicBezTo>
                  <a:cubicBezTo>
                    <a:pt x="9038" y="12624"/>
                    <a:pt x="9372" y="12290"/>
                    <a:pt x="9648" y="11911"/>
                  </a:cubicBezTo>
                  <a:cubicBezTo>
                    <a:pt x="9981" y="11439"/>
                    <a:pt x="10234" y="10922"/>
                    <a:pt x="10384" y="10370"/>
                  </a:cubicBezTo>
                  <a:cubicBezTo>
                    <a:pt x="10545" y="9818"/>
                    <a:pt x="10648" y="9243"/>
                    <a:pt x="10683" y="8656"/>
                  </a:cubicBezTo>
                  <a:cubicBezTo>
                    <a:pt x="10729" y="8036"/>
                    <a:pt x="10717" y="7415"/>
                    <a:pt x="10648" y="6794"/>
                  </a:cubicBezTo>
                  <a:cubicBezTo>
                    <a:pt x="10499" y="5655"/>
                    <a:pt x="10016" y="4517"/>
                    <a:pt x="9015" y="3907"/>
                  </a:cubicBezTo>
                  <a:cubicBezTo>
                    <a:pt x="8739" y="3735"/>
                    <a:pt x="8452" y="3597"/>
                    <a:pt x="8153" y="3493"/>
                  </a:cubicBezTo>
                  <a:cubicBezTo>
                    <a:pt x="8153" y="3263"/>
                    <a:pt x="8176" y="3022"/>
                    <a:pt x="8187" y="2792"/>
                  </a:cubicBezTo>
                  <a:cubicBezTo>
                    <a:pt x="8187" y="2631"/>
                    <a:pt x="8245" y="2378"/>
                    <a:pt x="8072" y="2286"/>
                  </a:cubicBezTo>
                  <a:cubicBezTo>
                    <a:pt x="7992" y="2252"/>
                    <a:pt x="7900" y="2229"/>
                    <a:pt x="7808" y="2229"/>
                  </a:cubicBezTo>
                  <a:cubicBezTo>
                    <a:pt x="7808" y="2217"/>
                    <a:pt x="7808" y="2217"/>
                    <a:pt x="7808" y="2206"/>
                  </a:cubicBezTo>
                  <a:cubicBezTo>
                    <a:pt x="7796" y="2102"/>
                    <a:pt x="7785" y="1999"/>
                    <a:pt x="7785" y="1895"/>
                  </a:cubicBezTo>
                  <a:cubicBezTo>
                    <a:pt x="7773" y="1792"/>
                    <a:pt x="7762" y="1700"/>
                    <a:pt x="7750" y="1596"/>
                  </a:cubicBezTo>
                  <a:cubicBezTo>
                    <a:pt x="7704" y="1412"/>
                    <a:pt x="7497" y="1412"/>
                    <a:pt x="7336" y="1401"/>
                  </a:cubicBezTo>
                  <a:cubicBezTo>
                    <a:pt x="7267" y="987"/>
                    <a:pt x="7233" y="573"/>
                    <a:pt x="7221" y="147"/>
                  </a:cubicBezTo>
                  <a:cubicBezTo>
                    <a:pt x="7233" y="113"/>
                    <a:pt x="7210" y="90"/>
                    <a:pt x="7175" y="78"/>
                  </a:cubicBezTo>
                  <a:cubicBezTo>
                    <a:pt x="6865" y="32"/>
                    <a:pt x="6566" y="9"/>
                    <a:pt x="6256" y="9"/>
                  </a:cubicBezTo>
                  <a:cubicBezTo>
                    <a:pt x="6100" y="3"/>
                    <a:pt x="5945" y="1"/>
                    <a:pt x="5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92"/>
            <p:cNvSpPr/>
            <p:nvPr/>
          </p:nvSpPr>
          <p:spPr>
            <a:xfrm>
              <a:off x="1005620" y="1061679"/>
              <a:ext cx="353199" cy="128825"/>
            </a:xfrm>
            <a:custGeom>
              <a:avLst/>
              <a:gdLst/>
              <a:ahLst/>
              <a:cxnLst/>
              <a:rect l="l" t="t" r="r" b="b"/>
              <a:pathLst>
                <a:path w="3301" h="1204" extrusionOk="0">
                  <a:moveTo>
                    <a:pt x="1659" y="0"/>
                  </a:moveTo>
                  <a:cubicBezTo>
                    <a:pt x="1302" y="0"/>
                    <a:pt x="944" y="8"/>
                    <a:pt x="587" y="30"/>
                  </a:cubicBezTo>
                  <a:cubicBezTo>
                    <a:pt x="449" y="42"/>
                    <a:pt x="311" y="42"/>
                    <a:pt x="173" y="65"/>
                  </a:cubicBezTo>
                  <a:cubicBezTo>
                    <a:pt x="93" y="76"/>
                    <a:pt x="58" y="122"/>
                    <a:pt x="58" y="191"/>
                  </a:cubicBezTo>
                  <a:cubicBezTo>
                    <a:pt x="47" y="249"/>
                    <a:pt x="35" y="318"/>
                    <a:pt x="35" y="375"/>
                  </a:cubicBezTo>
                  <a:cubicBezTo>
                    <a:pt x="12" y="640"/>
                    <a:pt x="1" y="904"/>
                    <a:pt x="1" y="1134"/>
                  </a:cubicBezTo>
                  <a:lnTo>
                    <a:pt x="127" y="1134"/>
                  </a:lnTo>
                  <a:cubicBezTo>
                    <a:pt x="346" y="1123"/>
                    <a:pt x="564" y="1111"/>
                    <a:pt x="783" y="1111"/>
                  </a:cubicBezTo>
                  <a:cubicBezTo>
                    <a:pt x="967" y="1101"/>
                    <a:pt x="1154" y="1098"/>
                    <a:pt x="1341" y="1098"/>
                  </a:cubicBezTo>
                  <a:cubicBezTo>
                    <a:pt x="1597" y="1098"/>
                    <a:pt x="1853" y="1104"/>
                    <a:pt x="2105" y="1111"/>
                  </a:cubicBezTo>
                  <a:cubicBezTo>
                    <a:pt x="2507" y="1134"/>
                    <a:pt x="2898" y="1157"/>
                    <a:pt x="3301" y="1203"/>
                  </a:cubicBezTo>
                  <a:cubicBezTo>
                    <a:pt x="3266" y="1019"/>
                    <a:pt x="3243" y="824"/>
                    <a:pt x="3232" y="628"/>
                  </a:cubicBezTo>
                  <a:cubicBezTo>
                    <a:pt x="3209" y="444"/>
                    <a:pt x="3197" y="249"/>
                    <a:pt x="3174" y="53"/>
                  </a:cubicBezTo>
                  <a:cubicBezTo>
                    <a:pt x="2875" y="53"/>
                    <a:pt x="2576" y="19"/>
                    <a:pt x="2278" y="7"/>
                  </a:cubicBezTo>
                  <a:cubicBezTo>
                    <a:pt x="2071" y="3"/>
                    <a:pt x="1865" y="0"/>
                    <a:pt x="16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92"/>
            <p:cNvSpPr/>
            <p:nvPr/>
          </p:nvSpPr>
          <p:spPr>
            <a:xfrm>
              <a:off x="928153" y="1196820"/>
              <a:ext cx="478707" cy="90841"/>
            </a:xfrm>
            <a:custGeom>
              <a:avLst/>
              <a:gdLst/>
              <a:ahLst/>
              <a:cxnLst/>
              <a:rect l="l" t="t" r="r" b="b"/>
              <a:pathLst>
                <a:path w="4474" h="849" extrusionOk="0">
                  <a:moveTo>
                    <a:pt x="1951" y="1"/>
                  </a:moveTo>
                  <a:cubicBezTo>
                    <a:pt x="1760" y="1"/>
                    <a:pt x="1570" y="4"/>
                    <a:pt x="1380" y="9"/>
                  </a:cubicBezTo>
                  <a:cubicBezTo>
                    <a:pt x="1185" y="21"/>
                    <a:pt x="989" y="32"/>
                    <a:pt x="794" y="44"/>
                  </a:cubicBezTo>
                  <a:cubicBezTo>
                    <a:pt x="621" y="44"/>
                    <a:pt x="460" y="67"/>
                    <a:pt x="299" y="113"/>
                  </a:cubicBezTo>
                  <a:cubicBezTo>
                    <a:pt x="0" y="228"/>
                    <a:pt x="150" y="596"/>
                    <a:pt x="58" y="849"/>
                  </a:cubicBezTo>
                  <a:cubicBezTo>
                    <a:pt x="357" y="791"/>
                    <a:pt x="656" y="745"/>
                    <a:pt x="955" y="711"/>
                  </a:cubicBezTo>
                  <a:cubicBezTo>
                    <a:pt x="1463" y="645"/>
                    <a:pt x="1975" y="613"/>
                    <a:pt x="2486" y="613"/>
                  </a:cubicBezTo>
                  <a:cubicBezTo>
                    <a:pt x="2866" y="613"/>
                    <a:pt x="3245" y="630"/>
                    <a:pt x="3622" y="665"/>
                  </a:cubicBezTo>
                  <a:cubicBezTo>
                    <a:pt x="3852" y="688"/>
                    <a:pt x="4071" y="711"/>
                    <a:pt x="4289" y="745"/>
                  </a:cubicBezTo>
                  <a:lnTo>
                    <a:pt x="4473" y="780"/>
                  </a:lnTo>
                  <a:cubicBezTo>
                    <a:pt x="4450" y="665"/>
                    <a:pt x="4439" y="550"/>
                    <a:pt x="4427" y="435"/>
                  </a:cubicBezTo>
                  <a:cubicBezTo>
                    <a:pt x="4427" y="377"/>
                    <a:pt x="4439" y="205"/>
                    <a:pt x="4381" y="170"/>
                  </a:cubicBezTo>
                  <a:cubicBezTo>
                    <a:pt x="4324" y="159"/>
                    <a:pt x="4278" y="147"/>
                    <a:pt x="4220" y="147"/>
                  </a:cubicBezTo>
                  <a:lnTo>
                    <a:pt x="4059" y="124"/>
                  </a:lnTo>
                  <a:lnTo>
                    <a:pt x="3737" y="90"/>
                  </a:lnTo>
                  <a:cubicBezTo>
                    <a:pt x="3145" y="29"/>
                    <a:pt x="2546" y="1"/>
                    <a:pt x="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92"/>
            <p:cNvSpPr/>
            <p:nvPr/>
          </p:nvSpPr>
          <p:spPr>
            <a:xfrm>
              <a:off x="883855" y="1277176"/>
              <a:ext cx="567301" cy="142093"/>
            </a:xfrm>
            <a:custGeom>
              <a:avLst/>
              <a:gdLst/>
              <a:ahLst/>
              <a:cxnLst/>
              <a:rect l="l" t="t" r="r" b="b"/>
              <a:pathLst>
                <a:path w="5302" h="1328" extrusionOk="0">
                  <a:moveTo>
                    <a:pt x="2794" y="1"/>
                  </a:moveTo>
                  <a:cubicBezTo>
                    <a:pt x="2676" y="1"/>
                    <a:pt x="2557" y="2"/>
                    <a:pt x="2438" y="6"/>
                  </a:cubicBezTo>
                  <a:cubicBezTo>
                    <a:pt x="2013" y="17"/>
                    <a:pt x="1587" y="63"/>
                    <a:pt x="1173" y="109"/>
                  </a:cubicBezTo>
                  <a:cubicBezTo>
                    <a:pt x="782" y="167"/>
                    <a:pt x="391" y="236"/>
                    <a:pt x="0" y="339"/>
                  </a:cubicBezTo>
                  <a:cubicBezTo>
                    <a:pt x="58" y="672"/>
                    <a:pt x="69" y="1006"/>
                    <a:pt x="23" y="1328"/>
                  </a:cubicBezTo>
                  <a:cubicBezTo>
                    <a:pt x="391" y="1190"/>
                    <a:pt x="771" y="1075"/>
                    <a:pt x="1150" y="1006"/>
                  </a:cubicBezTo>
                  <a:cubicBezTo>
                    <a:pt x="1323" y="971"/>
                    <a:pt x="1495" y="948"/>
                    <a:pt x="1656" y="925"/>
                  </a:cubicBezTo>
                  <a:cubicBezTo>
                    <a:pt x="1679" y="914"/>
                    <a:pt x="1691" y="914"/>
                    <a:pt x="1702" y="914"/>
                  </a:cubicBezTo>
                  <a:cubicBezTo>
                    <a:pt x="2013" y="868"/>
                    <a:pt x="2323" y="845"/>
                    <a:pt x="2634" y="845"/>
                  </a:cubicBezTo>
                  <a:cubicBezTo>
                    <a:pt x="3266" y="845"/>
                    <a:pt x="3898" y="914"/>
                    <a:pt x="4519" y="1063"/>
                  </a:cubicBezTo>
                  <a:cubicBezTo>
                    <a:pt x="4761" y="1121"/>
                    <a:pt x="5002" y="1190"/>
                    <a:pt x="5244" y="1270"/>
                  </a:cubicBezTo>
                  <a:lnTo>
                    <a:pt x="5278" y="580"/>
                  </a:lnTo>
                  <a:cubicBezTo>
                    <a:pt x="5278" y="523"/>
                    <a:pt x="5290" y="443"/>
                    <a:pt x="5290" y="397"/>
                  </a:cubicBezTo>
                  <a:cubicBezTo>
                    <a:pt x="5290" y="351"/>
                    <a:pt x="5301" y="282"/>
                    <a:pt x="5255" y="259"/>
                  </a:cubicBezTo>
                  <a:cubicBezTo>
                    <a:pt x="5209" y="236"/>
                    <a:pt x="5163" y="224"/>
                    <a:pt x="5117" y="213"/>
                  </a:cubicBezTo>
                  <a:cubicBezTo>
                    <a:pt x="5060" y="213"/>
                    <a:pt x="5002" y="201"/>
                    <a:pt x="4945" y="190"/>
                  </a:cubicBezTo>
                  <a:cubicBezTo>
                    <a:pt x="4234" y="61"/>
                    <a:pt x="3515" y="1"/>
                    <a:pt x="27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92"/>
            <p:cNvSpPr/>
            <p:nvPr/>
          </p:nvSpPr>
          <p:spPr>
            <a:xfrm>
              <a:off x="947841" y="2948618"/>
              <a:ext cx="463941" cy="173550"/>
            </a:xfrm>
            <a:custGeom>
              <a:avLst/>
              <a:gdLst/>
              <a:ahLst/>
              <a:cxnLst/>
              <a:rect l="l" t="t" r="r" b="b"/>
              <a:pathLst>
                <a:path w="4336" h="1622" extrusionOk="0">
                  <a:moveTo>
                    <a:pt x="46" y="0"/>
                  </a:moveTo>
                  <a:cubicBezTo>
                    <a:pt x="46" y="0"/>
                    <a:pt x="46" y="12"/>
                    <a:pt x="46" y="12"/>
                  </a:cubicBezTo>
                  <a:cubicBezTo>
                    <a:pt x="23" y="529"/>
                    <a:pt x="12" y="1035"/>
                    <a:pt x="0" y="1552"/>
                  </a:cubicBezTo>
                  <a:cubicBezTo>
                    <a:pt x="0" y="1552"/>
                    <a:pt x="0" y="1564"/>
                    <a:pt x="12" y="1575"/>
                  </a:cubicBezTo>
                  <a:cubicBezTo>
                    <a:pt x="437" y="1575"/>
                    <a:pt x="851" y="1587"/>
                    <a:pt x="1277" y="1587"/>
                  </a:cubicBezTo>
                  <a:lnTo>
                    <a:pt x="3668" y="1621"/>
                  </a:lnTo>
                  <a:lnTo>
                    <a:pt x="4243" y="1621"/>
                  </a:lnTo>
                  <a:cubicBezTo>
                    <a:pt x="4324" y="1598"/>
                    <a:pt x="4301" y="1426"/>
                    <a:pt x="4301" y="1357"/>
                  </a:cubicBezTo>
                  <a:lnTo>
                    <a:pt x="4312" y="1081"/>
                  </a:lnTo>
                  <a:cubicBezTo>
                    <a:pt x="4312" y="725"/>
                    <a:pt x="4324" y="380"/>
                    <a:pt x="4335" y="35"/>
                  </a:cubicBezTo>
                  <a:lnTo>
                    <a:pt x="4335" y="35"/>
                  </a:lnTo>
                  <a:cubicBezTo>
                    <a:pt x="4013" y="81"/>
                    <a:pt x="3691" y="115"/>
                    <a:pt x="3358" y="127"/>
                  </a:cubicBezTo>
                  <a:cubicBezTo>
                    <a:pt x="3041" y="145"/>
                    <a:pt x="2723" y="154"/>
                    <a:pt x="2406" y="154"/>
                  </a:cubicBezTo>
                  <a:cubicBezTo>
                    <a:pt x="1930" y="154"/>
                    <a:pt x="1454" y="133"/>
                    <a:pt x="978" y="92"/>
                  </a:cubicBezTo>
                  <a:cubicBezTo>
                    <a:pt x="771" y="81"/>
                    <a:pt x="575" y="58"/>
                    <a:pt x="368" y="35"/>
                  </a:cubicBezTo>
                  <a:cubicBezTo>
                    <a:pt x="265" y="23"/>
                    <a:pt x="150" y="12"/>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92"/>
            <p:cNvSpPr/>
            <p:nvPr/>
          </p:nvSpPr>
          <p:spPr>
            <a:xfrm>
              <a:off x="906004" y="2600334"/>
              <a:ext cx="553712" cy="352557"/>
            </a:xfrm>
            <a:custGeom>
              <a:avLst/>
              <a:gdLst/>
              <a:ahLst/>
              <a:cxnLst/>
              <a:rect l="l" t="t" r="r" b="b"/>
              <a:pathLst>
                <a:path w="5175" h="3295" extrusionOk="0">
                  <a:moveTo>
                    <a:pt x="5140" y="1"/>
                  </a:moveTo>
                  <a:cubicBezTo>
                    <a:pt x="4968" y="93"/>
                    <a:pt x="4772" y="150"/>
                    <a:pt x="4577" y="162"/>
                  </a:cubicBezTo>
                  <a:cubicBezTo>
                    <a:pt x="4266" y="208"/>
                    <a:pt x="3944" y="196"/>
                    <a:pt x="3622" y="208"/>
                  </a:cubicBezTo>
                  <a:cubicBezTo>
                    <a:pt x="3224" y="215"/>
                    <a:pt x="2826" y="221"/>
                    <a:pt x="2427" y="221"/>
                  </a:cubicBezTo>
                  <a:cubicBezTo>
                    <a:pt x="2136" y="221"/>
                    <a:pt x="1844" y="218"/>
                    <a:pt x="1553" y="208"/>
                  </a:cubicBezTo>
                  <a:cubicBezTo>
                    <a:pt x="1208" y="185"/>
                    <a:pt x="874" y="162"/>
                    <a:pt x="529" y="127"/>
                  </a:cubicBezTo>
                  <a:cubicBezTo>
                    <a:pt x="380" y="116"/>
                    <a:pt x="230" y="93"/>
                    <a:pt x="92" y="70"/>
                  </a:cubicBezTo>
                  <a:lnTo>
                    <a:pt x="92" y="70"/>
                  </a:lnTo>
                  <a:cubicBezTo>
                    <a:pt x="104" y="909"/>
                    <a:pt x="69" y="1737"/>
                    <a:pt x="46" y="2577"/>
                  </a:cubicBezTo>
                  <a:cubicBezTo>
                    <a:pt x="35" y="2726"/>
                    <a:pt x="0" y="2933"/>
                    <a:pt x="150" y="3025"/>
                  </a:cubicBezTo>
                  <a:cubicBezTo>
                    <a:pt x="276" y="3094"/>
                    <a:pt x="426" y="3129"/>
                    <a:pt x="575" y="3140"/>
                  </a:cubicBezTo>
                  <a:cubicBezTo>
                    <a:pt x="955" y="3198"/>
                    <a:pt x="1334" y="3232"/>
                    <a:pt x="1714" y="3267"/>
                  </a:cubicBezTo>
                  <a:cubicBezTo>
                    <a:pt x="2013" y="3285"/>
                    <a:pt x="2312" y="3294"/>
                    <a:pt x="2611" y="3294"/>
                  </a:cubicBezTo>
                  <a:cubicBezTo>
                    <a:pt x="3059" y="3294"/>
                    <a:pt x="3507" y="3274"/>
                    <a:pt x="3956" y="3232"/>
                  </a:cubicBezTo>
                  <a:cubicBezTo>
                    <a:pt x="4140" y="3221"/>
                    <a:pt x="4324" y="3198"/>
                    <a:pt x="4508" y="3186"/>
                  </a:cubicBezTo>
                  <a:lnTo>
                    <a:pt x="4726" y="3163"/>
                  </a:lnTo>
                  <a:lnTo>
                    <a:pt x="4726" y="3140"/>
                  </a:lnTo>
                  <a:cubicBezTo>
                    <a:pt x="4726" y="3100"/>
                    <a:pt x="4758" y="3080"/>
                    <a:pt x="4790" y="3080"/>
                  </a:cubicBezTo>
                  <a:cubicBezTo>
                    <a:pt x="4821" y="3080"/>
                    <a:pt x="4853" y="3100"/>
                    <a:pt x="4853" y="3140"/>
                  </a:cubicBezTo>
                  <a:cubicBezTo>
                    <a:pt x="4922" y="3129"/>
                    <a:pt x="4991" y="3129"/>
                    <a:pt x="5060" y="3106"/>
                  </a:cubicBezTo>
                  <a:cubicBezTo>
                    <a:pt x="5152" y="3094"/>
                    <a:pt x="5175" y="3037"/>
                    <a:pt x="5175" y="2945"/>
                  </a:cubicBezTo>
                  <a:lnTo>
                    <a:pt x="5175" y="2669"/>
                  </a:lnTo>
                  <a:lnTo>
                    <a:pt x="5175" y="2117"/>
                  </a:lnTo>
                  <a:cubicBezTo>
                    <a:pt x="5163" y="1737"/>
                    <a:pt x="5152" y="1346"/>
                    <a:pt x="5152" y="967"/>
                  </a:cubicBezTo>
                  <a:cubicBezTo>
                    <a:pt x="5152" y="645"/>
                    <a:pt x="5140" y="323"/>
                    <a:pt x="5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92"/>
            <p:cNvSpPr/>
            <p:nvPr/>
          </p:nvSpPr>
          <p:spPr>
            <a:xfrm>
              <a:off x="850578" y="2438016"/>
              <a:ext cx="643590" cy="169591"/>
            </a:xfrm>
            <a:custGeom>
              <a:avLst/>
              <a:gdLst/>
              <a:ahLst/>
              <a:cxnLst/>
              <a:rect l="l" t="t" r="r" b="b"/>
              <a:pathLst>
                <a:path w="6015" h="1585" extrusionOk="0">
                  <a:moveTo>
                    <a:pt x="6015" y="0"/>
                  </a:moveTo>
                  <a:lnTo>
                    <a:pt x="6015" y="0"/>
                  </a:lnTo>
                  <a:cubicBezTo>
                    <a:pt x="5566" y="288"/>
                    <a:pt x="5083" y="495"/>
                    <a:pt x="4577" y="609"/>
                  </a:cubicBezTo>
                  <a:cubicBezTo>
                    <a:pt x="4135" y="696"/>
                    <a:pt x="3692" y="740"/>
                    <a:pt x="3249" y="740"/>
                  </a:cubicBezTo>
                  <a:cubicBezTo>
                    <a:pt x="3048" y="740"/>
                    <a:pt x="2847" y="731"/>
                    <a:pt x="2646" y="713"/>
                  </a:cubicBezTo>
                  <a:cubicBezTo>
                    <a:pt x="2370" y="701"/>
                    <a:pt x="2082" y="690"/>
                    <a:pt x="1795" y="655"/>
                  </a:cubicBezTo>
                  <a:lnTo>
                    <a:pt x="1760" y="655"/>
                  </a:lnTo>
                  <a:cubicBezTo>
                    <a:pt x="1438" y="632"/>
                    <a:pt x="1128" y="575"/>
                    <a:pt x="817" y="506"/>
                  </a:cubicBezTo>
                  <a:cubicBezTo>
                    <a:pt x="564" y="437"/>
                    <a:pt x="323" y="357"/>
                    <a:pt x="93" y="242"/>
                  </a:cubicBezTo>
                  <a:lnTo>
                    <a:pt x="93" y="242"/>
                  </a:lnTo>
                  <a:cubicBezTo>
                    <a:pt x="242" y="632"/>
                    <a:pt x="1" y="1196"/>
                    <a:pt x="495" y="1391"/>
                  </a:cubicBezTo>
                  <a:cubicBezTo>
                    <a:pt x="771" y="1472"/>
                    <a:pt x="1047" y="1518"/>
                    <a:pt x="1346" y="1518"/>
                  </a:cubicBezTo>
                  <a:cubicBezTo>
                    <a:pt x="1668" y="1552"/>
                    <a:pt x="1990" y="1564"/>
                    <a:pt x="2312" y="1575"/>
                  </a:cubicBezTo>
                  <a:cubicBezTo>
                    <a:pt x="2504" y="1582"/>
                    <a:pt x="2696" y="1585"/>
                    <a:pt x="2888" y="1585"/>
                  </a:cubicBezTo>
                  <a:cubicBezTo>
                    <a:pt x="3352" y="1585"/>
                    <a:pt x="3815" y="1569"/>
                    <a:pt x="4278" y="1552"/>
                  </a:cubicBezTo>
                  <a:cubicBezTo>
                    <a:pt x="4566" y="1541"/>
                    <a:pt x="4865" y="1541"/>
                    <a:pt x="5152" y="1506"/>
                  </a:cubicBezTo>
                  <a:cubicBezTo>
                    <a:pt x="5348" y="1495"/>
                    <a:pt x="5520" y="1426"/>
                    <a:pt x="5670" y="1311"/>
                  </a:cubicBezTo>
                  <a:cubicBezTo>
                    <a:pt x="5670" y="1299"/>
                    <a:pt x="5681" y="1288"/>
                    <a:pt x="5693" y="1276"/>
                  </a:cubicBezTo>
                  <a:cubicBezTo>
                    <a:pt x="5727" y="1242"/>
                    <a:pt x="5762" y="1207"/>
                    <a:pt x="5796" y="1161"/>
                  </a:cubicBezTo>
                  <a:cubicBezTo>
                    <a:pt x="5888" y="954"/>
                    <a:pt x="5946" y="724"/>
                    <a:pt x="5946" y="495"/>
                  </a:cubicBezTo>
                  <a:cubicBezTo>
                    <a:pt x="5957" y="322"/>
                    <a:pt x="5980" y="161"/>
                    <a:pt x="6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92"/>
            <p:cNvSpPr/>
            <p:nvPr/>
          </p:nvSpPr>
          <p:spPr>
            <a:xfrm>
              <a:off x="864167" y="2478568"/>
              <a:ext cx="623902" cy="130323"/>
            </a:xfrm>
            <a:custGeom>
              <a:avLst/>
              <a:gdLst/>
              <a:ahLst/>
              <a:cxnLst/>
              <a:rect l="l" t="t" r="r" b="b"/>
              <a:pathLst>
                <a:path w="5831" h="1218" extrusionOk="0">
                  <a:moveTo>
                    <a:pt x="5830" y="1"/>
                  </a:moveTo>
                  <a:cubicBezTo>
                    <a:pt x="5451" y="207"/>
                    <a:pt x="5037" y="368"/>
                    <a:pt x="4611" y="472"/>
                  </a:cubicBezTo>
                  <a:cubicBezTo>
                    <a:pt x="4127" y="567"/>
                    <a:pt x="3632" y="619"/>
                    <a:pt x="3137" y="619"/>
                  </a:cubicBezTo>
                  <a:cubicBezTo>
                    <a:pt x="2915" y="619"/>
                    <a:pt x="2693" y="608"/>
                    <a:pt x="2473" y="587"/>
                  </a:cubicBezTo>
                  <a:cubicBezTo>
                    <a:pt x="2162" y="575"/>
                    <a:pt x="1840" y="552"/>
                    <a:pt x="1530" y="518"/>
                  </a:cubicBezTo>
                  <a:lnTo>
                    <a:pt x="1495" y="518"/>
                  </a:lnTo>
                  <a:cubicBezTo>
                    <a:pt x="1139" y="483"/>
                    <a:pt x="794" y="426"/>
                    <a:pt x="449" y="345"/>
                  </a:cubicBezTo>
                  <a:cubicBezTo>
                    <a:pt x="299" y="311"/>
                    <a:pt x="161" y="265"/>
                    <a:pt x="23" y="219"/>
                  </a:cubicBezTo>
                  <a:lnTo>
                    <a:pt x="23" y="219"/>
                  </a:lnTo>
                  <a:cubicBezTo>
                    <a:pt x="35" y="541"/>
                    <a:pt x="0" y="874"/>
                    <a:pt x="357" y="1024"/>
                  </a:cubicBezTo>
                  <a:cubicBezTo>
                    <a:pt x="633" y="1104"/>
                    <a:pt x="920" y="1150"/>
                    <a:pt x="1208" y="1150"/>
                  </a:cubicBezTo>
                  <a:cubicBezTo>
                    <a:pt x="1541" y="1185"/>
                    <a:pt x="1863" y="1196"/>
                    <a:pt x="2185" y="1208"/>
                  </a:cubicBezTo>
                  <a:cubicBezTo>
                    <a:pt x="2377" y="1215"/>
                    <a:pt x="2569" y="1217"/>
                    <a:pt x="2761" y="1217"/>
                  </a:cubicBezTo>
                  <a:cubicBezTo>
                    <a:pt x="3225" y="1217"/>
                    <a:pt x="3688" y="1201"/>
                    <a:pt x="4151" y="1185"/>
                  </a:cubicBezTo>
                  <a:cubicBezTo>
                    <a:pt x="4439" y="1173"/>
                    <a:pt x="4738" y="1173"/>
                    <a:pt x="5025" y="1139"/>
                  </a:cubicBezTo>
                  <a:cubicBezTo>
                    <a:pt x="5209" y="1116"/>
                    <a:pt x="5393" y="1047"/>
                    <a:pt x="5531" y="932"/>
                  </a:cubicBezTo>
                  <a:cubicBezTo>
                    <a:pt x="5543" y="920"/>
                    <a:pt x="5554" y="920"/>
                    <a:pt x="5566" y="909"/>
                  </a:cubicBezTo>
                  <a:cubicBezTo>
                    <a:pt x="5600" y="874"/>
                    <a:pt x="5635" y="828"/>
                    <a:pt x="5658" y="794"/>
                  </a:cubicBezTo>
                  <a:cubicBezTo>
                    <a:pt x="5761" y="587"/>
                    <a:pt x="5819" y="357"/>
                    <a:pt x="5819" y="127"/>
                  </a:cubicBezTo>
                  <a:cubicBezTo>
                    <a:pt x="5830" y="81"/>
                    <a:pt x="5830" y="47"/>
                    <a:pt x="5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92"/>
            <p:cNvSpPr/>
            <p:nvPr/>
          </p:nvSpPr>
          <p:spPr>
            <a:xfrm>
              <a:off x="971167" y="2745533"/>
              <a:ext cx="50610" cy="50610"/>
            </a:xfrm>
            <a:custGeom>
              <a:avLst/>
              <a:gdLst/>
              <a:ahLst/>
              <a:cxnLst/>
              <a:rect l="l" t="t" r="r" b="b"/>
              <a:pathLst>
                <a:path w="473" h="473" extrusionOk="0">
                  <a:moveTo>
                    <a:pt x="242" y="1"/>
                  </a:moveTo>
                  <a:cubicBezTo>
                    <a:pt x="104" y="1"/>
                    <a:pt x="1" y="104"/>
                    <a:pt x="1" y="231"/>
                  </a:cubicBezTo>
                  <a:cubicBezTo>
                    <a:pt x="1" y="357"/>
                    <a:pt x="104" y="461"/>
                    <a:pt x="242" y="472"/>
                  </a:cubicBezTo>
                  <a:cubicBezTo>
                    <a:pt x="369" y="472"/>
                    <a:pt x="472" y="357"/>
                    <a:pt x="472" y="231"/>
                  </a:cubicBezTo>
                  <a:cubicBezTo>
                    <a:pt x="472" y="104"/>
                    <a:pt x="369"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92"/>
            <p:cNvSpPr/>
            <p:nvPr/>
          </p:nvSpPr>
          <p:spPr>
            <a:xfrm>
              <a:off x="1070890" y="2745533"/>
              <a:ext cx="50503" cy="49326"/>
            </a:xfrm>
            <a:custGeom>
              <a:avLst/>
              <a:gdLst/>
              <a:ahLst/>
              <a:cxnLst/>
              <a:rect l="l" t="t" r="r" b="b"/>
              <a:pathLst>
                <a:path w="472" h="461" extrusionOk="0">
                  <a:moveTo>
                    <a:pt x="242" y="1"/>
                  </a:moveTo>
                  <a:cubicBezTo>
                    <a:pt x="115" y="1"/>
                    <a:pt x="0" y="104"/>
                    <a:pt x="0" y="231"/>
                  </a:cubicBezTo>
                  <a:cubicBezTo>
                    <a:pt x="0" y="357"/>
                    <a:pt x="115" y="461"/>
                    <a:pt x="242" y="461"/>
                  </a:cubicBezTo>
                  <a:cubicBezTo>
                    <a:pt x="368" y="461"/>
                    <a:pt x="472" y="357"/>
                    <a:pt x="472" y="231"/>
                  </a:cubicBezTo>
                  <a:cubicBezTo>
                    <a:pt x="472" y="104"/>
                    <a:pt x="368"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92"/>
            <p:cNvSpPr/>
            <p:nvPr/>
          </p:nvSpPr>
          <p:spPr>
            <a:xfrm>
              <a:off x="1171791" y="2745533"/>
              <a:ext cx="49326" cy="50610"/>
            </a:xfrm>
            <a:custGeom>
              <a:avLst/>
              <a:gdLst/>
              <a:ahLst/>
              <a:cxnLst/>
              <a:rect l="l" t="t" r="r" b="b"/>
              <a:pathLst>
                <a:path w="461" h="473" extrusionOk="0">
                  <a:moveTo>
                    <a:pt x="230" y="1"/>
                  </a:moveTo>
                  <a:cubicBezTo>
                    <a:pt x="104" y="1"/>
                    <a:pt x="0" y="104"/>
                    <a:pt x="0" y="231"/>
                  </a:cubicBezTo>
                  <a:cubicBezTo>
                    <a:pt x="0" y="357"/>
                    <a:pt x="104" y="461"/>
                    <a:pt x="230" y="472"/>
                  </a:cubicBezTo>
                  <a:cubicBezTo>
                    <a:pt x="357" y="472"/>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92"/>
            <p:cNvSpPr/>
            <p:nvPr/>
          </p:nvSpPr>
          <p:spPr>
            <a:xfrm>
              <a:off x="1271408" y="2745533"/>
              <a:ext cx="49326" cy="49326"/>
            </a:xfrm>
            <a:custGeom>
              <a:avLst/>
              <a:gdLst/>
              <a:ahLst/>
              <a:cxnLst/>
              <a:rect l="l" t="t" r="r" b="b"/>
              <a:pathLst>
                <a:path w="461" h="461" extrusionOk="0">
                  <a:moveTo>
                    <a:pt x="230" y="1"/>
                  </a:moveTo>
                  <a:cubicBezTo>
                    <a:pt x="104" y="1"/>
                    <a:pt x="0" y="104"/>
                    <a:pt x="0" y="231"/>
                  </a:cubicBezTo>
                  <a:cubicBezTo>
                    <a:pt x="0" y="357"/>
                    <a:pt x="104" y="461"/>
                    <a:pt x="230" y="461"/>
                  </a:cubicBezTo>
                  <a:cubicBezTo>
                    <a:pt x="357" y="461"/>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92"/>
            <p:cNvSpPr/>
            <p:nvPr/>
          </p:nvSpPr>
          <p:spPr>
            <a:xfrm>
              <a:off x="1371025" y="2745533"/>
              <a:ext cx="50610" cy="49326"/>
            </a:xfrm>
            <a:custGeom>
              <a:avLst/>
              <a:gdLst/>
              <a:ahLst/>
              <a:cxnLst/>
              <a:rect l="l" t="t" r="r" b="b"/>
              <a:pathLst>
                <a:path w="473" h="461" extrusionOk="0">
                  <a:moveTo>
                    <a:pt x="231" y="1"/>
                  </a:moveTo>
                  <a:cubicBezTo>
                    <a:pt x="104" y="1"/>
                    <a:pt x="1" y="104"/>
                    <a:pt x="1" y="231"/>
                  </a:cubicBezTo>
                  <a:cubicBezTo>
                    <a:pt x="1" y="357"/>
                    <a:pt x="104" y="461"/>
                    <a:pt x="231" y="461"/>
                  </a:cubicBezTo>
                  <a:cubicBezTo>
                    <a:pt x="369" y="461"/>
                    <a:pt x="472" y="357"/>
                    <a:pt x="472" y="231"/>
                  </a:cubicBezTo>
                  <a:cubicBezTo>
                    <a:pt x="472" y="104"/>
                    <a:pt x="369" y="1"/>
                    <a:pt x="2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92"/>
            <p:cNvSpPr/>
            <p:nvPr/>
          </p:nvSpPr>
          <p:spPr>
            <a:xfrm>
              <a:off x="969990" y="2661538"/>
              <a:ext cx="444254" cy="19367"/>
            </a:xfrm>
            <a:custGeom>
              <a:avLst/>
              <a:gdLst/>
              <a:ahLst/>
              <a:cxnLst/>
              <a:rect l="l" t="t" r="r" b="b"/>
              <a:pathLst>
                <a:path w="4152" h="181" extrusionOk="0">
                  <a:moveTo>
                    <a:pt x="159" y="1"/>
                  </a:moveTo>
                  <a:cubicBezTo>
                    <a:pt x="103" y="1"/>
                    <a:pt x="50" y="21"/>
                    <a:pt x="12" y="50"/>
                  </a:cubicBezTo>
                  <a:cubicBezTo>
                    <a:pt x="0" y="61"/>
                    <a:pt x="0" y="73"/>
                    <a:pt x="12" y="84"/>
                  </a:cubicBezTo>
                  <a:lnTo>
                    <a:pt x="12" y="73"/>
                  </a:lnTo>
                  <a:cubicBezTo>
                    <a:pt x="50" y="111"/>
                    <a:pt x="104" y="133"/>
                    <a:pt x="160" y="133"/>
                  </a:cubicBezTo>
                  <a:cubicBezTo>
                    <a:pt x="172" y="133"/>
                    <a:pt x="184" y="132"/>
                    <a:pt x="196" y="130"/>
                  </a:cubicBezTo>
                  <a:cubicBezTo>
                    <a:pt x="276" y="142"/>
                    <a:pt x="368" y="142"/>
                    <a:pt x="449" y="153"/>
                  </a:cubicBezTo>
                  <a:cubicBezTo>
                    <a:pt x="610" y="153"/>
                    <a:pt x="782" y="165"/>
                    <a:pt x="943" y="165"/>
                  </a:cubicBezTo>
                  <a:cubicBezTo>
                    <a:pt x="1300" y="176"/>
                    <a:pt x="1645" y="176"/>
                    <a:pt x="2001" y="176"/>
                  </a:cubicBezTo>
                  <a:cubicBezTo>
                    <a:pt x="2186" y="179"/>
                    <a:pt x="2371" y="181"/>
                    <a:pt x="2556" y="181"/>
                  </a:cubicBezTo>
                  <a:cubicBezTo>
                    <a:pt x="3062" y="181"/>
                    <a:pt x="3569" y="170"/>
                    <a:pt x="4082" y="153"/>
                  </a:cubicBezTo>
                  <a:cubicBezTo>
                    <a:pt x="4151" y="153"/>
                    <a:pt x="4151" y="50"/>
                    <a:pt x="4082" y="50"/>
                  </a:cubicBezTo>
                  <a:cubicBezTo>
                    <a:pt x="3381" y="61"/>
                    <a:pt x="2691" y="61"/>
                    <a:pt x="2001" y="61"/>
                  </a:cubicBezTo>
                  <a:cubicBezTo>
                    <a:pt x="1656" y="61"/>
                    <a:pt x="1311" y="38"/>
                    <a:pt x="966" y="27"/>
                  </a:cubicBezTo>
                  <a:lnTo>
                    <a:pt x="449" y="4"/>
                  </a:lnTo>
                  <a:lnTo>
                    <a:pt x="196" y="4"/>
                  </a:ln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92"/>
            <p:cNvSpPr/>
            <p:nvPr/>
          </p:nvSpPr>
          <p:spPr>
            <a:xfrm>
              <a:off x="969990" y="2860878"/>
              <a:ext cx="444254" cy="20651"/>
            </a:xfrm>
            <a:custGeom>
              <a:avLst/>
              <a:gdLst/>
              <a:ahLst/>
              <a:cxnLst/>
              <a:rect l="l" t="t" r="r" b="b"/>
              <a:pathLst>
                <a:path w="4152" h="193" extrusionOk="0">
                  <a:moveTo>
                    <a:pt x="159" y="1"/>
                  </a:moveTo>
                  <a:cubicBezTo>
                    <a:pt x="103" y="1"/>
                    <a:pt x="50" y="21"/>
                    <a:pt x="12" y="50"/>
                  </a:cubicBezTo>
                  <a:cubicBezTo>
                    <a:pt x="0" y="61"/>
                    <a:pt x="0" y="73"/>
                    <a:pt x="12" y="84"/>
                  </a:cubicBezTo>
                  <a:cubicBezTo>
                    <a:pt x="58" y="130"/>
                    <a:pt x="127" y="153"/>
                    <a:pt x="196" y="153"/>
                  </a:cubicBezTo>
                  <a:cubicBezTo>
                    <a:pt x="276" y="153"/>
                    <a:pt x="368" y="165"/>
                    <a:pt x="449" y="165"/>
                  </a:cubicBezTo>
                  <a:cubicBezTo>
                    <a:pt x="610" y="165"/>
                    <a:pt x="782" y="176"/>
                    <a:pt x="943" y="176"/>
                  </a:cubicBezTo>
                  <a:cubicBezTo>
                    <a:pt x="1300" y="176"/>
                    <a:pt x="1645" y="188"/>
                    <a:pt x="2001" y="188"/>
                  </a:cubicBezTo>
                  <a:cubicBezTo>
                    <a:pt x="2186" y="191"/>
                    <a:pt x="2371" y="192"/>
                    <a:pt x="2556" y="192"/>
                  </a:cubicBezTo>
                  <a:cubicBezTo>
                    <a:pt x="3062" y="192"/>
                    <a:pt x="3569" y="182"/>
                    <a:pt x="4082" y="165"/>
                  </a:cubicBezTo>
                  <a:cubicBezTo>
                    <a:pt x="4151" y="165"/>
                    <a:pt x="4151" y="61"/>
                    <a:pt x="4082" y="61"/>
                  </a:cubicBezTo>
                  <a:cubicBezTo>
                    <a:pt x="3732" y="67"/>
                    <a:pt x="3384" y="70"/>
                    <a:pt x="3037" y="70"/>
                  </a:cubicBezTo>
                  <a:cubicBezTo>
                    <a:pt x="2691" y="70"/>
                    <a:pt x="2346" y="67"/>
                    <a:pt x="2001" y="61"/>
                  </a:cubicBezTo>
                  <a:cubicBezTo>
                    <a:pt x="1656" y="61"/>
                    <a:pt x="1311" y="50"/>
                    <a:pt x="966" y="38"/>
                  </a:cubicBezTo>
                  <a:lnTo>
                    <a:pt x="449" y="15"/>
                  </a:lnTo>
                  <a:cubicBezTo>
                    <a:pt x="368" y="15"/>
                    <a:pt x="276" y="4"/>
                    <a:pt x="196" y="4"/>
                  </a:cubicBez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92"/>
            <p:cNvSpPr/>
            <p:nvPr/>
          </p:nvSpPr>
          <p:spPr>
            <a:xfrm>
              <a:off x="976089" y="1446771"/>
              <a:ext cx="158570" cy="876845"/>
            </a:xfrm>
            <a:custGeom>
              <a:avLst/>
              <a:gdLst/>
              <a:ahLst/>
              <a:cxnLst/>
              <a:rect l="l" t="t" r="r" b="b"/>
              <a:pathLst>
                <a:path w="1482" h="8195" extrusionOk="0">
                  <a:moveTo>
                    <a:pt x="1090" y="1"/>
                  </a:moveTo>
                  <a:cubicBezTo>
                    <a:pt x="1054" y="1"/>
                    <a:pt x="1013" y="6"/>
                    <a:pt x="967" y="19"/>
                  </a:cubicBezTo>
                  <a:cubicBezTo>
                    <a:pt x="622" y="111"/>
                    <a:pt x="507" y="1008"/>
                    <a:pt x="461" y="1284"/>
                  </a:cubicBezTo>
                  <a:cubicBezTo>
                    <a:pt x="93" y="3469"/>
                    <a:pt x="1" y="5688"/>
                    <a:pt x="185" y="7896"/>
                  </a:cubicBezTo>
                  <a:cubicBezTo>
                    <a:pt x="196" y="8011"/>
                    <a:pt x="219" y="8137"/>
                    <a:pt x="323" y="8183"/>
                  </a:cubicBezTo>
                  <a:cubicBezTo>
                    <a:pt x="346" y="8191"/>
                    <a:pt x="370" y="8195"/>
                    <a:pt x="394" y="8195"/>
                  </a:cubicBezTo>
                  <a:cubicBezTo>
                    <a:pt x="475" y="8195"/>
                    <a:pt x="554" y="8151"/>
                    <a:pt x="599" y="8080"/>
                  </a:cubicBezTo>
                  <a:cubicBezTo>
                    <a:pt x="645" y="7976"/>
                    <a:pt x="656" y="7873"/>
                    <a:pt x="656" y="7758"/>
                  </a:cubicBezTo>
                  <a:cubicBezTo>
                    <a:pt x="691" y="6573"/>
                    <a:pt x="587" y="5377"/>
                    <a:pt x="610" y="4182"/>
                  </a:cubicBezTo>
                  <a:cubicBezTo>
                    <a:pt x="622" y="3066"/>
                    <a:pt x="748" y="1928"/>
                    <a:pt x="1151" y="881"/>
                  </a:cubicBezTo>
                  <a:cubicBezTo>
                    <a:pt x="1224" y="702"/>
                    <a:pt x="1482" y="1"/>
                    <a:pt x="1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92"/>
            <p:cNvSpPr/>
            <p:nvPr/>
          </p:nvSpPr>
          <p:spPr>
            <a:xfrm>
              <a:off x="785415" y="1473307"/>
              <a:ext cx="163599" cy="580889"/>
            </a:xfrm>
            <a:custGeom>
              <a:avLst/>
              <a:gdLst/>
              <a:ahLst/>
              <a:cxnLst/>
              <a:rect l="l" t="t" r="r" b="b"/>
              <a:pathLst>
                <a:path w="1529" h="5429" extrusionOk="0">
                  <a:moveTo>
                    <a:pt x="1296" y="1"/>
                  </a:moveTo>
                  <a:cubicBezTo>
                    <a:pt x="1148" y="1"/>
                    <a:pt x="929" y="109"/>
                    <a:pt x="805" y="277"/>
                  </a:cubicBezTo>
                  <a:cubicBezTo>
                    <a:pt x="690" y="472"/>
                    <a:pt x="610" y="691"/>
                    <a:pt x="564" y="909"/>
                  </a:cubicBezTo>
                  <a:cubicBezTo>
                    <a:pt x="380" y="1634"/>
                    <a:pt x="242" y="2370"/>
                    <a:pt x="150" y="3117"/>
                  </a:cubicBezTo>
                  <a:cubicBezTo>
                    <a:pt x="104" y="3497"/>
                    <a:pt x="81" y="3876"/>
                    <a:pt x="69" y="4255"/>
                  </a:cubicBezTo>
                  <a:cubicBezTo>
                    <a:pt x="69" y="4554"/>
                    <a:pt x="0" y="5037"/>
                    <a:pt x="104" y="5325"/>
                  </a:cubicBezTo>
                  <a:cubicBezTo>
                    <a:pt x="115" y="5394"/>
                    <a:pt x="184" y="5428"/>
                    <a:pt x="265" y="5428"/>
                  </a:cubicBezTo>
                  <a:cubicBezTo>
                    <a:pt x="334" y="5405"/>
                    <a:pt x="368" y="5313"/>
                    <a:pt x="380" y="5244"/>
                  </a:cubicBezTo>
                  <a:cubicBezTo>
                    <a:pt x="575" y="4393"/>
                    <a:pt x="541" y="3497"/>
                    <a:pt x="644" y="2634"/>
                  </a:cubicBezTo>
                  <a:cubicBezTo>
                    <a:pt x="736" y="1864"/>
                    <a:pt x="909" y="1070"/>
                    <a:pt x="1334" y="415"/>
                  </a:cubicBezTo>
                  <a:cubicBezTo>
                    <a:pt x="1529" y="120"/>
                    <a:pt x="1451" y="1"/>
                    <a:pt x="1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92"/>
            <p:cNvSpPr/>
            <p:nvPr/>
          </p:nvSpPr>
          <p:spPr>
            <a:xfrm>
              <a:off x="1208171" y="1442705"/>
              <a:ext cx="134710" cy="746629"/>
            </a:xfrm>
            <a:custGeom>
              <a:avLst/>
              <a:gdLst/>
              <a:ahLst/>
              <a:cxnLst/>
              <a:rect l="l" t="t" r="r" b="b"/>
              <a:pathLst>
                <a:path w="1259" h="6978" extrusionOk="0">
                  <a:moveTo>
                    <a:pt x="331" y="1"/>
                  </a:moveTo>
                  <a:cubicBezTo>
                    <a:pt x="1" y="1"/>
                    <a:pt x="116" y="499"/>
                    <a:pt x="212" y="701"/>
                  </a:cubicBezTo>
                  <a:cubicBezTo>
                    <a:pt x="1028" y="2541"/>
                    <a:pt x="741" y="4645"/>
                    <a:pt x="948" y="6646"/>
                  </a:cubicBezTo>
                  <a:cubicBezTo>
                    <a:pt x="968" y="6789"/>
                    <a:pt x="1052" y="6977"/>
                    <a:pt x="1184" y="6977"/>
                  </a:cubicBezTo>
                  <a:cubicBezTo>
                    <a:pt x="1200" y="6977"/>
                    <a:pt x="1217" y="6974"/>
                    <a:pt x="1235" y="6968"/>
                  </a:cubicBezTo>
                  <a:cubicBezTo>
                    <a:pt x="1258" y="5323"/>
                    <a:pt x="1201" y="3679"/>
                    <a:pt x="1120" y="2046"/>
                  </a:cubicBezTo>
                  <a:cubicBezTo>
                    <a:pt x="1120" y="1644"/>
                    <a:pt x="1074" y="1253"/>
                    <a:pt x="982" y="873"/>
                  </a:cubicBezTo>
                  <a:cubicBezTo>
                    <a:pt x="913" y="620"/>
                    <a:pt x="718" y="68"/>
                    <a:pt x="419" y="11"/>
                  </a:cubicBezTo>
                  <a:cubicBezTo>
                    <a:pt x="387" y="4"/>
                    <a:pt x="357" y="1"/>
                    <a:pt x="3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92"/>
            <p:cNvSpPr/>
            <p:nvPr/>
          </p:nvSpPr>
          <p:spPr>
            <a:xfrm>
              <a:off x="1397026" y="1466352"/>
              <a:ext cx="145196" cy="615129"/>
            </a:xfrm>
            <a:custGeom>
              <a:avLst/>
              <a:gdLst/>
              <a:ahLst/>
              <a:cxnLst/>
              <a:rect l="l" t="t" r="r" b="b"/>
              <a:pathLst>
                <a:path w="1357" h="5749" extrusionOk="0">
                  <a:moveTo>
                    <a:pt x="208" y="1"/>
                  </a:moveTo>
                  <a:cubicBezTo>
                    <a:pt x="1" y="1"/>
                    <a:pt x="40" y="287"/>
                    <a:pt x="195" y="514"/>
                  </a:cubicBezTo>
                  <a:cubicBezTo>
                    <a:pt x="666" y="1239"/>
                    <a:pt x="931" y="2078"/>
                    <a:pt x="942" y="2952"/>
                  </a:cubicBezTo>
                  <a:cubicBezTo>
                    <a:pt x="977" y="3815"/>
                    <a:pt x="896" y="4677"/>
                    <a:pt x="988" y="5539"/>
                  </a:cubicBezTo>
                  <a:cubicBezTo>
                    <a:pt x="988" y="5624"/>
                    <a:pt x="1028" y="5749"/>
                    <a:pt x="1115" y="5749"/>
                  </a:cubicBezTo>
                  <a:cubicBezTo>
                    <a:pt x="1123" y="5749"/>
                    <a:pt x="1130" y="5748"/>
                    <a:pt x="1138" y="5746"/>
                  </a:cubicBezTo>
                  <a:cubicBezTo>
                    <a:pt x="1241" y="5746"/>
                    <a:pt x="1253" y="5631"/>
                    <a:pt x="1264" y="5551"/>
                  </a:cubicBezTo>
                  <a:cubicBezTo>
                    <a:pt x="1345" y="4493"/>
                    <a:pt x="1356" y="3435"/>
                    <a:pt x="1287" y="2389"/>
                  </a:cubicBezTo>
                  <a:cubicBezTo>
                    <a:pt x="1276" y="1940"/>
                    <a:pt x="1207" y="1492"/>
                    <a:pt x="1092" y="1055"/>
                  </a:cubicBezTo>
                  <a:cubicBezTo>
                    <a:pt x="977" y="710"/>
                    <a:pt x="781" y="238"/>
                    <a:pt x="425" y="66"/>
                  </a:cubicBezTo>
                  <a:cubicBezTo>
                    <a:pt x="334" y="21"/>
                    <a:pt x="263" y="1"/>
                    <a:pt x="2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92"/>
            <p:cNvSpPr/>
            <p:nvPr/>
          </p:nvSpPr>
          <p:spPr>
            <a:xfrm>
              <a:off x="1599898" y="1596249"/>
              <a:ext cx="87524" cy="505884"/>
            </a:xfrm>
            <a:custGeom>
              <a:avLst/>
              <a:gdLst/>
              <a:ahLst/>
              <a:cxnLst/>
              <a:rect l="l" t="t" r="r" b="b"/>
              <a:pathLst>
                <a:path w="818" h="4728" extrusionOk="0">
                  <a:moveTo>
                    <a:pt x="84" y="0"/>
                  </a:moveTo>
                  <a:cubicBezTo>
                    <a:pt x="44" y="0"/>
                    <a:pt x="14" y="44"/>
                    <a:pt x="1" y="151"/>
                  </a:cubicBezTo>
                  <a:cubicBezTo>
                    <a:pt x="1" y="255"/>
                    <a:pt x="24" y="347"/>
                    <a:pt x="58" y="427"/>
                  </a:cubicBezTo>
                  <a:cubicBezTo>
                    <a:pt x="472" y="1635"/>
                    <a:pt x="599" y="2923"/>
                    <a:pt x="449" y="4199"/>
                  </a:cubicBezTo>
                  <a:cubicBezTo>
                    <a:pt x="426" y="4383"/>
                    <a:pt x="415" y="4624"/>
                    <a:pt x="587" y="4728"/>
                  </a:cubicBezTo>
                  <a:cubicBezTo>
                    <a:pt x="748" y="3888"/>
                    <a:pt x="817" y="3037"/>
                    <a:pt x="794" y="2187"/>
                  </a:cubicBezTo>
                  <a:cubicBezTo>
                    <a:pt x="794" y="1738"/>
                    <a:pt x="737" y="1301"/>
                    <a:pt x="622" y="876"/>
                  </a:cubicBezTo>
                  <a:cubicBezTo>
                    <a:pt x="585" y="755"/>
                    <a:pt x="249" y="0"/>
                    <a:pt x="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92"/>
            <p:cNvSpPr/>
            <p:nvPr/>
          </p:nvSpPr>
          <p:spPr>
            <a:xfrm>
              <a:off x="799111" y="2126540"/>
              <a:ext cx="43013" cy="171731"/>
            </a:xfrm>
            <a:custGeom>
              <a:avLst/>
              <a:gdLst/>
              <a:ahLst/>
              <a:cxnLst/>
              <a:rect l="l" t="t" r="r" b="b"/>
              <a:pathLst>
                <a:path w="402" h="1605" extrusionOk="0">
                  <a:moveTo>
                    <a:pt x="161" y="1"/>
                  </a:moveTo>
                  <a:cubicBezTo>
                    <a:pt x="43" y="1"/>
                    <a:pt x="0" y="189"/>
                    <a:pt x="10" y="289"/>
                  </a:cubicBezTo>
                  <a:cubicBezTo>
                    <a:pt x="22" y="473"/>
                    <a:pt x="22" y="669"/>
                    <a:pt x="33" y="853"/>
                  </a:cubicBezTo>
                  <a:cubicBezTo>
                    <a:pt x="22" y="1071"/>
                    <a:pt x="68" y="1290"/>
                    <a:pt x="160" y="1497"/>
                  </a:cubicBezTo>
                  <a:cubicBezTo>
                    <a:pt x="190" y="1546"/>
                    <a:pt x="237" y="1605"/>
                    <a:pt x="294" y="1605"/>
                  </a:cubicBezTo>
                  <a:cubicBezTo>
                    <a:pt x="302" y="1605"/>
                    <a:pt x="312" y="1603"/>
                    <a:pt x="321" y="1600"/>
                  </a:cubicBezTo>
                  <a:cubicBezTo>
                    <a:pt x="390" y="1566"/>
                    <a:pt x="390" y="1497"/>
                    <a:pt x="401" y="1439"/>
                  </a:cubicBezTo>
                  <a:cubicBezTo>
                    <a:pt x="401" y="1117"/>
                    <a:pt x="298" y="807"/>
                    <a:pt x="309" y="485"/>
                  </a:cubicBezTo>
                  <a:cubicBezTo>
                    <a:pt x="309" y="358"/>
                    <a:pt x="367" y="71"/>
                    <a:pt x="217" y="13"/>
                  </a:cubicBezTo>
                  <a:cubicBezTo>
                    <a:pt x="197" y="5"/>
                    <a:pt x="178" y="1"/>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92"/>
            <p:cNvSpPr/>
            <p:nvPr/>
          </p:nvSpPr>
          <p:spPr>
            <a:xfrm>
              <a:off x="1293557" y="2229794"/>
              <a:ext cx="56709" cy="193558"/>
            </a:xfrm>
            <a:custGeom>
              <a:avLst/>
              <a:gdLst/>
              <a:ahLst/>
              <a:cxnLst/>
              <a:rect l="l" t="t" r="r" b="b"/>
              <a:pathLst>
                <a:path w="530" h="1809" extrusionOk="0">
                  <a:moveTo>
                    <a:pt x="296" y="1"/>
                  </a:moveTo>
                  <a:cubicBezTo>
                    <a:pt x="131" y="1"/>
                    <a:pt x="150" y="348"/>
                    <a:pt x="150" y="451"/>
                  </a:cubicBezTo>
                  <a:cubicBezTo>
                    <a:pt x="161" y="819"/>
                    <a:pt x="127" y="1187"/>
                    <a:pt x="35" y="1544"/>
                  </a:cubicBezTo>
                  <a:cubicBezTo>
                    <a:pt x="12" y="1601"/>
                    <a:pt x="0" y="1659"/>
                    <a:pt x="12" y="1716"/>
                  </a:cubicBezTo>
                  <a:cubicBezTo>
                    <a:pt x="23" y="1774"/>
                    <a:pt x="69" y="1808"/>
                    <a:pt x="138" y="1808"/>
                  </a:cubicBezTo>
                  <a:cubicBezTo>
                    <a:pt x="196" y="1797"/>
                    <a:pt x="230" y="1728"/>
                    <a:pt x="242" y="1670"/>
                  </a:cubicBezTo>
                  <a:cubicBezTo>
                    <a:pt x="311" y="1337"/>
                    <a:pt x="380" y="1015"/>
                    <a:pt x="414" y="681"/>
                  </a:cubicBezTo>
                  <a:cubicBezTo>
                    <a:pt x="437" y="532"/>
                    <a:pt x="529" y="83"/>
                    <a:pt x="357" y="14"/>
                  </a:cubicBezTo>
                  <a:cubicBezTo>
                    <a:pt x="334" y="5"/>
                    <a:pt x="314" y="1"/>
                    <a:pt x="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92"/>
            <p:cNvSpPr/>
            <p:nvPr/>
          </p:nvSpPr>
          <p:spPr>
            <a:xfrm>
              <a:off x="1470749" y="2142697"/>
              <a:ext cx="85384" cy="197838"/>
            </a:xfrm>
            <a:custGeom>
              <a:avLst/>
              <a:gdLst/>
              <a:ahLst/>
              <a:cxnLst/>
              <a:rect l="l" t="t" r="r" b="b"/>
              <a:pathLst>
                <a:path w="798" h="1849" extrusionOk="0">
                  <a:moveTo>
                    <a:pt x="389" y="0"/>
                  </a:moveTo>
                  <a:cubicBezTo>
                    <a:pt x="386" y="0"/>
                    <a:pt x="383" y="0"/>
                    <a:pt x="380" y="0"/>
                  </a:cubicBezTo>
                  <a:cubicBezTo>
                    <a:pt x="150" y="0"/>
                    <a:pt x="253" y="541"/>
                    <a:pt x="242" y="713"/>
                  </a:cubicBezTo>
                  <a:cubicBezTo>
                    <a:pt x="184" y="1081"/>
                    <a:pt x="104" y="1449"/>
                    <a:pt x="0" y="1794"/>
                  </a:cubicBezTo>
                  <a:cubicBezTo>
                    <a:pt x="8" y="1830"/>
                    <a:pt x="42" y="1848"/>
                    <a:pt x="77" y="1848"/>
                  </a:cubicBezTo>
                  <a:cubicBezTo>
                    <a:pt x="99" y="1848"/>
                    <a:pt x="121" y="1842"/>
                    <a:pt x="138" y="1829"/>
                  </a:cubicBezTo>
                  <a:cubicBezTo>
                    <a:pt x="184" y="1794"/>
                    <a:pt x="219" y="1748"/>
                    <a:pt x="230" y="1691"/>
                  </a:cubicBezTo>
                  <a:cubicBezTo>
                    <a:pt x="299" y="1474"/>
                    <a:pt x="798" y="0"/>
                    <a:pt x="3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92"/>
            <p:cNvSpPr/>
            <p:nvPr/>
          </p:nvSpPr>
          <p:spPr>
            <a:xfrm>
              <a:off x="912103" y="1294831"/>
              <a:ext cx="518082" cy="79392"/>
            </a:xfrm>
            <a:custGeom>
              <a:avLst/>
              <a:gdLst/>
              <a:ahLst/>
              <a:cxnLst/>
              <a:rect l="l" t="t" r="r" b="b"/>
              <a:pathLst>
                <a:path w="4842" h="742" extrusionOk="0">
                  <a:moveTo>
                    <a:pt x="2576" y="0"/>
                  </a:moveTo>
                  <a:cubicBezTo>
                    <a:pt x="1923" y="0"/>
                    <a:pt x="1263" y="70"/>
                    <a:pt x="633" y="220"/>
                  </a:cubicBezTo>
                  <a:cubicBezTo>
                    <a:pt x="484" y="243"/>
                    <a:pt x="346" y="289"/>
                    <a:pt x="208" y="358"/>
                  </a:cubicBezTo>
                  <a:cubicBezTo>
                    <a:pt x="104" y="427"/>
                    <a:pt x="1" y="565"/>
                    <a:pt x="70" y="680"/>
                  </a:cubicBezTo>
                  <a:cubicBezTo>
                    <a:pt x="100" y="725"/>
                    <a:pt x="153" y="742"/>
                    <a:pt x="214" y="742"/>
                  </a:cubicBezTo>
                  <a:cubicBezTo>
                    <a:pt x="295" y="742"/>
                    <a:pt x="389" y="713"/>
                    <a:pt x="461" y="680"/>
                  </a:cubicBezTo>
                  <a:cubicBezTo>
                    <a:pt x="1115" y="360"/>
                    <a:pt x="1838" y="217"/>
                    <a:pt x="2567" y="217"/>
                  </a:cubicBezTo>
                  <a:cubicBezTo>
                    <a:pt x="3093" y="217"/>
                    <a:pt x="3622" y="292"/>
                    <a:pt x="4129" y="427"/>
                  </a:cubicBezTo>
                  <a:cubicBezTo>
                    <a:pt x="4236" y="452"/>
                    <a:pt x="4361" y="500"/>
                    <a:pt x="4478" y="500"/>
                  </a:cubicBezTo>
                  <a:cubicBezTo>
                    <a:pt x="4524" y="500"/>
                    <a:pt x="4570" y="493"/>
                    <a:pt x="4612" y="473"/>
                  </a:cubicBezTo>
                  <a:cubicBezTo>
                    <a:pt x="4842" y="369"/>
                    <a:pt x="4623" y="255"/>
                    <a:pt x="4508" y="232"/>
                  </a:cubicBezTo>
                  <a:cubicBezTo>
                    <a:pt x="4267" y="174"/>
                    <a:pt x="4037" y="140"/>
                    <a:pt x="3807" y="105"/>
                  </a:cubicBezTo>
                  <a:cubicBezTo>
                    <a:pt x="3450" y="48"/>
                    <a:pt x="3083" y="13"/>
                    <a:pt x="2726" y="2"/>
                  </a:cubicBezTo>
                  <a:cubicBezTo>
                    <a:pt x="2676" y="1"/>
                    <a:pt x="2626" y="0"/>
                    <a:pt x="2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92"/>
            <p:cNvSpPr/>
            <p:nvPr/>
          </p:nvSpPr>
          <p:spPr>
            <a:xfrm>
              <a:off x="1037613" y="1087894"/>
              <a:ext cx="297881" cy="70190"/>
            </a:xfrm>
            <a:custGeom>
              <a:avLst/>
              <a:gdLst/>
              <a:ahLst/>
              <a:cxnLst/>
              <a:rect l="l" t="t" r="r" b="b"/>
              <a:pathLst>
                <a:path w="2784" h="656" extrusionOk="0">
                  <a:moveTo>
                    <a:pt x="1231" y="1"/>
                  </a:moveTo>
                  <a:cubicBezTo>
                    <a:pt x="969" y="1"/>
                    <a:pt x="708" y="9"/>
                    <a:pt x="449" y="27"/>
                  </a:cubicBezTo>
                  <a:cubicBezTo>
                    <a:pt x="435" y="26"/>
                    <a:pt x="421" y="25"/>
                    <a:pt x="408" y="25"/>
                  </a:cubicBezTo>
                  <a:cubicBezTo>
                    <a:pt x="286" y="25"/>
                    <a:pt x="174" y="70"/>
                    <a:pt x="81" y="153"/>
                  </a:cubicBezTo>
                  <a:cubicBezTo>
                    <a:pt x="24" y="245"/>
                    <a:pt x="1" y="360"/>
                    <a:pt x="24" y="464"/>
                  </a:cubicBezTo>
                  <a:cubicBezTo>
                    <a:pt x="12" y="510"/>
                    <a:pt x="24" y="556"/>
                    <a:pt x="47" y="602"/>
                  </a:cubicBezTo>
                  <a:cubicBezTo>
                    <a:pt x="83" y="638"/>
                    <a:pt x="128" y="656"/>
                    <a:pt x="173" y="656"/>
                  </a:cubicBezTo>
                  <a:cubicBezTo>
                    <a:pt x="200" y="656"/>
                    <a:pt x="228" y="649"/>
                    <a:pt x="254" y="636"/>
                  </a:cubicBezTo>
                  <a:cubicBezTo>
                    <a:pt x="323" y="602"/>
                    <a:pt x="380" y="556"/>
                    <a:pt x="438" y="510"/>
                  </a:cubicBezTo>
                  <a:cubicBezTo>
                    <a:pt x="725" y="291"/>
                    <a:pt x="1105" y="268"/>
                    <a:pt x="1461" y="257"/>
                  </a:cubicBezTo>
                  <a:cubicBezTo>
                    <a:pt x="1544" y="254"/>
                    <a:pt x="1626" y="252"/>
                    <a:pt x="1707" y="252"/>
                  </a:cubicBezTo>
                  <a:cubicBezTo>
                    <a:pt x="1976" y="252"/>
                    <a:pt x="2237" y="274"/>
                    <a:pt x="2484" y="372"/>
                  </a:cubicBezTo>
                  <a:cubicBezTo>
                    <a:pt x="2519" y="395"/>
                    <a:pt x="2553" y="406"/>
                    <a:pt x="2588" y="406"/>
                  </a:cubicBezTo>
                  <a:cubicBezTo>
                    <a:pt x="2783" y="395"/>
                    <a:pt x="2703" y="119"/>
                    <a:pt x="2576" y="50"/>
                  </a:cubicBezTo>
                  <a:cubicBezTo>
                    <a:pt x="2524" y="24"/>
                    <a:pt x="2434" y="16"/>
                    <a:pt x="2337" y="16"/>
                  </a:cubicBezTo>
                  <a:cubicBezTo>
                    <a:pt x="2221" y="16"/>
                    <a:pt x="2095" y="27"/>
                    <a:pt x="2013" y="27"/>
                  </a:cubicBezTo>
                  <a:cubicBezTo>
                    <a:pt x="1754" y="9"/>
                    <a:pt x="1493" y="1"/>
                    <a:pt x="12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92"/>
            <p:cNvSpPr/>
            <p:nvPr/>
          </p:nvSpPr>
          <p:spPr>
            <a:xfrm>
              <a:off x="976089" y="2992488"/>
              <a:ext cx="399957" cy="103574"/>
            </a:xfrm>
            <a:custGeom>
              <a:avLst/>
              <a:gdLst/>
              <a:ahLst/>
              <a:cxnLst/>
              <a:rect l="l" t="t" r="r" b="b"/>
              <a:pathLst>
                <a:path w="3738" h="968" extrusionOk="0">
                  <a:moveTo>
                    <a:pt x="131" y="1"/>
                  </a:moveTo>
                  <a:cubicBezTo>
                    <a:pt x="116" y="1"/>
                    <a:pt x="99" y="5"/>
                    <a:pt x="81" y="16"/>
                  </a:cubicBezTo>
                  <a:cubicBezTo>
                    <a:pt x="1" y="62"/>
                    <a:pt x="24" y="384"/>
                    <a:pt x="35" y="464"/>
                  </a:cubicBezTo>
                  <a:cubicBezTo>
                    <a:pt x="47" y="614"/>
                    <a:pt x="127" y="752"/>
                    <a:pt x="254" y="843"/>
                  </a:cubicBezTo>
                  <a:cubicBezTo>
                    <a:pt x="357" y="889"/>
                    <a:pt x="472" y="924"/>
                    <a:pt x="599" y="924"/>
                  </a:cubicBezTo>
                  <a:cubicBezTo>
                    <a:pt x="1262" y="949"/>
                    <a:pt x="1931" y="968"/>
                    <a:pt x="2601" y="968"/>
                  </a:cubicBezTo>
                  <a:cubicBezTo>
                    <a:pt x="2861" y="968"/>
                    <a:pt x="3121" y="965"/>
                    <a:pt x="3381" y="958"/>
                  </a:cubicBezTo>
                  <a:cubicBezTo>
                    <a:pt x="3462" y="958"/>
                    <a:pt x="3542" y="947"/>
                    <a:pt x="3623" y="912"/>
                  </a:cubicBezTo>
                  <a:cubicBezTo>
                    <a:pt x="3692" y="878"/>
                    <a:pt x="3738" y="786"/>
                    <a:pt x="3715" y="706"/>
                  </a:cubicBezTo>
                  <a:cubicBezTo>
                    <a:pt x="3680" y="614"/>
                    <a:pt x="3554" y="602"/>
                    <a:pt x="3450" y="602"/>
                  </a:cubicBezTo>
                  <a:lnTo>
                    <a:pt x="1036" y="545"/>
                  </a:lnTo>
                  <a:cubicBezTo>
                    <a:pt x="771" y="545"/>
                    <a:pt x="461" y="510"/>
                    <a:pt x="334" y="292"/>
                  </a:cubicBezTo>
                  <a:cubicBezTo>
                    <a:pt x="284" y="211"/>
                    <a:pt x="234"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35" name="Google Shape;3835;p92"/>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92">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92">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92">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ransition spd="med">
    <p:pull/>
  </p:transition>
</p:sld>
</file>

<file path=ppt/slides/slide14.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Shape 3607"/>
        <p:cNvGrpSpPr/>
        <p:nvPr/>
      </p:nvGrpSpPr>
      <p:grpSpPr>
        <a:xfrm>
          <a:off x="0" y="0"/>
          <a:ext cx="0" cy="0"/>
          <a:chOff x="0" y="0"/>
          <a:chExt cx="0" cy="0"/>
        </a:xfrm>
      </p:grpSpPr>
      <p:sp>
        <p:nvSpPr>
          <p:cNvPr id="2" name="TextBox 1">
            <a:extLst>
              <a:ext uri="{FF2B5EF4-FFF2-40B4-BE49-F238E27FC236}">
                <a16:creationId xmlns:a16="http://schemas.microsoft.com/office/drawing/2014/main" id="{9FADB3AB-4FAB-7288-2C67-A18AC8AE451A}"/>
              </a:ext>
            </a:extLst>
          </p:cNvPr>
          <p:cNvSpPr txBox="1"/>
          <p:nvPr/>
        </p:nvSpPr>
        <p:spPr>
          <a:xfrm>
            <a:off x="102020" y="160481"/>
            <a:ext cx="4012780" cy="707886"/>
          </a:xfrm>
          <a:prstGeom prst="rect">
            <a:avLst/>
          </a:prstGeom>
          <a:solidFill>
            <a:schemeClr val="accent2"/>
          </a:solidFill>
        </p:spPr>
        <p:txBody>
          <a:bodyPr wrap="square" rtlCol="0">
            <a:spAutoFit/>
          </a:bodyPr>
          <a:lstStyle/>
          <a:p>
            <a:r>
              <a:rPr lang="en-US" sz="2000" b="1" dirty="0">
                <a:latin typeface="Calibri" panose="020F0502020204030204" pitchFamily="34" charset="0"/>
                <a:cs typeface="Calibri" panose="020F0502020204030204" pitchFamily="34" charset="0"/>
              </a:rPr>
              <a:t>4. Match the questions and answers about a festival someone joined.</a:t>
            </a:r>
            <a:endParaRPr lang="en-VN" sz="2000" b="1" dirty="0">
              <a:latin typeface="Calibri" panose="020F0502020204030204" pitchFamily="34" charset="0"/>
              <a:cs typeface="Calibri" panose="020F0502020204030204" pitchFamily="34" charset="0"/>
            </a:endParaRPr>
          </a:p>
        </p:txBody>
      </p:sp>
      <p:sp>
        <p:nvSpPr>
          <p:cNvPr id="4" name="TextBox 3">
            <a:extLst>
              <a:ext uri="{FF2B5EF4-FFF2-40B4-BE49-F238E27FC236}">
                <a16:creationId xmlns:a16="http://schemas.microsoft.com/office/drawing/2014/main" id="{ED3A8842-D76E-AC0F-FD27-5CF86DDAA7A5}"/>
              </a:ext>
            </a:extLst>
          </p:cNvPr>
          <p:cNvSpPr txBox="1"/>
          <p:nvPr/>
        </p:nvSpPr>
        <p:spPr>
          <a:xfrm>
            <a:off x="102019" y="1189185"/>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1. What festival did you join?</a:t>
            </a:r>
            <a:endParaRPr lang="en-VN" sz="1800" dirty="0">
              <a:latin typeface="Calibri" panose="020F0502020204030204" pitchFamily="34" charset="0"/>
              <a:cs typeface="Calibri" panose="020F0502020204030204" pitchFamily="34" charset="0"/>
            </a:endParaRPr>
          </a:p>
        </p:txBody>
      </p:sp>
      <p:sp>
        <p:nvSpPr>
          <p:cNvPr id="5" name="TextBox 4">
            <a:extLst>
              <a:ext uri="{FF2B5EF4-FFF2-40B4-BE49-F238E27FC236}">
                <a16:creationId xmlns:a16="http://schemas.microsoft.com/office/drawing/2014/main" id="{842D4237-CFE0-3167-8CD3-720071B113A8}"/>
              </a:ext>
            </a:extLst>
          </p:cNvPr>
          <p:cNvSpPr txBox="1"/>
          <p:nvPr/>
        </p:nvSpPr>
        <p:spPr>
          <a:xfrm>
            <a:off x="102019" y="1687996"/>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2. Where and when did you join it?</a:t>
            </a:r>
            <a:endParaRPr lang="en-VN" sz="1800" dirty="0">
              <a:latin typeface="Calibri" panose="020F0502020204030204" pitchFamily="34" charset="0"/>
              <a:cs typeface="Calibri" panose="020F0502020204030204" pitchFamily="34" charset="0"/>
            </a:endParaRPr>
          </a:p>
        </p:txBody>
      </p:sp>
      <p:sp>
        <p:nvSpPr>
          <p:cNvPr id="6" name="TextBox 5">
            <a:extLst>
              <a:ext uri="{FF2B5EF4-FFF2-40B4-BE49-F238E27FC236}">
                <a16:creationId xmlns:a16="http://schemas.microsoft.com/office/drawing/2014/main" id="{D3C80766-A253-E55D-6AA4-95948B425EFF}"/>
              </a:ext>
            </a:extLst>
          </p:cNvPr>
          <p:cNvSpPr txBox="1"/>
          <p:nvPr/>
        </p:nvSpPr>
        <p:spPr>
          <a:xfrm>
            <a:off x="102019" y="2186807"/>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3. Why do people celebrate it?</a:t>
            </a:r>
            <a:endParaRPr lang="en-VN" sz="1800" dirty="0">
              <a:latin typeface="Calibri" panose="020F0502020204030204" pitchFamily="34" charset="0"/>
              <a:cs typeface="Calibri" panose="020F0502020204030204" pitchFamily="34" charset="0"/>
            </a:endParaRPr>
          </a:p>
        </p:txBody>
      </p:sp>
      <p:sp>
        <p:nvSpPr>
          <p:cNvPr id="7" name="TextBox 6">
            <a:extLst>
              <a:ext uri="{FF2B5EF4-FFF2-40B4-BE49-F238E27FC236}">
                <a16:creationId xmlns:a16="http://schemas.microsoft.com/office/drawing/2014/main" id="{86D89092-CA46-0E28-254F-62AAF0E7F398}"/>
              </a:ext>
            </a:extLst>
          </p:cNvPr>
          <p:cNvSpPr txBox="1"/>
          <p:nvPr/>
        </p:nvSpPr>
        <p:spPr>
          <a:xfrm>
            <a:off x="102019" y="2685618"/>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4. What did you do there?</a:t>
            </a:r>
            <a:endParaRPr lang="en-VN" sz="1800" dirty="0">
              <a:latin typeface="Calibri" panose="020F0502020204030204" pitchFamily="34" charset="0"/>
              <a:cs typeface="Calibri" panose="020F0502020204030204" pitchFamily="34" charset="0"/>
            </a:endParaRPr>
          </a:p>
        </p:txBody>
      </p:sp>
      <p:sp>
        <p:nvSpPr>
          <p:cNvPr id="8" name="TextBox 7">
            <a:extLst>
              <a:ext uri="{FF2B5EF4-FFF2-40B4-BE49-F238E27FC236}">
                <a16:creationId xmlns:a16="http://schemas.microsoft.com/office/drawing/2014/main" id="{E3127EE3-CD86-979B-91EB-ACFFA0FA8C8F}"/>
              </a:ext>
            </a:extLst>
          </p:cNvPr>
          <p:cNvSpPr txBox="1"/>
          <p:nvPr/>
        </p:nvSpPr>
        <p:spPr>
          <a:xfrm>
            <a:off x="102019" y="3184429"/>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5. Did you like the festival? Why or why not?</a:t>
            </a:r>
            <a:endParaRPr lang="en-VN" sz="1800" dirty="0">
              <a:latin typeface="Calibri" panose="020F0502020204030204" pitchFamily="34" charset="0"/>
              <a:cs typeface="Calibri" panose="020F0502020204030204" pitchFamily="34" charset="0"/>
            </a:endParaRPr>
          </a:p>
        </p:txBody>
      </p:sp>
      <p:sp>
        <p:nvSpPr>
          <p:cNvPr id="9" name="TextBox 8">
            <a:extLst>
              <a:ext uri="{FF2B5EF4-FFF2-40B4-BE49-F238E27FC236}">
                <a16:creationId xmlns:a16="http://schemas.microsoft.com/office/drawing/2014/main" id="{8875B415-9736-2B18-B9FD-6D09B90833D8}"/>
              </a:ext>
            </a:extLst>
          </p:cNvPr>
          <p:cNvSpPr txBox="1"/>
          <p:nvPr/>
        </p:nvSpPr>
        <p:spPr>
          <a:xfrm>
            <a:off x="4686300" y="160481"/>
            <a:ext cx="4355680" cy="646331"/>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a. Yes, very much because there was a lot to do.</a:t>
            </a:r>
            <a:endParaRPr lang="en-VN" sz="1800" dirty="0">
              <a:latin typeface="Calibri" panose="020F0502020204030204" pitchFamily="34" charset="0"/>
              <a:cs typeface="Calibri" panose="020F0502020204030204" pitchFamily="34" charset="0"/>
            </a:endParaRPr>
          </a:p>
        </p:txBody>
      </p:sp>
      <p:sp>
        <p:nvSpPr>
          <p:cNvPr id="10" name="TextBox 9">
            <a:extLst>
              <a:ext uri="{FF2B5EF4-FFF2-40B4-BE49-F238E27FC236}">
                <a16:creationId xmlns:a16="http://schemas.microsoft.com/office/drawing/2014/main" id="{29C4941B-8095-2489-9EDE-5D11DAA7DD57}"/>
              </a:ext>
            </a:extLst>
          </p:cNvPr>
          <p:cNvSpPr txBox="1"/>
          <p:nvPr/>
        </p:nvSpPr>
        <p:spPr>
          <a:xfrm>
            <a:off x="4686300" y="914496"/>
            <a:ext cx="4355680" cy="369332"/>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b. I joined the festival in </a:t>
            </a:r>
            <a:r>
              <a:rPr lang="en-US" sz="1800" dirty="0" err="1">
                <a:latin typeface="Calibri" panose="020F0502020204030204" pitchFamily="34" charset="0"/>
                <a:cs typeface="Calibri" panose="020F0502020204030204" pitchFamily="34" charset="0"/>
              </a:rPr>
              <a:t>Phu</a:t>
            </a:r>
            <a:r>
              <a:rPr lang="en-US" sz="1800" dirty="0">
                <a:latin typeface="Calibri" panose="020F0502020204030204" pitchFamily="34" charset="0"/>
                <a:cs typeface="Calibri" panose="020F0502020204030204" pitchFamily="34" charset="0"/>
              </a:rPr>
              <a:t> Yen last March.</a:t>
            </a:r>
            <a:endParaRPr lang="en-VN" sz="1800" dirty="0">
              <a:latin typeface="Calibri" panose="020F0502020204030204" pitchFamily="34" charset="0"/>
              <a:cs typeface="Calibri" panose="020F0502020204030204" pitchFamily="34" charset="0"/>
            </a:endParaRPr>
          </a:p>
        </p:txBody>
      </p:sp>
      <p:sp>
        <p:nvSpPr>
          <p:cNvPr id="11" name="TextBox 10">
            <a:extLst>
              <a:ext uri="{FF2B5EF4-FFF2-40B4-BE49-F238E27FC236}">
                <a16:creationId xmlns:a16="http://schemas.microsoft.com/office/drawing/2014/main" id="{B4FB57A5-4090-B863-D093-AB78DEE23FCD}"/>
              </a:ext>
            </a:extLst>
          </p:cNvPr>
          <p:cNvSpPr txBox="1"/>
          <p:nvPr/>
        </p:nvSpPr>
        <p:spPr>
          <a:xfrm>
            <a:off x="4686300" y="1396128"/>
            <a:ext cx="4355679" cy="923330"/>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c. I watched people play drums, sing traditional songs, and dance. I also played traditional games with the children there.</a:t>
            </a:r>
            <a:endParaRPr lang="en-VN" sz="1800" dirty="0">
              <a:latin typeface="Calibri" panose="020F0502020204030204" pitchFamily="34" charset="0"/>
              <a:cs typeface="Calibri" panose="020F0502020204030204" pitchFamily="34" charset="0"/>
            </a:endParaRPr>
          </a:p>
        </p:txBody>
      </p:sp>
      <p:sp>
        <p:nvSpPr>
          <p:cNvPr id="12" name="TextBox 11">
            <a:extLst>
              <a:ext uri="{FF2B5EF4-FFF2-40B4-BE49-F238E27FC236}">
                <a16:creationId xmlns:a16="http://schemas.microsoft.com/office/drawing/2014/main" id="{0EC4FAE0-43AB-D0EA-9B98-E135FA726FFC}"/>
              </a:ext>
            </a:extLst>
          </p:cNvPr>
          <p:cNvSpPr txBox="1"/>
          <p:nvPr/>
        </p:nvSpPr>
        <p:spPr>
          <a:xfrm>
            <a:off x="4686301" y="2428778"/>
            <a:ext cx="4355678" cy="369332"/>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d. I joined Hoi Mua Festival.</a:t>
            </a:r>
            <a:endParaRPr lang="en-VN" sz="1800" dirty="0">
              <a:latin typeface="Calibri" panose="020F0502020204030204" pitchFamily="34" charset="0"/>
              <a:cs typeface="Calibri" panose="020F0502020204030204" pitchFamily="34" charset="0"/>
            </a:endParaRPr>
          </a:p>
        </p:txBody>
      </p:sp>
      <p:sp>
        <p:nvSpPr>
          <p:cNvPr id="21" name="TextBox 20">
            <a:extLst>
              <a:ext uri="{FF2B5EF4-FFF2-40B4-BE49-F238E27FC236}">
                <a16:creationId xmlns:a16="http://schemas.microsoft.com/office/drawing/2014/main" id="{DB3B2425-8282-7338-6261-95C42F2BEA88}"/>
              </a:ext>
            </a:extLst>
          </p:cNvPr>
          <p:cNvSpPr txBox="1"/>
          <p:nvPr/>
        </p:nvSpPr>
        <p:spPr>
          <a:xfrm>
            <a:off x="4686302" y="2907430"/>
            <a:ext cx="4355677" cy="646331"/>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e. They celebrate it to thank the Rice God and pray for a better new crop.</a:t>
            </a:r>
            <a:endParaRPr lang="en-VN" sz="1800" dirty="0">
              <a:latin typeface="Calibri" panose="020F0502020204030204" pitchFamily="34" charset="0"/>
              <a:cs typeface="Calibri" panose="020F0502020204030204" pitchFamily="34" charset="0"/>
            </a:endParaRPr>
          </a:p>
        </p:txBody>
      </p:sp>
      <p:grpSp>
        <p:nvGrpSpPr>
          <p:cNvPr id="298" name="Google Shape;6304;p133">
            <a:extLst>
              <a:ext uri="{FF2B5EF4-FFF2-40B4-BE49-F238E27FC236}">
                <a16:creationId xmlns:a16="http://schemas.microsoft.com/office/drawing/2014/main" id="{05D4883A-1106-6BC0-2709-2A0D8D84057C}"/>
              </a:ext>
            </a:extLst>
          </p:cNvPr>
          <p:cNvGrpSpPr/>
          <p:nvPr/>
        </p:nvGrpSpPr>
        <p:grpSpPr>
          <a:xfrm>
            <a:off x="3610146" y="3683240"/>
            <a:ext cx="1923708" cy="1565169"/>
            <a:chOff x="1100986" y="4567675"/>
            <a:chExt cx="2097828" cy="1706836"/>
          </a:xfrm>
        </p:grpSpPr>
        <p:sp>
          <p:nvSpPr>
            <p:cNvPr id="299" name="Google Shape;6305;p133">
              <a:extLst>
                <a:ext uri="{FF2B5EF4-FFF2-40B4-BE49-F238E27FC236}">
                  <a16:creationId xmlns:a16="http://schemas.microsoft.com/office/drawing/2014/main" id="{799B4BF2-F2B2-136A-ABA1-14A8F1557A1D}"/>
                </a:ext>
              </a:extLst>
            </p:cNvPr>
            <p:cNvSpPr/>
            <p:nvPr/>
          </p:nvSpPr>
          <p:spPr>
            <a:xfrm rot="1013812">
              <a:off x="1234304" y="4846542"/>
              <a:ext cx="1824859" cy="1188424"/>
            </a:xfrm>
            <a:custGeom>
              <a:avLst/>
              <a:gdLst/>
              <a:ahLst/>
              <a:cxnLst/>
              <a:rect l="l" t="t" r="r" b="b"/>
              <a:pathLst>
                <a:path w="35959" h="23418" extrusionOk="0">
                  <a:moveTo>
                    <a:pt x="33581" y="0"/>
                  </a:moveTo>
                  <a:cubicBezTo>
                    <a:pt x="33310" y="0"/>
                    <a:pt x="33046" y="22"/>
                    <a:pt x="32767" y="43"/>
                  </a:cubicBezTo>
                  <a:cubicBezTo>
                    <a:pt x="31217" y="165"/>
                    <a:pt x="29697" y="560"/>
                    <a:pt x="28177" y="894"/>
                  </a:cubicBezTo>
                  <a:cubicBezTo>
                    <a:pt x="26779" y="1198"/>
                    <a:pt x="25381" y="1563"/>
                    <a:pt x="24013" y="1988"/>
                  </a:cubicBezTo>
                  <a:cubicBezTo>
                    <a:pt x="22371" y="2444"/>
                    <a:pt x="20730" y="2961"/>
                    <a:pt x="19089" y="3478"/>
                  </a:cubicBezTo>
                  <a:cubicBezTo>
                    <a:pt x="18542" y="3660"/>
                    <a:pt x="17934" y="3812"/>
                    <a:pt x="17387" y="4086"/>
                  </a:cubicBezTo>
                  <a:cubicBezTo>
                    <a:pt x="17052" y="4238"/>
                    <a:pt x="16657" y="4329"/>
                    <a:pt x="16292" y="4420"/>
                  </a:cubicBezTo>
                  <a:cubicBezTo>
                    <a:pt x="15654" y="4481"/>
                    <a:pt x="15076" y="4694"/>
                    <a:pt x="14469" y="4876"/>
                  </a:cubicBezTo>
                  <a:cubicBezTo>
                    <a:pt x="12098" y="5606"/>
                    <a:pt x="9727" y="6274"/>
                    <a:pt x="7386" y="7125"/>
                  </a:cubicBezTo>
                  <a:cubicBezTo>
                    <a:pt x="5563" y="7794"/>
                    <a:pt x="3739" y="8432"/>
                    <a:pt x="2006" y="9283"/>
                  </a:cubicBezTo>
                  <a:cubicBezTo>
                    <a:pt x="1429" y="9557"/>
                    <a:pt x="912" y="9861"/>
                    <a:pt x="395" y="10286"/>
                  </a:cubicBezTo>
                  <a:cubicBezTo>
                    <a:pt x="152" y="10469"/>
                    <a:pt x="0" y="10712"/>
                    <a:pt x="31" y="11077"/>
                  </a:cubicBezTo>
                  <a:cubicBezTo>
                    <a:pt x="91" y="11715"/>
                    <a:pt x="152" y="12353"/>
                    <a:pt x="456" y="12961"/>
                  </a:cubicBezTo>
                  <a:cubicBezTo>
                    <a:pt x="517" y="13144"/>
                    <a:pt x="608" y="13326"/>
                    <a:pt x="669" y="13508"/>
                  </a:cubicBezTo>
                  <a:cubicBezTo>
                    <a:pt x="942" y="14390"/>
                    <a:pt x="1398" y="15180"/>
                    <a:pt x="1885" y="15940"/>
                  </a:cubicBezTo>
                  <a:cubicBezTo>
                    <a:pt x="2888" y="17369"/>
                    <a:pt x="4134" y="18524"/>
                    <a:pt x="5684" y="19284"/>
                  </a:cubicBezTo>
                  <a:cubicBezTo>
                    <a:pt x="6414" y="19618"/>
                    <a:pt x="7174" y="19922"/>
                    <a:pt x="7964" y="20165"/>
                  </a:cubicBezTo>
                  <a:cubicBezTo>
                    <a:pt x="8511" y="20317"/>
                    <a:pt x="9028" y="20499"/>
                    <a:pt x="9514" y="20712"/>
                  </a:cubicBezTo>
                  <a:cubicBezTo>
                    <a:pt x="10244" y="21047"/>
                    <a:pt x="10669" y="21563"/>
                    <a:pt x="10791" y="22354"/>
                  </a:cubicBezTo>
                  <a:cubicBezTo>
                    <a:pt x="10882" y="23022"/>
                    <a:pt x="11155" y="23265"/>
                    <a:pt x="11854" y="23387"/>
                  </a:cubicBezTo>
                  <a:cubicBezTo>
                    <a:pt x="12067" y="23417"/>
                    <a:pt x="12250" y="23417"/>
                    <a:pt x="12493" y="23417"/>
                  </a:cubicBezTo>
                  <a:cubicBezTo>
                    <a:pt x="12797" y="23387"/>
                    <a:pt x="13131" y="23326"/>
                    <a:pt x="13465" y="23296"/>
                  </a:cubicBezTo>
                  <a:cubicBezTo>
                    <a:pt x="15107" y="23205"/>
                    <a:pt x="16718" y="22809"/>
                    <a:pt x="18268" y="22354"/>
                  </a:cubicBezTo>
                  <a:cubicBezTo>
                    <a:pt x="19514" y="22019"/>
                    <a:pt x="20730" y="21594"/>
                    <a:pt x="21976" y="21198"/>
                  </a:cubicBezTo>
                  <a:cubicBezTo>
                    <a:pt x="23861" y="20651"/>
                    <a:pt x="25715" y="20104"/>
                    <a:pt x="27539" y="19466"/>
                  </a:cubicBezTo>
                  <a:cubicBezTo>
                    <a:pt x="28785" y="19010"/>
                    <a:pt x="30001" y="18402"/>
                    <a:pt x="31186" y="17764"/>
                  </a:cubicBezTo>
                  <a:cubicBezTo>
                    <a:pt x="31521" y="17551"/>
                    <a:pt x="31794" y="17369"/>
                    <a:pt x="32007" y="17065"/>
                  </a:cubicBezTo>
                  <a:cubicBezTo>
                    <a:pt x="32250" y="16791"/>
                    <a:pt x="32311" y="16548"/>
                    <a:pt x="32220" y="16183"/>
                  </a:cubicBezTo>
                  <a:cubicBezTo>
                    <a:pt x="32128" y="16031"/>
                    <a:pt x="32098" y="15849"/>
                    <a:pt x="32007" y="15666"/>
                  </a:cubicBezTo>
                  <a:cubicBezTo>
                    <a:pt x="31794" y="15059"/>
                    <a:pt x="31855" y="14451"/>
                    <a:pt x="32220" y="13873"/>
                  </a:cubicBezTo>
                  <a:cubicBezTo>
                    <a:pt x="32432" y="13448"/>
                    <a:pt x="32676" y="13083"/>
                    <a:pt x="32980" y="12749"/>
                  </a:cubicBezTo>
                  <a:cubicBezTo>
                    <a:pt x="33800" y="11745"/>
                    <a:pt x="34530" y="10651"/>
                    <a:pt x="35046" y="9466"/>
                  </a:cubicBezTo>
                  <a:cubicBezTo>
                    <a:pt x="35806" y="7794"/>
                    <a:pt x="35958" y="6061"/>
                    <a:pt x="35776" y="4268"/>
                  </a:cubicBezTo>
                  <a:cubicBezTo>
                    <a:pt x="35654" y="3235"/>
                    <a:pt x="35320" y="2262"/>
                    <a:pt x="35016" y="1259"/>
                  </a:cubicBezTo>
                  <a:cubicBezTo>
                    <a:pt x="34986" y="1077"/>
                    <a:pt x="34955" y="925"/>
                    <a:pt x="34864" y="773"/>
                  </a:cubicBezTo>
                  <a:cubicBezTo>
                    <a:pt x="34712" y="317"/>
                    <a:pt x="34408" y="43"/>
                    <a:pt x="33922" y="13"/>
                  </a:cubicBezTo>
                  <a:cubicBezTo>
                    <a:pt x="33806" y="4"/>
                    <a:pt x="33693" y="0"/>
                    <a:pt x="335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6306;p133">
              <a:extLst>
                <a:ext uri="{FF2B5EF4-FFF2-40B4-BE49-F238E27FC236}">
                  <a16:creationId xmlns:a16="http://schemas.microsoft.com/office/drawing/2014/main" id="{AABD3154-8031-BB56-EBB8-2B6421BDE018}"/>
                </a:ext>
              </a:extLst>
            </p:cNvPr>
            <p:cNvSpPr/>
            <p:nvPr/>
          </p:nvSpPr>
          <p:spPr>
            <a:xfrm rot="1013812">
              <a:off x="1303921" y="4967976"/>
              <a:ext cx="1787864" cy="598323"/>
            </a:xfrm>
            <a:custGeom>
              <a:avLst/>
              <a:gdLst/>
              <a:ahLst/>
              <a:cxnLst/>
              <a:rect l="l" t="t" r="r" b="b"/>
              <a:pathLst>
                <a:path w="35230" h="11790" extrusionOk="0">
                  <a:moveTo>
                    <a:pt x="34801" y="1"/>
                  </a:moveTo>
                  <a:cubicBezTo>
                    <a:pt x="34763" y="1"/>
                    <a:pt x="34723" y="14"/>
                    <a:pt x="34682" y="44"/>
                  </a:cubicBezTo>
                  <a:lnTo>
                    <a:pt x="34226" y="500"/>
                  </a:lnTo>
                  <a:cubicBezTo>
                    <a:pt x="34105" y="683"/>
                    <a:pt x="34013" y="896"/>
                    <a:pt x="33861" y="1047"/>
                  </a:cubicBezTo>
                  <a:cubicBezTo>
                    <a:pt x="33561" y="1412"/>
                    <a:pt x="33201" y="1610"/>
                    <a:pt x="32791" y="1610"/>
                  </a:cubicBezTo>
                  <a:cubicBezTo>
                    <a:pt x="32619" y="1610"/>
                    <a:pt x="32439" y="1575"/>
                    <a:pt x="32250" y="1503"/>
                  </a:cubicBezTo>
                  <a:cubicBezTo>
                    <a:pt x="32129" y="1412"/>
                    <a:pt x="32007" y="1382"/>
                    <a:pt x="31916" y="1351"/>
                  </a:cubicBezTo>
                  <a:cubicBezTo>
                    <a:pt x="31734" y="1260"/>
                    <a:pt x="31521" y="1199"/>
                    <a:pt x="31308" y="1139"/>
                  </a:cubicBezTo>
                  <a:cubicBezTo>
                    <a:pt x="31113" y="1097"/>
                    <a:pt x="30912" y="1073"/>
                    <a:pt x="30713" y="1073"/>
                  </a:cubicBezTo>
                  <a:cubicBezTo>
                    <a:pt x="30045" y="1073"/>
                    <a:pt x="29389" y="1346"/>
                    <a:pt x="28968" y="2142"/>
                  </a:cubicBezTo>
                  <a:cubicBezTo>
                    <a:pt x="28876" y="2294"/>
                    <a:pt x="28785" y="2476"/>
                    <a:pt x="28694" y="2628"/>
                  </a:cubicBezTo>
                  <a:cubicBezTo>
                    <a:pt x="28414" y="2988"/>
                    <a:pt x="28187" y="3151"/>
                    <a:pt x="27874" y="3151"/>
                  </a:cubicBezTo>
                  <a:cubicBezTo>
                    <a:pt x="27711" y="3151"/>
                    <a:pt x="27525" y="3106"/>
                    <a:pt x="27296" y="3023"/>
                  </a:cubicBezTo>
                  <a:cubicBezTo>
                    <a:pt x="26962" y="2902"/>
                    <a:pt x="26658" y="2750"/>
                    <a:pt x="26293" y="2719"/>
                  </a:cubicBezTo>
                  <a:cubicBezTo>
                    <a:pt x="26013" y="2690"/>
                    <a:pt x="25791" y="2669"/>
                    <a:pt x="25605" y="2669"/>
                  </a:cubicBezTo>
                  <a:cubicBezTo>
                    <a:pt x="25023" y="2669"/>
                    <a:pt x="24801" y="2871"/>
                    <a:pt x="24317" y="3631"/>
                  </a:cubicBezTo>
                  <a:cubicBezTo>
                    <a:pt x="24317" y="3662"/>
                    <a:pt x="24256" y="3662"/>
                    <a:pt x="24256" y="3692"/>
                  </a:cubicBezTo>
                  <a:cubicBezTo>
                    <a:pt x="23849" y="4363"/>
                    <a:pt x="23511" y="4653"/>
                    <a:pt x="23003" y="4653"/>
                  </a:cubicBezTo>
                  <a:cubicBezTo>
                    <a:pt x="22752" y="4653"/>
                    <a:pt x="22460" y="4582"/>
                    <a:pt x="22098" y="4452"/>
                  </a:cubicBezTo>
                  <a:cubicBezTo>
                    <a:pt x="21673" y="4330"/>
                    <a:pt x="21278" y="4148"/>
                    <a:pt x="20852" y="4148"/>
                  </a:cubicBezTo>
                  <a:cubicBezTo>
                    <a:pt x="20806" y="4146"/>
                    <a:pt x="20760" y="4145"/>
                    <a:pt x="20715" y="4145"/>
                  </a:cubicBezTo>
                  <a:cubicBezTo>
                    <a:pt x="20009" y="4145"/>
                    <a:pt x="19371" y="4374"/>
                    <a:pt x="19028" y="5060"/>
                  </a:cubicBezTo>
                  <a:cubicBezTo>
                    <a:pt x="18876" y="5364"/>
                    <a:pt x="18694" y="5637"/>
                    <a:pt x="18451" y="5911"/>
                  </a:cubicBezTo>
                  <a:cubicBezTo>
                    <a:pt x="18262" y="6163"/>
                    <a:pt x="18044" y="6299"/>
                    <a:pt x="17777" y="6299"/>
                  </a:cubicBezTo>
                  <a:cubicBezTo>
                    <a:pt x="17658" y="6299"/>
                    <a:pt x="17528" y="6271"/>
                    <a:pt x="17387" y="6215"/>
                  </a:cubicBezTo>
                  <a:cubicBezTo>
                    <a:pt x="17144" y="6093"/>
                    <a:pt x="16809" y="6002"/>
                    <a:pt x="16536" y="5911"/>
                  </a:cubicBezTo>
                  <a:cubicBezTo>
                    <a:pt x="16316" y="5832"/>
                    <a:pt x="16104" y="5793"/>
                    <a:pt x="15901" y="5793"/>
                  </a:cubicBezTo>
                  <a:cubicBezTo>
                    <a:pt x="15402" y="5793"/>
                    <a:pt x="14958" y="6026"/>
                    <a:pt x="14590" y="6458"/>
                  </a:cubicBezTo>
                  <a:cubicBezTo>
                    <a:pt x="14469" y="6610"/>
                    <a:pt x="14378" y="6762"/>
                    <a:pt x="14287" y="6883"/>
                  </a:cubicBezTo>
                  <a:cubicBezTo>
                    <a:pt x="14135" y="7066"/>
                    <a:pt x="13952" y="7279"/>
                    <a:pt x="13739" y="7461"/>
                  </a:cubicBezTo>
                  <a:cubicBezTo>
                    <a:pt x="13532" y="7687"/>
                    <a:pt x="13279" y="7796"/>
                    <a:pt x="13007" y="7796"/>
                  </a:cubicBezTo>
                  <a:cubicBezTo>
                    <a:pt x="12840" y="7796"/>
                    <a:pt x="12667" y="7755"/>
                    <a:pt x="12493" y="7674"/>
                  </a:cubicBezTo>
                  <a:cubicBezTo>
                    <a:pt x="12311" y="7643"/>
                    <a:pt x="12159" y="7522"/>
                    <a:pt x="11976" y="7461"/>
                  </a:cubicBezTo>
                  <a:cubicBezTo>
                    <a:pt x="11625" y="7321"/>
                    <a:pt x="11287" y="7251"/>
                    <a:pt x="10967" y="7251"/>
                  </a:cubicBezTo>
                  <a:cubicBezTo>
                    <a:pt x="10179" y="7251"/>
                    <a:pt x="9504" y="7673"/>
                    <a:pt x="9028" y="8494"/>
                  </a:cubicBezTo>
                  <a:cubicBezTo>
                    <a:pt x="8967" y="8677"/>
                    <a:pt x="8815" y="8859"/>
                    <a:pt x="8694" y="9011"/>
                  </a:cubicBezTo>
                  <a:cubicBezTo>
                    <a:pt x="8530" y="9222"/>
                    <a:pt x="8276" y="9306"/>
                    <a:pt x="8015" y="9306"/>
                  </a:cubicBezTo>
                  <a:cubicBezTo>
                    <a:pt x="7937" y="9306"/>
                    <a:pt x="7859" y="9299"/>
                    <a:pt x="7782" y="9285"/>
                  </a:cubicBezTo>
                  <a:cubicBezTo>
                    <a:pt x="7630" y="9254"/>
                    <a:pt x="7478" y="9163"/>
                    <a:pt x="7326" y="9102"/>
                  </a:cubicBezTo>
                  <a:cubicBezTo>
                    <a:pt x="7052" y="8981"/>
                    <a:pt x="6840" y="8859"/>
                    <a:pt x="6566" y="8829"/>
                  </a:cubicBezTo>
                  <a:cubicBezTo>
                    <a:pt x="6325" y="8787"/>
                    <a:pt x="6114" y="8765"/>
                    <a:pt x="5925" y="8765"/>
                  </a:cubicBezTo>
                  <a:cubicBezTo>
                    <a:pt x="5282" y="8765"/>
                    <a:pt x="4906" y="9028"/>
                    <a:pt x="4529" y="9710"/>
                  </a:cubicBezTo>
                  <a:cubicBezTo>
                    <a:pt x="4438" y="9801"/>
                    <a:pt x="4408" y="9893"/>
                    <a:pt x="4378" y="9953"/>
                  </a:cubicBezTo>
                  <a:cubicBezTo>
                    <a:pt x="4004" y="10503"/>
                    <a:pt x="3630" y="10767"/>
                    <a:pt x="3118" y="10767"/>
                  </a:cubicBezTo>
                  <a:cubicBezTo>
                    <a:pt x="2922" y="10767"/>
                    <a:pt x="2706" y="10728"/>
                    <a:pt x="2463" y="10652"/>
                  </a:cubicBezTo>
                  <a:cubicBezTo>
                    <a:pt x="2432" y="10622"/>
                    <a:pt x="2341" y="10561"/>
                    <a:pt x="2280" y="10561"/>
                  </a:cubicBezTo>
                  <a:cubicBezTo>
                    <a:pt x="1794" y="10501"/>
                    <a:pt x="1277" y="10257"/>
                    <a:pt x="791" y="10257"/>
                  </a:cubicBezTo>
                  <a:cubicBezTo>
                    <a:pt x="61" y="10257"/>
                    <a:pt x="1" y="10531"/>
                    <a:pt x="304" y="11017"/>
                  </a:cubicBezTo>
                  <a:cubicBezTo>
                    <a:pt x="335" y="11108"/>
                    <a:pt x="335" y="11230"/>
                    <a:pt x="426" y="11291"/>
                  </a:cubicBezTo>
                  <a:cubicBezTo>
                    <a:pt x="456" y="11382"/>
                    <a:pt x="578" y="11443"/>
                    <a:pt x="639" y="11443"/>
                  </a:cubicBezTo>
                  <a:cubicBezTo>
                    <a:pt x="669" y="11441"/>
                    <a:pt x="699" y="11440"/>
                    <a:pt x="729" y="11440"/>
                  </a:cubicBezTo>
                  <a:cubicBezTo>
                    <a:pt x="1264" y="11440"/>
                    <a:pt x="1699" y="11689"/>
                    <a:pt x="2189" y="11747"/>
                  </a:cubicBezTo>
                  <a:cubicBezTo>
                    <a:pt x="2408" y="11773"/>
                    <a:pt x="2622" y="11790"/>
                    <a:pt x="2830" y="11790"/>
                  </a:cubicBezTo>
                  <a:cubicBezTo>
                    <a:pt x="3575" y="11790"/>
                    <a:pt x="4236" y="11578"/>
                    <a:pt x="4712" y="10865"/>
                  </a:cubicBezTo>
                  <a:cubicBezTo>
                    <a:pt x="4894" y="10561"/>
                    <a:pt x="5198" y="10349"/>
                    <a:pt x="5441" y="10075"/>
                  </a:cubicBezTo>
                  <a:cubicBezTo>
                    <a:pt x="5585" y="9890"/>
                    <a:pt x="5757" y="9816"/>
                    <a:pt x="5957" y="9816"/>
                  </a:cubicBezTo>
                  <a:cubicBezTo>
                    <a:pt x="6052" y="9816"/>
                    <a:pt x="6154" y="9833"/>
                    <a:pt x="6262" y="9862"/>
                  </a:cubicBezTo>
                  <a:cubicBezTo>
                    <a:pt x="6566" y="9923"/>
                    <a:pt x="6840" y="10075"/>
                    <a:pt x="7144" y="10197"/>
                  </a:cubicBezTo>
                  <a:cubicBezTo>
                    <a:pt x="7409" y="10323"/>
                    <a:pt x="7669" y="10391"/>
                    <a:pt x="7923" y="10391"/>
                  </a:cubicBezTo>
                  <a:cubicBezTo>
                    <a:pt x="8282" y="10391"/>
                    <a:pt x="8630" y="10255"/>
                    <a:pt x="8967" y="9953"/>
                  </a:cubicBezTo>
                  <a:cubicBezTo>
                    <a:pt x="9271" y="9710"/>
                    <a:pt x="9575" y="9406"/>
                    <a:pt x="9758" y="9042"/>
                  </a:cubicBezTo>
                  <a:cubicBezTo>
                    <a:pt x="9994" y="8620"/>
                    <a:pt x="10368" y="8518"/>
                    <a:pt x="10780" y="8518"/>
                  </a:cubicBezTo>
                  <a:cubicBezTo>
                    <a:pt x="10844" y="8518"/>
                    <a:pt x="10908" y="8521"/>
                    <a:pt x="10973" y="8525"/>
                  </a:cubicBezTo>
                  <a:cubicBezTo>
                    <a:pt x="11125" y="8525"/>
                    <a:pt x="11308" y="8555"/>
                    <a:pt x="11460" y="8646"/>
                  </a:cubicBezTo>
                  <a:cubicBezTo>
                    <a:pt x="11976" y="8859"/>
                    <a:pt x="12493" y="8859"/>
                    <a:pt x="13040" y="8859"/>
                  </a:cubicBezTo>
                  <a:cubicBezTo>
                    <a:pt x="13072" y="8861"/>
                    <a:pt x="13104" y="8861"/>
                    <a:pt x="13135" y="8861"/>
                  </a:cubicBezTo>
                  <a:cubicBezTo>
                    <a:pt x="13789" y="8861"/>
                    <a:pt x="14306" y="8561"/>
                    <a:pt x="14712" y="8038"/>
                  </a:cubicBezTo>
                  <a:cubicBezTo>
                    <a:pt x="14864" y="7795"/>
                    <a:pt x="15016" y="7613"/>
                    <a:pt x="15168" y="7370"/>
                  </a:cubicBezTo>
                  <a:cubicBezTo>
                    <a:pt x="15376" y="7057"/>
                    <a:pt x="15542" y="6930"/>
                    <a:pt x="15811" y="6930"/>
                  </a:cubicBezTo>
                  <a:cubicBezTo>
                    <a:pt x="15935" y="6930"/>
                    <a:pt x="16080" y="6957"/>
                    <a:pt x="16262" y="7005"/>
                  </a:cubicBezTo>
                  <a:cubicBezTo>
                    <a:pt x="16566" y="7127"/>
                    <a:pt x="16870" y="7218"/>
                    <a:pt x="17204" y="7309"/>
                  </a:cubicBezTo>
                  <a:cubicBezTo>
                    <a:pt x="17377" y="7343"/>
                    <a:pt x="17546" y="7362"/>
                    <a:pt x="17710" y="7362"/>
                  </a:cubicBezTo>
                  <a:cubicBezTo>
                    <a:pt x="18271" y="7362"/>
                    <a:pt x="18774" y="7143"/>
                    <a:pt x="19150" y="6579"/>
                  </a:cubicBezTo>
                  <a:lnTo>
                    <a:pt x="19484" y="6124"/>
                  </a:lnTo>
                  <a:cubicBezTo>
                    <a:pt x="19809" y="5659"/>
                    <a:pt x="20241" y="5461"/>
                    <a:pt x="20725" y="5461"/>
                  </a:cubicBezTo>
                  <a:cubicBezTo>
                    <a:pt x="20874" y="5461"/>
                    <a:pt x="21028" y="5480"/>
                    <a:pt x="21186" y="5516"/>
                  </a:cubicBezTo>
                  <a:cubicBezTo>
                    <a:pt x="21551" y="5607"/>
                    <a:pt x="21855" y="5698"/>
                    <a:pt x="22189" y="5759"/>
                  </a:cubicBezTo>
                  <a:cubicBezTo>
                    <a:pt x="22368" y="5776"/>
                    <a:pt x="22544" y="5787"/>
                    <a:pt x="22715" y="5787"/>
                  </a:cubicBezTo>
                  <a:cubicBezTo>
                    <a:pt x="23444" y="5787"/>
                    <a:pt x="24087" y="5591"/>
                    <a:pt x="24530" y="4877"/>
                  </a:cubicBezTo>
                  <a:cubicBezTo>
                    <a:pt x="24621" y="4725"/>
                    <a:pt x="24773" y="4573"/>
                    <a:pt x="24895" y="4421"/>
                  </a:cubicBezTo>
                  <a:lnTo>
                    <a:pt x="25351" y="3965"/>
                  </a:lnTo>
                  <a:cubicBezTo>
                    <a:pt x="25484" y="3832"/>
                    <a:pt x="25666" y="3747"/>
                    <a:pt x="25850" y="3747"/>
                  </a:cubicBezTo>
                  <a:cubicBezTo>
                    <a:pt x="25917" y="3747"/>
                    <a:pt x="25984" y="3759"/>
                    <a:pt x="26050" y="3783"/>
                  </a:cubicBezTo>
                  <a:cubicBezTo>
                    <a:pt x="26323" y="3844"/>
                    <a:pt x="26597" y="3935"/>
                    <a:pt x="26870" y="4087"/>
                  </a:cubicBezTo>
                  <a:cubicBezTo>
                    <a:pt x="27114" y="4231"/>
                    <a:pt x="27391" y="4303"/>
                    <a:pt x="27673" y="4303"/>
                  </a:cubicBezTo>
                  <a:cubicBezTo>
                    <a:pt x="28164" y="4303"/>
                    <a:pt x="28673" y="4086"/>
                    <a:pt x="29059" y="3662"/>
                  </a:cubicBezTo>
                  <a:cubicBezTo>
                    <a:pt x="29241" y="3388"/>
                    <a:pt x="29454" y="3175"/>
                    <a:pt x="29636" y="2902"/>
                  </a:cubicBezTo>
                  <a:cubicBezTo>
                    <a:pt x="29883" y="2581"/>
                    <a:pt x="30170" y="2420"/>
                    <a:pt x="30514" y="2420"/>
                  </a:cubicBezTo>
                  <a:cubicBezTo>
                    <a:pt x="30593" y="2420"/>
                    <a:pt x="30675" y="2429"/>
                    <a:pt x="30761" y="2446"/>
                  </a:cubicBezTo>
                  <a:cubicBezTo>
                    <a:pt x="30974" y="2476"/>
                    <a:pt x="31156" y="2506"/>
                    <a:pt x="31338" y="2598"/>
                  </a:cubicBezTo>
                  <a:cubicBezTo>
                    <a:pt x="31886" y="2810"/>
                    <a:pt x="32402" y="2810"/>
                    <a:pt x="32980" y="2810"/>
                  </a:cubicBezTo>
                  <a:cubicBezTo>
                    <a:pt x="33588" y="2780"/>
                    <a:pt x="34044" y="2567"/>
                    <a:pt x="34408" y="2111"/>
                  </a:cubicBezTo>
                  <a:cubicBezTo>
                    <a:pt x="34621" y="1838"/>
                    <a:pt x="34804" y="1534"/>
                    <a:pt x="34986" y="1260"/>
                  </a:cubicBezTo>
                  <a:cubicBezTo>
                    <a:pt x="35168" y="987"/>
                    <a:pt x="35229" y="713"/>
                    <a:pt x="35108" y="440"/>
                  </a:cubicBezTo>
                  <a:cubicBezTo>
                    <a:pt x="35077" y="348"/>
                    <a:pt x="35077" y="288"/>
                    <a:pt x="34986" y="136"/>
                  </a:cubicBezTo>
                  <a:cubicBezTo>
                    <a:pt x="34945" y="55"/>
                    <a:pt x="34878" y="1"/>
                    <a:pt x="34801"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6307;p133">
              <a:extLst>
                <a:ext uri="{FF2B5EF4-FFF2-40B4-BE49-F238E27FC236}">
                  <a16:creationId xmlns:a16="http://schemas.microsoft.com/office/drawing/2014/main" id="{827A6A86-2D39-99CE-28D7-7574386B09D5}"/>
                </a:ext>
              </a:extLst>
            </p:cNvPr>
            <p:cNvSpPr/>
            <p:nvPr/>
          </p:nvSpPr>
          <p:spPr>
            <a:xfrm rot="1013812">
              <a:off x="1313574" y="5083150"/>
              <a:ext cx="1756958" cy="586498"/>
            </a:xfrm>
            <a:custGeom>
              <a:avLst/>
              <a:gdLst/>
              <a:ahLst/>
              <a:cxnLst/>
              <a:rect l="l" t="t" r="r" b="b"/>
              <a:pathLst>
                <a:path w="34621" h="11557" extrusionOk="0">
                  <a:moveTo>
                    <a:pt x="34386" y="0"/>
                  </a:moveTo>
                  <a:cubicBezTo>
                    <a:pt x="34349" y="0"/>
                    <a:pt x="34311" y="17"/>
                    <a:pt x="34287" y="53"/>
                  </a:cubicBezTo>
                  <a:cubicBezTo>
                    <a:pt x="34104" y="144"/>
                    <a:pt x="34013" y="296"/>
                    <a:pt x="33891" y="448"/>
                  </a:cubicBezTo>
                  <a:lnTo>
                    <a:pt x="33557" y="904"/>
                  </a:lnTo>
                  <a:cubicBezTo>
                    <a:pt x="33249" y="1274"/>
                    <a:pt x="32927" y="1449"/>
                    <a:pt x="32554" y="1449"/>
                  </a:cubicBezTo>
                  <a:cubicBezTo>
                    <a:pt x="32375" y="1449"/>
                    <a:pt x="32184" y="1409"/>
                    <a:pt x="31976" y="1330"/>
                  </a:cubicBezTo>
                  <a:cubicBezTo>
                    <a:pt x="31612" y="1178"/>
                    <a:pt x="31277" y="1056"/>
                    <a:pt x="30943" y="965"/>
                  </a:cubicBezTo>
                  <a:cubicBezTo>
                    <a:pt x="30754" y="916"/>
                    <a:pt x="30566" y="889"/>
                    <a:pt x="30380" y="889"/>
                  </a:cubicBezTo>
                  <a:cubicBezTo>
                    <a:pt x="29998" y="889"/>
                    <a:pt x="29629" y="1003"/>
                    <a:pt x="29302" y="1269"/>
                  </a:cubicBezTo>
                  <a:cubicBezTo>
                    <a:pt x="29089" y="1482"/>
                    <a:pt x="28846" y="1725"/>
                    <a:pt x="28694" y="1968"/>
                  </a:cubicBezTo>
                  <a:cubicBezTo>
                    <a:pt x="28633" y="2120"/>
                    <a:pt x="28511" y="2333"/>
                    <a:pt x="28420" y="2485"/>
                  </a:cubicBezTo>
                  <a:cubicBezTo>
                    <a:pt x="28255" y="2816"/>
                    <a:pt x="27850" y="3048"/>
                    <a:pt x="27436" y="3048"/>
                  </a:cubicBezTo>
                  <a:cubicBezTo>
                    <a:pt x="27242" y="3048"/>
                    <a:pt x="27045" y="2997"/>
                    <a:pt x="26870" y="2880"/>
                  </a:cubicBezTo>
                  <a:cubicBezTo>
                    <a:pt x="26688" y="2728"/>
                    <a:pt x="26444" y="2637"/>
                    <a:pt x="26232" y="2546"/>
                  </a:cubicBezTo>
                  <a:cubicBezTo>
                    <a:pt x="25971" y="2446"/>
                    <a:pt x="25724" y="2395"/>
                    <a:pt x="25492" y="2395"/>
                  </a:cubicBezTo>
                  <a:cubicBezTo>
                    <a:pt x="25020" y="2395"/>
                    <a:pt x="24612" y="2604"/>
                    <a:pt x="24286" y="3032"/>
                  </a:cubicBezTo>
                  <a:cubicBezTo>
                    <a:pt x="24134" y="3245"/>
                    <a:pt x="24013" y="3427"/>
                    <a:pt x="23861" y="3610"/>
                  </a:cubicBezTo>
                  <a:lnTo>
                    <a:pt x="23526" y="4066"/>
                  </a:lnTo>
                  <a:cubicBezTo>
                    <a:pt x="23289" y="4303"/>
                    <a:pt x="23014" y="4429"/>
                    <a:pt x="22701" y="4429"/>
                  </a:cubicBezTo>
                  <a:cubicBezTo>
                    <a:pt x="22615" y="4429"/>
                    <a:pt x="22525" y="4420"/>
                    <a:pt x="22432" y="4400"/>
                  </a:cubicBezTo>
                  <a:cubicBezTo>
                    <a:pt x="22250" y="4369"/>
                    <a:pt x="22098" y="4309"/>
                    <a:pt x="21885" y="4218"/>
                  </a:cubicBezTo>
                  <a:cubicBezTo>
                    <a:pt x="21551" y="4066"/>
                    <a:pt x="21186" y="3914"/>
                    <a:pt x="20791" y="3883"/>
                  </a:cubicBezTo>
                  <a:cubicBezTo>
                    <a:pt x="20666" y="3868"/>
                    <a:pt x="20544" y="3859"/>
                    <a:pt x="20425" y="3859"/>
                  </a:cubicBezTo>
                  <a:cubicBezTo>
                    <a:pt x="19849" y="3859"/>
                    <a:pt x="19350" y="4058"/>
                    <a:pt x="18998" y="4613"/>
                  </a:cubicBezTo>
                  <a:cubicBezTo>
                    <a:pt x="18846" y="4856"/>
                    <a:pt x="18663" y="5099"/>
                    <a:pt x="18481" y="5373"/>
                  </a:cubicBezTo>
                  <a:cubicBezTo>
                    <a:pt x="18196" y="5771"/>
                    <a:pt x="17982" y="5945"/>
                    <a:pt x="17685" y="5945"/>
                  </a:cubicBezTo>
                  <a:cubicBezTo>
                    <a:pt x="17505" y="5945"/>
                    <a:pt x="17296" y="5882"/>
                    <a:pt x="17022" y="5768"/>
                  </a:cubicBezTo>
                  <a:cubicBezTo>
                    <a:pt x="16687" y="5616"/>
                    <a:pt x="16353" y="5525"/>
                    <a:pt x="16019" y="5433"/>
                  </a:cubicBezTo>
                  <a:cubicBezTo>
                    <a:pt x="15877" y="5400"/>
                    <a:pt x="15739" y="5383"/>
                    <a:pt x="15607" y="5383"/>
                  </a:cubicBezTo>
                  <a:cubicBezTo>
                    <a:pt x="15258" y="5383"/>
                    <a:pt x="14946" y="5503"/>
                    <a:pt x="14681" y="5768"/>
                  </a:cubicBezTo>
                  <a:cubicBezTo>
                    <a:pt x="14499" y="5980"/>
                    <a:pt x="14256" y="6193"/>
                    <a:pt x="14104" y="6436"/>
                  </a:cubicBezTo>
                  <a:cubicBezTo>
                    <a:pt x="13982" y="6619"/>
                    <a:pt x="13830" y="6801"/>
                    <a:pt x="13678" y="6984"/>
                  </a:cubicBezTo>
                  <a:cubicBezTo>
                    <a:pt x="13418" y="7314"/>
                    <a:pt x="13103" y="7480"/>
                    <a:pt x="12733" y="7480"/>
                  </a:cubicBezTo>
                  <a:cubicBezTo>
                    <a:pt x="12627" y="7480"/>
                    <a:pt x="12516" y="7466"/>
                    <a:pt x="12402" y="7439"/>
                  </a:cubicBezTo>
                  <a:cubicBezTo>
                    <a:pt x="12158" y="7409"/>
                    <a:pt x="11946" y="7348"/>
                    <a:pt x="11703" y="7227"/>
                  </a:cubicBezTo>
                  <a:cubicBezTo>
                    <a:pt x="11459" y="7105"/>
                    <a:pt x="11186" y="6984"/>
                    <a:pt x="10882" y="6953"/>
                  </a:cubicBezTo>
                  <a:cubicBezTo>
                    <a:pt x="10742" y="6926"/>
                    <a:pt x="10607" y="6913"/>
                    <a:pt x="10478" y="6913"/>
                  </a:cubicBezTo>
                  <a:cubicBezTo>
                    <a:pt x="10020" y="6913"/>
                    <a:pt x="9627" y="7084"/>
                    <a:pt x="9271" y="7439"/>
                  </a:cubicBezTo>
                  <a:cubicBezTo>
                    <a:pt x="9089" y="7652"/>
                    <a:pt x="8937" y="7865"/>
                    <a:pt x="8785" y="8108"/>
                  </a:cubicBezTo>
                  <a:cubicBezTo>
                    <a:pt x="8663" y="8291"/>
                    <a:pt x="8602" y="8473"/>
                    <a:pt x="8450" y="8625"/>
                  </a:cubicBezTo>
                  <a:cubicBezTo>
                    <a:pt x="8196" y="8919"/>
                    <a:pt x="7903" y="9073"/>
                    <a:pt x="7589" y="9073"/>
                  </a:cubicBezTo>
                  <a:cubicBezTo>
                    <a:pt x="7416" y="9073"/>
                    <a:pt x="7236" y="9026"/>
                    <a:pt x="7052" y="8929"/>
                  </a:cubicBezTo>
                  <a:cubicBezTo>
                    <a:pt x="6778" y="8807"/>
                    <a:pt x="6505" y="8655"/>
                    <a:pt x="6231" y="8594"/>
                  </a:cubicBezTo>
                  <a:cubicBezTo>
                    <a:pt x="5985" y="8515"/>
                    <a:pt x="5762" y="8474"/>
                    <a:pt x="5556" y="8474"/>
                  </a:cubicBezTo>
                  <a:cubicBezTo>
                    <a:pt x="5049" y="8474"/>
                    <a:pt x="4645" y="8723"/>
                    <a:pt x="4256" y="9263"/>
                  </a:cubicBezTo>
                  <a:cubicBezTo>
                    <a:pt x="4104" y="9506"/>
                    <a:pt x="4012" y="9719"/>
                    <a:pt x="3860" y="9962"/>
                  </a:cubicBezTo>
                  <a:cubicBezTo>
                    <a:pt x="3556" y="10375"/>
                    <a:pt x="3236" y="10571"/>
                    <a:pt x="2845" y="10571"/>
                  </a:cubicBezTo>
                  <a:cubicBezTo>
                    <a:pt x="2690" y="10571"/>
                    <a:pt x="2523" y="10540"/>
                    <a:pt x="2341" y="10479"/>
                  </a:cubicBezTo>
                  <a:cubicBezTo>
                    <a:pt x="1976" y="10418"/>
                    <a:pt x="1642" y="10266"/>
                    <a:pt x="1307" y="10145"/>
                  </a:cubicBezTo>
                  <a:cubicBezTo>
                    <a:pt x="1105" y="10071"/>
                    <a:pt x="891" y="10031"/>
                    <a:pt x="673" y="10031"/>
                  </a:cubicBezTo>
                  <a:cubicBezTo>
                    <a:pt x="531" y="10031"/>
                    <a:pt x="387" y="10048"/>
                    <a:pt x="243" y="10084"/>
                  </a:cubicBezTo>
                  <a:cubicBezTo>
                    <a:pt x="91" y="10114"/>
                    <a:pt x="0" y="10266"/>
                    <a:pt x="61" y="10418"/>
                  </a:cubicBezTo>
                  <a:cubicBezTo>
                    <a:pt x="152" y="10783"/>
                    <a:pt x="365" y="11057"/>
                    <a:pt x="730" y="11087"/>
                  </a:cubicBezTo>
                  <a:cubicBezTo>
                    <a:pt x="1064" y="11148"/>
                    <a:pt x="1429" y="11239"/>
                    <a:pt x="1733" y="11360"/>
                  </a:cubicBezTo>
                  <a:cubicBezTo>
                    <a:pt x="2098" y="11482"/>
                    <a:pt x="2493" y="11512"/>
                    <a:pt x="2857" y="11543"/>
                  </a:cubicBezTo>
                  <a:cubicBezTo>
                    <a:pt x="2920" y="11552"/>
                    <a:pt x="2981" y="11556"/>
                    <a:pt x="3040" y="11556"/>
                  </a:cubicBezTo>
                  <a:cubicBezTo>
                    <a:pt x="3381" y="11556"/>
                    <a:pt x="3662" y="11411"/>
                    <a:pt x="3921" y="11178"/>
                  </a:cubicBezTo>
                  <a:cubicBezTo>
                    <a:pt x="4195" y="10935"/>
                    <a:pt x="4468" y="10631"/>
                    <a:pt x="4651" y="10297"/>
                  </a:cubicBezTo>
                  <a:cubicBezTo>
                    <a:pt x="4864" y="9993"/>
                    <a:pt x="5137" y="9689"/>
                    <a:pt x="5532" y="9567"/>
                  </a:cubicBezTo>
                  <a:cubicBezTo>
                    <a:pt x="5612" y="9533"/>
                    <a:pt x="5696" y="9516"/>
                    <a:pt x="5773" y="9516"/>
                  </a:cubicBezTo>
                  <a:cubicBezTo>
                    <a:pt x="5902" y="9516"/>
                    <a:pt x="6011" y="9563"/>
                    <a:pt x="6049" y="9658"/>
                  </a:cubicBezTo>
                  <a:cubicBezTo>
                    <a:pt x="6292" y="9749"/>
                    <a:pt x="6535" y="9871"/>
                    <a:pt x="6778" y="9993"/>
                  </a:cubicBezTo>
                  <a:cubicBezTo>
                    <a:pt x="7004" y="10085"/>
                    <a:pt x="7230" y="10132"/>
                    <a:pt x="7448" y="10132"/>
                  </a:cubicBezTo>
                  <a:cubicBezTo>
                    <a:pt x="7878" y="10132"/>
                    <a:pt x="8280" y="9950"/>
                    <a:pt x="8602" y="9567"/>
                  </a:cubicBezTo>
                  <a:cubicBezTo>
                    <a:pt x="8815" y="9294"/>
                    <a:pt x="9028" y="9050"/>
                    <a:pt x="9241" y="8746"/>
                  </a:cubicBezTo>
                  <a:cubicBezTo>
                    <a:pt x="9568" y="8310"/>
                    <a:pt x="9943" y="8108"/>
                    <a:pt x="10387" y="8108"/>
                  </a:cubicBezTo>
                  <a:cubicBezTo>
                    <a:pt x="10561" y="8108"/>
                    <a:pt x="10746" y="8139"/>
                    <a:pt x="10943" y="8199"/>
                  </a:cubicBezTo>
                  <a:cubicBezTo>
                    <a:pt x="11216" y="8291"/>
                    <a:pt x="11459" y="8382"/>
                    <a:pt x="11703" y="8473"/>
                  </a:cubicBezTo>
                  <a:cubicBezTo>
                    <a:pt x="12011" y="8554"/>
                    <a:pt x="12306" y="8601"/>
                    <a:pt x="12584" y="8601"/>
                  </a:cubicBezTo>
                  <a:cubicBezTo>
                    <a:pt x="13240" y="8601"/>
                    <a:pt x="13808" y="8344"/>
                    <a:pt x="14256" y="7683"/>
                  </a:cubicBezTo>
                  <a:cubicBezTo>
                    <a:pt x="14438" y="7379"/>
                    <a:pt x="14681" y="7105"/>
                    <a:pt x="14894" y="6862"/>
                  </a:cubicBezTo>
                  <a:cubicBezTo>
                    <a:pt x="15134" y="6622"/>
                    <a:pt x="15307" y="6505"/>
                    <a:pt x="15528" y="6505"/>
                  </a:cubicBezTo>
                  <a:cubicBezTo>
                    <a:pt x="15671" y="6505"/>
                    <a:pt x="15835" y="6554"/>
                    <a:pt x="16049" y="6649"/>
                  </a:cubicBezTo>
                  <a:cubicBezTo>
                    <a:pt x="16323" y="6771"/>
                    <a:pt x="16535" y="6862"/>
                    <a:pt x="16779" y="6984"/>
                  </a:cubicBezTo>
                  <a:cubicBezTo>
                    <a:pt x="17019" y="7092"/>
                    <a:pt x="17259" y="7152"/>
                    <a:pt x="17492" y="7152"/>
                  </a:cubicBezTo>
                  <a:cubicBezTo>
                    <a:pt x="17848" y="7152"/>
                    <a:pt x="18187" y="7010"/>
                    <a:pt x="18481" y="6680"/>
                  </a:cubicBezTo>
                  <a:cubicBezTo>
                    <a:pt x="18694" y="6436"/>
                    <a:pt x="18906" y="6193"/>
                    <a:pt x="19089" y="5889"/>
                  </a:cubicBezTo>
                  <a:cubicBezTo>
                    <a:pt x="19210" y="5646"/>
                    <a:pt x="19393" y="5464"/>
                    <a:pt x="19545" y="5251"/>
                  </a:cubicBezTo>
                  <a:cubicBezTo>
                    <a:pt x="19666" y="5099"/>
                    <a:pt x="19849" y="5008"/>
                    <a:pt x="20031" y="5008"/>
                  </a:cubicBezTo>
                  <a:cubicBezTo>
                    <a:pt x="20426" y="5008"/>
                    <a:pt x="20791" y="5069"/>
                    <a:pt x="21186" y="5221"/>
                  </a:cubicBezTo>
                  <a:cubicBezTo>
                    <a:pt x="21429" y="5281"/>
                    <a:pt x="21672" y="5403"/>
                    <a:pt x="21946" y="5433"/>
                  </a:cubicBezTo>
                  <a:cubicBezTo>
                    <a:pt x="22239" y="5491"/>
                    <a:pt x="22489" y="5519"/>
                    <a:pt x="22705" y="5519"/>
                  </a:cubicBezTo>
                  <a:cubicBezTo>
                    <a:pt x="23410" y="5519"/>
                    <a:pt x="23770" y="5217"/>
                    <a:pt x="24165" y="4613"/>
                  </a:cubicBezTo>
                  <a:cubicBezTo>
                    <a:pt x="24256" y="4461"/>
                    <a:pt x="24317" y="4339"/>
                    <a:pt x="24408" y="4218"/>
                  </a:cubicBezTo>
                  <a:cubicBezTo>
                    <a:pt x="24530" y="4066"/>
                    <a:pt x="24621" y="3914"/>
                    <a:pt x="24773" y="3762"/>
                  </a:cubicBezTo>
                  <a:cubicBezTo>
                    <a:pt x="25010" y="3564"/>
                    <a:pt x="25248" y="3469"/>
                    <a:pt x="25502" y="3469"/>
                  </a:cubicBezTo>
                  <a:cubicBezTo>
                    <a:pt x="25639" y="3469"/>
                    <a:pt x="25779" y="3496"/>
                    <a:pt x="25928" y="3549"/>
                  </a:cubicBezTo>
                  <a:cubicBezTo>
                    <a:pt x="26110" y="3579"/>
                    <a:pt x="26262" y="3701"/>
                    <a:pt x="26444" y="3762"/>
                  </a:cubicBezTo>
                  <a:cubicBezTo>
                    <a:pt x="26766" y="3917"/>
                    <a:pt x="27072" y="3995"/>
                    <a:pt x="27359" y="3995"/>
                  </a:cubicBezTo>
                  <a:cubicBezTo>
                    <a:pt x="27860" y="3995"/>
                    <a:pt x="28308" y="3758"/>
                    <a:pt x="28694" y="3275"/>
                  </a:cubicBezTo>
                  <a:cubicBezTo>
                    <a:pt x="28876" y="3032"/>
                    <a:pt x="29089" y="2819"/>
                    <a:pt x="29241" y="2576"/>
                  </a:cubicBezTo>
                  <a:cubicBezTo>
                    <a:pt x="29517" y="2186"/>
                    <a:pt x="29897" y="2003"/>
                    <a:pt x="30328" y="2003"/>
                  </a:cubicBezTo>
                  <a:cubicBezTo>
                    <a:pt x="30468" y="2003"/>
                    <a:pt x="30612" y="2022"/>
                    <a:pt x="30761" y="2059"/>
                  </a:cubicBezTo>
                  <a:cubicBezTo>
                    <a:pt x="31004" y="2120"/>
                    <a:pt x="31247" y="2242"/>
                    <a:pt x="31521" y="2333"/>
                  </a:cubicBezTo>
                  <a:cubicBezTo>
                    <a:pt x="31924" y="2481"/>
                    <a:pt x="32267" y="2555"/>
                    <a:pt x="32574" y="2555"/>
                  </a:cubicBezTo>
                  <a:cubicBezTo>
                    <a:pt x="33216" y="2555"/>
                    <a:pt x="33701" y="2231"/>
                    <a:pt x="34256" y="1573"/>
                  </a:cubicBezTo>
                  <a:cubicBezTo>
                    <a:pt x="34621" y="1117"/>
                    <a:pt x="34621" y="600"/>
                    <a:pt x="34499" y="114"/>
                  </a:cubicBezTo>
                  <a:cubicBezTo>
                    <a:pt x="34499" y="40"/>
                    <a:pt x="34444" y="0"/>
                    <a:pt x="34386"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6308;p133">
              <a:extLst>
                <a:ext uri="{FF2B5EF4-FFF2-40B4-BE49-F238E27FC236}">
                  <a16:creationId xmlns:a16="http://schemas.microsoft.com/office/drawing/2014/main" id="{EBE208E2-0D83-564F-2ADA-9771AF5A25BB}"/>
                </a:ext>
              </a:extLst>
            </p:cNvPr>
            <p:cNvSpPr/>
            <p:nvPr/>
          </p:nvSpPr>
          <p:spPr>
            <a:xfrm rot="1013812">
              <a:off x="1345543" y="5203420"/>
              <a:ext cx="1693776" cy="571629"/>
            </a:xfrm>
            <a:custGeom>
              <a:avLst/>
              <a:gdLst/>
              <a:ahLst/>
              <a:cxnLst/>
              <a:rect l="l" t="t" r="r" b="b"/>
              <a:pathLst>
                <a:path w="33376" h="11264" extrusionOk="0">
                  <a:moveTo>
                    <a:pt x="33254" y="0"/>
                  </a:moveTo>
                  <a:cubicBezTo>
                    <a:pt x="33223" y="0"/>
                    <a:pt x="33163" y="91"/>
                    <a:pt x="33102" y="122"/>
                  </a:cubicBezTo>
                  <a:cubicBezTo>
                    <a:pt x="32919" y="456"/>
                    <a:pt x="32737" y="760"/>
                    <a:pt x="32433" y="1034"/>
                  </a:cubicBezTo>
                  <a:cubicBezTo>
                    <a:pt x="32257" y="1144"/>
                    <a:pt x="32113" y="1222"/>
                    <a:pt x="31942" y="1222"/>
                  </a:cubicBezTo>
                  <a:cubicBezTo>
                    <a:pt x="31878" y="1222"/>
                    <a:pt x="31809" y="1211"/>
                    <a:pt x="31734" y="1186"/>
                  </a:cubicBezTo>
                  <a:cubicBezTo>
                    <a:pt x="31582" y="1155"/>
                    <a:pt x="31430" y="1064"/>
                    <a:pt x="31278" y="1003"/>
                  </a:cubicBezTo>
                  <a:cubicBezTo>
                    <a:pt x="31065" y="882"/>
                    <a:pt x="30822" y="760"/>
                    <a:pt x="30579" y="699"/>
                  </a:cubicBezTo>
                  <a:cubicBezTo>
                    <a:pt x="30369" y="647"/>
                    <a:pt x="30167" y="617"/>
                    <a:pt x="29973" y="617"/>
                  </a:cubicBezTo>
                  <a:cubicBezTo>
                    <a:pt x="29493" y="617"/>
                    <a:pt x="29063" y="800"/>
                    <a:pt x="28694" y="1277"/>
                  </a:cubicBezTo>
                  <a:cubicBezTo>
                    <a:pt x="28482" y="1581"/>
                    <a:pt x="28238" y="1915"/>
                    <a:pt x="28026" y="2219"/>
                  </a:cubicBezTo>
                  <a:cubicBezTo>
                    <a:pt x="27799" y="2537"/>
                    <a:pt x="27504" y="2702"/>
                    <a:pt x="27154" y="2702"/>
                  </a:cubicBezTo>
                  <a:cubicBezTo>
                    <a:pt x="27035" y="2702"/>
                    <a:pt x="26910" y="2683"/>
                    <a:pt x="26779" y="2645"/>
                  </a:cubicBezTo>
                  <a:cubicBezTo>
                    <a:pt x="26567" y="2584"/>
                    <a:pt x="26415" y="2523"/>
                    <a:pt x="26232" y="2432"/>
                  </a:cubicBezTo>
                  <a:cubicBezTo>
                    <a:pt x="25959" y="2371"/>
                    <a:pt x="25716" y="2219"/>
                    <a:pt x="25442" y="2128"/>
                  </a:cubicBezTo>
                  <a:cubicBezTo>
                    <a:pt x="25266" y="2062"/>
                    <a:pt x="25085" y="2032"/>
                    <a:pt x="24905" y="2032"/>
                  </a:cubicBezTo>
                  <a:cubicBezTo>
                    <a:pt x="24589" y="2032"/>
                    <a:pt x="24274" y="2125"/>
                    <a:pt x="23983" y="2280"/>
                  </a:cubicBezTo>
                  <a:cubicBezTo>
                    <a:pt x="23588" y="2523"/>
                    <a:pt x="23314" y="2857"/>
                    <a:pt x="23071" y="3283"/>
                  </a:cubicBezTo>
                  <a:cubicBezTo>
                    <a:pt x="22771" y="3863"/>
                    <a:pt x="22339" y="4127"/>
                    <a:pt x="21854" y="4127"/>
                  </a:cubicBezTo>
                  <a:cubicBezTo>
                    <a:pt x="21602" y="4127"/>
                    <a:pt x="21335" y="4056"/>
                    <a:pt x="21065" y="3921"/>
                  </a:cubicBezTo>
                  <a:cubicBezTo>
                    <a:pt x="20852" y="3800"/>
                    <a:pt x="20609" y="3739"/>
                    <a:pt x="20396" y="3648"/>
                  </a:cubicBezTo>
                  <a:cubicBezTo>
                    <a:pt x="20223" y="3603"/>
                    <a:pt x="20058" y="3580"/>
                    <a:pt x="19901" y="3580"/>
                  </a:cubicBezTo>
                  <a:cubicBezTo>
                    <a:pt x="19424" y="3580"/>
                    <a:pt x="19029" y="3791"/>
                    <a:pt x="18755" y="4225"/>
                  </a:cubicBezTo>
                  <a:cubicBezTo>
                    <a:pt x="18573" y="4468"/>
                    <a:pt x="18421" y="4712"/>
                    <a:pt x="18208" y="4985"/>
                  </a:cubicBezTo>
                  <a:cubicBezTo>
                    <a:pt x="17894" y="5437"/>
                    <a:pt x="17567" y="5609"/>
                    <a:pt x="17170" y="5609"/>
                  </a:cubicBezTo>
                  <a:cubicBezTo>
                    <a:pt x="16952" y="5609"/>
                    <a:pt x="16714" y="5557"/>
                    <a:pt x="16445" y="5471"/>
                  </a:cubicBezTo>
                  <a:cubicBezTo>
                    <a:pt x="16232" y="5441"/>
                    <a:pt x="16050" y="5289"/>
                    <a:pt x="15867" y="5228"/>
                  </a:cubicBezTo>
                  <a:cubicBezTo>
                    <a:pt x="15563" y="5097"/>
                    <a:pt x="15232" y="5022"/>
                    <a:pt x="14906" y="5022"/>
                  </a:cubicBezTo>
                  <a:cubicBezTo>
                    <a:pt x="14253" y="5022"/>
                    <a:pt x="13618" y="5319"/>
                    <a:pt x="13253" y="6049"/>
                  </a:cubicBezTo>
                  <a:cubicBezTo>
                    <a:pt x="13193" y="6170"/>
                    <a:pt x="13162" y="6231"/>
                    <a:pt x="13101" y="6322"/>
                  </a:cubicBezTo>
                  <a:cubicBezTo>
                    <a:pt x="12889" y="6535"/>
                    <a:pt x="12737" y="6778"/>
                    <a:pt x="12554" y="6991"/>
                  </a:cubicBezTo>
                  <a:cubicBezTo>
                    <a:pt x="12426" y="7170"/>
                    <a:pt x="12255" y="7242"/>
                    <a:pt x="12041" y="7242"/>
                  </a:cubicBezTo>
                  <a:cubicBezTo>
                    <a:pt x="12001" y="7242"/>
                    <a:pt x="11959" y="7239"/>
                    <a:pt x="11916" y="7234"/>
                  </a:cubicBezTo>
                  <a:cubicBezTo>
                    <a:pt x="11734" y="7204"/>
                    <a:pt x="11582" y="7143"/>
                    <a:pt x="11369" y="7052"/>
                  </a:cubicBezTo>
                  <a:cubicBezTo>
                    <a:pt x="11156" y="6930"/>
                    <a:pt x="10913" y="6809"/>
                    <a:pt x="10670" y="6748"/>
                  </a:cubicBezTo>
                  <a:cubicBezTo>
                    <a:pt x="10463" y="6670"/>
                    <a:pt x="10258" y="6632"/>
                    <a:pt x="10060" y="6632"/>
                  </a:cubicBezTo>
                  <a:cubicBezTo>
                    <a:pt x="9561" y="6632"/>
                    <a:pt x="9103" y="6877"/>
                    <a:pt x="8755" y="7356"/>
                  </a:cubicBezTo>
                  <a:cubicBezTo>
                    <a:pt x="8572" y="7569"/>
                    <a:pt x="8390" y="7842"/>
                    <a:pt x="8238" y="8116"/>
                  </a:cubicBezTo>
                  <a:cubicBezTo>
                    <a:pt x="8014" y="8452"/>
                    <a:pt x="7674" y="8706"/>
                    <a:pt x="7242" y="8706"/>
                  </a:cubicBezTo>
                  <a:cubicBezTo>
                    <a:pt x="7089" y="8706"/>
                    <a:pt x="6924" y="8674"/>
                    <a:pt x="6749" y="8602"/>
                  </a:cubicBezTo>
                  <a:cubicBezTo>
                    <a:pt x="6414" y="8481"/>
                    <a:pt x="6050" y="8329"/>
                    <a:pt x="5715" y="8207"/>
                  </a:cubicBezTo>
                  <a:cubicBezTo>
                    <a:pt x="5440" y="8103"/>
                    <a:pt x="5171" y="8049"/>
                    <a:pt x="4913" y="8049"/>
                  </a:cubicBezTo>
                  <a:cubicBezTo>
                    <a:pt x="4345" y="8049"/>
                    <a:pt x="3833" y="8311"/>
                    <a:pt x="3436" y="8876"/>
                  </a:cubicBezTo>
                  <a:cubicBezTo>
                    <a:pt x="3314" y="9028"/>
                    <a:pt x="3253" y="9210"/>
                    <a:pt x="3132" y="9362"/>
                  </a:cubicBezTo>
                  <a:cubicBezTo>
                    <a:pt x="2814" y="9891"/>
                    <a:pt x="2467" y="10140"/>
                    <a:pt x="1999" y="10140"/>
                  </a:cubicBezTo>
                  <a:cubicBezTo>
                    <a:pt x="1794" y="10140"/>
                    <a:pt x="1566" y="10093"/>
                    <a:pt x="1308" y="10000"/>
                  </a:cubicBezTo>
                  <a:cubicBezTo>
                    <a:pt x="1186" y="9970"/>
                    <a:pt x="1095" y="9879"/>
                    <a:pt x="973" y="9848"/>
                  </a:cubicBezTo>
                  <a:cubicBezTo>
                    <a:pt x="822" y="9818"/>
                    <a:pt x="639" y="9727"/>
                    <a:pt x="426" y="9696"/>
                  </a:cubicBezTo>
                  <a:cubicBezTo>
                    <a:pt x="381" y="9681"/>
                    <a:pt x="320" y="9666"/>
                    <a:pt x="259" y="9666"/>
                  </a:cubicBezTo>
                  <a:cubicBezTo>
                    <a:pt x="198" y="9666"/>
                    <a:pt x="138" y="9681"/>
                    <a:pt x="92" y="9727"/>
                  </a:cubicBezTo>
                  <a:cubicBezTo>
                    <a:pt x="1" y="9848"/>
                    <a:pt x="92" y="9970"/>
                    <a:pt x="183" y="10031"/>
                  </a:cubicBezTo>
                  <a:cubicBezTo>
                    <a:pt x="396" y="10304"/>
                    <a:pt x="639" y="10547"/>
                    <a:pt x="852" y="10791"/>
                  </a:cubicBezTo>
                  <a:cubicBezTo>
                    <a:pt x="1128" y="11121"/>
                    <a:pt x="1492" y="11263"/>
                    <a:pt x="1858" y="11263"/>
                  </a:cubicBezTo>
                  <a:cubicBezTo>
                    <a:pt x="2098" y="11263"/>
                    <a:pt x="2338" y="11203"/>
                    <a:pt x="2554" y="11095"/>
                  </a:cubicBezTo>
                  <a:cubicBezTo>
                    <a:pt x="2919" y="10912"/>
                    <a:pt x="3223" y="10730"/>
                    <a:pt x="3436" y="10395"/>
                  </a:cubicBezTo>
                  <a:cubicBezTo>
                    <a:pt x="3557" y="10243"/>
                    <a:pt x="3618" y="10122"/>
                    <a:pt x="3740" y="9970"/>
                  </a:cubicBezTo>
                  <a:cubicBezTo>
                    <a:pt x="4134" y="9451"/>
                    <a:pt x="4472" y="9215"/>
                    <a:pt x="4937" y="9215"/>
                  </a:cubicBezTo>
                  <a:cubicBezTo>
                    <a:pt x="5153" y="9215"/>
                    <a:pt x="5396" y="9266"/>
                    <a:pt x="5685" y="9362"/>
                  </a:cubicBezTo>
                  <a:cubicBezTo>
                    <a:pt x="6050" y="9514"/>
                    <a:pt x="6445" y="9636"/>
                    <a:pt x="6870" y="9666"/>
                  </a:cubicBezTo>
                  <a:cubicBezTo>
                    <a:pt x="6949" y="9674"/>
                    <a:pt x="7027" y="9677"/>
                    <a:pt x="7102" y="9677"/>
                  </a:cubicBezTo>
                  <a:cubicBezTo>
                    <a:pt x="7636" y="9677"/>
                    <a:pt x="8082" y="9488"/>
                    <a:pt x="8481" y="9088"/>
                  </a:cubicBezTo>
                  <a:cubicBezTo>
                    <a:pt x="8694" y="8906"/>
                    <a:pt x="8785" y="8724"/>
                    <a:pt x="8937" y="8511"/>
                  </a:cubicBezTo>
                  <a:lnTo>
                    <a:pt x="9393" y="7964"/>
                  </a:lnTo>
                  <a:cubicBezTo>
                    <a:pt x="9634" y="7704"/>
                    <a:pt x="9807" y="7592"/>
                    <a:pt x="10030" y="7592"/>
                  </a:cubicBezTo>
                  <a:cubicBezTo>
                    <a:pt x="10172" y="7592"/>
                    <a:pt x="10335" y="7638"/>
                    <a:pt x="10548" y="7721"/>
                  </a:cubicBezTo>
                  <a:cubicBezTo>
                    <a:pt x="10670" y="7751"/>
                    <a:pt x="10822" y="7842"/>
                    <a:pt x="10913" y="7903"/>
                  </a:cubicBezTo>
                  <a:cubicBezTo>
                    <a:pt x="11277" y="8085"/>
                    <a:pt x="11611" y="8180"/>
                    <a:pt x="11927" y="8180"/>
                  </a:cubicBezTo>
                  <a:cubicBezTo>
                    <a:pt x="12402" y="8180"/>
                    <a:pt x="12833" y="7965"/>
                    <a:pt x="13253" y="7508"/>
                  </a:cubicBezTo>
                  <a:cubicBezTo>
                    <a:pt x="13466" y="7234"/>
                    <a:pt x="13679" y="6930"/>
                    <a:pt x="13861" y="6626"/>
                  </a:cubicBezTo>
                  <a:cubicBezTo>
                    <a:pt x="14113" y="6260"/>
                    <a:pt x="14365" y="6084"/>
                    <a:pt x="14720" y="6084"/>
                  </a:cubicBezTo>
                  <a:cubicBezTo>
                    <a:pt x="14837" y="6084"/>
                    <a:pt x="14965" y="6103"/>
                    <a:pt x="15107" y="6140"/>
                  </a:cubicBezTo>
                  <a:cubicBezTo>
                    <a:pt x="15290" y="6170"/>
                    <a:pt x="15533" y="6231"/>
                    <a:pt x="15715" y="6322"/>
                  </a:cubicBezTo>
                  <a:cubicBezTo>
                    <a:pt x="15989" y="6383"/>
                    <a:pt x="16202" y="6505"/>
                    <a:pt x="16475" y="6596"/>
                  </a:cubicBezTo>
                  <a:cubicBezTo>
                    <a:pt x="16681" y="6644"/>
                    <a:pt x="16881" y="6668"/>
                    <a:pt x="17073" y="6668"/>
                  </a:cubicBezTo>
                  <a:cubicBezTo>
                    <a:pt x="17619" y="6668"/>
                    <a:pt x="18107" y="6468"/>
                    <a:pt x="18512" y="6019"/>
                  </a:cubicBezTo>
                  <a:cubicBezTo>
                    <a:pt x="18725" y="5775"/>
                    <a:pt x="18877" y="5563"/>
                    <a:pt x="19059" y="5319"/>
                  </a:cubicBezTo>
                  <a:lnTo>
                    <a:pt x="19393" y="4863"/>
                  </a:lnTo>
                  <a:cubicBezTo>
                    <a:pt x="19563" y="4675"/>
                    <a:pt x="19732" y="4592"/>
                    <a:pt x="19923" y="4592"/>
                  </a:cubicBezTo>
                  <a:cubicBezTo>
                    <a:pt x="20041" y="4592"/>
                    <a:pt x="20166" y="4623"/>
                    <a:pt x="20305" y="4681"/>
                  </a:cubicBezTo>
                  <a:lnTo>
                    <a:pt x="20761" y="4924"/>
                  </a:lnTo>
                  <a:cubicBezTo>
                    <a:pt x="21091" y="5096"/>
                    <a:pt x="21408" y="5187"/>
                    <a:pt x="21717" y="5187"/>
                  </a:cubicBezTo>
                  <a:cubicBezTo>
                    <a:pt x="22063" y="5187"/>
                    <a:pt x="22400" y="5074"/>
                    <a:pt x="22737" y="4833"/>
                  </a:cubicBezTo>
                  <a:cubicBezTo>
                    <a:pt x="22919" y="4681"/>
                    <a:pt x="23162" y="4529"/>
                    <a:pt x="23314" y="4316"/>
                  </a:cubicBezTo>
                  <a:cubicBezTo>
                    <a:pt x="23466" y="4073"/>
                    <a:pt x="23618" y="3860"/>
                    <a:pt x="23770" y="3648"/>
                  </a:cubicBezTo>
                  <a:cubicBezTo>
                    <a:pt x="24058" y="3294"/>
                    <a:pt x="24425" y="3117"/>
                    <a:pt x="24862" y="3117"/>
                  </a:cubicBezTo>
                  <a:cubicBezTo>
                    <a:pt x="25026" y="3117"/>
                    <a:pt x="25199" y="3142"/>
                    <a:pt x="25381" y="3192"/>
                  </a:cubicBezTo>
                  <a:cubicBezTo>
                    <a:pt x="25716" y="3313"/>
                    <a:pt x="26050" y="3435"/>
                    <a:pt x="26384" y="3496"/>
                  </a:cubicBezTo>
                  <a:cubicBezTo>
                    <a:pt x="26590" y="3539"/>
                    <a:pt x="26785" y="3561"/>
                    <a:pt x="26970" y="3561"/>
                  </a:cubicBezTo>
                  <a:cubicBezTo>
                    <a:pt x="27691" y="3561"/>
                    <a:pt x="28265" y="3230"/>
                    <a:pt x="28725" y="2553"/>
                  </a:cubicBezTo>
                  <a:cubicBezTo>
                    <a:pt x="28877" y="2341"/>
                    <a:pt x="29029" y="2097"/>
                    <a:pt x="29211" y="1915"/>
                  </a:cubicBezTo>
                  <a:cubicBezTo>
                    <a:pt x="29434" y="1656"/>
                    <a:pt x="29667" y="1543"/>
                    <a:pt x="29933" y="1543"/>
                  </a:cubicBezTo>
                  <a:cubicBezTo>
                    <a:pt x="30103" y="1543"/>
                    <a:pt x="30286" y="1589"/>
                    <a:pt x="30488" y="1672"/>
                  </a:cubicBezTo>
                  <a:cubicBezTo>
                    <a:pt x="30792" y="1794"/>
                    <a:pt x="31065" y="1915"/>
                    <a:pt x="31369" y="2037"/>
                  </a:cubicBezTo>
                  <a:cubicBezTo>
                    <a:pt x="31493" y="2078"/>
                    <a:pt x="31622" y="2094"/>
                    <a:pt x="31753" y="2094"/>
                  </a:cubicBezTo>
                  <a:cubicBezTo>
                    <a:pt x="31911" y="2094"/>
                    <a:pt x="32070" y="2070"/>
                    <a:pt x="32220" y="2037"/>
                  </a:cubicBezTo>
                  <a:cubicBezTo>
                    <a:pt x="32676" y="1885"/>
                    <a:pt x="33011" y="1611"/>
                    <a:pt x="33193" y="1216"/>
                  </a:cubicBezTo>
                  <a:cubicBezTo>
                    <a:pt x="33315" y="882"/>
                    <a:pt x="33345" y="517"/>
                    <a:pt x="33375" y="152"/>
                  </a:cubicBezTo>
                  <a:cubicBezTo>
                    <a:pt x="33375" y="91"/>
                    <a:pt x="33345" y="0"/>
                    <a:pt x="33254"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6309;p133">
              <a:extLst>
                <a:ext uri="{FF2B5EF4-FFF2-40B4-BE49-F238E27FC236}">
                  <a16:creationId xmlns:a16="http://schemas.microsoft.com/office/drawing/2014/main" id="{8D6B9971-5618-2154-876F-C8F752B87C97}"/>
                </a:ext>
              </a:extLst>
            </p:cNvPr>
            <p:cNvSpPr/>
            <p:nvPr/>
          </p:nvSpPr>
          <p:spPr>
            <a:xfrm rot="1013812">
              <a:off x="1316495" y="4875164"/>
              <a:ext cx="1773959" cy="592944"/>
            </a:xfrm>
            <a:custGeom>
              <a:avLst/>
              <a:gdLst/>
              <a:ahLst/>
              <a:cxnLst/>
              <a:rect l="l" t="t" r="r" b="b"/>
              <a:pathLst>
                <a:path w="34956" h="11684" extrusionOk="0">
                  <a:moveTo>
                    <a:pt x="34560" y="1"/>
                  </a:moveTo>
                  <a:cubicBezTo>
                    <a:pt x="34530" y="1"/>
                    <a:pt x="34409" y="1"/>
                    <a:pt x="34378" y="31"/>
                  </a:cubicBezTo>
                  <a:cubicBezTo>
                    <a:pt x="34257" y="153"/>
                    <a:pt x="34105" y="274"/>
                    <a:pt x="34013" y="396"/>
                  </a:cubicBezTo>
                  <a:cubicBezTo>
                    <a:pt x="33740" y="609"/>
                    <a:pt x="33466" y="882"/>
                    <a:pt x="33193" y="1095"/>
                  </a:cubicBezTo>
                  <a:cubicBezTo>
                    <a:pt x="32891" y="1416"/>
                    <a:pt x="32554" y="1573"/>
                    <a:pt x="32189" y="1573"/>
                  </a:cubicBezTo>
                  <a:cubicBezTo>
                    <a:pt x="31966" y="1573"/>
                    <a:pt x="31732" y="1514"/>
                    <a:pt x="31491" y="1399"/>
                  </a:cubicBezTo>
                  <a:cubicBezTo>
                    <a:pt x="31278" y="1308"/>
                    <a:pt x="31004" y="1217"/>
                    <a:pt x="30731" y="1186"/>
                  </a:cubicBezTo>
                  <a:cubicBezTo>
                    <a:pt x="30627" y="1170"/>
                    <a:pt x="30526" y="1162"/>
                    <a:pt x="30427" y="1162"/>
                  </a:cubicBezTo>
                  <a:cubicBezTo>
                    <a:pt x="29794" y="1162"/>
                    <a:pt x="29248" y="1490"/>
                    <a:pt x="28907" y="2068"/>
                  </a:cubicBezTo>
                  <a:cubicBezTo>
                    <a:pt x="28785" y="2220"/>
                    <a:pt x="28725" y="2402"/>
                    <a:pt x="28633" y="2554"/>
                  </a:cubicBezTo>
                  <a:cubicBezTo>
                    <a:pt x="28447" y="2980"/>
                    <a:pt x="28097" y="3173"/>
                    <a:pt x="27665" y="3173"/>
                  </a:cubicBezTo>
                  <a:cubicBezTo>
                    <a:pt x="27604" y="3173"/>
                    <a:pt x="27542" y="3169"/>
                    <a:pt x="27478" y="3162"/>
                  </a:cubicBezTo>
                  <a:cubicBezTo>
                    <a:pt x="27266" y="3131"/>
                    <a:pt x="27053" y="3040"/>
                    <a:pt x="26870" y="2979"/>
                  </a:cubicBezTo>
                  <a:cubicBezTo>
                    <a:pt x="26353" y="2765"/>
                    <a:pt x="25921" y="2666"/>
                    <a:pt x="25546" y="2666"/>
                  </a:cubicBezTo>
                  <a:cubicBezTo>
                    <a:pt x="24752" y="2666"/>
                    <a:pt x="24215" y="3108"/>
                    <a:pt x="23679" y="3831"/>
                  </a:cubicBezTo>
                  <a:cubicBezTo>
                    <a:pt x="23527" y="3983"/>
                    <a:pt x="23375" y="4195"/>
                    <a:pt x="23253" y="4347"/>
                  </a:cubicBezTo>
                  <a:cubicBezTo>
                    <a:pt x="23054" y="4591"/>
                    <a:pt x="22822" y="4689"/>
                    <a:pt x="22546" y="4689"/>
                  </a:cubicBezTo>
                  <a:cubicBezTo>
                    <a:pt x="22444" y="4689"/>
                    <a:pt x="22335" y="4676"/>
                    <a:pt x="22220" y="4651"/>
                  </a:cubicBezTo>
                  <a:cubicBezTo>
                    <a:pt x="21916" y="4560"/>
                    <a:pt x="21612" y="4469"/>
                    <a:pt x="21308" y="4378"/>
                  </a:cubicBezTo>
                  <a:cubicBezTo>
                    <a:pt x="20995" y="4265"/>
                    <a:pt x="20702" y="4209"/>
                    <a:pt x="20428" y="4209"/>
                  </a:cubicBezTo>
                  <a:cubicBezTo>
                    <a:pt x="19747" y="4209"/>
                    <a:pt x="19189" y="4556"/>
                    <a:pt x="18755" y="5229"/>
                  </a:cubicBezTo>
                  <a:cubicBezTo>
                    <a:pt x="18694" y="5381"/>
                    <a:pt x="18603" y="5502"/>
                    <a:pt x="18512" y="5654"/>
                  </a:cubicBezTo>
                  <a:cubicBezTo>
                    <a:pt x="18238" y="5996"/>
                    <a:pt x="17913" y="6167"/>
                    <a:pt x="17550" y="6167"/>
                  </a:cubicBezTo>
                  <a:cubicBezTo>
                    <a:pt x="17429" y="6167"/>
                    <a:pt x="17303" y="6148"/>
                    <a:pt x="17174" y="6110"/>
                  </a:cubicBezTo>
                  <a:cubicBezTo>
                    <a:pt x="16992" y="6049"/>
                    <a:pt x="16749" y="5958"/>
                    <a:pt x="16566" y="5897"/>
                  </a:cubicBezTo>
                  <a:cubicBezTo>
                    <a:pt x="16204" y="5759"/>
                    <a:pt x="15878" y="5688"/>
                    <a:pt x="15579" y="5688"/>
                  </a:cubicBezTo>
                  <a:cubicBezTo>
                    <a:pt x="15025" y="5688"/>
                    <a:pt x="14558" y="5932"/>
                    <a:pt x="14104" y="6445"/>
                  </a:cubicBezTo>
                  <a:cubicBezTo>
                    <a:pt x="13831" y="6779"/>
                    <a:pt x="13496" y="6992"/>
                    <a:pt x="13192" y="7265"/>
                  </a:cubicBezTo>
                  <a:cubicBezTo>
                    <a:pt x="12925" y="7476"/>
                    <a:pt x="12645" y="7566"/>
                    <a:pt x="12353" y="7566"/>
                  </a:cubicBezTo>
                  <a:cubicBezTo>
                    <a:pt x="12181" y="7566"/>
                    <a:pt x="12005" y="7534"/>
                    <a:pt x="11824" y="7478"/>
                  </a:cubicBezTo>
                  <a:cubicBezTo>
                    <a:pt x="11612" y="7448"/>
                    <a:pt x="11460" y="7387"/>
                    <a:pt x="11277" y="7296"/>
                  </a:cubicBezTo>
                  <a:cubicBezTo>
                    <a:pt x="11067" y="7221"/>
                    <a:pt x="10851" y="7186"/>
                    <a:pt x="10638" y="7186"/>
                  </a:cubicBezTo>
                  <a:cubicBezTo>
                    <a:pt x="9897" y="7186"/>
                    <a:pt x="9197" y="7614"/>
                    <a:pt x="8937" y="8299"/>
                  </a:cubicBezTo>
                  <a:cubicBezTo>
                    <a:pt x="8876" y="8359"/>
                    <a:pt x="8846" y="8481"/>
                    <a:pt x="8785" y="8572"/>
                  </a:cubicBezTo>
                  <a:cubicBezTo>
                    <a:pt x="8515" y="9022"/>
                    <a:pt x="8196" y="9222"/>
                    <a:pt x="7789" y="9222"/>
                  </a:cubicBezTo>
                  <a:cubicBezTo>
                    <a:pt x="7646" y="9222"/>
                    <a:pt x="7492" y="9197"/>
                    <a:pt x="7326" y="9150"/>
                  </a:cubicBezTo>
                  <a:cubicBezTo>
                    <a:pt x="7144" y="9089"/>
                    <a:pt x="6900" y="8998"/>
                    <a:pt x="6718" y="8937"/>
                  </a:cubicBezTo>
                  <a:cubicBezTo>
                    <a:pt x="6336" y="8769"/>
                    <a:pt x="5986" y="8693"/>
                    <a:pt x="5666" y="8693"/>
                  </a:cubicBezTo>
                  <a:cubicBezTo>
                    <a:pt x="4939" y="8693"/>
                    <a:pt x="4365" y="9085"/>
                    <a:pt x="3922" y="9697"/>
                  </a:cubicBezTo>
                  <a:cubicBezTo>
                    <a:pt x="3709" y="10001"/>
                    <a:pt x="3496" y="10214"/>
                    <a:pt x="3253" y="10487"/>
                  </a:cubicBezTo>
                  <a:cubicBezTo>
                    <a:pt x="3099" y="10707"/>
                    <a:pt x="2913" y="10800"/>
                    <a:pt x="2696" y="10800"/>
                  </a:cubicBezTo>
                  <a:cubicBezTo>
                    <a:pt x="2613" y="10800"/>
                    <a:pt x="2525" y="10786"/>
                    <a:pt x="2432" y="10761"/>
                  </a:cubicBezTo>
                  <a:cubicBezTo>
                    <a:pt x="2007" y="10639"/>
                    <a:pt x="1642" y="10518"/>
                    <a:pt x="1247" y="10366"/>
                  </a:cubicBezTo>
                  <a:cubicBezTo>
                    <a:pt x="1054" y="10308"/>
                    <a:pt x="861" y="10287"/>
                    <a:pt x="669" y="10287"/>
                  </a:cubicBezTo>
                  <a:cubicBezTo>
                    <a:pt x="557" y="10287"/>
                    <a:pt x="446" y="10294"/>
                    <a:pt x="335" y="10305"/>
                  </a:cubicBezTo>
                  <a:cubicBezTo>
                    <a:pt x="122" y="10305"/>
                    <a:pt x="1" y="10457"/>
                    <a:pt x="1" y="10670"/>
                  </a:cubicBezTo>
                  <a:cubicBezTo>
                    <a:pt x="1" y="10943"/>
                    <a:pt x="122" y="11156"/>
                    <a:pt x="305" y="11156"/>
                  </a:cubicBezTo>
                  <a:cubicBezTo>
                    <a:pt x="791" y="11217"/>
                    <a:pt x="1216" y="11399"/>
                    <a:pt x="1672" y="11551"/>
                  </a:cubicBezTo>
                  <a:cubicBezTo>
                    <a:pt x="1946" y="11640"/>
                    <a:pt x="2214" y="11683"/>
                    <a:pt x="2472" y="11683"/>
                  </a:cubicBezTo>
                  <a:cubicBezTo>
                    <a:pt x="3184" y="11683"/>
                    <a:pt x="3817" y="11348"/>
                    <a:pt x="4286" y="10700"/>
                  </a:cubicBezTo>
                  <a:lnTo>
                    <a:pt x="4742" y="10153"/>
                  </a:lnTo>
                  <a:cubicBezTo>
                    <a:pt x="5028" y="9823"/>
                    <a:pt x="5362" y="9652"/>
                    <a:pt x="5755" y="9652"/>
                  </a:cubicBezTo>
                  <a:cubicBezTo>
                    <a:pt x="5905" y="9652"/>
                    <a:pt x="6064" y="9677"/>
                    <a:pt x="6232" y="9727"/>
                  </a:cubicBezTo>
                  <a:cubicBezTo>
                    <a:pt x="6444" y="9758"/>
                    <a:pt x="6688" y="9879"/>
                    <a:pt x="6900" y="9910"/>
                  </a:cubicBezTo>
                  <a:cubicBezTo>
                    <a:pt x="7144" y="9976"/>
                    <a:pt x="7375" y="10009"/>
                    <a:pt x="7595" y="10009"/>
                  </a:cubicBezTo>
                  <a:cubicBezTo>
                    <a:pt x="8279" y="10009"/>
                    <a:pt x="8849" y="9695"/>
                    <a:pt x="9332" y="9119"/>
                  </a:cubicBezTo>
                  <a:cubicBezTo>
                    <a:pt x="9454" y="8967"/>
                    <a:pt x="9545" y="8846"/>
                    <a:pt x="9636" y="8694"/>
                  </a:cubicBezTo>
                  <a:cubicBezTo>
                    <a:pt x="9910" y="8352"/>
                    <a:pt x="10234" y="8181"/>
                    <a:pt x="10598" y="8181"/>
                  </a:cubicBezTo>
                  <a:cubicBezTo>
                    <a:pt x="10719" y="8181"/>
                    <a:pt x="10844" y="8200"/>
                    <a:pt x="10973" y="8238"/>
                  </a:cubicBezTo>
                  <a:cubicBezTo>
                    <a:pt x="11277" y="8359"/>
                    <a:pt x="11581" y="8451"/>
                    <a:pt x="11885" y="8511"/>
                  </a:cubicBezTo>
                  <a:cubicBezTo>
                    <a:pt x="12118" y="8552"/>
                    <a:pt x="12339" y="8575"/>
                    <a:pt x="12550" y="8575"/>
                  </a:cubicBezTo>
                  <a:cubicBezTo>
                    <a:pt x="13277" y="8575"/>
                    <a:pt x="13876" y="8307"/>
                    <a:pt x="14347" y="7600"/>
                  </a:cubicBezTo>
                  <a:cubicBezTo>
                    <a:pt x="14499" y="7417"/>
                    <a:pt x="14651" y="7174"/>
                    <a:pt x="14864" y="6992"/>
                  </a:cubicBezTo>
                  <a:cubicBezTo>
                    <a:pt x="15083" y="6713"/>
                    <a:pt x="15355" y="6577"/>
                    <a:pt x="15653" y="6577"/>
                  </a:cubicBezTo>
                  <a:cubicBezTo>
                    <a:pt x="15810" y="6577"/>
                    <a:pt x="15973" y="6615"/>
                    <a:pt x="16141" y="6688"/>
                  </a:cubicBezTo>
                  <a:cubicBezTo>
                    <a:pt x="16262" y="6718"/>
                    <a:pt x="16384" y="6809"/>
                    <a:pt x="16536" y="6840"/>
                  </a:cubicBezTo>
                  <a:cubicBezTo>
                    <a:pt x="16903" y="6956"/>
                    <a:pt x="17231" y="7017"/>
                    <a:pt x="17533" y="7017"/>
                  </a:cubicBezTo>
                  <a:cubicBezTo>
                    <a:pt x="18254" y="7017"/>
                    <a:pt x="18823" y="6669"/>
                    <a:pt x="19423" y="5897"/>
                  </a:cubicBezTo>
                  <a:cubicBezTo>
                    <a:pt x="19484" y="5776"/>
                    <a:pt x="19515" y="5715"/>
                    <a:pt x="19606" y="5593"/>
                  </a:cubicBezTo>
                  <a:cubicBezTo>
                    <a:pt x="19667" y="5502"/>
                    <a:pt x="19727" y="5442"/>
                    <a:pt x="19788" y="5350"/>
                  </a:cubicBezTo>
                  <a:cubicBezTo>
                    <a:pt x="19928" y="5211"/>
                    <a:pt x="20121" y="5107"/>
                    <a:pt x="20327" y="5107"/>
                  </a:cubicBezTo>
                  <a:cubicBezTo>
                    <a:pt x="20390" y="5107"/>
                    <a:pt x="20454" y="5116"/>
                    <a:pt x="20518" y="5138"/>
                  </a:cubicBezTo>
                  <a:cubicBezTo>
                    <a:pt x="20670" y="5168"/>
                    <a:pt x="20852" y="5259"/>
                    <a:pt x="21034" y="5290"/>
                  </a:cubicBezTo>
                  <a:cubicBezTo>
                    <a:pt x="21399" y="5350"/>
                    <a:pt x="21703" y="5502"/>
                    <a:pt x="22037" y="5563"/>
                  </a:cubicBezTo>
                  <a:cubicBezTo>
                    <a:pt x="22136" y="5572"/>
                    <a:pt x="22233" y="5578"/>
                    <a:pt x="22329" y="5578"/>
                  </a:cubicBezTo>
                  <a:cubicBezTo>
                    <a:pt x="22852" y="5578"/>
                    <a:pt x="23329" y="5427"/>
                    <a:pt x="23740" y="5016"/>
                  </a:cubicBezTo>
                  <a:cubicBezTo>
                    <a:pt x="23983" y="4742"/>
                    <a:pt x="24226" y="4530"/>
                    <a:pt x="24439" y="4256"/>
                  </a:cubicBezTo>
                  <a:cubicBezTo>
                    <a:pt x="24530" y="4074"/>
                    <a:pt x="24682" y="3952"/>
                    <a:pt x="24803" y="3800"/>
                  </a:cubicBezTo>
                  <a:cubicBezTo>
                    <a:pt x="24999" y="3580"/>
                    <a:pt x="25253" y="3478"/>
                    <a:pt x="25519" y="3478"/>
                  </a:cubicBezTo>
                  <a:cubicBezTo>
                    <a:pt x="25584" y="3478"/>
                    <a:pt x="25650" y="3484"/>
                    <a:pt x="25715" y="3496"/>
                  </a:cubicBezTo>
                  <a:lnTo>
                    <a:pt x="26293" y="3618"/>
                  </a:lnTo>
                  <a:cubicBezTo>
                    <a:pt x="26506" y="3679"/>
                    <a:pt x="26749" y="3770"/>
                    <a:pt x="26962" y="3800"/>
                  </a:cubicBezTo>
                  <a:cubicBezTo>
                    <a:pt x="27129" y="3834"/>
                    <a:pt x="27294" y="3851"/>
                    <a:pt x="27456" y="3851"/>
                  </a:cubicBezTo>
                  <a:cubicBezTo>
                    <a:pt x="27885" y="3851"/>
                    <a:pt x="28297" y="3730"/>
                    <a:pt x="28694" y="3466"/>
                  </a:cubicBezTo>
                  <a:cubicBezTo>
                    <a:pt x="29028" y="3223"/>
                    <a:pt x="29241" y="2919"/>
                    <a:pt x="29484" y="2615"/>
                  </a:cubicBezTo>
                  <a:cubicBezTo>
                    <a:pt x="29737" y="2224"/>
                    <a:pt x="30077" y="2042"/>
                    <a:pt x="30490" y="2042"/>
                  </a:cubicBezTo>
                  <a:cubicBezTo>
                    <a:pt x="30624" y="2042"/>
                    <a:pt x="30765" y="2061"/>
                    <a:pt x="30913" y="2098"/>
                  </a:cubicBezTo>
                  <a:cubicBezTo>
                    <a:pt x="31156" y="2128"/>
                    <a:pt x="31369" y="2220"/>
                    <a:pt x="31612" y="2280"/>
                  </a:cubicBezTo>
                  <a:cubicBezTo>
                    <a:pt x="31842" y="2338"/>
                    <a:pt x="32071" y="2368"/>
                    <a:pt x="32311" y="2368"/>
                  </a:cubicBezTo>
                  <a:cubicBezTo>
                    <a:pt x="32578" y="2368"/>
                    <a:pt x="32857" y="2330"/>
                    <a:pt x="33162" y="2250"/>
                  </a:cubicBezTo>
                  <a:cubicBezTo>
                    <a:pt x="33466" y="2159"/>
                    <a:pt x="33740" y="1976"/>
                    <a:pt x="34044" y="1824"/>
                  </a:cubicBezTo>
                  <a:cubicBezTo>
                    <a:pt x="34317" y="1490"/>
                    <a:pt x="34530" y="1156"/>
                    <a:pt x="34804" y="791"/>
                  </a:cubicBezTo>
                  <a:cubicBezTo>
                    <a:pt x="34956" y="609"/>
                    <a:pt x="34804" y="122"/>
                    <a:pt x="34560"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6310;p133">
              <a:extLst>
                <a:ext uri="{FF2B5EF4-FFF2-40B4-BE49-F238E27FC236}">
                  <a16:creationId xmlns:a16="http://schemas.microsoft.com/office/drawing/2014/main" id="{D9CC7F89-EAD4-3E8E-A9ED-76E3BAC798D9}"/>
                </a:ext>
              </a:extLst>
            </p:cNvPr>
            <p:cNvSpPr/>
            <p:nvPr/>
          </p:nvSpPr>
          <p:spPr>
            <a:xfrm rot="1013812">
              <a:off x="1469995" y="5340179"/>
              <a:ext cx="1480887" cy="519054"/>
            </a:xfrm>
            <a:custGeom>
              <a:avLst/>
              <a:gdLst/>
              <a:ahLst/>
              <a:cxnLst/>
              <a:rect l="l" t="t" r="r" b="b"/>
              <a:pathLst>
                <a:path w="29181" h="10228" extrusionOk="0">
                  <a:moveTo>
                    <a:pt x="27138" y="0"/>
                  </a:moveTo>
                  <a:cubicBezTo>
                    <a:pt x="26481" y="0"/>
                    <a:pt x="25883" y="403"/>
                    <a:pt x="25594" y="937"/>
                  </a:cubicBezTo>
                  <a:cubicBezTo>
                    <a:pt x="25442" y="1180"/>
                    <a:pt x="25260" y="1454"/>
                    <a:pt x="25108" y="1727"/>
                  </a:cubicBezTo>
                  <a:cubicBezTo>
                    <a:pt x="24956" y="2062"/>
                    <a:pt x="24682" y="2183"/>
                    <a:pt x="24348" y="2183"/>
                  </a:cubicBezTo>
                  <a:cubicBezTo>
                    <a:pt x="24074" y="2183"/>
                    <a:pt x="23801" y="2183"/>
                    <a:pt x="23588" y="2031"/>
                  </a:cubicBezTo>
                  <a:cubicBezTo>
                    <a:pt x="23314" y="1879"/>
                    <a:pt x="23041" y="1758"/>
                    <a:pt x="22798" y="1697"/>
                  </a:cubicBezTo>
                  <a:cubicBezTo>
                    <a:pt x="22607" y="1630"/>
                    <a:pt x="22419" y="1596"/>
                    <a:pt x="22237" y="1596"/>
                  </a:cubicBezTo>
                  <a:cubicBezTo>
                    <a:pt x="21839" y="1596"/>
                    <a:pt x="21469" y="1758"/>
                    <a:pt x="21156" y="2092"/>
                  </a:cubicBezTo>
                  <a:cubicBezTo>
                    <a:pt x="20974" y="2305"/>
                    <a:pt x="20822" y="2517"/>
                    <a:pt x="20670" y="2700"/>
                  </a:cubicBezTo>
                  <a:cubicBezTo>
                    <a:pt x="20518" y="2913"/>
                    <a:pt x="20396" y="3095"/>
                    <a:pt x="20214" y="3247"/>
                  </a:cubicBezTo>
                  <a:cubicBezTo>
                    <a:pt x="19954" y="3485"/>
                    <a:pt x="19678" y="3616"/>
                    <a:pt x="19365" y="3616"/>
                  </a:cubicBezTo>
                  <a:cubicBezTo>
                    <a:pt x="19239" y="3616"/>
                    <a:pt x="19107" y="3595"/>
                    <a:pt x="18968" y="3551"/>
                  </a:cubicBezTo>
                  <a:cubicBezTo>
                    <a:pt x="18694" y="3460"/>
                    <a:pt x="18421" y="3369"/>
                    <a:pt x="18147" y="3247"/>
                  </a:cubicBezTo>
                  <a:cubicBezTo>
                    <a:pt x="17856" y="3107"/>
                    <a:pt x="17558" y="3036"/>
                    <a:pt x="17267" y="3036"/>
                  </a:cubicBezTo>
                  <a:cubicBezTo>
                    <a:pt x="16736" y="3036"/>
                    <a:pt x="16230" y="3273"/>
                    <a:pt x="15837" y="3764"/>
                  </a:cubicBezTo>
                  <a:cubicBezTo>
                    <a:pt x="15715" y="3885"/>
                    <a:pt x="15655" y="4007"/>
                    <a:pt x="15533" y="4159"/>
                  </a:cubicBezTo>
                  <a:cubicBezTo>
                    <a:pt x="15381" y="4341"/>
                    <a:pt x="15259" y="4524"/>
                    <a:pt x="15107" y="4736"/>
                  </a:cubicBezTo>
                  <a:cubicBezTo>
                    <a:pt x="14904" y="5001"/>
                    <a:pt x="14563" y="5211"/>
                    <a:pt x="14215" y="5211"/>
                  </a:cubicBezTo>
                  <a:cubicBezTo>
                    <a:pt x="14043" y="5211"/>
                    <a:pt x="13870" y="5161"/>
                    <a:pt x="13709" y="5040"/>
                  </a:cubicBezTo>
                  <a:cubicBezTo>
                    <a:pt x="13557" y="4888"/>
                    <a:pt x="13314" y="4797"/>
                    <a:pt x="13132" y="4736"/>
                  </a:cubicBezTo>
                  <a:cubicBezTo>
                    <a:pt x="12892" y="4648"/>
                    <a:pt x="12663" y="4603"/>
                    <a:pt x="12446" y="4603"/>
                  </a:cubicBezTo>
                  <a:cubicBezTo>
                    <a:pt x="11919" y="4603"/>
                    <a:pt x="11461" y="4867"/>
                    <a:pt x="11095" y="5405"/>
                  </a:cubicBezTo>
                  <a:cubicBezTo>
                    <a:pt x="10882" y="5709"/>
                    <a:pt x="10700" y="5983"/>
                    <a:pt x="10487" y="6287"/>
                  </a:cubicBezTo>
                  <a:cubicBezTo>
                    <a:pt x="10237" y="6565"/>
                    <a:pt x="9935" y="6716"/>
                    <a:pt x="9559" y="6716"/>
                  </a:cubicBezTo>
                  <a:cubicBezTo>
                    <a:pt x="9525" y="6716"/>
                    <a:pt x="9490" y="6715"/>
                    <a:pt x="9454" y="6712"/>
                  </a:cubicBezTo>
                  <a:cubicBezTo>
                    <a:pt x="9211" y="6651"/>
                    <a:pt x="8998" y="6621"/>
                    <a:pt x="8755" y="6499"/>
                  </a:cubicBezTo>
                  <a:cubicBezTo>
                    <a:pt x="8542" y="6438"/>
                    <a:pt x="8329" y="6347"/>
                    <a:pt x="8086" y="6256"/>
                  </a:cubicBezTo>
                  <a:cubicBezTo>
                    <a:pt x="7836" y="6131"/>
                    <a:pt x="7578" y="6072"/>
                    <a:pt x="7326" y="6072"/>
                  </a:cubicBezTo>
                  <a:cubicBezTo>
                    <a:pt x="6721" y="6072"/>
                    <a:pt x="6150" y="6415"/>
                    <a:pt x="5806" y="7016"/>
                  </a:cubicBezTo>
                  <a:cubicBezTo>
                    <a:pt x="5624" y="7259"/>
                    <a:pt x="5411" y="7563"/>
                    <a:pt x="5229" y="7837"/>
                  </a:cubicBezTo>
                  <a:cubicBezTo>
                    <a:pt x="5046" y="8141"/>
                    <a:pt x="4773" y="8262"/>
                    <a:pt x="4439" y="8262"/>
                  </a:cubicBezTo>
                  <a:cubicBezTo>
                    <a:pt x="4104" y="8262"/>
                    <a:pt x="3800" y="8171"/>
                    <a:pt x="3527" y="8019"/>
                  </a:cubicBezTo>
                  <a:cubicBezTo>
                    <a:pt x="3284" y="7928"/>
                    <a:pt x="3071" y="7776"/>
                    <a:pt x="2797" y="7715"/>
                  </a:cubicBezTo>
                  <a:cubicBezTo>
                    <a:pt x="2688" y="7699"/>
                    <a:pt x="2580" y="7690"/>
                    <a:pt x="2474" y="7690"/>
                  </a:cubicBezTo>
                  <a:cubicBezTo>
                    <a:pt x="1988" y="7690"/>
                    <a:pt x="1541" y="7869"/>
                    <a:pt x="1217" y="8293"/>
                  </a:cubicBezTo>
                  <a:cubicBezTo>
                    <a:pt x="852" y="8749"/>
                    <a:pt x="578" y="9235"/>
                    <a:pt x="92" y="9630"/>
                  </a:cubicBezTo>
                  <a:cubicBezTo>
                    <a:pt x="92" y="9660"/>
                    <a:pt x="62" y="9660"/>
                    <a:pt x="62" y="9691"/>
                  </a:cubicBezTo>
                  <a:cubicBezTo>
                    <a:pt x="1" y="9812"/>
                    <a:pt x="31" y="9904"/>
                    <a:pt x="92" y="9964"/>
                  </a:cubicBezTo>
                  <a:cubicBezTo>
                    <a:pt x="183" y="10056"/>
                    <a:pt x="244" y="10086"/>
                    <a:pt x="335" y="10116"/>
                  </a:cubicBezTo>
                  <a:cubicBezTo>
                    <a:pt x="503" y="10188"/>
                    <a:pt x="619" y="10227"/>
                    <a:pt x="715" y="10227"/>
                  </a:cubicBezTo>
                  <a:cubicBezTo>
                    <a:pt x="861" y="10227"/>
                    <a:pt x="960" y="10136"/>
                    <a:pt x="1125" y="9934"/>
                  </a:cubicBezTo>
                  <a:cubicBezTo>
                    <a:pt x="1338" y="9691"/>
                    <a:pt x="1490" y="9478"/>
                    <a:pt x="1673" y="9235"/>
                  </a:cubicBezTo>
                  <a:cubicBezTo>
                    <a:pt x="1825" y="9053"/>
                    <a:pt x="2007" y="8901"/>
                    <a:pt x="2280" y="8840"/>
                  </a:cubicBezTo>
                  <a:cubicBezTo>
                    <a:pt x="2356" y="8794"/>
                    <a:pt x="2440" y="8787"/>
                    <a:pt x="2527" y="8787"/>
                  </a:cubicBezTo>
                  <a:cubicBezTo>
                    <a:pt x="2571" y="8787"/>
                    <a:pt x="2616" y="8788"/>
                    <a:pt x="2661" y="8788"/>
                  </a:cubicBezTo>
                  <a:cubicBezTo>
                    <a:pt x="2706" y="8788"/>
                    <a:pt x="2752" y="8787"/>
                    <a:pt x="2797" y="8779"/>
                  </a:cubicBezTo>
                  <a:cubicBezTo>
                    <a:pt x="3071" y="8901"/>
                    <a:pt x="3344" y="9022"/>
                    <a:pt x="3618" y="9083"/>
                  </a:cubicBezTo>
                  <a:cubicBezTo>
                    <a:pt x="3904" y="9187"/>
                    <a:pt x="4166" y="9237"/>
                    <a:pt x="4405" y="9237"/>
                  </a:cubicBezTo>
                  <a:cubicBezTo>
                    <a:pt x="5003" y="9237"/>
                    <a:pt x="5459" y="8927"/>
                    <a:pt x="5806" y="8384"/>
                  </a:cubicBezTo>
                  <a:cubicBezTo>
                    <a:pt x="5958" y="8110"/>
                    <a:pt x="6141" y="7837"/>
                    <a:pt x="6353" y="7624"/>
                  </a:cubicBezTo>
                  <a:cubicBezTo>
                    <a:pt x="6609" y="7326"/>
                    <a:pt x="6879" y="7177"/>
                    <a:pt x="7195" y="7177"/>
                  </a:cubicBezTo>
                  <a:cubicBezTo>
                    <a:pt x="7331" y="7177"/>
                    <a:pt x="7475" y="7204"/>
                    <a:pt x="7630" y="7259"/>
                  </a:cubicBezTo>
                  <a:cubicBezTo>
                    <a:pt x="7934" y="7381"/>
                    <a:pt x="8208" y="7502"/>
                    <a:pt x="8512" y="7624"/>
                  </a:cubicBezTo>
                  <a:cubicBezTo>
                    <a:pt x="8903" y="7738"/>
                    <a:pt x="9229" y="7799"/>
                    <a:pt x="9515" y="7799"/>
                  </a:cubicBezTo>
                  <a:cubicBezTo>
                    <a:pt x="10142" y="7799"/>
                    <a:pt x="10584" y="7510"/>
                    <a:pt x="11126" y="6864"/>
                  </a:cubicBezTo>
                  <a:cubicBezTo>
                    <a:pt x="11369" y="6590"/>
                    <a:pt x="11490" y="6317"/>
                    <a:pt x="11734" y="6043"/>
                  </a:cubicBezTo>
                  <a:cubicBezTo>
                    <a:pt x="12004" y="5755"/>
                    <a:pt x="12178" y="5595"/>
                    <a:pt x="12396" y="5595"/>
                  </a:cubicBezTo>
                  <a:cubicBezTo>
                    <a:pt x="12545" y="5595"/>
                    <a:pt x="12715" y="5670"/>
                    <a:pt x="12949" y="5831"/>
                  </a:cubicBezTo>
                  <a:cubicBezTo>
                    <a:pt x="12980" y="5861"/>
                    <a:pt x="13010" y="5861"/>
                    <a:pt x="13071" y="5891"/>
                  </a:cubicBezTo>
                  <a:cubicBezTo>
                    <a:pt x="13502" y="6141"/>
                    <a:pt x="13873" y="6259"/>
                    <a:pt x="14215" y="6259"/>
                  </a:cubicBezTo>
                  <a:cubicBezTo>
                    <a:pt x="14791" y="6259"/>
                    <a:pt x="15284" y="5924"/>
                    <a:pt x="15837" y="5314"/>
                  </a:cubicBezTo>
                  <a:cubicBezTo>
                    <a:pt x="15928" y="5223"/>
                    <a:pt x="15959" y="5101"/>
                    <a:pt x="16019" y="5010"/>
                  </a:cubicBezTo>
                  <a:cubicBezTo>
                    <a:pt x="16111" y="4888"/>
                    <a:pt x="16141" y="4797"/>
                    <a:pt x="16202" y="4706"/>
                  </a:cubicBezTo>
                  <a:cubicBezTo>
                    <a:pt x="16425" y="4371"/>
                    <a:pt x="16714" y="4167"/>
                    <a:pt x="17069" y="4167"/>
                  </a:cubicBezTo>
                  <a:cubicBezTo>
                    <a:pt x="17197" y="4167"/>
                    <a:pt x="17333" y="4194"/>
                    <a:pt x="17478" y="4250"/>
                  </a:cubicBezTo>
                  <a:cubicBezTo>
                    <a:pt x="17691" y="4311"/>
                    <a:pt x="17934" y="4341"/>
                    <a:pt x="18147" y="4432"/>
                  </a:cubicBezTo>
                  <a:cubicBezTo>
                    <a:pt x="18421" y="4493"/>
                    <a:pt x="18725" y="4584"/>
                    <a:pt x="18998" y="4615"/>
                  </a:cubicBezTo>
                  <a:cubicBezTo>
                    <a:pt x="19141" y="4640"/>
                    <a:pt x="19279" y="4653"/>
                    <a:pt x="19413" y="4653"/>
                  </a:cubicBezTo>
                  <a:cubicBezTo>
                    <a:pt x="20078" y="4653"/>
                    <a:pt x="20630" y="4341"/>
                    <a:pt x="21035" y="3733"/>
                  </a:cubicBezTo>
                  <a:cubicBezTo>
                    <a:pt x="21187" y="3551"/>
                    <a:pt x="21278" y="3369"/>
                    <a:pt x="21430" y="3217"/>
                  </a:cubicBezTo>
                  <a:cubicBezTo>
                    <a:pt x="21724" y="2844"/>
                    <a:pt x="21979" y="2687"/>
                    <a:pt x="22311" y="2687"/>
                  </a:cubicBezTo>
                  <a:cubicBezTo>
                    <a:pt x="22494" y="2687"/>
                    <a:pt x="22701" y="2735"/>
                    <a:pt x="22950" y="2821"/>
                  </a:cubicBezTo>
                  <a:cubicBezTo>
                    <a:pt x="23010" y="2852"/>
                    <a:pt x="23132" y="2913"/>
                    <a:pt x="23193" y="2943"/>
                  </a:cubicBezTo>
                  <a:cubicBezTo>
                    <a:pt x="23570" y="3098"/>
                    <a:pt x="23907" y="3175"/>
                    <a:pt x="24213" y="3175"/>
                  </a:cubicBezTo>
                  <a:cubicBezTo>
                    <a:pt x="24872" y="3175"/>
                    <a:pt x="25391" y="2817"/>
                    <a:pt x="25868" y="2092"/>
                  </a:cubicBezTo>
                  <a:cubicBezTo>
                    <a:pt x="26020" y="1879"/>
                    <a:pt x="26171" y="1636"/>
                    <a:pt x="26323" y="1454"/>
                  </a:cubicBezTo>
                  <a:cubicBezTo>
                    <a:pt x="26554" y="1202"/>
                    <a:pt x="26814" y="1066"/>
                    <a:pt x="27103" y="1066"/>
                  </a:cubicBezTo>
                  <a:cubicBezTo>
                    <a:pt x="27232" y="1066"/>
                    <a:pt x="27368" y="1093"/>
                    <a:pt x="27509" y="1150"/>
                  </a:cubicBezTo>
                  <a:cubicBezTo>
                    <a:pt x="27813" y="1271"/>
                    <a:pt x="28086" y="1393"/>
                    <a:pt x="28360" y="1514"/>
                  </a:cubicBezTo>
                  <a:cubicBezTo>
                    <a:pt x="28431" y="1532"/>
                    <a:pt x="28491" y="1542"/>
                    <a:pt x="28545" y="1542"/>
                  </a:cubicBezTo>
                  <a:cubicBezTo>
                    <a:pt x="28676" y="1542"/>
                    <a:pt x="28769" y="1483"/>
                    <a:pt x="28877" y="1332"/>
                  </a:cubicBezTo>
                  <a:cubicBezTo>
                    <a:pt x="28907" y="1271"/>
                    <a:pt x="28968" y="1210"/>
                    <a:pt x="29029" y="1119"/>
                  </a:cubicBezTo>
                  <a:cubicBezTo>
                    <a:pt x="29181" y="815"/>
                    <a:pt x="29120" y="694"/>
                    <a:pt x="28816" y="542"/>
                  </a:cubicBezTo>
                  <a:cubicBezTo>
                    <a:pt x="28482" y="390"/>
                    <a:pt x="28178" y="329"/>
                    <a:pt x="27874" y="177"/>
                  </a:cubicBezTo>
                  <a:cubicBezTo>
                    <a:pt x="27629" y="54"/>
                    <a:pt x="27379" y="0"/>
                    <a:pt x="27138"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6311;p133">
              <a:extLst>
                <a:ext uri="{FF2B5EF4-FFF2-40B4-BE49-F238E27FC236}">
                  <a16:creationId xmlns:a16="http://schemas.microsoft.com/office/drawing/2014/main" id="{353E6C84-2C98-1FF7-B46A-CB0D7A316EA9}"/>
                </a:ext>
              </a:extLst>
            </p:cNvPr>
            <p:cNvSpPr/>
            <p:nvPr/>
          </p:nvSpPr>
          <p:spPr>
            <a:xfrm rot="1013812">
              <a:off x="1522756" y="5445036"/>
              <a:ext cx="1354372" cy="463434"/>
            </a:xfrm>
            <a:custGeom>
              <a:avLst/>
              <a:gdLst/>
              <a:ahLst/>
              <a:cxnLst/>
              <a:rect l="l" t="t" r="r" b="b"/>
              <a:pathLst>
                <a:path w="26688" h="9132" extrusionOk="0">
                  <a:moveTo>
                    <a:pt x="26201" y="1"/>
                  </a:moveTo>
                  <a:cubicBezTo>
                    <a:pt x="26080" y="1"/>
                    <a:pt x="25958" y="61"/>
                    <a:pt x="25867" y="92"/>
                  </a:cubicBezTo>
                  <a:cubicBezTo>
                    <a:pt x="25472" y="153"/>
                    <a:pt x="25168" y="396"/>
                    <a:pt x="24955" y="730"/>
                  </a:cubicBezTo>
                  <a:cubicBezTo>
                    <a:pt x="24773" y="1034"/>
                    <a:pt x="24530" y="1368"/>
                    <a:pt x="24317" y="1672"/>
                  </a:cubicBezTo>
                  <a:cubicBezTo>
                    <a:pt x="24074" y="1976"/>
                    <a:pt x="23739" y="2098"/>
                    <a:pt x="23344" y="2098"/>
                  </a:cubicBezTo>
                  <a:cubicBezTo>
                    <a:pt x="23131" y="2098"/>
                    <a:pt x="22888" y="2067"/>
                    <a:pt x="22675" y="1946"/>
                  </a:cubicBezTo>
                  <a:cubicBezTo>
                    <a:pt x="22402" y="1824"/>
                    <a:pt x="22128" y="1733"/>
                    <a:pt x="21885" y="1642"/>
                  </a:cubicBezTo>
                  <a:cubicBezTo>
                    <a:pt x="21653" y="1577"/>
                    <a:pt x="21430" y="1544"/>
                    <a:pt x="21217" y="1544"/>
                  </a:cubicBezTo>
                  <a:cubicBezTo>
                    <a:pt x="20537" y="1544"/>
                    <a:pt x="19961" y="1875"/>
                    <a:pt x="19545" y="2523"/>
                  </a:cubicBezTo>
                  <a:cubicBezTo>
                    <a:pt x="19453" y="2675"/>
                    <a:pt x="19362" y="2858"/>
                    <a:pt x="19241" y="3010"/>
                  </a:cubicBezTo>
                  <a:cubicBezTo>
                    <a:pt x="19013" y="3352"/>
                    <a:pt x="18733" y="3523"/>
                    <a:pt x="18377" y="3523"/>
                  </a:cubicBezTo>
                  <a:cubicBezTo>
                    <a:pt x="18259" y="3523"/>
                    <a:pt x="18131" y="3504"/>
                    <a:pt x="17994" y="3466"/>
                  </a:cubicBezTo>
                  <a:cubicBezTo>
                    <a:pt x="17721" y="3374"/>
                    <a:pt x="17508" y="3283"/>
                    <a:pt x="17235" y="3192"/>
                  </a:cubicBezTo>
                  <a:cubicBezTo>
                    <a:pt x="16898" y="3080"/>
                    <a:pt x="16605" y="3029"/>
                    <a:pt x="16347" y="3029"/>
                  </a:cubicBezTo>
                  <a:cubicBezTo>
                    <a:pt x="15696" y="3029"/>
                    <a:pt x="15264" y="3352"/>
                    <a:pt x="14894" y="3830"/>
                  </a:cubicBezTo>
                  <a:cubicBezTo>
                    <a:pt x="14742" y="4043"/>
                    <a:pt x="14621" y="4226"/>
                    <a:pt x="14469" y="4408"/>
                  </a:cubicBezTo>
                  <a:cubicBezTo>
                    <a:pt x="14317" y="4651"/>
                    <a:pt x="14134" y="4833"/>
                    <a:pt x="13891" y="4985"/>
                  </a:cubicBezTo>
                  <a:cubicBezTo>
                    <a:pt x="13746" y="5089"/>
                    <a:pt x="13588" y="5150"/>
                    <a:pt x="13415" y="5150"/>
                  </a:cubicBezTo>
                  <a:cubicBezTo>
                    <a:pt x="13334" y="5150"/>
                    <a:pt x="13249" y="5136"/>
                    <a:pt x="13162" y="5107"/>
                  </a:cubicBezTo>
                  <a:cubicBezTo>
                    <a:pt x="12949" y="4985"/>
                    <a:pt x="12675" y="4894"/>
                    <a:pt x="12462" y="4803"/>
                  </a:cubicBezTo>
                  <a:cubicBezTo>
                    <a:pt x="12189" y="4651"/>
                    <a:pt x="11885" y="4560"/>
                    <a:pt x="11581" y="4529"/>
                  </a:cubicBezTo>
                  <a:cubicBezTo>
                    <a:pt x="11445" y="4505"/>
                    <a:pt x="11316" y="4493"/>
                    <a:pt x="11192" y="4493"/>
                  </a:cubicBezTo>
                  <a:cubicBezTo>
                    <a:pt x="10540" y="4493"/>
                    <a:pt x="10049" y="4823"/>
                    <a:pt x="9666" y="5411"/>
                  </a:cubicBezTo>
                  <a:cubicBezTo>
                    <a:pt x="9514" y="5654"/>
                    <a:pt x="9362" y="5958"/>
                    <a:pt x="9149" y="6232"/>
                  </a:cubicBezTo>
                  <a:cubicBezTo>
                    <a:pt x="8882" y="6518"/>
                    <a:pt x="8675" y="6672"/>
                    <a:pt x="8422" y="6672"/>
                  </a:cubicBezTo>
                  <a:cubicBezTo>
                    <a:pt x="8272" y="6672"/>
                    <a:pt x="8107" y="6618"/>
                    <a:pt x="7903" y="6505"/>
                  </a:cubicBezTo>
                  <a:cubicBezTo>
                    <a:pt x="7538" y="6323"/>
                    <a:pt x="7174" y="6232"/>
                    <a:pt x="6778" y="6110"/>
                  </a:cubicBezTo>
                  <a:cubicBezTo>
                    <a:pt x="6651" y="6078"/>
                    <a:pt x="6527" y="6063"/>
                    <a:pt x="6407" y="6063"/>
                  </a:cubicBezTo>
                  <a:cubicBezTo>
                    <a:pt x="6072" y="6063"/>
                    <a:pt x="5771" y="6182"/>
                    <a:pt x="5502" y="6384"/>
                  </a:cubicBezTo>
                  <a:cubicBezTo>
                    <a:pt x="5259" y="6596"/>
                    <a:pt x="5046" y="6809"/>
                    <a:pt x="4894" y="7083"/>
                  </a:cubicBezTo>
                  <a:cubicBezTo>
                    <a:pt x="4772" y="7295"/>
                    <a:pt x="4620" y="7478"/>
                    <a:pt x="4499" y="7691"/>
                  </a:cubicBezTo>
                  <a:cubicBezTo>
                    <a:pt x="4279" y="8020"/>
                    <a:pt x="3961" y="8151"/>
                    <a:pt x="3565" y="8151"/>
                  </a:cubicBezTo>
                  <a:cubicBezTo>
                    <a:pt x="3523" y="8151"/>
                    <a:pt x="3479" y="8149"/>
                    <a:pt x="3435" y="8147"/>
                  </a:cubicBezTo>
                  <a:cubicBezTo>
                    <a:pt x="3253" y="8147"/>
                    <a:pt x="3040" y="8055"/>
                    <a:pt x="2827" y="7995"/>
                  </a:cubicBezTo>
                  <a:cubicBezTo>
                    <a:pt x="2523" y="7873"/>
                    <a:pt x="2189" y="7751"/>
                    <a:pt x="1885" y="7630"/>
                  </a:cubicBezTo>
                  <a:cubicBezTo>
                    <a:pt x="1730" y="7581"/>
                    <a:pt x="1575" y="7558"/>
                    <a:pt x="1420" y="7558"/>
                  </a:cubicBezTo>
                  <a:cubicBezTo>
                    <a:pt x="1091" y="7558"/>
                    <a:pt x="767" y="7666"/>
                    <a:pt x="456" y="7873"/>
                  </a:cubicBezTo>
                  <a:cubicBezTo>
                    <a:pt x="243" y="8025"/>
                    <a:pt x="0" y="8147"/>
                    <a:pt x="31" y="8390"/>
                  </a:cubicBezTo>
                  <a:cubicBezTo>
                    <a:pt x="91" y="8633"/>
                    <a:pt x="395" y="8633"/>
                    <a:pt x="638" y="8694"/>
                  </a:cubicBezTo>
                  <a:cubicBezTo>
                    <a:pt x="669" y="8724"/>
                    <a:pt x="714" y="8739"/>
                    <a:pt x="764" y="8739"/>
                  </a:cubicBezTo>
                  <a:cubicBezTo>
                    <a:pt x="813" y="8739"/>
                    <a:pt x="866" y="8724"/>
                    <a:pt x="912" y="8694"/>
                  </a:cubicBezTo>
                  <a:cubicBezTo>
                    <a:pt x="1016" y="8641"/>
                    <a:pt x="1121" y="8622"/>
                    <a:pt x="1225" y="8622"/>
                  </a:cubicBezTo>
                  <a:cubicBezTo>
                    <a:pt x="1425" y="8622"/>
                    <a:pt x="1624" y="8695"/>
                    <a:pt x="1824" y="8754"/>
                  </a:cubicBezTo>
                  <a:cubicBezTo>
                    <a:pt x="2128" y="8815"/>
                    <a:pt x="2371" y="8937"/>
                    <a:pt x="2645" y="8998"/>
                  </a:cubicBezTo>
                  <a:cubicBezTo>
                    <a:pt x="2917" y="9088"/>
                    <a:pt x="3191" y="9132"/>
                    <a:pt x="3459" y="9132"/>
                  </a:cubicBezTo>
                  <a:cubicBezTo>
                    <a:pt x="4268" y="9132"/>
                    <a:pt x="5022" y="8733"/>
                    <a:pt x="5502" y="8025"/>
                  </a:cubicBezTo>
                  <a:cubicBezTo>
                    <a:pt x="5654" y="7782"/>
                    <a:pt x="5806" y="7599"/>
                    <a:pt x="5958" y="7387"/>
                  </a:cubicBezTo>
                  <a:cubicBezTo>
                    <a:pt x="6073" y="7226"/>
                    <a:pt x="6223" y="7152"/>
                    <a:pt x="6408" y="7152"/>
                  </a:cubicBezTo>
                  <a:cubicBezTo>
                    <a:pt x="6467" y="7152"/>
                    <a:pt x="6530" y="7159"/>
                    <a:pt x="6596" y="7174"/>
                  </a:cubicBezTo>
                  <a:cubicBezTo>
                    <a:pt x="6839" y="7265"/>
                    <a:pt x="7052" y="7326"/>
                    <a:pt x="7295" y="7447"/>
                  </a:cubicBezTo>
                  <a:cubicBezTo>
                    <a:pt x="7660" y="7630"/>
                    <a:pt x="8055" y="7691"/>
                    <a:pt x="8450" y="7721"/>
                  </a:cubicBezTo>
                  <a:cubicBezTo>
                    <a:pt x="8485" y="7723"/>
                    <a:pt x="8519" y="7724"/>
                    <a:pt x="8552" y="7724"/>
                  </a:cubicBezTo>
                  <a:cubicBezTo>
                    <a:pt x="9050" y="7724"/>
                    <a:pt x="9442" y="7514"/>
                    <a:pt x="9727" y="7143"/>
                  </a:cubicBezTo>
                  <a:cubicBezTo>
                    <a:pt x="9879" y="6961"/>
                    <a:pt x="9970" y="6718"/>
                    <a:pt x="10092" y="6536"/>
                  </a:cubicBezTo>
                  <a:cubicBezTo>
                    <a:pt x="10213" y="6353"/>
                    <a:pt x="10335" y="6110"/>
                    <a:pt x="10487" y="5928"/>
                  </a:cubicBezTo>
                  <a:cubicBezTo>
                    <a:pt x="10647" y="5698"/>
                    <a:pt x="10877" y="5590"/>
                    <a:pt x="11150" y="5590"/>
                  </a:cubicBezTo>
                  <a:cubicBezTo>
                    <a:pt x="11239" y="5590"/>
                    <a:pt x="11332" y="5601"/>
                    <a:pt x="11429" y="5624"/>
                  </a:cubicBezTo>
                  <a:cubicBezTo>
                    <a:pt x="11642" y="5654"/>
                    <a:pt x="11885" y="5745"/>
                    <a:pt x="12098" y="5836"/>
                  </a:cubicBezTo>
                  <a:cubicBezTo>
                    <a:pt x="12462" y="5928"/>
                    <a:pt x="12827" y="6019"/>
                    <a:pt x="13162" y="6049"/>
                  </a:cubicBezTo>
                  <a:cubicBezTo>
                    <a:pt x="13284" y="6067"/>
                    <a:pt x="13403" y="6075"/>
                    <a:pt x="13517" y="6075"/>
                  </a:cubicBezTo>
                  <a:cubicBezTo>
                    <a:pt x="14195" y="6075"/>
                    <a:pt x="14730" y="5770"/>
                    <a:pt x="15198" y="5198"/>
                  </a:cubicBezTo>
                  <a:cubicBezTo>
                    <a:pt x="15380" y="4985"/>
                    <a:pt x="15532" y="4742"/>
                    <a:pt x="15715" y="4529"/>
                  </a:cubicBezTo>
                  <a:cubicBezTo>
                    <a:pt x="15928" y="4239"/>
                    <a:pt x="16190" y="4121"/>
                    <a:pt x="16486" y="4121"/>
                  </a:cubicBezTo>
                  <a:cubicBezTo>
                    <a:pt x="16655" y="4121"/>
                    <a:pt x="16834" y="4159"/>
                    <a:pt x="17022" y="4226"/>
                  </a:cubicBezTo>
                  <a:cubicBezTo>
                    <a:pt x="17235" y="4317"/>
                    <a:pt x="17478" y="4408"/>
                    <a:pt x="17690" y="4499"/>
                  </a:cubicBezTo>
                  <a:cubicBezTo>
                    <a:pt x="17913" y="4586"/>
                    <a:pt x="18126" y="4627"/>
                    <a:pt x="18333" y="4627"/>
                  </a:cubicBezTo>
                  <a:cubicBezTo>
                    <a:pt x="18634" y="4627"/>
                    <a:pt x="18922" y="4540"/>
                    <a:pt x="19210" y="4377"/>
                  </a:cubicBezTo>
                  <a:cubicBezTo>
                    <a:pt x="19605" y="4134"/>
                    <a:pt x="19909" y="3830"/>
                    <a:pt x="20122" y="3466"/>
                  </a:cubicBezTo>
                  <a:cubicBezTo>
                    <a:pt x="20244" y="3314"/>
                    <a:pt x="20305" y="3131"/>
                    <a:pt x="20426" y="2979"/>
                  </a:cubicBezTo>
                  <a:cubicBezTo>
                    <a:pt x="20647" y="2670"/>
                    <a:pt x="20884" y="2521"/>
                    <a:pt x="21195" y="2521"/>
                  </a:cubicBezTo>
                  <a:cubicBezTo>
                    <a:pt x="21312" y="2521"/>
                    <a:pt x="21440" y="2543"/>
                    <a:pt x="21581" y="2584"/>
                  </a:cubicBezTo>
                  <a:cubicBezTo>
                    <a:pt x="21824" y="2675"/>
                    <a:pt x="22098" y="2736"/>
                    <a:pt x="22341" y="2858"/>
                  </a:cubicBezTo>
                  <a:cubicBezTo>
                    <a:pt x="22635" y="2990"/>
                    <a:pt x="22929" y="3044"/>
                    <a:pt x="23230" y="3044"/>
                  </a:cubicBezTo>
                  <a:cubicBezTo>
                    <a:pt x="23551" y="3044"/>
                    <a:pt x="23880" y="2982"/>
                    <a:pt x="24226" y="2888"/>
                  </a:cubicBezTo>
                  <a:cubicBezTo>
                    <a:pt x="24530" y="2827"/>
                    <a:pt x="24833" y="2675"/>
                    <a:pt x="24985" y="2371"/>
                  </a:cubicBezTo>
                  <a:cubicBezTo>
                    <a:pt x="25441" y="1824"/>
                    <a:pt x="25776" y="1186"/>
                    <a:pt x="26353" y="730"/>
                  </a:cubicBezTo>
                  <a:cubicBezTo>
                    <a:pt x="26414" y="700"/>
                    <a:pt x="26475" y="578"/>
                    <a:pt x="26505" y="517"/>
                  </a:cubicBezTo>
                  <a:cubicBezTo>
                    <a:pt x="26536" y="396"/>
                    <a:pt x="26688" y="274"/>
                    <a:pt x="26596" y="122"/>
                  </a:cubicBezTo>
                  <a:cubicBezTo>
                    <a:pt x="26505" y="1"/>
                    <a:pt x="26353" y="1"/>
                    <a:pt x="26201"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6312;p133">
              <a:extLst>
                <a:ext uri="{FF2B5EF4-FFF2-40B4-BE49-F238E27FC236}">
                  <a16:creationId xmlns:a16="http://schemas.microsoft.com/office/drawing/2014/main" id="{8B5F6BA2-3EA2-ED4A-5E5A-3DDBFFDFB677}"/>
                </a:ext>
              </a:extLst>
            </p:cNvPr>
            <p:cNvSpPr/>
            <p:nvPr/>
          </p:nvSpPr>
          <p:spPr>
            <a:xfrm rot="1013812">
              <a:off x="1657893" y="5640485"/>
              <a:ext cx="1096418" cy="388580"/>
            </a:xfrm>
            <a:custGeom>
              <a:avLst/>
              <a:gdLst/>
              <a:ahLst/>
              <a:cxnLst/>
              <a:rect l="l" t="t" r="r" b="b"/>
              <a:pathLst>
                <a:path w="21605" h="7657" extrusionOk="0">
                  <a:moveTo>
                    <a:pt x="18667" y="0"/>
                  </a:moveTo>
                  <a:cubicBezTo>
                    <a:pt x="18212" y="0"/>
                    <a:pt x="17802" y="199"/>
                    <a:pt x="17471" y="574"/>
                  </a:cubicBezTo>
                  <a:cubicBezTo>
                    <a:pt x="17289" y="817"/>
                    <a:pt x="17137" y="1091"/>
                    <a:pt x="16924" y="1334"/>
                  </a:cubicBezTo>
                  <a:cubicBezTo>
                    <a:pt x="16636" y="1777"/>
                    <a:pt x="16251" y="2010"/>
                    <a:pt x="15794" y="2010"/>
                  </a:cubicBezTo>
                  <a:cubicBezTo>
                    <a:pt x="15623" y="2010"/>
                    <a:pt x="15442" y="1977"/>
                    <a:pt x="15252" y="1911"/>
                  </a:cubicBezTo>
                  <a:cubicBezTo>
                    <a:pt x="14948" y="1790"/>
                    <a:pt x="14705" y="1668"/>
                    <a:pt x="14401" y="1577"/>
                  </a:cubicBezTo>
                  <a:cubicBezTo>
                    <a:pt x="14120" y="1475"/>
                    <a:pt x="13854" y="1425"/>
                    <a:pt x="13603" y="1425"/>
                  </a:cubicBezTo>
                  <a:cubicBezTo>
                    <a:pt x="12958" y="1425"/>
                    <a:pt x="12416" y="1754"/>
                    <a:pt x="12000" y="2367"/>
                  </a:cubicBezTo>
                  <a:cubicBezTo>
                    <a:pt x="11848" y="2610"/>
                    <a:pt x="11696" y="2854"/>
                    <a:pt x="11513" y="3097"/>
                  </a:cubicBezTo>
                  <a:cubicBezTo>
                    <a:pt x="11258" y="3412"/>
                    <a:pt x="11065" y="3561"/>
                    <a:pt x="10797" y="3561"/>
                  </a:cubicBezTo>
                  <a:cubicBezTo>
                    <a:pt x="10650" y="3561"/>
                    <a:pt x="10481" y="3517"/>
                    <a:pt x="10267" y="3431"/>
                  </a:cubicBezTo>
                  <a:lnTo>
                    <a:pt x="9234" y="3097"/>
                  </a:lnTo>
                  <a:cubicBezTo>
                    <a:pt x="9040" y="3019"/>
                    <a:pt x="8852" y="2982"/>
                    <a:pt x="8671" y="2982"/>
                  </a:cubicBezTo>
                  <a:cubicBezTo>
                    <a:pt x="8286" y="2982"/>
                    <a:pt x="7933" y="3151"/>
                    <a:pt x="7623" y="3461"/>
                  </a:cubicBezTo>
                  <a:cubicBezTo>
                    <a:pt x="7380" y="3735"/>
                    <a:pt x="7167" y="4009"/>
                    <a:pt x="6954" y="4313"/>
                  </a:cubicBezTo>
                  <a:cubicBezTo>
                    <a:pt x="6566" y="4817"/>
                    <a:pt x="6203" y="5061"/>
                    <a:pt x="5753" y="5061"/>
                  </a:cubicBezTo>
                  <a:cubicBezTo>
                    <a:pt x="5499" y="5061"/>
                    <a:pt x="5217" y="4983"/>
                    <a:pt x="4887" y="4829"/>
                  </a:cubicBezTo>
                  <a:cubicBezTo>
                    <a:pt x="4583" y="4677"/>
                    <a:pt x="4279" y="4586"/>
                    <a:pt x="3945" y="4495"/>
                  </a:cubicBezTo>
                  <a:cubicBezTo>
                    <a:pt x="3806" y="4464"/>
                    <a:pt x="3675" y="4449"/>
                    <a:pt x="3550" y="4449"/>
                  </a:cubicBezTo>
                  <a:cubicBezTo>
                    <a:pt x="3182" y="4449"/>
                    <a:pt x="2864" y="4580"/>
                    <a:pt x="2547" y="4829"/>
                  </a:cubicBezTo>
                  <a:cubicBezTo>
                    <a:pt x="2304" y="5072"/>
                    <a:pt x="2091" y="5285"/>
                    <a:pt x="1939" y="5559"/>
                  </a:cubicBezTo>
                  <a:cubicBezTo>
                    <a:pt x="1817" y="5802"/>
                    <a:pt x="1665" y="6015"/>
                    <a:pt x="1513" y="6258"/>
                  </a:cubicBezTo>
                  <a:cubicBezTo>
                    <a:pt x="1300" y="6592"/>
                    <a:pt x="997" y="6653"/>
                    <a:pt x="632" y="6653"/>
                  </a:cubicBezTo>
                  <a:cubicBezTo>
                    <a:pt x="541" y="6653"/>
                    <a:pt x="419" y="6623"/>
                    <a:pt x="297" y="6592"/>
                  </a:cubicBezTo>
                  <a:cubicBezTo>
                    <a:pt x="231" y="6577"/>
                    <a:pt x="179" y="6570"/>
                    <a:pt x="139" y="6570"/>
                  </a:cubicBezTo>
                  <a:cubicBezTo>
                    <a:pt x="13" y="6570"/>
                    <a:pt x="1" y="6644"/>
                    <a:pt x="24" y="6805"/>
                  </a:cubicBezTo>
                  <a:cubicBezTo>
                    <a:pt x="24" y="6896"/>
                    <a:pt x="85" y="6987"/>
                    <a:pt x="115" y="7079"/>
                  </a:cubicBezTo>
                  <a:cubicBezTo>
                    <a:pt x="237" y="7534"/>
                    <a:pt x="328" y="7626"/>
                    <a:pt x="875" y="7656"/>
                  </a:cubicBezTo>
                  <a:cubicBezTo>
                    <a:pt x="1240" y="7595"/>
                    <a:pt x="1544" y="7443"/>
                    <a:pt x="1817" y="7200"/>
                  </a:cubicBezTo>
                  <a:cubicBezTo>
                    <a:pt x="2091" y="6896"/>
                    <a:pt x="2334" y="6623"/>
                    <a:pt x="2547" y="6288"/>
                  </a:cubicBezTo>
                  <a:cubicBezTo>
                    <a:pt x="2768" y="5845"/>
                    <a:pt x="3248" y="5612"/>
                    <a:pt x="3715" y="5612"/>
                  </a:cubicBezTo>
                  <a:cubicBezTo>
                    <a:pt x="3889" y="5612"/>
                    <a:pt x="4062" y="5645"/>
                    <a:pt x="4218" y="5711"/>
                  </a:cubicBezTo>
                  <a:cubicBezTo>
                    <a:pt x="4462" y="5832"/>
                    <a:pt x="4705" y="5893"/>
                    <a:pt x="4978" y="5984"/>
                  </a:cubicBezTo>
                  <a:cubicBezTo>
                    <a:pt x="5297" y="6059"/>
                    <a:pt x="5604" y="6111"/>
                    <a:pt x="5897" y="6111"/>
                  </a:cubicBezTo>
                  <a:cubicBezTo>
                    <a:pt x="6441" y="6111"/>
                    <a:pt x="6934" y="5930"/>
                    <a:pt x="7349" y="5376"/>
                  </a:cubicBezTo>
                  <a:cubicBezTo>
                    <a:pt x="7592" y="5012"/>
                    <a:pt x="7896" y="4677"/>
                    <a:pt x="8200" y="4373"/>
                  </a:cubicBezTo>
                  <a:cubicBezTo>
                    <a:pt x="8426" y="4148"/>
                    <a:pt x="8605" y="4038"/>
                    <a:pt x="8825" y="4038"/>
                  </a:cubicBezTo>
                  <a:cubicBezTo>
                    <a:pt x="8959" y="4038"/>
                    <a:pt x="9109" y="4080"/>
                    <a:pt x="9295" y="4161"/>
                  </a:cubicBezTo>
                  <a:cubicBezTo>
                    <a:pt x="9538" y="4221"/>
                    <a:pt x="9720" y="4343"/>
                    <a:pt x="9933" y="4465"/>
                  </a:cubicBezTo>
                  <a:cubicBezTo>
                    <a:pt x="10206" y="4601"/>
                    <a:pt x="10464" y="4662"/>
                    <a:pt x="10704" y="4662"/>
                  </a:cubicBezTo>
                  <a:cubicBezTo>
                    <a:pt x="11266" y="4662"/>
                    <a:pt x="11738" y="4334"/>
                    <a:pt x="12121" y="3887"/>
                  </a:cubicBezTo>
                  <a:cubicBezTo>
                    <a:pt x="12213" y="3765"/>
                    <a:pt x="12304" y="3613"/>
                    <a:pt x="12365" y="3461"/>
                  </a:cubicBezTo>
                  <a:cubicBezTo>
                    <a:pt x="12456" y="3310"/>
                    <a:pt x="12517" y="3188"/>
                    <a:pt x="12638" y="3036"/>
                  </a:cubicBezTo>
                  <a:cubicBezTo>
                    <a:pt x="12863" y="2736"/>
                    <a:pt x="13129" y="2518"/>
                    <a:pt x="13488" y="2518"/>
                  </a:cubicBezTo>
                  <a:cubicBezTo>
                    <a:pt x="13565" y="2518"/>
                    <a:pt x="13646" y="2528"/>
                    <a:pt x="13732" y="2550"/>
                  </a:cubicBezTo>
                  <a:cubicBezTo>
                    <a:pt x="14006" y="2641"/>
                    <a:pt x="14249" y="2671"/>
                    <a:pt x="14492" y="2732"/>
                  </a:cubicBezTo>
                  <a:cubicBezTo>
                    <a:pt x="14766" y="2823"/>
                    <a:pt x="15009" y="2945"/>
                    <a:pt x="15252" y="2975"/>
                  </a:cubicBezTo>
                  <a:cubicBezTo>
                    <a:pt x="15515" y="3015"/>
                    <a:pt x="15741" y="3036"/>
                    <a:pt x="15940" y="3036"/>
                  </a:cubicBezTo>
                  <a:cubicBezTo>
                    <a:pt x="16659" y="3036"/>
                    <a:pt x="17018" y="2761"/>
                    <a:pt x="17471" y="2094"/>
                  </a:cubicBezTo>
                  <a:cubicBezTo>
                    <a:pt x="17532" y="1942"/>
                    <a:pt x="17623" y="1790"/>
                    <a:pt x="17745" y="1668"/>
                  </a:cubicBezTo>
                  <a:cubicBezTo>
                    <a:pt x="17836" y="1516"/>
                    <a:pt x="17957" y="1425"/>
                    <a:pt x="18079" y="1303"/>
                  </a:cubicBezTo>
                  <a:cubicBezTo>
                    <a:pt x="18291" y="1111"/>
                    <a:pt x="18527" y="992"/>
                    <a:pt x="18787" y="992"/>
                  </a:cubicBezTo>
                  <a:cubicBezTo>
                    <a:pt x="18938" y="992"/>
                    <a:pt x="19097" y="1032"/>
                    <a:pt x="19264" y="1121"/>
                  </a:cubicBezTo>
                  <a:cubicBezTo>
                    <a:pt x="19447" y="1212"/>
                    <a:pt x="19629" y="1303"/>
                    <a:pt x="19811" y="1425"/>
                  </a:cubicBezTo>
                  <a:cubicBezTo>
                    <a:pt x="20058" y="1520"/>
                    <a:pt x="20294" y="1567"/>
                    <a:pt x="20532" y="1567"/>
                  </a:cubicBezTo>
                  <a:cubicBezTo>
                    <a:pt x="20674" y="1567"/>
                    <a:pt x="20818" y="1550"/>
                    <a:pt x="20967" y="1516"/>
                  </a:cubicBezTo>
                  <a:cubicBezTo>
                    <a:pt x="21149" y="1486"/>
                    <a:pt x="21301" y="1425"/>
                    <a:pt x="21422" y="1303"/>
                  </a:cubicBezTo>
                  <a:cubicBezTo>
                    <a:pt x="21574" y="1182"/>
                    <a:pt x="21605" y="999"/>
                    <a:pt x="21483" y="726"/>
                  </a:cubicBezTo>
                  <a:cubicBezTo>
                    <a:pt x="21439" y="571"/>
                    <a:pt x="21347" y="529"/>
                    <a:pt x="21230" y="529"/>
                  </a:cubicBezTo>
                  <a:cubicBezTo>
                    <a:pt x="21186" y="529"/>
                    <a:pt x="21138" y="535"/>
                    <a:pt x="21088" y="544"/>
                  </a:cubicBezTo>
                  <a:cubicBezTo>
                    <a:pt x="20955" y="570"/>
                    <a:pt x="20825" y="584"/>
                    <a:pt x="20697" y="584"/>
                  </a:cubicBezTo>
                  <a:cubicBezTo>
                    <a:pt x="20387" y="584"/>
                    <a:pt x="20091" y="503"/>
                    <a:pt x="19811" y="331"/>
                  </a:cubicBezTo>
                  <a:cubicBezTo>
                    <a:pt x="19629" y="209"/>
                    <a:pt x="19416" y="179"/>
                    <a:pt x="19204" y="88"/>
                  </a:cubicBezTo>
                  <a:cubicBezTo>
                    <a:pt x="19020" y="29"/>
                    <a:pt x="18840" y="0"/>
                    <a:pt x="18667"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6313;p133">
              <a:extLst>
                <a:ext uri="{FF2B5EF4-FFF2-40B4-BE49-F238E27FC236}">
                  <a16:creationId xmlns:a16="http://schemas.microsoft.com/office/drawing/2014/main" id="{302E6FF0-CBCE-215F-3174-4EEF30ED2C50}"/>
                </a:ext>
              </a:extLst>
            </p:cNvPr>
            <p:cNvSpPr/>
            <p:nvPr/>
          </p:nvSpPr>
          <p:spPr>
            <a:xfrm rot="1013812">
              <a:off x="1751846" y="5736089"/>
              <a:ext cx="944071" cy="338999"/>
            </a:xfrm>
            <a:custGeom>
              <a:avLst/>
              <a:gdLst/>
              <a:ahLst/>
              <a:cxnLst/>
              <a:rect l="l" t="t" r="r" b="b"/>
              <a:pathLst>
                <a:path w="18603" h="6680" extrusionOk="0">
                  <a:moveTo>
                    <a:pt x="16962" y="0"/>
                  </a:moveTo>
                  <a:cubicBezTo>
                    <a:pt x="16393" y="0"/>
                    <a:pt x="15917" y="239"/>
                    <a:pt x="15472" y="706"/>
                  </a:cubicBezTo>
                  <a:cubicBezTo>
                    <a:pt x="15320" y="858"/>
                    <a:pt x="15168" y="1101"/>
                    <a:pt x="15047" y="1284"/>
                  </a:cubicBezTo>
                  <a:cubicBezTo>
                    <a:pt x="14678" y="1815"/>
                    <a:pt x="14338" y="2058"/>
                    <a:pt x="13886" y="2058"/>
                  </a:cubicBezTo>
                  <a:cubicBezTo>
                    <a:pt x="13666" y="2058"/>
                    <a:pt x="13420" y="2001"/>
                    <a:pt x="13132" y="1891"/>
                  </a:cubicBezTo>
                  <a:cubicBezTo>
                    <a:pt x="12889" y="1831"/>
                    <a:pt x="12645" y="1709"/>
                    <a:pt x="12372" y="1618"/>
                  </a:cubicBezTo>
                  <a:cubicBezTo>
                    <a:pt x="12212" y="1572"/>
                    <a:pt x="12060" y="1550"/>
                    <a:pt x="11915" y="1550"/>
                  </a:cubicBezTo>
                  <a:cubicBezTo>
                    <a:pt x="11481" y="1550"/>
                    <a:pt x="11110" y="1755"/>
                    <a:pt x="10791" y="2165"/>
                  </a:cubicBezTo>
                  <a:cubicBezTo>
                    <a:pt x="10670" y="2317"/>
                    <a:pt x="10609" y="2499"/>
                    <a:pt x="10487" y="2651"/>
                  </a:cubicBezTo>
                  <a:cubicBezTo>
                    <a:pt x="10366" y="2834"/>
                    <a:pt x="10244" y="3046"/>
                    <a:pt x="10092" y="3198"/>
                  </a:cubicBezTo>
                  <a:cubicBezTo>
                    <a:pt x="9796" y="3514"/>
                    <a:pt x="9462" y="3676"/>
                    <a:pt x="9097" y="3676"/>
                  </a:cubicBezTo>
                  <a:cubicBezTo>
                    <a:pt x="8900" y="3676"/>
                    <a:pt x="8694" y="3629"/>
                    <a:pt x="8481" y="3533"/>
                  </a:cubicBezTo>
                  <a:cubicBezTo>
                    <a:pt x="8268" y="3442"/>
                    <a:pt x="8116" y="3350"/>
                    <a:pt x="7934" y="3259"/>
                  </a:cubicBezTo>
                  <a:cubicBezTo>
                    <a:pt x="7642" y="3142"/>
                    <a:pt x="7349" y="3088"/>
                    <a:pt x="7049" y="3088"/>
                  </a:cubicBezTo>
                  <a:cubicBezTo>
                    <a:pt x="6881" y="3088"/>
                    <a:pt x="6710" y="3105"/>
                    <a:pt x="6536" y="3138"/>
                  </a:cubicBezTo>
                  <a:cubicBezTo>
                    <a:pt x="5928" y="3290"/>
                    <a:pt x="5502" y="3685"/>
                    <a:pt x="5198" y="4171"/>
                  </a:cubicBezTo>
                  <a:cubicBezTo>
                    <a:pt x="5046" y="4414"/>
                    <a:pt x="4925" y="4688"/>
                    <a:pt x="4742" y="4901"/>
                  </a:cubicBezTo>
                  <a:cubicBezTo>
                    <a:pt x="4531" y="5170"/>
                    <a:pt x="4282" y="5293"/>
                    <a:pt x="4013" y="5293"/>
                  </a:cubicBezTo>
                  <a:cubicBezTo>
                    <a:pt x="3857" y="5293"/>
                    <a:pt x="3694" y="5252"/>
                    <a:pt x="3527" y="5174"/>
                  </a:cubicBezTo>
                  <a:cubicBezTo>
                    <a:pt x="3435" y="5144"/>
                    <a:pt x="3405" y="5083"/>
                    <a:pt x="3344" y="5053"/>
                  </a:cubicBezTo>
                  <a:cubicBezTo>
                    <a:pt x="2986" y="4854"/>
                    <a:pt x="2628" y="4733"/>
                    <a:pt x="2261" y="4733"/>
                  </a:cubicBezTo>
                  <a:cubicBezTo>
                    <a:pt x="2068" y="4733"/>
                    <a:pt x="1872" y="4766"/>
                    <a:pt x="1673" y="4840"/>
                  </a:cubicBezTo>
                  <a:cubicBezTo>
                    <a:pt x="1338" y="4870"/>
                    <a:pt x="1095" y="5022"/>
                    <a:pt x="913" y="5265"/>
                  </a:cubicBezTo>
                  <a:cubicBezTo>
                    <a:pt x="700" y="5539"/>
                    <a:pt x="517" y="5782"/>
                    <a:pt x="335" y="6025"/>
                  </a:cubicBezTo>
                  <a:cubicBezTo>
                    <a:pt x="214" y="6238"/>
                    <a:pt x="1" y="6420"/>
                    <a:pt x="153" y="6603"/>
                  </a:cubicBezTo>
                  <a:cubicBezTo>
                    <a:pt x="200" y="6661"/>
                    <a:pt x="264" y="6679"/>
                    <a:pt x="340" y="6679"/>
                  </a:cubicBezTo>
                  <a:cubicBezTo>
                    <a:pt x="461" y="6679"/>
                    <a:pt x="611" y="6633"/>
                    <a:pt x="761" y="6633"/>
                  </a:cubicBezTo>
                  <a:cubicBezTo>
                    <a:pt x="973" y="6603"/>
                    <a:pt x="1095" y="6451"/>
                    <a:pt x="1217" y="6299"/>
                  </a:cubicBezTo>
                  <a:cubicBezTo>
                    <a:pt x="1501" y="5873"/>
                    <a:pt x="1785" y="5675"/>
                    <a:pt x="2117" y="5675"/>
                  </a:cubicBezTo>
                  <a:cubicBezTo>
                    <a:pt x="2354" y="5675"/>
                    <a:pt x="2615" y="5775"/>
                    <a:pt x="2919" y="5964"/>
                  </a:cubicBezTo>
                  <a:cubicBezTo>
                    <a:pt x="3054" y="6019"/>
                    <a:pt x="3214" y="6121"/>
                    <a:pt x="3376" y="6121"/>
                  </a:cubicBezTo>
                  <a:cubicBezTo>
                    <a:pt x="3396" y="6121"/>
                    <a:pt x="3416" y="6120"/>
                    <a:pt x="3435" y="6116"/>
                  </a:cubicBezTo>
                  <a:cubicBezTo>
                    <a:pt x="3861" y="6025"/>
                    <a:pt x="4287" y="5964"/>
                    <a:pt x="4682" y="5873"/>
                  </a:cubicBezTo>
                  <a:cubicBezTo>
                    <a:pt x="5077" y="5812"/>
                    <a:pt x="5381" y="5569"/>
                    <a:pt x="5594" y="5235"/>
                  </a:cubicBezTo>
                  <a:cubicBezTo>
                    <a:pt x="5685" y="5022"/>
                    <a:pt x="5837" y="4779"/>
                    <a:pt x="5989" y="4566"/>
                  </a:cubicBezTo>
                  <a:cubicBezTo>
                    <a:pt x="6157" y="4253"/>
                    <a:pt x="6402" y="4112"/>
                    <a:pt x="6678" y="4112"/>
                  </a:cubicBezTo>
                  <a:cubicBezTo>
                    <a:pt x="6750" y="4112"/>
                    <a:pt x="6825" y="4122"/>
                    <a:pt x="6901" y="4141"/>
                  </a:cubicBezTo>
                  <a:cubicBezTo>
                    <a:pt x="7053" y="4141"/>
                    <a:pt x="7174" y="4171"/>
                    <a:pt x="7326" y="4202"/>
                  </a:cubicBezTo>
                  <a:cubicBezTo>
                    <a:pt x="7732" y="4317"/>
                    <a:pt x="8082" y="4599"/>
                    <a:pt x="8482" y="4599"/>
                  </a:cubicBezTo>
                  <a:cubicBezTo>
                    <a:pt x="8502" y="4599"/>
                    <a:pt x="8522" y="4598"/>
                    <a:pt x="8542" y="4597"/>
                  </a:cubicBezTo>
                  <a:cubicBezTo>
                    <a:pt x="8998" y="4597"/>
                    <a:pt x="9423" y="4414"/>
                    <a:pt x="9879" y="4293"/>
                  </a:cubicBezTo>
                  <a:cubicBezTo>
                    <a:pt x="9910" y="4262"/>
                    <a:pt x="9910" y="4262"/>
                    <a:pt x="9940" y="4262"/>
                  </a:cubicBezTo>
                  <a:cubicBezTo>
                    <a:pt x="10457" y="4171"/>
                    <a:pt x="10791" y="3898"/>
                    <a:pt x="11065" y="3502"/>
                  </a:cubicBezTo>
                  <a:cubicBezTo>
                    <a:pt x="11217" y="3290"/>
                    <a:pt x="11308" y="3138"/>
                    <a:pt x="11430" y="2955"/>
                  </a:cubicBezTo>
                  <a:cubicBezTo>
                    <a:pt x="11597" y="2725"/>
                    <a:pt x="11793" y="2611"/>
                    <a:pt x="12007" y="2611"/>
                  </a:cubicBezTo>
                  <a:cubicBezTo>
                    <a:pt x="12105" y="2611"/>
                    <a:pt x="12207" y="2634"/>
                    <a:pt x="12311" y="2682"/>
                  </a:cubicBezTo>
                  <a:cubicBezTo>
                    <a:pt x="12493" y="2773"/>
                    <a:pt x="12676" y="2895"/>
                    <a:pt x="12889" y="2986"/>
                  </a:cubicBezTo>
                  <a:cubicBezTo>
                    <a:pt x="13042" y="3082"/>
                    <a:pt x="13209" y="3142"/>
                    <a:pt x="13387" y="3142"/>
                  </a:cubicBezTo>
                  <a:cubicBezTo>
                    <a:pt x="13490" y="3142"/>
                    <a:pt x="13598" y="3122"/>
                    <a:pt x="13709" y="3077"/>
                  </a:cubicBezTo>
                  <a:cubicBezTo>
                    <a:pt x="14196" y="2895"/>
                    <a:pt x="14712" y="2682"/>
                    <a:pt x="15199" y="2469"/>
                  </a:cubicBezTo>
                  <a:cubicBezTo>
                    <a:pt x="15320" y="2439"/>
                    <a:pt x="15381" y="2317"/>
                    <a:pt x="15472" y="2226"/>
                  </a:cubicBezTo>
                  <a:cubicBezTo>
                    <a:pt x="15563" y="2074"/>
                    <a:pt x="15685" y="1983"/>
                    <a:pt x="15776" y="1831"/>
                  </a:cubicBezTo>
                  <a:cubicBezTo>
                    <a:pt x="16053" y="1392"/>
                    <a:pt x="16435" y="1147"/>
                    <a:pt x="16895" y="1147"/>
                  </a:cubicBezTo>
                  <a:cubicBezTo>
                    <a:pt x="17041" y="1147"/>
                    <a:pt x="17195" y="1171"/>
                    <a:pt x="17357" y="1223"/>
                  </a:cubicBezTo>
                  <a:cubicBezTo>
                    <a:pt x="17435" y="1238"/>
                    <a:pt x="17512" y="1246"/>
                    <a:pt x="17587" y="1246"/>
                  </a:cubicBezTo>
                  <a:cubicBezTo>
                    <a:pt x="17802" y="1246"/>
                    <a:pt x="18005" y="1183"/>
                    <a:pt x="18208" y="1071"/>
                  </a:cubicBezTo>
                  <a:cubicBezTo>
                    <a:pt x="18360" y="949"/>
                    <a:pt x="18603" y="919"/>
                    <a:pt x="18603" y="676"/>
                  </a:cubicBezTo>
                  <a:cubicBezTo>
                    <a:pt x="18603" y="402"/>
                    <a:pt x="18360" y="402"/>
                    <a:pt x="18147" y="311"/>
                  </a:cubicBezTo>
                  <a:cubicBezTo>
                    <a:pt x="17995" y="220"/>
                    <a:pt x="17813" y="189"/>
                    <a:pt x="17630" y="98"/>
                  </a:cubicBezTo>
                  <a:cubicBezTo>
                    <a:pt x="17393" y="33"/>
                    <a:pt x="17171" y="0"/>
                    <a:pt x="16962"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6314;p133">
              <a:extLst>
                <a:ext uri="{FF2B5EF4-FFF2-40B4-BE49-F238E27FC236}">
                  <a16:creationId xmlns:a16="http://schemas.microsoft.com/office/drawing/2014/main" id="{95061DBC-CCF0-5545-904E-C3BAC0B653D9}"/>
                </a:ext>
              </a:extLst>
            </p:cNvPr>
            <p:cNvSpPr/>
            <p:nvPr/>
          </p:nvSpPr>
          <p:spPr>
            <a:xfrm rot="1013812">
              <a:off x="2098435" y="4955122"/>
              <a:ext cx="737373" cy="246485"/>
            </a:xfrm>
            <a:custGeom>
              <a:avLst/>
              <a:gdLst/>
              <a:ahLst/>
              <a:cxnLst/>
              <a:rect l="l" t="t" r="r" b="b"/>
              <a:pathLst>
                <a:path w="14530" h="4857" extrusionOk="0">
                  <a:moveTo>
                    <a:pt x="14157" y="1"/>
                  </a:moveTo>
                  <a:cubicBezTo>
                    <a:pt x="13774" y="1"/>
                    <a:pt x="13423" y="94"/>
                    <a:pt x="13162" y="433"/>
                  </a:cubicBezTo>
                  <a:cubicBezTo>
                    <a:pt x="12908" y="715"/>
                    <a:pt x="12628" y="892"/>
                    <a:pt x="12298" y="892"/>
                  </a:cubicBezTo>
                  <a:cubicBezTo>
                    <a:pt x="12272" y="892"/>
                    <a:pt x="12246" y="891"/>
                    <a:pt x="12219" y="889"/>
                  </a:cubicBezTo>
                  <a:cubicBezTo>
                    <a:pt x="12007" y="889"/>
                    <a:pt x="11824" y="828"/>
                    <a:pt x="11642" y="798"/>
                  </a:cubicBezTo>
                  <a:cubicBezTo>
                    <a:pt x="11529" y="785"/>
                    <a:pt x="11410" y="778"/>
                    <a:pt x="11291" y="778"/>
                  </a:cubicBezTo>
                  <a:cubicBezTo>
                    <a:pt x="11122" y="778"/>
                    <a:pt x="10951" y="793"/>
                    <a:pt x="10791" y="828"/>
                  </a:cubicBezTo>
                  <a:cubicBezTo>
                    <a:pt x="10092" y="1041"/>
                    <a:pt x="9393" y="1254"/>
                    <a:pt x="8724" y="1467"/>
                  </a:cubicBezTo>
                  <a:cubicBezTo>
                    <a:pt x="8450" y="1527"/>
                    <a:pt x="8207" y="1649"/>
                    <a:pt x="8055" y="1862"/>
                  </a:cubicBezTo>
                  <a:cubicBezTo>
                    <a:pt x="7805" y="2180"/>
                    <a:pt x="7505" y="2345"/>
                    <a:pt x="7154" y="2345"/>
                  </a:cubicBezTo>
                  <a:cubicBezTo>
                    <a:pt x="7034" y="2345"/>
                    <a:pt x="6909" y="2326"/>
                    <a:pt x="6779" y="2287"/>
                  </a:cubicBezTo>
                  <a:cubicBezTo>
                    <a:pt x="6645" y="2239"/>
                    <a:pt x="6511" y="2219"/>
                    <a:pt x="6377" y="2219"/>
                  </a:cubicBezTo>
                  <a:cubicBezTo>
                    <a:pt x="6177" y="2219"/>
                    <a:pt x="5976" y="2263"/>
                    <a:pt x="5775" y="2318"/>
                  </a:cubicBezTo>
                  <a:cubicBezTo>
                    <a:pt x="5137" y="2531"/>
                    <a:pt x="4499" y="2743"/>
                    <a:pt x="3830" y="2926"/>
                  </a:cubicBezTo>
                  <a:cubicBezTo>
                    <a:pt x="3617" y="3017"/>
                    <a:pt x="3374" y="3078"/>
                    <a:pt x="3222" y="3290"/>
                  </a:cubicBezTo>
                  <a:cubicBezTo>
                    <a:pt x="3131" y="3351"/>
                    <a:pt x="3040" y="3473"/>
                    <a:pt x="2949" y="3594"/>
                  </a:cubicBezTo>
                  <a:cubicBezTo>
                    <a:pt x="2743" y="3800"/>
                    <a:pt x="2508" y="3937"/>
                    <a:pt x="2237" y="3937"/>
                  </a:cubicBezTo>
                  <a:cubicBezTo>
                    <a:pt x="2108" y="3937"/>
                    <a:pt x="1971" y="3906"/>
                    <a:pt x="1824" y="3838"/>
                  </a:cubicBezTo>
                  <a:cubicBezTo>
                    <a:pt x="1686" y="3774"/>
                    <a:pt x="1545" y="3747"/>
                    <a:pt x="1398" y="3747"/>
                  </a:cubicBezTo>
                  <a:cubicBezTo>
                    <a:pt x="1125" y="3747"/>
                    <a:pt x="834" y="3840"/>
                    <a:pt x="517" y="3959"/>
                  </a:cubicBezTo>
                  <a:cubicBezTo>
                    <a:pt x="426" y="3989"/>
                    <a:pt x="243" y="4081"/>
                    <a:pt x="152" y="4111"/>
                  </a:cubicBezTo>
                  <a:cubicBezTo>
                    <a:pt x="91" y="4111"/>
                    <a:pt x="0" y="4172"/>
                    <a:pt x="61" y="4263"/>
                  </a:cubicBezTo>
                  <a:cubicBezTo>
                    <a:pt x="91" y="4324"/>
                    <a:pt x="122" y="4415"/>
                    <a:pt x="213" y="4415"/>
                  </a:cubicBezTo>
                  <a:cubicBezTo>
                    <a:pt x="791" y="4567"/>
                    <a:pt x="1429" y="4749"/>
                    <a:pt x="2037" y="4841"/>
                  </a:cubicBezTo>
                  <a:cubicBezTo>
                    <a:pt x="2142" y="4851"/>
                    <a:pt x="2244" y="4856"/>
                    <a:pt x="2343" y="4856"/>
                  </a:cubicBezTo>
                  <a:cubicBezTo>
                    <a:pt x="3101" y="4856"/>
                    <a:pt x="3681" y="4547"/>
                    <a:pt x="4165" y="3929"/>
                  </a:cubicBezTo>
                  <a:cubicBezTo>
                    <a:pt x="4256" y="3716"/>
                    <a:pt x="4377" y="3534"/>
                    <a:pt x="4529" y="3382"/>
                  </a:cubicBezTo>
                  <a:cubicBezTo>
                    <a:pt x="4813" y="3057"/>
                    <a:pt x="5043" y="2895"/>
                    <a:pt x="5344" y="2895"/>
                  </a:cubicBezTo>
                  <a:cubicBezTo>
                    <a:pt x="5495" y="2895"/>
                    <a:pt x="5664" y="2936"/>
                    <a:pt x="5867" y="3017"/>
                  </a:cubicBezTo>
                  <a:cubicBezTo>
                    <a:pt x="6079" y="3108"/>
                    <a:pt x="6353" y="3230"/>
                    <a:pt x="6596" y="3321"/>
                  </a:cubicBezTo>
                  <a:cubicBezTo>
                    <a:pt x="6755" y="3380"/>
                    <a:pt x="6926" y="3427"/>
                    <a:pt x="7110" y="3427"/>
                  </a:cubicBezTo>
                  <a:cubicBezTo>
                    <a:pt x="7209" y="3427"/>
                    <a:pt x="7311" y="3413"/>
                    <a:pt x="7417" y="3382"/>
                  </a:cubicBezTo>
                  <a:cubicBezTo>
                    <a:pt x="7994" y="3260"/>
                    <a:pt x="8450" y="3017"/>
                    <a:pt x="8785" y="2500"/>
                  </a:cubicBezTo>
                  <a:lnTo>
                    <a:pt x="9119" y="1953"/>
                  </a:lnTo>
                  <a:cubicBezTo>
                    <a:pt x="9374" y="1550"/>
                    <a:pt x="9614" y="1369"/>
                    <a:pt x="9953" y="1369"/>
                  </a:cubicBezTo>
                  <a:cubicBezTo>
                    <a:pt x="10099" y="1369"/>
                    <a:pt x="10264" y="1402"/>
                    <a:pt x="10456" y="1467"/>
                  </a:cubicBezTo>
                  <a:cubicBezTo>
                    <a:pt x="10852" y="1558"/>
                    <a:pt x="11186" y="1710"/>
                    <a:pt x="11551" y="1801"/>
                  </a:cubicBezTo>
                  <a:cubicBezTo>
                    <a:pt x="11772" y="1836"/>
                    <a:pt x="11978" y="1854"/>
                    <a:pt x="12171" y="1854"/>
                  </a:cubicBezTo>
                  <a:cubicBezTo>
                    <a:pt x="13305" y="1854"/>
                    <a:pt x="13980" y="1255"/>
                    <a:pt x="14499" y="190"/>
                  </a:cubicBezTo>
                  <a:cubicBezTo>
                    <a:pt x="14529" y="68"/>
                    <a:pt x="14438" y="8"/>
                    <a:pt x="14347" y="8"/>
                  </a:cubicBezTo>
                  <a:cubicBezTo>
                    <a:pt x="14283" y="3"/>
                    <a:pt x="14220" y="1"/>
                    <a:pt x="14157" y="1"/>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6315;p133">
              <a:extLst>
                <a:ext uri="{FF2B5EF4-FFF2-40B4-BE49-F238E27FC236}">
                  <a16:creationId xmlns:a16="http://schemas.microsoft.com/office/drawing/2014/main" id="{64A6FA50-7ACA-4EA8-700C-34EDD897C0BE}"/>
                </a:ext>
              </a:extLst>
            </p:cNvPr>
            <p:cNvSpPr/>
            <p:nvPr/>
          </p:nvSpPr>
          <p:spPr>
            <a:xfrm rot="1013812">
              <a:off x="1578883" y="4984037"/>
              <a:ext cx="461252" cy="182795"/>
            </a:xfrm>
            <a:custGeom>
              <a:avLst/>
              <a:gdLst/>
              <a:ahLst/>
              <a:cxnLst/>
              <a:rect l="l" t="t" r="r" b="b"/>
              <a:pathLst>
                <a:path w="9089" h="3602" extrusionOk="0">
                  <a:moveTo>
                    <a:pt x="9009" y="0"/>
                  </a:moveTo>
                  <a:cubicBezTo>
                    <a:pt x="8974" y="0"/>
                    <a:pt x="8936" y="15"/>
                    <a:pt x="8906" y="15"/>
                  </a:cubicBezTo>
                  <a:cubicBezTo>
                    <a:pt x="8420" y="106"/>
                    <a:pt x="7903" y="198"/>
                    <a:pt x="7599" y="684"/>
                  </a:cubicBezTo>
                  <a:cubicBezTo>
                    <a:pt x="7569" y="745"/>
                    <a:pt x="7508" y="806"/>
                    <a:pt x="7447" y="836"/>
                  </a:cubicBezTo>
                  <a:cubicBezTo>
                    <a:pt x="7255" y="1028"/>
                    <a:pt x="7050" y="1148"/>
                    <a:pt x="6833" y="1148"/>
                  </a:cubicBezTo>
                  <a:cubicBezTo>
                    <a:pt x="6708" y="1148"/>
                    <a:pt x="6578" y="1108"/>
                    <a:pt x="6444" y="1018"/>
                  </a:cubicBezTo>
                  <a:cubicBezTo>
                    <a:pt x="6292" y="927"/>
                    <a:pt x="6140" y="889"/>
                    <a:pt x="5988" y="889"/>
                  </a:cubicBezTo>
                  <a:cubicBezTo>
                    <a:pt x="5836" y="889"/>
                    <a:pt x="5684" y="927"/>
                    <a:pt x="5532" y="988"/>
                  </a:cubicBezTo>
                  <a:cubicBezTo>
                    <a:pt x="4985" y="1170"/>
                    <a:pt x="4468" y="1353"/>
                    <a:pt x="3891" y="1505"/>
                  </a:cubicBezTo>
                  <a:cubicBezTo>
                    <a:pt x="3526" y="1626"/>
                    <a:pt x="3161" y="1809"/>
                    <a:pt x="2948" y="2173"/>
                  </a:cubicBezTo>
                  <a:cubicBezTo>
                    <a:pt x="2701" y="2503"/>
                    <a:pt x="2405" y="2634"/>
                    <a:pt x="2014" y="2634"/>
                  </a:cubicBezTo>
                  <a:cubicBezTo>
                    <a:pt x="1972" y="2634"/>
                    <a:pt x="1929" y="2632"/>
                    <a:pt x="1885" y="2629"/>
                  </a:cubicBezTo>
                  <a:cubicBezTo>
                    <a:pt x="1793" y="2629"/>
                    <a:pt x="1702" y="2629"/>
                    <a:pt x="1611" y="2568"/>
                  </a:cubicBezTo>
                  <a:cubicBezTo>
                    <a:pt x="1510" y="2538"/>
                    <a:pt x="1408" y="2525"/>
                    <a:pt x="1307" y="2525"/>
                  </a:cubicBezTo>
                  <a:cubicBezTo>
                    <a:pt x="1104" y="2525"/>
                    <a:pt x="902" y="2579"/>
                    <a:pt x="699" y="2660"/>
                  </a:cubicBezTo>
                  <a:cubicBezTo>
                    <a:pt x="486" y="2751"/>
                    <a:pt x="274" y="2842"/>
                    <a:pt x="91" y="2933"/>
                  </a:cubicBezTo>
                  <a:cubicBezTo>
                    <a:pt x="0" y="2964"/>
                    <a:pt x="0" y="3116"/>
                    <a:pt x="91" y="3146"/>
                  </a:cubicBezTo>
                  <a:cubicBezTo>
                    <a:pt x="608" y="3389"/>
                    <a:pt x="1155" y="3602"/>
                    <a:pt x="1763" y="3602"/>
                  </a:cubicBezTo>
                  <a:cubicBezTo>
                    <a:pt x="2644" y="3602"/>
                    <a:pt x="3374" y="3298"/>
                    <a:pt x="3860" y="2538"/>
                  </a:cubicBezTo>
                  <a:cubicBezTo>
                    <a:pt x="4012" y="2295"/>
                    <a:pt x="4164" y="2052"/>
                    <a:pt x="4347" y="1809"/>
                  </a:cubicBezTo>
                  <a:cubicBezTo>
                    <a:pt x="4474" y="1660"/>
                    <a:pt x="4647" y="1585"/>
                    <a:pt x="4832" y="1585"/>
                  </a:cubicBezTo>
                  <a:cubicBezTo>
                    <a:pt x="4912" y="1585"/>
                    <a:pt x="4994" y="1599"/>
                    <a:pt x="5076" y="1626"/>
                  </a:cubicBezTo>
                  <a:cubicBezTo>
                    <a:pt x="5289" y="1717"/>
                    <a:pt x="5471" y="1778"/>
                    <a:pt x="5684" y="1900"/>
                  </a:cubicBezTo>
                  <a:cubicBezTo>
                    <a:pt x="5988" y="2052"/>
                    <a:pt x="6292" y="2143"/>
                    <a:pt x="6626" y="2173"/>
                  </a:cubicBezTo>
                  <a:cubicBezTo>
                    <a:pt x="6693" y="2179"/>
                    <a:pt x="6758" y="2182"/>
                    <a:pt x="6822" y="2182"/>
                  </a:cubicBezTo>
                  <a:cubicBezTo>
                    <a:pt x="7408" y="2182"/>
                    <a:pt x="7912" y="1931"/>
                    <a:pt x="8268" y="1383"/>
                  </a:cubicBezTo>
                  <a:cubicBezTo>
                    <a:pt x="8480" y="988"/>
                    <a:pt x="8754" y="562"/>
                    <a:pt x="9058" y="198"/>
                  </a:cubicBezTo>
                  <a:cubicBezTo>
                    <a:pt x="9088" y="198"/>
                    <a:pt x="9088" y="106"/>
                    <a:pt x="9088" y="76"/>
                  </a:cubicBezTo>
                  <a:cubicBezTo>
                    <a:pt x="9073" y="15"/>
                    <a:pt x="9043" y="0"/>
                    <a:pt x="9009" y="0"/>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6316;p133">
              <a:extLst>
                <a:ext uri="{FF2B5EF4-FFF2-40B4-BE49-F238E27FC236}">
                  <a16:creationId xmlns:a16="http://schemas.microsoft.com/office/drawing/2014/main" id="{85681916-3442-E926-17DF-1E6ED4D03B07}"/>
                </a:ext>
              </a:extLst>
            </p:cNvPr>
            <p:cNvSpPr/>
            <p:nvPr/>
          </p:nvSpPr>
          <p:spPr>
            <a:xfrm rot="1013812">
              <a:off x="2898470" y="5067544"/>
              <a:ext cx="157371" cy="59629"/>
            </a:xfrm>
            <a:custGeom>
              <a:avLst/>
              <a:gdLst/>
              <a:ahLst/>
              <a:cxnLst/>
              <a:rect l="l" t="t" r="r" b="b"/>
              <a:pathLst>
                <a:path w="3101" h="1175" extrusionOk="0">
                  <a:moveTo>
                    <a:pt x="2797" y="0"/>
                  </a:moveTo>
                  <a:cubicBezTo>
                    <a:pt x="2189" y="91"/>
                    <a:pt x="1550" y="213"/>
                    <a:pt x="912" y="274"/>
                  </a:cubicBezTo>
                  <a:cubicBezTo>
                    <a:pt x="669" y="304"/>
                    <a:pt x="426" y="365"/>
                    <a:pt x="152" y="426"/>
                  </a:cubicBezTo>
                  <a:cubicBezTo>
                    <a:pt x="122" y="426"/>
                    <a:pt x="61" y="517"/>
                    <a:pt x="31" y="578"/>
                  </a:cubicBezTo>
                  <a:cubicBezTo>
                    <a:pt x="0" y="608"/>
                    <a:pt x="31" y="669"/>
                    <a:pt x="61" y="699"/>
                  </a:cubicBezTo>
                  <a:cubicBezTo>
                    <a:pt x="581" y="983"/>
                    <a:pt x="1119" y="1174"/>
                    <a:pt x="1675" y="1174"/>
                  </a:cubicBezTo>
                  <a:cubicBezTo>
                    <a:pt x="1835" y="1174"/>
                    <a:pt x="1996" y="1159"/>
                    <a:pt x="2158" y="1125"/>
                  </a:cubicBezTo>
                  <a:cubicBezTo>
                    <a:pt x="2584" y="1003"/>
                    <a:pt x="2858" y="699"/>
                    <a:pt x="3040" y="395"/>
                  </a:cubicBezTo>
                  <a:cubicBezTo>
                    <a:pt x="3101" y="304"/>
                    <a:pt x="3101" y="213"/>
                    <a:pt x="3070" y="122"/>
                  </a:cubicBezTo>
                  <a:cubicBezTo>
                    <a:pt x="2979" y="0"/>
                    <a:pt x="2888" y="0"/>
                    <a:pt x="2797" y="0"/>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6317;p133">
              <a:extLst>
                <a:ext uri="{FF2B5EF4-FFF2-40B4-BE49-F238E27FC236}">
                  <a16:creationId xmlns:a16="http://schemas.microsoft.com/office/drawing/2014/main" id="{EA4041FA-6B2E-C19C-A361-FC992F3A50C9}"/>
                </a:ext>
              </a:extLst>
            </p:cNvPr>
            <p:cNvSpPr/>
            <p:nvPr/>
          </p:nvSpPr>
          <p:spPr>
            <a:xfrm rot="1013812">
              <a:off x="1358015" y="5052135"/>
              <a:ext cx="140421" cy="84039"/>
            </a:xfrm>
            <a:custGeom>
              <a:avLst/>
              <a:gdLst/>
              <a:ahLst/>
              <a:cxnLst/>
              <a:rect l="l" t="t" r="r" b="b"/>
              <a:pathLst>
                <a:path w="2767" h="1656" extrusionOk="0">
                  <a:moveTo>
                    <a:pt x="2492" y="1"/>
                  </a:moveTo>
                  <a:cubicBezTo>
                    <a:pt x="2219" y="153"/>
                    <a:pt x="1976" y="214"/>
                    <a:pt x="1702" y="335"/>
                  </a:cubicBezTo>
                  <a:cubicBezTo>
                    <a:pt x="1155" y="578"/>
                    <a:pt x="638" y="882"/>
                    <a:pt x="91" y="1156"/>
                  </a:cubicBezTo>
                  <a:cubicBezTo>
                    <a:pt x="30" y="1186"/>
                    <a:pt x="0" y="1277"/>
                    <a:pt x="0" y="1338"/>
                  </a:cubicBezTo>
                  <a:cubicBezTo>
                    <a:pt x="0" y="1429"/>
                    <a:pt x="30" y="1460"/>
                    <a:pt x="91" y="1521"/>
                  </a:cubicBezTo>
                  <a:cubicBezTo>
                    <a:pt x="294" y="1602"/>
                    <a:pt x="524" y="1656"/>
                    <a:pt x="753" y="1656"/>
                  </a:cubicBezTo>
                  <a:cubicBezTo>
                    <a:pt x="868" y="1656"/>
                    <a:pt x="983" y="1642"/>
                    <a:pt x="1094" y="1612"/>
                  </a:cubicBezTo>
                  <a:cubicBezTo>
                    <a:pt x="1885" y="1429"/>
                    <a:pt x="2371" y="943"/>
                    <a:pt x="2736" y="214"/>
                  </a:cubicBezTo>
                  <a:cubicBezTo>
                    <a:pt x="2766" y="183"/>
                    <a:pt x="2766" y="62"/>
                    <a:pt x="2675" y="31"/>
                  </a:cubicBezTo>
                  <a:cubicBezTo>
                    <a:pt x="2614" y="1"/>
                    <a:pt x="2523" y="1"/>
                    <a:pt x="2492"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6318;p133">
              <a:extLst>
                <a:ext uri="{FF2B5EF4-FFF2-40B4-BE49-F238E27FC236}">
                  <a16:creationId xmlns:a16="http://schemas.microsoft.com/office/drawing/2014/main" id="{DC9AC946-0346-6F1E-D463-09DBD36D79B2}"/>
                </a:ext>
              </a:extLst>
            </p:cNvPr>
            <p:cNvSpPr/>
            <p:nvPr/>
          </p:nvSpPr>
          <p:spPr>
            <a:xfrm rot="1013812">
              <a:off x="2285185" y="5001648"/>
              <a:ext cx="771273" cy="1094134"/>
            </a:xfrm>
            <a:custGeom>
              <a:avLst/>
              <a:gdLst/>
              <a:ahLst/>
              <a:cxnLst/>
              <a:rect l="l" t="t" r="r" b="b"/>
              <a:pathLst>
                <a:path w="15198" h="21560" extrusionOk="0">
                  <a:moveTo>
                    <a:pt x="12806" y="1"/>
                  </a:moveTo>
                  <a:cubicBezTo>
                    <a:pt x="12724" y="1"/>
                    <a:pt x="12640" y="7"/>
                    <a:pt x="12553" y="19"/>
                  </a:cubicBezTo>
                  <a:cubicBezTo>
                    <a:pt x="12401" y="19"/>
                    <a:pt x="12280" y="202"/>
                    <a:pt x="12341" y="323"/>
                  </a:cubicBezTo>
                  <a:cubicBezTo>
                    <a:pt x="12584" y="779"/>
                    <a:pt x="12614" y="1266"/>
                    <a:pt x="12736" y="1752"/>
                  </a:cubicBezTo>
                  <a:cubicBezTo>
                    <a:pt x="13009" y="2846"/>
                    <a:pt x="13009" y="3971"/>
                    <a:pt x="12949" y="5065"/>
                  </a:cubicBezTo>
                  <a:cubicBezTo>
                    <a:pt x="12888" y="7041"/>
                    <a:pt x="12249" y="8773"/>
                    <a:pt x="10882" y="10232"/>
                  </a:cubicBezTo>
                  <a:cubicBezTo>
                    <a:pt x="10487" y="10658"/>
                    <a:pt x="10152" y="11144"/>
                    <a:pt x="9818" y="11600"/>
                  </a:cubicBezTo>
                  <a:cubicBezTo>
                    <a:pt x="9392" y="12178"/>
                    <a:pt x="9058" y="12786"/>
                    <a:pt x="8845" y="13454"/>
                  </a:cubicBezTo>
                  <a:cubicBezTo>
                    <a:pt x="8663" y="14001"/>
                    <a:pt x="8693" y="14548"/>
                    <a:pt x="8815" y="15096"/>
                  </a:cubicBezTo>
                  <a:cubicBezTo>
                    <a:pt x="8967" y="15764"/>
                    <a:pt x="8693" y="16311"/>
                    <a:pt x="8298" y="16798"/>
                  </a:cubicBezTo>
                  <a:cubicBezTo>
                    <a:pt x="7933" y="17223"/>
                    <a:pt x="7538" y="17558"/>
                    <a:pt x="7082" y="17892"/>
                  </a:cubicBezTo>
                  <a:cubicBezTo>
                    <a:pt x="5289" y="19169"/>
                    <a:pt x="3283" y="20080"/>
                    <a:pt x="1246" y="20901"/>
                  </a:cubicBezTo>
                  <a:cubicBezTo>
                    <a:pt x="851" y="21053"/>
                    <a:pt x="456" y="21235"/>
                    <a:pt x="91" y="21448"/>
                  </a:cubicBezTo>
                  <a:cubicBezTo>
                    <a:pt x="30" y="21448"/>
                    <a:pt x="0" y="21509"/>
                    <a:pt x="0" y="21509"/>
                  </a:cubicBezTo>
                  <a:cubicBezTo>
                    <a:pt x="0" y="21548"/>
                    <a:pt x="17" y="21559"/>
                    <a:pt x="41" y="21559"/>
                  </a:cubicBezTo>
                  <a:cubicBezTo>
                    <a:pt x="73" y="21559"/>
                    <a:pt x="117" y="21539"/>
                    <a:pt x="152" y="21539"/>
                  </a:cubicBezTo>
                  <a:cubicBezTo>
                    <a:pt x="1064" y="21235"/>
                    <a:pt x="2006" y="20992"/>
                    <a:pt x="2979" y="20688"/>
                  </a:cubicBezTo>
                  <a:cubicBezTo>
                    <a:pt x="4134" y="20293"/>
                    <a:pt x="5319" y="19989"/>
                    <a:pt x="6505" y="19533"/>
                  </a:cubicBezTo>
                  <a:cubicBezTo>
                    <a:pt x="7386" y="19199"/>
                    <a:pt x="8298" y="18865"/>
                    <a:pt x="9119" y="18409"/>
                  </a:cubicBezTo>
                  <a:cubicBezTo>
                    <a:pt x="9605" y="18135"/>
                    <a:pt x="10061" y="17892"/>
                    <a:pt x="10517" y="17649"/>
                  </a:cubicBezTo>
                  <a:cubicBezTo>
                    <a:pt x="11246" y="17223"/>
                    <a:pt x="11429" y="16676"/>
                    <a:pt x="11216" y="15886"/>
                  </a:cubicBezTo>
                  <a:cubicBezTo>
                    <a:pt x="11186" y="15734"/>
                    <a:pt x="11125" y="15612"/>
                    <a:pt x="11094" y="15460"/>
                  </a:cubicBezTo>
                  <a:cubicBezTo>
                    <a:pt x="10973" y="14944"/>
                    <a:pt x="11034" y="14457"/>
                    <a:pt x="11277" y="13941"/>
                  </a:cubicBezTo>
                  <a:cubicBezTo>
                    <a:pt x="11490" y="13576"/>
                    <a:pt x="11733" y="13241"/>
                    <a:pt x="12006" y="12877"/>
                  </a:cubicBezTo>
                  <a:cubicBezTo>
                    <a:pt x="12797" y="11874"/>
                    <a:pt x="13526" y="10810"/>
                    <a:pt x="14104" y="9624"/>
                  </a:cubicBezTo>
                  <a:cubicBezTo>
                    <a:pt x="14438" y="8895"/>
                    <a:pt x="14681" y="8165"/>
                    <a:pt x="14833" y="7375"/>
                  </a:cubicBezTo>
                  <a:cubicBezTo>
                    <a:pt x="15198" y="5095"/>
                    <a:pt x="14833" y="2907"/>
                    <a:pt x="13952" y="779"/>
                  </a:cubicBezTo>
                  <a:cubicBezTo>
                    <a:pt x="13741" y="254"/>
                    <a:pt x="13327" y="1"/>
                    <a:pt x="128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6319;p133">
              <a:extLst>
                <a:ext uri="{FF2B5EF4-FFF2-40B4-BE49-F238E27FC236}">
                  <a16:creationId xmlns:a16="http://schemas.microsoft.com/office/drawing/2014/main" id="{D7F4BDA5-03EA-3358-7E20-2A5C42D1CEE4}"/>
                </a:ext>
              </a:extLst>
            </p:cNvPr>
            <p:cNvSpPr/>
            <p:nvPr/>
          </p:nvSpPr>
          <p:spPr>
            <a:xfrm rot="1013812">
              <a:off x="1255047" y="5281746"/>
              <a:ext cx="442728" cy="358131"/>
            </a:xfrm>
            <a:custGeom>
              <a:avLst/>
              <a:gdLst/>
              <a:ahLst/>
              <a:cxnLst/>
              <a:rect l="l" t="t" r="r" b="b"/>
              <a:pathLst>
                <a:path w="8724" h="7057" extrusionOk="0">
                  <a:moveTo>
                    <a:pt x="268" y="0"/>
                  </a:moveTo>
                  <a:cubicBezTo>
                    <a:pt x="192" y="0"/>
                    <a:pt x="101" y="47"/>
                    <a:pt x="61" y="106"/>
                  </a:cubicBezTo>
                  <a:cubicBezTo>
                    <a:pt x="0" y="228"/>
                    <a:pt x="0" y="380"/>
                    <a:pt x="31" y="562"/>
                  </a:cubicBezTo>
                  <a:cubicBezTo>
                    <a:pt x="61" y="653"/>
                    <a:pt x="152" y="775"/>
                    <a:pt x="152" y="866"/>
                  </a:cubicBezTo>
                  <a:cubicBezTo>
                    <a:pt x="730" y="2021"/>
                    <a:pt x="1551" y="2933"/>
                    <a:pt x="2462" y="3815"/>
                  </a:cubicBezTo>
                  <a:cubicBezTo>
                    <a:pt x="3830" y="5061"/>
                    <a:pt x="5441" y="5942"/>
                    <a:pt x="7113" y="6702"/>
                  </a:cubicBezTo>
                  <a:cubicBezTo>
                    <a:pt x="7356" y="6793"/>
                    <a:pt x="7660" y="6915"/>
                    <a:pt x="7964" y="7006"/>
                  </a:cubicBezTo>
                  <a:cubicBezTo>
                    <a:pt x="8053" y="7042"/>
                    <a:pt x="8163" y="7057"/>
                    <a:pt x="8269" y="7057"/>
                  </a:cubicBezTo>
                  <a:cubicBezTo>
                    <a:pt x="8344" y="7057"/>
                    <a:pt x="8418" y="7049"/>
                    <a:pt x="8481" y="7037"/>
                  </a:cubicBezTo>
                  <a:cubicBezTo>
                    <a:pt x="8663" y="6945"/>
                    <a:pt x="8724" y="6763"/>
                    <a:pt x="8633" y="6611"/>
                  </a:cubicBezTo>
                  <a:cubicBezTo>
                    <a:pt x="8511" y="6459"/>
                    <a:pt x="8359" y="6398"/>
                    <a:pt x="8177" y="6307"/>
                  </a:cubicBezTo>
                  <a:cubicBezTo>
                    <a:pt x="7691" y="6125"/>
                    <a:pt x="7265" y="5942"/>
                    <a:pt x="6779" y="5699"/>
                  </a:cubicBezTo>
                  <a:cubicBezTo>
                    <a:pt x="5472" y="5061"/>
                    <a:pt x="4256" y="4149"/>
                    <a:pt x="3131" y="3146"/>
                  </a:cubicBezTo>
                  <a:cubicBezTo>
                    <a:pt x="2219" y="2325"/>
                    <a:pt x="1277" y="1444"/>
                    <a:pt x="669" y="350"/>
                  </a:cubicBezTo>
                  <a:cubicBezTo>
                    <a:pt x="608" y="228"/>
                    <a:pt x="487" y="106"/>
                    <a:pt x="365" y="46"/>
                  </a:cubicBezTo>
                  <a:cubicBezTo>
                    <a:pt x="344" y="14"/>
                    <a:pt x="308" y="0"/>
                    <a:pt x="2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6320;p133">
              <a:extLst>
                <a:ext uri="{FF2B5EF4-FFF2-40B4-BE49-F238E27FC236}">
                  <a16:creationId xmlns:a16="http://schemas.microsoft.com/office/drawing/2014/main" id="{1C6E5BCF-9597-DA61-C0BA-BFCA7243A2FE}"/>
                </a:ext>
              </a:extLst>
            </p:cNvPr>
            <p:cNvSpPr/>
            <p:nvPr/>
          </p:nvSpPr>
          <p:spPr>
            <a:xfrm rot="1013812">
              <a:off x="1503000" y="4764464"/>
              <a:ext cx="1462364" cy="728695"/>
            </a:xfrm>
            <a:custGeom>
              <a:avLst/>
              <a:gdLst/>
              <a:ahLst/>
              <a:cxnLst/>
              <a:rect l="l" t="t" r="r" b="b"/>
              <a:pathLst>
                <a:path w="28816" h="14359" extrusionOk="0">
                  <a:moveTo>
                    <a:pt x="19139" y="0"/>
                  </a:moveTo>
                  <a:cubicBezTo>
                    <a:pt x="18674" y="0"/>
                    <a:pt x="18213" y="175"/>
                    <a:pt x="17752" y="559"/>
                  </a:cubicBezTo>
                  <a:cubicBezTo>
                    <a:pt x="17348" y="893"/>
                    <a:pt x="17123" y="1029"/>
                    <a:pt x="16942" y="1029"/>
                  </a:cubicBezTo>
                  <a:cubicBezTo>
                    <a:pt x="16728" y="1029"/>
                    <a:pt x="16575" y="839"/>
                    <a:pt x="16263" y="559"/>
                  </a:cubicBezTo>
                  <a:lnTo>
                    <a:pt x="16232" y="528"/>
                  </a:lnTo>
                  <a:cubicBezTo>
                    <a:pt x="15947" y="277"/>
                    <a:pt x="15615" y="118"/>
                    <a:pt x="15268" y="118"/>
                  </a:cubicBezTo>
                  <a:cubicBezTo>
                    <a:pt x="14987" y="118"/>
                    <a:pt x="14694" y="222"/>
                    <a:pt x="14408" y="468"/>
                  </a:cubicBezTo>
                  <a:cubicBezTo>
                    <a:pt x="14378" y="498"/>
                    <a:pt x="14348" y="498"/>
                    <a:pt x="14287" y="528"/>
                  </a:cubicBezTo>
                  <a:cubicBezTo>
                    <a:pt x="14176" y="656"/>
                    <a:pt x="14039" y="700"/>
                    <a:pt x="13895" y="700"/>
                  </a:cubicBezTo>
                  <a:cubicBezTo>
                    <a:pt x="13764" y="700"/>
                    <a:pt x="13627" y="663"/>
                    <a:pt x="13497" y="620"/>
                  </a:cubicBezTo>
                  <a:cubicBezTo>
                    <a:pt x="13284" y="498"/>
                    <a:pt x="13041" y="346"/>
                    <a:pt x="12828" y="224"/>
                  </a:cubicBezTo>
                  <a:cubicBezTo>
                    <a:pt x="12589" y="96"/>
                    <a:pt x="12361" y="45"/>
                    <a:pt x="12125" y="45"/>
                  </a:cubicBezTo>
                  <a:cubicBezTo>
                    <a:pt x="11970" y="45"/>
                    <a:pt x="11811" y="67"/>
                    <a:pt x="11642" y="103"/>
                  </a:cubicBezTo>
                  <a:cubicBezTo>
                    <a:pt x="11095" y="255"/>
                    <a:pt x="10731" y="620"/>
                    <a:pt x="10548" y="1136"/>
                  </a:cubicBezTo>
                  <a:cubicBezTo>
                    <a:pt x="10352" y="1669"/>
                    <a:pt x="10053" y="1994"/>
                    <a:pt x="9483" y="1994"/>
                  </a:cubicBezTo>
                  <a:cubicBezTo>
                    <a:pt x="9435" y="1994"/>
                    <a:pt x="9385" y="1992"/>
                    <a:pt x="9332" y="1987"/>
                  </a:cubicBezTo>
                  <a:cubicBezTo>
                    <a:pt x="9272" y="1978"/>
                    <a:pt x="9214" y="1973"/>
                    <a:pt x="9158" y="1973"/>
                  </a:cubicBezTo>
                  <a:cubicBezTo>
                    <a:pt x="8674" y="1973"/>
                    <a:pt x="8334" y="2311"/>
                    <a:pt x="8117" y="2747"/>
                  </a:cubicBezTo>
                  <a:cubicBezTo>
                    <a:pt x="7995" y="3021"/>
                    <a:pt x="7904" y="3234"/>
                    <a:pt x="7843" y="3507"/>
                  </a:cubicBezTo>
                  <a:cubicBezTo>
                    <a:pt x="7721" y="3933"/>
                    <a:pt x="7569" y="4024"/>
                    <a:pt x="7144" y="4024"/>
                  </a:cubicBezTo>
                  <a:cubicBezTo>
                    <a:pt x="6962" y="4024"/>
                    <a:pt x="6779" y="4024"/>
                    <a:pt x="6597" y="3993"/>
                  </a:cubicBezTo>
                  <a:cubicBezTo>
                    <a:pt x="6490" y="3981"/>
                    <a:pt x="6387" y="3974"/>
                    <a:pt x="6287" y="3974"/>
                  </a:cubicBezTo>
                  <a:cubicBezTo>
                    <a:pt x="5442" y="3974"/>
                    <a:pt x="4813" y="4428"/>
                    <a:pt x="4378" y="5270"/>
                  </a:cubicBezTo>
                  <a:cubicBezTo>
                    <a:pt x="4256" y="5544"/>
                    <a:pt x="4165" y="5817"/>
                    <a:pt x="4074" y="6091"/>
                  </a:cubicBezTo>
                  <a:cubicBezTo>
                    <a:pt x="3957" y="6527"/>
                    <a:pt x="3757" y="6853"/>
                    <a:pt x="3260" y="6853"/>
                  </a:cubicBezTo>
                  <a:cubicBezTo>
                    <a:pt x="3238" y="6853"/>
                    <a:pt x="3216" y="6852"/>
                    <a:pt x="3192" y="6851"/>
                  </a:cubicBezTo>
                  <a:cubicBezTo>
                    <a:pt x="3132" y="6851"/>
                    <a:pt x="3010" y="6881"/>
                    <a:pt x="2949" y="6911"/>
                  </a:cubicBezTo>
                  <a:cubicBezTo>
                    <a:pt x="2402" y="7094"/>
                    <a:pt x="2068" y="7459"/>
                    <a:pt x="1977" y="8066"/>
                  </a:cubicBezTo>
                  <a:cubicBezTo>
                    <a:pt x="1977" y="8188"/>
                    <a:pt x="1946" y="8340"/>
                    <a:pt x="1977" y="8492"/>
                  </a:cubicBezTo>
                  <a:cubicBezTo>
                    <a:pt x="2098" y="9039"/>
                    <a:pt x="1885" y="9313"/>
                    <a:pt x="1338" y="9525"/>
                  </a:cubicBezTo>
                  <a:cubicBezTo>
                    <a:pt x="457" y="9921"/>
                    <a:pt x="244" y="10863"/>
                    <a:pt x="761" y="11653"/>
                  </a:cubicBezTo>
                  <a:cubicBezTo>
                    <a:pt x="882" y="11805"/>
                    <a:pt x="1004" y="12018"/>
                    <a:pt x="1156" y="12170"/>
                  </a:cubicBezTo>
                  <a:cubicBezTo>
                    <a:pt x="1278" y="12322"/>
                    <a:pt x="1278" y="12413"/>
                    <a:pt x="1126" y="12535"/>
                  </a:cubicBezTo>
                  <a:cubicBezTo>
                    <a:pt x="882" y="12687"/>
                    <a:pt x="609" y="12869"/>
                    <a:pt x="426" y="13143"/>
                  </a:cubicBezTo>
                  <a:cubicBezTo>
                    <a:pt x="1" y="13629"/>
                    <a:pt x="214" y="14146"/>
                    <a:pt x="822" y="14298"/>
                  </a:cubicBezTo>
                  <a:cubicBezTo>
                    <a:pt x="1065" y="14358"/>
                    <a:pt x="1429" y="14358"/>
                    <a:pt x="1733" y="14358"/>
                  </a:cubicBezTo>
                  <a:cubicBezTo>
                    <a:pt x="2706" y="14328"/>
                    <a:pt x="3709" y="14085"/>
                    <a:pt x="4682" y="13872"/>
                  </a:cubicBezTo>
                  <a:cubicBezTo>
                    <a:pt x="5594" y="13690"/>
                    <a:pt x="6475" y="13416"/>
                    <a:pt x="7357" y="13173"/>
                  </a:cubicBezTo>
                  <a:cubicBezTo>
                    <a:pt x="9180" y="12717"/>
                    <a:pt x="11004" y="12352"/>
                    <a:pt x="12767" y="11744"/>
                  </a:cubicBezTo>
                  <a:cubicBezTo>
                    <a:pt x="13497" y="11471"/>
                    <a:pt x="14226" y="11288"/>
                    <a:pt x="15199" y="10984"/>
                  </a:cubicBezTo>
                  <a:cubicBezTo>
                    <a:pt x="16871" y="10407"/>
                    <a:pt x="18846" y="9951"/>
                    <a:pt x="20640" y="9070"/>
                  </a:cubicBezTo>
                  <a:cubicBezTo>
                    <a:pt x="22007" y="8522"/>
                    <a:pt x="23406" y="8097"/>
                    <a:pt x="24773" y="7611"/>
                  </a:cubicBezTo>
                  <a:cubicBezTo>
                    <a:pt x="25381" y="7398"/>
                    <a:pt x="25959" y="7185"/>
                    <a:pt x="26536" y="6911"/>
                  </a:cubicBezTo>
                  <a:cubicBezTo>
                    <a:pt x="27053" y="6699"/>
                    <a:pt x="27600" y="6455"/>
                    <a:pt x="28056" y="6091"/>
                  </a:cubicBezTo>
                  <a:cubicBezTo>
                    <a:pt x="28147" y="5969"/>
                    <a:pt x="28360" y="5848"/>
                    <a:pt x="28451" y="5696"/>
                  </a:cubicBezTo>
                  <a:cubicBezTo>
                    <a:pt x="28816" y="5270"/>
                    <a:pt x="28694" y="4784"/>
                    <a:pt x="28208" y="4601"/>
                  </a:cubicBezTo>
                  <a:cubicBezTo>
                    <a:pt x="28056" y="4571"/>
                    <a:pt x="27843" y="4510"/>
                    <a:pt x="27691" y="4480"/>
                  </a:cubicBezTo>
                  <a:cubicBezTo>
                    <a:pt x="27665" y="4476"/>
                    <a:pt x="27637" y="4475"/>
                    <a:pt x="27609" y="4475"/>
                  </a:cubicBezTo>
                  <a:cubicBezTo>
                    <a:pt x="27524" y="4475"/>
                    <a:pt x="27434" y="4487"/>
                    <a:pt x="27346" y="4487"/>
                  </a:cubicBezTo>
                  <a:cubicBezTo>
                    <a:pt x="27228" y="4487"/>
                    <a:pt x="27114" y="4465"/>
                    <a:pt x="27023" y="4358"/>
                  </a:cubicBezTo>
                  <a:cubicBezTo>
                    <a:pt x="26840" y="4145"/>
                    <a:pt x="27023" y="3872"/>
                    <a:pt x="27023" y="3598"/>
                  </a:cubicBezTo>
                  <a:cubicBezTo>
                    <a:pt x="27052" y="2765"/>
                    <a:pt x="26441" y="2078"/>
                    <a:pt x="25560" y="2078"/>
                  </a:cubicBezTo>
                  <a:cubicBezTo>
                    <a:pt x="25541" y="2078"/>
                    <a:pt x="25522" y="2078"/>
                    <a:pt x="25503" y="2079"/>
                  </a:cubicBezTo>
                  <a:cubicBezTo>
                    <a:pt x="25351" y="2079"/>
                    <a:pt x="25169" y="2139"/>
                    <a:pt x="25017" y="2170"/>
                  </a:cubicBezTo>
                  <a:cubicBezTo>
                    <a:pt x="24944" y="2199"/>
                    <a:pt x="24877" y="2212"/>
                    <a:pt x="24815" y="2212"/>
                  </a:cubicBezTo>
                  <a:cubicBezTo>
                    <a:pt x="24615" y="2212"/>
                    <a:pt x="24464" y="2074"/>
                    <a:pt x="24348" y="1866"/>
                  </a:cubicBezTo>
                  <a:cubicBezTo>
                    <a:pt x="24257" y="1714"/>
                    <a:pt x="24165" y="1531"/>
                    <a:pt x="24074" y="1379"/>
                  </a:cubicBezTo>
                  <a:cubicBezTo>
                    <a:pt x="23801" y="1015"/>
                    <a:pt x="23497" y="832"/>
                    <a:pt x="23041" y="802"/>
                  </a:cubicBezTo>
                  <a:cubicBezTo>
                    <a:pt x="22676" y="802"/>
                    <a:pt x="22403" y="863"/>
                    <a:pt x="22129" y="1015"/>
                  </a:cubicBezTo>
                  <a:cubicBezTo>
                    <a:pt x="22001" y="1117"/>
                    <a:pt x="21874" y="1160"/>
                    <a:pt x="21746" y="1160"/>
                  </a:cubicBezTo>
                  <a:cubicBezTo>
                    <a:pt x="21570" y="1160"/>
                    <a:pt x="21393" y="1077"/>
                    <a:pt x="21217" y="954"/>
                  </a:cubicBezTo>
                  <a:cubicBezTo>
                    <a:pt x="20974" y="802"/>
                    <a:pt x="20761" y="620"/>
                    <a:pt x="20518" y="468"/>
                  </a:cubicBezTo>
                  <a:cubicBezTo>
                    <a:pt x="20052" y="167"/>
                    <a:pt x="19594" y="0"/>
                    <a:pt x="191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6321;p133">
              <a:extLst>
                <a:ext uri="{FF2B5EF4-FFF2-40B4-BE49-F238E27FC236}">
                  <a16:creationId xmlns:a16="http://schemas.microsoft.com/office/drawing/2014/main" id="{E9D22984-28B2-DD7C-DA71-790D4ABEC694}"/>
                </a:ext>
              </a:extLst>
            </p:cNvPr>
            <p:cNvSpPr/>
            <p:nvPr/>
          </p:nvSpPr>
          <p:spPr>
            <a:xfrm rot="1013812">
              <a:off x="2129779" y="4854916"/>
              <a:ext cx="880839" cy="357167"/>
            </a:xfrm>
            <a:custGeom>
              <a:avLst/>
              <a:gdLst/>
              <a:ahLst/>
              <a:cxnLst/>
              <a:rect l="l" t="t" r="r" b="b"/>
              <a:pathLst>
                <a:path w="17357" h="7038" extrusionOk="0">
                  <a:moveTo>
                    <a:pt x="7780" y="0"/>
                  </a:moveTo>
                  <a:cubicBezTo>
                    <a:pt x="7353" y="0"/>
                    <a:pt x="6906" y="143"/>
                    <a:pt x="6475" y="529"/>
                  </a:cubicBezTo>
                  <a:lnTo>
                    <a:pt x="6019" y="863"/>
                  </a:lnTo>
                  <a:cubicBezTo>
                    <a:pt x="5827" y="996"/>
                    <a:pt x="5692" y="1064"/>
                    <a:pt x="5566" y="1064"/>
                  </a:cubicBezTo>
                  <a:cubicBezTo>
                    <a:pt x="5433" y="1064"/>
                    <a:pt x="5309" y="989"/>
                    <a:pt x="5138" y="833"/>
                  </a:cubicBezTo>
                  <a:cubicBezTo>
                    <a:pt x="5047" y="772"/>
                    <a:pt x="4986" y="711"/>
                    <a:pt x="4895" y="620"/>
                  </a:cubicBezTo>
                  <a:cubicBezTo>
                    <a:pt x="4484" y="301"/>
                    <a:pt x="4135" y="164"/>
                    <a:pt x="3816" y="164"/>
                  </a:cubicBezTo>
                  <a:cubicBezTo>
                    <a:pt x="3496" y="164"/>
                    <a:pt x="3208" y="301"/>
                    <a:pt x="2919" y="529"/>
                  </a:cubicBezTo>
                  <a:cubicBezTo>
                    <a:pt x="2888" y="559"/>
                    <a:pt x="2858" y="559"/>
                    <a:pt x="2828" y="589"/>
                  </a:cubicBezTo>
                  <a:cubicBezTo>
                    <a:pt x="2692" y="725"/>
                    <a:pt x="2537" y="785"/>
                    <a:pt x="2379" y="785"/>
                  </a:cubicBezTo>
                  <a:cubicBezTo>
                    <a:pt x="2254" y="785"/>
                    <a:pt x="2128" y="748"/>
                    <a:pt x="2007" y="681"/>
                  </a:cubicBezTo>
                  <a:cubicBezTo>
                    <a:pt x="1825" y="589"/>
                    <a:pt x="1673" y="498"/>
                    <a:pt x="1521" y="377"/>
                  </a:cubicBezTo>
                  <a:cubicBezTo>
                    <a:pt x="1262" y="210"/>
                    <a:pt x="991" y="134"/>
                    <a:pt x="710" y="134"/>
                  </a:cubicBezTo>
                  <a:cubicBezTo>
                    <a:pt x="529" y="134"/>
                    <a:pt x="343" y="165"/>
                    <a:pt x="153" y="225"/>
                  </a:cubicBezTo>
                  <a:cubicBezTo>
                    <a:pt x="92" y="255"/>
                    <a:pt x="1" y="346"/>
                    <a:pt x="1" y="377"/>
                  </a:cubicBezTo>
                  <a:cubicBezTo>
                    <a:pt x="1" y="407"/>
                    <a:pt x="92" y="498"/>
                    <a:pt x="122" y="529"/>
                  </a:cubicBezTo>
                  <a:cubicBezTo>
                    <a:pt x="548" y="741"/>
                    <a:pt x="852" y="1136"/>
                    <a:pt x="1156" y="1501"/>
                  </a:cubicBezTo>
                  <a:cubicBezTo>
                    <a:pt x="1308" y="1744"/>
                    <a:pt x="1521" y="1957"/>
                    <a:pt x="1764" y="2109"/>
                  </a:cubicBezTo>
                  <a:cubicBezTo>
                    <a:pt x="2001" y="2273"/>
                    <a:pt x="2249" y="2372"/>
                    <a:pt x="2508" y="2372"/>
                  </a:cubicBezTo>
                  <a:cubicBezTo>
                    <a:pt x="2681" y="2372"/>
                    <a:pt x="2858" y="2328"/>
                    <a:pt x="3040" y="2231"/>
                  </a:cubicBezTo>
                  <a:cubicBezTo>
                    <a:pt x="3162" y="2170"/>
                    <a:pt x="3314" y="2079"/>
                    <a:pt x="3436" y="2018"/>
                  </a:cubicBezTo>
                  <a:cubicBezTo>
                    <a:pt x="3607" y="1918"/>
                    <a:pt x="3717" y="1865"/>
                    <a:pt x="3818" y="1865"/>
                  </a:cubicBezTo>
                  <a:cubicBezTo>
                    <a:pt x="3933" y="1865"/>
                    <a:pt x="4034" y="1933"/>
                    <a:pt x="4195" y="2079"/>
                  </a:cubicBezTo>
                  <a:lnTo>
                    <a:pt x="4499" y="2383"/>
                  </a:lnTo>
                  <a:cubicBezTo>
                    <a:pt x="4812" y="2680"/>
                    <a:pt x="5174" y="2816"/>
                    <a:pt x="5517" y="2816"/>
                  </a:cubicBezTo>
                  <a:cubicBezTo>
                    <a:pt x="5840" y="2816"/>
                    <a:pt x="6148" y="2695"/>
                    <a:pt x="6384" y="2474"/>
                  </a:cubicBezTo>
                  <a:cubicBezTo>
                    <a:pt x="6536" y="2322"/>
                    <a:pt x="6688" y="2170"/>
                    <a:pt x="6870" y="2048"/>
                  </a:cubicBezTo>
                  <a:cubicBezTo>
                    <a:pt x="6992" y="1957"/>
                    <a:pt x="7113" y="1896"/>
                    <a:pt x="7174" y="1866"/>
                  </a:cubicBezTo>
                  <a:cubicBezTo>
                    <a:pt x="7302" y="1823"/>
                    <a:pt x="7415" y="1799"/>
                    <a:pt x="7520" y="1799"/>
                  </a:cubicBezTo>
                  <a:cubicBezTo>
                    <a:pt x="7713" y="1799"/>
                    <a:pt x="7878" y="1881"/>
                    <a:pt x="8056" y="2079"/>
                  </a:cubicBezTo>
                  <a:cubicBezTo>
                    <a:pt x="8238" y="2261"/>
                    <a:pt x="8451" y="2504"/>
                    <a:pt x="8664" y="2687"/>
                  </a:cubicBezTo>
                  <a:cubicBezTo>
                    <a:pt x="8965" y="2923"/>
                    <a:pt x="9281" y="3069"/>
                    <a:pt x="9624" y="3069"/>
                  </a:cubicBezTo>
                  <a:cubicBezTo>
                    <a:pt x="9765" y="3069"/>
                    <a:pt x="9911" y="3044"/>
                    <a:pt x="10062" y="2991"/>
                  </a:cubicBezTo>
                  <a:cubicBezTo>
                    <a:pt x="10214" y="2930"/>
                    <a:pt x="10427" y="2869"/>
                    <a:pt x="10579" y="2839"/>
                  </a:cubicBezTo>
                  <a:cubicBezTo>
                    <a:pt x="10727" y="2803"/>
                    <a:pt x="10855" y="2786"/>
                    <a:pt x="10966" y="2786"/>
                  </a:cubicBezTo>
                  <a:cubicBezTo>
                    <a:pt x="11334" y="2786"/>
                    <a:pt x="11512" y="2975"/>
                    <a:pt x="11582" y="3325"/>
                  </a:cubicBezTo>
                  <a:cubicBezTo>
                    <a:pt x="11582" y="3416"/>
                    <a:pt x="11642" y="3447"/>
                    <a:pt x="11673" y="3507"/>
                  </a:cubicBezTo>
                  <a:cubicBezTo>
                    <a:pt x="11946" y="4085"/>
                    <a:pt x="12402" y="4389"/>
                    <a:pt x="13041" y="4389"/>
                  </a:cubicBezTo>
                  <a:cubicBezTo>
                    <a:pt x="13162" y="4389"/>
                    <a:pt x="13314" y="4358"/>
                    <a:pt x="13466" y="4358"/>
                  </a:cubicBezTo>
                  <a:cubicBezTo>
                    <a:pt x="13649" y="4358"/>
                    <a:pt x="13770" y="4480"/>
                    <a:pt x="13709" y="4662"/>
                  </a:cubicBezTo>
                  <a:cubicBezTo>
                    <a:pt x="13679" y="4966"/>
                    <a:pt x="13649" y="5240"/>
                    <a:pt x="13649" y="5544"/>
                  </a:cubicBezTo>
                  <a:cubicBezTo>
                    <a:pt x="13679" y="6030"/>
                    <a:pt x="13831" y="6456"/>
                    <a:pt x="14256" y="6699"/>
                  </a:cubicBezTo>
                  <a:cubicBezTo>
                    <a:pt x="14469" y="6820"/>
                    <a:pt x="14712" y="6912"/>
                    <a:pt x="14925" y="6972"/>
                  </a:cubicBezTo>
                  <a:cubicBezTo>
                    <a:pt x="15024" y="7015"/>
                    <a:pt x="15116" y="7037"/>
                    <a:pt x="15205" y="7037"/>
                  </a:cubicBezTo>
                  <a:cubicBezTo>
                    <a:pt x="15307" y="7037"/>
                    <a:pt x="15405" y="7007"/>
                    <a:pt x="15503" y="6942"/>
                  </a:cubicBezTo>
                  <a:cubicBezTo>
                    <a:pt x="15959" y="6668"/>
                    <a:pt x="16445" y="6365"/>
                    <a:pt x="16870" y="6030"/>
                  </a:cubicBezTo>
                  <a:cubicBezTo>
                    <a:pt x="16992" y="5939"/>
                    <a:pt x="17114" y="5848"/>
                    <a:pt x="17174" y="5726"/>
                  </a:cubicBezTo>
                  <a:cubicBezTo>
                    <a:pt x="17357" y="5422"/>
                    <a:pt x="17296" y="5088"/>
                    <a:pt x="16992" y="4845"/>
                  </a:cubicBezTo>
                  <a:cubicBezTo>
                    <a:pt x="16749" y="4662"/>
                    <a:pt x="16506" y="4571"/>
                    <a:pt x="16202" y="4571"/>
                  </a:cubicBezTo>
                  <a:cubicBezTo>
                    <a:pt x="15533" y="4541"/>
                    <a:pt x="15533" y="4541"/>
                    <a:pt x="15624" y="3872"/>
                  </a:cubicBezTo>
                  <a:cubicBezTo>
                    <a:pt x="15734" y="2915"/>
                    <a:pt x="15080" y="2204"/>
                    <a:pt x="14173" y="2204"/>
                  </a:cubicBezTo>
                  <a:cubicBezTo>
                    <a:pt x="14072" y="2204"/>
                    <a:pt x="13968" y="2212"/>
                    <a:pt x="13861" y="2231"/>
                  </a:cubicBezTo>
                  <a:cubicBezTo>
                    <a:pt x="13683" y="2273"/>
                    <a:pt x="13552" y="2307"/>
                    <a:pt x="13443" y="2307"/>
                  </a:cubicBezTo>
                  <a:cubicBezTo>
                    <a:pt x="13235" y="2307"/>
                    <a:pt x="13108" y="2182"/>
                    <a:pt x="12889" y="1744"/>
                  </a:cubicBezTo>
                  <a:cubicBezTo>
                    <a:pt x="12858" y="1623"/>
                    <a:pt x="12767" y="1562"/>
                    <a:pt x="12737" y="1471"/>
                  </a:cubicBezTo>
                  <a:cubicBezTo>
                    <a:pt x="12523" y="1139"/>
                    <a:pt x="12106" y="807"/>
                    <a:pt x="11616" y="807"/>
                  </a:cubicBezTo>
                  <a:cubicBezTo>
                    <a:pt x="11478" y="807"/>
                    <a:pt x="11333" y="833"/>
                    <a:pt x="11186" y="893"/>
                  </a:cubicBezTo>
                  <a:cubicBezTo>
                    <a:pt x="11035" y="954"/>
                    <a:pt x="10883" y="985"/>
                    <a:pt x="10761" y="1045"/>
                  </a:cubicBezTo>
                  <a:cubicBezTo>
                    <a:pt x="10609" y="1115"/>
                    <a:pt x="10471" y="1150"/>
                    <a:pt x="10341" y="1150"/>
                  </a:cubicBezTo>
                  <a:cubicBezTo>
                    <a:pt x="10132" y="1150"/>
                    <a:pt x="9945" y="1062"/>
                    <a:pt x="9758" y="893"/>
                  </a:cubicBezTo>
                  <a:cubicBezTo>
                    <a:pt x="9515" y="711"/>
                    <a:pt x="9241" y="468"/>
                    <a:pt x="8937" y="316"/>
                  </a:cubicBezTo>
                  <a:cubicBezTo>
                    <a:pt x="8592" y="136"/>
                    <a:pt x="8196" y="0"/>
                    <a:pt x="77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6322;p133">
              <a:extLst>
                <a:ext uri="{FF2B5EF4-FFF2-40B4-BE49-F238E27FC236}">
                  <a16:creationId xmlns:a16="http://schemas.microsoft.com/office/drawing/2014/main" id="{B86AD145-BC5A-8B28-3440-0DBD5E62DC81}"/>
                </a:ext>
              </a:extLst>
            </p:cNvPr>
            <p:cNvSpPr/>
            <p:nvPr/>
          </p:nvSpPr>
          <p:spPr>
            <a:xfrm rot="1013812">
              <a:off x="2111875" y="4995470"/>
              <a:ext cx="46333" cy="69982"/>
            </a:xfrm>
            <a:custGeom>
              <a:avLst/>
              <a:gdLst/>
              <a:ahLst/>
              <a:cxnLst/>
              <a:rect l="l" t="t" r="r" b="b"/>
              <a:pathLst>
                <a:path w="913" h="1379" extrusionOk="0">
                  <a:moveTo>
                    <a:pt x="461" y="1"/>
                  </a:moveTo>
                  <a:cubicBezTo>
                    <a:pt x="440" y="1"/>
                    <a:pt x="418" y="2"/>
                    <a:pt x="396" y="5"/>
                  </a:cubicBezTo>
                  <a:cubicBezTo>
                    <a:pt x="335" y="5"/>
                    <a:pt x="244" y="36"/>
                    <a:pt x="244" y="96"/>
                  </a:cubicBezTo>
                  <a:cubicBezTo>
                    <a:pt x="31" y="431"/>
                    <a:pt x="1" y="796"/>
                    <a:pt x="122" y="1191"/>
                  </a:cubicBezTo>
                  <a:cubicBezTo>
                    <a:pt x="156" y="1308"/>
                    <a:pt x="299" y="1379"/>
                    <a:pt x="442" y="1379"/>
                  </a:cubicBezTo>
                  <a:cubicBezTo>
                    <a:pt x="559" y="1379"/>
                    <a:pt x="676" y="1331"/>
                    <a:pt x="730" y="1221"/>
                  </a:cubicBezTo>
                  <a:cubicBezTo>
                    <a:pt x="913" y="948"/>
                    <a:pt x="913" y="613"/>
                    <a:pt x="852" y="279"/>
                  </a:cubicBezTo>
                  <a:cubicBezTo>
                    <a:pt x="797" y="115"/>
                    <a:pt x="645" y="1"/>
                    <a:pt x="4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6323;p133">
              <a:extLst>
                <a:ext uri="{FF2B5EF4-FFF2-40B4-BE49-F238E27FC236}">
                  <a16:creationId xmlns:a16="http://schemas.microsoft.com/office/drawing/2014/main" id="{6D926463-F9D6-19EC-351C-6E930E378041}"/>
                </a:ext>
              </a:extLst>
            </p:cNvPr>
            <p:cNvSpPr/>
            <p:nvPr/>
          </p:nvSpPr>
          <p:spPr>
            <a:xfrm rot="1013812">
              <a:off x="1730932" y="5129861"/>
              <a:ext cx="55569" cy="71454"/>
            </a:xfrm>
            <a:custGeom>
              <a:avLst/>
              <a:gdLst/>
              <a:ahLst/>
              <a:cxnLst/>
              <a:rect l="l" t="t" r="r" b="b"/>
              <a:pathLst>
                <a:path w="1095" h="1408" extrusionOk="0">
                  <a:moveTo>
                    <a:pt x="274" y="0"/>
                  </a:moveTo>
                  <a:cubicBezTo>
                    <a:pt x="217" y="0"/>
                    <a:pt x="163" y="17"/>
                    <a:pt x="122" y="58"/>
                  </a:cubicBezTo>
                  <a:cubicBezTo>
                    <a:pt x="31" y="149"/>
                    <a:pt x="0" y="271"/>
                    <a:pt x="31" y="362"/>
                  </a:cubicBezTo>
                  <a:cubicBezTo>
                    <a:pt x="92" y="636"/>
                    <a:pt x="213" y="879"/>
                    <a:pt x="365" y="1122"/>
                  </a:cubicBezTo>
                  <a:cubicBezTo>
                    <a:pt x="426" y="1243"/>
                    <a:pt x="517" y="1335"/>
                    <a:pt x="639" y="1365"/>
                  </a:cubicBezTo>
                  <a:cubicBezTo>
                    <a:pt x="697" y="1394"/>
                    <a:pt x="754" y="1408"/>
                    <a:pt x="807" y="1408"/>
                  </a:cubicBezTo>
                  <a:cubicBezTo>
                    <a:pt x="972" y="1408"/>
                    <a:pt x="1095" y="1276"/>
                    <a:pt x="1095" y="1091"/>
                  </a:cubicBezTo>
                  <a:cubicBezTo>
                    <a:pt x="1095" y="1061"/>
                    <a:pt x="1064" y="970"/>
                    <a:pt x="1064" y="909"/>
                  </a:cubicBezTo>
                  <a:cubicBezTo>
                    <a:pt x="943" y="605"/>
                    <a:pt x="760" y="301"/>
                    <a:pt x="487" y="58"/>
                  </a:cubicBezTo>
                  <a:cubicBezTo>
                    <a:pt x="420" y="25"/>
                    <a:pt x="344" y="0"/>
                    <a:pt x="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6324;p133">
              <a:extLst>
                <a:ext uri="{FF2B5EF4-FFF2-40B4-BE49-F238E27FC236}">
                  <a16:creationId xmlns:a16="http://schemas.microsoft.com/office/drawing/2014/main" id="{7F0D0EC7-7707-9D59-F7F7-9B908EA60FFC}"/>
                </a:ext>
              </a:extLst>
            </p:cNvPr>
            <p:cNvSpPr/>
            <p:nvPr/>
          </p:nvSpPr>
          <p:spPr>
            <a:xfrm rot="1013812">
              <a:off x="2424998" y="5125746"/>
              <a:ext cx="55569" cy="73636"/>
            </a:xfrm>
            <a:custGeom>
              <a:avLst/>
              <a:gdLst/>
              <a:ahLst/>
              <a:cxnLst/>
              <a:rect l="l" t="t" r="r" b="b"/>
              <a:pathLst>
                <a:path w="1095" h="1451" extrusionOk="0">
                  <a:moveTo>
                    <a:pt x="278" y="1"/>
                  </a:moveTo>
                  <a:cubicBezTo>
                    <a:pt x="221" y="1"/>
                    <a:pt x="168" y="24"/>
                    <a:pt x="122" y="69"/>
                  </a:cubicBezTo>
                  <a:cubicBezTo>
                    <a:pt x="31" y="130"/>
                    <a:pt x="1" y="252"/>
                    <a:pt x="31" y="313"/>
                  </a:cubicBezTo>
                  <a:cubicBezTo>
                    <a:pt x="152" y="616"/>
                    <a:pt x="304" y="920"/>
                    <a:pt x="456" y="1224"/>
                  </a:cubicBezTo>
                  <a:cubicBezTo>
                    <a:pt x="517" y="1316"/>
                    <a:pt x="639" y="1376"/>
                    <a:pt x="760" y="1437"/>
                  </a:cubicBezTo>
                  <a:cubicBezTo>
                    <a:pt x="779" y="1447"/>
                    <a:pt x="801" y="1451"/>
                    <a:pt x="823" y="1451"/>
                  </a:cubicBezTo>
                  <a:cubicBezTo>
                    <a:pt x="944" y="1451"/>
                    <a:pt x="1095" y="1327"/>
                    <a:pt x="1095" y="1224"/>
                  </a:cubicBezTo>
                  <a:lnTo>
                    <a:pt x="1095" y="1012"/>
                  </a:lnTo>
                  <a:cubicBezTo>
                    <a:pt x="973" y="616"/>
                    <a:pt x="760" y="313"/>
                    <a:pt x="456" y="69"/>
                  </a:cubicBezTo>
                  <a:cubicBezTo>
                    <a:pt x="396" y="24"/>
                    <a:pt x="335" y="1"/>
                    <a:pt x="2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6325;p133">
              <a:extLst>
                <a:ext uri="{FF2B5EF4-FFF2-40B4-BE49-F238E27FC236}">
                  <a16:creationId xmlns:a16="http://schemas.microsoft.com/office/drawing/2014/main" id="{8A8DFE86-5A17-44C6-C268-C5520A9A94D4}"/>
                </a:ext>
              </a:extLst>
            </p:cNvPr>
            <p:cNvSpPr/>
            <p:nvPr/>
          </p:nvSpPr>
          <p:spPr>
            <a:xfrm rot="1013812">
              <a:off x="1767140" y="4994040"/>
              <a:ext cx="43238" cy="71098"/>
            </a:xfrm>
            <a:custGeom>
              <a:avLst/>
              <a:gdLst/>
              <a:ahLst/>
              <a:cxnLst/>
              <a:rect l="l" t="t" r="r" b="b"/>
              <a:pathLst>
                <a:path w="852" h="1401" extrusionOk="0">
                  <a:moveTo>
                    <a:pt x="469" y="1"/>
                  </a:moveTo>
                  <a:cubicBezTo>
                    <a:pt x="434" y="1"/>
                    <a:pt x="399" y="8"/>
                    <a:pt x="365" y="25"/>
                  </a:cubicBezTo>
                  <a:cubicBezTo>
                    <a:pt x="243" y="55"/>
                    <a:pt x="152" y="147"/>
                    <a:pt x="122" y="207"/>
                  </a:cubicBezTo>
                  <a:cubicBezTo>
                    <a:pt x="61" y="481"/>
                    <a:pt x="0" y="754"/>
                    <a:pt x="0" y="1058"/>
                  </a:cubicBezTo>
                  <a:cubicBezTo>
                    <a:pt x="0" y="1241"/>
                    <a:pt x="122" y="1362"/>
                    <a:pt x="304" y="1393"/>
                  </a:cubicBezTo>
                  <a:cubicBezTo>
                    <a:pt x="339" y="1398"/>
                    <a:pt x="372" y="1400"/>
                    <a:pt x="403" y="1400"/>
                  </a:cubicBezTo>
                  <a:cubicBezTo>
                    <a:pt x="564" y="1400"/>
                    <a:pt x="679" y="1333"/>
                    <a:pt x="730" y="1180"/>
                  </a:cubicBezTo>
                  <a:cubicBezTo>
                    <a:pt x="851" y="876"/>
                    <a:pt x="851" y="572"/>
                    <a:pt x="821" y="268"/>
                  </a:cubicBezTo>
                  <a:cubicBezTo>
                    <a:pt x="771" y="144"/>
                    <a:pt x="621" y="1"/>
                    <a:pt x="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6326;p133">
              <a:extLst>
                <a:ext uri="{FF2B5EF4-FFF2-40B4-BE49-F238E27FC236}">
                  <a16:creationId xmlns:a16="http://schemas.microsoft.com/office/drawing/2014/main" id="{2766FD2D-BCE1-C8D8-4C62-853A0C38AA51}"/>
                </a:ext>
              </a:extLst>
            </p:cNvPr>
            <p:cNvSpPr/>
            <p:nvPr/>
          </p:nvSpPr>
          <p:spPr>
            <a:xfrm rot="1013812">
              <a:off x="2315377" y="5174499"/>
              <a:ext cx="46333" cy="70439"/>
            </a:xfrm>
            <a:custGeom>
              <a:avLst/>
              <a:gdLst/>
              <a:ahLst/>
              <a:cxnLst/>
              <a:rect l="l" t="t" r="r" b="b"/>
              <a:pathLst>
                <a:path w="913" h="1388" extrusionOk="0">
                  <a:moveTo>
                    <a:pt x="282" y="1"/>
                  </a:moveTo>
                  <a:cubicBezTo>
                    <a:pt x="137" y="1"/>
                    <a:pt x="0" y="121"/>
                    <a:pt x="0" y="257"/>
                  </a:cubicBezTo>
                  <a:cubicBezTo>
                    <a:pt x="0" y="379"/>
                    <a:pt x="31" y="531"/>
                    <a:pt x="31" y="622"/>
                  </a:cubicBezTo>
                  <a:cubicBezTo>
                    <a:pt x="122" y="835"/>
                    <a:pt x="152" y="1017"/>
                    <a:pt x="304" y="1230"/>
                  </a:cubicBezTo>
                  <a:cubicBezTo>
                    <a:pt x="409" y="1309"/>
                    <a:pt x="515" y="1388"/>
                    <a:pt x="640" y="1388"/>
                  </a:cubicBezTo>
                  <a:cubicBezTo>
                    <a:pt x="659" y="1388"/>
                    <a:pt x="679" y="1386"/>
                    <a:pt x="699" y="1382"/>
                  </a:cubicBezTo>
                  <a:cubicBezTo>
                    <a:pt x="882" y="1321"/>
                    <a:pt x="912" y="1169"/>
                    <a:pt x="912" y="1017"/>
                  </a:cubicBezTo>
                  <a:cubicBezTo>
                    <a:pt x="912" y="713"/>
                    <a:pt x="851" y="470"/>
                    <a:pt x="638" y="227"/>
                  </a:cubicBezTo>
                  <a:cubicBezTo>
                    <a:pt x="578" y="166"/>
                    <a:pt x="487" y="75"/>
                    <a:pt x="426" y="45"/>
                  </a:cubicBezTo>
                  <a:cubicBezTo>
                    <a:pt x="380" y="14"/>
                    <a:pt x="331" y="1"/>
                    <a:pt x="2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6327;p133">
              <a:extLst>
                <a:ext uri="{FF2B5EF4-FFF2-40B4-BE49-F238E27FC236}">
                  <a16:creationId xmlns:a16="http://schemas.microsoft.com/office/drawing/2014/main" id="{C5AB24CB-BFC4-88E5-8145-1EDAB5783621}"/>
                </a:ext>
              </a:extLst>
            </p:cNvPr>
            <p:cNvSpPr/>
            <p:nvPr/>
          </p:nvSpPr>
          <p:spPr>
            <a:xfrm rot="1013812">
              <a:off x="2077566" y="5129500"/>
              <a:ext cx="57143" cy="72012"/>
            </a:xfrm>
            <a:custGeom>
              <a:avLst/>
              <a:gdLst/>
              <a:ahLst/>
              <a:cxnLst/>
              <a:rect l="l" t="t" r="r" b="b"/>
              <a:pathLst>
                <a:path w="1126" h="1419" extrusionOk="0">
                  <a:moveTo>
                    <a:pt x="245" y="1"/>
                  </a:moveTo>
                  <a:cubicBezTo>
                    <a:pt x="209" y="1"/>
                    <a:pt x="176" y="13"/>
                    <a:pt x="152" y="49"/>
                  </a:cubicBezTo>
                  <a:cubicBezTo>
                    <a:pt x="61" y="140"/>
                    <a:pt x="0" y="201"/>
                    <a:pt x="31" y="322"/>
                  </a:cubicBezTo>
                  <a:cubicBezTo>
                    <a:pt x="92" y="687"/>
                    <a:pt x="304" y="1052"/>
                    <a:pt x="548" y="1295"/>
                  </a:cubicBezTo>
                  <a:cubicBezTo>
                    <a:pt x="650" y="1381"/>
                    <a:pt x="753" y="1418"/>
                    <a:pt x="845" y="1418"/>
                  </a:cubicBezTo>
                  <a:cubicBezTo>
                    <a:pt x="916" y="1418"/>
                    <a:pt x="981" y="1396"/>
                    <a:pt x="1034" y="1356"/>
                  </a:cubicBezTo>
                  <a:cubicBezTo>
                    <a:pt x="1125" y="1234"/>
                    <a:pt x="1125" y="1082"/>
                    <a:pt x="1095" y="900"/>
                  </a:cubicBezTo>
                  <a:cubicBezTo>
                    <a:pt x="912" y="596"/>
                    <a:pt x="760" y="231"/>
                    <a:pt x="396" y="49"/>
                  </a:cubicBezTo>
                  <a:cubicBezTo>
                    <a:pt x="359" y="30"/>
                    <a:pt x="299" y="1"/>
                    <a:pt x="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6328;p133">
              <a:extLst>
                <a:ext uri="{FF2B5EF4-FFF2-40B4-BE49-F238E27FC236}">
                  <a16:creationId xmlns:a16="http://schemas.microsoft.com/office/drawing/2014/main" id="{207DF154-77CD-D117-D02E-E11467360898}"/>
                </a:ext>
              </a:extLst>
            </p:cNvPr>
            <p:cNvSpPr/>
            <p:nvPr/>
          </p:nvSpPr>
          <p:spPr>
            <a:xfrm rot="1013812">
              <a:off x="2462128" y="4993614"/>
              <a:ext cx="41715" cy="70083"/>
            </a:xfrm>
            <a:custGeom>
              <a:avLst/>
              <a:gdLst/>
              <a:ahLst/>
              <a:cxnLst/>
              <a:rect l="l" t="t" r="r" b="b"/>
              <a:pathLst>
                <a:path w="822" h="1381" extrusionOk="0">
                  <a:moveTo>
                    <a:pt x="467" y="0"/>
                  </a:moveTo>
                  <a:cubicBezTo>
                    <a:pt x="423" y="0"/>
                    <a:pt x="378" y="9"/>
                    <a:pt x="335" y="27"/>
                  </a:cubicBezTo>
                  <a:cubicBezTo>
                    <a:pt x="244" y="58"/>
                    <a:pt x="183" y="149"/>
                    <a:pt x="122" y="210"/>
                  </a:cubicBezTo>
                  <a:cubicBezTo>
                    <a:pt x="62" y="483"/>
                    <a:pt x="1" y="757"/>
                    <a:pt x="1" y="1061"/>
                  </a:cubicBezTo>
                  <a:cubicBezTo>
                    <a:pt x="62" y="1213"/>
                    <a:pt x="122" y="1304"/>
                    <a:pt x="274" y="1365"/>
                  </a:cubicBezTo>
                  <a:cubicBezTo>
                    <a:pt x="313" y="1376"/>
                    <a:pt x="349" y="1381"/>
                    <a:pt x="383" y="1381"/>
                  </a:cubicBezTo>
                  <a:cubicBezTo>
                    <a:pt x="539" y="1381"/>
                    <a:pt x="650" y="1276"/>
                    <a:pt x="700" y="1152"/>
                  </a:cubicBezTo>
                  <a:cubicBezTo>
                    <a:pt x="821" y="878"/>
                    <a:pt x="821" y="635"/>
                    <a:pt x="821" y="331"/>
                  </a:cubicBezTo>
                  <a:cubicBezTo>
                    <a:pt x="821" y="137"/>
                    <a:pt x="646" y="0"/>
                    <a:pt x="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6329;p133">
              <a:extLst>
                <a:ext uri="{FF2B5EF4-FFF2-40B4-BE49-F238E27FC236}">
                  <a16:creationId xmlns:a16="http://schemas.microsoft.com/office/drawing/2014/main" id="{18854363-EEA5-B409-0CDD-C06A7DB4E533}"/>
                </a:ext>
              </a:extLst>
            </p:cNvPr>
            <p:cNvSpPr/>
            <p:nvPr/>
          </p:nvSpPr>
          <p:spPr>
            <a:xfrm rot="1013812">
              <a:off x="2774723" y="5129168"/>
              <a:ext cx="58665" cy="67800"/>
            </a:xfrm>
            <a:custGeom>
              <a:avLst/>
              <a:gdLst/>
              <a:ahLst/>
              <a:cxnLst/>
              <a:rect l="l" t="t" r="r" b="b"/>
              <a:pathLst>
                <a:path w="1156" h="1336" extrusionOk="0">
                  <a:moveTo>
                    <a:pt x="301" y="1"/>
                  </a:moveTo>
                  <a:cubicBezTo>
                    <a:pt x="244" y="1"/>
                    <a:pt x="183" y="23"/>
                    <a:pt x="122" y="69"/>
                  </a:cubicBezTo>
                  <a:cubicBezTo>
                    <a:pt x="0" y="130"/>
                    <a:pt x="0" y="251"/>
                    <a:pt x="61" y="434"/>
                  </a:cubicBezTo>
                  <a:cubicBezTo>
                    <a:pt x="152" y="677"/>
                    <a:pt x="304" y="951"/>
                    <a:pt x="517" y="1163"/>
                  </a:cubicBezTo>
                  <a:cubicBezTo>
                    <a:pt x="548" y="1224"/>
                    <a:pt x="669" y="1285"/>
                    <a:pt x="730" y="1315"/>
                  </a:cubicBezTo>
                  <a:cubicBezTo>
                    <a:pt x="768" y="1328"/>
                    <a:pt x="805" y="1335"/>
                    <a:pt x="843" y="1335"/>
                  </a:cubicBezTo>
                  <a:cubicBezTo>
                    <a:pt x="897" y="1335"/>
                    <a:pt x="950" y="1320"/>
                    <a:pt x="1003" y="1285"/>
                  </a:cubicBezTo>
                  <a:cubicBezTo>
                    <a:pt x="1125" y="1194"/>
                    <a:pt x="1155" y="1072"/>
                    <a:pt x="1125" y="981"/>
                  </a:cubicBezTo>
                  <a:cubicBezTo>
                    <a:pt x="973" y="647"/>
                    <a:pt x="821" y="282"/>
                    <a:pt x="456" y="69"/>
                  </a:cubicBezTo>
                  <a:cubicBezTo>
                    <a:pt x="411" y="23"/>
                    <a:pt x="358" y="1"/>
                    <a:pt x="3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6330;p133">
              <a:extLst>
                <a:ext uri="{FF2B5EF4-FFF2-40B4-BE49-F238E27FC236}">
                  <a16:creationId xmlns:a16="http://schemas.microsoft.com/office/drawing/2014/main" id="{60794B6F-7567-3575-40D7-AC4044B280EC}"/>
                </a:ext>
              </a:extLst>
            </p:cNvPr>
            <p:cNvSpPr/>
            <p:nvPr/>
          </p:nvSpPr>
          <p:spPr>
            <a:xfrm rot="1013812">
              <a:off x="1620849" y="5173316"/>
              <a:ext cx="44811" cy="70845"/>
            </a:xfrm>
            <a:custGeom>
              <a:avLst/>
              <a:gdLst/>
              <a:ahLst/>
              <a:cxnLst/>
              <a:rect l="l" t="t" r="r" b="b"/>
              <a:pathLst>
                <a:path w="883" h="1396" extrusionOk="0">
                  <a:moveTo>
                    <a:pt x="291" y="0"/>
                  </a:moveTo>
                  <a:cubicBezTo>
                    <a:pt x="161" y="0"/>
                    <a:pt x="31" y="85"/>
                    <a:pt x="31" y="218"/>
                  </a:cubicBezTo>
                  <a:cubicBezTo>
                    <a:pt x="1" y="644"/>
                    <a:pt x="122" y="978"/>
                    <a:pt x="365" y="1282"/>
                  </a:cubicBezTo>
                  <a:cubicBezTo>
                    <a:pt x="439" y="1356"/>
                    <a:pt x="513" y="1396"/>
                    <a:pt x="586" y="1396"/>
                  </a:cubicBezTo>
                  <a:cubicBezTo>
                    <a:pt x="634" y="1396"/>
                    <a:pt x="682" y="1379"/>
                    <a:pt x="730" y="1343"/>
                  </a:cubicBezTo>
                  <a:cubicBezTo>
                    <a:pt x="821" y="1282"/>
                    <a:pt x="882" y="1161"/>
                    <a:pt x="882" y="1039"/>
                  </a:cubicBezTo>
                  <a:cubicBezTo>
                    <a:pt x="882" y="887"/>
                    <a:pt x="821" y="765"/>
                    <a:pt x="821" y="674"/>
                  </a:cubicBezTo>
                  <a:cubicBezTo>
                    <a:pt x="730" y="401"/>
                    <a:pt x="639" y="188"/>
                    <a:pt x="426" y="36"/>
                  </a:cubicBezTo>
                  <a:cubicBezTo>
                    <a:pt x="385" y="12"/>
                    <a:pt x="338" y="0"/>
                    <a:pt x="2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6331;p133">
              <a:extLst>
                <a:ext uri="{FF2B5EF4-FFF2-40B4-BE49-F238E27FC236}">
                  <a16:creationId xmlns:a16="http://schemas.microsoft.com/office/drawing/2014/main" id="{7FE8CA10-2DE0-375C-2C93-95F23C53BD0C}"/>
                </a:ext>
              </a:extLst>
            </p:cNvPr>
            <p:cNvSpPr/>
            <p:nvPr/>
          </p:nvSpPr>
          <p:spPr>
            <a:xfrm rot="1013812">
              <a:off x="2312153" y="4824698"/>
              <a:ext cx="49378" cy="69982"/>
            </a:xfrm>
            <a:custGeom>
              <a:avLst/>
              <a:gdLst/>
              <a:ahLst/>
              <a:cxnLst/>
              <a:rect l="l" t="t" r="r" b="b"/>
              <a:pathLst>
                <a:path w="973" h="1379" extrusionOk="0">
                  <a:moveTo>
                    <a:pt x="305" y="0"/>
                  </a:moveTo>
                  <a:cubicBezTo>
                    <a:pt x="241" y="0"/>
                    <a:pt x="178" y="23"/>
                    <a:pt x="122" y="65"/>
                  </a:cubicBezTo>
                  <a:cubicBezTo>
                    <a:pt x="0" y="156"/>
                    <a:pt x="61" y="278"/>
                    <a:pt x="61" y="399"/>
                  </a:cubicBezTo>
                  <a:cubicBezTo>
                    <a:pt x="61" y="521"/>
                    <a:pt x="91" y="582"/>
                    <a:pt x="91" y="612"/>
                  </a:cubicBezTo>
                  <a:cubicBezTo>
                    <a:pt x="183" y="916"/>
                    <a:pt x="243" y="1159"/>
                    <a:pt x="487" y="1342"/>
                  </a:cubicBezTo>
                  <a:cubicBezTo>
                    <a:pt x="537" y="1367"/>
                    <a:pt x="587" y="1378"/>
                    <a:pt x="634" y="1378"/>
                  </a:cubicBezTo>
                  <a:cubicBezTo>
                    <a:pt x="758" y="1378"/>
                    <a:pt x="860" y="1300"/>
                    <a:pt x="882" y="1190"/>
                  </a:cubicBezTo>
                  <a:cubicBezTo>
                    <a:pt x="973" y="734"/>
                    <a:pt x="851" y="399"/>
                    <a:pt x="517" y="96"/>
                  </a:cubicBezTo>
                  <a:cubicBezTo>
                    <a:pt x="452" y="30"/>
                    <a:pt x="378" y="0"/>
                    <a:pt x="3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6332;p133">
              <a:extLst>
                <a:ext uri="{FF2B5EF4-FFF2-40B4-BE49-F238E27FC236}">
                  <a16:creationId xmlns:a16="http://schemas.microsoft.com/office/drawing/2014/main" id="{257F2A77-F2FF-B9CB-58DC-E057F0C731EB}"/>
                </a:ext>
              </a:extLst>
            </p:cNvPr>
            <p:cNvSpPr/>
            <p:nvPr/>
          </p:nvSpPr>
          <p:spPr>
            <a:xfrm rot="1013812">
              <a:off x="2035081" y="5245575"/>
              <a:ext cx="49429" cy="65364"/>
            </a:xfrm>
            <a:custGeom>
              <a:avLst/>
              <a:gdLst/>
              <a:ahLst/>
              <a:cxnLst/>
              <a:rect l="l" t="t" r="r" b="b"/>
              <a:pathLst>
                <a:path w="974" h="1288" extrusionOk="0">
                  <a:moveTo>
                    <a:pt x="396" y="0"/>
                  </a:moveTo>
                  <a:cubicBezTo>
                    <a:pt x="279" y="0"/>
                    <a:pt x="167" y="63"/>
                    <a:pt x="122" y="176"/>
                  </a:cubicBezTo>
                  <a:cubicBezTo>
                    <a:pt x="0" y="479"/>
                    <a:pt x="213" y="1057"/>
                    <a:pt x="487" y="1239"/>
                  </a:cubicBezTo>
                  <a:cubicBezTo>
                    <a:pt x="537" y="1273"/>
                    <a:pt x="591" y="1288"/>
                    <a:pt x="644" y="1288"/>
                  </a:cubicBezTo>
                  <a:cubicBezTo>
                    <a:pt x="786" y="1288"/>
                    <a:pt x="921" y="1181"/>
                    <a:pt x="943" y="1027"/>
                  </a:cubicBezTo>
                  <a:cubicBezTo>
                    <a:pt x="973" y="875"/>
                    <a:pt x="943" y="723"/>
                    <a:pt x="912" y="601"/>
                  </a:cubicBezTo>
                  <a:cubicBezTo>
                    <a:pt x="821" y="327"/>
                    <a:pt x="760" y="145"/>
                    <a:pt x="517" y="24"/>
                  </a:cubicBezTo>
                  <a:cubicBezTo>
                    <a:pt x="478" y="8"/>
                    <a:pt x="437" y="0"/>
                    <a:pt x="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6333;p133">
              <a:extLst>
                <a:ext uri="{FF2B5EF4-FFF2-40B4-BE49-F238E27FC236}">
                  <a16:creationId xmlns:a16="http://schemas.microsoft.com/office/drawing/2014/main" id="{940AC2F4-E326-1386-2033-66C896BFD556}"/>
                </a:ext>
              </a:extLst>
            </p:cNvPr>
            <p:cNvSpPr/>
            <p:nvPr/>
          </p:nvSpPr>
          <p:spPr>
            <a:xfrm rot="1013812">
              <a:off x="2043004" y="5034586"/>
              <a:ext cx="41664" cy="73331"/>
            </a:xfrm>
            <a:custGeom>
              <a:avLst/>
              <a:gdLst/>
              <a:ahLst/>
              <a:cxnLst/>
              <a:rect l="l" t="t" r="r" b="b"/>
              <a:pathLst>
                <a:path w="821" h="1445" extrusionOk="0">
                  <a:moveTo>
                    <a:pt x="316" y="0"/>
                  </a:moveTo>
                  <a:cubicBezTo>
                    <a:pt x="272" y="0"/>
                    <a:pt x="227" y="13"/>
                    <a:pt x="182" y="47"/>
                  </a:cubicBezTo>
                  <a:cubicBezTo>
                    <a:pt x="91" y="77"/>
                    <a:pt x="30" y="168"/>
                    <a:pt x="30" y="259"/>
                  </a:cubicBezTo>
                  <a:cubicBezTo>
                    <a:pt x="0" y="503"/>
                    <a:pt x="122" y="715"/>
                    <a:pt x="152" y="959"/>
                  </a:cubicBezTo>
                  <a:cubicBezTo>
                    <a:pt x="182" y="1080"/>
                    <a:pt x="243" y="1171"/>
                    <a:pt x="334" y="1293"/>
                  </a:cubicBezTo>
                  <a:cubicBezTo>
                    <a:pt x="365" y="1384"/>
                    <a:pt x="456" y="1445"/>
                    <a:pt x="578" y="1445"/>
                  </a:cubicBezTo>
                  <a:cubicBezTo>
                    <a:pt x="730" y="1445"/>
                    <a:pt x="760" y="1323"/>
                    <a:pt x="790" y="1232"/>
                  </a:cubicBezTo>
                  <a:cubicBezTo>
                    <a:pt x="821" y="867"/>
                    <a:pt x="760" y="563"/>
                    <a:pt x="699" y="229"/>
                  </a:cubicBezTo>
                  <a:cubicBezTo>
                    <a:pt x="638" y="199"/>
                    <a:pt x="608" y="107"/>
                    <a:pt x="547" y="77"/>
                  </a:cubicBezTo>
                  <a:cubicBezTo>
                    <a:pt x="470" y="39"/>
                    <a:pt x="393" y="0"/>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6334;p133">
              <a:extLst>
                <a:ext uri="{FF2B5EF4-FFF2-40B4-BE49-F238E27FC236}">
                  <a16:creationId xmlns:a16="http://schemas.microsoft.com/office/drawing/2014/main" id="{DEB9E573-F99D-9444-A1B2-52B435BDD3E6}"/>
                </a:ext>
              </a:extLst>
            </p:cNvPr>
            <p:cNvSpPr/>
            <p:nvPr/>
          </p:nvSpPr>
          <p:spPr>
            <a:xfrm rot="1013812">
              <a:off x="1695243" y="5038082"/>
              <a:ext cx="37097" cy="73128"/>
            </a:xfrm>
            <a:custGeom>
              <a:avLst/>
              <a:gdLst/>
              <a:ahLst/>
              <a:cxnLst/>
              <a:rect l="l" t="t" r="r" b="b"/>
              <a:pathLst>
                <a:path w="731" h="1441" extrusionOk="0">
                  <a:moveTo>
                    <a:pt x="252" y="0"/>
                  </a:moveTo>
                  <a:cubicBezTo>
                    <a:pt x="159" y="0"/>
                    <a:pt x="68" y="55"/>
                    <a:pt x="31" y="164"/>
                  </a:cubicBezTo>
                  <a:cubicBezTo>
                    <a:pt x="1" y="407"/>
                    <a:pt x="31" y="681"/>
                    <a:pt x="92" y="985"/>
                  </a:cubicBezTo>
                  <a:cubicBezTo>
                    <a:pt x="153" y="1046"/>
                    <a:pt x="183" y="1198"/>
                    <a:pt x="274" y="1319"/>
                  </a:cubicBezTo>
                  <a:cubicBezTo>
                    <a:pt x="305" y="1380"/>
                    <a:pt x="396" y="1441"/>
                    <a:pt x="487" y="1441"/>
                  </a:cubicBezTo>
                  <a:cubicBezTo>
                    <a:pt x="609" y="1441"/>
                    <a:pt x="700" y="1319"/>
                    <a:pt x="700" y="1228"/>
                  </a:cubicBezTo>
                  <a:cubicBezTo>
                    <a:pt x="730" y="985"/>
                    <a:pt x="730" y="681"/>
                    <a:pt x="639" y="407"/>
                  </a:cubicBezTo>
                  <a:cubicBezTo>
                    <a:pt x="609" y="286"/>
                    <a:pt x="518" y="164"/>
                    <a:pt x="426" y="73"/>
                  </a:cubicBezTo>
                  <a:cubicBezTo>
                    <a:pt x="378" y="24"/>
                    <a:pt x="315" y="0"/>
                    <a:pt x="2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6335;p133">
              <a:extLst>
                <a:ext uri="{FF2B5EF4-FFF2-40B4-BE49-F238E27FC236}">
                  <a16:creationId xmlns:a16="http://schemas.microsoft.com/office/drawing/2014/main" id="{113C8F06-5D31-E5C5-73A6-38535B7A6E48}"/>
                </a:ext>
              </a:extLst>
            </p:cNvPr>
            <p:cNvSpPr/>
            <p:nvPr/>
          </p:nvSpPr>
          <p:spPr>
            <a:xfrm rot="1013812">
              <a:off x="2386053" y="5247450"/>
              <a:ext cx="50951" cy="64653"/>
            </a:xfrm>
            <a:custGeom>
              <a:avLst/>
              <a:gdLst/>
              <a:ahLst/>
              <a:cxnLst/>
              <a:rect l="l" t="t" r="r" b="b"/>
              <a:pathLst>
                <a:path w="1004" h="1274" extrusionOk="0">
                  <a:moveTo>
                    <a:pt x="306" y="1"/>
                  </a:moveTo>
                  <a:cubicBezTo>
                    <a:pt x="273" y="1"/>
                    <a:pt x="242" y="8"/>
                    <a:pt x="213" y="27"/>
                  </a:cubicBezTo>
                  <a:cubicBezTo>
                    <a:pt x="62" y="57"/>
                    <a:pt x="1" y="209"/>
                    <a:pt x="62" y="361"/>
                  </a:cubicBezTo>
                  <a:cubicBezTo>
                    <a:pt x="62" y="483"/>
                    <a:pt x="92" y="604"/>
                    <a:pt x="122" y="756"/>
                  </a:cubicBezTo>
                  <a:cubicBezTo>
                    <a:pt x="183" y="878"/>
                    <a:pt x="213" y="1030"/>
                    <a:pt x="274" y="1121"/>
                  </a:cubicBezTo>
                  <a:cubicBezTo>
                    <a:pt x="365" y="1212"/>
                    <a:pt x="457" y="1273"/>
                    <a:pt x="578" y="1273"/>
                  </a:cubicBezTo>
                  <a:cubicBezTo>
                    <a:pt x="700" y="1273"/>
                    <a:pt x="821" y="1212"/>
                    <a:pt x="852" y="1091"/>
                  </a:cubicBezTo>
                  <a:cubicBezTo>
                    <a:pt x="1004" y="756"/>
                    <a:pt x="852" y="270"/>
                    <a:pt x="548" y="57"/>
                  </a:cubicBezTo>
                  <a:cubicBezTo>
                    <a:pt x="464" y="36"/>
                    <a:pt x="380" y="1"/>
                    <a:pt x="3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6336;p133">
              <a:extLst>
                <a:ext uri="{FF2B5EF4-FFF2-40B4-BE49-F238E27FC236}">
                  <a16:creationId xmlns:a16="http://schemas.microsoft.com/office/drawing/2014/main" id="{08C1426B-27A7-9D18-D08E-DE0AD7E9CE96}"/>
                </a:ext>
              </a:extLst>
            </p:cNvPr>
            <p:cNvSpPr/>
            <p:nvPr/>
          </p:nvSpPr>
          <p:spPr>
            <a:xfrm rot="1013812">
              <a:off x="2035822" y="4897378"/>
              <a:ext cx="47856" cy="66683"/>
            </a:xfrm>
            <a:custGeom>
              <a:avLst/>
              <a:gdLst/>
              <a:ahLst/>
              <a:cxnLst/>
              <a:rect l="l" t="t" r="r" b="b"/>
              <a:pathLst>
                <a:path w="943" h="1314" extrusionOk="0">
                  <a:moveTo>
                    <a:pt x="347" y="0"/>
                  </a:moveTo>
                  <a:cubicBezTo>
                    <a:pt x="219" y="0"/>
                    <a:pt x="104" y="89"/>
                    <a:pt x="62" y="237"/>
                  </a:cubicBezTo>
                  <a:cubicBezTo>
                    <a:pt x="1" y="480"/>
                    <a:pt x="62" y="693"/>
                    <a:pt x="153" y="906"/>
                  </a:cubicBezTo>
                  <a:cubicBezTo>
                    <a:pt x="257" y="1165"/>
                    <a:pt x="405" y="1314"/>
                    <a:pt x="559" y="1314"/>
                  </a:cubicBezTo>
                  <a:cubicBezTo>
                    <a:pt x="586" y="1314"/>
                    <a:pt x="612" y="1310"/>
                    <a:pt x="639" y="1301"/>
                  </a:cubicBezTo>
                  <a:cubicBezTo>
                    <a:pt x="882" y="1270"/>
                    <a:pt x="943" y="997"/>
                    <a:pt x="882" y="662"/>
                  </a:cubicBezTo>
                  <a:cubicBezTo>
                    <a:pt x="821" y="450"/>
                    <a:pt x="761" y="206"/>
                    <a:pt x="517" y="54"/>
                  </a:cubicBezTo>
                  <a:cubicBezTo>
                    <a:pt x="462" y="17"/>
                    <a:pt x="403"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6337;p133">
              <a:extLst>
                <a:ext uri="{FF2B5EF4-FFF2-40B4-BE49-F238E27FC236}">
                  <a16:creationId xmlns:a16="http://schemas.microsoft.com/office/drawing/2014/main" id="{A199A76E-267D-031D-5474-1CBA7F3AF98F}"/>
                </a:ext>
              </a:extLst>
            </p:cNvPr>
            <p:cNvSpPr/>
            <p:nvPr/>
          </p:nvSpPr>
          <p:spPr>
            <a:xfrm rot="1013812">
              <a:off x="2659614" y="5173596"/>
              <a:ext cx="46333" cy="66328"/>
            </a:xfrm>
            <a:custGeom>
              <a:avLst/>
              <a:gdLst/>
              <a:ahLst/>
              <a:cxnLst/>
              <a:rect l="l" t="t" r="r" b="b"/>
              <a:pathLst>
                <a:path w="913" h="1307" extrusionOk="0">
                  <a:moveTo>
                    <a:pt x="356" y="1"/>
                  </a:moveTo>
                  <a:cubicBezTo>
                    <a:pt x="242" y="1"/>
                    <a:pt x="135" y="51"/>
                    <a:pt x="92" y="117"/>
                  </a:cubicBezTo>
                  <a:cubicBezTo>
                    <a:pt x="0" y="481"/>
                    <a:pt x="92" y="998"/>
                    <a:pt x="487" y="1272"/>
                  </a:cubicBezTo>
                  <a:cubicBezTo>
                    <a:pt x="522" y="1289"/>
                    <a:pt x="577" y="1307"/>
                    <a:pt x="635" y="1307"/>
                  </a:cubicBezTo>
                  <a:cubicBezTo>
                    <a:pt x="678" y="1307"/>
                    <a:pt x="722" y="1297"/>
                    <a:pt x="760" y="1272"/>
                  </a:cubicBezTo>
                  <a:cubicBezTo>
                    <a:pt x="821" y="1241"/>
                    <a:pt x="912" y="1120"/>
                    <a:pt x="912" y="1028"/>
                  </a:cubicBezTo>
                  <a:cubicBezTo>
                    <a:pt x="912" y="877"/>
                    <a:pt x="852" y="725"/>
                    <a:pt x="852" y="664"/>
                  </a:cubicBezTo>
                  <a:cubicBezTo>
                    <a:pt x="791" y="360"/>
                    <a:pt x="760" y="117"/>
                    <a:pt x="487" y="25"/>
                  </a:cubicBezTo>
                  <a:cubicBezTo>
                    <a:pt x="444" y="8"/>
                    <a:pt x="400" y="1"/>
                    <a:pt x="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6338;p133">
              <a:extLst>
                <a:ext uri="{FF2B5EF4-FFF2-40B4-BE49-F238E27FC236}">
                  <a16:creationId xmlns:a16="http://schemas.microsoft.com/office/drawing/2014/main" id="{1DD92C5C-AA9B-D591-19B1-9ACBD7A232F4}"/>
                </a:ext>
              </a:extLst>
            </p:cNvPr>
            <p:cNvSpPr/>
            <p:nvPr/>
          </p:nvSpPr>
          <p:spPr>
            <a:xfrm rot="1013812">
              <a:off x="2389341" y="5035669"/>
              <a:ext cx="38569" cy="72266"/>
            </a:xfrm>
            <a:custGeom>
              <a:avLst/>
              <a:gdLst/>
              <a:ahLst/>
              <a:cxnLst/>
              <a:rect l="l" t="t" r="r" b="b"/>
              <a:pathLst>
                <a:path w="760" h="1424" extrusionOk="0">
                  <a:moveTo>
                    <a:pt x="278" y="0"/>
                  </a:moveTo>
                  <a:cubicBezTo>
                    <a:pt x="171" y="0"/>
                    <a:pt x="72" y="82"/>
                    <a:pt x="30" y="207"/>
                  </a:cubicBezTo>
                  <a:cubicBezTo>
                    <a:pt x="0" y="451"/>
                    <a:pt x="30" y="663"/>
                    <a:pt x="122" y="967"/>
                  </a:cubicBezTo>
                  <a:cubicBezTo>
                    <a:pt x="152" y="1058"/>
                    <a:pt x="243" y="1150"/>
                    <a:pt x="274" y="1302"/>
                  </a:cubicBezTo>
                  <a:cubicBezTo>
                    <a:pt x="304" y="1393"/>
                    <a:pt x="395" y="1423"/>
                    <a:pt x="486" y="1423"/>
                  </a:cubicBezTo>
                  <a:cubicBezTo>
                    <a:pt x="608" y="1423"/>
                    <a:pt x="699" y="1362"/>
                    <a:pt x="699" y="1241"/>
                  </a:cubicBezTo>
                  <a:cubicBezTo>
                    <a:pt x="760" y="937"/>
                    <a:pt x="730" y="633"/>
                    <a:pt x="638" y="329"/>
                  </a:cubicBezTo>
                  <a:cubicBezTo>
                    <a:pt x="608" y="207"/>
                    <a:pt x="517" y="147"/>
                    <a:pt x="426" y="55"/>
                  </a:cubicBezTo>
                  <a:cubicBezTo>
                    <a:pt x="378" y="17"/>
                    <a:pt x="327" y="0"/>
                    <a:pt x="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6339;p133">
              <a:extLst>
                <a:ext uri="{FF2B5EF4-FFF2-40B4-BE49-F238E27FC236}">
                  <a16:creationId xmlns:a16="http://schemas.microsoft.com/office/drawing/2014/main" id="{DB92676B-F71A-C988-BD70-20317C99F48D}"/>
                </a:ext>
              </a:extLst>
            </p:cNvPr>
            <p:cNvSpPr/>
            <p:nvPr/>
          </p:nvSpPr>
          <p:spPr>
            <a:xfrm rot="1013812">
              <a:off x="2323569" y="4993493"/>
              <a:ext cx="43238" cy="70083"/>
            </a:xfrm>
            <a:custGeom>
              <a:avLst/>
              <a:gdLst/>
              <a:ahLst/>
              <a:cxnLst/>
              <a:rect l="l" t="t" r="r" b="b"/>
              <a:pathLst>
                <a:path w="852" h="1381" extrusionOk="0">
                  <a:moveTo>
                    <a:pt x="426" y="0"/>
                  </a:moveTo>
                  <a:cubicBezTo>
                    <a:pt x="274" y="0"/>
                    <a:pt x="213" y="122"/>
                    <a:pt x="153" y="213"/>
                  </a:cubicBezTo>
                  <a:cubicBezTo>
                    <a:pt x="1" y="578"/>
                    <a:pt x="122" y="1064"/>
                    <a:pt x="426" y="1337"/>
                  </a:cubicBezTo>
                  <a:cubicBezTo>
                    <a:pt x="465" y="1367"/>
                    <a:pt x="510" y="1380"/>
                    <a:pt x="555" y="1380"/>
                  </a:cubicBezTo>
                  <a:cubicBezTo>
                    <a:pt x="649" y="1380"/>
                    <a:pt x="740" y="1319"/>
                    <a:pt x="761" y="1216"/>
                  </a:cubicBezTo>
                  <a:cubicBezTo>
                    <a:pt x="852" y="942"/>
                    <a:pt x="852" y="669"/>
                    <a:pt x="730" y="365"/>
                  </a:cubicBezTo>
                  <a:cubicBezTo>
                    <a:pt x="700" y="365"/>
                    <a:pt x="700" y="304"/>
                    <a:pt x="700" y="182"/>
                  </a:cubicBezTo>
                  <a:cubicBezTo>
                    <a:pt x="669" y="61"/>
                    <a:pt x="578" y="0"/>
                    <a:pt x="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6340;p133">
              <a:extLst>
                <a:ext uri="{FF2B5EF4-FFF2-40B4-BE49-F238E27FC236}">
                  <a16:creationId xmlns:a16="http://schemas.microsoft.com/office/drawing/2014/main" id="{74F8B14E-1C21-708F-B8A2-EC5B06DF6ED5}"/>
                </a:ext>
              </a:extLst>
            </p:cNvPr>
            <p:cNvSpPr/>
            <p:nvPr/>
          </p:nvSpPr>
          <p:spPr>
            <a:xfrm rot="1013812">
              <a:off x="2387900" y="4902347"/>
              <a:ext cx="49429" cy="63334"/>
            </a:xfrm>
            <a:custGeom>
              <a:avLst/>
              <a:gdLst/>
              <a:ahLst/>
              <a:cxnLst/>
              <a:rect l="l" t="t" r="r" b="b"/>
              <a:pathLst>
                <a:path w="974" h="1248" extrusionOk="0">
                  <a:moveTo>
                    <a:pt x="279" y="0"/>
                  </a:moveTo>
                  <a:cubicBezTo>
                    <a:pt x="123" y="0"/>
                    <a:pt x="0" y="115"/>
                    <a:pt x="0" y="278"/>
                  </a:cubicBezTo>
                  <a:cubicBezTo>
                    <a:pt x="0" y="430"/>
                    <a:pt x="31" y="552"/>
                    <a:pt x="61" y="734"/>
                  </a:cubicBezTo>
                  <a:cubicBezTo>
                    <a:pt x="152" y="856"/>
                    <a:pt x="183" y="1008"/>
                    <a:pt x="244" y="1160"/>
                  </a:cubicBezTo>
                  <a:cubicBezTo>
                    <a:pt x="293" y="1221"/>
                    <a:pt x="367" y="1248"/>
                    <a:pt x="445" y="1248"/>
                  </a:cubicBezTo>
                  <a:cubicBezTo>
                    <a:pt x="561" y="1248"/>
                    <a:pt x="688" y="1190"/>
                    <a:pt x="760" y="1099"/>
                  </a:cubicBezTo>
                  <a:cubicBezTo>
                    <a:pt x="973" y="673"/>
                    <a:pt x="791" y="126"/>
                    <a:pt x="335" y="5"/>
                  </a:cubicBezTo>
                  <a:cubicBezTo>
                    <a:pt x="316" y="2"/>
                    <a:pt x="297" y="0"/>
                    <a:pt x="2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6341;p133">
              <a:extLst>
                <a:ext uri="{FF2B5EF4-FFF2-40B4-BE49-F238E27FC236}">
                  <a16:creationId xmlns:a16="http://schemas.microsoft.com/office/drawing/2014/main" id="{ED874D91-BDA7-D7CC-4705-972F5495B440}"/>
                </a:ext>
              </a:extLst>
            </p:cNvPr>
            <p:cNvSpPr/>
            <p:nvPr/>
          </p:nvSpPr>
          <p:spPr>
            <a:xfrm rot="1013812">
              <a:off x="2183102" y="5028568"/>
              <a:ext cx="46333" cy="65567"/>
            </a:xfrm>
            <a:custGeom>
              <a:avLst/>
              <a:gdLst/>
              <a:ahLst/>
              <a:cxnLst/>
              <a:rect l="l" t="t" r="r" b="b"/>
              <a:pathLst>
                <a:path w="913" h="1292" extrusionOk="0">
                  <a:moveTo>
                    <a:pt x="438" y="0"/>
                  </a:moveTo>
                  <a:cubicBezTo>
                    <a:pt x="365" y="0"/>
                    <a:pt x="289" y="30"/>
                    <a:pt x="244" y="91"/>
                  </a:cubicBezTo>
                  <a:cubicBezTo>
                    <a:pt x="1" y="274"/>
                    <a:pt x="31" y="547"/>
                    <a:pt x="153" y="882"/>
                  </a:cubicBezTo>
                  <a:cubicBezTo>
                    <a:pt x="153" y="882"/>
                    <a:pt x="183" y="1003"/>
                    <a:pt x="274" y="1155"/>
                  </a:cubicBezTo>
                  <a:cubicBezTo>
                    <a:pt x="335" y="1246"/>
                    <a:pt x="419" y="1292"/>
                    <a:pt x="502" y="1292"/>
                  </a:cubicBezTo>
                  <a:cubicBezTo>
                    <a:pt x="586" y="1292"/>
                    <a:pt x="669" y="1246"/>
                    <a:pt x="730" y="1155"/>
                  </a:cubicBezTo>
                  <a:cubicBezTo>
                    <a:pt x="761" y="1125"/>
                    <a:pt x="791" y="1094"/>
                    <a:pt x="791" y="1033"/>
                  </a:cubicBezTo>
                  <a:cubicBezTo>
                    <a:pt x="913" y="699"/>
                    <a:pt x="791" y="365"/>
                    <a:pt x="609" y="91"/>
                  </a:cubicBezTo>
                  <a:cubicBezTo>
                    <a:pt x="578" y="30"/>
                    <a:pt x="510" y="0"/>
                    <a:pt x="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6342;p133">
              <a:extLst>
                <a:ext uri="{FF2B5EF4-FFF2-40B4-BE49-F238E27FC236}">
                  <a16:creationId xmlns:a16="http://schemas.microsoft.com/office/drawing/2014/main" id="{19017928-30FD-5E8E-7DA3-943E35C3D05E}"/>
                </a:ext>
              </a:extLst>
            </p:cNvPr>
            <p:cNvSpPr/>
            <p:nvPr/>
          </p:nvSpPr>
          <p:spPr>
            <a:xfrm rot="1013812">
              <a:off x="1628452" y="4994842"/>
              <a:ext cx="43238" cy="69880"/>
            </a:xfrm>
            <a:custGeom>
              <a:avLst/>
              <a:gdLst/>
              <a:ahLst/>
              <a:cxnLst/>
              <a:rect l="l" t="t" r="r" b="b"/>
              <a:pathLst>
                <a:path w="852" h="1377" extrusionOk="0">
                  <a:moveTo>
                    <a:pt x="381" y="1"/>
                  </a:moveTo>
                  <a:cubicBezTo>
                    <a:pt x="366" y="1"/>
                    <a:pt x="351" y="2"/>
                    <a:pt x="335" y="5"/>
                  </a:cubicBezTo>
                  <a:cubicBezTo>
                    <a:pt x="274" y="66"/>
                    <a:pt x="183" y="127"/>
                    <a:pt x="152" y="218"/>
                  </a:cubicBezTo>
                  <a:cubicBezTo>
                    <a:pt x="0" y="583"/>
                    <a:pt x="91" y="1039"/>
                    <a:pt x="395" y="1312"/>
                  </a:cubicBezTo>
                  <a:cubicBezTo>
                    <a:pt x="429" y="1357"/>
                    <a:pt x="470" y="1377"/>
                    <a:pt x="514" y="1377"/>
                  </a:cubicBezTo>
                  <a:cubicBezTo>
                    <a:pt x="590" y="1377"/>
                    <a:pt x="672" y="1317"/>
                    <a:pt x="730" y="1221"/>
                  </a:cubicBezTo>
                  <a:cubicBezTo>
                    <a:pt x="851" y="1008"/>
                    <a:pt x="790" y="735"/>
                    <a:pt x="730" y="431"/>
                  </a:cubicBezTo>
                  <a:cubicBezTo>
                    <a:pt x="699" y="400"/>
                    <a:pt x="699" y="279"/>
                    <a:pt x="608" y="218"/>
                  </a:cubicBezTo>
                  <a:cubicBezTo>
                    <a:pt x="581" y="109"/>
                    <a:pt x="50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6343;p133">
              <a:extLst>
                <a:ext uri="{FF2B5EF4-FFF2-40B4-BE49-F238E27FC236}">
                  <a16:creationId xmlns:a16="http://schemas.microsoft.com/office/drawing/2014/main" id="{DAE91CD6-F99D-2669-4F79-5BB0DADDB104}"/>
                </a:ext>
              </a:extLst>
            </p:cNvPr>
            <p:cNvSpPr/>
            <p:nvPr/>
          </p:nvSpPr>
          <p:spPr>
            <a:xfrm rot="1013812">
              <a:off x="1691844" y="5246847"/>
              <a:ext cx="44760" cy="61456"/>
            </a:xfrm>
            <a:custGeom>
              <a:avLst/>
              <a:gdLst/>
              <a:ahLst/>
              <a:cxnLst/>
              <a:rect l="l" t="t" r="r" b="b"/>
              <a:pathLst>
                <a:path w="882" h="1211" extrusionOk="0">
                  <a:moveTo>
                    <a:pt x="303" y="0"/>
                  </a:moveTo>
                  <a:cubicBezTo>
                    <a:pt x="265" y="0"/>
                    <a:pt x="225" y="8"/>
                    <a:pt x="183" y="25"/>
                  </a:cubicBezTo>
                  <a:cubicBezTo>
                    <a:pt x="61" y="116"/>
                    <a:pt x="0" y="268"/>
                    <a:pt x="61" y="420"/>
                  </a:cubicBezTo>
                  <a:cubicBezTo>
                    <a:pt x="61" y="541"/>
                    <a:pt x="91" y="633"/>
                    <a:pt x="122" y="754"/>
                  </a:cubicBezTo>
                  <a:cubicBezTo>
                    <a:pt x="152" y="876"/>
                    <a:pt x="213" y="937"/>
                    <a:pt x="183" y="997"/>
                  </a:cubicBezTo>
                  <a:cubicBezTo>
                    <a:pt x="274" y="1149"/>
                    <a:pt x="395" y="1210"/>
                    <a:pt x="547" y="1210"/>
                  </a:cubicBezTo>
                  <a:cubicBezTo>
                    <a:pt x="730" y="1180"/>
                    <a:pt x="882" y="1058"/>
                    <a:pt x="882" y="876"/>
                  </a:cubicBezTo>
                  <a:cubicBezTo>
                    <a:pt x="882" y="602"/>
                    <a:pt x="821" y="298"/>
                    <a:pt x="578" y="116"/>
                  </a:cubicBezTo>
                  <a:cubicBezTo>
                    <a:pt x="490" y="50"/>
                    <a:pt x="402" y="0"/>
                    <a:pt x="3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6344;p133">
              <a:extLst>
                <a:ext uri="{FF2B5EF4-FFF2-40B4-BE49-F238E27FC236}">
                  <a16:creationId xmlns:a16="http://schemas.microsoft.com/office/drawing/2014/main" id="{C35C127F-87E8-EFB6-9D25-02A4A4D6D534}"/>
                </a:ext>
              </a:extLst>
            </p:cNvPr>
            <p:cNvSpPr/>
            <p:nvPr/>
          </p:nvSpPr>
          <p:spPr>
            <a:xfrm rot="1013812">
              <a:off x="2735042" y="5247260"/>
              <a:ext cx="46333" cy="59274"/>
            </a:xfrm>
            <a:custGeom>
              <a:avLst/>
              <a:gdLst/>
              <a:ahLst/>
              <a:cxnLst/>
              <a:rect l="l" t="t" r="r" b="b"/>
              <a:pathLst>
                <a:path w="913" h="1168" extrusionOk="0">
                  <a:moveTo>
                    <a:pt x="309" y="0"/>
                  </a:moveTo>
                  <a:cubicBezTo>
                    <a:pt x="167" y="0"/>
                    <a:pt x="56" y="68"/>
                    <a:pt x="31" y="220"/>
                  </a:cubicBezTo>
                  <a:cubicBezTo>
                    <a:pt x="0" y="464"/>
                    <a:pt x="61" y="676"/>
                    <a:pt x="183" y="920"/>
                  </a:cubicBezTo>
                  <a:cubicBezTo>
                    <a:pt x="227" y="1077"/>
                    <a:pt x="355" y="1168"/>
                    <a:pt x="493" y="1168"/>
                  </a:cubicBezTo>
                  <a:cubicBezTo>
                    <a:pt x="541" y="1168"/>
                    <a:pt x="591" y="1156"/>
                    <a:pt x="639" y="1132"/>
                  </a:cubicBezTo>
                  <a:cubicBezTo>
                    <a:pt x="821" y="1072"/>
                    <a:pt x="912" y="920"/>
                    <a:pt x="851" y="676"/>
                  </a:cubicBezTo>
                  <a:cubicBezTo>
                    <a:pt x="851" y="616"/>
                    <a:pt x="821" y="585"/>
                    <a:pt x="821" y="524"/>
                  </a:cubicBezTo>
                  <a:cubicBezTo>
                    <a:pt x="760" y="312"/>
                    <a:pt x="639" y="129"/>
                    <a:pt x="395" y="8"/>
                  </a:cubicBezTo>
                  <a:cubicBezTo>
                    <a:pt x="366" y="3"/>
                    <a:pt x="337" y="0"/>
                    <a:pt x="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6345;p133">
              <a:extLst>
                <a:ext uri="{FF2B5EF4-FFF2-40B4-BE49-F238E27FC236}">
                  <a16:creationId xmlns:a16="http://schemas.microsoft.com/office/drawing/2014/main" id="{214F5123-F9A2-9151-9111-3CA8F0B1754D}"/>
                </a:ext>
              </a:extLst>
            </p:cNvPr>
            <p:cNvSpPr/>
            <p:nvPr/>
          </p:nvSpPr>
          <p:spPr>
            <a:xfrm rot="1013812">
              <a:off x="1969262" y="5173087"/>
              <a:ext cx="43238" cy="69779"/>
            </a:xfrm>
            <a:custGeom>
              <a:avLst/>
              <a:gdLst/>
              <a:ahLst/>
              <a:cxnLst/>
              <a:rect l="l" t="t" r="r" b="b"/>
              <a:pathLst>
                <a:path w="852" h="1375" extrusionOk="0">
                  <a:moveTo>
                    <a:pt x="250" y="0"/>
                  </a:moveTo>
                  <a:cubicBezTo>
                    <a:pt x="203" y="0"/>
                    <a:pt x="160" y="17"/>
                    <a:pt x="122" y="55"/>
                  </a:cubicBezTo>
                  <a:cubicBezTo>
                    <a:pt x="0" y="86"/>
                    <a:pt x="0" y="207"/>
                    <a:pt x="0" y="268"/>
                  </a:cubicBezTo>
                  <a:cubicBezTo>
                    <a:pt x="30" y="542"/>
                    <a:pt x="122" y="815"/>
                    <a:pt x="182" y="1028"/>
                  </a:cubicBezTo>
                  <a:cubicBezTo>
                    <a:pt x="243" y="1150"/>
                    <a:pt x="334" y="1241"/>
                    <a:pt x="426" y="1301"/>
                  </a:cubicBezTo>
                  <a:cubicBezTo>
                    <a:pt x="459" y="1352"/>
                    <a:pt x="511" y="1374"/>
                    <a:pt x="566" y="1374"/>
                  </a:cubicBezTo>
                  <a:cubicBezTo>
                    <a:pt x="611" y="1374"/>
                    <a:pt x="658" y="1359"/>
                    <a:pt x="699" y="1332"/>
                  </a:cubicBezTo>
                  <a:cubicBezTo>
                    <a:pt x="790" y="1301"/>
                    <a:pt x="851" y="1241"/>
                    <a:pt x="851" y="1119"/>
                  </a:cubicBezTo>
                  <a:cubicBezTo>
                    <a:pt x="790" y="937"/>
                    <a:pt x="760" y="785"/>
                    <a:pt x="760" y="694"/>
                  </a:cubicBezTo>
                  <a:cubicBezTo>
                    <a:pt x="699" y="420"/>
                    <a:pt x="638" y="207"/>
                    <a:pt x="456" y="86"/>
                  </a:cubicBezTo>
                  <a:cubicBezTo>
                    <a:pt x="385" y="33"/>
                    <a:pt x="315" y="0"/>
                    <a:pt x="2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6346;p133">
              <a:extLst>
                <a:ext uri="{FF2B5EF4-FFF2-40B4-BE49-F238E27FC236}">
                  <a16:creationId xmlns:a16="http://schemas.microsoft.com/office/drawing/2014/main" id="{6DC9D4D1-7690-6CF2-A458-DB49248D5FCC}"/>
                </a:ext>
              </a:extLst>
            </p:cNvPr>
            <p:cNvSpPr/>
            <p:nvPr/>
          </p:nvSpPr>
          <p:spPr>
            <a:xfrm rot="1013812">
              <a:off x="1800443" y="4897139"/>
              <a:ext cx="34001" cy="65212"/>
            </a:xfrm>
            <a:custGeom>
              <a:avLst/>
              <a:gdLst/>
              <a:ahLst/>
              <a:cxnLst/>
              <a:rect l="l" t="t" r="r" b="b"/>
              <a:pathLst>
                <a:path w="670" h="1285" extrusionOk="0">
                  <a:moveTo>
                    <a:pt x="376" y="0"/>
                  </a:moveTo>
                  <a:cubicBezTo>
                    <a:pt x="354" y="0"/>
                    <a:pt x="331" y="3"/>
                    <a:pt x="305" y="8"/>
                  </a:cubicBezTo>
                  <a:cubicBezTo>
                    <a:pt x="183" y="38"/>
                    <a:pt x="153" y="129"/>
                    <a:pt x="92" y="190"/>
                  </a:cubicBezTo>
                  <a:cubicBezTo>
                    <a:pt x="1" y="525"/>
                    <a:pt x="31" y="889"/>
                    <a:pt x="244" y="1193"/>
                  </a:cubicBezTo>
                  <a:cubicBezTo>
                    <a:pt x="305" y="1254"/>
                    <a:pt x="366" y="1284"/>
                    <a:pt x="487" y="1284"/>
                  </a:cubicBezTo>
                  <a:cubicBezTo>
                    <a:pt x="609" y="1254"/>
                    <a:pt x="670" y="1133"/>
                    <a:pt x="670" y="1041"/>
                  </a:cubicBezTo>
                  <a:cubicBezTo>
                    <a:pt x="670" y="798"/>
                    <a:pt x="639" y="585"/>
                    <a:pt x="639" y="342"/>
                  </a:cubicBezTo>
                  <a:cubicBezTo>
                    <a:pt x="609" y="281"/>
                    <a:pt x="548" y="190"/>
                    <a:pt x="609" y="160"/>
                  </a:cubicBezTo>
                  <a:cubicBezTo>
                    <a:pt x="533" y="59"/>
                    <a:pt x="479" y="0"/>
                    <a:pt x="3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6347;p133">
              <a:extLst>
                <a:ext uri="{FF2B5EF4-FFF2-40B4-BE49-F238E27FC236}">
                  <a16:creationId xmlns:a16="http://schemas.microsoft.com/office/drawing/2014/main" id="{C9F5A2C0-7361-CBE9-C298-E89D23DC9362}"/>
                </a:ext>
              </a:extLst>
            </p:cNvPr>
            <p:cNvSpPr/>
            <p:nvPr/>
          </p:nvSpPr>
          <p:spPr>
            <a:xfrm rot="1013812">
              <a:off x="2242769" y="4987751"/>
              <a:ext cx="52474" cy="63232"/>
            </a:xfrm>
            <a:custGeom>
              <a:avLst/>
              <a:gdLst/>
              <a:ahLst/>
              <a:cxnLst/>
              <a:rect l="l" t="t" r="r" b="b"/>
              <a:pathLst>
                <a:path w="1034" h="1246" extrusionOk="0">
                  <a:moveTo>
                    <a:pt x="318" y="1"/>
                  </a:moveTo>
                  <a:cubicBezTo>
                    <a:pt x="246" y="1"/>
                    <a:pt x="178" y="27"/>
                    <a:pt x="122" y="64"/>
                  </a:cubicBezTo>
                  <a:cubicBezTo>
                    <a:pt x="31" y="155"/>
                    <a:pt x="0" y="277"/>
                    <a:pt x="31" y="338"/>
                  </a:cubicBezTo>
                  <a:cubicBezTo>
                    <a:pt x="182" y="642"/>
                    <a:pt x="365" y="946"/>
                    <a:pt x="669" y="1189"/>
                  </a:cubicBezTo>
                  <a:cubicBezTo>
                    <a:pt x="718" y="1228"/>
                    <a:pt x="773" y="1245"/>
                    <a:pt x="826" y="1245"/>
                  </a:cubicBezTo>
                  <a:cubicBezTo>
                    <a:pt x="936" y="1245"/>
                    <a:pt x="1034" y="1170"/>
                    <a:pt x="1034" y="1067"/>
                  </a:cubicBezTo>
                  <a:lnTo>
                    <a:pt x="1034" y="794"/>
                  </a:lnTo>
                  <a:cubicBezTo>
                    <a:pt x="821" y="551"/>
                    <a:pt x="730" y="277"/>
                    <a:pt x="456" y="34"/>
                  </a:cubicBezTo>
                  <a:cubicBezTo>
                    <a:pt x="410" y="11"/>
                    <a:pt x="363" y="1"/>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6348;p133">
              <a:extLst>
                <a:ext uri="{FF2B5EF4-FFF2-40B4-BE49-F238E27FC236}">
                  <a16:creationId xmlns:a16="http://schemas.microsoft.com/office/drawing/2014/main" id="{A2955E56-FE4D-D091-0986-4F8C7CC9FD45}"/>
                </a:ext>
              </a:extLst>
            </p:cNvPr>
            <p:cNvSpPr/>
            <p:nvPr/>
          </p:nvSpPr>
          <p:spPr>
            <a:xfrm rot="1013812">
              <a:off x="2741776" y="5033023"/>
              <a:ext cx="35524" cy="70286"/>
            </a:xfrm>
            <a:custGeom>
              <a:avLst/>
              <a:gdLst/>
              <a:ahLst/>
              <a:cxnLst/>
              <a:rect l="l" t="t" r="r" b="b"/>
              <a:pathLst>
                <a:path w="700" h="1385" extrusionOk="0">
                  <a:moveTo>
                    <a:pt x="237" y="1"/>
                  </a:moveTo>
                  <a:cubicBezTo>
                    <a:pt x="209" y="1"/>
                    <a:pt x="181" y="6"/>
                    <a:pt x="152" y="17"/>
                  </a:cubicBezTo>
                  <a:cubicBezTo>
                    <a:pt x="31" y="108"/>
                    <a:pt x="0" y="230"/>
                    <a:pt x="0" y="321"/>
                  </a:cubicBezTo>
                  <a:cubicBezTo>
                    <a:pt x="0" y="534"/>
                    <a:pt x="31" y="716"/>
                    <a:pt x="61" y="899"/>
                  </a:cubicBezTo>
                  <a:cubicBezTo>
                    <a:pt x="152" y="1051"/>
                    <a:pt x="183" y="1233"/>
                    <a:pt x="244" y="1324"/>
                  </a:cubicBezTo>
                  <a:cubicBezTo>
                    <a:pt x="304" y="1354"/>
                    <a:pt x="365" y="1385"/>
                    <a:pt x="456" y="1385"/>
                  </a:cubicBezTo>
                  <a:cubicBezTo>
                    <a:pt x="487" y="1385"/>
                    <a:pt x="578" y="1324"/>
                    <a:pt x="578" y="1294"/>
                  </a:cubicBezTo>
                  <a:cubicBezTo>
                    <a:pt x="699" y="899"/>
                    <a:pt x="669" y="534"/>
                    <a:pt x="487" y="169"/>
                  </a:cubicBezTo>
                  <a:cubicBezTo>
                    <a:pt x="462" y="95"/>
                    <a:pt x="357" y="1"/>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6349;p133">
              <a:extLst>
                <a:ext uri="{FF2B5EF4-FFF2-40B4-BE49-F238E27FC236}">
                  <a16:creationId xmlns:a16="http://schemas.microsoft.com/office/drawing/2014/main" id="{B844158C-B294-BA57-32EE-E15A01A5EEE1}"/>
                </a:ext>
              </a:extLst>
            </p:cNvPr>
            <p:cNvSpPr/>
            <p:nvPr/>
          </p:nvSpPr>
          <p:spPr>
            <a:xfrm rot="1013812">
              <a:off x="2235895" y="5092642"/>
              <a:ext cx="46333" cy="67495"/>
            </a:xfrm>
            <a:custGeom>
              <a:avLst/>
              <a:gdLst/>
              <a:ahLst/>
              <a:cxnLst/>
              <a:rect l="l" t="t" r="r" b="b"/>
              <a:pathLst>
                <a:path w="913" h="1330" extrusionOk="0">
                  <a:moveTo>
                    <a:pt x="231" y="1"/>
                  </a:moveTo>
                  <a:cubicBezTo>
                    <a:pt x="215" y="1"/>
                    <a:pt x="199" y="3"/>
                    <a:pt x="183" y="7"/>
                  </a:cubicBezTo>
                  <a:cubicBezTo>
                    <a:pt x="31" y="68"/>
                    <a:pt x="0" y="189"/>
                    <a:pt x="0" y="280"/>
                  </a:cubicBezTo>
                  <a:cubicBezTo>
                    <a:pt x="0" y="706"/>
                    <a:pt x="244" y="1010"/>
                    <a:pt x="548" y="1284"/>
                  </a:cubicBezTo>
                  <a:cubicBezTo>
                    <a:pt x="578" y="1314"/>
                    <a:pt x="624" y="1329"/>
                    <a:pt x="669" y="1329"/>
                  </a:cubicBezTo>
                  <a:cubicBezTo>
                    <a:pt x="715" y="1329"/>
                    <a:pt x="760" y="1314"/>
                    <a:pt x="791" y="1284"/>
                  </a:cubicBezTo>
                  <a:cubicBezTo>
                    <a:pt x="912" y="1192"/>
                    <a:pt x="912" y="1101"/>
                    <a:pt x="882" y="888"/>
                  </a:cubicBezTo>
                  <a:cubicBezTo>
                    <a:pt x="760" y="676"/>
                    <a:pt x="608" y="402"/>
                    <a:pt x="426" y="128"/>
                  </a:cubicBezTo>
                  <a:cubicBezTo>
                    <a:pt x="400" y="76"/>
                    <a:pt x="328" y="1"/>
                    <a:pt x="2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6350;p133">
              <a:extLst>
                <a:ext uri="{FF2B5EF4-FFF2-40B4-BE49-F238E27FC236}">
                  <a16:creationId xmlns:a16="http://schemas.microsoft.com/office/drawing/2014/main" id="{9F882495-D1D0-E179-D43E-6E93E8EFAF86}"/>
                </a:ext>
              </a:extLst>
            </p:cNvPr>
            <p:cNvSpPr/>
            <p:nvPr/>
          </p:nvSpPr>
          <p:spPr>
            <a:xfrm rot="1013812">
              <a:off x="1538584" y="5096753"/>
              <a:ext cx="47856" cy="65618"/>
            </a:xfrm>
            <a:custGeom>
              <a:avLst/>
              <a:gdLst/>
              <a:ahLst/>
              <a:cxnLst/>
              <a:rect l="l" t="t" r="r" b="b"/>
              <a:pathLst>
                <a:path w="943" h="1293" extrusionOk="0">
                  <a:moveTo>
                    <a:pt x="259" y="1"/>
                  </a:moveTo>
                  <a:cubicBezTo>
                    <a:pt x="237" y="1"/>
                    <a:pt x="212" y="5"/>
                    <a:pt x="183" y="12"/>
                  </a:cubicBezTo>
                  <a:cubicBezTo>
                    <a:pt x="31" y="73"/>
                    <a:pt x="1" y="164"/>
                    <a:pt x="1" y="285"/>
                  </a:cubicBezTo>
                  <a:cubicBezTo>
                    <a:pt x="1" y="681"/>
                    <a:pt x="213" y="924"/>
                    <a:pt x="487" y="1197"/>
                  </a:cubicBezTo>
                  <a:cubicBezTo>
                    <a:pt x="552" y="1263"/>
                    <a:pt x="608" y="1293"/>
                    <a:pt x="665" y="1293"/>
                  </a:cubicBezTo>
                  <a:cubicBezTo>
                    <a:pt x="715" y="1293"/>
                    <a:pt x="765" y="1270"/>
                    <a:pt x="821" y="1228"/>
                  </a:cubicBezTo>
                  <a:cubicBezTo>
                    <a:pt x="943" y="1137"/>
                    <a:pt x="943" y="1015"/>
                    <a:pt x="912" y="863"/>
                  </a:cubicBezTo>
                  <a:cubicBezTo>
                    <a:pt x="760" y="620"/>
                    <a:pt x="608" y="377"/>
                    <a:pt x="396" y="134"/>
                  </a:cubicBezTo>
                  <a:cubicBezTo>
                    <a:pt x="372" y="41"/>
                    <a:pt x="331" y="1"/>
                    <a:pt x="2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6351;p133">
              <a:extLst>
                <a:ext uri="{FF2B5EF4-FFF2-40B4-BE49-F238E27FC236}">
                  <a16:creationId xmlns:a16="http://schemas.microsoft.com/office/drawing/2014/main" id="{5201E0A2-4F23-0976-039C-BD11F723D47B}"/>
                </a:ext>
              </a:extLst>
            </p:cNvPr>
            <p:cNvSpPr/>
            <p:nvPr/>
          </p:nvSpPr>
          <p:spPr>
            <a:xfrm rot="1013812">
              <a:off x="1966370" y="4828262"/>
              <a:ext cx="41715" cy="66988"/>
            </a:xfrm>
            <a:custGeom>
              <a:avLst/>
              <a:gdLst/>
              <a:ahLst/>
              <a:cxnLst/>
              <a:rect l="l" t="t" r="r" b="b"/>
              <a:pathLst>
                <a:path w="822" h="1320" extrusionOk="0">
                  <a:moveTo>
                    <a:pt x="335" y="0"/>
                  </a:moveTo>
                  <a:cubicBezTo>
                    <a:pt x="213" y="0"/>
                    <a:pt x="153" y="61"/>
                    <a:pt x="92" y="152"/>
                  </a:cubicBezTo>
                  <a:cubicBezTo>
                    <a:pt x="1" y="456"/>
                    <a:pt x="153" y="1034"/>
                    <a:pt x="396" y="1246"/>
                  </a:cubicBezTo>
                  <a:cubicBezTo>
                    <a:pt x="446" y="1297"/>
                    <a:pt x="505" y="1319"/>
                    <a:pt x="559" y="1319"/>
                  </a:cubicBezTo>
                  <a:cubicBezTo>
                    <a:pt x="602" y="1319"/>
                    <a:pt x="642" y="1304"/>
                    <a:pt x="669" y="1277"/>
                  </a:cubicBezTo>
                  <a:cubicBezTo>
                    <a:pt x="760" y="1246"/>
                    <a:pt x="821" y="1186"/>
                    <a:pt x="821" y="1064"/>
                  </a:cubicBezTo>
                  <a:cubicBezTo>
                    <a:pt x="821" y="912"/>
                    <a:pt x="791" y="760"/>
                    <a:pt x="791" y="608"/>
                  </a:cubicBezTo>
                  <a:cubicBezTo>
                    <a:pt x="700" y="426"/>
                    <a:pt x="669" y="274"/>
                    <a:pt x="548" y="122"/>
                  </a:cubicBezTo>
                  <a:cubicBezTo>
                    <a:pt x="517" y="31"/>
                    <a:pt x="457" y="0"/>
                    <a:pt x="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6352;p133">
              <a:extLst>
                <a:ext uri="{FF2B5EF4-FFF2-40B4-BE49-F238E27FC236}">
                  <a16:creationId xmlns:a16="http://schemas.microsoft.com/office/drawing/2014/main" id="{9A9B2476-B222-23F1-3C24-A42BA026B5C0}"/>
                </a:ext>
              </a:extLst>
            </p:cNvPr>
            <p:cNvSpPr/>
            <p:nvPr/>
          </p:nvSpPr>
          <p:spPr>
            <a:xfrm rot="1013812">
              <a:off x="1903326" y="5226953"/>
              <a:ext cx="46333" cy="56889"/>
            </a:xfrm>
            <a:custGeom>
              <a:avLst/>
              <a:gdLst/>
              <a:ahLst/>
              <a:cxnLst/>
              <a:rect l="l" t="t" r="r" b="b"/>
              <a:pathLst>
                <a:path w="913" h="1121" extrusionOk="0">
                  <a:moveTo>
                    <a:pt x="257" y="0"/>
                  </a:moveTo>
                  <a:cubicBezTo>
                    <a:pt x="193" y="0"/>
                    <a:pt x="135" y="20"/>
                    <a:pt x="92" y="63"/>
                  </a:cubicBezTo>
                  <a:cubicBezTo>
                    <a:pt x="0" y="185"/>
                    <a:pt x="31" y="307"/>
                    <a:pt x="61" y="459"/>
                  </a:cubicBezTo>
                  <a:cubicBezTo>
                    <a:pt x="92" y="489"/>
                    <a:pt x="92" y="489"/>
                    <a:pt x="92" y="519"/>
                  </a:cubicBezTo>
                  <a:cubicBezTo>
                    <a:pt x="152" y="671"/>
                    <a:pt x="183" y="823"/>
                    <a:pt x="244" y="975"/>
                  </a:cubicBezTo>
                  <a:cubicBezTo>
                    <a:pt x="355" y="1064"/>
                    <a:pt x="450" y="1121"/>
                    <a:pt x="564" y="1121"/>
                  </a:cubicBezTo>
                  <a:cubicBezTo>
                    <a:pt x="606" y="1121"/>
                    <a:pt x="651" y="1113"/>
                    <a:pt x="700" y="1097"/>
                  </a:cubicBezTo>
                  <a:cubicBezTo>
                    <a:pt x="852" y="1067"/>
                    <a:pt x="912" y="854"/>
                    <a:pt x="852" y="671"/>
                  </a:cubicBezTo>
                  <a:cubicBezTo>
                    <a:pt x="821" y="489"/>
                    <a:pt x="700" y="337"/>
                    <a:pt x="608" y="185"/>
                  </a:cubicBezTo>
                  <a:cubicBezTo>
                    <a:pt x="510" y="67"/>
                    <a:pt x="374" y="0"/>
                    <a:pt x="2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6353;p133">
              <a:extLst>
                <a:ext uri="{FF2B5EF4-FFF2-40B4-BE49-F238E27FC236}">
                  <a16:creationId xmlns:a16="http://schemas.microsoft.com/office/drawing/2014/main" id="{624A84D1-E5CC-F172-8A5E-E942EE6F5437}"/>
                </a:ext>
              </a:extLst>
            </p:cNvPr>
            <p:cNvSpPr/>
            <p:nvPr/>
          </p:nvSpPr>
          <p:spPr>
            <a:xfrm rot="1013812">
              <a:off x="1554127" y="5224502"/>
              <a:ext cx="44811" cy="57549"/>
            </a:xfrm>
            <a:custGeom>
              <a:avLst/>
              <a:gdLst/>
              <a:ahLst/>
              <a:cxnLst/>
              <a:rect l="l" t="t" r="r" b="b"/>
              <a:pathLst>
                <a:path w="883" h="1134" extrusionOk="0">
                  <a:moveTo>
                    <a:pt x="305" y="1"/>
                  </a:moveTo>
                  <a:cubicBezTo>
                    <a:pt x="242" y="1"/>
                    <a:pt x="179" y="25"/>
                    <a:pt x="122" y="81"/>
                  </a:cubicBezTo>
                  <a:cubicBezTo>
                    <a:pt x="1" y="203"/>
                    <a:pt x="1" y="324"/>
                    <a:pt x="61" y="416"/>
                  </a:cubicBezTo>
                  <a:cubicBezTo>
                    <a:pt x="92" y="719"/>
                    <a:pt x="244" y="963"/>
                    <a:pt x="517" y="1115"/>
                  </a:cubicBezTo>
                  <a:cubicBezTo>
                    <a:pt x="550" y="1128"/>
                    <a:pt x="585" y="1134"/>
                    <a:pt x="620" y="1134"/>
                  </a:cubicBezTo>
                  <a:cubicBezTo>
                    <a:pt x="750" y="1134"/>
                    <a:pt x="882" y="1052"/>
                    <a:pt x="882" y="932"/>
                  </a:cubicBezTo>
                  <a:lnTo>
                    <a:pt x="882" y="689"/>
                  </a:lnTo>
                  <a:cubicBezTo>
                    <a:pt x="821" y="416"/>
                    <a:pt x="730" y="233"/>
                    <a:pt x="517" y="81"/>
                  </a:cubicBezTo>
                  <a:cubicBezTo>
                    <a:pt x="452" y="32"/>
                    <a:pt x="378" y="1"/>
                    <a:pt x="3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6354;p133">
              <a:extLst>
                <a:ext uri="{FF2B5EF4-FFF2-40B4-BE49-F238E27FC236}">
                  <a16:creationId xmlns:a16="http://schemas.microsoft.com/office/drawing/2014/main" id="{E70B155C-7454-7612-8A81-8F6EF5E72582}"/>
                </a:ext>
              </a:extLst>
            </p:cNvPr>
            <p:cNvSpPr/>
            <p:nvPr/>
          </p:nvSpPr>
          <p:spPr>
            <a:xfrm rot="1013812">
              <a:off x="2491217" y="4894184"/>
              <a:ext cx="41664" cy="66937"/>
            </a:xfrm>
            <a:custGeom>
              <a:avLst/>
              <a:gdLst/>
              <a:ahLst/>
              <a:cxnLst/>
              <a:rect l="l" t="t" r="r" b="b"/>
              <a:pathLst>
                <a:path w="821" h="1319" extrusionOk="0">
                  <a:moveTo>
                    <a:pt x="395" y="0"/>
                  </a:moveTo>
                  <a:cubicBezTo>
                    <a:pt x="274" y="0"/>
                    <a:pt x="213" y="91"/>
                    <a:pt x="152" y="152"/>
                  </a:cubicBezTo>
                  <a:cubicBezTo>
                    <a:pt x="0" y="426"/>
                    <a:pt x="61" y="699"/>
                    <a:pt x="152" y="1003"/>
                  </a:cubicBezTo>
                  <a:cubicBezTo>
                    <a:pt x="213" y="1034"/>
                    <a:pt x="243" y="1155"/>
                    <a:pt x="365" y="1216"/>
                  </a:cubicBezTo>
                  <a:cubicBezTo>
                    <a:pt x="411" y="1284"/>
                    <a:pt x="490" y="1319"/>
                    <a:pt x="553" y="1319"/>
                  </a:cubicBezTo>
                  <a:cubicBezTo>
                    <a:pt x="574" y="1319"/>
                    <a:pt x="593" y="1315"/>
                    <a:pt x="608" y="1307"/>
                  </a:cubicBezTo>
                  <a:cubicBezTo>
                    <a:pt x="669" y="1277"/>
                    <a:pt x="730" y="1186"/>
                    <a:pt x="730" y="1155"/>
                  </a:cubicBezTo>
                  <a:cubicBezTo>
                    <a:pt x="821" y="791"/>
                    <a:pt x="760" y="426"/>
                    <a:pt x="578" y="122"/>
                  </a:cubicBezTo>
                  <a:cubicBezTo>
                    <a:pt x="547" y="61"/>
                    <a:pt x="456" y="0"/>
                    <a:pt x="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6355;p133">
              <a:extLst>
                <a:ext uri="{FF2B5EF4-FFF2-40B4-BE49-F238E27FC236}">
                  <a16:creationId xmlns:a16="http://schemas.microsoft.com/office/drawing/2014/main" id="{FD0029EE-4C89-CECC-A38D-7FD9815B2D4F}"/>
                </a:ext>
              </a:extLst>
            </p:cNvPr>
            <p:cNvSpPr/>
            <p:nvPr/>
          </p:nvSpPr>
          <p:spPr>
            <a:xfrm rot="1013812">
              <a:off x="1840719" y="5031141"/>
              <a:ext cx="40193" cy="63689"/>
            </a:xfrm>
            <a:custGeom>
              <a:avLst/>
              <a:gdLst/>
              <a:ahLst/>
              <a:cxnLst/>
              <a:rect l="l" t="t" r="r" b="b"/>
              <a:pathLst>
                <a:path w="792" h="1255" extrusionOk="0">
                  <a:moveTo>
                    <a:pt x="319" y="1"/>
                  </a:moveTo>
                  <a:cubicBezTo>
                    <a:pt x="295" y="1"/>
                    <a:pt x="269" y="3"/>
                    <a:pt x="244" y="9"/>
                  </a:cubicBezTo>
                  <a:cubicBezTo>
                    <a:pt x="92" y="39"/>
                    <a:pt x="1" y="161"/>
                    <a:pt x="1" y="313"/>
                  </a:cubicBezTo>
                  <a:cubicBezTo>
                    <a:pt x="1" y="404"/>
                    <a:pt x="31" y="586"/>
                    <a:pt x="31" y="677"/>
                  </a:cubicBezTo>
                  <a:cubicBezTo>
                    <a:pt x="92" y="829"/>
                    <a:pt x="153" y="951"/>
                    <a:pt x="183" y="1133"/>
                  </a:cubicBezTo>
                  <a:cubicBezTo>
                    <a:pt x="214" y="1224"/>
                    <a:pt x="305" y="1255"/>
                    <a:pt x="396" y="1255"/>
                  </a:cubicBezTo>
                  <a:cubicBezTo>
                    <a:pt x="517" y="1255"/>
                    <a:pt x="609" y="1194"/>
                    <a:pt x="639" y="1103"/>
                  </a:cubicBezTo>
                  <a:cubicBezTo>
                    <a:pt x="791" y="799"/>
                    <a:pt x="761" y="495"/>
                    <a:pt x="609" y="191"/>
                  </a:cubicBezTo>
                  <a:cubicBezTo>
                    <a:pt x="558" y="64"/>
                    <a:pt x="444" y="1"/>
                    <a:pt x="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6356;p133">
              <a:extLst>
                <a:ext uri="{FF2B5EF4-FFF2-40B4-BE49-F238E27FC236}">
                  <a16:creationId xmlns:a16="http://schemas.microsoft.com/office/drawing/2014/main" id="{839151A3-11FA-54AB-AE86-00FA9E85BE12}"/>
                </a:ext>
              </a:extLst>
            </p:cNvPr>
            <p:cNvSpPr/>
            <p:nvPr/>
          </p:nvSpPr>
          <p:spPr>
            <a:xfrm rot="1013812">
              <a:off x="1799887" y="5244138"/>
              <a:ext cx="35524" cy="65059"/>
            </a:xfrm>
            <a:custGeom>
              <a:avLst/>
              <a:gdLst/>
              <a:ahLst/>
              <a:cxnLst/>
              <a:rect l="l" t="t" r="r" b="b"/>
              <a:pathLst>
                <a:path w="700" h="1282" extrusionOk="0">
                  <a:moveTo>
                    <a:pt x="335" y="1"/>
                  </a:moveTo>
                  <a:cubicBezTo>
                    <a:pt x="213" y="1"/>
                    <a:pt x="153" y="62"/>
                    <a:pt x="92" y="153"/>
                  </a:cubicBezTo>
                  <a:cubicBezTo>
                    <a:pt x="1" y="366"/>
                    <a:pt x="1" y="639"/>
                    <a:pt x="61" y="822"/>
                  </a:cubicBezTo>
                  <a:cubicBezTo>
                    <a:pt x="92" y="974"/>
                    <a:pt x="183" y="1126"/>
                    <a:pt x="305" y="1217"/>
                  </a:cubicBezTo>
                  <a:cubicBezTo>
                    <a:pt x="338" y="1261"/>
                    <a:pt x="388" y="1281"/>
                    <a:pt x="439" y="1281"/>
                  </a:cubicBezTo>
                  <a:cubicBezTo>
                    <a:pt x="527" y="1281"/>
                    <a:pt x="620" y="1222"/>
                    <a:pt x="639" y="1126"/>
                  </a:cubicBezTo>
                  <a:cubicBezTo>
                    <a:pt x="700" y="791"/>
                    <a:pt x="700" y="457"/>
                    <a:pt x="548" y="153"/>
                  </a:cubicBezTo>
                  <a:cubicBezTo>
                    <a:pt x="517" y="31"/>
                    <a:pt x="457"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6357;p133">
              <a:extLst>
                <a:ext uri="{FF2B5EF4-FFF2-40B4-BE49-F238E27FC236}">
                  <a16:creationId xmlns:a16="http://schemas.microsoft.com/office/drawing/2014/main" id="{E935AEA8-EE63-2803-A0F6-676536FA9C09}"/>
                </a:ext>
              </a:extLst>
            </p:cNvPr>
            <p:cNvSpPr/>
            <p:nvPr/>
          </p:nvSpPr>
          <p:spPr>
            <a:xfrm rot="1013812">
              <a:off x="2253203" y="5225798"/>
              <a:ext cx="44760" cy="58513"/>
            </a:xfrm>
            <a:custGeom>
              <a:avLst/>
              <a:gdLst/>
              <a:ahLst/>
              <a:cxnLst/>
              <a:rect l="l" t="t" r="r" b="b"/>
              <a:pathLst>
                <a:path w="882" h="1153" extrusionOk="0">
                  <a:moveTo>
                    <a:pt x="332" y="0"/>
                  </a:moveTo>
                  <a:cubicBezTo>
                    <a:pt x="264" y="0"/>
                    <a:pt x="199" y="22"/>
                    <a:pt x="122" y="79"/>
                  </a:cubicBezTo>
                  <a:cubicBezTo>
                    <a:pt x="0" y="140"/>
                    <a:pt x="0" y="262"/>
                    <a:pt x="0" y="353"/>
                  </a:cubicBezTo>
                  <a:cubicBezTo>
                    <a:pt x="0" y="535"/>
                    <a:pt x="91" y="718"/>
                    <a:pt x="183" y="870"/>
                  </a:cubicBezTo>
                  <a:cubicBezTo>
                    <a:pt x="292" y="1066"/>
                    <a:pt x="447" y="1152"/>
                    <a:pt x="582" y="1152"/>
                  </a:cubicBezTo>
                  <a:cubicBezTo>
                    <a:pt x="636" y="1152"/>
                    <a:pt x="687" y="1139"/>
                    <a:pt x="730" y="1113"/>
                  </a:cubicBezTo>
                  <a:cubicBezTo>
                    <a:pt x="882" y="991"/>
                    <a:pt x="882" y="839"/>
                    <a:pt x="791" y="566"/>
                  </a:cubicBezTo>
                  <a:cubicBezTo>
                    <a:pt x="699" y="292"/>
                    <a:pt x="608" y="140"/>
                    <a:pt x="456" y="19"/>
                  </a:cubicBezTo>
                  <a:cubicBezTo>
                    <a:pt x="412" y="7"/>
                    <a:pt x="371" y="0"/>
                    <a:pt x="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6358;p133">
              <a:extLst>
                <a:ext uri="{FF2B5EF4-FFF2-40B4-BE49-F238E27FC236}">
                  <a16:creationId xmlns:a16="http://schemas.microsoft.com/office/drawing/2014/main" id="{43FACDEF-9232-FEB9-6D85-996CBDB14859}"/>
                </a:ext>
              </a:extLst>
            </p:cNvPr>
            <p:cNvSpPr/>
            <p:nvPr/>
          </p:nvSpPr>
          <p:spPr>
            <a:xfrm rot="1013812">
              <a:off x="2248101" y="4878716"/>
              <a:ext cx="46333" cy="53945"/>
            </a:xfrm>
            <a:custGeom>
              <a:avLst/>
              <a:gdLst/>
              <a:ahLst/>
              <a:cxnLst/>
              <a:rect l="l" t="t" r="r" b="b"/>
              <a:pathLst>
                <a:path w="913" h="1063" extrusionOk="0">
                  <a:moveTo>
                    <a:pt x="411" y="0"/>
                  </a:moveTo>
                  <a:cubicBezTo>
                    <a:pt x="262" y="0"/>
                    <a:pt x="115" y="99"/>
                    <a:pt x="92" y="214"/>
                  </a:cubicBezTo>
                  <a:cubicBezTo>
                    <a:pt x="1" y="549"/>
                    <a:pt x="275" y="944"/>
                    <a:pt x="579" y="1035"/>
                  </a:cubicBezTo>
                  <a:cubicBezTo>
                    <a:pt x="610" y="1054"/>
                    <a:pt x="644" y="1062"/>
                    <a:pt x="676" y="1062"/>
                  </a:cubicBezTo>
                  <a:cubicBezTo>
                    <a:pt x="799" y="1062"/>
                    <a:pt x="913" y="942"/>
                    <a:pt x="913" y="822"/>
                  </a:cubicBezTo>
                  <a:cubicBezTo>
                    <a:pt x="913" y="701"/>
                    <a:pt x="882" y="640"/>
                    <a:pt x="882" y="579"/>
                  </a:cubicBezTo>
                  <a:cubicBezTo>
                    <a:pt x="822" y="336"/>
                    <a:pt x="730" y="123"/>
                    <a:pt x="548" y="32"/>
                  </a:cubicBezTo>
                  <a:cubicBezTo>
                    <a:pt x="505" y="10"/>
                    <a:pt x="458"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6359;p133">
              <a:extLst>
                <a:ext uri="{FF2B5EF4-FFF2-40B4-BE49-F238E27FC236}">
                  <a16:creationId xmlns:a16="http://schemas.microsoft.com/office/drawing/2014/main" id="{09DD7DC6-9EB0-BC9F-7C25-6F1C0DBA487A}"/>
                </a:ext>
              </a:extLst>
            </p:cNvPr>
            <p:cNvSpPr/>
            <p:nvPr/>
          </p:nvSpPr>
          <p:spPr>
            <a:xfrm rot="1013812">
              <a:off x="2490956" y="5239960"/>
              <a:ext cx="37046" cy="66379"/>
            </a:xfrm>
            <a:custGeom>
              <a:avLst/>
              <a:gdLst/>
              <a:ahLst/>
              <a:cxnLst/>
              <a:rect l="l" t="t" r="r" b="b"/>
              <a:pathLst>
                <a:path w="730" h="1308" extrusionOk="0">
                  <a:moveTo>
                    <a:pt x="365" y="0"/>
                  </a:moveTo>
                  <a:cubicBezTo>
                    <a:pt x="274" y="61"/>
                    <a:pt x="213" y="122"/>
                    <a:pt x="152" y="213"/>
                  </a:cubicBezTo>
                  <a:cubicBezTo>
                    <a:pt x="0" y="547"/>
                    <a:pt x="122" y="851"/>
                    <a:pt x="274" y="1155"/>
                  </a:cubicBezTo>
                  <a:cubicBezTo>
                    <a:pt x="304" y="1277"/>
                    <a:pt x="395" y="1307"/>
                    <a:pt x="517" y="1307"/>
                  </a:cubicBezTo>
                  <a:cubicBezTo>
                    <a:pt x="669" y="1307"/>
                    <a:pt x="730" y="1186"/>
                    <a:pt x="730" y="1064"/>
                  </a:cubicBezTo>
                  <a:lnTo>
                    <a:pt x="730" y="426"/>
                  </a:lnTo>
                  <a:cubicBezTo>
                    <a:pt x="699" y="304"/>
                    <a:pt x="699" y="274"/>
                    <a:pt x="608" y="213"/>
                  </a:cubicBezTo>
                  <a:cubicBezTo>
                    <a:pt x="578" y="92"/>
                    <a:pt x="517" y="0"/>
                    <a:pt x="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6360;p133">
              <a:extLst>
                <a:ext uri="{FF2B5EF4-FFF2-40B4-BE49-F238E27FC236}">
                  <a16:creationId xmlns:a16="http://schemas.microsoft.com/office/drawing/2014/main" id="{A91AA691-12E0-9A61-5F1F-A0AEE98A426B}"/>
                </a:ext>
              </a:extLst>
            </p:cNvPr>
            <p:cNvSpPr/>
            <p:nvPr/>
          </p:nvSpPr>
          <p:spPr>
            <a:xfrm rot="1013812">
              <a:off x="2530275" y="5027319"/>
              <a:ext cx="44811" cy="63892"/>
            </a:xfrm>
            <a:custGeom>
              <a:avLst/>
              <a:gdLst/>
              <a:ahLst/>
              <a:cxnLst/>
              <a:rect l="l" t="t" r="r" b="b"/>
              <a:pathLst>
                <a:path w="883" h="1259" extrusionOk="0">
                  <a:moveTo>
                    <a:pt x="396" y="1"/>
                  </a:moveTo>
                  <a:cubicBezTo>
                    <a:pt x="244" y="1"/>
                    <a:pt x="122" y="92"/>
                    <a:pt x="92" y="244"/>
                  </a:cubicBezTo>
                  <a:cubicBezTo>
                    <a:pt x="31" y="305"/>
                    <a:pt x="1" y="426"/>
                    <a:pt x="31" y="518"/>
                  </a:cubicBezTo>
                  <a:cubicBezTo>
                    <a:pt x="153" y="730"/>
                    <a:pt x="244" y="974"/>
                    <a:pt x="335" y="1156"/>
                  </a:cubicBezTo>
                  <a:cubicBezTo>
                    <a:pt x="364" y="1228"/>
                    <a:pt x="426" y="1259"/>
                    <a:pt x="494" y="1259"/>
                  </a:cubicBezTo>
                  <a:cubicBezTo>
                    <a:pt x="570" y="1259"/>
                    <a:pt x="652" y="1220"/>
                    <a:pt x="700" y="1156"/>
                  </a:cubicBezTo>
                  <a:cubicBezTo>
                    <a:pt x="882" y="913"/>
                    <a:pt x="791" y="670"/>
                    <a:pt x="730" y="396"/>
                  </a:cubicBezTo>
                  <a:cubicBezTo>
                    <a:pt x="730" y="366"/>
                    <a:pt x="730" y="274"/>
                    <a:pt x="639" y="183"/>
                  </a:cubicBezTo>
                  <a:cubicBezTo>
                    <a:pt x="578" y="92"/>
                    <a:pt x="548" y="1"/>
                    <a:pt x="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6361;p133">
              <a:extLst>
                <a:ext uri="{FF2B5EF4-FFF2-40B4-BE49-F238E27FC236}">
                  <a16:creationId xmlns:a16="http://schemas.microsoft.com/office/drawing/2014/main" id="{0D89BC0F-C21F-7CF3-6CEA-2F5CE1367CE9}"/>
                </a:ext>
              </a:extLst>
            </p:cNvPr>
            <p:cNvSpPr/>
            <p:nvPr/>
          </p:nvSpPr>
          <p:spPr>
            <a:xfrm rot="1013812">
              <a:off x="2580813" y="5094502"/>
              <a:ext cx="46282" cy="64197"/>
            </a:xfrm>
            <a:custGeom>
              <a:avLst/>
              <a:gdLst/>
              <a:ahLst/>
              <a:cxnLst/>
              <a:rect l="l" t="t" r="r" b="b"/>
              <a:pathLst>
                <a:path w="912" h="1265" extrusionOk="0">
                  <a:moveTo>
                    <a:pt x="213" y="1"/>
                  </a:moveTo>
                  <a:cubicBezTo>
                    <a:pt x="61" y="1"/>
                    <a:pt x="0" y="244"/>
                    <a:pt x="61" y="487"/>
                  </a:cubicBezTo>
                  <a:cubicBezTo>
                    <a:pt x="61" y="487"/>
                    <a:pt x="122" y="517"/>
                    <a:pt x="122" y="548"/>
                  </a:cubicBezTo>
                  <a:cubicBezTo>
                    <a:pt x="213" y="791"/>
                    <a:pt x="304" y="1004"/>
                    <a:pt x="517" y="1186"/>
                  </a:cubicBezTo>
                  <a:cubicBezTo>
                    <a:pt x="575" y="1244"/>
                    <a:pt x="645" y="1265"/>
                    <a:pt x="704" y="1265"/>
                  </a:cubicBezTo>
                  <a:cubicBezTo>
                    <a:pt x="738" y="1265"/>
                    <a:pt x="768" y="1258"/>
                    <a:pt x="790" y="1247"/>
                  </a:cubicBezTo>
                  <a:cubicBezTo>
                    <a:pt x="882" y="1186"/>
                    <a:pt x="912" y="1125"/>
                    <a:pt x="912" y="1004"/>
                  </a:cubicBezTo>
                  <a:cubicBezTo>
                    <a:pt x="882" y="700"/>
                    <a:pt x="669" y="517"/>
                    <a:pt x="578" y="305"/>
                  </a:cubicBezTo>
                  <a:cubicBezTo>
                    <a:pt x="486" y="153"/>
                    <a:pt x="456" y="1"/>
                    <a:pt x="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6362;p133">
              <a:extLst>
                <a:ext uri="{FF2B5EF4-FFF2-40B4-BE49-F238E27FC236}">
                  <a16:creationId xmlns:a16="http://schemas.microsoft.com/office/drawing/2014/main" id="{26FC6A3E-BFAB-71DE-B2CD-8C44C9DEE3F2}"/>
                </a:ext>
              </a:extLst>
            </p:cNvPr>
            <p:cNvSpPr/>
            <p:nvPr/>
          </p:nvSpPr>
          <p:spPr>
            <a:xfrm rot="1013812">
              <a:off x="2592409" y="4988059"/>
              <a:ext cx="49429" cy="62928"/>
            </a:xfrm>
            <a:custGeom>
              <a:avLst/>
              <a:gdLst/>
              <a:ahLst/>
              <a:cxnLst/>
              <a:rect l="l" t="t" r="r" b="b"/>
              <a:pathLst>
                <a:path w="974" h="1240" extrusionOk="0">
                  <a:moveTo>
                    <a:pt x="259" y="1"/>
                  </a:moveTo>
                  <a:cubicBezTo>
                    <a:pt x="214" y="1"/>
                    <a:pt x="168" y="16"/>
                    <a:pt x="123" y="46"/>
                  </a:cubicBezTo>
                  <a:cubicBezTo>
                    <a:pt x="62" y="137"/>
                    <a:pt x="1" y="228"/>
                    <a:pt x="62" y="320"/>
                  </a:cubicBezTo>
                  <a:cubicBezTo>
                    <a:pt x="153" y="624"/>
                    <a:pt x="305" y="928"/>
                    <a:pt x="579" y="1171"/>
                  </a:cubicBezTo>
                  <a:cubicBezTo>
                    <a:pt x="609" y="1201"/>
                    <a:pt x="639" y="1201"/>
                    <a:pt x="700" y="1232"/>
                  </a:cubicBezTo>
                  <a:cubicBezTo>
                    <a:pt x="721" y="1237"/>
                    <a:pt x="743" y="1239"/>
                    <a:pt x="764" y="1239"/>
                  </a:cubicBezTo>
                  <a:cubicBezTo>
                    <a:pt x="869" y="1239"/>
                    <a:pt x="974" y="1180"/>
                    <a:pt x="974" y="1080"/>
                  </a:cubicBezTo>
                  <a:lnTo>
                    <a:pt x="974" y="867"/>
                  </a:lnTo>
                  <a:cubicBezTo>
                    <a:pt x="822" y="563"/>
                    <a:pt x="670" y="259"/>
                    <a:pt x="396" y="46"/>
                  </a:cubicBezTo>
                  <a:cubicBezTo>
                    <a:pt x="351" y="16"/>
                    <a:pt x="305" y="1"/>
                    <a:pt x="2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6363;p133">
              <a:extLst>
                <a:ext uri="{FF2B5EF4-FFF2-40B4-BE49-F238E27FC236}">
                  <a16:creationId xmlns:a16="http://schemas.microsoft.com/office/drawing/2014/main" id="{5F80FF33-118C-CE31-BEA4-E37725224E22}"/>
                </a:ext>
              </a:extLst>
            </p:cNvPr>
            <p:cNvSpPr/>
            <p:nvPr/>
          </p:nvSpPr>
          <p:spPr>
            <a:xfrm rot="1013812">
              <a:off x="2600457" y="5225985"/>
              <a:ext cx="46333" cy="53895"/>
            </a:xfrm>
            <a:custGeom>
              <a:avLst/>
              <a:gdLst/>
              <a:ahLst/>
              <a:cxnLst/>
              <a:rect l="l" t="t" r="r" b="b"/>
              <a:pathLst>
                <a:path w="913" h="1062" extrusionOk="0">
                  <a:moveTo>
                    <a:pt x="183" y="0"/>
                  </a:moveTo>
                  <a:cubicBezTo>
                    <a:pt x="92" y="61"/>
                    <a:pt x="0" y="92"/>
                    <a:pt x="0" y="213"/>
                  </a:cubicBezTo>
                  <a:cubicBezTo>
                    <a:pt x="0" y="304"/>
                    <a:pt x="31" y="396"/>
                    <a:pt x="31" y="426"/>
                  </a:cubicBezTo>
                  <a:cubicBezTo>
                    <a:pt x="122" y="700"/>
                    <a:pt x="183" y="882"/>
                    <a:pt x="396" y="1004"/>
                  </a:cubicBezTo>
                  <a:cubicBezTo>
                    <a:pt x="446" y="1037"/>
                    <a:pt x="505" y="1061"/>
                    <a:pt x="573" y="1061"/>
                  </a:cubicBezTo>
                  <a:cubicBezTo>
                    <a:pt x="629" y="1061"/>
                    <a:pt x="692" y="1045"/>
                    <a:pt x="760" y="1004"/>
                  </a:cubicBezTo>
                  <a:cubicBezTo>
                    <a:pt x="882" y="912"/>
                    <a:pt x="912" y="821"/>
                    <a:pt x="882" y="700"/>
                  </a:cubicBezTo>
                  <a:cubicBezTo>
                    <a:pt x="821" y="456"/>
                    <a:pt x="669" y="244"/>
                    <a:pt x="548" y="92"/>
                  </a:cubicBezTo>
                  <a:cubicBezTo>
                    <a:pt x="426" y="0"/>
                    <a:pt x="304" y="0"/>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6364;p133">
              <a:extLst>
                <a:ext uri="{FF2B5EF4-FFF2-40B4-BE49-F238E27FC236}">
                  <a16:creationId xmlns:a16="http://schemas.microsoft.com/office/drawing/2014/main" id="{B6F69B95-855F-7AD9-99C9-923A776689FC}"/>
                </a:ext>
              </a:extLst>
            </p:cNvPr>
            <p:cNvSpPr/>
            <p:nvPr/>
          </p:nvSpPr>
          <p:spPr>
            <a:xfrm rot="1013812">
              <a:off x="1888512" y="5095914"/>
              <a:ext cx="43238" cy="65821"/>
            </a:xfrm>
            <a:custGeom>
              <a:avLst/>
              <a:gdLst/>
              <a:ahLst/>
              <a:cxnLst/>
              <a:rect l="l" t="t" r="r" b="b"/>
              <a:pathLst>
                <a:path w="852" h="1297" extrusionOk="0">
                  <a:moveTo>
                    <a:pt x="168" y="0"/>
                  </a:moveTo>
                  <a:cubicBezTo>
                    <a:pt x="148" y="0"/>
                    <a:pt x="131" y="4"/>
                    <a:pt x="122" y="13"/>
                  </a:cubicBezTo>
                  <a:cubicBezTo>
                    <a:pt x="92" y="13"/>
                    <a:pt x="0" y="134"/>
                    <a:pt x="0" y="165"/>
                  </a:cubicBezTo>
                  <a:cubicBezTo>
                    <a:pt x="0" y="317"/>
                    <a:pt x="31" y="438"/>
                    <a:pt x="92" y="590"/>
                  </a:cubicBezTo>
                  <a:cubicBezTo>
                    <a:pt x="152" y="864"/>
                    <a:pt x="274" y="1077"/>
                    <a:pt x="487" y="1229"/>
                  </a:cubicBezTo>
                  <a:cubicBezTo>
                    <a:pt x="532" y="1274"/>
                    <a:pt x="585" y="1297"/>
                    <a:pt x="635" y="1297"/>
                  </a:cubicBezTo>
                  <a:cubicBezTo>
                    <a:pt x="684" y="1297"/>
                    <a:pt x="730" y="1274"/>
                    <a:pt x="760" y="1229"/>
                  </a:cubicBezTo>
                  <a:cubicBezTo>
                    <a:pt x="791" y="1198"/>
                    <a:pt x="851" y="1107"/>
                    <a:pt x="851" y="1046"/>
                  </a:cubicBezTo>
                  <a:cubicBezTo>
                    <a:pt x="851" y="955"/>
                    <a:pt x="791" y="894"/>
                    <a:pt x="791" y="864"/>
                  </a:cubicBezTo>
                  <a:cubicBezTo>
                    <a:pt x="730" y="499"/>
                    <a:pt x="578" y="256"/>
                    <a:pt x="304" y="43"/>
                  </a:cubicBezTo>
                  <a:cubicBezTo>
                    <a:pt x="283" y="22"/>
                    <a:pt x="216" y="0"/>
                    <a:pt x="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6365;p133">
              <a:extLst>
                <a:ext uri="{FF2B5EF4-FFF2-40B4-BE49-F238E27FC236}">
                  <a16:creationId xmlns:a16="http://schemas.microsoft.com/office/drawing/2014/main" id="{DEC74B0E-6AD0-A26B-2E71-5B4667254F60}"/>
                </a:ext>
              </a:extLst>
            </p:cNvPr>
            <p:cNvSpPr/>
            <p:nvPr/>
          </p:nvSpPr>
          <p:spPr>
            <a:xfrm rot="1013812">
              <a:off x="1975585" y="4993864"/>
              <a:ext cx="43238" cy="68155"/>
            </a:xfrm>
            <a:custGeom>
              <a:avLst/>
              <a:gdLst/>
              <a:ahLst/>
              <a:cxnLst/>
              <a:rect l="l" t="t" r="r" b="b"/>
              <a:pathLst>
                <a:path w="852" h="1343" extrusionOk="0">
                  <a:moveTo>
                    <a:pt x="379" y="0"/>
                  </a:moveTo>
                  <a:cubicBezTo>
                    <a:pt x="255" y="0"/>
                    <a:pt x="179" y="106"/>
                    <a:pt x="152" y="188"/>
                  </a:cubicBezTo>
                  <a:cubicBezTo>
                    <a:pt x="0" y="613"/>
                    <a:pt x="122" y="947"/>
                    <a:pt x="395" y="1251"/>
                  </a:cubicBezTo>
                  <a:cubicBezTo>
                    <a:pt x="426" y="1312"/>
                    <a:pt x="487" y="1343"/>
                    <a:pt x="578" y="1343"/>
                  </a:cubicBezTo>
                  <a:cubicBezTo>
                    <a:pt x="699" y="1343"/>
                    <a:pt x="730" y="1251"/>
                    <a:pt x="760" y="1160"/>
                  </a:cubicBezTo>
                  <a:cubicBezTo>
                    <a:pt x="851" y="917"/>
                    <a:pt x="791" y="704"/>
                    <a:pt x="699" y="400"/>
                  </a:cubicBezTo>
                  <a:cubicBezTo>
                    <a:pt x="699" y="400"/>
                    <a:pt x="639" y="309"/>
                    <a:pt x="608" y="188"/>
                  </a:cubicBezTo>
                  <a:cubicBezTo>
                    <a:pt x="578" y="96"/>
                    <a:pt x="547" y="5"/>
                    <a:pt x="426" y="5"/>
                  </a:cubicBezTo>
                  <a:cubicBezTo>
                    <a:pt x="410" y="2"/>
                    <a:pt x="394"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6366;p133">
              <a:extLst>
                <a:ext uri="{FF2B5EF4-FFF2-40B4-BE49-F238E27FC236}">
                  <a16:creationId xmlns:a16="http://schemas.microsoft.com/office/drawing/2014/main" id="{DD50B70A-4984-1F98-3B55-717DA19CED0C}"/>
                </a:ext>
              </a:extLst>
            </p:cNvPr>
            <p:cNvSpPr/>
            <p:nvPr/>
          </p:nvSpPr>
          <p:spPr>
            <a:xfrm rot="1013812">
              <a:off x="2673140" y="4995871"/>
              <a:ext cx="40142" cy="66430"/>
            </a:xfrm>
            <a:custGeom>
              <a:avLst/>
              <a:gdLst/>
              <a:ahLst/>
              <a:cxnLst/>
              <a:rect l="l" t="t" r="r" b="b"/>
              <a:pathLst>
                <a:path w="791" h="1309" extrusionOk="0">
                  <a:moveTo>
                    <a:pt x="401" y="1"/>
                  </a:moveTo>
                  <a:cubicBezTo>
                    <a:pt x="325" y="1"/>
                    <a:pt x="222" y="34"/>
                    <a:pt x="183" y="93"/>
                  </a:cubicBezTo>
                  <a:cubicBezTo>
                    <a:pt x="1" y="306"/>
                    <a:pt x="31" y="579"/>
                    <a:pt x="153" y="914"/>
                  </a:cubicBezTo>
                  <a:cubicBezTo>
                    <a:pt x="183" y="914"/>
                    <a:pt x="213" y="1035"/>
                    <a:pt x="244" y="1157"/>
                  </a:cubicBezTo>
                  <a:cubicBezTo>
                    <a:pt x="305" y="1218"/>
                    <a:pt x="365" y="1309"/>
                    <a:pt x="487" y="1309"/>
                  </a:cubicBezTo>
                  <a:cubicBezTo>
                    <a:pt x="639" y="1309"/>
                    <a:pt x="669" y="1187"/>
                    <a:pt x="700" y="1066"/>
                  </a:cubicBezTo>
                  <a:cubicBezTo>
                    <a:pt x="791" y="701"/>
                    <a:pt x="669" y="336"/>
                    <a:pt x="487" y="32"/>
                  </a:cubicBezTo>
                  <a:cubicBezTo>
                    <a:pt x="476" y="11"/>
                    <a:pt x="442" y="1"/>
                    <a:pt x="4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6367;p133">
              <a:extLst>
                <a:ext uri="{FF2B5EF4-FFF2-40B4-BE49-F238E27FC236}">
                  <a16:creationId xmlns:a16="http://schemas.microsoft.com/office/drawing/2014/main" id="{9D1CBC2B-B409-CC9D-B0C5-9C02B2B728CD}"/>
                </a:ext>
              </a:extLst>
            </p:cNvPr>
            <p:cNvSpPr/>
            <p:nvPr/>
          </p:nvSpPr>
          <p:spPr>
            <a:xfrm rot="1013812">
              <a:off x="1897635" y="4988975"/>
              <a:ext cx="50951" cy="61558"/>
            </a:xfrm>
            <a:custGeom>
              <a:avLst/>
              <a:gdLst/>
              <a:ahLst/>
              <a:cxnLst/>
              <a:rect l="l" t="t" r="r" b="b"/>
              <a:pathLst>
                <a:path w="1004" h="1213" extrusionOk="0">
                  <a:moveTo>
                    <a:pt x="249" y="0"/>
                  </a:moveTo>
                  <a:cubicBezTo>
                    <a:pt x="189" y="0"/>
                    <a:pt x="134" y="23"/>
                    <a:pt x="92" y="65"/>
                  </a:cubicBezTo>
                  <a:cubicBezTo>
                    <a:pt x="0" y="156"/>
                    <a:pt x="0" y="278"/>
                    <a:pt x="31" y="400"/>
                  </a:cubicBezTo>
                  <a:cubicBezTo>
                    <a:pt x="122" y="552"/>
                    <a:pt x="183" y="673"/>
                    <a:pt x="274" y="764"/>
                  </a:cubicBezTo>
                  <a:cubicBezTo>
                    <a:pt x="396" y="916"/>
                    <a:pt x="487" y="1068"/>
                    <a:pt x="639" y="1190"/>
                  </a:cubicBezTo>
                  <a:cubicBezTo>
                    <a:pt x="669" y="1205"/>
                    <a:pt x="707" y="1213"/>
                    <a:pt x="745" y="1213"/>
                  </a:cubicBezTo>
                  <a:cubicBezTo>
                    <a:pt x="783" y="1213"/>
                    <a:pt x="821" y="1205"/>
                    <a:pt x="852" y="1190"/>
                  </a:cubicBezTo>
                  <a:cubicBezTo>
                    <a:pt x="882" y="1190"/>
                    <a:pt x="943" y="1129"/>
                    <a:pt x="943" y="1038"/>
                  </a:cubicBezTo>
                  <a:cubicBezTo>
                    <a:pt x="1003" y="1008"/>
                    <a:pt x="943" y="916"/>
                    <a:pt x="943" y="856"/>
                  </a:cubicBezTo>
                  <a:cubicBezTo>
                    <a:pt x="852" y="582"/>
                    <a:pt x="639" y="369"/>
                    <a:pt x="456" y="96"/>
                  </a:cubicBezTo>
                  <a:cubicBezTo>
                    <a:pt x="391" y="31"/>
                    <a:pt x="317" y="0"/>
                    <a:pt x="2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6368;p133">
              <a:extLst>
                <a:ext uri="{FF2B5EF4-FFF2-40B4-BE49-F238E27FC236}">
                  <a16:creationId xmlns:a16="http://schemas.microsoft.com/office/drawing/2014/main" id="{641C3558-F2DC-2835-4502-58D7836DCB54}"/>
                </a:ext>
              </a:extLst>
            </p:cNvPr>
            <p:cNvSpPr/>
            <p:nvPr/>
          </p:nvSpPr>
          <p:spPr>
            <a:xfrm rot="1013812">
              <a:off x="1897694" y="4881291"/>
              <a:ext cx="52474" cy="53996"/>
            </a:xfrm>
            <a:custGeom>
              <a:avLst/>
              <a:gdLst/>
              <a:ahLst/>
              <a:cxnLst/>
              <a:rect l="l" t="t" r="r" b="b"/>
              <a:pathLst>
                <a:path w="1034" h="1064" extrusionOk="0">
                  <a:moveTo>
                    <a:pt x="304" y="0"/>
                  </a:moveTo>
                  <a:cubicBezTo>
                    <a:pt x="274" y="30"/>
                    <a:pt x="183" y="30"/>
                    <a:pt x="183" y="122"/>
                  </a:cubicBezTo>
                  <a:cubicBezTo>
                    <a:pt x="0" y="426"/>
                    <a:pt x="334" y="1033"/>
                    <a:pt x="669" y="1064"/>
                  </a:cubicBezTo>
                  <a:cubicBezTo>
                    <a:pt x="821" y="1064"/>
                    <a:pt x="942" y="942"/>
                    <a:pt x="973" y="790"/>
                  </a:cubicBezTo>
                  <a:cubicBezTo>
                    <a:pt x="1034" y="486"/>
                    <a:pt x="790" y="122"/>
                    <a:pt x="4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6369;p133">
              <a:extLst>
                <a:ext uri="{FF2B5EF4-FFF2-40B4-BE49-F238E27FC236}">
                  <a16:creationId xmlns:a16="http://schemas.microsoft.com/office/drawing/2014/main" id="{A827D262-ACC3-0FE1-7AA7-0F8022A867DF}"/>
                </a:ext>
              </a:extLst>
            </p:cNvPr>
            <p:cNvSpPr/>
            <p:nvPr/>
          </p:nvSpPr>
          <p:spPr>
            <a:xfrm rot="1013812">
              <a:off x="2086283" y="4802917"/>
              <a:ext cx="46333" cy="50596"/>
            </a:xfrm>
            <a:custGeom>
              <a:avLst/>
              <a:gdLst/>
              <a:ahLst/>
              <a:cxnLst/>
              <a:rect l="l" t="t" r="r" b="b"/>
              <a:pathLst>
                <a:path w="913" h="997" extrusionOk="0">
                  <a:moveTo>
                    <a:pt x="369" y="1"/>
                  </a:moveTo>
                  <a:cubicBezTo>
                    <a:pt x="312" y="1"/>
                    <a:pt x="259" y="16"/>
                    <a:pt x="213" y="47"/>
                  </a:cubicBezTo>
                  <a:cubicBezTo>
                    <a:pt x="122" y="107"/>
                    <a:pt x="0" y="229"/>
                    <a:pt x="0" y="320"/>
                  </a:cubicBezTo>
                  <a:cubicBezTo>
                    <a:pt x="61" y="563"/>
                    <a:pt x="122" y="776"/>
                    <a:pt x="365" y="928"/>
                  </a:cubicBezTo>
                  <a:cubicBezTo>
                    <a:pt x="441" y="974"/>
                    <a:pt x="517" y="996"/>
                    <a:pt x="586" y="996"/>
                  </a:cubicBezTo>
                  <a:cubicBezTo>
                    <a:pt x="654" y="996"/>
                    <a:pt x="715" y="974"/>
                    <a:pt x="760" y="928"/>
                  </a:cubicBezTo>
                  <a:cubicBezTo>
                    <a:pt x="912" y="867"/>
                    <a:pt x="912" y="715"/>
                    <a:pt x="882" y="563"/>
                  </a:cubicBezTo>
                  <a:cubicBezTo>
                    <a:pt x="821" y="381"/>
                    <a:pt x="730" y="229"/>
                    <a:pt x="548" y="47"/>
                  </a:cubicBezTo>
                  <a:cubicBezTo>
                    <a:pt x="487" y="16"/>
                    <a:pt x="426" y="1"/>
                    <a:pt x="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6370;p133">
              <a:extLst>
                <a:ext uri="{FF2B5EF4-FFF2-40B4-BE49-F238E27FC236}">
                  <a16:creationId xmlns:a16="http://schemas.microsoft.com/office/drawing/2014/main" id="{69F985B5-FB41-C52E-0036-56022987E59C}"/>
                </a:ext>
              </a:extLst>
            </p:cNvPr>
            <p:cNvSpPr/>
            <p:nvPr/>
          </p:nvSpPr>
          <p:spPr>
            <a:xfrm rot="1013812">
              <a:off x="2147289" y="4896708"/>
              <a:ext cx="35524" cy="64856"/>
            </a:xfrm>
            <a:custGeom>
              <a:avLst/>
              <a:gdLst/>
              <a:ahLst/>
              <a:cxnLst/>
              <a:rect l="l" t="t" r="r" b="b"/>
              <a:pathLst>
                <a:path w="700" h="1278" extrusionOk="0">
                  <a:moveTo>
                    <a:pt x="304" y="1"/>
                  </a:moveTo>
                  <a:cubicBezTo>
                    <a:pt x="182" y="1"/>
                    <a:pt x="91" y="92"/>
                    <a:pt x="61" y="214"/>
                  </a:cubicBezTo>
                  <a:cubicBezTo>
                    <a:pt x="0" y="457"/>
                    <a:pt x="30" y="639"/>
                    <a:pt x="152" y="943"/>
                  </a:cubicBezTo>
                  <a:cubicBezTo>
                    <a:pt x="152" y="973"/>
                    <a:pt x="213" y="1095"/>
                    <a:pt x="243" y="1217"/>
                  </a:cubicBezTo>
                  <a:cubicBezTo>
                    <a:pt x="304" y="1247"/>
                    <a:pt x="365" y="1277"/>
                    <a:pt x="456" y="1277"/>
                  </a:cubicBezTo>
                  <a:cubicBezTo>
                    <a:pt x="486" y="1277"/>
                    <a:pt x="608" y="1217"/>
                    <a:pt x="608" y="1156"/>
                  </a:cubicBezTo>
                  <a:cubicBezTo>
                    <a:pt x="699" y="821"/>
                    <a:pt x="669" y="487"/>
                    <a:pt x="517" y="153"/>
                  </a:cubicBezTo>
                  <a:cubicBezTo>
                    <a:pt x="486" y="62"/>
                    <a:pt x="395" y="1"/>
                    <a:pt x="3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6371;p133">
              <a:extLst>
                <a:ext uri="{FF2B5EF4-FFF2-40B4-BE49-F238E27FC236}">
                  <a16:creationId xmlns:a16="http://schemas.microsoft.com/office/drawing/2014/main" id="{D90909AB-10C0-997A-2670-A271DE55DF24}"/>
                </a:ext>
              </a:extLst>
            </p:cNvPr>
            <p:cNvSpPr/>
            <p:nvPr/>
          </p:nvSpPr>
          <p:spPr>
            <a:xfrm rot="1013812">
              <a:off x="2148042" y="5245345"/>
              <a:ext cx="37046" cy="63283"/>
            </a:xfrm>
            <a:custGeom>
              <a:avLst/>
              <a:gdLst/>
              <a:ahLst/>
              <a:cxnLst/>
              <a:rect l="l" t="t" r="r" b="b"/>
              <a:pathLst>
                <a:path w="730" h="1247" extrusionOk="0">
                  <a:moveTo>
                    <a:pt x="304" y="0"/>
                  </a:moveTo>
                  <a:cubicBezTo>
                    <a:pt x="152" y="0"/>
                    <a:pt x="122" y="122"/>
                    <a:pt x="61" y="213"/>
                  </a:cubicBezTo>
                  <a:cubicBezTo>
                    <a:pt x="0" y="426"/>
                    <a:pt x="61" y="639"/>
                    <a:pt x="152" y="912"/>
                  </a:cubicBezTo>
                  <a:cubicBezTo>
                    <a:pt x="152" y="942"/>
                    <a:pt x="183" y="1034"/>
                    <a:pt x="213" y="1125"/>
                  </a:cubicBezTo>
                  <a:cubicBezTo>
                    <a:pt x="274" y="1216"/>
                    <a:pt x="335" y="1246"/>
                    <a:pt x="456" y="1246"/>
                  </a:cubicBezTo>
                  <a:cubicBezTo>
                    <a:pt x="578" y="1246"/>
                    <a:pt x="608" y="1155"/>
                    <a:pt x="638" y="1064"/>
                  </a:cubicBezTo>
                  <a:cubicBezTo>
                    <a:pt x="730" y="760"/>
                    <a:pt x="669" y="456"/>
                    <a:pt x="517" y="152"/>
                  </a:cubicBezTo>
                  <a:cubicBezTo>
                    <a:pt x="486" y="61"/>
                    <a:pt x="426" y="0"/>
                    <a:pt x="3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6372;p133">
              <a:extLst>
                <a:ext uri="{FF2B5EF4-FFF2-40B4-BE49-F238E27FC236}">
                  <a16:creationId xmlns:a16="http://schemas.microsoft.com/office/drawing/2014/main" id="{BC897EAA-7840-B955-3B45-16A16B7F03D5}"/>
                </a:ext>
              </a:extLst>
            </p:cNvPr>
            <p:cNvSpPr/>
            <p:nvPr/>
          </p:nvSpPr>
          <p:spPr>
            <a:xfrm rot="1013812">
              <a:off x="2599167" y="4881469"/>
              <a:ext cx="41664" cy="50292"/>
            </a:xfrm>
            <a:custGeom>
              <a:avLst/>
              <a:gdLst/>
              <a:ahLst/>
              <a:cxnLst/>
              <a:rect l="l" t="t" r="r" b="b"/>
              <a:pathLst>
                <a:path w="821" h="991" extrusionOk="0">
                  <a:moveTo>
                    <a:pt x="183" y="0"/>
                  </a:moveTo>
                  <a:cubicBezTo>
                    <a:pt x="61" y="0"/>
                    <a:pt x="0" y="31"/>
                    <a:pt x="0" y="152"/>
                  </a:cubicBezTo>
                  <a:cubicBezTo>
                    <a:pt x="0" y="243"/>
                    <a:pt x="31" y="335"/>
                    <a:pt x="31" y="365"/>
                  </a:cubicBezTo>
                  <a:cubicBezTo>
                    <a:pt x="122" y="639"/>
                    <a:pt x="183" y="851"/>
                    <a:pt x="365" y="942"/>
                  </a:cubicBezTo>
                  <a:cubicBezTo>
                    <a:pt x="422" y="975"/>
                    <a:pt x="481" y="990"/>
                    <a:pt x="537" y="990"/>
                  </a:cubicBezTo>
                  <a:cubicBezTo>
                    <a:pt x="691" y="990"/>
                    <a:pt x="821" y="877"/>
                    <a:pt x="821" y="699"/>
                  </a:cubicBezTo>
                  <a:cubicBezTo>
                    <a:pt x="821" y="365"/>
                    <a:pt x="517" y="31"/>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6373;p133">
              <a:extLst>
                <a:ext uri="{FF2B5EF4-FFF2-40B4-BE49-F238E27FC236}">
                  <a16:creationId xmlns:a16="http://schemas.microsoft.com/office/drawing/2014/main" id="{2395D309-09A3-2D2E-F86D-01D643624B15}"/>
                </a:ext>
              </a:extLst>
            </p:cNvPr>
            <p:cNvSpPr/>
            <p:nvPr/>
          </p:nvSpPr>
          <p:spPr>
            <a:xfrm rot="1013812">
              <a:off x="2235310" y="4764119"/>
              <a:ext cx="44760" cy="49023"/>
            </a:xfrm>
            <a:custGeom>
              <a:avLst/>
              <a:gdLst/>
              <a:ahLst/>
              <a:cxnLst/>
              <a:rect l="l" t="t" r="r" b="b"/>
              <a:pathLst>
                <a:path w="882" h="966" extrusionOk="0">
                  <a:moveTo>
                    <a:pt x="217" y="0"/>
                  </a:moveTo>
                  <a:cubicBezTo>
                    <a:pt x="167" y="0"/>
                    <a:pt x="122" y="16"/>
                    <a:pt x="91" y="46"/>
                  </a:cubicBezTo>
                  <a:cubicBezTo>
                    <a:pt x="0" y="107"/>
                    <a:pt x="0" y="198"/>
                    <a:pt x="61" y="380"/>
                  </a:cubicBezTo>
                  <a:cubicBezTo>
                    <a:pt x="122" y="502"/>
                    <a:pt x="243" y="684"/>
                    <a:pt x="395" y="836"/>
                  </a:cubicBezTo>
                  <a:cubicBezTo>
                    <a:pt x="451" y="929"/>
                    <a:pt x="541" y="965"/>
                    <a:pt x="624" y="965"/>
                  </a:cubicBezTo>
                  <a:cubicBezTo>
                    <a:pt x="676" y="965"/>
                    <a:pt x="725" y="951"/>
                    <a:pt x="760" y="927"/>
                  </a:cubicBezTo>
                  <a:cubicBezTo>
                    <a:pt x="882" y="806"/>
                    <a:pt x="882" y="684"/>
                    <a:pt x="851" y="532"/>
                  </a:cubicBezTo>
                  <a:cubicBezTo>
                    <a:pt x="730" y="320"/>
                    <a:pt x="578" y="168"/>
                    <a:pt x="365" y="46"/>
                  </a:cubicBezTo>
                  <a:cubicBezTo>
                    <a:pt x="319" y="16"/>
                    <a:pt x="266" y="0"/>
                    <a:pt x="2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6374;p133">
              <a:extLst>
                <a:ext uri="{FF2B5EF4-FFF2-40B4-BE49-F238E27FC236}">
                  <a16:creationId xmlns:a16="http://schemas.microsoft.com/office/drawing/2014/main" id="{693B19E5-6A92-56EF-CAFA-6B741955BD72}"/>
                </a:ext>
              </a:extLst>
            </p:cNvPr>
            <p:cNvSpPr/>
            <p:nvPr/>
          </p:nvSpPr>
          <p:spPr>
            <a:xfrm rot="1013812">
              <a:off x="2846981" y="5243222"/>
              <a:ext cx="33951" cy="50241"/>
            </a:xfrm>
            <a:custGeom>
              <a:avLst/>
              <a:gdLst/>
              <a:ahLst/>
              <a:cxnLst/>
              <a:rect l="l" t="t" r="r" b="b"/>
              <a:pathLst>
                <a:path w="669" h="990" extrusionOk="0">
                  <a:moveTo>
                    <a:pt x="324" y="0"/>
                  </a:moveTo>
                  <a:cubicBezTo>
                    <a:pt x="253" y="0"/>
                    <a:pt x="173" y="40"/>
                    <a:pt x="122" y="108"/>
                  </a:cubicBezTo>
                  <a:cubicBezTo>
                    <a:pt x="0" y="291"/>
                    <a:pt x="0" y="503"/>
                    <a:pt x="91" y="746"/>
                  </a:cubicBezTo>
                  <a:cubicBezTo>
                    <a:pt x="122" y="868"/>
                    <a:pt x="152" y="990"/>
                    <a:pt x="365" y="990"/>
                  </a:cubicBezTo>
                  <a:cubicBezTo>
                    <a:pt x="547" y="959"/>
                    <a:pt x="608" y="838"/>
                    <a:pt x="608" y="686"/>
                  </a:cubicBezTo>
                  <a:cubicBezTo>
                    <a:pt x="669" y="443"/>
                    <a:pt x="578" y="260"/>
                    <a:pt x="456" y="78"/>
                  </a:cubicBezTo>
                  <a:cubicBezTo>
                    <a:pt x="429" y="24"/>
                    <a:pt x="379" y="0"/>
                    <a:pt x="3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6375;p133">
              <a:extLst>
                <a:ext uri="{FF2B5EF4-FFF2-40B4-BE49-F238E27FC236}">
                  <a16:creationId xmlns:a16="http://schemas.microsoft.com/office/drawing/2014/main" id="{32E97BC1-4764-00C7-9884-EB81D67EEA76}"/>
                </a:ext>
              </a:extLst>
            </p:cNvPr>
            <p:cNvSpPr/>
            <p:nvPr/>
          </p:nvSpPr>
          <p:spPr>
            <a:xfrm rot="1013812">
              <a:off x="1459918" y="5244882"/>
              <a:ext cx="26237" cy="29536"/>
            </a:xfrm>
            <a:custGeom>
              <a:avLst/>
              <a:gdLst/>
              <a:ahLst/>
              <a:cxnLst/>
              <a:rect l="l" t="t" r="r" b="b"/>
              <a:pathLst>
                <a:path w="517" h="582" extrusionOk="0">
                  <a:moveTo>
                    <a:pt x="245" y="0"/>
                  </a:moveTo>
                  <a:cubicBezTo>
                    <a:pt x="234" y="0"/>
                    <a:pt x="223" y="1"/>
                    <a:pt x="213" y="4"/>
                  </a:cubicBezTo>
                  <a:cubicBezTo>
                    <a:pt x="122" y="34"/>
                    <a:pt x="0" y="278"/>
                    <a:pt x="30" y="430"/>
                  </a:cubicBezTo>
                  <a:cubicBezTo>
                    <a:pt x="61" y="551"/>
                    <a:pt x="182" y="582"/>
                    <a:pt x="304" y="582"/>
                  </a:cubicBezTo>
                  <a:cubicBezTo>
                    <a:pt x="426" y="582"/>
                    <a:pt x="517" y="430"/>
                    <a:pt x="486" y="278"/>
                  </a:cubicBezTo>
                  <a:cubicBezTo>
                    <a:pt x="486" y="139"/>
                    <a:pt x="360" y="0"/>
                    <a:pt x="245" y="0"/>
                  </a:cubicBezTo>
                  <a:close/>
                </a:path>
              </a:pathLst>
            </a:custGeom>
            <a:solidFill>
              <a:srgbClr val="D8D0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6376;p133">
              <a:extLst>
                <a:ext uri="{FF2B5EF4-FFF2-40B4-BE49-F238E27FC236}">
                  <a16:creationId xmlns:a16="http://schemas.microsoft.com/office/drawing/2014/main" id="{978508BD-B531-66DF-40B7-C72574DE2348}"/>
                </a:ext>
              </a:extLst>
            </p:cNvPr>
            <p:cNvSpPr/>
            <p:nvPr/>
          </p:nvSpPr>
          <p:spPr>
            <a:xfrm rot="1013812">
              <a:off x="2807672" y="5044101"/>
              <a:ext cx="29333" cy="16645"/>
            </a:xfrm>
            <a:custGeom>
              <a:avLst/>
              <a:gdLst/>
              <a:ahLst/>
              <a:cxnLst/>
              <a:rect l="l" t="t" r="r" b="b"/>
              <a:pathLst>
                <a:path w="578" h="328" extrusionOk="0">
                  <a:moveTo>
                    <a:pt x="369" y="1"/>
                  </a:moveTo>
                  <a:cubicBezTo>
                    <a:pt x="312" y="1"/>
                    <a:pt x="259" y="24"/>
                    <a:pt x="213" y="54"/>
                  </a:cubicBezTo>
                  <a:cubicBezTo>
                    <a:pt x="122" y="84"/>
                    <a:pt x="0" y="84"/>
                    <a:pt x="92" y="236"/>
                  </a:cubicBezTo>
                  <a:cubicBezTo>
                    <a:pt x="92" y="267"/>
                    <a:pt x="152" y="327"/>
                    <a:pt x="244" y="327"/>
                  </a:cubicBezTo>
                  <a:cubicBezTo>
                    <a:pt x="396" y="327"/>
                    <a:pt x="517" y="327"/>
                    <a:pt x="578" y="206"/>
                  </a:cubicBezTo>
                  <a:cubicBezTo>
                    <a:pt x="578" y="145"/>
                    <a:pt x="578" y="115"/>
                    <a:pt x="548" y="84"/>
                  </a:cubicBezTo>
                  <a:cubicBezTo>
                    <a:pt x="487" y="24"/>
                    <a:pt x="426" y="1"/>
                    <a:pt x="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6377;p133">
              <a:extLst>
                <a:ext uri="{FF2B5EF4-FFF2-40B4-BE49-F238E27FC236}">
                  <a16:creationId xmlns:a16="http://schemas.microsoft.com/office/drawing/2014/main" id="{AA4C94D5-B208-2969-81E9-8ADCC61237DB}"/>
                </a:ext>
              </a:extLst>
            </p:cNvPr>
            <p:cNvSpPr/>
            <p:nvPr/>
          </p:nvSpPr>
          <p:spPr>
            <a:xfrm rot="1013812">
              <a:off x="1700521" y="4947308"/>
              <a:ext cx="26288" cy="16848"/>
            </a:xfrm>
            <a:custGeom>
              <a:avLst/>
              <a:gdLst/>
              <a:ahLst/>
              <a:cxnLst/>
              <a:rect l="l" t="t" r="r" b="b"/>
              <a:pathLst>
                <a:path w="518" h="332" extrusionOk="0">
                  <a:moveTo>
                    <a:pt x="380" y="0"/>
                  </a:moveTo>
                  <a:cubicBezTo>
                    <a:pt x="321" y="0"/>
                    <a:pt x="254" y="27"/>
                    <a:pt x="213" y="27"/>
                  </a:cubicBezTo>
                  <a:cubicBezTo>
                    <a:pt x="122" y="88"/>
                    <a:pt x="0" y="88"/>
                    <a:pt x="0" y="149"/>
                  </a:cubicBezTo>
                  <a:cubicBezTo>
                    <a:pt x="0" y="240"/>
                    <a:pt x="152" y="331"/>
                    <a:pt x="274" y="331"/>
                  </a:cubicBezTo>
                  <a:cubicBezTo>
                    <a:pt x="396" y="331"/>
                    <a:pt x="456" y="301"/>
                    <a:pt x="517" y="149"/>
                  </a:cubicBezTo>
                  <a:cubicBezTo>
                    <a:pt x="517" y="119"/>
                    <a:pt x="517" y="88"/>
                    <a:pt x="456" y="27"/>
                  </a:cubicBezTo>
                  <a:cubicBezTo>
                    <a:pt x="436" y="7"/>
                    <a:pt x="409" y="0"/>
                    <a:pt x="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6378;p133">
              <a:extLst>
                <a:ext uri="{FF2B5EF4-FFF2-40B4-BE49-F238E27FC236}">
                  <a16:creationId xmlns:a16="http://schemas.microsoft.com/office/drawing/2014/main" id="{55DB6A2B-F941-33DB-8553-BF91F95C4903}"/>
                </a:ext>
              </a:extLst>
            </p:cNvPr>
            <p:cNvSpPr/>
            <p:nvPr/>
          </p:nvSpPr>
          <p:spPr>
            <a:xfrm rot="1013812">
              <a:off x="2743472" y="4947499"/>
              <a:ext cx="23192" cy="16036"/>
            </a:xfrm>
            <a:custGeom>
              <a:avLst/>
              <a:gdLst/>
              <a:ahLst/>
              <a:cxnLst/>
              <a:rect l="l" t="t" r="r" b="b"/>
              <a:pathLst>
                <a:path w="457" h="316" extrusionOk="0">
                  <a:moveTo>
                    <a:pt x="183" y="1"/>
                  </a:moveTo>
                  <a:cubicBezTo>
                    <a:pt x="61" y="1"/>
                    <a:pt x="0" y="31"/>
                    <a:pt x="0" y="153"/>
                  </a:cubicBezTo>
                  <a:cubicBezTo>
                    <a:pt x="0" y="270"/>
                    <a:pt x="55" y="315"/>
                    <a:pt x="151" y="315"/>
                  </a:cubicBezTo>
                  <a:cubicBezTo>
                    <a:pt x="178" y="315"/>
                    <a:pt x="209" y="311"/>
                    <a:pt x="244" y="304"/>
                  </a:cubicBezTo>
                  <a:cubicBezTo>
                    <a:pt x="304" y="304"/>
                    <a:pt x="365" y="213"/>
                    <a:pt x="396" y="183"/>
                  </a:cubicBezTo>
                  <a:cubicBezTo>
                    <a:pt x="456" y="122"/>
                    <a:pt x="335" y="1"/>
                    <a:pt x="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6379;p133">
              <a:extLst>
                <a:ext uri="{FF2B5EF4-FFF2-40B4-BE49-F238E27FC236}">
                  <a16:creationId xmlns:a16="http://schemas.microsoft.com/office/drawing/2014/main" id="{CB986644-12F5-3416-11FB-3B0D965525DF}"/>
                </a:ext>
              </a:extLst>
            </p:cNvPr>
            <p:cNvSpPr/>
            <p:nvPr/>
          </p:nvSpPr>
          <p:spPr>
            <a:xfrm rot="1013812">
              <a:off x="1514781" y="5073317"/>
              <a:ext cx="9287" cy="8932"/>
            </a:xfrm>
            <a:custGeom>
              <a:avLst/>
              <a:gdLst/>
              <a:ahLst/>
              <a:cxnLst/>
              <a:rect l="l" t="t" r="r" b="b"/>
              <a:pathLst>
                <a:path w="183" h="176" extrusionOk="0">
                  <a:moveTo>
                    <a:pt x="61" y="1"/>
                  </a:moveTo>
                  <a:cubicBezTo>
                    <a:pt x="0" y="92"/>
                    <a:pt x="0" y="122"/>
                    <a:pt x="61" y="153"/>
                  </a:cubicBezTo>
                  <a:cubicBezTo>
                    <a:pt x="76" y="168"/>
                    <a:pt x="99" y="175"/>
                    <a:pt x="122" y="175"/>
                  </a:cubicBezTo>
                  <a:cubicBezTo>
                    <a:pt x="144" y="175"/>
                    <a:pt x="167" y="168"/>
                    <a:pt x="182" y="153"/>
                  </a:cubicBezTo>
                  <a:lnTo>
                    <a:pt x="182" y="31"/>
                  </a:lnTo>
                  <a:cubicBezTo>
                    <a:pt x="152" y="1"/>
                    <a:pt x="122" y="1"/>
                    <a:pt x="61" y="1"/>
                  </a:cubicBezTo>
                  <a:close/>
                </a:path>
              </a:pathLst>
            </a:custGeom>
            <a:solidFill>
              <a:srgbClr val="D8D0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6380;p133">
              <a:extLst>
                <a:ext uri="{FF2B5EF4-FFF2-40B4-BE49-F238E27FC236}">
                  <a16:creationId xmlns:a16="http://schemas.microsoft.com/office/drawing/2014/main" id="{3EE39EA1-9B61-574B-953C-80F4A7CEE5E9}"/>
                </a:ext>
              </a:extLst>
            </p:cNvPr>
            <p:cNvSpPr/>
            <p:nvPr/>
          </p:nvSpPr>
          <p:spPr>
            <a:xfrm rot="1013812">
              <a:off x="1349587" y="4922028"/>
              <a:ext cx="1690681" cy="587412"/>
            </a:xfrm>
            <a:custGeom>
              <a:avLst/>
              <a:gdLst/>
              <a:ahLst/>
              <a:cxnLst/>
              <a:rect l="l" t="t" r="r" b="b"/>
              <a:pathLst>
                <a:path w="33315" h="11575" extrusionOk="0">
                  <a:moveTo>
                    <a:pt x="32995" y="0"/>
                  </a:moveTo>
                  <a:cubicBezTo>
                    <a:pt x="32949" y="0"/>
                    <a:pt x="32904" y="23"/>
                    <a:pt x="32858" y="69"/>
                  </a:cubicBezTo>
                  <a:lnTo>
                    <a:pt x="32402" y="525"/>
                  </a:lnTo>
                  <a:cubicBezTo>
                    <a:pt x="31794" y="1224"/>
                    <a:pt x="31065" y="1892"/>
                    <a:pt x="30275" y="2409"/>
                  </a:cubicBezTo>
                  <a:cubicBezTo>
                    <a:pt x="28907" y="3291"/>
                    <a:pt x="27417" y="3959"/>
                    <a:pt x="25958" y="4689"/>
                  </a:cubicBezTo>
                  <a:cubicBezTo>
                    <a:pt x="24895" y="5175"/>
                    <a:pt x="23770" y="5540"/>
                    <a:pt x="22706" y="5935"/>
                  </a:cubicBezTo>
                  <a:cubicBezTo>
                    <a:pt x="21277" y="6482"/>
                    <a:pt x="19788" y="6908"/>
                    <a:pt x="18359" y="7424"/>
                  </a:cubicBezTo>
                  <a:cubicBezTo>
                    <a:pt x="17235" y="7850"/>
                    <a:pt x="16110" y="8124"/>
                    <a:pt x="14955" y="8367"/>
                  </a:cubicBezTo>
                  <a:cubicBezTo>
                    <a:pt x="13709" y="8640"/>
                    <a:pt x="12463" y="9096"/>
                    <a:pt x="11216" y="9370"/>
                  </a:cubicBezTo>
                  <a:cubicBezTo>
                    <a:pt x="10092" y="9583"/>
                    <a:pt x="8998" y="9856"/>
                    <a:pt x="7903" y="10039"/>
                  </a:cubicBezTo>
                  <a:cubicBezTo>
                    <a:pt x="6566" y="10282"/>
                    <a:pt x="5289" y="10434"/>
                    <a:pt x="3952" y="10464"/>
                  </a:cubicBezTo>
                  <a:cubicBezTo>
                    <a:pt x="3816" y="10471"/>
                    <a:pt x="3679" y="10475"/>
                    <a:pt x="3543" y="10475"/>
                  </a:cubicBezTo>
                  <a:cubicBezTo>
                    <a:pt x="3103" y="10475"/>
                    <a:pt x="2668" y="10435"/>
                    <a:pt x="2250" y="10342"/>
                  </a:cubicBezTo>
                  <a:cubicBezTo>
                    <a:pt x="1733" y="10282"/>
                    <a:pt x="1247" y="10160"/>
                    <a:pt x="760" y="10008"/>
                  </a:cubicBezTo>
                  <a:cubicBezTo>
                    <a:pt x="641" y="9990"/>
                    <a:pt x="543" y="9980"/>
                    <a:pt x="463" y="9980"/>
                  </a:cubicBezTo>
                  <a:cubicBezTo>
                    <a:pt x="279" y="9980"/>
                    <a:pt x="186" y="10033"/>
                    <a:pt x="122" y="10160"/>
                  </a:cubicBezTo>
                  <a:cubicBezTo>
                    <a:pt x="0" y="10342"/>
                    <a:pt x="122" y="10555"/>
                    <a:pt x="456" y="10707"/>
                  </a:cubicBezTo>
                  <a:cubicBezTo>
                    <a:pt x="1186" y="11011"/>
                    <a:pt x="1885" y="11315"/>
                    <a:pt x="2706" y="11467"/>
                  </a:cubicBezTo>
                  <a:cubicBezTo>
                    <a:pt x="3149" y="11548"/>
                    <a:pt x="3604" y="11575"/>
                    <a:pt x="4065" y="11575"/>
                  </a:cubicBezTo>
                  <a:cubicBezTo>
                    <a:pt x="4649" y="11575"/>
                    <a:pt x="5243" y="11531"/>
                    <a:pt x="5836" y="11497"/>
                  </a:cubicBezTo>
                  <a:cubicBezTo>
                    <a:pt x="7782" y="11346"/>
                    <a:pt x="9636" y="10920"/>
                    <a:pt x="11520" y="10464"/>
                  </a:cubicBezTo>
                  <a:cubicBezTo>
                    <a:pt x="13071" y="10099"/>
                    <a:pt x="14621" y="9583"/>
                    <a:pt x="16232" y="9157"/>
                  </a:cubicBezTo>
                  <a:cubicBezTo>
                    <a:pt x="18299" y="8640"/>
                    <a:pt x="20366" y="7880"/>
                    <a:pt x="21885" y="7364"/>
                  </a:cubicBezTo>
                  <a:cubicBezTo>
                    <a:pt x="23861" y="6756"/>
                    <a:pt x="25259" y="6209"/>
                    <a:pt x="26718" y="5631"/>
                  </a:cubicBezTo>
                  <a:cubicBezTo>
                    <a:pt x="27782" y="5175"/>
                    <a:pt x="28785" y="4658"/>
                    <a:pt x="29788" y="4081"/>
                  </a:cubicBezTo>
                  <a:cubicBezTo>
                    <a:pt x="31126" y="3291"/>
                    <a:pt x="32220" y="2288"/>
                    <a:pt x="33041" y="1011"/>
                  </a:cubicBezTo>
                  <a:cubicBezTo>
                    <a:pt x="33162" y="829"/>
                    <a:pt x="33314" y="616"/>
                    <a:pt x="33314" y="373"/>
                  </a:cubicBezTo>
                  <a:cubicBezTo>
                    <a:pt x="33314" y="221"/>
                    <a:pt x="33253" y="99"/>
                    <a:pt x="33132" y="69"/>
                  </a:cubicBezTo>
                  <a:cubicBezTo>
                    <a:pt x="33086" y="23"/>
                    <a:pt x="33041" y="0"/>
                    <a:pt x="329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6381;p133">
              <a:extLst>
                <a:ext uri="{FF2B5EF4-FFF2-40B4-BE49-F238E27FC236}">
                  <a16:creationId xmlns:a16="http://schemas.microsoft.com/office/drawing/2014/main" id="{F8B72B8D-61E6-5E89-76E8-13D5D2586C23}"/>
                </a:ext>
              </a:extLst>
            </p:cNvPr>
            <p:cNvSpPr/>
            <p:nvPr/>
          </p:nvSpPr>
          <p:spPr>
            <a:xfrm rot="1013812">
              <a:off x="1736398" y="5627795"/>
              <a:ext cx="937931" cy="306165"/>
            </a:xfrm>
            <a:custGeom>
              <a:avLst/>
              <a:gdLst/>
              <a:ahLst/>
              <a:cxnLst/>
              <a:rect l="l" t="t" r="r" b="b"/>
              <a:pathLst>
                <a:path w="18482" h="6033" extrusionOk="0">
                  <a:moveTo>
                    <a:pt x="18081" y="1"/>
                  </a:moveTo>
                  <a:cubicBezTo>
                    <a:pt x="18056" y="1"/>
                    <a:pt x="18035" y="4"/>
                    <a:pt x="18025" y="14"/>
                  </a:cubicBezTo>
                  <a:cubicBezTo>
                    <a:pt x="17509" y="288"/>
                    <a:pt x="16962" y="409"/>
                    <a:pt x="16414" y="622"/>
                  </a:cubicBezTo>
                  <a:cubicBezTo>
                    <a:pt x="15594" y="987"/>
                    <a:pt x="14803" y="1321"/>
                    <a:pt x="13952" y="1655"/>
                  </a:cubicBezTo>
                  <a:cubicBezTo>
                    <a:pt x="13162" y="1990"/>
                    <a:pt x="12341" y="2233"/>
                    <a:pt x="11581" y="2567"/>
                  </a:cubicBezTo>
                  <a:cubicBezTo>
                    <a:pt x="10457" y="3054"/>
                    <a:pt x="9271" y="3388"/>
                    <a:pt x="8056" y="3753"/>
                  </a:cubicBezTo>
                  <a:cubicBezTo>
                    <a:pt x="7600" y="3874"/>
                    <a:pt x="7113" y="3905"/>
                    <a:pt x="6657" y="4057"/>
                  </a:cubicBezTo>
                  <a:cubicBezTo>
                    <a:pt x="5776" y="4300"/>
                    <a:pt x="4864" y="4452"/>
                    <a:pt x="3983" y="4665"/>
                  </a:cubicBezTo>
                  <a:cubicBezTo>
                    <a:pt x="3466" y="4786"/>
                    <a:pt x="2888" y="4908"/>
                    <a:pt x="2311" y="4999"/>
                  </a:cubicBezTo>
                  <a:cubicBezTo>
                    <a:pt x="1612" y="5060"/>
                    <a:pt x="943" y="5394"/>
                    <a:pt x="274" y="5424"/>
                  </a:cubicBezTo>
                  <a:cubicBezTo>
                    <a:pt x="244" y="5424"/>
                    <a:pt x="213" y="5455"/>
                    <a:pt x="153" y="5485"/>
                  </a:cubicBezTo>
                  <a:cubicBezTo>
                    <a:pt x="61" y="5516"/>
                    <a:pt x="1" y="5607"/>
                    <a:pt x="1" y="5728"/>
                  </a:cubicBezTo>
                  <a:cubicBezTo>
                    <a:pt x="1" y="5820"/>
                    <a:pt x="61" y="5911"/>
                    <a:pt x="153" y="5941"/>
                  </a:cubicBezTo>
                  <a:cubicBezTo>
                    <a:pt x="396" y="6032"/>
                    <a:pt x="578" y="6032"/>
                    <a:pt x="821" y="6032"/>
                  </a:cubicBezTo>
                  <a:cubicBezTo>
                    <a:pt x="2432" y="5941"/>
                    <a:pt x="4043" y="5759"/>
                    <a:pt x="5594" y="5424"/>
                  </a:cubicBezTo>
                  <a:cubicBezTo>
                    <a:pt x="6961" y="5120"/>
                    <a:pt x="8360" y="4847"/>
                    <a:pt x="9697" y="4361"/>
                  </a:cubicBezTo>
                  <a:cubicBezTo>
                    <a:pt x="9849" y="4330"/>
                    <a:pt x="10001" y="4239"/>
                    <a:pt x="10153" y="4239"/>
                  </a:cubicBezTo>
                  <a:cubicBezTo>
                    <a:pt x="11338" y="3935"/>
                    <a:pt x="12463" y="3449"/>
                    <a:pt x="13618" y="2993"/>
                  </a:cubicBezTo>
                  <a:cubicBezTo>
                    <a:pt x="14651" y="2567"/>
                    <a:pt x="15594" y="2081"/>
                    <a:pt x="16536" y="1595"/>
                  </a:cubicBezTo>
                  <a:cubicBezTo>
                    <a:pt x="17113" y="1321"/>
                    <a:pt x="17600" y="1047"/>
                    <a:pt x="18086" y="683"/>
                  </a:cubicBezTo>
                  <a:cubicBezTo>
                    <a:pt x="18208" y="561"/>
                    <a:pt x="18329" y="470"/>
                    <a:pt x="18390" y="379"/>
                  </a:cubicBezTo>
                  <a:cubicBezTo>
                    <a:pt x="18481" y="257"/>
                    <a:pt x="18390" y="14"/>
                    <a:pt x="18238" y="14"/>
                  </a:cubicBezTo>
                  <a:cubicBezTo>
                    <a:pt x="18198" y="14"/>
                    <a:pt x="18130" y="1"/>
                    <a:pt x="180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399150583"/>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Shape 3607"/>
        <p:cNvGrpSpPr/>
        <p:nvPr/>
      </p:nvGrpSpPr>
      <p:grpSpPr>
        <a:xfrm>
          <a:off x="0" y="0"/>
          <a:ext cx="0" cy="0"/>
          <a:chOff x="0" y="0"/>
          <a:chExt cx="0" cy="0"/>
        </a:xfrm>
      </p:grpSpPr>
      <p:sp>
        <p:nvSpPr>
          <p:cNvPr id="2" name="TextBox 1">
            <a:extLst>
              <a:ext uri="{FF2B5EF4-FFF2-40B4-BE49-F238E27FC236}">
                <a16:creationId xmlns:a16="http://schemas.microsoft.com/office/drawing/2014/main" id="{9FADB3AB-4FAB-7288-2C67-A18AC8AE451A}"/>
              </a:ext>
            </a:extLst>
          </p:cNvPr>
          <p:cNvSpPr txBox="1"/>
          <p:nvPr/>
        </p:nvSpPr>
        <p:spPr>
          <a:xfrm>
            <a:off x="770080" y="169502"/>
            <a:ext cx="7590867" cy="400110"/>
          </a:xfrm>
          <a:prstGeom prst="rect">
            <a:avLst/>
          </a:prstGeom>
          <a:solidFill>
            <a:schemeClr val="accent2"/>
          </a:solidFill>
        </p:spPr>
        <p:txBody>
          <a:bodyPr wrap="square" rtlCol="0">
            <a:spAutoFit/>
          </a:bodyPr>
          <a:lstStyle/>
          <a:p>
            <a:pPr algn="ctr"/>
            <a:r>
              <a:rPr lang="en-US" sz="2000" b="1" dirty="0">
                <a:latin typeface="Calibri" panose="020F0502020204030204" pitchFamily="34" charset="0"/>
                <a:cs typeface="Calibri" panose="020F0502020204030204" pitchFamily="34" charset="0"/>
              </a:rPr>
              <a:t>4. Match the questions and answers about a festival someone joined.</a:t>
            </a:r>
            <a:endParaRPr lang="en-VN" sz="2000" b="1" dirty="0">
              <a:latin typeface="Calibri" panose="020F0502020204030204" pitchFamily="34" charset="0"/>
              <a:cs typeface="Calibri" panose="020F0502020204030204" pitchFamily="34" charset="0"/>
            </a:endParaRPr>
          </a:p>
        </p:txBody>
      </p:sp>
      <p:sp>
        <p:nvSpPr>
          <p:cNvPr id="4" name="TextBox 3">
            <a:extLst>
              <a:ext uri="{FF2B5EF4-FFF2-40B4-BE49-F238E27FC236}">
                <a16:creationId xmlns:a16="http://schemas.microsoft.com/office/drawing/2014/main" id="{ED3A8842-D76E-AC0F-FD27-5CF86DDAA7A5}"/>
              </a:ext>
            </a:extLst>
          </p:cNvPr>
          <p:cNvSpPr txBox="1"/>
          <p:nvPr/>
        </p:nvSpPr>
        <p:spPr>
          <a:xfrm>
            <a:off x="102019" y="803132"/>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1. What festival did you join?</a:t>
            </a:r>
            <a:endParaRPr lang="en-VN" sz="1800" dirty="0">
              <a:latin typeface="Calibri" panose="020F0502020204030204" pitchFamily="34" charset="0"/>
              <a:cs typeface="Calibri" panose="020F0502020204030204" pitchFamily="34" charset="0"/>
            </a:endParaRPr>
          </a:p>
        </p:txBody>
      </p:sp>
      <p:sp>
        <p:nvSpPr>
          <p:cNvPr id="5" name="TextBox 4">
            <a:extLst>
              <a:ext uri="{FF2B5EF4-FFF2-40B4-BE49-F238E27FC236}">
                <a16:creationId xmlns:a16="http://schemas.microsoft.com/office/drawing/2014/main" id="{842D4237-CFE0-3167-8CD3-720071B113A8}"/>
              </a:ext>
            </a:extLst>
          </p:cNvPr>
          <p:cNvSpPr txBox="1"/>
          <p:nvPr/>
        </p:nvSpPr>
        <p:spPr>
          <a:xfrm>
            <a:off x="102019" y="2175566"/>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2. Where and when did you join it?</a:t>
            </a:r>
            <a:endParaRPr lang="en-VN" sz="1800" dirty="0">
              <a:latin typeface="Calibri" panose="020F0502020204030204" pitchFamily="34" charset="0"/>
              <a:cs typeface="Calibri" panose="020F0502020204030204" pitchFamily="34" charset="0"/>
            </a:endParaRPr>
          </a:p>
        </p:txBody>
      </p:sp>
      <p:sp>
        <p:nvSpPr>
          <p:cNvPr id="6" name="TextBox 5">
            <a:extLst>
              <a:ext uri="{FF2B5EF4-FFF2-40B4-BE49-F238E27FC236}">
                <a16:creationId xmlns:a16="http://schemas.microsoft.com/office/drawing/2014/main" id="{D3C80766-A253-E55D-6AA4-95948B425EFF}"/>
              </a:ext>
            </a:extLst>
          </p:cNvPr>
          <p:cNvSpPr txBox="1"/>
          <p:nvPr/>
        </p:nvSpPr>
        <p:spPr>
          <a:xfrm>
            <a:off x="102019" y="2674377"/>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3. Why do people celebrate it?</a:t>
            </a:r>
            <a:endParaRPr lang="en-VN" sz="1800" dirty="0">
              <a:latin typeface="Calibri" panose="020F0502020204030204" pitchFamily="34" charset="0"/>
              <a:cs typeface="Calibri" panose="020F0502020204030204" pitchFamily="34" charset="0"/>
            </a:endParaRPr>
          </a:p>
        </p:txBody>
      </p:sp>
      <p:sp>
        <p:nvSpPr>
          <p:cNvPr id="7" name="TextBox 6">
            <a:extLst>
              <a:ext uri="{FF2B5EF4-FFF2-40B4-BE49-F238E27FC236}">
                <a16:creationId xmlns:a16="http://schemas.microsoft.com/office/drawing/2014/main" id="{86D89092-CA46-0E28-254F-62AAF0E7F398}"/>
              </a:ext>
            </a:extLst>
          </p:cNvPr>
          <p:cNvSpPr txBox="1"/>
          <p:nvPr/>
        </p:nvSpPr>
        <p:spPr>
          <a:xfrm>
            <a:off x="102019" y="3173188"/>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4. What did you do there?</a:t>
            </a:r>
            <a:endParaRPr lang="en-VN" sz="1800" dirty="0">
              <a:latin typeface="Calibri" panose="020F0502020204030204" pitchFamily="34" charset="0"/>
              <a:cs typeface="Calibri" panose="020F0502020204030204" pitchFamily="34" charset="0"/>
            </a:endParaRPr>
          </a:p>
        </p:txBody>
      </p:sp>
      <p:sp>
        <p:nvSpPr>
          <p:cNvPr id="8" name="TextBox 7">
            <a:extLst>
              <a:ext uri="{FF2B5EF4-FFF2-40B4-BE49-F238E27FC236}">
                <a16:creationId xmlns:a16="http://schemas.microsoft.com/office/drawing/2014/main" id="{E3127EE3-CD86-979B-91EB-ACFFA0FA8C8F}"/>
              </a:ext>
            </a:extLst>
          </p:cNvPr>
          <p:cNvSpPr txBox="1"/>
          <p:nvPr/>
        </p:nvSpPr>
        <p:spPr>
          <a:xfrm>
            <a:off x="102019" y="3671999"/>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5. Did you like the festival? Why or why not?</a:t>
            </a:r>
            <a:endParaRPr lang="en-VN" sz="1800" dirty="0">
              <a:latin typeface="Calibri" panose="020F0502020204030204" pitchFamily="34" charset="0"/>
              <a:cs typeface="Calibri" panose="020F0502020204030204" pitchFamily="34" charset="0"/>
            </a:endParaRPr>
          </a:p>
        </p:txBody>
      </p:sp>
      <p:sp>
        <p:nvSpPr>
          <p:cNvPr id="9" name="TextBox 8">
            <a:extLst>
              <a:ext uri="{FF2B5EF4-FFF2-40B4-BE49-F238E27FC236}">
                <a16:creationId xmlns:a16="http://schemas.microsoft.com/office/drawing/2014/main" id="{8875B415-9736-2B18-B9FD-6D09B90833D8}"/>
              </a:ext>
            </a:extLst>
          </p:cNvPr>
          <p:cNvSpPr txBox="1"/>
          <p:nvPr/>
        </p:nvSpPr>
        <p:spPr>
          <a:xfrm>
            <a:off x="4686301" y="1124011"/>
            <a:ext cx="4355680" cy="646331"/>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a. Yes, very much because there was a lot to do.</a:t>
            </a:r>
            <a:endParaRPr lang="en-VN" sz="1800" dirty="0">
              <a:latin typeface="Calibri" panose="020F0502020204030204" pitchFamily="34" charset="0"/>
              <a:cs typeface="Calibri" panose="020F0502020204030204" pitchFamily="34" charset="0"/>
            </a:endParaRPr>
          </a:p>
        </p:txBody>
      </p:sp>
      <p:sp>
        <p:nvSpPr>
          <p:cNvPr id="10" name="TextBox 9">
            <a:extLst>
              <a:ext uri="{FF2B5EF4-FFF2-40B4-BE49-F238E27FC236}">
                <a16:creationId xmlns:a16="http://schemas.microsoft.com/office/drawing/2014/main" id="{29C4941B-8095-2489-9EDE-5D11DAA7DD57}"/>
              </a:ext>
            </a:extLst>
          </p:cNvPr>
          <p:cNvSpPr txBox="1"/>
          <p:nvPr/>
        </p:nvSpPr>
        <p:spPr>
          <a:xfrm>
            <a:off x="4686301" y="1878026"/>
            <a:ext cx="4355680" cy="369332"/>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b. I joined the festival in </a:t>
            </a:r>
            <a:r>
              <a:rPr lang="en-US" sz="1800" dirty="0" err="1">
                <a:latin typeface="Calibri" panose="020F0502020204030204" pitchFamily="34" charset="0"/>
                <a:cs typeface="Calibri" panose="020F0502020204030204" pitchFamily="34" charset="0"/>
              </a:rPr>
              <a:t>Phu</a:t>
            </a:r>
            <a:r>
              <a:rPr lang="en-US" sz="1800" dirty="0">
                <a:latin typeface="Calibri" panose="020F0502020204030204" pitchFamily="34" charset="0"/>
                <a:cs typeface="Calibri" panose="020F0502020204030204" pitchFamily="34" charset="0"/>
              </a:rPr>
              <a:t> Yen last March.</a:t>
            </a:r>
            <a:endParaRPr lang="en-VN" sz="1800" dirty="0">
              <a:latin typeface="Calibri" panose="020F0502020204030204" pitchFamily="34" charset="0"/>
              <a:cs typeface="Calibri" panose="020F0502020204030204" pitchFamily="34" charset="0"/>
            </a:endParaRPr>
          </a:p>
        </p:txBody>
      </p:sp>
      <p:sp>
        <p:nvSpPr>
          <p:cNvPr id="11" name="TextBox 10">
            <a:extLst>
              <a:ext uri="{FF2B5EF4-FFF2-40B4-BE49-F238E27FC236}">
                <a16:creationId xmlns:a16="http://schemas.microsoft.com/office/drawing/2014/main" id="{B4FB57A5-4090-B863-D093-AB78DEE23FCD}"/>
              </a:ext>
            </a:extLst>
          </p:cNvPr>
          <p:cNvSpPr txBox="1"/>
          <p:nvPr/>
        </p:nvSpPr>
        <p:spPr>
          <a:xfrm>
            <a:off x="4686301" y="2359658"/>
            <a:ext cx="4355679" cy="923330"/>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c. I watched people play drums, sing traditional songs, and dance. I also played traditional games with the children there.</a:t>
            </a:r>
            <a:endParaRPr lang="en-VN" sz="1800" dirty="0">
              <a:latin typeface="Calibri" panose="020F0502020204030204" pitchFamily="34" charset="0"/>
              <a:cs typeface="Calibri" panose="020F0502020204030204" pitchFamily="34" charset="0"/>
            </a:endParaRPr>
          </a:p>
        </p:txBody>
      </p:sp>
      <p:sp>
        <p:nvSpPr>
          <p:cNvPr id="12" name="TextBox 11">
            <a:extLst>
              <a:ext uri="{FF2B5EF4-FFF2-40B4-BE49-F238E27FC236}">
                <a16:creationId xmlns:a16="http://schemas.microsoft.com/office/drawing/2014/main" id="{0EC4FAE0-43AB-D0EA-9B98-E135FA726FFC}"/>
              </a:ext>
            </a:extLst>
          </p:cNvPr>
          <p:cNvSpPr txBox="1"/>
          <p:nvPr/>
        </p:nvSpPr>
        <p:spPr>
          <a:xfrm>
            <a:off x="4686302" y="3392308"/>
            <a:ext cx="4355678" cy="369332"/>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d. I joined Hoi Mua Festival.</a:t>
            </a:r>
            <a:endParaRPr lang="en-VN" sz="1800" dirty="0">
              <a:latin typeface="Calibri" panose="020F0502020204030204" pitchFamily="34" charset="0"/>
              <a:cs typeface="Calibri" panose="020F0502020204030204" pitchFamily="34" charset="0"/>
            </a:endParaRPr>
          </a:p>
        </p:txBody>
      </p:sp>
      <p:sp>
        <p:nvSpPr>
          <p:cNvPr id="21" name="TextBox 20">
            <a:extLst>
              <a:ext uri="{FF2B5EF4-FFF2-40B4-BE49-F238E27FC236}">
                <a16:creationId xmlns:a16="http://schemas.microsoft.com/office/drawing/2014/main" id="{DB3B2425-8282-7338-6261-95C42F2BEA88}"/>
              </a:ext>
            </a:extLst>
          </p:cNvPr>
          <p:cNvSpPr txBox="1"/>
          <p:nvPr/>
        </p:nvSpPr>
        <p:spPr>
          <a:xfrm>
            <a:off x="4686303" y="3870960"/>
            <a:ext cx="4355677" cy="646331"/>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e. They celebrate it to thank the Rice God and pray for a better new crop.</a:t>
            </a:r>
            <a:endParaRPr lang="en-VN" sz="1800" dirty="0">
              <a:latin typeface="Calibri" panose="020F0502020204030204" pitchFamily="34" charset="0"/>
              <a:cs typeface="Calibri" panose="020F0502020204030204" pitchFamily="34" charset="0"/>
            </a:endParaRPr>
          </a:p>
        </p:txBody>
      </p:sp>
      <p:grpSp>
        <p:nvGrpSpPr>
          <p:cNvPr id="298" name="Google Shape;6304;p133">
            <a:extLst>
              <a:ext uri="{FF2B5EF4-FFF2-40B4-BE49-F238E27FC236}">
                <a16:creationId xmlns:a16="http://schemas.microsoft.com/office/drawing/2014/main" id="{05D4883A-1106-6BC0-2709-2A0D8D84057C}"/>
              </a:ext>
            </a:extLst>
          </p:cNvPr>
          <p:cNvGrpSpPr/>
          <p:nvPr/>
        </p:nvGrpSpPr>
        <p:grpSpPr>
          <a:xfrm>
            <a:off x="3610146" y="5143500"/>
            <a:ext cx="1923708" cy="1565169"/>
            <a:chOff x="1100986" y="4567675"/>
            <a:chExt cx="2097828" cy="1706836"/>
          </a:xfrm>
        </p:grpSpPr>
        <p:sp>
          <p:nvSpPr>
            <p:cNvPr id="299" name="Google Shape;6305;p133">
              <a:extLst>
                <a:ext uri="{FF2B5EF4-FFF2-40B4-BE49-F238E27FC236}">
                  <a16:creationId xmlns:a16="http://schemas.microsoft.com/office/drawing/2014/main" id="{799B4BF2-F2B2-136A-ABA1-14A8F1557A1D}"/>
                </a:ext>
              </a:extLst>
            </p:cNvPr>
            <p:cNvSpPr/>
            <p:nvPr/>
          </p:nvSpPr>
          <p:spPr>
            <a:xfrm rot="1013812">
              <a:off x="1234304" y="4846542"/>
              <a:ext cx="1824859" cy="1188424"/>
            </a:xfrm>
            <a:custGeom>
              <a:avLst/>
              <a:gdLst/>
              <a:ahLst/>
              <a:cxnLst/>
              <a:rect l="l" t="t" r="r" b="b"/>
              <a:pathLst>
                <a:path w="35959" h="23418" extrusionOk="0">
                  <a:moveTo>
                    <a:pt x="33581" y="0"/>
                  </a:moveTo>
                  <a:cubicBezTo>
                    <a:pt x="33310" y="0"/>
                    <a:pt x="33046" y="22"/>
                    <a:pt x="32767" y="43"/>
                  </a:cubicBezTo>
                  <a:cubicBezTo>
                    <a:pt x="31217" y="165"/>
                    <a:pt x="29697" y="560"/>
                    <a:pt x="28177" y="894"/>
                  </a:cubicBezTo>
                  <a:cubicBezTo>
                    <a:pt x="26779" y="1198"/>
                    <a:pt x="25381" y="1563"/>
                    <a:pt x="24013" y="1988"/>
                  </a:cubicBezTo>
                  <a:cubicBezTo>
                    <a:pt x="22371" y="2444"/>
                    <a:pt x="20730" y="2961"/>
                    <a:pt x="19089" y="3478"/>
                  </a:cubicBezTo>
                  <a:cubicBezTo>
                    <a:pt x="18542" y="3660"/>
                    <a:pt x="17934" y="3812"/>
                    <a:pt x="17387" y="4086"/>
                  </a:cubicBezTo>
                  <a:cubicBezTo>
                    <a:pt x="17052" y="4238"/>
                    <a:pt x="16657" y="4329"/>
                    <a:pt x="16292" y="4420"/>
                  </a:cubicBezTo>
                  <a:cubicBezTo>
                    <a:pt x="15654" y="4481"/>
                    <a:pt x="15076" y="4694"/>
                    <a:pt x="14469" y="4876"/>
                  </a:cubicBezTo>
                  <a:cubicBezTo>
                    <a:pt x="12098" y="5606"/>
                    <a:pt x="9727" y="6274"/>
                    <a:pt x="7386" y="7125"/>
                  </a:cubicBezTo>
                  <a:cubicBezTo>
                    <a:pt x="5563" y="7794"/>
                    <a:pt x="3739" y="8432"/>
                    <a:pt x="2006" y="9283"/>
                  </a:cubicBezTo>
                  <a:cubicBezTo>
                    <a:pt x="1429" y="9557"/>
                    <a:pt x="912" y="9861"/>
                    <a:pt x="395" y="10286"/>
                  </a:cubicBezTo>
                  <a:cubicBezTo>
                    <a:pt x="152" y="10469"/>
                    <a:pt x="0" y="10712"/>
                    <a:pt x="31" y="11077"/>
                  </a:cubicBezTo>
                  <a:cubicBezTo>
                    <a:pt x="91" y="11715"/>
                    <a:pt x="152" y="12353"/>
                    <a:pt x="456" y="12961"/>
                  </a:cubicBezTo>
                  <a:cubicBezTo>
                    <a:pt x="517" y="13144"/>
                    <a:pt x="608" y="13326"/>
                    <a:pt x="669" y="13508"/>
                  </a:cubicBezTo>
                  <a:cubicBezTo>
                    <a:pt x="942" y="14390"/>
                    <a:pt x="1398" y="15180"/>
                    <a:pt x="1885" y="15940"/>
                  </a:cubicBezTo>
                  <a:cubicBezTo>
                    <a:pt x="2888" y="17369"/>
                    <a:pt x="4134" y="18524"/>
                    <a:pt x="5684" y="19284"/>
                  </a:cubicBezTo>
                  <a:cubicBezTo>
                    <a:pt x="6414" y="19618"/>
                    <a:pt x="7174" y="19922"/>
                    <a:pt x="7964" y="20165"/>
                  </a:cubicBezTo>
                  <a:cubicBezTo>
                    <a:pt x="8511" y="20317"/>
                    <a:pt x="9028" y="20499"/>
                    <a:pt x="9514" y="20712"/>
                  </a:cubicBezTo>
                  <a:cubicBezTo>
                    <a:pt x="10244" y="21047"/>
                    <a:pt x="10669" y="21563"/>
                    <a:pt x="10791" y="22354"/>
                  </a:cubicBezTo>
                  <a:cubicBezTo>
                    <a:pt x="10882" y="23022"/>
                    <a:pt x="11155" y="23265"/>
                    <a:pt x="11854" y="23387"/>
                  </a:cubicBezTo>
                  <a:cubicBezTo>
                    <a:pt x="12067" y="23417"/>
                    <a:pt x="12250" y="23417"/>
                    <a:pt x="12493" y="23417"/>
                  </a:cubicBezTo>
                  <a:cubicBezTo>
                    <a:pt x="12797" y="23387"/>
                    <a:pt x="13131" y="23326"/>
                    <a:pt x="13465" y="23296"/>
                  </a:cubicBezTo>
                  <a:cubicBezTo>
                    <a:pt x="15107" y="23205"/>
                    <a:pt x="16718" y="22809"/>
                    <a:pt x="18268" y="22354"/>
                  </a:cubicBezTo>
                  <a:cubicBezTo>
                    <a:pt x="19514" y="22019"/>
                    <a:pt x="20730" y="21594"/>
                    <a:pt x="21976" y="21198"/>
                  </a:cubicBezTo>
                  <a:cubicBezTo>
                    <a:pt x="23861" y="20651"/>
                    <a:pt x="25715" y="20104"/>
                    <a:pt x="27539" y="19466"/>
                  </a:cubicBezTo>
                  <a:cubicBezTo>
                    <a:pt x="28785" y="19010"/>
                    <a:pt x="30001" y="18402"/>
                    <a:pt x="31186" y="17764"/>
                  </a:cubicBezTo>
                  <a:cubicBezTo>
                    <a:pt x="31521" y="17551"/>
                    <a:pt x="31794" y="17369"/>
                    <a:pt x="32007" y="17065"/>
                  </a:cubicBezTo>
                  <a:cubicBezTo>
                    <a:pt x="32250" y="16791"/>
                    <a:pt x="32311" y="16548"/>
                    <a:pt x="32220" y="16183"/>
                  </a:cubicBezTo>
                  <a:cubicBezTo>
                    <a:pt x="32128" y="16031"/>
                    <a:pt x="32098" y="15849"/>
                    <a:pt x="32007" y="15666"/>
                  </a:cubicBezTo>
                  <a:cubicBezTo>
                    <a:pt x="31794" y="15059"/>
                    <a:pt x="31855" y="14451"/>
                    <a:pt x="32220" y="13873"/>
                  </a:cubicBezTo>
                  <a:cubicBezTo>
                    <a:pt x="32432" y="13448"/>
                    <a:pt x="32676" y="13083"/>
                    <a:pt x="32980" y="12749"/>
                  </a:cubicBezTo>
                  <a:cubicBezTo>
                    <a:pt x="33800" y="11745"/>
                    <a:pt x="34530" y="10651"/>
                    <a:pt x="35046" y="9466"/>
                  </a:cubicBezTo>
                  <a:cubicBezTo>
                    <a:pt x="35806" y="7794"/>
                    <a:pt x="35958" y="6061"/>
                    <a:pt x="35776" y="4268"/>
                  </a:cubicBezTo>
                  <a:cubicBezTo>
                    <a:pt x="35654" y="3235"/>
                    <a:pt x="35320" y="2262"/>
                    <a:pt x="35016" y="1259"/>
                  </a:cubicBezTo>
                  <a:cubicBezTo>
                    <a:pt x="34986" y="1077"/>
                    <a:pt x="34955" y="925"/>
                    <a:pt x="34864" y="773"/>
                  </a:cubicBezTo>
                  <a:cubicBezTo>
                    <a:pt x="34712" y="317"/>
                    <a:pt x="34408" y="43"/>
                    <a:pt x="33922" y="13"/>
                  </a:cubicBezTo>
                  <a:cubicBezTo>
                    <a:pt x="33806" y="4"/>
                    <a:pt x="33693" y="0"/>
                    <a:pt x="335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6306;p133">
              <a:extLst>
                <a:ext uri="{FF2B5EF4-FFF2-40B4-BE49-F238E27FC236}">
                  <a16:creationId xmlns:a16="http://schemas.microsoft.com/office/drawing/2014/main" id="{AABD3154-8031-BB56-EBB8-2B6421BDE018}"/>
                </a:ext>
              </a:extLst>
            </p:cNvPr>
            <p:cNvSpPr/>
            <p:nvPr/>
          </p:nvSpPr>
          <p:spPr>
            <a:xfrm rot="1013812">
              <a:off x="1303921" y="4967976"/>
              <a:ext cx="1787864" cy="598323"/>
            </a:xfrm>
            <a:custGeom>
              <a:avLst/>
              <a:gdLst/>
              <a:ahLst/>
              <a:cxnLst/>
              <a:rect l="l" t="t" r="r" b="b"/>
              <a:pathLst>
                <a:path w="35230" h="11790" extrusionOk="0">
                  <a:moveTo>
                    <a:pt x="34801" y="1"/>
                  </a:moveTo>
                  <a:cubicBezTo>
                    <a:pt x="34763" y="1"/>
                    <a:pt x="34723" y="14"/>
                    <a:pt x="34682" y="44"/>
                  </a:cubicBezTo>
                  <a:lnTo>
                    <a:pt x="34226" y="500"/>
                  </a:lnTo>
                  <a:cubicBezTo>
                    <a:pt x="34105" y="683"/>
                    <a:pt x="34013" y="896"/>
                    <a:pt x="33861" y="1047"/>
                  </a:cubicBezTo>
                  <a:cubicBezTo>
                    <a:pt x="33561" y="1412"/>
                    <a:pt x="33201" y="1610"/>
                    <a:pt x="32791" y="1610"/>
                  </a:cubicBezTo>
                  <a:cubicBezTo>
                    <a:pt x="32619" y="1610"/>
                    <a:pt x="32439" y="1575"/>
                    <a:pt x="32250" y="1503"/>
                  </a:cubicBezTo>
                  <a:cubicBezTo>
                    <a:pt x="32129" y="1412"/>
                    <a:pt x="32007" y="1382"/>
                    <a:pt x="31916" y="1351"/>
                  </a:cubicBezTo>
                  <a:cubicBezTo>
                    <a:pt x="31734" y="1260"/>
                    <a:pt x="31521" y="1199"/>
                    <a:pt x="31308" y="1139"/>
                  </a:cubicBezTo>
                  <a:cubicBezTo>
                    <a:pt x="31113" y="1097"/>
                    <a:pt x="30912" y="1073"/>
                    <a:pt x="30713" y="1073"/>
                  </a:cubicBezTo>
                  <a:cubicBezTo>
                    <a:pt x="30045" y="1073"/>
                    <a:pt x="29389" y="1346"/>
                    <a:pt x="28968" y="2142"/>
                  </a:cubicBezTo>
                  <a:cubicBezTo>
                    <a:pt x="28876" y="2294"/>
                    <a:pt x="28785" y="2476"/>
                    <a:pt x="28694" y="2628"/>
                  </a:cubicBezTo>
                  <a:cubicBezTo>
                    <a:pt x="28414" y="2988"/>
                    <a:pt x="28187" y="3151"/>
                    <a:pt x="27874" y="3151"/>
                  </a:cubicBezTo>
                  <a:cubicBezTo>
                    <a:pt x="27711" y="3151"/>
                    <a:pt x="27525" y="3106"/>
                    <a:pt x="27296" y="3023"/>
                  </a:cubicBezTo>
                  <a:cubicBezTo>
                    <a:pt x="26962" y="2902"/>
                    <a:pt x="26658" y="2750"/>
                    <a:pt x="26293" y="2719"/>
                  </a:cubicBezTo>
                  <a:cubicBezTo>
                    <a:pt x="26013" y="2690"/>
                    <a:pt x="25791" y="2669"/>
                    <a:pt x="25605" y="2669"/>
                  </a:cubicBezTo>
                  <a:cubicBezTo>
                    <a:pt x="25023" y="2669"/>
                    <a:pt x="24801" y="2871"/>
                    <a:pt x="24317" y="3631"/>
                  </a:cubicBezTo>
                  <a:cubicBezTo>
                    <a:pt x="24317" y="3662"/>
                    <a:pt x="24256" y="3662"/>
                    <a:pt x="24256" y="3692"/>
                  </a:cubicBezTo>
                  <a:cubicBezTo>
                    <a:pt x="23849" y="4363"/>
                    <a:pt x="23511" y="4653"/>
                    <a:pt x="23003" y="4653"/>
                  </a:cubicBezTo>
                  <a:cubicBezTo>
                    <a:pt x="22752" y="4653"/>
                    <a:pt x="22460" y="4582"/>
                    <a:pt x="22098" y="4452"/>
                  </a:cubicBezTo>
                  <a:cubicBezTo>
                    <a:pt x="21673" y="4330"/>
                    <a:pt x="21278" y="4148"/>
                    <a:pt x="20852" y="4148"/>
                  </a:cubicBezTo>
                  <a:cubicBezTo>
                    <a:pt x="20806" y="4146"/>
                    <a:pt x="20760" y="4145"/>
                    <a:pt x="20715" y="4145"/>
                  </a:cubicBezTo>
                  <a:cubicBezTo>
                    <a:pt x="20009" y="4145"/>
                    <a:pt x="19371" y="4374"/>
                    <a:pt x="19028" y="5060"/>
                  </a:cubicBezTo>
                  <a:cubicBezTo>
                    <a:pt x="18876" y="5364"/>
                    <a:pt x="18694" y="5637"/>
                    <a:pt x="18451" y="5911"/>
                  </a:cubicBezTo>
                  <a:cubicBezTo>
                    <a:pt x="18262" y="6163"/>
                    <a:pt x="18044" y="6299"/>
                    <a:pt x="17777" y="6299"/>
                  </a:cubicBezTo>
                  <a:cubicBezTo>
                    <a:pt x="17658" y="6299"/>
                    <a:pt x="17528" y="6271"/>
                    <a:pt x="17387" y="6215"/>
                  </a:cubicBezTo>
                  <a:cubicBezTo>
                    <a:pt x="17144" y="6093"/>
                    <a:pt x="16809" y="6002"/>
                    <a:pt x="16536" y="5911"/>
                  </a:cubicBezTo>
                  <a:cubicBezTo>
                    <a:pt x="16316" y="5832"/>
                    <a:pt x="16104" y="5793"/>
                    <a:pt x="15901" y="5793"/>
                  </a:cubicBezTo>
                  <a:cubicBezTo>
                    <a:pt x="15402" y="5793"/>
                    <a:pt x="14958" y="6026"/>
                    <a:pt x="14590" y="6458"/>
                  </a:cubicBezTo>
                  <a:cubicBezTo>
                    <a:pt x="14469" y="6610"/>
                    <a:pt x="14378" y="6762"/>
                    <a:pt x="14287" y="6883"/>
                  </a:cubicBezTo>
                  <a:cubicBezTo>
                    <a:pt x="14135" y="7066"/>
                    <a:pt x="13952" y="7279"/>
                    <a:pt x="13739" y="7461"/>
                  </a:cubicBezTo>
                  <a:cubicBezTo>
                    <a:pt x="13532" y="7687"/>
                    <a:pt x="13279" y="7796"/>
                    <a:pt x="13007" y="7796"/>
                  </a:cubicBezTo>
                  <a:cubicBezTo>
                    <a:pt x="12840" y="7796"/>
                    <a:pt x="12667" y="7755"/>
                    <a:pt x="12493" y="7674"/>
                  </a:cubicBezTo>
                  <a:cubicBezTo>
                    <a:pt x="12311" y="7643"/>
                    <a:pt x="12159" y="7522"/>
                    <a:pt x="11976" y="7461"/>
                  </a:cubicBezTo>
                  <a:cubicBezTo>
                    <a:pt x="11625" y="7321"/>
                    <a:pt x="11287" y="7251"/>
                    <a:pt x="10967" y="7251"/>
                  </a:cubicBezTo>
                  <a:cubicBezTo>
                    <a:pt x="10179" y="7251"/>
                    <a:pt x="9504" y="7673"/>
                    <a:pt x="9028" y="8494"/>
                  </a:cubicBezTo>
                  <a:cubicBezTo>
                    <a:pt x="8967" y="8677"/>
                    <a:pt x="8815" y="8859"/>
                    <a:pt x="8694" y="9011"/>
                  </a:cubicBezTo>
                  <a:cubicBezTo>
                    <a:pt x="8530" y="9222"/>
                    <a:pt x="8276" y="9306"/>
                    <a:pt x="8015" y="9306"/>
                  </a:cubicBezTo>
                  <a:cubicBezTo>
                    <a:pt x="7937" y="9306"/>
                    <a:pt x="7859" y="9299"/>
                    <a:pt x="7782" y="9285"/>
                  </a:cubicBezTo>
                  <a:cubicBezTo>
                    <a:pt x="7630" y="9254"/>
                    <a:pt x="7478" y="9163"/>
                    <a:pt x="7326" y="9102"/>
                  </a:cubicBezTo>
                  <a:cubicBezTo>
                    <a:pt x="7052" y="8981"/>
                    <a:pt x="6840" y="8859"/>
                    <a:pt x="6566" y="8829"/>
                  </a:cubicBezTo>
                  <a:cubicBezTo>
                    <a:pt x="6325" y="8787"/>
                    <a:pt x="6114" y="8765"/>
                    <a:pt x="5925" y="8765"/>
                  </a:cubicBezTo>
                  <a:cubicBezTo>
                    <a:pt x="5282" y="8765"/>
                    <a:pt x="4906" y="9028"/>
                    <a:pt x="4529" y="9710"/>
                  </a:cubicBezTo>
                  <a:cubicBezTo>
                    <a:pt x="4438" y="9801"/>
                    <a:pt x="4408" y="9893"/>
                    <a:pt x="4378" y="9953"/>
                  </a:cubicBezTo>
                  <a:cubicBezTo>
                    <a:pt x="4004" y="10503"/>
                    <a:pt x="3630" y="10767"/>
                    <a:pt x="3118" y="10767"/>
                  </a:cubicBezTo>
                  <a:cubicBezTo>
                    <a:pt x="2922" y="10767"/>
                    <a:pt x="2706" y="10728"/>
                    <a:pt x="2463" y="10652"/>
                  </a:cubicBezTo>
                  <a:cubicBezTo>
                    <a:pt x="2432" y="10622"/>
                    <a:pt x="2341" y="10561"/>
                    <a:pt x="2280" y="10561"/>
                  </a:cubicBezTo>
                  <a:cubicBezTo>
                    <a:pt x="1794" y="10501"/>
                    <a:pt x="1277" y="10257"/>
                    <a:pt x="791" y="10257"/>
                  </a:cubicBezTo>
                  <a:cubicBezTo>
                    <a:pt x="61" y="10257"/>
                    <a:pt x="1" y="10531"/>
                    <a:pt x="304" y="11017"/>
                  </a:cubicBezTo>
                  <a:cubicBezTo>
                    <a:pt x="335" y="11108"/>
                    <a:pt x="335" y="11230"/>
                    <a:pt x="426" y="11291"/>
                  </a:cubicBezTo>
                  <a:cubicBezTo>
                    <a:pt x="456" y="11382"/>
                    <a:pt x="578" y="11443"/>
                    <a:pt x="639" y="11443"/>
                  </a:cubicBezTo>
                  <a:cubicBezTo>
                    <a:pt x="669" y="11441"/>
                    <a:pt x="699" y="11440"/>
                    <a:pt x="729" y="11440"/>
                  </a:cubicBezTo>
                  <a:cubicBezTo>
                    <a:pt x="1264" y="11440"/>
                    <a:pt x="1699" y="11689"/>
                    <a:pt x="2189" y="11747"/>
                  </a:cubicBezTo>
                  <a:cubicBezTo>
                    <a:pt x="2408" y="11773"/>
                    <a:pt x="2622" y="11790"/>
                    <a:pt x="2830" y="11790"/>
                  </a:cubicBezTo>
                  <a:cubicBezTo>
                    <a:pt x="3575" y="11790"/>
                    <a:pt x="4236" y="11578"/>
                    <a:pt x="4712" y="10865"/>
                  </a:cubicBezTo>
                  <a:cubicBezTo>
                    <a:pt x="4894" y="10561"/>
                    <a:pt x="5198" y="10349"/>
                    <a:pt x="5441" y="10075"/>
                  </a:cubicBezTo>
                  <a:cubicBezTo>
                    <a:pt x="5585" y="9890"/>
                    <a:pt x="5757" y="9816"/>
                    <a:pt x="5957" y="9816"/>
                  </a:cubicBezTo>
                  <a:cubicBezTo>
                    <a:pt x="6052" y="9816"/>
                    <a:pt x="6154" y="9833"/>
                    <a:pt x="6262" y="9862"/>
                  </a:cubicBezTo>
                  <a:cubicBezTo>
                    <a:pt x="6566" y="9923"/>
                    <a:pt x="6840" y="10075"/>
                    <a:pt x="7144" y="10197"/>
                  </a:cubicBezTo>
                  <a:cubicBezTo>
                    <a:pt x="7409" y="10323"/>
                    <a:pt x="7669" y="10391"/>
                    <a:pt x="7923" y="10391"/>
                  </a:cubicBezTo>
                  <a:cubicBezTo>
                    <a:pt x="8282" y="10391"/>
                    <a:pt x="8630" y="10255"/>
                    <a:pt x="8967" y="9953"/>
                  </a:cubicBezTo>
                  <a:cubicBezTo>
                    <a:pt x="9271" y="9710"/>
                    <a:pt x="9575" y="9406"/>
                    <a:pt x="9758" y="9042"/>
                  </a:cubicBezTo>
                  <a:cubicBezTo>
                    <a:pt x="9994" y="8620"/>
                    <a:pt x="10368" y="8518"/>
                    <a:pt x="10780" y="8518"/>
                  </a:cubicBezTo>
                  <a:cubicBezTo>
                    <a:pt x="10844" y="8518"/>
                    <a:pt x="10908" y="8521"/>
                    <a:pt x="10973" y="8525"/>
                  </a:cubicBezTo>
                  <a:cubicBezTo>
                    <a:pt x="11125" y="8525"/>
                    <a:pt x="11308" y="8555"/>
                    <a:pt x="11460" y="8646"/>
                  </a:cubicBezTo>
                  <a:cubicBezTo>
                    <a:pt x="11976" y="8859"/>
                    <a:pt x="12493" y="8859"/>
                    <a:pt x="13040" y="8859"/>
                  </a:cubicBezTo>
                  <a:cubicBezTo>
                    <a:pt x="13072" y="8861"/>
                    <a:pt x="13104" y="8861"/>
                    <a:pt x="13135" y="8861"/>
                  </a:cubicBezTo>
                  <a:cubicBezTo>
                    <a:pt x="13789" y="8861"/>
                    <a:pt x="14306" y="8561"/>
                    <a:pt x="14712" y="8038"/>
                  </a:cubicBezTo>
                  <a:cubicBezTo>
                    <a:pt x="14864" y="7795"/>
                    <a:pt x="15016" y="7613"/>
                    <a:pt x="15168" y="7370"/>
                  </a:cubicBezTo>
                  <a:cubicBezTo>
                    <a:pt x="15376" y="7057"/>
                    <a:pt x="15542" y="6930"/>
                    <a:pt x="15811" y="6930"/>
                  </a:cubicBezTo>
                  <a:cubicBezTo>
                    <a:pt x="15935" y="6930"/>
                    <a:pt x="16080" y="6957"/>
                    <a:pt x="16262" y="7005"/>
                  </a:cubicBezTo>
                  <a:cubicBezTo>
                    <a:pt x="16566" y="7127"/>
                    <a:pt x="16870" y="7218"/>
                    <a:pt x="17204" y="7309"/>
                  </a:cubicBezTo>
                  <a:cubicBezTo>
                    <a:pt x="17377" y="7343"/>
                    <a:pt x="17546" y="7362"/>
                    <a:pt x="17710" y="7362"/>
                  </a:cubicBezTo>
                  <a:cubicBezTo>
                    <a:pt x="18271" y="7362"/>
                    <a:pt x="18774" y="7143"/>
                    <a:pt x="19150" y="6579"/>
                  </a:cubicBezTo>
                  <a:lnTo>
                    <a:pt x="19484" y="6124"/>
                  </a:lnTo>
                  <a:cubicBezTo>
                    <a:pt x="19809" y="5659"/>
                    <a:pt x="20241" y="5461"/>
                    <a:pt x="20725" y="5461"/>
                  </a:cubicBezTo>
                  <a:cubicBezTo>
                    <a:pt x="20874" y="5461"/>
                    <a:pt x="21028" y="5480"/>
                    <a:pt x="21186" y="5516"/>
                  </a:cubicBezTo>
                  <a:cubicBezTo>
                    <a:pt x="21551" y="5607"/>
                    <a:pt x="21855" y="5698"/>
                    <a:pt x="22189" y="5759"/>
                  </a:cubicBezTo>
                  <a:cubicBezTo>
                    <a:pt x="22368" y="5776"/>
                    <a:pt x="22544" y="5787"/>
                    <a:pt x="22715" y="5787"/>
                  </a:cubicBezTo>
                  <a:cubicBezTo>
                    <a:pt x="23444" y="5787"/>
                    <a:pt x="24087" y="5591"/>
                    <a:pt x="24530" y="4877"/>
                  </a:cubicBezTo>
                  <a:cubicBezTo>
                    <a:pt x="24621" y="4725"/>
                    <a:pt x="24773" y="4573"/>
                    <a:pt x="24895" y="4421"/>
                  </a:cubicBezTo>
                  <a:lnTo>
                    <a:pt x="25351" y="3965"/>
                  </a:lnTo>
                  <a:cubicBezTo>
                    <a:pt x="25484" y="3832"/>
                    <a:pt x="25666" y="3747"/>
                    <a:pt x="25850" y="3747"/>
                  </a:cubicBezTo>
                  <a:cubicBezTo>
                    <a:pt x="25917" y="3747"/>
                    <a:pt x="25984" y="3759"/>
                    <a:pt x="26050" y="3783"/>
                  </a:cubicBezTo>
                  <a:cubicBezTo>
                    <a:pt x="26323" y="3844"/>
                    <a:pt x="26597" y="3935"/>
                    <a:pt x="26870" y="4087"/>
                  </a:cubicBezTo>
                  <a:cubicBezTo>
                    <a:pt x="27114" y="4231"/>
                    <a:pt x="27391" y="4303"/>
                    <a:pt x="27673" y="4303"/>
                  </a:cubicBezTo>
                  <a:cubicBezTo>
                    <a:pt x="28164" y="4303"/>
                    <a:pt x="28673" y="4086"/>
                    <a:pt x="29059" y="3662"/>
                  </a:cubicBezTo>
                  <a:cubicBezTo>
                    <a:pt x="29241" y="3388"/>
                    <a:pt x="29454" y="3175"/>
                    <a:pt x="29636" y="2902"/>
                  </a:cubicBezTo>
                  <a:cubicBezTo>
                    <a:pt x="29883" y="2581"/>
                    <a:pt x="30170" y="2420"/>
                    <a:pt x="30514" y="2420"/>
                  </a:cubicBezTo>
                  <a:cubicBezTo>
                    <a:pt x="30593" y="2420"/>
                    <a:pt x="30675" y="2429"/>
                    <a:pt x="30761" y="2446"/>
                  </a:cubicBezTo>
                  <a:cubicBezTo>
                    <a:pt x="30974" y="2476"/>
                    <a:pt x="31156" y="2506"/>
                    <a:pt x="31338" y="2598"/>
                  </a:cubicBezTo>
                  <a:cubicBezTo>
                    <a:pt x="31886" y="2810"/>
                    <a:pt x="32402" y="2810"/>
                    <a:pt x="32980" y="2810"/>
                  </a:cubicBezTo>
                  <a:cubicBezTo>
                    <a:pt x="33588" y="2780"/>
                    <a:pt x="34044" y="2567"/>
                    <a:pt x="34408" y="2111"/>
                  </a:cubicBezTo>
                  <a:cubicBezTo>
                    <a:pt x="34621" y="1838"/>
                    <a:pt x="34804" y="1534"/>
                    <a:pt x="34986" y="1260"/>
                  </a:cubicBezTo>
                  <a:cubicBezTo>
                    <a:pt x="35168" y="987"/>
                    <a:pt x="35229" y="713"/>
                    <a:pt x="35108" y="440"/>
                  </a:cubicBezTo>
                  <a:cubicBezTo>
                    <a:pt x="35077" y="348"/>
                    <a:pt x="35077" y="288"/>
                    <a:pt x="34986" y="136"/>
                  </a:cubicBezTo>
                  <a:cubicBezTo>
                    <a:pt x="34945" y="55"/>
                    <a:pt x="34878" y="1"/>
                    <a:pt x="34801"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6307;p133">
              <a:extLst>
                <a:ext uri="{FF2B5EF4-FFF2-40B4-BE49-F238E27FC236}">
                  <a16:creationId xmlns:a16="http://schemas.microsoft.com/office/drawing/2014/main" id="{827A6A86-2D39-99CE-28D7-7574386B09D5}"/>
                </a:ext>
              </a:extLst>
            </p:cNvPr>
            <p:cNvSpPr/>
            <p:nvPr/>
          </p:nvSpPr>
          <p:spPr>
            <a:xfrm rot="1013812">
              <a:off x="1313574" y="5083150"/>
              <a:ext cx="1756958" cy="586498"/>
            </a:xfrm>
            <a:custGeom>
              <a:avLst/>
              <a:gdLst/>
              <a:ahLst/>
              <a:cxnLst/>
              <a:rect l="l" t="t" r="r" b="b"/>
              <a:pathLst>
                <a:path w="34621" h="11557" extrusionOk="0">
                  <a:moveTo>
                    <a:pt x="34386" y="0"/>
                  </a:moveTo>
                  <a:cubicBezTo>
                    <a:pt x="34349" y="0"/>
                    <a:pt x="34311" y="17"/>
                    <a:pt x="34287" y="53"/>
                  </a:cubicBezTo>
                  <a:cubicBezTo>
                    <a:pt x="34104" y="144"/>
                    <a:pt x="34013" y="296"/>
                    <a:pt x="33891" y="448"/>
                  </a:cubicBezTo>
                  <a:lnTo>
                    <a:pt x="33557" y="904"/>
                  </a:lnTo>
                  <a:cubicBezTo>
                    <a:pt x="33249" y="1274"/>
                    <a:pt x="32927" y="1449"/>
                    <a:pt x="32554" y="1449"/>
                  </a:cubicBezTo>
                  <a:cubicBezTo>
                    <a:pt x="32375" y="1449"/>
                    <a:pt x="32184" y="1409"/>
                    <a:pt x="31976" y="1330"/>
                  </a:cubicBezTo>
                  <a:cubicBezTo>
                    <a:pt x="31612" y="1178"/>
                    <a:pt x="31277" y="1056"/>
                    <a:pt x="30943" y="965"/>
                  </a:cubicBezTo>
                  <a:cubicBezTo>
                    <a:pt x="30754" y="916"/>
                    <a:pt x="30566" y="889"/>
                    <a:pt x="30380" y="889"/>
                  </a:cubicBezTo>
                  <a:cubicBezTo>
                    <a:pt x="29998" y="889"/>
                    <a:pt x="29629" y="1003"/>
                    <a:pt x="29302" y="1269"/>
                  </a:cubicBezTo>
                  <a:cubicBezTo>
                    <a:pt x="29089" y="1482"/>
                    <a:pt x="28846" y="1725"/>
                    <a:pt x="28694" y="1968"/>
                  </a:cubicBezTo>
                  <a:cubicBezTo>
                    <a:pt x="28633" y="2120"/>
                    <a:pt x="28511" y="2333"/>
                    <a:pt x="28420" y="2485"/>
                  </a:cubicBezTo>
                  <a:cubicBezTo>
                    <a:pt x="28255" y="2816"/>
                    <a:pt x="27850" y="3048"/>
                    <a:pt x="27436" y="3048"/>
                  </a:cubicBezTo>
                  <a:cubicBezTo>
                    <a:pt x="27242" y="3048"/>
                    <a:pt x="27045" y="2997"/>
                    <a:pt x="26870" y="2880"/>
                  </a:cubicBezTo>
                  <a:cubicBezTo>
                    <a:pt x="26688" y="2728"/>
                    <a:pt x="26444" y="2637"/>
                    <a:pt x="26232" y="2546"/>
                  </a:cubicBezTo>
                  <a:cubicBezTo>
                    <a:pt x="25971" y="2446"/>
                    <a:pt x="25724" y="2395"/>
                    <a:pt x="25492" y="2395"/>
                  </a:cubicBezTo>
                  <a:cubicBezTo>
                    <a:pt x="25020" y="2395"/>
                    <a:pt x="24612" y="2604"/>
                    <a:pt x="24286" y="3032"/>
                  </a:cubicBezTo>
                  <a:cubicBezTo>
                    <a:pt x="24134" y="3245"/>
                    <a:pt x="24013" y="3427"/>
                    <a:pt x="23861" y="3610"/>
                  </a:cubicBezTo>
                  <a:lnTo>
                    <a:pt x="23526" y="4066"/>
                  </a:lnTo>
                  <a:cubicBezTo>
                    <a:pt x="23289" y="4303"/>
                    <a:pt x="23014" y="4429"/>
                    <a:pt x="22701" y="4429"/>
                  </a:cubicBezTo>
                  <a:cubicBezTo>
                    <a:pt x="22615" y="4429"/>
                    <a:pt x="22525" y="4420"/>
                    <a:pt x="22432" y="4400"/>
                  </a:cubicBezTo>
                  <a:cubicBezTo>
                    <a:pt x="22250" y="4369"/>
                    <a:pt x="22098" y="4309"/>
                    <a:pt x="21885" y="4218"/>
                  </a:cubicBezTo>
                  <a:cubicBezTo>
                    <a:pt x="21551" y="4066"/>
                    <a:pt x="21186" y="3914"/>
                    <a:pt x="20791" y="3883"/>
                  </a:cubicBezTo>
                  <a:cubicBezTo>
                    <a:pt x="20666" y="3868"/>
                    <a:pt x="20544" y="3859"/>
                    <a:pt x="20425" y="3859"/>
                  </a:cubicBezTo>
                  <a:cubicBezTo>
                    <a:pt x="19849" y="3859"/>
                    <a:pt x="19350" y="4058"/>
                    <a:pt x="18998" y="4613"/>
                  </a:cubicBezTo>
                  <a:cubicBezTo>
                    <a:pt x="18846" y="4856"/>
                    <a:pt x="18663" y="5099"/>
                    <a:pt x="18481" y="5373"/>
                  </a:cubicBezTo>
                  <a:cubicBezTo>
                    <a:pt x="18196" y="5771"/>
                    <a:pt x="17982" y="5945"/>
                    <a:pt x="17685" y="5945"/>
                  </a:cubicBezTo>
                  <a:cubicBezTo>
                    <a:pt x="17505" y="5945"/>
                    <a:pt x="17296" y="5882"/>
                    <a:pt x="17022" y="5768"/>
                  </a:cubicBezTo>
                  <a:cubicBezTo>
                    <a:pt x="16687" y="5616"/>
                    <a:pt x="16353" y="5525"/>
                    <a:pt x="16019" y="5433"/>
                  </a:cubicBezTo>
                  <a:cubicBezTo>
                    <a:pt x="15877" y="5400"/>
                    <a:pt x="15739" y="5383"/>
                    <a:pt x="15607" y="5383"/>
                  </a:cubicBezTo>
                  <a:cubicBezTo>
                    <a:pt x="15258" y="5383"/>
                    <a:pt x="14946" y="5503"/>
                    <a:pt x="14681" y="5768"/>
                  </a:cubicBezTo>
                  <a:cubicBezTo>
                    <a:pt x="14499" y="5980"/>
                    <a:pt x="14256" y="6193"/>
                    <a:pt x="14104" y="6436"/>
                  </a:cubicBezTo>
                  <a:cubicBezTo>
                    <a:pt x="13982" y="6619"/>
                    <a:pt x="13830" y="6801"/>
                    <a:pt x="13678" y="6984"/>
                  </a:cubicBezTo>
                  <a:cubicBezTo>
                    <a:pt x="13418" y="7314"/>
                    <a:pt x="13103" y="7480"/>
                    <a:pt x="12733" y="7480"/>
                  </a:cubicBezTo>
                  <a:cubicBezTo>
                    <a:pt x="12627" y="7480"/>
                    <a:pt x="12516" y="7466"/>
                    <a:pt x="12402" y="7439"/>
                  </a:cubicBezTo>
                  <a:cubicBezTo>
                    <a:pt x="12158" y="7409"/>
                    <a:pt x="11946" y="7348"/>
                    <a:pt x="11703" y="7227"/>
                  </a:cubicBezTo>
                  <a:cubicBezTo>
                    <a:pt x="11459" y="7105"/>
                    <a:pt x="11186" y="6984"/>
                    <a:pt x="10882" y="6953"/>
                  </a:cubicBezTo>
                  <a:cubicBezTo>
                    <a:pt x="10742" y="6926"/>
                    <a:pt x="10607" y="6913"/>
                    <a:pt x="10478" y="6913"/>
                  </a:cubicBezTo>
                  <a:cubicBezTo>
                    <a:pt x="10020" y="6913"/>
                    <a:pt x="9627" y="7084"/>
                    <a:pt x="9271" y="7439"/>
                  </a:cubicBezTo>
                  <a:cubicBezTo>
                    <a:pt x="9089" y="7652"/>
                    <a:pt x="8937" y="7865"/>
                    <a:pt x="8785" y="8108"/>
                  </a:cubicBezTo>
                  <a:cubicBezTo>
                    <a:pt x="8663" y="8291"/>
                    <a:pt x="8602" y="8473"/>
                    <a:pt x="8450" y="8625"/>
                  </a:cubicBezTo>
                  <a:cubicBezTo>
                    <a:pt x="8196" y="8919"/>
                    <a:pt x="7903" y="9073"/>
                    <a:pt x="7589" y="9073"/>
                  </a:cubicBezTo>
                  <a:cubicBezTo>
                    <a:pt x="7416" y="9073"/>
                    <a:pt x="7236" y="9026"/>
                    <a:pt x="7052" y="8929"/>
                  </a:cubicBezTo>
                  <a:cubicBezTo>
                    <a:pt x="6778" y="8807"/>
                    <a:pt x="6505" y="8655"/>
                    <a:pt x="6231" y="8594"/>
                  </a:cubicBezTo>
                  <a:cubicBezTo>
                    <a:pt x="5985" y="8515"/>
                    <a:pt x="5762" y="8474"/>
                    <a:pt x="5556" y="8474"/>
                  </a:cubicBezTo>
                  <a:cubicBezTo>
                    <a:pt x="5049" y="8474"/>
                    <a:pt x="4645" y="8723"/>
                    <a:pt x="4256" y="9263"/>
                  </a:cubicBezTo>
                  <a:cubicBezTo>
                    <a:pt x="4104" y="9506"/>
                    <a:pt x="4012" y="9719"/>
                    <a:pt x="3860" y="9962"/>
                  </a:cubicBezTo>
                  <a:cubicBezTo>
                    <a:pt x="3556" y="10375"/>
                    <a:pt x="3236" y="10571"/>
                    <a:pt x="2845" y="10571"/>
                  </a:cubicBezTo>
                  <a:cubicBezTo>
                    <a:pt x="2690" y="10571"/>
                    <a:pt x="2523" y="10540"/>
                    <a:pt x="2341" y="10479"/>
                  </a:cubicBezTo>
                  <a:cubicBezTo>
                    <a:pt x="1976" y="10418"/>
                    <a:pt x="1642" y="10266"/>
                    <a:pt x="1307" y="10145"/>
                  </a:cubicBezTo>
                  <a:cubicBezTo>
                    <a:pt x="1105" y="10071"/>
                    <a:pt x="891" y="10031"/>
                    <a:pt x="673" y="10031"/>
                  </a:cubicBezTo>
                  <a:cubicBezTo>
                    <a:pt x="531" y="10031"/>
                    <a:pt x="387" y="10048"/>
                    <a:pt x="243" y="10084"/>
                  </a:cubicBezTo>
                  <a:cubicBezTo>
                    <a:pt x="91" y="10114"/>
                    <a:pt x="0" y="10266"/>
                    <a:pt x="61" y="10418"/>
                  </a:cubicBezTo>
                  <a:cubicBezTo>
                    <a:pt x="152" y="10783"/>
                    <a:pt x="365" y="11057"/>
                    <a:pt x="730" y="11087"/>
                  </a:cubicBezTo>
                  <a:cubicBezTo>
                    <a:pt x="1064" y="11148"/>
                    <a:pt x="1429" y="11239"/>
                    <a:pt x="1733" y="11360"/>
                  </a:cubicBezTo>
                  <a:cubicBezTo>
                    <a:pt x="2098" y="11482"/>
                    <a:pt x="2493" y="11512"/>
                    <a:pt x="2857" y="11543"/>
                  </a:cubicBezTo>
                  <a:cubicBezTo>
                    <a:pt x="2920" y="11552"/>
                    <a:pt x="2981" y="11556"/>
                    <a:pt x="3040" y="11556"/>
                  </a:cubicBezTo>
                  <a:cubicBezTo>
                    <a:pt x="3381" y="11556"/>
                    <a:pt x="3662" y="11411"/>
                    <a:pt x="3921" y="11178"/>
                  </a:cubicBezTo>
                  <a:cubicBezTo>
                    <a:pt x="4195" y="10935"/>
                    <a:pt x="4468" y="10631"/>
                    <a:pt x="4651" y="10297"/>
                  </a:cubicBezTo>
                  <a:cubicBezTo>
                    <a:pt x="4864" y="9993"/>
                    <a:pt x="5137" y="9689"/>
                    <a:pt x="5532" y="9567"/>
                  </a:cubicBezTo>
                  <a:cubicBezTo>
                    <a:pt x="5612" y="9533"/>
                    <a:pt x="5696" y="9516"/>
                    <a:pt x="5773" y="9516"/>
                  </a:cubicBezTo>
                  <a:cubicBezTo>
                    <a:pt x="5902" y="9516"/>
                    <a:pt x="6011" y="9563"/>
                    <a:pt x="6049" y="9658"/>
                  </a:cubicBezTo>
                  <a:cubicBezTo>
                    <a:pt x="6292" y="9749"/>
                    <a:pt x="6535" y="9871"/>
                    <a:pt x="6778" y="9993"/>
                  </a:cubicBezTo>
                  <a:cubicBezTo>
                    <a:pt x="7004" y="10085"/>
                    <a:pt x="7230" y="10132"/>
                    <a:pt x="7448" y="10132"/>
                  </a:cubicBezTo>
                  <a:cubicBezTo>
                    <a:pt x="7878" y="10132"/>
                    <a:pt x="8280" y="9950"/>
                    <a:pt x="8602" y="9567"/>
                  </a:cubicBezTo>
                  <a:cubicBezTo>
                    <a:pt x="8815" y="9294"/>
                    <a:pt x="9028" y="9050"/>
                    <a:pt x="9241" y="8746"/>
                  </a:cubicBezTo>
                  <a:cubicBezTo>
                    <a:pt x="9568" y="8310"/>
                    <a:pt x="9943" y="8108"/>
                    <a:pt x="10387" y="8108"/>
                  </a:cubicBezTo>
                  <a:cubicBezTo>
                    <a:pt x="10561" y="8108"/>
                    <a:pt x="10746" y="8139"/>
                    <a:pt x="10943" y="8199"/>
                  </a:cubicBezTo>
                  <a:cubicBezTo>
                    <a:pt x="11216" y="8291"/>
                    <a:pt x="11459" y="8382"/>
                    <a:pt x="11703" y="8473"/>
                  </a:cubicBezTo>
                  <a:cubicBezTo>
                    <a:pt x="12011" y="8554"/>
                    <a:pt x="12306" y="8601"/>
                    <a:pt x="12584" y="8601"/>
                  </a:cubicBezTo>
                  <a:cubicBezTo>
                    <a:pt x="13240" y="8601"/>
                    <a:pt x="13808" y="8344"/>
                    <a:pt x="14256" y="7683"/>
                  </a:cubicBezTo>
                  <a:cubicBezTo>
                    <a:pt x="14438" y="7379"/>
                    <a:pt x="14681" y="7105"/>
                    <a:pt x="14894" y="6862"/>
                  </a:cubicBezTo>
                  <a:cubicBezTo>
                    <a:pt x="15134" y="6622"/>
                    <a:pt x="15307" y="6505"/>
                    <a:pt x="15528" y="6505"/>
                  </a:cubicBezTo>
                  <a:cubicBezTo>
                    <a:pt x="15671" y="6505"/>
                    <a:pt x="15835" y="6554"/>
                    <a:pt x="16049" y="6649"/>
                  </a:cubicBezTo>
                  <a:cubicBezTo>
                    <a:pt x="16323" y="6771"/>
                    <a:pt x="16535" y="6862"/>
                    <a:pt x="16779" y="6984"/>
                  </a:cubicBezTo>
                  <a:cubicBezTo>
                    <a:pt x="17019" y="7092"/>
                    <a:pt x="17259" y="7152"/>
                    <a:pt x="17492" y="7152"/>
                  </a:cubicBezTo>
                  <a:cubicBezTo>
                    <a:pt x="17848" y="7152"/>
                    <a:pt x="18187" y="7010"/>
                    <a:pt x="18481" y="6680"/>
                  </a:cubicBezTo>
                  <a:cubicBezTo>
                    <a:pt x="18694" y="6436"/>
                    <a:pt x="18906" y="6193"/>
                    <a:pt x="19089" y="5889"/>
                  </a:cubicBezTo>
                  <a:cubicBezTo>
                    <a:pt x="19210" y="5646"/>
                    <a:pt x="19393" y="5464"/>
                    <a:pt x="19545" y="5251"/>
                  </a:cubicBezTo>
                  <a:cubicBezTo>
                    <a:pt x="19666" y="5099"/>
                    <a:pt x="19849" y="5008"/>
                    <a:pt x="20031" y="5008"/>
                  </a:cubicBezTo>
                  <a:cubicBezTo>
                    <a:pt x="20426" y="5008"/>
                    <a:pt x="20791" y="5069"/>
                    <a:pt x="21186" y="5221"/>
                  </a:cubicBezTo>
                  <a:cubicBezTo>
                    <a:pt x="21429" y="5281"/>
                    <a:pt x="21672" y="5403"/>
                    <a:pt x="21946" y="5433"/>
                  </a:cubicBezTo>
                  <a:cubicBezTo>
                    <a:pt x="22239" y="5491"/>
                    <a:pt x="22489" y="5519"/>
                    <a:pt x="22705" y="5519"/>
                  </a:cubicBezTo>
                  <a:cubicBezTo>
                    <a:pt x="23410" y="5519"/>
                    <a:pt x="23770" y="5217"/>
                    <a:pt x="24165" y="4613"/>
                  </a:cubicBezTo>
                  <a:cubicBezTo>
                    <a:pt x="24256" y="4461"/>
                    <a:pt x="24317" y="4339"/>
                    <a:pt x="24408" y="4218"/>
                  </a:cubicBezTo>
                  <a:cubicBezTo>
                    <a:pt x="24530" y="4066"/>
                    <a:pt x="24621" y="3914"/>
                    <a:pt x="24773" y="3762"/>
                  </a:cubicBezTo>
                  <a:cubicBezTo>
                    <a:pt x="25010" y="3564"/>
                    <a:pt x="25248" y="3469"/>
                    <a:pt x="25502" y="3469"/>
                  </a:cubicBezTo>
                  <a:cubicBezTo>
                    <a:pt x="25639" y="3469"/>
                    <a:pt x="25779" y="3496"/>
                    <a:pt x="25928" y="3549"/>
                  </a:cubicBezTo>
                  <a:cubicBezTo>
                    <a:pt x="26110" y="3579"/>
                    <a:pt x="26262" y="3701"/>
                    <a:pt x="26444" y="3762"/>
                  </a:cubicBezTo>
                  <a:cubicBezTo>
                    <a:pt x="26766" y="3917"/>
                    <a:pt x="27072" y="3995"/>
                    <a:pt x="27359" y="3995"/>
                  </a:cubicBezTo>
                  <a:cubicBezTo>
                    <a:pt x="27860" y="3995"/>
                    <a:pt x="28308" y="3758"/>
                    <a:pt x="28694" y="3275"/>
                  </a:cubicBezTo>
                  <a:cubicBezTo>
                    <a:pt x="28876" y="3032"/>
                    <a:pt x="29089" y="2819"/>
                    <a:pt x="29241" y="2576"/>
                  </a:cubicBezTo>
                  <a:cubicBezTo>
                    <a:pt x="29517" y="2186"/>
                    <a:pt x="29897" y="2003"/>
                    <a:pt x="30328" y="2003"/>
                  </a:cubicBezTo>
                  <a:cubicBezTo>
                    <a:pt x="30468" y="2003"/>
                    <a:pt x="30612" y="2022"/>
                    <a:pt x="30761" y="2059"/>
                  </a:cubicBezTo>
                  <a:cubicBezTo>
                    <a:pt x="31004" y="2120"/>
                    <a:pt x="31247" y="2242"/>
                    <a:pt x="31521" y="2333"/>
                  </a:cubicBezTo>
                  <a:cubicBezTo>
                    <a:pt x="31924" y="2481"/>
                    <a:pt x="32267" y="2555"/>
                    <a:pt x="32574" y="2555"/>
                  </a:cubicBezTo>
                  <a:cubicBezTo>
                    <a:pt x="33216" y="2555"/>
                    <a:pt x="33701" y="2231"/>
                    <a:pt x="34256" y="1573"/>
                  </a:cubicBezTo>
                  <a:cubicBezTo>
                    <a:pt x="34621" y="1117"/>
                    <a:pt x="34621" y="600"/>
                    <a:pt x="34499" y="114"/>
                  </a:cubicBezTo>
                  <a:cubicBezTo>
                    <a:pt x="34499" y="40"/>
                    <a:pt x="34444" y="0"/>
                    <a:pt x="34386"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6308;p133">
              <a:extLst>
                <a:ext uri="{FF2B5EF4-FFF2-40B4-BE49-F238E27FC236}">
                  <a16:creationId xmlns:a16="http://schemas.microsoft.com/office/drawing/2014/main" id="{EBE208E2-0D83-564F-2ADA-9771AF5A25BB}"/>
                </a:ext>
              </a:extLst>
            </p:cNvPr>
            <p:cNvSpPr/>
            <p:nvPr/>
          </p:nvSpPr>
          <p:spPr>
            <a:xfrm rot="1013812">
              <a:off x="1345543" y="5203420"/>
              <a:ext cx="1693776" cy="571629"/>
            </a:xfrm>
            <a:custGeom>
              <a:avLst/>
              <a:gdLst/>
              <a:ahLst/>
              <a:cxnLst/>
              <a:rect l="l" t="t" r="r" b="b"/>
              <a:pathLst>
                <a:path w="33376" h="11264" extrusionOk="0">
                  <a:moveTo>
                    <a:pt x="33254" y="0"/>
                  </a:moveTo>
                  <a:cubicBezTo>
                    <a:pt x="33223" y="0"/>
                    <a:pt x="33163" y="91"/>
                    <a:pt x="33102" y="122"/>
                  </a:cubicBezTo>
                  <a:cubicBezTo>
                    <a:pt x="32919" y="456"/>
                    <a:pt x="32737" y="760"/>
                    <a:pt x="32433" y="1034"/>
                  </a:cubicBezTo>
                  <a:cubicBezTo>
                    <a:pt x="32257" y="1144"/>
                    <a:pt x="32113" y="1222"/>
                    <a:pt x="31942" y="1222"/>
                  </a:cubicBezTo>
                  <a:cubicBezTo>
                    <a:pt x="31878" y="1222"/>
                    <a:pt x="31809" y="1211"/>
                    <a:pt x="31734" y="1186"/>
                  </a:cubicBezTo>
                  <a:cubicBezTo>
                    <a:pt x="31582" y="1155"/>
                    <a:pt x="31430" y="1064"/>
                    <a:pt x="31278" y="1003"/>
                  </a:cubicBezTo>
                  <a:cubicBezTo>
                    <a:pt x="31065" y="882"/>
                    <a:pt x="30822" y="760"/>
                    <a:pt x="30579" y="699"/>
                  </a:cubicBezTo>
                  <a:cubicBezTo>
                    <a:pt x="30369" y="647"/>
                    <a:pt x="30167" y="617"/>
                    <a:pt x="29973" y="617"/>
                  </a:cubicBezTo>
                  <a:cubicBezTo>
                    <a:pt x="29493" y="617"/>
                    <a:pt x="29063" y="800"/>
                    <a:pt x="28694" y="1277"/>
                  </a:cubicBezTo>
                  <a:cubicBezTo>
                    <a:pt x="28482" y="1581"/>
                    <a:pt x="28238" y="1915"/>
                    <a:pt x="28026" y="2219"/>
                  </a:cubicBezTo>
                  <a:cubicBezTo>
                    <a:pt x="27799" y="2537"/>
                    <a:pt x="27504" y="2702"/>
                    <a:pt x="27154" y="2702"/>
                  </a:cubicBezTo>
                  <a:cubicBezTo>
                    <a:pt x="27035" y="2702"/>
                    <a:pt x="26910" y="2683"/>
                    <a:pt x="26779" y="2645"/>
                  </a:cubicBezTo>
                  <a:cubicBezTo>
                    <a:pt x="26567" y="2584"/>
                    <a:pt x="26415" y="2523"/>
                    <a:pt x="26232" y="2432"/>
                  </a:cubicBezTo>
                  <a:cubicBezTo>
                    <a:pt x="25959" y="2371"/>
                    <a:pt x="25716" y="2219"/>
                    <a:pt x="25442" y="2128"/>
                  </a:cubicBezTo>
                  <a:cubicBezTo>
                    <a:pt x="25266" y="2062"/>
                    <a:pt x="25085" y="2032"/>
                    <a:pt x="24905" y="2032"/>
                  </a:cubicBezTo>
                  <a:cubicBezTo>
                    <a:pt x="24589" y="2032"/>
                    <a:pt x="24274" y="2125"/>
                    <a:pt x="23983" y="2280"/>
                  </a:cubicBezTo>
                  <a:cubicBezTo>
                    <a:pt x="23588" y="2523"/>
                    <a:pt x="23314" y="2857"/>
                    <a:pt x="23071" y="3283"/>
                  </a:cubicBezTo>
                  <a:cubicBezTo>
                    <a:pt x="22771" y="3863"/>
                    <a:pt x="22339" y="4127"/>
                    <a:pt x="21854" y="4127"/>
                  </a:cubicBezTo>
                  <a:cubicBezTo>
                    <a:pt x="21602" y="4127"/>
                    <a:pt x="21335" y="4056"/>
                    <a:pt x="21065" y="3921"/>
                  </a:cubicBezTo>
                  <a:cubicBezTo>
                    <a:pt x="20852" y="3800"/>
                    <a:pt x="20609" y="3739"/>
                    <a:pt x="20396" y="3648"/>
                  </a:cubicBezTo>
                  <a:cubicBezTo>
                    <a:pt x="20223" y="3603"/>
                    <a:pt x="20058" y="3580"/>
                    <a:pt x="19901" y="3580"/>
                  </a:cubicBezTo>
                  <a:cubicBezTo>
                    <a:pt x="19424" y="3580"/>
                    <a:pt x="19029" y="3791"/>
                    <a:pt x="18755" y="4225"/>
                  </a:cubicBezTo>
                  <a:cubicBezTo>
                    <a:pt x="18573" y="4468"/>
                    <a:pt x="18421" y="4712"/>
                    <a:pt x="18208" y="4985"/>
                  </a:cubicBezTo>
                  <a:cubicBezTo>
                    <a:pt x="17894" y="5437"/>
                    <a:pt x="17567" y="5609"/>
                    <a:pt x="17170" y="5609"/>
                  </a:cubicBezTo>
                  <a:cubicBezTo>
                    <a:pt x="16952" y="5609"/>
                    <a:pt x="16714" y="5557"/>
                    <a:pt x="16445" y="5471"/>
                  </a:cubicBezTo>
                  <a:cubicBezTo>
                    <a:pt x="16232" y="5441"/>
                    <a:pt x="16050" y="5289"/>
                    <a:pt x="15867" y="5228"/>
                  </a:cubicBezTo>
                  <a:cubicBezTo>
                    <a:pt x="15563" y="5097"/>
                    <a:pt x="15232" y="5022"/>
                    <a:pt x="14906" y="5022"/>
                  </a:cubicBezTo>
                  <a:cubicBezTo>
                    <a:pt x="14253" y="5022"/>
                    <a:pt x="13618" y="5319"/>
                    <a:pt x="13253" y="6049"/>
                  </a:cubicBezTo>
                  <a:cubicBezTo>
                    <a:pt x="13193" y="6170"/>
                    <a:pt x="13162" y="6231"/>
                    <a:pt x="13101" y="6322"/>
                  </a:cubicBezTo>
                  <a:cubicBezTo>
                    <a:pt x="12889" y="6535"/>
                    <a:pt x="12737" y="6778"/>
                    <a:pt x="12554" y="6991"/>
                  </a:cubicBezTo>
                  <a:cubicBezTo>
                    <a:pt x="12426" y="7170"/>
                    <a:pt x="12255" y="7242"/>
                    <a:pt x="12041" y="7242"/>
                  </a:cubicBezTo>
                  <a:cubicBezTo>
                    <a:pt x="12001" y="7242"/>
                    <a:pt x="11959" y="7239"/>
                    <a:pt x="11916" y="7234"/>
                  </a:cubicBezTo>
                  <a:cubicBezTo>
                    <a:pt x="11734" y="7204"/>
                    <a:pt x="11582" y="7143"/>
                    <a:pt x="11369" y="7052"/>
                  </a:cubicBezTo>
                  <a:cubicBezTo>
                    <a:pt x="11156" y="6930"/>
                    <a:pt x="10913" y="6809"/>
                    <a:pt x="10670" y="6748"/>
                  </a:cubicBezTo>
                  <a:cubicBezTo>
                    <a:pt x="10463" y="6670"/>
                    <a:pt x="10258" y="6632"/>
                    <a:pt x="10060" y="6632"/>
                  </a:cubicBezTo>
                  <a:cubicBezTo>
                    <a:pt x="9561" y="6632"/>
                    <a:pt x="9103" y="6877"/>
                    <a:pt x="8755" y="7356"/>
                  </a:cubicBezTo>
                  <a:cubicBezTo>
                    <a:pt x="8572" y="7569"/>
                    <a:pt x="8390" y="7842"/>
                    <a:pt x="8238" y="8116"/>
                  </a:cubicBezTo>
                  <a:cubicBezTo>
                    <a:pt x="8014" y="8452"/>
                    <a:pt x="7674" y="8706"/>
                    <a:pt x="7242" y="8706"/>
                  </a:cubicBezTo>
                  <a:cubicBezTo>
                    <a:pt x="7089" y="8706"/>
                    <a:pt x="6924" y="8674"/>
                    <a:pt x="6749" y="8602"/>
                  </a:cubicBezTo>
                  <a:cubicBezTo>
                    <a:pt x="6414" y="8481"/>
                    <a:pt x="6050" y="8329"/>
                    <a:pt x="5715" y="8207"/>
                  </a:cubicBezTo>
                  <a:cubicBezTo>
                    <a:pt x="5440" y="8103"/>
                    <a:pt x="5171" y="8049"/>
                    <a:pt x="4913" y="8049"/>
                  </a:cubicBezTo>
                  <a:cubicBezTo>
                    <a:pt x="4345" y="8049"/>
                    <a:pt x="3833" y="8311"/>
                    <a:pt x="3436" y="8876"/>
                  </a:cubicBezTo>
                  <a:cubicBezTo>
                    <a:pt x="3314" y="9028"/>
                    <a:pt x="3253" y="9210"/>
                    <a:pt x="3132" y="9362"/>
                  </a:cubicBezTo>
                  <a:cubicBezTo>
                    <a:pt x="2814" y="9891"/>
                    <a:pt x="2467" y="10140"/>
                    <a:pt x="1999" y="10140"/>
                  </a:cubicBezTo>
                  <a:cubicBezTo>
                    <a:pt x="1794" y="10140"/>
                    <a:pt x="1566" y="10093"/>
                    <a:pt x="1308" y="10000"/>
                  </a:cubicBezTo>
                  <a:cubicBezTo>
                    <a:pt x="1186" y="9970"/>
                    <a:pt x="1095" y="9879"/>
                    <a:pt x="973" y="9848"/>
                  </a:cubicBezTo>
                  <a:cubicBezTo>
                    <a:pt x="822" y="9818"/>
                    <a:pt x="639" y="9727"/>
                    <a:pt x="426" y="9696"/>
                  </a:cubicBezTo>
                  <a:cubicBezTo>
                    <a:pt x="381" y="9681"/>
                    <a:pt x="320" y="9666"/>
                    <a:pt x="259" y="9666"/>
                  </a:cubicBezTo>
                  <a:cubicBezTo>
                    <a:pt x="198" y="9666"/>
                    <a:pt x="138" y="9681"/>
                    <a:pt x="92" y="9727"/>
                  </a:cubicBezTo>
                  <a:cubicBezTo>
                    <a:pt x="1" y="9848"/>
                    <a:pt x="92" y="9970"/>
                    <a:pt x="183" y="10031"/>
                  </a:cubicBezTo>
                  <a:cubicBezTo>
                    <a:pt x="396" y="10304"/>
                    <a:pt x="639" y="10547"/>
                    <a:pt x="852" y="10791"/>
                  </a:cubicBezTo>
                  <a:cubicBezTo>
                    <a:pt x="1128" y="11121"/>
                    <a:pt x="1492" y="11263"/>
                    <a:pt x="1858" y="11263"/>
                  </a:cubicBezTo>
                  <a:cubicBezTo>
                    <a:pt x="2098" y="11263"/>
                    <a:pt x="2338" y="11203"/>
                    <a:pt x="2554" y="11095"/>
                  </a:cubicBezTo>
                  <a:cubicBezTo>
                    <a:pt x="2919" y="10912"/>
                    <a:pt x="3223" y="10730"/>
                    <a:pt x="3436" y="10395"/>
                  </a:cubicBezTo>
                  <a:cubicBezTo>
                    <a:pt x="3557" y="10243"/>
                    <a:pt x="3618" y="10122"/>
                    <a:pt x="3740" y="9970"/>
                  </a:cubicBezTo>
                  <a:cubicBezTo>
                    <a:pt x="4134" y="9451"/>
                    <a:pt x="4472" y="9215"/>
                    <a:pt x="4937" y="9215"/>
                  </a:cubicBezTo>
                  <a:cubicBezTo>
                    <a:pt x="5153" y="9215"/>
                    <a:pt x="5396" y="9266"/>
                    <a:pt x="5685" y="9362"/>
                  </a:cubicBezTo>
                  <a:cubicBezTo>
                    <a:pt x="6050" y="9514"/>
                    <a:pt x="6445" y="9636"/>
                    <a:pt x="6870" y="9666"/>
                  </a:cubicBezTo>
                  <a:cubicBezTo>
                    <a:pt x="6949" y="9674"/>
                    <a:pt x="7027" y="9677"/>
                    <a:pt x="7102" y="9677"/>
                  </a:cubicBezTo>
                  <a:cubicBezTo>
                    <a:pt x="7636" y="9677"/>
                    <a:pt x="8082" y="9488"/>
                    <a:pt x="8481" y="9088"/>
                  </a:cubicBezTo>
                  <a:cubicBezTo>
                    <a:pt x="8694" y="8906"/>
                    <a:pt x="8785" y="8724"/>
                    <a:pt x="8937" y="8511"/>
                  </a:cubicBezTo>
                  <a:lnTo>
                    <a:pt x="9393" y="7964"/>
                  </a:lnTo>
                  <a:cubicBezTo>
                    <a:pt x="9634" y="7704"/>
                    <a:pt x="9807" y="7592"/>
                    <a:pt x="10030" y="7592"/>
                  </a:cubicBezTo>
                  <a:cubicBezTo>
                    <a:pt x="10172" y="7592"/>
                    <a:pt x="10335" y="7638"/>
                    <a:pt x="10548" y="7721"/>
                  </a:cubicBezTo>
                  <a:cubicBezTo>
                    <a:pt x="10670" y="7751"/>
                    <a:pt x="10822" y="7842"/>
                    <a:pt x="10913" y="7903"/>
                  </a:cubicBezTo>
                  <a:cubicBezTo>
                    <a:pt x="11277" y="8085"/>
                    <a:pt x="11611" y="8180"/>
                    <a:pt x="11927" y="8180"/>
                  </a:cubicBezTo>
                  <a:cubicBezTo>
                    <a:pt x="12402" y="8180"/>
                    <a:pt x="12833" y="7965"/>
                    <a:pt x="13253" y="7508"/>
                  </a:cubicBezTo>
                  <a:cubicBezTo>
                    <a:pt x="13466" y="7234"/>
                    <a:pt x="13679" y="6930"/>
                    <a:pt x="13861" y="6626"/>
                  </a:cubicBezTo>
                  <a:cubicBezTo>
                    <a:pt x="14113" y="6260"/>
                    <a:pt x="14365" y="6084"/>
                    <a:pt x="14720" y="6084"/>
                  </a:cubicBezTo>
                  <a:cubicBezTo>
                    <a:pt x="14837" y="6084"/>
                    <a:pt x="14965" y="6103"/>
                    <a:pt x="15107" y="6140"/>
                  </a:cubicBezTo>
                  <a:cubicBezTo>
                    <a:pt x="15290" y="6170"/>
                    <a:pt x="15533" y="6231"/>
                    <a:pt x="15715" y="6322"/>
                  </a:cubicBezTo>
                  <a:cubicBezTo>
                    <a:pt x="15989" y="6383"/>
                    <a:pt x="16202" y="6505"/>
                    <a:pt x="16475" y="6596"/>
                  </a:cubicBezTo>
                  <a:cubicBezTo>
                    <a:pt x="16681" y="6644"/>
                    <a:pt x="16881" y="6668"/>
                    <a:pt x="17073" y="6668"/>
                  </a:cubicBezTo>
                  <a:cubicBezTo>
                    <a:pt x="17619" y="6668"/>
                    <a:pt x="18107" y="6468"/>
                    <a:pt x="18512" y="6019"/>
                  </a:cubicBezTo>
                  <a:cubicBezTo>
                    <a:pt x="18725" y="5775"/>
                    <a:pt x="18877" y="5563"/>
                    <a:pt x="19059" y="5319"/>
                  </a:cubicBezTo>
                  <a:lnTo>
                    <a:pt x="19393" y="4863"/>
                  </a:lnTo>
                  <a:cubicBezTo>
                    <a:pt x="19563" y="4675"/>
                    <a:pt x="19732" y="4592"/>
                    <a:pt x="19923" y="4592"/>
                  </a:cubicBezTo>
                  <a:cubicBezTo>
                    <a:pt x="20041" y="4592"/>
                    <a:pt x="20166" y="4623"/>
                    <a:pt x="20305" y="4681"/>
                  </a:cubicBezTo>
                  <a:lnTo>
                    <a:pt x="20761" y="4924"/>
                  </a:lnTo>
                  <a:cubicBezTo>
                    <a:pt x="21091" y="5096"/>
                    <a:pt x="21408" y="5187"/>
                    <a:pt x="21717" y="5187"/>
                  </a:cubicBezTo>
                  <a:cubicBezTo>
                    <a:pt x="22063" y="5187"/>
                    <a:pt x="22400" y="5074"/>
                    <a:pt x="22737" y="4833"/>
                  </a:cubicBezTo>
                  <a:cubicBezTo>
                    <a:pt x="22919" y="4681"/>
                    <a:pt x="23162" y="4529"/>
                    <a:pt x="23314" y="4316"/>
                  </a:cubicBezTo>
                  <a:cubicBezTo>
                    <a:pt x="23466" y="4073"/>
                    <a:pt x="23618" y="3860"/>
                    <a:pt x="23770" y="3648"/>
                  </a:cubicBezTo>
                  <a:cubicBezTo>
                    <a:pt x="24058" y="3294"/>
                    <a:pt x="24425" y="3117"/>
                    <a:pt x="24862" y="3117"/>
                  </a:cubicBezTo>
                  <a:cubicBezTo>
                    <a:pt x="25026" y="3117"/>
                    <a:pt x="25199" y="3142"/>
                    <a:pt x="25381" y="3192"/>
                  </a:cubicBezTo>
                  <a:cubicBezTo>
                    <a:pt x="25716" y="3313"/>
                    <a:pt x="26050" y="3435"/>
                    <a:pt x="26384" y="3496"/>
                  </a:cubicBezTo>
                  <a:cubicBezTo>
                    <a:pt x="26590" y="3539"/>
                    <a:pt x="26785" y="3561"/>
                    <a:pt x="26970" y="3561"/>
                  </a:cubicBezTo>
                  <a:cubicBezTo>
                    <a:pt x="27691" y="3561"/>
                    <a:pt x="28265" y="3230"/>
                    <a:pt x="28725" y="2553"/>
                  </a:cubicBezTo>
                  <a:cubicBezTo>
                    <a:pt x="28877" y="2341"/>
                    <a:pt x="29029" y="2097"/>
                    <a:pt x="29211" y="1915"/>
                  </a:cubicBezTo>
                  <a:cubicBezTo>
                    <a:pt x="29434" y="1656"/>
                    <a:pt x="29667" y="1543"/>
                    <a:pt x="29933" y="1543"/>
                  </a:cubicBezTo>
                  <a:cubicBezTo>
                    <a:pt x="30103" y="1543"/>
                    <a:pt x="30286" y="1589"/>
                    <a:pt x="30488" y="1672"/>
                  </a:cubicBezTo>
                  <a:cubicBezTo>
                    <a:pt x="30792" y="1794"/>
                    <a:pt x="31065" y="1915"/>
                    <a:pt x="31369" y="2037"/>
                  </a:cubicBezTo>
                  <a:cubicBezTo>
                    <a:pt x="31493" y="2078"/>
                    <a:pt x="31622" y="2094"/>
                    <a:pt x="31753" y="2094"/>
                  </a:cubicBezTo>
                  <a:cubicBezTo>
                    <a:pt x="31911" y="2094"/>
                    <a:pt x="32070" y="2070"/>
                    <a:pt x="32220" y="2037"/>
                  </a:cubicBezTo>
                  <a:cubicBezTo>
                    <a:pt x="32676" y="1885"/>
                    <a:pt x="33011" y="1611"/>
                    <a:pt x="33193" y="1216"/>
                  </a:cubicBezTo>
                  <a:cubicBezTo>
                    <a:pt x="33315" y="882"/>
                    <a:pt x="33345" y="517"/>
                    <a:pt x="33375" y="152"/>
                  </a:cubicBezTo>
                  <a:cubicBezTo>
                    <a:pt x="33375" y="91"/>
                    <a:pt x="33345" y="0"/>
                    <a:pt x="33254"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6309;p133">
              <a:extLst>
                <a:ext uri="{FF2B5EF4-FFF2-40B4-BE49-F238E27FC236}">
                  <a16:creationId xmlns:a16="http://schemas.microsoft.com/office/drawing/2014/main" id="{8D6B9971-5618-2154-876F-C8F752B87C97}"/>
                </a:ext>
              </a:extLst>
            </p:cNvPr>
            <p:cNvSpPr/>
            <p:nvPr/>
          </p:nvSpPr>
          <p:spPr>
            <a:xfrm rot="1013812">
              <a:off x="1316495" y="4875164"/>
              <a:ext cx="1773959" cy="592944"/>
            </a:xfrm>
            <a:custGeom>
              <a:avLst/>
              <a:gdLst/>
              <a:ahLst/>
              <a:cxnLst/>
              <a:rect l="l" t="t" r="r" b="b"/>
              <a:pathLst>
                <a:path w="34956" h="11684" extrusionOk="0">
                  <a:moveTo>
                    <a:pt x="34560" y="1"/>
                  </a:moveTo>
                  <a:cubicBezTo>
                    <a:pt x="34530" y="1"/>
                    <a:pt x="34409" y="1"/>
                    <a:pt x="34378" y="31"/>
                  </a:cubicBezTo>
                  <a:cubicBezTo>
                    <a:pt x="34257" y="153"/>
                    <a:pt x="34105" y="274"/>
                    <a:pt x="34013" y="396"/>
                  </a:cubicBezTo>
                  <a:cubicBezTo>
                    <a:pt x="33740" y="609"/>
                    <a:pt x="33466" y="882"/>
                    <a:pt x="33193" y="1095"/>
                  </a:cubicBezTo>
                  <a:cubicBezTo>
                    <a:pt x="32891" y="1416"/>
                    <a:pt x="32554" y="1573"/>
                    <a:pt x="32189" y="1573"/>
                  </a:cubicBezTo>
                  <a:cubicBezTo>
                    <a:pt x="31966" y="1573"/>
                    <a:pt x="31732" y="1514"/>
                    <a:pt x="31491" y="1399"/>
                  </a:cubicBezTo>
                  <a:cubicBezTo>
                    <a:pt x="31278" y="1308"/>
                    <a:pt x="31004" y="1217"/>
                    <a:pt x="30731" y="1186"/>
                  </a:cubicBezTo>
                  <a:cubicBezTo>
                    <a:pt x="30627" y="1170"/>
                    <a:pt x="30526" y="1162"/>
                    <a:pt x="30427" y="1162"/>
                  </a:cubicBezTo>
                  <a:cubicBezTo>
                    <a:pt x="29794" y="1162"/>
                    <a:pt x="29248" y="1490"/>
                    <a:pt x="28907" y="2068"/>
                  </a:cubicBezTo>
                  <a:cubicBezTo>
                    <a:pt x="28785" y="2220"/>
                    <a:pt x="28725" y="2402"/>
                    <a:pt x="28633" y="2554"/>
                  </a:cubicBezTo>
                  <a:cubicBezTo>
                    <a:pt x="28447" y="2980"/>
                    <a:pt x="28097" y="3173"/>
                    <a:pt x="27665" y="3173"/>
                  </a:cubicBezTo>
                  <a:cubicBezTo>
                    <a:pt x="27604" y="3173"/>
                    <a:pt x="27542" y="3169"/>
                    <a:pt x="27478" y="3162"/>
                  </a:cubicBezTo>
                  <a:cubicBezTo>
                    <a:pt x="27266" y="3131"/>
                    <a:pt x="27053" y="3040"/>
                    <a:pt x="26870" y="2979"/>
                  </a:cubicBezTo>
                  <a:cubicBezTo>
                    <a:pt x="26353" y="2765"/>
                    <a:pt x="25921" y="2666"/>
                    <a:pt x="25546" y="2666"/>
                  </a:cubicBezTo>
                  <a:cubicBezTo>
                    <a:pt x="24752" y="2666"/>
                    <a:pt x="24215" y="3108"/>
                    <a:pt x="23679" y="3831"/>
                  </a:cubicBezTo>
                  <a:cubicBezTo>
                    <a:pt x="23527" y="3983"/>
                    <a:pt x="23375" y="4195"/>
                    <a:pt x="23253" y="4347"/>
                  </a:cubicBezTo>
                  <a:cubicBezTo>
                    <a:pt x="23054" y="4591"/>
                    <a:pt x="22822" y="4689"/>
                    <a:pt x="22546" y="4689"/>
                  </a:cubicBezTo>
                  <a:cubicBezTo>
                    <a:pt x="22444" y="4689"/>
                    <a:pt x="22335" y="4676"/>
                    <a:pt x="22220" y="4651"/>
                  </a:cubicBezTo>
                  <a:cubicBezTo>
                    <a:pt x="21916" y="4560"/>
                    <a:pt x="21612" y="4469"/>
                    <a:pt x="21308" y="4378"/>
                  </a:cubicBezTo>
                  <a:cubicBezTo>
                    <a:pt x="20995" y="4265"/>
                    <a:pt x="20702" y="4209"/>
                    <a:pt x="20428" y="4209"/>
                  </a:cubicBezTo>
                  <a:cubicBezTo>
                    <a:pt x="19747" y="4209"/>
                    <a:pt x="19189" y="4556"/>
                    <a:pt x="18755" y="5229"/>
                  </a:cubicBezTo>
                  <a:cubicBezTo>
                    <a:pt x="18694" y="5381"/>
                    <a:pt x="18603" y="5502"/>
                    <a:pt x="18512" y="5654"/>
                  </a:cubicBezTo>
                  <a:cubicBezTo>
                    <a:pt x="18238" y="5996"/>
                    <a:pt x="17913" y="6167"/>
                    <a:pt x="17550" y="6167"/>
                  </a:cubicBezTo>
                  <a:cubicBezTo>
                    <a:pt x="17429" y="6167"/>
                    <a:pt x="17303" y="6148"/>
                    <a:pt x="17174" y="6110"/>
                  </a:cubicBezTo>
                  <a:cubicBezTo>
                    <a:pt x="16992" y="6049"/>
                    <a:pt x="16749" y="5958"/>
                    <a:pt x="16566" y="5897"/>
                  </a:cubicBezTo>
                  <a:cubicBezTo>
                    <a:pt x="16204" y="5759"/>
                    <a:pt x="15878" y="5688"/>
                    <a:pt x="15579" y="5688"/>
                  </a:cubicBezTo>
                  <a:cubicBezTo>
                    <a:pt x="15025" y="5688"/>
                    <a:pt x="14558" y="5932"/>
                    <a:pt x="14104" y="6445"/>
                  </a:cubicBezTo>
                  <a:cubicBezTo>
                    <a:pt x="13831" y="6779"/>
                    <a:pt x="13496" y="6992"/>
                    <a:pt x="13192" y="7265"/>
                  </a:cubicBezTo>
                  <a:cubicBezTo>
                    <a:pt x="12925" y="7476"/>
                    <a:pt x="12645" y="7566"/>
                    <a:pt x="12353" y="7566"/>
                  </a:cubicBezTo>
                  <a:cubicBezTo>
                    <a:pt x="12181" y="7566"/>
                    <a:pt x="12005" y="7534"/>
                    <a:pt x="11824" y="7478"/>
                  </a:cubicBezTo>
                  <a:cubicBezTo>
                    <a:pt x="11612" y="7448"/>
                    <a:pt x="11460" y="7387"/>
                    <a:pt x="11277" y="7296"/>
                  </a:cubicBezTo>
                  <a:cubicBezTo>
                    <a:pt x="11067" y="7221"/>
                    <a:pt x="10851" y="7186"/>
                    <a:pt x="10638" y="7186"/>
                  </a:cubicBezTo>
                  <a:cubicBezTo>
                    <a:pt x="9897" y="7186"/>
                    <a:pt x="9197" y="7614"/>
                    <a:pt x="8937" y="8299"/>
                  </a:cubicBezTo>
                  <a:cubicBezTo>
                    <a:pt x="8876" y="8359"/>
                    <a:pt x="8846" y="8481"/>
                    <a:pt x="8785" y="8572"/>
                  </a:cubicBezTo>
                  <a:cubicBezTo>
                    <a:pt x="8515" y="9022"/>
                    <a:pt x="8196" y="9222"/>
                    <a:pt x="7789" y="9222"/>
                  </a:cubicBezTo>
                  <a:cubicBezTo>
                    <a:pt x="7646" y="9222"/>
                    <a:pt x="7492" y="9197"/>
                    <a:pt x="7326" y="9150"/>
                  </a:cubicBezTo>
                  <a:cubicBezTo>
                    <a:pt x="7144" y="9089"/>
                    <a:pt x="6900" y="8998"/>
                    <a:pt x="6718" y="8937"/>
                  </a:cubicBezTo>
                  <a:cubicBezTo>
                    <a:pt x="6336" y="8769"/>
                    <a:pt x="5986" y="8693"/>
                    <a:pt x="5666" y="8693"/>
                  </a:cubicBezTo>
                  <a:cubicBezTo>
                    <a:pt x="4939" y="8693"/>
                    <a:pt x="4365" y="9085"/>
                    <a:pt x="3922" y="9697"/>
                  </a:cubicBezTo>
                  <a:cubicBezTo>
                    <a:pt x="3709" y="10001"/>
                    <a:pt x="3496" y="10214"/>
                    <a:pt x="3253" y="10487"/>
                  </a:cubicBezTo>
                  <a:cubicBezTo>
                    <a:pt x="3099" y="10707"/>
                    <a:pt x="2913" y="10800"/>
                    <a:pt x="2696" y="10800"/>
                  </a:cubicBezTo>
                  <a:cubicBezTo>
                    <a:pt x="2613" y="10800"/>
                    <a:pt x="2525" y="10786"/>
                    <a:pt x="2432" y="10761"/>
                  </a:cubicBezTo>
                  <a:cubicBezTo>
                    <a:pt x="2007" y="10639"/>
                    <a:pt x="1642" y="10518"/>
                    <a:pt x="1247" y="10366"/>
                  </a:cubicBezTo>
                  <a:cubicBezTo>
                    <a:pt x="1054" y="10308"/>
                    <a:pt x="861" y="10287"/>
                    <a:pt x="669" y="10287"/>
                  </a:cubicBezTo>
                  <a:cubicBezTo>
                    <a:pt x="557" y="10287"/>
                    <a:pt x="446" y="10294"/>
                    <a:pt x="335" y="10305"/>
                  </a:cubicBezTo>
                  <a:cubicBezTo>
                    <a:pt x="122" y="10305"/>
                    <a:pt x="1" y="10457"/>
                    <a:pt x="1" y="10670"/>
                  </a:cubicBezTo>
                  <a:cubicBezTo>
                    <a:pt x="1" y="10943"/>
                    <a:pt x="122" y="11156"/>
                    <a:pt x="305" y="11156"/>
                  </a:cubicBezTo>
                  <a:cubicBezTo>
                    <a:pt x="791" y="11217"/>
                    <a:pt x="1216" y="11399"/>
                    <a:pt x="1672" y="11551"/>
                  </a:cubicBezTo>
                  <a:cubicBezTo>
                    <a:pt x="1946" y="11640"/>
                    <a:pt x="2214" y="11683"/>
                    <a:pt x="2472" y="11683"/>
                  </a:cubicBezTo>
                  <a:cubicBezTo>
                    <a:pt x="3184" y="11683"/>
                    <a:pt x="3817" y="11348"/>
                    <a:pt x="4286" y="10700"/>
                  </a:cubicBezTo>
                  <a:lnTo>
                    <a:pt x="4742" y="10153"/>
                  </a:lnTo>
                  <a:cubicBezTo>
                    <a:pt x="5028" y="9823"/>
                    <a:pt x="5362" y="9652"/>
                    <a:pt x="5755" y="9652"/>
                  </a:cubicBezTo>
                  <a:cubicBezTo>
                    <a:pt x="5905" y="9652"/>
                    <a:pt x="6064" y="9677"/>
                    <a:pt x="6232" y="9727"/>
                  </a:cubicBezTo>
                  <a:cubicBezTo>
                    <a:pt x="6444" y="9758"/>
                    <a:pt x="6688" y="9879"/>
                    <a:pt x="6900" y="9910"/>
                  </a:cubicBezTo>
                  <a:cubicBezTo>
                    <a:pt x="7144" y="9976"/>
                    <a:pt x="7375" y="10009"/>
                    <a:pt x="7595" y="10009"/>
                  </a:cubicBezTo>
                  <a:cubicBezTo>
                    <a:pt x="8279" y="10009"/>
                    <a:pt x="8849" y="9695"/>
                    <a:pt x="9332" y="9119"/>
                  </a:cubicBezTo>
                  <a:cubicBezTo>
                    <a:pt x="9454" y="8967"/>
                    <a:pt x="9545" y="8846"/>
                    <a:pt x="9636" y="8694"/>
                  </a:cubicBezTo>
                  <a:cubicBezTo>
                    <a:pt x="9910" y="8352"/>
                    <a:pt x="10234" y="8181"/>
                    <a:pt x="10598" y="8181"/>
                  </a:cubicBezTo>
                  <a:cubicBezTo>
                    <a:pt x="10719" y="8181"/>
                    <a:pt x="10844" y="8200"/>
                    <a:pt x="10973" y="8238"/>
                  </a:cubicBezTo>
                  <a:cubicBezTo>
                    <a:pt x="11277" y="8359"/>
                    <a:pt x="11581" y="8451"/>
                    <a:pt x="11885" y="8511"/>
                  </a:cubicBezTo>
                  <a:cubicBezTo>
                    <a:pt x="12118" y="8552"/>
                    <a:pt x="12339" y="8575"/>
                    <a:pt x="12550" y="8575"/>
                  </a:cubicBezTo>
                  <a:cubicBezTo>
                    <a:pt x="13277" y="8575"/>
                    <a:pt x="13876" y="8307"/>
                    <a:pt x="14347" y="7600"/>
                  </a:cubicBezTo>
                  <a:cubicBezTo>
                    <a:pt x="14499" y="7417"/>
                    <a:pt x="14651" y="7174"/>
                    <a:pt x="14864" y="6992"/>
                  </a:cubicBezTo>
                  <a:cubicBezTo>
                    <a:pt x="15083" y="6713"/>
                    <a:pt x="15355" y="6577"/>
                    <a:pt x="15653" y="6577"/>
                  </a:cubicBezTo>
                  <a:cubicBezTo>
                    <a:pt x="15810" y="6577"/>
                    <a:pt x="15973" y="6615"/>
                    <a:pt x="16141" y="6688"/>
                  </a:cubicBezTo>
                  <a:cubicBezTo>
                    <a:pt x="16262" y="6718"/>
                    <a:pt x="16384" y="6809"/>
                    <a:pt x="16536" y="6840"/>
                  </a:cubicBezTo>
                  <a:cubicBezTo>
                    <a:pt x="16903" y="6956"/>
                    <a:pt x="17231" y="7017"/>
                    <a:pt x="17533" y="7017"/>
                  </a:cubicBezTo>
                  <a:cubicBezTo>
                    <a:pt x="18254" y="7017"/>
                    <a:pt x="18823" y="6669"/>
                    <a:pt x="19423" y="5897"/>
                  </a:cubicBezTo>
                  <a:cubicBezTo>
                    <a:pt x="19484" y="5776"/>
                    <a:pt x="19515" y="5715"/>
                    <a:pt x="19606" y="5593"/>
                  </a:cubicBezTo>
                  <a:cubicBezTo>
                    <a:pt x="19667" y="5502"/>
                    <a:pt x="19727" y="5442"/>
                    <a:pt x="19788" y="5350"/>
                  </a:cubicBezTo>
                  <a:cubicBezTo>
                    <a:pt x="19928" y="5211"/>
                    <a:pt x="20121" y="5107"/>
                    <a:pt x="20327" y="5107"/>
                  </a:cubicBezTo>
                  <a:cubicBezTo>
                    <a:pt x="20390" y="5107"/>
                    <a:pt x="20454" y="5116"/>
                    <a:pt x="20518" y="5138"/>
                  </a:cubicBezTo>
                  <a:cubicBezTo>
                    <a:pt x="20670" y="5168"/>
                    <a:pt x="20852" y="5259"/>
                    <a:pt x="21034" y="5290"/>
                  </a:cubicBezTo>
                  <a:cubicBezTo>
                    <a:pt x="21399" y="5350"/>
                    <a:pt x="21703" y="5502"/>
                    <a:pt x="22037" y="5563"/>
                  </a:cubicBezTo>
                  <a:cubicBezTo>
                    <a:pt x="22136" y="5572"/>
                    <a:pt x="22233" y="5578"/>
                    <a:pt x="22329" y="5578"/>
                  </a:cubicBezTo>
                  <a:cubicBezTo>
                    <a:pt x="22852" y="5578"/>
                    <a:pt x="23329" y="5427"/>
                    <a:pt x="23740" y="5016"/>
                  </a:cubicBezTo>
                  <a:cubicBezTo>
                    <a:pt x="23983" y="4742"/>
                    <a:pt x="24226" y="4530"/>
                    <a:pt x="24439" y="4256"/>
                  </a:cubicBezTo>
                  <a:cubicBezTo>
                    <a:pt x="24530" y="4074"/>
                    <a:pt x="24682" y="3952"/>
                    <a:pt x="24803" y="3800"/>
                  </a:cubicBezTo>
                  <a:cubicBezTo>
                    <a:pt x="24999" y="3580"/>
                    <a:pt x="25253" y="3478"/>
                    <a:pt x="25519" y="3478"/>
                  </a:cubicBezTo>
                  <a:cubicBezTo>
                    <a:pt x="25584" y="3478"/>
                    <a:pt x="25650" y="3484"/>
                    <a:pt x="25715" y="3496"/>
                  </a:cubicBezTo>
                  <a:lnTo>
                    <a:pt x="26293" y="3618"/>
                  </a:lnTo>
                  <a:cubicBezTo>
                    <a:pt x="26506" y="3679"/>
                    <a:pt x="26749" y="3770"/>
                    <a:pt x="26962" y="3800"/>
                  </a:cubicBezTo>
                  <a:cubicBezTo>
                    <a:pt x="27129" y="3834"/>
                    <a:pt x="27294" y="3851"/>
                    <a:pt x="27456" y="3851"/>
                  </a:cubicBezTo>
                  <a:cubicBezTo>
                    <a:pt x="27885" y="3851"/>
                    <a:pt x="28297" y="3730"/>
                    <a:pt x="28694" y="3466"/>
                  </a:cubicBezTo>
                  <a:cubicBezTo>
                    <a:pt x="29028" y="3223"/>
                    <a:pt x="29241" y="2919"/>
                    <a:pt x="29484" y="2615"/>
                  </a:cubicBezTo>
                  <a:cubicBezTo>
                    <a:pt x="29737" y="2224"/>
                    <a:pt x="30077" y="2042"/>
                    <a:pt x="30490" y="2042"/>
                  </a:cubicBezTo>
                  <a:cubicBezTo>
                    <a:pt x="30624" y="2042"/>
                    <a:pt x="30765" y="2061"/>
                    <a:pt x="30913" y="2098"/>
                  </a:cubicBezTo>
                  <a:cubicBezTo>
                    <a:pt x="31156" y="2128"/>
                    <a:pt x="31369" y="2220"/>
                    <a:pt x="31612" y="2280"/>
                  </a:cubicBezTo>
                  <a:cubicBezTo>
                    <a:pt x="31842" y="2338"/>
                    <a:pt x="32071" y="2368"/>
                    <a:pt x="32311" y="2368"/>
                  </a:cubicBezTo>
                  <a:cubicBezTo>
                    <a:pt x="32578" y="2368"/>
                    <a:pt x="32857" y="2330"/>
                    <a:pt x="33162" y="2250"/>
                  </a:cubicBezTo>
                  <a:cubicBezTo>
                    <a:pt x="33466" y="2159"/>
                    <a:pt x="33740" y="1976"/>
                    <a:pt x="34044" y="1824"/>
                  </a:cubicBezTo>
                  <a:cubicBezTo>
                    <a:pt x="34317" y="1490"/>
                    <a:pt x="34530" y="1156"/>
                    <a:pt x="34804" y="791"/>
                  </a:cubicBezTo>
                  <a:cubicBezTo>
                    <a:pt x="34956" y="609"/>
                    <a:pt x="34804" y="122"/>
                    <a:pt x="34560"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6310;p133">
              <a:extLst>
                <a:ext uri="{FF2B5EF4-FFF2-40B4-BE49-F238E27FC236}">
                  <a16:creationId xmlns:a16="http://schemas.microsoft.com/office/drawing/2014/main" id="{D9CC7F89-EAD4-3E8E-A9ED-76E3BAC798D9}"/>
                </a:ext>
              </a:extLst>
            </p:cNvPr>
            <p:cNvSpPr/>
            <p:nvPr/>
          </p:nvSpPr>
          <p:spPr>
            <a:xfrm rot="1013812">
              <a:off x="1469995" y="5340179"/>
              <a:ext cx="1480887" cy="519054"/>
            </a:xfrm>
            <a:custGeom>
              <a:avLst/>
              <a:gdLst/>
              <a:ahLst/>
              <a:cxnLst/>
              <a:rect l="l" t="t" r="r" b="b"/>
              <a:pathLst>
                <a:path w="29181" h="10228" extrusionOk="0">
                  <a:moveTo>
                    <a:pt x="27138" y="0"/>
                  </a:moveTo>
                  <a:cubicBezTo>
                    <a:pt x="26481" y="0"/>
                    <a:pt x="25883" y="403"/>
                    <a:pt x="25594" y="937"/>
                  </a:cubicBezTo>
                  <a:cubicBezTo>
                    <a:pt x="25442" y="1180"/>
                    <a:pt x="25260" y="1454"/>
                    <a:pt x="25108" y="1727"/>
                  </a:cubicBezTo>
                  <a:cubicBezTo>
                    <a:pt x="24956" y="2062"/>
                    <a:pt x="24682" y="2183"/>
                    <a:pt x="24348" y="2183"/>
                  </a:cubicBezTo>
                  <a:cubicBezTo>
                    <a:pt x="24074" y="2183"/>
                    <a:pt x="23801" y="2183"/>
                    <a:pt x="23588" y="2031"/>
                  </a:cubicBezTo>
                  <a:cubicBezTo>
                    <a:pt x="23314" y="1879"/>
                    <a:pt x="23041" y="1758"/>
                    <a:pt x="22798" y="1697"/>
                  </a:cubicBezTo>
                  <a:cubicBezTo>
                    <a:pt x="22607" y="1630"/>
                    <a:pt x="22419" y="1596"/>
                    <a:pt x="22237" y="1596"/>
                  </a:cubicBezTo>
                  <a:cubicBezTo>
                    <a:pt x="21839" y="1596"/>
                    <a:pt x="21469" y="1758"/>
                    <a:pt x="21156" y="2092"/>
                  </a:cubicBezTo>
                  <a:cubicBezTo>
                    <a:pt x="20974" y="2305"/>
                    <a:pt x="20822" y="2517"/>
                    <a:pt x="20670" y="2700"/>
                  </a:cubicBezTo>
                  <a:cubicBezTo>
                    <a:pt x="20518" y="2913"/>
                    <a:pt x="20396" y="3095"/>
                    <a:pt x="20214" y="3247"/>
                  </a:cubicBezTo>
                  <a:cubicBezTo>
                    <a:pt x="19954" y="3485"/>
                    <a:pt x="19678" y="3616"/>
                    <a:pt x="19365" y="3616"/>
                  </a:cubicBezTo>
                  <a:cubicBezTo>
                    <a:pt x="19239" y="3616"/>
                    <a:pt x="19107" y="3595"/>
                    <a:pt x="18968" y="3551"/>
                  </a:cubicBezTo>
                  <a:cubicBezTo>
                    <a:pt x="18694" y="3460"/>
                    <a:pt x="18421" y="3369"/>
                    <a:pt x="18147" y="3247"/>
                  </a:cubicBezTo>
                  <a:cubicBezTo>
                    <a:pt x="17856" y="3107"/>
                    <a:pt x="17558" y="3036"/>
                    <a:pt x="17267" y="3036"/>
                  </a:cubicBezTo>
                  <a:cubicBezTo>
                    <a:pt x="16736" y="3036"/>
                    <a:pt x="16230" y="3273"/>
                    <a:pt x="15837" y="3764"/>
                  </a:cubicBezTo>
                  <a:cubicBezTo>
                    <a:pt x="15715" y="3885"/>
                    <a:pt x="15655" y="4007"/>
                    <a:pt x="15533" y="4159"/>
                  </a:cubicBezTo>
                  <a:cubicBezTo>
                    <a:pt x="15381" y="4341"/>
                    <a:pt x="15259" y="4524"/>
                    <a:pt x="15107" y="4736"/>
                  </a:cubicBezTo>
                  <a:cubicBezTo>
                    <a:pt x="14904" y="5001"/>
                    <a:pt x="14563" y="5211"/>
                    <a:pt x="14215" y="5211"/>
                  </a:cubicBezTo>
                  <a:cubicBezTo>
                    <a:pt x="14043" y="5211"/>
                    <a:pt x="13870" y="5161"/>
                    <a:pt x="13709" y="5040"/>
                  </a:cubicBezTo>
                  <a:cubicBezTo>
                    <a:pt x="13557" y="4888"/>
                    <a:pt x="13314" y="4797"/>
                    <a:pt x="13132" y="4736"/>
                  </a:cubicBezTo>
                  <a:cubicBezTo>
                    <a:pt x="12892" y="4648"/>
                    <a:pt x="12663" y="4603"/>
                    <a:pt x="12446" y="4603"/>
                  </a:cubicBezTo>
                  <a:cubicBezTo>
                    <a:pt x="11919" y="4603"/>
                    <a:pt x="11461" y="4867"/>
                    <a:pt x="11095" y="5405"/>
                  </a:cubicBezTo>
                  <a:cubicBezTo>
                    <a:pt x="10882" y="5709"/>
                    <a:pt x="10700" y="5983"/>
                    <a:pt x="10487" y="6287"/>
                  </a:cubicBezTo>
                  <a:cubicBezTo>
                    <a:pt x="10237" y="6565"/>
                    <a:pt x="9935" y="6716"/>
                    <a:pt x="9559" y="6716"/>
                  </a:cubicBezTo>
                  <a:cubicBezTo>
                    <a:pt x="9525" y="6716"/>
                    <a:pt x="9490" y="6715"/>
                    <a:pt x="9454" y="6712"/>
                  </a:cubicBezTo>
                  <a:cubicBezTo>
                    <a:pt x="9211" y="6651"/>
                    <a:pt x="8998" y="6621"/>
                    <a:pt x="8755" y="6499"/>
                  </a:cubicBezTo>
                  <a:cubicBezTo>
                    <a:pt x="8542" y="6438"/>
                    <a:pt x="8329" y="6347"/>
                    <a:pt x="8086" y="6256"/>
                  </a:cubicBezTo>
                  <a:cubicBezTo>
                    <a:pt x="7836" y="6131"/>
                    <a:pt x="7578" y="6072"/>
                    <a:pt x="7326" y="6072"/>
                  </a:cubicBezTo>
                  <a:cubicBezTo>
                    <a:pt x="6721" y="6072"/>
                    <a:pt x="6150" y="6415"/>
                    <a:pt x="5806" y="7016"/>
                  </a:cubicBezTo>
                  <a:cubicBezTo>
                    <a:pt x="5624" y="7259"/>
                    <a:pt x="5411" y="7563"/>
                    <a:pt x="5229" y="7837"/>
                  </a:cubicBezTo>
                  <a:cubicBezTo>
                    <a:pt x="5046" y="8141"/>
                    <a:pt x="4773" y="8262"/>
                    <a:pt x="4439" y="8262"/>
                  </a:cubicBezTo>
                  <a:cubicBezTo>
                    <a:pt x="4104" y="8262"/>
                    <a:pt x="3800" y="8171"/>
                    <a:pt x="3527" y="8019"/>
                  </a:cubicBezTo>
                  <a:cubicBezTo>
                    <a:pt x="3284" y="7928"/>
                    <a:pt x="3071" y="7776"/>
                    <a:pt x="2797" y="7715"/>
                  </a:cubicBezTo>
                  <a:cubicBezTo>
                    <a:pt x="2688" y="7699"/>
                    <a:pt x="2580" y="7690"/>
                    <a:pt x="2474" y="7690"/>
                  </a:cubicBezTo>
                  <a:cubicBezTo>
                    <a:pt x="1988" y="7690"/>
                    <a:pt x="1541" y="7869"/>
                    <a:pt x="1217" y="8293"/>
                  </a:cubicBezTo>
                  <a:cubicBezTo>
                    <a:pt x="852" y="8749"/>
                    <a:pt x="578" y="9235"/>
                    <a:pt x="92" y="9630"/>
                  </a:cubicBezTo>
                  <a:cubicBezTo>
                    <a:pt x="92" y="9660"/>
                    <a:pt x="62" y="9660"/>
                    <a:pt x="62" y="9691"/>
                  </a:cubicBezTo>
                  <a:cubicBezTo>
                    <a:pt x="1" y="9812"/>
                    <a:pt x="31" y="9904"/>
                    <a:pt x="92" y="9964"/>
                  </a:cubicBezTo>
                  <a:cubicBezTo>
                    <a:pt x="183" y="10056"/>
                    <a:pt x="244" y="10086"/>
                    <a:pt x="335" y="10116"/>
                  </a:cubicBezTo>
                  <a:cubicBezTo>
                    <a:pt x="503" y="10188"/>
                    <a:pt x="619" y="10227"/>
                    <a:pt x="715" y="10227"/>
                  </a:cubicBezTo>
                  <a:cubicBezTo>
                    <a:pt x="861" y="10227"/>
                    <a:pt x="960" y="10136"/>
                    <a:pt x="1125" y="9934"/>
                  </a:cubicBezTo>
                  <a:cubicBezTo>
                    <a:pt x="1338" y="9691"/>
                    <a:pt x="1490" y="9478"/>
                    <a:pt x="1673" y="9235"/>
                  </a:cubicBezTo>
                  <a:cubicBezTo>
                    <a:pt x="1825" y="9053"/>
                    <a:pt x="2007" y="8901"/>
                    <a:pt x="2280" y="8840"/>
                  </a:cubicBezTo>
                  <a:cubicBezTo>
                    <a:pt x="2356" y="8794"/>
                    <a:pt x="2440" y="8787"/>
                    <a:pt x="2527" y="8787"/>
                  </a:cubicBezTo>
                  <a:cubicBezTo>
                    <a:pt x="2571" y="8787"/>
                    <a:pt x="2616" y="8788"/>
                    <a:pt x="2661" y="8788"/>
                  </a:cubicBezTo>
                  <a:cubicBezTo>
                    <a:pt x="2706" y="8788"/>
                    <a:pt x="2752" y="8787"/>
                    <a:pt x="2797" y="8779"/>
                  </a:cubicBezTo>
                  <a:cubicBezTo>
                    <a:pt x="3071" y="8901"/>
                    <a:pt x="3344" y="9022"/>
                    <a:pt x="3618" y="9083"/>
                  </a:cubicBezTo>
                  <a:cubicBezTo>
                    <a:pt x="3904" y="9187"/>
                    <a:pt x="4166" y="9237"/>
                    <a:pt x="4405" y="9237"/>
                  </a:cubicBezTo>
                  <a:cubicBezTo>
                    <a:pt x="5003" y="9237"/>
                    <a:pt x="5459" y="8927"/>
                    <a:pt x="5806" y="8384"/>
                  </a:cubicBezTo>
                  <a:cubicBezTo>
                    <a:pt x="5958" y="8110"/>
                    <a:pt x="6141" y="7837"/>
                    <a:pt x="6353" y="7624"/>
                  </a:cubicBezTo>
                  <a:cubicBezTo>
                    <a:pt x="6609" y="7326"/>
                    <a:pt x="6879" y="7177"/>
                    <a:pt x="7195" y="7177"/>
                  </a:cubicBezTo>
                  <a:cubicBezTo>
                    <a:pt x="7331" y="7177"/>
                    <a:pt x="7475" y="7204"/>
                    <a:pt x="7630" y="7259"/>
                  </a:cubicBezTo>
                  <a:cubicBezTo>
                    <a:pt x="7934" y="7381"/>
                    <a:pt x="8208" y="7502"/>
                    <a:pt x="8512" y="7624"/>
                  </a:cubicBezTo>
                  <a:cubicBezTo>
                    <a:pt x="8903" y="7738"/>
                    <a:pt x="9229" y="7799"/>
                    <a:pt x="9515" y="7799"/>
                  </a:cubicBezTo>
                  <a:cubicBezTo>
                    <a:pt x="10142" y="7799"/>
                    <a:pt x="10584" y="7510"/>
                    <a:pt x="11126" y="6864"/>
                  </a:cubicBezTo>
                  <a:cubicBezTo>
                    <a:pt x="11369" y="6590"/>
                    <a:pt x="11490" y="6317"/>
                    <a:pt x="11734" y="6043"/>
                  </a:cubicBezTo>
                  <a:cubicBezTo>
                    <a:pt x="12004" y="5755"/>
                    <a:pt x="12178" y="5595"/>
                    <a:pt x="12396" y="5595"/>
                  </a:cubicBezTo>
                  <a:cubicBezTo>
                    <a:pt x="12545" y="5595"/>
                    <a:pt x="12715" y="5670"/>
                    <a:pt x="12949" y="5831"/>
                  </a:cubicBezTo>
                  <a:cubicBezTo>
                    <a:pt x="12980" y="5861"/>
                    <a:pt x="13010" y="5861"/>
                    <a:pt x="13071" y="5891"/>
                  </a:cubicBezTo>
                  <a:cubicBezTo>
                    <a:pt x="13502" y="6141"/>
                    <a:pt x="13873" y="6259"/>
                    <a:pt x="14215" y="6259"/>
                  </a:cubicBezTo>
                  <a:cubicBezTo>
                    <a:pt x="14791" y="6259"/>
                    <a:pt x="15284" y="5924"/>
                    <a:pt x="15837" y="5314"/>
                  </a:cubicBezTo>
                  <a:cubicBezTo>
                    <a:pt x="15928" y="5223"/>
                    <a:pt x="15959" y="5101"/>
                    <a:pt x="16019" y="5010"/>
                  </a:cubicBezTo>
                  <a:cubicBezTo>
                    <a:pt x="16111" y="4888"/>
                    <a:pt x="16141" y="4797"/>
                    <a:pt x="16202" y="4706"/>
                  </a:cubicBezTo>
                  <a:cubicBezTo>
                    <a:pt x="16425" y="4371"/>
                    <a:pt x="16714" y="4167"/>
                    <a:pt x="17069" y="4167"/>
                  </a:cubicBezTo>
                  <a:cubicBezTo>
                    <a:pt x="17197" y="4167"/>
                    <a:pt x="17333" y="4194"/>
                    <a:pt x="17478" y="4250"/>
                  </a:cubicBezTo>
                  <a:cubicBezTo>
                    <a:pt x="17691" y="4311"/>
                    <a:pt x="17934" y="4341"/>
                    <a:pt x="18147" y="4432"/>
                  </a:cubicBezTo>
                  <a:cubicBezTo>
                    <a:pt x="18421" y="4493"/>
                    <a:pt x="18725" y="4584"/>
                    <a:pt x="18998" y="4615"/>
                  </a:cubicBezTo>
                  <a:cubicBezTo>
                    <a:pt x="19141" y="4640"/>
                    <a:pt x="19279" y="4653"/>
                    <a:pt x="19413" y="4653"/>
                  </a:cubicBezTo>
                  <a:cubicBezTo>
                    <a:pt x="20078" y="4653"/>
                    <a:pt x="20630" y="4341"/>
                    <a:pt x="21035" y="3733"/>
                  </a:cubicBezTo>
                  <a:cubicBezTo>
                    <a:pt x="21187" y="3551"/>
                    <a:pt x="21278" y="3369"/>
                    <a:pt x="21430" y="3217"/>
                  </a:cubicBezTo>
                  <a:cubicBezTo>
                    <a:pt x="21724" y="2844"/>
                    <a:pt x="21979" y="2687"/>
                    <a:pt x="22311" y="2687"/>
                  </a:cubicBezTo>
                  <a:cubicBezTo>
                    <a:pt x="22494" y="2687"/>
                    <a:pt x="22701" y="2735"/>
                    <a:pt x="22950" y="2821"/>
                  </a:cubicBezTo>
                  <a:cubicBezTo>
                    <a:pt x="23010" y="2852"/>
                    <a:pt x="23132" y="2913"/>
                    <a:pt x="23193" y="2943"/>
                  </a:cubicBezTo>
                  <a:cubicBezTo>
                    <a:pt x="23570" y="3098"/>
                    <a:pt x="23907" y="3175"/>
                    <a:pt x="24213" y="3175"/>
                  </a:cubicBezTo>
                  <a:cubicBezTo>
                    <a:pt x="24872" y="3175"/>
                    <a:pt x="25391" y="2817"/>
                    <a:pt x="25868" y="2092"/>
                  </a:cubicBezTo>
                  <a:cubicBezTo>
                    <a:pt x="26020" y="1879"/>
                    <a:pt x="26171" y="1636"/>
                    <a:pt x="26323" y="1454"/>
                  </a:cubicBezTo>
                  <a:cubicBezTo>
                    <a:pt x="26554" y="1202"/>
                    <a:pt x="26814" y="1066"/>
                    <a:pt x="27103" y="1066"/>
                  </a:cubicBezTo>
                  <a:cubicBezTo>
                    <a:pt x="27232" y="1066"/>
                    <a:pt x="27368" y="1093"/>
                    <a:pt x="27509" y="1150"/>
                  </a:cubicBezTo>
                  <a:cubicBezTo>
                    <a:pt x="27813" y="1271"/>
                    <a:pt x="28086" y="1393"/>
                    <a:pt x="28360" y="1514"/>
                  </a:cubicBezTo>
                  <a:cubicBezTo>
                    <a:pt x="28431" y="1532"/>
                    <a:pt x="28491" y="1542"/>
                    <a:pt x="28545" y="1542"/>
                  </a:cubicBezTo>
                  <a:cubicBezTo>
                    <a:pt x="28676" y="1542"/>
                    <a:pt x="28769" y="1483"/>
                    <a:pt x="28877" y="1332"/>
                  </a:cubicBezTo>
                  <a:cubicBezTo>
                    <a:pt x="28907" y="1271"/>
                    <a:pt x="28968" y="1210"/>
                    <a:pt x="29029" y="1119"/>
                  </a:cubicBezTo>
                  <a:cubicBezTo>
                    <a:pt x="29181" y="815"/>
                    <a:pt x="29120" y="694"/>
                    <a:pt x="28816" y="542"/>
                  </a:cubicBezTo>
                  <a:cubicBezTo>
                    <a:pt x="28482" y="390"/>
                    <a:pt x="28178" y="329"/>
                    <a:pt x="27874" y="177"/>
                  </a:cubicBezTo>
                  <a:cubicBezTo>
                    <a:pt x="27629" y="54"/>
                    <a:pt x="27379" y="0"/>
                    <a:pt x="27138"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6311;p133">
              <a:extLst>
                <a:ext uri="{FF2B5EF4-FFF2-40B4-BE49-F238E27FC236}">
                  <a16:creationId xmlns:a16="http://schemas.microsoft.com/office/drawing/2014/main" id="{353E6C84-2C98-1FF7-B46A-CB0D7A316EA9}"/>
                </a:ext>
              </a:extLst>
            </p:cNvPr>
            <p:cNvSpPr/>
            <p:nvPr/>
          </p:nvSpPr>
          <p:spPr>
            <a:xfrm rot="1013812">
              <a:off x="1522756" y="5445036"/>
              <a:ext cx="1354372" cy="463434"/>
            </a:xfrm>
            <a:custGeom>
              <a:avLst/>
              <a:gdLst/>
              <a:ahLst/>
              <a:cxnLst/>
              <a:rect l="l" t="t" r="r" b="b"/>
              <a:pathLst>
                <a:path w="26688" h="9132" extrusionOk="0">
                  <a:moveTo>
                    <a:pt x="26201" y="1"/>
                  </a:moveTo>
                  <a:cubicBezTo>
                    <a:pt x="26080" y="1"/>
                    <a:pt x="25958" y="61"/>
                    <a:pt x="25867" y="92"/>
                  </a:cubicBezTo>
                  <a:cubicBezTo>
                    <a:pt x="25472" y="153"/>
                    <a:pt x="25168" y="396"/>
                    <a:pt x="24955" y="730"/>
                  </a:cubicBezTo>
                  <a:cubicBezTo>
                    <a:pt x="24773" y="1034"/>
                    <a:pt x="24530" y="1368"/>
                    <a:pt x="24317" y="1672"/>
                  </a:cubicBezTo>
                  <a:cubicBezTo>
                    <a:pt x="24074" y="1976"/>
                    <a:pt x="23739" y="2098"/>
                    <a:pt x="23344" y="2098"/>
                  </a:cubicBezTo>
                  <a:cubicBezTo>
                    <a:pt x="23131" y="2098"/>
                    <a:pt x="22888" y="2067"/>
                    <a:pt x="22675" y="1946"/>
                  </a:cubicBezTo>
                  <a:cubicBezTo>
                    <a:pt x="22402" y="1824"/>
                    <a:pt x="22128" y="1733"/>
                    <a:pt x="21885" y="1642"/>
                  </a:cubicBezTo>
                  <a:cubicBezTo>
                    <a:pt x="21653" y="1577"/>
                    <a:pt x="21430" y="1544"/>
                    <a:pt x="21217" y="1544"/>
                  </a:cubicBezTo>
                  <a:cubicBezTo>
                    <a:pt x="20537" y="1544"/>
                    <a:pt x="19961" y="1875"/>
                    <a:pt x="19545" y="2523"/>
                  </a:cubicBezTo>
                  <a:cubicBezTo>
                    <a:pt x="19453" y="2675"/>
                    <a:pt x="19362" y="2858"/>
                    <a:pt x="19241" y="3010"/>
                  </a:cubicBezTo>
                  <a:cubicBezTo>
                    <a:pt x="19013" y="3352"/>
                    <a:pt x="18733" y="3523"/>
                    <a:pt x="18377" y="3523"/>
                  </a:cubicBezTo>
                  <a:cubicBezTo>
                    <a:pt x="18259" y="3523"/>
                    <a:pt x="18131" y="3504"/>
                    <a:pt x="17994" y="3466"/>
                  </a:cubicBezTo>
                  <a:cubicBezTo>
                    <a:pt x="17721" y="3374"/>
                    <a:pt x="17508" y="3283"/>
                    <a:pt x="17235" y="3192"/>
                  </a:cubicBezTo>
                  <a:cubicBezTo>
                    <a:pt x="16898" y="3080"/>
                    <a:pt x="16605" y="3029"/>
                    <a:pt x="16347" y="3029"/>
                  </a:cubicBezTo>
                  <a:cubicBezTo>
                    <a:pt x="15696" y="3029"/>
                    <a:pt x="15264" y="3352"/>
                    <a:pt x="14894" y="3830"/>
                  </a:cubicBezTo>
                  <a:cubicBezTo>
                    <a:pt x="14742" y="4043"/>
                    <a:pt x="14621" y="4226"/>
                    <a:pt x="14469" y="4408"/>
                  </a:cubicBezTo>
                  <a:cubicBezTo>
                    <a:pt x="14317" y="4651"/>
                    <a:pt x="14134" y="4833"/>
                    <a:pt x="13891" y="4985"/>
                  </a:cubicBezTo>
                  <a:cubicBezTo>
                    <a:pt x="13746" y="5089"/>
                    <a:pt x="13588" y="5150"/>
                    <a:pt x="13415" y="5150"/>
                  </a:cubicBezTo>
                  <a:cubicBezTo>
                    <a:pt x="13334" y="5150"/>
                    <a:pt x="13249" y="5136"/>
                    <a:pt x="13162" y="5107"/>
                  </a:cubicBezTo>
                  <a:cubicBezTo>
                    <a:pt x="12949" y="4985"/>
                    <a:pt x="12675" y="4894"/>
                    <a:pt x="12462" y="4803"/>
                  </a:cubicBezTo>
                  <a:cubicBezTo>
                    <a:pt x="12189" y="4651"/>
                    <a:pt x="11885" y="4560"/>
                    <a:pt x="11581" y="4529"/>
                  </a:cubicBezTo>
                  <a:cubicBezTo>
                    <a:pt x="11445" y="4505"/>
                    <a:pt x="11316" y="4493"/>
                    <a:pt x="11192" y="4493"/>
                  </a:cubicBezTo>
                  <a:cubicBezTo>
                    <a:pt x="10540" y="4493"/>
                    <a:pt x="10049" y="4823"/>
                    <a:pt x="9666" y="5411"/>
                  </a:cubicBezTo>
                  <a:cubicBezTo>
                    <a:pt x="9514" y="5654"/>
                    <a:pt x="9362" y="5958"/>
                    <a:pt x="9149" y="6232"/>
                  </a:cubicBezTo>
                  <a:cubicBezTo>
                    <a:pt x="8882" y="6518"/>
                    <a:pt x="8675" y="6672"/>
                    <a:pt x="8422" y="6672"/>
                  </a:cubicBezTo>
                  <a:cubicBezTo>
                    <a:pt x="8272" y="6672"/>
                    <a:pt x="8107" y="6618"/>
                    <a:pt x="7903" y="6505"/>
                  </a:cubicBezTo>
                  <a:cubicBezTo>
                    <a:pt x="7538" y="6323"/>
                    <a:pt x="7174" y="6232"/>
                    <a:pt x="6778" y="6110"/>
                  </a:cubicBezTo>
                  <a:cubicBezTo>
                    <a:pt x="6651" y="6078"/>
                    <a:pt x="6527" y="6063"/>
                    <a:pt x="6407" y="6063"/>
                  </a:cubicBezTo>
                  <a:cubicBezTo>
                    <a:pt x="6072" y="6063"/>
                    <a:pt x="5771" y="6182"/>
                    <a:pt x="5502" y="6384"/>
                  </a:cubicBezTo>
                  <a:cubicBezTo>
                    <a:pt x="5259" y="6596"/>
                    <a:pt x="5046" y="6809"/>
                    <a:pt x="4894" y="7083"/>
                  </a:cubicBezTo>
                  <a:cubicBezTo>
                    <a:pt x="4772" y="7295"/>
                    <a:pt x="4620" y="7478"/>
                    <a:pt x="4499" y="7691"/>
                  </a:cubicBezTo>
                  <a:cubicBezTo>
                    <a:pt x="4279" y="8020"/>
                    <a:pt x="3961" y="8151"/>
                    <a:pt x="3565" y="8151"/>
                  </a:cubicBezTo>
                  <a:cubicBezTo>
                    <a:pt x="3523" y="8151"/>
                    <a:pt x="3479" y="8149"/>
                    <a:pt x="3435" y="8147"/>
                  </a:cubicBezTo>
                  <a:cubicBezTo>
                    <a:pt x="3253" y="8147"/>
                    <a:pt x="3040" y="8055"/>
                    <a:pt x="2827" y="7995"/>
                  </a:cubicBezTo>
                  <a:cubicBezTo>
                    <a:pt x="2523" y="7873"/>
                    <a:pt x="2189" y="7751"/>
                    <a:pt x="1885" y="7630"/>
                  </a:cubicBezTo>
                  <a:cubicBezTo>
                    <a:pt x="1730" y="7581"/>
                    <a:pt x="1575" y="7558"/>
                    <a:pt x="1420" y="7558"/>
                  </a:cubicBezTo>
                  <a:cubicBezTo>
                    <a:pt x="1091" y="7558"/>
                    <a:pt x="767" y="7666"/>
                    <a:pt x="456" y="7873"/>
                  </a:cubicBezTo>
                  <a:cubicBezTo>
                    <a:pt x="243" y="8025"/>
                    <a:pt x="0" y="8147"/>
                    <a:pt x="31" y="8390"/>
                  </a:cubicBezTo>
                  <a:cubicBezTo>
                    <a:pt x="91" y="8633"/>
                    <a:pt x="395" y="8633"/>
                    <a:pt x="638" y="8694"/>
                  </a:cubicBezTo>
                  <a:cubicBezTo>
                    <a:pt x="669" y="8724"/>
                    <a:pt x="714" y="8739"/>
                    <a:pt x="764" y="8739"/>
                  </a:cubicBezTo>
                  <a:cubicBezTo>
                    <a:pt x="813" y="8739"/>
                    <a:pt x="866" y="8724"/>
                    <a:pt x="912" y="8694"/>
                  </a:cubicBezTo>
                  <a:cubicBezTo>
                    <a:pt x="1016" y="8641"/>
                    <a:pt x="1121" y="8622"/>
                    <a:pt x="1225" y="8622"/>
                  </a:cubicBezTo>
                  <a:cubicBezTo>
                    <a:pt x="1425" y="8622"/>
                    <a:pt x="1624" y="8695"/>
                    <a:pt x="1824" y="8754"/>
                  </a:cubicBezTo>
                  <a:cubicBezTo>
                    <a:pt x="2128" y="8815"/>
                    <a:pt x="2371" y="8937"/>
                    <a:pt x="2645" y="8998"/>
                  </a:cubicBezTo>
                  <a:cubicBezTo>
                    <a:pt x="2917" y="9088"/>
                    <a:pt x="3191" y="9132"/>
                    <a:pt x="3459" y="9132"/>
                  </a:cubicBezTo>
                  <a:cubicBezTo>
                    <a:pt x="4268" y="9132"/>
                    <a:pt x="5022" y="8733"/>
                    <a:pt x="5502" y="8025"/>
                  </a:cubicBezTo>
                  <a:cubicBezTo>
                    <a:pt x="5654" y="7782"/>
                    <a:pt x="5806" y="7599"/>
                    <a:pt x="5958" y="7387"/>
                  </a:cubicBezTo>
                  <a:cubicBezTo>
                    <a:pt x="6073" y="7226"/>
                    <a:pt x="6223" y="7152"/>
                    <a:pt x="6408" y="7152"/>
                  </a:cubicBezTo>
                  <a:cubicBezTo>
                    <a:pt x="6467" y="7152"/>
                    <a:pt x="6530" y="7159"/>
                    <a:pt x="6596" y="7174"/>
                  </a:cubicBezTo>
                  <a:cubicBezTo>
                    <a:pt x="6839" y="7265"/>
                    <a:pt x="7052" y="7326"/>
                    <a:pt x="7295" y="7447"/>
                  </a:cubicBezTo>
                  <a:cubicBezTo>
                    <a:pt x="7660" y="7630"/>
                    <a:pt x="8055" y="7691"/>
                    <a:pt x="8450" y="7721"/>
                  </a:cubicBezTo>
                  <a:cubicBezTo>
                    <a:pt x="8485" y="7723"/>
                    <a:pt x="8519" y="7724"/>
                    <a:pt x="8552" y="7724"/>
                  </a:cubicBezTo>
                  <a:cubicBezTo>
                    <a:pt x="9050" y="7724"/>
                    <a:pt x="9442" y="7514"/>
                    <a:pt x="9727" y="7143"/>
                  </a:cubicBezTo>
                  <a:cubicBezTo>
                    <a:pt x="9879" y="6961"/>
                    <a:pt x="9970" y="6718"/>
                    <a:pt x="10092" y="6536"/>
                  </a:cubicBezTo>
                  <a:cubicBezTo>
                    <a:pt x="10213" y="6353"/>
                    <a:pt x="10335" y="6110"/>
                    <a:pt x="10487" y="5928"/>
                  </a:cubicBezTo>
                  <a:cubicBezTo>
                    <a:pt x="10647" y="5698"/>
                    <a:pt x="10877" y="5590"/>
                    <a:pt x="11150" y="5590"/>
                  </a:cubicBezTo>
                  <a:cubicBezTo>
                    <a:pt x="11239" y="5590"/>
                    <a:pt x="11332" y="5601"/>
                    <a:pt x="11429" y="5624"/>
                  </a:cubicBezTo>
                  <a:cubicBezTo>
                    <a:pt x="11642" y="5654"/>
                    <a:pt x="11885" y="5745"/>
                    <a:pt x="12098" y="5836"/>
                  </a:cubicBezTo>
                  <a:cubicBezTo>
                    <a:pt x="12462" y="5928"/>
                    <a:pt x="12827" y="6019"/>
                    <a:pt x="13162" y="6049"/>
                  </a:cubicBezTo>
                  <a:cubicBezTo>
                    <a:pt x="13284" y="6067"/>
                    <a:pt x="13403" y="6075"/>
                    <a:pt x="13517" y="6075"/>
                  </a:cubicBezTo>
                  <a:cubicBezTo>
                    <a:pt x="14195" y="6075"/>
                    <a:pt x="14730" y="5770"/>
                    <a:pt x="15198" y="5198"/>
                  </a:cubicBezTo>
                  <a:cubicBezTo>
                    <a:pt x="15380" y="4985"/>
                    <a:pt x="15532" y="4742"/>
                    <a:pt x="15715" y="4529"/>
                  </a:cubicBezTo>
                  <a:cubicBezTo>
                    <a:pt x="15928" y="4239"/>
                    <a:pt x="16190" y="4121"/>
                    <a:pt x="16486" y="4121"/>
                  </a:cubicBezTo>
                  <a:cubicBezTo>
                    <a:pt x="16655" y="4121"/>
                    <a:pt x="16834" y="4159"/>
                    <a:pt x="17022" y="4226"/>
                  </a:cubicBezTo>
                  <a:cubicBezTo>
                    <a:pt x="17235" y="4317"/>
                    <a:pt x="17478" y="4408"/>
                    <a:pt x="17690" y="4499"/>
                  </a:cubicBezTo>
                  <a:cubicBezTo>
                    <a:pt x="17913" y="4586"/>
                    <a:pt x="18126" y="4627"/>
                    <a:pt x="18333" y="4627"/>
                  </a:cubicBezTo>
                  <a:cubicBezTo>
                    <a:pt x="18634" y="4627"/>
                    <a:pt x="18922" y="4540"/>
                    <a:pt x="19210" y="4377"/>
                  </a:cubicBezTo>
                  <a:cubicBezTo>
                    <a:pt x="19605" y="4134"/>
                    <a:pt x="19909" y="3830"/>
                    <a:pt x="20122" y="3466"/>
                  </a:cubicBezTo>
                  <a:cubicBezTo>
                    <a:pt x="20244" y="3314"/>
                    <a:pt x="20305" y="3131"/>
                    <a:pt x="20426" y="2979"/>
                  </a:cubicBezTo>
                  <a:cubicBezTo>
                    <a:pt x="20647" y="2670"/>
                    <a:pt x="20884" y="2521"/>
                    <a:pt x="21195" y="2521"/>
                  </a:cubicBezTo>
                  <a:cubicBezTo>
                    <a:pt x="21312" y="2521"/>
                    <a:pt x="21440" y="2543"/>
                    <a:pt x="21581" y="2584"/>
                  </a:cubicBezTo>
                  <a:cubicBezTo>
                    <a:pt x="21824" y="2675"/>
                    <a:pt x="22098" y="2736"/>
                    <a:pt x="22341" y="2858"/>
                  </a:cubicBezTo>
                  <a:cubicBezTo>
                    <a:pt x="22635" y="2990"/>
                    <a:pt x="22929" y="3044"/>
                    <a:pt x="23230" y="3044"/>
                  </a:cubicBezTo>
                  <a:cubicBezTo>
                    <a:pt x="23551" y="3044"/>
                    <a:pt x="23880" y="2982"/>
                    <a:pt x="24226" y="2888"/>
                  </a:cubicBezTo>
                  <a:cubicBezTo>
                    <a:pt x="24530" y="2827"/>
                    <a:pt x="24833" y="2675"/>
                    <a:pt x="24985" y="2371"/>
                  </a:cubicBezTo>
                  <a:cubicBezTo>
                    <a:pt x="25441" y="1824"/>
                    <a:pt x="25776" y="1186"/>
                    <a:pt x="26353" y="730"/>
                  </a:cubicBezTo>
                  <a:cubicBezTo>
                    <a:pt x="26414" y="700"/>
                    <a:pt x="26475" y="578"/>
                    <a:pt x="26505" y="517"/>
                  </a:cubicBezTo>
                  <a:cubicBezTo>
                    <a:pt x="26536" y="396"/>
                    <a:pt x="26688" y="274"/>
                    <a:pt x="26596" y="122"/>
                  </a:cubicBezTo>
                  <a:cubicBezTo>
                    <a:pt x="26505" y="1"/>
                    <a:pt x="26353" y="1"/>
                    <a:pt x="26201"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6312;p133">
              <a:extLst>
                <a:ext uri="{FF2B5EF4-FFF2-40B4-BE49-F238E27FC236}">
                  <a16:creationId xmlns:a16="http://schemas.microsoft.com/office/drawing/2014/main" id="{8B5F6BA2-3EA2-ED4A-5E5A-3DDBFFDFB677}"/>
                </a:ext>
              </a:extLst>
            </p:cNvPr>
            <p:cNvSpPr/>
            <p:nvPr/>
          </p:nvSpPr>
          <p:spPr>
            <a:xfrm rot="1013812">
              <a:off x="1657893" y="5640485"/>
              <a:ext cx="1096418" cy="388580"/>
            </a:xfrm>
            <a:custGeom>
              <a:avLst/>
              <a:gdLst/>
              <a:ahLst/>
              <a:cxnLst/>
              <a:rect l="l" t="t" r="r" b="b"/>
              <a:pathLst>
                <a:path w="21605" h="7657" extrusionOk="0">
                  <a:moveTo>
                    <a:pt x="18667" y="0"/>
                  </a:moveTo>
                  <a:cubicBezTo>
                    <a:pt x="18212" y="0"/>
                    <a:pt x="17802" y="199"/>
                    <a:pt x="17471" y="574"/>
                  </a:cubicBezTo>
                  <a:cubicBezTo>
                    <a:pt x="17289" y="817"/>
                    <a:pt x="17137" y="1091"/>
                    <a:pt x="16924" y="1334"/>
                  </a:cubicBezTo>
                  <a:cubicBezTo>
                    <a:pt x="16636" y="1777"/>
                    <a:pt x="16251" y="2010"/>
                    <a:pt x="15794" y="2010"/>
                  </a:cubicBezTo>
                  <a:cubicBezTo>
                    <a:pt x="15623" y="2010"/>
                    <a:pt x="15442" y="1977"/>
                    <a:pt x="15252" y="1911"/>
                  </a:cubicBezTo>
                  <a:cubicBezTo>
                    <a:pt x="14948" y="1790"/>
                    <a:pt x="14705" y="1668"/>
                    <a:pt x="14401" y="1577"/>
                  </a:cubicBezTo>
                  <a:cubicBezTo>
                    <a:pt x="14120" y="1475"/>
                    <a:pt x="13854" y="1425"/>
                    <a:pt x="13603" y="1425"/>
                  </a:cubicBezTo>
                  <a:cubicBezTo>
                    <a:pt x="12958" y="1425"/>
                    <a:pt x="12416" y="1754"/>
                    <a:pt x="12000" y="2367"/>
                  </a:cubicBezTo>
                  <a:cubicBezTo>
                    <a:pt x="11848" y="2610"/>
                    <a:pt x="11696" y="2854"/>
                    <a:pt x="11513" y="3097"/>
                  </a:cubicBezTo>
                  <a:cubicBezTo>
                    <a:pt x="11258" y="3412"/>
                    <a:pt x="11065" y="3561"/>
                    <a:pt x="10797" y="3561"/>
                  </a:cubicBezTo>
                  <a:cubicBezTo>
                    <a:pt x="10650" y="3561"/>
                    <a:pt x="10481" y="3517"/>
                    <a:pt x="10267" y="3431"/>
                  </a:cubicBezTo>
                  <a:lnTo>
                    <a:pt x="9234" y="3097"/>
                  </a:lnTo>
                  <a:cubicBezTo>
                    <a:pt x="9040" y="3019"/>
                    <a:pt x="8852" y="2982"/>
                    <a:pt x="8671" y="2982"/>
                  </a:cubicBezTo>
                  <a:cubicBezTo>
                    <a:pt x="8286" y="2982"/>
                    <a:pt x="7933" y="3151"/>
                    <a:pt x="7623" y="3461"/>
                  </a:cubicBezTo>
                  <a:cubicBezTo>
                    <a:pt x="7380" y="3735"/>
                    <a:pt x="7167" y="4009"/>
                    <a:pt x="6954" y="4313"/>
                  </a:cubicBezTo>
                  <a:cubicBezTo>
                    <a:pt x="6566" y="4817"/>
                    <a:pt x="6203" y="5061"/>
                    <a:pt x="5753" y="5061"/>
                  </a:cubicBezTo>
                  <a:cubicBezTo>
                    <a:pt x="5499" y="5061"/>
                    <a:pt x="5217" y="4983"/>
                    <a:pt x="4887" y="4829"/>
                  </a:cubicBezTo>
                  <a:cubicBezTo>
                    <a:pt x="4583" y="4677"/>
                    <a:pt x="4279" y="4586"/>
                    <a:pt x="3945" y="4495"/>
                  </a:cubicBezTo>
                  <a:cubicBezTo>
                    <a:pt x="3806" y="4464"/>
                    <a:pt x="3675" y="4449"/>
                    <a:pt x="3550" y="4449"/>
                  </a:cubicBezTo>
                  <a:cubicBezTo>
                    <a:pt x="3182" y="4449"/>
                    <a:pt x="2864" y="4580"/>
                    <a:pt x="2547" y="4829"/>
                  </a:cubicBezTo>
                  <a:cubicBezTo>
                    <a:pt x="2304" y="5072"/>
                    <a:pt x="2091" y="5285"/>
                    <a:pt x="1939" y="5559"/>
                  </a:cubicBezTo>
                  <a:cubicBezTo>
                    <a:pt x="1817" y="5802"/>
                    <a:pt x="1665" y="6015"/>
                    <a:pt x="1513" y="6258"/>
                  </a:cubicBezTo>
                  <a:cubicBezTo>
                    <a:pt x="1300" y="6592"/>
                    <a:pt x="997" y="6653"/>
                    <a:pt x="632" y="6653"/>
                  </a:cubicBezTo>
                  <a:cubicBezTo>
                    <a:pt x="541" y="6653"/>
                    <a:pt x="419" y="6623"/>
                    <a:pt x="297" y="6592"/>
                  </a:cubicBezTo>
                  <a:cubicBezTo>
                    <a:pt x="231" y="6577"/>
                    <a:pt x="179" y="6570"/>
                    <a:pt x="139" y="6570"/>
                  </a:cubicBezTo>
                  <a:cubicBezTo>
                    <a:pt x="13" y="6570"/>
                    <a:pt x="1" y="6644"/>
                    <a:pt x="24" y="6805"/>
                  </a:cubicBezTo>
                  <a:cubicBezTo>
                    <a:pt x="24" y="6896"/>
                    <a:pt x="85" y="6987"/>
                    <a:pt x="115" y="7079"/>
                  </a:cubicBezTo>
                  <a:cubicBezTo>
                    <a:pt x="237" y="7534"/>
                    <a:pt x="328" y="7626"/>
                    <a:pt x="875" y="7656"/>
                  </a:cubicBezTo>
                  <a:cubicBezTo>
                    <a:pt x="1240" y="7595"/>
                    <a:pt x="1544" y="7443"/>
                    <a:pt x="1817" y="7200"/>
                  </a:cubicBezTo>
                  <a:cubicBezTo>
                    <a:pt x="2091" y="6896"/>
                    <a:pt x="2334" y="6623"/>
                    <a:pt x="2547" y="6288"/>
                  </a:cubicBezTo>
                  <a:cubicBezTo>
                    <a:pt x="2768" y="5845"/>
                    <a:pt x="3248" y="5612"/>
                    <a:pt x="3715" y="5612"/>
                  </a:cubicBezTo>
                  <a:cubicBezTo>
                    <a:pt x="3889" y="5612"/>
                    <a:pt x="4062" y="5645"/>
                    <a:pt x="4218" y="5711"/>
                  </a:cubicBezTo>
                  <a:cubicBezTo>
                    <a:pt x="4462" y="5832"/>
                    <a:pt x="4705" y="5893"/>
                    <a:pt x="4978" y="5984"/>
                  </a:cubicBezTo>
                  <a:cubicBezTo>
                    <a:pt x="5297" y="6059"/>
                    <a:pt x="5604" y="6111"/>
                    <a:pt x="5897" y="6111"/>
                  </a:cubicBezTo>
                  <a:cubicBezTo>
                    <a:pt x="6441" y="6111"/>
                    <a:pt x="6934" y="5930"/>
                    <a:pt x="7349" y="5376"/>
                  </a:cubicBezTo>
                  <a:cubicBezTo>
                    <a:pt x="7592" y="5012"/>
                    <a:pt x="7896" y="4677"/>
                    <a:pt x="8200" y="4373"/>
                  </a:cubicBezTo>
                  <a:cubicBezTo>
                    <a:pt x="8426" y="4148"/>
                    <a:pt x="8605" y="4038"/>
                    <a:pt x="8825" y="4038"/>
                  </a:cubicBezTo>
                  <a:cubicBezTo>
                    <a:pt x="8959" y="4038"/>
                    <a:pt x="9109" y="4080"/>
                    <a:pt x="9295" y="4161"/>
                  </a:cubicBezTo>
                  <a:cubicBezTo>
                    <a:pt x="9538" y="4221"/>
                    <a:pt x="9720" y="4343"/>
                    <a:pt x="9933" y="4465"/>
                  </a:cubicBezTo>
                  <a:cubicBezTo>
                    <a:pt x="10206" y="4601"/>
                    <a:pt x="10464" y="4662"/>
                    <a:pt x="10704" y="4662"/>
                  </a:cubicBezTo>
                  <a:cubicBezTo>
                    <a:pt x="11266" y="4662"/>
                    <a:pt x="11738" y="4334"/>
                    <a:pt x="12121" y="3887"/>
                  </a:cubicBezTo>
                  <a:cubicBezTo>
                    <a:pt x="12213" y="3765"/>
                    <a:pt x="12304" y="3613"/>
                    <a:pt x="12365" y="3461"/>
                  </a:cubicBezTo>
                  <a:cubicBezTo>
                    <a:pt x="12456" y="3310"/>
                    <a:pt x="12517" y="3188"/>
                    <a:pt x="12638" y="3036"/>
                  </a:cubicBezTo>
                  <a:cubicBezTo>
                    <a:pt x="12863" y="2736"/>
                    <a:pt x="13129" y="2518"/>
                    <a:pt x="13488" y="2518"/>
                  </a:cubicBezTo>
                  <a:cubicBezTo>
                    <a:pt x="13565" y="2518"/>
                    <a:pt x="13646" y="2528"/>
                    <a:pt x="13732" y="2550"/>
                  </a:cubicBezTo>
                  <a:cubicBezTo>
                    <a:pt x="14006" y="2641"/>
                    <a:pt x="14249" y="2671"/>
                    <a:pt x="14492" y="2732"/>
                  </a:cubicBezTo>
                  <a:cubicBezTo>
                    <a:pt x="14766" y="2823"/>
                    <a:pt x="15009" y="2945"/>
                    <a:pt x="15252" y="2975"/>
                  </a:cubicBezTo>
                  <a:cubicBezTo>
                    <a:pt x="15515" y="3015"/>
                    <a:pt x="15741" y="3036"/>
                    <a:pt x="15940" y="3036"/>
                  </a:cubicBezTo>
                  <a:cubicBezTo>
                    <a:pt x="16659" y="3036"/>
                    <a:pt x="17018" y="2761"/>
                    <a:pt x="17471" y="2094"/>
                  </a:cubicBezTo>
                  <a:cubicBezTo>
                    <a:pt x="17532" y="1942"/>
                    <a:pt x="17623" y="1790"/>
                    <a:pt x="17745" y="1668"/>
                  </a:cubicBezTo>
                  <a:cubicBezTo>
                    <a:pt x="17836" y="1516"/>
                    <a:pt x="17957" y="1425"/>
                    <a:pt x="18079" y="1303"/>
                  </a:cubicBezTo>
                  <a:cubicBezTo>
                    <a:pt x="18291" y="1111"/>
                    <a:pt x="18527" y="992"/>
                    <a:pt x="18787" y="992"/>
                  </a:cubicBezTo>
                  <a:cubicBezTo>
                    <a:pt x="18938" y="992"/>
                    <a:pt x="19097" y="1032"/>
                    <a:pt x="19264" y="1121"/>
                  </a:cubicBezTo>
                  <a:cubicBezTo>
                    <a:pt x="19447" y="1212"/>
                    <a:pt x="19629" y="1303"/>
                    <a:pt x="19811" y="1425"/>
                  </a:cubicBezTo>
                  <a:cubicBezTo>
                    <a:pt x="20058" y="1520"/>
                    <a:pt x="20294" y="1567"/>
                    <a:pt x="20532" y="1567"/>
                  </a:cubicBezTo>
                  <a:cubicBezTo>
                    <a:pt x="20674" y="1567"/>
                    <a:pt x="20818" y="1550"/>
                    <a:pt x="20967" y="1516"/>
                  </a:cubicBezTo>
                  <a:cubicBezTo>
                    <a:pt x="21149" y="1486"/>
                    <a:pt x="21301" y="1425"/>
                    <a:pt x="21422" y="1303"/>
                  </a:cubicBezTo>
                  <a:cubicBezTo>
                    <a:pt x="21574" y="1182"/>
                    <a:pt x="21605" y="999"/>
                    <a:pt x="21483" y="726"/>
                  </a:cubicBezTo>
                  <a:cubicBezTo>
                    <a:pt x="21439" y="571"/>
                    <a:pt x="21347" y="529"/>
                    <a:pt x="21230" y="529"/>
                  </a:cubicBezTo>
                  <a:cubicBezTo>
                    <a:pt x="21186" y="529"/>
                    <a:pt x="21138" y="535"/>
                    <a:pt x="21088" y="544"/>
                  </a:cubicBezTo>
                  <a:cubicBezTo>
                    <a:pt x="20955" y="570"/>
                    <a:pt x="20825" y="584"/>
                    <a:pt x="20697" y="584"/>
                  </a:cubicBezTo>
                  <a:cubicBezTo>
                    <a:pt x="20387" y="584"/>
                    <a:pt x="20091" y="503"/>
                    <a:pt x="19811" y="331"/>
                  </a:cubicBezTo>
                  <a:cubicBezTo>
                    <a:pt x="19629" y="209"/>
                    <a:pt x="19416" y="179"/>
                    <a:pt x="19204" y="88"/>
                  </a:cubicBezTo>
                  <a:cubicBezTo>
                    <a:pt x="19020" y="29"/>
                    <a:pt x="18840" y="0"/>
                    <a:pt x="18667"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6313;p133">
              <a:extLst>
                <a:ext uri="{FF2B5EF4-FFF2-40B4-BE49-F238E27FC236}">
                  <a16:creationId xmlns:a16="http://schemas.microsoft.com/office/drawing/2014/main" id="{302E6FF0-CBCE-215F-3174-4EEF30ED2C50}"/>
                </a:ext>
              </a:extLst>
            </p:cNvPr>
            <p:cNvSpPr/>
            <p:nvPr/>
          </p:nvSpPr>
          <p:spPr>
            <a:xfrm rot="1013812">
              <a:off x="1751846" y="5736089"/>
              <a:ext cx="944071" cy="338999"/>
            </a:xfrm>
            <a:custGeom>
              <a:avLst/>
              <a:gdLst/>
              <a:ahLst/>
              <a:cxnLst/>
              <a:rect l="l" t="t" r="r" b="b"/>
              <a:pathLst>
                <a:path w="18603" h="6680" extrusionOk="0">
                  <a:moveTo>
                    <a:pt x="16962" y="0"/>
                  </a:moveTo>
                  <a:cubicBezTo>
                    <a:pt x="16393" y="0"/>
                    <a:pt x="15917" y="239"/>
                    <a:pt x="15472" y="706"/>
                  </a:cubicBezTo>
                  <a:cubicBezTo>
                    <a:pt x="15320" y="858"/>
                    <a:pt x="15168" y="1101"/>
                    <a:pt x="15047" y="1284"/>
                  </a:cubicBezTo>
                  <a:cubicBezTo>
                    <a:pt x="14678" y="1815"/>
                    <a:pt x="14338" y="2058"/>
                    <a:pt x="13886" y="2058"/>
                  </a:cubicBezTo>
                  <a:cubicBezTo>
                    <a:pt x="13666" y="2058"/>
                    <a:pt x="13420" y="2001"/>
                    <a:pt x="13132" y="1891"/>
                  </a:cubicBezTo>
                  <a:cubicBezTo>
                    <a:pt x="12889" y="1831"/>
                    <a:pt x="12645" y="1709"/>
                    <a:pt x="12372" y="1618"/>
                  </a:cubicBezTo>
                  <a:cubicBezTo>
                    <a:pt x="12212" y="1572"/>
                    <a:pt x="12060" y="1550"/>
                    <a:pt x="11915" y="1550"/>
                  </a:cubicBezTo>
                  <a:cubicBezTo>
                    <a:pt x="11481" y="1550"/>
                    <a:pt x="11110" y="1755"/>
                    <a:pt x="10791" y="2165"/>
                  </a:cubicBezTo>
                  <a:cubicBezTo>
                    <a:pt x="10670" y="2317"/>
                    <a:pt x="10609" y="2499"/>
                    <a:pt x="10487" y="2651"/>
                  </a:cubicBezTo>
                  <a:cubicBezTo>
                    <a:pt x="10366" y="2834"/>
                    <a:pt x="10244" y="3046"/>
                    <a:pt x="10092" y="3198"/>
                  </a:cubicBezTo>
                  <a:cubicBezTo>
                    <a:pt x="9796" y="3514"/>
                    <a:pt x="9462" y="3676"/>
                    <a:pt x="9097" y="3676"/>
                  </a:cubicBezTo>
                  <a:cubicBezTo>
                    <a:pt x="8900" y="3676"/>
                    <a:pt x="8694" y="3629"/>
                    <a:pt x="8481" y="3533"/>
                  </a:cubicBezTo>
                  <a:cubicBezTo>
                    <a:pt x="8268" y="3442"/>
                    <a:pt x="8116" y="3350"/>
                    <a:pt x="7934" y="3259"/>
                  </a:cubicBezTo>
                  <a:cubicBezTo>
                    <a:pt x="7642" y="3142"/>
                    <a:pt x="7349" y="3088"/>
                    <a:pt x="7049" y="3088"/>
                  </a:cubicBezTo>
                  <a:cubicBezTo>
                    <a:pt x="6881" y="3088"/>
                    <a:pt x="6710" y="3105"/>
                    <a:pt x="6536" y="3138"/>
                  </a:cubicBezTo>
                  <a:cubicBezTo>
                    <a:pt x="5928" y="3290"/>
                    <a:pt x="5502" y="3685"/>
                    <a:pt x="5198" y="4171"/>
                  </a:cubicBezTo>
                  <a:cubicBezTo>
                    <a:pt x="5046" y="4414"/>
                    <a:pt x="4925" y="4688"/>
                    <a:pt x="4742" y="4901"/>
                  </a:cubicBezTo>
                  <a:cubicBezTo>
                    <a:pt x="4531" y="5170"/>
                    <a:pt x="4282" y="5293"/>
                    <a:pt x="4013" y="5293"/>
                  </a:cubicBezTo>
                  <a:cubicBezTo>
                    <a:pt x="3857" y="5293"/>
                    <a:pt x="3694" y="5252"/>
                    <a:pt x="3527" y="5174"/>
                  </a:cubicBezTo>
                  <a:cubicBezTo>
                    <a:pt x="3435" y="5144"/>
                    <a:pt x="3405" y="5083"/>
                    <a:pt x="3344" y="5053"/>
                  </a:cubicBezTo>
                  <a:cubicBezTo>
                    <a:pt x="2986" y="4854"/>
                    <a:pt x="2628" y="4733"/>
                    <a:pt x="2261" y="4733"/>
                  </a:cubicBezTo>
                  <a:cubicBezTo>
                    <a:pt x="2068" y="4733"/>
                    <a:pt x="1872" y="4766"/>
                    <a:pt x="1673" y="4840"/>
                  </a:cubicBezTo>
                  <a:cubicBezTo>
                    <a:pt x="1338" y="4870"/>
                    <a:pt x="1095" y="5022"/>
                    <a:pt x="913" y="5265"/>
                  </a:cubicBezTo>
                  <a:cubicBezTo>
                    <a:pt x="700" y="5539"/>
                    <a:pt x="517" y="5782"/>
                    <a:pt x="335" y="6025"/>
                  </a:cubicBezTo>
                  <a:cubicBezTo>
                    <a:pt x="214" y="6238"/>
                    <a:pt x="1" y="6420"/>
                    <a:pt x="153" y="6603"/>
                  </a:cubicBezTo>
                  <a:cubicBezTo>
                    <a:pt x="200" y="6661"/>
                    <a:pt x="264" y="6679"/>
                    <a:pt x="340" y="6679"/>
                  </a:cubicBezTo>
                  <a:cubicBezTo>
                    <a:pt x="461" y="6679"/>
                    <a:pt x="611" y="6633"/>
                    <a:pt x="761" y="6633"/>
                  </a:cubicBezTo>
                  <a:cubicBezTo>
                    <a:pt x="973" y="6603"/>
                    <a:pt x="1095" y="6451"/>
                    <a:pt x="1217" y="6299"/>
                  </a:cubicBezTo>
                  <a:cubicBezTo>
                    <a:pt x="1501" y="5873"/>
                    <a:pt x="1785" y="5675"/>
                    <a:pt x="2117" y="5675"/>
                  </a:cubicBezTo>
                  <a:cubicBezTo>
                    <a:pt x="2354" y="5675"/>
                    <a:pt x="2615" y="5775"/>
                    <a:pt x="2919" y="5964"/>
                  </a:cubicBezTo>
                  <a:cubicBezTo>
                    <a:pt x="3054" y="6019"/>
                    <a:pt x="3214" y="6121"/>
                    <a:pt x="3376" y="6121"/>
                  </a:cubicBezTo>
                  <a:cubicBezTo>
                    <a:pt x="3396" y="6121"/>
                    <a:pt x="3416" y="6120"/>
                    <a:pt x="3435" y="6116"/>
                  </a:cubicBezTo>
                  <a:cubicBezTo>
                    <a:pt x="3861" y="6025"/>
                    <a:pt x="4287" y="5964"/>
                    <a:pt x="4682" y="5873"/>
                  </a:cubicBezTo>
                  <a:cubicBezTo>
                    <a:pt x="5077" y="5812"/>
                    <a:pt x="5381" y="5569"/>
                    <a:pt x="5594" y="5235"/>
                  </a:cubicBezTo>
                  <a:cubicBezTo>
                    <a:pt x="5685" y="5022"/>
                    <a:pt x="5837" y="4779"/>
                    <a:pt x="5989" y="4566"/>
                  </a:cubicBezTo>
                  <a:cubicBezTo>
                    <a:pt x="6157" y="4253"/>
                    <a:pt x="6402" y="4112"/>
                    <a:pt x="6678" y="4112"/>
                  </a:cubicBezTo>
                  <a:cubicBezTo>
                    <a:pt x="6750" y="4112"/>
                    <a:pt x="6825" y="4122"/>
                    <a:pt x="6901" y="4141"/>
                  </a:cubicBezTo>
                  <a:cubicBezTo>
                    <a:pt x="7053" y="4141"/>
                    <a:pt x="7174" y="4171"/>
                    <a:pt x="7326" y="4202"/>
                  </a:cubicBezTo>
                  <a:cubicBezTo>
                    <a:pt x="7732" y="4317"/>
                    <a:pt x="8082" y="4599"/>
                    <a:pt x="8482" y="4599"/>
                  </a:cubicBezTo>
                  <a:cubicBezTo>
                    <a:pt x="8502" y="4599"/>
                    <a:pt x="8522" y="4598"/>
                    <a:pt x="8542" y="4597"/>
                  </a:cubicBezTo>
                  <a:cubicBezTo>
                    <a:pt x="8998" y="4597"/>
                    <a:pt x="9423" y="4414"/>
                    <a:pt x="9879" y="4293"/>
                  </a:cubicBezTo>
                  <a:cubicBezTo>
                    <a:pt x="9910" y="4262"/>
                    <a:pt x="9910" y="4262"/>
                    <a:pt x="9940" y="4262"/>
                  </a:cubicBezTo>
                  <a:cubicBezTo>
                    <a:pt x="10457" y="4171"/>
                    <a:pt x="10791" y="3898"/>
                    <a:pt x="11065" y="3502"/>
                  </a:cubicBezTo>
                  <a:cubicBezTo>
                    <a:pt x="11217" y="3290"/>
                    <a:pt x="11308" y="3138"/>
                    <a:pt x="11430" y="2955"/>
                  </a:cubicBezTo>
                  <a:cubicBezTo>
                    <a:pt x="11597" y="2725"/>
                    <a:pt x="11793" y="2611"/>
                    <a:pt x="12007" y="2611"/>
                  </a:cubicBezTo>
                  <a:cubicBezTo>
                    <a:pt x="12105" y="2611"/>
                    <a:pt x="12207" y="2634"/>
                    <a:pt x="12311" y="2682"/>
                  </a:cubicBezTo>
                  <a:cubicBezTo>
                    <a:pt x="12493" y="2773"/>
                    <a:pt x="12676" y="2895"/>
                    <a:pt x="12889" y="2986"/>
                  </a:cubicBezTo>
                  <a:cubicBezTo>
                    <a:pt x="13042" y="3082"/>
                    <a:pt x="13209" y="3142"/>
                    <a:pt x="13387" y="3142"/>
                  </a:cubicBezTo>
                  <a:cubicBezTo>
                    <a:pt x="13490" y="3142"/>
                    <a:pt x="13598" y="3122"/>
                    <a:pt x="13709" y="3077"/>
                  </a:cubicBezTo>
                  <a:cubicBezTo>
                    <a:pt x="14196" y="2895"/>
                    <a:pt x="14712" y="2682"/>
                    <a:pt x="15199" y="2469"/>
                  </a:cubicBezTo>
                  <a:cubicBezTo>
                    <a:pt x="15320" y="2439"/>
                    <a:pt x="15381" y="2317"/>
                    <a:pt x="15472" y="2226"/>
                  </a:cubicBezTo>
                  <a:cubicBezTo>
                    <a:pt x="15563" y="2074"/>
                    <a:pt x="15685" y="1983"/>
                    <a:pt x="15776" y="1831"/>
                  </a:cubicBezTo>
                  <a:cubicBezTo>
                    <a:pt x="16053" y="1392"/>
                    <a:pt x="16435" y="1147"/>
                    <a:pt x="16895" y="1147"/>
                  </a:cubicBezTo>
                  <a:cubicBezTo>
                    <a:pt x="17041" y="1147"/>
                    <a:pt x="17195" y="1171"/>
                    <a:pt x="17357" y="1223"/>
                  </a:cubicBezTo>
                  <a:cubicBezTo>
                    <a:pt x="17435" y="1238"/>
                    <a:pt x="17512" y="1246"/>
                    <a:pt x="17587" y="1246"/>
                  </a:cubicBezTo>
                  <a:cubicBezTo>
                    <a:pt x="17802" y="1246"/>
                    <a:pt x="18005" y="1183"/>
                    <a:pt x="18208" y="1071"/>
                  </a:cubicBezTo>
                  <a:cubicBezTo>
                    <a:pt x="18360" y="949"/>
                    <a:pt x="18603" y="919"/>
                    <a:pt x="18603" y="676"/>
                  </a:cubicBezTo>
                  <a:cubicBezTo>
                    <a:pt x="18603" y="402"/>
                    <a:pt x="18360" y="402"/>
                    <a:pt x="18147" y="311"/>
                  </a:cubicBezTo>
                  <a:cubicBezTo>
                    <a:pt x="17995" y="220"/>
                    <a:pt x="17813" y="189"/>
                    <a:pt x="17630" y="98"/>
                  </a:cubicBezTo>
                  <a:cubicBezTo>
                    <a:pt x="17393" y="33"/>
                    <a:pt x="17171" y="0"/>
                    <a:pt x="16962"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6314;p133">
              <a:extLst>
                <a:ext uri="{FF2B5EF4-FFF2-40B4-BE49-F238E27FC236}">
                  <a16:creationId xmlns:a16="http://schemas.microsoft.com/office/drawing/2014/main" id="{95061DBC-CCF0-5545-904E-C3BAC0B653D9}"/>
                </a:ext>
              </a:extLst>
            </p:cNvPr>
            <p:cNvSpPr/>
            <p:nvPr/>
          </p:nvSpPr>
          <p:spPr>
            <a:xfrm rot="1013812">
              <a:off x="2098435" y="4955122"/>
              <a:ext cx="737373" cy="246485"/>
            </a:xfrm>
            <a:custGeom>
              <a:avLst/>
              <a:gdLst/>
              <a:ahLst/>
              <a:cxnLst/>
              <a:rect l="l" t="t" r="r" b="b"/>
              <a:pathLst>
                <a:path w="14530" h="4857" extrusionOk="0">
                  <a:moveTo>
                    <a:pt x="14157" y="1"/>
                  </a:moveTo>
                  <a:cubicBezTo>
                    <a:pt x="13774" y="1"/>
                    <a:pt x="13423" y="94"/>
                    <a:pt x="13162" y="433"/>
                  </a:cubicBezTo>
                  <a:cubicBezTo>
                    <a:pt x="12908" y="715"/>
                    <a:pt x="12628" y="892"/>
                    <a:pt x="12298" y="892"/>
                  </a:cubicBezTo>
                  <a:cubicBezTo>
                    <a:pt x="12272" y="892"/>
                    <a:pt x="12246" y="891"/>
                    <a:pt x="12219" y="889"/>
                  </a:cubicBezTo>
                  <a:cubicBezTo>
                    <a:pt x="12007" y="889"/>
                    <a:pt x="11824" y="828"/>
                    <a:pt x="11642" y="798"/>
                  </a:cubicBezTo>
                  <a:cubicBezTo>
                    <a:pt x="11529" y="785"/>
                    <a:pt x="11410" y="778"/>
                    <a:pt x="11291" y="778"/>
                  </a:cubicBezTo>
                  <a:cubicBezTo>
                    <a:pt x="11122" y="778"/>
                    <a:pt x="10951" y="793"/>
                    <a:pt x="10791" y="828"/>
                  </a:cubicBezTo>
                  <a:cubicBezTo>
                    <a:pt x="10092" y="1041"/>
                    <a:pt x="9393" y="1254"/>
                    <a:pt x="8724" y="1467"/>
                  </a:cubicBezTo>
                  <a:cubicBezTo>
                    <a:pt x="8450" y="1527"/>
                    <a:pt x="8207" y="1649"/>
                    <a:pt x="8055" y="1862"/>
                  </a:cubicBezTo>
                  <a:cubicBezTo>
                    <a:pt x="7805" y="2180"/>
                    <a:pt x="7505" y="2345"/>
                    <a:pt x="7154" y="2345"/>
                  </a:cubicBezTo>
                  <a:cubicBezTo>
                    <a:pt x="7034" y="2345"/>
                    <a:pt x="6909" y="2326"/>
                    <a:pt x="6779" y="2287"/>
                  </a:cubicBezTo>
                  <a:cubicBezTo>
                    <a:pt x="6645" y="2239"/>
                    <a:pt x="6511" y="2219"/>
                    <a:pt x="6377" y="2219"/>
                  </a:cubicBezTo>
                  <a:cubicBezTo>
                    <a:pt x="6177" y="2219"/>
                    <a:pt x="5976" y="2263"/>
                    <a:pt x="5775" y="2318"/>
                  </a:cubicBezTo>
                  <a:cubicBezTo>
                    <a:pt x="5137" y="2531"/>
                    <a:pt x="4499" y="2743"/>
                    <a:pt x="3830" y="2926"/>
                  </a:cubicBezTo>
                  <a:cubicBezTo>
                    <a:pt x="3617" y="3017"/>
                    <a:pt x="3374" y="3078"/>
                    <a:pt x="3222" y="3290"/>
                  </a:cubicBezTo>
                  <a:cubicBezTo>
                    <a:pt x="3131" y="3351"/>
                    <a:pt x="3040" y="3473"/>
                    <a:pt x="2949" y="3594"/>
                  </a:cubicBezTo>
                  <a:cubicBezTo>
                    <a:pt x="2743" y="3800"/>
                    <a:pt x="2508" y="3937"/>
                    <a:pt x="2237" y="3937"/>
                  </a:cubicBezTo>
                  <a:cubicBezTo>
                    <a:pt x="2108" y="3937"/>
                    <a:pt x="1971" y="3906"/>
                    <a:pt x="1824" y="3838"/>
                  </a:cubicBezTo>
                  <a:cubicBezTo>
                    <a:pt x="1686" y="3774"/>
                    <a:pt x="1545" y="3747"/>
                    <a:pt x="1398" y="3747"/>
                  </a:cubicBezTo>
                  <a:cubicBezTo>
                    <a:pt x="1125" y="3747"/>
                    <a:pt x="834" y="3840"/>
                    <a:pt x="517" y="3959"/>
                  </a:cubicBezTo>
                  <a:cubicBezTo>
                    <a:pt x="426" y="3989"/>
                    <a:pt x="243" y="4081"/>
                    <a:pt x="152" y="4111"/>
                  </a:cubicBezTo>
                  <a:cubicBezTo>
                    <a:pt x="91" y="4111"/>
                    <a:pt x="0" y="4172"/>
                    <a:pt x="61" y="4263"/>
                  </a:cubicBezTo>
                  <a:cubicBezTo>
                    <a:pt x="91" y="4324"/>
                    <a:pt x="122" y="4415"/>
                    <a:pt x="213" y="4415"/>
                  </a:cubicBezTo>
                  <a:cubicBezTo>
                    <a:pt x="791" y="4567"/>
                    <a:pt x="1429" y="4749"/>
                    <a:pt x="2037" y="4841"/>
                  </a:cubicBezTo>
                  <a:cubicBezTo>
                    <a:pt x="2142" y="4851"/>
                    <a:pt x="2244" y="4856"/>
                    <a:pt x="2343" y="4856"/>
                  </a:cubicBezTo>
                  <a:cubicBezTo>
                    <a:pt x="3101" y="4856"/>
                    <a:pt x="3681" y="4547"/>
                    <a:pt x="4165" y="3929"/>
                  </a:cubicBezTo>
                  <a:cubicBezTo>
                    <a:pt x="4256" y="3716"/>
                    <a:pt x="4377" y="3534"/>
                    <a:pt x="4529" y="3382"/>
                  </a:cubicBezTo>
                  <a:cubicBezTo>
                    <a:pt x="4813" y="3057"/>
                    <a:pt x="5043" y="2895"/>
                    <a:pt x="5344" y="2895"/>
                  </a:cubicBezTo>
                  <a:cubicBezTo>
                    <a:pt x="5495" y="2895"/>
                    <a:pt x="5664" y="2936"/>
                    <a:pt x="5867" y="3017"/>
                  </a:cubicBezTo>
                  <a:cubicBezTo>
                    <a:pt x="6079" y="3108"/>
                    <a:pt x="6353" y="3230"/>
                    <a:pt x="6596" y="3321"/>
                  </a:cubicBezTo>
                  <a:cubicBezTo>
                    <a:pt x="6755" y="3380"/>
                    <a:pt x="6926" y="3427"/>
                    <a:pt x="7110" y="3427"/>
                  </a:cubicBezTo>
                  <a:cubicBezTo>
                    <a:pt x="7209" y="3427"/>
                    <a:pt x="7311" y="3413"/>
                    <a:pt x="7417" y="3382"/>
                  </a:cubicBezTo>
                  <a:cubicBezTo>
                    <a:pt x="7994" y="3260"/>
                    <a:pt x="8450" y="3017"/>
                    <a:pt x="8785" y="2500"/>
                  </a:cubicBezTo>
                  <a:lnTo>
                    <a:pt x="9119" y="1953"/>
                  </a:lnTo>
                  <a:cubicBezTo>
                    <a:pt x="9374" y="1550"/>
                    <a:pt x="9614" y="1369"/>
                    <a:pt x="9953" y="1369"/>
                  </a:cubicBezTo>
                  <a:cubicBezTo>
                    <a:pt x="10099" y="1369"/>
                    <a:pt x="10264" y="1402"/>
                    <a:pt x="10456" y="1467"/>
                  </a:cubicBezTo>
                  <a:cubicBezTo>
                    <a:pt x="10852" y="1558"/>
                    <a:pt x="11186" y="1710"/>
                    <a:pt x="11551" y="1801"/>
                  </a:cubicBezTo>
                  <a:cubicBezTo>
                    <a:pt x="11772" y="1836"/>
                    <a:pt x="11978" y="1854"/>
                    <a:pt x="12171" y="1854"/>
                  </a:cubicBezTo>
                  <a:cubicBezTo>
                    <a:pt x="13305" y="1854"/>
                    <a:pt x="13980" y="1255"/>
                    <a:pt x="14499" y="190"/>
                  </a:cubicBezTo>
                  <a:cubicBezTo>
                    <a:pt x="14529" y="68"/>
                    <a:pt x="14438" y="8"/>
                    <a:pt x="14347" y="8"/>
                  </a:cubicBezTo>
                  <a:cubicBezTo>
                    <a:pt x="14283" y="3"/>
                    <a:pt x="14220" y="1"/>
                    <a:pt x="14157" y="1"/>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6315;p133">
              <a:extLst>
                <a:ext uri="{FF2B5EF4-FFF2-40B4-BE49-F238E27FC236}">
                  <a16:creationId xmlns:a16="http://schemas.microsoft.com/office/drawing/2014/main" id="{64A6FA50-7ACA-4EA8-700C-34EDD897C0BE}"/>
                </a:ext>
              </a:extLst>
            </p:cNvPr>
            <p:cNvSpPr/>
            <p:nvPr/>
          </p:nvSpPr>
          <p:spPr>
            <a:xfrm rot="1013812">
              <a:off x="1578883" y="4984037"/>
              <a:ext cx="461252" cy="182795"/>
            </a:xfrm>
            <a:custGeom>
              <a:avLst/>
              <a:gdLst/>
              <a:ahLst/>
              <a:cxnLst/>
              <a:rect l="l" t="t" r="r" b="b"/>
              <a:pathLst>
                <a:path w="9089" h="3602" extrusionOk="0">
                  <a:moveTo>
                    <a:pt x="9009" y="0"/>
                  </a:moveTo>
                  <a:cubicBezTo>
                    <a:pt x="8974" y="0"/>
                    <a:pt x="8936" y="15"/>
                    <a:pt x="8906" y="15"/>
                  </a:cubicBezTo>
                  <a:cubicBezTo>
                    <a:pt x="8420" y="106"/>
                    <a:pt x="7903" y="198"/>
                    <a:pt x="7599" y="684"/>
                  </a:cubicBezTo>
                  <a:cubicBezTo>
                    <a:pt x="7569" y="745"/>
                    <a:pt x="7508" y="806"/>
                    <a:pt x="7447" y="836"/>
                  </a:cubicBezTo>
                  <a:cubicBezTo>
                    <a:pt x="7255" y="1028"/>
                    <a:pt x="7050" y="1148"/>
                    <a:pt x="6833" y="1148"/>
                  </a:cubicBezTo>
                  <a:cubicBezTo>
                    <a:pt x="6708" y="1148"/>
                    <a:pt x="6578" y="1108"/>
                    <a:pt x="6444" y="1018"/>
                  </a:cubicBezTo>
                  <a:cubicBezTo>
                    <a:pt x="6292" y="927"/>
                    <a:pt x="6140" y="889"/>
                    <a:pt x="5988" y="889"/>
                  </a:cubicBezTo>
                  <a:cubicBezTo>
                    <a:pt x="5836" y="889"/>
                    <a:pt x="5684" y="927"/>
                    <a:pt x="5532" y="988"/>
                  </a:cubicBezTo>
                  <a:cubicBezTo>
                    <a:pt x="4985" y="1170"/>
                    <a:pt x="4468" y="1353"/>
                    <a:pt x="3891" y="1505"/>
                  </a:cubicBezTo>
                  <a:cubicBezTo>
                    <a:pt x="3526" y="1626"/>
                    <a:pt x="3161" y="1809"/>
                    <a:pt x="2948" y="2173"/>
                  </a:cubicBezTo>
                  <a:cubicBezTo>
                    <a:pt x="2701" y="2503"/>
                    <a:pt x="2405" y="2634"/>
                    <a:pt x="2014" y="2634"/>
                  </a:cubicBezTo>
                  <a:cubicBezTo>
                    <a:pt x="1972" y="2634"/>
                    <a:pt x="1929" y="2632"/>
                    <a:pt x="1885" y="2629"/>
                  </a:cubicBezTo>
                  <a:cubicBezTo>
                    <a:pt x="1793" y="2629"/>
                    <a:pt x="1702" y="2629"/>
                    <a:pt x="1611" y="2568"/>
                  </a:cubicBezTo>
                  <a:cubicBezTo>
                    <a:pt x="1510" y="2538"/>
                    <a:pt x="1408" y="2525"/>
                    <a:pt x="1307" y="2525"/>
                  </a:cubicBezTo>
                  <a:cubicBezTo>
                    <a:pt x="1104" y="2525"/>
                    <a:pt x="902" y="2579"/>
                    <a:pt x="699" y="2660"/>
                  </a:cubicBezTo>
                  <a:cubicBezTo>
                    <a:pt x="486" y="2751"/>
                    <a:pt x="274" y="2842"/>
                    <a:pt x="91" y="2933"/>
                  </a:cubicBezTo>
                  <a:cubicBezTo>
                    <a:pt x="0" y="2964"/>
                    <a:pt x="0" y="3116"/>
                    <a:pt x="91" y="3146"/>
                  </a:cubicBezTo>
                  <a:cubicBezTo>
                    <a:pt x="608" y="3389"/>
                    <a:pt x="1155" y="3602"/>
                    <a:pt x="1763" y="3602"/>
                  </a:cubicBezTo>
                  <a:cubicBezTo>
                    <a:pt x="2644" y="3602"/>
                    <a:pt x="3374" y="3298"/>
                    <a:pt x="3860" y="2538"/>
                  </a:cubicBezTo>
                  <a:cubicBezTo>
                    <a:pt x="4012" y="2295"/>
                    <a:pt x="4164" y="2052"/>
                    <a:pt x="4347" y="1809"/>
                  </a:cubicBezTo>
                  <a:cubicBezTo>
                    <a:pt x="4474" y="1660"/>
                    <a:pt x="4647" y="1585"/>
                    <a:pt x="4832" y="1585"/>
                  </a:cubicBezTo>
                  <a:cubicBezTo>
                    <a:pt x="4912" y="1585"/>
                    <a:pt x="4994" y="1599"/>
                    <a:pt x="5076" y="1626"/>
                  </a:cubicBezTo>
                  <a:cubicBezTo>
                    <a:pt x="5289" y="1717"/>
                    <a:pt x="5471" y="1778"/>
                    <a:pt x="5684" y="1900"/>
                  </a:cubicBezTo>
                  <a:cubicBezTo>
                    <a:pt x="5988" y="2052"/>
                    <a:pt x="6292" y="2143"/>
                    <a:pt x="6626" y="2173"/>
                  </a:cubicBezTo>
                  <a:cubicBezTo>
                    <a:pt x="6693" y="2179"/>
                    <a:pt x="6758" y="2182"/>
                    <a:pt x="6822" y="2182"/>
                  </a:cubicBezTo>
                  <a:cubicBezTo>
                    <a:pt x="7408" y="2182"/>
                    <a:pt x="7912" y="1931"/>
                    <a:pt x="8268" y="1383"/>
                  </a:cubicBezTo>
                  <a:cubicBezTo>
                    <a:pt x="8480" y="988"/>
                    <a:pt x="8754" y="562"/>
                    <a:pt x="9058" y="198"/>
                  </a:cubicBezTo>
                  <a:cubicBezTo>
                    <a:pt x="9088" y="198"/>
                    <a:pt x="9088" y="106"/>
                    <a:pt x="9088" y="76"/>
                  </a:cubicBezTo>
                  <a:cubicBezTo>
                    <a:pt x="9073" y="15"/>
                    <a:pt x="9043" y="0"/>
                    <a:pt x="9009" y="0"/>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6316;p133">
              <a:extLst>
                <a:ext uri="{FF2B5EF4-FFF2-40B4-BE49-F238E27FC236}">
                  <a16:creationId xmlns:a16="http://schemas.microsoft.com/office/drawing/2014/main" id="{85681916-3442-E926-17DF-1E6ED4D03B07}"/>
                </a:ext>
              </a:extLst>
            </p:cNvPr>
            <p:cNvSpPr/>
            <p:nvPr/>
          </p:nvSpPr>
          <p:spPr>
            <a:xfrm rot="1013812">
              <a:off x="2898470" y="5067544"/>
              <a:ext cx="157371" cy="59629"/>
            </a:xfrm>
            <a:custGeom>
              <a:avLst/>
              <a:gdLst/>
              <a:ahLst/>
              <a:cxnLst/>
              <a:rect l="l" t="t" r="r" b="b"/>
              <a:pathLst>
                <a:path w="3101" h="1175" extrusionOk="0">
                  <a:moveTo>
                    <a:pt x="2797" y="0"/>
                  </a:moveTo>
                  <a:cubicBezTo>
                    <a:pt x="2189" y="91"/>
                    <a:pt x="1550" y="213"/>
                    <a:pt x="912" y="274"/>
                  </a:cubicBezTo>
                  <a:cubicBezTo>
                    <a:pt x="669" y="304"/>
                    <a:pt x="426" y="365"/>
                    <a:pt x="152" y="426"/>
                  </a:cubicBezTo>
                  <a:cubicBezTo>
                    <a:pt x="122" y="426"/>
                    <a:pt x="61" y="517"/>
                    <a:pt x="31" y="578"/>
                  </a:cubicBezTo>
                  <a:cubicBezTo>
                    <a:pt x="0" y="608"/>
                    <a:pt x="31" y="669"/>
                    <a:pt x="61" y="699"/>
                  </a:cubicBezTo>
                  <a:cubicBezTo>
                    <a:pt x="581" y="983"/>
                    <a:pt x="1119" y="1174"/>
                    <a:pt x="1675" y="1174"/>
                  </a:cubicBezTo>
                  <a:cubicBezTo>
                    <a:pt x="1835" y="1174"/>
                    <a:pt x="1996" y="1159"/>
                    <a:pt x="2158" y="1125"/>
                  </a:cubicBezTo>
                  <a:cubicBezTo>
                    <a:pt x="2584" y="1003"/>
                    <a:pt x="2858" y="699"/>
                    <a:pt x="3040" y="395"/>
                  </a:cubicBezTo>
                  <a:cubicBezTo>
                    <a:pt x="3101" y="304"/>
                    <a:pt x="3101" y="213"/>
                    <a:pt x="3070" y="122"/>
                  </a:cubicBezTo>
                  <a:cubicBezTo>
                    <a:pt x="2979" y="0"/>
                    <a:pt x="2888" y="0"/>
                    <a:pt x="2797" y="0"/>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6317;p133">
              <a:extLst>
                <a:ext uri="{FF2B5EF4-FFF2-40B4-BE49-F238E27FC236}">
                  <a16:creationId xmlns:a16="http://schemas.microsoft.com/office/drawing/2014/main" id="{EA4041FA-6B2E-C19C-A361-FC992F3A50C9}"/>
                </a:ext>
              </a:extLst>
            </p:cNvPr>
            <p:cNvSpPr/>
            <p:nvPr/>
          </p:nvSpPr>
          <p:spPr>
            <a:xfrm rot="1013812">
              <a:off x="1358015" y="5052135"/>
              <a:ext cx="140421" cy="84039"/>
            </a:xfrm>
            <a:custGeom>
              <a:avLst/>
              <a:gdLst/>
              <a:ahLst/>
              <a:cxnLst/>
              <a:rect l="l" t="t" r="r" b="b"/>
              <a:pathLst>
                <a:path w="2767" h="1656" extrusionOk="0">
                  <a:moveTo>
                    <a:pt x="2492" y="1"/>
                  </a:moveTo>
                  <a:cubicBezTo>
                    <a:pt x="2219" y="153"/>
                    <a:pt x="1976" y="214"/>
                    <a:pt x="1702" y="335"/>
                  </a:cubicBezTo>
                  <a:cubicBezTo>
                    <a:pt x="1155" y="578"/>
                    <a:pt x="638" y="882"/>
                    <a:pt x="91" y="1156"/>
                  </a:cubicBezTo>
                  <a:cubicBezTo>
                    <a:pt x="30" y="1186"/>
                    <a:pt x="0" y="1277"/>
                    <a:pt x="0" y="1338"/>
                  </a:cubicBezTo>
                  <a:cubicBezTo>
                    <a:pt x="0" y="1429"/>
                    <a:pt x="30" y="1460"/>
                    <a:pt x="91" y="1521"/>
                  </a:cubicBezTo>
                  <a:cubicBezTo>
                    <a:pt x="294" y="1602"/>
                    <a:pt x="524" y="1656"/>
                    <a:pt x="753" y="1656"/>
                  </a:cubicBezTo>
                  <a:cubicBezTo>
                    <a:pt x="868" y="1656"/>
                    <a:pt x="983" y="1642"/>
                    <a:pt x="1094" y="1612"/>
                  </a:cubicBezTo>
                  <a:cubicBezTo>
                    <a:pt x="1885" y="1429"/>
                    <a:pt x="2371" y="943"/>
                    <a:pt x="2736" y="214"/>
                  </a:cubicBezTo>
                  <a:cubicBezTo>
                    <a:pt x="2766" y="183"/>
                    <a:pt x="2766" y="62"/>
                    <a:pt x="2675" y="31"/>
                  </a:cubicBezTo>
                  <a:cubicBezTo>
                    <a:pt x="2614" y="1"/>
                    <a:pt x="2523" y="1"/>
                    <a:pt x="2492"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6318;p133">
              <a:extLst>
                <a:ext uri="{FF2B5EF4-FFF2-40B4-BE49-F238E27FC236}">
                  <a16:creationId xmlns:a16="http://schemas.microsoft.com/office/drawing/2014/main" id="{DC9AC946-0346-6F1E-D463-09DBD36D79B2}"/>
                </a:ext>
              </a:extLst>
            </p:cNvPr>
            <p:cNvSpPr/>
            <p:nvPr/>
          </p:nvSpPr>
          <p:spPr>
            <a:xfrm rot="1013812">
              <a:off x="2285185" y="5001648"/>
              <a:ext cx="771273" cy="1094134"/>
            </a:xfrm>
            <a:custGeom>
              <a:avLst/>
              <a:gdLst/>
              <a:ahLst/>
              <a:cxnLst/>
              <a:rect l="l" t="t" r="r" b="b"/>
              <a:pathLst>
                <a:path w="15198" h="21560" extrusionOk="0">
                  <a:moveTo>
                    <a:pt x="12806" y="1"/>
                  </a:moveTo>
                  <a:cubicBezTo>
                    <a:pt x="12724" y="1"/>
                    <a:pt x="12640" y="7"/>
                    <a:pt x="12553" y="19"/>
                  </a:cubicBezTo>
                  <a:cubicBezTo>
                    <a:pt x="12401" y="19"/>
                    <a:pt x="12280" y="202"/>
                    <a:pt x="12341" y="323"/>
                  </a:cubicBezTo>
                  <a:cubicBezTo>
                    <a:pt x="12584" y="779"/>
                    <a:pt x="12614" y="1266"/>
                    <a:pt x="12736" y="1752"/>
                  </a:cubicBezTo>
                  <a:cubicBezTo>
                    <a:pt x="13009" y="2846"/>
                    <a:pt x="13009" y="3971"/>
                    <a:pt x="12949" y="5065"/>
                  </a:cubicBezTo>
                  <a:cubicBezTo>
                    <a:pt x="12888" y="7041"/>
                    <a:pt x="12249" y="8773"/>
                    <a:pt x="10882" y="10232"/>
                  </a:cubicBezTo>
                  <a:cubicBezTo>
                    <a:pt x="10487" y="10658"/>
                    <a:pt x="10152" y="11144"/>
                    <a:pt x="9818" y="11600"/>
                  </a:cubicBezTo>
                  <a:cubicBezTo>
                    <a:pt x="9392" y="12178"/>
                    <a:pt x="9058" y="12786"/>
                    <a:pt x="8845" y="13454"/>
                  </a:cubicBezTo>
                  <a:cubicBezTo>
                    <a:pt x="8663" y="14001"/>
                    <a:pt x="8693" y="14548"/>
                    <a:pt x="8815" y="15096"/>
                  </a:cubicBezTo>
                  <a:cubicBezTo>
                    <a:pt x="8967" y="15764"/>
                    <a:pt x="8693" y="16311"/>
                    <a:pt x="8298" y="16798"/>
                  </a:cubicBezTo>
                  <a:cubicBezTo>
                    <a:pt x="7933" y="17223"/>
                    <a:pt x="7538" y="17558"/>
                    <a:pt x="7082" y="17892"/>
                  </a:cubicBezTo>
                  <a:cubicBezTo>
                    <a:pt x="5289" y="19169"/>
                    <a:pt x="3283" y="20080"/>
                    <a:pt x="1246" y="20901"/>
                  </a:cubicBezTo>
                  <a:cubicBezTo>
                    <a:pt x="851" y="21053"/>
                    <a:pt x="456" y="21235"/>
                    <a:pt x="91" y="21448"/>
                  </a:cubicBezTo>
                  <a:cubicBezTo>
                    <a:pt x="30" y="21448"/>
                    <a:pt x="0" y="21509"/>
                    <a:pt x="0" y="21509"/>
                  </a:cubicBezTo>
                  <a:cubicBezTo>
                    <a:pt x="0" y="21548"/>
                    <a:pt x="17" y="21559"/>
                    <a:pt x="41" y="21559"/>
                  </a:cubicBezTo>
                  <a:cubicBezTo>
                    <a:pt x="73" y="21559"/>
                    <a:pt x="117" y="21539"/>
                    <a:pt x="152" y="21539"/>
                  </a:cubicBezTo>
                  <a:cubicBezTo>
                    <a:pt x="1064" y="21235"/>
                    <a:pt x="2006" y="20992"/>
                    <a:pt x="2979" y="20688"/>
                  </a:cubicBezTo>
                  <a:cubicBezTo>
                    <a:pt x="4134" y="20293"/>
                    <a:pt x="5319" y="19989"/>
                    <a:pt x="6505" y="19533"/>
                  </a:cubicBezTo>
                  <a:cubicBezTo>
                    <a:pt x="7386" y="19199"/>
                    <a:pt x="8298" y="18865"/>
                    <a:pt x="9119" y="18409"/>
                  </a:cubicBezTo>
                  <a:cubicBezTo>
                    <a:pt x="9605" y="18135"/>
                    <a:pt x="10061" y="17892"/>
                    <a:pt x="10517" y="17649"/>
                  </a:cubicBezTo>
                  <a:cubicBezTo>
                    <a:pt x="11246" y="17223"/>
                    <a:pt x="11429" y="16676"/>
                    <a:pt x="11216" y="15886"/>
                  </a:cubicBezTo>
                  <a:cubicBezTo>
                    <a:pt x="11186" y="15734"/>
                    <a:pt x="11125" y="15612"/>
                    <a:pt x="11094" y="15460"/>
                  </a:cubicBezTo>
                  <a:cubicBezTo>
                    <a:pt x="10973" y="14944"/>
                    <a:pt x="11034" y="14457"/>
                    <a:pt x="11277" y="13941"/>
                  </a:cubicBezTo>
                  <a:cubicBezTo>
                    <a:pt x="11490" y="13576"/>
                    <a:pt x="11733" y="13241"/>
                    <a:pt x="12006" y="12877"/>
                  </a:cubicBezTo>
                  <a:cubicBezTo>
                    <a:pt x="12797" y="11874"/>
                    <a:pt x="13526" y="10810"/>
                    <a:pt x="14104" y="9624"/>
                  </a:cubicBezTo>
                  <a:cubicBezTo>
                    <a:pt x="14438" y="8895"/>
                    <a:pt x="14681" y="8165"/>
                    <a:pt x="14833" y="7375"/>
                  </a:cubicBezTo>
                  <a:cubicBezTo>
                    <a:pt x="15198" y="5095"/>
                    <a:pt x="14833" y="2907"/>
                    <a:pt x="13952" y="779"/>
                  </a:cubicBezTo>
                  <a:cubicBezTo>
                    <a:pt x="13741" y="254"/>
                    <a:pt x="13327" y="1"/>
                    <a:pt x="128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6319;p133">
              <a:extLst>
                <a:ext uri="{FF2B5EF4-FFF2-40B4-BE49-F238E27FC236}">
                  <a16:creationId xmlns:a16="http://schemas.microsoft.com/office/drawing/2014/main" id="{D7F4BDA5-03EA-3358-7E20-2A5C42D1CEE4}"/>
                </a:ext>
              </a:extLst>
            </p:cNvPr>
            <p:cNvSpPr/>
            <p:nvPr/>
          </p:nvSpPr>
          <p:spPr>
            <a:xfrm rot="1013812">
              <a:off x="1255047" y="5281746"/>
              <a:ext cx="442728" cy="358131"/>
            </a:xfrm>
            <a:custGeom>
              <a:avLst/>
              <a:gdLst/>
              <a:ahLst/>
              <a:cxnLst/>
              <a:rect l="l" t="t" r="r" b="b"/>
              <a:pathLst>
                <a:path w="8724" h="7057" extrusionOk="0">
                  <a:moveTo>
                    <a:pt x="268" y="0"/>
                  </a:moveTo>
                  <a:cubicBezTo>
                    <a:pt x="192" y="0"/>
                    <a:pt x="101" y="47"/>
                    <a:pt x="61" y="106"/>
                  </a:cubicBezTo>
                  <a:cubicBezTo>
                    <a:pt x="0" y="228"/>
                    <a:pt x="0" y="380"/>
                    <a:pt x="31" y="562"/>
                  </a:cubicBezTo>
                  <a:cubicBezTo>
                    <a:pt x="61" y="653"/>
                    <a:pt x="152" y="775"/>
                    <a:pt x="152" y="866"/>
                  </a:cubicBezTo>
                  <a:cubicBezTo>
                    <a:pt x="730" y="2021"/>
                    <a:pt x="1551" y="2933"/>
                    <a:pt x="2462" y="3815"/>
                  </a:cubicBezTo>
                  <a:cubicBezTo>
                    <a:pt x="3830" y="5061"/>
                    <a:pt x="5441" y="5942"/>
                    <a:pt x="7113" y="6702"/>
                  </a:cubicBezTo>
                  <a:cubicBezTo>
                    <a:pt x="7356" y="6793"/>
                    <a:pt x="7660" y="6915"/>
                    <a:pt x="7964" y="7006"/>
                  </a:cubicBezTo>
                  <a:cubicBezTo>
                    <a:pt x="8053" y="7042"/>
                    <a:pt x="8163" y="7057"/>
                    <a:pt x="8269" y="7057"/>
                  </a:cubicBezTo>
                  <a:cubicBezTo>
                    <a:pt x="8344" y="7057"/>
                    <a:pt x="8418" y="7049"/>
                    <a:pt x="8481" y="7037"/>
                  </a:cubicBezTo>
                  <a:cubicBezTo>
                    <a:pt x="8663" y="6945"/>
                    <a:pt x="8724" y="6763"/>
                    <a:pt x="8633" y="6611"/>
                  </a:cubicBezTo>
                  <a:cubicBezTo>
                    <a:pt x="8511" y="6459"/>
                    <a:pt x="8359" y="6398"/>
                    <a:pt x="8177" y="6307"/>
                  </a:cubicBezTo>
                  <a:cubicBezTo>
                    <a:pt x="7691" y="6125"/>
                    <a:pt x="7265" y="5942"/>
                    <a:pt x="6779" y="5699"/>
                  </a:cubicBezTo>
                  <a:cubicBezTo>
                    <a:pt x="5472" y="5061"/>
                    <a:pt x="4256" y="4149"/>
                    <a:pt x="3131" y="3146"/>
                  </a:cubicBezTo>
                  <a:cubicBezTo>
                    <a:pt x="2219" y="2325"/>
                    <a:pt x="1277" y="1444"/>
                    <a:pt x="669" y="350"/>
                  </a:cubicBezTo>
                  <a:cubicBezTo>
                    <a:pt x="608" y="228"/>
                    <a:pt x="487" y="106"/>
                    <a:pt x="365" y="46"/>
                  </a:cubicBezTo>
                  <a:cubicBezTo>
                    <a:pt x="344" y="14"/>
                    <a:pt x="308" y="0"/>
                    <a:pt x="2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6320;p133">
              <a:extLst>
                <a:ext uri="{FF2B5EF4-FFF2-40B4-BE49-F238E27FC236}">
                  <a16:creationId xmlns:a16="http://schemas.microsoft.com/office/drawing/2014/main" id="{1C6E5BCF-9597-DA61-C0BA-BFCA7243A2FE}"/>
                </a:ext>
              </a:extLst>
            </p:cNvPr>
            <p:cNvSpPr/>
            <p:nvPr/>
          </p:nvSpPr>
          <p:spPr>
            <a:xfrm rot="1013812">
              <a:off x="1503000" y="4764464"/>
              <a:ext cx="1462364" cy="728695"/>
            </a:xfrm>
            <a:custGeom>
              <a:avLst/>
              <a:gdLst/>
              <a:ahLst/>
              <a:cxnLst/>
              <a:rect l="l" t="t" r="r" b="b"/>
              <a:pathLst>
                <a:path w="28816" h="14359" extrusionOk="0">
                  <a:moveTo>
                    <a:pt x="19139" y="0"/>
                  </a:moveTo>
                  <a:cubicBezTo>
                    <a:pt x="18674" y="0"/>
                    <a:pt x="18213" y="175"/>
                    <a:pt x="17752" y="559"/>
                  </a:cubicBezTo>
                  <a:cubicBezTo>
                    <a:pt x="17348" y="893"/>
                    <a:pt x="17123" y="1029"/>
                    <a:pt x="16942" y="1029"/>
                  </a:cubicBezTo>
                  <a:cubicBezTo>
                    <a:pt x="16728" y="1029"/>
                    <a:pt x="16575" y="839"/>
                    <a:pt x="16263" y="559"/>
                  </a:cubicBezTo>
                  <a:lnTo>
                    <a:pt x="16232" y="528"/>
                  </a:lnTo>
                  <a:cubicBezTo>
                    <a:pt x="15947" y="277"/>
                    <a:pt x="15615" y="118"/>
                    <a:pt x="15268" y="118"/>
                  </a:cubicBezTo>
                  <a:cubicBezTo>
                    <a:pt x="14987" y="118"/>
                    <a:pt x="14694" y="222"/>
                    <a:pt x="14408" y="468"/>
                  </a:cubicBezTo>
                  <a:cubicBezTo>
                    <a:pt x="14378" y="498"/>
                    <a:pt x="14348" y="498"/>
                    <a:pt x="14287" y="528"/>
                  </a:cubicBezTo>
                  <a:cubicBezTo>
                    <a:pt x="14176" y="656"/>
                    <a:pt x="14039" y="700"/>
                    <a:pt x="13895" y="700"/>
                  </a:cubicBezTo>
                  <a:cubicBezTo>
                    <a:pt x="13764" y="700"/>
                    <a:pt x="13627" y="663"/>
                    <a:pt x="13497" y="620"/>
                  </a:cubicBezTo>
                  <a:cubicBezTo>
                    <a:pt x="13284" y="498"/>
                    <a:pt x="13041" y="346"/>
                    <a:pt x="12828" y="224"/>
                  </a:cubicBezTo>
                  <a:cubicBezTo>
                    <a:pt x="12589" y="96"/>
                    <a:pt x="12361" y="45"/>
                    <a:pt x="12125" y="45"/>
                  </a:cubicBezTo>
                  <a:cubicBezTo>
                    <a:pt x="11970" y="45"/>
                    <a:pt x="11811" y="67"/>
                    <a:pt x="11642" y="103"/>
                  </a:cubicBezTo>
                  <a:cubicBezTo>
                    <a:pt x="11095" y="255"/>
                    <a:pt x="10731" y="620"/>
                    <a:pt x="10548" y="1136"/>
                  </a:cubicBezTo>
                  <a:cubicBezTo>
                    <a:pt x="10352" y="1669"/>
                    <a:pt x="10053" y="1994"/>
                    <a:pt x="9483" y="1994"/>
                  </a:cubicBezTo>
                  <a:cubicBezTo>
                    <a:pt x="9435" y="1994"/>
                    <a:pt x="9385" y="1992"/>
                    <a:pt x="9332" y="1987"/>
                  </a:cubicBezTo>
                  <a:cubicBezTo>
                    <a:pt x="9272" y="1978"/>
                    <a:pt x="9214" y="1973"/>
                    <a:pt x="9158" y="1973"/>
                  </a:cubicBezTo>
                  <a:cubicBezTo>
                    <a:pt x="8674" y="1973"/>
                    <a:pt x="8334" y="2311"/>
                    <a:pt x="8117" y="2747"/>
                  </a:cubicBezTo>
                  <a:cubicBezTo>
                    <a:pt x="7995" y="3021"/>
                    <a:pt x="7904" y="3234"/>
                    <a:pt x="7843" y="3507"/>
                  </a:cubicBezTo>
                  <a:cubicBezTo>
                    <a:pt x="7721" y="3933"/>
                    <a:pt x="7569" y="4024"/>
                    <a:pt x="7144" y="4024"/>
                  </a:cubicBezTo>
                  <a:cubicBezTo>
                    <a:pt x="6962" y="4024"/>
                    <a:pt x="6779" y="4024"/>
                    <a:pt x="6597" y="3993"/>
                  </a:cubicBezTo>
                  <a:cubicBezTo>
                    <a:pt x="6490" y="3981"/>
                    <a:pt x="6387" y="3974"/>
                    <a:pt x="6287" y="3974"/>
                  </a:cubicBezTo>
                  <a:cubicBezTo>
                    <a:pt x="5442" y="3974"/>
                    <a:pt x="4813" y="4428"/>
                    <a:pt x="4378" y="5270"/>
                  </a:cubicBezTo>
                  <a:cubicBezTo>
                    <a:pt x="4256" y="5544"/>
                    <a:pt x="4165" y="5817"/>
                    <a:pt x="4074" y="6091"/>
                  </a:cubicBezTo>
                  <a:cubicBezTo>
                    <a:pt x="3957" y="6527"/>
                    <a:pt x="3757" y="6853"/>
                    <a:pt x="3260" y="6853"/>
                  </a:cubicBezTo>
                  <a:cubicBezTo>
                    <a:pt x="3238" y="6853"/>
                    <a:pt x="3216" y="6852"/>
                    <a:pt x="3192" y="6851"/>
                  </a:cubicBezTo>
                  <a:cubicBezTo>
                    <a:pt x="3132" y="6851"/>
                    <a:pt x="3010" y="6881"/>
                    <a:pt x="2949" y="6911"/>
                  </a:cubicBezTo>
                  <a:cubicBezTo>
                    <a:pt x="2402" y="7094"/>
                    <a:pt x="2068" y="7459"/>
                    <a:pt x="1977" y="8066"/>
                  </a:cubicBezTo>
                  <a:cubicBezTo>
                    <a:pt x="1977" y="8188"/>
                    <a:pt x="1946" y="8340"/>
                    <a:pt x="1977" y="8492"/>
                  </a:cubicBezTo>
                  <a:cubicBezTo>
                    <a:pt x="2098" y="9039"/>
                    <a:pt x="1885" y="9313"/>
                    <a:pt x="1338" y="9525"/>
                  </a:cubicBezTo>
                  <a:cubicBezTo>
                    <a:pt x="457" y="9921"/>
                    <a:pt x="244" y="10863"/>
                    <a:pt x="761" y="11653"/>
                  </a:cubicBezTo>
                  <a:cubicBezTo>
                    <a:pt x="882" y="11805"/>
                    <a:pt x="1004" y="12018"/>
                    <a:pt x="1156" y="12170"/>
                  </a:cubicBezTo>
                  <a:cubicBezTo>
                    <a:pt x="1278" y="12322"/>
                    <a:pt x="1278" y="12413"/>
                    <a:pt x="1126" y="12535"/>
                  </a:cubicBezTo>
                  <a:cubicBezTo>
                    <a:pt x="882" y="12687"/>
                    <a:pt x="609" y="12869"/>
                    <a:pt x="426" y="13143"/>
                  </a:cubicBezTo>
                  <a:cubicBezTo>
                    <a:pt x="1" y="13629"/>
                    <a:pt x="214" y="14146"/>
                    <a:pt x="822" y="14298"/>
                  </a:cubicBezTo>
                  <a:cubicBezTo>
                    <a:pt x="1065" y="14358"/>
                    <a:pt x="1429" y="14358"/>
                    <a:pt x="1733" y="14358"/>
                  </a:cubicBezTo>
                  <a:cubicBezTo>
                    <a:pt x="2706" y="14328"/>
                    <a:pt x="3709" y="14085"/>
                    <a:pt x="4682" y="13872"/>
                  </a:cubicBezTo>
                  <a:cubicBezTo>
                    <a:pt x="5594" y="13690"/>
                    <a:pt x="6475" y="13416"/>
                    <a:pt x="7357" y="13173"/>
                  </a:cubicBezTo>
                  <a:cubicBezTo>
                    <a:pt x="9180" y="12717"/>
                    <a:pt x="11004" y="12352"/>
                    <a:pt x="12767" y="11744"/>
                  </a:cubicBezTo>
                  <a:cubicBezTo>
                    <a:pt x="13497" y="11471"/>
                    <a:pt x="14226" y="11288"/>
                    <a:pt x="15199" y="10984"/>
                  </a:cubicBezTo>
                  <a:cubicBezTo>
                    <a:pt x="16871" y="10407"/>
                    <a:pt x="18846" y="9951"/>
                    <a:pt x="20640" y="9070"/>
                  </a:cubicBezTo>
                  <a:cubicBezTo>
                    <a:pt x="22007" y="8522"/>
                    <a:pt x="23406" y="8097"/>
                    <a:pt x="24773" y="7611"/>
                  </a:cubicBezTo>
                  <a:cubicBezTo>
                    <a:pt x="25381" y="7398"/>
                    <a:pt x="25959" y="7185"/>
                    <a:pt x="26536" y="6911"/>
                  </a:cubicBezTo>
                  <a:cubicBezTo>
                    <a:pt x="27053" y="6699"/>
                    <a:pt x="27600" y="6455"/>
                    <a:pt x="28056" y="6091"/>
                  </a:cubicBezTo>
                  <a:cubicBezTo>
                    <a:pt x="28147" y="5969"/>
                    <a:pt x="28360" y="5848"/>
                    <a:pt x="28451" y="5696"/>
                  </a:cubicBezTo>
                  <a:cubicBezTo>
                    <a:pt x="28816" y="5270"/>
                    <a:pt x="28694" y="4784"/>
                    <a:pt x="28208" y="4601"/>
                  </a:cubicBezTo>
                  <a:cubicBezTo>
                    <a:pt x="28056" y="4571"/>
                    <a:pt x="27843" y="4510"/>
                    <a:pt x="27691" y="4480"/>
                  </a:cubicBezTo>
                  <a:cubicBezTo>
                    <a:pt x="27665" y="4476"/>
                    <a:pt x="27637" y="4475"/>
                    <a:pt x="27609" y="4475"/>
                  </a:cubicBezTo>
                  <a:cubicBezTo>
                    <a:pt x="27524" y="4475"/>
                    <a:pt x="27434" y="4487"/>
                    <a:pt x="27346" y="4487"/>
                  </a:cubicBezTo>
                  <a:cubicBezTo>
                    <a:pt x="27228" y="4487"/>
                    <a:pt x="27114" y="4465"/>
                    <a:pt x="27023" y="4358"/>
                  </a:cubicBezTo>
                  <a:cubicBezTo>
                    <a:pt x="26840" y="4145"/>
                    <a:pt x="27023" y="3872"/>
                    <a:pt x="27023" y="3598"/>
                  </a:cubicBezTo>
                  <a:cubicBezTo>
                    <a:pt x="27052" y="2765"/>
                    <a:pt x="26441" y="2078"/>
                    <a:pt x="25560" y="2078"/>
                  </a:cubicBezTo>
                  <a:cubicBezTo>
                    <a:pt x="25541" y="2078"/>
                    <a:pt x="25522" y="2078"/>
                    <a:pt x="25503" y="2079"/>
                  </a:cubicBezTo>
                  <a:cubicBezTo>
                    <a:pt x="25351" y="2079"/>
                    <a:pt x="25169" y="2139"/>
                    <a:pt x="25017" y="2170"/>
                  </a:cubicBezTo>
                  <a:cubicBezTo>
                    <a:pt x="24944" y="2199"/>
                    <a:pt x="24877" y="2212"/>
                    <a:pt x="24815" y="2212"/>
                  </a:cubicBezTo>
                  <a:cubicBezTo>
                    <a:pt x="24615" y="2212"/>
                    <a:pt x="24464" y="2074"/>
                    <a:pt x="24348" y="1866"/>
                  </a:cubicBezTo>
                  <a:cubicBezTo>
                    <a:pt x="24257" y="1714"/>
                    <a:pt x="24165" y="1531"/>
                    <a:pt x="24074" y="1379"/>
                  </a:cubicBezTo>
                  <a:cubicBezTo>
                    <a:pt x="23801" y="1015"/>
                    <a:pt x="23497" y="832"/>
                    <a:pt x="23041" y="802"/>
                  </a:cubicBezTo>
                  <a:cubicBezTo>
                    <a:pt x="22676" y="802"/>
                    <a:pt x="22403" y="863"/>
                    <a:pt x="22129" y="1015"/>
                  </a:cubicBezTo>
                  <a:cubicBezTo>
                    <a:pt x="22001" y="1117"/>
                    <a:pt x="21874" y="1160"/>
                    <a:pt x="21746" y="1160"/>
                  </a:cubicBezTo>
                  <a:cubicBezTo>
                    <a:pt x="21570" y="1160"/>
                    <a:pt x="21393" y="1077"/>
                    <a:pt x="21217" y="954"/>
                  </a:cubicBezTo>
                  <a:cubicBezTo>
                    <a:pt x="20974" y="802"/>
                    <a:pt x="20761" y="620"/>
                    <a:pt x="20518" y="468"/>
                  </a:cubicBezTo>
                  <a:cubicBezTo>
                    <a:pt x="20052" y="167"/>
                    <a:pt x="19594" y="0"/>
                    <a:pt x="191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6321;p133">
              <a:extLst>
                <a:ext uri="{FF2B5EF4-FFF2-40B4-BE49-F238E27FC236}">
                  <a16:creationId xmlns:a16="http://schemas.microsoft.com/office/drawing/2014/main" id="{E9D22984-28B2-DD7C-DA71-790D4ABEC694}"/>
                </a:ext>
              </a:extLst>
            </p:cNvPr>
            <p:cNvSpPr/>
            <p:nvPr/>
          </p:nvSpPr>
          <p:spPr>
            <a:xfrm rot="1013812">
              <a:off x="2129779" y="4854916"/>
              <a:ext cx="880839" cy="357167"/>
            </a:xfrm>
            <a:custGeom>
              <a:avLst/>
              <a:gdLst/>
              <a:ahLst/>
              <a:cxnLst/>
              <a:rect l="l" t="t" r="r" b="b"/>
              <a:pathLst>
                <a:path w="17357" h="7038" extrusionOk="0">
                  <a:moveTo>
                    <a:pt x="7780" y="0"/>
                  </a:moveTo>
                  <a:cubicBezTo>
                    <a:pt x="7353" y="0"/>
                    <a:pt x="6906" y="143"/>
                    <a:pt x="6475" y="529"/>
                  </a:cubicBezTo>
                  <a:lnTo>
                    <a:pt x="6019" y="863"/>
                  </a:lnTo>
                  <a:cubicBezTo>
                    <a:pt x="5827" y="996"/>
                    <a:pt x="5692" y="1064"/>
                    <a:pt x="5566" y="1064"/>
                  </a:cubicBezTo>
                  <a:cubicBezTo>
                    <a:pt x="5433" y="1064"/>
                    <a:pt x="5309" y="989"/>
                    <a:pt x="5138" y="833"/>
                  </a:cubicBezTo>
                  <a:cubicBezTo>
                    <a:pt x="5047" y="772"/>
                    <a:pt x="4986" y="711"/>
                    <a:pt x="4895" y="620"/>
                  </a:cubicBezTo>
                  <a:cubicBezTo>
                    <a:pt x="4484" y="301"/>
                    <a:pt x="4135" y="164"/>
                    <a:pt x="3816" y="164"/>
                  </a:cubicBezTo>
                  <a:cubicBezTo>
                    <a:pt x="3496" y="164"/>
                    <a:pt x="3208" y="301"/>
                    <a:pt x="2919" y="529"/>
                  </a:cubicBezTo>
                  <a:cubicBezTo>
                    <a:pt x="2888" y="559"/>
                    <a:pt x="2858" y="559"/>
                    <a:pt x="2828" y="589"/>
                  </a:cubicBezTo>
                  <a:cubicBezTo>
                    <a:pt x="2692" y="725"/>
                    <a:pt x="2537" y="785"/>
                    <a:pt x="2379" y="785"/>
                  </a:cubicBezTo>
                  <a:cubicBezTo>
                    <a:pt x="2254" y="785"/>
                    <a:pt x="2128" y="748"/>
                    <a:pt x="2007" y="681"/>
                  </a:cubicBezTo>
                  <a:cubicBezTo>
                    <a:pt x="1825" y="589"/>
                    <a:pt x="1673" y="498"/>
                    <a:pt x="1521" y="377"/>
                  </a:cubicBezTo>
                  <a:cubicBezTo>
                    <a:pt x="1262" y="210"/>
                    <a:pt x="991" y="134"/>
                    <a:pt x="710" y="134"/>
                  </a:cubicBezTo>
                  <a:cubicBezTo>
                    <a:pt x="529" y="134"/>
                    <a:pt x="343" y="165"/>
                    <a:pt x="153" y="225"/>
                  </a:cubicBezTo>
                  <a:cubicBezTo>
                    <a:pt x="92" y="255"/>
                    <a:pt x="1" y="346"/>
                    <a:pt x="1" y="377"/>
                  </a:cubicBezTo>
                  <a:cubicBezTo>
                    <a:pt x="1" y="407"/>
                    <a:pt x="92" y="498"/>
                    <a:pt x="122" y="529"/>
                  </a:cubicBezTo>
                  <a:cubicBezTo>
                    <a:pt x="548" y="741"/>
                    <a:pt x="852" y="1136"/>
                    <a:pt x="1156" y="1501"/>
                  </a:cubicBezTo>
                  <a:cubicBezTo>
                    <a:pt x="1308" y="1744"/>
                    <a:pt x="1521" y="1957"/>
                    <a:pt x="1764" y="2109"/>
                  </a:cubicBezTo>
                  <a:cubicBezTo>
                    <a:pt x="2001" y="2273"/>
                    <a:pt x="2249" y="2372"/>
                    <a:pt x="2508" y="2372"/>
                  </a:cubicBezTo>
                  <a:cubicBezTo>
                    <a:pt x="2681" y="2372"/>
                    <a:pt x="2858" y="2328"/>
                    <a:pt x="3040" y="2231"/>
                  </a:cubicBezTo>
                  <a:cubicBezTo>
                    <a:pt x="3162" y="2170"/>
                    <a:pt x="3314" y="2079"/>
                    <a:pt x="3436" y="2018"/>
                  </a:cubicBezTo>
                  <a:cubicBezTo>
                    <a:pt x="3607" y="1918"/>
                    <a:pt x="3717" y="1865"/>
                    <a:pt x="3818" y="1865"/>
                  </a:cubicBezTo>
                  <a:cubicBezTo>
                    <a:pt x="3933" y="1865"/>
                    <a:pt x="4034" y="1933"/>
                    <a:pt x="4195" y="2079"/>
                  </a:cubicBezTo>
                  <a:lnTo>
                    <a:pt x="4499" y="2383"/>
                  </a:lnTo>
                  <a:cubicBezTo>
                    <a:pt x="4812" y="2680"/>
                    <a:pt x="5174" y="2816"/>
                    <a:pt x="5517" y="2816"/>
                  </a:cubicBezTo>
                  <a:cubicBezTo>
                    <a:pt x="5840" y="2816"/>
                    <a:pt x="6148" y="2695"/>
                    <a:pt x="6384" y="2474"/>
                  </a:cubicBezTo>
                  <a:cubicBezTo>
                    <a:pt x="6536" y="2322"/>
                    <a:pt x="6688" y="2170"/>
                    <a:pt x="6870" y="2048"/>
                  </a:cubicBezTo>
                  <a:cubicBezTo>
                    <a:pt x="6992" y="1957"/>
                    <a:pt x="7113" y="1896"/>
                    <a:pt x="7174" y="1866"/>
                  </a:cubicBezTo>
                  <a:cubicBezTo>
                    <a:pt x="7302" y="1823"/>
                    <a:pt x="7415" y="1799"/>
                    <a:pt x="7520" y="1799"/>
                  </a:cubicBezTo>
                  <a:cubicBezTo>
                    <a:pt x="7713" y="1799"/>
                    <a:pt x="7878" y="1881"/>
                    <a:pt x="8056" y="2079"/>
                  </a:cubicBezTo>
                  <a:cubicBezTo>
                    <a:pt x="8238" y="2261"/>
                    <a:pt x="8451" y="2504"/>
                    <a:pt x="8664" y="2687"/>
                  </a:cubicBezTo>
                  <a:cubicBezTo>
                    <a:pt x="8965" y="2923"/>
                    <a:pt x="9281" y="3069"/>
                    <a:pt x="9624" y="3069"/>
                  </a:cubicBezTo>
                  <a:cubicBezTo>
                    <a:pt x="9765" y="3069"/>
                    <a:pt x="9911" y="3044"/>
                    <a:pt x="10062" y="2991"/>
                  </a:cubicBezTo>
                  <a:cubicBezTo>
                    <a:pt x="10214" y="2930"/>
                    <a:pt x="10427" y="2869"/>
                    <a:pt x="10579" y="2839"/>
                  </a:cubicBezTo>
                  <a:cubicBezTo>
                    <a:pt x="10727" y="2803"/>
                    <a:pt x="10855" y="2786"/>
                    <a:pt x="10966" y="2786"/>
                  </a:cubicBezTo>
                  <a:cubicBezTo>
                    <a:pt x="11334" y="2786"/>
                    <a:pt x="11512" y="2975"/>
                    <a:pt x="11582" y="3325"/>
                  </a:cubicBezTo>
                  <a:cubicBezTo>
                    <a:pt x="11582" y="3416"/>
                    <a:pt x="11642" y="3447"/>
                    <a:pt x="11673" y="3507"/>
                  </a:cubicBezTo>
                  <a:cubicBezTo>
                    <a:pt x="11946" y="4085"/>
                    <a:pt x="12402" y="4389"/>
                    <a:pt x="13041" y="4389"/>
                  </a:cubicBezTo>
                  <a:cubicBezTo>
                    <a:pt x="13162" y="4389"/>
                    <a:pt x="13314" y="4358"/>
                    <a:pt x="13466" y="4358"/>
                  </a:cubicBezTo>
                  <a:cubicBezTo>
                    <a:pt x="13649" y="4358"/>
                    <a:pt x="13770" y="4480"/>
                    <a:pt x="13709" y="4662"/>
                  </a:cubicBezTo>
                  <a:cubicBezTo>
                    <a:pt x="13679" y="4966"/>
                    <a:pt x="13649" y="5240"/>
                    <a:pt x="13649" y="5544"/>
                  </a:cubicBezTo>
                  <a:cubicBezTo>
                    <a:pt x="13679" y="6030"/>
                    <a:pt x="13831" y="6456"/>
                    <a:pt x="14256" y="6699"/>
                  </a:cubicBezTo>
                  <a:cubicBezTo>
                    <a:pt x="14469" y="6820"/>
                    <a:pt x="14712" y="6912"/>
                    <a:pt x="14925" y="6972"/>
                  </a:cubicBezTo>
                  <a:cubicBezTo>
                    <a:pt x="15024" y="7015"/>
                    <a:pt x="15116" y="7037"/>
                    <a:pt x="15205" y="7037"/>
                  </a:cubicBezTo>
                  <a:cubicBezTo>
                    <a:pt x="15307" y="7037"/>
                    <a:pt x="15405" y="7007"/>
                    <a:pt x="15503" y="6942"/>
                  </a:cubicBezTo>
                  <a:cubicBezTo>
                    <a:pt x="15959" y="6668"/>
                    <a:pt x="16445" y="6365"/>
                    <a:pt x="16870" y="6030"/>
                  </a:cubicBezTo>
                  <a:cubicBezTo>
                    <a:pt x="16992" y="5939"/>
                    <a:pt x="17114" y="5848"/>
                    <a:pt x="17174" y="5726"/>
                  </a:cubicBezTo>
                  <a:cubicBezTo>
                    <a:pt x="17357" y="5422"/>
                    <a:pt x="17296" y="5088"/>
                    <a:pt x="16992" y="4845"/>
                  </a:cubicBezTo>
                  <a:cubicBezTo>
                    <a:pt x="16749" y="4662"/>
                    <a:pt x="16506" y="4571"/>
                    <a:pt x="16202" y="4571"/>
                  </a:cubicBezTo>
                  <a:cubicBezTo>
                    <a:pt x="15533" y="4541"/>
                    <a:pt x="15533" y="4541"/>
                    <a:pt x="15624" y="3872"/>
                  </a:cubicBezTo>
                  <a:cubicBezTo>
                    <a:pt x="15734" y="2915"/>
                    <a:pt x="15080" y="2204"/>
                    <a:pt x="14173" y="2204"/>
                  </a:cubicBezTo>
                  <a:cubicBezTo>
                    <a:pt x="14072" y="2204"/>
                    <a:pt x="13968" y="2212"/>
                    <a:pt x="13861" y="2231"/>
                  </a:cubicBezTo>
                  <a:cubicBezTo>
                    <a:pt x="13683" y="2273"/>
                    <a:pt x="13552" y="2307"/>
                    <a:pt x="13443" y="2307"/>
                  </a:cubicBezTo>
                  <a:cubicBezTo>
                    <a:pt x="13235" y="2307"/>
                    <a:pt x="13108" y="2182"/>
                    <a:pt x="12889" y="1744"/>
                  </a:cubicBezTo>
                  <a:cubicBezTo>
                    <a:pt x="12858" y="1623"/>
                    <a:pt x="12767" y="1562"/>
                    <a:pt x="12737" y="1471"/>
                  </a:cubicBezTo>
                  <a:cubicBezTo>
                    <a:pt x="12523" y="1139"/>
                    <a:pt x="12106" y="807"/>
                    <a:pt x="11616" y="807"/>
                  </a:cubicBezTo>
                  <a:cubicBezTo>
                    <a:pt x="11478" y="807"/>
                    <a:pt x="11333" y="833"/>
                    <a:pt x="11186" y="893"/>
                  </a:cubicBezTo>
                  <a:cubicBezTo>
                    <a:pt x="11035" y="954"/>
                    <a:pt x="10883" y="985"/>
                    <a:pt x="10761" y="1045"/>
                  </a:cubicBezTo>
                  <a:cubicBezTo>
                    <a:pt x="10609" y="1115"/>
                    <a:pt x="10471" y="1150"/>
                    <a:pt x="10341" y="1150"/>
                  </a:cubicBezTo>
                  <a:cubicBezTo>
                    <a:pt x="10132" y="1150"/>
                    <a:pt x="9945" y="1062"/>
                    <a:pt x="9758" y="893"/>
                  </a:cubicBezTo>
                  <a:cubicBezTo>
                    <a:pt x="9515" y="711"/>
                    <a:pt x="9241" y="468"/>
                    <a:pt x="8937" y="316"/>
                  </a:cubicBezTo>
                  <a:cubicBezTo>
                    <a:pt x="8592" y="136"/>
                    <a:pt x="8196" y="0"/>
                    <a:pt x="77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6322;p133">
              <a:extLst>
                <a:ext uri="{FF2B5EF4-FFF2-40B4-BE49-F238E27FC236}">
                  <a16:creationId xmlns:a16="http://schemas.microsoft.com/office/drawing/2014/main" id="{B86AD145-BC5A-8B28-3440-0DBD5E62DC81}"/>
                </a:ext>
              </a:extLst>
            </p:cNvPr>
            <p:cNvSpPr/>
            <p:nvPr/>
          </p:nvSpPr>
          <p:spPr>
            <a:xfrm rot="1013812">
              <a:off x="2111875" y="4995470"/>
              <a:ext cx="46333" cy="69982"/>
            </a:xfrm>
            <a:custGeom>
              <a:avLst/>
              <a:gdLst/>
              <a:ahLst/>
              <a:cxnLst/>
              <a:rect l="l" t="t" r="r" b="b"/>
              <a:pathLst>
                <a:path w="913" h="1379" extrusionOk="0">
                  <a:moveTo>
                    <a:pt x="461" y="1"/>
                  </a:moveTo>
                  <a:cubicBezTo>
                    <a:pt x="440" y="1"/>
                    <a:pt x="418" y="2"/>
                    <a:pt x="396" y="5"/>
                  </a:cubicBezTo>
                  <a:cubicBezTo>
                    <a:pt x="335" y="5"/>
                    <a:pt x="244" y="36"/>
                    <a:pt x="244" y="96"/>
                  </a:cubicBezTo>
                  <a:cubicBezTo>
                    <a:pt x="31" y="431"/>
                    <a:pt x="1" y="796"/>
                    <a:pt x="122" y="1191"/>
                  </a:cubicBezTo>
                  <a:cubicBezTo>
                    <a:pt x="156" y="1308"/>
                    <a:pt x="299" y="1379"/>
                    <a:pt x="442" y="1379"/>
                  </a:cubicBezTo>
                  <a:cubicBezTo>
                    <a:pt x="559" y="1379"/>
                    <a:pt x="676" y="1331"/>
                    <a:pt x="730" y="1221"/>
                  </a:cubicBezTo>
                  <a:cubicBezTo>
                    <a:pt x="913" y="948"/>
                    <a:pt x="913" y="613"/>
                    <a:pt x="852" y="279"/>
                  </a:cubicBezTo>
                  <a:cubicBezTo>
                    <a:pt x="797" y="115"/>
                    <a:pt x="645" y="1"/>
                    <a:pt x="4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6323;p133">
              <a:extLst>
                <a:ext uri="{FF2B5EF4-FFF2-40B4-BE49-F238E27FC236}">
                  <a16:creationId xmlns:a16="http://schemas.microsoft.com/office/drawing/2014/main" id="{6D926463-F9D6-19EC-351C-6E930E378041}"/>
                </a:ext>
              </a:extLst>
            </p:cNvPr>
            <p:cNvSpPr/>
            <p:nvPr/>
          </p:nvSpPr>
          <p:spPr>
            <a:xfrm rot="1013812">
              <a:off x="1730932" y="5129861"/>
              <a:ext cx="55569" cy="71454"/>
            </a:xfrm>
            <a:custGeom>
              <a:avLst/>
              <a:gdLst/>
              <a:ahLst/>
              <a:cxnLst/>
              <a:rect l="l" t="t" r="r" b="b"/>
              <a:pathLst>
                <a:path w="1095" h="1408" extrusionOk="0">
                  <a:moveTo>
                    <a:pt x="274" y="0"/>
                  </a:moveTo>
                  <a:cubicBezTo>
                    <a:pt x="217" y="0"/>
                    <a:pt x="163" y="17"/>
                    <a:pt x="122" y="58"/>
                  </a:cubicBezTo>
                  <a:cubicBezTo>
                    <a:pt x="31" y="149"/>
                    <a:pt x="0" y="271"/>
                    <a:pt x="31" y="362"/>
                  </a:cubicBezTo>
                  <a:cubicBezTo>
                    <a:pt x="92" y="636"/>
                    <a:pt x="213" y="879"/>
                    <a:pt x="365" y="1122"/>
                  </a:cubicBezTo>
                  <a:cubicBezTo>
                    <a:pt x="426" y="1243"/>
                    <a:pt x="517" y="1335"/>
                    <a:pt x="639" y="1365"/>
                  </a:cubicBezTo>
                  <a:cubicBezTo>
                    <a:pt x="697" y="1394"/>
                    <a:pt x="754" y="1408"/>
                    <a:pt x="807" y="1408"/>
                  </a:cubicBezTo>
                  <a:cubicBezTo>
                    <a:pt x="972" y="1408"/>
                    <a:pt x="1095" y="1276"/>
                    <a:pt x="1095" y="1091"/>
                  </a:cubicBezTo>
                  <a:cubicBezTo>
                    <a:pt x="1095" y="1061"/>
                    <a:pt x="1064" y="970"/>
                    <a:pt x="1064" y="909"/>
                  </a:cubicBezTo>
                  <a:cubicBezTo>
                    <a:pt x="943" y="605"/>
                    <a:pt x="760" y="301"/>
                    <a:pt x="487" y="58"/>
                  </a:cubicBezTo>
                  <a:cubicBezTo>
                    <a:pt x="420" y="25"/>
                    <a:pt x="344" y="0"/>
                    <a:pt x="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6324;p133">
              <a:extLst>
                <a:ext uri="{FF2B5EF4-FFF2-40B4-BE49-F238E27FC236}">
                  <a16:creationId xmlns:a16="http://schemas.microsoft.com/office/drawing/2014/main" id="{7F0D0EC7-7707-9D59-F7F7-9B908EA60FFC}"/>
                </a:ext>
              </a:extLst>
            </p:cNvPr>
            <p:cNvSpPr/>
            <p:nvPr/>
          </p:nvSpPr>
          <p:spPr>
            <a:xfrm rot="1013812">
              <a:off x="2424998" y="5125746"/>
              <a:ext cx="55569" cy="73636"/>
            </a:xfrm>
            <a:custGeom>
              <a:avLst/>
              <a:gdLst/>
              <a:ahLst/>
              <a:cxnLst/>
              <a:rect l="l" t="t" r="r" b="b"/>
              <a:pathLst>
                <a:path w="1095" h="1451" extrusionOk="0">
                  <a:moveTo>
                    <a:pt x="278" y="1"/>
                  </a:moveTo>
                  <a:cubicBezTo>
                    <a:pt x="221" y="1"/>
                    <a:pt x="168" y="24"/>
                    <a:pt x="122" y="69"/>
                  </a:cubicBezTo>
                  <a:cubicBezTo>
                    <a:pt x="31" y="130"/>
                    <a:pt x="1" y="252"/>
                    <a:pt x="31" y="313"/>
                  </a:cubicBezTo>
                  <a:cubicBezTo>
                    <a:pt x="152" y="616"/>
                    <a:pt x="304" y="920"/>
                    <a:pt x="456" y="1224"/>
                  </a:cubicBezTo>
                  <a:cubicBezTo>
                    <a:pt x="517" y="1316"/>
                    <a:pt x="639" y="1376"/>
                    <a:pt x="760" y="1437"/>
                  </a:cubicBezTo>
                  <a:cubicBezTo>
                    <a:pt x="779" y="1447"/>
                    <a:pt x="801" y="1451"/>
                    <a:pt x="823" y="1451"/>
                  </a:cubicBezTo>
                  <a:cubicBezTo>
                    <a:pt x="944" y="1451"/>
                    <a:pt x="1095" y="1327"/>
                    <a:pt x="1095" y="1224"/>
                  </a:cubicBezTo>
                  <a:lnTo>
                    <a:pt x="1095" y="1012"/>
                  </a:lnTo>
                  <a:cubicBezTo>
                    <a:pt x="973" y="616"/>
                    <a:pt x="760" y="313"/>
                    <a:pt x="456" y="69"/>
                  </a:cubicBezTo>
                  <a:cubicBezTo>
                    <a:pt x="396" y="24"/>
                    <a:pt x="335" y="1"/>
                    <a:pt x="2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6325;p133">
              <a:extLst>
                <a:ext uri="{FF2B5EF4-FFF2-40B4-BE49-F238E27FC236}">
                  <a16:creationId xmlns:a16="http://schemas.microsoft.com/office/drawing/2014/main" id="{8A8DFE86-5A17-44C6-C268-C5520A9A94D4}"/>
                </a:ext>
              </a:extLst>
            </p:cNvPr>
            <p:cNvSpPr/>
            <p:nvPr/>
          </p:nvSpPr>
          <p:spPr>
            <a:xfrm rot="1013812">
              <a:off x="1767140" y="4994040"/>
              <a:ext cx="43238" cy="71098"/>
            </a:xfrm>
            <a:custGeom>
              <a:avLst/>
              <a:gdLst/>
              <a:ahLst/>
              <a:cxnLst/>
              <a:rect l="l" t="t" r="r" b="b"/>
              <a:pathLst>
                <a:path w="852" h="1401" extrusionOk="0">
                  <a:moveTo>
                    <a:pt x="469" y="1"/>
                  </a:moveTo>
                  <a:cubicBezTo>
                    <a:pt x="434" y="1"/>
                    <a:pt x="399" y="8"/>
                    <a:pt x="365" y="25"/>
                  </a:cubicBezTo>
                  <a:cubicBezTo>
                    <a:pt x="243" y="55"/>
                    <a:pt x="152" y="147"/>
                    <a:pt x="122" y="207"/>
                  </a:cubicBezTo>
                  <a:cubicBezTo>
                    <a:pt x="61" y="481"/>
                    <a:pt x="0" y="754"/>
                    <a:pt x="0" y="1058"/>
                  </a:cubicBezTo>
                  <a:cubicBezTo>
                    <a:pt x="0" y="1241"/>
                    <a:pt x="122" y="1362"/>
                    <a:pt x="304" y="1393"/>
                  </a:cubicBezTo>
                  <a:cubicBezTo>
                    <a:pt x="339" y="1398"/>
                    <a:pt x="372" y="1400"/>
                    <a:pt x="403" y="1400"/>
                  </a:cubicBezTo>
                  <a:cubicBezTo>
                    <a:pt x="564" y="1400"/>
                    <a:pt x="679" y="1333"/>
                    <a:pt x="730" y="1180"/>
                  </a:cubicBezTo>
                  <a:cubicBezTo>
                    <a:pt x="851" y="876"/>
                    <a:pt x="851" y="572"/>
                    <a:pt x="821" y="268"/>
                  </a:cubicBezTo>
                  <a:cubicBezTo>
                    <a:pt x="771" y="144"/>
                    <a:pt x="621" y="1"/>
                    <a:pt x="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6326;p133">
              <a:extLst>
                <a:ext uri="{FF2B5EF4-FFF2-40B4-BE49-F238E27FC236}">
                  <a16:creationId xmlns:a16="http://schemas.microsoft.com/office/drawing/2014/main" id="{2766FD2D-BCE1-C8D8-4C62-853A0C38AA51}"/>
                </a:ext>
              </a:extLst>
            </p:cNvPr>
            <p:cNvSpPr/>
            <p:nvPr/>
          </p:nvSpPr>
          <p:spPr>
            <a:xfrm rot="1013812">
              <a:off x="2315377" y="5174499"/>
              <a:ext cx="46333" cy="70439"/>
            </a:xfrm>
            <a:custGeom>
              <a:avLst/>
              <a:gdLst/>
              <a:ahLst/>
              <a:cxnLst/>
              <a:rect l="l" t="t" r="r" b="b"/>
              <a:pathLst>
                <a:path w="913" h="1388" extrusionOk="0">
                  <a:moveTo>
                    <a:pt x="282" y="1"/>
                  </a:moveTo>
                  <a:cubicBezTo>
                    <a:pt x="137" y="1"/>
                    <a:pt x="0" y="121"/>
                    <a:pt x="0" y="257"/>
                  </a:cubicBezTo>
                  <a:cubicBezTo>
                    <a:pt x="0" y="379"/>
                    <a:pt x="31" y="531"/>
                    <a:pt x="31" y="622"/>
                  </a:cubicBezTo>
                  <a:cubicBezTo>
                    <a:pt x="122" y="835"/>
                    <a:pt x="152" y="1017"/>
                    <a:pt x="304" y="1230"/>
                  </a:cubicBezTo>
                  <a:cubicBezTo>
                    <a:pt x="409" y="1309"/>
                    <a:pt x="515" y="1388"/>
                    <a:pt x="640" y="1388"/>
                  </a:cubicBezTo>
                  <a:cubicBezTo>
                    <a:pt x="659" y="1388"/>
                    <a:pt x="679" y="1386"/>
                    <a:pt x="699" y="1382"/>
                  </a:cubicBezTo>
                  <a:cubicBezTo>
                    <a:pt x="882" y="1321"/>
                    <a:pt x="912" y="1169"/>
                    <a:pt x="912" y="1017"/>
                  </a:cubicBezTo>
                  <a:cubicBezTo>
                    <a:pt x="912" y="713"/>
                    <a:pt x="851" y="470"/>
                    <a:pt x="638" y="227"/>
                  </a:cubicBezTo>
                  <a:cubicBezTo>
                    <a:pt x="578" y="166"/>
                    <a:pt x="487" y="75"/>
                    <a:pt x="426" y="45"/>
                  </a:cubicBezTo>
                  <a:cubicBezTo>
                    <a:pt x="380" y="14"/>
                    <a:pt x="331" y="1"/>
                    <a:pt x="2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6327;p133">
              <a:extLst>
                <a:ext uri="{FF2B5EF4-FFF2-40B4-BE49-F238E27FC236}">
                  <a16:creationId xmlns:a16="http://schemas.microsoft.com/office/drawing/2014/main" id="{C5AB24CB-BFC4-88E5-8145-1EDAB5783621}"/>
                </a:ext>
              </a:extLst>
            </p:cNvPr>
            <p:cNvSpPr/>
            <p:nvPr/>
          </p:nvSpPr>
          <p:spPr>
            <a:xfrm rot="1013812">
              <a:off x="2077566" y="5129500"/>
              <a:ext cx="57143" cy="72012"/>
            </a:xfrm>
            <a:custGeom>
              <a:avLst/>
              <a:gdLst/>
              <a:ahLst/>
              <a:cxnLst/>
              <a:rect l="l" t="t" r="r" b="b"/>
              <a:pathLst>
                <a:path w="1126" h="1419" extrusionOk="0">
                  <a:moveTo>
                    <a:pt x="245" y="1"/>
                  </a:moveTo>
                  <a:cubicBezTo>
                    <a:pt x="209" y="1"/>
                    <a:pt x="176" y="13"/>
                    <a:pt x="152" y="49"/>
                  </a:cubicBezTo>
                  <a:cubicBezTo>
                    <a:pt x="61" y="140"/>
                    <a:pt x="0" y="201"/>
                    <a:pt x="31" y="322"/>
                  </a:cubicBezTo>
                  <a:cubicBezTo>
                    <a:pt x="92" y="687"/>
                    <a:pt x="304" y="1052"/>
                    <a:pt x="548" y="1295"/>
                  </a:cubicBezTo>
                  <a:cubicBezTo>
                    <a:pt x="650" y="1381"/>
                    <a:pt x="753" y="1418"/>
                    <a:pt x="845" y="1418"/>
                  </a:cubicBezTo>
                  <a:cubicBezTo>
                    <a:pt x="916" y="1418"/>
                    <a:pt x="981" y="1396"/>
                    <a:pt x="1034" y="1356"/>
                  </a:cubicBezTo>
                  <a:cubicBezTo>
                    <a:pt x="1125" y="1234"/>
                    <a:pt x="1125" y="1082"/>
                    <a:pt x="1095" y="900"/>
                  </a:cubicBezTo>
                  <a:cubicBezTo>
                    <a:pt x="912" y="596"/>
                    <a:pt x="760" y="231"/>
                    <a:pt x="396" y="49"/>
                  </a:cubicBezTo>
                  <a:cubicBezTo>
                    <a:pt x="359" y="30"/>
                    <a:pt x="299" y="1"/>
                    <a:pt x="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6328;p133">
              <a:extLst>
                <a:ext uri="{FF2B5EF4-FFF2-40B4-BE49-F238E27FC236}">
                  <a16:creationId xmlns:a16="http://schemas.microsoft.com/office/drawing/2014/main" id="{207DF154-77CD-D117-D02E-E11467360898}"/>
                </a:ext>
              </a:extLst>
            </p:cNvPr>
            <p:cNvSpPr/>
            <p:nvPr/>
          </p:nvSpPr>
          <p:spPr>
            <a:xfrm rot="1013812">
              <a:off x="2462128" y="4993614"/>
              <a:ext cx="41715" cy="70083"/>
            </a:xfrm>
            <a:custGeom>
              <a:avLst/>
              <a:gdLst/>
              <a:ahLst/>
              <a:cxnLst/>
              <a:rect l="l" t="t" r="r" b="b"/>
              <a:pathLst>
                <a:path w="822" h="1381" extrusionOk="0">
                  <a:moveTo>
                    <a:pt x="467" y="0"/>
                  </a:moveTo>
                  <a:cubicBezTo>
                    <a:pt x="423" y="0"/>
                    <a:pt x="378" y="9"/>
                    <a:pt x="335" y="27"/>
                  </a:cubicBezTo>
                  <a:cubicBezTo>
                    <a:pt x="244" y="58"/>
                    <a:pt x="183" y="149"/>
                    <a:pt x="122" y="210"/>
                  </a:cubicBezTo>
                  <a:cubicBezTo>
                    <a:pt x="62" y="483"/>
                    <a:pt x="1" y="757"/>
                    <a:pt x="1" y="1061"/>
                  </a:cubicBezTo>
                  <a:cubicBezTo>
                    <a:pt x="62" y="1213"/>
                    <a:pt x="122" y="1304"/>
                    <a:pt x="274" y="1365"/>
                  </a:cubicBezTo>
                  <a:cubicBezTo>
                    <a:pt x="313" y="1376"/>
                    <a:pt x="349" y="1381"/>
                    <a:pt x="383" y="1381"/>
                  </a:cubicBezTo>
                  <a:cubicBezTo>
                    <a:pt x="539" y="1381"/>
                    <a:pt x="650" y="1276"/>
                    <a:pt x="700" y="1152"/>
                  </a:cubicBezTo>
                  <a:cubicBezTo>
                    <a:pt x="821" y="878"/>
                    <a:pt x="821" y="635"/>
                    <a:pt x="821" y="331"/>
                  </a:cubicBezTo>
                  <a:cubicBezTo>
                    <a:pt x="821" y="137"/>
                    <a:pt x="646" y="0"/>
                    <a:pt x="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6329;p133">
              <a:extLst>
                <a:ext uri="{FF2B5EF4-FFF2-40B4-BE49-F238E27FC236}">
                  <a16:creationId xmlns:a16="http://schemas.microsoft.com/office/drawing/2014/main" id="{18854363-EEA5-B409-0CDD-C06A7DB4E533}"/>
                </a:ext>
              </a:extLst>
            </p:cNvPr>
            <p:cNvSpPr/>
            <p:nvPr/>
          </p:nvSpPr>
          <p:spPr>
            <a:xfrm rot="1013812">
              <a:off x="2774723" y="5129168"/>
              <a:ext cx="58665" cy="67800"/>
            </a:xfrm>
            <a:custGeom>
              <a:avLst/>
              <a:gdLst/>
              <a:ahLst/>
              <a:cxnLst/>
              <a:rect l="l" t="t" r="r" b="b"/>
              <a:pathLst>
                <a:path w="1156" h="1336" extrusionOk="0">
                  <a:moveTo>
                    <a:pt x="301" y="1"/>
                  </a:moveTo>
                  <a:cubicBezTo>
                    <a:pt x="244" y="1"/>
                    <a:pt x="183" y="23"/>
                    <a:pt x="122" y="69"/>
                  </a:cubicBezTo>
                  <a:cubicBezTo>
                    <a:pt x="0" y="130"/>
                    <a:pt x="0" y="251"/>
                    <a:pt x="61" y="434"/>
                  </a:cubicBezTo>
                  <a:cubicBezTo>
                    <a:pt x="152" y="677"/>
                    <a:pt x="304" y="951"/>
                    <a:pt x="517" y="1163"/>
                  </a:cubicBezTo>
                  <a:cubicBezTo>
                    <a:pt x="548" y="1224"/>
                    <a:pt x="669" y="1285"/>
                    <a:pt x="730" y="1315"/>
                  </a:cubicBezTo>
                  <a:cubicBezTo>
                    <a:pt x="768" y="1328"/>
                    <a:pt x="805" y="1335"/>
                    <a:pt x="843" y="1335"/>
                  </a:cubicBezTo>
                  <a:cubicBezTo>
                    <a:pt x="897" y="1335"/>
                    <a:pt x="950" y="1320"/>
                    <a:pt x="1003" y="1285"/>
                  </a:cubicBezTo>
                  <a:cubicBezTo>
                    <a:pt x="1125" y="1194"/>
                    <a:pt x="1155" y="1072"/>
                    <a:pt x="1125" y="981"/>
                  </a:cubicBezTo>
                  <a:cubicBezTo>
                    <a:pt x="973" y="647"/>
                    <a:pt x="821" y="282"/>
                    <a:pt x="456" y="69"/>
                  </a:cubicBezTo>
                  <a:cubicBezTo>
                    <a:pt x="411" y="23"/>
                    <a:pt x="358" y="1"/>
                    <a:pt x="3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6330;p133">
              <a:extLst>
                <a:ext uri="{FF2B5EF4-FFF2-40B4-BE49-F238E27FC236}">
                  <a16:creationId xmlns:a16="http://schemas.microsoft.com/office/drawing/2014/main" id="{60794B6F-7567-3575-40D7-AC4044B280EC}"/>
                </a:ext>
              </a:extLst>
            </p:cNvPr>
            <p:cNvSpPr/>
            <p:nvPr/>
          </p:nvSpPr>
          <p:spPr>
            <a:xfrm rot="1013812">
              <a:off x="1620849" y="5173316"/>
              <a:ext cx="44811" cy="70845"/>
            </a:xfrm>
            <a:custGeom>
              <a:avLst/>
              <a:gdLst/>
              <a:ahLst/>
              <a:cxnLst/>
              <a:rect l="l" t="t" r="r" b="b"/>
              <a:pathLst>
                <a:path w="883" h="1396" extrusionOk="0">
                  <a:moveTo>
                    <a:pt x="291" y="0"/>
                  </a:moveTo>
                  <a:cubicBezTo>
                    <a:pt x="161" y="0"/>
                    <a:pt x="31" y="85"/>
                    <a:pt x="31" y="218"/>
                  </a:cubicBezTo>
                  <a:cubicBezTo>
                    <a:pt x="1" y="644"/>
                    <a:pt x="122" y="978"/>
                    <a:pt x="365" y="1282"/>
                  </a:cubicBezTo>
                  <a:cubicBezTo>
                    <a:pt x="439" y="1356"/>
                    <a:pt x="513" y="1396"/>
                    <a:pt x="586" y="1396"/>
                  </a:cubicBezTo>
                  <a:cubicBezTo>
                    <a:pt x="634" y="1396"/>
                    <a:pt x="682" y="1379"/>
                    <a:pt x="730" y="1343"/>
                  </a:cubicBezTo>
                  <a:cubicBezTo>
                    <a:pt x="821" y="1282"/>
                    <a:pt x="882" y="1161"/>
                    <a:pt x="882" y="1039"/>
                  </a:cubicBezTo>
                  <a:cubicBezTo>
                    <a:pt x="882" y="887"/>
                    <a:pt x="821" y="765"/>
                    <a:pt x="821" y="674"/>
                  </a:cubicBezTo>
                  <a:cubicBezTo>
                    <a:pt x="730" y="401"/>
                    <a:pt x="639" y="188"/>
                    <a:pt x="426" y="36"/>
                  </a:cubicBezTo>
                  <a:cubicBezTo>
                    <a:pt x="385" y="12"/>
                    <a:pt x="338" y="0"/>
                    <a:pt x="2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6331;p133">
              <a:extLst>
                <a:ext uri="{FF2B5EF4-FFF2-40B4-BE49-F238E27FC236}">
                  <a16:creationId xmlns:a16="http://schemas.microsoft.com/office/drawing/2014/main" id="{7FE8CA10-2DE0-375C-2C93-95F23C53BD0C}"/>
                </a:ext>
              </a:extLst>
            </p:cNvPr>
            <p:cNvSpPr/>
            <p:nvPr/>
          </p:nvSpPr>
          <p:spPr>
            <a:xfrm rot="1013812">
              <a:off x="2312153" y="4824698"/>
              <a:ext cx="49378" cy="69982"/>
            </a:xfrm>
            <a:custGeom>
              <a:avLst/>
              <a:gdLst/>
              <a:ahLst/>
              <a:cxnLst/>
              <a:rect l="l" t="t" r="r" b="b"/>
              <a:pathLst>
                <a:path w="973" h="1379" extrusionOk="0">
                  <a:moveTo>
                    <a:pt x="305" y="0"/>
                  </a:moveTo>
                  <a:cubicBezTo>
                    <a:pt x="241" y="0"/>
                    <a:pt x="178" y="23"/>
                    <a:pt x="122" y="65"/>
                  </a:cubicBezTo>
                  <a:cubicBezTo>
                    <a:pt x="0" y="156"/>
                    <a:pt x="61" y="278"/>
                    <a:pt x="61" y="399"/>
                  </a:cubicBezTo>
                  <a:cubicBezTo>
                    <a:pt x="61" y="521"/>
                    <a:pt x="91" y="582"/>
                    <a:pt x="91" y="612"/>
                  </a:cubicBezTo>
                  <a:cubicBezTo>
                    <a:pt x="183" y="916"/>
                    <a:pt x="243" y="1159"/>
                    <a:pt x="487" y="1342"/>
                  </a:cubicBezTo>
                  <a:cubicBezTo>
                    <a:pt x="537" y="1367"/>
                    <a:pt x="587" y="1378"/>
                    <a:pt x="634" y="1378"/>
                  </a:cubicBezTo>
                  <a:cubicBezTo>
                    <a:pt x="758" y="1378"/>
                    <a:pt x="860" y="1300"/>
                    <a:pt x="882" y="1190"/>
                  </a:cubicBezTo>
                  <a:cubicBezTo>
                    <a:pt x="973" y="734"/>
                    <a:pt x="851" y="399"/>
                    <a:pt x="517" y="96"/>
                  </a:cubicBezTo>
                  <a:cubicBezTo>
                    <a:pt x="452" y="30"/>
                    <a:pt x="378" y="0"/>
                    <a:pt x="3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6332;p133">
              <a:extLst>
                <a:ext uri="{FF2B5EF4-FFF2-40B4-BE49-F238E27FC236}">
                  <a16:creationId xmlns:a16="http://schemas.microsoft.com/office/drawing/2014/main" id="{257F2A77-F2FF-B9CB-58DC-E057F0C731EB}"/>
                </a:ext>
              </a:extLst>
            </p:cNvPr>
            <p:cNvSpPr/>
            <p:nvPr/>
          </p:nvSpPr>
          <p:spPr>
            <a:xfrm rot="1013812">
              <a:off x="2035081" y="5245575"/>
              <a:ext cx="49429" cy="65364"/>
            </a:xfrm>
            <a:custGeom>
              <a:avLst/>
              <a:gdLst/>
              <a:ahLst/>
              <a:cxnLst/>
              <a:rect l="l" t="t" r="r" b="b"/>
              <a:pathLst>
                <a:path w="974" h="1288" extrusionOk="0">
                  <a:moveTo>
                    <a:pt x="396" y="0"/>
                  </a:moveTo>
                  <a:cubicBezTo>
                    <a:pt x="279" y="0"/>
                    <a:pt x="167" y="63"/>
                    <a:pt x="122" y="176"/>
                  </a:cubicBezTo>
                  <a:cubicBezTo>
                    <a:pt x="0" y="479"/>
                    <a:pt x="213" y="1057"/>
                    <a:pt x="487" y="1239"/>
                  </a:cubicBezTo>
                  <a:cubicBezTo>
                    <a:pt x="537" y="1273"/>
                    <a:pt x="591" y="1288"/>
                    <a:pt x="644" y="1288"/>
                  </a:cubicBezTo>
                  <a:cubicBezTo>
                    <a:pt x="786" y="1288"/>
                    <a:pt x="921" y="1181"/>
                    <a:pt x="943" y="1027"/>
                  </a:cubicBezTo>
                  <a:cubicBezTo>
                    <a:pt x="973" y="875"/>
                    <a:pt x="943" y="723"/>
                    <a:pt x="912" y="601"/>
                  </a:cubicBezTo>
                  <a:cubicBezTo>
                    <a:pt x="821" y="327"/>
                    <a:pt x="760" y="145"/>
                    <a:pt x="517" y="24"/>
                  </a:cubicBezTo>
                  <a:cubicBezTo>
                    <a:pt x="478" y="8"/>
                    <a:pt x="437" y="0"/>
                    <a:pt x="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6333;p133">
              <a:extLst>
                <a:ext uri="{FF2B5EF4-FFF2-40B4-BE49-F238E27FC236}">
                  <a16:creationId xmlns:a16="http://schemas.microsoft.com/office/drawing/2014/main" id="{940AC2F4-E326-1386-2033-66C896BFD556}"/>
                </a:ext>
              </a:extLst>
            </p:cNvPr>
            <p:cNvSpPr/>
            <p:nvPr/>
          </p:nvSpPr>
          <p:spPr>
            <a:xfrm rot="1013812">
              <a:off x="2043004" y="5034586"/>
              <a:ext cx="41664" cy="73331"/>
            </a:xfrm>
            <a:custGeom>
              <a:avLst/>
              <a:gdLst/>
              <a:ahLst/>
              <a:cxnLst/>
              <a:rect l="l" t="t" r="r" b="b"/>
              <a:pathLst>
                <a:path w="821" h="1445" extrusionOk="0">
                  <a:moveTo>
                    <a:pt x="316" y="0"/>
                  </a:moveTo>
                  <a:cubicBezTo>
                    <a:pt x="272" y="0"/>
                    <a:pt x="227" y="13"/>
                    <a:pt x="182" y="47"/>
                  </a:cubicBezTo>
                  <a:cubicBezTo>
                    <a:pt x="91" y="77"/>
                    <a:pt x="30" y="168"/>
                    <a:pt x="30" y="259"/>
                  </a:cubicBezTo>
                  <a:cubicBezTo>
                    <a:pt x="0" y="503"/>
                    <a:pt x="122" y="715"/>
                    <a:pt x="152" y="959"/>
                  </a:cubicBezTo>
                  <a:cubicBezTo>
                    <a:pt x="182" y="1080"/>
                    <a:pt x="243" y="1171"/>
                    <a:pt x="334" y="1293"/>
                  </a:cubicBezTo>
                  <a:cubicBezTo>
                    <a:pt x="365" y="1384"/>
                    <a:pt x="456" y="1445"/>
                    <a:pt x="578" y="1445"/>
                  </a:cubicBezTo>
                  <a:cubicBezTo>
                    <a:pt x="730" y="1445"/>
                    <a:pt x="760" y="1323"/>
                    <a:pt x="790" y="1232"/>
                  </a:cubicBezTo>
                  <a:cubicBezTo>
                    <a:pt x="821" y="867"/>
                    <a:pt x="760" y="563"/>
                    <a:pt x="699" y="229"/>
                  </a:cubicBezTo>
                  <a:cubicBezTo>
                    <a:pt x="638" y="199"/>
                    <a:pt x="608" y="107"/>
                    <a:pt x="547" y="77"/>
                  </a:cubicBezTo>
                  <a:cubicBezTo>
                    <a:pt x="470" y="39"/>
                    <a:pt x="393" y="0"/>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6334;p133">
              <a:extLst>
                <a:ext uri="{FF2B5EF4-FFF2-40B4-BE49-F238E27FC236}">
                  <a16:creationId xmlns:a16="http://schemas.microsoft.com/office/drawing/2014/main" id="{DEB9E573-F99D-9444-A1B2-52B435BDD3E6}"/>
                </a:ext>
              </a:extLst>
            </p:cNvPr>
            <p:cNvSpPr/>
            <p:nvPr/>
          </p:nvSpPr>
          <p:spPr>
            <a:xfrm rot="1013812">
              <a:off x="1695243" y="5038082"/>
              <a:ext cx="37097" cy="73128"/>
            </a:xfrm>
            <a:custGeom>
              <a:avLst/>
              <a:gdLst/>
              <a:ahLst/>
              <a:cxnLst/>
              <a:rect l="l" t="t" r="r" b="b"/>
              <a:pathLst>
                <a:path w="731" h="1441" extrusionOk="0">
                  <a:moveTo>
                    <a:pt x="252" y="0"/>
                  </a:moveTo>
                  <a:cubicBezTo>
                    <a:pt x="159" y="0"/>
                    <a:pt x="68" y="55"/>
                    <a:pt x="31" y="164"/>
                  </a:cubicBezTo>
                  <a:cubicBezTo>
                    <a:pt x="1" y="407"/>
                    <a:pt x="31" y="681"/>
                    <a:pt x="92" y="985"/>
                  </a:cubicBezTo>
                  <a:cubicBezTo>
                    <a:pt x="153" y="1046"/>
                    <a:pt x="183" y="1198"/>
                    <a:pt x="274" y="1319"/>
                  </a:cubicBezTo>
                  <a:cubicBezTo>
                    <a:pt x="305" y="1380"/>
                    <a:pt x="396" y="1441"/>
                    <a:pt x="487" y="1441"/>
                  </a:cubicBezTo>
                  <a:cubicBezTo>
                    <a:pt x="609" y="1441"/>
                    <a:pt x="700" y="1319"/>
                    <a:pt x="700" y="1228"/>
                  </a:cubicBezTo>
                  <a:cubicBezTo>
                    <a:pt x="730" y="985"/>
                    <a:pt x="730" y="681"/>
                    <a:pt x="639" y="407"/>
                  </a:cubicBezTo>
                  <a:cubicBezTo>
                    <a:pt x="609" y="286"/>
                    <a:pt x="518" y="164"/>
                    <a:pt x="426" y="73"/>
                  </a:cubicBezTo>
                  <a:cubicBezTo>
                    <a:pt x="378" y="24"/>
                    <a:pt x="315" y="0"/>
                    <a:pt x="2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6335;p133">
              <a:extLst>
                <a:ext uri="{FF2B5EF4-FFF2-40B4-BE49-F238E27FC236}">
                  <a16:creationId xmlns:a16="http://schemas.microsoft.com/office/drawing/2014/main" id="{113C8F06-5D31-E5C5-73A6-38535B7A6E48}"/>
                </a:ext>
              </a:extLst>
            </p:cNvPr>
            <p:cNvSpPr/>
            <p:nvPr/>
          </p:nvSpPr>
          <p:spPr>
            <a:xfrm rot="1013812">
              <a:off x="2386053" y="5247450"/>
              <a:ext cx="50951" cy="64653"/>
            </a:xfrm>
            <a:custGeom>
              <a:avLst/>
              <a:gdLst/>
              <a:ahLst/>
              <a:cxnLst/>
              <a:rect l="l" t="t" r="r" b="b"/>
              <a:pathLst>
                <a:path w="1004" h="1274" extrusionOk="0">
                  <a:moveTo>
                    <a:pt x="306" y="1"/>
                  </a:moveTo>
                  <a:cubicBezTo>
                    <a:pt x="273" y="1"/>
                    <a:pt x="242" y="8"/>
                    <a:pt x="213" y="27"/>
                  </a:cubicBezTo>
                  <a:cubicBezTo>
                    <a:pt x="62" y="57"/>
                    <a:pt x="1" y="209"/>
                    <a:pt x="62" y="361"/>
                  </a:cubicBezTo>
                  <a:cubicBezTo>
                    <a:pt x="62" y="483"/>
                    <a:pt x="92" y="604"/>
                    <a:pt x="122" y="756"/>
                  </a:cubicBezTo>
                  <a:cubicBezTo>
                    <a:pt x="183" y="878"/>
                    <a:pt x="213" y="1030"/>
                    <a:pt x="274" y="1121"/>
                  </a:cubicBezTo>
                  <a:cubicBezTo>
                    <a:pt x="365" y="1212"/>
                    <a:pt x="457" y="1273"/>
                    <a:pt x="578" y="1273"/>
                  </a:cubicBezTo>
                  <a:cubicBezTo>
                    <a:pt x="700" y="1273"/>
                    <a:pt x="821" y="1212"/>
                    <a:pt x="852" y="1091"/>
                  </a:cubicBezTo>
                  <a:cubicBezTo>
                    <a:pt x="1004" y="756"/>
                    <a:pt x="852" y="270"/>
                    <a:pt x="548" y="57"/>
                  </a:cubicBezTo>
                  <a:cubicBezTo>
                    <a:pt x="464" y="36"/>
                    <a:pt x="380" y="1"/>
                    <a:pt x="3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6336;p133">
              <a:extLst>
                <a:ext uri="{FF2B5EF4-FFF2-40B4-BE49-F238E27FC236}">
                  <a16:creationId xmlns:a16="http://schemas.microsoft.com/office/drawing/2014/main" id="{08C1426B-27A7-9D18-D08E-DE0AD7E9CE96}"/>
                </a:ext>
              </a:extLst>
            </p:cNvPr>
            <p:cNvSpPr/>
            <p:nvPr/>
          </p:nvSpPr>
          <p:spPr>
            <a:xfrm rot="1013812">
              <a:off x="2035822" y="4897378"/>
              <a:ext cx="47856" cy="66683"/>
            </a:xfrm>
            <a:custGeom>
              <a:avLst/>
              <a:gdLst/>
              <a:ahLst/>
              <a:cxnLst/>
              <a:rect l="l" t="t" r="r" b="b"/>
              <a:pathLst>
                <a:path w="943" h="1314" extrusionOk="0">
                  <a:moveTo>
                    <a:pt x="347" y="0"/>
                  </a:moveTo>
                  <a:cubicBezTo>
                    <a:pt x="219" y="0"/>
                    <a:pt x="104" y="89"/>
                    <a:pt x="62" y="237"/>
                  </a:cubicBezTo>
                  <a:cubicBezTo>
                    <a:pt x="1" y="480"/>
                    <a:pt x="62" y="693"/>
                    <a:pt x="153" y="906"/>
                  </a:cubicBezTo>
                  <a:cubicBezTo>
                    <a:pt x="257" y="1165"/>
                    <a:pt x="405" y="1314"/>
                    <a:pt x="559" y="1314"/>
                  </a:cubicBezTo>
                  <a:cubicBezTo>
                    <a:pt x="586" y="1314"/>
                    <a:pt x="612" y="1310"/>
                    <a:pt x="639" y="1301"/>
                  </a:cubicBezTo>
                  <a:cubicBezTo>
                    <a:pt x="882" y="1270"/>
                    <a:pt x="943" y="997"/>
                    <a:pt x="882" y="662"/>
                  </a:cubicBezTo>
                  <a:cubicBezTo>
                    <a:pt x="821" y="450"/>
                    <a:pt x="761" y="206"/>
                    <a:pt x="517" y="54"/>
                  </a:cubicBezTo>
                  <a:cubicBezTo>
                    <a:pt x="462" y="17"/>
                    <a:pt x="403"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6337;p133">
              <a:extLst>
                <a:ext uri="{FF2B5EF4-FFF2-40B4-BE49-F238E27FC236}">
                  <a16:creationId xmlns:a16="http://schemas.microsoft.com/office/drawing/2014/main" id="{A199A76E-267D-031D-5474-1CBA7F3AF98F}"/>
                </a:ext>
              </a:extLst>
            </p:cNvPr>
            <p:cNvSpPr/>
            <p:nvPr/>
          </p:nvSpPr>
          <p:spPr>
            <a:xfrm rot="1013812">
              <a:off x="2659614" y="5173596"/>
              <a:ext cx="46333" cy="66328"/>
            </a:xfrm>
            <a:custGeom>
              <a:avLst/>
              <a:gdLst/>
              <a:ahLst/>
              <a:cxnLst/>
              <a:rect l="l" t="t" r="r" b="b"/>
              <a:pathLst>
                <a:path w="913" h="1307" extrusionOk="0">
                  <a:moveTo>
                    <a:pt x="356" y="1"/>
                  </a:moveTo>
                  <a:cubicBezTo>
                    <a:pt x="242" y="1"/>
                    <a:pt x="135" y="51"/>
                    <a:pt x="92" y="117"/>
                  </a:cubicBezTo>
                  <a:cubicBezTo>
                    <a:pt x="0" y="481"/>
                    <a:pt x="92" y="998"/>
                    <a:pt x="487" y="1272"/>
                  </a:cubicBezTo>
                  <a:cubicBezTo>
                    <a:pt x="522" y="1289"/>
                    <a:pt x="577" y="1307"/>
                    <a:pt x="635" y="1307"/>
                  </a:cubicBezTo>
                  <a:cubicBezTo>
                    <a:pt x="678" y="1307"/>
                    <a:pt x="722" y="1297"/>
                    <a:pt x="760" y="1272"/>
                  </a:cubicBezTo>
                  <a:cubicBezTo>
                    <a:pt x="821" y="1241"/>
                    <a:pt x="912" y="1120"/>
                    <a:pt x="912" y="1028"/>
                  </a:cubicBezTo>
                  <a:cubicBezTo>
                    <a:pt x="912" y="877"/>
                    <a:pt x="852" y="725"/>
                    <a:pt x="852" y="664"/>
                  </a:cubicBezTo>
                  <a:cubicBezTo>
                    <a:pt x="791" y="360"/>
                    <a:pt x="760" y="117"/>
                    <a:pt x="487" y="25"/>
                  </a:cubicBezTo>
                  <a:cubicBezTo>
                    <a:pt x="444" y="8"/>
                    <a:pt x="400" y="1"/>
                    <a:pt x="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6338;p133">
              <a:extLst>
                <a:ext uri="{FF2B5EF4-FFF2-40B4-BE49-F238E27FC236}">
                  <a16:creationId xmlns:a16="http://schemas.microsoft.com/office/drawing/2014/main" id="{1DD92C5C-AA9B-D591-19B1-9ACBD7A232F4}"/>
                </a:ext>
              </a:extLst>
            </p:cNvPr>
            <p:cNvSpPr/>
            <p:nvPr/>
          </p:nvSpPr>
          <p:spPr>
            <a:xfrm rot="1013812">
              <a:off x="2389341" y="5035669"/>
              <a:ext cx="38569" cy="72266"/>
            </a:xfrm>
            <a:custGeom>
              <a:avLst/>
              <a:gdLst/>
              <a:ahLst/>
              <a:cxnLst/>
              <a:rect l="l" t="t" r="r" b="b"/>
              <a:pathLst>
                <a:path w="760" h="1424" extrusionOk="0">
                  <a:moveTo>
                    <a:pt x="278" y="0"/>
                  </a:moveTo>
                  <a:cubicBezTo>
                    <a:pt x="171" y="0"/>
                    <a:pt x="72" y="82"/>
                    <a:pt x="30" y="207"/>
                  </a:cubicBezTo>
                  <a:cubicBezTo>
                    <a:pt x="0" y="451"/>
                    <a:pt x="30" y="663"/>
                    <a:pt x="122" y="967"/>
                  </a:cubicBezTo>
                  <a:cubicBezTo>
                    <a:pt x="152" y="1058"/>
                    <a:pt x="243" y="1150"/>
                    <a:pt x="274" y="1302"/>
                  </a:cubicBezTo>
                  <a:cubicBezTo>
                    <a:pt x="304" y="1393"/>
                    <a:pt x="395" y="1423"/>
                    <a:pt x="486" y="1423"/>
                  </a:cubicBezTo>
                  <a:cubicBezTo>
                    <a:pt x="608" y="1423"/>
                    <a:pt x="699" y="1362"/>
                    <a:pt x="699" y="1241"/>
                  </a:cubicBezTo>
                  <a:cubicBezTo>
                    <a:pt x="760" y="937"/>
                    <a:pt x="730" y="633"/>
                    <a:pt x="638" y="329"/>
                  </a:cubicBezTo>
                  <a:cubicBezTo>
                    <a:pt x="608" y="207"/>
                    <a:pt x="517" y="147"/>
                    <a:pt x="426" y="55"/>
                  </a:cubicBezTo>
                  <a:cubicBezTo>
                    <a:pt x="378" y="17"/>
                    <a:pt x="327" y="0"/>
                    <a:pt x="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6339;p133">
              <a:extLst>
                <a:ext uri="{FF2B5EF4-FFF2-40B4-BE49-F238E27FC236}">
                  <a16:creationId xmlns:a16="http://schemas.microsoft.com/office/drawing/2014/main" id="{DB92676B-F71A-C988-BD70-20317C99F48D}"/>
                </a:ext>
              </a:extLst>
            </p:cNvPr>
            <p:cNvSpPr/>
            <p:nvPr/>
          </p:nvSpPr>
          <p:spPr>
            <a:xfrm rot="1013812">
              <a:off x="2323569" y="4993493"/>
              <a:ext cx="43238" cy="70083"/>
            </a:xfrm>
            <a:custGeom>
              <a:avLst/>
              <a:gdLst/>
              <a:ahLst/>
              <a:cxnLst/>
              <a:rect l="l" t="t" r="r" b="b"/>
              <a:pathLst>
                <a:path w="852" h="1381" extrusionOk="0">
                  <a:moveTo>
                    <a:pt x="426" y="0"/>
                  </a:moveTo>
                  <a:cubicBezTo>
                    <a:pt x="274" y="0"/>
                    <a:pt x="213" y="122"/>
                    <a:pt x="153" y="213"/>
                  </a:cubicBezTo>
                  <a:cubicBezTo>
                    <a:pt x="1" y="578"/>
                    <a:pt x="122" y="1064"/>
                    <a:pt x="426" y="1337"/>
                  </a:cubicBezTo>
                  <a:cubicBezTo>
                    <a:pt x="465" y="1367"/>
                    <a:pt x="510" y="1380"/>
                    <a:pt x="555" y="1380"/>
                  </a:cubicBezTo>
                  <a:cubicBezTo>
                    <a:pt x="649" y="1380"/>
                    <a:pt x="740" y="1319"/>
                    <a:pt x="761" y="1216"/>
                  </a:cubicBezTo>
                  <a:cubicBezTo>
                    <a:pt x="852" y="942"/>
                    <a:pt x="852" y="669"/>
                    <a:pt x="730" y="365"/>
                  </a:cubicBezTo>
                  <a:cubicBezTo>
                    <a:pt x="700" y="365"/>
                    <a:pt x="700" y="304"/>
                    <a:pt x="700" y="182"/>
                  </a:cubicBezTo>
                  <a:cubicBezTo>
                    <a:pt x="669" y="61"/>
                    <a:pt x="578" y="0"/>
                    <a:pt x="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6340;p133">
              <a:extLst>
                <a:ext uri="{FF2B5EF4-FFF2-40B4-BE49-F238E27FC236}">
                  <a16:creationId xmlns:a16="http://schemas.microsoft.com/office/drawing/2014/main" id="{74F8B14E-1C21-708F-B8A2-EC5B06DF6ED5}"/>
                </a:ext>
              </a:extLst>
            </p:cNvPr>
            <p:cNvSpPr/>
            <p:nvPr/>
          </p:nvSpPr>
          <p:spPr>
            <a:xfrm rot="1013812">
              <a:off x="2387900" y="4902347"/>
              <a:ext cx="49429" cy="63334"/>
            </a:xfrm>
            <a:custGeom>
              <a:avLst/>
              <a:gdLst/>
              <a:ahLst/>
              <a:cxnLst/>
              <a:rect l="l" t="t" r="r" b="b"/>
              <a:pathLst>
                <a:path w="974" h="1248" extrusionOk="0">
                  <a:moveTo>
                    <a:pt x="279" y="0"/>
                  </a:moveTo>
                  <a:cubicBezTo>
                    <a:pt x="123" y="0"/>
                    <a:pt x="0" y="115"/>
                    <a:pt x="0" y="278"/>
                  </a:cubicBezTo>
                  <a:cubicBezTo>
                    <a:pt x="0" y="430"/>
                    <a:pt x="31" y="552"/>
                    <a:pt x="61" y="734"/>
                  </a:cubicBezTo>
                  <a:cubicBezTo>
                    <a:pt x="152" y="856"/>
                    <a:pt x="183" y="1008"/>
                    <a:pt x="244" y="1160"/>
                  </a:cubicBezTo>
                  <a:cubicBezTo>
                    <a:pt x="293" y="1221"/>
                    <a:pt x="367" y="1248"/>
                    <a:pt x="445" y="1248"/>
                  </a:cubicBezTo>
                  <a:cubicBezTo>
                    <a:pt x="561" y="1248"/>
                    <a:pt x="688" y="1190"/>
                    <a:pt x="760" y="1099"/>
                  </a:cubicBezTo>
                  <a:cubicBezTo>
                    <a:pt x="973" y="673"/>
                    <a:pt x="791" y="126"/>
                    <a:pt x="335" y="5"/>
                  </a:cubicBezTo>
                  <a:cubicBezTo>
                    <a:pt x="316" y="2"/>
                    <a:pt x="297" y="0"/>
                    <a:pt x="2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6341;p133">
              <a:extLst>
                <a:ext uri="{FF2B5EF4-FFF2-40B4-BE49-F238E27FC236}">
                  <a16:creationId xmlns:a16="http://schemas.microsoft.com/office/drawing/2014/main" id="{ED874D91-BDA7-D7CC-4705-972F5495B440}"/>
                </a:ext>
              </a:extLst>
            </p:cNvPr>
            <p:cNvSpPr/>
            <p:nvPr/>
          </p:nvSpPr>
          <p:spPr>
            <a:xfrm rot="1013812">
              <a:off x="2183102" y="5028568"/>
              <a:ext cx="46333" cy="65567"/>
            </a:xfrm>
            <a:custGeom>
              <a:avLst/>
              <a:gdLst/>
              <a:ahLst/>
              <a:cxnLst/>
              <a:rect l="l" t="t" r="r" b="b"/>
              <a:pathLst>
                <a:path w="913" h="1292" extrusionOk="0">
                  <a:moveTo>
                    <a:pt x="438" y="0"/>
                  </a:moveTo>
                  <a:cubicBezTo>
                    <a:pt x="365" y="0"/>
                    <a:pt x="289" y="30"/>
                    <a:pt x="244" y="91"/>
                  </a:cubicBezTo>
                  <a:cubicBezTo>
                    <a:pt x="1" y="274"/>
                    <a:pt x="31" y="547"/>
                    <a:pt x="153" y="882"/>
                  </a:cubicBezTo>
                  <a:cubicBezTo>
                    <a:pt x="153" y="882"/>
                    <a:pt x="183" y="1003"/>
                    <a:pt x="274" y="1155"/>
                  </a:cubicBezTo>
                  <a:cubicBezTo>
                    <a:pt x="335" y="1246"/>
                    <a:pt x="419" y="1292"/>
                    <a:pt x="502" y="1292"/>
                  </a:cubicBezTo>
                  <a:cubicBezTo>
                    <a:pt x="586" y="1292"/>
                    <a:pt x="669" y="1246"/>
                    <a:pt x="730" y="1155"/>
                  </a:cubicBezTo>
                  <a:cubicBezTo>
                    <a:pt x="761" y="1125"/>
                    <a:pt x="791" y="1094"/>
                    <a:pt x="791" y="1033"/>
                  </a:cubicBezTo>
                  <a:cubicBezTo>
                    <a:pt x="913" y="699"/>
                    <a:pt x="791" y="365"/>
                    <a:pt x="609" y="91"/>
                  </a:cubicBezTo>
                  <a:cubicBezTo>
                    <a:pt x="578" y="30"/>
                    <a:pt x="510" y="0"/>
                    <a:pt x="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6342;p133">
              <a:extLst>
                <a:ext uri="{FF2B5EF4-FFF2-40B4-BE49-F238E27FC236}">
                  <a16:creationId xmlns:a16="http://schemas.microsoft.com/office/drawing/2014/main" id="{19017928-30FD-5E8E-7DA3-943E35C3D05E}"/>
                </a:ext>
              </a:extLst>
            </p:cNvPr>
            <p:cNvSpPr/>
            <p:nvPr/>
          </p:nvSpPr>
          <p:spPr>
            <a:xfrm rot="1013812">
              <a:off x="1628452" y="4994842"/>
              <a:ext cx="43238" cy="69880"/>
            </a:xfrm>
            <a:custGeom>
              <a:avLst/>
              <a:gdLst/>
              <a:ahLst/>
              <a:cxnLst/>
              <a:rect l="l" t="t" r="r" b="b"/>
              <a:pathLst>
                <a:path w="852" h="1377" extrusionOk="0">
                  <a:moveTo>
                    <a:pt x="381" y="1"/>
                  </a:moveTo>
                  <a:cubicBezTo>
                    <a:pt x="366" y="1"/>
                    <a:pt x="351" y="2"/>
                    <a:pt x="335" y="5"/>
                  </a:cubicBezTo>
                  <a:cubicBezTo>
                    <a:pt x="274" y="66"/>
                    <a:pt x="183" y="127"/>
                    <a:pt x="152" y="218"/>
                  </a:cubicBezTo>
                  <a:cubicBezTo>
                    <a:pt x="0" y="583"/>
                    <a:pt x="91" y="1039"/>
                    <a:pt x="395" y="1312"/>
                  </a:cubicBezTo>
                  <a:cubicBezTo>
                    <a:pt x="429" y="1357"/>
                    <a:pt x="470" y="1377"/>
                    <a:pt x="514" y="1377"/>
                  </a:cubicBezTo>
                  <a:cubicBezTo>
                    <a:pt x="590" y="1377"/>
                    <a:pt x="672" y="1317"/>
                    <a:pt x="730" y="1221"/>
                  </a:cubicBezTo>
                  <a:cubicBezTo>
                    <a:pt x="851" y="1008"/>
                    <a:pt x="790" y="735"/>
                    <a:pt x="730" y="431"/>
                  </a:cubicBezTo>
                  <a:cubicBezTo>
                    <a:pt x="699" y="400"/>
                    <a:pt x="699" y="279"/>
                    <a:pt x="608" y="218"/>
                  </a:cubicBezTo>
                  <a:cubicBezTo>
                    <a:pt x="581" y="109"/>
                    <a:pt x="50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6343;p133">
              <a:extLst>
                <a:ext uri="{FF2B5EF4-FFF2-40B4-BE49-F238E27FC236}">
                  <a16:creationId xmlns:a16="http://schemas.microsoft.com/office/drawing/2014/main" id="{DAE91CD6-F99D-2669-4F79-5BB0DADDB104}"/>
                </a:ext>
              </a:extLst>
            </p:cNvPr>
            <p:cNvSpPr/>
            <p:nvPr/>
          </p:nvSpPr>
          <p:spPr>
            <a:xfrm rot="1013812">
              <a:off x="1691844" y="5246847"/>
              <a:ext cx="44760" cy="61456"/>
            </a:xfrm>
            <a:custGeom>
              <a:avLst/>
              <a:gdLst/>
              <a:ahLst/>
              <a:cxnLst/>
              <a:rect l="l" t="t" r="r" b="b"/>
              <a:pathLst>
                <a:path w="882" h="1211" extrusionOk="0">
                  <a:moveTo>
                    <a:pt x="303" y="0"/>
                  </a:moveTo>
                  <a:cubicBezTo>
                    <a:pt x="265" y="0"/>
                    <a:pt x="225" y="8"/>
                    <a:pt x="183" y="25"/>
                  </a:cubicBezTo>
                  <a:cubicBezTo>
                    <a:pt x="61" y="116"/>
                    <a:pt x="0" y="268"/>
                    <a:pt x="61" y="420"/>
                  </a:cubicBezTo>
                  <a:cubicBezTo>
                    <a:pt x="61" y="541"/>
                    <a:pt x="91" y="633"/>
                    <a:pt x="122" y="754"/>
                  </a:cubicBezTo>
                  <a:cubicBezTo>
                    <a:pt x="152" y="876"/>
                    <a:pt x="213" y="937"/>
                    <a:pt x="183" y="997"/>
                  </a:cubicBezTo>
                  <a:cubicBezTo>
                    <a:pt x="274" y="1149"/>
                    <a:pt x="395" y="1210"/>
                    <a:pt x="547" y="1210"/>
                  </a:cubicBezTo>
                  <a:cubicBezTo>
                    <a:pt x="730" y="1180"/>
                    <a:pt x="882" y="1058"/>
                    <a:pt x="882" y="876"/>
                  </a:cubicBezTo>
                  <a:cubicBezTo>
                    <a:pt x="882" y="602"/>
                    <a:pt x="821" y="298"/>
                    <a:pt x="578" y="116"/>
                  </a:cubicBezTo>
                  <a:cubicBezTo>
                    <a:pt x="490" y="50"/>
                    <a:pt x="402" y="0"/>
                    <a:pt x="3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6344;p133">
              <a:extLst>
                <a:ext uri="{FF2B5EF4-FFF2-40B4-BE49-F238E27FC236}">
                  <a16:creationId xmlns:a16="http://schemas.microsoft.com/office/drawing/2014/main" id="{C35C127F-87E8-EFB6-9D25-02A4A4D6D534}"/>
                </a:ext>
              </a:extLst>
            </p:cNvPr>
            <p:cNvSpPr/>
            <p:nvPr/>
          </p:nvSpPr>
          <p:spPr>
            <a:xfrm rot="1013812">
              <a:off x="2735042" y="5247260"/>
              <a:ext cx="46333" cy="59274"/>
            </a:xfrm>
            <a:custGeom>
              <a:avLst/>
              <a:gdLst/>
              <a:ahLst/>
              <a:cxnLst/>
              <a:rect l="l" t="t" r="r" b="b"/>
              <a:pathLst>
                <a:path w="913" h="1168" extrusionOk="0">
                  <a:moveTo>
                    <a:pt x="309" y="0"/>
                  </a:moveTo>
                  <a:cubicBezTo>
                    <a:pt x="167" y="0"/>
                    <a:pt x="56" y="68"/>
                    <a:pt x="31" y="220"/>
                  </a:cubicBezTo>
                  <a:cubicBezTo>
                    <a:pt x="0" y="464"/>
                    <a:pt x="61" y="676"/>
                    <a:pt x="183" y="920"/>
                  </a:cubicBezTo>
                  <a:cubicBezTo>
                    <a:pt x="227" y="1077"/>
                    <a:pt x="355" y="1168"/>
                    <a:pt x="493" y="1168"/>
                  </a:cubicBezTo>
                  <a:cubicBezTo>
                    <a:pt x="541" y="1168"/>
                    <a:pt x="591" y="1156"/>
                    <a:pt x="639" y="1132"/>
                  </a:cubicBezTo>
                  <a:cubicBezTo>
                    <a:pt x="821" y="1072"/>
                    <a:pt x="912" y="920"/>
                    <a:pt x="851" y="676"/>
                  </a:cubicBezTo>
                  <a:cubicBezTo>
                    <a:pt x="851" y="616"/>
                    <a:pt x="821" y="585"/>
                    <a:pt x="821" y="524"/>
                  </a:cubicBezTo>
                  <a:cubicBezTo>
                    <a:pt x="760" y="312"/>
                    <a:pt x="639" y="129"/>
                    <a:pt x="395" y="8"/>
                  </a:cubicBezTo>
                  <a:cubicBezTo>
                    <a:pt x="366" y="3"/>
                    <a:pt x="337" y="0"/>
                    <a:pt x="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6345;p133">
              <a:extLst>
                <a:ext uri="{FF2B5EF4-FFF2-40B4-BE49-F238E27FC236}">
                  <a16:creationId xmlns:a16="http://schemas.microsoft.com/office/drawing/2014/main" id="{214F5123-F9A2-9151-9111-3CA8F0B1754D}"/>
                </a:ext>
              </a:extLst>
            </p:cNvPr>
            <p:cNvSpPr/>
            <p:nvPr/>
          </p:nvSpPr>
          <p:spPr>
            <a:xfrm rot="1013812">
              <a:off x="1969262" y="5173087"/>
              <a:ext cx="43238" cy="69779"/>
            </a:xfrm>
            <a:custGeom>
              <a:avLst/>
              <a:gdLst/>
              <a:ahLst/>
              <a:cxnLst/>
              <a:rect l="l" t="t" r="r" b="b"/>
              <a:pathLst>
                <a:path w="852" h="1375" extrusionOk="0">
                  <a:moveTo>
                    <a:pt x="250" y="0"/>
                  </a:moveTo>
                  <a:cubicBezTo>
                    <a:pt x="203" y="0"/>
                    <a:pt x="160" y="17"/>
                    <a:pt x="122" y="55"/>
                  </a:cubicBezTo>
                  <a:cubicBezTo>
                    <a:pt x="0" y="86"/>
                    <a:pt x="0" y="207"/>
                    <a:pt x="0" y="268"/>
                  </a:cubicBezTo>
                  <a:cubicBezTo>
                    <a:pt x="30" y="542"/>
                    <a:pt x="122" y="815"/>
                    <a:pt x="182" y="1028"/>
                  </a:cubicBezTo>
                  <a:cubicBezTo>
                    <a:pt x="243" y="1150"/>
                    <a:pt x="334" y="1241"/>
                    <a:pt x="426" y="1301"/>
                  </a:cubicBezTo>
                  <a:cubicBezTo>
                    <a:pt x="459" y="1352"/>
                    <a:pt x="511" y="1374"/>
                    <a:pt x="566" y="1374"/>
                  </a:cubicBezTo>
                  <a:cubicBezTo>
                    <a:pt x="611" y="1374"/>
                    <a:pt x="658" y="1359"/>
                    <a:pt x="699" y="1332"/>
                  </a:cubicBezTo>
                  <a:cubicBezTo>
                    <a:pt x="790" y="1301"/>
                    <a:pt x="851" y="1241"/>
                    <a:pt x="851" y="1119"/>
                  </a:cubicBezTo>
                  <a:cubicBezTo>
                    <a:pt x="790" y="937"/>
                    <a:pt x="760" y="785"/>
                    <a:pt x="760" y="694"/>
                  </a:cubicBezTo>
                  <a:cubicBezTo>
                    <a:pt x="699" y="420"/>
                    <a:pt x="638" y="207"/>
                    <a:pt x="456" y="86"/>
                  </a:cubicBezTo>
                  <a:cubicBezTo>
                    <a:pt x="385" y="33"/>
                    <a:pt x="315" y="0"/>
                    <a:pt x="2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6346;p133">
              <a:extLst>
                <a:ext uri="{FF2B5EF4-FFF2-40B4-BE49-F238E27FC236}">
                  <a16:creationId xmlns:a16="http://schemas.microsoft.com/office/drawing/2014/main" id="{6DC9D4D1-7690-6CF2-A458-DB49248D5FCC}"/>
                </a:ext>
              </a:extLst>
            </p:cNvPr>
            <p:cNvSpPr/>
            <p:nvPr/>
          </p:nvSpPr>
          <p:spPr>
            <a:xfrm rot="1013812">
              <a:off x="1800443" y="4897139"/>
              <a:ext cx="34001" cy="65212"/>
            </a:xfrm>
            <a:custGeom>
              <a:avLst/>
              <a:gdLst/>
              <a:ahLst/>
              <a:cxnLst/>
              <a:rect l="l" t="t" r="r" b="b"/>
              <a:pathLst>
                <a:path w="670" h="1285" extrusionOk="0">
                  <a:moveTo>
                    <a:pt x="376" y="0"/>
                  </a:moveTo>
                  <a:cubicBezTo>
                    <a:pt x="354" y="0"/>
                    <a:pt x="331" y="3"/>
                    <a:pt x="305" y="8"/>
                  </a:cubicBezTo>
                  <a:cubicBezTo>
                    <a:pt x="183" y="38"/>
                    <a:pt x="153" y="129"/>
                    <a:pt x="92" y="190"/>
                  </a:cubicBezTo>
                  <a:cubicBezTo>
                    <a:pt x="1" y="525"/>
                    <a:pt x="31" y="889"/>
                    <a:pt x="244" y="1193"/>
                  </a:cubicBezTo>
                  <a:cubicBezTo>
                    <a:pt x="305" y="1254"/>
                    <a:pt x="366" y="1284"/>
                    <a:pt x="487" y="1284"/>
                  </a:cubicBezTo>
                  <a:cubicBezTo>
                    <a:pt x="609" y="1254"/>
                    <a:pt x="670" y="1133"/>
                    <a:pt x="670" y="1041"/>
                  </a:cubicBezTo>
                  <a:cubicBezTo>
                    <a:pt x="670" y="798"/>
                    <a:pt x="639" y="585"/>
                    <a:pt x="639" y="342"/>
                  </a:cubicBezTo>
                  <a:cubicBezTo>
                    <a:pt x="609" y="281"/>
                    <a:pt x="548" y="190"/>
                    <a:pt x="609" y="160"/>
                  </a:cubicBezTo>
                  <a:cubicBezTo>
                    <a:pt x="533" y="59"/>
                    <a:pt x="479" y="0"/>
                    <a:pt x="3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6347;p133">
              <a:extLst>
                <a:ext uri="{FF2B5EF4-FFF2-40B4-BE49-F238E27FC236}">
                  <a16:creationId xmlns:a16="http://schemas.microsoft.com/office/drawing/2014/main" id="{C9F5A2C0-7361-CBE9-C298-E89D23DC9362}"/>
                </a:ext>
              </a:extLst>
            </p:cNvPr>
            <p:cNvSpPr/>
            <p:nvPr/>
          </p:nvSpPr>
          <p:spPr>
            <a:xfrm rot="1013812">
              <a:off x="2242769" y="4987751"/>
              <a:ext cx="52474" cy="63232"/>
            </a:xfrm>
            <a:custGeom>
              <a:avLst/>
              <a:gdLst/>
              <a:ahLst/>
              <a:cxnLst/>
              <a:rect l="l" t="t" r="r" b="b"/>
              <a:pathLst>
                <a:path w="1034" h="1246" extrusionOk="0">
                  <a:moveTo>
                    <a:pt x="318" y="1"/>
                  </a:moveTo>
                  <a:cubicBezTo>
                    <a:pt x="246" y="1"/>
                    <a:pt x="178" y="27"/>
                    <a:pt x="122" y="64"/>
                  </a:cubicBezTo>
                  <a:cubicBezTo>
                    <a:pt x="31" y="155"/>
                    <a:pt x="0" y="277"/>
                    <a:pt x="31" y="338"/>
                  </a:cubicBezTo>
                  <a:cubicBezTo>
                    <a:pt x="182" y="642"/>
                    <a:pt x="365" y="946"/>
                    <a:pt x="669" y="1189"/>
                  </a:cubicBezTo>
                  <a:cubicBezTo>
                    <a:pt x="718" y="1228"/>
                    <a:pt x="773" y="1245"/>
                    <a:pt x="826" y="1245"/>
                  </a:cubicBezTo>
                  <a:cubicBezTo>
                    <a:pt x="936" y="1245"/>
                    <a:pt x="1034" y="1170"/>
                    <a:pt x="1034" y="1067"/>
                  </a:cubicBezTo>
                  <a:lnTo>
                    <a:pt x="1034" y="794"/>
                  </a:lnTo>
                  <a:cubicBezTo>
                    <a:pt x="821" y="551"/>
                    <a:pt x="730" y="277"/>
                    <a:pt x="456" y="34"/>
                  </a:cubicBezTo>
                  <a:cubicBezTo>
                    <a:pt x="410" y="11"/>
                    <a:pt x="363" y="1"/>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6348;p133">
              <a:extLst>
                <a:ext uri="{FF2B5EF4-FFF2-40B4-BE49-F238E27FC236}">
                  <a16:creationId xmlns:a16="http://schemas.microsoft.com/office/drawing/2014/main" id="{A2955E56-FE4D-D091-0986-4F8C7CC9FD45}"/>
                </a:ext>
              </a:extLst>
            </p:cNvPr>
            <p:cNvSpPr/>
            <p:nvPr/>
          </p:nvSpPr>
          <p:spPr>
            <a:xfrm rot="1013812">
              <a:off x="2741776" y="5033023"/>
              <a:ext cx="35524" cy="70286"/>
            </a:xfrm>
            <a:custGeom>
              <a:avLst/>
              <a:gdLst/>
              <a:ahLst/>
              <a:cxnLst/>
              <a:rect l="l" t="t" r="r" b="b"/>
              <a:pathLst>
                <a:path w="700" h="1385" extrusionOk="0">
                  <a:moveTo>
                    <a:pt x="237" y="1"/>
                  </a:moveTo>
                  <a:cubicBezTo>
                    <a:pt x="209" y="1"/>
                    <a:pt x="181" y="6"/>
                    <a:pt x="152" y="17"/>
                  </a:cubicBezTo>
                  <a:cubicBezTo>
                    <a:pt x="31" y="108"/>
                    <a:pt x="0" y="230"/>
                    <a:pt x="0" y="321"/>
                  </a:cubicBezTo>
                  <a:cubicBezTo>
                    <a:pt x="0" y="534"/>
                    <a:pt x="31" y="716"/>
                    <a:pt x="61" y="899"/>
                  </a:cubicBezTo>
                  <a:cubicBezTo>
                    <a:pt x="152" y="1051"/>
                    <a:pt x="183" y="1233"/>
                    <a:pt x="244" y="1324"/>
                  </a:cubicBezTo>
                  <a:cubicBezTo>
                    <a:pt x="304" y="1354"/>
                    <a:pt x="365" y="1385"/>
                    <a:pt x="456" y="1385"/>
                  </a:cubicBezTo>
                  <a:cubicBezTo>
                    <a:pt x="487" y="1385"/>
                    <a:pt x="578" y="1324"/>
                    <a:pt x="578" y="1294"/>
                  </a:cubicBezTo>
                  <a:cubicBezTo>
                    <a:pt x="699" y="899"/>
                    <a:pt x="669" y="534"/>
                    <a:pt x="487" y="169"/>
                  </a:cubicBezTo>
                  <a:cubicBezTo>
                    <a:pt x="462" y="95"/>
                    <a:pt x="357" y="1"/>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6349;p133">
              <a:extLst>
                <a:ext uri="{FF2B5EF4-FFF2-40B4-BE49-F238E27FC236}">
                  <a16:creationId xmlns:a16="http://schemas.microsoft.com/office/drawing/2014/main" id="{B844158C-B294-BA57-32EE-E15A01A5EEE1}"/>
                </a:ext>
              </a:extLst>
            </p:cNvPr>
            <p:cNvSpPr/>
            <p:nvPr/>
          </p:nvSpPr>
          <p:spPr>
            <a:xfrm rot="1013812">
              <a:off x="2235895" y="5092642"/>
              <a:ext cx="46333" cy="67495"/>
            </a:xfrm>
            <a:custGeom>
              <a:avLst/>
              <a:gdLst/>
              <a:ahLst/>
              <a:cxnLst/>
              <a:rect l="l" t="t" r="r" b="b"/>
              <a:pathLst>
                <a:path w="913" h="1330" extrusionOk="0">
                  <a:moveTo>
                    <a:pt x="231" y="1"/>
                  </a:moveTo>
                  <a:cubicBezTo>
                    <a:pt x="215" y="1"/>
                    <a:pt x="199" y="3"/>
                    <a:pt x="183" y="7"/>
                  </a:cubicBezTo>
                  <a:cubicBezTo>
                    <a:pt x="31" y="68"/>
                    <a:pt x="0" y="189"/>
                    <a:pt x="0" y="280"/>
                  </a:cubicBezTo>
                  <a:cubicBezTo>
                    <a:pt x="0" y="706"/>
                    <a:pt x="244" y="1010"/>
                    <a:pt x="548" y="1284"/>
                  </a:cubicBezTo>
                  <a:cubicBezTo>
                    <a:pt x="578" y="1314"/>
                    <a:pt x="624" y="1329"/>
                    <a:pt x="669" y="1329"/>
                  </a:cubicBezTo>
                  <a:cubicBezTo>
                    <a:pt x="715" y="1329"/>
                    <a:pt x="760" y="1314"/>
                    <a:pt x="791" y="1284"/>
                  </a:cubicBezTo>
                  <a:cubicBezTo>
                    <a:pt x="912" y="1192"/>
                    <a:pt x="912" y="1101"/>
                    <a:pt x="882" y="888"/>
                  </a:cubicBezTo>
                  <a:cubicBezTo>
                    <a:pt x="760" y="676"/>
                    <a:pt x="608" y="402"/>
                    <a:pt x="426" y="128"/>
                  </a:cubicBezTo>
                  <a:cubicBezTo>
                    <a:pt x="400" y="76"/>
                    <a:pt x="328" y="1"/>
                    <a:pt x="2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6350;p133">
              <a:extLst>
                <a:ext uri="{FF2B5EF4-FFF2-40B4-BE49-F238E27FC236}">
                  <a16:creationId xmlns:a16="http://schemas.microsoft.com/office/drawing/2014/main" id="{9F882495-D1D0-E179-D43E-6E93E8EFAF86}"/>
                </a:ext>
              </a:extLst>
            </p:cNvPr>
            <p:cNvSpPr/>
            <p:nvPr/>
          </p:nvSpPr>
          <p:spPr>
            <a:xfrm rot="1013812">
              <a:off x="1538584" y="5096753"/>
              <a:ext cx="47856" cy="65618"/>
            </a:xfrm>
            <a:custGeom>
              <a:avLst/>
              <a:gdLst/>
              <a:ahLst/>
              <a:cxnLst/>
              <a:rect l="l" t="t" r="r" b="b"/>
              <a:pathLst>
                <a:path w="943" h="1293" extrusionOk="0">
                  <a:moveTo>
                    <a:pt x="259" y="1"/>
                  </a:moveTo>
                  <a:cubicBezTo>
                    <a:pt x="237" y="1"/>
                    <a:pt x="212" y="5"/>
                    <a:pt x="183" y="12"/>
                  </a:cubicBezTo>
                  <a:cubicBezTo>
                    <a:pt x="31" y="73"/>
                    <a:pt x="1" y="164"/>
                    <a:pt x="1" y="285"/>
                  </a:cubicBezTo>
                  <a:cubicBezTo>
                    <a:pt x="1" y="681"/>
                    <a:pt x="213" y="924"/>
                    <a:pt x="487" y="1197"/>
                  </a:cubicBezTo>
                  <a:cubicBezTo>
                    <a:pt x="552" y="1263"/>
                    <a:pt x="608" y="1293"/>
                    <a:pt x="665" y="1293"/>
                  </a:cubicBezTo>
                  <a:cubicBezTo>
                    <a:pt x="715" y="1293"/>
                    <a:pt x="765" y="1270"/>
                    <a:pt x="821" y="1228"/>
                  </a:cubicBezTo>
                  <a:cubicBezTo>
                    <a:pt x="943" y="1137"/>
                    <a:pt x="943" y="1015"/>
                    <a:pt x="912" y="863"/>
                  </a:cubicBezTo>
                  <a:cubicBezTo>
                    <a:pt x="760" y="620"/>
                    <a:pt x="608" y="377"/>
                    <a:pt x="396" y="134"/>
                  </a:cubicBezTo>
                  <a:cubicBezTo>
                    <a:pt x="372" y="41"/>
                    <a:pt x="331" y="1"/>
                    <a:pt x="2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6351;p133">
              <a:extLst>
                <a:ext uri="{FF2B5EF4-FFF2-40B4-BE49-F238E27FC236}">
                  <a16:creationId xmlns:a16="http://schemas.microsoft.com/office/drawing/2014/main" id="{5201E0A2-4F23-0976-039C-BD11F723D47B}"/>
                </a:ext>
              </a:extLst>
            </p:cNvPr>
            <p:cNvSpPr/>
            <p:nvPr/>
          </p:nvSpPr>
          <p:spPr>
            <a:xfrm rot="1013812">
              <a:off x="1966370" y="4828262"/>
              <a:ext cx="41715" cy="66988"/>
            </a:xfrm>
            <a:custGeom>
              <a:avLst/>
              <a:gdLst/>
              <a:ahLst/>
              <a:cxnLst/>
              <a:rect l="l" t="t" r="r" b="b"/>
              <a:pathLst>
                <a:path w="822" h="1320" extrusionOk="0">
                  <a:moveTo>
                    <a:pt x="335" y="0"/>
                  </a:moveTo>
                  <a:cubicBezTo>
                    <a:pt x="213" y="0"/>
                    <a:pt x="153" y="61"/>
                    <a:pt x="92" y="152"/>
                  </a:cubicBezTo>
                  <a:cubicBezTo>
                    <a:pt x="1" y="456"/>
                    <a:pt x="153" y="1034"/>
                    <a:pt x="396" y="1246"/>
                  </a:cubicBezTo>
                  <a:cubicBezTo>
                    <a:pt x="446" y="1297"/>
                    <a:pt x="505" y="1319"/>
                    <a:pt x="559" y="1319"/>
                  </a:cubicBezTo>
                  <a:cubicBezTo>
                    <a:pt x="602" y="1319"/>
                    <a:pt x="642" y="1304"/>
                    <a:pt x="669" y="1277"/>
                  </a:cubicBezTo>
                  <a:cubicBezTo>
                    <a:pt x="760" y="1246"/>
                    <a:pt x="821" y="1186"/>
                    <a:pt x="821" y="1064"/>
                  </a:cubicBezTo>
                  <a:cubicBezTo>
                    <a:pt x="821" y="912"/>
                    <a:pt x="791" y="760"/>
                    <a:pt x="791" y="608"/>
                  </a:cubicBezTo>
                  <a:cubicBezTo>
                    <a:pt x="700" y="426"/>
                    <a:pt x="669" y="274"/>
                    <a:pt x="548" y="122"/>
                  </a:cubicBezTo>
                  <a:cubicBezTo>
                    <a:pt x="517" y="31"/>
                    <a:pt x="457" y="0"/>
                    <a:pt x="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6352;p133">
              <a:extLst>
                <a:ext uri="{FF2B5EF4-FFF2-40B4-BE49-F238E27FC236}">
                  <a16:creationId xmlns:a16="http://schemas.microsoft.com/office/drawing/2014/main" id="{9A9B2476-B222-23F1-3C24-A42BA026B5C0}"/>
                </a:ext>
              </a:extLst>
            </p:cNvPr>
            <p:cNvSpPr/>
            <p:nvPr/>
          </p:nvSpPr>
          <p:spPr>
            <a:xfrm rot="1013812">
              <a:off x="1903326" y="5226953"/>
              <a:ext cx="46333" cy="56889"/>
            </a:xfrm>
            <a:custGeom>
              <a:avLst/>
              <a:gdLst/>
              <a:ahLst/>
              <a:cxnLst/>
              <a:rect l="l" t="t" r="r" b="b"/>
              <a:pathLst>
                <a:path w="913" h="1121" extrusionOk="0">
                  <a:moveTo>
                    <a:pt x="257" y="0"/>
                  </a:moveTo>
                  <a:cubicBezTo>
                    <a:pt x="193" y="0"/>
                    <a:pt x="135" y="20"/>
                    <a:pt x="92" y="63"/>
                  </a:cubicBezTo>
                  <a:cubicBezTo>
                    <a:pt x="0" y="185"/>
                    <a:pt x="31" y="307"/>
                    <a:pt x="61" y="459"/>
                  </a:cubicBezTo>
                  <a:cubicBezTo>
                    <a:pt x="92" y="489"/>
                    <a:pt x="92" y="489"/>
                    <a:pt x="92" y="519"/>
                  </a:cubicBezTo>
                  <a:cubicBezTo>
                    <a:pt x="152" y="671"/>
                    <a:pt x="183" y="823"/>
                    <a:pt x="244" y="975"/>
                  </a:cubicBezTo>
                  <a:cubicBezTo>
                    <a:pt x="355" y="1064"/>
                    <a:pt x="450" y="1121"/>
                    <a:pt x="564" y="1121"/>
                  </a:cubicBezTo>
                  <a:cubicBezTo>
                    <a:pt x="606" y="1121"/>
                    <a:pt x="651" y="1113"/>
                    <a:pt x="700" y="1097"/>
                  </a:cubicBezTo>
                  <a:cubicBezTo>
                    <a:pt x="852" y="1067"/>
                    <a:pt x="912" y="854"/>
                    <a:pt x="852" y="671"/>
                  </a:cubicBezTo>
                  <a:cubicBezTo>
                    <a:pt x="821" y="489"/>
                    <a:pt x="700" y="337"/>
                    <a:pt x="608" y="185"/>
                  </a:cubicBezTo>
                  <a:cubicBezTo>
                    <a:pt x="510" y="67"/>
                    <a:pt x="374" y="0"/>
                    <a:pt x="2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6353;p133">
              <a:extLst>
                <a:ext uri="{FF2B5EF4-FFF2-40B4-BE49-F238E27FC236}">
                  <a16:creationId xmlns:a16="http://schemas.microsoft.com/office/drawing/2014/main" id="{624A84D1-E5CC-F172-8A5E-E942EE6F5437}"/>
                </a:ext>
              </a:extLst>
            </p:cNvPr>
            <p:cNvSpPr/>
            <p:nvPr/>
          </p:nvSpPr>
          <p:spPr>
            <a:xfrm rot="1013812">
              <a:off x="1554127" y="5224502"/>
              <a:ext cx="44811" cy="57549"/>
            </a:xfrm>
            <a:custGeom>
              <a:avLst/>
              <a:gdLst/>
              <a:ahLst/>
              <a:cxnLst/>
              <a:rect l="l" t="t" r="r" b="b"/>
              <a:pathLst>
                <a:path w="883" h="1134" extrusionOk="0">
                  <a:moveTo>
                    <a:pt x="305" y="1"/>
                  </a:moveTo>
                  <a:cubicBezTo>
                    <a:pt x="242" y="1"/>
                    <a:pt x="179" y="25"/>
                    <a:pt x="122" y="81"/>
                  </a:cubicBezTo>
                  <a:cubicBezTo>
                    <a:pt x="1" y="203"/>
                    <a:pt x="1" y="324"/>
                    <a:pt x="61" y="416"/>
                  </a:cubicBezTo>
                  <a:cubicBezTo>
                    <a:pt x="92" y="719"/>
                    <a:pt x="244" y="963"/>
                    <a:pt x="517" y="1115"/>
                  </a:cubicBezTo>
                  <a:cubicBezTo>
                    <a:pt x="550" y="1128"/>
                    <a:pt x="585" y="1134"/>
                    <a:pt x="620" y="1134"/>
                  </a:cubicBezTo>
                  <a:cubicBezTo>
                    <a:pt x="750" y="1134"/>
                    <a:pt x="882" y="1052"/>
                    <a:pt x="882" y="932"/>
                  </a:cubicBezTo>
                  <a:lnTo>
                    <a:pt x="882" y="689"/>
                  </a:lnTo>
                  <a:cubicBezTo>
                    <a:pt x="821" y="416"/>
                    <a:pt x="730" y="233"/>
                    <a:pt x="517" y="81"/>
                  </a:cubicBezTo>
                  <a:cubicBezTo>
                    <a:pt x="452" y="32"/>
                    <a:pt x="378" y="1"/>
                    <a:pt x="3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6354;p133">
              <a:extLst>
                <a:ext uri="{FF2B5EF4-FFF2-40B4-BE49-F238E27FC236}">
                  <a16:creationId xmlns:a16="http://schemas.microsoft.com/office/drawing/2014/main" id="{E70B155C-7454-7612-8A81-8F6EF5E72582}"/>
                </a:ext>
              </a:extLst>
            </p:cNvPr>
            <p:cNvSpPr/>
            <p:nvPr/>
          </p:nvSpPr>
          <p:spPr>
            <a:xfrm rot="1013812">
              <a:off x="2491217" y="4894184"/>
              <a:ext cx="41664" cy="66937"/>
            </a:xfrm>
            <a:custGeom>
              <a:avLst/>
              <a:gdLst/>
              <a:ahLst/>
              <a:cxnLst/>
              <a:rect l="l" t="t" r="r" b="b"/>
              <a:pathLst>
                <a:path w="821" h="1319" extrusionOk="0">
                  <a:moveTo>
                    <a:pt x="395" y="0"/>
                  </a:moveTo>
                  <a:cubicBezTo>
                    <a:pt x="274" y="0"/>
                    <a:pt x="213" y="91"/>
                    <a:pt x="152" y="152"/>
                  </a:cubicBezTo>
                  <a:cubicBezTo>
                    <a:pt x="0" y="426"/>
                    <a:pt x="61" y="699"/>
                    <a:pt x="152" y="1003"/>
                  </a:cubicBezTo>
                  <a:cubicBezTo>
                    <a:pt x="213" y="1034"/>
                    <a:pt x="243" y="1155"/>
                    <a:pt x="365" y="1216"/>
                  </a:cubicBezTo>
                  <a:cubicBezTo>
                    <a:pt x="411" y="1284"/>
                    <a:pt x="490" y="1319"/>
                    <a:pt x="553" y="1319"/>
                  </a:cubicBezTo>
                  <a:cubicBezTo>
                    <a:pt x="574" y="1319"/>
                    <a:pt x="593" y="1315"/>
                    <a:pt x="608" y="1307"/>
                  </a:cubicBezTo>
                  <a:cubicBezTo>
                    <a:pt x="669" y="1277"/>
                    <a:pt x="730" y="1186"/>
                    <a:pt x="730" y="1155"/>
                  </a:cubicBezTo>
                  <a:cubicBezTo>
                    <a:pt x="821" y="791"/>
                    <a:pt x="760" y="426"/>
                    <a:pt x="578" y="122"/>
                  </a:cubicBezTo>
                  <a:cubicBezTo>
                    <a:pt x="547" y="61"/>
                    <a:pt x="456" y="0"/>
                    <a:pt x="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6355;p133">
              <a:extLst>
                <a:ext uri="{FF2B5EF4-FFF2-40B4-BE49-F238E27FC236}">
                  <a16:creationId xmlns:a16="http://schemas.microsoft.com/office/drawing/2014/main" id="{FD0029EE-4C89-CECC-A38D-7FD9815B2D4F}"/>
                </a:ext>
              </a:extLst>
            </p:cNvPr>
            <p:cNvSpPr/>
            <p:nvPr/>
          </p:nvSpPr>
          <p:spPr>
            <a:xfrm rot="1013812">
              <a:off x="1840719" y="5031141"/>
              <a:ext cx="40193" cy="63689"/>
            </a:xfrm>
            <a:custGeom>
              <a:avLst/>
              <a:gdLst/>
              <a:ahLst/>
              <a:cxnLst/>
              <a:rect l="l" t="t" r="r" b="b"/>
              <a:pathLst>
                <a:path w="792" h="1255" extrusionOk="0">
                  <a:moveTo>
                    <a:pt x="319" y="1"/>
                  </a:moveTo>
                  <a:cubicBezTo>
                    <a:pt x="295" y="1"/>
                    <a:pt x="269" y="3"/>
                    <a:pt x="244" y="9"/>
                  </a:cubicBezTo>
                  <a:cubicBezTo>
                    <a:pt x="92" y="39"/>
                    <a:pt x="1" y="161"/>
                    <a:pt x="1" y="313"/>
                  </a:cubicBezTo>
                  <a:cubicBezTo>
                    <a:pt x="1" y="404"/>
                    <a:pt x="31" y="586"/>
                    <a:pt x="31" y="677"/>
                  </a:cubicBezTo>
                  <a:cubicBezTo>
                    <a:pt x="92" y="829"/>
                    <a:pt x="153" y="951"/>
                    <a:pt x="183" y="1133"/>
                  </a:cubicBezTo>
                  <a:cubicBezTo>
                    <a:pt x="214" y="1224"/>
                    <a:pt x="305" y="1255"/>
                    <a:pt x="396" y="1255"/>
                  </a:cubicBezTo>
                  <a:cubicBezTo>
                    <a:pt x="517" y="1255"/>
                    <a:pt x="609" y="1194"/>
                    <a:pt x="639" y="1103"/>
                  </a:cubicBezTo>
                  <a:cubicBezTo>
                    <a:pt x="791" y="799"/>
                    <a:pt x="761" y="495"/>
                    <a:pt x="609" y="191"/>
                  </a:cubicBezTo>
                  <a:cubicBezTo>
                    <a:pt x="558" y="64"/>
                    <a:pt x="444" y="1"/>
                    <a:pt x="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6356;p133">
              <a:extLst>
                <a:ext uri="{FF2B5EF4-FFF2-40B4-BE49-F238E27FC236}">
                  <a16:creationId xmlns:a16="http://schemas.microsoft.com/office/drawing/2014/main" id="{839151A3-11FA-54AB-AE86-00FA9E85BE12}"/>
                </a:ext>
              </a:extLst>
            </p:cNvPr>
            <p:cNvSpPr/>
            <p:nvPr/>
          </p:nvSpPr>
          <p:spPr>
            <a:xfrm rot="1013812">
              <a:off x="1799887" y="5244138"/>
              <a:ext cx="35524" cy="65059"/>
            </a:xfrm>
            <a:custGeom>
              <a:avLst/>
              <a:gdLst/>
              <a:ahLst/>
              <a:cxnLst/>
              <a:rect l="l" t="t" r="r" b="b"/>
              <a:pathLst>
                <a:path w="700" h="1282" extrusionOk="0">
                  <a:moveTo>
                    <a:pt x="335" y="1"/>
                  </a:moveTo>
                  <a:cubicBezTo>
                    <a:pt x="213" y="1"/>
                    <a:pt x="153" y="62"/>
                    <a:pt x="92" y="153"/>
                  </a:cubicBezTo>
                  <a:cubicBezTo>
                    <a:pt x="1" y="366"/>
                    <a:pt x="1" y="639"/>
                    <a:pt x="61" y="822"/>
                  </a:cubicBezTo>
                  <a:cubicBezTo>
                    <a:pt x="92" y="974"/>
                    <a:pt x="183" y="1126"/>
                    <a:pt x="305" y="1217"/>
                  </a:cubicBezTo>
                  <a:cubicBezTo>
                    <a:pt x="338" y="1261"/>
                    <a:pt x="388" y="1281"/>
                    <a:pt x="439" y="1281"/>
                  </a:cubicBezTo>
                  <a:cubicBezTo>
                    <a:pt x="527" y="1281"/>
                    <a:pt x="620" y="1222"/>
                    <a:pt x="639" y="1126"/>
                  </a:cubicBezTo>
                  <a:cubicBezTo>
                    <a:pt x="700" y="791"/>
                    <a:pt x="700" y="457"/>
                    <a:pt x="548" y="153"/>
                  </a:cubicBezTo>
                  <a:cubicBezTo>
                    <a:pt x="517" y="31"/>
                    <a:pt x="457"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6357;p133">
              <a:extLst>
                <a:ext uri="{FF2B5EF4-FFF2-40B4-BE49-F238E27FC236}">
                  <a16:creationId xmlns:a16="http://schemas.microsoft.com/office/drawing/2014/main" id="{E935AEA8-EE63-2803-A0F6-676536FA9C09}"/>
                </a:ext>
              </a:extLst>
            </p:cNvPr>
            <p:cNvSpPr/>
            <p:nvPr/>
          </p:nvSpPr>
          <p:spPr>
            <a:xfrm rot="1013812">
              <a:off x="2253203" y="5225798"/>
              <a:ext cx="44760" cy="58513"/>
            </a:xfrm>
            <a:custGeom>
              <a:avLst/>
              <a:gdLst/>
              <a:ahLst/>
              <a:cxnLst/>
              <a:rect l="l" t="t" r="r" b="b"/>
              <a:pathLst>
                <a:path w="882" h="1153" extrusionOk="0">
                  <a:moveTo>
                    <a:pt x="332" y="0"/>
                  </a:moveTo>
                  <a:cubicBezTo>
                    <a:pt x="264" y="0"/>
                    <a:pt x="199" y="22"/>
                    <a:pt x="122" y="79"/>
                  </a:cubicBezTo>
                  <a:cubicBezTo>
                    <a:pt x="0" y="140"/>
                    <a:pt x="0" y="262"/>
                    <a:pt x="0" y="353"/>
                  </a:cubicBezTo>
                  <a:cubicBezTo>
                    <a:pt x="0" y="535"/>
                    <a:pt x="91" y="718"/>
                    <a:pt x="183" y="870"/>
                  </a:cubicBezTo>
                  <a:cubicBezTo>
                    <a:pt x="292" y="1066"/>
                    <a:pt x="447" y="1152"/>
                    <a:pt x="582" y="1152"/>
                  </a:cubicBezTo>
                  <a:cubicBezTo>
                    <a:pt x="636" y="1152"/>
                    <a:pt x="687" y="1139"/>
                    <a:pt x="730" y="1113"/>
                  </a:cubicBezTo>
                  <a:cubicBezTo>
                    <a:pt x="882" y="991"/>
                    <a:pt x="882" y="839"/>
                    <a:pt x="791" y="566"/>
                  </a:cubicBezTo>
                  <a:cubicBezTo>
                    <a:pt x="699" y="292"/>
                    <a:pt x="608" y="140"/>
                    <a:pt x="456" y="19"/>
                  </a:cubicBezTo>
                  <a:cubicBezTo>
                    <a:pt x="412" y="7"/>
                    <a:pt x="371" y="0"/>
                    <a:pt x="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6358;p133">
              <a:extLst>
                <a:ext uri="{FF2B5EF4-FFF2-40B4-BE49-F238E27FC236}">
                  <a16:creationId xmlns:a16="http://schemas.microsoft.com/office/drawing/2014/main" id="{43FACDEF-9232-FEB9-6D85-996CBDB14859}"/>
                </a:ext>
              </a:extLst>
            </p:cNvPr>
            <p:cNvSpPr/>
            <p:nvPr/>
          </p:nvSpPr>
          <p:spPr>
            <a:xfrm rot="1013812">
              <a:off x="2248101" y="4878716"/>
              <a:ext cx="46333" cy="53945"/>
            </a:xfrm>
            <a:custGeom>
              <a:avLst/>
              <a:gdLst/>
              <a:ahLst/>
              <a:cxnLst/>
              <a:rect l="l" t="t" r="r" b="b"/>
              <a:pathLst>
                <a:path w="913" h="1063" extrusionOk="0">
                  <a:moveTo>
                    <a:pt x="411" y="0"/>
                  </a:moveTo>
                  <a:cubicBezTo>
                    <a:pt x="262" y="0"/>
                    <a:pt x="115" y="99"/>
                    <a:pt x="92" y="214"/>
                  </a:cubicBezTo>
                  <a:cubicBezTo>
                    <a:pt x="1" y="549"/>
                    <a:pt x="275" y="944"/>
                    <a:pt x="579" y="1035"/>
                  </a:cubicBezTo>
                  <a:cubicBezTo>
                    <a:pt x="610" y="1054"/>
                    <a:pt x="644" y="1062"/>
                    <a:pt x="676" y="1062"/>
                  </a:cubicBezTo>
                  <a:cubicBezTo>
                    <a:pt x="799" y="1062"/>
                    <a:pt x="913" y="942"/>
                    <a:pt x="913" y="822"/>
                  </a:cubicBezTo>
                  <a:cubicBezTo>
                    <a:pt x="913" y="701"/>
                    <a:pt x="882" y="640"/>
                    <a:pt x="882" y="579"/>
                  </a:cubicBezTo>
                  <a:cubicBezTo>
                    <a:pt x="822" y="336"/>
                    <a:pt x="730" y="123"/>
                    <a:pt x="548" y="32"/>
                  </a:cubicBezTo>
                  <a:cubicBezTo>
                    <a:pt x="505" y="10"/>
                    <a:pt x="458"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6359;p133">
              <a:extLst>
                <a:ext uri="{FF2B5EF4-FFF2-40B4-BE49-F238E27FC236}">
                  <a16:creationId xmlns:a16="http://schemas.microsoft.com/office/drawing/2014/main" id="{09DD7DC6-9EB0-BC9F-7C25-6F1C0DBA487A}"/>
                </a:ext>
              </a:extLst>
            </p:cNvPr>
            <p:cNvSpPr/>
            <p:nvPr/>
          </p:nvSpPr>
          <p:spPr>
            <a:xfrm rot="1013812">
              <a:off x="2490956" y="5239960"/>
              <a:ext cx="37046" cy="66379"/>
            </a:xfrm>
            <a:custGeom>
              <a:avLst/>
              <a:gdLst/>
              <a:ahLst/>
              <a:cxnLst/>
              <a:rect l="l" t="t" r="r" b="b"/>
              <a:pathLst>
                <a:path w="730" h="1308" extrusionOk="0">
                  <a:moveTo>
                    <a:pt x="365" y="0"/>
                  </a:moveTo>
                  <a:cubicBezTo>
                    <a:pt x="274" y="61"/>
                    <a:pt x="213" y="122"/>
                    <a:pt x="152" y="213"/>
                  </a:cubicBezTo>
                  <a:cubicBezTo>
                    <a:pt x="0" y="547"/>
                    <a:pt x="122" y="851"/>
                    <a:pt x="274" y="1155"/>
                  </a:cubicBezTo>
                  <a:cubicBezTo>
                    <a:pt x="304" y="1277"/>
                    <a:pt x="395" y="1307"/>
                    <a:pt x="517" y="1307"/>
                  </a:cubicBezTo>
                  <a:cubicBezTo>
                    <a:pt x="669" y="1307"/>
                    <a:pt x="730" y="1186"/>
                    <a:pt x="730" y="1064"/>
                  </a:cubicBezTo>
                  <a:lnTo>
                    <a:pt x="730" y="426"/>
                  </a:lnTo>
                  <a:cubicBezTo>
                    <a:pt x="699" y="304"/>
                    <a:pt x="699" y="274"/>
                    <a:pt x="608" y="213"/>
                  </a:cubicBezTo>
                  <a:cubicBezTo>
                    <a:pt x="578" y="92"/>
                    <a:pt x="517" y="0"/>
                    <a:pt x="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6360;p133">
              <a:extLst>
                <a:ext uri="{FF2B5EF4-FFF2-40B4-BE49-F238E27FC236}">
                  <a16:creationId xmlns:a16="http://schemas.microsoft.com/office/drawing/2014/main" id="{A91AA691-12E0-9A61-5F1F-A0AEE98A426B}"/>
                </a:ext>
              </a:extLst>
            </p:cNvPr>
            <p:cNvSpPr/>
            <p:nvPr/>
          </p:nvSpPr>
          <p:spPr>
            <a:xfrm rot="1013812">
              <a:off x="2530275" y="5027319"/>
              <a:ext cx="44811" cy="63892"/>
            </a:xfrm>
            <a:custGeom>
              <a:avLst/>
              <a:gdLst/>
              <a:ahLst/>
              <a:cxnLst/>
              <a:rect l="l" t="t" r="r" b="b"/>
              <a:pathLst>
                <a:path w="883" h="1259" extrusionOk="0">
                  <a:moveTo>
                    <a:pt x="396" y="1"/>
                  </a:moveTo>
                  <a:cubicBezTo>
                    <a:pt x="244" y="1"/>
                    <a:pt x="122" y="92"/>
                    <a:pt x="92" y="244"/>
                  </a:cubicBezTo>
                  <a:cubicBezTo>
                    <a:pt x="31" y="305"/>
                    <a:pt x="1" y="426"/>
                    <a:pt x="31" y="518"/>
                  </a:cubicBezTo>
                  <a:cubicBezTo>
                    <a:pt x="153" y="730"/>
                    <a:pt x="244" y="974"/>
                    <a:pt x="335" y="1156"/>
                  </a:cubicBezTo>
                  <a:cubicBezTo>
                    <a:pt x="364" y="1228"/>
                    <a:pt x="426" y="1259"/>
                    <a:pt x="494" y="1259"/>
                  </a:cubicBezTo>
                  <a:cubicBezTo>
                    <a:pt x="570" y="1259"/>
                    <a:pt x="652" y="1220"/>
                    <a:pt x="700" y="1156"/>
                  </a:cubicBezTo>
                  <a:cubicBezTo>
                    <a:pt x="882" y="913"/>
                    <a:pt x="791" y="670"/>
                    <a:pt x="730" y="396"/>
                  </a:cubicBezTo>
                  <a:cubicBezTo>
                    <a:pt x="730" y="366"/>
                    <a:pt x="730" y="274"/>
                    <a:pt x="639" y="183"/>
                  </a:cubicBezTo>
                  <a:cubicBezTo>
                    <a:pt x="578" y="92"/>
                    <a:pt x="548" y="1"/>
                    <a:pt x="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6361;p133">
              <a:extLst>
                <a:ext uri="{FF2B5EF4-FFF2-40B4-BE49-F238E27FC236}">
                  <a16:creationId xmlns:a16="http://schemas.microsoft.com/office/drawing/2014/main" id="{0D89BC0F-C21F-7CF3-6CEA-2F5CE1367CE9}"/>
                </a:ext>
              </a:extLst>
            </p:cNvPr>
            <p:cNvSpPr/>
            <p:nvPr/>
          </p:nvSpPr>
          <p:spPr>
            <a:xfrm rot="1013812">
              <a:off x="2580813" y="5094502"/>
              <a:ext cx="46282" cy="64197"/>
            </a:xfrm>
            <a:custGeom>
              <a:avLst/>
              <a:gdLst/>
              <a:ahLst/>
              <a:cxnLst/>
              <a:rect l="l" t="t" r="r" b="b"/>
              <a:pathLst>
                <a:path w="912" h="1265" extrusionOk="0">
                  <a:moveTo>
                    <a:pt x="213" y="1"/>
                  </a:moveTo>
                  <a:cubicBezTo>
                    <a:pt x="61" y="1"/>
                    <a:pt x="0" y="244"/>
                    <a:pt x="61" y="487"/>
                  </a:cubicBezTo>
                  <a:cubicBezTo>
                    <a:pt x="61" y="487"/>
                    <a:pt x="122" y="517"/>
                    <a:pt x="122" y="548"/>
                  </a:cubicBezTo>
                  <a:cubicBezTo>
                    <a:pt x="213" y="791"/>
                    <a:pt x="304" y="1004"/>
                    <a:pt x="517" y="1186"/>
                  </a:cubicBezTo>
                  <a:cubicBezTo>
                    <a:pt x="575" y="1244"/>
                    <a:pt x="645" y="1265"/>
                    <a:pt x="704" y="1265"/>
                  </a:cubicBezTo>
                  <a:cubicBezTo>
                    <a:pt x="738" y="1265"/>
                    <a:pt x="768" y="1258"/>
                    <a:pt x="790" y="1247"/>
                  </a:cubicBezTo>
                  <a:cubicBezTo>
                    <a:pt x="882" y="1186"/>
                    <a:pt x="912" y="1125"/>
                    <a:pt x="912" y="1004"/>
                  </a:cubicBezTo>
                  <a:cubicBezTo>
                    <a:pt x="882" y="700"/>
                    <a:pt x="669" y="517"/>
                    <a:pt x="578" y="305"/>
                  </a:cubicBezTo>
                  <a:cubicBezTo>
                    <a:pt x="486" y="153"/>
                    <a:pt x="456" y="1"/>
                    <a:pt x="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6362;p133">
              <a:extLst>
                <a:ext uri="{FF2B5EF4-FFF2-40B4-BE49-F238E27FC236}">
                  <a16:creationId xmlns:a16="http://schemas.microsoft.com/office/drawing/2014/main" id="{26FC6A3E-BFAB-71DE-B2CD-8C44C9DEE3F2}"/>
                </a:ext>
              </a:extLst>
            </p:cNvPr>
            <p:cNvSpPr/>
            <p:nvPr/>
          </p:nvSpPr>
          <p:spPr>
            <a:xfrm rot="1013812">
              <a:off x="2592409" y="4988059"/>
              <a:ext cx="49429" cy="62928"/>
            </a:xfrm>
            <a:custGeom>
              <a:avLst/>
              <a:gdLst/>
              <a:ahLst/>
              <a:cxnLst/>
              <a:rect l="l" t="t" r="r" b="b"/>
              <a:pathLst>
                <a:path w="974" h="1240" extrusionOk="0">
                  <a:moveTo>
                    <a:pt x="259" y="1"/>
                  </a:moveTo>
                  <a:cubicBezTo>
                    <a:pt x="214" y="1"/>
                    <a:pt x="168" y="16"/>
                    <a:pt x="123" y="46"/>
                  </a:cubicBezTo>
                  <a:cubicBezTo>
                    <a:pt x="62" y="137"/>
                    <a:pt x="1" y="228"/>
                    <a:pt x="62" y="320"/>
                  </a:cubicBezTo>
                  <a:cubicBezTo>
                    <a:pt x="153" y="624"/>
                    <a:pt x="305" y="928"/>
                    <a:pt x="579" y="1171"/>
                  </a:cubicBezTo>
                  <a:cubicBezTo>
                    <a:pt x="609" y="1201"/>
                    <a:pt x="639" y="1201"/>
                    <a:pt x="700" y="1232"/>
                  </a:cubicBezTo>
                  <a:cubicBezTo>
                    <a:pt x="721" y="1237"/>
                    <a:pt x="743" y="1239"/>
                    <a:pt x="764" y="1239"/>
                  </a:cubicBezTo>
                  <a:cubicBezTo>
                    <a:pt x="869" y="1239"/>
                    <a:pt x="974" y="1180"/>
                    <a:pt x="974" y="1080"/>
                  </a:cubicBezTo>
                  <a:lnTo>
                    <a:pt x="974" y="867"/>
                  </a:lnTo>
                  <a:cubicBezTo>
                    <a:pt x="822" y="563"/>
                    <a:pt x="670" y="259"/>
                    <a:pt x="396" y="46"/>
                  </a:cubicBezTo>
                  <a:cubicBezTo>
                    <a:pt x="351" y="16"/>
                    <a:pt x="305" y="1"/>
                    <a:pt x="2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6363;p133">
              <a:extLst>
                <a:ext uri="{FF2B5EF4-FFF2-40B4-BE49-F238E27FC236}">
                  <a16:creationId xmlns:a16="http://schemas.microsoft.com/office/drawing/2014/main" id="{5F80FF33-118C-CE31-BEA4-E37725224E22}"/>
                </a:ext>
              </a:extLst>
            </p:cNvPr>
            <p:cNvSpPr/>
            <p:nvPr/>
          </p:nvSpPr>
          <p:spPr>
            <a:xfrm rot="1013812">
              <a:off x="2600457" y="5225985"/>
              <a:ext cx="46333" cy="53895"/>
            </a:xfrm>
            <a:custGeom>
              <a:avLst/>
              <a:gdLst/>
              <a:ahLst/>
              <a:cxnLst/>
              <a:rect l="l" t="t" r="r" b="b"/>
              <a:pathLst>
                <a:path w="913" h="1062" extrusionOk="0">
                  <a:moveTo>
                    <a:pt x="183" y="0"/>
                  </a:moveTo>
                  <a:cubicBezTo>
                    <a:pt x="92" y="61"/>
                    <a:pt x="0" y="92"/>
                    <a:pt x="0" y="213"/>
                  </a:cubicBezTo>
                  <a:cubicBezTo>
                    <a:pt x="0" y="304"/>
                    <a:pt x="31" y="396"/>
                    <a:pt x="31" y="426"/>
                  </a:cubicBezTo>
                  <a:cubicBezTo>
                    <a:pt x="122" y="700"/>
                    <a:pt x="183" y="882"/>
                    <a:pt x="396" y="1004"/>
                  </a:cubicBezTo>
                  <a:cubicBezTo>
                    <a:pt x="446" y="1037"/>
                    <a:pt x="505" y="1061"/>
                    <a:pt x="573" y="1061"/>
                  </a:cubicBezTo>
                  <a:cubicBezTo>
                    <a:pt x="629" y="1061"/>
                    <a:pt x="692" y="1045"/>
                    <a:pt x="760" y="1004"/>
                  </a:cubicBezTo>
                  <a:cubicBezTo>
                    <a:pt x="882" y="912"/>
                    <a:pt x="912" y="821"/>
                    <a:pt x="882" y="700"/>
                  </a:cubicBezTo>
                  <a:cubicBezTo>
                    <a:pt x="821" y="456"/>
                    <a:pt x="669" y="244"/>
                    <a:pt x="548" y="92"/>
                  </a:cubicBezTo>
                  <a:cubicBezTo>
                    <a:pt x="426" y="0"/>
                    <a:pt x="304" y="0"/>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6364;p133">
              <a:extLst>
                <a:ext uri="{FF2B5EF4-FFF2-40B4-BE49-F238E27FC236}">
                  <a16:creationId xmlns:a16="http://schemas.microsoft.com/office/drawing/2014/main" id="{B6F69B95-855F-7AD9-99C9-923A776689FC}"/>
                </a:ext>
              </a:extLst>
            </p:cNvPr>
            <p:cNvSpPr/>
            <p:nvPr/>
          </p:nvSpPr>
          <p:spPr>
            <a:xfrm rot="1013812">
              <a:off x="1888512" y="5095914"/>
              <a:ext cx="43238" cy="65821"/>
            </a:xfrm>
            <a:custGeom>
              <a:avLst/>
              <a:gdLst/>
              <a:ahLst/>
              <a:cxnLst/>
              <a:rect l="l" t="t" r="r" b="b"/>
              <a:pathLst>
                <a:path w="852" h="1297" extrusionOk="0">
                  <a:moveTo>
                    <a:pt x="168" y="0"/>
                  </a:moveTo>
                  <a:cubicBezTo>
                    <a:pt x="148" y="0"/>
                    <a:pt x="131" y="4"/>
                    <a:pt x="122" y="13"/>
                  </a:cubicBezTo>
                  <a:cubicBezTo>
                    <a:pt x="92" y="13"/>
                    <a:pt x="0" y="134"/>
                    <a:pt x="0" y="165"/>
                  </a:cubicBezTo>
                  <a:cubicBezTo>
                    <a:pt x="0" y="317"/>
                    <a:pt x="31" y="438"/>
                    <a:pt x="92" y="590"/>
                  </a:cubicBezTo>
                  <a:cubicBezTo>
                    <a:pt x="152" y="864"/>
                    <a:pt x="274" y="1077"/>
                    <a:pt x="487" y="1229"/>
                  </a:cubicBezTo>
                  <a:cubicBezTo>
                    <a:pt x="532" y="1274"/>
                    <a:pt x="585" y="1297"/>
                    <a:pt x="635" y="1297"/>
                  </a:cubicBezTo>
                  <a:cubicBezTo>
                    <a:pt x="684" y="1297"/>
                    <a:pt x="730" y="1274"/>
                    <a:pt x="760" y="1229"/>
                  </a:cubicBezTo>
                  <a:cubicBezTo>
                    <a:pt x="791" y="1198"/>
                    <a:pt x="851" y="1107"/>
                    <a:pt x="851" y="1046"/>
                  </a:cubicBezTo>
                  <a:cubicBezTo>
                    <a:pt x="851" y="955"/>
                    <a:pt x="791" y="894"/>
                    <a:pt x="791" y="864"/>
                  </a:cubicBezTo>
                  <a:cubicBezTo>
                    <a:pt x="730" y="499"/>
                    <a:pt x="578" y="256"/>
                    <a:pt x="304" y="43"/>
                  </a:cubicBezTo>
                  <a:cubicBezTo>
                    <a:pt x="283" y="22"/>
                    <a:pt x="216" y="0"/>
                    <a:pt x="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6365;p133">
              <a:extLst>
                <a:ext uri="{FF2B5EF4-FFF2-40B4-BE49-F238E27FC236}">
                  <a16:creationId xmlns:a16="http://schemas.microsoft.com/office/drawing/2014/main" id="{DEC74B0E-6AD0-A26B-2E71-5B4667254F60}"/>
                </a:ext>
              </a:extLst>
            </p:cNvPr>
            <p:cNvSpPr/>
            <p:nvPr/>
          </p:nvSpPr>
          <p:spPr>
            <a:xfrm rot="1013812">
              <a:off x="1975585" y="4993864"/>
              <a:ext cx="43238" cy="68155"/>
            </a:xfrm>
            <a:custGeom>
              <a:avLst/>
              <a:gdLst/>
              <a:ahLst/>
              <a:cxnLst/>
              <a:rect l="l" t="t" r="r" b="b"/>
              <a:pathLst>
                <a:path w="852" h="1343" extrusionOk="0">
                  <a:moveTo>
                    <a:pt x="379" y="0"/>
                  </a:moveTo>
                  <a:cubicBezTo>
                    <a:pt x="255" y="0"/>
                    <a:pt x="179" y="106"/>
                    <a:pt x="152" y="188"/>
                  </a:cubicBezTo>
                  <a:cubicBezTo>
                    <a:pt x="0" y="613"/>
                    <a:pt x="122" y="947"/>
                    <a:pt x="395" y="1251"/>
                  </a:cubicBezTo>
                  <a:cubicBezTo>
                    <a:pt x="426" y="1312"/>
                    <a:pt x="487" y="1343"/>
                    <a:pt x="578" y="1343"/>
                  </a:cubicBezTo>
                  <a:cubicBezTo>
                    <a:pt x="699" y="1343"/>
                    <a:pt x="730" y="1251"/>
                    <a:pt x="760" y="1160"/>
                  </a:cubicBezTo>
                  <a:cubicBezTo>
                    <a:pt x="851" y="917"/>
                    <a:pt x="791" y="704"/>
                    <a:pt x="699" y="400"/>
                  </a:cubicBezTo>
                  <a:cubicBezTo>
                    <a:pt x="699" y="400"/>
                    <a:pt x="639" y="309"/>
                    <a:pt x="608" y="188"/>
                  </a:cubicBezTo>
                  <a:cubicBezTo>
                    <a:pt x="578" y="96"/>
                    <a:pt x="547" y="5"/>
                    <a:pt x="426" y="5"/>
                  </a:cubicBezTo>
                  <a:cubicBezTo>
                    <a:pt x="410" y="2"/>
                    <a:pt x="394"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6366;p133">
              <a:extLst>
                <a:ext uri="{FF2B5EF4-FFF2-40B4-BE49-F238E27FC236}">
                  <a16:creationId xmlns:a16="http://schemas.microsoft.com/office/drawing/2014/main" id="{DD50B70A-4984-1F98-3B55-717DA19CED0C}"/>
                </a:ext>
              </a:extLst>
            </p:cNvPr>
            <p:cNvSpPr/>
            <p:nvPr/>
          </p:nvSpPr>
          <p:spPr>
            <a:xfrm rot="1013812">
              <a:off x="2673140" y="4995871"/>
              <a:ext cx="40142" cy="66430"/>
            </a:xfrm>
            <a:custGeom>
              <a:avLst/>
              <a:gdLst/>
              <a:ahLst/>
              <a:cxnLst/>
              <a:rect l="l" t="t" r="r" b="b"/>
              <a:pathLst>
                <a:path w="791" h="1309" extrusionOk="0">
                  <a:moveTo>
                    <a:pt x="401" y="1"/>
                  </a:moveTo>
                  <a:cubicBezTo>
                    <a:pt x="325" y="1"/>
                    <a:pt x="222" y="34"/>
                    <a:pt x="183" y="93"/>
                  </a:cubicBezTo>
                  <a:cubicBezTo>
                    <a:pt x="1" y="306"/>
                    <a:pt x="31" y="579"/>
                    <a:pt x="153" y="914"/>
                  </a:cubicBezTo>
                  <a:cubicBezTo>
                    <a:pt x="183" y="914"/>
                    <a:pt x="213" y="1035"/>
                    <a:pt x="244" y="1157"/>
                  </a:cubicBezTo>
                  <a:cubicBezTo>
                    <a:pt x="305" y="1218"/>
                    <a:pt x="365" y="1309"/>
                    <a:pt x="487" y="1309"/>
                  </a:cubicBezTo>
                  <a:cubicBezTo>
                    <a:pt x="639" y="1309"/>
                    <a:pt x="669" y="1187"/>
                    <a:pt x="700" y="1066"/>
                  </a:cubicBezTo>
                  <a:cubicBezTo>
                    <a:pt x="791" y="701"/>
                    <a:pt x="669" y="336"/>
                    <a:pt x="487" y="32"/>
                  </a:cubicBezTo>
                  <a:cubicBezTo>
                    <a:pt x="476" y="11"/>
                    <a:pt x="442" y="1"/>
                    <a:pt x="4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6367;p133">
              <a:extLst>
                <a:ext uri="{FF2B5EF4-FFF2-40B4-BE49-F238E27FC236}">
                  <a16:creationId xmlns:a16="http://schemas.microsoft.com/office/drawing/2014/main" id="{9D1CBC2B-B409-CC9D-B0C5-9C02B2B728CD}"/>
                </a:ext>
              </a:extLst>
            </p:cNvPr>
            <p:cNvSpPr/>
            <p:nvPr/>
          </p:nvSpPr>
          <p:spPr>
            <a:xfrm rot="1013812">
              <a:off x="1897635" y="4988975"/>
              <a:ext cx="50951" cy="61558"/>
            </a:xfrm>
            <a:custGeom>
              <a:avLst/>
              <a:gdLst/>
              <a:ahLst/>
              <a:cxnLst/>
              <a:rect l="l" t="t" r="r" b="b"/>
              <a:pathLst>
                <a:path w="1004" h="1213" extrusionOk="0">
                  <a:moveTo>
                    <a:pt x="249" y="0"/>
                  </a:moveTo>
                  <a:cubicBezTo>
                    <a:pt x="189" y="0"/>
                    <a:pt x="134" y="23"/>
                    <a:pt x="92" y="65"/>
                  </a:cubicBezTo>
                  <a:cubicBezTo>
                    <a:pt x="0" y="156"/>
                    <a:pt x="0" y="278"/>
                    <a:pt x="31" y="400"/>
                  </a:cubicBezTo>
                  <a:cubicBezTo>
                    <a:pt x="122" y="552"/>
                    <a:pt x="183" y="673"/>
                    <a:pt x="274" y="764"/>
                  </a:cubicBezTo>
                  <a:cubicBezTo>
                    <a:pt x="396" y="916"/>
                    <a:pt x="487" y="1068"/>
                    <a:pt x="639" y="1190"/>
                  </a:cubicBezTo>
                  <a:cubicBezTo>
                    <a:pt x="669" y="1205"/>
                    <a:pt x="707" y="1213"/>
                    <a:pt x="745" y="1213"/>
                  </a:cubicBezTo>
                  <a:cubicBezTo>
                    <a:pt x="783" y="1213"/>
                    <a:pt x="821" y="1205"/>
                    <a:pt x="852" y="1190"/>
                  </a:cubicBezTo>
                  <a:cubicBezTo>
                    <a:pt x="882" y="1190"/>
                    <a:pt x="943" y="1129"/>
                    <a:pt x="943" y="1038"/>
                  </a:cubicBezTo>
                  <a:cubicBezTo>
                    <a:pt x="1003" y="1008"/>
                    <a:pt x="943" y="916"/>
                    <a:pt x="943" y="856"/>
                  </a:cubicBezTo>
                  <a:cubicBezTo>
                    <a:pt x="852" y="582"/>
                    <a:pt x="639" y="369"/>
                    <a:pt x="456" y="96"/>
                  </a:cubicBezTo>
                  <a:cubicBezTo>
                    <a:pt x="391" y="31"/>
                    <a:pt x="317" y="0"/>
                    <a:pt x="2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6368;p133">
              <a:extLst>
                <a:ext uri="{FF2B5EF4-FFF2-40B4-BE49-F238E27FC236}">
                  <a16:creationId xmlns:a16="http://schemas.microsoft.com/office/drawing/2014/main" id="{641C3558-F2DC-2835-4502-58D7836DCB54}"/>
                </a:ext>
              </a:extLst>
            </p:cNvPr>
            <p:cNvSpPr/>
            <p:nvPr/>
          </p:nvSpPr>
          <p:spPr>
            <a:xfrm rot="1013812">
              <a:off x="1897694" y="4881291"/>
              <a:ext cx="52474" cy="53996"/>
            </a:xfrm>
            <a:custGeom>
              <a:avLst/>
              <a:gdLst/>
              <a:ahLst/>
              <a:cxnLst/>
              <a:rect l="l" t="t" r="r" b="b"/>
              <a:pathLst>
                <a:path w="1034" h="1064" extrusionOk="0">
                  <a:moveTo>
                    <a:pt x="304" y="0"/>
                  </a:moveTo>
                  <a:cubicBezTo>
                    <a:pt x="274" y="30"/>
                    <a:pt x="183" y="30"/>
                    <a:pt x="183" y="122"/>
                  </a:cubicBezTo>
                  <a:cubicBezTo>
                    <a:pt x="0" y="426"/>
                    <a:pt x="334" y="1033"/>
                    <a:pt x="669" y="1064"/>
                  </a:cubicBezTo>
                  <a:cubicBezTo>
                    <a:pt x="821" y="1064"/>
                    <a:pt x="942" y="942"/>
                    <a:pt x="973" y="790"/>
                  </a:cubicBezTo>
                  <a:cubicBezTo>
                    <a:pt x="1034" y="486"/>
                    <a:pt x="790" y="122"/>
                    <a:pt x="4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6369;p133">
              <a:extLst>
                <a:ext uri="{FF2B5EF4-FFF2-40B4-BE49-F238E27FC236}">
                  <a16:creationId xmlns:a16="http://schemas.microsoft.com/office/drawing/2014/main" id="{A827D262-ACC3-0FE1-7AA7-0F8022A867DF}"/>
                </a:ext>
              </a:extLst>
            </p:cNvPr>
            <p:cNvSpPr/>
            <p:nvPr/>
          </p:nvSpPr>
          <p:spPr>
            <a:xfrm rot="1013812">
              <a:off x="2086283" y="4802917"/>
              <a:ext cx="46333" cy="50596"/>
            </a:xfrm>
            <a:custGeom>
              <a:avLst/>
              <a:gdLst/>
              <a:ahLst/>
              <a:cxnLst/>
              <a:rect l="l" t="t" r="r" b="b"/>
              <a:pathLst>
                <a:path w="913" h="997" extrusionOk="0">
                  <a:moveTo>
                    <a:pt x="369" y="1"/>
                  </a:moveTo>
                  <a:cubicBezTo>
                    <a:pt x="312" y="1"/>
                    <a:pt x="259" y="16"/>
                    <a:pt x="213" y="47"/>
                  </a:cubicBezTo>
                  <a:cubicBezTo>
                    <a:pt x="122" y="107"/>
                    <a:pt x="0" y="229"/>
                    <a:pt x="0" y="320"/>
                  </a:cubicBezTo>
                  <a:cubicBezTo>
                    <a:pt x="61" y="563"/>
                    <a:pt x="122" y="776"/>
                    <a:pt x="365" y="928"/>
                  </a:cubicBezTo>
                  <a:cubicBezTo>
                    <a:pt x="441" y="974"/>
                    <a:pt x="517" y="996"/>
                    <a:pt x="586" y="996"/>
                  </a:cubicBezTo>
                  <a:cubicBezTo>
                    <a:pt x="654" y="996"/>
                    <a:pt x="715" y="974"/>
                    <a:pt x="760" y="928"/>
                  </a:cubicBezTo>
                  <a:cubicBezTo>
                    <a:pt x="912" y="867"/>
                    <a:pt x="912" y="715"/>
                    <a:pt x="882" y="563"/>
                  </a:cubicBezTo>
                  <a:cubicBezTo>
                    <a:pt x="821" y="381"/>
                    <a:pt x="730" y="229"/>
                    <a:pt x="548" y="47"/>
                  </a:cubicBezTo>
                  <a:cubicBezTo>
                    <a:pt x="487" y="16"/>
                    <a:pt x="426" y="1"/>
                    <a:pt x="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6370;p133">
              <a:extLst>
                <a:ext uri="{FF2B5EF4-FFF2-40B4-BE49-F238E27FC236}">
                  <a16:creationId xmlns:a16="http://schemas.microsoft.com/office/drawing/2014/main" id="{69F985B5-FB41-C52E-0036-56022987E59C}"/>
                </a:ext>
              </a:extLst>
            </p:cNvPr>
            <p:cNvSpPr/>
            <p:nvPr/>
          </p:nvSpPr>
          <p:spPr>
            <a:xfrm rot="1013812">
              <a:off x="2147289" y="4896708"/>
              <a:ext cx="35524" cy="64856"/>
            </a:xfrm>
            <a:custGeom>
              <a:avLst/>
              <a:gdLst/>
              <a:ahLst/>
              <a:cxnLst/>
              <a:rect l="l" t="t" r="r" b="b"/>
              <a:pathLst>
                <a:path w="700" h="1278" extrusionOk="0">
                  <a:moveTo>
                    <a:pt x="304" y="1"/>
                  </a:moveTo>
                  <a:cubicBezTo>
                    <a:pt x="182" y="1"/>
                    <a:pt x="91" y="92"/>
                    <a:pt x="61" y="214"/>
                  </a:cubicBezTo>
                  <a:cubicBezTo>
                    <a:pt x="0" y="457"/>
                    <a:pt x="30" y="639"/>
                    <a:pt x="152" y="943"/>
                  </a:cubicBezTo>
                  <a:cubicBezTo>
                    <a:pt x="152" y="973"/>
                    <a:pt x="213" y="1095"/>
                    <a:pt x="243" y="1217"/>
                  </a:cubicBezTo>
                  <a:cubicBezTo>
                    <a:pt x="304" y="1247"/>
                    <a:pt x="365" y="1277"/>
                    <a:pt x="456" y="1277"/>
                  </a:cubicBezTo>
                  <a:cubicBezTo>
                    <a:pt x="486" y="1277"/>
                    <a:pt x="608" y="1217"/>
                    <a:pt x="608" y="1156"/>
                  </a:cubicBezTo>
                  <a:cubicBezTo>
                    <a:pt x="699" y="821"/>
                    <a:pt x="669" y="487"/>
                    <a:pt x="517" y="153"/>
                  </a:cubicBezTo>
                  <a:cubicBezTo>
                    <a:pt x="486" y="62"/>
                    <a:pt x="395" y="1"/>
                    <a:pt x="3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6371;p133">
              <a:extLst>
                <a:ext uri="{FF2B5EF4-FFF2-40B4-BE49-F238E27FC236}">
                  <a16:creationId xmlns:a16="http://schemas.microsoft.com/office/drawing/2014/main" id="{D90909AB-10C0-997A-2670-A271DE55DF24}"/>
                </a:ext>
              </a:extLst>
            </p:cNvPr>
            <p:cNvSpPr/>
            <p:nvPr/>
          </p:nvSpPr>
          <p:spPr>
            <a:xfrm rot="1013812">
              <a:off x="2148042" y="5245345"/>
              <a:ext cx="37046" cy="63283"/>
            </a:xfrm>
            <a:custGeom>
              <a:avLst/>
              <a:gdLst/>
              <a:ahLst/>
              <a:cxnLst/>
              <a:rect l="l" t="t" r="r" b="b"/>
              <a:pathLst>
                <a:path w="730" h="1247" extrusionOk="0">
                  <a:moveTo>
                    <a:pt x="304" y="0"/>
                  </a:moveTo>
                  <a:cubicBezTo>
                    <a:pt x="152" y="0"/>
                    <a:pt x="122" y="122"/>
                    <a:pt x="61" y="213"/>
                  </a:cubicBezTo>
                  <a:cubicBezTo>
                    <a:pt x="0" y="426"/>
                    <a:pt x="61" y="639"/>
                    <a:pt x="152" y="912"/>
                  </a:cubicBezTo>
                  <a:cubicBezTo>
                    <a:pt x="152" y="942"/>
                    <a:pt x="183" y="1034"/>
                    <a:pt x="213" y="1125"/>
                  </a:cubicBezTo>
                  <a:cubicBezTo>
                    <a:pt x="274" y="1216"/>
                    <a:pt x="335" y="1246"/>
                    <a:pt x="456" y="1246"/>
                  </a:cubicBezTo>
                  <a:cubicBezTo>
                    <a:pt x="578" y="1246"/>
                    <a:pt x="608" y="1155"/>
                    <a:pt x="638" y="1064"/>
                  </a:cubicBezTo>
                  <a:cubicBezTo>
                    <a:pt x="730" y="760"/>
                    <a:pt x="669" y="456"/>
                    <a:pt x="517" y="152"/>
                  </a:cubicBezTo>
                  <a:cubicBezTo>
                    <a:pt x="486" y="61"/>
                    <a:pt x="426" y="0"/>
                    <a:pt x="3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6372;p133">
              <a:extLst>
                <a:ext uri="{FF2B5EF4-FFF2-40B4-BE49-F238E27FC236}">
                  <a16:creationId xmlns:a16="http://schemas.microsoft.com/office/drawing/2014/main" id="{BC897EAA-7840-B955-3B45-16A16B7F03D5}"/>
                </a:ext>
              </a:extLst>
            </p:cNvPr>
            <p:cNvSpPr/>
            <p:nvPr/>
          </p:nvSpPr>
          <p:spPr>
            <a:xfrm rot="1013812">
              <a:off x="2599167" y="4881469"/>
              <a:ext cx="41664" cy="50292"/>
            </a:xfrm>
            <a:custGeom>
              <a:avLst/>
              <a:gdLst/>
              <a:ahLst/>
              <a:cxnLst/>
              <a:rect l="l" t="t" r="r" b="b"/>
              <a:pathLst>
                <a:path w="821" h="991" extrusionOk="0">
                  <a:moveTo>
                    <a:pt x="183" y="0"/>
                  </a:moveTo>
                  <a:cubicBezTo>
                    <a:pt x="61" y="0"/>
                    <a:pt x="0" y="31"/>
                    <a:pt x="0" y="152"/>
                  </a:cubicBezTo>
                  <a:cubicBezTo>
                    <a:pt x="0" y="243"/>
                    <a:pt x="31" y="335"/>
                    <a:pt x="31" y="365"/>
                  </a:cubicBezTo>
                  <a:cubicBezTo>
                    <a:pt x="122" y="639"/>
                    <a:pt x="183" y="851"/>
                    <a:pt x="365" y="942"/>
                  </a:cubicBezTo>
                  <a:cubicBezTo>
                    <a:pt x="422" y="975"/>
                    <a:pt x="481" y="990"/>
                    <a:pt x="537" y="990"/>
                  </a:cubicBezTo>
                  <a:cubicBezTo>
                    <a:pt x="691" y="990"/>
                    <a:pt x="821" y="877"/>
                    <a:pt x="821" y="699"/>
                  </a:cubicBezTo>
                  <a:cubicBezTo>
                    <a:pt x="821" y="365"/>
                    <a:pt x="517" y="31"/>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6373;p133">
              <a:extLst>
                <a:ext uri="{FF2B5EF4-FFF2-40B4-BE49-F238E27FC236}">
                  <a16:creationId xmlns:a16="http://schemas.microsoft.com/office/drawing/2014/main" id="{2395D309-09A3-2D2E-F86D-01D643624B15}"/>
                </a:ext>
              </a:extLst>
            </p:cNvPr>
            <p:cNvSpPr/>
            <p:nvPr/>
          </p:nvSpPr>
          <p:spPr>
            <a:xfrm rot="1013812">
              <a:off x="2235310" y="4764119"/>
              <a:ext cx="44760" cy="49023"/>
            </a:xfrm>
            <a:custGeom>
              <a:avLst/>
              <a:gdLst/>
              <a:ahLst/>
              <a:cxnLst/>
              <a:rect l="l" t="t" r="r" b="b"/>
              <a:pathLst>
                <a:path w="882" h="966" extrusionOk="0">
                  <a:moveTo>
                    <a:pt x="217" y="0"/>
                  </a:moveTo>
                  <a:cubicBezTo>
                    <a:pt x="167" y="0"/>
                    <a:pt x="122" y="16"/>
                    <a:pt x="91" y="46"/>
                  </a:cubicBezTo>
                  <a:cubicBezTo>
                    <a:pt x="0" y="107"/>
                    <a:pt x="0" y="198"/>
                    <a:pt x="61" y="380"/>
                  </a:cubicBezTo>
                  <a:cubicBezTo>
                    <a:pt x="122" y="502"/>
                    <a:pt x="243" y="684"/>
                    <a:pt x="395" y="836"/>
                  </a:cubicBezTo>
                  <a:cubicBezTo>
                    <a:pt x="451" y="929"/>
                    <a:pt x="541" y="965"/>
                    <a:pt x="624" y="965"/>
                  </a:cubicBezTo>
                  <a:cubicBezTo>
                    <a:pt x="676" y="965"/>
                    <a:pt x="725" y="951"/>
                    <a:pt x="760" y="927"/>
                  </a:cubicBezTo>
                  <a:cubicBezTo>
                    <a:pt x="882" y="806"/>
                    <a:pt x="882" y="684"/>
                    <a:pt x="851" y="532"/>
                  </a:cubicBezTo>
                  <a:cubicBezTo>
                    <a:pt x="730" y="320"/>
                    <a:pt x="578" y="168"/>
                    <a:pt x="365" y="46"/>
                  </a:cubicBezTo>
                  <a:cubicBezTo>
                    <a:pt x="319" y="16"/>
                    <a:pt x="266" y="0"/>
                    <a:pt x="2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6374;p133">
              <a:extLst>
                <a:ext uri="{FF2B5EF4-FFF2-40B4-BE49-F238E27FC236}">
                  <a16:creationId xmlns:a16="http://schemas.microsoft.com/office/drawing/2014/main" id="{693B19E5-6A92-56EF-CAFA-6B741955BD72}"/>
                </a:ext>
              </a:extLst>
            </p:cNvPr>
            <p:cNvSpPr/>
            <p:nvPr/>
          </p:nvSpPr>
          <p:spPr>
            <a:xfrm rot="1013812">
              <a:off x="2846981" y="5243222"/>
              <a:ext cx="33951" cy="50241"/>
            </a:xfrm>
            <a:custGeom>
              <a:avLst/>
              <a:gdLst/>
              <a:ahLst/>
              <a:cxnLst/>
              <a:rect l="l" t="t" r="r" b="b"/>
              <a:pathLst>
                <a:path w="669" h="990" extrusionOk="0">
                  <a:moveTo>
                    <a:pt x="324" y="0"/>
                  </a:moveTo>
                  <a:cubicBezTo>
                    <a:pt x="253" y="0"/>
                    <a:pt x="173" y="40"/>
                    <a:pt x="122" y="108"/>
                  </a:cubicBezTo>
                  <a:cubicBezTo>
                    <a:pt x="0" y="291"/>
                    <a:pt x="0" y="503"/>
                    <a:pt x="91" y="746"/>
                  </a:cubicBezTo>
                  <a:cubicBezTo>
                    <a:pt x="122" y="868"/>
                    <a:pt x="152" y="990"/>
                    <a:pt x="365" y="990"/>
                  </a:cubicBezTo>
                  <a:cubicBezTo>
                    <a:pt x="547" y="959"/>
                    <a:pt x="608" y="838"/>
                    <a:pt x="608" y="686"/>
                  </a:cubicBezTo>
                  <a:cubicBezTo>
                    <a:pt x="669" y="443"/>
                    <a:pt x="578" y="260"/>
                    <a:pt x="456" y="78"/>
                  </a:cubicBezTo>
                  <a:cubicBezTo>
                    <a:pt x="429" y="24"/>
                    <a:pt x="379" y="0"/>
                    <a:pt x="3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6375;p133">
              <a:extLst>
                <a:ext uri="{FF2B5EF4-FFF2-40B4-BE49-F238E27FC236}">
                  <a16:creationId xmlns:a16="http://schemas.microsoft.com/office/drawing/2014/main" id="{32E97BC1-4764-00C7-9884-EB81D67EEA76}"/>
                </a:ext>
              </a:extLst>
            </p:cNvPr>
            <p:cNvSpPr/>
            <p:nvPr/>
          </p:nvSpPr>
          <p:spPr>
            <a:xfrm rot="1013812">
              <a:off x="1459918" y="5244882"/>
              <a:ext cx="26237" cy="29536"/>
            </a:xfrm>
            <a:custGeom>
              <a:avLst/>
              <a:gdLst/>
              <a:ahLst/>
              <a:cxnLst/>
              <a:rect l="l" t="t" r="r" b="b"/>
              <a:pathLst>
                <a:path w="517" h="582" extrusionOk="0">
                  <a:moveTo>
                    <a:pt x="245" y="0"/>
                  </a:moveTo>
                  <a:cubicBezTo>
                    <a:pt x="234" y="0"/>
                    <a:pt x="223" y="1"/>
                    <a:pt x="213" y="4"/>
                  </a:cubicBezTo>
                  <a:cubicBezTo>
                    <a:pt x="122" y="34"/>
                    <a:pt x="0" y="278"/>
                    <a:pt x="30" y="430"/>
                  </a:cubicBezTo>
                  <a:cubicBezTo>
                    <a:pt x="61" y="551"/>
                    <a:pt x="182" y="582"/>
                    <a:pt x="304" y="582"/>
                  </a:cubicBezTo>
                  <a:cubicBezTo>
                    <a:pt x="426" y="582"/>
                    <a:pt x="517" y="430"/>
                    <a:pt x="486" y="278"/>
                  </a:cubicBezTo>
                  <a:cubicBezTo>
                    <a:pt x="486" y="139"/>
                    <a:pt x="360" y="0"/>
                    <a:pt x="245" y="0"/>
                  </a:cubicBezTo>
                  <a:close/>
                </a:path>
              </a:pathLst>
            </a:custGeom>
            <a:solidFill>
              <a:srgbClr val="D8D0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6376;p133">
              <a:extLst>
                <a:ext uri="{FF2B5EF4-FFF2-40B4-BE49-F238E27FC236}">
                  <a16:creationId xmlns:a16="http://schemas.microsoft.com/office/drawing/2014/main" id="{978508BD-B531-66DF-40B7-C72574DE2348}"/>
                </a:ext>
              </a:extLst>
            </p:cNvPr>
            <p:cNvSpPr/>
            <p:nvPr/>
          </p:nvSpPr>
          <p:spPr>
            <a:xfrm rot="1013812">
              <a:off x="2807672" y="5044101"/>
              <a:ext cx="29333" cy="16645"/>
            </a:xfrm>
            <a:custGeom>
              <a:avLst/>
              <a:gdLst/>
              <a:ahLst/>
              <a:cxnLst/>
              <a:rect l="l" t="t" r="r" b="b"/>
              <a:pathLst>
                <a:path w="578" h="328" extrusionOk="0">
                  <a:moveTo>
                    <a:pt x="369" y="1"/>
                  </a:moveTo>
                  <a:cubicBezTo>
                    <a:pt x="312" y="1"/>
                    <a:pt x="259" y="24"/>
                    <a:pt x="213" y="54"/>
                  </a:cubicBezTo>
                  <a:cubicBezTo>
                    <a:pt x="122" y="84"/>
                    <a:pt x="0" y="84"/>
                    <a:pt x="92" y="236"/>
                  </a:cubicBezTo>
                  <a:cubicBezTo>
                    <a:pt x="92" y="267"/>
                    <a:pt x="152" y="327"/>
                    <a:pt x="244" y="327"/>
                  </a:cubicBezTo>
                  <a:cubicBezTo>
                    <a:pt x="396" y="327"/>
                    <a:pt x="517" y="327"/>
                    <a:pt x="578" y="206"/>
                  </a:cubicBezTo>
                  <a:cubicBezTo>
                    <a:pt x="578" y="145"/>
                    <a:pt x="578" y="115"/>
                    <a:pt x="548" y="84"/>
                  </a:cubicBezTo>
                  <a:cubicBezTo>
                    <a:pt x="487" y="24"/>
                    <a:pt x="426" y="1"/>
                    <a:pt x="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6377;p133">
              <a:extLst>
                <a:ext uri="{FF2B5EF4-FFF2-40B4-BE49-F238E27FC236}">
                  <a16:creationId xmlns:a16="http://schemas.microsoft.com/office/drawing/2014/main" id="{AA4C94D5-B208-2969-81E9-8ADCC61237DB}"/>
                </a:ext>
              </a:extLst>
            </p:cNvPr>
            <p:cNvSpPr/>
            <p:nvPr/>
          </p:nvSpPr>
          <p:spPr>
            <a:xfrm rot="1013812">
              <a:off x="1700521" y="4947308"/>
              <a:ext cx="26288" cy="16848"/>
            </a:xfrm>
            <a:custGeom>
              <a:avLst/>
              <a:gdLst/>
              <a:ahLst/>
              <a:cxnLst/>
              <a:rect l="l" t="t" r="r" b="b"/>
              <a:pathLst>
                <a:path w="518" h="332" extrusionOk="0">
                  <a:moveTo>
                    <a:pt x="380" y="0"/>
                  </a:moveTo>
                  <a:cubicBezTo>
                    <a:pt x="321" y="0"/>
                    <a:pt x="254" y="27"/>
                    <a:pt x="213" y="27"/>
                  </a:cubicBezTo>
                  <a:cubicBezTo>
                    <a:pt x="122" y="88"/>
                    <a:pt x="0" y="88"/>
                    <a:pt x="0" y="149"/>
                  </a:cubicBezTo>
                  <a:cubicBezTo>
                    <a:pt x="0" y="240"/>
                    <a:pt x="152" y="331"/>
                    <a:pt x="274" y="331"/>
                  </a:cubicBezTo>
                  <a:cubicBezTo>
                    <a:pt x="396" y="331"/>
                    <a:pt x="456" y="301"/>
                    <a:pt x="517" y="149"/>
                  </a:cubicBezTo>
                  <a:cubicBezTo>
                    <a:pt x="517" y="119"/>
                    <a:pt x="517" y="88"/>
                    <a:pt x="456" y="27"/>
                  </a:cubicBezTo>
                  <a:cubicBezTo>
                    <a:pt x="436" y="7"/>
                    <a:pt x="409" y="0"/>
                    <a:pt x="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6378;p133">
              <a:extLst>
                <a:ext uri="{FF2B5EF4-FFF2-40B4-BE49-F238E27FC236}">
                  <a16:creationId xmlns:a16="http://schemas.microsoft.com/office/drawing/2014/main" id="{55DB6A2B-F941-33DB-8553-BF91F95C4903}"/>
                </a:ext>
              </a:extLst>
            </p:cNvPr>
            <p:cNvSpPr/>
            <p:nvPr/>
          </p:nvSpPr>
          <p:spPr>
            <a:xfrm rot="1013812">
              <a:off x="2743472" y="4947499"/>
              <a:ext cx="23192" cy="16036"/>
            </a:xfrm>
            <a:custGeom>
              <a:avLst/>
              <a:gdLst/>
              <a:ahLst/>
              <a:cxnLst/>
              <a:rect l="l" t="t" r="r" b="b"/>
              <a:pathLst>
                <a:path w="457" h="316" extrusionOk="0">
                  <a:moveTo>
                    <a:pt x="183" y="1"/>
                  </a:moveTo>
                  <a:cubicBezTo>
                    <a:pt x="61" y="1"/>
                    <a:pt x="0" y="31"/>
                    <a:pt x="0" y="153"/>
                  </a:cubicBezTo>
                  <a:cubicBezTo>
                    <a:pt x="0" y="270"/>
                    <a:pt x="55" y="315"/>
                    <a:pt x="151" y="315"/>
                  </a:cubicBezTo>
                  <a:cubicBezTo>
                    <a:pt x="178" y="315"/>
                    <a:pt x="209" y="311"/>
                    <a:pt x="244" y="304"/>
                  </a:cubicBezTo>
                  <a:cubicBezTo>
                    <a:pt x="304" y="304"/>
                    <a:pt x="365" y="213"/>
                    <a:pt x="396" y="183"/>
                  </a:cubicBezTo>
                  <a:cubicBezTo>
                    <a:pt x="456" y="122"/>
                    <a:pt x="335" y="1"/>
                    <a:pt x="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6379;p133">
              <a:extLst>
                <a:ext uri="{FF2B5EF4-FFF2-40B4-BE49-F238E27FC236}">
                  <a16:creationId xmlns:a16="http://schemas.microsoft.com/office/drawing/2014/main" id="{CB986644-12F5-3416-11FB-3B0D965525DF}"/>
                </a:ext>
              </a:extLst>
            </p:cNvPr>
            <p:cNvSpPr/>
            <p:nvPr/>
          </p:nvSpPr>
          <p:spPr>
            <a:xfrm rot="1013812">
              <a:off x="1514781" y="5073317"/>
              <a:ext cx="9287" cy="8932"/>
            </a:xfrm>
            <a:custGeom>
              <a:avLst/>
              <a:gdLst/>
              <a:ahLst/>
              <a:cxnLst/>
              <a:rect l="l" t="t" r="r" b="b"/>
              <a:pathLst>
                <a:path w="183" h="176" extrusionOk="0">
                  <a:moveTo>
                    <a:pt x="61" y="1"/>
                  </a:moveTo>
                  <a:cubicBezTo>
                    <a:pt x="0" y="92"/>
                    <a:pt x="0" y="122"/>
                    <a:pt x="61" y="153"/>
                  </a:cubicBezTo>
                  <a:cubicBezTo>
                    <a:pt x="76" y="168"/>
                    <a:pt x="99" y="175"/>
                    <a:pt x="122" y="175"/>
                  </a:cubicBezTo>
                  <a:cubicBezTo>
                    <a:pt x="144" y="175"/>
                    <a:pt x="167" y="168"/>
                    <a:pt x="182" y="153"/>
                  </a:cubicBezTo>
                  <a:lnTo>
                    <a:pt x="182" y="31"/>
                  </a:lnTo>
                  <a:cubicBezTo>
                    <a:pt x="152" y="1"/>
                    <a:pt x="122" y="1"/>
                    <a:pt x="61" y="1"/>
                  </a:cubicBezTo>
                  <a:close/>
                </a:path>
              </a:pathLst>
            </a:custGeom>
            <a:solidFill>
              <a:srgbClr val="D8D0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6380;p133">
              <a:extLst>
                <a:ext uri="{FF2B5EF4-FFF2-40B4-BE49-F238E27FC236}">
                  <a16:creationId xmlns:a16="http://schemas.microsoft.com/office/drawing/2014/main" id="{3EE39EA1-9B61-574B-953C-80F4A7CEE5E9}"/>
                </a:ext>
              </a:extLst>
            </p:cNvPr>
            <p:cNvSpPr/>
            <p:nvPr/>
          </p:nvSpPr>
          <p:spPr>
            <a:xfrm rot="1013812">
              <a:off x="1349587" y="4922028"/>
              <a:ext cx="1690681" cy="587412"/>
            </a:xfrm>
            <a:custGeom>
              <a:avLst/>
              <a:gdLst/>
              <a:ahLst/>
              <a:cxnLst/>
              <a:rect l="l" t="t" r="r" b="b"/>
              <a:pathLst>
                <a:path w="33315" h="11575" extrusionOk="0">
                  <a:moveTo>
                    <a:pt x="32995" y="0"/>
                  </a:moveTo>
                  <a:cubicBezTo>
                    <a:pt x="32949" y="0"/>
                    <a:pt x="32904" y="23"/>
                    <a:pt x="32858" y="69"/>
                  </a:cubicBezTo>
                  <a:lnTo>
                    <a:pt x="32402" y="525"/>
                  </a:lnTo>
                  <a:cubicBezTo>
                    <a:pt x="31794" y="1224"/>
                    <a:pt x="31065" y="1892"/>
                    <a:pt x="30275" y="2409"/>
                  </a:cubicBezTo>
                  <a:cubicBezTo>
                    <a:pt x="28907" y="3291"/>
                    <a:pt x="27417" y="3959"/>
                    <a:pt x="25958" y="4689"/>
                  </a:cubicBezTo>
                  <a:cubicBezTo>
                    <a:pt x="24895" y="5175"/>
                    <a:pt x="23770" y="5540"/>
                    <a:pt x="22706" y="5935"/>
                  </a:cubicBezTo>
                  <a:cubicBezTo>
                    <a:pt x="21277" y="6482"/>
                    <a:pt x="19788" y="6908"/>
                    <a:pt x="18359" y="7424"/>
                  </a:cubicBezTo>
                  <a:cubicBezTo>
                    <a:pt x="17235" y="7850"/>
                    <a:pt x="16110" y="8124"/>
                    <a:pt x="14955" y="8367"/>
                  </a:cubicBezTo>
                  <a:cubicBezTo>
                    <a:pt x="13709" y="8640"/>
                    <a:pt x="12463" y="9096"/>
                    <a:pt x="11216" y="9370"/>
                  </a:cubicBezTo>
                  <a:cubicBezTo>
                    <a:pt x="10092" y="9583"/>
                    <a:pt x="8998" y="9856"/>
                    <a:pt x="7903" y="10039"/>
                  </a:cubicBezTo>
                  <a:cubicBezTo>
                    <a:pt x="6566" y="10282"/>
                    <a:pt x="5289" y="10434"/>
                    <a:pt x="3952" y="10464"/>
                  </a:cubicBezTo>
                  <a:cubicBezTo>
                    <a:pt x="3816" y="10471"/>
                    <a:pt x="3679" y="10475"/>
                    <a:pt x="3543" y="10475"/>
                  </a:cubicBezTo>
                  <a:cubicBezTo>
                    <a:pt x="3103" y="10475"/>
                    <a:pt x="2668" y="10435"/>
                    <a:pt x="2250" y="10342"/>
                  </a:cubicBezTo>
                  <a:cubicBezTo>
                    <a:pt x="1733" y="10282"/>
                    <a:pt x="1247" y="10160"/>
                    <a:pt x="760" y="10008"/>
                  </a:cubicBezTo>
                  <a:cubicBezTo>
                    <a:pt x="641" y="9990"/>
                    <a:pt x="543" y="9980"/>
                    <a:pt x="463" y="9980"/>
                  </a:cubicBezTo>
                  <a:cubicBezTo>
                    <a:pt x="279" y="9980"/>
                    <a:pt x="186" y="10033"/>
                    <a:pt x="122" y="10160"/>
                  </a:cubicBezTo>
                  <a:cubicBezTo>
                    <a:pt x="0" y="10342"/>
                    <a:pt x="122" y="10555"/>
                    <a:pt x="456" y="10707"/>
                  </a:cubicBezTo>
                  <a:cubicBezTo>
                    <a:pt x="1186" y="11011"/>
                    <a:pt x="1885" y="11315"/>
                    <a:pt x="2706" y="11467"/>
                  </a:cubicBezTo>
                  <a:cubicBezTo>
                    <a:pt x="3149" y="11548"/>
                    <a:pt x="3604" y="11575"/>
                    <a:pt x="4065" y="11575"/>
                  </a:cubicBezTo>
                  <a:cubicBezTo>
                    <a:pt x="4649" y="11575"/>
                    <a:pt x="5243" y="11531"/>
                    <a:pt x="5836" y="11497"/>
                  </a:cubicBezTo>
                  <a:cubicBezTo>
                    <a:pt x="7782" y="11346"/>
                    <a:pt x="9636" y="10920"/>
                    <a:pt x="11520" y="10464"/>
                  </a:cubicBezTo>
                  <a:cubicBezTo>
                    <a:pt x="13071" y="10099"/>
                    <a:pt x="14621" y="9583"/>
                    <a:pt x="16232" y="9157"/>
                  </a:cubicBezTo>
                  <a:cubicBezTo>
                    <a:pt x="18299" y="8640"/>
                    <a:pt x="20366" y="7880"/>
                    <a:pt x="21885" y="7364"/>
                  </a:cubicBezTo>
                  <a:cubicBezTo>
                    <a:pt x="23861" y="6756"/>
                    <a:pt x="25259" y="6209"/>
                    <a:pt x="26718" y="5631"/>
                  </a:cubicBezTo>
                  <a:cubicBezTo>
                    <a:pt x="27782" y="5175"/>
                    <a:pt x="28785" y="4658"/>
                    <a:pt x="29788" y="4081"/>
                  </a:cubicBezTo>
                  <a:cubicBezTo>
                    <a:pt x="31126" y="3291"/>
                    <a:pt x="32220" y="2288"/>
                    <a:pt x="33041" y="1011"/>
                  </a:cubicBezTo>
                  <a:cubicBezTo>
                    <a:pt x="33162" y="829"/>
                    <a:pt x="33314" y="616"/>
                    <a:pt x="33314" y="373"/>
                  </a:cubicBezTo>
                  <a:cubicBezTo>
                    <a:pt x="33314" y="221"/>
                    <a:pt x="33253" y="99"/>
                    <a:pt x="33132" y="69"/>
                  </a:cubicBezTo>
                  <a:cubicBezTo>
                    <a:pt x="33086" y="23"/>
                    <a:pt x="33041" y="0"/>
                    <a:pt x="329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6381;p133">
              <a:extLst>
                <a:ext uri="{FF2B5EF4-FFF2-40B4-BE49-F238E27FC236}">
                  <a16:creationId xmlns:a16="http://schemas.microsoft.com/office/drawing/2014/main" id="{F8B72B8D-61E6-5E89-76E8-13D5D2586C23}"/>
                </a:ext>
              </a:extLst>
            </p:cNvPr>
            <p:cNvSpPr/>
            <p:nvPr/>
          </p:nvSpPr>
          <p:spPr>
            <a:xfrm rot="1013812">
              <a:off x="1736398" y="5627795"/>
              <a:ext cx="937931" cy="306165"/>
            </a:xfrm>
            <a:custGeom>
              <a:avLst/>
              <a:gdLst/>
              <a:ahLst/>
              <a:cxnLst/>
              <a:rect l="l" t="t" r="r" b="b"/>
              <a:pathLst>
                <a:path w="18482" h="6033" extrusionOk="0">
                  <a:moveTo>
                    <a:pt x="18081" y="1"/>
                  </a:moveTo>
                  <a:cubicBezTo>
                    <a:pt x="18056" y="1"/>
                    <a:pt x="18035" y="4"/>
                    <a:pt x="18025" y="14"/>
                  </a:cubicBezTo>
                  <a:cubicBezTo>
                    <a:pt x="17509" y="288"/>
                    <a:pt x="16962" y="409"/>
                    <a:pt x="16414" y="622"/>
                  </a:cubicBezTo>
                  <a:cubicBezTo>
                    <a:pt x="15594" y="987"/>
                    <a:pt x="14803" y="1321"/>
                    <a:pt x="13952" y="1655"/>
                  </a:cubicBezTo>
                  <a:cubicBezTo>
                    <a:pt x="13162" y="1990"/>
                    <a:pt x="12341" y="2233"/>
                    <a:pt x="11581" y="2567"/>
                  </a:cubicBezTo>
                  <a:cubicBezTo>
                    <a:pt x="10457" y="3054"/>
                    <a:pt x="9271" y="3388"/>
                    <a:pt x="8056" y="3753"/>
                  </a:cubicBezTo>
                  <a:cubicBezTo>
                    <a:pt x="7600" y="3874"/>
                    <a:pt x="7113" y="3905"/>
                    <a:pt x="6657" y="4057"/>
                  </a:cubicBezTo>
                  <a:cubicBezTo>
                    <a:pt x="5776" y="4300"/>
                    <a:pt x="4864" y="4452"/>
                    <a:pt x="3983" y="4665"/>
                  </a:cubicBezTo>
                  <a:cubicBezTo>
                    <a:pt x="3466" y="4786"/>
                    <a:pt x="2888" y="4908"/>
                    <a:pt x="2311" y="4999"/>
                  </a:cubicBezTo>
                  <a:cubicBezTo>
                    <a:pt x="1612" y="5060"/>
                    <a:pt x="943" y="5394"/>
                    <a:pt x="274" y="5424"/>
                  </a:cubicBezTo>
                  <a:cubicBezTo>
                    <a:pt x="244" y="5424"/>
                    <a:pt x="213" y="5455"/>
                    <a:pt x="153" y="5485"/>
                  </a:cubicBezTo>
                  <a:cubicBezTo>
                    <a:pt x="61" y="5516"/>
                    <a:pt x="1" y="5607"/>
                    <a:pt x="1" y="5728"/>
                  </a:cubicBezTo>
                  <a:cubicBezTo>
                    <a:pt x="1" y="5820"/>
                    <a:pt x="61" y="5911"/>
                    <a:pt x="153" y="5941"/>
                  </a:cubicBezTo>
                  <a:cubicBezTo>
                    <a:pt x="396" y="6032"/>
                    <a:pt x="578" y="6032"/>
                    <a:pt x="821" y="6032"/>
                  </a:cubicBezTo>
                  <a:cubicBezTo>
                    <a:pt x="2432" y="5941"/>
                    <a:pt x="4043" y="5759"/>
                    <a:pt x="5594" y="5424"/>
                  </a:cubicBezTo>
                  <a:cubicBezTo>
                    <a:pt x="6961" y="5120"/>
                    <a:pt x="8360" y="4847"/>
                    <a:pt x="9697" y="4361"/>
                  </a:cubicBezTo>
                  <a:cubicBezTo>
                    <a:pt x="9849" y="4330"/>
                    <a:pt x="10001" y="4239"/>
                    <a:pt x="10153" y="4239"/>
                  </a:cubicBezTo>
                  <a:cubicBezTo>
                    <a:pt x="11338" y="3935"/>
                    <a:pt x="12463" y="3449"/>
                    <a:pt x="13618" y="2993"/>
                  </a:cubicBezTo>
                  <a:cubicBezTo>
                    <a:pt x="14651" y="2567"/>
                    <a:pt x="15594" y="2081"/>
                    <a:pt x="16536" y="1595"/>
                  </a:cubicBezTo>
                  <a:cubicBezTo>
                    <a:pt x="17113" y="1321"/>
                    <a:pt x="17600" y="1047"/>
                    <a:pt x="18086" y="683"/>
                  </a:cubicBezTo>
                  <a:cubicBezTo>
                    <a:pt x="18208" y="561"/>
                    <a:pt x="18329" y="470"/>
                    <a:pt x="18390" y="379"/>
                  </a:cubicBezTo>
                  <a:cubicBezTo>
                    <a:pt x="18481" y="257"/>
                    <a:pt x="18390" y="14"/>
                    <a:pt x="18238" y="14"/>
                  </a:cubicBezTo>
                  <a:cubicBezTo>
                    <a:pt x="18198" y="14"/>
                    <a:pt x="18130" y="1"/>
                    <a:pt x="180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464485965"/>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Shape 3607"/>
        <p:cNvGrpSpPr/>
        <p:nvPr/>
      </p:nvGrpSpPr>
      <p:grpSpPr>
        <a:xfrm>
          <a:off x="0" y="0"/>
          <a:ext cx="0" cy="0"/>
          <a:chOff x="0" y="0"/>
          <a:chExt cx="0" cy="0"/>
        </a:xfrm>
      </p:grpSpPr>
      <p:sp>
        <p:nvSpPr>
          <p:cNvPr id="2" name="TextBox 1">
            <a:extLst>
              <a:ext uri="{FF2B5EF4-FFF2-40B4-BE49-F238E27FC236}">
                <a16:creationId xmlns:a16="http://schemas.microsoft.com/office/drawing/2014/main" id="{9FADB3AB-4FAB-7288-2C67-A18AC8AE451A}"/>
              </a:ext>
            </a:extLst>
          </p:cNvPr>
          <p:cNvSpPr txBox="1"/>
          <p:nvPr/>
        </p:nvSpPr>
        <p:spPr>
          <a:xfrm>
            <a:off x="770080" y="169502"/>
            <a:ext cx="7590867" cy="400110"/>
          </a:xfrm>
          <a:prstGeom prst="rect">
            <a:avLst/>
          </a:prstGeom>
          <a:solidFill>
            <a:schemeClr val="accent2"/>
          </a:solidFill>
        </p:spPr>
        <p:txBody>
          <a:bodyPr wrap="square" rtlCol="0">
            <a:spAutoFit/>
          </a:bodyPr>
          <a:lstStyle/>
          <a:p>
            <a:pPr algn="ctr"/>
            <a:r>
              <a:rPr lang="en-US" sz="2000" b="1" dirty="0">
                <a:latin typeface="Calibri" panose="020F0502020204030204" pitchFamily="34" charset="0"/>
                <a:cs typeface="Calibri" panose="020F0502020204030204" pitchFamily="34" charset="0"/>
              </a:rPr>
              <a:t>4. Match the questions and answers about a festival someone joined.</a:t>
            </a:r>
            <a:endParaRPr lang="en-VN" sz="2000" b="1" dirty="0">
              <a:latin typeface="Calibri" panose="020F0502020204030204" pitchFamily="34" charset="0"/>
              <a:cs typeface="Calibri" panose="020F0502020204030204" pitchFamily="34" charset="0"/>
            </a:endParaRPr>
          </a:p>
        </p:txBody>
      </p:sp>
      <p:sp>
        <p:nvSpPr>
          <p:cNvPr id="4" name="TextBox 3">
            <a:extLst>
              <a:ext uri="{FF2B5EF4-FFF2-40B4-BE49-F238E27FC236}">
                <a16:creationId xmlns:a16="http://schemas.microsoft.com/office/drawing/2014/main" id="{ED3A8842-D76E-AC0F-FD27-5CF86DDAA7A5}"/>
              </a:ext>
            </a:extLst>
          </p:cNvPr>
          <p:cNvSpPr txBox="1"/>
          <p:nvPr/>
        </p:nvSpPr>
        <p:spPr>
          <a:xfrm>
            <a:off x="102019" y="803132"/>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1. What festival did you join?</a:t>
            </a:r>
            <a:endParaRPr lang="en-VN" sz="1800" dirty="0">
              <a:latin typeface="Calibri" panose="020F0502020204030204" pitchFamily="34" charset="0"/>
              <a:cs typeface="Calibri" panose="020F0502020204030204" pitchFamily="34" charset="0"/>
            </a:endParaRPr>
          </a:p>
        </p:txBody>
      </p:sp>
      <p:sp>
        <p:nvSpPr>
          <p:cNvPr id="5" name="TextBox 4">
            <a:extLst>
              <a:ext uri="{FF2B5EF4-FFF2-40B4-BE49-F238E27FC236}">
                <a16:creationId xmlns:a16="http://schemas.microsoft.com/office/drawing/2014/main" id="{842D4237-CFE0-3167-8CD3-720071B113A8}"/>
              </a:ext>
            </a:extLst>
          </p:cNvPr>
          <p:cNvSpPr txBox="1"/>
          <p:nvPr/>
        </p:nvSpPr>
        <p:spPr>
          <a:xfrm>
            <a:off x="102019" y="2175566"/>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2. Where and when did you join it?</a:t>
            </a:r>
            <a:endParaRPr lang="en-VN" sz="1800" dirty="0">
              <a:latin typeface="Calibri" panose="020F0502020204030204" pitchFamily="34" charset="0"/>
              <a:cs typeface="Calibri" panose="020F0502020204030204" pitchFamily="34" charset="0"/>
            </a:endParaRPr>
          </a:p>
        </p:txBody>
      </p:sp>
      <p:sp>
        <p:nvSpPr>
          <p:cNvPr id="6" name="TextBox 5">
            <a:extLst>
              <a:ext uri="{FF2B5EF4-FFF2-40B4-BE49-F238E27FC236}">
                <a16:creationId xmlns:a16="http://schemas.microsoft.com/office/drawing/2014/main" id="{D3C80766-A253-E55D-6AA4-95948B425EFF}"/>
              </a:ext>
            </a:extLst>
          </p:cNvPr>
          <p:cNvSpPr txBox="1"/>
          <p:nvPr/>
        </p:nvSpPr>
        <p:spPr>
          <a:xfrm>
            <a:off x="102019" y="2674377"/>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3. Why do people celebrate it?</a:t>
            </a:r>
            <a:endParaRPr lang="en-VN" sz="1800" dirty="0">
              <a:latin typeface="Calibri" panose="020F0502020204030204" pitchFamily="34" charset="0"/>
              <a:cs typeface="Calibri" panose="020F0502020204030204" pitchFamily="34" charset="0"/>
            </a:endParaRPr>
          </a:p>
        </p:txBody>
      </p:sp>
      <p:sp>
        <p:nvSpPr>
          <p:cNvPr id="7" name="TextBox 6">
            <a:extLst>
              <a:ext uri="{FF2B5EF4-FFF2-40B4-BE49-F238E27FC236}">
                <a16:creationId xmlns:a16="http://schemas.microsoft.com/office/drawing/2014/main" id="{86D89092-CA46-0E28-254F-62AAF0E7F398}"/>
              </a:ext>
            </a:extLst>
          </p:cNvPr>
          <p:cNvSpPr txBox="1"/>
          <p:nvPr/>
        </p:nvSpPr>
        <p:spPr>
          <a:xfrm>
            <a:off x="102019" y="3173188"/>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4. What did you do there?</a:t>
            </a:r>
            <a:endParaRPr lang="en-VN" sz="1800" dirty="0">
              <a:latin typeface="Calibri" panose="020F0502020204030204" pitchFamily="34" charset="0"/>
              <a:cs typeface="Calibri" panose="020F0502020204030204" pitchFamily="34" charset="0"/>
            </a:endParaRPr>
          </a:p>
        </p:txBody>
      </p:sp>
      <p:sp>
        <p:nvSpPr>
          <p:cNvPr id="8" name="TextBox 7">
            <a:extLst>
              <a:ext uri="{FF2B5EF4-FFF2-40B4-BE49-F238E27FC236}">
                <a16:creationId xmlns:a16="http://schemas.microsoft.com/office/drawing/2014/main" id="{E3127EE3-CD86-979B-91EB-ACFFA0FA8C8F}"/>
              </a:ext>
            </a:extLst>
          </p:cNvPr>
          <p:cNvSpPr txBox="1"/>
          <p:nvPr/>
        </p:nvSpPr>
        <p:spPr>
          <a:xfrm>
            <a:off x="102019" y="3671999"/>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5. Did you like the festival? Why or why not?</a:t>
            </a:r>
            <a:endParaRPr lang="en-VN" sz="1800" dirty="0">
              <a:latin typeface="Calibri" panose="020F0502020204030204" pitchFamily="34" charset="0"/>
              <a:cs typeface="Calibri" panose="020F0502020204030204" pitchFamily="34" charset="0"/>
            </a:endParaRPr>
          </a:p>
        </p:txBody>
      </p:sp>
      <p:sp>
        <p:nvSpPr>
          <p:cNvPr id="9" name="TextBox 8">
            <a:extLst>
              <a:ext uri="{FF2B5EF4-FFF2-40B4-BE49-F238E27FC236}">
                <a16:creationId xmlns:a16="http://schemas.microsoft.com/office/drawing/2014/main" id="{8875B415-9736-2B18-B9FD-6D09B90833D8}"/>
              </a:ext>
            </a:extLst>
          </p:cNvPr>
          <p:cNvSpPr txBox="1"/>
          <p:nvPr/>
        </p:nvSpPr>
        <p:spPr>
          <a:xfrm>
            <a:off x="4681220" y="1432067"/>
            <a:ext cx="4355680" cy="646331"/>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a. Yes, very much because there was a lot to do.</a:t>
            </a:r>
            <a:endParaRPr lang="en-VN" sz="1800" dirty="0">
              <a:latin typeface="Calibri" panose="020F0502020204030204" pitchFamily="34" charset="0"/>
              <a:cs typeface="Calibri" panose="020F0502020204030204" pitchFamily="34" charset="0"/>
            </a:endParaRPr>
          </a:p>
        </p:txBody>
      </p:sp>
      <p:sp>
        <p:nvSpPr>
          <p:cNvPr id="10" name="TextBox 9">
            <a:extLst>
              <a:ext uri="{FF2B5EF4-FFF2-40B4-BE49-F238E27FC236}">
                <a16:creationId xmlns:a16="http://schemas.microsoft.com/office/drawing/2014/main" id="{29C4941B-8095-2489-9EDE-5D11DAA7DD57}"/>
              </a:ext>
            </a:extLst>
          </p:cNvPr>
          <p:cNvSpPr txBox="1"/>
          <p:nvPr/>
        </p:nvSpPr>
        <p:spPr>
          <a:xfrm>
            <a:off x="4697013" y="2175566"/>
            <a:ext cx="4355680" cy="369332"/>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b. I joined the festival in </a:t>
            </a:r>
            <a:r>
              <a:rPr lang="en-US" sz="1800" dirty="0" err="1">
                <a:latin typeface="Calibri" panose="020F0502020204030204" pitchFamily="34" charset="0"/>
                <a:cs typeface="Calibri" panose="020F0502020204030204" pitchFamily="34" charset="0"/>
              </a:rPr>
              <a:t>Phu</a:t>
            </a:r>
            <a:r>
              <a:rPr lang="en-US" sz="1800" dirty="0">
                <a:latin typeface="Calibri" panose="020F0502020204030204" pitchFamily="34" charset="0"/>
                <a:cs typeface="Calibri" panose="020F0502020204030204" pitchFamily="34" charset="0"/>
              </a:rPr>
              <a:t> Yen last March.</a:t>
            </a:r>
            <a:endParaRPr lang="en-VN" sz="1800" dirty="0">
              <a:latin typeface="Calibri" panose="020F0502020204030204" pitchFamily="34" charset="0"/>
              <a:cs typeface="Calibri" panose="020F0502020204030204" pitchFamily="34" charset="0"/>
            </a:endParaRPr>
          </a:p>
        </p:txBody>
      </p:sp>
      <p:sp>
        <p:nvSpPr>
          <p:cNvPr id="11" name="TextBox 10">
            <a:extLst>
              <a:ext uri="{FF2B5EF4-FFF2-40B4-BE49-F238E27FC236}">
                <a16:creationId xmlns:a16="http://schemas.microsoft.com/office/drawing/2014/main" id="{B4FB57A5-4090-B863-D093-AB78DEE23FCD}"/>
              </a:ext>
            </a:extLst>
          </p:cNvPr>
          <p:cNvSpPr txBox="1"/>
          <p:nvPr/>
        </p:nvSpPr>
        <p:spPr>
          <a:xfrm>
            <a:off x="4686301" y="2698269"/>
            <a:ext cx="4355679" cy="923330"/>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c. I watched people play drums, sing traditional songs, and dance. I also played traditional games with the children there.</a:t>
            </a:r>
            <a:endParaRPr lang="en-VN" sz="1800" dirty="0">
              <a:latin typeface="Calibri" panose="020F0502020204030204" pitchFamily="34" charset="0"/>
              <a:cs typeface="Calibri" panose="020F0502020204030204" pitchFamily="34" charset="0"/>
            </a:endParaRPr>
          </a:p>
        </p:txBody>
      </p:sp>
      <p:sp>
        <p:nvSpPr>
          <p:cNvPr id="12" name="TextBox 11">
            <a:extLst>
              <a:ext uri="{FF2B5EF4-FFF2-40B4-BE49-F238E27FC236}">
                <a16:creationId xmlns:a16="http://schemas.microsoft.com/office/drawing/2014/main" id="{0EC4FAE0-43AB-D0EA-9B98-E135FA726FFC}"/>
              </a:ext>
            </a:extLst>
          </p:cNvPr>
          <p:cNvSpPr txBox="1"/>
          <p:nvPr/>
        </p:nvSpPr>
        <p:spPr>
          <a:xfrm>
            <a:off x="4681222" y="797857"/>
            <a:ext cx="4355678" cy="369332"/>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d. I joined Hoi Mua Festival.</a:t>
            </a:r>
            <a:endParaRPr lang="en-VN" sz="1800" dirty="0">
              <a:latin typeface="Calibri" panose="020F0502020204030204" pitchFamily="34" charset="0"/>
              <a:cs typeface="Calibri" panose="020F0502020204030204" pitchFamily="34" charset="0"/>
            </a:endParaRPr>
          </a:p>
        </p:txBody>
      </p:sp>
      <p:sp>
        <p:nvSpPr>
          <p:cNvPr id="21" name="TextBox 20">
            <a:extLst>
              <a:ext uri="{FF2B5EF4-FFF2-40B4-BE49-F238E27FC236}">
                <a16:creationId xmlns:a16="http://schemas.microsoft.com/office/drawing/2014/main" id="{DB3B2425-8282-7338-6261-95C42F2BEA88}"/>
              </a:ext>
            </a:extLst>
          </p:cNvPr>
          <p:cNvSpPr txBox="1"/>
          <p:nvPr/>
        </p:nvSpPr>
        <p:spPr>
          <a:xfrm>
            <a:off x="4686303" y="3870960"/>
            <a:ext cx="4355677" cy="646331"/>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e. They celebrate it to thank the Rice God and pray for a better new crop.</a:t>
            </a:r>
            <a:endParaRPr lang="en-VN" sz="1800" dirty="0">
              <a:latin typeface="Calibri" panose="020F0502020204030204" pitchFamily="34" charset="0"/>
              <a:cs typeface="Calibri" panose="020F0502020204030204" pitchFamily="34" charset="0"/>
            </a:endParaRPr>
          </a:p>
        </p:txBody>
      </p:sp>
      <p:grpSp>
        <p:nvGrpSpPr>
          <p:cNvPr id="298" name="Google Shape;6304;p133">
            <a:extLst>
              <a:ext uri="{FF2B5EF4-FFF2-40B4-BE49-F238E27FC236}">
                <a16:creationId xmlns:a16="http://schemas.microsoft.com/office/drawing/2014/main" id="{05D4883A-1106-6BC0-2709-2A0D8D84057C}"/>
              </a:ext>
            </a:extLst>
          </p:cNvPr>
          <p:cNvGrpSpPr/>
          <p:nvPr/>
        </p:nvGrpSpPr>
        <p:grpSpPr>
          <a:xfrm>
            <a:off x="3610146" y="5143500"/>
            <a:ext cx="1923708" cy="1565169"/>
            <a:chOff x="1100986" y="4567675"/>
            <a:chExt cx="2097828" cy="1706836"/>
          </a:xfrm>
        </p:grpSpPr>
        <p:sp>
          <p:nvSpPr>
            <p:cNvPr id="299" name="Google Shape;6305;p133">
              <a:extLst>
                <a:ext uri="{FF2B5EF4-FFF2-40B4-BE49-F238E27FC236}">
                  <a16:creationId xmlns:a16="http://schemas.microsoft.com/office/drawing/2014/main" id="{799B4BF2-F2B2-136A-ABA1-14A8F1557A1D}"/>
                </a:ext>
              </a:extLst>
            </p:cNvPr>
            <p:cNvSpPr/>
            <p:nvPr/>
          </p:nvSpPr>
          <p:spPr>
            <a:xfrm rot="1013812">
              <a:off x="1234304" y="4846542"/>
              <a:ext cx="1824859" cy="1188424"/>
            </a:xfrm>
            <a:custGeom>
              <a:avLst/>
              <a:gdLst/>
              <a:ahLst/>
              <a:cxnLst/>
              <a:rect l="l" t="t" r="r" b="b"/>
              <a:pathLst>
                <a:path w="35959" h="23418" extrusionOk="0">
                  <a:moveTo>
                    <a:pt x="33581" y="0"/>
                  </a:moveTo>
                  <a:cubicBezTo>
                    <a:pt x="33310" y="0"/>
                    <a:pt x="33046" y="22"/>
                    <a:pt x="32767" y="43"/>
                  </a:cubicBezTo>
                  <a:cubicBezTo>
                    <a:pt x="31217" y="165"/>
                    <a:pt x="29697" y="560"/>
                    <a:pt x="28177" y="894"/>
                  </a:cubicBezTo>
                  <a:cubicBezTo>
                    <a:pt x="26779" y="1198"/>
                    <a:pt x="25381" y="1563"/>
                    <a:pt x="24013" y="1988"/>
                  </a:cubicBezTo>
                  <a:cubicBezTo>
                    <a:pt x="22371" y="2444"/>
                    <a:pt x="20730" y="2961"/>
                    <a:pt x="19089" y="3478"/>
                  </a:cubicBezTo>
                  <a:cubicBezTo>
                    <a:pt x="18542" y="3660"/>
                    <a:pt x="17934" y="3812"/>
                    <a:pt x="17387" y="4086"/>
                  </a:cubicBezTo>
                  <a:cubicBezTo>
                    <a:pt x="17052" y="4238"/>
                    <a:pt x="16657" y="4329"/>
                    <a:pt x="16292" y="4420"/>
                  </a:cubicBezTo>
                  <a:cubicBezTo>
                    <a:pt x="15654" y="4481"/>
                    <a:pt x="15076" y="4694"/>
                    <a:pt x="14469" y="4876"/>
                  </a:cubicBezTo>
                  <a:cubicBezTo>
                    <a:pt x="12098" y="5606"/>
                    <a:pt x="9727" y="6274"/>
                    <a:pt x="7386" y="7125"/>
                  </a:cubicBezTo>
                  <a:cubicBezTo>
                    <a:pt x="5563" y="7794"/>
                    <a:pt x="3739" y="8432"/>
                    <a:pt x="2006" y="9283"/>
                  </a:cubicBezTo>
                  <a:cubicBezTo>
                    <a:pt x="1429" y="9557"/>
                    <a:pt x="912" y="9861"/>
                    <a:pt x="395" y="10286"/>
                  </a:cubicBezTo>
                  <a:cubicBezTo>
                    <a:pt x="152" y="10469"/>
                    <a:pt x="0" y="10712"/>
                    <a:pt x="31" y="11077"/>
                  </a:cubicBezTo>
                  <a:cubicBezTo>
                    <a:pt x="91" y="11715"/>
                    <a:pt x="152" y="12353"/>
                    <a:pt x="456" y="12961"/>
                  </a:cubicBezTo>
                  <a:cubicBezTo>
                    <a:pt x="517" y="13144"/>
                    <a:pt x="608" y="13326"/>
                    <a:pt x="669" y="13508"/>
                  </a:cubicBezTo>
                  <a:cubicBezTo>
                    <a:pt x="942" y="14390"/>
                    <a:pt x="1398" y="15180"/>
                    <a:pt x="1885" y="15940"/>
                  </a:cubicBezTo>
                  <a:cubicBezTo>
                    <a:pt x="2888" y="17369"/>
                    <a:pt x="4134" y="18524"/>
                    <a:pt x="5684" y="19284"/>
                  </a:cubicBezTo>
                  <a:cubicBezTo>
                    <a:pt x="6414" y="19618"/>
                    <a:pt x="7174" y="19922"/>
                    <a:pt x="7964" y="20165"/>
                  </a:cubicBezTo>
                  <a:cubicBezTo>
                    <a:pt x="8511" y="20317"/>
                    <a:pt x="9028" y="20499"/>
                    <a:pt x="9514" y="20712"/>
                  </a:cubicBezTo>
                  <a:cubicBezTo>
                    <a:pt x="10244" y="21047"/>
                    <a:pt x="10669" y="21563"/>
                    <a:pt x="10791" y="22354"/>
                  </a:cubicBezTo>
                  <a:cubicBezTo>
                    <a:pt x="10882" y="23022"/>
                    <a:pt x="11155" y="23265"/>
                    <a:pt x="11854" y="23387"/>
                  </a:cubicBezTo>
                  <a:cubicBezTo>
                    <a:pt x="12067" y="23417"/>
                    <a:pt x="12250" y="23417"/>
                    <a:pt x="12493" y="23417"/>
                  </a:cubicBezTo>
                  <a:cubicBezTo>
                    <a:pt x="12797" y="23387"/>
                    <a:pt x="13131" y="23326"/>
                    <a:pt x="13465" y="23296"/>
                  </a:cubicBezTo>
                  <a:cubicBezTo>
                    <a:pt x="15107" y="23205"/>
                    <a:pt x="16718" y="22809"/>
                    <a:pt x="18268" y="22354"/>
                  </a:cubicBezTo>
                  <a:cubicBezTo>
                    <a:pt x="19514" y="22019"/>
                    <a:pt x="20730" y="21594"/>
                    <a:pt x="21976" y="21198"/>
                  </a:cubicBezTo>
                  <a:cubicBezTo>
                    <a:pt x="23861" y="20651"/>
                    <a:pt x="25715" y="20104"/>
                    <a:pt x="27539" y="19466"/>
                  </a:cubicBezTo>
                  <a:cubicBezTo>
                    <a:pt x="28785" y="19010"/>
                    <a:pt x="30001" y="18402"/>
                    <a:pt x="31186" y="17764"/>
                  </a:cubicBezTo>
                  <a:cubicBezTo>
                    <a:pt x="31521" y="17551"/>
                    <a:pt x="31794" y="17369"/>
                    <a:pt x="32007" y="17065"/>
                  </a:cubicBezTo>
                  <a:cubicBezTo>
                    <a:pt x="32250" y="16791"/>
                    <a:pt x="32311" y="16548"/>
                    <a:pt x="32220" y="16183"/>
                  </a:cubicBezTo>
                  <a:cubicBezTo>
                    <a:pt x="32128" y="16031"/>
                    <a:pt x="32098" y="15849"/>
                    <a:pt x="32007" y="15666"/>
                  </a:cubicBezTo>
                  <a:cubicBezTo>
                    <a:pt x="31794" y="15059"/>
                    <a:pt x="31855" y="14451"/>
                    <a:pt x="32220" y="13873"/>
                  </a:cubicBezTo>
                  <a:cubicBezTo>
                    <a:pt x="32432" y="13448"/>
                    <a:pt x="32676" y="13083"/>
                    <a:pt x="32980" y="12749"/>
                  </a:cubicBezTo>
                  <a:cubicBezTo>
                    <a:pt x="33800" y="11745"/>
                    <a:pt x="34530" y="10651"/>
                    <a:pt x="35046" y="9466"/>
                  </a:cubicBezTo>
                  <a:cubicBezTo>
                    <a:pt x="35806" y="7794"/>
                    <a:pt x="35958" y="6061"/>
                    <a:pt x="35776" y="4268"/>
                  </a:cubicBezTo>
                  <a:cubicBezTo>
                    <a:pt x="35654" y="3235"/>
                    <a:pt x="35320" y="2262"/>
                    <a:pt x="35016" y="1259"/>
                  </a:cubicBezTo>
                  <a:cubicBezTo>
                    <a:pt x="34986" y="1077"/>
                    <a:pt x="34955" y="925"/>
                    <a:pt x="34864" y="773"/>
                  </a:cubicBezTo>
                  <a:cubicBezTo>
                    <a:pt x="34712" y="317"/>
                    <a:pt x="34408" y="43"/>
                    <a:pt x="33922" y="13"/>
                  </a:cubicBezTo>
                  <a:cubicBezTo>
                    <a:pt x="33806" y="4"/>
                    <a:pt x="33693" y="0"/>
                    <a:pt x="335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6306;p133">
              <a:extLst>
                <a:ext uri="{FF2B5EF4-FFF2-40B4-BE49-F238E27FC236}">
                  <a16:creationId xmlns:a16="http://schemas.microsoft.com/office/drawing/2014/main" id="{AABD3154-8031-BB56-EBB8-2B6421BDE018}"/>
                </a:ext>
              </a:extLst>
            </p:cNvPr>
            <p:cNvSpPr/>
            <p:nvPr/>
          </p:nvSpPr>
          <p:spPr>
            <a:xfrm rot="1013812">
              <a:off x="1303921" y="4967976"/>
              <a:ext cx="1787864" cy="598323"/>
            </a:xfrm>
            <a:custGeom>
              <a:avLst/>
              <a:gdLst/>
              <a:ahLst/>
              <a:cxnLst/>
              <a:rect l="l" t="t" r="r" b="b"/>
              <a:pathLst>
                <a:path w="35230" h="11790" extrusionOk="0">
                  <a:moveTo>
                    <a:pt x="34801" y="1"/>
                  </a:moveTo>
                  <a:cubicBezTo>
                    <a:pt x="34763" y="1"/>
                    <a:pt x="34723" y="14"/>
                    <a:pt x="34682" y="44"/>
                  </a:cubicBezTo>
                  <a:lnTo>
                    <a:pt x="34226" y="500"/>
                  </a:lnTo>
                  <a:cubicBezTo>
                    <a:pt x="34105" y="683"/>
                    <a:pt x="34013" y="896"/>
                    <a:pt x="33861" y="1047"/>
                  </a:cubicBezTo>
                  <a:cubicBezTo>
                    <a:pt x="33561" y="1412"/>
                    <a:pt x="33201" y="1610"/>
                    <a:pt x="32791" y="1610"/>
                  </a:cubicBezTo>
                  <a:cubicBezTo>
                    <a:pt x="32619" y="1610"/>
                    <a:pt x="32439" y="1575"/>
                    <a:pt x="32250" y="1503"/>
                  </a:cubicBezTo>
                  <a:cubicBezTo>
                    <a:pt x="32129" y="1412"/>
                    <a:pt x="32007" y="1382"/>
                    <a:pt x="31916" y="1351"/>
                  </a:cubicBezTo>
                  <a:cubicBezTo>
                    <a:pt x="31734" y="1260"/>
                    <a:pt x="31521" y="1199"/>
                    <a:pt x="31308" y="1139"/>
                  </a:cubicBezTo>
                  <a:cubicBezTo>
                    <a:pt x="31113" y="1097"/>
                    <a:pt x="30912" y="1073"/>
                    <a:pt x="30713" y="1073"/>
                  </a:cubicBezTo>
                  <a:cubicBezTo>
                    <a:pt x="30045" y="1073"/>
                    <a:pt x="29389" y="1346"/>
                    <a:pt x="28968" y="2142"/>
                  </a:cubicBezTo>
                  <a:cubicBezTo>
                    <a:pt x="28876" y="2294"/>
                    <a:pt x="28785" y="2476"/>
                    <a:pt x="28694" y="2628"/>
                  </a:cubicBezTo>
                  <a:cubicBezTo>
                    <a:pt x="28414" y="2988"/>
                    <a:pt x="28187" y="3151"/>
                    <a:pt x="27874" y="3151"/>
                  </a:cubicBezTo>
                  <a:cubicBezTo>
                    <a:pt x="27711" y="3151"/>
                    <a:pt x="27525" y="3106"/>
                    <a:pt x="27296" y="3023"/>
                  </a:cubicBezTo>
                  <a:cubicBezTo>
                    <a:pt x="26962" y="2902"/>
                    <a:pt x="26658" y="2750"/>
                    <a:pt x="26293" y="2719"/>
                  </a:cubicBezTo>
                  <a:cubicBezTo>
                    <a:pt x="26013" y="2690"/>
                    <a:pt x="25791" y="2669"/>
                    <a:pt x="25605" y="2669"/>
                  </a:cubicBezTo>
                  <a:cubicBezTo>
                    <a:pt x="25023" y="2669"/>
                    <a:pt x="24801" y="2871"/>
                    <a:pt x="24317" y="3631"/>
                  </a:cubicBezTo>
                  <a:cubicBezTo>
                    <a:pt x="24317" y="3662"/>
                    <a:pt x="24256" y="3662"/>
                    <a:pt x="24256" y="3692"/>
                  </a:cubicBezTo>
                  <a:cubicBezTo>
                    <a:pt x="23849" y="4363"/>
                    <a:pt x="23511" y="4653"/>
                    <a:pt x="23003" y="4653"/>
                  </a:cubicBezTo>
                  <a:cubicBezTo>
                    <a:pt x="22752" y="4653"/>
                    <a:pt x="22460" y="4582"/>
                    <a:pt x="22098" y="4452"/>
                  </a:cubicBezTo>
                  <a:cubicBezTo>
                    <a:pt x="21673" y="4330"/>
                    <a:pt x="21278" y="4148"/>
                    <a:pt x="20852" y="4148"/>
                  </a:cubicBezTo>
                  <a:cubicBezTo>
                    <a:pt x="20806" y="4146"/>
                    <a:pt x="20760" y="4145"/>
                    <a:pt x="20715" y="4145"/>
                  </a:cubicBezTo>
                  <a:cubicBezTo>
                    <a:pt x="20009" y="4145"/>
                    <a:pt x="19371" y="4374"/>
                    <a:pt x="19028" y="5060"/>
                  </a:cubicBezTo>
                  <a:cubicBezTo>
                    <a:pt x="18876" y="5364"/>
                    <a:pt x="18694" y="5637"/>
                    <a:pt x="18451" y="5911"/>
                  </a:cubicBezTo>
                  <a:cubicBezTo>
                    <a:pt x="18262" y="6163"/>
                    <a:pt x="18044" y="6299"/>
                    <a:pt x="17777" y="6299"/>
                  </a:cubicBezTo>
                  <a:cubicBezTo>
                    <a:pt x="17658" y="6299"/>
                    <a:pt x="17528" y="6271"/>
                    <a:pt x="17387" y="6215"/>
                  </a:cubicBezTo>
                  <a:cubicBezTo>
                    <a:pt x="17144" y="6093"/>
                    <a:pt x="16809" y="6002"/>
                    <a:pt x="16536" y="5911"/>
                  </a:cubicBezTo>
                  <a:cubicBezTo>
                    <a:pt x="16316" y="5832"/>
                    <a:pt x="16104" y="5793"/>
                    <a:pt x="15901" y="5793"/>
                  </a:cubicBezTo>
                  <a:cubicBezTo>
                    <a:pt x="15402" y="5793"/>
                    <a:pt x="14958" y="6026"/>
                    <a:pt x="14590" y="6458"/>
                  </a:cubicBezTo>
                  <a:cubicBezTo>
                    <a:pt x="14469" y="6610"/>
                    <a:pt x="14378" y="6762"/>
                    <a:pt x="14287" y="6883"/>
                  </a:cubicBezTo>
                  <a:cubicBezTo>
                    <a:pt x="14135" y="7066"/>
                    <a:pt x="13952" y="7279"/>
                    <a:pt x="13739" y="7461"/>
                  </a:cubicBezTo>
                  <a:cubicBezTo>
                    <a:pt x="13532" y="7687"/>
                    <a:pt x="13279" y="7796"/>
                    <a:pt x="13007" y="7796"/>
                  </a:cubicBezTo>
                  <a:cubicBezTo>
                    <a:pt x="12840" y="7796"/>
                    <a:pt x="12667" y="7755"/>
                    <a:pt x="12493" y="7674"/>
                  </a:cubicBezTo>
                  <a:cubicBezTo>
                    <a:pt x="12311" y="7643"/>
                    <a:pt x="12159" y="7522"/>
                    <a:pt x="11976" y="7461"/>
                  </a:cubicBezTo>
                  <a:cubicBezTo>
                    <a:pt x="11625" y="7321"/>
                    <a:pt x="11287" y="7251"/>
                    <a:pt x="10967" y="7251"/>
                  </a:cubicBezTo>
                  <a:cubicBezTo>
                    <a:pt x="10179" y="7251"/>
                    <a:pt x="9504" y="7673"/>
                    <a:pt x="9028" y="8494"/>
                  </a:cubicBezTo>
                  <a:cubicBezTo>
                    <a:pt x="8967" y="8677"/>
                    <a:pt x="8815" y="8859"/>
                    <a:pt x="8694" y="9011"/>
                  </a:cubicBezTo>
                  <a:cubicBezTo>
                    <a:pt x="8530" y="9222"/>
                    <a:pt x="8276" y="9306"/>
                    <a:pt x="8015" y="9306"/>
                  </a:cubicBezTo>
                  <a:cubicBezTo>
                    <a:pt x="7937" y="9306"/>
                    <a:pt x="7859" y="9299"/>
                    <a:pt x="7782" y="9285"/>
                  </a:cubicBezTo>
                  <a:cubicBezTo>
                    <a:pt x="7630" y="9254"/>
                    <a:pt x="7478" y="9163"/>
                    <a:pt x="7326" y="9102"/>
                  </a:cubicBezTo>
                  <a:cubicBezTo>
                    <a:pt x="7052" y="8981"/>
                    <a:pt x="6840" y="8859"/>
                    <a:pt x="6566" y="8829"/>
                  </a:cubicBezTo>
                  <a:cubicBezTo>
                    <a:pt x="6325" y="8787"/>
                    <a:pt x="6114" y="8765"/>
                    <a:pt x="5925" y="8765"/>
                  </a:cubicBezTo>
                  <a:cubicBezTo>
                    <a:pt x="5282" y="8765"/>
                    <a:pt x="4906" y="9028"/>
                    <a:pt x="4529" y="9710"/>
                  </a:cubicBezTo>
                  <a:cubicBezTo>
                    <a:pt x="4438" y="9801"/>
                    <a:pt x="4408" y="9893"/>
                    <a:pt x="4378" y="9953"/>
                  </a:cubicBezTo>
                  <a:cubicBezTo>
                    <a:pt x="4004" y="10503"/>
                    <a:pt x="3630" y="10767"/>
                    <a:pt x="3118" y="10767"/>
                  </a:cubicBezTo>
                  <a:cubicBezTo>
                    <a:pt x="2922" y="10767"/>
                    <a:pt x="2706" y="10728"/>
                    <a:pt x="2463" y="10652"/>
                  </a:cubicBezTo>
                  <a:cubicBezTo>
                    <a:pt x="2432" y="10622"/>
                    <a:pt x="2341" y="10561"/>
                    <a:pt x="2280" y="10561"/>
                  </a:cubicBezTo>
                  <a:cubicBezTo>
                    <a:pt x="1794" y="10501"/>
                    <a:pt x="1277" y="10257"/>
                    <a:pt x="791" y="10257"/>
                  </a:cubicBezTo>
                  <a:cubicBezTo>
                    <a:pt x="61" y="10257"/>
                    <a:pt x="1" y="10531"/>
                    <a:pt x="304" y="11017"/>
                  </a:cubicBezTo>
                  <a:cubicBezTo>
                    <a:pt x="335" y="11108"/>
                    <a:pt x="335" y="11230"/>
                    <a:pt x="426" y="11291"/>
                  </a:cubicBezTo>
                  <a:cubicBezTo>
                    <a:pt x="456" y="11382"/>
                    <a:pt x="578" y="11443"/>
                    <a:pt x="639" y="11443"/>
                  </a:cubicBezTo>
                  <a:cubicBezTo>
                    <a:pt x="669" y="11441"/>
                    <a:pt x="699" y="11440"/>
                    <a:pt x="729" y="11440"/>
                  </a:cubicBezTo>
                  <a:cubicBezTo>
                    <a:pt x="1264" y="11440"/>
                    <a:pt x="1699" y="11689"/>
                    <a:pt x="2189" y="11747"/>
                  </a:cubicBezTo>
                  <a:cubicBezTo>
                    <a:pt x="2408" y="11773"/>
                    <a:pt x="2622" y="11790"/>
                    <a:pt x="2830" y="11790"/>
                  </a:cubicBezTo>
                  <a:cubicBezTo>
                    <a:pt x="3575" y="11790"/>
                    <a:pt x="4236" y="11578"/>
                    <a:pt x="4712" y="10865"/>
                  </a:cubicBezTo>
                  <a:cubicBezTo>
                    <a:pt x="4894" y="10561"/>
                    <a:pt x="5198" y="10349"/>
                    <a:pt x="5441" y="10075"/>
                  </a:cubicBezTo>
                  <a:cubicBezTo>
                    <a:pt x="5585" y="9890"/>
                    <a:pt x="5757" y="9816"/>
                    <a:pt x="5957" y="9816"/>
                  </a:cubicBezTo>
                  <a:cubicBezTo>
                    <a:pt x="6052" y="9816"/>
                    <a:pt x="6154" y="9833"/>
                    <a:pt x="6262" y="9862"/>
                  </a:cubicBezTo>
                  <a:cubicBezTo>
                    <a:pt x="6566" y="9923"/>
                    <a:pt x="6840" y="10075"/>
                    <a:pt x="7144" y="10197"/>
                  </a:cubicBezTo>
                  <a:cubicBezTo>
                    <a:pt x="7409" y="10323"/>
                    <a:pt x="7669" y="10391"/>
                    <a:pt x="7923" y="10391"/>
                  </a:cubicBezTo>
                  <a:cubicBezTo>
                    <a:pt x="8282" y="10391"/>
                    <a:pt x="8630" y="10255"/>
                    <a:pt x="8967" y="9953"/>
                  </a:cubicBezTo>
                  <a:cubicBezTo>
                    <a:pt x="9271" y="9710"/>
                    <a:pt x="9575" y="9406"/>
                    <a:pt x="9758" y="9042"/>
                  </a:cubicBezTo>
                  <a:cubicBezTo>
                    <a:pt x="9994" y="8620"/>
                    <a:pt x="10368" y="8518"/>
                    <a:pt x="10780" y="8518"/>
                  </a:cubicBezTo>
                  <a:cubicBezTo>
                    <a:pt x="10844" y="8518"/>
                    <a:pt x="10908" y="8521"/>
                    <a:pt x="10973" y="8525"/>
                  </a:cubicBezTo>
                  <a:cubicBezTo>
                    <a:pt x="11125" y="8525"/>
                    <a:pt x="11308" y="8555"/>
                    <a:pt x="11460" y="8646"/>
                  </a:cubicBezTo>
                  <a:cubicBezTo>
                    <a:pt x="11976" y="8859"/>
                    <a:pt x="12493" y="8859"/>
                    <a:pt x="13040" y="8859"/>
                  </a:cubicBezTo>
                  <a:cubicBezTo>
                    <a:pt x="13072" y="8861"/>
                    <a:pt x="13104" y="8861"/>
                    <a:pt x="13135" y="8861"/>
                  </a:cubicBezTo>
                  <a:cubicBezTo>
                    <a:pt x="13789" y="8861"/>
                    <a:pt x="14306" y="8561"/>
                    <a:pt x="14712" y="8038"/>
                  </a:cubicBezTo>
                  <a:cubicBezTo>
                    <a:pt x="14864" y="7795"/>
                    <a:pt x="15016" y="7613"/>
                    <a:pt x="15168" y="7370"/>
                  </a:cubicBezTo>
                  <a:cubicBezTo>
                    <a:pt x="15376" y="7057"/>
                    <a:pt x="15542" y="6930"/>
                    <a:pt x="15811" y="6930"/>
                  </a:cubicBezTo>
                  <a:cubicBezTo>
                    <a:pt x="15935" y="6930"/>
                    <a:pt x="16080" y="6957"/>
                    <a:pt x="16262" y="7005"/>
                  </a:cubicBezTo>
                  <a:cubicBezTo>
                    <a:pt x="16566" y="7127"/>
                    <a:pt x="16870" y="7218"/>
                    <a:pt x="17204" y="7309"/>
                  </a:cubicBezTo>
                  <a:cubicBezTo>
                    <a:pt x="17377" y="7343"/>
                    <a:pt x="17546" y="7362"/>
                    <a:pt x="17710" y="7362"/>
                  </a:cubicBezTo>
                  <a:cubicBezTo>
                    <a:pt x="18271" y="7362"/>
                    <a:pt x="18774" y="7143"/>
                    <a:pt x="19150" y="6579"/>
                  </a:cubicBezTo>
                  <a:lnTo>
                    <a:pt x="19484" y="6124"/>
                  </a:lnTo>
                  <a:cubicBezTo>
                    <a:pt x="19809" y="5659"/>
                    <a:pt x="20241" y="5461"/>
                    <a:pt x="20725" y="5461"/>
                  </a:cubicBezTo>
                  <a:cubicBezTo>
                    <a:pt x="20874" y="5461"/>
                    <a:pt x="21028" y="5480"/>
                    <a:pt x="21186" y="5516"/>
                  </a:cubicBezTo>
                  <a:cubicBezTo>
                    <a:pt x="21551" y="5607"/>
                    <a:pt x="21855" y="5698"/>
                    <a:pt x="22189" y="5759"/>
                  </a:cubicBezTo>
                  <a:cubicBezTo>
                    <a:pt x="22368" y="5776"/>
                    <a:pt x="22544" y="5787"/>
                    <a:pt x="22715" y="5787"/>
                  </a:cubicBezTo>
                  <a:cubicBezTo>
                    <a:pt x="23444" y="5787"/>
                    <a:pt x="24087" y="5591"/>
                    <a:pt x="24530" y="4877"/>
                  </a:cubicBezTo>
                  <a:cubicBezTo>
                    <a:pt x="24621" y="4725"/>
                    <a:pt x="24773" y="4573"/>
                    <a:pt x="24895" y="4421"/>
                  </a:cubicBezTo>
                  <a:lnTo>
                    <a:pt x="25351" y="3965"/>
                  </a:lnTo>
                  <a:cubicBezTo>
                    <a:pt x="25484" y="3832"/>
                    <a:pt x="25666" y="3747"/>
                    <a:pt x="25850" y="3747"/>
                  </a:cubicBezTo>
                  <a:cubicBezTo>
                    <a:pt x="25917" y="3747"/>
                    <a:pt x="25984" y="3759"/>
                    <a:pt x="26050" y="3783"/>
                  </a:cubicBezTo>
                  <a:cubicBezTo>
                    <a:pt x="26323" y="3844"/>
                    <a:pt x="26597" y="3935"/>
                    <a:pt x="26870" y="4087"/>
                  </a:cubicBezTo>
                  <a:cubicBezTo>
                    <a:pt x="27114" y="4231"/>
                    <a:pt x="27391" y="4303"/>
                    <a:pt x="27673" y="4303"/>
                  </a:cubicBezTo>
                  <a:cubicBezTo>
                    <a:pt x="28164" y="4303"/>
                    <a:pt x="28673" y="4086"/>
                    <a:pt x="29059" y="3662"/>
                  </a:cubicBezTo>
                  <a:cubicBezTo>
                    <a:pt x="29241" y="3388"/>
                    <a:pt x="29454" y="3175"/>
                    <a:pt x="29636" y="2902"/>
                  </a:cubicBezTo>
                  <a:cubicBezTo>
                    <a:pt x="29883" y="2581"/>
                    <a:pt x="30170" y="2420"/>
                    <a:pt x="30514" y="2420"/>
                  </a:cubicBezTo>
                  <a:cubicBezTo>
                    <a:pt x="30593" y="2420"/>
                    <a:pt x="30675" y="2429"/>
                    <a:pt x="30761" y="2446"/>
                  </a:cubicBezTo>
                  <a:cubicBezTo>
                    <a:pt x="30974" y="2476"/>
                    <a:pt x="31156" y="2506"/>
                    <a:pt x="31338" y="2598"/>
                  </a:cubicBezTo>
                  <a:cubicBezTo>
                    <a:pt x="31886" y="2810"/>
                    <a:pt x="32402" y="2810"/>
                    <a:pt x="32980" y="2810"/>
                  </a:cubicBezTo>
                  <a:cubicBezTo>
                    <a:pt x="33588" y="2780"/>
                    <a:pt x="34044" y="2567"/>
                    <a:pt x="34408" y="2111"/>
                  </a:cubicBezTo>
                  <a:cubicBezTo>
                    <a:pt x="34621" y="1838"/>
                    <a:pt x="34804" y="1534"/>
                    <a:pt x="34986" y="1260"/>
                  </a:cubicBezTo>
                  <a:cubicBezTo>
                    <a:pt x="35168" y="987"/>
                    <a:pt x="35229" y="713"/>
                    <a:pt x="35108" y="440"/>
                  </a:cubicBezTo>
                  <a:cubicBezTo>
                    <a:pt x="35077" y="348"/>
                    <a:pt x="35077" y="288"/>
                    <a:pt x="34986" y="136"/>
                  </a:cubicBezTo>
                  <a:cubicBezTo>
                    <a:pt x="34945" y="55"/>
                    <a:pt x="34878" y="1"/>
                    <a:pt x="34801"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6307;p133">
              <a:extLst>
                <a:ext uri="{FF2B5EF4-FFF2-40B4-BE49-F238E27FC236}">
                  <a16:creationId xmlns:a16="http://schemas.microsoft.com/office/drawing/2014/main" id="{827A6A86-2D39-99CE-28D7-7574386B09D5}"/>
                </a:ext>
              </a:extLst>
            </p:cNvPr>
            <p:cNvSpPr/>
            <p:nvPr/>
          </p:nvSpPr>
          <p:spPr>
            <a:xfrm rot="1013812">
              <a:off x="1313574" y="5083150"/>
              <a:ext cx="1756958" cy="586498"/>
            </a:xfrm>
            <a:custGeom>
              <a:avLst/>
              <a:gdLst/>
              <a:ahLst/>
              <a:cxnLst/>
              <a:rect l="l" t="t" r="r" b="b"/>
              <a:pathLst>
                <a:path w="34621" h="11557" extrusionOk="0">
                  <a:moveTo>
                    <a:pt x="34386" y="0"/>
                  </a:moveTo>
                  <a:cubicBezTo>
                    <a:pt x="34349" y="0"/>
                    <a:pt x="34311" y="17"/>
                    <a:pt x="34287" y="53"/>
                  </a:cubicBezTo>
                  <a:cubicBezTo>
                    <a:pt x="34104" y="144"/>
                    <a:pt x="34013" y="296"/>
                    <a:pt x="33891" y="448"/>
                  </a:cubicBezTo>
                  <a:lnTo>
                    <a:pt x="33557" y="904"/>
                  </a:lnTo>
                  <a:cubicBezTo>
                    <a:pt x="33249" y="1274"/>
                    <a:pt x="32927" y="1449"/>
                    <a:pt x="32554" y="1449"/>
                  </a:cubicBezTo>
                  <a:cubicBezTo>
                    <a:pt x="32375" y="1449"/>
                    <a:pt x="32184" y="1409"/>
                    <a:pt x="31976" y="1330"/>
                  </a:cubicBezTo>
                  <a:cubicBezTo>
                    <a:pt x="31612" y="1178"/>
                    <a:pt x="31277" y="1056"/>
                    <a:pt x="30943" y="965"/>
                  </a:cubicBezTo>
                  <a:cubicBezTo>
                    <a:pt x="30754" y="916"/>
                    <a:pt x="30566" y="889"/>
                    <a:pt x="30380" y="889"/>
                  </a:cubicBezTo>
                  <a:cubicBezTo>
                    <a:pt x="29998" y="889"/>
                    <a:pt x="29629" y="1003"/>
                    <a:pt x="29302" y="1269"/>
                  </a:cubicBezTo>
                  <a:cubicBezTo>
                    <a:pt x="29089" y="1482"/>
                    <a:pt x="28846" y="1725"/>
                    <a:pt x="28694" y="1968"/>
                  </a:cubicBezTo>
                  <a:cubicBezTo>
                    <a:pt x="28633" y="2120"/>
                    <a:pt x="28511" y="2333"/>
                    <a:pt x="28420" y="2485"/>
                  </a:cubicBezTo>
                  <a:cubicBezTo>
                    <a:pt x="28255" y="2816"/>
                    <a:pt x="27850" y="3048"/>
                    <a:pt x="27436" y="3048"/>
                  </a:cubicBezTo>
                  <a:cubicBezTo>
                    <a:pt x="27242" y="3048"/>
                    <a:pt x="27045" y="2997"/>
                    <a:pt x="26870" y="2880"/>
                  </a:cubicBezTo>
                  <a:cubicBezTo>
                    <a:pt x="26688" y="2728"/>
                    <a:pt x="26444" y="2637"/>
                    <a:pt x="26232" y="2546"/>
                  </a:cubicBezTo>
                  <a:cubicBezTo>
                    <a:pt x="25971" y="2446"/>
                    <a:pt x="25724" y="2395"/>
                    <a:pt x="25492" y="2395"/>
                  </a:cubicBezTo>
                  <a:cubicBezTo>
                    <a:pt x="25020" y="2395"/>
                    <a:pt x="24612" y="2604"/>
                    <a:pt x="24286" y="3032"/>
                  </a:cubicBezTo>
                  <a:cubicBezTo>
                    <a:pt x="24134" y="3245"/>
                    <a:pt x="24013" y="3427"/>
                    <a:pt x="23861" y="3610"/>
                  </a:cubicBezTo>
                  <a:lnTo>
                    <a:pt x="23526" y="4066"/>
                  </a:lnTo>
                  <a:cubicBezTo>
                    <a:pt x="23289" y="4303"/>
                    <a:pt x="23014" y="4429"/>
                    <a:pt x="22701" y="4429"/>
                  </a:cubicBezTo>
                  <a:cubicBezTo>
                    <a:pt x="22615" y="4429"/>
                    <a:pt x="22525" y="4420"/>
                    <a:pt x="22432" y="4400"/>
                  </a:cubicBezTo>
                  <a:cubicBezTo>
                    <a:pt x="22250" y="4369"/>
                    <a:pt x="22098" y="4309"/>
                    <a:pt x="21885" y="4218"/>
                  </a:cubicBezTo>
                  <a:cubicBezTo>
                    <a:pt x="21551" y="4066"/>
                    <a:pt x="21186" y="3914"/>
                    <a:pt x="20791" y="3883"/>
                  </a:cubicBezTo>
                  <a:cubicBezTo>
                    <a:pt x="20666" y="3868"/>
                    <a:pt x="20544" y="3859"/>
                    <a:pt x="20425" y="3859"/>
                  </a:cubicBezTo>
                  <a:cubicBezTo>
                    <a:pt x="19849" y="3859"/>
                    <a:pt x="19350" y="4058"/>
                    <a:pt x="18998" y="4613"/>
                  </a:cubicBezTo>
                  <a:cubicBezTo>
                    <a:pt x="18846" y="4856"/>
                    <a:pt x="18663" y="5099"/>
                    <a:pt x="18481" y="5373"/>
                  </a:cubicBezTo>
                  <a:cubicBezTo>
                    <a:pt x="18196" y="5771"/>
                    <a:pt x="17982" y="5945"/>
                    <a:pt x="17685" y="5945"/>
                  </a:cubicBezTo>
                  <a:cubicBezTo>
                    <a:pt x="17505" y="5945"/>
                    <a:pt x="17296" y="5882"/>
                    <a:pt x="17022" y="5768"/>
                  </a:cubicBezTo>
                  <a:cubicBezTo>
                    <a:pt x="16687" y="5616"/>
                    <a:pt x="16353" y="5525"/>
                    <a:pt x="16019" y="5433"/>
                  </a:cubicBezTo>
                  <a:cubicBezTo>
                    <a:pt x="15877" y="5400"/>
                    <a:pt x="15739" y="5383"/>
                    <a:pt x="15607" y="5383"/>
                  </a:cubicBezTo>
                  <a:cubicBezTo>
                    <a:pt x="15258" y="5383"/>
                    <a:pt x="14946" y="5503"/>
                    <a:pt x="14681" y="5768"/>
                  </a:cubicBezTo>
                  <a:cubicBezTo>
                    <a:pt x="14499" y="5980"/>
                    <a:pt x="14256" y="6193"/>
                    <a:pt x="14104" y="6436"/>
                  </a:cubicBezTo>
                  <a:cubicBezTo>
                    <a:pt x="13982" y="6619"/>
                    <a:pt x="13830" y="6801"/>
                    <a:pt x="13678" y="6984"/>
                  </a:cubicBezTo>
                  <a:cubicBezTo>
                    <a:pt x="13418" y="7314"/>
                    <a:pt x="13103" y="7480"/>
                    <a:pt x="12733" y="7480"/>
                  </a:cubicBezTo>
                  <a:cubicBezTo>
                    <a:pt x="12627" y="7480"/>
                    <a:pt x="12516" y="7466"/>
                    <a:pt x="12402" y="7439"/>
                  </a:cubicBezTo>
                  <a:cubicBezTo>
                    <a:pt x="12158" y="7409"/>
                    <a:pt x="11946" y="7348"/>
                    <a:pt x="11703" y="7227"/>
                  </a:cubicBezTo>
                  <a:cubicBezTo>
                    <a:pt x="11459" y="7105"/>
                    <a:pt x="11186" y="6984"/>
                    <a:pt x="10882" y="6953"/>
                  </a:cubicBezTo>
                  <a:cubicBezTo>
                    <a:pt x="10742" y="6926"/>
                    <a:pt x="10607" y="6913"/>
                    <a:pt x="10478" y="6913"/>
                  </a:cubicBezTo>
                  <a:cubicBezTo>
                    <a:pt x="10020" y="6913"/>
                    <a:pt x="9627" y="7084"/>
                    <a:pt x="9271" y="7439"/>
                  </a:cubicBezTo>
                  <a:cubicBezTo>
                    <a:pt x="9089" y="7652"/>
                    <a:pt x="8937" y="7865"/>
                    <a:pt x="8785" y="8108"/>
                  </a:cubicBezTo>
                  <a:cubicBezTo>
                    <a:pt x="8663" y="8291"/>
                    <a:pt x="8602" y="8473"/>
                    <a:pt x="8450" y="8625"/>
                  </a:cubicBezTo>
                  <a:cubicBezTo>
                    <a:pt x="8196" y="8919"/>
                    <a:pt x="7903" y="9073"/>
                    <a:pt x="7589" y="9073"/>
                  </a:cubicBezTo>
                  <a:cubicBezTo>
                    <a:pt x="7416" y="9073"/>
                    <a:pt x="7236" y="9026"/>
                    <a:pt x="7052" y="8929"/>
                  </a:cubicBezTo>
                  <a:cubicBezTo>
                    <a:pt x="6778" y="8807"/>
                    <a:pt x="6505" y="8655"/>
                    <a:pt x="6231" y="8594"/>
                  </a:cubicBezTo>
                  <a:cubicBezTo>
                    <a:pt x="5985" y="8515"/>
                    <a:pt x="5762" y="8474"/>
                    <a:pt x="5556" y="8474"/>
                  </a:cubicBezTo>
                  <a:cubicBezTo>
                    <a:pt x="5049" y="8474"/>
                    <a:pt x="4645" y="8723"/>
                    <a:pt x="4256" y="9263"/>
                  </a:cubicBezTo>
                  <a:cubicBezTo>
                    <a:pt x="4104" y="9506"/>
                    <a:pt x="4012" y="9719"/>
                    <a:pt x="3860" y="9962"/>
                  </a:cubicBezTo>
                  <a:cubicBezTo>
                    <a:pt x="3556" y="10375"/>
                    <a:pt x="3236" y="10571"/>
                    <a:pt x="2845" y="10571"/>
                  </a:cubicBezTo>
                  <a:cubicBezTo>
                    <a:pt x="2690" y="10571"/>
                    <a:pt x="2523" y="10540"/>
                    <a:pt x="2341" y="10479"/>
                  </a:cubicBezTo>
                  <a:cubicBezTo>
                    <a:pt x="1976" y="10418"/>
                    <a:pt x="1642" y="10266"/>
                    <a:pt x="1307" y="10145"/>
                  </a:cubicBezTo>
                  <a:cubicBezTo>
                    <a:pt x="1105" y="10071"/>
                    <a:pt x="891" y="10031"/>
                    <a:pt x="673" y="10031"/>
                  </a:cubicBezTo>
                  <a:cubicBezTo>
                    <a:pt x="531" y="10031"/>
                    <a:pt x="387" y="10048"/>
                    <a:pt x="243" y="10084"/>
                  </a:cubicBezTo>
                  <a:cubicBezTo>
                    <a:pt x="91" y="10114"/>
                    <a:pt x="0" y="10266"/>
                    <a:pt x="61" y="10418"/>
                  </a:cubicBezTo>
                  <a:cubicBezTo>
                    <a:pt x="152" y="10783"/>
                    <a:pt x="365" y="11057"/>
                    <a:pt x="730" y="11087"/>
                  </a:cubicBezTo>
                  <a:cubicBezTo>
                    <a:pt x="1064" y="11148"/>
                    <a:pt x="1429" y="11239"/>
                    <a:pt x="1733" y="11360"/>
                  </a:cubicBezTo>
                  <a:cubicBezTo>
                    <a:pt x="2098" y="11482"/>
                    <a:pt x="2493" y="11512"/>
                    <a:pt x="2857" y="11543"/>
                  </a:cubicBezTo>
                  <a:cubicBezTo>
                    <a:pt x="2920" y="11552"/>
                    <a:pt x="2981" y="11556"/>
                    <a:pt x="3040" y="11556"/>
                  </a:cubicBezTo>
                  <a:cubicBezTo>
                    <a:pt x="3381" y="11556"/>
                    <a:pt x="3662" y="11411"/>
                    <a:pt x="3921" y="11178"/>
                  </a:cubicBezTo>
                  <a:cubicBezTo>
                    <a:pt x="4195" y="10935"/>
                    <a:pt x="4468" y="10631"/>
                    <a:pt x="4651" y="10297"/>
                  </a:cubicBezTo>
                  <a:cubicBezTo>
                    <a:pt x="4864" y="9993"/>
                    <a:pt x="5137" y="9689"/>
                    <a:pt x="5532" y="9567"/>
                  </a:cubicBezTo>
                  <a:cubicBezTo>
                    <a:pt x="5612" y="9533"/>
                    <a:pt x="5696" y="9516"/>
                    <a:pt x="5773" y="9516"/>
                  </a:cubicBezTo>
                  <a:cubicBezTo>
                    <a:pt x="5902" y="9516"/>
                    <a:pt x="6011" y="9563"/>
                    <a:pt x="6049" y="9658"/>
                  </a:cubicBezTo>
                  <a:cubicBezTo>
                    <a:pt x="6292" y="9749"/>
                    <a:pt x="6535" y="9871"/>
                    <a:pt x="6778" y="9993"/>
                  </a:cubicBezTo>
                  <a:cubicBezTo>
                    <a:pt x="7004" y="10085"/>
                    <a:pt x="7230" y="10132"/>
                    <a:pt x="7448" y="10132"/>
                  </a:cubicBezTo>
                  <a:cubicBezTo>
                    <a:pt x="7878" y="10132"/>
                    <a:pt x="8280" y="9950"/>
                    <a:pt x="8602" y="9567"/>
                  </a:cubicBezTo>
                  <a:cubicBezTo>
                    <a:pt x="8815" y="9294"/>
                    <a:pt x="9028" y="9050"/>
                    <a:pt x="9241" y="8746"/>
                  </a:cubicBezTo>
                  <a:cubicBezTo>
                    <a:pt x="9568" y="8310"/>
                    <a:pt x="9943" y="8108"/>
                    <a:pt x="10387" y="8108"/>
                  </a:cubicBezTo>
                  <a:cubicBezTo>
                    <a:pt x="10561" y="8108"/>
                    <a:pt x="10746" y="8139"/>
                    <a:pt x="10943" y="8199"/>
                  </a:cubicBezTo>
                  <a:cubicBezTo>
                    <a:pt x="11216" y="8291"/>
                    <a:pt x="11459" y="8382"/>
                    <a:pt x="11703" y="8473"/>
                  </a:cubicBezTo>
                  <a:cubicBezTo>
                    <a:pt x="12011" y="8554"/>
                    <a:pt x="12306" y="8601"/>
                    <a:pt x="12584" y="8601"/>
                  </a:cubicBezTo>
                  <a:cubicBezTo>
                    <a:pt x="13240" y="8601"/>
                    <a:pt x="13808" y="8344"/>
                    <a:pt x="14256" y="7683"/>
                  </a:cubicBezTo>
                  <a:cubicBezTo>
                    <a:pt x="14438" y="7379"/>
                    <a:pt x="14681" y="7105"/>
                    <a:pt x="14894" y="6862"/>
                  </a:cubicBezTo>
                  <a:cubicBezTo>
                    <a:pt x="15134" y="6622"/>
                    <a:pt x="15307" y="6505"/>
                    <a:pt x="15528" y="6505"/>
                  </a:cubicBezTo>
                  <a:cubicBezTo>
                    <a:pt x="15671" y="6505"/>
                    <a:pt x="15835" y="6554"/>
                    <a:pt x="16049" y="6649"/>
                  </a:cubicBezTo>
                  <a:cubicBezTo>
                    <a:pt x="16323" y="6771"/>
                    <a:pt x="16535" y="6862"/>
                    <a:pt x="16779" y="6984"/>
                  </a:cubicBezTo>
                  <a:cubicBezTo>
                    <a:pt x="17019" y="7092"/>
                    <a:pt x="17259" y="7152"/>
                    <a:pt x="17492" y="7152"/>
                  </a:cubicBezTo>
                  <a:cubicBezTo>
                    <a:pt x="17848" y="7152"/>
                    <a:pt x="18187" y="7010"/>
                    <a:pt x="18481" y="6680"/>
                  </a:cubicBezTo>
                  <a:cubicBezTo>
                    <a:pt x="18694" y="6436"/>
                    <a:pt x="18906" y="6193"/>
                    <a:pt x="19089" y="5889"/>
                  </a:cubicBezTo>
                  <a:cubicBezTo>
                    <a:pt x="19210" y="5646"/>
                    <a:pt x="19393" y="5464"/>
                    <a:pt x="19545" y="5251"/>
                  </a:cubicBezTo>
                  <a:cubicBezTo>
                    <a:pt x="19666" y="5099"/>
                    <a:pt x="19849" y="5008"/>
                    <a:pt x="20031" y="5008"/>
                  </a:cubicBezTo>
                  <a:cubicBezTo>
                    <a:pt x="20426" y="5008"/>
                    <a:pt x="20791" y="5069"/>
                    <a:pt x="21186" y="5221"/>
                  </a:cubicBezTo>
                  <a:cubicBezTo>
                    <a:pt x="21429" y="5281"/>
                    <a:pt x="21672" y="5403"/>
                    <a:pt x="21946" y="5433"/>
                  </a:cubicBezTo>
                  <a:cubicBezTo>
                    <a:pt x="22239" y="5491"/>
                    <a:pt x="22489" y="5519"/>
                    <a:pt x="22705" y="5519"/>
                  </a:cubicBezTo>
                  <a:cubicBezTo>
                    <a:pt x="23410" y="5519"/>
                    <a:pt x="23770" y="5217"/>
                    <a:pt x="24165" y="4613"/>
                  </a:cubicBezTo>
                  <a:cubicBezTo>
                    <a:pt x="24256" y="4461"/>
                    <a:pt x="24317" y="4339"/>
                    <a:pt x="24408" y="4218"/>
                  </a:cubicBezTo>
                  <a:cubicBezTo>
                    <a:pt x="24530" y="4066"/>
                    <a:pt x="24621" y="3914"/>
                    <a:pt x="24773" y="3762"/>
                  </a:cubicBezTo>
                  <a:cubicBezTo>
                    <a:pt x="25010" y="3564"/>
                    <a:pt x="25248" y="3469"/>
                    <a:pt x="25502" y="3469"/>
                  </a:cubicBezTo>
                  <a:cubicBezTo>
                    <a:pt x="25639" y="3469"/>
                    <a:pt x="25779" y="3496"/>
                    <a:pt x="25928" y="3549"/>
                  </a:cubicBezTo>
                  <a:cubicBezTo>
                    <a:pt x="26110" y="3579"/>
                    <a:pt x="26262" y="3701"/>
                    <a:pt x="26444" y="3762"/>
                  </a:cubicBezTo>
                  <a:cubicBezTo>
                    <a:pt x="26766" y="3917"/>
                    <a:pt x="27072" y="3995"/>
                    <a:pt x="27359" y="3995"/>
                  </a:cubicBezTo>
                  <a:cubicBezTo>
                    <a:pt x="27860" y="3995"/>
                    <a:pt x="28308" y="3758"/>
                    <a:pt x="28694" y="3275"/>
                  </a:cubicBezTo>
                  <a:cubicBezTo>
                    <a:pt x="28876" y="3032"/>
                    <a:pt x="29089" y="2819"/>
                    <a:pt x="29241" y="2576"/>
                  </a:cubicBezTo>
                  <a:cubicBezTo>
                    <a:pt x="29517" y="2186"/>
                    <a:pt x="29897" y="2003"/>
                    <a:pt x="30328" y="2003"/>
                  </a:cubicBezTo>
                  <a:cubicBezTo>
                    <a:pt x="30468" y="2003"/>
                    <a:pt x="30612" y="2022"/>
                    <a:pt x="30761" y="2059"/>
                  </a:cubicBezTo>
                  <a:cubicBezTo>
                    <a:pt x="31004" y="2120"/>
                    <a:pt x="31247" y="2242"/>
                    <a:pt x="31521" y="2333"/>
                  </a:cubicBezTo>
                  <a:cubicBezTo>
                    <a:pt x="31924" y="2481"/>
                    <a:pt x="32267" y="2555"/>
                    <a:pt x="32574" y="2555"/>
                  </a:cubicBezTo>
                  <a:cubicBezTo>
                    <a:pt x="33216" y="2555"/>
                    <a:pt x="33701" y="2231"/>
                    <a:pt x="34256" y="1573"/>
                  </a:cubicBezTo>
                  <a:cubicBezTo>
                    <a:pt x="34621" y="1117"/>
                    <a:pt x="34621" y="600"/>
                    <a:pt x="34499" y="114"/>
                  </a:cubicBezTo>
                  <a:cubicBezTo>
                    <a:pt x="34499" y="40"/>
                    <a:pt x="34444" y="0"/>
                    <a:pt x="34386"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6308;p133">
              <a:extLst>
                <a:ext uri="{FF2B5EF4-FFF2-40B4-BE49-F238E27FC236}">
                  <a16:creationId xmlns:a16="http://schemas.microsoft.com/office/drawing/2014/main" id="{EBE208E2-0D83-564F-2ADA-9771AF5A25BB}"/>
                </a:ext>
              </a:extLst>
            </p:cNvPr>
            <p:cNvSpPr/>
            <p:nvPr/>
          </p:nvSpPr>
          <p:spPr>
            <a:xfrm rot="1013812">
              <a:off x="1345543" y="5203420"/>
              <a:ext cx="1693776" cy="571629"/>
            </a:xfrm>
            <a:custGeom>
              <a:avLst/>
              <a:gdLst/>
              <a:ahLst/>
              <a:cxnLst/>
              <a:rect l="l" t="t" r="r" b="b"/>
              <a:pathLst>
                <a:path w="33376" h="11264" extrusionOk="0">
                  <a:moveTo>
                    <a:pt x="33254" y="0"/>
                  </a:moveTo>
                  <a:cubicBezTo>
                    <a:pt x="33223" y="0"/>
                    <a:pt x="33163" y="91"/>
                    <a:pt x="33102" y="122"/>
                  </a:cubicBezTo>
                  <a:cubicBezTo>
                    <a:pt x="32919" y="456"/>
                    <a:pt x="32737" y="760"/>
                    <a:pt x="32433" y="1034"/>
                  </a:cubicBezTo>
                  <a:cubicBezTo>
                    <a:pt x="32257" y="1144"/>
                    <a:pt x="32113" y="1222"/>
                    <a:pt x="31942" y="1222"/>
                  </a:cubicBezTo>
                  <a:cubicBezTo>
                    <a:pt x="31878" y="1222"/>
                    <a:pt x="31809" y="1211"/>
                    <a:pt x="31734" y="1186"/>
                  </a:cubicBezTo>
                  <a:cubicBezTo>
                    <a:pt x="31582" y="1155"/>
                    <a:pt x="31430" y="1064"/>
                    <a:pt x="31278" y="1003"/>
                  </a:cubicBezTo>
                  <a:cubicBezTo>
                    <a:pt x="31065" y="882"/>
                    <a:pt x="30822" y="760"/>
                    <a:pt x="30579" y="699"/>
                  </a:cubicBezTo>
                  <a:cubicBezTo>
                    <a:pt x="30369" y="647"/>
                    <a:pt x="30167" y="617"/>
                    <a:pt x="29973" y="617"/>
                  </a:cubicBezTo>
                  <a:cubicBezTo>
                    <a:pt x="29493" y="617"/>
                    <a:pt x="29063" y="800"/>
                    <a:pt x="28694" y="1277"/>
                  </a:cubicBezTo>
                  <a:cubicBezTo>
                    <a:pt x="28482" y="1581"/>
                    <a:pt x="28238" y="1915"/>
                    <a:pt x="28026" y="2219"/>
                  </a:cubicBezTo>
                  <a:cubicBezTo>
                    <a:pt x="27799" y="2537"/>
                    <a:pt x="27504" y="2702"/>
                    <a:pt x="27154" y="2702"/>
                  </a:cubicBezTo>
                  <a:cubicBezTo>
                    <a:pt x="27035" y="2702"/>
                    <a:pt x="26910" y="2683"/>
                    <a:pt x="26779" y="2645"/>
                  </a:cubicBezTo>
                  <a:cubicBezTo>
                    <a:pt x="26567" y="2584"/>
                    <a:pt x="26415" y="2523"/>
                    <a:pt x="26232" y="2432"/>
                  </a:cubicBezTo>
                  <a:cubicBezTo>
                    <a:pt x="25959" y="2371"/>
                    <a:pt x="25716" y="2219"/>
                    <a:pt x="25442" y="2128"/>
                  </a:cubicBezTo>
                  <a:cubicBezTo>
                    <a:pt x="25266" y="2062"/>
                    <a:pt x="25085" y="2032"/>
                    <a:pt x="24905" y="2032"/>
                  </a:cubicBezTo>
                  <a:cubicBezTo>
                    <a:pt x="24589" y="2032"/>
                    <a:pt x="24274" y="2125"/>
                    <a:pt x="23983" y="2280"/>
                  </a:cubicBezTo>
                  <a:cubicBezTo>
                    <a:pt x="23588" y="2523"/>
                    <a:pt x="23314" y="2857"/>
                    <a:pt x="23071" y="3283"/>
                  </a:cubicBezTo>
                  <a:cubicBezTo>
                    <a:pt x="22771" y="3863"/>
                    <a:pt x="22339" y="4127"/>
                    <a:pt x="21854" y="4127"/>
                  </a:cubicBezTo>
                  <a:cubicBezTo>
                    <a:pt x="21602" y="4127"/>
                    <a:pt x="21335" y="4056"/>
                    <a:pt x="21065" y="3921"/>
                  </a:cubicBezTo>
                  <a:cubicBezTo>
                    <a:pt x="20852" y="3800"/>
                    <a:pt x="20609" y="3739"/>
                    <a:pt x="20396" y="3648"/>
                  </a:cubicBezTo>
                  <a:cubicBezTo>
                    <a:pt x="20223" y="3603"/>
                    <a:pt x="20058" y="3580"/>
                    <a:pt x="19901" y="3580"/>
                  </a:cubicBezTo>
                  <a:cubicBezTo>
                    <a:pt x="19424" y="3580"/>
                    <a:pt x="19029" y="3791"/>
                    <a:pt x="18755" y="4225"/>
                  </a:cubicBezTo>
                  <a:cubicBezTo>
                    <a:pt x="18573" y="4468"/>
                    <a:pt x="18421" y="4712"/>
                    <a:pt x="18208" y="4985"/>
                  </a:cubicBezTo>
                  <a:cubicBezTo>
                    <a:pt x="17894" y="5437"/>
                    <a:pt x="17567" y="5609"/>
                    <a:pt x="17170" y="5609"/>
                  </a:cubicBezTo>
                  <a:cubicBezTo>
                    <a:pt x="16952" y="5609"/>
                    <a:pt x="16714" y="5557"/>
                    <a:pt x="16445" y="5471"/>
                  </a:cubicBezTo>
                  <a:cubicBezTo>
                    <a:pt x="16232" y="5441"/>
                    <a:pt x="16050" y="5289"/>
                    <a:pt x="15867" y="5228"/>
                  </a:cubicBezTo>
                  <a:cubicBezTo>
                    <a:pt x="15563" y="5097"/>
                    <a:pt x="15232" y="5022"/>
                    <a:pt x="14906" y="5022"/>
                  </a:cubicBezTo>
                  <a:cubicBezTo>
                    <a:pt x="14253" y="5022"/>
                    <a:pt x="13618" y="5319"/>
                    <a:pt x="13253" y="6049"/>
                  </a:cubicBezTo>
                  <a:cubicBezTo>
                    <a:pt x="13193" y="6170"/>
                    <a:pt x="13162" y="6231"/>
                    <a:pt x="13101" y="6322"/>
                  </a:cubicBezTo>
                  <a:cubicBezTo>
                    <a:pt x="12889" y="6535"/>
                    <a:pt x="12737" y="6778"/>
                    <a:pt x="12554" y="6991"/>
                  </a:cubicBezTo>
                  <a:cubicBezTo>
                    <a:pt x="12426" y="7170"/>
                    <a:pt x="12255" y="7242"/>
                    <a:pt x="12041" y="7242"/>
                  </a:cubicBezTo>
                  <a:cubicBezTo>
                    <a:pt x="12001" y="7242"/>
                    <a:pt x="11959" y="7239"/>
                    <a:pt x="11916" y="7234"/>
                  </a:cubicBezTo>
                  <a:cubicBezTo>
                    <a:pt x="11734" y="7204"/>
                    <a:pt x="11582" y="7143"/>
                    <a:pt x="11369" y="7052"/>
                  </a:cubicBezTo>
                  <a:cubicBezTo>
                    <a:pt x="11156" y="6930"/>
                    <a:pt x="10913" y="6809"/>
                    <a:pt x="10670" y="6748"/>
                  </a:cubicBezTo>
                  <a:cubicBezTo>
                    <a:pt x="10463" y="6670"/>
                    <a:pt x="10258" y="6632"/>
                    <a:pt x="10060" y="6632"/>
                  </a:cubicBezTo>
                  <a:cubicBezTo>
                    <a:pt x="9561" y="6632"/>
                    <a:pt x="9103" y="6877"/>
                    <a:pt x="8755" y="7356"/>
                  </a:cubicBezTo>
                  <a:cubicBezTo>
                    <a:pt x="8572" y="7569"/>
                    <a:pt x="8390" y="7842"/>
                    <a:pt x="8238" y="8116"/>
                  </a:cubicBezTo>
                  <a:cubicBezTo>
                    <a:pt x="8014" y="8452"/>
                    <a:pt x="7674" y="8706"/>
                    <a:pt x="7242" y="8706"/>
                  </a:cubicBezTo>
                  <a:cubicBezTo>
                    <a:pt x="7089" y="8706"/>
                    <a:pt x="6924" y="8674"/>
                    <a:pt x="6749" y="8602"/>
                  </a:cubicBezTo>
                  <a:cubicBezTo>
                    <a:pt x="6414" y="8481"/>
                    <a:pt x="6050" y="8329"/>
                    <a:pt x="5715" y="8207"/>
                  </a:cubicBezTo>
                  <a:cubicBezTo>
                    <a:pt x="5440" y="8103"/>
                    <a:pt x="5171" y="8049"/>
                    <a:pt x="4913" y="8049"/>
                  </a:cubicBezTo>
                  <a:cubicBezTo>
                    <a:pt x="4345" y="8049"/>
                    <a:pt x="3833" y="8311"/>
                    <a:pt x="3436" y="8876"/>
                  </a:cubicBezTo>
                  <a:cubicBezTo>
                    <a:pt x="3314" y="9028"/>
                    <a:pt x="3253" y="9210"/>
                    <a:pt x="3132" y="9362"/>
                  </a:cubicBezTo>
                  <a:cubicBezTo>
                    <a:pt x="2814" y="9891"/>
                    <a:pt x="2467" y="10140"/>
                    <a:pt x="1999" y="10140"/>
                  </a:cubicBezTo>
                  <a:cubicBezTo>
                    <a:pt x="1794" y="10140"/>
                    <a:pt x="1566" y="10093"/>
                    <a:pt x="1308" y="10000"/>
                  </a:cubicBezTo>
                  <a:cubicBezTo>
                    <a:pt x="1186" y="9970"/>
                    <a:pt x="1095" y="9879"/>
                    <a:pt x="973" y="9848"/>
                  </a:cubicBezTo>
                  <a:cubicBezTo>
                    <a:pt x="822" y="9818"/>
                    <a:pt x="639" y="9727"/>
                    <a:pt x="426" y="9696"/>
                  </a:cubicBezTo>
                  <a:cubicBezTo>
                    <a:pt x="381" y="9681"/>
                    <a:pt x="320" y="9666"/>
                    <a:pt x="259" y="9666"/>
                  </a:cubicBezTo>
                  <a:cubicBezTo>
                    <a:pt x="198" y="9666"/>
                    <a:pt x="138" y="9681"/>
                    <a:pt x="92" y="9727"/>
                  </a:cubicBezTo>
                  <a:cubicBezTo>
                    <a:pt x="1" y="9848"/>
                    <a:pt x="92" y="9970"/>
                    <a:pt x="183" y="10031"/>
                  </a:cubicBezTo>
                  <a:cubicBezTo>
                    <a:pt x="396" y="10304"/>
                    <a:pt x="639" y="10547"/>
                    <a:pt x="852" y="10791"/>
                  </a:cubicBezTo>
                  <a:cubicBezTo>
                    <a:pt x="1128" y="11121"/>
                    <a:pt x="1492" y="11263"/>
                    <a:pt x="1858" y="11263"/>
                  </a:cubicBezTo>
                  <a:cubicBezTo>
                    <a:pt x="2098" y="11263"/>
                    <a:pt x="2338" y="11203"/>
                    <a:pt x="2554" y="11095"/>
                  </a:cubicBezTo>
                  <a:cubicBezTo>
                    <a:pt x="2919" y="10912"/>
                    <a:pt x="3223" y="10730"/>
                    <a:pt x="3436" y="10395"/>
                  </a:cubicBezTo>
                  <a:cubicBezTo>
                    <a:pt x="3557" y="10243"/>
                    <a:pt x="3618" y="10122"/>
                    <a:pt x="3740" y="9970"/>
                  </a:cubicBezTo>
                  <a:cubicBezTo>
                    <a:pt x="4134" y="9451"/>
                    <a:pt x="4472" y="9215"/>
                    <a:pt x="4937" y="9215"/>
                  </a:cubicBezTo>
                  <a:cubicBezTo>
                    <a:pt x="5153" y="9215"/>
                    <a:pt x="5396" y="9266"/>
                    <a:pt x="5685" y="9362"/>
                  </a:cubicBezTo>
                  <a:cubicBezTo>
                    <a:pt x="6050" y="9514"/>
                    <a:pt x="6445" y="9636"/>
                    <a:pt x="6870" y="9666"/>
                  </a:cubicBezTo>
                  <a:cubicBezTo>
                    <a:pt x="6949" y="9674"/>
                    <a:pt x="7027" y="9677"/>
                    <a:pt x="7102" y="9677"/>
                  </a:cubicBezTo>
                  <a:cubicBezTo>
                    <a:pt x="7636" y="9677"/>
                    <a:pt x="8082" y="9488"/>
                    <a:pt x="8481" y="9088"/>
                  </a:cubicBezTo>
                  <a:cubicBezTo>
                    <a:pt x="8694" y="8906"/>
                    <a:pt x="8785" y="8724"/>
                    <a:pt x="8937" y="8511"/>
                  </a:cubicBezTo>
                  <a:lnTo>
                    <a:pt x="9393" y="7964"/>
                  </a:lnTo>
                  <a:cubicBezTo>
                    <a:pt x="9634" y="7704"/>
                    <a:pt x="9807" y="7592"/>
                    <a:pt x="10030" y="7592"/>
                  </a:cubicBezTo>
                  <a:cubicBezTo>
                    <a:pt x="10172" y="7592"/>
                    <a:pt x="10335" y="7638"/>
                    <a:pt x="10548" y="7721"/>
                  </a:cubicBezTo>
                  <a:cubicBezTo>
                    <a:pt x="10670" y="7751"/>
                    <a:pt x="10822" y="7842"/>
                    <a:pt x="10913" y="7903"/>
                  </a:cubicBezTo>
                  <a:cubicBezTo>
                    <a:pt x="11277" y="8085"/>
                    <a:pt x="11611" y="8180"/>
                    <a:pt x="11927" y="8180"/>
                  </a:cubicBezTo>
                  <a:cubicBezTo>
                    <a:pt x="12402" y="8180"/>
                    <a:pt x="12833" y="7965"/>
                    <a:pt x="13253" y="7508"/>
                  </a:cubicBezTo>
                  <a:cubicBezTo>
                    <a:pt x="13466" y="7234"/>
                    <a:pt x="13679" y="6930"/>
                    <a:pt x="13861" y="6626"/>
                  </a:cubicBezTo>
                  <a:cubicBezTo>
                    <a:pt x="14113" y="6260"/>
                    <a:pt x="14365" y="6084"/>
                    <a:pt x="14720" y="6084"/>
                  </a:cubicBezTo>
                  <a:cubicBezTo>
                    <a:pt x="14837" y="6084"/>
                    <a:pt x="14965" y="6103"/>
                    <a:pt x="15107" y="6140"/>
                  </a:cubicBezTo>
                  <a:cubicBezTo>
                    <a:pt x="15290" y="6170"/>
                    <a:pt x="15533" y="6231"/>
                    <a:pt x="15715" y="6322"/>
                  </a:cubicBezTo>
                  <a:cubicBezTo>
                    <a:pt x="15989" y="6383"/>
                    <a:pt x="16202" y="6505"/>
                    <a:pt x="16475" y="6596"/>
                  </a:cubicBezTo>
                  <a:cubicBezTo>
                    <a:pt x="16681" y="6644"/>
                    <a:pt x="16881" y="6668"/>
                    <a:pt x="17073" y="6668"/>
                  </a:cubicBezTo>
                  <a:cubicBezTo>
                    <a:pt x="17619" y="6668"/>
                    <a:pt x="18107" y="6468"/>
                    <a:pt x="18512" y="6019"/>
                  </a:cubicBezTo>
                  <a:cubicBezTo>
                    <a:pt x="18725" y="5775"/>
                    <a:pt x="18877" y="5563"/>
                    <a:pt x="19059" y="5319"/>
                  </a:cubicBezTo>
                  <a:lnTo>
                    <a:pt x="19393" y="4863"/>
                  </a:lnTo>
                  <a:cubicBezTo>
                    <a:pt x="19563" y="4675"/>
                    <a:pt x="19732" y="4592"/>
                    <a:pt x="19923" y="4592"/>
                  </a:cubicBezTo>
                  <a:cubicBezTo>
                    <a:pt x="20041" y="4592"/>
                    <a:pt x="20166" y="4623"/>
                    <a:pt x="20305" y="4681"/>
                  </a:cubicBezTo>
                  <a:lnTo>
                    <a:pt x="20761" y="4924"/>
                  </a:lnTo>
                  <a:cubicBezTo>
                    <a:pt x="21091" y="5096"/>
                    <a:pt x="21408" y="5187"/>
                    <a:pt x="21717" y="5187"/>
                  </a:cubicBezTo>
                  <a:cubicBezTo>
                    <a:pt x="22063" y="5187"/>
                    <a:pt x="22400" y="5074"/>
                    <a:pt x="22737" y="4833"/>
                  </a:cubicBezTo>
                  <a:cubicBezTo>
                    <a:pt x="22919" y="4681"/>
                    <a:pt x="23162" y="4529"/>
                    <a:pt x="23314" y="4316"/>
                  </a:cubicBezTo>
                  <a:cubicBezTo>
                    <a:pt x="23466" y="4073"/>
                    <a:pt x="23618" y="3860"/>
                    <a:pt x="23770" y="3648"/>
                  </a:cubicBezTo>
                  <a:cubicBezTo>
                    <a:pt x="24058" y="3294"/>
                    <a:pt x="24425" y="3117"/>
                    <a:pt x="24862" y="3117"/>
                  </a:cubicBezTo>
                  <a:cubicBezTo>
                    <a:pt x="25026" y="3117"/>
                    <a:pt x="25199" y="3142"/>
                    <a:pt x="25381" y="3192"/>
                  </a:cubicBezTo>
                  <a:cubicBezTo>
                    <a:pt x="25716" y="3313"/>
                    <a:pt x="26050" y="3435"/>
                    <a:pt x="26384" y="3496"/>
                  </a:cubicBezTo>
                  <a:cubicBezTo>
                    <a:pt x="26590" y="3539"/>
                    <a:pt x="26785" y="3561"/>
                    <a:pt x="26970" y="3561"/>
                  </a:cubicBezTo>
                  <a:cubicBezTo>
                    <a:pt x="27691" y="3561"/>
                    <a:pt x="28265" y="3230"/>
                    <a:pt x="28725" y="2553"/>
                  </a:cubicBezTo>
                  <a:cubicBezTo>
                    <a:pt x="28877" y="2341"/>
                    <a:pt x="29029" y="2097"/>
                    <a:pt x="29211" y="1915"/>
                  </a:cubicBezTo>
                  <a:cubicBezTo>
                    <a:pt x="29434" y="1656"/>
                    <a:pt x="29667" y="1543"/>
                    <a:pt x="29933" y="1543"/>
                  </a:cubicBezTo>
                  <a:cubicBezTo>
                    <a:pt x="30103" y="1543"/>
                    <a:pt x="30286" y="1589"/>
                    <a:pt x="30488" y="1672"/>
                  </a:cubicBezTo>
                  <a:cubicBezTo>
                    <a:pt x="30792" y="1794"/>
                    <a:pt x="31065" y="1915"/>
                    <a:pt x="31369" y="2037"/>
                  </a:cubicBezTo>
                  <a:cubicBezTo>
                    <a:pt x="31493" y="2078"/>
                    <a:pt x="31622" y="2094"/>
                    <a:pt x="31753" y="2094"/>
                  </a:cubicBezTo>
                  <a:cubicBezTo>
                    <a:pt x="31911" y="2094"/>
                    <a:pt x="32070" y="2070"/>
                    <a:pt x="32220" y="2037"/>
                  </a:cubicBezTo>
                  <a:cubicBezTo>
                    <a:pt x="32676" y="1885"/>
                    <a:pt x="33011" y="1611"/>
                    <a:pt x="33193" y="1216"/>
                  </a:cubicBezTo>
                  <a:cubicBezTo>
                    <a:pt x="33315" y="882"/>
                    <a:pt x="33345" y="517"/>
                    <a:pt x="33375" y="152"/>
                  </a:cubicBezTo>
                  <a:cubicBezTo>
                    <a:pt x="33375" y="91"/>
                    <a:pt x="33345" y="0"/>
                    <a:pt x="33254"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6309;p133">
              <a:extLst>
                <a:ext uri="{FF2B5EF4-FFF2-40B4-BE49-F238E27FC236}">
                  <a16:creationId xmlns:a16="http://schemas.microsoft.com/office/drawing/2014/main" id="{8D6B9971-5618-2154-876F-C8F752B87C97}"/>
                </a:ext>
              </a:extLst>
            </p:cNvPr>
            <p:cNvSpPr/>
            <p:nvPr/>
          </p:nvSpPr>
          <p:spPr>
            <a:xfrm rot="1013812">
              <a:off x="1316495" y="4875164"/>
              <a:ext cx="1773959" cy="592944"/>
            </a:xfrm>
            <a:custGeom>
              <a:avLst/>
              <a:gdLst/>
              <a:ahLst/>
              <a:cxnLst/>
              <a:rect l="l" t="t" r="r" b="b"/>
              <a:pathLst>
                <a:path w="34956" h="11684" extrusionOk="0">
                  <a:moveTo>
                    <a:pt x="34560" y="1"/>
                  </a:moveTo>
                  <a:cubicBezTo>
                    <a:pt x="34530" y="1"/>
                    <a:pt x="34409" y="1"/>
                    <a:pt x="34378" y="31"/>
                  </a:cubicBezTo>
                  <a:cubicBezTo>
                    <a:pt x="34257" y="153"/>
                    <a:pt x="34105" y="274"/>
                    <a:pt x="34013" y="396"/>
                  </a:cubicBezTo>
                  <a:cubicBezTo>
                    <a:pt x="33740" y="609"/>
                    <a:pt x="33466" y="882"/>
                    <a:pt x="33193" y="1095"/>
                  </a:cubicBezTo>
                  <a:cubicBezTo>
                    <a:pt x="32891" y="1416"/>
                    <a:pt x="32554" y="1573"/>
                    <a:pt x="32189" y="1573"/>
                  </a:cubicBezTo>
                  <a:cubicBezTo>
                    <a:pt x="31966" y="1573"/>
                    <a:pt x="31732" y="1514"/>
                    <a:pt x="31491" y="1399"/>
                  </a:cubicBezTo>
                  <a:cubicBezTo>
                    <a:pt x="31278" y="1308"/>
                    <a:pt x="31004" y="1217"/>
                    <a:pt x="30731" y="1186"/>
                  </a:cubicBezTo>
                  <a:cubicBezTo>
                    <a:pt x="30627" y="1170"/>
                    <a:pt x="30526" y="1162"/>
                    <a:pt x="30427" y="1162"/>
                  </a:cubicBezTo>
                  <a:cubicBezTo>
                    <a:pt x="29794" y="1162"/>
                    <a:pt x="29248" y="1490"/>
                    <a:pt x="28907" y="2068"/>
                  </a:cubicBezTo>
                  <a:cubicBezTo>
                    <a:pt x="28785" y="2220"/>
                    <a:pt x="28725" y="2402"/>
                    <a:pt x="28633" y="2554"/>
                  </a:cubicBezTo>
                  <a:cubicBezTo>
                    <a:pt x="28447" y="2980"/>
                    <a:pt x="28097" y="3173"/>
                    <a:pt x="27665" y="3173"/>
                  </a:cubicBezTo>
                  <a:cubicBezTo>
                    <a:pt x="27604" y="3173"/>
                    <a:pt x="27542" y="3169"/>
                    <a:pt x="27478" y="3162"/>
                  </a:cubicBezTo>
                  <a:cubicBezTo>
                    <a:pt x="27266" y="3131"/>
                    <a:pt x="27053" y="3040"/>
                    <a:pt x="26870" y="2979"/>
                  </a:cubicBezTo>
                  <a:cubicBezTo>
                    <a:pt x="26353" y="2765"/>
                    <a:pt x="25921" y="2666"/>
                    <a:pt x="25546" y="2666"/>
                  </a:cubicBezTo>
                  <a:cubicBezTo>
                    <a:pt x="24752" y="2666"/>
                    <a:pt x="24215" y="3108"/>
                    <a:pt x="23679" y="3831"/>
                  </a:cubicBezTo>
                  <a:cubicBezTo>
                    <a:pt x="23527" y="3983"/>
                    <a:pt x="23375" y="4195"/>
                    <a:pt x="23253" y="4347"/>
                  </a:cubicBezTo>
                  <a:cubicBezTo>
                    <a:pt x="23054" y="4591"/>
                    <a:pt x="22822" y="4689"/>
                    <a:pt x="22546" y="4689"/>
                  </a:cubicBezTo>
                  <a:cubicBezTo>
                    <a:pt x="22444" y="4689"/>
                    <a:pt x="22335" y="4676"/>
                    <a:pt x="22220" y="4651"/>
                  </a:cubicBezTo>
                  <a:cubicBezTo>
                    <a:pt x="21916" y="4560"/>
                    <a:pt x="21612" y="4469"/>
                    <a:pt x="21308" y="4378"/>
                  </a:cubicBezTo>
                  <a:cubicBezTo>
                    <a:pt x="20995" y="4265"/>
                    <a:pt x="20702" y="4209"/>
                    <a:pt x="20428" y="4209"/>
                  </a:cubicBezTo>
                  <a:cubicBezTo>
                    <a:pt x="19747" y="4209"/>
                    <a:pt x="19189" y="4556"/>
                    <a:pt x="18755" y="5229"/>
                  </a:cubicBezTo>
                  <a:cubicBezTo>
                    <a:pt x="18694" y="5381"/>
                    <a:pt x="18603" y="5502"/>
                    <a:pt x="18512" y="5654"/>
                  </a:cubicBezTo>
                  <a:cubicBezTo>
                    <a:pt x="18238" y="5996"/>
                    <a:pt x="17913" y="6167"/>
                    <a:pt x="17550" y="6167"/>
                  </a:cubicBezTo>
                  <a:cubicBezTo>
                    <a:pt x="17429" y="6167"/>
                    <a:pt x="17303" y="6148"/>
                    <a:pt x="17174" y="6110"/>
                  </a:cubicBezTo>
                  <a:cubicBezTo>
                    <a:pt x="16992" y="6049"/>
                    <a:pt x="16749" y="5958"/>
                    <a:pt x="16566" y="5897"/>
                  </a:cubicBezTo>
                  <a:cubicBezTo>
                    <a:pt x="16204" y="5759"/>
                    <a:pt x="15878" y="5688"/>
                    <a:pt x="15579" y="5688"/>
                  </a:cubicBezTo>
                  <a:cubicBezTo>
                    <a:pt x="15025" y="5688"/>
                    <a:pt x="14558" y="5932"/>
                    <a:pt x="14104" y="6445"/>
                  </a:cubicBezTo>
                  <a:cubicBezTo>
                    <a:pt x="13831" y="6779"/>
                    <a:pt x="13496" y="6992"/>
                    <a:pt x="13192" y="7265"/>
                  </a:cubicBezTo>
                  <a:cubicBezTo>
                    <a:pt x="12925" y="7476"/>
                    <a:pt x="12645" y="7566"/>
                    <a:pt x="12353" y="7566"/>
                  </a:cubicBezTo>
                  <a:cubicBezTo>
                    <a:pt x="12181" y="7566"/>
                    <a:pt x="12005" y="7534"/>
                    <a:pt x="11824" y="7478"/>
                  </a:cubicBezTo>
                  <a:cubicBezTo>
                    <a:pt x="11612" y="7448"/>
                    <a:pt x="11460" y="7387"/>
                    <a:pt x="11277" y="7296"/>
                  </a:cubicBezTo>
                  <a:cubicBezTo>
                    <a:pt x="11067" y="7221"/>
                    <a:pt x="10851" y="7186"/>
                    <a:pt x="10638" y="7186"/>
                  </a:cubicBezTo>
                  <a:cubicBezTo>
                    <a:pt x="9897" y="7186"/>
                    <a:pt x="9197" y="7614"/>
                    <a:pt x="8937" y="8299"/>
                  </a:cubicBezTo>
                  <a:cubicBezTo>
                    <a:pt x="8876" y="8359"/>
                    <a:pt x="8846" y="8481"/>
                    <a:pt x="8785" y="8572"/>
                  </a:cubicBezTo>
                  <a:cubicBezTo>
                    <a:pt x="8515" y="9022"/>
                    <a:pt x="8196" y="9222"/>
                    <a:pt x="7789" y="9222"/>
                  </a:cubicBezTo>
                  <a:cubicBezTo>
                    <a:pt x="7646" y="9222"/>
                    <a:pt x="7492" y="9197"/>
                    <a:pt x="7326" y="9150"/>
                  </a:cubicBezTo>
                  <a:cubicBezTo>
                    <a:pt x="7144" y="9089"/>
                    <a:pt x="6900" y="8998"/>
                    <a:pt x="6718" y="8937"/>
                  </a:cubicBezTo>
                  <a:cubicBezTo>
                    <a:pt x="6336" y="8769"/>
                    <a:pt x="5986" y="8693"/>
                    <a:pt x="5666" y="8693"/>
                  </a:cubicBezTo>
                  <a:cubicBezTo>
                    <a:pt x="4939" y="8693"/>
                    <a:pt x="4365" y="9085"/>
                    <a:pt x="3922" y="9697"/>
                  </a:cubicBezTo>
                  <a:cubicBezTo>
                    <a:pt x="3709" y="10001"/>
                    <a:pt x="3496" y="10214"/>
                    <a:pt x="3253" y="10487"/>
                  </a:cubicBezTo>
                  <a:cubicBezTo>
                    <a:pt x="3099" y="10707"/>
                    <a:pt x="2913" y="10800"/>
                    <a:pt x="2696" y="10800"/>
                  </a:cubicBezTo>
                  <a:cubicBezTo>
                    <a:pt x="2613" y="10800"/>
                    <a:pt x="2525" y="10786"/>
                    <a:pt x="2432" y="10761"/>
                  </a:cubicBezTo>
                  <a:cubicBezTo>
                    <a:pt x="2007" y="10639"/>
                    <a:pt x="1642" y="10518"/>
                    <a:pt x="1247" y="10366"/>
                  </a:cubicBezTo>
                  <a:cubicBezTo>
                    <a:pt x="1054" y="10308"/>
                    <a:pt x="861" y="10287"/>
                    <a:pt x="669" y="10287"/>
                  </a:cubicBezTo>
                  <a:cubicBezTo>
                    <a:pt x="557" y="10287"/>
                    <a:pt x="446" y="10294"/>
                    <a:pt x="335" y="10305"/>
                  </a:cubicBezTo>
                  <a:cubicBezTo>
                    <a:pt x="122" y="10305"/>
                    <a:pt x="1" y="10457"/>
                    <a:pt x="1" y="10670"/>
                  </a:cubicBezTo>
                  <a:cubicBezTo>
                    <a:pt x="1" y="10943"/>
                    <a:pt x="122" y="11156"/>
                    <a:pt x="305" y="11156"/>
                  </a:cubicBezTo>
                  <a:cubicBezTo>
                    <a:pt x="791" y="11217"/>
                    <a:pt x="1216" y="11399"/>
                    <a:pt x="1672" y="11551"/>
                  </a:cubicBezTo>
                  <a:cubicBezTo>
                    <a:pt x="1946" y="11640"/>
                    <a:pt x="2214" y="11683"/>
                    <a:pt x="2472" y="11683"/>
                  </a:cubicBezTo>
                  <a:cubicBezTo>
                    <a:pt x="3184" y="11683"/>
                    <a:pt x="3817" y="11348"/>
                    <a:pt x="4286" y="10700"/>
                  </a:cubicBezTo>
                  <a:lnTo>
                    <a:pt x="4742" y="10153"/>
                  </a:lnTo>
                  <a:cubicBezTo>
                    <a:pt x="5028" y="9823"/>
                    <a:pt x="5362" y="9652"/>
                    <a:pt x="5755" y="9652"/>
                  </a:cubicBezTo>
                  <a:cubicBezTo>
                    <a:pt x="5905" y="9652"/>
                    <a:pt x="6064" y="9677"/>
                    <a:pt x="6232" y="9727"/>
                  </a:cubicBezTo>
                  <a:cubicBezTo>
                    <a:pt x="6444" y="9758"/>
                    <a:pt x="6688" y="9879"/>
                    <a:pt x="6900" y="9910"/>
                  </a:cubicBezTo>
                  <a:cubicBezTo>
                    <a:pt x="7144" y="9976"/>
                    <a:pt x="7375" y="10009"/>
                    <a:pt x="7595" y="10009"/>
                  </a:cubicBezTo>
                  <a:cubicBezTo>
                    <a:pt x="8279" y="10009"/>
                    <a:pt x="8849" y="9695"/>
                    <a:pt x="9332" y="9119"/>
                  </a:cubicBezTo>
                  <a:cubicBezTo>
                    <a:pt x="9454" y="8967"/>
                    <a:pt x="9545" y="8846"/>
                    <a:pt x="9636" y="8694"/>
                  </a:cubicBezTo>
                  <a:cubicBezTo>
                    <a:pt x="9910" y="8352"/>
                    <a:pt x="10234" y="8181"/>
                    <a:pt x="10598" y="8181"/>
                  </a:cubicBezTo>
                  <a:cubicBezTo>
                    <a:pt x="10719" y="8181"/>
                    <a:pt x="10844" y="8200"/>
                    <a:pt x="10973" y="8238"/>
                  </a:cubicBezTo>
                  <a:cubicBezTo>
                    <a:pt x="11277" y="8359"/>
                    <a:pt x="11581" y="8451"/>
                    <a:pt x="11885" y="8511"/>
                  </a:cubicBezTo>
                  <a:cubicBezTo>
                    <a:pt x="12118" y="8552"/>
                    <a:pt x="12339" y="8575"/>
                    <a:pt x="12550" y="8575"/>
                  </a:cubicBezTo>
                  <a:cubicBezTo>
                    <a:pt x="13277" y="8575"/>
                    <a:pt x="13876" y="8307"/>
                    <a:pt x="14347" y="7600"/>
                  </a:cubicBezTo>
                  <a:cubicBezTo>
                    <a:pt x="14499" y="7417"/>
                    <a:pt x="14651" y="7174"/>
                    <a:pt x="14864" y="6992"/>
                  </a:cubicBezTo>
                  <a:cubicBezTo>
                    <a:pt x="15083" y="6713"/>
                    <a:pt x="15355" y="6577"/>
                    <a:pt x="15653" y="6577"/>
                  </a:cubicBezTo>
                  <a:cubicBezTo>
                    <a:pt x="15810" y="6577"/>
                    <a:pt x="15973" y="6615"/>
                    <a:pt x="16141" y="6688"/>
                  </a:cubicBezTo>
                  <a:cubicBezTo>
                    <a:pt x="16262" y="6718"/>
                    <a:pt x="16384" y="6809"/>
                    <a:pt x="16536" y="6840"/>
                  </a:cubicBezTo>
                  <a:cubicBezTo>
                    <a:pt x="16903" y="6956"/>
                    <a:pt x="17231" y="7017"/>
                    <a:pt x="17533" y="7017"/>
                  </a:cubicBezTo>
                  <a:cubicBezTo>
                    <a:pt x="18254" y="7017"/>
                    <a:pt x="18823" y="6669"/>
                    <a:pt x="19423" y="5897"/>
                  </a:cubicBezTo>
                  <a:cubicBezTo>
                    <a:pt x="19484" y="5776"/>
                    <a:pt x="19515" y="5715"/>
                    <a:pt x="19606" y="5593"/>
                  </a:cubicBezTo>
                  <a:cubicBezTo>
                    <a:pt x="19667" y="5502"/>
                    <a:pt x="19727" y="5442"/>
                    <a:pt x="19788" y="5350"/>
                  </a:cubicBezTo>
                  <a:cubicBezTo>
                    <a:pt x="19928" y="5211"/>
                    <a:pt x="20121" y="5107"/>
                    <a:pt x="20327" y="5107"/>
                  </a:cubicBezTo>
                  <a:cubicBezTo>
                    <a:pt x="20390" y="5107"/>
                    <a:pt x="20454" y="5116"/>
                    <a:pt x="20518" y="5138"/>
                  </a:cubicBezTo>
                  <a:cubicBezTo>
                    <a:pt x="20670" y="5168"/>
                    <a:pt x="20852" y="5259"/>
                    <a:pt x="21034" y="5290"/>
                  </a:cubicBezTo>
                  <a:cubicBezTo>
                    <a:pt x="21399" y="5350"/>
                    <a:pt x="21703" y="5502"/>
                    <a:pt x="22037" y="5563"/>
                  </a:cubicBezTo>
                  <a:cubicBezTo>
                    <a:pt x="22136" y="5572"/>
                    <a:pt x="22233" y="5578"/>
                    <a:pt x="22329" y="5578"/>
                  </a:cubicBezTo>
                  <a:cubicBezTo>
                    <a:pt x="22852" y="5578"/>
                    <a:pt x="23329" y="5427"/>
                    <a:pt x="23740" y="5016"/>
                  </a:cubicBezTo>
                  <a:cubicBezTo>
                    <a:pt x="23983" y="4742"/>
                    <a:pt x="24226" y="4530"/>
                    <a:pt x="24439" y="4256"/>
                  </a:cubicBezTo>
                  <a:cubicBezTo>
                    <a:pt x="24530" y="4074"/>
                    <a:pt x="24682" y="3952"/>
                    <a:pt x="24803" y="3800"/>
                  </a:cubicBezTo>
                  <a:cubicBezTo>
                    <a:pt x="24999" y="3580"/>
                    <a:pt x="25253" y="3478"/>
                    <a:pt x="25519" y="3478"/>
                  </a:cubicBezTo>
                  <a:cubicBezTo>
                    <a:pt x="25584" y="3478"/>
                    <a:pt x="25650" y="3484"/>
                    <a:pt x="25715" y="3496"/>
                  </a:cubicBezTo>
                  <a:lnTo>
                    <a:pt x="26293" y="3618"/>
                  </a:lnTo>
                  <a:cubicBezTo>
                    <a:pt x="26506" y="3679"/>
                    <a:pt x="26749" y="3770"/>
                    <a:pt x="26962" y="3800"/>
                  </a:cubicBezTo>
                  <a:cubicBezTo>
                    <a:pt x="27129" y="3834"/>
                    <a:pt x="27294" y="3851"/>
                    <a:pt x="27456" y="3851"/>
                  </a:cubicBezTo>
                  <a:cubicBezTo>
                    <a:pt x="27885" y="3851"/>
                    <a:pt x="28297" y="3730"/>
                    <a:pt x="28694" y="3466"/>
                  </a:cubicBezTo>
                  <a:cubicBezTo>
                    <a:pt x="29028" y="3223"/>
                    <a:pt x="29241" y="2919"/>
                    <a:pt x="29484" y="2615"/>
                  </a:cubicBezTo>
                  <a:cubicBezTo>
                    <a:pt x="29737" y="2224"/>
                    <a:pt x="30077" y="2042"/>
                    <a:pt x="30490" y="2042"/>
                  </a:cubicBezTo>
                  <a:cubicBezTo>
                    <a:pt x="30624" y="2042"/>
                    <a:pt x="30765" y="2061"/>
                    <a:pt x="30913" y="2098"/>
                  </a:cubicBezTo>
                  <a:cubicBezTo>
                    <a:pt x="31156" y="2128"/>
                    <a:pt x="31369" y="2220"/>
                    <a:pt x="31612" y="2280"/>
                  </a:cubicBezTo>
                  <a:cubicBezTo>
                    <a:pt x="31842" y="2338"/>
                    <a:pt x="32071" y="2368"/>
                    <a:pt x="32311" y="2368"/>
                  </a:cubicBezTo>
                  <a:cubicBezTo>
                    <a:pt x="32578" y="2368"/>
                    <a:pt x="32857" y="2330"/>
                    <a:pt x="33162" y="2250"/>
                  </a:cubicBezTo>
                  <a:cubicBezTo>
                    <a:pt x="33466" y="2159"/>
                    <a:pt x="33740" y="1976"/>
                    <a:pt x="34044" y="1824"/>
                  </a:cubicBezTo>
                  <a:cubicBezTo>
                    <a:pt x="34317" y="1490"/>
                    <a:pt x="34530" y="1156"/>
                    <a:pt x="34804" y="791"/>
                  </a:cubicBezTo>
                  <a:cubicBezTo>
                    <a:pt x="34956" y="609"/>
                    <a:pt x="34804" y="122"/>
                    <a:pt x="34560"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6310;p133">
              <a:extLst>
                <a:ext uri="{FF2B5EF4-FFF2-40B4-BE49-F238E27FC236}">
                  <a16:creationId xmlns:a16="http://schemas.microsoft.com/office/drawing/2014/main" id="{D9CC7F89-EAD4-3E8E-A9ED-76E3BAC798D9}"/>
                </a:ext>
              </a:extLst>
            </p:cNvPr>
            <p:cNvSpPr/>
            <p:nvPr/>
          </p:nvSpPr>
          <p:spPr>
            <a:xfrm rot="1013812">
              <a:off x="1469995" y="5340179"/>
              <a:ext cx="1480887" cy="519054"/>
            </a:xfrm>
            <a:custGeom>
              <a:avLst/>
              <a:gdLst/>
              <a:ahLst/>
              <a:cxnLst/>
              <a:rect l="l" t="t" r="r" b="b"/>
              <a:pathLst>
                <a:path w="29181" h="10228" extrusionOk="0">
                  <a:moveTo>
                    <a:pt x="27138" y="0"/>
                  </a:moveTo>
                  <a:cubicBezTo>
                    <a:pt x="26481" y="0"/>
                    <a:pt x="25883" y="403"/>
                    <a:pt x="25594" y="937"/>
                  </a:cubicBezTo>
                  <a:cubicBezTo>
                    <a:pt x="25442" y="1180"/>
                    <a:pt x="25260" y="1454"/>
                    <a:pt x="25108" y="1727"/>
                  </a:cubicBezTo>
                  <a:cubicBezTo>
                    <a:pt x="24956" y="2062"/>
                    <a:pt x="24682" y="2183"/>
                    <a:pt x="24348" y="2183"/>
                  </a:cubicBezTo>
                  <a:cubicBezTo>
                    <a:pt x="24074" y="2183"/>
                    <a:pt x="23801" y="2183"/>
                    <a:pt x="23588" y="2031"/>
                  </a:cubicBezTo>
                  <a:cubicBezTo>
                    <a:pt x="23314" y="1879"/>
                    <a:pt x="23041" y="1758"/>
                    <a:pt x="22798" y="1697"/>
                  </a:cubicBezTo>
                  <a:cubicBezTo>
                    <a:pt x="22607" y="1630"/>
                    <a:pt x="22419" y="1596"/>
                    <a:pt x="22237" y="1596"/>
                  </a:cubicBezTo>
                  <a:cubicBezTo>
                    <a:pt x="21839" y="1596"/>
                    <a:pt x="21469" y="1758"/>
                    <a:pt x="21156" y="2092"/>
                  </a:cubicBezTo>
                  <a:cubicBezTo>
                    <a:pt x="20974" y="2305"/>
                    <a:pt x="20822" y="2517"/>
                    <a:pt x="20670" y="2700"/>
                  </a:cubicBezTo>
                  <a:cubicBezTo>
                    <a:pt x="20518" y="2913"/>
                    <a:pt x="20396" y="3095"/>
                    <a:pt x="20214" y="3247"/>
                  </a:cubicBezTo>
                  <a:cubicBezTo>
                    <a:pt x="19954" y="3485"/>
                    <a:pt x="19678" y="3616"/>
                    <a:pt x="19365" y="3616"/>
                  </a:cubicBezTo>
                  <a:cubicBezTo>
                    <a:pt x="19239" y="3616"/>
                    <a:pt x="19107" y="3595"/>
                    <a:pt x="18968" y="3551"/>
                  </a:cubicBezTo>
                  <a:cubicBezTo>
                    <a:pt x="18694" y="3460"/>
                    <a:pt x="18421" y="3369"/>
                    <a:pt x="18147" y="3247"/>
                  </a:cubicBezTo>
                  <a:cubicBezTo>
                    <a:pt x="17856" y="3107"/>
                    <a:pt x="17558" y="3036"/>
                    <a:pt x="17267" y="3036"/>
                  </a:cubicBezTo>
                  <a:cubicBezTo>
                    <a:pt x="16736" y="3036"/>
                    <a:pt x="16230" y="3273"/>
                    <a:pt x="15837" y="3764"/>
                  </a:cubicBezTo>
                  <a:cubicBezTo>
                    <a:pt x="15715" y="3885"/>
                    <a:pt x="15655" y="4007"/>
                    <a:pt x="15533" y="4159"/>
                  </a:cubicBezTo>
                  <a:cubicBezTo>
                    <a:pt x="15381" y="4341"/>
                    <a:pt x="15259" y="4524"/>
                    <a:pt x="15107" y="4736"/>
                  </a:cubicBezTo>
                  <a:cubicBezTo>
                    <a:pt x="14904" y="5001"/>
                    <a:pt x="14563" y="5211"/>
                    <a:pt x="14215" y="5211"/>
                  </a:cubicBezTo>
                  <a:cubicBezTo>
                    <a:pt x="14043" y="5211"/>
                    <a:pt x="13870" y="5161"/>
                    <a:pt x="13709" y="5040"/>
                  </a:cubicBezTo>
                  <a:cubicBezTo>
                    <a:pt x="13557" y="4888"/>
                    <a:pt x="13314" y="4797"/>
                    <a:pt x="13132" y="4736"/>
                  </a:cubicBezTo>
                  <a:cubicBezTo>
                    <a:pt x="12892" y="4648"/>
                    <a:pt x="12663" y="4603"/>
                    <a:pt x="12446" y="4603"/>
                  </a:cubicBezTo>
                  <a:cubicBezTo>
                    <a:pt x="11919" y="4603"/>
                    <a:pt x="11461" y="4867"/>
                    <a:pt x="11095" y="5405"/>
                  </a:cubicBezTo>
                  <a:cubicBezTo>
                    <a:pt x="10882" y="5709"/>
                    <a:pt x="10700" y="5983"/>
                    <a:pt x="10487" y="6287"/>
                  </a:cubicBezTo>
                  <a:cubicBezTo>
                    <a:pt x="10237" y="6565"/>
                    <a:pt x="9935" y="6716"/>
                    <a:pt x="9559" y="6716"/>
                  </a:cubicBezTo>
                  <a:cubicBezTo>
                    <a:pt x="9525" y="6716"/>
                    <a:pt x="9490" y="6715"/>
                    <a:pt x="9454" y="6712"/>
                  </a:cubicBezTo>
                  <a:cubicBezTo>
                    <a:pt x="9211" y="6651"/>
                    <a:pt x="8998" y="6621"/>
                    <a:pt x="8755" y="6499"/>
                  </a:cubicBezTo>
                  <a:cubicBezTo>
                    <a:pt x="8542" y="6438"/>
                    <a:pt x="8329" y="6347"/>
                    <a:pt x="8086" y="6256"/>
                  </a:cubicBezTo>
                  <a:cubicBezTo>
                    <a:pt x="7836" y="6131"/>
                    <a:pt x="7578" y="6072"/>
                    <a:pt x="7326" y="6072"/>
                  </a:cubicBezTo>
                  <a:cubicBezTo>
                    <a:pt x="6721" y="6072"/>
                    <a:pt x="6150" y="6415"/>
                    <a:pt x="5806" y="7016"/>
                  </a:cubicBezTo>
                  <a:cubicBezTo>
                    <a:pt x="5624" y="7259"/>
                    <a:pt x="5411" y="7563"/>
                    <a:pt x="5229" y="7837"/>
                  </a:cubicBezTo>
                  <a:cubicBezTo>
                    <a:pt x="5046" y="8141"/>
                    <a:pt x="4773" y="8262"/>
                    <a:pt x="4439" y="8262"/>
                  </a:cubicBezTo>
                  <a:cubicBezTo>
                    <a:pt x="4104" y="8262"/>
                    <a:pt x="3800" y="8171"/>
                    <a:pt x="3527" y="8019"/>
                  </a:cubicBezTo>
                  <a:cubicBezTo>
                    <a:pt x="3284" y="7928"/>
                    <a:pt x="3071" y="7776"/>
                    <a:pt x="2797" y="7715"/>
                  </a:cubicBezTo>
                  <a:cubicBezTo>
                    <a:pt x="2688" y="7699"/>
                    <a:pt x="2580" y="7690"/>
                    <a:pt x="2474" y="7690"/>
                  </a:cubicBezTo>
                  <a:cubicBezTo>
                    <a:pt x="1988" y="7690"/>
                    <a:pt x="1541" y="7869"/>
                    <a:pt x="1217" y="8293"/>
                  </a:cubicBezTo>
                  <a:cubicBezTo>
                    <a:pt x="852" y="8749"/>
                    <a:pt x="578" y="9235"/>
                    <a:pt x="92" y="9630"/>
                  </a:cubicBezTo>
                  <a:cubicBezTo>
                    <a:pt x="92" y="9660"/>
                    <a:pt x="62" y="9660"/>
                    <a:pt x="62" y="9691"/>
                  </a:cubicBezTo>
                  <a:cubicBezTo>
                    <a:pt x="1" y="9812"/>
                    <a:pt x="31" y="9904"/>
                    <a:pt x="92" y="9964"/>
                  </a:cubicBezTo>
                  <a:cubicBezTo>
                    <a:pt x="183" y="10056"/>
                    <a:pt x="244" y="10086"/>
                    <a:pt x="335" y="10116"/>
                  </a:cubicBezTo>
                  <a:cubicBezTo>
                    <a:pt x="503" y="10188"/>
                    <a:pt x="619" y="10227"/>
                    <a:pt x="715" y="10227"/>
                  </a:cubicBezTo>
                  <a:cubicBezTo>
                    <a:pt x="861" y="10227"/>
                    <a:pt x="960" y="10136"/>
                    <a:pt x="1125" y="9934"/>
                  </a:cubicBezTo>
                  <a:cubicBezTo>
                    <a:pt x="1338" y="9691"/>
                    <a:pt x="1490" y="9478"/>
                    <a:pt x="1673" y="9235"/>
                  </a:cubicBezTo>
                  <a:cubicBezTo>
                    <a:pt x="1825" y="9053"/>
                    <a:pt x="2007" y="8901"/>
                    <a:pt x="2280" y="8840"/>
                  </a:cubicBezTo>
                  <a:cubicBezTo>
                    <a:pt x="2356" y="8794"/>
                    <a:pt x="2440" y="8787"/>
                    <a:pt x="2527" y="8787"/>
                  </a:cubicBezTo>
                  <a:cubicBezTo>
                    <a:pt x="2571" y="8787"/>
                    <a:pt x="2616" y="8788"/>
                    <a:pt x="2661" y="8788"/>
                  </a:cubicBezTo>
                  <a:cubicBezTo>
                    <a:pt x="2706" y="8788"/>
                    <a:pt x="2752" y="8787"/>
                    <a:pt x="2797" y="8779"/>
                  </a:cubicBezTo>
                  <a:cubicBezTo>
                    <a:pt x="3071" y="8901"/>
                    <a:pt x="3344" y="9022"/>
                    <a:pt x="3618" y="9083"/>
                  </a:cubicBezTo>
                  <a:cubicBezTo>
                    <a:pt x="3904" y="9187"/>
                    <a:pt x="4166" y="9237"/>
                    <a:pt x="4405" y="9237"/>
                  </a:cubicBezTo>
                  <a:cubicBezTo>
                    <a:pt x="5003" y="9237"/>
                    <a:pt x="5459" y="8927"/>
                    <a:pt x="5806" y="8384"/>
                  </a:cubicBezTo>
                  <a:cubicBezTo>
                    <a:pt x="5958" y="8110"/>
                    <a:pt x="6141" y="7837"/>
                    <a:pt x="6353" y="7624"/>
                  </a:cubicBezTo>
                  <a:cubicBezTo>
                    <a:pt x="6609" y="7326"/>
                    <a:pt x="6879" y="7177"/>
                    <a:pt x="7195" y="7177"/>
                  </a:cubicBezTo>
                  <a:cubicBezTo>
                    <a:pt x="7331" y="7177"/>
                    <a:pt x="7475" y="7204"/>
                    <a:pt x="7630" y="7259"/>
                  </a:cubicBezTo>
                  <a:cubicBezTo>
                    <a:pt x="7934" y="7381"/>
                    <a:pt x="8208" y="7502"/>
                    <a:pt x="8512" y="7624"/>
                  </a:cubicBezTo>
                  <a:cubicBezTo>
                    <a:pt x="8903" y="7738"/>
                    <a:pt x="9229" y="7799"/>
                    <a:pt x="9515" y="7799"/>
                  </a:cubicBezTo>
                  <a:cubicBezTo>
                    <a:pt x="10142" y="7799"/>
                    <a:pt x="10584" y="7510"/>
                    <a:pt x="11126" y="6864"/>
                  </a:cubicBezTo>
                  <a:cubicBezTo>
                    <a:pt x="11369" y="6590"/>
                    <a:pt x="11490" y="6317"/>
                    <a:pt x="11734" y="6043"/>
                  </a:cubicBezTo>
                  <a:cubicBezTo>
                    <a:pt x="12004" y="5755"/>
                    <a:pt x="12178" y="5595"/>
                    <a:pt x="12396" y="5595"/>
                  </a:cubicBezTo>
                  <a:cubicBezTo>
                    <a:pt x="12545" y="5595"/>
                    <a:pt x="12715" y="5670"/>
                    <a:pt x="12949" y="5831"/>
                  </a:cubicBezTo>
                  <a:cubicBezTo>
                    <a:pt x="12980" y="5861"/>
                    <a:pt x="13010" y="5861"/>
                    <a:pt x="13071" y="5891"/>
                  </a:cubicBezTo>
                  <a:cubicBezTo>
                    <a:pt x="13502" y="6141"/>
                    <a:pt x="13873" y="6259"/>
                    <a:pt x="14215" y="6259"/>
                  </a:cubicBezTo>
                  <a:cubicBezTo>
                    <a:pt x="14791" y="6259"/>
                    <a:pt x="15284" y="5924"/>
                    <a:pt x="15837" y="5314"/>
                  </a:cubicBezTo>
                  <a:cubicBezTo>
                    <a:pt x="15928" y="5223"/>
                    <a:pt x="15959" y="5101"/>
                    <a:pt x="16019" y="5010"/>
                  </a:cubicBezTo>
                  <a:cubicBezTo>
                    <a:pt x="16111" y="4888"/>
                    <a:pt x="16141" y="4797"/>
                    <a:pt x="16202" y="4706"/>
                  </a:cubicBezTo>
                  <a:cubicBezTo>
                    <a:pt x="16425" y="4371"/>
                    <a:pt x="16714" y="4167"/>
                    <a:pt x="17069" y="4167"/>
                  </a:cubicBezTo>
                  <a:cubicBezTo>
                    <a:pt x="17197" y="4167"/>
                    <a:pt x="17333" y="4194"/>
                    <a:pt x="17478" y="4250"/>
                  </a:cubicBezTo>
                  <a:cubicBezTo>
                    <a:pt x="17691" y="4311"/>
                    <a:pt x="17934" y="4341"/>
                    <a:pt x="18147" y="4432"/>
                  </a:cubicBezTo>
                  <a:cubicBezTo>
                    <a:pt x="18421" y="4493"/>
                    <a:pt x="18725" y="4584"/>
                    <a:pt x="18998" y="4615"/>
                  </a:cubicBezTo>
                  <a:cubicBezTo>
                    <a:pt x="19141" y="4640"/>
                    <a:pt x="19279" y="4653"/>
                    <a:pt x="19413" y="4653"/>
                  </a:cubicBezTo>
                  <a:cubicBezTo>
                    <a:pt x="20078" y="4653"/>
                    <a:pt x="20630" y="4341"/>
                    <a:pt x="21035" y="3733"/>
                  </a:cubicBezTo>
                  <a:cubicBezTo>
                    <a:pt x="21187" y="3551"/>
                    <a:pt x="21278" y="3369"/>
                    <a:pt x="21430" y="3217"/>
                  </a:cubicBezTo>
                  <a:cubicBezTo>
                    <a:pt x="21724" y="2844"/>
                    <a:pt x="21979" y="2687"/>
                    <a:pt x="22311" y="2687"/>
                  </a:cubicBezTo>
                  <a:cubicBezTo>
                    <a:pt x="22494" y="2687"/>
                    <a:pt x="22701" y="2735"/>
                    <a:pt x="22950" y="2821"/>
                  </a:cubicBezTo>
                  <a:cubicBezTo>
                    <a:pt x="23010" y="2852"/>
                    <a:pt x="23132" y="2913"/>
                    <a:pt x="23193" y="2943"/>
                  </a:cubicBezTo>
                  <a:cubicBezTo>
                    <a:pt x="23570" y="3098"/>
                    <a:pt x="23907" y="3175"/>
                    <a:pt x="24213" y="3175"/>
                  </a:cubicBezTo>
                  <a:cubicBezTo>
                    <a:pt x="24872" y="3175"/>
                    <a:pt x="25391" y="2817"/>
                    <a:pt x="25868" y="2092"/>
                  </a:cubicBezTo>
                  <a:cubicBezTo>
                    <a:pt x="26020" y="1879"/>
                    <a:pt x="26171" y="1636"/>
                    <a:pt x="26323" y="1454"/>
                  </a:cubicBezTo>
                  <a:cubicBezTo>
                    <a:pt x="26554" y="1202"/>
                    <a:pt x="26814" y="1066"/>
                    <a:pt x="27103" y="1066"/>
                  </a:cubicBezTo>
                  <a:cubicBezTo>
                    <a:pt x="27232" y="1066"/>
                    <a:pt x="27368" y="1093"/>
                    <a:pt x="27509" y="1150"/>
                  </a:cubicBezTo>
                  <a:cubicBezTo>
                    <a:pt x="27813" y="1271"/>
                    <a:pt x="28086" y="1393"/>
                    <a:pt x="28360" y="1514"/>
                  </a:cubicBezTo>
                  <a:cubicBezTo>
                    <a:pt x="28431" y="1532"/>
                    <a:pt x="28491" y="1542"/>
                    <a:pt x="28545" y="1542"/>
                  </a:cubicBezTo>
                  <a:cubicBezTo>
                    <a:pt x="28676" y="1542"/>
                    <a:pt x="28769" y="1483"/>
                    <a:pt x="28877" y="1332"/>
                  </a:cubicBezTo>
                  <a:cubicBezTo>
                    <a:pt x="28907" y="1271"/>
                    <a:pt x="28968" y="1210"/>
                    <a:pt x="29029" y="1119"/>
                  </a:cubicBezTo>
                  <a:cubicBezTo>
                    <a:pt x="29181" y="815"/>
                    <a:pt x="29120" y="694"/>
                    <a:pt x="28816" y="542"/>
                  </a:cubicBezTo>
                  <a:cubicBezTo>
                    <a:pt x="28482" y="390"/>
                    <a:pt x="28178" y="329"/>
                    <a:pt x="27874" y="177"/>
                  </a:cubicBezTo>
                  <a:cubicBezTo>
                    <a:pt x="27629" y="54"/>
                    <a:pt x="27379" y="0"/>
                    <a:pt x="27138"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6311;p133">
              <a:extLst>
                <a:ext uri="{FF2B5EF4-FFF2-40B4-BE49-F238E27FC236}">
                  <a16:creationId xmlns:a16="http://schemas.microsoft.com/office/drawing/2014/main" id="{353E6C84-2C98-1FF7-B46A-CB0D7A316EA9}"/>
                </a:ext>
              </a:extLst>
            </p:cNvPr>
            <p:cNvSpPr/>
            <p:nvPr/>
          </p:nvSpPr>
          <p:spPr>
            <a:xfrm rot="1013812">
              <a:off x="1522756" y="5445036"/>
              <a:ext cx="1354372" cy="463434"/>
            </a:xfrm>
            <a:custGeom>
              <a:avLst/>
              <a:gdLst/>
              <a:ahLst/>
              <a:cxnLst/>
              <a:rect l="l" t="t" r="r" b="b"/>
              <a:pathLst>
                <a:path w="26688" h="9132" extrusionOk="0">
                  <a:moveTo>
                    <a:pt x="26201" y="1"/>
                  </a:moveTo>
                  <a:cubicBezTo>
                    <a:pt x="26080" y="1"/>
                    <a:pt x="25958" y="61"/>
                    <a:pt x="25867" y="92"/>
                  </a:cubicBezTo>
                  <a:cubicBezTo>
                    <a:pt x="25472" y="153"/>
                    <a:pt x="25168" y="396"/>
                    <a:pt x="24955" y="730"/>
                  </a:cubicBezTo>
                  <a:cubicBezTo>
                    <a:pt x="24773" y="1034"/>
                    <a:pt x="24530" y="1368"/>
                    <a:pt x="24317" y="1672"/>
                  </a:cubicBezTo>
                  <a:cubicBezTo>
                    <a:pt x="24074" y="1976"/>
                    <a:pt x="23739" y="2098"/>
                    <a:pt x="23344" y="2098"/>
                  </a:cubicBezTo>
                  <a:cubicBezTo>
                    <a:pt x="23131" y="2098"/>
                    <a:pt x="22888" y="2067"/>
                    <a:pt x="22675" y="1946"/>
                  </a:cubicBezTo>
                  <a:cubicBezTo>
                    <a:pt x="22402" y="1824"/>
                    <a:pt x="22128" y="1733"/>
                    <a:pt x="21885" y="1642"/>
                  </a:cubicBezTo>
                  <a:cubicBezTo>
                    <a:pt x="21653" y="1577"/>
                    <a:pt x="21430" y="1544"/>
                    <a:pt x="21217" y="1544"/>
                  </a:cubicBezTo>
                  <a:cubicBezTo>
                    <a:pt x="20537" y="1544"/>
                    <a:pt x="19961" y="1875"/>
                    <a:pt x="19545" y="2523"/>
                  </a:cubicBezTo>
                  <a:cubicBezTo>
                    <a:pt x="19453" y="2675"/>
                    <a:pt x="19362" y="2858"/>
                    <a:pt x="19241" y="3010"/>
                  </a:cubicBezTo>
                  <a:cubicBezTo>
                    <a:pt x="19013" y="3352"/>
                    <a:pt x="18733" y="3523"/>
                    <a:pt x="18377" y="3523"/>
                  </a:cubicBezTo>
                  <a:cubicBezTo>
                    <a:pt x="18259" y="3523"/>
                    <a:pt x="18131" y="3504"/>
                    <a:pt x="17994" y="3466"/>
                  </a:cubicBezTo>
                  <a:cubicBezTo>
                    <a:pt x="17721" y="3374"/>
                    <a:pt x="17508" y="3283"/>
                    <a:pt x="17235" y="3192"/>
                  </a:cubicBezTo>
                  <a:cubicBezTo>
                    <a:pt x="16898" y="3080"/>
                    <a:pt x="16605" y="3029"/>
                    <a:pt x="16347" y="3029"/>
                  </a:cubicBezTo>
                  <a:cubicBezTo>
                    <a:pt x="15696" y="3029"/>
                    <a:pt x="15264" y="3352"/>
                    <a:pt x="14894" y="3830"/>
                  </a:cubicBezTo>
                  <a:cubicBezTo>
                    <a:pt x="14742" y="4043"/>
                    <a:pt x="14621" y="4226"/>
                    <a:pt x="14469" y="4408"/>
                  </a:cubicBezTo>
                  <a:cubicBezTo>
                    <a:pt x="14317" y="4651"/>
                    <a:pt x="14134" y="4833"/>
                    <a:pt x="13891" y="4985"/>
                  </a:cubicBezTo>
                  <a:cubicBezTo>
                    <a:pt x="13746" y="5089"/>
                    <a:pt x="13588" y="5150"/>
                    <a:pt x="13415" y="5150"/>
                  </a:cubicBezTo>
                  <a:cubicBezTo>
                    <a:pt x="13334" y="5150"/>
                    <a:pt x="13249" y="5136"/>
                    <a:pt x="13162" y="5107"/>
                  </a:cubicBezTo>
                  <a:cubicBezTo>
                    <a:pt x="12949" y="4985"/>
                    <a:pt x="12675" y="4894"/>
                    <a:pt x="12462" y="4803"/>
                  </a:cubicBezTo>
                  <a:cubicBezTo>
                    <a:pt x="12189" y="4651"/>
                    <a:pt x="11885" y="4560"/>
                    <a:pt x="11581" y="4529"/>
                  </a:cubicBezTo>
                  <a:cubicBezTo>
                    <a:pt x="11445" y="4505"/>
                    <a:pt x="11316" y="4493"/>
                    <a:pt x="11192" y="4493"/>
                  </a:cubicBezTo>
                  <a:cubicBezTo>
                    <a:pt x="10540" y="4493"/>
                    <a:pt x="10049" y="4823"/>
                    <a:pt x="9666" y="5411"/>
                  </a:cubicBezTo>
                  <a:cubicBezTo>
                    <a:pt x="9514" y="5654"/>
                    <a:pt x="9362" y="5958"/>
                    <a:pt x="9149" y="6232"/>
                  </a:cubicBezTo>
                  <a:cubicBezTo>
                    <a:pt x="8882" y="6518"/>
                    <a:pt x="8675" y="6672"/>
                    <a:pt x="8422" y="6672"/>
                  </a:cubicBezTo>
                  <a:cubicBezTo>
                    <a:pt x="8272" y="6672"/>
                    <a:pt x="8107" y="6618"/>
                    <a:pt x="7903" y="6505"/>
                  </a:cubicBezTo>
                  <a:cubicBezTo>
                    <a:pt x="7538" y="6323"/>
                    <a:pt x="7174" y="6232"/>
                    <a:pt x="6778" y="6110"/>
                  </a:cubicBezTo>
                  <a:cubicBezTo>
                    <a:pt x="6651" y="6078"/>
                    <a:pt x="6527" y="6063"/>
                    <a:pt x="6407" y="6063"/>
                  </a:cubicBezTo>
                  <a:cubicBezTo>
                    <a:pt x="6072" y="6063"/>
                    <a:pt x="5771" y="6182"/>
                    <a:pt x="5502" y="6384"/>
                  </a:cubicBezTo>
                  <a:cubicBezTo>
                    <a:pt x="5259" y="6596"/>
                    <a:pt x="5046" y="6809"/>
                    <a:pt x="4894" y="7083"/>
                  </a:cubicBezTo>
                  <a:cubicBezTo>
                    <a:pt x="4772" y="7295"/>
                    <a:pt x="4620" y="7478"/>
                    <a:pt x="4499" y="7691"/>
                  </a:cubicBezTo>
                  <a:cubicBezTo>
                    <a:pt x="4279" y="8020"/>
                    <a:pt x="3961" y="8151"/>
                    <a:pt x="3565" y="8151"/>
                  </a:cubicBezTo>
                  <a:cubicBezTo>
                    <a:pt x="3523" y="8151"/>
                    <a:pt x="3479" y="8149"/>
                    <a:pt x="3435" y="8147"/>
                  </a:cubicBezTo>
                  <a:cubicBezTo>
                    <a:pt x="3253" y="8147"/>
                    <a:pt x="3040" y="8055"/>
                    <a:pt x="2827" y="7995"/>
                  </a:cubicBezTo>
                  <a:cubicBezTo>
                    <a:pt x="2523" y="7873"/>
                    <a:pt x="2189" y="7751"/>
                    <a:pt x="1885" y="7630"/>
                  </a:cubicBezTo>
                  <a:cubicBezTo>
                    <a:pt x="1730" y="7581"/>
                    <a:pt x="1575" y="7558"/>
                    <a:pt x="1420" y="7558"/>
                  </a:cubicBezTo>
                  <a:cubicBezTo>
                    <a:pt x="1091" y="7558"/>
                    <a:pt x="767" y="7666"/>
                    <a:pt x="456" y="7873"/>
                  </a:cubicBezTo>
                  <a:cubicBezTo>
                    <a:pt x="243" y="8025"/>
                    <a:pt x="0" y="8147"/>
                    <a:pt x="31" y="8390"/>
                  </a:cubicBezTo>
                  <a:cubicBezTo>
                    <a:pt x="91" y="8633"/>
                    <a:pt x="395" y="8633"/>
                    <a:pt x="638" y="8694"/>
                  </a:cubicBezTo>
                  <a:cubicBezTo>
                    <a:pt x="669" y="8724"/>
                    <a:pt x="714" y="8739"/>
                    <a:pt x="764" y="8739"/>
                  </a:cubicBezTo>
                  <a:cubicBezTo>
                    <a:pt x="813" y="8739"/>
                    <a:pt x="866" y="8724"/>
                    <a:pt x="912" y="8694"/>
                  </a:cubicBezTo>
                  <a:cubicBezTo>
                    <a:pt x="1016" y="8641"/>
                    <a:pt x="1121" y="8622"/>
                    <a:pt x="1225" y="8622"/>
                  </a:cubicBezTo>
                  <a:cubicBezTo>
                    <a:pt x="1425" y="8622"/>
                    <a:pt x="1624" y="8695"/>
                    <a:pt x="1824" y="8754"/>
                  </a:cubicBezTo>
                  <a:cubicBezTo>
                    <a:pt x="2128" y="8815"/>
                    <a:pt x="2371" y="8937"/>
                    <a:pt x="2645" y="8998"/>
                  </a:cubicBezTo>
                  <a:cubicBezTo>
                    <a:pt x="2917" y="9088"/>
                    <a:pt x="3191" y="9132"/>
                    <a:pt x="3459" y="9132"/>
                  </a:cubicBezTo>
                  <a:cubicBezTo>
                    <a:pt x="4268" y="9132"/>
                    <a:pt x="5022" y="8733"/>
                    <a:pt x="5502" y="8025"/>
                  </a:cubicBezTo>
                  <a:cubicBezTo>
                    <a:pt x="5654" y="7782"/>
                    <a:pt x="5806" y="7599"/>
                    <a:pt x="5958" y="7387"/>
                  </a:cubicBezTo>
                  <a:cubicBezTo>
                    <a:pt x="6073" y="7226"/>
                    <a:pt x="6223" y="7152"/>
                    <a:pt x="6408" y="7152"/>
                  </a:cubicBezTo>
                  <a:cubicBezTo>
                    <a:pt x="6467" y="7152"/>
                    <a:pt x="6530" y="7159"/>
                    <a:pt x="6596" y="7174"/>
                  </a:cubicBezTo>
                  <a:cubicBezTo>
                    <a:pt x="6839" y="7265"/>
                    <a:pt x="7052" y="7326"/>
                    <a:pt x="7295" y="7447"/>
                  </a:cubicBezTo>
                  <a:cubicBezTo>
                    <a:pt x="7660" y="7630"/>
                    <a:pt x="8055" y="7691"/>
                    <a:pt x="8450" y="7721"/>
                  </a:cubicBezTo>
                  <a:cubicBezTo>
                    <a:pt x="8485" y="7723"/>
                    <a:pt x="8519" y="7724"/>
                    <a:pt x="8552" y="7724"/>
                  </a:cubicBezTo>
                  <a:cubicBezTo>
                    <a:pt x="9050" y="7724"/>
                    <a:pt x="9442" y="7514"/>
                    <a:pt x="9727" y="7143"/>
                  </a:cubicBezTo>
                  <a:cubicBezTo>
                    <a:pt x="9879" y="6961"/>
                    <a:pt x="9970" y="6718"/>
                    <a:pt x="10092" y="6536"/>
                  </a:cubicBezTo>
                  <a:cubicBezTo>
                    <a:pt x="10213" y="6353"/>
                    <a:pt x="10335" y="6110"/>
                    <a:pt x="10487" y="5928"/>
                  </a:cubicBezTo>
                  <a:cubicBezTo>
                    <a:pt x="10647" y="5698"/>
                    <a:pt x="10877" y="5590"/>
                    <a:pt x="11150" y="5590"/>
                  </a:cubicBezTo>
                  <a:cubicBezTo>
                    <a:pt x="11239" y="5590"/>
                    <a:pt x="11332" y="5601"/>
                    <a:pt x="11429" y="5624"/>
                  </a:cubicBezTo>
                  <a:cubicBezTo>
                    <a:pt x="11642" y="5654"/>
                    <a:pt x="11885" y="5745"/>
                    <a:pt x="12098" y="5836"/>
                  </a:cubicBezTo>
                  <a:cubicBezTo>
                    <a:pt x="12462" y="5928"/>
                    <a:pt x="12827" y="6019"/>
                    <a:pt x="13162" y="6049"/>
                  </a:cubicBezTo>
                  <a:cubicBezTo>
                    <a:pt x="13284" y="6067"/>
                    <a:pt x="13403" y="6075"/>
                    <a:pt x="13517" y="6075"/>
                  </a:cubicBezTo>
                  <a:cubicBezTo>
                    <a:pt x="14195" y="6075"/>
                    <a:pt x="14730" y="5770"/>
                    <a:pt x="15198" y="5198"/>
                  </a:cubicBezTo>
                  <a:cubicBezTo>
                    <a:pt x="15380" y="4985"/>
                    <a:pt x="15532" y="4742"/>
                    <a:pt x="15715" y="4529"/>
                  </a:cubicBezTo>
                  <a:cubicBezTo>
                    <a:pt x="15928" y="4239"/>
                    <a:pt x="16190" y="4121"/>
                    <a:pt x="16486" y="4121"/>
                  </a:cubicBezTo>
                  <a:cubicBezTo>
                    <a:pt x="16655" y="4121"/>
                    <a:pt x="16834" y="4159"/>
                    <a:pt x="17022" y="4226"/>
                  </a:cubicBezTo>
                  <a:cubicBezTo>
                    <a:pt x="17235" y="4317"/>
                    <a:pt x="17478" y="4408"/>
                    <a:pt x="17690" y="4499"/>
                  </a:cubicBezTo>
                  <a:cubicBezTo>
                    <a:pt x="17913" y="4586"/>
                    <a:pt x="18126" y="4627"/>
                    <a:pt x="18333" y="4627"/>
                  </a:cubicBezTo>
                  <a:cubicBezTo>
                    <a:pt x="18634" y="4627"/>
                    <a:pt x="18922" y="4540"/>
                    <a:pt x="19210" y="4377"/>
                  </a:cubicBezTo>
                  <a:cubicBezTo>
                    <a:pt x="19605" y="4134"/>
                    <a:pt x="19909" y="3830"/>
                    <a:pt x="20122" y="3466"/>
                  </a:cubicBezTo>
                  <a:cubicBezTo>
                    <a:pt x="20244" y="3314"/>
                    <a:pt x="20305" y="3131"/>
                    <a:pt x="20426" y="2979"/>
                  </a:cubicBezTo>
                  <a:cubicBezTo>
                    <a:pt x="20647" y="2670"/>
                    <a:pt x="20884" y="2521"/>
                    <a:pt x="21195" y="2521"/>
                  </a:cubicBezTo>
                  <a:cubicBezTo>
                    <a:pt x="21312" y="2521"/>
                    <a:pt x="21440" y="2543"/>
                    <a:pt x="21581" y="2584"/>
                  </a:cubicBezTo>
                  <a:cubicBezTo>
                    <a:pt x="21824" y="2675"/>
                    <a:pt x="22098" y="2736"/>
                    <a:pt x="22341" y="2858"/>
                  </a:cubicBezTo>
                  <a:cubicBezTo>
                    <a:pt x="22635" y="2990"/>
                    <a:pt x="22929" y="3044"/>
                    <a:pt x="23230" y="3044"/>
                  </a:cubicBezTo>
                  <a:cubicBezTo>
                    <a:pt x="23551" y="3044"/>
                    <a:pt x="23880" y="2982"/>
                    <a:pt x="24226" y="2888"/>
                  </a:cubicBezTo>
                  <a:cubicBezTo>
                    <a:pt x="24530" y="2827"/>
                    <a:pt x="24833" y="2675"/>
                    <a:pt x="24985" y="2371"/>
                  </a:cubicBezTo>
                  <a:cubicBezTo>
                    <a:pt x="25441" y="1824"/>
                    <a:pt x="25776" y="1186"/>
                    <a:pt x="26353" y="730"/>
                  </a:cubicBezTo>
                  <a:cubicBezTo>
                    <a:pt x="26414" y="700"/>
                    <a:pt x="26475" y="578"/>
                    <a:pt x="26505" y="517"/>
                  </a:cubicBezTo>
                  <a:cubicBezTo>
                    <a:pt x="26536" y="396"/>
                    <a:pt x="26688" y="274"/>
                    <a:pt x="26596" y="122"/>
                  </a:cubicBezTo>
                  <a:cubicBezTo>
                    <a:pt x="26505" y="1"/>
                    <a:pt x="26353" y="1"/>
                    <a:pt x="26201"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6312;p133">
              <a:extLst>
                <a:ext uri="{FF2B5EF4-FFF2-40B4-BE49-F238E27FC236}">
                  <a16:creationId xmlns:a16="http://schemas.microsoft.com/office/drawing/2014/main" id="{8B5F6BA2-3EA2-ED4A-5E5A-3DDBFFDFB677}"/>
                </a:ext>
              </a:extLst>
            </p:cNvPr>
            <p:cNvSpPr/>
            <p:nvPr/>
          </p:nvSpPr>
          <p:spPr>
            <a:xfrm rot="1013812">
              <a:off x="1657893" y="5640485"/>
              <a:ext cx="1096418" cy="388580"/>
            </a:xfrm>
            <a:custGeom>
              <a:avLst/>
              <a:gdLst/>
              <a:ahLst/>
              <a:cxnLst/>
              <a:rect l="l" t="t" r="r" b="b"/>
              <a:pathLst>
                <a:path w="21605" h="7657" extrusionOk="0">
                  <a:moveTo>
                    <a:pt x="18667" y="0"/>
                  </a:moveTo>
                  <a:cubicBezTo>
                    <a:pt x="18212" y="0"/>
                    <a:pt x="17802" y="199"/>
                    <a:pt x="17471" y="574"/>
                  </a:cubicBezTo>
                  <a:cubicBezTo>
                    <a:pt x="17289" y="817"/>
                    <a:pt x="17137" y="1091"/>
                    <a:pt x="16924" y="1334"/>
                  </a:cubicBezTo>
                  <a:cubicBezTo>
                    <a:pt x="16636" y="1777"/>
                    <a:pt x="16251" y="2010"/>
                    <a:pt x="15794" y="2010"/>
                  </a:cubicBezTo>
                  <a:cubicBezTo>
                    <a:pt x="15623" y="2010"/>
                    <a:pt x="15442" y="1977"/>
                    <a:pt x="15252" y="1911"/>
                  </a:cubicBezTo>
                  <a:cubicBezTo>
                    <a:pt x="14948" y="1790"/>
                    <a:pt x="14705" y="1668"/>
                    <a:pt x="14401" y="1577"/>
                  </a:cubicBezTo>
                  <a:cubicBezTo>
                    <a:pt x="14120" y="1475"/>
                    <a:pt x="13854" y="1425"/>
                    <a:pt x="13603" y="1425"/>
                  </a:cubicBezTo>
                  <a:cubicBezTo>
                    <a:pt x="12958" y="1425"/>
                    <a:pt x="12416" y="1754"/>
                    <a:pt x="12000" y="2367"/>
                  </a:cubicBezTo>
                  <a:cubicBezTo>
                    <a:pt x="11848" y="2610"/>
                    <a:pt x="11696" y="2854"/>
                    <a:pt x="11513" y="3097"/>
                  </a:cubicBezTo>
                  <a:cubicBezTo>
                    <a:pt x="11258" y="3412"/>
                    <a:pt x="11065" y="3561"/>
                    <a:pt x="10797" y="3561"/>
                  </a:cubicBezTo>
                  <a:cubicBezTo>
                    <a:pt x="10650" y="3561"/>
                    <a:pt x="10481" y="3517"/>
                    <a:pt x="10267" y="3431"/>
                  </a:cubicBezTo>
                  <a:lnTo>
                    <a:pt x="9234" y="3097"/>
                  </a:lnTo>
                  <a:cubicBezTo>
                    <a:pt x="9040" y="3019"/>
                    <a:pt x="8852" y="2982"/>
                    <a:pt x="8671" y="2982"/>
                  </a:cubicBezTo>
                  <a:cubicBezTo>
                    <a:pt x="8286" y="2982"/>
                    <a:pt x="7933" y="3151"/>
                    <a:pt x="7623" y="3461"/>
                  </a:cubicBezTo>
                  <a:cubicBezTo>
                    <a:pt x="7380" y="3735"/>
                    <a:pt x="7167" y="4009"/>
                    <a:pt x="6954" y="4313"/>
                  </a:cubicBezTo>
                  <a:cubicBezTo>
                    <a:pt x="6566" y="4817"/>
                    <a:pt x="6203" y="5061"/>
                    <a:pt x="5753" y="5061"/>
                  </a:cubicBezTo>
                  <a:cubicBezTo>
                    <a:pt x="5499" y="5061"/>
                    <a:pt x="5217" y="4983"/>
                    <a:pt x="4887" y="4829"/>
                  </a:cubicBezTo>
                  <a:cubicBezTo>
                    <a:pt x="4583" y="4677"/>
                    <a:pt x="4279" y="4586"/>
                    <a:pt x="3945" y="4495"/>
                  </a:cubicBezTo>
                  <a:cubicBezTo>
                    <a:pt x="3806" y="4464"/>
                    <a:pt x="3675" y="4449"/>
                    <a:pt x="3550" y="4449"/>
                  </a:cubicBezTo>
                  <a:cubicBezTo>
                    <a:pt x="3182" y="4449"/>
                    <a:pt x="2864" y="4580"/>
                    <a:pt x="2547" y="4829"/>
                  </a:cubicBezTo>
                  <a:cubicBezTo>
                    <a:pt x="2304" y="5072"/>
                    <a:pt x="2091" y="5285"/>
                    <a:pt x="1939" y="5559"/>
                  </a:cubicBezTo>
                  <a:cubicBezTo>
                    <a:pt x="1817" y="5802"/>
                    <a:pt x="1665" y="6015"/>
                    <a:pt x="1513" y="6258"/>
                  </a:cubicBezTo>
                  <a:cubicBezTo>
                    <a:pt x="1300" y="6592"/>
                    <a:pt x="997" y="6653"/>
                    <a:pt x="632" y="6653"/>
                  </a:cubicBezTo>
                  <a:cubicBezTo>
                    <a:pt x="541" y="6653"/>
                    <a:pt x="419" y="6623"/>
                    <a:pt x="297" y="6592"/>
                  </a:cubicBezTo>
                  <a:cubicBezTo>
                    <a:pt x="231" y="6577"/>
                    <a:pt x="179" y="6570"/>
                    <a:pt x="139" y="6570"/>
                  </a:cubicBezTo>
                  <a:cubicBezTo>
                    <a:pt x="13" y="6570"/>
                    <a:pt x="1" y="6644"/>
                    <a:pt x="24" y="6805"/>
                  </a:cubicBezTo>
                  <a:cubicBezTo>
                    <a:pt x="24" y="6896"/>
                    <a:pt x="85" y="6987"/>
                    <a:pt x="115" y="7079"/>
                  </a:cubicBezTo>
                  <a:cubicBezTo>
                    <a:pt x="237" y="7534"/>
                    <a:pt x="328" y="7626"/>
                    <a:pt x="875" y="7656"/>
                  </a:cubicBezTo>
                  <a:cubicBezTo>
                    <a:pt x="1240" y="7595"/>
                    <a:pt x="1544" y="7443"/>
                    <a:pt x="1817" y="7200"/>
                  </a:cubicBezTo>
                  <a:cubicBezTo>
                    <a:pt x="2091" y="6896"/>
                    <a:pt x="2334" y="6623"/>
                    <a:pt x="2547" y="6288"/>
                  </a:cubicBezTo>
                  <a:cubicBezTo>
                    <a:pt x="2768" y="5845"/>
                    <a:pt x="3248" y="5612"/>
                    <a:pt x="3715" y="5612"/>
                  </a:cubicBezTo>
                  <a:cubicBezTo>
                    <a:pt x="3889" y="5612"/>
                    <a:pt x="4062" y="5645"/>
                    <a:pt x="4218" y="5711"/>
                  </a:cubicBezTo>
                  <a:cubicBezTo>
                    <a:pt x="4462" y="5832"/>
                    <a:pt x="4705" y="5893"/>
                    <a:pt x="4978" y="5984"/>
                  </a:cubicBezTo>
                  <a:cubicBezTo>
                    <a:pt x="5297" y="6059"/>
                    <a:pt x="5604" y="6111"/>
                    <a:pt x="5897" y="6111"/>
                  </a:cubicBezTo>
                  <a:cubicBezTo>
                    <a:pt x="6441" y="6111"/>
                    <a:pt x="6934" y="5930"/>
                    <a:pt x="7349" y="5376"/>
                  </a:cubicBezTo>
                  <a:cubicBezTo>
                    <a:pt x="7592" y="5012"/>
                    <a:pt x="7896" y="4677"/>
                    <a:pt x="8200" y="4373"/>
                  </a:cubicBezTo>
                  <a:cubicBezTo>
                    <a:pt x="8426" y="4148"/>
                    <a:pt x="8605" y="4038"/>
                    <a:pt x="8825" y="4038"/>
                  </a:cubicBezTo>
                  <a:cubicBezTo>
                    <a:pt x="8959" y="4038"/>
                    <a:pt x="9109" y="4080"/>
                    <a:pt x="9295" y="4161"/>
                  </a:cubicBezTo>
                  <a:cubicBezTo>
                    <a:pt x="9538" y="4221"/>
                    <a:pt x="9720" y="4343"/>
                    <a:pt x="9933" y="4465"/>
                  </a:cubicBezTo>
                  <a:cubicBezTo>
                    <a:pt x="10206" y="4601"/>
                    <a:pt x="10464" y="4662"/>
                    <a:pt x="10704" y="4662"/>
                  </a:cubicBezTo>
                  <a:cubicBezTo>
                    <a:pt x="11266" y="4662"/>
                    <a:pt x="11738" y="4334"/>
                    <a:pt x="12121" y="3887"/>
                  </a:cubicBezTo>
                  <a:cubicBezTo>
                    <a:pt x="12213" y="3765"/>
                    <a:pt x="12304" y="3613"/>
                    <a:pt x="12365" y="3461"/>
                  </a:cubicBezTo>
                  <a:cubicBezTo>
                    <a:pt x="12456" y="3310"/>
                    <a:pt x="12517" y="3188"/>
                    <a:pt x="12638" y="3036"/>
                  </a:cubicBezTo>
                  <a:cubicBezTo>
                    <a:pt x="12863" y="2736"/>
                    <a:pt x="13129" y="2518"/>
                    <a:pt x="13488" y="2518"/>
                  </a:cubicBezTo>
                  <a:cubicBezTo>
                    <a:pt x="13565" y="2518"/>
                    <a:pt x="13646" y="2528"/>
                    <a:pt x="13732" y="2550"/>
                  </a:cubicBezTo>
                  <a:cubicBezTo>
                    <a:pt x="14006" y="2641"/>
                    <a:pt x="14249" y="2671"/>
                    <a:pt x="14492" y="2732"/>
                  </a:cubicBezTo>
                  <a:cubicBezTo>
                    <a:pt x="14766" y="2823"/>
                    <a:pt x="15009" y="2945"/>
                    <a:pt x="15252" y="2975"/>
                  </a:cubicBezTo>
                  <a:cubicBezTo>
                    <a:pt x="15515" y="3015"/>
                    <a:pt x="15741" y="3036"/>
                    <a:pt x="15940" y="3036"/>
                  </a:cubicBezTo>
                  <a:cubicBezTo>
                    <a:pt x="16659" y="3036"/>
                    <a:pt x="17018" y="2761"/>
                    <a:pt x="17471" y="2094"/>
                  </a:cubicBezTo>
                  <a:cubicBezTo>
                    <a:pt x="17532" y="1942"/>
                    <a:pt x="17623" y="1790"/>
                    <a:pt x="17745" y="1668"/>
                  </a:cubicBezTo>
                  <a:cubicBezTo>
                    <a:pt x="17836" y="1516"/>
                    <a:pt x="17957" y="1425"/>
                    <a:pt x="18079" y="1303"/>
                  </a:cubicBezTo>
                  <a:cubicBezTo>
                    <a:pt x="18291" y="1111"/>
                    <a:pt x="18527" y="992"/>
                    <a:pt x="18787" y="992"/>
                  </a:cubicBezTo>
                  <a:cubicBezTo>
                    <a:pt x="18938" y="992"/>
                    <a:pt x="19097" y="1032"/>
                    <a:pt x="19264" y="1121"/>
                  </a:cubicBezTo>
                  <a:cubicBezTo>
                    <a:pt x="19447" y="1212"/>
                    <a:pt x="19629" y="1303"/>
                    <a:pt x="19811" y="1425"/>
                  </a:cubicBezTo>
                  <a:cubicBezTo>
                    <a:pt x="20058" y="1520"/>
                    <a:pt x="20294" y="1567"/>
                    <a:pt x="20532" y="1567"/>
                  </a:cubicBezTo>
                  <a:cubicBezTo>
                    <a:pt x="20674" y="1567"/>
                    <a:pt x="20818" y="1550"/>
                    <a:pt x="20967" y="1516"/>
                  </a:cubicBezTo>
                  <a:cubicBezTo>
                    <a:pt x="21149" y="1486"/>
                    <a:pt x="21301" y="1425"/>
                    <a:pt x="21422" y="1303"/>
                  </a:cubicBezTo>
                  <a:cubicBezTo>
                    <a:pt x="21574" y="1182"/>
                    <a:pt x="21605" y="999"/>
                    <a:pt x="21483" y="726"/>
                  </a:cubicBezTo>
                  <a:cubicBezTo>
                    <a:pt x="21439" y="571"/>
                    <a:pt x="21347" y="529"/>
                    <a:pt x="21230" y="529"/>
                  </a:cubicBezTo>
                  <a:cubicBezTo>
                    <a:pt x="21186" y="529"/>
                    <a:pt x="21138" y="535"/>
                    <a:pt x="21088" y="544"/>
                  </a:cubicBezTo>
                  <a:cubicBezTo>
                    <a:pt x="20955" y="570"/>
                    <a:pt x="20825" y="584"/>
                    <a:pt x="20697" y="584"/>
                  </a:cubicBezTo>
                  <a:cubicBezTo>
                    <a:pt x="20387" y="584"/>
                    <a:pt x="20091" y="503"/>
                    <a:pt x="19811" y="331"/>
                  </a:cubicBezTo>
                  <a:cubicBezTo>
                    <a:pt x="19629" y="209"/>
                    <a:pt x="19416" y="179"/>
                    <a:pt x="19204" y="88"/>
                  </a:cubicBezTo>
                  <a:cubicBezTo>
                    <a:pt x="19020" y="29"/>
                    <a:pt x="18840" y="0"/>
                    <a:pt x="18667"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6313;p133">
              <a:extLst>
                <a:ext uri="{FF2B5EF4-FFF2-40B4-BE49-F238E27FC236}">
                  <a16:creationId xmlns:a16="http://schemas.microsoft.com/office/drawing/2014/main" id="{302E6FF0-CBCE-215F-3174-4EEF30ED2C50}"/>
                </a:ext>
              </a:extLst>
            </p:cNvPr>
            <p:cNvSpPr/>
            <p:nvPr/>
          </p:nvSpPr>
          <p:spPr>
            <a:xfrm rot="1013812">
              <a:off x="1751846" y="5736089"/>
              <a:ext cx="944071" cy="338999"/>
            </a:xfrm>
            <a:custGeom>
              <a:avLst/>
              <a:gdLst/>
              <a:ahLst/>
              <a:cxnLst/>
              <a:rect l="l" t="t" r="r" b="b"/>
              <a:pathLst>
                <a:path w="18603" h="6680" extrusionOk="0">
                  <a:moveTo>
                    <a:pt x="16962" y="0"/>
                  </a:moveTo>
                  <a:cubicBezTo>
                    <a:pt x="16393" y="0"/>
                    <a:pt x="15917" y="239"/>
                    <a:pt x="15472" y="706"/>
                  </a:cubicBezTo>
                  <a:cubicBezTo>
                    <a:pt x="15320" y="858"/>
                    <a:pt x="15168" y="1101"/>
                    <a:pt x="15047" y="1284"/>
                  </a:cubicBezTo>
                  <a:cubicBezTo>
                    <a:pt x="14678" y="1815"/>
                    <a:pt x="14338" y="2058"/>
                    <a:pt x="13886" y="2058"/>
                  </a:cubicBezTo>
                  <a:cubicBezTo>
                    <a:pt x="13666" y="2058"/>
                    <a:pt x="13420" y="2001"/>
                    <a:pt x="13132" y="1891"/>
                  </a:cubicBezTo>
                  <a:cubicBezTo>
                    <a:pt x="12889" y="1831"/>
                    <a:pt x="12645" y="1709"/>
                    <a:pt x="12372" y="1618"/>
                  </a:cubicBezTo>
                  <a:cubicBezTo>
                    <a:pt x="12212" y="1572"/>
                    <a:pt x="12060" y="1550"/>
                    <a:pt x="11915" y="1550"/>
                  </a:cubicBezTo>
                  <a:cubicBezTo>
                    <a:pt x="11481" y="1550"/>
                    <a:pt x="11110" y="1755"/>
                    <a:pt x="10791" y="2165"/>
                  </a:cubicBezTo>
                  <a:cubicBezTo>
                    <a:pt x="10670" y="2317"/>
                    <a:pt x="10609" y="2499"/>
                    <a:pt x="10487" y="2651"/>
                  </a:cubicBezTo>
                  <a:cubicBezTo>
                    <a:pt x="10366" y="2834"/>
                    <a:pt x="10244" y="3046"/>
                    <a:pt x="10092" y="3198"/>
                  </a:cubicBezTo>
                  <a:cubicBezTo>
                    <a:pt x="9796" y="3514"/>
                    <a:pt x="9462" y="3676"/>
                    <a:pt x="9097" y="3676"/>
                  </a:cubicBezTo>
                  <a:cubicBezTo>
                    <a:pt x="8900" y="3676"/>
                    <a:pt x="8694" y="3629"/>
                    <a:pt x="8481" y="3533"/>
                  </a:cubicBezTo>
                  <a:cubicBezTo>
                    <a:pt x="8268" y="3442"/>
                    <a:pt x="8116" y="3350"/>
                    <a:pt x="7934" y="3259"/>
                  </a:cubicBezTo>
                  <a:cubicBezTo>
                    <a:pt x="7642" y="3142"/>
                    <a:pt x="7349" y="3088"/>
                    <a:pt x="7049" y="3088"/>
                  </a:cubicBezTo>
                  <a:cubicBezTo>
                    <a:pt x="6881" y="3088"/>
                    <a:pt x="6710" y="3105"/>
                    <a:pt x="6536" y="3138"/>
                  </a:cubicBezTo>
                  <a:cubicBezTo>
                    <a:pt x="5928" y="3290"/>
                    <a:pt x="5502" y="3685"/>
                    <a:pt x="5198" y="4171"/>
                  </a:cubicBezTo>
                  <a:cubicBezTo>
                    <a:pt x="5046" y="4414"/>
                    <a:pt x="4925" y="4688"/>
                    <a:pt x="4742" y="4901"/>
                  </a:cubicBezTo>
                  <a:cubicBezTo>
                    <a:pt x="4531" y="5170"/>
                    <a:pt x="4282" y="5293"/>
                    <a:pt x="4013" y="5293"/>
                  </a:cubicBezTo>
                  <a:cubicBezTo>
                    <a:pt x="3857" y="5293"/>
                    <a:pt x="3694" y="5252"/>
                    <a:pt x="3527" y="5174"/>
                  </a:cubicBezTo>
                  <a:cubicBezTo>
                    <a:pt x="3435" y="5144"/>
                    <a:pt x="3405" y="5083"/>
                    <a:pt x="3344" y="5053"/>
                  </a:cubicBezTo>
                  <a:cubicBezTo>
                    <a:pt x="2986" y="4854"/>
                    <a:pt x="2628" y="4733"/>
                    <a:pt x="2261" y="4733"/>
                  </a:cubicBezTo>
                  <a:cubicBezTo>
                    <a:pt x="2068" y="4733"/>
                    <a:pt x="1872" y="4766"/>
                    <a:pt x="1673" y="4840"/>
                  </a:cubicBezTo>
                  <a:cubicBezTo>
                    <a:pt x="1338" y="4870"/>
                    <a:pt x="1095" y="5022"/>
                    <a:pt x="913" y="5265"/>
                  </a:cubicBezTo>
                  <a:cubicBezTo>
                    <a:pt x="700" y="5539"/>
                    <a:pt x="517" y="5782"/>
                    <a:pt x="335" y="6025"/>
                  </a:cubicBezTo>
                  <a:cubicBezTo>
                    <a:pt x="214" y="6238"/>
                    <a:pt x="1" y="6420"/>
                    <a:pt x="153" y="6603"/>
                  </a:cubicBezTo>
                  <a:cubicBezTo>
                    <a:pt x="200" y="6661"/>
                    <a:pt x="264" y="6679"/>
                    <a:pt x="340" y="6679"/>
                  </a:cubicBezTo>
                  <a:cubicBezTo>
                    <a:pt x="461" y="6679"/>
                    <a:pt x="611" y="6633"/>
                    <a:pt x="761" y="6633"/>
                  </a:cubicBezTo>
                  <a:cubicBezTo>
                    <a:pt x="973" y="6603"/>
                    <a:pt x="1095" y="6451"/>
                    <a:pt x="1217" y="6299"/>
                  </a:cubicBezTo>
                  <a:cubicBezTo>
                    <a:pt x="1501" y="5873"/>
                    <a:pt x="1785" y="5675"/>
                    <a:pt x="2117" y="5675"/>
                  </a:cubicBezTo>
                  <a:cubicBezTo>
                    <a:pt x="2354" y="5675"/>
                    <a:pt x="2615" y="5775"/>
                    <a:pt x="2919" y="5964"/>
                  </a:cubicBezTo>
                  <a:cubicBezTo>
                    <a:pt x="3054" y="6019"/>
                    <a:pt x="3214" y="6121"/>
                    <a:pt x="3376" y="6121"/>
                  </a:cubicBezTo>
                  <a:cubicBezTo>
                    <a:pt x="3396" y="6121"/>
                    <a:pt x="3416" y="6120"/>
                    <a:pt x="3435" y="6116"/>
                  </a:cubicBezTo>
                  <a:cubicBezTo>
                    <a:pt x="3861" y="6025"/>
                    <a:pt x="4287" y="5964"/>
                    <a:pt x="4682" y="5873"/>
                  </a:cubicBezTo>
                  <a:cubicBezTo>
                    <a:pt x="5077" y="5812"/>
                    <a:pt x="5381" y="5569"/>
                    <a:pt x="5594" y="5235"/>
                  </a:cubicBezTo>
                  <a:cubicBezTo>
                    <a:pt x="5685" y="5022"/>
                    <a:pt x="5837" y="4779"/>
                    <a:pt x="5989" y="4566"/>
                  </a:cubicBezTo>
                  <a:cubicBezTo>
                    <a:pt x="6157" y="4253"/>
                    <a:pt x="6402" y="4112"/>
                    <a:pt x="6678" y="4112"/>
                  </a:cubicBezTo>
                  <a:cubicBezTo>
                    <a:pt x="6750" y="4112"/>
                    <a:pt x="6825" y="4122"/>
                    <a:pt x="6901" y="4141"/>
                  </a:cubicBezTo>
                  <a:cubicBezTo>
                    <a:pt x="7053" y="4141"/>
                    <a:pt x="7174" y="4171"/>
                    <a:pt x="7326" y="4202"/>
                  </a:cubicBezTo>
                  <a:cubicBezTo>
                    <a:pt x="7732" y="4317"/>
                    <a:pt x="8082" y="4599"/>
                    <a:pt x="8482" y="4599"/>
                  </a:cubicBezTo>
                  <a:cubicBezTo>
                    <a:pt x="8502" y="4599"/>
                    <a:pt x="8522" y="4598"/>
                    <a:pt x="8542" y="4597"/>
                  </a:cubicBezTo>
                  <a:cubicBezTo>
                    <a:pt x="8998" y="4597"/>
                    <a:pt x="9423" y="4414"/>
                    <a:pt x="9879" y="4293"/>
                  </a:cubicBezTo>
                  <a:cubicBezTo>
                    <a:pt x="9910" y="4262"/>
                    <a:pt x="9910" y="4262"/>
                    <a:pt x="9940" y="4262"/>
                  </a:cubicBezTo>
                  <a:cubicBezTo>
                    <a:pt x="10457" y="4171"/>
                    <a:pt x="10791" y="3898"/>
                    <a:pt x="11065" y="3502"/>
                  </a:cubicBezTo>
                  <a:cubicBezTo>
                    <a:pt x="11217" y="3290"/>
                    <a:pt x="11308" y="3138"/>
                    <a:pt x="11430" y="2955"/>
                  </a:cubicBezTo>
                  <a:cubicBezTo>
                    <a:pt x="11597" y="2725"/>
                    <a:pt x="11793" y="2611"/>
                    <a:pt x="12007" y="2611"/>
                  </a:cubicBezTo>
                  <a:cubicBezTo>
                    <a:pt x="12105" y="2611"/>
                    <a:pt x="12207" y="2634"/>
                    <a:pt x="12311" y="2682"/>
                  </a:cubicBezTo>
                  <a:cubicBezTo>
                    <a:pt x="12493" y="2773"/>
                    <a:pt x="12676" y="2895"/>
                    <a:pt x="12889" y="2986"/>
                  </a:cubicBezTo>
                  <a:cubicBezTo>
                    <a:pt x="13042" y="3082"/>
                    <a:pt x="13209" y="3142"/>
                    <a:pt x="13387" y="3142"/>
                  </a:cubicBezTo>
                  <a:cubicBezTo>
                    <a:pt x="13490" y="3142"/>
                    <a:pt x="13598" y="3122"/>
                    <a:pt x="13709" y="3077"/>
                  </a:cubicBezTo>
                  <a:cubicBezTo>
                    <a:pt x="14196" y="2895"/>
                    <a:pt x="14712" y="2682"/>
                    <a:pt x="15199" y="2469"/>
                  </a:cubicBezTo>
                  <a:cubicBezTo>
                    <a:pt x="15320" y="2439"/>
                    <a:pt x="15381" y="2317"/>
                    <a:pt x="15472" y="2226"/>
                  </a:cubicBezTo>
                  <a:cubicBezTo>
                    <a:pt x="15563" y="2074"/>
                    <a:pt x="15685" y="1983"/>
                    <a:pt x="15776" y="1831"/>
                  </a:cubicBezTo>
                  <a:cubicBezTo>
                    <a:pt x="16053" y="1392"/>
                    <a:pt x="16435" y="1147"/>
                    <a:pt x="16895" y="1147"/>
                  </a:cubicBezTo>
                  <a:cubicBezTo>
                    <a:pt x="17041" y="1147"/>
                    <a:pt x="17195" y="1171"/>
                    <a:pt x="17357" y="1223"/>
                  </a:cubicBezTo>
                  <a:cubicBezTo>
                    <a:pt x="17435" y="1238"/>
                    <a:pt x="17512" y="1246"/>
                    <a:pt x="17587" y="1246"/>
                  </a:cubicBezTo>
                  <a:cubicBezTo>
                    <a:pt x="17802" y="1246"/>
                    <a:pt x="18005" y="1183"/>
                    <a:pt x="18208" y="1071"/>
                  </a:cubicBezTo>
                  <a:cubicBezTo>
                    <a:pt x="18360" y="949"/>
                    <a:pt x="18603" y="919"/>
                    <a:pt x="18603" y="676"/>
                  </a:cubicBezTo>
                  <a:cubicBezTo>
                    <a:pt x="18603" y="402"/>
                    <a:pt x="18360" y="402"/>
                    <a:pt x="18147" y="311"/>
                  </a:cubicBezTo>
                  <a:cubicBezTo>
                    <a:pt x="17995" y="220"/>
                    <a:pt x="17813" y="189"/>
                    <a:pt x="17630" y="98"/>
                  </a:cubicBezTo>
                  <a:cubicBezTo>
                    <a:pt x="17393" y="33"/>
                    <a:pt x="17171" y="0"/>
                    <a:pt x="16962"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6314;p133">
              <a:extLst>
                <a:ext uri="{FF2B5EF4-FFF2-40B4-BE49-F238E27FC236}">
                  <a16:creationId xmlns:a16="http://schemas.microsoft.com/office/drawing/2014/main" id="{95061DBC-CCF0-5545-904E-C3BAC0B653D9}"/>
                </a:ext>
              </a:extLst>
            </p:cNvPr>
            <p:cNvSpPr/>
            <p:nvPr/>
          </p:nvSpPr>
          <p:spPr>
            <a:xfrm rot="1013812">
              <a:off x="2098435" y="4955122"/>
              <a:ext cx="737373" cy="246485"/>
            </a:xfrm>
            <a:custGeom>
              <a:avLst/>
              <a:gdLst/>
              <a:ahLst/>
              <a:cxnLst/>
              <a:rect l="l" t="t" r="r" b="b"/>
              <a:pathLst>
                <a:path w="14530" h="4857" extrusionOk="0">
                  <a:moveTo>
                    <a:pt x="14157" y="1"/>
                  </a:moveTo>
                  <a:cubicBezTo>
                    <a:pt x="13774" y="1"/>
                    <a:pt x="13423" y="94"/>
                    <a:pt x="13162" y="433"/>
                  </a:cubicBezTo>
                  <a:cubicBezTo>
                    <a:pt x="12908" y="715"/>
                    <a:pt x="12628" y="892"/>
                    <a:pt x="12298" y="892"/>
                  </a:cubicBezTo>
                  <a:cubicBezTo>
                    <a:pt x="12272" y="892"/>
                    <a:pt x="12246" y="891"/>
                    <a:pt x="12219" y="889"/>
                  </a:cubicBezTo>
                  <a:cubicBezTo>
                    <a:pt x="12007" y="889"/>
                    <a:pt x="11824" y="828"/>
                    <a:pt x="11642" y="798"/>
                  </a:cubicBezTo>
                  <a:cubicBezTo>
                    <a:pt x="11529" y="785"/>
                    <a:pt x="11410" y="778"/>
                    <a:pt x="11291" y="778"/>
                  </a:cubicBezTo>
                  <a:cubicBezTo>
                    <a:pt x="11122" y="778"/>
                    <a:pt x="10951" y="793"/>
                    <a:pt x="10791" y="828"/>
                  </a:cubicBezTo>
                  <a:cubicBezTo>
                    <a:pt x="10092" y="1041"/>
                    <a:pt x="9393" y="1254"/>
                    <a:pt x="8724" y="1467"/>
                  </a:cubicBezTo>
                  <a:cubicBezTo>
                    <a:pt x="8450" y="1527"/>
                    <a:pt x="8207" y="1649"/>
                    <a:pt x="8055" y="1862"/>
                  </a:cubicBezTo>
                  <a:cubicBezTo>
                    <a:pt x="7805" y="2180"/>
                    <a:pt x="7505" y="2345"/>
                    <a:pt x="7154" y="2345"/>
                  </a:cubicBezTo>
                  <a:cubicBezTo>
                    <a:pt x="7034" y="2345"/>
                    <a:pt x="6909" y="2326"/>
                    <a:pt x="6779" y="2287"/>
                  </a:cubicBezTo>
                  <a:cubicBezTo>
                    <a:pt x="6645" y="2239"/>
                    <a:pt x="6511" y="2219"/>
                    <a:pt x="6377" y="2219"/>
                  </a:cubicBezTo>
                  <a:cubicBezTo>
                    <a:pt x="6177" y="2219"/>
                    <a:pt x="5976" y="2263"/>
                    <a:pt x="5775" y="2318"/>
                  </a:cubicBezTo>
                  <a:cubicBezTo>
                    <a:pt x="5137" y="2531"/>
                    <a:pt x="4499" y="2743"/>
                    <a:pt x="3830" y="2926"/>
                  </a:cubicBezTo>
                  <a:cubicBezTo>
                    <a:pt x="3617" y="3017"/>
                    <a:pt x="3374" y="3078"/>
                    <a:pt x="3222" y="3290"/>
                  </a:cubicBezTo>
                  <a:cubicBezTo>
                    <a:pt x="3131" y="3351"/>
                    <a:pt x="3040" y="3473"/>
                    <a:pt x="2949" y="3594"/>
                  </a:cubicBezTo>
                  <a:cubicBezTo>
                    <a:pt x="2743" y="3800"/>
                    <a:pt x="2508" y="3937"/>
                    <a:pt x="2237" y="3937"/>
                  </a:cubicBezTo>
                  <a:cubicBezTo>
                    <a:pt x="2108" y="3937"/>
                    <a:pt x="1971" y="3906"/>
                    <a:pt x="1824" y="3838"/>
                  </a:cubicBezTo>
                  <a:cubicBezTo>
                    <a:pt x="1686" y="3774"/>
                    <a:pt x="1545" y="3747"/>
                    <a:pt x="1398" y="3747"/>
                  </a:cubicBezTo>
                  <a:cubicBezTo>
                    <a:pt x="1125" y="3747"/>
                    <a:pt x="834" y="3840"/>
                    <a:pt x="517" y="3959"/>
                  </a:cubicBezTo>
                  <a:cubicBezTo>
                    <a:pt x="426" y="3989"/>
                    <a:pt x="243" y="4081"/>
                    <a:pt x="152" y="4111"/>
                  </a:cubicBezTo>
                  <a:cubicBezTo>
                    <a:pt x="91" y="4111"/>
                    <a:pt x="0" y="4172"/>
                    <a:pt x="61" y="4263"/>
                  </a:cubicBezTo>
                  <a:cubicBezTo>
                    <a:pt x="91" y="4324"/>
                    <a:pt x="122" y="4415"/>
                    <a:pt x="213" y="4415"/>
                  </a:cubicBezTo>
                  <a:cubicBezTo>
                    <a:pt x="791" y="4567"/>
                    <a:pt x="1429" y="4749"/>
                    <a:pt x="2037" y="4841"/>
                  </a:cubicBezTo>
                  <a:cubicBezTo>
                    <a:pt x="2142" y="4851"/>
                    <a:pt x="2244" y="4856"/>
                    <a:pt x="2343" y="4856"/>
                  </a:cubicBezTo>
                  <a:cubicBezTo>
                    <a:pt x="3101" y="4856"/>
                    <a:pt x="3681" y="4547"/>
                    <a:pt x="4165" y="3929"/>
                  </a:cubicBezTo>
                  <a:cubicBezTo>
                    <a:pt x="4256" y="3716"/>
                    <a:pt x="4377" y="3534"/>
                    <a:pt x="4529" y="3382"/>
                  </a:cubicBezTo>
                  <a:cubicBezTo>
                    <a:pt x="4813" y="3057"/>
                    <a:pt x="5043" y="2895"/>
                    <a:pt x="5344" y="2895"/>
                  </a:cubicBezTo>
                  <a:cubicBezTo>
                    <a:pt x="5495" y="2895"/>
                    <a:pt x="5664" y="2936"/>
                    <a:pt x="5867" y="3017"/>
                  </a:cubicBezTo>
                  <a:cubicBezTo>
                    <a:pt x="6079" y="3108"/>
                    <a:pt x="6353" y="3230"/>
                    <a:pt x="6596" y="3321"/>
                  </a:cubicBezTo>
                  <a:cubicBezTo>
                    <a:pt x="6755" y="3380"/>
                    <a:pt x="6926" y="3427"/>
                    <a:pt x="7110" y="3427"/>
                  </a:cubicBezTo>
                  <a:cubicBezTo>
                    <a:pt x="7209" y="3427"/>
                    <a:pt x="7311" y="3413"/>
                    <a:pt x="7417" y="3382"/>
                  </a:cubicBezTo>
                  <a:cubicBezTo>
                    <a:pt x="7994" y="3260"/>
                    <a:pt x="8450" y="3017"/>
                    <a:pt x="8785" y="2500"/>
                  </a:cubicBezTo>
                  <a:lnTo>
                    <a:pt x="9119" y="1953"/>
                  </a:lnTo>
                  <a:cubicBezTo>
                    <a:pt x="9374" y="1550"/>
                    <a:pt x="9614" y="1369"/>
                    <a:pt x="9953" y="1369"/>
                  </a:cubicBezTo>
                  <a:cubicBezTo>
                    <a:pt x="10099" y="1369"/>
                    <a:pt x="10264" y="1402"/>
                    <a:pt x="10456" y="1467"/>
                  </a:cubicBezTo>
                  <a:cubicBezTo>
                    <a:pt x="10852" y="1558"/>
                    <a:pt x="11186" y="1710"/>
                    <a:pt x="11551" y="1801"/>
                  </a:cubicBezTo>
                  <a:cubicBezTo>
                    <a:pt x="11772" y="1836"/>
                    <a:pt x="11978" y="1854"/>
                    <a:pt x="12171" y="1854"/>
                  </a:cubicBezTo>
                  <a:cubicBezTo>
                    <a:pt x="13305" y="1854"/>
                    <a:pt x="13980" y="1255"/>
                    <a:pt x="14499" y="190"/>
                  </a:cubicBezTo>
                  <a:cubicBezTo>
                    <a:pt x="14529" y="68"/>
                    <a:pt x="14438" y="8"/>
                    <a:pt x="14347" y="8"/>
                  </a:cubicBezTo>
                  <a:cubicBezTo>
                    <a:pt x="14283" y="3"/>
                    <a:pt x="14220" y="1"/>
                    <a:pt x="14157" y="1"/>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6315;p133">
              <a:extLst>
                <a:ext uri="{FF2B5EF4-FFF2-40B4-BE49-F238E27FC236}">
                  <a16:creationId xmlns:a16="http://schemas.microsoft.com/office/drawing/2014/main" id="{64A6FA50-7ACA-4EA8-700C-34EDD897C0BE}"/>
                </a:ext>
              </a:extLst>
            </p:cNvPr>
            <p:cNvSpPr/>
            <p:nvPr/>
          </p:nvSpPr>
          <p:spPr>
            <a:xfrm rot="1013812">
              <a:off x="1578883" y="4984037"/>
              <a:ext cx="461252" cy="182795"/>
            </a:xfrm>
            <a:custGeom>
              <a:avLst/>
              <a:gdLst/>
              <a:ahLst/>
              <a:cxnLst/>
              <a:rect l="l" t="t" r="r" b="b"/>
              <a:pathLst>
                <a:path w="9089" h="3602" extrusionOk="0">
                  <a:moveTo>
                    <a:pt x="9009" y="0"/>
                  </a:moveTo>
                  <a:cubicBezTo>
                    <a:pt x="8974" y="0"/>
                    <a:pt x="8936" y="15"/>
                    <a:pt x="8906" y="15"/>
                  </a:cubicBezTo>
                  <a:cubicBezTo>
                    <a:pt x="8420" y="106"/>
                    <a:pt x="7903" y="198"/>
                    <a:pt x="7599" y="684"/>
                  </a:cubicBezTo>
                  <a:cubicBezTo>
                    <a:pt x="7569" y="745"/>
                    <a:pt x="7508" y="806"/>
                    <a:pt x="7447" y="836"/>
                  </a:cubicBezTo>
                  <a:cubicBezTo>
                    <a:pt x="7255" y="1028"/>
                    <a:pt x="7050" y="1148"/>
                    <a:pt x="6833" y="1148"/>
                  </a:cubicBezTo>
                  <a:cubicBezTo>
                    <a:pt x="6708" y="1148"/>
                    <a:pt x="6578" y="1108"/>
                    <a:pt x="6444" y="1018"/>
                  </a:cubicBezTo>
                  <a:cubicBezTo>
                    <a:pt x="6292" y="927"/>
                    <a:pt x="6140" y="889"/>
                    <a:pt x="5988" y="889"/>
                  </a:cubicBezTo>
                  <a:cubicBezTo>
                    <a:pt x="5836" y="889"/>
                    <a:pt x="5684" y="927"/>
                    <a:pt x="5532" y="988"/>
                  </a:cubicBezTo>
                  <a:cubicBezTo>
                    <a:pt x="4985" y="1170"/>
                    <a:pt x="4468" y="1353"/>
                    <a:pt x="3891" y="1505"/>
                  </a:cubicBezTo>
                  <a:cubicBezTo>
                    <a:pt x="3526" y="1626"/>
                    <a:pt x="3161" y="1809"/>
                    <a:pt x="2948" y="2173"/>
                  </a:cubicBezTo>
                  <a:cubicBezTo>
                    <a:pt x="2701" y="2503"/>
                    <a:pt x="2405" y="2634"/>
                    <a:pt x="2014" y="2634"/>
                  </a:cubicBezTo>
                  <a:cubicBezTo>
                    <a:pt x="1972" y="2634"/>
                    <a:pt x="1929" y="2632"/>
                    <a:pt x="1885" y="2629"/>
                  </a:cubicBezTo>
                  <a:cubicBezTo>
                    <a:pt x="1793" y="2629"/>
                    <a:pt x="1702" y="2629"/>
                    <a:pt x="1611" y="2568"/>
                  </a:cubicBezTo>
                  <a:cubicBezTo>
                    <a:pt x="1510" y="2538"/>
                    <a:pt x="1408" y="2525"/>
                    <a:pt x="1307" y="2525"/>
                  </a:cubicBezTo>
                  <a:cubicBezTo>
                    <a:pt x="1104" y="2525"/>
                    <a:pt x="902" y="2579"/>
                    <a:pt x="699" y="2660"/>
                  </a:cubicBezTo>
                  <a:cubicBezTo>
                    <a:pt x="486" y="2751"/>
                    <a:pt x="274" y="2842"/>
                    <a:pt x="91" y="2933"/>
                  </a:cubicBezTo>
                  <a:cubicBezTo>
                    <a:pt x="0" y="2964"/>
                    <a:pt x="0" y="3116"/>
                    <a:pt x="91" y="3146"/>
                  </a:cubicBezTo>
                  <a:cubicBezTo>
                    <a:pt x="608" y="3389"/>
                    <a:pt x="1155" y="3602"/>
                    <a:pt x="1763" y="3602"/>
                  </a:cubicBezTo>
                  <a:cubicBezTo>
                    <a:pt x="2644" y="3602"/>
                    <a:pt x="3374" y="3298"/>
                    <a:pt x="3860" y="2538"/>
                  </a:cubicBezTo>
                  <a:cubicBezTo>
                    <a:pt x="4012" y="2295"/>
                    <a:pt x="4164" y="2052"/>
                    <a:pt x="4347" y="1809"/>
                  </a:cubicBezTo>
                  <a:cubicBezTo>
                    <a:pt x="4474" y="1660"/>
                    <a:pt x="4647" y="1585"/>
                    <a:pt x="4832" y="1585"/>
                  </a:cubicBezTo>
                  <a:cubicBezTo>
                    <a:pt x="4912" y="1585"/>
                    <a:pt x="4994" y="1599"/>
                    <a:pt x="5076" y="1626"/>
                  </a:cubicBezTo>
                  <a:cubicBezTo>
                    <a:pt x="5289" y="1717"/>
                    <a:pt x="5471" y="1778"/>
                    <a:pt x="5684" y="1900"/>
                  </a:cubicBezTo>
                  <a:cubicBezTo>
                    <a:pt x="5988" y="2052"/>
                    <a:pt x="6292" y="2143"/>
                    <a:pt x="6626" y="2173"/>
                  </a:cubicBezTo>
                  <a:cubicBezTo>
                    <a:pt x="6693" y="2179"/>
                    <a:pt x="6758" y="2182"/>
                    <a:pt x="6822" y="2182"/>
                  </a:cubicBezTo>
                  <a:cubicBezTo>
                    <a:pt x="7408" y="2182"/>
                    <a:pt x="7912" y="1931"/>
                    <a:pt x="8268" y="1383"/>
                  </a:cubicBezTo>
                  <a:cubicBezTo>
                    <a:pt x="8480" y="988"/>
                    <a:pt x="8754" y="562"/>
                    <a:pt x="9058" y="198"/>
                  </a:cubicBezTo>
                  <a:cubicBezTo>
                    <a:pt x="9088" y="198"/>
                    <a:pt x="9088" y="106"/>
                    <a:pt x="9088" y="76"/>
                  </a:cubicBezTo>
                  <a:cubicBezTo>
                    <a:pt x="9073" y="15"/>
                    <a:pt x="9043" y="0"/>
                    <a:pt x="9009" y="0"/>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6316;p133">
              <a:extLst>
                <a:ext uri="{FF2B5EF4-FFF2-40B4-BE49-F238E27FC236}">
                  <a16:creationId xmlns:a16="http://schemas.microsoft.com/office/drawing/2014/main" id="{85681916-3442-E926-17DF-1E6ED4D03B07}"/>
                </a:ext>
              </a:extLst>
            </p:cNvPr>
            <p:cNvSpPr/>
            <p:nvPr/>
          </p:nvSpPr>
          <p:spPr>
            <a:xfrm rot="1013812">
              <a:off x="2898470" y="5067544"/>
              <a:ext cx="157371" cy="59629"/>
            </a:xfrm>
            <a:custGeom>
              <a:avLst/>
              <a:gdLst/>
              <a:ahLst/>
              <a:cxnLst/>
              <a:rect l="l" t="t" r="r" b="b"/>
              <a:pathLst>
                <a:path w="3101" h="1175" extrusionOk="0">
                  <a:moveTo>
                    <a:pt x="2797" y="0"/>
                  </a:moveTo>
                  <a:cubicBezTo>
                    <a:pt x="2189" y="91"/>
                    <a:pt x="1550" y="213"/>
                    <a:pt x="912" y="274"/>
                  </a:cubicBezTo>
                  <a:cubicBezTo>
                    <a:pt x="669" y="304"/>
                    <a:pt x="426" y="365"/>
                    <a:pt x="152" y="426"/>
                  </a:cubicBezTo>
                  <a:cubicBezTo>
                    <a:pt x="122" y="426"/>
                    <a:pt x="61" y="517"/>
                    <a:pt x="31" y="578"/>
                  </a:cubicBezTo>
                  <a:cubicBezTo>
                    <a:pt x="0" y="608"/>
                    <a:pt x="31" y="669"/>
                    <a:pt x="61" y="699"/>
                  </a:cubicBezTo>
                  <a:cubicBezTo>
                    <a:pt x="581" y="983"/>
                    <a:pt x="1119" y="1174"/>
                    <a:pt x="1675" y="1174"/>
                  </a:cubicBezTo>
                  <a:cubicBezTo>
                    <a:pt x="1835" y="1174"/>
                    <a:pt x="1996" y="1159"/>
                    <a:pt x="2158" y="1125"/>
                  </a:cubicBezTo>
                  <a:cubicBezTo>
                    <a:pt x="2584" y="1003"/>
                    <a:pt x="2858" y="699"/>
                    <a:pt x="3040" y="395"/>
                  </a:cubicBezTo>
                  <a:cubicBezTo>
                    <a:pt x="3101" y="304"/>
                    <a:pt x="3101" y="213"/>
                    <a:pt x="3070" y="122"/>
                  </a:cubicBezTo>
                  <a:cubicBezTo>
                    <a:pt x="2979" y="0"/>
                    <a:pt x="2888" y="0"/>
                    <a:pt x="2797" y="0"/>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6317;p133">
              <a:extLst>
                <a:ext uri="{FF2B5EF4-FFF2-40B4-BE49-F238E27FC236}">
                  <a16:creationId xmlns:a16="http://schemas.microsoft.com/office/drawing/2014/main" id="{EA4041FA-6B2E-C19C-A361-FC992F3A50C9}"/>
                </a:ext>
              </a:extLst>
            </p:cNvPr>
            <p:cNvSpPr/>
            <p:nvPr/>
          </p:nvSpPr>
          <p:spPr>
            <a:xfrm rot="1013812">
              <a:off x="1358015" y="5052135"/>
              <a:ext cx="140421" cy="84039"/>
            </a:xfrm>
            <a:custGeom>
              <a:avLst/>
              <a:gdLst/>
              <a:ahLst/>
              <a:cxnLst/>
              <a:rect l="l" t="t" r="r" b="b"/>
              <a:pathLst>
                <a:path w="2767" h="1656" extrusionOk="0">
                  <a:moveTo>
                    <a:pt x="2492" y="1"/>
                  </a:moveTo>
                  <a:cubicBezTo>
                    <a:pt x="2219" y="153"/>
                    <a:pt x="1976" y="214"/>
                    <a:pt x="1702" y="335"/>
                  </a:cubicBezTo>
                  <a:cubicBezTo>
                    <a:pt x="1155" y="578"/>
                    <a:pt x="638" y="882"/>
                    <a:pt x="91" y="1156"/>
                  </a:cubicBezTo>
                  <a:cubicBezTo>
                    <a:pt x="30" y="1186"/>
                    <a:pt x="0" y="1277"/>
                    <a:pt x="0" y="1338"/>
                  </a:cubicBezTo>
                  <a:cubicBezTo>
                    <a:pt x="0" y="1429"/>
                    <a:pt x="30" y="1460"/>
                    <a:pt x="91" y="1521"/>
                  </a:cubicBezTo>
                  <a:cubicBezTo>
                    <a:pt x="294" y="1602"/>
                    <a:pt x="524" y="1656"/>
                    <a:pt x="753" y="1656"/>
                  </a:cubicBezTo>
                  <a:cubicBezTo>
                    <a:pt x="868" y="1656"/>
                    <a:pt x="983" y="1642"/>
                    <a:pt x="1094" y="1612"/>
                  </a:cubicBezTo>
                  <a:cubicBezTo>
                    <a:pt x="1885" y="1429"/>
                    <a:pt x="2371" y="943"/>
                    <a:pt x="2736" y="214"/>
                  </a:cubicBezTo>
                  <a:cubicBezTo>
                    <a:pt x="2766" y="183"/>
                    <a:pt x="2766" y="62"/>
                    <a:pt x="2675" y="31"/>
                  </a:cubicBezTo>
                  <a:cubicBezTo>
                    <a:pt x="2614" y="1"/>
                    <a:pt x="2523" y="1"/>
                    <a:pt x="2492"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6318;p133">
              <a:extLst>
                <a:ext uri="{FF2B5EF4-FFF2-40B4-BE49-F238E27FC236}">
                  <a16:creationId xmlns:a16="http://schemas.microsoft.com/office/drawing/2014/main" id="{DC9AC946-0346-6F1E-D463-09DBD36D79B2}"/>
                </a:ext>
              </a:extLst>
            </p:cNvPr>
            <p:cNvSpPr/>
            <p:nvPr/>
          </p:nvSpPr>
          <p:spPr>
            <a:xfrm rot="1013812">
              <a:off x="2285185" y="5001648"/>
              <a:ext cx="771273" cy="1094134"/>
            </a:xfrm>
            <a:custGeom>
              <a:avLst/>
              <a:gdLst/>
              <a:ahLst/>
              <a:cxnLst/>
              <a:rect l="l" t="t" r="r" b="b"/>
              <a:pathLst>
                <a:path w="15198" h="21560" extrusionOk="0">
                  <a:moveTo>
                    <a:pt x="12806" y="1"/>
                  </a:moveTo>
                  <a:cubicBezTo>
                    <a:pt x="12724" y="1"/>
                    <a:pt x="12640" y="7"/>
                    <a:pt x="12553" y="19"/>
                  </a:cubicBezTo>
                  <a:cubicBezTo>
                    <a:pt x="12401" y="19"/>
                    <a:pt x="12280" y="202"/>
                    <a:pt x="12341" y="323"/>
                  </a:cubicBezTo>
                  <a:cubicBezTo>
                    <a:pt x="12584" y="779"/>
                    <a:pt x="12614" y="1266"/>
                    <a:pt x="12736" y="1752"/>
                  </a:cubicBezTo>
                  <a:cubicBezTo>
                    <a:pt x="13009" y="2846"/>
                    <a:pt x="13009" y="3971"/>
                    <a:pt x="12949" y="5065"/>
                  </a:cubicBezTo>
                  <a:cubicBezTo>
                    <a:pt x="12888" y="7041"/>
                    <a:pt x="12249" y="8773"/>
                    <a:pt x="10882" y="10232"/>
                  </a:cubicBezTo>
                  <a:cubicBezTo>
                    <a:pt x="10487" y="10658"/>
                    <a:pt x="10152" y="11144"/>
                    <a:pt x="9818" y="11600"/>
                  </a:cubicBezTo>
                  <a:cubicBezTo>
                    <a:pt x="9392" y="12178"/>
                    <a:pt x="9058" y="12786"/>
                    <a:pt x="8845" y="13454"/>
                  </a:cubicBezTo>
                  <a:cubicBezTo>
                    <a:pt x="8663" y="14001"/>
                    <a:pt x="8693" y="14548"/>
                    <a:pt x="8815" y="15096"/>
                  </a:cubicBezTo>
                  <a:cubicBezTo>
                    <a:pt x="8967" y="15764"/>
                    <a:pt x="8693" y="16311"/>
                    <a:pt x="8298" y="16798"/>
                  </a:cubicBezTo>
                  <a:cubicBezTo>
                    <a:pt x="7933" y="17223"/>
                    <a:pt x="7538" y="17558"/>
                    <a:pt x="7082" y="17892"/>
                  </a:cubicBezTo>
                  <a:cubicBezTo>
                    <a:pt x="5289" y="19169"/>
                    <a:pt x="3283" y="20080"/>
                    <a:pt x="1246" y="20901"/>
                  </a:cubicBezTo>
                  <a:cubicBezTo>
                    <a:pt x="851" y="21053"/>
                    <a:pt x="456" y="21235"/>
                    <a:pt x="91" y="21448"/>
                  </a:cubicBezTo>
                  <a:cubicBezTo>
                    <a:pt x="30" y="21448"/>
                    <a:pt x="0" y="21509"/>
                    <a:pt x="0" y="21509"/>
                  </a:cubicBezTo>
                  <a:cubicBezTo>
                    <a:pt x="0" y="21548"/>
                    <a:pt x="17" y="21559"/>
                    <a:pt x="41" y="21559"/>
                  </a:cubicBezTo>
                  <a:cubicBezTo>
                    <a:pt x="73" y="21559"/>
                    <a:pt x="117" y="21539"/>
                    <a:pt x="152" y="21539"/>
                  </a:cubicBezTo>
                  <a:cubicBezTo>
                    <a:pt x="1064" y="21235"/>
                    <a:pt x="2006" y="20992"/>
                    <a:pt x="2979" y="20688"/>
                  </a:cubicBezTo>
                  <a:cubicBezTo>
                    <a:pt x="4134" y="20293"/>
                    <a:pt x="5319" y="19989"/>
                    <a:pt x="6505" y="19533"/>
                  </a:cubicBezTo>
                  <a:cubicBezTo>
                    <a:pt x="7386" y="19199"/>
                    <a:pt x="8298" y="18865"/>
                    <a:pt x="9119" y="18409"/>
                  </a:cubicBezTo>
                  <a:cubicBezTo>
                    <a:pt x="9605" y="18135"/>
                    <a:pt x="10061" y="17892"/>
                    <a:pt x="10517" y="17649"/>
                  </a:cubicBezTo>
                  <a:cubicBezTo>
                    <a:pt x="11246" y="17223"/>
                    <a:pt x="11429" y="16676"/>
                    <a:pt x="11216" y="15886"/>
                  </a:cubicBezTo>
                  <a:cubicBezTo>
                    <a:pt x="11186" y="15734"/>
                    <a:pt x="11125" y="15612"/>
                    <a:pt x="11094" y="15460"/>
                  </a:cubicBezTo>
                  <a:cubicBezTo>
                    <a:pt x="10973" y="14944"/>
                    <a:pt x="11034" y="14457"/>
                    <a:pt x="11277" y="13941"/>
                  </a:cubicBezTo>
                  <a:cubicBezTo>
                    <a:pt x="11490" y="13576"/>
                    <a:pt x="11733" y="13241"/>
                    <a:pt x="12006" y="12877"/>
                  </a:cubicBezTo>
                  <a:cubicBezTo>
                    <a:pt x="12797" y="11874"/>
                    <a:pt x="13526" y="10810"/>
                    <a:pt x="14104" y="9624"/>
                  </a:cubicBezTo>
                  <a:cubicBezTo>
                    <a:pt x="14438" y="8895"/>
                    <a:pt x="14681" y="8165"/>
                    <a:pt x="14833" y="7375"/>
                  </a:cubicBezTo>
                  <a:cubicBezTo>
                    <a:pt x="15198" y="5095"/>
                    <a:pt x="14833" y="2907"/>
                    <a:pt x="13952" y="779"/>
                  </a:cubicBezTo>
                  <a:cubicBezTo>
                    <a:pt x="13741" y="254"/>
                    <a:pt x="13327" y="1"/>
                    <a:pt x="128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6319;p133">
              <a:extLst>
                <a:ext uri="{FF2B5EF4-FFF2-40B4-BE49-F238E27FC236}">
                  <a16:creationId xmlns:a16="http://schemas.microsoft.com/office/drawing/2014/main" id="{D7F4BDA5-03EA-3358-7E20-2A5C42D1CEE4}"/>
                </a:ext>
              </a:extLst>
            </p:cNvPr>
            <p:cNvSpPr/>
            <p:nvPr/>
          </p:nvSpPr>
          <p:spPr>
            <a:xfrm rot="1013812">
              <a:off x="1255047" y="5281746"/>
              <a:ext cx="442728" cy="358131"/>
            </a:xfrm>
            <a:custGeom>
              <a:avLst/>
              <a:gdLst/>
              <a:ahLst/>
              <a:cxnLst/>
              <a:rect l="l" t="t" r="r" b="b"/>
              <a:pathLst>
                <a:path w="8724" h="7057" extrusionOk="0">
                  <a:moveTo>
                    <a:pt x="268" y="0"/>
                  </a:moveTo>
                  <a:cubicBezTo>
                    <a:pt x="192" y="0"/>
                    <a:pt x="101" y="47"/>
                    <a:pt x="61" y="106"/>
                  </a:cubicBezTo>
                  <a:cubicBezTo>
                    <a:pt x="0" y="228"/>
                    <a:pt x="0" y="380"/>
                    <a:pt x="31" y="562"/>
                  </a:cubicBezTo>
                  <a:cubicBezTo>
                    <a:pt x="61" y="653"/>
                    <a:pt x="152" y="775"/>
                    <a:pt x="152" y="866"/>
                  </a:cubicBezTo>
                  <a:cubicBezTo>
                    <a:pt x="730" y="2021"/>
                    <a:pt x="1551" y="2933"/>
                    <a:pt x="2462" y="3815"/>
                  </a:cubicBezTo>
                  <a:cubicBezTo>
                    <a:pt x="3830" y="5061"/>
                    <a:pt x="5441" y="5942"/>
                    <a:pt x="7113" y="6702"/>
                  </a:cubicBezTo>
                  <a:cubicBezTo>
                    <a:pt x="7356" y="6793"/>
                    <a:pt x="7660" y="6915"/>
                    <a:pt x="7964" y="7006"/>
                  </a:cubicBezTo>
                  <a:cubicBezTo>
                    <a:pt x="8053" y="7042"/>
                    <a:pt x="8163" y="7057"/>
                    <a:pt x="8269" y="7057"/>
                  </a:cubicBezTo>
                  <a:cubicBezTo>
                    <a:pt x="8344" y="7057"/>
                    <a:pt x="8418" y="7049"/>
                    <a:pt x="8481" y="7037"/>
                  </a:cubicBezTo>
                  <a:cubicBezTo>
                    <a:pt x="8663" y="6945"/>
                    <a:pt x="8724" y="6763"/>
                    <a:pt x="8633" y="6611"/>
                  </a:cubicBezTo>
                  <a:cubicBezTo>
                    <a:pt x="8511" y="6459"/>
                    <a:pt x="8359" y="6398"/>
                    <a:pt x="8177" y="6307"/>
                  </a:cubicBezTo>
                  <a:cubicBezTo>
                    <a:pt x="7691" y="6125"/>
                    <a:pt x="7265" y="5942"/>
                    <a:pt x="6779" y="5699"/>
                  </a:cubicBezTo>
                  <a:cubicBezTo>
                    <a:pt x="5472" y="5061"/>
                    <a:pt x="4256" y="4149"/>
                    <a:pt x="3131" y="3146"/>
                  </a:cubicBezTo>
                  <a:cubicBezTo>
                    <a:pt x="2219" y="2325"/>
                    <a:pt x="1277" y="1444"/>
                    <a:pt x="669" y="350"/>
                  </a:cubicBezTo>
                  <a:cubicBezTo>
                    <a:pt x="608" y="228"/>
                    <a:pt x="487" y="106"/>
                    <a:pt x="365" y="46"/>
                  </a:cubicBezTo>
                  <a:cubicBezTo>
                    <a:pt x="344" y="14"/>
                    <a:pt x="308" y="0"/>
                    <a:pt x="2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6320;p133">
              <a:extLst>
                <a:ext uri="{FF2B5EF4-FFF2-40B4-BE49-F238E27FC236}">
                  <a16:creationId xmlns:a16="http://schemas.microsoft.com/office/drawing/2014/main" id="{1C6E5BCF-9597-DA61-C0BA-BFCA7243A2FE}"/>
                </a:ext>
              </a:extLst>
            </p:cNvPr>
            <p:cNvSpPr/>
            <p:nvPr/>
          </p:nvSpPr>
          <p:spPr>
            <a:xfrm rot="1013812">
              <a:off x="1503000" y="4764464"/>
              <a:ext cx="1462364" cy="728695"/>
            </a:xfrm>
            <a:custGeom>
              <a:avLst/>
              <a:gdLst/>
              <a:ahLst/>
              <a:cxnLst/>
              <a:rect l="l" t="t" r="r" b="b"/>
              <a:pathLst>
                <a:path w="28816" h="14359" extrusionOk="0">
                  <a:moveTo>
                    <a:pt x="19139" y="0"/>
                  </a:moveTo>
                  <a:cubicBezTo>
                    <a:pt x="18674" y="0"/>
                    <a:pt x="18213" y="175"/>
                    <a:pt x="17752" y="559"/>
                  </a:cubicBezTo>
                  <a:cubicBezTo>
                    <a:pt x="17348" y="893"/>
                    <a:pt x="17123" y="1029"/>
                    <a:pt x="16942" y="1029"/>
                  </a:cubicBezTo>
                  <a:cubicBezTo>
                    <a:pt x="16728" y="1029"/>
                    <a:pt x="16575" y="839"/>
                    <a:pt x="16263" y="559"/>
                  </a:cubicBezTo>
                  <a:lnTo>
                    <a:pt x="16232" y="528"/>
                  </a:lnTo>
                  <a:cubicBezTo>
                    <a:pt x="15947" y="277"/>
                    <a:pt x="15615" y="118"/>
                    <a:pt x="15268" y="118"/>
                  </a:cubicBezTo>
                  <a:cubicBezTo>
                    <a:pt x="14987" y="118"/>
                    <a:pt x="14694" y="222"/>
                    <a:pt x="14408" y="468"/>
                  </a:cubicBezTo>
                  <a:cubicBezTo>
                    <a:pt x="14378" y="498"/>
                    <a:pt x="14348" y="498"/>
                    <a:pt x="14287" y="528"/>
                  </a:cubicBezTo>
                  <a:cubicBezTo>
                    <a:pt x="14176" y="656"/>
                    <a:pt x="14039" y="700"/>
                    <a:pt x="13895" y="700"/>
                  </a:cubicBezTo>
                  <a:cubicBezTo>
                    <a:pt x="13764" y="700"/>
                    <a:pt x="13627" y="663"/>
                    <a:pt x="13497" y="620"/>
                  </a:cubicBezTo>
                  <a:cubicBezTo>
                    <a:pt x="13284" y="498"/>
                    <a:pt x="13041" y="346"/>
                    <a:pt x="12828" y="224"/>
                  </a:cubicBezTo>
                  <a:cubicBezTo>
                    <a:pt x="12589" y="96"/>
                    <a:pt x="12361" y="45"/>
                    <a:pt x="12125" y="45"/>
                  </a:cubicBezTo>
                  <a:cubicBezTo>
                    <a:pt x="11970" y="45"/>
                    <a:pt x="11811" y="67"/>
                    <a:pt x="11642" y="103"/>
                  </a:cubicBezTo>
                  <a:cubicBezTo>
                    <a:pt x="11095" y="255"/>
                    <a:pt x="10731" y="620"/>
                    <a:pt x="10548" y="1136"/>
                  </a:cubicBezTo>
                  <a:cubicBezTo>
                    <a:pt x="10352" y="1669"/>
                    <a:pt x="10053" y="1994"/>
                    <a:pt x="9483" y="1994"/>
                  </a:cubicBezTo>
                  <a:cubicBezTo>
                    <a:pt x="9435" y="1994"/>
                    <a:pt x="9385" y="1992"/>
                    <a:pt x="9332" y="1987"/>
                  </a:cubicBezTo>
                  <a:cubicBezTo>
                    <a:pt x="9272" y="1978"/>
                    <a:pt x="9214" y="1973"/>
                    <a:pt x="9158" y="1973"/>
                  </a:cubicBezTo>
                  <a:cubicBezTo>
                    <a:pt x="8674" y="1973"/>
                    <a:pt x="8334" y="2311"/>
                    <a:pt x="8117" y="2747"/>
                  </a:cubicBezTo>
                  <a:cubicBezTo>
                    <a:pt x="7995" y="3021"/>
                    <a:pt x="7904" y="3234"/>
                    <a:pt x="7843" y="3507"/>
                  </a:cubicBezTo>
                  <a:cubicBezTo>
                    <a:pt x="7721" y="3933"/>
                    <a:pt x="7569" y="4024"/>
                    <a:pt x="7144" y="4024"/>
                  </a:cubicBezTo>
                  <a:cubicBezTo>
                    <a:pt x="6962" y="4024"/>
                    <a:pt x="6779" y="4024"/>
                    <a:pt x="6597" y="3993"/>
                  </a:cubicBezTo>
                  <a:cubicBezTo>
                    <a:pt x="6490" y="3981"/>
                    <a:pt x="6387" y="3974"/>
                    <a:pt x="6287" y="3974"/>
                  </a:cubicBezTo>
                  <a:cubicBezTo>
                    <a:pt x="5442" y="3974"/>
                    <a:pt x="4813" y="4428"/>
                    <a:pt x="4378" y="5270"/>
                  </a:cubicBezTo>
                  <a:cubicBezTo>
                    <a:pt x="4256" y="5544"/>
                    <a:pt x="4165" y="5817"/>
                    <a:pt x="4074" y="6091"/>
                  </a:cubicBezTo>
                  <a:cubicBezTo>
                    <a:pt x="3957" y="6527"/>
                    <a:pt x="3757" y="6853"/>
                    <a:pt x="3260" y="6853"/>
                  </a:cubicBezTo>
                  <a:cubicBezTo>
                    <a:pt x="3238" y="6853"/>
                    <a:pt x="3216" y="6852"/>
                    <a:pt x="3192" y="6851"/>
                  </a:cubicBezTo>
                  <a:cubicBezTo>
                    <a:pt x="3132" y="6851"/>
                    <a:pt x="3010" y="6881"/>
                    <a:pt x="2949" y="6911"/>
                  </a:cubicBezTo>
                  <a:cubicBezTo>
                    <a:pt x="2402" y="7094"/>
                    <a:pt x="2068" y="7459"/>
                    <a:pt x="1977" y="8066"/>
                  </a:cubicBezTo>
                  <a:cubicBezTo>
                    <a:pt x="1977" y="8188"/>
                    <a:pt x="1946" y="8340"/>
                    <a:pt x="1977" y="8492"/>
                  </a:cubicBezTo>
                  <a:cubicBezTo>
                    <a:pt x="2098" y="9039"/>
                    <a:pt x="1885" y="9313"/>
                    <a:pt x="1338" y="9525"/>
                  </a:cubicBezTo>
                  <a:cubicBezTo>
                    <a:pt x="457" y="9921"/>
                    <a:pt x="244" y="10863"/>
                    <a:pt x="761" y="11653"/>
                  </a:cubicBezTo>
                  <a:cubicBezTo>
                    <a:pt x="882" y="11805"/>
                    <a:pt x="1004" y="12018"/>
                    <a:pt x="1156" y="12170"/>
                  </a:cubicBezTo>
                  <a:cubicBezTo>
                    <a:pt x="1278" y="12322"/>
                    <a:pt x="1278" y="12413"/>
                    <a:pt x="1126" y="12535"/>
                  </a:cubicBezTo>
                  <a:cubicBezTo>
                    <a:pt x="882" y="12687"/>
                    <a:pt x="609" y="12869"/>
                    <a:pt x="426" y="13143"/>
                  </a:cubicBezTo>
                  <a:cubicBezTo>
                    <a:pt x="1" y="13629"/>
                    <a:pt x="214" y="14146"/>
                    <a:pt x="822" y="14298"/>
                  </a:cubicBezTo>
                  <a:cubicBezTo>
                    <a:pt x="1065" y="14358"/>
                    <a:pt x="1429" y="14358"/>
                    <a:pt x="1733" y="14358"/>
                  </a:cubicBezTo>
                  <a:cubicBezTo>
                    <a:pt x="2706" y="14328"/>
                    <a:pt x="3709" y="14085"/>
                    <a:pt x="4682" y="13872"/>
                  </a:cubicBezTo>
                  <a:cubicBezTo>
                    <a:pt x="5594" y="13690"/>
                    <a:pt x="6475" y="13416"/>
                    <a:pt x="7357" y="13173"/>
                  </a:cubicBezTo>
                  <a:cubicBezTo>
                    <a:pt x="9180" y="12717"/>
                    <a:pt x="11004" y="12352"/>
                    <a:pt x="12767" y="11744"/>
                  </a:cubicBezTo>
                  <a:cubicBezTo>
                    <a:pt x="13497" y="11471"/>
                    <a:pt x="14226" y="11288"/>
                    <a:pt x="15199" y="10984"/>
                  </a:cubicBezTo>
                  <a:cubicBezTo>
                    <a:pt x="16871" y="10407"/>
                    <a:pt x="18846" y="9951"/>
                    <a:pt x="20640" y="9070"/>
                  </a:cubicBezTo>
                  <a:cubicBezTo>
                    <a:pt x="22007" y="8522"/>
                    <a:pt x="23406" y="8097"/>
                    <a:pt x="24773" y="7611"/>
                  </a:cubicBezTo>
                  <a:cubicBezTo>
                    <a:pt x="25381" y="7398"/>
                    <a:pt x="25959" y="7185"/>
                    <a:pt x="26536" y="6911"/>
                  </a:cubicBezTo>
                  <a:cubicBezTo>
                    <a:pt x="27053" y="6699"/>
                    <a:pt x="27600" y="6455"/>
                    <a:pt x="28056" y="6091"/>
                  </a:cubicBezTo>
                  <a:cubicBezTo>
                    <a:pt x="28147" y="5969"/>
                    <a:pt x="28360" y="5848"/>
                    <a:pt x="28451" y="5696"/>
                  </a:cubicBezTo>
                  <a:cubicBezTo>
                    <a:pt x="28816" y="5270"/>
                    <a:pt x="28694" y="4784"/>
                    <a:pt x="28208" y="4601"/>
                  </a:cubicBezTo>
                  <a:cubicBezTo>
                    <a:pt x="28056" y="4571"/>
                    <a:pt x="27843" y="4510"/>
                    <a:pt x="27691" y="4480"/>
                  </a:cubicBezTo>
                  <a:cubicBezTo>
                    <a:pt x="27665" y="4476"/>
                    <a:pt x="27637" y="4475"/>
                    <a:pt x="27609" y="4475"/>
                  </a:cubicBezTo>
                  <a:cubicBezTo>
                    <a:pt x="27524" y="4475"/>
                    <a:pt x="27434" y="4487"/>
                    <a:pt x="27346" y="4487"/>
                  </a:cubicBezTo>
                  <a:cubicBezTo>
                    <a:pt x="27228" y="4487"/>
                    <a:pt x="27114" y="4465"/>
                    <a:pt x="27023" y="4358"/>
                  </a:cubicBezTo>
                  <a:cubicBezTo>
                    <a:pt x="26840" y="4145"/>
                    <a:pt x="27023" y="3872"/>
                    <a:pt x="27023" y="3598"/>
                  </a:cubicBezTo>
                  <a:cubicBezTo>
                    <a:pt x="27052" y="2765"/>
                    <a:pt x="26441" y="2078"/>
                    <a:pt x="25560" y="2078"/>
                  </a:cubicBezTo>
                  <a:cubicBezTo>
                    <a:pt x="25541" y="2078"/>
                    <a:pt x="25522" y="2078"/>
                    <a:pt x="25503" y="2079"/>
                  </a:cubicBezTo>
                  <a:cubicBezTo>
                    <a:pt x="25351" y="2079"/>
                    <a:pt x="25169" y="2139"/>
                    <a:pt x="25017" y="2170"/>
                  </a:cubicBezTo>
                  <a:cubicBezTo>
                    <a:pt x="24944" y="2199"/>
                    <a:pt x="24877" y="2212"/>
                    <a:pt x="24815" y="2212"/>
                  </a:cubicBezTo>
                  <a:cubicBezTo>
                    <a:pt x="24615" y="2212"/>
                    <a:pt x="24464" y="2074"/>
                    <a:pt x="24348" y="1866"/>
                  </a:cubicBezTo>
                  <a:cubicBezTo>
                    <a:pt x="24257" y="1714"/>
                    <a:pt x="24165" y="1531"/>
                    <a:pt x="24074" y="1379"/>
                  </a:cubicBezTo>
                  <a:cubicBezTo>
                    <a:pt x="23801" y="1015"/>
                    <a:pt x="23497" y="832"/>
                    <a:pt x="23041" y="802"/>
                  </a:cubicBezTo>
                  <a:cubicBezTo>
                    <a:pt x="22676" y="802"/>
                    <a:pt x="22403" y="863"/>
                    <a:pt x="22129" y="1015"/>
                  </a:cubicBezTo>
                  <a:cubicBezTo>
                    <a:pt x="22001" y="1117"/>
                    <a:pt x="21874" y="1160"/>
                    <a:pt x="21746" y="1160"/>
                  </a:cubicBezTo>
                  <a:cubicBezTo>
                    <a:pt x="21570" y="1160"/>
                    <a:pt x="21393" y="1077"/>
                    <a:pt x="21217" y="954"/>
                  </a:cubicBezTo>
                  <a:cubicBezTo>
                    <a:pt x="20974" y="802"/>
                    <a:pt x="20761" y="620"/>
                    <a:pt x="20518" y="468"/>
                  </a:cubicBezTo>
                  <a:cubicBezTo>
                    <a:pt x="20052" y="167"/>
                    <a:pt x="19594" y="0"/>
                    <a:pt x="191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6321;p133">
              <a:extLst>
                <a:ext uri="{FF2B5EF4-FFF2-40B4-BE49-F238E27FC236}">
                  <a16:creationId xmlns:a16="http://schemas.microsoft.com/office/drawing/2014/main" id="{E9D22984-28B2-DD7C-DA71-790D4ABEC694}"/>
                </a:ext>
              </a:extLst>
            </p:cNvPr>
            <p:cNvSpPr/>
            <p:nvPr/>
          </p:nvSpPr>
          <p:spPr>
            <a:xfrm rot="1013812">
              <a:off x="2129779" y="4854916"/>
              <a:ext cx="880839" cy="357167"/>
            </a:xfrm>
            <a:custGeom>
              <a:avLst/>
              <a:gdLst/>
              <a:ahLst/>
              <a:cxnLst/>
              <a:rect l="l" t="t" r="r" b="b"/>
              <a:pathLst>
                <a:path w="17357" h="7038" extrusionOk="0">
                  <a:moveTo>
                    <a:pt x="7780" y="0"/>
                  </a:moveTo>
                  <a:cubicBezTo>
                    <a:pt x="7353" y="0"/>
                    <a:pt x="6906" y="143"/>
                    <a:pt x="6475" y="529"/>
                  </a:cubicBezTo>
                  <a:lnTo>
                    <a:pt x="6019" y="863"/>
                  </a:lnTo>
                  <a:cubicBezTo>
                    <a:pt x="5827" y="996"/>
                    <a:pt x="5692" y="1064"/>
                    <a:pt x="5566" y="1064"/>
                  </a:cubicBezTo>
                  <a:cubicBezTo>
                    <a:pt x="5433" y="1064"/>
                    <a:pt x="5309" y="989"/>
                    <a:pt x="5138" y="833"/>
                  </a:cubicBezTo>
                  <a:cubicBezTo>
                    <a:pt x="5047" y="772"/>
                    <a:pt x="4986" y="711"/>
                    <a:pt x="4895" y="620"/>
                  </a:cubicBezTo>
                  <a:cubicBezTo>
                    <a:pt x="4484" y="301"/>
                    <a:pt x="4135" y="164"/>
                    <a:pt x="3816" y="164"/>
                  </a:cubicBezTo>
                  <a:cubicBezTo>
                    <a:pt x="3496" y="164"/>
                    <a:pt x="3208" y="301"/>
                    <a:pt x="2919" y="529"/>
                  </a:cubicBezTo>
                  <a:cubicBezTo>
                    <a:pt x="2888" y="559"/>
                    <a:pt x="2858" y="559"/>
                    <a:pt x="2828" y="589"/>
                  </a:cubicBezTo>
                  <a:cubicBezTo>
                    <a:pt x="2692" y="725"/>
                    <a:pt x="2537" y="785"/>
                    <a:pt x="2379" y="785"/>
                  </a:cubicBezTo>
                  <a:cubicBezTo>
                    <a:pt x="2254" y="785"/>
                    <a:pt x="2128" y="748"/>
                    <a:pt x="2007" y="681"/>
                  </a:cubicBezTo>
                  <a:cubicBezTo>
                    <a:pt x="1825" y="589"/>
                    <a:pt x="1673" y="498"/>
                    <a:pt x="1521" y="377"/>
                  </a:cubicBezTo>
                  <a:cubicBezTo>
                    <a:pt x="1262" y="210"/>
                    <a:pt x="991" y="134"/>
                    <a:pt x="710" y="134"/>
                  </a:cubicBezTo>
                  <a:cubicBezTo>
                    <a:pt x="529" y="134"/>
                    <a:pt x="343" y="165"/>
                    <a:pt x="153" y="225"/>
                  </a:cubicBezTo>
                  <a:cubicBezTo>
                    <a:pt x="92" y="255"/>
                    <a:pt x="1" y="346"/>
                    <a:pt x="1" y="377"/>
                  </a:cubicBezTo>
                  <a:cubicBezTo>
                    <a:pt x="1" y="407"/>
                    <a:pt x="92" y="498"/>
                    <a:pt x="122" y="529"/>
                  </a:cubicBezTo>
                  <a:cubicBezTo>
                    <a:pt x="548" y="741"/>
                    <a:pt x="852" y="1136"/>
                    <a:pt x="1156" y="1501"/>
                  </a:cubicBezTo>
                  <a:cubicBezTo>
                    <a:pt x="1308" y="1744"/>
                    <a:pt x="1521" y="1957"/>
                    <a:pt x="1764" y="2109"/>
                  </a:cubicBezTo>
                  <a:cubicBezTo>
                    <a:pt x="2001" y="2273"/>
                    <a:pt x="2249" y="2372"/>
                    <a:pt x="2508" y="2372"/>
                  </a:cubicBezTo>
                  <a:cubicBezTo>
                    <a:pt x="2681" y="2372"/>
                    <a:pt x="2858" y="2328"/>
                    <a:pt x="3040" y="2231"/>
                  </a:cubicBezTo>
                  <a:cubicBezTo>
                    <a:pt x="3162" y="2170"/>
                    <a:pt x="3314" y="2079"/>
                    <a:pt x="3436" y="2018"/>
                  </a:cubicBezTo>
                  <a:cubicBezTo>
                    <a:pt x="3607" y="1918"/>
                    <a:pt x="3717" y="1865"/>
                    <a:pt x="3818" y="1865"/>
                  </a:cubicBezTo>
                  <a:cubicBezTo>
                    <a:pt x="3933" y="1865"/>
                    <a:pt x="4034" y="1933"/>
                    <a:pt x="4195" y="2079"/>
                  </a:cubicBezTo>
                  <a:lnTo>
                    <a:pt x="4499" y="2383"/>
                  </a:lnTo>
                  <a:cubicBezTo>
                    <a:pt x="4812" y="2680"/>
                    <a:pt x="5174" y="2816"/>
                    <a:pt x="5517" y="2816"/>
                  </a:cubicBezTo>
                  <a:cubicBezTo>
                    <a:pt x="5840" y="2816"/>
                    <a:pt x="6148" y="2695"/>
                    <a:pt x="6384" y="2474"/>
                  </a:cubicBezTo>
                  <a:cubicBezTo>
                    <a:pt x="6536" y="2322"/>
                    <a:pt x="6688" y="2170"/>
                    <a:pt x="6870" y="2048"/>
                  </a:cubicBezTo>
                  <a:cubicBezTo>
                    <a:pt x="6992" y="1957"/>
                    <a:pt x="7113" y="1896"/>
                    <a:pt x="7174" y="1866"/>
                  </a:cubicBezTo>
                  <a:cubicBezTo>
                    <a:pt x="7302" y="1823"/>
                    <a:pt x="7415" y="1799"/>
                    <a:pt x="7520" y="1799"/>
                  </a:cubicBezTo>
                  <a:cubicBezTo>
                    <a:pt x="7713" y="1799"/>
                    <a:pt x="7878" y="1881"/>
                    <a:pt x="8056" y="2079"/>
                  </a:cubicBezTo>
                  <a:cubicBezTo>
                    <a:pt x="8238" y="2261"/>
                    <a:pt x="8451" y="2504"/>
                    <a:pt x="8664" y="2687"/>
                  </a:cubicBezTo>
                  <a:cubicBezTo>
                    <a:pt x="8965" y="2923"/>
                    <a:pt x="9281" y="3069"/>
                    <a:pt x="9624" y="3069"/>
                  </a:cubicBezTo>
                  <a:cubicBezTo>
                    <a:pt x="9765" y="3069"/>
                    <a:pt x="9911" y="3044"/>
                    <a:pt x="10062" y="2991"/>
                  </a:cubicBezTo>
                  <a:cubicBezTo>
                    <a:pt x="10214" y="2930"/>
                    <a:pt x="10427" y="2869"/>
                    <a:pt x="10579" y="2839"/>
                  </a:cubicBezTo>
                  <a:cubicBezTo>
                    <a:pt x="10727" y="2803"/>
                    <a:pt x="10855" y="2786"/>
                    <a:pt x="10966" y="2786"/>
                  </a:cubicBezTo>
                  <a:cubicBezTo>
                    <a:pt x="11334" y="2786"/>
                    <a:pt x="11512" y="2975"/>
                    <a:pt x="11582" y="3325"/>
                  </a:cubicBezTo>
                  <a:cubicBezTo>
                    <a:pt x="11582" y="3416"/>
                    <a:pt x="11642" y="3447"/>
                    <a:pt x="11673" y="3507"/>
                  </a:cubicBezTo>
                  <a:cubicBezTo>
                    <a:pt x="11946" y="4085"/>
                    <a:pt x="12402" y="4389"/>
                    <a:pt x="13041" y="4389"/>
                  </a:cubicBezTo>
                  <a:cubicBezTo>
                    <a:pt x="13162" y="4389"/>
                    <a:pt x="13314" y="4358"/>
                    <a:pt x="13466" y="4358"/>
                  </a:cubicBezTo>
                  <a:cubicBezTo>
                    <a:pt x="13649" y="4358"/>
                    <a:pt x="13770" y="4480"/>
                    <a:pt x="13709" y="4662"/>
                  </a:cubicBezTo>
                  <a:cubicBezTo>
                    <a:pt x="13679" y="4966"/>
                    <a:pt x="13649" y="5240"/>
                    <a:pt x="13649" y="5544"/>
                  </a:cubicBezTo>
                  <a:cubicBezTo>
                    <a:pt x="13679" y="6030"/>
                    <a:pt x="13831" y="6456"/>
                    <a:pt x="14256" y="6699"/>
                  </a:cubicBezTo>
                  <a:cubicBezTo>
                    <a:pt x="14469" y="6820"/>
                    <a:pt x="14712" y="6912"/>
                    <a:pt x="14925" y="6972"/>
                  </a:cubicBezTo>
                  <a:cubicBezTo>
                    <a:pt x="15024" y="7015"/>
                    <a:pt x="15116" y="7037"/>
                    <a:pt x="15205" y="7037"/>
                  </a:cubicBezTo>
                  <a:cubicBezTo>
                    <a:pt x="15307" y="7037"/>
                    <a:pt x="15405" y="7007"/>
                    <a:pt x="15503" y="6942"/>
                  </a:cubicBezTo>
                  <a:cubicBezTo>
                    <a:pt x="15959" y="6668"/>
                    <a:pt x="16445" y="6365"/>
                    <a:pt x="16870" y="6030"/>
                  </a:cubicBezTo>
                  <a:cubicBezTo>
                    <a:pt x="16992" y="5939"/>
                    <a:pt x="17114" y="5848"/>
                    <a:pt x="17174" y="5726"/>
                  </a:cubicBezTo>
                  <a:cubicBezTo>
                    <a:pt x="17357" y="5422"/>
                    <a:pt x="17296" y="5088"/>
                    <a:pt x="16992" y="4845"/>
                  </a:cubicBezTo>
                  <a:cubicBezTo>
                    <a:pt x="16749" y="4662"/>
                    <a:pt x="16506" y="4571"/>
                    <a:pt x="16202" y="4571"/>
                  </a:cubicBezTo>
                  <a:cubicBezTo>
                    <a:pt x="15533" y="4541"/>
                    <a:pt x="15533" y="4541"/>
                    <a:pt x="15624" y="3872"/>
                  </a:cubicBezTo>
                  <a:cubicBezTo>
                    <a:pt x="15734" y="2915"/>
                    <a:pt x="15080" y="2204"/>
                    <a:pt x="14173" y="2204"/>
                  </a:cubicBezTo>
                  <a:cubicBezTo>
                    <a:pt x="14072" y="2204"/>
                    <a:pt x="13968" y="2212"/>
                    <a:pt x="13861" y="2231"/>
                  </a:cubicBezTo>
                  <a:cubicBezTo>
                    <a:pt x="13683" y="2273"/>
                    <a:pt x="13552" y="2307"/>
                    <a:pt x="13443" y="2307"/>
                  </a:cubicBezTo>
                  <a:cubicBezTo>
                    <a:pt x="13235" y="2307"/>
                    <a:pt x="13108" y="2182"/>
                    <a:pt x="12889" y="1744"/>
                  </a:cubicBezTo>
                  <a:cubicBezTo>
                    <a:pt x="12858" y="1623"/>
                    <a:pt x="12767" y="1562"/>
                    <a:pt x="12737" y="1471"/>
                  </a:cubicBezTo>
                  <a:cubicBezTo>
                    <a:pt x="12523" y="1139"/>
                    <a:pt x="12106" y="807"/>
                    <a:pt x="11616" y="807"/>
                  </a:cubicBezTo>
                  <a:cubicBezTo>
                    <a:pt x="11478" y="807"/>
                    <a:pt x="11333" y="833"/>
                    <a:pt x="11186" y="893"/>
                  </a:cubicBezTo>
                  <a:cubicBezTo>
                    <a:pt x="11035" y="954"/>
                    <a:pt x="10883" y="985"/>
                    <a:pt x="10761" y="1045"/>
                  </a:cubicBezTo>
                  <a:cubicBezTo>
                    <a:pt x="10609" y="1115"/>
                    <a:pt x="10471" y="1150"/>
                    <a:pt x="10341" y="1150"/>
                  </a:cubicBezTo>
                  <a:cubicBezTo>
                    <a:pt x="10132" y="1150"/>
                    <a:pt x="9945" y="1062"/>
                    <a:pt x="9758" y="893"/>
                  </a:cubicBezTo>
                  <a:cubicBezTo>
                    <a:pt x="9515" y="711"/>
                    <a:pt x="9241" y="468"/>
                    <a:pt x="8937" y="316"/>
                  </a:cubicBezTo>
                  <a:cubicBezTo>
                    <a:pt x="8592" y="136"/>
                    <a:pt x="8196" y="0"/>
                    <a:pt x="77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6322;p133">
              <a:extLst>
                <a:ext uri="{FF2B5EF4-FFF2-40B4-BE49-F238E27FC236}">
                  <a16:creationId xmlns:a16="http://schemas.microsoft.com/office/drawing/2014/main" id="{B86AD145-BC5A-8B28-3440-0DBD5E62DC81}"/>
                </a:ext>
              </a:extLst>
            </p:cNvPr>
            <p:cNvSpPr/>
            <p:nvPr/>
          </p:nvSpPr>
          <p:spPr>
            <a:xfrm rot="1013812">
              <a:off x="2111875" y="4995470"/>
              <a:ext cx="46333" cy="69982"/>
            </a:xfrm>
            <a:custGeom>
              <a:avLst/>
              <a:gdLst/>
              <a:ahLst/>
              <a:cxnLst/>
              <a:rect l="l" t="t" r="r" b="b"/>
              <a:pathLst>
                <a:path w="913" h="1379" extrusionOk="0">
                  <a:moveTo>
                    <a:pt x="461" y="1"/>
                  </a:moveTo>
                  <a:cubicBezTo>
                    <a:pt x="440" y="1"/>
                    <a:pt x="418" y="2"/>
                    <a:pt x="396" y="5"/>
                  </a:cubicBezTo>
                  <a:cubicBezTo>
                    <a:pt x="335" y="5"/>
                    <a:pt x="244" y="36"/>
                    <a:pt x="244" y="96"/>
                  </a:cubicBezTo>
                  <a:cubicBezTo>
                    <a:pt x="31" y="431"/>
                    <a:pt x="1" y="796"/>
                    <a:pt x="122" y="1191"/>
                  </a:cubicBezTo>
                  <a:cubicBezTo>
                    <a:pt x="156" y="1308"/>
                    <a:pt x="299" y="1379"/>
                    <a:pt x="442" y="1379"/>
                  </a:cubicBezTo>
                  <a:cubicBezTo>
                    <a:pt x="559" y="1379"/>
                    <a:pt x="676" y="1331"/>
                    <a:pt x="730" y="1221"/>
                  </a:cubicBezTo>
                  <a:cubicBezTo>
                    <a:pt x="913" y="948"/>
                    <a:pt x="913" y="613"/>
                    <a:pt x="852" y="279"/>
                  </a:cubicBezTo>
                  <a:cubicBezTo>
                    <a:pt x="797" y="115"/>
                    <a:pt x="645" y="1"/>
                    <a:pt x="4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6323;p133">
              <a:extLst>
                <a:ext uri="{FF2B5EF4-FFF2-40B4-BE49-F238E27FC236}">
                  <a16:creationId xmlns:a16="http://schemas.microsoft.com/office/drawing/2014/main" id="{6D926463-F9D6-19EC-351C-6E930E378041}"/>
                </a:ext>
              </a:extLst>
            </p:cNvPr>
            <p:cNvSpPr/>
            <p:nvPr/>
          </p:nvSpPr>
          <p:spPr>
            <a:xfrm rot="1013812">
              <a:off x="1730932" y="5129861"/>
              <a:ext cx="55569" cy="71454"/>
            </a:xfrm>
            <a:custGeom>
              <a:avLst/>
              <a:gdLst/>
              <a:ahLst/>
              <a:cxnLst/>
              <a:rect l="l" t="t" r="r" b="b"/>
              <a:pathLst>
                <a:path w="1095" h="1408" extrusionOk="0">
                  <a:moveTo>
                    <a:pt x="274" y="0"/>
                  </a:moveTo>
                  <a:cubicBezTo>
                    <a:pt x="217" y="0"/>
                    <a:pt x="163" y="17"/>
                    <a:pt x="122" y="58"/>
                  </a:cubicBezTo>
                  <a:cubicBezTo>
                    <a:pt x="31" y="149"/>
                    <a:pt x="0" y="271"/>
                    <a:pt x="31" y="362"/>
                  </a:cubicBezTo>
                  <a:cubicBezTo>
                    <a:pt x="92" y="636"/>
                    <a:pt x="213" y="879"/>
                    <a:pt x="365" y="1122"/>
                  </a:cubicBezTo>
                  <a:cubicBezTo>
                    <a:pt x="426" y="1243"/>
                    <a:pt x="517" y="1335"/>
                    <a:pt x="639" y="1365"/>
                  </a:cubicBezTo>
                  <a:cubicBezTo>
                    <a:pt x="697" y="1394"/>
                    <a:pt x="754" y="1408"/>
                    <a:pt x="807" y="1408"/>
                  </a:cubicBezTo>
                  <a:cubicBezTo>
                    <a:pt x="972" y="1408"/>
                    <a:pt x="1095" y="1276"/>
                    <a:pt x="1095" y="1091"/>
                  </a:cubicBezTo>
                  <a:cubicBezTo>
                    <a:pt x="1095" y="1061"/>
                    <a:pt x="1064" y="970"/>
                    <a:pt x="1064" y="909"/>
                  </a:cubicBezTo>
                  <a:cubicBezTo>
                    <a:pt x="943" y="605"/>
                    <a:pt x="760" y="301"/>
                    <a:pt x="487" y="58"/>
                  </a:cubicBezTo>
                  <a:cubicBezTo>
                    <a:pt x="420" y="25"/>
                    <a:pt x="344" y="0"/>
                    <a:pt x="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6324;p133">
              <a:extLst>
                <a:ext uri="{FF2B5EF4-FFF2-40B4-BE49-F238E27FC236}">
                  <a16:creationId xmlns:a16="http://schemas.microsoft.com/office/drawing/2014/main" id="{7F0D0EC7-7707-9D59-F7F7-9B908EA60FFC}"/>
                </a:ext>
              </a:extLst>
            </p:cNvPr>
            <p:cNvSpPr/>
            <p:nvPr/>
          </p:nvSpPr>
          <p:spPr>
            <a:xfrm rot="1013812">
              <a:off x="2424998" y="5125746"/>
              <a:ext cx="55569" cy="73636"/>
            </a:xfrm>
            <a:custGeom>
              <a:avLst/>
              <a:gdLst/>
              <a:ahLst/>
              <a:cxnLst/>
              <a:rect l="l" t="t" r="r" b="b"/>
              <a:pathLst>
                <a:path w="1095" h="1451" extrusionOk="0">
                  <a:moveTo>
                    <a:pt x="278" y="1"/>
                  </a:moveTo>
                  <a:cubicBezTo>
                    <a:pt x="221" y="1"/>
                    <a:pt x="168" y="24"/>
                    <a:pt x="122" y="69"/>
                  </a:cubicBezTo>
                  <a:cubicBezTo>
                    <a:pt x="31" y="130"/>
                    <a:pt x="1" y="252"/>
                    <a:pt x="31" y="313"/>
                  </a:cubicBezTo>
                  <a:cubicBezTo>
                    <a:pt x="152" y="616"/>
                    <a:pt x="304" y="920"/>
                    <a:pt x="456" y="1224"/>
                  </a:cubicBezTo>
                  <a:cubicBezTo>
                    <a:pt x="517" y="1316"/>
                    <a:pt x="639" y="1376"/>
                    <a:pt x="760" y="1437"/>
                  </a:cubicBezTo>
                  <a:cubicBezTo>
                    <a:pt x="779" y="1447"/>
                    <a:pt x="801" y="1451"/>
                    <a:pt x="823" y="1451"/>
                  </a:cubicBezTo>
                  <a:cubicBezTo>
                    <a:pt x="944" y="1451"/>
                    <a:pt x="1095" y="1327"/>
                    <a:pt x="1095" y="1224"/>
                  </a:cubicBezTo>
                  <a:lnTo>
                    <a:pt x="1095" y="1012"/>
                  </a:lnTo>
                  <a:cubicBezTo>
                    <a:pt x="973" y="616"/>
                    <a:pt x="760" y="313"/>
                    <a:pt x="456" y="69"/>
                  </a:cubicBezTo>
                  <a:cubicBezTo>
                    <a:pt x="396" y="24"/>
                    <a:pt x="335" y="1"/>
                    <a:pt x="2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6325;p133">
              <a:extLst>
                <a:ext uri="{FF2B5EF4-FFF2-40B4-BE49-F238E27FC236}">
                  <a16:creationId xmlns:a16="http://schemas.microsoft.com/office/drawing/2014/main" id="{8A8DFE86-5A17-44C6-C268-C5520A9A94D4}"/>
                </a:ext>
              </a:extLst>
            </p:cNvPr>
            <p:cNvSpPr/>
            <p:nvPr/>
          </p:nvSpPr>
          <p:spPr>
            <a:xfrm rot="1013812">
              <a:off x="1767140" y="4994040"/>
              <a:ext cx="43238" cy="71098"/>
            </a:xfrm>
            <a:custGeom>
              <a:avLst/>
              <a:gdLst/>
              <a:ahLst/>
              <a:cxnLst/>
              <a:rect l="l" t="t" r="r" b="b"/>
              <a:pathLst>
                <a:path w="852" h="1401" extrusionOk="0">
                  <a:moveTo>
                    <a:pt x="469" y="1"/>
                  </a:moveTo>
                  <a:cubicBezTo>
                    <a:pt x="434" y="1"/>
                    <a:pt x="399" y="8"/>
                    <a:pt x="365" y="25"/>
                  </a:cubicBezTo>
                  <a:cubicBezTo>
                    <a:pt x="243" y="55"/>
                    <a:pt x="152" y="147"/>
                    <a:pt x="122" y="207"/>
                  </a:cubicBezTo>
                  <a:cubicBezTo>
                    <a:pt x="61" y="481"/>
                    <a:pt x="0" y="754"/>
                    <a:pt x="0" y="1058"/>
                  </a:cubicBezTo>
                  <a:cubicBezTo>
                    <a:pt x="0" y="1241"/>
                    <a:pt x="122" y="1362"/>
                    <a:pt x="304" y="1393"/>
                  </a:cubicBezTo>
                  <a:cubicBezTo>
                    <a:pt x="339" y="1398"/>
                    <a:pt x="372" y="1400"/>
                    <a:pt x="403" y="1400"/>
                  </a:cubicBezTo>
                  <a:cubicBezTo>
                    <a:pt x="564" y="1400"/>
                    <a:pt x="679" y="1333"/>
                    <a:pt x="730" y="1180"/>
                  </a:cubicBezTo>
                  <a:cubicBezTo>
                    <a:pt x="851" y="876"/>
                    <a:pt x="851" y="572"/>
                    <a:pt x="821" y="268"/>
                  </a:cubicBezTo>
                  <a:cubicBezTo>
                    <a:pt x="771" y="144"/>
                    <a:pt x="621" y="1"/>
                    <a:pt x="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6326;p133">
              <a:extLst>
                <a:ext uri="{FF2B5EF4-FFF2-40B4-BE49-F238E27FC236}">
                  <a16:creationId xmlns:a16="http://schemas.microsoft.com/office/drawing/2014/main" id="{2766FD2D-BCE1-C8D8-4C62-853A0C38AA51}"/>
                </a:ext>
              </a:extLst>
            </p:cNvPr>
            <p:cNvSpPr/>
            <p:nvPr/>
          </p:nvSpPr>
          <p:spPr>
            <a:xfrm rot="1013812">
              <a:off x="2315377" y="5174499"/>
              <a:ext cx="46333" cy="70439"/>
            </a:xfrm>
            <a:custGeom>
              <a:avLst/>
              <a:gdLst/>
              <a:ahLst/>
              <a:cxnLst/>
              <a:rect l="l" t="t" r="r" b="b"/>
              <a:pathLst>
                <a:path w="913" h="1388" extrusionOk="0">
                  <a:moveTo>
                    <a:pt x="282" y="1"/>
                  </a:moveTo>
                  <a:cubicBezTo>
                    <a:pt x="137" y="1"/>
                    <a:pt x="0" y="121"/>
                    <a:pt x="0" y="257"/>
                  </a:cubicBezTo>
                  <a:cubicBezTo>
                    <a:pt x="0" y="379"/>
                    <a:pt x="31" y="531"/>
                    <a:pt x="31" y="622"/>
                  </a:cubicBezTo>
                  <a:cubicBezTo>
                    <a:pt x="122" y="835"/>
                    <a:pt x="152" y="1017"/>
                    <a:pt x="304" y="1230"/>
                  </a:cubicBezTo>
                  <a:cubicBezTo>
                    <a:pt x="409" y="1309"/>
                    <a:pt x="515" y="1388"/>
                    <a:pt x="640" y="1388"/>
                  </a:cubicBezTo>
                  <a:cubicBezTo>
                    <a:pt x="659" y="1388"/>
                    <a:pt x="679" y="1386"/>
                    <a:pt x="699" y="1382"/>
                  </a:cubicBezTo>
                  <a:cubicBezTo>
                    <a:pt x="882" y="1321"/>
                    <a:pt x="912" y="1169"/>
                    <a:pt x="912" y="1017"/>
                  </a:cubicBezTo>
                  <a:cubicBezTo>
                    <a:pt x="912" y="713"/>
                    <a:pt x="851" y="470"/>
                    <a:pt x="638" y="227"/>
                  </a:cubicBezTo>
                  <a:cubicBezTo>
                    <a:pt x="578" y="166"/>
                    <a:pt x="487" y="75"/>
                    <a:pt x="426" y="45"/>
                  </a:cubicBezTo>
                  <a:cubicBezTo>
                    <a:pt x="380" y="14"/>
                    <a:pt x="331" y="1"/>
                    <a:pt x="2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6327;p133">
              <a:extLst>
                <a:ext uri="{FF2B5EF4-FFF2-40B4-BE49-F238E27FC236}">
                  <a16:creationId xmlns:a16="http://schemas.microsoft.com/office/drawing/2014/main" id="{C5AB24CB-BFC4-88E5-8145-1EDAB5783621}"/>
                </a:ext>
              </a:extLst>
            </p:cNvPr>
            <p:cNvSpPr/>
            <p:nvPr/>
          </p:nvSpPr>
          <p:spPr>
            <a:xfrm rot="1013812">
              <a:off x="2077566" y="5129500"/>
              <a:ext cx="57143" cy="72012"/>
            </a:xfrm>
            <a:custGeom>
              <a:avLst/>
              <a:gdLst/>
              <a:ahLst/>
              <a:cxnLst/>
              <a:rect l="l" t="t" r="r" b="b"/>
              <a:pathLst>
                <a:path w="1126" h="1419" extrusionOk="0">
                  <a:moveTo>
                    <a:pt x="245" y="1"/>
                  </a:moveTo>
                  <a:cubicBezTo>
                    <a:pt x="209" y="1"/>
                    <a:pt x="176" y="13"/>
                    <a:pt x="152" y="49"/>
                  </a:cubicBezTo>
                  <a:cubicBezTo>
                    <a:pt x="61" y="140"/>
                    <a:pt x="0" y="201"/>
                    <a:pt x="31" y="322"/>
                  </a:cubicBezTo>
                  <a:cubicBezTo>
                    <a:pt x="92" y="687"/>
                    <a:pt x="304" y="1052"/>
                    <a:pt x="548" y="1295"/>
                  </a:cubicBezTo>
                  <a:cubicBezTo>
                    <a:pt x="650" y="1381"/>
                    <a:pt x="753" y="1418"/>
                    <a:pt x="845" y="1418"/>
                  </a:cubicBezTo>
                  <a:cubicBezTo>
                    <a:pt x="916" y="1418"/>
                    <a:pt x="981" y="1396"/>
                    <a:pt x="1034" y="1356"/>
                  </a:cubicBezTo>
                  <a:cubicBezTo>
                    <a:pt x="1125" y="1234"/>
                    <a:pt x="1125" y="1082"/>
                    <a:pt x="1095" y="900"/>
                  </a:cubicBezTo>
                  <a:cubicBezTo>
                    <a:pt x="912" y="596"/>
                    <a:pt x="760" y="231"/>
                    <a:pt x="396" y="49"/>
                  </a:cubicBezTo>
                  <a:cubicBezTo>
                    <a:pt x="359" y="30"/>
                    <a:pt x="299" y="1"/>
                    <a:pt x="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6328;p133">
              <a:extLst>
                <a:ext uri="{FF2B5EF4-FFF2-40B4-BE49-F238E27FC236}">
                  <a16:creationId xmlns:a16="http://schemas.microsoft.com/office/drawing/2014/main" id="{207DF154-77CD-D117-D02E-E11467360898}"/>
                </a:ext>
              </a:extLst>
            </p:cNvPr>
            <p:cNvSpPr/>
            <p:nvPr/>
          </p:nvSpPr>
          <p:spPr>
            <a:xfrm rot="1013812">
              <a:off x="2462128" y="4993614"/>
              <a:ext cx="41715" cy="70083"/>
            </a:xfrm>
            <a:custGeom>
              <a:avLst/>
              <a:gdLst/>
              <a:ahLst/>
              <a:cxnLst/>
              <a:rect l="l" t="t" r="r" b="b"/>
              <a:pathLst>
                <a:path w="822" h="1381" extrusionOk="0">
                  <a:moveTo>
                    <a:pt x="467" y="0"/>
                  </a:moveTo>
                  <a:cubicBezTo>
                    <a:pt x="423" y="0"/>
                    <a:pt x="378" y="9"/>
                    <a:pt x="335" y="27"/>
                  </a:cubicBezTo>
                  <a:cubicBezTo>
                    <a:pt x="244" y="58"/>
                    <a:pt x="183" y="149"/>
                    <a:pt x="122" y="210"/>
                  </a:cubicBezTo>
                  <a:cubicBezTo>
                    <a:pt x="62" y="483"/>
                    <a:pt x="1" y="757"/>
                    <a:pt x="1" y="1061"/>
                  </a:cubicBezTo>
                  <a:cubicBezTo>
                    <a:pt x="62" y="1213"/>
                    <a:pt x="122" y="1304"/>
                    <a:pt x="274" y="1365"/>
                  </a:cubicBezTo>
                  <a:cubicBezTo>
                    <a:pt x="313" y="1376"/>
                    <a:pt x="349" y="1381"/>
                    <a:pt x="383" y="1381"/>
                  </a:cubicBezTo>
                  <a:cubicBezTo>
                    <a:pt x="539" y="1381"/>
                    <a:pt x="650" y="1276"/>
                    <a:pt x="700" y="1152"/>
                  </a:cubicBezTo>
                  <a:cubicBezTo>
                    <a:pt x="821" y="878"/>
                    <a:pt x="821" y="635"/>
                    <a:pt x="821" y="331"/>
                  </a:cubicBezTo>
                  <a:cubicBezTo>
                    <a:pt x="821" y="137"/>
                    <a:pt x="646" y="0"/>
                    <a:pt x="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6329;p133">
              <a:extLst>
                <a:ext uri="{FF2B5EF4-FFF2-40B4-BE49-F238E27FC236}">
                  <a16:creationId xmlns:a16="http://schemas.microsoft.com/office/drawing/2014/main" id="{18854363-EEA5-B409-0CDD-C06A7DB4E533}"/>
                </a:ext>
              </a:extLst>
            </p:cNvPr>
            <p:cNvSpPr/>
            <p:nvPr/>
          </p:nvSpPr>
          <p:spPr>
            <a:xfrm rot="1013812">
              <a:off x="2774723" y="5129168"/>
              <a:ext cx="58665" cy="67800"/>
            </a:xfrm>
            <a:custGeom>
              <a:avLst/>
              <a:gdLst/>
              <a:ahLst/>
              <a:cxnLst/>
              <a:rect l="l" t="t" r="r" b="b"/>
              <a:pathLst>
                <a:path w="1156" h="1336" extrusionOk="0">
                  <a:moveTo>
                    <a:pt x="301" y="1"/>
                  </a:moveTo>
                  <a:cubicBezTo>
                    <a:pt x="244" y="1"/>
                    <a:pt x="183" y="23"/>
                    <a:pt x="122" y="69"/>
                  </a:cubicBezTo>
                  <a:cubicBezTo>
                    <a:pt x="0" y="130"/>
                    <a:pt x="0" y="251"/>
                    <a:pt x="61" y="434"/>
                  </a:cubicBezTo>
                  <a:cubicBezTo>
                    <a:pt x="152" y="677"/>
                    <a:pt x="304" y="951"/>
                    <a:pt x="517" y="1163"/>
                  </a:cubicBezTo>
                  <a:cubicBezTo>
                    <a:pt x="548" y="1224"/>
                    <a:pt x="669" y="1285"/>
                    <a:pt x="730" y="1315"/>
                  </a:cubicBezTo>
                  <a:cubicBezTo>
                    <a:pt x="768" y="1328"/>
                    <a:pt x="805" y="1335"/>
                    <a:pt x="843" y="1335"/>
                  </a:cubicBezTo>
                  <a:cubicBezTo>
                    <a:pt x="897" y="1335"/>
                    <a:pt x="950" y="1320"/>
                    <a:pt x="1003" y="1285"/>
                  </a:cubicBezTo>
                  <a:cubicBezTo>
                    <a:pt x="1125" y="1194"/>
                    <a:pt x="1155" y="1072"/>
                    <a:pt x="1125" y="981"/>
                  </a:cubicBezTo>
                  <a:cubicBezTo>
                    <a:pt x="973" y="647"/>
                    <a:pt x="821" y="282"/>
                    <a:pt x="456" y="69"/>
                  </a:cubicBezTo>
                  <a:cubicBezTo>
                    <a:pt x="411" y="23"/>
                    <a:pt x="358" y="1"/>
                    <a:pt x="3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6330;p133">
              <a:extLst>
                <a:ext uri="{FF2B5EF4-FFF2-40B4-BE49-F238E27FC236}">
                  <a16:creationId xmlns:a16="http://schemas.microsoft.com/office/drawing/2014/main" id="{60794B6F-7567-3575-40D7-AC4044B280EC}"/>
                </a:ext>
              </a:extLst>
            </p:cNvPr>
            <p:cNvSpPr/>
            <p:nvPr/>
          </p:nvSpPr>
          <p:spPr>
            <a:xfrm rot="1013812">
              <a:off x="1620849" y="5173316"/>
              <a:ext cx="44811" cy="70845"/>
            </a:xfrm>
            <a:custGeom>
              <a:avLst/>
              <a:gdLst/>
              <a:ahLst/>
              <a:cxnLst/>
              <a:rect l="l" t="t" r="r" b="b"/>
              <a:pathLst>
                <a:path w="883" h="1396" extrusionOk="0">
                  <a:moveTo>
                    <a:pt x="291" y="0"/>
                  </a:moveTo>
                  <a:cubicBezTo>
                    <a:pt x="161" y="0"/>
                    <a:pt x="31" y="85"/>
                    <a:pt x="31" y="218"/>
                  </a:cubicBezTo>
                  <a:cubicBezTo>
                    <a:pt x="1" y="644"/>
                    <a:pt x="122" y="978"/>
                    <a:pt x="365" y="1282"/>
                  </a:cubicBezTo>
                  <a:cubicBezTo>
                    <a:pt x="439" y="1356"/>
                    <a:pt x="513" y="1396"/>
                    <a:pt x="586" y="1396"/>
                  </a:cubicBezTo>
                  <a:cubicBezTo>
                    <a:pt x="634" y="1396"/>
                    <a:pt x="682" y="1379"/>
                    <a:pt x="730" y="1343"/>
                  </a:cubicBezTo>
                  <a:cubicBezTo>
                    <a:pt x="821" y="1282"/>
                    <a:pt x="882" y="1161"/>
                    <a:pt x="882" y="1039"/>
                  </a:cubicBezTo>
                  <a:cubicBezTo>
                    <a:pt x="882" y="887"/>
                    <a:pt x="821" y="765"/>
                    <a:pt x="821" y="674"/>
                  </a:cubicBezTo>
                  <a:cubicBezTo>
                    <a:pt x="730" y="401"/>
                    <a:pt x="639" y="188"/>
                    <a:pt x="426" y="36"/>
                  </a:cubicBezTo>
                  <a:cubicBezTo>
                    <a:pt x="385" y="12"/>
                    <a:pt x="338" y="0"/>
                    <a:pt x="2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6331;p133">
              <a:extLst>
                <a:ext uri="{FF2B5EF4-FFF2-40B4-BE49-F238E27FC236}">
                  <a16:creationId xmlns:a16="http://schemas.microsoft.com/office/drawing/2014/main" id="{7FE8CA10-2DE0-375C-2C93-95F23C53BD0C}"/>
                </a:ext>
              </a:extLst>
            </p:cNvPr>
            <p:cNvSpPr/>
            <p:nvPr/>
          </p:nvSpPr>
          <p:spPr>
            <a:xfrm rot="1013812">
              <a:off x="2312153" y="4824698"/>
              <a:ext cx="49378" cy="69982"/>
            </a:xfrm>
            <a:custGeom>
              <a:avLst/>
              <a:gdLst/>
              <a:ahLst/>
              <a:cxnLst/>
              <a:rect l="l" t="t" r="r" b="b"/>
              <a:pathLst>
                <a:path w="973" h="1379" extrusionOk="0">
                  <a:moveTo>
                    <a:pt x="305" y="0"/>
                  </a:moveTo>
                  <a:cubicBezTo>
                    <a:pt x="241" y="0"/>
                    <a:pt x="178" y="23"/>
                    <a:pt x="122" y="65"/>
                  </a:cubicBezTo>
                  <a:cubicBezTo>
                    <a:pt x="0" y="156"/>
                    <a:pt x="61" y="278"/>
                    <a:pt x="61" y="399"/>
                  </a:cubicBezTo>
                  <a:cubicBezTo>
                    <a:pt x="61" y="521"/>
                    <a:pt x="91" y="582"/>
                    <a:pt x="91" y="612"/>
                  </a:cubicBezTo>
                  <a:cubicBezTo>
                    <a:pt x="183" y="916"/>
                    <a:pt x="243" y="1159"/>
                    <a:pt x="487" y="1342"/>
                  </a:cubicBezTo>
                  <a:cubicBezTo>
                    <a:pt x="537" y="1367"/>
                    <a:pt x="587" y="1378"/>
                    <a:pt x="634" y="1378"/>
                  </a:cubicBezTo>
                  <a:cubicBezTo>
                    <a:pt x="758" y="1378"/>
                    <a:pt x="860" y="1300"/>
                    <a:pt x="882" y="1190"/>
                  </a:cubicBezTo>
                  <a:cubicBezTo>
                    <a:pt x="973" y="734"/>
                    <a:pt x="851" y="399"/>
                    <a:pt x="517" y="96"/>
                  </a:cubicBezTo>
                  <a:cubicBezTo>
                    <a:pt x="452" y="30"/>
                    <a:pt x="378" y="0"/>
                    <a:pt x="3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6332;p133">
              <a:extLst>
                <a:ext uri="{FF2B5EF4-FFF2-40B4-BE49-F238E27FC236}">
                  <a16:creationId xmlns:a16="http://schemas.microsoft.com/office/drawing/2014/main" id="{257F2A77-F2FF-B9CB-58DC-E057F0C731EB}"/>
                </a:ext>
              </a:extLst>
            </p:cNvPr>
            <p:cNvSpPr/>
            <p:nvPr/>
          </p:nvSpPr>
          <p:spPr>
            <a:xfrm rot="1013812">
              <a:off x="2035081" y="5245575"/>
              <a:ext cx="49429" cy="65364"/>
            </a:xfrm>
            <a:custGeom>
              <a:avLst/>
              <a:gdLst/>
              <a:ahLst/>
              <a:cxnLst/>
              <a:rect l="l" t="t" r="r" b="b"/>
              <a:pathLst>
                <a:path w="974" h="1288" extrusionOk="0">
                  <a:moveTo>
                    <a:pt x="396" y="0"/>
                  </a:moveTo>
                  <a:cubicBezTo>
                    <a:pt x="279" y="0"/>
                    <a:pt x="167" y="63"/>
                    <a:pt x="122" y="176"/>
                  </a:cubicBezTo>
                  <a:cubicBezTo>
                    <a:pt x="0" y="479"/>
                    <a:pt x="213" y="1057"/>
                    <a:pt x="487" y="1239"/>
                  </a:cubicBezTo>
                  <a:cubicBezTo>
                    <a:pt x="537" y="1273"/>
                    <a:pt x="591" y="1288"/>
                    <a:pt x="644" y="1288"/>
                  </a:cubicBezTo>
                  <a:cubicBezTo>
                    <a:pt x="786" y="1288"/>
                    <a:pt x="921" y="1181"/>
                    <a:pt x="943" y="1027"/>
                  </a:cubicBezTo>
                  <a:cubicBezTo>
                    <a:pt x="973" y="875"/>
                    <a:pt x="943" y="723"/>
                    <a:pt x="912" y="601"/>
                  </a:cubicBezTo>
                  <a:cubicBezTo>
                    <a:pt x="821" y="327"/>
                    <a:pt x="760" y="145"/>
                    <a:pt x="517" y="24"/>
                  </a:cubicBezTo>
                  <a:cubicBezTo>
                    <a:pt x="478" y="8"/>
                    <a:pt x="437" y="0"/>
                    <a:pt x="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6333;p133">
              <a:extLst>
                <a:ext uri="{FF2B5EF4-FFF2-40B4-BE49-F238E27FC236}">
                  <a16:creationId xmlns:a16="http://schemas.microsoft.com/office/drawing/2014/main" id="{940AC2F4-E326-1386-2033-66C896BFD556}"/>
                </a:ext>
              </a:extLst>
            </p:cNvPr>
            <p:cNvSpPr/>
            <p:nvPr/>
          </p:nvSpPr>
          <p:spPr>
            <a:xfrm rot="1013812">
              <a:off x="2043004" y="5034586"/>
              <a:ext cx="41664" cy="73331"/>
            </a:xfrm>
            <a:custGeom>
              <a:avLst/>
              <a:gdLst/>
              <a:ahLst/>
              <a:cxnLst/>
              <a:rect l="l" t="t" r="r" b="b"/>
              <a:pathLst>
                <a:path w="821" h="1445" extrusionOk="0">
                  <a:moveTo>
                    <a:pt x="316" y="0"/>
                  </a:moveTo>
                  <a:cubicBezTo>
                    <a:pt x="272" y="0"/>
                    <a:pt x="227" y="13"/>
                    <a:pt x="182" y="47"/>
                  </a:cubicBezTo>
                  <a:cubicBezTo>
                    <a:pt x="91" y="77"/>
                    <a:pt x="30" y="168"/>
                    <a:pt x="30" y="259"/>
                  </a:cubicBezTo>
                  <a:cubicBezTo>
                    <a:pt x="0" y="503"/>
                    <a:pt x="122" y="715"/>
                    <a:pt x="152" y="959"/>
                  </a:cubicBezTo>
                  <a:cubicBezTo>
                    <a:pt x="182" y="1080"/>
                    <a:pt x="243" y="1171"/>
                    <a:pt x="334" y="1293"/>
                  </a:cubicBezTo>
                  <a:cubicBezTo>
                    <a:pt x="365" y="1384"/>
                    <a:pt x="456" y="1445"/>
                    <a:pt x="578" y="1445"/>
                  </a:cubicBezTo>
                  <a:cubicBezTo>
                    <a:pt x="730" y="1445"/>
                    <a:pt x="760" y="1323"/>
                    <a:pt x="790" y="1232"/>
                  </a:cubicBezTo>
                  <a:cubicBezTo>
                    <a:pt x="821" y="867"/>
                    <a:pt x="760" y="563"/>
                    <a:pt x="699" y="229"/>
                  </a:cubicBezTo>
                  <a:cubicBezTo>
                    <a:pt x="638" y="199"/>
                    <a:pt x="608" y="107"/>
                    <a:pt x="547" y="77"/>
                  </a:cubicBezTo>
                  <a:cubicBezTo>
                    <a:pt x="470" y="39"/>
                    <a:pt x="393" y="0"/>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6334;p133">
              <a:extLst>
                <a:ext uri="{FF2B5EF4-FFF2-40B4-BE49-F238E27FC236}">
                  <a16:creationId xmlns:a16="http://schemas.microsoft.com/office/drawing/2014/main" id="{DEB9E573-F99D-9444-A1B2-52B435BDD3E6}"/>
                </a:ext>
              </a:extLst>
            </p:cNvPr>
            <p:cNvSpPr/>
            <p:nvPr/>
          </p:nvSpPr>
          <p:spPr>
            <a:xfrm rot="1013812">
              <a:off x="1695243" y="5038082"/>
              <a:ext cx="37097" cy="73128"/>
            </a:xfrm>
            <a:custGeom>
              <a:avLst/>
              <a:gdLst/>
              <a:ahLst/>
              <a:cxnLst/>
              <a:rect l="l" t="t" r="r" b="b"/>
              <a:pathLst>
                <a:path w="731" h="1441" extrusionOk="0">
                  <a:moveTo>
                    <a:pt x="252" y="0"/>
                  </a:moveTo>
                  <a:cubicBezTo>
                    <a:pt x="159" y="0"/>
                    <a:pt x="68" y="55"/>
                    <a:pt x="31" y="164"/>
                  </a:cubicBezTo>
                  <a:cubicBezTo>
                    <a:pt x="1" y="407"/>
                    <a:pt x="31" y="681"/>
                    <a:pt x="92" y="985"/>
                  </a:cubicBezTo>
                  <a:cubicBezTo>
                    <a:pt x="153" y="1046"/>
                    <a:pt x="183" y="1198"/>
                    <a:pt x="274" y="1319"/>
                  </a:cubicBezTo>
                  <a:cubicBezTo>
                    <a:pt x="305" y="1380"/>
                    <a:pt x="396" y="1441"/>
                    <a:pt x="487" y="1441"/>
                  </a:cubicBezTo>
                  <a:cubicBezTo>
                    <a:pt x="609" y="1441"/>
                    <a:pt x="700" y="1319"/>
                    <a:pt x="700" y="1228"/>
                  </a:cubicBezTo>
                  <a:cubicBezTo>
                    <a:pt x="730" y="985"/>
                    <a:pt x="730" y="681"/>
                    <a:pt x="639" y="407"/>
                  </a:cubicBezTo>
                  <a:cubicBezTo>
                    <a:pt x="609" y="286"/>
                    <a:pt x="518" y="164"/>
                    <a:pt x="426" y="73"/>
                  </a:cubicBezTo>
                  <a:cubicBezTo>
                    <a:pt x="378" y="24"/>
                    <a:pt x="315" y="0"/>
                    <a:pt x="2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6335;p133">
              <a:extLst>
                <a:ext uri="{FF2B5EF4-FFF2-40B4-BE49-F238E27FC236}">
                  <a16:creationId xmlns:a16="http://schemas.microsoft.com/office/drawing/2014/main" id="{113C8F06-5D31-E5C5-73A6-38535B7A6E48}"/>
                </a:ext>
              </a:extLst>
            </p:cNvPr>
            <p:cNvSpPr/>
            <p:nvPr/>
          </p:nvSpPr>
          <p:spPr>
            <a:xfrm rot="1013812">
              <a:off x="2386053" y="5247450"/>
              <a:ext cx="50951" cy="64653"/>
            </a:xfrm>
            <a:custGeom>
              <a:avLst/>
              <a:gdLst/>
              <a:ahLst/>
              <a:cxnLst/>
              <a:rect l="l" t="t" r="r" b="b"/>
              <a:pathLst>
                <a:path w="1004" h="1274" extrusionOk="0">
                  <a:moveTo>
                    <a:pt x="306" y="1"/>
                  </a:moveTo>
                  <a:cubicBezTo>
                    <a:pt x="273" y="1"/>
                    <a:pt x="242" y="8"/>
                    <a:pt x="213" y="27"/>
                  </a:cubicBezTo>
                  <a:cubicBezTo>
                    <a:pt x="62" y="57"/>
                    <a:pt x="1" y="209"/>
                    <a:pt x="62" y="361"/>
                  </a:cubicBezTo>
                  <a:cubicBezTo>
                    <a:pt x="62" y="483"/>
                    <a:pt x="92" y="604"/>
                    <a:pt x="122" y="756"/>
                  </a:cubicBezTo>
                  <a:cubicBezTo>
                    <a:pt x="183" y="878"/>
                    <a:pt x="213" y="1030"/>
                    <a:pt x="274" y="1121"/>
                  </a:cubicBezTo>
                  <a:cubicBezTo>
                    <a:pt x="365" y="1212"/>
                    <a:pt x="457" y="1273"/>
                    <a:pt x="578" y="1273"/>
                  </a:cubicBezTo>
                  <a:cubicBezTo>
                    <a:pt x="700" y="1273"/>
                    <a:pt x="821" y="1212"/>
                    <a:pt x="852" y="1091"/>
                  </a:cubicBezTo>
                  <a:cubicBezTo>
                    <a:pt x="1004" y="756"/>
                    <a:pt x="852" y="270"/>
                    <a:pt x="548" y="57"/>
                  </a:cubicBezTo>
                  <a:cubicBezTo>
                    <a:pt x="464" y="36"/>
                    <a:pt x="380" y="1"/>
                    <a:pt x="3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6336;p133">
              <a:extLst>
                <a:ext uri="{FF2B5EF4-FFF2-40B4-BE49-F238E27FC236}">
                  <a16:creationId xmlns:a16="http://schemas.microsoft.com/office/drawing/2014/main" id="{08C1426B-27A7-9D18-D08E-DE0AD7E9CE96}"/>
                </a:ext>
              </a:extLst>
            </p:cNvPr>
            <p:cNvSpPr/>
            <p:nvPr/>
          </p:nvSpPr>
          <p:spPr>
            <a:xfrm rot="1013812">
              <a:off x="2035822" y="4897378"/>
              <a:ext cx="47856" cy="66683"/>
            </a:xfrm>
            <a:custGeom>
              <a:avLst/>
              <a:gdLst/>
              <a:ahLst/>
              <a:cxnLst/>
              <a:rect l="l" t="t" r="r" b="b"/>
              <a:pathLst>
                <a:path w="943" h="1314" extrusionOk="0">
                  <a:moveTo>
                    <a:pt x="347" y="0"/>
                  </a:moveTo>
                  <a:cubicBezTo>
                    <a:pt x="219" y="0"/>
                    <a:pt x="104" y="89"/>
                    <a:pt x="62" y="237"/>
                  </a:cubicBezTo>
                  <a:cubicBezTo>
                    <a:pt x="1" y="480"/>
                    <a:pt x="62" y="693"/>
                    <a:pt x="153" y="906"/>
                  </a:cubicBezTo>
                  <a:cubicBezTo>
                    <a:pt x="257" y="1165"/>
                    <a:pt x="405" y="1314"/>
                    <a:pt x="559" y="1314"/>
                  </a:cubicBezTo>
                  <a:cubicBezTo>
                    <a:pt x="586" y="1314"/>
                    <a:pt x="612" y="1310"/>
                    <a:pt x="639" y="1301"/>
                  </a:cubicBezTo>
                  <a:cubicBezTo>
                    <a:pt x="882" y="1270"/>
                    <a:pt x="943" y="997"/>
                    <a:pt x="882" y="662"/>
                  </a:cubicBezTo>
                  <a:cubicBezTo>
                    <a:pt x="821" y="450"/>
                    <a:pt x="761" y="206"/>
                    <a:pt x="517" y="54"/>
                  </a:cubicBezTo>
                  <a:cubicBezTo>
                    <a:pt x="462" y="17"/>
                    <a:pt x="403"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6337;p133">
              <a:extLst>
                <a:ext uri="{FF2B5EF4-FFF2-40B4-BE49-F238E27FC236}">
                  <a16:creationId xmlns:a16="http://schemas.microsoft.com/office/drawing/2014/main" id="{A199A76E-267D-031D-5474-1CBA7F3AF98F}"/>
                </a:ext>
              </a:extLst>
            </p:cNvPr>
            <p:cNvSpPr/>
            <p:nvPr/>
          </p:nvSpPr>
          <p:spPr>
            <a:xfrm rot="1013812">
              <a:off x="2659614" y="5173596"/>
              <a:ext cx="46333" cy="66328"/>
            </a:xfrm>
            <a:custGeom>
              <a:avLst/>
              <a:gdLst/>
              <a:ahLst/>
              <a:cxnLst/>
              <a:rect l="l" t="t" r="r" b="b"/>
              <a:pathLst>
                <a:path w="913" h="1307" extrusionOk="0">
                  <a:moveTo>
                    <a:pt x="356" y="1"/>
                  </a:moveTo>
                  <a:cubicBezTo>
                    <a:pt x="242" y="1"/>
                    <a:pt x="135" y="51"/>
                    <a:pt x="92" y="117"/>
                  </a:cubicBezTo>
                  <a:cubicBezTo>
                    <a:pt x="0" y="481"/>
                    <a:pt x="92" y="998"/>
                    <a:pt x="487" y="1272"/>
                  </a:cubicBezTo>
                  <a:cubicBezTo>
                    <a:pt x="522" y="1289"/>
                    <a:pt x="577" y="1307"/>
                    <a:pt x="635" y="1307"/>
                  </a:cubicBezTo>
                  <a:cubicBezTo>
                    <a:pt x="678" y="1307"/>
                    <a:pt x="722" y="1297"/>
                    <a:pt x="760" y="1272"/>
                  </a:cubicBezTo>
                  <a:cubicBezTo>
                    <a:pt x="821" y="1241"/>
                    <a:pt x="912" y="1120"/>
                    <a:pt x="912" y="1028"/>
                  </a:cubicBezTo>
                  <a:cubicBezTo>
                    <a:pt x="912" y="877"/>
                    <a:pt x="852" y="725"/>
                    <a:pt x="852" y="664"/>
                  </a:cubicBezTo>
                  <a:cubicBezTo>
                    <a:pt x="791" y="360"/>
                    <a:pt x="760" y="117"/>
                    <a:pt x="487" y="25"/>
                  </a:cubicBezTo>
                  <a:cubicBezTo>
                    <a:pt x="444" y="8"/>
                    <a:pt x="400" y="1"/>
                    <a:pt x="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6338;p133">
              <a:extLst>
                <a:ext uri="{FF2B5EF4-FFF2-40B4-BE49-F238E27FC236}">
                  <a16:creationId xmlns:a16="http://schemas.microsoft.com/office/drawing/2014/main" id="{1DD92C5C-AA9B-D591-19B1-9ACBD7A232F4}"/>
                </a:ext>
              </a:extLst>
            </p:cNvPr>
            <p:cNvSpPr/>
            <p:nvPr/>
          </p:nvSpPr>
          <p:spPr>
            <a:xfrm rot="1013812">
              <a:off x="2389341" y="5035669"/>
              <a:ext cx="38569" cy="72266"/>
            </a:xfrm>
            <a:custGeom>
              <a:avLst/>
              <a:gdLst/>
              <a:ahLst/>
              <a:cxnLst/>
              <a:rect l="l" t="t" r="r" b="b"/>
              <a:pathLst>
                <a:path w="760" h="1424" extrusionOk="0">
                  <a:moveTo>
                    <a:pt x="278" y="0"/>
                  </a:moveTo>
                  <a:cubicBezTo>
                    <a:pt x="171" y="0"/>
                    <a:pt x="72" y="82"/>
                    <a:pt x="30" y="207"/>
                  </a:cubicBezTo>
                  <a:cubicBezTo>
                    <a:pt x="0" y="451"/>
                    <a:pt x="30" y="663"/>
                    <a:pt x="122" y="967"/>
                  </a:cubicBezTo>
                  <a:cubicBezTo>
                    <a:pt x="152" y="1058"/>
                    <a:pt x="243" y="1150"/>
                    <a:pt x="274" y="1302"/>
                  </a:cubicBezTo>
                  <a:cubicBezTo>
                    <a:pt x="304" y="1393"/>
                    <a:pt x="395" y="1423"/>
                    <a:pt x="486" y="1423"/>
                  </a:cubicBezTo>
                  <a:cubicBezTo>
                    <a:pt x="608" y="1423"/>
                    <a:pt x="699" y="1362"/>
                    <a:pt x="699" y="1241"/>
                  </a:cubicBezTo>
                  <a:cubicBezTo>
                    <a:pt x="760" y="937"/>
                    <a:pt x="730" y="633"/>
                    <a:pt x="638" y="329"/>
                  </a:cubicBezTo>
                  <a:cubicBezTo>
                    <a:pt x="608" y="207"/>
                    <a:pt x="517" y="147"/>
                    <a:pt x="426" y="55"/>
                  </a:cubicBezTo>
                  <a:cubicBezTo>
                    <a:pt x="378" y="17"/>
                    <a:pt x="327" y="0"/>
                    <a:pt x="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6339;p133">
              <a:extLst>
                <a:ext uri="{FF2B5EF4-FFF2-40B4-BE49-F238E27FC236}">
                  <a16:creationId xmlns:a16="http://schemas.microsoft.com/office/drawing/2014/main" id="{DB92676B-F71A-C988-BD70-20317C99F48D}"/>
                </a:ext>
              </a:extLst>
            </p:cNvPr>
            <p:cNvSpPr/>
            <p:nvPr/>
          </p:nvSpPr>
          <p:spPr>
            <a:xfrm rot="1013812">
              <a:off x="2323569" y="4993493"/>
              <a:ext cx="43238" cy="70083"/>
            </a:xfrm>
            <a:custGeom>
              <a:avLst/>
              <a:gdLst/>
              <a:ahLst/>
              <a:cxnLst/>
              <a:rect l="l" t="t" r="r" b="b"/>
              <a:pathLst>
                <a:path w="852" h="1381" extrusionOk="0">
                  <a:moveTo>
                    <a:pt x="426" y="0"/>
                  </a:moveTo>
                  <a:cubicBezTo>
                    <a:pt x="274" y="0"/>
                    <a:pt x="213" y="122"/>
                    <a:pt x="153" y="213"/>
                  </a:cubicBezTo>
                  <a:cubicBezTo>
                    <a:pt x="1" y="578"/>
                    <a:pt x="122" y="1064"/>
                    <a:pt x="426" y="1337"/>
                  </a:cubicBezTo>
                  <a:cubicBezTo>
                    <a:pt x="465" y="1367"/>
                    <a:pt x="510" y="1380"/>
                    <a:pt x="555" y="1380"/>
                  </a:cubicBezTo>
                  <a:cubicBezTo>
                    <a:pt x="649" y="1380"/>
                    <a:pt x="740" y="1319"/>
                    <a:pt x="761" y="1216"/>
                  </a:cubicBezTo>
                  <a:cubicBezTo>
                    <a:pt x="852" y="942"/>
                    <a:pt x="852" y="669"/>
                    <a:pt x="730" y="365"/>
                  </a:cubicBezTo>
                  <a:cubicBezTo>
                    <a:pt x="700" y="365"/>
                    <a:pt x="700" y="304"/>
                    <a:pt x="700" y="182"/>
                  </a:cubicBezTo>
                  <a:cubicBezTo>
                    <a:pt x="669" y="61"/>
                    <a:pt x="578" y="0"/>
                    <a:pt x="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6340;p133">
              <a:extLst>
                <a:ext uri="{FF2B5EF4-FFF2-40B4-BE49-F238E27FC236}">
                  <a16:creationId xmlns:a16="http://schemas.microsoft.com/office/drawing/2014/main" id="{74F8B14E-1C21-708F-B8A2-EC5B06DF6ED5}"/>
                </a:ext>
              </a:extLst>
            </p:cNvPr>
            <p:cNvSpPr/>
            <p:nvPr/>
          </p:nvSpPr>
          <p:spPr>
            <a:xfrm rot="1013812">
              <a:off x="2387900" y="4902347"/>
              <a:ext cx="49429" cy="63334"/>
            </a:xfrm>
            <a:custGeom>
              <a:avLst/>
              <a:gdLst/>
              <a:ahLst/>
              <a:cxnLst/>
              <a:rect l="l" t="t" r="r" b="b"/>
              <a:pathLst>
                <a:path w="974" h="1248" extrusionOk="0">
                  <a:moveTo>
                    <a:pt x="279" y="0"/>
                  </a:moveTo>
                  <a:cubicBezTo>
                    <a:pt x="123" y="0"/>
                    <a:pt x="0" y="115"/>
                    <a:pt x="0" y="278"/>
                  </a:cubicBezTo>
                  <a:cubicBezTo>
                    <a:pt x="0" y="430"/>
                    <a:pt x="31" y="552"/>
                    <a:pt x="61" y="734"/>
                  </a:cubicBezTo>
                  <a:cubicBezTo>
                    <a:pt x="152" y="856"/>
                    <a:pt x="183" y="1008"/>
                    <a:pt x="244" y="1160"/>
                  </a:cubicBezTo>
                  <a:cubicBezTo>
                    <a:pt x="293" y="1221"/>
                    <a:pt x="367" y="1248"/>
                    <a:pt x="445" y="1248"/>
                  </a:cubicBezTo>
                  <a:cubicBezTo>
                    <a:pt x="561" y="1248"/>
                    <a:pt x="688" y="1190"/>
                    <a:pt x="760" y="1099"/>
                  </a:cubicBezTo>
                  <a:cubicBezTo>
                    <a:pt x="973" y="673"/>
                    <a:pt x="791" y="126"/>
                    <a:pt x="335" y="5"/>
                  </a:cubicBezTo>
                  <a:cubicBezTo>
                    <a:pt x="316" y="2"/>
                    <a:pt x="297" y="0"/>
                    <a:pt x="2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6341;p133">
              <a:extLst>
                <a:ext uri="{FF2B5EF4-FFF2-40B4-BE49-F238E27FC236}">
                  <a16:creationId xmlns:a16="http://schemas.microsoft.com/office/drawing/2014/main" id="{ED874D91-BDA7-D7CC-4705-972F5495B440}"/>
                </a:ext>
              </a:extLst>
            </p:cNvPr>
            <p:cNvSpPr/>
            <p:nvPr/>
          </p:nvSpPr>
          <p:spPr>
            <a:xfrm rot="1013812">
              <a:off x="2183102" y="5028568"/>
              <a:ext cx="46333" cy="65567"/>
            </a:xfrm>
            <a:custGeom>
              <a:avLst/>
              <a:gdLst/>
              <a:ahLst/>
              <a:cxnLst/>
              <a:rect l="l" t="t" r="r" b="b"/>
              <a:pathLst>
                <a:path w="913" h="1292" extrusionOk="0">
                  <a:moveTo>
                    <a:pt x="438" y="0"/>
                  </a:moveTo>
                  <a:cubicBezTo>
                    <a:pt x="365" y="0"/>
                    <a:pt x="289" y="30"/>
                    <a:pt x="244" y="91"/>
                  </a:cubicBezTo>
                  <a:cubicBezTo>
                    <a:pt x="1" y="274"/>
                    <a:pt x="31" y="547"/>
                    <a:pt x="153" y="882"/>
                  </a:cubicBezTo>
                  <a:cubicBezTo>
                    <a:pt x="153" y="882"/>
                    <a:pt x="183" y="1003"/>
                    <a:pt x="274" y="1155"/>
                  </a:cubicBezTo>
                  <a:cubicBezTo>
                    <a:pt x="335" y="1246"/>
                    <a:pt x="419" y="1292"/>
                    <a:pt x="502" y="1292"/>
                  </a:cubicBezTo>
                  <a:cubicBezTo>
                    <a:pt x="586" y="1292"/>
                    <a:pt x="669" y="1246"/>
                    <a:pt x="730" y="1155"/>
                  </a:cubicBezTo>
                  <a:cubicBezTo>
                    <a:pt x="761" y="1125"/>
                    <a:pt x="791" y="1094"/>
                    <a:pt x="791" y="1033"/>
                  </a:cubicBezTo>
                  <a:cubicBezTo>
                    <a:pt x="913" y="699"/>
                    <a:pt x="791" y="365"/>
                    <a:pt x="609" y="91"/>
                  </a:cubicBezTo>
                  <a:cubicBezTo>
                    <a:pt x="578" y="30"/>
                    <a:pt x="510" y="0"/>
                    <a:pt x="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6342;p133">
              <a:extLst>
                <a:ext uri="{FF2B5EF4-FFF2-40B4-BE49-F238E27FC236}">
                  <a16:creationId xmlns:a16="http://schemas.microsoft.com/office/drawing/2014/main" id="{19017928-30FD-5E8E-7DA3-943E35C3D05E}"/>
                </a:ext>
              </a:extLst>
            </p:cNvPr>
            <p:cNvSpPr/>
            <p:nvPr/>
          </p:nvSpPr>
          <p:spPr>
            <a:xfrm rot="1013812">
              <a:off x="1628452" y="4994842"/>
              <a:ext cx="43238" cy="69880"/>
            </a:xfrm>
            <a:custGeom>
              <a:avLst/>
              <a:gdLst/>
              <a:ahLst/>
              <a:cxnLst/>
              <a:rect l="l" t="t" r="r" b="b"/>
              <a:pathLst>
                <a:path w="852" h="1377" extrusionOk="0">
                  <a:moveTo>
                    <a:pt x="381" y="1"/>
                  </a:moveTo>
                  <a:cubicBezTo>
                    <a:pt x="366" y="1"/>
                    <a:pt x="351" y="2"/>
                    <a:pt x="335" y="5"/>
                  </a:cubicBezTo>
                  <a:cubicBezTo>
                    <a:pt x="274" y="66"/>
                    <a:pt x="183" y="127"/>
                    <a:pt x="152" y="218"/>
                  </a:cubicBezTo>
                  <a:cubicBezTo>
                    <a:pt x="0" y="583"/>
                    <a:pt x="91" y="1039"/>
                    <a:pt x="395" y="1312"/>
                  </a:cubicBezTo>
                  <a:cubicBezTo>
                    <a:pt x="429" y="1357"/>
                    <a:pt x="470" y="1377"/>
                    <a:pt x="514" y="1377"/>
                  </a:cubicBezTo>
                  <a:cubicBezTo>
                    <a:pt x="590" y="1377"/>
                    <a:pt x="672" y="1317"/>
                    <a:pt x="730" y="1221"/>
                  </a:cubicBezTo>
                  <a:cubicBezTo>
                    <a:pt x="851" y="1008"/>
                    <a:pt x="790" y="735"/>
                    <a:pt x="730" y="431"/>
                  </a:cubicBezTo>
                  <a:cubicBezTo>
                    <a:pt x="699" y="400"/>
                    <a:pt x="699" y="279"/>
                    <a:pt x="608" y="218"/>
                  </a:cubicBezTo>
                  <a:cubicBezTo>
                    <a:pt x="581" y="109"/>
                    <a:pt x="50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6343;p133">
              <a:extLst>
                <a:ext uri="{FF2B5EF4-FFF2-40B4-BE49-F238E27FC236}">
                  <a16:creationId xmlns:a16="http://schemas.microsoft.com/office/drawing/2014/main" id="{DAE91CD6-F99D-2669-4F79-5BB0DADDB104}"/>
                </a:ext>
              </a:extLst>
            </p:cNvPr>
            <p:cNvSpPr/>
            <p:nvPr/>
          </p:nvSpPr>
          <p:spPr>
            <a:xfrm rot="1013812">
              <a:off x="1691844" y="5246847"/>
              <a:ext cx="44760" cy="61456"/>
            </a:xfrm>
            <a:custGeom>
              <a:avLst/>
              <a:gdLst/>
              <a:ahLst/>
              <a:cxnLst/>
              <a:rect l="l" t="t" r="r" b="b"/>
              <a:pathLst>
                <a:path w="882" h="1211" extrusionOk="0">
                  <a:moveTo>
                    <a:pt x="303" y="0"/>
                  </a:moveTo>
                  <a:cubicBezTo>
                    <a:pt x="265" y="0"/>
                    <a:pt x="225" y="8"/>
                    <a:pt x="183" y="25"/>
                  </a:cubicBezTo>
                  <a:cubicBezTo>
                    <a:pt x="61" y="116"/>
                    <a:pt x="0" y="268"/>
                    <a:pt x="61" y="420"/>
                  </a:cubicBezTo>
                  <a:cubicBezTo>
                    <a:pt x="61" y="541"/>
                    <a:pt x="91" y="633"/>
                    <a:pt x="122" y="754"/>
                  </a:cubicBezTo>
                  <a:cubicBezTo>
                    <a:pt x="152" y="876"/>
                    <a:pt x="213" y="937"/>
                    <a:pt x="183" y="997"/>
                  </a:cubicBezTo>
                  <a:cubicBezTo>
                    <a:pt x="274" y="1149"/>
                    <a:pt x="395" y="1210"/>
                    <a:pt x="547" y="1210"/>
                  </a:cubicBezTo>
                  <a:cubicBezTo>
                    <a:pt x="730" y="1180"/>
                    <a:pt x="882" y="1058"/>
                    <a:pt x="882" y="876"/>
                  </a:cubicBezTo>
                  <a:cubicBezTo>
                    <a:pt x="882" y="602"/>
                    <a:pt x="821" y="298"/>
                    <a:pt x="578" y="116"/>
                  </a:cubicBezTo>
                  <a:cubicBezTo>
                    <a:pt x="490" y="50"/>
                    <a:pt x="402" y="0"/>
                    <a:pt x="3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6344;p133">
              <a:extLst>
                <a:ext uri="{FF2B5EF4-FFF2-40B4-BE49-F238E27FC236}">
                  <a16:creationId xmlns:a16="http://schemas.microsoft.com/office/drawing/2014/main" id="{C35C127F-87E8-EFB6-9D25-02A4A4D6D534}"/>
                </a:ext>
              </a:extLst>
            </p:cNvPr>
            <p:cNvSpPr/>
            <p:nvPr/>
          </p:nvSpPr>
          <p:spPr>
            <a:xfrm rot="1013812">
              <a:off x="2735042" y="5247260"/>
              <a:ext cx="46333" cy="59274"/>
            </a:xfrm>
            <a:custGeom>
              <a:avLst/>
              <a:gdLst/>
              <a:ahLst/>
              <a:cxnLst/>
              <a:rect l="l" t="t" r="r" b="b"/>
              <a:pathLst>
                <a:path w="913" h="1168" extrusionOk="0">
                  <a:moveTo>
                    <a:pt x="309" y="0"/>
                  </a:moveTo>
                  <a:cubicBezTo>
                    <a:pt x="167" y="0"/>
                    <a:pt x="56" y="68"/>
                    <a:pt x="31" y="220"/>
                  </a:cubicBezTo>
                  <a:cubicBezTo>
                    <a:pt x="0" y="464"/>
                    <a:pt x="61" y="676"/>
                    <a:pt x="183" y="920"/>
                  </a:cubicBezTo>
                  <a:cubicBezTo>
                    <a:pt x="227" y="1077"/>
                    <a:pt x="355" y="1168"/>
                    <a:pt x="493" y="1168"/>
                  </a:cubicBezTo>
                  <a:cubicBezTo>
                    <a:pt x="541" y="1168"/>
                    <a:pt x="591" y="1156"/>
                    <a:pt x="639" y="1132"/>
                  </a:cubicBezTo>
                  <a:cubicBezTo>
                    <a:pt x="821" y="1072"/>
                    <a:pt x="912" y="920"/>
                    <a:pt x="851" y="676"/>
                  </a:cubicBezTo>
                  <a:cubicBezTo>
                    <a:pt x="851" y="616"/>
                    <a:pt x="821" y="585"/>
                    <a:pt x="821" y="524"/>
                  </a:cubicBezTo>
                  <a:cubicBezTo>
                    <a:pt x="760" y="312"/>
                    <a:pt x="639" y="129"/>
                    <a:pt x="395" y="8"/>
                  </a:cubicBezTo>
                  <a:cubicBezTo>
                    <a:pt x="366" y="3"/>
                    <a:pt x="337" y="0"/>
                    <a:pt x="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6345;p133">
              <a:extLst>
                <a:ext uri="{FF2B5EF4-FFF2-40B4-BE49-F238E27FC236}">
                  <a16:creationId xmlns:a16="http://schemas.microsoft.com/office/drawing/2014/main" id="{214F5123-F9A2-9151-9111-3CA8F0B1754D}"/>
                </a:ext>
              </a:extLst>
            </p:cNvPr>
            <p:cNvSpPr/>
            <p:nvPr/>
          </p:nvSpPr>
          <p:spPr>
            <a:xfrm rot="1013812">
              <a:off x="1969262" y="5173087"/>
              <a:ext cx="43238" cy="69779"/>
            </a:xfrm>
            <a:custGeom>
              <a:avLst/>
              <a:gdLst/>
              <a:ahLst/>
              <a:cxnLst/>
              <a:rect l="l" t="t" r="r" b="b"/>
              <a:pathLst>
                <a:path w="852" h="1375" extrusionOk="0">
                  <a:moveTo>
                    <a:pt x="250" y="0"/>
                  </a:moveTo>
                  <a:cubicBezTo>
                    <a:pt x="203" y="0"/>
                    <a:pt x="160" y="17"/>
                    <a:pt x="122" y="55"/>
                  </a:cubicBezTo>
                  <a:cubicBezTo>
                    <a:pt x="0" y="86"/>
                    <a:pt x="0" y="207"/>
                    <a:pt x="0" y="268"/>
                  </a:cubicBezTo>
                  <a:cubicBezTo>
                    <a:pt x="30" y="542"/>
                    <a:pt x="122" y="815"/>
                    <a:pt x="182" y="1028"/>
                  </a:cubicBezTo>
                  <a:cubicBezTo>
                    <a:pt x="243" y="1150"/>
                    <a:pt x="334" y="1241"/>
                    <a:pt x="426" y="1301"/>
                  </a:cubicBezTo>
                  <a:cubicBezTo>
                    <a:pt x="459" y="1352"/>
                    <a:pt x="511" y="1374"/>
                    <a:pt x="566" y="1374"/>
                  </a:cubicBezTo>
                  <a:cubicBezTo>
                    <a:pt x="611" y="1374"/>
                    <a:pt x="658" y="1359"/>
                    <a:pt x="699" y="1332"/>
                  </a:cubicBezTo>
                  <a:cubicBezTo>
                    <a:pt x="790" y="1301"/>
                    <a:pt x="851" y="1241"/>
                    <a:pt x="851" y="1119"/>
                  </a:cubicBezTo>
                  <a:cubicBezTo>
                    <a:pt x="790" y="937"/>
                    <a:pt x="760" y="785"/>
                    <a:pt x="760" y="694"/>
                  </a:cubicBezTo>
                  <a:cubicBezTo>
                    <a:pt x="699" y="420"/>
                    <a:pt x="638" y="207"/>
                    <a:pt x="456" y="86"/>
                  </a:cubicBezTo>
                  <a:cubicBezTo>
                    <a:pt x="385" y="33"/>
                    <a:pt x="315" y="0"/>
                    <a:pt x="2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6346;p133">
              <a:extLst>
                <a:ext uri="{FF2B5EF4-FFF2-40B4-BE49-F238E27FC236}">
                  <a16:creationId xmlns:a16="http://schemas.microsoft.com/office/drawing/2014/main" id="{6DC9D4D1-7690-6CF2-A458-DB49248D5FCC}"/>
                </a:ext>
              </a:extLst>
            </p:cNvPr>
            <p:cNvSpPr/>
            <p:nvPr/>
          </p:nvSpPr>
          <p:spPr>
            <a:xfrm rot="1013812">
              <a:off x="1800443" y="4897139"/>
              <a:ext cx="34001" cy="65212"/>
            </a:xfrm>
            <a:custGeom>
              <a:avLst/>
              <a:gdLst/>
              <a:ahLst/>
              <a:cxnLst/>
              <a:rect l="l" t="t" r="r" b="b"/>
              <a:pathLst>
                <a:path w="670" h="1285" extrusionOk="0">
                  <a:moveTo>
                    <a:pt x="376" y="0"/>
                  </a:moveTo>
                  <a:cubicBezTo>
                    <a:pt x="354" y="0"/>
                    <a:pt x="331" y="3"/>
                    <a:pt x="305" y="8"/>
                  </a:cubicBezTo>
                  <a:cubicBezTo>
                    <a:pt x="183" y="38"/>
                    <a:pt x="153" y="129"/>
                    <a:pt x="92" y="190"/>
                  </a:cubicBezTo>
                  <a:cubicBezTo>
                    <a:pt x="1" y="525"/>
                    <a:pt x="31" y="889"/>
                    <a:pt x="244" y="1193"/>
                  </a:cubicBezTo>
                  <a:cubicBezTo>
                    <a:pt x="305" y="1254"/>
                    <a:pt x="366" y="1284"/>
                    <a:pt x="487" y="1284"/>
                  </a:cubicBezTo>
                  <a:cubicBezTo>
                    <a:pt x="609" y="1254"/>
                    <a:pt x="670" y="1133"/>
                    <a:pt x="670" y="1041"/>
                  </a:cubicBezTo>
                  <a:cubicBezTo>
                    <a:pt x="670" y="798"/>
                    <a:pt x="639" y="585"/>
                    <a:pt x="639" y="342"/>
                  </a:cubicBezTo>
                  <a:cubicBezTo>
                    <a:pt x="609" y="281"/>
                    <a:pt x="548" y="190"/>
                    <a:pt x="609" y="160"/>
                  </a:cubicBezTo>
                  <a:cubicBezTo>
                    <a:pt x="533" y="59"/>
                    <a:pt x="479" y="0"/>
                    <a:pt x="3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6347;p133">
              <a:extLst>
                <a:ext uri="{FF2B5EF4-FFF2-40B4-BE49-F238E27FC236}">
                  <a16:creationId xmlns:a16="http://schemas.microsoft.com/office/drawing/2014/main" id="{C9F5A2C0-7361-CBE9-C298-E89D23DC9362}"/>
                </a:ext>
              </a:extLst>
            </p:cNvPr>
            <p:cNvSpPr/>
            <p:nvPr/>
          </p:nvSpPr>
          <p:spPr>
            <a:xfrm rot="1013812">
              <a:off x="2242769" y="4987751"/>
              <a:ext cx="52474" cy="63232"/>
            </a:xfrm>
            <a:custGeom>
              <a:avLst/>
              <a:gdLst/>
              <a:ahLst/>
              <a:cxnLst/>
              <a:rect l="l" t="t" r="r" b="b"/>
              <a:pathLst>
                <a:path w="1034" h="1246" extrusionOk="0">
                  <a:moveTo>
                    <a:pt x="318" y="1"/>
                  </a:moveTo>
                  <a:cubicBezTo>
                    <a:pt x="246" y="1"/>
                    <a:pt x="178" y="27"/>
                    <a:pt x="122" y="64"/>
                  </a:cubicBezTo>
                  <a:cubicBezTo>
                    <a:pt x="31" y="155"/>
                    <a:pt x="0" y="277"/>
                    <a:pt x="31" y="338"/>
                  </a:cubicBezTo>
                  <a:cubicBezTo>
                    <a:pt x="182" y="642"/>
                    <a:pt x="365" y="946"/>
                    <a:pt x="669" y="1189"/>
                  </a:cubicBezTo>
                  <a:cubicBezTo>
                    <a:pt x="718" y="1228"/>
                    <a:pt x="773" y="1245"/>
                    <a:pt x="826" y="1245"/>
                  </a:cubicBezTo>
                  <a:cubicBezTo>
                    <a:pt x="936" y="1245"/>
                    <a:pt x="1034" y="1170"/>
                    <a:pt x="1034" y="1067"/>
                  </a:cubicBezTo>
                  <a:lnTo>
                    <a:pt x="1034" y="794"/>
                  </a:lnTo>
                  <a:cubicBezTo>
                    <a:pt x="821" y="551"/>
                    <a:pt x="730" y="277"/>
                    <a:pt x="456" y="34"/>
                  </a:cubicBezTo>
                  <a:cubicBezTo>
                    <a:pt x="410" y="11"/>
                    <a:pt x="363" y="1"/>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6348;p133">
              <a:extLst>
                <a:ext uri="{FF2B5EF4-FFF2-40B4-BE49-F238E27FC236}">
                  <a16:creationId xmlns:a16="http://schemas.microsoft.com/office/drawing/2014/main" id="{A2955E56-FE4D-D091-0986-4F8C7CC9FD45}"/>
                </a:ext>
              </a:extLst>
            </p:cNvPr>
            <p:cNvSpPr/>
            <p:nvPr/>
          </p:nvSpPr>
          <p:spPr>
            <a:xfrm rot="1013812">
              <a:off x="2741776" y="5033023"/>
              <a:ext cx="35524" cy="70286"/>
            </a:xfrm>
            <a:custGeom>
              <a:avLst/>
              <a:gdLst/>
              <a:ahLst/>
              <a:cxnLst/>
              <a:rect l="l" t="t" r="r" b="b"/>
              <a:pathLst>
                <a:path w="700" h="1385" extrusionOk="0">
                  <a:moveTo>
                    <a:pt x="237" y="1"/>
                  </a:moveTo>
                  <a:cubicBezTo>
                    <a:pt x="209" y="1"/>
                    <a:pt x="181" y="6"/>
                    <a:pt x="152" y="17"/>
                  </a:cubicBezTo>
                  <a:cubicBezTo>
                    <a:pt x="31" y="108"/>
                    <a:pt x="0" y="230"/>
                    <a:pt x="0" y="321"/>
                  </a:cubicBezTo>
                  <a:cubicBezTo>
                    <a:pt x="0" y="534"/>
                    <a:pt x="31" y="716"/>
                    <a:pt x="61" y="899"/>
                  </a:cubicBezTo>
                  <a:cubicBezTo>
                    <a:pt x="152" y="1051"/>
                    <a:pt x="183" y="1233"/>
                    <a:pt x="244" y="1324"/>
                  </a:cubicBezTo>
                  <a:cubicBezTo>
                    <a:pt x="304" y="1354"/>
                    <a:pt x="365" y="1385"/>
                    <a:pt x="456" y="1385"/>
                  </a:cubicBezTo>
                  <a:cubicBezTo>
                    <a:pt x="487" y="1385"/>
                    <a:pt x="578" y="1324"/>
                    <a:pt x="578" y="1294"/>
                  </a:cubicBezTo>
                  <a:cubicBezTo>
                    <a:pt x="699" y="899"/>
                    <a:pt x="669" y="534"/>
                    <a:pt x="487" y="169"/>
                  </a:cubicBezTo>
                  <a:cubicBezTo>
                    <a:pt x="462" y="95"/>
                    <a:pt x="357" y="1"/>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6349;p133">
              <a:extLst>
                <a:ext uri="{FF2B5EF4-FFF2-40B4-BE49-F238E27FC236}">
                  <a16:creationId xmlns:a16="http://schemas.microsoft.com/office/drawing/2014/main" id="{B844158C-B294-BA57-32EE-E15A01A5EEE1}"/>
                </a:ext>
              </a:extLst>
            </p:cNvPr>
            <p:cNvSpPr/>
            <p:nvPr/>
          </p:nvSpPr>
          <p:spPr>
            <a:xfrm rot="1013812">
              <a:off x="2235895" y="5092642"/>
              <a:ext cx="46333" cy="67495"/>
            </a:xfrm>
            <a:custGeom>
              <a:avLst/>
              <a:gdLst/>
              <a:ahLst/>
              <a:cxnLst/>
              <a:rect l="l" t="t" r="r" b="b"/>
              <a:pathLst>
                <a:path w="913" h="1330" extrusionOk="0">
                  <a:moveTo>
                    <a:pt x="231" y="1"/>
                  </a:moveTo>
                  <a:cubicBezTo>
                    <a:pt x="215" y="1"/>
                    <a:pt x="199" y="3"/>
                    <a:pt x="183" y="7"/>
                  </a:cubicBezTo>
                  <a:cubicBezTo>
                    <a:pt x="31" y="68"/>
                    <a:pt x="0" y="189"/>
                    <a:pt x="0" y="280"/>
                  </a:cubicBezTo>
                  <a:cubicBezTo>
                    <a:pt x="0" y="706"/>
                    <a:pt x="244" y="1010"/>
                    <a:pt x="548" y="1284"/>
                  </a:cubicBezTo>
                  <a:cubicBezTo>
                    <a:pt x="578" y="1314"/>
                    <a:pt x="624" y="1329"/>
                    <a:pt x="669" y="1329"/>
                  </a:cubicBezTo>
                  <a:cubicBezTo>
                    <a:pt x="715" y="1329"/>
                    <a:pt x="760" y="1314"/>
                    <a:pt x="791" y="1284"/>
                  </a:cubicBezTo>
                  <a:cubicBezTo>
                    <a:pt x="912" y="1192"/>
                    <a:pt x="912" y="1101"/>
                    <a:pt x="882" y="888"/>
                  </a:cubicBezTo>
                  <a:cubicBezTo>
                    <a:pt x="760" y="676"/>
                    <a:pt x="608" y="402"/>
                    <a:pt x="426" y="128"/>
                  </a:cubicBezTo>
                  <a:cubicBezTo>
                    <a:pt x="400" y="76"/>
                    <a:pt x="328" y="1"/>
                    <a:pt x="2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6350;p133">
              <a:extLst>
                <a:ext uri="{FF2B5EF4-FFF2-40B4-BE49-F238E27FC236}">
                  <a16:creationId xmlns:a16="http://schemas.microsoft.com/office/drawing/2014/main" id="{9F882495-D1D0-E179-D43E-6E93E8EFAF86}"/>
                </a:ext>
              </a:extLst>
            </p:cNvPr>
            <p:cNvSpPr/>
            <p:nvPr/>
          </p:nvSpPr>
          <p:spPr>
            <a:xfrm rot="1013812">
              <a:off x="1538584" y="5096753"/>
              <a:ext cx="47856" cy="65618"/>
            </a:xfrm>
            <a:custGeom>
              <a:avLst/>
              <a:gdLst/>
              <a:ahLst/>
              <a:cxnLst/>
              <a:rect l="l" t="t" r="r" b="b"/>
              <a:pathLst>
                <a:path w="943" h="1293" extrusionOk="0">
                  <a:moveTo>
                    <a:pt x="259" y="1"/>
                  </a:moveTo>
                  <a:cubicBezTo>
                    <a:pt x="237" y="1"/>
                    <a:pt x="212" y="5"/>
                    <a:pt x="183" y="12"/>
                  </a:cubicBezTo>
                  <a:cubicBezTo>
                    <a:pt x="31" y="73"/>
                    <a:pt x="1" y="164"/>
                    <a:pt x="1" y="285"/>
                  </a:cubicBezTo>
                  <a:cubicBezTo>
                    <a:pt x="1" y="681"/>
                    <a:pt x="213" y="924"/>
                    <a:pt x="487" y="1197"/>
                  </a:cubicBezTo>
                  <a:cubicBezTo>
                    <a:pt x="552" y="1263"/>
                    <a:pt x="608" y="1293"/>
                    <a:pt x="665" y="1293"/>
                  </a:cubicBezTo>
                  <a:cubicBezTo>
                    <a:pt x="715" y="1293"/>
                    <a:pt x="765" y="1270"/>
                    <a:pt x="821" y="1228"/>
                  </a:cubicBezTo>
                  <a:cubicBezTo>
                    <a:pt x="943" y="1137"/>
                    <a:pt x="943" y="1015"/>
                    <a:pt x="912" y="863"/>
                  </a:cubicBezTo>
                  <a:cubicBezTo>
                    <a:pt x="760" y="620"/>
                    <a:pt x="608" y="377"/>
                    <a:pt x="396" y="134"/>
                  </a:cubicBezTo>
                  <a:cubicBezTo>
                    <a:pt x="372" y="41"/>
                    <a:pt x="331" y="1"/>
                    <a:pt x="2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6351;p133">
              <a:extLst>
                <a:ext uri="{FF2B5EF4-FFF2-40B4-BE49-F238E27FC236}">
                  <a16:creationId xmlns:a16="http://schemas.microsoft.com/office/drawing/2014/main" id="{5201E0A2-4F23-0976-039C-BD11F723D47B}"/>
                </a:ext>
              </a:extLst>
            </p:cNvPr>
            <p:cNvSpPr/>
            <p:nvPr/>
          </p:nvSpPr>
          <p:spPr>
            <a:xfrm rot="1013812">
              <a:off x="1966370" y="4828262"/>
              <a:ext cx="41715" cy="66988"/>
            </a:xfrm>
            <a:custGeom>
              <a:avLst/>
              <a:gdLst/>
              <a:ahLst/>
              <a:cxnLst/>
              <a:rect l="l" t="t" r="r" b="b"/>
              <a:pathLst>
                <a:path w="822" h="1320" extrusionOk="0">
                  <a:moveTo>
                    <a:pt x="335" y="0"/>
                  </a:moveTo>
                  <a:cubicBezTo>
                    <a:pt x="213" y="0"/>
                    <a:pt x="153" y="61"/>
                    <a:pt x="92" y="152"/>
                  </a:cubicBezTo>
                  <a:cubicBezTo>
                    <a:pt x="1" y="456"/>
                    <a:pt x="153" y="1034"/>
                    <a:pt x="396" y="1246"/>
                  </a:cubicBezTo>
                  <a:cubicBezTo>
                    <a:pt x="446" y="1297"/>
                    <a:pt x="505" y="1319"/>
                    <a:pt x="559" y="1319"/>
                  </a:cubicBezTo>
                  <a:cubicBezTo>
                    <a:pt x="602" y="1319"/>
                    <a:pt x="642" y="1304"/>
                    <a:pt x="669" y="1277"/>
                  </a:cubicBezTo>
                  <a:cubicBezTo>
                    <a:pt x="760" y="1246"/>
                    <a:pt x="821" y="1186"/>
                    <a:pt x="821" y="1064"/>
                  </a:cubicBezTo>
                  <a:cubicBezTo>
                    <a:pt x="821" y="912"/>
                    <a:pt x="791" y="760"/>
                    <a:pt x="791" y="608"/>
                  </a:cubicBezTo>
                  <a:cubicBezTo>
                    <a:pt x="700" y="426"/>
                    <a:pt x="669" y="274"/>
                    <a:pt x="548" y="122"/>
                  </a:cubicBezTo>
                  <a:cubicBezTo>
                    <a:pt x="517" y="31"/>
                    <a:pt x="457" y="0"/>
                    <a:pt x="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6352;p133">
              <a:extLst>
                <a:ext uri="{FF2B5EF4-FFF2-40B4-BE49-F238E27FC236}">
                  <a16:creationId xmlns:a16="http://schemas.microsoft.com/office/drawing/2014/main" id="{9A9B2476-B222-23F1-3C24-A42BA026B5C0}"/>
                </a:ext>
              </a:extLst>
            </p:cNvPr>
            <p:cNvSpPr/>
            <p:nvPr/>
          </p:nvSpPr>
          <p:spPr>
            <a:xfrm rot="1013812">
              <a:off x="1903326" y="5226953"/>
              <a:ext cx="46333" cy="56889"/>
            </a:xfrm>
            <a:custGeom>
              <a:avLst/>
              <a:gdLst/>
              <a:ahLst/>
              <a:cxnLst/>
              <a:rect l="l" t="t" r="r" b="b"/>
              <a:pathLst>
                <a:path w="913" h="1121" extrusionOk="0">
                  <a:moveTo>
                    <a:pt x="257" y="0"/>
                  </a:moveTo>
                  <a:cubicBezTo>
                    <a:pt x="193" y="0"/>
                    <a:pt x="135" y="20"/>
                    <a:pt x="92" y="63"/>
                  </a:cubicBezTo>
                  <a:cubicBezTo>
                    <a:pt x="0" y="185"/>
                    <a:pt x="31" y="307"/>
                    <a:pt x="61" y="459"/>
                  </a:cubicBezTo>
                  <a:cubicBezTo>
                    <a:pt x="92" y="489"/>
                    <a:pt x="92" y="489"/>
                    <a:pt x="92" y="519"/>
                  </a:cubicBezTo>
                  <a:cubicBezTo>
                    <a:pt x="152" y="671"/>
                    <a:pt x="183" y="823"/>
                    <a:pt x="244" y="975"/>
                  </a:cubicBezTo>
                  <a:cubicBezTo>
                    <a:pt x="355" y="1064"/>
                    <a:pt x="450" y="1121"/>
                    <a:pt x="564" y="1121"/>
                  </a:cubicBezTo>
                  <a:cubicBezTo>
                    <a:pt x="606" y="1121"/>
                    <a:pt x="651" y="1113"/>
                    <a:pt x="700" y="1097"/>
                  </a:cubicBezTo>
                  <a:cubicBezTo>
                    <a:pt x="852" y="1067"/>
                    <a:pt x="912" y="854"/>
                    <a:pt x="852" y="671"/>
                  </a:cubicBezTo>
                  <a:cubicBezTo>
                    <a:pt x="821" y="489"/>
                    <a:pt x="700" y="337"/>
                    <a:pt x="608" y="185"/>
                  </a:cubicBezTo>
                  <a:cubicBezTo>
                    <a:pt x="510" y="67"/>
                    <a:pt x="374" y="0"/>
                    <a:pt x="2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6353;p133">
              <a:extLst>
                <a:ext uri="{FF2B5EF4-FFF2-40B4-BE49-F238E27FC236}">
                  <a16:creationId xmlns:a16="http://schemas.microsoft.com/office/drawing/2014/main" id="{624A84D1-E5CC-F172-8A5E-E942EE6F5437}"/>
                </a:ext>
              </a:extLst>
            </p:cNvPr>
            <p:cNvSpPr/>
            <p:nvPr/>
          </p:nvSpPr>
          <p:spPr>
            <a:xfrm rot="1013812">
              <a:off x="1554127" y="5224502"/>
              <a:ext cx="44811" cy="57549"/>
            </a:xfrm>
            <a:custGeom>
              <a:avLst/>
              <a:gdLst/>
              <a:ahLst/>
              <a:cxnLst/>
              <a:rect l="l" t="t" r="r" b="b"/>
              <a:pathLst>
                <a:path w="883" h="1134" extrusionOk="0">
                  <a:moveTo>
                    <a:pt x="305" y="1"/>
                  </a:moveTo>
                  <a:cubicBezTo>
                    <a:pt x="242" y="1"/>
                    <a:pt x="179" y="25"/>
                    <a:pt x="122" y="81"/>
                  </a:cubicBezTo>
                  <a:cubicBezTo>
                    <a:pt x="1" y="203"/>
                    <a:pt x="1" y="324"/>
                    <a:pt x="61" y="416"/>
                  </a:cubicBezTo>
                  <a:cubicBezTo>
                    <a:pt x="92" y="719"/>
                    <a:pt x="244" y="963"/>
                    <a:pt x="517" y="1115"/>
                  </a:cubicBezTo>
                  <a:cubicBezTo>
                    <a:pt x="550" y="1128"/>
                    <a:pt x="585" y="1134"/>
                    <a:pt x="620" y="1134"/>
                  </a:cubicBezTo>
                  <a:cubicBezTo>
                    <a:pt x="750" y="1134"/>
                    <a:pt x="882" y="1052"/>
                    <a:pt x="882" y="932"/>
                  </a:cubicBezTo>
                  <a:lnTo>
                    <a:pt x="882" y="689"/>
                  </a:lnTo>
                  <a:cubicBezTo>
                    <a:pt x="821" y="416"/>
                    <a:pt x="730" y="233"/>
                    <a:pt x="517" y="81"/>
                  </a:cubicBezTo>
                  <a:cubicBezTo>
                    <a:pt x="452" y="32"/>
                    <a:pt x="378" y="1"/>
                    <a:pt x="3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6354;p133">
              <a:extLst>
                <a:ext uri="{FF2B5EF4-FFF2-40B4-BE49-F238E27FC236}">
                  <a16:creationId xmlns:a16="http://schemas.microsoft.com/office/drawing/2014/main" id="{E70B155C-7454-7612-8A81-8F6EF5E72582}"/>
                </a:ext>
              </a:extLst>
            </p:cNvPr>
            <p:cNvSpPr/>
            <p:nvPr/>
          </p:nvSpPr>
          <p:spPr>
            <a:xfrm rot="1013812">
              <a:off x="2491217" y="4894184"/>
              <a:ext cx="41664" cy="66937"/>
            </a:xfrm>
            <a:custGeom>
              <a:avLst/>
              <a:gdLst/>
              <a:ahLst/>
              <a:cxnLst/>
              <a:rect l="l" t="t" r="r" b="b"/>
              <a:pathLst>
                <a:path w="821" h="1319" extrusionOk="0">
                  <a:moveTo>
                    <a:pt x="395" y="0"/>
                  </a:moveTo>
                  <a:cubicBezTo>
                    <a:pt x="274" y="0"/>
                    <a:pt x="213" y="91"/>
                    <a:pt x="152" y="152"/>
                  </a:cubicBezTo>
                  <a:cubicBezTo>
                    <a:pt x="0" y="426"/>
                    <a:pt x="61" y="699"/>
                    <a:pt x="152" y="1003"/>
                  </a:cubicBezTo>
                  <a:cubicBezTo>
                    <a:pt x="213" y="1034"/>
                    <a:pt x="243" y="1155"/>
                    <a:pt x="365" y="1216"/>
                  </a:cubicBezTo>
                  <a:cubicBezTo>
                    <a:pt x="411" y="1284"/>
                    <a:pt x="490" y="1319"/>
                    <a:pt x="553" y="1319"/>
                  </a:cubicBezTo>
                  <a:cubicBezTo>
                    <a:pt x="574" y="1319"/>
                    <a:pt x="593" y="1315"/>
                    <a:pt x="608" y="1307"/>
                  </a:cubicBezTo>
                  <a:cubicBezTo>
                    <a:pt x="669" y="1277"/>
                    <a:pt x="730" y="1186"/>
                    <a:pt x="730" y="1155"/>
                  </a:cubicBezTo>
                  <a:cubicBezTo>
                    <a:pt x="821" y="791"/>
                    <a:pt x="760" y="426"/>
                    <a:pt x="578" y="122"/>
                  </a:cubicBezTo>
                  <a:cubicBezTo>
                    <a:pt x="547" y="61"/>
                    <a:pt x="456" y="0"/>
                    <a:pt x="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6355;p133">
              <a:extLst>
                <a:ext uri="{FF2B5EF4-FFF2-40B4-BE49-F238E27FC236}">
                  <a16:creationId xmlns:a16="http://schemas.microsoft.com/office/drawing/2014/main" id="{FD0029EE-4C89-CECC-A38D-7FD9815B2D4F}"/>
                </a:ext>
              </a:extLst>
            </p:cNvPr>
            <p:cNvSpPr/>
            <p:nvPr/>
          </p:nvSpPr>
          <p:spPr>
            <a:xfrm rot="1013812">
              <a:off x="1840719" y="5031141"/>
              <a:ext cx="40193" cy="63689"/>
            </a:xfrm>
            <a:custGeom>
              <a:avLst/>
              <a:gdLst/>
              <a:ahLst/>
              <a:cxnLst/>
              <a:rect l="l" t="t" r="r" b="b"/>
              <a:pathLst>
                <a:path w="792" h="1255" extrusionOk="0">
                  <a:moveTo>
                    <a:pt x="319" y="1"/>
                  </a:moveTo>
                  <a:cubicBezTo>
                    <a:pt x="295" y="1"/>
                    <a:pt x="269" y="3"/>
                    <a:pt x="244" y="9"/>
                  </a:cubicBezTo>
                  <a:cubicBezTo>
                    <a:pt x="92" y="39"/>
                    <a:pt x="1" y="161"/>
                    <a:pt x="1" y="313"/>
                  </a:cubicBezTo>
                  <a:cubicBezTo>
                    <a:pt x="1" y="404"/>
                    <a:pt x="31" y="586"/>
                    <a:pt x="31" y="677"/>
                  </a:cubicBezTo>
                  <a:cubicBezTo>
                    <a:pt x="92" y="829"/>
                    <a:pt x="153" y="951"/>
                    <a:pt x="183" y="1133"/>
                  </a:cubicBezTo>
                  <a:cubicBezTo>
                    <a:pt x="214" y="1224"/>
                    <a:pt x="305" y="1255"/>
                    <a:pt x="396" y="1255"/>
                  </a:cubicBezTo>
                  <a:cubicBezTo>
                    <a:pt x="517" y="1255"/>
                    <a:pt x="609" y="1194"/>
                    <a:pt x="639" y="1103"/>
                  </a:cubicBezTo>
                  <a:cubicBezTo>
                    <a:pt x="791" y="799"/>
                    <a:pt x="761" y="495"/>
                    <a:pt x="609" y="191"/>
                  </a:cubicBezTo>
                  <a:cubicBezTo>
                    <a:pt x="558" y="64"/>
                    <a:pt x="444" y="1"/>
                    <a:pt x="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6356;p133">
              <a:extLst>
                <a:ext uri="{FF2B5EF4-FFF2-40B4-BE49-F238E27FC236}">
                  <a16:creationId xmlns:a16="http://schemas.microsoft.com/office/drawing/2014/main" id="{839151A3-11FA-54AB-AE86-00FA9E85BE12}"/>
                </a:ext>
              </a:extLst>
            </p:cNvPr>
            <p:cNvSpPr/>
            <p:nvPr/>
          </p:nvSpPr>
          <p:spPr>
            <a:xfrm rot="1013812">
              <a:off x="1799887" y="5244138"/>
              <a:ext cx="35524" cy="65059"/>
            </a:xfrm>
            <a:custGeom>
              <a:avLst/>
              <a:gdLst/>
              <a:ahLst/>
              <a:cxnLst/>
              <a:rect l="l" t="t" r="r" b="b"/>
              <a:pathLst>
                <a:path w="700" h="1282" extrusionOk="0">
                  <a:moveTo>
                    <a:pt x="335" y="1"/>
                  </a:moveTo>
                  <a:cubicBezTo>
                    <a:pt x="213" y="1"/>
                    <a:pt x="153" y="62"/>
                    <a:pt x="92" y="153"/>
                  </a:cubicBezTo>
                  <a:cubicBezTo>
                    <a:pt x="1" y="366"/>
                    <a:pt x="1" y="639"/>
                    <a:pt x="61" y="822"/>
                  </a:cubicBezTo>
                  <a:cubicBezTo>
                    <a:pt x="92" y="974"/>
                    <a:pt x="183" y="1126"/>
                    <a:pt x="305" y="1217"/>
                  </a:cubicBezTo>
                  <a:cubicBezTo>
                    <a:pt x="338" y="1261"/>
                    <a:pt x="388" y="1281"/>
                    <a:pt x="439" y="1281"/>
                  </a:cubicBezTo>
                  <a:cubicBezTo>
                    <a:pt x="527" y="1281"/>
                    <a:pt x="620" y="1222"/>
                    <a:pt x="639" y="1126"/>
                  </a:cubicBezTo>
                  <a:cubicBezTo>
                    <a:pt x="700" y="791"/>
                    <a:pt x="700" y="457"/>
                    <a:pt x="548" y="153"/>
                  </a:cubicBezTo>
                  <a:cubicBezTo>
                    <a:pt x="517" y="31"/>
                    <a:pt x="457"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6357;p133">
              <a:extLst>
                <a:ext uri="{FF2B5EF4-FFF2-40B4-BE49-F238E27FC236}">
                  <a16:creationId xmlns:a16="http://schemas.microsoft.com/office/drawing/2014/main" id="{E935AEA8-EE63-2803-A0F6-676536FA9C09}"/>
                </a:ext>
              </a:extLst>
            </p:cNvPr>
            <p:cNvSpPr/>
            <p:nvPr/>
          </p:nvSpPr>
          <p:spPr>
            <a:xfrm rot="1013812">
              <a:off x="2253203" y="5225798"/>
              <a:ext cx="44760" cy="58513"/>
            </a:xfrm>
            <a:custGeom>
              <a:avLst/>
              <a:gdLst/>
              <a:ahLst/>
              <a:cxnLst/>
              <a:rect l="l" t="t" r="r" b="b"/>
              <a:pathLst>
                <a:path w="882" h="1153" extrusionOk="0">
                  <a:moveTo>
                    <a:pt x="332" y="0"/>
                  </a:moveTo>
                  <a:cubicBezTo>
                    <a:pt x="264" y="0"/>
                    <a:pt x="199" y="22"/>
                    <a:pt x="122" y="79"/>
                  </a:cubicBezTo>
                  <a:cubicBezTo>
                    <a:pt x="0" y="140"/>
                    <a:pt x="0" y="262"/>
                    <a:pt x="0" y="353"/>
                  </a:cubicBezTo>
                  <a:cubicBezTo>
                    <a:pt x="0" y="535"/>
                    <a:pt x="91" y="718"/>
                    <a:pt x="183" y="870"/>
                  </a:cubicBezTo>
                  <a:cubicBezTo>
                    <a:pt x="292" y="1066"/>
                    <a:pt x="447" y="1152"/>
                    <a:pt x="582" y="1152"/>
                  </a:cubicBezTo>
                  <a:cubicBezTo>
                    <a:pt x="636" y="1152"/>
                    <a:pt x="687" y="1139"/>
                    <a:pt x="730" y="1113"/>
                  </a:cubicBezTo>
                  <a:cubicBezTo>
                    <a:pt x="882" y="991"/>
                    <a:pt x="882" y="839"/>
                    <a:pt x="791" y="566"/>
                  </a:cubicBezTo>
                  <a:cubicBezTo>
                    <a:pt x="699" y="292"/>
                    <a:pt x="608" y="140"/>
                    <a:pt x="456" y="19"/>
                  </a:cubicBezTo>
                  <a:cubicBezTo>
                    <a:pt x="412" y="7"/>
                    <a:pt x="371" y="0"/>
                    <a:pt x="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6358;p133">
              <a:extLst>
                <a:ext uri="{FF2B5EF4-FFF2-40B4-BE49-F238E27FC236}">
                  <a16:creationId xmlns:a16="http://schemas.microsoft.com/office/drawing/2014/main" id="{43FACDEF-9232-FEB9-6D85-996CBDB14859}"/>
                </a:ext>
              </a:extLst>
            </p:cNvPr>
            <p:cNvSpPr/>
            <p:nvPr/>
          </p:nvSpPr>
          <p:spPr>
            <a:xfrm rot="1013812">
              <a:off x="2248101" y="4878716"/>
              <a:ext cx="46333" cy="53945"/>
            </a:xfrm>
            <a:custGeom>
              <a:avLst/>
              <a:gdLst/>
              <a:ahLst/>
              <a:cxnLst/>
              <a:rect l="l" t="t" r="r" b="b"/>
              <a:pathLst>
                <a:path w="913" h="1063" extrusionOk="0">
                  <a:moveTo>
                    <a:pt x="411" y="0"/>
                  </a:moveTo>
                  <a:cubicBezTo>
                    <a:pt x="262" y="0"/>
                    <a:pt x="115" y="99"/>
                    <a:pt x="92" y="214"/>
                  </a:cubicBezTo>
                  <a:cubicBezTo>
                    <a:pt x="1" y="549"/>
                    <a:pt x="275" y="944"/>
                    <a:pt x="579" y="1035"/>
                  </a:cubicBezTo>
                  <a:cubicBezTo>
                    <a:pt x="610" y="1054"/>
                    <a:pt x="644" y="1062"/>
                    <a:pt x="676" y="1062"/>
                  </a:cubicBezTo>
                  <a:cubicBezTo>
                    <a:pt x="799" y="1062"/>
                    <a:pt x="913" y="942"/>
                    <a:pt x="913" y="822"/>
                  </a:cubicBezTo>
                  <a:cubicBezTo>
                    <a:pt x="913" y="701"/>
                    <a:pt x="882" y="640"/>
                    <a:pt x="882" y="579"/>
                  </a:cubicBezTo>
                  <a:cubicBezTo>
                    <a:pt x="822" y="336"/>
                    <a:pt x="730" y="123"/>
                    <a:pt x="548" y="32"/>
                  </a:cubicBezTo>
                  <a:cubicBezTo>
                    <a:pt x="505" y="10"/>
                    <a:pt x="458"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6359;p133">
              <a:extLst>
                <a:ext uri="{FF2B5EF4-FFF2-40B4-BE49-F238E27FC236}">
                  <a16:creationId xmlns:a16="http://schemas.microsoft.com/office/drawing/2014/main" id="{09DD7DC6-9EB0-BC9F-7C25-6F1C0DBA487A}"/>
                </a:ext>
              </a:extLst>
            </p:cNvPr>
            <p:cNvSpPr/>
            <p:nvPr/>
          </p:nvSpPr>
          <p:spPr>
            <a:xfrm rot="1013812">
              <a:off x="2490956" y="5239960"/>
              <a:ext cx="37046" cy="66379"/>
            </a:xfrm>
            <a:custGeom>
              <a:avLst/>
              <a:gdLst/>
              <a:ahLst/>
              <a:cxnLst/>
              <a:rect l="l" t="t" r="r" b="b"/>
              <a:pathLst>
                <a:path w="730" h="1308" extrusionOk="0">
                  <a:moveTo>
                    <a:pt x="365" y="0"/>
                  </a:moveTo>
                  <a:cubicBezTo>
                    <a:pt x="274" y="61"/>
                    <a:pt x="213" y="122"/>
                    <a:pt x="152" y="213"/>
                  </a:cubicBezTo>
                  <a:cubicBezTo>
                    <a:pt x="0" y="547"/>
                    <a:pt x="122" y="851"/>
                    <a:pt x="274" y="1155"/>
                  </a:cubicBezTo>
                  <a:cubicBezTo>
                    <a:pt x="304" y="1277"/>
                    <a:pt x="395" y="1307"/>
                    <a:pt x="517" y="1307"/>
                  </a:cubicBezTo>
                  <a:cubicBezTo>
                    <a:pt x="669" y="1307"/>
                    <a:pt x="730" y="1186"/>
                    <a:pt x="730" y="1064"/>
                  </a:cubicBezTo>
                  <a:lnTo>
                    <a:pt x="730" y="426"/>
                  </a:lnTo>
                  <a:cubicBezTo>
                    <a:pt x="699" y="304"/>
                    <a:pt x="699" y="274"/>
                    <a:pt x="608" y="213"/>
                  </a:cubicBezTo>
                  <a:cubicBezTo>
                    <a:pt x="578" y="92"/>
                    <a:pt x="517" y="0"/>
                    <a:pt x="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6360;p133">
              <a:extLst>
                <a:ext uri="{FF2B5EF4-FFF2-40B4-BE49-F238E27FC236}">
                  <a16:creationId xmlns:a16="http://schemas.microsoft.com/office/drawing/2014/main" id="{A91AA691-12E0-9A61-5F1F-A0AEE98A426B}"/>
                </a:ext>
              </a:extLst>
            </p:cNvPr>
            <p:cNvSpPr/>
            <p:nvPr/>
          </p:nvSpPr>
          <p:spPr>
            <a:xfrm rot="1013812">
              <a:off x="2530275" y="5027319"/>
              <a:ext cx="44811" cy="63892"/>
            </a:xfrm>
            <a:custGeom>
              <a:avLst/>
              <a:gdLst/>
              <a:ahLst/>
              <a:cxnLst/>
              <a:rect l="l" t="t" r="r" b="b"/>
              <a:pathLst>
                <a:path w="883" h="1259" extrusionOk="0">
                  <a:moveTo>
                    <a:pt x="396" y="1"/>
                  </a:moveTo>
                  <a:cubicBezTo>
                    <a:pt x="244" y="1"/>
                    <a:pt x="122" y="92"/>
                    <a:pt x="92" y="244"/>
                  </a:cubicBezTo>
                  <a:cubicBezTo>
                    <a:pt x="31" y="305"/>
                    <a:pt x="1" y="426"/>
                    <a:pt x="31" y="518"/>
                  </a:cubicBezTo>
                  <a:cubicBezTo>
                    <a:pt x="153" y="730"/>
                    <a:pt x="244" y="974"/>
                    <a:pt x="335" y="1156"/>
                  </a:cubicBezTo>
                  <a:cubicBezTo>
                    <a:pt x="364" y="1228"/>
                    <a:pt x="426" y="1259"/>
                    <a:pt x="494" y="1259"/>
                  </a:cubicBezTo>
                  <a:cubicBezTo>
                    <a:pt x="570" y="1259"/>
                    <a:pt x="652" y="1220"/>
                    <a:pt x="700" y="1156"/>
                  </a:cubicBezTo>
                  <a:cubicBezTo>
                    <a:pt x="882" y="913"/>
                    <a:pt x="791" y="670"/>
                    <a:pt x="730" y="396"/>
                  </a:cubicBezTo>
                  <a:cubicBezTo>
                    <a:pt x="730" y="366"/>
                    <a:pt x="730" y="274"/>
                    <a:pt x="639" y="183"/>
                  </a:cubicBezTo>
                  <a:cubicBezTo>
                    <a:pt x="578" y="92"/>
                    <a:pt x="548" y="1"/>
                    <a:pt x="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6361;p133">
              <a:extLst>
                <a:ext uri="{FF2B5EF4-FFF2-40B4-BE49-F238E27FC236}">
                  <a16:creationId xmlns:a16="http://schemas.microsoft.com/office/drawing/2014/main" id="{0D89BC0F-C21F-7CF3-6CEA-2F5CE1367CE9}"/>
                </a:ext>
              </a:extLst>
            </p:cNvPr>
            <p:cNvSpPr/>
            <p:nvPr/>
          </p:nvSpPr>
          <p:spPr>
            <a:xfrm rot="1013812">
              <a:off x="2580813" y="5094502"/>
              <a:ext cx="46282" cy="64197"/>
            </a:xfrm>
            <a:custGeom>
              <a:avLst/>
              <a:gdLst/>
              <a:ahLst/>
              <a:cxnLst/>
              <a:rect l="l" t="t" r="r" b="b"/>
              <a:pathLst>
                <a:path w="912" h="1265" extrusionOk="0">
                  <a:moveTo>
                    <a:pt x="213" y="1"/>
                  </a:moveTo>
                  <a:cubicBezTo>
                    <a:pt x="61" y="1"/>
                    <a:pt x="0" y="244"/>
                    <a:pt x="61" y="487"/>
                  </a:cubicBezTo>
                  <a:cubicBezTo>
                    <a:pt x="61" y="487"/>
                    <a:pt x="122" y="517"/>
                    <a:pt x="122" y="548"/>
                  </a:cubicBezTo>
                  <a:cubicBezTo>
                    <a:pt x="213" y="791"/>
                    <a:pt x="304" y="1004"/>
                    <a:pt x="517" y="1186"/>
                  </a:cubicBezTo>
                  <a:cubicBezTo>
                    <a:pt x="575" y="1244"/>
                    <a:pt x="645" y="1265"/>
                    <a:pt x="704" y="1265"/>
                  </a:cubicBezTo>
                  <a:cubicBezTo>
                    <a:pt x="738" y="1265"/>
                    <a:pt x="768" y="1258"/>
                    <a:pt x="790" y="1247"/>
                  </a:cubicBezTo>
                  <a:cubicBezTo>
                    <a:pt x="882" y="1186"/>
                    <a:pt x="912" y="1125"/>
                    <a:pt x="912" y="1004"/>
                  </a:cubicBezTo>
                  <a:cubicBezTo>
                    <a:pt x="882" y="700"/>
                    <a:pt x="669" y="517"/>
                    <a:pt x="578" y="305"/>
                  </a:cubicBezTo>
                  <a:cubicBezTo>
                    <a:pt x="486" y="153"/>
                    <a:pt x="456" y="1"/>
                    <a:pt x="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6362;p133">
              <a:extLst>
                <a:ext uri="{FF2B5EF4-FFF2-40B4-BE49-F238E27FC236}">
                  <a16:creationId xmlns:a16="http://schemas.microsoft.com/office/drawing/2014/main" id="{26FC6A3E-BFAB-71DE-B2CD-8C44C9DEE3F2}"/>
                </a:ext>
              </a:extLst>
            </p:cNvPr>
            <p:cNvSpPr/>
            <p:nvPr/>
          </p:nvSpPr>
          <p:spPr>
            <a:xfrm rot="1013812">
              <a:off x="2592409" y="4988059"/>
              <a:ext cx="49429" cy="62928"/>
            </a:xfrm>
            <a:custGeom>
              <a:avLst/>
              <a:gdLst/>
              <a:ahLst/>
              <a:cxnLst/>
              <a:rect l="l" t="t" r="r" b="b"/>
              <a:pathLst>
                <a:path w="974" h="1240" extrusionOk="0">
                  <a:moveTo>
                    <a:pt x="259" y="1"/>
                  </a:moveTo>
                  <a:cubicBezTo>
                    <a:pt x="214" y="1"/>
                    <a:pt x="168" y="16"/>
                    <a:pt x="123" y="46"/>
                  </a:cubicBezTo>
                  <a:cubicBezTo>
                    <a:pt x="62" y="137"/>
                    <a:pt x="1" y="228"/>
                    <a:pt x="62" y="320"/>
                  </a:cubicBezTo>
                  <a:cubicBezTo>
                    <a:pt x="153" y="624"/>
                    <a:pt x="305" y="928"/>
                    <a:pt x="579" y="1171"/>
                  </a:cubicBezTo>
                  <a:cubicBezTo>
                    <a:pt x="609" y="1201"/>
                    <a:pt x="639" y="1201"/>
                    <a:pt x="700" y="1232"/>
                  </a:cubicBezTo>
                  <a:cubicBezTo>
                    <a:pt x="721" y="1237"/>
                    <a:pt x="743" y="1239"/>
                    <a:pt x="764" y="1239"/>
                  </a:cubicBezTo>
                  <a:cubicBezTo>
                    <a:pt x="869" y="1239"/>
                    <a:pt x="974" y="1180"/>
                    <a:pt x="974" y="1080"/>
                  </a:cubicBezTo>
                  <a:lnTo>
                    <a:pt x="974" y="867"/>
                  </a:lnTo>
                  <a:cubicBezTo>
                    <a:pt x="822" y="563"/>
                    <a:pt x="670" y="259"/>
                    <a:pt x="396" y="46"/>
                  </a:cubicBezTo>
                  <a:cubicBezTo>
                    <a:pt x="351" y="16"/>
                    <a:pt x="305" y="1"/>
                    <a:pt x="2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6363;p133">
              <a:extLst>
                <a:ext uri="{FF2B5EF4-FFF2-40B4-BE49-F238E27FC236}">
                  <a16:creationId xmlns:a16="http://schemas.microsoft.com/office/drawing/2014/main" id="{5F80FF33-118C-CE31-BEA4-E37725224E22}"/>
                </a:ext>
              </a:extLst>
            </p:cNvPr>
            <p:cNvSpPr/>
            <p:nvPr/>
          </p:nvSpPr>
          <p:spPr>
            <a:xfrm rot="1013812">
              <a:off x="2600457" y="5225985"/>
              <a:ext cx="46333" cy="53895"/>
            </a:xfrm>
            <a:custGeom>
              <a:avLst/>
              <a:gdLst/>
              <a:ahLst/>
              <a:cxnLst/>
              <a:rect l="l" t="t" r="r" b="b"/>
              <a:pathLst>
                <a:path w="913" h="1062" extrusionOk="0">
                  <a:moveTo>
                    <a:pt x="183" y="0"/>
                  </a:moveTo>
                  <a:cubicBezTo>
                    <a:pt x="92" y="61"/>
                    <a:pt x="0" y="92"/>
                    <a:pt x="0" y="213"/>
                  </a:cubicBezTo>
                  <a:cubicBezTo>
                    <a:pt x="0" y="304"/>
                    <a:pt x="31" y="396"/>
                    <a:pt x="31" y="426"/>
                  </a:cubicBezTo>
                  <a:cubicBezTo>
                    <a:pt x="122" y="700"/>
                    <a:pt x="183" y="882"/>
                    <a:pt x="396" y="1004"/>
                  </a:cubicBezTo>
                  <a:cubicBezTo>
                    <a:pt x="446" y="1037"/>
                    <a:pt x="505" y="1061"/>
                    <a:pt x="573" y="1061"/>
                  </a:cubicBezTo>
                  <a:cubicBezTo>
                    <a:pt x="629" y="1061"/>
                    <a:pt x="692" y="1045"/>
                    <a:pt x="760" y="1004"/>
                  </a:cubicBezTo>
                  <a:cubicBezTo>
                    <a:pt x="882" y="912"/>
                    <a:pt x="912" y="821"/>
                    <a:pt x="882" y="700"/>
                  </a:cubicBezTo>
                  <a:cubicBezTo>
                    <a:pt x="821" y="456"/>
                    <a:pt x="669" y="244"/>
                    <a:pt x="548" y="92"/>
                  </a:cubicBezTo>
                  <a:cubicBezTo>
                    <a:pt x="426" y="0"/>
                    <a:pt x="304" y="0"/>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6364;p133">
              <a:extLst>
                <a:ext uri="{FF2B5EF4-FFF2-40B4-BE49-F238E27FC236}">
                  <a16:creationId xmlns:a16="http://schemas.microsoft.com/office/drawing/2014/main" id="{B6F69B95-855F-7AD9-99C9-923A776689FC}"/>
                </a:ext>
              </a:extLst>
            </p:cNvPr>
            <p:cNvSpPr/>
            <p:nvPr/>
          </p:nvSpPr>
          <p:spPr>
            <a:xfrm rot="1013812">
              <a:off x="1888512" y="5095914"/>
              <a:ext cx="43238" cy="65821"/>
            </a:xfrm>
            <a:custGeom>
              <a:avLst/>
              <a:gdLst/>
              <a:ahLst/>
              <a:cxnLst/>
              <a:rect l="l" t="t" r="r" b="b"/>
              <a:pathLst>
                <a:path w="852" h="1297" extrusionOk="0">
                  <a:moveTo>
                    <a:pt x="168" y="0"/>
                  </a:moveTo>
                  <a:cubicBezTo>
                    <a:pt x="148" y="0"/>
                    <a:pt x="131" y="4"/>
                    <a:pt x="122" y="13"/>
                  </a:cubicBezTo>
                  <a:cubicBezTo>
                    <a:pt x="92" y="13"/>
                    <a:pt x="0" y="134"/>
                    <a:pt x="0" y="165"/>
                  </a:cubicBezTo>
                  <a:cubicBezTo>
                    <a:pt x="0" y="317"/>
                    <a:pt x="31" y="438"/>
                    <a:pt x="92" y="590"/>
                  </a:cubicBezTo>
                  <a:cubicBezTo>
                    <a:pt x="152" y="864"/>
                    <a:pt x="274" y="1077"/>
                    <a:pt x="487" y="1229"/>
                  </a:cubicBezTo>
                  <a:cubicBezTo>
                    <a:pt x="532" y="1274"/>
                    <a:pt x="585" y="1297"/>
                    <a:pt x="635" y="1297"/>
                  </a:cubicBezTo>
                  <a:cubicBezTo>
                    <a:pt x="684" y="1297"/>
                    <a:pt x="730" y="1274"/>
                    <a:pt x="760" y="1229"/>
                  </a:cubicBezTo>
                  <a:cubicBezTo>
                    <a:pt x="791" y="1198"/>
                    <a:pt x="851" y="1107"/>
                    <a:pt x="851" y="1046"/>
                  </a:cubicBezTo>
                  <a:cubicBezTo>
                    <a:pt x="851" y="955"/>
                    <a:pt x="791" y="894"/>
                    <a:pt x="791" y="864"/>
                  </a:cubicBezTo>
                  <a:cubicBezTo>
                    <a:pt x="730" y="499"/>
                    <a:pt x="578" y="256"/>
                    <a:pt x="304" y="43"/>
                  </a:cubicBezTo>
                  <a:cubicBezTo>
                    <a:pt x="283" y="22"/>
                    <a:pt x="216" y="0"/>
                    <a:pt x="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6365;p133">
              <a:extLst>
                <a:ext uri="{FF2B5EF4-FFF2-40B4-BE49-F238E27FC236}">
                  <a16:creationId xmlns:a16="http://schemas.microsoft.com/office/drawing/2014/main" id="{DEC74B0E-6AD0-A26B-2E71-5B4667254F60}"/>
                </a:ext>
              </a:extLst>
            </p:cNvPr>
            <p:cNvSpPr/>
            <p:nvPr/>
          </p:nvSpPr>
          <p:spPr>
            <a:xfrm rot="1013812">
              <a:off x="1975585" y="4993864"/>
              <a:ext cx="43238" cy="68155"/>
            </a:xfrm>
            <a:custGeom>
              <a:avLst/>
              <a:gdLst/>
              <a:ahLst/>
              <a:cxnLst/>
              <a:rect l="l" t="t" r="r" b="b"/>
              <a:pathLst>
                <a:path w="852" h="1343" extrusionOk="0">
                  <a:moveTo>
                    <a:pt x="379" y="0"/>
                  </a:moveTo>
                  <a:cubicBezTo>
                    <a:pt x="255" y="0"/>
                    <a:pt x="179" y="106"/>
                    <a:pt x="152" y="188"/>
                  </a:cubicBezTo>
                  <a:cubicBezTo>
                    <a:pt x="0" y="613"/>
                    <a:pt x="122" y="947"/>
                    <a:pt x="395" y="1251"/>
                  </a:cubicBezTo>
                  <a:cubicBezTo>
                    <a:pt x="426" y="1312"/>
                    <a:pt x="487" y="1343"/>
                    <a:pt x="578" y="1343"/>
                  </a:cubicBezTo>
                  <a:cubicBezTo>
                    <a:pt x="699" y="1343"/>
                    <a:pt x="730" y="1251"/>
                    <a:pt x="760" y="1160"/>
                  </a:cubicBezTo>
                  <a:cubicBezTo>
                    <a:pt x="851" y="917"/>
                    <a:pt x="791" y="704"/>
                    <a:pt x="699" y="400"/>
                  </a:cubicBezTo>
                  <a:cubicBezTo>
                    <a:pt x="699" y="400"/>
                    <a:pt x="639" y="309"/>
                    <a:pt x="608" y="188"/>
                  </a:cubicBezTo>
                  <a:cubicBezTo>
                    <a:pt x="578" y="96"/>
                    <a:pt x="547" y="5"/>
                    <a:pt x="426" y="5"/>
                  </a:cubicBezTo>
                  <a:cubicBezTo>
                    <a:pt x="410" y="2"/>
                    <a:pt x="394"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6366;p133">
              <a:extLst>
                <a:ext uri="{FF2B5EF4-FFF2-40B4-BE49-F238E27FC236}">
                  <a16:creationId xmlns:a16="http://schemas.microsoft.com/office/drawing/2014/main" id="{DD50B70A-4984-1F98-3B55-717DA19CED0C}"/>
                </a:ext>
              </a:extLst>
            </p:cNvPr>
            <p:cNvSpPr/>
            <p:nvPr/>
          </p:nvSpPr>
          <p:spPr>
            <a:xfrm rot="1013812">
              <a:off x="2673140" y="4995871"/>
              <a:ext cx="40142" cy="66430"/>
            </a:xfrm>
            <a:custGeom>
              <a:avLst/>
              <a:gdLst/>
              <a:ahLst/>
              <a:cxnLst/>
              <a:rect l="l" t="t" r="r" b="b"/>
              <a:pathLst>
                <a:path w="791" h="1309" extrusionOk="0">
                  <a:moveTo>
                    <a:pt x="401" y="1"/>
                  </a:moveTo>
                  <a:cubicBezTo>
                    <a:pt x="325" y="1"/>
                    <a:pt x="222" y="34"/>
                    <a:pt x="183" y="93"/>
                  </a:cubicBezTo>
                  <a:cubicBezTo>
                    <a:pt x="1" y="306"/>
                    <a:pt x="31" y="579"/>
                    <a:pt x="153" y="914"/>
                  </a:cubicBezTo>
                  <a:cubicBezTo>
                    <a:pt x="183" y="914"/>
                    <a:pt x="213" y="1035"/>
                    <a:pt x="244" y="1157"/>
                  </a:cubicBezTo>
                  <a:cubicBezTo>
                    <a:pt x="305" y="1218"/>
                    <a:pt x="365" y="1309"/>
                    <a:pt x="487" y="1309"/>
                  </a:cubicBezTo>
                  <a:cubicBezTo>
                    <a:pt x="639" y="1309"/>
                    <a:pt x="669" y="1187"/>
                    <a:pt x="700" y="1066"/>
                  </a:cubicBezTo>
                  <a:cubicBezTo>
                    <a:pt x="791" y="701"/>
                    <a:pt x="669" y="336"/>
                    <a:pt x="487" y="32"/>
                  </a:cubicBezTo>
                  <a:cubicBezTo>
                    <a:pt x="476" y="11"/>
                    <a:pt x="442" y="1"/>
                    <a:pt x="4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6367;p133">
              <a:extLst>
                <a:ext uri="{FF2B5EF4-FFF2-40B4-BE49-F238E27FC236}">
                  <a16:creationId xmlns:a16="http://schemas.microsoft.com/office/drawing/2014/main" id="{9D1CBC2B-B409-CC9D-B0C5-9C02B2B728CD}"/>
                </a:ext>
              </a:extLst>
            </p:cNvPr>
            <p:cNvSpPr/>
            <p:nvPr/>
          </p:nvSpPr>
          <p:spPr>
            <a:xfrm rot="1013812">
              <a:off x="1897635" y="4988975"/>
              <a:ext cx="50951" cy="61558"/>
            </a:xfrm>
            <a:custGeom>
              <a:avLst/>
              <a:gdLst/>
              <a:ahLst/>
              <a:cxnLst/>
              <a:rect l="l" t="t" r="r" b="b"/>
              <a:pathLst>
                <a:path w="1004" h="1213" extrusionOk="0">
                  <a:moveTo>
                    <a:pt x="249" y="0"/>
                  </a:moveTo>
                  <a:cubicBezTo>
                    <a:pt x="189" y="0"/>
                    <a:pt x="134" y="23"/>
                    <a:pt x="92" y="65"/>
                  </a:cubicBezTo>
                  <a:cubicBezTo>
                    <a:pt x="0" y="156"/>
                    <a:pt x="0" y="278"/>
                    <a:pt x="31" y="400"/>
                  </a:cubicBezTo>
                  <a:cubicBezTo>
                    <a:pt x="122" y="552"/>
                    <a:pt x="183" y="673"/>
                    <a:pt x="274" y="764"/>
                  </a:cubicBezTo>
                  <a:cubicBezTo>
                    <a:pt x="396" y="916"/>
                    <a:pt x="487" y="1068"/>
                    <a:pt x="639" y="1190"/>
                  </a:cubicBezTo>
                  <a:cubicBezTo>
                    <a:pt x="669" y="1205"/>
                    <a:pt x="707" y="1213"/>
                    <a:pt x="745" y="1213"/>
                  </a:cubicBezTo>
                  <a:cubicBezTo>
                    <a:pt x="783" y="1213"/>
                    <a:pt x="821" y="1205"/>
                    <a:pt x="852" y="1190"/>
                  </a:cubicBezTo>
                  <a:cubicBezTo>
                    <a:pt x="882" y="1190"/>
                    <a:pt x="943" y="1129"/>
                    <a:pt x="943" y="1038"/>
                  </a:cubicBezTo>
                  <a:cubicBezTo>
                    <a:pt x="1003" y="1008"/>
                    <a:pt x="943" y="916"/>
                    <a:pt x="943" y="856"/>
                  </a:cubicBezTo>
                  <a:cubicBezTo>
                    <a:pt x="852" y="582"/>
                    <a:pt x="639" y="369"/>
                    <a:pt x="456" y="96"/>
                  </a:cubicBezTo>
                  <a:cubicBezTo>
                    <a:pt x="391" y="31"/>
                    <a:pt x="317" y="0"/>
                    <a:pt x="2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6368;p133">
              <a:extLst>
                <a:ext uri="{FF2B5EF4-FFF2-40B4-BE49-F238E27FC236}">
                  <a16:creationId xmlns:a16="http://schemas.microsoft.com/office/drawing/2014/main" id="{641C3558-F2DC-2835-4502-58D7836DCB54}"/>
                </a:ext>
              </a:extLst>
            </p:cNvPr>
            <p:cNvSpPr/>
            <p:nvPr/>
          </p:nvSpPr>
          <p:spPr>
            <a:xfrm rot="1013812">
              <a:off x="1897694" y="4881291"/>
              <a:ext cx="52474" cy="53996"/>
            </a:xfrm>
            <a:custGeom>
              <a:avLst/>
              <a:gdLst/>
              <a:ahLst/>
              <a:cxnLst/>
              <a:rect l="l" t="t" r="r" b="b"/>
              <a:pathLst>
                <a:path w="1034" h="1064" extrusionOk="0">
                  <a:moveTo>
                    <a:pt x="304" y="0"/>
                  </a:moveTo>
                  <a:cubicBezTo>
                    <a:pt x="274" y="30"/>
                    <a:pt x="183" y="30"/>
                    <a:pt x="183" y="122"/>
                  </a:cubicBezTo>
                  <a:cubicBezTo>
                    <a:pt x="0" y="426"/>
                    <a:pt x="334" y="1033"/>
                    <a:pt x="669" y="1064"/>
                  </a:cubicBezTo>
                  <a:cubicBezTo>
                    <a:pt x="821" y="1064"/>
                    <a:pt x="942" y="942"/>
                    <a:pt x="973" y="790"/>
                  </a:cubicBezTo>
                  <a:cubicBezTo>
                    <a:pt x="1034" y="486"/>
                    <a:pt x="790" y="122"/>
                    <a:pt x="4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6369;p133">
              <a:extLst>
                <a:ext uri="{FF2B5EF4-FFF2-40B4-BE49-F238E27FC236}">
                  <a16:creationId xmlns:a16="http://schemas.microsoft.com/office/drawing/2014/main" id="{A827D262-ACC3-0FE1-7AA7-0F8022A867DF}"/>
                </a:ext>
              </a:extLst>
            </p:cNvPr>
            <p:cNvSpPr/>
            <p:nvPr/>
          </p:nvSpPr>
          <p:spPr>
            <a:xfrm rot="1013812">
              <a:off x="2086283" y="4802917"/>
              <a:ext cx="46333" cy="50596"/>
            </a:xfrm>
            <a:custGeom>
              <a:avLst/>
              <a:gdLst/>
              <a:ahLst/>
              <a:cxnLst/>
              <a:rect l="l" t="t" r="r" b="b"/>
              <a:pathLst>
                <a:path w="913" h="997" extrusionOk="0">
                  <a:moveTo>
                    <a:pt x="369" y="1"/>
                  </a:moveTo>
                  <a:cubicBezTo>
                    <a:pt x="312" y="1"/>
                    <a:pt x="259" y="16"/>
                    <a:pt x="213" y="47"/>
                  </a:cubicBezTo>
                  <a:cubicBezTo>
                    <a:pt x="122" y="107"/>
                    <a:pt x="0" y="229"/>
                    <a:pt x="0" y="320"/>
                  </a:cubicBezTo>
                  <a:cubicBezTo>
                    <a:pt x="61" y="563"/>
                    <a:pt x="122" y="776"/>
                    <a:pt x="365" y="928"/>
                  </a:cubicBezTo>
                  <a:cubicBezTo>
                    <a:pt x="441" y="974"/>
                    <a:pt x="517" y="996"/>
                    <a:pt x="586" y="996"/>
                  </a:cubicBezTo>
                  <a:cubicBezTo>
                    <a:pt x="654" y="996"/>
                    <a:pt x="715" y="974"/>
                    <a:pt x="760" y="928"/>
                  </a:cubicBezTo>
                  <a:cubicBezTo>
                    <a:pt x="912" y="867"/>
                    <a:pt x="912" y="715"/>
                    <a:pt x="882" y="563"/>
                  </a:cubicBezTo>
                  <a:cubicBezTo>
                    <a:pt x="821" y="381"/>
                    <a:pt x="730" y="229"/>
                    <a:pt x="548" y="47"/>
                  </a:cubicBezTo>
                  <a:cubicBezTo>
                    <a:pt x="487" y="16"/>
                    <a:pt x="426" y="1"/>
                    <a:pt x="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6370;p133">
              <a:extLst>
                <a:ext uri="{FF2B5EF4-FFF2-40B4-BE49-F238E27FC236}">
                  <a16:creationId xmlns:a16="http://schemas.microsoft.com/office/drawing/2014/main" id="{69F985B5-FB41-C52E-0036-56022987E59C}"/>
                </a:ext>
              </a:extLst>
            </p:cNvPr>
            <p:cNvSpPr/>
            <p:nvPr/>
          </p:nvSpPr>
          <p:spPr>
            <a:xfrm rot="1013812">
              <a:off x="2147289" y="4896708"/>
              <a:ext cx="35524" cy="64856"/>
            </a:xfrm>
            <a:custGeom>
              <a:avLst/>
              <a:gdLst/>
              <a:ahLst/>
              <a:cxnLst/>
              <a:rect l="l" t="t" r="r" b="b"/>
              <a:pathLst>
                <a:path w="700" h="1278" extrusionOk="0">
                  <a:moveTo>
                    <a:pt x="304" y="1"/>
                  </a:moveTo>
                  <a:cubicBezTo>
                    <a:pt x="182" y="1"/>
                    <a:pt x="91" y="92"/>
                    <a:pt x="61" y="214"/>
                  </a:cubicBezTo>
                  <a:cubicBezTo>
                    <a:pt x="0" y="457"/>
                    <a:pt x="30" y="639"/>
                    <a:pt x="152" y="943"/>
                  </a:cubicBezTo>
                  <a:cubicBezTo>
                    <a:pt x="152" y="973"/>
                    <a:pt x="213" y="1095"/>
                    <a:pt x="243" y="1217"/>
                  </a:cubicBezTo>
                  <a:cubicBezTo>
                    <a:pt x="304" y="1247"/>
                    <a:pt x="365" y="1277"/>
                    <a:pt x="456" y="1277"/>
                  </a:cubicBezTo>
                  <a:cubicBezTo>
                    <a:pt x="486" y="1277"/>
                    <a:pt x="608" y="1217"/>
                    <a:pt x="608" y="1156"/>
                  </a:cubicBezTo>
                  <a:cubicBezTo>
                    <a:pt x="699" y="821"/>
                    <a:pt x="669" y="487"/>
                    <a:pt x="517" y="153"/>
                  </a:cubicBezTo>
                  <a:cubicBezTo>
                    <a:pt x="486" y="62"/>
                    <a:pt x="395" y="1"/>
                    <a:pt x="3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6371;p133">
              <a:extLst>
                <a:ext uri="{FF2B5EF4-FFF2-40B4-BE49-F238E27FC236}">
                  <a16:creationId xmlns:a16="http://schemas.microsoft.com/office/drawing/2014/main" id="{D90909AB-10C0-997A-2670-A271DE55DF24}"/>
                </a:ext>
              </a:extLst>
            </p:cNvPr>
            <p:cNvSpPr/>
            <p:nvPr/>
          </p:nvSpPr>
          <p:spPr>
            <a:xfrm rot="1013812">
              <a:off x="2148042" y="5245345"/>
              <a:ext cx="37046" cy="63283"/>
            </a:xfrm>
            <a:custGeom>
              <a:avLst/>
              <a:gdLst/>
              <a:ahLst/>
              <a:cxnLst/>
              <a:rect l="l" t="t" r="r" b="b"/>
              <a:pathLst>
                <a:path w="730" h="1247" extrusionOk="0">
                  <a:moveTo>
                    <a:pt x="304" y="0"/>
                  </a:moveTo>
                  <a:cubicBezTo>
                    <a:pt x="152" y="0"/>
                    <a:pt x="122" y="122"/>
                    <a:pt x="61" y="213"/>
                  </a:cubicBezTo>
                  <a:cubicBezTo>
                    <a:pt x="0" y="426"/>
                    <a:pt x="61" y="639"/>
                    <a:pt x="152" y="912"/>
                  </a:cubicBezTo>
                  <a:cubicBezTo>
                    <a:pt x="152" y="942"/>
                    <a:pt x="183" y="1034"/>
                    <a:pt x="213" y="1125"/>
                  </a:cubicBezTo>
                  <a:cubicBezTo>
                    <a:pt x="274" y="1216"/>
                    <a:pt x="335" y="1246"/>
                    <a:pt x="456" y="1246"/>
                  </a:cubicBezTo>
                  <a:cubicBezTo>
                    <a:pt x="578" y="1246"/>
                    <a:pt x="608" y="1155"/>
                    <a:pt x="638" y="1064"/>
                  </a:cubicBezTo>
                  <a:cubicBezTo>
                    <a:pt x="730" y="760"/>
                    <a:pt x="669" y="456"/>
                    <a:pt x="517" y="152"/>
                  </a:cubicBezTo>
                  <a:cubicBezTo>
                    <a:pt x="486" y="61"/>
                    <a:pt x="426" y="0"/>
                    <a:pt x="3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6372;p133">
              <a:extLst>
                <a:ext uri="{FF2B5EF4-FFF2-40B4-BE49-F238E27FC236}">
                  <a16:creationId xmlns:a16="http://schemas.microsoft.com/office/drawing/2014/main" id="{BC897EAA-7840-B955-3B45-16A16B7F03D5}"/>
                </a:ext>
              </a:extLst>
            </p:cNvPr>
            <p:cNvSpPr/>
            <p:nvPr/>
          </p:nvSpPr>
          <p:spPr>
            <a:xfrm rot="1013812">
              <a:off x="2599167" y="4881469"/>
              <a:ext cx="41664" cy="50292"/>
            </a:xfrm>
            <a:custGeom>
              <a:avLst/>
              <a:gdLst/>
              <a:ahLst/>
              <a:cxnLst/>
              <a:rect l="l" t="t" r="r" b="b"/>
              <a:pathLst>
                <a:path w="821" h="991" extrusionOk="0">
                  <a:moveTo>
                    <a:pt x="183" y="0"/>
                  </a:moveTo>
                  <a:cubicBezTo>
                    <a:pt x="61" y="0"/>
                    <a:pt x="0" y="31"/>
                    <a:pt x="0" y="152"/>
                  </a:cubicBezTo>
                  <a:cubicBezTo>
                    <a:pt x="0" y="243"/>
                    <a:pt x="31" y="335"/>
                    <a:pt x="31" y="365"/>
                  </a:cubicBezTo>
                  <a:cubicBezTo>
                    <a:pt x="122" y="639"/>
                    <a:pt x="183" y="851"/>
                    <a:pt x="365" y="942"/>
                  </a:cubicBezTo>
                  <a:cubicBezTo>
                    <a:pt x="422" y="975"/>
                    <a:pt x="481" y="990"/>
                    <a:pt x="537" y="990"/>
                  </a:cubicBezTo>
                  <a:cubicBezTo>
                    <a:pt x="691" y="990"/>
                    <a:pt x="821" y="877"/>
                    <a:pt x="821" y="699"/>
                  </a:cubicBezTo>
                  <a:cubicBezTo>
                    <a:pt x="821" y="365"/>
                    <a:pt x="517" y="31"/>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6373;p133">
              <a:extLst>
                <a:ext uri="{FF2B5EF4-FFF2-40B4-BE49-F238E27FC236}">
                  <a16:creationId xmlns:a16="http://schemas.microsoft.com/office/drawing/2014/main" id="{2395D309-09A3-2D2E-F86D-01D643624B15}"/>
                </a:ext>
              </a:extLst>
            </p:cNvPr>
            <p:cNvSpPr/>
            <p:nvPr/>
          </p:nvSpPr>
          <p:spPr>
            <a:xfrm rot="1013812">
              <a:off x="2235310" y="4764119"/>
              <a:ext cx="44760" cy="49023"/>
            </a:xfrm>
            <a:custGeom>
              <a:avLst/>
              <a:gdLst/>
              <a:ahLst/>
              <a:cxnLst/>
              <a:rect l="l" t="t" r="r" b="b"/>
              <a:pathLst>
                <a:path w="882" h="966" extrusionOk="0">
                  <a:moveTo>
                    <a:pt x="217" y="0"/>
                  </a:moveTo>
                  <a:cubicBezTo>
                    <a:pt x="167" y="0"/>
                    <a:pt x="122" y="16"/>
                    <a:pt x="91" y="46"/>
                  </a:cubicBezTo>
                  <a:cubicBezTo>
                    <a:pt x="0" y="107"/>
                    <a:pt x="0" y="198"/>
                    <a:pt x="61" y="380"/>
                  </a:cubicBezTo>
                  <a:cubicBezTo>
                    <a:pt x="122" y="502"/>
                    <a:pt x="243" y="684"/>
                    <a:pt x="395" y="836"/>
                  </a:cubicBezTo>
                  <a:cubicBezTo>
                    <a:pt x="451" y="929"/>
                    <a:pt x="541" y="965"/>
                    <a:pt x="624" y="965"/>
                  </a:cubicBezTo>
                  <a:cubicBezTo>
                    <a:pt x="676" y="965"/>
                    <a:pt x="725" y="951"/>
                    <a:pt x="760" y="927"/>
                  </a:cubicBezTo>
                  <a:cubicBezTo>
                    <a:pt x="882" y="806"/>
                    <a:pt x="882" y="684"/>
                    <a:pt x="851" y="532"/>
                  </a:cubicBezTo>
                  <a:cubicBezTo>
                    <a:pt x="730" y="320"/>
                    <a:pt x="578" y="168"/>
                    <a:pt x="365" y="46"/>
                  </a:cubicBezTo>
                  <a:cubicBezTo>
                    <a:pt x="319" y="16"/>
                    <a:pt x="266" y="0"/>
                    <a:pt x="2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6374;p133">
              <a:extLst>
                <a:ext uri="{FF2B5EF4-FFF2-40B4-BE49-F238E27FC236}">
                  <a16:creationId xmlns:a16="http://schemas.microsoft.com/office/drawing/2014/main" id="{693B19E5-6A92-56EF-CAFA-6B741955BD72}"/>
                </a:ext>
              </a:extLst>
            </p:cNvPr>
            <p:cNvSpPr/>
            <p:nvPr/>
          </p:nvSpPr>
          <p:spPr>
            <a:xfrm rot="1013812">
              <a:off x="2846981" y="5243222"/>
              <a:ext cx="33951" cy="50241"/>
            </a:xfrm>
            <a:custGeom>
              <a:avLst/>
              <a:gdLst/>
              <a:ahLst/>
              <a:cxnLst/>
              <a:rect l="l" t="t" r="r" b="b"/>
              <a:pathLst>
                <a:path w="669" h="990" extrusionOk="0">
                  <a:moveTo>
                    <a:pt x="324" y="0"/>
                  </a:moveTo>
                  <a:cubicBezTo>
                    <a:pt x="253" y="0"/>
                    <a:pt x="173" y="40"/>
                    <a:pt x="122" y="108"/>
                  </a:cubicBezTo>
                  <a:cubicBezTo>
                    <a:pt x="0" y="291"/>
                    <a:pt x="0" y="503"/>
                    <a:pt x="91" y="746"/>
                  </a:cubicBezTo>
                  <a:cubicBezTo>
                    <a:pt x="122" y="868"/>
                    <a:pt x="152" y="990"/>
                    <a:pt x="365" y="990"/>
                  </a:cubicBezTo>
                  <a:cubicBezTo>
                    <a:pt x="547" y="959"/>
                    <a:pt x="608" y="838"/>
                    <a:pt x="608" y="686"/>
                  </a:cubicBezTo>
                  <a:cubicBezTo>
                    <a:pt x="669" y="443"/>
                    <a:pt x="578" y="260"/>
                    <a:pt x="456" y="78"/>
                  </a:cubicBezTo>
                  <a:cubicBezTo>
                    <a:pt x="429" y="24"/>
                    <a:pt x="379" y="0"/>
                    <a:pt x="3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6375;p133">
              <a:extLst>
                <a:ext uri="{FF2B5EF4-FFF2-40B4-BE49-F238E27FC236}">
                  <a16:creationId xmlns:a16="http://schemas.microsoft.com/office/drawing/2014/main" id="{32E97BC1-4764-00C7-9884-EB81D67EEA76}"/>
                </a:ext>
              </a:extLst>
            </p:cNvPr>
            <p:cNvSpPr/>
            <p:nvPr/>
          </p:nvSpPr>
          <p:spPr>
            <a:xfrm rot="1013812">
              <a:off x="1459918" y="5244882"/>
              <a:ext cx="26237" cy="29536"/>
            </a:xfrm>
            <a:custGeom>
              <a:avLst/>
              <a:gdLst/>
              <a:ahLst/>
              <a:cxnLst/>
              <a:rect l="l" t="t" r="r" b="b"/>
              <a:pathLst>
                <a:path w="517" h="582" extrusionOk="0">
                  <a:moveTo>
                    <a:pt x="245" y="0"/>
                  </a:moveTo>
                  <a:cubicBezTo>
                    <a:pt x="234" y="0"/>
                    <a:pt x="223" y="1"/>
                    <a:pt x="213" y="4"/>
                  </a:cubicBezTo>
                  <a:cubicBezTo>
                    <a:pt x="122" y="34"/>
                    <a:pt x="0" y="278"/>
                    <a:pt x="30" y="430"/>
                  </a:cubicBezTo>
                  <a:cubicBezTo>
                    <a:pt x="61" y="551"/>
                    <a:pt x="182" y="582"/>
                    <a:pt x="304" y="582"/>
                  </a:cubicBezTo>
                  <a:cubicBezTo>
                    <a:pt x="426" y="582"/>
                    <a:pt x="517" y="430"/>
                    <a:pt x="486" y="278"/>
                  </a:cubicBezTo>
                  <a:cubicBezTo>
                    <a:pt x="486" y="139"/>
                    <a:pt x="360" y="0"/>
                    <a:pt x="245" y="0"/>
                  </a:cubicBezTo>
                  <a:close/>
                </a:path>
              </a:pathLst>
            </a:custGeom>
            <a:solidFill>
              <a:srgbClr val="D8D0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6376;p133">
              <a:extLst>
                <a:ext uri="{FF2B5EF4-FFF2-40B4-BE49-F238E27FC236}">
                  <a16:creationId xmlns:a16="http://schemas.microsoft.com/office/drawing/2014/main" id="{978508BD-B531-66DF-40B7-C72574DE2348}"/>
                </a:ext>
              </a:extLst>
            </p:cNvPr>
            <p:cNvSpPr/>
            <p:nvPr/>
          </p:nvSpPr>
          <p:spPr>
            <a:xfrm rot="1013812">
              <a:off x="2807672" y="5044101"/>
              <a:ext cx="29333" cy="16645"/>
            </a:xfrm>
            <a:custGeom>
              <a:avLst/>
              <a:gdLst/>
              <a:ahLst/>
              <a:cxnLst/>
              <a:rect l="l" t="t" r="r" b="b"/>
              <a:pathLst>
                <a:path w="578" h="328" extrusionOk="0">
                  <a:moveTo>
                    <a:pt x="369" y="1"/>
                  </a:moveTo>
                  <a:cubicBezTo>
                    <a:pt x="312" y="1"/>
                    <a:pt x="259" y="24"/>
                    <a:pt x="213" y="54"/>
                  </a:cubicBezTo>
                  <a:cubicBezTo>
                    <a:pt x="122" y="84"/>
                    <a:pt x="0" y="84"/>
                    <a:pt x="92" y="236"/>
                  </a:cubicBezTo>
                  <a:cubicBezTo>
                    <a:pt x="92" y="267"/>
                    <a:pt x="152" y="327"/>
                    <a:pt x="244" y="327"/>
                  </a:cubicBezTo>
                  <a:cubicBezTo>
                    <a:pt x="396" y="327"/>
                    <a:pt x="517" y="327"/>
                    <a:pt x="578" y="206"/>
                  </a:cubicBezTo>
                  <a:cubicBezTo>
                    <a:pt x="578" y="145"/>
                    <a:pt x="578" y="115"/>
                    <a:pt x="548" y="84"/>
                  </a:cubicBezTo>
                  <a:cubicBezTo>
                    <a:pt x="487" y="24"/>
                    <a:pt x="426" y="1"/>
                    <a:pt x="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6377;p133">
              <a:extLst>
                <a:ext uri="{FF2B5EF4-FFF2-40B4-BE49-F238E27FC236}">
                  <a16:creationId xmlns:a16="http://schemas.microsoft.com/office/drawing/2014/main" id="{AA4C94D5-B208-2969-81E9-8ADCC61237DB}"/>
                </a:ext>
              </a:extLst>
            </p:cNvPr>
            <p:cNvSpPr/>
            <p:nvPr/>
          </p:nvSpPr>
          <p:spPr>
            <a:xfrm rot="1013812">
              <a:off x="1700521" y="4947308"/>
              <a:ext cx="26288" cy="16848"/>
            </a:xfrm>
            <a:custGeom>
              <a:avLst/>
              <a:gdLst/>
              <a:ahLst/>
              <a:cxnLst/>
              <a:rect l="l" t="t" r="r" b="b"/>
              <a:pathLst>
                <a:path w="518" h="332" extrusionOk="0">
                  <a:moveTo>
                    <a:pt x="380" y="0"/>
                  </a:moveTo>
                  <a:cubicBezTo>
                    <a:pt x="321" y="0"/>
                    <a:pt x="254" y="27"/>
                    <a:pt x="213" y="27"/>
                  </a:cubicBezTo>
                  <a:cubicBezTo>
                    <a:pt x="122" y="88"/>
                    <a:pt x="0" y="88"/>
                    <a:pt x="0" y="149"/>
                  </a:cubicBezTo>
                  <a:cubicBezTo>
                    <a:pt x="0" y="240"/>
                    <a:pt x="152" y="331"/>
                    <a:pt x="274" y="331"/>
                  </a:cubicBezTo>
                  <a:cubicBezTo>
                    <a:pt x="396" y="331"/>
                    <a:pt x="456" y="301"/>
                    <a:pt x="517" y="149"/>
                  </a:cubicBezTo>
                  <a:cubicBezTo>
                    <a:pt x="517" y="119"/>
                    <a:pt x="517" y="88"/>
                    <a:pt x="456" y="27"/>
                  </a:cubicBezTo>
                  <a:cubicBezTo>
                    <a:pt x="436" y="7"/>
                    <a:pt x="409" y="0"/>
                    <a:pt x="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6378;p133">
              <a:extLst>
                <a:ext uri="{FF2B5EF4-FFF2-40B4-BE49-F238E27FC236}">
                  <a16:creationId xmlns:a16="http://schemas.microsoft.com/office/drawing/2014/main" id="{55DB6A2B-F941-33DB-8553-BF91F95C4903}"/>
                </a:ext>
              </a:extLst>
            </p:cNvPr>
            <p:cNvSpPr/>
            <p:nvPr/>
          </p:nvSpPr>
          <p:spPr>
            <a:xfrm rot="1013812">
              <a:off x="2743472" y="4947499"/>
              <a:ext cx="23192" cy="16036"/>
            </a:xfrm>
            <a:custGeom>
              <a:avLst/>
              <a:gdLst/>
              <a:ahLst/>
              <a:cxnLst/>
              <a:rect l="l" t="t" r="r" b="b"/>
              <a:pathLst>
                <a:path w="457" h="316" extrusionOk="0">
                  <a:moveTo>
                    <a:pt x="183" y="1"/>
                  </a:moveTo>
                  <a:cubicBezTo>
                    <a:pt x="61" y="1"/>
                    <a:pt x="0" y="31"/>
                    <a:pt x="0" y="153"/>
                  </a:cubicBezTo>
                  <a:cubicBezTo>
                    <a:pt x="0" y="270"/>
                    <a:pt x="55" y="315"/>
                    <a:pt x="151" y="315"/>
                  </a:cubicBezTo>
                  <a:cubicBezTo>
                    <a:pt x="178" y="315"/>
                    <a:pt x="209" y="311"/>
                    <a:pt x="244" y="304"/>
                  </a:cubicBezTo>
                  <a:cubicBezTo>
                    <a:pt x="304" y="304"/>
                    <a:pt x="365" y="213"/>
                    <a:pt x="396" y="183"/>
                  </a:cubicBezTo>
                  <a:cubicBezTo>
                    <a:pt x="456" y="122"/>
                    <a:pt x="335" y="1"/>
                    <a:pt x="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6379;p133">
              <a:extLst>
                <a:ext uri="{FF2B5EF4-FFF2-40B4-BE49-F238E27FC236}">
                  <a16:creationId xmlns:a16="http://schemas.microsoft.com/office/drawing/2014/main" id="{CB986644-12F5-3416-11FB-3B0D965525DF}"/>
                </a:ext>
              </a:extLst>
            </p:cNvPr>
            <p:cNvSpPr/>
            <p:nvPr/>
          </p:nvSpPr>
          <p:spPr>
            <a:xfrm rot="1013812">
              <a:off x="1514781" y="5073317"/>
              <a:ext cx="9287" cy="8932"/>
            </a:xfrm>
            <a:custGeom>
              <a:avLst/>
              <a:gdLst/>
              <a:ahLst/>
              <a:cxnLst/>
              <a:rect l="l" t="t" r="r" b="b"/>
              <a:pathLst>
                <a:path w="183" h="176" extrusionOk="0">
                  <a:moveTo>
                    <a:pt x="61" y="1"/>
                  </a:moveTo>
                  <a:cubicBezTo>
                    <a:pt x="0" y="92"/>
                    <a:pt x="0" y="122"/>
                    <a:pt x="61" y="153"/>
                  </a:cubicBezTo>
                  <a:cubicBezTo>
                    <a:pt x="76" y="168"/>
                    <a:pt x="99" y="175"/>
                    <a:pt x="122" y="175"/>
                  </a:cubicBezTo>
                  <a:cubicBezTo>
                    <a:pt x="144" y="175"/>
                    <a:pt x="167" y="168"/>
                    <a:pt x="182" y="153"/>
                  </a:cubicBezTo>
                  <a:lnTo>
                    <a:pt x="182" y="31"/>
                  </a:lnTo>
                  <a:cubicBezTo>
                    <a:pt x="152" y="1"/>
                    <a:pt x="122" y="1"/>
                    <a:pt x="61" y="1"/>
                  </a:cubicBezTo>
                  <a:close/>
                </a:path>
              </a:pathLst>
            </a:custGeom>
            <a:solidFill>
              <a:srgbClr val="D8D0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6380;p133">
              <a:extLst>
                <a:ext uri="{FF2B5EF4-FFF2-40B4-BE49-F238E27FC236}">
                  <a16:creationId xmlns:a16="http://schemas.microsoft.com/office/drawing/2014/main" id="{3EE39EA1-9B61-574B-953C-80F4A7CEE5E9}"/>
                </a:ext>
              </a:extLst>
            </p:cNvPr>
            <p:cNvSpPr/>
            <p:nvPr/>
          </p:nvSpPr>
          <p:spPr>
            <a:xfrm rot="1013812">
              <a:off x="1349587" y="4922028"/>
              <a:ext cx="1690681" cy="587412"/>
            </a:xfrm>
            <a:custGeom>
              <a:avLst/>
              <a:gdLst/>
              <a:ahLst/>
              <a:cxnLst/>
              <a:rect l="l" t="t" r="r" b="b"/>
              <a:pathLst>
                <a:path w="33315" h="11575" extrusionOk="0">
                  <a:moveTo>
                    <a:pt x="32995" y="0"/>
                  </a:moveTo>
                  <a:cubicBezTo>
                    <a:pt x="32949" y="0"/>
                    <a:pt x="32904" y="23"/>
                    <a:pt x="32858" y="69"/>
                  </a:cubicBezTo>
                  <a:lnTo>
                    <a:pt x="32402" y="525"/>
                  </a:lnTo>
                  <a:cubicBezTo>
                    <a:pt x="31794" y="1224"/>
                    <a:pt x="31065" y="1892"/>
                    <a:pt x="30275" y="2409"/>
                  </a:cubicBezTo>
                  <a:cubicBezTo>
                    <a:pt x="28907" y="3291"/>
                    <a:pt x="27417" y="3959"/>
                    <a:pt x="25958" y="4689"/>
                  </a:cubicBezTo>
                  <a:cubicBezTo>
                    <a:pt x="24895" y="5175"/>
                    <a:pt x="23770" y="5540"/>
                    <a:pt x="22706" y="5935"/>
                  </a:cubicBezTo>
                  <a:cubicBezTo>
                    <a:pt x="21277" y="6482"/>
                    <a:pt x="19788" y="6908"/>
                    <a:pt x="18359" y="7424"/>
                  </a:cubicBezTo>
                  <a:cubicBezTo>
                    <a:pt x="17235" y="7850"/>
                    <a:pt x="16110" y="8124"/>
                    <a:pt x="14955" y="8367"/>
                  </a:cubicBezTo>
                  <a:cubicBezTo>
                    <a:pt x="13709" y="8640"/>
                    <a:pt x="12463" y="9096"/>
                    <a:pt x="11216" y="9370"/>
                  </a:cubicBezTo>
                  <a:cubicBezTo>
                    <a:pt x="10092" y="9583"/>
                    <a:pt x="8998" y="9856"/>
                    <a:pt x="7903" y="10039"/>
                  </a:cubicBezTo>
                  <a:cubicBezTo>
                    <a:pt x="6566" y="10282"/>
                    <a:pt x="5289" y="10434"/>
                    <a:pt x="3952" y="10464"/>
                  </a:cubicBezTo>
                  <a:cubicBezTo>
                    <a:pt x="3816" y="10471"/>
                    <a:pt x="3679" y="10475"/>
                    <a:pt x="3543" y="10475"/>
                  </a:cubicBezTo>
                  <a:cubicBezTo>
                    <a:pt x="3103" y="10475"/>
                    <a:pt x="2668" y="10435"/>
                    <a:pt x="2250" y="10342"/>
                  </a:cubicBezTo>
                  <a:cubicBezTo>
                    <a:pt x="1733" y="10282"/>
                    <a:pt x="1247" y="10160"/>
                    <a:pt x="760" y="10008"/>
                  </a:cubicBezTo>
                  <a:cubicBezTo>
                    <a:pt x="641" y="9990"/>
                    <a:pt x="543" y="9980"/>
                    <a:pt x="463" y="9980"/>
                  </a:cubicBezTo>
                  <a:cubicBezTo>
                    <a:pt x="279" y="9980"/>
                    <a:pt x="186" y="10033"/>
                    <a:pt x="122" y="10160"/>
                  </a:cubicBezTo>
                  <a:cubicBezTo>
                    <a:pt x="0" y="10342"/>
                    <a:pt x="122" y="10555"/>
                    <a:pt x="456" y="10707"/>
                  </a:cubicBezTo>
                  <a:cubicBezTo>
                    <a:pt x="1186" y="11011"/>
                    <a:pt x="1885" y="11315"/>
                    <a:pt x="2706" y="11467"/>
                  </a:cubicBezTo>
                  <a:cubicBezTo>
                    <a:pt x="3149" y="11548"/>
                    <a:pt x="3604" y="11575"/>
                    <a:pt x="4065" y="11575"/>
                  </a:cubicBezTo>
                  <a:cubicBezTo>
                    <a:pt x="4649" y="11575"/>
                    <a:pt x="5243" y="11531"/>
                    <a:pt x="5836" y="11497"/>
                  </a:cubicBezTo>
                  <a:cubicBezTo>
                    <a:pt x="7782" y="11346"/>
                    <a:pt x="9636" y="10920"/>
                    <a:pt x="11520" y="10464"/>
                  </a:cubicBezTo>
                  <a:cubicBezTo>
                    <a:pt x="13071" y="10099"/>
                    <a:pt x="14621" y="9583"/>
                    <a:pt x="16232" y="9157"/>
                  </a:cubicBezTo>
                  <a:cubicBezTo>
                    <a:pt x="18299" y="8640"/>
                    <a:pt x="20366" y="7880"/>
                    <a:pt x="21885" y="7364"/>
                  </a:cubicBezTo>
                  <a:cubicBezTo>
                    <a:pt x="23861" y="6756"/>
                    <a:pt x="25259" y="6209"/>
                    <a:pt x="26718" y="5631"/>
                  </a:cubicBezTo>
                  <a:cubicBezTo>
                    <a:pt x="27782" y="5175"/>
                    <a:pt x="28785" y="4658"/>
                    <a:pt x="29788" y="4081"/>
                  </a:cubicBezTo>
                  <a:cubicBezTo>
                    <a:pt x="31126" y="3291"/>
                    <a:pt x="32220" y="2288"/>
                    <a:pt x="33041" y="1011"/>
                  </a:cubicBezTo>
                  <a:cubicBezTo>
                    <a:pt x="33162" y="829"/>
                    <a:pt x="33314" y="616"/>
                    <a:pt x="33314" y="373"/>
                  </a:cubicBezTo>
                  <a:cubicBezTo>
                    <a:pt x="33314" y="221"/>
                    <a:pt x="33253" y="99"/>
                    <a:pt x="33132" y="69"/>
                  </a:cubicBezTo>
                  <a:cubicBezTo>
                    <a:pt x="33086" y="23"/>
                    <a:pt x="33041" y="0"/>
                    <a:pt x="329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6381;p133">
              <a:extLst>
                <a:ext uri="{FF2B5EF4-FFF2-40B4-BE49-F238E27FC236}">
                  <a16:creationId xmlns:a16="http://schemas.microsoft.com/office/drawing/2014/main" id="{F8B72B8D-61E6-5E89-76E8-13D5D2586C23}"/>
                </a:ext>
              </a:extLst>
            </p:cNvPr>
            <p:cNvSpPr/>
            <p:nvPr/>
          </p:nvSpPr>
          <p:spPr>
            <a:xfrm rot="1013812">
              <a:off x="1736398" y="5627795"/>
              <a:ext cx="937931" cy="306165"/>
            </a:xfrm>
            <a:custGeom>
              <a:avLst/>
              <a:gdLst/>
              <a:ahLst/>
              <a:cxnLst/>
              <a:rect l="l" t="t" r="r" b="b"/>
              <a:pathLst>
                <a:path w="18482" h="6033" extrusionOk="0">
                  <a:moveTo>
                    <a:pt x="18081" y="1"/>
                  </a:moveTo>
                  <a:cubicBezTo>
                    <a:pt x="18056" y="1"/>
                    <a:pt x="18035" y="4"/>
                    <a:pt x="18025" y="14"/>
                  </a:cubicBezTo>
                  <a:cubicBezTo>
                    <a:pt x="17509" y="288"/>
                    <a:pt x="16962" y="409"/>
                    <a:pt x="16414" y="622"/>
                  </a:cubicBezTo>
                  <a:cubicBezTo>
                    <a:pt x="15594" y="987"/>
                    <a:pt x="14803" y="1321"/>
                    <a:pt x="13952" y="1655"/>
                  </a:cubicBezTo>
                  <a:cubicBezTo>
                    <a:pt x="13162" y="1990"/>
                    <a:pt x="12341" y="2233"/>
                    <a:pt x="11581" y="2567"/>
                  </a:cubicBezTo>
                  <a:cubicBezTo>
                    <a:pt x="10457" y="3054"/>
                    <a:pt x="9271" y="3388"/>
                    <a:pt x="8056" y="3753"/>
                  </a:cubicBezTo>
                  <a:cubicBezTo>
                    <a:pt x="7600" y="3874"/>
                    <a:pt x="7113" y="3905"/>
                    <a:pt x="6657" y="4057"/>
                  </a:cubicBezTo>
                  <a:cubicBezTo>
                    <a:pt x="5776" y="4300"/>
                    <a:pt x="4864" y="4452"/>
                    <a:pt x="3983" y="4665"/>
                  </a:cubicBezTo>
                  <a:cubicBezTo>
                    <a:pt x="3466" y="4786"/>
                    <a:pt x="2888" y="4908"/>
                    <a:pt x="2311" y="4999"/>
                  </a:cubicBezTo>
                  <a:cubicBezTo>
                    <a:pt x="1612" y="5060"/>
                    <a:pt x="943" y="5394"/>
                    <a:pt x="274" y="5424"/>
                  </a:cubicBezTo>
                  <a:cubicBezTo>
                    <a:pt x="244" y="5424"/>
                    <a:pt x="213" y="5455"/>
                    <a:pt x="153" y="5485"/>
                  </a:cubicBezTo>
                  <a:cubicBezTo>
                    <a:pt x="61" y="5516"/>
                    <a:pt x="1" y="5607"/>
                    <a:pt x="1" y="5728"/>
                  </a:cubicBezTo>
                  <a:cubicBezTo>
                    <a:pt x="1" y="5820"/>
                    <a:pt x="61" y="5911"/>
                    <a:pt x="153" y="5941"/>
                  </a:cubicBezTo>
                  <a:cubicBezTo>
                    <a:pt x="396" y="6032"/>
                    <a:pt x="578" y="6032"/>
                    <a:pt x="821" y="6032"/>
                  </a:cubicBezTo>
                  <a:cubicBezTo>
                    <a:pt x="2432" y="5941"/>
                    <a:pt x="4043" y="5759"/>
                    <a:pt x="5594" y="5424"/>
                  </a:cubicBezTo>
                  <a:cubicBezTo>
                    <a:pt x="6961" y="5120"/>
                    <a:pt x="8360" y="4847"/>
                    <a:pt x="9697" y="4361"/>
                  </a:cubicBezTo>
                  <a:cubicBezTo>
                    <a:pt x="9849" y="4330"/>
                    <a:pt x="10001" y="4239"/>
                    <a:pt x="10153" y="4239"/>
                  </a:cubicBezTo>
                  <a:cubicBezTo>
                    <a:pt x="11338" y="3935"/>
                    <a:pt x="12463" y="3449"/>
                    <a:pt x="13618" y="2993"/>
                  </a:cubicBezTo>
                  <a:cubicBezTo>
                    <a:pt x="14651" y="2567"/>
                    <a:pt x="15594" y="2081"/>
                    <a:pt x="16536" y="1595"/>
                  </a:cubicBezTo>
                  <a:cubicBezTo>
                    <a:pt x="17113" y="1321"/>
                    <a:pt x="17600" y="1047"/>
                    <a:pt x="18086" y="683"/>
                  </a:cubicBezTo>
                  <a:cubicBezTo>
                    <a:pt x="18208" y="561"/>
                    <a:pt x="18329" y="470"/>
                    <a:pt x="18390" y="379"/>
                  </a:cubicBezTo>
                  <a:cubicBezTo>
                    <a:pt x="18481" y="257"/>
                    <a:pt x="18390" y="14"/>
                    <a:pt x="18238" y="14"/>
                  </a:cubicBezTo>
                  <a:cubicBezTo>
                    <a:pt x="18198" y="14"/>
                    <a:pt x="18130" y="1"/>
                    <a:pt x="180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722981715"/>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Shape 3607"/>
        <p:cNvGrpSpPr/>
        <p:nvPr/>
      </p:nvGrpSpPr>
      <p:grpSpPr>
        <a:xfrm>
          <a:off x="0" y="0"/>
          <a:ext cx="0" cy="0"/>
          <a:chOff x="0" y="0"/>
          <a:chExt cx="0" cy="0"/>
        </a:xfrm>
      </p:grpSpPr>
      <p:sp>
        <p:nvSpPr>
          <p:cNvPr id="2" name="TextBox 1">
            <a:extLst>
              <a:ext uri="{FF2B5EF4-FFF2-40B4-BE49-F238E27FC236}">
                <a16:creationId xmlns:a16="http://schemas.microsoft.com/office/drawing/2014/main" id="{9FADB3AB-4FAB-7288-2C67-A18AC8AE451A}"/>
              </a:ext>
            </a:extLst>
          </p:cNvPr>
          <p:cNvSpPr txBox="1"/>
          <p:nvPr/>
        </p:nvSpPr>
        <p:spPr>
          <a:xfrm>
            <a:off x="770080" y="169502"/>
            <a:ext cx="7590867" cy="400110"/>
          </a:xfrm>
          <a:prstGeom prst="rect">
            <a:avLst/>
          </a:prstGeom>
          <a:solidFill>
            <a:schemeClr val="accent2"/>
          </a:solidFill>
        </p:spPr>
        <p:txBody>
          <a:bodyPr wrap="square" rtlCol="0">
            <a:spAutoFit/>
          </a:bodyPr>
          <a:lstStyle/>
          <a:p>
            <a:pPr algn="ctr"/>
            <a:r>
              <a:rPr lang="en-US" sz="2000" b="1" dirty="0">
                <a:latin typeface="Calibri" panose="020F0502020204030204" pitchFamily="34" charset="0"/>
                <a:cs typeface="Calibri" panose="020F0502020204030204" pitchFamily="34" charset="0"/>
              </a:rPr>
              <a:t>4. Match the questions and answers about a festival someone joined.</a:t>
            </a:r>
            <a:endParaRPr lang="en-VN" sz="2000" b="1" dirty="0">
              <a:latin typeface="Calibri" panose="020F0502020204030204" pitchFamily="34" charset="0"/>
              <a:cs typeface="Calibri" panose="020F0502020204030204" pitchFamily="34" charset="0"/>
            </a:endParaRPr>
          </a:p>
        </p:txBody>
      </p:sp>
      <p:sp>
        <p:nvSpPr>
          <p:cNvPr id="4" name="TextBox 3">
            <a:extLst>
              <a:ext uri="{FF2B5EF4-FFF2-40B4-BE49-F238E27FC236}">
                <a16:creationId xmlns:a16="http://schemas.microsoft.com/office/drawing/2014/main" id="{ED3A8842-D76E-AC0F-FD27-5CF86DDAA7A5}"/>
              </a:ext>
            </a:extLst>
          </p:cNvPr>
          <p:cNvSpPr txBox="1"/>
          <p:nvPr/>
        </p:nvSpPr>
        <p:spPr>
          <a:xfrm>
            <a:off x="102019" y="803132"/>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1. What festival did you join?</a:t>
            </a:r>
            <a:endParaRPr lang="en-VN" sz="1800" dirty="0">
              <a:latin typeface="Calibri" panose="020F0502020204030204" pitchFamily="34" charset="0"/>
              <a:cs typeface="Calibri" panose="020F0502020204030204" pitchFamily="34" charset="0"/>
            </a:endParaRPr>
          </a:p>
        </p:txBody>
      </p:sp>
      <p:sp>
        <p:nvSpPr>
          <p:cNvPr id="5" name="TextBox 4">
            <a:extLst>
              <a:ext uri="{FF2B5EF4-FFF2-40B4-BE49-F238E27FC236}">
                <a16:creationId xmlns:a16="http://schemas.microsoft.com/office/drawing/2014/main" id="{842D4237-CFE0-3167-8CD3-720071B113A8}"/>
              </a:ext>
            </a:extLst>
          </p:cNvPr>
          <p:cNvSpPr txBox="1"/>
          <p:nvPr/>
        </p:nvSpPr>
        <p:spPr>
          <a:xfrm>
            <a:off x="102019" y="1405984"/>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2. Where and when did you join it?</a:t>
            </a:r>
            <a:endParaRPr lang="en-VN" sz="1800" dirty="0">
              <a:latin typeface="Calibri" panose="020F0502020204030204" pitchFamily="34" charset="0"/>
              <a:cs typeface="Calibri" panose="020F0502020204030204" pitchFamily="34" charset="0"/>
            </a:endParaRPr>
          </a:p>
        </p:txBody>
      </p:sp>
      <p:sp>
        <p:nvSpPr>
          <p:cNvPr id="6" name="TextBox 5">
            <a:extLst>
              <a:ext uri="{FF2B5EF4-FFF2-40B4-BE49-F238E27FC236}">
                <a16:creationId xmlns:a16="http://schemas.microsoft.com/office/drawing/2014/main" id="{D3C80766-A253-E55D-6AA4-95948B425EFF}"/>
              </a:ext>
            </a:extLst>
          </p:cNvPr>
          <p:cNvSpPr txBox="1"/>
          <p:nvPr/>
        </p:nvSpPr>
        <p:spPr>
          <a:xfrm>
            <a:off x="102019" y="2674377"/>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3. Why do people celebrate it?</a:t>
            </a:r>
            <a:endParaRPr lang="en-VN" sz="1800" dirty="0">
              <a:latin typeface="Calibri" panose="020F0502020204030204" pitchFamily="34" charset="0"/>
              <a:cs typeface="Calibri" panose="020F0502020204030204" pitchFamily="34" charset="0"/>
            </a:endParaRPr>
          </a:p>
        </p:txBody>
      </p:sp>
      <p:sp>
        <p:nvSpPr>
          <p:cNvPr id="7" name="TextBox 6">
            <a:extLst>
              <a:ext uri="{FF2B5EF4-FFF2-40B4-BE49-F238E27FC236}">
                <a16:creationId xmlns:a16="http://schemas.microsoft.com/office/drawing/2014/main" id="{86D89092-CA46-0E28-254F-62AAF0E7F398}"/>
              </a:ext>
            </a:extLst>
          </p:cNvPr>
          <p:cNvSpPr txBox="1"/>
          <p:nvPr/>
        </p:nvSpPr>
        <p:spPr>
          <a:xfrm>
            <a:off x="102019" y="3173188"/>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4. What did you do there?</a:t>
            </a:r>
            <a:endParaRPr lang="en-VN" sz="1800" dirty="0">
              <a:latin typeface="Calibri" panose="020F0502020204030204" pitchFamily="34" charset="0"/>
              <a:cs typeface="Calibri" panose="020F0502020204030204" pitchFamily="34" charset="0"/>
            </a:endParaRPr>
          </a:p>
        </p:txBody>
      </p:sp>
      <p:sp>
        <p:nvSpPr>
          <p:cNvPr id="8" name="TextBox 7">
            <a:extLst>
              <a:ext uri="{FF2B5EF4-FFF2-40B4-BE49-F238E27FC236}">
                <a16:creationId xmlns:a16="http://schemas.microsoft.com/office/drawing/2014/main" id="{E3127EE3-CD86-979B-91EB-ACFFA0FA8C8F}"/>
              </a:ext>
            </a:extLst>
          </p:cNvPr>
          <p:cNvSpPr txBox="1"/>
          <p:nvPr/>
        </p:nvSpPr>
        <p:spPr>
          <a:xfrm>
            <a:off x="102019" y="3671999"/>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5. Did you like the festival? Why or why not?</a:t>
            </a:r>
            <a:endParaRPr lang="en-VN" sz="1800" dirty="0">
              <a:latin typeface="Calibri" panose="020F0502020204030204" pitchFamily="34" charset="0"/>
              <a:cs typeface="Calibri" panose="020F0502020204030204" pitchFamily="34" charset="0"/>
            </a:endParaRPr>
          </a:p>
        </p:txBody>
      </p:sp>
      <p:sp>
        <p:nvSpPr>
          <p:cNvPr id="9" name="TextBox 8">
            <a:extLst>
              <a:ext uri="{FF2B5EF4-FFF2-40B4-BE49-F238E27FC236}">
                <a16:creationId xmlns:a16="http://schemas.microsoft.com/office/drawing/2014/main" id="{8875B415-9736-2B18-B9FD-6D09B90833D8}"/>
              </a:ext>
            </a:extLst>
          </p:cNvPr>
          <p:cNvSpPr txBox="1"/>
          <p:nvPr/>
        </p:nvSpPr>
        <p:spPr>
          <a:xfrm>
            <a:off x="4681220" y="1432067"/>
            <a:ext cx="4355680" cy="646331"/>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a. Yes, very much because there was a lot to do.</a:t>
            </a:r>
            <a:endParaRPr lang="en-VN" sz="1800" dirty="0">
              <a:latin typeface="Calibri" panose="020F0502020204030204" pitchFamily="34" charset="0"/>
              <a:cs typeface="Calibri" panose="020F0502020204030204" pitchFamily="34" charset="0"/>
            </a:endParaRPr>
          </a:p>
        </p:txBody>
      </p:sp>
      <p:sp>
        <p:nvSpPr>
          <p:cNvPr id="10" name="TextBox 9">
            <a:extLst>
              <a:ext uri="{FF2B5EF4-FFF2-40B4-BE49-F238E27FC236}">
                <a16:creationId xmlns:a16="http://schemas.microsoft.com/office/drawing/2014/main" id="{29C4941B-8095-2489-9EDE-5D11DAA7DD57}"/>
              </a:ext>
            </a:extLst>
          </p:cNvPr>
          <p:cNvSpPr txBox="1"/>
          <p:nvPr/>
        </p:nvSpPr>
        <p:spPr>
          <a:xfrm>
            <a:off x="4697013" y="2175566"/>
            <a:ext cx="4355680" cy="369332"/>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b. I joined the festival in </a:t>
            </a:r>
            <a:r>
              <a:rPr lang="en-US" sz="1800" dirty="0" err="1">
                <a:latin typeface="Calibri" panose="020F0502020204030204" pitchFamily="34" charset="0"/>
                <a:cs typeface="Calibri" panose="020F0502020204030204" pitchFamily="34" charset="0"/>
              </a:rPr>
              <a:t>Phu</a:t>
            </a:r>
            <a:r>
              <a:rPr lang="en-US" sz="1800" dirty="0">
                <a:latin typeface="Calibri" panose="020F0502020204030204" pitchFamily="34" charset="0"/>
                <a:cs typeface="Calibri" panose="020F0502020204030204" pitchFamily="34" charset="0"/>
              </a:rPr>
              <a:t> Yen last March.</a:t>
            </a:r>
            <a:endParaRPr lang="en-VN" sz="1800" dirty="0">
              <a:latin typeface="Calibri" panose="020F0502020204030204" pitchFamily="34" charset="0"/>
              <a:cs typeface="Calibri" panose="020F0502020204030204" pitchFamily="34" charset="0"/>
            </a:endParaRPr>
          </a:p>
        </p:txBody>
      </p:sp>
      <p:sp>
        <p:nvSpPr>
          <p:cNvPr id="11" name="TextBox 10">
            <a:extLst>
              <a:ext uri="{FF2B5EF4-FFF2-40B4-BE49-F238E27FC236}">
                <a16:creationId xmlns:a16="http://schemas.microsoft.com/office/drawing/2014/main" id="{B4FB57A5-4090-B863-D093-AB78DEE23FCD}"/>
              </a:ext>
            </a:extLst>
          </p:cNvPr>
          <p:cNvSpPr txBox="1"/>
          <p:nvPr/>
        </p:nvSpPr>
        <p:spPr>
          <a:xfrm>
            <a:off x="4686301" y="2698269"/>
            <a:ext cx="4355679" cy="923330"/>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c. I watched people play drums, sing traditional songs, and dance. I also played traditional games with the children there.</a:t>
            </a:r>
            <a:endParaRPr lang="en-VN" sz="1800" dirty="0">
              <a:latin typeface="Calibri" panose="020F0502020204030204" pitchFamily="34" charset="0"/>
              <a:cs typeface="Calibri" panose="020F0502020204030204" pitchFamily="34" charset="0"/>
            </a:endParaRPr>
          </a:p>
        </p:txBody>
      </p:sp>
      <p:sp>
        <p:nvSpPr>
          <p:cNvPr id="12" name="TextBox 11">
            <a:extLst>
              <a:ext uri="{FF2B5EF4-FFF2-40B4-BE49-F238E27FC236}">
                <a16:creationId xmlns:a16="http://schemas.microsoft.com/office/drawing/2014/main" id="{0EC4FAE0-43AB-D0EA-9B98-E135FA726FFC}"/>
              </a:ext>
            </a:extLst>
          </p:cNvPr>
          <p:cNvSpPr txBox="1"/>
          <p:nvPr/>
        </p:nvSpPr>
        <p:spPr>
          <a:xfrm>
            <a:off x="4681222" y="797857"/>
            <a:ext cx="4355678" cy="369332"/>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d. I joined Hoi Mua Festival.</a:t>
            </a:r>
            <a:endParaRPr lang="en-VN" sz="1800" dirty="0">
              <a:latin typeface="Calibri" panose="020F0502020204030204" pitchFamily="34" charset="0"/>
              <a:cs typeface="Calibri" panose="020F0502020204030204" pitchFamily="34" charset="0"/>
            </a:endParaRPr>
          </a:p>
        </p:txBody>
      </p:sp>
      <p:sp>
        <p:nvSpPr>
          <p:cNvPr id="21" name="TextBox 20">
            <a:extLst>
              <a:ext uri="{FF2B5EF4-FFF2-40B4-BE49-F238E27FC236}">
                <a16:creationId xmlns:a16="http://schemas.microsoft.com/office/drawing/2014/main" id="{DB3B2425-8282-7338-6261-95C42F2BEA88}"/>
              </a:ext>
            </a:extLst>
          </p:cNvPr>
          <p:cNvSpPr txBox="1"/>
          <p:nvPr/>
        </p:nvSpPr>
        <p:spPr>
          <a:xfrm>
            <a:off x="4686303" y="3870960"/>
            <a:ext cx="4355677" cy="646331"/>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e. They celebrate it to thank the Rice God and pray for a better new crop.</a:t>
            </a:r>
            <a:endParaRPr lang="en-VN" sz="1800" dirty="0">
              <a:latin typeface="Calibri" panose="020F0502020204030204" pitchFamily="34" charset="0"/>
              <a:cs typeface="Calibri" panose="020F0502020204030204" pitchFamily="34" charset="0"/>
            </a:endParaRPr>
          </a:p>
        </p:txBody>
      </p:sp>
      <p:grpSp>
        <p:nvGrpSpPr>
          <p:cNvPr id="298" name="Google Shape;6304;p133">
            <a:extLst>
              <a:ext uri="{FF2B5EF4-FFF2-40B4-BE49-F238E27FC236}">
                <a16:creationId xmlns:a16="http://schemas.microsoft.com/office/drawing/2014/main" id="{05D4883A-1106-6BC0-2709-2A0D8D84057C}"/>
              </a:ext>
            </a:extLst>
          </p:cNvPr>
          <p:cNvGrpSpPr/>
          <p:nvPr/>
        </p:nvGrpSpPr>
        <p:grpSpPr>
          <a:xfrm>
            <a:off x="3610146" y="5143500"/>
            <a:ext cx="1923708" cy="1565169"/>
            <a:chOff x="1100986" y="4567675"/>
            <a:chExt cx="2097828" cy="1706836"/>
          </a:xfrm>
        </p:grpSpPr>
        <p:sp>
          <p:nvSpPr>
            <p:cNvPr id="299" name="Google Shape;6305;p133">
              <a:extLst>
                <a:ext uri="{FF2B5EF4-FFF2-40B4-BE49-F238E27FC236}">
                  <a16:creationId xmlns:a16="http://schemas.microsoft.com/office/drawing/2014/main" id="{799B4BF2-F2B2-136A-ABA1-14A8F1557A1D}"/>
                </a:ext>
              </a:extLst>
            </p:cNvPr>
            <p:cNvSpPr/>
            <p:nvPr/>
          </p:nvSpPr>
          <p:spPr>
            <a:xfrm rot="1013812">
              <a:off x="1234304" y="4846542"/>
              <a:ext cx="1824859" cy="1188424"/>
            </a:xfrm>
            <a:custGeom>
              <a:avLst/>
              <a:gdLst/>
              <a:ahLst/>
              <a:cxnLst/>
              <a:rect l="l" t="t" r="r" b="b"/>
              <a:pathLst>
                <a:path w="35959" h="23418" extrusionOk="0">
                  <a:moveTo>
                    <a:pt x="33581" y="0"/>
                  </a:moveTo>
                  <a:cubicBezTo>
                    <a:pt x="33310" y="0"/>
                    <a:pt x="33046" y="22"/>
                    <a:pt x="32767" y="43"/>
                  </a:cubicBezTo>
                  <a:cubicBezTo>
                    <a:pt x="31217" y="165"/>
                    <a:pt x="29697" y="560"/>
                    <a:pt x="28177" y="894"/>
                  </a:cubicBezTo>
                  <a:cubicBezTo>
                    <a:pt x="26779" y="1198"/>
                    <a:pt x="25381" y="1563"/>
                    <a:pt x="24013" y="1988"/>
                  </a:cubicBezTo>
                  <a:cubicBezTo>
                    <a:pt x="22371" y="2444"/>
                    <a:pt x="20730" y="2961"/>
                    <a:pt x="19089" y="3478"/>
                  </a:cubicBezTo>
                  <a:cubicBezTo>
                    <a:pt x="18542" y="3660"/>
                    <a:pt x="17934" y="3812"/>
                    <a:pt x="17387" y="4086"/>
                  </a:cubicBezTo>
                  <a:cubicBezTo>
                    <a:pt x="17052" y="4238"/>
                    <a:pt x="16657" y="4329"/>
                    <a:pt x="16292" y="4420"/>
                  </a:cubicBezTo>
                  <a:cubicBezTo>
                    <a:pt x="15654" y="4481"/>
                    <a:pt x="15076" y="4694"/>
                    <a:pt x="14469" y="4876"/>
                  </a:cubicBezTo>
                  <a:cubicBezTo>
                    <a:pt x="12098" y="5606"/>
                    <a:pt x="9727" y="6274"/>
                    <a:pt x="7386" y="7125"/>
                  </a:cubicBezTo>
                  <a:cubicBezTo>
                    <a:pt x="5563" y="7794"/>
                    <a:pt x="3739" y="8432"/>
                    <a:pt x="2006" y="9283"/>
                  </a:cubicBezTo>
                  <a:cubicBezTo>
                    <a:pt x="1429" y="9557"/>
                    <a:pt x="912" y="9861"/>
                    <a:pt x="395" y="10286"/>
                  </a:cubicBezTo>
                  <a:cubicBezTo>
                    <a:pt x="152" y="10469"/>
                    <a:pt x="0" y="10712"/>
                    <a:pt x="31" y="11077"/>
                  </a:cubicBezTo>
                  <a:cubicBezTo>
                    <a:pt x="91" y="11715"/>
                    <a:pt x="152" y="12353"/>
                    <a:pt x="456" y="12961"/>
                  </a:cubicBezTo>
                  <a:cubicBezTo>
                    <a:pt x="517" y="13144"/>
                    <a:pt x="608" y="13326"/>
                    <a:pt x="669" y="13508"/>
                  </a:cubicBezTo>
                  <a:cubicBezTo>
                    <a:pt x="942" y="14390"/>
                    <a:pt x="1398" y="15180"/>
                    <a:pt x="1885" y="15940"/>
                  </a:cubicBezTo>
                  <a:cubicBezTo>
                    <a:pt x="2888" y="17369"/>
                    <a:pt x="4134" y="18524"/>
                    <a:pt x="5684" y="19284"/>
                  </a:cubicBezTo>
                  <a:cubicBezTo>
                    <a:pt x="6414" y="19618"/>
                    <a:pt x="7174" y="19922"/>
                    <a:pt x="7964" y="20165"/>
                  </a:cubicBezTo>
                  <a:cubicBezTo>
                    <a:pt x="8511" y="20317"/>
                    <a:pt x="9028" y="20499"/>
                    <a:pt x="9514" y="20712"/>
                  </a:cubicBezTo>
                  <a:cubicBezTo>
                    <a:pt x="10244" y="21047"/>
                    <a:pt x="10669" y="21563"/>
                    <a:pt x="10791" y="22354"/>
                  </a:cubicBezTo>
                  <a:cubicBezTo>
                    <a:pt x="10882" y="23022"/>
                    <a:pt x="11155" y="23265"/>
                    <a:pt x="11854" y="23387"/>
                  </a:cubicBezTo>
                  <a:cubicBezTo>
                    <a:pt x="12067" y="23417"/>
                    <a:pt x="12250" y="23417"/>
                    <a:pt x="12493" y="23417"/>
                  </a:cubicBezTo>
                  <a:cubicBezTo>
                    <a:pt x="12797" y="23387"/>
                    <a:pt x="13131" y="23326"/>
                    <a:pt x="13465" y="23296"/>
                  </a:cubicBezTo>
                  <a:cubicBezTo>
                    <a:pt x="15107" y="23205"/>
                    <a:pt x="16718" y="22809"/>
                    <a:pt x="18268" y="22354"/>
                  </a:cubicBezTo>
                  <a:cubicBezTo>
                    <a:pt x="19514" y="22019"/>
                    <a:pt x="20730" y="21594"/>
                    <a:pt x="21976" y="21198"/>
                  </a:cubicBezTo>
                  <a:cubicBezTo>
                    <a:pt x="23861" y="20651"/>
                    <a:pt x="25715" y="20104"/>
                    <a:pt x="27539" y="19466"/>
                  </a:cubicBezTo>
                  <a:cubicBezTo>
                    <a:pt x="28785" y="19010"/>
                    <a:pt x="30001" y="18402"/>
                    <a:pt x="31186" y="17764"/>
                  </a:cubicBezTo>
                  <a:cubicBezTo>
                    <a:pt x="31521" y="17551"/>
                    <a:pt x="31794" y="17369"/>
                    <a:pt x="32007" y="17065"/>
                  </a:cubicBezTo>
                  <a:cubicBezTo>
                    <a:pt x="32250" y="16791"/>
                    <a:pt x="32311" y="16548"/>
                    <a:pt x="32220" y="16183"/>
                  </a:cubicBezTo>
                  <a:cubicBezTo>
                    <a:pt x="32128" y="16031"/>
                    <a:pt x="32098" y="15849"/>
                    <a:pt x="32007" y="15666"/>
                  </a:cubicBezTo>
                  <a:cubicBezTo>
                    <a:pt x="31794" y="15059"/>
                    <a:pt x="31855" y="14451"/>
                    <a:pt x="32220" y="13873"/>
                  </a:cubicBezTo>
                  <a:cubicBezTo>
                    <a:pt x="32432" y="13448"/>
                    <a:pt x="32676" y="13083"/>
                    <a:pt x="32980" y="12749"/>
                  </a:cubicBezTo>
                  <a:cubicBezTo>
                    <a:pt x="33800" y="11745"/>
                    <a:pt x="34530" y="10651"/>
                    <a:pt x="35046" y="9466"/>
                  </a:cubicBezTo>
                  <a:cubicBezTo>
                    <a:pt x="35806" y="7794"/>
                    <a:pt x="35958" y="6061"/>
                    <a:pt x="35776" y="4268"/>
                  </a:cubicBezTo>
                  <a:cubicBezTo>
                    <a:pt x="35654" y="3235"/>
                    <a:pt x="35320" y="2262"/>
                    <a:pt x="35016" y="1259"/>
                  </a:cubicBezTo>
                  <a:cubicBezTo>
                    <a:pt x="34986" y="1077"/>
                    <a:pt x="34955" y="925"/>
                    <a:pt x="34864" y="773"/>
                  </a:cubicBezTo>
                  <a:cubicBezTo>
                    <a:pt x="34712" y="317"/>
                    <a:pt x="34408" y="43"/>
                    <a:pt x="33922" y="13"/>
                  </a:cubicBezTo>
                  <a:cubicBezTo>
                    <a:pt x="33806" y="4"/>
                    <a:pt x="33693" y="0"/>
                    <a:pt x="335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6306;p133">
              <a:extLst>
                <a:ext uri="{FF2B5EF4-FFF2-40B4-BE49-F238E27FC236}">
                  <a16:creationId xmlns:a16="http://schemas.microsoft.com/office/drawing/2014/main" id="{AABD3154-8031-BB56-EBB8-2B6421BDE018}"/>
                </a:ext>
              </a:extLst>
            </p:cNvPr>
            <p:cNvSpPr/>
            <p:nvPr/>
          </p:nvSpPr>
          <p:spPr>
            <a:xfrm rot="1013812">
              <a:off x="1303921" y="4967976"/>
              <a:ext cx="1787864" cy="598323"/>
            </a:xfrm>
            <a:custGeom>
              <a:avLst/>
              <a:gdLst/>
              <a:ahLst/>
              <a:cxnLst/>
              <a:rect l="l" t="t" r="r" b="b"/>
              <a:pathLst>
                <a:path w="35230" h="11790" extrusionOk="0">
                  <a:moveTo>
                    <a:pt x="34801" y="1"/>
                  </a:moveTo>
                  <a:cubicBezTo>
                    <a:pt x="34763" y="1"/>
                    <a:pt x="34723" y="14"/>
                    <a:pt x="34682" y="44"/>
                  </a:cubicBezTo>
                  <a:lnTo>
                    <a:pt x="34226" y="500"/>
                  </a:lnTo>
                  <a:cubicBezTo>
                    <a:pt x="34105" y="683"/>
                    <a:pt x="34013" y="896"/>
                    <a:pt x="33861" y="1047"/>
                  </a:cubicBezTo>
                  <a:cubicBezTo>
                    <a:pt x="33561" y="1412"/>
                    <a:pt x="33201" y="1610"/>
                    <a:pt x="32791" y="1610"/>
                  </a:cubicBezTo>
                  <a:cubicBezTo>
                    <a:pt x="32619" y="1610"/>
                    <a:pt x="32439" y="1575"/>
                    <a:pt x="32250" y="1503"/>
                  </a:cubicBezTo>
                  <a:cubicBezTo>
                    <a:pt x="32129" y="1412"/>
                    <a:pt x="32007" y="1382"/>
                    <a:pt x="31916" y="1351"/>
                  </a:cubicBezTo>
                  <a:cubicBezTo>
                    <a:pt x="31734" y="1260"/>
                    <a:pt x="31521" y="1199"/>
                    <a:pt x="31308" y="1139"/>
                  </a:cubicBezTo>
                  <a:cubicBezTo>
                    <a:pt x="31113" y="1097"/>
                    <a:pt x="30912" y="1073"/>
                    <a:pt x="30713" y="1073"/>
                  </a:cubicBezTo>
                  <a:cubicBezTo>
                    <a:pt x="30045" y="1073"/>
                    <a:pt x="29389" y="1346"/>
                    <a:pt x="28968" y="2142"/>
                  </a:cubicBezTo>
                  <a:cubicBezTo>
                    <a:pt x="28876" y="2294"/>
                    <a:pt x="28785" y="2476"/>
                    <a:pt x="28694" y="2628"/>
                  </a:cubicBezTo>
                  <a:cubicBezTo>
                    <a:pt x="28414" y="2988"/>
                    <a:pt x="28187" y="3151"/>
                    <a:pt x="27874" y="3151"/>
                  </a:cubicBezTo>
                  <a:cubicBezTo>
                    <a:pt x="27711" y="3151"/>
                    <a:pt x="27525" y="3106"/>
                    <a:pt x="27296" y="3023"/>
                  </a:cubicBezTo>
                  <a:cubicBezTo>
                    <a:pt x="26962" y="2902"/>
                    <a:pt x="26658" y="2750"/>
                    <a:pt x="26293" y="2719"/>
                  </a:cubicBezTo>
                  <a:cubicBezTo>
                    <a:pt x="26013" y="2690"/>
                    <a:pt x="25791" y="2669"/>
                    <a:pt x="25605" y="2669"/>
                  </a:cubicBezTo>
                  <a:cubicBezTo>
                    <a:pt x="25023" y="2669"/>
                    <a:pt x="24801" y="2871"/>
                    <a:pt x="24317" y="3631"/>
                  </a:cubicBezTo>
                  <a:cubicBezTo>
                    <a:pt x="24317" y="3662"/>
                    <a:pt x="24256" y="3662"/>
                    <a:pt x="24256" y="3692"/>
                  </a:cubicBezTo>
                  <a:cubicBezTo>
                    <a:pt x="23849" y="4363"/>
                    <a:pt x="23511" y="4653"/>
                    <a:pt x="23003" y="4653"/>
                  </a:cubicBezTo>
                  <a:cubicBezTo>
                    <a:pt x="22752" y="4653"/>
                    <a:pt x="22460" y="4582"/>
                    <a:pt x="22098" y="4452"/>
                  </a:cubicBezTo>
                  <a:cubicBezTo>
                    <a:pt x="21673" y="4330"/>
                    <a:pt x="21278" y="4148"/>
                    <a:pt x="20852" y="4148"/>
                  </a:cubicBezTo>
                  <a:cubicBezTo>
                    <a:pt x="20806" y="4146"/>
                    <a:pt x="20760" y="4145"/>
                    <a:pt x="20715" y="4145"/>
                  </a:cubicBezTo>
                  <a:cubicBezTo>
                    <a:pt x="20009" y="4145"/>
                    <a:pt x="19371" y="4374"/>
                    <a:pt x="19028" y="5060"/>
                  </a:cubicBezTo>
                  <a:cubicBezTo>
                    <a:pt x="18876" y="5364"/>
                    <a:pt x="18694" y="5637"/>
                    <a:pt x="18451" y="5911"/>
                  </a:cubicBezTo>
                  <a:cubicBezTo>
                    <a:pt x="18262" y="6163"/>
                    <a:pt x="18044" y="6299"/>
                    <a:pt x="17777" y="6299"/>
                  </a:cubicBezTo>
                  <a:cubicBezTo>
                    <a:pt x="17658" y="6299"/>
                    <a:pt x="17528" y="6271"/>
                    <a:pt x="17387" y="6215"/>
                  </a:cubicBezTo>
                  <a:cubicBezTo>
                    <a:pt x="17144" y="6093"/>
                    <a:pt x="16809" y="6002"/>
                    <a:pt x="16536" y="5911"/>
                  </a:cubicBezTo>
                  <a:cubicBezTo>
                    <a:pt x="16316" y="5832"/>
                    <a:pt x="16104" y="5793"/>
                    <a:pt x="15901" y="5793"/>
                  </a:cubicBezTo>
                  <a:cubicBezTo>
                    <a:pt x="15402" y="5793"/>
                    <a:pt x="14958" y="6026"/>
                    <a:pt x="14590" y="6458"/>
                  </a:cubicBezTo>
                  <a:cubicBezTo>
                    <a:pt x="14469" y="6610"/>
                    <a:pt x="14378" y="6762"/>
                    <a:pt x="14287" y="6883"/>
                  </a:cubicBezTo>
                  <a:cubicBezTo>
                    <a:pt x="14135" y="7066"/>
                    <a:pt x="13952" y="7279"/>
                    <a:pt x="13739" y="7461"/>
                  </a:cubicBezTo>
                  <a:cubicBezTo>
                    <a:pt x="13532" y="7687"/>
                    <a:pt x="13279" y="7796"/>
                    <a:pt x="13007" y="7796"/>
                  </a:cubicBezTo>
                  <a:cubicBezTo>
                    <a:pt x="12840" y="7796"/>
                    <a:pt x="12667" y="7755"/>
                    <a:pt x="12493" y="7674"/>
                  </a:cubicBezTo>
                  <a:cubicBezTo>
                    <a:pt x="12311" y="7643"/>
                    <a:pt x="12159" y="7522"/>
                    <a:pt x="11976" y="7461"/>
                  </a:cubicBezTo>
                  <a:cubicBezTo>
                    <a:pt x="11625" y="7321"/>
                    <a:pt x="11287" y="7251"/>
                    <a:pt x="10967" y="7251"/>
                  </a:cubicBezTo>
                  <a:cubicBezTo>
                    <a:pt x="10179" y="7251"/>
                    <a:pt x="9504" y="7673"/>
                    <a:pt x="9028" y="8494"/>
                  </a:cubicBezTo>
                  <a:cubicBezTo>
                    <a:pt x="8967" y="8677"/>
                    <a:pt x="8815" y="8859"/>
                    <a:pt x="8694" y="9011"/>
                  </a:cubicBezTo>
                  <a:cubicBezTo>
                    <a:pt x="8530" y="9222"/>
                    <a:pt x="8276" y="9306"/>
                    <a:pt x="8015" y="9306"/>
                  </a:cubicBezTo>
                  <a:cubicBezTo>
                    <a:pt x="7937" y="9306"/>
                    <a:pt x="7859" y="9299"/>
                    <a:pt x="7782" y="9285"/>
                  </a:cubicBezTo>
                  <a:cubicBezTo>
                    <a:pt x="7630" y="9254"/>
                    <a:pt x="7478" y="9163"/>
                    <a:pt x="7326" y="9102"/>
                  </a:cubicBezTo>
                  <a:cubicBezTo>
                    <a:pt x="7052" y="8981"/>
                    <a:pt x="6840" y="8859"/>
                    <a:pt x="6566" y="8829"/>
                  </a:cubicBezTo>
                  <a:cubicBezTo>
                    <a:pt x="6325" y="8787"/>
                    <a:pt x="6114" y="8765"/>
                    <a:pt x="5925" y="8765"/>
                  </a:cubicBezTo>
                  <a:cubicBezTo>
                    <a:pt x="5282" y="8765"/>
                    <a:pt x="4906" y="9028"/>
                    <a:pt x="4529" y="9710"/>
                  </a:cubicBezTo>
                  <a:cubicBezTo>
                    <a:pt x="4438" y="9801"/>
                    <a:pt x="4408" y="9893"/>
                    <a:pt x="4378" y="9953"/>
                  </a:cubicBezTo>
                  <a:cubicBezTo>
                    <a:pt x="4004" y="10503"/>
                    <a:pt x="3630" y="10767"/>
                    <a:pt x="3118" y="10767"/>
                  </a:cubicBezTo>
                  <a:cubicBezTo>
                    <a:pt x="2922" y="10767"/>
                    <a:pt x="2706" y="10728"/>
                    <a:pt x="2463" y="10652"/>
                  </a:cubicBezTo>
                  <a:cubicBezTo>
                    <a:pt x="2432" y="10622"/>
                    <a:pt x="2341" y="10561"/>
                    <a:pt x="2280" y="10561"/>
                  </a:cubicBezTo>
                  <a:cubicBezTo>
                    <a:pt x="1794" y="10501"/>
                    <a:pt x="1277" y="10257"/>
                    <a:pt x="791" y="10257"/>
                  </a:cubicBezTo>
                  <a:cubicBezTo>
                    <a:pt x="61" y="10257"/>
                    <a:pt x="1" y="10531"/>
                    <a:pt x="304" y="11017"/>
                  </a:cubicBezTo>
                  <a:cubicBezTo>
                    <a:pt x="335" y="11108"/>
                    <a:pt x="335" y="11230"/>
                    <a:pt x="426" y="11291"/>
                  </a:cubicBezTo>
                  <a:cubicBezTo>
                    <a:pt x="456" y="11382"/>
                    <a:pt x="578" y="11443"/>
                    <a:pt x="639" y="11443"/>
                  </a:cubicBezTo>
                  <a:cubicBezTo>
                    <a:pt x="669" y="11441"/>
                    <a:pt x="699" y="11440"/>
                    <a:pt x="729" y="11440"/>
                  </a:cubicBezTo>
                  <a:cubicBezTo>
                    <a:pt x="1264" y="11440"/>
                    <a:pt x="1699" y="11689"/>
                    <a:pt x="2189" y="11747"/>
                  </a:cubicBezTo>
                  <a:cubicBezTo>
                    <a:pt x="2408" y="11773"/>
                    <a:pt x="2622" y="11790"/>
                    <a:pt x="2830" y="11790"/>
                  </a:cubicBezTo>
                  <a:cubicBezTo>
                    <a:pt x="3575" y="11790"/>
                    <a:pt x="4236" y="11578"/>
                    <a:pt x="4712" y="10865"/>
                  </a:cubicBezTo>
                  <a:cubicBezTo>
                    <a:pt x="4894" y="10561"/>
                    <a:pt x="5198" y="10349"/>
                    <a:pt x="5441" y="10075"/>
                  </a:cubicBezTo>
                  <a:cubicBezTo>
                    <a:pt x="5585" y="9890"/>
                    <a:pt x="5757" y="9816"/>
                    <a:pt x="5957" y="9816"/>
                  </a:cubicBezTo>
                  <a:cubicBezTo>
                    <a:pt x="6052" y="9816"/>
                    <a:pt x="6154" y="9833"/>
                    <a:pt x="6262" y="9862"/>
                  </a:cubicBezTo>
                  <a:cubicBezTo>
                    <a:pt x="6566" y="9923"/>
                    <a:pt x="6840" y="10075"/>
                    <a:pt x="7144" y="10197"/>
                  </a:cubicBezTo>
                  <a:cubicBezTo>
                    <a:pt x="7409" y="10323"/>
                    <a:pt x="7669" y="10391"/>
                    <a:pt x="7923" y="10391"/>
                  </a:cubicBezTo>
                  <a:cubicBezTo>
                    <a:pt x="8282" y="10391"/>
                    <a:pt x="8630" y="10255"/>
                    <a:pt x="8967" y="9953"/>
                  </a:cubicBezTo>
                  <a:cubicBezTo>
                    <a:pt x="9271" y="9710"/>
                    <a:pt x="9575" y="9406"/>
                    <a:pt x="9758" y="9042"/>
                  </a:cubicBezTo>
                  <a:cubicBezTo>
                    <a:pt x="9994" y="8620"/>
                    <a:pt x="10368" y="8518"/>
                    <a:pt x="10780" y="8518"/>
                  </a:cubicBezTo>
                  <a:cubicBezTo>
                    <a:pt x="10844" y="8518"/>
                    <a:pt x="10908" y="8521"/>
                    <a:pt x="10973" y="8525"/>
                  </a:cubicBezTo>
                  <a:cubicBezTo>
                    <a:pt x="11125" y="8525"/>
                    <a:pt x="11308" y="8555"/>
                    <a:pt x="11460" y="8646"/>
                  </a:cubicBezTo>
                  <a:cubicBezTo>
                    <a:pt x="11976" y="8859"/>
                    <a:pt x="12493" y="8859"/>
                    <a:pt x="13040" y="8859"/>
                  </a:cubicBezTo>
                  <a:cubicBezTo>
                    <a:pt x="13072" y="8861"/>
                    <a:pt x="13104" y="8861"/>
                    <a:pt x="13135" y="8861"/>
                  </a:cubicBezTo>
                  <a:cubicBezTo>
                    <a:pt x="13789" y="8861"/>
                    <a:pt x="14306" y="8561"/>
                    <a:pt x="14712" y="8038"/>
                  </a:cubicBezTo>
                  <a:cubicBezTo>
                    <a:pt x="14864" y="7795"/>
                    <a:pt x="15016" y="7613"/>
                    <a:pt x="15168" y="7370"/>
                  </a:cubicBezTo>
                  <a:cubicBezTo>
                    <a:pt x="15376" y="7057"/>
                    <a:pt x="15542" y="6930"/>
                    <a:pt x="15811" y="6930"/>
                  </a:cubicBezTo>
                  <a:cubicBezTo>
                    <a:pt x="15935" y="6930"/>
                    <a:pt x="16080" y="6957"/>
                    <a:pt x="16262" y="7005"/>
                  </a:cubicBezTo>
                  <a:cubicBezTo>
                    <a:pt x="16566" y="7127"/>
                    <a:pt x="16870" y="7218"/>
                    <a:pt x="17204" y="7309"/>
                  </a:cubicBezTo>
                  <a:cubicBezTo>
                    <a:pt x="17377" y="7343"/>
                    <a:pt x="17546" y="7362"/>
                    <a:pt x="17710" y="7362"/>
                  </a:cubicBezTo>
                  <a:cubicBezTo>
                    <a:pt x="18271" y="7362"/>
                    <a:pt x="18774" y="7143"/>
                    <a:pt x="19150" y="6579"/>
                  </a:cubicBezTo>
                  <a:lnTo>
                    <a:pt x="19484" y="6124"/>
                  </a:lnTo>
                  <a:cubicBezTo>
                    <a:pt x="19809" y="5659"/>
                    <a:pt x="20241" y="5461"/>
                    <a:pt x="20725" y="5461"/>
                  </a:cubicBezTo>
                  <a:cubicBezTo>
                    <a:pt x="20874" y="5461"/>
                    <a:pt x="21028" y="5480"/>
                    <a:pt x="21186" y="5516"/>
                  </a:cubicBezTo>
                  <a:cubicBezTo>
                    <a:pt x="21551" y="5607"/>
                    <a:pt x="21855" y="5698"/>
                    <a:pt x="22189" y="5759"/>
                  </a:cubicBezTo>
                  <a:cubicBezTo>
                    <a:pt x="22368" y="5776"/>
                    <a:pt x="22544" y="5787"/>
                    <a:pt x="22715" y="5787"/>
                  </a:cubicBezTo>
                  <a:cubicBezTo>
                    <a:pt x="23444" y="5787"/>
                    <a:pt x="24087" y="5591"/>
                    <a:pt x="24530" y="4877"/>
                  </a:cubicBezTo>
                  <a:cubicBezTo>
                    <a:pt x="24621" y="4725"/>
                    <a:pt x="24773" y="4573"/>
                    <a:pt x="24895" y="4421"/>
                  </a:cubicBezTo>
                  <a:lnTo>
                    <a:pt x="25351" y="3965"/>
                  </a:lnTo>
                  <a:cubicBezTo>
                    <a:pt x="25484" y="3832"/>
                    <a:pt x="25666" y="3747"/>
                    <a:pt x="25850" y="3747"/>
                  </a:cubicBezTo>
                  <a:cubicBezTo>
                    <a:pt x="25917" y="3747"/>
                    <a:pt x="25984" y="3759"/>
                    <a:pt x="26050" y="3783"/>
                  </a:cubicBezTo>
                  <a:cubicBezTo>
                    <a:pt x="26323" y="3844"/>
                    <a:pt x="26597" y="3935"/>
                    <a:pt x="26870" y="4087"/>
                  </a:cubicBezTo>
                  <a:cubicBezTo>
                    <a:pt x="27114" y="4231"/>
                    <a:pt x="27391" y="4303"/>
                    <a:pt x="27673" y="4303"/>
                  </a:cubicBezTo>
                  <a:cubicBezTo>
                    <a:pt x="28164" y="4303"/>
                    <a:pt x="28673" y="4086"/>
                    <a:pt x="29059" y="3662"/>
                  </a:cubicBezTo>
                  <a:cubicBezTo>
                    <a:pt x="29241" y="3388"/>
                    <a:pt x="29454" y="3175"/>
                    <a:pt x="29636" y="2902"/>
                  </a:cubicBezTo>
                  <a:cubicBezTo>
                    <a:pt x="29883" y="2581"/>
                    <a:pt x="30170" y="2420"/>
                    <a:pt x="30514" y="2420"/>
                  </a:cubicBezTo>
                  <a:cubicBezTo>
                    <a:pt x="30593" y="2420"/>
                    <a:pt x="30675" y="2429"/>
                    <a:pt x="30761" y="2446"/>
                  </a:cubicBezTo>
                  <a:cubicBezTo>
                    <a:pt x="30974" y="2476"/>
                    <a:pt x="31156" y="2506"/>
                    <a:pt x="31338" y="2598"/>
                  </a:cubicBezTo>
                  <a:cubicBezTo>
                    <a:pt x="31886" y="2810"/>
                    <a:pt x="32402" y="2810"/>
                    <a:pt x="32980" y="2810"/>
                  </a:cubicBezTo>
                  <a:cubicBezTo>
                    <a:pt x="33588" y="2780"/>
                    <a:pt x="34044" y="2567"/>
                    <a:pt x="34408" y="2111"/>
                  </a:cubicBezTo>
                  <a:cubicBezTo>
                    <a:pt x="34621" y="1838"/>
                    <a:pt x="34804" y="1534"/>
                    <a:pt x="34986" y="1260"/>
                  </a:cubicBezTo>
                  <a:cubicBezTo>
                    <a:pt x="35168" y="987"/>
                    <a:pt x="35229" y="713"/>
                    <a:pt x="35108" y="440"/>
                  </a:cubicBezTo>
                  <a:cubicBezTo>
                    <a:pt x="35077" y="348"/>
                    <a:pt x="35077" y="288"/>
                    <a:pt x="34986" y="136"/>
                  </a:cubicBezTo>
                  <a:cubicBezTo>
                    <a:pt x="34945" y="55"/>
                    <a:pt x="34878" y="1"/>
                    <a:pt x="34801"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6307;p133">
              <a:extLst>
                <a:ext uri="{FF2B5EF4-FFF2-40B4-BE49-F238E27FC236}">
                  <a16:creationId xmlns:a16="http://schemas.microsoft.com/office/drawing/2014/main" id="{827A6A86-2D39-99CE-28D7-7574386B09D5}"/>
                </a:ext>
              </a:extLst>
            </p:cNvPr>
            <p:cNvSpPr/>
            <p:nvPr/>
          </p:nvSpPr>
          <p:spPr>
            <a:xfrm rot="1013812">
              <a:off x="1313574" y="5083150"/>
              <a:ext cx="1756958" cy="586498"/>
            </a:xfrm>
            <a:custGeom>
              <a:avLst/>
              <a:gdLst/>
              <a:ahLst/>
              <a:cxnLst/>
              <a:rect l="l" t="t" r="r" b="b"/>
              <a:pathLst>
                <a:path w="34621" h="11557" extrusionOk="0">
                  <a:moveTo>
                    <a:pt x="34386" y="0"/>
                  </a:moveTo>
                  <a:cubicBezTo>
                    <a:pt x="34349" y="0"/>
                    <a:pt x="34311" y="17"/>
                    <a:pt x="34287" y="53"/>
                  </a:cubicBezTo>
                  <a:cubicBezTo>
                    <a:pt x="34104" y="144"/>
                    <a:pt x="34013" y="296"/>
                    <a:pt x="33891" y="448"/>
                  </a:cubicBezTo>
                  <a:lnTo>
                    <a:pt x="33557" y="904"/>
                  </a:lnTo>
                  <a:cubicBezTo>
                    <a:pt x="33249" y="1274"/>
                    <a:pt x="32927" y="1449"/>
                    <a:pt x="32554" y="1449"/>
                  </a:cubicBezTo>
                  <a:cubicBezTo>
                    <a:pt x="32375" y="1449"/>
                    <a:pt x="32184" y="1409"/>
                    <a:pt x="31976" y="1330"/>
                  </a:cubicBezTo>
                  <a:cubicBezTo>
                    <a:pt x="31612" y="1178"/>
                    <a:pt x="31277" y="1056"/>
                    <a:pt x="30943" y="965"/>
                  </a:cubicBezTo>
                  <a:cubicBezTo>
                    <a:pt x="30754" y="916"/>
                    <a:pt x="30566" y="889"/>
                    <a:pt x="30380" y="889"/>
                  </a:cubicBezTo>
                  <a:cubicBezTo>
                    <a:pt x="29998" y="889"/>
                    <a:pt x="29629" y="1003"/>
                    <a:pt x="29302" y="1269"/>
                  </a:cubicBezTo>
                  <a:cubicBezTo>
                    <a:pt x="29089" y="1482"/>
                    <a:pt x="28846" y="1725"/>
                    <a:pt x="28694" y="1968"/>
                  </a:cubicBezTo>
                  <a:cubicBezTo>
                    <a:pt x="28633" y="2120"/>
                    <a:pt x="28511" y="2333"/>
                    <a:pt x="28420" y="2485"/>
                  </a:cubicBezTo>
                  <a:cubicBezTo>
                    <a:pt x="28255" y="2816"/>
                    <a:pt x="27850" y="3048"/>
                    <a:pt x="27436" y="3048"/>
                  </a:cubicBezTo>
                  <a:cubicBezTo>
                    <a:pt x="27242" y="3048"/>
                    <a:pt x="27045" y="2997"/>
                    <a:pt x="26870" y="2880"/>
                  </a:cubicBezTo>
                  <a:cubicBezTo>
                    <a:pt x="26688" y="2728"/>
                    <a:pt x="26444" y="2637"/>
                    <a:pt x="26232" y="2546"/>
                  </a:cubicBezTo>
                  <a:cubicBezTo>
                    <a:pt x="25971" y="2446"/>
                    <a:pt x="25724" y="2395"/>
                    <a:pt x="25492" y="2395"/>
                  </a:cubicBezTo>
                  <a:cubicBezTo>
                    <a:pt x="25020" y="2395"/>
                    <a:pt x="24612" y="2604"/>
                    <a:pt x="24286" y="3032"/>
                  </a:cubicBezTo>
                  <a:cubicBezTo>
                    <a:pt x="24134" y="3245"/>
                    <a:pt x="24013" y="3427"/>
                    <a:pt x="23861" y="3610"/>
                  </a:cubicBezTo>
                  <a:lnTo>
                    <a:pt x="23526" y="4066"/>
                  </a:lnTo>
                  <a:cubicBezTo>
                    <a:pt x="23289" y="4303"/>
                    <a:pt x="23014" y="4429"/>
                    <a:pt x="22701" y="4429"/>
                  </a:cubicBezTo>
                  <a:cubicBezTo>
                    <a:pt x="22615" y="4429"/>
                    <a:pt x="22525" y="4420"/>
                    <a:pt x="22432" y="4400"/>
                  </a:cubicBezTo>
                  <a:cubicBezTo>
                    <a:pt x="22250" y="4369"/>
                    <a:pt x="22098" y="4309"/>
                    <a:pt x="21885" y="4218"/>
                  </a:cubicBezTo>
                  <a:cubicBezTo>
                    <a:pt x="21551" y="4066"/>
                    <a:pt x="21186" y="3914"/>
                    <a:pt x="20791" y="3883"/>
                  </a:cubicBezTo>
                  <a:cubicBezTo>
                    <a:pt x="20666" y="3868"/>
                    <a:pt x="20544" y="3859"/>
                    <a:pt x="20425" y="3859"/>
                  </a:cubicBezTo>
                  <a:cubicBezTo>
                    <a:pt x="19849" y="3859"/>
                    <a:pt x="19350" y="4058"/>
                    <a:pt x="18998" y="4613"/>
                  </a:cubicBezTo>
                  <a:cubicBezTo>
                    <a:pt x="18846" y="4856"/>
                    <a:pt x="18663" y="5099"/>
                    <a:pt x="18481" y="5373"/>
                  </a:cubicBezTo>
                  <a:cubicBezTo>
                    <a:pt x="18196" y="5771"/>
                    <a:pt x="17982" y="5945"/>
                    <a:pt x="17685" y="5945"/>
                  </a:cubicBezTo>
                  <a:cubicBezTo>
                    <a:pt x="17505" y="5945"/>
                    <a:pt x="17296" y="5882"/>
                    <a:pt x="17022" y="5768"/>
                  </a:cubicBezTo>
                  <a:cubicBezTo>
                    <a:pt x="16687" y="5616"/>
                    <a:pt x="16353" y="5525"/>
                    <a:pt x="16019" y="5433"/>
                  </a:cubicBezTo>
                  <a:cubicBezTo>
                    <a:pt x="15877" y="5400"/>
                    <a:pt x="15739" y="5383"/>
                    <a:pt x="15607" y="5383"/>
                  </a:cubicBezTo>
                  <a:cubicBezTo>
                    <a:pt x="15258" y="5383"/>
                    <a:pt x="14946" y="5503"/>
                    <a:pt x="14681" y="5768"/>
                  </a:cubicBezTo>
                  <a:cubicBezTo>
                    <a:pt x="14499" y="5980"/>
                    <a:pt x="14256" y="6193"/>
                    <a:pt x="14104" y="6436"/>
                  </a:cubicBezTo>
                  <a:cubicBezTo>
                    <a:pt x="13982" y="6619"/>
                    <a:pt x="13830" y="6801"/>
                    <a:pt x="13678" y="6984"/>
                  </a:cubicBezTo>
                  <a:cubicBezTo>
                    <a:pt x="13418" y="7314"/>
                    <a:pt x="13103" y="7480"/>
                    <a:pt x="12733" y="7480"/>
                  </a:cubicBezTo>
                  <a:cubicBezTo>
                    <a:pt x="12627" y="7480"/>
                    <a:pt x="12516" y="7466"/>
                    <a:pt x="12402" y="7439"/>
                  </a:cubicBezTo>
                  <a:cubicBezTo>
                    <a:pt x="12158" y="7409"/>
                    <a:pt x="11946" y="7348"/>
                    <a:pt x="11703" y="7227"/>
                  </a:cubicBezTo>
                  <a:cubicBezTo>
                    <a:pt x="11459" y="7105"/>
                    <a:pt x="11186" y="6984"/>
                    <a:pt x="10882" y="6953"/>
                  </a:cubicBezTo>
                  <a:cubicBezTo>
                    <a:pt x="10742" y="6926"/>
                    <a:pt x="10607" y="6913"/>
                    <a:pt x="10478" y="6913"/>
                  </a:cubicBezTo>
                  <a:cubicBezTo>
                    <a:pt x="10020" y="6913"/>
                    <a:pt x="9627" y="7084"/>
                    <a:pt x="9271" y="7439"/>
                  </a:cubicBezTo>
                  <a:cubicBezTo>
                    <a:pt x="9089" y="7652"/>
                    <a:pt x="8937" y="7865"/>
                    <a:pt x="8785" y="8108"/>
                  </a:cubicBezTo>
                  <a:cubicBezTo>
                    <a:pt x="8663" y="8291"/>
                    <a:pt x="8602" y="8473"/>
                    <a:pt x="8450" y="8625"/>
                  </a:cubicBezTo>
                  <a:cubicBezTo>
                    <a:pt x="8196" y="8919"/>
                    <a:pt x="7903" y="9073"/>
                    <a:pt x="7589" y="9073"/>
                  </a:cubicBezTo>
                  <a:cubicBezTo>
                    <a:pt x="7416" y="9073"/>
                    <a:pt x="7236" y="9026"/>
                    <a:pt x="7052" y="8929"/>
                  </a:cubicBezTo>
                  <a:cubicBezTo>
                    <a:pt x="6778" y="8807"/>
                    <a:pt x="6505" y="8655"/>
                    <a:pt x="6231" y="8594"/>
                  </a:cubicBezTo>
                  <a:cubicBezTo>
                    <a:pt x="5985" y="8515"/>
                    <a:pt x="5762" y="8474"/>
                    <a:pt x="5556" y="8474"/>
                  </a:cubicBezTo>
                  <a:cubicBezTo>
                    <a:pt x="5049" y="8474"/>
                    <a:pt x="4645" y="8723"/>
                    <a:pt x="4256" y="9263"/>
                  </a:cubicBezTo>
                  <a:cubicBezTo>
                    <a:pt x="4104" y="9506"/>
                    <a:pt x="4012" y="9719"/>
                    <a:pt x="3860" y="9962"/>
                  </a:cubicBezTo>
                  <a:cubicBezTo>
                    <a:pt x="3556" y="10375"/>
                    <a:pt x="3236" y="10571"/>
                    <a:pt x="2845" y="10571"/>
                  </a:cubicBezTo>
                  <a:cubicBezTo>
                    <a:pt x="2690" y="10571"/>
                    <a:pt x="2523" y="10540"/>
                    <a:pt x="2341" y="10479"/>
                  </a:cubicBezTo>
                  <a:cubicBezTo>
                    <a:pt x="1976" y="10418"/>
                    <a:pt x="1642" y="10266"/>
                    <a:pt x="1307" y="10145"/>
                  </a:cubicBezTo>
                  <a:cubicBezTo>
                    <a:pt x="1105" y="10071"/>
                    <a:pt x="891" y="10031"/>
                    <a:pt x="673" y="10031"/>
                  </a:cubicBezTo>
                  <a:cubicBezTo>
                    <a:pt x="531" y="10031"/>
                    <a:pt x="387" y="10048"/>
                    <a:pt x="243" y="10084"/>
                  </a:cubicBezTo>
                  <a:cubicBezTo>
                    <a:pt x="91" y="10114"/>
                    <a:pt x="0" y="10266"/>
                    <a:pt x="61" y="10418"/>
                  </a:cubicBezTo>
                  <a:cubicBezTo>
                    <a:pt x="152" y="10783"/>
                    <a:pt x="365" y="11057"/>
                    <a:pt x="730" y="11087"/>
                  </a:cubicBezTo>
                  <a:cubicBezTo>
                    <a:pt x="1064" y="11148"/>
                    <a:pt x="1429" y="11239"/>
                    <a:pt x="1733" y="11360"/>
                  </a:cubicBezTo>
                  <a:cubicBezTo>
                    <a:pt x="2098" y="11482"/>
                    <a:pt x="2493" y="11512"/>
                    <a:pt x="2857" y="11543"/>
                  </a:cubicBezTo>
                  <a:cubicBezTo>
                    <a:pt x="2920" y="11552"/>
                    <a:pt x="2981" y="11556"/>
                    <a:pt x="3040" y="11556"/>
                  </a:cubicBezTo>
                  <a:cubicBezTo>
                    <a:pt x="3381" y="11556"/>
                    <a:pt x="3662" y="11411"/>
                    <a:pt x="3921" y="11178"/>
                  </a:cubicBezTo>
                  <a:cubicBezTo>
                    <a:pt x="4195" y="10935"/>
                    <a:pt x="4468" y="10631"/>
                    <a:pt x="4651" y="10297"/>
                  </a:cubicBezTo>
                  <a:cubicBezTo>
                    <a:pt x="4864" y="9993"/>
                    <a:pt x="5137" y="9689"/>
                    <a:pt x="5532" y="9567"/>
                  </a:cubicBezTo>
                  <a:cubicBezTo>
                    <a:pt x="5612" y="9533"/>
                    <a:pt x="5696" y="9516"/>
                    <a:pt x="5773" y="9516"/>
                  </a:cubicBezTo>
                  <a:cubicBezTo>
                    <a:pt x="5902" y="9516"/>
                    <a:pt x="6011" y="9563"/>
                    <a:pt x="6049" y="9658"/>
                  </a:cubicBezTo>
                  <a:cubicBezTo>
                    <a:pt x="6292" y="9749"/>
                    <a:pt x="6535" y="9871"/>
                    <a:pt x="6778" y="9993"/>
                  </a:cubicBezTo>
                  <a:cubicBezTo>
                    <a:pt x="7004" y="10085"/>
                    <a:pt x="7230" y="10132"/>
                    <a:pt x="7448" y="10132"/>
                  </a:cubicBezTo>
                  <a:cubicBezTo>
                    <a:pt x="7878" y="10132"/>
                    <a:pt x="8280" y="9950"/>
                    <a:pt x="8602" y="9567"/>
                  </a:cubicBezTo>
                  <a:cubicBezTo>
                    <a:pt x="8815" y="9294"/>
                    <a:pt x="9028" y="9050"/>
                    <a:pt x="9241" y="8746"/>
                  </a:cubicBezTo>
                  <a:cubicBezTo>
                    <a:pt x="9568" y="8310"/>
                    <a:pt x="9943" y="8108"/>
                    <a:pt x="10387" y="8108"/>
                  </a:cubicBezTo>
                  <a:cubicBezTo>
                    <a:pt x="10561" y="8108"/>
                    <a:pt x="10746" y="8139"/>
                    <a:pt x="10943" y="8199"/>
                  </a:cubicBezTo>
                  <a:cubicBezTo>
                    <a:pt x="11216" y="8291"/>
                    <a:pt x="11459" y="8382"/>
                    <a:pt x="11703" y="8473"/>
                  </a:cubicBezTo>
                  <a:cubicBezTo>
                    <a:pt x="12011" y="8554"/>
                    <a:pt x="12306" y="8601"/>
                    <a:pt x="12584" y="8601"/>
                  </a:cubicBezTo>
                  <a:cubicBezTo>
                    <a:pt x="13240" y="8601"/>
                    <a:pt x="13808" y="8344"/>
                    <a:pt x="14256" y="7683"/>
                  </a:cubicBezTo>
                  <a:cubicBezTo>
                    <a:pt x="14438" y="7379"/>
                    <a:pt x="14681" y="7105"/>
                    <a:pt x="14894" y="6862"/>
                  </a:cubicBezTo>
                  <a:cubicBezTo>
                    <a:pt x="15134" y="6622"/>
                    <a:pt x="15307" y="6505"/>
                    <a:pt x="15528" y="6505"/>
                  </a:cubicBezTo>
                  <a:cubicBezTo>
                    <a:pt x="15671" y="6505"/>
                    <a:pt x="15835" y="6554"/>
                    <a:pt x="16049" y="6649"/>
                  </a:cubicBezTo>
                  <a:cubicBezTo>
                    <a:pt x="16323" y="6771"/>
                    <a:pt x="16535" y="6862"/>
                    <a:pt x="16779" y="6984"/>
                  </a:cubicBezTo>
                  <a:cubicBezTo>
                    <a:pt x="17019" y="7092"/>
                    <a:pt x="17259" y="7152"/>
                    <a:pt x="17492" y="7152"/>
                  </a:cubicBezTo>
                  <a:cubicBezTo>
                    <a:pt x="17848" y="7152"/>
                    <a:pt x="18187" y="7010"/>
                    <a:pt x="18481" y="6680"/>
                  </a:cubicBezTo>
                  <a:cubicBezTo>
                    <a:pt x="18694" y="6436"/>
                    <a:pt x="18906" y="6193"/>
                    <a:pt x="19089" y="5889"/>
                  </a:cubicBezTo>
                  <a:cubicBezTo>
                    <a:pt x="19210" y="5646"/>
                    <a:pt x="19393" y="5464"/>
                    <a:pt x="19545" y="5251"/>
                  </a:cubicBezTo>
                  <a:cubicBezTo>
                    <a:pt x="19666" y="5099"/>
                    <a:pt x="19849" y="5008"/>
                    <a:pt x="20031" y="5008"/>
                  </a:cubicBezTo>
                  <a:cubicBezTo>
                    <a:pt x="20426" y="5008"/>
                    <a:pt x="20791" y="5069"/>
                    <a:pt x="21186" y="5221"/>
                  </a:cubicBezTo>
                  <a:cubicBezTo>
                    <a:pt x="21429" y="5281"/>
                    <a:pt x="21672" y="5403"/>
                    <a:pt x="21946" y="5433"/>
                  </a:cubicBezTo>
                  <a:cubicBezTo>
                    <a:pt x="22239" y="5491"/>
                    <a:pt x="22489" y="5519"/>
                    <a:pt x="22705" y="5519"/>
                  </a:cubicBezTo>
                  <a:cubicBezTo>
                    <a:pt x="23410" y="5519"/>
                    <a:pt x="23770" y="5217"/>
                    <a:pt x="24165" y="4613"/>
                  </a:cubicBezTo>
                  <a:cubicBezTo>
                    <a:pt x="24256" y="4461"/>
                    <a:pt x="24317" y="4339"/>
                    <a:pt x="24408" y="4218"/>
                  </a:cubicBezTo>
                  <a:cubicBezTo>
                    <a:pt x="24530" y="4066"/>
                    <a:pt x="24621" y="3914"/>
                    <a:pt x="24773" y="3762"/>
                  </a:cubicBezTo>
                  <a:cubicBezTo>
                    <a:pt x="25010" y="3564"/>
                    <a:pt x="25248" y="3469"/>
                    <a:pt x="25502" y="3469"/>
                  </a:cubicBezTo>
                  <a:cubicBezTo>
                    <a:pt x="25639" y="3469"/>
                    <a:pt x="25779" y="3496"/>
                    <a:pt x="25928" y="3549"/>
                  </a:cubicBezTo>
                  <a:cubicBezTo>
                    <a:pt x="26110" y="3579"/>
                    <a:pt x="26262" y="3701"/>
                    <a:pt x="26444" y="3762"/>
                  </a:cubicBezTo>
                  <a:cubicBezTo>
                    <a:pt x="26766" y="3917"/>
                    <a:pt x="27072" y="3995"/>
                    <a:pt x="27359" y="3995"/>
                  </a:cubicBezTo>
                  <a:cubicBezTo>
                    <a:pt x="27860" y="3995"/>
                    <a:pt x="28308" y="3758"/>
                    <a:pt x="28694" y="3275"/>
                  </a:cubicBezTo>
                  <a:cubicBezTo>
                    <a:pt x="28876" y="3032"/>
                    <a:pt x="29089" y="2819"/>
                    <a:pt x="29241" y="2576"/>
                  </a:cubicBezTo>
                  <a:cubicBezTo>
                    <a:pt x="29517" y="2186"/>
                    <a:pt x="29897" y="2003"/>
                    <a:pt x="30328" y="2003"/>
                  </a:cubicBezTo>
                  <a:cubicBezTo>
                    <a:pt x="30468" y="2003"/>
                    <a:pt x="30612" y="2022"/>
                    <a:pt x="30761" y="2059"/>
                  </a:cubicBezTo>
                  <a:cubicBezTo>
                    <a:pt x="31004" y="2120"/>
                    <a:pt x="31247" y="2242"/>
                    <a:pt x="31521" y="2333"/>
                  </a:cubicBezTo>
                  <a:cubicBezTo>
                    <a:pt x="31924" y="2481"/>
                    <a:pt x="32267" y="2555"/>
                    <a:pt x="32574" y="2555"/>
                  </a:cubicBezTo>
                  <a:cubicBezTo>
                    <a:pt x="33216" y="2555"/>
                    <a:pt x="33701" y="2231"/>
                    <a:pt x="34256" y="1573"/>
                  </a:cubicBezTo>
                  <a:cubicBezTo>
                    <a:pt x="34621" y="1117"/>
                    <a:pt x="34621" y="600"/>
                    <a:pt x="34499" y="114"/>
                  </a:cubicBezTo>
                  <a:cubicBezTo>
                    <a:pt x="34499" y="40"/>
                    <a:pt x="34444" y="0"/>
                    <a:pt x="34386"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6308;p133">
              <a:extLst>
                <a:ext uri="{FF2B5EF4-FFF2-40B4-BE49-F238E27FC236}">
                  <a16:creationId xmlns:a16="http://schemas.microsoft.com/office/drawing/2014/main" id="{EBE208E2-0D83-564F-2ADA-9771AF5A25BB}"/>
                </a:ext>
              </a:extLst>
            </p:cNvPr>
            <p:cNvSpPr/>
            <p:nvPr/>
          </p:nvSpPr>
          <p:spPr>
            <a:xfrm rot="1013812">
              <a:off x="1345543" y="5203420"/>
              <a:ext cx="1693776" cy="571629"/>
            </a:xfrm>
            <a:custGeom>
              <a:avLst/>
              <a:gdLst/>
              <a:ahLst/>
              <a:cxnLst/>
              <a:rect l="l" t="t" r="r" b="b"/>
              <a:pathLst>
                <a:path w="33376" h="11264" extrusionOk="0">
                  <a:moveTo>
                    <a:pt x="33254" y="0"/>
                  </a:moveTo>
                  <a:cubicBezTo>
                    <a:pt x="33223" y="0"/>
                    <a:pt x="33163" y="91"/>
                    <a:pt x="33102" y="122"/>
                  </a:cubicBezTo>
                  <a:cubicBezTo>
                    <a:pt x="32919" y="456"/>
                    <a:pt x="32737" y="760"/>
                    <a:pt x="32433" y="1034"/>
                  </a:cubicBezTo>
                  <a:cubicBezTo>
                    <a:pt x="32257" y="1144"/>
                    <a:pt x="32113" y="1222"/>
                    <a:pt x="31942" y="1222"/>
                  </a:cubicBezTo>
                  <a:cubicBezTo>
                    <a:pt x="31878" y="1222"/>
                    <a:pt x="31809" y="1211"/>
                    <a:pt x="31734" y="1186"/>
                  </a:cubicBezTo>
                  <a:cubicBezTo>
                    <a:pt x="31582" y="1155"/>
                    <a:pt x="31430" y="1064"/>
                    <a:pt x="31278" y="1003"/>
                  </a:cubicBezTo>
                  <a:cubicBezTo>
                    <a:pt x="31065" y="882"/>
                    <a:pt x="30822" y="760"/>
                    <a:pt x="30579" y="699"/>
                  </a:cubicBezTo>
                  <a:cubicBezTo>
                    <a:pt x="30369" y="647"/>
                    <a:pt x="30167" y="617"/>
                    <a:pt x="29973" y="617"/>
                  </a:cubicBezTo>
                  <a:cubicBezTo>
                    <a:pt x="29493" y="617"/>
                    <a:pt x="29063" y="800"/>
                    <a:pt x="28694" y="1277"/>
                  </a:cubicBezTo>
                  <a:cubicBezTo>
                    <a:pt x="28482" y="1581"/>
                    <a:pt x="28238" y="1915"/>
                    <a:pt x="28026" y="2219"/>
                  </a:cubicBezTo>
                  <a:cubicBezTo>
                    <a:pt x="27799" y="2537"/>
                    <a:pt x="27504" y="2702"/>
                    <a:pt x="27154" y="2702"/>
                  </a:cubicBezTo>
                  <a:cubicBezTo>
                    <a:pt x="27035" y="2702"/>
                    <a:pt x="26910" y="2683"/>
                    <a:pt x="26779" y="2645"/>
                  </a:cubicBezTo>
                  <a:cubicBezTo>
                    <a:pt x="26567" y="2584"/>
                    <a:pt x="26415" y="2523"/>
                    <a:pt x="26232" y="2432"/>
                  </a:cubicBezTo>
                  <a:cubicBezTo>
                    <a:pt x="25959" y="2371"/>
                    <a:pt x="25716" y="2219"/>
                    <a:pt x="25442" y="2128"/>
                  </a:cubicBezTo>
                  <a:cubicBezTo>
                    <a:pt x="25266" y="2062"/>
                    <a:pt x="25085" y="2032"/>
                    <a:pt x="24905" y="2032"/>
                  </a:cubicBezTo>
                  <a:cubicBezTo>
                    <a:pt x="24589" y="2032"/>
                    <a:pt x="24274" y="2125"/>
                    <a:pt x="23983" y="2280"/>
                  </a:cubicBezTo>
                  <a:cubicBezTo>
                    <a:pt x="23588" y="2523"/>
                    <a:pt x="23314" y="2857"/>
                    <a:pt x="23071" y="3283"/>
                  </a:cubicBezTo>
                  <a:cubicBezTo>
                    <a:pt x="22771" y="3863"/>
                    <a:pt x="22339" y="4127"/>
                    <a:pt x="21854" y="4127"/>
                  </a:cubicBezTo>
                  <a:cubicBezTo>
                    <a:pt x="21602" y="4127"/>
                    <a:pt x="21335" y="4056"/>
                    <a:pt x="21065" y="3921"/>
                  </a:cubicBezTo>
                  <a:cubicBezTo>
                    <a:pt x="20852" y="3800"/>
                    <a:pt x="20609" y="3739"/>
                    <a:pt x="20396" y="3648"/>
                  </a:cubicBezTo>
                  <a:cubicBezTo>
                    <a:pt x="20223" y="3603"/>
                    <a:pt x="20058" y="3580"/>
                    <a:pt x="19901" y="3580"/>
                  </a:cubicBezTo>
                  <a:cubicBezTo>
                    <a:pt x="19424" y="3580"/>
                    <a:pt x="19029" y="3791"/>
                    <a:pt x="18755" y="4225"/>
                  </a:cubicBezTo>
                  <a:cubicBezTo>
                    <a:pt x="18573" y="4468"/>
                    <a:pt x="18421" y="4712"/>
                    <a:pt x="18208" y="4985"/>
                  </a:cubicBezTo>
                  <a:cubicBezTo>
                    <a:pt x="17894" y="5437"/>
                    <a:pt x="17567" y="5609"/>
                    <a:pt x="17170" y="5609"/>
                  </a:cubicBezTo>
                  <a:cubicBezTo>
                    <a:pt x="16952" y="5609"/>
                    <a:pt x="16714" y="5557"/>
                    <a:pt x="16445" y="5471"/>
                  </a:cubicBezTo>
                  <a:cubicBezTo>
                    <a:pt x="16232" y="5441"/>
                    <a:pt x="16050" y="5289"/>
                    <a:pt x="15867" y="5228"/>
                  </a:cubicBezTo>
                  <a:cubicBezTo>
                    <a:pt x="15563" y="5097"/>
                    <a:pt x="15232" y="5022"/>
                    <a:pt x="14906" y="5022"/>
                  </a:cubicBezTo>
                  <a:cubicBezTo>
                    <a:pt x="14253" y="5022"/>
                    <a:pt x="13618" y="5319"/>
                    <a:pt x="13253" y="6049"/>
                  </a:cubicBezTo>
                  <a:cubicBezTo>
                    <a:pt x="13193" y="6170"/>
                    <a:pt x="13162" y="6231"/>
                    <a:pt x="13101" y="6322"/>
                  </a:cubicBezTo>
                  <a:cubicBezTo>
                    <a:pt x="12889" y="6535"/>
                    <a:pt x="12737" y="6778"/>
                    <a:pt x="12554" y="6991"/>
                  </a:cubicBezTo>
                  <a:cubicBezTo>
                    <a:pt x="12426" y="7170"/>
                    <a:pt x="12255" y="7242"/>
                    <a:pt x="12041" y="7242"/>
                  </a:cubicBezTo>
                  <a:cubicBezTo>
                    <a:pt x="12001" y="7242"/>
                    <a:pt x="11959" y="7239"/>
                    <a:pt x="11916" y="7234"/>
                  </a:cubicBezTo>
                  <a:cubicBezTo>
                    <a:pt x="11734" y="7204"/>
                    <a:pt x="11582" y="7143"/>
                    <a:pt x="11369" y="7052"/>
                  </a:cubicBezTo>
                  <a:cubicBezTo>
                    <a:pt x="11156" y="6930"/>
                    <a:pt x="10913" y="6809"/>
                    <a:pt x="10670" y="6748"/>
                  </a:cubicBezTo>
                  <a:cubicBezTo>
                    <a:pt x="10463" y="6670"/>
                    <a:pt x="10258" y="6632"/>
                    <a:pt x="10060" y="6632"/>
                  </a:cubicBezTo>
                  <a:cubicBezTo>
                    <a:pt x="9561" y="6632"/>
                    <a:pt x="9103" y="6877"/>
                    <a:pt x="8755" y="7356"/>
                  </a:cubicBezTo>
                  <a:cubicBezTo>
                    <a:pt x="8572" y="7569"/>
                    <a:pt x="8390" y="7842"/>
                    <a:pt x="8238" y="8116"/>
                  </a:cubicBezTo>
                  <a:cubicBezTo>
                    <a:pt x="8014" y="8452"/>
                    <a:pt x="7674" y="8706"/>
                    <a:pt x="7242" y="8706"/>
                  </a:cubicBezTo>
                  <a:cubicBezTo>
                    <a:pt x="7089" y="8706"/>
                    <a:pt x="6924" y="8674"/>
                    <a:pt x="6749" y="8602"/>
                  </a:cubicBezTo>
                  <a:cubicBezTo>
                    <a:pt x="6414" y="8481"/>
                    <a:pt x="6050" y="8329"/>
                    <a:pt x="5715" y="8207"/>
                  </a:cubicBezTo>
                  <a:cubicBezTo>
                    <a:pt x="5440" y="8103"/>
                    <a:pt x="5171" y="8049"/>
                    <a:pt x="4913" y="8049"/>
                  </a:cubicBezTo>
                  <a:cubicBezTo>
                    <a:pt x="4345" y="8049"/>
                    <a:pt x="3833" y="8311"/>
                    <a:pt x="3436" y="8876"/>
                  </a:cubicBezTo>
                  <a:cubicBezTo>
                    <a:pt x="3314" y="9028"/>
                    <a:pt x="3253" y="9210"/>
                    <a:pt x="3132" y="9362"/>
                  </a:cubicBezTo>
                  <a:cubicBezTo>
                    <a:pt x="2814" y="9891"/>
                    <a:pt x="2467" y="10140"/>
                    <a:pt x="1999" y="10140"/>
                  </a:cubicBezTo>
                  <a:cubicBezTo>
                    <a:pt x="1794" y="10140"/>
                    <a:pt x="1566" y="10093"/>
                    <a:pt x="1308" y="10000"/>
                  </a:cubicBezTo>
                  <a:cubicBezTo>
                    <a:pt x="1186" y="9970"/>
                    <a:pt x="1095" y="9879"/>
                    <a:pt x="973" y="9848"/>
                  </a:cubicBezTo>
                  <a:cubicBezTo>
                    <a:pt x="822" y="9818"/>
                    <a:pt x="639" y="9727"/>
                    <a:pt x="426" y="9696"/>
                  </a:cubicBezTo>
                  <a:cubicBezTo>
                    <a:pt x="381" y="9681"/>
                    <a:pt x="320" y="9666"/>
                    <a:pt x="259" y="9666"/>
                  </a:cubicBezTo>
                  <a:cubicBezTo>
                    <a:pt x="198" y="9666"/>
                    <a:pt x="138" y="9681"/>
                    <a:pt x="92" y="9727"/>
                  </a:cubicBezTo>
                  <a:cubicBezTo>
                    <a:pt x="1" y="9848"/>
                    <a:pt x="92" y="9970"/>
                    <a:pt x="183" y="10031"/>
                  </a:cubicBezTo>
                  <a:cubicBezTo>
                    <a:pt x="396" y="10304"/>
                    <a:pt x="639" y="10547"/>
                    <a:pt x="852" y="10791"/>
                  </a:cubicBezTo>
                  <a:cubicBezTo>
                    <a:pt x="1128" y="11121"/>
                    <a:pt x="1492" y="11263"/>
                    <a:pt x="1858" y="11263"/>
                  </a:cubicBezTo>
                  <a:cubicBezTo>
                    <a:pt x="2098" y="11263"/>
                    <a:pt x="2338" y="11203"/>
                    <a:pt x="2554" y="11095"/>
                  </a:cubicBezTo>
                  <a:cubicBezTo>
                    <a:pt x="2919" y="10912"/>
                    <a:pt x="3223" y="10730"/>
                    <a:pt x="3436" y="10395"/>
                  </a:cubicBezTo>
                  <a:cubicBezTo>
                    <a:pt x="3557" y="10243"/>
                    <a:pt x="3618" y="10122"/>
                    <a:pt x="3740" y="9970"/>
                  </a:cubicBezTo>
                  <a:cubicBezTo>
                    <a:pt x="4134" y="9451"/>
                    <a:pt x="4472" y="9215"/>
                    <a:pt x="4937" y="9215"/>
                  </a:cubicBezTo>
                  <a:cubicBezTo>
                    <a:pt x="5153" y="9215"/>
                    <a:pt x="5396" y="9266"/>
                    <a:pt x="5685" y="9362"/>
                  </a:cubicBezTo>
                  <a:cubicBezTo>
                    <a:pt x="6050" y="9514"/>
                    <a:pt x="6445" y="9636"/>
                    <a:pt x="6870" y="9666"/>
                  </a:cubicBezTo>
                  <a:cubicBezTo>
                    <a:pt x="6949" y="9674"/>
                    <a:pt x="7027" y="9677"/>
                    <a:pt x="7102" y="9677"/>
                  </a:cubicBezTo>
                  <a:cubicBezTo>
                    <a:pt x="7636" y="9677"/>
                    <a:pt x="8082" y="9488"/>
                    <a:pt x="8481" y="9088"/>
                  </a:cubicBezTo>
                  <a:cubicBezTo>
                    <a:pt x="8694" y="8906"/>
                    <a:pt x="8785" y="8724"/>
                    <a:pt x="8937" y="8511"/>
                  </a:cubicBezTo>
                  <a:lnTo>
                    <a:pt x="9393" y="7964"/>
                  </a:lnTo>
                  <a:cubicBezTo>
                    <a:pt x="9634" y="7704"/>
                    <a:pt x="9807" y="7592"/>
                    <a:pt x="10030" y="7592"/>
                  </a:cubicBezTo>
                  <a:cubicBezTo>
                    <a:pt x="10172" y="7592"/>
                    <a:pt x="10335" y="7638"/>
                    <a:pt x="10548" y="7721"/>
                  </a:cubicBezTo>
                  <a:cubicBezTo>
                    <a:pt x="10670" y="7751"/>
                    <a:pt x="10822" y="7842"/>
                    <a:pt x="10913" y="7903"/>
                  </a:cubicBezTo>
                  <a:cubicBezTo>
                    <a:pt x="11277" y="8085"/>
                    <a:pt x="11611" y="8180"/>
                    <a:pt x="11927" y="8180"/>
                  </a:cubicBezTo>
                  <a:cubicBezTo>
                    <a:pt x="12402" y="8180"/>
                    <a:pt x="12833" y="7965"/>
                    <a:pt x="13253" y="7508"/>
                  </a:cubicBezTo>
                  <a:cubicBezTo>
                    <a:pt x="13466" y="7234"/>
                    <a:pt x="13679" y="6930"/>
                    <a:pt x="13861" y="6626"/>
                  </a:cubicBezTo>
                  <a:cubicBezTo>
                    <a:pt x="14113" y="6260"/>
                    <a:pt x="14365" y="6084"/>
                    <a:pt x="14720" y="6084"/>
                  </a:cubicBezTo>
                  <a:cubicBezTo>
                    <a:pt x="14837" y="6084"/>
                    <a:pt x="14965" y="6103"/>
                    <a:pt x="15107" y="6140"/>
                  </a:cubicBezTo>
                  <a:cubicBezTo>
                    <a:pt x="15290" y="6170"/>
                    <a:pt x="15533" y="6231"/>
                    <a:pt x="15715" y="6322"/>
                  </a:cubicBezTo>
                  <a:cubicBezTo>
                    <a:pt x="15989" y="6383"/>
                    <a:pt x="16202" y="6505"/>
                    <a:pt x="16475" y="6596"/>
                  </a:cubicBezTo>
                  <a:cubicBezTo>
                    <a:pt x="16681" y="6644"/>
                    <a:pt x="16881" y="6668"/>
                    <a:pt x="17073" y="6668"/>
                  </a:cubicBezTo>
                  <a:cubicBezTo>
                    <a:pt x="17619" y="6668"/>
                    <a:pt x="18107" y="6468"/>
                    <a:pt x="18512" y="6019"/>
                  </a:cubicBezTo>
                  <a:cubicBezTo>
                    <a:pt x="18725" y="5775"/>
                    <a:pt x="18877" y="5563"/>
                    <a:pt x="19059" y="5319"/>
                  </a:cubicBezTo>
                  <a:lnTo>
                    <a:pt x="19393" y="4863"/>
                  </a:lnTo>
                  <a:cubicBezTo>
                    <a:pt x="19563" y="4675"/>
                    <a:pt x="19732" y="4592"/>
                    <a:pt x="19923" y="4592"/>
                  </a:cubicBezTo>
                  <a:cubicBezTo>
                    <a:pt x="20041" y="4592"/>
                    <a:pt x="20166" y="4623"/>
                    <a:pt x="20305" y="4681"/>
                  </a:cubicBezTo>
                  <a:lnTo>
                    <a:pt x="20761" y="4924"/>
                  </a:lnTo>
                  <a:cubicBezTo>
                    <a:pt x="21091" y="5096"/>
                    <a:pt x="21408" y="5187"/>
                    <a:pt x="21717" y="5187"/>
                  </a:cubicBezTo>
                  <a:cubicBezTo>
                    <a:pt x="22063" y="5187"/>
                    <a:pt x="22400" y="5074"/>
                    <a:pt x="22737" y="4833"/>
                  </a:cubicBezTo>
                  <a:cubicBezTo>
                    <a:pt x="22919" y="4681"/>
                    <a:pt x="23162" y="4529"/>
                    <a:pt x="23314" y="4316"/>
                  </a:cubicBezTo>
                  <a:cubicBezTo>
                    <a:pt x="23466" y="4073"/>
                    <a:pt x="23618" y="3860"/>
                    <a:pt x="23770" y="3648"/>
                  </a:cubicBezTo>
                  <a:cubicBezTo>
                    <a:pt x="24058" y="3294"/>
                    <a:pt x="24425" y="3117"/>
                    <a:pt x="24862" y="3117"/>
                  </a:cubicBezTo>
                  <a:cubicBezTo>
                    <a:pt x="25026" y="3117"/>
                    <a:pt x="25199" y="3142"/>
                    <a:pt x="25381" y="3192"/>
                  </a:cubicBezTo>
                  <a:cubicBezTo>
                    <a:pt x="25716" y="3313"/>
                    <a:pt x="26050" y="3435"/>
                    <a:pt x="26384" y="3496"/>
                  </a:cubicBezTo>
                  <a:cubicBezTo>
                    <a:pt x="26590" y="3539"/>
                    <a:pt x="26785" y="3561"/>
                    <a:pt x="26970" y="3561"/>
                  </a:cubicBezTo>
                  <a:cubicBezTo>
                    <a:pt x="27691" y="3561"/>
                    <a:pt x="28265" y="3230"/>
                    <a:pt x="28725" y="2553"/>
                  </a:cubicBezTo>
                  <a:cubicBezTo>
                    <a:pt x="28877" y="2341"/>
                    <a:pt x="29029" y="2097"/>
                    <a:pt x="29211" y="1915"/>
                  </a:cubicBezTo>
                  <a:cubicBezTo>
                    <a:pt x="29434" y="1656"/>
                    <a:pt x="29667" y="1543"/>
                    <a:pt x="29933" y="1543"/>
                  </a:cubicBezTo>
                  <a:cubicBezTo>
                    <a:pt x="30103" y="1543"/>
                    <a:pt x="30286" y="1589"/>
                    <a:pt x="30488" y="1672"/>
                  </a:cubicBezTo>
                  <a:cubicBezTo>
                    <a:pt x="30792" y="1794"/>
                    <a:pt x="31065" y="1915"/>
                    <a:pt x="31369" y="2037"/>
                  </a:cubicBezTo>
                  <a:cubicBezTo>
                    <a:pt x="31493" y="2078"/>
                    <a:pt x="31622" y="2094"/>
                    <a:pt x="31753" y="2094"/>
                  </a:cubicBezTo>
                  <a:cubicBezTo>
                    <a:pt x="31911" y="2094"/>
                    <a:pt x="32070" y="2070"/>
                    <a:pt x="32220" y="2037"/>
                  </a:cubicBezTo>
                  <a:cubicBezTo>
                    <a:pt x="32676" y="1885"/>
                    <a:pt x="33011" y="1611"/>
                    <a:pt x="33193" y="1216"/>
                  </a:cubicBezTo>
                  <a:cubicBezTo>
                    <a:pt x="33315" y="882"/>
                    <a:pt x="33345" y="517"/>
                    <a:pt x="33375" y="152"/>
                  </a:cubicBezTo>
                  <a:cubicBezTo>
                    <a:pt x="33375" y="91"/>
                    <a:pt x="33345" y="0"/>
                    <a:pt x="33254"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6309;p133">
              <a:extLst>
                <a:ext uri="{FF2B5EF4-FFF2-40B4-BE49-F238E27FC236}">
                  <a16:creationId xmlns:a16="http://schemas.microsoft.com/office/drawing/2014/main" id="{8D6B9971-5618-2154-876F-C8F752B87C97}"/>
                </a:ext>
              </a:extLst>
            </p:cNvPr>
            <p:cNvSpPr/>
            <p:nvPr/>
          </p:nvSpPr>
          <p:spPr>
            <a:xfrm rot="1013812">
              <a:off x="1316495" y="4875164"/>
              <a:ext cx="1773959" cy="592944"/>
            </a:xfrm>
            <a:custGeom>
              <a:avLst/>
              <a:gdLst/>
              <a:ahLst/>
              <a:cxnLst/>
              <a:rect l="l" t="t" r="r" b="b"/>
              <a:pathLst>
                <a:path w="34956" h="11684" extrusionOk="0">
                  <a:moveTo>
                    <a:pt x="34560" y="1"/>
                  </a:moveTo>
                  <a:cubicBezTo>
                    <a:pt x="34530" y="1"/>
                    <a:pt x="34409" y="1"/>
                    <a:pt x="34378" y="31"/>
                  </a:cubicBezTo>
                  <a:cubicBezTo>
                    <a:pt x="34257" y="153"/>
                    <a:pt x="34105" y="274"/>
                    <a:pt x="34013" y="396"/>
                  </a:cubicBezTo>
                  <a:cubicBezTo>
                    <a:pt x="33740" y="609"/>
                    <a:pt x="33466" y="882"/>
                    <a:pt x="33193" y="1095"/>
                  </a:cubicBezTo>
                  <a:cubicBezTo>
                    <a:pt x="32891" y="1416"/>
                    <a:pt x="32554" y="1573"/>
                    <a:pt x="32189" y="1573"/>
                  </a:cubicBezTo>
                  <a:cubicBezTo>
                    <a:pt x="31966" y="1573"/>
                    <a:pt x="31732" y="1514"/>
                    <a:pt x="31491" y="1399"/>
                  </a:cubicBezTo>
                  <a:cubicBezTo>
                    <a:pt x="31278" y="1308"/>
                    <a:pt x="31004" y="1217"/>
                    <a:pt x="30731" y="1186"/>
                  </a:cubicBezTo>
                  <a:cubicBezTo>
                    <a:pt x="30627" y="1170"/>
                    <a:pt x="30526" y="1162"/>
                    <a:pt x="30427" y="1162"/>
                  </a:cubicBezTo>
                  <a:cubicBezTo>
                    <a:pt x="29794" y="1162"/>
                    <a:pt x="29248" y="1490"/>
                    <a:pt x="28907" y="2068"/>
                  </a:cubicBezTo>
                  <a:cubicBezTo>
                    <a:pt x="28785" y="2220"/>
                    <a:pt x="28725" y="2402"/>
                    <a:pt x="28633" y="2554"/>
                  </a:cubicBezTo>
                  <a:cubicBezTo>
                    <a:pt x="28447" y="2980"/>
                    <a:pt x="28097" y="3173"/>
                    <a:pt x="27665" y="3173"/>
                  </a:cubicBezTo>
                  <a:cubicBezTo>
                    <a:pt x="27604" y="3173"/>
                    <a:pt x="27542" y="3169"/>
                    <a:pt x="27478" y="3162"/>
                  </a:cubicBezTo>
                  <a:cubicBezTo>
                    <a:pt x="27266" y="3131"/>
                    <a:pt x="27053" y="3040"/>
                    <a:pt x="26870" y="2979"/>
                  </a:cubicBezTo>
                  <a:cubicBezTo>
                    <a:pt x="26353" y="2765"/>
                    <a:pt x="25921" y="2666"/>
                    <a:pt x="25546" y="2666"/>
                  </a:cubicBezTo>
                  <a:cubicBezTo>
                    <a:pt x="24752" y="2666"/>
                    <a:pt x="24215" y="3108"/>
                    <a:pt x="23679" y="3831"/>
                  </a:cubicBezTo>
                  <a:cubicBezTo>
                    <a:pt x="23527" y="3983"/>
                    <a:pt x="23375" y="4195"/>
                    <a:pt x="23253" y="4347"/>
                  </a:cubicBezTo>
                  <a:cubicBezTo>
                    <a:pt x="23054" y="4591"/>
                    <a:pt x="22822" y="4689"/>
                    <a:pt x="22546" y="4689"/>
                  </a:cubicBezTo>
                  <a:cubicBezTo>
                    <a:pt x="22444" y="4689"/>
                    <a:pt x="22335" y="4676"/>
                    <a:pt x="22220" y="4651"/>
                  </a:cubicBezTo>
                  <a:cubicBezTo>
                    <a:pt x="21916" y="4560"/>
                    <a:pt x="21612" y="4469"/>
                    <a:pt x="21308" y="4378"/>
                  </a:cubicBezTo>
                  <a:cubicBezTo>
                    <a:pt x="20995" y="4265"/>
                    <a:pt x="20702" y="4209"/>
                    <a:pt x="20428" y="4209"/>
                  </a:cubicBezTo>
                  <a:cubicBezTo>
                    <a:pt x="19747" y="4209"/>
                    <a:pt x="19189" y="4556"/>
                    <a:pt x="18755" y="5229"/>
                  </a:cubicBezTo>
                  <a:cubicBezTo>
                    <a:pt x="18694" y="5381"/>
                    <a:pt x="18603" y="5502"/>
                    <a:pt x="18512" y="5654"/>
                  </a:cubicBezTo>
                  <a:cubicBezTo>
                    <a:pt x="18238" y="5996"/>
                    <a:pt x="17913" y="6167"/>
                    <a:pt x="17550" y="6167"/>
                  </a:cubicBezTo>
                  <a:cubicBezTo>
                    <a:pt x="17429" y="6167"/>
                    <a:pt x="17303" y="6148"/>
                    <a:pt x="17174" y="6110"/>
                  </a:cubicBezTo>
                  <a:cubicBezTo>
                    <a:pt x="16992" y="6049"/>
                    <a:pt x="16749" y="5958"/>
                    <a:pt x="16566" y="5897"/>
                  </a:cubicBezTo>
                  <a:cubicBezTo>
                    <a:pt x="16204" y="5759"/>
                    <a:pt x="15878" y="5688"/>
                    <a:pt x="15579" y="5688"/>
                  </a:cubicBezTo>
                  <a:cubicBezTo>
                    <a:pt x="15025" y="5688"/>
                    <a:pt x="14558" y="5932"/>
                    <a:pt x="14104" y="6445"/>
                  </a:cubicBezTo>
                  <a:cubicBezTo>
                    <a:pt x="13831" y="6779"/>
                    <a:pt x="13496" y="6992"/>
                    <a:pt x="13192" y="7265"/>
                  </a:cubicBezTo>
                  <a:cubicBezTo>
                    <a:pt x="12925" y="7476"/>
                    <a:pt x="12645" y="7566"/>
                    <a:pt x="12353" y="7566"/>
                  </a:cubicBezTo>
                  <a:cubicBezTo>
                    <a:pt x="12181" y="7566"/>
                    <a:pt x="12005" y="7534"/>
                    <a:pt x="11824" y="7478"/>
                  </a:cubicBezTo>
                  <a:cubicBezTo>
                    <a:pt x="11612" y="7448"/>
                    <a:pt x="11460" y="7387"/>
                    <a:pt x="11277" y="7296"/>
                  </a:cubicBezTo>
                  <a:cubicBezTo>
                    <a:pt x="11067" y="7221"/>
                    <a:pt x="10851" y="7186"/>
                    <a:pt x="10638" y="7186"/>
                  </a:cubicBezTo>
                  <a:cubicBezTo>
                    <a:pt x="9897" y="7186"/>
                    <a:pt x="9197" y="7614"/>
                    <a:pt x="8937" y="8299"/>
                  </a:cubicBezTo>
                  <a:cubicBezTo>
                    <a:pt x="8876" y="8359"/>
                    <a:pt x="8846" y="8481"/>
                    <a:pt x="8785" y="8572"/>
                  </a:cubicBezTo>
                  <a:cubicBezTo>
                    <a:pt x="8515" y="9022"/>
                    <a:pt x="8196" y="9222"/>
                    <a:pt x="7789" y="9222"/>
                  </a:cubicBezTo>
                  <a:cubicBezTo>
                    <a:pt x="7646" y="9222"/>
                    <a:pt x="7492" y="9197"/>
                    <a:pt x="7326" y="9150"/>
                  </a:cubicBezTo>
                  <a:cubicBezTo>
                    <a:pt x="7144" y="9089"/>
                    <a:pt x="6900" y="8998"/>
                    <a:pt x="6718" y="8937"/>
                  </a:cubicBezTo>
                  <a:cubicBezTo>
                    <a:pt x="6336" y="8769"/>
                    <a:pt x="5986" y="8693"/>
                    <a:pt x="5666" y="8693"/>
                  </a:cubicBezTo>
                  <a:cubicBezTo>
                    <a:pt x="4939" y="8693"/>
                    <a:pt x="4365" y="9085"/>
                    <a:pt x="3922" y="9697"/>
                  </a:cubicBezTo>
                  <a:cubicBezTo>
                    <a:pt x="3709" y="10001"/>
                    <a:pt x="3496" y="10214"/>
                    <a:pt x="3253" y="10487"/>
                  </a:cubicBezTo>
                  <a:cubicBezTo>
                    <a:pt x="3099" y="10707"/>
                    <a:pt x="2913" y="10800"/>
                    <a:pt x="2696" y="10800"/>
                  </a:cubicBezTo>
                  <a:cubicBezTo>
                    <a:pt x="2613" y="10800"/>
                    <a:pt x="2525" y="10786"/>
                    <a:pt x="2432" y="10761"/>
                  </a:cubicBezTo>
                  <a:cubicBezTo>
                    <a:pt x="2007" y="10639"/>
                    <a:pt x="1642" y="10518"/>
                    <a:pt x="1247" y="10366"/>
                  </a:cubicBezTo>
                  <a:cubicBezTo>
                    <a:pt x="1054" y="10308"/>
                    <a:pt x="861" y="10287"/>
                    <a:pt x="669" y="10287"/>
                  </a:cubicBezTo>
                  <a:cubicBezTo>
                    <a:pt x="557" y="10287"/>
                    <a:pt x="446" y="10294"/>
                    <a:pt x="335" y="10305"/>
                  </a:cubicBezTo>
                  <a:cubicBezTo>
                    <a:pt x="122" y="10305"/>
                    <a:pt x="1" y="10457"/>
                    <a:pt x="1" y="10670"/>
                  </a:cubicBezTo>
                  <a:cubicBezTo>
                    <a:pt x="1" y="10943"/>
                    <a:pt x="122" y="11156"/>
                    <a:pt x="305" y="11156"/>
                  </a:cubicBezTo>
                  <a:cubicBezTo>
                    <a:pt x="791" y="11217"/>
                    <a:pt x="1216" y="11399"/>
                    <a:pt x="1672" y="11551"/>
                  </a:cubicBezTo>
                  <a:cubicBezTo>
                    <a:pt x="1946" y="11640"/>
                    <a:pt x="2214" y="11683"/>
                    <a:pt x="2472" y="11683"/>
                  </a:cubicBezTo>
                  <a:cubicBezTo>
                    <a:pt x="3184" y="11683"/>
                    <a:pt x="3817" y="11348"/>
                    <a:pt x="4286" y="10700"/>
                  </a:cubicBezTo>
                  <a:lnTo>
                    <a:pt x="4742" y="10153"/>
                  </a:lnTo>
                  <a:cubicBezTo>
                    <a:pt x="5028" y="9823"/>
                    <a:pt x="5362" y="9652"/>
                    <a:pt x="5755" y="9652"/>
                  </a:cubicBezTo>
                  <a:cubicBezTo>
                    <a:pt x="5905" y="9652"/>
                    <a:pt x="6064" y="9677"/>
                    <a:pt x="6232" y="9727"/>
                  </a:cubicBezTo>
                  <a:cubicBezTo>
                    <a:pt x="6444" y="9758"/>
                    <a:pt x="6688" y="9879"/>
                    <a:pt x="6900" y="9910"/>
                  </a:cubicBezTo>
                  <a:cubicBezTo>
                    <a:pt x="7144" y="9976"/>
                    <a:pt x="7375" y="10009"/>
                    <a:pt x="7595" y="10009"/>
                  </a:cubicBezTo>
                  <a:cubicBezTo>
                    <a:pt x="8279" y="10009"/>
                    <a:pt x="8849" y="9695"/>
                    <a:pt x="9332" y="9119"/>
                  </a:cubicBezTo>
                  <a:cubicBezTo>
                    <a:pt x="9454" y="8967"/>
                    <a:pt x="9545" y="8846"/>
                    <a:pt x="9636" y="8694"/>
                  </a:cubicBezTo>
                  <a:cubicBezTo>
                    <a:pt x="9910" y="8352"/>
                    <a:pt x="10234" y="8181"/>
                    <a:pt x="10598" y="8181"/>
                  </a:cubicBezTo>
                  <a:cubicBezTo>
                    <a:pt x="10719" y="8181"/>
                    <a:pt x="10844" y="8200"/>
                    <a:pt x="10973" y="8238"/>
                  </a:cubicBezTo>
                  <a:cubicBezTo>
                    <a:pt x="11277" y="8359"/>
                    <a:pt x="11581" y="8451"/>
                    <a:pt x="11885" y="8511"/>
                  </a:cubicBezTo>
                  <a:cubicBezTo>
                    <a:pt x="12118" y="8552"/>
                    <a:pt x="12339" y="8575"/>
                    <a:pt x="12550" y="8575"/>
                  </a:cubicBezTo>
                  <a:cubicBezTo>
                    <a:pt x="13277" y="8575"/>
                    <a:pt x="13876" y="8307"/>
                    <a:pt x="14347" y="7600"/>
                  </a:cubicBezTo>
                  <a:cubicBezTo>
                    <a:pt x="14499" y="7417"/>
                    <a:pt x="14651" y="7174"/>
                    <a:pt x="14864" y="6992"/>
                  </a:cubicBezTo>
                  <a:cubicBezTo>
                    <a:pt x="15083" y="6713"/>
                    <a:pt x="15355" y="6577"/>
                    <a:pt x="15653" y="6577"/>
                  </a:cubicBezTo>
                  <a:cubicBezTo>
                    <a:pt x="15810" y="6577"/>
                    <a:pt x="15973" y="6615"/>
                    <a:pt x="16141" y="6688"/>
                  </a:cubicBezTo>
                  <a:cubicBezTo>
                    <a:pt x="16262" y="6718"/>
                    <a:pt x="16384" y="6809"/>
                    <a:pt x="16536" y="6840"/>
                  </a:cubicBezTo>
                  <a:cubicBezTo>
                    <a:pt x="16903" y="6956"/>
                    <a:pt x="17231" y="7017"/>
                    <a:pt x="17533" y="7017"/>
                  </a:cubicBezTo>
                  <a:cubicBezTo>
                    <a:pt x="18254" y="7017"/>
                    <a:pt x="18823" y="6669"/>
                    <a:pt x="19423" y="5897"/>
                  </a:cubicBezTo>
                  <a:cubicBezTo>
                    <a:pt x="19484" y="5776"/>
                    <a:pt x="19515" y="5715"/>
                    <a:pt x="19606" y="5593"/>
                  </a:cubicBezTo>
                  <a:cubicBezTo>
                    <a:pt x="19667" y="5502"/>
                    <a:pt x="19727" y="5442"/>
                    <a:pt x="19788" y="5350"/>
                  </a:cubicBezTo>
                  <a:cubicBezTo>
                    <a:pt x="19928" y="5211"/>
                    <a:pt x="20121" y="5107"/>
                    <a:pt x="20327" y="5107"/>
                  </a:cubicBezTo>
                  <a:cubicBezTo>
                    <a:pt x="20390" y="5107"/>
                    <a:pt x="20454" y="5116"/>
                    <a:pt x="20518" y="5138"/>
                  </a:cubicBezTo>
                  <a:cubicBezTo>
                    <a:pt x="20670" y="5168"/>
                    <a:pt x="20852" y="5259"/>
                    <a:pt x="21034" y="5290"/>
                  </a:cubicBezTo>
                  <a:cubicBezTo>
                    <a:pt x="21399" y="5350"/>
                    <a:pt x="21703" y="5502"/>
                    <a:pt x="22037" y="5563"/>
                  </a:cubicBezTo>
                  <a:cubicBezTo>
                    <a:pt x="22136" y="5572"/>
                    <a:pt x="22233" y="5578"/>
                    <a:pt x="22329" y="5578"/>
                  </a:cubicBezTo>
                  <a:cubicBezTo>
                    <a:pt x="22852" y="5578"/>
                    <a:pt x="23329" y="5427"/>
                    <a:pt x="23740" y="5016"/>
                  </a:cubicBezTo>
                  <a:cubicBezTo>
                    <a:pt x="23983" y="4742"/>
                    <a:pt x="24226" y="4530"/>
                    <a:pt x="24439" y="4256"/>
                  </a:cubicBezTo>
                  <a:cubicBezTo>
                    <a:pt x="24530" y="4074"/>
                    <a:pt x="24682" y="3952"/>
                    <a:pt x="24803" y="3800"/>
                  </a:cubicBezTo>
                  <a:cubicBezTo>
                    <a:pt x="24999" y="3580"/>
                    <a:pt x="25253" y="3478"/>
                    <a:pt x="25519" y="3478"/>
                  </a:cubicBezTo>
                  <a:cubicBezTo>
                    <a:pt x="25584" y="3478"/>
                    <a:pt x="25650" y="3484"/>
                    <a:pt x="25715" y="3496"/>
                  </a:cubicBezTo>
                  <a:lnTo>
                    <a:pt x="26293" y="3618"/>
                  </a:lnTo>
                  <a:cubicBezTo>
                    <a:pt x="26506" y="3679"/>
                    <a:pt x="26749" y="3770"/>
                    <a:pt x="26962" y="3800"/>
                  </a:cubicBezTo>
                  <a:cubicBezTo>
                    <a:pt x="27129" y="3834"/>
                    <a:pt x="27294" y="3851"/>
                    <a:pt x="27456" y="3851"/>
                  </a:cubicBezTo>
                  <a:cubicBezTo>
                    <a:pt x="27885" y="3851"/>
                    <a:pt x="28297" y="3730"/>
                    <a:pt x="28694" y="3466"/>
                  </a:cubicBezTo>
                  <a:cubicBezTo>
                    <a:pt x="29028" y="3223"/>
                    <a:pt x="29241" y="2919"/>
                    <a:pt x="29484" y="2615"/>
                  </a:cubicBezTo>
                  <a:cubicBezTo>
                    <a:pt x="29737" y="2224"/>
                    <a:pt x="30077" y="2042"/>
                    <a:pt x="30490" y="2042"/>
                  </a:cubicBezTo>
                  <a:cubicBezTo>
                    <a:pt x="30624" y="2042"/>
                    <a:pt x="30765" y="2061"/>
                    <a:pt x="30913" y="2098"/>
                  </a:cubicBezTo>
                  <a:cubicBezTo>
                    <a:pt x="31156" y="2128"/>
                    <a:pt x="31369" y="2220"/>
                    <a:pt x="31612" y="2280"/>
                  </a:cubicBezTo>
                  <a:cubicBezTo>
                    <a:pt x="31842" y="2338"/>
                    <a:pt x="32071" y="2368"/>
                    <a:pt x="32311" y="2368"/>
                  </a:cubicBezTo>
                  <a:cubicBezTo>
                    <a:pt x="32578" y="2368"/>
                    <a:pt x="32857" y="2330"/>
                    <a:pt x="33162" y="2250"/>
                  </a:cubicBezTo>
                  <a:cubicBezTo>
                    <a:pt x="33466" y="2159"/>
                    <a:pt x="33740" y="1976"/>
                    <a:pt x="34044" y="1824"/>
                  </a:cubicBezTo>
                  <a:cubicBezTo>
                    <a:pt x="34317" y="1490"/>
                    <a:pt x="34530" y="1156"/>
                    <a:pt x="34804" y="791"/>
                  </a:cubicBezTo>
                  <a:cubicBezTo>
                    <a:pt x="34956" y="609"/>
                    <a:pt x="34804" y="122"/>
                    <a:pt x="34560"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6310;p133">
              <a:extLst>
                <a:ext uri="{FF2B5EF4-FFF2-40B4-BE49-F238E27FC236}">
                  <a16:creationId xmlns:a16="http://schemas.microsoft.com/office/drawing/2014/main" id="{D9CC7F89-EAD4-3E8E-A9ED-76E3BAC798D9}"/>
                </a:ext>
              </a:extLst>
            </p:cNvPr>
            <p:cNvSpPr/>
            <p:nvPr/>
          </p:nvSpPr>
          <p:spPr>
            <a:xfrm rot="1013812">
              <a:off x="1469995" y="5340179"/>
              <a:ext cx="1480887" cy="519054"/>
            </a:xfrm>
            <a:custGeom>
              <a:avLst/>
              <a:gdLst/>
              <a:ahLst/>
              <a:cxnLst/>
              <a:rect l="l" t="t" r="r" b="b"/>
              <a:pathLst>
                <a:path w="29181" h="10228" extrusionOk="0">
                  <a:moveTo>
                    <a:pt x="27138" y="0"/>
                  </a:moveTo>
                  <a:cubicBezTo>
                    <a:pt x="26481" y="0"/>
                    <a:pt x="25883" y="403"/>
                    <a:pt x="25594" y="937"/>
                  </a:cubicBezTo>
                  <a:cubicBezTo>
                    <a:pt x="25442" y="1180"/>
                    <a:pt x="25260" y="1454"/>
                    <a:pt x="25108" y="1727"/>
                  </a:cubicBezTo>
                  <a:cubicBezTo>
                    <a:pt x="24956" y="2062"/>
                    <a:pt x="24682" y="2183"/>
                    <a:pt x="24348" y="2183"/>
                  </a:cubicBezTo>
                  <a:cubicBezTo>
                    <a:pt x="24074" y="2183"/>
                    <a:pt x="23801" y="2183"/>
                    <a:pt x="23588" y="2031"/>
                  </a:cubicBezTo>
                  <a:cubicBezTo>
                    <a:pt x="23314" y="1879"/>
                    <a:pt x="23041" y="1758"/>
                    <a:pt x="22798" y="1697"/>
                  </a:cubicBezTo>
                  <a:cubicBezTo>
                    <a:pt x="22607" y="1630"/>
                    <a:pt x="22419" y="1596"/>
                    <a:pt x="22237" y="1596"/>
                  </a:cubicBezTo>
                  <a:cubicBezTo>
                    <a:pt x="21839" y="1596"/>
                    <a:pt x="21469" y="1758"/>
                    <a:pt x="21156" y="2092"/>
                  </a:cubicBezTo>
                  <a:cubicBezTo>
                    <a:pt x="20974" y="2305"/>
                    <a:pt x="20822" y="2517"/>
                    <a:pt x="20670" y="2700"/>
                  </a:cubicBezTo>
                  <a:cubicBezTo>
                    <a:pt x="20518" y="2913"/>
                    <a:pt x="20396" y="3095"/>
                    <a:pt x="20214" y="3247"/>
                  </a:cubicBezTo>
                  <a:cubicBezTo>
                    <a:pt x="19954" y="3485"/>
                    <a:pt x="19678" y="3616"/>
                    <a:pt x="19365" y="3616"/>
                  </a:cubicBezTo>
                  <a:cubicBezTo>
                    <a:pt x="19239" y="3616"/>
                    <a:pt x="19107" y="3595"/>
                    <a:pt x="18968" y="3551"/>
                  </a:cubicBezTo>
                  <a:cubicBezTo>
                    <a:pt x="18694" y="3460"/>
                    <a:pt x="18421" y="3369"/>
                    <a:pt x="18147" y="3247"/>
                  </a:cubicBezTo>
                  <a:cubicBezTo>
                    <a:pt x="17856" y="3107"/>
                    <a:pt x="17558" y="3036"/>
                    <a:pt x="17267" y="3036"/>
                  </a:cubicBezTo>
                  <a:cubicBezTo>
                    <a:pt x="16736" y="3036"/>
                    <a:pt x="16230" y="3273"/>
                    <a:pt x="15837" y="3764"/>
                  </a:cubicBezTo>
                  <a:cubicBezTo>
                    <a:pt x="15715" y="3885"/>
                    <a:pt x="15655" y="4007"/>
                    <a:pt x="15533" y="4159"/>
                  </a:cubicBezTo>
                  <a:cubicBezTo>
                    <a:pt x="15381" y="4341"/>
                    <a:pt x="15259" y="4524"/>
                    <a:pt x="15107" y="4736"/>
                  </a:cubicBezTo>
                  <a:cubicBezTo>
                    <a:pt x="14904" y="5001"/>
                    <a:pt x="14563" y="5211"/>
                    <a:pt x="14215" y="5211"/>
                  </a:cubicBezTo>
                  <a:cubicBezTo>
                    <a:pt x="14043" y="5211"/>
                    <a:pt x="13870" y="5161"/>
                    <a:pt x="13709" y="5040"/>
                  </a:cubicBezTo>
                  <a:cubicBezTo>
                    <a:pt x="13557" y="4888"/>
                    <a:pt x="13314" y="4797"/>
                    <a:pt x="13132" y="4736"/>
                  </a:cubicBezTo>
                  <a:cubicBezTo>
                    <a:pt x="12892" y="4648"/>
                    <a:pt x="12663" y="4603"/>
                    <a:pt x="12446" y="4603"/>
                  </a:cubicBezTo>
                  <a:cubicBezTo>
                    <a:pt x="11919" y="4603"/>
                    <a:pt x="11461" y="4867"/>
                    <a:pt x="11095" y="5405"/>
                  </a:cubicBezTo>
                  <a:cubicBezTo>
                    <a:pt x="10882" y="5709"/>
                    <a:pt x="10700" y="5983"/>
                    <a:pt x="10487" y="6287"/>
                  </a:cubicBezTo>
                  <a:cubicBezTo>
                    <a:pt x="10237" y="6565"/>
                    <a:pt x="9935" y="6716"/>
                    <a:pt x="9559" y="6716"/>
                  </a:cubicBezTo>
                  <a:cubicBezTo>
                    <a:pt x="9525" y="6716"/>
                    <a:pt x="9490" y="6715"/>
                    <a:pt x="9454" y="6712"/>
                  </a:cubicBezTo>
                  <a:cubicBezTo>
                    <a:pt x="9211" y="6651"/>
                    <a:pt x="8998" y="6621"/>
                    <a:pt x="8755" y="6499"/>
                  </a:cubicBezTo>
                  <a:cubicBezTo>
                    <a:pt x="8542" y="6438"/>
                    <a:pt x="8329" y="6347"/>
                    <a:pt x="8086" y="6256"/>
                  </a:cubicBezTo>
                  <a:cubicBezTo>
                    <a:pt x="7836" y="6131"/>
                    <a:pt x="7578" y="6072"/>
                    <a:pt x="7326" y="6072"/>
                  </a:cubicBezTo>
                  <a:cubicBezTo>
                    <a:pt x="6721" y="6072"/>
                    <a:pt x="6150" y="6415"/>
                    <a:pt x="5806" y="7016"/>
                  </a:cubicBezTo>
                  <a:cubicBezTo>
                    <a:pt x="5624" y="7259"/>
                    <a:pt x="5411" y="7563"/>
                    <a:pt x="5229" y="7837"/>
                  </a:cubicBezTo>
                  <a:cubicBezTo>
                    <a:pt x="5046" y="8141"/>
                    <a:pt x="4773" y="8262"/>
                    <a:pt x="4439" y="8262"/>
                  </a:cubicBezTo>
                  <a:cubicBezTo>
                    <a:pt x="4104" y="8262"/>
                    <a:pt x="3800" y="8171"/>
                    <a:pt x="3527" y="8019"/>
                  </a:cubicBezTo>
                  <a:cubicBezTo>
                    <a:pt x="3284" y="7928"/>
                    <a:pt x="3071" y="7776"/>
                    <a:pt x="2797" y="7715"/>
                  </a:cubicBezTo>
                  <a:cubicBezTo>
                    <a:pt x="2688" y="7699"/>
                    <a:pt x="2580" y="7690"/>
                    <a:pt x="2474" y="7690"/>
                  </a:cubicBezTo>
                  <a:cubicBezTo>
                    <a:pt x="1988" y="7690"/>
                    <a:pt x="1541" y="7869"/>
                    <a:pt x="1217" y="8293"/>
                  </a:cubicBezTo>
                  <a:cubicBezTo>
                    <a:pt x="852" y="8749"/>
                    <a:pt x="578" y="9235"/>
                    <a:pt x="92" y="9630"/>
                  </a:cubicBezTo>
                  <a:cubicBezTo>
                    <a:pt x="92" y="9660"/>
                    <a:pt x="62" y="9660"/>
                    <a:pt x="62" y="9691"/>
                  </a:cubicBezTo>
                  <a:cubicBezTo>
                    <a:pt x="1" y="9812"/>
                    <a:pt x="31" y="9904"/>
                    <a:pt x="92" y="9964"/>
                  </a:cubicBezTo>
                  <a:cubicBezTo>
                    <a:pt x="183" y="10056"/>
                    <a:pt x="244" y="10086"/>
                    <a:pt x="335" y="10116"/>
                  </a:cubicBezTo>
                  <a:cubicBezTo>
                    <a:pt x="503" y="10188"/>
                    <a:pt x="619" y="10227"/>
                    <a:pt x="715" y="10227"/>
                  </a:cubicBezTo>
                  <a:cubicBezTo>
                    <a:pt x="861" y="10227"/>
                    <a:pt x="960" y="10136"/>
                    <a:pt x="1125" y="9934"/>
                  </a:cubicBezTo>
                  <a:cubicBezTo>
                    <a:pt x="1338" y="9691"/>
                    <a:pt x="1490" y="9478"/>
                    <a:pt x="1673" y="9235"/>
                  </a:cubicBezTo>
                  <a:cubicBezTo>
                    <a:pt x="1825" y="9053"/>
                    <a:pt x="2007" y="8901"/>
                    <a:pt x="2280" y="8840"/>
                  </a:cubicBezTo>
                  <a:cubicBezTo>
                    <a:pt x="2356" y="8794"/>
                    <a:pt x="2440" y="8787"/>
                    <a:pt x="2527" y="8787"/>
                  </a:cubicBezTo>
                  <a:cubicBezTo>
                    <a:pt x="2571" y="8787"/>
                    <a:pt x="2616" y="8788"/>
                    <a:pt x="2661" y="8788"/>
                  </a:cubicBezTo>
                  <a:cubicBezTo>
                    <a:pt x="2706" y="8788"/>
                    <a:pt x="2752" y="8787"/>
                    <a:pt x="2797" y="8779"/>
                  </a:cubicBezTo>
                  <a:cubicBezTo>
                    <a:pt x="3071" y="8901"/>
                    <a:pt x="3344" y="9022"/>
                    <a:pt x="3618" y="9083"/>
                  </a:cubicBezTo>
                  <a:cubicBezTo>
                    <a:pt x="3904" y="9187"/>
                    <a:pt x="4166" y="9237"/>
                    <a:pt x="4405" y="9237"/>
                  </a:cubicBezTo>
                  <a:cubicBezTo>
                    <a:pt x="5003" y="9237"/>
                    <a:pt x="5459" y="8927"/>
                    <a:pt x="5806" y="8384"/>
                  </a:cubicBezTo>
                  <a:cubicBezTo>
                    <a:pt x="5958" y="8110"/>
                    <a:pt x="6141" y="7837"/>
                    <a:pt x="6353" y="7624"/>
                  </a:cubicBezTo>
                  <a:cubicBezTo>
                    <a:pt x="6609" y="7326"/>
                    <a:pt x="6879" y="7177"/>
                    <a:pt x="7195" y="7177"/>
                  </a:cubicBezTo>
                  <a:cubicBezTo>
                    <a:pt x="7331" y="7177"/>
                    <a:pt x="7475" y="7204"/>
                    <a:pt x="7630" y="7259"/>
                  </a:cubicBezTo>
                  <a:cubicBezTo>
                    <a:pt x="7934" y="7381"/>
                    <a:pt x="8208" y="7502"/>
                    <a:pt x="8512" y="7624"/>
                  </a:cubicBezTo>
                  <a:cubicBezTo>
                    <a:pt x="8903" y="7738"/>
                    <a:pt x="9229" y="7799"/>
                    <a:pt x="9515" y="7799"/>
                  </a:cubicBezTo>
                  <a:cubicBezTo>
                    <a:pt x="10142" y="7799"/>
                    <a:pt x="10584" y="7510"/>
                    <a:pt x="11126" y="6864"/>
                  </a:cubicBezTo>
                  <a:cubicBezTo>
                    <a:pt x="11369" y="6590"/>
                    <a:pt x="11490" y="6317"/>
                    <a:pt x="11734" y="6043"/>
                  </a:cubicBezTo>
                  <a:cubicBezTo>
                    <a:pt x="12004" y="5755"/>
                    <a:pt x="12178" y="5595"/>
                    <a:pt x="12396" y="5595"/>
                  </a:cubicBezTo>
                  <a:cubicBezTo>
                    <a:pt x="12545" y="5595"/>
                    <a:pt x="12715" y="5670"/>
                    <a:pt x="12949" y="5831"/>
                  </a:cubicBezTo>
                  <a:cubicBezTo>
                    <a:pt x="12980" y="5861"/>
                    <a:pt x="13010" y="5861"/>
                    <a:pt x="13071" y="5891"/>
                  </a:cubicBezTo>
                  <a:cubicBezTo>
                    <a:pt x="13502" y="6141"/>
                    <a:pt x="13873" y="6259"/>
                    <a:pt x="14215" y="6259"/>
                  </a:cubicBezTo>
                  <a:cubicBezTo>
                    <a:pt x="14791" y="6259"/>
                    <a:pt x="15284" y="5924"/>
                    <a:pt x="15837" y="5314"/>
                  </a:cubicBezTo>
                  <a:cubicBezTo>
                    <a:pt x="15928" y="5223"/>
                    <a:pt x="15959" y="5101"/>
                    <a:pt x="16019" y="5010"/>
                  </a:cubicBezTo>
                  <a:cubicBezTo>
                    <a:pt x="16111" y="4888"/>
                    <a:pt x="16141" y="4797"/>
                    <a:pt x="16202" y="4706"/>
                  </a:cubicBezTo>
                  <a:cubicBezTo>
                    <a:pt x="16425" y="4371"/>
                    <a:pt x="16714" y="4167"/>
                    <a:pt x="17069" y="4167"/>
                  </a:cubicBezTo>
                  <a:cubicBezTo>
                    <a:pt x="17197" y="4167"/>
                    <a:pt x="17333" y="4194"/>
                    <a:pt x="17478" y="4250"/>
                  </a:cubicBezTo>
                  <a:cubicBezTo>
                    <a:pt x="17691" y="4311"/>
                    <a:pt x="17934" y="4341"/>
                    <a:pt x="18147" y="4432"/>
                  </a:cubicBezTo>
                  <a:cubicBezTo>
                    <a:pt x="18421" y="4493"/>
                    <a:pt x="18725" y="4584"/>
                    <a:pt x="18998" y="4615"/>
                  </a:cubicBezTo>
                  <a:cubicBezTo>
                    <a:pt x="19141" y="4640"/>
                    <a:pt x="19279" y="4653"/>
                    <a:pt x="19413" y="4653"/>
                  </a:cubicBezTo>
                  <a:cubicBezTo>
                    <a:pt x="20078" y="4653"/>
                    <a:pt x="20630" y="4341"/>
                    <a:pt x="21035" y="3733"/>
                  </a:cubicBezTo>
                  <a:cubicBezTo>
                    <a:pt x="21187" y="3551"/>
                    <a:pt x="21278" y="3369"/>
                    <a:pt x="21430" y="3217"/>
                  </a:cubicBezTo>
                  <a:cubicBezTo>
                    <a:pt x="21724" y="2844"/>
                    <a:pt x="21979" y="2687"/>
                    <a:pt x="22311" y="2687"/>
                  </a:cubicBezTo>
                  <a:cubicBezTo>
                    <a:pt x="22494" y="2687"/>
                    <a:pt x="22701" y="2735"/>
                    <a:pt x="22950" y="2821"/>
                  </a:cubicBezTo>
                  <a:cubicBezTo>
                    <a:pt x="23010" y="2852"/>
                    <a:pt x="23132" y="2913"/>
                    <a:pt x="23193" y="2943"/>
                  </a:cubicBezTo>
                  <a:cubicBezTo>
                    <a:pt x="23570" y="3098"/>
                    <a:pt x="23907" y="3175"/>
                    <a:pt x="24213" y="3175"/>
                  </a:cubicBezTo>
                  <a:cubicBezTo>
                    <a:pt x="24872" y="3175"/>
                    <a:pt x="25391" y="2817"/>
                    <a:pt x="25868" y="2092"/>
                  </a:cubicBezTo>
                  <a:cubicBezTo>
                    <a:pt x="26020" y="1879"/>
                    <a:pt x="26171" y="1636"/>
                    <a:pt x="26323" y="1454"/>
                  </a:cubicBezTo>
                  <a:cubicBezTo>
                    <a:pt x="26554" y="1202"/>
                    <a:pt x="26814" y="1066"/>
                    <a:pt x="27103" y="1066"/>
                  </a:cubicBezTo>
                  <a:cubicBezTo>
                    <a:pt x="27232" y="1066"/>
                    <a:pt x="27368" y="1093"/>
                    <a:pt x="27509" y="1150"/>
                  </a:cubicBezTo>
                  <a:cubicBezTo>
                    <a:pt x="27813" y="1271"/>
                    <a:pt x="28086" y="1393"/>
                    <a:pt x="28360" y="1514"/>
                  </a:cubicBezTo>
                  <a:cubicBezTo>
                    <a:pt x="28431" y="1532"/>
                    <a:pt x="28491" y="1542"/>
                    <a:pt x="28545" y="1542"/>
                  </a:cubicBezTo>
                  <a:cubicBezTo>
                    <a:pt x="28676" y="1542"/>
                    <a:pt x="28769" y="1483"/>
                    <a:pt x="28877" y="1332"/>
                  </a:cubicBezTo>
                  <a:cubicBezTo>
                    <a:pt x="28907" y="1271"/>
                    <a:pt x="28968" y="1210"/>
                    <a:pt x="29029" y="1119"/>
                  </a:cubicBezTo>
                  <a:cubicBezTo>
                    <a:pt x="29181" y="815"/>
                    <a:pt x="29120" y="694"/>
                    <a:pt x="28816" y="542"/>
                  </a:cubicBezTo>
                  <a:cubicBezTo>
                    <a:pt x="28482" y="390"/>
                    <a:pt x="28178" y="329"/>
                    <a:pt x="27874" y="177"/>
                  </a:cubicBezTo>
                  <a:cubicBezTo>
                    <a:pt x="27629" y="54"/>
                    <a:pt x="27379" y="0"/>
                    <a:pt x="27138"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6311;p133">
              <a:extLst>
                <a:ext uri="{FF2B5EF4-FFF2-40B4-BE49-F238E27FC236}">
                  <a16:creationId xmlns:a16="http://schemas.microsoft.com/office/drawing/2014/main" id="{353E6C84-2C98-1FF7-B46A-CB0D7A316EA9}"/>
                </a:ext>
              </a:extLst>
            </p:cNvPr>
            <p:cNvSpPr/>
            <p:nvPr/>
          </p:nvSpPr>
          <p:spPr>
            <a:xfrm rot="1013812">
              <a:off x="1522756" y="5445036"/>
              <a:ext cx="1354372" cy="463434"/>
            </a:xfrm>
            <a:custGeom>
              <a:avLst/>
              <a:gdLst/>
              <a:ahLst/>
              <a:cxnLst/>
              <a:rect l="l" t="t" r="r" b="b"/>
              <a:pathLst>
                <a:path w="26688" h="9132" extrusionOk="0">
                  <a:moveTo>
                    <a:pt x="26201" y="1"/>
                  </a:moveTo>
                  <a:cubicBezTo>
                    <a:pt x="26080" y="1"/>
                    <a:pt x="25958" y="61"/>
                    <a:pt x="25867" y="92"/>
                  </a:cubicBezTo>
                  <a:cubicBezTo>
                    <a:pt x="25472" y="153"/>
                    <a:pt x="25168" y="396"/>
                    <a:pt x="24955" y="730"/>
                  </a:cubicBezTo>
                  <a:cubicBezTo>
                    <a:pt x="24773" y="1034"/>
                    <a:pt x="24530" y="1368"/>
                    <a:pt x="24317" y="1672"/>
                  </a:cubicBezTo>
                  <a:cubicBezTo>
                    <a:pt x="24074" y="1976"/>
                    <a:pt x="23739" y="2098"/>
                    <a:pt x="23344" y="2098"/>
                  </a:cubicBezTo>
                  <a:cubicBezTo>
                    <a:pt x="23131" y="2098"/>
                    <a:pt x="22888" y="2067"/>
                    <a:pt x="22675" y="1946"/>
                  </a:cubicBezTo>
                  <a:cubicBezTo>
                    <a:pt x="22402" y="1824"/>
                    <a:pt x="22128" y="1733"/>
                    <a:pt x="21885" y="1642"/>
                  </a:cubicBezTo>
                  <a:cubicBezTo>
                    <a:pt x="21653" y="1577"/>
                    <a:pt x="21430" y="1544"/>
                    <a:pt x="21217" y="1544"/>
                  </a:cubicBezTo>
                  <a:cubicBezTo>
                    <a:pt x="20537" y="1544"/>
                    <a:pt x="19961" y="1875"/>
                    <a:pt x="19545" y="2523"/>
                  </a:cubicBezTo>
                  <a:cubicBezTo>
                    <a:pt x="19453" y="2675"/>
                    <a:pt x="19362" y="2858"/>
                    <a:pt x="19241" y="3010"/>
                  </a:cubicBezTo>
                  <a:cubicBezTo>
                    <a:pt x="19013" y="3352"/>
                    <a:pt x="18733" y="3523"/>
                    <a:pt x="18377" y="3523"/>
                  </a:cubicBezTo>
                  <a:cubicBezTo>
                    <a:pt x="18259" y="3523"/>
                    <a:pt x="18131" y="3504"/>
                    <a:pt x="17994" y="3466"/>
                  </a:cubicBezTo>
                  <a:cubicBezTo>
                    <a:pt x="17721" y="3374"/>
                    <a:pt x="17508" y="3283"/>
                    <a:pt x="17235" y="3192"/>
                  </a:cubicBezTo>
                  <a:cubicBezTo>
                    <a:pt x="16898" y="3080"/>
                    <a:pt x="16605" y="3029"/>
                    <a:pt x="16347" y="3029"/>
                  </a:cubicBezTo>
                  <a:cubicBezTo>
                    <a:pt x="15696" y="3029"/>
                    <a:pt x="15264" y="3352"/>
                    <a:pt x="14894" y="3830"/>
                  </a:cubicBezTo>
                  <a:cubicBezTo>
                    <a:pt x="14742" y="4043"/>
                    <a:pt x="14621" y="4226"/>
                    <a:pt x="14469" y="4408"/>
                  </a:cubicBezTo>
                  <a:cubicBezTo>
                    <a:pt x="14317" y="4651"/>
                    <a:pt x="14134" y="4833"/>
                    <a:pt x="13891" y="4985"/>
                  </a:cubicBezTo>
                  <a:cubicBezTo>
                    <a:pt x="13746" y="5089"/>
                    <a:pt x="13588" y="5150"/>
                    <a:pt x="13415" y="5150"/>
                  </a:cubicBezTo>
                  <a:cubicBezTo>
                    <a:pt x="13334" y="5150"/>
                    <a:pt x="13249" y="5136"/>
                    <a:pt x="13162" y="5107"/>
                  </a:cubicBezTo>
                  <a:cubicBezTo>
                    <a:pt x="12949" y="4985"/>
                    <a:pt x="12675" y="4894"/>
                    <a:pt x="12462" y="4803"/>
                  </a:cubicBezTo>
                  <a:cubicBezTo>
                    <a:pt x="12189" y="4651"/>
                    <a:pt x="11885" y="4560"/>
                    <a:pt x="11581" y="4529"/>
                  </a:cubicBezTo>
                  <a:cubicBezTo>
                    <a:pt x="11445" y="4505"/>
                    <a:pt x="11316" y="4493"/>
                    <a:pt x="11192" y="4493"/>
                  </a:cubicBezTo>
                  <a:cubicBezTo>
                    <a:pt x="10540" y="4493"/>
                    <a:pt x="10049" y="4823"/>
                    <a:pt x="9666" y="5411"/>
                  </a:cubicBezTo>
                  <a:cubicBezTo>
                    <a:pt x="9514" y="5654"/>
                    <a:pt x="9362" y="5958"/>
                    <a:pt x="9149" y="6232"/>
                  </a:cubicBezTo>
                  <a:cubicBezTo>
                    <a:pt x="8882" y="6518"/>
                    <a:pt x="8675" y="6672"/>
                    <a:pt x="8422" y="6672"/>
                  </a:cubicBezTo>
                  <a:cubicBezTo>
                    <a:pt x="8272" y="6672"/>
                    <a:pt x="8107" y="6618"/>
                    <a:pt x="7903" y="6505"/>
                  </a:cubicBezTo>
                  <a:cubicBezTo>
                    <a:pt x="7538" y="6323"/>
                    <a:pt x="7174" y="6232"/>
                    <a:pt x="6778" y="6110"/>
                  </a:cubicBezTo>
                  <a:cubicBezTo>
                    <a:pt x="6651" y="6078"/>
                    <a:pt x="6527" y="6063"/>
                    <a:pt x="6407" y="6063"/>
                  </a:cubicBezTo>
                  <a:cubicBezTo>
                    <a:pt x="6072" y="6063"/>
                    <a:pt x="5771" y="6182"/>
                    <a:pt x="5502" y="6384"/>
                  </a:cubicBezTo>
                  <a:cubicBezTo>
                    <a:pt x="5259" y="6596"/>
                    <a:pt x="5046" y="6809"/>
                    <a:pt x="4894" y="7083"/>
                  </a:cubicBezTo>
                  <a:cubicBezTo>
                    <a:pt x="4772" y="7295"/>
                    <a:pt x="4620" y="7478"/>
                    <a:pt x="4499" y="7691"/>
                  </a:cubicBezTo>
                  <a:cubicBezTo>
                    <a:pt x="4279" y="8020"/>
                    <a:pt x="3961" y="8151"/>
                    <a:pt x="3565" y="8151"/>
                  </a:cubicBezTo>
                  <a:cubicBezTo>
                    <a:pt x="3523" y="8151"/>
                    <a:pt x="3479" y="8149"/>
                    <a:pt x="3435" y="8147"/>
                  </a:cubicBezTo>
                  <a:cubicBezTo>
                    <a:pt x="3253" y="8147"/>
                    <a:pt x="3040" y="8055"/>
                    <a:pt x="2827" y="7995"/>
                  </a:cubicBezTo>
                  <a:cubicBezTo>
                    <a:pt x="2523" y="7873"/>
                    <a:pt x="2189" y="7751"/>
                    <a:pt x="1885" y="7630"/>
                  </a:cubicBezTo>
                  <a:cubicBezTo>
                    <a:pt x="1730" y="7581"/>
                    <a:pt x="1575" y="7558"/>
                    <a:pt x="1420" y="7558"/>
                  </a:cubicBezTo>
                  <a:cubicBezTo>
                    <a:pt x="1091" y="7558"/>
                    <a:pt x="767" y="7666"/>
                    <a:pt x="456" y="7873"/>
                  </a:cubicBezTo>
                  <a:cubicBezTo>
                    <a:pt x="243" y="8025"/>
                    <a:pt x="0" y="8147"/>
                    <a:pt x="31" y="8390"/>
                  </a:cubicBezTo>
                  <a:cubicBezTo>
                    <a:pt x="91" y="8633"/>
                    <a:pt x="395" y="8633"/>
                    <a:pt x="638" y="8694"/>
                  </a:cubicBezTo>
                  <a:cubicBezTo>
                    <a:pt x="669" y="8724"/>
                    <a:pt x="714" y="8739"/>
                    <a:pt x="764" y="8739"/>
                  </a:cubicBezTo>
                  <a:cubicBezTo>
                    <a:pt x="813" y="8739"/>
                    <a:pt x="866" y="8724"/>
                    <a:pt x="912" y="8694"/>
                  </a:cubicBezTo>
                  <a:cubicBezTo>
                    <a:pt x="1016" y="8641"/>
                    <a:pt x="1121" y="8622"/>
                    <a:pt x="1225" y="8622"/>
                  </a:cubicBezTo>
                  <a:cubicBezTo>
                    <a:pt x="1425" y="8622"/>
                    <a:pt x="1624" y="8695"/>
                    <a:pt x="1824" y="8754"/>
                  </a:cubicBezTo>
                  <a:cubicBezTo>
                    <a:pt x="2128" y="8815"/>
                    <a:pt x="2371" y="8937"/>
                    <a:pt x="2645" y="8998"/>
                  </a:cubicBezTo>
                  <a:cubicBezTo>
                    <a:pt x="2917" y="9088"/>
                    <a:pt x="3191" y="9132"/>
                    <a:pt x="3459" y="9132"/>
                  </a:cubicBezTo>
                  <a:cubicBezTo>
                    <a:pt x="4268" y="9132"/>
                    <a:pt x="5022" y="8733"/>
                    <a:pt x="5502" y="8025"/>
                  </a:cubicBezTo>
                  <a:cubicBezTo>
                    <a:pt x="5654" y="7782"/>
                    <a:pt x="5806" y="7599"/>
                    <a:pt x="5958" y="7387"/>
                  </a:cubicBezTo>
                  <a:cubicBezTo>
                    <a:pt x="6073" y="7226"/>
                    <a:pt x="6223" y="7152"/>
                    <a:pt x="6408" y="7152"/>
                  </a:cubicBezTo>
                  <a:cubicBezTo>
                    <a:pt x="6467" y="7152"/>
                    <a:pt x="6530" y="7159"/>
                    <a:pt x="6596" y="7174"/>
                  </a:cubicBezTo>
                  <a:cubicBezTo>
                    <a:pt x="6839" y="7265"/>
                    <a:pt x="7052" y="7326"/>
                    <a:pt x="7295" y="7447"/>
                  </a:cubicBezTo>
                  <a:cubicBezTo>
                    <a:pt x="7660" y="7630"/>
                    <a:pt x="8055" y="7691"/>
                    <a:pt x="8450" y="7721"/>
                  </a:cubicBezTo>
                  <a:cubicBezTo>
                    <a:pt x="8485" y="7723"/>
                    <a:pt x="8519" y="7724"/>
                    <a:pt x="8552" y="7724"/>
                  </a:cubicBezTo>
                  <a:cubicBezTo>
                    <a:pt x="9050" y="7724"/>
                    <a:pt x="9442" y="7514"/>
                    <a:pt x="9727" y="7143"/>
                  </a:cubicBezTo>
                  <a:cubicBezTo>
                    <a:pt x="9879" y="6961"/>
                    <a:pt x="9970" y="6718"/>
                    <a:pt x="10092" y="6536"/>
                  </a:cubicBezTo>
                  <a:cubicBezTo>
                    <a:pt x="10213" y="6353"/>
                    <a:pt x="10335" y="6110"/>
                    <a:pt x="10487" y="5928"/>
                  </a:cubicBezTo>
                  <a:cubicBezTo>
                    <a:pt x="10647" y="5698"/>
                    <a:pt x="10877" y="5590"/>
                    <a:pt x="11150" y="5590"/>
                  </a:cubicBezTo>
                  <a:cubicBezTo>
                    <a:pt x="11239" y="5590"/>
                    <a:pt x="11332" y="5601"/>
                    <a:pt x="11429" y="5624"/>
                  </a:cubicBezTo>
                  <a:cubicBezTo>
                    <a:pt x="11642" y="5654"/>
                    <a:pt x="11885" y="5745"/>
                    <a:pt x="12098" y="5836"/>
                  </a:cubicBezTo>
                  <a:cubicBezTo>
                    <a:pt x="12462" y="5928"/>
                    <a:pt x="12827" y="6019"/>
                    <a:pt x="13162" y="6049"/>
                  </a:cubicBezTo>
                  <a:cubicBezTo>
                    <a:pt x="13284" y="6067"/>
                    <a:pt x="13403" y="6075"/>
                    <a:pt x="13517" y="6075"/>
                  </a:cubicBezTo>
                  <a:cubicBezTo>
                    <a:pt x="14195" y="6075"/>
                    <a:pt x="14730" y="5770"/>
                    <a:pt x="15198" y="5198"/>
                  </a:cubicBezTo>
                  <a:cubicBezTo>
                    <a:pt x="15380" y="4985"/>
                    <a:pt x="15532" y="4742"/>
                    <a:pt x="15715" y="4529"/>
                  </a:cubicBezTo>
                  <a:cubicBezTo>
                    <a:pt x="15928" y="4239"/>
                    <a:pt x="16190" y="4121"/>
                    <a:pt x="16486" y="4121"/>
                  </a:cubicBezTo>
                  <a:cubicBezTo>
                    <a:pt x="16655" y="4121"/>
                    <a:pt x="16834" y="4159"/>
                    <a:pt x="17022" y="4226"/>
                  </a:cubicBezTo>
                  <a:cubicBezTo>
                    <a:pt x="17235" y="4317"/>
                    <a:pt x="17478" y="4408"/>
                    <a:pt x="17690" y="4499"/>
                  </a:cubicBezTo>
                  <a:cubicBezTo>
                    <a:pt x="17913" y="4586"/>
                    <a:pt x="18126" y="4627"/>
                    <a:pt x="18333" y="4627"/>
                  </a:cubicBezTo>
                  <a:cubicBezTo>
                    <a:pt x="18634" y="4627"/>
                    <a:pt x="18922" y="4540"/>
                    <a:pt x="19210" y="4377"/>
                  </a:cubicBezTo>
                  <a:cubicBezTo>
                    <a:pt x="19605" y="4134"/>
                    <a:pt x="19909" y="3830"/>
                    <a:pt x="20122" y="3466"/>
                  </a:cubicBezTo>
                  <a:cubicBezTo>
                    <a:pt x="20244" y="3314"/>
                    <a:pt x="20305" y="3131"/>
                    <a:pt x="20426" y="2979"/>
                  </a:cubicBezTo>
                  <a:cubicBezTo>
                    <a:pt x="20647" y="2670"/>
                    <a:pt x="20884" y="2521"/>
                    <a:pt x="21195" y="2521"/>
                  </a:cubicBezTo>
                  <a:cubicBezTo>
                    <a:pt x="21312" y="2521"/>
                    <a:pt x="21440" y="2543"/>
                    <a:pt x="21581" y="2584"/>
                  </a:cubicBezTo>
                  <a:cubicBezTo>
                    <a:pt x="21824" y="2675"/>
                    <a:pt x="22098" y="2736"/>
                    <a:pt x="22341" y="2858"/>
                  </a:cubicBezTo>
                  <a:cubicBezTo>
                    <a:pt x="22635" y="2990"/>
                    <a:pt x="22929" y="3044"/>
                    <a:pt x="23230" y="3044"/>
                  </a:cubicBezTo>
                  <a:cubicBezTo>
                    <a:pt x="23551" y="3044"/>
                    <a:pt x="23880" y="2982"/>
                    <a:pt x="24226" y="2888"/>
                  </a:cubicBezTo>
                  <a:cubicBezTo>
                    <a:pt x="24530" y="2827"/>
                    <a:pt x="24833" y="2675"/>
                    <a:pt x="24985" y="2371"/>
                  </a:cubicBezTo>
                  <a:cubicBezTo>
                    <a:pt x="25441" y="1824"/>
                    <a:pt x="25776" y="1186"/>
                    <a:pt x="26353" y="730"/>
                  </a:cubicBezTo>
                  <a:cubicBezTo>
                    <a:pt x="26414" y="700"/>
                    <a:pt x="26475" y="578"/>
                    <a:pt x="26505" y="517"/>
                  </a:cubicBezTo>
                  <a:cubicBezTo>
                    <a:pt x="26536" y="396"/>
                    <a:pt x="26688" y="274"/>
                    <a:pt x="26596" y="122"/>
                  </a:cubicBezTo>
                  <a:cubicBezTo>
                    <a:pt x="26505" y="1"/>
                    <a:pt x="26353" y="1"/>
                    <a:pt x="26201"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6312;p133">
              <a:extLst>
                <a:ext uri="{FF2B5EF4-FFF2-40B4-BE49-F238E27FC236}">
                  <a16:creationId xmlns:a16="http://schemas.microsoft.com/office/drawing/2014/main" id="{8B5F6BA2-3EA2-ED4A-5E5A-3DDBFFDFB677}"/>
                </a:ext>
              </a:extLst>
            </p:cNvPr>
            <p:cNvSpPr/>
            <p:nvPr/>
          </p:nvSpPr>
          <p:spPr>
            <a:xfrm rot="1013812">
              <a:off x="1657893" y="5640485"/>
              <a:ext cx="1096418" cy="388580"/>
            </a:xfrm>
            <a:custGeom>
              <a:avLst/>
              <a:gdLst/>
              <a:ahLst/>
              <a:cxnLst/>
              <a:rect l="l" t="t" r="r" b="b"/>
              <a:pathLst>
                <a:path w="21605" h="7657" extrusionOk="0">
                  <a:moveTo>
                    <a:pt x="18667" y="0"/>
                  </a:moveTo>
                  <a:cubicBezTo>
                    <a:pt x="18212" y="0"/>
                    <a:pt x="17802" y="199"/>
                    <a:pt x="17471" y="574"/>
                  </a:cubicBezTo>
                  <a:cubicBezTo>
                    <a:pt x="17289" y="817"/>
                    <a:pt x="17137" y="1091"/>
                    <a:pt x="16924" y="1334"/>
                  </a:cubicBezTo>
                  <a:cubicBezTo>
                    <a:pt x="16636" y="1777"/>
                    <a:pt x="16251" y="2010"/>
                    <a:pt x="15794" y="2010"/>
                  </a:cubicBezTo>
                  <a:cubicBezTo>
                    <a:pt x="15623" y="2010"/>
                    <a:pt x="15442" y="1977"/>
                    <a:pt x="15252" y="1911"/>
                  </a:cubicBezTo>
                  <a:cubicBezTo>
                    <a:pt x="14948" y="1790"/>
                    <a:pt x="14705" y="1668"/>
                    <a:pt x="14401" y="1577"/>
                  </a:cubicBezTo>
                  <a:cubicBezTo>
                    <a:pt x="14120" y="1475"/>
                    <a:pt x="13854" y="1425"/>
                    <a:pt x="13603" y="1425"/>
                  </a:cubicBezTo>
                  <a:cubicBezTo>
                    <a:pt x="12958" y="1425"/>
                    <a:pt x="12416" y="1754"/>
                    <a:pt x="12000" y="2367"/>
                  </a:cubicBezTo>
                  <a:cubicBezTo>
                    <a:pt x="11848" y="2610"/>
                    <a:pt x="11696" y="2854"/>
                    <a:pt x="11513" y="3097"/>
                  </a:cubicBezTo>
                  <a:cubicBezTo>
                    <a:pt x="11258" y="3412"/>
                    <a:pt x="11065" y="3561"/>
                    <a:pt x="10797" y="3561"/>
                  </a:cubicBezTo>
                  <a:cubicBezTo>
                    <a:pt x="10650" y="3561"/>
                    <a:pt x="10481" y="3517"/>
                    <a:pt x="10267" y="3431"/>
                  </a:cubicBezTo>
                  <a:lnTo>
                    <a:pt x="9234" y="3097"/>
                  </a:lnTo>
                  <a:cubicBezTo>
                    <a:pt x="9040" y="3019"/>
                    <a:pt x="8852" y="2982"/>
                    <a:pt x="8671" y="2982"/>
                  </a:cubicBezTo>
                  <a:cubicBezTo>
                    <a:pt x="8286" y="2982"/>
                    <a:pt x="7933" y="3151"/>
                    <a:pt x="7623" y="3461"/>
                  </a:cubicBezTo>
                  <a:cubicBezTo>
                    <a:pt x="7380" y="3735"/>
                    <a:pt x="7167" y="4009"/>
                    <a:pt x="6954" y="4313"/>
                  </a:cubicBezTo>
                  <a:cubicBezTo>
                    <a:pt x="6566" y="4817"/>
                    <a:pt x="6203" y="5061"/>
                    <a:pt x="5753" y="5061"/>
                  </a:cubicBezTo>
                  <a:cubicBezTo>
                    <a:pt x="5499" y="5061"/>
                    <a:pt x="5217" y="4983"/>
                    <a:pt x="4887" y="4829"/>
                  </a:cubicBezTo>
                  <a:cubicBezTo>
                    <a:pt x="4583" y="4677"/>
                    <a:pt x="4279" y="4586"/>
                    <a:pt x="3945" y="4495"/>
                  </a:cubicBezTo>
                  <a:cubicBezTo>
                    <a:pt x="3806" y="4464"/>
                    <a:pt x="3675" y="4449"/>
                    <a:pt x="3550" y="4449"/>
                  </a:cubicBezTo>
                  <a:cubicBezTo>
                    <a:pt x="3182" y="4449"/>
                    <a:pt x="2864" y="4580"/>
                    <a:pt x="2547" y="4829"/>
                  </a:cubicBezTo>
                  <a:cubicBezTo>
                    <a:pt x="2304" y="5072"/>
                    <a:pt x="2091" y="5285"/>
                    <a:pt x="1939" y="5559"/>
                  </a:cubicBezTo>
                  <a:cubicBezTo>
                    <a:pt x="1817" y="5802"/>
                    <a:pt x="1665" y="6015"/>
                    <a:pt x="1513" y="6258"/>
                  </a:cubicBezTo>
                  <a:cubicBezTo>
                    <a:pt x="1300" y="6592"/>
                    <a:pt x="997" y="6653"/>
                    <a:pt x="632" y="6653"/>
                  </a:cubicBezTo>
                  <a:cubicBezTo>
                    <a:pt x="541" y="6653"/>
                    <a:pt x="419" y="6623"/>
                    <a:pt x="297" y="6592"/>
                  </a:cubicBezTo>
                  <a:cubicBezTo>
                    <a:pt x="231" y="6577"/>
                    <a:pt x="179" y="6570"/>
                    <a:pt x="139" y="6570"/>
                  </a:cubicBezTo>
                  <a:cubicBezTo>
                    <a:pt x="13" y="6570"/>
                    <a:pt x="1" y="6644"/>
                    <a:pt x="24" y="6805"/>
                  </a:cubicBezTo>
                  <a:cubicBezTo>
                    <a:pt x="24" y="6896"/>
                    <a:pt x="85" y="6987"/>
                    <a:pt x="115" y="7079"/>
                  </a:cubicBezTo>
                  <a:cubicBezTo>
                    <a:pt x="237" y="7534"/>
                    <a:pt x="328" y="7626"/>
                    <a:pt x="875" y="7656"/>
                  </a:cubicBezTo>
                  <a:cubicBezTo>
                    <a:pt x="1240" y="7595"/>
                    <a:pt x="1544" y="7443"/>
                    <a:pt x="1817" y="7200"/>
                  </a:cubicBezTo>
                  <a:cubicBezTo>
                    <a:pt x="2091" y="6896"/>
                    <a:pt x="2334" y="6623"/>
                    <a:pt x="2547" y="6288"/>
                  </a:cubicBezTo>
                  <a:cubicBezTo>
                    <a:pt x="2768" y="5845"/>
                    <a:pt x="3248" y="5612"/>
                    <a:pt x="3715" y="5612"/>
                  </a:cubicBezTo>
                  <a:cubicBezTo>
                    <a:pt x="3889" y="5612"/>
                    <a:pt x="4062" y="5645"/>
                    <a:pt x="4218" y="5711"/>
                  </a:cubicBezTo>
                  <a:cubicBezTo>
                    <a:pt x="4462" y="5832"/>
                    <a:pt x="4705" y="5893"/>
                    <a:pt x="4978" y="5984"/>
                  </a:cubicBezTo>
                  <a:cubicBezTo>
                    <a:pt x="5297" y="6059"/>
                    <a:pt x="5604" y="6111"/>
                    <a:pt x="5897" y="6111"/>
                  </a:cubicBezTo>
                  <a:cubicBezTo>
                    <a:pt x="6441" y="6111"/>
                    <a:pt x="6934" y="5930"/>
                    <a:pt x="7349" y="5376"/>
                  </a:cubicBezTo>
                  <a:cubicBezTo>
                    <a:pt x="7592" y="5012"/>
                    <a:pt x="7896" y="4677"/>
                    <a:pt x="8200" y="4373"/>
                  </a:cubicBezTo>
                  <a:cubicBezTo>
                    <a:pt x="8426" y="4148"/>
                    <a:pt x="8605" y="4038"/>
                    <a:pt x="8825" y="4038"/>
                  </a:cubicBezTo>
                  <a:cubicBezTo>
                    <a:pt x="8959" y="4038"/>
                    <a:pt x="9109" y="4080"/>
                    <a:pt x="9295" y="4161"/>
                  </a:cubicBezTo>
                  <a:cubicBezTo>
                    <a:pt x="9538" y="4221"/>
                    <a:pt x="9720" y="4343"/>
                    <a:pt x="9933" y="4465"/>
                  </a:cubicBezTo>
                  <a:cubicBezTo>
                    <a:pt x="10206" y="4601"/>
                    <a:pt x="10464" y="4662"/>
                    <a:pt x="10704" y="4662"/>
                  </a:cubicBezTo>
                  <a:cubicBezTo>
                    <a:pt x="11266" y="4662"/>
                    <a:pt x="11738" y="4334"/>
                    <a:pt x="12121" y="3887"/>
                  </a:cubicBezTo>
                  <a:cubicBezTo>
                    <a:pt x="12213" y="3765"/>
                    <a:pt x="12304" y="3613"/>
                    <a:pt x="12365" y="3461"/>
                  </a:cubicBezTo>
                  <a:cubicBezTo>
                    <a:pt x="12456" y="3310"/>
                    <a:pt x="12517" y="3188"/>
                    <a:pt x="12638" y="3036"/>
                  </a:cubicBezTo>
                  <a:cubicBezTo>
                    <a:pt x="12863" y="2736"/>
                    <a:pt x="13129" y="2518"/>
                    <a:pt x="13488" y="2518"/>
                  </a:cubicBezTo>
                  <a:cubicBezTo>
                    <a:pt x="13565" y="2518"/>
                    <a:pt x="13646" y="2528"/>
                    <a:pt x="13732" y="2550"/>
                  </a:cubicBezTo>
                  <a:cubicBezTo>
                    <a:pt x="14006" y="2641"/>
                    <a:pt x="14249" y="2671"/>
                    <a:pt x="14492" y="2732"/>
                  </a:cubicBezTo>
                  <a:cubicBezTo>
                    <a:pt x="14766" y="2823"/>
                    <a:pt x="15009" y="2945"/>
                    <a:pt x="15252" y="2975"/>
                  </a:cubicBezTo>
                  <a:cubicBezTo>
                    <a:pt x="15515" y="3015"/>
                    <a:pt x="15741" y="3036"/>
                    <a:pt x="15940" y="3036"/>
                  </a:cubicBezTo>
                  <a:cubicBezTo>
                    <a:pt x="16659" y="3036"/>
                    <a:pt x="17018" y="2761"/>
                    <a:pt x="17471" y="2094"/>
                  </a:cubicBezTo>
                  <a:cubicBezTo>
                    <a:pt x="17532" y="1942"/>
                    <a:pt x="17623" y="1790"/>
                    <a:pt x="17745" y="1668"/>
                  </a:cubicBezTo>
                  <a:cubicBezTo>
                    <a:pt x="17836" y="1516"/>
                    <a:pt x="17957" y="1425"/>
                    <a:pt x="18079" y="1303"/>
                  </a:cubicBezTo>
                  <a:cubicBezTo>
                    <a:pt x="18291" y="1111"/>
                    <a:pt x="18527" y="992"/>
                    <a:pt x="18787" y="992"/>
                  </a:cubicBezTo>
                  <a:cubicBezTo>
                    <a:pt x="18938" y="992"/>
                    <a:pt x="19097" y="1032"/>
                    <a:pt x="19264" y="1121"/>
                  </a:cubicBezTo>
                  <a:cubicBezTo>
                    <a:pt x="19447" y="1212"/>
                    <a:pt x="19629" y="1303"/>
                    <a:pt x="19811" y="1425"/>
                  </a:cubicBezTo>
                  <a:cubicBezTo>
                    <a:pt x="20058" y="1520"/>
                    <a:pt x="20294" y="1567"/>
                    <a:pt x="20532" y="1567"/>
                  </a:cubicBezTo>
                  <a:cubicBezTo>
                    <a:pt x="20674" y="1567"/>
                    <a:pt x="20818" y="1550"/>
                    <a:pt x="20967" y="1516"/>
                  </a:cubicBezTo>
                  <a:cubicBezTo>
                    <a:pt x="21149" y="1486"/>
                    <a:pt x="21301" y="1425"/>
                    <a:pt x="21422" y="1303"/>
                  </a:cubicBezTo>
                  <a:cubicBezTo>
                    <a:pt x="21574" y="1182"/>
                    <a:pt x="21605" y="999"/>
                    <a:pt x="21483" y="726"/>
                  </a:cubicBezTo>
                  <a:cubicBezTo>
                    <a:pt x="21439" y="571"/>
                    <a:pt x="21347" y="529"/>
                    <a:pt x="21230" y="529"/>
                  </a:cubicBezTo>
                  <a:cubicBezTo>
                    <a:pt x="21186" y="529"/>
                    <a:pt x="21138" y="535"/>
                    <a:pt x="21088" y="544"/>
                  </a:cubicBezTo>
                  <a:cubicBezTo>
                    <a:pt x="20955" y="570"/>
                    <a:pt x="20825" y="584"/>
                    <a:pt x="20697" y="584"/>
                  </a:cubicBezTo>
                  <a:cubicBezTo>
                    <a:pt x="20387" y="584"/>
                    <a:pt x="20091" y="503"/>
                    <a:pt x="19811" y="331"/>
                  </a:cubicBezTo>
                  <a:cubicBezTo>
                    <a:pt x="19629" y="209"/>
                    <a:pt x="19416" y="179"/>
                    <a:pt x="19204" y="88"/>
                  </a:cubicBezTo>
                  <a:cubicBezTo>
                    <a:pt x="19020" y="29"/>
                    <a:pt x="18840" y="0"/>
                    <a:pt x="18667"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6313;p133">
              <a:extLst>
                <a:ext uri="{FF2B5EF4-FFF2-40B4-BE49-F238E27FC236}">
                  <a16:creationId xmlns:a16="http://schemas.microsoft.com/office/drawing/2014/main" id="{302E6FF0-CBCE-215F-3174-4EEF30ED2C50}"/>
                </a:ext>
              </a:extLst>
            </p:cNvPr>
            <p:cNvSpPr/>
            <p:nvPr/>
          </p:nvSpPr>
          <p:spPr>
            <a:xfrm rot="1013812">
              <a:off x="1751846" y="5736089"/>
              <a:ext cx="944071" cy="338999"/>
            </a:xfrm>
            <a:custGeom>
              <a:avLst/>
              <a:gdLst/>
              <a:ahLst/>
              <a:cxnLst/>
              <a:rect l="l" t="t" r="r" b="b"/>
              <a:pathLst>
                <a:path w="18603" h="6680" extrusionOk="0">
                  <a:moveTo>
                    <a:pt x="16962" y="0"/>
                  </a:moveTo>
                  <a:cubicBezTo>
                    <a:pt x="16393" y="0"/>
                    <a:pt x="15917" y="239"/>
                    <a:pt x="15472" y="706"/>
                  </a:cubicBezTo>
                  <a:cubicBezTo>
                    <a:pt x="15320" y="858"/>
                    <a:pt x="15168" y="1101"/>
                    <a:pt x="15047" y="1284"/>
                  </a:cubicBezTo>
                  <a:cubicBezTo>
                    <a:pt x="14678" y="1815"/>
                    <a:pt x="14338" y="2058"/>
                    <a:pt x="13886" y="2058"/>
                  </a:cubicBezTo>
                  <a:cubicBezTo>
                    <a:pt x="13666" y="2058"/>
                    <a:pt x="13420" y="2001"/>
                    <a:pt x="13132" y="1891"/>
                  </a:cubicBezTo>
                  <a:cubicBezTo>
                    <a:pt x="12889" y="1831"/>
                    <a:pt x="12645" y="1709"/>
                    <a:pt x="12372" y="1618"/>
                  </a:cubicBezTo>
                  <a:cubicBezTo>
                    <a:pt x="12212" y="1572"/>
                    <a:pt x="12060" y="1550"/>
                    <a:pt x="11915" y="1550"/>
                  </a:cubicBezTo>
                  <a:cubicBezTo>
                    <a:pt x="11481" y="1550"/>
                    <a:pt x="11110" y="1755"/>
                    <a:pt x="10791" y="2165"/>
                  </a:cubicBezTo>
                  <a:cubicBezTo>
                    <a:pt x="10670" y="2317"/>
                    <a:pt x="10609" y="2499"/>
                    <a:pt x="10487" y="2651"/>
                  </a:cubicBezTo>
                  <a:cubicBezTo>
                    <a:pt x="10366" y="2834"/>
                    <a:pt x="10244" y="3046"/>
                    <a:pt x="10092" y="3198"/>
                  </a:cubicBezTo>
                  <a:cubicBezTo>
                    <a:pt x="9796" y="3514"/>
                    <a:pt x="9462" y="3676"/>
                    <a:pt x="9097" y="3676"/>
                  </a:cubicBezTo>
                  <a:cubicBezTo>
                    <a:pt x="8900" y="3676"/>
                    <a:pt x="8694" y="3629"/>
                    <a:pt x="8481" y="3533"/>
                  </a:cubicBezTo>
                  <a:cubicBezTo>
                    <a:pt x="8268" y="3442"/>
                    <a:pt x="8116" y="3350"/>
                    <a:pt x="7934" y="3259"/>
                  </a:cubicBezTo>
                  <a:cubicBezTo>
                    <a:pt x="7642" y="3142"/>
                    <a:pt x="7349" y="3088"/>
                    <a:pt x="7049" y="3088"/>
                  </a:cubicBezTo>
                  <a:cubicBezTo>
                    <a:pt x="6881" y="3088"/>
                    <a:pt x="6710" y="3105"/>
                    <a:pt x="6536" y="3138"/>
                  </a:cubicBezTo>
                  <a:cubicBezTo>
                    <a:pt x="5928" y="3290"/>
                    <a:pt x="5502" y="3685"/>
                    <a:pt x="5198" y="4171"/>
                  </a:cubicBezTo>
                  <a:cubicBezTo>
                    <a:pt x="5046" y="4414"/>
                    <a:pt x="4925" y="4688"/>
                    <a:pt x="4742" y="4901"/>
                  </a:cubicBezTo>
                  <a:cubicBezTo>
                    <a:pt x="4531" y="5170"/>
                    <a:pt x="4282" y="5293"/>
                    <a:pt x="4013" y="5293"/>
                  </a:cubicBezTo>
                  <a:cubicBezTo>
                    <a:pt x="3857" y="5293"/>
                    <a:pt x="3694" y="5252"/>
                    <a:pt x="3527" y="5174"/>
                  </a:cubicBezTo>
                  <a:cubicBezTo>
                    <a:pt x="3435" y="5144"/>
                    <a:pt x="3405" y="5083"/>
                    <a:pt x="3344" y="5053"/>
                  </a:cubicBezTo>
                  <a:cubicBezTo>
                    <a:pt x="2986" y="4854"/>
                    <a:pt x="2628" y="4733"/>
                    <a:pt x="2261" y="4733"/>
                  </a:cubicBezTo>
                  <a:cubicBezTo>
                    <a:pt x="2068" y="4733"/>
                    <a:pt x="1872" y="4766"/>
                    <a:pt x="1673" y="4840"/>
                  </a:cubicBezTo>
                  <a:cubicBezTo>
                    <a:pt x="1338" y="4870"/>
                    <a:pt x="1095" y="5022"/>
                    <a:pt x="913" y="5265"/>
                  </a:cubicBezTo>
                  <a:cubicBezTo>
                    <a:pt x="700" y="5539"/>
                    <a:pt x="517" y="5782"/>
                    <a:pt x="335" y="6025"/>
                  </a:cubicBezTo>
                  <a:cubicBezTo>
                    <a:pt x="214" y="6238"/>
                    <a:pt x="1" y="6420"/>
                    <a:pt x="153" y="6603"/>
                  </a:cubicBezTo>
                  <a:cubicBezTo>
                    <a:pt x="200" y="6661"/>
                    <a:pt x="264" y="6679"/>
                    <a:pt x="340" y="6679"/>
                  </a:cubicBezTo>
                  <a:cubicBezTo>
                    <a:pt x="461" y="6679"/>
                    <a:pt x="611" y="6633"/>
                    <a:pt x="761" y="6633"/>
                  </a:cubicBezTo>
                  <a:cubicBezTo>
                    <a:pt x="973" y="6603"/>
                    <a:pt x="1095" y="6451"/>
                    <a:pt x="1217" y="6299"/>
                  </a:cubicBezTo>
                  <a:cubicBezTo>
                    <a:pt x="1501" y="5873"/>
                    <a:pt x="1785" y="5675"/>
                    <a:pt x="2117" y="5675"/>
                  </a:cubicBezTo>
                  <a:cubicBezTo>
                    <a:pt x="2354" y="5675"/>
                    <a:pt x="2615" y="5775"/>
                    <a:pt x="2919" y="5964"/>
                  </a:cubicBezTo>
                  <a:cubicBezTo>
                    <a:pt x="3054" y="6019"/>
                    <a:pt x="3214" y="6121"/>
                    <a:pt x="3376" y="6121"/>
                  </a:cubicBezTo>
                  <a:cubicBezTo>
                    <a:pt x="3396" y="6121"/>
                    <a:pt x="3416" y="6120"/>
                    <a:pt x="3435" y="6116"/>
                  </a:cubicBezTo>
                  <a:cubicBezTo>
                    <a:pt x="3861" y="6025"/>
                    <a:pt x="4287" y="5964"/>
                    <a:pt x="4682" y="5873"/>
                  </a:cubicBezTo>
                  <a:cubicBezTo>
                    <a:pt x="5077" y="5812"/>
                    <a:pt x="5381" y="5569"/>
                    <a:pt x="5594" y="5235"/>
                  </a:cubicBezTo>
                  <a:cubicBezTo>
                    <a:pt x="5685" y="5022"/>
                    <a:pt x="5837" y="4779"/>
                    <a:pt x="5989" y="4566"/>
                  </a:cubicBezTo>
                  <a:cubicBezTo>
                    <a:pt x="6157" y="4253"/>
                    <a:pt x="6402" y="4112"/>
                    <a:pt x="6678" y="4112"/>
                  </a:cubicBezTo>
                  <a:cubicBezTo>
                    <a:pt x="6750" y="4112"/>
                    <a:pt x="6825" y="4122"/>
                    <a:pt x="6901" y="4141"/>
                  </a:cubicBezTo>
                  <a:cubicBezTo>
                    <a:pt x="7053" y="4141"/>
                    <a:pt x="7174" y="4171"/>
                    <a:pt x="7326" y="4202"/>
                  </a:cubicBezTo>
                  <a:cubicBezTo>
                    <a:pt x="7732" y="4317"/>
                    <a:pt x="8082" y="4599"/>
                    <a:pt x="8482" y="4599"/>
                  </a:cubicBezTo>
                  <a:cubicBezTo>
                    <a:pt x="8502" y="4599"/>
                    <a:pt x="8522" y="4598"/>
                    <a:pt x="8542" y="4597"/>
                  </a:cubicBezTo>
                  <a:cubicBezTo>
                    <a:pt x="8998" y="4597"/>
                    <a:pt x="9423" y="4414"/>
                    <a:pt x="9879" y="4293"/>
                  </a:cubicBezTo>
                  <a:cubicBezTo>
                    <a:pt x="9910" y="4262"/>
                    <a:pt x="9910" y="4262"/>
                    <a:pt x="9940" y="4262"/>
                  </a:cubicBezTo>
                  <a:cubicBezTo>
                    <a:pt x="10457" y="4171"/>
                    <a:pt x="10791" y="3898"/>
                    <a:pt x="11065" y="3502"/>
                  </a:cubicBezTo>
                  <a:cubicBezTo>
                    <a:pt x="11217" y="3290"/>
                    <a:pt x="11308" y="3138"/>
                    <a:pt x="11430" y="2955"/>
                  </a:cubicBezTo>
                  <a:cubicBezTo>
                    <a:pt x="11597" y="2725"/>
                    <a:pt x="11793" y="2611"/>
                    <a:pt x="12007" y="2611"/>
                  </a:cubicBezTo>
                  <a:cubicBezTo>
                    <a:pt x="12105" y="2611"/>
                    <a:pt x="12207" y="2634"/>
                    <a:pt x="12311" y="2682"/>
                  </a:cubicBezTo>
                  <a:cubicBezTo>
                    <a:pt x="12493" y="2773"/>
                    <a:pt x="12676" y="2895"/>
                    <a:pt x="12889" y="2986"/>
                  </a:cubicBezTo>
                  <a:cubicBezTo>
                    <a:pt x="13042" y="3082"/>
                    <a:pt x="13209" y="3142"/>
                    <a:pt x="13387" y="3142"/>
                  </a:cubicBezTo>
                  <a:cubicBezTo>
                    <a:pt x="13490" y="3142"/>
                    <a:pt x="13598" y="3122"/>
                    <a:pt x="13709" y="3077"/>
                  </a:cubicBezTo>
                  <a:cubicBezTo>
                    <a:pt x="14196" y="2895"/>
                    <a:pt x="14712" y="2682"/>
                    <a:pt x="15199" y="2469"/>
                  </a:cubicBezTo>
                  <a:cubicBezTo>
                    <a:pt x="15320" y="2439"/>
                    <a:pt x="15381" y="2317"/>
                    <a:pt x="15472" y="2226"/>
                  </a:cubicBezTo>
                  <a:cubicBezTo>
                    <a:pt x="15563" y="2074"/>
                    <a:pt x="15685" y="1983"/>
                    <a:pt x="15776" y="1831"/>
                  </a:cubicBezTo>
                  <a:cubicBezTo>
                    <a:pt x="16053" y="1392"/>
                    <a:pt x="16435" y="1147"/>
                    <a:pt x="16895" y="1147"/>
                  </a:cubicBezTo>
                  <a:cubicBezTo>
                    <a:pt x="17041" y="1147"/>
                    <a:pt x="17195" y="1171"/>
                    <a:pt x="17357" y="1223"/>
                  </a:cubicBezTo>
                  <a:cubicBezTo>
                    <a:pt x="17435" y="1238"/>
                    <a:pt x="17512" y="1246"/>
                    <a:pt x="17587" y="1246"/>
                  </a:cubicBezTo>
                  <a:cubicBezTo>
                    <a:pt x="17802" y="1246"/>
                    <a:pt x="18005" y="1183"/>
                    <a:pt x="18208" y="1071"/>
                  </a:cubicBezTo>
                  <a:cubicBezTo>
                    <a:pt x="18360" y="949"/>
                    <a:pt x="18603" y="919"/>
                    <a:pt x="18603" y="676"/>
                  </a:cubicBezTo>
                  <a:cubicBezTo>
                    <a:pt x="18603" y="402"/>
                    <a:pt x="18360" y="402"/>
                    <a:pt x="18147" y="311"/>
                  </a:cubicBezTo>
                  <a:cubicBezTo>
                    <a:pt x="17995" y="220"/>
                    <a:pt x="17813" y="189"/>
                    <a:pt x="17630" y="98"/>
                  </a:cubicBezTo>
                  <a:cubicBezTo>
                    <a:pt x="17393" y="33"/>
                    <a:pt x="17171" y="0"/>
                    <a:pt x="16962"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6314;p133">
              <a:extLst>
                <a:ext uri="{FF2B5EF4-FFF2-40B4-BE49-F238E27FC236}">
                  <a16:creationId xmlns:a16="http://schemas.microsoft.com/office/drawing/2014/main" id="{95061DBC-CCF0-5545-904E-C3BAC0B653D9}"/>
                </a:ext>
              </a:extLst>
            </p:cNvPr>
            <p:cNvSpPr/>
            <p:nvPr/>
          </p:nvSpPr>
          <p:spPr>
            <a:xfrm rot="1013812">
              <a:off x="2098435" y="4955122"/>
              <a:ext cx="737373" cy="246485"/>
            </a:xfrm>
            <a:custGeom>
              <a:avLst/>
              <a:gdLst/>
              <a:ahLst/>
              <a:cxnLst/>
              <a:rect l="l" t="t" r="r" b="b"/>
              <a:pathLst>
                <a:path w="14530" h="4857" extrusionOk="0">
                  <a:moveTo>
                    <a:pt x="14157" y="1"/>
                  </a:moveTo>
                  <a:cubicBezTo>
                    <a:pt x="13774" y="1"/>
                    <a:pt x="13423" y="94"/>
                    <a:pt x="13162" y="433"/>
                  </a:cubicBezTo>
                  <a:cubicBezTo>
                    <a:pt x="12908" y="715"/>
                    <a:pt x="12628" y="892"/>
                    <a:pt x="12298" y="892"/>
                  </a:cubicBezTo>
                  <a:cubicBezTo>
                    <a:pt x="12272" y="892"/>
                    <a:pt x="12246" y="891"/>
                    <a:pt x="12219" y="889"/>
                  </a:cubicBezTo>
                  <a:cubicBezTo>
                    <a:pt x="12007" y="889"/>
                    <a:pt x="11824" y="828"/>
                    <a:pt x="11642" y="798"/>
                  </a:cubicBezTo>
                  <a:cubicBezTo>
                    <a:pt x="11529" y="785"/>
                    <a:pt x="11410" y="778"/>
                    <a:pt x="11291" y="778"/>
                  </a:cubicBezTo>
                  <a:cubicBezTo>
                    <a:pt x="11122" y="778"/>
                    <a:pt x="10951" y="793"/>
                    <a:pt x="10791" y="828"/>
                  </a:cubicBezTo>
                  <a:cubicBezTo>
                    <a:pt x="10092" y="1041"/>
                    <a:pt x="9393" y="1254"/>
                    <a:pt x="8724" y="1467"/>
                  </a:cubicBezTo>
                  <a:cubicBezTo>
                    <a:pt x="8450" y="1527"/>
                    <a:pt x="8207" y="1649"/>
                    <a:pt x="8055" y="1862"/>
                  </a:cubicBezTo>
                  <a:cubicBezTo>
                    <a:pt x="7805" y="2180"/>
                    <a:pt x="7505" y="2345"/>
                    <a:pt x="7154" y="2345"/>
                  </a:cubicBezTo>
                  <a:cubicBezTo>
                    <a:pt x="7034" y="2345"/>
                    <a:pt x="6909" y="2326"/>
                    <a:pt x="6779" y="2287"/>
                  </a:cubicBezTo>
                  <a:cubicBezTo>
                    <a:pt x="6645" y="2239"/>
                    <a:pt x="6511" y="2219"/>
                    <a:pt x="6377" y="2219"/>
                  </a:cubicBezTo>
                  <a:cubicBezTo>
                    <a:pt x="6177" y="2219"/>
                    <a:pt x="5976" y="2263"/>
                    <a:pt x="5775" y="2318"/>
                  </a:cubicBezTo>
                  <a:cubicBezTo>
                    <a:pt x="5137" y="2531"/>
                    <a:pt x="4499" y="2743"/>
                    <a:pt x="3830" y="2926"/>
                  </a:cubicBezTo>
                  <a:cubicBezTo>
                    <a:pt x="3617" y="3017"/>
                    <a:pt x="3374" y="3078"/>
                    <a:pt x="3222" y="3290"/>
                  </a:cubicBezTo>
                  <a:cubicBezTo>
                    <a:pt x="3131" y="3351"/>
                    <a:pt x="3040" y="3473"/>
                    <a:pt x="2949" y="3594"/>
                  </a:cubicBezTo>
                  <a:cubicBezTo>
                    <a:pt x="2743" y="3800"/>
                    <a:pt x="2508" y="3937"/>
                    <a:pt x="2237" y="3937"/>
                  </a:cubicBezTo>
                  <a:cubicBezTo>
                    <a:pt x="2108" y="3937"/>
                    <a:pt x="1971" y="3906"/>
                    <a:pt x="1824" y="3838"/>
                  </a:cubicBezTo>
                  <a:cubicBezTo>
                    <a:pt x="1686" y="3774"/>
                    <a:pt x="1545" y="3747"/>
                    <a:pt x="1398" y="3747"/>
                  </a:cubicBezTo>
                  <a:cubicBezTo>
                    <a:pt x="1125" y="3747"/>
                    <a:pt x="834" y="3840"/>
                    <a:pt x="517" y="3959"/>
                  </a:cubicBezTo>
                  <a:cubicBezTo>
                    <a:pt x="426" y="3989"/>
                    <a:pt x="243" y="4081"/>
                    <a:pt x="152" y="4111"/>
                  </a:cubicBezTo>
                  <a:cubicBezTo>
                    <a:pt x="91" y="4111"/>
                    <a:pt x="0" y="4172"/>
                    <a:pt x="61" y="4263"/>
                  </a:cubicBezTo>
                  <a:cubicBezTo>
                    <a:pt x="91" y="4324"/>
                    <a:pt x="122" y="4415"/>
                    <a:pt x="213" y="4415"/>
                  </a:cubicBezTo>
                  <a:cubicBezTo>
                    <a:pt x="791" y="4567"/>
                    <a:pt x="1429" y="4749"/>
                    <a:pt x="2037" y="4841"/>
                  </a:cubicBezTo>
                  <a:cubicBezTo>
                    <a:pt x="2142" y="4851"/>
                    <a:pt x="2244" y="4856"/>
                    <a:pt x="2343" y="4856"/>
                  </a:cubicBezTo>
                  <a:cubicBezTo>
                    <a:pt x="3101" y="4856"/>
                    <a:pt x="3681" y="4547"/>
                    <a:pt x="4165" y="3929"/>
                  </a:cubicBezTo>
                  <a:cubicBezTo>
                    <a:pt x="4256" y="3716"/>
                    <a:pt x="4377" y="3534"/>
                    <a:pt x="4529" y="3382"/>
                  </a:cubicBezTo>
                  <a:cubicBezTo>
                    <a:pt x="4813" y="3057"/>
                    <a:pt x="5043" y="2895"/>
                    <a:pt x="5344" y="2895"/>
                  </a:cubicBezTo>
                  <a:cubicBezTo>
                    <a:pt x="5495" y="2895"/>
                    <a:pt x="5664" y="2936"/>
                    <a:pt x="5867" y="3017"/>
                  </a:cubicBezTo>
                  <a:cubicBezTo>
                    <a:pt x="6079" y="3108"/>
                    <a:pt x="6353" y="3230"/>
                    <a:pt x="6596" y="3321"/>
                  </a:cubicBezTo>
                  <a:cubicBezTo>
                    <a:pt x="6755" y="3380"/>
                    <a:pt x="6926" y="3427"/>
                    <a:pt x="7110" y="3427"/>
                  </a:cubicBezTo>
                  <a:cubicBezTo>
                    <a:pt x="7209" y="3427"/>
                    <a:pt x="7311" y="3413"/>
                    <a:pt x="7417" y="3382"/>
                  </a:cubicBezTo>
                  <a:cubicBezTo>
                    <a:pt x="7994" y="3260"/>
                    <a:pt x="8450" y="3017"/>
                    <a:pt x="8785" y="2500"/>
                  </a:cubicBezTo>
                  <a:lnTo>
                    <a:pt x="9119" y="1953"/>
                  </a:lnTo>
                  <a:cubicBezTo>
                    <a:pt x="9374" y="1550"/>
                    <a:pt x="9614" y="1369"/>
                    <a:pt x="9953" y="1369"/>
                  </a:cubicBezTo>
                  <a:cubicBezTo>
                    <a:pt x="10099" y="1369"/>
                    <a:pt x="10264" y="1402"/>
                    <a:pt x="10456" y="1467"/>
                  </a:cubicBezTo>
                  <a:cubicBezTo>
                    <a:pt x="10852" y="1558"/>
                    <a:pt x="11186" y="1710"/>
                    <a:pt x="11551" y="1801"/>
                  </a:cubicBezTo>
                  <a:cubicBezTo>
                    <a:pt x="11772" y="1836"/>
                    <a:pt x="11978" y="1854"/>
                    <a:pt x="12171" y="1854"/>
                  </a:cubicBezTo>
                  <a:cubicBezTo>
                    <a:pt x="13305" y="1854"/>
                    <a:pt x="13980" y="1255"/>
                    <a:pt x="14499" y="190"/>
                  </a:cubicBezTo>
                  <a:cubicBezTo>
                    <a:pt x="14529" y="68"/>
                    <a:pt x="14438" y="8"/>
                    <a:pt x="14347" y="8"/>
                  </a:cubicBezTo>
                  <a:cubicBezTo>
                    <a:pt x="14283" y="3"/>
                    <a:pt x="14220" y="1"/>
                    <a:pt x="14157" y="1"/>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6315;p133">
              <a:extLst>
                <a:ext uri="{FF2B5EF4-FFF2-40B4-BE49-F238E27FC236}">
                  <a16:creationId xmlns:a16="http://schemas.microsoft.com/office/drawing/2014/main" id="{64A6FA50-7ACA-4EA8-700C-34EDD897C0BE}"/>
                </a:ext>
              </a:extLst>
            </p:cNvPr>
            <p:cNvSpPr/>
            <p:nvPr/>
          </p:nvSpPr>
          <p:spPr>
            <a:xfrm rot="1013812">
              <a:off x="1578883" y="4984037"/>
              <a:ext cx="461252" cy="182795"/>
            </a:xfrm>
            <a:custGeom>
              <a:avLst/>
              <a:gdLst/>
              <a:ahLst/>
              <a:cxnLst/>
              <a:rect l="l" t="t" r="r" b="b"/>
              <a:pathLst>
                <a:path w="9089" h="3602" extrusionOk="0">
                  <a:moveTo>
                    <a:pt x="9009" y="0"/>
                  </a:moveTo>
                  <a:cubicBezTo>
                    <a:pt x="8974" y="0"/>
                    <a:pt x="8936" y="15"/>
                    <a:pt x="8906" y="15"/>
                  </a:cubicBezTo>
                  <a:cubicBezTo>
                    <a:pt x="8420" y="106"/>
                    <a:pt x="7903" y="198"/>
                    <a:pt x="7599" y="684"/>
                  </a:cubicBezTo>
                  <a:cubicBezTo>
                    <a:pt x="7569" y="745"/>
                    <a:pt x="7508" y="806"/>
                    <a:pt x="7447" y="836"/>
                  </a:cubicBezTo>
                  <a:cubicBezTo>
                    <a:pt x="7255" y="1028"/>
                    <a:pt x="7050" y="1148"/>
                    <a:pt x="6833" y="1148"/>
                  </a:cubicBezTo>
                  <a:cubicBezTo>
                    <a:pt x="6708" y="1148"/>
                    <a:pt x="6578" y="1108"/>
                    <a:pt x="6444" y="1018"/>
                  </a:cubicBezTo>
                  <a:cubicBezTo>
                    <a:pt x="6292" y="927"/>
                    <a:pt x="6140" y="889"/>
                    <a:pt x="5988" y="889"/>
                  </a:cubicBezTo>
                  <a:cubicBezTo>
                    <a:pt x="5836" y="889"/>
                    <a:pt x="5684" y="927"/>
                    <a:pt x="5532" y="988"/>
                  </a:cubicBezTo>
                  <a:cubicBezTo>
                    <a:pt x="4985" y="1170"/>
                    <a:pt x="4468" y="1353"/>
                    <a:pt x="3891" y="1505"/>
                  </a:cubicBezTo>
                  <a:cubicBezTo>
                    <a:pt x="3526" y="1626"/>
                    <a:pt x="3161" y="1809"/>
                    <a:pt x="2948" y="2173"/>
                  </a:cubicBezTo>
                  <a:cubicBezTo>
                    <a:pt x="2701" y="2503"/>
                    <a:pt x="2405" y="2634"/>
                    <a:pt x="2014" y="2634"/>
                  </a:cubicBezTo>
                  <a:cubicBezTo>
                    <a:pt x="1972" y="2634"/>
                    <a:pt x="1929" y="2632"/>
                    <a:pt x="1885" y="2629"/>
                  </a:cubicBezTo>
                  <a:cubicBezTo>
                    <a:pt x="1793" y="2629"/>
                    <a:pt x="1702" y="2629"/>
                    <a:pt x="1611" y="2568"/>
                  </a:cubicBezTo>
                  <a:cubicBezTo>
                    <a:pt x="1510" y="2538"/>
                    <a:pt x="1408" y="2525"/>
                    <a:pt x="1307" y="2525"/>
                  </a:cubicBezTo>
                  <a:cubicBezTo>
                    <a:pt x="1104" y="2525"/>
                    <a:pt x="902" y="2579"/>
                    <a:pt x="699" y="2660"/>
                  </a:cubicBezTo>
                  <a:cubicBezTo>
                    <a:pt x="486" y="2751"/>
                    <a:pt x="274" y="2842"/>
                    <a:pt x="91" y="2933"/>
                  </a:cubicBezTo>
                  <a:cubicBezTo>
                    <a:pt x="0" y="2964"/>
                    <a:pt x="0" y="3116"/>
                    <a:pt x="91" y="3146"/>
                  </a:cubicBezTo>
                  <a:cubicBezTo>
                    <a:pt x="608" y="3389"/>
                    <a:pt x="1155" y="3602"/>
                    <a:pt x="1763" y="3602"/>
                  </a:cubicBezTo>
                  <a:cubicBezTo>
                    <a:pt x="2644" y="3602"/>
                    <a:pt x="3374" y="3298"/>
                    <a:pt x="3860" y="2538"/>
                  </a:cubicBezTo>
                  <a:cubicBezTo>
                    <a:pt x="4012" y="2295"/>
                    <a:pt x="4164" y="2052"/>
                    <a:pt x="4347" y="1809"/>
                  </a:cubicBezTo>
                  <a:cubicBezTo>
                    <a:pt x="4474" y="1660"/>
                    <a:pt x="4647" y="1585"/>
                    <a:pt x="4832" y="1585"/>
                  </a:cubicBezTo>
                  <a:cubicBezTo>
                    <a:pt x="4912" y="1585"/>
                    <a:pt x="4994" y="1599"/>
                    <a:pt x="5076" y="1626"/>
                  </a:cubicBezTo>
                  <a:cubicBezTo>
                    <a:pt x="5289" y="1717"/>
                    <a:pt x="5471" y="1778"/>
                    <a:pt x="5684" y="1900"/>
                  </a:cubicBezTo>
                  <a:cubicBezTo>
                    <a:pt x="5988" y="2052"/>
                    <a:pt x="6292" y="2143"/>
                    <a:pt x="6626" y="2173"/>
                  </a:cubicBezTo>
                  <a:cubicBezTo>
                    <a:pt x="6693" y="2179"/>
                    <a:pt x="6758" y="2182"/>
                    <a:pt x="6822" y="2182"/>
                  </a:cubicBezTo>
                  <a:cubicBezTo>
                    <a:pt x="7408" y="2182"/>
                    <a:pt x="7912" y="1931"/>
                    <a:pt x="8268" y="1383"/>
                  </a:cubicBezTo>
                  <a:cubicBezTo>
                    <a:pt x="8480" y="988"/>
                    <a:pt x="8754" y="562"/>
                    <a:pt x="9058" y="198"/>
                  </a:cubicBezTo>
                  <a:cubicBezTo>
                    <a:pt x="9088" y="198"/>
                    <a:pt x="9088" y="106"/>
                    <a:pt x="9088" y="76"/>
                  </a:cubicBezTo>
                  <a:cubicBezTo>
                    <a:pt x="9073" y="15"/>
                    <a:pt x="9043" y="0"/>
                    <a:pt x="9009" y="0"/>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6316;p133">
              <a:extLst>
                <a:ext uri="{FF2B5EF4-FFF2-40B4-BE49-F238E27FC236}">
                  <a16:creationId xmlns:a16="http://schemas.microsoft.com/office/drawing/2014/main" id="{85681916-3442-E926-17DF-1E6ED4D03B07}"/>
                </a:ext>
              </a:extLst>
            </p:cNvPr>
            <p:cNvSpPr/>
            <p:nvPr/>
          </p:nvSpPr>
          <p:spPr>
            <a:xfrm rot="1013812">
              <a:off x="2898470" y="5067544"/>
              <a:ext cx="157371" cy="59629"/>
            </a:xfrm>
            <a:custGeom>
              <a:avLst/>
              <a:gdLst/>
              <a:ahLst/>
              <a:cxnLst/>
              <a:rect l="l" t="t" r="r" b="b"/>
              <a:pathLst>
                <a:path w="3101" h="1175" extrusionOk="0">
                  <a:moveTo>
                    <a:pt x="2797" y="0"/>
                  </a:moveTo>
                  <a:cubicBezTo>
                    <a:pt x="2189" y="91"/>
                    <a:pt x="1550" y="213"/>
                    <a:pt x="912" y="274"/>
                  </a:cubicBezTo>
                  <a:cubicBezTo>
                    <a:pt x="669" y="304"/>
                    <a:pt x="426" y="365"/>
                    <a:pt x="152" y="426"/>
                  </a:cubicBezTo>
                  <a:cubicBezTo>
                    <a:pt x="122" y="426"/>
                    <a:pt x="61" y="517"/>
                    <a:pt x="31" y="578"/>
                  </a:cubicBezTo>
                  <a:cubicBezTo>
                    <a:pt x="0" y="608"/>
                    <a:pt x="31" y="669"/>
                    <a:pt x="61" y="699"/>
                  </a:cubicBezTo>
                  <a:cubicBezTo>
                    <a:pt x="581" y="983"/>
                    <a:pt x="1119" y="1174"/>
                    <a:pt x="1675" y="1174"/>
                  </a:cubicBezTo>
                  <a:cubicBezTo>
                    <a:pt x="1835" y="1174"/>
                    <a:pt x="1996" y="1159"/>
                    <a:pt x="2158" y="1125"/>
                  </a:cubicBezTo>
                  <a:cubicBezTo>
                    <a:pt x="2584" y="1003"/>
                    <a:pt x="2858" y="699"/>
                    <a:pt x="3040" y="395"/>
                  </a:cubicBezTo>
                  <a:cubicBezTo>
                    <a:pt x="3101" y="304"/>
                    <a:pt x="3101" y="213"/>
                    <a:pt x="3070" y="122"/>
                  </a:cubicBezTo>
                  <a:cubicBezTo>
                    <a:pt x="2979" y="0"/>
                    <a:pt x="2888" y="0"/>
                    <a:pt x="2797" y="0"/>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6317;p133">
              <a:extLst>
                <a:ext uri="{FF2B5EF4-FFF2-40B4-BE49-F238E27FC236}">
                  <a16:creationId xmlns:a16="http://schemas.microsoft.com/office/drawing/2014/main" id="{EA4041FA-6B2E-C19C-A361-FC992F3A50C9}"/>
                </a:ext>
              </a:extLst>
            </p:cNvPr>
            <p:cNvSpPr/>
            <p:nvPr/>
          </p:nvSpPr>
          <p:spPr>
            <a:xfrm rot="1013812">
              <a:off x="1358015" y="5052135"/>
              <a:ext cx="140421" cy="84039"/>
            </a:xfrm>
            <a:custGeom>
              <a:avLst/>
              <a:gdLst/>
              <a:ahLst/>
              <a:cxnLst/>
              <a:rect l="l" t="t" r="r" b="b"/>
              <a:pathLst>
                <a:path w="2767" h="1656" extrusionOk="0">
                  <a:moveTo>
                    <a:pt x="2492" y="1"/>
                  </a:moveTo>
                  <a:cubicBezTo>
                    <a:pt x="2219" y="153"/>
                    <a:pt x="1976" y="214"/>
                    <a:pt x="1702" y="335"/>
                  </a:cubicBezTo>
                  <a:cubicBezTo>
                    <a:pt x="1155" y="578"/>
                    <a:pt x="638" y="882"/>
                    <a:pt x="91" y="1156"/>
                  </a:cubicBezTo>
                  <a:cubicBezTo>
                    <a:pt x="30" y="1186"/>
                    <a:pt x="0" y="1277"/>
                    <a:pt x="0" y="1338"/>
                  </a:cubicBezTo>
                  <a:cubicBezTo>
                    <a:pt x="0" y="1429"/>
                    <a:pt x="30" y="1460"/>
                    <a:pt x="91" y="1521"/>
                  </a:cubicBezTo>
                  <a:cubicBezTo>
                    <a:pt x="294" y="1602"/>
                    <a:pt x="524" y="1656"/>
                    <a:pt x="753" y="1656"/>
                  </a:cubicBezTo>
                  <a:cubicBezTo>
                    <a:pt x="868" y="1656"/>
                    <a:pt x="983" y="1642"/>
                    <a:pt x="1094" y="1612"/>
                  </a:cubicBezTo>
                  <a:cubicBezTo>
                    <a:pt x="1885" y="1429"/>
                    <a:pt x="2371" y="943"/>
                    <a:pt x="2736" y="214"/>
                  </a:cubicBezTo>
                  <a:cubicBezTo>
                    <a:pt x="2766" y="183"/>
                    <a:pt x="2766" y="62"/>
                    <a:pt x="2675" y="31"/>
                  </a:cubicBezTo>
                  <a:cubicBezTo>
                    <a:pt x="2614" y="1"/>
                    <a:pt x="2523" y="1"/>
                    <a:pt x="2492"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6318;p133">
              <a:extLst>
                <a:ext uri="{FF2B5EF4-FFF2-40B4-BE49-F238E27FC236}">
                  <a16:creationId xmlns:a16="http://schemas.microsoft.com/office/drawing/2014/main" id="{DC9AC946-0346-6F1E-D463-09DBD36D79B2}"/>
                </a:ext>
              </a:extLst>
            </p:cNvPr>
            <p:cNvSpPr/>
            <p:nvPr/>
          </p:nvSpPr>
          <p:spPr>
            <a:xfrm rot="1013812">
              <a:off x="2285185" y="5001648"/>
              <a:ext cx="771273" cy="1094134"/>
            </a:xfrm>
            <a:custGeom>
              <a:avLst/>
              <a:gdLst/>
              <a:ahLst/>
              <a:cxnLst/>
              <a:rect l="l" t="t" r="r" b="b"/>
              <a:pathLst>
                <a:path w="15198" h="21560" extrusionOk="0">
                  <a:moveTo>
                    <a:pt x="12806" y="1"/>
                  </a:moveTo>
                  <a:cubicBezTo>
                    <a:pt x="12724" y="1"/>
                    <a:pt x="12640" y="7"/>
                    <a:pt x="12553" y="19"/>
                  </a:cubicBezTo>
                  <a:cubicBezTo>
                    <a:pt x="12401" y="19"/>
                    <a:pt x="12280" y="202"/>
                    <a:pt x="12341" y="323"/>
                  </a:cubicBezTo>
                  <a:cubicBezTo>
                    <a:pt x="12584" y="779"/>
                    <a:pt x="12614" y="1266"/>
                    <a:pt x="12736" y="1752"/>
                  </a:cubicBezTo>
                  <a:cubicBezTo>
                    <a:pt x="13009" y="2846"/>
                    <a:pt x="13009" y="3971"/>
                    <a:pt x="12949" y="5065"/>
                  </a:cubicBezTo>
                  <a:cubicBezTo>
                    <a:pt x="12888" y="7041"/>
                    <a:pt x="12249" y="8773"/>
                    <a:pt x="10882" y="10232"/>
                  </a:cubicBezTo>
                  <a:cubicBezTo>
                    <a:pt x="10487" y="10658"/>
                    <a:pt x="10152" y="11144"/>
                    <a:pt x="9818" y="11600"/>
                  </a:cubicBezTo>
                  <a:cubicBezTo>
                    <a:pt x="9392" y="12178"/>
                    <a:pt x="9058" y="12786"/>
                    <a:pt x="8845" y="13454"/>
                  </a:cubicBezTo>
                  <a:cubicBezTo>
                    <a:pt x="8663" y="14001"/>
                    <a:pt x="8693" y="14548"/>
                    <a:pt x="8815" y="15096"/>
                  </a:cubicBezTo>
                  <a:cubicBezTo>
                    <a:pt x="8967" y="15764"/>
                    <a:pt x="8693" y="16311"/>
                    <a:pt x="8298" y="16798"/>
                  </a:cubicBezTo>
                  <a:cubicBezTo>
                    <a:pt x="7933" y="17223"/>
                    <a:pt x="7538" y="17558"/>
                    <a:pt x="7082" y="17892"/>
                  </a:cubicBezTo>
                  <a:cubicBezTo>
                    <a:pt x="5289" y="19169"/>
                    <a:pt x="3283" y="20080"/>
                    <a:pt x="1246" y="20901"/>
                  </a:cubicBezTo>
                  <a:cubicBezTo>
                    <a:pt x="851" y="21053"/>
                    <a:pt x="456" y="21235"/>
                    <a:pt x="91" y="21448"/>
                  </a:cubicBezTo>
                  <a:cubicBezTo>
                    <a:pt x="30" y="21448"/>
                    <a:pt x="0" y="21509"/>
                    <a:pt x="0" y="21509"/>
                  </a:cubicBezTo>
                  <a:cubicBezTo>
                    <a:pt x="0" y="21548"/>
                    <a:pt x="17" y="21559"/>
                    <a:pt x="41" y="21559"/>
                  </a:cubicBezTo>
                  <a:cubicBezTo>
                    <a:pt x="73" y="21559"/>
                    <a:pt x="117" y="21539"/>
                    <a:pt x="152" y="21539"/>
                  </a:cubicBezTo>
                  <a:cubicBezTo>
                    <a:pt x="1064" y="21235"/>
                    <a:pt x="2006" y="20992"/>
                    <a:pt x="2979" y="20688"/>
                  </a:cubicBezTo>
                  <a:cubicBezTo>
                    <a:pt x="4134" y="20293"/>
                    <a:pt x="5319" y="19989"/>
                    <a:pt x="6505" y="19533"/>
                  </a:cubicBezTo>
                  <a:cubicBezTo>
                    <a:pt x="7386" y="19199"/>
                    <a:pt x="8298" y="18865"/>
                    <a:pt x="9119" y="18409"/>
                  </a:cubicBezTo>
                  <a:cubicBezTo>
                    <a:pt x="9605" y="18135"/>
                    <a:pt x="10061" y="17892"/>
                    <a:pt x="10517" y="17649"/>
                  </a:cubicBezTo>
                  <a:cubicBezTo>
                    <a:pt x="11246" y="17223"/>
                    <a:pt x="11429" y="16676"/>
                    <a:pt x="11216" y="15886"/>
                  </a:cubicBezTo>
                  <a:cubicBezTo>
                    <a:pt x="11186" y="15734"/>
                    <a:pt x="11125" y="15612"/>
                    <a:pt x="11094" y="15460"/>
                  </a:cubicBezTo>
                  <a:cubicBezTo>
                    <a:pt x="10973" y="14944"/>
                    <a:pt x="11034" y="14457"/>
                    <a:pt x="11277" y="13941"/>
                  </a:cubicBezTo>
                  <a:cubicBezTo>
                    <a:pt x="11490" y="13576"/>
                    <a:pt x="11733" y="13241"/>
                    <a:pt x="12006" y="12877"/>
                  </a:cubicBezTo>
                  <a:cubicBezTo>
                    <a:pt x="12797" y="11874"/>
                    <a:pt x="13526" y="10810"/>
                    <a:pt x="14104" y="9624"/>
                  </a:cubicBezTo>
                  <a:cubicBezTo>
                    <a:pt x="14438" y="8895"/>
                    <a:pt x="14681" y="8165"/>
                    <a:pt x="14833" y="7375"/>
                  </a:cubicBezTo>
                  <a:cubicBezTo>
                    <a:pt x="15198" y="5095"/>
                    <a:pt x="14833" y="2907"/>
                    <a:pt x="13952" y="779"/>
                  </a:cubicBezTo>
                  <a:cubicBezTo>
                    <a:pt x="13741" y="254"/>
                    <a:pt x="13327" y="1"/>
                    <a:pt x="128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6319;p133">
              <a:extLst>
                <a:ext uri="{FF2B5EF4-FFF2-40B4-BE49-F238E27FC236}">
                  <a16:creationId xmlns:a16="http://schemas.microsoft.com/office/drawing/2014/main" id="{D7F4BDA5-03EA-3358-7E20-2A5C42D1CEE4}"/>
                </a:ext>
              </a:extLst>
            </p:cNvPr>
            <p:cNvSpPr/>
            <p:nvPr/>
          </p:nvSpPr>
          <p:spPr>
            <a:xfrm rot="1013812">
              <a:off x="1255047" y="5281746"/>
              <a:ext cx="442728" cy="358131"/>
            </a:xfrm>
            <a:custGeom>
              <a:avLst/>
              <a:gdLst/>
              <a:ahLst/>
              <a:cxnLst/>
              <a:rect l="l" t="t" r="r" b="b"/>
              <a:pathLst>
                <a:path w="8724" h="7057" extrusionOk="0">
                  <a:moveTo>
                    <a:pt x="268" y="0"/>
                  </a:moveTo>
                  <a:cubicBezTo>
                    <a:pt x="192" y="0"/>
                    <a:pt x="101" y="47"/>
                    <a:pt x="61" y="106"/>
                  </a:cubicBezTo>
                  <a:cubicBezTo>
                    <a:pt x="0" y="228"/>
                    <a:pt x="0" y="380"/>
                    <a:pt x="31" y="562"/>
                  </a:cubicBezTo>
                  <a:cubicBezTo>
                    <a:pt x="61" y="653"/>
                    <a:pt x="152" y="775"/>
                    <a:pt x="152" y="866"/>
                  </a:cubicBezTo>
                  <a:cubicBezTo>
                    <a:pt x="730" y="2021"/>
                    <a:pt x="1551" y="2933"/>
                    <a:pt x="2462" y="3815"/>
                  </a:cubicBezTo>
                  <a:cubicBezTo>
                    <a:pt x="3830" y="5061"/>
                    <a:pt x="5441" y="5942"/>
                    <a:pt x="7113" y="6702"/>
                  </a:cubicBezTo>
                  <a:cubicBezTo>
                    <a:pt x="7356" y="6793"/>
                    <a:pt x="7660" y="6915"/>
                    <a:pt x="7964" y="7006"/>
                  </a:cubicBezTo>
                  <a:cubicBezTo>
                    <a:pt x="8053" y="7042"/>
                    <a:pt x="8163" y="7057"/>
                    <a:pt x="8269" y="7057"/>
                  </a:cubicBezTo>
                  <a:cubicBezTo>
                    <a:pt x="8344" y="7057"/>
                    <a:pt x="8418" y="7049"/>
                    <a:pt x="8481" y="7037"/>
                  </a:cubicBezTo>
                  <a:cubicBezTo>
                    <a:pt x="8663" y="6945"/>
                    <a:pt x="8724" y="6763"/>
                    <a:pt x="8633" y="6611"/>
                  </a:cubicBezTo>
                  <a:cubicBezTo>
                    <a:pt x="8511" y="6459"/>
                    <a:pt x="8359" y="6398"/>
                    <a:pt x="8177" y="6307"/>
                  </a:cubicBezTo>
                  <a:cubicBezTo>
                    <a:pt x="7691" y="6125"/>
                    <a:pt x="7265" y="5942"/>
                    <a:pt x="6779" y="5699"/>
                  </a:cubicBezTo>
                  <a:cubicBezTo>
                    <a:pt x="5472" y="5061"/>
                    <a:pt x="4256" y="4149"/>
                    <a:pt x="3131" y="3146"/>
                  </a:cubicBezTo>
                  <a:cubicBezTo>
                    <a:pt x="2219" y="2325"/>
                    <a:pt x="1277" y="1444"/>
                    <a:pt x="669" y="350"/>
                  </a:cubicBezTo>
                  <a:cubicBezTo>
                    <a:pt x="608" y="228"/>
                    <a:pt x="487" y="106"/>
                    <a:pt x="365" y="46"/>
                  </a:cubicBezTo>
                  <a:cubicBezTo>
                    <a:pt x="344" y="14"/>
                    <a:pt x="308" y="0"/>
                    <a:pt x="2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6320;p133">
              <a:extLst>
                <a:ext uri="{FF2B5EF4-FFF2-40B4-BE49-F238E27FC236}">
                  <a16:creationId xmlns:a16="http://schemas.microsoft.com/office/drawing/2014/main" id="{1C6E5BCF-9597-DA61-C0BA-BFCA7243A2FE}"/>
                </a:ext>
              </a:extLst>
            </p:cNvPr>
            <p:cNvSpPr/>
            <p:nvPr/>
          </p:nvSpPr>
          <p:spPr>
            <a:xfrm rot="1013812">
              <a:off x="1503000" y="4764464"/>
              <a:ext cx="1462364" cy="728695"/>
            </a:xfrm>
            <a:custGeom>
              <a:avLst/>
              <a:gdLst/>
              <a:ahLst/>
              <a:cxnLst/>
              <a:rect l="l" t="t" r="r" b="b"/>
              <a:pathLst>
                <a:path w="28816" h="14359" extrusionOk="0">
                  <a:moveTo>
                    <a:pt x="19139" y="0"/>
                  </a:moveTo>
                  <a:cubicBezTo>
                    <a:pt x="18674" y="0"/>
                    <a:pt x="18213" y="175"/>
                    <a:pt x="17752" y="559"/>
                  </a:cubicBezTo>
                  <a:cubicBezTo>
                    <a:pt x="17348" y="893"/>
                    <a:pt x="17123" y="1029"/>
                    <a:pt x="16942" y="1029"/>
                  </a:cubicBezTo>
                  <a:cubicBezTo>
                    <a:pt x="16728" y="1029"/>
                    <a:pt x="16575" y="839"/>
                    <a:pt x="16263" y="559"/>
                  </a:cubicBezTo>
                  <a:lnTo>
                    <a:pt x="16232" y="528"/>
                  </a:lnTo>
                  <a:cubicBezTo>
                    <a:pt x="15947" y="277"/>
                    <a:pt x="15615" y="118"/>
                    <a:pt x="15268" y="118"/>
                  </a:cubicBezTo>
                  <a:cubicBezTo>
                    <a:pt x="14987" y="118"/>
                    <a:pt x="14694" y="222"/>
                    <a:pt x="14408" y="468"/>
                  </a:cubicBezTo>
                  <a:cubicBezTo>
                    <a:pt x="14378" y="498"/>
                    <a:pt x="14348" y="498"/>
                    <a:pt x="14287" y="528"/>
                  </a:cubicBezTo>
                  <a:cubicBezTo>
                    <a:pt x="14176" y="656"/>
                    <a:pt x="14039" y="700"/>
                    <a:pt x="13895" y="700"/>
                  </a:cubicBezTo>
                  <a:cubicBezTo>
                    <a:pt x="13764" y="700"/>
                    <a:pt x="13627" y="663"/>
                    <a:pt x="13497" y="620"/>
                  </a:cubicBezTo>
                  <a:cubicBezTo>
                    <a:pt x="13284" y="498"/>
                    <a:pt x="13041" y="346"/>
                    <a:pt x="12828" y="224"/>
                  </a:cubicBezTo>
                  <a:cubicBezTo>
                    <a:pt x="12589" y="96"/>
                    <a:pt x="12361" y="45"/>
                    <a:pt x="12125" y="45"/>
                  </a:cubicBezTo>
                  <a:cubicBezTo>
                    <a:pt x="11970" y="45"/>
                    <a:pt x="11811" y="67"/>
                    <a:pt x="11642" y="103"/>
                  </a:cubicBezTo>
                  <a:cubicBezTo>
                    <a:pt x="11095" y="255"/>
                    <a:pt x="10731" y="620"/>
                    <a:pt x="10548" y="1136"/>
                  </a:cubicBezTo>
                  <a:cubicBezTo>
                    <a:pt x="10352" y="1669"/>
                    <a:pt x="10053" y="1994"/>
                    <a:pt x="9483" y="1994"/>
                  </a:cubicBezTo>
                  <a:cubicBezTo>
                    <a:pt x="9435" y="1994"/>
                    <a:pt x="9385" y="1992"/>
                    <a:pt x="9332" y="1987"/>
                  </a:cubicBezTo>
                  <a:cubicBezTo>
                    <a:pt x="9272" y="1978"/>
                    <a:pt x="9214" y="1973"/>
                    <a:pt x="9158" y="1973"/>
                  </a:cubicBezTo>
                  <a:cubicBezTo>
                    <a:pt x="8674" y="1973"/>
                    <a:pt x="8334" y="2311"/>
                    <a:pt x="8117" y="2747"/>
                  </a:cubicBezTo>
                  <a:cubicBezTo>
                    <a:pt x="7995" y="3021"/>
                    <a:pt x="7904" y="3234"/>
                    <a:pt x="7843" y="3507"/>
                  </a:cubicBezTo>
                  <a:cubicBezTo>
                    <a:pt x="7721" y="3933"/>
                    <a:pt x="7569" y="4024"/>
                    <a:pt x="7144" y="4024"/>
                  </a:cubicBezTo>
                  <a:cubicBezTo>
                    <a:pt x="6962" y="4024"/>
                    <a:pt x="6779" y="4024"/>
                    <a:pt x="6597" y="3993"/>
                  </a:cubicBezTo>
                  <a:cubicBezTo>
                    <a:pt x="6490" y="3981"/>
                    <a:pt x="6387" y="3974"/>
                    <a:pt x="6287" y="3974"/>
                  </a:cubicBezTo>
                  <a:cubicBezTo>
                    <a:pt x="5442" y="3974"/>
                    <a:pt x="4813" y="4428"/>
                    <a:pt x="4378" y="5270"/>
                  </a:cubicBezTo>
                  <a:cubicBezTo>
                    <a:pt x="4256" y="5544"/>
                    <a:pt x="4165" y="5817"/>
                    <a:pt x="4074" y="6091"/>
                  </a:cubicBezTo>
                  <a:cubicBezTo>
                    <a:pt x="3957" y="6527"/>
                    <a:pt x="3757" y="6853"/>
                    <a:pt x="3260" y="6853"/>
                  </a:cubicBezTo>
                  <a:cubicBezTo>
                    <a:pt x="3238" y="6853"/>
                    <a:pt x="3216" y="6852"/>
                    <a:pt x="3192" y="6851"/>
                  </a:cubicBezTo>
                  <a:cubicBezTo>
                    <a:pt x="3132" y="6851"/>
                    <a:pt x="3010" y="6881"/>
                    <a:pt x="2949" y="6911"/>
                  </a:cubicBezTo>
                  <a:cubicBezTo>
                    <a:pt x="2402" y="7094"/>
                    <a:pt x="2068" y="7459"/>
                    <a:pt x="1977" y="8066"/>
                  </a:cubicBezTo>
                  <a:cubicBezTo>
                    <a:pt x="1977" y="8188"/>
                    <a:pt x="1946" y="8340"/>
                    <a:pt x="1977" y="8492"/>
                  </a:cubicBezTo>
                  <a:cubicBezTo>
                    <a:pt x="2098" y="9039"/>
                    <a:pt x="1885" y="9313"/>
                    <a:pt x="1338" y="9525"/>
                  </a:cubicBezTo>
                  <a:cubicBezTo>
                    <a:pt x="457" y="9921"/>
                    <a:pt x="244" y="10863"/>
                    <a:pt x="761" y="11653"/>
                  </a:cubicBezTo>
                  <a:cubicBezTo>
                    <a:pt x="882" y="11805"/>
                    <a:pt x="1004" y="12018"/>
                    <a:pt x="1156" y="12170"/>
                  </a:cubicBezTo>
                  <a:cubicBezTo>
                    <a:pt x="1278" y="12322"/>
                    <a:pt x="1278" y="12413"/>
                    <a:pt x="1126" y="12535"/>
                  </a:cubicBezTo>
                  <a:cubicBezTo>
                    <a:pt x="882" y="12687"/>
                    <a:pt x="609" y="12869"/>
                    <a:pt x="426" y="13143"/>
                  </a:cubicBezTo>
                  <a:cubicBezTo>
                    <a:pt x="1" y="13629"/>
                    <a:pt x="214" y="14146"/>
                    <a:pt x="822" y="14298"/>
                  </a:cubicBezTo>
                  <a:cubicBezTo>
                    <a:pt x="1065" y="14358"/>
                    <a:pt x="1429" y="14358"/>
                    <a:pt x="1733" y="14358"/>
                  </a:cubicBezTo>
                  <a:cubicBezTo>
                    <a:pt x="2706" y="14328"/>
                    <a:pt x="3709" y="14085"/>
                    <a:pt x="4682" y="13872"/>
                  </a:cubicBezTo>
                  <a:cubicBezTo>
                    <a:pt x="5594" y="13690"/>
                    <a:pt x="6475" y="13416"/>
                    <a:pt x="7357" y="13173"/>
                  </a:cubicBezTo>
                  <a:cubicBezTo>
                    <a:pt x="9180" y="12717"/>
                    <a:pt x="11004" y="12352"/>
                    <a:pt x="12767" y="11744"/>
                  </a:cubicBezTo>
                  <a:cubicBezTo>
                    <a:pt x="13497" y="11471"/>
                    <a:pt x="14226" y="11288"/>
                    <a:pt x="15199" y="10984"/>
                  </a:cubicBezTo>
                  <a:cubicBezTo>
                    <a:pt x="16871" y="10407"/>
                    <a:pt x="18846" y="9951"/>
                    <a:pt x="20640" y="9070"/>
                  </a:cubicBezTo>
                  <a:cubicBezTo>
                    <a:pt x="22007" y="8522"/>
                    <a:pt x="23406" y="8097"/>
                    <a:pt x="24773" y="7611"/>
                  </a:cubicBezTo>
                  <a:cubicBezTo>
                    <a:pt x="25381" y="7398"/>
                    <a:pt x="25959" y="7185"/>
                    <a:pt x="26536" y="6911"/>
                  </a:cubicBezTo>
                  <a:cubicBezTo>
                    <a:pt x="27053" y="6699"/>
                    <a:pt x="27600" y="6455"/>
                    <a:pt x="28056" y="6091"/>
                  </a:cubicBezTo>
                  <a:cubicBezTo>
                    <a:pt x="28147" y="5969"/>
                    <a:pt x="28360" y="5848"/>
                    <a:pt x="28451" y="5696"/>
                  </a:cubicBezTo>
                  <a:cubicBezTo>
                    <a:pt x="28816" y="5270"/>
                    <a:pt x="28694" y="4784"/>
                    <a:pt x="28208" y="4601"/>
                  </a:cubicBezTo>
                  <a:cubicBezTo>
                    <a:pt x="28056" y="4571"/>
                    <a:pt x="27843" y="4510"/>
                    <a:pt x="27691" y="4480"/>
                  </a:cubicBezTo>
                  <a:cubicBezTo>
                    <a:pt x="27665" y="4476"/>
                    <a:pt x="27637" y="4475"/>
                    <a:pt x="27609" y="4475"/>
                  </a:cubicBezTo>
                  <a:cubicBezTo>
                    <a:pt x="27524" y="4475"/>
                    <a:pt x="27434" y="4487"/>
                    <a:pt x="27346" y="4487"/>
                  </a:cubicBezTo>
                  <a:cubicBezTo>
                    <a:pt x="27228" y="4487"/>
                    <a:pt x="27114" y="4465"/>
                    <a:pt x="27023" y="4358"/>
                  </a:cubicBezTo>
                  <a:cubicBezTo>
                    <a:pt x="26840" y="4145"/>
                    <a:pt x="27023" y="3872"/>
                    <a:pt x="27023" y="3598"/>
                  </a:cubicBezTo>
                  <a:cubicBezTo>
                    <a:pt x="27052" y="2765"/>
                    <a:pt x="26441" y="2078"/>
                    <a:pt x="25560" y="2078"/>
                  </a:cubicBezTo>
                  <a:cubicBezTo>
                    <a:pt x="25541" y="2078"/>
                    <a:pt x="25522" y="2078"/>
                    <a:pt x="25503" y="2079"/>
                  </a:cubicBezTo>
                  <a:cubicBezTo>
                    <a:pt x="25351" y="2079"/>
                    <a:pt x="25169" y="2139"/>
                    <a:pt x="25017" y="2170"/>
                  </a:cubicBezTo>
                  <a:cubicBezTo>
                    <a:pt x="24944" y="2199"/>
                    <a:pt x="24877" y="2212"/>
                    <a:pt x="24815" y="2212"/>
                  </a:cubicBezTo>
                  <a:cubicBezTo>
                    <a:pt x="24615" y="2212"/>
                    <a:pt x="24464" y="2074"/>
                    <a:pt x="24348" y="1866"/>
                  </a:cubicBezTo>
                  <a:cubicBezTo>
                    <a:pt x="24257" y="1714"/>
                    <a:pt x="24165" y="1531"/>
                    <a:pt x="24074" y="1379"/>
                  </a:cubicBezTo>
                  <a:cubicBezTo>
                    <a:pt x="23801" y="1015"/>
                    <a:pt x="23497" y="832"/>
                    <a:pt x="23041" y="802"/>
                  </a:cubicBezTo>
                  <a:cubicBezTo>
                    <a:pt x="22676" y="802"/>
                    <a:pt x="22403" y="863"/>
                    <a:pt x="22129" y="1015"/>
                  </a:cubicBezTo>
                  <a:cubicBezTo>
                    <a:pt x="22001" y="1117"/>
                    <a:pt x="21874" y="1160"/>
                    <a:pt x="21746" y="1160"/>
                  </a:cubicBezTo>
                  <a:cubicBezTo>
                    <a:pt x="21570" y="1160"/>
                    <a:pt x="21393" y="1077"/>
                    <a:pt x="21217" y="954"/>
                  </a:cubicBezTo>
                  <a:cubicBezTo>
                    <a:pt x="20974" y="802"/>
                    <a:pt x="20761" y="620"/>
                    <a:pt x="20518" y="468"/>
                  </a:cubicBezTo>
                  <a:cubicBezTo>
                    <a:pt x="20052" y="167"/>
                    <a:pt x="19594" y="0"/>
                    <a:pt x="191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6321;p133">
              <a:extLst>
                <a:ext uri="{FF2B5EF4-FFF2-40B4-BE49-F238E27FC236}">
                  <a16:creationId xmlns:a16="http://schemas.microsoft.com/office/drawing/2014/main" id="{E9D22984-28B2-DD7C-DA71-790D4ABEC694}"/>
                </a:ext>
              </a:extLst>
            </p:cNvPr>
            <p:cNvSpPr/>
            <p:nvPr/>
          </p:nvSpPr>
          <p:spPr>
            <a:xfrm rot="1013812">
              <a:off x="2129779" y="4854916"/>
              <a:ext cx="880839" cy="357167"/>
            </a:xfrm>
            <a:custGeom>
              <a:avLst/>
              <a:gdLst/>
              <a:ahLst/>
              <a:cxnLst/>
              <a:rect l="l" t="t" r="r" b="b"/>
              <a:pathLst>
                <a:path w="17357" h="7038" extrusionOk="0">
                  <a:moveTo>
                    <a:pt x="7780" y="0"/>
                  </a:moveTo>
                  <a:cubicBezTo>
                    <a:pt x="7353" y="0"/>
                    <a:pt x="6906" y="143"/>
                    <a:pt x="6475" y="529"/>
                  </a:cubicBezTo>
                  <a:lnTo>
                    <a:pt x="6019" y="863"/>
                  </a:lnTo>
                  <a:cubicBezTo>
                    <a:pt x="5827" y="996"/>
                    <a:pt x="5692" y="1064"/>
                    <a:pt x="5566" y="1064"/>
                  </a:cubicBezTo>
                  <a:cubicBezTo>
                    <a:pt x="5433" y="1064"/>
                    <a:pt x="5309" y="989"/>
                    <a:pt x="5138" y="833"/>
                  </a:cubicBezTo>
                  <a:cubicBezTo>
                    <a:pt x="5047" y="772"/>
                    <a:pt x="4986" y="711"/>
                    <a:pt x="4895" y="620"/>
                  </a:cubicBezTo>
                  <a:cubicBezTo>
                    <a:pt x="4484" y="301"/>
                    <a:pt x="4135" y="164"/>
                    <a:pt x="3816" y="164"/>
                  </a:cubicBezTo>
                  <a:cubicBezTo>
                    <a:pt x="3496" y="164"/>
                    <a:pt x="3208" y="301"/>
                    <a:pt x="2919" y="529"/>
                  </a:cubicBezTo>
                  <a:cubicBezTo>
                    <a:pt x="2888" y="559"/>
                    <a:pt x="2858" y="559"/>
                    <a:pt x="2828" y="589"/>
                  </a:cubicBezTo>
                  <a:cubicBezTo>
                    <a:pt x="2692" y="725"/>
                    <a:pt x="2537" y="785"/>
                    <a:pt x="2379" y="785"/>
                  </a:cubicBezTo>
                  <a:cubicBezTo>
                    <a:pt x="2254" y="785"/>
                    <a:pt x="2128" y="748"/>
                    <a:pt x="2007" y="681"/>
                  </a:cubicBezTo>
                  <a:cubicBezTo>
                    <a:pt x="1825" y="589"/>
                    <a:pt x="1673" y="498"/>
                    <a:pt x="1521" y="377"/>
                  </a:cubicBezTo>
                  <a:cubicBezTo>
                    <a:pt x="1262" y="210"/>
                    <a:pt x="991" y="134"/>
                    <a:pt x="710" y="134"/>
                  </a:cubicBezTo>
                  <a:cubicBezTo>
                    <a:pt x="529" y="134"/>
                    <a:pt x="343" y="165"/>
                    <a:pt x="153" y="225"/>
                  </a:cubicBezTo>
                  <a:cubicBezTo>
                    <a:pt x="92" y="255"/>
                    <a:pt x="1" y="346"/>
                    <a:pt x="1" y="377"/>
                  </a:cubicBezTo>
                  <a:cubicBezTo>
                    <a:pt x="1" y="407"/>
                    <a:pt x="92" y="498"/>
                    <a:pt x="122" y="529"/>
                  </a:cubicBezTo>
                  <a:cubicBezTo>
                    <a:pt x="548" y="741"/>
                    <a:pt x="852" y="1136"/>
                    <a:pt x="1156" y="1501"/>
                  </a:cubicBezTo>
                  <a:cubicBezTo>
                    <a:pt x="1308" y="1744"/>
                    <a:pt x="1521" y="1957"/>
                    <a:pt x="1764" y="2109"/>
                  </a:cubicBezTo>
                  <a:cubicBezTo>
                    <a:pt x="2001" y="2273"/>
                    <a:pt x="2249" y="2372"/>
                    <a:pt x="2508" y="2372"/>
                  </a:cubicBezTo>
                  <a:cubicBezTo>
                    <a:pt x="2681" y="2372"/>
                    <a:pt x="2858" y="2328"/>
                    <a:pt x="3040" y="2231"/>
                  </a:cubicBezTo>
                  <a:cubicBezTo>
                    <a:pt x="3162" y="2170"/>
                    <a:pt x="3314" y="2079"/>
                    <a:pt x="3436" y="2018"/>
                  </a:cubicBezTo>
                  <a:cubicBezTo>
                    <a:pt x="3607" y="1918"/>
                    <a:pt x="3717" y="1865"/>
                    <a:pt x="3818" y="1865"/>
                  </a:cubicBezTo>
                  <a:cubicBezTo>
                    <a:pt x="3933" y="1865"/>
                    <a:pt x="4034" y="1933"/>
                    <a:pt x="4195" y="2079"/>
                  </a:cubicBezTo>
                  <a:lnTo>
                    <a:pt x="4499" y="2383"/>
                  </a:lnTo>
                  <a:cubicBezTo>
                    <a:pt x="4812" y="2680"/>
                    <a:pt x="5174" y="2816"/>
                    <a:pt x="5517" y="2816"/>
                  </a:cubicBezTo>
                  <a:cubicBezTo>
                    <a:pt x="5840" y="2816"/>
                    <a:pt x="6148" y="2695"/>
                    <a:pt x="6384" y="2474"/>
                  </a:cubicBezTo>
                  <a:cubicBezTo>
                    <a:pt x="6536" y="2322"/>
                    <a:pt x="6688" y="2170"/>
                    <a:pt x="6870" y="2048"/>
                  </a:cubicBezTo>
                  <a:cubicBezTo>
                    <a:pt x="6992" y="1957"/>
                    <a:pt x="7113" y="1896"/>
                    <a:pt x="7174" y="1866"/>
                  </a:cubicBezTo>
                  <a:cubicBezTo>
                    <a:pt x="7302" y="1823"/>
                    <a:pt x="7415" y="1799"/>
                    <a:pt x="7520" y="1799"/>
                  </a:cubicBezTo>
                  <a:cubicBezTo>
                    <a:pt x="7713" y="1799"/>
                    <a:pt x="7878" y="1881"/>
                    <a:pt x="8056" y="2079"/>
                  </a:cubicBezTo>
                  <a:cubicBezTo>
                    <a:pt x="8238" y="2261"/>
                    <a:pt x="8451" y="2504"/>
                    <a:pt x="8664" y="2687"/>
                  </a:cubicBezTo>
                  <a:cubicBezTo>
                    <a:pt x="8965" y="2923"/>
                    <a:pt x="9281" y="3069"/>
                    <a:pt x="9624" y="3069"/>
                  </a:cubicBezTo>
                  <a:cubicBezTo>
                    <a:pt x="9765" y="3069"/>
                    <a:pt x="9911" y="3044"/>
                    <a:pt x="10062" y="2991"/>
                  </a:cubicBezTo>
                  <a:cubicBezTo>
                    <a:pt x="10214" y="2930"/>
                    <a:pt x="10427" y="2869"/>
                    <a:pt x="10579" y="2839"/>
                  </a:cubicBezTo>
                  <a:cubicBezTo>
                    <a:pt x="10727" y="2803"/>
                    <a:pt x="10855" y="2786"/>
                    <a:pt x="10966" y="2786"/>
                  </a:cubicBezTo>
                  <a:cubicBezTo>
                    <a:pt x="11334" y="2786"/>
                    <a:pt x="11512" y="2975"/>
                    <a:pt x="11582" y="3325"/>
                  </a:cubicBezTo>
                  <a:cubicBezTo>
                    <a:pt x="11582" y="3416"/>
                    <a:pt x="11642" y="3447"/>
                    <a:pt x="11673" y="3507"/>
                  </a:cubicBezTo>
                  <a:cubicBezTo>
                    <a:pt x="11946" y="4085"/>
                    <a:pt x="12402" y="4389"/>
                    <a:pt x="13041" y="4389"/>
                  </a:cubicBezTo>
                  <a:cubicBezTo>
                    <a:pt x="13162" y="4389"/>
                    <a:pt x="13314" y="4358"/>
                    <a:pt x="13466" y="4358"/>
                  </a:cubicBezTo>
                  <a:cubicBezTo>
                    <a:pt x="13649" y="4358"/>
                    <a:pt x="13770" y="4480"/>
                    <a:pt x="13709" y="4662"/>
                  </a:cubicBezTo>
                  <a:cubicBezTo>
                    <a:pt x="13679" y="4966"/>
                    <a:pt x="13649" y="5240"/>
                    <a:pt x="13649" y="5544"/>
                  </a:cubicBezTo>
                  <a:cubicBezTo>
                    <a:pt x="13679" y="6030"/>
                    <a:pt x="13831" y="6456"/>
                    <a:pt x="14256" y="6699"/>
                  </a:cubicBezTo>
                  <a:cubicBezTo>
                    <a:pt x="14469" y="6820"/>
                    <a:pt x="14712" y="6912"/>
                    <a:pt x="14925" y="6972"/>
                  </a:cubicBezTo>
                  <a:cubicBezTo>
                    <a:pt x="15024" y="7015"/>
                    <a:pt x="15116" y="7037"/>
                    <a:pt x="15205" y="7037"/>
                  </a:cubicBezTo>
                  <a:cubicBezTo>
                    <a:pt x="15307" y="7037"/>
                    <a:pt x="15405" y="7007"/>
                    <a:pt x="15503" y="6942"/>
                  </a:cubicBezTo>
                  <a:cubicBezTo>
                    <a:pt x="15959" y="6668"/>
                    <a:pt x="16445" y="6365"/>
                    <a:pt x="16870" y="6030"/>
                  </a:cubicBezTo>
                  <a:cubicBezTo>
                    <a:pt x="16992" y="5939"/>
                    <a:pt x="17114" y="5848"/>
                    <a:pt x="17174" y="5726"/>
                  </a:cubicBezTo>
                  <a:cubicBezTo>
                    <a:pt x="17357" y="5422"/>
                    <a:pt x="17296" y="5088"/>
                    <a:pt x="16992" y="4845"/>
                  </a:cubicBezTo>
                  <a:cubicBezTo>
                    <a:pt x="16749" y="4662"/>
                    <a:pt x="16506" y="4571"/>
                    <a:pt x="16202" y="4571"/>
                  </a:cubicBezTo>
                  <a:cubicBezTo>
                    <a:pt x="15533" y="4541"/>
                    <a:pt x="15533" y="4541"/>
                    <a:pt x="15624" y="3872"/>
                  </a:cubicBezTo>
                  <a:cubicBezTo>
                    <a:pt x="15734" y="2915"/>
                    <a:pt x="15080" y="2204"/>
                    <a:pt x="14173" y="2204"/>
                  </a:cubicBezTo>
                  <a:cubicBezTo>
                    <a:pt x="14072" y="2204"/>
                    <a:pt x="13968" y="2212"/>
                    <a:pt x="13861" y="2231"/>
                  </a:cubicBezTo>
                  <a:cubicBezTo>
                    <a:pt x="13683" y="2273"/>
                    <a:pt x="13552" y="2307"/>
                    <a:pt x="13443" y="2307"/>
                  </a:cubicBezTo>
                  <a:cubicBezTo>
                    <a:pt x="13235" y="2307"/>
                    <a:pt x="13108" y="2182"/>
                    <a:pt x="12889" y="1744"/>
                  </a:cubicBezTo>
                  <a:cubicBezTo>
                    <a:pt x="12858" y="1623"/>
                    <a:pt x="12767" y="1562"/>
                    <a:pt x="12737" y="1471"/>
                  </a:cubicBezTo>
                  <a:cubicBezTo>
                    <a:pt x="12523" y="1139"/>
                    <a:pt x="12106" y="807"/>
                    <a:pt x="11616" y="807"/>
                  </a:cubicBezTo>
                  <a:cubicBezTo>
                    <a:pt x="11478" y="807"/>
                    <a:pt x="11333" y="833"/>
                    <a:pt x="11186" y="893"/>
                  </a:cubicBezTo>
                  <a:cubicBezTo>
                    <a:pt x="11035" y="954"/>
                    <a:pt x="10883" y="985"/>
                    <a:pt x="10761" y="1045"/>
                  </a:cubicBezTo>
                  <a:cubicBezTo>
                    <a:pt x="10609" y="1115"/>
                    <a:pt x="10471" y="1150"/>
                    <a:pt x="10341" y="1150"/>
                  </a:cubicBezTo>
                  <a:cubicBezTo>
                    <a:pt x="10132" y="1150"/>
                    <a:pt x="9945" y="1062"/>
                    <a:pt x="9758" y="893"/>
                  </a:cubicBezTo>
                  <a:cubicBezTo>
                    <a:pt x="9515" y="711"/>
                    <a:pt x="9241" y="468"/>
                    <a:pt x="8937" y="316"/>
                  </a:cubicBezTo>
                  <a:cubicBezTo>
                    <a:pt x="8592" y="136"/>
                    <a:pt x="8196" y="0"/>
                    <a:pt x="77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6322;p133">
              <a:extLst>
                <a:ext uri="{FF2B5EF4-FFF2-40B4-BE49-F238E27FC236}">
                  <a16:creationId xmlns:a16="http://schemas.microsoft.com/office/drawing/2014/main" id="{B86AD145-BC5A-8B28-3440-0DBD5E62DC81}"/>
                </a:ext>
              </a:extLst>
            </p:cNvPr>
            <p:cNvSpPr/>
            <p:nvPr/>
          </p:nvSpPr>
          <p:spPr>
            <a:xfrm rot="1013812">
              <a:off x="2111875" y="4995470"/>
              <a:ext cx="46333" cy="69982"/>
            </a:xfrm>
            <a:custGeom>
              <a:avLst/>
              <a:gdLst/>
              <a:ahLst/>
              <a:cxnLst/>
              <a:rect l="l" t="t" r="r" b="b"/>
              <a:pathLst>
                <a:path w="913" h="1379" extrusionOk="0">
                  <a:moveTo>
                    <a:pt x="461" y="1"/>
                  </a:moveTo>
                  <a:cubicBezTo>
                    <a:pt x="440" y="1"/>
                    <a:pt x="418" y="2"/>
                    <a:pt x="396" y="5"/>
                  </a:cubicBezTo>
                  <a:cubicBezTo>
                    <a:pt x="335" y="5"/>
                    <a:pt x="244" y="36"/>
                    <a:pt x="244" y="96"/>
                  </a:cubicBezTo>
                  <a:cubicBezTo>
                    <a:pt x="31" y="431"/>
                    <a:pt x="1" y="796"/>
                    <a:pt x="122" y="1191"/>
                  </a:cubicBezTo>
                  <a:cubicBezTo>
                    <a:pt x="156" y="1308"/>
                    <a:pt x="299" y="1379"/>
                    <a:pt x="442" y="1379"/>
                  </a:cubicBezTo>
                  <a:cubicBezTo>
                    <a:pt x="559" y="1379"/>
                    <a:pt x="676" y="1331"/>
                    <a:pt x="730" y="1221"/>
                  </a:cubicBezTo>
                  <a:cubicBezTo>
                    <a:pt x="913" y="948"/>
                    <a:pt x="913" y="613"/>
                    <a:pt x="852" y="279"/>
                  </a:cubicBezTo>
                  <a:cubicBezTo>
                    <a:pt x="797" y="115"/>
                    <a:pt x="645" y="1"/>
                    <a:pt x="4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6323;p133">
              <a:extLst>
                <a:ext uri="{FF2B5EF4-FFF2-40B4-BE49-F238E27FC236}">
                  <a16:creationId xmlns:a16="http://schemas.microsoft.com/office/drawing/2014/main" id="{6D926463-F9D6-19EC-351C-6E930E378041}"/>
                </a:ext>
              </a:extLst>
            </p:cNvPr>
            <p:cNvSpPr/>
            <p:nvPr/>
          </p:nvSpPr>
          <p:spPr>
            <a:xfrm rot="1013812">
              <a:off x="1730932" y="5129861"/>
              <a:ext cx="55569" cy="71454"/>
            </a:xfrm>
            <a:custGeom>
              <a:avLst/>
              <a:gdLst/>
              <a:ahLst/>
              <a:cxnLst/>
              <a:rect l="l" t="t" r="r" b="b"/>
              <a:pathLst>
                <a:path w="1095" h="1408" extrusionOk="0">
                  <a:moveTo>
                    <a:pt x="274" y="0"/>
                  </a:moveTo>
                  <a:cubicBezTo>
                    <a:pt x="217" y="0"/>
                    <a:pt x="163" y="17"/>
                    <a:pt x="122" y="58"/>
                  </a:cubicBezTo>
                  <a:cubicBezTo>
                    <a:pt x="31" y="149"/>
                    <a:pt x="0" y="271"/>
                    <a:pt x="31" y="362"/>
                  </a:cubicBezTo>
                  <a:cubicBezTo>
                    <a:pt x="92" y="636"/>
                    <a:pt x="213" y="879"/>
                    <a:pt x="365" y="1122"/>
                  </a:cubicBezTo>
                  <a:cubicBezTo>
                    <a:pt x="426" y="1243"/>
                    <a:pt x="517" y="1335"/>
                    <a:pt x="639" y="1365"/>
                  </a:cubicBezTo>
                  <a:cubicBezTo>
                    <a:pt x="697" y="1394"/>
                    <a:pt x="754" y="1408"/>
                    <a:pt x="807" y="1408"/>
                  </a:cubicBezTo>
                  <a:cubicBezTo>
                    <a:pt x="972" y="1408"/>
                    <a:pt x="1095" y="1276"/>
                    <a:pt x="1095" y="1091"/>
                  </a:cubicBezTo>
                  <a:cubicBezTo>
                    <a:pt x="1095" y="1061"/>
                    <a:pt x="1064" y="970"/>
                    <a:pt x="1064" y="909"/>
                  </a:cubicBezTo>
                  <a:cubicBezTo>
                    <a:pt x="943" y="605"/>
                    <a:pt x="760" y="301"/>
                    <a:pt x="487" y="58"/>
                  </a:cubicBezTo>
                  <a:cubicBezTo>
                    <a:pt x="420" y="25"/>
                    <a:pt x="344" y="0"/>
                    <a:pt x="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6324;p133">
              <a:extLst>
                <a:ext uri="{FF2B5EF4-FFF2-40B4-BE49-F238E27FC236}">
                  <a16:creationId xmlns:a16="http://schemas.microsoft.com/office/drawing/2014/main" id="{7F0D0EC7-7707-9D59-F7F7-9B908EA60FFC}"/>
                </a:ext>
              </a:extLst>
            </p:cNvPr>
            <p:cNvSpPr/>
            <p:nvPr/>
          </p:nvSpPr>
          <p:spPr>
            <a:xfrm rot="1013812">
              <a:off x="2424998" y="5125746"/>
              <a:ext cx="55569" cy="73636"/>
            </a:xfrm>
            <a:custGeom>
              <a:avLst/>
              <a:gdLst/>
              <a:ahLst/>
              <a:cxnLst/>
              <a:rect l="l" t="t" r="r" b="b"/>
              <a:pathLst>
                <a:path w="1095" h="1451" extrusionOk="0">
                  <a:moveTo>
                    <a:pt x="278" y="1"/>
                  </a:moveTo>
                  <a:cubicBezTo>
                    <a:pt x="221" y="1"/>
                    <a:pt x="168" y="24"/>
                    <a:pt x="122" y="69"/>
                  </a:cubicBezTo>
                  <a:cubicBezTo>
                    <a:pt x="31" y="130"/>
                    <a:pt x="1" y="252"/>
                    <a:pt x="31" y="313"/>
                  </a:cubicBezTo>
                  <a:cubicBezTo>
                    <a:pt x="152" y="616"/>
                    <a:pt x="304" y="920"/>
                    <a:pt x="456" y="1224"/>
                  </a:cubicBezTo>
                  <a:cubicBezTo>
                    <a:pt x="517" y="1316"/>
                    <a:pt x="639" y="1376"/>
                    <a:pt x="760" y="1437"/>
                  </a:cubicBezTo>
                  <a:cubicBezTo>
                    <a:pt x="779" y="1447"/>
                    <a:pt x="801" y="1451"/>
                    <a:pt x="823" y="1451"/>
                  </a:cubicBezTo>
                  <a:cubicBezTo>
                    <a:pt x="944" y="1451"/>
                    <a:pt x="1095" y="1327"/>
                    <a:pt x="1095" y="1224"/>
                  </a:cubicBezTo>
                  <a:lnTo>
                    <a:pt x="1095" y="1012"/>
                  </a:lnTo>
                  <a:cubicBezTo>
                    <a:pt x="973" y="616"/>
                    <a:pt x="760" y="313"/>
                    <a:pt x="456" y="69"/>
                  </a:cubicBezTo>
                  <a:cubicBezTo>
                    <a:pt x="396" y="24"/>
                    <a:pt x="335" y="1"/>
                    <a:pt x="2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6325;p133">
              <a:extLst>
                <a:ext uri="{FF2B5EF4-FFF2-40B4-BE49-F238E27FC236}">
                  <a16:creationId xmlns:a16="http://schemas.microsoft.com/office/drawing/2014/main" id="{8A8DFE86-5A17-44C6-C268-C5520A9A94D4}"/>
                </a:ext>
              </a:extLst>
            </p:cNvPr>
            <p:cNvSpPr/>
            <p:nvPr/>
          </p:nvSpPr>
          <p:spPr>
            <a:xfrm rot="1013812">
              <a:off x="1767140" y="4994040"/>
              <a:ext cx="43238" cy="71098"/>
            </a:xfrm>
            <a:custGeom>
              <a:avLst/>
              <a:gdLst/>
              <a:ahLst/>
              <a:cxnLst/>
              <a:rect l="l" t="t" r="r" b="b"/>
              <a:pathLst>
                <a:path w="852" h="1401" extrusionOk="0">
                  <a:moveTo>
                    <a:pt x="469" y="1"/>
                  </a:moveTo>
                  <a:cubicBezTo>
                    <a:pt x="434" y="1"/>
                    <a:pt x="399" y="8"/>
                    <a:pt x="365" y="25"/>
                  </a:cubicBezTo>
                  <a:cubicBezTo>
                    <a:pt x="243" y="55"/>
                    <a:pt x="152" y="147"/>
                    <a:pt x="122" y="207"/>
                  </a:cubicBezTo>
                  <a:cubicBezTo>
                    <a:pt x="61" y="481"/>
                    <a:pt x="0" y="754"/>
                    <a:pt x="0" y="1058"/>
                  </a:cubicBezTo>
                  <a:cubicBezTo>
                    <a:pt x="0" y="1241"/>
                    <a:pt x="122" y="1362"/>
                    <a:pt x="304" y="1393"/>
                  </a:cubicBezTo>
                  <a:cubicBezTo>
                    <a:pt x="339" y="1398"/>
                    <a:pt x="372" y="1400"/>
                    <a:pt x="403" y="1400"/>
                  </a:cubicBezTo>
                  <a:cubicBezTo>
                    <a:pt x="564" y="1400"/>
                    <a:pt x="679" y="1333"/>
                    <a:pt x="730" y="1180"/>
                  </a:cubicBezTo>
                  <a:cubicBezTo>
                    <a:pt x="851" y="876"/>
                    <a:pt x="851" y="572"/>
                    <a:pt x="821" y="268"/>
                  </a:cubicBezTo>
                  <a:cubicBezTo>
                    <a:pt x="771" y="144"/>
                    <a:pt x="621" y="1"/>
                    <a:pt x="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6326;p133">
              <a:extLst>
                <a:ext uri="{FF2B5EF4-FFF2-40B4-BE49-F238E27FC236}">
                  <a16:creationId xmlns:a16="http://schemas.microsoft.com/office/drawing/2014/main" id="{2766FD2D-BCE1-C8D8-4C62-853A0C38AA51}"/>
                </a:ext>
              </a:extLst>
            </p:cNvPr>
            <p:cNvSpPr/>
            <p:nvPr/>
          </p:nvSpPr>
          <p:spPr>
            <a:xfrm rot="1013812">
              <a:off x="2315377" y="5174499"/>
              <a:ext cx="46333" cy="70439"/>
            </a:xfrm>
            <a:custGeom>
              <a:avLst/>
              <a:gdLst/>
              <a:ahLst/>
              <a:cxnLst/>
              <a:rect l="l" t="t" r="r" b="b"/>
              <a:pathLst>
                <a:path w="913" h="1388" extrusionOk="0">
                  <a:moveTo>
                    <a:pt x="282" y="1"/>
                  </a:moveTo>
                  <a:cubicBezTo>
                    <a:pt x="137" y="1"/>
                    <a:pt x="0" y="121"/>
                    <a:pt x="0" y="257"/>
                  </a:cubicBezTo>
                  <a:cubicBezTo>
                    <a:pt x="0" y="379"/>
                    <a:pt x="31" y="531"/>
                    <a:pt x="31" y="622"/>
                  </a:cubicBezTo>
                  <a:cubicBezTo>
                    <a:pt x="122" y="835"/>
                    <a:pt x="152" y="1017"/>
                    <a:pt x="304" y="1230"/>
                  </a:cubicBezTo>
                  <a:cubicBezTo>
                    <a:pt x="409" y="1309"/>
                    <a:pt x="515" y="1388"/>
                    <a:pt x="640" y="1388"/>
                  </a:cubicBezTo>
                  <a:cubicBezTo>
                    <a:pt x="659" y="1388"/>
                    <a:pt x="679" y="1386"/>
                    <a:pt x="699" y="1382"/>
                  </a:cubicBezTo>
                  <a:cubicBezTo>
                    <a:pt x="882" y="1321"/>
                    <a:pt x="912" y="1169"/>
                    <a:pt x="912" y="1017"/>
                  </a:cubicBezTo>
                  <a:cubicBezTo>
                    <a:pt x="912" y="713"/>
                    <a:pt x="851" y="470"/>
                    <a:pt x="638" y="227"/>
                  </a:cubicBezTo>
                  <a:cubicBezTo>
                    <a:pt x="578" y="166"/>
                    <a:pt x="487" y="75"/>
                    <a:pt x="426" y="45"/>
                  </a:cubicBezTo>
                  <a:cubicBezTo>
                    <a:pt x="380" y="14"/>
                    <a:pt x="331" y="1"/>
                    <a:pt x="2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6327;p133">
              <a:extLst>
                <a:ext uri="{FF2B5EF4-FFF2-40B4-BE49-F238E27FC236}">
                  <a16:creationId xmlns:a16="http://schemas.microsoft.com/office/drawing/2014/main" id="{C5AB24CB-BFC4-88E5-8145-1EDAB5783621}"/>
                </a:ext>
              </a:extLst>
            </p:cNvPr>
            <p:cNvSpPr/>
            <p:nvPr/>
          </p:nvSpPr>
          <p:spPr>
            <a:xfrm rot="1013812">
              <a:off x="2077566" y="5129500"/>
              <a:ext cx="57143" cy="72012"/>
            </a:xfrm>
            <a:custGeom>
              <a:avLst/>
              <a:gdLst/>
              <a:ahLst/>
              <a:cxnLst/>
              <a:rect l="l" t="t" r="r" b="b"/>
              <a:pathLst>
                <a:path w="1126" h="1419" extrusionOk="0">
                  <a:moveTo>
                    <a:pt x="245" y="1"/>
                  </a:moveTo>
                  <a:cubicBezTo>
                    <a:pt x="209" y="1"/>
                    <a:pt x="176" y="13"/>
                    <a:pt x="152" y="49"/>
                  </a:cubicBezTo>
                  <a:cubicBezTo>
                    <a:pt x="61" y="140"/>
                    <a:pt x="0" y="201"/>
                    <a:pt x="31" y="322"/>
                  </a:cubicBezTo>
                  <a:cubicBezTo>
                    <a:pt x="92" y="687"/>
                    <a:pt x="304" y="1052"/>
                    <a:pt x="548" y="1295"/>
                  </a:cubicBezTo>
                  <a:cubicBezTo>
                    <a:pt x="650" y="1381"/>
                    <a:pt x="753" y="1418"/>
                    <a:pt x="845" y="1418"/>
                  </a:cubicBezTo>
                  <a:cubicBezTo>
                    <a:pt x="916" y="1418"/>
                    <a:pt x="981" y="1396"/>
                    <a:pt x="1034" y="1356"/>
                  </a:cubicBezTo>
                  <a:cubicBezTo>
                    <a:pt x="1125" y="1234"/>
                    <a:pt x="1125" y="1082"/>
                    <a:pt x="1095" y="900"/>
                  </a:cubicBezTo>
                  <a:cubicBezTo>
                    <a:pt x="912" y="596"/>
                    <a:pt x="760" y="231"/>
                    <a:pt x="396" y="49"/>
                  </a:cubicBezTo>
                  <a:cubicBezTo>
                    <a:pt x="359" y="30"/>
                    <a:pt x="299" y="1"/>
                    <a:pt x="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6328;p133">
              <a:extLst>
                <a:ext uri="{FF2B5EF4-FFF2-40B4-BE49-F238E27FC236}">
                  <a16:creationId xmlns:a16="http://schemas.microsoft.com/office/drawing/2014/main" id="{207DF154-77CD-D117-D02E-E11467360898}"/>
                </a:ext>
              </a:extLst>
            </p:cNvPr>
            <p:cNvSpPr/>
            <p:nvPr/>
          </p:nvSpPr>
          <p:spPr>
            <a:xfrm rot="1013812">
              <a:off x="2462128" y="4993614"/>
              <a:ext cx="41715" cy="70083"/>
            </a:xfrm>
            <a:custGeom>
              <a:avLst/>
              <a:gdLst/>
              <a:ahLst/>
              <a:cxnLst/>
              <a:rect l="l" t="t" r="r" b="b"/>
              <a:pathLst>
                <a:path w="822" h="1381" extrusionOk="0">
                  <a:moveTo>
                    <a:pt x="467" y="0"/>
                  </a:moveTo>
                  <a:cubicBezTo>
                    <a:pt x="423" y="0"/>
                    <a:pt x="378" y="9"/>
                    <a:pt x="335" y="27"/>
                  </a:cubicBezTo>
                  <a:cubicBezTo>
                    <a:pt x="244" y="58"/>
                    <a:pt x="183" y="149"/>
                    <a:pt x="122" y="210"/>
                  </a:cubicBezTo>
                  <a:cubicBezTo>
                    <a:pt x="62" y="483"/>
                    <a:pt x="1" y="757"/>
                    <a:pt x="1" y="1061"/>
                  </a:cubicBezTo>
                  <a:cubicBezTo>
                    <a:pt x="62" y="1213"/>
                    <a:pt x="122" y="1304"/>
                    <a:pt x="274" y="1365"/>
                  </a:cubicBezTo>
                  <a:cubicBezTo>
                    <a:pt x="313" y="1376"/>
                    <a:pt x="349" y="1381"/>
                    <a:pt x="383" y="1381"/>
                  </a:cubicBezTo>
                  <a:cubicBezTo>
                    <a:pt x="539" y="1381"/>
                    <a:pt x="650" y="1276"/>
                    <a:pt x="700" y="1152"/>
                  </a:cubicBezTo>
                  <a:cubicBezTo>
                    <a:pt x="821" y="878"/>
                    <a:pt x="821" y="635"/>
                    <a:pt x="821" y="331"/>
                  </a:cubicBezTo>
                  <a:cubicBezTo>
                    <a:pt x="821" y="137"/>
                    <a:pt x="646" y="0"/>
                    <a:pt x="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6329;p133">
              <a:extLst>
                <a:ext uri="{FF2B5EF4-FFF2-40B4-BE49-F238E27FC236}">
                  <a16:creationId xmlns:a16="http://schemas.microsoft.com/office/drawing/2014/main" id="{18854363-EEA5-B409-0CDD-C06A7DB4E533}"/>
                </a:ext>
              </a:extLst>
            </p:cNvPr>
            <p:cNvSpPr/>
            <p:nvPr/>
          </p:nvSpPr>
          <p:spPr>
            <a:xfrm rot="1013812">
              <a:off x="2774723" y="5129168"/>
              <a:ext cx="58665" cy="67800"/>
            </a:xfrm>
            <a:custGeom>
              <a:avLst/>
              <a:gdLst/>
              <a:ahLst/>
              <a:cxnLst/>
              <a:rect l="l" t="t" r="r" b="b"/>
              <a:pathLst>
                <a:path w="1156" h="1336" extrusionOk="0">
                  <a:moveTo>
                    <a:pt x="301" y="1"/>
                  </a:moveTo>
                  <a:cubicBezTo>
                    <a:pt x="244" y="1"/>
                    <a:pt x="183" y="23"/>
                    <a:pt x="122" y="69"/>
                  </a:cubicBezTo>
                  <a:cubicBezTo>
                    <a:pt x="0" y="130"/>
                    <a:pt x="0" y="251"/>
                    <a:pt x="61" y="434"/>
                  </a:cubicBezTo>
                  <a:cubicBezTo>
                    <a:pt x="152" y="677"/>
                    <a:pt x="304" y="951"/>
                    <a:pt x="517" y="1163"/>
                  </a:cubicBezTo>
                  <a:cubicBezTo>
                    <a:pt x="548" y="1224"/>
                    <a:pt x="669" y="1285"/>
                    <a:pt x="730" y="1315"/>
                  </a:cubicBezTo>
                  <a:cubicBezTo>
                    <a:pt x="768" y="1328"/>
                    <a:pt x="805" y="1335"/>
                    <a:pt x="843" y="1335"/>
                  </a:cubicBezTo>
                  <a:cubicBezTo>
                    <a:pt x="897" y="1335"/>
                    <a:pt x="950" y="1320"/>
                    <a:pt x="1003" y="1285"/>
                  </a:cubicBezTo>
                  <a:cubicBezTo>
                    <a:pt x="1125" y="1194"/>
                    <a:pt x="1155" y="1072"/>
                    <a:pt x="1125" y="981"/>
                  </a:cubicBezTo>
                  <a:cubicBezTo>
                    <a:pt x="973" y="647"/>
                    <a:pt x="821" y="282"/>
                    <a:pt x="456" y="69"/>
                  </a:cubicBezTo>
                  <a:cubicBezTo>
                    <a:pt x="411" y="23"/>
                    <a:pt x="358" y="1"/>
                    <a:pt x="3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6330;p133">
              <a:extLst>
                <a:ext uri="{FF2B5EF4-FFF2-40B4-BE49-F238E27FC236}">
                  <a16:creationId xmlns:a16="http://schemas.microsoft.com/office/drawing/2014/main" id="{60794B6F-7567-3575-40D7-AC4044B280EC}"/>
                </a:ext>
              </a:extLst>
            </p:cNvPr>
            <p:cNvSpPr/>
            <p:nvPr/>
          </p:nvSpPr>
          <p:spPr>
            <a:xfrm rot="1013812">
              <a:off x="1620849" y="5173316"/>
              <a:ext cx="44811" cy="70845"/>
            </a:xfrm>
            <a:custGeom>
              <a:avLst/>
              <a:gdLst/>
              <a:ahLst/>
              <a:cxnLst/>
              <a:rect l="l" t="t" r="r" b="b"/>
              <a:pathLst>
                <a:path w="883" h="1396" extrusionOk="0">
                  <a:moveTo>
                    <a:pt x="291" y="0"/>
                  </a:moveTo>
                  <a:cubicBezTo>
                    <a:pt x="161" y="0"/>
                    <a:pt x="31" y="85"/>
                    <a:pt x="31" y="218"/>
                  </a:cubicBezTo>
                  <a:cubicBezTo>
                    <a:pt x="1" y="644"/>
                    <a:pt x="122" y="978"/>
                    <a:pt x="365" y="1282"/>
                  </a:cubicBezTo>
                  <a:cubicBezTo>
                    <a:pt x="439" y="1356"/>
                    <a:pt x="513" y="1396"/>
                    <a:pt x="586" y="1396"/>
                  </a:cubicBezTo>
                  <a:cubicBezTo>
                    <a:pt x="634" y="1396"/>
                    <a:pt x="682" y="1379"/>
                    <a:pt x="730" y="1343"/>
                  </a:cubicBezTo>
                  <a:cubicBezTo>
                    <a:pt x="821" y="1282"/>
                    <a:pt x="882" y="1161"/>
                    <a:pt x="882" y="1039"/>
                  </a:cubicBezTo>
                  <a:cubicBezTo>
                    <a:pt x="882" y="887"/>
                    <a:pt x="821" y="765"/>
                    <a:pt x="821" y="674"/>
                  </a:cubicBezTo>
                  <a:cubicBezTo>
                    <a:pt x="730" y="401"/>
                    <a:pt x="639" y="188"/>
                    <a:pt x="426" y="36"/>
                  </a:cubicBezTo>
                  <a:cubicBezTo>
                    <a:pt x="385" y="12"/>
                    <a:pt x="338" y="0"/>
                    <a:pt x="2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6331;p133">
              <a:extLst>
                <a:ext uri="{FF2B5EF4-FFF2-40B4-BE49-F238E27FC236}">
                  <a16:creationId xmlns:a16="http://schemas.microsoft.com/office/drawing/2014/main" id="{7FE8CA10-2DE0-375C-2C93-95F23C53BD0C}"/>
                </a:ext>
              </a:extLst>
            </p:cNvPr>
            <p:cNvSpPr/>
            <p:nvPr/>
          </p:nvSpPr>
          <p:spPr>
            <a:xfrm rot="1013812">
              <a:off x="2312153" y="4824698"/>
              <a:ext cx="49378" cy="69982"/>
            </a:xfrm>
            <a:custGeom>
              <a:avLst/>
              <a:gdLst/>
              <a:ahLst/>
              <a:cxnLst/>
              <a:rect l="l" t="t" r="r" b="b"/>
              <a:pathLst>
                <a:path w="973" h="1379" extrusionOk="0">
                  <a:moveTo>
                    <a:pt x="305" y="0"/>
                  </a:moveTo>
                  <a:cubicBezTo>
                    <a:pt x="241" y="0"/>
                    <a:pt x="178" y="23"/>
                    <a:pt x="122" y="65"/>
                  </a:cubicBezTo>
                  <a:cubicBezTo>
                    <a:pt x="0" y="156"/>
                    <a:pt x="61" y="278"/>
                    <a:pt x="61" y="399"/>
                  </a:cubicBezTo>
                  <a:cubicBezTo>
                    <a:pt x="61" y="521"/>
                    <a:pt x="91" y="582"/>
                    <a:pt x="91" y="612"/>
                  </a:cubicBezTo>
                  <a:cubicBezTo>
                    <a:pt x="183" y="916"/>
                    <a:pt x="243" y="1159"/>
                    <a:pt x="487" y="1342"/>
                  </a:cubicBezTo>
                  <a:cubicBezTo>
                    <a:pt x="537" y="1367"/>
                    <a:pt x="587" y="1378"/>
                    <a:pt x="634" y="1378"/>
                  </a:cubicBezTo>
                  <a:cubicBezTo>
                    <a:pt x="758" y="1378"/>
                    <a:pt x="860" y="1300"/>
                    <a:pt x="882" y="1190"/>
                  </a:cubicBezTo>
                  <a:cubicBezTo>
                    <a:pt x="973" y="734"/>
                    <a:pt x="851" y="399"/>
                    <a:pt x="517" y="96"/>
                  </a:cubicBezTo>
                  <a:cubicBezTo>
                    <a:pt x="452" y="30"/>
                    <a:pt x="378" y="0"/>
                    <a:pt x="3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6332;p133">
              <a:extLst>
                <a:ext uri="{FF2B5EF4-FFF2-40B4-BE49-F238E27FC236}">
                  <a16:creationId xmlns:a16="http://schemas.microsoft.com/office/drawing/2014/main" id="{257F2A77-F2FF-B9CB-58DC-E057F0C731EB}"/>
                </a:ext>
              </a:extLst>
            </p:cNvPr>
            <p:cNvSpPr/>
            <p:nvPr/>
          </p:nvSpPr>
          <p:spPr>
            <a:xfrm rot="1013812">
              <a:off x="2035081" y="5245575"/>
              <a:ext cx="49429" cy="65364"/>
            </a:xfrm>
            <a:custGeom>
              <a:avLst/>
              <a:gdLst/>
              <a:ahLst/>
              <a:cxnLst/>
              <a:rect l="l" t="t" r="r" b="b"/>
              <a:pathLst>
                <a:path w="974" h="1288" extrusionOk="0">
                  <a:moveTo>
                    <a:pt x="396" y="0"/>
                  </a:moveTo>
                  <a:cubicBezTo>
                    <a:pt x="279" y="0"/>
                    <a:pt x="167" y="63"/>
                    <a:pt x="122" y="176"/>
                  </a:cubicBezTo>
                  <a:cubicBezTo>
                    <a:pt x="0" y="479"/>
                    <a:pt x="213" y="1057"/>
                    <a:pt x="487" y="1239"/>
                  </a:cubicBezTo>
                  <a:cubicBezTo>
                    <a:pt x="537" y="1273"/>
                    <a:pt x="591" y="1288"/>
                    <a:pt x="644" y="1288"/>
                  </a:cubicBezTo>
                  <a:cubicBezTo>
                    <a:pt x="786" y="1288"/>
                    <a:pt x="921" y="1181"/>
                    <a:pt x="943" y="1027"/>
                  </a:cubicBezTo>
                  <a:cubicBezTo>
                    <a:pt x="973" y="875"/>
                    <a:pt x="943" y="723"/>
                    <a:pt x="912" y="601"/>
                  </a:cubicBezTo>
                  <a:cubicBezTo>
                    <a:pt x="821" y="327"/>
                    <a:pt x="760" y="145"/>
                    <a:pt x="517" y="24"/>
                  </a:cubicBezTo>
                  <a:cubicBezTo>
                    <a:pt x="478" y="8"/>
                    <a:pt x="437" y="0"/>
                    <a:pt x="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6333;p133">
              <a:extLst>
                <a:ext uri="{FF2B5EF4-FFF2-40B4-BE49-F238E27FC236}">
                  <a16:creationId xmlns:a16="http://schemas.microsoft.com/office/drawing/2014/main" id="{940AC2F4-E326-1386-2033-66C896BFD556}"/>
                </a:ext>
              </a:extLst>
            </p:cNvPr>
            <p:cNvSpPr/>
            <p:nvPr/>
          </p:nvSpPr>
          <p:spPr>
            <a:xfrm rot="1013812">
              <a:off x="2043004" y="5034586"/>
              <a:ext cx="41664" cy="73331"/>
            </a:xfrm>
            <a:custGeom>
              <a:avLst/>
              <a:gdLst/>
              <a:ahLst/>
              <a:cxnLst/>
              <a:rect l="l" t="t" r="r" b="b"/>
              <a:pathLst>
                <a:path w="821" h="1445" extrusionOk="0">
                  <a:moveTo>
                    <a:pt x="316" y="0"/>
                  </a:moveTo>
                  <a:cubicBezTo>
                    <a:pt x="272" y="0"/>
                    <a:pt x="227" y="13"/>
                    <a:pt x="182" y="47"/>
                  </a:cubicBezTo>
                  <a:cubicBezTo>
                    <a:pt x="91" y="77"/>
                    <a:pt x="30" y="168"/>
                    <a:pt x="30" y="259"/>
                  </a:cubicBezTo>
                  <a:cubicBezTo>
                    <a:pt x="0" y="503"/>
                    <a:pt x="122" y="715"/>
                    <a:pt x="152" y="959"/>
                  </a:cubicBezTo>
                  <a:cubicBezTo>
                    <a:pt x="182" y="1080"/>
                    <a:pt x="243" y="1171"/>
                    <a:pt x="334" y="1293"/>
                  </a:cubicBezTo>
                  <a:cubicBezTo>
                    <a:pt x="365" y="1384"/>
                    <a:pt x="456" y="1445"/>
                    <a:pt x="578" y="1445"/>
                  </a:cubicBezTo>
                  <a:cubicBezTo>
                    <a:pt x="730" y="1445"/>
                    <a:pt x="760" y="1323"/>
                    <a:pt x="790" y="1232"/>
                  </a:cubicBezTo>
                  <a:cubicBezTo>
                    <a:pt x="821" y="867"/>
                    <a:pt x="760" y="563"/>
                    <a:pt x="699" y="229"/>
                  </a:cubicBezTo>
                  <a:cubicBezTo>
                    <a:pt x="638" y="199"/>
                    <a:pt x="608" y="107"/>
                    <a:pt x="547" y="77"/>
                  </a:cubicBezTo>
                  <a:cubicBezTo>
                    <a:pt x="470" y="39"/>
                    <a:pt x="393" y="0"/>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6334;p133">
              <a:extLst>
                <a:ext uri="{FF2B5EF4-FFF2-40B4-BE49-F238E27FC236}">
                  <a16:creationId xmlns:a16="http://schemas.microsoft.com/office/drawing/2014/main" id="{DEB9E573-F99D-9444-A1B2-52B435BDD3E6}"/>
                </a:ext>
              </a:extLst>
            </p:cNvPr>
            <p:cNvSpPr/>
            <p:nvPr/>
          </p:nvSpPr>
          <p:spPr>
            <a:xfrm rot="1013812">
              <a:off x="1695243" y="5038082"/>
              <a:ext cx="37097" cy="73128"/>
            </a:xfrm>
            <a:custGeom>
              <a:avLst/>
              <a:gdLst/>
              <a:ahLst/>
              <a:cxnLst/>
              <a:rect l="l" t="t" r="r" b="b"/>
              <a:pathLst>
                <a:path w="731" h="1441" extrusionOk="0">
                  <a:moveTo>
                    <a:pt x="252" y="0"/>
                  </a:moveTo>
                  <a:cubicBezTo>
                    <a:pt x="159" y="0"/>
                    <a:pt x="68" y="55"/>
                    <a:pt x="31" y="164"/>
                  </a:cubicBezTo>
                  <a:cubicBezTo>
                    <a:pt x="1" y="407"/>
                    <a:pt x="31" y="681"/>
                    <a:pt x="92" y="985"/>
                  </a:cubicBezTo>
                  <a:cubicBezTo>
                    <a:pt x="153" y="1046"/>
                    <a:pt x="183" y="1198"/>
                    <a:pt x="274" y="1319"/>
                  </a:cubicBezTo>
                  <a:cubicBezTo>
                    <a:pt x="305" y="1380"/>
                    <a:pt x="396" y="1441"/>
                    <a:pt x="487" y="1441"/>
                  </a:cubicBezTo>
                  <a:cubicBezTo>
                    <a:pt x="609" y="1441"/>
                    <a:pt x="700" y="1319"/>
                    <a:pt x="700" y="1228"/>
                  </a:cubicBezTo>
                  <a:cubicBezTo>
                    <a:pt x="730" y="985"/>
                    <a:pt x="730" y="681"/>
                    <a:pt x="639" y="407"/>
                  </a:cubicBezTo>
                  <a:cubicBezTo>
                    <a:pt x="609" y="286"/>
                    <a:pt x="518" y="164"/>
                    <a:pt x="426" y="73"/>
                  </a:cubicBezTo>
                  <a:cubicBezTo>
                    <a:pt x="378" y="24"/>
                    <a:pt x="315" y="0"/>
                    <a:pt x="2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6335;p133">
              <a:extLst>
                <a:ext uri="{FF2B5EF4-FFF2-40B4-BE49-F238E27FC236}">
                  <a16:creationId xmlns:a16="http://schemas.microsoft.com/office/drawing/2014/main" id="{113C8F06-5D31-E5C5-73A6-38535B7A6E48}"/>
                </a:ext>
              </a:extLst>
            </p:cNvPr>
            <p:cNvSpPr/>
            <p:nvPr/>
          </p:nvSpPr>
          <p:spPr>
            <a:xfrm rot="1013812">
              <a:off x="2386053" y="5247450"/>
              <a:ext cx="50951" cy="64653"/>
            </a:xfrm>
            <a:custGeom>
              <a:avLst/>
              <a:gdLst/>
              <a:ahLst/>
              <a:cxnLst/>
              <a:rect l="l" t="t" r="r" b="b"/>
              <a:pathLst>
                <a:path w="1004" h="1274" extrusionOk="0">
                  <a:moveTo>
                    <a:pt x="306" y="1"/>
                  </a:moveTo>
                  <a:cubicBezTo>
                    <a:pt x="273" y="1"/>
                    <a:pt x="242" y="8"/>
                    <a:pt x="213" y="27"/>
                  </a:cubicBezTo>
                  <a:cubicBezTo>
                    <a:pt x="62" y="57"/>
                    <a:pt x="1" y="209"/>
                    <a:pt x="62" y="361"/>
                  </a:cubicBezTo>
                  <a:cubicBezTo>
                    <a:pt x="62" y="483"/>
                    <a:pt x="92" y="604"/>
                    <a:pt x="122" y="756"/>
                  </a:cubicBezTo>
                  <a:cubicBezTo>
                    <a:pt x="183" y="878"/>
                    <a:pt x="213" y="1030"/>
                    <a:pt x="274" y="1121"/>
                  </a:cubicBezTo>
                  <a:cubicBezTo>
                    <a:pt x="365" y="1212"/>
                    <a:pt x="457" y="1273"/>
                    <a:pt x="578" y="1273"/>
                  </a:cubicBezTo>
                  <a:cubicBezTo>
                    <a:pt x="700" y="1273"/>
                    <a:pt x="821" y="1212"/>
                    <a:pt x="852" y="1091"/>
                  </a:cubicBezTo>
                  <a:cubicBezTo>
                    <a:pt x="1004" y="756"/>
                    <a:pt x="852" y="270"/>
                    <a:pt x="548" y="57"/>
                  </a:cubicBezTo>
                  <a:cubicBezTo>
                    <a:pt x="464" y="36"/>
                    <a:pt x="380" y="1"/>
                    <a:pt x="3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6336;p133">
              <a:extLst>
                <a:ext uri="{FF2B5EF4-FFF2-40B4-BE49-F238E27FC236}">
                  <a16:creationId xmlns:a16="http://schemas.microsoft.com/office/drawing/2014/main" id="{08C1426B-27A7-9D18-D08E-DE0AD7E9CE96}"/>
                </a:ext>
              </a:extLst>
            </p:cNvPr>
            <p:cNvSpPr/>
            <p:nvPr/>
          </p:nvSpPr>
          <p:spPr>
            <a:xfrm rot="1013812">
              <a:off x="2035822" y="4897378"/>
              <a:ext cx="47856" cy="66683"/>
            </a:xfrm>
            <a:custGeom>
              <a:avLst/>
              <a:gdLst/>
              <a:ahLst/>
              <a:cxnLst/>
              <a:rect l="l" t="t" r="r" b="b"/>
              <a:pathLst>
                <a:path w="943" h="1314" extrusionOk="0">
                  <a:moveTo>
                    <a:pt x="347" y="0"/>
                  </a:moveTo>
                  <a:cubicBezTo>
                    <a:pt x="219" y="0"/>
                    <a:pt x="104" y="89"/>
                    <a:pt x="62" y="237"/>
                  </a:cubicBezTo>
                  <a:cubicBezTo>
                    <a:pt x="1" y="480"/>
                    <a:pt x="62" y="693"/>
                    <a:pt x="153" y="906"/>
                  </a:cubicBezTo>
                  <a:cubicBezTo>
                    <a:pt x="257" y="1165"/>
                    <a:pt x="405" y="1314"/>
                    <a:pt x="559" y="1314"/>
                  </a:cubicBezTo>
                  <a:cubicBezTo>
                    <a:pt x="586" y="1314"/>
                    <a:pt x="612" y="1310"/>
                    <a:pt x="639" y="1301"/>
                  </a:cubicBezTo>
                  <a:cubicBezTo>
                    <a:pt x="882" y="1270"/>
                    <a:pt x="943" y="997"/>
                    <a:pt x="882" y="662"/>
                  </a:cubicBezTo>
                  <a:cubicBezTo>
                    <a:pt x="821" y="450"/>
                    <a:pt x="761" y="206"/>
                    <a:pt x="517" y="54"/>
                  </a:cubicBezTo>
                  <a:cubicBezTo>
                    <a:pt x="462" y="17"/>
                    <a:pt x="403"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6337;p133">
              <a:extLst>
                <a:ext uri="{FF2B5EF4-FFF2-40B4-BE49-F238E27FC236}">
                  <a16:creationId xmlns:a16="http://schemas.microsoft.com/office/drawing/2014/main" id="{A199A76E-267D-031D-5474-1CBA7F3AF98F}"/>
                </a:ext>
              </a:extLst>
            </p:cNvPr>
            <p:cNvSpPr/>
            <p:nvPr/>
          </p:nvSpPr>
          <p:spPr>
            <a:xfrm rot="1013812">
              <a:off x="2659614" y="5173596"/>
              <a:ext cx="46333" cy="66328"/>
            </a:xfrm>
            <a:custGeom>
              <a:avLst/>
              <a:gdLst/>
              <a:ahLst/>
              <a:cxnLst/>
              <a:rect l="l" t="t" r="r" b="b"/>
              <a:pathLst>
                <a:path w="913" h="1307" extrusionOk="0">
                  <a:moveTo>
                    <a:pt x="356" y="1"/>
                  </a:moveTo>
                  <a:cubicBezTo>
                    <a:pt x="242" y="1"/>
                    <a:pt x="135" y="51"/>
                    <a:pt x="92" y="117"/>
                  </a:cubicBezTo>
                  <a:cubicBezTo>
                    <a:pt x="0" y="481"/>
                    <a:pt x="92" y="998"/>
                    <a:pt x="487" y="1272"/>
                  </a:cubicBezTo>
                  <a:cubicBezTo>
                    <a:pt x="522" y="1289"/>
                    <a:pt x="577" y="1307"/>
                    <a:pt x="635" y="1307"/>
                  </a:cubicBezTo>
                  <a:cubicBezTo>
                    <a:pt x="678" y="1307"/>
                    <a:pt x="722" y="1297"/>
                    <a:pt x="760" y="1272"/>
                  </a:cubicBezTo>
                  <a:cubicBezTo>
                    <a:pt x="821" y="1241"/>
                    <a:pt x="912" y="1120"/>
                    <a:pt x="912" y="1028"/>
                  </a:cubicBezTo>
                  <a:cubicBezTo>
                    <a:pt x="912" y="877"/>
                    <a:pt x="852" y="725"/>
                    <a:pt x="852" y="664"/>
                  </a:cubicBezTo>
                  <a:cubicBezTo>
                    <a:pt x="791" y="360"/>
                    <a:pt x="760" y="117"/>
                    <a:pt x="487" y="25"/>
                  </a:cubicBezTo>
                  <a:cubicBezTo>
                    <a:pt x="444" y="8"/>
                    <a:pt x="400" y="1"/>
                    <a:pt x="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6338;p133">
              <a:extLst>
                <a:ext uri="{FF2B5EF4-FFF2-40B4-BE49-F238E27FC236}">
                  <a16:creationId xmlns:a16="http://schemas.microsoft.com/office/drawing/2014/main" id="{1DD92C5C-AA9B-D591-19B1-9ACBD7A232F4}"/>
                </a:ext>
              </a:extLst>
            </p:cNvPr>
            <p:cNvSpPr/>
            <p:nvPr/>
          </p:nvSpPr>
          <p:spPr>
            <a:xfrm rot="1013812">
              <a:off x="2389341" y="5035669"/>
              <a:ext cx="38569" cy="72266"/>
            </a:xfrm>
            <a:custGeom>
              <a:avLst/>
              <a:gdLst/>
              <a:ahLst/>
              <a:cxnLst/>
              <a:rect l="l" t="t" r="r" b="b"/>
              <a:pathLst>
                <a:path w="760" h="1424" extrusionOk="0">
                  <a:moveTo>
                    <a:pt x="278" y="0"/>
                  </a:moveTo>
                  <a:cubicBezTo>
                    <a:pt x="171" y="0"/>
                    <a:pt x="72" y="82"/>
                    <a:pt x="30" y="207"/>
                  </a:cubicBezTo>
                  <a:cubicBezTo>
                    <a:pt x="0" y="451"/>
                    <a:pt x="30" y="663"/>
                    <a:pt x="122" y="967"/>
                  </a:cubicBezTo>
                  <a:cubicBezTo>
                    <a:pt x="152" y="1058"/>
                    <a:pt x="243" y="1150"/>
                    <a:pt x="274" y="1302"/>
                  </a:cubicBezTo>
                  <a:cubicBezTo>
                    <a:pt x="304" y="1393"/>
                    <a:pt x="395" y="1423"/>
                    <a:pt x="486" y="1423"/>
                  </a:cubicBezTo>
                  <a:cubicBezTo>
                    <a:pt x="608" y="1423"/>
                    <a:pt x="699" y="1362"/>
                    <a:pt x="699" y="1241"/>
                  </a:cubicBezTo>
                  <a:cubicBezTo>
                    <a:pt x="760" y="937"/>
                    <a:pt x="730" y="633"/>
                    <a:pt x="638" y="329"/>
                  </a:cubicBezTo>
                  <a:cubicBezTo>
                    <a:pt x="608" y="207"/>
                    <a:pt x="517" y="147"/>
                    <a:pt x="426" y="55"/>
                  </a:cubicBezTo>
                  <a:cubicBezTo>
                    <a:pt x="378" y="17"/>
                    <a:pt x="327" y="0"/>
                    <a:pt x="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6339;p133">
              <a:extLst>
                <a:ext uri="{FF2B5EF4-FFF2-40B4-BE49-F238E27FC236}">
                  <a16:creationId xmlns:a16="http://schemas.microsoft.com/office/drawing/2014/main" id="{DB92676B-F71A-C988-BD70-20317C99F48D}"/>
                </a:ext>
              </a:extLst>
            </p:cNvPr>
            <p:cNvSpPr/>
            <p:nvPr/>
          </p:nvSpPr>
          <p:spPr>
            <a:xfrm rot="1013812">
              <a:off x="2323569" y="4993493"/>
              <a:ext cx="43238" cy="70083"/>
            </a:xfrm>
            <a:custGeom>
              <a:avLst/>
              <a:gdLst/>
              <a:ahLst/>
              <a:cxnLst/>
              <a:rect l="l" t="t" r="r" b="b"/>
              <a:pathLst>
                <a:path w="852" h="1381" extrusionOk="0">
                  <a:moveTo>
                    <a:pt x="426" y="0"/>
                  </a:moveTo>
                  <a:cubicBezTo>
                    <a:pt x="274" y="0"/>
                    <a:pt x="213" y="122"/>
                    <a:pt x="153" y="213"/>
                  </a:cubicBezTo>
                  <a:cubicBezTo>
                    <a:pt x="1" y="578"/>
                    <a:pt x="122" y="1064"/>
                    <a:pt x="426" y="1337"/>
                  </a:cubicBezTo>
                  <a:cubicBezTo>
                    <a:pt x="465" y="1367"/>
                    <a:pt x="510" y="1380"/>
                    <a:pt x="555" y="1380"/>
                  </a:cubicBezTo>
                  <a:cubicBezTo>
                    <a:pt x="649" y="1380"/>
                    <a:pt x="740" y="1319"/>
                    <a:pt x="761" y="1216"/>
                  </a:cubicBezTo>
                  <a:cubicBezTo>
                    <a:pt x="852" y="942"/>
                    <a:pt x="852" y="669"/>
                    <a:pt x="730" y="365"/>
                  </a:cubicBezTo>
                  <a:cubicBezTo>
                    <a:pt x="700" y="365"/>
                    <a:pt x="700" y="304"/>
                    <a:pt x="700" y="182"/>
                  </a:cubicBezTo>
                  <a:cubicBezTo>
                    <a:pt x="669" y="61"/>
                    <a:pt x="578" y="0"/>
                    <a:pt x="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6340;p133">
              <a:extLst>
                <a:ext uri="{FF2B5EF4-FFF2-40B4-BE49-F238E27FC236}">
                  <a16:creationId xmlns:a16="http://schemas.microsoft.com/office/drawing/2014/main" id="{74F8B14E-1C21-708F-B8A2-EC5B06DF6ED5}"/>
                </a:ext>
              </a:extLst>
            </p:cNvPr>
            <p:cNvSpPr/>
            <p:nvPr/>
          </p:nvSpPr>
          <p:spPr>
            <a:xfrm rot="1013812">
              <a:off x="2387900" y="4902347"/>
              <a:ext cx="49429" cy="63334"/>
            </a:xfrm>
            <a:custGeom>
              <a:avLst/>
              <a:gdLst/>
              <a:ahLst/>
              <a:cxnLst/>
              <a:rect l="l" t="t" r="r" b="b"/>
              <a:pathLst>
                <a:path w="974" h="1248" extrusionOk="0">
                  <a:moveTo>
                    <a:pt x="279" y="0"/>
                  </a:moveTo>
                  <a:cubicBezTo>
                    <a:pt x="123" y="0"/>
                    <a:pt x="0" y="115"/>
                    <a:pt x="0" y="278"/>
                  </a:cubicBezTo>
                  <a:cubicBezTo>
                    <a:pt x="0" y="430"/>
                    <a:pt x="31" y="552"/>
                    <a:pt x="61" y="734"/>
                  </a:cubicBezTo>
                  <a:cubicBezTo>
                    <a:pt x="152" y="856"/>
                    <a:pt x="183" y="1008"/>
                    <a:pt x="244" y="1160"/>
                  </a:cubicBezTo>
                  <a:cubicBezTo>
                    <a:pt x="293" y="1221"/>
                    <a:pt x="367" y="1248"/>
                    <a:pt x="445" y="1248"/>
                  </a:cubicBezTo>
                  <a:cubicBezTo>
                    <a:pt x="561" y="1248"/>
                    <a:pt x="688" y="1190"/>
                    <a:pt x="760" y="1099"/>
                  </a:cubicBezTo>
                  <a:cubicBezTo>
                    <a:pt x="973" y="673"/>
                    <a:pt x="791" y="126"/>
                    <a:pt x="335" y="5"/>
                  </a:cubicBezTo>
                  <a:cubicBezTo>
                    <a:pt x="316" y="2"/>
                    <a:pt x="297" y="0"/>
                    <a:pt x="2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6341;p133">
              <a:extLst>
                <a:ext uri="{FF2B5EF4-FFF2-40B4-BE49-F238E27FC236}">
                  <a16:creationId xmlns:a16="http://schemas.microsoft.com/office/drawing/2014/main" id="{ED874D91-BDA7-D7CC-4705-972F5495B440}"/>
                </a:ext>
              </a:extLst>
            </p:cNvPr>
            <p:cNvSpPr/>
            <p:nvPr/>
          </p:nvSpPr>
          <p:spPr>
            <a:xfrm rot="1013812">
              <a:off x="2183102" y="5028568"/>
              <a:ext cx="46333" cy="65567"/>
            </a:xfrm>
            <a:custGeom>
              <a:avLst/>
              <a:gdLst/>
              <a:ahLst/>
              <a:cxnLst/>
              <a:rect l="l" t="t" r="r" b="b"/>
              <a:pathLst>
                <a:path w="913" h="1292" extrusionOk="0">
                  <a:moveTo>
                    <a:pt x="438" y="0"/>
                  </a:moveTo>
                  <a:cubicBezTo>
                    <a:pt x="365" y="0"/>
                    <a:pt x="289" y="30"/>
                    <a:pt x="244" y="91"/>
                  </a:cubicBezTo>
                  <a:cubicBezTo>
                    <a:pt x="1" y="274"/>
                    <a:pt x="31" y="547"/>
                    <a:pt x="153" y="882"/>
                  </a:cubicBezTo>
                  <a:cubicBezTo>
                    <a:pt x="153" y="882"/>
                    <a:pt x="183" y="1003"/>
                    <a:pt x="274" y="1155"/>
                  </a:cubicBezTo>
                  <a:cubicBezTo>
                    <a:pt x="335" y="1246"/>
                    <a:pt x="419" y="1292"/>
                    <a:pt x="502" y="1292"/>
                  </a:cubicBezTo>
                  <a:cubicBezTo>
                    <a:pt x="586" y="1292"/>
                    <a:pt x="669" y="1246"/>
                    <a:pt x="730" y="1155"/>
                  </a:cubicBezTo>
                  <a:cubicBezTo>
                    <a:pt x="761" y="1125"/>
                    <a:pt x="791" y="1094"/>
                    <a:pt x="791" y="1033"/>
                  </a:cubicBezTo>
                  <a:cubicBezTo>
                    <a:pt x="913" y="699"/>
                    <a:pt x="791" y="365"/>
                    <a:pt x="609" y="91"/>
                  </a:cubicBezTo>
                  <a:cubicBezTo>
                    <a:pt x="578" y="30"/>
                    <a:pt x="510" y="0"/>
                    <a:pt x="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6342;p133">
              <a:extLst>
                <a:ext uri="{FF2B5EF4-FFF2-40B4-BE49-F238E27FC236}">
                  <a16:creationId xmlns:a16="http://schemas.microsoft.com/office/drawing/2014/main" id="{19017928-30FD-5E8E-7DA3-943E35C3D05E}"/>
                </a:ext>
              </a:extLst>
            </p:cNvPr>
            <p:cNvSpPr/>
            <p:nvPr/>
          </p:nvSpPr>
          <p:spPr>
            <a:xfrm rot="1013812">
              <a:off x="1628452" y="4994842"/>
              <a:ext cx="43238" cy="69880"/>
            </a:xfrm>
            <a:custGeom>
              <a:avLst/>
              <a:gdLst/>
              <a:ahLst/>
              <a:cxnLst/>
              <a:rect l="l" t="t" r="r" b="b"/>
              <a:pathLst>
                <a:path w="852" h="1377" extrusionOk="0">
                  <a:moveTo>
                    <a:pt x="381" y="1"/>
                  </a:moveTo>
                  <a:cubicBezTo>
                    <a:pt x="366" y="1"/>
                    <a:pt x="351" y="2"/>
                    <a:pt x="335" y="5"/>
                  </a:cubicBezTo>
                  <a:cubicBezTo>
                    <a:pt x="274" y="66"/>
                    <a:pt x="183" y="127"/>
                    <a:pt x="152" y="218"/>
                  </a:cubicBezTo>
                  <a:cubicBezTo>
                    <a:pt x="0" y="583"/>
                    <a:pt x="91" y="1039"/>
                    <a:pt x="395" y="1312"/>
                  </a:cubicBezTo>
                  <a:cubicBezTo>
                    <a:pt x="429" y="1357"/>
                    <a:pt x="470" y="1377"/>
                    <a:pt x="514" y="1377"/>
                  </a:cubicBezTo>
                  <a:cubicBezTo>
                    <a:pt x="590" y="1377"/>
                    <a:pt x="672" y="1317"/>
                    <a:pt x="730" y="1221"/>
                  </a:cubicBezTo>
                  <a:cubicBezTo>
                    <a:pt x="851" y="1008"/>
                    <a:pt x="790" y="735"/>
                    <a:pt x="730" y="431"/>
                  </a:cubicBezTo>
                  <a:cubicBezTo>
                    <a:pt x="699" y="400"/>
                    <a:pt x="699" y="279"/>
                    <a:pt x="608" y="218"/>
                  </a:cubicBezTo>
                  <a:cubicBezTo>
                    <a:pt x="581" y="109"/>
                    <a:pt x="50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6343;p133">
              <a:extLst>
                <a:ext uri="{FF2B5EF4-FFF2-40B4-BE49-F238E27FC236}">
                  <a16:creationId xmlns:a16="http://schemas.microsoft.com/office/drawing/2014/main" id="{DAE91CD6-F99D-2669-4F79-5BB0DADDB104}"/>
                </a:ext>
              </a:extLst>
            </p:cNvPr>
            <p:cNvSpPr/>
            <p:nvPr/>
          </p:nvSpPr>
          <p:spPr>
            <a:xfrm rot="1013812">
              <a:off x="1691844" y="5246847"/>
              <a:ext cx="44760" cy="61456"/>
            </a:xfrm>
            <a:custGeom>
              <a:avLst/>
              <a:gdLst/>
              <a:ahLst/>
              <a:cxnLst/>
              <a:rect l="l" t="t" r="r" b="b"/>
              <a:pathLst>
                <a:path w="882" h="1211" extrusionOk="0">
                  <a:moveTo>
                    <a:pt x="303" y="0"/>
                  </a:moveTo>
                  <a:cubicBezTo>
                    <a:pt x="265" y="0"/>
                    <a:pt x="225" y="8"/>
                    <a:pt x="183" y="25"/>
                  </a:cubicBezTo>
                  <a:cubicBezTo>
                    <a:pt x="61" y="116"/>
                    <a:pt x="0" y="268"/>
                    <a:pt x="61" y="420"/>
                  </a:cubicBezTo>
                  <a:cubicBezTo>
                    <a:pt x="61" y="541"/>
                    <a:pt x="91" y="633"/>
                    <a:pt x="122" y="754"/>
                  </a:cubicBezTo>
                  <a:cubicBezTo>
                    <a:pt x="152" y="876"/>
                    <a:pt x="213" y="937"/>
                    <a:pt x="183" y="997"/>
                  </a:cubicBezTo>
                  <a:cubicBezTo>
                    <a:pt x="274" y="1149"/>
                    <a:pt x="395" y="1210"/>
                    <a:pt x="547" y="1210"/>
                  </a:cubicBezTo>
                  <a:cubicBezTo>
                    <a:pt x="730" y="1180"/>
                    <a:pt x="882" y="1058"/>
                    <a:pt x="882" y="876"/>
                  </a:cubicBezTo>
                  <a:cubicBezTo>
                    <a:pt x="882" y="602"/>
                    <a:pt x="821" y="298"/>
                    <a:pt x="578" y="116"/>
                  </a:cubicBezTo>
                  <a:cubicBezTo>
                    <a:pt x="490" y="50"/>
                    <a:pt x="402" y="0"/>
                    <a:pt x="3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6344;p133">
              <a:extLst>
                <a:ext uri="{FF2B5EF4-FFF2-40B4-BE49-F238E27FC236}">
                  <a16:creationId xmlns:a16="http://schemas.microsoft.com/office/drawing/2014/main" id="{C35C127F-87E8-EFB6-9D25-02A4A4D6D534}"/>
                </a:ext>
              </a:extLst>
            </p:cNvPr>
            <p:cNvSpPr/>
            <p:nvPr/>
          </p:nvSpPr>
          <p:spPr>
            <a:xfrm rot="1013812">
              <a:off x="2735042" y="5247260"/>
              <a:ext cx="46333" cy="59274"/>
            </a:xfrm>
            <a:custGeom>
              <a:avLst/>
              <a:gdLst/>
              <a:ahLst/>
              <a:cxnLst/>
              <a:rect l="l" t="t" r="r" b="b"/>
              <a:pathLst>
                <a:path w="913" h="1168" extrusionOk="0">
                  <a:moveTo>
                    <a:pt x="309" y="0"/>
                  </a:moveTo>
                  <a:cubicBezTo>
                    <a:pt x="167" y="0"/>
                    <a:pt x="56" y="68"/>
                    <a:pt x="31" y="220"/>
                  </a:cubicBezTo>
                  <a:cubicBezTo>
                    <a:pt x="0" y="464"/>
                    <a:pt x="61" y="676"/>
                    <a:pt x="183" y="920"/>
                  </a:cubicBezTo>
                  <a:cubicBezTo>
                    <a:pt x="227" y="1077"/>
                    <a:pt x="355" y="1168"/>
                    <a:pt x="493" y="1168"/>
                  </a:cubicBezTo>
                  <a:cubicBezTo>
                    <a:pt x="541" y="1168"/>
                    <a:pt x="591" y="1156"/>
                    <a:pt x="639" y="1132"/>
                  </a:cubicBezTo>
                  <a:cubicBezTo>
                    <a:pt x="821" y="1072"/>
                    <a:pt x="912" y="920"/>
                    <a:pt x="851" y="676"/>
                  </a:cubicBezTo>
                  <a:cubicBezTo>
                    <a:pt x="851" y="616"/>
                    <a:pt x="821" y="585"/>
                    <a:pt x="821" y="524"/>
                  </a:cubicBezTo>
                  <a:cubicBezTo>
                    <a:pt x="760" y="312"/>
                    <a:pt x="639" y="129"/>
                    <a:pt x="395" y="8"/>
                  </a:cubicBezTo>
                  <a:cubicBezTo>
                    <a:pt x="366" y="3"/>
                    <a:pt x="337" y="0"/>
                    <a:pt x="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6345;p133">
              <a:extLst>
                <a:ext uri="{FF2B5EF4-FFF2-40B4-BE49-F238E27FC236}">
                  <a16:creationId xmlns:a16="http://schemas.microsoft.com/office/drawing/2014/main" id="{214F5123-F9A2-9151-9111-3CA8F0B1754D}"/>
                </a:ext>
              </a:extLst>
            </p:cNvPr>
            <p:cNvSpPr/>
            <p:nvPr/>
          </p:nvSpPr>
          <p:spPr>
            <a:xfrm rot="1013812">
              <a:off x="1969262" y="5173087"/>
              <a:ext cx="43238" cy="69779"/>
            </a:xfrm>
            <a:custGeom>
              <a:avLst/>
              <a:gdLst/>
              <a:ahLst/>
              <a:cxnLst/>
              <a:rect l="l" t="t" r="r" b="b"/>
              <a:pathLst>
                <a:path w="852" h="1375" extrusionOk="0">
                  <a:moveTo>
                    <a:pt x="250" y="0"/>
                  </a:moveTo>
                  <a:cubicBezTo>
                    <a:pt x="203" y="0"/>
                    <a:pt x="160" y="17"/>
                    <a:pt x="122" y="55"/>
                  </a:cubicBezTo>
                  <a:cubicBezTo>
                    <a:pt x="0" y="86"/>
                    <a:pt x="0" y="207"/>
                    <a:pt x="0" y="268"/>
                  </a:cubicBezTo>
                  <a:cubicBezTo>
                    <a:pt x="30" y="542"/>
                    <a:pt x="122" y="815"/>
                    <a:pt x="182" y="1028"/>
                  </a:cubicBezTo>
                  <a:cubicBezTo>
                    <a:pt x="243" y="1150"/>
                    <a:pt x="334" y="1241"/>
                    <a:pt x="426" y="1301"/>
                  </a:cubicBezTo>
                  <a:cubicBezTo>
                    <a:pt x="459" y="1352"/>
                    <a:pt x="511" y="1374"/>
                    <a:pt x="566" y="1374"/>
                  </a:cubicBezTo>
                  <a:cubicBezTo>
                    <a:pt x="611" y="1374"/>
                    <a:pt x="658" y="1359"/>
                    <a:pt x="699" y="1332"/>
                  </a:cubicBezTo>
                  <a:cubicBezTo>
                    <a:pt x="790" y="1301"/>
                    <a:pt x="851" y="1241"/>
                    <a:pt x="851" y="1119"/>
                  </a:cubicBezTo>
                  <a:cubicBezTo>
                    <a:pt x="790" y="937"/>
                    <a:pt x="760" y="785"/>
                    <a:pt x="760" y="694"/>
                  </a:cubicBezTo>
                  <a:cubicBezTo>
                    <a:pt x="699" y="420"/>
                    <a:pt x="638" y="207"/>
                    <a:pt x="456" y="86"/>
                  </a:cubicBezTo>
                  <a:cubicBezTo>
                    <a:pt x="385" y="33"/>
                    <a:pt x="315" y="0"/>
                    <a:pt x="2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6346;p133">
              <a:extLst>
                <a:ext uri="{FF2B5EF4-FFF2-40B4-BE49-F238E27FC236}">
                  <a16:creationId xmlns:a16="http://schemas.microsoft.com/office/drawing/2014/main" id="{6DC9D4D1-7690-6CF2-A458-DB49248D5FCC}"/>
                </a:ext>
              </a:extLst>
            </p:cNvPr>
            <p:cNvSpPr/>
            <p:nvPr/>
          </p:nvSpPr>
          <p:spPr>
            <a:xfrm rot="1013812">
              <a:off x="1800443" y="4897139"/>
              <a:ext cx="34001" cy="65212"/>
            </a:xfrm>
            <a:custGeom>
              <a:avLst/>
              <a:gdLst/>
              <a:ahLst/>
              <a:cxnLst/>
              <a:rect l="l" t="t" r="r" b="b"/>
              <a:pathLst>
                <a:path w="670" h="1285" extrusionOk="0">
                  <a:moveTo>
                    <a:pt x="376" y="0"/>
                  </a:moveTo>
                  <a:cubicBezTo>
                    <a:pt x="354" y="0"/>
                    <a:pt x="331" y="3"/>
                    <a:pt x="305" y="8"/>
                  </a:cubicBezTo>
                  <a:cubicBezTo>
                    <a:pt x="183" y="38"/>
                    <a:pt x="153" y="129"/>
                    <a:pt x="92" y="190"/>
                  </a:cubicBezTo>
                  <a:cubicBezTo>
                    <a:pt x="1" y="525"/>
                    <a:pt x="31" y="889"/>
                    <a:pt x="244" y="1193"/>
                  </a:cubicBezTo>
                  <a:cubicBezTo>
                    <a:pt x="305" y="1254"/>
                    <a:pt x="366" y="1284"/>
                    <a:pt x="487" y="1284"/>
                  </a:cubicBezTo>
                  <a:cubicBezTo>
                    <a:pt x="609" y="1254"/>
                    <a:pt x="670" y="1133"/>
                    <a:pt x="670" y="1041"/>
                  </a:cubicBezTo>
                  <a:cubicBezTo>
                    <a:pt x="670" y="798"/>
                    <a:pt x="639" y="585"/>
                    <a:pt x="639" y="342"/>
                  </a:cubicBezTo>
                  <a:cubicBezTo>
                    <a:pt x="609" y="281"/>
                    <a:pt x="548" y="190"/>
                    <a:pt x="609" y="160"/>
                  </a:cubicBezTo>
                  <a:cubicBezTo>
                    <a:pt x="533" y="59"/>
                    <a:pt x="479" y="0"/>
                    <a:pt x="3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6347;p133">
              <a:extLst>
                <a:ext uri="{FF2B5EF4-FFF2-40B4-BE49-F238E27FC236}">
                  <a16:creationId xmlns:a16="http://schemas.microsoft.com/office/drawing/2014/main" id="{C9F5A2C0-7361-CBE9-C298-E89D23DC9362}"/>
                </a:ext>
              </a:extLst>
            </p:cNvPr>
            <p:cNvSpPr/>
            <p:nvPr/>
          </p:nvSpPr>
          <p:spPr>
            <a:xfrm rot="1013812">
              <a:off x="2242769" y="4987751"/>
              <a:ext cx="52474" cy="63232"/>
            </a:xfrm>
            <a:custGeom>
              <a:avLst/>
              <a:gdLst/>
              <a:ahLst/>
              <a:cxnLst/>
              <a:rect l="l" t="t" r="r" b="b"/>
              <a:pathLst>
                <a:path w="1034" h="1246" extrusionOk="0">
                  <a:moveTo>
                    <a:pt x="318" y="1"/>
                  </a:moveTo>
                  <a:cubicBezTo>
                    <a:pt x="246" y="1"/>
                    <a:pt x="178" y="27"/>
                    <a:pt x="122" y="64"/>
                  </a:cubicBezTo>
                  <a:cubicBezTo>
                    <a:pt x="31" y="155"/>
                    <a:pt x="0" y="277"/>
                    <a:pt x="31" y="338"/>
                  </a:cubicBezTo>
                  <a:cubicBezTo>
                    <a:pt x="182" y="642"/>
                    <a:pt x="365" y="946"/>
                    <a:pt x="669" y="1189"/>
                  </a:cubicBezTo>
                  <a:cubicBezTo>
                    <a:pt x="718" y="1228"/>
                    <a:pt x="773" y="1245"/>
                    <a:pt x="826" y="1245"/>
                  </a:cubicBezTo>
                  <a:cubicBezTo>
                    <a:pt x="936" y="1245"/>
                    <a:pt x="1034" y="1170"/>
                    <a:pt x="1034" y="1067"/>
                  </a:cubicBezTo>
                  <a:lnTo>
                    <a:pt x="1034" y="794"/>
                  </a:lnTo>
                  <a:cubicBezTo>
                    <a:pt x="821" y="551"/>
                    <a:pt x="730" y="277"/>
                    <a:pt x="456" y="34"/>
                  </a:cubicBezTo>
                  <a:cubicBezTo>
                    <a:pt x="410" y="11"/>
                    <a:pt x="363" y="1"/>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6348;p133">
              <a:extLst>
                <a:ext uri="{FF2B5EF4-FFF2-40B4-BE49-F238E27FC236}">
                  <a16:creationId xmlns:a16="http://schemas.microsoft.com/office/drawing/2014/main" id="{A2955E56-FE4D-D091-0986-4F8C7CC9FD45}"/>
                </a:ext>
              </a:extLst>
            </p:cNvPr>
            <p:cNvSpPr/>
            <p:nvPr/>
          </p:nvSpPr>
          <p:spPr>
            <a:xfrm rot="1013812">
              <a:off x="2741776" y="5033023"/>
              <a:ext cx="35524" cy="70286"/>
            </a:xfrm>
            <a:custGeom>
              <a:avLst/>
              <a:gdLst/>
              <a:ahLst/>
              <a:cxnLst/>
              <a:rect l="l" t="t" r="r" b="b"/>
              <a:pathLst>
                <a:path w="700" h="1385" extrusionOk="0">
                  <a:moveTo>
                    <a:pt x="237" y="1"/>
                  </a:moveTo>
                  <a:cubicBezTo>
                    <a:pt x="209" y="1"/>
                    <a:pt x="181" y="6"/>
                    <a:pt x="152" y="17"/>
                  </a:cubicBezTo>
                  <a:cubicBezTo>
                    <a:pt x="31" y="108"/>
                    <a:pt x="0" y="230"/>
                    <a:pt x="0" y="321"/>
                  </a:cubicBezTo>
                  <a:cubicBezTo>
                    <a:pt x="0" y="534"/>
                    <a:pt x="31" y="716"/>
                    <a:pt x="61" y="899"/>
                  </a:cubicBezTo>
                  <a:cubicBezTo>
                    <a:pt x="152" y="1051"/>
                    <a:pt x="183" y="1233"/>
                    <a:pt x="244" y="1324"/>
                  </a:cubicBezTo>
                  <a:cubicBezTo>
                    <a:pt x="304" y="1354"/>
                    <a:pt x="365" y="1385"/>
                    <a:pt x="456" y="1385"/>
                  </a:cubicBezTo>
                  <a:cubicBezTo>
                    <a:pt x="487" y="1385"/>
                    <a:pt x="578" y="1324"/>
                    <a:pt x="578" y="1294"/>
                  </a:cubicBezTo>
                  <a:cubicBezTo>
                    <a:pt x="699" y="899"/>
                    <a:pt x="669" y="534"/>
                    <a:pt x="487" y="169"/>
                  </a:cubicBezTo>
                  <a:cubicBezTo>
                    <a:pt x="462" y="95"/>
                    <a:pt x="357" y="1"/>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6349;p133">
              <a:extLst>
                <a:ext uri="{FF2B5EF4-FFF2-40B4-BE49-F238E27FC236}">
                  <a16:creationId xmlns:a16="http://schemas.microsoft.com/office/drawing/2014/main" id="{B844158C-B294-BA57-32EE-E15A01A5EEE1}"/>
                </a:ext>
              </a:extLst>
            </p:cNvPr>
            <p:cNvSpPr/>
            <p:nvPr/>
          </p:nvSpPr>
          <p:spPr>
            <a:xfrm rot="1013812">
              <a:off x="2235895" y="5092642"/>
              <a:ext cx="46333" cy="67495"/>
            </a:xfrm>
            <a:custGeom>
              <a:avLst/>
              <a:gdLst/>
              <a:ahLst/>
              <a:cxnLst/>
              <a:rect l="l" t="t" r="r" b="b"/>
              <a:pathLst>
                <a:path w="913" h="1330" extrusionOk="0">
                  <a:moveTo>
                    <a:pt x="231" y="1"/>
                  </a:moveTo>
                  <a:cubicBezTo>
                    <a:pt x="215" y="1"/>
                    <a:pt x="199" y="3"/>
                    <a:pt x="183" y="7"/>
                  </a:cubicBezTo>
                  <a:cubicBezTo>
                    <a:pt x="31" y="68"/>
                    <a:pt x="0" y="189"/>
                    <a:pt x="0" y="280"/>
                  </a:cubicBezTo>
                  <a:cubicBezTo>
                    <a:pt x="0" y="706"/>
                    <a:pt x="244" y="1010"/>
                    <a:pt x="548" y="1284"/>
                  </a:cubicBezTo>
                  <a:cubicBezTo>
                    <a:pt x="578" y="1314"/>
                    <a:pt x="624" y="1329"/>
                    <a:pt x="669" y="1329"/>
                  </a:cubicBezTo>
                  <a:cubicBezTo>
                    <a:pt x="715" y="1329"/>
                    <a:pt x="760" y="1314"/>
                    <a:pt x="791" y="1284"/>
                  </a:cubicBezTo>
                  <a:cubicBezTo>
                    <a:pt x="912" y="1192"/>
                    <a:pt x="912" y="1101"/>
                    <a:pt x="882" y="888"/>
                  </a:cubicBezTo>
                  <a:cubicBezTo>
                    <a:pt x="760" y="676"/>
                    <a:pt x="608" y="402"/>
                    <a:pt x="426" y="128"/>
                  </a:cubicBezTo>
                  <a:cubicBezTo>
                    <a:pt x="400" y="76"/>
                    <a:pt x="328" y="1"/>
                    <a:pt x="2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6350;p133">
              <a:extLst>
                <a:ext uri="{FF2B5EF4-FFF2-40B4-BE49-F238E27FC236}">
                  <a16:creationId xmlns:a16="http://schemas.microsoft.com/office/drawing/2014/main" id="{9F882495-D1D0-E179-D43E-6E93E8EFAF86}"/>
                </a:ext>
              </a:extLst>
            </p:cNvPr>
            <p:cNvSpPr/>
            <p:nvPr/>
          </p:nvSpPr>
          <p:spPr>
            <a:xfrm rot="1013812">
              <a:off x="1538584" y="5096753"/>
              <a:ext cx="47856" cy="65618"/>
            </a:xfrm>
            <a:custGeom>
              <a:avLst/>
              <a:gdLst/>
              <a:ahLst/>
              <a:cxnLst/>
              <a:rect l="l" t="t" r="r" b="b"/>
              <a:pathLst>
                <a:path w="943" h="1293" extrusionOk="0">
                  <a:moveTo>
                    <a:pt x="259" y="1"/>
                  </a:moveTo>
                  <a:cubicBezTo>
                    <a:pt x="237" y="1"/>
                    <a:pt x="212" y="5"/>
                    <a:pt x="183" y="12"/>
                  </a:cubicBezTo>
                  <a:cubicBezTo>
                    <a:pt x="31" y="73"/>
                    <a:pt x="1" y="164"/>
                    <a:pt x="1" y="285"/>
                  </a:cubicBezTo>
                  <a:cubicBezTo>
                    <a:pt x="1" y="681"/>
                    <a:pt x="213" y="924"/>
                    <a:pt x="487" y="1197"/>
                  </a:cubicBezTo>
                  <a:cubicBezTo>
                    <a:pt x="552" y="1263"/>
                    <a:pt x="608" y="1293"/>
                    <a:pt x="665" y="1293"/>
                  </a:cubicBezTo>
                  <a:cubicBezTo>
                    <a:pt x="715" y="1293"/>
                    <a:pt x="765" y="1270"/>
                    <a:pt x="821" y="1228"/>
                  </a:cubicBezTo>
                  <a:cubicBezTo>
                    <a:pt x="943" y="1137"/>
                    <a:pt x="943" y="1015"/>
                    <a:pt x="912" y="863"/>
                  </a:cubicBezTo>
                  <a:cubicBezTo>
                    <a:pt x="760" y="620"/>
                    <a:pt x="608" y="377"/>
                    <a:pt x="396" y="134"/>
                  </a:cubicBezTo>
                  <a:cubicBezTo>
                    <a:pt x="372" y="41"/>
                    <a:pt x="331" y="1"/>
                    <a:pt x="2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6351;p133">
              <a:extLst>
                <a:ext uri="{FF2B5EF4-FFF2-40B4-BE49-F238E27FC236}">
                  <a16:creationId xmlns:a16="http://schemas.microsoft.com/office/drawing/2014/main" id="{5201E0A2-4F23-0976-039C-BD11F723D47B}"/>
                </a:ext>
              </a:extLst>
            </p:cNvPr>
            <p:cNvSpPr/>
            <p:nvPr/>
          </p:nvSpPr>
          <p:spPr>
            <a:xfrm rot="1013812">
              <a:off x="1966370" y="4828262"/>
              <a:ext cx="41715" cy="66988"/>
            </a:xfrm>
            <a:custGeom>
              <a:avLst/>
              <a:gdLst/>
              <a:ahLst/>
              <a:cxnLst/>
              <a:rect l="l" t="t" r="r" b="b"/>
              <a:pathLst>
                <a:path w="822" h="1320" extrusionOk="0">
                  <a:moveTo>
                    <a:pt x="335" y="0"/>
                  </a:moveTo>
                  <a:cubicBezTo>
                    <a:pt x="213" y="0"/>
                    <a:pt x="153" y="61"/>
                    <a:pt x="92" y="152"/>
                  </a:cubicBezTo>
                  <a:cubicBezTo>
                    <a:pt x="1" y="456"/>
                    <a:pt x="153" y="1034"/>
                    <a:pt x="396" y="1246"/>
                  </a:cubicBezTo>
                  <a:cubicBezTo>
                    <a:pt x="446" y="1297"/>
                    <a:pt x="505" y="1319"/>
                    <a:pt x="559" y="1319"/>
                  </a:cubicBezTo>
                  <a:cubicBezTo>
                    <a:pt x="602" y="1319"/>
                    <a:pt x="642" y="1304"/>
                    <a:pt x="669" y="1277"/>
                  </a:cubicBezTo>
                  <a:cubicBezTo>
                    <a:pt x="760" y="1246"/>
                    <a:pt x="821" y="1186"/>
                    <a:pt x="821" y="1064"/>
                  </a:cubicBezTo>
                  <a:cubicBezTo>
                    <a:pt x="821" y="912"/>
                    <a:pt x="791" y="760"/>
                    <a:pt x="791" y="608"/>
                  </a:cubicBezTo>
                  <a:cubicBezTo>
                    <a:pt x="700" y="426"/>
                    <a:pt x="669" y="274"/>
                    <a:pt x="548" y="122"/>
                  </a:cubicBezTo>
                  <a:cubicBezTo>
                    <a:pt x="517" y="31"/>
                    <a:pt x="457" y="0"/>
                    <a:pt x="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6352;p133">
              <a:extLst>
                <a:ext uri="{FF2B5EF4-FFF2-40B4-BE49-F238E27FC236}">
                  <a16:creationId xmlns:a16="http://schemas.microsoft.com/office/drawing/2014/main" id="{9A9B2476-B222-23F1-3C24-A42BA026B5C0}"/>
                </a:ext>
              </a:extLst>
            </p:cNvPr>
            <p:cNvSpPr/>
            <p:nvPr/>
          </p:nvSpPr>
          <p:spPr>
            <a:xfrm rot="1013812">
              <a:off x="1903326" y="5226953"/>
              <a:ext cx="46333" cy="56889"/>
            </a:xfrm>
            <a:custGeom>
              <a:avLst/>
              <a:gdLst/>
              <a:ahLst/>
              <a:cxnLst/>
              <a:rect l="l" t="t" r="r" b="b"/>
              <a:pathLst>
                <a:path w="913" h="1121" extrusionOk="0">
                  <a:moveTo>
                    <a:pt x="257" y="0"/>
                  </a:moveTo>
                  <a:cubicBezTo>
                    <a:pt x="193" y="0"/>
                    <a:pt x="135" y="20"/>
                    <a:pt x="92" y="63"/>
                  </a:cubicBezTo>
                  <a:cubicBezTo>
                    <a:pt x="0" y="185"/>
                    <a:pt x="31" y="307"/>
                    <a:pt x="61" y="459"/>
                  </a:cubicBezTo>
                  <a:cubicBezTo>
                    <a:pt x="92" y="489"/>
                    <a:pt x="92" y="489"/>
                    <a:pt x="92" y="519"/>
                  </a:cubicBezTo>
                  <a:cubicBezTo>
                    <a:pt x="152" y="671"/>
                    <a:pt x="183" y="823"/>
                    <a:pt x="244" y="975"/>
                  </a:cubicBezTo>
                  <a:cubicBezTo>
                    <a:pt x="355" y="1064"/>
                    <a:pt x="450" y="1121"/>
                    <a:pt x="564" y="1121"/>
                  </a:cubicBezTo>
                  <a:cubicBezTo>
                    <a:pt x="606" y="1121"/>
                    <a:pt x="651" y="1113"/>
                    <a:pt x="700" y="1097"/>
                  </a:cubicBezTo>
                  <a:cubicBezTo>
                    <a:pt x="852" y="1067"/>
                    <a:pt x="912" y="854"/>
                    <a:pt x="852" y="671"/>
                  </a:cubicBezTo>
                  <a:cubicBezTo>
                    <a:pt x="821" y="489"/>
                    <a:pt x="700" y="337"/>
                    <a:pt x="608" y="185"/>
                  </a:cubicBezTo>
                  <a:cubicBezTo>
                    <a:pt x="510" y="67"/>
                    <a:pt x="374" y="0"/>
                    <a:pt x="2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6353;p133">
              <a:extLst>
                <a:ext uri="{FF2B5EF4-FFF2-40B4-BE49-F238E27FC236}">
                  <a16:creationId xmlns:a16="http://schemas.microsoft.com/office/drawing/2014/main" id="{624A84D1-E5CC-F172-8A5E-E942EE6F5437}"/>
                </a:ext>
              </a:extLst>
            </p:cNvPr>
            <p:cNvSpPr/>
            <p:nvPr/>
          </p:nvSpPr>
          <p:spPr>
            <a:xfrm rot="1013812">
              <a:off x="1554127" y="5224502"/>
              <a:ext cx="44811" cy="57549"/>
            </a:xfrm>
            <a:custGeom>
              <a:avLst/>
              <a:gdLst/>
              <a:ahLst/>
              <a:cxnLst/>
              <a:rect l="l" t="t" r="r" b="b"/>
              <a:pathLst>
                <a:path w="883" h="1134" extrusionOk="0">
                  <a:moveTo>
                    <a:pt x="305" y="1"/>
                  </a:moveTo>
                  <a:cubicBezTo>
                    <a:pt x="242" y="1"/>
                    <a:pt x="179" y="25"/>
                    <a:pt x="122" y="81"/>
                  </a:cubicBezTo>
                  <a:cubicBezTo>
                    <a:pt x="1" y="203"/>
                    <a:pt x="1" y="324"/>
                    <a:pt x="61" y="416"/>
                  </a:cubicBezTo>
                  <a:cubicBezTo>
                    <a:pt x="92" y="719"/>
                    <a:pt x="244" y="963"/>
                    <a:pt x="517" y="1115"/>
                  </a:cubicBezTo>
                  <a:cubicBezTo>
                    <a:pt x="550" y="1128"/>
                    <a:pt x="585" y="1134"/>
                    <a:pt x="620" y="1134"/>
                  </a:cubicBezTo>
                  <a:cubicBezTo>
                    <a:pt x="750" y="1134"/>
                    <a:pt x="882" y="1052"/>
                    <a:pt x="882" y="932"/>
                  </a:cubicBezTo>
                  <a:lnTo>
                    <a:pt x="882" y="689"/>
                  </a:lnTo>
                  <a:cubicBezTo>
                    <a:pt x="821" y="416"/>
                    <a:pt x="730" y="233"/>
                    <a:pt x="517" y="81"/>
                  </a:cubicBezTo>
                  <a:cubicBezTo>
                    <a:pt x="452" y="32"/>
                    <a:pt x="378" y="1"/>
                    <a:pt x="3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6354;p133">
              <a:extLst>
                <a:ext uri="{FF2B5EF4-FFF2-40B4-BE49-F238E27FC236}">
                  <a16:creationId xmlns:a16="http://schemas.microsoft.com/office/drawing/2014/main" id="{E70B155C-7454-7612-8A81-8F6EF5E72582}"/>
                </a:ext>
              </a:extLst>
            </p:cNvPr>
            <p:cNvSpPr/>
            <p:nvPr/>
          </p:nvSpPr>
          <p:spPr>
            <a:xfrm rot="1013812">
              <a:off x="2491217" y="4894184"/>
              <a:ext cx="41664" cy="66937"/>
            </a:xfrm>
            <a:custGeom>
              <a:avLst/>
              <a:gdLst/>
              <a:ahLst/>
              <a:cxnLst/>
              <a:rect l="l" t="t" r="r" b="b"/>
              <a:pathLst>
                <a:path w="821" h="1319" extrusionOk="0">
                  <a:moveTo>
                    <a:pt x="395" y="0"/>
                  </a:moveTo>
                  <a:cubicBezTo>
                    <a:pt x="274" y="0"/>
                    <a:pt x="213" y="91"/>
                    <a:pt x="152" y="152"/>
                  </a:cubicBezTo>
                  <a:cubicBezTo>
                    <a:pt x="0" y="426"/>
                    <a:pt x="61" y="699"/>
                    <a:pt x="152" y="1003"/>
                  </a:cubicBezTo>
                  <a:cubicBezTo>
                    <a:pt x="213" y="1034"/>
                    <a:pt x="243" y="1155"/>
                    <a:pt x="365" y="1216"/>
                  </a:cubicBezTo>
                  <a:cubicBezTo>
                    <a:pt x="411" y="1284"/>
                    <a:pt x="490" y="1319"/>
                    <a:pt x="553" y="1319"/>
                  </a:cubicBezTo>
                  <a:cubicBezTo>
                    <a:pt x="574" y="1319"/>
                    <a:pt x="593" y="1315"/>
                    <a:pt x="608" y="1307"/>
                  </a:cubicBezTo>
                  <a:cubicBezTo>
                    <a:pt x="669" y="1277"/>
                    <a:pt x="730" y="1186"/>
                    <a:pt x="730" y="1155"/>
                  </a:cubicBezTo>
                  <a:cubicBezTo>
                    <a:pt x="821" y="791"/>
                    <a:pt x="760" y="426"/>
                    <a:pt x="578" y="122"/>
                  </a:cubicBezTo>
                  <a:cubicBezTo>
                    <a:pt x="547" y="61"/>
                    <a:pt x="456" y="0"/>
                    <a:pt x="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6355;p133">
              <a:extLst>
                <a:ext uri="{FF2B5EF4-FFF2-40B4-BE49-F238E27FC236}">
                  <a16:creationId xmlns:a16="http://schemas.microsoft.com/office/drawing/2014/main" id="{FD0029EE-4C89-CECC-A38D-7FD9815B2D4F}"/>
                </a:ext>
              </a:extLst>
            </p:cNvPr>
            <p:cNvSpPr/>
            <p:nvPr/>
          </p:nvSpPr>
          <p:spPr>
            <a:xfrm rot="1013812">
              <a:off x="1840719" y="5031141"/>
              <a:ext cx="40193" cy="63689"/>
            </a:xfrm>
            <a:custGeom>
              <a:avLst/>
              <a:gdLst/>
              <a:ahLst/>
              <a:cxnLst/>
              <a:rect l="l" t="t" r="r" b="b"/>
              <a:pathLst>
                <a:path w="792" h="1255" extrusionOk="0">
                  <a:moveTo>
                    <a:pt x="319" y="1"/>
                  </a:moveTo>
                  <a:cubicBezTo>
                    <a:pt x="295" y="1"/>
                    <a:pt x="269" y="3"/>
                    <a:pt x="244" y="9"/>
                  </a:cubicBezTo>
                  <a:cubicBezTo>
                    <a:pt x="92" y="39"/>
                    <a:pt x="1" y="161"/>
                    <a:pt x="1" y="313"/>
                  </a:cubicBezTo>
                  <a:cubicBezTo>
                    <a:pt x="1" y="404"/>
                    <a:pt x="31" y="586"/>
                    <a:pt x="31" y="677"/>
                  </a:cubicBezTo>
                  <a:cubicBezTo>
                    <a:pt x="92" y="829"/>
                    <a:pt x="153" y="951"/>
                    <a:pt x="183" y="1133"/>
                  </a:cubicBezTo>
                  <a:cubicBezTo>
                    <a:pt x="214" y="1224"/>
                    <a:pt x="305" y="1255"/>
                    <a:pt x="396" y="1255"/>
                  </a:cubicBezTo>
                  <a:cubicBezTo>
                    <a:pt x="517" y="1255"/>
                    <a:pt x="609" y="1194"/>
                    <a:pt x="639" y="1103"/>
                  </a:cubicBezTo>
                  <a:cubicBezTo>
                    <a:pt x="791" y="799"/>
                    <a:pt x="761" y="495"/>
                    <a:pt x="609" y="191"/>
                  </a:cubicBezTo>
                  <a:cubicBezTo>
                    <a:pt x="558" y="64"/>
                    <a:pt x="444" y="1"/>
                    <a:pt x="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6356;p133">
              <a:extLst>
                <a:ext uri="{FF2B5EF4-FFF2-40B4-BE49-F238E27FC236}">
                  <a16:creationId xmlns:a16="http://schemas.microsoft.com/office/drawing/2014/main" id="{839151A3-11FA-54AB-AE86-00FA9E85BE12}"/>
                </a:ext>
              </a:extLst>
            </p:cNvPr>
            <p:cNvSpPr/>
            <p:nvPr/>
          </p:nvSpPr>
          <p:spPr>
            <a:xfrm rot="1013812">
              <a:off x="1799887" y="5244138"/>
              <a:ext cx="35524" cy="65059"/>
            </a:xfrm>
            <a:custGeom>
              <a:avLst/>
              <a:gdLst/>
              <a:ahLst/>
              <a:cxnLst/>
              <a:rect l="l" t="t" r="r" b="b"/>
              <a:pathLst>
                <a:path w="700" h="1282" extrusionOk="0">
                  <a:moveTo>
                    <a:pt x="335" y="1"/>
                  </a:moveTo>
                  <a:cubicBezTo>
                    <a:pt x="213" y="1"/>
                    <a:pt x="153" y="62"/>
                    <a:pt x="92" y="153"/>
                  </a:cubicBezTo>
                  <a:cubicBezTo>
                    <a:pt x="1" y="366"/>
                    <a:pt x="1" y="639"/>
                    <a:pt x="61" y="822"/>
                  </a:cubicBezTo>
                  <a:cubicBezTo>
                    <a:pt x="92" y="974"/>
                    <a:pt x="183" y="1126"/>
                    <a:pt x="305" y="1217"/>
                  </a:cubicBezTo>
                  <a:cubicBezTo>
                    <a:pt x="338" y="1261"/>
                    <a:pt x="388" y="1281"/>
                    <a:pt x="439" y="1281"/>
                  </a:cubicBezTo>
                  <a:cubicBezTo>
                    <a:pt x="527" y="1281"/>
                    <a:pt x="620" y="1222"/>
                    <a:pt x="639" y="1126"/>
                  </a:cubicBezTo>
                  <a:cubicBezTo>
                    <a:pt x="700" y="791"/>
                    <a:pt x="700" y="457"/>
                    <a:pt x="548" y="153"/>
                  </a:cubicBezTo>
                  <a:cubicBezTo>
                    <a:pt x="517" y="31"/>
                    <a:pt x="457"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6357;p133">
              <a:extLst>
                <a:ext uri="{FF2B5EF4-FFF2-40B4-BE49-F238E27FC236}">
                  <a16:creationId xmlns:a16="http://schemas.microsoft.com/office/drawing/2014/main" id="{E935AEA8-EE63-2803-A0F6-676536FA9C09}"/>
                </a:ext>
              </a:extLst>
            </p:cNvPr>
            <p:cNvSpPr/>
            <p:nvPr/>
          </p:nvSpPr>
          <p:spPr>
            <a:xfrm rot="1013812">
              <a:off x="2253203" y="5225798"/>
              <a:ext cx="44760" cy="58513"/>
            </a:xfrm>
            <a:custGeom>
              <a:avLst/>
              <a:gdLst/>
              <a:ahLst/>
              <a:cxnLst/>
              <a:rect l="l" t="t" r="r" b="b"/>
              <a:pathLst>
                <a:path w="882" h="1153" extrusionOk="0">
                  <a:moveTo>
                    <a:pt x="332" y="0"/>
                  </a:moveTo>
                  <a:cubicBezTo>
                    <a:pt x="264" y="0"/>
                    <a:pt x="199" y="22"/>
                    <a:pt x="122" y="79"/>
                  </a:cubicBezTo>
                  <a:cubicBezTo>
                    <a:pt x="0" y="140"/>
                    <a:pt x="0" y="262"/>
                    <a:pt x="0" y="353"/>
                  </a:cubicBezTo>
                  <a:cubicBezTo>
                    <a:pt x="0" y="535"/>
                    <a:pt x="91" y="718"/>
                    <a:pt x="183" y="870"/>
                  </a:cubicBezTo>
                  <a:cubicBezTo>
                    <a:pt x="292" y="1066"/>
                    <a:pt x="447" y="1152"/>
                    <a:pt x="582" y="1152"/>
                  </a:cubicBezTo>
                  <a:cubicBezTo>
                    <a:pt x="636" y="1152"/>
                    <a:pt x="687" y="1139"/>
                    <a:pt x="730" y="1113"/>
                  </a:cubicBezTo>
                  <a:cubicBezTo>
                    <a:pt x="882" y="991"/>
                    <a:pt x="882" y="839"/>
                    <a:pt x="791" y="566"/>
                  </a:cubicBezTo>
                  <a:cubicBezTo>
                    <a:pt x="699" y="292"/>
                    <a:pt x="608" y="140"/>
                    <a:pt x="456" y="19"/>
                  </a:cubicBezTo>
                  <a:cubicBezTo>
                    <a:pt x="412" y="7"/>
                    <a:pt x="371" y="0"/>
                    <a:pt x="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6358;p133">
              <a:extLst>
                <a:ext uri="{FF2B5EF4-FFF2-40B4-BE49-F238E27FC236}">
                  <a16:creationId xmlns:a16="http://schemas.microsoft.com/office/drawing/2014/main" id="{43FACDEF-9232-FEB9-6D85-996CBDB14859}"/>
                </a:ext>
              </a:extLst>
            </p:cNvPr>
            <p:cNvSpPr/>
            <p:nvPr/>
          </p:nvSpPr>
          <p:spPr>
            <a:xfrm rot="1013812">
              <a:off x="2248101" y="4878716"/>
              <a:ext cx="46333" cy="53945"/>
            </a:xfrm>
            <a:custGeom>
              <a:avLst/>
              <a:gdLst/>
              <a:ahLst/>
              <a:cxnLst/>
              <a:rect l="l" t="t" r="r" b="b"/>
              <a:pathLst>
                <a:path w="913" h="1063" extrusionOk="0">
                  <a:moveTo>
                    <a:pt x="411" y="0"/>
                  </a:moveTo>
                  <a:cubicBezTo>
                    <a:pt x="262" y="0"/>
                    <a:pt x="115" y="99"/>
                    <a:pt x="92" y="214"/>
                  </a:cubicBezTo>
                  <a:cubicBezTo>
                    <a:pt x="1" y="549"/>
                    <a:pt x="275" y="944"/>
                    <a:pt x="579" y="1035"/>
                  </a:cubicBezTo>
                  <a:cubicBezTo>
                    <a:pt x="610" y="1054"/>
                    <a:pt x="644" y="1062"/>
                    <a:pt x="676" y="1062"/>
                  </a:cubicBezTo>
                  <a:cubicBezTo>
                    <a:pt x="799" y="1062"/>
                    <a:pt x="913" y="942"/>
                    <a:pt x="913" y="822"/>
                  </a:cubicBezTo>
                  <a:cubicBezTo>
                    <a:pt x="913" y="701"/>
                    <a:pt x="882" y="640"/>
                    <a:pt x="882" y="579"/>
                  </a:cubicBezTo>
                  <a:cubicBezTo>
                    <a:pt x="822" y="336"/>
                    <a:pt x="730" y="123"/>
                    <a:pt x="548" y="32"/>
                  </a:cubicBezTo>
                  <a:cubicBezTo>
                    <a:pt x="505" y="10"/>
                    <a:pt x="458"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6359;p133">
              <a:extLst>
                <a:ext uri="{FF2B5EF4-FFF2-40B4-BE49-F238E27FC236}">
                  <a16:creationId xmlns:a16="http://schemas.microsoft.com/office/drawing/2014/main" id="{09DD7DC6-9EB0-BC9F-7C25-6F1C0DBA487A}"/>
                </a:ext>
              </a:extLst>
            </p:cNvPr>
            <p:cNvSpPr/>
            <p:nvPr/>
          </p:nvSpPr>
          <p:spPr>
            <a:xfrm rot="1013812">
              <a:off x="2490956" y="5239960"/>
              <a:ext cx="37046" cy="66379"/>
            </a:xfrm>
            <a:custGeom>
              <a:avLst/>
              <a:gdLst/>
              <a:ahLst/>
              <a:cxnLst/>
              <a:rect l="l" t="t" r="r" b="b"/>
              <a:pathLst>
                <a:path w="730" h="1308" extrusionOk="0">
                  <a:moveTo>
                    <a:pt x="365" y="0"/>
                  </a:moveTo>
                  <a:cubicBezTo>
                    <a:pt x="274" y="61"/>
                    <a:pt x="213" y="122"/>
                    <a:pt x="152" y="213"/>
                  </a:cubicBezTo>
                  <a:cubicBezTo>
                    <a:pt x="0" y="547"/>
                    <a:pt x="122" y="851"/>
                    <a:pt x="274" y="1155"/>
                  </a:cubicBezTo>
                  <a:cubicBezTo>
                    <a:pt x="304" y="1277"/>
                    <a:pt x="395" y="1307"/>
                    <a:pt x="517" y="1307"/>
                  </a:cubicBezTo>
                  <a:cubicBezTo>
                    <a:pt x="669" y="1307"/>
                    <a:pt x="730" y="1186"/>
                    <a:pt x="730" y="1064"/>
                  </a:cubicBezTo>
                  <a:lnTo>
                    <a:pt x="730" y="426"/>
                  </a:lnTo>
                  <a:cubicBezTo>
                    <a:pt x="699" y="304"/>
                    <a:pt x="699" y="274"/>
                    <a:pt x="608" y="213"/>
                  </a:cubicBezTo>
                  <a:cubicBezTo>
                    <a:pt x="578" y="92"/>
                    <a:pt x="517" y="0"/>
                    <a:pt x="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6360;p133">
              <a:extLst>
                <a:ext uri="{FF2B5EF4-FFF2-40B4-BE49-F238E27FC236}">
                  <a16:creationId xmlns:a16="http://schemas.microsoft.com/office/drawing/2014/main" id="{A91AA691-12E0-9A61-5F1F-A0AEE98A426B}"/>
                </a:ext>
              </a:extLst>
            </p:cNvPr>
            <p:cNvSpPr/>
            <p:nvPr/>
          </p:nvSpPr>
          <p:spPr>
            <a:xfrm rot="1013812">
              <a:off x="2530275" y="5027319"/>
              <a:ext cx="44811" cy="63892"/>
            </a:xfrm>
            <a:custGeom>
              <a:avLst/>
              <a:gdLst/>
              <a:ahLst/>
              <a:cxnLst/>
              <a:rect l="l" t="t" r="r" b="b"/>
              <a:pathLst>
                <a:path w="883" h="1259" extrusionOk="0">
                  <a:moveTo>
                    <a:pt x="396" y="1"/>
                  </a:moveTo>
                  <a:cubicBezTo>
                    <a:pt x="244" y="1"/>
                    <a:pt x="122" y="92"/>
                    <a:pt x="92" y="244"/>
                  </a:cubicBezTo>
                  <a:cubicBezTo>
                    <a:pt x="31" y="305"/>
                    <a:pt x="1" y="426"/>
                    <a:pt x="31" y="518"/>
                  </a:cubicBezTo>
                  <a:cubicBezTo>
                    <a:pt x="153" y="730"/>
                    <a:pt x="244" y="974"/>
                    <a:pt x="335" y="1156"/>
                  </a:cubicBezTo>
                  <a:cubicBezTo>
                    <a:pt x="364" y="1228"/>
                    <a:pt x="426" y="1259"/>
                    <a:pt x="494" y="1259"/>
                  </a:cubicBezTo>
                  <a:cubicBezTo>
                    <a:pt x="570" y="1259"/>
                    <a:pt x="652" y="1220"/>
                    <a:pt x="700" y="1156"/>
                  </a:cubicBezTo>
                  <a:cubicBezTo>
                    <a:pt x="882" y="913"/>
                    <a:pt x="791" y="670"/>
                    <a:pt x="730" y="396"/>
                  </a:cubicBezTo>
                  <a:cubicBezTo>
                    <a:pt x="730" y="366"/>
                    <a:pt x="730" y="274"/>
                    <a:pt x="639" y="183"/>
                  </a:cubicBezTo>
                  <a:cubicBezTo>
                    <a:pt x="578" y="92"/>
                    <a:pt x="548" y="1"/>
                    <a:pt x="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6361;p133">
              <a:extLst>
                <a:ext uri="{FF2B5EF4-FFF2-40B4-BE49-F238E27FC236}">
                  <a16:creationId xmlns:a16="http://schemas.microsoft.com/office/drawing/2014/main" id="{0D89BC0F-C21F-7CF3-6CEA-2F5CE1367CE9}"/>
                </a:ext>
              </a:extLst>
            </p:cNvPr>
            <p:cNvSpPr/>
            <p:nvPr/>
          </p:nvSpPr>
          <p:spPr>
            <a:xfrm rot="1013812">
              <a:off x="2580813" y="5094502"/>
              <a:ext cx="46282" cy="64197"/>
            </a:xfrm>
            <a:custGeom>
              <a:avLst/>
              <a:gdLst/>
              <a:ahLst/>
              <a:cxnLst/>
              <a:rect l="l" t="t" r="r" b="b"/>
              <a:pathLst>
                <a:path w="912" h="1265" extrusionOk="0">
                  <a:moveTo>
                    <a:pt x="213" y="1"/>
                  </a:moveTo>
                  <a:cubicBezTo>
                    <a:pt x="61" y="1"/>
                    <a:pt x="0" y="244"/>
                    <a:pt x="61" y="487"/>
                  </a:cubicBezTo>
                  <a:cubicBezTo>
                    <a:pt x="61" y="487"/>
                    <a:pt x="122" y="517"/>
                    <a:pt x="122" y="548"/>
                  </a:cubicBezTo>
                  <a:cubicBezTo>
                    <a:pt x="213" y="791"/>
                    <a:pt x="304" y="1004"/>
                    <a:pt x="517" y="1186"/>
                  </a:cubicBezTo>
                  <a:cubicBezTo>
                    <a:pt x="575" y="1244"/>
                    <a:pt x="645" y="1265"/>
                    <a:pt x="704" y="1265"/>
                  </a:cubicBezTo>
                  <a:cubicBezTo>
                    <a:pt x="738" y="1265"/>
                    <a:pt x="768" y="1258"/>
                    <a:pt x="790" y="1247"/>
                  </a:cubicBezTo>
                  <a:cubicBezTo>
                    <a:pt x="882" y="1186"/>
                    <a:pt x="912" y="1125"/>
                    <a:pt x="912" y="1004"/>
                  </a:cubicBezTo>
                  <a:cubicBezTo>
                    <a:pt x="882" y="700"/>
                    <a:pt x="669" y="517"/>
                    <a:pt x="578" y="305"/>
                  </a:cubicBezTo>
                  <a:cubicBezTo>
                    <a:pt x="486" y="153"/>
                    <a:pt x="456" y="1"/>
                    <a:pt x="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6362;p133">
              <a:extLst>
                <a:ext uri="{FF2B5EF4-FFF2-40B4-BE49-F238E27FC236}">
                  <a16:creationId xmlns:a16="http://schemas.microsoft.com/office/drawing/2014/main" id="{26FC6A3E-BFAB-71DE-B2CD-8C44C9DEE3F2}"/>
                </a:ext>
              </a:extLst>
            </p:cNvPr>
            <p:cNvSpPr/>
            <p:nvPr/>
          </p:nvSpPr>
          <p:spPr>
            <a:xfrm rot="1013812">
              <a:off x="2592409" y="4988059"/>
              <a:ext cx="49429" cy="62928"/>
            </a:xfrm>
            <a:custGeom>
              <a:avLst/>
              <a:gdLst/>
              <a:ahLst/>
              <a:cxnLst/>
              <a:rect l="l" t="t" r="r" b="b"/>
              <a:pathLst>
                <a:path w="974" h="1240" extrusionOk="0">
                  <a:moveTo>
                    <a:pt x="259" y="1"/>
                  </a:moveTo>
                  <a:cubicBezTo>
                    <a:pt x="214" y="1"/>
                    <a:pt x="168" y="16"/>
                    <a:pt x="123" y="46"/>
                  </a:cubicBezTo>
                  <a:cubicBezTo>
                    <a:pt x="62" y="137"/>
                    <a:pt x="1" y="228"/>
                    <a:pt x="62" y="320"/>
                  </a:cubicBezTo>
                  <a:cubicBezTo>
                    <a:pt x="153" y="624"/>
                    <a:pt x="305" y="928"/>
                    <a:pt x="579" y="1171"/>
                  </a:cubicBezTo>
                  <a:cubicBezTo>
                    <a:pt x="609" y="1201"/>
                    <a:pt x="639" y="1201"/>
                    <a:pt x="700" y="1232"/>
                  </a:cubicBezTo>
                  <a:cubicBezTo>
                    <a:pt x="721" y="1237"/>
                    <a:pt x="743" y="1239"/>
                    <a:pt x="764" y="1239"/>
                  </a:cubicBezTo>
                  <a:cubicBezTo>
                    <a:pt x="869" y="1239"/>
                    <a:pt x="974" y="1180"/>
                    <a:pt x="974" y="1080"/>
                  </a:cubicBezTo>
                  <a:lnTo>
                    <a:pt x="974" y="867"/>
                  </a:lnTo>
                  <a:cubicBezTo>
                    <a:pt x="822" y="563"/>
                    <a:pt x="670" y="259"/>
                    <a:pt x="396" y="46"/>
                  </a:cubicBezTo>
                  <a:cubicBezTo>
                    <a:pt x="351" y="16"/>
                    <a:pt x="305" y="1"/>
                    <a:pt x="2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6363;p133">
              <a:extLst>
                <a:ext uri="{FF2B5EF4-FFF2-40B4-BE49-F238E27FC236}">
                  <a16:creationId xmlns:a16="http://schemas.microsoft.com/office/drawing/2014/main" id="{5F80FF33-118C-CE31-BEA4-E37725224E22}"/>
                </a:ext>
              </a:extLst>
            </p:cNvPr>
            <p:cNvSpPr/>
            <p:nvPr/>
          </p:nvSpPr>
          <p:spPr>
            <a:xfrm rot="1013812">
              <a:off x="2600457" y="5225985"/>
              <a:ext cx="46333" cy="53895"/>
            </a:xfrm>
            <a:custGeom>
              <a:avLst/>
              <a:gdLst/>
              <a:ahLst/>
              <a:cxnLst/>
              <a:rect l="l" t="t" r="r" b="b"/>
              <a:pathLst>
                <a:path w="913" h="1062" extrusionOk="0">
                  <a:moveTo>
                    <a:pt x="183" y="0"/>
                  </a:moveTo>
                  <a:cubicBezTo>
                    <a:pt x="92" y="61"/>
                    <a:pt x="0" y="92"/>
                    <a:pt x="0" y="213"/>
                  </a:cubicBezTo>
                  <a:cubicBezTo>
                    <a:pt x="0" y="304"/>
                    <a:pt x="31" y="396"/>
                    <a:pt x="31" y="426"/>
                  </a:cubicBezTo>
                  <a:cubicBezTo>
                    <a:pt x="122" y="700"/>
                    <a:pt x="183" y="882"/>
                    <a:pt x="396" y="1004"/>
                  </a:cubicBezTo>
                  <a:cubicBezTo>
                    <a:pt x="446" y="1037"/>
                    <a:pt x="505" y="1061"/>
                    <a:pt x="573" y="1061"/>
                  </a:cubicBezTo>
                  <a:cubicBezTo>
                    <a:pt x="629" y="1061"/>
                    <a:pt x="692" y="1045"/>
                    <a:pt x="760" y="1004"/>
                  </a:cubicBezTo>
                  <a:cubicBezTo>
                    <a:pt x="882" y="912"/>
                    <a:pt x="912" y="821"/>
                    <a:pt x="882" y="700"/>
                  </a:cubicBezTo>
                  <a:cubicBezTo>
                    <a:pt x="821" y="456"/>
                    <a:pt x="669" y="244"/>
                    <a:pt x="548" y="92"/>
                  </a:cubicBezTo>
                  <a:cubicBezTo>
                    <a:pt x="426" y="0"/>
                    <a:pt x="304" y="0"/>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6364;p133">
              <a:extLst>
                <a:ext uri="{FF2B5EF4-FFF2-40B4-BE49-F238E27FC236}">
                  <a16:creationId xmlns:a16="http://schemas.microsoft.com/office/drawing/2014/main" id="{B6F69B95-855F-7AD9-99C9-923A776689FC}"/>
                </a:ext>
              </a:extLst>
            </p:cNvPr>
            <p:cNvSpPr/>
            <p:nvPr/>
          </p:nvSpPr>
          <p:spPr>
            <a:xfrm rot="1013812">
              <a:off x="1888512" y="5095914"/>
              <a:ext cx="43238" cy="65821"/>
            </a:xfrm>
            <a:custGeom>
              <a:avLst/>
              <a:gdLst/>
              <a:ahLst/>
              <a:cxnLst/>
              <a:rect l="l" t="t" r="r" b="b"/>
              <a:pathLst>
                <a:path w="852" h="1297" extrusionOk="0">
                  <a:moveTo>
                    <a:pt x="168" y="0"/>
                  </a:moveTo>
                  <a:cubicBezTo>
                    <a:pt x="148" y="0"/>
                    <a:pt x="131" y="4"/>
                    <a:pt x="122" y="13"/>
                  </a:cubicBezTo>
                  <a:cubicBezTo>
                    <a:pt x="92" y="13"/>
                    <a:pt x="0" y="134"/>
                    <a:pt x="0" y="165"/>
                  </a:cubicBezTo>
                  <a:cubicBezTo>
                    <a:pt x="0" y="317"/>
                    <a:pt x="31" y="438"/>
                    <a:pt x="92" y="590"/>
                  </a:cubicBezTo>
                  <a:cubicBezTo>
                    <a:pt x="152" y="864"/>
                    <a:pt x="274" y="1077"/>
                    <a:pt x="487" y="1229"/>
                  </a:cubicBezTo>
                  <a:cubicBezTo>
                    <a:pt x="532" y="1274"/>
                    <a:pt x="585" y="1297"/>
                    <a:pt x="635" y="1297"/>
                  </a:cubicBezTo>
                  <a:cubicBezTo>
                    <a:pt x="684" y="1297"/>
                    <a:pt x="730" y="1274"/>
                    <a:pt x="760" y="1229"/>
                  </a:cubicBezTo>
                  <a:cubicBezTo>
                    <a:pt x="791" y="1198"/>
                    <a:pt x="851" y="1107"/>
                    <a:pt x="851" y="1046"/>
                  </a:cubicBezTo>
                  <a:cubicBezTo>
                    <a:pt x="851" y="955"/>
                    <a:pt x="791" y="894"/>
                    <a:pt x="791" y="864"/>
                  </a:cubicBezTo>
                  <a:cubicBezTo>
                    <a:pt x="730" y="499"/>
                    <a:pt x="578" y="256"/>
                    <a:pt x="304" y="43"/>
                  </a:cubicBezTo>
                  <a:cubicBezTo>
                    <a:pt x="283" y="22"/>
                    <a:pt x="216" y="0"/>
                    <a:pt x="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6365;p133">
              <a:extLst>
                <a:ext uri="{FF2B5EF4-FFF2-40B4-BE49-F238E27FC236}">
                  <a16:creationId xmlns:a16="http://schemas.microsoft.com/office/drawing/2014/main" id="{DEC74B0E-6AD0-A26B-2E71-5B4667254F60}"/>
                </a:ext>
              </a:extLst>
            </p:cNvPr>
            <p:cNvSpPr/>
            <p:nvPr/>
          </p:nvSpPr>
          <p:spPr>
            <a:xfrm rot="1013812">
              <a:off x="1975585" y="4993864"/>
              <a:ext cx="43238" cy="68155"/>
            </a:xfrm>
            <a:custGeom>
              <a:avLst/>
              <a:gdLst/>
              <a:ahLst/>
              <a:cxnLst/>
              <a:rect l="l" t="t" r="r" b="b"/>
              <a:pathLst>
                <a:path w="852" h="1343" extrusionOk="0">
                  <a:moveTo>
                    <a:pt x="379" y="0"/>
                  </a:moveTo>
                  <a:cubicBezTo>
                    <a:pt x="255" y="0"/>
                    <a:pt x="179" y="106"/>
                    <a:pt x="152" y="188"/>
                  </a:cubicBezTo>
                  <a:cubicBezTo>
                    <a:pt x="0" y="613"/>
                    <a:pt x="122" y="947"/>
                    <a:pt x="395" y="1251"/>
                  </a:cubicBezTo>
                  <a:cubicBezTo>
                    <a:pt x="426" y="1312"/>
                    <a:pt x="487" y="1343"/>
                    <a:pt x="578" y="1343"/>
                  </a:cubicBezTo>
                  <a:cubicBezTo>
                    <a:pt x="699" y="1343"/>
                    <a:pt x="730" y="1251"/>
                    <a:pt x="760" y="1160"/>
                  </a:cubicBezTo>
                  <a:cubicBezTo>
                    <a:pt x="851" y="917"/>
                    <a:pt x="791" y="704"/>
                    <a:pt x="699" y="400"/>
                  </a:cubicBezTo>
                  <a:cubicBezTo>
                    <a:pt x="699" y="400"/>
                    <a:pt x="639" y="309"/>
                    <a:pt x="608" y="188"/>
                  </a:cubicBezTo>
                  <a:cubicBezTo>
                    <a:pt x="578" y="96"/>
                    <a:pt x="547" y="5"/>
                    <a:pt x="426" y="5"/>
                  </a:cubicBezTo>
                  <a:cubicBezTo>
                    <a:pt x="410" y="2"/>
                    <a:pt x="394"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6366;p133">
              <a:extLst>
                <a:ext uri="{FF2B5EF4-FFF2-40B4-BE49-F238E27FC236}">
                  <a16:creationId xmlns:a16="http://schemas.microsoft.com/office/drawing/2014/main" id="{DD50B70A-4984-1F98-3B55-717DA19CED0C}"/>
                </a:ext>
              </a:extLst>
            </p:cNvPr>
            <p:cNvSpPr/>
            <p:nvPr/>
          </p:nvSpPr>
          <p:spPr>
            <a:xfrm rot="1013812">
              <a:off x="2673140" y="4995871"/>
              <a:ext cx="40142" cy="66430"/>
            </a:xfrm>
            <a:custGeom>
              <a:avLst/>
              <a:gdLst/>
              <a:ahLst/>
              <a:cxnLst/>
              <a:rect l="l" t="t" r="r" b="b"/>
              <a:pathLst>
                <a:path w="791" h="1309" extrusionOk="0">
                  <a:moveTo>
                    <a:pt x="401" y="1"/>
                  </a:moveTo>
                  <a:cubicBezTo>
                    <a:pt x="325" y="1"/>
                    <a:pt x="222" y="34"/>
                    <a:pt x="183" y="93"/>
                  </a:cubicBezTo>
                  <a:cubicBezTo>
                    <a:pt x="1" y="306"/>
                    <a:pt x="31" y="579"/>
                    <a:pt x="153" y="914"/>
                  </a:cubicBezTo>
                  <a:cubicBezTo>
                    <a:pt x="183" y="914"/>
                    <a:pt x="213" y="1035"/>
                    <a:pt x="244" y="1157"/>
                  </a:cubicBezTo>
                  <a:cubicBezTo>
                    <a:pt x="305" y="1218"/>
                    <a:pt x="365" y="1309"/>
                    <a:pt x="487" y="1309"/>
                  </a:cubicBezTo>
                  <a:cubicBezTo>
                    <a:pt x="639" y="1309"/>
                    <a:pt x="669" y="1187"/>
                    <a:pt x="700" y="1066"/>
                  </a:cubicBezTo>
                  <a:cubicBezTo>
                    <a:pt x="791" y="701"/>
                    <a:pt x="669" y="336"/>
                    <a:pt x="487" y="32"/>
                  </a:cubicBezTo>
                  <a:cubicBezTo>
                    <a:pt x="476" y="11"/>
                    <a:pt x="442" y="1"/>
                    <a:pt x="4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6367;p133">
              <a:extLst>
                <a:ext uri="{FF2B5EF4-FFF2-40B4-BE49-F238E27FC236}">
                  <a16:creationId xmlns:a16="http://schemas.microsoft.com/office/drawing/2014/main" id="{9D1CBC2B-B409-CC9D-B0C5-9C02B2B728CD}"/>
                </a:ext>
              </a:extLst>
            </p:cNvPr>
            <p:cNvSpPr/>
            <p:nvPr/>
          </p:nvSpPr>
          <p:spPr>
            <a:xfrm rot="1013812">
              <a:off x="1897635" y="4988975"/>
              <a:ext cx="50951" cy="61558"/>
            </a:xfrm>
            <a:custGeom>
              <a:avLst/>
              <a:gdLst/>
              <a:ahLst/>
              <a:cxnLst/>
              <a:rect l="l" t="t" r="r" b="b"/>
              <a:pathLst>
                <a:path w="1004" h="1213" extrusionOk="0">
                  <a:moveTo>
                    <a:pt x="249" y="0"/>
                  </a:moveTo>
                  <a:cubicBezTo>
                    <a:pt x="189" y="0"/>
                    <a:pt x="134" y="23"/>
                    <a:pt x="92" y="65"/>
                  </a:cubicBezTo>
                  <a:cubicBezTo>
                    <a:pt x="0" y="156"/>
                    <a:pt x="0" y="278"/>
                    <a:pt x="31" y="400"/>
                  </a:cubicBezTo>
                  <a:cubicBezTo>
                    <a:pt x="122" y="552"/>
                    <a:pt x="183" y="673"/>
                    <a:pt x="274" y="764"/>
                  </a:cubicBezTo>
                  <a:cubicBezTo>
                    <a:pt x="396" y="916"/>
                    <a:pt x="487" y="1068"/>
                    <a:pt x="639" y="1190"/>
                  </a:cubicBezTo>
                  <a:cubicBezTo>
                    <a:pt x="669" y="1205"/>
                    <a:pt x="707" y="1213"/>
                    <a:pt x="745" y="1213"/>
                  </a:cubicBezTo>
                  <a:cubicBezTo>
                    <a:pt x="783" y="1213"/>
                    <a:pt x="821" y="1205"/>
                    <a:pt x="852" y="1190"/>
                  </a:cubicBezTo>
                  <a:cubicBezTo>
                    <a:pt x="882" y="1190"/>
                    <a:pt x="943" y="1129"/>
                    <a:pt x="943" y="1038"/>
                  </a:cubicBezTo>
                  <a:cubicBezTo>
                    <a:pt x="1003" y="1008"/>
                    <a:pt x="943" y="916"/>
                    <a:pt x="943" y="856"/>
                  </a:cubicBezTo>
                  <a:cubicBezTo>
                    <a:pt x="852" y="582"/>
                    <a:pt x="639" y="369"/>
                    <a:pt x="456" y="96"/>
                  </a:cubicBezTo>
                  <a:cubicBezTo>
                    <a:pt x="391" y="31"/>
                    <a:pt x="317" y="0"/>
                    <a:pt x="2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6368;p133">
              <a:extLst>
                <a:ext uri="{FF2B5EF4-FFF2-40B4-BE49-F238E27FC236}">
                  <a16:creationId xmlns:a16="http://schemas.microsoft.com/office/drawing/2014/main" id="{641C3558-F2DC-2835-4502-58D7836DCB54}"/>
                </a:ext>
              </a:extLst>
            </p:cNvPr>
            <p:cNvSpPr/>
            <p:nvPr/>
          </p:nvSpPr>
          <p:spPr>
            <a:xfrm rot="1013812">
              <a:off x="1897694" y="4881291"/>
              <a:ext cx="52474" cy="53996"/>
            </a:xfrm>
            <a:custGeom>
              <a:avLst/>
              <a:gdLst/>
              <a:ahLst/>
              <a:cxnLst/>
              <a:rect l="l" t="t" r="r" b="b"/>
              <a:pathLst>
                <a:path w="1034" h="1064" extrusionOk="0">
                  <a:moveTo>
                    <a:pt x="304" y="0"/>
                  </a:moveTo>
                  <a:cubicBezTo>
                    <a:pt x="274" y="30"/>
                    <a:pt x="183" y="30"/>
                    <a:pt x="183" y="122"/>
                  </a:cubicBezTo>
                  <a:cubicBezTo>
                    <a:pt x="0" y="426"/>
                    <a:pt x="334" y="1033"/>
                    <a:pt x="669" y="1064"/>
                  </a:cubicBezTo>
                  <a:cubicBezTo>
                    <a:pt x="821" y="1064"/>
                    <a:pt x="942" y="942"/>
                    <a:pt x="973" y="790"/>
                  </a:cubicBezTo>
                  <a:cubicBezTo>
                    <a:pt x="1034" y="486"/>
                    <a:pt x="790" y="122"/>
                    <a:pt x="4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6369;p133">
              <a:extLst>
                <a:ext uri="{FF2B5EF4-FFF2-40B4-BE49-F238E27FC236}">
                  <a16:creationId xmlns:a16="http://schemas.microsoft.com/office/drawing/2014/main" id="{A827D262-ACC3-0FE1-7AA7-0F8022A867DF}"/>
                </a:ext>
              </a:extLst>
            </p:cNvPr>
            <p:cNvSpPr/>
            <p:nvPr/>
          </p:nvSpPr>
          <p:spPr>
            <a:xfrm rot="1013812">
              <a:off x="2086283" y="4802917"/>
              <a:ext cx="46333" cy="50596"/>
            </a:xfrm>
            <a:custGeom>
              <a:avLst/>
              <a:gdLst/>
              <a:ahLst/>
              <a:cxnLst/>
              <a:rect l="l" t="t" r="r" b="b"/>
              <a:pathLst>
                <a:path w="913" h="997" extrusionOk="0">
                  <a:moveTo>
                    <a:pt x="369" y="1"/>
                  </a:moveTo>
                  <a:cubicBezTo>
                    <a:pt x="312" y="1"/>
                    <a:pt x="259" y="16"/>
                    <a:pt x="213" y="47"/>
                  </a:cubicBezTo>
                  <a:cubicBezTo>
                    <a:pt x="122" y="107"/>
                    <a:pt x="0" y="229"/>
                    <a:pt x="0" y="320"/>
                  </a:cubicBezTo>
                  <a:cubicBezTo>
                    <a:pt x="61" y="563"/>
                    <a:pt x="122" y="776"/>
                    <a:pt x="365" y="928"/>
                  </a:cubicBezTo>
                  <a:cubicBezTo>
                    <a:pt x="441" y="974"/>
                    <a:pt x="517" y="996"/>
                    <a:pt x="586" y="996"/>
                  </a:cubicBezTo>
                  <a:cubicBezTo>
                    <a:pt x="654" y="996"/>
                    <a:pt x="715" y="974"/>
                    <a:pt x="760" y="928"/>
                  </a:cubicBezTo>
                  <a:cubicBezTo>
                    <a:pt x="912" y="867"/>
                    <a:pt x="912" y="715"/>
                    <a:pt x="882" y="563"/>
                  </a:cubicBezTo>
                  <a:cubicBezTo>
                    <a:pt x="821" y="381"/>
                    <a:pt x="730" y="229"/>
                    <a:pt x="548" y="47"/>
                  </a:cubicBezTo>
                  <a:cubicBezTo>
                    <a:pt x="487" y="16"/>
                    <a:pt x="426" y="1"/>
                    <a:pt x="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6370;p133">
              <a:extLst>
                <a:ext uri="{FF2B5EF4-FFF2-40B4-BE49-F238E27FC236}">
                  <a16:creationId xmlns:a16="http://schemas.microsoft.com/office/drawing/2014/main" id="{69F985B5-FB41-C52E-0036-56022987E59C}"/>
                </a:ext>
              </a:extLst>
            </p:cNvPr>
            <p:cNvSpPr/>
            <p:nvPr/>
          </p:nvSpPr>
          <p:spPr>
            <a:xfrm rot="1013812">
              <a:off x="2147289" y="4896708"/>
              <a:ext cx="35524" cy="64856"/>
            </a:xfrm>
            <a:custGeom>
              <a:avLst/>
              <a:gdLst/>
              <a:ahLst/>
              <a:cxnLst/>
              <a:rect l="l" t="t" r="r" b="b"/>
              <a:pathLst>
                <a:path w="700" h="1278" extrusionOk="0">
                  <a:moveTo>
                    <a:pt x="304" y="1"/>
                  </a:moveTo>
                  <a:cubicBezTo>
                    <a:pt x="182" y="1"/>
                    <a:pt x="91" y="92"/>
                    <a:pt x="61" y="214"/>
                  </a:cubicBezTo>
                  <a:cubicBezTo>
                    <a:pt x="0" y="457"/>
                    <a:pt x="30" y="639"/>
                    <a:pt x="152" y="943"/>
                  </a:cubicBezTo>
                  <a:cubicBezTo>
                    <a:pt x="152" y="973"/>
                    <a:pt x="213" y="1095"/>
                    <a:pt x="243" y="1217"/>
                  </a:cubicBezTo>
                  <a:cubicBezTo>
                    <a:pt x="304" y="1247"/>
                    <a:pt x="365" y="1277"/>
                    <a:pt x="456" y="1277"/>
                  </a:cubicBezTo>
                  <a:cubicBezTo>
                    <a:pt x="486" y="1277"/>
                    <a:pt x="608" y="1217"/>
                    <a:pt x="608" y="1156"/>
                  </a:cubicBezTo>
                  <a:cubicBezTo>
                    <a:pt x="699" y="821"/>
                    <a:pt x="669" y="487"/>
                    <a:pt x="517" y="153"/>
                  </a:cubicBezTo>
                  <a:cubicBezTo>
                    <a:pt x="486" y="62"/>
                    <a:pt x="395" y="1"/>
                    <a:pt x="3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6371;p133">
              <a:extLst>
                <a:ext uri="{FF2B5EF4-FFF2-40B4-BE49-F238E27FC236}">
                  <a16:creationId xmlns:a16="http://schemas.microsoft.com/office/drawing/2014/main" id="{D90909AB-10C0-997A-2670-A271DE55DF24}"/>
                </a:ext>
              </a:extLst>
            </p:cNvPr>
            <p:cNvSpPr/>
            <p:nvPr/>
          </p:nvSpPr>
          <p:spPr>
            <a:xfrm rot="1013812">
              <a:off x="2148042" y="5245345"/>
              <a:ext cx="37046" cy="63283"/>
            </a:xfrm>
            <a:custGeom>
              <a:avLst/>
              <a:gdLst/>
              <a:ahLst/>
              <a:cxnLst/>
              <a:rect l="l" t="t" r="r" b="b"/>
              <a:pathLst>
                <a:path w="730" h="1247" extrusionOk="0">
                  <a:moveTo>
                    <a:pt x="304" y="0"/>
                  </a:moveTo>
                  <a:cubicBezTo>
                    <a:pt x="152" y="0"/>
                    <a:pt x="122" y="122"/>
                    <a:pt x="61" y="213"/>
                  </a:cubicBezTo>
                  <a:cubicBezTo>
                    <a:pt x="0" y="426"/>
                    <a:pt x="61" y="639"/>
                    <a:pt x="152" y="912"/>
                  </a:cubicBezTo>
                  <a:cubicBezTo>
                    <a:pt x="152" y="942"/>
                    <a:pt x="183" y="1034"/>
                    <a:pt x="213" y="1125"/>
                  </a:cubicBezTo>
                  <a:cubicBezTo>
                    <a:pt x="274" y="1216"/>
                    <a:pt x="335" y="1246"/>
                    <a:pt x="456" y="1246"/>
                  </a:cubicBezTo>
                  <a:cubicBezTo>
                    <a:pt x="578" y="1246"/>
                    <a:pt x="608" y="1155"/>
                    <a:pt x="638" y="1064"/>
                  </a:cubicBezTo>
                  <a:cubicBezTo>
                    <a:pt x="730" y="760"/>
                    <a:pt x="669" y="456"/>
                    <a:pt x="517" y="152"/>
                  </a:cubicBezTo>
                  <a:cubicBezTo>
                    <a:pt x="486" y="61"/>
                    <a:pt x="426" y="0"/>
                    <a:pt x="3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6372;p133">
              <a:extLst>
                <a:ext uri="{FF2B5EF4-FFF2-40B4-BE49-F238E27FC236}">
                  <a16:creationId xmlns:a16="http://schemas.microsoft.com/office/drawing/2014/main" id="{BC897EAA-7840-B955-3B45-16A16B7F03D5}"/>
                </a:ext>
              </a:extLst>
            </p:cNvPr>
            <p:cNvSpPr/>
            <p:nvPr/>
          </p:nvSpPr>
          <p:spPr>
            <a:xfrm rot="1013812">
              <a:off x="2599167" y="4881469"/>
              <a:ext cx="41664" cy="50292"/>
            </a:xfrm>
            <a:custGeom>
              <a:avLst/>
              <a:gdLst/>
              <a:ahLst/>
              <a:cxnLst/>
              <a:rect l="l" t="t" r="r" b="b"/>
              <a:pathLst>
                <a:path w="821" h="991" extrusionOk="0">
                  <a:moveTo>
                    <a:pt x="183" y="0"/>
                  </a:moveTo>
                  <a:cubicBezTo>
                    <a:pt x="61" y="0"/>
                    <a:pt x="0" y="31"/>
                    <a:pt x="0" y="152"/>
                  </a:cubicBezTo>
                  <a:cubicBezTo>
                    <a:pt x="0" y="243"/>
                    <a:pt x="31" y="335"/>
                    <a:pt x="31" y="365"/>
                  </a:cubicBezTo>
                  <a:cubicBezTo>
                    <a:pt x="122" y="639"/>
                    <a:pt x="183" y="851"/>
                    <a:pt x="365" y="942"/>
                  </a:cubicBezTo>
                  <a:cubicBezTo>
                    <a:pt x="422" y="975"/>
                    <a:pt x="481" y="990"/>
                    <a:pt x="537" y="990"/>
                  </a:cubicBezTo>
                  <a:cubicBezTo>
                    <a:pt x="691" y="990"/>
                    <a:pt x="821" y="877"/>
                    <a:pt x="821" y="699"/>
                  </a:cubicBezTo>
                  <a:cubicBezTo>
                    <a:pt x="821" y="365"/>
                    <a:pt x="517" y="31"/>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6373;p133">
              <a:extLst>
                <a:ext uri="{FF2B5EF4-FFF2-40B4-BE49-F238E27FC236}">
                  <a16:creationId xmlns:a16="http://schemas.microsoft.com/office/drawing/2014/main" id="{2395D309-09A3-2D2E-F86D-01D643624B15}"/>
                </a:ext>
              </a:extLst>
            </p:cNvPr>
            <p:cNvSpPr/>
            <p:nvPr/>
          </p:nvSpPr>
          <p:spPr>
            <a:xfrm rot="1013812">
              <a:off x="2235310" y="4764119"/>
              <a:ext cx="44760" cy="49023"/>
            </a:xfrm>
            <a:custGeom>
              <a:avLst/>
              <a:gdLst/>
              <a:ahLst/>
              <a:cxnLst/>
              <a:rect l="l" t="t" r="r" b="b"/>
              <a:pathLst>
                <a:path w="882" h="966" extrusionOk="0">
                  <a:moveTo>
                    <a:pt x="217" y="0"/>
                  </a:moveTo>
                  <a:cubicBezTo>
                    <a:pt x="167" y="0"/>
                    <a:pt x="122" y="16"/>
                    <a:pt x="91" y="46"/>
                  </a:cubicBezTo>
                  <a:cubicBezTo>
                    <a:pt x="0" y="107"/>
                    <a:pt x="0" y="198"/>
                    <a:pt x="61" y="380"/>
                  </a:cubicBezTo>
                  <a:cubicBezTo>
                    <a:pt x="122" y="502"/>
                    <a:pt x="243" y="684"/>
                    <a:pt x="395" y="836"/>
                  </a:cubicBezTo>
                  <a:cubicBezTo>
                    <a:pt x="451" y="929"/>
                    <a:pt x="541" y="965"/>
                    <a:pt x="624" y="965"/>
                  </a:cubicBezTo>
                  <a:cubicBezTo>
                    <a:pt x="676" y="965"/>
                    <a:pt x="725" y="951"/>
                    <a:pt x="760" y="927"/>
                  </a:cubicBezTo>
                  <a:cubicBezTo>
                    <a:pt x="882" y="806"/>
                    <a:pt x="882" y="684"/>
                    <a:pt x="851" y="532"/>
                  </a:cubicBezTo>
                  <a:cubicBezTo>
                    <a:pt x="730" y="320"/>
                    <a:pt x="578" y="168"/>
                    <a:pt x="365" y="46"/>
                  </a:cubicBezTo>
                  <a:cubicBezTo>
                    <a:pt x="319" y="16"/>
                    <a:pt x="266" y="0"/>
                    <a:pt x="2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6374;p133">
              <a:extLst>
                <a:ext uri="{FF2B5EF4-FFF2-40B4-BE49-F238E27FC236}">
                  <a16:creationId xmlns:a16="http://schemas.microsoft.com/office/drawing/2014/main" id="{693B19E5-6A92-56EF-CAFA-6B741955BD72}"/>
                </a:ext>
              </a:extLst>
            </p:cNvPr>
            <p:cNvSpPr/>
            <p:nvPr/>
          </p:nvSpPr>
          <p:spPr>
            <a:xfrm rot="1013812">
              <a:off x="2846981" y="5243222"/>
              <a:ext cx="33951" cy="50241"/>
            </a:xfrm>
            <a:custGeom>
              <a:avLst/>
              <a:gdLst/>
              <a:ahLst/>
              <a:cxnLst/>
              <a:rect l="l" t="t" r="r" b="b"/>
              <a:pathLst>
                <a:path w="669" h="990" extrusionOk="0">
                  <a:moveTo>
                    <a:pt x="324" y="0"/>
                  </a:moveTo>
                  <a:cubicBezTo>
                    <a:pt x="253" y="0"/>
                    <a:pt x="173" y="40"/>
                    <a:pt x="122" y="108"/>
                  </a:cubicBezTo>
                  <a:cubicBezTo>
                    <a:pt x="0" y="291"/>
                    <a:pt x="0" y="503"/>
                    <a:pt x="91" y="746"/>
                  </a:cubicBezTo>
                  <a:cubicBezTo>
                    <a:pt x="122" y="868"/>
                    <a:pt x="152" y="990"/>
                    <a:pt x="365" y="990"/>
                  </a:cubicBezTo>
                  <a:cubicBezTo>
                    <a:pt x="547" y="959"/>
                    <a:pt x="608" y="838"/>
                    <a:pt x="608" y="686"/>
                  </a:cubicBezTo>
                  <a:cubicBezTo>
                    <a:pt x="669" y="443"/>
                    <a:pt x="578" y="260"/>
                    <a:pt x="456" y="78"/>
                  </a:cubicBezTo>
                  <a:cubicBezTo>
                    <a:pt x="429" y="24"/>
                    <a:pt x="379" y="0"/>
                    <a:pt x="3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6375;p133">
              <a:extLst>
                <a:ext uri="{FF2B5EF4-FFF2-40B4-BE49-F238E27FC236}">
                  <a16:creationId xmlns:a16="http://schemas.microsoft.com/office/drawing/2014/main" id="{32E97BC1-4764-00C7-9884-EB81D67EEA76}"/>
                </a:ext>
              </a:extLst>
            </p:cNvPr>
            <p:cNvSpPr/>
            <p:nvPr/>
          </p:nvSpPr>
          <p:spPr>
            <a:xfrm rot="1013812">
              <a:off x="1459918" y="5244882"/>
              <a:ext cx="26237" cy="29536"/>
            </a:xfrm>
            <a:custGeom>
              <a:avLst/>
              <a:gdLst/>
              <a:ahLst/>
              <a:cxnLst/>
              <a:rect l="l" t="t" r="r" b="b"/>
              <a:pathLst>
                <a:path w="517" h="582" extrusionOk="0">
                  <a:moveTo>
                    <a:pt x="245" y="0"/>
                  </a:moveTo>
                  <a:cubicBezTo>
                    <a:pt x="234" y="0"/>
                    <a:pt x="223" y="1"/>
                    <a:pt x="213" y="4"/>
                  </a:cubicBezTo>
                  <a:cubicBezTo>
                    <a:pt x="122" y="34"/>
                    <a:pt x="0" y="278"/>
                    <a:pt x="30" y="430"/>
                  </a:cubicBezTo>
                  <a:cubicBezTo>
                    <a:pt x="61" y="551"/>
                    <a:pt x="182" y="582"/>
                    <a:pt x="304" y="582"/>
                  </a:cubicBezTo>
                  <a:cubicBezTo>
                    <a:pt x="426" y="582"/>
                    <a:pt x="517" y="430"/>
                    <a:pt x="486" y="278"/>
                  </a:cubicBezTo>
                  <a:cubicBezTo>
                    <a:pt x="486" y="139"/>
                    <a:pt x="360" y="0"/>
                    <a:pt x="245" y="0"/>
                  </a:cubicBezTo>
                  <a:close/>
                </a:path>
              </a:pathLst>
            </a:custGeom>
            <a:solidFill>
              <a:srgbClr val="D8D0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6376;p133">
              <a:extLst>
                <a:ext uri="{FF2B5EF4-FFF2-40B4-BE49-F238E27FC236}">
                  <a16:creationId xmlns:a16="http://schemas.microsoft.com/office/drawing/2014/main" id="{978508BD-B531-66DF-40B7-C72574DE2348}"/>
                </a:ext>
              </a:extLst>
            </p:cNvPr>
            <p:cNvSpPr/>
            <p:nvPr/>
          </p:nvSpPr>
          <p:spPr>
            <a:xfrm rot="1013812">
              <a:off x="2807672" y="5044101"/>
              <a:ext cx="29333" cy="16645"/>
            </a:xfrm>
            <a:custGeom>
              <a:avLst/>
              <a:gdLst/>
              <a:ahLst/>
              <a:cxnLst/>
              <a:rect l="l" t="t" r="r" b="b"/>
              <a:pathLst>
                <a:path w="578" h="328" extrusionOk="0">
                  <a:moveTo>
                    <a:pt x="369" y="1"/>
                  </a:moveTo>
                  <a:cubicBezTo>
                    <a:pt x="312" y="1"/>
                    <a:pt x="259" y="24"/>
                    <a:pt x="213" y="54"/>
                  </a:cubicBezTo>
                  <a:cubicBezTo>
                    <a:pt x="122" y="84"/>
                    <a:pt x="0" y="84"/>
                    <a:pt x="92" y="236"/>
                  </a:cubicBezTo>
                  <a:cubicBezTo>
                    <a:pt x="92" y="267"/>
                    <a:pt x="152" y="327"/>
                    <a:pt x="244" y="327"/>
                  </a:cubicBezTo>
                  <a:cubicBezTo>
                    <a:pt x="396" y="327"/>
                    <a:pt x="517" y="327"/>
                    <a:pt x="578" y="206"/>
                  </a:cubicBezTo>
                  <a:cubicBezTo>
                    <a:pt x="578" y="145"/>
                    <a:pt x="578" y="115"/>
                    <a:pt x="548" y="84"/>
                  </a:cubicBezTo>
                  <a:cubicBezTo>
                    <a:pt x="487" y="24"/>
                    <a:pt x="426" y="1"/>
                    <a:pt x="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6377;p133">
              <a:extLst>
                <a:ext uri="{FF2B5EF4-FFF2-40B4-BE49-F238E27FC236}">
                  <a16:creationId xmlns:a16="http://schemas.microsoft.com/office/drawing/2014/main" id="{AA4C94D5-B208-2969-81E9-8ADCC61237DB}"/>
                </a:ext>
              </a:extLst>
            </p:cNvPr>
            <p:cNvSpPr/>
            <p:nvPr/>
          </p:nvSpPr>
          <p:spPr>
            <a:xfrm rot="1013812">
              <a:off x="1700521" y="4947308"/>
              <a:ext cx="26288" cy="16848"/>
            </a:xfrm>
            <a:custGeom>
              <a:avLst/>
              <a:gdLst/>
              <a:ahLst/>
              <a:cxnLst/>
              <a:rect l="l" t="t" r="r" b="b"/>
              <a:pathLst>
                <a:path w="518" h="332" extrusionOk="0">
                  <a:moveTo>
                    <a:pt x="380" y="0"/>
                  </a:moveTo>
                  <a:cubicBezTo>
                    <a:pt x="321" y="0"/>
                    <a:pt x="254" y="27"/>
                    <a:pt x="213" y="27"/>
                  </a:cubicBezTo>
                  <a:cubicBezTo>
                    <a:pt x="122" y="88"/>
                    <a:pt x="0" y="88"/>
                    <a:pt x="0" y="149"/>
                  </a:cubicBezTo>
                  <a:cubicBezTo>
                    <a:pt x="0" y="240"/>
                    <a:pt x="152" y="331"/>
                    <a:pt x="274" y="331"/>
                  </a:cubicBezTo>
                  <a:cubicBezTo>
                    <a:pt x="396" y="331"/>
                    <a:pt x="456" y="301"/>
                    <a:pt x="517" y="149"/>
                  </a:cubicBezTo>
                  <a:cubicBezTo>
                    <a:pt x="517" y="119"/>
                    <a:pt x="517" y="88"/>
                    <a:pt x="456" y="27"/>
                  </a:cubicBezTo>
                  <a:cubicBezTo>
                    <a:pt x="436" y="7"/>
                    <a:pt x="409" y="0"/>
                    <a:pt x="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6378;p133">
              <a:extLst>
                <a:ext uri="{FF2B5EF4-FFF2-40B4-BE49-F238E27FC236}">
                  <a16:creationId xmlns:a16="http://schemas.microsoft.com/office/drawing/2014/main" id="{55DB6A2B-F941-33DB-8553-BF91F95C4903}"/>
                </a:ext>
              </a:extLst>
            </p:cNvPr>
            <p:cNvSpPr/>
            <p:nvPr/>
          </p:nvSpPr>
          <p:spPr>
            <a:xfrm rot="1013812">
              <a:off x="2743472" y="4947499"/>
              <a:ext cx="23192" cy="16036"/>
            </a:xfrm>
            <a:custGeom>
              <a:avLst/>
              <a:gdLst/>
              <a:ahLst/>
              <a:cxnLst/>
              <a:rect l="l" t="t" r="r" b="b"/>
              <a:pathLst>
                <a:path w="457" h="316" extrusionOk="0">
                  <a:moveTo>
                    <a:pt x="183" y="1"/>
                  </a:moveTo>
                  <a:cubicBezTo>
                    <a:pt x="61" y="1"/>
                    <a:pt x="0" y="31"/>
                    <a:pt x="0" y="153"/>
                  </a:cubicBezTo>
                  <a:cubicBezTo>
                    <a:pt x="0" y="270"/>
                    <a:pt x="55" y="315"/>
                    <a:pt x="151" y="315"/>
                  </a:cubicBezTo>
                  <a:cubicBezTo>
                    <a:pt x="178" y="315"/>
                    <a:pt x="209" y="311"/>
                    <a:pt x="244" y="304"/>
                  </a:cubicBezTo>
                  <a:cubicBezTo>
                    <a:pt x="304" y="304"/>
                    <a:pt x="365" y="213"/>
                    <a:pt x="396" y="183"/>
                  </a:cubicBezTo>
                  <a:cubicBezTo>
                    <a:pt x="456" y="122"/>
                    <a:pt x="335" y="1"/>
                    <a:pt x="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6379;p133">
              <a:extLst>
                <a:ext uri="{FF2B5EF4-FFF2-40B4-BE49-F238E27FC236}">
                  <a16:creationId xmlns:a16="http://schemas.microsoft.com/office/drawing/2014/main" id="{CB986644-12F5-3416-11FB-3B0D965525DF}"/>
                </a:ext>
              </a:extLst>
            </p:cNvPr>
            <p:cNvSpPr/>
            <p:nvPr/>
          </p:nvSpPr>
          <p:spPr>
            <a:xfrm rot="1013812">
              <a:off x="1514781" y="5073317"/>
              <a:ext cx="9287" cy="8932"/>
            </a:xfrm>
            <a:custGeom>
              <a:avLst/>
              <a:gdLst/>
              <a:ahLst/>
              <a:cxnLst/>
              <a:rect l="l" t="t" r="r" b="b"/>
              <a:pathLst>
                <a:path w="183" h="176" extrusionOk="0">
                  <a:moveTo>
                    <a:pt x="61" y="1"/>
                  </a:moveTo>
                  <a:cubicBezTo>
                    <a:pt x="0" y="92"/>
                    <a:pt x="0" y="122"/>
                    <a:pt x="61" y="153"/>
                  </a:cubicBezTo>
                  <a:cubicBezTo>
                    <a:pt x="76" y="168"/>
                    <a:pt x="99" y="175"/>
                    <a:pt x="122" y="175"/>
                  </a:cubicBezTo>
                  <a:cubicBezTo>
                    <a:pt x="144" y="175"/>
                    <a:pt x="167" y="168"/>
                    <a:pt x="182" y="153"/>
                  </a:cubicBezTo>
                  <a:lnTo>
                    <a:pt x="182" y="31"/>
                  </a:lnTo>
                  <a:cubicBezTo>
                    <a:pt x="152" y="1"/>
                    <a:pt x="122" y="1"/>
                    <a:pt x="61" y="1"/>
                  </a:cubicBezTo>
                  <a:close/>
                </a:path>
              </a:pathLst>
            </a:custGeom>
            <a:solidFill>
              <a:srgbClr val="D8D0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6380;p133">
              <a:extLst>
                <a:ext uri="{FF2B5EF4-FFF2-40B4-BE49-F238E27FC236}">
                  <a16:creationId xmlns:a16="http://schemas.microsoft.com/office/drawing/2014/main" id="{3EE39EA1-9B61-574B-953C-80F4A7CEE5E9}"/>
                </a:ext>
              </a:extLst>
            </p:cNvPr>
            <p:cNvSpPr/>
            <p:nvPr/>
          </p:nvSpPr>
          <p:spPr>
            <a:xfrm rot="1013812">
              <a:off x="1349587" y="4922028"/>
              <a:ext cx="1690681" cy="587412"/>
            </a:xfrm>
            <a:custGeom>
              <a:avLst/>
              <a:gdLst/>
              <a:ahLst/>
              <a:cxnLst/>
              <a:rect l="l" t="t" r="r" b="b"/>
              <a:pathLst>
                <a:path w="33315" h="11575" extrusionOk="0">
                  <a:moveTo>
                    <a:pt x="32995" y="0"/>
                  </a:moveTo>
                  <a:cubicBezTo>
                    <a:pt x="32949" y="0"/>
                    <a:pt x="32904" y="23"/>
                    <a:pt x="32858" y="69"/>
                  </a:cubicBezTo>
                  <a:lnTo>
                    <a:pt x="32402" y="525"/>
                  </a:lnTo>
                  <a:cubicBezTo>
                    <a:pt x="31794" y="1224"/>
                    <a:pt x="31065" y="1892"/>
                    <a:pt x="30275" y="2409"/>
                  </a:cubicBezTo>
                  <a:cubicBezTo>
                    <a:pt x="28907" y="3291"/>
                    <a:pt x="27417" y="3959"/>
                    <a:pt x="25958" y="4689"/>
                  </a:cubicBezTo>
                  <a:cubicBezTo>
                    <a:pt x="24895" y="5175"/>
                    <a:pt x="23770" y="5540"/>
                    <a:pt x="22706" y="5935"/>
                  </a:cubicBezTo>
                  <a:cubicBezTo>
                    <a:pt x="21277" y="6482"/>
                    <a:pt x="19788" y="6908"/>
                    <a:pt x="18359" y="7424"/>
                  </a:cubicBezTo>
                  <a:cubicBezTo>
                    <a:pt x="17235" y="7850"/>
                    <a:pt x="16110" y="8124"/>
                    <a:pt x="14955" y="8367"/>
                  </a:cubicBezTo>
                  <a:cubicBezTo>
                    <a:pt x="13709" y="8640"/>
                    <a:pt x="12463" y="9096"/>
                    <a:pt x="11216" y="9370"/>
                  </a:cubicBezTo>
                  <a:cubicBezTo>
                    <a:pt x="10092" y="9583"/>
                    <a:pt x="8998" y="9856"/>
                    <a:pt x="7903" y="10039"/>
                  </a:cubicBezTo>
                  <a:cubicBezTo>
                    <a:pt x="6566" y="10282"/>
                    <a:pt x="5289" y="10434"/>
                    <a:pt x="3952" y="10464"/>
                  </a:cubicBezTo>
                  <a:cubicBezTo>
                    <a:pt x="3816" y="10471"/>
                    <a:pt x="3679" y="10475"/>
                    <a:pt x="3543" y="10475"/>
                  </a:cubicBezTo>
                  <a:cubicBezTo>
                    <a:pt x="3103" y="10475"/>
                    <a:pt x="2668" y="10435"/>
                    <a:pt x="2250" y="10342"/>
                  </a:cubicBezTo>
                  <a:cubicBezTo>
                    <a:pt x="1733" y="10282"/>
                    <a:pt x="1247" y="10160"/>
                    <a:pt x="760" y="10008"/>
                  </a:cubicBezTo>
                  <a:cubicBezTo>
                    <a:pt x="641" y="9990"/>
                    <a:pt x="543" y="9980"/>
                    <a:pt x="463" y="9980"/>
                  </a:cubicBezTo>
                  <a:cubicBezTo>
                    <a:pt x="279" y="9980"/>
                    <a:pt x="186" y="10033"/>
                    <a:pt x="122" y="10160"/>
                  </a:cubicBezTo>
                  <a:cubicBezTo>
                    <a:pt x="0" y="10342"/>
                    <a:pt x="122" y="10555"/>
                    <a:pt x="456" y="10707"/>
                  </a:cubicBezTo>
                  <a:cubicBezTo>
                    <a:pt x="1186" y="11011"/>
                    <a:pt x="1885" y="11315"/>
                    <a:pt x="2706" y="11467"/>
                  </a:cubicBezTo>
                  <a:cubicBezTo>
                    <a:pt x="3149" y="11548"/>
                    <a:pt x="3604" y="11575"/>
                    <a:pt x="4065" y="11575"/>
                  </a:cubicBezTo>
                  <a:cubicBezTo>
                    <a:pt x="4649" y="11575"/>
                    <a:pt x="5243" y="11531"/>
                    <a:pt x="5836" y="11497"/>
                  </a:cubicBezTo>
                  <a:cubicBezTo>
                    <a:pt x="7782" y="11346"/>
                    <a:pt x="9636" y="10920"/>
                    <a:pt x="11520" y="10464"/>
                  </a:cubicBezTo>
                  <a:cubicBezTo>
                    <a:pt x="13071" y="10099"/>
                    <a:pt x="14621" y="9583"/>
                    <a:pt x="16232" y="9157"/>
                  </a:cubicBezTo>
                  <a:cubicBezTo>
                    <a:pt x="18299" y="8640"/>
                    <a:pt x="20366" y="7880"/>
                    <a:pt x="21885" y="7364"/>
                  </a:cubicBezTo>
                  <a:cubicBezTo>
                    <a:pt x="23861" y="6756"/>
                    <a:pt x="25259" y="6209"/>
                    <a:pt x="26718" y="5631"/>
                  </a:cubicBezTo>
                  <a:cubicBezTo>
                    <a:pt x="27782" y="5175"/>
                    <a:pt x="28785" y="4658"/>
                    <a:pt x="29788" y="4081"/>
                  </a:cubicBezTo>
                  <a:cubicBezTo>
                    <a:pt x="31126" y="3291"/>
                    <a:pt x="32220" y="2288"/>
                    <a:pt x="33041" y="1011"/>
                  </a:cubicBezTo>
                  <a:cubicBezTo>
                    <a:pt x="33162" y="829"/>
                    <a:pt x="33314" y="616"/>
                    <a:pt x="33314" y="373"/>
                  </a:cubicBezTo>
                  <a:cubicBezTo>
                    <a:pt x="33314" y="221"/>
                    <a:pt x="33253" y="99"/>
                    <a:pt x="33132" y="69"/>
                  </a:cubicBezTo>
                  <a:cubicBezTo>
                    <a:pt x="33086" y="23"/>
                    <a:pt x="33041" y="0"/>
                    <a:pt x="329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6381;p133">
              <a:extLst>
                <a:ext uri="{FF2B5EF4-FFF2-40B4-BE49-F238E27FC236}">
                  <a16:creationId xmlns:a16="http://schemas.microsoft.com/office/drawing/2014/main" id="{F8B72B8D-61E6-5E89-76E8-13D5D2586C23}"/>
                </a:ext>
              </a:extLst>
            </p:cNvPr>
            <p:cNvSpPr/>
            <p:nvPr/>
          </p:nvSpPr>
          <p:spPr>
            <a:xfrm rot="1013812">
              <a:off x="1736398" y="5627795"/>
              <a:ext cx="937931" cy="306165"/>
            </a:xfrm>
            <a:custGeom>
              <a:avLst/>
              <a:gdLst/>
              <a:ahLst/>
              <a:cxnLst/>
              <a:rect l="l" t="t" r="r" b="b"/>
              <a:pathLst>
                <a:path w="18482" h="6033" extrusionOk="0">
                  <a:moveTo>
                    <a:pt x="18081" y="1"/>
                  </a:moveTo>
                  <a:cubicBezTo>
                    <a:pt x="18056" y="1"/>
                    <a:pt x="18035" y="4"/>
                    <a:pt x="18025" y="14"/>
                  </a:cubicBezTo>
                  <a:cubicBezTo>
                    <a:pt x="17509" y="288"/>
                    <a:pt x="16962" y="409"/>
                    <a:pt x="16414" y="622"/>
                  </a:cubicBezTo>
                  <a:cubicBezTo>
                    <a:pt x="15594" y="987"/>
                    <a:pt x="14803" y="1321"/>
                    <a:pt x="13952" y="1655"/>
                  </a:cubicBezTo>
                  <a:cubicBezTo>
                    <a:pt x="13162" y="1990"/>
                    <a:pt x="12341" y="2233"/>
                    <a:pt x="11581" y="2567"/>
                  </a:cubicBezTo>
                  <a:cubicBezTo>
                    <a:pt x="10457" y="3054"/>
                    <a:pt x="9271" y="3388"/>
                    <a:pt x="8056" y="3753"/>
                  </a:cubicBezTo>
                  <a:cubicBezTo>
                    <a:pt x="7600" y="3874"/>
                    <a:pt x="7113" y="3905"/>
                    <a:pt x="6657" y="4057"/>
                  </a:cubicBezTo>
                  <a:cubicBezTo>
                    <a:pt x="5776" y="4300"/>
                    <a:pt x="4864" y="4452"/>
                    <a:pt x="3983" y="4665"/>
                  </a:cubicBezTo>
                  <a:cubicBezTo>
                    <a:pt x="3466" y="4786"/>
                    <a:pt x="2888" y="4908"/>
                    <a:pt x="2311" y="4999"/>
                  </a:cubicBezTo>
                  <a:cubicBezTo>
                    <a:pt x="1612" y="5060"/>
                    <a:pt x="943" y="5394"/>
                    <a:pt x="274" y="5424"/>
                  </a:cubicBezTo>
                  <a:cubicBezTo>
                    <a:pt x="244" y="5424"/>
                    <a:pt x="213" y="5455"/>
                    <a:pt x="153" y="5485"/>
                  </a:cubicBezTo>
                  <a:cubicBezTo>
                    <a:pt x="61" y="5516"/>
                    <a:pt x="1" y="5607"/>
                    <a:pt x="1" y="5728"/>
                  </a:cubicBezTo>
                  <a:cubicBezTo>
                    <a:pt x="1" y="5820"/>
                    <a:pt x="61" y="5911"/>
                    <a:pt x="153" y="5941"/>
                  </a:cubicBezTo>
                  <a:cubicBezTo>
                    <a:pt x="396" y="6032"/>
                    <a:pt x="578" y="6032"/>
                    <a:pt x="821" y="6032"/>
                  </a:cubicBezTo>
                  <a:cubicBezTo>
                    <a:pt x="2432" y="5941"/>
                    <a:pt x="4043" y="5759"/>
                    <a:pt x="5594" y="5424"/>
                  </a:cubicBezTo>
                  <a:cubicBezTo>
                    <a:pt x="6961" y="5120"/>
                    <a:pt x="8360" y="4847"/>
                    <a:pt x="9697" y="4361"/>
                  </a:cubicBezTo>
                  <a:cubicBezTo>
                    <a:pt x="9849" y="4330"/>
                    <a:pt x="10001" y="4239"/>
                    <a:pt x="10153" y="4239"/>
                  </a:cubicBezTo>
                  <a:cubicBezTo>
                    <a:pt x="11338" y="3935"/>
                    <a:pt x="12463" y="3449"/>
                    <a:pt x="13618" y="2993"/>
                  </a:cubicBezTo>
                  <a:cubicBezTo>
                    <a:pt x="14651" y="2567"/>
                    <a:pt x="15594" y="2081"/>
                    <a:pt x="16536" y="1595"/>
                  </a:cubicBezTo>
                  <a:cubicBezTo>
                    <a:pt x="17113" y="1321"/>
                    <a:pt x="17600" y="1047"/>
                    <a:pt x="18086" y="683"/>
                  </a:cubicBezTo>
                  <a:cubicBezTo>
                    <a:pt x="18208" y="561"/>
                    <a:pt x="18329" y="470"/>
                    <a:pt x="18390" y="379"/>
                  </a:cubicBezTo>
                  <a:cubicBezTo>
                    <a:pt x="18481" y="257"/>
                    <a:pt x="18390" y="14"/>
                    <a:pt x="18238" y="14"/>
                  </a:cubicBezTo>
                  <a:cubicBezTo>
                    <a:pt x="18198" y="14"/>
                    <a:pt x="18130" y="1"/>
                    <a:pt x="180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4211441579"/>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Shape 3607"/>
        <p:cNvGrpSpPr/>
        <p:nvPr/>
      </p:nvGrpSpPr>
      <p:grpSpPr>
        <a:xfrm>
          <a:off x="0" y="0"/>
          <a:ext cx="0" cy="0"/>
          <a:chOff x="0" y="0"/>
          <a:chExt cx="0" cy="0"/>
        </a:xfrm>
      </p:grpSpPr>
      <p:sp>
        <p:nvSpPr>
          <p:cNvPr id="2" name="TextBox 1">
            <a:extLst>
              <a:ext uri="{FF2B5EF4-FFF2-40B4-BE49-F238E27FC236}">
                <a16:creationId xmlns:a16="http://schemas.microsoft.com/office/drawing/2014/main" id="{9FADB3AB-4FAB-7288-2C67-A18AC8AE451A}"/>
              </a:ext>
            </a:extLst>
          </p:cNvPr>
          <p:cNvSpPr txBox="1"/>
          <p:nvPr/>
        </p:nvSpPr>
        <p:spPr>
          <a:xfrm>
            <a:off x="770080" y="169502"/>
            <a:ext cx="7590867" cy="400110"/>
          </a:xfrm>
          <a:prstGeom prst="rect">
            <a:avLst/>
          </a:prstGeom>
          <a:solidFill>
            <a:schemeClr val="accent2"/>
          </a:solidFill>
        </p:spPr>
        <p:txBody>
          <a:bodyPr wrap="square" rtlCol="0">
            <a:spAutoFit/>
          </a:bodyPr>
          <a:lstStyle/>
          <a:p>
            <a:pPr algn="ctr"/>
            <a:r>
              <a:rPr lang="en-US" sz="2000" b="1" dirty="0">
                <a:latin typeface="Calibri" panose="020F0502020204030204" pitchFamily="34" charset="0"/>
                <a:cs typeface="Calibri" panose="020F0502020204030204" pitchFamily="34" charset="0"/>
              </a:rPr>
              <a:t>4. Match the questions and answers about a festival someone joined.</a:t>
            </a:r>
            <a:endParaRPr lang="en-VN" sz="2000" b="1" dirty="0">
              <a:latin typeface="Calibri" panose="020F0502020204030204" pitchFamily="34" charset="0"/>
              <a:cs typeface="Calibri" panose="020F0502020204030204" pitchFamily="34" charset="0"/>
            </a:endParaRPr>
          </a:p>
        </p:txBody>
      </p:sp>
      <p:sp>
        <p:nvSpPr>
          <p:cNvPr id="4" name="TextBox 3">
            <a:extLst>
              <a:ext uri="{FF2B5EF4-FFF2-40B4-BE49-F238E27FC236}">
                <a16:creationId xmlns:a16="http://schemas.microsoft.com/office/drawing/2014/main" id="{ED3A8842-D76E-AC0F-FD27-5CF86DDAA7A5}"/>
              </a:ext>
            </a:extLst>
          </p:cNvPr>
          <p:cNvSpPr txBox="1"/>
          <p:nvPr/>
        </p:nvSpPr>
        <p:spPr>
          <a:xfrm>
            <a:off x="102019" y="803132"/>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1. What festival did you join?</a:t>
            </a:r>
            <a:endParaRPr lang="en-VN" sz="1800" dirty="0">
              <a:latin typeface="Calibri" panose="020F0502020204030204" pitchFamily="34" charset="0"/>
              <a:cs typeface="Calibri" panose="020F0502020204030204" pitchFamily="34" charset="0"/>
            </a:endParaRPr>
          </a:p>
        </p:txBody>
      </p:sp>
      <p:sp>
        <p:nvSpPr>
          <p:cNvPr id="5" name="TextBox 4">
            <a:extLst>
              <a:ext uri="{FF2B5EF4-FFF2-40B4-BE49-F238E27FC236}">
                <a16:creationId xmlns:a16="http://schemas.microsoft.com/office/drawing/2014/main" id="{842D4237-CFE0-3167-8CD3-720071B113A8}"/>
              </a:ext>
            </a:extLst>
          </p:cNvPr>
          <p:cNvSpPr txBox="1"/>
          <p:nvPr/>
        </p:nvSpPr>
        <p:spPr>
          <a:xfrm>
            <a:off x="102019" y="1405984"/>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2. Where and when did you join it?</a:t>
            </a:r>
            <a:endParaRPr lang="en-VN" sz="1800" dirty="0">
              <a:latin typeface="Calibri" panose="020F0502020204030204" pitchFamily="34" charset="0"/>
              <a:cs typeface="Calibri" panose="020F0502020204030204" pitchFamily="34" charset="0"/>
            </a:endParaRPr>
          </a:p>
        </p:txBody>
      </p:sp>
      <p:sp>
        <p:nvSpPr>
          <p:cNvPr id="6" name="TextBox 5">
            <a:extLst>
              <a:ext uri="{FF2B5EF4-FFF2-40B4-BE49-F238E27FC236}">
                <a16:creationId xmlns:a16="http://schemas.microsoft.com/office/drawing/2014/main" id="{D3C80766-A253-E55D-6AA4-95948B425EFF}"/>
              </a:ext>
            </a:extLst>
          </p:cNvPr>
          <p:cNvSpPr txBox="1"/>
          <p:nvPr/>
        </p:nvSpPr>
        <p:spPr>
          <a:xfrm>
            <a:off x="102019" y="2674377"/>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3. Why do people celebrate it?</a:t>
            </a:r>
            <a:endParaRPr lang="en-VN" sz="1800" dirty="0">
              <a:latin typeface="Calibri" panose="020F0502020204030204" pitchFamily="34" charset="0"/>
              <a:cs typeface="Calibri" panose="020F0502020204030204" pitchFamily="34" charset="0"/>
            </a:endParaRPr>
          </a:p>
        </p:txBody>
      </p:sp>
      <p:sp>
        <p:nvSpPr>
          <p:cNvPr id="7" name="TextBox 6">
            <a:extLst>
              <a:ext uri="{FF2B5EF4-FFF2-40B4-BE49-F238E27FC236}">
                <a16:creationId xmlns:a16="http://schemas.microsoft.com/office/drawing/2014/main" id="{86D89092-CA46-0E28-254F-62AAF0E7F398}"/>
              </a:ext>
            </a:extLst>
          </p:cNvPr>
          <p:cNvSpPr txBox="1"/>
          <p:nvPr/>
        </p:nvSpPr>
        <p:spPr>
          <a:xfrm>
            <a:off x="102019" y="3173188"/>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4. What did you do there?</a:t>
            </a:r>
            <a:endParaRPr lang="en-VN" sz="1800" dirty="0">
              <a:latin typeface="Calibri" panose="020F0502020204030204" pitchFamily="34" charset="0"/>
              <a:cs typeface="Calibri" panose="020F0502020204030204" pitchFamily="34" charset="0"/>
            </a:endParaRPr>
          </a:p>
        </p:txBody>
      </p:sp>
      <p:sp>
        <p:nvSpPr>
          <p:cNvPr id="8" name="TextBox 7">
            <a:extLst>
              <a:ext uri="{FF2B5EF4-FFF2-40B4-BE49-F238E27FC236}">
                <a16:creationId xmlns:a16="http://schemas.microsoft.com/office/drawing/2014/main" id="{E3127EE3-CD86-979B-91EB-ACFFA0FA8C8F}"/>
              </a:ext>
            </a:extLst>
          </p:cNvPr>
          <p:cNvSpPr txBox="1"/>
          <p:nvPr/>
        </p:nvSpPr>
        <p:spPr>
          <a:xfrm>
            <a:off x="102019" y="3671999"/>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5. Did you like the festival? Why or why not?</a:t>
            </a:r>
            <a:endParaRPr lang="en-VN" sz="1800" dirty="0">
              <a:latin typeface="Calibri" panose="020F0502020204030204" pitchFamily="34" charset="0"/>
              <a:cs typeface="Calibri" panose="020F0502020204030204" pitchFamily="34" charset="0"/>
            </a:endParaRPr>
          </a:p>
        </p:txBody>
      </p:sp>
      <p:sp>
        <p:nvSpPr>
          <p:cNvPr id="9" name="TextBox 8">
            <a:extLst>
              <a:ext uri="{FF2B5EF4-FFF2-40B4-BE49-F238E27FC236}">
                <a16:creationId xmlns:a16="http://schemas.microsoft.com/office/drawing/2014/main" id="{8875B415-9736-2B18-B9FD-6D09B90833D8}"/>
              </a:ext>
            </a:extLst>
          </p:cNvPr>
          <p:cNvSpPr txBox="1"/>
          <p:nvPr/>
        </p:nvSpPr>
        <p:spPr>
          <a:xfrm>
            <a:off x="4681220" y="1916471"/>
            <a:ext cx="4355680" cy="646331"/>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a. Yes, very much because there was a lot to do.</a:t>
            </a:r>
            <a:endParaRPr lang="en-VN" sz="1800" dirty="0">
              <a:latin typeface="Calibri" panose="020F0502020204030204" pitchFamily="34" charset="0"/>
              <a:cs typeface="Calibri" panose="020F0502020204030204" pitchFamily="34" charset="0"/>
            </a:endParaRPr>
          </a:p>
        </p:txBody>
      </p:sp>
      <p:sp>
        <p:nvSpPr>
          <p:cNvPr id="10" name="TextBox 9">
            <a:extLst>
              <a:ext uri="{FF2B5EF4-FFF2-40B4-BE49-F238E27FC236}">
                <a16:creationId xmlns:a16="http://schemas.microsoft.com/office/drawing/2014/main" id="{29C4941B-8095-2489-9EDE-5D11DAA7DD57}"/>
              </a:ext>
            </a:extLst>
          </p:cNvPr>
          <p:cNvSpPr txBox="1"/>
          <p:nvPr/>
        </p:nvSpPr>
        <p:spPr>
          <a:xfrm>
            <a:off x="4681221" y="1405984"/>
            <a:ext cx="4355680" cy="369332"/>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b. I joined the festival in </a:t>
            </a:r>
            <a:r>
              <a:rPr lang="en-US" sz="1800" dirty="0" err="1">
                <a:latin typeface="Calibri" panose="020F0502020204030204" pitchFamily="34" charset="0"/>
                <a:cs typeface="Calibri" panose="020F0502020204030204" pitchFamily="34" charset="0"/>
              </a:rPr>
              <a:t>Phu</a:t>
            </a:r>
            <a:r>
              <a:rPr lang="en-US" sz="1800" dirty="0">
                <a:latin typeface="Calibri" panose="020F0502020204030204" pitchFamily="34" charset="0"/>
                <a:cs typeface="Calibri" panose="020F0502020204030204" pitchFamily="34" charset="0"/>
              </a:rPr>
              <a:t> Yen last March.</a:t>
            </a:r>
            <a:endParaRPr lang="en-VN" sz="1800" dirty="0">
              <a:latin typeface="Calibri" panose="020F0502020204030204" pitchFamily="34" charset="0"/>
              <a:cs typeface="Calibri" panose="020F0502020204030204" pitchFamily="34" charset="0"/>
            </a:endParaRPr>
          </a:p>
        </p:txBody>
      </p:sp>
      <p:sp>
        <p:nvSpPr>
          <p:cNvPr id="11" name="TextBox 10">
            <a:extLst>
              <a:ext uri="{FF2B5EF4-FFF2-40B4-BE49-F238E27FC236}">
                <a16:creationId xmlns:a16="http://schemas.microsoft.com/office/drawing/2014/main" id="{B4FB57A5-4090-B863-D093-AB78DEE23FCD}"/>
              </a:ext>
            </a:extLst>
          </p:cNvPr>
          <p:cNvSpPr txBox="1"/>
          <p:nvPr/>
        </p:nvSpPr>
        <p:spPr>
          <a:xfrm>
            <a:off x="4686301" y="2698269"/>
            <a:ext cx="4355679" cy="923330"/>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c. I watched people play drums, sing traditional songs, and dance. I also played traditional games with the children there.</a:t>
            </a:r>
            <a:endParaRPr lang="en-VN" sz="1800" dirty="0">
              <a:latin typeface="Calibri" panose="020F0502020204030204" pitchFamily="34" charset="0"/>
              <a:cs typeface="Calibri" panose="020F0502020204030204" pitchFamily="34" charset="0"/>
            </a:endParaRPr>
          </a:p>
        </p:txBody>
      </p:sp>
      <p:sp>
        <p:nvSpPr>
          <p:cNvPr id="12" name="TextBox 11">
            <a:extLst>
              <a:ext uri="{FF2B5EF4-FFF2-40B4-BE49-F238E27FC236}">
                <a16:creationId xmlns:a16="http://schemas.microsoft.com/office/drawing/2014/main" id="{0EC4FAE0-43AB-D0EA-9B98-E135FA726FFC}"/>
              </a:ext>
            </a:extLst>
          </p:cNvPr>
          <p:cNvSpPr txBox="1"/>
          <p:nvPr/>
        </p:nvSpPr>
        <p:spPr>
          <a:xfrm>
            <a:off x="4681222" y="797857"/>
            <a:ext cx="4355678" cy="369332"/>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d. I joined Hoi Mua Festival.</a:t>
            </a:r>
            <a:endParaRPr lang="en-VN" sz="1800" dirty="0">
              <a:latin typeface="Calibri" panose="020F0502020204030204" pitchFamily="34" charset="0"/>
              <a:cs typeface="Calibri" panose="020F0502020204030204" pitchFamily="34" charset="0"/>
            </a:endParaRPr>
          </a:p>
        </p:txBody>
      </p:sp>
      <p:sp>
        <p:nvSpPr>
          <p:cNvPr id="21" name="TextBox 20">
            <a:extLst>
              <a:ext uri="{FF2B5EF4-FFF2-40B4-BE49-F238E27FC236}">
                <a16:creationId xmlns:a16="http://schemas.microsoft.com/office/drawing/2014/main" id="{DB3B2425-8282-7338-6261-95C42F2BEA88}"/>
              </a:ext>
            </a:extLst>
          </p:cNvPr>
          <p:cNvSpPr txBox="1"/>
          <p:nvPr/>
        </p:nvSpPr>
        <p:spPr>
          <a:xfrm>
            <a:off x="4686303" y="3870960"/>
            <a:ext cx="4355677" cy="646331"/>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e. They celebrate it to thank the Rice God and pray for a better new crop.</a:t>
            </a:r>
            <a:endParaRPr lang="en-VN" sz="1800" dirty="0">
              <a:latin typeface="Calibri" panose="020F0502020204030204" pitchFamily="34" charset="0"/>
              <a:cs typeface="Calibri" panose="020F0502020204030204" pitchFamily="34" charset="0"/>
            </a:endParaRPr>
          </a:p>
        </p:txBody>
      </p:sp>
      <p:grpSp>
        <p:nvGrpSpPr>
          <p:cNvPr id="298" name="Google Shape;6304;p133">
            <a:extLst>
              <a:ext uri="{FF2B5EF4-FFF2-40B4-BE49-F238E27FC236}">
                <a16:creationId xmlns:a16="http://schemas.microsoft.com/office/drawing/2014/main" id="{05D4883A-1106-6BC0-2709-2A0D8D84057C}"/>
              </a:ext>
            </a:extLst>
          </p:cNvPr>
          <p:cNvGrpSpPr/>
          <p:nvPr/>
        </p:nvGrpSpPr>
        <p:grpSpPr>
          <a:xfrm>
            <a:off x="3610146" y="5143500"/>
            <a:ext cx="1923708" cy="1565169"/>
            <a:chOff x="1100986" y="4567675"/>
            <a:chExt cx="2097828" cy="1706836"/>
          </a:xfrm>
        </p:grpSpPr>
        <p:sp>
          <p:nvSpPr>
            <p:cNvPr id="299" name="Google Shape;6305;p133">
              <a:extLst>
                <a:ext uri="{FF2B5EF4-FFF2-40B4-BE49-F238E27FC236}">
                  <a16:creationId xmlns:a16="http://schemas.microsoft.com/office/drawing/2014/main" id="{799B4BF2-F2B2-136A-ABA1-14A8F1557A1D}"/>
                </a:ext>
              </a:extLst>
            </p:cNvPr>
            <p:cNvSpPr/>
            <p:nvPr/>
          </p:nvSpPr>
          <p:spPr>
            <a:xfrm rot="1013812">
              <a:off x="1234304" y="4846542"/>
              <a:ext cx="1824859" cy="1188424"/>
            </a:xfrm>
            <a:custGeom>
              <a:avLst/>
              <a:gdLst/>
              <a:ahLst/>
              <a:cxnLst/>
              <a:rect l="l" t="t" r="r" b="b"/>
              <a:pathLst>
                <a:path w="35959" h="23418" extrusionOk="0">
                  <a:moveTo>
                    <a:pt x="33581" y="0"/>
                  </a:moveTo>
                  <a:cubicBezTo>
                    <a:pt x="33310" y="0"/>
                    <a:pt x="33046" y="22"/>
                    <a:pt x="32767" y="43"/>
                  </a:cubicBezTo>
                  <a:cubicBezTo>
                    <a:pt x="31217" y="165"/>
                    <a:pt x="29697" y="560"/>
                    <a:pt x="28177" y="894"/>
                  </a:cubicBezTo>
                  <a:cubicBezTo>
                    <a:pt x="26779" y="1198"/>
                    <a:pt x="25381" y="1563"/>
                    <a:pt x="24013" y="1988"/>
                  </a:cubicBezTo>
                  <a:cubicBezTo>
                    <a:pt x="22371" y="2444"/>
                    <a:pt x="20730" y="2961"/>
                    <a:pt x="19089" y="3478"/>
                  </a:cubicBezTo>
                  <a:cubicBezTo>
                    <a:pt x="18542" y="3660"/>
                    <a:pt x="17934" y="3812"/>
                    <a:pt x="17387" y="4086"/>
                  </a:cubicBezTo>
                  <a:cubicBezTo>
                    <a:pt x="17052" y="4238"/>
                    <a:pt x="16657" y="4329"/>
                    <a:pt x="16292" y="4420"/>
                  </a:cubicBezTo>
                  <a:cubicBezTo>
                    <a:pt x="15654" y="4481"/>
                    <a:pt x="15076" y="4694"/>
                    <a:pt x="14469" y="4876"/>
                  </a:cubicBezTo>
                  <a:cubicBezTo>
                    <a:pt x="12098" y="5606"/>
                    <a:pt x="9727" y="6274"/>
                    <a:pt x="7386" y="7125"/>
                  </a:cubicBezTo>
                  <a:cubicBezTo>
                    <a:pt x="5563" y="7794"/>
                    <a:pt x="3739" y="8432"/>
                    <a:pt x="2006" y="9283"/>
                  </a:cubicBezTo>
                  <a:cubicBezTo>
                    <a:pt x="1429" y="9557"/>
                    <a:pt x="912" y="9861"/>
                    <a:pt x="395" y="10286"/>
                  </a:cubicBezTo>
                  <a:cubicBezTo>
                    <a:pt x="152" y="10469"/>
                    <a:pt x="0" y="10712"/>
                    <a:pt x="31" y="11077"/>
                  </a:cubicBezTo>
                  <a:cubicBezTo>
                    <a:pt x="91" y="11715"/>
                    <a:pt x="152" y="12353"/>
                    <a:pt x="456" y="12961"/>
                  </a:cubicBezTo>
                  <a:cubicBezTo>
                    <a:pt x="517" y="13144"/>
                    <a:pt x="608" y="13326"/>
                    <a:pt x="669" y="13508"/>
                  </a:cubicBezTo>
                  <a:cubicBezTo>
                    <a:pt x="942" y="14390"/>
                    <a:pt x="1398" y="15180"/>
                    <a:pt x="1885" y="15940"/>
                  </a:cubicBezTo>
                  <a:cubicBezTo>
                    <a:pt x="2888" y="17369"/>
                    <a:pt x="4134" y="18524"/>
                    <a:pt x="5684" y="19284"/>
                  </a:cubicBezTo>
                  <a:cubicBezTo>
                    <a:pt x="6414" y="19618"/>
                    <a:pt x="7174" y="19922"/>
                    <a:pt x="7964" y="20165"/>
                  </a:cubicBezTo>
                  <a:cubicBezTo>
                    <a:pt x="8511" y="20317"/>
                    <a:pt x="9028" y="20499"/>
                    <a:pt x="9514" y="20712"/>
                  </a:cubicBezTo>
                  <a:cubicBezTo>
                    <a:pt x="10244" y="21047"/>
                    <a:pt x="10669" y="21563"/>
                    <a:pt x="10791" y="22354"/>
                  </a:cubicBezTo>
                  <a:cubicBezTo>
                    <a:pt x="10882" y="23022"/>
                    <a:pt x="11155" y="23265"/>
                    <a:pt x="11854" y="23387"/>
                  </a:cubicBezTo>
                  <a:cubicBezTo>
                    <a:pt x="12067" y="23417"/>
                    <a:pt x="12250" y="23417"/>
                    <a:pt x="12493" y="23417"/>
                  </a:cubicBezTo>
                  <a:cubicBezTo>
                    <a:pt x="12797" y="23387"/>
                    <a:pt x="13131" y="23326"/>
                    <a:pt x="13465" y="23296"/>
                  </a:cubicBezTo>
                  <a:cubicBezTo>
                    <a:pt x="15107" y="23205"/>
                    <a:pt x="16718" y="22809"/>
                    <a:pt x="18268" y="22354"/>
                  </a:cubicBezTo>
                  <a:cubicBezTo>
                    <a:pt x="19514" y="22019"/>
                    <a:pt x="20730" y="21594"/>
                    <a:pt x="21976" y="21198"/>
                  </a:cubicBezTo>
                  <a:cubicBezTo>
                    <a:pt x="23861" y="20651"/>
                    <a:pt x="25715" y="20104"/>
                    <a:pt x="27539" y="19466"/>
                  </a:cubicBezTo>
                  <a:cubicBezTo>
                    <a:pt x="28785" y="19010"/>
                    <a:pt x="30001" y="18402"/>
                    <a:pt x="31186" y="17764"/>
                  </a:cubicBezTo>
                  <a:cubicBezTo>
                    <a:pt x="31521" y="17551"/>
                    <a:pt x="31794" y="17369"/>
                    <a:pt x="32007" y="17065"/>
                  </a:cubicBezTo>
                  <a:cubicBezTo>
                    <a:pt x="32250" y="16791"/>
                    <a:pt x="32311" y="16548"/>
                    <a:pt x="32220" y="16183"/>
                  </a:cubicBezTo>
                  <a:cubicBezTo>
                    <a:pt x="32128" y="16031"/>
                    <a:pt x="32098" y="15849"/>
                    <a:pt x="32007" y="15666"/>
                  </a:cubicBezTo>
                  <a:cubicBezTo>
                    <a:pt x="31794" y="15059"/>
                    <a:pt x="31855" y="14451"/>
                    <a:pt x="32220" y="13873"/>
                  </a:cubicBezTo>
                  <a:cubicBezTo>
                    <a:pt x="32432" y="13448"/>
                    <a:pt x="32676" y="13083"/>
                    <a:pt x="32980" y="12749"/>
                  </a:cubicBezTo>
                  <a:cubicBezTo>
                    <a:pt x="33800" y="11745"/>
                    <a:pt x="34530" y="10651"/>
                    <a:pt x="35046" y="9466"/>
                  </a:cubicBezTo>
                  <a:cubicBezTo>
                    <a:pt x="35806" y="7794"/>
                    <a:pt x="35958" y="6061"/>
                    <a:pt x="35776" y="4268"/>
                  </a:cubicBezTo>
                  <a:cubicBezTo>
                    <a:pt x="35654" y="3235"/>
                    <a:pt x="35320" y="2262"/>
                    <a:pt x="35016" y="1259"/>
                  </a:cubicBezTo>
                  <a:cubicBezTo>
                    <a:pt x="34986" y="1077"/>
                    <a:pt x="34955" y="925"/>
                    <a:pt x="34864" y="773"/>
                  </a:cubicBezTo>
                  <a:cubicBezTo>
                    <a:pt x="34712" y="317"/>
                    <a:pt x="34408" y="43"/>
                    <a:pt x="33922" y="13"/>
                  </a:cubicBezTo>
                  <a:cubicBezTo>
                    <a:pt x="33806" y="4"/>
                    <a:pt x="33693" y="0"/>
                    <a:pt x="335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6306;p133">
              <a:extLst>
                <a:ext uri="{FF2B5EF4-FFF2-40B4-BE49-F238E27FC236}">
                  <a16:creationId xmlns:a16="http://schemas.microsoft.com/office/drawing/2014/main" id="{AABD3154-8031-BB56-EBB8-2B6421BDE018}"/>
                </a:ext>
              </a:extLst>
            </p:cNvPr>
            <p:cNvSpPr/>
            <p:nvPr/>
          </p:nvSpPr>
          <p:spPr>
            <a:xfrm rot="1013812">
              <a:off x="1303921" y="4967976"/>
              <a:ext cx="1787864" cy="598323"/>
            </a:xfrm>
            <a:custGeom>
              <a:avLst/>
              <a:gdLst/>
              <a:ahLst/>
              <a:cxnLst/>
              <a:rect l="l" t="t" r="r" b="b"/>
              <a:pathLst>
                <a:path w="35230" h="11790" extrusionOk="0">
                  <a:moveTo>
                    <a:pt x="34801" y="1"/>
                  </a:moveTo>
                  <a:cubicBezTo>
                    <a:pt x="34763" y="1"/>
                    <a:pt x="34723" y="14"/>
                    <a:pt x="34682" y="44"/>
                  </a:cubicBezTo>
                  <a:lnTo>
                    <a:pt x="34226" y="500"/>
                  </a:lnTo>
                  <a:cubicBezTo>
                    <a:pt x="34105" y="683"/>
                    <a:pt x="34013" y="896"/>
                    <a:pt x="33861" y="1047"/>
                  </a:cubicBezTo>
                  <a:cubicBezTo>
                    <a:pt x="33561" y="1412"/>
                    <a:pt x="33201" y="1610"/>
                    <a:pt x="32791" y="1610"/>
                  </a:cubicBezTo>
                  <a:cubicBezTo>
                    <a:pt x="32619" y="1610"/>
                    <a:pt x="32439" y="1575"/>
                    <a:pt x="32250" y="1503"/>
                  </a:cubicBezTo>
                  <a:cubicBezTo>
                    <a:pt x="32129" y="1412"/>
                    <a:pt x="32007" y="1382"/>
                    <a:pt x="31916" y="1351"/>
                  </a:cubicBezTo>
                  <a:cubicBezTo>
                    <a:pt x="31734" y="1260"/>
                    <a:pt x="31521" y="1199"/>
                    <a:pt x="31308" y="1139"/>
                  </a:cubicBezTo>
                  <a:cubicBezTo>
                    <a:pt x="31113" y="1097"/>
                    <a:pt x="30912" y="1073"/>
                    <a:pt x="30713" y="1073"/>
                  </a:cubicBezTo>
                  <a:cubicBezTo>
                    <a:pt x="30045" y="1073"/>
                    <a:pt x="29389" y="1346"/>
                    <a:pt x="28968" y="2142"/>
                  </a:cubicBezTo>
                  <a:cubicBezTo>
                    <a:pt x="28876" y="2294"/>
                    <a:pt x="28785" y="2476"/>
                    <a:pt x="28694" y="2628"/>
                  </a:cubicBezTo>
                  <a:cubicBezTo>
                    <a:pt x="28414" y="2988"/>
                    <a:pt x="28187" y="3151"/>
                    <a:pt x="27874" y="3151"/>
                  </a:cubicBezTo>
                  <a:cubicBezTo>
                    <a:pt x="27711" y="3151"/>
                    <a:pt x="27525" y="3106"/>
                    <a:pt x="27296" y="3023"/>
                  </a:cubicBezTo>
                  <a:cubicBezTo>
                    <a:pt x="26962" y="2902"/>
                    <a:pt x="26658" y="2750"/>
                    <a:pt x="26293" y="2719"/>
                  </a:cubicBezTo>
                  <a:cubicBezTo>
                    <a:pt x="26013" y="2690"/>
                    <a:pt x="25791" y="2669"/>
                    <a:pt x="25605" y="2669"/>
                  </a:cubicBezTo>
                  <a:cubicBezTo>
                    <a:pt x="25023" y="2669"/>
                    <a:pt x="24801" y="2871"/>
                    <a:pt x="24317" y="3631"/>
                  </a:cubicBezTo>
                  <a:cubicBezTo>
                    <a:pt x="24317" y="3662"/>
                    <a:pt x="24256" y="3662"/>
                    <a:pt x="24256" y="3692"/>
                  </a:cubicBezTo>
                  <a:cubicBezTo>
                    <a:pt x="23849" y="4363"/>
                    <a:pt x="23511" y="4653"/>
                    <a:pt x="23003" y="4653"/>
                  </a:cubicBezTo>
                  <a:cubicBezTo>
                    <a:pt x="22752" y="4653"/>
                    <a:pt x="22460" y="4582"/>
                    <a:pt x="22098" y="4452"/>
                  </a:cubicBezTo>
                  <a:cubicBezTo>
                    <a:pt x="21673" y="4330"/>
                    <a:pt x="21278" y="4148"/>
                    <a:pt x="20852" y="4148"/>
                  </a:cubicBezTo>
                  <a:cubicBezTo>
                    <a:pt x="20806" y="4146"/>
                    <a:pt x="20760" y="4145"/>
                    <a:pt x="20715" y="4145"/>
                  </a:cubicBezTo>
                  <a:cubicBezTo>
                    <a:pt x="20009" y="4145"/>
                    <a:pt x="19371" y="4374"/>
                    <a:pt x="19028" y="5060"/>
                  </a:cubicBezTo>
                  <a:cubicBezTo>
                    <a:pt x="18876" y="5364"/>
                    <a:pt x="18694" y="5637"/>
                    <a:pt x="18451" y="5911"/>
                  </a:cubicBezTo>
                  <a:cubicBezTo>
                    <a:pt x="18262" y="6163"/>
                    <a:pt x="18044" y="6299"/>
                    <a:pt x="17777" y="6299"/>
                  </a:cubicBezTo>
                  <a:cubicBezTo>
                    <a:pt x="17658" y="6299"/>
                    <a:pt x="17528" y="6271"/>
                    <a:pt x="17387" y="6215"/>
                  </a:cubicBezTo>
                  <a:cubicBezTo>
                    <a:pt x="17144" y="6093"/>
                    <a:pt x="16809" y="6002"/>
                    <a:pt x="16536" y="5911"/>
                  </a:cubicBezTo>
                  <a:cubicBezTo>
                    <a:pt x="16316" y="5832"/>
                    <a:pt x="16104" y="5793"/>
                    <a:pt x="15901" y="5793"/>
                  </a:cubicBezTo>
                  <a:cubicBezTo>
                    <a:pt x="15402" y="5793"/>
                    <a:pt x="14958" y="6026"/>
                    <a:pt x="14590" y="6458"/>
                  </a:cubicBezTo>
                  <a:cubicBezTo>
                    <a:pt x="14469" y="6610"/>
                    <a:pt x="14378" y="6762"/>
                    <a:pt x="14287" y="6883"/>
                  </a:cubicBezTo>
                  <a:cubicBezTo>
                    <a:pt x="14135" y="7066"/>
                    <a:pt x="13952" y="7279"/>
                    <a:pt x="13739" y="7461"/>
                  </a:cubicBezTo>
                  <a:cubicBezTo>
                    <a:pt x="13532" y="7687"/>
                    <a:pt x="13279" y="7796"/>
                    <a:pt x="13007" y="7796"/>
                  </a:cubicBezTo>
                  <a:cubicBezTo>
                    <a:pt x="12840" y="7796"/>
                    <a:pt x="12667" y="7755"/>
                    <a:pt x="12493" y="7674"/>
                  </a:cubicBezTo>
                  <a:cubicBezTo>
                    <a:pt x="12311" y="7643"/>
                    <a:pt x="12159" y="7522"/>
                    <a:pt x="11976" y="7461"/>
                  </a:cubicBezTo>
                  <a:cubicBezTo>
                    <a:pt x="11625" y="7321"/>
                    <a:pt x="11287" y="7251"/>
                    <a:pt x="10967" y="7251"/>
                  </a:cubicBezTo>
                  <a:cubicBezTo>
                    <a:pt x="10179" y="7251"/>
                    <a:pt x="9504" y="7673"/>
                    <a:pt x="9028" y="8494"/>
                  </a:cubicBezTo>
                  <a:cubicBezTo>
                    <a:pt x="8967" y="8677"/>
                    <a:pt x="8815" y="8859"/>
                    <a:pt x="8694" y="9011"/>
                  </a:cubicBezTo>
                  <a:cubicBezTo>
                    <a:pt x="8530" y="9222"/>
                    <a:pt x="8276" y="9306"/>
                    <a:pt x="8015" y="9306"/>
                  </a:cubicBezTo>
                  <a:cubicBezTo>
                    <a:pt x="7937" y="9306"/>
                    <a:pt x="7859" y="9299"/>
                    <a:pt x="7782" y="9285"/>
                  </a:cubicBezTo>
                  <a:cubicBezTo>
                    <a:pt x="7630" y="9254"/>
                    <a:pt x="7478" y="9163"/>
                    <a:pt x="7326" y="9102"/>
                  </a:cubicBezTo>
                  <a:cubicBezTo>
                    <a:pt x="7052" y="8981"/>
                    <a:pt x="6840" y="8859"/>
                    <a:pt x="6566" y="8829"/>
                  </a:cubicBezTo>
                  <a:cubicBezTo>
                    <a:pt x="6325" y="8787"/>
                    <a:pt x="6114" y="8765"/>
                    <a:pt x="5925" y="8765"/>
                  </a:cubicBezTo>
                  <a:cubicBezTo>
                    <a:pt x="5282" y="8765"/>
                    <a:pt x="4906" y="9028"/>
                    <a:pt x="4529" y="9710"/>
                  </a:cubicBezTo>
                  <a:cubicBezTo>
                    <a:pt x="4438" y="9801"/>
                    <a:pt x="4408" y="9893"/>
                    <a:pt x="4378" y="9953"/>
                  </a:cubicBezTo>
                  <a:cubicBezTo>
                    <a:pt x="4004" y="10503"/>
                    <a:pt x="3630" y="10767"/>
                    <a:pt x="3118" y="10767"/>
                  </a:cubicBezTo>
                  <a:cubicBezTo>
                    <a:pt x="2922" y="10767"/>
                    <a:pt x="2706" y="10728"/>
                    <a:pt x="2463" y="10652"/>
                  </a:cubicBezTo>
                  <a:cubicBezTo>
                    <a:pt x="2432" y="10622"/>
                    <a:pt x="2341" y="10561"/>
                    <a:pt x="2280" y="10561"/>
                  </a:cubicBezTo>
                  <a:cubicBezTo>
                    <a:pt x="1794" y="10501"/>
                    <a:pt x="1277" y="10257"/>
                    <a:pt x="791" y="10257"/>
                  </a:cubicBezTo>
                  <a:cubicBezTo>
                    <a:pt x="61" y="10257"/>
                    <a:pt x="1" y="10531"/>
                    <a:pt x="304" y="11017"/>
                  </a:cubicBezTo>
                  <a:cubicBezTo>
                    <a:pt x="335" y="11108"/>
                    <a:pt x="335" y="11230"/>
                    <a:pt x="426" y="11291"/>
                  </a:cubicBezTo>
                  <a:cubicBezTo>
                    <a:pt x="456" y="11382"/>
                    <a:pt x="578" y="11443"/>
                    <a:pt x="639" y="11443"/>
                  </a:cubicBezTo>
                  <a:cubicBezTo>
                    <a:pt x="669" y="11441"/>
                    <a:pt x="699" y="11440"/>
                    <a:pt x="729" y="11440"/>
                  </a:cubicBezTo>
                  <a:cubicBezTo>
                    <a:pt x="1264" y="11440"/>
                    <a:pt x="1699" y="11689"/>
                    <a:pt x="2189" y="11747"/>
                  </a:cubicBezTo>
                  <a:cubicBezTo>
                    <a:pt x="2408" y="11773"/>
                    <a:pt x="2622" y="11790"/>
                    <a:pt x="2830" y="11790"/>
                  </a:cubicBezTo>
                  <a:cubicBezTo>
                    <a:pt x="3575" y="11790"/>
                    <a:pt x="4236" y="11578"/>
                    <a:pt x="4712" y="10865"/>
                  </a:cubicBezTo>
                  <a:cubicBezTo>
                    <a:pt x="4894" y="10561"/>
                    <a:pt x="5198" y="10349"/>
                    <a:pt x="5441" y="10075"/>
                  </a:cubicBezTo>
                  <a:cubicBezTo>
                    <a:pt x="5585" y="9890"/>
                    <a:pt x="5757" y="9816"/>
                    <a:pt x="5957" y="9816"/>
                  </a:cubicBezTo>
                  <a:cubicBezTo>
                    <a:pt x="6052" y="9816"/>
                    <a:pt x="6154" y="9833"/>
                    <a:pt x="6262" y="9862"/>
                  </a:cubicBezTo>
                  <a:cubicBezTo>
                    <a:pt x="6566" y="9923"/>
                    <a:pt x="6840" y="10075"/>
                    <a:pt x="7144" y="10197"/>
                  </a:cubicBezTo>
                  <a:cubicBezTo>
                    <a:pt x="7409" y="10323"/>
                    <a:pt x="7669" y="10391"/>
                    <a:pt x="7923" y="10391"/>
                  </a:cubicBezTo>
                  <a:cubicBezTo>
                    <a:pt x="8282" y="10391"/>
                    <a:pt x="8630" y="10255"/>
                    <a:pt x="8967" y="9953"/>
                  </a:cubicBezTo>
                  <a:cubicBezTo>
                    <a:pt x="9271" y="9710"/>
                    <a:pt x="9575" y="9406"/>
                    <a:pt x="9758" y="9042"/>
                  </a:cubicBezTo>
                  <a:cubicBezTo>
                    <a:pt x="9994" y="8620"/>
                    <a:pt x="10368" y="8518"/>
                    <a:pt x="10780" y="8518"/>
                  </a:cubicBezTo>
                  <a:cubicBezTo>
                    <a:pt x="10844" y="8518"/>
                    <a:pt x="10908" y="8521"/>
                    <a:pt x="10973" y="8525"/>
                  </a:cubicBezTo>
                  <a:cubicBezTo>
                    <a:pt x="11125" y="8525"/>
                    <a:pt x="11308" y="8555"/>
                    <a:pt x="11460" y="8646"/>
                  </a:cubicBezTo>
                  <a:cubicBezTo>
                    <a:pt x="11976" y="8859"/>
                    <a:pt x="12493" y="8859"/>
                    <a:pt x="13040" y="8859"/>
                  </a:cubicBezTo>
                  <a:cubicBezTo>
                    <a:pt x="13072" y="8861"/>
                    <a:pt x="13104" y="8861"/>
                    <a:pt x="13135" y="8861"/>
                  </a:cubicBezTo>
                  <a:cubicBezTo>
                    <a:pt x="13789" y="8861"/>
                    <a:pt x="14306" y="8561"/>
                    <a:pt x="14712" y="8038"/>
                  </a:cubicBezTo>
                  <a:cubicBezTo>
                    <a:pt x="14864" y="7795"/>
                    <a:pt x="15016" y="7613"/>
                    <a:pt x="15168" y="7370"/>
                  </a:cubicBezTo>
                  <a:cubicBezTo>
                    <a:pt x="15376" y="7057"/>
                    <a:pt x="15542" y="6930"/>
                    <a:pt x="15811" y="6930"/>
                  </a:cubicBezTo>
                  <a:cubicBezTo>
                    <a:pt x="15935" y="6930"/>
                    <a:pt x="16080" y="6957"/>
                    <a:pt x="16262" y="7005"/>
                  </a:cubicBezTo>
                  <a:cubicBezTo>
                    <a:pt x="16566" y="7127"/>
                    <a:pt x="16870" y="7218"/>
                    <a:pt x="17204" y="7309"/>
                  </a:cubicBezTo>
                  <a:cubicBezTo>
                    <a:pt x="17377" y="7343"/>
                    <a:pt x="17546" y="7362"/>
                    <a:pt x="17710" y="7362"/>
                  </a:cubicBezTo>
                  <a:cubicBezTo>
                    <a:pt x="18271" y="7362"/>
                    <a:pt x="18774" y="7143"/>
                    <a:pt x="19150" y="6579"/>
                  </a:cubicBezTo>
                  <a:lnTo>
                    <a:pt x="19484" y="6124"/>
                  </a:lnTo>
                  <a:cubicBezTo>
                    <a:pt x="19809" y="5659"/>
                    <a:pt x="20241" y="5461"/>
                    <a:pt x="20725" y="5461"/>
                  </a:cubicBezTo>
                  <a:cubicBezTo>
                    <a:pt x="20874" y="5461"/>
                    <a:pt x="21028" y="5480"/>
                    <a:pt x="21186" y="5516"/>
                  </a:cubicBezTo>
                  <a:cubicBezTo>
                    <a:pt x="21551" y="5607"/>
                    <a:pt x="21855" y="5698"/>
                    <a:pt x="22189" y="5759"/>
                  </a:cubicBezTo>
                  <a:cubicBezTo>
                    <a:pt x="22368" y="5776"/>
                    <a:pt x="22544" y="5787"/>
                    <a:pt x="22715" y="5787"/>
                  </a:cubicBezTo>
                  <a:cubicBezTo>
                    <a:pt x="23444" y="5787"/>
                    <a:pt x="24087" y="5591"/>
                    <a:pt x="24530" y="4877"/>
                  </a:cubicBezTo>
                  <a:cubicBezTo>
                    <a:pt x="24621" y="4725"/>
                    <a:pt x="24773" y="4573"/>
                    <a:pt x="24895" y="4421"/>
                  </a:cubicBezTo>
                  <a:lnTo>
                    <a:pt x="25351" y="3965"/>
                  </a:lnTo>
                  <a:cubicBezTo>
                    <a:pt x="25484" y="3832"/>
                    <a:pt x="25666" y="3747"/>
                    <a:pt x="25850" y="3747"/>
                  </a:cubicBezTo>
                  <a:cubicBezTo>
                    <a:pt x="25917" y="3747"/>
                    <a:pt x="25984" y="3759"/>
                    <a:pt x="26050" y="3783"/>
                  </a:cubicBezTo>
                  <a:cubicBezTo>
                    <a:pt x="26323" y="3844"/>
                    <a:pt x="26597" y="3935"/>
                    <a:pt x="26870" y="4087"/>
                  </a:cubicBezTo>
                  <a:cubicBezTo>
                    <a:pt x="27114" y="4231"/>
                    <a:pt x="27391" y="4303"/>
                    <a:pt x="27673" y="4303"/>
                  </a:cubicBezTo>
                  <a:cubicBezTo>
                    <a:pt x="28164" y="4303"/>
                    <a:pt x="28673" y="4086"/>
                    <a:pt x="29059" y="3662"/>
                  </a:cubicBezTo>
                  <a:cubicBezTo>
                    <a:pt x="29241" y="3388"/>
                    <a:pt x="29454" y="3175"/>
                    <a:pt x="29636" y="2902"/>
                  </a:cubicBezTo>
                  <a:cubicBezTo>
                    <a:pt x="29883" y="2581"/>
                    <a:pt x="30170" y="2420"/>
                    <a:pt x="30514" y="2420"/>
                  </a:cubicBezTo>
                  <a:cubicBezTo>
                    <a:pt x="30593" y="2420"/>
                    <a:pt x="30675" y="2429"/>
                    <a:pt x="30761" y="2446"/>
                  </a:cubicBezTo>
                  <a:cubicBezTo>
                    <a:pt x="30974" y="2476"/>
                    <a:pt x="31156" y="2506"/>
                    <a:pt x="31338" y="2598"/>
                  </a:cubicBezTo>
                  <a:cubicBezTo>
                    <a:pt x="31886" y="2810"/>
                    <a:pt x="32402" y="2810"/>
                    <a:pt x="32980" y="2810"/>
                  </a:cubicBezTo>
                  <a:cubicBezTo>
                    <a:pt x="33588" y="2780"/>
                    <a:pt x="34044" y="2567"/>
                    <a:pt x="34408" y="2111"/>
                  </a:cubicBezTo>
                  <a:cubicBezTo>
                    <a:pt x="34621" y="1838"/>
                    <a:pt x="34804" y="1534"/>
                    <a:pt x="34986" y="1260"/>
                  </a:cubicBezTo>
                  <a:cubicBezTo>
                    <a:pt x="35168" y="987"/>
                    <a:pt x="35229" y="713"/>
                    <a:pt x="35108" y="440"/>
                  </a:cubicBezTo>
                  <a:cubicBezTo>
                    <a:pt x="35077" y="348"/>
                    <a:pt x="35077" y="288"/>
                    <a:pt x="34986" y="136"/>
                  </a:cubicBezTo>
                  <a:cubicBezTo>
                    <a:pt x="34945" y="55"/>
                    <a:pt x="34878" y="1"/>
                    <a:pt x="34801"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6307;p133">
              <a:extLst>
                <a:ext uri="{FF2B5EF4-FFF2-40B4-BE49-F238E27FC236}">
                  <a16:creationId xmlns:a16="http://schemas.microsoft.com/office/drawing/2014/main" id="{827A6A86-2D39-99CE-28D7-7574386B09D5}"/>
                </a:ext>
              </a:extLst>
            </p:cNvPr>
            <p:cNvSpPr/>
            <p:nvPr/>
          </p:nvSpPr>
          <p:spPr>
            <a:xfrm rot="1013812">
              <a:off x="1313574" y="5083150"/>
              <a:ext cx="1756958" cy="586498"/>
            </a:xfrm>
            <a:custGeom>
              <a:avLst/>
              <a:gdLst/>
              <a:ahLst/>
              <a:cxnLst/>
              <a:rect l="l" t="t" r="r" b="b"/>
              <a:pathLst>
                <a:path w="34621" h="11557" extrusionOk="0">
                  <a:moveTo>
                    <a:pt x="34386" y="0"/>
                  </a:moveTo>
                  <a:cubicBezTo>
                    <a:pt x="34349" y="0"/>
                    <a:pt x="34311" y="17"/>
                    <a:pt x="34287" y="53"/>
                  </a:cubicBezTo>
                  <a:cubicBezTo>
                    <a:pt x="34104" y="144"/>
                    <a:pt x="34013" y="296"/>
                    <a:pt x="33891" y="448"/>
                  </a:cubicBezTo>
                  <a:lnTo>
                    <a:pt x="33557" y="904"/>
                  </a:lnTo>
                  <a:cubicBezTo>
                    <a:pt x="33249" y="1274"/>
                    <a:pt x="32927" y="1449"/>
                    <a:pt x="32554" y="1449"/>
                  </a:cubicBezTo>
                  <a:cubicBezTo>
                    <a:pt x="32375" y="1449"/>
                    <a:pt x="32184" y="1409"/>
                    <a:pt x="31976" y="1330"/>
                  </a:cubicBezTo>
                  <a:cubicBezTo>
                    <a:pt x="31612" y="1178"/>
                    <a:pt x="31277" y="1056"/>
                    <a:pt x="30943" y="965"/>
                  </a:cubicBezTo>
                  <a:cubicBezTo>
                    <a:pt x="30754" y="916"/>
                    <a:pt x="30566" y="889"/>
                    <a:pt x="30380" y="889"/>
                  </a:cubicBezTo>
                  <a:cubicBezTo>
                    <a:pt x="29998" y="889"/>
                    <a:pt x="29629" y="1003"/>
                    <a:pt x="29302" y="1269"/>
                  </a:cubicBezTo>
                  <a:cubicBezTo>
                    <a:pt x="29089" y="1482"/>
                    <a:pt x="28846" y="1725"/>
                    <a:pt x="28694" y="1968"/>
                  </a:cubicBezTo>
                  <a:cubicBezTo>
                    <a:pt x="28633" y="2120"/>
                    <a:pt x="28511" y="2333"/>
                    <a:pt x="28420" y="2485"/>
                  </a:cubicBezTo>
                  <a:cubicBezTo>
                    <a:pt x="28255" y="2816"/>
                    <a:pt x="27850" y="3048"/>
                    <a:pt x="27436" y="3048"/>
                  </a:cubicBezTo>
                  <a:cubicBezTo>
                    <a:pt x="27242" y="3048"/>
                    <a:pt x="27045" y="2997"/>
                    <a:pt x="26870" y="2880"/>
                  </a:cubicBezTo>
                  <a:cubicBezTo>
                    <a:pt x="26688" y="2728"/>
                    <a:pt x="26444" y="2637"/>
                    <a:pt x="26232" y="2546"/>
                  </a:cubicBezTo>
                  <a:cubicBezTo>
                    <a:pt x="25971" y="2446"/>
                    <a:pt x="25724" y="2395"/>
                    <a:pt x="25492" y="2395"/>
                  </a:cubicBezTo>
                  <a:cubicBezTo>
                    <a:pt x="25020" y="2395"/>
                    <a:pt x="24612" y="2604"/>
                    <a:pt x="24286" y="3032"/>
                  </a:cubicBezTo>
                  <a:cubicBezTo>
                    <a:pt x="24134" y="3245"/>
                    <a:pt x="24013" y="3427"/>
                    <a:pt x="23861" y="3610"/>
                  </a:cubicBezTo>
                  <a:lnTo>
                    <a:pt x="23526" y="4066"/>
                  </a:lnTo>
                  <a:cubicBezTo>
                    <a:pt x="23289" y="4303"/>
                    <a:pt x="23014" y="4429"/>
                    <a:pt x="22701" y="4429"/>
                  </a:cubicBezTo>
                  <a:cubicBezTo>
                    <a:pt x="22615" y="4429"/>
                    <a:pt x="22525" y="4420"/>
                    <a:pt x="22432" y="4400"/>
                  </a:cubicBezTo>
                  <a:cubicBezTo>
                    <a:pt x="22250" y="4369"/>
                    <a:pt x="22098" y="4309"/>
                    <a:pt x="21885" y="4218"/>
                  </a:cubicBezTo>
                  <a:cubicBezTo>
                    <a:pt x="21551" y="4066"/>
                    <a:pt x="21186" y="3914"/>
                    <a:pt x="20791" y="3883"/>
                  </a:cubicBezTo>
                  <a:cubicBezTo>
                    <a:pt x="20666" y="3868"/>
                    <a:pt x="20544" y="3859"/>
                    <a:pt x="20425" y="3859"/>
                  </a:cubicBezTo>
                  <a:cubicBezTo>
                    <a:pt x="19849" y="3859"/>
                    <a:pt x="19350" y="4058"/>
                    <a:pt x="18998" y="4613"/>
                  </a:cubicBezTo>
                  <a:cubicBezTo>
                    <a:pt x="18846" y="4856"/>
                    <a:pt x="18663" y="5099"/>
                    <a:pt x="18481" y="5373"/>
                  </a:cubicBezTo>
                  <a:cubicBezTo>
                    <a:pt x="18196" y="5771"/>
                    <a:pt x="17982" y="5945"/>
                    <a:pt x="17685" y="5945"/>
                  </a:cubicBezTo>
                  <a:cubicBezTo>
                    <a:pt x="17505" y="5945"/>
                    <a:pt x="17296" y="5882"/>
                    <a:pt x="17022" y="5768"/>
                  </a:cubicBezTo>
                  <a:cubicBezTo>
                    <a:pt x="16687" y="5616"/>
                    <a:pt x="16353" y="5525"/>
                    <a:pt x="16019" y="5433"/>
                  </a:cubicBezTo>
                  <a:cubicBezTo>
                    <a:pt x="15877" y="5400"/>
                    <a:pt x="15739" y="5383"/>
                    <a:pt x="15607" y="5383"/>
                  </a:cubicBezTo>
                  <a:cubicBezTo>
                    <a:pt x="15258" y="5383"/>
                    <a:pt x="14946" y="5503"/>
                    <a:pt x="14681" y="5768"/>
                  </a:cubicBezTo>
                  <a:cubicBezTo>
                    <a:pt x="14499" y="5980"/>
                    <a:pt x="14256" y="6193"/>
                    <a:pt x="14104" y="6436"/>
                  </a:cubicBezTo>
                  <a:cubicBezTo>
                    <a:pt x="13982" y="6619"/>
                    <a:pt x="13830" y="6801"/>
                    <a:pt x="13678" y="6984"/>
                  </a:cubicBezTo>
                  <a:cubicBezTo>
                    <a:pt x="13418" y="7314"/>
                    <a:pt x="13103" y="7480"/>
                    <a:pt x="12733" y="7480"/>
                  </a:cubicBezTo>
                  <a:cubicBezTo>
                    <a:pt x="12627" y="7480"/>
                    <a:pt x="12516" y="7466"/>
                    <a:pt x="12402" y="7439"/>
                  </a:cubicBezTo>
                  <a:cubicBezTo>
                    <a:pt x="12158" y="7409"/>
                    <a:pt x="11946" y="7348"/>
                    <a:pt x="11703" y="7227"/>
                  </a:cubicBezTo>
                  <a:cubicBezTo>
                    <a:pt x="11459" y="7105"/>
                    <a:pt x="11186" y="6984"/>
                    <a:pt x="10882" y="6953"/>
                  </a:cubicBezTo>
                  <a:cubicBezTo>
                    <a:pt x="10742" y="6926"/>
                    <a:pt x="10607" y="6913"/>
                    <a:pt x="10478" y="6913"/>
                  </a:cubicBezTo>
                  <a:cubicBezTo>
                    <a:pt x="10020" y="6913"/>
                    <a:pt x="9627" y="7084"/>
                    <a:pt x="9271" y="7439"/>
                  </a:cubicBezTo>
                  <a:cubicBezTo>
                    <a:pt x="9089" y="7652"/>
                    <a:pt x="8937" y="7865"/>
                    <a:pt x="8785" y="8108"/>
                  </a:cubicBezTo>
                  <a:cubicBezTo>
                    <a:pt x="8663" y="8291"/>
                    <a:pt x="8602" y="8473"/>
                    <a:pt x="8450" y="8625"/>
                  </a:cubicBezTo>
                  <a:cubicBezTo>
                    <a:pt x="8196" y="8919"/>
                    <a:pt x="7903" y="9073"/>
                    <a:pt x="7589" y="9073"/>
                  </a:cubicBezTo>
                  <a:cubicBezTo>
                    <a:pt x="7416" y="9073"/>
                    <a:pt x="7236" y="9026"/>
                    <a:pt x="7052" y="8929"/>
                  </a:cubicBezTo>
                  <a:cubicBezTo>
                    <a:pt x="6778" y="8807"/>
                    <a:pt x="6505" y="8655"/>
                    <a:pt x="6231" y="8594"/>
                  </a:cubicBezTo>
                  <a:cubicBezTo>
                    <a:pt x="5985" y="8515"/>
                    <a:pt x="5762" y="8474"/>
                    <a:pt x="5556" y="8474"/>
                  </a:cubicBezTo>
                  <a:cubicBezTo>
                    <a:pt x="5049" y="8474"/>
                    <a:pt x="4645" y="8723"/>
                    <a:pt x="4256" y="9263"/>
                  </a:cubicBezTo>
                  <a:cubicBezTo>
                    <a:pt x="4104" y="9506"/>
                    <a:pt x="4012" y="9719"/>
                    <a:pt x="3860" y="9962"/>
                  </a:cubicBezTo>
                  <a:cubicBezTo>
                    <a:pt x="3556" y="10375"/>
                    <a:pt x="3236" y="10571"/>
                    <a:pt x="2845" y="10571"/>
                  </a:cubicBezTo>
                  <a:cubicBezTo>
                    <a:pt x="2690" y="10571"/>
                    <a:pt x="2523" y="10540"/>
                    <a:pt x="2341" y="10479"/>
                  </a:cubicBezTo>
                  <a:cubicBezTo>
                    <a:pt x="1976" y="10418"/>
                    <a:pt x="1642" y="10266"/>
                    <a:pt x="1307" y="10145"/>
                  </a:cubicBezTo>
                  <a:cubicBezTo>
                    <a:pt x="1105" y="10071"/>
                    <a:pt x="891" y="10031"/>
                    <a:pt x="673" y="10031"/>
                  </a:cubicBezTo>
                  <a:cubicBezTo>
                    <a:pt x="531" y="10031"/>
                    <a:pt x="387" y="10048"/>
                    <a:pt x="243" y="10084"/>
                  </a:cubicBezTo>
                  <a:cubicBezTo>
                    <a:pt x="91" y="10114"/>
                    <a:pt x="0" y="10266"/>
                    <a:pt x="61" y="10418"/>
                  </a:cubicBezTo>
                  <a:cubicBezTo>
                    <a:pt x="152" y="10783"/>
                    <a:pt x="365" y="11057"/>
                    <a:pt x="730" y="11087"/>
                  </a:cubicBezTo>
                  <a:cubicBezTo>
                    <a:pt x="1064" y="11148"/>
                    <a:pt x="1429" y="11239"/>
                    <a:pt x="1733" y="11360"/>
                  </a:cubicBezTo>
                  <a:cubicBezTo>
                    <a:pt x="2098" y="11482"/>
                    <a:pt x="2493" y="11512"/>
                    <a:pt x="2857" y="11543"/>
                  </a:cubicBezTo>
                  <a:cubicBezTo>
                    <a:pt x="2920" y="11552"/>
                    <a:pt x="2981" y="11556"/>
                    <a:pt x="3040" y="11556"/>
                  </a:cubicBezTo>
                  <a:cubicBezTo>
                    <a:pt x="3381" y="11556"/>
                    <a:pt x="3662" y="11411"/>
                    <a:pt x="3921" y="11178"/>
                  </a:cubicBezTo>
                  <a:cubicBezTo>
                    <a:pt x="4195" y="10935"/>
                    <a:pt x="4468" y="10631"/>
                    <a:pt x="4651" y="10297"/>
                  </a:cubicBezTo>
                  <a:cubicBezTo>
                    <a:pt x="4864" y="9993"/>
                    <a:pt x="5137" y="9689"/>
                    <a:pt x="5532" y="9567"/>
                  </a:cubicBezTo>
                  <a:cubicBezTo>
                    <a:pt x="5612" y="9533"/>
                    <a:pt x="5696" y="9516"/>
                    <a:pt x="5773" y="9516"/>
                  </a:cubicBezTo>
                  <a:cubicBezTo>
                    <a:pt x="5902" y="9516"/>
                    <a:pt x="6011" y="9563"/>
                    <a:pt x="6049" y="9658"/>
                  </a:cubicBezTo>
                  <a:cubicBezTo>
                    <a:pt x="6292" y="9749"/>
                    <a:pt x="6535" y="9871"/>
                    <a:pt x="6778" y="9993"/>
                  </a:cubicBezTo>
                  <a:cubicBezTo>
                    <a:pt x="7004" y="10085"/>
                    <a:pt x="7230" y="10132"/>
                    <a:pt x="7448" y="10132"/>
                  </a:cubicBezTo>
                  <a:cubicBezTo>
                    <a:pt x="7878" y="10132"/>
                    <a:pt x="8280" y="9950"/>
                    <a:pt x="8602" y="9567"/>
                  </a:cubicBezTo>
                  <a:cubicBezTo>
                    <a:pt x="8815" y="9294"/>
                    <a:pt x="9028" y="9050"/>
                    <a:pt x="9241" y="8746"/>
                  </a:cubicBezTo>
                  <a:cubicBezTo>
                    <a:pt x="9568" y="8310"/>
                    <a:pt x="9943" y="8108"/>
                    <a:pt x="10387" y="8108"/>
                  </a:cubicBezTo>
                  <a:cubicBezTo>
                    <a:pt x="10561" y="8108"/>
                    <a:pt x="10746" y="8139"/>
                    <a:pt x="10943" y="8199"/>
                  </a:cubicBezTo>
                  <a:cubicBezTo>
                    <a:pt x="11216" y="8291"/>
                    <a:pt x="11459" y="8382"/>
                    <a:pt x="11703" y="8473"/>
                  </a:cubicBezTo>
                  <a:cubicBezTo>
                    <a:pt x="12011" y="8554"/>
                    <a:pt x="12306" y="8601"/>
                    <a:pt x="12584" y="8601"/>
                  </a:cubicBezTo>
                  <a:cubicBezTo>
                    <a:pt x="13240" y="8601"/>
                    <a:pt x="13808" y="8344"/>
                    <a:pt x="14256" y="7683"/>
                  </a:cubicBezTo>
                  <a:cubicBezTo>
                    <a:pt x="14438" y="7379"/>
                    <a:pt x="14681" y="7105"/>
                    <a:pt x="14894" y="6862"/>
                  </a:cubicBezTo>
                  <a:cubicBezTo>
                    <a:pt x="15134" y="6622"/>
                    <a:pt x="15307" y="6505"/>
                    <a:pt x="15528" y="6505"/>
                  </a:cubicBezTo>
                  <a:cubicBezTo>
                    <a:pt x="15671" y="6505"/>
                    <a:pt x="15835" y="6554"/>
                    <a:pt x="16049" y="6649"/>
                  </a:cubicBezTo>
                  <a:cubicBezTo>
                    <a:pt x="16323" y="6771"/>
                    <a:pt x="16535" y="6862"/>
                    <a:pt x="16779" y="6984"/>
                  </a:cubicBezTo>
                  <a:cubicBezTo>
                    <a:pt x="17019" y="7092"/>
                    <a:pt x="17259" y="7152"/>
                    <a:pt x="17492" y="7152"/>
                  </a:cubicBezTo>
                  <a:cubicBezTo>
                    <a:pt x="17848" y="7152"/>
                    <a:pt x="18187" y="7010"/>
                    <a:pt x="18481" y="6680"/>
                  </a:cubicBezTo>
                  <a:cubicBezTo>
                    <a:pt x="18694" y="6436"/>
                    <a:pt x="18906" y="6193"/>
                    <a:pt x="19089" y="5889"/>
                  </a:cubicBezTo>
                  <a:cubicBezTo>
                    <a:pt x="19210" y="5646"/>
                    <a:pt x="19393" y="5464"/>
                    <a:pt x="19545" y="5251"/>
                  </a:cubicBezTo>
                  <a:cubicBezTo>
                    <a:pt x="19666" y="5099"/>
                    <a:pt x="19849" y="5008"/>
                    <a:pt x="20031" y="5008"/>
                  </a:cubicBezTo>
                  <a:cubicBezTo>
                    <a:pt x="20426" y="5008"/>
                    <a:pt x="20791" y="5069"/>
                    <a:pt x="21186" y="5221"/>
                  </a:cubicBezTo>
                  <a:cubicBezTo>
                    <a:pt x="21429" y="5281"/>
                    <a:pt x="21672" y="5403"/>
                    <a:pt x="21946" y="5433"/>
                  </a:cubicBezTo>
                  <a:cubicBezTo>
                    <a:pt x="22239" y="5491"/>
                    <a:pt x="22489" y="5519"/>
                    <a:pt x="22705" y="5519"/>
                  </a:cubicBezTo>
                  <a:cubicBezTo>
                    <a:pt x="23410" y="5519"/>
                    <a:pt x="23770" y="5217"/>
                    <a:pt x="24165" y="4613"/>
                  </a:cubicBezTo>
                  <a:cubicBezTo>
                    <a:pt x="24256" y="4461"/>
                    <a:pt x="24317" y="4339"/>
                    <a:pt x="24408" y="4218"/>
                  </a:cubicBezTo>
                  <a:cubicBezTo>
                    <a:pt x="24530" y="4066"/>
                    <a:pt x="24621" y="3914"/>
                    <a:pt x="24773" y="3762"/>
                  </a:cubicBezTo>
                  <a:cubicBezTo>
                    <a:pt x="25010" y="3564"/>
                    <a:pt x="25248" y="3469"/>
                    <a:pt x="25502" y="3469"/>
                  </a:cubicBezTo>
                  <a:cubicBezTo>
                    <a:pt x="25639" y="3469"/>
                    <a:pt x="25779" y="3496"/>
                    <a:pt x="25928" y="3549"/>
                  </a:cubicBezTo>
                  <a:cubicBezTo>
                    <a:pt x="26110" y="3579"/>
                    <a:pt x="26262" y="3701"/>
                    <a:pt x="26444" y="3762"/>
                  </a:cubicBezTo>
                  <a:cubicBezTo>
                    <a:pt x="26766" y="3917"/>
                    <a:pt x="27072" y="3995"/>
                    <a:pt x="27359" y="3995"/>
                  </a:cubicBezTo>
                  <a:cubicBezTo>
                    <a:pt x="27860" y="3995"/>
                    <a:pt x="28308" y="3758"/>
                    <a:pt x="28694" y="3275"/>
                  </a:cubicBezTo>
                  <a:cubicBezTo>
                    <a:pt x="28876" y="3032"/>
                    <a:pt x="29089" y="2819"/>
                    <a:pt x="29241" y="2576"/>
                  </a:cubicBezTo>
                  <a:cubicBezTo>
                    <a:pt x="29517" y="2186"/>
                    <a:pt x="29897" y="2003"/>
                    <a:pt x="30328" y="2003"/>
                  </a:cubicBezTo>
                  <a:cubicBezTo>
                    <a:pt x="30468" y="2003"/>
                    <a:pt x="30612" y="2022"/>
                    <a:pt x="30761" y="2059"/>
                  </a:cubicBezTo>
                  <a:cubicBezTo>
                    <a:pt x="31004" y="2120"/>
                    <a:pt x="31247" y="2242"/>
                    <a:pt x="31521" y="2333"/>
                  </a:cubicBezTo>
                  <a:cubicBezTo>
                    <a:pt x="31924" y="2481"/>
                    <a:pt x="32267" y="2555"/>
                    <a:pt x="32574" y="2555"/>
                  </a:cubicBezTo>
                  <a:cubicBezTo>
                    <a:pt x="33216" y="2555"/>
                    <a:pt x="33701" y="2231"/>
                    <a:pt x="34256" y="1573"/>
                  </a:cubicBezTo>
                  <a:cubicBezTo>
                    <a:pt x="34621" y="1117"/>
                    <a:pt x="34621" y="600"/>
                    <a:pt x="34499" y="114"/>
                  </a:cubicBezTo>
                  <a:cubicBezTo>
                    <a:pt x="34499" y="40"/>
                    <a:pt x="34444" y="0"/>
                    <a:pt x="34386"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6308;p133">
              <a:extLst>
                <a:ext uri="{FF2B5EF4-FFF2-40B4-BE49-F238E27FC236}">
                  <a16:creationId xmlns:a16="http://schemas.microsoft.com/office/drawing/2014/main" id="{EBE208E2-0D83-564F-2ADA-9771AF5A25BB}"/>
                </a:ext>
              </a:extLst>
            </p:cNvPr>
            <p:cNvSpPr/>
            <p:nvPr/>
          </p:nvSpPr>
          <p:spPr>
            <a:xfrm rot="1013812">
              <a:off x="1345543" y="5203420"/>
              <a:ext cx="1693776" cy="571629"/>
            </a:xfrm>
            <a:custGeom>
              <a:avLst/>
              <a:gdLst/>
              <a:ahLst/>
              <a:cxnLst/>
              <a:rect l="l" t="t" r="r" b="b"/>
              <a:pathLst>
                <a:path w="33376" h="11264" extrusionOk="0">
                  <a:moveTo>
                    <a:pt x="33254" y="0"/>
                  </a:moveTo>
                  <a:cubicBezTo>
                    <a:pt x="33223" y="0"/>
                    <a:pt x="33163" y="91"/>
                    <a:pt x="33102" y="122"/>
                  </a:cubicBezTo>
                  <a:cubicBezTo>
                    <a:pt x="32919" y="456"/>
                    <a:pt x="32737" y="760"/>
                    <a:pt x="32433" y="1034"/>
                  </a:cubicBezTo>
                  <a:cubicBezTo>
                    <a:pt x="32257" y="1144"/>
                    <a:pt x="32113" y="1222"/>
                    <a:pt x="31942" y="1222"/>
                  </a:cubicBezTo>
                  <a:cubicBezTo>
                    <a:pt x="31878" y="1222"/>
                    <a:pt x="31809" y="1211"/>
                    <a:pt x="31734" y="1186"/>
                  </a:cubicBezTo>
                  <a:cubicBezTo>
                    <a:pt x="31582" y="1155"/>
                    <a:pt x="31430" y="1064"/>
                    <a:pt x="31278" y="1003"/>
                  </a:cubicBezTo>
                  <a:cubicBezTo>
                    <a:pt x="31065" y="882"/>
                    <a:pt x="30822" y="760"/>
                    <a:pt x="30579" y="699"/>
                  </a:cubicBezTo>
                  <a:cubicBezTo>
                    <a:pt x="30369" y="647"/>
                    <a:pt x="30167" y="617"/>
                    <a:pt x="29973" y="617"/>
                  </a:cubicBezTo>
                  <a:cubicBezTo>
                    <a:pt x="29493" y="617"/>
                    <a:pt x="29063" y="800"/>
                    <a:pt x="28694" y="1277"/>
                  </a:cubicBezTo>
                  <a:cubicBezTo>
                    <a:pt x="28482" y="1581"/>
                    <a:pt x="28238" y="1915"/>
                    <a:pt x="28026" y="2219"/>
                  </a:cubicBezTo>
                  <a:cubicBezTo>
                    <a:pt x="27799" y="2537"/>
                    <a:pt x="27504" y="2702"/>
                    <a:pt x="27154" y="2702"/>
                  </a:cubicBezTo>
                  <a:cubicBezTo>
                    <a:pt x="27035" y="2702"/>
                    <a:pt x="26910" y="2683"/>
                    <a:pt x="26779" y="2645"/>
                  </a:cubicBezTo>
                  <a:cubicBezTo>
                    <a:pt x="26567" y="2584"/>
                    <a:pt x="26415" y="2523"/>
                    <a:pt x="26232" y="2432"/>
                  </a:cubicBezTo>
                  <a:cubicBezTo>
                    <a:pt x="25959" y="2371"/>
                    <a:pt x="25716" y="2219"/>
                    <a:pt x="25442" y="2128"/>
                  </a:cubicBezTo>
                  <a:cubicBezTo>
                    <a:pt x="25266" y="2062"/>
                    <a:pt x="25085" y="2032"/>
                    <a:pt x="24905" y="2032"/>
                  </a:cubicBezTo>
                  <a:cubicBezTo>
                    <a:pt x="24589" y="2032"/>
                    <a:pt x="24274" y="2125"/>
                    <a:pt x="23983" y="2280"/>
                  </a:cubicBezTo>
                  <a:cubicBezTo>
                    <a:pt x="23588" y="2523"/>
                    <a:pt x="23314" y="2857"/>
                    <a:pt x="23071" y="3283"/>
                  </a:cubicBezTo>
                  <a:cubicBezTo>
                    <a:pt x="22771" y="3863"/>
                    <a:pt x="22339" y="4127"/>
                    <a:pt x="21854" y="4127"/>
                  </a:cubicBezTo>
                  <a:cubicBezTo>
                    <a:pt x="21602" y="4127"/>
                    <a:pt x="21335" y="4056"/>
                    <a:pt x="21065" y="3921"/>
                  </a:cubicBezTo>
                  <a:cubicBezTo>
                    <a:pt x="20852" y="3800"/>
                    <a:pt x="20609" y="3739"/>
                    <a:pt x="20396" y="3648"/>
                  </a:cubicBezTo>
                  <a:cubicBezTo>
                    <a:pt x="20223" y="3603"/>
                    <a:pt x="20058" y="3580"/>
                    <a:pt x="19901" y="3580"/>
                  </a:cubicBezTo>
                  <a:cubicBezTo>
                    <a:pt x="19424" y="3580"/>
                    <a:pt x="19029" y="3791"/>
                    <a:pt x="18755" y="4225"/>
                  </a:cubicBezTo>
                  <a:cubicBezTo>
                    <a:pt x="18573" y="4468"/>
                    <a:pt x="18421" y="4712"/>
                    <a:pt x="18208" y="4985"/>
                  </a:cubicBezTo>
                  <a:cubicBezTo>
                    <a:pt x="17894" y="5437"/>
                    <a:pt x="17567" y="5609"/>
                    <a:pt x="17170" y="5609"/>
                  </a:cubicBezTo>
                  <a:cubicBezTo>
                    <a:pt x="16952" y="5609"/>
                    <a:pt x="16714" y="5557"/>
                    <a:pt x="16445" y="5471"/>
                  </a:cubicBezTo>
                  <a:cubicBezTo>
                    <a:pt x="16232" y="5441"/>
                    <a:pt x="16050" y="5289"/>
                    <a:pt x="15867" y="5228"/>
                  </a:cubicBezTo>
                  <a:cubicBezTo>
                    <a:pt x="15563" y="5097"/>
                    <a:pt x="15232" y="5022"/>
                    <a:pt x="14906" y="5022"/>
                  </a:cubicBezTo>
                  <a:cubicBezTo>
                    <a:pt x="14253" y="5022"/>
                    <a:pt x="13618" y="5319"/>
                    <a:pt x="13253" y="6049"/>
                  </a:cubicBezTo>
                  <a:cubicBezTo>
                    <a:pt x="13193" y="6170"/>
                    <a:pt x="13162" y="6231"/>
                    <a:pt x="13101" y="6322"/>
                  </a:cubicBezTo>
                  <a:cubicBezTo>
                    <a:pt x="12889" y="6535"/>
                    <a:pt x="12737" y="6778"/>
                    <a:pt x="12554" y="6991"/>
                  </a:cubicBezTo>
                  <a:cubicBezTo>
                    <a:pt x="12426" y="7170"/>
                    <a:pt x="12255" y="7242"/>
                    <a:pt x="12041" y="7242"/>
                  </a:cubicBezTo>
                  <a:cubicBezTo>
                    <a:pt x="12001" y="7242"/>
                    <a:pt x="11959" y="7239"/>
                    <a:pt x="11916" y="7234"/>
                  </a:cubicBezTo>
                  <a:cubicBezTo>
                    <a:pt x="11734" y="7204"/>
                    <a:pt x="11582" y="7143"/>
                    <a:pt x="11369" y="7052"/>
                  </a:cubicBezTo>
                  <a:cubicBezTo>
                    <a:pt x="11156" y="6930"/>
                    <a:pt x="10913" y="6809"/>
                    <a:pt x="10670" y="6748"/>
                  </a:cubicBezTo>
                  <a:cubicBezTo>
                    <a:pt x="10463" y="6670"/>
                    <a:pt x="10258" y="6632"/>
                    <a:pt x="10060" y="6632"/>
                  </a:cubicBezTo>
                  <a:cubicBezTo>
                    <a:pt x="9561" y="6632"/>
                    <a:pt x="9103" y="6877"/>
                    <a:pt x="8755" y="7356"/>
                  </a:cubicBezTo>
                  <a:cubicBezTo>
                    <a:pt x="8572" y="7569"/>
                    <a:pt x="8390" y="7842"/>
                    <a:pt x="8238" y="8116"/>
                  </a:cubicBezTo>
                  <a:cubicBezTo>
                    <a:pt x="8014" y="8452"/>
                    <a:pt x="7674" y="8706"/>
                    <a:pt x="7242" y="8706"/>
                  </a:cubicBezTo>
                  <a:cubicBezTo>
                    <a:pt x="7089" y="8706"/>
                    <a:pt x="6924" y="8674"/>
                    <a:pt x="6749" y="8602"/>
                  </a:cubicBezTo>
                  <a:cubicBezTo>
                    <a:pt x="6414" y="8481"/>
                    <a:pt x="6050" y="8329"/>
                    <a:pt x="5715" y="8207"/>
                  </a:cubicBezTo>
                  <a:cubicBezTo>
                    <a:pt x="5440" y="8103"/>
                    <a:pt x="5171" y="8049"/>
                    <a:pt x="4913" y="8049"/>
                  </a:cubicBezTo>
                  <a:cubicBezTo>
                    <a:pt x="4345" y="8049"/>
                    <a:pt x="3833" y="8311"/>
                    <a:pt x="3436" y="8876"/>
                  </a:cubicBezTo>
                  <a:cubicBezTo>
                    <a:pt x="3314" y="9028"/>
                    <a:pt x="3253" y="9210"/>
                    <a:pt x="3132" y="9362"/>
                  </a:cubicBezTo>
                  <a:cubicBezTo>
                    <a:pt x="2814" y="9891"/>
                    <a:pt x="2467" y="10140"/>
                    <a:pt x="1999" y="10140"/>
                  </a:cubicBezTo>
                  <a:cubicBezTo>
                    <a:pt x="1794" y="10140"/>
                    <a:pt x="1566" y="10093"/>
                    <a:pt x="1308" y="10000"/>
                  </a:cubicBezTo>
                  <a:cubicBezTo>
                    <a:pt x="1186" y="9970"/>
                    <a:pt x="1095" y="9879"/>
                    <a:pt x="973" y="9848"/>
                  </a:cubicBezTo>
                  <a:cubicBezTo>
                    <a:pt x="822" y="9818"/>
                    <a:pt x="639" y="9727"/>
                    <a:pt x="426" y="9696"/>
                  </a:cubicBezTo>
                  <a:cubicBezTo>
                    <a:pt x="381" y="9681"/>
                    <a:pt x="320" y="9666"/>
                    <a:pt x="259" y="9666"/>
                  </a:cubicBezTo>
                  <a:cubicBezTo>
                    <a:pt x="198" y="9666"/>
                    <a:pt x="138" y="9681"/>
                    <a:pt x="92" y="9727"/>
                  </a:cubicBezTo>
                  <a:cubicBezTo>
                    <a:pt x="1" y="9848"/>
                    <a:pt x="92" y="9970"/>
                    <a:pt x="183" y="10031"/>
                  </a:cubicBezTo>
                  <a:cubicBezTo>
                    <a:pt x="396" y="10304"/>
                    <a:pt x="639" y="10547"/>
                    <a:pt x="852" y="10791"/>
                  </a:cubicBezTo>
                  <a:cubicBezTo>
                    <a:pt x="1128" y="11121"/>
                    <a:pt x="1492" y="11263"/>
                    <a:pt x="1858" y="11263"/>
                  </a:cubicBezTo>
                  <a:cubicBezTo>
                    <a:pt x="2098" y="11263"/>
                    <a:pt x="2338" y="11203"/>
                    <a:pt x="2554" y="11095"/>
                  </a:cubicBezTo>
                  <a:cubicBezTo>
                    <a:pt x="2919" y="10912"/>
                    <a:pt x="3223" y="10730"/>
                    <a:pt x="3436" y="10395"/>
                  </a:cubicBezTo>
                  <a:cubicBezTo>
                    <a:pt x="3557" y="10243"/>
                    <a:pt x="3618" y="10122"/>
                    <a:pt x="3740" y="9970"/>
                  </a:cubicBezTo>
                  <a:cubicBezTo>
                    <a:pt x="4134" y="9451"/>
                    <a:pt x="4472" y="9215"/>
                    <a:pt x="4937" y="9215"/>
                  </a:cubicBezTo>
                  <a:cubicBezTo>
                    <a:pt x="5153" y="9215"/>
                    <a:pt x="5396" y="9266"/>
                    <a:pt x="5685" y="9362"/>
                  </a:cubicBezTo>
                  <a:cubicBezTo>
                    <a:pt x="6050" y="9514"/>
                    <a:pt x="6445" y="9636"/>
                    <a:pt x="6870" y="9666"/>
                  </a:cubicBezTo>
                  <a:cubicBezTo>
                    <a:pt x="6949" y="9674"/>
                    <a:pt x="7027" y="9677"/>
                    <a:pt x="7102" y="9677"/>
                  </a:cubicBezTo>
                  <a:cubicBezTo>
                    <a:pt x="7636" y="9677"/>
                    <a:pt x="8082" y="9488"/>
                    <a:pt x="8481" y="9088"/>
                  </a:cubicBezTo>
                  <a:cubicBezTo>
                    <a:pt x="8694" y="8906"/>
                    <a:pt x="8785" y="8724"/>
                    <a:pt x="8937" y="8511"/>
                  </a:cubicBezTo>
                  <a:lnTo>
                    <a:pt x="9393" y="7964"/>
                  </a:lnTo>
                  <a:cubicBezTo>
                    <a:pt x="9634" y="7704"/>
                    <a:pt x="9807" y="7592"/>
                    <a:pt x="10030" y="7592"/>
                  </a:cubicBezTo>
                  <a:cubicBezTo>
                    <a:pt x="10172" y="7592"/>
                    <a:pt x="10335" y="7638"/>
                    <a:pt x="10548" y="7721"/>
                  </a:cubicBezTo>
                  <a:cubicBezTo>
                    <a:pt x="10670" y="7751"/>
                    <a:pt x="10822" y="7842"/>
                    <a:pt x="10913" y="7903"/>
                  </a:cubicBezTo>
                  <a:cubicBezTo>
                    <a:pt x="11277" y="8085"/>
                    <a:pt x="11611" y="8180"/>
                    <a:pt x="11927" y="8180"/>
                  </a:cubicBezTo>
                  <a:cubicBezTo>
                    <a:pt x="12402" y="8180"/>
                    <a:pt x="12833" y="7965"/>
                    <a:pt x="13253" y="7508"/>
                  </a:cubicBezTo>
                  <a:cubicBezTo>
                    <a:pt x="13466" y="7234"/>
                    <a:pt x="13679" y="6930"/>
                    <a:pt x="13861" y="6626"/>
                  </a:cubicBezTo>
                  <a:cubicBezTo>
                    <a:pt x="14113" y="6260"/>
                    <a:pt x="14365" y="6084"/>
                    <a:pt x="14720" y="6084"/>
                  </a:cubicBezTo>
                  <a:cubicBezTo>
                    <a:pt x="14837" y="6084"/>
                    <a:pt x="14965" y="6103"/>
                    <a:pt x="15107" y="6140"/>
                  </a:cubicBezTo>
                  <a:cubicBezTo>
                    <a:pt x="15290" y="6170"/>
                    <a:pt x="15533" y="6231"/>
                    <a:pt x="15715" y="6322"/>
                  </a:cubicBezTo>
                  <a:cubicBezTo>
                    <a:pt x="15989" y="6383"/>
                    <a:pt x="16202" y="6505"/>
                    <a:pt x="16475" y="6596"/>
                  </a:cubicBezTo>
                  <a:cubicBezTo>
                    <a:pt x="16681" y="6644"/>
                    <a:pt x="16881" y="6668"/>
                    <a:pt x="17073" y="6668"/>
                  </a:cubicBezTo>
                  <a:cubicBezTo>
                    <a:pt x="17619" y="6668"/>
                    <a:pt x="18107" y="6468"/>
                    <a:pt x="18512" y="6019"/>
                  </a:cubicBezTo>
                  <a:cubicBezTo>
                    <a:pt x="18725" y="5775"/>
                    <a:pt x="18877" y="5563"/>
                    <a:pt x="19059" y="5319"/>
                  </a:cubicBezTo>
                  <a:lnTo>
                    <a:pt x="19393" y="4863"/>
                  </a:lnTo>
                  <a:cubicBezTo>
                    <a:pt x="19563" y="4675"/>
                    <a:pt x="19732" y="4592"/>
                    <a:pt x="19923" y="4592"/>
                  </a:cubicBezTo>
                  <a:cubicBezTo>
                    <a:pt x="20041" y="4592"/>
                    <a:pt x="20166" y="4623"/>
                    <a:pt x="20305" y="4681"/>
                  </a:cubicBezTo>
                  <a:lnTo>
                    <a:pt x="20761" y="4924"/>
                  </a:lnTo>
                  <a:cubicBezTo>
                    <a:pt x="21091" y="5096"/>
                    <a:pt x="21408" y="5187"/>
                    <a:pt x="21717" y="5187"/>
                  </a:cubicBezTo>
                  <a:cubicBezTo>
                    <a:pt x="22063" y="5187"/>
                    <a:pt x="22400" y="5074"/>
                    <a:pt x="22737" y="4833"/>
                  </a:cubicBezTo>
                  <a:cubicBezTo>
                    <a:pt x="22919" y="4681"/>
                    <a:pt x="23162" y="4529"/>
                    <a:pt x="23314" y="4316"/>
                  </a:cubicBezTo>
                  <a:cubicBezTo>
                    <a:pt x="23466" y="4073"/>
                    <a:pt x="23618" y="3860"/>
                    <a:pt x="23770" y="3648"/>
                  </a:cubicBezTo>
                  <a:cubicBezTo>
                    <a:pt x="24058" y="3294"/>
                    <a:pt x="24425" y="3117"/>
                    <a:pt x="24862" y="3117"/>
                  </a:cubicBezTo>
                  <a:cubicBezTo>
                    <a:pt x="25026" y="3117"/>
                    <a:pt x="25199" y="3142"/>
                    <a:pt x="25381" y="3192"/>
                  </a:cubicBezTo>
                  <a:cubicBezTo>
                    <a:pt x="25716" y="3313"/>
                    <a:pt x="26050" y="3435"/>
                    <a:pt x="26384" y="3496"/>
                  </a:cubicBezTo>
                  <a:cubicBezTo>
                    <a:pt x="26590" y="3539"/>
                    <a:pt x="26785" y="3561"/>
                    <a:pt x="26970" y="3561"/>
                  </a:cubicBezTo>
                  <a:cubicBezTo>
                    <a:pt x="27691" y="3561"/>
                    <a:pt x="28265" y="3230"/>
                    <a:pt x="28725" y="2553"/>
                  </a:cubicBezTo>
                  <a:cubicBezTo>
                    <a:pt x="28877" y="2341"/>
                    <a:pt x="29029" y="2097"/>
                    <a:pt x="29211" y="1915"/>
                  </a:cubicBezTo>
                  <a:cubicBezTo>
                    <a:pt x="29434" y="1656"/>
                    <a:pt x="29667" y="1543"/>
                    <a:pt x="29933" y="1543"/>
                  </a:cubicBezTo>
                  <a:cubicBezTo>
                    <a:pt x="30103" y="1543"/>
                    <a:pt x="30286" y="1589"/>
                    <a:pt x="30488" y="1672"/>
                  </a:cubicBezTo>
                  <a:cubicBezTo>
                    <a:pt x="30792" y="1794"/>
                    <a:pt x="31065" y="1915"/>
                    <a:pt x="31369" y="2037"/>
                  </a:cubicBezTo>
                  <a:cubicBezTo>
                    <a:pt x="31493" y="2078"/>
                    <a:pt x="31622" y="2094"/>
                    <a:pt x="31753" y="2094"/>
                  </a:cubicBezTo>
                  <a:cubicBezTo>
                    <a:pt x="31911" y="2094"/>
                    <a:pt x="32070" y="2070"/>
                    <a:pt x="32220" y="2037"/>
                  </a:cubicBezTo>
                  <a:cubicBezTo>
                    <a:pt x="32676" y="1885"/>
                    <a:pt x="33011" y="1611"/>
                    <a:pt x="33193" y="1216"/>
                  </a:cubicBezTo>
                  <a:cubicBezTo>
                    <a:pt x="33315" y="882"/>
                    <a:pt x="33345" y="517"/>
                    <a:pt x="33375" y="152"/>
                  </a:cubicBezTo>
                  <a:cubicBezTo>
                    <a:pt x="33375" y="91"/>
                    <a:pt x="33345" y="0"/>
                    <a:pt x="33254"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6309;p133">
              <a:extLst>
                <a:ext uri="{FF2B5EF4-FFF2-40B4-BE49-F238E27FC236}">
                  <a16:creationId xmlns:a16="http://schemas.microsoft.com/office/drawing/2014/main" id="{8D6B9971-5618-2154-876F-C8F752B87C97}"/>
                </a:ext>
              </a:extLst>
            </p:cNvPr>
            <p:cNvSpPr/>
            <p:nvPr/>
          </p:nvSpPr>
          <p:spPr>
            <a:xfrm rot="1013812">
              <a:off x="1316495" y="4875164"/>
              <a:ext cx="1773959" cy="592944"/>
            </a:xfrm>
            <a:custGeom>
              <a:avLst/>
              <a:gdLst/>
              <a:ahLst/>
              <a:cxnLst/>
              <a:rect l="l" t="t" r="r" b="b"/>
              <a:pathLst>
                <a:path w="34956" h="11684" extrusionOk="0">
                  <a:moveTo>
                    <a:pt x="34560" y="1"/>
                  </a:moveTo>
                  <a:cubicBezTo>
                    <a:pt x="34530" y="1"/>
                    <a:pt x="34409" y="1"/>
                    <a:pt x="34378" y="31"/>
                  </a:cubicBezTo>
                  <a:cubicBezTo>
                    <a:pt x="34257" y="153"/>
                    <a:pt x="34105" y="274"/>
                    <a:pt x="34013" y="396"/>
                  </a:cubicBezTo>
                  <a:cubicBezTo>
                    <a:pt x="33740" y="609"/>
                    <a:pt x="33466" y="882"/>
                    <a:pt x="33193" y="1095"/>
                  </a:cubicBezTo>
                  <a:cubicBezTo>
                    <a:pt x="32891" y="1416"/>
                    <a:pt x="32554" y="1573"/>
                    <a:pt x="32189" y="1573"/>
                  </a:cubicBezTo>
                  <a:cubicBezTo>
                    <a:pt x="31966" y="1573"/>
                    <a:pt x="31732" y="1514"/>
                    <a:pt x="31491" y="1399"/>
                  </a:cubicBezTo>
                  <a:cubicBezTo>
                    <a:pt x="31278" y="1308"/>
                    <a:pt x="31004" y="1217"/>
                    <a:pt x="30731" y="1186"/>
                  </a:cubicBezTo>
                  <a:cubicBezTo>
                    <a:pt x="30627" y="1170"/>
                    <a:pt x="30526" y="1162"/>
                    <a:pt x="30427" y="1162"/>
                  </a:cubicBezTo>
                  <a:cubicBezTo>
                    <a:pt x="29794" y="1162"/>
                    <a:pt x="29248" y="1490"/>
                    <a:pt x="28907" y="2068"/>
                  </a:cubicBezTo>
                  <a:cubicBezTo>
                    <a:pt x="28785" y="2220"/>
                    <a:pt x="28725" y="2402"/>
                    <a:pt x="28633" y="2554"/>
                  </a:cubicBezTo>
                  <a:cubicBezTo>
                    <a:pt x="28447" y="2980"/>
                    <a:pt x="28097" y="3173"/>
                    <a:pt x="27665" y="3173"/>
                  </a:cubicBezTo>
                  <a:cubicBezTo>
                    <a:pt x="27604" y="3173"/>
                    <a:pt x="27542" y="3169"/>
                    <a:pt x="27478" y="3162"/>
                  </a:cubicBezTo>
                  <a:cubicBezTo>
                    <a:pt x="27266" y="3131"/>
                    <a:pt x="27053" y="3040"/>
                    <a:pt x="26870" y="2979"/>
                  </a:cubicBezTo>
                  <a:cubicBezTo>
                    <a:pt x="26353" y="2765"/>
                    <a:pt x="25921" y="2666"/>
                    <a:pt x="25546" y="2666"/>
                  </a:cubicBezTo>
                  <a:cubicBezTo>
                    <a:pt x="24752" y="2666"/>
                    <a:pt x="24215" y="3108"/>
                    <a:pt x="23679" y="3831"/>
                  </a:cubicBezTo>
                  <a:cubicBezTo>
                    <a:pt x="23527" y="3983"/>
                    <a:pt x="23375" y="4195"/>
                    <a:pt x="23253" y="4347"/>
                  </a:cubicBezTo>
                  <a:cubicBezTo>
                    <a:pt x="23054" y="4591"/>
                    <a:pt x="22822" y="4689"/>
                    <a:pt x="22546" y="4689"/>
                  </a:cubicBezTo>
                  <a:cubicBezTo>
                    <a:pt x="22444" y="4689"/>
                    <a:pt x="22335" y="4676"/>
                    <a:pt x="22220" y="4651"/>
                  </a:cubicBezTo>
                  <a:cubicBezTo>
                    <a:pt x="21916" y="4560"/>
                    <a:pt x="21612" y="4469"/>
                    <a:pt x="21308" y="4378"/>
                  </a:cubicBezTo>
                  <a:cubicBezTo>
                    <a:pt x="20995" y="4265"/>
                    <a:pt x="20702" y="4209"/>
                    <a:pt x="20428" y="4209"/>
                  </a:cubicBezTo>
                  <a:cubicBezTo>
                    <a:pt x="19747" y="4209"/>
                    <a:pt x="19189" y="4556"/>
                    <a:pt x="18755" y="5229"/>
                  </a:cubicBezTo>
                  <a:cubicBezTo>
                    <a:pt x="18694" y="5381"/>
                    <a:pt x="18603" y="5502"/>
                    <a:pt x="18512" y="5654"/>
                  </a:cubicBezTo>
                  <a:cubicBezTo>
                    <a:pt x="18238" y="5996"/>
                    <a:pt x="17913" y="6167"/>
                    <a:pt x="17550" y="6167"/>
                  </a:cubicBezTo>
                  <a:cubicBezTo>
                    <a:pt x="17429" y="6167"/>
                    <a:pt x="17303" y="6148"/>
                    <a:pt x="17174" y="6110"/>
                  </a:cubicBezTo>
                  <a:cubicBezTo>
                    <a:pt x="16992" y="6049"/>
                    <a:pt x="16749" y="5958"/>
                    <a:pt x="16566" y="5897"/>
                  </a:cubicBezTo>
                  <a:cubicBezTo>
                    <a:pt x="16204" y="5759"/>
                    <a:pt x="15878" y="5688"/>
                    <a:pt x="15579" y="5688"/>
                  </a:cubicBezTo>
                  <a:cubicBezTo>
                    <a:pt x="15025" y="5688"/>
                    <a:pt x="14558" y="5932"/>
                    <a:pt x="14104" y="6445"/>
                  </a:cubicBezTo>
                  <a:cubicBezTo>
                    <a:pt x="13831" y="6779"/>
                    <a:pt x="13496" y="6992"/>
                    <a:pt x="13192" y="7265"/>
                  </a:cubicBezTo>
                  <a:cubicBezTo>
                    <a:pt x="12925" y="7476"/>
                    <a:pt x="12645" y="7566"/>
                    <a:pt x="12353" y="7566"/>
                  </a:cubicBezTo>
                  <a:cubicBezTo>
                    <a:pt x="12181" y="7566"/>
                    <a:pt x="12005" y="7534"/>
                    <a:pt x="11824" y="7478"/>
                  </a:cubicBezTo>
                  <a:cubicBezTo>
                    <a:pt x="11612" y="7448"/>
                    <a:pt x="11460" y="7387"/>
                    <a:pt x="11277" y="7296"/>
                  </a:cubicBezTo>
                  <a:cubicBezTo>
                    <a:pt x="11067" y="7221"/>
                    <a:pt x="10851" y="7186"/>
                    <a:pt x="10638" y="7186"/>
                  </a:cubicBezTo>
                  <a:cubicBezTo>
                    <a:pt x="9897" y="7186"/>
                    <a:pt x="9197" y="7614"/>
                    <a:pt x="8937" y="8299"/>
                  </a:cubicBezTo>
                  <a:cubicBezTo>
                    <a:pt x="8876" y="8359"/>
                    <a:pt x="8846" y="8481"/>
                    <a:pt x="8785" y="8572"/>
                  </a:cubicBezTo>
                  <a:cubicBezTo>
                    <a:pt x="8515" y="9022"/>
                    <a:pt x="8196" y="9222"/>
                    <a:pt x="7789" y="9222"/>
                  </a:cubicBezTo>
                  <a:cubicBezTo>
                    <a:pt x="7646" y="9222"/>
                    <a:pt x="7492" y="9197"/>
                    <a:pt x="7326" y="9150"/>
                  </a:cubicBezTo>
                  <a:cubicBezTo>
                    <a:pt x="7144" y="9089"/>
                    <a:pt x="6900" y="8998"/>
                    <a:pt x="6718" y="8937"/>
                  </a:cubicBezTo>
                  <a:cubicBezTo>
                    <a:pt x="6336" y="8769"/>
                    <a:pt x="5986" y="8693"/>
                    <a:pt x="5666" y="8693"/>
                  </a:cubicBezTo>
                  <a:cubicBezTo>
                    <a:pt x="4939" y="8693"/>
                    <a:pt x="4365" y="9085"/>
                    <a:pt x="3922" y="9697"/>
                  </a:cubicBezTo>
                  <a:cubicBezTo>
                    <a:pt x="3709" y="10001"/>
                    <a:pt x="3496" y="10214"/>
                    <a:pt x="3253" y="10487"/>
                  </a:cubicBezTo>
                  <a:cubicBezTo>
                    <a:pt x="3099" y="10707"/>
                    <a:pt x="2913" y="10800"/>
                    <a:pt x="2696" y="10800"/>
                  </a:cubicBezTo>
                  <a:cubicBezTo>
                    <a:pt x="2613" y="10800"/>
                    <a:pt x="2525" y="10786"/>
                    <a:pt x="2432" y="10761"/>
                  </a:cubicBezTo>
                  <a:cubicBezTo>
                    <a:pt x="2007" y="10639"/>
                    <a:pt x="1642" y="10518"/>
                    <a:pt x="1247" y="10366"/>
                  </a:cubicBezTo>
                  <a:cubicBezTo>
                    <a:pt x="1054" y="10308"/>
                    <a:pt x="861" y="10287"/>
                    <a:pt x="669" y="10287"/>
                  </a:cubicBezTo>
                  <a:cubicBezTo>
                    <a:pt x="557" y="10287"/>
                    <a:pt x="446" y="10294"/>
                    <a:pt x="335" y="10305"/>
                  </a:cubicBezTo>
                  <a:cubicBezTo>
                    <a:pt x="122" y="10305"/>
                    <a:pt x="1" y="10457"/>
                    <a:pt x="1" y="10670"/>
                  </a:cubicBezTo>
                  <a:cubicBezTo>
                    <a:pt x="1" y="10943"/>
                    <a:pt x="122" y="11156"/>
                    <a:pt x="305" y="11156"/>
                  </a:cubicBezTo>
                  <a:cubicBezTo>
                    <a:pt x="791" y="11217"/>
                    <a:pt x="1216" y="11399"/>
                    <a:pt x="1672" y="11551"/>
                  </a:cubicBezTo>
                  <a:cubicBezTo>
                    <a:pt x="1946" y="11640"/>
                    <a:pt x="2214" y="11683"/>
                    <a:pt x="2472" y="11683"/>
                  </a:cubicBezTo>
                  <a:cubicBezTo>
                    <a:pt x="3184" y="11683"/>
                    <a:pt x="3817" y="11348"/>
                    <a:pt x="4286" y="10700"/>
                  </a:cubicBezTo>
                  <a:lnTo>
                    <a:pt x="4742" y="10153"/>
                  </a:lnTo>
                  <a:cubicBezTo>
                    <a:pt x="5028" y="9823"/>
                    <a:pt x="5362" y="9652"/>
                    <a:pt x="5755" y="9652"/>
                  </a:cubicBezTo>
                  <a:cubicBezTo>
                    <a:pt x="5905" y="9652"/>
                    <a:pt x="6064" y="9677"/>
                    <a:pt x="6232" y="9727"/>
                  </a:cubicBezTo>
                  <a:cubicBezTo>
                    <a:pt x="6444" y="9758"/>
                    <a:pt x="6688" y="9879"/>
                    <a:pt x="6900" y="9910"/>
                  </a:cubicBezTo>
                  <a:cubicBezTo>
                    <a:pt x="7144" y="9976"/>
                    <a:pt x="7375" y="10009"/>
                    <a:pt x="7595" y="10009"/>
                  </a:cubicBezTo>
                  <a:cubicBezTo>
                    <a:pt x="8279" y="10009"/>
                    <a:pt x="8849" y="9695"/>
                    <a:pt x="9332" y="9119"/>
                  </a:cubicBezTo>
                  <a:cubicBezTo>
                    <a:pt x="9454" y="8967"/>
                    <a:pt x="9545" y="8846"/>
                    <a:pt x="9636" y="8694"/>
                  </a:cubicBezTo>
                  <a:cubicBezTo>
                    <a:pt x="9910" y="8352"/>
                    <a:pt x="10234" y="8181"/>
                    <a:pt x="10598" y="8181"/>
                  </a:cubicBezTo>
                  <a:cubicBezTo>
                    <a:pt x="10719" y="8181"/>
                    <a:pt x="10844" y="8200"/>
                    <a:pt x="10973" y="8238"/>
                  </a:cubicBezTo>
                  <a:cubicBezTo>
                    <a:pt x="11277" y="8359"/>
                    <a:pt x="11581" y="8451"/>
                    <a:pt x="11885" y="8511"/>
                  </a:cubicBezTo>
                  <a:cubicBezTo>
                    <a:pt x="12118" y="8552"/>
                    <a:pt x="12339" y="8575"/>
                    <a:pt x="12550" y="8575"/>
                  </a:cubicBezTo>
                  <a:cubicBezTo>
                    <a:pt x="13277" y="8575"/>
                    <a:pt x="13876" y="8307"/>
                    <a:pt x="14347" y="7600"/>
                  </a:cubicBezTo>
                  <a:cubicBezTo>
                    <a:pt x="14499" y="7417"/>
                    <a:pt x="14651" y="7174"/>
                    <a:pt x="14864" y="6992"/>
                  </a:cubicBezTo>
                  <a:cubicBezTo>
                    <a:pt x="15083" y="6713"/>
                    <a:pt x="15355" y="6577"/>
                    <a:pt x="15653" y="6577"/>
                  </a:cubicBezTo>
                  <a:cubicBezTo>
                    <a:pt x="15810" y="6577"/>
                    <a:pt x="15973" y="6615"/>
                    <a:pt x="16141" y="6688"/>
                  </a:cubicBezTo>
                  <a:cubicBezTo>
                    <a:pt x="16262" y="6718"/>
                    <a:pt x="16384" y="6809"/>
                    <a:pt x="16536" y="6840"/>
                  </a:cubicBezTo>
                  <a:cubicBezTo>
                    <a:pt x="16903" y="6956"/>
                    <a:pt x="17231" y="7017"/>
                    <a:pt x="17533" y="7017"/>
                  </a:cubicBezTo>
                  <a:cubicBezTo>
                    <a:pt x="18254" y="7017"/>
                    <a:pt x="18823" y="6669"/>
                    <a:pt x="19423" y="5897"/>
                  </a:cubicBezTo>
                  <a:cubicBezTo>
                    <a:pt x="19484" y="5776"/>
                    <a:pt x="19515" y="5715"/>
                    <a:pt x="19606" y="5593"/>
                  </a:cubicBezTo>
                  <a:cubicBezTo>
                    <a:pt x="19667" y="5502"/>
                    <a:pt x="19727" y="5442"/>
                    <a:pt x="19788" y="5350"/>
                  </a:cubicBezTo>
                  <a:cubicBezTo>
                    <a:pt x="19928" y="5211"/>
                    <a:pt x="20121" y="5107"/>
                    <a:pt x="20327" y="5107"/>
                  </a:cubicBezTo>
                  <a:cubicBezTo>
                    <a:pt x="20390" y="5107"/>
                    <a:pt x="20454" y="5116"/>
                    <a:pt x="20518" y="5138"/>
                  </a:cubicBezTo>
                  <a:cubicBezTo>
                    <a:pt x="20670" y="5168"/>
                    <a:pt x="20852" y="5259"/>
                    <a:pt x="21034" y="5290"/>
                  </a:cubicBezTo>
                  <a:cubicBezTo>
                    <a:pt x="21399" y="5350"/>
                    <a:pt x="21703" y="5502"/>
                    <a:pt x="22037" y="5563"/>
                  </a:cubicBezTo>
                  <a:cubicBezTo>
                    <a:pt x="22136" y="5572"/>
                    <a:pt x="22233" y="5578"/>
                    <a:pt x="22329" y="5578"/>
                  </a:cubicBezTo>
                  <a:cubicBezTo>
                    <a:pt x="22852" y="5578"/>
                    <a:pt x="23329" y="5427"/>
                    <a:pt x="23740" y="5016"/>
                  </a:cubicBezTo>
                  <a:cubicBezTo>
                    <a:pt x="23983" y="4742"/>
                    <a:pt x="24226" y="4530"/>
                    <a:pt x="24439" y="4256"/>
                  </a:cubicBezTo>
                  <a:cubicBezTo>
                    <a:pt x="24530" y="4074"/>
                    <a:pt x="24682" y="3952"/>
                    <a:pt x="24803" y="3800"/>
                  </a:cubicBezTo>
                  <a:cubicBezTo>
                    <a:pt x="24999" y="3580"/>
                    <a:pt x="25253" y="3478"/>
                    <a:pt x="25519" y="3478"/>
                  </a:cubicBezTo>
                  <a:cubicBezTo>
                    <a:pt x="25584" y="3478"/>
                    <a:pt x="25650" y="3484"/>
                    <a:pt x="25715" y="3496"/>
                  </a:cubicBezTo>
                  <a:lnTo>
                    <a:pt x="26293" y="3618"/>
                  </a:lnTo>
                  <a:cubicBezTo>
                    <a:pt x="26506" y="3679"/>
                    <a:pt x="26749" y="3770"/>
                    <a:pt x="26962" y="3800"/>
                  </a:cubicBezTo>
                  <a:cubicBezTo>
                    <a:pt x="27129" y="3834"/>
                    <a:pt x="27294" y="3851"/>
                    <a:pt x="27456" y="3851"/>
                  </a:cubicBezTo>
                  <a:cubicBezTo>
                    <a:pt x="27885" y="3851"/>
                    <a:pt x="28297" y="3730"/>
                    <a:pt x="28694" y="3466"/>
                  </a:cubicBezTo>
                  <a:cubicBezTo>
                    <a:pt x="29028" y="3223"/>
                    <a:pt x="29241" y="2919"/>
                    <a:pt x="29484" y="2615"/>
                  </a:cubicBezTo>
                  <a:cubicBezTo>
                    <a:pt x="29737" y="2224"/>
                    <a:pt x="30077" y="2042"/>
                    <a:pt x="30490" y="2042"/>
                  </a:cubicBezTo>
                  <a:cubicBezTo>
                    <a:pt x="30624" y="2042"/>
                    <a:pt x="30765" y="2061"/>
                    <a:pt x="30913" y="2098"/>
                  </a:cubicBezTo>
                  <a:cubicBezTo>
                    <a:pt x="31156" y="2128"/>
                    <a:pt x="31369" y="2220"/>
                    <a:pt x="31612" y="2280"/>
                  </a:cubicBezTo>
                  <a:cubicBezTo>
                    <a:pt x="31842" y="2338"/>
                    <a:pt x="32071" y="2368"/>
                    <a:pt x="32311" y="2368"/>
                  </a:cubicBezTo>
                  <a:cubicBezTo>
                    <a:pt x="32578" y="2368"/>
                    <a:pt x="32857" y="2330"/>
                    <a:pt x="33162" y="2250"/>
                  </a:cubicBezTo>
                  <a:cubicBezTo>
                    <a:pt x="33466" y="2159"/>
                    <a:pt x="33740" y="1976"/>
                    <a:pt x="34044" y="1824"/>
                  </a:cubicBezTo>
                  <a:cubicBezTo>
                    <a:pt x="34317" y="1490"/>
                    <a:pt x="34530" y="1156"/>
                    <a:pt x="34804" y="791"/>
                  </a:cubicBezTo>
                  <a:cubicBezTo>
                    <a:pt x="34956" y="609"/>
                    <a:pt x="34804" y="122"/>
                    <a:pt x="34560"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6310;p133">
              <a:extLst>
                <a:ext uri="{FF2B5EF4-FFF2-40B4-BE49-F238E27FC236}">
                  <a16:creationId xmlns:a16="http://schemas.microsoft.com/office/drawing/2014/main" id="{D9CC7F89-EAD4-3E8E-A9ED-76E3BAC798D9}"/>
                </a:ext>
              </a:extLst>
            </p:cNvPr>
            <p:cNvSpPr/>
            <p:nvPr/>
          </p:nvSpPr>
          <p:spPr>
            <a:xfrm rot="1013812">
              <a:off x="1469995" y="5340179"/>
              <a:ext cx="1480887" cy="519054"/>
            </a:xfrm>
            <a:custGeom>
              <a:avLst/>
              <a:gdLst/>
              <a:ahLst/>
              <a:cxnLst/>
              <a:rect l="l" t="t" r="r" b="b"/>
              <a:pathLst>
                <a:path w="29181" h="10228" extrusionOk="0">
                  <a:moveTo>
                    <a:pt x="27138" y="0"/>
                  </a:moveTo>
                  <a:cubicBezTo>
                    <a:pt x="26481" y="0"/>
                    <a:pt x="25883" y="403"/>
                    <a:pt x="25594" y="937"/>
                  </a:cubicBezTo>
                  <a:cubicBezTo>
                    <a:pt x="25442" y="1180"/>
                    <a:pt x="25260" y="1454"/>
                    <a:pt x="25108" y="1727"/>
                  </a:cubicBezTo>
                  <a:cubicBezTo>
                    <a:pt x="24956" y="2062"/>
                    <a:pt x="24682" y="2183"/>
                    <a:pt x="24348" y="2183"/>
                  </a:cubicBezTo>
                  <a:cubicBezTo>
                    <a:pt x="24074" y="2183"/>
                    <a:pt x="23801" y="2183"/>
                    <a:pt x="23588" y="2031"/>
                  </a:cubicBezTo>
                  <a:cubicBezTo>
                    <a:pt x="23314" y="1879"/>
                    <a:pt x="23041" y="1758"/>
                    <a:pt x="22798" y="1697"/>
                  </a:cubicBezTo>
                  <a:cubicBezTo>
                    <a:pt x="22607" y="1630"/>
                    <a:pt x="22419" y="1596"/>
                    <a:pt x="22237" y="1596"/>
                  </a:cubicBezTo>
                  <a:cubicBezTo>
                    <a:pt x="21839" y="1596"/>
                    <a:pt x="21469" y="1758"/>
                    <a:pt x="21156" y="2092"/>
                  </a:cubicBezTo>
                  <a:cubicBezTo>
                    <a:pt x="20974" y="2305"/>
                    <a:pt x="20822" y="2517"/>
                    <a:pt x="20670" y="2700"/>
                  </a:cubicBezTo>
                  <a:cubicBezTo>
                    <a:pt x="20518" y="2913"/>
                    <a:pt x="20396" y="3095"/>
                    <a:pt x="20214" y="3247"/>
                  </a:cubicBezTo>
                  <a:cubicBezTo>
                    <a:pt x="19954" y="3485"/>
                    <a:pt x="19678" y="3616"/>
                    <a:pt x="19365" y="3616"/>
                  </a:cubicBezTo>
                  <a:cubicBezTo>
                    <a:pt x="19239" y="3616"/>
                    <a:pt x="19107" y="3595"/>
                    <a:pt x="18968" y="3551"/>
                  </a:cubicBezTo>
                  <a:cubicBezTo>
                    <a:pt x="18694" y="3460"/>
                    <a:pt x="18421" y="3369"/>
                    <a:pt x="18147" y="3247"/>
                  </a:cubicBezTo>
                  <a:cubicBezTo>
                    <a:pt x="17856" y="3107"/>
                    <a:pt x="17558" y="3036"/>
                    <a:pt x="17267" y="3036"/>
                  </a:cubicBezTo>
                  <a:cubicBezTo>
                    <a:pt x="16736" y="3036"/>
                    <a:pt x="16230" y="3273"/>
                    <a:pt x="15837" y="3764"/>
                  </a:cubicBezTo>
                  <a:cubicBezTo>
                    <a:pt x="15715" y="3885"/>
                    <a:pt x="15655" y="4007"/>
                    <a:pt x="15533" y="4159"/>
                  </a:cubicBezTo>
                  <a:cubicBezTo>
                    <a:pt x="15381" y="4341"/>
                    <a:pt x="15259" y="4524"/>
                    <a:pt x="15107" y="4736"/>
                  </a:cubicBezTo>
                  <a:cubicBezTo>
                    <a:pt x="14904" y="5001"/>
                    <a:pt x="14563" y="5211"/>
                    <a:pt x="14215" y="5211"/>
                  </a:cubicBezTo>
                  <a:cubicBezTo>
                    <a:pt x="14043" y="5211"/>
                    <a:pt x="13870" y="5161"/>
                    <a:pt x="13709" y="5040"/>
                  </a:cubicBezTo>
                  <a:cubicBezTo>
                    <a:pt x="13557" y="4888"/>
                    <a:pt x="13314" y="4797"/>
                    <a:pt x="13132" y="4736"/>
                  </a:cubicBezTo>
                  <a:cubicBezTo>
                    <a:pt x="12892" y="4648"/>
                    <a:pt x="12663" y="4603"/>
                    <a:pt x="12446" y="4603"/>
                  </a:cubicBezTo>
                  <a:cubicBezTo>
                    <a:pt x="11919" y="4603"/>
                    <a:pt x="11461" y="4867"/>
                    <a:pt x="11095" y="5405"/>
                  </a:cubicBezTo>
                  <a:cubicBezTo>
                    <a:pt x="10882" y="5709"/>
                    <a:pt x="10700" y="5983"/>
                    <a:pt x="10487" y="6287"/>
                  </a:cubicBezTo>
                  <a:cubicBezTo>
                    <a:pt x="10237" y="6565"/>
                    <a:pt x="9935" y="6716"/>
                    <a:pt x="9559" y="6716"/>
                  </a:cubicBezTo>
                  <a:cubicBezTo>
                    <a:pt x="9525" y="6716"/>
                    <a:pt x="9490" y="6715"/>
                    <a:pt x="9454" y="6712"/>
                  </a:cubicBezTo>
                  <a:cubicBezTo>
                    <a:pt x="9211" y="6651"/>
                    <a:pt x="8998" y="6621"/>
                    <a:pt x="8755" y="6499"/>
                  </a:cubicBezTo>
                  <a:cubicBezTo>
                    <a:pt x="8542" y="6438"/>
                    <a:pt x="8329" y="6347"/>
                    <a:pt x="8086" y="6256"/>
                  </a:cubicBezTo>
                  <a:cubicBezTo>
                    <a:pt x="7836" y="6131"/>
                    <a:pt x="7578" y="6072"/>
                    <a:pt x="7326" y="6072"/>
                  </a:cubicBezTo>
                  <a:cubicBezTo>
                    <a:pt x="6721" y="6072"/>
                    <a:pt x="6150" y="6415"/>
                    <a:pt x="5806" y="7016"/>
                  </a:cubicBezTo>
                  <a:cubicBezTo>
                    <a:pt x="5624" y="7259"/>
                    <a:pt x="5411" y="7563"/>
                    <a:pt x="5229" y="7837"/>
                  </a:cubicBezTo>
                  <a:cubicBezTo>
                    <a:pt x="5046" y="8141"/>
                    <a:pt x="4773" y="8262"/>
                    <a:pt x="4439" y="8262"/>
                  </a:cubicBezTo>
                  <a:cubicBezTo>
                    <a:pt x="4104" y="8262"/>
                    <a:pt x="3800" y="8171"/>
                    <a:pt x="3527" y="8019"/>
                  </a:cubicBezTo>
                  <a:cubicBezTo>
                    <a:pt x="3284" y="7928"/>
                    <a:pt x="3071" y="7776"/>
                    <a:pt x="2797" y="7715"/>
                  </a:cubicBezTo>
                  <a:cubicBezTo>
                    <a:pt x="2688" y="7699"/>
                    <a:pt x="2580" y="7690"/>
                    <a:pt x="2474" y="7690"/>
                  </a:cubicBezTo>
                  <a:cubicBezTo>
                    <a:pt x="1988" y="7690"/>
                    <a:pt x="1541" y="7869"/>
                    <a:pt x="1217" y="8293"/>
                  </a:cubicBezTo>
                  <a:cubicBezTo>
                    <a:pt x="852" y="8749"/>
                    <a:pt x="578" y="9235"/>
                    <a:pt x="92" y="9630"/>
                  </a:cubicBezTo>
                  <a:cubicBezTo>
                    <a:pt x="92" y="9660"/>
                    <a:pt x="62" y="9660"/>
                    <a:pt x="62" y="9691"/>
                  </a:cubicBezTo>
                  <a:cubicBezTo>
                    <a:pt x="1" y="9812"/>
                    <a:pt x="31" y="9904"/>
                    <a:pt x="92" y="9964"/>
                  </a:cubicBezTo>
                  <a:cubicBezTo>
                    <a:pt x="183" y="10056"/>
                    <a:pt x="244" y="10086"/>
                    <a:pt x="335" y="10116"/>
                  </a:cubicBezTo>
                  <a:cubicBezTo>
                    <a:pt x="503" y="10188"/>
                    <a:pt x="619" y="10227"/>
                    <a:pt x="715" y="10227"/>
                  </a:cubicBezTo>
                  <a:cubicBezTo>
                    <a:pt x="861" y="10227"/>
                    <a:pt x="960" y="10136"/>
                    <a:pt x="1125" y="9934"/>
                  </a:cubicBezTo>
                  <a:cubicBezTo>
                    <a:pt x="1338" y="9691"/>
                    <a:pt x="1490" y="9478"/>
                    <a:pt x="1673" y="9235"/>
                  </a:cubicBezTo>
                  <a:cubicBezTo>
                    <a:pt x="1825" y="9053"/>
                    <a:pt x="2007" y="8901"/>
                    <a:pt x="2280" y="8840"/>
                  </a:cubicBezTo>
                  <a:cubicBezTo>
                    <a:pt x="2356" y="8794"/>
                    <a:pt x="2440" y="8787"/>
                    <a:pt x="2527" y="8787"/>
                  </a:cubicBezTo>
                  <a:cubicBezTo>
                    <a:pt x="2571" y="8787"/>
                    <a:pt x="2616" y="8788"/>
                    <a:pt x="2661" y="8788"/>
                  </a:cubicBezTo>
                  <a:cubicBezTo>
                    <a:pt x="2706" y="8788"/>
                    <a:pt x="2752" y="8787"/>
                    <a:pt x="2797" y="8779"/>
                  </a:cubicBezTo>
                  <a:cubicBezTo>
                    <a:pt x="3071" y="8901"/>
                    <a:pt x="3344" y="9022"/>
                    <a:pt x="3618" y="9083"/>
                  </a:cubicBezTo>
                  <a:cubicBezTo>
                    <a:pt x="3904" y="9187"/>
                    <a:pt x="4166" y="9237"/>
                    <a:pt x="4405" y="9237"/>
                  </a:cubicBezTo>
                  <a:cubicBezTo>
                    <a:pt x="5003" y="9237"/>
                    <a:pt x="5459" y="8927"/>
                    <a:pt x="5806" y="8384"/>
                  </a:cubicBezTo>
                  <a:cubicBezTo>
                    <a:pt x="5958" y="8110"/>
                    <a:pt x="6141" y="7837"/>
                    <a:pt x="6353" y="7624"/>
                  </a:cubicBezTo>
                  <a:cubicBezTo>
                    <a:pt x="6609" y="7326"/>
                    <a:pt x="6879" y="7177"/>
                    <a:pt x="7195" y="7177"/>
                  </a:cubicBezTo>
                  <a:cubicBezTo>
                    <a:pt x="7331" y="7177"/>
                    <a:pt x="7475" y="7204"/>
                    <a:pt x="7630" y="7259"/>
                  </a:cubicBezTo>
                  <a:cubicBezTo>
                    <a:pt x="7934" y="7381"/>
                    <a:pt x="8208" y="7502"/>
                    <a:pt x="8512" y="7624"/>
                  </a:cubicBezTo>
                  <a:cubicBezTo>
                    <a:pt x="8903" y="7738"/>
                    <a:pt x="9229" y="7799"/>
                    <a:pt x="9515" y="7799"/>
                  </a:cubicBezTo>
                  <a:cubicBezTo>
                    <a:pt x="10142" y="7799"/>
                    <a:pt x="10584" y="7510"/>
                    <a:pt x="11126" y="6864"/>
                  </a:cubicBezTo>
                  <a:cubicBezTo>
                    <a:pt x="11369" y="6590"/>
                    <a:pt x="11490" y="6317"/>
                    <a:pt x="11734" y="6043"/>
                  </a:cubicBezTo>
                  <a:cubicBezTo>
                    <a:pt x="12004" y="5755"/>
                    <a:pt x="12178" y="5595"/>
                    <a:pt x="12396" y="5595"/>
                  </a:cubicBezTo>
                  <a:cubicBezTo>
                    <a:pt x="12545" y="5595"/>
                    <a:pt x="12715" y="5670"/>
                    <a:pt x="12949" y="5831"/>
                  </a:cubicBezTo>
                  <a:cubicBezTo>
                    <a:pt x="12980" y="5861"/>
                    <a:pt x="13010" y="5861"/>
                    <a:pt x="13071" y="5891"/>
                  </a:cubicBezTo>
                  <a:cubicBezTo>
                    <a:pt x="13502" y="6141"/>
                    <a:pt x="13873" y="6259"/>
                    <a:pt x="14215" y="6259"/>
                  </a:cubicBezTo>
                  <a:cubicBezTo>
                    <a:pt x="14791" y="6259"/>
                    <a:pt x="15284" y="5924"/>
                    <a:pt x="15837" y="5314"/>
                  </a:cubicBezTo>
                  <a:cubicBezTo>
                    <a:pt x="15928" y="5223"/>
                    <a:pt x="15959" y="5101"/>
                    <a:pt x="16019" y="5010"/>
                  </a:cubicBezTo>
                  <a:cubicBezTo>
                    <a:pt x="16111" y="4888"/>
                    <a:pt x="16141" y="4797"/>
                    <a:pt x="16202" y="4706"/>
                  </a:cubicBezTo>
                  <a:cubicBezTo>
                    <a:pt x="16425" y="4371"/>
                    <a:pt x="16714" y="4167"/>
                    <a:pt x="17069" y="4167"/>
                  </a:cubicBezTo>
                  <a:cubicBezTo>
                    <a:pt x="17197" y="4167"/>
                    <a:pt x="17333" y="4194"/>
                    <a:pt x="17478" y="4250"/>
                  </a:cubicBezTo>
                  <a:cubicBezTo>
                    <a:pt x="17691" y="4311"/>
                    <a:pt x="17934" y="4341"/>
                    <a:pt x="18147" y="4432"/>
                  </a:cubicBezTo>
                  <a:cubicBezTo>
                    <a:pt x="18421" y="4493"/>
                    <a:pt x="18725" y="4584"/>
                    <a:pt x="18998" y="4615"/>
                  </a:cubicBezTo>
                  <a:cubicBezTo>
                    <a:pt x="19141" y="4640"/>
                    <a:pt x="19279" y="4653"/>
                    <a:pt x="19413" y="4653"/>
                  </a:cubicBezTo>
                  <a:cubicBezTo>
                    <a:pt x="20078" y="4653"/>
                    <a:pt x="20630" y="4341"/>
                    <a:pt x="21035" y="3733"/>
                  </a:cubicBezTo>
                  <a:cubicBezTo>
                    <a:pt x="21187" y="3551"/>
                    <a:pt x="21278" y="3369"/>
                    <a:pt x="21430" y="3217"/>
                  </a:cubicBezTo>
                  <a:cubicBezTo>
                    <a:pt x="21724" y="2844"/>
                    <a:pt x="21979" y="2687"/>
                    <a:pt x="22311" y="2687"/>
                  </a:cubicBezTo>
                  <a:cubicBezTo>
                    <a:pt x="22494" y="2687"/>
                    <a:pt x="22701" y="2735"/>
                    <a:pt x="22950" y="2821"/>
                  </a:cubicBezTo>
                  <a:cubicBezTo>
                    <a:pt x="23010" y="2852"/>
                    <a:pt x="23132" y="2913"/>
                    <a:pt x="23193" y="2943"/>
                  </a:cubicBezTo>
                  <a:cubicBezTo>
                    <a:pt x="23570" y="3098"/>
                    <a:pt x="23907" y="3175"/>
                    <a:pt x="24213" y="3175"/>
                  </a:cubicBezTo>
                  <a:cubicBezTo>
                    <a:pt x="24872" y="3175"/>
                    <a:pt x="25391" y="2817"/>
                    <a:pt x="25868" y="2092"/>
                  </a:cubicBezTo>
                  <a:cubicBezTo>
                    <a:pt x="26020" y="1879"/>
                    <a:pt x="26171" y="1636"/>
                    <a:pt x="26323" y="1454"/>
                  </a:cubicBezTo>
                  <a:cubicBezTo>
                    <a:pt x="26554" y="1202"/>
                    <a:pt x="26814" y="1066"/>
                    <a:pt x="27103" y="1066"/>
                  </a:cubicBezTo>
                  <a:cubicBezTo>
                    <a:pt x="27232" y="1066"/>
                    <a:pt x="27368" y="1093"/>
                    <a:pt x="27509" y="1150"/>
                  </a:cubicBezTo>
                  <a:cubicBezTo>
                    <a:pt x="27813" y="1271"/>
                    <a:pt x="28086" y="1393"/>
                    <a:pt x="28360" y="1514"/>
                  </a:cubicBezTo>
                  <a:cubicBezTo>
                    <a:pt x="28431" y="1532"/>
                    <a:pt x="28491" y="1542"/>
                    <a:pt x="28545" y="1542"/>
                  </a:cubicBezTo>
                  <a:cubicBezTo>
                    <a:pt x="28676" y="1542"/>
                    <a:pt x="28769" y="1483"/>
                    <a:pt x="28877" y="1332"/>
                  </a:cubicBezTo>
                  <a:cubicBezTo>
                    <a:pt x="28907" y="1271"/>
                    <a:pt x="28968" y="1210"/>
                    <a:pt x="29029" y="1119"/>
                  </a:cubicBezTo>
                  <a:cubicBezTo>
                    <a:pt x="29181" y="815"/>
                    <a:pt x="29120" y="694"/>
                    <a:pt x="28816" y="542"/>
                  </a:cubicBezTo>
                  <a:cubicBezTo>
                    <a:pt x="28482" y="390"/>
                    <a:pt x="28178" y="329"/>
                    <a:pt x="27874" y="177"/>
                  </a:cubicBezTo>
                  <a:cubicBezTo>
                    <a:pt x="27629" y="54"/>
                    <a:pt x="27379" y="0"/>
                    <a:pt x="27138"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6311;p133">
              <a:extLst>
                <a:ext uri="{FF2B5EF4-FFF2-40B4-BE49-F238E27FC236}">
                  <a16:creationId xmlns:a16="http://schemas.microsoft.com/office/drawing/2014/main" id="{353E6C84-2C98-1FF7-B46A-CB0D7A316EA9}"/>
                </a:ext>
              </a:extLst>
            </p:cNvPr>
            <p:cNvSpPr/>
            <p:nvPr/>
          </p:nvSpPr>
          <p:spPr>
            <a:xfrm rot="1013812">
              <a:off x="1522756" y="5445036"/>
              <a:ext cx="1354372" cy="463434"/>
            </a:xfrm>
            <a:custGeom>
              <a:avLst/>
              <a:gdLst/>
              <a:ahLst/>
              <a:cxnLst/>
              <a:rect l="l" t="t" r="r" b="b"/>
              <a:pathLst>
                <a:path w="26688" h="9132" extrusionOk="0">
                  <a:moveTo>
                    <a:pt x="26201" y="1"/>
                  </a:moveTo>
                  <a:cubicBezTo>
                    <a:pt x="26080" y="1"/>
                    <a:pt x="25958" y="61"/>
                    <a:pt x="25867" y="92"/>
                  </a:cubicBezTo>
                  <a:cubicBezTo>
                    <a:pt x="25472" y="153"/>
                    <a:pt x="25168" y="396"/>
                    <a:pt x="24955" y="730"/>
                  </a:cubicBezTo>
                  <a:cubicBezTo>
                    <a:pt x="24773" y="1034"/>
                    <a:pt x="24530" y="1368"/>
                    <a:pt x="24317" y="1672"/>
                  </a:cubicBezTo>
                  <a:cubicBezTo>
                    <a:pt x="24074" y="1976"/>
                    <a:pt x="23739" y="2098"/>
                    <a:pt x="23344" y="2098"/>
                  </a:cubicBezTo>
                  <a:cubicBezTo>
                    <a:pt x="23131" y="2098"/>
                    <a:pt x="22888" y="2067"/>
                    <a:pt x="22675" y="1946"/>
                  </a:cubicBezTo>
                  <a:cubicBezTo>
                    <a:pt x="22402" y="1824"/>
                    <a:pt x="22128" y="1733"/>
                    <a:pt x="21885" y="1642"/>
                  </a:cubicBezTo>
                  <a:cubicBezTo>
                    <a:pt x="21653" y="1577"/>
                    <a:pt x="21430" y="1544"/>
                    <a:pt x="21217" y="1544"/>
                  </a:cubicBezTo>
                  <a:cubicBezTo>
                    <a:pt x="20537" y="1544"/>
                    <a:pt x="19961" y="1875"/>
                    <a:pt x="19545" y="2523"/>
                  </a:cubicBezTo>
                  <a:cubicBezTo>
                    <a:pt x="19453" y="2675"/>
                    <a:pt x="19362" y="2858"/>
                    <a:pt x="19241" y="3010"/>
                  </a:cubicBezTo>
                  <a:cubicBezTo>
                    <a:pt x="19013" y="3352"/>
                    <a:pt x="18733" y="3523"/>
                    <a:pt x="18377" y="3523"/>
                  </a:cubicBezTo>
                  <a:cubicBezTo>
                    <a:pt x="18259" y="3523"/>
                    <a:pt x="18131" y="3504"/>
                    <a:pt x="17994" y="3466"/>
                  </a:cubicBezTo>
                  <a:cubicBezTo>
                    <a:pt x="17721" y="3374"/>
                    <a:pt x="17508" y="3283"/>
                    <a:pt x="17235" y="3192"/>
                  </a:cubicBezTo>
                  <a:cubicBezTo>
                    <a:pt x="16898" y="3080"/>
                    <a:pt x="16605" y="3029"/>
                    <a:pt x="16347" y="3029"/>
                  </a:cubicBezTo>
                  <a:cubicBezTo>
                    <a:pt x="15696" y="3029"/>
                    <a:pt x="15264" y="3352"/>
                    <a:pt x="14894" y="3830"/>
                  </a:cubicBezTo>
                  <a:cubicBezTo>
                    <a:pt x="14742" y="4043"/>
                    <a:pt x="14621" y="4226"/>
                    <a:pt x="14469" y="4408"/>
                  </a:cubicBezTo>
                  <a:cubicBezTo>
                    <a:pt x="14317" y="4651"/>
                    <a:pt x="14134" y="4833"/>
                    <a:pt x="13891" y="4985"/>
                  </a:cubicBezTo>
                  <a:cubicBezTo>
                    <a:pt x="13746" y="5089"/>
                    <a:pt x="13588" y="5150"/>
                    <a:pt x="13415" y="5150"/>
                  </a:cubicBezTo>
                  <a:cubicBezTo>
                    <a:pt x="13334" y="5150"/>
                    <a:pt x="13249" y="5136"/>
                    <a:pt x="13162" y="5107"/>
                  </a:cubicBezTo>
                  <a:cubicBezTo>
                    <a:pt x="12949" y="4985"/>
                    <a:pt x="12675" y="4894"/>
                    <a:pt x="12462" y="4803"/>
                  </a:cubicBezTo>
                  <a:cubicBezTo>
                    <a:pt x="12189" y="4651"/>
                    <a:pt x="11885" y="4560"/>
                    <a:pt x="11581" y="4529"/>
                  </a:cubicBezTo>
                  <a:cubicBezTo>
                    <a:pt x="11445" y="4505"/>
                    <a:pt x="11316" y="4493"/>
                    <a:pt x="11192" y="4493"/>
                  </a:cubicBezTo>
                  <a:cubicBezTo>
                    <a:pt x="10540" y="4493"/>
                    <a:pt x="10049" y="4823"/>
                    <a:pt x="9666" y="5411"/>
                  </a:cubicBezTo>
                  <a:cubicBezTo>
                    <a:pt x="9514" y="5654"/>
                    <a:pt x="9362" y="5958"/>
                    <a:pt x="9149" y="6232"/>
                  </a:cubicBezTo>
                  <a:cubicBezTo>
                    <a:pt x="8882" y="6518"/>
                    <a:pt x="8675" y="6672"/>
                    <a:pt x="8422" y="6672"/>
                  </a:cubicBezTo>
                  <a:cubicBezTo>
                    <a:pt x="8272" y="6672"/>
                    <a:pt x="8107" y="6618"/>
                    <a:pt x="7903" y="6505"/>
                  </a:cubicBezTo>
                  <a:cubicBezTo>
                    <a:pt x="7538" y="6323"/>
                    <a:pt x="7174" y="6232"/>
                    <a:pt x="6778" y="6110"/>
                  </a:cubicBezTo>
                  <a:cubicBezTo>
                    <a:pt x="6651" y="6078"/>
                    <a:pt x="6527" y="6063"/>
                    <a:pt x="6407" y="6063"/>
                  </a:cubicBezTo>
                  <a:cubicBezTo>
                    <a:pt x="6072" y="6063"/>
                    <a:pt x="5771" y="6182"/>
                    <a:pt x="5502" y="6384"/>
                  </a:cubicBezTo>
                  <a:cubicBezTo>
                    <a:pt x="5259" y="6596"/>
                    <a:pt x="5046" y="6809"/>
                    <a:pt x="4894" y="7083"/>
                  </a:cubicBezTo>
                  <a:cubicBezTo>
                    <a:pt x="4772" y="7295"/>
                    <a:pt x="4620" y="7478"/>
                    <a:pt x="4499" y="7691"/>
                  </a:cubicBezTo>
                  <a:cubicBezTo>
                    <a:pt x="4279" y="8020"/>
                    <a:pt x="3961" y="8151"/>
                    <a:pt x="3565" y="8151"/>
                  </a:cubicBezTo>
                  <a:cubicBezTo>
                    <a:pt x="3523" y="8151"/>
                    <a:pt x="3479" y="8149"/>
                    <a:pt x="3435" y="8147"/>
                  </a:cubicBezTo>
                  <a:cubicBezTo>
                    <a:pt x="3253" y="8147"/>
                    <a:pt x="3040" y="8055"/>
                    <a:pt x="2827" y="7995"/>
                  </a:cubicBezTo>
                  <a:cubicBezTo>
                    <a:pt x="2523" y="7873"/>
                    <a:pt x="2189" y="7751"/>
                    <a:pt x="1885" y="7630"/>
                  </a:cubicBezTo>
                  <a:cubicBezTo>
                    <a:pt x="1730" y="7581"/>
                    <a:pt x="1575" y="7558"/>
                    <a:pt x="1420" y="7558"/>
                  </a:cubicBezTo>
                  <a:cubicBezTo>
                    <a:pt x="1091" y="7558"/>
                    <a:pt x="767" y="7666"/>
                    <a:pt x="456" y="7873"/>
                  </a:cubicBezTo>
                  <a:cubicBezTo>
                    <a:pt x="243" y="8025"/>
                    <a:pt x="0" y="8147"/>
                    <a:pt x="31" y="8390"/>
                  </a:cubicBezTo>
                  <a:cubicBezTo>
                    <a:pt x="91" y="8633"/>
                    <a:pt x="395" y="8633"/>
                    <a:pt x="638" y="8694"/>
                  </a:cubicBezTo>
                  <a:cubicBezTo>
                    <a:pt x="669" y="8724"/>
                    <a:pt x="714" y="8739"/>
                    <a:pt x="764" y="8739"/>
                  </a:cubicBezTo>
                  <a:cubicBezTo>
                    <a:pt x="813" y="8739"/>
                    <a:pt x="866" y="8724"/>
                    <a:pt x="912" y="8694"/>
                  </a:cubicBezTo>
                  <a:cubicBezTo>
                    <a:pt x="1016" y="8641"/>
                    <a:pt x="1121" y="8622"/>
                    <a:pt x="1225" y="8622"/>
                  </a:cubicBezTo>
                  <a:cubicBezTo>
                    <a:pt x="1425" y="8622"/>
                    <a:pt x="1624" y="8695"/>
                    <a:pt x="1824" y="8754"/>
                  </a:cubicBezTo>
                  <a:cubicBezTo>
                    <a:pt x="2128" y="8815"/>
                    <a:pt x="2371" y="8937"/>
                    <a:pt x="2645" y="8998"/>
                  </a:cubicBezTo>
                  <a:cubicBezTo>
                    <a:pt x="2917" y="9088"/>
                    <a:pt x="3191" y="9132"/>
                    <a:pt x="3459" y="9132"/>
                  </a:cubicBezTo>
                  <a:cubicBezTo>
                    <a:pt x="4268" y="9132"/>
                    <a:pt x="5022" y="8733"/>
                    <a:pt x="5502" y="8025"/>
                  </a:cubicBezTo>
                  <a:cubicBezTo>
                    <a:pt x="5654" y="7782"/>
                    <a:pt x="5806" y="7599"/>
                    <a:pt x="5958" y="7387"/>
                  </a:cubicBezTo>
                  <a:cubicBezTo>
                    <a:pt x="6073" y="7226"/>
                    <a:pt x="6223" y="7152"/>
                    <a:pt x="6408" y="7152"/>
                  </a:cubicBezTo>
                  <a:cubicBezTo>
                    <a:pt x="6467" y="7152"/>
                    <a:pt x="6530" y="7159"/>
                    <a:pt x="6596" y="7174"/>
                  </a:cubicBezTo>
                  <a:cubicBezTo>
                    <a:pt x="6839" y="7265"/>
                    <a:pt x="7052" y="7326"/>
                    <a:pt x="7295" y="7447"/>
                  </a:cubicBezTo>
                  <a:cubicBezTo>
                    <a:pt x="7660" y="7630"/>
                    <a:pt x="8055" y="7691"/>
                    <a:pt x="8450" y="7721"/>
                  </a:cubicBezTo>
                  <a:cubicBezTo>
                    <a:pt x="8485" y="7723"/>
                    <a:pt x="8519" y="7724"/>
                    <a:pt x="8552" y="7724"/>
                  </a:cubicBezTo>
                  <a:cubicBezTo>
                    <a:pt x="9050" y="7724"/>
                    <a:pt x="9442" y="7514"/>
                    <a:pt x="9727" y="7143"/>
                  </a:cubicBezTo>
                  <a:cubicBezTo>
                    <a:pt x="9879" y="6961"/>
                    <a:pt x="9970" y="6718"/>
                    <a:pt x="10092" y="6536"/>
                  </a:cubicBezTo>
                  <a:cubicBezTo>
                    <a:pt x="10213" y="6353"/>
                    <a:pt x="10335" y="6110"/>
                    <a:pt x="10487" y="5928"/>
                  </a:cubicBezTo>
                  <a:cubicBezTo>
                    <a:pt x="10647" y="5698"/>
                    <a:pt x="10877" y="5590"/>
                    <a:pt x="11150" y="5590"/>
                  </a:cubicBezTo>
                  <a:cubicBezTo>
                    <a:pt x="11239" y="5590"/>
                    <a:pt x="11332" y="5601"/>
                    <a:pt x="11429" y="5624"/>
                  </a:cubicBezTo>
                  <a:cubicBezTo>
                    <a:pt x="11642" y="5654"/>
                    <a:pt x="11885" y="5745"/>
                    <a:pt x="12098" y="5836"/>
                  </a:cubicBezTo>
                  <a:cubicBezTo>
                    <a:pt x="12462" y="5928"/>
                    <a:pt x="12827" y="6019"/>
                    <a:pt x="13162" y="6049"/>
                  </a:cubicBezTo>
                  <a:cubicBezTo>
                    <a:pt x="13284" y="6067"/>
                    <a:pt x="13403" y="6075"/>
                    <a:pt x="13517" y="6075"/>
                  </a:cubicBezTo>
                  <a:cubicBezTo>
                    <a:pt x="14195" y="6075"/>
                    <a:pt x="14730" y="5770"/>
                    <a:pt x="15198" y="5198"/>
                  </a:cubicBezTo>
                  <a:cubicBezTo>
                    <a:pt x="15380" y="4985"/>
                    <a:pt x="15532" y="4742"/>
                    <a:pt x="15715" y="4529"/>
                  </a:cubicBezTo>
                  <a:cubicBezTo>
                    <a:pt x="15928" y="4239"/>
                    <a:pt x="16190" y="4121"/>
                    <a:pt x="16486" y="4121"/>
                  </a:cubicBezTo>
                  <a:cubicBezTo>
                    <a:pt x="16655" y="4121"/>
                    <a:pt x="16834" y="4159"/>
                    <a:pt x="17022" y="4226"/>
                  </a:cubicBezTo>
                  <a:cubicBezTo>
                    <a:pt x="17235" y="4317"/>
                    <a:pt x="17478" y="4408"/>
                    <a:pt x="17690" y="4499"/>
                  </a:cubicBezTo>
                  <a:cubicBezTo>
                    <a:pt x="17913" y="4586"/>
                    <a:pt x="18126" y="4627"/>
                    <a:pt x="18333" y="4627"/>
                  </a:cubicBezTo>
                  <a:cubicBezTo>
                    <a:pt x="18634" y="4627"/>
                    <a:pt x="18922" y="4540"/>
                    <a:pt x="19210" y="4377"/>
                  </a:cubicBezTo>
                  <a:cubicBezTo>
                    <a:pt x="19605" y="4134"/>
                    <a:pt x="19909" y="3830"/>
                    <a:pt x="20122" y="3466"/>
                  </a:cubicBezTo>
                  <a:cubicBezTo>
                    <a:pt x="20244" y="3314"/>
                    <a:pt x="20305" y="3131"/>
                    <a:pt x="20426" y="2979"/>
                  </a:cubicBezTo>
                  <a:cubicBezTo>
                    <a:pt x="20647" y="2670"/>
                    <a:pt x="20884" y="2521"/>
                    <a:pt x="21195" y="2521"/>
                  </a:cubicBezTo>
                  <a:cubicBezTo>
                    <a:pt x="21312" y="2521"/>
                    <a:pt x="21440" y="2543"/>
                    <a:pt x="21581" y="2584"/>
                  </a:cubicBezTo>
                  <a:cubicBezTo>
                    <a:pt x="21824" y="2675"/>
                    <a:pt x="22098" y="2736"/>
                    <a:pt x="22341" y="2858"/>
                  </a:cubicBezTo>
                  <a:cubicBezTo>
                    <a:pt x="22635" y="2990"/>
                    <a:pt x="22929" y="3044"/>
                    <a:pt x="23230" y="3044"/>
                  </a:cubicBezTo>
                  <a:cubicBezTo>
                    <a:pt x="23551" y="3044"/>
                    <a:pt x="23880" y="2982"/>
                    <a:pt x="24226" y="2888"/>
                  </a:cubicBezTo>
                  <a:cubicBezTo>
                    <a:pt x="24530" y="2827"/>
                    <a:pt x="24833" y="2675"/>
                    <a:pt x="24985" y="2371"/>
                  </a:cubicBezTo>
                  <a:cubicBezTo>
                    <a:pt x="25441" y="1824"/>
                    <a:pt x="25776" y="1186"/>
                    <a:pt x="26353" y="730"/>
                  </a:cubicBezTo>
                  <a:cubicBezTo>
                    <a:pt x="26414" y="700"/>
                    <a:pt x="26475" y="578"/>
                    <a:pt x="26505" y="517"/>
                  </a:cubicBezTo>
                  <a:cubicBezTo>
                    <a:pt x="26536" y="396"/>
                    <a:pt x="26688" y="274"/>
                    <a:pt x="26596" y="122"/>
                  </a:cubicBezTo>
                  <a:cubicBezTo>
                    <a:pt x="26505" y="1"/>
                    <a:pt x="26353" y="1"/>
                    <a:pt x="26201"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6312;p133">
              <a:extLst>
                <a:ext uri="{FF2B5EF4-FFF2-40B4-BE49-F238E27FC236}">
                  <a16:creationId xmlns:a16="http://schemas.microsoft.com/office/drawing/2014/main" id="{8B5F6BA2-3EA2-ED4A-5E5A-3DDBFFDFB677}"/>
                </a:ext>
              </a:extLst>
            </p:cNvPr>
            <p:cNvSpPr/>
            <p:nvPr/>
          </p:nvSpPr>
          <p:spPr>
            <a:xfrm rot="1013812">
              <a:off x="1657893" y="5640485"/>
              <a:ext cx="1096418" cy="388580"/>
            </a:xfrm>
            <a:custGeom>
              <a:avLst/>
              <a:gdLst/>
              <a:ahLst/>
              <a:cxnLst/>
              <a:rect l="l" t="t" r="r" b="b"/>
              <a:pathLst>
                <a:path w="21605" h="7657" extrusionOk="0">
                  <a:moveTo>
                    <a:pt x="18667" y="0"/>
                  </a:moveTo>
                  <a:cubicBezTo>
                    <a:pt x="18212" y="0"/>
                    <a:pt x="17802" y="199"/>
                    <a:pt x="17471" y="574"/>
                  </a:cubicBezTo>
                  <a:cubicBezTo>
                    <a:pt x="17289" y="817"/>
                    <a:pt x="17137" y="1091"/>
                    <a:pt x="16924" y="1334"/>
                  </a:cubicBezTo>
                  <a:cubicBezTo>
                    <a:pt x="16636" y="1777"/>
                    <a:pt x="16251" y="2010"/>
                    <a:pt x="15794" y="2010"/>
                  </a:cubicBezTo>
                  <a:cubicBezTo>
                    <a:pt x="15623" y="2010"/>
                    <a:pt x="15442" y="1977"/>
                    <a:pt x="15252" y="1911"/>
                  </a:cubicBezTo>
                  <a:cubicBezTo>
                    <a:pt x="14948" y="1790"/>
                    <a:pt x="14705" y="1668"/>
                    <a:pt x="14401" y="1577"/>
                  </a:cubicBezTo>
                  <a:cubicBezTo>
                    <a:pt x="14120" y="1475"/>
                    <a:pt x="13854" y="1425"/>
                    <a:pt x="13603" y="1425"/>
                  </a:cubicBezTo>
                  <a:cubicBezTo>
                    <a:pt x="12958" y="1425"/>
                    <a:pt x="12416" y="1754"/>
                    <a:pt x="12000" y="2367"/>
                  </a:cubicBezTo>
                  <a:cubicBezTo>
                    <a:pt x="11848" y="2610"/>
                    <a:pt x="11696" y="2854"/>
                    <a:pt x="11513" y="3097"/>
                  </a:cubicBezTo>
                  <a:cubicBezTo>
                    <a:pt x="11258" y="3412"/>
                    <a:pt x="11065" y="3561"/>
                    <a:pt x="10797" y="3561"/>
                  </a:cubicBezTo>
                  <a:cubicBezTo>
                    <a:pt x="10650" y="3561"/>
                    <a:pt x="10481" y="3517"/>
                    <a:pt x="10267" y="3431"/>
                  </a:cubicBezTo>
                  <a:lnTo>
                    <a:pt x="9234" y="3097"/>
                  </a:lnTo>
                  <a:cubicBezTo>
                    <a:pt x="9040" y="3019"/>
                    <a:pt x="8852" y="2982"/>
                    <a:pt x="8671" y="2982"/>
                  </a:cubicBezTo>
                  <a:cubicBezTo>
                    <a:pt x="8286" y="2982"/>
                    <a:pt x="7933" y="3151"/>
                    <a:pt x="7623" y="3461"/>
                  </a:cubicBezTo>
                  <a:cubicBezTo>
                    <a:pt x="7380" y="3735"/>
                    <a:pt x="7167" y="4009"/>
                    <a:pt x="6954" y="4313"/>
                  </a:cubicBezTo>
                  <a:cubicBezTo>
                    <a:pt x="6566" y="4817"/>
                    <a:pt x="6203" y="5061"/>
                    <a:pt x="5753" y="5061"/>
                  </a:cubicBezTo>
                  <a:cubicBezTo>
                    <a:pt x="5499" y="5061"/>
                    <a:pt x="5217" y="4983"/>
                    <a:pt x="4887" y="4829"/>
                  </a:cubicBezTo>
                  <a:cubicBezTo>
                    <a:pt x="4583" y="4677"/>
                    <a:pt x="4279" y="4586"/>
                    <a:pt x="3945" y="4495"/>
                  </a:cubicBezTo>
                  <a:cubicBezTo>
                    <a:pt x="3806" y="4464"/>
                    <a:pt x="3675" y="4449"/>
                    <a:pt x="3550" y="4449"/>
                  </a:cubicBezTo>
                  <a:cubicBezTo>
                    <a:pt x="3182" y="4449"/>
                    <a:pt x="2864" y="4580"/>
                    <a:pt x="2547" y="4829"/>
                  </a:cubicBezTo>
                  <a:cubicBezTo>
                    <a:pt x="2304" y="5072"/>
                    <a:pt x="2091" y="5285"/>
                    <a:pt x="1939" y="5559"/>
                  </a:cubicBezTo>
                  <a:cubicBezTo>
                    <a:pt x="1817" y="5802"/>
                    <a:pt x="1665" y="6015"/>
                    <a:pt x="1513" y="6258"/>
                  </a:cubicBezTo>
                  <a:cubicBezTo>
                    <a:pt x="1300" y="6592"/>
                    <a:pt x="997" y="6653"/>
                    <a:pt x="632" y="6653"/>
                  </a:cubicBezTo>
                  <a:cubicBezTo>
                    <a:pt x="541" y="6653"/>
                    <a:pt x="419" y="6623"/>
                    <a:pt x="297" y="6592"/>
                  </a:cubicBezTo>
                  <a:cubicBezTo>
                    <a:pt x="231" y="6577"/>
                    <a:pt x="179" y="6570"/>
                    <a:pt x="139" y="6570"/>
                  </a:cubicBezTo>
                  <a:cubicBezTo>
                    <a:pt x="13" y="6570"/>
                    <a:pt x="1" y="6644"/>
                    <a:pt x="24" y="6805"/>
                  </a:cubicBezTo>
                  <a:cubicBezTo>
                    <a:pt x="24" y="6896"/>
                    <a:pt x="85" y="6987"/>
                    <a:pt x="115" y="7079"/>
                  </a:cubicBezTo>
                  <a:cubicBezTo>
                    <a:pt x="237" y="7534"/>
                    <a:pt x="328" y="7626"/>
                    <a:pt x="875" y="7656"/>
                  </a:cubicBezTo>
                  <a:cubicBezTo>
                    <a:pt x="1240" y="7595"/>
                    <a:pt x="1544" y="7443"/>
                    <a:pt x="1817" y="7200"/>
                  </a:cubicBezTo>
                  <a:cubicBezTo>
                    <a:pt x="2091" y="6896"/>
                    <a:pt x="2334" y="6623"/>
                    <a:pt x="2547" y="6288"/>
                  </a:cubicBezTo>
                  <a:cubicBezTo>
                    <a:pt x="2768" y="5845"/>
                    <a:pt x="3248" y="5612"/>
                    <a:pt x="3715" y="5612"/>
                  </a:cubicBezTo>
                  <a:cubicBezTo>
                    <a:pt x="3889" y="5612"/>
                    <a:pt x="4062" y="5645"/>
                    <a:pt x="4218" y="5711"/>
                  </a:cubicBezTo>
                  <a:cubicBezTo>
                    <a:pt x="4462" y="5832"/>
                    <a:pt x="4705" y="5893"/>
                    <a:pt x="4978" y="5984"/>
                  </a:cubicBezTo>
                  <a:cubicBezTo>
                    <a:pt x="5297" y="6059"/>
                    <a:pt x="5604" y="6111"/>
                    <a:pt x="5897" y="6111"/>
                  </a:cubicBezTo>
                  <a:cubicBezTo>
                    <a:pt x="6441" y="6111"/>
                    <a:pt x="6934" y="5930"/>
                    <a:pt x="7349" y="5376"/>
                  </a:cubicBezTo>
                  <a:cubicBezTo>
                    <a:pt x="7592" y="5012"/>
                    <a:pt x="7896" y="4677"/>
                    <a:pt x="8200" y="4373"/>
                  </a:cubicBezTo>
                  <a:cubicBezTo>
                    <a:pt x="8426" y="4148"/>
                    <a:pt x="8605" y="4038"/>
                    <a:pt x="8825" y="4038"/>
                  </a:cubicBezTo>
                  <a:cubicBezTo>
                    <a:pt x="8959" y="4038"/>
                    <a:pt x="9109" y="4080"/>
                    <a:pt x="9295" y="4161"/>
                  </a:cubicBezTo>
                  <a:cubicBezTo>
                    <a:pt x="9538" y="4221"/>
                    <a:pt x="9720" y="4343"/>
                    <a:pt x="9933" y="4465"/>
                  </a:cubicBezTo>
                  <a:cubicBezTo>
                    <a:pt x="10206" y="4601"/>
                    <a:pt x="10464" y="4662"/>
                    <a:pt x="10704" y="4662"/>
                  </a:cubicBezTo>
                  <a:cubicBezTo>
                    <a:pt x="11266" y="4662"/>
                    <a:pt x="11738" y="4334"/>
                    <a:pt x="12121" y="3887"/>
                  </a:cubicBezTo>
                  <a:cubicBezTo>
                    <a:pt x="12213" y="3765"/>
                    <a:pt x="12304" y="3613"/>
                    <a:pt x="12365" y="3461"/>
                  </a:cubicBezTo>
                  <a:cubicBezTo>
                    <a:pt x="12456" y="3310"/>
                    <a:pt x="12517" y="3188"/>
                    <a:pt x="12638" y="3036"/>
                  </a:cubicBezTo>
                  <a:cubicBezTo>
                    <a:pt x="12863" y="2736"/>
                    <a:pt x="13129" y="2518"/>
                    <a:pt x="13488" y="2518"/>
                  </a:cubicBezTo>
                  <a:cubicBezTo>
                    <a:pt x="13565" y="2518"/>
                    <a:pt x="13646" y="2528"/>
                    <a:pt x="13732" y="2550"/>
                  </a:cubicBezTo>
                  <a:cubicBezTo>
                    <a:pt x="14006" y="2641"/>
                    <a:pt x="14249" y="2671"/>
                    <a:pt x="14492" y="2732"/>
                  </a:cubicBezTo>
                  <a:cubicBezTo>
                    <a:pt x="14766" y="2823"/>
                    <a:pt x="15009" y="2945"/>
                    <a:pt x="15252" y="2975"/>
                  </a:cubicBezTo>
                  <a:cubicBezTo>
                    <a:pt x="15515" y="3015"/>
                    <a:pt x="15741" y="3036"/>
                    <a:pt x="15940" y="3036"/>
                  </a:cubicBezTo>
                  <a:cubicBezTo>
                    <a:pt x="16659" y="3036"/>
                    <a:pt x="17018" y="2761"/>
                    <a:pt x="17471" y="2094"/>
                  </a:cubicBezTo>
                  <a:cubicBezTo>
                    <a:pt x="17532" y="1942"/>
                    <a:pt x="17623" y="1790"/>
                    <a:pt x="17745" y="1668"/>
                  </a:cubicBezTo>
                  <a:cubicBezTo>
                    <a:pt x="17836" y="1516"/>
                    <a:pt x="17957" y="1425"/>
                    <a:pt x="18079" y="1303"/>
                  </a:cubicBezTo>
                  <a:cubicBezTo>
                    <a:pt x="18291" y="1111"/>
                    <a:pt x="18527" y="992"/>
                    <a:pt x="18787" y="992"/>
                  </a:cubicBezTo>
                  <a:cubicBezTo>
                    <a:pt x="18938" y="992"/>
                    <a:pt x="19097" y="1032"/>
                    <a:pt x="19264" y="1121"/>
                  </a:cubicBezTo>
                  <a:cubicBezTo>
                    <a:pt x="19447" y="1212"/>
                    <a:pt x="19629" y="1303"/>
                    <a:pt x="19811" y="1425"/>
                  </a:cubicBezTo>
                  <a:cubicBezTo>
                    <a:pt x="20058" y="1520"/>
                    <a:pt x="20294" y="1567"/>
                    <a:pt x="20532" y="1567"/>
                  </a:cubicBezTo>
                  <a:cubicBezTo>
                    <a:pt x="20674" y="1567"/>
                    <a:pt x="20818" y="1550"/>
                    <a:pt x="20967" y="1516"/>
                  </a:cubicBezTo>
                  <a:cubicBezTo>
                    <a:pt x="21149" y="1486"/>
                    <a:pt x="21301" y="1425"/>
                    <a:pt x="21422" y="1303"/>
                  </a:cubicBezTo>
                  <a:cubicBezTo>
                    <a:pt x="21574" y="1182"/>
                    <a:pt x="21605" y="999"/>
                    <a:pt x="21483" y="726"/>
                  </a:cubicBezTo>
                  <a:cubicBezTo>
                    <a:pt x="21439" y="571"/>
                    <a:pt x="21347" y="529"/>
                    <a:pt x="21230" y="529"/>
                  </a:cubicBezTo>
                  <a:cubicBezTo>
                    <a:pt x="21186" y="529"/>
                    <a:pt x="21138" y="535"/>
                    <a:pt x="21088" y="544"/>
                  </a:cubicBezTo>
                  <a:cubicBezTo>
                    <a:pt x="20955" y="570"/>
                    <a:pt x="20825" y="584"/>
                    <a:pt x="20697" y="584"/>
                  </a:cubicBezTo>
                  <a:cubicBezTo>
                    <a:pt x="20387" y="584"/>
                    <a:pt x="20091" y="503"/>
                    <a:pt x="19811" y="331"/>
                  </a:cubicBezTo>
                  <a:cubicBezTo>
                    <a:pt x="19629" y="209"/>
                    <a:pt x="19416" y="179"/>
                    <a:pt x="19204" y="88"/>
                  </a:cubicBezTo>
                  <a:cubicBezTo>
                    <a:pt x="19020" y="29"/>
                    <a:pt x="18840" y="0"/>
                    <a:pt x="18667"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6313;p133">
              <a:extLst>
                <a:ext uri="{FF2B5EF4-FFF2-40B4-BE49-F238E27FC236}">
                  <a16:creationId xmlns:a16="http://schemas.microsoft.com/office/drawing/2014/main" id="{302E6FF0-CBCE-215F-3174-4EEF30ED2C50}"/>
                </a:ext>
              </a:extLst>
            </p:cNvPr>
            <p:cNvSpPr/>
            <p:nvPr/>
          </p:nvSpPr>
          <p:spPr>
            <a:xfrm rot="1013812">
              <a:off x="1751846" y="5736089"/>
              <a:ext cx="944071" cy="338999"/>
            </a:xfrm>
            <a:custGeom>
              <a:avLst/>
              <a:gdLst/>
              <a:ahLst/>
              <a:cxnLst/>
              <a:rect l="l" t="t" r="r" b="b"/>
              <a:pathLst>
                <a:path w="18603" h="6680" extrusionOk="0">
                  <a:moveTo>
                    <a:pt x="16962" y="0"/>
                  </a:moveTo>
                  <a:cubicBezTo>
                    <a:pt x="16393" y="0"/>
                    <a:pt x="15917" y="239"/>
                    <a:pt x="15472" y="706"/>
                  </a:cubicBezTo>
                  <a:cubicBezTo>
                    <a:pt x="15320" y="858"/>
                    <a:pt x="15168" y="1101"/>
                    <a:pt x="15047" y="1284"/>
                  </a:cubicBezTo>
                  <a:cubicBezTo>
                    <a:pt x="14678" y="1815"/>
                    <a:pt x="14338" y="2058"/>
                    <a:pt x="13886" y="2058"/>
                  </a:cubicBezTo>
                  <a:cubicBezTo>
                    <a:pt x="13666" y="2058"/>
                    <a:pt x="13420" y="2001"/>
                    <a:pt x="13132" y="1891"/>
                  </a:cubicBezTo>
                  <a:cubicBezTo>
                    <a:pt x="12889" y="1831"/>
                    <a:pt x="12645" y="1709"/>
                    <a:pt x="12372" y="1618"/>
                  </a:cubicBezTo>
                  <a:cubicBezTo>
                    <a:pt x="12212" y="1572"/>
                    <a:pt x="12060" y="1550"/>
                    <a:pt x="11915" y="1550"/>
                  </a:cubicBezTo>
                  <a:cubicBezTo>
                    <a:pt x="11481" y="1550"/>
                    <a:pt x="11110" y="1755"/>
                    <a:pt x="10791" y="2165"/>
                  </a:cubicBezTo>
                  <a:cubicBezTo>
                    <a:pt x="10670" y="2317"/>
                    <a:pt x="10609" y="2499"/>
                    <a:pt x="10487" y="2651"/>
                  </a:cubicBezTo>
                  <a:cubicBezTo>
                    <a:pt x="10366" y="2834"/>
                    <a:pt x="10244" y="3046"/>
                    <a:pt x="10092" y="3198"/>
                  </a:cubicBezTo>
                  <a:cubicBezTo>
                    <a:pt x="9796" y="3514"/>
                    <a:pt x="9462" y="3676"/>
                    <a:pt x="9097" y="3676"/>
                  </a:cubicBezTo>
                  <a:cubicBezTo>
                    <a:pt x="8900" y="3676"/>
                    <a:pt x="8694" y="3629"/>
                    <a:pt x="8481" y="3533"/>
                  </a:cubicBezTo>
                  <a:cubicBezTo>
                    <a:pt x="8268" y="3442"/>
                    <a:pt x="8116" y="3350"/>
                    <a:pt x="7934" y="3259"/>
                  </a:cubicBezTo>
                  <a:cubicBezTo>
                    <a:pt x="7642" y="3142"/>
                    <a:pt x="7349" y="3088"/>
                    <a:pt x="7049" y="3088"/>
                  </a:cubicBezTo>
                  <a:cubicBezTo>
                    <a:pt x="6881" y="3088"/>
                    <a:pt x="6710" y="3105"/>
                    <a:pt x="6536" y="3138"/>
                  </a:cubicBezTo>
                  <a:cubicBezTo>
                    <a:pt x="5928" y="3290"/>
                    <a:pt x="5502" y="3685"/>
                    <a:pt x="5198" y="4171"/>
                  </a:cubicBezTo>
                  <a:cubicBezTo>
                    <a:pt x="5046" y="4414"/>
                    <a:pt x="4925" y="4688"/>
                    <a:pt x="4742" y="4901"/>
                  </a:cubicBezTo>
                  <a:cubicBezTo>
                    <a:pt x="4531" y="5170"/>
                    <a:pt x="4282" y="5293"/>
                    <a:pt x="4013" y="5293"/>
                  </a:cubicBezTo>
                  <a:cubicBezTo>
                    <a:pt x="3857" y="5293"/>
                    <a:pt x="3694" y="5252"/>
                    <a:pt x="3527" y="5174"/>
                  </a:cubicBezTo>
                  <a:cubicBezTo>
                    <a:pt x="3435" y="5144"/>
                    <a:pt x="3405" y="5083"/>
                    <a:pt x="3344" y="5053"/>
                  </a:cubicBezTo>
                  <a:cubicBezTo>
                    <a:pt x="2986" y="4854"/>
                    <a:pt x="2628" y="4733"/>
                    <a:pt x="2261" y="4733"/>
                  </a:cubicBezTo>
                  <a:cubicBezTo>
                    <a:pt x="2068" y="4733"/>
                    <a:pt x="1872" y="4766"/>
                    <a:pt x="1673" y="4840"/>
                  </a:cubicBezTo>
                  <a:cubicBezTo>
                    <a:pt x="1338" y="4870"/>
                    <a:pt x="1095" y="5022"/>
                    <a:pt x="913" y="5265"/>
                  </a:cubicBezTo>
                  <a:cubicBezTo>
                    <a:pt x="700" y="5539"/>
                    <a:pt x="517" y="5782"/>
                    <a:pt x="335" y="6025"/>
                  </a:cubicBezTo>
                  <a:cubicBezTo>
                    <a:pt x="214" y="6238"/>
                    <a:pt x="1" y="6420"/>
                    <a:pt x="153" y="6603"/>
                  </a:cubicBezTo>
                  <a:cubicBezTo>
                    <a:pt x="200" y="6661"/>
                    <a:pt x="264" y="6679"/>
                    <a:pt x="340" y="6679"/>
                  </a:cubicBezTo>
                  <a:cubicBezTo>
                    <a:pt x="461" y="6679"/>
                    <a:pt x="611" y="6633"/>
                    <a:pt x="761" y="6633"/>
                  </a:cubicBezTo>
                  <a:cubicBezTo>
                    <a:pt x="973" y="6603"/>
                    <a:pt x="1095" y="6451"/>
                    <a:pt x="1217" y="6299"/>
                  </a:cubicBezTo>
                  <a:cubicBezTo>
                    <a:pt x="1501" y="5873"/>
                    <a:pt x="1785" y="5675"/>
                    <a:pt x="2117" y="5675"/>
                  </a:cubicBezTo>
                  <a:cubicBezTo>
                    <a:pt x="2354" y="5675"/>
                    <a:pt x="2615" y="5775"/>
                    <a:pt x="2919" y="5964"/>
                  </a:cubicBezTo>
                  <a:cubicBezTo>
                    <a:pt x="3054" y="6019"/>
                    <a:pt x="3214" y="6121"/>
                    <a:pt x="3376" y="6121"/>
                  </a:cubicBezTo>
                  <a:cubicBezTo>
                    <a:pt x="3396" y="6121"/>
                    <a:pt x="3416" y="6120"/>
                    <a:pt x="3435" y="6116"/>
                  </a:cubicBezTo>
                  <a:cubicBezTo>
                    <a:pt x="3861" y="6025"/>
                    <a:pt x="4287" y="5964"/>
                    <a:pt x="4682" y="5873"/>
                  </a:cubicBezTo>
                  <a:cubicBezTo>
                    <a:pt x="5077" y="5812"/>
                    <a:pt x="5381" y="5569"/>
                    <a:pt x="5594" y="5235"/>
                  </a:cubicBezTo>
                  <a:cubicBezTo>
                    <a:pt x="5685" y="5022"/>
                    <a:pt x="5837" y="4779"/>
                    <a:pt x="5989" y="4566"/>
                  </a:cubicBezTo>
                  <a:cubicBezTo>
                    <a:pt x="6157" y="4253"/>
                    <a:pt x="6402" y="4112"/>
                    <a:pt x="6678" y="4112"/>
                  </a:cubicBezTo>
                  <a:cubicBezTo>
                    <a:pt x="6750" y="4112"/>
                    <a:pt x="6825" y="4122"/>
                    <a:pt x="6901" y="4141"/>
                  </a:cubicBezTo>
                  <a:cubicBezTo>
                    <a:pt x="7053" y="4141"/>
                    <a:pt x="7174" y="4171"/>
                    <a:pt x="7326" y="4202"/>
                  </a:cubicBezTo>
                  <a:cubicBezTo>
                    <a:pt x="7732" y="4317"/>
                    <a:pt x="8082" y="4599"/>
                    <a:pt x="8482" y="4599"/>
                  </a:cubicBezTo>
                  <a:cubicBezTo>
                    <a:pt x="8502" y="4599"/>
                    <a:pt x="8522" y="4598"/>
                    <a:pt x="8542" y="4597"/>
                  </a:cubicBezTo>
                  <a:cubicBezTo>
                    <a:pt x="8998" y="4597"/>
                    <a:pt x="9423" y="4414"/>
                    <a:pt x="9879" y="4293"/>
                  </a:cubicBezTo>
                  <a:cubicBezTo>
                    <a:pt x="9910" y="4262"/>
                    <a:pt x="9910" y="4262"/>
                    <a:pt x="9940" y="4262"/>
                  </a:cubicBezTo>
                  <a:cubicBezTo>
                    <a:pt x="10457" y="4171"/>
                    <a:pt x="10791" y="3898"/>
                    <a:pt x="11065" y="3502"/>
                  </a:cubicBezTo>
                  <a:cubicBezTo>
                    <a:pt x="11217" y="3290"/>
                    <a:pt x="11308" y="3138"/>
                    <a:pt x="11430" y="2955"/>
                  </a:cubicBezTo>
                  <a:cubicBezTo>
                    <a:pt x="11597" y="2725"/>
                    <a:pt x="11793" y="2611"/>
                    <a:pt x="12007" y="2611"/>
                  </a:cubicBezTo>
                  <a:cubicBezTo>
                    <a:pt x="12105" y="2611"/>
                    <a:pt x="12207" y="2634"/>
                    <a:pt x="12311" y="2682"/>
                  </a:cubicBezTo>
                  <a:cubicBezTo>
                    <a:pt x="12493" y="2773"/>
                    <a:pt x="12676" y="2895"/>
                    <a:pt x="12889" y="2986"/>
                  </a:cubicBezTo>
                  <a:cubicBezTo>
                    <a:pt x="13042" y="3082"/>
                    <a:pt x="13209" y="3142"/>
                    <a:pt x="13387" y="3142"/>
                  </a:cubicBezTo>
                  <a:cubicBezTo>
                    <a:pt x="13490" y="3142"/>
                    <a:pt x="13598" y="3122"/>
                    <a:pt x="13709" y="3077"/>
                  </a:cubicBezTo>
                  <a:cubicBezTo>
                    <a:pt x="14196" y="2895"/>
                    <a:pt x="14712" y="2682"/>
                    <a:pt x="15199" y="2469"/>
                  </a:cubicBezTo>
                  <a:cubicBezTo>
                    <a:pt x="15320" y="2439"/>
                    <a:pt x="15381" y="2317"/>
                    <a:pt x="15472" y="2226"/>
                  </a:cubicBezTo>
                  <a:cubicBezTo>
                    <a:pt x="15563" y="2074"/>
                    <a:pt x="15685" y="1983"/>
                    <a:pt x="15776" y="1831"/>
                  </a:cubicBezTo>
                  <a:cubicBezTo>
                    <a:pt x="16053" y="1392"/>
                    <a:pt x="16435" y="1147"/>
                    <a:pt x="16895" y="1147"/>
                  </a:cubicBezTo>
                  <a:cubicBezTo>
                    <a:pt x="17041" y="1147"/>
                    <a:pt x="17195" y="1171"/>
                    <a:pt x="17357" y="1223"/>
                  </a:cubicBezTo>
                  <a:cubicBezTo>
                    <a:pt x="17435" y="1238"/>
                    <a:pt x="17512" y="1246"/>
                    <a:pt x="17587" y="1246"/>
                  </a:cubicBezTo>
                  <a:cubicBezTo>
                    <a:pt x="17802" y="1246"/>
                    <a:pt x="18005" y="1183"/>
                    <a:pt x="18208" y="1071"/>
                  </a:cubicBezTo>
                  <a:cubicBezTo>
                    <a:pt x="18360" y="949"/>
                    <a:pt x="18603" y="919"/>
                    <a:pt x="18603" y="676"/>
                  </a:cubicBezTo>
                  <a:cubicBezTo>
                    <a:pt x="18603" y="402"/>
                    <a:pt x="18360" y="402"/>
                    <a:pt x="18147" y="311"/>
                  </a:cubicBezTo>
                  <a:cubicBezTo>
                    <a:pt x="17995" y="220"/>
                    <a:pt x="17813" y="189"/>
                    <a:pt x="17630" y="98"/>
                  </a:cubicBezTo>
                  <a:cubicBezTo>
                    <a:pt x="17393" y="33"/>
                    <a:pt x="17171" y="0"/>
                    <a:pt x="16962"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6314;p133">
              <a:extLst>
                <a:ext uri="{FF2B5EF4-FFF2-40B4-BE49-F238E27FC236}">
                  <a16:creationId xmlns:a16="http://schemas.microsoft.com/office/drawing/2014/main" id="{95061DBC-CCF0-5545-904E-C3BAC0B653D9}"/>
                </a:ext>
              </a:extLst>
            </p:cNvPr>
            <p:cNvSpPr/>
            <p:nvPr/>
          </p:nvSpPr>
          <p:spPr>
            <a:xfrm rot="1013812">
              <a:off x="2098435" y="4955122"/>
              <a:ext cx="737373" cy="246485"/>
            </a:xfrm>
            <a:custGeom>
              <a:avLst/>
              <a:gdLst/>
              <a:ahLst/>
              <a:cxnLst/>
              <a:rect l="l" t="t" r="r" b="b"/>
              <a:pathLst>
                <a:path w="14530" h="4857" extrusionOk="0">
                  <a:moveTo>
                    <a:pt x="14157" y="1"/>
                  </a:moveTo>
                  <a:cubicBezTo>
                    <a:pt x="13774" y="1"/>
                    <a:pt x="13423" y="94"/>
                    <a:pt x="13162" y="433"/>
                  </a:cubicBezTo>
                  <a:cubicBezTo>
                    <a:pt x="12908" y="715"/>
                    <a:pt x="12628" y="892"/>
                    <a:pt x="12298" y="892"/>
                  </a:cubicBezTo>
                  <a:cubicBezTo>
                    <a:pt x="12272" y="892"/>
                    <a:pt x="12246" y="891"/>
                    <a:pt x="12219" y="889"/>
                  </a:cubicBezTo>
                  <a:cubicBezTo>
                    <a:pt x="12007" y="889"/>
                    <a:pt x="11824" y="828"/>
                    <a:pt x="11642" y="798"/>
                  </a:cubicBezTo>
                  <a:cubicBezTo>
                    <a:pt x="11529" y="785"/>
                    <a:pt x="11410" y="778"/>
                    <a:pt x="11291" y="778"/>
                  </a:cubicBezTo>
                  <a:cubicBezTo>
                    <a:pt x="11122" y="778"/>
                    <a:pt x="10951" y="793"/>
                    <a:pt x="10791" y="828"/>
                  </a:cubicBezTo>
                  <a:cubicBezTo>
                    <a:pt x="10092" y="1041"/>
                    <a:pt x="9393" y="1254"/>
                    <a:pt x="8724" y="1467"/>
                  </a:cubicBezTo>
                  <a:cubicBezTo>
                    <a:pt x="8450" y="1527"/>
                    <a:pt x="8207" y="1649"/>
                    <a:pt x="8055" y="1862"/>
                  </a:cubicBezTo>
                  <a:cubicBezTo>
                    <a:pt x="7805" y="2180"/>
                    <a:pt x="7505" y="2345"/>
                    <a:pt x="7154" y="2345"/>
                  </a:cubicBezTo>
                  <a:cubicBezTo>
                    <a:pt x="7034" y="2345"/>
                    <a:pt x="6909" y="2326"/>
                    <a:pt x="6779" y="2287"/>
                  </a:cubicBezTo>
                  <a:cubicBezTo>
                    <a:pt x="6645" y="2239"/>
                    <a:pt x="6511" y="2219"/>
                    <a:pt x="6377" y="2219"/>
                  </a:cubicBezTo>
                  <a:cubicBezTo>
                    <a:pt x="6177" y="2219"/>
                    <a:pt x="5976" y="2263"/>
                    <a:pt x="5775" y="2318"/>
                  </a:cubicBezTo>
                  <a:cubicBezTo>
                    <a:pt x="5137" y="2531"/>
                    <a:pt x="4499" y="2743"/>
                    <a:pt x="3830" y="2926"/>
                  </a:cubicBezTo>
                  <a:cubicBezTo>
                    <a:pt x="3617" y="3017"/>
                    <a:pt x="3374" y="3078"/>
                    <a:pt x="3222" y="3290"/>
                  </a:cubicBezTo>
                  <a:cubicBezTo>
                    <a:pt x="3131" y="3351"/>
                    <a:pt x="3040" y="3473"/>
                    <a:pt x="2949" y="3594"/>
                  </a:cubicBezTo>
                  <a:cubicBezTo>
                    <a:pt x="2743" y="3800"/>
                    <a:pt x="2508" y="3937"/>
                    <a:pt x="2237" y="3937"/>
                  </a:cubicBezTo>
                  <a:cubicBezTo>
                    <a:pt x="2108" y="3937"/>
                    <a:pt x="1971" y="3906"/>
                    <a:pt x="1824" y="3838"/>
                  </a:cubicBezTo>
                  <a:cubicBezTo>
                    <a:pt x="1686" y="3774"/>
                    <a:pt x="1545" y="3747"/>
                    <a:pt x="1398" y="3747"/>
                  </a:cubicBezTo>
                  <a:cubicBezTo>
                    <a:pt x="1125" y="3747"/>
                    <a:pt x="834" y="3840"/>
                    <a:pt x="517" y="3959"/>
                  </a:cubicBezTo>
                  <a:cubicBezTo>
                    <a:pt x="426" y="3989"/>
                    <a:pt x="243" y="4081"/>
                    <a:pt x="152" y="4111"/>
                  </a:cubicBezTo>
                  <a:cubicBezTo>
                    <a:pt x="91" y="4111"/>
                    <a:pt x="0" y="4172"/>
                    <a:pt x="61" y="4263"/>
                  </a:cubicBezTo>
                  <a:cubicBezTo>
                    <a:pt x="91" y="4324"/>
                    <a:pt x="122" y="4415"/>
                    <a:pt x="213" y="4415"/>
                  </a:cubicBezTo>
                  <a:cubicBezTo>
                    <a:pt x="791" y="4567"/>
                    <a:pt x="1429" y="4749"/>
                    <a:pt x="2037" y="4841"/>
                  </a:cubicBezTo>
                  <a:cubicBezTo>
                    <a:pt x="2142" y="4851"/>
                    <a:pt x="2244" y="4856"/>
                    <a:pt x="2343" y="4856"/>
                  </a:cubicBezTo>
                  <a:cubicBezTo>
                    <a:pt x="3101" y="4856"/>
                    <a:pt x="3681" y="4547"/>
                    <a:pt x="4165" y="3929"/>
                  </a:cubicBezTo>
                  <a:cubicBezTo>
                    <a:pt x="4256" y="3716"/>
                    <a:pt x="4377" y="3534"/>
                    <a:pt x="4529" y="3382"/>
                  </a:cubicBezTo>
                  <a:cubicBezTo>
                    <a:pt x="4813" y="3057"/>
                    <a:pt x="5043" y="2895"/>
                    <a:pt x="5344" y="2895"/>
                  </a:cubicBezTo>
                  <a:cubicBezTo>
                    <a:pt x="5495" y="2895"/>
                    <a:pt x="5664" y="2936"/>
                    <a:pt x="5867" y="3017"/>
                  </a:cubicBezTo>
                  <a:cubicBezTo>
                    <a:pt x="6079" y="3108"/>
                    <a:pt x="6353" y="3230"/>
                    <a:pt x="6596" y="3321"/>
                  </a:cubicBezTo>
                  <a:cubicBezTo>
                    <a:pt x="6755" y="3380"/>
                    <a:pt x="6926" y="3427"/>
                    <a:pt x="7110" y="3427"/>
                  </a:cubicBezTo>
                  <a:cubicBezTo>
                    <a:pt x="7209" y="3427"/>
                    <a:pt x="7311" y="3413"/>
                    <a:pt x="7417" y="3382"/>
                  </a:cubicBezTo>
                  <a:cubicBezTo>
                    <a:pt x="7994" y="3260"/>
                    <a:pt x="8450" y="3017"/>
                    <a:pt x="8785" y="2500"/>
                  </a:cubicBezTo>
                  <a:lnTo>
                    <a:pt x="9119" y="1953"/>
                  </a:lnTo>
                  <a:cubicBezTo>
                    <a:pt x="9374" y="1550"/>
                    <a:pt x="9614" y="1369"/>
                    <a:pt x="9953" y="1369"/>
                  </a:cubicBezTo>
                  <a:cubicBezTo>
                    <a:pt x="10099" y="1369"/>
                    <a:pt x="10264" y="1402"/>
                    <a:pt x="10456" y="1467"/>
                  </a:cubicBezTo>
                  <a:cubicBezTo>
                    <a:pt x="10852" y="1558"/>
                    <a:pt x="11186" y="1710"/>
                    <a:pt x="11551" y="1801"/>
                  </a:cubicBezTo>
                  <a:cubicBezTo>
                    <a:pt x="11772" y="1836"/>
                    <a:pt x="11978" y="1854"/>
                    <a:pt x="12171" y="1854"/>
                  </a:cubicBezTo>
                  <a:cubicBezTo>
                    <a:pt x="13305" y="1854"/>
                    <a:pt x="13980" y="1255"/>
                    <a:pt x="14499" y="190"/>
                  </a:cubicBezTo>
                  <a:cubicBezTo>
                    <a:pt x="14529" y="68"/>
                    <a:pt x="14438" y="8"/>
                    <a:pt x="14347" y="8"/>
                  </a:cubicBezTo>
                  <a:cubicBezTo>
                    <a:pt x="14283" y="3"/>
                    <a:pt x="14220" y="1"/>
                    <a:pt x="14157" y="1"/>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6315;p133">
              <a:extLst>
                <a:ext uri="{FF2B5EF4-FFF2-40B4-BE49-F238E27FC236}">
                  <a16:creationId xmlns:a16="http://schemas.microsoft.com/office/drawing/2014/main" id="{64A6FA50-7ACA-4EA8-700C-34EDD897C0BE}"/>
                </a:ext>
              </a:extLst>
            </p:cNvPr>
            <p:cNvSpPr/>
            <p:nvPr/>
          </p:nvSpPr>
          <p:spPr>
            <a:xfrm rot="1013812">
              <a:off x="1578883" y="4984037"/>
              <a:ext cx="461252" cy="182795"/>
            </a:xfrm>
            <a:custGeom>
              <a:avLst/>
              <a:gdLst/>
              <a:ahLst/>
              <a:cxnLst/>
              <a:rect l="l" t="t" r="r" b="b"/>
              <a:pathLst>
                <a:path w="9089" h="3602" extrusionOk="0">
                  <a:moveTo>
                    <a:pt x="9009" y="0"/>
                  </a:moveTo>
                  <a:cubicBezTo>
                    <a:pt x="8974" y="0"/>
                    <a:pt x="8936" y="15"/>
                    <a:pt x="8906" y="15"/>
                  </a:cubicBezTo>
                  <a:cubicBezTo>
                    <a:pt x="8420" y="106"/>
                    <a:pt x="7903" y="198"/>
                    <a:pt x="7599" y="684"/>
                  </a:cubicBezTo>
                  <a:cubicBezTo>
                    <a:pt x="7569" y="745"/>
                    <a:pt x="7508" y="806"/>
                    <a:pt x="7447" y="836"/>
                  </a:cubicBezTo>
                  <a:cubicBezTo>
                    <a:pt x="7255" y="1028"/>
                    <a:pt x="7050" y="1148"/>
                    <a:pt x="6833" y="1148"/>
                  </a:cubicBezTo>
                  <a:cubicBezTo>
                    <a:pt x="6708" y="1148"/>
                    <a:pt x="6578" y="1108"/>
                    <a:pt x="6444" y="1018"/>
                  </a:cubicBezTo>
                  <a:cubicBezTo>
                    <a:pt x="6292" y="927"/>
                    <a:pt x="6140" y="889"/>
                    <a:pt x="5988" y="889"/>
                  </a:cubicBezTo>
                  <a:cubicBezTo>
                    <a:pt x="5836" y="889"/>
                    <a:pt x="5684" y="927"/>
                    <a:pt x="5532" y="988"/>
                  </a:cubicBezTo>
                  <a:cubicBezTo>
                    <a:pt x="4985" y="1170"/>
                    <a:pt x="4468" y="1353"/>
                    <a:pt x="3891" y="1505"/>
                  </a:cubicBezTo>
                  <a:cubicBezTo>
                    <a:pt x="3526" y="1626"/>
                    <a:pt x="3161" y="1809"/>
                    <a:pt x="2948" y="2173"/>
                  </a:cubicBezTo>
                  <a:cubicBezTo>
                    <a:pt x="2701" y="2503"/>
                    <a:pt x="2405" y="2634"/>
                    <a:pt x="2014" y="2634"/>
                  </a:cubicBezTo>
                  <a:cubicBezTo>
                    <a:pt x="1972" y="2634"/>
                    <a:pt x="1929" y="2632"/>
                    <a:pt x="1885" y="2629"/>
                  </a:cubicBezTo>
                  <a:cubicBezTo>
                    <a:pt x="1793" y="2629"/>
                    <a:pt x="1702" y="2629"/>
                    <a:pt x="1611" y="2568"/>
                  </a:cubicBezTo>
                  <a:cubicBezTo>
                    <a:pt x="1510" y="2538"/>
                    <a:pt x="1408" y="2525"/>
                    <a:pt x="1307" y="2525"/>
                  </a:cubicBezTo>
                  <a:cubicBezTo>
                    <a:pt x="1104" y="2525"/>
                    <a:pt x="902" y="2579"/>
                    <a:pt x="699" y="2660"/>
                  </a:cubicBezTo>
                  <a:cubicBezTo>
                    <a:pt x="486" y="2751"/>
                    <a:pt x="274" y="2842"/>
                    <a:pt x="91" y="2933"/>
                  </a:cubicBezTo>
                  <a:cubicBezTo>
                    <a:pt x="0" y="2964"/>
                    <a:pt x="0" y="3116"/>
                    <a:pt x="91" y="3146"/>
                  </a:cubicBezTo>
                  <a:cubicBezTo>
                    <a:pt x="608" y="3389"/>
                    <a:pt x="1155" y="3602"/>
                    <a:pt x="1763" y="3602"/>
                  </a:cubicBezTo>
                  <a:cubicBezTo>
                    <a:pt x="2644" y="3602"/>
                    <a:pt x="3374" y="3298"/>
                    <a:pt x="3860" y="2538"/>
                  </a:cubicBezTo>
                  <a:cubicBezTo>
                    <a:pt x="4012" y="2295"/>
                    <a:pt x="4164" y="2052"/>
                    <a:pt x="4347" y="1809"/>
                  </a:cubicBezTo>
                  <a:cubicBezTo>
                    <a:pt x="4474" y="1660"/>
                    <a:pt x="4647" y="1585"/>
                    <a:pt x="4832" y="1585"/>
                  </a:cubicBezTo>
                  <a:cubicBezTo>
                    <a:pt x="4912" y="1585"/>
                    <a:pt x="4994" y="1599"/>
                    <a:pt x="5076" y="1626"/>
                  </a:cubicBezTo>
                  <a:cubicBezTo>
                    <a:pt x="5289" y="1717"/>
                    <a:pt x="5471" y="1778"/>
                    <a:pt x="5684" y="1900"/>
                  </a:cubicBezTo>
                  <a:cubicBezTo>
                    <a:pt x="5988" y="2052"/>
                    <a:pt x="6292" y="2143"/>
                    <a:pt x="6626" y="2173"/>
                  </a:cubicBezTo>
                  <a:cubicBezTo>
                    <a:pt x="6693" y="2179"/>
                    <a:pt x="6758" y="2182"/>
                    <a:pt x="6822" y="2182"/>
                  </a:cubicBezTo>
                  <a:cubicBezTo>
                    <a:pt x="7408" y="2182"/>
                    <a:pt x="7912" y="1931"/>
                    <a:pt x="8268" y="1383"/>
                  </a:cubicBezTo>
                  <a:cubicBezTo>
                    <a:pt x="8480" y="988"/>
                    <a:pt x="8754" y="562"/>
                    <a:pt x="9058" y="198"/>
                  </a:cubicBezTo>
                  <a:cubicBezTo>
                    <a:pt x="9088" y="198"/>
                    <a:pt x="9088" y="106"/>
                    <a:pt x="9088" y="76"/>
                  </a:cubicBezTo>
                  <a:cubicBezTo>
                    <a:pt x="9073" y="15"/>
                    <a:pt x="9043" y="0"/>
                    <a:pt x="9009" y="0"/>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6316;p133">
              <a:extLst>
                <a:ext uri="{FF2B5EF4-FFF2-40B4-BE49-F238E27FC236}">
                  <a16:creationId xmlns:a16="http://schemas.microsoft.com/office/drawing/2014/main" id="{85681916-3442-E926-17DF-1E6ED4D03B07}"/>
                </a:ext>
              </a:extLst>
            </p:cNvPr>
            <p:cNvSpPr/>
            <p:nvPr/>
          </p:nvSpPr>
          <p:spPr>
            <a:xfrm rot="1013812">
              <a:off x="2898470" y="5067544"/>
              <a:ext cx="157371" cy="59629"/>
            </a:xfrm>
            <a:custGeom>
              <a:avLst/>
              <a:gdLst/>
              <a:ahLst/>
              <a:cxnLst/>
              <a:rect l="l" t="t" r="r" b="b"/>
              <a:pathLst>
                <a:path w="3101" h="1175" extrusionOk="0">
                  <a:moveTo>
                    <a:pt x="2797" y="0"/>
                  </a:moveTo>
                  <a:cubicBezTo>
                    <a:pt x="2189" y="91"/>
                    <a:pt x="1550" y="213"/>
                    <a:pt x="912" y="274"/>
                  </a:cubicBezTo>
                  <a:cubicBezTo>
                    <a:pt x="669" y="304"/>
                    <a:pt x="426" y="365"/>
                    <a:pt x="152" y="426"/>
                  </a:cubicBezTo>
                  <a:cubicBezTo>
                    <a:pt x="122" y="426"/>
                    <a:pt x="61" y="517"/>
                    <a:pt x="31" y="578"/>
                  </a:cubicBezTo>
                  <a:cubicBezTo>
                    <a:pt x="0" y="608"/>
                    <a:pt x="31" y="669"/>
                    <a:pt x="61" y="699"/>
                  </a:cubicBezTo>
                  <a:cubicBezTo>
                    <a:pt x="581" y="983"/>
                    <a:pt x="1119" y="1174"/>
                    <a:pt x="1675" y="1174"/>
                  </a:cubicBezTo>
                  <a:cubicBezTo>
                    <a:pt x="1835" y="1174"/>
                    <a:pt x="1996" y="1159"/>
                    <a:pt x="2158" y="1125"/>
                  </a:cubicBezTo>
                  <a:cubicBezTo>
                    <a:pt x="2584" y="1003"/>
                    <a:pt x="2858" y="699"/>
                    <a:pt x="3040" y="395"/>
                  </a:cubicBezTo>
                  <a:cubicBezTo>
                    <a:pt x="3101" y="304"/>
                    <a:pt x="3101" y="213"/>
                    <a:pt x="3070" y="122"/>
                  </a:cubicBezTo>
                  <a:cubicBezTo>
                    <a:pt x="2979" y="0"/>
                    <a:pt x="2888" y="0"/>
                    <a:pt x="2797" y="0"/>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6317;p133">
              <a:extLst>
                <a:ext uri="{FF2B5EF4-FFF2-40B4-BE49-F238E27FC236}">
                  <a16:creationId xmlns:a16="http://schemas.microsoft.com/office/drawing/2014/main" id="{EA4041FA-6B2E-C19C-A361-FC992F3A50C9}"/>
                </a:ext>
              </a:extLst>
            </p:cNvPr>
            <p:cNvSpPr/>
            <p:nvPr/>
          </p:nvSpPr>
          <p:spPr>
            <a:xfrm rot="1013812">
              <a:off x="1358015" y="5052135"/>
              <a:ext cx="140421" cy="84039"/>
            </a:xfrm>
            <a:custGeom>
              <a:avLst/>
              <a:gdLst/>
              <a:ahLst/>
              <a:cxnLst/>
              <a:rect l="l" t="t" r="r" b="b"/>
              <a:pathLst>
                <a:path w="2767" h="1656" extrusionOk="0">
                  <a:moveTo>
                    <a:pt x="2492" y="1"/>
                  </a:moveTo>
                  <a:cubicBezTo>
                    <a:pt x="2219" y="153"/>
                    <a:pt x="1976" y="214"/>
                    <a:pt x="1702" y="335"/>
                  </a:cubicBezTo>
                  <a:cubicBezTo>
                    <a:pt x="1155" y="578"/>
                    <a:pt x="638" y="882"/>
                    <a:pt x="91" y="1156"/>
                  </a:cubicBezTo>
                  <a:cubicBezTo>
                    <a:pt x="30" y="1186"/>
                    <a:pt x="0" y="1277"/>
                    <a:pt x="0" y="1338"/>
                  </a:cubicBezTo>
                  <a:cubicBezTo>
                    <a:pt x="0" y="1429"/>
                    <a:pt x="30" y="1460"/>
                    <a:pt x="91" y="1521"/>
                  </a:cubicBezTo>
                  <a:cubicBezTo>
                    <a:pt x="294" y="1602"/>
                    <a:pt x="524" y="1656"/>
                    <a:pt x="753" y="1656"/>
                  </a:cubicBezTo>
                  <a:cubicBezTo>
                    <a:pt x="868" y="1656"/>
                    <a:pt x="983" y="1642"/>
                    <a:pt x="1094" y="1612"/>
                  </a:cubicBezTo>
                  <a:cubicBezTo>
                    <a:pt x="1885" y="1429"/>
                    <a:pt x="2371" y="943"/>
                    <a:pt x="2736" y="214"/>
                  </a:cubicBezTo>
                  <a:cubicBezTo>
                    <a:pt x="2766" y="183"/>
                    <a:pt x="2766" y="62"/>
                    <a:pt x="2675" y="31"/>
                  </a:cubicBezTo>
                  <a:cubicBezTo>
                    <a:pt x="2614" y="1"/>
                    <a:pt x="2523" y="1"/>
                    <a:pt x="2492"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6318;p133">
              <a:extLst>
                <a:ext uri="{FF2B5EF4-FFF2-40B4-BE49-F238E27FC236}">
                  <a16:creationId xmlns:a16="http://schemas.microsoft.com/office/drawing/2014/main" id="{DC9AC946-0346-6F1E-D463-09DBD36D79B2}"/>
                </a:ext>
              </a:extLst>
            </p:cNvPr>
            <p:cNvSpPr/>
            <p:nvPr/>
          </p:nvSpPr>
          <p:spPr>
            <a:xfrm rot="1013812">
              <a:off x="2285185" y="5001648"/>
              <a:ext cx="771273" cy="1094134"/>
            </a:xfrm>
            <a:custGeom>
              <a:avLst/>
              <a:gdLst/>
              <a:ahLst/>
              <a:cxnLst/>
              <a:rect l="l" t="t" r="r" b="b"/>
              <a:pathLst>
                <a:path w="15198" h="21560" extrusionOk="0">
                  <a:moveTo>
                    <a:pt x="12806" y="1"/>
                  </a:moveTo>
                  <a:cubicBezTo>
                    <a:pt x="12724" y="1"/>
                    <a:pt x="12640" y="7"/>
                    <a:pt x="12553" y="19"/>
                  </a:cubicBezTo>
                  <a:cubicBezTo>
                    <a:pt x="12401" y="19"/>
                    <a:pt x="12280" y="202"/>
                    <a:pt x="12341" y="323"/>
                  </a:cubicBezTo>
                  <a:cubicBezTo>
                    <a:pt x="12584" y="779"/>
                    <a:pt x="12614" y="1266"/>
                    <a:pt x="12736" y="1752"/>
                  </a:cubicBezTo>
                  <a:cubicBezTo>
                    <a:pt x="13009" y="2846"/>
                    <a:pt x="13009" y="3971"/>
                    <a:pt x="12949" y="5065"/>
                  </a:cubicBezTo>
                  <a:cubicBezTo>
                    <a:pt x="12888" y="7041"/>
                    <a:pt x="12249" y="8773"/>
                    <a:pt x="10882" y="10232"/>
                  </a:cubicBezTo>
                  <a:cubicBezTo>
                    <a:pt x="10487" y="10658"/>
                    <a:pt x="10152" y="11144"/>
                    <a:pt x="9818" y="11600"/>
                  </a:cubicBezTo>
                  <a:cubicBezTo>
                    <a:pt x="9392" y="12178"/>
                    <a:pt x="9058" y="12786"/>
                    <a:pt x="8845" y="13454"/>
                  </a:cubicBezTo>
                  <a:cubicBezTo>
                    <a:pt x="8663" y="14001"/>
                    <a:pt x="8693" y="14548"/>
                    <a:pt x="8815" y="15096"/>
                  </a:cubicBezTo>
                  <a:cubicBezTo>
                    <a:pt x="8967" y="15764"/>
                    <a:pt x="8693" y="16311"/>
                    <a:pt x="8298" y="16798"/>
                  </a:cubicBezTo>
                  <a:cubicBezTo>
                    <a:pt x="7933" y="17223"/>
                    <a:pt x="7538" y="17558"/>
                    <a:pt x="7082" y="17892"/>
                  </a:cubicBezTo>
                  <a:cubicBezTo>
                    <a:pt x="5289" y="19169"/>
                    <a:pt x="3283" y="20080"/>
                    <a:pt x="1246" y="20901"/>
                  </a:cubicBezTo>
                  <a:cubicBezTo>
                    <a:pt x="851" y="21053"/>
                    <a:pt x="456" y="21235"/>
                    <a:pt x="91" y="21448"/>
                  </a:cubicBezTo>
                  <a:cubicBezTo>
                    <a:pt x="30" y="21448"/>
                    <a:pt x="0" y="21509"/>
                    <a:pt x="0" y="21509"/>
                  </a:cubicBezTo>
                  <a:cubicBezTo>
                    <a:pt x="0" y="21548"/>
                    <a:pt x="17" y="21559"/>
                    <a:pt x="41" y="21559"/>
                  </a:cubicBezTo>
                  <a:cubicBezTo>
                    <a:pt x="73" y="21559"/>
                    <a:pt x="117" y="21539"/>
                    <a:pt x="152" y="21539"/>
                  </a:cubicBezTo>
                  <a:cubicBezTo>
                    <a:pt x="1064" y="21235"/>
                    <a:pt x="2006" y="20992"/>
                    <a:pt x="2979" y="20688"/>
                  </a:cubicBezTo>
                  <a:cubicBezTo>
                    <a:pt x="4134" y="20293"/>
                    <a:pt x="5319" y="19989"/>
                    <a:pt x="6505" y="19533"/>
                  </a:cubicBezTo>
                  <a:cubicBezTo>
                    <a:pt x="7386" y="19199"/>
                    <a:pt x="8298" y="18865"/>
                    <a:pt x="9119" y="18409"/>
                  </a:cubicBezTo>
                  <a:cubicBezTo>
                    <a:pt x="9605" y="18135"/>
                    <a:pt x="10061" y="17892"/>
                    <a:pt x="10517" y="17649"/>
                  </a:cubicBezTo>
                  <a:cubicBezTo>
                    <a:pt x="11246" y="17223"/>
                    <a:pt x="11429" y="16676"/>
                    <a:pt x="11216" y="15886"/>
                  </a:cubicBezTo>
                  <a:cubicBezTo>
                    <a:pt x="11186" y="15734"/>
                    <a:pt x="11125" y="15612"/>
                    <a:pt x="11094" y="15460"/>
                  </a:cubicBezTo>
                  <a:cubicBezTo>
                    <a:pt x="10973" y="14944"/>
                    <a:pt x="11034" y="14457"/>
                    <a:pt x="11277" y="13941"/>
                  </a:cubicBezTo>
                  <a:cubicBezTo>
                    <a:pt x="11490" y="13576"/>
                    <a:pt x="11733" y="13241"/>
                    <a:pt x="12006" y="12877"/>
                  </a:cubicBezTo>
                  <a:cubicBezTo>
                    <a:pt x="12797" y="11874"/>
                    <a:pt x="13526" y="10810"/>
                    <a:pt x="14104" y="9624"/>
                  </a:cubicBezTo>
                  <a:cubicBezTo>
                    <a:pt x="14438" y="8895"/>
                    <a:pt x="14681" y="8165"/>
                    <a:pt x="14833" y="7375"/>
                  </a:cubicBezTo>
                  <a:cubicBezTo>
                    <a:pt x="15198" y="5095"/>
                    <a:pt x="14833" y="2907"/>
                    <a:pt x="13952" y="779"/>
                  </a:cubicBezTo>
                  <a:cubicBezTo>
                    <a:pt x="13741" y="254"/>
                    <a:pt x="13327" y="1"/>
                    <a:pt x="128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6319;p133">
              <a:extLst>
                <a:ext uri="{FF2B5EF4-FFF2-40B4-BE49-F238E27FC236}">
                  <a16:creationId xmlns:a16="http://schemas.microsoft.com/office/drawing/2014/main" id="{D7F4BDA5-03EA-3358-7E20-2A5C42D1CEE4}"/>
                </a:ext>
              </a:extLst>
            </p:cNvPr>
            <p:cNvSpPr/>
            <p:nvPr/>
          </p:nvSpPr>
          <p:spPr>
            <a:xfrm rot="1013812">
              <a:off x="1255047" y="5281746"/>
              <a:ext cx="442728" cy="358131"/>
            </a:xfrm>
            <a:custGeom>
              <a:avLst/>
              <a:gdLst/>
              <a:ahLst/>
              <a:cxnLst/>
              <a:rect l="l" t="t" r="r" b="b"/>
              <a:pathLst>
                <a:path w="8724" h="7057" extrusionOk="0">
                  <a:moveTo>
                    <a:pt x="268" y="0"/>
                  </a:moveTo>
                  <a:cubicBezTo>
                    <a:pt x="192" y="0"/>
                    <a:pt x="101" y="47"/>
                    <a:pt x="61" y="106"/>
                  </a:cubicBezTo>
                  <a:cubicBezTo>
                    <a:pt x="0" y="228"/>
                    <a:pt x="0" y="380"/>
                    <a:pt x="31" y="562"/>
                  </a:cubicBezTo>
                  <a:cubicBezTo>
                    <a:pt x="61" y="653"/>
                    <a:pt x="152" y="775"/>
                    <a:pt x="152" y="866"/>
                  </a:cubicBezTo>
                  <a:cubicBezTo>
                    <a:pt x="730" y="2021"/>
                    <a:pt x="1551" y="2933"/>
                    <a:pt x="2462" y="3815"/>
                  </a:cubicBezTo>
                  <a:cubicBezTo>
                    <a:pt x="3830" y="5061"/>
                    <a:pt x="5441" y="5942"/>
                    <a:pt x="7113" y="6702"/>
                  </a:cubicBezTo>
                  <a:cubicBezTo>
                    <a:pt x="7356" y="6793"/>
                    <a:pt x="7660" y="6915"/>
                    <a:pt x="7964" y="7006"/>
                  </a:cubicBezTo>
                  <a:cubicBezTo>
                    <a:pt x="8053" y="7042"/>
                    <a:pt x="8163" y="7057"/>
                    <a:pt x="8269" y="7057"/>
                  </a:cubicBezTo>
                  <a:cubicBezTo>
                    <a:pt x="8344" y="7057"/>
                    <a:pt x="8418" y="7049"/>
                    <a:pt x="8481" y="7037"/>
                  </a:cubicBezTo>
                  <a:cubicBezTo>
                    <a:pt x="8663" y="6945"/>
                    <a:pt x="8724" y="6763"/>
                    <a:pt x="8633" y="6611"/>
                  </a:cubicBezTo>
                  <a:cubicBezTo>
                    <a:pt x="8511" y="6459"/>
                    <a:pt x="8359" y="6398"/>
                    <a:pt x="8177" y="6307"/>
                  </a:cubicBezTo>
                  <a:cubicBezTo>
                    <a:pt x="7691" y="6125"/>
                    <a:pt x="7265" y="5942"/>
                    <a:pt x="6779" y="5699"/>
                  </a:cubicBezTo>
                  <a:cubicBezTo>
                    <a:pt x="5472" y="5061"/>
                    <a:pt x="4256" y="4149"/>
                    <a:pt x="3131" y="3146"/>
                  </a:cubicBezTo>
                  <a:cubicBezTo>
                    <a:pt x="2219" y="2325"/>
                    <a:pt x="1277" y="1444"/>
                    <a:pt x="669" y="350"/>
                  </a:cubicBezTo>
                  <a:cubicBezTo>
                    <a:pt x="608" y="228"/>
                    <a:pt x="487" y="106"/>
                    <a:pt x="365" y="46"/>
                  </a:cubicBezTo>
                  <a:cubicBezTo>
                    <a:pt x="344" y="14"/>
                    <a:pt x="308" y="0"/>
                    <a:pt x="2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6320;p133">
              <a:extLst>
                <a:ext uri="{FF2B5EF4-FFF2-40B4-BE49-F238E27FC236}">
                  <a16:creationId xmlns:a16="http://schemas.microsoft.com/office/drawing/2014/main" id="{1C6E5BCF-9597-DA61-C0BA-BFCA7243A2FE}"/>
                </a:ext>
              </a:extLst>
            </p:cNvPr>
            <p:cNvSpPr/>
            <p:nvPr/>
          </p:nvSpPr>
          <p:spPr>
            <a:xfrm rot="1013812">
              <a:off x="1503000" y="4764464"/>
              <a:ext cx="1462364" cy="728695"/>
            </a:xfrm>
            <a:custGeom>
              <a:avLst/>
              <a:gdLst/>
              <a:ahLst/>
              <a:cxnLst/>
              <a:rect l="l" t="t" r="r" b="b"/>
              <a:pathLst>
                <a:path w="28816" h="14359" extrusionOk="0">
                  <a:moveTo>
                    <a:pt x="19139" y="0"/>
                  </a:moveTo>
                  <a:cubicBezTo>
                    <a:pt x="18674" y="0"/>
                    <a:pt x="18213" y="175"/>
                    <a:pt x="17752" y="559"/>
                  </a:cubicBezTo>
                  <a:cubicBezTo>
                    <a:pt x="17348" y="893"/>
                    <a:pt x="17123" y="1029"/>
                    <a:pt x="16942" y="1029"/>
                  </a:cubicBezTo>
                  <a:cubicBezTo>
                    <a:pt x="16728" y="1029"/>
                    <a:pt x="16575" y="839"/>
                    <a:pt x="16263" y="559"/>
                  </a:cubicBezTo>
                  <a:lnTo>
                    <a:pt x="16232" y="528"/>
                  </a:lnTo>
                  <a:cubicBezTo>
                    <a:pt x="15947" y="277"/>
                    <a:pt x="15615" y="118"/>
                    <a:pt x="15268" y="118"/>
                  </a:cubicBezTo>
                  <a:cubicBezTo>
                    <a:pt x="14987" y="118"/>
                    <a:pt x="14694" y="222"/>
                    <a:pt x="14408" y="468"/>
                  </a:cubicBezTo>
                  <a:cubicBezTo>
                    <a:pt x="14378" y="498"/>
                    <a:pt x="14348" y="498"/>
                    <a:pt x="14287" y="528"/>
                  </a:cubicBezTo>
                  <a:cubicBezTo>
                    <a:pt x="14176" y="656"/>
                    <a:pt x="14039" y="700"/>
                    <a:pt x="13895" y="700"/>
                  </a:cubicBezTo>
                  <a:cubicBezTo>
                    <a:pt x="13764" y="700"/>
                    <a:pt x="13627" y="663"/>
                    <a:pt x="13497" y="620"/>
                  </a:cubicBezTo>
                  <a:cubicBezTo>
                    <a:pt x="13284" y="498"/>
                    <a:pt x="13041" y="346"/>
                    <a:pt x="12828" y="224"/>
                  </a:cubicBezTo>
                  <a:cubicBezTo>
                    <a:pt x="12589" y="96"/>
                    <a:pt x="12361" y="45"/>
                    <a:pt x="12125" y="45"/>
                  </a:cubicBezTo>
                  <a:cubicBezTo>
                    <a:pt x="11970" y="45"/>
                    <a:pt x="11811" y="67"/>
                    <a:pt x="11642" y="103"/>
                  </a:cubicBezTo>
                  <a:cubicBezTo>
                    <a:pt x="11095" y="255"/>
                    <a:pt x="10731" y="620"/>
                    <a:pt x="10548" y="1136"/>
                  </a:cubicBezTo>
                  <a:cubicBezTo>
                    <a:pt x="10352" y="1669"/>
                    <a:pt x="10053" y="1994"/>
                    <a:pt x="9483" y="1994"/>
                  </a:cubicBezTo>
                  <a:cubicBezTo>
                    <a:pt x="9435" y="1994"/>
                    <a:pt x="9385" y="1992"/>
                    <a:pt x="9332" y="1987"/>
                  </a:cubicBezTo>
                  <a:cubicBezTo>
                    <a:pt x="9272" y="1978"/>
                    <a:pt x="9214" y="1973"/>
                    <a:pt x="9158" y="1973"/>
                  </a:cubicBezTo>
                  <a:cubicBezTo>
                    <a:pt x="8674" y="1973"/>
                    <a:pt x="8334" y="2311"/>
                    <a:pt x="8117" y="2747"/>
                  </a:cubicBezTo>
                  <a:cubicBezTo>
                    <a:pt x="7995" y="3021"/>
                    <a:pt x="7904" y="3234"/>
                    <a:pt x="7843" y="3507"/>
                  </a:cubicBezTo>
                  <a:cubicBezTo>
                    <a:pt x="7721" y="3933"/>
                    <a:pt x="7569" y="4024"/>
                    <a:pt x="7144" y="4024"/>
                  </a:cubicBezTo>
                  <a:cubicBezTo>
                    <a:pt x="6962" y="4024"/>
                    <a:pt x="6779" y="4024"/>
                    <a:pt x="6597" y="3993"/>
                  </a:cubicBezTo>
                  <a:cubicBezTo>
                    <a:pt x="6490" y="3981"/>
                    <a:pt x="6387" y="3974"/>
                    <a:pt x="6287" y="3974"/>
                  </a:cubicBezTo>
                  <a:cubicBezTo>
                    <a:pt x="5442" y="3974"/>
                    <a:pt x="4813" y="4428"/>
                    <a:pt x="4378" y="5270"/>
                  </a:cubicBezTo>
                  <a:cubicBezTo>
                    <a:pt x="4256" y="5544"/>
                    <a:pt x="4165" y="5817"/>
                    <a:pt x="4074" y="6091"/>
                  </a:cubicBezTo>
                  <a:cubicBezTo>
                    <a:pt x="3957" y="6527"/>
                    <a:pt x="3757" y="6853"/>
                    <a:pt x="3260" y="6853"/>
                  </a:cubicBezTo>
                  <a:cubicBezTo>
                    <a:pt x="3238" y="6853"/>
                    <a:pt x="3216" y="6852"/>
                    <a:pt x="3192" y="6851"/>
                  </a:cubicBezTo>
                  <a:cubicBezTo>
                    <a:pt x="3132" y="6851"/>
                    <a:pt x="3010" y="6881"/>
                    <a:pt x="2949" y="6911"/>
                  </a:cubicBezTo>
                  <a:cubicBezTo>
                    <a:pt x="2402" y="7094"/>
                    <a:pt x="2068" y="7459"/>
                    <a:pt x="1977" y="8066"/>
                  </a:cubicBezTo>
                  <a:cubicBezTo>
                    <a:pt x="1977" y="8188"/>
                    <a:pt x="1946" y="8340"/>
                    <a:pt x="1977" y="8492"/>
                  </a:cubicBezTo>
                  <a:cubicBezTo>
                    <a:pt x="2098" y="9039"/>
                    <a:pt x="1885" y="9313"/>
                    <a:pt x="1338" y="9525"/>
                  </a:cubicBezTo>
                  <a:cubicBezTo>
                    <a:pt x="457" y="9921"/>
                    <a:pt x="244" y="10863"/>
                    <a:pt x="761" y="11653"/>
                  </a:cubicBezTo>
                  <a:cubicBezTo>
                    <a:pt x="882" y="11805"/>
                    <a:pt x="1004" y="12018"/>
                    <a:pt x="1156" y="12170"/>
                  </a:cubicBezTo>
                  <a:cubicBezTo>
                    <a:pt x="1278" y="12322"/>
                    <a:pt x="1278" y="12413"/>
                    <a:pt x="1126" y="12535"/>
                  </a:cubicBezTo>
                  <a:cubicBezTo>
                    <a:pt x="882" y="12687"/>
                    <a:pt x="609" y="12869"/>
                    <a:pt x="426" y="13143"/>
                  </a:cubicBezTo>
                  <a:cubicBezTo>
                    <a:pt x="1" y="13629"/>
                    <a:pt x="214" y="14146"/>
                    <a:pt x="822" y="14298"/>
                  </a:cubicBezTo>
                  <a:cubicBezTo>
                    <a:pt x="1065" y="14358"/>
                    <a:pt x="1429" y="14358"/>
                    <a:pt x="1733" y="14358"/>
                  </a:cubicBezTo>
                  <a:cubicBezTo>
                    <a:pt x="2706" y="14328"/>
                    <a:pt x="3709" y="14085"/>
                    <a:pt x="4682" y="13872"/>
                  </a:cubicBezTo>
                  <a:cubicBezTo>
                    <a:pt x="5594" y="13690"/>
                    <a:pt x="6475" y="13416"/>
                    <a:pt x="7357" y="13173"/>
                  </a:cubicBezTo>
                  <a:cubicBezTo>
                    <a:pt x="9180" y="12717"/>
                    <a:pt x="11004" y="12352"/>
                    <a:pt x="12767" y="11744"/>
                  </a:cubicBezTo>
                  <a:cubicBezTo>
                    <a:pt x="13497" y="11471"/>
                    <a:pt x="14226" y="11288"/>
                    <a:pt x="15199" y="10984"/>
                  </a:cubicBezTo>
                  <a:cubicBezTo>
                    <a:pt x="16871" y="10407"/>
                    <a:pt x="18846" y="9951"/>
                    <a:pt x="20640" y="9070"/>
                  </a:cubicBezTo>
                  <a:cubicBezTo>
                    <a:pt x="22007" y="8522"/>
                    <a:pt x="23406" y="8097"/>
                    <a:pt x="24773" y="7611"/>
                  </a:cubicBezTo>
                  <a:cubicBezTo>
                    <a:pt x="25381" y="7398"/>
                    <a:pt x="25959" y="7185"/>
                    <a:pt x="26536" y="6911"/>
                  </a:cubicBezTo>
                  <a:cubicBezTo>
                    <a:pt x="27053" y="6699"/>
                    <a:pt x="27600" y="6455"/>
                    <a:pt x="28056" y="6091"/>
                  </a:cubicBezTo>
                  <a:cubicBezTo>
                    <a:pt x="28147" y="5969"/>
                    <a:pt x="28360" y="5848"/>
                    <a:pt x="28451" y="5696"/>
                  </a:cubicBezTo>
                  <a:cubicBezTo>
                    <a:pt x="28816" y="5270"/>
                    <a:pt x="28694" y="4784"/>
                    <a:pt x="28208" y="4601"/>
                  </a:cubicBezTo>
                  <a:cubicBezTo>
                    <a:pt x="28056" y="4571"/>
                    <a:pt x="27843" y="4510"/>
                    <a:pt x="27691" y="4480"/>
                  </a:cubicBezTo>
                  <a:cubicBezTo>
                    <a:pt x="27665" y="4476"/>
                    <a:pt x="27637" y="4475"/>
                    <a:pt x="27609" y="4475"/>
                  </a:cubicBezTo>
                  <a:cubicBezTo>
                    <a:pt x="27524" y="4475"/>
                    <a:pt x="27434" y="4487"/>
                    <a:pt x="27346" y="4487"/>
                  </a:cubicBezTo>
                  <a:cubicBezTo>
                    <a:pt x="27228" y="4487"/>
                    <a:pt x="27114" y="4465"/>
                    <a:pt x="27023" y="4358"/>
                  </a:cubicBezTo>
                  <a:cubicBezTo>
                    <a:pt x="26840" y="4145"/>
                    <a:pt x="27023" y="3872"/>
                    <a:pt x="27023" y="3598"/>
                  </a:cubicBezTo>
                  <a:cubicBezTo>
                    <a:pt x="27052" y="2765"/>
                    <a:pt x="26441" y="2078"/>
                    <a:pt x="25560" y="2078"/>
                  </a:cubicBezTo>
                  <a:cubicBezTo>
                    <a:pt x="25541" y="2078"/>
                    <a:pt x="25522" y="2078"/>
                    <a:pt x="25503" y="2079"/>
                  </a:cubicBezTo>
                  <a:cubicBezTo>
                    <a:pt x="25351" y="2079"/>
                    <a:pt x="25169" y="2139"/>
                    <a:pt x="25017" y="2170"/>
                  </a:cubicBezTo>
                  <a:cubicBezTo>
                    <a:pt x="24944" y="2199"/>
                    <a:pt x="24877" y="2212"/>
                    <a:pt x="24815" y="2212"/>
                  </a:cubicBezTo>
                  <a:cubicBezTo>
                    <a:pt x="24615" y="2212"/>
                    <a:pt x="24464" y="2074"/>
                    <a:pt x="24348" y="1866"/>
                  </a:cubicBezTo>
                  <a:cubicBezTo>
                    <a:pt x="24257" y="1714"/>
                    <a:pt x="24165" y="1531"/>
                    <a:pt x="24074" y="1379"/>
                  </a:cubicBezTo>
                  <a:cubicBezTo>
                    <a:pt x="23801" y="1015"/>
                    <a:pt x="23497" y="832"/>
                    <a:pt x="23041" y="802"/>
                  </a:cubicBezTo>
                  <a:cubicBezTo>
                    <a:pt x="22676" y="802"/>
                    <a:pt x="22403" y="863"/>
                    <a:pt x="22129" y="1015"/>
                  </a:cubicBezTo>
                  <a:cubicBezTo>
                    <a:pt x="22001" y="1117"/>
                    <a:pt x="21874" y="1160"/>
                    <a:pt x="21746" y="1160"/>
                  </a:cubicBezTo>
                  <a:cubicBezTo>
                    <a:pt x="21570" y="1160"/>
                    <a:pt x="21393" y="1077"/>
                    <a:pt x="21217" y="954"/>
                  </a:cubicBezTo>
                  <a:cubicBezTo>
                    <a:pt x="20974" y="802"/>
                    <a:pt x="20761" y="620"/>
                    <a:pt x="20518" y="468"/>
                  </a:cubicBezTo>
                  <a:cubicBezTo>
                    <a:pt x="20052" y="167"/>
                    <a:pt x="19594" y="0"/>
                    <a:pt x="191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6321;p133">
              <a:extLst>
                <a:ext uri="{FF2B5EF4-FFF2-40B4-BE49-F238E27FC236}">
                  <a16:creationId xmlns:a16="http://schemas.microsoft.com/office/drawing/2014/main" id="{E9D22984-28B2-DD7C-DA71-790D4ABEC694}"/>
                </a:ext>
              </a:extLst>
            </p:cNvPr>
            <p:cNvSpPr/>
            <p:nvPr/>
          </p:nvSpPr>
          <p:spPr>
            <a:xfrm rot="1013812">
              <a:off x="2129779" y="4854916"/>
              <a:ext cx="880839" cy="357167"/>
            </a:xfrm>
            <a:custGeom>
              <a:avLst/>
              <a:gdLst/>
              <a:ahLst/>
              <a:cxnLst/>
              <a:rect l="l" t="t" r="r" b="b"/>
              <a:pathLst>
                <a:path w="17357" h="7038" extrusionOk="0">
                  <a:moveTo>
                    <a:pt x="7780" y="0"/>
                  </a:moveTo>
                  <a:cubicBezTo>
                    <a:pt x="7353" y="0"/>
                    <a:pt x="6906" y="143"/>
                    <a:pt x="6475" y="529"/>
                  </a:cubicBezTo>
                  <a:lnTo>
                    <a:pt x="6019" y="863"/>
                  </a:lnTo>
                  <a:cubicBezTo>
                    <a:pt x="5827" y="996"/>
                    <a:pt x="5692" y="1064"/>
                    <a:pt x="5566" y="1064"/>
                  </a:cubicBezTo>
                  <a:cubicBezTo>
                    <a:pt x="5433" y="1064"/>
                    <a:pt x="5309" y="989"/>
                    <a:pt x="5138" y="833"/>
                  </a:cubicBezTo>
                  <a:cubicBezTo>
                    <a:pt x="5047" y="772"/>
                    <a:pt x="4986" y="711"/>
                    <a:pt x="4895" y="620"/>
                  </a:cubicBezTo>
                  <a:cubicBezTo>
                    <a:pt x="4484" y="301"/>
                    <a:pt x="4135" y="164"/>
                    <a:pt x="3816" y="164"/>
                  </a:cubicBezTo>
                  <a:cubicBezTo>
                    <a:pt x="3496" y="164"/>
                    <a:pt x="3208" y="301"/>
                    <a:pt x="2919" y="529"/>
                  </a:cubicBezTo>
                  <a:cubicBezTo>
                    <a:pt x="2888" y="559"/>
                    <a:pt x="2858" y="559"/>
                    <a:pt x="2828" y="589"/>
                  </a:cubicBezTo>
                  <a:cubicBezTo>
                    <a:pt x="2692" y="725"/>
                    <a:pt x="2537" y="785"/>
                    <a:pt x="2379" y="785"/>
                  </a:cubicBezTo>
                  <a:cubicBezTo>
                    <a:pt x="2254" y="785"/>
                    <a:pt x="2128" y="748"/>
                    <a:pt x="2007" y="681"/>
                  </a:cubicBezTo>
                  <a:cubicBezTo>
                    <a:pt x="1825" y="589"/>
                    <a:pt x="1673" y="498"/>
                    <a:pt x="1521" y="377"/>
                  </a:cubicBezTo>
                  <a:cubicBezTo>
                    <a:pt x="1262" y="210"/>
                    <a:pt x="991" y="134"/>
                    <a:pt x="710" y="134"/>
                  </a:cubicBezTo>
                  <a:cubicBezTo>
                    <a:pt x="529" y="134"/>
                    <a:pt x="343" y="165"/>
                    <a:pt x="153" y="225"/>
                  </a:cubicBezTo>
                  <a:cubicBezTo>
                    <a:pt x="92" y="255"/>
                    <a:pt x="1" y="346"/>
                    <a:pt x="1" y="377"/>
                  </a:cubicBezTo>
                  <a:cubicBezTo>
                    <a:pt x="1" y="407"/>
                    <a:pt x="92" y="498"/>
                    <a:pt x="122" y="529"/>
                  </a:cubicBezTo>
                  <a:cubicBezTo>
                    <a:pt x="548" y="741"/>
                    <a:pt x="852" y="1136"/>
                    <a:pt x="1156" y="1501"/>
                  </a:cubicBezTo>
                  <a:cubicBezTo>
                    <a:pt x="1308" y="1744"/>
                    <a:pt x="1521" y="1957"/>
                    <a:pt x="1764" y="2109"/>
                  </a:cubicBezTo>
                  <a:cubicBezTo>
                    <a:pt x="2001" y="2273"/>
                    <a:pt x="2249" y="2372"/>
                    <a:pt x="2508" y="2372"/>
                  </a:cubicBezTo>
                  <a:cubicBezTo>
                    <a:pt x="2681" y="2372"/>
                    <a:pt x="2858" y="2328"/>
                    <a:pt x="3040" y="2231"/>
                  </a:cubicBezTo>
                  <a:cubicBezTo>
                    <a:pt x="3162" y="2170"/>
                    <a:pt x="3314" y="2079"/>
                    <a:pt x="3436" y="2018"/>
                  </a:cubicBezTo>
                  <a:cubicBezTo>
                    <a:pt x="3607" y="1918"/>
                    <a:pt x="3717" y="1865"/>
                    <a:pt x="3818" y="1865"/>
                  </a:cubicBezTo>
                  <a:cubicBezTo>
                    <a:pt x="3933" y="1865"/>
                    <a:pt x="4034" y="1933"/>
                    <a:pt x="4195" y="2079"/>
                  </a:cubicBezTo>
                  <a:lnTo>
                    <a:pt x="4499" y="2383"/>
                  </a:lnTo>
                  <a:cubicBezTo>
                    <a:pt x="4812" y="2680"/>
                    <a:pt x="5174" y="2816"/>
                    <a:pt x="5517" y="2816"/>
                  </a:cubicBezTo>
                  <a:cubicBezTo>
                    <a:pt x="5840" y="2816"/>
                    <a:pt x="6148" y="2695"/>
                    <a:pt x="6384" y="2474"/>
                  </a:cubicBezTo>
                  <a:cubicBezTo>
                    <a:pt x="6536" y="2322"/>
                    <a:pt x="6688" y="2170"/>
                    <a:pt x="6870" y="2048"/>
                  </a:cubicBezTo>
                  <a:cubicBezTo>
                    <a:pt x="6992" y="1957"/>
                    <a:pt x="7113" y="1896"/>
                    <a:pt x="7174" y="1866"/>
                  </a:cubicBezTo>
                  <a:cubicBezTo>
                    <a:pt x="7302" y="1823"/>
                    <a:pt x="7415" y="1799"/>
                    <a:pt x="7520" y="1799"/>
                  </a:cubicBezTo>
                  <a:cubicBezTo>
                    <a:pt x="7713" y="1799"/>
                    <a:pt x="7878" y="1881"/>
                    <a:pt x="8056" y="2079"/>
                  </a:cubicBezTo>
                  <a:cubicBezTo>
                    <a:pt x="8238" y="2261"/>
                    <a:pt x="8451" y="2504"/>
                    <a:pt x="8664" y="2687"/>
                  </a:cubicBezTo>
                  <a:cubicBezTo>
                    <a:pt x="8965" y="2923"/>
                    <a:pt x="9281" y="3069"/>
                    <a:pt x="9624" y="3069"/>
                  </a:cubicBezTo>
                  <a:cubicBezTo>
                    <a:pt x="9765" y="3069"/>
                    <a:pt x="9911" y="3044"/>
                    <a:pt x="10062" y="2991"/>
                  </a:cubicBezTo>
                  <a:cubicBezTo>
                    <a:pt x="10214" y="2930"/>
                    <a:pt x="10427" y="2869"/>
                    <a:pt x="10579" y="2839"/>
                  </a:cubicBezTo>
                  <a:cubicBezTo>
                    <a:pt x="10727" y="2803"/>
                    <a:pt x="10855" y="2786"/>
                    <a:pt x="10966" y="2786"/>
                  </a:cubicBezTo>
                  <a:cubicBezTo>
                    <a:pt x="11334" y="2786"/>
                    <a:pt x="11512" y="2975"/>
                    <a:pt x="11582" y="3325"/>
                  </a:cubicBezTo>
                  <a:cubicBezTo>
                    <a:pt x="11582" y="3416"/>
                    <a:pt x="11642" y="3447"/>
                    <a:pt x="11673" y="3507"/>
                  </a:cubicBezTo>
                  <a:cubicBezTo>
                    <a:pt x="11946" y="4085"/>
                    <a:pt x="12402" y="4389"/>
                    <a:pt x="13041" y="4389"/>
                  </a:cubicBezTo>
                  <a:cubicBezTo>
                    <a:pt x="13162" y="4389"/>
                    <a:pt x="13314" y="4358"/>
                    <a:pt x="13466" y="4358"/>
                  </a:cubicBezTo>
                  <a:cubicBezTo>
                    <a:pt x="13649" y="4358"/>
                    <a:pt x="13770" y="4480"/>
                    <a:pt x="13709" y="4662"/>
                  </a:cubicBezTo>
                  <a:cubicBezTo>
                    <a:pt x="13679" y="4966"/>
                    <a:pt x="13649" y="5240"/>
                    <a:pt x="13649" y="5544"/>
                  </a:cubicBezTo>
                  <a:cubicBezTo>
                    <a:pt x="13679" y="6030"/>
                    <a:pt x="13831" y="6456"/>
                    <a:pt x="14256" y="6699"/>
                  </a:cubicBezTo>
                  <a:cubicBezTo>
                    <a:pt x="14469" y="6820"/>
                    <a:pt x="14712" y="6912"/>
                    <a:pt x="14925" y="6972"/>
                  </a:cubicBezTo>
                  <a:cubicBezTo>
                    <a:pt x="15024" y="7015"/>
                    <a:pt x="15116" y="7037"/>
                    <a:pt x="15205" y="7037"/>
                  </a:cubicBezTo>
                  <a:cubicBezTo>
                    <a:pt x="15307" y="7037"/>
                    <a:pt x="15405" y="7007"/>
                    <a:pt x="15503" y="6942"/>
                  </a:cubicBezTo>
                  <a:cubicBezTo>
                    <a:pt x="15959" y="6668"/>
                    <a:pt x="16445" y="6365"/>
                    <a:pt x="16870" y="6030"/>
                  </a:cubicBezTo>
                  <a:cubicBezTo>
                    <a:pt x="16992" y="5939"/>
                    <a:pt x="17114" y="5848"/>
                    <a:pt x="17174" y="5726"/>
                  </a:cubicBezTo>
                  <a:cubicBezTo>
                    <a:pt x="17357" y="5422"/>
                    <a:pt x="17296" y="5088"/>
                    <a:pt x="16992" y="4845"/>
                  </a:cubicBezTo>
                  <a:cubicBezTo>
                    <a:pt x="16749" y="4662"/>
                    <a:pt x="16506" y="4571"/>
                    <a:pt x="16202" y="4571"/>
                  </a:cubicBezTo>
                  <a:cubicBezTo>
                    <a:pt x="15533" y="4541"/>
                    <a:pt x="15533" y="4541"/>
                    <a:pt x="15624" y="3872"/>
                  </a:cubicBezTo>
                  <a:cubicBezTo>
                    <a:pt x="15734" y="2915"/>
                    <a:pt x="15080" y="2204"/>
                    <a:pt x="14173" y="2204"/>
                  </a:cubicBezTo>
                  <a:cubicBezTo>
                    <a:pt x="14072" y="2204"/>
                    <a:pt x="13968" y="2212"/>
                    <a:pt x="13861" y="2231"/>
                  </a:cubicBezTo>
                  <a:cubicBezTo>
                    <a:pt x="13683" y="2273"/>
                    <a:pt x="13552" y="2307"/>
                    <a:pt x="13443" y="2307"/>
                  </a:cubicBezTo>
                  <a:cubicBezTo>
                    <a:pt x="13235" y="2307"/>
                    <a:pt x="13108" y="2182"/>
                    <a:pt x="12889" y="1744"/>
                  </a:cubicBezTo>
                  <a:cubicBezTo>
                    <a:pt x="12858" y="1623"/>
                    <a:pt x="12767" y="1562"/>
                    <a:pt x="12737" y="1471"/>
                  </a:cubicBezTo>
                  <a:cubicBezTo>
                    <a:pt x="12523" y="1139"/>
                    <a:pt x="12106" y="807"/>
                    <a:pt x="11616" y="807"/>
                  </a:cubicBezTo>
                  <a:cubicBezTo>
                    <a:pt x="11478" y="807"/>
                    <a:pt x="11333" y="833"/>
                    <a:pt x="11186" y="893"/>
                  </a:cubicBezTo>
                  <a:cubicBezTo>
                    <a:pt x="11035" y="954"/>
                    <a:pt x="10883" y="985"/>
                    <a:pt x="10761" y="1045"/>
                  </a:cubicBezTo>
                  <a:cubicBezTo>
                    <a:pt x="10609" y="1115"/>
                    <a:pt x="10471" y="1150"/>
                    <a:pt x="10341" y="1150"/>
                  </a:cubicBezTo>
                  <a:cubicBezTo>
                    <a:pt x="10132" y="1150"/>
                    <a:pt x="9945" y="1062"/>
                    <a:pt x="9758" y="893"/>
                  </a:cubicBezTo>
                  <a:cubicBezTo>
                    <a:pt x="9515" y="711"/>
                    <a:pt x="9241" y="468"/>
                    <a:pt x="8937" y="316"/>
                  </a:cubicBezTo>
                  <a:cubicBezTo>
                    <a:pt x="8592" y="136"/>
                    <a:pt x="8196" y="0"/>
                    <a:pt x="77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6322;p133">
              <a:extLst>
                <a:ext uri="{FF2B5EF4-FFF2-40B4-BE49-F238E27FC236}">
                  <a16:creationId xmlns:a16="http://schemas.microsoft.com/office/drawing/2014/main" id="{B86AD145-BC5A-8B28-3440-0DBD5E62DC81}"/>
                </a:ext>
              </a:extLst>
            </p:cNvPr>
            <p:cNvSpPr/>
            <p:nvPr/>
          </p:nvSpPr>
          <p:spPr>
            <a:xfrm rot="1013812">
              <a:off x="2111875" y="4995470"/>
              <a:ext cx="46333" cy="69982"/>
            </a:xfrm>
            <a:custGeom>
              <a:avLst/>
              <a:gdLst/>
              <a:ahLst/>
              <a:cxnLst/>
              <a:rect l="l" t="t" r="r" b="b"/>
              <a:pathLst>
                <a:path w="913" h="1379" extrusionOk="0">
                  <a:moveTo>
                    <a:pt x="461" y="1"/>
                  </a:moveTo>
                  <a:cubicBezTo>
                    <a:pt x="440" y="1"/>
                    <a:pt x="418" y="2"/>
                    <a:pt x="396" y="5"/>
                  </a:cubicBezTo>
                  <a:cubicBezTo>
                    <a:pt x="335" y="5"/>
                    <a:pt x="244" y="36"/>
                    <a:pt x="244" y="96"/>
                  </a:cubicBezTo>
                  <a:cubicBezTo>
                    <a:pt x="31" y="431"/>
                    <a:pt x="1" y="796"/>
                    <a:pt x="122" y="1191"/>
                  </a:cubicBezTo>
                  <a:cubicBezTo>
                    <a:pt x="156" y="1308"/>
                    <a:pt x="299" y="1379"/>
                    <a:pt x="442" y="1379"/>
                  </a:cubicBezTo>
                  <a:cubicBezTo>
                    <a:pt x="559" y="1379"/>
                    <a:pt x="676" y="1331"/>
                    <a:pt x="730" y="1221"/>
                  </a:cubicBezTo>
                  <a:cubicBezTo>
                    <a:pt x="913" y="948"/>
                    <a:pt x="913" y="613"/>
                    <a:pt x="852" y="279"/>
                  </a:cubicBezTo>
                  <a:cubicBezTo>
                    <a:pt x="797" y="115"/>
                    <a:pt x="645" y="1"/>
                    <a:pt x="4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6323;p133">
              <a:extLst>
                <a:ext uri="{FF2B5EF4-FFF2-40B4-BE49-F238E27FC236}">
                  <a16:creationId xmlns:a16="http://schemas.microsoft.com/office/drawing/2014/main" id="{6D926463-F9D6-19EC-351C-6E930E378041}"/>
                </a:ext>
              </a:extLst>
            </p:cNvPr>
            <p:cNvSpPr/>
            <p:nvPr/>
          </p:nvSpPr>
          <p:spPr>
            <a:xfrm rot="1013812">
              <a:off x="1730932" y="5129861"/>
              <a:ext cx="55569" cy="71454"/>
            </a:xfrm>
            <a:custGeom>
              <a:avLst/>
              <a:gdLst/>
              <a:ahLst/>
              <a:cxnLst/>
              <a:rect l="l" t="t" r="r" b="b"/>
              <a:pathLst>
                <a:path w="1095" h="1408" extrusionOk="0">
                  <a:moveTo>
                    <a:pt x="274" y="0"/>
                  </a:moveTo>
                  <a:cubicBezTo>
                    <a:pt x="217" y="0"/>
                    <a:pt x="163" y="17"/>
                    <a:pt x="122" y="58"/>
                  </a:cubicBezTo>
                  <a:cubicBezTo>
                    <a:pt x="31" y="149"/>
                    <a:pt x="0" y="271"/>
                    <a:pt x="31" y="362"/>
                  </a:cubicBezTo>
                  <a:cubicBezTo>
                    <a:pt x="92" y="636"/>
                    <a:pt x="213" y="879"/>
                    <a:pt x="365" y="1122"/>
                  </a:cubicBezTo>
                  <a:cubicBezTo>
                    <a:pt x="426" y="1243"/>
                    <a:pt x="517" y="1335"/>
                    <a:pt x="639" y="1365"/>
                  </a:cubicBezTo>
                  <a:cubicBezTo>
                    <a:pt x="697" y="1394"/>
                    <a:pt x="754" y="1408"/>
                    <a:pt x="807" y="1408"/>
                  </a:cubicBezTo>
                  <a:cubicBezTo>
                    <a:pt x="972" y="1408"/>
                    <a:pt x="1095" y="1276"/>
                    <a:pt x="1095" y="1091"/>
                  </a:cubicBezTo>
                  <a:cubicBezTo>
                    <a:pt x="1095" y="1061"/>
                    <a:pt x="1064" y="970"/>
                    <a:pt x="1064" y="909"/>
                  </a:cubicBezTo>
                  <a:cubicBezTo>
                    <a:pt x="943" y="605"/>
                    <a:pt x="760" y="301"/>
                    <a:pt x="487" y="58"/>
                  </a:cubicBezTo>
                  <a:cubicBezTo>
                    <a:pt x="420" y="25"/>
                    <a:pt x="344" y="0"/>
                    <a:pt x="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6324;p133">
              <a:extLst>
                <a:ext uri="{FF2B5EF4-FFF2-40B4-BE49-F238E27FC236}">
                  <a16:creationId xmlns:a16="http://schemas.microsoft.com/office/drawing/2014/main" id="{7F0D0EC7-7707-9D59-F7F7-9B908EA60FFC}"/>
                </a:ext>
              </a:extLst>
            </p:cNvPr>
            <p:cNvSpPr/>
            <p:nvPr/>
          </p:nvSpPr>
          <p:spPr>
            <a:xfrm rot="1013812">
              <a:off x="2424998" y="5125746"/>
              <a:ext cx="55569" cy="73636"/>
            </a:xfrm>
            <a:custGeom>
              <a:avLst/>
              <a:gdLst/>
              <a:ahLst/>
              <a:cxnLst/>
              <a:rect l="l" t="t" r="r" b="b"/>
              <a:pathLst>
                <a:path w="1095" h="1451" extrusionOk="0">
                  <a:moveTo>
                    <a:pt x="278" y="1"/>
                  </a:moveTo>
                  <a:cubicBezTo>
                    <a:pt x="221" y="1"/>
                    <a:pt x="168" y="24"/>
                    <a:pt x="122" y="69"/>
                  </a:cubicBezTo>
                  <a:cubicBezTo>
                    <a:pt x="31" y="130"/>
                    <a:pt x="1" y="252"/>
                    <a:pt x="31" y="313"/>
                  </a:cubicBezTo>
                  <a:cubicBezTo>
                    <a:pt x="152" y="616"/>
                    <a:pt x="304" y="920"/>
                    <a:pt x="456" y="1224"/>
                  </a:cubicBezTo>
                  <a:cubicBezTo>
                    <a:pt x="517" y="1316"/>
                    <a:pt x="639" y="1376"/>
                    <a:pt x="760" y="1437"/>
                  </a:cubicBezTo>
                  <a:cubicBezTo>
                    <a:pt x="779" y="1447"/>
                    <a:pt x="801" y="1451"/>
                    <a:pt x="823" y="1451"/>
                  </a:cubicBezTo>
                  <a:cubicBezTo>
                    <a:pt x="944" y="1451"/>
                    <a:pt x="1095" y="1327"/>
                    <a:pt x="1095" y="1224"/>
                  </a:cubicBezTo>
                  <a:lnTo>
                    <a:pt x="1095" y="1012"/>
                  </a:lnTo>
                  <a:cubicBezTo>
                    <a:pt x="973" y="616"/>
                    <a:pt x="760" y="313"/>
                    <a:pt x="456" y="69"/>
                  </a:cubicBezTo>
                  <a:cubicBezTo>
                    <a:pt x="396" y="24"/>
                    <a:pt x="335" y="1"/>
                    <a:pt x="2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6325;p133">
              <a:extLst>
                <a:ext uri="{FF2B5EF4-FFF2-40B4-BE49-F238E27FC236}">
                  <a16:creationId xmlns:a16="http://schemas.microsoft.com/office/drawing/2014/main" id="{8A8DFE86-5A17-44C6-C268-C5520A9A94D4}"/>
                </a:ext>
              </a:extLst>
            </p:cNvPr>
            <p:cNvSpPr/>
            <p:nvPr/>
          </p:nvSpPr>
          <p:spPr>
            <a:xfrm rot="1013812">
              <a:off x="1767140" y="4994040"/>
              <a:ext cx="43238" cy="71098"/>
            </a:xfrm>
            <a:custGeom>
              <a:avLst/>
              <a:gdLst/>
              <a:ahLst/>
              <a:cxnLst/>
              <a:rect l="l" t="t" r="r" b="b"/>
              <a:pathLst>
                <a:path w="852" h="1401" extrusionOk="0">
                  <a:moveTo>
                    <a:pt x="469" y="1"/>
                  </a:moveTo>
                  <a:cubicBezTo>
                    <a:pt x="434" y="1"/>
                    <a:pt x="399" y="8"/>
                    <a:pt x="365" y="25"/>
                  </a:cubicBezTo>
                  <a:cubicBezTo>
                    <a:pt x="243" y="55"/>
                    <a:pt x="152" y="147"/>
                    <a:pt x="122" y="207"/>
                  </a:cubicBezTo>
                  <a:cubicBezTo>
                    <a:pt x="61" y="481"/>
                    <a:pt x="0" y="754"/>
                    <a:pt x="0" y="1058"/>
                  </a:cubicBezTo>
                  <a:cubicBezTo>
                    <a:pt x="0" y="1241"/>
                    <a:pt x="122" y="1362"/>
                    <a:pt x="304" y="1393"/>
                  </a:cubicBezTo>
                  <a:cubicBezTo>
                    <a:pt x="339" y="1398"/>
                    <a:pt x="372" y="1400"/>
                    <a:pt x="403" y="1400"/>
                  </a:cubicBezTo>
                  <a:cubicBezTo>
                    <a:pt x="564" y="1400"/>
                    <a:pt x="679" y="1333"/>
                    <a:pt x="730" y="1180"/>
                  </a:cubicBezTo>
                  <a:cubicBezTo>
                    <a:pt x="851" y="876"/>
                    <a:pt x="851" y="572"/>
                    <a:pt x="821" y="268"/>
                  </a:cubicBezTo>
                  <a:cubicBezTo>
                    <a:pt x="771" y="144"/>
                    <a:pt x="621" y="1"/>
                    <a:pt x="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6326;p133">
              <a:extLst>
                <a:ext uri="{FF2B5EF4-FFF2-40B4-BE49-F238E27FC236}">
                  <a16:creationId xmlns:a16="http://schemas.microsoft.com/office/drawing/2014/main" id="{2766FD2D-BCE1-C8D8-4C62-853A0C38AA51}"/>
                </a:ext>
              </a:extLst>
            </p:cNvPr>
            <p:cNvSpPr/>
            <p:nvPr/>
          </p:nvSpPr>
          <p:spPr>
            <a:xfrm rot="1013812">
              <a:off x="2315377" y="5174499"/>
              <a:ext cx="46333" cy="70439"/>
            </a:xfrm>
            <a:custGeom>
              <a:avLst/>
              <a:gdLst/>
              <a:ahLst/>
              <a:cxnLst/>
              <a:rect l="l" t="t" r="r" b="b"/>
              <a:pathLst>
                <a:path w="913" h="1388" extrusionOk="0">
                  <a:moveTo>
                    <a:pt x="282" y="1"/>
                  </a:moveTo>
                  <a:cubicBezTo>
                    <a:pt x="137" y="1"/>
                    <a:pt x="0" y="121"/>
                    <a:pt x="0" y="257"/>
                  </a:cubicBezTo>
                  <a:cubicBezTo>
                    <a:pt x="0" y="379"/>
                    <a:pt x="31" y="531"/>
                    <a:pt x="31" y="622"/>
                  </a:cubicBezTo>
                  <a:cubicBezTo>
                    <a:pt x="122" y="835"/>
                    <a:pt x="152" y="1017"/>
                    <a:pt x="304" y="1230"/>
                  </a:cubicBezTo>
                  <a:cubicBezTo>
                    <a:pt x="409" y="1309"/>
                    <a:pt x="515" y="1388"/>
                    <a:pt x="640" y="1388"/>
                  </a:cubicBezTo>
                  <a:cubicBezTo>
                    <a:pt x="659" y="1388"/>
                    <a:pt x="679" y="1386"/>
                    <a:pt x="699" y="1382"/>
                  </a:cubicBezTo>
                  <a:cubicBezTo>
                    <a:pt x="882" y="1321"/>
                    <a:pt x="912" y="1169"/>
                    <a:pt x="912" y="1017"/>
                  </a:cubicBezTo>
                  <a:cubicBezTo>
                    <a:pt x="912" y="713"/>
                    <a:pt x="851" y="470"/>
                    <a:pt x="638" y="227"/>
                  </a:cubicBezTo>
                  <a:cubicBezTo>
                    <a:pt x="578" y="166"/>
                    <a:pt x="487" y="75"/>
                    <a:pt x="426" y="45"/>
                  </a:cubicBezTo>
                  <a:cubicBezTo>
                    <a:pt x="380" y="14"/>
                    <a:pt x="331" y="1"/>
                    <a:pt x="2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6327;p133">
              <a:extLst>
                <a:ext uri="{FF2B5EF4-FFF2-40B4-BE49-F238E27FC236}">
                  <a16:creationId xmlns:a16="http://schemas.microsoft.com/office/drawing/2014/main" id="{C5AB24CB-BFC4-88E5-8145-1EDAB5783621}"/>
                </a:ext>
              </a:extLst>
            </p:cNvPr>
            <p:cNvSpPr/>
            <p:nvPr/>
          </p:nvSpPr>
          <p:spPr>
            <a:xfrm rot="1013812">
              <a:off x="2077566" y="5129500"/>
              <a:ext cx="57143" cy="72012"/>
            </a:xfrm>
            <a:custGeom>
              <a:avLst/>
              <a:gdLst/>
              <a:ahLst/>
              <a:cxnLst/>
              <a:rect l="l" t="t" r="r" b="b"/>
              <a:pathLst>
                <a:path w="1126" h="1419" extrusionOk="0">
                  <a:moveTo>
                    <a:pt x="245" y="1"/>
                  </a:moveTo>
                  <a:cubicBezTo>
                    <a:pt x="209" y="1"/>
                    <a:pt x="176" y="13"/>
                    <a:pt x="152" y="49"/>
                  </a:cubicBezTo>
                  <a:cubicBezTo>
                    <a:pt x="61" y="140"/>
                    <a:pt x="0" y="201"/>
                    <a:pt x="31" y="322"/>
                  </a:cubicBezTo>
                  <a:cubicBezTo>
                    <a:pt x="92" y="687"/>
                    <a:pt x="304" y="1052"/>
                    <a:pt x="548" y="1295"/>
                  </a:cubicBezTo>
                  <a:cubicBezTo>
                    <a:pt x="650" y="1381"/>
                    <a:pt x="753" y="1418"/>
                    <a:pt x="845" y="1418"/>
                  </a:cubicBezTo>
                  <a:cubicBezTo>
                    <a:pt x="916" y="1418"/>
                    <a:pt x="981" y="1396"/>
                    <a:pt x="1034" y="1356"/>
                  </a:cubicBezTo>
                  <a:cubicBezTo>
                    <a:pt x="1125" y="1234"/>
                    <a:pt x="1125" y="1082"/>
                    <a:pt x="1095" y="900"/>
                  </a:cubicBezTo>
                  <a:cubicBezTo>
                    <a:pt x="912" y="596"/>
                    <a:pt x="760" y="231"/>
                    <a:pt x="396" y="49"/>
                  </a:cubicBezTo>
                  <a:cubicBezTo>
                    <a:pt x="359" y="30"/>
                    <a:pt x="299" y="1"/>
                    <a:pt x="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6328;p133">
              <a:extLst>
                <a:ext uri="{FF2B5EF4-FFF2-40B4-BE49-F238E27FC236}">
                  <a16:creationId xmlns:a16="http://schemas.microsoft.com/office/drawing/2014/main" id="{207DF154-77CD-D117-D02E-E11467360898}"/>
                </a:ext>
              </a:extLst>
            </p:cNvPr>
            <p:cNvSpPr/>
            <p:nvPr/>
          </p:nvSpPr>
          <p:spPr>
            <a:xfrm rot="1013812">
              <a:off x="2462128" y="4993614"/>
              <a:ext cx="41715" cy="70083"/>
            </a:xfrm>
            <a:custGeom>
              <a:avLst/>
              <a:gdLst/>
              <a:ahLst/>
              <a:cxnLst/>
              <a:rect l="l" t="t" r="r" b="b"/>
              <a:pathLst>
                <a:path w="822" h="1381" extrusionOk="0">
                  <a:moveTo>
                    <a:pt x="467" y="0"/>
                  </a:moveTo>
                  <a:cubicBezTo>
                    <a:pt x="423" y="0"/>
                    <a:pt x="378" y="9"/>
                    <a:pt x="335" y="27"/>
                  </a:cubicBezTo>
                  <a:cubicBezTo>
                    <a:pt x="244" y="58"/>
                    <a:pt x="183" y="149"/>
                    <a:pt x="122" y="210"/>
                  </a:cubicBezTo>
                  <a:cubicBezTo>
                    <a:pt x="62" y="483"/>
                    <a:pt x="1" y="757"/>
                    <a:pt x="1" y="1061"/>
                  </a:cubicBezTo>
                  <a:cubicBezTo>
                    <a:pt x="62" y="1213"/>
                    <a:pt x="122" y="1304"/>
                    <a:pt x="274" y="1365"/>
                  </a:cubicBezTo>
                  <a:cubicBezTo>
                    <a:pt x="313" y="1376"/>
                    <a:pt x="349" y="1381"/>
                    <a:pt x="383" y="1381"/>
                  </a:cubicBezTo>
                  <a:cubicBezTo>
                    <a:pt x="539" y="1381"/>
                    <a:pt x="650" y="1276"/>
                    <a:pt x="700" y="1152"/>
                  </a:cubicBezTo>
                  <a:cubicBezTo>
                    <a:pt x="821" y="878"/>
                    <a:pt x="821" y="635"/>
                    <a:pt x="821" y="331"/>
                  </a:cubicBezTo>
                  <a:cubicBezTo>
                    <a:pt x="821" y="137"/>
                    <a:pt x="646" y="0"/>
                    <a:pt x="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6329;p133">
              <a:extLst>
                <a:ext uri="{FF2B5EF4-FFF2-40B4-BE49-F238E27FC236}">
                  <a16:creationId xmlns:a16="http://schemas.microsoft.com/office/drawing/2014/main" id="{18854363-EEA5-B409-0CDD-C06A7DB4E533}"/>
                </a:ext>
              </a:extLst>
            </p:cNvPr>
            <p:cNvSpPr/>
            <p:nvPr/>
          </p:nvSpPr>
          <p:spPr>
            <a:xfrm rot="1013812">
              <a:off x="2774723" y="5129168"/>
              <a:ext cx="58665" cy="67800"/>
            </a:xfrm>
            <a:custGeom>
              <a:avLst/>
              <a:gdLst/>
              <a:ahLst/>
              <a:cxnLst/>
              <a:rect l="l" t="t" r="r" b="b"/>
              <a:pathLst>
                <a:path w="1156" h="1336" extrusionOk="0">
                  <a:moveTo>
                    <a:pt x="301" y="1"/>
                  </a:moveTo>
                  <a:cubicBezTo>
                    <a:pt x="244" y="1"/>
                    <a:pt x="183" y="23"/>
                    <a:pt x="122" y="69"/>
                  </a:cubicBezTo>
                  <a:cubicBezTo>
                    <a:pt x="0" y="130"/>
                    <a:pt x="0" y="251"/>
                    <a:pt x="61" y="434"/>
                  </a:cubicBezTo>
                  <a:cubicBezTo>
                    <a:pt x="152" y="677"/>
                    <a:pt x="304" y="951"/>
                    <a:pt x="517" y="1163"/>
                  </a:cubicBezTo>
                  <a:cubicBezTo>
                    <a:pt x="548" y="1224"/>
                    <a:pt x="669" y="1285"/>
                    <a:pt x="730" y="1315"/>
                  </a:cubicBezTo>
                  <a:cubicBezTo>
                    <a:pt x="768" y="1328"/>
                    <a:pt x="805" y="1335"/>
                    <a:pt x="843" y="1335"/>
                  </a:cubicBezTo>
                  <a:cubicBezTo>
                    <a:pt x="897" y="1335"/>
                    <a:pt x="950" y="1320"/>
                    <a:pt x="1003" y="1285"/>
                  </a:cubicBezTo>
                  <a:cubicBezTo>
                    <a:pt x="1125" y="1194"/>
                    <a:pt x="1155" y="1072"/>
                    <a:pt x="1125" y="981"/>
                  </a:cubicBezTo>
                  <a:cubicBezTo>
                    <a:pt x="973" y="647"/>
                    <a:pt x="821" y="282"/>
                    <a:pt x="456" y="69"/>
                  </a:cubicBezTo>
                  <a:cubicBezTo>
                    <a:pt x="411" y="23"/>
                    <a:pt x="358" y="1"/>
                    <a:pt x="3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6330;p133">
              <a:extLst>
                <a:ext uri="{FF2B5EF4-FFF2-40B4-BE49-F238E27FC236}">
                  <a16:creationId xmlns:a16="http://schemas.microsoft.com/office/drawing/2014/main" id="{60794B6F-7567-3575-40D7-AC4044B280EC}"/>
                </a:ext>
              </a:extLst>
            </p:cNvPr>
            <p:cNvSpPr/>
            <p:nvPr/>
          </p:nvSpPr>
          <p:spPr>
            <a:xfrm rot="1013812">
              <a:off x="1620849" y="5173316"/>
              <a:ext cx="44811" cy="70845"/>
            </a:xfrm>
            <a:custGeom>
              <a:avLst/>
              <a:gdLst/>
              <a:ahLst/>
              <a:cxnLst/>
              <a:rect l="l" t="t" r="r" b="b"/>
              <a:pathLst>
                <a:path w="883" h="1396" extrusionOk="0">
                  <a:moveTo>
                    <a:pt x="291" y="0"/>
                  </a:moveTo>
                  <a:cubicBezTo>
                    <a:pt x="161" y="0"/>
                    <a:pt x="31" y="85"/>
                    <a:pt x="31" y="218"/>
                  </a:cubicBezTo>
                  <a:cubicBezTo>
                    <a:pt x="1" y="644"/>
                    <a:pt x="122" y="978"/>
                    <a:pt x="365" y="1282"/>
                  </a:cubicBezTo>
                  <a:cubicBezTo>
                    <a:pt x="439" y="1356"/>
                    <a:pt x="513" y="1396"/>
                    <a:pt x="586" y="1396"/>
                  </a:cubicBezTo>
                  <a:cubicBezTo>
                    <a:pt x="634" y="1396"/>
                    <a:pt x="682" y="1379"/>
                    <a:pt x="730" y="1343"/>
                  </a:cubicBezTo>
                  <a:cubicBezTo>
                    <a:pt x="821" y="1282"/>
                    <a:pt x="882" y="1161"/>
                    <a:pt x="882" y="1039"/>
                  </a:cubicBezTo>
                  <a:cubicBezTo>
                    <a:pt x="882" y="887"/>
                    <a:pt x="821" y="765"/>
                    <a:pt x="821" y="674"/>
                  </a:cubicBezTo>
                  <a:cubicBezTo>
                    <a:pt x="730" y="401"/>
                    <a:pt x="639" y="188"/>
                    <a:pt x="426" y="36"/>
                  </a:cubicBezTo>
                  <a:cubicBezTo>
                    <a:pt x="385" y="12"/>
                    <a:pt x="338" y="0"/>
                    <a:pt x="2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6331;p133">
              <a:extLst>
                <a:ext uri="{FF2B5EF4-FFF2-40B4-BE49-F238E27FC236}">
                  <a16:creationId xmlns:a16="http://schemas.microsoft.com/office/drawing/2014/main" id="{7FE8CA10-2DE0-375C-2C93-95F23C53BD0C}"/>
                </a:ext>
              </a:extLst>
            </p:cNvPr>
            <p:cNvSpPr/>
            <p:nvPr/>
          </p:nvSpPr>
          <p:spPr>
            <a:xfrm rot="1013812">
              <a:off x="2312153" y="4824698"/>
              <a:ext cx="49378" cy="69982"/>
            </a:xfrm>
            <a:custGeom>
              <a:avLst/>
              <a:gdLst/>
              <a:ahLst/>
              <a:cxnLst/>
              <a:rect l="l" t="t" r="r" b="b"/>
              <a:pathLst>
                <a:path w="973" h="1379" extrusionOk="0">
                  <a:moveTo>
                    <a:pt x="305" y="0"/>
                  </a:moveTo>
                  <a:cubicBezTo>
                    <a:pt x="241" y="0"/>
                    <a:pt x="178" y="23"/>
                    <a:pt x="122" y="65"/>
                  </a:cubicBezTo>
                  <a:cubicBezTo>
                    <a:pt x="0" y="156"/>
                    <a:pt x="61" y="278"/>
                    <a:pt x="61" y="399"/>
                  </a:cubicBezTo>
                  <a:cubicBezTo>
                    <a:pt x="61" y="521"/>
                    <a:pt x="91" y="582"/>
                    <a:pt x="91" y="612"/>
                  </a:cubicBezTo>
                  <a:cubicBezTo>
                    <a:pt x="183" y="916"/>
                    <a:pt x="243" y="1159"/>
                    <a:pt x="487" y="1342"/>
                  </a:cubicBezTo>
                  <a:cubicBezTo>
                    <a:pt x="537" y="1367"/>
                    <a:pt x="587" y="1378"/>
                    <a:pt x="634" y="1378"/>
                  </a:cubicBezTo>
                  <a:cubicBezTo>
                    <a:pt x="758" y="1378"/>
                    <a:pt x="860" y="1300"/>
                    <a:pt x="882" y="1190"/>
                  </a:cubicBezTo>
                  <a:cubicBezTo>
                    <a:pt x="973" y="734"/>
                    <a:pt x="851" y="399"/>
                    <a:pt x="517" y="96"/>
                  </a:cubicBezTo>
                  <a:cubicBezTo>
                    <a:pt x="452" y="30"/>
                    <a:pt x="378" y="0"/>
                    <a:pt x="3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6332;p133">
              <a:extLst>
                <a:ext uri="{FF2B5EF4-FFF2-40B4-BE49-F238E27FC236}">
                  <a16:creationId xmlns:a16="http://schemas.microsoft.com/office/drawing/2014/main" id="{257F2A77-F2FF-B9CB-58DC-E057F0C731EB}"/>
                </a:ext>
              </a:extLst>
            </p:cNvPr>
            <p:cNvSpPr/>
            <p:nvPr/>
          </p:nvSpPr>
          <p:spPr>
            <a:xfrm rot="1013812">
              <a:off x="2035081" y="5245575"/>
              <a:ext cx="49429" cy="65364"/>
            </a:xfrm>
            <a:custGeom>
              <a:avLst/>
              <a:gdLst/>
              <a:ahLst/>
              <a:cxnLst/>
              <a:rect l="l" t="t" r="r" b="b"/>
              <a:pathLst>
                <a:path w="974" h="1288" extrusionOk="0">
                  <a:moveTo>
                    <a:pt x="396" y="0"/>
                  </a:moveTo>
                  <a:cubicBezTo>
                    <a:pt x="279" y="0"/>
                    <a:pt x="167" y="63"/>
                    <a:pt x="122" y="176"/>
                  </a:cubicBezTo>
                  <a:cubicBezTo>
                    <a:pt x="0" y="479"/>
                    <a:pt x="213" y="1057"/>
                    <a:pt x="487" y="1239"/>
                  </a:cubicBezTo>
                  <a:cubicBezTo>
                    <a:pt x="537" y="1273"/>
                    <a:pt x="591" y="1288"/>
                    <a:pt x="644" y="1288"/>
                  </a:cubicBezTo>
                  <a:cubicBezTo>
                    <a:pt x="786" y="1288"/>
                    <a:pt x="921" y="1181"/>
                    <a:pt x="943" y="1027"/>
                  </a:cubicBezTo>
                  <a:cubicBezTo>
                    <a:pt x="973" y="875"/>
                    <a:pt x="943" y="723"/>
                    <a:pt x="912" y="601"/>
                  </a:cubicBezTo>
                  <a:cubicBezTo>
                    <a:pt x="821" y="327"/>
                    <a:pt x="760" y="145"/>
                    <a:pt x="517" y="24"/>
                  </a:cubicBezTo>
                  <a:cubicBezTo>
                    <a:pt x="478" y="8"/>
                    <a:pt x="437" y="0"/>
                    <a:pt x="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6333;p133">
              <a:extLst>
                <a:ext uri="{FF2B5EF4-FFF2-40B4-BE49-F238E27FC236}">
                  <a16:creationId xmlns:a16="http://schemas.microsoft.com/office/drawing/2014/main" id="{940AC2F4-E326-1386-2033-66C896BFD556}"/>
                </a:ext>
              </a:extLst>
            </p:cNvPr>
            <p:cNvSpPr/>
            <p:nvPr/>
          </p:nvSpPr>
          <p:spPr>
            <a:xfrm rot="1013812">
              <a:off x="2043004" y="5034586"/>
              <a:ext cx="41664" cy="73331"/>
            </a:xfrm>
            <a:custGeom>
              <a:avLst/>
              <a:gdLst/>
              <a:ahLst/>
              <a:cxnLst/>
              <a:rect l="l" t="t" r="r" b="b"/>
              <a:pathLst>
                <a:path w="821" h="1445" extrusionOk="0">
                  <a:moveTo>
                    <a:pt x="316" y="0"/>
                  </a:moveTo>
                  <a:cubicBezTo>
                    <a:pt x="272" y="0"/>
                    <a:pt x="227" y="13"/>
                    <a:pt x="182" y="47"/>
                  </a:cubicBezTo>
                  <a:cubicBezTo>
                    <a:pt x="91" y="77"/>
                    <a:pt x="30" y="168"/>
                    <a:pt x="30" y="259"/>
                  </a:cubicBezTo>
                  <a:cubicBezTo>
                    <a:pt x="0" y="503"/>
                    <a:pt x="122" y="715"/>
                    <a:pt x="152" y="959"/>
                  </a:cubicBezTo>
                  <a:cubicBezTo>
                    <a:pt x="182" y="1080"/>
                    <a:pt x="243" y="1171"/>
                    <a:pt x="334" y="1293"/>
                  </a:cubicBezTo>
                  <a:cubicBezTo>
                    <a:pt x="365" y="1384"/>
                    <a:pt x="456" y="1445"/>
                    <a:pt x="578" y="1445"/>
                  </a:cubicBezTo>
                  <a:cubicBezTo>
                    <a:pt x="730" y="1445"/>
                    <a:pt x="760" y="1323"/>
                    <a:pt x="790" y="1232"/>
                  </a:cubicBezTo>
                  <a:cubicBezTo>
                    <a:pt x="821" y="867"/>
                    <a:pt x="760" y="563"/>
                    <a:pt x="699" y="229"/>
                  </a:cubicBezTo>
                  <a:cubicBezTo>
                    <a:pt x="638" y="199"/>
                    <a:pt x="608" y="107"/>
                    <a:pt x="547" y="77"/>
                  </a:cubicBezTo>
                  <a:cubicBezTo>
                    <a:pt x="470" y="39"/>
                    <a:pt x="393" y="0"/>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6334;p133">
              <a:extLst>
                <a:ext uri="{FF2B5EF4-FFF2-40B4-BE49-F238E27FC236}">
                  <a16:creationId xmlns:a16="http://schemas.microsoft.com/office/drawing/2014/main" id="{DEB9E573-F99D-9444-A1B2-52B435BDD3E6}"/>
                </a:ext>
              </a:extLst>
            </p:cNvPr>
            <p:cNvSpPr/>
            <p:nvPr/>
          </p:nvSpPr>
          <p:spPr>
            <a:xfrm rot="1013812">
              <a:off x="1695243" y="5038082"/>
              <a:ext cx="37097" cy="73128"/>
            </a:xfrm>
            <a:custGeom>
              <a:avLst/>
              <a:gdLst/>
              <a:ahLst/>
              <a:cxnLst/>
              <a:rect l="l" t="t" r="r" b="b"/>
              <a:pathLst>
                <a:path w="731" h="1441" extrusionOk="0">
                  <a:moveTo>
                    <a:pt x="252" y="0"/>
                  </a:moveTo>
                  <a:cubicBezTo>
                    <a:pt x="159" y="0"/>
                    <a:pt x="68" y="55"/>
                    <a:pt x="31" y="164"/>
                  </a:cubicBezTo>
                  <a:cubicBezTo>
                    <a:pt x="1" y="407"/>
                    <a:pt x="31" y="681"/>
                    <a:pt x="92" y="985"/>
                  </a:cubicBezTo>
                  <a:cubicBezTo>
                    <a:pt x="153" y="1046"/>
                    <a:pt x="183" y="1198"/>
                    <a:pt x="274" y="1319"/>
                  </a:cubicBezTo>
                  <a:cubicBezTo>
                    <a:pt x="305" y="1380"/>
                    <a:pt x="396" y="1441"/>
                    <a:pt x="487" y="1441"/>
                  </a:cubicBezTo>
                  <a:cubicBezTo>
                    <a:pt x="609" y="1441"/>
                    <a:pt x="700" y="1319"/>
                    <a:pt x="700" y="1228"/>
                  </a:cubicBezTo>
                  <a:cubicBezTo>
                    <a:pt x="730" y="985"/>
                    <a:pt x="730" y="681"/>
                    <a:pt x="639" y="407"/>
                  </a:cubicBezTo>
                  <a:cubicBezTo>
                    <a:pt x="609" y="286"/>
                    <a:pt x="518" y="164"/>
                    <a:pt x="426" y="73"/>
                  </a:cubicBezTo>
                  <a:cubicBezTo>
                    <a:pt x="378" y="24"/>
                    <a:pt x="315" y="0"/>
                    <a:pt x="2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6335;p133">
              <a:extLst>
                <a:ext uri="{FF2B5EF4-FFF2-40B4-BE49-F238E27FC236}">
                  <a16:creationId xmlns:a16="http://schemas.microsoft.com/office/drawing/2014/main" id="{113C8F06-5D31-E5C5-73A6-38535B7A6E48}"/>
                </a:ext>
              </a:extLst>
            </p:cNvPr>
            <p:cNvSpPr/>
            <p:nvPr/>
          </p:nvSpPr>
          <p:spPr>
            <a:xfrm rot="1013812">
              <a:off x="2386053" y="5247450"/>
              <a:ext cx="50951" cy="64653"/>
            </a:xfrm>
            <a:custGeom>
              <a:avLst/>
              <a:gdLst/>
              <a:ahLst/>
              <a:cxnLst/>
              <a:rect l="l" t="t" r="r" b="b"/>
              <a:pathLst>
                <a:path w="1004" h="1274" extrusionOk="0">
                  <a:moveTo>
                    <a:pt x="306" y="1"/>
                  </a:moveTo>
                  <a:cubicBezTo>
                    <a:pt x="273" y="1"/>
                    <a:pt x="242" y="8"/>
                    <a:pt x="213" y="27"/>
                  </a:cubicBezTo>
                  <a:cubicBezTo>
                    <a:pt x="62" y="57"/>
                    <a:pt x="1" y="209"/>
                    <a:pt x="62" y="361"/>
                  </a:cubicBezTo>
                  <a:cubicBezTo>
                    <a:pt x="62" y="483"/>
                    <a:pt x="92" y="604"/>
                    <a:pt x="122" y="756"/>
                  </a:cubicBezTo>
                  <a:cubicBezTo>
                    <a:pt x="183" y="878"/>
                    <a:pt x="213" y="1030"/>
                    <a:pt x="274" y="1121"/>
                  </a:cubicBezTo>
                  <a:cubicBezTo>
                    <a:pt x="365" y="1212"/>
                    <a:pt x="457" y="1273"/>
                    <a:pt x="578" y="1273"/>
                  </a:cubicBezTo>
                  <a:cubicBezTo>
                    <a:pt x="700" y="1273"/>
                    <a:pt x="821" y="1212"/>
                    <a:pt x="852" y="1091"/>
                  </a:cubicBezTo>
                  <a:cubicBezTo>
                    <a:pt x="1004" y="756"/>
                    <a:pt x="852" y="270"/>
                    <a:pt x="548" y="57"/>
                  </a:cubicBezTo>
                  <a:cubicBezTo>
                    <a:pt x="464" y="36"/>
                    <a:pt x="380" y="1"/>
                    <a:pt x="3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6336;p133">
              <a:extLst>
                <a:ext uri="{FF2B5EF4-FFF2-40B4-BE49-F238E27FC236}">
                  <a16:creationId xmlns:a16="http://schemas.microsoft.com/office/drawing/2014/main" id="{08C1426B-27A7-9D18-D08E-DE0AD7E9CE96}"/>
                </a:ext>
              </a:extLst>
            </p:cNvPr>
            <p:cNvSpPr/>
            <p:nvPr/>
          </p:nvSpPr>
          <p:spPr>
            <a:xfrm rot="1013812">
              <a:off x="2035822" y="4897378"/>
              <a:ext cx="47856" cy="66683"/>
            </a:xfrm>
            <a:custGeom>
              <a:avLst/>
              <a:gdLst/>
              <a:ahLst/>
              <a:cxnLst/>
              <a:rect l="l" t="t" r="r" b="b"/>
              <a:pathLst>
                <a:path w="943" h="1314" extrusionOk="0">
                  <a:moveTo>
                    <a:pt x="347" y="0"/>
                  </a:moveTo>
                  <a:cubicBezTo>
                    <a:pt x="219" y="0"/>
                    <a:pt x="104" y="89"/>
                    <a:pt x="62" y="237"/>
                  </a:cubicBezTo>
                  <a:cubicBezTo>
                    <a:pt x="1" y="480"/>
                    <a:pt x="62" y="693"/>
                    <a:pt x="153" y="906"/>
                  </a:cubicBezTo>
                  <a:cubicBezTo>
                    <a:pt x="257" y="1165"/>
                    <a:pt x="405" y="1314"/>
                    <a:pt x="559" y="1314"/>
                  </a:cubicBezTo>
                  <a:cubicBezTo>
                    <a:pt x="586" y="1314"/>
                    <a:pt x="612" y="1310"/>
                    <a:pt x="639" y="1301"/>
                  </a:cubicBezTo>
                  <a:cubicBezTo>
                    <a:pt x="882" y="1270"/>
                    <a:pt x="943" y="997"/>
                    <a:pt x="882" y="662"/>
                  </a:cubicBezTo>
                  <a:cubicBezTo>
                    <a:pt x="821" y="450"/>
                    <a:pt x="761" y="206"/>
                    <a:pt x="517" y="54"/>
                  </a:cubicBezTo>
                  <a:cubicBezTo>
                    <a:pt x="462" y="17"/>
                    <a:pt x="403"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6337;p133">
              <a:extLst>
                <a:ext uri="{FF2B5EF4-FFF2-40B4-BE49-F238E27FC236}">
                  <a16:creationId xmlns:a16="http://schemas.microsoft.com/office/drawing/2014/main" id="{A199A76E-267D-031D-5474-1CBA7F3AF98F}"/>
                </a:ext>
              </a:extLst>
            </p:cNvPr>
            <p:cNvSpPr/>
            <p:nvPr/>
          </p:nvSpPr>
          <p:spPr>
            <a:xfrm rot="1013812">
              <a:off x="2659614" y="5173596"/>
              <a:ext cx="46333" cy="66328"/>
            </a:xfrm>
            <a:custGeom>
              <a:avLst/>
              <a:gdLst/>
              <a:ahLst/>
              <a:cxnLst/>
              <a:rect l="l" t="t" r="r" b="b"/>
              <a:pathLst>
                <a:path w="913" h="1307" extrusionOk="0">
                  <a:moveTo>
                    <a:pt x="356" y="1"/>
                  </a:moveTo>
                  <a:cubicBezTo>
                    <a:pt x="242" y="1"/>
                    <a:pt x="135" y="51"/>
                    <a:pt x="92" y="117"/>
                  </a:cubicBezTo>
                  <a:cubicBezTo>
                    <a:pt x="0" y="481"/>
                    <a:pt x="92" y="998"/>
                    <a:pt x="487" y="1272"/>
                  </a:cubicBezTo>
                  <a:cubicBezTo>
                    <a:pt x="522" y="1289"/>
                    <a:pt x="577" y="1307"/>
                    <a:pt x="635" y="1307"/>
                  </a:cubicBezTo>
                  <a:cubicBezTo>
                    <a:pt x="678" y="1307"/>
                    <a:pt x="722" y="1297"/>
                    <a:pt x="760" y="1272"/>
                  </a:cubicBezTo>
                  <a:cubicBezTo>
                    <a:pt x="821" y="1241"/>
                    <a:pt x="912" y="1120"/>
                    <a:pt x="912" y="1028"/>
                  </a:cubicBezTo>
                  <a:cubicBezTo>
                    <a:pt x="912" y="877"/>
                    <a:pt x="852" y="725"/>
                    <a:pt x="852" y="664"/>
                  </a:cubicBezTo>
                  <a:cubicBezTo>
                    <a:pt x="791" y="360"/>
                    <a:pt x="760" y="117"/>
                    <a:pt x="487" y="25"/>
                  </a:cubicBezTo>
                  <a:cubicBezTo>
                    <a:pt x="444" y="8"/>
                    <a:pt x="400" y="1"/>
                    <a:pt x="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6338;p133">
              <a:extLst>
                <a:ext uri="{FF2B5EF4-FFF2-40B4-BE49-F238E27FC236}">
                  <a16:creationId xmlns:a16="http://schemas.microsoft.com/office/drawing/2014/main" id="{1DD92C5C-AA9B-D591-19B1-9ACBD7A232F4}"/>
                </a:ext>
              </a:extLst>
            </p:cNvPr>
            <p:cNvSpPr/>
            <p:nvPr/>
          </p:nvSpPr>
          <p:spPr>
            <a:xfrm rot="1013812">
              <a:off x="2389341" y="5035669"/>
              <a:ext cx="38569" cy="72266"/>
            </a:xfrm>
            <a:custGeom>
              <a:avLst/>
              <a:gdLst/>
              <a:ahLst/>
              <a:cxnLst/>
              <a:rect l="l" t="t" r="r" b="b"/>
              <a:pathLst>
                <a:path w="760" h="1424" extrusionOk="0">
                  <a:moveTo>
                    <a:pt x="278" y="0"/>
                  </a:moveTo>
                  <a:cubicBezTo>
                    <a:pt x="171" y="0"/>
                    <a:pt x="72" y="82"/>
                    <a:pt x="30" y="207"/>
                  </a:cubicBezTo>
                  <a:cubicBezTo>
                    <a:pt x="0" y="451"/>
                    <a:pt x="30" y="663"/>
                    <a:pt x="122" y="967"/>
                  </a:cubicBezTo>
                  <a:cubicBezTo>
                    <a:pt x="152" y="1058"/>
                    <a:pt x="243" y="1150"/>
                    <a:pt x="274" y="1302"/>
                  </a:cubicBezTo>
                  <a:cubicBezTo>
                    <a:pt x="304" y="1393"/>
                    <a:pt x="395" y="1423"/>
                    <a:pt x="486" y="1423"/>
                  </a:cubicBezTo>
                  <a:cubicBezTo>
                    <a:pt x="608" y="1423"/>
                    <a:pt x="699" y="1362"/>
                    <a:pt x="699" y="1241"/>
                  </a:cubicBezTo>
                  <a:cubicBezTo>
                    <a:pt x="760" y="937"/>
                    <a:pt x="730" y="633"/>
                    <a:pt x="638" y="329"/>
                  </a:cubicBezTo>
                  <a:cubicBezTo>
                    <a:pt x="608" y="207"/>
                    <a:pt x="517" y="147"/>
                    <a:pt x="426" y="55"/>
                  </a:cubicBezTo>
                  <a:cubicBezTo>
                    <a:pt x="378" y="17"/>
                    <a:pt x="327" y="0"/>
                    <a:pt x="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6339;p133">
              <a:extLst>
                <a:ext uri="{FF2B5EF4-FFF2-40B4-BE49-F238E27FC236}">
                  <a16:creationId xmlns:a16="http://schemas.microsoft.com/office/drawing/2014/main" id="{DB92676B-F71A-C988-BD70-20317C99F48D}"/>
                </a:ext>
              </a:extLst>
            </p:cNvPr>
            <p:cNvSpPr/>
            <p:nvPr/>
          </p:nvSpPr>
          <p:spPr>
            <a:xfrm rot="1013812">
              <a:off x="2323569" y="4993493"/>
              <a:ext cx="43238" cy="70083"/>
            </a:xfrm>
            <a:custGeom>
              <a:avLst/>
              <a:gdLst/>
              <a:ahLst/>
              <a:cxnLst/>
              <a:rect l="l" t="t" r="r" b="b"/>
              <a:pathLst>
                <a:path w="852" h="1381" extrusionOk="0">
                  <a:moveTo>
                    <a:pt x="426" y="0"/>
                  </a:moveTo>
                  <a:cubicBezTo>
                    <a:pt x="274" y="0"/>
                    <a:pt x="213" y="122"/>
                    <a:pt x="153" y="213"/>
                  </a:cubicBezTo>
                  <a:cubicBezTo>
                    <a:pt x="1" y="578"/>
                    <a:pt x="122" y="1064"/>
                    <a:pt x="426" y="1337"/>
                  </a:cubicBezTo>
                  <a:cubicBezTo>
                    <a:pt x="465" y="1367"/>
                    <a:pt x="510" y="1380"/>
                    <a:pt x="555" y="1380"/>
                  </a:cubicBezTo>
                  <a:cubicBezTo>
                    <a:pt x="649" y="1380"/>
                    <a:pt x="740" y="1319"/>
                    <a:pt x="761" y="1216"/>
                  </a:cubicBezTo>
                  <a:cubicBezTo>
                    <a:pt x="852" y="942"/>
                    <a:pt x="852" y="669"/>
                    <a:pt x="730" y="365"/>
                  </a:cubicBezTo>
                  <a:cubicBezTo>
                    <a:pt x="700" y="365"/>
                    <a:pt x="700" y="304"/>
                    <a:pt x="700" y="182"/>
                  </a:cubicBezTo>
                  <a:cubicBezTo>
                    <a:pt x="669" y="61"/>
                    <a:pt x="578" y="0"/>
                    <a:pt x="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6340;p133">
              <a:extLst>
                <a:ext uri="{FF2B5EF4-FFF2-40B4-BE49-F238E27FC236}">
                  <a16:creationId xmlns:a16="http://schemas.microsoft.com/office/drawing/2014/main" id="{74F8B14E-1C21-708F-B8A2-EC5B06DF6ED5}"/>
                </a:ext>
              </a:extLst>
            </p:cNvPr>
            <p:cNvSpPr/>
            <p:nvPr/>
          </p:nvSpPr>
          <p:spPr>
            <a:xfrm rot="1013812">
              <a:off x="2387900" y="4902347"/>
              <a:ext cx="49429" cy="63334"/>
            </a:xfrm>
            <a:custGeom>
              <a:avLst/>
              <a:gdLst/>
              <a:ahLst/>
              <a:cxnLst/>
              <a:rect l="l" t="t" r="r" b="b"/>
              <a:pathLst>
                <a:path w="974" h="1248" extrusionOk="0">
                  <a:moveTo>
                    <a:pt x="279" y="0"/>
                  </a:moveTo>
                  <a:cubicBezTo>
                    <a:pt x="123" y="0"/>
                    <a:pt x="0" y="115"/>
                    <a:pt x="0" y="278"/>
                  </a:cubicBezTo>
                  <a:cubicBezTo>
                    <a:pt x="0" y="430"/>
                    <a:pt x="31" y="552"/>
                    <a:pt x="61" y="734"/>
                  </a:cubicBezTo>
                  <a:cubicBezTo>
                    <a:pt x="152" y="856"/>
                    <a:pt x="183" y="1008"/>
                    <a:pt x="244" y="1160"/>
                  </a:cubicBezTo>
                  <a:cubicBezTo>
                    <a:pt x="293" y="1221"/>
                    <a:pt x="367" y="1248"/>
                    <a:pt x="445" y="1248"/>
                  </a:cubicBezTo>
                  <a:cubicBezTo>
                    <a:pt x="561" y="1248"/>
                    <a:pt x="688" y="1190"/>
                    <a:pt x="760" y="1099"/>
                  </a:cubicBezTo>
                  <a:cubicBezTo>
                    <a:pt x="973" y="673"/>
                    <a:pt x="791" y="126"/>
                    <a:pt x="335" y="5"/>
                  </a:cubicBezTo>
                  <a:cubicBezTo>
                    <a:pt x="316" y="2"/>
                    <a:pt x="297" y="0"/>
                    <a:pt x="2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6341;p133">
              <a:extLst>
                <a:ext uri="{FF2B5EF4-FFF2-40B4-BE49-F238E27FC236}">
                  <a16:creationId xmlns:a16="http://schemas.microsoft.com/office/drawing/2014/main" id="{ED874D91-BDA7-D7CC-4705-972F5495B440}"/>
                </a:ext>
              </a:extLst>
            </p:cNvPr>
            <p:cNvSpPr/>
            <p:nvPr/>
          </p:nvSpPr>
          <p:spPr>
            <a:xfrm rot="1013812">
              <a:off x="2183102" y="5028568"/>
              <a:ext cx="46333" cy="65567"/>
            </a:xfrm>
            <a:custGeom>
              <a:avLst/>
              <a:gdLst/>
              <a:ahLst/>
              <a:cxnLst/>
              <a:rect l="l" t="t" r="r" b="b"/>
              <a:pathLst>
                <a:path w="913" h="1292" extrusionOk="0">
                  <a:moveTo>
                    <a:pt x="438" y="0"/>
                  </a:moveTo>
                  <a:cubicBezTo>
                    <a:pt x="365" y="0"/>
                    <a:pt x="289" y="30"/>
                    <a:pt x="244" y="91"/>
                  </a:cubicBezTo>
                  <a:cubicBezTo>
                    <a:pt x="1" y="274"/>
                    <a:pt x="31" y="547"/>
                    <a:pt x="153" y="882"/>
                  </a:cubicBezTo>
                  <a:cubicBezTo>
                    <a:pt x="153" y="882"/>
                    <a:pt x="183" y="1003"/>
                    <a:pt x="274" y="1155"/>
                  </a:cubicBezTo>
                  <a:cubicBezTo>
                    <a:pt x="335" y="1246"/>
                    <a:pt x="419" y="1292"/>
                    <a:pt x="502" y="1292"/>
                  </a:cubicBezTo>
                  <a:cubicBezTo>
                    <a:pt x="586" y="1292"/>
                    <a:pt x="669" y="1246"/>
                    <a:pt x="730" y="1155"/>
                  </a:cubicBezTo>
                  <a:cubicBezTo>
                    <a:pt x="761" y="1125"/>
                    <a:pt x="791" y="1094"/>
                    <a:pt x="791" y="1033"/>
                  </a:cubicBezTo>
                  <a:cubicBezTo>
                    <a:pt x="913" y="699"/>
                    <a:pt x="791" y="365"/>
                    <a:pt x="609" y="91"/>
                  </a:cubicBezTo>
                  <a:cubicBezTo>
                    <a:pt x="578" y="30"/>
                    <a:pt x="510" y="0"/>
                    <a:pt x="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6342;p133">
              <a:extLst>
                <a:ext uri="{FF2B5EF4-FFF2-40B4-BE49-F238E27FC236}">
                  <a16:creationId xmlns:a16="http://schemas.microsoft.com/office/drawing/2014/main" id="{19017928-30FD-5E8E-7DA3-943E35C3D05E}"/>
                </a:ext>
              </a:extLst>
            </p:cNvPr>
            <p:cNvSpPr/>
            <p:nvPr/>
          </p:nvSpPr>
          <p:spPr>
            <a:xfrm rot="1013812">
              <a:off x="1628452" y="4994842"/>
              <a:ext cx="43238" cy="69880"/>
            </a:xfrm>
            <a:custGeom>
              <a:avLst/>
              <a:gdLst/>
              <a:ahLst/>
              <a:cxnLst/>
              <a:rect l="l" t="t" r="r" b="b"/>
              <a:pathLst>
                <a:path w="852" h="1377" extrusionOk="0">
                  <a:moveTo>
                    <a:pt x="381" y="1"/>
                  </a:moveTo>
                  <a:cubicBezTo>
                    <a:pt x="366" y="1"/>
                    <a:pt x="351" y="2"/>
                    <a:pt x="335" y="5"/>
                  </a:cubicBezTo>
                  <a:cubicBezTo>
                    <a:pt x="274" y="66"/>
                    <a:pt x="183" y="127"/>
                    <a:pt x="152" y="218"/>
                  </a:cubicBezTo>
                  <a:cubicBezTo>
                    <a:pt x="0" y="583"/>
                    <a:pt x="91" y="1039"/>
                    <a:pt x="395" y="1312"/>
                  </a:cubicBezTo>
                  <a:cubicBezTo>
                    <a:pt x="429" y="1357"/>
                    <a:pt x="470" y="1377"/>
                    <a:pt x="514" y="1377"/>
                  </a:cubicBezTo>
                  <a:cubicBezTo>
                    <a:pt x="590" y="1377"/>
                    <a:pt x="672" y="1317"/>
                    <a:pt x="730" y="1221"/>
                  </a:cubicBezTo>
                  <a:cubicBezTo>
                    <a:pt x="851" y="1008"/>
                    <a:pt x="790" y="735"/>
                    <a:pt x="730" y="431"/>
                  </a:cubicBezTo>
                  <a:cubicBezTo>
                    <a:pt x="699" y="400"/>
                    <a:pt x="699" y="279"/>
                    <a:pt x="608" y="218"/>
                  </a:cubicBezTo>
                  <a:cubicBezTo>
                    <a:pt x="581" y="109"/>
                    <a:pt x="50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6343;p133">
              <a:extLst>
                <a:ext uri="{FF2B5EF4-FFF2-40B4-BE49-F238E27FC236}">
                  <a16:creationId xmlns:a16="http://schemas.microsoft.com/office/drawing/2014/main" id="{DAE91CD6-F99D-2669-4F79-5BB0DADDB104}"/>
                </a:ext>
              </a:extLst>
            </p:cNvPr>
            <p:cNvSpPr/>
            <p:nvPr/>
          </p:nvSpPr>
          <p:spPr>
            <a:xfrm rot="1013812">
              <a:off x="1691844" y="5246847"/>
              <a:ext cx="44760" cy="61456"/>
            </a:xfrm>
            <a:custGeom>
              <a:avLst/>
              <a:gdLst/>
              <a:ahLst/>
              <a:cxnLst/>
              <a:rect l="l" t="t" r="r" b="b"/>
              <a:pathLst>
                <a:path w="882" h="1211" extrusionOk="0">
                  <a:moveTo>
                    <a:pt x="303" y="0"/>
                  </a:moveTo>
                  <a:cubicBezTo>
                    <a:pt x="265" y="0"/>
                    <a:pt x="225" y="8"/>
                    <a:pt x="183" y="25"/>
                  </a:cubicBezTo>
                  <a:cubicBezTo>
                    <a:pt x="61" y="116"/>
                    <a:pt x="0" y="268"/>
                    <a:pt x="61" y="420"/>
                  </a:cubicBezTo>
                  <a:cubicBezTo>
                    <a:pt x="61" y="541"/>
                    <a:pt x="91" y="633"/>
                    <a:pt x="122" y="754"/>
                  </a:cubicBezTo>
                  <a:cubicBezTo>
                    <a:pt x="152" y="876"/>
                    <a:pt x="213" y="937"/>
                    <a:pt x="183" y="997"/>
                  </a:cubicBezTo>
                  <a:cubicBezTo>
                    <a:pt x="274" y="1149"/>
                    <a:pt x="395" y="1210"/>
                    <a:pt x="547" y="1210"/>
                  </a:cubicBezTo>
                  <a:cubicBezTo>
                    <a:pt x="730" y="1180"/>
                    <a:pt x="882" y="1058"/>
                    <a:pt x="882" y="876"/>
                  </a:cubicBezTo>
                  <a:cubicBezTo>
                    <a:pt x="882" y="602"/>
                    <a:pt x="821" y="298"/>
                    <a:pt x="578" y="116"/>
                  </a:cubicBezTo>
                  <a:cubicBezTo>
                    <a:pt x="490" y="50"/>
                    <a:pt x="402" y="0"/>
                    <a:pt x="3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6344;p133">
              <a:extLst>
                <a:ext uri="{FF2B5EF4-FFF2-40B4-BE49-F238E27FC236}">
                  <a16:creationId xmlns:a16="http://schemas.microsoft.com/office/drawing/2014/main" id="{C35C127F-87E8-EFB6-9D25-02A4A4D6D534}"/>
                </a:ext>
              </a:extLst>
            </p:cNvPr>
            <p:cNvSpPr/>
            <p:nvPr/>
          </p:nvSpPr>
          <p:spPr>
            <a:xfrm rot="1013812">
              <a:off x="2735042" y="5247260"/>
              <a:ext cx="46333" cy="59274"/>
            </a:xfrm>
            <a:custGeom>
              <a:avLst/>
              <a:gdLst/>
              <a:ahLst/>
              <a:cxnLst/>
              <a:rect l="l" t="t" r="r" b="b"/>
              <a:pathLst>
                <a:path w="913" h="1168" extrusionOk="0">
                  <a:moveTo>
                    <a:pt x="309" y="0"/>
                  </a:moveTo>
                  <a:cubicBezTo>
                    <a:pt x="167" y="0"/>
                    <a:pt x="56" y="68"/>
                    <a:pt x="31" y="220"/>
                  </a:cubicBezTo>
                  <a:cubicBezTo>
                    <a:pt x="0" y="464"/>
                    <a:pt x="61" y="676"/>
                    <a:pt x="183" y="920"/>
                  </a:cubicBezTo>
                  <a:cubicBezTo>
                    <a:pt x="227" y="1077"/>
                    <a:pt x="355" y="1168"/>
                    <a:pt x="493" y="1168"/>
                  </a:cubicBezTo>
                  <a:cubicBezTo>
                    <a:pt x="541" y="1168"/>
                    <a:pt x="591" y="1156"/>
                    <a:pt x="639" y="1132"/>
                  </a:cubicBezTo>
                  <a:cubicBezTo>
                    <a:pt x="821" y="1072"/>
                    <a:pt x="912" y="920"/>
                    <a:pt x="851" y="676"/>
                  </a:cubicBezTo>
                  <a:cubicBezTo>
                    <a:pt x="851" y="616"/>
                    <a:pt x="821" y="585"/>
                    <a:pt x="821" y="524"/>
                  </a:cubicBezTo>
                  <a:cubicBezTo>
                    <a:pt x="760" y="312"/>
                    <a:pt x="639" y="129"/>
                    <a:pt x="395" y="8"/>
                  </a:cubicBezTo>
                  <a:cubicBezTo>
                    <a:pt x="366" y="3"/>
                    <a:pt x="337" y="0"/>
                    <a:pt x="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6345;p133">
              <a:extLst>
                <a:ext uri="{FF2B5EF4-FFF2-40B4-BE49-F238E27FC236}">
                  <a16:creationId xmlns:a16="http://schemas.microsoft.com/office/drawing/2014/main" id="{214F5123-F9A2-9151-9111-3CA8F0B1754D}"/>
                </a:ext>
              </a:extLst>
            </p:cNvPr>
            <p:cNvSpPr/>
            <p:nvPr/>
          </p:nvSpPr>
          <p:spPr>
            <a:xfrm rot="1013812">
              <a:off x="1969262" y="5173087"/>
              <a:ext cx="43238" cy="69779"/>
            </a:xfrm>
            <a:custGeom>
              <a:avLst/>
              <a:gdLst/>
              <a:ahLst/>
              <a:cxnLst/>
              <a:rect l="l" t="t" r="r" b="b"/>
              <a:pathLst>
                <a:path w="852" h="1375" extrusionOk="0">
                  <a:moveTo>
                    <a:pt x="250" y="0"/>
                  </a:moveTo>
                  <a:cubicBezTo>
                    <a:pt x="203" y="0"/>
                    <a:pt x="160" y="17"/>
                    <a:pt x="122" y="55"/>
                  </a:cubicBezTo>
                  <a:cubicBezTo>
                    <a:pt x="0" y="86"/>
                    <a:pt x="0" y="207"/>
                    <a:pt x="0" y="268"/>
                  </a:cubicBezTo>
                  <a:cubicBezTo>
                    <a:pt x="30" y="542"/>
                    <a:pt x="122" y="815"/>
                    <a:pt x="182" y="1028"/>
                  </a:cubicBezTo>
                  <a:cubicBezTo>
                    <a:pt x="243" y="1150"/>
                    <a:pt x="334" y="1241"/>
                    <a:pt x="426" y="1301"/>
                  </a:cubicBezTo>
                  <a:cubicBezTo>
                    <a:pt x="459" y="1352"/>
                    <a:pt x="511" y="1374"/>
                    <a:pt x="566" y="1374"/>
                  </a:cubicBezTo>
                  <a:cubicBezTo>
                    <a:pt x="611" y="1374"/>
                    <a:pt x="658" y="1359"/>
                    <a:pt x="699" y="1332"/>
                  </a:cubicBezTo>
                  <a:cubicBezTo>
                    <a:pt x="790" y="1301"/>
                    <a:pt x="851" y="1241"/>
                    <a:pt x="851" y="1119"/>
                  </a:cubicBezTo>
                  <a:cubicBezTo>
                    <a:pt x="790" y="937"/>
                    <a:pt x="760" y="785"/>
                    <a:pt x="760" y="694"/>
                  </a:cubicBezTo>
                  <a:cubicBezTo>
                    <a:pt x="699" y="420"/>
                    <a:pt x="638" y="207"/>
                    <a:pt x="456" y="86"/>
                  </a:cubicBezTo>
                  <a:cubicBezTo>
                    <a:pt x="385" y="33"/>
                    <a:pt x="315" y="0"/>
                    <a:pt x="2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6346;p133">
              <a:extLst>
                <a:ext uri="{FF2B5EF4-FFF2-40B4-BE49-F238E27FC236}">
                  <a16:creationId xmlns:a16="http://schemas.microsoft.com/office/drawing/2014/main" id="{6DC9D4D1-7690-6CF2-A458-DB49248D5FCC}"/>
                </a:ext>
              </a:extLst>
            </p:cNvPr>
            <p:cNvSpPr/>
            <p:nvPr/>
          </p:nvSpPr>
          <p:spPr>
            <a:xfrm rot="1013812">
              <a:off x="1800443" y="4897139"/>
              <a:ext cx="34001" cy="65212"/>
            </a:xfrm>
            <a:custGeom>
              <a:avLst/>
              <a:gdLst/>
              <a:ahLst/>
              <a:cxnLst/>
              <a:rect l="l" t="t" r="r" b="b"/>
              <a:pathLst>
                <a:path w="670" h="1285" extrusionOk="0">
                  <a:moveTo>
                    <a:pt x="376" y="0"/>
                  </a:moveTo>
                  <a:cubicBezTo>
                    <a:pt x="354" y="0"/>
                    <a:pt x="331" y="3"/>
                    <a:pt x="305" y="8"/>
                  </a:cubicBezTo>
                  <a:cubicBezTo>
                    <a:pt x="183" y="38"/>
                    <a:pt x="153" y="129"/>
                    <a:pt x="92" y="190"/>
                  </a:cubicBezTo>
                  <a:cubicBezTo>
                    <a:pt x="1" y="525"/>
                    <a:pt x="31" y="889"/>
                    <a:pt x="244" y="1193"/>
                  </a:cubicBezTo>
                  <a:cubicBezTo>
                    <a:pt x="305" y="1254"/>
                    <a:pt x="366" y="1284"/>
                    <a:pt x="487" y="1284"/>
                  </a:cubicBezTo>
                  <a:cubicBezTo>
                    <a:pt x="609" y="1254"/>
                    <a:pt x="670" y="1133"/>
                    <a:pt x="670" y="1041"/>
                  </a:cubicBezTo>
                  <a:cubicBezTo>
                    <a:pt x="670" y="798"/>
                    <a:pt x="639" y="585"/>
                    <a:pt x="639" y="342"/>
                  </a:cubicBezTo>
                  <a:cubicBezTo>
                    <a:pt x="609" y="281"/>
                    <a:pt x="548" y="190"/>
                    <a:pt x="609" y="160"/>
                  </a:cubicBezTo>
                  <a:cubicBezTo>
                    <a:pt x="533" y="59"/>
                    <a:pt x="479" y="0"/>
                    <a:pt x="3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6347;p133">
              <a:extLst>
                <a:ext uri="{FF2B5EF4-FFF2-40B4-BE49-F238E27FC236}">
                  <a16:creationId xmlns:a16="http://schemas.microsoft.com/office/drawing/2014/main" id="{C9F5A2C0-7361-CBE9-C298-E89D23DC9362}"/>
                </a:ext>
              </a:extLst>
            </p:cNvPr>
            <p:cNvSpPr/>
            <p:nvPr/>
          </p:nvSpPr>
          <p:spPr>
            <a:xfrm rot="1013812">
              <a:off x="2242769" y="4987751"/>
              <a:ext cx="52474" cy="63232"/>
            </a:xfrm>
            <a:custGeom>
              <a:avLst/>
              <a:gdLst/>
              <a:ahLst/>
              <a:cxnLst/>
              <a:rect l="l" t="t" r="r" b="b"/>
              <a:pathLst>
                <a:path w="1034" h="1246" extrusionOk="0">
                  <a:moveTo>
                    <a:pt x="318" y="1"/>
                  </a:moveTo>
                  <a:cubicBezTo>
                    <a:pt x="246" y="1"/>
                    <a:pt x="178" y="27"/>
                    <a:pt x="122" y="64"/>
                  </a:cubicBezTo>
                  <a:cubicBezTo>
                    <a:pt x="31" y="155"/>
                    <a:pt x="0" y="277"/>
                    <a:pt x="31" y="338"/>
                  </a:cubicBezTo>
                  <a:cubicBezTo>
                    <a:pt x="182" y="642"/>
                    <a:pt x="365" y="946"/>
                    <a:pt x="669" y="1189"/>
                  </a:cubicBezTo>
                  <a:cubicBezTo>
                    <a:pt x="718" y="1228"/>
                    <a:pt x="773" y="1245"/>
                    <a:pt x="826" y="1245"/>
                  </a:cubicBezTo>
                  <a:cubicBezTo>
                    <a:pt x="936" y="1245"/>
                    <a:pt x="1034" y="1170"/>
                    <a:pt x="1034" y="1067"/>
                  </a:cubicBezTo>
                  <a:lnTo>
                    <a:pt x="1034" y="794"/>
                  </a:lnTo>
                  <a:cubicBezTo>
                    <a:pt x="821" y="551"/>
                    <a:pt x="730" y="277"/>
                    <a:pt x="456" y="34"/>
                  </a:cubicBezTo>
                  <a:cubicBezTo>
                    <a:pt x="410" y="11"/>
                    <a:pt x="363" y="1"/>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6348;p133">
              <a:extLst>
                <a:ext uri="{FF2B5EF4-FFF2-40B4-BE49-F238E27FC236}">
                  <a16:creationId xmlns:a16="http://schemas.microsoft.com/office/drawing/2014/main" id="{A2955E56-FE4D-D091-0986-4F8C7CC9FD45}"/>
                </a:ext>
              </a:extLst>
            </p:cNvPr>
            <p:cNvSpPr/>
            <p:nvPr/>
          </p:nvSpPr>
          <p:spPr>
            <a:xfrm rot="1013812">
              <a:off x="2741776" y="5033023"/>
              <a:ext cx="35524" cy="70286"/>
            </a:xfrm>
            <a:custGeom>
              <a:avLst/>
              <a:gdLst/>
              <a:ahLst/>
              <a:cxnLst/>
              <a:rect l="l" t="t" r="r" b="b"/>
              <a:pathLst>
                <a:path w="700" h="1385" extrusionOk="0">
                  <a:moveTo>
                    <a:pt x="237" y="1"/>
                  </a:moveTo>
                  <a:cubicBezTo>
                    <a:pt x="209" y="1"/>
                    <a:pt x="181" y="6"/>
                    <a:pt x="152" y="17"/>
                  </a:cubicBezTo>
                  <a:cubicBezTo>
                    <a:pt x="31" y="108"/>
                    <a:pt x="0" y="230"/>
                    <a:pt x="0" y="321"/>
                  </a:cubicBezTo>
                  <a:cubicBezTo>
                    <a:pt x="0" y="534"/>
                    <a:pt x="31" y="716"/>
                    <a:pt x="61" y="899"/>
                  </a:cubicBezTo>
                  <a:cubicBezTo>
                    <a:pt x="152" y="1051"/>
                    <a:pt x="183" y="1233"/>
                    <a:pt x="244" y="1324"/>
                  </a:cubicBezTo>
                  <a:cubicBezTo>
                    <a:pt x="304" y="1354"/>
                    <a:pt x="365" y="1385"/>
                    <a:pt x="456" y="1385"/>
                  </a:cubicBezTo>
                  <a:cubicBezTo>
                    <a:pt x="487" y="1385"/>
                    <a:pt x="578" y="1324"/>
                    <a:pt x="578" y="1294"/>
                  </a:cubicBezTo>
                  <a:cubicBezTo>
                    <a:pt x="699" y="899"/>
                    <a:pt x="669" y="534"/>
                    <a:pt x="487" y="169"/>
                  </a:cubicBezTo>
                  <a:cubicBezTo>
                    <a:pt x="462" y="95"/>
                    <a:pt x="357" y="1"/>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6349;p133">
              <a:extLst>
                <a:ext uri="{FF2B5EF4-FFF2-40B4-BE49-F238E27FC236}">
                  <a16:creationId xmlns:a16="http://schemas.microsoft.com/office/drawing/2014/main" id="{B844158C-B294-BA57-32EE-E15A01A5EEE1}"/>
                </a:ext>
              </a:extLst>
            </p:cNvPr>
            <p:cNvSpPr/>
            <p:nvPr/>
          </p:nvSpPr>
          <p:spPr>
            <a:xfrm rot="1013812">
              <a:off x="2235895" y="5092642"/>
              <a:ext cx="46333" cy="67495"/>
            </a:xfrm>
            <a:custGeom>
              <a:avLst/>
              <a:gdLst/>
              <a:ahLst/>
              <a:cxnLst/>
              <a:rect l="l" t="t" r="r" b="b"/>
              <a:pathLst>
                <a:path w="913" h="1330" extrusionOk="0">
                  <a:moveTo>
                    <a:pt x="231" y="1"/>
                  </a:moveTo>
                  <a:cubicBezTo>
                    <a:pt x="215" y="1"/>
                    <a:pt x="199" y="3"/>
                    <a:pt x="183" y="7"/>
                  </a:cubicBezTo>
                  <a:cubicBezTo>
                    <a:pt x="31" y="68"/>
                    <a:pt x="0" y="189"/>
                    <a:pt x="0" y="280"/>
                  </a:cubicBezTo>
                  <a:cubicBezTo>
                    <a:pt x="0" y="706"/>
                    <a:pt x="244" y="1010"/>
                    <a:pt x="548" y="1284"/>
                  </a:cubicBezTo>
                  <a:cubicBezTo>
                    <a:pt x="578" y="1314"/>
                    <a:pt x="624" y="1329"/>
                    <a:pt x="669" y="1329"/>
                  </a:cubicBezTo>
                  <a:cubicBezTo>
                    <a:pt x="715" y="1329"/>
                    <a:pt x="760" y="1314"/>
                    <a:pt x="791" y="1284"/>
                  </a:cubicBezTo>
                  <a:cubicBezTo>
                    <a:pt x="912" y="1192"/>
                    <a:pt x="912" y="1101"/>
                    <a:pt x="882" y="888"/>
                  </a:cubicBezTo>
                  <a:cubicBezTo>
                    <a:pt x="760" y="676"/>
                    <a:pt x="608" y="402"/>
                    <a:pt x="426" y="128"/>
                  </a:cubicBezTo>
                  <a:cubicBezTo>
                    <a:pt x="400" y="76"/>
                    <a:pt x="328" y="1"/>
                    <a:pt x="2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6350;p133">
              <a:extLst>
                <a:ext uri="{FF2B5EF4-FFF2-40B4-BE49-F238E27FC236}">
                  <a16:creationId xmlns:a16="http://schemas.microsoft.com/office/drawing/2014/main" id="{9F882495-D1D0-E179-D43E-6E93E8EFAF86}"/>
                </a:ext>
              </a:extLst>
            </p:cNvPr>
            <p:cNvSpPr/>
            <p:nvPr/>
          </p:nvSpPr>
          <p:spPr>
            <a:xfrm rot="1013812">
              <a:off x="1538584" y="5096753"/>
              <a:ext cx="47856" cy="65618"/>
            </a:xfrm>
            <a:custGeom>
              <a:avLst/>
              <a:gdLst/>
              <a:ahLst/>
              <a:cxnLst/>
              <a:rect l="l" t="t" r="r" b="b"/>
              <a:pathLst>
                <a:path w="943" h="1293" extrusionOk="0">
                  <a:moveTo>
                    <a:pt x="259" y="1"/>
                  </a:moveTo>
                  <a:cubicBezTo>
                    <a:pt x="237" y="1"/>
                    <a:pt x="212" y="5"/>
                    <a:pt x="183" y="12"/>
                  </a:cubicBezTo>
                  <a:cubicBezTo>
                    <a:pt x="31" y="73"/>
                    <a:pt x="1" y="164"/>
                    <a:pt x="1" y="285"/>
                  </a:cubicBezTo>
                  <a:cubicBezTo>
                    <a:pt x="1" y="681"/>
                    <a:pt x="213" y="924"/>
                    <a:pt x="487" y="1197"/>
                  </a:cubicBezTo>
                  <a:cubicBezTo>
                    <a:pt x="552" y="1263"/>
                    <a:pt x="608" y="1293"/>
                    <a:pt x="665" y="1293"/>
                  </a:cubicBezTo>
                  <a:cubicBezTo>
                    <a:pt x="715" y="1293"/>
                    <a:pt x="765" y="1270"/>
                    <a:pt x="821" y="1228"/>
                  </a:cubicBezTo>
                  <a:cubicBezTo>
                    <a:pt x="943" y="1137"/>
                    <a:pt x="943" y="1015"/>
                    <a:pt x="912" y="863"/>
                  </a:cubicBezTo>
                  <a:cubicBezTo>
                    <a:pt x="760" y="620"/>
                    <a:pt x="608" y="377"/>
                    <a:pt x="396" y="134"/>
                  </a:cubicBezTo>
                  <a:cubicBezTo>
                    <a:pt x="372" y="41"/>
                    <a:pt x="331" y="1"/>
                    <a:pt x="2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6351;p133">
              <a:extLst>
                <a:ext uri="{FF2B5EF4-FFF2-40B4-BE49-F238E27FC236}">
                  <a16:creationId xmlns:a16="http://schemas.microsoft.com/office/drawing/2014/main" id="{5201E0A2-4F23-0976-039C-BD11F723D47B}"/>
                </a:ext>
              </a:extLst>
            </p:cNvPr>
            <p:cNvSpPr/>
            <p:nvPr/>
          </p:nvSpPr>
          <p:spPr>
            <a:xfrm rot="1013812">
              <a:off x="1966370" y="4828262"/>
              <a:ext cx="41715" cy="66988"/>
            </a:xfrm>
            <a:custGeom>
              <a:avLst/>
              <a:gdLst/>
              <a:ahLst/>
              <a:cxnLst/>
              <a:rect l="l" t="t" r="r" b="b"/>
              <a:pathLst>
                <a:path w="822" h="1320" extrusionOk="0">
                  <a:moveTo>
                    <a:pt x="335" y="0"/>
                  </a:moveTo>
                  <a:cubicBezTo>
                    <a:pt x="213" y="0"/>
                    <a:pt x="153" y="61"/>
                    <a:pt x="92" y="152"/>
                  </a:cubicBezTo>
                  <a:cubicBezTo>
                    <a:pt x="1" y="456"/>
                    <a:pt x="153" y="1034"/>
                    <a:pt x="396" y="1246"/>
                  </a:cubicBezTo>
                  <a:cubicBezTo>
                    <a:pt x="446" y="1297"/>
                    <a:pt x="505" y="1319"/>
                    <a:pt x="559" y="1319"/>
                  </a:cubicBezTo>
                  <a:cubicBezTo>
                    <a:pt x="602" y="1319"/>
                    <a:pt x="642" y="1304"/>
                    <a:pt x="669" y="1277"/>
                  </a:cubicBezTo>
                  <a:cubicBezTo>
                    <a:pt x="760" y="1246"/>
                    <a:pt x="821" y="1186"/>
                    <a:pt x="821" y="1064"/>
                  </a:cubicBezTo>
                  <a:cubicBezTo>
                    <a:pt x="821" y="912"/>
                    <a:pt x="791" y="760"/>
                    <a:pt x="791" y="608"/>
                  </a:cubicBezTo>
                  <a:cubicBezTo>
                    <a:pt x="700" y="426"/>
                    <a:pt x="669" y="274"/>
                    <a:pt x="548" y="122"/>
                  </a:cubicBezTo>
                  <a:cubicBezTo>
                    <a:pt x="517" y="31"/>
                    <a:pt x="457" y="0"/>
                    <a:pt x="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6352;p133">
              <a:extLst>
                <a:ext uri="{FF2B5EF4-FFF2-40B4-BE49-F238E27FC236}">
                  <a16:creationId xmlns:a16="http://schemas.microsoft.com/office/drawing/2014/main" id="{9A9B2476-B222-23F1-3C24-A42BA026B5C0}"/>
                </a:ext>
              </a:extLst>
            </p:cNvPr>
            <p:cNvSpPr/>
            <p:nvPr/>
          </p:nvSpPr>
          <p:spPr>
            <a:xfrm rot="1013812">
              <a:off x="1903326" y="5226953"/>
              <a:ext cx="46333" cy="56889"/>
            </a:xfrm>
            <a:custGeom>
              <a:avLst/>
              <a:gdLst/>
              <a:ahLst/>
              <a:cxnLst/>
              <a:rect l="l" t="t" r="r" b="b"/>
              <a:pathLst>
                <a:path w="913" h="1121" extrusionOk="0">
                  <a:moveTo>
                    <a:pt x="257" y="0"/>
                  </a:moveTo>
                  <a:cubicBezTo>
                    <a:pt x="193" y="0"/>
                    <a:pt x="135" y="20"/>
                    <a:pt x="92" y="63"/>
                  </a:cubicBezTo>
                  <a:cubicBezTo>
                    <a:pt x="0" y="185"/>
                    <a:pt x="31" y="307"/>
                    <a:pt x="61" y="459"/>
                  </a:cubicBezTo>
                  <a:cubicBezTo>
                    <a:pt x="92" y="489"/>
                    <a:pt x="92" y="489"/>
                    <a:pt x="92" y="519"/>
                  </a:cubicBezTo>
                  <a:cubicBezTo>
                    <a:pt x="152" y="671"/>
                    <a:pt x="183" y="823"/>
                    <a:pt x="244" y="975"/>
                  </a:cubicBezTo>
                  <a:cubicBezTo>
                    <a:pt x="355" y="1064"/>
                    <a:pt x="450" y="1121"/>
                    <a:pt x="564" y="1121"/>
                  </a:cubicBezTo>
                  <a:cubicBezTo>
                    <a:pt x="606" y="1121"/>
                    <a:pt x="651" y="1113"/>
                    <a:pt x="700" y="1097"/>
                  </a:cubicBezTo>
                  <a:cubicBezTo>
                    <a:pt x="852" y="1067"/>
                    <a:pt x="912" y="854"/>
                    <a:pt x="852" y="671"/>
                  </a:cubicBezTo>
                  <a:cubicBezTo>
                    <a:pt x="821" y="489"/>
                    <a:pt x="700" y="337"/>
                    <a:pt x="608" y="185"/>
                  </a:cubicBezTo>
                  <a:cubicBezTo>
                    <a:pt x="510" y="67"/>
                    <a:pt x="374" y="0"/>
                    <a:pt x="2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6353;p133">
              <a:extLst>
                <a:ext uri="{FF2B5EF4-FFF2-40B4-BE49-F238E27FC236}">
                  <a16:creationId xmlns:a16="http://schemas.microsoft.com/office/drawing/2014/main" id="{624A84D1-E5CC-F172-8A5E-E942EE6F5437}"/>
                </a:ext>
              </a:extLst>
            </p:cNvPr>
            <p:cNvSpPr/>
            <p:nvPr/>
          </p:nvSpPr>
          <p:spPr>
            <a:xfrm rot="1013812">
              <a:off x="1554127" y="5224502"/>
              <a:ext cx="44811" cy="57549"/>
            </a:xfrm>
            <a:custGeom>
              <a:avLst/>
              <a:gdLst/>
              <a:ahLst/>
              <a:cxnLst/>
              <a:rect l="l" t="t" r="r" b="b"/>
              <a:pathLst>
                <a:path w="883" h="1134" extrusionOk="0">
                  <a:moveTo>
                    <a:pt x="305" y="1"/>
                  </a:moveTo>
                  <a:cubicBezTo>
                    <a:pt x="242" y="1"/>
                    <a:pt x="179" y="25"/>
                    <a:pt x="122" y="81"/>
                  </a:cubicBezTo>
                  <a:cubicBezTo>
                    <a:pt x="1" y="203"/>
                    <a:pt x="1" y="324"/>
                    <a:pt x="61" y="416"/>
                  </a:cubicBezTo>
                  <a:cubicBezTo>
                    <a:pt x="92" y="719"/>
                    <a:pt x="244" y="963"/>
                    <a:pt x="517" y="1115"/>
                  </a:cubicBezTo>
                  <a:cubicBezTo>
                    <a:pt x="550" y="1128"/>
                    <a:pt x="585" y="1134"/>
                    <a:pt x="620" y="1134"/>
                  </a:cubicBezTo>
                  <a:cubicBezTo>
                    <a:pt x="750" y="1134"/>
                    <a:pt x="882" y="1052"/>
                    <a:pt x="882" y="932"/>
                  </a:cubicBezTo>
                  <a:lnTo>
                    <a:pt x="882" y="689"/>
                  </a:lnTo>
                  <a:cubicBezTo>
                    <a:pt x="821" y="416"/>
                    <a:pt x="730" y="233"/>
                    <a:pt x="517" y="81"/>
                  </a:cubicBezTo>
                  <a:cubicBezTo>
                    <a:pt x="452" y="32"/>
                    <a:pt x="378" y="1"/>
                    <a:pt x="3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6354;p133">
              <a:extLst>
                <a:ext uri="{FF2B5EF4-FFF2-40B4-BE49-F238E27FC236}">
                  <a16:creationId xmlns:a16="http://schemas.microsoft.com/office/drawing/2014/main" id="{E70B155C-7454-7612-8A81-8F6EF5E72582}"/>
                </a:ext>
              </a:extLst>
            </p:cNvPr>
            <p:cNvSpPr/>
            <p:nvPr/>
          </p:nvSpPr>
          <p:spPr>
            <a:xfrm rot="1013812">
              <a:off x="2491217" y="4894184"/>
              <a:ext cx="41664" cy="66937"/>
            </a:xfrm>
            <a:custGeom>
              <a:avLst/>
              <a:gdLst/>
              <a:ahLst/>
              <a:cxnLst/>
              <a:rect l="l" t="t" r="r" b="b"/>
              <a:pathLst>
                <a:path w="821" h="1319" extrusionOk="0">
                  <a:moveTo>
                    <a:pt x="395" y="0"/>
                  </a:moveTo>
                  <a:cubicBezTo>
                    <a:pt x="274" y="0"/>
                    <a:pt x="213" y="91"/>
                    <a:pt x="152" y="152"/>
                  </a:cubicBezTo>
                  <a:cubicBezTo>
                    <a:pt x="0" y="426"/>
                    <a:pt x="61" y="699"/>
                    <a:pt x="152" y="1003"/>
                  </a:cubicBezTo>
                  <a:cubicBezTo>
                    <a:pt x="213" y="1034"/>
                    <a:pt x="243" y="1155"/>
                    <a:pt x="365" y="1216"/>
                  </a:cubicBezTo>
                  <a:cubicBezTo>
                    <a:pt x="411" y="1284"/>
                    <a:pt x="490" y="1319"/>
                    <a:pt x="553" y="1319"/>
                  </a:cubicBezTo>
                  <a:cubicBezTo>
                    <a:pt x="574" y="1319"/>
                    <a:pt x="593" y="1315"/>
                    <a:pt x="608" y="1307"/>
                  </a:cubicBezTo>
                  <a:cubicBezTo>
                    <a:pt x="669" y="1277"/>
                    <a:pt x="730" y="1186"/>
                    <a:pt x="730" y="1155"/>
                  </a:cubicBezTo>
                  <a:cubicBezTo>
                    <a:pt x="821" y="791"/>
                    <a:pt x="760" y="426"/>
                    <a:pt x="578" y="122"/>
                  </a:cubicBezTo>
                  <a:cubicBezTo>
                    <a:pt x="547" y="61"/>
                    <a:pt x="456" y="0"/>
                    <a:pt x="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6355;p133">
              <a:extLst>
                <a:ext uri="{FF2B5EF4-FFF2-40B4-BE49-F238E27FC236}">
                  <a16:creationId xmlns:a16="http://schemas.microsoft.com/office/drawing/2014/main" id="{FD0029EE-4C89-CECC-A38D-7FD9815B2D4F}"/>
                </a:ext>
              </a:extLst>
            </p:cNvPr>
            <p:cNvSpPr/>
            <p:nvPr/>
          </p:nvSpPr>
          <p:spPr>
            <a:xfrm rot="1013812">
              <a:off x="1840719" y="5031141"/>
              <a:ext cx="40193" cy="63689"/>
            </a:xfrm>
            <a:custGeom>
              <a:avLst/>
              <a:gdLst/>
              <a:ahLst/>
              <a:cxnLst/>
              <a:rect l="l" t="t" r="r" b="b"/>
              <a:pathLst>
                <a:path w="792" h="1255" extrusionOk="0">
                  <a:moveTo>
                    <a:pt x="319" y="1"/>
                  </a:moveTo>
                  <a:cubicBezTo>
                    <a:pt x="295" y="1"/>
                    <a:pt x="269" y="3"/>
                    <a:pt x="244" y="9"/>
                  </a:cubicBezTo>
                  <a:cubicBezTo>
                    <a:pt x="92" y="39"/>
                    <a:pt x="1" y="161"/>
                    <a:pt x="1" y="313"/>
                  </a:cubicBezTo>
                  <a:cubicBezTo>
                    <a:pt x="1" y="404"/>
                    <a:pt x="31" y="586"/>
                    <a:pt x="31" y="677"/>
                  </a:cubicBezTo>
                  <a:cubicBezTo>
                    <a:pt x="92" y="829"/>
                    <a:pt x="153" y="951"/>
                    <a:pt x="183" y="1133"/>
                  </a:cubicBezTo>
                  <a:cubicBezTo>
                    <a:pt x="214" y="1224"/>
                    <a:pt x="305" y="1255"/>
                    <a:pt x="396" y="1255"/>
                  </a:cubicBezTo>
                  <a:cubicBezTo>
                    <a:pt x="517" y="1255"/>
                    <a:pt x="609" y="1194"/>
                    <a:pt x="639" y="1103"/>
                  </a:cubicBezTo>
                  <a:cubicBezTo>
                    <a:pt x="791" y="799"/>
                    <a:pt x="761" y="495"/>
                    <a:pt x="609" y="191"/>
                  </a:cubicBezTo>
                  <a:cubicBezTo>
                    <a:pt x="558" y="64"/>
                    <a:pt x="444" y="1"/>
                    <a:pt x="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6356;p133">
              <a:extLst>
                <a:ext uri="{FF2B5EF4-FFF2-40B4-BE49-F238E27FC236}">
                  <a16:creationId xmlns:a16="http://schemas.microsoft.com/office/drawing/2014/main" id="{839151A3-11FA-54AB-AE86-00FA9E85BE12}"/>
                </a:ext>
              </a:extLst>
            </p:cNvPr>
            <p:cNvSpPr/>
            <p:nvPr/>
          </p:nvSpPr>
          <p:spPr>
            <a:xfrm rot="1013812">
              <a:off x="1799887" y="5244138"/>
              <a:ext cx="35524" cy="65059"/>
            </a:xfrm>
            <a:custGeom>
              <a:avLst/>
              <a:gdLst/>
              <a:ahLst/>
              <a:cxnLst/>
              <a:rect l="l" t="t" r="r" b="b"/>
              <a:pathLst>
                <a:path w="700" h="1282" extrusionOk="0">
                  <a:moveTo>
                    <a:pt x="335" y="1"/>
                  </a:moveTo>
                  <a:cubicBezTo>
                    <a:pt x="213" y="1"/>
                    <a:pt x="153" y="62"/>
                    <a:pt x="92" y="153"/>
                  </a:cubicBezTo>
                  <a:cubicBezTo>
                    <a:pt x="1" y="366"/>
                    <a:pt x="1" y="639"/>
                    <a:pt x="61" y="822"/>
                  </a:cubicBezTo>
                  <a:cubicBezTo>
                    <a:pt x="92" y="974"/>
                    <a:pt x="183" y="1126"/>
                    <a:pt x="305" y="1217"/>
                  </a:cubicBezTo>
                  <a:cubicBezTo>
                    <a:pt x="338" y="1261"/>
                    <a:pt x="388" y="1281"/>
                    <a:pt x="439" y="1281"/>
                  </a:cubicBezTo>
                  <a:cubicBezTo>
                    <a:pt x="527" y="1281"/>
                    <a:pt x="620" y="1222"/>
                    <a:pt x="639" y="1126"/>
                  </a:cubicBezTo>
                  <a:cubicBezTo>
                    <a:pt x="700" y="791"/>
                    <a:pt x="700" y="457"/>
                    <a:pt x="548" y="153"/>
                  </a:cubicBezTo>
                  <a:cubicBezTo>
                    <a:pt x="517" y="31"/>
                    <a:pt x="457"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6357;p133">
              <a:extLst>
                <a:ext uri="{FF2B5EF4-FFF2-40B4-BE49-F238E27FC236}">
                  <a16:creationId xmlns:a16="http://schemas.microsoft.com/office/drawing/2014/main" id="{E935AEA8-EE63-2803-A0F6-676536FA9C09}"/>
                </a:ext>
              </a:extLst>
            </p:cNvPr>
            <p:cNvSpPr/>
            <p:nvPr/>
          </p:nvSpPr>
          <p:spPr>
            <a:xfrm rot="1013812">
              <a:off x="2253203" y="5225798"/>
              <a:ext cx="44760" cy="58513"/>
            </a:xfrm>
            <a:custGeom>
              <a:avLst/>
              <a:gdLst/>
              <a:ahLst/>
              <a:cxnLst/>
              <a:rect l="l" t="t" r="r" b="b"/>
              <a:pathLst>
                <a:path w="882" h="1153" extrusionOk="0">
                  <a:moveTo>
                    <a:pt x="332" y="0"/>
                  </a:moveTo>
                  <a:cubicBezTo>
                    <a:pt x="264" y="0"/>
                    <a:pt x="199" y="22"/>
                    <a:pt x="122" y="79"/>
                  </a:cubicBezTo>
                  <a:cubicBezTo>
                    <a:pt x="0" y="140"/>
                    <a:pt x="0" y="262"/>
                    <a:pt x="0" y="353"/>
                  </a:cubicBezTo>
                  <a:cubicBezTo>
                    <a:pt x="0" y="535"/>
                    <a:pt x="91" y="718"/>
                    <a:pt x="183" y="870"/>
                  </a:cubicBezTo>
                  <a:cubicBezTo>
                    <a:pt x="292" y="1066"/>
                    <a:pt x="447" y="1152"/>
                    <a:pt x="582" y="1152"/>
                  </a:cubicBezTo>
                  <a:cubicBezTo>
                    <a:pt x="636" y="1152"/>
                    <a:pt x="687" y="1139"/>
                    <a:pt x="730" y="1113"/>
                  </a:cubicBezTo>
                  <a:cubicBezTo>
                    <a:pt x="882" y="991"/>
                    <a:pt x="882" y="839"/>
                    <a:pt x="791" y="566"/>
                  </a:cubicBezTo>
                  <a:cubicBezTo>
                    <a:pt x="699" y="292"/>
                    <a:pt x="608" y="140"/>
                    <a:pt x="456" y="19"/>
                  </a:cubicBezTo>
                  <a:cubicBezTo>
                    <a:pt x="412" y="7"/>
                    <a:pt x="371" y="0"/>
                    <a:pt x="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6358;p133">
              <a:extLst>
                <a:ext uri="{FF2B5EF4-FFF2-40B4-BE49-F238E27FC236}">
                  <a16:creationId xmlns:a16="http://schemas.microsoft.com/office/drawing/2014/main" id="{43FACDEF-9232-FEB9-6D85-996CBDB14859}"/>
                </a:ext>
              </a:extLst>
            </p:cNvPr>
            <p:cNvSpPr/>
            <p:nvPr/>
          </p:nvSpPr>
          <p:spPr>
            <a:xfrm rot="1013812">
              <a:off x="2248101" y="4878716"/>
              <a:ext cx="46333" cy="53945"/>
            </a:xfrm>
            <a:custGeom>
              <a:avLst/>
              <a:gdLst/>
              <a:ahLst/>
              <a:cxnLst/>
              <a:rect l="l" t="t" r="r" b="b"/>
              <a:pathLst>
                <a:path w="913" h="1063" extrusionOk="0">
                  <a:moveTo>
                    <a:pt x="411" y="0"/>
                  </a:moveTo>
                  <a:cubicBezTo>
                    <a:pt x="262" y="0"/>
                    <a:pt x="115" y="99"/>
                    <a:pt x="92" y="214"/>
                  </a:cubicBezTo>
                  <a:cubicBezTo>
                    <a:pt x="1" y="549"/>
                    <a:pt x="275" y="944"/>
                    <a:pt x="579" y="1035"/>
                  </a:cubicBezTo>
                  <a:cubicBezTo>
                    <a:pt x="610" y="1054"/>
                    <a:pt x="644" y="1062"/>
                    <a:pt x="676" y="1062"/>
                  </a:cubicBezTo>
                  <a:cubicBezTo>
                    <a:pt x="799" y="1062"/>
                    <a:pt x="913" y="942"/>
                    <a:pt x="913" y="822"/>
                  </a:cubicBezTo>
                  <a:cubicBezTo>
                    <a:pt x="913" y="701"/>
                    <a:pt x="882" y="640"/>
                    <a:pt x="882" y="579"/>
                  </a:cubicBezTo>
                  <a:cubicBezTo>
                    <a:pt x="822" y="336"/>
                    <a:pt x="730" y="123"/>
                    <a:pt x="548" y="32"/>
                  </a:cubicBezTo>
                  <a:cubicBezTo>
                    <a:pt x="505" y="10"/>
                    <a:pt x="458"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6359;p133">
              <a:extLst>
                <a:ext uri="{FF2B5EF4-FFF2-40B4-BE49-F238E27FC236}">
                  <a16:creationId xmlns:a16="http://schemas.microsoft.com/office/drawing/2014/main" id="{09DD7DC6-9EB0-BC9F-7C25-6F1C0DBA487A}"/>
                </a:ext>
              </a:extLst>
            </p:cNvPr>
            <p:cNvSpPr/>
            <p:nvPr/>
          </p:nvSpPr>
          <p:spPr>
            <a:xfrm rot="1013812">
              <a:off x="2490956" y="5239960"/>
              <a:ext cx="37046" cy="66379"/>
            </a:xfrm>
            <a:custGeom>
              <a:avLst/>
              <a:gdLst/>
              <a:ahLst/>
              <a:cxnLst/>
              <a:rect l="l" t="t" r="r" b="b"/>
              <a:pathLst>
                <a:path w="730" h="1308" extrusionOk="0">
                  <a:moveTo>
                    <a:pt x="365" y="0"/>
                  </a:moveTo>
                  <a:cubicBezTo>
                    <a:pt x="274" y="61"/>
                    <a:pt x="213" y="122"/>
                    <a:pt x="152" y="213"/>
                  </a:cubicBezTo>
                  <a:cubicBezTo>
                    <a:pt x="0" y="547"/>
                    <a:pt x="122" y="851"/>
                    <a:pt x="274" y="1155"/>
                  </a:cubicBezTo>
                  <a:cubicBezTo>
                    <a:pt x="304" y="1277"/>
                    <a:pt x="395" y="1307"/>
                    <a:pt x="517" y="1307"/>
                  </a:cubicBezTo>
                  <a:cubicBezTo>
                    <a:pt x="669" y="1307"/>
                    <a:pt x="730" y="1186"/>
                    <a:pt x="730" y="1064"/>
                  </a:cubicBezTo>
                  <a:lnTo>
                    <a:pt x="730" y="426"/>
                  </a:lnTo>
                  <a:cubicBezTo>
                    <a:pt x="699" y="304"/>
                    <a:pt x="699" y="274"/>
                    <a:pt x="608" y="213"/>
                  </a:cubicBezTo>
                  <a:cubicBezTo>
                    <a:pt x="578" y="92"/>
                    <a:pt x="517" y="0"/>
                    <a:pt x="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6360;p133">
              <a:extLst>
                <a:ext uri="{FF2B5EF4-FFF2-40B4-BE49-F238E27FC236}">
                  <a16:creationId xmlns:a16="http://schemas.microsoft.com/office/drawing/2014/main" id="{A91AA691-12E0-9A61-5F1F-A0AEE98A426B}"/>
                </a:ext>
              </a:extLst>
            </p:cNvPr>
            <p:cNvSpPr/>
            <p:nvPr/>
          </p:nvSpPr>
          <p:spPr>
            <a:xfrm rot="1013812">
              <a:off x="2530275" y="5027319"/>
              <a:ext cx="44811" cy="63892"/>
            </a:xfrm>
            <a:custGeom>
              <a:avLst/>
              <a:gdLst/>
              <a:ahLst/>
              <a:cxnLst/>
              <a:rect l="l" t="t" r="r" b="b"/>
              <a:pathLst>
                <a:path w="883" h="1259" extrusionOk="0">
                  <a:moveTo>
                    <a:pt x="396" y="1"/>
                  </a:moveTo>
                  <a:cubicBezTo>
                    <a:pt x="244" y="1"/>
                    <a:pt x="122" y="92"/>
                    <a:pt x="92" y="244"/>
                  </a:cubicBezTo>
                  <a:cubicBezTo>
                    <a:pt x="31" y="305"/>
                    <a:pt x="1" y="426"/>
                    <a:pt x="31" y="518"/>
                  </a:cubicBezTo>
                  <a:cubicBezTo>
                    <a:pt x="153" y="730"/>
                    <a:pt x="244" y="974"/>
                    <a:pt x="335" y="1156"/>
                  </a:cubicBezTo>
                  <a:cubicBezTo>
                    <a:pt x="364" y="1228"/>
                    <a:pt x="426" y="1259"/>
                    <a:pt x="494" y="1259"/>
                  </a:cubicBezTo>
                  <a:cubicBezTo>
                    <a:pt x="570" y="1259"/>
                    <a:pt x="652" y="1220"/>
                    <a:pt x="700" y="1156"/>
                  </a:cubicBezTo>
                  <a:cubicBezTo>
                    <a:pt x="882" y="913"/>
                    <a:pt x="791" y="670"/>
                    <a:pt x="730" y="396"/>
                  </a:cubicBezTo>
                  <a:cubicBezTo>
                    <a:pt x="730" y="366"/>
                    <a:pt x="730" y="274"/>
                    <a:pt x="639" y="183"/>
                  </a:cubicBezTo>
                  <a:cubicBezTo>
                    <a:pt x="578" y="92"/>
                    <a:pt x="548" y="1"/>
                    <a:pt x="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6361;p133">
              <a:extLst>
                <a:ext uri="{FF2B5EF4-FFF2-40B4-BE49-F238E27FC236}">
                  <a16:creationId xmlns:a16="http://schemas.microsoft.com/office/drawing/2014/main" id="{0D89BC0F-C21F-7CF3-6CEA-2F5CE1367CE9}"/>
                </a:ext>
              </a:extLst>
            </p:cNvPr>
            <p:cNvSpPr/>
            <p:nvPr/>
          </p:nvSpPr>
          <p:spPr>
            <a:xfrm rot="1013812">
              <a:off x="2580813" y="5094502"/>
              <a:ext cx="46282" cy="64197"/>
            </a:xfrm>
            <a:custGeom>
              <a:avLst/>
              <a:gdLst/>
              <a:ahLst/>
              <a:cxnLst/>
              <a:rect l="l" t="t" r="r" b="b"/>
              <a:pathLst>
                <a:path w="912" h="1265" extrusionOk="0">
                  <a:moveTo>
                    <a:pt x="213" y="1"/>
                  </a:moveTo>
                  <a:cubicBezTo>
                    <a:pt x="61" y="1"/>
                    <a:pt x="0" y="244"/>
                    <a:pt x="61" y="487"/>
                  </a:cubicBezTo>
                  <a:cubicBezTo>
                    <a:pt x="61" y="487"/>
                    <a:pt x="122" y="517"/>
                    <a:pt x="122" y="548"/>
                  </a:cubicBezTo>
                  <a:cubicBezTo>
                    <a:pt x="213" y="791"/>
                    <a:pt x="304" y="1004"/>
                    <a:pt x="517" y="1186"/>
                  </a:cubicBezTo>
                  <a:cubicBezTo>
                    <a:pt x="575" y="1244"/>
                    <a:pt x="645" y="1265"/>
                    <a:pt x="704" y="1265"/>
                  </a:cubicBezTo>
                  <a:cubicBezTo>
                    <a:pt x="738" y="1265"/>
                    <a:pt x="768" y="1258"/>
                    <a:pt x="790" y="1247"/>
                  </a:cubicBezTo>
                  <a:cubicBezTo>
                    <a:pt x="882" y="1186"/>
                    <a:pt x="912" y="1125"/>
                    <a:pt x="912" y="1004"/>
                  </a:cubicBezTo>
                  <a:cubicBezTo>
                    <a:pt x="882" y="700"/>
                    <a:pt x="669" y="517"/>
                    <a:pt x="578" y="305"/>
                  </a:cubicBezTo>
                  <a:cubicBezTo>
                    <a:pt x="486" y="153"/>
                    <a:pt x="456" y="1"/>
                    <a:pt x="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6362;p133">
              <a:extLst>
                <a:ext uri="{FF2B5EF4-FFF2-40B4-BE49-F238E27FC236}">
                  <a16:creationId xmlns:a16="http://schemas.microsoft.com/office/drawing/2014/main" id="{26FC6A3E-BFAB-71DE-B2CD-8C44C9DEE3F2}"/>
                </a:ext>
              </a:extLst>
            </p:cNvPr>
            <p:cNvSpPr/>
            <p:nvPr/>
          </p:nvSpPr>
          <p:spPr>
            <a:xfrm rot="1013812">
              <a:off x="2592409" y="4988059"/>
              <a:ext cx="49429" cy="62928"/>
            </a:xfrm>
            <a:custGeom>
              <a:avLst/>
              <a:gdLst/>
              <a:ahLst/>
              <a:cxnLst/>
              <a:rect l="l" t="t" r="r" b="b"/>
              <a:pathLst>
                <a:path w="974" h="1240" extrusionOk="0">
                  <a:moveTo>
                    <a:pt x="259" y="1"/>
                  </a:moveTo>
                  <a:cubicBezTo>
                    <a:pt x="214" y="1"/>
                    <a:pt x="168" y="16"/>
                    <a:pt x="123" y="46"/>
                  </a:cubicBezTo>
                  <a:cubicBezTo>
                    <a:pt x="62" y="137"/>
                    <a:pt x="1" y="228"/>
                    <a:pt x="62" y="320"/>
                  </a:cubicBezTo>
                  <a:cubicBezTo>
                    <a:pt x="153" y="624"/>
                    <a:pt x="305" y="928"/>
                    <a:pt x="579" y="1171"/>
                  </a:cubicBezTo>
                  <a:cubicBezTo>
                    <a:pt x="609" y="1201"/>
                    <a:pt x="639" y="1201"/>
                    <a:pt x="700" y="1232"/>
                  </a:cubicBezTo>
                  <a:cubicBezTo>
                    <a:pt x="721" y="1237"/>
                    <a:pt x="743" y="1239"/>
                    <a:pt x="764" y="1239"/>
                  </a:cubicBezTo>
                  <a:cubicBezTo>
                    <a:pt x="869" y="1239"/>
                    <a:pt x="974" y="1180"/>
                    <a:pt x="974" y="1080"/>
                  </a:cubicBezTo>
                  <a:lnTo>
                    <a:pt x="974" y="867"/>
                  </a:lnTo>
                  <a:cubicBezTo>
                    <a:pt x="822" y="563"/>
                    <a:pt x="670" y="259"/>
                    <a:pt x="396" y="46"/>
                  </a:cubicBezTo>
                  <a:cubicBezTo>
                    <a:pt x="351" y="16"/>
                    <a:pt x="305" y="1"/>
                    <a:pt x="2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6363;p133">
              <a:extLst>
                <a:ext uri="{FF2B5EF4-FFF2-40B4-BE49-F238E27FC236}">
                  <a16:creationId xmlns:a16="http://schemas.microsoft.com/office/drawing/2014/main" id="{5F80FF33-118C-CE31-BEA4-E37725224E22}"/>
                </a:ext>
              </a:extLst>
            </p:cNvPr>
            <p:cNvSpPr/>
            <p:nvPr/>
          </p:nvSpPr>
          <p:spPr>
            <a:xfrm rot="1013812">
              <a:off x="2600457" y="5225985"/>
              <a:ext cx="46333" cy="53895"/>
            </a:xfrm>
            <a:custGeom>
              <a:avLst/>
              <a:gdLst/>
              <a:ahLst/>
              <a:cxnLst/>
              <a:rect l="l" t="t" r="r" b="b"/>
              <a:pathLst>
                <a:path w="913" h="1062" extrusionOk="0">
                  <a:moveTo>
                    <a:pt x="183" y="0"/>
                  </a:moveTo>
                  <a:cubicBezTo>
                    <a:pt x="92" y="61"/>
                    <a:pt x="0" y="92"/>
                    <a:pt x="0" y="213"/>
                  </a:cubicBezTo>
                  <a:cubicBezTo>
                    <a:pt x="0" y="304"/>
                    <a:pt x="31" y="396"/>
                    <a:pt x="31" y="426"/>
                  </a:cubicBezTo>
                  <a:cubicBezTo>
                    <a:pt x="122" y="700"/>
                    <a:pt x="183" y="882"/>
                    <a:pt x="396" y="1004"/>
                  </a:cubicBezTo>
                  <a:cubicBezTo>
                    <a:pt x="446" y="1037"/>
                    <a:pt x="505" y="1061"/>
                    <a:pt x="573" y="1061"/>
                  </a:cubicBezTo>
                  <a:cubicBezTo>
                    <a:pt x="629" y="1061"/>
                    <a:pt x="692" y="1045"/>
                    <a:pt x="760" y="1004"/>
                  </a:cubicBezTo>
                  <a:cubicBezTo>
                    <a:pt x="882" y="912"/>
                    <a:pt x="912" y="821"/>
                    <a:pt x="882" y="700"/>
                  </a:cubicBezTo>
                  <a:cubicBezTo>
                    <a:pt x="821" y="456"/>
                    <a:pt x="669" y="244"/>
                    <a:pt x="548" y="92"/>
                  </a:cubicBezTo>
                  <a:cubicBezTo>
                    <a:pt x="426" y="0"/>
                    <a:pt x="304" y="0"/>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6364;p133">
              <a:extLst>
                <a:ext uri="{FF2B5EF4-FFF2-40B4-BE49-F238E27FC236}">
                  <a16:creationId xmlns:a16="http://schemas.microsoft.com/office/drawing/2014/main" id="{B6F69B95-855F-7AD9-99C9-923A776689FC}"/>
                </a:ext>
              </a:extLst>
            </p:cNvPr>
            <p:cNvSpPr/>
            <p:nvPr/>
          </p:nvSpPr>
          <p:spPr>
            <a:xfrm rot="1013812">
              <a:off x="1888512" y="5095914"/>
              <a:ext cx="43238" cy="65821"/>
            </a:xfrm>
            <a:custGeom>
              <a:avLst/>
              <a:gdLst/>
              <a:ahLst/>
              <a:cxnLst/>
              <a:rect l="l" t="t" r="r" b="b"/>
              <a:pathLst>
                <a:path w="852" h="1297" extrusionOk="0">
                  <a:moveTo>
                    <a:pt x="168" y="0"/>
                  </a:moveTo>
                  <a:cubicBezTo>
                    <a:pt x="148" y="0"/>
                    <a:pt x="131" y="4"/>
                    <a:pt x="122" y="13"/>
                  </a:cubicBezTo>
                  <a:cubicBezTo>
                    <a:pt x="92" y="13"/>
                    <a:pt x="0" y="134"/>
                    <a:pt x="0" y="165"/>
                  </a:cubicBezTo>
                  <a:cubicBezTo>
                    <a:pt x="0" y="317"/>
                    <a:pt x="31" y="438"/>
                    <a:pt x="92" y="590"/>
                  </a:cubicBezTo>
                  <a:cubicBezTo>
                    <a:pt x="152" y="864"/>
                    <a:pt x="274" y="1077"/>
                    <a:pt x="487" y="1229"/>
                  </a:cubicBezTo>
                  <a:cubicBezTo>
                    <a:pt x="532" y="1274"/>
                    <a:pt x="585" y="1297"/>
                    <a:pt x="635" y="1297"/>
                  </a:cubicBezTo>
                  <a:cubicBezTo>
                    <a:pt x="684" y="1297"/>
                    <a:pt x="730" y="1274"/>
                    <a:pt x="760" y="1229"/>
                  </a:cubicBezTo>
                  <a:cubicBezTo>
                    <a:pt x="791" y="1198"/>
                    <a:pt x="851" y="1107"/>
                    <a:pt x="851" y="1046"/>
                  </a:cubicBezTo>
                  <a:cubicBezTo>
                    <a:pt x="851" y="955"/>
                    <a:pt x="791" y="894"/>
                    <a:pt x="791" y="864"/>
                  </a:cubicBezTo>
                  <a:cubicBezTo>
                    <a:pt x="730" y="499"/>
                    <a:pt x="578" y="256"/>
                    <a:pt x="304" y="43"/>
                  </a:cubicBezTo>
                  <a:cubicBezTo>
                    <a:pt x="283" y="22"/>
                    <a:pt x="216" y="0"/>
                    <a:pt x="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6365;p133">
              <a:extLst>
                <a:ext uri="{FF2B5EF4-FFF2-40B4-BE49-F238E27FC236}">
                  <a16:creationId xmlns:a16="http://schemas.microsoft.com/office/drawing/2014/main" id="{DEC74B0E-6AD0-A26B-2E71-5B4667254F60}"/>
                </a:ext>
              </a:extLst>
            </p:cNvPr>
            <p:cNvSpPr/>
            <p:nvPr/>
          </p:nvSpPr>
          <p:spPr>
            <a:xfrm rot="1013812">
              <a:off x="1975585" y="4993864"/>
              <a:ext cx="43238" cy="68155"/>
            </a:xfrm>
            <a:custGeom>
              <a:avLst/>
              <a:gdLst/>
              <a:ahLst/>
              <a:cxnLst/>
              <a:rect l="l" t="t" r="r" b="b"/>
              <a:pathLst>
                <a:path w="852" h="1343" extrusionOk="0">
                  <a:moveTo>
                    <a:pt x="379" y="0"/>
                  </a:moveTo>
                  <a:cubicBezTo>
                    <a:pt x="255" y="0"/>
                    <a:pt x="179" y="106"/>
                    <a:pt x="152" y="188"/>
                  </a:cubicBezTo>
                  <a:cubicBezTo>
                    <a:pt x="0" y="613"/>
                    <a:pt x="122" y="947"/>
                    <a:pt x="395" y="1251"/>
                  </a:cubicBezTo>
                  <a:cubicBezTo>
                    <a:pt x="426" y="1312"/>
                    <a:pt x="487" y="1343"/>
                    <a:pt x="578" y="1343"/>
                  </a:cubicBezTo>
                  <a:cubicBezTo>
                    <a:pt x="699" y="1343"/>
                    <a:pt x="730" y="1251"/>
                    <a:pt x="760" y="1160"/>
                  </a:cubicBezTo>
                  <a:cubicBezTo>
                    <a:pt x="851" y="917"/>
                    <a:pt x="791" y="704"/>
                    <a:pt x="699" y="400"/>
                  </a:cubicBezTo>
                  <a:cubicBezTo>
                    <a:pt x="699" y="400"/>
                    <a:pt x="639" y="309"/>
                    <a:pt x="608" y="188"/>
                  </a:cubicBezTo>
                  <a:cubicBezTo>
                    <a:pt x="578" y="96"/>
                    <a:pt x="547" y="5"/>
                    <a:pt x="426" y="5"/>
                  </a:cubicBezTo>
                  <a:cubicBezTo>
                    <a:pt x="410" y="2"/>
                    <a:pt x="394"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6366;p133">
              <a:extLst>
                <a:ext uri="{FF2B5EF4-FFF2-40B4-BE49-F238E27FC236}">
                  <a16:creationId xmlns:a16="http://schemas.microsoft.com/office/drawing/2014/main" id="{DD50B70A-4984-1F98-3B55-717DA19CED0C}"/>
                </a:ext>
              </a:extLst>
            </p:cNvPr>
            <p:cNvSpPr/>
            <p:nvPr/>
          </p:nvSpPr>
          <p:spPr>
            <a:xfrm rot="1013812">
              <a:off x="2673140" y="4995871"/>
              <a:ext cx="40142" cy="66430"/>
            </a:xfrm>
            <a:custGeom>
              <a:avLst/>
              <a:gdLst/>
              <a:ahLst/>
              <a:cxnLst/>
              <a:rect l="l" t="t" r="r" b="b"/>
              <a:pathLst>
                <a:path w="791" h="1309" extrusionOk="0">
                  <a:moveTo>
                    <a:pt x="401" y="1"/>
                  </a:moveTo>
                  <a:cubicBezTo>
                    <a:pt x="325" y="1"/>
                    <a:pt x="222" y="34"/>
                    <a:pt x="183" y="93"/>
                  </a:cubicBezTo>
                  <a:cubicBezTo>
                    <a:pt x="1" y="306"/>
                    <a:pt x="31" y="579"/>
                    <a:pt x="153" y="914"/>
                  </a:cubicBezTo>
                  <a:cubicBezTo>
                    <a:pt x="183" y="914"/>
                    <a:pt x="213" y="1035"/>
                    <a:pt x="244" y="1157"/>
                  </a:cubicBezTo>
                  <a:cubicBezTo>
                    <a:pt x="305" y="1218"/>
                    <a:pt x="365" y="1309"/>
                    <a:pt x="487" y="1309"/>
                  </a:cubicBezTo>
                  <a:cubicBezTo>
                    <a:pt x="639" y="1309"/>
                    <a:pt x="669" y="1187"/>
                    <a:pt x="700" y="1066"/>
                  </a:cubicBezTo>
                  <a:cubicBezTo>
                    <a:pt x="791" y="701"/>
                    <a:pt x="669" y="336"/>
                    <a:pt x="487" y="32"/>
                  </a:cubicBezTo>
                  <a:cubicBezTo>
                    <a:pt x="476" y="11"/>
                    <a:pt x="442" y="1"/>
                    <a:pt x="4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6367;p133">
              <a:extLst>
                <a:ext uri="{FF2B5EF4-FFF2-40B4-BE49-F238E27FC236}">
                  <a16:creationId xmlns:a16="http://schemas.microsoft.com/office/drawing/2014/main" id="{9D1CBC2B-B409-CC9D-B0C5-9C02B2B728CD}"/>
                </a:ext>
              </a:extLst>
            </p:cNvPr>
            <p:cNvSpPr/>
            <p:nvPr/>
          </p:nvSpPr>
          <p:spPr>
            <a:xfrm rot="1013812">
              <a:off x="1897635" y="4988975"/>
              <a:ext cx="50951" cy="61558"/>
            </a:xfrm>
            <a:custGeom>
              <a:avLst/>
              <a:gdLst/>
              <a:ahLst/>
              <a:cxnLst/>
              <a:rect l="l" t="t" r="r" b="b"/>
              <a:pathLst>
                <a:path w="1004" h="1213" extrusionOk="0">
                  <a:moveTo>
                    <a:pt x="249" y="0"/>
                  </a:moveTo>
                  <a:cubicBezTo>
                    <a:pt x="189" y="0"/>
                    <a:pt x="134" y="23"/>
                    <a:pt x="92" y="65"/>
                  </a:cubicBezTo>
                  <a:cubicBezTo>
                    <a:pt x="0" y="156"/>
                    <a:pt x="0" y="278"/>
                    <a:pt x="31" y="400"/>
                  </a:cubicBezTo>
                  <a:cubicBezTo>
                    <a:pt x="122" y="552"/>
                    <a:pt x="183" y="673"/>
                    <a:pt x="274" y="764"/>
                  </a:cubicBezTo>
                  <a:cubicBezTo>
                    <a:pt x="396" y="916"/>
                    <a:pt x="487" y="1068"/>
                    <a:pt x="639" y="1190"/>
                  </a:cubicBezTo>
                  <a:cubicBezTo>
                    <a:pt x="669" y="1205"/>
                    <a:pt x="707" y="1213"/>
                    <a:pt x="745" y="1213"/>
                  </a:cubicBezTo>
                  <a:cubicBezTo>
                    <a:pt x="783" y="1213"/>
                    <a:pt x="821" y="1205"/>
                    <a:pt x="852" y="1190"/>
                  </a:cubicBezTo>
                  <a:cubicBezTo>
                    <a:pt x="882" y="1190"/>
                    <a:pt x="943" y="1129"/>
                    <a:pt x="943" y="1038"/>
                  </a:cubicBezTo>
                  <a:cubicBezTo>
                    <a:pt x="1003" y="1008"/>
                    <a:pt x="943" y="916"/>
                    <a:pt x="943" y="856"/>
                  </a:cubicBezTo>
                  <a:cubicBezTo>
                    <a:pt x="852" y="582"/>
                    <a:pt x="639" y="369"/>
                    <a:pt x="456" y="96"/>
                  </a:cubicBezTo>
                  <a:cubicBezTo>
                    <a:pt x="391" y="31"/>
                    <a:pt x="317" y="0"/>
                    <a:pt x="2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6368;p133">
              <a:extLst>
                <a:ext uri="{FF2B5EF4-FFF2-40B4-BE49-F238E27FC236}">
                  <a16:creationId xmlns:a16="http://schemas.microsoft.com/office/drawing/2014/main" id="{641C3558-F2DC-2835-4502-58D7836DCB54}"/>
                </a:ext>
              </a:extLst>
            </p:cNvPr>
            <p:cNvSpPr/>
            <p:nvPr/>
          </p:nvSpPr>
          <p:spPr>
            <a:xfrm rot="1013812">
              <a:off x="1897694" y="4881291"/>
              <a:ext cx="52474" cy="53996"/>
            </a:xfrm>
            <a:custGeom>
              <a:avLst/>
              <a:gdLst/>
              <a:ahLst/>
              <a:cxnLst/>
              <a:rect l="l" t="t" r="r" b="b"/>
              <a:pathLst>
                <a:path w="1034" h="1064" extrusionOk="0">
                  <a:moveTo>
                    <a:pt x="304" y="0"/>
                  </a:moveTo>
                  <a:cubicBezTo>
                    <a:pt x="274" y="30"/>
                    <a:pt x="183" y="30"/>
                    <a:pt x="183" y="122"/>
                  </a:cubicBezTo>
                  <a:cubicBezTo>
                    <a:pt x="0" y="426"/>
                    <a:pt x="334" y="1033"/>
                    <a:pt x="669" y="1064"/>
                  </a:cubicBezTo>
                  <a:cubicBezTo>
                    <a:pt x="821" y="1064"/>
                    <a:pt x="942" y="942"/>
                    <a:pt x="973" y="790"/>
                  </a:cubicBezTo>
                  <a:cubicBezTo>
                    <a:pt x="1034" y="486"/>
                    <a:pt x="790" y="122"/>
                    <a:pt x="4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6369;p133">
              <a:extLst>
                <a:ext uri="{FF2B5EF4-FFF2-40B4-BE49-F238E27FC236}">
                  <a16:creationId xmlns:a16="http://schemas.microsoft.com/office/drawing/2014/main" id="{A827D262-ACC3-0FE1-7AA7-0F8022A867DF}"/>
                </a:ext>
              </a:extLst>
            </p:cNvPr>
            <p:cNvSpPr/>
            <p:nvPr/>
          </p:nvSpPr>
          <p:spPr>
            <a:xfrm rot="1013812">
              <a:off x="2086283" y="4802917"/>
              <a:ext cx="46333" cy="50596"/>
            </a:xfrm>
            <a:custGeom>
              <a:avLst/>
              <a:gdLst/>
              <a:ahLst/>
              <a:cxnLst/>
              <a:rect l="l" t="t" r="r" b="b"/>
              <a:pathLst>
                <a:path w="913" h="997" extrusionOk="0">
                  <a:moveTo>
                    <a:pt x="369" y="1"/>
                  </a:moveTo>
                  <a:cubicBezTo>
                    <a:pt x="312" y="1"/>
                    <a:pt x="259" y="16"/>
                    <a:pt x="213" y="47"/>
                  </a:cubicBezTo>
                  <a:cubicBezTo>
                    <a:pt x="122" y="107"/>
                    <a:pt x="0" y="229"/>
                    <a:pt x="0" y="320"/>
                  </a:cubicBezTo>
                  <a:cubicBezTo>
                    <a:pt x="61" y="563"/>
                    <a:pt x="122" y="776"/>
                    <a:pt x="365" y="928"/>
                  </a:cubicBezTo>
                  <a:cubicBezTo>
                    <a:pt x="441" y="974"/>
                    <a:pt x="517" y="996"/>
                    <a:pt x="586" y="996"/>
                  </a:cubicBezTo>
                  <a:cubicBezTo>
                    <a:pt x="654" y="996"/>
                    <a:pt x="715" y="974"/>
                    <a:pt x="760" y="928"/>
                  </a:cubicBezTo>
                  <a:cubicBezTo>
                    <a:pt x="912" y="867"/>
                    <a:pt x="912" y="715"/>
                    <a:pt x="882" y="563"/>
                  </a:cubicBezTo>
                  <a:cubicBezTo>
                    <a:pt x="821" y="381"/>
                    <a:pt x="730" y="229"/>
                    <a:pt x="548" y="47"/>
                  </a:cubicBezTo>
                  <a:cubicBezTo>
                    <a:pt x="487" y="16"/>
                    <a:pt x="426" y="1"/>
                    <a:pt x="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6370;p133">
              <a:extLst>
                <a:ext uri="{FF2B5EF4-FFF2-40B4-BE49-F238E27FC236}">
                  <a16:creationId xmlns:a16="http://schemas.microsoft.com/office/drawing/2014/main" id="{69F985B5-FB41-C52E-0036-56022987E59C}"/>
                </a:ext>
              </a:extLst>
            </p:cNvPr>
            <p:cNvSpPr/>
            <p:nvPr/>
          </p:nvSpPr>
          <p:spPr>
            <a:xfrm rot="1013812">
              <a:off x="2147289" y="4896708"/>
              <a:ext cx="35524" cy="64856"/>
            </a:xfrm>
            <a:custGeom>
              <a:avLst/>
              <a:gdLst/>
              <a:ahLst/>
              <a:cxnLst/>
              <a:rect l="l" t="t" r="r" b="b"/>
              <a:pathLst>
                <a:path w="700" h="1278" extrusionOk="0">
                  <a:moveTo>
                    <a:pt x="304" y="1"/>
                  </a:moveTo>
                  <a:cubicBezTo>
                    <a:pt x="182" y="1"/>
                    <a:pt x="91" y="92"/>
                    <a:pt x="61" y="214"/>
                  </a:cubicBezTo>
                  <a:cubicBezTo>
                    <a:pt x="0" y="457"/>
                    <a:pt x="30" y="639"/>
                    <a:pt x="152" y="943"/>
                  </a:cubicBezTo>
                  <a:cubicBezTo>
                    <a:pt x="152" y="973"/>
                    <a:pt x="213" y="1095"/>
                    <a:pt x="243" y="1217"/>
                  </a:cubicBezTo>
                  <a:cubicBezTo>
                    <a:pt x="304" y="1247"/>
                    <a:pt x="365" y="1277"/>
                    <a:pt x="456" y="1277"/>
                  </a:cubicBezTo>
                  <a:cubicBezTo>
                    <a:pt x="486" y="1277"/>
                    <a:pt x="608" y="1217"/>
                    <a:pt x="608" y="1156"/>
                  </a:cubicBezTo>
                  <a:cubicBezTo>
                    <a:pt x="699" y="821"/>
                    <a:pt x="669" y="487"/>
                    <a:pt x="517" y="153"/>
                  </a:cubicBezTo>
                  <a:cubicBezTo>
                    <a:pt x="486" y="62"/>
                    <a:pt x="395" y="1"/>
                    <a:pt x="3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6371;p133">
              <a:extLst>
                <a:ext uri="{FF2B5EF4-FFF2-40B4-BE49-F238E27FC236}">
                  <a16:creationId xmlns:a16="http://schemas.microsoft.com/office/drawing/2014/main" id="{D90909AB-10C0-997A-2670-A271DE55DF24}"/>
                </a:ext>
              </a:extLst>
            </p:cNvPr>
            <p:cNvSpPr/>
            <p:nvPr/>
          </p:nvSpPr>
          <p:spPr>
            <a:xfrm rot="1013812">
              <a:off x="2148042" y="5245345"/>
              <a:ext cx="37046" cy="63283"/>
            </a:xfrm>
            <a:custGeom>
              <a:avLst/>
              <a:gdLst/>
              <a:ahLst/>
              <a:cxnLst/>
              <a:rect l="l" t="t" r="r" b="b"/>
              <a:pathLst>
                <a:path w="730" h="1247" extrusionOk="0">
                  <a:moveTo>
                    <a:pt x="304" y="0"/>
                  </a:moveTo>
                  <a:cubicBezTo>
                    <a:pt x="152" y="0"/>
                    <a:pt x="122" y="122"/>
                    <a:pt x="61" y="213"/>
                  </a:cubicBezTo>
                  <a:cubicBezTo>
                    <a:pt x="0" y="426"/>
                    <a:pt x="61" y="639"/>
                    <a:pt x="152" y="912"/>
                  </a:cubicBezTo>
                  <a:cubicBezTo>
                    <a:pt x="152" y="942"/>
                    <a:pt x="183" y="1034"/>
                    <a:pt x="213" y="1125"/>
                  </a:cubicBezTo>
                  <a:cubicBezTo>
                    <a:pt x="274" y="1216"/>
                    <a:pt x="335" y="1246"/>
                    <a:pt x="456" y="1246"/>
                  </a:cubicBezTo>
                  <a:cubicBezTo>
                    <a:pt x="578" y="1246"/>
                    <a:pt x="608" y="1155"/>
                    <a:pt x="638" y="1064"/>
                  </a:cubicBezTo>
                  <a:cubicBezTo>
                    <a:pt x="730" y="760"/>
                    <a:pt x="669" y="456"/>
                    <a:pt x="517" y="152"/>
                  </a:cubicBezTo>
                  <a:cubicBezTo>
                    <a:pt x="486" y="61"/>
                    <a:pt x="426" y="0"/>
                    <a:pt x="3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6372;p133">
              <a:extLst>
                <a:ext uri="{FF2B5EF4-FFF2-40B4-BE49-F238E27FC236}">
                  <a16:creationId xmlns:a16="http://schemas.microsoft.com/office/drawing/2014/main" id="{BC897EAA-7840-B955-3B45-16A16B7F03D5}"/>
                </a:ext>
              </a:extLst>
            </p:cNvPr>
            <p:cNvSpPr/>
            <p:nvPr/>
          </p:nvSpPr>
          <p:spPr>
            <a:xfrm rot="1013812">
              <a:off x="2599167" y="4881469"/>
              <a:ext cx="41664" cy="50292"/>
            </a:xfrm>
            <a:custGeom>
              <a:avLst/>
              <a:gdLst/>
              <a:ahLst/>
              <a:cxnLst/>
              <a:rect l="l" t="t" r="r" b="b"/>
              <a:pathLst>
                <a:path w="821" h="991" extrusionOk="0">
                  <a:moveTo>
                    <a:pt x="183" y="0"/>
                  </a:moveTo>
                  <a:cubicBezTo>
                    <a:pt x="61" y="0"/>
                    <a:pt x="0" y="31"/>
                    <a:pt x="0" y="152"/>
                  </a:cubicBezTo>
                  <a:cubicBezTo>
                    <a:pt x="0" y="243"/>
                    <a:pt x="31" y="335"/>
                    <a:pt x="31" y="365"/>
                  </a:cubicBezTo>
                  <a:cubicBezTo>
                    <a:pt x="122" y="639"/>
                    <a:pt x="183" y="851"/>
                    <a:pt x="365" y="942"/>
                  </a:cubicBezTo>
                  <a:cubicBezTo>
                    <a:pt x="422" y="975"/>
                    <a:pt x="481" y="990"/>
                    <a:pt x="537" y="990"/>
                  </a:cubicBezTo>
                  <a:cubicBezTo>
                    <a:pt x="691" y="990"/>
                    <a:pt x="821" y="877"/>
                    <a:pt x="821" y="699"/>
                  </a:cubicBezTo>
                  <a:cubicBezTo>
                    <a:pt x="821" y="365"/>
                    <a:pt x="517" y="31"/>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6373;p133">
              <a:extLst>
                <a:ext uri="{FF2B5EF4-FFF2-40B4-BE49-F238E27FC236}">
                  <a16:creationId xmlns:a16="http://schemas.microsoft.com/office/drawing/2014/main" id="{2395D309-09A3-2D2E-F86D-01D643624B15}"/>
                </a:ext>
              </a:extLst>
            </p:cNvPr>
            <p:cNvSpPr/>
            <p:nvPr/>
          </p:nvSpPr>
          <p:spPr>
            <a:xfrm rot="1013812">
              <a:off x="2235310" y="4764119"/>
              <a:ext cx="44760" cy="49023"/>
            </a:xfrm>
            <a:custGeom>
              <a:avLst/>
              <a:gdLst/>
              <a:ahLst/>
              <a:cxnLst/>
              <a:rect l="l" t="t" r="r" b="b"/>
              <a:pathLst>
                <a:path w="882" h="966" extrusionOk="0">
                  <a:moveTo>
                    <a:pt x="217" y="0"/>
                  </a:moveTo>
                  <a:cubicBezTo>
                    <a:pt x="167" y="0"/>
                    <a:pt x="122" y="16"/>
                    <a:pt x="91" y="46"/>
                  </a:cubicBezTo>
                  <a:cubicBezTo>
                    <a:pt x="0" y="107"/>
                    <a:pt x="0" y="198"/>
                    <a:pt x="61" y="380"/>
                  </a:cubicBezTo>
                  <a:cubicBezTo>
                    <a:pt x="122" y="502"/>
                    <a:pt x="243" y="684"/>
                    <a:pt x="395" y="836"/>
                  </a:cubicBezTo>
                  <a:cubicBezTo>
                    <a:pt x="451" y="929"/>
                    <a:pt x="541" y="965"/>
                    <a:pt x="624" y="965"/>
                  </a:cubicBezTo>
                  <a:cubicBezTo>
                    <a:pt x="676" y="965"/>
                    <a:pt x="725" y="951"/>
                    <a:pt x="760" y="927"/>
                  </a:cubicBezTo>
                  <a:cubicBezTo>
                    <a:pt x="882" y="806"/>
                    <a:pt x="882" y="684"/>
                    <a:pt x="851" y="532"/>
                  </a:cubicBezTo>
                  <a:cubicBezTo>
                    <a:pt x="730" y="320"/>
                    <a:pt x="578" y="168"/>
                    <a:pt x="365" y="46"/>
                  </a:cubicBezTo>
                  <a:cubicBezTo>
                    <a:pt x="319" y="16"/>
                    <a:pt x="266" y="0"/>
                    <a:pt x="2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6374;p133">
              <a:extLst>
                <a:ext uri="{FF2B5EF4-FFF2-40B4-BE49-F238E27FC236}">
                  <a16:creationId xmlns:a16="http://schemas.microsoft.com/office/drawing/2014/main" id="{693B19E5-6A92-56EF-CAFA-6B741955BD72}"/>
                </a:ext>
              </a:extLst>
            </p:cNvPr>
            <p:cNvSpPr/>
            <p:nvPr/>
          </p:nvSpPr>
          <p:spPr>
            <a:xfrm rot="1013812">
              <a:off x="2846981" y="5243222"/>
              <a:ext cx="33951" cy="50241"/>
            </a:xfrm>
            <a:custGeom>
              <a:avLst/>
              <a:gdLst/>
              <a:ahLst/>
              <a:cxnLst/>
              <a:rect l="l" t="t" r="r" b="b"/>
              <a:pathLst>
                <a:path w="669" h="990" extrusionOk="0">
                  <a:moveTo>
                    <a:pt x="324" y="0"/>
                  </a:moveTo>
                  <a:cubicBezTo>
                    <a:pt x="253" y="0"/>
                    <a:pt x="173" y="40"/>
                    <a:pt x="122" y="108"/>
                  </a:cubicBezTo>
                  <a:cubicBezTo>
                    <a:pt x="0" y="291"/>
                    <a:pt x="0" y="503"/>
                    <a:pt x="91" y="746"/>
                  </a:cubicBezTo>
                  <a:cubicBezTo>
                    <a:pt x="122" y="868"/>
                    <a:pt x="152" y="990"/>
                    <a:pt x="365" y="990"/>
                  </a:cubicBezTo>
                  <a:cubicBezTo>
                    <a:pt x="547" y="959"/>
                    <a:pt x="608" y="838"/>
                    <a:pt x="608" y="686"/>
                  </a:cubicBezTo>
                  <a:cubicBezTo>
                    <a:pt x="669" y="443"/>
                    <a:pt x="578" y="260"/>
                    <a:pt x="456" y="78"/>
                  </a:cubicBezTo>
                  <a:cubicBezTo>
                    <a:pt x="429" y="24"/>
                    <a:pt x="379" y="0"/>
                    <a:pt x="3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6375;p133">
              <a:extLst>
                <a:ext uri="{FF2B5EF4-FFF2-40B4-BE49-F238E27FC236}">
                  <a16:creationId xmlns:a16="http://schemas.microsoft.com/office/drawing/2014/main" id="{32E97BC1-4764-00C7-9884-EB81D67EEA76}"/>
                </a:ext>
              </a:extLst>
            </p:cNvPr>
            <p:cNvSpPr/>
            <p:nvPr/>
          </p:nvSpPr>
          <p:spPr>
            <a:xfrm rot="1013812">
              <a:off x="1459918" y="5244882"/>
              <a:ext cx="26237" cy="29536"/>
            </a:xfrm>
            <a:custGeom>
              <a:avLst/>
              <a:gdLst/>
              <a:ahLst/>
              <a:cxnLst/>
              <a:rect l="l" t="t" r="r" b="b"/>
              <a:pathLst>
                <a:path w="517" h="582" extrusionOk="0">
                  <a:moveTo>
                    <a:pt x="245" y="0"/>
                  </a:moveTo>
                  <a:cubicBezTo>
                    <a:pt x="234" y="0"/>
                    <a:pt x="223" y="1"/>
                    <a:pt x="213" y="4"/>
                  </a:cubicBezTo>
                  <a:cubicBezTo>
                    <a:pt x="122" y="34"/>
                    <a:pt x="0" y="278"/>
                    <a:pt x="30" y="430"/>
                  </a:cubicBezTo>
                  <a:cubicBezTo>
                    <a:pt x="61" y="551"/>
                    <a:pt x="182" y="582"/>
                    <a:pt x="304" y="582"/>
                  </a:cubicBezTo>
                  <a:cubicBezTo>
                    <a:pt x="426" y="582"/>
                    <a:pt x="517" y="430"/>
                    <a:pt x="486" y="278"/>
                  </a:cubicBezTo>
                  <a:cubicBezTo>
                    <a:pt x="486" y="139"/>
                    <a:pt x="360" y="0"/>
                    <a:pt x="245" y="0"/>
                  </a:cubicBezTo>
                  <a:close/>
                </a:path>
              </a:pathLst>
            </a:custGeom>
            <a:solidFill>
              <a:srgbClr val="D8D0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6376;p133">
              <a:extLst>
                <a:ext uri="{FF2B5EF4-FFF2-40B4-BE49-F238E27FC236}">
                  <a16:creationId xmlns:a16="http://schemas.microsoft.com/office/drawing/2014/main" id="{978508BD-B531-66DF-40B7-C72574DE2348}"/>
                </a:ext>
              </a:extLst>
            </p:cNvPr>
            <p:cNvSpPr/>
            <p:nvPr/>
          </p:nvSpPr>
          <p:spPr>
            <a:xfrm rot="1013812">
              <a:off x="2807672" y="5044101"/>
              <a:ext cx="29333" cy="16645"/>
            </a:xfrm>
            <a:custGeom>
              <a:avLst/>
              <a:gdLst/>
              <a:ahLst/>
              <a:cxnLst/>
              <a:rect l="l" t="t" r="r" b="b"/>
              <a:pathLst>
                <a:path w="578" h="328" extrusionOk="0">
                  <a:moveTo>
                    <a:pt x="369" y="1"/>
                  </a:moveTo>
                  <a:cubicBezTo>
                    <a:pt x="312" y="1"/>
                    <a:pt x="259" y="24"/>
                    <a:pt x="213" y="54"/>
                  </a:cubicBezTo>
                  <a:cubicBezTo>
                    <a:pt x="122" y="84"/>
                    <a:pt x="0" y="84"/>
                    <a:pt x="92" y="236"/>
                  </a:cubicBezTo>
                  <a:cubicBezTo>
                    <a:pt x="92" y="267"/>
                    <a:pt x="152" y="327"/>
                    <a:pt x="244" y="327"/>
                  </a:cubicBezTo>
                  <a:cubicBezTo>
                    <a:pt x="396" y="327"/>
                    <a:pt x="517" y="327"/>
                    <a:pt x="578" y="206"/>
                  </a:cubicBezTo>
                  <a:cubicBezTo>
                    <a:pt x="578" y="145"/>
                    <a:pt x="578" y="115"/>
                    <a:pt x="548" y="84"/>
                  </a:cubicBezTo>
                  <a:cubicBezTo>
                    <a:pt x="487" y="24"/>
                    <a:pt x="426" y="1"/>
                    <a:pt x="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6377;p133">
              <a:extLst>
                <a:ext uri="{FF2B5EF4-FFF2-40B4-BE49-F238E27FC236}">
                  <a16:creationId xmlns:a16="http://schemas.microsoft.com/office/drawing/2014/main" id="{AA4C94D5-B208-2969-81E9-8ADCC61237DB}"/>
                </a:ext>
              </a:extLst>
            </p:cNvPr>
            <p:cNvSpPr/>
            <p:nvPr/>
          </p:nvSpPr>
          <p:spPr>
            <a:xfrm rot="1013812">
              <a:off x="1700521" y="4947308"/>
              <a:ext cx="26288" cy="16848"/>
            </a:xfrm>
            <a:custGeom>
              <a:avLst/>
              <a:gdLst/>
              <a:ahLst/>
              <a:cxnLst/>
              <a:rect l="l" t="t" r="r" b="b"/>
              <a:pathLst>
                <a:path w="518" h="332" extrusionOk="0">
                  <a:moveTo>
                    <a:pt x="380" y="0"/>
                  </a:moveTo>
                  <a:cubicBezTo>
                    <a:pt x="321" y="0"/>
                    <a:pt x="254" y="27"/>
                    <a:pt x="213" y="27"/>
                  </a:cubicBezTo>
                  <a:cubicBezTo>
                    <a:pt x="122" y="88"/>
                    <a:pt x="0" y="88"/>
                    <a:pt x="0" y="149"/>
                  </a:cubicBezTo>
                  <a:cubicBezTo>
                    <a:pt x="0" y="240"/>
                    <a:pt x="152" y="331"/>
                    <a:pt x="274" y="331"/>
                  </a:cubicBezTo>
                  <a:cubicBezTo>
                    <a:pt x="396" y="331"/>
                    <a:pt x="456" y="301"/>
                    <a:pt x="517" y="149"/>
                  </a:cubicBezTo>
                  <a:cubicBezTo>
                    <a:pt x="517" y="119"/>
                    <a:pt x="517" y="88"/>
                    <a:pt x="456" y="27"/>
                  </a:cubicBezTo>
                  <a:cubicBezTo>
                    <a:pt x="436" y="7"/>
                    <a:pt x="409" y="0"/>
                    <a:pt x="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6378;p133">
              <a:extLst>
                <a:ext uri="{FF2B5EF4-FFF2-40B4-BE49-F238E27FC236}">
                  <a16:creationId xmlns:a16="http://schemas.microsoft.com/office/drawing/2014/main" id="{55DB6A2B-F941-33DB-8553-BF91F95C4903}"/>
                </a:ext>
              </a:extLst>
            </p:cNvPr>
            <p:cNvSpPr/>
            <p:nvPr/>
          </p:nvSpPr>
          <p:spPr>
            <a:xfrm rot="1013812">
              <a:off x="2743472" y="4947499"/>
              <a:ext cx="23192" cy="16036"/>
            </a:xfrm>
            <a:custGeom>
              <a:avLst/>
              <a:gdLst/>
              <a:ahLst/>
              <a:cxnLst/>
              <a:rect l="l" t="t" r="r" b="b"/>
              <a:pathLst>
                <a:path w="457" h="316" extrusionOk="0">
                  <a:moveTo>
                    <a:pt x="183" y="1"/>
                  </a:moveTo>
                  <a:cubicBezTo>
                    <a:pt x="61" y="1"/>
                    <a:pt x="0" y="31"/>
                    <a:pt x="0" y="153"/>
                  </a:cubicBezTo>
                  <a:cubicBezTo>
                    <a:pt x="0" y="270"/>
                    <a:pt x="55" y="315"/>
                    <a:pt x="151" y="315"/>
                  </a:cubicBezTo>
                  <a:cubicBezTo>
                    <a:pt x="178" y="315"/>
                    <a:pt x="209" y="311"/>
                    <a:pt x="244" y="304"/>
                  </a:cubicBezTo>
                  <a:cubicBezTo>
                    <a:pt x="304" y="304"/>
                    <a:pt x="365" y="213"/>
                    <a:pt x="396" y="183"/>
                  </a:cubicBezTo>
                  <a:cubicBezTo>
                    <a:pt x="456" y="122"/>
                    <a:pt x="335" y="1"/>
                    <a:pt x="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6379;p133">
              <a:extLst>
                <a:ext uri="{FF2B5EF4-FFF2-40B4-BE49-F238E27FC236}">
                  <a16:creationId xmlns:a16="http://schemas.microsoft.com/office/drawing/2014/main" id="{CB986644-12F5-3416-11FB-3B0D965525DF}"/>
                </a:ext>
              </a:extLst>
            </p:cNvPr>
            <p:cNvSpPr/>
            <p:nvPr/>
          </p:nvSpPr>
          <p:spPr>
            <a:xfrm rot="1013812">
              <a:off x="1514781" y="5073317"/>
              <a:ext cx="9287" cy="8932"/>
            </a:xfrm>
            <a:custGeom>
              <a:avLst/>
              <a:gdLst/>
              <a:ahLst/>
              <a:cxnLst/>
              <a:rect l="l" t="t" r="r" b="b"/>
              <a:pathLst>
                <a:path w="183" h="176" extrusionOk="0">
                  <a:moveTo>
                    <a:pt x="61" y="1"/>
                  </a:moveTo>
                  <a:cubicBezTo>
                    <a:pt x="0" y="92"/>
                    <a:pt x="0" y="122"/>
                    <a:pt x="61" y="153"/>
                  </a:cubicBezTo>
                  <a:cubicBezTo>
                    <a:pt x="76" y="168"/>
                    <a:pt x="99" y="175"/>
                    <a:pt x="122" y="175"/>
                  </a:cubicBezTo>
                  <a:cubicBezTo>
                    <a:pt x="144" y="175"/>
                    <a:pt x="167" y="168"/>
                    <a:pt x="182" y="153"/>
                  </a:cubicBezTo>
                  <a:lnTo>
                    <a:pt x="182" y="31"/>
                  </a:lnTo>
                  <a:cubicBezTo>
                    <a:pt x="152" y="1"/>
                    <a:pt x="122" y="1"/>
                    <a:pt x="61" y="1"/>
                  </a:cubicBezTo>
                  <a:close/>
                </a:path>
              </a:pathLst>
            </a:custGeom>
            <a:solidFill>
              <a:srgbClr val="D8D0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6380;p133">
              <a:extLst>
                <a:ext uri="{FF2B5EF4-FFF2-40B4-BE49-F238E27FC236}">
                  <a16:creationId xmlns:a16="http://schemas.microsoft.com/office/drawing/2014/main" id="{3EE39EA1-9B61-574B-953C-80F4A7CEE5E9}"/>
                </a:ext>
              </a:extLst>
            </p:cNvPr>
            <p:cNvSpPr/>
            <p:nvPr/>
          </p:nvSpPr>
          <p:spPr>
            <a:xfrm rot="1013812">
              <a:off x="1349587" y="4922028"/>
              <a:ext cx="1690681" cy="587412"/>
            </a:xfrm>
            <a:custGeom>
              <a:avLst/>
              <a:gdLst/>
              <a:ahLst/>
              <a:cxnLst/>
              <a:rect l="l" t="t" r="r" b="b"/>
              <a:pathLst>
                <a:path w="33315" h="11575" extrusionOk="0">
                  <a:moveTo>
                    <a:pt x="32995" y="0"/>
                  </a:moveTo>
                  <a:cubicBezTo>
                    <a:pt x="32949" y="0"/>
                    <a:pt x="32904" y="23"/>
                    <a:pt x="32858" y="69"/>
                  </a:cubicBezTo>
                  <a:lnTo>
                    <a:pt x="32402" y="525"/>
                  </a:lnTo>
                  <a:cubicBezTo>
                    <a:pt x="31794" y="1224"/>
                    <a:pt x="31065" y="1892"/>
                    <a:pt x="30275" y="2409"/>
                  </a:cubicBezTo>
                  <a:cubicBezTo>
                    <a:pt x="28907" y="3291"/>
                    <a:pt x="27417" y="3959"/>
                    <a:pt x="25958" y="4689"/>
                  </a:cubicBezTo>
                  <a:cubicBezTo>
                    <a:pt x="24895" y="5175"/>
                    <a:pt x="23770" y="5540"/>
                    <a:pt x="22706" y="5935"/>
                  </a:cubicBezTo>
                  <a:cubicBezTo>
                    <a:pt x="21277" y="6482"/>
                    <a:pt x="19788" y="6908"/>
                    <a:pt x="18359" y="7424"/>
                  </a:cubicBezTo>
                  <a:cubicBezTo>
                    <a:pt x="17235" y="7850"/>
                    <a:pt x="16110" y="8124"/>
                    <a:pt x="14955" y="8367"/>
                  </a:cubicBezTo>
                  <a:cubicBezTo>
                    <a:pt x="13709" y="8640"/>
                    <a:pt x="12463" y="9096"/>
                    <a:pt x="11216" y="9370"/>
                  </a:cubicBezTo>
                  <a:cubicBezTo>
                    <a:pt x="10092" y="9583"/>
                    <a:pt x="8998" y="9856"/>
                    <a:pt x="7903" y="10039"/>
                  </a:cubicBezTo>
                  <a:cubicBezTo>
                    <a:pt x="6566" y="10282"/>
                    <a:pt x="5289" y="10434"/>
                    <a:pt x="3952" y="10464"/>
                  </a:cubicBezTo>
                  <a:cubicBezTo>
                    <a:pt x="3816" y="10471"/>
                    <a:pt x="3679" y="10475"/>
                    <a:pt x="3543" y="10475"/>
                  </a:cubicBezTo>
                  <a:cubicBezTo>
                    <a:pt x="3103" y="10475"/>
                    <a:pt x="2668" y="10435"/>
                    <a:pt x="2250" y="10342"/>
                  </a:cubicBezTo>
                  <a:cubicBezTo>
                    <a:pt x="1733" y="10282"/>
                    <a:pt x="1247" y="10160"/>
                    <a:pt x="760" y="10008"/>
                  </a:cubicBezTo>
                  <a:cubicBezTo>
                    <a:pt x="641" y="9990"/>
                    <a:pt x="543" y="9980"/>
                    <a:pt x="463" y="9980"/>
                  </a:cubicBezTo>
                  <a:cubicBezTo>
                    <a:pt x="279" y="9980"/>
                    <a:pt x="186" y="10033"/>
                    <a:pt x="122" y="10160"/>
                  </a:cubicBezTo>
                  <a:cubicBezTo>
                    <a:pt x="0" y="10342"/>
                    <a:pt x="122" y="10555"/>
                    <a:pt x="456" y="10707"/>
                  </a:cubicBezTo>
                  <a:cubicBezTo>
                    <a:pt x="1186" y="11011"/>
                    <a:pt x="1885" y="11315"/>
                    <a:pt x="2706" y="11467"/>
                  </a:cubicBezTo>
                  <a:cubicBezTo>
                    <a:pt x="3149" y="11548"/>
                    <a:pt x="3604" y="11575"/>
                    <a:pt x="4065" y="11575"/>
                  </a:cubicBezTo>
                  <a:cubicBezTo>
                    <a:pt x="4649" y="11575"/>
                    <a:pt x="5243" y="11531"/>
                    <a:pt x="5836" y="11497"/>
                  </a:cubicBezTo>
                  <a:cubicBezTo>
                    <a:pt x="7782" y="11346"/>
                    <a:pt x="9636" y="10920"/>
                    <a:pt x="11520" y="10464"/>
                  </a:cubicBezTo>
                  <a:cubicBezTo>
                    <a:pt x="13071" y="10099"/>
                    <a:pt x="14621" y="9583"/>
                    <a:pt x="16232" y="9157"/>
                  </a:cubicBezTo>
                  <a:cubicBezTo>
                    <a:pt x="18299" y="8640"/>
                    <a:pt x="20366" y="7880"/>
                    <a:pt x="21885" y="7364"/>
                  </a:cubicBezTo>
                  <a:cubicBezTo>
                    <a:pt x="23861" y="6756"/>
                    <a:pt x="25259" y="6209"/>
                    <a:pt x="26718" y="5631"/>
                  </a:cubicBezTo>
                  <a:cubicBezTo>
                    <a:pt x="27782" y="5175"/>
                    <a:pt x="28785" y="4658"/>
                    <a:pt x="29788" y="4081"/>
                  </a:cubicBezTo>
                  <a:cubicBezTo>
                    <a:pt x="31126" y="3291"/>
                    <a:pt x="32220" y="2288"/>
                    <a:pt x="33041" y="1011"/>
                  </a:cubicBezTo>
                  <a:cubicBezTo>
                    <a:pt x="33162" y="829"/>
                    <a:pt x="33314" y="616"/>
                    <a:pt x="33314" y="373"/>
                  </a:cubicBezTo>
                  <a:cubicBezTo>
                    <a:pt x="33314" y="221"/>
                    <a:pt x="33253" y="99"/>
                    <a:pt x="33132" y="69"/>
                  </a:cubicBezTo>
                  <a:cubicBezTo>
                    <a:pt x="33086" y="23"/>
                    <a:pt x="33041" y="0"/>
                    <a:pt x="329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6381;p133">
              <a:extLst>
                <a:ext uri="{FF2B5EF4-FFF2-40B4-BE49-F238E27FC236}">
                  <a16:creationId xmlns:a16="http://schemas.microsoft.com/office/drawing/2014/main" id="{F8B72B8D-61E6-5E89-76E8-13D5D2586C23}"/>
                </a:ext>
              </a:extLst>
            </p:cNvPr>
            <p:cNvSpPr/>
            <p:nvPr/>
          </p:nvSpPr>
          <p:spPr>
            <a:xfrm rot="1013812">
              <a:off x="1736398" y="5627795"/>
              <a:ext cx="937931" cy="306165"/>
            </a:xfrm>
            <a:custGeom>
              <a:avLst/>
              <a:gdLst/>
              <a:ahLst/>
              <a:cxnLst/>
              <a:rect l="l" t="t" r="r" b="b"/>
              <a:pathLst>
                <a:path w="18482" h="6033" extrusionOk="0">
                  <a:moveTo>
                    <a:pt x="18081" y="1"/>
                  </a:moveTo>
                  <a:cubicBezTo>
                    <a:pt x="18056" y="1"/>
                    <a:pt x="18035" y="4"/>
                    <a:pt x="18025" y="14"/>
                  </a:cubicBezTo>
                  <a:cubicBezTo>
                    <a:pt x="17509" y="288"/>
                    <a:pt x="16962" y="409"/>
                    <a:pt x="16414" y="622"/>
                  </a:cubicBezTo>
                  <a:cubicBezTo>
                    <a:pt x="15594" y="987"/>
                    <a:pt x="14803" y="1321"/>
                    <a:pt x="13952" y="1655"/>
                  </a:cubicBezTo>
                  <a:cubicBezTo>
                    <a:pt x="13162" y="1990"/>
                    <a:pt x="12341" y="2233"/>
                    <a:pt x="11581" y="2567"/>
                  </a:cubicBezTo>
                  <a:cubicBezTo>
                    <a:pt x="10457" y="3054"/>
                    <a:pt x="9271" y="3388"/>
                    <a:pt x="8056" y="3753"/>
                  </a:cubicBezTo>
                  <a:cubicBezTo>
                    <a:pt x="7600" y="3874"/>
                    <a:pt x="7113" y="3905"/>
                    <a:pt x="6657" y="4057"/>
                  </a:cubicBezTo>
                  <a:cubicBezTo>
                    <a:pt x="5776" y="4300"/>
                    <a:pt x="4864" y="4452"/>
                    <a:pt x="3983" y="4665"/>
                  </a:cubicBezTo>
                  <a:cubicBezTo>
                    <a:pt x="3466" y="4786"/>
                    <a:pt x="2888" y="4908"/>
                    <a:pt x="2311" y="4999"/>
                  </a:cubicBezTo>
                  <a:cubicBezTo>
                    <a:pt x="1612" y="5060"/>
                    <a:pt x="943" y="5394"/>
                    <a:pt x="274" y="5424"/>
                  </a:cubicBezTo>
                  <a:cubicBezTo>
                    <a:pt x="244" y="5424"/>
                    <a:pt x="213" y="5455"/>
                    <a:pt x="153" y="5485"/>
                  </a:cubicBezTo>
                  <a:cubicBezTo>
                    <a:pt x="61" y="5516"/>
                    <a:pt x="1" y="5607"/>
                    <a:pt x="1" y="5728"/>
                  </a:cubicBezTo>
                  <a:cubicBezTo>
                    <a:pt x="1" y="5820"/>
                    <a:pt x="61" y="5911"/>
                    <a:pt x="153" y="5941"/>
                  </a:cubicBezTo>
                  <a:cubicBezTo>
                    <a:pt x="396" y="6032"/>
                    <a:pt x="578" y="6032"/>
                    <a:pt x="821" y="6032"/>
                  </a:cubicBezTo>
                  <a:cubicBezTo>
                    <a:pt x="2432" y="5941"/>
                    <a:pt x="4043" y="5759"/>
                    <a:pt x="5594" y="5424"/>
                  </a:cubicBezTo>
                  <a:cubicBezTo>
                    <a:pt x="6961" y="5120"/>
                    <a:pt x="8360" y="4847"/>
                    <a:pt x="9697" y="4361"/>
                  </a:cubicBezTo>
                  <a:cubicBezTo>
                    <a:pt x="9849" y="4330"/>
                    <a:pt x="10001" y="4239"/>
                    <a:pt x="10153" y="4239"/>
                  </a:cubicBezTo>
                  <a:cubicBezTo>
                    <a:pt x="11338" y="3935"/>
                    <a:pt x="12463" y="3449"/>
                    <a:pt x="13618" y="2993"/>
                  </a:cubicBezTo>
                  <a:cubicBezTo>
                    <a:pt x="14651" y="2567"/>
                    <a:pt x="15594" y="2081"/>
                    <a:pt x="16536" y="1595"/>
                  </a:cubicBezTo>
                  <a:cubicBezTo>
                    <a:pt x="17113" y="1321"/>
                    <a:pt x="17600" y="1047"/>
                    <a:pt x="18086" y="683"/>
                  </a:cubicBezTo>
                  <a:cubicBezTo>
                    <a:pt x="18208" y="561"/>
                    <a:pt x="18329" y="470"/>
                    <a:pt x="18390" y="379"/>
                  </a:cubicBezTo>
                  <a:cubicBezTo>
                    <a:pt x="18481" y="257"/>
                    <a:pt x="18390" y="14"/>
                    <a:pt x="18238" y="14"/>
                  </a:cubicBezTo>
                  <a:cubicBezTo>
                    <a:pt x="18198" y="14"/>
                    <a:pt x="18130" y="1"/>
                    <a:pt x="180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993224815"/>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Shape 3607"/>
        <p:cNvGrpSpPr/>
        <p:nvPr/>
      </p:nvGrpSpPr>
      <p:grpSpPr>
        <a:xfrm>
          <a:off x="0" y="0"/>
          <a:ext cx="0" cy="0"/>
          <a:chOff x="0" y="0"/>
          <a:chExt cx="0" cy="0"/>
        </a:xfrm>
      </p:grpSpPr>
      <p:sp>
        <p:nvSpPr>
          <p:cNvPr id="2" name="TextBox 1">
            <a:extLst>
              <a:ext uri="{FF2B5EF4-FFF2-40B4-BE49-F238E27FC236}">
                <a16:creationId xmlns:a16="http://schemas.microsoft.com/office/drawing/2014/main" id="{9FADB3AB-4FAB-7288-2C67-A18AC8AE451A}"/>
              </a:ext>
            </a:extLst>
          </p:cNvPr>
          <p:cNvSpPr txBox="1"/>
          <p:nvPr/>
        </p:nvSpPr>
        <p:spPr>
          <a:xfrm>
            <a:off x="770080" y="169502"/>
            <a:ext cx="7590867" cy="400110"/>
          </a:xfrm>
          <a:prstGeom prst="rect">
            <a:avLst/>
          </a:prstGeom>
          <a:solidFill>
            <a:schemeClr val="accent2"/>
          </a:solidFill>
        </p:spPr>
        <p:txBody>
          <a:bodyPr wrap="square" rtlCol="0">
            <a:spAutoFit/>
          </a:bodyPr>
          <a:lstStyle/>
          <a:p>
            <a:pPr algn="ctr"/>
            <a:r>
              <a:rPr lang="en-US" sz="2000" b="1" dirty="0">
                <a:latin typeface="Calibri" panose="020F0502020204030204" pitchFamily="34" charset="0"/>
                <a:cs typeface="Calibri" panose="020F0502020204030204" pitchFamily="34" charset="0"/>
              </a:rPr>
              <a:t>4. Match the questions and answers about a festival someone joined.</a:t>
            </a:r>
            <a:endParaRPr lang="en-VN" sz="2000" b="1" dirty="0">
              <a:latin typeface="Calibri" panose="020F0502020204030204" pitchFamily="34" charset="0"/>
              <a:cs typeface="Calibri" panose="020F0502020204030204" pitchFamily="34" charset="0"/>
            </a:endParaRPr>
          </a:p>
        </p:txBody>
      </p:sp>
      <p:sp>
        <p:nvSpPr>
          <p:cNvPr id="4" name="TextBox 3">
            <a:extLst>
              <a:ext uri="{FF2B5EF4-FFF2-40B4-BE49-F238E27FC236}">
                <a16:creationId xmlns:a16="http://schemas.microsoft.com/office/drawing/2014/main" id="{ED3A8842-D76E-AC0F-FD27-5CF86DDAA7A5}"/>
              </a:ext>
            </a:extLst>
          </p:cNvPr>
          <p:cNvSpPr txBox="1"/>
          <p:nvPr/>
        </p:nvSpPr>
        <p:spPr>
          <a:xfrm>
            <a:off x="102019" y="803132"/>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1. What festival did you join?</a:t>
            </a:r>
            <a:endParaRPr lang="en-VN" sz="1800" dirty="0">
              <a:latin typeface="Calibri" panose="020F0502020204030204" pitchFamily="34" charset="0"/>
              <a:cs typeface="Calibri" panose="020F0502020204030204" pitchFamily="34" charset="0"/>
            </a:endParaRPr>
          </a:p>
        </p:txBody>
      </p:sp>
      <p:sp>
        <p:nvSpPr>
          <p:cNvPr id="5" name="TextBox 4">
            <a:extLst>
              <a:ext uri="{FF2B5EF4-FFF2-40B4-BE49-F238E27FC236}">
                <a16:creationId xmlns:a16="http://schemas.microsoft.com/office/drawing/2014/main" id="{842D4237-CFE0-3167-8CD3-720071B113A8}"/>
              </a:ext>
            </a:extLst>
          </p:cNvPr>
          <p:cNvSpPr txBox="1"/>
          <p:nvPr/>
        </p:nvSpPr>
        <p:spPr>
          <a:xfrm>
            <a:off x="102019" y="1405984"/>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2. Where and when did you join it?</a:t>
            </a:r>
            <a:endParaRPr lang="en-VN" sz="1800" dirty="0">
              <a:latin typeface="Calibri" panose="020F0502020204030204" pitchFamily="34" charset="0"/>
              <a:cs typeface="Calibri" panose="020F0502020204030204" pitchFamily="34" charset="0"/>
            </a:endParaRPr>
          </a:p>
        </p:txBody>
      </p:sp>
      <p:sp>
        <p:nvSpPr>
          <p:cNvPr id="6" name="TextBox 5">
            <a:extLst>
              <a:ext uri="{FF2B5EF4-FFF2-40B4-BE49-F238E27FC236}">
                <a16:creationId xmlns:a16="http://schemas.microsoft.com/office/drawing/2014/main" id="{D3C80766-A253-E55D-6AA4-95948B425EFF}"/>
              </a:ext>
            </a:extLst>
          </p:cNvPr>
          <p:cNvSpPr txBox="1"/>
          <p:nvPr/>
        </p:nvSpPr>
        <p:spPr>
          <a:xfrm>
            <a:off x="102019" y="2012318"/>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3. Why do people celebrate it?</a:t>
            </a:r>
            <a:endParaRPr lang="en-VN" sz="1800" dirty="0">
              <a:latin typeface="Calibri" panose="020F0502020204030204" pitchFamily="34" charset="0"/>
              <a:cs typeface="Calibri" panose="020F0502020204030204" pitchFamily="34" charset="0"/>
            </a:endParaRPr>
          </a:p>
        </p:txBody>
      </p:sp>
      <p:sp>
        <p:nvSpPr>
          <p:cNvPr id="7" name="TextBox 6">
            <a:extLst>
              <a:ext uri="{FF2B5EF4-FFF2-40B4-BE49-F238E27FC236}">
                <a16:creationId xmlns:a16="http://schemas.microsoft.com/office/drawing/2014/main" id="{86D89092-CA46-0E28-254F-62AAF0E7F398}"/>
              </a:ext>
            </a:extLst>
          </p:cNvPr>
          <p:cNvSpPr txBox="1"/>
          <p:nvPr/>
        </p:nvSpPr>
        <p:spPr>
          <a:xfrm>
            <a:off x="102019" y="3173188"/>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4. What did you do there?</a:t>
            </a:r>
            <a:endParaRPr lang="en-VN" sz="1800" dirty="0">
              <a:latin typeface="Calibri" panose="020F0502020204030204" pitchFamily="34" charset="0"/>
              <a:cs typeface="Calibri" panose="020F0502020204030204" pitchFamily="34" charset="0"/>
            </a:endParaRPr>
          </a:p>
        </p:txBody>
      </p:sp>
      <p:sp>
        <p:nvSpPr>
          <p:cNvPr id="8" name="TextBox 7">
            <a:extLst>
              <a:ext uri="{FF2B5EF4-FFF2-40B4-BE49-F238E27FC236}">
                <a16:creationId xmlns:a16="http://schemas.microsoft.com/office/drawing/2014/main" id="{E3127EE3-CD86-979B-91EB-ACFFA0FA8C8F}"/>
              </a:ext>
            </a:extLst>
          </p:cNvPr>
          <p:cNvSpPr txBox="1"/>
          <p:nvPr/>
        </p:nvSpPr>
        <p:spPr>
          <a:xfrm>
            <a:off x="102019" y="3671999"/>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5. Did you like the festival? Why or why not?</a:t>
            </a:r>
            <a:endParaRPr lang="en-VN" sz="1800" dirty="0">
              <a:latin typeface="Calibri" panose="020F0502020204030204" pitchFamily="34" charset="0"/>
              <a:cs typeface="Calibri" panose="020F0502020204030204" pitchFamily="34" charset="0"/>
            </a:endParaRPr>
          </a:p>
        </p:txBody>
      </p:sp>
      <p:sp>
        <p:nvSpPr>
          <p:cNvPr id="9" name="TextBox 8">
            <a:extLst>
              <a:ext uri="{FF2B5EF4-FFF2-40B4-BE49-F238E27FC236}">
                <a16:creationId xmlns:a16="http://schemas.microsoft.com/office/drawing/2014/main" id="{8875B415-9736-2B18-B9FD-6D09B90833D8}"/>
              </a:ext>
            </a:extLst>
          </p:cNvPr>
          <p:cNvSpPr txBox="1"/>
          <p:nvPr/>
        </p:nvSpPr>
        <p:spPr>
          <a:xfrm>
            <a:off x="4681220" y="1916471"/>
            <a:ext cx="4355680" cy="646331"/>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a. Yes, very much because there was a lot to do.</a:t>
            </a:r>
            <a:endParaRPr lang="en-VN" sz="1800" dirty="0">
              <a:latin typeface="Calibri" panose="020F0502020204030204" pitchFamily="34" charset="0"/>
              <a:cs typeface="Calibri" panose="020F0502020204030204" pitchFamily="34" charset="0"/>
            </a:endParaRPr>
          </a:p>
        </p:txBody>
      </p:sp>
      <p:sp>
        <p:nvSpPr>
          <p:cNvPr id="10" name="TextBox 9">
            <a:extLst>
              <a:ext uri="{FF2B5EF4-FFF2-40B4-BE49-F238E27FC236}">
                <a16:creationId xmlns:a16="http://schemas.microsoft.com/office/drawing/2014/main" id="{29C4941B-8095-2489-9EDE-5D11DAA7DD57}"/>
              </a:ext>
            </a:extLst>
          </p:cNvPr>
          <p:cNvSpPr txBox="1"/>
          <p:nvPr/>
        </p:nvSpPr>
        <p:spPr>
          <a:xfrm>
            <a:off x="4681221" y="1405984"/>
            <a:ext cx="4355680" cy="369332"/>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b. I joined the festival in </a:t>
            </a:r>
            <a:r>
              <a:rPr lang="en-US" sz="1800" dirty="0" err="1">
                <a:latin typeface="Calibri" panose="020F0502020204030204" pitchFamily="34" charset="0"/>
                <a:cs typeface="Calibri" panose="020F0502020204030204" pitchFamily="34" charset="0"/>
              </a:rPr>
              <a:t>Phu</a:t>
            </a:r>
            <a:r>
              <a:rPr lang="en-US" sz="1800" dirty="0">
                <a:latin typeface="Calibri" panose="020F0502020204030204" pitchFamily="34" charset="0"/>
                <a:cs typeface="Calibri" panose="020F0502020204030204" pitchFamily="34" charset="0"/>
              </a:rPr>
              <a:t> Yen last March.</a:t>
            </a:r>
            <a:endParaRPr lang="en-VN" sz="1800" dirty="0">
              <a:latin typeface="Calibri" panose="020F0502020204030204" pitchFamily="34" charset="0"/>
              <a:cs typeface="Calibri" panose="020F0502020204030204" pitchFamily="34" charset="0"/>
            </a:endParaRPr>
          </a:p>
        </p:txBody>
      </p:sp>
      <p:sp>
        <p:nvSpPr>
          <p:cNvPr id="11" name="TextBox 10">
            <a:extLst>
              <a:ext uri="{FF2B5EF4-FFF2-40B4-BE49-F238E27FC236}">
                <a16:creationId xmlns:a16="http://schemas.microsoft.com/office/drawing/2014/main" id="{B4FB57A5-4090-B863-D093-AB78DEE23FCD}"/>
              </a:ext>
            </a:extLst>
          </p:cNvPr>
          <p:cNvSpPr txBox="1"/>
          <p:nvPr/>
        </p:nvSpPr>
        <p:spPr>
          <a:xfrm>
            <a:off x="4686301" y="2698269"/>
            <a:ext cx="4355679" cy="923330"/>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c. I watched people play drums, sing traditional songs, and dance. I also played traditional games with the children there.</a:t>
            </a:r>
            <a:endParaRPr lang="en-VN" sz="1800" dirty="0">
              <a:latin typeface="Calibri" panose="020F0502020204030204" pitchFamily="34" charset="0"/>
              <a:cs typeface="Calibri" panose="020F0502020204030204" pitchFamily="34" charset="0"/>
            </a:endParaRPr>
          </a:p>
        </p:txBody>
      </p:sp>
      <p:sp>
        <p:nvSpPr>
          <p:cNvPr id="12" name="TextBox 11">
            <a:extLst>
              <a:ext uri="{FF2B5EF4-FFF2-40B4-BE49-F238E27FC236}">
                <a16:creationId xmlns:a16="http://schemas.microsoft.com/office/drawing/2014/main" id="{0EC4FAE0-43AB-D0EA-9B98-E135FA726FFC}"/>
              </a:ext>
            </a:extLst>
          </p:cNvPr>
          <p:cNvSpPr txBox="1"/>
          <p:nvPr/>
        </p:nvSpPr>
        <p:spPr>
          <a:xfrm>
            <a:off x="4681222" y="797857"/>
            <a:ext cx="4355678" cy="369332"/>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d. I joined Hoi Mua Festival.</a:t>
            </a:r>
            <a:endParaRPr lang="en-VN" sz="1800" dirty="0">
              <a:latin typeface="Calibri" panose="020F0502020204030204" pitchFamily="34" charset="0"/>
              <a:cs typeface="Calibri" panose="020F0502020204030204" pitchFamily="34" charset="0"/>
            </a:endParaRPr>
          </a:p>
        </p:txBody>
      </p:sp>
      <p:sp>
        <p:nvSpPr>
          <p:cNvPr id="21" name="TextBox 20">
            <a:extLst>
              <a:ext uri="{FF2B5EF4-FFF2-40B4-BE49-F238E27FC236}">
                <a16:creationId xmlns:a16="http://schemas.microsoft.com/office/drawing/2014/main" id="{DB3B2425-8282-7338-6261-95C42F2BEA88}"/>
              </a:ext>
            </a:extLst>
          </p:cNvPr>
          <p:cNvSpPr txBox="1"/>
          <p:nvPr/>
        </p:nvSpPr>
        <p:spPr>
          <a:xfrm>
            <a:off x="4686303" y="3870960"/>
            <a:ext cx="4355677" cy="646331"/>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e. They celebrate it to thank the Rice God and pray for a better new crop.</a:t>
            </a:r>
            <a:endParaRPr lang="en-VN" sz="1800" dirty="0">
              <a:latin typeface="Calibri" panose="020F0502020204030204" pitchFamily="34" charset="0"/>
              <a:cs typeface="Calibri" panose="020F0502020204030204" pitchFamily="34" charset="0"/>
            </a:endParaRPr>
          </a:p>
        </p:txBody>
      </p:sp>
      <p:grpSp>
        <p:nvGrpSpPr>
          <p:cNvPr id="298" name="Google Shape;6304;p133">
            <a:extLst>
              <a:ext uri="{FF2B5EF4-FFF2-40B4-BE49-F238E27FC236}">
                <a16:creationId xmlns:a16="http://schemas.microsoft.com/office/drawing/2014/main" id="{05D4883A-1106-6BC0-2709-2A0D8D84057C}"/>
              </a:ext>
            </a:extLst>
          </p:cNvPr>
          <p:cNvGrpSpPr/>
          <p:nvPr/>
        </p:nvGrpSpPr>
        <p:grpSpPr>
          <a:xfrm>
            <a:off x="3610146" y="5143500"/>
            <a:ext cx="1923708" cy="1565169"/>
            <a:chOff x="1100986" y="4567675"/>
            <a:chExt cx="2097828" cy="1706836"/>
          </a:xfrm>
        </p:grpSpPr>
        <p:sp>
          <p:nvSpPr>
            <p:cNvPr id="299" name="Google Shape;6305;p133">
              <a:extLst>
                <a:ext uri="{FF2B5EF4-FFF2-40B4-BE49-F238E27FC236}">
                  <a16:creationId xmlns:a16="http://schemas.microsoft.com/office/drawing/2014/main" id="{799B4BF2-F2B2-136A-ABA1-14A8F1557A1D}"/>
                </a:ext>
              </a:extLst>
            </p:cNvPr>
            <p:cNvSpPr/>
            <p:nvPr/>
          </p:nvSpPr>
          <p:spPr>
            <a:xfrm rot="1013812">
              <a:off x="1234304" y="4846542"/>
              <a:ext cx="1824859" cy="1188424"/>
            </a:xfrm>
            <a:custGeom>
              <a:avLst/>
              <a:gdLst/>
              <a:ahLst/>
              <a:cxnLst/>
              <a:rect l="l" t="t" r="r" b="b"/>
              <a:pathLst>
                <a:path w="35959" h="23418" extrusionOk="0">
                  <a:moveTo>
                    <a:pt x="33581" y="0"/>
                  </a:moveTo>
                  <a:cubicBezTo>
                    <a:pt x="33310" y="0"/>
                    <a:pt x="33046" y="22"/>
                    <a:pt x="32767" y="43"/>
                  </a:cubicBezTo>
                  <a:cubicBezTo>
                    <a:pt x="31217" y="165"/>
                    <a:pt x="29697" y="560"/>
                    <a:pt x="28177" y="894"/>
                  </a:cubicBezTo>
                  <a:cubicBezTo>
                    <a:pt x="26779" y="1198"/>
                    <a:pt x="25381" y="1563"/>
                    <a:pt x="24013" y="1988"/>
                  </a:cubicBezTo>
                  <a:cubicBezTo>
                    <a:pt x="22371" y="2444"/>
                    <a:pt x="20730" y="2961"/>
                    <a:pt x="19089" y="3478"/>
                  </a:cubicBezTo>
                  <a:cubicBezTo>
                    <a:pt x="18542" y="3660"/>
                    <a:pt x="17934" y="3812"/>
                    <a:pt x="17387" y="4086"/>
                  </a:cubicBezTo>
                  <a:cubicBezTo>
                    <a:pt x="17052" y="4238"/>
                    <a:pt x="16657" y="4329"/>
                    <a:pt x="16292" y="4420"/>
                  </a:cubicBezTo>
                  <a:cubicBezTo>
                    <a:pt x="15654" y="4481"/>
                    <a:pt x="15076" y="4694"/>
                    <a:pt x="14469" y="4876"/>
                  </a:cubicBezTo>
                  <a:cubicBezTo>
                    <a:pt x="12098" y="5606"/>
                    <a:pt x="9727" y="6274"/>
                    <a:pt x="7386" y="7125"/>
                  </a:cubicBezTo>
                  <a:cubicBezTo>
                    <a:pt x="5563" y="7794"/>
                    <a:pt x="3739" y="8432"/>
                    <a:pt x="2006" y="9283"/>
                  </a:cubicBezTo>
                  <a:cubicBezTo>
                    <a:pt x="1429" y="9557"/>
                    <a:pt x="912" y="9861"/>
                    <a:pt x="395" y="10286"/>
                  </a:cubicBezTo>
                  <a:cubicBezTo>
                    <a:pt x="152" y="10469"/>
                    <a:pt x="0" y="10712"/>
                    <a:pt x="31" y="11077"/>
                  </a:cubicBezTo>
                  <a:cubicBezTo>
                    <a:pt x="91" y="11715"/>
                    <a:pt x="152" y="12353"/>
                    <a:pt x="456" y="12961"/>
                  </a:cubicBezTo>
                  <a:cubicBezTo>
                    <a:pt x="517" y="13144"/>
                    <a:pt x="608" y="13326"/>
                    <a:pt x="669" y="13508"/>
                  </a:cubicBezTo>
                  <a:cubicBezTo>
                    <a:pt x="942" y="14390"/>
                    <a:pt x="1398" y="15180"/>
                    <a:pt x="1885" y="15940"/>
                  </a:cubicBezTo>
                  <a:cubicBezTo>
                    <a:pt x="2888" y="17369"/>
                    <a:pt x="4134" y="18524"/>
                    <a:pt x="5684" y="19284"/>
                  </a:cubicBezTo>
                  <a:cubicBezTo>
                    <a:pt x="6414" y="19618"/>
                    <a:pt x="7174" y="19922"/>
                    <a:pt x="7964" y="20165"/>
                  </a:cubicBezTo>
                  <a:cubicBezTo>
                    <a:pt x="8511" y="20317"/>
                    <a:pt x="9028" y="20499"/>
                    <a:pt x="9514" y="20712"/>
                  </a:cubicBezTo>
                  <a:cubicBezTo>
                    <a:pt x="10244" y="21047"/>
                    <a:pt x="10669" y="21563"/>
                    <a:pt x="10791" y="22354"/>
                  </a:cubicBezTo>
                  <a:cubicBezTo>
                    <a:pt x="10882" y="23022"/>
                    <a:pt x="11155" y="23265"/>
                    <a:pt x="11854" y="23387"/>
                  </a:cubicBezTo>
                  <a:cubicBezTo>
                    <a:pt x="12067" y="23417"/>
                    <a:pt x="12250" y="23417"/>
                    <a:pt x="12493" y="23417"/>
                  </a:cubicBezTo>
                  <a:cubicBezTo>
                    <a:pt x="12797" y="23387"/>
                    <a:pt x="13131" y="23326"/>
                    <a:pt x="13465" y="23296"/>
                  </a:cubicBezTo>
                  <a:cubicBezTo>
                    <a:pt x="15107" y="23205"/>
                    <a:pt x="16718" y="22809"/>
                    <a:pt x="18268" y="22354"/>
                  </a:cubicBezTo>
                  <a:cubicBezTo>
                    <a:pt x="19514" y="22019"/>
                    <a:pt x="20730" y="21594"/>
                    <a:pt x="21976" y="21198"/>
                  </a:cubicBezTo>
                  <a:cubicBezTo>
                    <a:pt x="23861" y="20651"/>
                    <a:pt x="25715" y="20104"/>
                    <a:pt x="27539" y="19466"/>
                  </a:cubicBezTo>
                  <a:cubicBezTo>
                    <a:pt x="28785" y="19010"/>
                    <a:pt x="30001" y="18402"/>
                    <a:pt x="31186" y="17764"/>
                  </a:cubicBezTo>
                  <a:cubicBezTo>
                    <a:pt x="31521" y="17551"/>
                    <a:pt x="31794" y="17369"/>
                    <a:pt x="32007" y="17065"/>
                  </a:cubicBezTo>
                  <a:cubicBezTo>
                    <a:pt x="32250" y="16791"/>
                    <a:pt x="32311" y="16548"/>
                    <a:pt x="32220" y="16183"/>
                  </a:cubicBezTo>
                  <a:cubicBezTo>
                    <a:pt x="32128" y="16031"/>
                    <a:pt x="32098" y="15849"/>
                    <a:pt x="32007" y="15666"/>
                  </a:cubicBezTo>
                  <a:cubicBezTo>
                    <a:pt x="31794" y="15059"/>
                    <a:pt x="31855" y="14451"/>
                    <a:pt x="32220" y="13873"/>
                  </a:cubicBezTo>
                  <a:cubicBezTo>
                    <a:pt x="32432" y="13448"/>
                    <a:pt x="32676" y="13083"/>
                    <a:pt x="32980" y="12749"/>
                  </a:cubicBezTo>
                  <a:cubicBezTo>
                    <a:pt x="33800" y="11745"/>
                    <a:pt x="34530" y="10651"/>
                    <a:pt x="35046" y="9466"/>
                  </a:cubicBezTo>
                  <a:cubicBezTo>
                    <a:pt x="35806" y="7794"/>
                    <a:pt x="35958" y="6061"/>
                    <a:pt x="35776" y="4268"/>
                  </a:cubicBezTo>
                  <a:cubicBezTo>
                    <a:pt x="35654" y="3235"/>
                    <a:pt x="35320" y="2262"/>
                    <a:pt x="35016" y="1259"/>
                  </a:cubicBezTo>
                  <a:cubicBezTo>
                    <a:pt x="34986" y="1077"/>
                    <a:pt x="34955" y="925"/>
                    <a:pt x="34864" y="773"/>
                  </a:cubicBezTo>
                  <a:cubicBezTo>
                    <a:pt x="34712" y="317"/>
                    <a:pt x="34408" y="43"/>
                    <a:pt x="33922" y="13"/>
                  </a:cubicBezTo>
                  <a:cubicBezTo>
                    <a:pt x="33806" y="4"/>
                    <a:pt x="33693" y="0"/>
                    <a:pt x="335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6306;p133">
              <a:extLst>
                <a:ext uri="{FF2B5EF4-FFF2-40B4-BE49-F238E27FC236}">
                  <a16:creationId xmlns:a16="http://schemas.microsoft.com/office/drawing/2014/main" id="{AABD3154-8031-BB56-EBB8-2B6421BDE018}"/>
                </a:ext>
              </a:extLst>
            </p:cNvPr>
            <p:cNvSpPr/>
            <p:nvPr/>
          </p:nvSpPr>
          <p:spPr>
            <a:xfrm rot="1013812">
              <a:off x="1303921" y="4967976"/>
              <a:ext cx="1787864" cy="598323"/>
            </a:xfrm>
            <a:custGeom>
              <a:avLst/>
              <a:gdLst/>
              <a:ahLst/>
              <a:cxnLst/>
              <a:rect l="l" t="t" r="r" b="b"/>
              <a:pathLst>
                <a:path w="35230" h="11790" extrusionOk="0">
                  <a:moveTo>
                    <a:pt x="34801" y="1"/>
                  </a:moveTo>
                  <a:cubicBezTo>
                    <a:pt x="34763" y="1"/>
                    <a:pt x="34723" y="14"/>
                    <a:pt x="34682" y="44"/>
                  </a:cubicBezTo>
                  <a:lnTo>
                    <a:pt x="34226" y="500"/>
                  </a:lnTo>
                  <a:cubicBezTo>
                    <a:pt x="34105" y="683"/>
                    <a:pt x="34013" y="896"/>
                    <a:pt x="33861" y="1047"/>
                  </a:cubicBezTo>
                  <a:cubicBezTo>
                    <a:pt x="33561" y="1412"/>
                    <a:pt x="33201" y="1610"/>
                    <a:pt x="32791" y="1610"/>
                  </a:cubicBezTo>
                  <a:cubicBezTo>
                    <a:pt x="32619" y="1610"/>
                    <a:pt x="32439" y="1575"/>
                    <a:pt x="32250" y="1503"/>
                  </a:cubicBezTo>
                  <a:cubicBezTo>
                    <a:pt x="32129" y="1412"/>
                    <a:pt x="32007" y="1382"/>
                    <a:pt x="31916" y="1351"/>
                  </a:cubicBezTo>
                  <a:cubicBezTo>
                    <a:pt x="31734" y="1260"/>
                    <a:pt x="31521" y="1199"/>
                    <a:pt x="31308" y="1139"/>
                  </a:cubicBezTo>
                  <a:cubicBezTo>
                    <a:pt x="31113" y="1097"/>
                    <a:pt x="30912" y="1073"/>
                    <a:pt x="30713" y="1073"/>
                  </a:cubicBezTo>
                  <a:cubicBezTo>
                    <a:pt x="30045" y="1073"/>
                    <a:pt x="29389" y="1346"/>
                    <a:pt x="28968" y="2142"/>
                  </a:cubicBezTo>
                  <a:cubicBezTo>
                    <a:pt x="28876" y="2294"/>
                    <a:pt x="28785" y="2476"/>
                    <a:pt x="28694" y="2628"/>
                  </a:cubicBezTo>
                  <a:cubicBezTo>
                    <a:pt x="28414" y="2988"/>
                    <a:pt x="28187" y="3151"/>
                    <a:pt x="27874" y="3151"/>
                  </a:cubicBezTo>
                  <a:cubicBezTo>
                    <a:pt x="27711" y="3151"/>
                    <a:pt x="27525" y="3106"/>
                    <a:pt x="27296" y="3023"/>
                  </a:cubicBezTo>
                  <a:cubicBezTo>
                    <a:pt x="26962" y="2902"/>
                    <a:pt x="26658" y="2750"/>
                    <a:pt x="26293" y="2719"/>
                  </a:cubicBezTo>
                  <a:cubicBezTo>
                    <a:pt x="26013" y="2690"/>
                    <a:pt x="25791" y="2669"/>
                    <a:pt x="25605" y="2669"/>
                  </a:cubicBezTo>
                  <a:cubicBezTo>
                    <a:pt x="25023" y="2669"/>
                    <a:pt x="24801" y="2871"/>
                    <a:pt x="24317" y="3631"/>
                  </a:cubicBezTo>
                  <a:cubicBezTo>
                    <a:pt x="24317" y="3662"/>
                    <a:pt x="24256" y="3662"/>
                    <a:pt x="24256" y="3692"/>
                  </a:cubicBezTo>
                  <a:cubicBezTo>
                    <a:pt x="23849" y="4363"/>
                    <a:pt x="23511" y="4653"/>
                    <a:pt x="23003" y="4653"/>
                  </a:cubicBezTo>
                  <a:cubicBezTo>
                    <a:pt x="22752" y="4653"/>
                    <a:pt x="22460" y="4582"/>
                    <a:pt x="22098" y="4452"/>
                  </a:cubicBezTo>
                  <a:cubicBezTo>
                    <a:pt x="21673" y="4330"/>
                    <a:pt x="21278" y="4148"/>
                    <a:pt x="20852" y="4148"/>
                  </a:cubicBezTo>
                  <a:cubicBezTo>
                    <a:pt x="20806" y="4146"/>
                    <a:pt x="20760" y="4145"/>
                    <a:pt x="20715" y="4145"/>
                  </a:cubicBezTo>
                  <a:cubicBezTo>
                    <a:pt x="20009" y="4145"/>
                    <a:pt x="19371" y="4374"/>
                    <a:pt x="19028" y="5060"/>
                  </a:cubicBezTo>
                  <a:cubicBezTo>
                    <a:pt x="18876" y="5364"/>
                    <a:pt x="18694" y="5637"/>
                    <a:pt x="18451" y="5911"/>
                  </a:cubicBezTo>
                  <a:cubicBezTo>
                    <a:pt x="18262" y="6163"/>
                    <a:pt x="18044" y="6299"/>
                    <a:pt x="17777" y="6299"/>
                  </a:cubicBezTo>
                  <a:cubicBezTo>
                    <a:pt x="17658" y="6299"/>
                    <a:pt x="17528" y="6271"/>
                    <a:pt x="17387" y="6215"/>
                  </a:cubicBezTo>
                  <a:cubicBezTo>
                    <a:pt x="17144" y="6093"/>
                    <a:pt x="16809" y="6002"/>
                    <a:pt x="16536" y="5911"/>
                  </a:cubicBezTo>
                  <a:cubicBezTo>
                    <a:pt x="16316" y="5832"/>
                    <a:pt x="16104" y="5793"/>
                    <a:pt x="15901" y="5793"/>
                  </a:cubicBezTo>
                  <a:cubicBezTo>
                    <a:pt x="15402" y="5793"/>
                    <a:pt x="14958" y="6026"/>
                    <a:pt x="14590" y="6458"/>
                  </a:cubicBezTo>
                  <a:cubicBezTo>
                    <a:pt x="14469" y="6610"/>
                    <a:pt x="14378" y="6762"/>
                    <a:pt x="14287" y="6883"/>
                  </a:cubicBezTo>
                  <a:cubicBezTo>
                    <a:pt x="14135" y="7066"/>
                    <a:pt x="13952" y="7279"/>
                    <a:pt x="13739" y="7461"/>
                  </a:cubicBezTo>
                  <a:cubicBezTo>
                    <a:pt x="13532" y="7687"/>
                    <a:pt x="13279" y="7796"/>
                    <a:pt x="13007" y="7796"/>
                  </a:cubicBezTo>
                  <a:cubicBezTo>
                    <a:pt x="12840" y="7796"/>
                    <a:pt x="12667" y="7755"/>
                    <a:pt x="12493" y="7674"/>
                  </a:cubicBezTo>
                  <a:cubicBezTo>
                    <a:pt x="12311" y="7643"/>
                    <a:pt x="12159" y="7522"/>
                    <a:pt x="11976" y="7461"/>
                  </a:cubicBezTo>
                  <a:cubicBezTo>
                    <a:pt x="11625" y="7321"/>
                    <a:pt x="11287" y="7251"/>
                    <a:pt x="10967" y="7251"/>
                  </a:cubicBezTo>
                  <a:cubicBezTo>
                    <a:pt x="10179" y="7251"/>
                    <a:pt x="9504" y="7673"/>
                    <a:pt x="9028" y="8494"/>
                  </a:cubicBezTo>
                  <a:cubicBezTo>
                    <a:pt x="8967" y="8677"/>
                    <a:pt x="8815" y="8859"/>
                    <a:pt x="8694" y="9011"/>
                  </a:cubicBezTo>
                  <a:cubicBezTo>
                    <a:pt x="8530" y="9222"/>
                    <a:pt x="8276" y="9306"/>
                    <a:pt x="8015" y="9306"/>
                  </a:cubicBezTo>
                  <a:cubicBezTo>
                    <a:pt x="7937" y="9306"/>
                    <a:pt x="7859" y="9299"/>
                    <a:pt x="7782" y="9285"/>
                  </a:cubicBezTo>
                  <a:cubicBezTo>
                    <a:pt x="7630" y="9254"/>
                    <a:pt x="7478" y="9163"/>
                    <a:pt x="7326" y="9102"/>
                  </a:cubicBezTo>
                  <a:cubicBezTo>
                    <a:pt x="7052" y="8981"/>
                    <a:pt x="6840" y="8859"/>
                    <a:pt x="6566" y="8829"/>
                  </a:cubicBezTo>
                  <a:cubicBezTo>
                    <a:pt x="6325" y="8787"/>
                    <a:pt x="6114" y="8765"/>
                    <a:pt x="5925" y="8765"/>
                  </a:cubicBezTo>
                  <a:cubicBezTo>
                    <a:pt x="5282" y="8765"/>
                    <a:pt x="4906" y="9028"/>
                    <a:pt x="4529" y="9710"/>
                  </a:cubicBezTo>
                  <a:cubicBezTo>
                    <a:pt x="4438" y="9801"/>
                    <a:pt x="4408" y="9893"/>
                    <a:pt x="4378" y="9953"/>
                  </a:cubicBezTo>
                  <a:cubicBezTo>
                    <a:pt x="4004" y="10503"/>
                    <a:pt x="3630" y="10767"/>
                    <a:pt x="3118" y="10767"/>
                  </a:cubicBezTo>
                  <a:cubicBezTo>
                    <a:pt x="2922" y="10767"/>
                    <a:pt x="2706" y="10728"/>
                    <a:pt x="2463" y="10652"/>
                  </a:cubicBezTo>
                  <a:cubicBezTo>
                    <a:pt x="2432" y="10622"/>
                    <a:pt x="2341" y="10561"/>
                    <a:pt x="2280" y="10561"/>
                  </a:cubicBezTo>
                  <a:cubicBezTo>
                    <a:pt x="1794" y="10501"/>
                    <a:pt x="1277" y="10257"/>
                    <a:pt x="791" y="10257"/>
                  </a:cubicBezTo>
                  <a:cubicBezTo>
                    <a:pt x="61" y="10257"/>
                    <a:pt x="1" y="10531"/>
                    <a:pt x="304" y="11017"/>
                  </a:cubicBezTo>
                  <a:cubicBezTo>
                    <a:pt x="335" y="11108"/>
                    <a:pt x="335" y="11230"/>
                    <a:pt x="426" y="11291"/>
                  </a:cubicBezTo>
                  <a:cubicBezTo>
                    <a:pt x="456" y="11382"/>
                    <a:pt x="578" y="11443"/>
                    <a:pt x="639" y="11443"/>
                  </a:cubicBezTo>
                  <a:cubicBezTo>
                    <a:pt x="669" y="11441"/>
                    <a:pt x="699" y="11440"/>
                    <a:pt x="729" y="11440"/>
                  </a:cubicBezTo>
                  <a:cubicBezTo>
                    <a:pt x="1264" y="11440"/>
                    <a:pt x="1699" y="11689"/>
                    <a:pt x="2189" y="11747"/>
                  </a:cubicBezTo>
                  <a:cubicBezTo>
                    <a:pt x="2408" y="11773"/>
                    <a:pt x="2622" y="11790"/>
                    <a:pt x="2830" y="11790"/>
                  </a:cubicBezTo>
                  <a:cubicBezTo>
                    <a:pt x="3575" y="11790"/>
                    <a:pt x="4236" y="11578"/>
                    <a:pt x="4712" y="10865"/>
                  </a:cubicBezTo>
                  <a:cubicBezTo>
                    <a:pt x="4894" y="10561"/>
                    <a:pt x="5198" y="10349"/>
                    <a:pt x="5441" y="10075"/>
                  </a:cubicBezTo>
                  <a:cubicBezTo>
                    <a:pt x="5585" y="9890"/>
                    <a:pt x="5757" y="9816"/>
                    <a:pt x="5957" y="9816"/>
                  </a:cubicBezTo>
                  <a:cubicBezTo>
                    <a:pt x="6052" y="9816"/>
                    <a:pt x="6154" y="9833"/>
                    <a:pt x="6262" y="9862"/>
                  </a:cubicBezTo>
                  <a:cubicBezTo>
                    <a:pt x="6566" y="9923"/>
                    <a:pt x="6840" y="10075"/>
                    <a:pt x="7144" y="10197"/>
                  </a:cubicBezTo>
                  <a:cubicBezTo>
                    <a:pt x="7409" y="10323"/>
                    <a:pt x="7669" y="10391"/>
                    <a:pt x="7923" y="10391"/>
                  </a:cubicBezTo>
                  <a:cubicBezTo>
                    <a:pt x="8282" y="10391"/>
                    <a:pt x="8630" y="10255"/>
                    <a:pt x="8967" y="9953"/>
                  </a:cubicBezTo>
                  <a:cubicBezTo>
                    <a:pt x="9271" y="9710"/>
                    <a:pt x="9575" y="9406"/>
                    <a:pt x="9758" y="9042"/>
                  </a:cubicBezTo>
                  <a:cubicBezTo>
                    <a:pt x="9994" y="8620"/>
                    <a:pt x="10368" y="8518"/>
                    <a:pt x="10780" y="8518"/>
                  </a:cubicBezTo>
                  <a:cubicBezTo>
                    <a:pt x="10844" y="8518"/>
                    <a:pt x="10908" y="8521"/>
                    <a:pt x="10973" y="8525"/>
                  </a:cubicBezTo>
                  <a:cubicBezTo>
                    <a:pt x="11125" y="8525"/>
                    <a:pt x="11308" y="8555"/>
                    <a:pt x="11460" y="8646"/>
                  </a:cubicBezTo>
                  <a:cubicBezTo>
                    <a:pt x="11976" y="8859"/>
                    <a:pt x="12493" y="8859"/>
                    <a:pt x="13040" y="8859"/>
                  </a:cubicBezTo>
                  <a:cubicBezTo>
                    <a:pt x="13072" y="8861"/>
                    <a:pt x="13104" y="8861"/>
                    <a:pt x="13135" y="8861"/>
                  </a:cubicBezTo>
                  <a:cubicBezTo>
                    <a:pt x="13789" y="8861"/>
                    <a:pt x="14306" y="8561"/>
                    <a:pt x="14712" y="8038"/>
                  </a:cubicBezTo>
                  <a:cubicBezTo>
                    <a:pt x="14864" y="7795"/>
                    <a:pt x="15016" y="7613"/>
                    <a:pt x="15168" y="7370"/>
                  </a:cubicBezTo>
                  <a:cubicBezTo>
                    <a:pt x="15376" y="7057"/>
                    <a:pt x="15542" y="6930"/>
                    <a:pt x="15811" y="6930"/>
                  </a:cubicBezTo>
                  <a:cubicBezTo>
                    <a:pt x="15935" y="6930"/>
                    <a:pt x="16080" y="6957"/>
                    <a:pt x="16262" y="7005"/>
                  </a:cubicBezTo>
                  <a:cubicBezTo>
                    <a:pt x="16566" y="7127"/>
                    <a:pt x="16870" y="7218"/>
                    <a:pt x="17204" y="7309"/>
                  </a:cubicBezTo>
                  <a:cubicBezTo>
                    <a:pt x="17377" y="7343"/>
                    <a:pt x="17546" y="7362"/>
                    <a:pt x="17710" y="7362"/>
                  </a:cubicBezTo>
                  <a:cubicBezTo>
                    <a:pt x="18271" y="7362"/>
                    <a:pt x="18774" y="7143"/>
                    <a:pt x="19150" y="6579"/>
                  </a:cubicBezTo>
                  <a:lnTo>
                    <a:pt x="19484" y="6124"/>
                  </a:lnTo>
                  <a:cubicBezTo>
                    <a:pt x="19809" y="5659"/>
                    <a:pt x="20241" y="5461"/>
                    <a:pt x="20725" y="5461"/>
                  </a:cubicBezTo>
                  <a:cubicBezTo>
                    <a:pt x="20874" y="5461"/>
                    <a:pt x="21028" y="5480"/>
                    <a:pt x="21186" y="5516"/>
                  </a:cubicBezTo>
                  <a:cubicBezTo>
                    <a:pt x="21551" y="5607"/>
                    <a:pt x="21855" y="5698"/>
                    <a:pt x="22189" y="5759"/>
                  </a:cubicBezTo>
                  <a:cubicBezTo>
                    <a:pt x="22368" y="5776"/>
                    <a:pt x="22544" y="5787"/>
                    <a:pt x="22715" y="5787"/>
                  </a:cubicBezTo>
                  <a:cubicBezTo>
                    <a:pt x="23444" y="5787"/>
                    <a:pt x="24087" y="5591"/>
                    <a:pt x="24530" y="4877"/>
                  </a:cubicBezTo>
                  <a:cubicBezTo>
                    <a:pt x="24621" y="4725"/>
                    <a:pt x="24773" y="4573"/>
                    <a:pt x="24895" y="4421"/>
                  </a:cubicBezTo>
                  <a:lnTo>
                    <a:pt x="25351" y="3965"/>
                  </a:lnTo>
                  <a:cubicBezTo>
                    <a:pt x="25484" y="3832"/>
                    <a:pt x="25666" y="3747"/>
                    <a:pt x="25850" y="3747"/>
                  </a:cubicBezTo>
                  <a:cubicBezTo>
                    <a:pt x="25917" y="3747"/>
                    <a:pt x="25984" y="3759"/>
                    <a:pt x="26050" y="3783"/>
                  </a:cubicBezTo>
                  <a:cubicBezTo>
                    <a:pt x="26323" y="3844"/>
                    <a:pt x="26597" y="3935"/>
                    <a:pt x="26870" y="4087"/>
                  </a:cubicBezTo>
                  <a:cubicBezTo>
                    <a:pt x="27114" y="4231"/>
                    <a:pt x="27391" y="4303"/>
                    <a:pt x="27673" y="4303"/>
                  </a:cubicBezTo>
                  <a:cubicBezTo>
                    <a:pt x="28164" y="4303"/>
                    <a:pt x="28673" y="4086"/>
                    <a:pt x="29059" y="3662"/>
                  </a:cubicBezTo>
                  <a:cubicBezTo>
                    <a:pt x="29241" y="3388"/>
                    <a:pt x="29454" y="3175"/>
                    <a:pt x="29636" y="2902"/>
                  </a:cubicBezTo>
                  <a:cubicBezTo>
                    <a:pt x="29883" y="2581"/>
                    <a:pt x="30170" y="2420"/>
                    <a:pt x="30514" y="2420"/>
                  </a:cubicBezTo>
                  <a:cubicBezTo>
                    <a:pt x="30593" y="2420"/>
                    <a:pt x="30675" y="2429"/>
                    <a:pt x="30761" y="2446"/>
                  </a:cubicBezTo>
                  <a:cubicBezTo>
                    <a:pt x="30974" y="2476"/>
                    <a:pt x="31156" y="2506"/>
                    <a:pt x="31338" y="2598"/>
                  </a:cubicBezTo>
                  <a:cubicBezTo>
                    <a:pt x="31886" y="2810"/>
                    <a:pt x="32402" y="2810"/>
                    <a:pt x="32980" y="2810"/>
                  </a:cubicBezTo>
                  <a:cubicBezTo>
                    <a:pt x="33588" y="2780"/>
                    <a:pt x="34044" y="2567"/>
                    <a:pt x="34408" y="2111"/>
                  </a:cubicBezTo>
                  <a:cubicBezTo>
                    <a:pt x="34621" y="1838"/>
                    <a:pt x="34804" y="1534"/>
                    <a:pt x="34986" y="1260"/>
                  </a:cubicBezTo>
                  <a:cubicBezTo>
                    <a:pt x="35168" y="987"/>
                    <a:pt x="35229" y="713"/>
                    <a:pt x="35108" y="440"/>
                  </a:cubicBezTo>
                  <a:cubicBezTo>
                    <a:pt x="35077" y="348"/>
                    <a:pt x="35077" y="288"/>
                    <a:pt x="34986" y="136"/>
                  </a:cubicBezTo>
                  <a:cubicBezTo>
                    <a:pt x="34945" y="55"/>
                    <a:pt x="34878" y="1"/>
                    <a:pt x="34801"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6307;p133">
              <a:extLst>
                <a:ext uri="{FF2B5EF4-FFF2-40B4-BE49-F238E27FC236}">
                  <a16:creationId xmlns:a16="http://schemas.microsoft.com/office/drawing/2014/main" id="{827A6A86-2D39-99CE-28D7-7574386B09D5}"/>
                </a:ext>
              </a:extLst>
            </p:cNvPr>
            <p:cNvSpPr/>
            <p:nvPr/>
          </p:nvSpPr>
          <p:spPr>
            <a:xfrm rot="1013812">
              <a:off x="1313574" y="5083150"/>
              <a:ext cx="1756958" cy="586498"/>
            </a:xfrm>
            <a:custGeom>
              <a:avLst/>
              <a:gdLst/>
              <a:ahLst/>
              <a:cxnLst/>
              <a:rect l="l" t="t" r="r" b="b"/>
              <a:pathLst>
                <a:path w="34621" h="11557" extrusionOk="0">
                  <a:moveTo>
                    <a:pt x="34386" y="0"/>
                  </a:moveTo>
                  <a:cubicBezTo>
                    <a:pt x="34349" y="0"/>
                    <a:pt x="34311" y="17"/>
                    <a:pt x="34287" y="53"/>
                  </a:cubicBezTo>
                  <a:cubicBezTo>
                    <a:pt x="34104" y="144"/>
                    <a:pt x="34013" y="296"/>
                    <a:pt x="33891" y="448"/>
                  </a:cubicBezTo>
                  <a:lnTo>
                    <a:pt x="33557" y="904"/>
                  </a:lnTo>
                  <a:cubicBezTo>
                    <a:pt x="33249" y="1274"/>
                    <a:pt x="32927" y="1449"/>
                    <a:pt x="32554" y="1449"/>
                  </a:cubicBezTo>
                  <a:cubicBezTo>
                    <a:pt x="32375" y="1449"/>
                    <a:pt x="32184" y="1409"/>
                    <a:pt x="31976" y="1330"/>
                  </a:cubicBezTo>
                  <a:cubicBezTo>
                    <a:pt x="31612" y="1178"/>
                    <a:pt x="31277" y="1056"/>
                    <a:pt x="30943" y="965"/>
                  </a:cubicBezTo>
                  <a:cubicBezTo>
                    <a:pt x="30754" y="916"/>
                    <a:pt x="30566" y="889"/>
                    <a:pt x="30380" y="889"/>
                  </a:cubicBezTo>
                  <a:cubicBezTo>
                    <a:pt x="29998" y="889"/>
                    <a:pt x="29629" y="1003"/>
                    <a:pt x="29302" y="1269"/>
                  </a:cubicBezTo>
                  <a:cubicBezTo>
                    <a:pt x="29089" y="1482"/>
                    <a:pt x="28846" y="1725"/>
                    <a:pt x="28694" y="1968"/>
                  </a:cubicBezTo>
                  <a:cubicBezTo>
                    <a:pt x="28633" y="2120"/>
                    <a:pt x="28511" y="2333"/>
                    <a:pt x="28420" y="2485"/>
                  </a:cubicBezTo>
                  <a:cubicBezTo>
                    <a:pt x="28255" y="2816"/>
                    <a:pt x="27850" y="3048"/>
                    <a:pt x="27436" y="3048"/>
                  </a:cubicBezTo>
                  <a:cubicBezTo>
                    <a:pt x="27242" y="3048"/>
                    <a:pt x="27045" y="2997"/>
                    <a:pt x="26870" y="2880"/>
                  </a:cubicBezTo>
                  <a:cubicBezTo>
                    <a:pt x="26688" y="2728"/>
                    <a:pt x="26444" y="2637"/>
                    <a:pt x="26232" y="2546"/>
                  </a:cubicBezTo>
                  <a:cubicBezTo>
                    <a:pt x="25971" y="2446"/>
                    <a:pt x="25724" y="2395"/>
                    <a:pt x="25492" y="2395"/>
                  </a:cubicBezTo>
                  <a:cubicBezTo>
                    <a:pt x="25020" y="2395"/>
                    <a:pt x="24612" y="2604"/>
                    <a:pt x="24286" y="3032"/>
                  </a:cubicBezTo>
                  <a:cubicBezTo>
                    <a:pt x="24134" y="3245"/>
                    <a:pt x="24013" y="3427"/>
                    <a:pt x="23861" y="3610"/>
                  </a:cubicBezTo>
                  <a:lnTo>
                    <a:pt x="23526" y="4066"/>
                  </a:lnTo>
                  <a:cubicBezTo>
                    <a:pt x="23289" y="4303"/>
                    <a:pt x="23014" y="4429"/>
                    <a:pt x="22701" y="4429"/>
                  </a:cubicBezTo>
                  <a:cubicBezTo>
                    <a:pt x="22615" y="4429"/>
                    <a:pt x="22525" y="4420"/>
                    <a:pt x="22432" y="4400"/>
                  </a:cubicBezTo>
                  <a:cubicBezTo>
                    <a:pt x="22250" y="4369"/>
                    <a:pt x="22098" y="4309"/>
                    <a:pt x="21885" y="4218"/>
                  </a:cubicBezTo>
                  <a:cubicBezTo>
                    <a:pt x="21551" y="4066"/>
                    <a:pt x="21186" y="3914"/>
                    <a:pt x="20791" y="3883"/>
                  </a:cubicBezTo>
                  <a:cubicBezTo>
                    <a:pt x="20666" y="3868"/>
                    <a:pt x="20544" y="3859"/>
                    <a:pt x="20425" y="3859"/>
                  </a:cubicBezTo>
                  <a:cubicBezTo>
                    <a:pt x="19849" y="3859"/>
                    <a:pt x="19350" y="4058"/>
                    <a:pt x="18998" y="4613"/>
                  </a:cubicBezTo>
                  <a:cubicBezTo>
                    <a:pt x="18846" y="4856"/>
                    <a:pt x="18663" y="5099"/>
                    <a:pt x="18481" y="5373"/>
                  </a:cubicBezTo>
                  <a:cubicBezTo>
                    <a:pt x="18196" y="5771"/>
                    <a:pt x="17982" y="5945"/>
                    <a:pt x="17685" y="5945"/>
                  </a:cubicBezTo>
                  <a:cubicBezTo>
                    <a:pt x="17505" y="5945"/>
                    <a:pt x="17296" y="5882"/>
                    <a:pt x="17022" y="5768"/>
                  </a:cubicBezTo>
                  <a:cubicBezTo>
                    <a:pt x="16687" y="5616"/>
                    <a:pt x="16353" y="5525"/>
                    <a:pt x="16019" y="5433"/>
                  </a:cubicBezTo>
                  <a:cubicBezTo>
                    <a:pt x="15877" y="5400"/>
                    <a:pt x="15739" y="5383"/>
                    <a:pt x="15607" y="5383"/>
                  </a:cubicBezTo>
                  <a:cubicBezTo>
                    <a:pt x="15258" y="5383"/>
                    <a:pt x="14946" y="5503"/>
                    <a:pt x="14681" y="5768"/>
                  </a:cubicBezTo>
                  <a:cubicBezTo>
                    <a:pt x="14499" y="5980"/>
                    <a:pt x="14256" y="6193"/>
                    <a:pt x="14104" y="6436"/>
                  </a:cubicBezTo>
                  <a:cubicBezTo>
                    <a:pt x="13982" y="6619"/>
                    <a:pt x="13830" y="6801"/>
                    <a:pt x="13678" y="6984"/>
                  </a:cubicBezTo>
                  <a:cubicBezTo>
                    <a:pt x="13418" y="7314"/>
                    <a:pt x="13103" y="7480"/>
                    <a:pt x="12733" y="7480"/>
                  </a:cubicBezTo>
                  <a:cubicBezTo>
                    <a:pt x="12627" y="7480"/>
                    <a:pt x="12516" y="7466"/>
                    <a:pt x="12402" y="7439"/>
                  </a:cubicBezTo>
                  <a:cubicBezTo>
                    <a:pt x="12158" y="7409"/>
                    <a:pt x="11946" y="7348"/>
                    <a:pt x="11703" y="7227"/>
                  </a:cubicBezTo>
                  <a:cubicBezTo>
                    <a:pt x="11459" y="7105"/>
                    <a:pt x="11186" y="6984"/>
                    <a:pt x="10882" y="6953"/>
                  </a:cubicBezTo>
                  <a:cubicBezTo>
                    <a:pt x="10742" y="6926"/>
                    <a:pt x="10607" y="6913"/>
                    <a:pt x="10478" y="6913"/>
                  </a:cubicBezTo>
                  <a:cubicBezTo>
                    <a:pt x="10020" y="6913"/>
                    <a:pt x="9627" y="7084"/>
                    <a:pt x="9271" y="7439"/>
                  </a:cubicBezTo>
                  <a:cubicBezTo>
                    <a:pt x="9089" y="7652"/>
                    <a:pt x="8937" y="7865"/>
                    <a:pt x="8785" y="8108"/>
                  </a:cubicBezTo>
                  <a:cubicBezTo>
                    <a:pt x="8663" y="8291"/>
                    <a:pt x="8602" y="8473"/>
                    <a:pt x="8450" y="8625"/>
                  </a:cubicBezTo>
                  <a:cubicBezTo>
                    <a:pt x="8196" y="8919"/>
                    <a:pt x="7903" y="9073"/>
                    <a:pt x="7589" y="9073"/>
                  </a:cubicBezTo>
                  <a:cubicBezTo>
                    <a:pt x="7416" y="9073"/>
                    <a:pt x="7236" y="9026"/>
                    <a:pt x="7052" y="8929"/>
                  </a:cubicBezTo>
                  <a:cubicBezTo>
                    <a:pt x="6778" y="8807"/>
                    <a:pt x="6505" y="8655"/>
                    <a:pt x="6231" y="8594"/>
                  </a:cubicBezTo>
                  <a:cubicBezTo>
                    <a:pt x="5985" y="8515"/>
                    <a:pt x="5762" y="8474"/>
                    <a:pt x="5556" y="8474"/>
                  </a:cubicBezTo>
                  <a:cubicBezTo>
                    <a:pt x="5049" y="8474"/>
                    <a:pt x="4645" y="8723"/>
                    <a:pt x="4256" y="9263"/>
                  </a:cubicBezTo>
                  <a:cubicBezTo>
                    <a:pt x="4104" y="9506"/>
                    <a:pt x="4012" y="9719"/>
                    <a:pt x="3860" y="9962"/>
                  </a:cubicBezTo>
                  <a:cubicBezTo>
                    <a:pt x="3556" y="10375"/>
                    <a:pt x="3236" y="10571"/>
                    <a:pt x="2845" y="10571"/>
                  </a:cubicBezTo>
                  <a:cubicBezTo>
                    <a:pt x="2690" y="10571"/>
                    <a:pt x="2523" y="10540"/>
                    <a:pt x="2341" y="10479"/>
                  </a:cubicBezTo>
                  <a:cubicBezTo>
                    <a:pt x="1976" y="10418"/>
                    <a:pt x="1642" y="10266"/>
                    <a:pt x="1307" y="10145"/>
                  </a:cubicBezTo>
                  <a:cubicBezTo>
                    <a:pt x="1105" y="10071"/>
                    <a:pt x="891" y="10031"/>
                    <a:pt x="673" y="10031"/>
                  </a:cubicBezTo>
                  <a:cubicBezTo>
                    <a:pt x="531" y="10031"/>
                    <a:pt x="387" y="10048"/>
                    <a:pt x="243" y="10084"/>
                  </a:cubicBezTo>
                  <a:cubicBezTo>
                    <a:pt x="91" y="10114"/>
                    <a:pt x="0" y="10266"/>
                    <a:pt x="61" y="10418"/>
                  </a:cubicBezTo>
                  <a:cubicBezTo>
                    <a:pt x="152" y="10783"/>
                    <a:pt x="365" y="11057"/>
                    <a:pt x="730" y="11087"/>
                  </a:cubicBezTo>
                  <a:cubicBezTo>
                    <a:pt x="1064" y="11148"/>
                    <a:pt x="1429" y="11239"/>
                    <a:pt x="1733" y="11360"/>
                  </a:cubicBezTo>
                  <a:cubicBezTo>
                    <a:pt x="2098" y="11482"/>
                    <a:pt x="2493" y="11512"/>
                    <a:pt x="2857" y="11543"/>
                  </a:cubicBezTo>
                  <a:cubicBezTo>
                    <a:pt x="2920" y="11552"/>
                    <a:pt x="2981" y="11556"/>
                    <a:pt x="3040" y="11556"/>
                  </a:cubicBezTo>
                  <a:cubicBezTo>
                    <a:pt x="3381" y="11556"/>
                    <a:pt x="3662" y="11411"/>
                    <a:pt x="3921" y="11178"/>
                  </a:cubicBezTo>
                  <a:cubicBezTo>
                    <a:pt x="4195" y="10935"/>
                    <a:pt x="4468" y="10631"/>
                    <a:pt x="4651" y="10297"/>
                  </a:cubicBezTo>
                  <a:cubicBezTo>
                    <a:pt x="4864" y="9993"/>
                    <a:pt x="5137" y="9689"/>
                    <a:pt x="5532" y="9567"/>
                  </a:cubicBezTo>
                  <a:cubicBezTo>
                    <a:pt x="5612" y="9533"/>
                    <a:pt x="5696" y="9516"/>
                    <a:pt x="5773" y="9516"/>
                  </a:cubicBezTo>
                  <a:cubicBezTo>
                    <a:pt x="5902" y="9516"/>
                    <a:pt x="6011" y="9563"/>
                    <a:pt x="6049" y="9658"/>
                  </a:cubicBezTo>
                  <a:cubicBezTo>
                    <a:pt x="6292" y="9749"/>
                    <a:pt x="6535" y="9871"/>
                    <a:pt x="6778" y="9993"/>
                  </a:cubicBezTo>
                  <a:cubicBezTo>
                    <a:pt x="7004" y="10085"/>
                    <a:pt x="7230" y="10132"/>
                    <a:pt x="7448" y="10132"/>
                  </a:cubicBezTo>
                  <a:cubicBezTo>
                    <a:pt x="7878" y="10132"/>
                    <a:pt x="8280" y="9950"/>
                    <a:pt x="8602" y="9567"/>
                  </a:cubicBezTo>
                  <a:cubicBezTo>
                    <a:pt x="8815" y="9294"/>
                    <a:pt x="9028" y="9050"/>
                    <a:pt x="9241" y="8746"/>
                  </a:cubicBezTo>
                  <a:cubicBezTo>
                    <a:pt x="9568" y="8310"/>
                    <a:pt x="9943" y="8108"/>
                    <a:pt x="10387" y="8108"/>
                  </a:cubicBezTo>
                  <a:cubicBezTo>
                    <a:pt x="10561" y="8108"/>
                    <a:pt x="10746" y="8139"/>
                    <a:pt x="10943" y="8199"/>
                  </a:cubicBezTo>
                  <a:cubicBezTo>
                    <a:pt x="11216" y="8291"/>
                    <a:pt x="11459" y="8382"/>
                    <a:pt x="11703" y="8473"/>
                  </a:cubicBezTo>
                  <a:cubicBezTo>
                    <a:pt x="12011" y="8554"/>
                    <a:pt x="12306" y="8601"/>
                    <a:pt x="12584" y="8601"/>
                  </a:cubicBezTo>
                  <a:cubicBezTo>
                    <a:pt x="13240" y="8601"/>
                    <a:pt x="13808" y="8344"/>
                    <a:pt x="14256" y="7683"/>
                  </a:cubicBezTo>
                  <a:cubicBezTo>
                    <a:pt x="14438" y="7379"/>
                    <a:pt x="14681" y="7105"/>
                    <a:pt x="14894" y="6862"/>
                  </a:cubicBezTo>
                  <a:cubicBezTo>
                    <a:pt x="15134" y="6622"/>
                    <a:pt x="15307" y="6505"/>
                    <a:pt x="15528" y="6505"/>
                  </a:cubicBezTo>
                  <a:cubicBezTo>
                    <a:pt x="15671" y="6505"/>
                    <a:pt x="15835" y="6554"/>
                    <a:pt x="16049" y="6649"/>
                  </a:cubicBezTo>
                  <a:cubicBezTo>
                    <a:pt x="16323" y="6771"/>
                    <a:pt x="16535" y="6862"/>
                    <a:pt x="16779" y="6984"/>
                  </a:cubicBezTo>
                  <a:cubicBezTo>
                    <a:pt x="17019" y="7092"/>
                    <a:pt x="17259" y="7152"/>
                    <a:pt x="17492" y="7152"/>
                  </a:cubicBezTo>
                  <a:cubicBezTo>
                    <a:pt x="17848" y="7152"/>
                    <a:pt x="18187" y="7010"/>
                    <a:pt x="18481" y="6680"/>
                  </a:cubicBezTo>
                  <a:cubicBezTo>
                    <a:pt x="18694" y="6436"/>
                    <a:pt x="18906" y="6193"/>
                    <a:pt x="19089" y="5889"/>
                  </a:cubicBezTo>
                  <a:cubicBezTo>
                    <a:pt x="19210" y="5646"/>
                    <a:pt x="19393" y="5464"/>
                    <a:pt x="19545" y="5251"/>
                  </a:cubicBezTo>
                  <a:cubicBezTo>
                    <a:pt x="19666" y="5099"/>
                    <a:pt x="19849" y="5008"/>
                    <a:pt x="20031" y="5008"/>
                  </a:cubicBezTo>
                  <a:cubicBezTo>
                    <a:pt x="20426" y="5008"/>
                    <a:pt x="20791" y="5069"/>
                    <a:pt x="21186" y="5221"/>
                  </a:cubicBezTo>
                  <a:cubicBezTo>
                    <a:pt x="21429" y="5281"/>
                    <a:pt x="21672" y="5403"/>
                    <a:pt x="21946" y="5433"/>
                  </a:cubicBezTo>
                  <a:cubicBezTo>
                    <a:pt x="22239" y="5491"/>
                    <a:pt x="22489" y="5519"/>
                    <a:pt x="22705" y="5519"/>
                  </a:cubicBezTo>
                  <a:cubicBezTo>
                    <a:pt x="23410" y="5519"/>
                    <a:pt x="23770" y="5217"/>
                    <a:pt x="24165" y="4613"/>
                  </a:cubicBezTo>
                  <a:cubicBezTo>
                    <a:pt x="24256" y="4461"/>
                    <a:pt x="24317" y="4339"/>
                    <a:pt x="24408" y="4218"/>
                  </a:cubicBezTo>
                  <a:cubicBezTo>
                    <a:pt x="24530" y="4066"/>
                    <a:pt x="24621" y="3914"/>
                    <a:pt x="24773" y="3762"/>
                  </a:cubicBezTo>
                  <a:cubicBezTo>
                    <a:pt x="25010" y="3564"/>
                    <a:pt x="25248" y="3469"/>
                    <a:pt x="25502" y="3469"/>
                  </a:cubicBezTo>
                  <a:cubicBezTo>
                    <a:pt x="25639" y="3469"/>
                    <a:pt x="25779" y="3496"/>
                    <a:pt x="25928" y="3549"/>
                  </a:cubicBezTo>
                  <a:cubicBezTo>
                    <a:pt x="26110" y="3579"/>
                    <a:pt x="26262" y="3701"/>
                    <a:pt x="26444" y="3762"/>
                  </a:cubicBezTo>
                  <a:cubicBezTo>
                    <a:pt x="26766" y="3917"/>
                    <a:pt x="27072" y="3995"/>
                    <a:pt x="27359" y="3995"/>
                  </a:cubicBezTo>
                  <a:cubicBezTo>
                    <a:pt x="27860" y="3995"/>
                    <a:pt x="28308" y="3758"/>
                    <a:pt x="28694" y="3275"/>
                  </a:cubicBezTo>
                  <a:cubicBezTo>
                    <a:pt x="28876" y="3032"/>
                    <a:pt x="29089" y="2819"/>
                    <a:pt x="29241" y="2576"/>
                  </a:cubicBezTo>
                  <a:cubicBezTo>
                    <a:pt x="29517" y="2186"/>
                    <a:pt x="29897" y="2003"/>
                    <a:pt x="30328" y="2003"/>
                  </a:cubicBezTo>
                  <a:cubicBezTo>
                    <a:pt x="30468" y="2003"/>
                    <a:pt x="30612" y="2022"/>
                    <a:pt x="30761" y="2059"/>
                  </a:cubicBezTo>
                  <a:cubicBezTo>
                    <a:pt x="31004" y="2120"/>
                    <a:pt x="31247" y="2242"/>
                    <a:pt x="31521" y="2333"/>
                  </a:cubicBezTo>
                  <a:cubicBezTo>
                    <a:pt x="31924" y="2481"/>
                    <a:pt x="32267" y="2555"/>
                    <a:pt x="32574" y="2555"/>
                  </a:cubicBezTo>
                  <a:cubicBezTo>
                    <a:pt x="33216" y="2555"/>
                    <a:pt x="33701" y="2231"/>
                    <a:pt x="34256" y="1573"/>
                  </a:cubicBezTo>
                  <a:cubicBezTo>
                    <a:pt x="34621" y="1117"/>
                    <a:pt x="34621" y="600"/>
                    <a:pt x="34499" y="114"/>
                  </a:cubicBezTo>
                  <a:cubicBezTo>
                    <a:pt x="34499" y="40"/>
                    <a:pt x="34444" y="0"/>
                    <a:pt x="34386"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6308;p133">
              <a:extLst>
                <a:ext uri="{FF2B5EF4-FFF2-40B4-BE49-F238E27FC236}">
                  <a16:creationId xmlns:a16="http://schemas.microsoft.com/office/drawing/2014/main" id="{EBE208E2-0D83-564F-2ADA-9771AF5A25BB}"/>
                </a:ext>
              </a:extLst>
            </p:cNvPr>
            <p:cNvSpPr/>
            <p:nvPr/>
          </p:nvSpPr>
          <p:spPr>
            <a:xfrm rot="1013812">
              <a:off x="1345543" y="5203420"/>
              <a:ext cx="1693776" cy="571629"/>
            </a:xfrm>
            <a:custGeom>
              <a:avLst/>
              <a:gdLst/>
              <a:ahLst/>
              <a:cxnLst/>
              <a:rect l="l" t="t" r="r" b="b"/>
              <a:pathLst>
                <a:path w="33376" h="11264" extrusionOk="0">
                  <a:moveTo>
                    <a:pt x="33254" y="0"/>
                  </a:moveTo>
                  <a:cubicBezTo>
                    <a:pt x="33223" y="0"/>
                    <a:pt x="33163" y="91"/>
                    <a:pt x="33102" y="122"/>
                  </a:cubicBezTo>
                  <a:cubicBezTo>
                    <a:pt x="32919" y="456"/>
                    <a:pt x="32737" y="760"/>
                    <a:pt x="32433" y="1034"/>
                  </a:cubicBezTo>
                  <a:cubicBezTo>
                    <a:pt x="32257" y="1144"/>
                    <a:pt x="32113" y="1222"/>
                    <a:pt x="31942" y="1222"/>
                  </a:cubicBezTo>
                  <a:cubicBezTo>
                    <a:pt x="31878" y="1222"/>
                    <a:pt x="31809" y="1211"/>
                    <a:pt x="31734" y="1186"/>
                  </a:cubicBezTo>
                  <a:cubicBezTo>
                    <a:pt x="31582" y="1155"/>
                    <a:pt x="31430" y="1064"/>
                    <a:pt x="31278" y="1003"/>
                  </a:cubicBezTo>
                  <a:cubicBezTo>
                    <a:pt x="31065" y="882"/>
                    <a:pt x="30822" y="760"/>
                    <a:pt x="30579" y="699"/>
                  </a:cubicBezTo>
                  <a:cubicBezTo>
                    <a:pt x="30369" y="647"/>
                    <a:pt x="30167" y="617"/>
                    <a:pt x="29973" y="617"/>
                  </a:cubicBezTo>
                  <a:cubicBezTo>
                    <a:pt x="29493" y="617"/>
                    <a:pt x="29063" y="800"/>
                    <a:pt x="28694" y="1277"/>
                  </a:cubicBezTo>
                  <a:cubicBezTo>
                    <a:pt x="28482" y="1581"/>
                    <a:pt x="28238" y="1915"/>
                    <a:pt x="28026" y="2219"/>
                  </a:cubicBezTo>
                  <a:cubicBezTo>
                    <a:pt x="27799" y="2537"/>
                    <a:pt x="27504" y="2702"/>
                    <a:pt x="27154" y="2702"/>
                  </a:cubicBezTo>
                  <a:cubicBezTo>
                    <a:pt x="27035" y="2702"/>
                    <a:pt x="26910" y="2683"/>
                    <a:pt x="26779" y="2645"/>
                  </a:cubicBezTo>
                  <a:cubicBezTo>
                    <a:pt x="26567" y="2584"/>
                    <a:pt x="26415" y="2523"/>
                    <a:pt x="26232" y="2432"/>
                  </a:cubicBezTo>
                  <a:cubicBezTo>
                    <a:pt x="25959" y="2371"/>
                    <a:pt x="25716" y="2219"/>
                    <a:pt x="25442" y="2128"/>
                  </a:cubicBezTo>
                  <a:cubicBezTo>
                    <a:pt x="25266" y="2062"/>
                    <a:pt x="25085" y="2032"/>
                    <a:pt x="24905" y="2032"/>
                  </a:cubicBezTo>
                  <a:cubicBezTo>
                    <a:pt x="24589" y="2032"/>
                    <a:pt x="24274" y="2125"/>
                    <a:pt x="23983" y="2280"/>
                  </a:cubicBezTo>
                  <a:cubicBezTo>
                    <a:pt x="23588" y="2523"/>
                    <a:pt x="23314" y="2857"/>
                    <a:pt x="23071" y="3283"/>
                  </a:cubicBezTo>
                  <a:cubicBezTo>
                    <a:pt x="22771" y="3863"/>
                    <a:pt x="22339" y="4127"/>
                    <a:pt x="21854" y="4127"/>
                  </a:cubicBezTo>
                  <a:cubicBezTo>
                    <a:pt x="21602" y="4127"/>
                    <a:pt x="21335" y="4056"/>
                    <a:pt x="21065" y="3921"/>
                  </a:cubicBezTo>
                  <a:cubicBezTo>
                    <a:pt x="20852" y="3800"/>
                    <a:pt x="20609" y="3739"/>
                    <a:pt x="20396" y="3648"/>
                  </a:cubicBezTo>
                  <a:cubicBezTo>
                    <a:pt x="20223" y="3603"/>
                    <a:pt x="20058" y="3580"/>
                    <a:pt x="19901" y="3580"/>
                  </a:cubicBezTo>
                  <a:cubicBezTo>
                    <a:pt x="19424" y="3580"/>
                    <a:pt x="19029" y="3791"/>
                    <a:pt x="18755" y="4225"/>
                  </a:cubicBezTo>
                  <a:cubicBezTo>
                    <a:pt x="18573" y="4468"/>
                    <a:pt x="18421" y="4712"/>
                    <a:pt x="18208" y="4985"/>
                  </a:cubicBezTo>
                  <a:cubicBezTo>
                    <a:pt x="17894" y="5437"/>
                    <a:pt x="17567" y="5609"/>
                    <a:pt x="17170" y="5609"/>
                  </a:cubicBezTo>
                  <a:cubicBezTo>
                    <a:pt x="16952" y="5609"/>
                    <a:pt x="16714" y="5557"/>
                    <a:pt x="16445" y="5471"/>
                  </a:cubicBezTo>
                  <a:cubicBezTo>
                    <a:pt x="16232" y="5441"/>
                    <a:pt x="16050" y="5289"/>
                    <a:pt x="15867" y="5228"/>
                  </a:cubicBezTo>
                  <a:cubicBezTo>
                    <a:pt x="15563" y="5097"/>
                    <a:pt x="15232" y="5022"/>
                    <a:pt x="14906" y="5022"/>
                  </a:cubicBezTo>
                  <a:cubicBezTo>
                    <a:pt x="14253" y="5022"/>
                    <a:pt x="13618" y="5319"/>
                    <a:pt x="13253" y="6049"/>
                  </a:cubicBezTo>
                  <a:cubicBezTo>
                    <a:pt x="13193" y="6170"/>
                    <a:pt x="13162" y="6231"/>
                    <a:pt x="13101" y="6322"/>
                  </a:cubicBezTo>
                  <a:cubicBezTo>
                    <a:pt x="12889" y="6535"/>
                    <a:pt x="12737" y="6778"/>
                    <a:pt x="12554" y="6991"/>
                  </a:cubicBezTo>
                  <a:cubicBezTo>
                    <a:pt x="12426" y="7170"/>
                    <a:pt x="12255" y="7242"/>
                    <a:pt x="12041" y="7242"/>
                  </a:cubicBezTo>
                  <a:cubicBezTo>
                    <a:pt x="12001" y="7242"/>
                    <a:pt x="11959" y="7239"/>
                    <a:pt x="11916" y="7234"/>
                  </a:cubicBezTo>
                  <a:cubicBezTo>
                    <a:pt x="11734" y="7204"/>
                    <a:pt x="11582" y="7143"/>
                    <a:pt x="11369" y="7052"/>
                  </a:cubicBezTo>
                  <a:cubicBezTo>
                    <a:pt x="11156" y="6930"/>
                    <a:pt x="10913" y="6809"/>
                    <a:pt x="10670" y="6748"/>
                  </a:cubicBezTo>
                  <a:cubicBezTo>
                    <a:pt x="10463" y="6670"/>
                    <a:pt x="10258" y="6632"/>
                    <a:pt x="10060" y="6632"/>
                  </a:cubicBezTo>
                  <a:cubicBezTo>
                    <a:pt x="9561" y="6632"/>
                    <a:pt x="9103" y="6877"/>
                    <a:pt x="8755" y="7356"/>
                  </a:cubicBezTo>
                  <a:cubicBezTo>
                    <a:pt x="8572" y="7569"/>
                    <a:pt x="8390" y="7842"/>
                    <a:pt x="8238" y="8116"/>
                  </a:cubicBezTo>
                  <a:cubicBezTo>
                    <a:pt x="8014" y="8452"/>
                    <a:pt x="7674" y="8706"/>
                    <a:pt x="7242" y="8706"/>
                  </a:cubicBezTo>
                  <a:cubicBezTo>
                    <a:pt x="7089" y="8706"/>
                    <a:pt x="6924" y="8674"/>
                    <a:pt x="6749" y="8602"/>
                  </a:cubicBezTo>
                  <a:cubicBezTo>
                    <a:pt x="6414" y="8481"/>
                    <a:pt x="6050" y="8329"/>
                    <a:pt x="5715" y="8207"/>
                  </a:cubicBezTo>
                  <a:cubicBezTo>
                    <a:pt x="5440" y="8103"/>
                    <a:pt x="5171" y="8049"/>
                    <a:pt x="4913" y="8049"/>
                  </a:cubicBezTo>
                  <a:cubicBezTo>
                    <a:pt x="4345" y="8049"/>
                    <a:pt x="3833" y="8311"/>
                    <a:pt x="3436" y="8876"/>
                  </a:cubicBezTo>
                  <a:cubicBezTo>
                    <a:pt x="3314" y="9028"/>
                    <a:pt x="3253" y="9210"/>
                    <a:pt x="3132" y="9362"/>
                  </a:cubicBezTo>
                  <a:cubicBezTo>
                    <a:pt x="2814" y="9891"/>
                    <a:pt x="2467" y="10140"/>
                    <a:pt x="1999" y="10140"/>
                  </a:cubicBezTo>
                  <a:cubicBezTo>
                    <a:pt x="1794" y="10140"/>
                    <a:pt x="1566" y="10093"/>
                    <a:pt x="1308" y="10000"/>
                  </a:cubicBezTo>
                  <a:cubicBezTo>
                    <a:pt x="1186" y="9970"/>
                    <a:pt x="1095" y="9879"/>
                    <a:pt x="973" y="9848"/>
                  </a:cubicBezTo>
                  <a:cubicBezTo>
                    <a:pt x="822" y="9818"/>
                    <a:pt x="639" y="9727"/>
                    <a:pt x="426" y="9696"/>
                  </a:cubicBezTo>
                  <a:cubicBezTo>
                    <a:pt x="381" y="9681"/>
                    <a:pt x="320" y="9666"/>
                    <a:pt x="259" y="9666"/>
                  </a:cubicBezTo>
                  <a:cubicBezTo>
                    <a:pt x="198" y="9666"/>
                    <a:pt x="138" y="9681"/>
                    <a:pt x="92" y="9727"/>
                  </a:cubicBezTo>
                  <a:cubicBezTo>
                    <a:pt x="1" y="9848"/>
                    <a:pt x="92" y="9970"/>
                    <a:pt x="183" y="10031"/>
                  </a:cubicBezTo>
                  <a:cubicBezTo>
                    <a:pt x="396" y="10304"/>
                    <a:pt x="639" y="10547"/>
                    <a:pt x="852" y="10791"/>
                  </a:cubicBezTo>
                  <a:cubicBezTo>
                    <a:pt x="1128" y="11121"/>
                    <a:pt x="1492" y="11263"/>
                    <a:pt x="1858" y="11263"/>
                  </a:cubicBezTo>
                  <a:cubicBezTo>
                    <a:pt x="2098" y="11263"/>
                    <a:pt x="2338" y="11203"/>
                    <a:pt x="2554" y="11095"/>
                  </a:cubicBezTo>
                  <a:cubicBezTo>
                    <a:pt x="2919" y="10912"/>
                    <a:pt x="3223" y="10730"/>
                    <a:pt x="3436" y="10395"/>
                  </a:cubicBezTo>
                  <a:cubicBezTo>
                    <a:pt x="3557" y="10243"/>
                    <a:pt x="3618" y="10122"/>
                    <a:pt x="3740" y="9970"/>
                  </a:cubicBezTo>
                  <a:cubicBezTo>
                    <a:pt x="4134" y="9451"/>
                    <a:pt x="4472" y="9215"/>
                    <a:pt x="4937" y="9215"/>
                  </a:cubicBezTo>
                  <a:cubicBezTo>
                    <a:pt x="5153" y="9215"/>
                    <a:pt x="5396" y="9266"/>
                    <a:pt x="5685" y="9362"/>
                  </a:cubicBezTo>
                  <a:cubicBezTo>
                    <a:pt x="6050" y="9514"/>
                    <a:pt x="6445" y="9636"/>
                    <a:pt x="6870" y="9666"/>
                  </a:cubicBezTo>
                  <a:cubicBezTo>
                    <a:pt x="6949" y="9674"/>
                    <a:pt x="7027" y="9677"/>
                    <a:pt x="7102" y="9677"/>
                  </a:cubicBezTo>
                  <a:cubicBezTo>
                    <a:pt x="7636" y="9677"/>
                    <a:pt x="8082" y="9488"/>
                    <a:pt x="8481" y="9088"/>
                  </a:cubicBezTo>
                  <a:cubicBezTo>
                    <a:pt x="8694" y="8906"/>
                    <a:pt x="8785" y="8724"/>
                    <a:pt x="8937" y="8511"/>
                  </a:cubicBezTo>
                  <a:lnTo>
                    <a:pt x="9393" y="7964"/>
                  </a:lnTo>
                  <a:cubicBezTo>
                    <a:pt x="9634" y="7704"/>
                    <a:pt x="9807" y="7592"/>
                    <a:pt x="10030" y="7592"/>
                  </a:cubicBezTo>
                  <a:cubicBezTo>
                    <a:pt x="10172" y="7592"/>
                    <a:pt x="10335" y="7638"/>
                    <a:pt x="10548" y="7721"/>
                  </a:cubicBezTo>
                  <a:cubicBezTo>
                    <a:pt x="10670" y="7751"/>
                    <a:pt x="10822" y="7842"/>
                    <a:pt x="10913" y="7903"/>
                  </a:cubicBezTo>
                  <a:cubicBezTo>
                    <a:pt x="11277" y="8085"/>
                    <a:pt x="11611" y="8180"/>
                    <a:pt x="11927" y="8180"/>
                  </a:cubicBezTo>
                  <a:cubicBezTo>
                    <a:pt x="12402" y="8180"/>
                    <a:pt x="12833" y="7965"/>
                    <a:pt x="13253" y="7508"/>
                  </a:cubicBezTo>
                  <a:cubicBezTo>
                    <a:pt x="13466" y="7234"/>
                    <a:pt x="13679" y="6930"/>
                    <a:pt x="13861" y="6626"/>
                  </a:cubicBezTo>
                  <a:cubicBezTo>
                    <a:pt x="14113" y="6260"/>
                    <a:pt x="14365" y="6084"/>
                    <a:pt x="14720" y="6084"/>
                  </a:cubicBezTo>
                  <a:cubicBezTo>
                    <a:pt x="14837" y="6084"/>
                    <a:pt x="14965" y="6103"/>
                    <a:pt x="15107" y="6140"/>
                  </a:cubicBezTo>
                  <a:cubicBezTo>
                    <a:pt x="15290" y="6170"/>
                    <a:pt x="15533" y="6231"/>
                    <a:pt x="15715" y="6322"/>
                  </a:cubicBezTo>
                  <a:cubicBezTo>
                    <a:pt x="15989" y="6383"/>
                    <a:pt x="16202" y="6505"/>
                    <a:pt x="16475" y="6596"/>
                  </a:cubicBezTo>
                  <a:cubicBezTo>
                    <a:pt x="16681" y="6644"/>
                    <a:pt x="16881" y="6668"/>
                    <a:pt x="17073" y="6668"/>
                  </a:cubicBezTo>
                  <a:cubicBezTo>
                    <a:pt x="17619" y="6668"/>
                    <a:pt x="18107" y="6468"/>
                    <a:pt x="18512" y="6019"/>
                  </a:cubicBezTo>
                  <a:cubicBezTo>
                    <a:pt x="18725" y="5775"/>
                    <a:pt x="18877" y="5563"/>
                    <a:pt x="19059" y="5319"/>
                  </a:cubicBezTo>
                  <a:lnTo>
                    <a:pt x="19393" y="4863"/>
                  </a:lnTo>
                  <a:cubicBezTo>
                    <a:pt x="19563" y="4675"/>
                    <a:pt x="19732" y="4592"/>
                    <a:pt x="19923" y="4592"/>
                  </a:cubicBezTo>
                  <a:cubicBezTo>
                    <a:pt x="20041" y="4592"/>
                    <a:pt x="20166" y="4623"/>
                    <a:pt x="20305" y="4681"/>
                  </a:cubicBezTo>
                  <a:lnTo>
                    <a:pt x="20761" y="4924"/>
                  </a:lnTo>
                  <a:cubicBezTo>
                    <a:pt x="21091" y="5096"/>
                    <a:pt x="21408" y="5187"/>
                    <a:pt x="21717" y="5187"/>
                  </a:cubicBezTo>
                  <a:cubicBezTo>
                    <a:pt x="22063" y="5187"/>
                    <a:pt x="22400" y="5074"/>
                    <a:pt x="22737" y="4833"/>
                  </a:cubicBezTo>
                  <a:cubicBezTo>
                    <a:pt x="22919" y="4681"/>
                    <a:pt x="23162" y="4529"/>
                    <a:pt x="23314" y="4316"/>
                  </a:cubicBezTo>
                  <a:cubicBezTo>
                    <a:pt x="23466" y="4073"/>
                    <a:pt x="23618" y="3860"/>
                    <a:pt x="23770" y="3648"/>
                  </a:cubicBezTo>
                  <a:cubicBezTo>
                    <a:pt x="24058" y="3294"/>
                    <a:pt x="24425" y="3117"/>
                    <a:pt x="24862" y="3117"/>
                  </a:cubicBezTo>
                  <a:cubicBezTo>
                    <a:pt x="25026" y="3117"/>
                    <a:pt x="25199" y="3142"/>
                    <a:pt x="25381" y="3192"/>
                  </a:cubicBezTo>
                  <a:cubicBezTo>
                    <a:pt x="25716" y="3313"/>
                    <a:pt x="26050" y="3435"/>
                    <a:pt x="26384" y="3496"/>
                  </a:cubicBezTo>
                  <a:cubicBezTo>
                    <a:pt x="26590" y="3539"/>
                    <a:pt x="26785" y="3561"/>
                    <a:pt x="26970" y="3561"/>
                  </a:cubicBezTo>
                  <a:cubicBezTo>
                    <a:pt x="27691" y="3561"/>
                    <a:pt x="28265" y="3230"/>
                    <a:pt x="28725" y="2553"/>
                  </a:cubicBezTo>
                  <a:cubicBezTo>
                    <a:pt x="28877" y="2341"/>
                    <a:pt x="29029" y="2097"/>
                    <a:pt x="29211" y="1915"/>
                  </a:cubicBezTo>
                  <a:cubicBezTo>
                    <a:pt x="29434" y="1656"/>
                    <a:pt x="29667" y="1543"/>
                    <a:pt x="29933" y="1543"/>
                  </a:cubicBezTo>
                  <a:cubicBezTo>
                    <a:pt x="30103" y="1543"/>
                    <a:pt x="30286" y="1589"/>
                    <a:pt x="30488" y="1672"/>
                  </a:cubicBezTo>
                  <a:cubicBezTo>
                    <a:pt x="30792" y="1794"/>
                    <a:pt x="31065" y="1915"/>
                    <a:pt x="31369" y="2037"/>
                  </a:cubicBezTo>
                  <a:cubicBezTo>
                    <a:pt x="31493" y="2078"/>
                    <a:pt x="31622" y="2094"/>
                    <a:pt x="31753" y="2094"/>
                  </a:cubicBezTo>
                  <a:cubicBezTo>
                    <a:pt x="31911" y="2094"/>
                    <a:pt x="32070" y="2070"/>
                    <a:pt x="32220" y="2037"/>
                  </a:cubicBezTo>
                  <a:cubicBezTo>
                    <a:pt x="32676" y="1885"/>
                    <a:pt x="33011" y="1611"/>
                    <a:pt x="33193" y="1216"/>
                  </a:cubicBezTo>
                  <a:cubicBezTo>
                    <a:pt x="33315" y="882"/>
                    <a:pt x="33345" y="517"/>
                    <a:pt x="33375" y="152"/>
                  </a:cubicBezTo>
                  <a:cubicBezTo>
                    <a:pt x="33375" y="91"/>
                    <a:pt x="33345" y="0"/>
                    <a:pt x="33254"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6309;p133">
              <a:extLst>
                <a:ext uri="{FF2B5EF4-FFF2-40B4-BE49-F238E27FC236}">
                  <a16:creationId xmlns:a16="http://schemas.microsoft.com/office/drawing/2014/main" id="{8D6B9971-5618-2154-876F-C8F752B87C97}"/>
                </a:ext>
              </a:extLst>
            </p:cNvPr>
            <p:cNvSpPr/>
            <p:nvPr/>
          </p:nvSpPr>
          <p:spPr>
            <a:xfrm rot="1013812">
              <a:off x="1316495" y="4875164"/>
              <a:ext cx="1773959" cy="592944"/>
            </a:xfrm>
            <a:custGeom>
              <a:avLst/>
              <a:gdLst/>
              <a:ahLst/>
              <a:cxnLst/>
              <a:rect l="l" t="t" r="r" b="b"/>
              <a:pathLst>
                <a:path w="34956" h="11684" extrusionOk="0">
                  <a:moveTo>
                    <a:pt x="34560" y="1"/>
                  </a:moveTo>
                  <a:cubicBezTo>
                    <a:pt x="34530" y="1"/>
                    <a:pt x="34409" y="1"/>
                    <a:pt x="34378" y="31"/>
                  </a:cubicBezTo>
                  <a:cubicBezTo>
                    <a:pt x="34257" y="153"/>
                    <a:pt x="34105" y="274"/>
                    <a:pt x="34013" y="396"/>
                  </a:cubicBezTo>
                  <a:cubicBezTo>
                    <a:pt x="33740" y="609"/>
                    <a:pt x="33466" y="882"/>
                    <a:pt x="33193" y="1095"/>
                  </a:cubicBezTo>
                  <a:cubicBezTo>
                    <a:pt x="32891" y="1416"/>
                    <a:pt x="32554" y="1573"/>
                    <a:pt x="32189" y="1573"/>
                  </a:cubicBezTo>
                  <a:cubicBezTo>
                    <a:pt x="31966" y="1573"/>
                    <a:pt x="31732" y="1514"/>
                    <a:pt x="31491" y="1399"/>
                  </a:cubicBezTo>
                  <a:cubicBezTo>
                    <a:pt x="31278" y="1308"/>
                    <a:pt x="31004" y="1217"/>
                    <a:pt x="30731" y="1186"/>
                  </a:cubicBezTo>
                  <a:cubicBezTo>
                    <a:pt x="30627" y="1170"/>
                    <a:pt x="30526" y="1162"/>
                    <a:pt x="30427" y="1162"/>
                  </a:cubicBezTo>
                  <a:cubicBezTo>
                    <a:pt x="29794" y="1162"/>
                    <a:pt x="29248" y="1490"/>
                    <a:pt x="28907" y="2068"/>
                  </a:cubicBezTo>
                  <a:cubicBezTo>
                    <a:pt x="28785" y="2220"/>
                    <a:pt x="28725" y="2402"/>
                    <a:pt x="28633" y="2554"/>
                  </a:cubicBezTo>
                  <a:cubicBezTo>
                    <a:pt x="28447" y="2980"/>
                    <a:pt x="28097" y="3173"/>
                    <a:pt x="27665" y="3173"/>
                  </a:cubicBezTo>
                  <a:cubicBezTo>
                    <a:pt x="27604" y="3173"/>
                    <a:pt x="27542" y="3169"/>
                    <a:pt x="27478" y="3162"/>
                  </a:cubicBezTo>
                  <a:cubicBezTo>
                    <a:pt x="27266" y="3131"/>
                    <a:pt x="27053" y="3040"/>
                    <a:pt x="26870" y="2979"/>
                  </a:cubicBezTo>
                  <a:cubicBezTo>
                    <a:pt x="26353" y="2765"/>
                    <a:pt x="25921" y="2666"/>
                    <a:pt x="25546" y="2666"/>
                  </a:cubicBezTo>
                  <a:cubicBezTo>
                    <a:pt x="24752" y="2666"/>
                    <a:pt x="24215" y="3108"/>
                    <a:pt x="23679" y="3831"/>
                  </a:cubicBezTo>
                  <a:cubicBezTo>
                    <a:pt x="23527" y="3983"/>
                    <a:pt x="23375" y="4195"/>
                    <a:pt x="23253" y="4347"/>
                  </a:cubicBezTo>
                  <a:cubicBezTo>
                    <a:pt x="23054" y="4591"/>
                    <a:pt x="22822" y="4689"/>
                    <a:pt x="22546" y="4689"/>
                  </a:cubicBezTo>
                  <a:cubicBezTo>
                    <a:pt x="22444" y="4689"/>
                    <a:pt x="22335" y="4676"/>
                    <a:pt x="22220" y="4651"/>
                  </a:cubicBezTo>
                  <a:cubicBezTo>
                    <a:pt x="21916" y="4560"/>
                    <a:pt x="21612" y="4469"/>
                    <a:pt x="21308" y="4378"/>
                  </a:cubicBezTo>
                  <a:cubicBezTo>
                    <a:pt x="20995" y="4265"/>
                    <a:pt x="20702" y="4209"/>
                    <a:pt x="20428" y="4209"/>
                  </a:cubicBezTo>
                  <a:cubicBezTo>
                    <a:pt x="19747" y="4209"/>
                    <a:pt x="19189" y="4556"/>
                    <a:pt x="18755" y="5229"/>
                  </a:cubicBezTo>
                  <a:cubicBezTo>
                    <a:pt x="18694" y="5381"/>
                    <a:pt x="18603" y="5502"/>
                    <a:pt x="18512" y="5654"/>
                  </a:cubicBezTo>
                  <a:cubicBezTo>
                    <a:pt x="18238" y="5996"/>
                    <a:pt x="17913" y="6167"/>
                    <a:pt x="17550" y="6167"/>
                  </a:cubicBezTo>
                  <a:cubicBezTo>
                    <a:pt x="17429" y="6167"/>
                    <a:pt x="17303" y="6148"/>
                    <a:pt x="17174" y="6110"/>
                  </a:cubicBezTo>
                  <a:cubicBezTo>
                    <a:pt x="16992" y="6049"/>
                    <a:pt x="16749" y="5958"/>
                    <a:pt x="16566" y="5897"/>
                  </a:cubicBezTo>
                  <a:cubicBezTo>
                    <a:pt x="16204" y="5759"/>
                    <a:pt x="15878" y="5688"/>
                    <a:pt x="15579" y="5688"/>
                  </a:cubicBezTo>
                  <a:cubicBezTo>
                    <a:pt x="15025" y="5688"/>
                    <a:pt x="14558" y="5932"/>
                    <a:pt x="14104" y="6445"/>
                  </a:cubicBezTo>
                  <a:cubicBezTo>
                    <a:pt x="13831" y="6779"/>
                    <a:pt x="13496" y="6992"/>
                    <a:pt x="13192" y="7265"/>
                  </a:cubicBezTo>
                  <a:cubicBezTo>
                    <a:pt x="12925" y="7476"/>
                    <a:pt x="12645" y="7566"/>
                    <a:pt x="12353" y="7566"/>
                  </a:cubicBezTo>
                  <a:cubicBezTo>
                    <a:pt x="12181" y="7566"/>
                    <a:pt x="12005" y="7534"/>
                    <a:pt x="11824" y="7478"/>
                  </a:cubicBezTo>
                  <a:cubicBezTo>
                    <a:pt x="11612" y="7448"/>
                    <a:pt x="11460" y="7387"/>
                    <a:pt x="11277" y="7296"/>
                  </a:cubicBezTo>
                  <a:cubicBezTo>
                    <a:pt x="11067" y="7221"/>
                    <a:pt x="10851" y="7186"/>
                    <a:pt x="10638" y="7186"/>
                  </a:cubicBezTo>
                  <a:cubicBezTo>
                    <a:pt x="9897" y="7186"/>
                    <a:pt x="9197" y="7614"/>
                    <a:pt x="8937" y="8299"/>
                  </a:cubicBezTo>
                  <a:cubicBezTo>
                    <a:pt x="8876" y="8359"/>
                    <a:pt x="8846" y="8481"/>
                    <a:pt x="8785" y="8572"/>
                  </a:cubicBezTo>
                  <a:cubicBezTo>
                    <a:pt x="8515" y="9022"/>
                    <a:pt x="8196" y="9222"/>
                    <a:pt x="7789" y="9222"/>
                  </a:cubicBezTo>
                  <a:cubicBezTo>
                    <a:pt x="7646" y="9222"/>
                    <a:pt x="7492" y="9197"/>
                    <a:pt x="7326" y="9150"/>
                  </a:cubicBezTo>
                  <a:cubicBezTo>
                    <a:pt x="7144" y="9089"/>
                    <a:pt x="6900" y="8998"/>
                    <a:pt x="6718" y="8937"/>
                  </a:cubicBezTo>
                  <a:cubicBezTo>
                    <a:pt x="6336" y="8769"/>
                    <a:pt x="5986" y="8693"/>
                    <a:pt x="5666" y="8693"/>
                  </a:cubicBezTo>
                  <a:cubicBezTo>
                    <a:pt x="4939" y="8693"/>
                    <a:pt x="4365" y="9085"/>
                    <a:pt x="3922" y="9697"/>
                  </a:cubicBezTo>
                  <a:cubicBezTo>
                    <a:pt x="3709" y="10001"/>
                    <a:pt x="3496" y="10214"/>
                    <a:pt x="3253" y="10487"/>
                  </a:cubicBezTo>
                  <a:cubicBezTo>
                    <a:pt x="3099" y="10707"/>
                    <a:pt x="2913" y="10800"/>
                    <a:pt x="2696" y="10800"/>
                  </a:cubicBezTo>
                  <a:cubicBezTo>
                    <a:pt x="2613" y="10800"/>
                    <a:pt x="2525" y="10786"/>
                    <a:pt x="2432" y="10761"/>
                  </a:cubicBezTo>
                  <a:cubicBezTo>
                    <a:pt x="2007" y="10639"/>
                    <a:pt x="1642" y="10518"/>
                    <a:pt x="1247" y="10366"/>
                  </a:cubicBezTo>
                  <a:cubicBezTo>
                    <a:pt x="1054" y="10308"/>
                    <a:pt x="861" y="10287"/>
                    <a:pt x="669" y="10287"/>
                  </a:cubicBezTo>
                  <a:cubicBezTo>
                    <a:pt x="557" y="10287"/>
                    <a:pt x="446" y="10294"/>
                    <a:pt x="335" y="10305"/>
                  </a:cubicBezTo>
                  <a:cubicBezTo>
                    <a:pt x="122" y="10305"/>
                    <a:pt x="1" y="10457"/>
                    <a:pt x="1" y="10670"/>
                  </a:cubicBezTo>
                  <a:cubicBezTo>
                    <a:pt x="1" y="10943"/>
                    <a:pt x="122" y="11156"/>
                    <a:pt x="305" y="11156"/>
                  </a:cubicBezTo>
                  <a:cubicBezTo>
                    <a:pt x="791" y="11217"/>
                    <a:pt x="1216" y="11399"/>
                    <a:pt x="1672" y="11551"/>
                  </a:cubicBezTo>
                  <a:cubicBezTo>
                    <a:pt x="1946" y="11640"/>
                    <a:pt x="2214" y="11683"/>
                    <a:pt x="2472" y="11683"/>
                  </a:cubicBezTo>
                  <a:cubicBezTo>
                    <a:pt x="3184" y="11683"/>
                    <a:pt x="3817" y="11348"/>
                    <a:pt x="4286" y="10700"/>
                  </a:cubicBezTo>
                  <a:lnTo>
                    <a:pt x="4742" y="10153"/>
                  </a:lnTo>
                  <a:cubicBezTo>
                    <a:pt x="5028" y="9823"/>
                    <a:pt x="5362" y="9652"/>
                    <a:pt x="5755" y="9652"/>
                  </a:cubicBezTo>
                  <a:cubicBezTo>
                    <a:pt x="5905" y="9652"/>
                    <a:pt x="6064" y="9677"/>
                    <a:pt x="6232" y="9727"/>
                  </a:cubicBezTo>
                  <a:cubicBezTo>
                    <a:pt x="6444" y="9758"/>
                    <a:pt x="6688" y="9879"/>
                    <a:pt x="6900" y="9910"/>
                  </a:cubicBezTo>
                  <a:cubicBezTo>
                    <a:pt x="7144" y="9976"/>
                    <a:pt x="7375" y="10009"/>
                    <a:pt x="7595" y="10009"/>
                  </a:cubicBezTo>
                  <a:cubicBezTo>
                    <a:pt x="8279" y="10009"/>
                    <a:pt x="8849" y="9695"/>
                    <a:pt x="9332" y="9119"/>
                  </a:cubicBezTo>
                  <a:cubicBezTo>
                    <a:pt x="9454" y="8967"/>
                    <a:pt x="9545" y="8846"/>
                    <a:pt x="9636" y="8694"/>
                  </a:cubicBezTo>
                  <a:cubicBezTo>
                    <a:pt x="9910" y="8352"/>
                    <a:pt x="10234" y="8181"/>
                    <a:pt x="10598" y="8181"/>
                  </a:cubicBezTo>
                  <a:cubicBezTo>
                    <a:pt x="10719" y="8181"/>
                    <a:pt x="10844" y="8200"/>
                    <a:pt x="10973" y="8238"/>
                  </a:cubicBezTo>
                  <a:cubicBezTo>
                    <a:pt x="11277" y="8359"/>
                    <a:pt x="11581" y="8451"/>
                    <a:pt x="11885" y="8511"/>
                  </a:cubicBezTo>
                  <a:cubicBezTo>
                    <a:pt x="12118" y="8552"/>
                    <a:pt x="12339" y="8575"/>
                    <a:pt x="12550" y="8575"/>
                  </a:cubicBezTo>
                  <a:cubicBezTo>
                    <a:pt x="13277" y="8575"/>
                    <a:pt x="13876" y="8307"/>
                    <a:pt x="14347" y="7600"/>
                  </a:cubicBezTo>
                  <a:cubicBezTo>
                    <a:pt x="14499" y="7417"/>
                    <a:pt x="14651" y="7174"/>
                    <a:pt x="14864" y="6992"/>
                  </a:cubicBezTo>
                  <a:cubicBezTo>
                    <a:pt x="15083" y="6713"/>
                    <a:pt x="15355" y="6577"/>
                    <a:pt x="15653" y="6577"/>
                  </a:cubicBezTo>
                  <a:cubicBezTo>
                    <a:pt x="15810" y="6577"/>
                    <a:pt x="15973" y="6615"/>
                    <a:pt x="16141" y="6688"/>
                  </a:cubicBezTo>
                  <a:cubicBezTo>
                    <a:pt x="16262" y="6718"/>
                    <a:pt x="16384" y="6809"/>
                    <a:pt x="16536" y="6840"/>
                  </a:cubicBezTo>
                  <a:cubicBezTo>
                    <a:pt x="16903" y="6956"/>
                    <a:pt x="17231" y="7017"/>
                    <a:pt x="17533" y="7017"/>
                  </a:cubicBezTo>
                  <a:cubicBezTo>
                    <a:pt x="18254" y="7017"/>
                    <a:pt x="18823" y="6669"/>
                    <a:pt x="19423" y="5897"/>
                  </a:cubicBezTo>
                  <a:cubicBezTo>
                    <a:pt x="19484" y="5776"/>
                    <a:pt x="19515" y="5715"/>
                    <a:pt x="19606" y="5593"/>
                  </a:cubicBezTo>
                  <a:cubicBezTo>
                    <a:pt x="19667" y="5502"/>
                    <a:pt x="19727" y="5442"/>
                    <a:pt x="19788" y="5350"/>
                  </a:cubicBezTo>
                  <a:cubicBezTo>
                    <a:pt x="19928" y="5211"/>
                    <a:pt x="20121" y="5107"/>
                    <a:pt x="20327" y="5107"/>
                  </a:cubicBezTo>
                  <a:cubicBezTo>
                    <a:pt x="20390" y="5107"/>
                    <a:pt x="20454" y="5116"/>
                    <a:pt x="20518" y="5138"/>
                  </a:cubicBezTo>
                  <a:cubicBezTo>
                    <a:pt x="20670" y="5168"/>
                    <a:pt x="20852" y="5259"/>
                    <a:pt x="21034" y="5290"/>
                  </a:cubicBezTo>
                  <a:cubicBezTo>
                    <a:pt x="21399" y="5350"/>
                    <a:pt x="21703" y="5502"/>
                    <a:pt x="22037" y="5563"/>
                  </a:cubicBezTo>
                  <a:cubicBezTo>
                    <a:pt x="22136" y="5572"/>
                    <a:pt x="22233" y="5578"/>
                    <a:pt x="22329" y="5578"/>
                  </a:cubicBezTo>
                  <a:cubicBezTo>
                    <a:pt x="22852" y="5578"/>
                    <a:pt x="23329" y="5427"/>
                    <a:pt x="23740" y="5016"/>
                  </a:cubicBezTo>
                  <a:cubicBezTo>
                    <a:pt x="23983" y="4742"/>
                    <a:pt x="24226" y="4530"/>
                    <a:pt x="24439" y="4256"/>
                  </a:cubicBezTo>
                  <a:cubicBezTo>
                    <a:pt x="24530" y="4074"/>
                    <a:pt x="24682" y="3952"/>
                    <a:pt x="24803" y="3800"/>
                  </a:cubicBezTo>
                  <a:cubicBezTo>
                    <a:pt x="24999" y="3580"/>
                    <a:pt x="25253" y="3478"/>
                    <a:pt x="25519" y="3478"/>
                  </a:cubicBezTo>
                  <a:cubicBezTo>
                    <a:pt x="25584" y="3478"/>
                    <a:pt x="25650" y="3484"/>
                    <a:pt x="25715" y="3496"/>
                  </a:cubicBezTo>
                  <a:lnTo>
                    <a:pt x="26293" y="3618"/>
                  </a:lnTo>
                  <a:cubicBezTo>
                    <a:pt x="26506" y="3679"/>
                    <a:pt x="26749" y="3770"/>
                    <a:pt x="26962" y="3800"/>
                  </a:cubicBezTo>
                  <a:cubicBezTo>
                    <a:pt x="27129" y="3834"/>
                    <a:pt x="27294" y="3851"/>
                    <a:pt x="27456" y="3851"/>
                  </a:cubicBezTo>
                  <a:cubicBezTo>
                    <a:pt x="27885" y="3851"/>
                    <a:pt x="28297" y="3730"/>
                    <a:pt x="28694" y="3466"/>
                  </a:cubicBezTo>
                  <a:cubicBezTo>
                    <a:pt x="29028" y="3223"/>
                    <a:pt x="29241" y="2919"/>
                    <a:pt x="29484" y="2615"/>
                  </a:cubicBezTo>
                  <a:cubicBezTo>
                    <a:pt x="29737" y="2224"/>
                    <a:pt x="30077" y="2042"/>
                    <a:pt x="30490" y="2042"/>
                  </a:cubicBezTo>
                  <a:cubicBezTo>
                    <a:pt x="30624" y="2042"/>
                    <a:pt x="30765" y="2061"/>
                    <a:pt x="30913" y="2098"/>
                  </a:cubicBezTo>
                  <a:cubicBezTo>
                    <a:pt x="31156" y="2128"/>
                    <a:pt x="31369" y="2220"/>
                    <a:pt x="31612" y="2280"/>
                  </a:cubicBezTo>
                  <a:cubicBezTo>
                    <a:pt x="31842" y="2338"/>
                    <a:pt x="32071" y="2368"/>
                    <a:pt x="32311" y="2368"/>
                  </a:cubicBezTo>
                  <a:cubicBezTo>
                    <a:pt x="32578" y="2368"/>
                    <a:pt x="32857" y="2330"/>
                    <a:pt x="33162" y="2250"/>
                  </a:cubicBezTo>
                  <a:cubicBezTo>
                    <a:pt x="33466" y="2159"/>
                    <a:pt x="33740" y="1976"/>
                    <a:pt x="34044" y="1824"/>
                  </a:cubicBezTo>
                  <a:cubicBezTo>
                    <a:pt x="34317" y="1490"/>
                    <a:pt x="34530" y="1156"/>
                    <a:pt x="34804" y="791"/>
                  </a:cubicBezTo>
                  <a:cubicBezTo>
                    <a:pt x="34956" y="609"/>
                    <a:pt x="34804" y="122"/>
                    <a:pt x="34560"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6310;p133">
              <a:extLst>
                <a:ext uri="{FF2B5EF4-FFF2-40B4-BE49-F238E27FC236}">
                  <a16:creationId xmlns:a16="http://schemas.microsoft.com/office/drawing/2014/main" id="{D9CC7F89-EAD4-3E8E-A9ED-76E3BAC798D9}"/>
                </a:ext>
              </a:extLst>
            </p:cNvPr>
            <p:cNvSpPr/>
            <p:nvPr/>
          </p:nvSpPr>
          <p:spPr>
            <a:xfrm rot="1013812">
              <a:off x="1469995" y="5340179"/>
              <a:ext cx="1480887" cy="519054"/>
            </a:xfrm>
            <a:custGeom>
              <a:avLst/>
              <a:gdLst/>
              <a:ahLst/>
              <a:cxnLst/>
              <a:rect l="l" t="t" r="r" b="b"/>
              <a:pathLst>
                <a:path w="29181" h="10228" extrusionOk="0">
                  <a:moveTo>
                    <a:pt x="27138" y="0"/>
                  </a:moveTo>
                  <a:cubicBezTo>
                    <a:pt x="26481" y="0"/>
                    <a:pt x="25883" y="403"/>
                    <a:pt x="25594" y="937"/>
                  </a:cubicBezTo>
                  <a:cubicBezTo>
                    <a:pt x="25442" y="1180"/>
                    <a:pt x="25260" y="1454"/>
                    <a:pt x="25108" y="1727"/>
                  </a:cubicBezTo>
                  <a:cubicBezTo>
                    <a:pt x="24956" y="2062"/>
                    <a:pt x="24682" y="2183"/>
                    <a:pt x="24348" y="2183"/>
                  </a:cubicBezTo>
                  <a:cubicBezTo>
                    <a:pt x="24074" y="2183"/>
                    <a:pt x="23801" y="2183"/>
                    <a:pt x="23588" y="2031"/>
                  </a:cubicBezTo>
                  <a:cubicBezTo>
                    <a:pt x="23314" y="1879"/>
                    <a:pt x="23041" y="1758"/>
                    <a:pt x="22798" y="1697"/>
                  </a:cubicBezTo>
                  <a:cubicBezTo>
                    <a:pt x="22607" y="1630"/>
                    <a:pt x="22419" y="1596"/>
                    <a:pt x="22237" y="1596"/>
                  </a:cubicBezTo>
                  <a:cubicBezTo>
                    <a:pt x="21839" y="1596"/>
                    <a:pt x="21469" y="1758"/>
                    <a:pt x="21156" y="2092"/>
                  </a:cubicBezTo>
                  <a:cubicBezTo>
                    <a:pt x="20974" y="2305"/>
                    <a:pt x="20822" y="2517"/>
                    <a:pt x="20670" y="2700"/>
                  </a:cubicBezTo>
                  <a:cubicBezTo>
                    <a:pt x="20518" y="2913"/>
                    <a:pt x="20396" y="3095"/>
                    <a:pt x="20214" y="3247"/>
                  </a:cubicBezTo>
                  <a:cubicBezTo>
                    <a:pt x="19954" y="3485"/>
                    <a:pt x="19678" y="3616"/>
                    <a:pt x="19365" y="3616"/>
                  </a:cubicBezTo>
                  <a:cubicBezTo>
                    <a:pt x="19239" y="3616"/>
                    <a:pt x="19107" y="3595"/>
                    <a:pt x="18968" y="3551"/>
                  </a:cubicBezTo>
                  <a:cubicBezTo>
                    <a:pt x="18694" y="3460"/>
                    <a:pt x="18421" y="3369"/>
                    <a:pt x="18147" y="3247"/>
                  </a:cubicBezTo>
                  <a:cubicBezTo>
                    <a:pt x="17856" y="3107"/>
                    <a:pt x="17558" y="3036"/>
                    <a:pt x="17267" y="3036"/>
                  </a:cubicBezTo>
                  <a:cubicBezTo>
                    <a:pt x="16736" y="3036"/>
                    <a:pt x="16230" y="3273"/>
                    <a:pt x="15837" y="3764"/>
                  </a:cubicBezTo>
                  <a:cubicBezTo>
                    <a:pt x="15715" y="3885"/>
                    <a:pt x="15655" y="4007"/>
                    <a:pt x="15533" y="4159"/>
                  </a:cubicBezTo>
                  <a:cubicBezTo>
                    <a:pt x="15381" y="4341"/>
                    <a:pt x="15259" y="4524"/>
                    <a:pt x="15107" y="4736"/>
                  </a:cubicBezTo>
                  <a:cubicBezTo>
                    <a:pt x="14904" y="5001"/>
                    <a:pt x="14563" y="5211"/>
                    <a:pt x="14215" y="5211"/>
                  </a:cubicBezTo>
                  <a:cubicBezTo>
                    <a:pt x="14043" y="5211"/>
                    <a:pt x="13870" y="5161"/>
                    <a:pt x="13709" y="5040"/>
                  </a:cubicBezTo>
                  <a:cubicBezTo>
                    <a:pt x="13557" y="4888"/>
                    <a:pt x="13314" y="4797"/>
                    <a:pt x="13132" y="4736"/>
                  </a:cubicBezTo>
                  <a:cubicBezTo>
                    <a:pt x="12892" y="4648"/>
                    <a:pt x="12663" y="4603"/>
                    <a:pt x="12446" y="4603"/>
                  </a:cubicBezTo>
                  <a:cubicBezTo>
                    <a:pt x="11919" y="4603"/>
                    <a:pt x="11461" y="4867"/>
                    <a:pt x="11095" y="5405"/>
                  </a:cubicBezTo>
                  <a:cubicBezTo>
                    <a:pt x="10882" y="5709"/>
                    <a:pt x="10700" y="5983"/>
                    <a:pt x="10487" y="6287"/>
                  </a:cubicBezTo>
                  <a:cubicBezTo>
                    <a:pt x="10237" y="6565"/>
                    <a:pt x="9935" y="6716"/>
                    <a:pt x="9559" y="6716"/>
                  </a:cubicBezTo>
                  <a:cubicBezTo>
                    <a:pt x="9525" y="6716"/>
                    <a:pt x="9490" y="6715"/>
                    <a:pt x="9454" y="6712"/>
                  </a:cubicBezTo>
                  <a:cubicBezTo>
                    <a:pt x="9211" y="6651"/>
                    <a:pt x="8998" y="6621"/>
                    <a:pt x="8755" y="6499"/>
                  </a:cubicBezTo>
                  <a:cubicBezTo>
                    <a:pt x="8542" y="6438"/>
                    <a:pt x="8329" y="6347"/>
                    <a:pt x="8086" y="6256"/>
                  </a:cubicBezTo>
                  <a:cubicBezTo>
                    <a:pt x="7836" y="6131"/>
                    <a:pt x="7578" y="6072"/>
                    <a:pt x="7326" y="6072"/>
                  </a:cubicBezTo>
                  <a:cubicBezTo>
                    <a:pt x="6721" y="6072"/>
                    <a:pt x="6150" y="6415"/>
                    <a:pt x="5806" y="7016"/>
                  </a:cubicBezTo>
                  <a:cubicBezTo>
                    <a:pt x="5624" y="7259"/>
                    <a:pt x="5411" y="7563"/>
                    <a:pt x="5229" y="7837"/>
                  </a:cubicBezTo>
                  <a:cubicBezTo>
                    <a:pt x="5046" y="8141"/>
                    <a:pt x="4773" y="8262"/>
                    <a:pt x="4439" y="8262"/>
                  </a:cubicBezTo>
                  <a:cubicBezTo>
                    <a:pt x="4104" y="8262"/>
                    <a:pt x="3800" y="8171"/>
                    <a:pt x="3527" y="8019"/>
                  </a:cubicBezTo>
                  <a:cubicBezTo>
                    <a:pt x="3284" y="7928"/>
                    <a:pt x="3071" y="7776"/>
                    <a:pt x="2797" y="7715"/>
                  </a:cubicBezTo>
                  <a:cubicBezTo>
                    <a:pt x="2688" y="7699"/>
                    <a:pt x="2580" y="7690"/>
                    <a:pt x="2474" y="7690"/>
                  </a:cubicBezTo>
                  <a:cubicBezTo>
                    <a:pt x="1988" y="7690"/>
                    <a:pt x="1541" y="7869"/>
                    <a:pt x="1217" y="8293"/>
                  </a:cubicBezTo>
                  <a:cubicBezTo>
                    <a:pt x="852" y="8749"/>
                    <a:pt x="578" y="9235"/>
                    <a:pt x="92" y="9630"/>
                  </a:cubicBezTo>
                  <a:cubicBezTo>
                    <a:pt x="92" y="9660"/>
                    <a:pt x="62" y="9660"/>
                    <a:pt x="62" y="9691"/>
                  </a:cubicBezTo>
                  <a:cubicBezTo>
                    <a:pt x="1" y="9812"/>
                    <a:pt x="31" y="9904"/>
                    <a:pt x="92" y="9964"/>
                  </a:cubicBezTo>
                  <a:cubicBezTo>
                    <a:pt x="183" y="10056"/>
                    <a:pt x="244" y="10086"/>
                    <a:pt x="335" y="10116"/>
                  </a:cubicBezTo>
                  <a:cubicBezTo>
                    <a:pt x="503" y="10188"/>
                    <a:pt x="619" y="10227"/>
                    <a:pt x="715" y="10227"/>
                  </a:cubicBezTo>
                  <a:cubicBezTo>
                    <a:pt x="861" y="10227"/>
                    <a:pt x="960" y="10136"/>
                    <a:pt x="1125" y="9934"/>
                  </a:cubicBezTo>
                  <a:cubicBezTo>
                    <a:pt x="1338" y="9691"/>
                    <a:pt x="1490" y="9478"/>
                    <a:pt x="1673" y="9235"/>
                  </a:cubicBezTo>
                  <a:cubicBezTo>
                    <a:pt x="1825" y="9053"/>
                    <a:pt x="2007" y="8901"/>
                    <a:pt x="2280" y="8840"/>
                  </a:cubicBezTo>
                  <a:cubicBezTo>
                    <a:pt x="2356" y="8794"/>
                    <a:pt x="2440" y="8787"/>
                    <a:pt x="2527" y="8787"/>
                  </a:cubicBezTo>
                  <a:cubicBezTo>
                    <a:pt x="2571" y="8787"/>
                    <a:pt x="2616" y="8788"/>
                    <a:pt x="2661" y="8788"/>
                  </a:cubicBezTo>
                  <a:cubicBezTo>
                    <a:pt x="2706" y="8788"/>
                    <a:pt x="2752" y="8787"/>
                    <a:pt x="2797" y="8779"/>
                  </a:cubicBezTo>
                  <a:cubicBezTo>
                    <a:pt x="3071" y="8901"/>
                    <a:pt x="3344" y="9022"/>
                    <a:pt x="3618" y="9083"/>
                  </a:cubicBezTo>
                  <a:cubicBezTo>
                    <a:pt x="3904" y="9187"/>
                    <a:pt x="4166" y="9237"/>
                    <a:pt x="4405" y="9237"/>
                  </a:cubicBezTo>
                  <a:cubicBezTo>
                    <a:pt x="5003" y="9237"/>
                    <a:pt x="5459" y="8927"/>
                    <a:pt x="5806" y="8384"/>
                  </a:cubicBezTo>
                  <a:cubicBezTo>
                    <a:pt x="5958" y="8110"/>
                    <a:pt x="6141" y="7837"/>
                    <a:pt x="6353" y="7624"/>
                  </a:cubicBezTo>
                  <a:cubicBezTo>
                    <a:pt x="6609" y="7326"/>
                    <a:pt x="6879" y="7177"/>
                    <a:pt x="7195" y="7177"/>
                  </a:cubicBezTo>
                  <a:cubicBezTo>
                    <a:pt x="7331" y="7177"/>
                    <a:pt x="7475" y="7204"/>
                    <a:pt x="7630" y="7259"/>
                  </a:cubicBezTo>
                  <a:cubicBezTo>
                    <a:pt x="7934" y="7381"/>
                    <a:pt x="8208" y="7502"/>
                    <a:pt x="8512" y="7624"/>
                  </a:cubicBezTo>
                  <a:cubicBezTo>
                    <a:pt x="8903" y="7738"/>
                    <a:pt x="9229" y="7799"/>
                    <a:pt x="9515" y="7799"/>
                  </a:cubicBezTo>
                  <a:cubicBezTo>
                    <a:pt x="10142" y="7799"/>
                    <a:pt x="10584" y="7510"/>
                    <a:pt x="11126" y="6864"/>
                  </a:cubicBezTo>
                  <a:cubicBezTo>
                    <a:pt x="11369" y="6590"/>
                    <a:pt x="11490" y="6317"/>
                    <a:pt x="11734" y="6043"/>
                  </a:cubicBezTo>
                  <a:cubicBezTo>
                    <a:pt x="12004" y="5755"/>
                    <a:pt x="12178" y="5595"/>
                    <a:pt x="12396" y="5595"/>
                  </a:cubicBezTo>
                  <a:cubicBezTo>
                    <a:pt x="12545" y="5595"/>
                    <a:pt x="12715" y="5670"/>
                    <a:pt x="12949" y="5831"/>
                  </a:cubicBezTo>
                  <a:cubicBezTo>
                    <a:pt x="12980" y="5861"/>
                    <a:pt x="13010" y="5861"/>
                    <a:pt x="13071" y="5891"/>
                  </a:cubicBezTo>
                  <a:cubicBezTo>
                    <a:pt x="13502" y="6141"/>
                    <a:pt x="13873" y="6259"/>
                    <a:pt x="14215" y="6259"/>
                  </a:cubicBezTo>
                  <a:cubicBezTo>
                    <a:pt x="14791" y="6259"/>
                    <a:pt x="15284" y="5924"/>
                    <a:pt x="15837" y="5314"/>
                  </a:cubicBezTo>
                  <a:cubicBezTo>
                    <a:pt x="15928" y="5223"/>
                    <a:pt x="15959" y="5101"/>
                    <a:pt x="16019" y="5010"/>
                  </a:cubicBezTo>
                  <a:cubicBezTo>
                    <a:pt x="16111" y="4888"/>
                    <a:pt x="16141" y="4797"/>
                    <a:pt x="16202" y="4706"/>
                  </a:cubicBezTo>
                  <a:cubicBezTo>
                    <a:pt x="16425" y="4371"/>
                    <a:pt x="16714" y="4167"/>
                    <a:pt x="17069" y="4167"/>
                  </a:cubicBezTo>
                  <a:cubicBezTo>
                    <a:pt x="17197" y="4167"/>
                    <a:pt x="17333" y="4194"/>
                    <a:pt x="17478" y="4250"/>
                  </a:cubicBezTo>
                  <a:cubicBezTo>
                    <a:pt x="17691" y="4311"/>
                    <a:pt x="17934" y="4341"/>
                    <a:pt x="18147" y="4432"/>
                  </a:cubicBezTo>
                  <a:cubicBezTo>
                    <a:pt x="18421" y="4493"/>
                    <a:pt x="18725" y="4584"/>
                    <a:pt x="18998" y="4615"/>
                  </a:cubicBezTo>
                  <a:cubicBezTo>
                    <a:pt x="19141" y="4640"/>
                    <a:pt x="19279" y="4653"/>
                    <a:pt x="19413" y="4653"/>
                  </a:cubicBezTo>
                  <a:cubicBezTo>
                    <a:pt x="20078" y="4653"/>
                    <a:pt x="20630" y="4341"/>
                    <a:pt x="21035" y="3733"/>
                  </a:cubicBezTo>
                  <a:cubicBezTo>
                    <a:pt x="21187" y="3551"/>
                    <a:pt x="21278" y="3369"/>
                    <a:pt x="21430" y="3217"/>
                  </a:cubicBezTo>
                  <a:cubicBezTo>
                    <a:pt x="21724" y="2844"/>
                    <a:pt x="21979" y="2687"/>
                    <a:pt x="22311" y="2687"/>
                  </a:cubicBezTo>
                  <a:cubicBezTo>
                    <a:pt x="22494" y="2687"/>
                    <a:pt x="22701" y="2735"/>
                    <a:pt x="22950" y="2821"/>
                  </a:cubicBezTo>
                  <a:cubicBezTo>
                    <a:pt x="23010" y="2852"/>
                    <a:pt x="23132" y="2913"/>
                    <a:pt x="23193" y="2943"/>
                  </a:cubicBezTo>
                  <a:cubicBezTo>
                    <a:pt x="23570" y="3098"/>
                    <a:pt x="23907" y="3175"/>
                    <a:pt x="24213" y="3175"/>
                  </a:cubicBezTo>
                  <a:cubicBezTo>
                    <a:pt x="24872" y="3175"/>
                    <a:pt x="25391" y="2817"/>
                    <a:pt x="25868" y="2092"/>
                  </a:cubicBezTo>
                  <a:cubicBezTo>
                    <a:pt x="26020" y="1879"/>
                    <a:pt x="26171" y="1636"/>
                    <a:pt x="26323" y="1454"/>
                  </a:cubicBezTo>
                  <a:cubicBezTo>
                    <a:pt x="26554" y="1202"/>
                    <a:pt x="26814" y="1066"/>
                    <a:pt x="27103" y="1066"/>
                  </a:cubicBezTo>
                  <a:cubicBezTo>
                    <a:pt x="27232" y="1066"/>
                    <a:pt x="27368" y="1093"/>
                    <a:pt x="27509" y="1150"/>
                  </a:cubicBezTo>
                  <a:cubicBezTo>
                    <a:pt x="27813" y="1271"/>
                    <a:pt x="28086" y="1393"/>
                    <a:pt x="28360" y="1514"/>
                  </a:cubicBezTo>
                  <a:cubicBezTo>
                    <a:pt x="28431" y="1532"/>
                    <a:pt x="28491" y="1542"/>
                    <a:pt x="28545" y="1542"/>
                  </a:cubicBezTo>
                  <a:cubicBezTo>
                    <a:pt x="28676" y="1542"/>
                    <a:pt x="28769" y="1483"/>
                    <a:pt x="28877" y="1332"/>
                  </a:cubicBezTo>
                  <a:cubicBezTo>
                    <a:pt x="28907" y="1271"/>
                    <a:pt x="28968" y="1210"/>
                    <a:pt x="29029" y="1119"/>
                  </a:cubicBezTo>
                  <a:cubicBezTo>
                    <a:pt x="29181" y="815"/>
                    <a:pt x="29120" y="694"/>
                    <a:pt x="28816" y="542"/>
                  </a:cubicBezTo>
                  <a:cubicBezTo>
                    <a:pt x="28482" y="390"/>
                    <a:pt x="28178" y="329"/>
                    <a:pt x="27874" y="177"/>
                  </a:cubicBezTo>
                  <a:cubicBezTo>
                    <a:pt x="27629" y="54"/>
                    <a:pt x="27379" y="0"/>
                    <a:pt x="27138"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6311;p133">
              <a:extLst>
                <a:ext uri="{FF2B5EF4-FFF2-40B4-BE49-F238E27FC236}">
                  <a16:creationId xmlns:a16="http://schemas.microsoft.com/office/drawing/2014/main" id="{353E6C84-2C98-1FF7-B46A-CB0D7A316EA9}"/>
                </a:ext>
              </a:extLst>
            </p:cNvPr>
            <p:cNvSpPr/>
            <p:nvPr/>
          </p:nvSpPr>
          <p:spPr>
            <a:xfrm rot="1013812">
              <a:off x="1522756" y="5445036"/>
              <a:ext cx="1354372" cy="463434"/>
            </a:xfrm>
            <a:custGeom>
              <a:avLst/>
              <a:gdLst/>
              <a:ahLst/>
              <a:cxnLst/>
              <a:rect l="l" t="t" r="r" b="b"/>
              <a:pathLst>
                <a:path w="26688" h="9132" extrusionOk="0">
                  <a:moveTo>
                    <a:pt x="26201" y="1"/>
                  </a:moveTo>
                  <a:cubicBezTo>
                    <a:pt x="26080" y="1"/>
                    <a:pt x="25958" y="61"/>
                    <a:pt x="25867" y="92"/>
                  </a:cubicBezTo>
                  <a:cubicBezTo>
                    <a:pt x="25472" y="153"/>
                    <a:pt x="25168" y="396"/>
                    <a:pt x="24955" y="730"/>
                  </a:cubicBezTo>
                  <a:cubicBezTo>
                    <a:pt x="24773" y="1034"/>
                    <a:pt x="24530" y="1368"/>
                    <a:pt x="24317" y="1672"/>
                  </a:cubicBezTo>
                  <a:cubicBezTo>
                    <a:pt x="24074" y="1976"/>
                    <a:pt x="23739" y="2098"/>
                    <a:pt x="23344" y="2098"/>
                  </a:cubicBezTo>
                  <a:cubicBezTo>
                    <a:pt x="23131" y="2098"/>
                    <a:pt x="22888" y="2067"/>
                    <a:pt x="22675" y="1946"/>
                  </a:cubicBezTo>
                  <a:cubicBezTo>
                    <a:pt x="22402" y="1824"/>
                    <a:pt x="22128" y="1733"/>
                    <a:pt x="21885" y="1642"/>
                  </a:cubicBezTo>
                  <a:cubicBezTo>
                    <a:pt x="21653" y="1577"/>
                    <a:pt x="21430" y="1544"/>
                    <a:pt x="21217" y="1544"/>
                  </a:cubicBezTo>
                  <a:cubicBezTo>
                    <a:pt x="20537" y="1544"/>
                    <a:pt x="19961" y="1875"/>
                    <a:pt x="19545" y="2523"/>
                  </a:cubicBezTo>
                  <a:cubicBezTo>
                    <a:pt x="19453" y="2675"/>
                    <a:pt x="19362" y="2858"/>
                    <a:pt x="19241" y="3010"/>
                  </a:cubicBezTo>
                  <a:cubicBezTo>
                    <a:pt x="19013" y="3352"/>
                    <a:pt x="18733" y="3523"/>
                    <a:pt x="18377" y="3523"/>
                  </a:cubicBezTo>
                  <a:cubicBezTo>
                    <a:pt x="18259" y="3523"/>
                    <a:pt x="18131" y="3504"/>
                    <a:pt x="17994" y="3466"/>
                  </a:cubicBezTo>
                  <a:cubicBezTo>
                    <a:pt x="17721" y="3374"/>
                    <a:pt x="17508" y="3283"/>
                    <a:pt x="17235" y="3192"/>
                  </a:cubicBezTo>
                  <a:cubicBezTo>
                    <a:pt x="16898" y="3080"/>
                    <a:pt x="16605" y="3029"/>
                    <a:pt x="16347" y="3029"/>
                  </a:cubicBezTo>
                  <a:cubicBezTo>
                    <a:pt x="15696" y="3029"/>
                    <a:pt x="15264" y="3352"/>
                    <a:pt x="14894" y="3830"/>
                  </a:cubicBezTo>
                  <a:cubicBezTo>
                    <a:pt x="14742" y="4043"/>
                    <a:pt x="14621" y="4226"/>
                    <a:pt x="14469" y="4408"/>
                  </a:cubicBezTo>
                  <a:cubicBezTo>
                    <a:pt x="14317" y="4651"/>
                    <a:pt x="14134" y="4833"/>
                    <a:pt x="13891" y="4985"/>
                  </a:cubicBezTo>
                  <a:cubicBezTo>
                    <a:pt x="13746" y="5089"/>
                    <a:pt x="13588" y="5150"/>
                    <a:pt x="13415" y="5150"/>
                  </a:cubicBezTo>
                  <a:cubicBezTo>
                    <a:pt x="13334" y="5150"/>
                    <a:pt x="13249" y="5136"/>
                    <a:pt x="13162" y="5107"/>
                  </a:cubicBezTo>
                  <a:cubicBezTo>
                    <a:pt x="12949" y="4985"/>
                    <a:pt x="12675" y="4894"/>
                    <a:pt x="12462" y="4803"/>
                  </a:cubicBezTo>
                  <a:cubicBezTo>
                    <a:pt x="12189" y="4651"/>
                    <a:pt x="11885" y="4560"/>
                    <a:pt x="11581" y="4529"/>
                  </a:cubicBezTo>
                  <a:cubicBezTo>
                    <a:pt x="11445" y="4505"/>
                    <a:pt x="11316" y="4493"/>
                    <a:pt x="11192" y="4493"/>
                  </a:cubicBezTo>
                  <a:cubicBezTo>
                    <a:pt x="10540" y="4493"/>
                    <a:pt x="10049" y="4823"/>
                    <a:pt x="9666" y="5411"/>
                  </a:cubicBezTo>
                  <a:cubicBezTo>
                    <a:pt x="9514" y="5654"/>
                    <a:pt x="9362" y="5958"/>
                    <a:pt x="9149" y="6232"/>
                  </a:cubicBezTo>
                  <a:cubicBezTo>
                    <a:pt x="8882" y="6518"/>
                    <a:pt x="8675" y="6672"/>
                    <a:pt x="8422" y="6672"/>
                  </a:cubicBezTo>
                  <a:cubicBezTo>
                    <a:pt x="8272" y="6672"/>
                    <a:pt x="8107" y="6618"/>
                    <a:pt x="7903" y="6505"/>
                  </a:cubicBezTo>
                  <a:cubicBezTo>
                    <a:pt x="7538" y="6323"/>
                    <a:pt x="7174" y="6232"/>
                    <a:pt x="6778" y="6110"/>
                  </a:cubicBezTo>
                  <a:cubicBezTo>
                    <a:pt x="6651" y="6078"/>
                    <a:pt x="6527" y="6063"/>
                    <a:pt x="6407" y="6063"/>
                  </a:cubicBezTo>
                  <a:cubicBezTo>
                    <a:pt x="6072" y="6063"/>
                    <a:pt x="5771" y="6182"/>
                    <a:pt x="5502" y="6384"/>
                  </a:cubicBezTo>
                  <a:cubicBezTo>
                    <a:pt x="5259" y="6596"/>
                    <a:pt x="5046" y="6809"/>
                    <a:pt x="4894" y="7083"/>
                  </a:cubicBezTo>
                  <a:cubicBezTo>
                    <a:pt x="4772" y="7295"/>
                    <a:pt x="4620" y="7478"/>
                    <a:pt x="4499" y="7691"/>
                  </a:cubicBezTo>
                  <a:cubicBezTo>
                    <a:pt x="4279" y="8020"/>
                    <a:pt x="3961" y="8151"/>
                    <a:pt x="3565" y="8151"/>
                  </a:cubicBezTo>
                  <a:cubicBezTo>
                    <a:pt x="3523" y="8151"/>
                    <a:pt x="3479" y="8149"/>
                    <a:pt x="3435" y="8147"/>
                  </a:cubicBezTo>
                  <a:cubicBezTo>
                    <a:pt x="3253" y="8147"/>
                    <a:pt x="3040" y="8055"/>
                    <a:pt x="2827" y="7995"/>
                  </a:cubicBezTo>
                  <a:cubicBezTo>
                    <a:pt x="2523" y="7873"/>
                    <a:pt x="2189" y="7751"/>
                    <a:pt x="1885" y="7630"/>
                  </a:cubicBezTo>
                  <a:cubicBezTo>
                    <a:pt x="1730" y="7581"/>
                    <a:pt x="1575" y="7558"/>
                    <a:pt x="1420" y="7558"/>
                  </a:cubicBezTo>
                  <a:cubicBezTo>
                    <a:pt x="1091" y="7558"/>
                    <a:pt x="767" y="7666"/>
                    <a:pt x="456" y="7873"/>
                  </a:cubicBezTo>
                  <a:cubicBezTo>
                    <a:pt x="243" y="8025"/>
                    <a:pt x="0" y="8147"/>
                    <a:pt x="31" y="8390"/>
                  </a:cubicBezTo>
                  <a:cubicBezTo>
                    <a:pt x="91" y="8633"/>
                    <a:pt x="395" y="8633"/>
                    <a:pt x="638" y="8694"/>
                  </a:cubicBezTo>
                  <a:cubicBezTo>
                    <a:pt x="669" y="8724"/>
                    <a:pt x="714" y="8739"/>
                    <a:pt x="764" y="8739"/>
                  </a:cubicBezTo>
                  <a:cubicBezTo>
                    <a:pt x="813" y="8739"/>
                    <a:pt x="866" y="8724"/>
                    <a:pt x="912" y="8694"/>
                  </a:cubicBezTo>
                  <a:cubicBezTo>
                    <a:pt x="1016" y="8641"/>
                    <a:pt x="1121" y="8622"/>
                    <a:pt x="1225" y="8622"/>
                  </a:cubicBezTo>
                  <a:cubicBezTo>
                    <a:pt x="1425" y="8622"/>
                    <a:pt x="1624" y="8695"/>
                    <a:pt x="1824" y="8754"/>
                  </a:cubicBezTo>
                  <a:cubicBezTo>
                    <a:pt x="2128" y="8815"/>
                    <a:pt x="2371" y="8937"/>
                    <a:pt x="2645" y="8998"/>
                  </a:cubicBezTo>
                  <a:cubicBezTo>
                    <a:pt x="2917" y="9088"/>
                    <a:pt x="3191" y="9132"/>
                    <a:pt x="3459" y="9132"/>
                  </a:cubicBezTo>
                  <a:cubicBezTo>
                    <a:pt x="4268" y="9132"/>
                    <a:pt x="5022" y="8733"/>
                    <a:pt x="5502" y="8025"/>
                  </a:cubicBezTo>
                  <a:cubicBezTo>
                    <a:pt x="5654" y="7782"/>
                    <a:pt x="5806" y="7599"/>
                    <a:pt x="5958" y="7387"/>
                  </a:cubicBezTo>
                  <a:cubicBezTo>
                    <a:pt x="6073" y="7226"/>
                    <a:pt x="6223" y="7152"/>
                    <a:pt x="6408" y="7152"/>
                  </a:cubicBezTo>
                  <a:cubicBezTo>
                    <a:pt x="6467" y="7152"/>
                    <a:pt x="6530" y="7159"/>
                    <a:pt x="6596" y="7174"/>
                  </a:cubicBezTo>
                  <a:cubicBezTo>
                    <a:pt x="6839" y="7265"/>
                    <a:pt x="7052" y="7326"/>
                    <a:pt x="7295" y="7447"/>
                  </a:cubicBezTo>
                  <a:cubicBezTo>
                    <a:pt x="7660" y="7630"/>
                    <a:pt x="8055" y="7691"/>
                    <a:pt x="8450" y="7721"/>
                  </a:cubicBezTo>
                  <a:cubicBezTo>
                    <a:pt x="8485" y="7723"/>
                    <a:pt x="8519" y="7724"/>
                    <a:pt x="8552" y="7724"/>
                  </a:cubicBezTo>
                  <a:cubicBezTo>
                    <a:pt x="9050" y="7724"/>
                    <a:pt x="9442" y="7514"/>
                    <a:pt x="9727" y="7143"/>
                  </a:cubicBezTo>
                  <a:cubicBezTo>
                    <a:pt x="9879" y="6961"/>
                    <a:pt x="9970" y="6718"/>
                    <a:pt x="10092" y="6536"/>
                  </a:cubicBezTo>
                  <a:cubicBezTo>
                    <a:pt x="10213" y="6353"/>
                    <a:pt x="10335" y="6110"/>
                    <a:pt x="10487" y="5928"/>
                  </a:cubicBezTo>
                  <a:cubicBezTo>
                    <a:pt x="10647" y="5698"/>
                    <a:pt x="10877" y="5590"/>
                    <a:pt x="11150" y="5590"/>
                  </a:cubicBezTo>
                  <a:cubicBezTo>
                    <a:pt x="11239" y="5590"/>
                    <a:pt x="11332" y="5601"/>
                    <a:pt x="11429" y="5624"/>
                  </a:cubicBezTo>
                  <a:cubicBezTo>
                    <a:pt x="11642" y="5654"/>
                    <a:pt x="11885" y="5745"/>
                    <a:pt x="12098" y="5836"/>
                  </a:cubicBezTo>
                  <a:cubicBezTo>
                    <a:pt x="12462" y="5928"/>
                    <a:pt x="12827" y="6019"/>
                    <a:pt x="13162" y="6049"/>
                  </a:cubicBezTo>
                  <a:cubicBezTo>
                    <a:pt x="13284" y="6067"/>
                    <a:pt x="13403" y="6075"/>
                    <a:pt x="13517" y="6075"/>
                  </a:cubicBezTo>
                  <a:cubicBezTo>
                    <a:pt x="14195" y="6075"/>
                    <a:pt x="14730" y="5770"/>
                    <a:pt x="15198" y="5198"/>
                  </a:cubicBezTo>
                  <a:cubicBezTo>
                    <a:pt x="15380" y="4985"/>
                    <a:pt x="15532" y="4742"/>
                    <a:pt x="15715" y="4529"/>
                  </a:cubicBezTo>
                  <a:cubicBezTo>
                    <a:pt x="15928" y="4239"/>
                    <a:pt x="16190" y="4121"/>
                    <a:pt x="16486" y="4121"/>
                  </a:cubicBezTo>
                  <a:cubicBezTo>
                    <a:pt x="16655" y="4121"/>
                    <a:pt x="16834" y="4159"/>
                    <a:pt x="17022" y="4226"/>
                  </a:cubicBezTo>
                  <a:cubicBezTo>
                    <a:pt x="17235" y="4317"/>
                    <a:pt x="17478" y="4408"/>
                    <a:pt x="17690" y="4499"/>
                  </a:cubicBezTo>
                  <a:cubicBezTo>
                    <a:pt x="17913" y="4586"/>
                    <a:pt x="18126" y="4627"/>
                    <a:pt x="18333" y="4627"/>
                  </a:cubicBezTo>
                  <a:cubicBezTo>
                    <a:pt x="18634" y="4627"/>
                    <a:pt x="18922" y="4540"/>
                    <a:pt x="19210" y="4377"/>
                  </a:cubicBezTo>
                  <a:cubicBezTo>
                    <a:pt x="19605" y="4134"/>
                    <a:pt x="19909" y="3830"/>
                    <a:pt x="20122" y="3466"/>
                  </a:cubicBezTo>
                  <a:cubicBezTo>
                    <a:pt x="20244" y="3314"/>
                    <a:pt x="20305" y="3131"/>
                    <a:pt x="20426" y="2979"/>
                  </a:cubicBezTo>
                  <a:cubicBezTo>
                    <a:pt x="20647" y="2670"/>
                    <a:pt x="20884" y="2521"/>
                    <a:pt x="21195" y="2521"/>
                  </a:cubicBezTo>
                  <a:cubicBezTo>
                    <a:pt x="21312" y="2521"/>
                    <a:pt x="21440" y="2543"/>
                    <a:pt x="21581" y="2584"/>
                  </a:cubicBezTo>
                  <a:cubicBezTo>
                    <a:pt x="21824" y="2675"/>
                    <a:pt x="22098" y="2736"/>
                    <a:pt x="22341" y="2858"/>
                  </a:cubicBezTo>
                  <a:cubicBezTo>
                    <a:pt x="22635" y="2990"/>
                    <a:pt x="22929" y="3044"/>
                    <a:pt x="23230" y="3044"/>
                  </a:cubicBezTo>
                  <a:cubicBezTo>
                    <a:pt x="23551" y="3044"/>
                    <a:pt x="23880" y="2982"/>
                    <a:pt x="24226" y="2888"/>
                  </a:cubicBezTo>
                  <a:cubicBezTo>
                    <a:pt x="24530" y="2827"/>
                    <a:pt x="24833" y="2675"/>
                    <a:pt x="24985" y="2371"/>
                  </a:cubicBezTo>
                  <a:cubicBezTo>
                    <a:pt x="25441" y="1824"/>
                    <a:pt x="25776" y="1186"/>
                    <a:pt x="26353" y="730"/>
                  </a:cubicBezTo>
                  <a:cubicBezTo>
                    <a:pt x="26414" y="700"/>
                    <a:pt x="26475" y="578"/>
                    <a:pt x="26505" y="517"/>
                  </a:cubicBezTo>
                  <a:cubicBezTo>
                    <a:pt x="26536" y="396"/>
                    <a:pt x="26688" y="274"/>
                    <a:pt x="26596" y="122"/>
                  </a:cubicBezTo>
                  <a:cubicBezTo>
                    <a:pt x="26505" y="1"/>
                    <a:pt x="26353" y="1"/>
                    <a:pt x="26201"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6312;p133">
              <a:extLst>
                <a:ext uri="{FF2B5EF4-FFF2-40B4-BE49-F238E27FC236}">
                  <a16:creationId xmlns:a16="http://schemas.microsoft.com/office/drawing/2014/main" id="{8B5F6BA2-3EA2-ED4A-5E5A-3DDBFFDFB677}"/>
                </a:ext>
              </a:extLst>
            </p:cNvPr>
            <p:cNvSpPr/>
            <p:nvPr/>
          </p:nvSpPr>
          <p:spPr>
            <a:xfrm rot="1013812">
              <a:off x="1657893" y="5640485"/>
              <a:ext cx="1096418" cy="388580"/>
            </a:xfrm>
            <a:custGeom>
              <a:avLst/>
              <a:gdLst/>
              <a:ahLst/>
              <a:cxnLst/>
              <a:rect l="l" t="t" r="r" b="b"/>
              <a:pathLst>
                <a:path w="21605" h="7657" extrusionOk="0">
                  <a:moveTo>
                    <a:pt x="18667" y="0"/>
                  </a:moveTo>
                  <a:cubicBezTo>
                    <a:pt x="18212" y="0"/>
                    <a:pt x="17802" y="199"/>
                    <a:pt x="17471" y="574"/>
                  </a:cubicBezTo>
                  <a:cubicBezTo>
                    <a:pt x="17289" y="817"/>
                    <a:pt x="17137" y="1091"/>
                    <a:pt x="16924" y="1334"/>
                  </a:cubicBezTo>
                  <a:cubicBezTo>
                    <a:pt x="16636" y="1777"/>
                    <a:pt x="16251" y="2010"/>
                    <a:pt x="15794" y="2010"/>
                  </a:cubicBezTo>
                  <a:cubicBezTo>
                    <a:pt x="15623" y="2010"/>
                    <a:pt x="15442" y="1977"/>
                    <a:pt x="15252" y="1911"/>
                  </a:cubicBezTo>
                  <a:cubicBezTo>
                    <a:pt x="14948" y="1790"/>
                    <a:pt x="14705" y="1668"/>
                    <a:pt x="14401" y="1577"/>
                  </a:cubicBezTo>
                  <a:cubicBezTo>
                    <a:pt x="14120" y="1475"/>
                    <a:pt x="13854" y="1425"/>
                    <a:pt x="13603" y="1425"/>
                  </a:cubicBezTo>
                  <a:cubicBezTo>
                    <a:pt x="12958" y="1425"/>
                    <a:pt x="12416" y="1754"/>
                    <a:pt x="12000" y="2367"/>
                  </a:cubicBezTo>
                  <a:cubicBezTo>
                    <a:pt x="11848" y="2610"/>
                    <a:pt x="11696" y="2854"/>
                    <a:pt x="11513" y="3097"/>
                  </a:cubicBezTo>
                  <a:cubicBezTo>
                    <a:pt x="11258" y="3412"/>
                    <a:pt x="11065" y="3561"/>
                    <a:pt x="10797" y="3561"/>
                  </a:cubicBezTo>
                  <a:cubicBezTo>
                    <a:pt x="10650" y="3561"/>
                    <a:pt x="10481" y="3517"/>
                    <a:pt x="10267" y="3431"/>
                  </a:cubicBezTo>
                  <a:lnTo>
                    <a:pt x="9234" y="3097"/>
                  </a:lnTo>
                  <a:cubicBezTo>
                    <a:pt x="9040" y="3019"/>
                    <a:pt x="8852" y="2982"/>
                    <a:pt x="8671" y="2982"/>
                  </a:cubicBezTo>
                  <a:cubicBezTo>
                    <a:pt x="8286" y="2982"/>
                    <a:pt x="7933" y="3151"/>
                    <a:pt x="7623" y="3461"/>
                  </a:cubicBezTo>
                  <a:cubicBezTo>
                    <a:pt x="7380" y="3735"/>
                    <a:pt x="7167" y="4009"/>
                    <a:pt x="6954" y="4313"/>
                  </a:cubicBezTo>
                  <a:cubicBezTo>
                    <a:pt x="6566" y="4817"/>
                    <a:pt x="6203" y="5061"/>
                    <a:pt x="5753" y="5061"/>
                  </a:cubicBezTo>
                  <a:cubicBezTo>
                    <a:pt x="5499" y="5061"/>
                    <a:pt x="5217" y="4983"/>
                    <a:pt x="4887" y="4829"/>
                  </a:cubicBezTo>
                  <a:cubicBezTo>
                    <a:pt x="4583" y="4677"/>
                    <a:pt x="4279" y="4586"/>
                    <a:pt x="3945" y="4495"/>
                  </a:cubicBezTo>
                  <a:cubicBezTo>
                    <a:pt x="3806" y="4464"/>
                    <a:pt x="3675" y="4449"/>
                    <a:pt x="3550" y="4449"/>
                  </a:cubicBezTo>
                  <a:cubicBezTo>
                    <a:pt x="3182" y="4449"/>
                    <a:pt x="2864" y="4580"/>
                    <a:pt x="2547" y="4829"/>
                  </a:cubicBezTo>
                  <a:cubicBezTo>
                    <a:pt x="2304" y="5072"/>
                    <a:pt x="2091" y="5285"/>
                    <a:pt x="1939" y="5559"/>
                  </a:cubicBezTo>
                  <a:cubicBezTo>
                    <a:pt x="1817" y="5802"/>
                    <a:pt x="1665" y="6015"/>
                    <a:pt x="1513" y="6258"/>
                  </a:cubicBezTo>
                  <a:cubicBezTo>
                    <a:pt x="1300" y="6592"/>
                    <a:pt x="997" y="6653"/>
                    <a:pt x="632" y="6653"/>
                  </a:cubicBezTo>
                  <a:cubicBezTo>
                    <a:pt x="541" y="6653"/>
                    <a:pt x="419" y="6623"/>
                    <a:pt x="297" y="6592"/>
                  </a:cubicBezTo>
                  <a:cubicBezTo>
                    <a:pt x="231" y="6577"/>
                    <a:pt x="179" y="6570"/>
                    <a:pt x="139" y="6570"/>
                  </a:cubicBezTo>
                  <a:cubicBezTo>
                    <a:pt x="13" y="6570"/>
                    <a:pt x="1" y="6644"/>
                    <a:pt x="24" y="6805"/>
                  </a:cubicBezTo>
                  <a:cubicBezTo>
                    <a:pt x="24" y="6896"/>
                    <a:pt x="85" y="6987"/>
                    <a:pt x="115" y="7079"/>
                  </a:cubicBezTo>
                  <a:cubicBezTo>
                    <a:pt x="237" y="7534"/>
                    <a:pt x="328" y="7626"/>
                    <a:pt x="875" y="7656"/>
                  </a:cubicBezTo>
                  <a:cubicBezTo>
                    <a:pt x="1240" y="7595"/>
                    <a:pt x="1544" y="7443"/>
                    <a:pt x="1817" y="7200"/>
                  </a:cubicBezTo>
                  <a:cubicBezTo>
                    <a:pt x="2091" y="6896"/>
                    <a:pt x="2334" y="6623"/>
                    <a:pt x="2547" y="6288"/>
                  </a:cubicBezTo>
                  <a:cubicBezTo>
                    <a:pt x="2768" y="5845"/>
                    <a:pt x="3248" y="5612"/>
                    <a:pt x="3715" y="5612"/>
                  </a:cubicBezTo>
                  <a:cubicBezTo>
                    <a:pt x="3889" y="5612"/>
                    <a:pt x="4062" y="5645"/>
                    <a:pt x="4218" y="5711"/>
                  </a:cubicBezTo>
                  <a:cubicBezTo>
                    <a:pt x="4462" y="5832"/>
                    <a:pt x="4705" y="5893"/>
                    <a:pt x="4978" y="5984"/>
                  </a:cubicBezTo>
                  <a:cubicBezTo>
                    <a:pt x="5297" y="6059"/>
                    <a:pt x="5604" y="6111"/>
                    <a:pt x="5897" y="6111"/>
                  </a:cubicBezTo>
                  <a:cubicBezTo>
                    <a:pt x="6441" y="6111"/>
                    <a:pt x="6934" y="5930"/>
                    <a:pt x="7349" y="5376"/>
                  </a:cubicBezTo>
                  <a:cubicBezTo>
                    <a:pt x="7592" y="5012"/>
                    <a:pt x="7896" y="4677"/>
                    <a:pt x="8200" y="4373"/>
                  </a:cubicBezTo>
                  <a:cubicBezTo>
                    <a:pt x="8426" y="4148"/>
                    <a:pt x="8605" y="4038"/>
                    <a:pt x="8825" y="4038"/>
                  </a:cubicBezTo>
                  <a:cubicBezTo>
                    <a:pt x="8959" y="4038"/>
                    <a:pt x="9109" y="4080"/>
                    <a:pt x="9295" y="4161"/>
                  </a:cubicBezTo>
                  <a:cubicBezTo>
                    <a:pt x="9538" y="4221"/>
                    <a:pt x="9720" y="4343"/>
                    <a:pt x="9933" y="4465"/>
                  </a:cubicBezTo>
                  <a:cubicBezTo>
                    <a:pt x="10206" y="4601"/>
                    <a:pt x="10464" y="4662"/>
                    <a:pt x="10704" y="4662"/>
                  </a:cubicBezTo>
                  <a:cubicBezTo>
                    <a:pt x="11266" y="4662"/>
                    <a:pt x="11738" y="4334"/>
                    <a:pt x="12121" y="3887"/>
                  </a:cubicBezTo>
                  <a:cubicBezTo>
                    <a:pt x="12213" y="3765"/>
                    <a:pt x="12304" y="3613"/>
                    <a:pt x="12365" y="3461"/>
                  </a:cubicBezTo>
                  <a:cubicBezTo>
                    <a:pt x="12456" y="3310"/>
                    <a:pt x="12517" y="3188"/>
                    <a:pt x="12638" y="3036"/>
                  </a:cubicBezTo>
                  <a:cubicBezTo>
                    <a:pt x="12863" y="2736"/>
                    <a:pt x="13129" y="2518"/>
                    <a:pt x="13488" y="2518"/>
                  </a:cubicBezTo>
                  <a:cubicBezTo>
                    <a:pt x="13565" y="2518"/>
                    <a:pt x="13646" y="2528"/>
                    <a:pt x="13732" y="2550"/>
                  </a:cubicBezTo>
                  <a:cubicBezTo>
                    <a:pt x="14006" y="2641"/>
                    <a:pt x="14249" y="2671"/>
                    <a:pt x="14492" y="2732"/>
                  </a:cubicBezTo>
                  <a:cubicBezTo>
                    <a:pt x="14766" y="2823"/>
                    <a:pt x="15009" y="2945"/>
                    <a:pt x="15252" y="2975"/>
                  </a:cubicBezTo>
                  <a:cubicBezTo>
                    <a:pt x="15515" y="3015"/>
                    <a:pt x="15741" y="3036"/>
                    <a:pt x="15940" y="3036"/>
                  </a:cubicBezTo>
                  <a:cubicBezTo>
                    <a:pt x="16659" y="3036"/>
                    <a:pt x="17018" y="2761"/>
                    <a:pt x="17471" y="2094"/>
                  </a:cubicBezTo>
                  <a:cubicBezTo>
                    <a:pt x="17532" y="1942"/>
                    <a:pt x="17623" y="1790"/>
                    <a:pt x="17745" y="1668"/>
                  </a:cubicBezTo>
                  <a:cubicBezTo>
                    <a:pt x="17836" y="1516"/>
                    <a:pt x="17957" y="1425"/>
                    <a:pt x="18079" y="1303"/>
                  </a:cubicBezTo>
                  <a:cubicBezTo>
                    <a:pt x="18291" y="1111"/>
                    <a:pt x="18527" y="992"/>
                    <a:pt x="18787" y="992"/>
                  </a:cubicBezTo>
                  <a:cubicBezTo>
                    <a:pt x="18938" y="992"/>
                    <a:pt x="19097" y="1032"/>
                    <a:pt x="19264" y="1121"/>
                  </a:cubicBezTo>
                  <a:cubicBezTo>
                    <a:pt x="19447" y="1212"/>
                    <a:pt x="19629" y="1303"/>
                    <a:pt x="19811" y="1425"/>
                  </a:cubicBezTo>
                  <a:cubicBezTo>
                    <a:pt x="20058" y="1520"/>
                    <a:pt x="20294" y="1567"/>
                    <a:pt x="20532" y="1567"/>
                  </a:cubicBezTo>
                  <a:cubicBezTo>
                    <a:pt x="20674" y="1567"/>
                    <a:pt x="20818" y="1550"/>
                    <a:pt x="20967" y="1516"/>
                  </a:cubicBezTo>
                  <a:cubicBezTo>
                    <a:pt x="21149" y="1486"/>
                    <a:pt x="21301" y="1425"/>
                    <a:pt x="21422" y="1303"/>
                  </a:cubicBezTo>
                  <a:cubicBezTo>
                    <a:pt x="21574" y="1182"/>
                    <a:pt x="21605" y="999"/>
                    <a:pt x="21483" y="726"/>
                  </a:cubicBezTo>
                  <a:cubicBezTo>
                    <a:pt x="21439" y="571"/>
                    <a:pt x="21347" y="529"/>
                    <a:pt x="21230" y="529"/>
                  </a:cubicBezTo>
                  <a:cubicBezTo>
                    <a:pt x="21186" y="529"/>
                    <a:pt x="21138" y="535"/>
                    <a:pt x="21088" y="544"/>
                  </a:cubicBezTo>
                  <a:cubicBezTo>
                    <a:pt x="20955" y="570"/>
                    <a:pt x="20825" y="584"/>
                    <a:pt x="20697" y="584"/>
                  </a:cubicBezTo>
                  <a:cubicBezTo>
                    <a:pt x="20387" y="584"/>
                    <a:pt x="20091" y="503"/>
                    <a:pt x="19811" y="331"/>
                  </a:cubicBezTo>
                  <a:cubicBezTo>
                    <a:pt x="19629" y="209"/>
                    <a:pt x="19416" y="179"/>
                    <a:pt x="19204" y="88"/>
                  </a:cubicBezTo>
                  <a:cubicBezTo>
                    <a:pt x="19020" y="29"/>
                    <a:pt x="18840" y="0"/>
                    <a:pt x="18667"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6313;p133">
              <a:extLst>
                <a:ext uri="{FF2B5EF4-FFF2-40B4-BE49-F238E27FC236}">
                  <a16:creationId xmlns:a16="http://schemas.microsoft.com/office/drawing/2014/main" id="{302E6FF0-CBCE-215F-3174-4EEF30ED2C50}"/>
                </a:ext>
              </a:extLst>
            </p:cNvPr>
            <p:cNvSpPr/>
            <p:nvPr/>
          </p:nvSpPr>
          <p:spPr>
            <a:xfrm rot="1013812">
              <a:off x="1751846" y="5736089"/>
              <a:ext cx="944071" cy="338999"/>
            </a:xfrm>
            <a:custGeom>
              <a:avLst/>
              <a:gdLst/>
              <a:ahLst/>
              <a:cxnLst/>
              <a:rect l="l" t="t" r="r" b="b"/>
              <a:pathLst>
                <a:path w="18603" h="6680" extrusionOk="0">
                  <a:moveTo>
                    <a:pt x="16962" y="0"/>
                  </a:moveTo>
                  <a:cubicBezTo>
                    <a:pt x="16393" y="0"/>
                    <a:pt x="15917" y="239"/>
                    <a:pt x="15472" y="706"/>
                  </a:cubicBezTo>
                  <a:cubicBezTo>
                    <a:pt x="15320" y="858"/>
                    <a:pt x="15168" y="1101"/>
                    <a:pt x="15047" y="1284"/>
                  </a:cubicBezTo>
                  <a:cubicBezTo>
                    <a:pt x="14678" y="1815"/>
                    <a:pt x="14338" y="2058"/>
                    <a:pt x="13886" y="2058"/>
                  </a:cubicBezTo>
                  <a:cubicBezTo>
                    <a:pt x="13666" y="2058"/>
                    <a:pt x="13420" y="2001"/>
                    <a:pt x="13132" y="1891"/>
                  </a:cubicBezTo>
                  <a:cubicBezTo>
                    <a:pt x="12889" y="1831"/>
                    <a:pt x="12645" y="1709"/>
                    <a:pt x="12372" y="1618"/>
                  </a:cubicBezTo>
                  <a:cubicBezTo>
                    <a:pt x="12212" y="1572"/>
                    <a:pt x="12060" y="1550"/>
                    <a:pt x="11915" y="1550"/>
                  </a:cubicBezTo>
                  <a:cubicBezTo>
                    <a:pt x="11481" y="1550"/>
                    <a:pt x="11110" y="1755"/>
                    <a:pt x="10791" y="2165"/>
                  </a:cubicBezTo>
                  <a:cubicBezTo>
                    <a:pt x="10670" y="2317"/>
                    <a:pt x="10609" y="2499"/>
                    <a:pt x="10487" y="2651"/>
                  </a:cubicBezTo>
                  <a:cubicBezTo>
                    <a:pt x="10366" y="2834"/>
                    <a:pt x="10244" y="3046"/>
                    <a:pt x="10092" y="3198"/>
                  </a:cubicBezTo>
                  <a:cubicBezTo>
                    <a:pt x="9796" y="3514"/>
                    <a:pt x="9462" y="3676"/>
                    <a:pt x="9097" y="3676"/>
                  </a:cubicBezTo>
                  <a:cubicBezTo>
                    <a:pt x="8900" y="3676"/>
                    <a:pt x="8694" y="3629"/>
                    <a:pt x="8481" y="3533"/>
                  </a:cubicBezTo>
                  <a:cubicBezTo>
                    <a:pt x="8268" y="3442"/>
                    <a:pt x="8116" y="3350"/>
                    <a:pt x="7934" y="3259"/>
                  </a:cubicBezTo>
                  <a:cubicBezTo>
                    <a:pt x="7642" y="3142"/>
                    <a:pt x="7349" y="3088"/>
                    <a:pt x="7049" y="3088"/>
                  </a:cubicBezTo>
                  <a:cubicBezTo>
                    <a:pt x="6881" y="3088"/>
                    <a:pt x="6710" y="3105"/>
                    <a:pt x="6536" y="3138"/>
                  </a:cubicBezTo>
                  <a:cubicBezTo>
                    <a:pt x="5928" y="3290"/>
                    <a:pt x="5502" y="3685"/>
                    <a:pt x="5198" y="4171"/>
                  </a:cubicBezTo>
                  <a:cubicBezTo>
                    <a:pt x="5046" y="4414"/>
                    <a:pt x="4925" y="4688"/>
                    <a:pt x="4742" y="4901"/>
                  </a:cubicBezTo>
                  <a:cubicBezTo>
                    <a:pt x="4531" y="5170"/>
                    <a:pt x="4282" y="5293"/>
                    <a:pt x="4013" y="5293"/>
                  </a:cubicBezTo>
                  <a:cubicBezTo>
                    <a:pt x="3857" y="5293"/>
                    <a:pt x="3694" y="5252"/>
                    <a:pt x="3527" y="5174"/>
                  </a:cubicBezTo>
                  <a:cubicBezTo>
                    <a:pt x="3435" y="5144"/>
                    <a:pt x="3405" y="5083"/>
                    <a:pt x="3344" y="5053"/>
                  </a:cubicBezTo>
                  <a:cubicBezTo>
                    <a:pt x="2986" y="4854"/>
                    <a:pt x="2628" y="4733"/>
                    <a:pt x="2261" y="4733"/>
                  </a:cubicBezTo>
                  <a:cubicBezTo>
                    <a:pt x="2068" y="4733"/>
                    <a:pt x="1872" y="4766"/>
                    <a:pt x="1673" y="4840"/>
                  </a:cubicBezTo>
                  <a:cubicBezTo>
                    <a:pt x="1338" y="4870"/>
                    <a:pt x="1095" y="5022"/>
                    <a:pt x="913" y="5265"/>
                  </a:cubicBezTo>
                  <a:cubicBezTo>
                    <a:pt x="700" y="5539"/>
                    <a:pt x="517" y="5782"/>
                    <a:pt x="335" y="6025"/>
                  </a:cubicBezTo>
                  <a:cubicBezTo>
                    <a:pt x="214" y="6238"/>
                    <a:pt x="1" y="6420"/>
                    <a:pt x="153" y="6603"/>
                  </a:cubicBezTo>
                  <a:cubicBezTo>
                    <a:pt x="200" y="6661"/>
                    <a:pt x="264" y="6679"/>
                    <a:pt x="340" y="6679"/>
                  </a:cubicBezTo>
                  <a:cubicBezTo>
                    <a:pt x="461" y="6679"/>
                    <a:pt x="611" y="6633"/>
                    <a:pt x="761" y="6633"/>
                  </a:cubicBezTo>
                  <a:cubicBezTo>
                    <a:pt x="973" y="6603"/>
                    <a:pt x="1095" y="6451"/>
                    <a:pt x="1217" y="6299"/>
                  </a:cubicBezTo>
                  <a:cubicBezTo>
                    <a:pt x="1501" y="5873"/>
                    <a:pt x="1785" y="5675"/>
                    <a:pt x="2117" y="5675"/>
                  </a:cubicBezTo>
                  <a:cubicBezTo>
                    <a:pt x="2354" y="5675"/>
                    <a:pt x="2615" y="5775"/>
                    <a:pt x="2919" y="5964"/>
                  </a:cubicBezTo>
                  <a:cubicBezTo>
                    <a:pt x="3054" y="6019"/>
                    <a:pt x="3214" y="6121"/>
                    <a:pt x="3376" y="6121"/>
                  </a:cubicBezTo>
                  <a:cubicBezTo>
                    <a:pt x="3396" y="6121"/>
                    <a:pt x="3416" y="6120"/>
                    <a:pt x="3435" y="6116"/>
                  </a:cubicBezTo>
                  <a:cubicBezTo>
                    <a:pt x="3861" y="6025"/>
                    <a:pt x="4287" y="5964"/>
                    <a:pt x="4682" y="5873"/>
                  </a:cubicBezTo>
                  <a:cubicBezTo>
                    <a:pt x="5077" y="5812"/>
                    <a:pt x="5381" y="5569"/>
                    <a:pt x="5594" y="5235"/>
                  </a:cubicBezTo>
                  <a:cubicBezTo>
                    <a:pt x="5685" y="5022"/>
                    <a:pt x="5837" y="4779"/>
                    <a:pt x="5989" y="4566"/>
                  </a:cubicBezTo>
                  <a:cubicBezTo>
                    <a:pt x="6157" y="4253"/>
                    <a:pt x="6402" y="4112"/>
                    <a:pt x="6678" y="4112"/>
                  </a:cubicBezTo>
                  <a:cubicBezTo>
                    <a:pt x="6750" y="4112"/>
                    <a:pt x="6825" y="4122"/>
                    <a:pt x="6901" y="4141"/>
                  </a:cubicBezTo>
                  <a:cubicBezTo>
                    <a:pt x="7053" y="4141"/>
                    <a:pt x="7174" y="4171"/>
                    <a:pt x="7326" y="4202"/>
                  </a:cubicBezTo>
                  <a:cubicBezTo>
                    <a:pt x="7732" y="4317"/>
                    <a:pt x="8082" y="4599"/>
                    <a:pt x="8482" y="4599"/>
                  </a:cubicBezTo>
                  <a:cubicBezTo>
                    <a:pt x="8502" y="4599"/>
                    <a:pt x="8522" y="4598"/>
                    <a:pt x="8542" y="4597"/>
                  </a:cubicBezTo>
                  <a:cubicBezTo>
                    <a:pt x="8998" y="4597"/>
                    <a:pt x="9423" y="4414"/>
                    <a:pt x="9879" y="4293"/>
                  </a:cubicBezTo>
                  <a:cubicBezTo>
                    <a:pt x="9910" y="4262"/>
                    <a:pt x="9910" y="4262"/>
                    <a:pt x="9940" y="4262"/>
                  </a:cubicBezTo>
                  <a:cubicBezTo>
                    <a:pt x="10457" y="4171"/>
                    <a:pt x="10791" y="3898"/>
                    <a:pt x="11065" y="3502"/>
                  </a:cubicBezTo>
                  <a:cubicBezTo>
                    <a:pt x="11217" y="3290"/>
                    <a:pt x="11308" y="3138"/>
                    <a:pt x="11430" y="2955"/>
                  </a:cubicBezTo>
                  <a:cubicBezTo>
                    <a:pt x="11597" y="2725"/>
                    <a:pt x="11793" y="2611"/>
                    <a:pt x="12007" y="2611"/>
                  </a:cubicBezTo>
                  <a:cubicBezTo>
                    <a:pt x="12105" y="2611"/>
                    <a:pt x="12207" y="2634"/>
                    <a:pt x="12311" y="2682"/>
                  </a:cubicBezTo>
                  <a:cubicBezTo>
                    <a:pt x="12493" y="2773"/>
                    <a:pt x="12676" y="2895"/>
                    <a:pt x="12889" y="2986"/>
                  </a:cubicBezTo>
                  <a:cubicBezTo>
                    <a:pt x="13042" y="3082"/>
                    <a:pt x="13209" y="3142"/>
                    <a:pt x="13387" y="3142"/>
                  </a:cubicBezTo>
                  <a:cubicBezTo>
                    <a:pt x="13490" y="3142"/>
                    <a:pt x="13598" y="3122"/>
                    <a:pt x="13709" y="3077"/>
                  </a:cubicBezTo>
                  <a:cubicBezTo>
                    <a:pt x="14196" y="2895"/>
                    <a:pt x="14712" y="2682"/>
                    <a:pt x="15199" y="2469"/>
                  </a:cubicBezTo>
                  <a:cubicBezTo>
                    <a:pt x="15320" y="2439"/>
                    <a:pt x="15381" y="2317"/>
                    <a:pt x="15472" y="2226"/>
                  </a:cubicBezTo>
                  <a:cubicBezTo>
                    <a:pt x="15563" y="2074"/>
                    <a:pt x="15685" y="1983"/>
                    <a:pt x="15776" y="1831"/>
                  </a:cubicBezTo>
                  <a:cubicBezTo>
                    <a:pt x="16053" y="1392"/>
                    <a:pt x="16435" y="1147"/>
                    <a:pt x="16895" y="1147"/>
                  </a:cubicBezTo>
                  <a:cubicBezTo>
                    <a:pt x="17041" y="1147"/>
                    <a:pt x="17195" y="1171"/>
                    <a:pt x="17357" y="1223"/>
                  </a:cubicBezTo>
                  <a:cubicBezTo>
                    <a:pt x="17435" y="1238"/>
                    <a:pt x="17512" y="1246"/>
                    <a:pt x="17587" y="1246"/>
                  </a:cubicBezTo>
                  <a:cubicBezTo>
                    <a:pt x="17802" y="1246"/>
                    <a:pt x="18005" y="1183"/>
                    <a:pt x="18208" y="1071"/>
                  </a:cubicBezTo>
                  <a:cubicBezTo>
                    <a:pt x="18360" y="949"/>
                    <a:pt x="18603" y="919"/>
                    <a:pt x="18603" y="676"/>
                  </a:cubicBezTo>
                  <a:cubicBezTo>
                    <a:pt x="18603" y="402"/>
                    <a:pt x="18360" y="402"/>
                    <a:pt x="18147" y="311"/>
                  </a:cubicBezTo>
                  <a:cubicBezTo>
                    <a:pt x="17995" y="220"/>
                    <a:pt x="17813" y="189"/>
                    <a:pt x="17630" y="98"/>
                  </a:cubicBezTo>
                  <a:cubicBezTo>
                    <a:pt x="17393" y="33"/>
                    <a:pt x="17171" y="0"/>
                    <a:pt x="16962"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6314;p133">
              <a:extLst>
                <a:ext uri="{FF2B5EF4-FFF2-40B4-BE49-F238E27FC236}">
                  <a16:creationId xmlns:a16="http://schemas.microsoft.com/office/drawing/2014/main" id="{95061DBC-CCF0-5545-904E-C3BAC0B653D9}"/>
                </a:ext>
              </a:extLst>
            </p:cNvPr>
            <p:cNvSpPr/>
            <p:nvPr/>
          </p:nvSpPr>
          <p:spPr>
            <a:xfrm rot="1013812">
              <a:off x="2098435" y="4955122"/>
              <a:ext cx="737373" cy="246485"/>
            </a:xfrm>
            <a:custGeom>
              <a:avLst/>
              <a:gdLst/>
              <a:ahLst/>
              <a:cxnLst/>
              <a:rect l="l" t="t" r="r" b="b"/>
              <a:pathLst>
                <a:path w="14530" h="4857" extrusionOk="0">
                  <a:moveTo>
                    <a:pt x="14157" y="1"/>
                  </a:moveTo>
                  <a:cubicBezTo>
                    <a:pt x="13774" y="1"/>
                    <a:pt x="13423" y="94"/>
                    <a:pt x="13162" y="433"/>
                  </a:cubicBezTo>
                  <a:cubicBezTo>
                    <a:pt x="12908" y="715"/>
                    <a:pt x="12628" y="892"/>
                    <a:pt x="12298" y="892"/>
                  </a:cubicBezTo>
                  <a:cubicBezTo>
                    <a:pt x="12272" y="892"/>
                    <a:pt x="12246" y="891"/>
                    <a:pt x="12219" y="889"/>
                  </a:cubicBezTo>
                  <a:cubicBezTo>
                    <a:pt x="12007" y="889"/>
                    <a:pt x="11824" y="828"/>
                    <a:pt x="11642" y="798"/>
                  </a:cubicBezTo>
                  <a:cubicBezTo>
                    <a:pt x="11529" y="785"/>
                    <a:pt x="11410" y="778"/>
                    <a:pt x="11291" y="778"/>
                  </a:cubicBezTo>
                  <a:cubicBezTo>
                    <a:pt x="11122" y="778"/>
                    <a:pt x="10951" y="793"/>
                    <a:pt x="10791" y="828"/>
                  </a:cubicBezTo>
                  <a:cubicBezTo>
                    <a:pt x="10092" y="1041"/>
                    <a:pt x="9393" y="1254"/>
                    <a:pt x="8724" y="1467"/>
                  </a:cubicBezTo>
                  <a:cubicBezTo>
                    <a:pt x="8450" y="1527"/>
                    <a:pt x="8207" y="1649"/>
                    <a:pt x="8055" y="1862"/>
                  </a:cubicBezTo>
                  <a:cubicBezTo>
                    <a:pt x="7805" y="2180"/>
                    <a:pt x="7505" y="2345"/>
                    <a:pt x="7154" y="2345"/>
                  </a:cubicBezTo>
                  <a:cubicBezTo>
                    <a:pt x="7034" y="2345"/>
                    <a:pt x="6909" y="2326"/>
                    <a:pt x="6779" y="2287"/>
                  </a:cubicBezTo>
                  <a:cubicBezTo>
                    <a:pt x="6645" y="2239"/>
                    <a:pt x="6511" y="2219"/>
                    <a:pt x="6377" y="2219"/>
                  </a:cubicBezTo>
                  <a:cubicBezTo>
                    <a:pt x="6177" y="2219"/>
                    <a:pt x="5976" y="2263"/>
                    <a:pt x="5775" y="2318"/>
                  </a:cubicBezTo>
                  <a:cubicBezTo>
                    <a:pt x="5137" y="2531"/>
                    <a:pt x="4499" y="2743"/>
                    <a:pt x="3830" y="2926"/>
                  </a:cubicBezTo>
                  <a:cubicBezTo>
                    <a:pt x="3617" y="3017"/>
                    <a:pt x="3374" y="3078"/>
                    <a:pt x="3222" y="3290"/>
                  </a:cubicBezTo>
                  <a:cubicBezTo>
                    <a:pt x="3131" y="3351"/>
                    <a:pt x="3040" y="3473"/>
                    <a:pt x="2949" y="3594"/>
                  </a:cubicBezTo>
                  <a:cubicBezTo>
                    <a:pt x="2743" y="3800"/>
                    <a:pt x="2508" y="3937"/>
                    <a:pt x="2237" y="3937"/>
                  </a:cubicBezTo>
                  <a:cubicBezTo>
                    <a:pt x="2108" y="3937"/>
                    <a:pt x="1971" y="3906"/>
                    <a:pt x="1824" y="3838"/>
                  </a:cubicBezTo>
                  <a:cubicBezTo>
                    <a:pt x="1686" y="3774"/>
                    <a:pt x="1545" y="3747"/>
                    <a:pt x="1398" y="3747"/>
                  </a:cubicBezTo>
                  <a:cubicBezTo>
                    <a:pt x="1125" y="3747"/>
                    <a:pt x="834" y="3840"/>
                    <a:pt x="517" y="3959"/>
                  </a:cubicBezTo>
                  <a:cubicBezTo>
                    <a:pt x="426" y="3989"/>
                    <a:pt x="243" y="4081"/>
                    <a:pt x="152" y="4111"/>
                  </a:cubicBezTo>
                  <a:cubicBezTo>
                    <a:pt x="91" y="4111"/>
                    <a:pt x="0" y="4172"/>
                    <a:pt x="61" y="4263"/>
                  </a:cubicBezTo>
                  <a:cubicBezTo>
                    <a:pt x="91" y="4324"/>
                    <a:pt x="122" y="4415"/>
                    <a:pt x="213" y="4415"/>
                  </a:cubicBezTo>
                  <a:cubicBezTo>
                    <a:pt x="791" y="4567"/>
                    <a:pt x="1429" y="4749"/>
                    <a:pt x="2037" y="4841"/>
                  </a:cubicBezTo>
                  <a:cubicBezTo>
                    <a:pt x="2142" y="4851"/>
                    <a:pt x="2244" y="4856"/>
                    <a:pt x="2343" y="4856"/>
                  </a:cubicBezTo>
                  <a:cubicBezTo>
                    <a:pt x="3101" y="4856"/>
                    <a:pt x="3681" y="4547"/>
                    <a:pt x="4165" y="3929"/>
                  </a:cubicBezTo>
                  <a:cubicBezTo>
                    <a:pt x="4256" y="3716"/>
                    <a:pt x="4377" y="3534"/>
                    <a:pt x="4529" y="3382"/>
                  </a:cubicBezTo>
                  <a:cubicBezTo>
                    <a:pt x="4813" y="3057"/>
                    <a:pt x="5043" y="2895"/>
                    <a:pt x="5344" y="2895"/>
                  </a:cubicBezTo>
                  <a:cubicBezTo>
                    <a:pt x="5495" y="2895"/>
                    <a:pt x="5664" y="2936"/>
                    <a:pt x="5867" y="3017"/>
                  </a:cubicBezTo>
                  <a:cubicBezTo>
                    <a:pt x="6079" y="3108"/>
                    <a:pt x="6353" y="3230"/>
                    <a:pt x="6596" y="3321"/>
                  </a:cubicBezTo>
                  <a:cubicBezTo>
                    <a:pt x="6755" y="3380"/>
                    <a:pt x="6926" y="3427"/>
                    <a:pt x="7110" y="3427"/>
                  </a:cubicBezTo>
                  <a:cubicBezTo>
                    <a:pt x="7209" y="3427"/>
                    <a:pt x="7311" y="3413"/>
                    <a:pt x="7417" y="3382"/>
                  </a:cubicBezTo>
                  <a:cubicBezTo>
                    <a:pt x="7994" y="3260"/>
                    <a:pt x="8450" y="3017"/>
                    <a:pt x="8785" y="2500"/>
                  </a:cubicBezTo>
                  <a:lnTo>
                    <a:pt x="9119" y="1953"/>
                  </a:lnTo>
                  <a:cubicBezTo>
                    <a:pt x="9374" y="1550"/>
                    <a:pt x="9614" y="1369"/>
                    <a:pt x="9953" y="1369"/>
                  </a:cubicBezTo>
                  <a:cubicBezTo>
                    <a:pt x="10099" y="1369"/>
                    <a:pt x="10264" y="1402"/>
                    <a:pt x="10456" y="1467"/>
                  </a:cubicBezTo>
                  <a:cubicBezTo>
                    <a:pt x="10852" y="1558"/>
                    <a:pt x="11186" y="1710"/>
                    <a:pt x="11551" y="1801"/>
                  </a:cubicBezTo>
                  <a:cubicBezTo>
                    <a:pt x="11772" y="1836"/>
                    <a:pt x="11978" y="1854"/>
                    <a:pt x="12171" y="1854"/>
                  </a:cubicBezTo>
                  <a:cubicBezTo>
                    <a:pt x="13305" y="1854"/>
                    <a:pt x="13980" y="1255"/>
                    <a:pt x="14499" y="190"/>
                  </a:cubicBezTo>
                  <a:cubicBezTo>
                    <a:pt x="14529" y="68"/>
                    <a:pt x="14438" y="8"/>
                    <a:pt x="14347" y="8"/>
                  </a:cubicBezTo>
                  <a:cubicBezTo>
                    <a:pt x="14283" y="3"/>
                    <a:pt x="14220" y="1"/>
                    <a:pt x="14157" y="1"/>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6315;p133">
              <a:extLst>
                <a:ext uri="{FF2B5EF4-FFF2-40B4-BE49-F238E27FC236}">
                  <a16:creationId xmlns:a16="http://schemas.microsoft.com/office/drawing/2014/main" id="{64A6FA50-7ACA-4EA8-700C-34EDD897C0BE}"/>
                </a:ext>
              </a:extLst>
            </p:cNvPr>
            <p:cNvSpPr/>
            <p:nvPr/>
          </p:nvSpPr>
          <p:spPr>
            <a:xfrm rot="1013812">
              <a:off x="1578883" y="4984037"/>
              <a:ext cx="461252" cy="182795"/>
            </a:xfrm>
            <a:custGeom>
              <a:avLst/>
              <a:gdLst/>
              <a:ahLst/>
              <a:cxnLst/>
              <a:rect l="l" t="t" r="r" b="b"/>
              <a:pathLst>
                <a:path w="9089" h="3602" extrusionOk="0">
                  <a:moveTo>
                    <a:pt x="9009" y="0"/>
                  </a:moveTo>
                  <a:cubicBezTo>
                    <a:pt x="8974" y="0"/>
                    <a:pt x="8936" y="15"/>
                    <a:pt x="8906" y="15"/>
                  </a:cubicBezTo>
                  <a:cubicBezTo>
                    <a:pt x="8420" y="106"/>
                    <a:pt x="7903" y="198"/>
                    <a:pt x="7599" y="684"/>
                  </a:cubicBezTo>
                  <a:cubicBezTo>
                    <a:pt x="7569" y="745"/>
                    <a:pt x="7508" y="806"/>
                    <a:pt x="7447" y="836"/>
                  </a:cubicBezTo>
                  <a:cubicBezTo>
                    <a:pt x="7255" y="1028"/>
                    <a:pt x="7050" y="1148"/>
                    <a:pt x="6833" y="1148"/>
                  </a:cubicBezTo>
                  <a:cubicBezTo>
                    <a:pt x="6708" y="1148"/>
                    <a:pt x="6578" y="1108"/>
                    <a:pt x="6444" y="1018"/>
                  </a:cubicBezTo>
                  <a:cubicBezTo>
                    <a:pt x="6292" y="927"/>
                    <a:pt x="6140" y="889"/>
                    <a:pt x="5988" y="889"/>
                  </a:cubicBezTo>
                  <a:cubicBezTo>
                    <a:pt x="5836" y="889"/>
                    <a:pt x="5684" y="927"/>
                    <a:pt x="5532" y="988"/>
                  </a:cubicBezTo>
                  <a:cubicBezTo>
                    <a:pt x="4985" y="1170"/>
                    <a:pt x="4468" y="1353"/>
                    <a:pt x="3891" y="1505"/>
                  </a:cubicBezTo>
                  <a:cubicBezTo>
                    <a:pt x="3526" y="1626"/>
                    <a:pt x="3161" y="1809"/>
                    <a:pt x="2948" y="2173"/>
                  </a:cubicBezTo>
                  <a:cubicBezTo>
                    <a:pt x="2701" y="2503"/>
                    <a:pt x="2405" y="2634"/>
                    <a:pt x="2014" y="2634"/>
                  </a:cubicBezTo>
                  <a:cubicBezTo>
                    <a:pt x="1972" y="2634"/>
                    <a:pt x="1929" y="2632"/>
                    <a:pt x="1885" y="2629"/>
                  </a:cubicBezTo>
                  <a:cubicBezTo>
                    <a:pt x="1793" y="2629"/>
                    <a:pt x="1702" y="2629"/>
                    <a:pt x="1611" y="2568"/>
                  </a:cubicBezTo>
                  <a:cubicBezTo>
                    <a:pt x="1510" y="2538"/>
                    <a:pt x="1408" y="2525"/>
                    <a:pt x="1307" y="2525"/>
                  </a:cubicBezTo>
                  <a:cubicBezTo>
                    <a:pt x="1104" y="2525"/>
                    <a:pt x="902" y="2579"/>
                    <a:pt x="699" y="2660"/>
                  </a:cubicBezTo>
                  <a:cubicBezTo>
                    <a:pt x="486" y="2751"/>
                    <a:pt x="274" y="2842"/>
                    <a:pt x="91" y="2933"/>
                  </a:cubicBezTo>
                  <a:cubicBezTo>
                    <a:pt x="0" y="2964"/>
                    <a:pt x="0" y="3116"/>
                    <a:pt x="91" y="3146"/>
                  </a:cubicBezTo>
                  <a:cubicBezTo>
                    <a:pt x="608" y="3389"/>
                    <a:pt x="1155" y="3602"/>
                    <a:pt x="1763" y="3602"/>
                  </a:cubicBezTo>
                  <a:cubicBezTo>
                    <a:pt x="2644" y="3602"/>
                    <a:pt x="3374" y="3298"/>
                    <a:pt x="3860" y="2538"/>
                  </a:cubicBezTo>
                  <a:cubicBezTo>
                    <a:pt x="4012" y="2295"/>
                    <a:pt x="4164" y="2052"/>
                    <a:pt x="4347" y="1809"/>
                  </a:cubicBezTo>
                  <a:cubicBezTo>
                    <a:pt x="4474" y="1660"/>
                    <a:pt x="4647" y="1585"/>
                    <a:pt x="4832" y="1585"/>
                  </a:cubicBezTo>
                  <a:cubicBezTo>
                    <a:pt x="4912" y="1585"/>
                    <a:pt x="4994" y="1599"/>
                    <a:pt x="5076" y="1626"/>
                  </a:cubicBezTo>
                  <a:cubicBezTo>
                    <a:pt x="5289" y="1717"/>
                    <a:pt x="5471" y="1778"/>
                    <a:pt x="5684" y="1900"/>
                  </a:cubicBezTo>
                  <a:cubicBezTo>
                    <a:pt x="5988" y="2052"/>
                    <a:pt x="6292" y="2143"/>
                    <a:pt x="6626" y="2173"/>
                  </a:cubicBezTo>
                  <a:cubicBezTo>
                    <a:pt x="6693" y="2179"/>
                    <a:pt x="6758" y="2182"/>
                    <a:pt x="6822" y="2182"/>
                  </a:cubicBezTo>
                  <a:cubicBezTo>
                    <a:pt x="7408" y="2182"/>
                    <a:pt x="7912" y="1931"/>
                    <a:pt x="8268" y="1383"/>
                  </a:cubicBezTo>
                  <a:cubicBezTo>
                    <a:pt x="8480" y="988"/>
                    <a:pt x="8754" y="562"/>
                    <a:pt x="9058" y="198"/>
                  </a:cubicBezTo>
                  <a:cubicBezTo>
                    <a:pt x="9088" y="198"/>
                    <a:pt x="9088" y="106"/>
                    <a:pt x="9088" y="76"/>
                  </a:cubicBezTo>
                  <a:cubicBezTo>
                    <a:pt x="9073" y="15"/>
                    <a:pt x="9043" y="0"/>
                    <a:pt x="9009" y="0"/>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6316;p133">
              <a:extLst>
                <a:ext uri="{FF2B5EF4-FFF2-40B4-BE49-F238E27FC236}">
                  <a16:creationId xmlns:a16="http://schemas.microsoft.com/office/drawing/2014/main" id="{85681916-3442-E926-17DF-1E6ED4D03B07}"/>
                </a:ext>
              </a:extLst>
            </p:cNvPr>
            <p:cNvSpPr/>
            <p:nvPr/>
          </p:nvSpPr>
          <p:spPr>
            <a:xfrm rot="1013812">
              <a:off x="2898470" y="5067544"/>
              <a:ext cx="157371" cy="59629"/>
            </a:xfrm>
            <a:custGeom>
              <a:avLst/>
              <a:gdLst/>
              <a:ahLst/>
              <a:cxnLst/>
              <a:rect l="l" t="t" r="r" b="b"/>
              <a:pathLst>
                <a:path w="3101" h="1175" extrusionOk="0">
                  <a:moveTo>
                    <a:pt x="2797" y="0"/>
                  </a:moveTo>
                  <a:cubicBezTo>
                    <a:pt x="2189" y="91"/>
                    <a:pt x="1550" y="213"/>
                    <a:pt x="912" y="274"/>
                  </a:cubicBezTo>
                  <a:cubicBezTo>
                    <a:pt x="669" y="304"/>
                    <a:pt x="426" y="365"/>
                    <a:pt x="152" y="426"/>
                  </a:cubicBezTo>
                  <a:cubicBezTo>
                    <a:pt x="122" y="426"/>
                    <a:pt x="61" y="517"/>
                    <a:pt x="31" y="578"/>
                  </a:cubicBezTo>
                  <a:cubicBezTo>
                    <a:pt x="0" y="608"/>
                    <a:pt x="31" y="669"/>
                    <a:pt x="61" y="699"/>
                  </a:cubicBezTo>
                  <a:cubicBezTo>
                    <a:pt x="581" y="983"/>
                    <a:pt x="1119" y="1174"/>
                    <a:pt x="1675" y="1174"/>
                  </a:cubicBezTo>
                  <a:cubicBezTo>
                    <a:pt x="1835" y="1174"/>
                    <a:pt x="1996" y="1159"/>
                    <a:pt x="2158" y="1125"/>
                  </a:cubicBezTo>
                  <a:cubicBezTo>
                    <a:pt x="2584" y="1003"/>
                    <a:pt x="2858" y="699"/>
                    <a:pt x="3040" y="395"/>
                  </a:cubicBezTo>
                  <a:cubicBezTo>
                    <a:pt x="3101" y="304"/>
                    <a:pt x="3101" y="213"/>
                    <a:pt x="3070" y="122"/>
                  </a:cubicBezTo>
                  <a:cubicBezTo>
                    <a:pt x="2979" y="0"/>
                    <a:pt x="2888" y="0"/>
                    <a:pt x="2797" y="0"/>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6317;p133">
              <a:extLst>
                <a:ext uri="{FF2B5EF4-FFF2-40B4-BE49-F238E27FC236}">
                  <a16:creationId xmlns:a16="http://schemas.microsoft.com/office/drawing/2014/main" id="{EA4041FA-6B2E-C19C-A361-FC992F3A50C9}"/>
                </a:ext>
              </a:extLst>
            </p:cNvPr>
            <p:cNvSpPr/>
            <p:nvPr/>
          </p:nvSpPr>
          <p:spPr>
            <a:xfrm rot="1013812">
              <a:off x="1358015" y="5052135"/>
              <a:ext cx="140421" cy="84039"/>
            </a:xfrm>
            <a:custGeom>
              <a:avLst/>
              <a:gdLst/>
              <a:ahLst/>
              <a:cxnLst/>
              <a:rect l="l" t="t" r="r" b="b"/>
              <a:pathLst>
                <a:path w="2767" h="1656" extrusionOk="0">
                  <a:moveTo>
                    <a:pt x="2492" y="1"/>
                  </a:moveTo>
                  <a:cubicBezTo>
                    <a:pt x="2219" y="153"/>
                    <a:pt x="1976" y="214"/>
                    <a:pt x="1702" y="335"/>
                  </a:cubicBezTo>
                  <a:cubicBezTo>
                    <a:pt x="1155" y="578"/>
                    <a:pt x="638" y="882"/>
                    <a:pt x="91" y="1156"/>
                  </a:cubicBezTo>
                  <a:cubicBezTo>
                    <a:pt x="30" y="1186"/>
                    <a:pt x="0" y="1277"/>
                    <a:pt x="0" y="1338"/>
                  </a:cubicBezTo>
                  <a:cubicBezTo>
                    <a:pt x="0" y="1429"/>
                    <a:pt x="30" y="1460"/>
                    <a:pt x="91" y="1521"/>
                  </a:cubicBezTo>
                  <a:cubicBezTo>
                    <a:pt x="294" y="1602"/>
                    <a:pt x="524" y="1656"/>
                    <a:pt x="753" y="1656"/>
                  </a:cubicBezTo>
                  <a:cubicBezTo>
                    <a:pt x="868" y="1656"/>
                    <a:pt x="983" y="1642"/>
                    <a:pt x="1094" y="1612"/>
                  </a:cubicBezTo>
                  <a:cubicBezTo>
                    <a:pt x="1885" y="1429"/>
                    <a:pt x="2371" y="943"/>
                    <a:pt x="2736" y="214"/>
                  </a:cubicBezTo>
                  <a:cubicBezTo>
                    <a:pt x="2766" y="183"/>
                    <a:pt x="2766" y="62"/>
                    <a:pt x="2675" y="31"/>
                  </a:cubicBezTo>
                  <a:cubicBezTo>
                    <a:pt x="2614" y="1"/>
                    <a:pt x="2523" y="1"/>
                    <a:pt x="2492"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6318;p133">
              <a:extLst>
                <a:ext uri="{FF2B5EF4-FFF2-40B4-BE49-F238E27FC236}">
                  <a16:creationId xmlns:a16="http://schemas.microsoft.com/office/drawing/2014/main" id="{DC9AC946-0346-6F1E-D463-09DBD36D79B2}"/>
                </a:ext>
              </a:extLst>
            </p:cNvPr>
            <p:cNvSpPr/>
            <p:nvPr/>
          </p:nvSpPr>
          <p:spPr>
            <a:xfrm rot="1013812">
              <a:off x="2285185" y="5001648"/>
              <a:ext cx="771273" cy="1094134"/>
            </a:xfrm>
            <a:custGeom>
              <a:avLst/>
              <a:gdLst/>
              <a:ahLst/>
              <a:cxnLst/>
              <a:rect l="l" t="t" r="r" b="b"/>
              <a:pathLst>
                <a:path w="15198" h="21560" extrusionOk="0">
                  <a:moveTo>
                    <a:pt x="12806" y="1"/>
                  </a:moveTo>
                  <a:cubicBezTo>
                    <a:pt x="12724" y="1"/>
                    <a:pt x="12640" y="7"/>
                    <a:pt x="12553" y="19"/>
                  </a:cubicBezTo>
                  <a:cubicBezTo>
                    <a:pt x="12401" y="19"/>
                    <a:pt x="12280" y="202"/>
                    <a:pt x="12341" y="323"/>
                  </a:cubicBezTo>
                  <a:cubicBezTo>
                    <a:pt x="12584" y="779"/>
                    <a:pt x="12614" y="1266"/>
                    <a:pt x="12736" y="1752"/>
                  </a:cubicBezTo>
                  <a:cubicBezTo>
                    <a:pt x="13009" y="2846"/>
                    <a:pt x="13009" y="3971"/>
                    <a:pt x="12949" y="5065"/>
                  </a:cubicBezTo>
                  <a:cubicBezTo>
                    <a:pt x="12888" y="7041"/>
                    <a:pt x="12249" y="8773"/>
                    <a:pt x="10882" y="10232"/>
                  </a:cubicBezTo>
                  <a:cubicBezTo>
                    <a:pt x="10487" y="10658"/>
                    <a:pt x="10152" y="11144"/>
                    <a:pt x="9818" y="11600"/>
                  </a:cubicBezTo>
                  <a:cubicBezTo>
                    <a:pt x="9392" y="12178"/>
                    <a:pt x="9058" y="12786"/>
                    <a:pt x="8845" y="13454"/>
                  </a:cubicBezTo>
                  <a:cubicBezTo>
                    <a:pt x="8663" y="14001"/>
                    <a:pt x="8693" y="14548"/>
                    <a:pt x="8815" y="15096"/>
                  </a:cubicBezTo>
                  <a:cubicBezTo>
                    <a:pt x="8967" y="15764"/>
                    <a:pt x="8693" y="16311"/>
                    <a:pt x="8298" y="16798"/>
                  </a:cubicBezTo>
                  <a:cubicBezTo>
                    <a:pt x="7933" y="17223"/>
                    <a:pt x="7538" y="17558"/>
                    <a:pt x="7082" y="17892"/>
                  </a:cubicBezTo>
                  <a:cubicBezTo>
                    <a:pt x="5289" y="19169"/>
                    <a:pt x="3283" y="20080"/>
                    <a:pt x="1246" y="20901"/>
                  </a:cubicBezTo>
                  <a:cubicBezTo>
                    <a:pt x="851" y="21053"/>
                    <a:pt x="456" y="21235"/>
                    <a:pt x="91" y="21448"/>
                  </a:cubicBezTo>
                  <a:cubicBezTo>
                    <a:pt x="30" y="21448"/>
                    <a:pt x="0" y="21509"/>
                    <a:pt x="0" y="21509"/>
                  </a:cubicBezTo>
                  <a:cubicBezTo>
                    <a:pt x="0" y="21548"/>
                    <a:pt x="17" y="21559"/>
                    <a:pt x="41" y="21559"/>
                  </a:cubicBezTo>
                  <a:cubicBezTo>
                    <a:pt x="73" y="21559"/>
                    <a:pt x="117" y="21539"/>
                    <a:pt x="152" y="21539"/>
                  </a:cubicBezTo>
                  <a:cubicBezTo>
                    <a:pt x="1064" y="21235"/>
                    <a:pt x="2006" y="20992"/>
                    <a:pt x="2979" y="20688"/>
                  </a:cubicBezTo>
                  <a:cubicBezTo>
                    <a:pt x="4134" y="20293"/>
                    <a:pt x="5319" y="19989"/>
                    <a:pt x="6505" y="19533"/>
                  </a:cubicBezTo>
                  <a:cubicBezTo>
                    <a:pt x="7386" y="19199"/>
                    <a:pt x="8298" y="18865"/>
                    <a:pt x="9119" y="18409"/>
                  </a:cubicBezTo>
                  <a:cubicBezTo>
                    <a:pt x="9605" y="18135"/>
                    <a:pt x="10061" y="17892"/>
                    <a:pt x="10517" y="17649"/>
                  </a:cubicBezTo>
                  <a:cubicBezTo>
                    <a:pt x="11246" y="17223"/>
                    <a:pt x="11429" y="16676"/>
                    <a:pt x="11216" y="15886"/>
                  </a:cubicBezTo>
                  <a:cubicBezTo>
                    <a:pt x="11186" y="15734"/>
                    <a:pt x="11125" y="15612"/>
                    <a:pt x="11094" y="15460"/>
                  </a:cubicBezTo>
                  <a:cubicBezTo>
                    <a:pt x="10973" y="14944"/>
                    <a:pt x="11034" y="14457"/>
                    <a:pt x="11277" y="13941"/>
                  </a:cubicBezTo>
                  <a:cubicBezTo>
                    <a:pt x="11490" y="13576"/>
                    <a:pt x="11733" y="13241"/>
                    <a:pt x="12006" y="12877"/>
                  </a:cubicBezTo>
                  <a:cubicBezTo>
                    <a:pt x="12797" y="11874"/>
                    <a:pt x="13526" y="10810"/>
                    <a:pt x="14104" y="9624"/>
                  </a:cubicBezTo>
                  <a:cubicBezTo>
                    <a:pt x="14438" y="8895"/>
                    <a:pt x="14681" y="8165"/>
                    <a:pt x="14833" y="7375"/>
                  </a:cubicBezTo>
                  <a:cubicBezTo>
                    <a:pt x="15198" y="5095"/>
                    <a:pt x="14833" y="2907"/>
                    <a:pt x="13952" y="779"/>
                  </a:cubicBezTo>
                  <a:cubicBezTo>
                    <a:pt x="13741" y="254"/>
                    <a:pt x="13327" y="1"/>
                    <a:pt x="128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6319;p133">
              <a:extLst>
                <a:ext uri="{FF2B5EF4-FFF2-40B4-BE49-F238E27FC236}">
                  <a16:creationId xmlns:a16="http://schemas.microsoft.com/office/drawing/2014/main" id="{D7F4BDA5-03EA-3358-7E20-2A5C42D1CEE4}"/>
                </a:ext>
              </a:extLst>
            </p:cNvPr>
            <p:cNvSpPr/>
            <p:nvPr/>
          </p:nvSpPr>
          <p:spPr>
            <a:xfrm rot="1013812">
              <a:off x="1255047" y="5281746"/>
              <a:ext cx="442728" cy="358131"/>
            </a:xfrm>
            <a:custGeom>
              <a:avLst/>
              <a:gdLst/>
              <a:ahLst/>
              <a:cxnLst/>
              <a:rect l="l" t="t" r="r" b="b"/>
              <a:pathLst>
                <a:path w="8724" h="7057" extrusionOk="0">
                  <a:moveTo>
                    <a:pt x="268" y="0"/>
                  </a:moveTo>
                  <a:cubicBezTo>
                    <a:pt x="192" y="0"/>
                    <a:pt x="101" y="47"/>
                    <a:pt x="61" y="106"/>
                  </a:cubicBezTo>
                  <a:cubicBezTo>
                    <a:pt x="0" y="228"/>
                    <a:pt x="0" y="380"/>
                    <a:pt x="31" y="562"/>
                  </a:cubicBezTo>
                  <a:cubicBezTo>
                    <a:pt x="61" y="653"/>
                    <a:pt x="152" y="775"/>
                    <a:pt x="152" y="866"/>
                  </a:cubicBezTo>
                  <a:cubicBezTo>
                    <a:pt x="730" y="2021"/>
                    <a:pt x="1551" y="2933"/>
                    <a:pt x="2462" y="3815"/>
                  </a:cubicBezTo>
                  <a:cubicBezTo>
                    <a:pt x="3830" y="5061"/>
                    <a:pt x="5441" y="5942"/>
                    <a:pt x="7113" y="6702"/>
                  </a:cubicBezTo>
                  <a:cubicBezTo>
                    <a:pt x="7356" y="6793"/>
                    <a:pt x="7660" y="6915"/>
                    <a:pt x="7964" y="7006"/>
                  </a:cubicBezTo>
                  <a:cubicBezTo>
                    <a:pt x="8053" y="7042"/>
                    <a:pt x="8163" y="7057"/>
                    <a:pt x="8269" y="7057"/>
                  </a:cubicBezTo>
                  <a:cubicBezTo>
                    <a:pt x="8344" y="7057"/>
                    <a:pt x="8418" y="7049"/>
                    <a:pt x="8481" y="7037"/>
                  </a:cubicBezTo>
                  <a:cubicBezTo>
                    <a:pt x="8663" y="6945"/>
                    <a:pt x="8724" y="6763"/>
                    <a:pt x="8633" y="6611"/>
                  </a:cubicBezTo>
                  <a:cubicBezTo>
                    <a:pt x="8511" y="6459"/>
                    <a:pt x="8359" y="6398"/>
                    <a:pt x="8177" y="6307"/>
                  </a:cubicBezTo>
                  <a:cubicBezTo>
                    <a:pt x="7691" y="6125"/>
                    <a:pt x="7265" y="5942"/>
                    <a:pt x="6779" y="5699"/>
                  </a:cubicBezTo>
                  <a:cubicBezTo>
                    <a:pt x="5472" y="5061"/>
                    <a:pt x="4256" y="4149"/>
                    <a:pt x="3131" y="3146"/>
                  </a:cubicBezTo>
                  <a:cubicBezTo>
                    <a:pt x="2219" y="2325"/>
                    <a:pt x="1277" y="1444"/>
                    <a:pt x="669" y="350"/>
                  </a:cubicBezTo>
                  <a:cubicBezTo>
                    <a:pt x="608" y="228"/>
                    <a:pt x="487" y="106"/>
                    <a:pt x="365" y="46"/>
                  </a:cubicBezTo>
                  <a:cubicBezTo>
                    <a:pt x="344" y="14"/>
                    <a:pt x="308" y="0"/>
                    <a:pt x="2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6320;p133">
              <a:extLst>
                <a:ext uri="{FF2B5EF4-FFF2-40B4-BE49-F238E27FC236}">
                  <a16:creationId xmlns:a16="http://schemas.microsoft.com/office/drawing/2014/main" id="{1C6E5BCF-9597-DA61-C0BA-BFCA7243A2FE}"/>
                </a:ext>
              </a:extLst>
            </p:cNvPr>
            <p:cNvSpPr/>
            <p:nvPr/>
          </p:nvSpPr>
          <p:spPr>
            <a:xfrm rot="1013812">
              <a:off x="1503000" y="4764464"/>
              <a:ext cx="1462364" cy="728695"/>
            </a:xfrm>
            <a:custGeom>
              <a:avLst/>
              <a:gdLst/>
              <a:ahLst/>
              <a:cxnLst/>
              <a:rect l="l" t="t" r="r" b="b"/>
              <a:pathLst>
                <a:path w="28816" h="14359" extrusionOk="0">
                  <a:moveTo>
                    <a:pt x="19139" y="0"/>
                  </a:moveTo>
                  <a:cubicBezTo>
                    <a:pt x="18674" y="0"/>
                    <a:pt x="18213" y="175"/>
                    <a:pt x="17752" y="559"/>
                  </a:cubicBezTo>
                  <a:cubicBezTo>
                    <a:pt x="17348" y="893"/>
                    <a:pt x="17123" y="1029"/>
                    <a:pt x="16942" y="1029"/>
                  </a:cubicBezTo>
                  <a:cubicBezTo>
                    <a:pt x="16728" y="1029"/>
                    <a:pt x="16575" y="839"/>
                    <a:pt x="16263" y="559"/>
                  </a:cubicBezTo>
                  <a:lnTo>
                    <a:pt x="16232" y="528"/>
                  </a:lnTo>
                  <a:cubicBezTo>
                    <a:pt x="15947" y="277"/>
                    <a:pt x="15615" y="118"/>
                    <a:pt x="15268" y="118"/>
                  </a:cubicBezTo>
                  <a:cubicBezTo>
                    <a:pt x="14987" y="118"/>
                    <a:pt x="14694" y="222"/>
                    <a:pt x="14408" y="468"/>
                  </a:cubicBezTo>
                  <a:cubicBezTo>
                    <a:pt x="14378" y="498"/>
                    <a:pt x="14348" y="498"/>
                    <a:pt x="14287" y="528"/>
                  </a:cubicBezTo>
                  <a:cubicBezTo>
                    <a:pt x="14176" y="656"/>
                    <a:pt x="14039" y="700"/>
                    <a:pt x="13895" y="700"/>
                  </a:cubicBezTo>
                  <a:cubicBezTo>
                    <a:pt x="13764" y="700"/>
                    <a:pt x="13627" y="663"/>
                    <a:pt x="13497" y="620"/>
                  </a:cubicBezTo>
                  <a:cubicBezTo>
                    <a:pt x="13284" y="498"/>
                    <a:pt x="13041" y="346"/>
                    <a:pt x="12828" y="224"/>
                  </a:cubicBezTo>
                  <a:cubicBezTo>
                    <a:pt x="12589" y="96"/>
                    <a:pt x="12361" y="45"/>
                    <a:pt x="12125" y="45"/>
                  </a:cubicBezTo>
                  <a:cubicBezTo>
                    <a:pt x="11970" y="45"/>
                    <a:pt x="11811" y="67"/>
                    <a:pt x="11642" y="103"/>
                  </a:cubicBezTo>
                  <a:cubicBezTo>
                    <a:pt x="11095" y="255"/>
                    <a:pt x="10731" y="620"/>
                    <a:pt x="10548" y="1136"/>
                  </a:cubicBezTo>
                  <a:cubicBezTo>
                    <a:pt x="10352" y="1669"/>
                    <a:pt x="10053" y="1994"/>
                    <a:pt x="9483" y="1994"/>
                  </a:cubicBezTo>
                  <a:cubicBezTo>
                    <a:pt x="9435" y="1994"/>
                    <a:pt x="9385" y="1992"/>
                    <a:pt x="9332" y="1987"/>
                  </a:cubicBezTo>
                  <a:cubicBezTo>
                    <a:pt x="9272" y="1978"/>
                    <a:pt x="9214" y="1973"/>
                    <a:pt x="9158" y="1973"/>
                  </a:cubicBezTo>
                  <a:cubicBezTo>
                    <a:pt x="8674" y="1973"/>
                    <a:pt x="8334" y="2311"/>
                    <a:pt x="8117" y="2747"/>
                  </a:cubicBezTo>
                  <a:cubicBezTo>
                    <a:pt x="7995" y="3021"/>
                    <a:pt x="7904" y="3234"/>
                    <a:pt x="7843" y="3507"/>
                  </a:cubicBezTo>
                  <a:cubicBezTo>
                    <a:pt x="7721" y="3933"/>
                    <a:pt x="7569" y="4024"/>
                    <a:pt x="7144" y="4024"/>
                  </a:cubicBezTo>
                  <a:cubicBezTo>
                    <a:pt x="6962" y="4024"/>
                    <a:pt x="6779" y="4024"/>
                    <a:pt x="6597" y="3993"/>
                  </a:cubicBezTo>
                  <a:cubicBezTo>
                    <a:pt x="6490" y="3981"/>
                    <a:pt x="6387" y="3974"/>
                    <a:pt x="6287" y="3974"/>
                  </a:cubicBezTo>
                  <a:cubicBezTo>
                    <a:pt x="5442" y="3974"/>
                    <a:pt x="4813" y="4428"/>
                    <a:pt x="4378" y="5270"/>
                  </a:cubicBezTo>
                  <a:cubicBezTo>
                    <a:pt x="4256" y="5544"/>
                    <a:pt x="4165" y="5817"/>
                    <a:pt x="4074" y="6091"/>
                  </a:cubicBezTo>
                  <a:cubicBezTo>
                    <a:pt x="3957" y="6527"/>
                    <a:pt x="3757" y="6853"/>
                    <a:pt x="3260" y="6853"/>
                  </a:cubicBezTo>
                  <a:cubicBezTo>
                    <a:pt x="3238" y="6853"/>
                    <a:pt x="3216" y="6852"/>
                    <a:pt x="3192" y="6851"/>
                  </a:cubicBezTo>
                  <a:cubicBezTo>
                    <a:pt x="3132" y="6851"/>
                    <a:pt x="3010" y="6881"/>
                    <a:pt x="2949" y="6911"/>
                  </a:cubicBezTo>
                  <a:cubicBezTo>
                    <a:pt x="2402" y="7094"/>
                    <a:pt x="2068" y="7459"/>
                    <a:pt x="1977" y="8066"/>
                  </a:cubicBezTo>
                  <a:cubicBezTo>
                    <a:pt x="1977" y="8188"/>
                    <a:pt x="1946" y="8340"/>
                    <a:pt x="1977" y="8492"/>
                  </a:cubicBezTo>
                  <a:cubicBezTo>
                    <a:pt x="2098" y="9039"/>
                    <a:pt x="1885" y="9313"/>
                    <a:pt x="1338" y="9525"/>
                  </a:cubicBezTo>
                  <a:cubicBezTo>
                    <a:pt x="457" y="9921"/>
                    <a:pt x="244" y="10863"/>
                    <a:pt x="761" y="11653"/>
                  </a:cubicBezTo>
                  <a:cubicBezTo>
                    <a:pt x="882" y="11805"/>
                    <a:pt x="1004" y="12018"/>
                    <a:pt x="1156" y="12170"/>
                  </a:cubicBezTo>
                  <a:cubicBezTo>
                    <a:pt x="1278" y="12322"/>
                    <a:pt x="1278" y="12413"/>
                    <a:pt x="1126" y="12535"/>
                  </a:cubicBezTo>
                  <a:cubicBezTo>
                    <a:pt x="882" y="12687"/>
                    <a:pt x="609" y="12869"/>
                    <a:pt x="426" y="13143"/>
                  </a:cubicBezTo>
                  <a:cubicBezTo>
                    <a:pt x="1" y="13629"/>
                    <a:pt x="214" y="14146"/>
                    <a:pt x="822" y="14298"/>
                  </a:cubicBezTo>
                  <a:cubicBezTo>
                    <a:pt x="1065" y="14358"/>
                    <a:pt x="1429" y="14358"/>
                    <a:pt x="1733" y="14358"/>
                  </a:cubicBezTo>
                  <a:cubicBezTo>
                    <a:pt x="2706" y="14328"/>
                    <a:pt x="3709" y="14085"/>
                    <a:pt x="4682" y="13872"/>
                  </a:cubicBezTo>
                  <a:cubicBezTo>
                    <a:pt x="5594" y="13690"/>
                    <a:pt x="6475" y="13416"/>
                    <a:pt x="7357" y="13173"/>
                  </a:cubicBezTo>
                  <a:cubicBezTo>
                    <a:pt x="9180" y="12717"/>
                    <a:pt x="11004" y="12352"/>
                    <a:pt x="12767" y="11744"/>
                  </a:cubicBezTo>
                  <a:cubicBezTo>
                    <a:pt x="13497" y="11471"/>
                    <a:pt x="14226" y="11288"/>
                    <a:pt x="15199" y="10984"/>
                  </a:cubicBezTo>
                  <a:cubicBezTo>
                    <a:pt x="16871" y="10407"/>
                    <a:pt x="18846" y="9951"/>
                    <a:pt x="20640" y="9070"/>
                  </a:cubicBezTo>
                  <a:cubicBezTo>
                    <a:pt x="22007" y="8522"/>
                    <a:pt x="23406" y="8097"/>
                    <a:pt x="24773" y="7611"/>
                  </a:cubicBezTo>
                  <a:cubicBezTo>
                    <a:pt x="25381" y="7398"/>
                    <a:pt x="25959" y="7185"/>
                    <a:pt x="26536" y="6911"/>
                  </a:cubicBezTo>
                  <a:cubicBezTo>
                    <a:pt x="27053" y="6699"/>
                    <a:pt x="27600" y="6455"/>
                    <a:pt x="28056" y="6091"/>
                  </a:cubicBezTo>
                  <a:cubicBezTo>
                    <a:pt x="28147" y="5969"/>
                    <a:pt x="28360" y="5848"/>
                    <a:pt x="28451" y="5696"/>
                  </a:cubicBezTo>
                  <a:cubicBezTo>
                    <a:pt x="28816" y="5270"/>
                    <a:pt x="28694" y="4784"/>
                    <a:pt x="28208" y="4601"/>
                  </a:cubicBezTo>
                  <a:cubicBezTo>
                    <a:pt x="28056" y="4571"/>
                    <a:pt x="27843" y="4510"/>
                    <a:pt x="27691" y="4480"/>
                  </a:cubicBezTo>
                  <a:cubicBezTo>
                    <a:pt x="27665" y="4476"/>
                    <a:pt x="27637" y="4475"/>
                    <a:pt x="27609" y="4475"/>
                  </a:cubicBezTo>
                  <a:cubicBezTo>
                    <a:pt x="27524" y="4475"/>
                    <a:pt x="27434" y="4487"/>
                    <a:pt x="27346" y="4487"/>
                  </a:cubicBezTo>
                  <a:cubicBezTo>
                    <a:pt x="27228" y="4487"/>
                    <a:pt x="27114" y="4465"/>
                    <a:pt x="27023" y="4358"/>
                  </a:cubicBezTo>
                  <a:cubicBezTo>
                    <a:pt x="26840" y="4145"/>
                    <a:pt x="27023" y="3872"/>
                    <a:pt x="27023" y="3598"/>
                  </a:cubicBezTo>
                  <a:cubicBezTo>
                    <a:pt x="27052" y="2765"/>
                    <a:pt x="26441" y="2078"/>
                    <a:pt x="25560" y="2078"/>
                  </a:cubicBezTo>
                  <a:cubicBezTo>
                    <a:pt x="25541" y="2078"/>
                    <a:pt x="25522" y="2078"/>
                    <a:pt x="25503" y="2079"/>
                  </a:cubicBezTo>
                  <a:cubicBezTo>
                    <a:pt x="25351" y="2079"/>
                    <a:pt x="25169" y="2139"/>
                    <a:pt x="25017" y="2170"/>
                  </a:cubicBezTo>
                  <a:cubicBezTo>
                    <a:pt x="24944" y="2199"/>
                    <a:pt x="24877" y="2212"/>
                    <a:pt x="24815" y="2212"/>
                  </a:cubicBezTo>
                  <a:cubicBezTo>
                    <a:pt x="24615" y="2212"/>
                    <a:pt x="24464" y="2074"/>
                    <a:pt x="24348" y="1866"/>
                  </a:cubicBezTo>
                  <a:cubicBezTo>
                    <a:pt x="24257" y="1714"/>
                    <a:pt x="24165" y="1531"/>
                    <a:pt x="24074" y="1379"/>
                  </a:cubicBezTo>
                  <a:cubicBezTo>
                    <a:pt x="23801" y="1015"/>
                    <a:pt x="23497" y="832"/>
                    <a:pt x="23041" y="802"/>
                  </a:cubicBezTo>
                  <a:cubicBezTo>
                    <a:pt x="22676" y="802"/>
                    <a:pt x="22403" y="863"/>
                    <a:pt x="22129" y="1015"/>
                  </a:cubicBezTo>
                  <a:cubicBezTo>
                    <a:pt x="22001" y="1117"/>
                    <a:pt x="21874" y="1160"/>
                    <a:pt x="21746" y="1160"/>
                  </a:cubicBezTo>
                  <a:cubicBezTo>
                    <a:pt x="21570" y="1160"/>
                    <a:pt x="21393" y="1077"/>
                    <a:pt x="21217" y="954"/>
                  </a:cubicBezTo>
                  <a:cubicBezTo>
                    <a:pt x="20974" y="802"/>
                    <a:pt x="20761" y="620"/>
                    <a:pt x="20518" y="468"/>
                  </a:cubicBezTo>
                  <a:cubicBezTo>
                    <a:pt x="20052" y="167"/>
                    <a:pt x="19594" y="0"/>
                    <a:pt x="191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6321;p133">
              <a:extLst>
                <a:ext uri="{FF2B5EF4-FFF2-40B4-BE49-F238E27FC236}">
                  <a16:creationId xmlns:a16="http://schemas.microsoft.com/office/drawing/2014/main" id="{E9D22984-28B2-DD7C-DA71-790D4ABEC694}"/>
                </a:ext>
              </a:extLst>
            </p:cNvPr>
            <p:cNvSpPr/>
            <p:nvPr/>
          </p:nvSpPr>
          <p:spPr>
            <a:xfrm rot="1013812">
              <a:off x="2129779" y="4854916"/>
              <a:ext cx="880839" cy="357167"/>
            </a:xfrm>
            <a:custGeom>
              <a:avLst/>
              <a:gdLst/>
              <a:ahLst/>
              <a:cxnLst/>
              <a:rect l="l" t="t" r="r" b="b"/>
              <a:pathLst>
                <a:path w="17357" h="7038" extrusionOk="0">
                  <a:moveTo>
                    <a:pt x="7780" y="0"/>
                  </a:moveTo>
                  <a:cubicBezTo>
                    <a:pt x="7353" y="0"/>
                    <a:pt x="6906" y="143"/>
                    <a:pt x="6475" y="529"/>
                  </a:cubicBezTo>
                  <a:lnTo>
                    <a:pt x="6019" y="863"/>
                  </a:lnTo>
                  <a:cubicBezTo>
                    <a:pt x="5827" y="996"/>
                    <a:pt x="5692" y="1064"/>
                    <a:pt x="5566" y="1064"/>
                  </a:cubicBezTo>
                  <a:cubicBezTo>
                    <a:pt x="5433" y="1064"/>
                    <a:pt x="5309" y="989"/>
                    <a:pt x="5138" y="833"/>
                  </a:cubicBezTo>
                  <a:cubicBezTo>
                    <a:pt x="5047" y="772"/>
                    <a:pt x="4986" y="711"/>
                    <a:pt x="4895" y="620"/>
                  </a:cubicBezTo>
                  <a:cubicBezTo>
                    <a:pt x="4484" y="301"/>
                    <a:pt x="4135" y="164"/>
                    <a:pt x="3816" y="164"/>
                  </a:cubicBezTo>
                  <a:cubicBezTo>
                    <a:pt x="3496" y="164"/>
                    <a:pt x="3208" y="301"/>
                    <a:pt x="2919" y="529"/>
                  </a:cubicBezTo>
                  <a:cubicBezTo>
                    <a:pt x="2888" y="559"/>
                    <a:pt x="2858" y="559"/>
                    <a:pt x="2828" y="589"/>
                  </a:cubicBezTo>
                  <a:cubicBezTo>
                    <a:pt x="2692" y="725"/>
                    <a:pt x="2537" y="785"/>
                    <a:pt x="2379" y="785"/>
                  </a:cubicBezTo>
                  <a:cubicBezTo>
                    <a:pt x="2254" y="785"/>
                    <a:pt x="2128" y="748"/>
                    <a:pt x="2007" y="681"/>
                  </a:cubicBezTo>
                  <a:cubicBezTo>
                    <a:pt x="1825" y="589"/>
                    <a:pt x="1673" y="498"/>
                    <a:pt x="1521" y="377"/>
                  </a:cubicBezTo>
                  <a:cubicBezTo>
                    <a:pt x="1262" y="210"/>
                    <a:pt x="991" y="134"/>
                    <a:pt x="710" y="134"/>
                  </a:cubicBezTo>
                  <a:cubicBezTo>
                    <a:pt x="529" y="134"/>
                    <a:pt x="343" y="165"/>
                    <a:pt x="153" y="225"/>
                  </a:cubicBezTo>
                  <a:cubicBezTo>
                    <a:pt x="92" y="255"/>
                    <a:pt x="1" y="346"/>
                    <a:pt x="1" y="377"/>
                  </a:cubicBezTo>
                  <a:cubicBezTo>
                    <a:pt x="1" y="407"/>
                    <a:pt x="92" y="498"/>
                    <a:pt x="122" y="529"/>
                  </a:cubicBezTo>
                  <a:cubicBezTo>
                    <a:pt x="548" y="741"/>
                    <a:pt x="852" y="1136"/>
                    <a:pt x="1156" y="1501"/>
                  </a:cubicBezTo>
                  <a:cubicBezTo>
                    <a:pt x="1308" y="1744"/>
                    <a:pt x="1521" y="1957"/>
                    <a:pt x="1764" y="2109"/>
                  </a:cubicBezTo>
                  <a:cubicBezTo>
                    <a:pt x="2001" y="2273"/>
                    <a:pt x="2249" y="2372"/>
                    <a:pt x="2508" y="2372"/>
                  </a:cubicBezTo>
                  <a:cubicBezTo>
                    <a:pt x="2681" y="2372"/>
                    <a:pt x="2858" y="2328"/>
                    <a:pt x="3040" y="2231"/>
                  </a:cubicBezTo>
                  <a:cubicBezTo>
                    <a:pt x="3162" y="2170"/>
                    <a:pt x="3314" y="2079"/>
                    <a:pt x="3436" y="2018"/>
                  </a:cubicBezTo>
                  <a:cubicBezTo>
                    <a:pt x="3607" y="1918"/>
                    <a:pt x="3717" y="1865"/>
                    <a:pt x="3818" y="1865"/>
                  </a:cubicBezTo>
                  <a:cubicBezTo>
                    <a:pt x="3933" y="1865"/>
                    <a:pt x="4034" y="1933"/>
                    <a:pt x="4195" y="2079"/>
                  </a:cubicBezTo>
                  <a:lnTo>
                    <a:pt x="4499" y="2383"/>
                  </a:lnTo>
                  <a:cubicBezTo>
                    <a:pt x="4812" y="2680"/>
                    <a:pt x="5174" y="2816"/>
                    <a:pt x="5517" y="2816"/>
                  </a:cubicBezTo>
                  <a:cubicBezTo>
                    <a:pt x="5840" y="2816"/>
                    <a:pt x="6148" y="2695"/>
                    <a:pt x="6384" y="2474"/>
                  </a:cubicBezTo>
                  <a:cubicBezTo>
                    <a:pt x="6536" y="2322"/>
                    <a:pt x="6688" y="2170"/>
                    <a:pt x="6870" y="2048"/>
                  </a:cubicBezTo>
                  <a:cubicBezTo>
                    <a:pt x="6992" y="1957"/>
                    <a:pt x="7113" y="1896"/>
                    <a:pt x="7174" y="1866"/>
                  </a:cubicBezTo>
                  <a:cubicBezTo>
                    <a:pt x="7302" y="1823"/>
                    <a:pt x="7415" y="1799"/>
                    <a:pt x="7520" y="1799"/>
                  </a:cubicBezTo>
                  <a:cubicBezTo>
                    <a:pt x="7713" y="1799"/>
                    <a:pt x="7878" y="1881"/>
                    <a:pt x="8056" y="2079"/>
                  </a:cubicBezTo>
                  <a:cubicBezTo>
                    <a:pt x="8238" y="2261"/>
                    <a:pt x="8451" y="2504"/>
                    <a:pt x="8664" y="2687"/>
                  </a:cubicBezTo>
                  <a:cubicBezTo>
                    <a:pt x="8965" y="2923"/>
                    <a:pt x="9281" y="3069"/>
                    <a:pt x="9624" y="3069"/>
                  </a:cubicBezTo>
                  <a:cubicBezTo>
                    <a:pt x="9765" y="3069"/>
                    <a:pt x="9911" y="3044"/>
                    <a:pt x="10062" y="2991"/>
                  </a:cubicBezTo>
                  <a:cubicBezTo>
                    <a:pt x="10214" y="2930"/>
                    <a:pt x="10427" y="2869"/>
                    <a:pt x="10579" y="2839"/>
                  </a:cubicBezTo>
                  <a:cubicBezTo>
                    <a:pt x="10727" y="2803"/>
                    <a:pt x="10855" y="2786"/>
                    <a:pt x="10966" y="2786"/>
                  </a:cubicBezTo>
                  <a:cubicBezTo>
                    <a:pt x="11334" y="2786"/>
                    <a:pt x="11512" y="2975"/>
                    <a:pt x="11582" y="3325"/>
                  </a:cubicBezTo>
                  <a:cubicBezTo>
                    <a:pt x="11582" y="3416"/>
                    <a:pt x="11642" y="3447"/>
                    <a:pt x="11673" y="3507"/>
                  </a:cubicBezTo>
                  <a:cubicBezTo>
                    <a:pt x="11946" y="4085"/>
                    <a:pt x="12402" y="4389"/>
                    <a:pt x="13041" y="4389"/>
                  </a:cubicBezTo>
                  <a:cubicBezTo>
                    <a:pt x="13162" y="4389"/>
                    <a:pt x="13314" y="4358"/>
                    <a:pt x="13466" y="4358"/>
                  </a:cubicBezTo>
                  <a:cubicBezTo>
                    <a:pt x="13649" y="4358"/>
                    <a:pt x="13770" y="4480"/>
                    <a:pt x="13709" y="4662"/>
                  </a:cubicBezTo>
                  <a:cubicBezTo>
                    <a:pt x="13679" y="4966"/>
                    <a:pt x="13649" y="5240"/>
                    <a:pt x="13649" y="5544"/>
                  </a:cubicBezTo>
                  <a:cubicBezTo>
                    <a:pt x="13679" y="6030"/>
                    <a:pt x="13831" y="6456"/>
                    <a:pt x="14256" y="6699"/>
                  </a:cubicBezTo>
                  <a:cubicBezTo>
                    <a:pt x="14469" y="6820"/>
                    <a:pt x="14712" y="6912"/>
                    <a:pt x="14925" y="6972"/>
                  </a:cubicBezTo>
                  <a:cubicBezTo>
                    <a:pt x="15024" y="7015"/>
                    <a:pt x="15116" y="7037"/>
                    <a:pt x="15205" y="7037"/>
                  </a:cubicBezTo>
                  <a:cubicBezTo>
                    <a:pt x="15307" y="7037"/>
                    <a:pt x="15405" y="7007"/>
                    <a:pt x="15503" y="6942"/>
                  </a:cubicBezTo>
                  <a:cubicBezTo>
                    <a:pt x="15959" y="6668"/>
                    <a:pt x="16445" y="6365"/>
                    <a:pt x="16870" y="6030"/>
                  </a:cubicBezTo>
                  <a:cubicBezTo>
                    <a:pt x="16992" y="5939"/>
                    <a:pt x="17114" y="5848"/>
                    <a:pt x="17174" y="5726"/>
                  </a:cubicBezTo>
                  <a:cubicBezTo>
                    <a:pt x="17357" y="5422"/>
                    <a:pt x="17296" y="5088"/>
                    <a:pt x="16992" y="4845"/>
                  </a:cubicBezTo>
                  <a:cubicBezTo>
                    <a:pt x="16749" y="4662"/>
                    <a:pt x="16506" y="4571"/>
                    <a:pt x="16202" y="4571"/>
                  </a:cubicBezTo>
                  <a:cubicBezTo>
                    <a:pt x="15533" y="4541"/>
                    <a:pt x="15533" y="4541"/>
                    <a:pt x="15624" y="3872"/>
                  </a:cubicBezTo>
                  <a:cubicBezTo>
                    <a:pt x="15734" y="2915"/>
                    <a:pt x="15080" y="2204"/>
                    <a:pt x="14173" y="2204"/>
                  </a:cubicBezTo>
                  <a:cubicBezTo>
                    <a:pt x="14072" y="2204"/>
                    <a:pt x="13968" y="2212"/>
                    <a:pt x="13861" y="2231"/>
                  </a:cubicBezTo>
                  <a:cubicBezTo>
                    <a:pt x="13683" y="2273"/>
                    <a:pt x="13552" y="2307"/>
                    <a:pt x="13443" y="2307"/>
                  </a:cubicBezTo>
                  <a:cubicBezTo>
                    <a:pt x="13235" y="2307"/>
                    <a:pt x="13108" y="2182"/>
                    <a:pt x="12889" y="1744"/>
                  </a:cubicBezTo>
                  <a:cubicBezTo>
                    <a:pt x="12858" y="1623"/>
                    <a:pt x="12767" y="1562"/>
                    <a:pt x="12737" y="1471"/>
                  </a:cubicBezTo>
                  <a:cubicBezTo>
                    <a:pt x="12523" y="1139"/>
                    <a:pt x="12106" y="807"/>
                    <a:pt x="11616" y="807"/>
                  </a:cubicBezTo>
                  <a:cubicBezTo>
                    <a:pt x="11478" y="807"/>
                    <a:pt x="11333" y="833"/>
                    <a:pt x="11186" y="893"/>
                  </a:cubicBezTo>
                  <a:cubicBezTo>
                    <a:pt x="11035" y="954"/>
                    <a:pt x="10883" y="985"/>
                    <a:pt x="10761" y="1045"/>
                  </a:cubicBezTo>
                  <a:cubicBezTo>
                    <a:pt x="10609" y="1115"/>
                    <a:pt x="10471" y="1150"/>
                    <a:pt x="10341" y="1150"/>
                  </a:cubicBezTo>
                  <a:cubicBezTo>
                    <a:pt x="10132" y="1150"/>
                    <a:pt x="9945" y="1062"/>
                    <a:pt x="9758" y="893"/>
                  </a:cubicBezTo>
                  <a:cubicBezTo>
                    <a:pt x="9515" y="711"/>
                    <a:pt x="9241" y="468"/>
                    <a:pt x="8937" y="316"/>
                  </a:cubicBezTo>
                  <a:cubicBezTo>
                    <a:pt x="8592" y="136"/>
                    <a:pt x="8196" y="0"/>
                    <a:pt x="77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6322;p133">
              <a:extLst>
                <a:ext uri="{FF2B5EF4-FFF2-40B4-BE49-F238E27FC236}">
                  <a16:creationId xmlns:a16="http://schemas.microsoft.com/office/drawing/2014/main" id="{B86AD145-BC5A-8B28-3440-0DBD5E62DC81}"/>
                </a:ext>
              </a:extLst>
            </p:cNvPr>
            <p:cNvSpPr/>
            <p:nvPr/>
          </p:nvSpPr>
          <p:spPr>
            <a:xfrm rot="1013812">
              <a:off x="2111875" y="4995470"/>
              <a:ext cx="46333" cy="69982"/>
            </a:xfrm>
            <a:custGeom>
              <a:avLst/>
              <a:gdLst/>
              <a:ahLst/>
              <a:cxnLst/>
              <a:rect l="l" t="t" r="r" b="b"/>
              <a:pathLst>
                <a:path w="913" h="1379" extrusionOk="0">
                  <a:moveTo>
                    <a:pt x="461" y="1"/>
                  </a:moveTo>
                  <a:cubicBezTo>
                    <a:pt x="440" y="1"/>
                    <a:pt x="418" y="2"/>
                    <a:pt x="396" y="5"/>
                  </a:cubicBezTo>
                  <a:cubicBezTo>
                    <a:pt x="335" y="5"/>
                    <a:pt x="244" y="36"/>
                    <a:pt x="244" y="96"/>
                  </a:cubicBezTo>
                  <a:cubicBezTo>
                    <a:pt x="31" y="431"/>
                    <a:pt x="1" y="796"/>
                    <a:pt x="122" y="1191"/>
                  </a:cubicBezTo>
                  <a:cubicBezTo>
                    <a:pt x="156" y="1308"/>
                    <a:pt x="299" y="1379"/>
                    <a:pt x="442" y="1379"/>
                  </a:cubicBezTo>
                  <a:cubicBezTo>
                    <a:pt x="559" y="1379"/>
                    <a:pt x="676" y="1331"/>
                    <a:pt x="730" y="1221"/>
                  </a:cubicBezTo>
                  <a:cubicBezTo>
                    <a:pt x="913" y="948"/>
                    <a:pt x="913" y="613"/>
                    <a:pt x="852" y="279"/>
                  </a:cubicBezTo>
                  <a:cubicBezTo>
                    <a:pt x="797" y="115"/>
                    <a:pt x="645" y="1"/>
                    <a:pt x="4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6323;p133">
              <a:extLst>
                <a:ext uri="{FF2B5EF4-FFF2-40B4-BE49-F238E27FC236}">
                  <a16:creationId xmlns:a16="http://schemas.microsoft.com/office/drawing/2014/main" id="{6D926463-F9D6-19EC-351C-6E930E378041}"/>
                </a:ext>
              </a:extLst>
            </p:cNvPr>
            <p:cNvSpPr/>
            <p:nvPr/>
          </p:nvSpPr>
          <p:spPr>
            <a:xfrm rot="1013812">
              <a:off x="1730932" y="5129861"/>
              <a:ext cx="55569" cy="71454"/>
            </a:xfrm>
            <a:custGeom>
              <a:avLst/>
              <a:gdLst/>
              <a:ahLst/>
              <a:cxnLst/>
              <a:rect l="l" t="t" r="r" b="b"/>
              <a:pathLst>
                <a:path w="1095" h="1408" extrusionOk="0">
                  <a:moveTo>
                    <a:pt x="274" y="0"/>
                  </a:moveTo>
                  <a:cubicBezTo>
                    <a:pt x="217" y="0"/>
                    <a:pt x="163" y="17"/>
                    <a:pt x="122" y="58"/>
                  </a:cubicBezTo>
                  <a:cubicBezTo>
                    <a:pt x="31" y="149"/>
                    <a:pt x="0" y="271"/>
                    <a:pt x="31" y="362"/>
                  </a:cubicBezTo>
                  <a:cubicBezTo>
                    <a:pt x="92" y="636"/>
                    <a:pt x="213" y="879"/>
                    <a:pt x="365" y="1122"/>
                  </a:cubicBezTo>
                  <a:cubicBezTo>
                    <a:pt x="426" y="1243"/>
                    <a:pt x="517" y="1335"/>
                    <a:pt x="639" y="1365"/>
                  </a:cubicBezTo>
                  <a:cubicBezTo>
                    <a:pt x="697" y="1394"/>
                    <a:pt x="754" y="1408"/>
                    <a:pt x="807" y="1408"/>
                  </a:cubicBezTo>
                  <a:cubicBezTo>
                    <a:pt x="972" y="1408"/>
                    <a:pt x="1095" y="1276"/>
                    <a:pt x="1095" y="1091"/>
                  </a:cubicBezTo>
                  <a:cubicBezTo>
                    <a:pt x="1095" y="1061"/>
                    <a:pt x="1064" y="970"/>
                    <a:pt x="1064" y="909"/>
                  </a:cubicBezTo>
                  <a:cubicBezTo>
                    <a:pt x="943" y="605"/>
                    <a:pt x="760" y="301"/>
                    <a:pt x="487" y="58"/>
                  </a:cubicBezTo>
                  <a:cubicBezTo>
                    <a:pt x="420" y="25"/>
                    <a:pt x="344" y="0"/>
                    <a:pt x="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6324;p133">
              <a:extLst>
                <a:ext uri="{FF2B5EF4-FFF2-40B4-BE49-F238E27FC236}">
                  <a16:creationId xmlns:a16="http://schemas.microsoft.com/office/drawing/2014/main" id="{7F0D0EC7-7707-9D59-F7F7-9B908EA60FFC}"/>
                </a:ext>
              </a:extLst>
            </p:cNvPr>
            <p:cNvSpPr/>
            <p:nvPr/>
          </p:nvSpPr>
          <p:spPr>
            <a:xfrm rot="1013812">
              <a:off x="2424998" y="5125746"/>
              <a:ext cx="55569" cy="73636"/>
            </a:xfrm>
            <a:custGeom>
              <a:avLst/>
              <a:gdLst/>
              <a:ahLst/>
              <a:cxnLst/>
              <a:rect l="l" t="t" r="r" b="b"/>
              <a:pathLst>
                <a:path w="1095" h="1451" extrusionOk="0">
                  <a:moveTo>
                    <a:pt x="278" y="1"/>
                  </a:moveTo>
                  <a:cubicBezTo>
                    <a:pt x="221" y="1"/>
                    <a:pt x="168" y="24"/>
                    <a:pt x="122" y="69"/>
                  </a:cubicBezTo>
                  <a:cubicBezTo>
                    <a:pt x="31" y="130"/>
                    <a:pt x="1" y="252"/>
                    <a:pt x="31" y="313"/>
                  </a:cubicBezTo>
                  <a:cubicBezTo>
                    <a:pt x="152" y="616"/>
                    <a:pt x="304" y="920"/>
                    <a:pt x="456" y="1224"/>
                  </a:cubicBezTo>
                  <a:cubicBezTo>
                    <a:pt x="517" y="1316"/>
                    <a:pt x="639" y="1376"/>
                    <a:pt x="760" y="1437"/>
                  </a:cubicBezTo>
                  <a:cubicBezTo>
                    <a:pt x="779" y="1447"/>
                    <a:pt x="801" y="1451"/>
                    <a:pt x="823" y="1451"/>
                  </a:cubicBezTo>
                  <a:cubicBezTo>
                    <a:pt x="944" y="1451"/>
                    <a:pt x="1095" y="1327"/>
                    <a:pt x="1095" y="1224"/>
                  </a:cubicBezTo>
                  <a:lnTo>
                    <a:pt x="1095" y="1012"/>
                  </a:lnTo>
                  <a:cubicBezTo>
                    <a:pt x="973" y="616"/>
                    <a:pt x="760" y="313"/>
                    <a:pt x="456" y="69"/>
                  </a:cubicBezTo>
                  <a:cubicBezTo>
                    <a:pt x="396" y="24"/>
                    <a:pt x="335" y="1"/>
                    <a:pt x="2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6325;p133">
              <a:extLst>
                <a:ext uri="{FF2B5EF4-FFF2-40B4-BE49-F238E27FC236}">
                  <a16:creationId xmlns:a16="http://schemas.microsoft.com/office/drawing/2014/main" id="{8A8DFE86-5A17-44C6-C268-C5520A9A94D4}"/>
                </a:ext>
              </a:extLst>
            </p:cNvPr>
            <p:cNvSpPr/>
            <p:nvPr/>
          </p:nvSpPr>
          <p:spPr>
            <a:xfrm rot="1013812">
              <a:off x="1767140" y="4994040"/>
              <a:ext cx="43238" cy="71098"/>
            </a:xfrm>
            <a:custGeom>
              <a:avLst/>
              <a:gdLst/>
              <a:ahLst/>
              <a:cxnLst/>
              <a:rect l="l" t="t" r="r" b="b"/>
              <a:pathLst>
                <a:path w="852" h="1401" extrusionOk="0">
                  <a:moveTo>
                    <a:pt x="469" y="1"/>
                  </a:moveTo>
                  <a:cubicBezTo>
                    <a:pt x="434" y="1"/>
                    <a:pt x="399" y="8"/>
                    <a:pt x="365" y="25"/>
                  </a:cubicBezTo>
                  <a:cubicBezTo>
                    <a:pt x="243" y="55"/>
                    <a:pt x="152" y="147"/>
                    <a:pt x="122" y="207"/>
                  </a:cubicBezTo>
                  <a:cubicBezTo>
                    <a:pt x="61" y="481"/>
                    <a:pt x="0" y="754"/>
                    <a:pt x="0" y="1058"/>
                  </a:cubicBezTo>
                  <a:cubicBezTo>
                    <a:pt x="0" y="1241"/>
                    <a:pt x="122" y="1362"/>
                    <a:pt x="304" y="1393"/>
                  </a:cubicBezTo>
                  <a:cubicBezTo>
                    <a:pt x="339" y="1398"/>
                    <a:pt x="372" y="1400"/>
                    <a:pt x="403" y="1400"/>
                  </a:cubicBezTo>
                  <a:cubicBezTo>
                    <a:pt x="564" y="1400"/>
                    <a:pt x="679" y="1333"/>
                    <a:pt x="730" y="1180"/>
                  </a:cubicBezTo>
                  <a:cubicBezTo>
                    <a:pt x="851" y="876"/>
                    <a:pt x="851" y="572"/>
                    <a:pt x="821" y="268"/>
                  </a:cubicBezTo>
                  <a:cubicBezTo>
                    <a:pt x="771" y="144"/>
                    <a:pt x="621" y="1"/>
                    <a:pt x="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6326;p133">
              <a:extLst>
                <a:ext uri="{FF2B5EF4-FFF2-40B4-BE49-F238E27FC236}">
                  <a16:creationId xmlns:a16="http://schemas.microsoft.com/office/drawing/2014/main" id="{2766FD2D-BCE1-C8D8-4C62-853A0C38AA51}"/>
                </a:ext>
              </a:extLst>
            </p:cNvPr>
            <p:cNvSpPr/>
            <p:nvPr/>
          </p:nvSpPr>
          <p:spPr>
            <a:xfrm rot="1013812">
              <a:off x="2315377" y="5174499"/>
              <a:ext cx="46333" cy="70439"/>
            </a:xfrm>
            <a:custGeom>
              <a:avLst/>
              <a:gdLst/>
              <a:ahLst/>
              <a:cxnLst/>
              <a:rect l="l" t="t" r="r" b="b"/>
              <a:pathLst>
                <a:path w="913" h="1388" extrusionOk="0">
                  <a:moveTo>
                    <a:pt x="282" y="1"/>
                  </a:moveTo>
                  <a:cubicBezTo>
                    <a:pt x="137" y="1"/>
                    <a:pt x="0" y="121"/>
                    <a:pt x="0" y="257"/>
                  </a:cubicBezTo>
                  <a:cubicBezTo>
                    <a:pt x="0" y="379"/>
                    <a:pt x="31" y="531"/>
                    <a:pt x="31" y="622"/>
                  </a:cubicBezTo>
                  <a:cubicBezTo>
                    <a:pt x="122" y="835"/>
                    <a:pt x="152" y="1017"/>
                    <a:pt x="304" y="1230"/>
                  </a:cubicBezTo>
                  <a:cubicBezTo>
                    <a:pt x="409" y="1309"/>
                    <a:pt x="515" y="1388"/>
                    <a:pt x="640" y="1388"/>
                  </a:cubicBezTo>
                  <a:cubicBezTo>
                    <a:pt x="659" y="1388"/>
                    <a:pt x="679" y="1386"/>
                    <a:pt x="699" y="1382"/>
                  </a:cubicBezTo>
                  <a:cubicBezTo>
                    <a:pt x="882" y="1321"/>
                    <a:pt x="912" y="1169"/>
                    <a:pt x="912" y="1017"/>
                  </a:cubicBezTo>
                  <a:cubicBezTo>
                    <a:pt x="912" y="713"/>
                    <a:pt x="851" y="470"/>
                    <a:pt x="638" y="227"/>
                  </a:cubicBezTo>
                  <a:cubicBezTo>
                    <a:pt x="578" y="166"/>
                    <a:pt x="487" y="75"/>
                    <a:pt x="426" y="45"/>
                  </a:cubicBezTo>
                  <a:cubicBezTo>
                    <a:pt x="380" y="14"/>
                    <a:pt x="331" y="1"/>
                    <a:pt x="2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6327;p133">
              <a:extLst>
                <a:ext uri="{FF2B5EF4-FFF2-40B4-BE49-F238E27FC236}">
                  <a16:creationId xmlns:a16="http://schemas.microsoft.com/office/drawing/2014/main" id="{C5AB24CB-BFC4-88E5-8145-1EDAB5783621}"/>
                </a:ext>
              </a:extLst>
            </p:cNvPr>
            <p:cNvSpPr/>
            <p:nvPr/>
          </p:nvSpPr>
          <p:spPr>
            <a:xfrm rot="1013812">
              <a:off x="2077566" y="5129500"/>
              <a:ext cx="57143" cy="72012"/>
            </a:xfrm>
            <a:custGeom>
              <a:avLst/>
              <a:gdLst/>
              <a:ahLst/>
              <a:cxnLst/>
              <a:rect l="l" t="t" r="r" b="b"/>
              <a:pathLst>
                <a:path w="1126" h="1419" extrusionOk="0">
                  <a:moveTo>
                    <a:pt x="245" y="1"/>
                  </a:moveTo>
                  <a:cubicBezTo>
                    <a:pt x="209" y="1"/>
                    <a:pt x="176" y="13"/>
                    <a:pt x="152" y="49"/>
                  </a:cubicBezTo>
                  <a:cubicBezTo>
                    <a:pt x="61" y="140"/>
                    <a:pt x="0" y="201"/>
                    <a:pt x="31" y="322"/>
                  </a:cubicBezTo>
                  <a:cubicBezTo>
                    <a:pt x="92" y="687"/>
                    <a:pt x="304" y="1052"/>
                    <a:pt x="548" y="1295"/>
                  </a:cubicBezTo>
                  <a:cubicBezTo>
                    <a:pt x="650" y="1381"/>
                    <a:pt x="753" y="1418"/>
                    <a:pt x="845" y="1418"/>
                  </a:cubicBezTo>
                  <a:cubicBezTo>
                    <a:pt x="916" y="1418"/>
                    <a:pt x="981" y="1396"/>
                    <a:pt x="1034" y="1356"/>
                  </a:cubicBezTo>
                  <a:cubicBezTo>
                    <a:pt x="1125" y="1234"/>
                    <a:pt x="1125" y="1082"/>
                    <a:pt x="1095" y="900"/>
                  </a:cubicBezTo>
                  <a:cubicBezTo>
                    <a:pt x="912" y="596"/>
                    <a:pt x="760" y="231"/>
                    <a:pt x="396" y="49"/>
                  </a:cubicBezTo>
                  <a:cubicBezTo>
                    <a:pt x="359" y="30"/>
                    <a:pt x="299" y="1"/>
                    <a:pt x="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6328;p133">
              <a:extLst>
                <a:ext uri="{FF2B5EF4-FFF2-40B4-BE49-F238E27FC236}">
                  <a16:creationId xmlns:a16="http://schemas.microsoft.com/office/drawing/2014/main" id="{207DF154-77CD-D117-D02E-E11467360898}"/>
                </a:ext>
              </a:extLst>
            </p:cNvPr>
            <p:cNvSpPr/>
            <p:nvPr/>
          </p:nvSpPr>
          <p:spPr>
            <a:xfrm rot="1013812">
              <a:off x="2462128" y="4993614"/>
              <a:ext cx="41715" cy="70083"/>
            </a:xfrm>
            <a:custGeom>
              <a:avLst/>
              <a:gdLst/>
              <a:ahLst/>
              <a:cxnLst/>
              <a:rect l="l" t="t" r="r" b="b"/>
              <a:pathLst>
                <a:path w="822" h="1381" extrusionOk="0">
                  <a:moveTo>
                    <a:pt x="467" y="0"/>
                  </a:moveTo>
                  <a:cubicBezTo>
                    <a:pt x="423" y="0"/>
                    <a:pt x="378" y="9"/>
                    <a:pt x="335" y="27"/>
                  </a:cubicBezTo>
                  <a:cubicBezTo>
                    <a:pt x="244" y="58"/>
                    <a:pt x="183" y="149"/>
                    <a:pt x="122" y="210"/>
                  </a:cubicBezTo>
                  <a:cubicBezTo>
                    <a:pt x="62" y="483"/>
                    <a:pt x="1" y="757"/>
                    <a:pt x="1" y="1061"/>
                  </a:cubicBezTo>
                  <a:cubicBezTo>
                    <a:pt x="62" y="1213"/>
                    <a:pt x="122" y="1304"/>
                    <a:pt x="274" y="1365"/>
                  </a:cubicBezTo>
                  <a:cubicBezTo>
                    <a:pt x="313" y="1376"/>
                    <a:pt x="349" y="1381"/>
                    <a:pt x="383" y="1381"/>
                  </a:cubicBezTo>
                  <a:cubicBezTo>
                    <a:pt x="539" y="1381"/>
                    <a:pt x="650" y="1276"/>
                    <a:pt x="700" y="1152"/>
                  </a:cubicBezTo>
                  <a:cubicBezTo>
                    <a:pt x="821" y="878"/>
                    <a:pt x="821" y="635"/>
                    <a:pt x="821" y="331"/>
                  </a:cubicBezTo>
                  <a:cubicBezTo>
                    <a:pt x="821" y="137"/>
                    <a:pt x="646" y="0"/>
                    <a:pt x="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6329;p133">
              <a:extLst>
                <a:ext uri="{FF2B5EF4-FFF2-40B4-BE49-F238E27FC236}">
                  <a16:creationId xmlns:a16="http://schemas.microsoft.com/office/drawing/2014/main" id="{18854363-EEA5-B409-0CDD-C06A7DB4E533}"/>
                </a:ext>
              </a:extLst>
            </p:cNvPr>
            <p:cNvSpPr/>
            <p:nvPr/>
          </p:nvSpPr>
          <p:spPr>
            <a:xfrm rot="1013812">
              <a:off x="2774723" y="5129168"/>
              <a:ext cx="58665" cy="67800"/>
            </a:xfrm>
            <a:custGeom>
              <a:avLst/>
              <a:gdLst/>
              <a:ahLst/>
              <a:cxnLst/>
              <a:rect l="l" t="t" r="r" b="b"/>
              <a:pathLst>
                <a:path w="1156" h="1336" extrusionOk="0">
                  <a:moveTo>
                    <a:pt x="301" y="1"/>
                  </a:moveTo>
                  <a:cubicBezTo>
                    <a:pt x="244" y="1"/>
                    <a:pt x="183" y="23"/>
                    <a:pt x="122" y="69"/>
                  </a:cubicBezTo>
                  <a:cubicBezTo>
                    <a:pt x="0" y="130"/>
                    <a:pt x="0" y="251"/>
                    <a:pt x="61" y="434"/>
                  </a:cubicBezTo>
                  <a:cubicBezTo>
                    <a:pt x="152" y="677"/>
                    <a:pt x="304" y="951"/>
                    <a:pt x="517" y="1163"/>
                  </a:cubicBezTo>
                  <a:cubicBezTo>
                    <a:pt x="548" y="1224"/>
                    <a:pt x="669" y="1285"/>
                    <a:pt x="730" y="1315"/>
                  </a:cubicBezTo>
                  <a:cubicBezTo>
                    <a:pt x="768" y="1328"/>
                    <a:pt x="805" y="1335"/>
                    <a:pt x="843" y="1335"/>
                  </a:cubicBezTo>
                  <a:cubicBezTo>
                    <a:pt x="897" y="1335"/>
                    <a:pt x="950" y="1320"/>
                    <a:pt x="1003" y="1285"/>
                  </a:cubicBezTo>
                  <a:cubicBezTo>
                    <a:pt x="1125" y="1194"/>
                    <a:pt x="1155" y="1072"/>
                    <a:pt x="1125" y="981"/>
                  </a:cubicBezTo>
                  <a:cubicBezTo>
                    <a:pt x="973" y="647"/>
                    <a:pt x="821" y="282"/>
                    <a:pt x="456" y="69"/>
                  </a:cubicBezTo>
                  <a:cubicBezTo>
                    <a:pt x="411" y="23"/>
                    <a:pt x="358" y="1"/>
                    <a:pt x="3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6330;p133">
              <a:extLst>
                <a:ext uri="{FF2B5EF4-FFF2-40B4-BE49-F238E27FC236}">
                  <a16:creationId xmlns:a16="http://schemas.microsoft.com/office/drawing/2014/main" id="{60794B6F-7567-3575-40D7-AC4044B280EC}"/>
                </a:ext>
              </a:extLst>
            </p:cNvPr>
            <p:cNvSpPr/>
            <p:nvPr/>
          </p:nvSpPr>
          <p:spPr>
            <a:xfrm rot="1013812">
              <a:off x="1620849" y="5173316"/>
              <a:ext cx="44811" cy="70845"/>
            </a:xfrm>
            <a:custGeom>
              <a:avLst/>
              <a:gdLst/>
              <a:ahLst/>
              <a:cxnLst/>
              <a:rect l="l" t="t" r="r" b="b"/>
              <a:pathLst>
                <a:path w="883" h="1396" extrusionOk="0">
                  <a:moveTo>
                    <a:pt x="291" y="0"/>
                  </a:moveTo>
                  <a:cubicBezTo>
                    <a:pt x="161" y="0"/>
                    <a:pt x="31" y="85"/>
                    <a:pt x="31" y="218"/>
                  </a:cubicBezTo>
                  <a:cubicBezTo>
                    <a:pt x="1" y="644"/>
                    <a:pt x="122" y="978"/>
                    <a:pt x="365" y="1282"/>
                  </a:cubicBezTo>
                  <a:cubicBezTo>
                    <a:pt x="439" y="1356"/>
                    <a:pt x="513" y="1396"/>
                    <a:pt x="586" y="1396"/>
                  </a:cubicBezTo>
                  <a:cubicBezTo>
                    <a:pt x="634" y="1396"/>
                    <a:pt x="682" y="1379"/>
                    <a:pt x="730" y="1343"/>
                  </a:cubicBezTo>
                  <a:cubicBezTo>
                    <a:pt x="821" y="1282"/>
                    <a:pt x="882" y="1161"/>
                    <a:pt x="882" y="1039"/>
                  </a:cubicBezTo>
                  <a:cubicBezTo>
                    <a:pt x="882" y="887"/>
                    <a:pt x="821" y="765"/>
                    <a:pt x="821" y="674"/>
                  </a:cubicBezTo>
                  <a:cubicBezTo>
                    <a:pt x="730" y="401"/>
                    <a:pt x="639" y="188"/>
                    <a:pt x="426" y="36"/>
                  </a:cubicBezTo>
                  <a:cubicBezTo>
                    <a:pt x="385" y="12"/>
                    <a:pt x="338" y="0"/>
                    <a:pt x="2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6331;p133">
              <a:extLst>
                <a:ext uri="{FF2B5EF4-FFF2-40B4-BE49-F238E27FC236}">
                  <a16:creationId xmlns:a16="http://schemas.microsoft.com/office/drawing/2014/main" id="{7FE8CA10-2DE0-375C-2C93-95F23C53BD0C}"/>
                </a:ext>
              </a:extLst>
            </p:cNvPr>
            <p:cNvSpPr/>
            <p:nvPr/>
          </p:nvSpPr>
          <p:spPr>
            <a:xfrm rot="1013812">
              <a:off x="2312153" y="4824698"/>
              <a:ext cx="49378" cy="69982"/>
            </a:xfrm>
            <a:custGeom>
              <a:avLst/>
              <a:gdLst/>
              <a:ahLst/>
              <a:cxnLst/>
              <a:rect l="l" t="t" r="r" b="b"/>
              <a:pathLst>
                <a:path w="973" h="1379" extrusionOk="0">
                  <a:moveTo>
                    <a:pt x="305" y="0"/>
                  </a:moveTo>
                  <a:cubicBezTo>
                    <a:pt x="241" y="0"/>
                    <a:pt x="178" y="23"/>
                    <a:pt x="122" y="65"/>
                  </a:cubicBezTo>
                  <a:cubicBezTo>
                    <a:pt x="0" y="156"/>
                    <a:pt x="61" y="278"/>
                    <a:pt x="61" y="399"/>
                  </a:cubicBezTo>
                  <a:cubicBezTo>
                    <a:pt x="61" y="521"/>
                    <a:pt x="91" y="582"/>
                    <a:pt x="91" y="612"/>
                  </a:cubicBezTo>
                  <a:cubicBezTo>
                    <a:pt x="183" y="916"/>
                    <a:pt x="243" y="1159"/>
                    <a:pt x="487" y="1342"/>
                  </a:cubicBezTo>
                  <a:cubicBezTo>
                    <a:pt x="537" y="1367"/>
                    <a:pt x="587" y="1378"/>
                    <a:pt x="634" y="1378"/>
                  </a:cubicBezTo>
                  <a:cubicBezTo>
                    <a:pt x="758" y="1378"/>
                    <a:pt x="860" y="1300"/>
                    <a:pt x="882" y="1190"/>
                  </a:cubicBezTo>
                  <a:cubicBezTo>
                    <a:pt x="973" y="734"/>
                    <a:pt x="851" y="399"/>
                    <a:pt x="517" y="96"/>
                  </a:cubicBezTo>
                  <a:cubicBezTo>
                    <a:pt x="452" y="30"/>
                    <a:pt x="378" y="0"/>
                    <a:pt x="3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6332;p133">
              <a:extLst>
                <a:ext uri="{FF2B5EF4-FFF2-40B4-BE49-F238E27FC236}">
                  <a16:creationId xmlns:a16="http://schemas.microsoft.com/office/drawing/2014/main" id="{257F2A77-F2FF-B9CB-58DC-E057F0C731EB}"/>
                </a:ext>
              </a:extLst>
            </p:cNvPr>
            <p:cNvSpPr/>
            <p:nvPr/>
          </p:nvSpPr>
          <p:spPr>
            <a:xfrm rot="1013812">
              <a:off x="2035081" y="5245575"/>
              <a:ext cx="49429" cy="65364"/>
            </a:xfrm>
            <a:custGeom>
              <a:avLst/>
              <a:gdLst/>
              <a:ahLst/>
              <a:cxnLst/>
              <a:rect l="l" t="t" r="r" b="b"/>
              <a:pathLst>
                <a:path w="974" h="1288" extrusionOk="0">
                  <a:moveTo>
                    <a:pt x="396" y="0"/>
                  </a:moveTo>
                  <a:cubicBezTo>
                    <a:pt x="279" y="0"/>
                    <a:pt x="167" y="63"/>
                    <a:pt x="122" y="176"/>
                  </a:cubicBezTo>
                  <a:cubicBezTo>
                    <a:pt x="0" y="479"/>
                    <a:pt x="213" y="1057"/>
                    <a:pt x="487" y="1239"/>
                  </a:cubicBezTo>
                  <a:cubicBezTo>
                    <a:pt x="537" y="1273"/>
                    <a:pt x="591" y="1288"/>
                    <a:pt x="644" y="1288"/>
                  </a:cubicBezTo>
                  <a:cubicBezTo>
                    <a:pt x="786" y="1288"/>
                    <a:pt x="921" y="1181"/>
                    <a:pt x="943" y="1027"/>
                  </a:cubicBezTo>
                  <a:cubicBezTo>
                    <a:pt x="973" y="875"/>
                    <a:pt x="943" y="723"/>
                    <a:pt x="912" y="601"/>
                  </a:cubicBezTo>
                  <a:cubicBezTo>
                    <a:pt x="821" y="327"/>
                    <a:pt x="760" y="145"/>
                    <a:pt x="517" y="24"/>
                  </a:cubicBezTo>
                  <a:cubicBezTo>
                    <a:pt x="478" y="8"/>
                    <a:pt x="437" y="0"/>
                    <a:pt x="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6333;p133">
              <a:extLst>
                <a:ext uri="{FF2B5EF4-FFF2-40B4-BE49-F238E27FC236}">
                  <a16:creationId xmlns:a16="http://schemas.microsoft.com/office/drawing/2014/main" id="{940AC2F4-E326-1386-2033-66C896BFD556}"/>
                </a:ext>
              </a:extLst>
            </p:cNvPr>
            <p:cNvSpPr/>
            <p:nvPr/>
          </p:nvSpPr>
          <p:spPr>
            <a:xfrm rot="1013812">
              <a:off x="2043004" y="5034586"/>
              <a:ext cx="41664" cy="73331"/>
            </a:xfrm>
            <a:custGeom>
              <a:avLst/>
              <a:gdLst/>
              <a:ahLst/>
              <a:cxnLst/>
              <a:rect l="l" t="t" r="r" b="b"/>
              <a:pathLst>
                <a:path w="821" h="1445" extrusionOk="0">
                  <a:moveTo>
                    <a:pt x="316" y="0"/>
                  </a:moveTo>
                  <a:cubicBezTo>
                    <a:pt x="272" y="0"/>
                    <a:pt x="227" y="13"/>
                    <a:pt x="182" y="47"/>
                  </a:cubicBezTo>
                  <a:cubicBezTo>
                    <a:pt x="91" y="77"/>
                    <a:pt x="30" y="168"/>
                    <a:pt x="30" y="259"/>
                  </a:cubicBezTo>
                  <a:cubicBezTo>
                    <a:pt x="0" y="503"/>
                    <a:pt x="122" y="715"/>
                    <a:pt x="152" y="959"/>
                  </a:cubicBezTo>
                  <a:cubicBezTo>
                    <a:pt x="182" y="1080"/>
                    <a:pt x="243" y="1171"/>
                    <a:pt x="334" y="1293"/>
                  </a:cubicBezTo>
                  <a:cubicBezTo>
                    <a:pt x="365" y="1384"/>
                    <a:pt x="456" y="1445"/>
                    <a:pt x="578" y="1445"/>
                  </a:cubicBezTo>
                  <a:cubicBezTo>
                    <a:pt x="730" y="1445"/>
                    <a:pt x="760" y="1323"/>
                    <a:pt x="790" y="1232"/>
                  </a:cubicBezTo>
                  <a:cubicBezTo>
                    <a:pt x="821" y="867"/>
                    <a:pt x="760" y="563"/>
                    <a:pt x="699" y="229"/>
                  </a:cubicBezTo>
                  <a:cubicBezTo>
                    <a:pt x="638" y="199"/>
                    <a:pt x="608" y="107"/>
                    <a:pt x="547" y="77"/>
                  </a:cubicBezTo>
                  <a:cubicBezTo>
                    <a:pt x="470" y="39"/>
                    <a:pt x="393" y="0"/>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6334;p133">
              <a:extLst>
                <a:ext uri="{FF2B5EF4-FFF2-40B4-BE49-F238E27FC236}">
                  <a16:creationId xmlns:a16="http://schemas.microsoft.com/office/drawing/2014/main" id="{DEB9E573-F99D-9444-A1B2-52B435BDD3E6}"/>
                </a:ext>
              </a:extLst>
            </p:cNvPr>
            <p:cNvSpPr/>
            <p:nvPr/>
          </p:nvSpPr>
          <p:spPr>
            <a:xfrm rot="1013812">
              <a:off x="1695243" y="5038082"/>
              <a:ext cx="37097" cy="73128"/>
            </a:xfrm>
            <a:custGeom>
              <a:avLst/>
              <a:gdLst/>
              <a:ahLst/>
              <a:cxnLst/>
              <a:rect l="l" t="t" r="r" b="b"/>
              <a:pathLst>
                <a:path w="731" h="1441" extrusionOk="0">
                  <a:moveTo>
                    <a:pt x="252" y="0"/>
                  </a:moveTo>
                  <a:cubicBezTo>
                    <a:pt x="159" y="0"/>
                    <a:pt x="68" y="55"/>
                    <a:pt x="31" y="164"/>
                  </a:cubicBezTo>
                  <a:cubicBezTo>
                    <a:pt x="1" y="407"/>
                    <a:pt x="31" y="681"/>
                    <a:pt x="92" y="985"/>
                  </a:cubicBezTo>
                  <a:cubicBezTo>
                    <a:pt x="153" y="1046"/>
                    <a:pt x="183" y="1198"/>
                    <a:pt x="274" y="1319"/>
                  </a:cubicBezTo>
                  <a:cubicBezTo>
                    <a:pt x="305" y="1380"/>
                    <a:pt x="396" y="1441"/>
                    <a:pt x="487" y="1441"/>
                  </a:cubicBezTo>
                  <a:cubicBezTo>
                    <a:pt x="609" y="1441"/>
                    <a:pt x="700" y="1319"/>
                    <a:pt x="700" y="1228"/>
                  </a:cubicBezTo>
                  <a:cubicBezTo>
                    <a:pt x="730" y="985"/>
                    <a:pt x="730" y="681"/>
                    <a:pt x="639" y="407"/>
                  </a:cubicBezTo>
                  <a:cubicBezTo>
                    <a:pt x="609" y="286"/>
                    <a:pt x="518" y="164"/>
                    <a:pt x="426" y="73"/>
                  </a:cubicBezTo>
                  <a:cubicBezTo>
                    <a:pt x="378" y="24"/>
                    <a:pt x="315" y="0"/>
                    <a:pt x="2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6335;p133">
              <a:extLst>
                <a:ext uri="{FF2B5EF4-FFF2-40B4-BE49-F238E27FC236}">
                  <a16:creationId xmlns:a16="http://schemas.microsoft.com/office/drawing/2014/main" id="{113C8F06-5D31-E5C5-73A6-38535B7A6E48}"/>
                </a:ext>
              </a:extLst>
            </p:cNvPr>
            <p:cNvSpPr/>
            <p:nvPr/>
          </p:nvSpPr>
          <p:spPr>
            <a:xfrm rot="1013812">
              <a:off x="2386053" y="5247450"/>
              <a:ext cx="50951" cy="64653"/>
            </a:xfrm>
            <a:custGeom>
              <a:avLst/>
              <a:gdLst/>
              <a:ahLst/>
              <a:cxnLst/>
              <a:rect l="l" t="t" r="r" b="b"/>
              <a:pathLst>
                <a:path w="1004" h="1274" extrusionOk="0">
                  <a:moveTo>
                    <a:pt x="306" y="1"/>
                  </a:moveTo>
                  <a:cubicBezTo>
                    <a:pt x="273" y="1"/>
                    <a:pt x="242" y="8"/>
                    <a:pt x="213" y="27"/>
                  </a:cubicBezTo>
                  <a:cubicBezTo>
                    <a:pt x="62" y="57"/>
                    <a:pt x="1" y="209"/>
                    <a:pt x="62" y="361"/>
                  </a:cubicBezTo>
                  <a:cubicBezTo>
                    <a:pt x="62" y="483"/>
                    <a:pt x="92" y="604"/>
                    <a:pt x="122" y="756"/>
                  </a:cubicBezTo>
                  <a:cubicBezTo>
                    <a:pt x="183" y="878"/>
                    <a:pt x="213" y="1030"/>
                    <a:pt x="274" y="1121"/>
                  </a:cubicBezTo>
                  <a:cubicBezTo>
                    <a:pt x="365" y="1212"/>
                    <a:pt x="457" y="1273"/>
                    <a:pt x="578" y="1273"/>
                  </a:cubicBezTo>
                  <a:cubicBezTo>
                    <a:pt x="700" y="1273"/>
                    <a:pt x="821" y="1212"/>
                    <a:pt x="852" y="1091"/>
                  </a:cubicBezTo>
                  <a:cubicBezTo>
                    <a:pt x="1004" y="756"/>
                    <a:pt x="852" y="270"/>
                    <a:pt x="548" y="57"/>
                  </a:cubicBezTo>
                  <a:cubicBezTo>
                    <a:pt x="464" y="36"/>
                    <a:pt x="380" y="1"/>
                    <a:pt x="3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6336;p133">
              <a:extLst>
                <a:ext uri="{FF2B5EF4-FFF2-40B4-BE49-F238E27FC236}">
                  <a16:creationId xmlns:a16="http://schemas.microsoft.com/office/drawing/2014/main" id="{08C1426B-27A7-9D18-D08E-DE0AD7E9CE96}"/>
                </a:ext>
              </a:extLst>
            </p:cNvPr>
            <p:cNvSpPr/>
            <p:nvPr/>
          </p:nvSpPr>
          <p:spPr>
            <a:xfrm rot="1013812">
              <a:off x="2035822" y="4897378"/>
              <a:ext cx="47856" cy="66683"/>
            </a:xfrm>
            <a:custGeom>
              <a:avLst/>
              <a:gdLst/>
              <a:ahLst/>
              <a:cxnLst/>
              <a:rect l="l" t="t" r="r" b="b"/>
              <a:pathLst>
                <a:path w="943" h="1314" extrusionOk="0">
                  <a:moveTo>
                    <a:pt x="347" y="0"/>
                  </a:moveTo>
                  <a:cubicBezTo>
                    <a:pt x="219" y="0"/>
                    <a:pt x="104" y="89"/>
                    <a:pt x="62" y="237"/>
                  </a:cubicBezTo>
                  <a:cubicBezTo>
                    <a:pt x="1" y="480"/>
                    <a:pt x="62" y="693"/>
                    <a:pt x="153" y="906"/>
                  </a:cubicBezTo>
                  <a:cubicBezTo>
                    <a:pt x="257" y="1165"/>
                    <a:pt x="405" y="1314"/>
                    <a:pt x="559" y="1314"/>
                  </a:cubicBezTo>
                  <a:cubicBezTo>
                    <a:pt x="586" y="1314"/>
                    <a:pt x="612" y="1310"/>
                    <a:pt x="639" y="1301"/>
                  </a:cubicBezTo>
                  <a:cubicBezTo>
                    <a:pt x="882" y="1270"/>
                    <a:pt x="943" y="997"/>
                    <a:pt x="882" y="662"/>
                  </a:cubicBezTo>
                  <a:cubicBezTo>
                    <a:pt x="821" y="450"/>
                    <a:pt x="761" y="206"/>
                    <a:pt x="517" y="54"/>
                  </a:cubicBezTo>
                  <a:cubicBezTo>
                    <a:pt x="462" y="17"/>
                    <a:pt x="403"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6337;p133">
              <a:extLst>
                <a:ext uri="{FF2B5EF4-FFF2-40B4-BE49-F238E27FC236}">
                  <a16:creationId xmlns:a16="http://schemas.microsoft.com/office/drawing/2014/main" id="{A199A76E-267D-031D-5474-1CBA7F3AF98F}"/>
                </a:ext>
              </a:extLst>
            </p:cNvPr>
            <p:cNvSpPr/>
            <p:nvPr/>
          </p:nvSpPr>
          <p:spPr>
            <a:xfrm rot="1013812">
              <a:off x="2659614" y="5173596"/>
              <a:ext cx="46333" cy="66328"/>
            </a:xfrm>
            <a:custGeom>
              <a:avLst/>
              <a:gdLst/>
              <a:ahLst/>
              <a:cxnLst/>
              <a:rect l="l" t="t" r="r" b="b"/>
              <a:pathLst>
                <a:path w="913" h="1307" extrusionOk="0">
                  <a:moveTo>
                    <a:pt x="356" y="1"/>
                  </a:moveTo>
                  <a:cubicBezTo>
                    <a:pt x="242" y="1"/>
                    <a:pt x="135" y="51"/>
                    <a:pt x="92" y="117"/>
                  </a:cubicBezTo>
                  <a:cubicBezTo>
                    <a:pt x="0" y="481"/>
                    <a:pt x="92" y="998"/>
                    <a:pt x="487" y="1272"/>
                  </a:cubicBezTo>
                  <a:cubicBezTo>
                    <a:pt x="522" y="1289"/>
                    <a:pt x="577" y="1307"/>
                    <a:pt x="635" y="1307"/>
                  </a:cubicBezTo>
                  <a:cubicBezTo>
                    <a:pt x="678" y="1307"/>
                    <a:pt x="722" y="1297"/>
                    <a:pt x="760" y="1272"/>
                  </a:cubicBezTo>
                  <a:cubicBezTo>
                    <a:pt x="821" y="1241"/>
                    <a:pt x="912" y="1120"/>
                    <a:pt x="912" y="1028"/>
                  </a:cubicBezTo>
                  <a:cubicBezTo>
                    <a:pt x="912" y="877"/>
                    <a:pt x="852" y="725"/>
                    <a:pt x="852" y="664"/>
                  </a:cubicBezTo>
                  <a:cubicBezTo>
                    <a:pt x="791" y="360"/>
                    <a:pt x="760" y="117"/>
                    <a:pt x="487" y="25"/>
                  </a:cubicBezTo>
                  <a:cubicBezTo>
                    <a:pt x="444" y="8"/>
                    <a:pt x="400" y="1"/>
                    <a:pt x="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6338;p133">
              <a:extLst>
                <a:ext uri="{FF2B5EF4-FFF2-40B4-BE49-F238E27FC236}">
                  <a16:creationId xmlns:a16="http://schemas.microsoft.com/office/drawing/2014/main" id="{1DD92C5C-AA9B-D591-19B1-9ACBD7A232F4}"/>
                </a:ext>
              </a:extLst>
            </p:cNvPr>
            <p:cNvSpPr/>
            <p:nvPr/>
          </p:nvSpPr>
          <p:spPr>
            <a:xfrm rot="1013812">
              <a:off x="2389341" y="5035669"/>
              <a:ext cx="38569" cy="72266"/>
            </a:xfrm>
            <a:custGeom>
              <a:avLst/>
              <a:gdLst/>
              <a:ahLst/>
              <a:cxnLst/>
              <a:rect l="l" t="t" r="r" b="b"/>
              <a:pathLst>
                <a:path w="760" h="1424" extrusionOk="0">
                  <a:moveTo>
                    <a:pt x="278" y="0"/>
                  </a:moveTo>
                  <a:cubicBezTo>
                    <a:pt x="171" y="0"/>
                    <a:pt x="72" y="82"/>
                    <a:pt x="30" y="207"/>
                  </a:cubicBezTo>
                  <a:cubicBezTo>
                    <a:pt x="0" y="451"/>
                    <a:pt x="30" y="663"/>
                    <a:pt x="122" y="967"/>
                  </a:cubicBezTo>
                  <a:cubicBezTo>
                    <a:pt x="152" y="1058"/>
                    <a:pt x="243" y="1150"/>
                    <a:pt x="274" y="1302"/>
                  </a:cubicBezTo>
                  <a:cubicBezTo>
                    <a:pt x="304" y="1393"/>
                    <a:pt x="395" y="1423"/>
                    <a:pt x="486" y="1423"/>
                  </a:cubicBezTo>
                  <a:cubicBezTo>
                    <a:pt x="608" y="1423"/>
                    <a:pt x="699" y="1362"/>
                    <a:pt x="699" y="1241"/>
                  </a:cubicBezTo>
                  <a:cubicBezTo>
                    <a:pt x="760" y="937"/>
                    <a:pt x="730" y="633"/>
                    <a:pt x="638" y="329"/>
                  </a:cubicBezTo>
                  <a:cubicBezTo>
                    <a:pt x="608" y="207"/>
                    <a:pt x="517" y="147"/>
                    <a:pt x="426" y="55"/>
                  </a:cubicBezTo>
                  <a:cubicBezTo>
                    <a:pt x="378" y="17"/>
                    <a:pt x="327" y="0"/>
                    <a:pt x="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6339;p133">
              <a:extLst>
                <a:ext uri="{FF2B5EF4-FFF2-40B4-BE49-F238E27FC236}">
                  <a16:creationId xmlns:a16="http://schemas.microsoft.com/office/drawing/2014/main" id="{DB92676B-F71A-C988-BD70-20317C99F48D}"/>
                </a:ext>
              </a:extLst>
            </p:cNvPr>
            <p:cNvSpPr/>
            <p:nvPr/>
          </p:nvSpPr>
          <p:spPr>
            <a:xfrm rot="1013812">
              <a:off x="2323569" y="4993493"/>
              <a:ext cx="43238" cy="70083"/>
            </a:xfrm>
            <a:custGeom>
              <a:avLst/>
              <a:gdLst/>
              <a:ahLst/>
              <a:cxnLst/>
              <a:rect l="l" t="t" r="r" b="b"/>
              <a:pathLst>
                <a:path w="852" h="1381" extrusionOk="0">
                  <a:moveTo>
                    <a:pt x="426" y="0"/>
                  </a:moveTo>
                  <a:cubicBezTo>
                    <a:pt x="274" y="0"/>
                    <a:pt x="213" y="122"/>
                    <a:pt x="153" y="213"/>
                  </a:cubicBezTo>
                  <a:cubicBezTo>
                    <a:pt x="1" y="578"/>
                    <a:pt x="122" y="1064"/>
                    <a:pt x="426" y="1337"/>
                  </a:cubicBezTo>
                  <a:cubicBezTo>
                    <a:pt x="465" y="1367"/>
                    <a:pt x="510" y="1380"/>
                    <a:pt x="555" y="1380"/>
                  </a:cubicBezTo>
                  <a:cubicBezTo>
                    <a:pt x="649" y="1380"/>
                    <a:pt x="740" y="1319"/>
                    <a:pt x="761" y="1216"/>
                  </a:cubicBezTo>
                  <a:cubicBezTo>
                    <a:pt x="852" y="942"/>
                    <a:pt x="852" y="669"/>
                    <a:pt x="730" y="365"/>
                  </a:cubicBezTo>
                  <a:cubicBezTo>
                    <a:pt x="700" y="365"/>
                    <a:pt x="700" y="304"/>
                    <a:pt x="700" y="182"/>
                  </a:cubicBezTo>
                  <a:cubicBezTo>
                    <a:pt x="669" y="61"/>
                    <a:pt x="578" y="0"/>
                    <a:pt x="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6340;p133">
              <a:extLst>
                <a:ext uri="{FF2B5EF4-FFF2-40B4-BE49-F238E27FC236}">
                  <a16:creationId xmlns:a16="http://schemas.microsoft.com/office/drawing/2014/main" id="{74F8B14E-1C21-708F-B8A2-EC5B06DF6ED5}"/>
                </a:ext>
              </a:extLst>
            </p:cNvPr>
            <p:cNvSpPr/>
            <p:nvPr/>
          </p:nvSpPr>
          <p:spPr>
            <a:xfrm rot="1013812">
              <a:off x="2387900" y="4902347"/>
              <a:ext cx="49429" cy="63334"/>
            </a:xfrm>
            <a:custGeom>
              <a:avLst/>
              <a:gdLst/>
              <a:ahLst/>
              <a:cxnLst/>
              <a:rect l="l" t="t" r="r" b="b"/>
              <a:pathLst>
                <a:path w="974" h="1248" extrusionOk="0">
                  <a:moveTo>
                    <a:pt x="279" y="0"/>
                  </a:moveTo>
                  <a:cubicBezTo>
                    <a:pt x="123" y="0"/>
                    <a:pt x="0" y="115"/>
                    <a:pt x="0" y="278"/>
                  </a:cubicBezTo>
                  <a:cubicBezTo>
                    <a:pt x="0" y="430"/>
                    <a:pt x="31" y="552"/>
                    <a:pt x="61" y="734"/>
                  </a:cubicBezTo>
                  <a:cubicBezTo>
                    <a:pt x="152" y="856"/>
                    <a:pt x="183" y="1008"/>
                    <a:pt x="244" y="1160"/>
                  </a:cubicBezTo>
                  <a:cubicBezTo>
                    <a:pt x="293" y="1221"/>
                    <a:pt x="367" y="1248"/>
                    <a:pt x="445" y="1248"/>
                  </a:cubicBezTo>
                  <a:cubicBezTo>
                    <a:pt x="561" y="1248"/>
                    <a:pt x="688" y="1190"/>
                    <a:pt x="760" y="1099"/>
                  </a:cubicBezTo>
                  <a:cubicBezTo>
                    <a:pt x="973" y="673"/>
                    <a:pt x="791" y="126"/>
                    <a:pt x="335" y="5"/>
                  </a:cubicBezTo>
                  <a:cubicBezTo>
                    <a:pt x="316" y="2"/>
                    <a:pt x="297" y="0"/>
                    <a:pt x="2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6341;p133">
              <a:extLst>
                <a:ext uri="{FF2B5EF4-FFF2-40B4-BE49-F238E27FC236}">
                  <a16:creationId xmlns:a16="http://schemas.microsoft.com/office/drawing/2014/main" id="{ED874D91-BDA7-D7CC-4705-972F5495B440}"/>
                </a:ext>
              </a:extLst>
            </p:cNvPr>
            <p:cNvSpPr/>
            <p:nvPr/>
          </p:nvSpPr>
          <p:spPr>
            <a:xfrm rot="1013812">
              <a:off x="2183102" y="5028568"/>
              <a:ext cx="46333" cy="65567"/>
            </a:xfrm>
            <a:custGeom>
              <a:avLst/>
              <a:gdLst/>
              <a:ahLst/>
              <a:cxnLst/>
              <a:rect l="l" t="t" r="r" b="b"/>
              <a:pathLst>
                <a:path w="913" h="1292" extrusionOk="0">
                  <a:moveTo>
                    <a:pt x="438" y="0"/>
                  </a:moveTo>
                  <a:cubicBezTo>
                    <a:pt x="365" y="0"/>
                    <a:pt x="289" y="30"/>
                    <a:pt x="244" y="91"/>
                  </a:cubicBezTo>
                  <a:cubicBezTo>
                    <a:pt x="1" y="274"/>
                    <a:pt x="31" y="547"/>
                    <a:pt x="153" y="882"/>
                  </a:cubicBezTo>
                  <a:cubicBezTo>
                    <a:pt x="153" y="882"/>
                    <a:pt x="183" y="1003"/>
                    <a:pt x="274" y="1155"/>
                  </a:cubicBezTo>
                  <a:cubicBezTo>
                    <a:pt x="335" y="1246"/>
                    <a:pt x="419" y="1292"/>
                    <a:pt x="502" y="1292"/>
                  </a:cubicBezTo>
                  <a:cubicBezTo>
                    <a:pt x="586" y="1292"/>
                    <a:pt x="669" y="1246"/>
                    <a:pt x="730" y="1155"/>
                  </a:cubicBezTo>
                  <a:cubicBezTo>
                    <a:pt x="761" y="1125"/>
                    <a:pt x="791" y="1094"/>
                    <a:pt x="791" y="1033"/>
                  </a:cubicBezTo>
                  <a:cubicBezTo>
                    <a:pt x="913" y="699"/>
                    <a:pt x="791" y="365"/>
                    <a:pt x="609" y="91"/>
                  </a:cubicBezTo>
                  <a:cubicBezTo>
                    <a:pt x="578" y="30"/>
                    <a:pt x="510" y="0"/>
                    <a:pt x="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6342;p133">
              <a:extLst>
                <a:ext uri="{FF2B5EF4-FFF2-40B4-BE49-F238E27FC236}">
                  <a16:creationId xmlns:a16="http://schemas.microsoft.com/office/drawing/2014/main" id="{19017928-30FD-5E8E-7DA3-943E35C3D05E}"/>
                </a:ext>
              </a:extLst>
            </p:cNvPr>
            <p:cNvSpPr/>
            <p:nvPr/>
          </p:nvSpPr>
          <p:spPr>
            <a:xfrm rot="1013812">
              <a:off x="1628452" y="4994842"/>
              <a:ext cx="43238" cy="69880"/>
            </a:xfrm>
            <a:custGeom>
              <a:avLst/>
              <a:gdLst/>
              <a:ahLst/>
              <a:cxnLst/>
              <a:rect l="l" t="t" r="r" b="b"/>
              <a:pathLst>
                <a:path w="852" h="1377" extrusionOk="0">
                  <a:moveTo>
                    <a:pt x="381" y="1"/>
                  </a:moveTo>
                  <a:cubicBezTo>
                    <a:pt x="366" y="1"/>
                    <a:pt x="351" y="2"/>
                    <a:pt x="335" y="5"/>
                  </a:cubicBezTo>
                  <a:cubicBezTo>
                    <a:pt x="274" y="66"/>
                    <a:pt x="183" y="127"/>
                    <a:pt x="152" y="218"/>
                  </a:cubicBezTo>
                  <a:cubicBezTo>
                    <a:pt x="0" y="583"/>
                    <a:pt x="91" y="1039"/>
                    <a:pt x="395" y="1312"/>
                  </a:cubicBezTo>
                  <a:cubicBezTo>
                    <a:pt x="429" y="1357"/>
                    <a:pt x="470" y="1377"/>
                    <a:pt x="514" y="1377"/>
                  </a:cubicBezTo>
                  <a:cubicBezTo>
                    <a:pt x="590" y="1377"/>
                    <a:pt x="672" y="1317"/>
                    <a:pt x="730" y="1221"/>
                  </a:cubicBezTo>
                  <a:cubicBezTo>
                    <a:pt x="851" y="1008"/>
                    <a:pt x="790" y="735"/>
                    <a:pt x="730" y="431"/>
                  </a:cubicBezTo>
                  <a:cubicBezTo>
                    <a:pt x="699" y="400"/>
                    <a:pt x="699" y="279"/>
                    <a:pt x="608" y="218"/>
                  </a:cubicBezTo>
                  <a:cubicBezTo>
                    <a:pt x="581" y="109"/>
                    <a:pt x="50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6343;p133">
              <a:extLst>
                <a:ext uri="{FF2B5EF4-FFF2-40B4-BE49-F238E27FC236}">
                  <a16:creationId xmlns:a16="http://schemas.microsoft.com/office/drawing/2014/main" id="{DAE91CD6-F99D-2669-4F79-5BB0DADDB104}"/>
                </a:ext>
              </a:extLst>
            </p:cNvPr>
            <p:cNvSpPr/>
            <p:nvPr/>
          </p:nvSpPr>
          <p:spPr>
            <a:xfrm rot="1013812">
              <a:off x="1691844" y="5246847"/>
              <a:ext cx="44760" cy="61456"/>
            </a:xfrm>
            <a:custGeom>
              <a:avLst/>
              <a:gdLst/>
              <a:ahLst/>
              <a:cxnLst/>
              <a:rect l="l" t="t" r="r" b="b"/>
              <a:pathLst>
                <a:path w="882" h="1211" extrusionOk="0">
                  <a:moveTo>
                    <a:pt x="303" y="0"/>
                  </a:moveTo>
                  <a:cubicBezTo>
                    <a:pt x="265" y="0"/>
                    <a:pt x="225" y="8"/>
                    <a:pt x="183" y="25"/>
                  </a:cubicBezTo>
                  <a:cubicBezTo>
                    <a:pt x="61" y="116"/>
                    <a:pt x="0" y="268"/>
                    <a:pt x="61" y="420"/>
                  </a:cubicBezTo>
                  <a:cubicBezTo>
                    <a:pt x="61" y="541"/>
                    <a:pt x="91" y="633"/>
                    <a:pt x="122" y="754"/>
                  </a:cubicBezTo>
                  <a:cubicBezTo>
                    <a:pt x="152" y="876"/>
                    <a:pt x="213" y="937"/>
                    <a:pt x="183" y="997"/>
                  </a:cubicBezTo>
                  <a:cubicBezTo>
                    <a:pt x="274" y="1149"/>
                    <a:pt x="395" y="1210"/>
                    <a:pt x="547" y="1210"/>
                  </a:cubicBezTo>
                  <a:cubicBezTo>
                    <a:pt x="730" y="1180"/>
                    <a:pt x="882" y="1058"/>
                    <a:pt x="882" y="876"/>
                  </a:cubicBezTo>
                  <a:cubicBezTo>
                    <a:pt x="882" y="602"/>
                    <a:pt x="821" y="298"/>
                    <a:pt x="578" y="116"/>
                  </a:cubicBezTo>
                  <a:cubicBezTo>
                    <a:pt x="490" y="50"/>
                    <a:pt x="402" y="0"/>
                    <a:pt x="3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6344;p133">
              <a:extLst>
                <a:ext uri="{FF2B5EF4-FFF2-40B4-BE49-F238E27FC236}">
                  <a16:creationId xmlns:a16="http://schemas.microsoft.com/office/drawing/2014/main" id="{C35C127F-87E8-EFB6-9D25-02A4A4D6D534}"/>
                </a:ext>
              </a:extLst>
            </p:cNvPr>
            <p:cNvSpPr/>
            <p:nvPr/>
          </p:nvSpPr>
          <p:spPr>
            <a:xfrm rot="1013812">
              <a:off x="2735042" y="5247260"/>
              <a:ext cx="46333" cy="59274"/>
            </a:xfrm>
            <a:custGeom>
              <a:avLst/>
              <a:gdLst/>
              <a:ahLst/>
              <a:cxnLst/>
              <a:rect l="l" t="t" r="r" b="b"/>
              <a:pathLst>
                <a:path w="913" h="1168" extrusionOk="0">
                  <a:moveTo>
                    <a:pt x="309" y="0"/>
                  </a:moveTo>
                  <a:cubicBezTo>
                    <a:pt x="167" y="0"/>
                    <a:pt x="56" y="68"/>
                    <a:pt x="31" y="220"/>
                  </a:cubicBezTo>
                  <a:cubicBezTo>
                    <a:pt x="0" y="464"/>
                    <a:pt x="61" y="676"/>
                    <a:pt x="183" y="920"/>
                  </a:cubicBezTo>
                  <a:cubicBezTo>
                    <a:pt x="227" y="1077"/>
                    <a:pt x="355" y="1168"/>
                    <a:pt x="493" y="1168"/>
                  </a:cubicBezTo>
                  <a:cubicBezTo>
                    <a:pt x="541" y="1168"/>
                    <a:pt x="591" y="1156"/>
                    <a:pt x="639" y="1132"/>
                  </a:cubicBezTo>
                  <a:cubicBezTo>
                    <a:pt x="821" y="1072"/>
                    <a:pt x="912" y="920"/>
                    <a:pt x="851" y="676"/>
                  </a:cubicBezTo>
                  <a:cubicBezTo>
                    <a:pt x="851" y="616"/>
                    <a:pt x="821" y="585"/>
                    <a:pt x="821" y="524"/>
                  </a:cubicBezTo>
                  <a:cubicBezTo>
                    <a:pt x="760" y="312"/>
                    <a:pt x="639" y="129"/>
                    <a:pt x="395" y="8"/>
                  </a:cubicBezTo>
                  <a:cubicBezTo>
                    <a:pt x="366" y="3"/>
                    <a:pt x="337" y="0"/>
                    <a:pt x="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6345;p133">
              <a:extLst>
                <a:ext uri="{FF2B5EF4-FFF2-40B4-BE49-F238E27FC236}">
                  <a16:creationId xmlns:a16="http://schemas.microsoft.com/office/drawing/2014/main" id="{214F5123-F9A2-9151-9111-3CA8F0B1754D}"/>
                </a:ext>
              </a:extLst>
            </p:cNvPr>
            <p:cNvSpPr/>
            <p:nvPr/>
          </p:nvSpPr>
          <p:spPr>
            <a:xfrm rot="1013812">
              <a:off x="1969262" y="5173087"/>
              <a:ext cx="43238" cy="69779"/>
            </a:xfrm>
            <a:custGeom>
              <a:avLst/>
              <a:gdLst/>
              <a:ahLst/>
              <a:cxnLst/>
              <a:rect l="l" t="t" r="r" b="b"/>
              <a:pathLst>
                <a:path w="852" h="1375" extrusionOk="0">
                  <a:moveTo>
                    <a:pt x="250" y="0"/>
                  </a:moveTo>
                  <a:cubicBezTo>
                    <a:pt x="203" y="0"/>
                    <a:pt x="160" y="17"/>
                    <a:pt x="122" y="55"/>
                  </a:cubicBezTo>
                  <a:cubicBezTo>
                    <a:pt x="0" y="86"/>
                    <a:pt x="0" y="207"/>
                    <a:pt x="0" y="268"/>
                  </a:cubicBezTo>
                  <a:cubicBezTo>
                    <a:pt x="30" y="542"/>
                    <a:pt x="122" y="815"/>
                    <a:pt x="182" y="1028"/>
                  </a:cubicBezTo>
                  <a:cubicBezTo>
                    <a:pt x="243" y="1150"/>
                    <a:pt x="334" y="1241"/>
                    <a:pt x="426" y="1301"/>
                  </a:cubicBezTo>
                  <a:cubicBezTo>
                    <a:pt x="459" y="1352"/>
                    <a:pt x="511" y="1374"/>
                    <a:pt x="566" y="1374"/>
                  </a:cubicBezTo>
                  <a:cubicBezTo>
                    <a:pt x="611" y="1374"/>
                    <a:pt x="658" y="1359"/>
                    <a:pt x="699" y="1332"/>
                  </a:cubicBezTo>
                  <a:cubicBezTo>
                    <a:pt x="790" y="1301"/>
                    <a:pt x="851" y="1241"/>
                    <a:pt x="851" y="1119"/>
                  </a:cubicBezTo>
                  <a:cubicBezTo>
                    <a:pt x="790" y="937"/>
                    <a:pt x="760" y="785"/>
                    <a:pt x="760" y="694"/>
                  </a:cubicBezTo>
                  <a:cubicBezTo>
                    <a:pt x="699" y="420"/>
                    <a:pt x="638" y="207"/>
                    <a:pt x="456" y="86"/>
                  </a:cubicBezTo>
                  <a:cubicBezTo>
                    <a:pt x="385" y="33"/>
                    <a:pt x="315" y="0"/>
                    <a:pt x="2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6346;p133">
              <a:extLst>
                <a:ext uri="{FF2B5EF4-FFF2-40B4-BE49-F238E27FC236}">
                  <a16:creationId xmlns:a16="http://schemas.microsoft.com/office/drawing/2014/main" id="{6DC9D4D1-7690-6CF2-A458-DB49248D5FCC}"/>
                </a:ext>
              </a:extLst>
            </p:cNvPr>
            <p:cNvSpPr/>
            <p:nvPr/>
          </p:nvSpPr>
          <p:spPr>
            <a:xfrm rot="1013812">
              <a:off x="1800443" y="4897139"/>
              <a:ext cx="34001" cy="65212"/>
            </a:xfrm>
            <a:custGeom>
              <a:avLst/>
              <a:gdLst/>
              <a:ahLst/>
              <a:cxnLst/>
              <a:rect l="l" t="t" r="r" b="b"/>
              <a:pathLst>
                <a:path w="670" h="1285" extrusionOk="0">
                  <a:moveTo>
                    <a:pt x="376" y="0"/>
                  </a:moveTo>
                  <a:cubicBezTo>
                    <a:pt x="354" y="0"/>
                    <a:pt x="331" y="3"/>
                    <a:pt x="305" y="8"/>
                  </a:cubicBezTo>
                  <a:cubicBezTo>
                    <a:pt x="183" y="38"/>
                    <a:pt x="153" y="129"/>
                    <a:pt x="92" y="190"/>
                  </a:cubicBezTo>
                  <a:cubicBezTo>
                    <a:pt x="1" y="525"/>
                    <a:pt x="31" y="889"/>
                    <a:pt x="244" y="1193"/>
                  </a:cubicBezTo>
                  <a:cubicBezTo>
                    <a:pt x="305" y="1254"/>
                    <a:pt x="366" y="1284"/>
                    <a:pt x="487" y="1284"/>
                  </a:cubicBezTo>
                  <a:cubicBezTo>
                    <a:pt x="609" y="1254"/>
                    <a:pt x="670" y="1133"/>
                    <a:pt x="670" y="1041"/>
                  </a:cubicBezTo>
                  <a:cubicBezTo>
                    <a:pt x="670" y="798"/>
                    <a:pt x="639" y="585"/>
                    <a:pt x="639" y="342"/>
                  </a:cubicBezTo>
                  <a:cubicBezTo>
                    <a:pt x="609" y="281"/>
                    <a:pt x="548" y="190"/>
                    <a:pt x="609" y="160"/>
                  </a:cubicBezTo>
                  <a:cubicBezTo>
                    <a:pt x="533" y="59"/>
                    <a:pt x="479" y="0"/>
                    <a:pt x="3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6347;p133">
              <a:extLst>
                <a:ext uri="{FF2B5EF4-FFF2-40B4-BE49-F238E27FC236}">
                  <a16:creationId xmlns:a16="http://schemas.microsoft.com/office/drawing/2014/main" id="{C9F5A2C0-7361-CBE9-C298-E89D23DC9362}"/>
                </a:ext>
              </a:extLst>
            </p:cNvPr>
            <p:cNvSpPr/>
            <p:nvPr/>
          </p:nvSpPr>
          <p:spPr>
            <a:xfrm rot="1013812">
              <a:off x="2242769" y="4987751"/>
              <a:ext cx="52474" cy="63232"/>
            </a:xfrm>
            <a:custGeom>
              <a:avLst/>
              <a:gdLst/>
              <a:ahLst/>
              <a:cxnLst/>
              <a:rect l="l" t="t" r="r" b="b"/>
              <a:pathLst>
                <a:path w="1034" h="1246" extrusionOk="0">
                  <a:moveTo>
                    <a:pt x="318" y="1"/>
                  </a:moveTo>
                  <a:cubicBezTo>
                    <a:pt x="246" y="1"/>
                    <a:pt x="178" y="27"/>
                    <a:pt x="122" y="64"/>
                  </a:cubicBezTo>
                  <a:cubicBezTo>
                    <a:pt x="31" y="155"/>
                    <a:pt x="0" y="277"/>
                    <a:pt x="31" y="338"/>
                  </a:cubicBezTo>
                  <a:cubicBezTo>
                    <a:pt x="182" y="642"/>
                    <a:pt x="365" y="946"/>
                    <a:pt x="669" y="1189"/>
                  </a:cubicBezTo>
                  <a:cubicBezTo>
                    <a:pt x="718" y="1228"/>
                    <a:pt x="773" y="1245"/>
                    <a:pt x="826" y="1245"/>
                  </a:cubicBezTo>
                  <a:cubicBezTo>
                    <a:pt x="936" y="1245"/>
                    <a:pt x="1034" y="1170"/>
                    <a:pt x="1034" y="1067"/>
                  </a:cubicBezTo>
                  <a:lnTo>
                    <a:pt x="1034" y="794"/>
                  </a:lnTo>
                  <a:cubicBezTo>
                    <a:pt x="821" y="551"/>
                    <a:pt x="730" y="277"/>
                    <a:pt x="456" y="34"/>
                  </a:cubicBezTo>
                  <a:cubicBezTo>
                    <a:pt x="410" y="11"/>
                    <a:pt x="363" y="1"/>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6348;p133">
              <a:extLst>
                <a:ext uri="{FF2B5EF4-FFF2-40B4-BE49-F238E27FC236}">
                  <a16:creationId xmlns:a16="http://schemas.microsoft.com/office/drawing/2014/main" id="{A2955E56-FE4D-D091-0986-4F8C7CC9FD45}"/>
                </a:ext>
              </a:extLst>
            </p:cNvPr>
            <p:cNvSpPr/>
            <p:nvPr/>
          </p:nvSpPr>
          <p:spPr>
            <a:xfrm rot="1013812">
              <a:off x="2741776" y="5033023"/>
              <a:ext cx="35524" cy="70286"/>
            </a:xfrm>
            <a:custGeom>
              <a:avLst/>
              <a:gdLst/>
              <a:ahLst/>
              <a:cxnLst/>
              <a:rect l="l" t="t" r="r" b="b"/>
              <a:pathLst>
                <a:path w="700" h="1385" extrusionOk="0">
                  <a:moveTo>
                    <a:pt x="237" y="1"/>
                  </a:moveTo>
                  <a:cubicBezTo>
                    <a:pt x="209" y="1"/>
                    <a:pt x="181" y="6"/>
                    <a:pt x="152" y="17"/>
                  </a:cubicBezTo>
                  <a:cubicBezTo>
                    <a:pt x="31" y="108"/>
                    <a:pt x="0" y="230"/>
                    <a:pt x="0" y="321"/>
                  </a:cubicBezTo>
                  <a:cubicBezTo>
                    <a:pt x="0" y="534"/>
                    <a:pt x="31" y="716"/>
                    <a:pt x="61" y="899"/>
                  </a:cubicBezTo>
                  <a:cubicBezTo>
                    <a:pt x="152" y="1051"/>
                    <a:pt x="183" y="1233"/>
                    <a:pt x="244" y="1324"/>
                  </a:cubicBezTo>
                  <a:cubicBezTo>
                    <a:pt x="304" y="1354"/>
                    <a:pt x="365" y="1385"/>
                    <a:pt x="456" y="1385"/>
                  </a:cubicBezTo>
                  <a:cubicBezTo>
                    <a:pt x="487" y="1385"/>
                    <a:pt x="578" y="1324"/>
                    <a:pt x="578" y="1294"/>
                  </a:cubicBezTo>
                  <a:cubicBezTo>
                    <a:pt x="699" y="899"/>
                    <a:pt x="669" y="534"/>
                    <a:pt x="487" y="169"/>
                  </a:cubicBezTo>
                  <a:cubicBezTo>
                    <a:pt x="462" y="95"/>
                    <a:pt x="357" y="1"/>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6349;p133">
              <a:extLst>
                <a:ext uri="{FF2B5EF4-FFF2-40B4-BE49-F238E27FC236}">
                  <a16:creationId xmlns:a16="http://schemas.microsoft.com/office/drawing/2014/main" id="{B844158C-B294-BA57-32EE-E15A01A5EEE1}"/>
                </a:ext>
              </a:extLst>
            </p:cNvPr>
            <p:cNvSpPr/>
            <p:nvPr/>
          </p:nvSpPr>
          <p:spPr>
            <a:xfrm rot="1013812">
              <a:off x="2235895" y="5092642"/>
              <a:ext cx="46333" cy="67495"/>
            </a:xfrm>
            <a:custGeom>
              <a:avLst/>
              <a:gdLst/>
              <a:ahLst/>
              <a:cxnLst/>
              <a:rect l="l" t="t" r="r" b="b"/>
              <a:pathLst>
                <a:path w="913" h="1330" extrusionOk="0">
                  <a:moveTo>
                    <a:pt x="231" y="1"/>
                  </a:moveTo>
                  <a:cubicBezTo>
                    <a:pt x="215" y="1"/>
                    <a:pt x="199" y="3"/>
                    <a:pt x="183" y="7"/>
                  </a:cubicBezTo>
                  <a:cubicBezTo>
                    <a:pt x="31" y="68"/>
                    <a:pt x="0" y="189"/>
                    <a:pt x="0" y="280"/>
                  </a:cubicBezTo>
                  <a:cubicBezTo>
                    <a:pt x="0" y="706"/>
                    <a:pt x="244" y="1010"/>
                    <a:pt x="548" y="1284"/>
                  </a:cubicBezTo>
                  <a:cubicBezTo>
                    <a:pt x="578" y="1314"/>
                    <a:pt x="624" y="1329"/>
                    <a:pt x="669" y="1329"/>
                  </a:cubicBezTo>
                  <a:cubicBezTo>
                    <a:pt x="715" y="1329"/>
                    <a:pt x="760" y="1314"/>
                    <a:pt x="791" y="1284"/>
                  </a:cubicBezTo>
                  <a:cubicBezTo>
                    <a:pt x="912" y="1192"/>
                    <a:pt x="912" y="1101"/>
                    <a:pt x="882" y="888"/>
                  </a:cubicBezTo>
                  <a:cubicBezTo>
                    <a:pt x="760" y="676"/>
                    <a:pt x="608" y="402"/>
                    <a:pt x="426" y="128"/>
                  </a:cubicBezTo>
                  <a:cubicBezTo>
                    <a:pt x="400" y="76"/>
                    <a:pt x="328" y="1"/>
                    <a:pt x="2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6350;p133">
              <a:extLst>
                <a:ext uri="{FF2B5EF4-FFF2-40B4-BE49-F238E27FC236}">
                  <a16:creationId xmlns:a16="http://schemas.microsoft.com/office/drawing/2014/main" id="{9F882495-D1D0-E179-D43E-6E93E8EFAF86}"/>
                </a:ext>
              </a:extLst>
            </p:cNvPr>
            <p:cNvSpPr/>
            <p:nvPr/>
          </p:nvSpPr>
          <p:spPr>
            <a:xfrm rot="1013812">
              <a:off x="1538584" y="5096753"/>
              <a:ext cx="47856" cy="65618"/>
            </a:xfrm>
            <a:custGeom>
              <a:avLst/>
              <a:gdLst/>
              <a:ahLst/>
              <a:cxnLst/>
              <a:rect l="l" t="t" r="r" b="b"/>
              <a:pathLst>
                <a:path w="943" h="1293" extrusionOk="0">
                  <a:moveTo>
                    <a:pt x="259" y="1"/>
                  </a:moveTo>
                  <a:cubicBezTo>
                    <a:pt x="237" y="1"/>
                    <a:pt x="212" y="5"/>
                    <a:pt x="183" y="12"/>
                  </a:cubicBezTo>
                  <a:cubicBezTo>
                    <a:pt x="31" y="73"/>
                    <a:pt x="1" y="164"/>
                    <a:pt x="1" y="285"/>
                  </a:cubicBezTo>
                  <a:cubicBezTo>
                    <a:pt x="1" y="681"/>
                    <a:pt x="213" y="924"/>
                    <a:pt x="487" y="1197"/>
                  </a:cubicBezTo>
                  <a:cubicBezTo>
                    <a:pt x="552" y="1263"/>
                    <a:pt x="608" y="1293"/>
                    <a:pt x="665" y="1293"/>
                  </a:cubicBezTo>
                  <a:cubicBezTo>
                    <a:pt x="715" y="1293"/>
                    <a:pt x="765" y="1270"/>
                    <a:pt x="821" y="1228"/>
                  </a:cubicBezTo>
                  <a:cubicBezTo>
                    <a:pt x="943" y="1137"/>
                    <a:pt x="943" y="1015"/>
                    <a:pt x="912" y="863"/>
                  </a:cubicBezTo>
                  <a:cubicBezTo>
                    <a:pt x="760" y="620"/>
                    <a:pt x="608" y="377"/>
                    <a:pt x="396" y="134"/>
                  </a:cubicBezTo>
                  <a:cubicBezTo>
                    <a:pt x="372" y="41"/>
                    <a:pt x="331" y="1"/>
                    <a:pt x="2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6351;p133">
              <a:extLst>
                <a:ext uri="{FF2B5EF4-FFF2-40B4-BE49-F238E27FC236}">
                  <a16:creationId xmlns:a16="http://schemas.microsoft.com/office/drawing/2014/main" id="{5201E0A2-4F23-0976-039C-BD11F723D47B}"/>
                </a:ext>
              </a:extLst>
            </p:cNvPr>
            <p:cNvSpPr/>
            <p:nvPr/>
          </p:nvSpPr>
          <p:spPr>
            <a:xfrm rot="1013812">
              <a:off x="1966370" y="4828262"/>
              <a:ext cx="41715" cy="66988"/>
            </a:xfrm>
            <a:custGeom>
              <a:avLst/>
              <a:gdLst/>
              <a:ahLst/>
              <a:cxnLst/>
              <a:rect l="l" t="t" r="r" b="b"/>
              <a:pathLst>
                <a:path w="822" h="1320" extrusionOk="0">
                  <a:moveTo>
                    <a:pt x="335" y="0"/>
                  </a:moveTo>
                  <a:cubicBezTo>
                    <a:pt x="213" y="0"/>
                    <a:pt x="153" y="61"/>
                    <a:pt x="92" y="152"/>
                  </a:cubicBezTo>
                  <a:cubicBezTo>
                    <a:pt x="1" y="456"/>
                    <a:pt x="153" y="1034"/>
                    <a:pt x="396" y="1246"/>
                  </a:cubicBezTo>
                  <a:cubicBezTo>
                    <a:pt x="446" y="1297"/>
                    <a:pt x="505" y="1319"/>
                    <a:pt x="559" y="1319"/>
                  </a:cubicBezTo>
                  <a:cubicBezTo>
                    <a:pt x="602" y="1319"/>
                    <a:pt x="642" y="1304"/>
                    <a:pt x="669" y="1277"/>
                  </a:cubicBezTo>
                  <a:cubicBezTo>
                    <a:pt x="760" y="1246"/>
                    <a:pt x="821" y="1186"/>
                    <a:pt x="821" y="1064"/>
                  </a:cubicBezTo>
                  <a:cubicBezTo>
                    <a:pt x="821" y="912"/>
                    <a:pt x="791" y="760"/>
                    <a:pt x="791" y="608"/>
                  </a:cubicBezTo>
                  <a:cubicBezTo>
                    <a:pt x="700" y="426"/>
                    <a:pt x="669" y="274"/>
                    <a:pt x="548" y="122"/>
                  </a:cubicBezTo>
                  <a:cubicBezTo>
                    <a:pt x="517" y="31"/>
                    <a:pt x="457" y="0"/>
                    <a:pt x="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6352;p133">
              <a:extLst>
                <a:ext uri="{FF2B5EF4-FFF2-40B4-BE49-F238E27FC236}">
                  <a16:creationId xmlns:a16="http://schemas.microsoft.com/office/drawing/2014/main" id="{9A9B2476-B222-23F1-3C24-A42BA026B5C0}"/>
                </a:ext>
              </a:extLst>
            </p:cNvPr>
            <p:cNvSpPr/>
            <p:nvPr/>
          </p:nvSpPr>
          <p:spPr>
            <a:xfrm rot="1013812">
              <a:off x="1903326" y="5226953"/>
              <a:ext cx="46333" cy="56889"/>
            </a:xfrm>
            <a:custGeom>
              <a:avLst/>
              <a:gdLst/>
              <a:ahLst/>
              <a:cxnLst/>
              <a:rect l="l" t="t" r="r" b="b"/>
              <a:pathLst>
                <a:path w="913" h="1121" extrusionOk="0">
                  <a:moveTo>
                    <a:pt x="257" y="0"/>
                  </a:moveTo>
                  <a:cubicBezTo>
                    <a:pt x="193" y="0"/>
                    <a:pt x="135" y="20"/>
                    <a:pt x="92" y="63"/>
                  </a:cubicBezTo>
                  <a:cubicBezTo>
                    <a:pt x="0" y="185"/>
                    <a:pt x="31" y="307"/>
                    <a:pt x="61" y="459"/>
                  </a:cubicBezTo>
                  <a:cubicBezTo>
                    <a:pt x="92" y="489"/>
                    <a:pt x="92" y="489"/>
                    <a:pt x="92" y="519"/>
                  </a:cubicBezTo>
                  <a:cubicBezTo>
                    <a:pt x="152" y="671"/>
                    <a:pt x="183" y="823"/>
                    <a:pt x="244" y="975"/>
                  </a:cubicBezTo>
                  <a:cubicBezTo>
                    <a:pt x="355" y="1064"/>
                    <a:pt x="450" y="1121"/>
                    <a:pt x="564" y="1121"/>
                  </a:cubicBezTo>
                  <a:cubicBezTo>
                    <a:pt x="606" y="1121"/>
                    <a:pt x="651" y="1113"/>
                    <a:pt x="700" y="1097"/>
                  </a:cubicBezTo>
                  <a:cubicBezTo>
                    <a:pt x="852" y="1067"/>
                    <a:pt x="912" y="854"/>
                    <a:pt x="852" y="671"/>
                  </a:cubicBezTo>
                  <a:cubicBezTo>
                    <a:pt x="821" y="489"/>
                    <a:pt x="700" y="337"/>
                    <a:pt x="608" y="185"/>
                  </a:cubicBezTo>
                  <a:cubicBezTo>
                    <a:pt x="510" y="67"/>
                    <a:pt x="374" y="0"/>
                    <a:pt x="2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6353;p133">
              <a:extLst>
                <a:ext uri="{FF2B5EF4-FFF2-40B4-BE49-F238E27FC236}">
                  <a16:creationId xmlns:a16="http://schemas.microsoft.com/office/drawing/2014/main" id="{624A84D1-E5CC-F172-8A5E-E942EE6F5437}"/>
                </a:ext>
              </a:extLst>
            </p:cNvPr>
            <p:cNvSpPr/>
            <p:nvPr/>
          </p:nvSpPr>
          <p:spPr>
            <a:xfrm rot="1013812">
              <a:off x="1554127" y="5224502"/>
              <a:ext cx="44811" cy="57549"/>
            </a:xfrm>
            <a:custGeom>
              <a:avLst/>
              <a:gdLst/>
              <a:ahLst/>
              <a:cxnLst/>
              <a:rect l="l" t="t" r="r" b="b"/>
              <a:pathLst>
                <a:path w="883" h="1134" extrusionOk="0">
                  <a:moveTo>
                    <a:pt x="305" y="1"/>
                  </a:moveTo>
                  <a:cubicBezTo>
                    <a:pt x="242" y="1"/>
                    <a:pt x="179" y="25"/>
                    <a:pt x="122" y="81"/>
                  </a:cubicBezTo>
                  <a:cubicBezTo>
                    <a:pt x="1" y="203"/>
                    <a:pt x="1" y="324"/>
                    <a:pt x="61" y="416"/>
                  </a:cubicBezTo>
                  <a:cubicBezTo>
                    <a:pt x="92" y="719"/>
                    <a:pt x="244" y="963"/>
                    <a:pt x="517" y="1115"/>
                  </a:cubicBezTo>
                  <a:cubicBezTo>
                    <a:pt x="550" y="1128"/>
                    <a:pt x="585" y="1134"/>
                    <a:pt x="620" y="1134"/>
                  </a:cubicBezTo>
                  <a:cubicBezTo>
                    <a:pt x="750" y="1134"/>
                    <a:pt x="882" y="1052"/>
                    <a:pt x="882" y="932"/>
                  </a:cubicBezTo>
                  <a:lnTo>
                    <a:pt x="882" y="689"/>
                  </a:lnTo>
                  <a:cubicBezTo>
                    <a:pt x="821" y="416"/>
                    <a:pt x="730" y="233"/>
                    <a:pt x="517" y="81"/>
                  </a:cubicBezTo>
                  <a:cubicBezTo>
                    <a:pt x="452" y="32"/>
                    <a:pt x="378" y="1"/>
                    <a:pt x="3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6354;p133">
              <a:extLst>
                <a:ext uri="{FF2B5EF4-FFF2-40B4-BE49-F238E27FC236}">
                  <a16:creationId xmlns:a16="http://schemas.microsoft.com/office/drawing/2014/main" id="{E70B155C-7454-7612-8A81-8F6EF5E72582}"/>
                </a:ext>
              </a:extLst>
            </p:cNvPr>
            <p:cNvSpPr/>
            <p:nvPr/>
          </p:nvSpPr>
          <p:spPr>
            <a:xfrm rot="1013812">
              <a:off x="2491217" y="4894184"/>
              <a:ext cx="41664" cy="66937"/>
            </a:xfrm>
            <a:custGeom>
              <a:avLst/>
              <a:gdLst/>
              <a:ahLst/>
              <a:cxnLst/>
              <a:rect l="l" t="t" r="r" b="b"/>
              <a:pathLst>
                <a:path w="821" h="1319" extrusionOk="0">
                  <a:moveTo>
                    <a:pt x="395" y="0"/>
                  </a:moveTo>
                  <a:cubicBezTo>
                    <a:pt x="274" y="0"/>
                    <a:pt x="213" y="91"/>
                    <a:pt x="152" y="152"/>
                  </a:cubicBezTo>
                  <a:cubicBezTo>
                    <a:pt x="0" y="426"/>
                    <a:pt x="61" y="699"/>
                    <a:pt x="152" y="1003"/>
                  </a:cubicBezTo>
                  <a:cubicBezTo>
                    <a:pt x="213" y="1034"/>
                    <a:pt x="243" y="1155"/>
                    <a:pt x="365" y="1216"/>
                  </a:cubicBezTo>
                  <a:cubicBezTo>
                    <a:pt x="411" y="1284"/>
                    <a:pt x="490" y="1319"/>
                    <a:pt x="553" y="1319"/>
                  </a:cubicBezTo>
                  <a:cubicBezTo>
                    <a:pt x="574" y="1319"/>
                    <a:pt x="593" y="1315"/>
                    <a:pt x="608" y="1307"/>
                  </a:cubicBezTo>
                  <a:cubicBezTo>
                    <a:pt x="669" y="1277"/>
                    <a:pt x="730" y="1186"/>
                    <a:pt x="730" y="1155"/>
                  </a:cubicBezTo>
                  <a:cubicBezTo>
                    <a:pt x="821" y="791"/>
                    <a:pt x="760" y="426"/>
                    <a:pt x="578" y="122"/>
                  </a:cubicBezTo>
                  <a:cubicBezTo>
                    <a:pt x="547" y="61"/>
                    <a:pt x="456" y="0"/>
                    <a:pt x="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6355;p133">
              <a:extLst>
                <a:ext uri="{FF2B5EF4-FFF2-40B4-BE49-F238E27FC236}">
                  <a16:creationId xmlns:a16="http://schemas.microsoft.com/office/drawing/2014/main" id="{FD0029EE-4C89-CECC-A38D-7FD9815B2D4F}"/>
                </a:ext>
              </a:extLst>
            </p:cNvPr>
            <p:cNvSpPr/>
            <p:nvPr/>
          </p:nvSpPr>
          <p:spPr>
            <a:xfrm rot="1013812">
              <a:off x="1840719" y="5031141"/>
              <a:ext cx="40193" cy="63689"/>
            </a:xfrm>
            <a:custGeom>
              <a:avLst/>
              <a:gdLst/>
              <a:ahLst/>
              <a:cxnLst/>
              <a:rect l="l" t="t" r="r" b="b"/>
              <a:pathLst>
                <a:path w="792" h="1255" extrusionOk="0">
                  <a:moveTo>
                    <a:pt x="319" y="1"/>
                  </a:moveTo>
                  <a:cubicBezTo>
                    <a:pt x="295" y="1"/>
                    <a:pt x="269" y="3"/>
                    <a:pt x="244" y="9"/>
                  </a:cubicBezTo>
                  <a:cubicBezTo>
                    <a:pt x="92" y="39"/>
                    <a:pt x="1" y="161"/>
                    <a:pt x="1" y="313"/>
                  </a:cubicBezTo>
                  <a:cubicBezTo>
                    <a:pt x="1" y="404"/>
                    <a:pt x="31" y="586"/>
                    <a:pt x="31" y="677"/>
                  </a:cubicBezTo>
                  <a:cubicBezTo>
                    <a:pt x="92" y="829"/>
                    <a:pt x="153" y="951"/>
                    <a:pt x="183" y="1133"/>
                  </a:cubicBezTo>
                  <a:cubicBezTo>
                    <a:pt x="214" y="1224"/>
                    <a:pt x="305" y="1255"/>
                    <a:pt x="396" y="1255"/>
                  </a:cubicBezTo>
                  <a:cubicBezTo>
                    <a:pt x="517" y="1255"/>
                    <a:pt x="609" y="1194"/>
                    <a:pt x="639" y="1103"/>
                  </a:cubicBezTo>
                  <a:cubicBezTo>
                    <a:pt x="791" y="799"/>
                    <a:pt x="761" y="495"/>
                    <a:pt x="609" y="191"/>
                  </a:cubicBezTo>
                  <a:cubicBezTo>
                    <a:pt x="558" y="64"/>
                    <a:pt x="444" y="1"/>
                    <a:pt x="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6356;p133">
              <a:extLst>
                <a:ext uri="{FF2B5EF4-FFF2-40B4-BE49-F238E27FC236}">
                  <a16:creationId xmlns:a16="http://schemas.microsoft.com/office/drawing/2014/main" id="{839151A3-11FA-54AB-AE86-00FA9E85BE12}"/>
                </a:ext>
              </a:extLst>
            </p:cNvPr>
            <p:cNvSpPr/>
            <p:nvPr/>
          </p:nvSpPr>
          <p:spPr>
            <a:xfrm rot="1013812">
              <a:off x="1799887" y="5244138"/>
              <a:ext cx="35524" cy="65059"/>
            </a:xfrm>
            <a:custGeom>
              <a:avLst/>
              <a:gdLst/>
              <a:ahLst/>
              <a:cxnLst/>
              <a:rect l="l" t="t" r="r" b="b"/>
              <a:pathLst>
                <a:path w="700" h="1282" extrusionOk="0">
                  <a:moveTo>
                    <a:pt x="335" y="1"/>
                  </a:moveTo>
                  <a:cubicBezTo>
                    <a:pt x="213" y="1"/>
                    <a:pt x="153" y="62"/>
                    <a:pt x="92" y="153"/>
                  </a:cubicBezTo>
                  <a:cubicBezTo>
                    <a:pt x="1" y="366"/>
                    <a:pt x="1" y="639"/>
                    <a:pt x="61" y="822"/>
                  </a:cubicBezTo>
                  <a:cubicBezTo>
                    <a:pt x="92" y="974"/>
                    <a:pt x="183" y="1126"/>
                    <a:pt x="305" y="1217"/>
                  </a:cubicBezTo>
                  <a:cubicBezTo>
                    <a:pt x="338" y="1261"/>
                    <a:pt x="388" y="1281"/>
                    <a:pt x="439" y="1281"/>
                  </a:cubicBezTo>
                  <a:cubicBezTo>
                    <a:pt x="527" y="1281"/>
                    <a:pt x="620" y="1222"/>
                    <a:pt x="639" y="1126"/>
                  </a:cubicBezTo>
                  <a:cubicBezTo>
                    <a:pt x="700" y="791"/>
                    <a:pt x="700" y="457"/>
                    <a:pt x="548" y="153"/>
                  </a:cubicBezTo>
                  <a:cubicBezTo>
                    <a:pt x="517" y="31"/>
                    <a:pt x="457"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6357;p133">
              <a:extLst>
                <a:ext uri="{FF2B5EF4-FFF2-40B4-BE49-F238E27FC236}">
                  <a16:creationId xmlns:a16="http://schemas.microsoft.com/office/drawing/2014/main" id="{E935AEA8-EE63-2803-A0F6-676536FA9C09}"/>
                </a:ext>
              </a:extLst>
            </p:cNvPr>
            <p:cNvSpPr/>
            <p:nvPr/>
          </p:nvSpPr>
          <p:spPr>
            <a:xfrm rot="1013812">
              <a:off x="2253203" y="5225798"/>
              <a:ext cx="44760" cy="58513"/>
            </a:xfrm>
            <a:custGeom>
              <a:avLst/>
              <a:gdLst/>
              <a:ahLst/>
              <a:cxnLst/>
              <a:rect l="l" t="t" r="r" b="b"/>
              <a:pathLst>
                <a:path w="882" h="1153" extrusionOk="0">
                  <a:moveTo>
                    <a:pt x="332" y="0"/>
                  </a:moveTo>
                  <a:cubicBezTo>
                    <a:pt x="264" y="0"/>
                    <a:pt x="199" y="22"/>
                    <a:pt x="122" y="79"/>
                  </a:cubicBezTo>
                  <a:cubicBezTo>
                    <a:pt x="0" y="140"/>
                    <a:pt x="0" y="262"/>
                    <a:pt x="0" y="353"/>
                  </a:cubicBezTo>
                  <a:cubicBezTo>
                    <a:pt x="0" y="535"/>
                    <a:pt x="91" y="718"/>
                    <a:pt x="183" y="870"/>
                  </a:cubicBezTo>
                  <a:cubicBezTo>
                    <a:pt x="292" y="1066"/>
                    <a:pt x="447" y="1152"/>
                    <a:pt x="582" y="1152"/>
                  </a:cubicBezTo>
                  <a:cubicBezTo>
                    <a:pt x="636" y="1152"/>
                    <a:pt x="687" y="1139"/>
                    <a:pt x="730" y="1113"/>
                  </a:cubicBezTo>
                  <a:cubicBezTo>
                    <a:pt x="882" y="991"/>
                    <a:pt x="882" y="839"/>
                    <a:pt x="791" y="566"/>
                  </a:cubicBezTo>
                  <a:cubicBezTo>
                    <a:pt x="699" y="292"/>
                    <a:pt x="608" y="140"/>
                    <a:pt x="456" y="19"/>
                  </a:cubicBezTo>
                  <a:cubicBezTo>
                    <a:pt x="412" y="7"/>
                    <a:pt x="371" y="0"/>
                    <a:pt x="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6358;p133">
              <a:extLst>
                <a:ext uri="{FF2B5EF4-FFF2-40B4-BE49-F238E27FC236}">
                  <a16:creationId xmlns:a16="http://schemas.microsoft.com/office/drawing/2014/main" id="{43FACDEF-9232-FEB9-6D85-996CBDB14859}"/>
                </a:ext>
              </a:extLst>
            </p:cNvPr>
            <p:cNvSpPr/>
            <p:nvPr/>
          </p:nvSpPr>
          <p:spPr>
            <a:xfrm rot="1013812">
              <a:off x="2248101" y="4878716"/>
              <a:ext cx="46333" cy="53945"/>
            </a:xfrm>
            <a:custGeom>
              <a:avLst/>
              <a:gdLst/>
              <a:ahLst/>
              <a:cxnLst/>
              <a:rect l="l" t="t" r="r" b="b"/>
              <a:pathLst>
                <a:path w="913" h="1063" extrusionOk="0">
                  <a:moveTo>
                    <a:pt x="411" y="0"/>
                  </a:moveTo>
                  <a:cubicBezTo>
                    <a:pt x="262" y="0"/>
                    <a:pt x="115" y="99"/>
                    <a:pt x="92" y="214"/>
                  </a:cubicBezTo>
                  <a:cubicBezTo>
                    <a:pt x="1" y="549"/>
                    <a:pt x="275" y="944"/>
                    <a:pt x="579" y="1035"/>
                  </a:cubicBezTo>
                  <a:cubicBezTo>
                    <a:pt x="610" y="1054"/>
                    <a:pt x="644" y="1062"/>
                    <a:pt x="676" y="1062"/>
                  </a:cubicBezTo>
                  <a:cubicBezTo>
                    <a:pt x="799" y="1062"/>
                    <a:pt x="913" y="942"/>
                    <a:pt x="913" y="822"/>
                  </a:cubicBezTo>
                  <a:cubicBezTo>
                    <a:pt x="913" y="701"/>
                    <a:pt x="882" y="640"/>
                    <a:pt x="882" y="579"/>
                  </a:cubicBezTo>
                  <a:cubicBezTo>
                    <a:pt x="822" y="336"/>
                    <a:pt x="730" y="123"/>
                    <a:pt x="548" y="32"/>
                  </a:cubicBezTo>
                  <a:cubicBezTo>
                    <a:pt x="505" y="10"/>
                    <a:pt x="458"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6359;p133">
              <a:extLst>
                <a:ext uri="{FF2B5EF4-FFF2-40B4-BE49-F238E27FC236}">
                  <a16:creationId xmlns:a16="http://schemas.microsoft.com/office/drawing/2014/main" id="{09DD7DC6-9EB0-BC9F-7C25-6F1C0DBA487A}"/>
                </a:ext>
              </a:extLst>
            </p:cNvPr>
            <p:cNvSpPr/>
            <p:nvPr/>
          </p:nvSpPr>
          <p:spPr>
            <a:xfrm rot="1013812">
              <a:off x="2490956" y="5239960"/>
              <a:ext cx="37046" cy="66379"/>
            </a:xfrm>
            <a:custGeom>
              <a:avLst/>
              <a:gdLst/>
              <a:ahLst/>
              <a:cxnLst/>
              <a:rect l="l" t="t" r="r" b="b"/>
              <a:pathLst>
                <a:path w="730" h="1308" extrusionOk="0">
                  <a:moveTo>
                    <a:pt x="365" y="0"/>
                  </a:moveTo>
                  <a:cubicBezTo>
                    <a:pt x="274" y="61"/>
                    <a:pt x="213" y="122"/>
                    <a:pt x="152" y="213"/>
                  </a:cubicBezTo>
                  <a:cubicBezTo>
                    <a:pt x="0" y="547"/>
                    <a:pt x="122" y="851"/>
                    <a:pt x="274" y="1155"/>
                  </a:cubicBezTo>
                  <a:cubicBezTo>
                    <a:pt x="304" y="1277"/>
                    <a:pt x="395" y="1307"/>
                    <a:pt x="517" y="1307"/>
                  </a:cubicBezTo>
                  <a:cubicBezTo>
                    <a:pt x="669" y="1307"/>
                    <a:pt x="730" y="1186"/>
                    <a:pt x="730" y="1064"/>
                  </a:cubicBezTo>
                  <a:lnTo>
                    <a:pt x="730" y="426"/>
                  </a:lnTo>
                  <a:cubicBezTo>
                    <a:pt x="699" y="304"/>
                    <a:pt x="699" y="274"/>
                    <a:pt x="608" y="213"/>
                  </a:cubicBezTo>
                  <a:cubicBezTo>
                    <a:pt x="578" y="92"/>
                    <a:pt x="517" y="0"/>
                    <a:pt x="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6360;p133">
              <a:extLst>
                <a:ext uri="{FF2B5EF4-FFF2-40B4-BE49-F238E27FC236}">
                  <a16:creationId xmlns:a16="http://schemas.microsoft.com/office/drawing/2014/main" id="{A91AA691-12E0-9A61-5F1F-A0AEE98A426B}"/>
                </a:ext>
              </a:extLst>
            </p:cNvPr>
            <p:cNvSpPr/>
            <p:nvPr/>
          </p:nvSpPr>
          <p:spPr>
            <a:xfrm rot="1013812">
              <a:off x="2530275" y="5027319"/>
              <a:ext cx="44811" cy="63892"/>
            </a:xfrm>
            <a:custGeom>
              <a:avLst/>
              <a:gdLst/>
              <a:ahLst/>
              <a:cxnLst/>
              <a:rect l="l" t="t" r="r" b="b"/>
              <a:pathLst>
                <a:path w="883" h="1259" extrusionOk="0">
                  <a:moveTo>
                    <a:pt x="396" y="1"/>
                  </a:moveTo>
                  <a:cubicBezTo>
                    <a:pt x="244" y="1"/>
                    <a:pt x="122" y="92"/>
                    <a:pt x="92" y="244"/>
                  </a:cubicBezTo>
                  <a:cubicBezTo>
                    <a:pt x="31" y="305"/>
                    <a:pt x="1" y="426"/>
                    <a:pt x="31" y="518"/>
                  </a:cubicBezTo>
                  <a:cubicBezTo>
                    <a:pt x="153" y="730"/>
                    <a:pt x="244" y="974"/>
                    <a:pt x="335" y="1156"/>
                  </a:cubicBezTo>
                  <a:cubicBezTo>
                    <a:pt x="364" y="1228"/>
                    <a:pt x="426" y="1259"/>
                    <a:pt x="494" y="1259"/>
                  </a:cubicBezTo>
                  <a:cubicBezTo>
                    <a:pt x="570" y="1259"/>
                    <a:pt x="652" y="1220"/>
                    <a:pt x="700" y="1156"/>
                  </a:cubicBezTo>
                  <a:cubicBezTo>
                    <a:pt x="882" y="913"/>
                    <a:pt x="791" y="670"/>
                    <a:pt x="730" y="396"/>
                  </a:cubicBezTo>
                  <a:cubicBezTo>
                    <a:pt x="730" y="366"/>
                    <a:pt x="730" y="274"/>
                    <a:pt x="639" y="183"/>
                  </a:cubicBezTo>
                  <a:cubicBezTo>
                    <a:pt x="578" y="92"/>
                    <a:pt x="548" y="1"/>
                    <a:pt x="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6361;p133">
              <a:extLst>
                <a:ext uri="{FF2B5EF4-FFF2-40B4-BE49-F238E27FC236}">
                  <a16:creationId xmlns:a16="http://schemas.microsoft.com/office/drawing/2014/main" id="{0D89BC0F-C21F-7CF3-6CEA-2F5CE1367CE9}"/>
                </a:ext>
              </a:extLst>
            </p:cNvPr>
            <p:cNvSpPr/>
            <p:nvPr/>
          </p:nvSpPr>
          <p:spPr>
            <a:xfrm rot="1013812">
              <a:off x="2580813" y="5094502"/>
              <a:ext cx="46282" cy="64197"/>
            </a:xfrm>
            <a:custGeom>
              <a:avLst/>
              <a:gdLst/>
              <a:ahLst/>
              <a:cxnLst/>
              <a:rect l="l" t="t" r="r" b="b"/>
              <a:pathLst>
                <a:path w="912" h="1265" extrusionOk="0">
                  <a:moveTo>
                    <a:pt x="213" y="1"/>
                  </a:moveTo>
                  <a:cubicBezTo>
                    <a:pt x="61" y="1"/>
                    <a:pt x="0" y="244"/>
                    <a:pt x="61" y="487"/>
                  </a:cubicBezTo>
                  <a:cubicBezTo>
                    <a:pt x="61" y="487"/>
                    <a:pt x="122" y="517"/>
                    <a:pt x="122" y="548"/>
                  </a:cubicBezTo>
                  <a:cubicBezTo>
                    <a:pt x="213" y="791"/>
                    <a:pt x="304" y="1004"/>
                    <a:pt x="517" y="1186"/>
                  </a:cubicBezTo>
                  <a:cubicBezTo>
                    <a:pt x="575" y="1244"/>
                    <a:pt x="645" y="1265"/>
                    <a:pt x="704" y="1265"/>
                  </a:cubicBezTo>
                  <a:cubicBezTo>
                    <a:pt x="738" y="1265"/>
                    <a:pt x="768" y="1258"/>
                    <a:pt x="790" y="1247"/>
                  </a:cubicBezTo>
                  <a:cubicBezTo>
                    <a:pt x="882" y="1186"/>
                    <a:pt x="912" y="1125"/>
                    <a:pt x="912" y="1004"/>
                  </a:cubicBezTo>
                  <a:cubicBezTo>
                    <a:pt x="882" y="700"/>
                    <a:pt x="669" y="517"/>
                    <a:pt x="578" y="305"/>
                  </a:cubicBezTo>
                  <a:cubicBezTo>
                    <a:pt x="486" y="153"/>
                    <a:pt x="456" y="1"/>
                    <a:pt x="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6362;p133">
              <a:extLst>
                <a:ext uri="{FF2B5EF4-FFF2-40B4-BE49-F238E27FC236}">
                  <a16:creationId xmlns:a16="http://schemas.microsoft.com/office/drawing/2014/main" id="{26FC6A3E-BFAB-71DE-B2CD-8C44C9DEE3F2}"/>
                </a:ext>
              </a:extLst>
            </p:cNvPr>
            <p:cNvSpPr/>
            <p:nvPr/>
          </p:nvSpPr>
          <p:spPr>
            <a:xfrm rot="1013812">
              <a:off x="2592409" y="4988059"/>
              <a:ext cx="49429" cy="62928"/>
            </a:xfrm>
            <a:custGeom>
              <a:avLst/>
              <a:gdLst/>
              <a:ahLst/>
              <a:cxnLst/>
              <a:rect l="l" t="t" r="r" b="b"/>
              <a:pathLst>
                <a:path w="974" h="1240" extrusionOk="0">
                  <a:moveTo>
                    <a:pt x="259" y="1"/>
                  </a:moveTo>
                  <a:cubicBezTo>
                    <a:pt x="214" y="1"/>
                    <a:pt x="168" y="16"/>
                    <a:pt x="123" y="46"/>
                  </a:cubicBezTo>
                  <a:cubicBezTo>
                    <a:pt x="62" y="137"/>
                    <a:pt x="1" y="228"/>
                    <a:pt x="62" y="320"/>
                  </a:cubicBezTo>
                  <a:cubicBezTo>
                    <a:pt x="153" y="624"/>
                    <a:pt x="305" y="928"/>
                    <a:pt x="579" y="1171"/>
                  </a:cubicBezTo>
                  <a:cubicBezTo>
                    <a:pt x="609" y="1201"/>
                    <a:pt x="639" y="1201"/>
                    <a:pt x="700" y="1232"/>
                  </a:cubicBezTo>
                  <a:cubicBezTo>
                    <a:pt x="721" y="1237"/>
                    <a:pt x="743" y="1239"/>
                    <a:pt x="764" y="1239"/>
                  </a:cubicBezTo>
                  <a:cubicBezTo>
                    <a:pt x="869" y="1239"/>
                    <a:pt x="974" y="1180"/>
                    <a:pt x="974" y="1080"/>
                  </a:cubicBezTo>
                  <a:lnTo>
                    <a:pt x="974" y="867"/>
                  </a:lnTo>
                  <a:cubicBezTo>
                    <a:pt x="822" y="563"/>
                    <a:pt x="670" y="259"/>
                    <a:pt x="396" y="46"/>
                  </a:cubicBezTo>
                  <a:cubicBezTo>
                    <a:pt x="351" y="16"/>
                    <a:pt x="305" y="1"/>
                    <a:pt x="2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6363;p133">
              <a:extLst>
                <a:ext uri="{FF2B5EF4-FFF2-40B4-BE49-F238E27FC236}">
                  <a16:creationId xmlns:a16="http://schemas.microsoft.com/office/drawing/2014/main" id="{5F80FF33-118C-CE31-BEA4-E37725224E22}"/>
                </a:ext>
              </a:extLst>
            </p:cNvPr>
            <p:cNvSpPr/>
            <p:nvPr/>
          </p:nvSpPr>
          <p:spPr>
            <a:xfrm rot="1013812">
              <a:off x="2600457" y="5225985"/>
              <a:ext cx="46333" cy="53895"/>
            </a:xfrm>
            <a:custGeom>
              <a:avLst/>
              <a:gdLst/>
              <a:ahLst/>
              <a:cxnLst/>
              <a:rect l="l" t="t" r="r" b="b"/>
              <a:pathLst>
                <a:path w="913" h="1062" extrusionOk="0">
                  <a:moveTo>
                    <a:pt x="183" y="0"/>
                  </a:moveTo>
                  <a:cubicBezTo>
                    <a:pt x="92" y="61"/>
                    <a:pt x="0" y="92"/>
                    <a:pt x="0" y="213"/>
                  </a:cubicBezTo>
                  <a:cubicBezTo>
                    <a:pt x="0" y="304"/>
                    <a:pt x="31" y="396"/>
                    <a:pt x="31" y="426"/>
                  </a:cubicBezTo>
                  <a:cubicBezTo>
                    <a:pt x="122" y="700"/>
                    <a:pt x="183" y="882"/>
                    <a:pt x="396" y="1004"/>
                  </a:cubicBezTo>
                  <a:cubicBezTo>
                    <a:pt x="446" y="1037"/>
                    <a:pt x="505" y="1061"/>
                    <a:pt x="573" y="1061"/>
                  </a:cubicBezTo>
                  <a:cubicBezTo>
                    <a:pt x="629" y="1061"/>
                    <a:pt x="692" y="1045"/>
                    <a:pt x="760" y="1004"/>
                  </a:cubicBezTo>
                  <a:cubicBezTo>
                    <a:pt x="882" y="912"/>
                    <a:pt x="912" y="821"/>
                    <a:pt x="882" y="700"/>
                  </a:cubicBezTo>
                  <a:cubicBezTo>
                    <a:pt x="821" y="456"/>
                    <a:pt x="669" y="244"/>
                    <a:pt x="548" y="92"/>
                  </a:cubicBezTo>
                  <a:cubicBezTo>
                    <a:pt x="426" y="0"/>
                    <a:pt x="304" y="0"/>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6364;p133">
              <a:extLst>
                <a:ext uri="{FF2B5EF4-FFF2-40B4-BE49-F238E27FC236}">
                  <a16:creationId xmlns:a16="http://schemas.microsoft.com/office/drawing/2014/main" id="{B6F69B95-855F-7AD9-99C9-923A776689FC}"/>
                </a:ext>
              </a:extLst>
            </p:cNvPr>
            <p:cNvSpPr/>
            <p:nvPr/>
          </p:nvSpPr>
          <p:spPr>
            <a:xfrm rot="1013812">
              <a:off x="1888512" y="5095914"/>
              <a:ext cx="43238" cy="65821"/>
            </a:xfrm>
            <a:custGeom>
              <a:avLst/>
              <a:gdLst/>
              <a:ahLst/>
              <a:cxnLst/>
              <a:rect l="l" t="t" r="r" b="b"/>
              <a:pathLst>
                <a:path w="852" h="1297" extrusionOk="0">
                  <a:moveTo>
                    <a:pt x="168" y="0"/>
                  </a:moveTo>
                  <a:cubicBezTo>
                    <a:pt x="148" y="0"/>
                    <a:pt x="131" y="4"/>
                    <a:pt x="122" y="13"/>
                  </a:cubicBezTo>
                  <a:cubicBezTo>
                    <a:pt x="92" y="13"/>
                    <a:pt x="0" y="134"/>
                    <a:pt x="0" y="165"/>
                  </a:cubicBezTo>
                  <a:cubicBezTo>
                    <a:pt x="0" y="317"/>
                    <a:pt x="31" y="438"/>
                    <a:pt x="92" y="590"/>
                  </a:cubicBezTo>
                  <a:cubicBezTo>
                    <a:pt x="152" y="864"/>
                    <a:pt x="274" y="1077"/>
                    <a:pt x="487" y="1229"/>
                  </a:cubicBezTo>
                  <a:cubicBezTo>
                    <a:pt x="532" y="1274"/>
                    <a:pt x="585" y="1297"/>
                    <a:pt x="635" y="1297"/>
                  </a:cubicBezTo>
                  <a:cubicBezTo>
                    <a:pt x="684" y="1297"/>
                    <a:pt x="730" y="1274"/>
                    <a:pt x="760" y="1229"/>
                  </a:cubicBezTo>
                  <a:cubicBezTo>
                    <a:pt x="791" y="1198"/>
                    <a:pt x="851" y="1107"/>
                    <a:pt x="851" y="1046"/>
                  </a:cubicBezTo>
                  <a:cubicBezTo>
                    <a:pt x="851" y="955"/>
                    <a:pt x="791" y="894"/>
                    <a:pt x="791" y="864"/>
                  </a:cubicBezTo>
                  <a:cubicBezTo>
                    <a:pt x="730" y="499"/>
                    <a:pt x="578" y="256"/>
                    <a:pt x="304" y="43"/>
                  </a:cubicBezTo>
                  <a:cubicBezTo>
                    <a:pt x="283" y="22"/>
                    <a:pt x="216" y="0"/>
                    <a:pt x="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6365;p133">
              <a:extLst>
                <a:ext uri="{FF2B5EF4-FFF2-40B4-BE49-F238E27FC236}">
                  <a16:creationId xmlns:a16="http://schemas.microsoft.com/office/drawing/2014/main" id="{DEC74B0E-6AD0-A26B-2E71-5B4667254F60}"/>
                </a:ext>
              </a:extLst>
            </p:cNvPr>
            <p:cNvSpPr/>
            <p:nvPr/>
          </p:nvSpPr>
          <p:spPr>
            <a:xfrm rot="1013812">
              <a:off x="1975585" y="4993864"/>
              <a:ext cx="43238" cy="68155"/>
            </a:xfrm>
            <a:custGeom>
              <a:avLst/>
              <a:gdLst/>
              <a:ahLst/>
              <a:cxnLst/>
              <a:rect l="l" t="t" r="r" b="b"/>
              <a:pathLst>
                <a:path w="852" h="1343" extrusionOk="0">
                  <a:moveTo>
                    <a:pt x="379" y="0"/>
                  </a:moveTo>
                  <a:cubicBezTo>
                    <a:pt x="255" y="0"/>
                    <a:pt x="179" y="106"/>
                    <a:pt x="152" y="188"/>
                  </a:cubicBezTo>
                  <a:cubicBezTo>
                    <a:pt x="0" y="613"/>
                    <a:pt x="122" y="947"/>
                    <a:pt x="395" y="1251"/>
                  </a:cubicBezTo>
                  <a:cubicBezTo>
                    <a:pt x="426" y="1312"/>
                    <a:pt x="487" y="1343"/>
                    <a:pt x="578" y="1343"/>
                  </a:cubicBezTo>
                  <a:cubicBezTo>
                    <a:pt x="699" y="1343"/>
                    <a:pt x="730" y="1251"/>
                    <a:pt x="760" y="1160"/>
                  </a:cubicBezTo>
                  <a:cubicBezTo>
                    <a:pt x="851" y="917"/>
                    <a:pt x="791" y="704"/>
                    <a:pt x="699" y="400"/>
                  </a:cubicBezTo>
                  <a:cubicBezTo>
                    <a:pt x="699" y="400"/>
                    <a:pt x="639" y="309"/>
                    <a:pt x="608" y="188"/>
                  </a:cubicBezTo>
                  <a:cubicBezTo>
                    <a:pt x="578" y="96"/>
                    <a:pt x="547" y="5"/>
                    <a:pt x="426" y="5"/>
                  </a:cubicBezTo>
                  <a:cubicBezTo>
                    <a:pt x="410" y="2"/>
                    <a:pt x="394"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6366;p133">
              <a:extLst>
                <a:ext uri="{FF2B5EF4-FFF2-40B4-BE49-F238E27FC236}">
                  <a16:creationId xmlns:a16="http://schemas.microsoft.com/office/drawing/2014/main" id="{DD50B70A-4984-1F98-3B55-717DA19CED0C}"/>
                </a:ext>
              </a:extLst>
            </p:cNvPr>
            <p:cNvSpPr/>
            <p:nvPr/>
          </p:nvSpPr>
          <p:spPr>
            <a:xfrm rot="1013812">
              <a:off x="2673140" y="4995871"/>
              <a:ext cx="40142" cy="66430"/>
            </a:xfrm>
            <a:custGeom>
              <a:avLst/>
              <a:gdLst/>
              <a:ahLst/>
              <a:cxnLst/>
              <a:rect l="l" t="t" r="r" b="b"/>
              <a:pathLst>
                <a:path w="791" h="1309" extrusionOk="0">
                  <a:moveTo>
                    <a:pt x="401" y="1"/>
                  </a:moveTo>
                  <a:cubicBezTo>
                    <a:pt x="325" y="1"/>
                    <a:pt x="222" y="34"/>
                    <a:pt x="183" y="93"/>
                  </a:cubicBezTo>
                  <a:cubicBezTo>
                    <a:pt x="1" y="306"/>
                    <a:pt x="31" y="579"/>
                    <a:pt x="153" y="914"/>
                  </a:cubicBezTo>
                  <a:cubicBezTo>
                    <a:pt x="183" y="914"/>
                    <a:pt x="213" y="1035"/>
                    <a:pt x="244" y="1157"/>
                  </a:cubicBezTo>
                  <a:cubicBezTo>
                    <a:pt x="305" y="1218"/>
                    <a:pt x="365" y="1309"/>
                    <a:pt x="487" y="1309"/>
                  </a:cubicBezTo>
                  <a:cubicBezTo>
                    <a:pt x="639" y="1309"/>
                    <a:pt x="669" y="1187"/>
                    <a:pt x="700" y="1066"/>
                  </a:cubicBezTo>
                  <a:cubicBezTo>
                    <a:pt x="791" y="701"/>
                    <a:pt x="669" y="336"/>
                    <a:pt x="487" y="32"/>
                  </a:cubicBezTo>
                  <a:cubicBezTo>
                    <a:pt x="476" y="11"/>
                    <a:pt x="442" y="1"/>
                    <a:pt x="4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6367;p133">
              <a:extLst>
                <a:ext uri="{FF2B5EF4-FFF2-40B4-BE49-F238E27FC236}">
                  <a16:creationId xmlns:a16="http://schemas.microsoft.com/office/drawing/2014/main" id="{9D1CBC2B-B409-CC9D-B0C5-9C02B2B728CD}"/>
                </a:ext>
              </a:extLst>
            </p:cNvPr>
            <p:cNvSpPr/>
            <p:nvPr/>
          </p:nvSpPr>
          <p:spPr>
            <a:xfrm rot="1013812">
              <a:off x="1897635" y="4988975"/>
              <a:ext cx="50951" cy="61558"/>
            </a:xfrm>
            <a:custGeom>
              <a:avLst/>
              <a:gdLst/>
              <a:ahLst/>
              <a:cxnLst/>
              <a:rect l="l" t="t" r="r" b="b"/>
              <a:pathLst>
                <a:path w="1004" h="1213" extrusionOk="0">
                  <a:moveTo>
                    <a:pt x="249" y="0"/>
                  </a:moveTo>
                  <a:cubicBezTo>
                    <a:pt x="189" y="0"/>
                    <a:pt x="134" y="23"/>
                    <a:pt x="92" y="65"/>
                  </a:cubicBezTo>
                  <a:cubicBezTo>
                    <a:pt x="0" y="156"/>
                    <a:pt x="0" y="278"/>
                    <a:pt x="31" y="400"/>
                  </a:cubicBezTo>
                  <a:cubicBezTo>
                    <a:pt x="122" y="552"/>
                    <a:pt x="183" y="673"/>
                    <a:pt x="274" y="764"/>
                  </a:cubicBezTo>
                  <a:cubicBezTo>
                    <a:pt x="396" y="916"/>
                    <a:pt x="487" y="1068"/>
                    <a:pt x="639" y="1190"/>
                  </a:cubicBezTo>
                  <a:cubicBezTo>
                    <a:pt x="669" y="1205"/>
                    <a:pt x="707" y="1213"/>
                    <a:pt x="745" y="1213"/>
                  </a:cubicBezTo>
                  <a:cubicBezTo>
                    <a:pt x="783" y="1213"/>
                    <a:pt x="821" y="1205"/>
                    <a:pt x="852" y="1190"/>
                  </a:cubicBezTo>
                  <a:cubicBezTo>
                    <a:pt x="882" y="1190"/>
                    <a:pt x="943" y="1129"/>
                    <a:pt x="943" y="1038"/>
                  </a:cubicBezTo>
                  <a:cubicBezTo>
                    <a:pt x="1003" y="1008"/>
                    <a:pt x="943" y="916"/>
                    <a:pt x="943" y="856"/>
                  </a:cubicBezTo>
                  <a:cubicBezTo>
                    <a:pt x="852" y="582"/>
                    <a:pt x="639" y="369"/>
                    <a:pt x="456" y="96"/>
                  </a:cubicBezTo>
                  <a:cubicBezTo>
                    <a:pt x="391" y="31"/>
                    <a:pt x="317" y="0"/>
                    <a:pt x="2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6368;p133">
              <a:extLst>
                <a:ext uri="{FF2B5EF4-FFF2-40B4-BE49-F238E27FC236}">
                  <a16:creationId xmlns:a16="http://schemas.microsoft.com/office/drawing/2014/main" id="{641C3558-F2DC-2835-4502-58D7836DCB54}"/>
                </a:ext>
              </a:extLst>
            </p:cNvPr>
            <p:cNvSpPr/>
            <p:nvPr/>
          </p:nvSpPr>
          <p:spPr>
            <a:xfrm rot="1013812">
              <a:off x="1897694" y="4881291"/>
              <a:ext cx="52474" cy="53996"/>
            </a:xfrm>
            <a:custGeom>
              <a:avLst/>
              <a:gdLst/>
              <a:ahLst/>
              <a:cxnLst/>
              <a:rect l="l" t="t" r="r" b="b"/>
              <a:pathLst>
                <a:path w="1034" h="1064" extrusionOk="0">
                  <a:moveTo>
                    <a:pt x="304" y="0"/>
                  </a:moveTo>
                  <a:cubicBezTo>
                    <a:pt x="274" y="30"/>
                    <a:pt x="183" y="30"/>
                    <a:pt x="183" y="122"/>
                  </a:cubicBezTo>
                  <a:cubicBezTo>
                    <a:pt x="0" y="426"/>
                    <a:pt x="334" y="1033"/>
                    <a:pt x="669" y="1064"/>
                  </a:cubicBezTo>
                  <a:cubicBezTo>
                    <a:pt x="821" y="1064"/>
                    <a:pt x="942" y="942"/>
                    <a:pt x="973" y="790"/>
                  </a:cubicBezTo>
                  <a:cubicBezTo>
                    <a:pt x="1034" y="486"/>
                    <a:pt x="790" y="122"/>
                    <a:pt x="4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6369;p133">
              <a:extLst>
                <a:ext uri="{FF2B5EF4-FFF2-40B4-BE49-F238E27FC236}">
                  <a16:creationId xmlns:a16="http://schemas.microsoft.com/office/drawing/2014/main" id="{A827D262-ACC3-0FE1-7AA7-0F8022A867DF}"/>
                </a:ext>
              </a:extLst>
            </p:cNvPr>
            <p:cNvSpPr/>
            <p:nvPr/>
          </p:nvSpPr>
          <p:spPr>
            <a:xfrm rot="1013812">
              <a:off x="2086283" y="4802917"/>
              <a:ext cx="46333" cy="50596"/>
            </a:xfrm>
            <a:custGeom>
              <a:avLst/>
              <a:gdLst/>
              <a:ahLst/>
              <a:cxnLst/>
              <a:rect l="l" t="t" r="r" b="b"/>
              <a:pathLst>
                <a:path w="913" h="997" extrusionOk="0">
                  <a:moveTo>
                    <a:pt x="369" y="1"/>
                  </a:moveTo>
                  <a:cubicBezTo>
                    <a:pt x="312" y="1"/>
                    <a:pt x="259" y="16"/>
                    <a:pt x="213" y="47"/>
                  </a:cubicBezTo>
                  <a:cubicBezTo>
                    <a:pt x="122" y="107"/>
                    <a:pt x="0" y="229"/>
                    <a:pt x="0" y="320"/>
                  </a:cubicBezTo>
                  <a:cubicBezTo>
                    <a:pt x="61" y="563"/>
                    <a:pt x="122" y="776"/>
                    <a:pt x="365" y="928"/>
                  </a:cubicBezTo>
                  <a:cubicBezTo>
                    <a:pt x="441" y="974"/>
                    <a:pt x="517" y="996"/>
                    <a:pt x="586" y="996"/>
                  </a:cubicBezTo>
                  <a:cubicBezTo>
                    <a:pt x="654" y="996"/>
                    <a:pt x="715" y="974"/>
                    <a:pt x="760" y="928"/>
                  </a:cubicBezTo>
                  <a:cubicBezTo>
                    <a:pt x="912" y="867"/>
                    <a:pt x="912" y="715"/>
                    <a:pt x="882" y="563"/>
                  </a:cubicBezTo>
                  <a:cubicBezTo>
                    <a:pt x="821" y="381"/>
                    <a:pt x="730" y="229"/>
                    <a:pt x="548" y="47"/>
                  </a:cubicBezTo>
                  <a:cubicBezTo>
                    <a:pt x="487" y="16"/>
                    <a:pt x="426" y="1"/>
                    <a:pt x="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6370;p133">
              <a:extLst>
                <a:ext uri="{FF2B5EF4-FFF2-40B4-BE49-F238E27FC236}">
                  <a16:creationId xmlns:a16="http://schemas.microsoft.com/office/drawing/2014/main" id="{69F985B5-FB41-C52E-0036-56022987E59C}"/>
                </a:ext>
              </a:extLst>
            </p:cNvPr>
            <p:cNvSpPr/>
            <p:nvPr/>
          </p:nvSpPr>
          <p:spPr>
            <a:xfrm rot="1013812">
              <a:off x="2147289" y="4896708"/>
              <a:ext cx="35524" cy="64856"/>
            </a:xfrm>
            <a:custGeom>
              <a:avLst/>
              <a:gdLst/>
              <a:ahLst/>
              <a:cxnLst/>
              <a:rect l="l" t="t" r="r" b="b"/>
              <a:pathLst>
                <a:path w="700" h="1278" extrusionOk="0">
                  <a:moveTo>
                    <a:pt x="304" y="1"/>
                  </a:moveTo>
                  <a:cubicBezTo>
                    <a:pt x="182" y="1"/>
                    <a:pt x="91" y="92"/>
                    <a:pt x="61" y="214"/>
                  </a:cubicBezTo>
                  <a:cubicBezTo>
                    <a:pt x="0" y="457"/>
                    <a:pt x="30" y="639"/>
                    <a:pt x="152" y="943"/>
                  </a:cubicBezTo>
                  <a:cubicBezTo>
                    <a:pt x="152" y="973"/>
                    <a:pt x="213" y="1095"/>
                    <a:pt x="243" y="1217"/>
                  </a:cubicBezTo>
                  <a:cubicBezTo>
                    <a:pt x="304" y="1247"/>
                    <a:pt x="365" y="1277"/>
                    <a:pt x="456" y="1277"/>
                  </a:cubicBezTo>
                  <a:cubicBezTo>
                    <a:pt x="486" y="1277"/>
                    <a:pt x="608" y="1217"/>
                    <a:pt x="608" y="1156"/>
                  </a:cubicBezTo>
                  <a:cubicBezTo>
                    <a:pt x="699" y="821"/>
                    <a:pt x="669" y="487"/>
                    <a:pt x="517" y="153"/>
                  </a:cubicBezTo>
                  <a:cubicBezTo>
                    <a:pt x="486" y="62"/>
                    <a:pt x="395" y="1"/>
                    <a:pt x="3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6371;p133">
              <a:extLst>
                <a:ext uri="{FF2B5EF4-FFF2-40B4-BE49-F238E27FC236}">
                  <a16:creationId xmlns:a16="http://schemas.microsoft.com/office/drawing/2014/main" id="{D90909AB-10C0-997A-2670-A271DE55DF24}"/>
                </a:ext>
              </a:extLst>
            </p:cNvPr>
            <p:cNvSpPr/>
            <p:nvPr/>
          </p:nvSpPr>
          <p:spPr>
            <a:xfrm rot="1013812">
              <a:off x="2148042" y="5245345"/>
              <a:ext cx="37046" cy="63283"/>
            </a:xfrm>
            <a:custGeom>
              <a:avLst/>
              <a:gdLst/>
              <a:ahLst/>
              <a:cxnLst/>
              <a:rect l="l" t="t" r="r" b="b"/>
              <a:pathLst>
                <a:path w="730" h="1247" extrusionOk="0">
                  <a:moveTo>
                    <a:pt x="304" y="0"/>
                  </a:moveTo>
                  <a:cubicBezTo>
                    <a:pt x="152" y="0"/>
                    <a:pt x="122" y="122"/>
                    <a:pt x="61" y="213"/>
                  </a:cubicBezTo>
                  <a:cubicBezTo>
                    <a:pt x="0" y="426"/>
                    <a:pt x="61" y="639"/>
                    <a:pt x="152" y="912"/>
                  </a:cubicBezTo>
                  <a:cubicBezTo>
                    <a:pt x="152" y="942"/>
                    <a:pt x="183" y="1034"/>
                    <a:pt x="213" y="1125"/>
                  </a:cubicBezTo>
                  <a:cubicBezTo>
                    <a:pt x="274" y="1216"/>
                    <a:pt x="335" y="1246"/>
                    <a:pt x="456" y="1246"/>
                  </a:cubicBezTo>
                  <a:cubicBezTo>
                    <a:pt x="578" y="1246"/>
                    <a:pt x="608" y="1155"/>
                    <a:pt x="638" y="1064"/>
                  </a:cubicBezTo>
                  <a:cubicBezTo>
                    <a:pt x="730" y="760"/>
                    <a:pt x="669" y="456"/>
                    <a:pt x="517" y="152"/>
                  </a:cubicBezTo>
                  <a:cubicBezTo>
                    <a:pt x="486" y="61"/>
                    <a:pt x="426" y="0"/>
                    <a:pt x="3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6372;p133">
              <a:extLst>
                <a:ext uri="{FF2B5EF4-FFF2-40B4-BE49-F238E27FC236}">
                  <a16:creationId xmlns:a16="http://schemas.microsoft.com/office/drawing/2014/main" id="{BC897EAA-7840-B955-3B45-16A16B7F03D5}"/>
                </a:ext>
              </a:extLst>
            </p:cNvPr>
            <p:cNvSpPr/>
            <p:nvPr/>
          </p:nvSpPr>
          <p:spPr>
            <a:xfrm rot="1013812">
              <a:off x="2599167" y="4881469"/>
              <a:ext cx="41664" cy="50292"/>
            </a:xfrm>
            <a:custGeom>
              <a:avLst/>
              <a:gdLst/>
              <a:ahLst/>
              <a:cxnLst/>
              <a:rect l="l" t="t" r="r" b="b"/>
              <a:pathLst>
                <a:path w="821" h="991" extrusionOk="0">
                  <a:moveTo>
                    <a:pt x="183" y="0"/>
                  </a:moveTo>
                  <a:cubicBezTo>
                    <a:pt x="61" y="0"/>
                    <a:pt x="0" y="31"/>
                    <a:pt x="0" y="152"/>
                  </a:cubicBezTo>
                  <a:cubicBezTo>
                    <a:pt x="0" y="243"/>
                    <a:pt x="31" y="335"/>
                    <a:pt x="31" y="365"/>
                  </a:cubicBezTo>
                  <a:cubicBezTo>
                    <a:pt x="122" y="639"/>
                    <a:pt x="183" y="851"/>
                    <a:pt x="365" y="942"/>
                  </a:cubicBezTo>
                  <a:cubicBezTo>
                    <a:pt x="422" y="975"/>
                    <a:pt x="481" y="990"/>
                    <a:pt x="537" y="990"/>
                  </a:cubicBezTo>
                  <a:cubicBezTo>
                    <a:pt x="691" y="990"/>
                    <a:pt x="821" y="877"/>
                    <a:pt x="821" y="699"/>
                  </a:cubicBezTo>
                  <a:cubicBezTo>
                    <a:pt x="821" y="365"/>
                    <a:pt x="517" y="31"/>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6373;p133">
              <a:extLst>
                <a:ext uri="{FF2B5EF4-FFF2-40B4-BE49-F238E27FC236}">
                  <a16:creationId xmlns:a16="http://schemas.microsoft.com/office/drawing/2014/main" id="{2395D309-09A3-2D2E-F86D-01D643624B15}"/>
                </a:ext>
              </a:extLst>
            </p:cNvPr>
            <p:cNvSpPr/>
            <p:nvPr/>
          </p:nvSpPr>
          <p:spPr>
            <a:xfrm rot="1013812">
              <a:off x="2235310" y="4764119"/>
              <a:ext cx="44760" cy="49023"/>
            </a:xfrm>
            <a:custGeom>
              <a:avLst/>
              <a:gdLst/>
              <a:ahLst/>
              <a:cxnLst/>
              <a:rect l="l" t="t" r="r" b="b"/>
              <a:pathLst>
                <a:path w="882" h="966" extrusionOk="0">
                  <a:moveTo>
                    <a:pt x="217" y="0"/>
                  </a:moveTo>
                  <a:cubicBezTo>
                    <a:pt x="167" y="0"/>
                    <a:pt x="122" y="16"/>
                    <a:pt x="91" y="46"/>
                  </a:cubicBezTo>
                  <a:cubicBezTo>
                    <a:pt x="0" y="107"/>
                    <a:pt x="0" y="198"/>
                    <a:pt x="61" y="380"/>
                  </a:cubicBezTo>
                  <a:cubicBezTo>
                    <a:pt x="122" y="502"/>
                    <a:pt x="243" y="684"/>
                    <a:pt x="395" y="836"/>
                  </a:cubicBezTo>
                  <a:cubicBezTo>
                    <a:pt x="451" y="929"/>
                    <a:pt x="541" y="965"/>
                    <a:pt x="624" y="965"/>
                  </a:cubicBezTo>
                  <a:cubicBezTo>
                    <a:pt x="676" y="965"/>
                    <a:pt x="725" y="951"/>
                    <a:pt x="760" y="927"/>
                  </a:cubicBezTo>
                  <a:cubicBezTo>
                    <a:pt x="882" y="806"/>
                    <a:pt x="882" y="684"/>
                    <a:pt x="851" y="532"/>
                  </a:cubicBezTo>
                  <a:cubicBezTo>
                    <a:pt x="730" y="320"/>
                    <a:pt x="578" y="168"/>
                    <a:pt x="365" y="46"/>
                  </a:cubicBezTo>
                  <a:cubicBezTo>
                    <a:pt x="319" y="16"/>
                    <a:pt x="266" y="0"/>
                    <a:pt x="2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6374;p133">
              <a:extLst>
                <a:ext uri="{FF2B5EF4-FFF2-40B4-BE49-F238E27FC236}">
                  <a16:creationId xmlns:a16="http://schemas.microsoft.com/office/drawing/2014/main" id="{693B19E5-6A92-56EF-CAFA-6B741955BD72}"/>
                </a:ext>
              </a:extLst>
            </p:cNvPr>
            <p:cNvSpPr/>
            <p:nvPr/>
          </p:nvSpPr>
          <p:spPr>
            <a:xfrm rot="1013812">
              <a:off x="2846981" y="5243222"/>
              <a:ext cx="33951" cy="50241"/>
            </a:xfrm>
            <a:custGeom>
              <a:avLst/>
              <a:gdLst/>
              <a:ahLst/>
              <a:cxnLst/>
              <a:rect l="l" t="t" r="r" b="b"/>
              <a:pathLst>
                <a:path w="669" h="990" extrusionOk="0">
                  <a:moveTo>
                    <a:pt x="324" y="0"/>
                  </a:moveTo>
                  <a:cubicBezTo>
                    <a:pt x="253" y="0"/>
                    <a:pt x="173" y="40"/>
                    <a:pt x="122" y="108"/>
                  </a:cubicBezTo>
                  <a:cubicBezTo>
                    <a:pt x="0" y="291"/>
                    <a:pt x="0" y="503"/>
                    <a:pt x="91" y="746"/>
                  </a:cubicBezTo>
                  <a:cubicBezTo>
                    <a:pt x="122" y="868"/>
                    <a:pt x="152" y="990"/>
                    <a:pt x="365" y="990"/>
                  </a:cubicBezTo>
                  <a:cubicBezTo>
                    <a:pt x="547" y="959"/>
                    <a:pt x="608" y="838"/>
                    <a:pt x="608" y="686"/>
                  </a:cubicBezTo>
                  <a:cubicBezTo>
                    <a:pt x="669" y="443"/>
                    <a:pt x="578" y="260"/>
                    <a:pt x="456" y="78"/>
                  </a:cubicBezTo>
                  <a:cubicBezTo>
                    <a:pt x="429" y="24"/>
                    <a:pt x="379" y="0"/>
                    <a:pt x="3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6375;p133">
              <a:extLst>
                <a:ext uri="{FF2B5EF4-FFF2-40B4-BE49-F238E27FC236}">
                  <a16:creationId xmlns:a16="http://schemas.microsoft.com/office/drawing/2014/main" id="{32E97BC1-4764-00C7-9884-EB81D67EEA76}"/>
                </a:ext>
              </a:extLst>
            </p:cNvPr>
            <p:cNvSpPr/>
            <p:nvPr/>
          </p:nvSpPr>
          <p:spPr>
            <a:xfrm rot="1013812">
              <a:off x="1459918" y="5244882"/>
              <a:ext cx="26237" cy="29536"/>
            </a:xfrm>
            <a:custGeom>
              <a:avLst/>
              <a:gdLst/>
              <a:ahLst/>
              <a:cxnLst/>
              <a:rect l="l" t="t" r="r" b="b"/>
              <a:pathLst>
                <a:path w="517" h="582" extrusionOk="0">
                  <a:moveTo>
                    <a:pt x="245" y="0"/>
                  </a:moveTo>
                  <a:cubicBezTo>
                    <a:pt x="234" y="0"/>
                    <a:pt x="223" y="1"/>
                    <a:pt x="213" y="4"/>
                  </a:cubicBezTo>
                  <a:cubicBezTo>
                    <a:pt x="122" y="34"/>
                    <a:pt x="0" y="278"/>
                    <a:pt x="30" y="430"/>
                  </a:cubicBezTo>
                  <a:cubicBezTo>
                    <a:pt x="61" y="551"/>
                    <a:pt x="182" y="582"/>
                    <a:pt x="304" y="582"/>
                  </a:cubicBezTo>
                  <a:cubicBezTo>
                    <a:pt x="426" y="582"/>
                    <a:pt x="517" y="430"/>
                    <a:pt x="486" y="278"/>
                  </a:cubicBezTo>
                  <a:cubicBezTo>
                    <a:pt x="486" y="139"/>
                    <a:pt x="360" y="0"/>
                    <a:pt x="245" y="0"/>
                  </a:cubicBezTo>
                  <a:close/>
                </a:path>
              </a:pathLst>
            </a:custGeom>
            <a:solidFill>
              <a:srgbClr val="D8D0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6376;p133">
              <a:extLst>
                <a:ext uri="{FF2B5EF4-FFF2-40B4-BE49-F238E27FC236}">
                  <a16:creationId xmlns:a16="http://schemas.microsoft.com/office/drawing/2014/main" id="{978508BD-B531-66DF-40B7-C72574DE2348}"/>
                </a:ext>
              </a:extLst>
            </p:cNvPr>
            <p:cNvSpPr/>
            <p:nvPr/>
          </p:nvSpPr>
          <p:spPr>
            <a:xfrm rot="1013812">
              <a:off x="2807672" y="5044101"/>
              <a:ext cx="29333" cy="16645"/>
            </a:xfrm>
            <a:custGeom>
              <a:avLst/>
              <a:gdLst/>
              <a:ahLst/>
              <a:cxnLst/>
              <a:rect l="l" t="t" r="r" b="b"/>
              <a:pathLst>
                <a:path w="578" h="328" extrusionOk="0">
                  <a:moveTo>
                    <a:pt x="369" y="1"/>
                  </a:moveTo>
                  <a:cubicBezTo>
                    <a:pt x="312" y="1"/>
                    <a:pt x="259" y="24"/>
                    <a:pt x="213" y="54"/>
                  </a:cubicBezTo>
                  <a:cubicBezTo>
                    <a:pt x="122" y="84"/>
                    <a:pt x="0" y="84"/>
                    <a:pt x="92" y="236"/>
                  </a:cubicBezTo>
                  <a:cubicBezTo>
                    <a:pt x="92" y="267"/>
                    <a:pt x="152" y="327"/>
                    <a:pt x="244" y="327"/>
                  </a:cubicBezTo>
                  <a:cubicBezTo>
                    <a:pt x="396" y="327"/>
                    <a:pt x="517" y="327"/>
                    <a:pt x="578" y="206"/>
                  </a:cubicBezTo>
                  <a:cubicBezTo>
                    <a:pt x="578" y="145"/>
                    <a:pt x="578" y="115"/>
                    <a:pt x="548" y="84"/>
                  </a:cubicBezTo>
                  <a:cubicBezTo>
                    <a:pt x="487" y="24"/>
                    <a:pt x="426" y="1"/>
                    <a:pt x="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6377;p133">
              <a:extLst>
                <a:ext uri="{FF2B5EF4-FFF2-40B4-BE49-F238E27FC236}">
                  <a16:creationId xmlns:a16="http://schemas.microsoft.com/office/drawing/2014/main" id="{AA4C94D5-B208-2969-81E9-8ADCC61237DB}"/>
                </a:ext>
              </a:extLst>
            </p:cNvPr>
            <p:cNvSpPr/>
            <p:nvPr/>
          </p:nvSpPr>
          <p:spPr>
            <a:xfrm rot="1013812">
              <a:off x="1700521" y="4947308"/>
              <a:ext cx="26288" cy="16848"/>
            </a:xfrm>
            <a:custGeom>
              <a:avLst/>
              <a:gdLst/>
              <a:ahLst/>
              <a:cxnLst/>
              <a:rect l="l" t="t" r="r" b="b"/>
              <a:pathLst>
                <a:path w="518" h="332" extrusionOk="0">
                  <a:moveTo>
                    <a:pt x="380" y="0"/>
                  </a:moveTo>
                  <a:cubicBezTo>
                    <a:pt x="321" y="0"/>
                    <a:pt x="254" y="27"/>
                    <a:pt x="213" y="27"/>
                  </a:cubicBezTo>
                  <a:cubicBezTo>
                    <a:pt x="122" y="88"/>
                    <a:pt x="0" y="88"/>
                    <a:pt x="0" y="149"/>
                  </a:cubicBezTo>
                  <a:cubicBezTo>
                    <a:pt x="0" y="240"/>
                    <a:pt x="152" y="331"/>
                    <a:pt x="274" y="331"/>
                  </a:cubicBezTo>
                  <a:cubicBezTo>
                    <a:pt x="396" y="331"/>
                    <a:pt x="456" y="301"/>
                    <a:pt x="517" y="149"/>
                  </a:cubicBezTo>
                  <a:cubicBezTo>
                    <a:pt x="517" y="119"/>
                    <a:pt x="517" y="88"/>
                    <a:pt x="456" y="27"/>
                  </a:cubicBezTo>
                  <a:cubicBezTo>
                    <a:pt x="436" y="7"/>
                    <a:pt x="409" y="0"/>
                    <a:pt x="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6378;p133">
              <a:extLst>
                <a:ext uri="{FF2B5EF4-FFF2-40B4-BE49-F238E27FC236}">
                  <a16:creationId xmlns:a16="http://schemas.microsoft.com/office/drawing/2014/main" id="{55DB6A2B-F941-33DB-8553-BF91F95C4903}"/>
                </a:ext>
              </a:extLst>
            </p:cNvPr>
            <p:cNvSpPr/>
            <p:nvPr/>
          </p:nvSpPr>
          <p:spPr>
            <a:xfrm rot="1013812">
              <a:off x="2743472" y="4947499"/>
              <a:ext cx="23192" cy="16036"/>
            </a:xfrm>
            <a:custGeom>
              <a:avLst/>
              <a:gdLst/>
              <a:ahLst/>
              <a:cxnLst/>
              <a:rect l="l" t="t" r="r" b="b"/>
              <a:pathLst>
                <a:path w="457" h="316" extrusionOk="0">
                  <a:moveTo>
                    <a:pt x="183" y="1"/>
                  </a:moveTo>
                  <a:cubicBezTo>
                    <a:pt x="61" y="1"/>
                    <a:pt x="0" y="31"/>
                    <a:pt x="0" y="153"/>
                  </a:cubicBezTo>
                  <a:cubicBezTo>
                    <a:pt x="0" y="270"/>
                    <a:pt x="55" y="315"/>
                    <a:pt x="151" y="315"/>
                  </a:cubicBezTo>
                  <a:cubicBezTo>
                    <a:pt x="178" y="315"/>
                    <a:pt x="209" y="311"/>
                    <a:pt x="244" y="304"/>
                  </a:cubicBezTo>
                  <a:cubicBezTo>
                    <a:pt x="304" y="304"/>
                    <a:pt x="365" y="213"/>
                    <a:pt x="396" y="183"/>
                  </a:cubicBezTo>
                  <a:cubicBezTo>
                    <a:pt x="456" y="122"/>
                    <a:pt x="335" y="1"/>
                    <a:pt x="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6379;p133">
              <a:extLst>
                <a:ext uri="{FF2B5EF4-FFF2-40B4-BE49-F238E27FC236}">
                  <a16:creationId xmlns:a16="http://schemas.microsoft.com/office/drawing/2014/main" id="{CB986644-12F5-3416-11FB-3B0D965525DF}"/>
                </a:ext>
              </a:extLst>
            </p:cNvPr>
            <p:cNvSpPr/>
            <p:nvPr/>
          </p:nvSpPr>
          <p:spPr>
            <a:xfrm rot="1013812">
              <a:off x="1514781" y="5073317"/>
              <a:ext cx="9287" cy="8932"/>
            </a:xfrm>
            <a:custGeom>
              <a:avLst/>
              <a:gdLst/>
              <a:ahLst/>
              <a:cxnLst/>
              <a:rect l="l" t="t" r="r" b="b"/>
              <a:pathLst>
                <a:path w="183" h="176" extrusionOk="0">
                  <a:moveTo>
                    <a:pt x="61" y="1"/>
                  </a:moveTo>
                  <a:cubicBezTo>
                    <a:pt x="0" y="92"/>
                    <a:pt x="0" y="122"/>
                    <a:pt x="61" y="153"/>
                  </a:cubicBezTo>
                  <a:cubicBezTo>
                    <a:pt x="76" y="168"/>
                    <a:pt x="99" y="175"/>
                    <a:pt x="122" y="175"/>
                  </a:cubicBezTo>
                  <a:cubicBezTo>
                    <a:pt x="144" y="175"/>
                    <a:pt x="167" y="168"/>
                    <a:pt x="182" y="153"/>
                  </a:cubicBezTo>
                  <a:lnTo>
                    <a:pt x="182" y="31"/>
                  </a:lnTo>
                  <a:cubicBezTo>
                    <a:pt x="152" y="1"/>
                    <a:pt x="122" y="1"/>
                    <a:pt x="61" y="1"/>
                  </a:cubicBezTo>
                  <a:close/>
                </a:path>
              </a:pathLst>
            </a:custGeom>
            <a:solidFill>
              <a:srgbClr val="D8D0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6380;p133">
              <a:extLst>
                <a:ext uri="{FF2B5EF4-FFF2-40B4-BE49-F238E27FC236}">
                  <a16:creationId xmlns:a16="http://schemas.microsoft.com/office/drawing/2014/main" id="{3EE39EA1-9B61-574B-953C-80F4A7CEE5E9}"/>
                </a:ext>
              </a:extLst>
            </p:cNvPr>
            <p:cNvSpPr/>
            <p:nvPr/>
          </p:nvSpPr>
          <p:spPr>
            <a:xfrm rot="1013812">
              <a:off x="1349587" y="4922028"/>
              <a:ext cx="1690681" cy="587412"/>
            </a:xfrm>
            <a:custGeom>
              <a:avLst/>
              <a:gdLst/>
              <a:ahLst/>
              <a:cxnLst/>
              <a:rect l="l" t="t" r="r" b="b"/>
              <a:pathLst>
                <a:path w="33315" h="11575" extrusionOk="0">
                  <a:moveTo>
                    <a:pt x="32995" y="0"/>
                  </a:moveTo>
                  <a:cubicBezTo>
                    <a:pt x="32949" y="0"/>
                    <a:pt x="32904" y="23"/>
                    <a:pt x="32858" y="69"/>
                  </a:cubicBezTo>
                  <a:lnTo>
                    <a:pt x="32402" y="525"/>
                  </a:lnTo>
                  <a:cubicBezTo>
                    <a:pt x="31794" y="1224"/>
                    <a:pt x="31065" y="1892"/>
                    <a:pt x="30275" y="2409"/>
                  </a:cubicBezTo>
                  <a:cubicBezTo>
                    <a:pt x="28907" y="3291"/>
                    <a:pt x="27417" y="3959"/>
                    <a:pt x="25958" y="4689"/>
                  </a:cubicBezTo>
                  <a:cubicBezTo>
                    <a:pt x="24895" y="5175"/>
                    <a:pt x="23770" y="5540"/>
                    <a:pt x="22706" y="5935"/>
                  </a:cubicBezTo>
                  <a:cubicBezTo>
                    <a:pt x="21277" y="6482"/>
                    <a:pt x="19788" y="6908"/>
                    <a:pt x="18359" y="7424"/>
                  </a:cubicBezTo>
                  <a:cubicBezTo>
                    <a:pt x="17235" y="7850"/>
                    <a:pt x="16110" y="8124"/>
                    <a:pt x="14955" y="8367"/>
                  </a:cubicBezTo>
                  <a:cubicBezTo>
                    <a:pt x="13709" y="8640"/>
                    <a:pt x="12463" y="9096"/>
                    <a:pt x="11216" y="9370"/>
                  </a:cubicBezTo>
                  <a:cubicBezTo>
                    <a:pt x="10092" y="9583"/>
                    <a:pt x="8998" y="9856"/>
                    <a:pt x="7903" y="10039"/>
                  </a:cubicBezTo>
                  <a:cubicBezTo>
                    <a:pt x="6566" y="10282"/>
                    <a:pt x="5289" y="10434"/>
                    <a:pt x="3952" y="10464"/>
                  </a:cubicBezTo>
                  <a:cubicBezTo>
                    <a:pt x="3816" y="10471"/>
                    <a:pt x="3679" y="10475"/>
                    <a:pt x="3543" y="10475"/>
                  </a:cubicBezTo>
                  <a:cubicBezTo>
                    <a:pt x="3103" y="10475"/>
                    <a:pt x="2668" y="10435"/>
                    <a:pt x="2250" y="10342"/>
                  </a:cubicBezTo>
                  <a:cubicBezTo>
                    <a:pt x="1733" y="10282"/>
                    <a:pt x="1247" y="10160"/>
                    <a:pt x="760" y="10008"/>
                  </a:cubicBezTo>
                  <a:cubicBezTo>
                    <a:pt x="641" y="9990"/>
                    <a:pt x="543" y="9980"/>
                    <a:pt x="463" y="9980"/>
                  </a:cubicBezTo>
                  <a:cubicBezTo>
                    <a:pt x="279" y="9980"/>
                    <a:pt x="186" y="10033"/>
                    <a:pt x="122" y="10160"/>
                  </a:cubicBezTo>
                  <a:cubicBezTo>
                    <a:pt x="0" y="10342"/>
                    <a:pt x="122" y="10555"/>
                    <a:pt x="456" y="10707"/>
                  </a:cubicBezTo>
                  <a:cubicBezTo>
                    <a:pt x="1186" y="11011"/>
                    <a:pt x="1885" y="11315"/>
                    <a:pt x="2706" y="11467"/>
                  </a:cubicBezTo>
                  <a:cubicBezTo>
                    <a:pt x="3149" y="11548"/>
                    <a:pt x="3604" y="11575"/>
                    <a:pt x="4065" y="11575"/>
                  </a:cubicBezTo>
                  <a:cubicBezTo>
                    <a:pt x="4649" y="11575"/>
                    <a:pt x="5243" y="11531"/>
                    <a:pt x="5836" y="11497"/>
                  </a:cubicBezTo>
                  <a:cubicBezTo>
                    <a:pt x="7782" y="11346"/>
                    <a:pt x="9636" y="10920"/>
                    <a:pt x="11520" y="10464"/>
                  </a:cubicBezTo>
                  <a:cubicBezTo>
                    <a:pt x="13071" y="10099"/>
                    <a:pt x="14621" y="9583"/>
                    <a:pt x="16232" y="9157"/>
                  </a:cubicBezTo>
                  <a:cubicBezTo>
                    <a:pt x="18299" y="8640"/>
                    <a:pt x="20366" y="7880"/>
                    <a:pt x="21885" y="7364"/>
                  </a:cubicBezTo>
                  <a:cubicBezTo>
                    <a:pt x="23861" y="6756"/>
                    <a:pt x="25259" y="6209"/>
                    <a:pt x="26718" y="5631"/>
                  </a:cubicBezTo>
                  <a:cubicBezTo>
                    <a:pt x="27782" y="5175"/>
                    <a:pt x="28785" y="4658"/>
                    <a:pt x="29788" y="4081"/>
                  </a:cubicBezTo>
                  <a:cubicBezTo>
                    <a:pt x="31126" y="3291"/>
                    <a:pt x="32220" y="2288"/>
                    <a:pt x="33041" y="1011"/>
                  </a:cubicBezTo>
                  <a:cubicBezTo>
                    <a:pt x="33162" y="829"/>
                    <a:pt x="33314" y="616"/>
                    <a:pt x="33314" y="373"/>
                  </a:cubicBezTo>
                  <a:cubicBezTo>
                    <a:pt x="33314" y="221"/>
                    <a:pt x="33253" y="99"/>
                    <a:pt x="33132" y="69"/>
                  </a:cubicBezTo>
                  <a:cubicBezTo>
                    <a:pt x="33086" y="23"/>
                    <a:pt x="33041" y="0"/>
                    <a:pt x="329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6381;p133">
              <a:extLst>
                <a:ext uri="{FF2B5EF4-FFF2-40B4-BE49-F238E27FC236}">
                  <a16:creationId xmlns:a16="http://schemas.microsoft.com/office/drawing/2014/main" id="{F8B72B8D-61E6-5E89-76E8-13D5D2586C23}"/>
                </a:ext>
              </a:extLst>
            </p:cNvPr>
            <p:cNvSpPr/>
            <p:nvPr/>
          </p:nvSpPr>
          <p:spPr>
            <a:xfrm rot="1013812">
              <a:off x="1736398" y="5627795"/>
              <a:ext cx="937931" cy="306165"/>
            </a:xfrm>
            <a:custGeom>
              <a:avLst/>
              <a:gdLst/>
              <a:ahLst/>
              <a:cxnLst/>
              <a:rect l="l" t="t" r="r" b="b"/>
              <a:pathLst>
                <a:path w="18482" h="6033" extrusionOk="0">
                  <a:moveTo>
                    <a:pt x="18081" y="1"/>
                  </a:moveTo>
                  <a:cubicBezTo>
                    <a:pt x="18056" y="1"/>
                    <a:pt x="18035" y="4"/>
                    <a:pt x="18025" y="14"/>
                  </a:cubicBezTo>
                  <a:cubicBezTo>
                    <a:pt x="17509" y="288"/>
                    <a:pt x="16962" y="409"/>
                    <a:pt x="16414" y="622"/>
                  </a:cubicBezTo>
                  <a:cubicBezTo>
                    <a:pt x="15594" y="987"/>
                    <a:pt x="14803" y="1321"/>
                    <a:pt x="13952" y="1655"/>
                  </a:cubicBezTo>
                  <a:cubicBezTo>
                    <a:pt x="13162" y="1990"/>
                    <a:pt x="12341" y="2233"/>
                    <a:pt x="11581" y="2567"/>
                  </a:cubicBezTo>
                  <a:cubicBezTo>
                    <a:pt x="10457" y="3054"/>
                    <a:pt x="9271" y="3388"/>
                    <a:pt x="8056" y="3753"/>
                  </a:cubicBezTo>
                  <a:cubicBezTo>
                    <a:pt x="7600" y="3874"/>
                    <a:pt x="7113" y="3905"/>
                    <a:pt x="6657" y="4057"/>
                  </a:cubicBezTo>
                  <a:cubicBezTo>
                    <a:pt x="5776" y="4300"/>
                    <a:pt x="4864" y="4452"/>
                    <a:pt x="3983" y="4665"/>
                  </a:cubicBezTo>
                  <a:cubicBezTo>
                    <a:pt x="3466" y="4786"/>
                    <a:pt x="2888" y="4908"/>
                    <a:pt x="2311" y="4999"/>
                  </a:cubicBezTo>
                  <a:cubicBezTo>
                    <a:pt x="1612" y="5060"/>
                    <a:pt x="943" y="5394"/>
                    <a:pt x="274" y="5424"/>
                  </a:cubicBezTo>
                  <a:cubicBezTo>
                    <a:pt x="244" y="5424"/>
                    <a:pt x="213" y="5455"/>
                    <a:pt x="153" y="5485"/>
                  </a:cubicBezTo>
                  <a:cubicBezTo>
                    <a:pt x="61" y="5516"/>
                    <a:pt x="1" y="5607"/>
                    <a:pt x="1" y="5728"/>
                  </a:cubicBezTo>
                  <a:cubicBezTo>
                    <a:pt x="1" y="5820"/>
                    <a:pt x="61" y="5911"/>
                    <a:pt x="153" y="5941"/>
                  </a:cubicBezTo>
                  <a:cubicBezTo>
                    <a:pt x="396" y="6032"/>
                    <a:pt x="578" y="6032"/>
                    <a:pt x="821" y="6032"/>
                  </a:cubicBezTo>
                  <a:cubicBezTo>
                    <a:pt x="2432" y="5941"/>
                    <a:pt x="4043" y="5759"/>
                    <a:pt x="5594" y="5424"/>
                  </a:cubicBezTo>
                  <a:cubicBezTo>
                    <a:pt x="6961" y="5120"/>
                    <a:pt x="8360" y="4847"/>
                    <a:pt x="9697" y="4361"/>
                  </a:cubicBezTo>
                  <a:cubicBezTo>
                    <a:pt x="9849" y="4330"/>
                    <a:pt x="10001" y="4239"/>
                    <a:pt x="10153" y="4239"/>
                  </a:cubicBezTo>
                  <a:cubicBezTo>
                    <a:pt x="11338" y="3935"/>
                    <a:pt x="12463" y="3449"/>
                    <a:pt x="13618" y="2993"/>
                  </a:cubicBezTo>
                  <a:cubicBezTo>
                    <a:pt x="14651" y="2567"/>
                    <a:pt x="15594" y="2081"/>
                    <a:pt x="16536" y="1595"/>
                  </a:cubicBezTo>
                  <a:cubicBezTo>
                    <a:pt x="17113" y="1321"/>
                    <a:pt x="17600" y="1047"/>
                    <a:pt x="18086" y="683"/>
                  </a:cubicBezTo>
                  <a:cubicBezTo>
                    <a:pt x="18208" y="561"/>
                    <a:pt x="18329" y="470"/>
                    <a:pt x="18390" y="379"/>
                  </a:cubicBezTo>
                  <a:cubicBezTo>
                    <a:pt x="18481" y="257"/>
                    <a:pt x="18390" y="14"/>
                    <a:pt x="18238" y="14"/>
                  </a:cubicBezTo>
                  <a:cubicBezTo>
                    <a:pt x="18198" y="14"/>
                    <a:pt x="18130" y="1"/>
                    <a:pt x="180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976732838"/>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2932"/>
        <p:cNvGrpSpPr/>
        <p:nvPr/>
      </p:nvGrpSpPr>
      <p:grpSpPr>
        <a:xfrm>
          <a:off x="0" y="0"/>
          <a:ext cx="0" cy="0"/>
          <a:chOff x="0" y="0"/>
          <a:chExt cx="0" cy="0"/>
        </a:xfrm>
      </p:grpSpPr>
      <p:grpSp>
        <p:nvGrpSpPr>
          <p:cNvPr id="2936" name="Google Shape;2936;p76"/>
          <p:cNvGrpSpPr/>
          <p:nvPr/>
        </p:nvGrpSpPr>
        <p:grpSpPr>
          <a:xfrm flipH="1">
            <a:off x="1118220" y="378866"/>
            <a:ext cx="2377297" cy="4385761"/>
            <a:chOff x="2534900" y="1269125"/>
            <a:chExt cx="757825" cy="1398075"/>
          </a:xfrm>
        </p:grpSpPr>
        <p:sp>
          <p:nvSpPr>
            <p:cNvPr id="2937" name="Google Shape;2937;p76"/>
            <p:cNvSpPr/>
            <p:nvPr/>
          </p:nvSpPr>
          <p:spPr>
            <a:xfrm>
              <a:off x="2715225" y="2456625"/>
              <a:ext cx="211725" cy="186350"/>
            </a:xfrm>
            <a:custGeom>
              <a:avLst/>
              <a:gdLst/>
              <a:ahLst/>
              <a:cxnLst/>
              <a:rect l="l" t="t" r="r" b="b"/>
              <a:pathLst>
                <a:path w="8469" h="7454" extrusionOk="0">
                  <a:moveTo>
                    <a:pt x="8469" y="0"/>
                  </a:moveTo>
                  <a:cubicBezTo>
                    <a:pt x="7099" y="776"/>
                    <a:pt x="5730" y="1598"/>
                    <a:pt x="5205" y="2945"/>
                  </a:cubicBezTo>
                  <a:cubicBezTo>
                    <a:pt x="4885" y="3607"/>
                    <a:pt x="4817" y="4520"/>
                    <a:pt x="4178" y="5113"/>
                  </a:cubicBezTo>
                  <a:cubicBezTo>
                    <a:pt x="3995" y="5332"/>
                    <a:pt x="3842" y="5427"/>
                    <a:pt x="3697" y="5427"/>
                  </a:cubicBezTo>
                  <a:cubicBezTo>
                    <a:pt x="3480" y="5427"/>
                    <a:pt x="3283" y="5214"/>
                    <a:pt x="3036" y="4885"/>
                  </a:cubicBezTo>
                  <a:cubicBezTo>
                    <a:pt x="2987" y="4836"/>
                    <a:pt x="2908" y="4812"/>
                    <a:pt x="2825" y="4812"/>
                  </a:cubicBezTo>
                  <a:cubicBezTo>
                    <a:pt x="2715" y="4812"/>
                    <a:pt x="2599" y="4853"/>
                    <a:pt x="2534" y="4931"/>
                  </a:cubicBezTo>
                  <a:cubicBezTo>
                    <a:pt x="2178" y="5287"/>
                    <a:pt x="1838" y="5812"/>
                    <a:pt x="1462" y="5812"/>
                  </a:cubicBezTo>
                  <a:cubicBezTo>
                    <a:pt x="1380" y="5812"/>
                    <a:pt x="1296" y="5787"/>
                    <a:pt x="1210" y="5729"/>
                  </a:cubicBezTo>
                  <a:cubicBezTo>
                    <a:pt x="1008" y="5544"/>
                    <a:pt x="793" y="5097"/>
                    <a:pt x="501" y="5097"/>
                  </a:cubicBezTo>
                  <a:cubicBezTo>
                    <a:pt x="398" y="5097"/>
                    <a:pt x="286" y="5153"/>
                    <a:pt x="160" y="5296"/>
                  </a:cubicBezTo>
                  <a:cubicBezTo>
                    <a:pt x="138" y="5296"/>
                    <a:pt x="138" y="5319"/>
                    <a:pt x="115" y="5319"/>
                  </a:cubicBezTo>
                  <a:cubicBezTo>
                    <a:pt x="1" y="5912"/>
                    <a:pt x="115" y="6528"/>
                    <a:pt x="526" y="6985"/>
                  </a:cubicBezTo>
                  <a:cubicBezTo>
                    <a:pt x="621" y="7080"/>
                    <a:pt x="789" y="7159"/>
                    <a:pt x="929" y="7159"/>
                  </a:cubicBezTo>
                  <a:cubicBezTo>
                    <a:pt x="1023" y="7159"/>
                    <a:pt x="1105" y="7123"/>
                    <a:pt x="1142" y="7030"/>
                  </a:cubicBezTo>
                  <a:cubicBezTo>
                    <a:pt x="1307" y="7316"/>
                    <a:pt x="1624" y="7453"/>
                    <a:pt x="1945" y="7453"/>
                  </a:cubicBezTo>
                  <a:cubicBezTo>
                    <a:pt x="2292" y="7453"/>
                    <a:pt x="2642" y="7293"/>
                    <a:pt x="2808" y="6985"/>
                  </a:cubicBezTo>
                  <a:cubicBezTo>
                    <a:pt x="2890" y="7167"/>
                    <a:pt x="3060" y="7244"/>
                    <a:pt x="3253" y="7244"/>
                  </a:cubicBezTo>
                  <a:cubicBezTo>
                    <a:pt x="3543" y="7244"/>
                    <a:pt x="3886" y="7072"/>
                    <a:pt x="4064" y="6825"/>
                  </a:cubicBezTo>
                  <a:cubicBezTo>
                    <a:pt x="4360" y="6414"/>
                    <a:pt x="4497" y="5844"/>
                    <a:pt x="4954" y="5592"/>
                  </a:cubicBezTo>
                  <a:cubicBezTo>
                    <a:pt x="5136" y="5478"/>
                    <a:pt x="5387" y="5433"/>
                    <a:pt x="5570" y="5296"/>
                  </a:cubicBezTo>
                  <a:cubicBezTo>
                    <a:pt x="6072" y="4908"/>
                    <a:pt x="5890" y="4177"/>
                    <a:pt x="5912" y="3561"/>
                  </a:cubicBezTo>
                  <a:cubicBezTo>
                    <a:pt x="5935" y="2351"/>
                    <a:pt x="6917" y="1438"/>
                    <a:pt x="7830" y="639"/>
                  </a:cubicBezTo>
                  <a:cubicBezTo>
                    <a:pt x="8058" y="434"/>
                    <a:pt x="8263" y="229"/>
                    <a:pt x="84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76"/>
            <p:cNvSpPr/>
            <p:nvPr/>
          </p:nvSpPr>
          <p:spPr>
            <a:xfrm>
              <a:off x="2549750" y="1988125"/>
              <a:ext cx="107875" cy="54800"/>
            </a:xfrm>
            <a:custGeom>
              <a:avLst/>
              <a:gdLst/>
              <a:ahLst/>
              <a:cxnLst/>
              <a:rect l="l" t="t" r="r" b="b"/>
              <a:pathLst>
                <a:path w="4315" h="2192" extrusionOk="0">
                  <a:moveTo>
                    <a:pt x="3812" y="1"/>
                  </a:moveTo>
                  <a:lnTo>
                    <a:pt x="3812" y="1"/>
                  </a:lnTo>
                  <a:cubicBezTo>
                    <a:pt x="3903" y="229"/>
                    <a:pt x="3949" y="434"/>
                    <a:pt x="3812" y="617"/>
                  </a:cubicBezTo>
                  <a:cubicBezTo>
                    <a:pt x="3675" y="754"/>
                    <a:pt x="3333" y="731"/>
                    <a:pt x="3287" y="822"/>
                  </a:cubicBezTo>
                  <a:cubicBezTo>
                    <a:pt x="3074" y="1132"/>
                    <a:pt x="2824" y="1224"/>
                    <a:pt x="2565" y="1224"/>
                  </a:cubicBezTo>
                  <a:cubicBezTo>
                    <a:pt x="2214" y="1224"/>
                    <a:pt x="1845" y="1054"/>
                    <a:pt x="1530" y="1028"/>
                  </a:cubicBezTo>
                  <a:cubicBezTo>
                    <a:pt x="1525" y="1027"/>
                    <a:pt x="1520" y="1027"/>
                    <a:pt x="1515" y="1027"/>
                  </a:cubicBezTo>
                  <a:cubicBezTo>
                    <a:pt x="1356" y="1027"/>
                    <a:pt x="1429" y="1394"/>
                    <a:pt x="1270" y="1394"/>
                  </a:cubicBezTo>
                  <a:cubicBezTo>
                    <a:pt x="1265" y="1394"/>
                    <a:pt x="1261" y="1394"/>
                    <a:pt x="1256" y="1393"/>
                  </a:cubicBezTo>
                  <a:cubicBezTo>
                    <a:pt x="845" y="1347"/>
                    <a:pt x="411" y="1233"/>
                    <a:pt x="0" y="1051"/>
                  </a:cubicBezTo>
                  <a:lnTo>
                    <a:pt x="0" y="1051"/>
                  </a:lnTo>
                  <a:cubicBezTo>
                    <a:pt x="411" y="1553"/>
                    <a:pt x="982" y="1964"/>
                    <a:pt x="1598" y="2192"/>
                  </a:cubicBezTo>
                  <a:cubicBezTo>
                    <a:pt x="1689" y="2192"/>
                    <a:pt x="1804" y="2169"/>
                    <a:pt x="1895" y="2123"/>
                  </a:cubicBezTo>
                  <a:cubicBezTo>
                    <a:pt x="2037" y="2052"/>
                    <a:pt x="2162" y="2016"/>
                    <a:pt x="2297" y="2016"/>
                  </a:cubicBezTo>
                  <a:cubicBezTo>
                    <a:pt x="2378" y="2016"/>
                    <a:pt x="2463" y="2029"/>
                    <a:pt x="2557" y="2055"/>
                  </a:cubicBezTo>
                  <a:cubicBezTo>
                    <a:pt x="2678" y="2090"/>
                    <a:pt x="2918" y="2128"/>
                    <a:pt x="3160" y="2128"/>
                  </a:cubicBezTo>
                  <a:cubicBezTo>
                    <a:pt x="3556" y="2128"/>
                    <a:pt x="3957" y="2026"/>
                    <a:pt x="3858" y="1644"/>
                  </a:cubicBezTo>
                  <a:cubicBezTo>
                    <a:pt x="3835" y="1553"/>
                    <a:pt x="3835" y="1439"/>
                    <a:pt x="3949" y="1393"/>
                  </a:cubicBezTo>
                  <a:cubicBezTo>
                    <a:pt x="4314" y="1279"/>
                    <a:pt x="4291" y="914"/>
                    <a:pt x="4223" y="594"/>
                  </a:cubicBezTo>
                  <a:cubicBezTo>
                    <a:pt x="4109" y="389"/>
                    <a:pt x="3972" y="183"/>
                    <a:pt x="38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76"/>
            <p:cNvSpPr/>
            <p:nvPr/>
          </p:nvSpPr>
          <p:spPr>
            <a:xfrm>
              <a:off x="2744900" y="1277125"/>
              <a:ext cx="137550" cy="145625"/>
            </a:xfrm>
            <a:custGeom>
              <a:avLst/>
              <a:gdLst/>
              <a:ahLst/>
              <a:cxnLst/>
              <a:rect l="l" t="t" r="r" b="b"/>
              <a:pathLst>
                <a:path w="5502" h="5825" extrusionOk="0">
                  <a:moveTo>
                    <a:pt x="845" y="0"/>
                  </a:moveTo>
                  <a:cubicBezTo>
                    <a:pt x="411" y="457"/>
                    <a:pt x="138" y="1050"/>
                    <a:pt x="1" y="1690"/>
                  </a:cubicBezTo>
                  <a:cubicBezTo>
                    <a:pt x="434" y="1690"/>
                    <a:pt x="845" y="1758"/>
                    <a:pt x="1256" y="1849"/>
                  </a:cubicBezTo>
                  <a:cubicBezTo>
                    <a:pt x="1941" y="2055"/>
                    <a:pt x="2625" y="2374"/>
                    <a:pt x="3105" y="2945"/>
                  </a:cubicBezTo>
                  <a:cubicBezTo>
                    <a:pt x="3584" y="3493"/>
                    <a:pt x="3812" y="4269"/>
                    <a:pt x="3584" y="4954"/>
                  </a:cubicBezTo>
                  <a:cubicBezTo>
                    <a:pt x="3501" y="5230"/>
                    <a:pt x="3870" y="5825"/>
                    <a:pt x="4322" y="5825"/>
                  </a:cubicBezTo>
                  <a:cubicBezTo>
                    <a:pt x="4615" y="5825"/>
                    <a:pt x="4944" y="5573"/>
                    <a:pt x="5205" y="4817"/>
                  </a:cubicBezTo>
                  <a:cubicBezTo>
                    <a:pt x="5365" y="4383"/>
                    <a:pt x="5501" y="3949"/>
                    <a:pt x="5387" y="3493"/>
                  </a:cubicBezTo>
                  <a:cubicBezTo>
                    <a:pt x="4976" y="1621"/>
                    <a:pt x="2854" y="343"/>
                    <a:pt x="8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76"/>
            <p:cNvSpPr/>
            <p:nvPr/>
          </p:nvSpPr>
          <p:spPr>
            <a:xfrm>
              <a:off x="2807675" y="1864875"/>
              <a:ext cx="84475" cy="206600"/>
            </a:xfrm>
            <a:custGeom>
              <a:avLst/>
              <a:gdLst/>
              <a:ahLst/>
              <a:cxnLst/>
              <a:rect l="l" t="t" r="r" b="b"/>
              <a:pathLst>
                <a:path w="3379" h="8264" extrusionOk="0">
                  <a:moveTo>
                    <a:pt x="2808" y="2557"/>
                  </a:moveTo>
                  <a:lnTo>
                    <a:pt x="2808" y="2557"/>
                  </a:lnTo>
                  <a:cubicBezTo>
                    <a:pt x="2831" y="2625"/>
                    <a:pt x="2854" y="2694"/>
                    <a:pt x="2876" y="2739"/>
                  </a:cubicBezTo>
                  <a:cubicBezTo>
                    <a:pt x="2831" y="2671"/>
                    <a:pt x="2808" y="2625"/>
                    <a:pt x="2808" y="2557"/>
                  </a:cubicBezTo>
                  <a:close/>
                  <a:moveTo>
                    <a:pt x="0" y="0"/>
                  </a:moveTo>
                  <a:lnTo>
                    <a:pt x="0" y="0"/>
                  </a:lnTo>
                  <a:cubicBezTo>
                    <a:pt x="114" y="160"/>
                    <a:pt x="229" y="297"/>
                    <a:pt x="297" y="457"/>
                  </a:cubicBezTo>
                  <a:lnTo>
                    <a:pt x="320" y="457"/>
                  </a:lnTo>
                  <a:cubicBezTo>
                    <a:pt x="1164" y="1438"/>
                    <a:pt x="2214" y="2557"/>
                    <a:pt x="2009" y="3835"/>
                  </a:cubicBezTo>
                  <a:cubicBezTo>
                    <a:pt x="1918" y="4429"/>
                    <a:pt x="1598" y="4931"/>
                    <a:pt x="1324" y="5456"/>
                  </a:cubicBezTo>
                  <a:cubicBezTo>
                    <a:pt x="845" y="6323"/>
                    <a:pt x="480" y="7305"/>
                    <a:pt x="434" y="8263"/>
                  </a:cubicBezTo>
                  <a:cubicBezTo>
                    <a:pt x="1027" y="6962"/>
                    <a:pt x="2146" y="5867"/>
                    <a:pt x="2922" y="4543"/>
                  </a:cubicBezTo>
                  <a:cubicBezTo>
                    <a:pt x="3378" y="3767"/>
                    <a:pt x="3264" y="2854"/>
                    <a:pt x="3082" y="1963"/>
                  </a:cubicBezTo>
                  <a:lnTo>
                    <a:pt x="3082" y="1963"/>
                  </a:lnTo>
                  <a:cubicBezTo>
                    <a:pt x="3105" y="2237"/>
                    <a:pt x="2808" y="2351"/>
                    <a:pt x="2808" y="2557"/>
                  </a:cubicBezTo>
                  <a:cubicBezTo>
                    <a:pt x="2488" y="1644"/>
                    <a:pt x="1986" y="868"/>
                    <a:pt x="1370" y="137"/>
                  </a:cubicBezTo>
                  <a:lnTo>
                    <a:pt x="1370" y="137"/>
                  </a:lnTo>
                  <a:cubicBezTo>
                    <a:pt x="1416" y="457"/>
                    <a:pt x="1438" y="731"/>
                    <a:pt x="1484" y="1050"/>
                  </a:cubicBezTo>
                  <a:cubicBezTo>
                    <a:pt x="1301" y="434"/>
                    <a:pt x="480" y="503"/>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76"/>
            <p:cNvSpPr/>
            <p:nvPr/>
          </p:nvSpPr>
          <p:spPr>
            <a:xfrm>
              <a:off x="2535475" y="1274750"/>
              <a:ext cx="757250" cy="1327175"/>
            </a:xfrm>
            <a:custGeom>
              <a:avLst/>
              <a:gdLst/>
              <a:ahLst/>
              <a:cxnLst/>
              <a:rect l="l" t="t" r="r" b="b"/>
              <a:pathLst>
                <a:path w="30290" h="53087" extrusionOk="0">
                  <a:moveTo>
                    <a:pt x="8142" y="1"/>
                  </a:moveTo>
                  <a:cubicBezTo>
                    <a:pt x="5987" y="1"/>
                    <a:pt x="3889" y="900"/>
                    <a:pt x="2238" y="2309"/>
                  </a:cubicBezTo>
                  <a:cubicBezTo>
                    <a:pt x="1507" y="2949"/>
                    <a:pt x="959" y="4158"/>
                    <a:pt x="594" y="5094"/>
                  </a:cubicBezTo>
                  <a:cubicBezTo>
                    <a:pt x="389" y="5665"/>
                    <a:pt x="343" y="6304"/>
                    <a:pt x="389" y="6920"/>
                  </a:cubicBezTo>
                  <a:cubicBezTo>
                    <a:pt x="503" y="8838"/>
                    <a:pt x="1462" y="10641"/>
                    <a:pt x="2899" y="11919"/>
                  </a:cubicBezTo>
                  <a:cubicBezTo>
                    <a:pt x="3630" y="12558"/>
                    <a:pt x="4497" y="13083"/>
                    <a:pt x="5456" y="13288"/>
                  </a:cubicBezTo>
                  <a:cubicBezTo>
                    <a:pt x="4246" y="13836"/>
                    <a:pt x="3402" y="15137"/>
                    <a:pt x="3059" y="16416"/>
                  </a:cubicBezTo>
                  <a:cubicBezTo>
                    <a:pt x="2717" y="17694"/>
                    <a:pt x="2831" y="19063"/>
                    <a:pt x="3128" y="20341"/>
                  </a:cubicBezTo>
                  <a:cubicBezTo>
                    <a:pt x="3116" y="20341"/>
                    <a:pt x="3104" y="20341"/>
                    <a:pt x="3092" y="20341"/>
                  </a:cubicBezTo>
                  <a:cubicBezTo>
                    <a:pt x="2527" y="20341"/>
                    <a:pt x="1824" y="20856"/>
                    <a:pt x="1690" y="21414"/>
                  </a:cubicBezTo>
                  <a:cubicBezTo>
                    <a:pt x="1598" y="21711"/>
                    <a:pt x="1644" y="22031"/>
                    <a:pt x="1644" y="22327"/>
                  </a:cubicBezTo>
                  <a:cubicBezTo>
                    <a:pt x="1713" y="23993"/>
                    <a:pt x="1119" y="25591"/>
                    <a:pt x="457" y="27121"/>
                  </a:cubicBezTo>
                  <a:cubicBezTo>
                    <a:pt x="229" y="27600"/>
                    <a:pt x="1" y="28102"/>
                    <a:pt x="92" y="28627"/>
                  </a:cubicBezTo>
                  <a:cubicBezTo>
                    <a:pt x="138" y="28947"/>
                    <a:pt x="320" y="29243"/>
                    <a:pt x="503" y="29494"/>
                  </a:cubicBezTo>
                  <a:cubicBezTo>
                    <a:pt x="526" y="29517"/>
                    <a:pt x="548" y="29540"/>
                    <a:pt x="571" y="29586"/>
                  </a:cubicBezTo>
                  <a:cubicBezTo>
                    <a:pt x="982" y="29768"/>
                    <a:pt x="1416" y="29882"/>
                    <a:pt x="1827" y="29928"/>
                  </a:cubicBezTo>
                  <a:cubicBezTo>
                    <a:pt x="1832" y="29929"/>
                    <a:pt x="1836" y="29929"/>
                    <a:pt x="1841" y="29929"/>
                  </a:cubicBezTo>
                  <a:cubicBezTo>
                    <a:pt x="2000" y="29929"/>
                    <a:pt x="1927" y="29562"/>
                    <a:pt x="2086" y="29562"/>
                  </a:cubicBezTo>
                  <a:cubicBezTo>
                    <a:pt x="2091" y="29562"/>
                    <a:pt x="2096" y="29562"/>
                    <a:pt x="2101" y="29563"/>
                  </a:cubicBezTo>
                  <a:cubicBezTo>
                    <a:pt x="2416" y="29589"/>
                    <a:pt x="2785" y="29759"/>
                    <a:pt x="3136" y="29759"/>
                  </a:cubicBezTo>
                  <a:cubicBezTo>
                    <a:pt x="3395" y="29759"/>
                    <a:pt x="3645" y="29667"/>
                    <a:pt x="3858" y="29357"/>
                  </a:cubicBezTo>
                  <a:cubicBezTo>
                    <a:pt x="3904" y="29266"/>
                    <a:pt x="4246" y="29289"/>
                    <a:pt x="4383" y="29152"/>
                  </a:cubicBezTo>
                  <a:cubicBezTo>
                    <a:pt x="4520" y="28969"/>
                    <a:pt x="4474" y="28764"/>
                    <a:pt x="4383" y="28536"/>
                  </a:cubicBezTo>
                  <a:cubicBezTo>
                    <a:pt x="4315" y="28444"/>
                    <a:pt x="4246" y="28353"/>
                    <a:pt x="4178" y="28285"/>
                  </a:cubicBezTo>
                  <a:cubicBezTo>
                    <a:pt x="4132" y="28239"/>
                    <a:pt x="4086" y="28193"/>
                    <a:pt x="4086" y="28125"/>
                  </a:cubicBezTo>
                  <a:cubicBezTo>
                    <a:pt x="4064" y="28056"/>
                    <a:pt x="4086" y="27965"/>
                    <a:pt x="4109" y="27897"/>
                  </a:cubicBezTo>
                  <a:cubicBezTo>
                    <a:pt x="4315" y="27349"/>
                    <a:pt x="4452" y="26801"/>
                    <a:pt x="4543" y="26253"/>
                  </a:cubicBezTo>
                  <a:cubicBezTo>
                    <a:pt x="4611" y="25820"/>
                    <a:pt x="4680" y="25317"/>
                    <a:pt x="5068" y="25112"/>
                  </a:cubicBezTo>
                  <a:cubicBezTo>
                    <a:pt x="5739" y="25317"/>
                    <a:pt x="6578" y="25370"/>
                    <a:pt x="7348" y="25370"/>
                  </a:cubicBezTo>
                  <a:cubicBezTo>
                    <a:pt x="7521" y="25370"/>
                    <a:pt x="7690" y="25367"/>
                    <a:pt x="7853" y="25363"/>
                  </a:cubicBezTo>
                  <a:cubicBezTo>
                    <a:pt x="9040" y="25295"/>
                    <a:pt x="10135" y="24678"/>
                    <a:pt x="11185" y="24062"/>
                  </a:cubicBezTo>
                  <a:cubicBezTo>
                    <a:pt x="11117" y="23902"/>
                    <a:pt x="11002" y="23765"/>
                    <a:pt x="10888" y="23605"/>
                  </a:cubicBezTo>
                  <a:lnTo>
                    <a:pt x="10888" y="23605"/>
                  </a:lnTo>
                  <a:cubicBezTo>
                    <a:pt x="11368" y="24108"/>
                    <a:pt x="12189" y="24039"/>
                    <a:pt x="12372" y="24655"/>
                  </a:cubicBezTo>
                  <a:cubicBezTo>
                    <a:pt x="12326" y="24336"/>
                    <a:pt x="12304" y="24085"/>
                    <a:pt x="12258" y="23742"/>
                  </a:cubicBezTo>
                  <a:lnTo>
                    <a:pt x="12258" y="23742"/>
                  </a:lnTo>
                  <a:cubicBezTo>
                    <a:pt x="12874" y="24473"/>
                    <a:pt x="13376" y="25249"/>
                    <a:pt x="13696" y="26162"/>
                  </a:cubicBezTo>
                  <a:cubicBezTo>
                    <a:pt x="13696" y="25956"/>
                    <a:pt x="13993" y="25842"/>
                    <a:pt x="13970" y="25568"/>
                  </a:cubicBezTo>
                  <a:lnTo>
                    <a:pt x="13970" y="25568"/>
                  </a:lnTo>
                  <a:cubicBezTo>
                    <a:pt x="14152" y="26459"/>
                    <a:pt x="14266" y="27372"/>
                    <a:pt x="13810" y="28148"/>
                  </a:cubicBezTo>
                  <a:cubicBezTo>
                    <a:pt x="13034" y="29472"/>
                    <a:pt x="11915" y="30567"/>
                    <a:pt x="11322" y="31868"/>
                  </a:cubicBezTo>
                  <a:cubicBezTo>
                    <a:pt x="11299" y="32348"/>
                    <a:pt x="11345" y="32804"/>
                    <a:pt x="11505" y="33261"/>
                  </a:cubicBezTo>
                  <a:cubicBezTo>
                    <a:pt x="11596" y="33557"/>
                    <a:pt x="11733" y="33877"/>
                    <a:pt x="11642" y="34151"/>
                  </a:cubicBezTo>
                  <a:cubicBezTo>
                    <a:pt x="11527" y="34539"/>
                    <a:pt x="11025" y="34835"/>
                    <a:pt x="11139" y="35224"/>
                  </a:cubicBezTo>
                  <a:cubicBezTo>
                    <a:pt x="11710" y="37027"/>
                    <a:pt x="11847" y="39423"/>
                    <a:pt x="11573" y="41318"/>
                  </a:cubicBezTo>
                  <a:cubicBezTo>
                    <a:pt x="11391" y="42687"/>
                    <a:pt x="10980" y="44057"/>
                    <a:pt x="11208" y="45404"/>
                  </a:cubicBezTo>
                  <a:cubicBezTo>
                    <a:pt x="11276" y="45837"/>
                    <a:pt x="11413" y="46248"/>
                    <a:pt x="11391" y="46682"/>
                  </a:cubicBezTo>
                  <a:cubicBezTo>
                    <a:pt x="11345" y="47093"/>
                    <a:pt x="11162" y="47458"/>
                    <a:pt x="10980" y="47823"/>
                  </a:cubicBezTo>
                  <a:cubicBezTo>
                    <a:pt x="10592" y="48622"/>
                    <a:pt x="10204" y="49398"/>
                    <a:pt x="9793" y="50174"/>
                  </a:cubicBezTo>
                  <a:cubicBezTo>
                    <a:pt x="9656" y="50425"/>
                    <a:pt x="9519" y="50699"/>
                    <a:pt x="9291" y="50859"/>
                  </a:cubicBezTo>
                  <a:cubicBezTo>
                    <a:pt x="9062" y="51019"/>
                    <a:pt x="8766" y="51041"/>
                    <a:pt x="8492" y="51133"/>
                  </a:cubicBezTo>
                  <a:cubicBezTo>
                    <a:pt x="7853" y="51361"/>
                    <a:pt x="7442" y="51954"/>
                    <a:pt x="7305" y="52594"/>
                  </a:cubicBezTo>
                  <a:cubicBezTo>
                    <a:pt x="7328" y="52594"/>
                    <a:pt x="7328" y="52571"/>
                    <a:pt x="7350" y="52571"/>
                  </a:cubicBezTo>
                  <a:cubicBezTo>
                    <a:pt x="7476" y="52428"/>
                    <a:pt x="7588" y="52372"/>
                    <a:pt x="7691" y="52372"/>
                  </a:cubicBezTo>
                  <a:cubicBezTo>
                    <a:pt x="7983" y="52372"/>
                    <a:pt x="8198" y="52819"/>
                    <a:pt x="8400" y="53004"/>
                  </a:cubicBezTo>
                  <a:cubicBezTo>
                    <a:pt x="8486" y="53062"/>
                    <a:pt x="8570" y="53087"/>
                    <a:pt x="8652" y="53087"/>
                  </a:cubicBezTo>
                  <a:cubicBezTo>
                    <a:pt x="9028" y="53087"/>
                    <a:pt x="9368" y="52562"/>
                    <a:pt x="9724" y="52206"/>
                  </a:cubicBezTo>
                  <a:cubicBezTo>
                    <a:pt x="9789" y="52128"/>
                    <a:pt x="9905" y="52087"/>
                    <a:pt x="10015" y="52087"/>
                  </a:cubicBezTo>
                  <a:cubicBezTo>
                    <a:pt x="10098" y="52087"/>
                    <a:pt x="10177" y="52111"/>
                    <a:pt x="10226" y="52160"/>
                  </a:cubicBezTo>
                  <a:cubicBezTo>
                    <a:pt x="10473" y="52489"/>
                    <a:pt x="10670" y="52702"/>
                    <a:pt x="10887" y="52702"/>
                  </a:cubicBezTo>
                  <a:cubicBezTo>
                    <a:pt x="11032" y="52702"/>
                    <a:pt x="11185" y="52607"/>
                    <a:pt x="11368" y="52388"/>
                  </a:cubicBezTo>
                  <a:cubicBezTo>
                    <a:pt x="12007" y="51795"/>
                    <a:pt x="12075" y="50882"/>
                    <a:pt x="12395" y="50220"/>
                  </a:cubicBezTo>
                  <a:cubicBezTo>
                    <a:pt x="12920" y="48873"/>
                    <a:pt x="14289" y="48051"/>
                    <a:pt x="15659" y="47275"/>
                  </a:cubicBezTo>
                  <a:cubicBezTo>
                    <a:pt x="16503" y="46431"/>
                    <a:pt x="17211" y="45495"/>
                    <a:pt x="18124" y="44673"/>
                  </a:cubicBezTo>
                  <a:lnTo>
                    <a:pt x="18124" y="44673"/>
                  </a:lnTo>
                  <a:cubicBezTo>
                    <a:pt x="18101" y="44764"/>
                    <a:pt x="18056" y="44833"/>
                    <a:pt x="18010" y="44901"/>
                  </a:cubicBezTo>
                  <a:cubicBezTo>
                    <a:pt x="19105" y="44445"/>
                    <a:pt x="20315" y="44331"/>
                    <a:pt x="21434" y="43897"/>
                  </a:cubicBezTo>
                  <a:cubicBezTo>
                    <a:pt x="23009" y="43304"/>
                    <a:pt x="24492" y="42254"/>
                    <a:pt x="25200" y="40724"/>
                  </a:cubicBezTo>
                  <a:lnTo>
                    <a:pt x="25200" y="40724"/>
                  </a:lnTo>
                  <a:cubicBezTo>
                    <a:pt x="25177" y="40930"/>
                    <a:pt x="25245" y="41112"/>
                    <a:pt x="25200" y="41318"/>
                  </a:cubicBezTo>
                  <a:cubicBezTo>
                    <a:pt x="25154" y="41432"/>
                    <a:pt x="25131" y="41546"/>
                    <a:pt x="25131" y="41660"/>
                  </a:cubicBezTo>
                  <a:cubicBezTo>
                    <a:pt x="25291" y="41683"/>
                    <a:pt x="25474" y="41774"/>
                    <a:pt x="25588" y="41866"/>
                  </a:cubicBezTo>
                  <a:cubicBezTo>
                    <a:pt x="25862" y="41843"/>
                    <a:pt x="25930" y="41637"/>
                    <a:pt x="26113" y="41386"/>
                  </a:cubicBezTo>
                  <a:cubicBezTo>
                    <a:pt x="26235" y="41264"/>
                    <a:pt x="26374" y="41211"/>
                    <a:pt x="26521" y="41211"/>
                  </a:cubicBezTo>
                  <a:cubicBezTo>
                    <a:pt x="26730" y="41211"/>
                    <a:pt x="26958" y="41317"/>
                    <a:pt x="27186" y="41478"/>
                  </a:cubicBezTo>
                  <a:cubicBezTo>
                    <a:pt x="27221" y="41493"/>
                    <a:pt x="27258" y="41500"/>
                    <a:pt x="27297" y="41500"/>
                  </a:cubicBezTo>
                  <a:cubicBezTo>
                    <a:pt x="27481" y="41500"/>
                    <a:pt x="27685" y="41340"/>
                    <a:pt x="27779" y="41227"/>
                  </a:cubicBezTo>
                  <a:cubicBezTo>
                    <a:pt x="27870" y="41021"/>
                    <a:pt x="27711" y="40656"/>
                    <a:pt x="27802" y="40428"/>
                  </a:cubicBezTo>
                  <a:cubicBezTo>
                    <a:pt x="28007" y="40085"/>
                    <a:pt x="28715" y="40336"/>
                    <a:pt x="28852" y="40017"/>
                  </a:cubicBezTo>
                  <a:cubicBezTo>
                    <a:pt x="28966" y="39743"/>
                    <a:pt x="29057" y="39492"/>
                    <a:pt x="29126" y="39218"/>
                  </a:cubicBezTo>
                  <a:cubicBezTo>
                    <a:pt x="29286" y="38122"/>
                    <a:pt x="29788" y="37027"/>
                    <a:pt x="29993" y="35908"/>
                  </a:cubicBezTo>
                  <a:cubicBezTo>
                    <a:pt x="30290" y="34174"/>
                    <a:pt x="29833" y="32393"/>
                    <a:pt x="29400" y="30681"/>
                  </a:cubicBezTo>
                  <a:lnTo>
                    <a:pt x="28715" y="28102"/>
                  </a:lnTo>
                  <a:cubicBezTo>
                    <a:pt x="28692" y="27988"/>
                    <a:pt x="28669" y="27851"/>
                    <a:pt x="28578" y="27805"/>
                  </a:cubicBezTo>
                  <a:cubicBezTo>
                    <a:pt x="28439" y="27758"/>
                    <a:pt x="28315" y="27737"/>
                    <a:pt x="28205" y="27737"/>
                  </a:cubicBezTo>
                  <a:cubicBezTo>
                    <a:pt x="27656" y="27737"/>
                    <a:pt x="27458" y="28253"/>
                    <a:pt x="27458" y="28483"/>
                  </a:cubicBezTo>
                  <a:lnTo>
                    <a:pt x="27458" y="28483"/>
                  </a:lnTo>
                  <a:cubicBezTo>
                    <a:pt x="27378" y="26785"/>
                    <a:pt x="26295" y="25376"/>
                    <a:pt x="26204" y="23674"/>
                  </a:cubicBezTo>
                  <a:cubicBezTo>
                    <a:pt x="26022" y="20227"/>
                    <a:pt x="23830" y="16940"/>
                    <a:pt x="20703" y="15434"/>
                  </a:cubicBezTo>
                  <a:cubicBezTo>
                    <a:pt x="19767" y="14978"/>
                    <a:pt x="18763" y="14681"/>
                    <a:pt x="17736" y="14384"/>
                  </a:cubicBezTo>
                  <a:cubicBezTo>
                    <a:pt x="14289" y="13380"/>
                    <a:pt x="10820" y="12353"/>
                    <a:pt x="7350" y="11325"/>
                  </a:cubicBezTo>
                  <a:cubicBezTo>
                    <a:pt x="6415" y="11052"/>
                    <a:pt x="5479" y="10778"/>
                    <a:pt x="4634" y="10298"/>
                  </a:cubicBezTo>
                  <a:cubicBezTo>
                    <a:pt x="3790" y="9796"/>
                    <a:pt x="3059" y="9066"/>
                    <a:pt x="2763" y="8130"/>
                  </a:cubicBezTo>
                  <a:cubicBezTo>
                    <a:pt x="2557" y="7468"/>
                    <a:pt x="2580" y="6738"/>
                    <a:pt x="2740" y="6053"/>
                  </a:cubicBezTo>
                  <a:cubicBezTo>
                    <a:pt x="3105" y="4592"/>
                    <a:pt x="4041" y="3314"/>
                    <a:pt x="5319" y="2561"/>
                  </a:cubicBezTo>
                  <a:cubicBezTo>
                    <a:pt x="6188" y="2052"/>
                    <a:pt x="7174" y="1780"/>
                    <a:pt x="8151" y="1780"/>
                  </a:cubicBezTo>
                  <a:cubicBezTo>
                    <a:pt x="8227" y="1780"/>
                    <a:pt x="8302" y="1781"/>
                    <a:pt x="8378" y="1785"/>
                  </a:cubicBezTo>
                  <a:cubicBezTo>
                    <a:pt x="8515" y="1145"/>
                    <a:pt x="8788" y="552"/>
                    <a:pt x="9222" y="95"/>
                  </a:cubicBezTo>
                  <a:cubicBezTo>
                    <a:pt x="8948" y="50"/>
                    <a:pt x="8651" y="4"/>
                    <a:pt x="8378" y="4"/>
                  </a:cubicBezTo>
                  <a:cubicBezTo>
                    <a:pt x="8299" y="2"/>
                    <a:pt x="8220" y="1"/>
                    <a:pt x="81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76"/>
            <p:cNvSpPr/>
            <p:nvPr/>
          </p:nvSpPr>
          <p:spPr>
            <a:xfrm>
              <a:off x="3162025" y="2255175"/>
              <a:ext cx="108450" cy="100350"/>
            </a:xfrm>
            <a:custGeom>
              <a:avLst/>
              <a:gdLst/>
              <a:ahLst/>
              <a:cxnLst/>
              <a:rect l="l" t="t" r="r" b="b"/>
              <a:pathLst>
                <a:path w="4338" h="4014" extrusionOk="0">
                  <a:moveTo>
                    <a:pt x="4064" y="1"/>
                  </a:moveTo>
                  <a:cubicBezTo>
                    <a:pt x="3995" y="275"/>
                    <a:pt x="3904" y="526"/>
                    <a:pt x="3790" y="800"/>
                  </a:cubicBezTo>
                  <a:cubicBezTo>
                    <a:pt x="3653" y="1119"/>
                    <a:pt x="2945" y="868"/>
                    <a:pt x="2740" y="1211"/>
                  </a:cubicBezTo>
                  <a:cubicBezTo>
                    <a:pt x="2649" y="1439"/>
                    <a:pt x="2808" y="1804"/>
                    <a:pt x="2717" y="2010"/>
                  </a:cubicBezTo>
                  <a:cubicBezTo>
                    <a:pt x="2623" y="2123"/>
                    <a:pt x="2419" y="2283"/>
                    <a:pt x="2235" y="2283"/>
                  </a:cubicBezTo>
                  <a:cubicBezTo>
                    <a:pt x="2196" y="2283"/>
                    <a:pt x="2159" y="2276"/>
                    <a:pt x="2124" y="2261"/>
                  </a:cubicBezTo>
                  <a:cubicBezTo>
                    <a:pt x="1896" y="2100"/>
                    <a:pt x="1668" y="1994"/>
                    <a:pt x="1459" y="1994"/>
                  </a:cubicBezTo>
                  <a:cubicBezTo>
                    <a:pt x="1312" y="1994"/>
                    <a:pt x="1173" y="2047"/>
                    <a:pt x="1051" y="2169"/>
                  </a:cubicBezTo>
                  <a:cubicBezTo>
                    <a:pt x="868" y="2420"/>
                    <a:pt x="800" y="2626"/>
                    <a:pt x="526" y="2649"/>
                  </a:cubicBezTo>
                  <a:cubicBezTo>
                    <a:pt x="412" y="2557"/>
                    <a:pt x="229" y="2466"/>
                    <a:pt x="69" y="2443"/>
                  </a:cubicBezTo>
                  <a:lnTo>
                    <a:pt x="69" y="2443"/>
                  </a:lnTo>
                  <a:cubicBezTo>
                    <a:pt x="1" y="2900"/>
                    <a:pt x="24" y="3379"/>
                    <a:pt x="298" y="3721"/>
                  </a:cubicBezTo>
                  <a:cubicBezTo>
                    <a:pt x="461" y="3916"/>
                    <a:pt x="725" y="4014"/>
                    <a:pt x="977" y="4014"/>
                  </a:cubicBezTo>
                  <a:cubicBezTo>
                    <a:pt x="1288" y="4014"/>
                    <a:pt x="1581" y="3864"/>
                    <a:pt x="1644" y="3562"/>
                  </a:cubicBezTo>
                  <a:cubicBezTo>
                    <a:pt x="1776" y="3709"/>
                    <a:pt x="1966" y="3778"/>
                    <a:pt x="2161" y="3778"/>
                  </a:cubicBezTo>
                  <a:cubicBezTo>
                    <a:pt x="2509" y="3778"/>
                    <a:pt x="2872" y="3562"/>
                    <a:pt x="2945" y="3196"/>
                  </a:cubicBezTo>
                  <a:cubicBezTo>
                    <a:pt x="3054" y="3342"/>
                    <a:pt x="3205" y="3404"/>
                    <a:pt x="3365" y="3404"/>
                  </a:cubicBezTo>
                  <a:cubicBezTo>
                    <a:pt x="3708" y="3404"/>
                    <a:pt x="4092" y="3120"/>
                    <a:pt x="4201" y="2763"/>
                  </a:cubicBezTo>
                  <a:cubicBezTo>
                    <a:pt x="4338" y="2238"/>
                    <a:pt x="4132" y="1690"/>
                    <a:pt x="4064" y="1142"/>
                  </a:cubicBezTo>
                  <a:cubicBezTo>
                    <a:pt x="3995" y="754"/>
                    <a:pt x="4018" y="389"/>
                    <a:pt x="4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76"/>
            <p:cNvSpPr/>
            <p:nvPr/>
          </p:nvSpPr>
          <p:spPr>
            <a:xfrm>
              <a:off x="2752900" y="2266325"/>
              <a:ext cx="118125" cy="108650"/>
            </a:xfrm>
            <a:custGeom>
              <a:avLst/>
              <a:gdLst/>
              <a:ahLst/>
              <a:cxnLst/>
              <a:rect l="l" t="t" r="r" b="b"/>
              <a:pathLst>
                <a:path w="4725" h="4346" extrusionOk="0">
                  <a:moveTo>
                    <a:pt x="1864" y="0"/>
                  </a:moveTo>
                  <a:cubicBezTo>
                    <a:pt x="1767" y="0"/>
                    <a:pt x="1670" y="4"/>
                    <a:pt x="1575" y="11"/>
                  </a:cubicBezTo>
                  <a:cubicBezTo>
                    <a:pt x="1210" y="34"/>
                    <a:pt x="23" y="171"/>
                    <a:pt x="0" y="673"/>
                  </a:cubicBezTo>
                  <a:cubicBezTo>
                    <a:pt x="0" y="970"/>
                    <a:pt x="959" y="1586"/>
                    <a:pt x="1187" y="1883"/>
                  </a:cubicBezTo>
                  <a:cubicBezTo>
                    <a:pt x="1552" y="2385"/>
                    <a:pt x="1780" y="3002"/>
                    <a:pt x="1826" y="3618"/>
                  </a:cubicBezTo>
                  <a:cubicBezTo>
                    <a:pt x="1849" y="3755"/>
                    <a:pt x="1849" y="3915"/>
                    <a:pt x="1917" y="4052"/>
                  </a:cubicBezTo>
                  <a:cubicBezTo>
                    <a:pt x="2028" y="4235"/>
                    <a:pt x="2257" y="4345"/>
                    <a:pt x="2473" y="4345"/>
                  </a:cubicBezTo>
                  <a:cubicBezTo>
                    <a:pt x="2525" y="4345"/>
                    <a:pt x="2576" y="4339"/>
                    <a:pt x="2625" y="4325"/>
                  </a:cubicBezTo>
                  <a:cubicBezTo>
                    <a:pt x="2899" y="4280"/>
                    <a:pt x="3127" y="4120"/>
                    <a:pt x="3355" y="3960"/>
                  </a:cubicBezTo>
                  <a:cubicBezTo>
                    <a:pt x="4017" y="3481"/>
                    <a:pt x="4702" y="2865"/>
                    <a:pt x="4702" y="2043"/>
                  </a:cubicBezTo>
                  <a:cubicBezTo>
                    <a:pt x="4725" y="1244"/>
                    <a:pt x="4040" y="582"/>
                    <a:pt x="3310" y="285"/>
                  </a:cubicBezTo>
                  <a:cubicBezTo>
                    <a:pt x="2853" y="95"/>
                    <a:pt x="2349" y="0"/>
                    <a:pt x="1864" y="0"/>
                  </a:cubicBezTo>
                  <a:close/>
                </a:path>
              </a:pathLst>
            </a:custGeom>
            <a:solidFill>
              <a:srgbClr val="B6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76"/>
            <p:cNvSpPr/>
            <p:nvPr/>
          </p:nvSpPr>
          <p:spPr>
            <a:xfrm>
              <a:off x="2799675" y="2275150"/>
              <a:ext cx="71350" cy="99825"/>
            </a:xfrm>
            <a:custGeom>
              <a:avLst/>
              <a:gdLst/>
              <a:ahLst/>
              <a:cxnLst/>
              <a:rect l="l" t="t" r="r" b="b"/>
              <a:pathLst>
                <a:path w="2854" h="3993" extrusionOk="0">
                  <a:moveTo>
                    <a:pt x="1599" y="1"/>
                  </a:moveTo>
                  <a:cubicBezTo>
                    <a:pt x="1074" y="183"/>
                    <a:pt x="663" y="594"/>
                    <a:pt x="686" y="823"/>
                  </a:cubicBezTo>
                  <a:cubicBezTo>
                    <a:pt x="823" y="2055"/>
                    <a:pt x="571" y="2945"/>
                    <a:pt x="1" y="3493"/>
                  </a:cubicBezTo>
                  <a:cubicBezTo>
                    <a:pt x="1" y="3562"/>
                    <a:pt x="24" y="3630"/>
                    <a:pt x="46" y="3699"/>
                  </a:cubicBezTo>
                  <a:cubicBezTo>
                    <a:pt x="157" y="3882"/>
                    <a:pt x="386" y="3992"/>
                    <a:pt x="602" y="3992"/>
                  </a:cubicBezTo>
                  <a:cubicBezTo>
                    <a:pt x="654" y="3992"/>
                    <a:pt x="705" y="3986"/>
                    <a:pt x="754" y="3972"/>
                  </a:cubicBezTo>
                  <a:cubicBezTo>
                    <a:pt x="1028" y="3927"/>
                    <a:pt x="1256" y="3767"/>
                    <a:pt x="1484" y="3607"/>
                  </a:cubicBezTo>
                  <a:cubicBezTo>
                    <a:pt x="2146" y="3128"/>
                    <a:pt x="2831" y="2512"/>
                    <a:pt x="2831" y="1690"/>
                  </a:cubicBezTo>
                  <a:cubicBezTo>
                    <a:pt x="2854" y="959"/>
                    <a:pt x="2261" y="343"/>
                    <a:pt x="15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76"/>
            <p:cNvSpPr/>
            <p:nvPr/>
          </p:nvSpPr>
          <p:spPr>
            <a:xfrm>
              <a:off x="2752900" y="2266325"/>
              <a:ext cx="86750" cy="96175"/>
            </a:xfrm>
            <a:custGeom>
              <a:avLst/>
              <a:gdLst/>
              <a:ahLst/>
              <a:cxnLst/>
              <a:rect l="l" t="t" r="r" b="b"/>
              <a:pathLst>
                <a:path w="3470" h="3847" extrusionOk="0">
                  <a:moveTo>
                    <a:pt x="1864" y="0"/>
                  </a:moveTo>
                  <a:cubicBezTo>
                    <a:pt x="1767" y="0"/>
                    <a:pt x="1670" y="4"/>
                    <a:pt x="1575" y="11"/>
                  </a:cubicBezTo>
                  <a:cubicBezTo>
                    <a:pt x="1210" y="34"/>
                    <a:pt x="23" y="171"/>
                    <a:pt x="0" y="673"/>
                  </a:cubicBezTo>
                  <a:cubicBezTo>
                    <a:pt x="0" y="970"/>
                    <a:pt x="959" y="1586"/>
                    <a:pt x="1187" y="1883"/>
                  </a:cubicBezTo>
                  <a:cubicBezTo>
                    <a:pt x="1552" y="2385"/>
                    <a:pt x="1780" y="3002"/>
                    <a:pt x="1826" y="3618"/>
                  </a:cubicBezTo>
                  <a:cubicBezTo>
                    <a:pt x="1849" y="3686"/>
                    <a:pt x="1849" y="3778"/>
                    <a:pt x="1872" y="3846"/>
                  </a:cubicBezTo>
                  <a:cubicBezTo>
                    <a:pt x="2442" y="3298"/>
                    <a:pt x="2694" y="2408"/>
                    <a:pt x="2557" y="1176"/>
                  </a:cubicBezTo>
                  <a:cubicBezTo>
                    <a:pt x="2534" y="947"/>
                    <a:pt x="2945" y="536"/>
                    <a:pt x="3470" y="354"/>
                  </a:cubicBezTo>
                  <a:cubicBezTo>
                    <a:pt x="3401" y="331"/>
                    <a:pt x="3355" y="308"/>
                    <a:pt x="3310" y="285"/>
                  </a:cubicBezTo>
                  <a:cubicBezTo>
                    <a:pt x="2853" y="95"/>
                    <a:pt x="2349" y="0"/>
                    <a:pt x="18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76"/>
            <p:cNvSpPr/>
            <p:nvPr/>
          </p:nvSpPr>
          <p:spPr>
            <a:xfrm>
              <a:off x="2726650" y="2181575"/>
              <a:ext cx="206575" cy="219150"/>
            </a:xfrm>
            <a:custGeom>
              <a:avLst/>
              <a:gdLst/>
              <a:ahLst/>
              <a:cxnLst/>
              <a:rect l="l" t="t" r="r" b="b"/>
              <a:pathLst>
                <a:path w="8263" h="8766" extrusionOk="0">
                  <a:moveTo>
                    <a:pt x="6916" y="0"/>
                  </a:moveTo>
                  <a:cubicBezTo>
                    <a:pt x="6802" y="92"/>
                    <a:pt x="6688" y="206"/>
                    <a:pt x="6574" y="343"/>
                  </a:cubicBezTo>
                  <a:cubicBezTo>
                    <a:pt x="6026" y="913"/>
                    <a:pt x="6277" y="1941"/>
                    <a:pt x="6460" y="2808"/>
                  </a:cubicBezTo>
                  <a:cubicBezTo>
                    <a:pt x="6642" y="3698"/>
                    <a:pt x="5615" y="3949"/>
                    <a:pt x="4999" y="4360"/>
                  </a:cubicBezTo>
                  <a:cubicBezTo>
                    <a:pt x="4748" y="3516"/>
                    <a:pt x="4109" y="3264"/>
                    <a:pt x="3150" y="3036"/>
                  </a:cubicBezTo>
                  <a:cubicBezTo>
                    <a:pt x="2762" y="2945"/>
                    <a:pt x="3241" y="2397"/>
                    <a:pt x="3447" y="2055"/>
                  </a:cubicBezTo>
                  <a:lnTo>
                    <a:pt x="3447" y="2055"/>
                  </a:lnTo>
                  <a:cubicBezTo>
                    <a:pt x="2831" y="2235"/>
                    <a:pt x="2135" y="2762"/>
                    <a:pt x="1543" y="2762"/>
                  </a:cubicBezTo>
                  <a:cubicBezTo>
                    <a:pt x="1236" y="2762"/>
                    <a:pt x="957" y="2620"/>
                    <a:pt x="731" y="2215"/>
                  </a:cubicBezTo>
                  <a:cubicBezTo>
                    <a:pt x="616" y="2785"/>
                    <a:pt x="457" y="3013"/>
                    <a:pt x="137" y="3310"/>
                  </a:cubicBezTo>
                  <a:cubicBezTo>
                    <a:pt x="0" y="3493"/>
                    <a:pt x="69" y="3904"/>
                    <a:pt x="0" y="4223"/>
                  </a:cubicBezTo>
                  <a:lnTo>
                    <a:pt x="160" y="4223"/>
                  </a:lnTo>
                  <a:cubicBezTo>
                    <a:pt x="188" y="4225"/>
                    <a:pt x="217" y="4225"/>
                    <a:pt x="245" y="4225"/>
                  </a:cubicBezTo>
                  <a:cubicBezTo>
                    <a:pt x="965" y="4225"/>
                    <a:pt x="1619" y="3730"/>
                    <a:pt x="2315" y="3730"/>
                  </a:cubicBezTo>
                  <a:cubicBezTo>
                    <a:pt x="2380" y="3730"/>
                    <a:pt x="2445" y="3734"/>
                    <a:pt x="2511" y="3744"/>
                  </a:cubicBezTo>
                  <a:cubicBezTo>
                    <a:pt x="2876" y="3789"/>
                    <a:pt x="3219" y="3972"/>
                    <a:pt x="3515" y="4155"/>
                  </a:cubicBezTo>
                  <a:cubicBezTo>
                    <a:pt x="4154" y="4543"/>
                    <a:pt x="4839" y="5113"/>
                    <a:pt x="4793" y="5844"/>
                  </a:cubicBezTo>
                  <a:cubicBezTo>
                    <a:pt x="4771" y="6402"/>
                    <a:pt x="4268" y="6894"/>
                    <a:pt x="3713" y="6894"/>
                  </a:cubicBezTo>
                  <a:cubicBezTo>
                    <a:pt x="3700" y="6894"/>
                    <a:pt x="3688" y="6894"/>
                    <a:pt x="3675" y="6894"/>
                  </a:cubicBezTo>
                  <a:cubicBezTo>
                    <a:pt x="3553" y="6894"/>
                    <a:pt x="3442" y="6884"/>
                    <a:pt x="3334" y="6884"/>
                  </a:cubicBezTo>
                  <a:cubicBezTo>
                    <a:pt x="3279" y="6884"/>
                    <a:pt x="3226" y="6886"/>
                    <a:pt x="3173" y="6894"/>
                  </a:cubicBezTo>
                  <a:cubicBezTo>
                    <a:pt x="2694" y="6985"/>
                    <a:pt x="2557" y="7601"/>
                    <a:pt x="2511" y="8081"/>
                  </a:cubicBezTo>
                  <a:cubicBezTo>
                    <a:pt x="2488" y="8309"/>
                    <a:pt x="2511" y="8606"/>
                    <a:pt x="2716" y="8720"/>
                  </a:cubicBezTo>
                  <a:cubicBezTo>
                    <a:pt x="2808" y="8765"/>
                    <a:pt x="2899" y="8765"/>
                    <a:pt x="3013" y="8765"/>
                  </a:cubicBezTo>
                  <a:cubicBezTo>
                    <a:pt x="3447" y="8765"/>
                    <a:pt x="3903" y="8743"/>
                    <a:pt x="4360" y="8697"/>
                  </a:cubicBezTo>
                  <a:cubicBezTo>
                    <a:pt x="4451" y="8697"/>
                    <a:pt x="4520" y="8674"/>
                    <a:pt x="4588" y="8628"/>
                  </a:cubicBezTo>
                  <a:cubicBezTo>
                    <a:pt x="4725" y="8560"/>
                    <a:pt x="4748" y="8400"/>
                    <a:pt x="4793" y="8263"/>
                  </a:cubicBezTo>
                  <a:cubicBezTo>
                    <a:pt x="4953" y="7624"/>
                    <a:pt x="5410" y="7122"/>
                    <a:pt x="5912" y="6757"/>
                  </a:cubicBezTo>
                  <a:cubicBezTo>
                    <a:pt x="6437" y="6369"/>
                    <a:pt x="7008" y="6095"/>
                    <a:pt x="7555" y="5730"/>
                  </a:cubicBezTo>
                  <a:cubicBezTo>
                    <a:pt x="7784" y="5593"/>
                    <a:pt x="8012" y="5410"/>
                    <a:pt x="8149" y="5159"/>
                  </a:cubicBezTo>
                  <a:cubicBezTo>
                    <a:pt x="8263" y="4885"/>
                    <a:pt x="8240" y="4566"/>
                    <a:pt x="8194" y="4269"/>
                  </a:cubicBezTo>
                  <a:cubicBezTo>
                    <a:pt x="7966" y="2785"/>
                    <a:pt x="7533" y="1347"/>
                    <a:pt x="69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76"/>
            <p:cNvSpPr/>
            <p:nvPr/>
          </p:nvSpPr>
          <p:spPr>
            <a:xfrm>
              <a:off x="2695250" y="2108100"/>
              <a:ext cx="254525" cy="182500"/>
            </a:xfrm>
            <a:custGeom>
              <a:avLst/>
              <a:gdLst/>
              <a:ahLst/>
              <a:cxnLst/>
              <a:rect l="l" t="t" r="r" b="b"/>
              <a:pathLst>
                <a:path w="10181" h="7300" extrusionOk="0">
                  <a:moveTo>
                    <a:pt x="8499" y="0"/>
                  </a:moveTo>
                  <a:cubicBezTo>
                    <a:pt x="8167" y="0"/>
                    <a:pt x="7835" y="58"/>
                    <a:pt x="7503" y="58"/>
                  </a:cubicBezTo>
                  <a:cubicBezTo>
                    <a:pt x="7407" y="58"/>
                    <a:pt x="7310" y="53"/>
                    <a:pt x="7214" y="41"/>
                  </a:cubicBezTo>
                  <a:cubicBezTo>
                    <a:pt x="7001" y="15"/>
                    <a:pt x="6802" y="2"/>
                    <a:pt x="6612" y="2"/>
                  </a:cubicBezTo>
                  <a:cubicBezTo>
                    <a:pt x="5783" y="2"/>
                    <a:pt x="5132" y="247"/>
                    <a:pt x="4315" y="748"/>
                  </a:cubicBezTo>
                  <a:cubicBezTo>
                    <a:pt x="3447" y="1228"/>
                    <a:pt x="2603" y="1730"/>
                    <a:pt x="1758" y="2232"/>
                  </a:cubicBezTo>
                  <a:cubicBezTo>
                    <a:pt x="1553" y="2369"/>
                    <a:pt x="1325" y="2506"/>
                    <a:pt x="1211" y="2711"/>
                  </a:cubicBezTo>
                  <a:cubicBezTo>
                    <a:pt x="982" y="3099"/>
                    <a:pt x="1165" y="3624"/>
                    <a:pt x="959" y="4012"/>
                  </a:cubicBezTo>
                  <a:cubicBezTo>
                    <a:pt x="800" y="4286"/>
                    <a:pt x="480" y="4446"/>
                    <a:pt x="320" y="4720"/>
                  </a:cubicBezTo>
                  <a:cubicBezTo>
                    <a:pt x="1" y="5176"/>
                    <a:pt x="183" y="5793"/>
                    <a:pt x="389" y="6318"/>
                  </a:cubicBezTo>
                  <a:cubicBezTo>
                    <a:pt x="457" y="6523"/>
                    <a:pt x="549" y="6728"/>
                    <a:pt x="708" y="6888"/>
                  </a:cubicBezTo>
                  <a:cubicBezTo>
                    <a:pt x="845" y="7048"/>
                    <a:pt x="1051" y="7117"/>
                    <a:pt x="1256" y="7162"/>
                  </a:cubicBezTo>
                  <a:cubicBezTo>
                    <a:pt x="1325" y="6843"/>
                    <a:pt x="1256" y="6432"/>
                    <a:pt x="1393" y="6249"/>
                  </a:cubicBezTo>
                  <a:cubicBezTo>
                    <a:pt x="1713" y="5952"/>
                    <a:pt x="1872" y="5724"/>
                    <a:pt x="1987" y="5154"/>
                  </a:cubicBezTo>
                  <a:cubicBezTo>
                    <a:pt x="2213" y="5559"/>
                    <a:pt x="2492" y="5701"/>
                    <a:pt x="2799" y="5701"/>
                  </a:cubicBezTo>
                  <a:cubicBezTo>
                    <a:pt x="3391" y="5701"/>
                    <a:pt x="4087" y="5174"/>
                    <a:pt x="4703" y="4994"/>
                  </a:cubicBezTo>
                  <a:lnTo>
                    <a:pt x="4703" y="4994"/>
                  </a:lnTo>
                  <a:cubicBezTo>
                    <a:pt x="4497" y="5336"/>
                    <a:pt x="4018" y="5884"/>
                    <a:pt x="4406" y="5975"/>
                  </a:cubicBezTo>
                  <a:cubicBezTo>
                    <a:pt x="5365" y="6203"/>
                    <a:pt x="6004" y="6455"/>
                    <a:pt x="6255" y="7299"/>
                  </a:cubicBezTo>
                  <a:cubicBezTo>
                    <a:pt x="6871" y="6888"/>
                    <a:pt x="7898" y="6637"/>
                    <a:pt x="7716" y="5747"/>
                  </a:cubicBezTo>
                  <a:cubicBezTo>
                    <a:pt x="7533" y="4880"/>
                    <a:pt x="7282" y="3852"/>
                    <a:pt x="7830" y="3282"/>
                  </a:cubicBezTo>
                  <a:cubicBezTo>
                    <a:pt x="7944" y="3145"/>
                    <a:pt x="8058" y="3031"/>
                    <a:pt x="8172" y="2939"/>
                  </a:cubicBezTo>
                  <a:cubicBezTo>
                    <a:pt x="8058" y="2711"/>
                    <a:pt x="7944" y="2460"/>
                    <a:pt x="7830" y="2232"/>
                  </a:cubicBezTo>
                  <a:cubicBezTo>
                    <a:pt x="8309" y="2163"/>
                    <a:pt x="8903" y="2026"/>
                    <a:pt x="9062" y="1547"/>
                  </a:cubicBezTo>
                  <a:cubicBezTo>
                    <a:pt x="9131" y="1342"/>
                    <a:pt x="9108" y="1113"/>
                    <a:pt x="9154" y="931"/>
                  </a:cubicBezTo>
                  <a:cubicBezTo>
                    <a:pt x="9245" y="582"/>
                    <a:pt x="9603" y="366"/>
                    <a:pt x="9941" y="366"/>
                  </a:cubicBezTo>
                  <a:cubicBezTo>
                    <a:pt x="10024" y="366"/>
                    <a:pt x="10105" y="379"/>
                    <a:pt x="10181" y="406"/>
                  </a:cubicBezTo>
                  <a:cubicBezTo>
                    <a:pt x="9747" y="200"/>
                    <a:pt x="9268" y="64"/>
                    <a:pt x="8789" y="18"/>
                  </a:cubicBezTo>
                  <a:cubicBezTo>
                    <a:pt x="8692" y="5"/>
                    <a:pt x="8596" y="0"/>
                    <a:pt x="849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76"/>
            <p:cNvSpPr/>
            <p:nvPr/>
          </p:nvSpPr>
          <p:spPr>
            <a:xfrm>
              <a:off x="2785975" y="2178150"/>
              <a:ext cx="21150" cy="24575"/>
            </a:xfrm>
            <a:custGeom>
              <a:avLst/>
              <a:gdLst/>
              <a:ahLst/>
              <a:cxnLst/>
              <a:rect l="l" t="t" r="r" b="b"/>
              <a:pathLst>
                <a:path w="846" h="983" extrusionOk="0">
                  <a:moveTo>
                    <a:pt x="846" y="1"/>
                  </a:moveTo>
                  <a:lnTo>
                    <a:pt x="846" y="1"/>
                  </a:lnTo>
                  <a:cubicBezTo>
                    <a:pt x="617" y="92"/>
                    <a:pt x="435" y="252"/>
                    <a:pt x="275" y="411"/>
                  </a:cubicBezTo>
                  <a:lnTo>
                    <a:pt x="1" y="640"/>
                  </a:lnTo>
                  <a:cubicBezTo>
                    <a:pt x="138" y="708"/>
                    <a:pt x="229" y="822"/>
                    <a:pt x="206" y="982"/>
                  </a:cubicBezTo>
                  <a:cubicBezTo>
                    <a:pt x="229" y="982"/>
                    <a:pt x="252" y="959"/>
                    <a:pt x="275" y="959"/>
                  </a:cubicBezTo>
                  <a:cubicBezTo>
                    <a:pt x="366" y="914"/>
                    <a:pt x="435" y="891"/>
                    <a:pt x="480" y="822"/>
                  </a:cubicBezTo>
                  <a:cubicBezTo>
                    <a:pt x="526" y="777"/>
                    <a:pt x="549" y="708"/>
                    <a:pt x="572" y="640"/>
                  </a:cubicBezTo>
                  <a:cubicBezTo>
                    <a:pt x="663" y="434"/>
                    <a:pt x="754" y="206"/>
                    <a:pt x="8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76"/>
            <p:cNvSpPr/>
            <p:nvPr/>
          </p:nvSpPr>
          <p:spPr>
            <a:xfrm>
              <a:off x="2774000" y="2194125"/>
              <a:ext cx="17725" cy="11800"/>
            </a:xfrm>
            <a:custGeom>
              <a:avLst/>
              <a:gdLst/>
              <a:ahLst/>
              <a:cxnLst/>
              <a:rect l="l" t="t" r="r" b="b"/>
              <a:pathLst>
                <a:path w="709" h="472" extrusionOk="0">
                  <a:moveTo>
                    <a:pt x="480" y="1"/>
                  </a:moveTo>
                  <a:cubicBezTo>
                    <a:pt x="366" y="92"/>
                    <a:pt x="252" y="183"/>
                    <a:pt x="138" y="275"/>
                  </a:cubicBezTo>
                  <a:cubicBezTo>
                    <a:pt x="92" y="320"/>
                    <a:pt x="1" y="389"/>
                    <a:pt x="1" y="457"/>
                  </a:cubicBezTo>
                  <a:cubicBezTo>
                    <a:pt x="46" y="467"/>
                    <a:pt x="93" y="472"/>
                    <a:pt x="142" y="472"/>
                  </a:cubicBezTo>
                  <a:cubicBezTo>
                    <a:pt x="315" y="472"/>
                    <a:pt x="507" y="414"/>
                    <a:pt x="685" y="343"/>
                  </a:cubicBezTo>
                  <a:cubicBezTo>
                    <a:pt x="708" y="183"/>
                    <a:pt x="617" y="69"/>
                    <a:pt x="4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76"/>
            <p:cNvSpPr/>
            <p:nvPr/>
          </p:nvSpPr>
          <p:spPr>
            <a:xfrm>
              <a:off x="2789975" y="2159325"/>
              <a:ext cx="223150" cy="247275"/>
            </a:xfrm>
            <a:custGeom>
              <a:avLst/>
              <a:gdLst/>
              <a:ahLst/>
              <a:cxnLst/>
              <a:rect l="l" t="t" r="r" b="b"/>
              <a:pathLst>
                <a:path w="8926" h="9891" extrusionOk="0">
                  <a:moveTo>
                    <a:pt x="4383" y="0"/>
                  </a:moveTo>
                  <a:lnTo>
                    <a:pt x="4383" y="0"/>
                  </a:lnTo>
                  <a:cubicBezTo>
                    <a:pt x="4520" y="1324"/>
                    <a:pt x="4680" y="2625"/>
                    <a:pt x="4748" y="3949"/>
                  </a:cubicBezTo>
                  <a:cubicBezTo>
                    <a:pt x="4771" y="4177"/>
                    <a:pt x="4794" y="4406"/>
                    <a:pt x="4726" y="4611"/>
                  </a:cubicBezTo>
                  <a:cubicBezTo>
                    <a:pt x="4657" y="4908"/>
                    <a:pt x="4475" y="5159"/>
                    <a:pt x="4315" y="5410"/>
                  </a:cubicBezTo>
                  <a:cubicBezTo>
                    <a:pt x="3676" y="6254"/>
                    <a:pt x="3059" y="7099"/>
                    <a:pt x="2443" y="7966"/>
                  </a:cubicBezTo>
                  <a:cubicBezTo>
                    <a:pt x="2054" y="8485"/>
                    <a:pt x="1563" y="9045"/>
                    <a:pt x="930" y="9045"/>
                  </a:cubicBezTo>
                  <a:cubicBezTo>
                    <a:pt x="895" y="9045"/>
                    <a:pt x="859" y="9043"/>
                    <a:pt x="822" y="9039"/>
                  </a:cubicBezTo>
                  <a:cubicBezTo>
                    <a:pt x="668" y="9024"/>
                    <a:pt x="441" y="8956"/>
                    <a:pt x="247" y="8956"/>
                  </a:cubicBezTo>
                  <a:cubicBezTo>
                    <a:pt x="153" y="8956"/>
                    <a:pt x="67" y="8972"/>
                    <a:pt x="1" y="9016"/>
                  </a:cubicBezTo>
                  <a:cubicBezTo>
                    <a:pt x="1" y="9473"/>
                    <a:pt x="480" y="9838"/>
                    <a:pt x="937" y="9884"/>
                  </a:cubicBezTo>
                  <a:cubicBezTo>
                    <a:pt x="982" y="9888"/>
                    <a:pt x="1027" y="9890"/>
                    <a:pt x="1073" y="9890"/>
                  </a:cubicBezTo>
                  <a:cubicBezTo>
                    <a:pt x="1502" y="9890"/>
                    <a:pt x="1911" y="9702"/>
                    <a:pt x="2283" y="9496"/>
                  </a:cubicBezTo>
                  <a:cubicBezTo>
                    <a:pt x="3082" y="9039"/>
                    <a:pt x="3813" y="8446"/>
                    <a:pt x="4406" y="7761"/>
                  </a:cubicBezTo>
                  <a:cubicBezTo>
                    <a:pt x="4794" y="8240"/>
                    <a:pt x="5091" y="8788"/>
                    <a:pt x="5273" y="9381"/>
                  </a:cubicBezTo>
                  <a:cubicBezTo>
                    <a:pt x="5479" y="9039"/>
                    <a:pt x="5707" y="8674"/>
                    <a:pt x="5935" y="8332"/>
                  </a:cubicBezTo>
                  <a:cubicBezTo>
                    <a:pt x="6027" y="8560"/>
                    <a:pt x="6072" y="8811"/>
                    <a:pt x="6095" y="9039"/>
                  </a:cubicBezTo>
                  <a:cubicBezTo>
                    <a:pt x="6392" y="8697"/>
                    <a:pt x="6597" y="8309"/>
                    <a:pt x="6757" y="7875"/>
                  </a:cubicBezTo>
                  <a:cubicBezTo>
                    <a:pt x="6871" y="8172"/>
                    <a:pt x="7008" y="8446"/>
                    <a:pt x="7122" y="8720"/>
                  </a:cubicBezTo>
                  <a:cubicBezTo>
                    <a:pt x="7830" y="7898"/>
                    <a:pt x="8127" y="6734"/>
                    <a:pt x="7921" y="5661"/>
                  </a:cubicBezTo>
                  <a:lnTo>
                    <a:pt x="7921" y="5661"/>
                  </a:lnTo>
                  <a:cubicBezTo>
                    <a:pt x="8058" y="5821"/>
                    <a:pt x="8218" y="5981"/>
                    <a:pt x="8378" y="6163"/>
                  </a:cubicBezTo>
                  <a:cubicBezTo>
                    <a:pt x="8378" y="5341"/>
                    <a:pt x="8012" y="4543"/>
                    <a:pt x="7442" y="3995"/>
                  </a:cubicBezTo>
                  <a:lnTo>
                    <a:pt x="7442" y="3995"/>
                  </a:lnTo>
                  <a:cubicBezTo>
                    <a:pt x="7990" y="4086"/>
                    <a:pt x="8515" y="4314"/>
                    <a:pt x="8925" y="4679"/>
                  </a:cubicBezTo>
                  <a:cubicBezTo>
                    <a:pt x="8332" y="3493"/>
                    <a:pt x="7419" y="2443"/>
                    <a:pt x="6323" y="1667"/>
                  </a:cubicBezTo>
                  <a:cubicBezTo>
                    <a:pt x="6460" y="1644"/>
                    <a:pt x="6620" y="1621"/>
                    <a:pt x="6757" y="1621"/>
                  </a:cubicBezTo>
                  <a:cubicBezTo>
                    <a:pt x="6118" y="890"/>
                    <a:pt x="5296" y="343"/>
                    <a:pt x="43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76"/>
            <p:cNvSpPr/>
            <p:nvPr/>
          </p:nvSpPr>
          <p:spPr>
            <a:xfrm>
              <a:off x="2879000" y="1926500"/>
              <a:ext cx="11450" cy="9725"/>
            </a:xfrm>
            <a:custGeom>
              <a:avLst/>
              <a:gdLst/>
              <a:ahLst/>
              <a:cxnLst/>
              <a:rect l="l" t="t" r="r" b="b"/>
              <a:pathLst>
                <a:path w="458" h="389" extrusionOk="0">
                  <a:moveTo>
                    <a:pt x="366" y="1"/>
                  </a:moveTo>
                  <a:cubicBezTo>
                    <a:pt x="366" y="1"/>
                    <a:pt x="343" y="23"/>
                    <a:pt x="343" y="23"/>
                  </a:cubicBezTo>
                  <a:cubicBezTo>
                    <a:pt x="297" y="46"/>
                    <a:pt x="252" y="69"/>
                    <a:pt x="206" y="92"/>
                  </a:cubicBezTo>
                  <a:cubicBezTo>
                    <a:pt x="160" y="115"/>
                    <a:pt x="115" y="160"/>
                    <a:pt x="69" y="183"/>
                  </a:cubicBezTo>
                  <a:cubicBezTo>
                    <a:pt x="69" y="183"/>
                    <a:pt x="1" y="206"/>
                    <a:pt x="1" y="206"/>
                  </a:cubicBezTo>
                  <a:cubicBezTo>
                    <a:pt x="1" y="274"/>
                    <a:pt x="46" y="343"/>
                    <a:pt x="69" y="389"/>
                  </a:cubicBezTo>
                  <a:cubicBezTo>
                    <a:pt x="69" y="389"/>
                    <a:pt x="113" y="359"/>
                    <a:pt x="130" y="359"/>
                  </a:cubicBezTo>
                  <a:cubicBezTo>
                    <a:pt x="135" y="359"/>
                    <a:pt x="137" y="361"/>
                    <a:pt x="137" y="366"/>
                  </a:cubicBezTo>
                  <a:cubicBezTo>
                    <a:pt x="183" y="343"/>
                    <a:pt x="229" y="297"/>
                    <a:pt x="252" y="274"/>
                  </a:cubicBezTo>
                  <a:cubicBezTo>
                    <a:pt x="297" y="252"/>
                    <a:pt x="343" y="229"/>
                    <a:pt x="389" y="206"/>
                  </a:cubicBezTo>
                  <a:cubicBezTo>
                    <a:pt x="411" y="206"/>
                    <a:pt x="411" y="183"/>
                    <a:pt x="434" y="183"/>
                  </a:cubicBezTo>
                  <a:cubicBezTo>
                    <a:pt x="434" y="183"/>
                    <a:pt x="434" y="183"/>
                    <a:pt x="457" y="160"/>
                  </a:cubicBezTo>
                  <a:cubicBezTo>
                    <a:pt x="434" y="115"/>
                    <a:pt x="411" y="46"/>
                    <a:pt x="3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76"/>
            <p:cNvSpPr/>
            <p:nvPr/>
          </p:nvSpPr>
          <p:spPr>
            <a:xfrm>
              <a:off x="2756875" y="2163325"/>
              <a:ext cx="77075" cy="65075"/>
            </a:xfrm>
            <a:custGeom>
              <a:avLst/>
              <a:gdLst/>
              <a:ahLst/>
              <a:cxnLst/>
              <a:rect l="l" t="t" r="r" b="b"/>
              <a:pathLst>
                <a:path w="3083" h="2603" extrusionOk="0">
                  <a:moveTo>
                    <a:pt x="2192" y="662"/>
                  </a:moveTo>
                  <a:cubicBezTo>
                    <a:pt x="2124" y="776"/>
                    <a:pt x="2078" y="913"/>
                    <a:pt x="2032" y="1027"/>
                  </a:cubicBezTo>
                  <a:cubicBezTo>
                    <a:pt x="1941" y="1301"/>
                    <a:pt x="1758" y="1529"/>
                    <a:pt x="1485" y="1598"/>
                  </a:cubicBezTo>
                  <a:cubicBezTo>
                    <a:pt x="1348" y="1643"/>
                    <a:pt x="1142" y="1621"/>
                    <a:pt x="1005" y="1643"/>
                  </a:cubicBezTo>
                  <a:cubicBezTo>
                    <a:pt x="983" y="1643"/>
                    <a:pt x="941" y="1643"/>
                    <a:pt x="917" y="1663"/>
                  </a:cubicBezTo>
                  <a:lnTo>
                    <a:pt x="917" y="1663"/>
                  </a:lnTo>
                  <a:cubicBezTo>
                    <a:pt x="1167" y="1436"/>
                    <a:pt x="1395" y="1209"/>
                    <a:pt x="1667" y="1004"/>
                  </a:cubicBezTo>
                  <a:cubicBezTo>
                    <a:pt x="1827" y="890"/>
                    <a:pt x="2010" y="776"/>
                    <a:pt x="2192" y="662"/>
                  </a:cubicBezTo>
                  <a:close/>
                  <a:moveTo>
                    <a:pt x="3014" y="0"/>
                  </a:moveTo>
                  <a:cubicBezTo>
                    <a:pt x="2238" y="251"/>
                    <a:pt x="1439" y="753"/>
                    <a:pt x="800" y="1370"/>
                  </a:cubicBezTo>
                  <a:cubicBezTo>
                    <a:pt x="868" y="1210"/>
                    <a:pt x="960" y="1050"/>
                    <a:pt x="960" y="890"/>
                  </a:cubicBezTo>
                  <a:cubicBezTo>
                    <a:pt x="960" y="862"/>
                    <a:pt x="951" y="843"/>
                    <a:pt x="939" y="843"/>
                  </a:cubicBezTo>
                  <a:cubicBezTo>
                    <a:pt x="931" y="843"/>
                    <a:pt x="923" y="850"/>
                    <a:pt x="914" y="867"/>
                  </a:cubicBezTo>
                  <a:cubicBezTo>
                    <a:pt x="845" y="936"/>
                    <a:pt x="777" y="1050"/>
                    <a:pt x="731" y="1164"/>
                  </a:cubicBezTo>
                  <a:cubicBezTo>
                    <a:pt x="549" y="1415"/>
                    <a:pt x="389" y="1712"/>
                    <a:pt x="206" y="1986"/>
                  </a:cubicBezTo>
                  <a:cubicBezTo>
                    <a:pt x="92" y="2168"/>
                    <a:pt x="1" y="2374"/>
                    <a:pt x="47" y="2602"/>
                  </a:cubicBezTo>
                  <a:lnTo>
                    <a:pt x="69" y="2602"/>
                  </a:lnTo>
                  <a:cubicBezTo>
                    <a:pt x="92" y="2397"/>
                    <a:pt x="184" y="2260"/>
                    <a:pt x="298" y="2123"/>
                  </a:cubicBezTo>
                  <a:cubicBezTo>
                    <a:pt x="314" y="2139"/>
                    <a:pt x="341" y="2155"/>
                    <a:pt x="380" y="2155"/>
                  </a:cubicBezTo>
                  <a:cubicBezTo>
                    <a:pt x="396" y="2155"/>
                    <a:pt x="415" y="2152"/>
                    <a:pt x="435" y="2146"/>
                  </a:cubicBezTo>
                  <a:cubicBezTo>
                    <a:pt x="754" y="1986"/>
                    <a:pt x="1074" y="1917"/>
                    <a:pt x="1439" y="1872"/>
                  </a:cubicBezTo>
                  <a:cubicBezTo>
                    <a:pt x="1599" y="1849"/>
                    <a:pt x="1758" y="1826"/>
                    <a:pt x="1918" y="1735"/>
                  </a:cubicBezTo>
                  <a:cubicBezTo>
                    <a:pt x="2306" y="1438"/>
                    <a:pt x="2192" y="822"/>
                    <a:pt x="2512" y="434"/>
                  </a:cubicBezTo>
                  <a:cubicBezTo>
                    <a:pt x="2694" y="320"/>
                    <a:pt x="2877" y="206"/>
                    <a:pt x="3037" y="69"/>
                  </a:cubicBezTo>
                  <a:cubicBezTo>
                    <a:pt x="3082" y="46"/>
                    <a:pt x="3059" y="0"/>
                    <a:pt x="30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76"/>
            <p:cNvSpPr/>
            <p:nvPr/>
          </p:nvSpPr>
          <p:spPr>
            <a:xfrm>
              <a:off x="2733500" y="2177000"/>
              <a:ext cx="26275" cy="32825"/>
            </a:xfrm>
            <a:custGeom>
              <a:avLst/>
              <a:gdLst/>
              <a:ahLst/>
              <a:cxnLst/>
              <a:rect l="l" t="t" r="r" b="b"/>
              <a:pathLst>
                <a:path w="1051" h="1313" extrusionOk="0">
                  <a:moveTo>
                    <a:pt x="1050" y="1"/>
                  </a:moveTo>
                  <a:lnTo>
                    <a:pt x="1050" y="1"/>
                  </a:lnTo>
                  <a:cubicBezTo>
                    <a:pt x="822" y="161"/>
                    <a:pt x="776" y="343"/>
                    <a:pt x="708" y="594"/>
                  </a:cubicBezTo>
                  <a:cubicBezTo>
                    <a:pt x="639" y="845"/>
                    <a:pt x="411" y="891"/>
                    <a:pt x="228" y="1005"/>
                  </a:cubicBezTo>
                  <a:cubicBezTo>
                    <a:pt x="228" y="1005"/>
                    <a:pt x="228" y="982"/>
                    <a:pt x="228" y="960"/>
                  </a:cubicBezTo>
                  <a:cubicBezTo>
                    <a:pt x="205" y="845"/>
                    <a:pt x="137" y="708"/>
                    <a:pt x="137" y="572"/>
                  </a:cubicBezTo>
                  <a:cubicBezTo>
                    <a:pt x="137" y="546"/>
                    <a:pt x="110" y="528"/>
                    <a:pt x="85" y="528"/>
                  </a:cubicBezTo>
                  <a:cubicBezTo>
                    <a:pt x="64" y="528"/>
                    <a:pt x="46" y="541"/>
                    <a:pt x="46" y="572"/>
                  </a:cubicBezTo>
                  <a:cubicBezTo>
                    <a:pt x="0" y="686"/>
                    <a:pt x="23" y="777"/>
                    <a:pt x="69" y="891"/>
                  </a:cubicBezTo>
                  <a:cubicBezTo>
                    <a:pt x="69" y="960"/>
                    <a:pt x="91" y="1028"/>
                    <a:pt x="91" y="1074"/>
                  </a:cubicBezTo>
                  <a:cubicBezTo>
                    <a:pt x="91" y="1119"/>
                    <a:pt x="69" y="1142"/>
                    <a:pt x="69" y="1142"/>
                  </a:cubicBezTo>
                  <a:cubicBezTo>
                    <a:pt x="69" y="1165"/>
                    <a:pt x="46" y="1188"/>
                    <a:pt x="46" y="1211"/>
                  </a:cubicBezTo>
                  <a:cubicBezTo>
                    <a:pt x="15" y="1271"/>
                    <a:pt x="66" y="1312"/>
                    <a:pt x="117" y="1312"/>
                  </a:cubicBezTo>
                  <a:cubicBezTo>
                    <a:pt x="142" y="1312"/>
                    <a:pt x="167" y="1302"/>
                    <a:pt x="183" y="1279"/>
                  </a:cubicBezTo>
                  <a:cubicBezTo>
                    <a:pt x="342" y="1096"/>
                    <a:pt x="616" y="1074"/>
                    <a:pt x="730" y="868"/>
                  </a:cubicBezTo>
                  <a:cubicBezTo>
                    <a:pt x="799" y="754"/>
                    <a:pt x="799" y="663"/>
                    <a:pt x="822" y="526"/>
                  </a:cubicBezTo>
                  <a:cubicBezTo>
                    <a:pt x="822" y="320"/>
                    <a:pt x="913" y="161"/>
                    <a:pt x="10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76"/>
            <p:cNvSpPr/>
            <p:nvPr/>
          </p:nvSpPr>
          <p:spPr>
            <a:xfrm>
              <a:off x="2801000" y="2148375"/>
              <a:ext cx="46475" cy="23425"/>
            </a:xfrm>
            <a:custGeom>
              <a:avLst/>
              <a:gdLst/>
              <a:ahLst/>
              <a:cxnLst/>
              <a:rect l="l" t="t" r="r" b="b"/>
              <a:pathLst>
                <a:path w="1859" h="937" extrusionOk="0">
                  <a:moveTo>
                    <a:pt x="1829" y="0"/>
                  </a:moveTo>
                  <a:cubicBezTo>
                    <a:pt x="1826" y="0"/>
                    <a:pt x="1823" y="1"/>
                    <a:pt x="1819" y="5"/>
                  </a:cubicBezTo>
                  <a:cubicBezTo>
                    <a:pt x="1158" y="27"/>
                    <a:pt x="313" y="210"/>
                    <a:pt x="16" y="872"/>
                  </a:cubicBezTo>
                  <a:cubicBezTo>
                    <a:pt x="0" y="904"/>
                    <a:pt x="30" y="937"/>
                    <a:pt x="56" y="937"/>
                  </a:cubicBezTo>
                  <a:cubicBezTo>
                    <a:pt x="67" y="937"/>
                    <a:pt x="78" y="931"/>
                    <a:pt x="85" y="918"/>
                  </a:cubicBezTo>
                  <a:cubicBezTo>
                    <a:pt x="564" y="347"/>
                    <a:pt x="1135" y="256"/>
                    <a:pt x="1819" y="73"/>
                  </a:cubicBezTo>
                  <a:cubicBezTo>
                    <a:pt x="1859" y="53"/>
                    <a:pt x="1847"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76"/>
            <p:cNvSpPr/>
            <p:nvPr/>
          </p:nvSpPr>
          <p:spPr>
            <a:xfrm>
              <a:off x="2789975" y="2167075"/>
              <a:ext cx="66650" cy="56750"/>
            </a:xfrm>
            <a:custGeom>
              <a:avLst/>
              <a:gdLst/>
              <a:ahLst/>
              <a:cxnLst/>
              <a:rect l="l" t="t" r="r" b="b"/>
              <a:pathLst>
                <a:path w="2666" h="2270" extrusionOk="0">
                  <a:moveTo>
                    <a:pt x="2615" y="1"/>
                  </a:moveTo>
                  <a:cubicBezTo>
                    <a:pt x="2604" y="1"/>
                    <a:pt x="2592" y="4"/>
                    <a:pt x="2580" y="10"/>
                  </a:cubicBezTo>
                  <a:cubicBezTo>
                    <a:pt x="2420" y="215"/>
                    <a:pt x="2375" y="444"/>
                    <a:pt x="2306" y="695"/>
                  </a:cubicBezTo>
                  <a:cubicBezTo>
                    <a:pt x="2169" y="1174"/>
                    <a:pt x="2192" y="1813"/>
                    <a:pt x="1553" y="1859"/>
                  </a:cubicBezTo>
                  <a:cubicBezTo>
                    <a:pt x="982" y="1882"/>
                    <a:pt x="526" y="1882"/>
                    <a:pt x="24" y="2201"/>
                  </a:cubicBezTo>
                  <a:cubicBezTo>
                    <a:pt x="1" y="2224"/>
                    <a:pt x="24" y="2270"/>
                    <a:pt x="69" y="2270"/>
                  </a:cubicBezTo>
                  <a:cubicBezTo>
                    <a:pt x="415" y="2149"/>
                    <a:pt x="735" y="2093"/>
                    <a:pt x="1077" y="2093"/>
                  </a:cubicBezTo>
                  <a:cubicBezTo>
                    <a:pt x="1187" y="2093"/>
                    <a:pt x="1300" y="2099"/>
                    <a:pt x="1416" y="2110"/>
                  </a:cubicBezTo>
                  <a:cubicBezTo>
                    <a:pt x="1553" y="2133"/>
                    <a:pt x="1690" y="2161"/>
                    <a:pt x="1821" y="2161"/>
                  </a:cubicBezTo>
                  <a:cubicBezTo>
                    <a:pt x="1952" y="2161"/>
                    <a:pt x="2078" y="2133"/>
                    <a:pt x="2192" y="2041"/>
                  </a:cubicBezTo>
                  <a:cubicBezTo>
                    <a:pt x="2397" y="1882"/>
                    <a:pt x="2397" y="1585"/>
                    <a:pt x="2420" y="1357"/>
                  </a:cubicBezTo>
                  <a:cubicBezTo>
                    <a:pt x="2489" y="923"/>
                    <a:pt x="2466" y="444"/>
                    <a:pt x="2649" y="56"/>
                  </a:cubicBezTo>
                  <a:cubicBezTo>
                    <a:pt x="2665" y="22"/>
                    <a:pt x="2645" y="1"/>
                    <a:pt x="2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76"/>
            <p:cNvSpPr/>
            <p:nvPr/>
          </p:nvSpPr>
          <p:spPr>
            <a:xfrm>
              <a:off x="2802525" y="2182350"/>
              <a:ext cx="103800" cy="76025"/>
            </a:xfrm>
            <a:custGeom>
              <a:avLst/>
              <a:gdLst/>
              <a:ahLst/>
              <a:cxnLst/>
              <a:rect l="l" t="t" r="r" b="b"/>
              <a:pathLst>
                <a:path w="4152" h="3041" extrusionOk="0">
                  <a:moveTo>
                    <a:pt x="4144" y="0"/>
                  </a:moveTo>
                  <a:cubicBezTo>
                    <a:pt x="4139" y="0"/>
                    <a:pt x="4128" y="6"/>
                    <a:pt x="4109" y="15"/>
                  </a:cubicBezTo>
                  <a:cubicBezTo>
                    <a:pt x="4064" y="38"/>
                    <a:pt x="3995" y="61"/>
                    <a:pt x="3950" y="106"/>
                  </a:cubicBezTo>
                  <a:cubicBezTo>
                    <a:pt x="3927" y="106"/>
                    <a:pt x="3904" y="129"/>
                    <a:pt x="3881" y="129"/>
                  </a:cubicBezTo>
                  <a:cubicBezTo>
                    <a:pt x="3813" y="152"/>
                    <a:pt x="3790" y="175"/>
                    <a:pt x="3767" y="198"/>
                  </a:cubicBezTo>
                  <a:cubicBezTo>
                    <a:pt x="3653" y="266"/>
                    <a:pt x="3562" y="358"/>
                    <a:pt x="3493" y="472"/>
                  </a:cubicBezTo>
                  <a:cubicBezTo>
                    <a:pt x="3402" y="609"/>
                    <a:pt x="3356" y="768"/>
                    <a:pt x="3333" y="928"/>
                  </a:cubicBezTo>
                  <a:cubicBezTo>
                    <a:pt x="3288" y="1179"/>
                    <a:pt x="3288" y="1453"/>
                    <a:pt x="3242" y="1704"/>
                  </a:cubicBezTo>
                  <a:cubicBezTo>
                    <a:pt x="3219" y="1932"/>
                    <a:pt x="3105" y="2161"/>
                    <a:pt x="3060" y="2389"/>
                  </a:cubicBezTo>
                  <a:cubicBezTo>
                    <a:pt x="3045" y="2432"/>
                    <a:pt x="3067" y="2448"/>
                    <a:pt x="3097" y="2448"/>
                  </a:cubicBezTo>
                  <a:cubicBezTo>
                    <a:pt x="3114" y="2448"/>
                    <a:pt x="3134" y="2443"/>
                    <a:pt x="3151" y="2435"/>
                  </a:cubicBezTo>
                  <a:lnTo>
                    <a:pt x="3174" y="2435"/>
                  </a:lnTo>
                  <a:cubicBezTo>
                    <a:pt x="3196" y="2412"/>
                    <a:pt x="3242" y="2389"/>
                    <a:pt x="3288" y="2366"/>
                  </a:cubicBezTo>
                  <a:lnTo>
                    <a:pt x="3288" y="2366"/>
                  </a:lnTo>
                  <a:cubicBezTo>
                    <a:pt x="3265" y="2435"/>
                    <a:pt x="3242" y="2503"/>
                    <a:pt x="3219" y="2526"/>
                  </a:cubicBezTo>
                  <a:cubicBezTo>
                    <a:pt x="3124" y="2656"/>
                    <a:pt x="3005" y="2694"/>
                    <a:pt x="2883" y="2694"/>
                  </a:cubicBezTo>
                  <a:cubicBezTo>
                    <a:pt x="2770" y="2694"/>
                    <a:pt x="2656" y="2662"/>
                    <a:pt x="2557" y="2640"/>
                  </a:cubicBezTo>
                  <a:cubicBezTo>
                    <a:pt x="2097" y="2503"/>
                    <a:pt x="1630" y="2387"/>
                    <a:pt x="1170" y="2387"/>
                  </a:cubicBezTo>
                  <a:cubicBezTo>
                    <a:pt x="787" y="2387"/>
                    <a:pt x="410" y="2468"/>
                    <a:pt x="47" y="2686"/>
                  </a:cubicBezTo>
                  <a:cubicBezTo>
                    <a:pt x="1" y="2709"/>
                    <a:pt x="47" y="2800"/>
                    <a:pt x="92" y="2800"/>
                  </a:cubicBezTo>
                  <a:cubicBezTo>
                    <a:pt x="464" y="2745"/>
                    <a:pt x="819" y="2690"/>
                    <a:pt x="1177" y="2690"/>
                  </a:cubicBezTo>
                  <a:cubicBezTo>
                    <a:pt x="1413" y="2690"/>
                    <a:pt x="1651" y="2714"/>
                    <a:pt x="1895" y="2777"/>
                  </a:cubicBezTo>
                  <a:cubicBezTo>
                    <a:pt x="2234" y="2857"/>
                    <a:pt x="2590" y="3041"/>
                    <a:pt x="2948" y="3041"/>
                  </a:cubicBezTo>
                  <a:cubicBezTo>
                    <a:pt x="3001" y="3041"/>
                    <a:pt x="3053" y="3037"/>
                    <a:pt x="3105" y="3028"/>
                  </a:cubicBezTo>
                  <a:cubicBezTo>
                    <a:pt x="3470" y="2960"/>
                    <a:pt x="3516" y="2731"/>
                    <a:pt x="3562" y="2389"/>
                  </a:cubicBezTo>
                  <a:cubicBezTo>
                    <a:pt x="3584" y="2320"/>
                    <a:pt x="3584" y="2252"/>
                    <a:pt x="3584" y="2161"/>
                  </a:cubicBezTo>
                  <a:cubicBezTo>
                    <a:pt x="3676" y="2069"/>
                    <a:pt x="3744" y="1955"/>
                    <a:pt x="3767" y="1841"/>
                  </a:cubicBezTo>
                  <a:cubicBezTo>
                    <a:pt x="3836" y="1499"/>
                    <a:pt x="3790" y="1134"/>
                    <a:pt x="3836" y="791"/>
                  </a:cubicBezTo>
                  <a:cubicBezTo>
                    <a:pt x="3858" y="768"/>
                    <a:pt x="3858" y="723"/>
                    <a:pt x="3858" y="677"/>
                  </a:cubicBezTo>
                  <a:cubicBezTo>
                    <a:pt x="3881" y="631"/>
                    <a:pt x="3904" y="609"/>
                    <a:pt x="3927" y="586"/>
                  </a:cubicBezTo>
                  <a:cubicBezTo>
                    <a:pt x="3927" y="563"/>
                    <a:pt x="3927" y="563"/>
                    <a:pt x="3927" y="563"/>
                  </a:cubicBezTo>
                  <a:cubicBezTo>
                    <a:pt x="3904" y="586"/>
                    <a:pt x="3904" y="586"/>
                    <a:pt x="3881" y="586"/>
                  </a:cubicBezTo>
                  <a:cubicBezTo>
                    <a:pt x="3904" y="494"/>
                    <a:pt x="3950" y="380"/>
                    <a:pt x="3995" y="289"/>
                  </a:cubicBezTo>
                  <a:cubicBezTo>
                    <a:pt x="4041" y="198"/>
                    <a:pt x="4087" y="129"/>
                    <a:pt x="4132" y="38"/>
                  </a:cubicBezTo>
                  <a:cubicBezTo>
                    <a:pt x="4146" y="11"/>
                    <a:pt x="4151" y="0"/>
                    <a:pt x="4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76"/>
            <p:cNvSpPr/>
            <p:nvPr/>
          </p:nvSpPr>
          <p:spPr>
            <a:xfrm>
              <a:off x="2696975" y="2225650"/>
              <a:ext cx="203175" cy="138800"/>
            </a:xfrm>
            <a:custGeom>
              <a:avLst/>
              <a:gdLst/>
              <a:ahLst/>
              <a:cxnLst/>
              <a:rect l="l" t="t" r="r" b="b"/>
              <a:pathLst>
                <a:path w="8127" h="5552" extrusionOk="0">
                  <a:moveTo>
                    <a:pt x="1255" y="1"/>
                  </a:moveTo>
                  <a:cubicBezTo>
                    <a:pt x="1103" y="1"/>
                    <a:pt x="933" y="68"/>
                    <a:pt x="822" y="109"/>
                  </a:cubicBezTo>
                  <a:cubicBezTo>
                    <a:pt x="639" y="155"/>
                    <a:pt x="411" y="292"/>
                    <a:pt x="343" y="474"/>
                  </a:cubicBezTo>
                  <a:cubicBezTo>
                    <a:pt x="0" y="862"/>
                    <a:pt x="297" y="1342"/>
                    <a:pt x="525" y="1821"/>
                  </a:cubicBezTo>
                  <a:cubicBezTo>
                    <a:pt x="639" y="2049"/>
                    <a:pt x="708" y="2209"/>
                    <a:pt x="913" y="2300"/>
                  </a:cubicBezTo>
                  <a:cubicBezTo>
                    <a:pt x="1142" y="2392"/>
                    <a:pt x="1415" y="2551"/>
                    <a:pt x="1666" y="2574"/>
                  </a:cubicBezTo>
                  <a:cubicBezTo>
                    <a:pt x="1781" y="2939"/>
                    <a:pt x="1986" y="3259"/>
                    <a:pt x="2260" y="3510"/>
                  </a:cubicBezTo>
                  <a:cubicBezTo>
                    <a:pt x="2306" y="3556"/>
                    <a:pt x="2351" y="3601"/>
                    <a:pt x="2420" y="3624"/>
                  </a:cubicBezTo>
                  <a:cubicBezTo>
                    <a:pt x="2306" y="3373"/>
                    <a:pt x="2214" y="3122"/>
                    <a:pt x="2123" y="2871"/>
                  </a:cubicBezTo>
                  <a:cubicBezTo>
                    <a:pt x="2077" y="2780"/>
                    <a:pt x="2032" y="2688"/>
                    <a:pt x="2032" y="2574"/>
                  </a:cubicBezTo>
                  <a:cubicBezTo>
                    <a:pt x="2169" y="2551"/>
                    <a:pt x="2306" y="2506"/>
                    <a:pt x="2465" y="2460"/>
                  </a:cubicBezTo>
                  <a:cubicBezTo>
                    <a:pt x="2671" y="2780"/>
                    <a:pt x="2990" y="2962"/>
                    <a:pt x="3287" y="3213"/>
                  </a:cubicBezTo>
                  <a:cubicBezTo>
                    <a:pt x="3744" y="3556"/>
                    <a:pt x="3926" y="4035"/>
                    <a:pt x="4200" y="4514"/>
                  </a:cubicBezTo>
                  <a:cubicBezTo>
                    <a:pt x="4132" y="4081"/>
                    <a:pt x="3949" y="3670"/>
                    <a:pt x="3675" y="3350"/>
                  </a:cubicBezTo>
                  <a:cubicBezTo>
                    <a:pt x="3378" y="2962"/>
                    <a:pt x="2922" y="2780"/>
                    <a:pt x="2625" y="2415"/>
                  </a:cubicBezTo>
                  <a:cubicBezTo>
                    <a:pt x="2831" y="2323"/>
                    <a:pt x="3013" y="2232"/>
                    <a:pt x="3173" y="2186"/>
                  </a:cubicBezTo>
                  <a:cubicBezTo>
                    <a:pt x="3173" y="2232"/>
                    <a:pt x="3241" y="2323"/>
                    <a:pt x="3264" y="2346"/>
                  </a:cubicBezTo>
                  <a:cubicBezTo>
                    <a:pt x="3470" y="2597"/>
                    <a:pt x="3698" y="2848"/>
                    <a:pt x="3949" y="3054"/>
                  </a:cubicBezTo>
                  <a:cubicBezTo>
                    <a:pt x="4040" y="3122"/>
                    <a:pt x="4132" y="3191"/>
                    <a:pt x="4223" y="3191"/>
                  </a:cubicBezTo>
                  <a:cubicBezTo>
                    <a:pt x="4154" y="3191"/>
                    <a:pt x="3766" y="2278"/>
                    <a:pt x="3698" y="2163"/>
                  </a:cubicBezTo>
                  <a:cubicBezTo>
                    <a:pt x="3675" y="2141"/>
                    <a:pt x="3652" y="2118"/>
                    <a:pt x="3629" y="2095"/>
                  </a:cubicBezTo>
                  <a:cubicBezTo>
                    <a:pt x="3995" y="2095"/>
                    <a:pt x="4383" y="2163"/>
                    <a:pt x="4748" y="2255"/>
                  </a:cubicBezTo>
                  <a:cubicBezTo>
                    <a:pt x="4862" y="2369"/>
                    <a:pt x="4976" y="2460"/>
                    <a:pt x="5090" y="2574"/>
                  </a:cubicBezTo>
                  <a:cubicBezTo>
                    <a:pt x="4976" y="2711"/>
                    <a:pt x="5022" y="2985"/>
                    <a:pt x="5045" y="3145"/>
                  </a:cubicBezTo>
                  <a:cubicBezTo>
                    <a:pt x="5045" y="3556"/>
                    <a:pt x="5067" y="3921"/>
                    <a:pt x="4999" y="4309"/>
                  </a:cubicBezTo>
                  <a:cubicBezTo>
                    <a:pt x="4985" y="4337"/>
                    <a:pt x="5006" y="4357"/>
                    <a:pt x="5029" y="4357"/>
                  </a:cubicBezTo>
                  <a:cubicBezTo>
                    <a:pt x="5043" y="4357"/>
                    <a:pt x="5059" y="4349"/>
                    <a:pt x="5067" y="4332"/>
                  </a:cubicBezTo>
                  <a:cubicBezTo>
                    <a:pt x="5136" y="4104"/>
                    <a:pt x="5136" y="3852"/>
                    <a:pt x="5136" y="3601"/>
                  </a:cubicBezTo>
                  <a:cubicBezTo>
                    <a:pt x="5136" y="3350"/>
                    <a:pt x="5022" y="2848"/>
                    <a:pt x="5159" y="2597"/>
                  </a:cubicBezTo>
                  <a:cubicBezTo>
                    <a:pt x="5273" y="2711"/>
                    <a:pt x="5387" y="2803"/>
                    <a:pt x="5524" y="2917"/>
                  </a:cubicBezTo>
                  <a:cubicBezTo>
                    <a:pt x="5501" y="2917"/>
                    <a:pt x="5501" y="2939"/>
                    <a:pt x="5501" y="2962"/>
                  </a:cubicBezTo>
                  <a:cubicBezTo>
                    <a:pt x="5570" y="3373"/>
                    <a:pt x="5570" y="3761"/>
                    <a:pt x="5570" y="4172"/>
                  </a:cubicBezTo>
                  <a:cubicBezTo>
                    <a:pt x="5661" y="3807"/>
                    <a:pt x="5684" y="3419"/>
                    <a:pt x="5661" y="3031"/>
                  </a:cubicBezTo>
                  <a:lnTo>
                    <a:pt x="5661" y="3031"/>
                  </a:lnTo>
                  <a:cubicBezTo>
                    <a:pt x="5729" y="3099"/>
                    <a:pt x="5798" y="3145"/>
                    <a:pt x="5866" y="3213"/>
                  </a:cubicBezTo>
                  <a:cubicBezTo>
                    <a:pt x="6163" y="3510"/>
                    <a:pt x="6232" y="3807"/>
                    <a:pt x="6140" y="4195"/>
                  </a:cubicBezTo>
                  <a:cubicBezTo>
                    <a:pt x="6072" y="4514"/>
                    <a:pt x="5935" y="4948"/>
                    <a:pt x="5570" y="5017"/>
                  </a:cubicBezTo>
                  <a:cubicBezTo>
                    <a:pt x="5570" y="4994"/>
                    <a:pt x="5547" y="4971"/>
                    <a:pt x="5547" y="4925"/>
                  </a:cubicBezTo>
                  <a:cubicBezTo>
                    <a:pt x="5364" y="4697"/>
                    <a:pt x="5136" y="4492"/>
                    <a:pt x="4908" y="4309"/>
                  </a:cubicBezTo>
                  <a:cubicBezTo>
                    <a:pt x="4885" y="4309"/>
                    <a:pt x="4885" y="4309"/>
                    <a:pt x="4885" y="4332"/>
                  </a:cubicBezTo>
                  <a:cubicBezTo>
                    <a:pt x="4862" y="4377"/>
                    <a:pt x="4885" y="4400"/>
                    <a:pt x="4908" y="4446"/>
                  </a:cubicBezTo>
                  <a:cubicBezTo>
                    <a:pt x="4976" y="4629"/>
                    <a:pt x="5067" y="4811"/>
                    <a:pt x="5136" y="4971"/>
                  </a:cubicBezTo>
                  <a:cubicBezTo>
                    <a:pt x="5136" y="4994"/>
                    <a:pt x="5159" y="5017"/>
                    <a:pt x="5159" y="5017"/>
                  </a:cubicBezTo>
                  <a:cubicBezTo>
                    <a:pt x="5094" y="5011"/>
                    <a:pt x="5029" y="5008"/>
                    <a:pt x="4966" y="5008"/>
                  </a:cubicBezTo>
                  <a:cubicBezTo>
                    <a:pt x="4761" y="5008"/>
                    <a:pt x="4568" y="5038"/>
                    <a:pt x="4428" y="5108"/>
                  </a:cubicBezTo>
                  <a:cubicBezTo>
                    <a:pt x="4383" y="4994"/>
                    <a:pt x="4200" y="4857"/>
                    <a:pt x="4132" y="4788"/>
                  </a:cubicBezTo>
                  <a:cubicBezTo>
                    <a:pt x="4086" y="4743"/>
                    <a:pt x="4040" y="4697"/>
                    <a:pt x="3972" y="4697"/>
                  </a:cubicBezTo>
                  <a:cubicBezTo>
                    <a:pt x="3995" y="4880"/>
                    <a:pt x="4017" y="5062"/>
                    <a:pt x="4086" y="5245"/>
                  </a:cubicBezTo>
                  <a:cubicBezTo>
                    <a:pt x="4109" y="5336"/>
                    <a:pt x="4154" y="5405"/>
                    <a:pt x="4223" y="5450"/>
                  </a:cubicBezTo>
                  <a:cubicBezTo>
                    <a:pt x="4200" y="5473"/>
                    <a:pt x="4200" y="5496"/>
                    <a:pt x="4200" y="5519"/>
                  </a:cubicBezTo>
                  <a:cubicBezTo>
                    <a:pt x="4200" y="5535"/>
                    <a:pt x="4212" y="5551"/>
                    <a:pt x="4226" y="5551"/>
                  </a:cubicBezTo>
                  <a:cubicBezTo>
                    <a:pt x="4232" y="5551"/>
                    <a:pt x="4239" y="5548"/>
                    <a:pt x="4246" y="5542"/>
                  </a:cubicBezTo>
                  <a:cubicBezTo>
                    <a:pt x="4417" y="5294"/>
                    <a:pt x="4708" y="5213"/>
                    <a:pt x="5028" y="5213"/>
                  </a:cubicBezTo>
                  <a:cubicBezTo>
                    <a:pt x="5476" y="5213"/>
                    <a:pt x="5981" y="5370"/>
                    <a:pt x="6300" y="5450"/>
                  </a:cubicBezTo>
                  <a:cubicBezTo>
                    <a:pt x="6305" y="5455"/>
                    <a:pt x="6308" y="5457"/>
                    <a:pt x="6311" y="5457"/>
                  </a:cubicBezTo>
                  <a:cubicBezTo>
                    <a:pt x="6323" y="5457"/>
                    <a:pt x="6323" y="5427"/>
                    <a:pt x="6323" y="5427"/>
                  </a:cubicBezTo>
                  <a:cubicBezTo>
                    <a:pt x="6186" y="5336"/>
                    <a:pt x="5958" y="5222"/>
                    <a:pt x="5707" y="5154"/>
                  </a:cubicBezTo>
                  <a:cubicBezTo>
                    <a:pt x="6186" y="5039"/>
                    <a:pt x="6346" y="4332"/>
                    <a:pt x="6346" y="3852"/>
                  </a:cubicBezTo>
                  <a:cubicBezTo>
                    <a:pt x="6346" y="3487"/>
                    <a:pt x="6140" y="3259"/>
                    <a:pt x="5889" y="3031"/>
                  </a:cubicBezTo>
                  <a:cubicBezTo>
                    <a:pt x="5615" y="2780"/>
                    <a:pt x="5319" y="2506"/>
                    <a:pt x="4976" y="2300"/>
                  </a:cubicBezTo>
                  <a:lnTo>
                    <a:pt x="4976" y="2300"/>
                  </a:lnTo>
                  <a:cubicBezTo>
                    <a:pt x="5455" y="2415"/>
                    <a:pt x="5889" y="2597"/>
                    <a:pt x="6300" y="2848"/>
                  </a:cubicBezTo>
                  <a:cubicBezTo>
                    <a:pt x="6391" y="3054"/>
                    <a:pt x="6483" y="3259"/>
                    <a:pt x="6574" y="3487"/>
                  </a:cubicBezTo>
                  <a:cubicBezTo>
                    <a:pt x="6734" y="3921"/>
                    <a:pt x="6802" y="4400"/>
                    <a:pt x="6551" y="4811"/>
                  </a:cubicBezTo>
                  <a:cubicBezTo>
                    <a:pt x="6528" y="4857"/>
                    <a:pt x="6528" y="4880"/>
                    <a:pt x="6574" y="4880"/>
                  </a:cubicBezTo>
                  <a:cubicBezTo>
                    <a:pt x="6620" y="4880"/>
                    <a:pt x="6688" y="4834"/>
                    <a:pt x="6734" y="4811"/>
                  </a:cubicBezTo>
                  <a:cubicBezTo>
                    <a:pt x="6802" y="4766"/>
                    <a:pt x="6893" y="4720"/>
                    <a:pt x="6962" y="4674"/>
                  </a:cubicBezTo>
                  <a:cubicBezTo>
                    <a:pt x="6962" y="4674"/>
                    <a:pt x="6962" y="4674"/>
                    <a:pt x="6985" y="4651"/>
                  </a:cubicBezTo>
                  <a:lnTo>
                    <a:pt x="6962" y="4651"/>
                  </a:lnTo>
                  <a:cubicBezTo>
                    <a:pt x="7008" y="4629"/>
                    <a:pt x="7053" y="4560"/>
                    <a:pt x="7076" y="4514"/>
                  </a:cubicBezTo>
                  <a:cubicBezTo>
                    <a:pt x="7190" y="4286"/>
                    <a:pt x="7213" y="4035"/>
                    <a:pt x="7190" y="3807"/>
                  </a:cubicBezTo>
                  <a:cubicBezTo>
                    <a:pt x="7167" y="3556"/>
                    <a:pt x="7099" y="3305"/>
                    <a:pt x="7030" y="3076"/>
                  </a:cubicBezTo>
                  <a:cubicBezTo>
                    <a:pt x="6962" y="2848"/>
                    <a:pt x="6871" y="2643"/>
                    <a:pt x="6779" y="2415"/>
                  </a:cubicBezTo>
                  <a:lnTo>
                    <a:pt x="6802" y="2415"/>
                  </a:lnTo>
                  <a:cubicBezTo>
                    <a:pt x="6848" y="2392"/>
                    <a:pt x="6893" y="2369"/>
                    <a:pt x="6939" y="2323"/>
                  </a:cubicBezTo>
                  <a:cubicBezTo>
                    <a:pt x="6985" y="2300"/>
                    <a:pt x="7030" y="2278"/>
                    <a:pt x="7099" y="2232"/>
                  </a:cubicBezTo>
                  <a:lnTo>
                    <a:pt x="7167" y="2209"/>
                  </a:lnTo>
                  <a:lnTo>
                    <a:pt x="7145" y="2209"/>
                  </a:lnTo>
                  <a:cubicBezTo>
                    <a:pt x="7213" y="2163"/>
                    <a:pt x="7282" y="2118"/>
                    <a:pt x="7327" y="2072"/>
                  </a:cubicBezTo>
                  <a:cubicBezTo>
                    <a:pt x="7510" y="1935"/>
                    <a:pt x="7670" y="1775"/>
                    <a:pt x="7852" y="1616"/>
                  </a:cubicBezTo>
                  <a:cubicBezTo>
                    <a:pt x="7875" y="1570"/>
                    <a:pt x="7921" y="1547"/>
                    <a:pt x="7966" y="1501"/>
                  </a:cubicBezTo>
                  <a:cubicBezTo>
                    <a:pt x="8012" y="1479"/>
                    <a:pt x="8058" y="1433"/>
                    <a:pt x="8103" y="1387"/>
                  </a:cubicBezTo>
                  <a:cubicBezTo>
                    <a:pt x="8126" y="1365"/>
                    <a:pt x="8126" y="1319"/>
                    <a:pt x="8080" y="1319"/>
                  </a:cubicBezTo>
                  <a:cubicBezTo>
                    <a:pt x="8058" y="1319"/>
                    <a:pt x="8035" y="1319"/>
                    <a:pt x="8012" y="1342"/>
                  </a:cubicBezTo>
                  <a:cubicBezTo>
                    <a:pt x="7943" y="1387"/>
                    <a:pt x="7875" y="1410"/>
                    <a:pt x="7806" y="1456"/>
                  </a:cubicBezTo>
                  <a:cubicBezTo>
                    <a:pt x="7784" y="1479"/>
                    <a:pt x="7738" y="1501"/>
                    <a:pt x="7715" y="1524"/>
                  </a:cubicBezTo>
                  <a:cubicBezTo>
                    <a:pt x="7692" y="1524"/>
                    <a:pt x="7692" y="1524"/>
                    <a:pt x="7670" y="1547"/>
                  </a:cubicBezTo>
                  <a:cubicBezTo>
                    <a:pt x="7510" y="1638"/>
                    <a:pt x="7350" y="1730"/>
                    <a:pt x="7213" y="1844"/>
                  </a:cubicBezTo>
                  <a:cubicBezTo>
                    <a:pt x="7030" y="1981"/>
                    <a:pt x="6871" y="2141"/>
                    <a:pt x="6734" y="2323"/>
                  </a:cubicBezTo>
                  <a:cubicBezTo>
                    <a:pt x="6688" y="2232"/>
                    <a:pt x="6665" y="2141"/>
                    <a:pt x="6597" y="2072"/>
                  </a:cubicBezTo>
                  <a:cubicBezTo>
                    <a:pt x="6575" y="2008"/>
                    <a:pt x="6493" y="1842"/>
                    <a:pt x="6426" y="1842"/>
                  </a:cubicBezTo>
                  <a:cubicBezTo>
                    <a:pt x="6422" y="1842"/>
                    <a:pt x="6418" y="1843"/>
                    <a:pt x="6414" y="1844"/>
                  </a:cubicBezTo>
                  <a:cubicBezTo>
                    <a:pt x="6346" y="1867"/>
                    <a:pt x="6300" y="1890"/>
                    <a:pt x="6254" y="1912"/>
                  </a:cubicBezTo>
                  <a:cubicBezTo>
                    <a:pt x="6186" y="1958"/>
                    <a:pt x="6095" y="2004"/>
                    <a:pt x="6026" y="2049"/>
                  </a:cubicBezTo>
                  <a:cubicBezTo>
                    <a:pt x="6026" y="2049"/>
                    <a:pt x="6026" y="2072"/>
                    <a:pt x="6026" y="2072"/>
                  </a:cubicBezTo>
                  <a:cubicBezTo>
                    <a:pt x="5958" y="2118"/>
                    <a:pt x="6026" y="2232"/>
                    <a:pt x="6049" y="2300"/>
                  </a:cubicBezTo>
                  <a:cubicBezTo>
                    <a:pt x="6117" y="2460"/>
                    <a:pt x="6186" y="2620"/>
                    <a:pt x="6254" y="2757"/>
                  </a:cubicBezTo>
                  <a:cubicBezTo>
                    <a:pt x="5638" y="2323"/>
                    <a:pt x="4839" y="2141"/>
                    <a:pt x="4109" y="2004"/>
                  </a:cubicBezTo>
                  <a:cubicBezTo>
                    <a:pt x="3972" y="1978"/>
                    <a:pt x="3835" y="1965"/>
                    <a:pt x="3698" y="1965"/>
                  </a:cubicBezTo>
                  <a:cubicBezTo>
                    <a:pt x="3470" y="1965"/>
                    <a:pt x="3241" y="2001"/>
                    <a:pt x="3013" y="2072"/>
                  </a:cubicBezTo>
                  <a:cubicBezTo>
                    <a:pt x="2671" y="2163"/>
                    <a:pt x="2214" y="2437"/>
                    <a:pt x="1803" y="2437"/>
                  </a:cubicBezTo>
                  <a:lnTo>
                    <a:pt x="1758" y="2437"/>
                  </a:lnTo>
                  <a:cubicBezTo>
                    <a:pt x="1507" y="2209"/>
                    <a:pt x="1689" y="1730"/>
                    <a:pt x="1712" y="1456"/>
                  </a:cubicBezTo>
                  <a:cubicBezTo>
                    <a:pt x="1730" y="1376"/>
                    <a:pt x="1744" y="1355"/>
                    <a:pt x="1766" y="1355"/>
                  </a:cubicBezTo>
                  <a:cubicBezTo>
                    <a:pt x="1790" y="1355"/>
                    <a:pt x="1823" y="1381"/>
                    <a:pt x="1881" y="1381"/>
                  </a:cubicBezTo>
                  <a:cubicBezTo>
                    <a:pt x="1904" y="1381"/>
                    <a:pt x="1931" y="1377"/>
                    <a:pt x="1963" y="1365"/>
                  </a:cubicBezTo>
                  <a:cubicBezTo>
                    <a:pt x="2283" y="1228"/>
                    <a:pt x="2191" y="794"/>
                    <a:pt x="2191" y="520"/>
                  </a:cubicBezTo>
                  <a:cubicBezTo>
                    <a:pt x="2191" y="478"/>
                    <a:pt x="2162" y="460"/>
                    <a:pt x="2128" y="460"/>
                  </a:cubicBezTo>
                  <a:cubicBezTo>
                    <a:pt x="2089" y="460"/>
                    <a:pt x="2044" y="483"/>
                    <a:pt x="2032" y="520"/>
                  </a:cubicBezTo>
                  <a:cubicBezTo>
                    <a:pt x="1986" y="680"/>
                    <a:pt x="2009" y="1045"/>
                    <a:pt x="1803" y="1091"/>
                  </a:cubicBezTo>
                  <a:cubicBezTo>
                    <a:pt x="1767" y="1091"/>
                    <a:pt x="1716" y="1061"/>
                    <a:pt x="1662" y="1061"/>
                  </a:cubicBezTo>
                  <a:cubicBezTo>
                    <a:pt x="1648" y="1061"/>
                    <a:pt x="1635" y="1063"/>
                    <a:pt x="1621" y="1068"/>
                  </a:cubicBezTo>
                  <a:cubicBezTo>
                    <a:pt x="1507" y="1091"/>
                    <a:pt x="1484" y="1182"/>
                    <a:pt x="1461" y="1296"/>
                  </a:cubicBezTo>
                  <a:cubicBezTo>
                    <a:pt x="1393" y="1524"/>
                    <a:pt x="1415" y="1821"/>
                    <a:pt x="1438" y="2072"/>
                  </a:cubicBezTo>
                  <a:cubicBezTo>
                    <a:pt x="1438" y="2186"/>
                    <a:pt x="1461" y="2300"/>
                    <a:pt x="1507" y="2392"/>
                  </a:cubicBezTo>
                  <a:cubicBezTo>
                    <a:pt x="1187" y="2300"/>
                    <a:pt x="822" y="2095"/>
                    <a:pt x="685" y="1867"/>
                  </a:cubicBezTo>
                  <a:cubicBezTo>
                    <a:pt x="457" y="1479"/>
                    <a:pt x="365" y="1068"/>
                    <a:pt x="480" y="657"/>
                  </a:cubicBezTo>
                  <a:cubicBezTo>
                    <a:pt x="525" y="566"/>
                    <a:pt x="571" y="474"/>
                    <a:pt x="662" y="406"/>
                  </a:cubicBezTo>
                  <a:cubicBezTo>
                    <a:pt x="753" y="337"/>
                    <a:pt x="845" y="269"/>
                    <a:pt x="959" y="223"/>
                  </a:cubicBezTo>
                  <a:cubicBezTo>
                    <a:pt x="1142" y="155"/>
                    <a:pt x="1301" y="155"/>
                    <a:pt x="1507" y="132"/>
                  </a:cubicBezTo>
                  <a:cubicBezTo>
                    <a:pt x="1507" y="132"/>
                    <a:pt x="1530" y="109"/>
                    <a:pt x="1507" y="109"/>
                  </a:cubicBezTo>
                  <a:cubicBezTo>
                    <a:pt x="1444" y="29"/>
                    <a:pt x="1353" y="1"/>
                    <a:pt x="12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76"/>
            <p:cNvSpPr/>
            <p:nvPr/>
          </p:nvSpPr>
          <p:spPr>
            <a:xfrm>
              <a:off x="2756875" y="2262900"/>
              <a:ext cx="70225" cy="7725"/>
            </a:xfrm>
            <a:custGeom>
              <a:avLst/>
              <a:gdLst/>
              <a:ahLst/>
              <a:cxnLst/>
              <a:rect l="l" t="t" r="r" b="b"/>
              <a:pathLst>
                <a:path w="2809" h="309" extrusionOk="0">
                  <a:moveTo>
                    <a:pt x="751" y="0"/>
                  </a:moveTo>
                  <a:cubicBezTo>
                    <a:pt x="468" y="0"/>
                    <a:pt x="187" y="39"/>
                    <a:pt x="24" y="263"/>
                  </a:cubicBezTo>
                  <a:cubicBezTo>
                    <a:pt x="1" y="285"/>
                    <a:pt x="24" y="308"/>
                    <a:pt x="47" y="308"/>
                  </a:cubicBezTo>
                  <a:cubicBezTo>
                    <a:pt x="314" y="182"/>
                    <a:pt x="633" y="150"/>
                    <a:pt x="951" y="150"/>
                  </a:cubicBezTo>
                  <a:cubicBezTo>
                    <a:pt x="1149" y="150"/>
                    <a:pt x="1346" y="163"/>
                    <a:pt x="1530" y="171"/>
                  </a:cubicBezTo>
                  <a:cubicBezTo>
                    <a:pt x="1941" y="171"/>
                    <a:pt x="2352" y="217"/>
                    <a:pt x="2763" y="217"/>
                  </a:cubicBezTo>
                  <a:cubicBezTo>
                    <a:pt x="2786" y="217"/>
                    <a:pt x="2808" y="171"/>
                    <a:pt x="2763" y="148"/>
                  </a:cubicBezTo>
                  <a:cubicBezTo>
                    <a:pt x="2238" y="34"/>
                    <a:pt x="1713" y="11"/>
                    <a:pt x="1188" y="11"/>
                  </a:cubicBezTo>
                  <a:cubicBezTo>
                    <a:pt x="1053" y="11"/>
                    <a:pt x="901"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76"/>
            <p:cNvSpPr/>
            <p:nvPr/>
          </p:nvSpPr>
          <p:spPr>
            <a:xfrm>
              <a:off x="2765600" y="2236925"/>
              <a:ext cx="49525" cy="15650"/>
            </a:xfrm>
            <a:custGeom>
              <a:avLst/>
              <a:gdLst/>
              <a:ahLst/>
              <a:cxnLst/>
              <a:rect l="l" t="t" r="r" b="b"/>
              <a:pathLst>
                <a:path w="1981" h="626" extrusionOk="0">
                  <a:moveTo>
                    <a:pt x="1957" y="1"/>
                  </a:moveTo>
                  <a:cubicBezTo>
                    <a:pt x="1546" y="1"/>
                    <a:pt x="1136" y="46"/>
                    <a:pt x="748" y="160"/>
                  </a:cubicBezTo>
                  <a:cubicBezTo>
                    <a:pt x="474" y="229"/>
                    <a:pt x="108" y="297"/>
                    <a:pt x="17" y="571"/>
                  </a:cubicBezTo>
                  <a:cubicBezTo>
                    <a:pt x="0" y="605"/>
                    <a:pt x="20" y="626"/>
                    <a:pt x="50" y="626"/>
                  </a:cubicBezTo>
                  <a:cubicBezTo>
                    <a:pt x="61" y="626"/>
                    <a:pt x="73" y="623"/>
                    <a:pt x="86" y="617"/>
                  </a:cubicBezTo>
                  <a:cubicBezTo>
                    <a:pt x="474" y="160"/>
                    <a:pt x="1409" y="137"/>
                    <a:pt x="1957" y="23"/>
                  </a:cubicBezTo>
                  <a:cubicBezTo>
                    <a:pt x="1980" y="23"/>
                    <a:pt x="1980" y="1"/>
                    <a:pt x="19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76"/>
            <p:cNvSpPr/>
            <p:nvPr/>
          </p:nvSpPr>
          <p:spPr>
            <a:xfrm>
              <a:off x="2763500" y="2226075"/>
              <a:ext cx="25925" cy="19575"/>
            </a:xfrm>
            <a:custGeom>
              <a:avLst/>
              <a:gdLst/>
              <a:ahLst/>
              <a:cxnLst/>
              <a:rect l="l" t="t" r="r" b="b"/>
              <a:pathLst>
                <a:path w="1037" h="783" extrusionOk="0">
                  <a:moveTo>
                    <a:pt x="1037" y="1"/>
                  </a:moveTo>
                  <a:cubicBezTo>
                    <a:pt x="626" y="69"/>
                    <a:pt x="284" y="389"/>
                    <a:pt x="33" y="686"/>
                  </a:cubicBezTo>
                  <a:cubicBezTo>
                    <a:pt x="0" y="734"/>
                    <a:pt x="37" y="782"/>
                    <a:pt x="77" y="782"/>
                  </a:cubicBezTo>
                  <a:cubicBezTo>
                    <a:pt x="93" y="782"/>
                    <a:pt x="111" y="774"/>
                    <a:pt x="124" y="754"/>
                  </a:cubicBezTo>
                  <a:cubicBezTo>
                    <a:pt x="398" y="457"/>
                    <a:pt x="649" y="183"/>
                    <a:pt x="1037" y="24"/>
                  </a:cubicBezTo>
                  <a:cubicBezTo>
                    <a:pt x="1037" y="24"/>
                    <a:pt x="1037" y="1"/>
                    <a:pt x="1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76"/>
            <p:cNvSpPr/>
            <p:nvPr/>
          </p:nvSpPr>
          <p:spPr>
            <a:xfrm>
              <a:off x="2957750" y="1949700"/>
              <a:ext cx="308725" cy="430475"/>
            </a:xfrm>
            <a:custGeom>
              <a:avLst/>
              <a:gdLst/>
              <a:ahLst/>
              <a:cxnLst/>
              <a:rect l="l" t="t" r="r" b="b"/>
              <a:pathLst>
                <a:path w="12349" h="17219" extrusionOk="0">
                  <a:moveTo>
                    <a:pt x="822" y="1013"/>
                  </a:moveTo>
                  <a:cubicBezTo>
                    <a:pt x="822" y="1013"/>
                    <a:pt x="799" y="1036"/>
                    <a:pt x="799" y="1036"/>
                  </a:cubicBezTo>
                  <a:cubicBezTo>
                    <a:pt x="799" y="1013"/>
                    <a:pt x="822" y="1013"/>
                    <a:pt x="822" y="1013"/>
                  </a:cubicBezTo>
                  <a:close/>
                  <a:moveTo>
                    <a:pt x="5889" y="16192"/>
                  </a:moveTo>
                  <a:lnTo>
                    <a:pt x="5889" y="16192"/>
                  </a:lnTo>
                  <a:cubicBezTo>
                    <a:pt x="5880" y="16201"/>
                    <a:pt x="5871" y="16209"/>
                    <a:pt x="5862" y="16218"/>
                  </a:cubicBezTo>
                  <a:lnTo>
                    <a:pt x="5862" y="16218"/>
                  </a:lnTo>
                  <a:cubicBezTo>
                    <a:pt x="5872" y="16209"/>
                    <a:pt x="5881" y="16200"/>
                    <a:pt x="5889" y="16192"/>
                  </a:cubicBezTo>
                  <a:close/>
                  <a:moveTo>
                    <a:pt x="3162" y="0"/>
                  </a:moveTo>
                  <a:cubicBezTo>
                    <a:pt x="3058" y="0"/>
                    <a:pt x="2956" y="3"/>
                    <a:pt x="2854" y="8"/>
                  </a:cubicBezTo>
                  <a:cubicBezTo>
                    <a:pt x="2443" y="31"/>
                    <a:pt x="2055" y="77"/>
                    <a:pt x="1689" y="191"/>
                  </a:cubicBezTo>
                  <a:cubicBezTo>
                    <a:pt x="1279" y="328"/>
                    <a:pt x="913" y="533"/>
                    <a:pt x="548" y="762"/>
                  </a:cubicBezTo>
                  <a:cubicBezTo>
                    <a:pt x="388" y="853"/>
                    <a:pt x="251" y="967"/>
                    <a:pt x="115" y="1081"/>
                  </a:cubicBezTo>
                  <a:cubicBezTo>
                    <a:pt x="0" y="1173"/>
                    <a:pt x="69" y="1355"/>
                    <a:pt x="206" y="1355"/>
                  </a:cubicBezTo>
                  <a:cubicBezTo>
                    <a:pt x="297" y="1355"/>
                    <a:pt x="388" y="1264"/>
                    <a:pt x="457" y="1241"/>
                  </a:cubicBezTo>
                  <a:cubicBezTo>
                    <a:pt x="503" y="1218"/>
                    <a:pt x="525" y="1195"/>
                    <a:pt x="571" y="1173"/>
                  </a:cubicBezTo>
                  <a:cubicBezTo>
                    <a:pt x="594" y="1150"/>
                    <a:pt x="617" y="1127"/>
                    <a:pt x="662" y="1127"/>
                  </a:cubicBezTo>
                  <a:lnTo>
                    <a:pt x="640" y="1127"/>
                  </a:lnTo>
                  <a:cubicBezTo>
                    <a:pt x="662" y="1104"/>
                    <a:pt x="685" y="1104"/>
                    <a:pt x="685" y="1104"/>
                  </a:cubicBezTo>
                  <a:cubicBezTo>
                    <a:pt x="685" y="1081"/>
                    <a:pt x="708" y="1081"/>
                    <a:pt x="708" y="1081"/>
                  </a:cubicBezTo>
                  <a:cubicBezTo>
                    <a:pt x="754" y="1058"/>
                    <a:pt x="822" y="1036"/>
                    <a:pt x="868" y="1013"/>
                  </a:cubicBezTo>
                  <a:cubicBezTo>
                    <a:pt x="959" y="967"/>
                    <a:pt x="1050" y="921"/>
                    <a:pt x="1142" y="899"/>
                  </a:cubicBezTo>
                  <a:cubicBezTo>
                    <a:pt x="1347" y="830"/>
                    <a:pt x="1530" y="762"/>
                    <a:pt x="1735" y="739"/>
                  </a:cubicBezTo>
                  <a:cubicBezTo>
                    <a:pt x="2069" y="670"/>
                    <a:pt x="2411" y="639"/>
                    <a:pt x="2754" y="639"/>
                  </a:cubicBezTo>
                  <a:cubicBezTo>
                    <a:pt x="3209" y="639"/>
                    <a:pt x="3667" y="693"/>
                    <a:pt x="4109" y="784"/>
                  </a:cubicBezTo>
                  <a:cubicBezTo>
                    <a:pt x="4520" y="853"/>
                    <a:pt x="4908" y="967"/>
                    <a:pt x="5273" y="1150"/>
                  </a:cubicBezTo>
                  <a:cubicBezTo>
                    <a:pt x="5456" y="1218"/>
                    <a:pt x="5638" y="1309"/>
                    <a:pt x="5798" y="1424"/>
                  </a:cubicBezTo>
                  <a:cubicBezTo>
                    <a:pt x="5935" y="1561"/>
                    <a:pt x="6049" y="1697"/>
                    <a:pt x="6163" y="1834"/>
                  </a:cubicBezTo>
                  <a:cubicBezTo>
                    <a:pt x="6277" y="1994"/>
                    <a:pt x="6369" y="2154"/>
                    <a:pt x="6460" y="2314"/>
                  </a:cubicBezTo>
                  <a:cubicBezTo>
                    <a:pt x="6574" y="2519"/>
                    <a:pt x="6711" y="2702"/>
                    <a:pt x="6848" y="2884"/>
                  </a:cubicBezTo>
                  <a:cubicBezTo>
                    <a:pt x="7099" y="3204"/>
                    <a:pt x="7373" y="3524"/>
                    <a:pt x="7601" y="3843"/>
                  </a:cubicBezTo>
                  <a:cubicBezTo>
                    <a:pt x="7829" y="4140"/>
                    <a:pt x="8035" y="4459"/>
                    <a:pt x="8195" y="4802"/>
                  </a:cubicBezTo>
                  <a:cubicBezTo>
                    <a:pt x="8286" y="4962"/>
                    <a:pt x="8354" y="5144"/>
                    <a:pt x="8400" y="5327"/>
                  </a:cubicBezTo>
                  <a:cubicBezTo>
                    <a:pt x="8423" y="5418"/>
                    <a:pt x="8446" y="5509"/>
                    <a:pt x="8446" y="5601"/>
                  </a:cubicBezTo>
                  <a:cubicBezTo>
                    <a:pt x="8469" y="5623"/>
                    <a:pt x="8469" y="5669"/>
                    <a:pt x="8469" y="5715"/>
                  </a:cubicBezTo>
                  <a:cubicBezTo>
                    <a:pt x="8423" y="5806"/>
                    <a:pt x="8377" y="5897"/>
                    <a:pt x="8332" y="5989"/>
                  </a:cubicBezTo>
                  <a:cubicBezTo>
                    <a:pt x="8240" y="5806"/>
                    <a:pt x="8172" y="5646"/>
                    <a:pt x="8103" y="5464"/>
                  </a:cubicBezTo>
                  <a:cubicBezTo>
                    <a:pt x="7966" y="5190"/>
                    <a:pt x="7829" y="4939"/>
                    <a:pt x="7624" y="4710"/>
                  </a:cubicBezTo>
                  <a:cubicBezTo>
                    <a:pt x="7533" y="4596"/>
                    <a:pt x="7419" y="4482"/>
                    <a:pt x="7305" y="4391"/>
                  </a:cubicBezTo>
                  <a:cubicBezTo>
                    <a:pt x="7282" y="4368"/>
                    <a:pt x="7259" y="4322"/>
                    <a:pt x="7213" y="4322"/>
                  </a:cubicBezTo>
                  <a:cubicBezTo>
                    <a:pt x="7190" y="4322"/>
                    <a:pt x="7168" y="4345"/>
                    <a:pt x="7145" y="4368"/>
                  </a:cubicBezTo>
                  <a:cubicBezTo>
                    <a:pt x="7053" y="4414"/>
                    <a:pt x="6916" y="4459"/>
                    <a:pt x="6825" y="4551"/>
                  </a:cubicBezTo>
                  <a:cubicBezTo>
                    <a:pt x="6780" y="4596"/>
                    <a:pt x="6848" y="4642"/>
                    <a:pt x="6894" y="4688"/>
                  </a:cubicBezTo>
                  <a:cubicBezTo>
                    <a:pt x="6939" y="4756"/>
                    <a:pt x="6985" y="4847"/>
                    <a:pt x="7031" y="4916"/>
                  </a:cubicBezTo>
                  <a:cubicBezTo>
                    <a:pt x="7145" y="5053"/>
                    <a:pt x="7213" y="5213"/>
                    <a:pt x="7282" y="5372"/>
                  </a:cubicBezTo>
                  <a:cubicBezTo>
                    <a:pt x="7441" y="5715"/>
                    <a:pt x="7533" y="6080"/>
                    <a:pt x="7624" y="6422"/>
                  </a:cubicBezTo>
                  <a:cubicBezTo>
                    <a:pt x="7761" y="6947"/>
                    <a:pt x="7829" y="7495"/>
                    <a:pt x="8081" y="7952"/>
                  </a:cubicBezTo>
                  <a:cubicBezTo>
                    <a:pt x="8149" y="8066"/>
                    <a:pt x="8218" y="8180"/>
                    <a:pt x="8286" y="8271"/>
                  </a:cubicBezTo>
                  <a:cubicBezTo>
                    <a:pt x="8309" y="8294"/>
                    <a:pt x="8309" y="8340"/>
                    <a:pt x="8309" y="8385"/>
                  </a:cubicBezTo>
                  <a:cubicBezTo>
                    <a:pt x="8240" y="8362"/>
                    <a:pt x="8172" y="8317"/>
                    <a:pt x="8103" y="8294"/>
                  </a:cubicBezTo>
                  <a:cubicBezTo>
                    <a:pt x="7761" y="8157"/>
                    <a:pt x="7327" y="8066"/>
                    <a:pt x="7145" y="7723"/>
                  </a:cubicBezTo>
                  <a:cubicBezTo>
                    <a:pt x="6962" y="7449"/>
                    <a:pt x="6985" y="7107"/>
                    <a:pt x="6916" y="6810"/>
                  </a:cubicBezTo>
                  <a:cubicBezTo>
                    <a:pt x="6848" y="6422"/>
                    <a:pt x="6620" y="6126"/>
                    <a:pt x="6323" y="5897"/>
                  </a:cubicBezTo>
                  <a:cubicBezTo>
                    <a:pt x="5867" y="5532"/>
                    <a:pt x="5296" y="5372"/>
                    <a:pt x="4794" y="5098"/>
                  </a:cubicBezTo>
                  <a:cubicBezTo>
                    <a:pt x="4565" y="4962"/>
                    <a:pt x="4337" y="4825"/>
                    <a:pt x="4177" y="4596"/>
                  </a:cubicBezTo>
                  <a:cubicBezTo>
                    <a:pt x="4086" y="4482"/>
                    <a:pt x="4040" y="4368"/>
                    <a:pt x="3995" y="4254"/>
                  </a:cubicBezTo>
                  <a:cubicBezTo>
                    <a:pt x="3972" y="4185"/>
                    <a:pt x="3972" y="4117"/>
                    <a:pt x="3949" y="4048"/>
                  </a:cubicBezTo>
                  <a:cubicBezTo>
                    <a:pt x="3949" y="3989"/>
                    <a:pt x="3949" y="3930"/>
                    <a:pt x="3905" y="3930"/>
                  </a:cubicBezTo>
                  <a:cubicBezTo>
                    <a:pt x="3898" y="3930"/>
                    <a:pt x="3890" y="3931"/>
                    <a:pt x="3881" y="3934"/>
                  </a:cubicBezTo>
                  <a:cubicBezTo>
                    <a:pt x="3881" y="3934"/>
                    <a:pt x="3881" y="3957"/>
                    <a:pt x="3881" y="3957"/>
                  </a:cubicBezTo>
                  <a:cubicBezTo>
                    <a:pt x="3812" y="3980"/>
                    <a:pt x="3744" y="4026"/>
                    <a:pt x="3675" y="4071"/>
                  </a:cubicBezTo>
                  <a:cubicBezTo>
                    <a:pt x="3630" y="4094"/>
                    <a:pt x="3561" y="4117"/>
                    <a:pt x="3516" y="4163"/>
                  </a:cubicBezTo>
                  <a:cubicBezTo>
                    <a:pt x="3470" y="4208"/>
                    <a:pt x="3516" y="4345"/>
                    <a:pt x="3516" y="4391"/>
                  </a:cubicBezTo>
                  <a:cubicBezTo>
                    <a:pt x="3538" y="4573"/>
                    <a:pt x="3607" y="4710"/>
                    <a:pt x="3675" y="4870"/>
                  </a:cubicBezTo>
                  <a:cubicBezTo>
                    <a:pt x="3858" y="5144"/>
                    <a:pt x="4132" y="5372"/>
                    <a:pt x="4406" y="5532"/>
                  </a:cubicBezTo>
                  <a:cubicBezTo>
                    <a:pt x="4543" y="5623"/>
                    <a:pt x="4680" y="5715"/>
                    <a:pt x="4839" y="5783"/>
                  </a:cubicBezTo>
                  <a:cubicBezTo>
                    <a:pt x="5182" y="5966"/>
                    <a:pt x="5570" y="6126"/>
                    <a:pt x="5844" y="6400"/>
                  </a:cubicBezTo>
                  <a:cubicBezTo>
                    <a:pt x="6003" y="6536"/>
                    <a:pt x="6095" y="6696"/>
                    <a:pt x="6163" y="6879"/>
                  </a:cubicBezTo>
                  <a:cubicBezTo>
                    <a:pt x="6232" y="7061"/>
                    <a:pt x="6255" y="7244"/>
                    <a:pt x="6277" y="7449"/>
                  </a:cubicBezTo>
                  <a:cubicBezTo>
                    <a:pt x="6323" y="7769"/>
                    <a:pt x="6414" y="8089"/>
                    <a:pt x="6665" y="8317"/>
                  </a:cubicBezTo>
                  <a:cubicBezTo>
                    <a:pt x="6871" y="8522"/>
                    <a:pt x="7145" y="8614"/>
                    <a:pt x="7396" y="8728"/>
                  </a:cubicBezTo>
                  <a:cubicBezTo>
                    <a:pt x="7693" y="8842"/>
                    <a:pt x="7989" y="8979"/>
                    <a:pt x="8218" y="9207"/>
                  </a:cubicBezTo>
                  <a:cubicBezTo>
                    <a:pt x="8332" y="9321"/>
                    <a:pt x="8446" y="9458"/>
                    <a:pt x="8514" y="9618"/>
                  </a:cubicBezTo>
                  <a:cubicBezTo>
                    <a:pt x="8537" y="9755"/>
                    <a:pt x="8560" y="9869"/>
                    <a:pt x="8583" y="10006"/>
                  </a:cubicBezTo>
                  <a:cubicBezTo>
                    <a:pt x="8263" y="9937"/>
                    <a:pt x="7921" y="9892"/>
                    <a:pt x="7601" y="9800"/>
                  </a:cubicBezTo>
                  <a:cubicBezTo>
                    <a:pt x="6346" y="9412"/>
                    <a:pt x="5250" y="8408"/>
                    <a:pt x="4794" y="7198"/>
                  </a:cubicBezTo>
                  <a:cubicBezTo>
                    <a:pt x="4771" y="7107"/>
                    <a:pt x="4748" y="7039"/>
                    <a:pt x="4725" y="6970"/>
                  </a:cubicBezTo>
                  <a:cubicBezTo>
                    <a:pt x="4725" y="6924"/>
                    <a:pt x="4702" y="6902"/>
                    <a:pt x="4702" y="6856"/>
                  </a:cubicBezTo>
                  <a:cubicBezTo>
                    <a:pt x="4680" y="6833"/>
                    <a:pt x="4680" y="6765"/>
                    <a:pt x="4657" y="6765"/>
                  </a:cubicBezTo>
                  <a:cubicBezTo>
                    <a:pt x="4657" y="6763"/>
                    <a:pt x="4655" y="6762"/>
                    <a:pt x="4653" y="6762"/>
                  </a:cubicBezTo>
                  <a:cubicBezTo>
                    <a:pt x="4629" y="6762"/>
                    <a:pt x="4495" y="6856"/>
                    <a:pt x="4474" y="6856"/>
                  </a:cubicBezTo>
                  <a:cubicBezTo>
                    <a:pt x="4451" y="6879"/>
                    <a:pt x="4451" y="6879"/>
                    <a:pt x="4429" y="6879"/>
                  </a:cubicBezTo>
                  <a:cubicBezTo>
                    <a:pt x="4383" y="6924"/>
                    <a:pt x="4292" y="6970"/>
                    <a:pt x="4292" y="6970"/>
                  </a:cubicBezTo>
                  <a:cubicBezTo>
                    <a:pt x="4520" y="8248"/>
                    <a:pt x="5227" y="9390"/>
                    <a:pt x="6346" y="10052"/>
                  </a:cubicBezTo>
                  <a:cubicBezTo>
                    <a:pt x="6665" y="10257"/>
                    <a:pt x="7008" y="10394"/>
                    <a:pt x="7350" y="10508"/>
                  </a:cubicBezTo>
                  <a:cubicBezTo>
                    <a:pt x="7647" y="10577"/>
                    <a:pt x="7944" y="10622"/>
                    <a:pt x="8218" y="10713"/>
                  </a:cubicBezTo>
                  <a:cubicBezTo>
                    <a:pt x="8423" y="10782"/>
                    <a:pt x="8651" y="10873"/>
                    <a:pt x="8697" y="11102"/>
                  </a:cubicBezTo>
                  <a:cubicBezTo>
                    <a:pt x="8697" y="11124"/>
                    <a:pt x="8697" y="11124"/>
                    <a:pt x="8697" y="11124"/>
                  </a:cubicBezTo>
                  <a:cubicBezTo>
                    <a:pt x="8697" y="11147"/>
                    <a:pt x="8697" y="11170"/>
                    <a:pt x="8697" y="11193"/>
                  </a:cubicBezTo>
                  <a:cubicBezTo>
                    <a:pt x="8697" y="11375"/>
                    <a:pt x="8583" y="11535"/>
                    <a:pt x="8491" y="11672"/>
                  </a:cubicBezTo>
                  <a:cubicBezTo>
                    <a:pt x="8469" y="11718"/>
                    <a:pt x="8446" y="11741"/>
                    <a:pt x="8446" y="11786"/>
                  </a:cubicBezTo>
                  <a:cubicBezTo>
                    <a:pt x="8195" y="11581"/>
                    <a:pt x="7921" y="11421"/>
                    <a:pt x="7624" y="11330"/>
                  </a:cubicBezTo>
                  <a:cubicBezTo>
                    <a:pt x="7381" y="11254"/>
                    <a:pt x="7135" y="11228"/>
                    <a:pt x="6887" y="11228"/>
                  </a:cubicBezTo>
                  <a:cubicBezTo>
                    <a:pt x="6391" y="11228"/>
                    <a:pt x="5889" y="11330"/>
                    <a:pt x="5387" y="11330"/>
                  </a:cubicBezTo>
                  <a:cubicBezTo>
                    <a:pt x="5113" y="11330"/>
                    <a:pt x="4862" y="11284"/>
                    <a:pt x="4611" y="11124"/>
                  </a:cubicBezTo>
                  <a:cubicBezTo>
                    <a:pt x="4429" y="10987"/>
                    <a:pt x="4269" y="10805"/>
                    <a:pt x="4155" y="10599"/>
                  </a:cubicBezTo>
                  <a:cubicBezTo>
                    <a:pt x="4018" y="10371"/>
                    <a:pt x="3904" y="10143"/>
                    <a:pt x="3812" y="9915"/>
                  </a:cubicBezTo>
                  <a:cubicBezTo>
                    <a:pt x="3767" y="9800"/>
                    <a:pt x="3721" y="9686"/>
                    <a:pt x="3675" y="9572"/>
                  </a:cubicBezTo>
                  <a:cubicBezTo>
                    <a:pt x="3637" y="9495"/>
                    <a:pt x="3615" y="9402"/>
                    <a:pt x="3540" y="9402"/>
                  </a:cubicBezTo>
                  <a:cubicBezTo>
                    <a:pt x="3526" y="9402"/>
                    <a:pt x="3511" y="9405"/>
                    <a:pt x="3493" y="9412"/>
                  </a:cubicBezTo>
                  <a:lnTo>
                    <a:pt x="3470" y="9412"/>
                  </a:lnTo>
                  <a:cubicBezTo>
                    <a:pt x="3379" y="9481"/>
                    <a:pt x="3264" y="9549"/>
                    <a:pt x="3150" y="9595"/>
                  </a:cubicBezTo>
                  <a:cubicBezTo>
                    <a:pt x="3150" y="9618"/>
                    <a:pt x="3127" y="9618"/>
                    <a:pt x="3105" y="9641"/>
                  </a:cubicBezTo>
                  <a:cubicBezTo>
                    <a:pt x="3082" y="9664"/>
                    <a:pt x="3059" y="9686"/>
                    <a:pt x="3059" y="9732"/>
                  </a:cubicBezTo>
                  <a:cubicBezTo>
                    <a:pt x="3150" y="10257"/>
                    <a:pt x="3333" y="10782"/>
                    <a:pt x="3698" y="11216"/>
                  </a:cubicBezTo>
                  <a:cubicBezTo>
                    <a:pt x="4018" y="11626"/>
                    <a:pt x="4497" y="11878"/>
                    <a:pt x="5022" y="11900"/>
                  </a:cubicBezTo>
                  <a:cubicBezTo>
                    <a:pt x="5104" y="11911"/>
                    <a:pt x="5187" y="11916"/>
                    <a:pt x="5269" y="11916"/>
                  </a:cubicBezTo>
                  <a:cubicBezTo>
                    <a:pt x="5529" y="11916"/>
                    <a:pt x="5789" y="11872"/>
                    <a:pt x="6049" y="11855"/>
                  </a:cubicBezTo>
                  <a:cubicBezTo>
                    <a:pt x="6414" y="11855"/>
                    <a:pt x="6757" y="11855"/>
                    <a:pt x="7099" y="11969"/>
                  </a:cubicBezTo>
                  <a:cubicBezTo>
                    <a:pt x="7647" y="12129"/>
                    <a:pt x="8149" y="12562"/>
                    <a:pt x="8240" y="13156"/>
                  </a:cubicBezTo>
                  <a:cubicBezTo>
                    <a:pt x="8263" y="13293"/>
                    <a:pt x="8263" y="13430"/>
                    <a:pt x="8218" y="13589"/>
                  </a:cubicBezTo>
                  <a:cubicBezTo>
                    <a:pt x="8172" y="13635"/>
                    <a:pt x="8149" y="13749"/>
                    <a:pt x="8126" y="13795"/>
                  </a:cubicBezTo>
                  <a:cubicBezTo>
                    <a:pt x="8103" y="13841"/>
                    <a:pt x="8081" y="13886"/>
                    <a:pt x="8058" y="13932"/>
                  </a:cubicBezTo>
                  <a:cubicBezTo>
                    <a:pt x="8035" y="13977"/>
                    <a:pt x="8012" y="14023"/>
                    <a:pt x="7966" y="14069"/>
                  </a:cubicBezTo>
                  <a:cubicBezTo>
                    <a:pt x="7944" y="14092"/>
                    <a:pt x="7829" y="14206"/>
                    <a:pt x="7898" y="14229"/>
                  </a:cubicBezTo>
                  <a:lnTo>
                    <a:pt x="7921" y="14229"/>
                  </a:lnTo>
                  <a:cubicBezTo>
                    <a:pt x="7875" y="14320"/>
                    <a:pt x="7807" y="14411"/>
                    <a:pt x="7761" y="14502"/>
                  </a:cubicBezTo>
                  <a:cubicBezTo>
                    <a:pt x="7533" y="14708"/>
                    <a:pt x="7327" y="14936"/>
                    <a:pt x="7145" y="15164"/>
                  </a:cubicBezTo>
                  <a:cubicBezTo>
                    <a:pt x="7122" y="15187"/>
                    <a:pt x="7099" y="15210"/>
                    <a:pt x="7076" y="15233"/>
                  </a:cubicBezTo>
                  <a:cubicBezTo>
                    <a:pt x="7053" y="15233"/>
                    <a:pt x="7053" y="15256"/>
                    <a:pt x="7031" y="15256"/>
                  </a:cubicBezTo>
                  <a:cubicBezTo>
                    <a:pt x="6848" y="15347"/>
                    <a:pt x="6643" y="15393"/>
                    <a:pt x="6460" y="15438"/>
                  </a:cubicBezTo>
                  <a:cubicBezTo>
                    <a:pt x="6327" y="15459"/>
                    <a:pt x="6198" y="15470"/>
                    <a:pt x="6072" y="15470"/>
                  </a:cubicBezTo>
                  <a:cubicBezTo>
                    <a:pt x="5917" y="15470"/>
                    <a:pt x="5766" y="15453"/>
                    <a:pt x="5615" y="15415"/>
                  </a:cubicBezTo>
                  <a:cubicBezTo>
                    <a:pt x="5319" y="15370"/>
                    <a:pt x="5045" y="15301"/>
                    <a:pt x="4748" y="15256"/>
                  </a:cubicBezTo>
                  <a:cubicBezTo>
                    <a:pt x="4595" y="15230"/>
                    <a:pt x="4438" y="15217"/>
                    <a:pt x="4279" y="15217"/>
                  </a:cubicBezTo>
                  <a:cubicBezTo>
                    <a:pt x="3873" y="15217"/>
                    <a:pt x="3460" y="15303"/>
                    <a:pt x="3082" y="15484"/>
                  </a:cubicBezTo>
                  <a:cubicBezTo>
                    <a:pt x="3013" y="15530"/>
                    <a:pt x="2945" y="15575"/>
                    <a:pt x="2876" y="15598"/>
                  </a:cubicBezTo>
                  <a:cubicBezTo>
                    <a:pt x="2831" y="15644"/>
                    <a:pt x="2762" y="15667"/>
                    <a:pt x="2717" y="15712"/>
                  </a:cubicBezTo>
                  <a:cubicBezTo>
                    <a:pt x="2648" y="15758"/>
                    <a:pt x="2671" y="15849"/>
                    <a:pt x="2739" y="15849"/>
                  </a:cubicBezTo>
                  <a:cubicBezTo>
                    <a:pt x="2808" y="15849"/>
                    <a:pt x="2876" y="15826"/>
                    <a:pt x="2945" y="15804"/>
                  </a:cubicBezTo>
                  <a:cubicBezTo>
                    <a:pt x="3036" y="15804"/>
                    <a:pt x="3105" y="15781"/>
                    <a:pt x="3196" y="15781"/>
                  </a:cubicBezTo>
                  <a:cubicBezTo>
                    <a:pt x="3373" y="15765"/>
                    <a:pt x="3551" y="15748"/>
                    <a:pt x="3737" y="15748"/>
                  </a:cubicBezTo>
                  <a:cubicBezTo>
                    <a:pt x="3814" y="15748"/>
                    <a:pt x="3892" y="15751"/>
                    <a:pt x="3972" y="15758"/>
                  </a:cubicBezTo>
                  <a:cubicBezTo>
                    <a:pt x="4520" y="15804"/>
                    <a:pt x="5045" y="16009"/>
                    <a:pt x="5615" y="16032"/>
                  </a:cubicBezTo>
                  <a:cubicBezTo>
                    <a:pt x="5821" y="16032"/>
                    <a:pt x="6026" y="16009"/>
                    <a:pt x="6232" y="15963"/>
                  </a:cubicBezTo>
                  <a:lnTo>
                    <a:pt x="6232" y="15963"/>
                  </a:lnTo>
                  <a:cubicBezTo>
                    <a:pt x="6095" y="16055"/>
                    <a:pt x="5981" y="16146"/>
                    <a:pt x="5844" y="16237"/>
                  </a:cubicBezTo>
                  <a:cubicBezTo>
                    <a:pt x="5839" y="16239"/>
                    <a:pt x="5835" y="16241"/>
                    <a:pt x="5832" y="16244"/>
                  </a:cubicBezTo>
                  <a:lnTo>
                    <a:pt x="5832" y="16244"/>
                  </a:lnTo>
                  <a:cubicBezTo>
                    <a:pt x="5842" y="16235"/>
                    <a:pt x="5852" y="16227"/>
                    <a:pt x="5862" y="16218"/>
                  </a:cubicBezTo>
                  <a:lnTo>
                    <a:pt x="5862" y="16218"/>
                  </a:lnTo>
                  <a:cubicBezTo>
                    <a:pt x="5846" y="16232"/>
                    <a:pt x="5826" y="16246"/>
                    <a:pt x="5798" y="16260"/>
                  </a:cubicBezTo>
                  <a:lnTo>
                    <a:pt x="5802" y="16260"/>
                  </a:lnTo>
                  <a:cubicBezTo>
                    <a:pt x="5811" y="16255"/>
                    <a:pt x="5821" y="16249"/>
                    <a:pt x="5832" y="16244"/>
                  </a:cubicBezTo>
                  <a:lnTo>
                    <a:pt x="5832" y="16244"/>
                  </a:lnTo>
                  <a:cubicBezTo>
                    <a:pt x="5824" y="16249"/>
                    <a:pt x="5817" y="16255"/>
                    <a:pt x="5810" y="16260"/>
                  </a:cubicBezTo>
                  <a:lnTo>
                    <a:pt x="5802" y="16260"/>
                  </a:lnTo>
                  <a:cubicBezTo>
                    <a:pt x="5779" y="16273"/>
                    <a:pt x="5759" y="16283"/>
                    <a:pt x="5730" y="16283"/>
                  </a:cubicBezTo>
                  <a:cubicBezTo>
                    <a:pt x="5638" y="16351"/>
                    <a:pt x="5524" y="16397"/>
                    <a:pt x="5410" y="16443"/>
                  </a:cubicBezTo>
                  <a:cubicBezTo>
                    <a:pt x="5034" y="16591"/>
                    <a:pt x="4633" y="16649"/>
                    <a:pt x="4227" y="16649"/>
                  </a:cubicBezTo>
                  <a:cubicBezTo>
                    <a:pt x="3694" y="16649"/>
                    <a:pt x="3153" y="16549"/>
                    <a:pt x="2648" y="16420"/>
                  </a:cubicBezTo>
                  <a:cubicBezTo>
                    <a:pt x="2648" y="16420"/>
                    <a:pt x="2648" y="16443"/>
                    <a:pt x="2625" y="16443"/>
                  </a:cubicBezTo>
                  <a:cubicBezTo>
                    <a:pt x="2602" y="16443"/>
                    <a:pt x="2557" y="16465"/>
                    <a:pt x="2534" y="16488"/>
                  </a:cubicBezTo>
                  <a:cubicBezTo>
                    <a:pt x="2466" y="16534"/>
                    <a:pt x="2397" y="16580"/>
                    <a:pt x="2306" y="16625"/>
                  </a:cubicBezTo>
                  <a:cubicBezTo>
                    <a:pt x="2306" y="16625"/>
                    <a:pt x="2283" y="16625"/>
                    <a:pt x="2260" y="16648"/>
                  </a:cubicBezTo>
                  <a:cubicBezTo>
                    <a:pt x="2260" y="16648"/>
                    <a:pt x="2237" y="16671"/>
                    <a:pt x="2237" y="16671"/>
                  </a:cubicBezTo>
                  <a:cubicBezTo>
                    <a:pt x="2237" y="16717"/>
                    <a:pt x="2351" y="16739"/>
                    <a:pt x="2374" y="16739"/>
                  </a:cubicBezTo>
                  <a:cubicBezTo>
                    <a:pt x="2580" y="16808"/>
                    <a:pt x="2785" y="16876"/>
                    <a:pt x="2991" y="16945"/>
                  </a:cubicBezTo>
                  <a:cubicBezTo>
                    <a:pt x="3401" y="17082"/>
                    <a:pt x="3835" y="17196"/>
                    <a:pt x="4269" y="17219"/>
                  </a:cubicBezTo>
                  <a:cubicBezTo>
                    <a:pt x="4702" y="17219"/>
                    <a:pt x="5136" y="17127"/>
                    <a:pt x="5547" y="16922"/>
                  </a:cubicBezTo>
                  <a:cubicBezTo>
                    <a:pt x="5958" y="16717"/>
                    <a:pt x="6369" y="16465"/>
                    <a:pt x="6757" y="16214"/>
                  </a:cubicBezTo>
                  <a:cubicBezTo>
                    <a:pt x="7076" y="15986"/>
                    <a:pt x="7396" y="15781"/>
                    <a:pt x="7624" y="15484"/>
                  </a:cubicBezTo>
                  <a:cubicBezTo>
                    <a:pt x="7670" y="15415"/>
                    <a:pt x="7715" y="15347"/>
                    <a:pt x="7761" y="15256"/>
                  </a:cubicBezTo>
                  <a:cubicBezTo>
                    <a:pt x="7761" y="15233"/>
                    <a:pt x="7784" y="15187"/>
                    <a:pt x="7807" y="15164"/>
                  </a:cubicBezTo>
                  <a:cubicBezTo>
                    <a:pt x="7921" y="15050"/>
                    <a:pt x="8012" y="14959"/>
                    <a:pt x="8126" y="14845"/>
                  </a:cubicBezTo>
                  <a:cubicBezTo>
                    <a:pt x="8286" y="14639"/>
                    <a:pt x="8423" y="14411"/>
                    <a:pt x="8491" y="14160"/>
                  </a:cubicBezTo>
                  <a:cubicBezTo>
                    <a:pt x="8697" y="13932"/>
                    <a:pt x="8857" y="13704"/>
                    <a:pt x="8948" y="13430"/>
                  </a:cubicBezTo>
                  <a:cubicBezTo>
                    <a:pt x="8994" y="13384"/>
                    <a:pt x="9062" y="13316"/>
                    <a:pt x="9085" y="13247"/>
                  </a:cubicBezTo>
                  <a:cubicBezTo>
                    <a:pt x="9176" y="13133"/>
                    <a:pt x="9222" y="12996"/>
                    <a:pt x="9290" y="12859"/>
                  </a:cubicBezTo>
                  <a:cubicBezTo>
                    <a:pt x="9359" y="12699"/>
                    <a:pt x="9450" y="12539"/>
                    <a:pt x="9541" y="12403"/>
                  </a:cubicBezTo>
                  <a:cubicBezTo>
                    <a:pt x="9701" y="12151"/>
                    <a:pt x="9861" y="11878"/>
                    <a:pt x="10066" y="11649"/>
                  </a:cubicBezTo>
                  <a:cubicBezTo>
                    <a:pt x="10135" y="11558"/>
                    <a:pt x="10226" y="11467"/>
                    <a:pt x="10317" y="11375"/>
                  </a:cubicBezTo>
                  <a:cubicBezTo>
                    <a:pt x="10363" y="11353"/>
                    <a:pt x="10386" y="11330"/>
                    <a:pt x="10409" y="11307"/>
                  </a:cubicBezTo>
                  <a:cubicBezTo>
                    <a:pt x="10523" y="11261"/>
                    <a:pt x="10614" y="11238"/>
                    <a:pt x="10728" y="11238"/>
                  </a:cubicBezTo>
                  <a:cubicBezTo>
                    <a:pt x="10763" y="11227"/>
                    <a:pt x="10797" y="11221"/>
                    <a:pt x="10831" y="11221"/>
                  </a:cubicBezTo>
                  <a:cubicBezTo>
                    <a:pt x="10865" y="11221"/>
                    <a:pt x="10899" y="11227"/>
                    <a:pt x="10934" y="11238"/>
                  </a:cubicBezTo>
                  <a:cubicBezTo>
                    <a:pt x="10964" y="11238"/>
                    <a:pt x="11005" y="11249"/>
                    <a:pt x="11042" y="11249"/>
                  </a:cubicBezTo>
                  <a:cubicBezTo>
                    <a:pt x="11061" y="11249"/>
                    <a:pt x="11078" y="11246"/>
                    <a:pt x="11094" y="11238"/>
                  </a:cubicBezTo>
                  <a:lnTo>
                    <a:pt x="11116" y="11238"/>
                  </a:lnTo>
                  <a:cubicBezTo>
                    <a:pt x="11208" y="11193"/>
                    <a:pt x="11322" y="11124"/>
                    <a:pt x="11413" y="11056"/>
                  </a:cubicBezTo>
                  <a:cubicBezTo>
                    <a:pt x="11436" y="11056"/>
                    <a:pt x="11459" y="11033"/>
                    <a:pt x="11459" y="11033"/>
                  </a:cubicBezTo>
                  <a:cubicBezTo>
                    <a:pt x="11482" y="11010"/>
                    <a:pt x="11504" y="10987"/>
                    <a:pt x="11482" y="10965"/>
                  </a:cubicBezTo>
                  <a:cubicBezTo>
                    <a:pt x="11436" y="10919"/>
                    <a:pt x="11322" y="10919"/>
                    <a:pt x="11276" y="10896"/>
                  </a:cubicBezTo>
                  <a:cubicBezTo>
                    <a:pt x="11185" y="10873"/>
                    <a:pt x="11116" y="10873"/>
                    <a:pt x="11048" y="10873"/>
                  </a:cubicBezTo>
                  <a:cubicBezTo>
                    <a:pt x="10705" y="10896"/>
                    <a:pt x="10432" y="11079"/>
                    <a:pt x="10158" y="11238"/>
                  </a:cubicBezTo>
                  <a:cubicBezTo>
                    <a:pt x="9907" y="11398"/>
                    <a:pt x="9701" y="11581"/>
                    <a:pt x="9496" y="11809"/>
                  </a:cubicBezTo>
                  <a:cubicBezTo>
                    <a:pt x="9359" y="11992"/>
                    <a:pt x="9199" y="12174"/>
                    <a:pt x="9062" y="12357"/>
                  </a:cubicBezTo>
                  <a:cubicBezTo>
                    <a:pt x="9085" y="12266"/>
                    <a:pt x="9085" y="12151"/>
                    <a:pt x="9131" y="12060"/>
                  </a:cubicBezTo>
                  <a:cubicBezTo>
                    <a:pt x="9199" y="11923"/>
                    <a:pt x="9290" y="11809"/>
                    <a:pt x="9359" y="11672"/>
                  </a:cubicBezTo>
                  <a:cubicBezTo>
                    <a:pt x="9541" y="11398"/>
                    <a:pt x="9701" y="11056"/>
                    <a:pt x="9587" y="10713"/>
                  </a:cubicBezTo>
                  <a:cubicBezTo>
                    <a:pt x="9587" y="10691"/>
                    <a:pt x="9587" y="10691"/>
                    <a:pt x="9587" y="10691"/>
                  </a:cubicBezTo>
                  <a:cubicBezTo>
                    <a:pt x="9678" y="10440"/>
                    <a:pt x="9724" y="10166"/>
                    <a:pt x="9815" y="9937"/>
                  </a:cubicBezTo>
                  <a:cubicBezTo>
                    <a:pt x="10021" y="9275"/>
                    <a:pt x="10409" y="8728"/>
                    <a:pt x="10979" y="8317"/>
                  </a:cubicBezTo>
                  <a:cubicBezTo>
                    <a:pt x="11002" y="8317"/>
                    <a:pt x="11002" y="8294"/>
                    <a:pt x="11025" y="8271"/>
                  </a:cubicBezTo>
                  <a:cubicBezTo>
                    <a:pt x="11094" y="8248"/>
                    <a:pt x="11162" y="8203"/>
                    <a:pt x="11230" y="8180"/>
                  </a:cubicBezTo>
                  <a:cubicBezTo>
                    <a:pt x="11367" y="8134"/>
                    <a:pt x="11527" y="8089"/>
                    <a:pt x="11664" y="8043"/>
                  </a:cubicBezTo>
                  <a:cubicBezTo>
                    <a:pt x="11778" y="7974"/>
                    <a:pt x="11892" y="7906"/>
                    <a:pt x="11984" y="7837"/>
                  </a:cubicBezTo>
                  <a:cubicBezTo>
                    <a:pt x="12007" y="7837"/>
                    <a:pt x="12052" y="7815"/>
                    <a:pt x="12052" y="7792"/>
                  </a:cubicBezTo>
                  <a:cubicBezTo>
                    <a:pt x="12052" y="7769"/>
                    <a:pt x="12007" y="7769"/>
                    <a:pt x="11984" y="7769"/>
                  </a:cubicBezTo>
                  <a:cubicBezTo>
                    <a:pt x="11824" y="7792"/>
                    <a:pt x="11664" y="7860"/>
                    <a:pt x="11527" y="7906"/>
                  </a:cubicBezTo>
                  <a:cubicBezTo>
                    <a:pt x="11185" y="8043"/>
                    <a:pt x="10865" y="8226"/>
                    <a:pt x="10569" y="8431"/>
                  </a:cubicBezTo>
                  <a:cubicBezTo>
                    <a:pt x="10295" y="8591"/>
                    <a:pt x="10044" y="8819"/>
                    <a:pt x="9838" y="9047"/>
                  </a:cubicBezTo>
                  <a:cubicBezTo>
                    <a:pt x="9656" y="9253"/>
                    <a:pt x="9519" y="9481"/>
                    <a:pt x="9404" y="9709"/>
                  </a:cubicBezTo>
                  <a:cubicBezTo>
                    <a:pt x="9382" y="9664"/>
                    <a:pt x="9359" y="9618"/>
                    <a:pt x="9359" y="9595"/>
                  </a:cubicBezTo>
                  <a:cubicBezTo>
                    <a:pt x="9382" y="9458"/>
                    <a:pt x="9404" y="9321"/>
                    <a:pt x="9450" y="9184"/>
                  </a:cubicBezTo>
                  <a:cubicBezTo>
                    <a:pt x="9564" y="8773"/>
                    <a:pt x="9770" y="8385"/>
                    <a:pt x="10044" y="8066"/>
                  </a:cubicBezTo>
                  <a:cubicBezTo>
                    <a:pt x="10340" y="7723"/>
                    <a:pt x="10683" y="7427"/>
                    <a:pt x="11048" y="7153"/>
                  </a:cubicBezTo>
                  <a:cubicBezTo>
                    <a:pt x="11390" y="6879"/>
                    <a:pt x="11755" y="6582"/>
                    <a:pt x="12052" y="6240"/>
                  </a:cubicBezTo>
                  <a:cubicBezTo>
                    <a:pt x="12121" y="6148"/>
                    <a:pt x="12189" y="6057"/>
                    <a:pt x="12258" y="5966"/>
                  </a:cubicBezTo>
                  <a:cubicBezTo>
                    <a:pt x="12280" y="5943"/>
                    <a:pt x="12349" y="5875"/>
                    <a:pt x="12326" y="5852"/>
                  </a:cubicBezTo>
                  <a:cubicBezTo>
                    <a:pt x="12326" y="5806"/>
                    <a:pt x="12303" y="5806"/>
                    <a:pt x="12303" y="5806"/>
                  </a:cubicBezTo>
                  <a:lnTo>
                    <a:pt x="12280" y="5829"/>
                  </a:lnTo>
                  <a:cubicBezTo>
                    <a:pt x="12280" y="5829"/>
                    <a:pt x="12258" y="5829"/>
                    <a:pt x="12235" y="5852"/>
                  </a:cubicBezTo>
                  <a:cubicBezTo>
                    <a:pt x="12143" y="5897"/>
                    <a:pt x="12052" y="5943"/>
                    <a:pt x="11984" y="5989"/>
                  </a:cubicBezTo>
                  <a:cubicBezTo>
                    <a:pt x="11961" y="6011"/>
                    <a:pt x="11961" y="6011"/>
                    <a:pt x="11961" y="6011"/>
                  </a:cubicBezTo>
                  <a:cubicBezTo>
                    <a:pt x="11938" y="6011"/>
                    <a:pt x="11938" y="6034"/>
                    <a:pt x="11915" y="6034"/>
                  </a:cubicBezTo>
                  <a:cubicBezTo>
                    <a:pt x="11915" y="6034"/>
                    <a:pt x="11892" y="6057"/>
                    <a:pt x="11870" y="6080"/>
                  </a:cubicBezTo>
                  <a:cubicBezTo>
                    <a:pt x="11801" y="6171"/>
                    <a:pt x="11733" y="6263"/>
                    <a:pt x="11664" y="6331"/>
                  </a:cubicBezTo>
                  <a:cubicBezTo>
                    <a:pt x="11071" y="6993"/>
                    <a:pt x="10272" y="7449"/>
                    <a:pt x="9656" y="8089"/>
                  </a:cubicBezTo>
                  <a:cubicBezTo>
                    <a:pt x="9427" y="8317"/>
                    <a:pt x="9245" y="8568"/>
                    <a:pt x="9085" y="8842"/>
                  </a:cubicBezTo>
                  <a:cubicBezTo>
                    <a:pt x="9085" y="8728"/>
                    <a:pt x="9085" y="8636"/>
                    <a:pt x="9085" y="8522"/>
                  </a:cubicBezTo>
                  <a:cubicBezTo>
                    <a:pt x="9108" y="8454"/>
                    <a:pt x="9108" y="8385"/>
                    <a:pt x="9108" y="8340"/>
                  </a:cubicBezTo>
                  <a:cubicBezTo>
                    <a:pt x="9108" y="8134"/>
                    <a:pt x="9176" y="7952"/>
                    <a:pt x="9267" y="7769"/>
                  </a:cubicBezTo>
                  <a:cubicBezTo>
                    <a:pt x="9382" y="7609"/>
                    <a:pt x="9496" y="7449"/>
                    <a:pt x="9633" y="7290"/>
                  </a:cubicBezTo>
                  <a:cubicBezTo>
                    <a:pt x="9770" y="7130"/>
                    <a:pt x="9907" y="6970"/>
                    <a:pt x="10044" y="6833"/>
                  </a:cubicBezTo>
                  <a:cubicBezTo>
                    <a:pt x="10317" y="6514"/>
                    <a:pt x="10637" y="6240"/>
                    <a:pt x="10911" y="5966"/>
                  </a:cubicBezTo>
                  <a:cubicBezTo>
                    <a:pt x="11208" y="5669"/>
                    <a:pt x="11504" y="5350"/>
                    <a:pt x="11755" y="5030"/>
                  </a:cubicBezTo>
                  <a:cubicBezTo>
                    <a:pt x="11801" y="5007"/>
                    <a:pt x="11824" y="4962"/>
                    <a:pt x="11847" y="4939"/>
                  </a:cubicBezTo>
                  <a:cubicBezTo>
                    <a:pt x="11892" y="4893"/>
                    <a:pt x="11938" y="4847"/>
                    <a:pt x="11961" y="4825"/>
                  </a:cubicBezTo>
                  <a:cubicBezTo>
                    <a:pt x="11961" y="4798"/>
                    <a:pt x="11961" y="4787"/>
                    <a:pt x="11956" y="4787"/>
                  </a:cubicBezTo>
                  <a:cubicBezTo>
                    <a:pt x="11953" y="4787"/>
                    <a:pt x="11947" y="4792"/>
                    <a:pt x="11938" y="4802"/>
                  </a:cubicBezTo>
                  <a:cubicBezTo>
                    <a:pt x="11870" y="4802"/>
                    <a:pt x="11801" y="4870"/>
                    <a:pt x="11755" y="4893"/>
                  </a:cubicBezTo>
                  <a:cubicBezTo>
                    <a:pt x="11710" y="4916"/>
                    <a:pt x="11687" y="4939"/>
                    <a:pt x="11641" y="4962"/>
                  </a:cubicBezTo>
                  <a:cubicBezTo>
                    <a:pt x="11618" y="4984"/>
                    <a:pt x="11596" y="4984"/>
                    <a:pt x="11573" y="5007"/>
                  </a:cubicBezTo>
                  <a:cubicBezTo>
                    <a:pt x="11550" y="5030"/>
                    <a:pt x="11527" y="5053"/>
                    <a:pt x="11504" y="5076"/>
                  </a:cubicBezTo>
                  <a:cubicBezTo>
                    <a:pt x="11436" y="5167"/>
                    <a:pt x="11367" y="5235"/>
                    <a:pt x="11276" y="5304"/>
                  </a:cubicBezTo>
                  <a:cubicBezTo>
                    <a:pt x="10683" y="5989"/>
                    <a:pt x="10021" y="6605"/>
                    <a:pt x="9290" y="7153"/>
                  </a:cubicBezTo>
                  <a:cubicBezTo>
                    <a:pt x="9153" y="7267"/>
                    <a:pt x="9016" y="7404"/>
                    <a:pt x="8902" y="7518"/>
                  </a:cubicBezTo>
                  <a:cubicBezTo>
                    <a:pt x="8902" y="7495"/>
                    <a:pt x="8879" y="7449"/>
                    <a:pt x="8857" y="7404"/>
                  </a:cubicBezTo>
                  <a:cubicBezTo>
                    <a:pt x="8788" y="7198"/>
                    <a:pt x="8720" y="6970"/>
                    <a:pt x="8628" y="6765"/>
                  </a:cubicBezTo>
                  <a:cubicBezTo>
                    <a:pt x="8628" y="6605"/>
                    <a:pt x="8651" y="6468"/>
                    <a:pt x="8697" y="6308"/>
                  </a:cubicBezTo>
                  <a:cubicBezTo>
                    <a:pt x="8788" y="5989"/>
                    <a:pt x="8994" y="5738"/>
                    <a:pt x="9153" y="5441"/>
                  </a:cubicBezTo>
                  <a:cubicBezTo>
                    <a:pt x="9267" y="5167"/>
                    <a:pt x="9359" y="4893"/>
                    <a:pt x="9382" y="4596"/>
                  </a:cubicBezTo>
                  <a:cubicBezTo>
                    <a:pt x="9427" y="4322"/>
                    <a:pt x="9404" y="4026"/>
                    <a:pt x="9290" y="3775"/>
                  </a:cubicBezTo>
                  <a:cubicBezTo>
                    <a:pt x="9267" y="3729"/>
                    <a:pt x="9245" y="3638"/>
                    <a:pt x="9199" y="3592"/>
                  </a:cubicBezTo>
                  <a:cubicBezTo>
                    <a:pt x="9188" y="3581"/>
                    <a:pt x="9170" y="3575"/>
                    <a:pt x="9153" y="3575"/>
                  </a:cubicBezTo>
                  <a:cubicBezTo>
                    <a:pt x="9136" y="3575"/>
                    <a:pt x="9119" y="3581"/>
                    <a:pt x="9108" y="3592"/>
                  </a:cubicBezTo>
                  <a:lnTo>
                    <a:pt x="9085" y="3592"/>
                  </a:lnTo>
                  <a:cubicBezTo>
                    <a:pt x="8971" y="3660"/>
                    <a:pt x="8879" y="3706"/>
                    <a:pt x="8788" y="3775"/>
                  </a:cubicBezTo>
                  <a:cubicBezTo>
                    <a:pt x="8765" y="3775"/>
                    <a:pt x="8743" y="3797"/>
                    <a:pt x="8743" y="3797"/>
                  </a:cubicBezTo>
                  <a:lnTo>
                    <a:pt x="8720" y="3797"/>
                  </a:lnTo>
                  <a:cubicBezTo>
                    <a:pt x="8720" y="3820"/>
                    <a:pt x="8697" y="3820"/>
                    <a:pt x="8697" y="3843"/>
                  </a:cubicBezTo>
                  <a:cubicBezTo>
                    <a:pt x="8674" y="3797"/>
                    <a:pt x="8651" y="3752"/>
                    <a:pt x="8628" y="3706"/>
                  </a:cubicBezTo>
                  <a:cubicBezTo>
                    <a:pt x="8446" y="3318"/>
                    <a:pt x="8218" y="2976"/>
                    <a:pt x="7989" y="2611"/>
                  </a:cubicBezTo>
                  <a:cubicBezTo>
                    <a:pt x="7738" y="2222"/>
                    <a:pt x="7510" y="1834"/>
                    <a:pt x="7305" y="1446"/>
                  </a:cubicBezTo>
                  <a:cubicBezTo>
                    <a:pt x="7099" y="1127"/>
                    <a:pt x="6894" y="807"/>
                    <a:pt x="6574" y="602"/>
                  </a:cubicBezTo>
                  <a:cubicBezTo>
                    <a:pt x="6232" y="351"/>
                    <a:pt x="5844" y="282"/>
                    <a:pt x="5433" y="214"/>
                  </a:cubicBezTo>
                  <a:cubicBezTo>
                    <a:pt x="4690" y="134"/>
                    <a:pt x="3913" y="0"/>
                    <a:pt x="31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76"/>
            <p:cNvSpPr/>
            <p:nvPr/>
          </p:nvSpPr>
          <p:spPr>
            <a:xfrm>
              <a:off x="3237350" y="2286000"/>
              <a:ext cx="600" cy="25"/>
            </a:xfrm>
            <a:custGeom>
              <a:avLst/>
              <a:gdLst/>
              <a:ahLst/>
              <a:cxnLst/>
              <a:rect l="l" t="t" r="r" b="b"/>
              <a:pathLst>
                <a:path w="24" h="1" extrusionOk="0">
                  <a:moveTo>
                    <a:pt x="24" y="1"/>
                  </a:moveTo>
                  <a:cubicBezTo>
                    <a:pt x="1" y="1"/>
                    <a:pt x="1" y="1"/>
                    <a:pt x="1" y="1"/>
                  </a:cubicBezTo>
                  <a:cubicBezTo>
                    <a:pt x="1" y="1"/>
                    <a:pt x="1" y="1"/>
                    <a:pt x="1" y="1"/>
                  </a:cubicBezTo>
                  <a:cubicBezTo>
                    <a:pt x="1" y="1"/>
                    <a:pt x="24" y="1"/>
                    <a:pt x="2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76"/>
            <p:cNvSpPr/>
            <p:nvPr/>
          </p:nvSpPr>
          <p:spPr>
            <a:xfrm>
              <a:off x="2717500" y="2568875"/>
              <a:ext cx="102750" cy="98325"/>
            </a:xfrm>
            <a:custGeom>
              <a:avLst/>
              <a:gdLst/>
              <a:ahLst/>
              <a:cxnLst/>
              <a:rect l="l" t="t" r="r" b="b"/>
              <a:pathLst>
                <a:path w="4110" h="3933" extrusionOk="0">
                  <a:moveTo>
                    <a:pt x="3699" y="0"/>
                  </a:moveTo>
                  <a:cubicBezTo>
                    <a:pt x="3670" y="0"/>
                    <a:pt x="3623" y="37"/>
                    <a:pt x="3607" y="52"/>
                  </a:cubicBezTo>
                  <a:cubicBezTo>
                    <a:pt x="3562" y="52"/>
                    <a:pt x="3539" y="75"/>
                    <a:pt x="3493" y="98"/>
                  </a:cubicBezTo>
                  <a:cubicBezTo>
                    <a:pt x="3493" y="98"/>
                    <a:pt x="3470" y="121"/>
                    <a:pt x="3402" y="144"/>
                  </a:cubicBezTo>
                  <a:cubicBezTo>
                    <a:pt x="3379" y="167"/>
                    <a:pt x="3356" y="167"/>
                    <a:pt x="3333" y="189"/>
                  </a:cubicBezTo>
                  <a:cubicBezTo>
                    <a:pt x="3060" y="349"/>
                    <a:pt x="2831" y="509"/>
                    <a:pt x="2672" y="806"/>
                  </a:cubicBezTo>
                  <a:cubicBezTo>
                    <a:pt x="2512" y="1057"/>
                    <a:pt x="2420" y="1354"/>
                    <a:pt x="2375" y="1650"/>
                  </a:cubicBezTo>
                  <a:cubicBezTo>
                    <a:pt x="2392" y="1633"/>
                    <a:pt x="2434" y="1616"/>
                    <a:pt x="2473" y="1599"/>
                  </a:cubicBezTo>
                  <a:lnTo>
                    <a:pt x="2473" y="1599"/>
                  </a:lnTo>
                  <a:cubicBezTo>
                    <a:pt x="2463" y="1607"/>
                    <a:pt x="2453" y="1617"/>
                    <a:pt x="2443" y="1627"/>
                  </a:cubicBezTo>
                  <a:cubicBezTo>
                    <a:pt x="2443" y="1627"/>
                    <a:pt x="2398" y="1650"/>
                    <a:pt x="2375" y="1650"/>
                  </a:cubicBezTo>
                  <a:cubicBezTo>
                    <a:pt x="2375" y="1764"/>
                    <a:pt x="2375" y="1901"/>
                    <a:pt x="2375" y="2015"/>
                  </a:cubicBezTo>
                  <a:cubicBezTo>
                    <a:pt x="2364" y="2014"/>
                    <a:pt x="2354" y="2013"/>
                    <a:pt x="2343" y="2013"/>
                  </a:cubicBezTo>
                  <a:cubicBezTo>
                    <a:pt x="2211" y="2013"/>
                    <a:pt x="2048" y="2135"/>
                    <a:pt x="1964" y="2198"/>
                  </a:cubicBezTo>
                  <a:cubicBezTo>
                    <a:pt x="1895" y="2221"/>
                    <a:pt x="1804" y="2267"/>
                    <a:pt x="1759" y="2335"/>
                  </a:cubicBezTo>
                  <a:cubicBezTo>
                    <a:pt x="1736" y="2335"/>
                    <a:pt x="1736" y="2335"/>
                    <a:pt x="1736" y="2358"/>
                  </a:cubicBezTo>
                  <a:cubicBezTo>
                    <a:pt x="1713" y="2312"/>
                    <a:pt x="1713" y="2289"/>
                    <a:pt x="1713" y="2244"/>
                  </a:cubicBezTo>
                  <a:cubicBezTo>
                    <a:pt x="1644" y="1879"/>
                    <a:pt x="1599" y="1513"/>
                    <a:pt x="1622" y="1148"/>
                  </a:cubicBezTo>
                  <a:cubicBezTo>
                    <a:pt x="1644" y="988"/>
                    <a:pt x="1667" y="806"/>
                    <a:pt x="1759" y="669"/>
                  </a:cubicBezTo>
                  <a:cubicBezTo>
                    <a:pt x="1781" y="600"/>
                    <a:pt x="1827" y="532"/>
                    <a:pt x="1873" y="486"/>
                  </a:cubicBezTo>
                  <a:cubicBezTo>
                    <a:pt x="1895" y="463"/>
                    <a:pt x="1918" y="441"/>
                    <a:pt x="1941" y="418"/>
                  </a:cubicBezTo>
                  <a:cubicBezTo>
                    <a:pt x="1978" y="380"/>
                    <a:pt x="2000" y="343"/>
                    <a:pt x="1958" y="343"/>
                  </a:cubicBezTo>
                  <a:cubicBezTo>
                    <a:pt x="1948" y="343"/>
                    <a:pt x="1935" y="345"/>
                    <a:pt x="1918" y="349"/>
                  </a:cubicBezTo>
                  <a:cubicBezTo>
                    <a:pt x="1850" y="372"/>
                    <a:pt x="1781" y="441"/>
                    <a:pt x="1713" y="463"/>
                  </a:cubicBezTo>
                  <a:cubicBezTo>
                    <a:pt x="1644" y="509"/>
                    <a:pt x="1576" y="555"/>
                    <a:pt x="1507" y="600"/>
                  </a:cubicBezTo>
                  <a:cubicBezTo>
                    <a:pt x="1416" y="646"/>
                    <a:pt x="1370" y="714"/>
                    <a:pt x="1302" y="806"/>
                  </a:cubicBezTo>
                  <a:cubicBezTo>
                    <a:pt x="1188" y="988"/>
                    <a:pt x="1165" y="1217"/>
                    <a:pt x="1165" y="1422"/>
                  </a:cubicBezTo>
                  <a:cubicBezTo>
                    <a:pt x="1165" y="1399"/>
                    <a:pt x="1188" y="1376"/>
                    <a:pt x="1234" y="1354"/>
                  </a:cubicBezTo>
                  <a:cubicBezTo>
                    <a:pt x="1234" y="1354"/>
                    <a:pt x="1234" y="1376"/>
                    <a:pt x="1234" y="1376"/>
                  </a:cubicBezTo>
                  <a:lnTo>
                    <a:pt x="1211" y="1376"/>
                  </a:lnTo>
                  <a:cubicBezTo>
                    <a:pt x="1211" y="1399"/>
                    <a:pt x="1165" y="1399"/>
                    <a:pt x="1165" y="1422"/>
                  </a:cubicBezTo>
                  <a:cubicBezTo>
                    <a:pt x="1142" y="1513"/>
                    <a:pt x="1142" y="1582"/>
                    <a:pt x="1142" y="1673"/>
                  </a:cubicBezTo>
                  <a:cubicBezTo>
                    <a:pt x="1119" y="1662"/>
                    <a:pt x="1091" y="1656"/>
                    <a:pt x="1062" y="1656"/>
                  </a:cubicBezTo>
                  <a:cubicBezTo>
                    <a:pt x="1034" y="1656"/>
                    <a:pt x="1005" y="1662"/>
                    <a:pt x="982" y="1673"/>
                  </a:cubicBezTo>
                  <a:cubicBezTo>
                    <a:pt x="845" y="1719"/>
                    <a:pt x="731" y="1810"/>
                    <a:pt x="617" y="1879"/>
                  </a:cubicBezTo>
                  <a:cubicBezTo>
                    <a:pt x="594" y="1879"/>
                    <a:pt x="594" y="1901"/>
                    <a:pt x="594" y="1901"/>
                  </a:cubicBezTo>
                  <a:cubicBezTo>
                    <a:pt x="526" y="1924"/>
                    <a:pt x="480" y="1970"/>
                    <a:pt x="435" y="2015"/>
                  </a:cubicBezTo>
                  <a:cubicBezTo>
                    <a:pt x="321" y="2130"/>
                    <a:pt x="229" y="2267"/>
                    <a:pt x="184" y="2403"/>
                  </a:cubicBezTo>
                  <a:cubicBezTo>
                    <a:pt x="24" y="2723"/>
                    <a:pt x="1" y="3088"/>
                    <a:pt x="24" y="3431"/>
                  </a:cubicBezTo>
                  <a:cubicBezTo>
                    <a:pt x="31" y="3493"/>
                    <a:pt x="64" y="3515"/>
                    <a:pt x="110" y="3515"/>
                  </a:cubicBezTo>
                  <a:cubicBezTo>
                    <a:pt x="216" y="3515"/>
                    <a:pt x="387" y="3394"/>
                    <a:pt x="435" y="3362"/>
                  </a:cubicBezTo>
                  <a:cubicBezTo>
                    <a:pt x="480" y="3339"/>
                    <a:pt x="572" y="3294"/>
                    <a:pt x="617" y="3225"/>
                  </a:cubicBezTo>
                  <a:cubicBezTo>
                    <a:pt x="640" y="3180"/>
                    <a:pt x="663" y="3065"/>
                    <a:pt x="663" y="2997"/>
                  </a:cubicBezTo>
                  <a:cubicBezTo>
                    <a:pt x="731" y="2677"/>
                    <a:pt x="800" y="2358"/>
                    <a:pt x="1028" y="2130"/>
                  </a:cubicBezTo>
                  <a:cubicBezTo>
                    <a:pt x="1074" y="2084"/>
                    <a:pt x="1097" y="2061"/>
                    <a:pt x="1142" y="2038"/>
                  </a:cubicBezTo>
                  <a:cubicBezTo>
                    <a:pt x="1142" y="2335"/>
                    <a:pt x="1188" y="2609"/>
                    <a:pt x="1279" y="2906"/>
                  </a:cubicBezTo>
                  <a:cubicBezTo>
                    <a:pt x="1299" y="2925"/>
                    <a:pt x="1302" y="2979"/>
                    <a:pt x="1346" y="2979"/>
                  </a:cubicBezTo>
                  <a:cubicBezTo>
                    <a:pt x="1353" y="2979"/>
                    <a:pt x="1361" y="2977"/>
                    <a:pt x="1370" y="2974"/>
                  </a:cubicBezTo>
                  <a:cubicBezTo>
                    <a:pt x="1416" y="2974"/>
                    <a:pt x="1485" y="2928"/>
                    <a:pt x="1507" y="2906"/>
                  </a:cubicBezTo>
                  <a:cubicBezTo>
                    <a:pt x="1553" y="2883"/>
                    <a:pt x="1576" y="2883"/>
                    <a:pt x="1599" y="2860"/>
                  </a:cubicBezTo>
                  <a:lnTo>
                    <a:pt x="1599" y="2860"/>
                  </a:lnTo>
                  <a:cubicBezTo>
                    <a:pt x="1576" y="2997"/>
                    <a:pt x="1576" y="3134"/>
                    <a:pt x="1576" y="3248"/>
                  </a:cubicBezTo>
                  <a:cubicBezTo>
                    <a:pt x="1576" y="3499"/>
                    <a:pt x="1599" y="3910"/>
                    <a:pt x="1918" y="3933"/>
                  </a:cubicBezTo>
                  <a:lnTo>
                    <a:pt x="1964" y="3933"/>
                  </a:lnTo>
                  <a:cubicBezTo>
                    <a:pt x="1987" y="3910"/>
                    <a:pt x="2010" y="3887"/>
                    <a:pt x="2055" y="3864"/>
                  </a:cubicBezTo>
                  <a:cubicBezTo>
                    <a:pt x="2124" y="3841"/>
                    <a:pt x="2192" y="3796"/>
                    <a:pt x="2283" y="3750"/>
                  </a:cubicBezTo>
                  <a:cubicBezTo>
                    <a:pt x="2283" y="3727"/>
                    <a:pt x="2306" y="3727"/>
                    <a:pt x="2329" y="3705"/>
                  </a:cubicBezTo>
                  <a:cubicBezTo>
                    <a:pt x="2352" y="3705"/>
                    <a:pt x="2352" y="3682"/>
                    <a:pt x="2352" y="3682"/>
                  </a:cubicBezTo>
                  <a:cubicBezTo>
                    <a:pt x="2375" y="3636"/>
                    <a:pt x="2329" y="3590"/>
                    <a:pt x="2306" y="3545"/>
                  </a:cubicBezTo>
                  <a:cubicBezTo>
                    <a:pt x="2238" y="3385"/>
                    <a:pt x="2238" y="3202"/>
                    <a:pt x="2261" y="3043"/>
                  </a:cubicBezTo>
                  <a:cubicBezTo>
                    <a:pt x="2283" y="2860"/>
                    <a:pt x="2352" y="2677"/>
                    <a:pt x="2398" y="2518"/>
                  </a:cubicBezTo>
                  <a:cubicBezTo>
                    <a:pt x="2420" y="2495"/>
                    <a:pt x="2420" y="2472"/>
                    <a:pt x="2443" y="2449"/>
                  </a:cubicBezTo>
                  <a:cubicBezTo>
                    <a:pt x="2466" y="2563"/>
                    <a:pt x="2535" y="2655"/>
                    <a:pt x="2626" y="2723"/>
                  </a:cubicBezTo>
                  <a:cubicBezTo>
                    <a:pt x="2665" y="2762"/>
                    <a:pt x="2756" y="2819"/>
                    <a:pt x="2838" y="2819"/>
                  </a:cubicBezTo>
                  <a:cubicBezTo>
                    <a:pt x="2852" y="2819"/>
                    <a:pt x="2864" y="2817"/>
                    <a:pt x="2877" y="2814"/>
                  </a:cubicBezTo>
                  <a:cubicBezTo>
                    <a:pt x="2900" y="2792"/>
                    <a:pt x="2900" y="2792"/>
                    <a:pt x="2923" y="2792"/>
                  </a:cubicBezTo>
                  <a:cubicBezTo>
                    <a:pt x="2900" y="3043"/>
                    <a:pt x="2923" y="3294"/>
                    <a:pt x="3060" y="3522"/>
                  </a:cubicBezTo>
                  <a:cubicBezTo>
                    <a:pt x="3105" y="3636"/>
                    <a:pt x="3219" y="3750"/>
                    <a:pt x="3333" y="3819"/>
                  </a:cubicBezTo>
                  <a:cubicBezTo>
                    <a:pt x="3356" y="3841"/>
                    <a:pt x="3379" y="3841"/>
                    <a:pt x="3402" y="3841"/>
                  </a:cubicBezTo>
                  <a:cubicBezTo>
                    <a:pt x="3425" y="3841"/>
                    <a:pt x="3470" y="3819"/>
                    <a:pt x="3493" y="3796"/>
                  </a:cubicBezTo>
                  <a:cubicBezTo>
                    <a:pt x="3539" y="3773"/>
                    <a:pt x="3607" y="3750"/>
                    <a:pt x="3653" y="3705"/>
                  </a:cubicBezTo>
                  <a:cubicBezTo>
                    <a:pt x="3676" y="3705"/>
                    <a:pt x="3767" y="3659"/>
                    <a:pt x="3790" y="3636"/>
                  </a:cubicBezTo>
                  <a:cubicBezTo>
                    <a:pt x="3813" y="3590"/>
                    <a:pt x="3767" y="3476"/>
                    <a:pt x="3767" y="3431"/>
                  </a:cubicBezTo>
                  <a:cubicBezTo>
                    <a:pt x="3721" y="3180"/>
                    <a:pt x="3630" y="2951"/>
                    <a:pt x="3653" y="2677"/>
                  </a:cubicBezTo>
                  <a:cubicBezTo>
                    <a:pt x="3653" y="2449"/>
                    <a:pt x="3744" y="2244"/>
                    <a:pt x="3836" y="2038"/>
                  </a:cubicBezTo>
                  <a:cubicBezTo>
                    <a:pt x="3904" y="1879"/>
                    <a:pt x="4110" y="1650"/>
                    <a:pt x="3881" y="1536"/>
                  </a:cubicBezTo>
                  <a:cubicBezTo>
                    <a:pt x="3853" y="1527"/>
                    <a:pt x="3825" y="1521"/>
                    <a:pt x="3796" y="1521"/>
                  </a:cubicBezTo>
                  <a:cubicBezTo>
                    <a:pt x="3756" y="1521"/>
                    <a:pt x="3716" y="1532"/>
                    <a:pt x="3676" y="1559"/>
                  </a:cubicBezTo>
                  <a:lnTo>
                    <a:pt x="3653" y="1559"/>
                  </a:lnTo>
                  <a:cubicBezTo>
                    <a:pt x="3562" y="1605"/>
                    <a:pt x="3470" y="1650"/>
                    <a:pt x="3379" y="1719"/>
                  </a:cubicBezTo>
                  <a:cubicBezTo>
                    <a:pt x="3333" y="1742"/>
                    <a:pt x="3288" y="1764"/>
                    <a:pt x="3242" y="1810"/>
                  </a:cubicBezTo>
                  <a:cubicBezTo>
                    <a:pt x="3151" y="1924"/>
                    <a:pt x="3082" y="2084"/>
                    <a:pt x="3014" y="2244"/>
                  </a:cubicBezTo>
                  <a:cubicBezTo>
                    <a:pt x="3014" y="2221"/>
                    <a:pt x="2991" y="2221"/>
                    <a:pt x="2991" y="2198"/>
                  </a:cubicBezTo>
                  <a:cubicBezTo>
                    <a:pt x="2923" y="2015"/>
                    <a:pt x="2900" y="1787"/>
                    <a:pt x="2923" y="1605"/>
                  </a:cubicBezTo>
                  <a:cubicBezTo>
                    <a:pt x="2923" y="1399"/>
                    <a:pt x="2945" y="1194"/>
                    <a:pt x="3014" y="988"/>
                  </a:cubicBezTo>
                  <a:cubicBezTo>
                    <a:pt x="3105" y="737"/>
                    <a:pt x="3242" y="509"/>
                    <a:pt x="3425" y="304"/>
                  </a:cubicBezTo>
                  <a:cubicBezTo>
                    <a:pt x="3470" y="258"/>
                    <a:pt x="3516" y="212"/>
                    <a:pt x="3562" y="167"/>
                  </a:cubicBezTo>
                  <a:cubicBezTo>
                    <a:pt x="3607" y="144"/>
                    <a:pt x="3721" y="75"/>
                    <a:pt x="3721" y="30"/>
                  </a:cubicBezTo>
                  <a:cubicBezTo>
                    <a:pt x="3721" y="8"/>
                    <a:pt x="3712" y="0"/>
                    <a:pt x="36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76"/>
            <p:cNvSpPr/>
            <p:nvPr/>
          </p:nvSpPr>
          <p:spPr>
            <a:xfrm>
              <a:off x="2710100" y="2568475"/>
              <a:ext cx="38825" cy="61300"/>
            </a:xfrm>
            <a:custGeom>
              <a:avLst/>
              <a:gdLst/>
              <a:ahLst/>
              <a:cxnLst/>
              <a:rect l="l" t="t" r="r" b="b"/>
              <a:pathLst>
                <a:path w="1553" h="2452" extrusionOk="0">
                  <a:moveTo>
                    <a:pt x="1484" y="0"/>
                  </a:moveTo>
                  <a:cubicBezTo>
                    <a:pt x="1484" y="23"/>
                    <a:pt x="1484" y="23"/>
                    <a:pt x="1461" y="23"/>
                  </a:cubicBezTo>
                  <a:cubicBezTo>
                    <a:pt x="1347" y="91"/>
                    <a:pt x="1210" y="160"/>
                    <a:pt x="1119" y="228"/>
                  </a:cubicBezTo>
                  <a:cubicBezTo>
                    <a:pt x="913" y="365"/>
                    <a:pt x="731" y="593"/>
                    <a:pt x="617" y="822"/>
                  </a:cubicBezTo>
                  <a:cubicBezTo>
                    <a:pt x="502" y="1073"/>
                    <a:pt x="434" y="1347"/>
                    <a:pt x="457" y="1598"/>
                  </a:cubicBezTo>
                  <a:cubicBezTo>
                    <a:pt x="411" y="1643"/>
                    <a:pt x="343" y="1666"/>
                    <a:pt x="297" y="1712"/>
                  </a:cubicBezTo>
                  <a:cubicBezTo>
                    <a:pt x="228" y="1735"/>
                    <a:pt x="183" y="1803"/>
                    <a:pt x="137" y="1849"/>
                  </a:cubicBezTo>
                  <a:cubicBezTo>
                    <a:pt x="92" y="1940"/>
                    <a:pt x="46" y="2009"/>
                    <a:pt x="23" y="2100"/>
                  </a:cubicBezTo>
                  <a:cubicBezTo>
                    <a:pt x="0" y="2191"/>
                    <a:pt x="0" y="2305"/>
                    <a:pt x="0" y="2397"/>
                  </a:cubicBezTo>
                  <a:cubicBezTo>
                    <a:pt x="0" y="2419"/>
                    <a:pt x="0" y="2442"/>
                    <a:pt x="23" y="2442"/>
                  </a:cubicBezTo>
                  <a:cubicBezTo>
                    <a:pt x="36" y="2449"/>
                    <a:pt x="48" y="2452"/>
                    <a:pt x="58" y="2452"/>
                  </a:cubicBezTo>
                  <a:cubicBezTo>
                    <a:pt x="82" y="2452"/>
                    <a:pt x="98" y="2436"/>
                    <a:pt x="114" y="2419"/>
                  </a:cubicBezTo>
                  <a:cubicBezTo>
                    <a:pt x="206" y="2374"/>
                    <a:pt x="297" y="2328"/>
                    <a:pt x="365" y="2283"/>
                  </a:cubicBezTo>
                  <a:cubicBezTo>
                    <a:pt x="411" y="2260"/>
                    <a:pt x="434" y="2237"/>
                    <a:pt x="457" y="2214"/>
                  </a:cubicBezTo>
                  <a:cubicBezTo>
                    <a:pt x="502" y="2191"/>
                    <a:pt x="502" y="2168"/>
                    <a:pt x="502" y="2123"/>
                  </a:cubicBezTo>
                  <a:cubicBezTo>
                    <a:pt x="548" y="2054"/>
                    <a:pt x="594" y="1963"/>
                    <a:pt x="662" y="1895"/>
                  </a:cubicBezTo>
                  <a:cubicBezTo>
                    <a:pt x="708" y="1826"/>
                    <a:pt x="753" y="1780"/>
                    <a:pt x="822" y="1735"/>
                  </a:cubicBezTo>
                  <a:cubicBezTo>
                    <a:pt x="868" y="1689"/>
                    <a:pt x="913" y="1621"/>
                    <a:pt x="890" y="1552"/>
                  </a:cubicBezTo>
                  <a:cubicBezTo>
                    <a:pt x="890" y="1552"/>
                    <a:pt x="890" y="1529"/>
                    <a:pt x="890" y="1529"/>
                  </a:cubicBezTo>
                  <a:cubicBezTo>
                    <a:pt x="890" y="1529"/>
                    <a:pt x="913" y="1529"/>
                    <a:pt x="913" y="1506"/>
                  </a:cubicBezTo>
                  <a:cubicBezTo>
                    <a:pt x="936" y="1484"/>
                    <a:pt x="959" y="1461"/>
                    <a:pt x="959" y="1415"/>
                  </a:cubicBezTo>
                  <a:cubicBezTo>
                    <a:pt x="959" y="1347"/>
                    <a:pt x="982" y="1278"/>
                    <a:pt x="982" y="1187"/>
                  </a:cubicBezTo>
                  <a:cubicBezTo>
                    <a:pt x="1005" y="890"/>
                    <a:pt x="1096" y="616"/>
                    <a:pt x="1278" y="365"/>
                  </a:cubicBezTo>
                  <a:cubicBezTo>
                    <a:pt x="1324" y="320"/>
                    <a:pt x="1370" y="251"/>
                    <a:pt x="1393" y="205"/>
                  </a:cubicBezTo>
                  <a:cubicBezTo>
                    <a:pt x="1438" y="183"/>
                    <a:pt x="1461" y="160"/>
                    <a:pt x="1484" y="114"/>
                  </a:cubicBezTo>
                  <a:cubicBezTo>
                    <a:pt x="1507" y="114"/>
                    <a:pt x="1552" y="68"/>
                    <a:pt x="1552" y="46"/>
                  </a:cubicBezTo>
                  <a:cubicBezTo>
                    <a:pt x="1552" y="19"/>
                    <a:pt x="1537" y="8"/>
                    <a:pt x="1519" y="8"/>
                  </a:cubicBezTo>
                  <a:cubicBezTo>
                    <a:pt x="1507" y="8"/>
                    <a:pt x="1493" y="13"/>
                    <a:pt x="1484" y="23"/>
                  </a:cubicBezTo>
                  <a:lnTo>
                    <a:pt x="148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76"/>
            <p:cNvSpPr/>
            <p:nvPr/>
          </p:nvSpPr>
          <p:spPr>
            <a:xfrm>
              <a:off x="2749475" y="2407725"/>
              <a:ext cx="178625" cy="151150"/>
            </a:xfrm>
            <a:custGeom>
              <a:avLst/>
              <a:gdLst/>
              <a:ahLst/>
              <a:cxnLst/>
              <a:rect l="l" t="t" r="r" b="b"/>
              <a:pathLst>
                <a:path w="7145" h="6046" extrusionOk="0">
                  <a:moveTo>
                    <a:pt x="2538" y="3522"/>
                  </a:moveTo>
                  <a:cubicBezTo>
                    <a:pt x="2541" y="3522"/>
                    <a:pt x="2540" y="3525"/>
                    <a:pt x="2534" y="3531"/>
                  </a:cubicBezTo>
                  <a:cubicBezTo>
                    <a:pt x="2511" y="3554"/>
                    <a:pt x="2488" y="3554"/>
                    <a:pt x="2465" y="3577"/>
                  </a:cubicBezTo>
                  <a:cubicBezTo>
                    <a:pt x="2465" y="3577"/>
                    <a:pt x="2465" y="3554"/>
                    <a:pt x="2465" y="3554"/>
                  </a:cubicBezTo>
                  <a:cubicBezTo>
                    <a:pt x="2498" y="3538"/>
                    <a:pt x="2530" y="3522"/>
                    <a:pt x="2538" y="3522"/>
                  </a:cubicBezTo>
                  <a:close/>
                  <a:moveTo>
                    <a:pt x="3470" y="3554"/>
                  </a:moveTo>
                  <a:cubicBezTo>
                    <a:pt x="3492" y="3554"/>
                    <a:pt x="3492" y="3577"/>
                    <a:pt x="3424" y="3600"/>
                  </a:cubicBezTo>
                  <a:cubicBezTo>
                    <a:pt x="3439" y="3584"/>
                    <a:pt x="3454" y="3569"/>
                    <a:pt x="3470" y="3554"/>
                  </a:cubicBezTo>
                  <a:close/>
                  <a:moveTo>
                    <a:pt x="5784" y="0"/>
                  </a:moveTo>
                  <a:cubicBezTo>
                    <a:pt x="5579" y="0"/>
                    <a:pt x="5377" y="39"/>
                    <a:pt x="5182" y="130"/>
                  </a:cubicBezTo>
                  <a:cubicBezTo>
                    <a:pt x="4976" y="222"/>
                    <a:pt x="4793" y="336"/>
                    <a:pt x="4611" y="427"/>
                  </a:cubicBezTo>
                  <a:cubicBezTo>
                    <a:pt x="4474" y="518"/>
                    <a:pt x="4337" y="610"/>
                    <a:pt x="4200" y="701"/>
                  </a:cubicBezTo>
                  <a:cubicBezTo>
                    <a:pt x="4154" y="747"/>
                    <a:pt x="4086" y="792"/>
                    <a:pt x="4017" y="838"/>
                  </a:cubicBezTo>
                  <a:cubicBezTo>
                    <a:pt x="3995" y="861"/>
                    <a:pt x="3972" y="861"/>
                    <a:pt x="3972" y="883"/>
                  </a:cubicBezTo>
                  <a:cubicBezTo>
                    <a:pt x="3812" y="952"/>
                    <a:pt x="3675" y="998"/>
                    <a:pt x="3515" y="998"/>
                  </a:cubicBezTo>
                  <a:cubicBezTo>
                    <a:pt x="3471" y="1020"/>
                    <a:pt x="3426" y="1042"/>
                    <a:pt x="3360" y="1065"/>
                  </a:cubicBezTo>
                  <a:lnTo>
                    <a:pt x="3360" y="1065"/>
                  </a:lnTo>
                  <a:cubicBezTo>
                    <a:pt x="3378" y="959"/>
                    <a:pt x="3378" y="853"/>
                    <a:pt x="3378" y="747"/>
                  </a:cubicBezTo>
                  <a:cubicBezTo>
                    <a:pt x="3378" y="632"/>
                    <a:pt x="3355" y="518"/>
                    <a:pt x="3333" y="404"/>
                  </a:cubicBezTo>
                  <a:cubicBezTo>
                    <a:pt x="3333" y="381"/>
                    <a:pt x="3333" y="244"/>
                    <a:pt x="3310" y="244"/>
                  </a:cubicBezTo>
                  <a:cubicBezTo>
                    <a:pt x="3305" y="242"/>
                    <a:pt x="3299" y="241"/>
                    <a:pt x="3293" y="241"/>
                  </a:cubicBezTo>
                  <a:cubicBezTo>
                    <a:pt x="3245" y="241"/>
                    <a:pt x="3170" y="313"/>
                    <a:pt x="3150" y="313"/>
                  </a:cubicBezTo>
                  <a:cubicBezTo>
                    <a:pt x="3104" y="336"/>
                    <a:pt x="3059" y="381"/>
                    <a:pt x="3013" y="404"/>
                  </a:cubicBezTo>
                  <a:cubicBezTo>
                    <a:pt x="2990" y="404"/>
                    <a:pt x="2945" y="427"/>
                    <a:pt x="2922" y="450"/>
                  </a:cubicBezTo>
                  <a:cubicBezTo>
                    <a:pt x="2899" y="495"/>
                    <a:pt x="2899" y="541"/>
                    <a:pt x="2899" y="564"/>
                  </a:cubicBezTo>
                  <a:cubicBezTo>
                    <a:pt x="2876" y="701"/>
                    <a:pt x="2853" y="815"/>
                    <a:pt x="2831" y="952"/>
                  </a:cubicBezTo>
                  <a:cubicBezTo>
                    <a:pt x="2648" y="1911"/>
                    <a:pt x="2169" y="2755"/>
                    <a:pt x="1758" y="3645"/>
                  </a:cubicBezTo>
                  <a:cubicBezTo>
                    <a:pt x="1644" y="3896"/>
                    <a:pt x="1529" y="4170"/>
                    <a:pt x="1438" y="4421"/>
                  </a:cubicBezTo>
                  <a:cubicBezTo>
                    <a:pt x="1347" y="4650"/>
                    <a:pt x="1301" y="4924"/>
                    <a:pt x="1164" y="5129"/>
                  </a:cubicBezTo>
                  <a:cubicBezTo>
                    <a:pt x="1027" y="5334"/>
                    <a:pt x="822" y="5471"/>
                    <a:pt x="616" y="5608"/>
                  </a:cubicBezTo>
                  <a:lnTo>
                    <a:pt x="502" y="5608"/>
                  </a:lnTo>
                  <a:cubicBezTo>
                    <a:pt x="480" y="5631"/>
                    <a:pt x="480" y="5631"/>
                    <a:pt x="480" y="5631"/>
                  </a:cubicBezTo>
                  <a:lnTo>
                    <a:pt x="457" y="5631"/>
                  </a:lnTo>
                  <a:cubicBezTo>
                    <a:pt x="411" y="5654"/>
                    <a:pt x="388" y="5677"/>
                    <a:pt x="365" y="5677"/>
                  </a:cubicBezTo>
                  <a:cubicBezTo>
                    <a:pt x="274" y="5722"/>
                    <a:pt x="183" y="5791"/>
                    <a:pt x="114" y="5837"/>
                  </a:cubicBezTo>
                  <a:lnTo>
                    <a:pt x="91" y="5837"/>
                  </a:lnTo>
                  <a:cubicBezTo>
                    <a:pt x="46" y="5882"/>
                    <a:pt x="0" y="5928"/>
                    <a:pt x="46" y="5996"/>
                  </a:cubicBezTo>
                  <a:cubicBezTo>
                    <a:pt x="60" y="6037"/>
                    <a:pt x="114" y="6046"/>
                    <a:pt x="171" y="6046"/>
                  </a:cubicBezTo>
                  <a:cubicBezTo>
                    <a:pt x="208" y="6046"/>
                    <a:pt x="247" y="6042"/>
                    <a:pt x="274" y="6042"/>
                  </a:cubicBezTo>
                  <a:cubicBezTo>
                    <a:pt x="434" y="6042"/>
                    <a:pt x="571" y="6042"/>
                    <a:pt x="708" y="6019"/>
                  </a:cubicBezTo>
                  <a:cubicBezTo>
                    <a:pt x="959" y="5996"/>
                    <a:pt x="1233" y="5951"/>
                    <a:pt x="1484" y="5905"/>
                  </a:cubicBezTo>
                  <a:cubicBezTo>
                    <a:pt x="1712" y="5882"/>
                    <a:pt x="1917" y="5837"/>
                    <a:pt x="2146" y="5814"/>
                  </a:cubicBezTo>
                  <a:cubicBezTo>
                    <a:pt x="2374" y="5814"/>
                    <a:pt x="2602" y="5859"/>
                    <a:pt x="2808" y="5974"/>
                  </a:cubicBezTo>
                  <a:cubicBezTo>
                    <a:pt x="2826" y="5992"/>
                    <a:pt x="2845" y="6025"/>
                    <a:pt x="2875" y="6025"/>
                  </a:cubicBezTo>
                  <a:cubicBezTo>
                    <a:pt x="2882" y="6025"/>
                    <a:pt x="2890" y="6024"/>
                    <a:pt x="2899" y="6019"/>
                  </a:cubicBezTo>
                  <a:cubicBezTo>
                    <a:pt x="2967" y="6019"/>
                    <a:pt x="3013" y="5951"/>
                    <a:pt x="3059" y="5928"/>
                  </a:cubicBezTo>
                  <a:cubicBezTo>
                    <a:pt x="3127" y="5905"/>
                    <a:pt x="3219" y="5859"/>
                    <a:pt x="3287" y="5814"/>
                  </a:cubicBezTo>
                  <a:cubicBezTo>
                    <a:pt x="3287" y="5791"/>
                    <a:pt x="3287" y="5791"/>
                    <a:pt x="3287" y="5791"/>
                  </a:cubicBezTo>
                  <a:cubicBezTo>
                    <a:pt x="3333" y="5768"/>
                    <a:pt x="3333" y="5745"/>
                    <a:pt x="3310" y="5700"/>
                  </a:cubicBezTo>
                  <a:cubicBezTo>
                    <a:pt x="3177" y="5414"/>
                    <a:pt x="2837" y="5351"/>
                    <a:pt x="2530" y="5351"/>
                  </a:cubicBezTo>
                  <a:cubicBezTo>
                    <a:pt x="2468" y="5351"/>
                    <a:pt x="2408" y="5353"/>
                    <a:pt x="2351" y="5357"/>
                  </a:cubicBezTo>
                  <a:cubicBezTo>
                    <a:pt x="2077" y="5380"/>
                    <a:pt x="1803" y="5426"/>
                    <a:pt x="1529" y="5471"/>
                  </a:cubicBezTo>
                  <a:cubicBezTo>
                    <a:pt x="1598" y="5426"/>
                    <a:pt x="1644" y="5380"/>
                    <a:pt x="1712" y="5334"/>
                  </a:cubicBezTo>
                  <a:cubicBezTo>
                    <a:pt x="1826" y="5220"/>
                    <a:pt x="1917" y="5083"/>
                    <a:pt x="1963" y="4946"/>
                  </a:cubicBezTo>
                  <a:cubicBezTo>
                    <a:pt x="2032" y="4878"/>
                    <a:pt x="2054" y="4764"/>
                    <a:pt x="2100" y="4672"/>
                  </a:cubicBezTo>
                  <a:cubicBezTo>
                    <a:pt x="2169" y="4490"/>
                    <a:pt x="2260" y="4307"/>
                    <a:pt x="2397" y="4125"/>
                  </a:cubicBezTo>
                  <a:cubicBezTo>
                    <a:pt x="2442" y="4056"/>
                    <a:pt x="2488" y="4011"/>
                    <a:pt x="2557" y="3965"/>
                  </a:cubicBezTo>
                  <a:cubicBezTo>
                    <a:pt x="2579" y="3942"/>
                    <a:pt x="2602" y="3942"/>
                    <a:pt x="2602" y="3942"/>
                  </a:cubicBezTo>
                  <a:cubicBezTo>
                    <a:pt x="2808" y="3874"/>
                    <a:pt x="2990" y="3851"/>
                    <a:pt x="3173" y="3759"/>
                  </a:cubicBezTo>
                  <a:cubicBezTo>
                    <a:pt x="3310" y="3691"/>
                    <a:pt x="3447" y="3623"/>
                    <a:pt x="3561" y="3531"/>
                  </a:cubicBezTo>
                  <a:cubicBezTo>
                    <a:pt x="3652" y="3463"/>
                    <a:pt x="3721" y="3371"/>
                    <a:pt x="3789" y="3280"/>
                  </a:cubicBezTo>
                  <a:cubicBezTo>
                    <a:pt x="3903" y="3120"/>
                    <a:pt x="3995" y="2938"/>
                    <a:pt x="4109" y="2755"/>
                  </a:cubicBezTo>
                  <a:cubicBezTo>
                    <a:pt x="4154" y="2664"/>
                    <a:pt x="4223" y="2595"/>
                    <a:pt x="4291" y="2527"/>
                  </a:cubicBezTo>
                  <a:cubicBezTo>
                    <a:pt x="4337" y="2481"/>
                    <a:pt x="4360" y="2458"/>
                    <a:pt x="4405" y="2413"/>
                  </a:cubicBezTo>
                  <a:cubicBezTo>
                    <a:pt x="4588" y="2344"/>
                    <a:pt x="4793" y="2321"/>
                    <a:pt x="4999" y="2321"/>
                  </a:cubicBezTo>
                  <a:cubicBezTo>
                    <a:pt x="5113" y="2344"/>
                    <a:pt x="5227" y="2344"/>
                    <a:pt x="5341" y="2367"/>
                  </a:cubicBezTo>
                  <a:cubicBezTo>
                    <a:pt x="5387" y="2390"/>
                    <a:pt x="5455" y="2413"/>
                    <a:pt x="5524" y="2413"/>
                  </a:cubicBezTo>
                  <a:cubicBezTo>
                    <a:pt x="5570" y="2413"/>
                    <a:pt x="5615" y="2390"/>
                    <a:pt x="5638" y="2367"/>
                  </a:cubicBezTo>
                  <a:cubicBezTo>
                    <a:pt x="5729" y="2321"/>
                    <a:pt x="5821" y="2276"/>
                    <a:pt x="5912" y="2207"/>
                  </a:cubicBezTo>
                  <a:cubicBezTo>
                    <a:pt x="5958" y="2185"/>
                    <a:pt x="5958" y="2162"/>
                    <a:pt x="5912" y="2116"/>
                  </a:cubicBezTo>
                  <a:cubicBezTo>
                    <a:pt x="5821" y="2048"/>
                    <a:pt x="5729" y="2002"/>
                    <a:pt x="5638" y="1956"/>
                  </a:cubicBezTo>
                  <a:cubicBezTo>
                    <a:pt x="5501" y="1905"/>
                    <a:pt x="5364" y="1879"/>
                    <a:pt x="5218" y="1879"/>
                  </a:cubicBezTo>
                  <a:cubicBezTo>
                    <a:pt x="5169" y="1879"/>
                    <a:pt x="5119" y="1882"/>
                    <a:pt x="5067" y="1888"/>
                  </a:cubicBezTo>
                  <a:cubicBezTo>
                    <a:pt x="4885" y="1911"/>
                    <a:pt x="4702" y="1979"/>
                    <a:pt x="4520" y="2070"/>
                  </a:cubicBezTo>
                  <a:cubicBezTo>
                    <a:pt x="4314" y="2185"/>
                    <a:pt x="4086" y="2321"/>
                    <a:pt x="3880" y="2458"/>
                  </a:cubicBezTo>
                  <a:cubicBezTo>
                    <a:pt x="3721" y="2573"/>
                    <a:pt x="3584" y="2709"/>
                    <a:pt x="3447" y="2869"/>
                  </a:cubicBezTo>
                  <a:cubicBezTo>
                    <a:pt x="3333" y="3006"/>
                    <a:pt x="3241" y="3166"/>
                    <a:pt x="3127" y="3303"/>
                  </a:cubicBezTo>
                  <a:cubicBezTo>
                    <a:pt x="3127" y="3326"/>
                    <a:pt x="3104" y="3326"/>
                    <a:pt x="3104" y="3326"/>
                  </a:cubicBezTo>
                  <a:cubicBezTo>
                    <a:pt x="3036" y="3349"/>
                    <a:pt x="2945" y="3371"/>
                    <a:pt x="2853" y="3371"/>
                  </a:cubicBezTo>
                  <a:cubicBezTo>
                    <a:pt x="2739" y="3417"/>
                    <a:pt x="2602" y="3463"/>
                    <a:pt x="2465" y="3531"/>
                  </a:cubicBezTo>
                  <a:cubicBezTo>
                    <a:pt x="2488" y="3508"/>
                    <a:pt x="2511" y="3463"/>
                    <a:pt x="2534" y="3417"/>
                  </a:cubicBezTo>
                  <a:cubicBezTo>
                    <a:pt x="2739" y="2983"/>
                    <a:pt x="2945" y="2573"/>
                    <a:pt x="3104" y="2116"/>
                  </a:cubicBezTo>
                  <a:cubicBezTo>
                    <a:pt x="3150" y="1979"/>
                    <a:pt x="3196" y="1842"/>
                    <a:pt x="3241" y="1705"/>
                  </a:cubicBezTo>
                  <a:cubicBezTo>
                    <a:pt x="3378" y="1705"/>
                    <a:pt x="3538" y="1660"/>
                    <a:pt x="3629" y="1614"/>
                  </a:cubicBezTo>
                  <a:cubicBezTo>
                    <a:pt x="3812" y="1545"/>
                    <a:pt x="3995" y="1431"/>
                    <a:pt x="4177" y="1317"/>
                  </a:cubicBezTo>
                  <a:cubicBezTo>
                    <a:pt x="4314" y="1226"/>
                    <a:pt x="4451" y="1135"/>
                    <a:pt x="4565" y="998"/>
                  </a:cubicBezTo>
                  <a:cubicBezTo>
                    <a:pt x="4679" y="883"/>
                    <a:pt x="4771" y="747"/>
                    <a:pt x="4885" y="632"/>
                  </a:cubicBezTo>
                  <a:cubicBezTo>
                    <a:pt x="4930" y="564"/>
                    <a:pt x="4999" y="518"/>
                    <a:pt x="5045" y="473"/>
                  </a:cubicBezTo>
                  <a:lnTo>
                    <a:pt x="5090" y="473"/>
                  </a:lnTo>
                  <a:cubicBezTo>
                    <a:pt x="5249" y="411"/>
                    <a:pt x="5415" y="390"/>
                    <a:pt x="5581" y="390"/>
                  </a:cubicBezTo>
                  <a:cubicBezTo>
                    <a:pt x="5723" y="390"/>
                    <a:pt x="5866" y="406"/>
                    <a:pt x="6003" y="427"/>
                  </a:cubicBezTo>
                  <a:cubicBezTo>
                    <a:pt x="6163" y="450"/>
                    <a:pt x="6323" y="495"/>
                    <a:pt x="6483" y="541"/>
                  </a:cubicBezTo>
                  <a:cubicBezTo>
                    <a:pt x="6551" y="564"/>
                    <a:pt x="6642" y="610"/>
                    <a:pt x="6711" y="610"/>
                  </a:cubicBezTo>
                  <a:lnTo>
                    <a:pt x="6756" y="610"/>
                  </a:lnTo>
                  <a:cubicBezTo>
                    <a:pt x="6756" y="610"/>
                    <a:pt x="6779" y="587"/>
                    <a:pt x="6802" y="587"/>
                  </a:cubicBezTo>
                  <a:cubicBezTo>
                    <a:pt x="6871" y="541"/>
                    <a:pt x="6939" y="495"/>
                    <a:pt x="7008" y="473"/>
                  </a:cubicBezTo>
                  <a:cubicBezTo>
                    <a:pt x="7030" y="450"/>
                    <a:pt x="7099" y="427"/>
                    <a:pt x="7122" y="404"/>
                  </a:cubicBezTo>
                  <a:cubicBezTo>
                    <a:pt x="7144" y="358"/>
                    <a:pt x="7122" y="358"/>
                    <a:pt x="7076" y="336"/>
                  </a:cubicBezTo>
                  <a:cubicBezTo>
                    <a:pt x="7008" y="313"/>
                    <a:pt x="6893" y="267"/>
                    <a:pt x="6802" y="222"/>
                  </a:cubicBezTo>
                  <a:cubicBezTo>
                    <a:pt x="6620" y="153"/>
                    <a:pt x="6437" y="85"/>
                    <a:pt x="6254" y="62"/>
                  </a:cubicBezTo>
                  <a:cubicBezTo>
                    <a:pt x="6097" y="22"/>
                    <a:pt x="5940" y="0"/>
                    <a:pt x="57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76"/>
            <p:cNvSpPr/>
            <p:nvPr/>
          </p:nvSpPr>
          <p:spPr>
            <a:xfrm>
              <a:off x="3172875" y="2133650"/>
              <a:ext cx="114150" cy="240975"/>
            </a:xfrm>
            <a:custGeom>
              <a:avLst/>
              <a:gdLst/>
              <a:ahLst/>
              <a:cxnLst/>
              <a:rect l="l" t="t" r="r" b="b"/>
              <a:pathLst>
                <a:path w="4566" h="9639" extrusionOk="0">
                  <a:moveTo>
                    <a:pt x="4269" y="0"/>
                  </a:moveTo>
                  <a:cubicBezTo>
                    <a:pt x="4246" y="23"/>
                    <a:pt x="4200" y="46"/>
                    <a:pt x="4178" y="69"/>
                  </a:cubicBezTo>
                  <a:cubicBezTo>
                    <a:pt x="4109" y="114"/>
                    <a:pt x="4018" y="160"/>
                    <a:pt x="3927" y="206"/>
                  </a:cubicBezTo>
                  <a:lnTo>
                    <a:pt x="3904" y="228"/>
                  </a:lnTo>
                  <a:lnTo>
                    <a:pt x="3927" y="228"/>
                  </a:lnTo>
                  <a:cubicBezTo>
                    <a:pt x="3881" y="251"/>
                    <a:pt x="3927" y="320"/>
                    <a:pt x="3927" y="365"/>
                  </a:cubicBezTo>
                  <a:cubicBezTo>
                    <a:pt x="3972" y="502"/>
                    <a:pt x="3995" y="639"/>
                    <a:pt x="4018" y="799"/>
                  </a:cubicBezTo>
                  <a:cubicBezTo>
                    <a:pt x="4155" y="1940"/>
                    <a:pt x="3835" y="3104"/>
                    <a:pt x="3675" y="4223"/>
                  </a:cubicBezTo>
                  <a:cubicBezTo>
                    <a:pt x="3607" y="4816"/>
                    <a:pt x="3538" y="5433"/>
                    <a:pt x="3607" y="6026"/>
                  </a:cubicBezTo>
                  <a:cubicBezTo>
                    <a:pt x="3675" y="6551"/>
                    <a:pt x="3835" y="7099"/>
                    <a:pt x="3721" y="7624"/>
                  </a:cubicBezTo>
                  <a:cubicBezTo>
                    <a:pt x="3721" y="7624"/>
                    <a:pt x="3698" y="7647"/>
                    <a:pt x="3698" y="7669"/>
                  </a:cubicBezTo>
                  <a:cubicBezTo>
                    <a:pt x="3675" y="7624"/>
                    <a:pt x="3653" y="7601"/>
                    <a:pt x="3607" y="7601"/>
                  </a:cubicBezTo>
                  <a:cubicBezTo>
                    <a:pt x="3581" y="7591"/>
                    <a:pt x="3557" y="7586"/>
                    <a:pt x="3533" y="7586"/>
                  </a:cubicBezTo>
                  <a:cubicBezTo>
                    <a:pt x="3451" y="7586"/>
                    <a:pt x="3376" y="7639"/>
                    <a:pt x="3287" y="7692"/>
                  </a:cubicBezTo>
                  <a:cubicBezTo>
                    <a:pt x="3219" y="7738"/>
                    <a:pt x="3150" y="7761"/>
                    <a:pt x="3082" y="7806"/>
                  </a:cubicBezTo>
                  <a:cubicBezTo>
                    <a:pt x="3082" y="7806"/>
                    <a:pt x="3082" y="7829"/>
                    <a:pt x="3059" y="7829"/>
                  </a:cubicBezTo>
                  <a:cubicBezTo>
                    <a:pt x="3059" y="7829"/>
                    <a:pt x="3036" y="7829"/>
                    <a:pt x="3036" y="7852"/>
                  </a:cubicBezTo>
                  <a:cubicBezTo>
                    <a:pt x="3013" y="7852"/>
                    <a:pt x="3013" y="7875"/>
                    <a:pt x="3013" y="7875"/>
                  </a:cubicBezTo>
                  <a:cubicBezTo>
                    <a:pt x="2991" y="7852"/>
                    <a:pt x="2991" y="7829"/>
                    <a:pt x="2991" y="7806"/>
                  </a:cubicBezTo>
                  <a:cubicBezTo>
                    <a:pt x="2877" y="7441"/>
                    <a:pt x="2831" y="7053"/>
                    <a:pt x="2831" y="6665"/>
                  </a:cubicBezTo>
                  <a:cubicBezTo>
                    <a:pt x="2854" y="6460"/>
                    <a:pt x="2877" y="6254"/>
                    <a:pt x="2922" y="6049"/>
                  </a:cubicBezTo>
                  <a:cubicBezTo>
                    <a:pt x="2945" y="6026"/>
                    <a:pt x="2991" y="5912"/>
                    <a:pt x="2968" y="5889"/>
                  </a:cubicBezTo>
                  <a:lnTo>
                    <a:pt x="2945" y="5889"/>
                  </a:lnTo>
                  <a:cubicBezTo>
                    <a:pt x="2922" y="5889"/>
                    <a:pt x="2899" y="5912"/>
                    <a:pt x="2877" y="5935"/>
                  </a:cubicBezTo>
                  <a:cubicBezTo>
                    <a:pt x="2808" y="5958"/>
                    <a:pt x="2740" y="6003"/>
                    <a:pt x="2648" y="6049"/>
                  </a:cubicBezTo>
                  <a:cubicBezTo>
                    <a:pt x="2636" y="6061"/>
                    <a:pt x="2630" y="6067"/>
                    <a:pt x="2624" y="6073"/>
                  </a:cubicBezTo>
                  <a:lnTo>
                    <a:pt x="2624" y="6073"/>
                  </a:lnTo>
                  <a:cubicBezTo>
                    <a:pt x="2632" y="6072"/>
                    <a:pt x="2640" y="6072"/>
                    <a:pt x="2648" y="6072"/>
                  </a:cubicBezTo>
                  <a:lnTo>
                    <a:pt x="2614" y="6083"/>
                  </a:lnTo>
                  <a:lnTo>
                    <a:pt x="2614" y="6083"/>
                  </a:lnTo>
                  <a:cubicBezTo>
                    <a:pt x="2618" y="6079"/>
                    <a:pt x="2621" y="6076"/>
                    <a:pt x="2624" y="6073"/>
                  </a:cubicBezTo>
                  <a:lnTo>
                    <a:pt x="2624" y="6073"/>
                  </a:lnTo>
                  <a:cubicBezTo>
                    <a:pt x="2614" y="6074"/>
                    <a:pt x="2607" y="6078"/>
                    <a:pt x="2604" y="6087"/>
                  </a:cubicBezTo>
                  <a:lnTo>
                    <a:pt x="2604" y="6087"/>
                  </a:lnTo>
                  <a:lnTo>
                    <a:pt x="2614" y="6083"/>
                  </a:lnTo>
                  <a:lnTo>
                    <a:pt x="2614" y="6083"/>
                  </a:lnTo>
                  <a:cubicBezTo>
                    <a:pt x="2611" y="6086"/>
                    <a:pt x="2607" y="6090"/>
                    <a:pt x="2603" y="6095"/>
                  </a:cubicBezTo>
                  <a:cubicBezTo>
                    <a:pt x="2603" y="6091"/>
                    <a:pt x="2603" y="6089"/>
                    <a:pt x="2604" y="6087"/>
                  </a:cubicBezTo>
                  <a:lnTo>
                    <a:pt x="2604" y="6087"/>
                  </a:lnTo>
                  <a:lnTo>
                    <a:pt x="2580" y="6095"/>
                  </a:lnTo>
                  <a:cubicBezTo>
                    <a:pt x="2580" y="6095"/>
                    <a:pt x="2557" y="6117"/>
                    <a:pt x="2557" y="6117"/>
                  </a:cubicBezTo>
                  <a:cubicBezTo>
                    <a:pt x="2306" y="6642"/>
                    <a:pt x="2237" y="7213"/>
                    <a:pt x="2352" y="7761"/>
                  </a:cubicBezTo>
                  <a:cubicBezTo>
                    <a:pt x="2329" y="7749"/>
                    <a:pt x="2312" y="7744"/>
                    <a:pt x="2294" y="7744"/>
                  </a:cubicBezTo>
                  <a:cubicBezTo>
                    <a:pt x="2277" y="7744"/>
                    <a:pt x="2260" y="7749"/>
                    <a:pt x="2237" y="7761"/>
                  </a:cubicBezTo>
                  <a:cubicBezTo>
                    <a:pt x="2146" y="7784"/>
                    <a:pt x="2055" y="7852"/>
                    <a:pt x="1986" y="7898"/>
                  </a:cubicBezTo>
                  <a:cubicBezTo>
                    <a:pt x="1918" y="7921"/>
                    <a:pt x="1849" y="7966"/>
                    <a:pt x="1804" y="8012"/>
                  </a:cubicBezTo>
                  <a:cubicBezTo>
                    <a:pt x="1735" y="8103"/>
                    <a:pt x="1735" y="8240"/>
                    <a:pt x="1758" y="8354"/>
                  </a:cubicBezTo>
                  <a:cubicBezTo>
                    <a:pt x="1644" y="8286"/>
                    <a:pt x="1553" y="8172"/>
                    <a:pt x="1484" y="8080"/>
                  </a:cubicBezTo>
                  <a:cubicBezTo>
                    <a:pt x="1324" y="7806"/>
                    <a:pt x="1256" y="7464"/>
                    <a:pt x="1210" y="7144"/>
                  </a:cubicBezTo>
                  <a:cubicBezTo>
                    <a:pt x="1187" y="6985"/>
                    <a:pt x="1187" y="6825"/>
                    <a:pt x="1187" y="6665"/>
                  </a:cubicBezTo>
                  <a:cubicBezTo>
                    <a:pt x="1187" y="6619"/>
                    <a:pt x="1187" y="6551"/>
                    <a:pt x="1187" y="6483"/>
                  </a:cubicBezTo>
                  <a:cubicBezTo>
                    <a:pt x="1187" y="6431"/>
                    <a:pt x="1175" y="6406"/>
                    <a:pt x="1149" y="6406"/>
                  </a:cubicBezTo>
                  <a:cubicBezTo>
                    <a:pt x="1140" y="6406"/>
                    <a:pt x="1130" y="6408"/>
                    <a:pt x="1119" y="6414"/>
                  </a:cubicBezTo>
                  <a:cubicBezTo>
                    <a:pt x="1119" y="6391"/>
                    <a:pt x="1142" y="6391"/>
                    <a:pt x="1142" y="6391"/>
                  </a:cubicBezTo>
                  <a:cubicBezTo>
                    <a:pt x="1119" y="6391"/>
                    <a:pt x="1119" y="6414"/>
                    <a:pt x="1096" y="6414"/>
                  </a:cubicBezTo>
                  <a:cubicBezTo>
                    <a:pt x="1096" y="6414"/>
                    <a:pt x="1073" y="6437"/>
                    <a:pt x="1051" y="6437"/>
                  </a:cubicBezTo>
                  <a:cubicBezTo>
                    <a:pt x="982" y="6483"/>
                    <a:pt x="891" y="6528"/>
                    <a:pt x="799" y="6574"/>
                  </a:cubicBezTo>
                  <a:cubicBezTo>
                    <a:pt x="799" y="6597"/>
                    <a:pt x="777" y="6597"/>
                    <a:pt x="777" y="6597"/>
                  </a:cubicBezTo>
                  <a:cubicBezTo>
                    <a:pt x="777" y="6597"/>
                    <a:pt x="754" y="6619"/>
                    <a:pt x="754" y="6619"/>
                  </a:cubicBezTo>
                  <a:cubicBezTo>
                    <a:pt x="754" y="6619"/>
                    <a:pt x="731" y="6642"/>
                    <a:pt x="731" y="6665"/>
                  </a:cubicBezTo>
                  <a:cubicBezTo>
                    <a:pt x="708" y="6802"/>
                    <a:pt x="708" y="6939"/>
                    <a:pt x="708" y="7076"/>
                  </a:cubicBezTo>
                  <a:cubicBezTo>
                    <a:pt x="708" y="7350"/>
                    <a:pt x="777" y="7624"/>
                    <a:pt x="845" y="7898"/>
                  </a:cubicBezTo>
                  <a:cubicBezTo>
                    <a:pt x="868" y="7921"/>
                    <a:pt x="868" y="7943"/>
                    <a:pt x="868" y="7966"/>
                  </a:cubicBezTo>
                  <a:cubicBezTo>
                    <a:pt x="822" y="7966"/>
                    <a:pt x="799" y="7966"/>
                    <a:pt x="754" y="7989"/>
                  </a:cubicBezTo>
                  <a:cubicBezTo>
                    <a:pt x="758" y="7985"/>
                    <a:pt x="759" y="7983"/>
                    <a:pt x="757" y="7983"/>
                  </a:cubicBezTo>
                  <a:lnTo>
                    <a:pt x="757" y="7983"/>
                  </a:lnTo>
                  <a:cubicBezTo>
                    <a:pt x="751" y="7983"/>
                    <a:pt x="678" y="8031"/>
                    <a:pt x="526" y="8126"/>
                  </a:cubicBezTo>
                  <a:cubicBezTo>
                    <a:pt x="480" y="8149"/>
                    <a:pt x="434" y="8172"/>
                    <a:pt x="411" y="8194"/>
                  </a:cubicBezTo>
                  <a:cubicBezTo>
                    <a:pt x="160" y="8354"/>
                    <a:pt x="92" y="8628"/>
                    <a:pt x="46" y="8879"/>
                  </a:cubicBezTo>
                  <a:cubicBezTo>
                    <a:pt x="1" y="9016"/>
                    <a:pt x="1" y="9153"/>
                    <a:pt x="23" y="9267"/>
                  </a:cubicBezTo>
                  <a:cubicBezTo>
                    <a:pt x="23" y="9336"/>
                    <a:pt x="46" y="9404"/>
                    <a:pt x="46" y="9450"/>
                  </a:cubicBezTo>
                  <a:cubicBezTo>
                    <a:pt x="69" y="9495"/>
                    <a:pt x="92" y="9610"/>
                    <a:pt x="160" y="9632"/>
                  </a:cubicBezTo>
                  <a:cubicBezTo>
                    <a:pt x="169" y="9637"/>
                    <a:pt x="178" y="9639"/>
                    <a:pt x="186" y="9639"/>
                  </a:cubicBezTo>
                  <a:cubicBezTo>
                    <a:pt x="223" y="9639"/>
                    <a:pt x="260" y="9605"/>
                    <a:pt x="297" y="9587"/>
                  </a:cubicBezTo>
                  <a:cubicBezTo>
                    <a:pt x="366" y="9541"/>
                    <a:pt x="434" y="9518"/>
                    <a:pt x="503" y="9473"/>
                  </a:cubicBezTo>
                  <a:cubicBezTo>
                    <a:pt x="526" y="9450"/>
                    <a:pt x="594" y="9427"/>
                    <a:pt x="617" y="9404"/>
                  </a:cubicBezTo>
                  <a:cubicBezTo>
                    <a:pt x="617" y="9381"/>
                    <a:pt x="617" y="9336"/>
                    <a:pt x="617" y="9313"/>
                  </a:cubicBezTo>
                  <a:cubicBezTo>
                    <a:pt x="617" y="9267"/>
                    <a:pt x="640" y="9222"/>
                    <a:pt x="640" y="9199"/>
                  </a:cubicBezTo>
                  <a:cubicBezTo>
                    <a:pt x="640" y="9107"/>
                    <a:pt x="640" y="9016"/>
                    <a:pt x="662" y="8948"/>
                  </a:cubicBezTo>
                  <a:cubicBezTo>
                    <a:pt x="662" y="8788"/>
                    <a:pt x="708" y="8651"/>
                    <a:pt x="799" y="8537"/>
                  </a:cubicBezTo>
                  <a:cubicBezTo>
                    <a:pt x="868" y="8446"/>
                    <a:pt x="936" y="8377"/>
                    <a:pt x="982" y="8286"/>
                  </a:cubicBezTo>
                  <a:cubicBezTo>
                    <a:pt x="1005" y="8309"/>
                    <a:pt x="1028" y="8354"/>
                    <a:pt x="1028" y="8400"/>
                  </a:cubicBezTo>
                  <a:cubicBezTo>
                    <a:pt x="1073" y="8468"/>
                    <a:pt x="1142" y="8537"/>
                    <a:pt x="1187" y="8605"/>
                  </a:cubicBezTo>
                  <a:cubicBezTo>
                    <a:pt x="1256" y="8628"/>
                    <a:pt x="1347" y="8719"/>
                    <a:pt x="1416" y="8719"/>
                  </a:cubicBezTo>
                  <a:cubicBezTo>
                    <a:pt x="1461" y="8719"/>
                    <a:pt x="1484" y="8674"/>
                    <a:pt x="1530" y="8651"/>
                  </a:cubicBezTo>
                  <a:cubicBezTo>
                    <a:pt x="1598" y="8605"/>
                    <a:pt x="1690" y="8560"/>
                    <a:pt x="1781" y="8514"/>
                  </a:cubicBezTo>
                  <a:cubicBezTo>
                    <a:pt x="1781" y="8605"/>
                    <a:pt x="1804" y="8697"/>
                    <a:pt x="1827" y="8788"/>
                  </a:cubicBezTo>
                  <a:cubicBezTo>
                    <a:pt x="1872" y="8925"/>
                    <a:pt x="1918" y="9039"/>
                    <a:pt x="1964" y="9176"/>
                  </a:cubicBezTo>
                  <a:cubicBezTo>
                    <a:pt x="2009" y="9222"/>
                    <a:pt x="2032" y="9290"/>
                    <a:pt x="2055" y="9336"/>
                  </a:cubicBezTo>
                  <a:cubicBezTo>
                    <a:pt x="2078" y="9381"/>
                    <a:pt x="2100" y="9404"/>
                    <a:pt x="2100" y="9427"/>
                  </a:cubicBezTo>
                  <a:cubicBezTo>
                    <a:pt x="2123" y="9450"/>
                    <a:pt x="2123" y="9450"/>
                    <a:pt x="2146" y="9450"/>
                  </a:cubicBezTo>
                  <a:cubicBezTo>
                    <a:pt x="2192" y="9427"/>
                    <a:pt x="2237" y="9404"/>
                    <a:pt x="2260" y="9381"/>
                  </a:cubicBezTo>
                  <a:cubicBezTo>
                    <a:pt x="2329" y="9359"/>
                    <a:pt x="2397" y="9313"/>
                    <a:pt x="2443" y="9267"/>
                  </a:cubicBezTo>
                  <a:cubicBezTo>
                    <a:pt x="2466" y="9267"/>
                    <a:pt x="2511" y="9244"/>
                    <a:pt x="2534" y="9222"/>
                  </a:cubicBezTo>
                  <a:cubicBezTo>
                    <a:pt x="2534" y="9199"/>
                    <a:pt x="2511" y="9153"/>
                    <a:pt x="2511" y="9130"/>
                  </a:cubicBezTo>
                  <a:cubicBezTo>
                    <a:pt x="2489" y="8993"/>
                    <a:pt x="2466" y="8856"/>
                    <a:pt x="2443" y="8719"/>
                  </a:cubicBezTo>
                  <a:cubicBezTo>
                    <a:pt x="2420" y="8582"/>
                    <a:pt x="2420" y="8446"/>
                    <a:pt x="2420" y="8309"/>
                  </a:cubicBezTo>
                  <a:cubicBezTo>
                    <a:pt x="2420" y="8217"/>
                    <a:pt x="2443" y="8149"/>
                    <a:pt x="2443" y="8080"/>
                  </a:cubicBezTo>
                  <a:cubicBezTo>
                    <a:pt x="2443" y="8103"/>
                    <a:pt x="2443" y="8149"/>
                    <a:pt x="2466" y="8172"/>
                  </a:cubicBezTo>
                  <a:cubicBezTo>
                    <a:pt x="2489" y="8217"/>
                    <a:pt x="2489" y="8286"/>
                    <a:pt x="2557" y="8286"/>
                  </a:cubicBezTo>
                  <a:cubicBezTo>
                    <a:pt x="2648" y="8286"/>
                    <a:pt x="2740" y="8194"/>
                    <a:pt x="2785" y="8172"/>
                  </a:cubicBezTo>
                  <a:cubicBezTo>
                    <a:pt x="2854" y="8149"/>
                    <a:pt x="2922" y="8103"/>
                    <a:pt x="2991" y="8057"/>
                  </a:cubicBezTo>
                  <a:cubicBezTo>
                    <a:pt x="2991" y="8309"/>
                    <a:pt x="3036" y="8537"/>
                    <a:pt x="3150" y="8742"/>
                  </a:cubicBezTo>
                  <a:cubicBezTo>
                    <a:pt x="3219" y="8856"/>
                    <a:pt x="3287" y="8970"/>
                    <a:pt x="3379" y="9085"/>
                  </a:cubicBezTo>
                  <a:cubicBezTo>
                    <a:pt x="3402" y="9107"/>
                    <a:pt x="3424" y="9130"/>
                    <a:pt x="3424" y="9153"/>
                  </a:cubicBezTo>
                  <a:cubicBezTo>
                    <a:pt x="3447" y="9176"/>
                    <a:pt x="3447" y="9176"/>
                    <a:pt x="3470" y="9176"/>
                  </a:cubicBezTo>
                  <a:cubicBezTo>
                    <a:pt x="3516" y="9176"/>
                    <a:pt x="3538" y="9130"/>
                    <a:pt x="3561" y="9130"/>
                  </a:cubicBezTo>
                  <a:cubicBezTo>
                    <a:pt x="3607" y="9107"/>
                    <a:pt x="3630" y="9085"/>
                    <a:pt x="3653" y="9062"/>
                  </a:cubicBezTo>
                  <a:cubicBezTo>
                    <a:pt x="3698" y="9039"/>
                    <a:pt x="3744" y="9016"/>
                    <a:pt x="3790" y="8993"/>
                  </a:cubicBezTo>
                  <a:cubicBezTo>
                    <a:pt x="3812" y="8970"/>
                    <a:pt x="3835" y="8970"/>
                    <a:pt x="3858" y="8948"/>
                  </a:cubicBezTo>
                  <a:cubicBezTo>
                    <a:pt x="3858" y="8925"/>
                    <a:pt x="3835" y="8902"/>
                    <a:pt x="3835" y="8879"/>
                  </a:cubicBezTo>
                  <a:cubicBezTo>
                    <a:pt x="3812" y="8834"/>
                    <a:pt x="3812" y="8811"/>
                    <a:pt x="3790" y="8765"/>
                  </a:cubicBezTo>
                  <a:cubicBezTo>
                    <a:pt x="3767" y="8697"/>
                    <a:pt x="3744" y="8628"/>
                    <a:pt x="3744" y="8560"/>
                  </a:cubicBezTo>
                  <a:cubicBezTo>
                    <a:pt x="3721" y="8423"/>
                    <a:pt x="3721" y="8286"/>
                    <a:pt x="3721" y="8149"/>
                  </a:cubicBezTo>
                  <a:cubicBezTo>
                    <a:pt x="3721" y="8126"/>
                    <a:pt x="3721" y="8103"/>
                    <a:pt x="3721" y="8103"/>
                  </a:cubicBezTo>
                  <a:cubicBezTo>
                    <a:pt x="3790" y="8057"/>
                    <a:pt x="3881" y="8012"/>
                    <a:pt x="3949" y="7966"/>
                  </a:cubicBezTo>
                  <a:cubicBezTo>
                    <a:pt x="3995" y="7943"/>
                    <a:pt x="4018" y="7921"/>
                    <a:pt x="4041" y="7898"/>
                  </a:cubicBezTo>
                  <a:lnTo>
                    <a:pt x="4063" y="7898"/>
                  </a:lnTo>
                  <a:cubicBezTo>
                    <a:pt x="4086" y="7875"/>
                    <a:pt x="4086" y="7875"/>
                    <a:pt x="4109" y="7852"/>
                  </a:cubicBezTo>
                  <a:cubicBezTo>
                    <a:pt x="4269" y="7692"/>
                    <a:pt x="4337" y="7487"/>
                    <a:pt x="4383" y="7259"/>
                  </a:cubicBezTo>
                  <a:cubicBezTo>
                    <a:pt x="4451" y="6779"/>
                    <a:pt x="4292" y="6277"/>
                    <a:pt x="4269" y="5798"/>
                  </a:cubicBezTo>
                  <a:cubicBezTo>
                    <a:pt x="4178" y="4634"/>
                    <a:pt x="4429" y="3492"/>
                    <a:pt x="4520" y="2351"/>
                  </a:cubicBezTo>
                  <a:cubicBezTo>
                    <a:pt x="4566" y="1781"/>
                    <a:pt x="4566" y="1210"/>
                    <a:pt x="4474" y="662"/>
                  </a:cubicBezTo>
                  <a:cubicBezTo>
                    <a:pt x="4429" y="502"/>
                    <a:pt x="4406" y="365"/>
                    <a:pt x="4360" y="228"/>
                  </a:cubicBezTo>
                  <a:cubicBezTo>
                    <a:pt x="4360" y="160"/>
                    <a:pt x="4337" y="69"/>
                    <a:pt x="4315" y="23"/>
                  </a:cubicBezTo>
                  <a:cubicBezTo>
                    <a:pt x="4292" y="0"/>
                    <a:pt x="4315" y="0"/>
                    <a:pt x="42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76"/>
            <p:cNvSpPr/>
            <p:nvPr/>
          </p:nvSpPr>
          <p:spPr>
            <a:xfrm>
              <a:off x="2932650" y="1995550"/>
              <a:ext cx="174050" cy="56825"/>
            </a:xfrm>
            <a:custGeom>
              <a:avLst/>
              <a:gdLst/>
              <a:ahLst/>
              <a:cxnLst/>
              <a:rect l="l" t="t" r="r" b="b"/>
              <a:pathLst>
                <a:path w="6962" h="2273" extrusionOk="0">
                  <a:moveTo>
                    <a:pt x="525" y="2146"/>
                  </a:moveTo>
                  <a:cubicBezTo>
                    <a:pt x="498" y="2173"/>
                    <a:pt x="479" y="2184"/>
                    <a:pt x="473" y="2184"/>
                  </a:cubicBezTo>
                  <a:cubicBezTo>
                    <a:pt x="468" y="2184"/>
                    <a:pt x="470" y="2178"/>
                    <a:pt x="479" y="2169"/>
                  </a:cubicBezTo>
                  <a:cubicBezTo>
                    <a:pt x="502" y="2169"/>
                    <a:pt x="525" y="2146"/>
                    <a:pt x="525" y="2146"/>
                  </a:cubicBezTo>
                  <a:close/>
                  <a:moveTo>
                    <a:pt x="2922" y="0"/>
                  </a:moveTo>
                  <a:cubicBezTo>
                    <a:pt x="2648" y="23"/>
                    <a:pt x="2374" y="69"/>
                    <a:pt x="2123" y="160"/>
                  </a:cubicBezTo>
                  <a:cubicBezTo>
                    <a:pt x="1826" y="252"/>
                    <a:pt x="1575" y="411"/>
                    <a:pt x="1324" y="548"/>
                  </a:cubicBezTo>
                  <a:cubicBezTo>
                    <a:pt x="1210" y="617"/>
                    <a:pt x="1073" y="685"/>
                    <a:pt x="959" y="777"/>
                  </a:cubicBezTo>
                  <a:cubicBezTo>
                    <a:pt x="662" y="1005"/>
                    <a:pt x="320" y="1256"/>
                    <a:pt x="137" y="1598"/>
                  </a:cubicBezTo>
                  <a:cubicBezTo>
                    <a:pt x="69" y="1758"/>
                    <a:pt x="0" y="1941"/>
                    <a:pt x="69" y="2123"/>
                  </a:cubicBezTo>
                  <a:cubicBezTo>
                    <a:pt x="106" y="2198"/>
                    <a:pt x="174" y="2272"/>
                    <a:pt x="259" y="2272"/>
                  </a:cubicBezTo>
                  <a:cubicBezTo>
                    <a:pt x="279" y="2272"/>
                    <a:pt x="299" y="2269"/>
                    <a:pt x="320" y="2260"/>
                  </a:cubicBezTo>
                  <a:cubicBezTo>
                    <a:pt x="479" y="2237"/>
                    <a:pt x="616" y="2123"/>
                    <a:pt x="753" y="2055"/>
                  </a:cubicBezTo>
                  <a:cubicBezTo>
                    <a:pt x="845" y="1986"/>
                    <a:pt x="913" y="1941"/>
                    <a:pt x="982" y="1849"/>
                  </a:cubicBezTo>
                  <a:cubicBezTo>
                    <a:pt x="1050" y="1758"/>
                    <a:pt x="1119" y="1667"/>
                    <a:pt x="1187" y="1575"/>
                  </a:cubicBezTo>
                  <a:cubicBezTo>
                    <a:pt x="1347" y="1347"/>
                    <a:pt x="1552" y="1165"/>
                    <a:pt x="1758" y="1005"/>
                  </a:cubicBezTo>
                  <a:lnTo>
                    <a:pt x="1780" y="1005"/>
                  </a:lnTo>
                  <a:cubicBezTo>
                    <a:pt x="1826" y="982"/>
                    <a:pt x="1872" y="959"/>
                    <a:pt x="1917" y="936"/>
                  </a:cubicBezTo>
                  <a:cubicBezTo>
                    <a:pt x="2054" y="868"/>
                    <a:pt x="2191" y="845"/>
                    <a:pt x="2305" y="799"/>
                  </a:cubicBezTo>
                  <a:cubicBezTo>
                    <a:pt x="2506" y="766"/>
                    <a:pt x="2719" y="745"/>
                    <a:pt x="2926" y="745"/>
                  </a:cubicBezTo>
                  <a:cubicBezTo>
                    <a:pt x="3002" y="745"/>
                    <a:pt x="3077" y="748"/>
                    <a:pt x="3150" y="754"/>
                  </a:cubicBezTo>
                  <a:cubicBezTo>
                    <a:pt x="3470" y="754"/>
                    <a:pt x="3789" y="731"/>
                    <a:pt x="4086" y="685"/>
                  </a:cubicBezTo>
                  <a:cubicBezTo>
                    <a:pt x="4257" y="672"/>
                    <a:pt x="4436" y="659"/>
                    <a:pt x="4614" y="659"/>
                  </a:cubicBezTo>
                  <a:cubicBezTo>
                    <a:pt x="4744" y="659"/>
                    <a:pt x="4873" y="666"/>
                    <a:pt x="4999" y="685"/>
                  </a:cubicBezTo>
                  <a:cubicBezTo>
                    <a:pt x="5524" y="777"/>
                    <a:pt x="5980" y="1073"/>
                    <a:pt x="6460" y="1324"/>
                  </a:cubicBezTo>
                  <a:cubicBezTo>
                    <a:pt x="6492" y="1340"/>
                    <a:pt x="6513" y="1357"/>
                    <a:pt x="6538" y="1357"/>
                  </a:cubicBezTo>
                  <a:cubicBezTo>
                    <a:pt x="6549" y="1357"/>
                    <a:pt x="6560" y="1354"/>
                    <a:pt x="6574" y="1347"/>
                  </a:cubicBezTo>
                  <a:lnTo>
                    <a:pt x="6597" y="1347"/>
                  </a:lnTo>
                  <a:cubicBezTo>
                    <a:pt x="6688" y="1279"/>
                    <a:pt x="6802" y="1233"/>
                    <a:pt x="6893" y="1165"/>
                  </a:cubicBezTo>
                  <a:cubicBezTo>
                    <a:pt x="6893" y="1165"/>
                    <a:pt x="6916" y="1142"/>
                    <a:pt x="6939" y="1142"/>
                  </a:cubicBezTo>
                  <a:cubicBezTo>
                    <a:pt x="6962" y="1119"/>
                    <a:pt x="6962" y="1096"/>
                    <a:pt x="6962" y="1073"/>
                  </a:cubicBezTo>
                  <a:cubicBezTo>
                    <a:pt x="6962" y="1028"/>
                    <a:pt x="6893" y="982"/>
                    <a:pt x="6848" y="936"/>
                  </a:cubicBezTo>
                  <a:cubicBezTo>
                    <a:pt x="6688" y="777"/>
                    <a:pt x="6482" y="640"/>
                    <a:pt x="6277" y="525"/>
                  </a:cubicBezTo>
                  <a:cubicBezTo>
                    <a:pt x="5798" y="297"/>
                    <a:pt x="5273" y="206"/>
                    <a:pt x="4748" y="183"/>
                  </a:cubicBezTo>
                  <a:cubicBezTo>
                    <a:pt x="4451" y="160"/>
                    <a:pt x="4131" y="115"/>
                    <a:pt x="3812" y="92"/>
                  </a:cubicBezTo>
                  <a:cubicBezTo>
                    <a:pt x="3515" y="46"/>
                    <a:pt x="3218" y="0"/>
                    <a:pt x="29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76"/>
            <p:cNvSpPr/>
            <p:nvPr/>
          </p:nvSpPr>
          <p:spPr>
            <a:xfrm>
              <a:off x="2758600" y="2135925"/>
              <a:ext cx="31400" cy="26275"/>
            </a:xfrm>
            <a:custGeom>
              <a:avLst/>
              <a:gdLst/>
              <a:ahLst/>
              <a:cxnLst/>
              <a:rect l="l" t="t" r="r" b="b"/>
              <a:pathLst>
                <a:path w="1256" h="1051" extrusionOk="0">
                  <a:moveTo>
                    <a:pt x="1164" y="0"/>
                  </a:moveTo>
                  <a:cubicBezTo>
                    <a:pt x="1164" y="0"/>
                    <a:pt x="1164" y="23"/>
                    <a:pt x="1142" y="23"/>
                  </a:cubicBezTo>
                  <a:cubicBezTo>
                    <a:pt x="1096" y="46"/>
                    <a:pt x="1028" y="92"/>
                    <a:pt x="982" y="115"/>
                  </a:cubicBezTo>
                  <a:cubicBezTo>
                    <a:pt x="913" y="160"/>
                    <a:pt x="845" y="183"/>
                    <a:pt x="799" y="229"/>
                  </a:cubicBezTo>
                  <a:cubicBezTo>
                    <a:pt x="731" y="274"/>
                    <a:pt x="685" y="343"/>
                    <a:pt x="617" y="411"/>
                  </a:cubicBezTo>
                  <a:cubicBezTo>
                    <a:pt x="571" y="480"/>
                    <a:pt x="503" y="548"/>
                    <a:pt x="457" y="617"/>
                  </a:cubicBezTo>
                  <a:cubicBezTo>
                    <a:pt x="320" y="777"/>
                    <a:pt x="206" y="913"/>
                    <a:pt x="46" y="1028"/>
                  </a:cubicBezTo>
                  <a:cubicBezTo>
                    <a:pt x="115" y="1005"/>
                    <a:pt x="183" y="959"/>
                    <a:pt x="251" y="913"/>
                  </a:cubicBezTo>
                  <a:cubicBezTo>
                    <a:pt x="274" y="891"/>
                    <a:pt x="297" y="891"/>
                    <a:pt x="320" y="868"/>
                  </a:cubicBezTo>
                  <a:lnTo>
                    <a:pt x="388" y="822"/>
                  </a:lnTo>
                  <a:cubicBezTo>
                    <a:pt x="411" y="822"/>
                    <a:pt x="434" y="799"/>
                    <a:pt x="457" y="777"/>
                  </a:cubicBezTo>
                  <a:cubicBezTo>
                    <a:pt x="548" y="731"/>
                    <a:pt x="639" y="685"/>
                    <a:pt x="708" y="640"/>
                  </a:cubicBezTo>
                  <a:cubicBezTo>
                    <a:pt x="868" y="525"/>
                    <a:pt x="1028" y="388"/>
                    <a:pt x="1142" y="229"/>
                  </a:cubicBezTo>
                  <a:cubicBezTo>
                    <a:pt x="1164" y="206"/>
                    <a:pt x="1187" y="160"/>
                    <a:pt x="1210" y="115"/>
                  </a:cubicBezTo>
                  <a:cubicBezTo>
                    <a:pt x="1233" y="92"/>
                    <a:pt x="1256" y="46"/>
                    <a:pt x="1233" y="23"/>
                  </a:cubicBezTo>
                  <a:cubicBezTo>
                    <a:pt x="1210" y="0"/>
                    <a:pt x="1187" y="0"/>
                    <a:pt x="1164" y="0"/>
                  </a:cubicBezTo>
                  <a:close/>
                  <a:moveTo>
                    <a:pt x="46" y="1028"/>
                  </a:moveTo>
                  <a:cubicBezTo>
                    <a:pt x="23" y="1028"/>
                    <a:pt x="23" y="1028"/>
                    <a:pt x="0" y="1050"/>
                  </a:cubicBezTo>
                  <a:lnTo>
                    <a:pt x="23" y="1050"/>
                  </a:lnTo>
                  <a:cubicBezTo>
                    <a:pt x="23" y="1050"/>
                    <a:pt x="46" y="1028"/>
                    <a:pt x="46" y="10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76"/>
            <p:cNvSpPr/>
            <p:nvPr/>
          </p:nvSpPr>
          <p:spPr>
            <a:xfrm>
              <a:off x="2731200" y="2161025"/>
              <a:ext cx="25150" cy="15200"/>
            </a:xfrm>
            <a:custGeom>
              <a:avLst/>
              <a:gdLst/>
              <a:ahLst/>
              <a:cxnLst/>
              <a:rect l="l" t="t" r="r" b="b"/>
              <a:pathLst>
                <a:path w="1006" h="608" extrusionOk="0">
                  <a:moveTo>
                    <a:pt x="868" y="1"/>
                  </a:moveTo>
                  <a:cubicBezTo>
                    <a:pt x="777" y="1"/>
                    <a:pt x="708" y="24"/>
                    <a:pt x="640" y="46"/>
                  </a:cubicBezTo>
                  <a:cubicBezTo>
                    <a:pt x="594" y="69"/>
                    <a:pt x="571" y="92"/>
                    <a:pt x="549" y="92"/>
                  </a:cubicBezTo>
                  <a:cubicBezTo>
                    <a:pt x="571" y="92"/>
                    <a:pt x="549" y="92"/>
                    <a:pt x="526" y="115"/>
                  </a:cubicBezTo>
                  <a:cubicBezTo>
                    <a:pt x="457" y="138"/>
                    <a:pt x="389" y="183"/>
                    <a:pt x="320" y="229"/>
                  </a:cubicBezTo>
                  <a:cubicBezTo>
                    <a:pt x="252" y="275"/>
                    <a:pt x="183" y="298"/>
                    <a:pt x="115" y="366"/>
                  </a:cubicBezTo>
                  <a:cubicBezTo>
                    <a:pt x="46" y="412"/>
                    <a:pt x="1" y="480"/>
                    <a:pt x="1" y="571"/>
                  </a:cubicBezTo>
                  <a:cubicBezTo>
                    <a:pt x="1" y="598"/>
                    <a:pt x="11" y="608"/>
                    <a:pt x="25" y="608"/>
                  </a:cubicBezTo>
                  <a:cubicBezTo>
                    <a:pt x="47" y="608"/>
                    <a:pt x="78" y="585"/>
                    <a:pt x="92" y="571"/>
                  </a:cubicBezTo>
                  <a:cubicBezTo>
                    <a:pt x="206" y="526"/>
                    <a:pt x="297" y="457"/>
                    <a:pt x="389" y="412"/>
                  </a:cubicBezTo>
                  <a:cubicBezTo>
                    <a:pt x="412" y="412"/>
                    <a:pt x="412" y="389"/>
                    <a:pt x="412" y="389"/>
                  </a:cubicBezTo>
                  <a:cubicBezTo>
                    <a:pt x="434" y="389"/>
                    <a:pt x="434" y="366"/>
                    <a:pt x="457" y="366"/>
                  </a:cubicBezTo>
                  <a:cubicBezTo>
                    <a:pt x="480" y="343"/>
                    <a:pt x="503" y="320"/>
                    <a:pt x="526" y="298"/>
                  </a:cubicBezTo>
                  <a:cubicBezTo>
                    <a:pt x="549" y="298"/>
                    <a:pt x="594" y="298"/>
                    <a:pt x="594" y="275"/>
                  </a:cubicBezTo>
                  <a:lnTo>
                    <a:pt x="617" y="275"/>
                  </a:lnTo>
                  <a:cubicBezTo>
                    <a:pt x="731" y="229"/>
                    <a:pt x="845" y="138"/>
                    <a:pt x="959" y="69"/>
                  </a:cubicBezTo>
                  <a:cubicBezTo>
                    <a:pt x="982" y="69"/>
                    <a:pt x="1005" y="69"/>
                    <a:pt x="1005" y="46"/>
                  </a:cubicBezTo>
                  <a:cubicBezTo>
                    <a:pt x="1005" y="24"/>
                    <a:pt x="982" y="1"/>
                    <a:pt x="9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76"/>
            <p:cNvSpPr/>
            <p:nvPr/>
          </p:nvSpPr>
          <p:spPr>
            <a:xfrm>
              <a:off x="2795275" y="1980150"/>
              <a:ext cx="244100" cy="195025"/>
            </a:xfrm>
            <a:custGeom>
              <a:avLst/>
              <a:gdLst/>
              <a:ahLst/>
              <a:cxnLst/>
              <a:rect l="l" t="t" r="r" b="b"/>
              <a:pathLst>
                <a:path w="9764" h="7801" extrusionOk="0">
                  <a:moveTo>
                    <a:pt x="3464" y="3949"/>
                  </a:moveTo>
                  <a:cubicBezTo>
                    <a:pt x="3444" y="3968"/>
                    <a:pt x="3425" y="3971"/>
                    <a:pt x="3391" y="3986"/>
                  </a:cubicBezTo>
                  <a:lnTo>
                    <a:pt x="3391" y="3986"/>
                  </a:lnTo>
                  <a:cubicBezTo>
                    <a:pt x="3395" y="3980"/>
                    <a:pt x="3395" y="3972"/>
                    <a:pt x="3395" y="3972"/>
                  </a:cubicBezTo>
                  <a:cubicBezTo>
                    <a:pt x="3441" y="3949"/>
                    <a:pt x="3464" y="3949"/>
                    <a:pt x="3464" y="3949"/>
                  </a:cubicBezTo>
                  <a:close/>
                  <a:moveTo>
                    <a:pt x="3190" y="4086"/>
                  </a:moveTo>
                  <a:cubicBezTo>
                    <a:pt x="3190" y="4086"/>
                    <a:pt x="3190" y="4086"/>
                    <a:pt x="3190" y="4109"/>
                  </a:cubicBezTo>
                  <a:lnTo>
                    <a:pt x="3167" y="4109"/>
                  </a:lnTo>
                  <a:cubicBezTo>
                    <a:pt x="3167" y="4109"/>
                    <a:pt x="3190" y="4109"/>
                    <a:pt x="3190" y="4086"/>
                  </a:cubicBezTo>
                  <a:close/>
                  <a:moveTo>
                    <a:pt x="3692" y="5364"/>
                  </a:moveTo>
                  <a:cubicBezTo>
                    <a:pt x="3669" y="5364"/>
                    <a:pt x="3646" y="5387"/>
                    <a:pt x="3623" y="5410"/>
                  </a:cubicBezTo>
                  <a:cubicBezTo>
                    <a:pt x="3509" y="5501"/>
                    <a:pt x="3395" y="5638"/>
                    <a:pt x="3304" y="5752"/>
                  </a:cubicBezTo>
                  <a:cubicBezTo>
                    <a:pt x="3350" y="5661"/>
                    <a:pt x="3372" y="5592"/>
                    <a:pt x="3441" y="5524"/>
                  </a:cubicBezTo>
                  <a:cubicBezTo>
                    <a:pt x="3464" y="5455"/>
                    <a:pt x="3509" y="5410"/>
                    <a:pt x="3578" y="5364"/>
                  </a:cubicBezTo>
                  <a:close/>
                  <a:moveTo>
                    <a:pt x="5176" y="0"/>
                  </a:moveTo>
                  <a:cubicBezTo>
                    <a:pt x="5153" y="0"/>
                    <a:pt x="5107" y="46"/>
                    <a:pt x="5084" y="46"/>
                  </a:cubicBezTo>
                  <a:cubicBezTo>
                    <a:pt x="5016" y="91"/>
                    <a:pt x="4924" y="137"/>
                    <a:pt x="4856" y="206"/>
                  </a:cubicBezTo>
                  <a:cubicBezTo>
                    <a:pt x="4833" y="206"/>
                    <a:pt x="4810" y="206"/>
                    <a:pt x="4810" y="228"/>
                  </a:cubicBezTo>
                  <a:cubicBezTo>
                    <a:pt x="4788" y="251"/>
                    <a:pt x="4765" y="274"/>
                    <a:pt x="4719" y="297"/>
                  </a:cubicBezTo>
                  <a:cubicBezTo>
                    <a:pt x="4651" y="388"/>
                    <a:pt x="4605" y="479"/>
                    <a:pt x="4536" y="594"/>
                  </a:cubicBezTo>
                  <a:cubicBezTo>
                    <a:pt x="4422" y="822"/>
                    <a:pt x="4331" y="1027"/>
                    <a:pt x="4171" y="1233"/>
                  </a:cubicBezTo>
                  <a:cubicBezTo>
                    <a:pt x="3874" y="1689"/>
                    <a:pt x="3486" y="2054"/>
                    <a:pt x="3076" y="2397"/>
                  </a:cubicBezTo>
                  <a:cubicBezTo>
                    <a:pt x="2665" y="2716"/>
                    <a:pt x="2254" y="3013"/>
                    <a:pt x="1889" y="3401"/>
                  </a:cubicBezTo>
                  <a:cubicBezTo>
                    <a:pt x="1546" y="3744"/>
                    <a:pt x="1295" y="4177"/>
                    <a:pt x="1227" y="4679"/>
                  </a:cubicBezTo>
                  <a:cubicBezTo>
                    <a:pt x="1181" y="4885"/>
                    <a:pt x="1181" y="5227"/>
                    <a:pt x="1318" y="5433"/>
                  </a:cubicBezTo>
                  <a:cubicBezTo>
                    <a:pt x="793" y="5638"/>
                    <a:pt x="314" y="5980"/>
                    <a:pt x="17" y="6574"/>
                  </a:cubicBezTo>
                  <a:cubicBezTo>
                    <a:pt x="0" y="6607"/>
                    <a:pt x="33" y="6628"/>
                    <a:pt x="69" y="6628"/>
                  </a:cubicBezTo>
                  <a:cubicBezTo>
                    <a:pt x="82" y="6628"/>
                    <a:pt x="96" y="6626"/>
                    <a:pt x="108" y="6619"/>
                  </a:cubicBezTo>
                  <a:cubicBezTo>
                    <a:pt x="474" y="6117"/>
                    <a:pt x="862" y="5729"/>
                    <a:pt x="1432" y="5547"/>
                  </a:cubicBezTo>
                  <a:cubicBezTo>
                    <a:pt x="1455" y="5547"/>
                    <a:pt x="1501" y="5570"/>
                    <a:pt x="1546" y="5570"/>
                  </a:cubicBezTo>
                  <a:cubicBezTo>
                    <a:pt x="1560" y="5576"/>
                    <a:pt x="1575" y="5579"/>
                    <a:pt x="1591" y="5579"/>
                  </a:cubicBezTo>
                  <a:cubicBezTo>
                    <a:pt x="1630" y="5579"/>
                    <a:pt x="1674" y="5563"/>
                    <a:pt x="1706" y="5547"/>
                  </a:cubicBezTo>
                  <a:cubicBezTo>
                    <a:pt x="1706" y="5554"/>
                    <a:pt x="1709" y="5557"/>
                    <a:pt x="1714" y="5557"/>
                  </a:cubicBezTo>
                  <a:cubicBezTo>
                    <a:pt x="1724" y="5557"/>
                    <a:pt x="1744" y="5547"/>
                    <a:pt x="1775" y="5547"/>
                  </a:cubicBezTo>
                  <a:cubicBezTo>
                    <a:pt x="1866" y="5524"/>
                    <a:pt x="1957" y="5524"/>
                    <a:pt x="2048" y="5501"/>
                  </a:cubicBezTo>
                  <a:cubicBezTo>
                    <a:pt x="2140" y="5478"/>
                    <a:pt x="2254" y="5433"/>
                    <a:pt x="2345" y="5387"/>
                  </a:cubicBezTo>
                  <a:lnTo>
                    <a:pt x="2984" y="5387"/>
                  </a:lnTo>
                  <a:cubicBezTo>
                    <a:pt x="2939" y="5455"/>
                    <a:pt x="2916" y="5547"/>
                    <a:pt x="2893" y="5615"/>
                  </a:cubicBezTo>
                  <a:cubicBezTo>
                    <a:pt x="2847" y="5729"/>
                    <a:pt x="2847" y="5866"/>
                    <a:pt x="2847" y="5980"/>
                  </a:cubicBezTo>
                  <a:cubicBezTo>
                    <a:pt x="2847" y="6049"/>
                    <a:pt x="2847" y="6095"/>
                    <a:pt x="2870" y="6140"/>
                  </a:cubicBezTo>
                  <a:cubicBezTo>
                    <a:pt x="2870" y="6163"/>
                    <a:pt x="2870" y="6209"/>
                    <a:pt x="2870" y="6209"/>
                  </a:cubicBezTo>
                  <a:lnTo>
                    <a:pt x="2893" y="6209"/>
                  </a:lnTo>
                  <a:cubicBezTo>
                    <a:pt x="2916" y="6209"/>
                    <a:pt x="2984" y="6163"/>
                    <a:pt x="2984" y="6163"/>
                  </a:cubicBezTo>
                  <a:cubicBezTo>
                    <a:pt x="3030" y="6140"/>
                    <a:pt x="3076" y="6095"/>
                    <a:pt x="3144" y="6072"/>
                  </a:cubicBezTo>
                  <a:lnTo>
                    <a:pt x="3144" y="6072"/>
                  </a:lnTo>
                  <a:cubicBezTo>
                    <a:pt x="3053" y="6254"/>
                    <a:pt x="3030" y="6437"/>
                    <a:pt x="3030" y="6619"/>
                  </a:cubicBezTo>
                  <a:cubicBezTo>
                    <a:pt x="3030" y="6636"/>
                    <a:pt x="3041" y="6652"/>
                    <a:pt x="3064" y="6652"/>
                  </a:cubicBezTo>
                  <a:cubicBezTo>
                    <a:pt x="3074" y="6652"/>
                    <a:pt x="3085" y="6649"/>
                    <a:pt x="3098" y="6642"/>
                  </a:cubicBezTo>
                  <a:cubicBezTo>
                    <a:pt x="3144" y="6619"/>
                    <a:pt x="3213" y="6574"/>
                    <a:pt x="3235" y="6574"/>
                  </a:cubicBezTo>
                  <a:cubicBezTo>
                    <a:pt x="3304" y="6528"/>
                    <a:pt x="3372" y="6483"/>
                    <a:pt x="3441" y="6437"/>
                  </a:cubicBezTo>
                  <a:lnTo>
                    <a:pt x="3464" y="6437"/>
                  </a:lnTo>
                  <a:cubicBezTo>
                    <a:pt x="3486" y="6391"/>
                    <a:pt x="3509" y="6368"/>
                    <a:pt x="3555" y="6323"/>
                  </a:cubicBezTo>
                  <a:cubicBezTo>
                    <a:pt x="3646" y="6163"/>
                    <a:pt x="3760" y="5980"/>
                    <a:pt x="3897" y="5821"/>
                  </a:cubicBezTo>
                  <a:cubicBezTo>
                    <a:pt x="3966" y="5752"/>
                    <a:pt x="4034" y="5684"/>
                    <a:pt x="4103" y="5615"/>
                  </a:cubicBezTo>
                  <a:cubicBezTo>
                    <a:pt x="4126" y="5592"/>
                    <a:pt x="4148" y="5570"/>
                    <a:pt x="4171" y="5570"/>
                  </a:cubicBezTo>
                  <a:cubicBezTo>
                    <a:pt x="4308" y="5501"/>
                    <a:pt x="4445" y="5433"/>
                    <a:pt x="4582" y="5364"/>
                  </a:cubicBezTo>
                  <a:cubicBezTo>
                    <a:pt x="4582" y="5364"/>
                    <a:pt x="4605" y="5341"/>
                    <a:pt x="4628" y="5341"/>
                  </a:cubicBezTo>
                  <a:cubicBezTo>
                    <a:pt x="4651" y="5318"/>
                    <a:pt x="4673" y="5318"/>
                    <a:pt x="4673" y="5296"/>
                  </a:cubicBezTo>
                  <a:lnTo>
                    <a:pt x="4696" y="5296"/>
                  </a:lnTo>
                  <a:cubicBezTo>
                    <a:pt x="4751" y="5291"/>
                    <a:pt x="4806" y="5289"/>
                    <a:pt x="4860" y="5289"/>
                  </a:cubicBezTo>
                  <a:cubicBezTo>
                    <a:pt x="5079" y="5289"/>
                    <a:pt x="5294" y="5318"/>
                    <a:pt x="5495" y="5318"/>
                  </a:cubicBezTo>
                  <a:lnTo>
                    <a:pt x="5701" y="5318"/>
                  </a:lnTo>
                  <a:cubicBezTo>
                    <a:pt x="5883" y="5364"/>
                    <a:pt x="6043" y="5410"/>
                    <a:pt x="6226" y="5478"/>
                  </a:cubicBezTo>
                  <a:cubicBezTo>
                    <a:pt x="6111" y="5501"/>
                    <a:pt x="6020" y="5570"/>
                    <a:pt x="5906" y="5638"/>
                  </a:cubicBezTo>
                  <a:cubicBezTo>
                    <a:pt x="5832" y="5682"/>
                    <a:pt x="5797" y="5707"/>
                    <a:pt x="5799" y="5707"/>
                  </a:cubicBezTo>
                  <a:cubicBezTo>
                    <a:pt x="5800" y="5707"/>
                    <a:pt x="5802" y="5706"/>
                    <a:pt x="5806" y="5704"/>
                  </a:cubicBezTo>
                  <a:lnTo>
                    <a:pt x="5806" y="5704"/>
                  </a:lnTo>
                  <a:cubicBezTo>
                    <a:pt x="5641" y="5812"/>
                    <a:pt x="5537" y="5924"/>
                    <a:pt x="5472" y="6117"/>
                  </a:cubicBezTo>
                  <a:cubicBezTo>
                    <a:pt x="5381" y="6368"/>
                    <a:pt x="5404" y="6642"/>
                    <a:pt x="5221" y="6871"/>
                  </a:cubicBezTo>
                  <a:cubicBezTo>
                    <a:pt x="5198" y="6916"/>
                    <a:pt x="5153" y="6962"/>
                    <a:pt x="5130" y="7008"/>
                  </a:cubicBezTo>
                  <a:cubicBezTo>
                    <a:pt x="5061" y="7030"/>
                    <a:pt x="4993" y="7053"/>
                    <a:pt x="4924" y="7076"/>
                  </a:cubicBezTo>
                  <a:cubicBezTo>
                    <a:pt x="4856" y="7099"/>
                    <a:pt x="4810" y="7144"/>
                    <a:pt x="4742" y="7190"/>
                  </a:cubicBezTo>
                  <a:cubicBezTo>
                    <a:pt x="4719" y="7190"/>
                    <a:pt x="4696" y="7213"/>
                    <a:pt x="4673" y="7213"/>
                  </a:cubicBezTo>
                  <a:cubicBezTo>
                    <a:pt x="4628" y="7236"/>
                    <a:pt x="4559" y="7281"/>
                    <a:pt x="4536" y="7304"/>
                  </a:cubicBezTo>
                  <a:cubicBezTo>
                    <a:pt x="4445" y="7418"/>
                    <a:pt x="4651" y="7418"/>
                    <a:pt x="4696" y="7418"/>
                  </a:cubicBezTo>
                  <a:cubicBezTo>
                    <a:pt x="4810" y="7396"/>
                    <a:pt x="4902" y="7350"/>
                    <a:pt x="4993" y="7304"/>
                  </a:cubicBezTo>
                  <a:cubicBezTo>
                    <a:pt x="5107" y="7259"/>
                    <a:pt x="5221" y="7190"/>
                    <a:pt x="5335" y="7122"/>
                  </a:cubicBezTo>
                  <a:cubicBezTo>
                    <a:pt x="5358" y="7099"/>
                    <a:pt x="5381" y="7099"/>
                    <a:pt x="5358" y="7099"/>
                  </a:cubicBezTo>
                  <a:cubicBezTo>
                    <a:pt x="5381" y="7076"/>
                    <a:pt x="5404" y="7076"/>
                    <a:pt x="5427" y="7053"/>
                  </a:cubicBezTo>
                  <a:cubicBezTo>
                    <a:pt x="5609" y="6962"/>
                    <a:pt x="5746" y="6779"/>
                    <a:pt x="5837" y="6597"/>
                  </a:cubicBezTo>
                  <a:cubicBezTo>
                    <a:pt x="5929" y="6391"/>
                    <a:pt x="5929" y="6163"/>
                    <a:pt x="5997" y="5958"/>
                  </a:cubicBezTo>
                  <a:cubicBezTo>
                    <a:pt x="6043" y="5889"/>
                    <a:pt x="6066" y="5821"/>
                    <a:pt x="6134" y="5752"/>
                  </a:cubicBezTo>
                  <a:cubicBezTo>
                    <a:pt x="6134" y="5729"/>
                    <a:pt x="6157" y="5729"/>
                    <a:pt x="6180" y="5706"/>
                  </a:cubicBezTo>
                  <a:cubicBezTo>
                    <a:pt x="6180" y="5706"/>
                    <a:pt x="6203" y="5684"/>
                    <a:pt x="6226" y="5684"/>
                  </a:cubicBezTo>
                  <a:lnTo>
                    <a:pt x="6248" y="5684"/>
                  </a:lnTo>
                  <a:cubicBezTo>
                    <a:pt x="6317" y="5638"/>
                    <a:pt x="6385" y="5592"/>
                    <a:pt x="6454" y="5547"/>
                  </a:cubicBezTo>
                  <a:cubicBezTo>
                    <a:pt x="6477" y="5570"/>
                    <a:pt x="6499" y="5570"/>
                    <a:pt x="6522" y="5592"/>
                  </a:cubicBezTo>
                  <a:cubicBezTo>
                    <a:pt x="6545" y="5592"/>
                    <a:pt x="6545" y="5570"/>
                    <a:pt x="6545" y="5570"/>
                  </a:cubicBezTo>
                  <a:cubicBezTo>
                    <a:pt x="6545" y="5570"/>
                    <a:pt x="6545" y="5547"/>
                    <a:pt x="6545" y="5547"/>
                  </a:cubicBezTo>
                  <a:cubicBezTo>
                    <a:pt x="6522" y="5547"/>
                    <a:pt x="6522" y="5547"/>
                    <a:pt x="6499" y="5524"/>
                  </a:cubicBezTo>
                  <a:cubicBezTo>
                    <a:pt x="6522" y="5524"/>
                    <a:pt x="6568" y="5501"/>
                    <a:pt x="6591" y="5478"/>
                  </a:cubicBezTo>
                  <a:cubicBezTo>
                    <a:pt x="6614" y="5455"/>
                    <a:pt x="6614" y="5455"/>
                    <a:pt x="6591" y="5433"/>
                  </a:cubicBezTo>
                  <a:cubicBezTo>
                    <a:pt x="6568" y="5410"/>
                    <a:pt x="6477" y="5410"/>
                    <a:pt x="6431" y="5410"/>
                  </a:cubicBezTo>
                  <a:cubicBezTo>
                    <a:pt x="6408" y="5410"/>
                    <a:pt x="6385" y="5410"/>
                    <a:pt x="6340" y="5433"/>
                  </a:cubicBezTo>
                  <a:cubicBezTo>
                    <a:pt x="6248" y="5364"/>
                    <a:pt x="6134" y="5318"/>
                    <a:pt x="6020" y="5273"/>
                  </a:cubicBezTo>
                  <a:cubicBezTo>
                    <a:pt x="6089" y="5250"/>
                    <a:pt x="6157" y="5250"/>
                    <a:pt x="6226" y="5250"/>
                  </a:cubicBezTo>
                  <a:cubicBezTo>
                    <a:pt x="6477" y="5250"/>
                    <a:pt x="6659" y="5410"/>
                    <a:pt x="6819" y="5570"/>
                  </a:cubicBezTo>
                  <a:cubicBezTo>
                    <a:pt x="6979" y="5729"/>
                    <a:pt x="7161" y="5889"/>
                    <a:pt x="7390" y="5980"/>
                  </a:cubicBezTo>
                  <a:cubicBezTo>
                    <a:pt x="7595" y="6072"/>
                    <a:pt x="7823" y="6140"/>
                    <a:pt x="8029" y="6231"/>
                  </a:cubicBezTo>
                  <a:cubicBezTo>
                    <a:pt x="8485" y="6414"/>
                    <a:pt x="8759" y="6756"/>
                    <a:pt x="8987" y="7167"/>
                  </a:cubicBezTo>
                  <a:cubicBezTo>
                    <a:pt x="9033" y="7259"/>
                    <a:pt x="9079" y="7373"/>
                    <a:pt x="9124" y="7464"/>
                  </a:cubicBezTo>
                  <a:cubicBezTo>
                    <a:pt x="9147" y="7533"/>
                    <a:pt x="9170" y="7578"/>
                    <a:pt x="9216" y="7624"/>
                  </a:cubicBezTo>
                  <a:cubicBezTo>
                    <a:pt x="9238" y="7669"/>
                    <a:pt x="9238" y="7738"/>
                    <a:pt x="9284" y="7784"/>
                  </a:cubicBezTo>
                  <a:cubicBezTo>
                    <a:pt x="9296" y="7795"/>
                    <a:pt x="9307" y="7801"/>
                    <a:pt x="9318" y="7801"/>
                  </a:cubicBezTo>
                  <a:cubicBezTo>
                    <a:pt x="9330" y="7801"/>
                    <a:pt x="9341" y="7795"/>
                    <a:pt x="9353" y="7784"/>
                  </a:cubicBezTo>
                  <a:lnTo>
                    <a:pt x="9375" y="7784"/>
                  </a:lnTo>
                  <a:cubicBezTo>
                    <a:pt x="9467" y="7738"/>
                    <a:pt x="9535" y="7692"/>
                    <a:pt x="9626" y="7624"/>
                  </a:cubicBezTo>
                  <a:cubicBezTo>
                    <a:pt x="9649" y="7624"/>
                    <a:pt x="9718" y="7601"/>
                    <a:pt x="9741" y="7555"/>
                  </a:cubicBezTo>
                  <a:cubicBezTo>
                    <a:pt x="9763" y="7533"/>
                    <a:pt x="9718" y="7441"/>
                    <a:pt x="9718" y="7396"/>
                  </a:cubicBezTo>
                  <a:cubicBezTo>
                    <a:pt x="9649" y="6962"/>
                    <a:pt x="9490" y="6528"/>
                    <a:pt x="9238" y="6140"/>
                  </a:cubicBezTo>
                  <a:cubicBezTo>
                    <a:pt x="9124" y="5980"/>
                    <a:pt x="8965" y="5821"/>
                    <a:pt x="8782" y="5706"/>
                  </a:cubicBezTo>
                  <a:cubicBezTo>
                    <a:pt x="8599" y="5592"/>
                    <a:pt x="8394" y="5501"/>
                    <a:pt x="8211" y="5410"/>
                  </a:cubicBezTo>
                  <a:cubicBezTo>
                    <a:pt x="8006" y="5318"/>
                    <a:pt x="7800" y="5227"/>
                    <a:pt x="7641" y="5090"/>
                  </a:cubicBezTo>
                  <a:cubicBezTo>
                    <a:pt x="7481" y="4953"/>
                    <a:pt x="7344" y="4793"/>
                    <a:pt x="7161" y="4679"/>
                  </a:cubicBezTo>
                  <a:cubicBezTo>
                    <a:pt x="6979" y="4565"/>
                    <a:pt x="6796" y="4520"/>
                    <a:pt x="6591" y="4520"/>
                  </a:cubicBezTo>
                  <a:cubicBezTo>
                    <a:pt x="6317" y="4520"/>
                    <a:pt x="6066" y="4611"/>
                    <a:pt x="5815" y="4611"/>
                  </a:cubicBezTo>
                  <a:cubicBezTo>
                    <a:pt x="5541" y="4634"/>
                    <a:pt x="5267" y="4588"/>
                    <a:pt x="5016" y="4679"/>
                  </a:cubicBezTo>
                  <a:cubicBezTo>
                    <a:pt x="4947" y="4702"/>
                    <a:pt x="4902" y="4725"/>
                    <a:pt x="4833" y="4748"/>
                  </a:cubicBezTo>
                  <a:cubicBezTo>
                    <a:pt x="4833" y="4748"/>
                    <a:pt x="4788" y="4771"/>
                    <a:pt x="4719" y="4793"/>
                  </a:cubicBezTo>
                  <a:lnTo>
                    <a:pt x="4696" y="4793"/>
                  </a:lnTo>
                  <a:cubicBezTo>
                    <a:pt x="4536" y="4839"/>
                    <a:pt x="4399" y="4908"/>
                    <a:pt x="4263" y="4999"/>
                  </a:cubicBezTo>
                  <a:lnTo>
                    <a:pt x="4217" y="4999"/>
                  </a:lnTo>
                  <a:cubicBezTo>
                    <a:pt x="4080" y="5022"/>
                    <a:pt x="3920" y="5045"/>
                    <a:pt x="3760" y="5067"/>
                  </a:cubicBezTo>
                  <a:cubicBezTo>
                    <a:pt x="3738" y="4999"/>
                    <a:pt x="3715" y="4953"/>
                    <a:pt x="3646" y="4953"/>
                  </a:cubicBezTo>
                  <a:cubicBezTo>
                    <a:pt x="3601" y="4953"/>
                    <a:pt x="3578" y="4953"/>
                    <a:pt x="3555" y="4976"/>
                  </a:cubicBezTo>
                  <a:cubicBezTo>
                    <a:pt x="3464" y="5022"/>
                    <a:pt x="3372" y="5067"/>
                    <a:pt x="3281" y="5113"/>
                  </a:cubicBezTo>
                  <a:cubicBezTo>
                    <a:pt x="3213" y="5113"/>
                    <a:pt x="3144" y="5136"/>
                    <a:pt x="3053" y="5136"/>
                  </a:cubicBezTo>
                  <a:lnTo>
                    <a:pt x="2825" y="5136"/>
                  </a:lnTo>
                  <a:cubicBezTo>
                    <a:pt x="2847" y="5113"/>
                    <a:pt x="2847" y="5113"/>
                    <a:pt x="2847" y="5113"/>
                  </a:cubicBezTo>
                  <a:cubicBezTo>
                    <a:pt x="3030" y="4999"/>
                    <a:pt x="3213" y="4885"/>
                    <a:pt x="3350" y="4725"/>
                  </a:cubicBezTo>
                  <a:cubicBezTo>
                    <a:pt x="3441" y="4657"/>
                    <a:pt x="3509" y="4565"/>
                    <a:pt x="3578" y="4497"/>
                  </a:cubicBezTo>
                  <a:cubicBezTo>
                    <a:pt x="3601" y="4474"/>
                    <a:pt x="3646" y="4451"/>
                    <a:pt x="3669" y="4428"/>
                  </a:cubicBezTo>
                  <a:cubicBezTo>
                    <a:pt x="3920" y="4337"/>
                    <a:pt x="4171" y="4268"/>
                    <a:pt x="4422" y="4200"/>
                  </a:cubicBezTo>
                  <a:cubicBezTo>
                    <a:pt x="5016" y="4063"/>
                    <a:pt x="5586" y="3995"/>
                    <a:pt x="6180" y="3949"/>
                  </a:cubicBezTo>
                  <a:cubicBezTo>
                    <a:pt x="6431" y="3949"/>
                    <a:pt x="6659" y="3949"/>
                    <a:pt x="6887" y="3926"/>
                  </a:cubicBezTo>
                  <a:cubicBezTo>
                    <a:pt x="7093" y="3926"/>
                    <a:pt x="7298" y="3903"/>
                    <a:pt x="7458" y="3812"/>
                  </a:cubicBezTo>
                  <a:cubicBezTo>
                    <a:pt x="7504" y="3789"/>
                    <a:pt x="7549" y="3789"/>
                    <a:pt x="7572" y="3766"/>
                  </a:cubicBezTo>
                  <a:lnTo>
                    <a:pt x="7572" y="3766"/>
                  </a:lnTo>
                  <a:cubicBezTo>
                    <a:pt x="7571" y="3768"/>
                    <a:pt x="7571" y="3768"/>
                    <a:pt x="7572" y="3768"/>
                  </a:cubicBezTo>
                  <a:cubicBezTo>
                    <a:pt x="7584" y="3768"/>
                    <a:pt x="7857" y="3605"/>
                    <a:pt x="7870" y="3605"/>
                  </a:cubicBezTo>
                  <a:cubicBezTo>
                    <a:pt x="7870" y="3605"/>
                    <a:pt x="7870" y="3605"/>
                    <a:pt x="7869" y="3607"/>
                  </a:cubicBezTo>
                  <a:cubicBezTo>
                    <a:pt x="7937" y="3538"/>
                    <a:pt x="8029" y="3492"/>
                    <a:pt x="8097" y="3424"/>
                  </a:cubicBezTo>
                  <a:cubicBezTo>
                    <a:pt x="8118" y="3383"/>
                    <a:pt x="8228" y="3234"/>
                    <a:pt x="8156" y="3234"/>
                  </a:cubicBezTo>
                  <a:cubicBezTo>
                    <a:pt x="8147" y="3234"/>
                    <a:pt x="8135" y="3236"/>
                    <a:pt x="8120" y="3241"/>
                  </a:cubicBezTo>
                  <a:cubicBezTo>
                    <a:pt x="8052" y="3264"/>
                    <a:pt x="8006" y="3287"/>
                    <a:pt x="7960" y="3310"/>
                  </a:cubicBezTo>
                  <a:cubicBezTo>
                    <a:pt x="7892" y="3333"/>
                    <a:pt x="7823" y="3355"/>
                    <a:pt x="7755" y="3378"/>
                  </a:cubicBezTo>
                  <a:cubicBezTo>
                    <a:pt x="7610" y="3413"/>
                    <a:pt x="7463" y="3424"/>
                    <a:pt x="7316" y="3424"/>
                  </a:cubicBezTo>
                  <a:cubicBezTo>
                    <a:pt x="7013" y="3424"/>
                    <a:pt x="6707" y="3376"/>
                    <a:pt x="6409" y="3376"/>
                  </a:cubicBezTo>
                  <a:cubicBezTo>
                    <a:pt x="6370" y="3376"/>
                    <a:pt x="6332" y="3376"/>
                    <a:pt x="6294" y="3378"/>
                  </a:cubicBezTo>
                  <a:cubicBezTo>
                    <a:pt x="5701" y="3401"/>
                    <a:pt x="5130" y="3470"/>
                    <a:pt x="4559" y="3607"/>
                  </a:cubicBezTo>
                  <a:cubicBezTo>
                    <a:pt x="4285" y="3652"/>
                    <a:pt x="4034" y="3698"/>
                    <a:pt x="3783" y="3789"/>
                  </a:cubicBezTo>
                  <a:cubicBezTo>
                    <a:pt x="3509" y="3880"/>
                    <a:pt x="3235" y="4040"/>
                    <a:pt x="3007" y="4200"/>
                  </a:cubicBezTo>
                  <a:cubicBezTo>
                    <a:pt x="2779" y="4360"/>
                    <a:pt x="2619" y="4588"/>
                    <a:pt x="2437" y="4793"/>
                  </a:cubicBezTo>
                  <a:cubicBezTo>
                    <a:pt x="2391" y="4839"/>
                    <a:pt x="2345" y="4862"/>
                    <a:pt x="2300" y="4908"/>
                  </a:cubicBezTo>
                  <a:cubicBezTo>
                    <a:pt x="2231" y="4930"/>
                    <a:pt x="2163" y="4953"/>
                    <a:pt x="2094" y="4976"/>
                  </a:cubicBezTo>
                  <a:cubicBezTo>
                    <a:pt x="2094" y="4930"/>
                    <a:pt x="2071" y="4862"/>
                    <a:pt x="2048" y="4816"/>
                  </a:cubicBezTo>
                  <a:cubicBezTo>
                    <a:pt x="1980" y="4542"/>
                    <a:pt x="2071" y="4246"/>
                    <a:pt x="2163" y="3995"/>
                  </a:cubicBezTo>
                  <a:cubicBezTo>
                    <a:pt x="2254" y="3766"/>
                    <a:pt x="2391" y="3538"/>
                    <a:pt x="2551" y="3333"/>
                  </a:cubicBezTo>
                  <a:cubicBezTo>
                    <a:pt x="2893" y="2922"/>
                    <a:pt x="3304" y="2625"/>
                    <a:pt x="3715" y="2306"/>
                  </a:cubicBezTo>
                  <a:cubicBezTo>
                    <a:pt x="4103" y="1963"/>
                    <a:pt x="4468" y="1575"/>
                    <a:pt x="4765" y="1119"/>
                  </a:cubicBezTo>
                  <a:cubicBezTo>
                    <a:pt x="4902" y="936"/>
                    <a:pt x="5016" y="731"/>
                    <a:pt x="5107" y="525"/>
                  </a:cubicBezTo>
                  <a:cubicBezTo>
                    <a:pt x="5153" y="411"/>
                    <a:pt x="5198" y="297"/>
                    <a:pt x="5198" y="206"/>
                  </a:cubicBezTo>
                  <a:cubicBezTo>
                    <a:pt x="5221" y="137"/>
                    <a:pt x="5221" y="91"/>
                    <a:pt x="5221" y="46"/>
                  </a:cubicBezTo>
                  <a:cubicBezTo>
                    <a:pt x="5198" y="0"/>
                    <a:pt x="5198" y="0"/>
                    <a:pt x="5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76"/>
            <p:cNvSpPr/>
            <p:nvPr/>
          </p:nvSpPr>
          <p:spPr>
            <a:xfrm>
              <a:off x="2997700" y="2067550"/>
              <a:ext cx="60500" cy="40100"/>
            </a:xfrm>
            <a:custGeom>
              <a:avLst/>
              <a:gdLst/>
              <a:ahLst/>
              <a:cxnLst/>
              <a:rect l="l" t="t" r="r" b="b"/>
              <a:pathLst>
                <a:path w="2420" h="1604" extrusionOk="0">
                  <a:moveTo>
                    <a:pt x="858" y="0"/>
                  </a:moveTo>
                  <a:cubicBezTo>
                    <a:pt x="805" y="0"/>
                    <a:pt x="755" y="6"/>
                    <a:pt x="708" y="19"/>
                  </a:cubicBezTo>
                  <a:cubicBezTo>
                    <a:pt x="639" y="19"/>
                    <a:pt x="594" y="42"/>
                    <a:pt x="548" y="88"/>
                  </a:cubicBezTo>
                  <a:cubicBezTo>
                    <a:pt x="548" y="83"/>
                    <a:pt x="544" y="80"/>
                    <a:pt x="537" y="80"/>
                  </a:cubicBezTo>
                  <a:cubicBezTo>
                    <a:pt x="482" y="80"/>
                    <a:pt x="231" y="227"/>
                    <a:pt x="251" y="248"/>
                  </a:cubicBezTo>
                  <a:cubicBezTo>
                    <a:pt x="206" y="270"/>
                    <a:pt x="160" y="316"/>
                    <a:pt x="114" y="362"/>
                  </a:cubicBezTo>
                  <a:cubicBezTo>
                    <a:pt x="0" y="521"/>
                    <a:pt x="137" y="704"/>
                    <a:pt x="297" y="750"/>
                  </a:cubicBezTo>
                  <a:cubicBezTo>
                    <a:pt x="388" y="772"/>
                    <a:pt x="457" y="772"/>
                    <a:pt x="548" y="795"/>
                  </a:cubicBezTo>
                  <a:cubicBezTo>
                    <a:pt x="662" y="818"/>
                    <a:pt x="799" y="841"/>
                    <a:pt x="913" y="887"/>
                  </a:cubicBezTo>
                  <a:cubicBezTo>
                    <a:pt x="1301" y="1024"/>
                    <a:pt x="1621" y="1275"/>
                    <a:pt x="1918" y="1549"/>
                  </a:cubicBezTo>
                  <a:cubicBezTo>
                    <a:pt x="1951" y="1582"/>
                    <a:pt x="1960" y="1603"/>
                    <a:pt x="1980" y="1603"/>
                  </a:cubicBezTo>
                  <a:cubicBezTo>
                    <a:pt x="1988" y="1603"/>
                    <a:pt x="1997" y="1600"/>
                    <a:pt x="2009" y="1594"/>
                  </a:cubicBezTo>
                  <a:cubicBezTo>
                    <a:pt x="2077" y="1594"/>
                    <a:pt x="2146" y="1526"/>
                    <a:pt x="2191" y="1503"/>
                  </a:cubicBezTo>
                  <a:cubicBezTo>
                    <a:pt x="2260" y="1457"/>
                    <a:pt x="2351" y="1434"/>
                    <a:pt x="2374" y="1389"/>
                  </a:cubicBezTo>
                  <a:cubicBezTo>
                    <a:pt x="2420" y="1343"/>
                    <a:pt x="2397" y="1320"/>
                    <a:pt x="2397" y="1275"/>
                  </a:cubicBezTo>
                  <a:cubicBezTo>
                    <a:pt x="2351" y="1069"/>
                    <a:pt x="2237" y="864"/>
                    <a:pt x="2100" y="704"/>
                  </a:cubicBezTo>
                  <a:cubicBezTo>
                    <a:pt x="1872" y="407"/>
                    <a:pt x="1575" y="202"/>
                    <a:pt x="1233" y="65"/>
                  </a:cubicBezTo>
                  <a:cubicBezTo>
                    <a:pt x="1120" y="33"/>
                    <a:pt x="984" y="0"/>
                    <a:pt x="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76"/>
            <p:cNvSpPr/>
            <p:nvPr/>
          </p:nvSpPr>
          <p:spPr>
            <a:xfrm>
              <a:off x="2995400" y="2178650"/>
              <a:ext cx="131275" cy="143325"/>
            </a:xfrm>
            <a:custGeom>
              <a:avLst/>
              <a:gdLst/>
              <a:ahLst/>
              <a:cxnLst/>
              <a:rect l="l" t="t" r="r" b="b"/>
              <a:pathLst>
                <a:path w="5251" h="5733" extrusionOk="0">
                  <a:moveTo>
                    <a:pt x="428" y="1"/>
                  </a:moveTo>
                  <a:cubicBezTo>
                    <a:pt x="422" y="1"/>
                    <a:pt x="417" y="2"/>
                    <a:pt x="412" y="3"/>
                  </a:cubicBezTo>
                  <a:cubicBezTo>
                    <a:pt x="343" y="26"/>
                    <a:pt x="275" y="72"/>
                    <a:pt x="206" y="117"/>
                  </a:cubicBezTo>
                  <a:cubicBezTo>
                    <a:pt x="161" y="140"/>
                    <a:pt x="69" y="163"/>
                    <a:pt x="47" y="209"/>
                  </a:cubicBezTo>
                  <a:cubicBezTo>
                    <a:pt x="1" y="277"/>
                    <a:pt x="69" y="437"/>
                    <a:pt x="92" y="483"/>
                  </a:cubicBezTo>
                  <a:cubicBezTo>
                    <a:pt x="161" y="711"/>
                    <a:pt x="275" y="894"/>
                    <a:pt x="366" y="1099"/>
                  </a:cubicBezTo>
                  <a:cubicBezTo>
                    <a:pt x="594" y="1510"/>
                    <a:pt x="823" y="1944"/>
                    <a:pt x="1051" y="2354"/>
                  </a:cubicBezTo>
                  <a:cubicBezTo>
                    <a:pt x="1302" y="2834"/>
                    <a:pt x="1507" y="3313"/>
                    <a:pt x="1553" y="3861"/>
                  </a:cubicBezTo>
                  <a:cubicBezTo>
                    <a:pt x="1576" y="4112"/>
                    <a:pt x="1576" y="4386"/>
                    <a:pt x="1530" y="4660"/>
                  </a:cubicBezTo>
                  <a:cubicBezTo>
                    <a:pt x="1485" y="4911"/>
                    <a:pt x="1416" y="5162"/>
                    <a:pt x="1348" y="5436"/>
                  </a:cubicBezTo>
                  <a:cubicBezTo>
                    <a:pt x="1325" y="5573"/>
                    <a:pt x="1416" y="5687"/>
                    <a:pt x="1553" y="5732"/>
                  </a:cubicBezTo>
                  <a:cubicBezTo>
                    <a:pt x="1621" y="5732"/>
                    <a:pt x="1667" y="5732"/>
                    <a:pt x="1736" y="5710"/>
                  </a:cubicBezTo>
                  <a:cubicBezTo>
                    <a:pt x="1736" y="5710"/>
                    <a:pt x="1758" y="5710"/>
                    <a:pt x="1781" y="5687"/>
                  </a:cubicBezTo>
                  <a:lnTo>
                    <a:pt x="1781" y="5687"/>
                  </a:lnTo>
                  <a:cubicBezTo>
                    <a:pt x="1775" y="5696"/>
                    <a:pt x="1777" y="5700"/>
                    <a:pt x="1786" y="5700"/>
                  </a:cubicBezTo>
                  <a:cubicBezTo>
                    <a:pt x="1840" y="5700"/>
                    <a:pt x="2160" y="5524"/>
                    <a:pt x="2101" y="5504"/>
                  </a:cubicBezTo>
                  <a:cubicBezTo>
                    <a:pt x="2238" y="5413"/>
                    <a:pt x="2306" y="5230"/>
                    <a:pt x="2352" y="5071"/>
                  </a:cubicBezTo>
                  <a:cubicBezTo>
                    <a:pt x="2443" y="4888"/>
                    <a:pt x="2489" y="4683"/>
                    <a:pt x="2512" y="4477"/>
                  </a:cubicBezTo>
                  <a:cubicBezTo>
                    <a:pt x="2534" y="4249"/>
                    <a:pt x="2534" y="4043"/>
                    <a:pt x="2512" y="3838"/>
                  </a:cubicBezTo>
                  <a:lnTo>
                    <a:pt x="2512" y="3838"/>
                  </a:lnTo>
                  <a:cubicBezTo>
                    <a:pt x="2923" y="4272"/>
                    <a:pt x="3333" y="4751"/>
                    <a:pt x="3836" y="5048"/>
                  </a:cubicBezTo>
                  <a:cubicBezTo>
                    <a:pt x="4007" y="5150"/>
                    <a:pt x="4216" y="5240"/>
                    <a:pt x="4426" y="5240"/>
                  </a:cubicBezTo>
                  <a:cubicBezTo>
                    <a:pt x="4496" y="5240"/>
                    <a:pt x="4566" y="5230"/>
                    <a:pt x="4634" y="5208"/>
                  </a:cubicBezTo>
                  <a:cubicBezTo>
                    <a:pt x="4703" y="5208"/>
                    <a:pt x="4771" y="5162"/>
                    <a:pt x="4817" y="5139"/>
                  </a:cubicBezTo>
                  <a:cubicBezTo>
                    <a:pt x="4931" y="5071"/>
                    <a:pt x="5068" y="5002"/>
                    <a:pt x="5182" y="4934"/>
                  </a:cubicBezTo>
                  <a:cubicBezTo>
                    <a:pt x="5228" y="4888"/>
                    <a:pt x="5251" y="4842"/>
                    <a:pt x="5159" y="4842"/>
                  </a:cubicBezTo>
                  <a:cubicBezTo>
                    <a:pt x="5091" y="4842"/>
                    <a:pt x="5022" y="4842"/>
                    <a:pt x="4931" y="4819"/>
                  </a:cubicBezTo>
                  <a:cubicBezTo>
                    <a:pt x="4612" y="4774"/>
                    <a:pt x="4338" y="4591"/>
                    <a:pt x="4109" y="4386"/>
                  </a:cubicBezTo>
                  <a:cubicBezTo>
                    <a:pt x="3858" y="4180"/>
                    <a:pt x="3653" y="3952"/>
                    <a:pt x="3425" y="3701"/>
                  </a:cubicBezTo>
                  <a:cubicBezTo>
                    <a:pt x="3196" y="3427"/>
                    <a:pt x="2991" y="3130"/>
                    <a:pt x="2763" y="2857"/>
                  </a:cubicBezTo>
                  <a:cubicBezTo>
                    <a:pt x="2534" y="2583"/>
                    <a:pt x="2261" y="2309"/>
                    <a:pt x="1941" y="2172"/>
                  </a:cubicBezTo>
                  <a:cubicBezTo>
                    <a:pt x="1918" y="2126"/>
                    <a:pt x="1895" y="2103"/>
                    <a:pt x="1873" y="2058"/>
                  </a:cubicBezTo>
                  <a:cubicBezTo>
                    <a:pt x="1621" y="1670"/>
                    <a:pt x="1370" y="1304"/>
                    <a:pt x="1142" y="916"/>
                  </a:cubicBezTo>
                  <a:cubicBezTo>
                    <a:pt x="1028" y="734"/>
                    <a:pt x="914" y="551"/>
                    <a:pt x="800" y="391"/>
                  </a:cubicBezTo>
                  <a:cubicBezTo>
                    <a:pt x="731" y="300"/>
                    <a:pt x="686" y="232"/>
                    <a:pt x="617" y="163"/>
                  </a:cubicBezTo>
                  <a:cubicBezTo>
                    <a:pt x="575" y="121"/>
                    <a:pt x="494" y="1"/>
                    <a:pt x="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76"/>
            <p:cNvSpPr/>
            <p:nvPr/>
          </p:nvSpPr>
          <p:spPr>
            <a:xfrm>
              <a:off x="2980000" y="1744475"/>
              <a:ext cx="298475" cy="333850"/>
            </a:xfrm>
            <a:custGeom>
              <a:avLst/>
              <a:gdLst/>
              <a:ahLst/>
              <a:cxnLst/>
              <a:rect l="l" t="t" r="r" b="b"/>
              <a:pathLst>
                <a:path w="11939" h="13354" extrusionOk="0">
                  <a:moveTo>
                    <a:pt x="640" y="0"/>
                  </a:moveTo>
                  <a:cubicBezTo>
                    <a:pt x="571" y="0"/>
                    <a:pt x="526" y="23"/>
                    <a:pt x="480" y="46"/>
                  </a:cubicBezTo>
                  <a:cubicBezTo>
                    <a:pt x="487" y="32"/>
                    <a:pt x="483" y="26"/>
                    <a:pt x="471" y="26"/>
                  </a:cubicBezTo>
                  <a:cubicBezTo>
                    <a:pt x="405" y="26"/>
                    <a:pt x="102" y="209"/>
                    <a:pt x="160" y="229"/>
                  </a:cubicBezTo>
                  <a:cubicBezTo>
                    <a:pt x="115" y="251"/>
                    <a:pt x="92" y="274"/>
                    <a:pt x="69" y="297"/>
                  </a:cubicBezTo>
                  <a:cubicBezTo>
                    <a:pt x="1" y="411"/>
                    <a:pt x="46" y="571"/>
                    <a:pt x="183" y="617"/>
                  </a:cubicBezTo>
                  <a:cubicBezTo>
                    <a:pt x="297" y="639"/>
                    <a:pt x="411" y="639"/>
                    <a:pt x="526" y="662"/>
                  </a:cubicBezTo>
                  <a:cubicBezTo>
                    <a:pt x="685" y="685"/>
                    <a:pt x="822" y="708"/>
                    <a:pt x="959" y="731"/>
                  </a:cubicBezTo>
                  <a:cubicBezTo>
                    <a:pt x="1233" y="776"/>
                    <a:pt x="1507" y="845"/>
                    <a:pt x="1758" y="891"/>
                  </a:cubicBezTo>
                  <a:cubicBezTo>
                    <a:pt x="2283" y="1027"/>
                    <a:pt x="2808" y="1164"/>
                    <a:pt x="3310" y="1370"/>
                  </a:cubicBezTo>
                  <a:cubicBezTo>
                    <a:pt x="3767" y="1530"/>
                    <a:pt x="4200" y="1712"/>
                    <a:pt x="4588" y="2009"/>
                  </a:cubicBezTo>
                  <a:cubicBezTo>
                    <a:pt x="4977" y="2306"/>
                    <a:pt x="5250" y="2671"/>
                    <a:pt x="5479" y="3082"/>
                  </a:cubicBezTo>
                  <a:cubicBezTo>
                    <a:pt x="5616" y="3310"/>
                    <a:pt x="5753" y="3538"/>
                    <a:pt x="5912" y="3744"/>
                  </a:cubicBezTo>
                  <a:cubicBezTo>
                    <a:pt x="6049" y="3949"/>
                    <a:pt x="6209" y="4132"/>
                    <a:pt x="6392" y="4314"/>
                  </a:cubicBezTo>
                  <a:cubicBezTo>
                    <a:pt x="7054" y="4976"/>
                    <a:pt x="7853" y="5524"/>
                    <a:pt x="8423" y="6300"/>
                  </a:cubicBezTo>
                  <a:cubicBezTo>
                    <a:pt x="8423" y="6323"/>
                    <a:pt x="8446" y="6346"/>
                    <a:pt x="8446" y="6369"/>
                  </a:cubicBezTo>
                  <a:cubicBezTo>
                    <a:pt x="8377" y="6323"/>
                    <a:pt x="8309" y="6277"/>
                    <a:pt x="8241" y="6254"/>
                  </a:cubicBezTo>
                  <a:cubicBezTo>
                    <a:pt x="8172" y="6209"/>
                    <a:pt x="8126" y="6186"/>
                    <a:pt x="8058" y="6140"/>
                  </a:cubicBezTo>
                  <a:cubicBezTo>
                    <a:pt x="8012" y="6118"/>
                    <a:pt x="7944" y="6049"/>
                    <a:pt x="7898" y="6049"/>
                  </a:cubicBezTo>
                  <a:cubicBezTo>
                    <a:pt x="7889" y="6046"/>
                    <a:pt x="7879" y="6044"/>
                    <a:pt x="7871" y="6044"/>
                  </a:cubicBezTo>
                  <a:cubicBezTo>
                    <a:pt x="7817" y="6044"/>
                    <a:pt x="7778" y="6098"/>
                    <a:pt x="7738" y="6118"/>
                  </a:cubicBezTo>
                  <a:cubicBezTo>
                    <a:pt x="7647" y="6163"/>
                    <a:pt x="7533" y="6209"/>
                    <a:pt x="7442" y="6277"/>
                  </a:cubicBezTo>
                  <a:cubicBezTo>
                    <a:pt x="7350" y="6369"/>
                    <a:pt x="7533" y="6551"/>
                    <a:pt x="7601" y="6642"/>
                  </a:cubicBezTo>
                  <a:cubicBezTo>
                    <a:pt x="7693" y="6734"/>
                    <a:pt x="7807" y="6848"/>
                    <a:pt x="7921" y="6916"/>
                  </a:cubicBezTo>
                  <a:cubicBezTo>
                    <a:pt x="8172" y="7099"/>
                    <a:pt x="8446" y="7259"/>
                    <a:pt x="8651" y="7487"/>
                  </a:cubicBezTo>
                  <a:cubicBezTo>
                    <a:pt x="8766" y="7647"/>
                    <a:pt x="8880" y="7807"/>
                    <a:pt x="8971" y="7989"/>
                  </a:cubicBezTo>
                  <a:cubicBezTo>
                    <a:pt x="8104" y="7259"/>
                    <a:pt x="7076" y="6757"/>
                    <a:pt x="6118" y="6140"/>
                  </a:cubicBezTo>
                  <a:cubicBezTo>
                    <a:pt x="5524" y="5752"/>
                    <a:pt x="4977" y="5296"/>
                    <a:pt x="4497" y="4748"/>
                  </a:cubicBezTo>
                  <a:cubicBezTo>
                    <a:pt x="4246" y="4497"/>
                    <a:pt x="4041" y="4200"/>
                    <a:pt x="3835" y="3903"/>
                  </a:cubicBezTo>
                  <a:cubicBezTo>
                    <a:pt x="3653" y="3607"/>
                    <a:pt x="3493" y="3310"/>
                    <a:pt x="3310" y="3013"/>
                  </a:cubicBezTo>
                  <a:cubicBezTo>
                    <a:pt x="2945" y="2420"/>
                    <a:pt x="2489" y="1849"/>
                    <a:pt x="1781" y="1689"/>
                  </a:cubicBezTo>
                  <a:lnTo>
                    <a:pt x="1735" y="1689"/>
                  </a:lnTo>
                  <a:cubicBezTo>
                    <a:pt x="1690" y="1712"/>
                    <a:pt x="1621" y="1758"/>
                    <a:pt x="1553" y="1804"/>
                  </a:cubicBezTo>
                  <a:cubicBezTo>
                    <a:pt x="1530" y="1826"/>
                    <a:pt x="1484" y="1849"/>
                    <a:pt x="1439" y="1872"/>
                  </a:cubicBezTo>
                  <a:cubicBezTo>
                    <a:pt x="1416" y="1872"/>
                    <a:pt x="1370" y="1895"/>
                    <a:pt x="1370" y="1918"/>
                  </a:cubicBezTo>
                  <a:cubicBezTo>
                    <a:pt x="1347" y="1963"/>
                    <a:pt x="1439" y="1963"/>
                    <a:pt x="1484" y="1986"/>
                  </a:cubicBezTo>
                  <a:cubicBezTo>
                    <a:pt x="1530" y="2009"/>
                    <a:pt x="1598" y="2009"/>
                    <a:pt x="1644" y="2055"/>
                  </a:cubicBezTo>
                  <a:cubicBezTo>
                    <a:pt x="1827" y="2123"/>
                    <a:pt x="2009" y="2260"/>
                    <a:pt x="2169" y="2397"/>
                  </a:cubicBezTo>
                  <a:cubicBezTo>
                    <a:pt x="2466" y="2694"/>
                    <a:pt x="2671" y="3082"/>
                    <a:pt x="2854" y="3470"/>
                  </a:cubicBezTo>
                  <a:cubicBezTo>
                    <a:pt x="3059" y="3858"/>
                    <a:pt x="3242" y="4269"/>
                    <a:pt x="3493" y="4634"/>
                  </a:cubicBezTo>
                  <a:cubicBezTo>
                    <a:pt x="3812" y="5136"/>
                    <a:pt x="4200" y="5570"/>
                    <a:pt x="4634" y="5958"/>
                  </a:cubicBezTo>
                  <a:cubicBezTo>
                    <a:pt x="5433" y="6688"/>
                    <a:pt x="6415" y="7190"/>
                    <a:pt x="7305" y="7807"/>
                  </a:cubicBezTo>
                  <a:cubicBezTo>
                    <a:pt x="7738" y="8103"/>
                    <a:pt x="8149" y="8423"/>
                    <a:pt x="8537" y="8811"/>
                  </a:cubicBezTo>
                  <a:cubicBezTo>
                    <a:pt x="8720" y="8993"/>
                    <a:pt x="8902" y="9176"/>
                    <a:pt x="9062" y="9404"/>
                  </a:cubicBezTo>
                  <a:cubicBezTo>
                    <a:pt x="9131" y="9518"/>
                    <a:pt x="9199" y="9633"/>
                    <a:pt x="9290" y="9747"/>
                  </a:cubicBezTo>
                  <a:cubicBezTo>
                    <a:pt x="9313" y="9770"/>
                    <a:pt x="9336" y="9792"/>
                    <a:pt x="9382" y="9815"/>
                  </a:cubicBezTo>
                  <a:cubicBezTo>
                    <a:pt x="9313" y="9929"/>
                    <a:pt x="9245" y="10043"/>
                    <a:pt x="9199" y="10180"/>
                  </a:cubicBezTo>
                  <a:cubicBezTo>
                    <a:pt x="9199" y="10272"/>
                    <a:pt x="9268" y="10317"/>
                    <a:pt x="9336" y="10317"/>
                  </a:cubicBezTo>
                  <a:cubicBezTo>
                    <a:pt x="9382" y="10317"/>
                    <a:pt x="9405" y="10295"/>
                    <a:pt x="9427" y="10272"/>
                  </a:cubicBezTo>
                  <a:cubicBezTo>
                    <a:pt x="9542" y="10226"/>
                    <a:pt x="9633" y="10158"/>
                    <a:pt x="9724" y="10112"/>
                  </a:cubicBezTo>
                  <a:cubicBezTo>
                    <a:pt x="9724" y="10112"/>
                    <a:pt x="9724" y="10112"/>
                    <a:pt x="9747" y="10089"/>
                  </a:cubicBezTo>
                  <a:cubicBezTo>
                    <a:pt x="9930" y="9975"/>
                    <a:pt x="10089" y="9838"/>
                    <a:pt x="10226" y="9701"/>
                  </a:cubicBezTo>
                  <a:cubicBezTo>
                    <a:pt x="10318" y="9633"/>
                    <a:pt x="10409" y="9564"/>
                    <a:pt x="10500" y="9496"/>
                  </a:cubicBezTo>
                  <a:cubicBezTo>
                    <a:pt x="10546" y="9473"/>
                    <a:pt x="10592" y="9427"/>
                    <a:pt x="10614" y="9404"/>
                  </a:cubicBezTo>
                  <a:cubicBezTo>
                    <a:pt x="10637" y="9382"/>
                    <a:pt x="10660" y="9382"/>
                    <a:pt x="10683" y="9359"/>
                  </a:cubicBezTo>
                  <a:cubicBezTo>
                    <a:pt x="10706" y="9359"/>
                    <a:pt x="10728" y="9336"/>
                    <a:pt x="10751" y="9336"/>
                  </a:cubicBezTo>
                  <a:cubicBezTo>
                    <a:pt x="10774" y="9336"/>
                    <a:pt x="10774" y="9336"/>
                    <a:pt x="10797" y="9359"/>
                  </a:cubicBezTo>
                  <a:cubicBezTo>
                    <a:pt x="10820" y="9382"/>
                    <a:pt x="10843" y="9404"/>
                    <a:pt x="10865" y="9404"/>
                  </a:cubicBezTo>
                  <a:cubicBezTo>
                    <a:pt x="10934" y="9473"/>
                    <a:pt x="10980" y="9564"/>
                    <a:pt x="11025" y="9633"/>
                  </a:cubicBezTo>
                  <a:cubicBezTo>
                    <a:pt x="11208" y="9975"/>
                    <a:pt x="11231" y="10363"/>
                    <a:pt x="11253" y="10751"/>
                  </a:cubicBezTo>
                  <a:cubicBezTo>
                    <a:pt x="11276" y="11208"/>
                    <a:pt x="11322" y="11687"/>
                    <a:pt x="11345" y="12143"/>
                  </a:cubicBezTo>
                  <a:cubicBezTo>
                    <a:pt x="11345" y="12417"/>
                    <a:pt x="11368" y="12691"/>
                    <a:pt x="11368" y="12965"/>
                  </a:cubicBezTo>
                  <a:cubicBezTo>
                    <a:pt x="11368" y="13034"/>
                    <a:pt x="11368" y="13102"/>
                    <a:pt x="11368" y="13148"/>
                  </a:cubicBezTo>
                  <a:cubicBezTo>
                    <a:pt x="11368" y="13193"/>
                    <a:pt x="11345" y="13307"/>
                    <a:pt x="11368" y="13353"/>
                  </a:cubicBezTo>
                  <a:lnTo>
                    <a:pt x="11413" y="13353"/>
                  </a:lnTo>
                  <a:cubicBezTo>
                    <a:pt x="11436" y="13353"/>
                    <a:pt x="11436" y="13330"/>
                    <a:pt x="11459" y="13330"/>
                  </a:cubicBezTo>
                  <a:cubicBezTo>
                    <a:pt x="11550" y="13285"/>
                    <a:pt x="11642" y="13216"/>
                    <a:pt x="11733" y="13171"/>
                  </a:cubicBezTo>
                  <a:cubicBezTo>
                    <a:pt x="11756" y="13148"/>
                    <a:pt x="11778" y="13148"/>
                    <a:pt x="11778" y="13148"/>
                  </a:cubicBezTo>
                  <a:cubicBezTo>
                    <a:pt x="11778" y="13148"/>
                    <a:pt x="11801" y="13148"/>
                    <a:pt x="11801" y="13125"/>
                  </a:cubicBezTo>
                  <a:cubicBezTo>
                    <a:pt x="11801" y="13125"/>
                    <a:pt x="11801" y="13125"/>
                    <a:pt x="11801" y="13102"/>
                  </a:cubicBezTo>
                  <a:cubicBezTo>
                    <a:pt x="11824" y="13034"/>
                    <a:pt x="11824" y="12965"/>
                    <a:pt x="11824" y="12897"/>
                  </a:cubicBezTo>
                  <a:cubicBezTo>
                    <a:pt x="11847" y="12760"/>
                    <a:pt x="11847" y="12623"/>
                    <a:pt x="11870" y="12463"/>
                  </a:cubicBezTo>
                  <a:cubicBezTo>
                    <a:pt x="11870" y="12212"/>
                    <a:pt x="11893" y="11938"/>
                    <a:pt x="11915" y="11664"/>
                  </a:cubicBezTo>
                  <a:cubicBezTo>
                    <a:pt x="11915" y="11162"/>
                    <a:pt x="11938" y="10637"/>
                    <a:pt x="11893" y="10135"/>
                  </a:cubicBezTo>
                  <a:cubicBezTo>
                    <a:pt x="11870" y="9701"/>
                    <a:pt x="11778" y="9222"/>
                    <a:pt x="11482" y="8902"/>
                  </a:cubicBezTo>
                  <a:cubicBezTo>
                    <a:pt x="11413" y="8811"/>
                    <a:pt x="11322" y="8742"/>
                    <a:pt x="11208" y="8720"/>
                  </a:cubicBezTo>
                  <a:cubicBezTo>
                    <a:pt x="11187" y="8715"/>
                    <a:pt x="11165" y="8714"/>
                    <a:pt x="11143" y="8714"/>
                  </a:cubicBezTo>
                  <a:cubicBezTo>
                    <a:pt x="11044" y="8714"/>
                    <a:pt x="10936" y="8751"/>
                    <a:pt x="10843" y="8788"/>
                  </a:cubicBezTo>
                  <a:cubicBezTo>
                    <a:pt x="10683" y="8857"/>
                    <a:pt x="10500" y="8925"/>
                    <a:pt x="10340" y="9016"/>
                  </a:cubicBezTo>
                  <a:cubicBezTo>
                    <a:pt x="10340" y="9016"/>
                    <a:pt x="10189" y="9103"/>
                    <a:pt x="10139" y="9128"/>
                  </a:cubicBezTo>
                  <a:lnTo>
                    <a:pt x="10139" y="9128"/>
                  </a:lnTo>
                  <a:cubicBezTo>
                    <a:pt x="10158" y="9000"/>
                    <a:pt x="10156" y="8872"/>
                    <a:pt x="10135" y="8765"/>
                  </a:cubicBezTo>
                  <a:cubicBezTo>
                    <a:pt x="10112" y="8628"/>
                    <a:pt x="10089" y="8491"/>
                    <a:pt x="10021" y="8377"/>
                  </a:cubicBezTo>
                  <a:cubicBezTo>
                    <a:pt x="9998" y="8263"/>
                    <a:pt x="9975" y="8149"/>
                    <a:pt x="9952" y="8035"/>
                  </a:cubicBezTo>
                  <a:cubicBezTo>
                    <a:pt x="9884" y="7807"/>
                    <a:pt x="9793" y="7601"/>
                    <a:pt x="9679" y="7419"/>
                  </a:cubicBezTo>
                  <a:cubicBezTo>
                    <a:pt x="9450" y="6665"/>
                    <a:pt x="9062" y="5935"/>
                    <a:pt x="8537" y="5341"/>
                  </a:cubicBezTo>
                  <a:cubicBezTo>
                    <a:pt x="8195" y="4976"/>
                    <a:pt x="7807" y="4657"/>
                    <a:pt x="7419" y="4314"/>
                  </a:cubicBezTo>
                  <a:cubicBezTo>
                    <a:pt x="7031" y="3972"/>
                    <a:pt x="6688" y="3607"/>
                    <a:pt x="6415" y="3150"/>
                  </a:cubicBezTo>
                  <a:cubicBezTo>
                    <a:pt x="6163" y="2717"/>
                    <a:pt x="5958" y="2260"/>
                    <a:pt x="5616" y="1872"/>
                  </a:cubicBezTo>
                  <a:cubicBezTo>
                    <a:pt x="5319" y="1507"/>
                    <a:pt x="4908" y="1256"/>
                    <a:pt x="4497" y="1050"/>
                  </a:cubicBezTo>
                  <a:cubicBezTo>
                    <a:pt x="3539" y="571"/>
                    <a:pt x="2489" y="251"/>
                    <a:pt x="1439" y="92"/>
                  </a:cubicBezTo>
                  <a:cubicBezTo>
                    <a:pt x="1165" y="46"/>
                    <a:pt x="891" y="23"/>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76"/>
            <p:cNvSpPr/>
            <p:nvPr/>
          </p:nvSpPr>
          <p:spPr>
            <a:xfrm>
              <a:off x="2819075" y="1818800"/>
              <a:ext cx="21150" cy="30125"/>
            </a:xfrm>
            <a:custGeom>
              <a:avLst/>
              <a:gdLst/>
              <a:ahLst/>
              <a:cxnLst/>
              <a:rect l="l" t="t" r="r" b="b"/>
              <a:pathLst>
                <a:path w="846" h="1205" extrusionOk="0">
                  <a:moveTo>
                    <a:pt x="409" y="0"/>
                  </a:moveTo>
                  <a:cubicBezTo>
                    <a:pt x="406" y="0"/>
                    <a:pt x="400" y="6"/>
                    <a:pt x="389" y="17"/>
                  </a:cubicBezTo>
                  <a:lnTo>
                    <a:pt x="366" y="17"/>
                  </a:lnTo>
                  <a:cubicBezTo>
                    <a:pt x="320" y="63"/>
                    <a:pt x="252" y="86"/>
                    <a:pt x="183" y="132"/>
                  </a:cubicBezTo>
                  <a:cubicBezTo>
                    <a:pt x="138" y="154"/>
                    <a:pt x="69" y="177"/>
                    <a:pt x="24" y="223"/>
                  </a:cubicBezTo>
                  <a:cubicBezTo>
                    <a:pt x="24" y="246"/>
                    <a:pt x="1" y="246"/>
                    <a:pt x="1" y="246"/>
                  </a:cubicBezTo>
                  <a:cubicBezTo>
                    <a:pt x="69" y="428"/>
                    <a:pt x="115" y="588"/>
                    <a:pt x="183" y="771"/>
                  </a:cubicBezTo>
                  <a:cubicBezTo>
                    <a:pt x="206" y="839"/>
                    <a:pt x="252" y="930"/>
                    <a:pt x="275" y="1022"/>
                  </a:cubicBezTo>
                  <a:cubicBezTo>
                    <a:pt x="298" y="1067"/>
                    <a:pt x="320" y="1090"/>
                    <a:pt x="343" y="1136"/>
                  </a:cubicBezTo>
                  <a:cubicBezTo>
                    <a:pt x="343" y="1159"/>
                    <a:pt x="366" y="1204"/>
                    <a:pt x="389" y="1204"/>
                  </a:cubicBezTo>
                  <a:cubicBezTo>
                    <a:pt x="435" y="1204"/>
                    <a:pt x="503" y="1159"/>
                    <a:pt x="526" y="1136"/>
                  </a:cubicBezTo>
                  <a:cubicBezTo>
                    <a:pt x="594" y="1113"/>
                    <a:pt x="663" y="1067"/>
                    <a:pt x="708" y="1045"/>
                  </a:cubicBezTo>
                  <a:cubicBezTo>
                    <a:pt x="754" y="1022"/>
                    <a:pt x="777" y="999"/>
                    <a:pt x="823" y="976"/>
                  </a:cubicBezTo>
                  <a:cubicBezTo>
                    <a:pt x="845" y="953"/>
                    <a:pt x="823" y="930"/>
                    <a:pt x="823" y="908"/>
                  </a:cubicBezTo>
                  <a:cubicBezTo>
                    <a:pt x="823" y="862"/>
                    <a:pt x="800" y="816"/>
                    <a:pt x="777" y="771"/>
                  </a:cubicBezTo>
                  <a:cubicBezTo>
                    <a:pt x="708" y="588"/>
                    <a:pt x="640" y="428"/>
                    <a:pt x="549" y="269"/>
                  </a:cubicBezTo>
                  <a:cubicBezTo>
                    <a:pt x="526" y="223"/>
                    <a:pt x="503" y="177"/>
                    <a:pt x="480" y="132"/>
                  </a:cubicBezTo>
                  <a:cubicBezTo>
                    <a:pt x="480" y="109"/>
                    <a:pt x="457" y="86"/>
                    <a:pt x="457" y="40"/>
                  </a:cubicBezTo>
                  <a:cubicBezTo>
                    <a:pt x="435" y="40"/>
                    <a:pt x="435" y="17"/>
                    <a:pt x="412" y="17"/>
                  </a:cubicBezTo>
                  <a:cubicBezTo>
                    <a:pt x="412" y="6"/>
                    <a:pt x="412" y="0"/>
                    <a:pt x="4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76"/>
            <p:cNvSpPr/>
            <p:nvPr/>
          </p:nvSpPr>
          <p:spPr>
            <a:xfrm>
              <a:off x="2610225" y="1529200"/>
              <a:ext cx="203750" cy="338050"/>
            </a:xfrm>
            <a:custGeom>
              <a:avLst/>
              <a:gdLst/>
              <a:ahLst/>
              <a:cxnLst/>
              <a:rect l="l" t="t" r="r" b="b"/>
              <a:pathLst>
                <a:path w="8150" h="13522" extrusionOk="0">
                  <a:moveTo>
                    <a:pt x="1036" y="0"/>
                  </a:moveTo>
                  <a:cubicBezTo>
                    <a:pt x="980" y="0"/>
                    <a:pt x="924" y="37"/>
                    <a:pt x="868" y="75"/>
                  </a:cubicBezTo>
                  <a:cubicBezTo>
                    <a:pt x="800" y="120"/>
                    <a:pt x="708" y="166"/>
                    <a:pt x="640" y="212"/>
                  </a:cubicBezTo>
                  <a:cubicBezTo>
                    <a:pt x="617" y="212"/>
                    <a:pt x="594" y="234"/>
                    <a:pt x="571" y="257"/>
                  </a:cubicBezTo>
                  <a:cubicBezTo>
                    <a:pt x="1" y="1216"/>
                    <a:pt x="640" y="2494"/>
                    <a:pt x="1530" y="2996"/>
                  </a:cubicBezTo>
                  <a:cubicBezTo>
                    <a:pt x="1736" y="3110"/>
                    <a:pt x="1964" y="3202"/>
                    <a:pt x="2192" y="3247"/>
                  </a:cubicBezTo>
                  <a:lnTo>
                    <a:pt x="2512" y="3247"/>
                  </a:lnTo>
                  <a:cubicBezTo>
                    <a:pt x="2261" y="3521"/>
                    <a:pt x="2215" y="3887"/>
                    <a:pt x="2169" y="4252"/>
                  </a:cubicBezTo>
                  <a:cubicBezTo>
                    <a:pt x="2124" y="4845"/>
                    <a:pt x="2124" y="5439"/>
                    <a:pt x="1964" y="6009"/>
                  </a:cubicBezTo>
                  <a:cubicBezTo>
                    <a:pt x="1804" y="6534"/>
                    <a:pt x="1553" y="7059"/>
                    <a:pt x="1553" y="7630"/>
                  </a:cubicBezTo>
                  <a:cubicBezTo>
                    <a:pt x="1553" y="7949"/>
                    <a:pt x="1621" y="8337"/>
                    <a:pt x="1895" y="8543"/>
                  </a:cubicBezTo>
                  <a:cubicBezTo>
                    <a:pt x="1941" y="8589"/>
                    <a:pt x="2009" y="8634"/>
                    <a:pt x="2078" y="8657"/>
                  </a:cubicBezTo>
                  <a:cubicBezTo>
                    <a:pt x="2124" y="8657"/>
                    <a:pt x="2146" y="8680"/>
                    <a:pt x="2192" y="8680"/>
                  </a:cubicBezTo>
                  <a:cubicBezTo>
                    <a:pt x="2215" y="8657"/>
                    <a:pt x="2238" y="8657"/>
                    <a:pt x="2238" y="8634"/>
                  </a:cubicBezTo>
                  <a:cubicBezTo>
                    <a:pt x="2306" y="8611"/>
                    <a:pt x="2375" y="8566"/>
                    <a:pt x="2420" y="8543"/>
                  </a:cubicBezTo>
                  <a:cubicBezTo>
                    <a:pt x="2466" y="8520"/>
                    <a:pt x="2534" y="8474"/>
                    <a:pt x="2580" y="8452"/>
                  </a:cubicBezTo>
                  <a:cubicBezTo>
                    <a:pt x="2603" y="8406"/>
                    <a:pt x="2557" y="8337"/>
                    <a:pt x="2534" y="8292"/>
                  </a:cubicBezTo>
                  <a:cubicBezTo>
                    <a:pt x="2489" y="8178"/>
                    <a:pt x="2443" y="8086"/>
                    <a:pt x="2397" y="7972"/>
                  </a:cubicBezTo>
                  <a:cubicBezTo>
                    <a:pt x="2329" y="7767"/>
                    <a:pt x="2283" y="7561"/>
                    <a:pt x="2283" y="7333"/>
                  </a:cubicBezTo>
                  <a:cubicBezTo>
                    <a:pt x="2283" y="7082"/>
                    <a:pt x="2352" y="6831"/>
                    <a:pt x="2420" y="6603"/>
                  </a:cubicBezTo>
                  <a:cubicBezTo>
                    <a:pt x="2489" y="6352"/>
                    <a:pt x="2603" y="6123"/>
                    <a:pt x="2671" y="5872"/>
                  </a:cubicBezTo>
                  <a:cubicBezTo>
                    <a:pt x="2717" y="5758"/>
                    <a:pt x="2740" y="5621"/>
                    <a:pt x="2785" y="5507"/>
                  </a:cubicBezTo>
                  <a:lnTo>
                    <a:pt x="2785" y="5507"/>
                  </a:lnTo>
                  <a:cubicBezTo>
                    <a:pt x="2740" y="5758"/>
                    <a:pt x="2740" y="6009"/>
                    <a:pt x="2717" y="6260"/>
                  </a:cubicBezTo>
                  <a:cubicBezTo>
                    <a:pt x="2717" y="6260"/>
                    <a:pt x="2785" y="6215"/>
                    <a:pt x="2854" y="6192"/>
                  </a:cubicBezTo>
                  <a:lnTo>
                    <a:pt x="2854" y="6192"/>
                  </a:lnTo>
                  <a:cubicBezTo>
                    <a:pt x="2831" y="6215"/>
                    <a:pt x="2808" y="6215"/>
                    <a:pt x="2785" y="6238"/>
                  </a:cubicBezTo>
                  <a:cubicBezTo>
                    <a:pt x="2763" y="6238"/>
                    <a:pt x="2717" y="6260"/>
                    <a:pt x="2717" y="6260"/>
                  </a:cubicBezTo>
                  <a:cubicBezTo>
                    <a:pt x="2694" y="6785"/>
                    <a:pt x="2831" y="7287"/>
                    <a:pt x="3128" y="7721"/>
                  </a:cubicBezTo>
                  <a:cubicBezTo>
                    <a:pt x="3379" y="8086"/>
                    <a:pt x="3721" y="8360"/>
                    <a:pt x="4087" y="8634"/>
                  </a:cubicBezTo>
                  <a:cubicBezTo>
                    <a:pt x="4429" y="8885"/>
                    <a:pt x="4771" y="9136"/>
                    <a:pt x="5068" y="9456"/>
                  </a:cubicBezTo>
                  <a:cubicBezTo>
                    <a:pt x="5091" y="9456"/>
                    <a:pt x="5091" y="9456"/>
                    <a:pt x="5091" y="9479"/>
                  </a:cubicBezTo>
                  <a:cubicBezTo>
                    <a:pt x="5159" y="9593"/>
                    <a:pt x="5228" y="9707"/>
                    <a:pt x="5319" y="9821"/>
                  </a:cubicBezTo>
                  <a:cubicBezTo>
                    <a:pt x="5433" y="9981"/>
                    <a:pt x="5593" y="10118"/>
                    <a:pt x="5730" y="10255"/>
                  </a:cubicBezTo>
                  <a:cubicBezTo>
                    <a:pt x="6095" y="10574"/>
                    <a:pt x="6460" y="10871"/>
                    <a:pt x="6780" y="11213"/>
                  </a:cubicBezTo>
                  <a:cubicBezTo>
                    <a:pt x="7099" y="11556"/>
                    <a:pt x="7328" y="11921"/>
                    <a:pt x="7465" y="12355"/>
                  </a:cubicBezTo>
                  <a:cubicBezTo>
                    <a:pt x="7533" y="12560"/>
                    <a:pt x="7579" y="12788"/>
                    <a:pt x="7624" y="13017"/>
                  </a:cubicBezTo>
                  <a:cubicBezTo>
                    <a:pt x="7624" y="13108"/>
                    <a:pt x="7647" y="13222"/>
                    <a:pt x="7647" y="13336"/>
                  </a:cubicBezTo>
                  <a:cubicBezTo>
                    <a:pt x="7647" y="13399"/>
                    <a:pt x="7628" y="13521"/>
                    <a:pt x="7697" y="13521"/>
                  </a:cubicBezTo>
                  <a:cubicBezTo>
                    <a:pt x="7703" y="13521"/>
                    <a:pt x="7709" y="13520"/>
                    <a:pt x="7716" y="13519"/>
                  </a:cubicBezTo>
                  <a:lnTo>
                    <a:pt x="7739" y="13519"/>
                  </a:lnTo>
                  <a:cubicBezTo>
                    <a:pt x="7784" y="13473"/>
                    <a:pt x="7853" y="13450"/>
                    <a:pt x="7921" y="13405"/>
                  </a:cubicBezTo>
                  <a:cubicBezTo>
                    <a:pt x="7967" y="13382"/>
                    <a:pt x="8058" y="13336"/>
                    <a:pt x="8104" y="13291"/>
                  </a:cubicBezTo>
                  <a:cubicBezTo>
                    <a:pt x="8149" y="13245"/>
                    <a:pt x="8104" y="13062"/>
                    <a:pt x="8104" y="12994"/>
                  </a:cubicBezTo>
                  <a:cubicBezTo>
                    <a:pt x="8081" y="12766"/>
                    <a:pt x="8058" y="12560"/>
                    <a:pt x="7990" y="12332"/>
                  </a:cubicBezTo>
                  <a:cubicBezTo>
                    <a:pt x="7921" y="12058"/>
                    <a:pt x="7830" y="11807"/>
                    <a:pt x="7716" y="11556"/>
                  </a:cubicBezTo>
                  <a:cubicBezTo>
                    <a:pt x="7716" y="11556"/>
                    <a:pt x="7716" y="11556"/>
                    <a:pt x="7716" y="11533"/>
                  </a:cubicBezTo>
                  <a:cubicBezTo>
                    <a:pt x="7761" y="11510"/>
                    <a:pt x="7807" y="11487"/>
                    <a:pt x="7853" y="11464"/>
                  </a:cubicBezTo>
                  <a:cubicBezTo>
                    <a:pt x="7876" y="11464"/>
                    <a:pt x="7898" y="11442"/>
                    <a:pt x="7898" y="11442"/>
                  </a:cubicBezTo>
                  <a:cubicBezTo>
                    <a:pt x="7944" y="11373"/>
                    <a:pt x="7853" y="11236"/>
                    <a:pt x="7830" y="11168"/>
                  </a:cubicBezTo>
                  <a:cubicBezTo>
                    <a:pt x="7807" y="11076"/>
                    <a:pt x="7761" y="10962"/>
                    <a:pt x="7739" y="10848"/>
                  </a:cubicBezTo>
                  <a:cubicBezTo>
                    <a:pt x="7602" y="10437"/>
                    <a:pt x="7442" y="9981"/>
                    <a:pt x="7487" y="9524"/>
                  </a:cubicBezTo>
                  <a:cubicBezTo>
                    <a:pt x="7556" y="9113"/>
                    <a:pt x="7739" y="8748"/>
                    <a:pt x="7624" y="8315"/>
                  </a:cubicBezTo>
                  <a:cubicBezTo>
                    <a:pt x="7487" y="7904"/>
                    <a:pt x="7168" y="7607"/>
                    <a:pt x="6940" y="7265"/>
                  </a:cubicBezTo>
                  <a:cubicBezTo>
                    <a:pt x="6711" y="6877"/>
                    <a:pt x="6574" y="6466"/>
                    <a:pt x="6552" y="6032"/>
                  </a:cubicBezTo>
                  <a:cubicBezTo>
                    <a:pt x="6552" y="5918"/>
                    <a:pt x="6574" y="5804"/>
                    <a:pt x="6574" y="5690"/>
                  </a:cubicBezTo>
                  <a:cubicBezTo>
                    <a:pt x="6574" y="5621"/>
                    <a:pt x="6552" y="5621"/>
                    <a:pt x="6529" y="5621"/>
                  </a:cubicBezTo>
                  <a:lnTo>
                    <a:pt x="6506" y="5621"/>
                  </a:lnTo>
                  <a:cubicBezTo>
                    <a:pt x="6483" y="5644"/>
                    <a:pt x="6438" y="5667"/>
                    <a:pt x="6415" y="5690"/>
                  </a:cubicBezTo>
                  <a:cubicBezTo>
                    <a:pt x="6323" y="5735"/>
                    <a:pt x="6255" y="5758"/>
                    <a:pt x="6186" y="5827"/>
                  </a:cubicBezTo>
                  <a:lnTo>
                    <a:pt x="6164" y="5827"/>
                  </a:lnTo>
                  <a:cubicBezTo>
                    <a:pt x="6141" y="5849"/>
                    <a:pt x="6141" y="5849"/>
                    <a:pt x="6118" y="5895"/>
                  </a:cubicBezTo>
                  <a:cubicBezTo>
                    <a:pt x="6095" y="6009"/>
                    <a:pt x="6095" y="6146"/>
                    <a:pt x="6072" y="6260"/>
                  </a:cubicBezTo>
                  <a:cubicBezTo>
                    <a:pt x="6050" y="6717"/>
                    <a:pt x="6141" y="7173"/>
                    <a:pt x="6369" y="7561"/>
                  </a:cubicBezTo>
                  <a:cubicBezTo>
                    <a:pt x="6597" y="7949"/>
                    <a:pt x="6940" y="8315"/>
                    <a:pt x="6985" y="8771"/>
                  </a:cubicBezTo>
                  <a:cubicBezTo>
                    <a:pt x="7008" y="9022"/>
                    <a:pt x="6894" y="9228"/>
                    <a:pt x="6848" y="9456"/>
                  </a:cubicBezTo>
                  <a:cubicBezTo>
                    <a:pt x="6757" y="9730"/>
                    <a:pt x="6780" y="9981"/>
                    <a:pt x="6848" y="10255"/>
                  </a:cubicBezTo>
                  <a:cubicBezTo>
                    <a:pt x="6757" y="10186"/>
                    <a:pt x="6689" y="10118"/>
                    <a:pt x="6597" y="10027"/>
                  </a:cubicBezTo>
                  <a:cubicBezTo>
                    <a:pt x="6301" y="9730"/>
                    <a:pt x="5935" y="9387"/>
                    <a:pt x="5867" y="8954"/>
                  </a:cubicBezTo>
                  <a:cubicBezTo>
                    <a:pt x="5844" y="8748"/>
                    <a:pt x="5867" y="8543"/>
                    <a:pt x="5890" y="8337"/>
                  </a:cubicBezTo>
                  <a:cubicBezTo>
                    <a:pt x="5913" y="8132"/>
                    <a:pt x="5913" y="7904"/>
                    <a:pt x="5890" y="7675"/>
                  </a:cubicBezTo>
                  <a:cubicBezTo>
                    <a:pt x="5798" y="6785"/>
                    <a:pt x="5251" y="6055"/>
                    <a:pt x="5022" y="5188"/>
                  </a:cubicBezTo>
                  <a:cubicBezTo>
                    <a:pt x="4931" y="4822"/>
                    <a:pt x="4931" y="4434"/>
                    <a:pt x="5068" y="4069"/>
                  </a:cubicBezTo>
                  <a:cubicBezTo>
                    <a:pt x="5205" y="3750"/>
                    <a:pt x="5410" y="3476"/>
                    <a:pt x="5661" y="3225"/>
                  </a:cubicBezTo>
                  <a:cubicBezTo>
                    <a:pt x="5913" y="2951"/>
                    <a:pt x="6209" y="2722"/>
                    <a:pt x="6529" y="2517"/>
                  </a:cubicBezTo>
                  <a:cubicBezTo>
                    <a:pt x="6597" y="2471"/>
                    <a:pt x="6666" y="2426"/>
                    <a:pt x="6734" y="2357"/>
                  </a:cubicBezTo>
                  <a:cubicBezTo>
                    <a:pt x="6757" y="2334"/>
                    <a:pt x="6780" y="2312"/>
                    <a:pt x="6734" y="2312"/>
                  </a:cubicBezTo>
                  <a:cubicBezTo>
                    <a:pt x="6689" y="2312"/>
                    <a:pt x="6597" y="2357"/>
                    <a:pt x="6552" y="2357"/>
                  </a:cubicBezTo>
                  <a:cubicBezTo>
                    <a:pt x="6346" y="2449"/>
                    <a:pt x="6164" y="2540"/>
                    <a:pt x="5958" y="2654"/>
                  </a:cubicBezTo>
                  <a:cubicBezTo>
                    <a:pt x="5593" y="2882"/>
                    <a:pt x="5251" y="3133"/>
                    <a:pt x="4954" y="3453"/>
                  </a:cubicBezTo>
                  <a:cubicBezTo>
                    <a:pt x="4703" y="3772"/>
                    <a:pt x="4475" y="4160"/>
                    <a:pt x="4360" y="4548"/>
                  </a:cubicBezTo>
                  <a:cubicBezTo>
                    <a:pt x="4109" y="5461"/>
                    <a:pt x="4520" y="6306"/>
                    <a:pt x="4817" y="7128"/>
                  </a:cubicBezTo>
                  <a:cubicBezTo>
                    <a:pt x="4908" y="7356"/>
                    <a:pt x="4977" y="7584"/>
                    <a:pt x="5022" y="7835"/>
                  </a:cubicBezTo>
                  <a:cubicBezTo>
                    <a:pt x="5068" y="8086"/>
                    <a:pt x="5068" y="8337"/>
                    <a:pt x="5022" y="8589"/>
                  </a:cubicBezTo>
                  <a:cubicBezTo>
                    <a:pt x="4680" y="8292"/>
                    <a:pt x="4315" y="7995"/>
                    <a:pt x="4018" y="7630"/>
                  </a:cubicBezTo>
                  <a:cubicBezTo>
                    <a:pt x="3402" y="6899"/>
                    <a:pt x="3379" y="5918"/>
                    <a:pt x="3402" y="4982"/>
                  </a:cubicBezTo>
                  <a:cubicBezTo>
                    <a:pt x="3402" y="4731"/>
                    <a:pt x="3425" y="4480"/>
                    <a:pt x="3425" y="4229"/>
                  </a:cubicBezTo>
                  <a:cubicBezTo>
                    <a:pt x="3425" y="4144"/>
                    <a:pt x="3444" y="4021"/>
                    <a:pt x="3357" y="4021"/>
                  </a:cubicBezTo>
                  <a:cubicBezTo>
                    <a:pt x="3350" y="4021"/>
                    <a:pt x="3342" y="4022"/>
                    <a:pt x="3333" y="4023"/>
                  </a:cubicBezTo>
                  <a:cubicBezTo>
                    <a:pt x="3310" y="4023"/>
                    <a:pt x="3310" y="4023"/>
                    <a:pt x="3310" y="4046"/>
                  </a:cubicBezTo>
                  <a:cubicBezTo>
                    <a:pt x="3219" y="4092"/>
                    <a:pt x="3128" y="4138"/>
                    <a:pt x="3014" y="4206"/>
                  </a:cubicBezTo>
                  <a:cubicBezTo>
                    <a:pt x="3014" y="4206"/>
                    <a:pt x="2991" y="4229"/>
                    <a:pt x="2991" y="4229"/>
                  </a:cubicBezTo>
                  <a:lnTo>
                    <a:pt x="2968" y="4229"/>
                  </a:lnTo>
                  <a:cubicBezTo>
                    <a:pt x="2945" y="4252"/>
                    <a:pt x="2945" y="4275"/>
                    <a:pt x="2945" y="4343"/>
                  </a:cubicBezTo>
                  <a:cubicBezTo>
                    <a:pt x="2922" y="4411"/>
                    <a:pt x="2922" y="4480"/>
                    <a:pt x="2900" y="4548"/>
                  </a:cubicBezTo>
                  <a:cubicBezTo>
                    <a:pt x="2900" y="4457"/>
                    <a:pt x="2900" y="4389"/>
                    <a:pt x="2900" y="4297"/>
                  </a:cubicBezTo>
                  <a:cubicBezTo>
                    <a:pt x="2922" y="4115"/>
                    <a:pt x="2922" y="3909"/>
                    <a:pt x="2968" y="3727"/>
                  </a:cubicBezTo>
                  <a:cubicBezTo>
                    <a:pt x="2991" y="3567"/>
                    <a:pt x="3059" y="3407"/>
                    <a:pt x="3174" y="3270"/>
                  </a:cubicBezTo>
                  <a:cubicBezTo>
                    <a:pt x="3219" y="3202"/>
                    <a:pt x="3288" y="3133"/>
                    <a:pt x="3356" y="3065"/>
                  </a:cubicBezTo>
                  <a:cubicBezTo>
                    <a:pt x="3425" y="2996"/>
                    <a:pt x="3516" y="2973"/>
                    <a:pt x="3493" y="2859"/>
                  </a:cubicBezTo>
                  <a:cubicBezTo>
                    <a:pt x="3483" y="2777"/>
                    <a:pt x="3426" y="2750"/>
                    <a:pt x="3358" y="2750"/>
                  </a:cubicBezTo>
                  <a:cubicBezTo>
                    <a:pt x="3276" y="2750"/>
                    <a:pt x="3178" y="2789"/>
                    <a:pt x="3128" y="2814"/>
                  </a:cubicBezTo>
                  <a:cubicBezTo>
                    <a:pt x="3059" y="2859"/>
                    <a:pt x="2968" y="2905"/>
                    <a:pt x="2900" y="2928"/>
                  </a:cubicBezTo>
                  <a:cubicBezTo>
                    <a:pt x="2900" y="2905"/>
                    <a:pt x="2877" y="2882"/>
                    <a:pt x="2831" y="2859"/>
                  </a:cubicBezTo>
                  <a:cubicBezTo>
                    <a:pt x="2534" y="2722"/>
                    <a:pt x="2238" y="2608"/>
                    <a:pt x="1964" y="2403"/>
                  </a:cubicBezTo>
                  <a:cubicBezTo>
                    <a:pt x="1690" y="2197"/>
                    <a:pt x="1462" y="1924"/>
                    <a:pt x="1325" y="1627"/>
                  </a:cubicBezTo>
                  <a:cubicBezTo>
                    <a:pt x="1165" y="1262"/>
                    <a:pt x="1142" y="874"/>
                    <a:pt x="1142" y="486"/>
                  </a:cubicBezTo>
                  <a:cubicBezTo>
                    <a:pt x="1142" y="371"/>
                    <a:pt x="1142" y="280"/>
                    <a:pt x="1142" y="166"/>
                  </a:cubicBezTo>
                  <a:cubicBezTo>
                    <a:pt x="1142" y="98"/>
                    <a:pt x="1165" y="29"/>
                    <a:pt x="1074" y="6"/>
                  </a:cubicBezTo>
                  <a:cubicBezTo>
                    <a:pt x="1061" y="2"/>
                    <a:pt x="1048"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76"/>
            <p:cNvSpPr/>
            <p:nvPr/>
          </p:nvSpPr>
          <p:spPr>
            <a:xfrm>
              <a:off x="2601100" y="1768850"/>
              <a:ext cx="194975" cy="145925"/>
            </a:xfrm>
            <a:custGeom>
              <a:avLst/>
              <a:gdLst/>
              <a:ahLst/>
              <a:cxnLst/>
              <a:rect l="l" t="t" r="r" b="b"/>
              <a:pathLst>
                <a:path w="7799" h="5837" extrusionOk="0">
                  <a:moveTo>
                    <a:pt x="6917" y="5257"/>
                  </a:moveTo>
                  <a:cubicBezTo>
                    <a:pt x="6962" y="5257"/>
                    <a:pt x="6917" y="5279"/>
                    <a:pt x="6871" y="5302"/>
                  </a:cubicBezTo>
                  <a:lnTo>
                    <a:pt x="6871" y="5302"/>
                  </a:lnTo>
                  <a:cubicBezTo>
                    <a:pt x="6886" y="5287"/>
                    <a:pt x="6901" y="5272"/>
                    <a:pt x="6917" y="5257"/>
                  </a:cubicBezTo>
                  <a:close/>
                  <a:moveTo>
                    <a:pt x="3249" y="0"/>
                  </a:moveTo>
                  <a:cubicBezTo>
                    <a:pt x="3225" y="0"/>
                    <a:pt x="3196" y="30"/>
                    <a:pt x="3196" y="30"/>
                  </a:cubicBezTo>
                  <a:cubicBezTo>
                    <a:pt x="3128" y="75"/>
                    <a:pt x="3082" y="98"/>
                    <a:pt x="3036" y="121"/>
                  </a:cubicBezTo>
                  <a:cubicBezTo>
                    <a:pt x="2991" y="144"/>
                    <a:pt x="2877" y="189"/>
                    <a:pt x="2877" y="235"/>
                  </a:cubicBezTo>
                  <a:cubicBezTo>
                    <a:pt x="2968" y="783"/>
                    <a:pt x="3196" y="1308"/>
                    <a:pt x="3561" y="1742"/>
                  </a:cubicBezTo>
                  <a:cubicBezTo>
                    <a:pt x="3744" y="1970"/>
                    <a:pt x="3949" y="2152"/>
                    <a:pt x="4200" y="2312"/>
                  </a:cubicBezTo>
                  <a:cubicBezTo>
                    <a:pt x="4429" y="2449"/>
                    <a:pt x="4680" y="2563"/>
                    <a:pt x="4908" y="2700"/>
                  </a:cubicBezTo>
                  <a:cubicBezTo>
                    <a:pt x="5113" y="2837"/>
                    <a:pt x="5319" y="2997"/>
                    <a:pt x="5479" y="3202"/>
                  </a:cubicBezTo>
                  <a:cubicBezTo>
                    <a:pt x="5593" y="3385"/>
                    <a:pt x="5661" y="3613"/>
                    <a:pt x="5730" y="3819"/>
                  </a:cubicBezTo>
                  <a:cubicBezTo>
                    <a:pt x="5867" y="4229"/>
                    <a:pt x="6004" y="4732"/>
                    <a:pt x="6415" y="4960"/>
                  </a:cubicBezTo>
                  <a:cubicBezTo>
                    <a:pt x="6574" y="5051"/>
                    <a:pt x="6734" y="5097"/>
                    <a:pt x="6917" y="5120"/>
                  </a:cubicBezTo>
                  <a:cubicBezTo>
                    <a:pt x="6848" y="5143"/>
                    <a:pt x="6803" y="5165"/>
                    <a:pt x="6734" y="5188"/>
                  </a:cubicBezTo>
                  <a:cubicBezTo>
                    <a:pt x="6483" y="5257"/>
                    <a:pt x="6255" y="5325"/>
                    <a:pt x="6004" y="5348"/>
                  </a:cubicBezTo>
                  <a:cubicBezTo>
                    <a:pt x="5821" y="5371"/>
                    <a:pt x="5638" y="5381"/>
                    <a:pt x="5457" y="5381"/>
                  </a:cubicBezTo>
                  <a:cubicBezTo>
                    <a:pt x="5093" y="5381"/>
                    <a:pt x="4733" y="5340"/>
                    <a:pt x="4383" y="5279"/>
                  </a:cubicBezTo>
                  <a:cubicBezTo>
                    <a:pt x="3881" y="5211"/>
                    <a:pt x="3333" y="5143"/>
                    <a:pt x="2899" y="4846"/>
                  </a:cubicBezTo>
                  <a:cubicBezTo>
                    <a:pt x="2443" y="4572"/>
                    <a:pt x="2101" y="4093"/>
                    <a:pt x="1758" y="3682"/>
                  </a:cubicBezTo>
                  <a:cubicBezTo>
                    <a:pt x="1751" y="3675"/>
                    <a:pt x="1745" y="3672"/>
                    <a:pt x="1738" y="3672"/>
                  </a:cubicBezTo>
                  <a:cubicBezTo>
                    <a:pt x="1720" y="3672"/>
                    <a:pt x="1699" y="3688"/>
                    <a:pt x="1667" y="3705"/>
                  </a:cubicBezTo>
                  <a:cubicBezTo>
                    <a:pt x="1576" y="3750"/>
                    <a:pt x="1507" y="3796"/>
                    <a:pt x="1416" y="3841"/>
                  </a:cubicBezTo>
                  <a:cubicBezTo>
                    <a:pt x="1393" y="3864"/>
                    <a:pt x="1324" y="3887"/>
                    <a:pt x="1302" y="3910"/>
                  </a:cubicBezTo>
                  <a:cubicBezTo>
                    <a:pt x="1279" y="3956"/>
                    <a:pt x="1347" y="4047"/>
                    <a:pt x="1370" y="4093"/>
                  </a:cubicBezTo>
                  <a:cubicBezTo>
                    <a:pt x="1439" y="4252"/>
                    <a:pt x="1530" y="4412"/>
                    <a:pt x="1621" y="4572"/>
                  </a:cubicBezTo>
                  <a:cubicBezTo>
                    <a:pt x="1544" y="4580"/>
                    <a:pt x="1459" y="4589"/>
                    <a:pt x="1376" y="4589"/>
                  </a:cubicBezTo>
                  <a:cubicBezTo>
                    <a:pt x="1239" y="4589"/>
                    <a:pt x="1104" y="4566"/>
                    <a:pt x="1005" y="4481"/>
                  </a:cubicBezTo>
                  <a:cubicBezTo>
                    <a:pt x="777" y="4298"/>
                    <a:pt x="663" y="3978"/>
                    <a:pt x="571" y="3727"/>
                  </a:cubicBezTo>
                  <a:cubicBezTo>
                    <a:pt x="526" y="3590"/>
                    <a:pt x="480" y="3453"/>
                    <a:pt x="411" y="3316"/>
                  </a:cubicBezTo>
                  <a:cubicBezTo>
                    <a:pt x="411" y="3294"/>
                    <a:pt x="411" y="3271"/>
                    <a:pt x="389" y="3271"/>
                  </a:cubicBezTo>
                  <a:cubicBezTo>
                    <a:pt x="366" y="3271"/>
                    <a:pt x="297" y="3316"/>
                    <a:pt x="297" y="3316"/>
                  </a:cubicBezTo>
                  <a:cubicBezTo>
                    <a:pt x="206" y="3362"/>
                    <a:pt x="138" y="3408"/>
                    <a:pt x="69" y="3453"/>
                  </a:cubicBezTo>
                  <a:cubicBezTo>
                    <a:pt x="69" y="3453"/>
                    <a:pt x="23" y="3476"/>
                    <a:pt x="1" y="3476"/>
                  </a:cubicBezTo>
                  <a:cubicBezTo>
                    <a:pt x="1" y="3476"/>
                    <a:pt x="1" y="3499"/>
                    <a:pt x="1" y="3499"/>
                  </a:cubicBezTo>
                  <a:cubicBezTo>
                    <a:pt x="92" y="3796"/>
                    <a:pt x="160" y="4115"/>
                    <a:pt x="252" y="4435"/>
                  </a:cubicBezTo>
                  <a:cubicBezTo>
                    <a:pt x="343" y="4663"/>
                    <a:pt x="434" y="4914"/>
                    <a:pt x="708" y="5006"/>
                  </a:cubicBezTo>
                  <a:cubicBezTo>
                    <a:pt x="821" y="5049"/>
                    <a:pt x="937" y="5059"/>
                    <a:pt x="1055" y="5059"/>
                  </a:cubicBezTo>
                  <a:cubicBezTo>
                    <a:pt x="1164" y="5059"/>
                    <a:pt x="1275" y="5050"/>
                    <a:pt x="1387" y="5050"/>
                  </a:cubicBezTo>
                  <a:cubicBezTo>
                    <a:pt x="1472" y="5050"/>
                    <a:pt x="1558" y="5056"/>
                    <a:pt x="1644" y="5074"/>
                  </a:cubicBezTo>
                  <a:cubicBezTo>
                    <a:pt x="1918" y="5143"/>
                    <a:pt x="2169" y="5302"/>
                    <a:pt x="2420" y="5439"/>
                  </a:cubicBezTo>
                  <a:cubicBezTo>
                    <a:pt x="2466" y="5485"/>
                    <a:pt x="2534" y="5553"/>
                    <a:pt x="2580" y="5553"/>
                  </a:cubicBezTo>
                  <a:lnTo>
                    <a:pt x="2694" y="5553"/>
                  </a:lnTo>
                  <a:cubicBezTo>
                    <a:pt x="3105" y="5713"/>
                    <a:pt x="3539" y="5759"/>
                    <a:pt x="3972" y="5804"/>
                  </a:cubicBezTo>
                  <a:cubicBezTo>
                    <a:pt x="4247" y="5821"/>
                    <a:pt x="4532" y="5837"/>
                    <a:pt x="4822" y="5837"/>
                  </a:cubicBezTo>
                  <a:cubicBezTo>
                    <a:pt x="4941" y="5837"/>
                    <a:pt x="5062" y="5834"/>
                    <a:pt x="5182" y="5827"/>
                  </a:cubicBezTo>
                  <a:cubicBezTo>
                    <a:pt x="5570" y="5827"/>
                    <a:pt x="5958" y="5759"/>
                    <a:pt x="6323" y="5599"/>
                  </a:cubicBezTo>
                  <a:cubicBezTo>
                    <a:pt x="6529" y="5508"/>
                    <a:pt x="6757" y="5394"/>
                    <a:pt x="6962" y="5257"/>
                  </a:cubicBezTo>
                  <a:cubicBezTo>
                    <a:pt x="7031" y="5211"/>
                    <a:pt x="7099" y="5165"/>
                    <a:pt x="7168" y="5120"/>
                  </a:cubicBezTo>
                  <a:cubicBezTo>
                    <a:pt x="7191" y="5097"/>
                    <a:pt x="7213" y="5074"/>
                    <a:pt x="7236" y="5051"/>
                  </a:cubicBezTo>
                  <a:cubicBezTo>
                    <a:pt x="7282" y="5051"/>
                    <a:pt x="7328" y="5028"/>
                    <a:pt x="7373" y="5006"/>
                  </a:cubicBezTo>
                  <a:cubicBezTo>
                    <a:pt x="7464" y="4960"/>
                    <a:pt x="7533" y="4891"/>
                    <a:pt x="7624" y="4846"/>
                  </a:cubicBezTo>
                  <a:cubicBezTo>
                    <a:pt x="7647" y="4846"/>
                    <a:pt x="7647" y="4846"/>
                    <a:pt x="7647" y="4823"/>
                  </a:cubicBezTo>
                  <a:cubicBezTo>
                    <a:pt x="7693" y="4823"/>
                    <a:pt x="7761" y="4777"/>
                    <a:pt x="7784" y="4754"/>
                  </a:cubicBezTo>
                  <a:cubicBezTo>
                    <a:pt x="7798" y="4711"/>
                    <a:pt x="7776" y="4695"/>
                    <a:pt x="7746" y="4695"/>
                  </a:cubicBezTo>
                  <a:cubicBezTo>
                    <a:pt x="7729" y="4695"/>
                    <a:pt x="7709" y="4700"/>
                    <a:pt x="7693" y="4709"/>
                  </a:cubicBezTo>
                  <a:cubicBezTo>
                    <a:pt x="7647" y="4709"/>
                    <a:pt x="7601" y="4732"/>
                    <a:pt x="7556" y="4754"/>
                  </a:cubicBezTo>
                  <a:cubicBezTo>
                    <a:pt x="7510" y="4766"/>
                    <a:pt x="7464" y="4772"/>
                    <a:pt x="7419" y="4772"/>
                  </a:cubicBezTo>
                  <a:cubicBezTo>
                    <a:pt x="7373" y="4772"/>
                    <a:pt x="7328" y="4766"/>
                    <a:pt x="7282" y="4754"/>
                  </a:cubicBezTo>
                  <a:cubicBezTo>
                    <a:pt x="7122" y="4732"/>
                    <a:pt x="6985" y="4618"/>
                    <a:pt x="6894" y="4481"/>
                  </a:cubicBezTo>
                  <a:cubicBezTo>
                    <a:pt x="6666" y="4184"/>
                    <a:pt x="6551" y="3819"/>
                    <a:pt x="6437" y="3453"/>
                  </a:cubicBezTo>
                  <a:cubicBezTo>
                    <a:pt x="6278" y="2997"/>
                    <a:pt x="6049" y="2563"/>
                    <a:pt x="5616" y="2312"/>
                  </a:cubicBezTo>
                  <a:cubicBezTo>
                    <a:pt x="5342" y="2152"/>
                    <a:pt x="5091" y="2038"/>
                    <a:pt x="4817" y="1878"/>
                  </a:cubicBezTo>
                  <a:cubicBezTo>
                    <a:pt x="4566" y="1742"/>
                    <a:pt x="4337" y="1559"/>
                    <a:pt x="4132" y="1354"/>
                  </a:cubicBezTo>
                  <a:cubicBezTo>
                    <a:pt x="3927" y="1148"/>
                    <a:pt x="3767" y="943"/>
                    <a:pt x="3607" y="692"/>
                  </a:cubicBezTo>
                  <a:cubicBezTo>
                    <a:pt x="3539" y="577"/>
                    <a:pt x="3493" y="463"/>
                    <a:pt x="3424" y="326"/>
                  </a:cubicBezTo>
                  <a:cubicBezTo>
                    <a:pt x="3402" y="281"/>
                    <a:pt x="3379" y="212"/>
                    <a:pt x="3356" y="167"/>
                  </a:cubicBezTo>
                  <a:cubicBezTo>
                    <a:pt x="3333" y="121"/>
                    <a:pt x="3310" y="7"/>
                    <a:pt x="3265" y="7"/>
                  </a:cubicBezTo>
                  <a:cubicBezTo>
                    <a:pt x="3260" y="2"/>
                    <a:pt x="3255" y="0"/>
                    <a:pt x="32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76"/>
            <p:cNvSpPr/>
            <p:nvPr/>
          </p:nvSpPr>
          <p:spPr>
            <a:xfrm>
              <a:off x="2578850" y="1904825"/>
              <a:ext cx="87900" cy="153950"/>
            </a:xfrm>
            <a:custGeom>
              <a:avLst/>
              <a:gdLst/>
              <a:ahLst/>
              <a:cxnLst/>
              <a:rect l="l" t="t" r="r" b="b"/>
              <a:pathLst>
                <a:path w="3516" h="6158" extrusionOk="0">
                  <a:moveTo>
                    <a:pt x="2100" y="0"/>
                  </a:moveTo>
                  <a:cubicBezTo>
                    <a:pt x="2055" y="0"/>
                    <a:pt x="2009" y="46"/>
                    <a:pt x="1986" y="69"/>
                  </a:cubicBezTo>
                  <a:cubicBezTo>
                    <a:pt x="1895" y="114"/>
                    <a:pt x="1804" y="160"/>
                    <a:pt x="1735" y="206"/>
                  </a:cubicBezTo>
                  <a:cubicBezTo>
                    <a:pt x="1689" y="228"/>
                    <a:pt x="1689" y="228"/>
                    <a:pt x="1689" y="274"/>
                  </a:cubicBezTo>
                  <a:cubicBezTo>
                    <a:pt x="1689" y="320"/>
                    <a:pt x="1758" y="411"/>
                    <a:pt x="1781" y="457"/>
                  </a:cubicBezTo>
                  <a:cubicBezTo>
                    <a:pt x="1918" y="685"/>
                    <a:pt x="2123" y="868"/>
                    <a:pt x="2237" y="1096"/>
                  </a:cubicBezTo>
                  <a:cubicBezTo>
                    <a:pt x="2351" y="1301"/>
                    <a:pt x="2397" y="1530"/>
                    <a:pt x="2397" y="1781"/>
                  </a:cubicBezTo>
                  <a:cubicBezTo>
                    <a:pt x="2397" y="1769"/>
                    <a:pt x="2416" y="1757"/>
                    <a:pt x="2440" y="1745"/>
                  </a:cubicBezTo>
                  <a:lnTo>
                    <a:pt x="2440" y="1745"/>
                  </a:lnTo>
                  <a:cubicBezTo>
                    <a:pt x="2430" y="1764"/>
                    <a:pt x="2397" y="1781"/>
                    <a:pt x="2397" y="1781"/>
                  </a:cubicBezTo>
                  <a:cubicBezTo>
                    <a:pt x="2397" y="2055"/>
                    <a:pt x="2351" y="2306"/>
                    <a:pt x="2374" y="2579"/>
                  </a:cubicBezTo>
                  <a:cubicBezTo>
                    <a:pt x="2260" y="2534"/>
                    <a:pt x="2146" y="2488"/>
                    <a:pt x="2032" y="2420"/>
                  </a:cubicBezTo>
                  <a:cubicBezTo>
                    <a:pt x="1689" y="2237"/>
                    <a:pt x="1507" y="1963"/>
                    <a:pt x="1438" y="1575"/>
                  </a:cubicBezTo>
                  <a:cubicBezTo>
                    <a:pt x="1393" y="1393"/>
                    <a:pt x="1370" y="1210"/>
                    <a:pt x="1347" y="1027"/>
                  </a:cubicBezTo>
                  <a:cubicBezTo>
                    <a:pt x="1347" y="1005"/>
                    <a:pt x="1347" y="913"/>
                    <a:pt x="1324" y="913"/>
                  </a:cubicBezTo>
                  <a:cubicBezTo>
                    <a:pt x="1320" y="909"/>
                    <a:pt x="1314" y="907"/>
                    <a:pt x="1308" y="907"/>
                  </a:cubicBezTo>
                  <a:cubicBezTo>
                    <a:pt x="1284" y="907"/>
                    <a:pt x="1251" y="936"/>
                    <a:pt x="1233" y="936"/>
                  </a:cubicBezTo>
                  <a:cubicBezTo>
                    <a:pt x="1164" y="982"/>
                    <a:pt x="1096" y="1005"/>
                    <a:pt x="1028" y="1050"/>
                  </a:cubicBezTo>
                  <a:cubicBezTo>
                    <a:pt x="1005" y="1073"/>
                    <a:pt x="959" y="1096"/>
                    <a:pt x="913" y="1119"/>
                  </a:cubicBezTo>
                  <a:cubicBezTo>
                    <a:pt x="913" y="1119"/>
                    <a:pt x="913" y="1141"/>
                    <a:pt x="913" y="1141"/>
                  </a:cubicBezTo>
                  <a:cubicBezTo>
                    <a:pt x="776" y="1666"/>
                    <a:pt x="936" y="2306"/>
                    <a:pt x="1347" y="2648"/>
                  </a:cubicBezTo>
                  <a:cubicBezTo>
                    <a:pt x="1073" y="2648"/>
                    <a:pt x="799" y="2602"/>
                    <a:pt x="548" y="2443"/>
                  </a:cubicBezTo>
                  <a:cubicBezTo>
                    <a:pt x="541" y="2435"/>
                    <a:pt x="530" y="2432"/>
                    <a:pt x="519" y="2432"/>
                  </a:cubicBezTo>
                  <a:cubicBezTo>
                    <a:pt x="497" y="2432"/>
                    <a:pt x="472" y="2443"/>
                    <a:pt x="457" y="2443"/>
                  </a:cubicBezTo>
                  <a:cubicBezTo>
                    <a:pt x="434" y="2465"/>
                    <a:pt x="434" y="2465"/>
                    <a:pt x="411" y="2465"/>
                  </a:cubicBezTo>
                  <a:cubicBezTo>
                    <a:pt x="320" y="2534"/>
                    <a:pt x="206" y="2579"/>
                    <a:pt x="115" y="2648"/>
                  </a:cubicBezTo>
                  <a:lnTo>
                    <a:pt x="92" y="2648"/>
                  </a:lnTo>
                  <a:cubicBezTo>
                    <a:pt x="0" y="2716"/>
                    <a:pt x="69" y="2808"/>
                    <a:pt x="137" y="2876"/>
                  </a:cubicBezTo>
                  <a:cubicBezTo>
                    <a:pt x="251" y="3013"/>
                    <a:pt x="388" y="3104"/>
                    <a:pt x="571" y="3127"/>
                  </a:cubicBezTo>
                  <a:cubicBezTo>
                    <a:pt x="648" y="3143"/>
                    <a:pt x="728" y="3149"/>
                    <a:pt x="809" y="3149"/>
                  </a:cubicBezTo>
                  <a:cubicBezTo>
                    <a:pt x="1087" y="3149"/>
                    <a:pt x="1384" y="3076"/>
                    <a:pt x="1667" y="3059"/>
                  </a:cubicBezTo>
                  <a:cubicBezTo>
                    <a:pt x="1804" y="3036"/>
                    <a:pt x="1963" y="3036"/>
                    <a:pt x="2100" y="3036"/>
                  </a:cubicBezTo>
                  <a:cubicBezTo>
                    <a:pt x="2169" y="3082"/>
                    <a:pt x="2214" y="3127"/>
                    <a:pt x="2260" y="3173"/>
                  </a:cubicBezTo>
                  <a:cubicBezTo>
                    <a:pt x="2397" y="3264"/>
                    <a:pt x="2511" y="3378"/>
                    <a:pt x="2648" y="3492"/>
                  </a:cubicBezTo>
                  <a:cubicBezTo>
                    <a:pt x="2466" y="3424"/>
                    <a:pt x="2283" y="3378"/>
                    <a:pt x="2100" y="3356"/>
                  </a:cubicBezTo>
                  <a:cubicBezTo>
                    <a:pt x="2055" y="3356"/>
                    <a:pt x="1986" y="3333"/>
                    <a:pt x="1941" y="3333"/>
                  </a:cubicBezTo>
                  <a:lnTo>
                    <a:pt x="1895" y="3333"/>
                  </a:lnTo>
                  <a:cubicBezTo>
                    <a:pt x="1872" y="3333"/>
                    <a:pt x="1872" y="3333"/>
                    <a:pt x="1872" y="3356"/>
                  </a:cubicBezTo>
                  <a:cubicBezTo>
                    <a:pt x="1849" y="3356"/>
                    <a:pt x="1826" y="3378"/>
                    <a:pt x="1804" y="3378"/>
                  </a:cubicBezTo>
                  <a:cubicBezTo>
                    <a:pt x="1758" y="3424"/>
                    <a:pt x="1689" y="3447"/>
                    <a:pt x="1644" y="3470"/>
                  </a:cubicBezTo>
                  <a:cubicBezTo>
                    <a:pt x="1621" y="3492"/>
                    <a:pt x="1553" y="3515"/>
                    <a:pt x="1530" y="3538"/>
                  </a:cubicBezTo>
                  <a:cubicBezTo>
                    <a:pt x="1507" y="3538"/>
                    <a:pt x="1507" y="3561"/>
                    <a:pt x="1507" y="3561"/>
                  </a:cubicBezTo>
                  <a:cubicBezTo>
                    <a:pt x="1507" y="3561"/>
                    <a:pt x="1484" y="3584"/>
                    <a:pt x="1530" y="3607"/>
                  </a:cubicBezTo>
                  <a:cubicBezTo>
                    <a:pt x="1849" y="3698"/>
                    <a:pt x="2237" y="3766"/>
                    <a:pt x="2488" y="4017"/>
                  </a:cubicBezTo>
                  <a:cubicBezTo>
                    <a:pt x="2625" y="4200"/>
                    <a:pt x="2694" y="4406"/>
                    <a:pt x="2694" y="4611"/>
                  </a:cubicBezTo>
                  <a:cubicBezTo>
                    <a:pt x="2694" y="4679"/>
                    <a:pt x="2694" y="4725"/>
                    <a:pt x="2694" y="4771"/>
                  </a:cubicBezTo>
                  <a:cubicBezTo>
                    <a:pt x="2648" y="4771"/>
                    <a:pt x="2625" y="4748"/>
                    <a:pt x="2580" y="4748"/>
                  </a:cubicBezTo>
                  <a:cubicBezTo>
                    <a:pt x="2511" y="4748"/>
                    <a:pt x="2443" y="4748"/>
                    <a:pt x="2374" y="4794"/>
                  </a:cubicBezTo>
                  <a:cubicBezTo>
                    <a:pt x="2283" y="4839"/>
                    <a:pt x="2169" y="4908"/>
                    <a:pt x="2055" y="4976"/>
                  </a:cubicBezTo>
                  <a:cubicBezTo>
                    <a:pt x="2032" y="4976"/>
                    <a:pt x="2009" y="4999"/>
                    <a:pt x="1986" y="5022"/>
                  </a:cubicBezTo>
                  <a:lnTo>
                    <a:pt x="1963" y="5022"/>
                  </a:lnTo>
                  <a:cubicBezTo>
                    <a:pt x="1963" y="5022"/>
                    <a:pt x="1963" y="5045"/>
                    <a:pt x="1963" y="5045"/>
                  </a:cubicBezTo>
                  <a:cubicBezTo>
                    <a:pt x="1918" y="5067"/>
                    <a:pt x="1895" y="5113"/>
                    <a:pt x="1895" y="5182"/>
                  </a:cubicBezTo>
                  <a:cubicBezTo>
                    <a:pt x="1918" y="5227"/>
                    <a:pt x="1963" y="5273"/>
                    <a:pt x="2009" y="5296"/>
                  </a:cubicBezTo>
                  <a:cubicBezTo>
                    <a:pt x="2123" y="5364"/>
                    <a:pt x="2260" y="5387"/>
                    <a:pt x="2374" y="5455"/>
                  </a:cubicBezTo>
                  <a:cubicBezTo>
                    <a:pt x="2488" y="5547"/>
                    <a:pt x="2557" y="5684"/>
                    <a:pt x="2625" y="5798"/>
                  </a:cubicBezTo>
                  <a:cubicBezTo>
                    <a:pt x="2648" y="5843"/>
                    <a:pt x="2694" y="5912"/>
                    <a:pt x="2717" y="5958"/>
                  </a:cubicBezTo>
                  <a:cubicBezTo>
                    <a:pt x="2739" y="6026"/>
                    <a:pt x="2785" y="6095"/>
                    <a:pt x="2831" y="6140"/>
                  </a:cubicBezTo>
                  <a:cubicBezTo>
                    <a:pt x="2854" y="6152"/>
                    <a:pt x="2876" y="6157"/>
                    <a:pt x="2896" y="6157"/>
                  </a:cubicBezTo>
                  <a:cubicBezTo>
                    <a:pt x="2916" y="6157"/>
                    <a:pt x="2933" y="6152"/>
                    <a:pt x="2945" y="6140"/>
                  </a:cubicBezTo>
                  <a:cubicBezTo>
                    <a:pt x="3013" y="6117"/>
                    <a:pt x="3059" y="6095"/>
                    <a:pt x="3105" y="6072"/>
                  </a:cubicBezTo>
                  <a:cubicBezTo>
                    <a:pt x="3196" y="6026"/>
                    <a:pt x="3264" y="5980"/>
                    <a:pt x="3356" y="5912"/>
                  </a:cubicBezTo>
                  <a:cubicBezTo>
                    <a:pt x="3447" y="5866"/>
                    <a:pt x="3401" y="5729"/>
                    <a:pt x="3379" y="5615"/>
                  </a:cubicBezTo>
                  <a:cubicBezTo>
                    <a:pt x="3333" y="5455"/>
                    <a:pt x="3264" y="5273"/>
                    <a:pt x="3150" y="5136"/>
                  </a:cubicBezTo>
                  <a:cubicBezTo>
                    <a:pt x="3150" y="5136"/>
                    <a:pt x="3150" y="5136"/>
                    <a:pt x="3150" y="5113"/>
                  </a:cubicBezTo>
                  <a:lnTo>
                    <a:pt x="3173" y="5113"/>
                  </a:lnTo>
                  <a:cubicBezTo>
                    <a:pt x="3196" y="5090"/>
                    <a:pt x="3196" y="5090"/>
                    <a:pt x="3219" y="5067"/>
                  </a:cubicBezTo>
                  <a:cubicBezTo>
                    <a:pt x="3242" y="4976"/>
                    <a:pt x="3242" y="4885"/>
                    <a:pt x="3242" y="4816"/>
                  </a:cubicBezTo>
                  <a:cubicBezTo>
                    <a:pt x="3242" y="4702"/>
                    <a:pt x="3264" y="4611"/>
                    <a:pt x="3264" y="4497"/>
                  </a:cubicBezTo>
                  <a:cubicBezTo>
                    <a:pt x="3264" y="4406"/>
                    <a:pt x="3242" y="4314"/>
                    <a:pt x="3242" y="4223"/>
                  </a:cubicBezTo>
                  <a:cubicBezTo>
                    <a:pt x="3287" y="4200"/>
                    <a:pt x="3333" y="4154"/>
                    <a:pt x="3356" y="4132"/>
                  </a:cubicBezTo>
                  <a:lnTo>
                    <a:pt x="3401" y="4132"/>
                  </a:lnTo>
                  <a:cubicBezTo>
                    <a:pt x="3401" y="4109"/>
                    <a:pt x="3401" y="4109"/>
                    <a:pt x="3424" y="4109"/>
                  </a:cubicBezTo>
                  <a:cubicBezTo>
                    <a:pt x="3447" y="4086"/>
                    <a:pt x="3470" y="4063"/>
                    <a:pt x="3470" y="3995"/>
                  </a:cubicBezTo>
                  <a:cubicBezTo>
                    <a:pt x="3493" y="3949"/>
                    <a:pt x="3516" y="3881"/>
                    <a:pt x="3516" y="3812"/>
                  </a:cubicBezTo>
                  <a:cubicBezTo>
                    <a:pt x="3516" y="3675"/>
                    <a:pt x="3470" y="3538"/>
                    <a:pt x="3401" y="3447"/>
                  </a:cubicBezTo>
                  <a:cubicBezTo>
                    <a:pt x="3333" y="3310"/>
                    <a:pt x="3219" y="3196"/>
                    <a:pt x="3105" y="3082"/>
                  </a:cubicBezTo>
                  <a:cubicBezTo>
                    <a:pt x="3105" y="3059"/>
                    <a:pt x="3082" y="3059"/>
                    <a:pt x="3082" y="3036"/>
                  </a:cubicBezTo>
                  <a:cubicBezTo>
                    <a:pt x="3059" y="2990"/>
                    <a:pt x="3013" y="2945"/>
                    <a:pt x="2968" y="2899"/>
                  </a:cubicBezTo>
                  <a:cubicBezTo>
                    <a:pt x="2945" y="2876"/>
                    <a:pt x="2922" y="2853"/>
                    <a:pt x="2899" y="2831"/>
                  </a:cubicBezTo>
                  <a:cubicBezTo>
                    <a:pt x="2922" y="2831"/>
                    <a:pt x="2945" y="2808"/>
                    <a:pt x="2945" y="2785"/>
                  </a:cubicBezTo>
                  <a:cubicBezTo>
                    <a:pt x="2968" y="2739"/>
                    <a:pt x="2945" y="2671"/>
                    <a:pt x="2922" y="2625"/>
                  </a:cubicBezTo>
                  <a:cubicBezTo>
                    <a:pt x="2922" y="2557"/>
                    <a:pt x="2922" y="2488"/>
                    <a:pt x="2922" y="2420"/>
                  </a:cubicBezTo>
                  <a:cubicBezTo>
                    <a:pt x="2922" y="2146"/>
                    <a:pt x="2945" y="1872"/>
                    <a:pt x="2968" y="1621"/>
                  </a:cubicBezTo>
                  <a:cubicBezTo>
                    <a:pt x="2968" y="1370"/>
                    <a:pt x="2968" y="1141"/>
                    <a:pt x="2854" y="936"/>
                  </a:cubicBezTo>
                  <a:cubicBezTo>
                    <a:pt x="2785" y="731"/>
                    <a:pt x="2648" y="571"/>
                    <a:pt x="2511" y="411"/>
                  </a:cubicBezTo>
                  <a:cubicBezTo>
                    <a:pt x="2443" y="343"/>
                    <a:pt x="2374" y="274"/>
                    <a:pt x="2306" y="206"/>
                  </a:cubicBezTo>
                  <a:cubicBezTo>
                    <a:pt x="2260" y="160"/>
                    <a:pt x="2237" y="137"/>
                    <a:pt x="2192" y="92"/>
                  </a:cubicBezTo>
                  <a:cubicBezTo>
                    <a:pt x="2169" y="69"/>
                    <a:pt x="2146" y="0"/>
                    <a:pt x="2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76"/>
            <p:cNvSpPr/>
            <p:nvPr/>
          </p:nvSpPr>
          <p:spPr>
            <a:xfrm>
              <a:off x="2890425" y="1765925"/>
              <a:ext cx="68500" cy="202250"/>
            </a:xfrm>
            <a:custGeom>
              <a:avLst/>
              <a:gdLst/>
              <a:ahLst/>
              <a:cxnLst/>
              <a:rect l="l" t="t" r="r" b="b"/>
              <a:pathLst>
                <a:path w="2740" h="8090" extrusionOk="0">
                  <a:moveTo>
                    <a:pt x="2326" y="270"/>
                  </a:moveTo>
                  <a:lnTo>
                    <a:pt x="2326" y="270"/>
                  </a:lnTo>
                  <a:cubicBezTo>
                    <a:pt x="2319" y="275"/>
                    <a:pt x="2312" y="279"/>
                    <a:pt x="2305" y="284"/>
                  </a:cubicBezTo>
                  <a:cubicBezTo>
                    <a:pt x="2318" y="284"/>
                    <a:pt x="2324" y="277"/>
                    <a:pt x="2326" y="270"/>
                  </a:cubicBezTo>
                  <a:close/>
                  <a:moveTo>
                    <a:pt x="2639" y="0"/>
                  </a:moveTo>
                  <a:cubicBezTo>
                    <a:pt x="2587" y="0"/>
                    <a:pt x="2520" y="16"/>
                    <a:pt x="2488" y="33"/>
                  </a:cubicBezTo>
                  <a:cubicBezTo>
                    <a:pt x="2237" y="78"/>
                    <a:pt x="2031" y="169"/>
                    <a:pt x="1803" y="284"/>
                  </a:cubicBezTo>
                  <a:cubicBezTo>
                    <a:pt x="1803" y="284"/>
                    <a:pt x="1803" y="306"/>
                    <a:pt x="1780" y="306"/>
                  </a:cubicBezTo>
                  <a:cubicBezTo>
                    <a:pt x="1758" y="306"/>
                    <a:pt x="1575" y="421"/>
                    <a:pt x="1575" y="421"/>
                  </a:cubicBezTo>
                  <a:cubicBezTo>
                    <a:pt x="1392" y="535"/>
                    <a:pt x="1210" y="649"/>
                    <a:pt x="1073" y="786"/>
                  </a:cubicBezTo>
                  <a:cubicBezTo>
                    <a:pt x="365" y="1471"/>
                    <a:pt x="0" y="2566"/>
                    <a:pt x="137" y="3548"/>
                  </a:cubicBezTo>
                  <a:cubicBezTo>
                    <a:pt x="183" y="3913"/>
                    <a:pt x="297" y="4255"/>
                    <a:pt x="457" y="4598"/>
                  </a:cubicBezTo>
                  <a:cubicBezTo>
                    <a:pt x="593" y="4894"/>
                    <a:pt x="776" y="5191"/>
                    <a:pt x="730" y="5511"/>
                  </a:cubicBezTo>
                  <a:cubicBezTo>
                    <a:pt x="730" y="5693"/>
                    <a:pt x="639" y="5853"/>
                    <a:pt x="571" y="6013"/>
                  </a:cubicBezTo>
                  <a:cubicBezTo>
                    <a:pt x="479" y="6173"/>
                    <a:pt x="411" y="6332"/>
                    <a:pt x="342" y="6515"/>
                  </a:cubicBezTo>
                  <a:cubicBezTo>
                    <a:pt x="205" y="6834"/>
                    <a:pt x="114" y="7177"/>
                    <a:pt x="91" y="7542"/>
                  </a:cubicBezTo>
                  <a:cubicBezTo>
                    <a:pt x="68" y="7725"/>
                    <a:pt x="91" y="7884"/>
                    <a:pt x="114" y="8067"/>
                  </a:cubicBezTo>
                  <a:cubicBezTo>
                    <a:pt x="114" y="8090"/>
                    <a:pt x="137" y="8090"/>
                    <a:pt x="160" y="8090"/>
                  </a:cubicBezTo>
                  <a:cubicBezTo>
                    <a:pt x="183" y="8090"/>
                    <a:pt x="228" y="8067"/>
                    <a:pt x="251" y="8044"/>
                  </a:cubicBezTo>
                  <a:cubicBezTo>
                    <a:pt x="320" y="7999"/>
                    <a:pt x="388" y="7976"/>
                    <a:pt x="434" y="7930"/>
                  </a:cubicBezTo>
                  <a:cubicBezTo>
                    <a:pt x="479" y="7907"/>
                    <a:pt x="525" y="7907"/>
                    <a:pt x="548" y="7862"/>
                  </a:cubicBezTo>
                  <a:cubicBezTo>
                    <a:pt x="571" y="7839"/>
                    <a:pt x="571" y="7793"/>
                    <a:pt x="571" y="7747"/>
                  </a:cubicBezTo>
                  <a:cubicBezTo>
                    <a:pt x="571" y="7702"/>
                    <a:pt x="571" y="7656"/>
                    <a:pt x="571" y="7611"/>
                  </a:cubicBezTo>
                  <a:cubicBezTo>
                    <a:pt x="593" y="7519"/>
                    <a:pt x="616" y="7405"/>
                    <a:pt x="639" y="7314"/>
                  </a:cubicBezTo>
                  <a:cubicBezTo>
                    <a:pt x="685" y="6949"/>
                    <a:pt x="799" y="6583"/>
                    <a:pt x="1004" y="6264"/>
                  </a:cubicBezTo>
                  <a:cubicBezTo>
                    <a:pt x="1096" y="6127"/>
                    <a:pt x="1187" y="5990"/>
                    <a:pt x="1278" y="5853"/>
                  </a:cubicBezTo>
                  <a:cubicBezTo>
                    <a:pt x="1392" y="5693"/>
                    <a:pt x="1506" y="5556"/>
                    <a:pt x="1552" y="5374"/>
                  </a:cubicBezTo>
                  <a:cubicBezTo>
                    <a:pt x="1621" y="5054"/>
                    <a:pt x="1506" y="4735"/>
                    <a:pt x="1370" y="4438"/>
                  </a:cubicBezTo>
                  <a:cubicBezTo>
                    <a:pt x="1210" y="4118"/>
                    <a:pt x="1073" y="3822"/>
                    <a:pt x="959" y="3479"/>
                  </a:cubicBezTo>
                  <a:cubicBezTo>
                    <a:pt x="867" y="3137"/>
                    <a:pt x="822" y="2794"/>
                    <a:pt x="845" y="2452"/>
                  </a:cubicBezTo>
                  <a:cubicBezTo>
                    <a:pt x="867" y="1813"/>
                    <a:pt x="1141" y="1219"/>
                    <a:pt x="1598" y="763"/>
                  </a:cubicBezTo>
                  <a:cubicBezTo>
                    <a:pt x="1689" y="672"/>
                    <a:pt x="1803" y="580"/>
                    <a:pt x="1917" y="489"/>
                  </a:cubicBezTo>
                  <a:cubicBezTo>
                    <a:pt x="1963" y="466"/>
                    <a:pt x="2009" y="421"/>
                    <a:pt x="2077" y="398"/>
                  </a:cubicBezTo>
                  <a:cubicBezTo>
                    <a:pt x="2077" y="398"/>
                    <a:pt x="2100" y="375"/>
                    <a:pt x="2100" y="375"/>
                  </a:cubicBezTo>
                  <a:cubicBezTo>
                    <a:pt x="2168" y="352"/>
                    <a:pt x="2260" y="306"/>
                    <a:pt x="2328" y="261"/>
                  </a:cubicBezTo>
                  <a:lnTo>
                    <a:pt x="2328" y="261"/>
                  </a:lnTo>
                  <a:cubicBezTo>
                    <a:pt x="2328" y="261"/>
                    <a:pt x="2328" y="265"/>
                    <a:pt x="2326" y="270"/>
                  </a:cubicBezTo>
                  <a:lnTo>
                    <a:pt x="2326" y="270"/>
                  </a:lnTo>
                  <a:cubicBezTo>
                    <a:pt x="2388" y="233"/>
                    <a:pt x="2449" y="211"/>
                    <a:pt x="2511" y="169"/>
                  </a:cubicBezTo>
                  <a:cubicBezTo>
                    <a:pt x="2511" y="169"/>
                    <a:pt x="2534" y="147"/>
                    <a:pt x="2556" y="147"/>
                  </a:cubicBezTo>
                  <a:cubicBezTo>
                    <a:pt x="2579" y="124"/>
                    <a:pt x="2602" y="101"/>
                    <a:pt x="2648" y="101"/>
                  </a:cubicBezTo>
                  <a:cubicBezTo>
                    <a:pt x="2648" y="78"/>
                    <a:pt x="2671" y="78"/>
                    <a:pt x="2693" y="55"/>
                  </a:cubicBezTo>
                  <a:cubicBezTo>
                    <a:pt x="2716" y="33"/>
                    <a:pt x="2739" y="10"/>
                    <a:pt x="2693" y="10"/>
                  </a:cubicBezTo>
                  <a:cubicBezTo>
                    <a:pt x="2680" y="3"/>
                    <a:pt x="2661" y="0"/>
                    <a:pt x="26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76"/>
            <p:cNvSpPr/>
            <p:nvPr/>
          </p:nvSpPr>
          <p:spPr>
            <a:xfrm>
              <a:off x="2842475" y="1892800"/>
              <a:ext cx="253400" cy="159525"/>
            </a:xfrm>
            <a:custGeom>
              <a:avLst/>
              <a:gdLst/>
              <a:ahLst/>
              <a:cxnLst/>
              <a:rect l="l" t="t" r="r" b="b"/>
              <a:pathLst>
                <a:path w="10136" h="6381" extrusionOk="0">
                  <a:moveTo>
                    <a:pt x="5022" y="1006"/>
                  </a:moveTo>
                  <a:lnTo>
                    <a:pt x="5022" y="1006"/>
                  </a:lnTo>
                  <a:cubicBezTo>
                    <a:pt x="5022" y="1007"/>
                    <a:pt x="5021" y="1007"/>
                    <a:pt x="5021" y="1008"/>
                  </a:cubicBezTo>
                  <a:lnTo>
                    <a:pt x="5021" y="1008"/>
                  </a:lnTo>
                  <a:cubicBezTo>
                    <a:pt x="5021" y="1008"/>
                    <a:pt x="5022" y="1007"/>
                    <a:pt x="5022" y="1007"/>
                  </a:cubicBezTo>
                  <a:lnTo>
                    <a:pt x="5022" y="1007"/>
                  </a:lnTo>
                  <a:cubicBezTo>
                    <a:pt x="5022" y="1007"/>
                    <a:pt x="5022" y="1006"/>
                    <a:pt x="5022" y="1006"/>
                  </a:cubicBezTo>
                  <a:close/>
                  <a:moveTo>
                    <a:pt x="5021" y="1008"/>
                  </a:moveTo>
                  <a:lnTo>
                    <a:pt x="5021" y="1008"/>
                  </a:lnTo>
                  <a:cubicBezTo>
                    <a:pt x="5010" y="1014"/>
                    <a:pt x="4999" y="1021"/>
                    <a:pt x="4988" y="1027"/>
                  </a:cubicBezTo>
                  <a:lnTo>
                    <a:pt x="4988" y="1027"/>
                  </a:lnTo>
                  <a:cubicBezTo>
                    <a:pt x="4997" y="1025"/>
                    <a:pt x="5009" y="1019"/>
                    <a:pt x="5021" y="1008"/>
                  </a:cubicBezTo>
                  <a:close/>
                  <a:moveTo>
                    <a:pt x="8015" y="0"/>
                  </a:moveTo>
                  <a:cubicBezTo>
                    <a:pt x="7976" y="0"/>
                    <a:pt x="7937" y="1"/>
                    <a:pt x="7898" y="2"/>
                  </a:cubicBezTo>
                  <a:cubicBezTo>
                    <a:pt x="7191" y="48"/>
                    <a:pt x="6483" y="276"/>
                    <a:pt x="5844" y="573"/>
                  </a:cubicBezTo>
                  <a:cubicBezTo>
                    <a:pt x="5560" y="697"/>
                    <a:pt x="5290" y="849"/>
                    <a:pt x="5022" y="1007"/>
                  </a:cubicBezTo>
                  <a:lnTo>
                    <a:pt x="5022" y="1007"/>
                  </a:lnTo>
                  <a:cubicBezTo>
                    <a:pt x="5022" y="1026"/>
                    <a:pt x="5004" y="1029"/>
                    <a:pt x="4985" y="1029"/>
                  </a:cubicBezTo>
                  <a:lnTo>
                    <a:pt x="4985" y="1029"/>
                  </a:lnTo>
                  <a:cubicBezTo>
                    <a:pt x="4986" y="1028"/>
                    <a:pt x="4987" y="1028"/>
                    <a:pt x="4988" y="1027"/>
                  </a:cubicBezTo>
                  <a:lnTo>
                    <a:pt x="4988" y="1027"/>
                  </a:lnTo>
                  <a:cubicBezTo>
                    <a:pt x="4981" y="1029"/>
                    <a:pt x="4977" y="1029"/>
                    <a:pt x="4977" y="1029"/>
                  </a:cubicBezTo>
                  <a:cubicBezTo>
                    <a:pt x="4979" y="1029"/>
                    <a:pt x="4982" y="1029"/>
                    <a:pt x="4985" y="1029"/>
                  </a:cubicBezTo>
                  <a:lnTo>
                    <a:pt x="4985" y="1029"/>
                  </a:lnTo>
                  <a:cubicBezTo>
                    <a:pt x="4921" y="1067"/>
                    <a:pt x="4858" y="1105"/>
                    <a:pt x="4794" y="1143"/>
                  </a:cubicBezTo>
                  <a:cubicBezTo>
                    <a:pt x="4452" y="1349"/>
                    <a:pt x="4109" y="1577"/>
                    <a:pt x="3813" y="1828"/>
                  </a:cubicBezTo>
                  <a:cubicBezTo>
                    <a:pt x="3447" y="2102"/>
                    <a:pt x="3105" y="2421"/>
                    <a:pt x="2763" y="2718"/>
                  </a:cubicBezTo>
                  <a:cubicBezTo>
                    <a:pt x="2420" y="3015"/>
                    <a:pt x="2055" y="3334"/>
                    <a:pt x="1735" y="3677"/>
                  </a:cubicBezTo>
                  <a:cubicBezTo>
                    <a:pt x="1165" y="4316"/>
                    <a:pt x="663" y="5023"/>
                    <a:pt x="275" y="5800"/>
                  </a:cubicBezTo>
                  <a:cubicBezTo>
                    <a:pt x="160" y="5982"/>
                    <a:pt x="69" y="6165"/>
                    <a:pt x="1" y="6370"/>
                  </a:cubicBezTo>
                  <a:cubicBezTo>
                    <a:pt x="1" y="6378"/>
                    <a:pt x="3" y="6380"/>
                    <a:pt x="7" y="6380"/>
                  </a:cubicBezTo>
                  <a:cubicBezTo>
                    <a:pt x="16" y="6380"/>
                    <a:pt x="31" y="6370"/>
                    <a:pt x="46" y="6370"/>
                  </a:cubicBezTo>
                  <a:cubicBezTo>
                    <a:pt x="115" y="6324"/>
                    <a:pt x="183" y="6279"/>
                    <a:pt x="252" y="6256"/>
                  </a:cubicBezTo>
                  <a:cubicBezTo>
                    <a:pt x="297" y="6210"/>
                    <a:pt x="366" y="6188"/>
                    <a:pt x="389" y="6165"/>
                  </a:cubicBezTo>
                  <a:cubicBezTo>
                    <a:pt x="434" y="6119"/>
                    <a:pt x="457" y="6051"/>
                    <a:pt x="503" y="6005"/>
                  </a:cubicBezTo>
                  <a:cubicBezTo>
                    <a:pt x="617" y="5800"/>
                    <a:pt x="754" y="5617"/>
                    <a:pt x="868" y="5434"/>
                  </a:cubicBezTo>
                  <a:cubicBezTo>
                    <a:pt x="1142" y="5069"/>
                    <a:pt x="1416" y="4704"/>
                    <a:pt x="1713" y="4362"/>
                  </a:cubicBezTo>
                  <a:cubicBezTo>
                    <a:pt x="2329" y="3677"/>
                    <a:pt x="3014" y="3015"/>
                    <a:pt x="3813" y="2536"/>
                  </a:cubicBezTo>
                  <a:cubicBezTo>
                    <a:pt x="4178" y="2307"/>
                    <a:pt x="4543" y="2079"/>
                    <a:pt x="4885" y="1828"/>
                  </a:cubicBezTo>
                  <a:cubicBezTo>
                    <a:pt x="5251" y="1577"/>
                    <a:pt x="5616" y="1303"/>
                    <a:pt x="5981" y="1075"/>
                  </a:cubicBezTo>
                  <a:cubicBezTo>
                    <a:pt x="6027" y="1052"/>
                    <a:pt x="6072" y="1029"/>
                    <a:pt x="6118" y="1006"/>
                  </a:cubicBezTo>
                  <a:cubicBezTo>
                    <a:pt x="6232" y="961"/>
                    <a:pt x="6323" y="915"/>
                    <a:pt x="6437" y="869"/>
                  </a:cubicBezTo>
                  <a:cubicBezTo>
                    <a:pt x="6620" y="778"/>
                    <a:pt x="6825" y="709"/>
                    <a:pt x="7031" y="664"/>
                  </a:cubicBezTo>
                  <a:cubicBezTo>
                    <a:pt x="7312" y="586"/>
                    <a:pt x="7592" y="550"/>
                    <a:pt x="7880" y="550"/>
                  </a:cubicBezTo>
                  <a:cubicBezTo>
                    <a:pt x="8014" y="550"/>
                    <a:pt x="8149" y="558"/>
                    <a:pt x="8286" y="573"/>
                  </a:cubicBezTo>
                  <a:cubicBezTo>
                    <a:pt x="8674" y="595"/>
                    <a:pt x="9085" y="732"/>
                    <a:pt x="9428" y="938"/>
                  </a:cubicBezTo>
                  <a:cubicBezTo>
                    <a:pt x="9473" y="961"/>
                    <a:pt x="9519" y="983"/>
                    <a:pt x="9542" y="1006"/>
                  </a:cubicBezTo>
                  <a:cubicBezTo>
                    <a:pt x="9587" y="1029"/>
                    <a:pt x="9633" y="1075"/>
                    <a:pt x="9679" y="1098"/>
                  </a:cubicBezTo>
                  <a:cubicBezTo>
                    <a:pt x="9692" y="1104"/>
                    <a:pt x="9701" y="1107"/>
                    <a:pt x="9709" y="1107"/>
                  </a:cubicBezTo>
                  <a:cubicBezTo>
                    <a:pt x="9728" y="1107"/>
                    <a:pt x="9738" y="1091"/>
                    <a:pt x="9770" y="1075"/>
                  </a:cubicBezTo>
                  <a:cubicBezTo>
                    <a:pt x="9861" y="1029"/>
                    <a:pt x="9930" y="983"/>
                    <a:pt x="10021" y="938"/>
                  </a:cubicBezTo>
                  <a:cubicBezTo>
                    <a:pt x="10044" y="915"/>
                    <a:pt x="10067" y="915"/>
                    <a:pt x="10089" y="892"/>
                  </a:cubicBezTo>
                  <a:cubicBezTo>
                    <a:pt x="10135" y="869"/>
                    <a:pt x="10135" y="824"/>
                    <a:pt x="10067" y="778"/>
                  </a:cubicBezTo>
                  <a:cubicBezTo>
                    <a:pt x="9998" y="709"/>
                    <a:pt x="9930" y="641"/>
                    <a:pt x="9861" y="595"/>
                  </a:cubicBezTo>
                  <a:cubicBezTo>
                    <a:pt x="9322" y="186"/>
                    <a:pt x="8681" y="0"/>
                    <a:pt x="8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76"/>
            <p:cNvSpPr/>
            <p:nvPr/>
          </p:nvSpPr>
          <p:spPr>
            <a:xfrm>
              <a:off x="3126650" y="1935975"/>
              <a:ext cx="78775" cy="104800"/>
            </a:xfrm>
            <a:custGeom>
              <a:avLst/>
              <a:gdLst/>
              <a:ahLst/>
              <a:cxnLst/>
              <a:rect l="l" t="t" r="r" b="b"/>
              <a:pathLst>
                <a:path w="3151" h="4192" extrusionOk="0">
                  <a:moveTo>
                    <a:pt x="447" y="0"/>
                  </a:moveTo>
                  <a:cubicBezTo>
                    <a:pt x="436" y="0"/>
                    <a:pt x="425" y="3"/>
                    <a:pt x="412" y="10"/>
                  </a:cubicBezTo>
                  <a:cubicBezTo>
                    <a:pt x="343" y="32"/>
                    <a:pt x="297" y="78"/>
                    <a:pt x="229" y="124"/>
                  </a:cubicBezTo>
                  <a:cubicBezTo>
                    <a:pt x="183" y="147"/>
                    <a:pt x="92" y="169"/>
                    <a:pt x="46" y="215"/>
                  </a:cubicBezTo>
                  <a:cubicBezTo>
                    <a:pt x="24" y="261"/>
                    <a:pt x="1" y="284"/>
                    <a:pt x="24" y="306"/>
                  </a:cubicBezTo>
                  <a:cubicBezTo>
                    <a:pt x="24" y="352"/>
                    <a:pt x="92" y="375"/>
                    <a:pt x="115" y="420"/>
                  </a:cubicBezTo>
                  <a:cubicBezTo>
                    <a:pt x="183" y="443"/>
                    <a:pt x="229" y="489"/>
                    <a:pt x="275" y="535"/>
                  </a:cubicBezTo>
                  <a:cubicBezTo>
                    <a:pt x="366" y="603"/>
                    <a:pt x="457" y="672"/>
                    <a:pt x="526" y="740"/>
                  </a:cubicBezTo>
                  <a:cubicBezTo>
                    <a:pt x="708" y="877"/>
                    <a:pt x="891" y="1037"/>
                    <a:pt x="1028" y="1219"/>
                  </a:cubicBezTo>
                  <a:cubicBezTo>
                    <a:pt x="1256" y="1516"/>
                    <a:pt x="1325" y="1904"/>
                    <a:pt x="1621" y="2155"/>
                  </a:cubicBezTo>
                  <a:cubicBezTo>
                    <a:pt x="1850" y="2315"/>
                    <a:pt x="2169" y="2452"/>
                    <a:pt x="2238" y="2749"/>
                  </a:cubicBezTo>
                  <a:cubicBezTo>
                    <a:pt x="2283" y="2908"/>
                    <a:pt x="2215" y="3114"/>
                    <a:pt x="2146" y="3251"/>
                  </a:cubicBezTo>
                  <a:cubicBezTo>
                    <a:pt x="2055" y="3456"/>
                    <a:pt x="1941" y="3616"/>
                    <a:pt x="1872" y="3821"/>
                  </a:cubicBezTo>
                  <a:cubicBezTo>
                    <a:pt x="1827" y="3890"/>
                    <a:pt x="1781" y="3981"/>
                    <a:pt x="1804" y="4073"/>
                  </a:cubicBezTo>
                  <a:cubicBezTo>
                    <a:pt x="1824" y="4132"/>
                    <a:pt x="1878" y="4191"/>
                    <a:pt x="1936" y="4191"/>
                  </a:cubicBezTo>
                  <a:cubicBezTo>
                    <a:pt x="1945" y="4191"/>
                    <a:pt x="1955" y="4190"/>
                    <a:pt x="1964" y="4187"/>
                  </a:cubicBezTo>
                  <a:cubicBezTo>
                    <a:pt x="1987" y="4187"/>
                    <a:pt x="2032" y="4187"/>
                    <a:pt x="2055" y="4164"/>
                  </a:cubicBezTo>
                  <a:cubicBezTo>
                    <a:pt x="2123" y="4118"/>
                    <a:pt x="2192" y="4073"/>
                    <a:pt x="2260" y="4050"/>
                  </a:cubicBezTo>
                  <a:cubicBezTo>
                    <a:pt x="2306" y="4027"/>
                    <a:pt x="2329" y="4004"/>
                    <a:pt x="2352" y="3981"/>
                  </a:cubicBezTo>
                  <a:cubicBezTo>
                    <a:pt x="2375" y="3981"/>
                    <a:pt x="2397" y="3958"/>
                    <a:pt x="2397" y="3958"/>
                  </a:cubicBezTo>
                  <a:cubicBezTo>
                    <a:pt x="2443" y="3936"/>
                    <a:pt x="2489" y="3913"/>
                    <a:pt x="2511" y="3867"/>
                  </a:cubicBezTo>
                  <a:cubicBezTo>
                    <a:pt x="2808" y="3616"/>
                    <a:pt x="2991" y="3251"/>
                    <a:pt x="3082" y="2886"/>
                  </a:cubicBezTo>
                  <a:cubicBezTo>
                    <a:pt x="3128" y="2726"/>
                    <a:pt x="3151" y="2543"/>
                    <a:pt x="3105" y="2361"/>
                  </a:cubicBezTo>
                  <a:cubicBezTo>
                    <a:pt x="3036" y="2224"/>
                    <a:pt x="2945" y="2087"/>
                    <a:pt x="2831" y="1973"/>
                  </a:cubicBezTo>
                  <a:cubicBezTo>
                    <a:pt x="2694" y="1858"/>
                    <a:pt x="2534" y="1767"/>
                    <a:pt x="2375" y="1653"/>
                  </a:cubicBezTo>
                  <a:cubicBezTo>
                    <a:pt x="2192" y="1562"/>
                    <a:pt x="2055" y="1448"/>
                    <a:pt x="1964" y="1288"/>
                  </a:cubicBezTo>
                  <a:cubicBezTo>
                    <a:pt x="1850" y="1105"/>
                    <a:pt x="1758" y="923"/>
                    <a:pt x="1621" y="786"/>
                  </a:cubicBezTo>
                  <a:cubicBezTo>
                    <a:pt x="1462" y="626"/>
                    <a:pt x="1302" y="489"/>
                    <a:pt x="1142" y="375"/>
                  </a:cubicBezTo>
                  <a:cubicBezTo>
                    <a:pt x="959" y="238"/>
                    <a:pt x="754" y="124"/>
                    <a:pt x="526" y="32"/>
                  </a:cubicBezTo>
                  <a:cubicBezTo>
                    <a:pt x="493" y="16"/>
                    <a:pt x="473" y="0"/>
                    <a:pt x="4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76"/>
            <p:cNvSpPr/>
            <p:nvPr/>
          </p:nvSpPr>
          <p:spPr>
            <a:xfrm>
              <a:off x="2928075" y="1823225"/>
              <a:ext cx="101025" cy="110375"/>
            </a:xfrm>
            <a:custGeom>
              <a:avLst/>
              <a:gdLst/>
              <a:ahLst/>
              <a:cxnLst/>
              <a:rect l="l" t="t" r="r" b="b"/>
              <a:pathLst>
                <a:path w="4041" h="4415" extrusionOk="0">
                  <a:moveTo>
                    <a:pt x="3767" y="97"/>
                  </a:moveTo>
                  <a:cubicBezTo>
                    <a:pt x="3772" y="97"/>
                    <a:pt x="3767" y="103"/>
                    <a:pt x="3744" y="114"/>
                  </a:cubicBezTo>
                  <a:lnTo>
                    <a:pt x="3721" y="114"/>
                  </a:lnTo>
                  <a:cubicBezTo>
                    <a:pt x="3744" y="103"/>
                    <a:pt x="3761" y="97"/>
                    <a:pt x="3767" y="97"/>
                  </a:cubicBezTo>
                  <a:close/>
                  <a:moveTo>
                    <a:pt x="3721" y="0"/>
                  </a:moveTo>
                  <a:cubicBezTo>
                    <a:pt x="3607" y="23"/>
                    <a:pt x="3516" y="92"/>
                    <a:pt x="3401" y="137"/>
                  </a:cubicBezTo>
                  <a:cubicBezTo>
                    <a:pt x="3287" y="206"/>
                    <a:pt x="3150" y="274"/>
                    <a:pt x="3036" y="365"/>
                  </a:cubicBezTo>
                  <a:cubicBezTo>
                    <a:pt x="2854" y="548"/>
                    <a:pt x="2785" y="799"/>
                    <a:pt x="2717" y="1027"/>
                  </a:cubicBezTo>
                  <a:cubicBezTo>
                    <a:pt x="2671" y="1278"/>
                    <a:pt x="2557" y="1507"/>
                    <a:pt x="2397" y="1689"/>
                  </a:cubicBezTo>
                  <a:cubicBezTo>
                    <a:pt x="2329" y="1803"/>
                    <a:pt x="2237" y="1895"/>
                    <a:pt x="2146" y="1963"/>
                  </a:cubicBezTo>
                  <a:cubicBezTo>
                    <a:pt x="2100" y="2009"/>
                    <a:pt x="2055" y="2032"/>
                    <a:pt x="2009" y="2077"/>
                  </a:cubicBezTo>
                  <a:cubicBezTo>
                    <a:pt x="1598" y="2283"/>
                    <a:pt x="1142" y="2465"/>
                    <a:pt x="754" y="2739"/>
                  </a:cubicBezTo>
                  <a:cubicBezTo>
                    <a:pt x="662" y="2831"/>
                    <a:pt x="594" y="2899"/>
                    <a:pt x="503" y="2990"/>
                  </a:cubicBezTo>
                  <a:cubicBezTo>
                    <a:pt x="252" y="3310"/>
                    <a:pt x="0" y="3766"/>
                    <a:pt x="46" y="4177"/>
                  </a:cubicBezTo>
                  <a:cubicBezTo>
                    <a:pt x="69" y="4269"/>
                    <a:pt x="92" y="4383"/>
                    <a:pt x="183" y="4405"/>
                  </a:cubicBezTo>
                  <a:cubicBezTo>
                    <a:pt x="203" y="4412"/>
                    <a:pt x="221" y="4415"/>
                    <a:pt x="239" y="4415"/>
                  </a:cubicBezTo>
                  <a:cubicBezTo>
                    <a:pt x="280" y="4415"/>
                    <a:pt x="317" y="4399"/>
                    <a:pt x="366" y="4383"/>
                  </a:cubicBezTo>
                  <a:cubicBezTo>
                    <a:pt x="366" y="4387"/>
                    <a:pt x="369" y="4389"/>
                    <a:pt x="374" y="4389"/>
                  </a:cubicBezTo>
                  <a:cubicBezTo>
                    <a:pt x="429" y="4389"/>
                    <a:pt x="727" y="4200"/>
                    <a:pt x="685" y="4200"/>
                  </a:cubicBezTo>
                  <a:cubicBezTo>
                    <a:pt x="731" y="4154"/>
                    <a:pt x="777" y="4109"/>
                    <a:pt x="822" y="4063"/>
                  </a:cubicBezTo>
                  <a:cubicBezTo>
                    <a:pt x="868" y="3972"/>
                    <a:pt x="914" y="3858"/>
                    <a:pt x="936" y="3744"/>
                  </a:cubicBezTo>
                  <a:cubicBezTo>
                    <a:pt x="1005" y="3492"/>
                    <a:pt x="1096" y="3264"/>
                    <a:pt x="1256" y="3059"/>
                  </a:cubicBezTo>
                  <a:cubicBezTo>
                    <a:pt x="1324" y="2968"/>
                    <a:pt x="1416" y="2899"/>
                    <a:pt x="1507" y="2831"/>
                  </a:cubicBezTo>
                  <a:cubicBezTo>
                    <a:pt x="1530" y="2831"/>
                    <a:pt x="1575" y="2808"/>
                    <a:pt x="1598" y="2785"/>
                  </a:cubicBezTo>
                  <a:cubicBezTo>
                    <a:pt x="2078" y="2579"/>
                    <a:pt x="2557" y="2351"/>
                    <a:pt x="2922" y="1963"/>
                  </a:cubicBezTo>
                  <a:cubicBezTo>
                    <a:pt x="3082" y="1781"/>
                    <a:pt x="3242" y="1575"/>
                    <a:pt x="3333" y="1324"/>
                  </a:cubicBezTo>
                  <a:cubicBezTo>
                    <a:pt x="3379" y="1233"/>
                    <a:pt x="3379" y="1096"/>
                    <a:pt x="3401" y="982"/>
                  </a:cubicBezTo>
                  <a:cubicBezTo>
                    <a:pt x="3447" y="776"/>
                    <a:pt x="3470" y="502"/>
                    <a:pt x="3584" y="297"/>
                  </a:cubicBezTo>
                  <a:lnTo>
                    <a:pt x="3653" y="297"/>
                  </a:lnTo>
                  <a:cubicBezTo>
                    <a:pt x="3744" y="251"/>
                    <a:pt x="3835" y="183"/>
                    <a:pt x="3926" y="137"/>
                  </a:cubicBezTo>
                  <a:cubicBezTo>
                    <a:pt x="3949" y="137"/>
                    <a:pt x="4041" y="92"/>
                    <a:pt x="4041" y="69"/>
                  </a:cubicBezTo>
                  <a:cubicBezTo>
                    <a:pt x="4018" y="23"/>
                    <a:pt x="3926" y="23"/>
                    <a:pt x="39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76"/>
            <p:cNvSpPr/>
            <p:nvPr/>
          </p:nvSpPr>
          <p:spPr>
            <a:xfrm>
              <a:off x="2868150" y="1648725"/>
              <a:ext cx="62225" cy="264425"/>
            </a:xfrm>
            <a:custGeom>
              <a:avLst/>
              <a:gdLst/>
              <a:ahLst/>
              <a:cxnLst/>
              <a:rect l="l" t="t" r="r" b="b"/>
              <a:pathLst>
                <a:path w="2489" h="10577" extrusionOk="0">
                  <a:moveTo>
                    <a:pt x="1987" y="1"/>
                  </a:moveTo>
                  <a:cubicBezTo>
                    <a:pt x="1974" y="1"/>
                    <a:pt x="1959" y="6"/>
                    <a:pt x="1941" y="19"/>
                  </a:cubicBezTo>
                  <a:cubicBezTo>
                    <a:pt x="1873" y="41"/>
                    <a:pt x="1804" y="87"/>
                    <a:pt x="1736" y="133"/>
                  </a:cubicBezTo>
                  <a:cubicBezTo>
                    <a:pt x="1690" y="155"/>
                    <a:pt x="1621" y="178"/>
                    <a:pt x="1576" y="224"/>
                  </a:cubicBezTo>
                  <a:cubicBezTo>
                    <a:pt x="1507" y="270"/>
                    <a:pt x="1553" y="384"/>
                    <a:pt x="1576" y="452"/>
                  </a:cubicBezTo>
                  <a:cubicBezTo>
                    <a:pt x="1621" y="680"/>
                    <a:pt x="1690" y="909"/>
                    <a:pt x="1713" y="1137"/>
                  </a:cubicBezTo>
                  <a:cubicBezTo>
                    <a:pt x="1804" y="1616"/>
                    <a:pt x="1850" y="2096"/>
                    <a:pt x="1804" y="2552"/>
                  </a:cubicBezTo>
                  <a:cubicBezTo>
                    <a:pt x="1758" y="2963"/>
                    <a:pt x="1621" y="3328"/>
                    <a:pt x="1416" y="3671"/>
                  </a:cubicBezTo>
                  <a:cubicBezTo>
                    <a:pt x="1233" y="3967"/>
                    <a:pt x="1005" y="4241"/>
                    <a:pt x="800" y="4561"/>
                  </a:cubicBezTo>
                  <a:cubicBezTo>
                    <a:pt x="571" y="4903"/>
                    <a:pt x="435" y="5246"/>
                    <a:pt x="366" y="5656"/>
                  </a:cubicBezTo>
                  <a:cubicBezTo>
                    <a:pt x="275" y="6113"/>
                    <a:pt x="275" y="6592"/>
                    <a:pt x="298" y="7072"/>
                  </a:cubicBezTo>
                  <a:cubicBezTo>
                    <a:pt x="298" y="7186"/>
                    <a:pt x="298" y="7277"/>
                    <a:pt x="275" y="7391"/>
                  </a:cubicBezTo>
                  <a:cubicBezTo>
                    <a:pt x="252" y="7482"/>
                    <a:pt x="229" y="7574"/>
                    <a:pt x="183" y="7642"/>
                  </a:cubicBezTo>
                  <a:cubicBezTo>
                    <a:pt x="69" y="7825"/>
                    <a:pt x="1" y="8007"/>
                    <a:pt x="1" y="8213"/>
                  </a:cubicBezTo>
                  <a:cubicBezTo>
                    <a:pt x="1" y="8601"/>
                    <a:pt x="229" y="8898"/>
                    <a:pt x="435" y="9194"/>
                  </a:cubicBezTo>
                  <a:cubicBezTo>
                    <a:pt x="594" y="9423"/>
                    <a:pt x="800" y="9719"/>
                    <a:pt x="777" y="10016"/>
                  </a:cubicBezTo>
                  <a:cubicBezTo>
                    <a:pt x="777" y="10176"/>
                    <a:pt x="686" y="10313"/>
                    <a:pt x="571" y="10404"/>
                  </a:cubicBezTo>
                  <a:cubicBezTo>
                    <a:pt x="526" y="10450"/>
                    <a:pt x="526" y="10518"/>
                    <a:pt x="571" y="10564"/>
                  </a:cubicBezTo>
                  <a:cubicBezTo>
                    <a:pt x="589" y="10573"/>
                    <a:pt x="608" y="10576"/>
                    <a:pt x="627" y="10576"/>
                  </a:cubicBezTo>
                  <a:cubicBezTo>
                    <a:pt x="706" y="10576"/>
                    <a:pt x="790" y="10514"/>
                    <a:pt x="845" y="10495"/>
                  </a:cubicBezTo>
                  <a:cubicBezTo>
                    <a:pt x="1005" y="10381"/>
                    <a:pt x="1188" y="10290"/>
                    <a:pt x="1302" y="10153"/>
                  </a:cubicBezTo>
                  <a:cubicBezTo>
                    <a:pt x="1484" y="9948"/>
                    <a:pt x="1462" y="9696"/>
                    <a:pt x="1370" y="9468"/>
                  </a:cubicBezTo>
                  <a:cubicBezTo>
                    <a:pt x="1279" y="9217"/>
                    <a:pt x="1119" y="8989"/>
                    <a:pt x="982" y="8738"/>
                  </a:cubicBezTo>
                  <a:cubicBezTo>
                    <a:pt x="845" y="8532"/>
                    <a:pt x="686" y="8304"/>
                    <a:pt x="686" y="8053"/>
                  </a:cubicBezTo>
                  <a:cubicBezTo>
                    <a:pt x="686" y="7870"/>
                    <a:pt x="800" y="7711"/>
                    <a:pt x="891" y="7574"/>
                  </a:cubicBezTo>
                  <a:cubicBezTo>
                    <a:pt x="1005" y="7368"/>
                    <a:pt x="1028" y="7163"/>
                    <a:pt x="1005" y="6957"/>
                  </a:cubicBezTo>
                  <a:cubicBezTo>
                    <a:pt x="1005" y="6478"/>
                    <a:pt x="982" y="5999"/>
                    <a:pt x="1074" y="5519"/>
                  </a:cubicBezTo>
                  <a:cubicBezTo>
                    <a:pt x="1119" y="5131"/>
                    <a:pt x="1279" y="4789"/>
                    <a:pt x="1484" y="4469"/>
                  </a:cubicBezTo>
                  <a:cubicBezTo>
                    <a:pt x="1667" y="4173"/>
                    <a:pt x="1873" y="3876"/>
                    <a:pt x="2055" y="3579"/>
                  </a:cubicBezTo>
                  <a:cubicBezTo>
                    <a:pt x="2238" y="3260"/>
                    <a:pt x="2397" y="2940"/>
                    <a:pt x="2420" y="2575"/>
                  </a:cubicBezTo>
                  <a:cubicBezTo>
                    <a:pt x="2489" y="2096"/>
                    <a:pt x="2443" y="1616"/>
                    <a:pt x="2329" y="1137"/>
                  </a:cubicBezTo>
                  <a:cubicBezTo>
                    <a:pt x="2283" y="909"/>
                    <a:pt x="2215" y="658"/>
                    <a:pt x="2146" y="429"/>
                  </a:cubicBezTo>
                  <a:cubicBezTo>
                    <a:pt x="2124" y="315"/>
                    <a:pt x="2101" y="224"/>
                    <a:pt x="2055" y="110"/>
                  </a:cubicBezTo>
                  <a:cubicBezTo>
                    <a:pt x="2038" y="43"/>
                    <a:pt x="2022" y="1"/>
                    <a:pt x="19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76"/>
            <p:cNvSpPr/>
            <p:nvPr/>
          </p:nvSpPr>
          <p:spPr>
            <a:xfrm>
              <a:off x="2935500" y="1642475"/>
              <a:ext cx="45100" cy="17750"/>
            </a:xfrm>
            <a:custGeom>
              <a:avLst/>
              <a:gdLst/>
              <a:ahLst/>
              <a:cxnLst/>
              <a:rect l="l" t="t" r="r" b="b"/>
              <a:pathLst>
                <a:path w="1804" h="710" extrusionOk="0">
                  <a:moveTo>
                    <a:pt x="1407" y="0"/>
                  </a:moveTo>
                  <a:cubicBezTo>
                    <a:pt x="1347" y="0"/>
                    <a:pt x="1290" y="6"/>
                    <a:pt x="1233" y="17"/>
                  </a:cubicBezTo>
                  <a:cubicBezTo>
                    <a:pt x="959" y="63"/>
                    <a:pt x="708" y="177"/>
                    <a:pt x="480" y="291"/>
                  </a:cubicBezTo>
                  <a:cubicBezTo>
                    <a:pt x="480" y="291"/>
                    <a:pt x="434" y="314"/>
                    <a:pt x="457" y="314"/>
                  </a:cubicBezTo>
                  <a:cubicBezTo>
                    <a:pt x="411" y="337"/>
                    <a:pt x="365" y="360"/>
                    <a:pt x="343" y="383"/>
                  </a:cubicBezTo>
                  <a:cubicBezTo>
                    <a:pt x="320" y="383"/>
                    <a:pt x="297" y="405"/>
                    <a:pt x="274" y="405"/>
                  </a:cubicBezTo>
                  <a:cubicBezTo>
                    <a:pt x="251" y="428"/>
                    <a:pt x="206" y="451"/>
                    <a:pt x="183" y="451"/>
                  </a:cubicBezTo>
                  <a:cubicBezTo>
                    <a:pt x="160" y="474"/>
                    <a:pt x="114" y="497"/>
                    <a:pt x="92" y="497"/>
                  </a:cubicBezTo>
                  <a:cubicBezTo>
                    <a:pt x="46" y="542"/>
                    <a:pt x="0" y="611"/>
                    <a:pt x="69" y="679"/>
                  </a:cubicBezTo>
                  <a:cubicBezTo>
                    <a:pt x="83" y="701"/>
                    <a:pt x="107" y="709"/>
                    <a:pt x="135" y="709"/>
                  </a:cubicBezTo>
                  <a:cubicBezTo>
                    <a:pt x="194" y="709"/>
                    <a:pt x="273" y="672"/>
                    <a:pt x="320" y="657"/>
                  </a:cubicBezTo>
                  <a:cubicBezTo>
                    <a:pt x="571" y="588"/>
                    <a:pt x="845" y="542"/>
                    <a:pt x="1096" y="497"/>
                  </a:cubicBezTo>
                  <a:cubicBezTo>
                    <a:pt x="1164" y="474"/>
                    <a:pt x="1233" y="474"/>
                    <a:pt x="1278" y="451"/>
                  </a:cubicBezTo>
                  <a:cubicBezTo>
                    <a:pt x="1324" y="451"/>
                    <a:pt x="1370" y="428"/>
                    <a:pt x="1393" y="405"/>
                  </a:cubicBezTo>
                  <a:cubicBezTo>
                    <a:pt x="1393" y="405"/>
                    <a:pt x="1393" y="428"/>
                    <a:pt x="1393" y="428"/>
                  </a:cubicBezTo>
                  <a:cubicBezTo>
                    <a:pt x="1393" y="405"/>
                    <a:pt x="1415" y="405"/>
                    <a:pt x="1415" y="405"/>
                  </a:cubicBezTo>
                  <a:cubicBezTo>
                    <a:pt x="1438" y="383"/>
                    <a:pt x="1438" y="383"/>
                    <a:pt x="1461" y="383"/>
                  </a:cubicBezTo>
                  <a:cubicBezTo>
                    <a:pt x="1552" y="337"/>
                    <a:pt x="1666" y="269"/>
                    <a:pt x="1758" y="200"/>
                  </a:cubicBezTo>
                  <a:cubicBezTo>
                    <a:pt x="1781" y="177"/>
                    <a:pt x="1803" y="154"/>
                    <a:pt x="1803" y="132"/>
                  </a:cubicBezTo>
                  <a:cubicBezTo>
                    <a:pt x="1803" y="17"/>
                    <a:pt x="1666" y="17"/>
                    <a:pt x="1598" y="17"/>
                  </a:cubicBezTo>
                  <a:cubicBezTo>
                    <a:pt x="1530" y="6"/>
                    <a:pt x="1467" y="0"/>
                    <a:pt x="14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76"/>
            <p:cNvSpPr/>
            <p:nvPr/>
          </p:nvSpPr>
          <p:spPr>
            <a:xfrm>
              <a:off x="2863025" y="1663625"/>
              <a:ext cx="22275" cy="44775"/>
            </a:xfrm>
            <a:custGeom>
              <a:avLst/>
              <a:gdLst/>
              <a:ahLst/>
              <a:cxnLst/>
              <a:rect l="l" t="t" r="r" b="b"/>
              <a:pathLst>
                <a:path w="891" h="1791" extrusionOk="0">
                  <a:moveTo>
                    <a:pt x="796" y="1"/>
                  </a:moveTo>
                  <a:cubicBezTo>
                    <a:pt x="745" y="1"/>
                    <a:pt x="697" y="44"/>
                    <a:pt x="662" y="62"/>
                  </a:cubicBezTo>
                  <a:cubicBezTo>
                    <a:pt x="571" y="107"/>
                    <a:pt x="503" y="153"/>
                    <a:pt x="434" y="199"/>
                  </a:cubicBezTo>
                  <a:cubicBezTo>
                    <a:pt x="411" y="199"/>
                    <a:pt x="388" y="221"/>
                    <a:pt x="388" y="221"/>
                  </a:cubicBezTo>
                  <a:cubicBezTo>
                    <a:pt x="366" y="221"/>
                    <a:pt x="366" y="244"/>
                    <a:pt x="366" y="244"/>
                  </a:cubicBezTo>
                  <a:lnTo>
                    <a:pt x="343" y="244"/>
                  </a:lnTo>
                  <a:cubicBezTo>
                    <a:pt x="206" y="472"/>
                    <a:pt x="92" y="746"/>
                    <a:pt x="23" y="1020"/>
                  </a:cubicBezTo>
                  <a:cubicBezTo>
                    <a:pt x="0" y="1157"/>
                    <a:pt x="0" y="1294"/>
                    <a:pt x="23" y="1431"/>
                  </a:cubicBezTo>
                  <a:cubicBezTo>
                    <a:pt x="23" y="1500"/>
                    <a:pt x="23" y="1545"/>
                    <a:pt x="46" y="1614"/>
                  </a:cubicBezTo>
                  <a:cubicBezTo>
                    <a:pt x="69" y="1659"/>
                    <a:pt x="69" y="1751"/>
                    <a:pt x="137" y="1774"/>
                  </a:cubicBezTo>
                  <a:cubicBezTo>
                    <a:pt x="137" y="1785"/>
                    <a:pt x="143" y="1791"/>
                    <a:pt x="152" y="1791"/>
                  </a:cubicBezTo>
                  <a:cubicBezTo>
                    <a:pt x="160" y="1791"/>
                    <a:pt x="172" y="1785"/>
                    <a:pt x="183" y="1774"/>
                  </a:cubicBezTo>
                  <a:lnTo>
                    <a:pt x="206" y="1774"/>
                  </a:lnTo>
                  <a:cubicBezTo>
                    <a:pt x="206" y="1774"/>
                    <a:pt x="229" y="1774"/>
                    <a:pt x="251" y="1751"/>
                  </a:cubicBezTo>
                  <a:cubicBezTo>
                    <a:pt x="297" y="1728"/>
                    <a:pt x="366" y="1682"/>
                    <a:pt x="434" y="1659"/>
                  </a:cubicBezTo>
                  <a:cubicBezTo>
                    <a:pt x="480" y="1614"/>
                    <a:pt x="525" y="1591"/>
                    <a:pt x="571" y="1568"/>
                  </a:cubicBezTo>
                  <a:cubicBezTo>
                    <a:pt x="617" y="1522"/>
                    <a:pt x="594" y="1477"/>
                    <a:pt x="594" y="1408"/>
                  </a:cubicBezTo>
                  <a:cubicBezTo>
                    <a:pt x="594" y="1340"/>
                    <a:pt x="594" y="1271"/>
                    <a:pt x="594" y="1180"/>
                  </a:cubicBezTo>
                  <a:cubicBezTo>
                    <a:pt x="617" y="906"/>
                    <a:pt x="640" y="632"/>
                    <a:pt x="754" y="381"/>
                  </a:cubicBezTo>
                  <a:cubicBezTo>
                    <a:pt x="776" y="290"/>
                    <a:pt x="822" y="221"/>
                    <a:pt x="868" y="130"/>
                  </a:cubicBezTo>
                  <a:cubicBezTo>
                    <a:pt x="891" y="84"/>
                    <a:pt x="891" y="39"/>
                    <a:pt x="845" y="16"/>
                  </a:cubicBezTo>
                  <a:cubicBezTo>
                    <a:pt x="828" y="5"/>
                    <a:pt x="812" y="1"/>
                    <a:pt x="7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76"/>
            <p:cNvSpPr/>
            <p:nvPr/>
          </p:nvSpPr>
          <p:spPr>
            <a:xfrm>
              <a:off x="2647325" y="1544750"/>
              <a:ext cx="532425" cy="282000"/>
            </a:xfrm>
            <a:custGeom>
              <a:avLst/>
              <a:gdLst/>
              <a:ahLst/>
              <a:cxnLst/>
              <a:rect l="l" t="t" r="r" b="b"/>
              <a:pathLst>
                <a:path w="21297" h="11280" extrusionOk="0">
                  <a:moveTo>
                    <a:pt x="434" y="0"/>
                  </a:moveTo>
                  <a:cubicBezTo>
                    <a:pt x="411" y="23"/>
                    <a:pt x="411" y="23"/>
                    <a:pt x="388" y="46"/>
                  </a:cubicBezTo>
                  <a:cubicBezTo>
                    <a:pt x="274" y="92"/>
                    <a:pt x="183" y="160"/>
                    <a:pt x="92" y="206"/>
                  </a:cubicBezTo>
                  <a:lnTo>
                    <a:pt x="69" y="229"/>
                  </a:lnTo>
                  <a:cubicBezTo>
                    <a:pt x="46" y="252"/>
                    <a:pt x="0" y="274"/>
                    <a:pt x="0" y="297"/>
                  </a:cubicBezTo>
                  <a:cubicBezTo>
                    <a:pt x="0" y="366"/>
                    <a:pt x="69" y="411"/>
                    <a:pt x="115" y="434"/>
                  </a:cubicBezTo>
                  <a:cubicBezTo>
                    <a:pt x="366" y="594"/>
                    <a:pt x="640" y="685"/>
                    <a:pt x="936" y="731"/>
                  </a:cubicBezTo>
                  <a:cubicBezTo>
                    <a:pt x="1137" y="764"/>
                    <a:pt x="1350" y="786"/>
                    <a:pt x="1566" y="786"/>
                  </a:cubicBezTo>
                  <a:cubicBezTo>
                    <a:pt x="1645" y="786"/>
                    <a:pt x="1724" y="783"/>
                    <a:pt x="1804" y="777"/>
                  </a:cubicBezTo>
                  <a:cubicBezTo>
                    <a:pt x="2061" y="758"/>
                    <a:pt x="2318" y="695"/>
                    <a:pt x="2575" y="695"/>
                  </a:cubicBezTo>
                  <a:cubicBezTo>
                    <a:pt x="2638" y="695"/>
                    <a:pt x="2700" y="699"/>
                    <a:pt x="2762" y="708"/>
                  </a:cubicBezTo>
                  <a:cubicBezTo>
                    <a:pt x="2922" y="708"/>
                    <a:pt x="3082" y="754"/>
                    <a:pt x="3219" y="822"/>
                  </a:cubicBezTo>
                  <a:cubicBezTo>
                    <a:pt x="2991" y="914"/>
                    <a:pt x="2785" y="1028"/>
                    <a:pt x="2580" y="1142"/>
                  </a:cubicBezTo>
                  <a:cubicBezTo>
                    <a:pt x="2557" y="1165"/>
                    <a:pt x="2511" y="1187"/>
                    <a:pt x="2488" y="1210"/>
                  </a:cubicBezTo>
                  <a:lnTo>
                    <a:pt x="2466" y="1210"/>
                  </a:lnTo>
                  <a:cubicBezTo>
                    <a:pt x="2374" y="1302"/>
                    <a:pt x="2420" y="1461"/>
                    <a:pt x="2557" y="1461"/>
                  </a:cubicBezTo>
                  <a:cubicBezTo>
                    <a:pt x="2625" y="1461"/>
                    <a:pt x="2717" y="1393"/>
                    <a:pt x="2785" y="1370"/>
                  </a:cubicBezTo>
                  <a:cubicBezTo>
                    <a:pt x="2876" y="1324"/>
                    <a:pt x="2991" y="1279"/>
                    <a:pt x="3082" y="1256"/>
                  </a:cubicBezTo>
                  <a:cubicBezTo>
                    <a:pt x="3309" y="1202"/>
                    <a:pt x="3536" y="1180"/>
                    <a:pt x="3759" y="1180"/>
                  </a:cubicBezTo>
                  <a:cubicBezTo>
                    <a:pt x="3917" y="1180"/>
                    <a:pt x="4072" y="1191"/>
                    <a:pt x="4223" y="1210"/>
                  </a:cubicBezTo>
                  <a:cubicBezTo>
                    <a:pt x="4611" y="1256"/>
                    <a:pt x="4999" y="1347"/>
                    <a:pt x="5364" y="1461"/>
                  </a:cubicBezTo>
                  <a:cubicBezTo>
                    <a:pt x="5798" y="1575"/>
                    <a:pt x="6232" y="1690"/>
                    <a:pt x="6665" y="1804"/>
                  </a:cubicBezTo>
                  <a:cubicBezTo>
                    <a:pt x="6848" y="1849"/>
                    <a:pt x="7053" y="1895"/>
                    <a:pt x="7259" y="1963"/>
                  </a:cubicBezTo>
                  <a:cubicBezTo>
                    <a:pt x="6962" y="2100"/>
                    <a:pt x="6643" y="2306"/>
                    <a:pt x="6369" y="2488"/>
                  </a:cubicBezTo>
                  <a:cubicBezTo>
                    <a:pt x="5775" y="2922"/>
                    <a:pt x="5227" y="3516"/>
                    <a:pt x="5319" y="4292"/>
                  </a:cubicBezTo>
                  <a:cubicBezTo>
                    <a:pt x="5335" y="4325"/>
                    <a:pt x="5352" y="4346"/>
                    <a:pt x="5387" y="4346"/>
                  </a:cubicBezTo>
                  <a:cubicBezTo>
                    <a:pt x="5399" y="4346"/>
                    <a:pt x="5415" y="4343"/>
                    <a:pt x="5433" y="4337"/>
                  </a:cubicBezTo>
                  <a:cubicBezTo>
                    <a:pt x="5456" y="4337"/>
                    <a:pt x="5501" y="4314"/>
                    <a:pt x="5524" y="4292"/>
                  </a:cubicBezTo>
                  <a:cubicBezTo>
                    <a:pt x="5593" y="4246"/>
                    <a:pt x="5684" y="4200"/>
                    <a:pt x="5775" y="4155"/>
                  </a:cubicBezTo>
                  <a:cubicBezTo>
                    <a:pt x="5775" y="4155"/>
                    <a:pt x="5775" y="4155"/>
                    <a:pt x="5775" y="4132"/>
                  </a:cubicBezTo>
                  <a:lnTo>
                    <a:pt x="5798" y="4132"/>
                  </a:lnTo>
                  <a:cubicBezTo>
                    <a:pt x="5821" y="4109"/>
                    <a:pt x="5844" y="4063"/>
                    <a:pt x="5844" y="4018"/>
                  </a:cubicBezTo>
                  <a:cubicBezTo>
                    <a:pt x="5867" y="3926"/>
                    <a:pt x="5889" y="3858"/>
                    <a:pt x="5912" y="3767"/>
                  </a:cubicBezTo>
                  <a:cubicBezTo>
                    <a:pt x="6003" y="3493"/>
                    <a:pt x="6163" y="3219"/>
                    <a:pt x="6369" y="3013"/>
                  </a:cubicBezTo>
                  <a:cubicBezTo>
                    <a:pt x="6460" y="2899"/>
                    <a:pt x="6574" y="2808"/>
                    <a:pt x="6688" y="2717"/>
                  </a:cubicBezTo>
                  <a:cubicBezTo>
                    <a:pt x="6734" y="2694"/>
                    <a:pt x="6780" y="2648"/>
                    <a:pt x="6825" y="2625"/>
                  </a:cubicBezTo>
                  <a:cubicBezTo>
                    <a:pt x="6871" y="2603"/>
                    <a:pt x="6917" y="2580"/>
                    <a:pt x="6962" y="2557"/>
                  </a:cubicBezTo>
                  <a:cubicBezTo>
                    <a:pt x="7270" y="2413"/>
                    <a:pt x="7595" y="2325"/>
                    <a:pt x="7923" y="2325"/>
                  </a:cubicBezTo>
                  <a:cubicBezTo>
                    <a:pt x="7960" y="2325"/>
                    <a:pt x="7998" y="2326"/>
                    <a:pt x="8035" y="2329"/>
                  </a:cubicBezTo>
                  <a:lnTo>
                    <a:pt x="8286" y="2329"/>
                  </a:lnTo>
                  <a:cubicBezTo>
                    <a:pt x="8360" y="2347"/>
                    <a:pt x="8434" y="2381"/>
                    <a:pt x="8508" y="2381"/>
                  </a:cubicBezTo>
                  <a:cubicBezTo>
                    <a:pt x="8525" y="2381"/>
                    <a:pt x="8542" y="2379"/>
                    <a:pt x="8560" y="2374"/>
                  </a:cubicBezTo>
                  <a:cubicBezTo>
                    <a:pt x="8583" y="2374"/>
                    <a:pt x="8606" y="2351"/>
                    <a:pt x="8651" y="2329"/>
                  </a:cubicBezTo>
                  <a:cubicBezTo>
                    <a:pt x="8811" y="2374"/>
                    <a:pt x="8994" y="2420"/>
                    <a:pt x="9153" y="2488"/>
                  </a:cubicBezTo>
                  <a:cubicBezTo>
                    <a:pt x="9382" y="2534"/>
                    <a:pt x="9587" y="2603"/>
                    <a:pt x="9792" y="2671"/>
                  </a:cubicBezTo>
                  <a:cubicBezTo>
                    <a:pt x="9747" y="2671"/>
                    <a:pt x="9724" y="2671"/>
                    <a:pt x="9678" y="2694"/>
                  </a:cubicBezTo>
                  <a:cubicBezTo>
                    <a:pt x="9359" y="2740"/>
                    <a:pt x="9062" y="2808"/>
                    <a:pt x="8743" y="2899"/>
                  </a:cubicBezTo>
                  <a:cubicBezTo>
                    <a:pt x="8514" y="2991"/>
                    <a:pt x="8286" y="3082"/>
                    <a:pt x="8058" y="3219"/>
                  </a:cubicBezTo>
                  <a:cubicBezTo>
                    <a:pt x="8058" y="3213"/>
                    <a:pt x="8056" y="3210"/>
                    <a:pt x="8052" y="3210"/>
                  </a:cubicBezTo>
                  <a:cubicBezTo>
                    <a:pt x="8041" y="3210"/>
                    <a:pt x="8010" y="3231"/>
                    <a:pt x="7944" y="3265"/>
                  </a:cubicBezTo>
                  <a:cubicBezTo>
                    <a:pt x="7921" y="3287"/>
                    <a:pt x="7898" y="3310"/>
                    <a:pt x="7875" y="3310"/>
                  </a:cubicBezTo>
                  <a:cubicBezTo>
                    <a:pt x="7738" y="3401"/>
                    <a:pt x="7601" y="3470"/>
                    <a:pt x="7487" y="3584"/>
                  </a:cubicBezTo>
                  <a:cubicBezTo>
                    <a:pt x="7373" y="3698"/>
                    <a:pt x="7305" y="3812"/>
                    <a:pt x="7213" y="3926"/>
                  </a:cubicBezTo>
                  <a:cubicBezTo>
                    <a:pt x="7145" y="4063"/>
                    <a:pt x="7076" y="4200"/>
                    <a:pt x="6985" y="4314"/>
                  </a:cubicBezTo>
                  <a:cubicBezTo>
                    <a:pt x="6894" y="4451"/>
                    <a:pt x="6780" y="4566"/>
                    <a:pt x="6665" y="4702"/>
                  </a:cubicBezTo>
                  <a:cubicBezTo>
                    <a:pt x="6460" y="4931"/>
                    <a:pt x="6232" y="5159"/>
                    <a:pt x="6140" y="5479"/>
                  </a:cubicBezTo>
                  <a:cubicBezTo>
                    <a:pt x="6049" y="5775"/>
                    <a:pt x="6049" y="6095"/>
                    <a:pt x="6095" y="6392"/>
                  </a:cubicBezTo>
                  <a:cubicBezTo>
                    <a:pt x="6140" y="6711"/>
                    <a:pt x="6209" y="7008"/>
                    <a:pt x="6300" y="7305"/>
                  </a:cubicBezTo>
                  <a:cubicBezTo>
                    <a:pt x="6483" y="7898"/>
                    <a:pt x="6848" y="8491"/>
                    <a:pt x="6802" y="9131"/>
                  </a:cubicBezTo>
                  <a:cubicBezTo>
                    <a:pt x="6780" y="9290"/>
                    <a:pt x="6757" y="9450"/>
                    <a:pt x="6688" y="9610"/>
                  </a:cubicBezTo>
                  <a:cubicBezTo>
                    <a:pt x="6688" y="9633"/>
                    <a:pt x="6688" y="9633"/>
                    <a:pt x="6711" y="9633"/>
                  </a:cubicBezTo>
                  <a:cubicBezTo>
                    <a:pt x="6711" y="9633"/>
                    <a:pt x="6711" y="9633"/>
                    <a:pt x="6711" y="9610"/>
                  </a:cubicBezTo>
                  <a:cubicBezTo>
                    <a:pt x="6757" y="9610"/>
                    <a:pt x="6848" y="9564"/>
                    <a:pt x="6848" y="9541"/>
                  </a:cubicBezTo>
                  <a:cubicBezTo>
                    <a:pt x="6917" y="9519"/>
                    <a:pt x="7008" y="9473"/>
                    <a:pt x="7076" y="9427"/>
                  </a:cubicBezTo>
                  <a:cubicBezTo>
                    <a:pt x="7076" y="9405"/>
                    <a:pt x="7076" y="9405"/>
                    <a:pt x="7099" y="9405"/>
                  </a:cubicBezTo>
                  <a:lnTo>
                    <a:pt x="7076" y="9405"/>
                  </a:lnTo>
                  <a:cubicBezTo>
                    <a:pt x="7099" y="9405"/>
                    <a:pt x="7099" y="9382"/>
                    <a:pt x="7122" y="9359"/>
                  </a:cubicBezTo>
                  <a:cubicBezTo>
                    <a:pt x="7213" y="9222"/>
                    <a:pt x="7259" y="9085"/>
                    <a:pt x="7282" y="8925"/>
                  </a:cubicBezTo>
                  <a:cubicBezTo>
                    <a:pt x="7327" y="8606"/>
                    <a:pt x="7259" y="8286"/>
                    <a:pt x="7213" y="7967"/>
                  </a:cubicBezTo>
                  <a:cubicBezTo>
                    <a:pt x="7168" y="7601"/>
                    <a:pt x="7145" y="7236"/>
                    <a:pt x="7099" y="6871"/>
                  </a:cubicBezTo>
                  <a:cubicBezTo>
                    <a:pt x="7076" y="6620"/>
                    <a:pt x="7031" y="6346"/>
                    <a:pt x="7008" y="6095"/>
                  </a:cubicBezTo>
                  <a:lnTo>
                    <a:pt x="7008" y="6095"/>
                  </a:lnTo>
                  <a:cubicBezTo>
                    <a:pt x="7053" y="6232"/>
                    <a:pt x="7099" y="6392"/>
                    <a:pt x="7145" y="6529"/>
                  </a:cubicBezTo>
                  <a:cubicBezTo>
                    <a:pt x="7441" y="7373"/>
                    <a:pt x="7966" y="8149"/>
                    <a:pt x="8263" y="8994"/>
                  </a:cubicBezTo>
                  <a:cubicBezTo>
                    <a:pt x="8332" y="9199"/>
                    <a:pt x="8400" y="9405"/>
                    <a:pt x="8446" y="9633"/>
                  </a:cubicBezTo>
                  <a:cubicBezTo>
                    <a:pt x="8446" y="9678"/>
                    <a:pt x="8446" y="9747"/>
                    <a:pt x="8469" y="9793"/>
                  </a:cubicBezTo>
                  <a:cubicBezTo>
                    <a:pt x="8469" y="9815"/>
                    <a:pt x="8469" y="9838"/>
                    <a:pt x="8469" y="9838"/>
                  </a:cubicBezTo>
                  <a:cubicBezTo>
                    <a:pt x="8400" y="9884"/>
                    <a:pt x="8332" y="9929"/>
                    <a:pt x="8263" y="9952"/>
                  </a:cubicBezTo>
                  <a:cubicBezTo>
                    <a:pt x="8240" y="9975"/>
                    <a:pt x="8195" y="9998"/>
                    <a:pt x="8172" y="10021"/>
                  </a:cubicBezTo>
                  <a:cubicBezTo>
                    <a:pt x="8126" y="10044"/>
                    <a:pt x="8126" y="10112"/>
                    <a:pt x="8126" y="10135"/>
                  </a:cubicBezTo>
                  <a:cubicBezTo>
                    <a:pt x="8126" y="10181"/>
                    <a:pt x="8126" y="10249"/>
                    <a:pt x="8126" y="10295"/>
                  </a:cubicBezTo>
                  <a:cubicBezTo>
                    <a:pt x="8103" y="10546"/>
                    <a:pt x="8172" y="10797"/>
                    <a:pt x="8240" y="11025"/>
                  </a:cubicBezTo>
                  <a:cubicBezTo>
                    <a:pt x="8240" y="11059"/>
                    <a:pt x="8277" y="11080"/>
                    <a:pt x="8315" y="11080"/>
                  </a:cubicBezTo>
                  <a:cubicBezTo>
                    <a:pt x="8328" y="11080"/>
                    <a:pt x="8342" y="11077"/>
                    <a:pt x="8355" y="11071"/>
                  </a:cubicBezTo>
                  <a:cubicBezTo>
                    <a:pt x="8423" y="11071"/>
                    <a:pt x="8491" y="11002"/>
                    <a:pt x="8537" y="10979"/>
                  </a:cubicBezTo>
                  <a:cubicBezTo>
                    <a:pt x="8606" y="10934"/>
                    <a:pt x="8674" y="10911"/>
                    <a:pt x="8720" y="10865"/>
                  </a:cubicBezTo>
                  <a:cubicBezTo>
                    <a:pt x="8743" y="10865"/>
                    <a:pt x="8765" y="10842"/>
                    <a:pt x="8765" y="10842"/>
                  </a:cubicBezTo>
                  <a:cubicBezTo>
                    <a:pt x="8834" y="10797"/>
                    <a:pt x="8811" y="10728"/>
                    <a:pt x="8788" y="10660"/>
                  </a:cubicBezTo>
                  <a:cubicBezTo>
                    <a:pt x="8765" y="10546"/>
                    <a:pt x="8743" y="10454"/>
                    <a:pt x="8720" y="10340"/>
                  </a:cubicBezTo>
                  <a:cubicBezTo>
                    <a:pt x="8720" y="10226"/>
                    <a:pt x="8697" y="10135"/>
                    <a:pt x="8674" y="10021"/>
                  </a:cubicBezTo>
                  <a:cubicBezTo>
                    <a:pt x="8674" y="9975"/>
                    <a:pt x="8651" y="9907"/>
                    <a:pt x="8651" y="9861"/>
                  </a:cubicBezTo>
                  <a:cubicBezTo>
                    <a:pt x="8720" y="9815"/>
                    <a:pt x="8788" y="9770"/>
                    <a:pt x="8857" y="9724"/>
                  </a:cubicBezTo>
                  <a:cubicBezTo>
                    <a:pt x="8857" y="9724"/>
                    <a:pt x="8879" y="9724"/>
                    <a:pt x="8879" y="9701"/>
                  </a:cubicBezTo>
                  <a:cubicBezTo>
                    <a:pt x="8902" y="9701"/>
                    <a:pt x="8879" y="9678"/>
                    <a:pt x="8879" y="9633"/>
                  </a:cubicBezTo>
                  <a:cubicBezTo>
                    <a:pt x="8879" y="9564"/>
                    <a:pt x="8879" y="9496"/>
                    <a:pt x="8879" y="9427"/>
                  </a:cubicBezTo>
                  <a:cubicBezTo>
                    <a:pt x="8879" y="9313"/>
                    <a:pt x="8857" y="9199"/>
                    <a:pt x="8857" y="9085"/>
                  </a:cubicBezTo>
                  <a:cubicBezTo>
                    <a:pt x="8811" y="8834"/>
                    <a:pt x="8765" y="8606"/>
                    <a:pt x="8720" y="8377"/>
                  </a:cubicBezTo>
                  <a:cubicBezTo>
                    <a:pt x="8583" y="7921"/>
                    <a:pt x="8400" y="7464"/>
                    <a:pt x="8218" y="7031"/>
                  </a:cubicBezTo>
                  <a:cubicBezTo>
                    <a:pt x="8012" y="6574"/>
                    <a:pt x="7807" y="6118"/>
                    <a:pt x="7715" y="5616"/>
                  </a:cubicBezTo>
                  <a:cubicBezTo>
                    <a:pt x="7647" y="5136"/>
                    <a:pt x="7624" y="4634"/>
                    <a:pt x="7898" y="4223"/>
                  </a:cubicBezTo>
                  <a:cubicBezTo>
                    <a:pt x="7966" y="4132"/>
                    <a:pt x="8012" y="4063"/>
                    <a:pt x="8081" y="3972"/>
                  </a:cubicBezTo>
                  <a:cubicBezTo>
                    <a:pt x="8126" y="3881"/>
                    <a:pt x="8172" y="3789"/>
                    <a:pt x="8103" y="3721"/>
                  </a:cubicBezTo>
                  <a:cubicBezTo>
                    <a:pt x="8081" y="3698"/>
                    <a:pt x="8058" y="3698"/>
                    <a:pt x="8058" y="3698"/>
                  </a:cubicBezTo>
                  <a:cubicBezTo>
                    <a:pt x="8103" y="3607"/>
                    <a:pt x="8149" y="3538"/>
                    <a:pt x="8218" y="3470"/>
                  </a:cubicBezTo>
                  <a:cubicBezTo>
                    <a:pt x="8240" y="3447"/>
                    <a:pt x="8263" y="3424"/>
                    <a:pt x="8286" y="3424"/>
                  </a:cubicBezTo>
                  <a:cubicBezTo>
                    <a:pt x="8286" y="3401"/>
                    <a:pt x="8286" y="3401"/>
                    <a:pt x="8309" y="3401"/>
                  </a:cubicBezTo>
                  <a:cubicBezTo>
                    <a:pt x="8423" y="3356"/>
                    <a:pt x="8560" y="3310"/>
                    <a:pt x="8697" y="3265"/>
                  </a:cubicBezTo>
                  <a:cubicBezTo>
                    <a:pt x="9039" y="3173"/>
                    <a:pt x="9382" y="3105"/>
                    <a:pt x="9724" y="3013"/>
                  </a:cubicBezTo>
                  <a:cubicBezTo>
                    <a:pt x="9815" y="3013"/>
                    <a:pt x="9907" y="2991"/>
                    <a:pt x="9998" y="2968"/>
                  </a:cubicBezTo>
                  <a:cubicBezTo>
                    <a:pt x="10066" y="2945"/>
                    <a:pt x="10135" y="2945"/>
                    <a:pt x="10203" y="2899"/>
                  </a:cubicBezTo>
                  <a:lnTo>
                    <a:pt x="10226" y="2899"/>
                  </a:lnTo>
                  <a:cubicBezTo>
                    <a:pt x="10272" y="2876"/>
                    <a:pt x="10295" y="2854"/>
                    <a:pt x="10340" y="2831"/>
                  </a:cubicBezTo>
                  <a:cubicBezTo>
                    <a:pt x="10774" y="2968"/>
                    <a:pt x="11208" y="3105"/>
                    <a:pt x="11641" y="3242"/>
                  </a:cubicBezTo>
                  <a:cubicBezTo>
                    <a:pt x="12098" y="3379"/>
                    <a:pt x="12554" y="3516"/>
                    <a:pt x="13011" y="3630"/>
                  </a:cubicBezTo>
                  <a:cubicBezTo>
                    <a:pt x="12965" y="3653"/>
                    <a:pt x="12942" y="3675"/>
                    <a:pt x="12897" y="3698"/>
                  </a:cubicBezTo>
                  <a:cubicBezTo>
                    <a:pt x="12897" y="3698"/>
                    <a:pt x="12897" y="3721"/>
                    <a:pt x="12874" y="3721"/>
                  </a:cubicBezTo>
                  <a:cubicBezTo>
                    <a:pt x="12874" y="3721"/>
                    <a:pt x="12851" y="3744"/>
                    <a:pt x="12851" y="3767"/>
                  </a:cubicBezTo>
                  <a:cubicBezTo>
                    <a:pt x="12851" y="3835"/>
                    <a:pt x="12920" y="3835"/>
                    <a:pt x="12965" y="3858"/>
                  </a:cubicBezTo>
                  <a:cubicBezTo>
                    <a:pt x="13057" y="3858"/>
                    <a:pt x="13148" y="3881"/>
                    <a:pt x="13239" y="3904"/>
                  </a:cubicBezTo>
                  <a:cubicBezTo>
                    <a:pt x="13627" y="3972"/>
                    <a:pt x="13992" y="4063"/>
                    <a:pt x="14358" y="4155"/>
                  </a:cubicBezTo>
                  <a:cubicBezTo>
                    <a:pt x="15065" y="4337"/>
                    <a:pt x="15727" y="4634"/>
                    <a:pt x="16366" y="5022"/>
                  </a:cubicBezTo>
                  <a:cubicBezTo>
                    <a:pt x="17530" y="5707"/>
                    <a:pt x="18489" y="6688"/>
                    <a:pt x="19197" y="7830"/>
                  </a:cubicBezTo>
                  <a:cubicBezTo>
                    <a:pt x="19379" y="8103"/>
                    <a:pt x="19516" y="8400"/>
                    <a:pt x="19676" y="8674"/>
                  </a:cubicBezTo>
                  <a:cubicBezTo>
                    <a:pt x="19744" y="8834"/>
                    <a:pt x="19813" y="8994"/>
                    <a:pt x="19881" y="9153"/>
                  </a:cubicBezTo>
                  <a:cubicBezTo>
                    <a:pt x="19904" y="9199"/>
                    <a:pt x="19927" y="9268"/>
                    <a:pt x="19950" y="9336"/>
                  </a:cubicBezTo>
                  <a:cubicBezTo>
                    <a:pt x="19744" y="9222"/>
                    <a:pt x="19562" y="9108"/>
                    <a:pt x="19379" y="8948"/>
                  </a:cubicBezTo>
                  <a:cubicBezTo>
                    <a:pt x="18763" y="8423"/>
                    <a:pt x="18420" y="7670"/>
                    <a:pt x="17873" y="7099"/>
                  </a:cubicBezTo>
                  <a:cubicBezTo>
                    <a:pt x="16709" y="5889"/>
                    <a:pt x="14951" y="5593"/>
                    <a:pt x="13353" y="5593"/>
                  </a:cubicBezTo>
                  <a:cubicBezTo>
                    <a:pt x="13148" y="5593"/>
                    <a:pt x="12965" y="5616"/>
                    <a:pt x="12760" y="5616"/>
                  </a:cubicBezTo>
                  <a:lnTo>
                    <a:pt x="12737" y="5616"/>
                  </a:lnTo>
                  <a:cubicBezTo>
                    <a:pt x="12714" y="5638"/>
                    <a:pt x="12714" y="5638"/>
                    <a:pt x="12714" y="5638"/>
                  </a:cubicBezTo>
                  <a:cubicBezTo>
                    <a:pt x="12691" y="5638"/>
                    <a:pt x="12668" y="5661"/>
                    <a:pt x="12646" y="5661"/>
                  </a:cubicBezTo>
                  <a:cubicBezTo>
                    <a:pt x="12577" y="5707"/>
                    <a:pt x="12486" y="5752"/>
                    <a:pt x="12417" y="5821"/>
                  </a:cubicBezTo>
                  <a:lnTo>
                    <a:pt x="12372" y="5821"/>
                  </a:lnTo>
                  <a:cubicBezTo>
                    <a:pt x="12372" y="5844"/>
                    <a:pt x="12372" y="5844"/>
                    <a:pt x="12349" y="5844"/>
                  </a:cubicBezTo>
                  <a:lnTo>
                    <a:pt x="12372" y="5844"/>
                  </a:lnTo>
                  <a:cubicBezTo>
                    <a:pt x="12326" y="5867"/>
                    <a:pt x="12303" y="5912"/>
                    <a:pt x="12349" y="5935"/>
                  </a:cubicBezTo>
                  <a:cubicBezTo>
                    <a:pt x="12372" y="5958"/>
                    <a:pt x="12417" y="5964"/>
                    <a:pt x="12466" y="5964"/>
                  </a:cubicBezTo>
                  <a:cubicBezTo>
                    <a:pt x="12514" y="5964"/>
                    <a:pt x="12566" y="5958"/>
                    <a:pt x="12600" y="5958"/>
                  </a:cubicBezTo>
                  <a:cubicBezTo>
                    <a:pt x="12691" y="5958"/>
                    <a:pt x="12805" y="5958"/>
                    <a:pt x="12920" y="5981"/>
                  </a:cubicBezTo>
                  <a:cubicBezTo>
                    <a:pt x="13330" y="5981"/>
                    <a:pt x="13741" y="6026"/>
                    <a:pt x="14152" y="6095"/>
                  </a:cubicBezTo>
                  <a:cubicBezTo>
                    <a:pt x="14951" y="6232"/>
                    <a:pt x="15750" y="6483"/>
                    <a:pt x="16457" y="6917"/>
                  </a:cubicBezTo>
                  <a:cubicBezTo>
                    <a:pt x="16800" y="7145"/>
                    <a:pt x="17119" y="7396"/>
                    <a:pt x="17393" y="7715"/>
                  </a:cubicBezTo>
                  <a:cubicBezTo>
                    <a:pt x="17667" y="8035"/>
                    <a:pt x="17895" y="8400"/>
                    <a:pt x="18147" y="8743"/>
                  </a:cubicBezTo>
                  <a:cubicBezTo>
                    <a:pt x="18352" y="9039"/>
                    <a:pt x="18580" y="9336"/>
                    <a:pt x="18900" y="9541"/>
                  </a:cubicBezTo>
                  <a:cubicBezTo>
                    <a:pt x="19128" y="9724"/>
                    <a:pt x="19402" y="9861"/>
                    <a:pt x="19676" y="9998"/>
                  </a:cubicBezTo>
                  <a:cubicBezTo>
                    <a:pt x="19927" y="10135"/>
                    <a:pt x="20178" y="10295"/>
                    <a:pt x="20361" y="10500"/>
                  </a:cubicBezTo>
                  <a:cubicBezTo>
                    <a:pt x="20452" y="10614"/>
                    <a:pt x="20520" y="10728"/>
                    <a:pt x="20566" y="10842"/>
                  </a:cubicBezTo>
                  <a:cubicBezTo>
                    <a:pt x="20589" y="10911"/>
                    <a:pt x="20612" y="10979"/>
                    <a:pt x="20612" y="11048"/>
                  </a:cubicBezTo>
                  <a:cubicBezTo>
                    <a:pt x="20635" y="11116"/>
                    <a:pt x="20612" y="11208"/>
                    <a:pt x="20657" y="11253"/>
                  </a:cubicBezTo>
                  <a:cubicBezTo>
                    <a:pt x="20677" y="11273"/>
                    <a:pt x="20700" y="11280"/>
                    <a:pt x="20724" y="11280"/>
                  </a:cubicBezTo>
                  <a:cubicBezTo>
                    <a:pt x="20757" y="11280"/>
                    <a:pt x="20791" y="11267"/>
                    <a:pt x="20817" y="11253"/>
                  </a:cubicBezTo>
                  <a:cubicBezTo>
                    <a:pt x="20931" y="11208"/>
                    <a:pt x="21068" y="11116"/>
                    <a:pt x="21182" y="11048"/>
                  </a:cubicBezTo>
                  <a:cubicBezTo>
                    <a:pt x="21296" y="10957"/>
                    <a:pt x="21296" y="10774"/>
                    <a:pt x="21274" y="10637"/>
                  </a:cubicBezTo>
                  <a:cubicBezTo>
                    <a:pt x="21251" y="10363"/>
                    <a:pt x="21114" y="10135"/>
                    <a:pt x="20908" y="9929"/>
                  </a:cubicBezTo>
                  <a:cubicBezTo>
                    <a:pt x="20680" y="9747"/>
                    <a:pt x="20452" y="9610"/>
                    <a:pt x="20201" y="9473"/>
                  </a:cubicBezTo>
                  <a:cubicBezTo>
                    <a:pt x="20224" y="9450"/>
                    <a:pt x="20269" y="9450"/>
                    <a:pt x="20292" y="9427"/>
                  </a:cubicBezTo>
                  <a:cubicBezTo>
                    <a:pt x="20338" y="9405"/>
                    <a:pt x="20406" y="9382"/>
                    <a:pt x="20452" y="9336"/>
                  </a:cubicBezTo>
                  <a:cubicBezTo>
                    <a:pt x="20452" y="9313"/>
                    <a:pt x="20475" y="9313"/>
                    <a:pt x="20475" y="9290"/>
                  </a:cubicBezTo>
                  <a:cubicBezTo>
                    <a:pt x="20475" y="9268"/>
                    <a:pt x="20452" y="9199"/>
                    <a:pt x="20452" y="9176"/>
                  </a:cubicBezTo>
                  <a:cubicBezTo>
                    <a:pt x="20429" y="9153"/>
                    <a:pt x="20429" y="9108"/>
                    <a:pt x="20406" y="9062"/>
                  </a:cubicBezTo>
                  <a:cubicBezTo>
                    <a:pt x="20383" y="8994"/>
                    <a:pt x="20361" y="8902"/>
                    <a:pt x="20338" y="8834"/>
                  </a:cubicBezTo>
                  <a:cubicBezTo>
                    <a:pt x="20246" y="8514"/>
                    <a:pt x="20110" y="8218"/>
                    <a:pt x="19973" y="7944"/>
                  </a:cubicBezTo>
                  <a:cubicBezTo>
                    <a:pt x="19402" y="6780"/>
                    <a:pt x="18535" y="5798"/>
                    <a:pt x="17507" y="5022"/>
                  </a:cubicBezTo>
                  <a:cubicBezTo>
                    <a:pt x="16503" y="4292"/>
                    <a:pt x="15339" y="3698"/>
                    <a:pt x="14106" y="3538"/>
                  </a:cubicBezTo>
                  <a:cubicBezTo>
                    <a:pt x="14015" y="3493"/>
                    <a:pt x="13947" y="3470"/>
                    <a:pt x="13855" y="3424"/>
                  </a:cubicBezTo>
                  <a:cubicBezTo>
                    <a:pt x="13673" y="3356"/>
                    <a:pt x="13467" y="3287"/>
                    <a:pt x="13285" y="3219"/>
                  </a:cubicBezTo>
                  <a:cubicBezTo>
                    <a:pt x="12897" y="3082"/>
                    <a:pt x="12509" y="2945"/>
                    <a:pt x="12121" y="2808"/>
                  </a:cubicBezTo>
                  <a:cubicBezTo>
                    <a:pt x="11345" y="2557"/>
                    <a:pt x="10546" y="2351"/>
                    <a:pt x="9747" y="2123"/>
                  </a:cubicBezTo>
                  <a:cubicBezTo>
                    <a:pt x="9496" y="2032"/>
                    <a:pt x="9268" y="1963"/>
                    <a:pt x="9016" y="1895"/>
                  </a:cubicBezTo>
                  <a:cubicBezTo>
                    <a:pt x="8879" y="1758"/>
                    <a:pt x="8491" y="1690"/>
                    <a:pt x="8377" y="1667"/>
                  </a:cubicBezTo>
                  <a:lnTo>
                    <a:pt x="8240" y="1667"/>
                  </a:lnTo>
                  <a:cubicBezTo>
                    <a:pt x="7944" y="1575"/>
                    <a:pt x="7670" y="1484"/>
                    <a:pt x="7373" y="1393"/>
                  </a:cubicBezTo>
                  <a:cubicBezTo>
                    <a:pt x="6574" y="1142"/>
                    <a:pt x="5752" y="868"/>
                    <a:pt x="4931" y="731"/>
                  </a:cubicBezTo>
                  <a:cubicBezTo>
                    <a:pt x="4634" y="662"/>
                    <a:pt x="4314" y="640"/>
                    <a:pt x="3995" y="640"/>
                  </a:cubicBezTo>
                  <a:cubicBezTo>
                    <a:pt x="3835" y="525"/>
                    <a:pt x="3652" y="411"/>
                    <a:pt x="3470" y="343"/>
                  </a:cubicBezTo>
                  <a:cubicBezTo>
                    <a:pt x="3278" y="273"/>
                    <a:pt x="3073" y="243"/>
                    <a:pt x="2865" y="243"/>
                  </a:cubicBezTo>
                  <a:cubicBezTo>
                    <a:pt x="2800" y="243"/>
                    <a:pt x="2736" y="246"/>
                    <a:pt x="2671" y="252"/>
                  </a:cubicBezTo>
                  <a:cubicBezTo>
                    <a:pt x="2413" y="284"/>
                    <a:pt x="2155" y="316"/>
                    <a:pt x="1896" y="316"/>
                  </a:cubicBezTo>
                  <a:cubicBezTo>
                    <a:pt x="1789" y="316"/>
                    <a:pt x="1682" y="311"/>
                    <a:pt x="1575" y="297"/>
                  </a:cubicBezTo>
                  <a:cubicBezTo>
                    <a:pt x="1210" y="229"/>
                    <a:pt x="868" y="115"/>
                    <a:pt x="5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76"/>
            <p:cNvSpPr/>
            <p:nvPr/>
          </p:nvSpPr>
          <p:spPr>
            <a:xfrm>
              <a:off x="2603950" y="1321625"/>
              <a:ext cx="79350" cy="105975"/>
            </a:xfrm>
            <a:custGeom>
              <a:avLst/>
              <a:gdLst/>
              <a:ahLst/>
              <a:cxnLst/>
              <a:rect l="l" t="t" r="r" b="b"/>
              <a:pathLst>
                <a:path w="3174" h="4239" extrusionOk="0">
                  <a:moveTo>
                    <a:pt x="3128" y="1"/>
                  </a:moveTo>
                  <a:cubicBezTo>
                    <a:pt x="3105" y="1"/>
                    <a:pt x="3082" y="24"/>
                    <a:pt x="3059" y="46"/>
                  </a:cubicBezTo>
                  <a:cubicBezTo>
                    <a:pt x="2968" y="92"/>
                    <a:pt x="2877" y="138"/>
                    <a:pt x="2785" y="183"/>
                  </a:cubicBezTo>
                  <a:cubicBezTo>
                    <a:pt x="2785" y="183"/>
                    <a:pt x="2785" y="206"/>
                    <a:pt x="2785" y="206"/>
                  </a:cubicBezTo>
                  <a:cubicBezTo>
                    <a:pt x="2763" y="206"/>
                    <a:pt x="2763" y="206"/>
                    <a:pt x="2740" y="229"/>
                  </a:cubicBezTo>
                  <a:cubicBezTo>
                    <a:pt x="2717" y="252"/>
                    <a:pt x="2694" y="275"/>
                    <a:pt x="2671" y="320"/>
                  </a:cubicBezTo>
                  <a:cubicBezTo>
                    <a:pt x="2626" y="366"/>
                    <a:pt x="2580" y="412"/>
                    <a:pt x="2557" y="480"/>
                  </a:cubicBezTo>
                  <a:cubicBezTo>
                    <a:pt x="2466" y="571"/>
                    <a:pt x="2397" y="686"/>
                    <a:pt x="2329" y="800"/>
                  </a:cubicBezTo>
                  <a:cubicBezTo>
                    <a:pt x="2238" y="914"/>
                    <a:pt x="2146" y="1028"/>
                    <a:pt x="2055" y="1119"/>
                  </a:cubicBezTo>
                  <a:cubicBezTo>
                    <a:pt x="2009" y="1188"/>
                    <a:pt x="1964" y="1233"/>
                    <a:pt x="1895" y="1279"/>
                  </a:cubicBezTo>
                  <a:cubicBezTo>
                    <a:pt x="1872" y="1302"/>
                    <a:pt x="1850" y="1325"/>
                    <a:pt x="1827" y="1348"/>
                  </a:cubicBezTo>
                  <a:cubicBezTo>
                    <a:pt x="1804" y="1348"/>
                    <a:pt x="1804" y="1370"/>
                    <a:pt x="1781" y="1370"/>
                  </a:cubicBezTo>
                  <a:cubicBezTo>
                    <a:pt x="1781" y="1370"/>
                    <a:pt x="1758" y="1393"/>
                    <a:pt x="1758" y="1393"/>
                  </a:cubicBezTo>
                  <a:cubicBezTo>
                    <a:pt x="1752" y="1393"/>
                    <a:pt x="1748" y="1393"/>
                    <a:pt x="1745" y="1394"/>
                  </a:cubicBezTo>
                  <a:lnTo>
                    <a:pt x="1745" y="1394"/>
                  </a:lnTo>
                  <a:cubicBezTo>
                    <a:pt x="1790" y="1290"/>
                    <a:pt x="1854" y="1203"/>
                    <a:pt x="1918" y="1096"/>
                  </a:cubicBezTo>
                  <a:cubicBezTo>
                    <a:pt x="1987" y="982"/>
                    <a:pt x="2078" y="868"/>
                    <a:pt x="2169" y="754"/>
                  </a:cubicBezTo>
                  <a:cubicBezTo>
                    <a:pt x="2215" y="708"/>
                    <a:pt x="2260" y="663"/>
                    <a:pt x="2329" y="617"/>
                  </a:cubicBezTo>
                  <a:cubicBezTo>
                    <a:pt x="2352" y="571"/>
                    <a:pt x="2443" y="526"/>
                    <a:pt x="2420" y="457"/>
                  </a:cubicBezTo>
                  <a:cubicBezTo>
                    <a:pt x="2415" y="443"/>
                    <a:pt x="2400" y="437"/>
                    <a:pt x="2379" y="437"/>
                  </a:cubicBezTo>
                  <a:cubicBezTo>
                    <a:pt x="2223" y="437"/>
                    <a:pt x="1707" y="760"/>
                    <a:pt x="1667" y="800"/>
                  </a:cubicBezTo>
                  <a:cubicBezTo>
                    <a:pt x="1210" y="1074"/>
                    <a:pt x="982" y="1576"/>
                    <a:pt x="777" y="2032"/>
                  </a:cubicBezTo>
                  <a:cubicBezTo>
                    <a:pt x="457" y="2740"/>
                    <a:pt x="206" y="3447"/>
                    <a:pt x="1" y="4201"/>
                  </a:cubicBezTo>
                  <a:cubicBezTo>
                    <a:pt x="1" y="4227"/>
                    <a:pt x="16" y="4238"/>
                    <a:pt x="34" y="4238"/>
                  </a:cubicBezTo>
                  <a:cubicBezTo>
                    <a:pt x="46" y="4238"/>
                    <a:pt x="60" y="4233"/>
                    <a:pt x="69" y="4223"/>
                  </a:cubicBezTo>
                  <a:lnTo>
                    <a:pt x="92" y="4223"/>
                  </a:lnTo>
                  <a:cubicBezTo>
                    <a:pt x="206" y="4155"/>
                    <a:pt x="320" y="4087"/>
                    <a:pt x="412" y="4041"/>
                  </a:cubicBezTo>
                  <a:cubicBezTo>
                    <a:pt x="412" y="4018"/>
                    <a:pt x="412" y="4018"/>
                    <a:pt x="412" y="4018"/>
                  </a:cubicBezTo>
                  <a:lnTo>
                    <a:pt x="434" y="4018"/>
                  </a:lnTo>
                  <a:cubicBezTo>
                    <a:pt x="480" y="3972"/>
                    <a:pt x="503" y="3927"/>
                    <a:pt x="526" y="3881"/>
                  </a:cubicBezTo>
                  <a:cubicBezTo>
                    <a:pt x="571" y="3813"/>
                    <a:pt x="617" y="3721"/>
                    <a:pt x="663" y="3653"/>
                  </a:cubicBezTo>
                  <a:cubicBezTo>
                    <a:pt x="822" y="3356"/>
                    <a:pt x="982" y="3059"/>
                    <a:pt x="1119" y="2740"/>
                  </a:cubicBezTo>
                  <a:cubicBezTo>
                    <a:pt x="1302" y="2352"/>
                    <a:pt x="1439" y="1941"/>
                    <a:pt x="1644" y="1553"/>
                  </a:cubicBezTo>
                  <a:cubicBezTo>
                    <a:pt x="1658" y="1560"/>
                    <a:pt x="1671" y="1562"/>
                    <a:pt x="1684" y="1562"/>
                  </a:cubicBezTo>
                  <a:cubicBezTo>
                    <a:pt x="1717" y="1562"/>
                    <a:pt x="1749" y="1546"/>
                    <a:pt x="1781" y="1530"/>
                  </a:cubicBezTo>
                  <a:cubicBezTo>
                    <a:pt x="1850" y="1484"/>
                    <a:pt x="1941" y="1439"/>
                    <a:pt x="2009" y="1393"/>
                  </a:cubicBezTo>
                  <a:cubicBezTo>
                    <a:pt x="2101" y="1348"/>
                    <a:pt x="2192" y="1302"/>
                    <a:pt x="2283" y="1233"/>
                  </a:cubicBezTo>
                  <a:cubicBezTo>
                    <a:pt x="2375" y="1165"/>
                    <a:pt x="2466" y="1074"/>
                    <a:pt x="2534" y="959"/>
                  </a:cubicBezTo>
                  <a:cubicBezTo>
                    <a:pt x="2626" y="845"/>
                    <a:pt x="2717" y="708"/>
                    <a:pt x="2808" y="594"/>
                  </a:cubicBezTo>
                  <a:cubicBezTo>
                    <a:pt x="2900" y="457"/>
                    <a:pt x="2968" y="320"/>
                    <a:pt x="3059" y="183"/>
                  </a:cubicBezTo>
                  <a:cubicBezTo>
                    <a:pt x="3082" y="161"/>
                    <a:pt x="3173" y="24"/>
                    <a:pt x="3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76"/>
            <p:cNvSpPr/>
            <p:nvPr/>
          </p:nvSpPr>
          <p:spPr>
            <a:xfrm>
              <a:off x="2591400" y="1269125"/>
              <a:ext cx="244825" cy="115875"/>
            </a:xfrm>
            <a:custGeom>
              <a:avLst/>
              <a:gdLst/>
              <a:ahLst/>
              <a:cxnLst/>
              <a:rect l="l" t="t" r="r" b="b"/>
              <a:pathLst>
                <a:path w="9793" h="4635" extrusionOk="0">
                  <a:moveTo>
                    <a:pt x="2549" y="989"/>
                  </a:moveTo>
                  <a:lnTo>
                    <a:pt x="2549" y="989"/>
                  </a:lnTo>
                  <a:cubicBezTo>
                    <a:pt x="2536" y="998"/>
                    <a:pt x="2524" y="1005"/>
                    <a:pt x="2511" y="1005"/>
                  </a:cubicBezTo>
                  <a:cubicBezTo>
                    <a:pt x="2526" y="998"/>
                    <a:pt x="2539" y="993"/>
                    <a:pt x="2549" y="989"/>
                  </a:cubicBezTo>
                  <a:close/>
                  <a:moveTo>
                    <a:pt x="6939" y="1"/>
                  </a:moveTo>
                  <a:cubicBezTo>
                    <a:pt x="6803" y="24"/>
                    <a:pt x="6643" y="24"/>
                    <a:pt x="6483" y="47"/>
                  </a:cubicBezTo>
                  <a:cubicBezTo>
                    <a:pt x="6323" y="69"/>
                    <a:pt x="6163" y="92"/>
                    <a:pt x="6004" y="115"/>
                  </a:cubicBezTo>
                  <a:cubicBezTo>
                    <a:pt x="5821" y="161"/>
                    <a:pt x="5661" y="206"/>
                    <a:pt x="5479" y="206"/>
                  </a:cubicBezTo>
                  <a:cubicBezTo>
                    <a:pt x="5425" y="213"/>
                    <a:pt x="5372" y="216"/>
                    <a:pt x="5318" y="216"/>
                  </a:cubicBezTo>
                  <a:cubicBezTo>
                    <a:pt x="5189" y="216"/>
                    <a:pt x="5060" y="200"/>
                    <a:pt x="4931" y="183"/>
                  </a:cubicBezTo>
                  <a:cubicBezTo>
                    <a:pt x="4817" y="161"/>
                    <a:pt x="4725" y="138"/>
                    <a:pt x="4611" y="115"/>
                  </a:cubicBezTo>
                  <a:cubicBezTo>
                    <a:pt x="4604" y="107"/>
                    <a:pt x="4594" y="105"/>
                    <a:pt x="4582" y="105"/>
                  </a:cubicBezTo>
                  <a:cubicBezTo>
                    <a:pt x="4558" y="105"/>
                    <a:pt x="4528" y="115"/>
                    <a:pt x="4497" y="115"/>
                  </a:cubicBezTo>
                  <a:cubicBezTo>
                    <a:pt x="4474" y="138"/>
                    <a:pt x="4451" y="138"/>
                    <a:pt x="4429" y="138"/>
                  </a:cubicBezTo>
                  <a:cubicBezTo>
                    <a:pt x="4360" y="138"/>
                    <a:pt x="4315" y="183"/>
                    <a:pt x="4269" y="206"/>
                  </a:cubicBezTo>
                  <a:cubicBezTo>
                    <a:pt x="4269" y="202"/>
                    <a:pt x="4265" y="200"/>
                    <a:pt x="4259" y="200"/>
                  </a:cubicBezTo>
                  <a:cubicBezTo>
                    <a:pt x="4205" y="200"/>
                    <a:pt x="3933" y="366"/>
                    <a:pt x="3995" y="366"/>
                  </a:cubicBezTo>
                  <a:cubicBezTo>
                    <a:pt x="3972" y="366"/>
                    <a:pt x="3949" y="389"/>
                    <a:pt x="3927" y="412"/>
                  </a:cubicBezTo>
                  <a:lnTo>
                    <a:pt x="3904" y="412"/>
                  </a:lnTo>
                  <a:cubicBezTo>
                    <a:pt x="3858" y="435"/>
                    <a:pt x="3790" y="480"/>
                    <a:pt x="3721" y="503"/>
                  </a:cubicBezTo>
                  <a:cubicBezTo>
                    <a:pt x="3493" y="594"/>
                    <a:pt x="3242" y="663"/>
                    <a:pt x="2991" y="754"/>
                  </a:cubicBezTo>
                  <a:cubicBezTo>
                    <a:pt x="2854" y="823"/>
                    <a:pt x="2716" y="891"/>
                    <a:pt x="2579" y="965"/>
                  </a:cubicBezTo>
                  <a:lnTo>
                    <a:pt x="2579" y="965"/>
                  </a:lnTo>
                  <a:cubicBezTo>
                    <a:pt x="2580" y="963"/>
                    <a:pt x="2580" y="961"/>
                    <a:pt x="2580" y="960"/>
                  </a:cubicBezTo>
                  <a:lnTo>
                    <a:pt x="2580" y="960"/>
                  </a:lnTo>
                  <a:cubicBezTo>
                    <a:pt x="2576" y="963"/>
                    <a:pt x="2573" y="967"/>
                    <a:pt x="2569" y="970"/>
                  </a:cubicBezTo>
                  <a:lnTo>
                    <a:pt x="2569" y="970"/>
                  </a:lnTo>
                  <a:cubicBezTo>
                    <a:pt x="2481" y="1017"/>
                    <a:pt x="2394" y="1067"/>
                    <a:pt x="2306" y="1119"/>
                  </a:cubicBezTo>
                  <a:cubicBezTo>
                    <a:pt x="1941" y="1348"/>
                    <a:pt x="1621" y="1621"/>
                    <a:pt x="1324" y="1964"/>
                  </a:cubicBezTo>
                  <a:cubicBezTo>
                    <a:pt x="685" y="2740"/>
                    <a:pt x="160" y="3607"/>
                    <a:pt x="1" y="4612"/>
                  </a:cubicBezTo>
                  <a:cubicBezTo>
                    <a:pt x="1" y="4634"/>
                    <a:pt x="23" y="4634"/>
                    <a:pt x="46" y="4634"/>
                  </a:cubicBezTo>
                  <a:cubicBezTo>
                    <a:pt x="115" y="4612"/>
                    <a:pt x="206" y="4543"/>
                    <a:pt x="229" y="4543"/>
                  </a:cubicBezTo>
                  <a:cubicBezTo>
                    <a:pt x="297" y="4497"/>
                    <a:pt x="389" y="4475"/>
                    <a:pt x="411" y="4429"/>
                  </a:cubicBezTo>
                  <a:cubicBezTo>
                    <a:pt x="457" y="4383"/>
                    <a:pt x="457" y="4315"/>
                    <a:pt x="480" y="4269"/>
                  </a:cubicBezTo>
                  <a:cubicBezTo>
                    <a:pt x="548" y="4064"/>
                    <a:pt x="640" y="3858"/>
                    <a:pt x="754" y="3676"/>
                  </a:cubicBezTo>
                  <a:cubicBezTo>
                    <a:pt x="982" y="3288"/>
                    <a:pt x="1256" y="2923"/>
                    <a:pt x="1530" y="2580"/>
                  </a:cubicBezTo>
                  <a:cubicBezTo>
                    <a:pt x="1667" y="2398"/>
                    <a:pt x="1827" y="2238"/>
                    <a:pt x="1964" y="2055"/>
                  </a:cubicBezTo>
                  <a:cubicBezTo>
                    <a:pt x="2100" y="1895"/>
                    <a:pt x="2237" y="1713"/>
                    <a:pt x="2397" y="1553"/>
                  </a:cubicBezTo>
                  <a:cubicBezTo>
                    <a:pt x="2534" y="1416"/>
                    <a:pt x="2694" y="1302"/>
                    <a:pt x="2854" y="1188"/>
                  </a:cubicBezTo>
                  <a:lnTo>
                    <a:pt x="2854" y="1165"/>
                  </a:lnTo>
                  <a:cubicBezTo>
                    <a:pt x="2877" y="1165"/>
                    <a:pt x="2899" y="1165"/>
                    <a:pt x="2922" y="1142"/>
                  </a:cubicBezTo>
                  <a:cubicBezTo>
                    <a:pt x="3036" y="1097"/>
                    <a:pt x="3150" y="1051"/>
                    <a:pt x="3265" y="1005"/>
                  </a:cubicBezTo>
                  <a:cubicBezTo>
                    <a:pt x="3402" y="937"/>
                    <a:pt x="3538" y="891"/>
                    <a:pt x="3653" y="823"/>
                  </a:cubicBezTo>
                  <a:cubicBezTo>
                    <a:pt x="3664" y="834"/>
                    <a:pt x="3675" y="840"/>
                    <a:pt x="3687" y="840"/>
                  </a:cubicBezTo>
                  <a:cubicBezTo>
                    <a:pt x="3698" y="840"/>
                    <a:pt x="3710" y="834"/>
                    <a:pt x="3721" y="823"/>
                  </a:cubicBezTo>
                  <a:cubicBezTo>
                    <a:pt x="3881" y="777"/>
                    <a:pt x="3995" y="686"/>
                    <a:pt x="4132" y="617"/>
                  </a:cubicBezTo>
                  <a:lnTo>
                    <a:pt x="4155" y="617"/>
                  </a:lnTo>
                  <a:cubicBezTo>
                    <a:pt x="4178" y="594"/>
                    <a:pt x="4200" y="594"/>
                    <a:pt x="4246" y="594"/>
                  </a:cubicBezTo>
                  <a:cubicBezTo>
                    <a:pt x="4296" y="580"/>
                    <a:pt x="4345" y="575"/>
                    <a:pt x="4395" y="575"/>
                  </a:cubicBezTo>
                  <a:cubicBezTo>
                    <a:pt x="4505" y="575"/>
                    <a:pt x="4615" y="601"/>
                    <a:pt x="4725" y="617"/>
                  </a:cubicBezTo>
                  <a:cubicBezTo>
                    <a:pt x="4566" y="708"/>
                    <a:pt x="4429" y="800"/>
                    <a:pt x="4315" y="914"/>
                  </a:cubicBezTo>
                  <a:cubicBezTo>
                    <a:pt x="4200" y="1005"/>
                    <a:pt x="4109" y="1119"/>
                    <a:pt x="4041" y="1256"/>
                  </a:cubicBezTo>
                  <a:cubicBezTo>
                    <a:pt x="4018" y="1279"/>
                    <a:pt x="3972" y="1348"/>
                    <a:pt x="3995" y="1393"/>
                  </a:cubicBezTo>
                  <a:cubicBezTo>
                    <a:pt x="4000" y="1396"/>
                    <a:pt x="4006" y="1397"/>
                    <a:pt x="4012" y="1397"/>
                  </a:cubicBezTo>
                  <a:cubicBezTo>
                    <a:pt x="4065" y="1397"/>
                    <a:pt x="4160" y="1322"/>
                    <a:pt x="4200" y="1302"/>
                  </a:cubicBezTo>
                  <a:cubicBezTo>
                    <a:pt x="4269" y="1279"/>
                    <a:pt x="4360" y="1233"/>
                    <a:pt x="4429" y="1165"/>
                  </a:cubicBezTo>
                  <a:cubicBezTo>
                    <a:pt x="4474" y="1119"/>
                    <a:pt x="4497" y="1051"/>
                    <a:pt x="4543" y="1005"/>
                  </a:cubicBezTo>
                  <a:cubicBezTo>
                    <a:pt x="4588" y="960"/>
                    <a:pt x="4634" y="914"/>
                    <a:pt x="4680" y="868"/>
                  </a:cubicBezTo>
                  <a:cubicBezTo>
                    <a:pt x="4680" y="845"/>
                    <a:pt x="4703" y="845"/>
                    <a:pt x="4703" y="845"/>
                  </a:cubicBezTo>
                  <a:cubicBezTo>
                    <a:pt x="4908" y="754"/>
                    <a:pt x="5113" y="708"/>
                    <a:pt x="5342" y="663"/>
                  </a:cubicBezTo>
                  <a:cubicBezTo>
                    <a:pt x="5524" y="617"/>
                    <a:pt x="5707" y="594"/>
                    <a:pt x="5889" y="572"/>
                  </a:cubicBezTo>
                  <a:lnTo>
                    <a:pt x="5889" y="572"/>
                  </a:lnTo>
                  <a:cubicBezTo>
                    <a:pt x="5821" y="594"/>
                    <a:pt x="5753" y="640"/>
                    <a:pt x="5684" y="708"/>
                  </a:cubicBezTo>
                  <a:cubicBezTo>
                    <a:pt x="5661" y="708"/>
                    <a:pt x="5661" y="708"/>
                    <a:pt x="5661" y="731"/>
                  </a:cubicBezTo>
                  <a:lnTo>
                    <a:pt x="5616" y="731"/>
                  </a:lnTo>
                  <a:cubicBezTo>
                    <a:pt x="5524" y="777"/>
                    <a:pt x="5410" y="800"/>
                    <a:pt x="5319" y="845"/>
                  </a:cubicBezTo>
                  <a:cubicBezTo>
                    <a:pt x="5136" y="914"/>
                    <a:pt x="4976" y="1005"/>
                    <a:pt x="4794" y="1097"/>
                  </a:cubicBezTo>
                  <a:cubicBezTo>
                    <a:pt x="4748" y="1119"/>
                    <a:pt x="4680" y="1165"/>
                    <a:pt x="4680" y="1165"/>
                  </a:cubicBezTo>
                  <a:cubicBezTo>
                    <a:pt x="4315" y="1370"/>
                    <a:pt x="3995" y="1621"/>
                    <a:pt x="3744" y="1964"/>
                  </a:cubicBezTo>
                  <a:cubicBezTo>
                    <a:pt x="3734" y="2005"/>
                    <a:pt x="3751" y="2018"/>
                    <a:pt x="3776" y="2018"/>
                  </a:cubicBezTo>
                  <a:cubicBezTo>
                    <a:pt x="3806" y="2018"/>
                    <a:pt x="3846" y="1999"/>
                    <a:pt x="3858" y="1987"/>
                  </a:cubicBezTo>
                  <a:cubicBezTo>
                    <a:pt x="3972" y="1918"/>
                    <a:pt x="4086" y="1873"/>
                    <a:pt x="4200" y="1804"/>
                  </a:cubicBezTo>
                  <a:cubicBezTo>
                    <a:pt x="4360" y="1713"/>
                    <a:pt x="4497" y="1599"/>
                    <a:pt x="4657" y="1507"/>
                  </a:cubicBezTo>
                  <a:cubicBezTo>
                    <a:pt x="4703" y="1462"/>
                    <a:pt x="4748" y="1416"/>
                    <a:pt x="4817" y="1393"/>
                  </a:cubicBezTo>
                  <a:cubicBezTo>
                    <a:pt x="4840" y="1370"/>
                    <a:pt x="4885" y="1370"/>
                    <a:pt x="4908" y="1348"/>
                  </a:cubicBezTo>
                  <a:cubicBezTo>
                    <a:pt x="5091" y="1279"/>
                    <a:pt x="5273" y="1256"/>
                    <a:pt x="5456" y="1188"/>
                  </a:cubicBezTo>
                  <a:cubicBezTo>
                    <a:pt x="5661" y="1119"/>
                    <a:pt x="5844" y="1005"/>
                    <a:pt x="6026" y="914"/>
                  </a:cubicBezTo>
                  <a:cubicBezTo>
                    <a:pt x="6095" y="868"/>
                    <a:pt x="6163" y="823"/>
                    <a:pt x="6232" y="777"/>
                  </a:cubicBezTo>
                  <a:cubicBezTo>
                    <a:pt x="6255" y="754"/>
                    <a:pt x="6278" y="754"/>
                    <a:pt x="6300" y="731"/>
                  </a:cubicBezTo>
                  <a:cubicBezTo>
                    <a:pt x="6437" y="686"/>
                    <a:pt x="6574" y="640"/>
                    <a:pt x="6734" y="617"/>
                  </a:cubicBezTo>
                  <a:cubicBezTo>
                    <a:pt x="6917" y="617"/>
                    <a:pt x="7099" y="640"/>
                    <a:pt x="7305" y="686"/>
                  </a:cubicBezTo>
                  <a:cubicBezTo>
                    <a:pt x="7396" y="708"/>
                    <a:pt x="7487" y="754"/>
                    <a:pt x="7579" y="777"/>
                  </a:cubicBezTo>
                  <a:cubicBezTo>
                    <a:pt x="7647" y="777"/>
                    <a:pt x="7761" y="823"/>
                    <a:pt x="7852" y="823"/>
                  </a:cubicBezTo>
                  <a:cubicBezTo>
                    <a:pt x="7875" y="823"/>
                    <a:pt x="7921" y="800"/>
                    <a:pt x="7944" y="777"/>
                  </a:cubicBezTo>
                  <a:cubicBezTo>
                    <a:pt x="7989" y="823"/>
                    <a:pt x="8035" y="845"/>
                    <a:pt x="8081" y="891"/>
                  </a:cubicBezTo>
                  <a:cubicBezTo>
                    <a:pt x="8240" y="1005"/>
                    <a:pt x="8377" y="1142"/>
                    <a:pt x="8514" y="1256"/>
                  </a:cubicBezTo>
                  <a:cubicBezTo>
                    <a:pt x="8674" y="1416"/>
                    <a:pt x="8834" y="1553"/>
                    <a:pt x="8994" y="1713"/>
                  </a:cubicBezTo>
                  <a:cubicBezTo>
                    <a:pt x="9085" y="1781"/>
                    <a:pt x="9154" y="1873"/>
                    <a:pt x="9222" y="1941"/>
                  </a:cubicBezTo>
                  <a:cubicBezTo>
                    <a:pt x="9245" y="1987"/>
                    <a:pt x="9290" y="2032"/>
                    <a:pt x="9336" y="2055"/>
                  </a:cubicBezTo>
                  <a:cubicBezTo>
                    <a:pt x="9353" y="2089"/>
                    <a:pt x="9357" y="2110"/>
                    <a:pt x="9376" y="2110"/>
                  </a:cubicBezTo>
                  <a:cubicBezTo>
                    <a:pt x="9383" y="2110"/>
                    <a:pt x="9392" y="2107"/>
                    <a:pt x="9405" y="2101"/>
                  </a:cubicBezTo>
                  <a:cubicBezTo>
                    <a:pt x="9473" y="2078"/>
                    <a:pt x="9519" y="2032"/>
                    <a:pt x="9587" y="2010"/>
                  </a:cubicBezTo>
                  <a:cubicBezTo>
                    <a:pt x="9633" y="1987"/>
                    <a:pt x="9678" y="1964"/>
                    <a:pt x="9724" y="1941"/>
                  </a:cubicBezTo>
                  <a:cubicBezTo>
                    <a:pt x="9724" y="1941"/>
                    <a:pt x="9770" y="1918"/>
                    <a:pt x="9770" y="1895"/>
                  </a:cubicBezTo>
                  <a:cubicBezTo>
                    <a:pt x="9793" y="1850"/>
                    <a:pt x="9724" y="1713"/>
                    <a:pt x="9701" y="1667"/>
                  </a:cubicBezTo>
                  <a:cubicBezTo>
                    <a:pt x="9542" y="1348"/>
                    <a:pt x="9245" y="1165"/>
                    <a:pt x="8971" y="937"/>
                  </a:cubicBezTo>
                  <a:cubicBezTo>
                    <a:pt x="8743" y="708"/>
                    <a:pt x="8492" y="389"/>
                    <a:pt x="8172" y="320"/>
                  </a:cubicBezTo>
                  <a:cubicBezTo>
                    <a:pt x="8126" y="298"/>
                    <a:pt x="8081" y="298"/>
                    <a:pt x="8058" y="275"/>
                  </a:cubicBezTo>
                  <a:cubicBezTo>
                    <a:pt x="7921" y="206"/>
                    <a:pt x="7761" y="161"/>
                    <a:pt x="7601" y="138"/>
                  </a:cubicBezTo>
                  <a:cubicBezTo>
                    <a:pt x="7464" y="92"/>
                    <a:pt x="7305" y="92"/>
                    <a:pt x="7145" y="92"/>
                  </a:cubicBezTo>
                  <a:cubicBezTo>
                    <a:pt x="7122" y="1"/>
                    <a:pt x="7008" y="1"/>
                    <a:pt x="69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76"/>
            <p:cNvSpPr/>
            <p:nvPr/>
          </p:nvSpPr>
          <p:spPr>
            <a:xfrm>
              <a:off x="2541175" y="1374475"/>
              <a:ext cx="46250" cy="71900"/>
            </a:xfrm>
            <a:custGeom>
              <a:avLst/>
              <a:gdLst/>
              <a:ahLst/>
              <a:cxnLst/>
              <a:rect l="l" t="t" r="r" b="b"/>
              <a:pathLst>
                <a:path w="1850" h="2876" extrusionOk="0">
                  <a:moveTo>
                    <a:pt x="1475" y="54"/>
                  </a:moveTo>
                  <a:cubicBezTo>
                    <a:pt x="1500" y="54"/>
                    <a:pt x="1498" y="79"/>
                    <a:pt x="1439" y="124"/>
                  </a:cubicBezTo>
                  <a:lnTo>
                    <a:pt x="1370" y="124"/>
                  </a:lnTo>
                  <a:cubicBezTo>
                    <a:pt x="1393" y="101"/>
                    <a:pt x="1393" y="101"/>
                    <a:pt x="1416" y="78"/>
                  </a:cubicBezTo>
                  <a:cubicBezTo>
                    <a:pt x="1440" y="62"/>
                    <a:pt x="1462" y="54"/>
                    <a:pt x="1475" y="54"/>
                  </a:cubicBezTo>
                  <a:close/>
                  <a:moveTo>
                    <a:pt x="1652" y="0"/>
                  </a:moveTo>
                  <a:cubicBezTo>
                    <a:pt x="1602" y="0"/>
                    <a:pt x="1549" y="16"/>
                    <a:pt x="1485" y="32"/>
                  </a:cubicBezTo>
                  <a:cubicBezTo>
                    <a:pt x="1348" y="101"/>
                    <a:pt x="1211" y="192"/>
                    <a:pt x="1074" y="283"/>
                  </a:cubicBezTo>
                  <a:cubicBezTo>
                    <a:pt x="800" y="466"/>
                    <a:pt x="663" y="831"/>
                    <a:pt x="526" y="1128"/>
                  </a:cubicBezTo>
                  <a:cubicBezTo>
                    <a:pt x="366" y="1402"/>
                    <a:pt x="206" y="1676"/>
                    <a:pt x="115" y="1973"/>
                  </a:cubicBezTo>
                  <a:cubicBezTo>
                    <a:pt x="47" y="2132"/>
                    <a:pt x="24" y="2292"/>
                    <a:pt x="1" y="2452"/>
                  </a:cubicBezTo>
                  <a:cubicBezTo>
                    <a:pt x="1" y="2520"/>
                    <a:pt x="24" y="2589"/>
                    <a:pt x="24" y="2657"/>
                  </a:cubicBezTo>
                  <a:cubicBezTo>
                    <a:pt x="47" y="2726"/>
                    <a:pt x="47" y="2840"/>
                    <a:pt x="115" y="2863"/>
                  </a:cubicBezTo>
                  <a:cubicBezTo>
                    <a:pt x="124" y="2872"/>
                    <a:pt x="135" y="2875"/>
                    <a:pt x="146" y="2875"/>
                  </a:cubicBezTo>
                  <a:cubicBezTo>
                    <a:pt x="195" y="2875"/>
                    <a:pt x="261" y="2813"/>
                    <a:pt x="298" y="2794"/>
                  </a:cubicBezTo>
                  <a:cubicBezTo>
                    <a:pt x="366" y="2749"/>
                    <a:pt x="435" y="2726"/>
                    <a:pt x="503" y="2680"/>
                  </a:cubicBezTo>
                  <a:cubicBezTo>
                    <a:pt x="503" y="2680"/>
                    <a:pt x="526" y="2657"/>
                    <a:pt x="526" y="2657"/>
                  </a:cubicBezTo>
                  <a:cubicBezTo>
                    <a:pt x="549" y="2634"/>
                    <a:pt x="549" y="2634"/>
                    <a:pt x="572" y="2634"/>
                  </a:cubicBezTo>
                  <a:cubicBezTo>
                    <a:pt x="594" y="2589"/>
                    <a:pt x="594" y="2543"/>
                    <a:pt x="594" y="2498"/>
                  </a:cubicBezTo>
                  <a:cubicBezTo>
                    <a:pt x="617" y="2452"/>
                    <a:pt x="617" y="2406"/>
                    <a:pt x="617" y="2383"/>
                  </a:cubicBezTo>
                  <a:cubicBezTo>
                    <a:pt x="663" y="2292"/>
                    <a:pt x="686" y="2178"/>
                    <a:pt x="709" y="2087"/>
                  </a:cubicBezTo>
                  <a:cubicBezTo>
                    <a:pt x="823" y="1721"/>
                    <a:pt x="982" y="1402"/>
                    <a:pt x="1165" y="1060"/>
                  </a:cubicBezTo>
                  <a:cubicBezTo>
                    <a:pt x="1256" y="900"/>
                    <a:pt x="1325" y="740"/>
                    <a:pt x="1393" y="580"/>
                  </a:cubicBezTo>
                  <a:cubicBezTo>
                    <a:pt x="1439" y="512"/>
                    <a:pt x="1462" y="443"/>
                    <a:pt x="1507" y="375"/>
                  </a:cubicBezTo>
                  <a:cubicBezTo>
                    <a:pt x="1530" y="352"/>
                    <a:pt x="1553" y="329"/>
                    <a:pt x="1576" y="306"/>
                  </a:cubicBezTo>
                  <a:cubicBezTo>
                    <a:pt x="1644" y="261"/>
                    <a:pt x="1713" y="215"/>
                    <a:pt x="1781" y="192"/>
                  </a:cubicBezTo>
                  <a:cubicBezTo>
                    <a:pt x="1781" y="169"/>
                    <a:pt x="1781" y="169"/>
                    <a:pt x="1781" y="169"/>
                  </a:cubicBezTo>
                  <a:lnTo>
                    <a:pt x="1804" y="169"/>
                  </a:lnTo>
                  <a:cubicBezTo>
                    <a:pt x="1827" y="147"/>
                    <a:pt x="1850" y="124"/>
                    <a:pt x="1827" y="78"/>
                  </a:cubicBezTo>
                  <a:cubicBezTo>
                    <a:pt x="1827" y="55"/>
                    <a:pt x="1758" y="32"/>
                    <a:pt x="1713" y="10"/>
                  </a:cubicBezTo>
                  <a:cubicBezTo>
                    <a:pt x="1693" y="3"/>
                    <a:pt x="1673" y="0"/>
                    <a:pt x="16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76"/>
            <p:cNvSpPr/>
            <p:nvPr/>
          </p:nvSpPr>
          <p:spPr>
            <a:xfrm>
              <a:off x="2713525" y="1287400"/>
              <a:ext cx="57075" cy="38250"/>
            </a:xfrm>
            <a:custGeom>
              <a:avLst/>
              <a:gdLst/>
              <a:ahLst/>
              <a:cxnLst/>
              <a:rect l="l" t="t" r="r" b="b"/>
              <a:pathLst>
                <a:path w="2283" h="1530" extrusionOk="0">
                  <a:moveTo>
                    <a:pt x="2191" y="0"/>
                  </a:moveTo>
                  <a:cubicBezTo>
                    <a:pt x="2146" y="0"/>
                    <a:pt x="2100" y="23"/>
                    <a:pt x="2054" y="23"/>
                  </a:cubicBezTo>
                  <a:cubicBezTo>
                    <a:pt x="2054" y="46"/>
                    <a:pt x="2032" y="46"/>
                    <a:pt x="2009" y="46"/>
                  </a:cubicBezTo>
                  <a:cubicBezTo>
                    <a:pt x="2009" y="46"/>
                    <a:pt x="2009" y="46"/>
                    <a:pt x="2009" y="69"/>
                  </a:cubicBezTo>
                  <a:cubicBezTo>
                    <a:pt x="2009" y="62"/>
                    <a:pt x="2007" y="59"/>
                    <a:pt x="2003" y="59"/>
                  </a:cubicBezTo>
                  <a:cubicBezTo>
                    <a:pt x="1993" y="59"/>
                    <a:pt x="1973" y="75"/>
                    <a:pt x="1940" y="92"/>
                  </a:cubicBezTo>
                  <a:cubicBezTo>
                    <a:pt x="1895" y="114"/>
                    <a:pt x="1872" y="137"/>
                    <a:pt x="1849" y="137"/>
                  </a:cubicBezTo>
                  <a:cubicBezTo>
                    <a:pt x="1803" y="183"/>
                    <a:pt x="1735" y="206"/>
                    <a:pt x="1689" y="229"/>
                  </a:cubicBezTo>
                  <a:cubicBezTo>
                    <a:pt x="1644" y="274"/>
                    <a:pt x="1621" y="274"/>
                    <a:pt x="1644" y="274"/>
                  </a:cubicBezTo>
                  <a:cubicBezTo>
                    <a:pt x="1621" y="274"/>
                    <a:pt x="1598" y="297"/>
                    <a:pt x="1598" y="297"/>
                  </a:cubicBezTo>
                  <a:cubicBezTo>
                    <a:pt x="1552" y="343"/>
                    <a:pt x="1507" y="366"/>
                    <a:pt x="1484" y="434"/>
                  </a:cubicBezTo>
                  <a:cubicBezTo>
                    <a:pt x="1484" y="457"/>
                    <a:pt x="1484" y="525"/>
                    <a:pt x="1507" y="548"/>
                  </a:cubicBezTo>
                  <a:cubicBezTo>
                    <a:pt x="1461" y="548"/>
                    <a:pt x="1415" y="548"/>
                    <a:pt x="1393" y="571"/>
                  </a:cubicBezTo>
                  <a:cubicBezTo>
                    <a:pt x="1324" y="571"/>
                    <a:pt x="1256" y="594"/>
                    <a:pt x="1210" y="617"/>
                  </a:cubicBezTo>
                  <a:cubicBezTo>
                    <a:pt x="1096" y="662"/>
                    <a:pt x="1004" y="708"/>
                    <a:pt x="890" y="754"/>
                  </a:cubicBezTo>
                  <a:cubicBezTo>
                    <a:pt x="594" y="913"/>
                    <a:pt x="297" y="1073"/>
                    <a:pt x="69" y="1324"/>
                  </a:cubicBezTo>
                  <a:cubicBezTo>
                    <a:pt x="0" y="1370"/>
                    <a:pt x="0" y="1461"/>
                    <a:pt x="69" y="1530"/>
                  </a:cubicBezTo>
                  <a:lnTo>
                    <a:pt x="183" y="1530"/>
                  </a:lnTo>
                  <a:cubicBezTo>
                    <a:pt x="206" y="1507"/>
                    <a:pt x="251" y="1484"/>
                    <a:pt x="274" y="1484"/>
                  </a:cubicBezTo>
                  <a:cubicBezTo>
                    <a:pt x="365" y="1438"/>
                    <a:pt x="434" y="1393"/>
                    <a:pt x="525" y="1324"/>
                  </a:cubicBezTo>
                  <a:lnTo>
                    <a:pt x="548" y="1324"/>
                  </a:lnTo>
                  <a:cubicBezTo>
                    <a:pt x="548" y="1301"/>
                    <a:pt x="571" y="1301"/>
                    <a:pt x="571" y="1301"/>
                  </a:cubicBezTo>
                  <a:cubicBezTo>
                    <a:pt x="662" y="1256"/>
                    <a:pt x="753" y="1187"/>
                    <a:pt x="845" y="1119"/>
                  </a:cubicBezTo>
                  <a:cubicBezTo>
                    <a:pt x="890" y="1073"/>
                    <a:pt x="936" y="1027"/>
                    <a:pt x="1004" y="1005"/>
                  </a:cubicBezTo>
                  <a:cubicBezTo>
                    <a:pt x="1027" y="982"/>
                    <a:pt x="1027" y="982"/>
                    <a:pt x="1050" y="959"/>
                  </a:cubicBezTo>
                  <a:cubicBezTo>
                    <a:pt x="1187" y="890"/>
                    <a:pt x="1347" y="799"/>
                    <a:pt x="1484" y="708"/>
                  </a:cubicBezTo>
                  <a:cubicBezTo>
                    <a:pt x="1507" y="685"/>
                    <a:pt x="1575" y="662"/>
                    <a:pt x="1598" y="617"/>
                  </a:cubicBezTo>
                  <a:cubicBezTo>
                    <a:pt x="1598" y="594"/>
                    <a:pt x="1575" y="571"/>
                    <a:pt x="1552" y="548"/>
                  </a:cubicBezTo>
                  <a:lnTo>
                    <a:pt x="1598" y="548"/>
                  </a:lnTo>
                  <a:cubicBezTo>
                    <a:pt x="1598" y="548"/>
                    <a:pt x="1712" y="480"/>
                    <a:pt x="1803" y="411"/>
                  </a:cubicBezTo>
                  <a:cubicBezTo>
                    <a:pt x="1872" y="388"/>
                    <a:pt x="1918" y="343"/>
                    <a:pt x="1963" y="320"/>
                  </a:cubicBezTo>
                  <a:cubicBezTo>
                    <a:pt x="1986" y="320"/>
                    <a:pt x="1986" y="297"/>
                    <a:pt x="1986" y="297"/>
                  </a:cubicBezTo>
                  <a:cubicBezTo>
                    <a:pt x="2009" y="274"/>
                    <a:pt x="2032" y="251"/>
                    <a:pt x="2032" y="229"/>
                  </a:cubicBezTo>
                  <a:lnTo>
                    <a:pt x="2054" y="229"/>
                  </a:lnTo>
                  <a:cubicBezTo>
                    <a:pt x="2123" y="183"/>
                    <a:pt x="2191" y="137"/>
                    <a:pt x="2237" y="114"/>
                  </a:cubicBezTo>
                  <a:cubicBezTo>
                    <a:pt x="2260" y="114"/>
                    <a:pt x="2260" y="92"/>
                    <a:pt x="2260" y="92"/>
                  </a:cubicBezTo>
                  <a:cubicBezTo>
                    <a:pt x="2283" y="92"/>
                    <a:pt x="2283" y="69"/>
                    <a:pt x="2283" y="46"/>
                  </a:cubicBezTo>
                  <a:cubicBezTo>
                    <a:pt x="2260" y="23"/>
                    <a:pt x="2237" y="23"/>
                    <a:pt x="2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76"/>
            <p:cNvSpPr/>
            <p:nvPr/>
          </p:nvSpPr>
          <p:spPr>
            <a:xfrm>
              <a:off x="2831075" y="1327350"/>
              <a:ext cx="27975" cy="73375"/>
            </a:xfrm>
            <a:custGeom>
              <a:avLst/>
              <a:gdLst/>
              <a:ahLst/>
              <a:cxnLst/>
              <a:rect l="l" t="t" r="r" b="b"/>
              <a:pathLst>
                <a:path w="1119" h="2935" extrusionOk="0">
                  <a:moveTo>
                    <a:pt x="776" y="0"/>
                  </a:moveTo>
                  <a:cubicBezTo>
                    <a:pt x="731" y="23"/>
                    <a:pt x="685" y="69"/>
                    <a:pt x="639" y="91"/>
                  </a:cubicBezTo>
                  <a:cubicBezTo>
                    <a:pt x="616" y="114"/>
                    <a:pt x="571" y="114"/>
                    <a:pt x="548" y="137"/>
                  </a:cubicBezTo>
                  <a:cubicBezTo>
                    <a:pt x="525" y="114"/>
                    <a:pt x="480" y="69"/>
                    <a:pt x="457" y="69"/>
                  </a:cubicBezTo>
                  <a:cubicBezTo>
                    <a:pt x="411" y="69"/>
                    <a:pt x="343" y="114"/>
                    <a:pt x="320" y="114"/>
                  </a:cubicBezTo>
                  <a:cubicBezTo>
                    <a:pt x="228" y="183"/>
                    <a:pt x="137" y="228"/>
                    <a:pt x="69" y="274"/>
                  </a:cubicBezTo>
                  <a:cubicBezTo>
                    <a:pt x="46" y="297"/>
                    <a:pt x="0" y="320"/>
                    <a:pt x="23" y="342"/>
                  </a:cubicBezTo>
                  <a:cubicBezTo>
                    <a:pt x="23" y="388"/>
                    <a:pt x="69" y="434"/>
                    <a:pt x="91" y="457"/>
                  </a:cubicBezTo>
                  <a:cubicBezTo>
                    <a:pt x="137" y="502"/>
                    <a:pt x="160" y="548"/>
                    <a:pt x="160" y="594"/>
                  </a:cubicBezTo>
                  <a:cubicBezTo>
                    <a:pt x="228" y="799"/>
                    <a:pt x="228" y="1004"/>
                    <a:pt x="228" y="1210"/>
                  </a:cubicBezTo>
                  <a:cubicBezTo>
                    <a:pt x="228" y="1438"/>
                    <a:pt x="206" y="1689"/>
                    <a:pt x="206" y="1940"/>
                  </a:cubicBezTo>
                  <a:cubicBezTo>
                    <a:pt x="206" y="2260"/>
                    <a:pt x="206" y="2556"/>
                    <a:pt x="114" y="2853"/>
                  </a:cubicBezTo>
                  <a:cubicBezTo>
                    <a:pt x="99" y="2914"/>
                    <a:pt x="114" y="2934"/>
                    <a:pt x="146" y="2934"/>
                  </a:cubicBezTo>
                  <a:cubicBezTo>
                    <a:pt x="163" y="2934"/>
                    <a:pt x="183" y="2929"/>
                    <a:pt x="206" y="2922"/>
                  </a:cubicBezTo>
                  <a:lnTo>
                    <a:pt x="183" y="2922"/>
                  </a:lnTo>
                  <a:cubicBezTo>
                    <a:pt x="206" y="2922"/>
                    <a:pt x="206" y="2922"/>
                    <a:pt x="228" y="2899"/>
                  </a:cubicBezTo>
                  <a:cubicBezTo>
                    <a:pt x="251" y="2899"/>
                    <a:pt x="274" y="2876"/>
                    <a:pt x="274" y="2876"/>
                  </a:cubicBezTo>
                  <a:cubicBezTo>
                    <a:pt x="365" y="2830"/>
                    <a:pt x="457" y="2785"/>
                    <a:pt x="548" y="2739"/>
                  </a:cubicBezTo>
                  <a:cubicBezTo>
                    <a:pt x="548" y="2716"/>
                    <a:pt x="548" y="2716"/>
                    <a:pt x="571" y="2716"/>
                  </a:cubicBezTo>
                  <a:lnTo>
                    <a:pt x="548" y="2716"/>
                  </a:lnTo>
                  <a:cubicBezTo>
                    <a:pt x="594" y="2693"/>
                    <a:pt x="616" y="2671"/>
                    <a:pt x="639" y="2625"/>
                  </a:cubicBezTo>
                  <a:cubicBezTo>
                    <a:pt x="662" y="2579"/>
                    <a:pt x="685" y="2534"/>
                    <a:pt x="708" y="2465"/>
                  </a:cubicBezTo>
                  <a:cubicBezTo>
                    <a:pt x="708" y="2465"/>
                    <a:pt x="731" y="2442"/>
                    <a:pt x="731" y="2442"/>
                  </a:cubicBezTo>
                  <a:cubicBezTo>
                    <a:pt x="822" y="2283"/>
                    <a:pt x="845" y="2077"/>
                    <a:pt x="845" y="1872"/>
                  </a:cubicBezTo>
                  <a:cubicBezTo>
                    <a:pt x="868" y="1689"/>
                    <a:pt x="845" y="1484"/>
                    <a:pt x="913" y="1301"/>
                  </a:cubicBezTo>
                  <a:cubicBezTo>
                    <a:pt x="982" y="1096"/>
                    <a:pt x="1096" y="936"/>
                    <a:pt x="1119" y="730"/>
                  </a:cubicBezTo>
                  <a:cubicBezTo>
                    <a:pt x="1119" y="525"/>
                    <a:pt x="1073" y="342"/>
                    <a:pt x="959" y="183"/>
                  </a:cubicBezTo>
                  <a:cubicBezTo>
                    <a:pt x="936" y="137"/>
                    <a:pt x="845"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76"/>
            <p:cNvSpPr/>
            <p:nvPr/>
          </p:nvSpPr>
          <p:spPr>
            <a:xfrm>
              <a:off x="2855100" y="1353425"/>
              <a:ext cx="34200" cy="70475"/>
            </a:xfrm>
            <a:custGeom>
              <a:avLst/>
              <a:gdLst/>
              <a:ahLst/>
              <a:cxnLst/>
              <a:rect l="l" t="t" r="r" b="b"/>
              <a:pathLst>
                <a:path w="1368" h="2819" extrusionOk="0">
                  <a:moveTo>
                    <a:pt x="985" y="1"/>
                  </a:moveTo>
                  <a:cubicBezTo>
                    <a:pt x="954" y="1"/>
                    <a:pt x="902" y="34"/>
                    <a:pt x="865" y="53"/>
                  </a:cubicBezTo>
                  <a:cubicBezTo>
                    <a:pt x="797" y="98"/>
                    <a:pt x="705" y="144"/>
                    <a:pt x="614" y="190"/>
                  </a:cubicBezTo>
                  <a:cubicBezTo>
                    <a:pt x="614" y="212"/>
                    <a:pt x="614" y="212"/>
                    <a:pt x="614" y="212"/>
                  </a:cubicBezTo>
                  <a:cubicBezTo>
                    <a:pt x="591" y="235"/>
                    <a:pt x="591" y="235"/>
                    <a:pt x="591" y="281"/>
                  </a:cubicBezTo>
                  <a:cubicBezTo>
                    <a:pt x="660" y="395"/>
                    <a:pt x="705" y="532"/>
                    <a:pt x="751" y="669"/>
                  </a:cubicBezTo>
                  <a:cubicBezTo>
                    <a:pt x="842" y="897"/>
                    <a:pt x="865" y="1148"/>
                    <a:pt x="842" y="1399"/>
                  </a:cubicBezTo>
                  <a:cubicBezTo>
                    <a:pt x="797" y="1673"/>
                    <a:pt x="705" y="1970"/>
                    <a:pt x="546" y="2198"/>
                  </a:cubicBezTo>
                  <a:cubicBezTo>
                    <a:pt x="477" y="2267"/>
                    <a:pt x="386" y="2335"/>
                    <a:pt x="317" y="2427"/>
                  </a:cubicBezTo>
                  <a:cubicBezTo>
                    <a:pt x="295" y="2449"/>
                    <a:pt x="272" y="2472"/>
                    <a:pt x="272" y="2495"/>
                  </a:cubicBezTo>
                  <a:cubicBezTo>
                    <a:pt x="203" y="2518"/>
                    <a:pt x="158" y="2541"/>
                    <a:pt x="112" y="2586"/>
                  </a:cubicBezTo>
                  <a:lnTo>
                    <a:pt x="89" y="2586"/>
                  </a:lnTo>
                  <a:cubicBezTo>
                    <a:pt x="89" y="2609"/>
                    <a:pt x="66" y="2609"/>
                    <a:pt x="66" y="2609"/>
                  </a:cubicBezTo>
                  <a:cubicBezTo>
                    <a:pt x="44" y="2609"/>
                    <a:pt x="44" y="2632"/>
                    <a:pt x="21" y="2678"/>
                  </a:cubicBezTo>
                  <a:cubicBezTo>
                    <a:pt x="1" y="2757"/>
                    <a:pt x="67" y="2819"/>
                    <a:pt x="145" y="2819"/>
                  </a:cubicBezTo>
                  <a:cubicBezTo>
                    <a:pt x="156" y="2819"/>
                    <a:pt x="168" y="2818"/>
                    <a:pt x="180" y="2815"/>
                  </a:cubicBezTo>
                  <a:cubicBezTo>
                    <a:pt x="295" y="2769"/>
                    <a:pt x="409" y="2723"/>
                    <a:pt x="500" y="2655"/>
                  </a:cubicBezTo>
                  <a:cubicBezTo>
                    <a:pt x="622" y="2585"/>
                    <a:pt x="678" y="2555"/>
                    <a:pt x="666" y="2555"/>
                  </a:cubicBezTo>
                  <a:cubicBezTo>
                    <a:pt x="663" y="2555"/>
                    <a:pt x="653" y="2558"/>
                    <a:pt x="637" y="2563"/>
                  </a:cubicBezTo>
                  <a:cubicBezTo>
                    <a:pt x="774" y="2472"/>
                    <a:pt x="888" y="2381"/>
                    <a:pt x="1002" y="2244"/>
                  </a:cubicBezTo>
                  <a:cubicBezTo>
                    <a:pt x="1230" y="1924"/>
                    <a:pt x="1367" y="1513"/>
                    <a:pt x="1367" y="1125"/>
                  </a:cubicBezTo>
                  <a:cubicBezTo>
                    <a:pt x="1367" y="874"/>
                    <a:pt x="1322" y="646"/>
                    <a:pt x="1253" y="418"/>
                  </a:cubicBezTo>
                  <a:cubicBezTo>
                    <a:pt x="1208" y="327"/>
                    <a:pt x="1162" y="235"/>
                    <a:pt x="1116" y="144"/>
                  </a:cubicBezTo>
                  <a:cubicBezTo>
                    <a:pt x="1093" y="98"/>
                    <a:pt x="1048" y="30"/>
                    <a:pt x="1002" y="7"/>
                  </a:cubicBezTo>
                  <a:cubicBezTo>
                    <a:pt x="998" y="3"/>
                    <a:pt x="992" y="1"/>
                    <a:pt x="9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76"/>
            <p:cNvSpPr/>
            <p:nvPr/>
          </p:nvSpPr>
          <p:spPr>
            <a:xfrm>
              <a:off x="2743200" y="1299800"/>
              <a:ext cx="54225" cy="22025"/>
            </a:xfrm>
            <a:custGeom>
              <a:avLst/>
              <a:gdLst/>
              <a:ahLst/>
              <a:cxnLst/>
              <a:rect l="l" t="t" r="r" b="b"/>
              <a:pathLst>
                <a:path w="2169" h="881" extrusionOk="0">
                  <a:moveTo>
                    <a:pt x="1478" y="1"/>
                  </a:moveTo>
                  <a:cubicBezTo>
                    <a:pt x="1246" y="1"/>
                    <a:pt x="1007" y="45"/>
                    <a:pt x="799" y="121"/>
                  </a:cubicBezTo>
                  <a:cubicBezTo>
                    <a:pt x="753" y="143"/>
                    <a:pt x="708" y="189"/>
                    <a:pt x="662" y="212"/>
                  </a:cubicBezTo>
                  <a:cubicBezTo>
                    <a:pt x="662" y="212"/>
                    <a:pt x="525" y="280"/>
                    <a:pt x="434" y="326"/>
                  </a:cubicBezTo>
                  <a:cubicBezTo>
                    <a:pt x="365" y="372"/>
                    <a:pt x="297" y="417"/>
                    <a:pt x="251" y="463"/>
                  </a:cubicBezTo>
                  <a:cubicBezTo>
                    <a:pt x="137" y="531"/>
                    <a:pt x="46" y="646"/>
                    <a:pt x="23" y="783"/>
                  </a:cubicBezTo>
                  <a:cubicBezTo>
                    <a:pt x="0" y="828"/>
                    <a:pt x="23" y="851"/>
                    <a:pt x="46" y="874"/>
                  </a:cubicBezTo>
                  <a:cubicBezTo>
                    <a:pt x="55" y="878"/>
                    <a:pt x="64" y="880"/>
                    <a:pt x="73" y="880"/>
                  </a:cubicBezTo>
                  <a:cubicBezTo>
                    <a:pt x="109" y="880"/>
                    <a:pt x="142" y="851"/>
                    <a:pt x="160" y="851"/>
                  </a:cubicBezTo>
                  <a:cubicBezTo>
                    <a:pt x="274" y="783"/>
                    <a:pt x="365" y="737"/>
                    <a:pt x="457" y="668"/>
                  </a:cubicBezTo>
                  <a:cubicBezTo>
                    <a:pt x="479" y="668"/>
                    <a:pt x="479" y="646"/>
                    <a:pt x="502" y="646"/>
                  </a:cubicBezTo>
                  <a:lnTo>
                    <a:pt x="479" y="646"/>
                  </a:lnTo>
                  <a:cubicBezTo>
                    <a:pt x="502" y="646"/>
                    <a:pt x="502" y="646"/>
                    <a:pt x="525" y="623"/>
                  </a:cubicBezTo>
                  <a:cubicBezTo>
                    <a:pt x="594" y="577"/>
                    <a:pt x="662" y="509"/>
                    <a:pt x="731" y="463"/>
                  </a:cubicBezTo>
                  <a:cubicBezTo>
                    <a:pt x="913" y="394"/>
                    <a:pt x="1119" y="394"/>
                    <a:pt x="1301" y="394"/>
                  </a:cubicBezTo>
                  <a:cubicBezTo>
                    <a:pt x="1415" y="394"/>
                    <a:pt x="1529" y="394"/>
                    <a:pt x="1644" y="372"/>
                  </a:cubicBezTo>
                  <a:lnTo>
                    <a:pt x="1758" y="372"/>
                  </a:lnTo>
                  <a:cubicBezTo>
                    <a:pt x="1826" y="326"/>
                    <a:pt x="1917" y="280"/>
                    <a:pt x="1986" y="235"/>
                  </a:cubicBezTo>
                  <a:cubicBezTo>
                    <a:pt x="2009" y="212"/>
                    <a:pt x="2168" y="166"/>
                    <a:pt x="2123" y="75"/>
                  </a:cubicBezTo>
                  <a:cubicBezTo>
                    <a:pt x="2100" y="52"/>
                    <a:pt x="2032" y="52"/>
                    <a:pt x="1986" y="29"/>
                  </a:cubicBezTo>
                  <a:cubicBezTo>
                    <a:pt x="1872" y="6"/>
                    <a:pt x="1735" y="6"/>
                    <a:pt x="1621" y="6"/>
                  </a:cubicBezTo>
                  <a:cubicBezTo>
                    <a:pt x="1574" y="3"/>
                    <a:pt x="1526" y="1"/>
                    <a:pt x="14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76"/>
            <p:cNvSpPr/>
            <p:nvPr/>
          </p:nvSpPr>
          <p:spPr>
            <a:xfrm>
              <a:off x="2746625" y="1299950"/>
              <a:ext cx="15425" cy="9975"/>
            </a:xfrm>
            <a:custGeom>
              <a:avLst/>
              <a:gdLst/>
              <a:ahLst/>
              <a:cxnLst/>
              <a:rect l="l" t="t" r="r" b="b"/>
              <a:pathLst>
                <a:path w="617" h="399" extrusionOk="0">
                  <a:moveTo>
                    <a:pt x="571" y="0"/>
                  </a:moveTo>
                  <a:cubicBezTo>
                    <a:pt x="548" y="0"/>
                    <a:pt x="548" y="23"/>
                    <a:pt x="525" y="23"/>
                  </a:cubicBezTo>
                  <a:cubicBezTo>
                    <a:pt x="502" y="23"/>
                    <a:pt x="502" y="23"/>
                    <a:pt x="479" y="46"/>
                  </a:cubicBezTo>
                  <a:lnTo>
                    <a:pt x="457" y="46"/>
                  </a:lnTo>
                  <a:cubicBezTo>
                    <a:pt x="434" y="69"/>
                    <a:pt x="434" y="69"/>
                    <a:pt x="411" y="69"/>
                  </a:cubicBezTo>
                  <a:cubicBezTo>
                    <a:pt x="320" y="115"/>
                    <a:pt x="251" y="160"/>
                    <a:pt x="183" y="206"/>
                  </a:cubicBezTo>
                  <a:cubicBezTo>
                    <a:pt x="137" y="229"/>
                    <a:pt x="91" y="252"/>
                    <a:pt x="46" y="274"/>
                  </a:cubicBezTo>
                  <a:cubicBezTo>
                    <a:pt x="46" y="297"/>
                    <a:pt x="23" y="297"/>
                    <a:pt x="23" y="320"/>
                  </a:cubicBezTo>
                  <a:cubicBezTo>
                    <a:pt x="0" y="343"/>
                    <a:pt x="23" y="388"/>
                    <a:pt x="69" y="388"/>
                  </a:cubicBezTo>
                  <a:cubicBezTo>
                    <a:pt x="76" y="396"/>
                    <a:pt x="84" y="399"/>
                    <a:pt x="91" y="399"/>
                  </a:cubicBezTo>
                  <a:cubicBezTo>
                    <a:pt x="104" y="399"/>
                    <a:pt x="114" y="388"/>
                    <a:pt x="114" y="388"/>
                  </a:cubicBezTo>
                  <a:cubicBezTo>
                    <a:pt x="160" y="388"/>
                    <a:pt x="183" y="366"/>
                    <a:pt x="205" y="366"/>
                  </a:cubicBezTo>
                  <a:cubicBezTo>
                    <a:pt x="297" y="297"/>
                    <a:pt x="388" y="252"/>
                    <a:pt x="502" y="183"/>
                  </a:cubicBezTo>
                  <a:cubicBezTo>
                    <a:pt x="502" y="183"/>
                    <a:pt x="525" y="160"/>
                    <a:pt x="548" y="160"/>
                  </a:cubicBezTo>
                  <a:cubicBezTo>
                    <a:pt x="548" y="160"/>
                    <a:pt x="548" y="160"/>
                    <a:pt x="571" y="137"/>
                  </a:cubicBezTo>
                  <a:cubicBezTo>
                    <a:pt x="571" y="137"/>
                    <a:pt x="594" y="115"/>
                    <a:pt x="594" y="92"/>
                  </a:cubicBezTo>
                  <a:cubicBezTo>
                    <a:pt x="616" y="92"/>
                    <a:pt x="616" y="69"/>
                    <a:pt x="616" y="69"/>
                  </a:cubicBezTo>
                  <a:cubicBezTo>
                    <a:pt x="616" y="69"/>
                    <a:pt x="616" y="69"/>
                    <a:pt x="616" y="46"/>
                  </a:cubicBezTo>
                  <a:cubicBezTo>
                    <a:pt x="616" y="23"/>
                    <a:pt x="616" y="23"/>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76"/>
            <p:cNvSpPr/>
            <p:nvPr/>
          </p:nvSpPr>
          <p:spPr>
            <a:xfrm>
              <a:off x="2559450" y="1301725"/>
              <a:ext cx="75350" cy="80200"/>
            </a:xfrm>
            <a:custGeom>
              <a:avLst/>
              <a:gdLst/>
              <a:ahLst/>
              <a:cxnLst/>
              <a:rect l="l" t="t" r="r" b="b"/>
              <a:pathLst>
                <a:path w="3014" h="3208" extrusionOk="0">
                  <a:moveTo>
                    <a:pt x="2961" y="0"/>
                  </a:moveTo>
                  <a:cubicBezTo>
                    <a:pt x="2937" y="0"/>
                    <a:pt x="2907" y="21"/>
                    <a:pt x="2876" y="21"/>
                  </a:cubicBezTo>
                  <a:cubicBezTo>
                    <a:pt x="2762" y="89"/>
                    <a:pt x="2648" y="158"/>
                    <a:pt x="2534" y="226"/>
                  </a:cubicBezTo>
                  <a:lnTo>
                    <a:pt x="2511" y="226"/>
                  </a:lnTo>
                  <a:cubicBezTo>
                    <a:pt x="2511" y="249"/>
                    <a:pt x="2511" y="249"/>
                    <a:pt x="2511" y="249"/>
                  </a:cubicBezTo>
                  <a:cubicBezTo>
                    <a:pt x="2465" y="272"/>
                    <a:pt x="2420" y="295"/>
                    <a:pt x="2374" y="317"/>
                  </a:cubicBezTo>
                  <a:cubicBezTo>
                    <a:pt x="1849" y="637"/>
                    <a:pt x="1347" y="1002"/>
                    <a:pt x="913" y="1436"/>
                  </a:cubicBezTo>
                  <a:cubicBezTo>
                    <a:pt x="480" y="1892"/>
                    <a:pt x="0" y="2486"/>
                    <a:pt x="69" y="3148"/>
                  </a:cubicBezTo>
                  <a:cubicBezTo>
                    <a:pt x="69" y="3191"/>
                    <a:pt x="96" y="3207"/>
                    <a:pt x="128" y="3207"/>
                  </a:cubicBezTo>
                  <a:cubicBezTo>
                    <a:pt x="146" y="3207"/>
                    <a:pt x="166" y="3202"/>
                    <a:pt x="183" y="3193"/>
                  </a:cubicBezTo>
                  <a:cubicBezTo>
                    <a:pt x="251" y="3171"/>
                    <a:pt x="320" y="3125"/>
                    <a:pt x="343" y="3102"/>
                  </a:cubicBezTo>
                  <a:cubicBezTo>
                    <a:pt x="411" y="3079"/>
                    <a:pt x="525" y="3034"/>
                    <a:pt x="571" y="2965"/>
                  </a:cubicBezTo>
                  <a:cubicBezTo>
                    <a:pt x="617" y="2942"/>
                    <a:pt x="617" y="2851"/>
                    <a:pt x="639" y="2783"/>
                  </a:cubicBezTo>
                  <a:cubicBezTo>
                    <a:pt x="731" y="2532"/>
                    <a:pt x="822" y="2280"/>
                    <a:pt x="936" y="2029"/>
                  </a:cubicBezTo>
                  <a:cubicBezTo>
                    <a:pt x="1233" y="1504"/>
                    <a:pt x="1689" y="1116"/>
                    <a:pt x="2169" y="751"/>
                  </a:cubicBezTo>
                  <a:cubicBezTo>
                    <a:pt x="2397" y="546"/>
                    <a:pt x="2648" y="363"/>
                    <a:pt x="2876" y="158"/>
                  </a:cubicBezTo>
                  <a:cubicBezTo>
                    <a:pt x="2922" y="135"/>
                    <a:pt x="3013" y="89"/>
                    <a:pt x="2990" y="21"/>
                  </a:cubicBezTo>
                  <a:cubicBezTo>
                    <a:pt x="2983" y="6"/>
                    <a:pt x="2973" y="0"/>
                    <a:pt x="29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76"/>
            <p:cNvSpPr/>
            <p:nvPr/>
          </p:nvSpPr>
          <p:spPr>
            <a:xfrm>
              <a:off x="2621850" y="1307375"/>
              <a:ext cx="950" cy="600"/>
            </a:xfrm>
            <a:custGeom>
              <a:avLst/>
              <a:gdLst/>
              <a:ahLst/>
              <a:cxnLst/>
              <a:rect l="l" t="t" r="r" b="b"/>
              <a:pathLst>
                <a:path w="38" h="24" extrusionOk="0">
                  <a:moveTo>
                    <a:pt x="38" y="0"/>
                  </a:moveTo>
                  <a:cubicBezTo>
                    <a:pt x="23" y="0"/>
                    <a:pt x="18" y="0"/>
                    <a:pt x="16" y="7"/>
                  </a:cubicBezTo>
                  <a:lnTo>
                    <a:pt x="16" y="7"/>
                  </a:lnTo>
                  <a:cubicBezTo>
                    <a:pt x="22" y="3"/>
                    <a:pt x="30" y="0"/>
                    <a:pt x="38" y="0"/>
                  </a:cubicBezTo>
                  <a:close/>
                  <a:moveTo>
                    <a:pt x="16" y="7"/>
                  </a:moveTo>
                  <a:cubicBezTo>
                    <a:pt x="5" y="13"/>
                    <a:pt x="0" y="23"/>
                    <a:pt x="15" y="23"/>
                  </a:cubicBezTo>
                  <a:cubicBezTo>
                    <a:pt x="15" y="15"/>
                    <a:pt x="15" y="10"/>
                    <a:pt x="16" y="7"/>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76"/>
            <p:cNvSpPr/>
            <p:nvPr/>
          </p:nvSpPr>
          <p:spPr>
            <a:xfrm>
              <a:off x="2549750" y="1410075"/>
              <a:ext cx="111300" cy="167875"/>
            </a:xfrm>
            <a:custGeom>
              <a:avLst/>
              <a:gdLst/>
              <a:ahLst/>
              <a:cxnLst/>
              <a:rect l="l" t="t" r="r" b="b"/>
              <a:pathLst>
                <a:path w="4452" h="6715" extrusionOk="0">
                  <a:moveTo>
                    <a:pt x="1370" y="1"/>
                  </a:moveTo>
                  <a:cubicBezTo>
                    <a:pt x="1370" y="24"/>
                    <a:pt x="1370" y="24"/>
                    <a:pt x="1347" y="24"/>
                  </a:cubicBezTo>
                  <a:cubicBezTo>
                    <a:pt x="1301" y="46"/>
                    <a:pt x="1256" y="69"/>
                    <a:pt x="1233" y="92"/>
                  </a:cubicBezTo>
                  <a:cubicBezTo>
                    <a:pt x="1164" y="138"/>
                    <a:pt x="1073" y="161"/>
                    <a:pt x="1005" y="229"/>
                  </a:cubicBezTo>
                  <a:cubicBezTo>
                    <a:pt x="959" y="252"/>
                    <a:pt x="936" y="297"/>
                    <a:pt x="913" y="343"/>
                  </a:cubicBezTo>
                  <a:cubicBezTo>
                    <a:pt x="480" y="1051"/>
                    <a:pt x="366" y="1918"/>
                    <a:pt x="457" y="2740"/>
                  </a:cubicBezTo>
                  <a:cubicBezTo>
                    <a:pt x="434" y="2694"/>
                    <a:pt x="434" y="2671"/>
                    <a:pt x="434" y="2626"/>
                  </a:cubicBezTo>
                  <a:cubicBezTo>
                    <a:pt x="411" y="2603"/>
                    <a:pt x="411" y="2512"/>
                    <a:pt x="388" y="2489"/>
                  </a:cubicBezTo>
                  <a:lnTo>
                    <a:pt x="366" y="2489"/>
                  </a:lnTo>
                  <a:cubicBezTo>
                    <a:pt x="366" y="2489"/>
                    <a:pt x="343" y="2512"/>
                    <a:pt x="320" y="2512"/>
                  </a:cubicBezTo>
                  <a:cubicBezTo>
                    <a:pt x="251" y="2557"/>
                    <a:pt x="183" y="2603"/>
                    <a:pt x="114" y="2626"/>
                  </a:cubicBezTo>
                  <a:cubicBezTo>
                    <a:pt x="92" y="2648"/>
                    <a:pt x="46" y="2671"/>
                    <a:pt x="0" y="2694"/>
                  </a:cubicBezTo>
                  <a:cubicBezTo>
                    <a:pt x="0" y="2717"/>
                    <a:pt x="0" y="2717"/>
                    <a:pt x="0" y="2717"/>
                  </a:cubicBezTo>
                  <a:cubicBezTo>
                    <a:pt x="23" y="3333"/>
                    <a:pt x="274" y="3949"/>
                    <a:pt x="754" y="4383"/>
                  </a:cubicBezTo>
                  <a:cubicBezTo>
                    <a:pt x="776" y="4406"/>
                    <a:pt x="845" y="4474"/>
                    <a:pt x="891" y="4474"/>
                  </a:cubicBezTo>
                  <a:cubicBezTo>
                    <a:pt x="913" y="4543"/>
                    <a:pt x="959" y="4611"/>
                    <a:pt x="982" y="4680"/>
                  </a:cubicBezTo>
                  <a:cubicBezTo>
                    <a:pt x="1164" y="5136"/>
                    <a:pt x="1415" y="5547"/>
                    <a:pt x="1689" y="5958"/>
                  </a:cubicBezTo>
                  <a:cubicBezTo>
                    <a:pt x="1849" y="6164"/>
                    <a:pt x="1986" y="6369"/>
                    <a:pt x="2123" y="6574"/>
                  </a:cubicBezTo>
                  <a:cubicBezTo>
                    <a:pt x="2164" y="6636"/>
                    <a:pt x="2205" y="6715"/>
                    <a:pt x="2278" y="6715"/>
                  </a:cubicBezTo>
                  <a:cubicBezTo>
                    <a:pt x="2287" y="6715"/>
                    <a:pt x="2296" y="6714"/>
                    <a:pt x="2306" y="6711"/>
                  </a:cubicBezTo>
                  <a:cubicBezTo>
                    <a:pt x="2306" y="6711"/>
                    <a:pt x="2306" y="6711"/>
                    <a:pt x="2328" y="6689"/>
                  </a:cubicBezTo>
                  <a:cubicBezTo>
                    <a:pt x="2374" y="6689"/>
                    <a:pt x="2420" y="6643"/>
                    <a:pt x="2465" y="6620"/>
                  </a:cubicBezTo>
                  <a:cubicBezTo>
                    <a:pt x="2534" y="6574"/>
                    <a:pt x="2625" y="6529"/>
                    <a:pt x="2694" y="6483"/>
                  </a:cubicBezTo>
                  <a:cubicBezTo>
                    <a:pt x="2785" y="6415"/>
                    <a:pt x="2717" y="6369"/>
                    <a:pt x="2671" y="6278"/>
                  </a:cubicBezTo>
                  <a:cubicBezTo>
                    <a:pt x="2602" y="6164"/>
                    <a:pt x="2557" y="6027"/>
                    <a:pt x="2488" y="5912"/>
                  </a:cubicBezTo>
                  <a:cubicBezTo>
                    <a:pt x="2374" y="5684"/>
                    <a:pt x="2260" y="5456"/>
                    <a:pt x="2146" y="5228"/>
                  </a:cubicBezTo>
                  <a:cubicBezTo>
                    <a:pt x="1940" y="4771"/>
                    <a:pt x="1712" y="4315"/>
                    <a:pt x="1530" y="3835"/>
                  </a:cubicBezTo>
                  <a:cubicBezTo>
                    <a:pt x="1484" y="3698"/>
                    <a:pt x="1438" y="3561"/>
                    <a:pt x="1393" y="3425"/>
                  </a:cubicBezTo>
                  <a:lnTo>
                    <a:pt x="1393" y="3425"/>
                  </a:lnTo>
                  <a:cubicBezTo>
                    <a:pt x="1415" y="3447"/>
                    <a:pt x="1438" y="3493"/>
                    <a:pt x="1461" y="3516"/>
                  </a:cubicBezTo>
                  <a:cubicBezTo>
                    <a:pt x="1484" y="3539"/>
                    <a:pt x="1507" y="3584"/>
                    <a:pt x="1530" y="3607"/>
                  </a:cubicBezTo>
                  <a:cubicBezTo>
                    <a:pt x="1552" y="3630"/>
                    <a:pt x="1575" y="3676"/>
                    <a:pt x="1621" y="3698"/>
                  </a:cubicBezTo>
                  <a:cubicBezTo>
                    <a:pt x="1630" y="3703"/>
                    <a:pt x="1638" y="3705"/>
                    <a:pt x="1647" y="3705"/>
                  </a:cubicBezTo>
                  <a:cubicBezTo>
                    <a:pt x="1683" y="3705"/>
                    <a:pt x="1717" y="3671"/>
                    <a:pt x="1735" y="3653"/>
                  </a:cubicBezTo>
                  <a:cubicBezTo>
                    <a:pt x="1804" y="3630"/>
                    <a:pt x="1895" y="3584"/>
                    <a:pt x="1963" y="3539"/>
                  </a:cubicBezTo>
                  <a:cubicBezTo>
                    <a:pt x="2009" y="3516"/>
                    <a:pt x="2032" y="3493"/>
                    <a:pt x="2077" y="3470"/>
                  </a:cubicBezTo>
                  <a:cubicBezTo>
                    <a:pt x="2146" y="3402"/>
                    <a:pt x="2077" y="3310"/>
                    <a:pt x="2055" y="3242"/>
                  </a:cubicBezTo>
                  <a:lnTo>
                    <a:pt x="2055" y="3242"/>
                  </a:lnTo>
                  <a:cubicBezTo>
                    <a:pt x="2100" y="3288"/>
                    <a:pt x="2123" y="3333"/>
                    <a:pt x="2146" y="3379"/>
                  </a:cubicBezTo>
                  <a:cubicBezTo>
                    <a:pt x="2283" y="3561"/>
                    <a:pt x="2443" y="3744"/>
                    <a:pt x="2602" y="3904"/>
                  </a:cubicBezTo>
                  <a:cubicBezTo>
                    <a:pt x="2534" y="3949"/>
                    <a:pt x="2443" y="3995"/>
                    <a:pt x="2351" y="4041"/>
                  </a:cubicBezTo>
                  <a:cubicBezTo>
                    <a:pt x="2328" y="4064"/>
                    <a:pt x="2283" y="4064"/>
                    <a:pt x="2260" y="4109"/>
                  </a:cubicBezTo>
                  <a:cubicBezTo>
                    <a:pt x="2169" y="4223"/>
                    <a:pt x="2146" y="4406"/>
                    <a:pt x="2146" y="4543"/>
                  </a:cubicBezTo>
                  <a:cubicBezTo>
                    <a:pt x="2146" y="4703"/>
                    <a:pt x="2192" y="4885"/>
                    <a:pt x="2283" y="5022"/>
                  </a:cubicBezTo>
                  <a:cubicBezTo>
                    <a:pt x="2328" y="5068"/>
                    <a:pt x="2397" y="5114"/>
                    <a:pt x="2465" y="5136"/>
                  </a:cubicBezTo>
                  <a:cubicBezTo>
                    <a:pt x="2511" y="5136"/>
                    <a:pt x="2534" y="5136"/>
                    <a:pt x="2580" y="5114"/>
                  </a:cubicBezTo>
                  <a:lnTo>
                    <a:pt x="2602" y="5114"/>
                  </a:lnTo>
                  <a:cubicBezTo>
                    <a:pt x="2671" y="5068"/>
                    <a:pt x="2739" y="5045"/>
                    <a:pt x="2808" y="4999"/>
                  </a:cubicBezTo>
                  <a:cubicBezTo>
                    <a:pt x="2853" y="4977"/>
                    <a:pt x="2899" y="4931"/>
                    <a:pt x="2945" y="4908"/>
                  </a:cubicBezTo>
                  <a:cubicBezTo>
                    <a:pt x="3059" y="4840"/>
                    <a:pt x="2968" y="4657"/>
                    <a:pt x="2922" y="4566"/>
                  </a:cubicBezTo>
                  <a:cubicBezTo>
                    <a:pt x="2899" y="4520"/>
                    <a:pt x="2876" y="4452"/>
                    <a:pt x="2876" y="4383"/>
                  </a:cubicBezTo>
                  <a:cubicBezTo>
                    <a:pt x="2853" y="4315"/>
                    <a:pt x="2853" y="4246"/>
                    <a:pt x="2853" y="4178"/>
                  </a:cubicBezTo>
                  <a:cubicBezTo>
                    <a:pt x="2853" y="4155"/>
                    <a:pt x="2853" y="4155"/>
                    <a:pt x="2853" y="4132"/>
                  </a:cubicBezTo>
                  <a:cubicBezTo>
                    <a:pt x="3127" y="4360"/>
                    <a:pt x="3424" y="4566"/>
                    <a:pt x="3698" y="4771"/>
                  </a:cubicBezTo>
                  <a:cubicBezTo>
                    <a:pt x="3766" y="4817"/>
                    <a:pt x="3835" y="4863"/>
                    <a:pt x="3903" y="4931"/>
                  </a:cubicBezTo>
                  <a:cubicBezTo>
                    <a:pt x="3949" y="4954"/>
                    <a:pt x="3995" y="5022"/>
                    <a:pt x="4063" y="5022"/>
                  </a:cubicBezTo>
                  <a:cubicBezTo>
                    <a:pt x="4063" y="5022"/>
                    <a:pt x="4086" y="5022"/>
                    <a:pt x="4086" y="4999"/>
                  </a:cubicBezTo>
                  <a:cubicBezTo>
                    <a:pt x="4200" y="4954"/>
                    <a:pt x="4314" y="4885"/>
                    <a:pt x="4406" y="4817"/>
                  </a:cubicBezTo>
                  <a:lnTo>
                    <a:pt x="4428" y="4817"/>
                  </a:lnTo>
                  <a:cubicBezTo>
                    <a:pt x="4428" y="4817"/>
                    <a:pt x="4428" y="4794"/>
                    <a:pt x="4428" y="4794"/>
                  </a:cubicBezTo>
                  <a:cubicBezTo>
                    <a:pt x="4451" y="4794"/>
                    <a:pt x="4451" y="4794"/>
                    <a:pt x="4428" y="4771"/>
                  </a:cubicBezTo>
                  <a:cubicBezTo>
                    <a:pt x="4406" y="4726"/>
                    <a:pt x="4360" y="4703"/>
                    <a:pt x="4314" y="4680"/>
                  </a:cubicBezTo>
                  <a:cubicBezTo>
                    <a:pt x="3789" y="4223"/>
                    <a:pt x="3264" y="3744"/>
                    <a:pt x="2876" y="3128"/>
                  </a:cubicBezTo>
                  <a:cubicBezTo>
                    <a:pt x="2671" y="2831"/>
                    <a:pt x="2534" y="2512"/>
                    <a:pt x="2420" y="2169"/>
                  </a:cubicBezTo>
                  <a:cubicBezTo>
                    <a:pt x="2306" y="1850"/>
                    <a:pt x="2260" y="1484"/>
                    <a:pt x="2146" y="1165"/>
                  </a:cubicBezTo>
                  <a:cubicBezTo>
                    <a:pt x="2107" y="1066"/>
                    <a:pt x="2050" y="900"/>
                    <a:pt x="1918" y="900"/>
                  </a:cubicBezTo>
                  <a:cubicBezTo>
                    <a:pt x="1897" y="900"/>
                    <a:pt x="1874" y="904"/>
                    <a:pt x="1849" y="914"/>
                  </a:cubicBezTo>
                  <a:cubicBezTo>
                    <a:pt x="1735" y="959"/>
                    <a:pt x="1644" y="1028"/>
                    <a:pt x="1530" y="1096"/>
                  </a:cubicBezTo>
                  <a:cubicBezTo>
                    <a:pt x="1507" y="1096"/>
                    <a:pt x="1507" y="1119"/>
                    <a:pt x="1484" y="1119"/>
                  </a:cubicBezTo>
                  <a:cubicBezTo>
                    <a:pt x="1438" y="1165"/>
                    <a:pt x="1415" y="1188"/>
                    <a:pt x="1415" y="1256"/>
                  </a:cubicBezTo>
                  <a:cubicBezTo>
                    <a:pt x="1370" y="1644"/>
                    <a:pt x="1530" y="2032"/>
                    <a:pt x="1667" y="2397"/>
                  </a:cubicBezTo>
                  <a:cubicBezTo>
                    <a:pt x="1667" y="2443"/>
                    <a:pt x="1667" y="2466"/>
                    <a:pt x="1689" y="2489"/>
                  </a:cubicBezTo>
                  <a:cubicBezTo>
                    <a:pt x="1667" y="2489"/>
                    <a:pt x="1644" y="2512"/>
                    <a:pt x="1644" y="2512"/>
                  </a:cubicBezTo>
                  <a:cubicBezTo>
                    <a:pt x="1552" y="2557"/>
                    <a:pt x="1484" y="2603"/>
                    <a:pt x="1415" y="2648"/>
                  </a:cubicBezTo>
                  <a:cubicBezTo>
                    <a:pt x="1347" y="2671"/>
                    <a:pt x="1279" y="2694"/>
                    <a:pt x="1256" y="2763"/>
                  </a:cubicBezTo>
                  <a:cubicBezTo>
                    <a:pt x="1256" y="2785"/>
                    <a:pt x="1256" y="2808"/>
                    <a:pt x="1233" y="2831"/>
                  </a:cubicBezTo>
                  <a:cubicBezTo>
                    <a:pt x="1210" y="2671"/>
                    <a:pt x="1187" y="2512"/>
                    <a:pt x="1164" y="2352"/>
                  </a:cubicBezTo>
                  <a:cubicBezTo>
                    <a:pt x="1119" y="1827"/>
                    <a:pt x="1142" y="1325"/>
                    <a:pt x="1233" y="822"/>
                  </a:cubicBezTo>
                  <a:cubicBezTo>
                    <a:pt x="1279" y="571"/>
                    <a:pt x="1347" y="343"/>
                    <a:pt x="1415" y="92"/>
                  </a:cubicBezTo>
                  <a:cubicBezTo>
                    <a:pt x="1433" y="41"/>
                    <a:pt x="1424" y="15"/>
                    <a:pt x="1399" y="15"/>
                  </a:cubicBezTo>
                  <a:cubicBezTo>
                    <a:pt x="1391" y="15"/>
                    <a:pt x="1381" y="18"/>
                    <a:pt x="1370" y="24"/>
                  </a:cubicBezTo>
                  <a:cubicBezTo>
                    <a:pt x="1370" y="24"/>
                    <a:pt x="1370" y="1"/>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76"/>
            <p:cNvSpPr/>
            <p:nvPr/>
          </p:nvSpPr>
          <p:spPr>
            <a:xfrm>
              <a:off x="2603950" y="1664425"/>
              <a:ext cx="50825" cy="162800"/>
            </a:xfrm>
            <a:custGeom>
              <a:avLst/>
              <a:gdLst/>
              <a:ahLst/>
              <a:cxnLst/>
              <a:rect l="l" t="t" r="r" b="b"/>
              <a:pathLst>
                <a:path w="2033" h="6512" extrusionOk="0">
                  <a:moveTo>
                    <a:pt x="183" y="3817"/>
                  </a:moveTo>
                  <a:cubicBezTo>
                    <a:pt x="183" y="3818"/>
                    <a:pt x="183" y="3818"/>
                    <a:pt x="183" y="3819"/>
                  </a:cubicBezTo>
                  <a:cubicBezTo>
                    <a:pt x="183" y="3818"/>
                    <a:pt x="183" y="3818"/>
                    <a:pt x="183" y="3817"/>
                  </a:cubicBezTo>
                  <a:close/>
                  <a:moveTo>
                    <a:pt x="942" y="0"/>
                  </a:moveTo>
                  <a:cubicBezTo>
                    <a:pt x="934" y="0"/>
                    <a:pt x="925" y="2"/>
                    <a:pt x="914" y="7"/>
                  </a:cubicBezTo>
                  <a:lnTo>
                    <a:pt x="891" y="7"/>
                  </a:lnTo>
                  <a:cubicBezTo>
                    <a:pt x="822" y="52"/>
                    <a:pt x="754" y="98"/>
                    <a:pt x="663" y="144"/>
                  </a:cubicBezTo>
                  <a:cubicBezTo>
                    <a:pt x="640" y="167"/>
                    <a:pt x="571" y="189"/>
                    <a:pt x="526" y="235"/>
                  </a:cubicBezTo>
                  <a:cubicBezTo>
                    <a:pt x="503" y="258"/>
                    <a:pt x="480" y="326"/>
                    <a:pt x="457" y="372"/>
                  </a:cubicBezTo>
                  <a:cubicBezTo>
                    <a:pt x="434" y="440"/>
                    <a:pt x="412" y="509"/>
                    <a:pt x="366" y="577"/>
                  </a:cubicBezTo>
                  <a:cubicBezTo>
                    <a:pt x="1" y="1604"/>
                    <a:pt x="252" y="2745"/>
                    <a:pt x="183" y="3817"/>
                  </a:cubicBezTo>
                  <a:lnTo>
                    <a:pt x="183" y="3817"/>
                  </a:lnTo>
                  <a:cubicBezTo>
                    <a:pt x="186" y="3795"/>
                    <a:pt x="253" y="3772"/>
                    <a:pt x="320" y="3727"/>
                  </a:cubicBezTo>
                  <a:lnTo>
                    <a:pt x="320" y="3727"/>
                  </a:lnTo>
                  <a:cubicBezTo>
                    <a:pt x="297" y="3750"/>
                    <a:pt x="275" y="3773"/>
                    <a:pt x="252" y="3773"/>
                  </a:cubicBezTo>
                  <a:cubicBezTo>
                    <a:pt x="229" y="3796"/>
                    <a:pt x="183" y="3819"/>
                    <a:pt x="183" y="3819"/>
                  </a:cubicBezTo>
                  <a:cubicBezTo>
                    <a:pt x="160" y="4321"/>
                    <a:pt x="412" y="4777"/>
                    <a:pt x="640" y="5211"/>
                  </a:cubicBezTo>
                  <a:cubicBezTo>
                    <a:pt x="845" y="5576"/>
                    <a:pt x="959" y="5964"/>
                    <a:pt x="1233" y="6261"/>
                  </a:cubicBezTo>
                  <a:cubicBezTo>
                    <a:pt x="1302" y="6329"/>
                    <a:pt x="1370" y="6398"/>
                    <a:pt x="1462" y="6444"/>
                  </a:cubicBezTo>
                  <a:cubicBezTo>
                    <a:pt x="1507" y="6466"/>
                    <a:pt x="1553" y="6512"/>
                    <a:pt x="1598" y="6512"/>
                  </a:cubicBezTo>
                  <a:cubicBezTo>
                    <a:pt x="1667" y="6512"/>
                    <a:pt x="1735" y="6421"/>
                    <a:pt x="1804" y="6398"/>
                  </a:cubicBezTo>
                  <a:cubicBezTo>
                    <a:pt x="1850" y="6375"/>
                    <a:pt x="2032" y="6307"/>
                    <a:pt x="2009" y="6215"/>
                  </a:cubicBezTo>
                  <a:cubicBezTo>
                    <a:pt x="2009" y="6192"/>
                    <a:pt x="1941" y="6170"/>
                    <a:pt x="1918" y="6147"/>
                  </a:cubicBezTo>
                  <a:cubicBezTo>
                    <a:pt x="1872" y="6124"/>
                    <a:pt x="1850" y="6101"/>
                    <a:pt x="1804" y="6055"/>
                  </a:cubicBezTo>
                  <a:cubicBezTo>
                    <a:pt x="1530" y="5782"/>
                    <a:pt x="1416" y="5394"/>
                    <a:pt x="1279" y="5028"/>
                  </a:cubicBezTo>
                  <a:cubicBezTo>
                    <a:pt x="1119" y="4618"/>
                    <a:pt x="891" y="4207"/>
                    <a:pt x="754" y="3750"/>
                  </a:cubicBezTo>
                  <a:cubicBezTo>
                    <a:pt x="617" y="3248"/>
                    <a:pt x="640" y="2700"/>
                    <a:pt x="663" y="2198"/>
                  </a:cubicBezTo>
                  <a:cubicBezTo>
                    <a:pt x="663" y="1650"/>
                    <a:pt x="685" y="1102"/>
                    <a:pt x="822" y="577"/>
                  </a:cubicBezTo>
                  <a:cubicBezTo>
                    <a:pt x="845" y="463"/>
                    <a:pt x="891" y="349"/>
                    <a:pt x="914" y="212"/>
                  </a:cubicBezTo>
                  <a:cubicBezTo>
                    <a:pt x="934" y="171"/>
                    <a:pt x="1010" y="0"/>
                    <a:pt x="9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76"/>
            <p:cNvSpPr/>
            <p:nvPr/>
          </p:nvSpPr>
          <p:spPr>
            <a:xfrm>
              <a:off x="2572575" y="1784150"/>
              <a:ext cx="37500" cy="137250"/>
            </a:xfrm>
            <a:custGeom>
              <a:avLst/>
              <a:gdLst/>
              <a:ahLst/>
              <a:cxnLst/>
              <a:rect l="l" t="t" r="r" b="b"/>
              <a:pathLst>
                <a:path w="1500" h="5490" extrusionOk="0">
                  <a:moveTo>
                    <a:pt x="1482" y="1"/>
                  </a:moveTo>
                  <a:cubicBezTo>
                    <a:pt x="1476" y="1"/>
                    <a:pt x="1469" y="3"/>
                    <a:pt x="1461" y="11"/>
                  </a:cubicBezTo>
                  <a:cubicBezTo>
                    <a:pt x="1438" y="11"/>
                    <a:pt x="1393" y="34"/>
                    <a:pt x="1347" y="57"/>
                  </a:cubicBezTo>
                  <a:cubicBezTo>
                    <a:pt x="1279" y="102"/>
                    <a:pt x="1210" y="148"/>
                    <a:pt x="1142" y="194"/>
                  </a:cubicBezTo>
                  <a:lnTo>
                    <a:pt x="1119" y="194"/>
                  </a:lnTo>
                  <a:lnTo>
                    <a:pt x="1096" y="217"/>
                  </a:lnTo>
                  <a:cubicBezTo>
                    <a:pt x="1005" y="262"/>
                    <a:pt x="936" y="331"/>
                    <a:pt x="845" y="376"/>
                  </a:cubicBezTo>
                  <a:cubicBezTo>
                    <a:pt x="799" y="422"/>
                    <a:pt x="754" y="468"/>
                    <a:pt x="708" y="490"/>
                  </a:cubicBezTo>
                  <a:cubicBezTo>
                    <a:pt x="662" y="513"/>
                    <a:pt x="617" y="559"/>
                    <a:pt x="594" y="559"/>
                  </a:cubicBezTo>
                  <a:cubicBezTo>
                    <a:pt x="525" y="605"/>
                    <a:pt x="411" y="627"/>
                    <a:pt x="366" y="696"/>
                  </a:cubicBezTo>
                  <a:lnTo>
                    <a:pt x="343" y="696"/>
                  </a:lnTo>
                  <a:cubicBezTo>
                    <a:pt x="343" y="719"/>
                    <a:pt x="320" y="719"/>
                    <a:pt x="320" y="719"/>
                  </a:cubicBezTo>
                  <a:cubicBezTo>
                    <a:pt x="229" y="833"/>
                    <a:pt x="183" y="1015"/>
                    <a:pt x="160" y="1175"/>
                  </a:cubicBezTo>
                  <a:cubicBezTo>
                    <a:pt x="0" y="1791"/>
                    <a:pt x="160" y="2431"/>
                    <a:pt x="274" y="3047"/>
                  </a:cubicBezTo>
                  <a:cubicBezTo>
                    <a:pt x="411" y="3869"/>
                    <a:pt x="502" y="4690"/>
                    <a:pt x="229" y="5466"/>
                  </a:cubicBezTo>
                  <a:cubicBezTo>
                    <a:pt x="229" y="5489"/>
                    <a:pt x="251" y="5489"/>
                    <a:pt x="251" y="5489"/>
                  </a:cubicBezTo>
                  <a:cubicBezTo>
                    <a:pt x="320" y="5466"/>
                    <a:pt x="411" y="5398"/>
                    <a:pt x="434" y="5375"/>
                  </a:cubicBezTo>
                  <a:cubicBezTo>
                    <a:pt x="480" y="5352"/>
                    <a:pt x="571" y="5329"/>
                    <a:pt x="617" y="5284"/>
                  </a:cubicBezTo>
                  <a:cubicBezTo>
                    <a:pt x="639" y="5261"/>
                    <a:pt x="639" y="5261"/>
                    <a:pt x="639" y="5238"/>
                  </a:cubicBezTo>
                  <a:cubicBezTo>
                    <a:pt x="731" y="5101"/>
                    <a:pt x="799" y="4941"/>
                    <a:pt x="845" y="4782"/>
                  </a:cubicBezTo>
                  <a:cubicBezTo>
                    <a:pt x="936" y="4462"/>
                    <a:pt x="959" y="4142"/>
                    <a:pt x="936" y="3823"/>
                  </a:cubicBezTo>
                  <a:cubicBezTo>
                    <a:pt x="936" y="3093"/>
                    <a:pt x="754" y="2385"/>
                    <a:pt x="731" y="1655"/>
                  </a:cubicBezTo>
                  <a:cubicBezTo>
                    <a:pt x="731" y="1472"/>
                    <a:pt x="731" y="1266"/>
                    <a:pt x="731" y="1084"/>
                  </a:cubicBezTo>
                  <a:cubicBezTo>
                    <a:pt x="731" y="993"/>
                    <a:pt x="731" y="901"/>
                    <a:pt x="754" y="810"/>
                  </a:cubicBezTo>
                  <a:cubicBezTo>
                    <a:pt x="754" y="764"/>
                    <a:pt x="754" y="696"/>
                    <a:pt x="754" y="650"/>
                  </a:cubicBezTo>
                  <a:cubicBezTo>
                    <a:pt x="754" y="627"/>
                    <a:pt x="776" y="536"/>
                    <a:pt x="754" y="513"/>
                  </a:cubicBezTo>
                  <a:cubicBezTo>
                    <a:pt x="754" y="513"/>
                    <a:pt x="754" y="513"/>
                    <a:pt x="754" y="490"/>
                  </a:cubicBezTo>
                  <a:cubicBezTo>
                    <a:pt x="799" y="468"/>
                    <a:pt x="845" y="445"/>
                    <a:pt x="913" y="399"/>
                  </a:cubicBezTo>
                  <a:cubicBezTo>
                    <a:pt x="959" y="376"/>
                    <a:pt x="1005" y="331"/>
                    <a:pt x="1050" y="308"/>
                  </a:cubicBezTo>
                  <a:cubicBezTo>
                    <a:pt x="1164" y="239"/>
                    <a:pt x="1256" y="194"/>
                    <a:pt x="1347" y="125"/>
                  </a:cubicBezTo>
                  <a:cubicBezTo>
                    <a:pt x="1393" y="80"/>
                    <a:pt x="1438" y="57"/>
                    <a:pt x="1484" y="11"/>
                  </a:cubicBezTo>
                  <a:cubicBezTo>
                    <a:pt x="1499" y="11"/>
                    <a:pt x="1494" y="1"/>
                    <a:pt x="14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76"/>
            <p:cNvSpPr/>
            <p:nvPr/>
          </p:nvSpPr>
          <p:spPr>
            <a:xfrm>
              <a:off x="2534900" y="1958925"/>
              <a:ext cx="91900" cy="101350"/>
            </a:xfrm>
            <a:custGeom>
              <a:avLst/>
              <a:gdLst/>
              <a:ahLst/>
              <a:cxnLst/>
              <a:rect l="l" t="t" r="r" b="b"/>
              <a:pathLst>
                <a:path w="3676" h="4054" extrusionOk="0">
                  <a:moveTo>
                    <a:pt x="865" y="1"/>
                  </a:moveTo>
                  <a:cubicBezTo>
                    <a:pt x="859" y="1"/>
                    <a:pt x="853" y="2"/>
                    <a:pt x="845" y="5"/>
                  </a:cubicBezTo>
                  <a:cubicBezTo>
                    <a:pt x="777" y="27"/>
                    <a:pt x="731" y="73"/>
                    <a:pt x="663" y="96"/>
                  </a:cubicBezTo>
                  <a:cubicBezTo>
                    <a:pt x="663" y="119"/>
                    <a:pt x="663" y="119"/>
                    <a:pt x="663" y="119"/>
                  </a:cubicBezTo>
                  <a:cubicBezTo>
                    <a:pt x="594" y="142"/>
                    <a:pt x="526" y="187"/>
                    <a:pt x="457" y="233"/>
                  </a:cubicBezTo>
                  <a:cubicBezTo>
                    <a:pt x="1" y="644"/>
                    <a:pt x="115" y="1328"/>
                    <a:pt x="343" y="1853"/>
                  </a:cubicBezTo>
                  <a:cubicBezTo>
                    <a:pt x="571" y="2378"/>
                    <a:pt x="960" y="2835"/>
                    <a:pt x="1416" y="3177"/>
                  </a:cubicBezTo>
                  <a:cubicBezTo>
                    <a:pt x="1608" y="3327"/>
                    <a:pt x="1880" y="3476"/>
                    <a:pt x="2139" y="3476"/>
                  </a:cubicBezTo>
                  <a:cubicBezTo>
                    <a:pt x="2157" y="3476"/>
                    <a:pt x="2174" y="3476"/>
                    <a:pt x="2192" y="3474"/>
                  </a:cubicBezTo>
                  <a:cubicBezTo>
                    <a:pt x="2329" y="3474"/>
                    <a:pt x="2443" y="3428"/>
                    <a:pt x="2580" y="3360"/>
                  </a:cubicBezTo>
                  <a:cubicBezTo>
                    <a:pt x="2626" y="3406"/>
                    <a:pt x="2694" y="3451"/>
                    <a:pt x="2763" y="3520"/>
                  </a:cubicBezTo>
                  <a:cubicBezTo>
                    <a:pt x="2831" y="3634"/>
                    <a:pt x="2900" y="3748"/>
                    <a:pt x="2945" y="3862"/>
                  </a:cubicBezTo>
                  <a:cubicBezTo>
                    <a:pt x="2985" y="3941"/>
                    <a:pt x="3007" y="4054"/>
                    <a:pt x="3086" y="4054"/>
                  </a:cubicBezTo>
                  <a:cubicBezTo>
                    <a:pt x="3098" y="4054"/>
                    <a:pt x="3112" y="4051"/>
                    <a:pt x="3128" y="4045"/>
                  </a:cubicBezTo>
                  <a:cubicBezTo>
                    <a:pt x="3196" y="3999"/>
                    <a:pt x="3288" y="3953"/>
                    <a:pt x="3356" y="3908"/>
                  </a:cubicBezTo>
                  <a:cubicBezTo>
                    <a:pt x="3402" y="3885"/>
                    <a:pt x="3447" y="3862"/>
                    <a:pt x="3493" y="3816"/>
                  </a:cubicBezTo>
                  <a:cubicBezTo>
                    <a:pt x="3539" y="3794"/>
                    <a:pt x="3539" y="3771"/>
                    <a:pt x="3539" y="3725"/>
                  </a:cubicBezTo>
                  <a:cubicBezTo>
                    <a:pt x="3539" y="3520"/>
                    <a:pt x="3470" y="3337"/>
                    <a:pt x="3379" y="3177"/>
                  </a:cubicBezTo>
                  <a:cubicBezTo>
                    <a:pt x="3402" y="3155"/>
                    <a:pt x="3425" y="3132"/>
                    <a:pt x="3470" y="3109"/>
                  </a:cubicBezTo>
                  <a:cubicBezTo>
                    <a:pt x="3516" y="3086"/>
                    <a:pt x="3562" y="3063"/>
                    <a:pt x="3607" y="3040"/>
                  </a:cubicBezTo>
                  <a:cubicBezTo>
                    <a:pt x="3653" y="2995"/>
                    <a:pt x="3653" y="2903"/>
                    <a:pt x="3653" y="2858"/>
                  </a:cubicBezTo>
                  <a:cubicBezTo>
                    <a:pt x="3676" y="2561"/>
                    <a:pt x="3539" y="2287"/>
                    <a:pt x="3311" y="2082"/>
                  </a:cubicBezTo>
                  <a:cubicBezTo>
                    <a:pt x="3150" y="1901"/>
                    <a:pt x="2919" y="1632"/>
                    <a:pt x="2648" y="1632"/>
                  </a:cubicBezTo>
                  <a:cubicBezTo>
                    <a:pt x="2611" y="1632"/>
                    <a:pt x="2573" y="1637"/>
                    <a:pt x="2534" y="1648"/>
                  </a:cubicBezTo>
                  <a:cubicBezTo>
                    <a:pt x="2466" y="1671"/>
                    <a:pt x="2398" y="1739"/>
                    <a:pt x="2352" y="1762"/>
                  </a:cubicBezTo>
                  <a:cubicBezTo>
                    <a:pt x="2306" y="1785"/>
                    <a:pt x="2261" y="1808"/>
                    <a:pt x="2215" y="1853"/>
                  </a:cubicBezTo>
                  <a:cubicBezTo>
                    <a:pt x="2192" y="1853"/>
                    <a:pt x="2169" y="1853"/>
                    <a:pt x="2169" y="1876"/>
                  </a:cubicBezTo>
                  <a:cubicBezTo>
                    <a:pt x="2146" y="1876"/>
                    <a:pt x="2124" y="1899"/>
                    <a:pt x="2146" y="1922"/>
                  </a:cubicBezTo>
                  <a:cubicBezTo>
                    <a:pt x="2169" y="1945"/>
                    <a:pt x="2215" y="1945"/>
                    <a:pt x="2215" y="1945"/>
                  </a:cubicBezTo>
                  <a:cubicBezTo>
                    <a:pt x="2306" y="1945"/>
                    <a:pt x="2375" y="1990"/>
                    <a:pt x="2443" y="2013"/>
                  </a:cubicBezTo>
                  <a:cubicBezTo>
                    <a:pt x="2557" y="2105"/>
                    <a:pt x="2671" y="2196"/>
                    <a:pt x="2763" y="2310"/>
                  </a:cubicBezTo>
                  <a:cubicBezTo>
                    <a:pt x="2922" y="2470"/>
                    <a:pt x="3059" y="2652"/>
                    <a:pt x="3105" y="2858"/>
                  </a:cubicBezTo>
                  <a:cubicBezTo>
                    <a:pt x="3037" y="2812"/>
                    <a:pt x="2968" y="2789"/>
                    <a:pt x="2877" y="2766"/>
                  </a:cubicBezTo>
                  <a:cubicBezTo>
                    <a:pt x="2808" y="2766"/>
                    <a:pt x="2763" y="2812"/>
                    <a:pt x="2717" y="2835"/>
                  </a:cubicBezTo>
                  <a:cubicBezTo>
                    <a:pt x="2626" y="2881"/>
                    <a:pt x="2534" y="2926"/>
                    <a:pt x="2443" y="2995"/>
                  </a:cubicBezTo>
                  <a:cubicBezTo>
                    <a:pt x="2443" y="2995"/>
                    <a:pt x="2420" y="3018"/>
                    <a:pt x="2398" y="3040"/>
                  </a:cubicBezTo>
                  <a:cubicBezTo>
                    <a:pt x="2375" y="3063"/>
                    <a:pt x="2375" y="3063"/>
                    <a:pt x="2375" y="3086"/>
                  </a:cubicBezTo>
                  <a:cubicBezTo>
                    <a:pt x="2306" y="3086"/>
                    <a:pt x="2261" y="3063"/>
                    <a:pt x="2192" y="3018"/>
                  </a:cubicBezTo>
                  <a:cubicBezTo>
                    <a:pt x="2032" y="2926"/>
                    <a:pt x="1873" y="2789"/>
                    <a:pt x="1713" y="2652"/>
                  </a:cubicBezTo>
                  <a:cubicBezTo>
                    <a:pt x="1553" y="2538"/>
                    <a:pt x="1416" y="2401"/>
                    <a:pt x="1279" y="2264"/>
                  </a:cubicBezTo>
                  <a:cubicBezTo>
                    <a:pt x="1005" y="1945"/>
                    <a:pt x="800" y="1557"/>
                    <a:pt x="731" y="1146"/>
                  </a:cubicBezTo>
                  <a:cubicBezTo>
                    <a:pt x="708" y="940"/>
                    <a:pt x="708" y="758"/>
                    <a:pt x="731" y="552"/>
                  </a:cubicBezTo>
                  <a:cubicBezTo>
                    <a:pt x="754" y="461"/>
                    <a:pt x="777" y="347"/>
                    <a:pt x="823" y="256"/>
                  </a:cubicBezTo>
                  <a:cubicBezTo>
                    <a:pt x="823" y="210"/>
                    <a:pt x="845" y="142"/>
                    <a:pt x="868" y="96"/>
                  </a:cubicBezTo>
                  <a:cubicBezTo>
                    <a:pt x="889" y="76"/>
                    <a:pt x="909" y="1"/>
                    <a:pt x="8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76"/>
            <p:cNvSpPr/>
            <p:nvPr/>
          </p:nvSpPr>
          <p:spPr>
            <a:xfrm>
              <a:off x="2819650" y="2478725"/>
              <a:ext cx="70225" cy="147175"/>
            </a:xfrm>
            <a:custGeom>
              <a:avLst/>
              <a:gdLst/>
              <a:ahLst/>
              <a:cxnLst/>
              <a:rect l="l" t="t" r="r" b="b"/>
              <a:pathLst>
                <a:path w="2809" h="5887" extrusionOk="0">
                  <a:moveTo>
                    <a:pt x="297" y="5781"/>
                  </a:moveTo>
                  <a:cubicBezTo>
                    <a:pt x="297" y="5781"/>
                    <a:pt x="275" y="5804"/>
                    <a:pt x="275" y="5804"/>
                  </a:cubicBezTo>
                  <a:cubicBezTo>
                    <a:pt x="249" y="5829"/>
                    <a:pt x="234" y="5839"/>
                    <a:pt x="227" y="5839"/>
                  </a:cubicBezTo>
                  <a:cubicBezTo>
                    <a:pt x="215" y="5839"/>
                    <a:pt x="231" y="5810"/>
                    <a:pt x="275" y="5781"/>
                  </a:cubicBezTo>
                  <a:close/>
                  <a:moveTo>
                    <a:pt x="2769" y="0"/>
                  </a:moveTo>
                  <a:cubicBezTo>
                    <a:pt x="2745" y="0"/>
                    <a:pt x="2712" y="29"/>
                    <a:pt x="2694" y="29"/>
                  </a:cubicBezTo>
                  <a:cubicBezTo>
                    <a:pt x="2603" y="98"/>
                    <a:pt x="2489" y="143"/>
                    <a:pt x="2397" y="212"/>
                  </a:cubicBezTo>
                  <a:lnTo>
                    <a:pt x="2375" y="212"/>
                  </a:lnTo>
                  <a:cubicBezTo>
                    <a:pt x="2283" y="280"/>
                    <a:pt x="2215" y="326"/>
                    <a:pt x="2146" y="417"/>
                  </a:cubicBezTo>
                  <a:cubicBezTo>
                    <a:pt x="2032" y="531"/>
                    <a:pt x="1964" y="668"/>
                    <a:pt x="1895" y="805"/>
                  </a:cubicBezTo>
                  <a:cubicBezTo>
                    <a:pt x="1735" y="1125"/>
                    <a:pt x="1667" y="1467"/>
                    <a:pt x="1644" y="1810"/>
                  </a:cubicBezTo>
                  <a:cubicBezTo>
                    <a:pt x="1598" y="2220"/>
                    <a:pt x="1598" y="2654"/>
                    <a:pt x="1644" y="3065"/>
                  </a:cubicBezTo>
                  <a:cubicBezTo>
                    <a:pt x="1690" y="3293"/>
                    <a:pt x="1758" y="3544"/>
                    <a:pt x="1781" y="3773"/>
                  </a:cubicBezTo>
                  <a:cubicBezTo>
                    <a:pt x="1804" y="3932"/>
                    <a:pt x="1781" y="4092"/>
                    <a:pt x="1690" y="4206"/>
                  </a:cubicBezTo>
                  <a:cubicBezTo>
                    <a:pt x="1644" y="4206"/>
                    <a:pt x="1621" y="4229"/>
                    <a:pt x="1576" y="4252"/>
                  </a:cubicBezTo>
                  <a:cubicBezTo>
                    <a:pt x="1416" y="4298"/>
                    <a:pt x="1256" y="4412"/>
                    <a:pt x="1119" y="4480"/>
                  </a:cubicBezTo>
                  <a:cubicBezTo>
                    <a:pt x="1096" y="4503"/>
                    <a:pt x="1073" y="4503"/>
                    <a:pt x="1051" y="4526"/>
                  </a:cubicBezTo>
                  <a:cubicBezTo>
                    <a:pt x="1073" y="4435"/>
                    <a:pt x="1096" y="4320"/>
                    <a:pt x="1119" y="4229"/>
                  </a:cubicBezTo>
                  <a:cubicBezTo>
                    <a:pt x="1165" y="3978"/>
                    <a:pt x="1233" y="3727"/>
                    <a:pt x="1325" y="3499"/>
                  </a:cubicBezTo>
                  <a:cubicBezTo>
                    <a:pt x="1370" y="3453"/>
                    <a:pt x="1393" y="3385"/>
                    <a:pt x="1416" y="3339"/>
                  </a:cubicBezTo>
                  <a:cubicBezTo>
                    <a:pt x="1439" y="3316"/>
                    <a:pt x="1439" y="3270"/>
                    <a:pt x="1370" y="3270"/>
                  </a:cubicBezTo>
                  <a:cubicBezTo>
                    <a:pt x="1370" y="3270"/>
                    <a:pt x="1325" y="3293"/>
                    <a:pt x="1325" y="3293"/>
                  </a:cubicBezTo>
                  <a:cubicBezTo>
                    <a:pt x="1279" y="3339"/>
                    <a:pt x="1233" y="3362"/>
                    <a:pt x="1188" y="3385"/>
                  </a:cubicBezTo>
                  <a:cubicBezTo>
                    <a:pt x="1119" y="3407"/>
                    <a:pt x="1051" y="3453"/>
                    <a:pt x="1005" y="3499"/>
                  </a:cubicBezTo>
                  <a:cubicBezTo>
                    <a:pt x="914" y="3567"/>
                    <a:pt x="868" y="3658"/>
                    <a:pt x="822" y="3750"/>
                  </a:cubicBezTo>
                  <a:cubicBezTo>
                    <a:pt x="754" y="3864"/>
                    <a:pt x="708" y="3978"/>
                    <a:pt x="663" y="4092"/>
                  </a:cubicBezTo>
                  <a:cubicBezTo>
                    <a:pt x="594" y="4343"/>
                    <a:pt x="548" y="4571"/>
                    <a:pt x="503" y="4800"/>
                  </a:cubicBezTo>
                  <a:cubicBezTo>
                    <a:pt x="457" y="4982"/>
                    <a:pt x="412" y="5165"/>
                    <a:pt x="343" y="5348"/>
                  </a:cubicBezTo>
                  <a:cubicBezTo>
                    <a:pt x="320" y="5439"/>
                    <a:pt x="275" y="5553"/>
                    <a:pt x="206" y="5667"/>
                  </a:cubicBezTo>
                  <a:cubicBezTo>
                    <a:pt x="160" y="5690"/>
                    <a:pt x="115" y="5713"/>
                    <a:pt x="92" y="5736"/>
                  </a:cubicBezTo>
                  <a:cubicBezTo>
                    <a:pt x="69" y="5736"/>
                    <a:pt x="46" y="5736"/>
                    <a:pt x="46" y="5758"/>
                  </a:cubicBezTo>
                  <a:lnTo>
                    <a:pt x="24" y="5758"/>
                  </a:lnTo>
                  <a:cubicBezTo>
                    <a:pt x="24" y="5781"/>
                    <a:pt x="1" y="5781"/>
                    <a:pt x="1" y="5827"/>
                  </a:cubicBezTo>
                  <a:cubicBezTo>
                    <a:pt x="30" y="5870"/>
                    <a:pt x="68" y="5886"/>
                    <a:pt x="109" y="5886"/>
                  </a:cubicBezTo>
                  <a:cubicBezTo>
                    <a:pt x="133" y="5886"/>
                    <a:pt x="158" y="5881"/>
                    <a:pt x="183" y="5873"/>
                  </a:cubicBezTo>
                  <a:cubicBezTo>
                    <a:pt x="320" y="5827"/>
                    <a:pt x="457" y="5736"/>
                    <a:pt x="571" y="5667"/>
                  </a:cubicBezTo>
                  <a:cubicBezTo>
                    <a:pt x="685" y="5576"/>
                    <a:pt x="777" y="5462"/>
                    <a:pt x="822" y="5325"/>
                  </a:cubicBezTo>
                  <a:cubicBezTo>
                    <a:pt x="891" y="5188"/>
                    <a:pt x="937" y="5028"/>
                    <a:pt x="982" y="4868"/>
                  </a:cubicBezTo>
                  <a:cubicBezTo>
                    <a:pt x="1051" y="4823"/>
                    <a:pt x="1119" y="4754"/>
                    <a:pt x="1165" y="4708"/>
                  </a:cubicBezTo>
                  <a:cubicBezTo>
                    <a:pt x="1210" y="4686"/>
                    <a:pt x="1233" y="4663"/>
                    <a:pt x="1279" y="4617"/>
                  </a:cubicBezTo>
                  <a:cubicBezTo>
                    <a:pt x="1439" y="4571"/>
                    <a:pt x="1598" y="4549"/>
                    <a:pt x="1735" y="4480"/>
                  </a:cubicBezTo>
                  <a:cubicBezTo>
                    <a:pt x="1872" y="4412"/>
                    <a:pt x="2009" y="4320"/>
                    <a:pt x="2123" y="4252"/>
                  </a:cubicBezTo>
                  <a:cubicBezTo>
                    <a:pt x="2215" y="4206"/>
                    <a:pt x="2260" y="4138"/>
                    <a:pt x="2306" y="4069"/>
                  </a:cubicBezTo>
                  <a:cubicBezTo>
                    <a:pt x="2397" y="3887"/>
                    <a:pt x="2375" y="3681"/>
                    <a:pt x="2352" y="3499"/>
                  </a:cubicBezTo>
                  <a:cubicBezTo>
                    <a:pt x="2329" y="3339"/>
                    <a:pt x="2283" y="3156"/>
                    <a:pt x="2260" y="2974"/>
                  </a:cubicBezTo>
                  <a:cubicBezTo>
                    <a:pt x="2215" y="2609"/>
                    <a:pt x="2192" y="2243"/>
                    <a:pt x="2192" y="1878"/>
                  </a:cubicBezTo>
                  <a:cubicBezTo>
                    <a:pt x="2192" y="1513"/>
                    <a:pt x="2238" y="1125"/>
                    <a:pt x="2352" y="783"/>
                  </a:cubicBezTo>
                  <a:cubicBezTo>
                    <a:pt x="2420" y="623"/>
                    <a:pt x="2489" y="463"/>
                    <a:pt x="2580" y="303"/>
                  </a:cubicBezTo>
                  <a:cubicBezTo>
                    <a:pt x="2626" y="235"/>
                    <a:pt x="2671" y="166"/>
                    <a:pt x="2740" y="98"/>
                  </a:cubicBezTo>
                  <a:cubicBezTo>
                    <a:pt x="2763" y="75"/>
                    <a:pt x="2808" y="52"/>
                    <a:pt x="2785" y="6"/>
                  </a:cubicBezTo>
                  <a:cubicBezTo>
                    <a:pt x="2781" y="2"/>
                    <a:pt x="2775" y="0"/>
                    <a:pt x="27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76"/>
            <p:cNvSpPr/>
            <p:nvPr/>
          </p:nvSpPr>
          <p:spPr>
            <a:xfrm>
              <a:off x="2898400" y="2384150"/>
              <a:ext cx="129550" cy="101450"/>
            </a:xfrm>
            <a:custGeom>
              <a:avLst/>
              <a:gdLst/>
              <a:ahLst/>
              <a:cxnLst/>
              <a:rect l="l" t="t" r="r" b="b"/>
              <a:pathLst>
                <a:path w="5182" h="4058" extrusionOk="0">
                  <a:moveTo>
                    <a:pt x="4817" y="0"/>
                  </a:moveTo>
                  <a:cubicBezTo>
                    <a:pt x="4611" y="0"/>
                    <a:pt x="4383" y="69"/>
                    <a:pt x="4200" y="160"/>
                  </a:cubicBezTo>
                  <a:cubicBezTo>
                    <a:pt x="3949" y="274"/>
                    <a:pt x="3744" y="411"/>
                    <a:pt x="3516" y="548"/>
                  </a:cubicBezTo>
                  <a:cubicBezTo>
                    <a:pt x="3333" y="662"/>
                    <a:pt x="3173" y="754"/>
                    <a:pt x="3014" y="868"/>
                  </a:cubicBezTo>
                  <a:cubicBezTo>
                    <a:pt x="2831" y="1005"/>
                    <a:pt x="2671" y="1142"/>
                    <a:pt x="2534" y="1301"/>
                  </a:cubicBezTo>
                  <a:cubicBezTo>
                    <a:pt x="2397" y="1461"/>
                    <a:pt x="2283" y="1644"/>
                    <a:pt x="2169" y="1849"/>
                  </a:cubicBezTo>
                  <a:cubicBezTo>
                    <a:pt x="1895" y="2260"/>
                    <a:pt x="1598" y="2648"/>
                    <a:pt x="1210" y="2968"/>
                  </a:cubicBezTo>
                  <a:cubicBezTo>
                    <a:pt x="839" y="3296"/>
                    <a:pt x="425" y="3561"/>
                    <a:pt x="70" y="3904"/>
                  </a:cubicBezTo>
                  <a:lnTo>
                    <a:pt x="70" y="3904"/>
                  </a:lnTo>
                  <a:cubicBezTo>
                    <a:pt x="70" y="3904"/>
                    <a:pt x="69" y="3904"/>
                    <a:pt x="69" y="3904"/>
                  </a:cubicBezTo>
                  <a:cubicBezTo>
                    <a:pt x="46" y="3926"/>
                    <a:pt x="23" y="3926"/>
                    <a:pt x="23" y="3949"/>
                  </a:cubicBezTo>
                  <a:cubicBezTo>
                    <a:pt x="1" y="3972"/>
                    <a:pt x="1" y="4018"/>
                    <a:pt x="23" y="4041"/>
                  </a:cubicBezTo>
                  <a:cubicBezTo>
                    <a:pt x="46" y="4052"/>
                    <a:pt x="63" y="4058"/>
                    <a:pt x="80" y="4058"/>
                  </a:cubicBezTo>
                  <a:cubicBezTo>
                    <a:pt x="98" y="4058"/>
                    <a:pt x="115" y="4052"/>
                    <a:pt x="138" y="4041"/>
                  </a:cubicBezTo>
                  <a:cubicBezTo>
                    <a:pt x="229" y="3995"/>
                    <a:pt x="320" y="3949"/>
                    <a:pt x="411" y="3904"/>
                  </a:cubicBezTo>
                  <a:cubicBezTo>
                    <a:pt x="640" y="3767"/>
                    <a:pt x="868" y="3630"/>
                    <a:pt x="1073" y="3470"/>
                  </a:cubicBezTo>
                  <a:cubicBezTo>
                    <a:pt x="1439" y="3196"/>
                    <a:pt x="1804" y="2899"/>
                    <a:pt x="2123" y="2557"/>
                  </a:cubicBezTo>
                  <a:cubicBezTo>
                    <a:pt x="2283" y="2397"/>
                    <a:pt x="2443" y="2215"/>
                    <a:pt x="2580" y="2032"/>
                  </a:cubicBezTo>
                  <a:cubicBezTo>
                    <a:pt x="2717" y="1826"/>
                    <a:pt x="2831" y="1598"/>
                    <a:pt x="2968" y="1393"/>
                  </a:cubicBezTo>
                  <a:cubicBezTo>
                    <a:pt x="3196" y="1050"/>
                    <a:pt x="3561" y="799"/>
                    <a:pt x="3904" y="571"/>
                  </a:cubicBezTo>
                  <a:cubicBezTo>
                    <a:pt x="3949" y="548"/>
                    <a:pt x="3995" y="525"/>
                    <a:pt x="4041" y="503"/>
                  </a:cubicBezTo>
                  <a:cubicBezTo>
                    <a:pt x="4155" y="457"/>
                    <a:pt x="4246" y="434"/>
                    <a:pt x="4360" y="388"/>
                  </a:cubicBezTo>
                  <a:cubicBezTo>
                    <a:pt x="4474" y="366"/>
                    <a:pt x="4566" y="343"/>
                    <a:pt x="4657" y="343"/>
                  </a:cubicBezTo>
                  <a:cubicBezTo>
                    <a:pt x="4703" y="343"/>
                    <a:pt x="4748" y="343"/>
                    <a:pt x="4794" y="320"/>
                  </a:cubicBezTo>
                  <a:cubicBezTo>
                    <a:pt x="4885" y="274"/>
                    <a:pt x="4976" y="229"/>
                    <a:pt x="5068" y="160"/>
                  </a:cubicBezTo>
                  <a:cubicBezTo>
                    <a:pt x="5091" y="160"/>
                    <a:pt x="5136" y="137"/>
                    <a:pt x="5159" y="115"/>
                  </a:cubicBezTo>
                  <a:cubicBezTo>
                    <a:pt x="5182" y="92"/>
                    <a:pt x="5182" y="69"/>
                    <a:pt x="5159" y="46"/>
                  </a:cubicBezTo>
                  <a:cubicBezTo>
                    <a:pt x="5136" y="0"/>
                    <a:pt x="5068" y="0"/>
                    <a:pt x="50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76"/>
            <p:cNvSpPr/>
            <p:nvPr/>
          </p:nvSpPr>
          <p:spPr>
            <a:xfrm>
              <a:off x="2908675" y="2425225"/>
              <a:ext cx="37125" cy="24000"/>
            </a:xfrm>
            <a:custGeom>
              <a:avLst/>
              <a:gdLst/>
              <a:ahLst/>
              <a:cxnLst/>
              <a:rect l="l" t="t" r="r" b="b"/>
              <a:pathLst>
                <a:path w="1485" h="960" extrusionOk="0">
                  <a:moveTo>
                    <a:pt x="1421" y="1"/>
                  </a:moveTo>
                  <a:cubicBezTo>
                    <a:pt x="1398" y="1"/>
                    <a:pt x="1370" y="12"/>
                    <a:pt x="1347" y="24"/>
                  </a:cubicBezTo>
                  <a:cubicBezTo>
                    <a:pt x="1210" y="47"/>
                    <a:pt x="1096" y="138"/>
                    <a:pt x="982" y="206"/>
                  </a:cubicBezTo>
                  <a:cubicBezTo>
                    <a:pt x="913" y="252"/>
                    <a:pt x="845" y="275"/>
                    <a:pt x="845" y="275"/>
                  </a:cubicBezTo>
                  <a:cubicBezTo>
                    <a:pt x="776" y="320"/>
                    <a:pt x="708" y="366"/>
                    <a:pt x="640" y="412"/>
                  </a:cubicBezTo>
                  <a:cubicBezTo>
                    <a:pt x="434" y="572"/>
                    <a:pt x="229" y="731"/>
                    <a:pt x="23" y="891"/>
                  </a:cubicBezTo>
                  <a:cubicBezTo>
                    <a:pt x="0" y="937"/>
                    <a:pt x="23" y="960"/>
                    <a:pt x="69" y="960"/>
                  </a:cubicBezTo>
                  <a:cubicBezTo>
                    <a:pt x="69" y="960"/>
                    <a:pt x="69" y="937"/>
                    <a:pt x="69" y="937"/>
                  </a:cubicBezTo>
                  <a:cubicBezTo>
                    <a:pt x="92" y="937"/>
                    <a:pt x="137" y="914"/>
                    <a:pt x="160" y="891"/>
                  </a:cubicBezTo>
                  <a:cubicBezTo>
                    <a:pt x="229" y="845"/>
                    <a:pt x="297" y="823"/>
                    <a:pt x="366" y="777"/>
                  </a:cubicBezTo>
                  <a:cubicBezTo>
                    <a:pt x="388" y="777"/>
                    <a:pt x="388" y="754"/>
                    <a:pt x="411" y="754"/>
                  </a:cubicBezTo>
                  <a:cubicBezTo>
                    <a:pt x="411" y="754"/>
                    <a:pt x="434" y="731"/>
                    <a:pt x="434" y="731"/>
                  </a:cubicBezTo>
                  <a:cubicBezTo>
                    <a:pt x="525" y="686"/>
                    <a:pt x="594" y="617"/>
                    <a:pt x="685" y="572"/>
                  </a:cubicBezTo>
                  <a:cubicBezTo>
                    <a:pt x="731" y="549"/>
                    <a:pt x="754" y="526"/>
                    <a:pt x="776" y="503"/>
                  </a:cubicBezTo>
                  <a:cubicBezTo>
                    <a:pt x="845" y="480"/>
                    <a:pt x="891" y="457"/>
                    <a:pt x="936" y="412"/>
                  </a:cubicBezTo>
                  <a:lnTo>
                    <a:pt x="936" y="412"/>
                  </a:lnTo>
                  <a:cubicBezTo>
                    <a:pt x="932" y="420"/>
                    <a:pt x="933" y="424"/>
                    <a:pt x="937" y="424"/>
                  </a:cubicBezTo>
                  <a:cubicBezTo>
                    <a:pt x="956" y="424"/>
                    <a:pt x="1045" y="357"/>
                    <a:pt x="1119" y="320"/>
                  </a:cubicBezTo>
                  <a:cubicBezTo>
                    <a:pt x="1233" y="275"/>
                    <a:pt x="1324" y="206"/>
                    <a:pt x="1416" y="138"/>
                  </a:cubicBezTo>
                  <a:cubicBezTo>
                    <a:pt x="1438" y="115"/>
                    <a:pt x="1484" y="69"/>
                    <a:pt x="1461" y="47"/>
                  </a:cubicBezTo>
                  <a:cubicBezTo>
                    <a:pt x="1461" y="12"/>
                    <a:pt x="1444" y="1"/>
                    <a:pt x="14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76"/>
            <p:cNvSpPr/>
            <p:nvPr/>
          </p:nvSpPr>
          <p:spPr>
            <a:xfrm>
              <a:off x="2901250" y="2395425"/>
              <a:ext cx="50250" cy="17275"/>
            </a:xfrm>
            <a:custGeom>
              <a:avLst/>
              <a:gdLst/>
              <a:ahLst/>
              <a:cxnLst/>
              <a:rect l="l" t="t" r="r" b="b"/>
              <a:pathLst>
                <a:path w="2010" h="691" extrusionOk="0">
                  <a:moveTo>
                    <a:pt x="627" y="0"/>
                  </a:moveTo>
                  <a:cubicBezTo>
                    <a:pt x="578" y="0"/>
                    <a:pt x="529" y="2"/>
                    <a:pt x="480" y="6"/>
                  </a:cubicBezTo>
                  <a:cubicBezTo>
                    <a:pt x="457" y="6"/>
                    <a:pt x="457" y="6"/>
                    <a:pt x="457" y="29"/>
                  </a:cubicBezTo>
                  <a:cubicBezTo>
                    <a:pt x="389" y="52"/>
                    <a:pt x="320" y="97"/>
                    <a:pt x="252" y="120"/>
                  </a:cubicBezTo>
                  <a:cubicBezTo>
                    <a:pt x="206" y="166"/>
                    <a:pt x="160" y="189"/>
                    <a:pt x="92" y="211"/>
                  </a:cubicBezTo>
                  <a:cubicBezTo>
                    <a:pt x="69" y="234"/>
                    <a:pt x="69" y="234"/>
                    <a:pt x="46" y="257"/>
                  </a:cubicBezTo>
                  <a:cubicBezTo>
                    <a:pt x="1" y="371"/>
                    <a:pt x="275" y="394"/>
                    <a:pt x="320" y="394"/>
                  </a:cubicBezTo>
                  <a:cubicBezTo>
                    <a:pt x="480" y="417"/>
                    <a:pt x="640" y="440"/>
                    <a:pt x="800" y="462"/>
                  </a:cubicBezTo>
                  <a:cubicBezTo>
                    <a:pt x="959" y="508"/>
                    <a:pt x="1096" y="554"/>
                    <a:pt x="1233" y="599"/>
                  </a:cubicBezTo>
                  <a:cubicBezTo>
                    <a:pt x="1302" y="622"/>
                    <a:pt x="1393" y="645"/>
                    <a:pt x="1462" y="668"/>
                  </a:cubicBezTo>
                  <a:cubicBezTo>
                    <a:pt x="1484" y="668"/>
                    <a:pt x="1530" y="691"/>
                    <a:pt x="1553" y="691"/>
                  </a:cubicBezTo>
                  <a:cubicBezTo>
                    <a:pt x="1598" y="691"/>
                    <a:pt x="1598" y="691"/>
                    <a:pt x="1621" y="668"/>
                  </a:cubicBezTo>
                  <a:cubicBezTo>
                    <a:pt x="1735" y="622"/>
                    <a:pt x="1850" y="554"/>
                    <a:pt x="1941" y="485"/>
                  </a:cubicBezTo>
                  <a:lnTo>
                    <a:pt x="1964" y="485"/>
                  </a:lnTo>
                  <a:cubicBezTo>
                    <a:pt x="1987" y="462"/>
                    <a:pt x="2009" y="440"/>
                    <a:pt x="1987" y="394"/>
                  </a:cubicBezTo>
                  <a:cubicBezTo>
                    <a:pt x="1964" y="371"/>
                    <a:pt x="1895" y="326"/>
                    <a:pt x="1850" y="303"/>
                  </a:cubicBezTo>
                  <a:cubicBezTo>
                    <a:pt x="1804" y="280"/>
                    <a:pt x="1735" y="257"/>
                    <a:pt x="1690" y="234"/>
                  </a:cubicBezTo>
                  <a:cubicBezTo>
                    <a:pt x="1576" y="166"/>
                    <a:pt x="1439" y="120"/>
                    <a:pt x="1325" y="97"/>
                  </a:cubicBezTo>
                  <a:cubicBezTo>
                    <a:pt x="1099" y="41"/>
                    <a:pt x="858"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76"/>
            <p:cNvSpPr/>
            <p:nvPr/>
          </p:nvSpPr>
          <p:spPr>
            <a:xfrm>
              <a:off x="2855025" y="2398750"/>
              <a:ext cx="25150" cy="11100"/>
            </a:xfrm>
            <a:custGeom>
              <a:avLst/>
              <a:gdLst/>
              <a:ahLst/>
              <a:cxnLst/>
              <a:rect l="l" t="t" r="r" b="b"/>
              <a:pathLst>
                <a:path w="1006" h="444" extrusionOk="0">
                  <a:moveTo>
                    <a:pt x="811" y="0"/>
                  </a:moveTo>
                  <a:cubicBezTo>
                    <a:pt x="746" y="0"/>
                    <a:pt x="682" y="17"/>
                    <a:pt x="617" y="33"/>
                  </a:cubicBezTo>
                  <a:cubicBezTo>
                    <a:pt x="571" y="33"/>
                    <a:pt x="526" y="56"/>
                    <a:pt x="480" y="78"/>
                  </a:cubicBezTo>
                  <a:cubicBezTo>
                    <a:pt x="480" y="78"/>
                    <a:pt x="480" y="78"/>
                    <a:pt x="457" y="101"/>
                  </a:cubicBezTo>
                  <a:cubicBezTo>
                    <a:pt x="343" y="147"/>
                    <a:pt x="115" y="284"/>
                    <a:pt x="138" y="284"/>
                  </a:cubicBezTo>
                  <a:cubicBezTo>
                    <a:pt x="115" y="284"/>
                    <a:pt x="115" y="307"/>
                    <a:pt x="92" y="307"/>
                  </a:cubicBezTo>
                  <a:cubicBezTo>
                    <a:pt x="69" y="329"/>
                    <a:pt x="47" y="352"/>
                    <a:pt x="24" y="375"/>
                  </a:cubicBezTo>
                  <a:cubicBezTo>
                    <a:pt x="1" y="421"/>
                    <a:pt x="47" y="444"/>
                    <a:pt x="92" y="444"/>
                  </a:cubicBezTo>
                  <a:cubicBezTo>
                    <a:pt x="161" y="421"/>
                    <a:pt x="206" y="398"/>
                    <a:pt x="275" y="375"/>
                  </a:cubicBezTo>
                  <a:cubicBezTo>
                    <a:pt x="320" y="352"/>
                    <a:pt x="389" y="329"/>
                    <a:pt x="457" y="329"/>
                  </a:cubicBezTo>
                  <a:lnTo>
                    <a:pt x="594" y="329"/>
                  </a:lnTo>
                  <a:cubicBezTo>
                    <a:pt x="640" y="329"/>
                    <a:pt x="663" y="284"/>
                    <a:pt x="708" y="284"/>
                  </a:cubicBezTo>
                  <a:cubicBezTo>
                    <a:pt x="754" y="238"/>
                    <a:pt x="823" y="193"/>
                    <a:pt x="891" y="170"/>
                  </a:cubicBezTo>
                  <a:cubicBezTo>
                    <a:pt x="914" y="147"/>
                    <a:pt x="960" y="124"/>
                    <a:pt x="982" y="101"/>
                  </a:cubicBezTo>
                  <a:cubicBezTo>
                    <a:pt x="1005" y="101"/>
                    <a:pt x="1005" y="78"/>
                    <a:pt x="1005" y="56"/>
                  </a:cubicBezTo>
                  <a:cubicBezTo>
                    <a:pt x="1005" y="10"/>
                    <a:pt x="937" y="10"/>
                    <a:pt x="891" y="10"/>
                  </a:cubicBezTo>
                  <a:cubicBezTo>
                    <a:pt x="864" y="3"/>
                    <a:pt x="838" y="0"/>
                    <a:pt x="8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76"/>
            <p:cNvSpPr/>
            <p:nvPr/>
          </p:nvSpPr>
          <p:spPr>
            <a:xfrm>
              <a:off x="2924075" y="2209250"/>
              <a:ext cx="63375" cy="32275"/>
            </a:xfrm>
            <a:custGeom>
              <a:avLst/>
              <a:gdLst/>
              <a:ahLst/>
              <a:cxnLst/>
              <a:rect l="l" t="t" r="r" b="b"/>
              <a:pathLst>
                <a:path w="2535" h="1291" extrusionOk="0">
                  <a:moveTo>
                    <a:pt x="668" y="0"/>
                  </a:moveTo>
                  <a:cubicBezTo>
                    <a:pt x="598" y="0"/>
                    <a:pt x="528" y="4"/>
                    <a:pt x="457" y="12"/>
                  </a:cubicBezTo>
                  <a:lnTo>
                    <a:pt x="412" y="12"/>
                  </a:lnTo>
                  <a:cubicBezTo>
                    <a:pt x="320" y="58"/>
                    <a:pt x="229" y="126"/>
                    <a:pt x="138" y="195"/>
                  </a:cubicBezTo>
                  <a:cubicBezTo>
                    <a:pt x="115" y="195"/>
                    <a:pt x="92" y="217"/>
                    <a:pt x="69" y="217"/>
                  </a:cubicBezTo>
                  <a:lnTo>
                    <a:pt x="46" y="240"/>
                  </a:lnTo>
                  <a:lnTo>
                    <a:pt x="69" y="240"/>
                  </a:lnTo>
                  <a:cubicBezTo>
                    <a:pt x="24" y="263"/>
                    <a:pt x="1" y="286"/>
                    <a:pt x="69" y="331"/>
                  </a:cubicBezTo>
                  <a:lnTo>
                    <a:pt x="206" y="331"/>
                  </a:lnTo>
                  <a:cubicBezTo>
                    <a:pt x="252" y="354"/>
                    <a:pt x="320" y="354"/>
                    <a:pt x="366" y="354"/>
                  </a:cubicBezTo>
                  <a:cubicBezTo>
                    <a:pt x="457" y="377"/>
                    <a:pt x="571" y="400"/>
                    <a:pt x="663" y="423"/>
                  </a:cubicBezTo>
                  <a:cubicBezTo>
                    <a:pt x="1074" y="491"/>
                    <a:pt x="1416" y="674"/>
                    <a:pt x="1735" y="948"/>
                  </a:cubicBezTo>
                  <a:cubicBezTo>
                    <a:pt x="1804" y="993"/>
                    <a:pt x="1872" y="1062"/>
                    <a:pt x="1941" y="1130"/>
                  </a:cubicBezTo>
                  <a:cubicBezTo>
                    <a:pt x="1987" y="1176"/>
                    <a:pt x="2078" y="1290"/>
                    <a:pt x="2146" y="1290"/>
                  </a:cubicBezTo>
                  <a:cubicBezTo>
                    <a:pt x="2192" y="1267"/>
                    <a:pt x="2238" y="1222"/>
                    <a:pt x="2283" y="1199"/>
                  </a:cubicBezTo>
                  <a:cubicBezTo>
                    <a:pt x="2352" y="1176"/>
                    <a:pt x="2397" y="1130"/>
                    <a:pt x="2466" y="1108"/>
                  </a:cubicBezTo>
                  <a:cubicBezTo>
                    <a:pt x="2489" y="1085"/>
                    <a:pt x="2512" y="1085"/>
                    <a:pt x="2512" y="1062"/>
                  </a:cubicBezTo>
                  <a:cubicBezTo>
                    <a:pt x="2534" y="1062"/>
                    <a:pt x="2534" y="1039"/>
                    <a:pt x="2534" y="1039"/>
                  </a:cubicBezTo>
                  <a:cubicBezTo>
                    <a:pt x="2534" y="1016"/>
                    <a:pt x="2489" y="948"/>
                    <a:pt x="2466" y="925"/>
                  </a:cubicBezTo>
                  <a:cubicBezTo>
                    <a:pt x="2238" y="651"/>
                    <a:pt x="1941" y="423"/>
                    <a:pt x="1621" y="240"/>
                  </a:cubicBezTo>
                  <a:cubicBezTo>
                    <a:pt x="1338" y="89"/>
                    <a:pt x="1007"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76"/>
            <p:cNvSpPr/>
            <p:nvPr/>
          </p:nvSpPr>
          <p:spPr>
            <a:xfrm>
              <a:off x="2925225" y="2187850"/>
              <a:ext cx="30825" cy="10300"/>
            </a:xfrm>
            <a:custGeom>
              <a:avLst/>
              <a:gdLst/>
              <a:ahLst/>
              <a:cxnLst/>
              <a:rect l="l" t="t" r="r" b="b"/>
              <a:pathLst>
                <a:path w="1233" h="412" extrusionOk="0">
                  <a:moveTo>
                    <a:pt x="1050" y="1"/>
                  </a:moveTo>
                  <a:cubicBezTo>
                    <a:pt x="1028" y="1"/>
                    <a:pt x="982" y="1"/>
                    <a:pt x="936" y="23"/>
                  </a:cubicBezTo>
                  <a:cubicBezTo>
                    <a:pt x="754" y="23"/>
                    <a:pt x="571" y="46"/>
                    <a:pt x="411" y="92"/>
                  </a:cubicBezTo>
                  <a:cubicBezTo>
                    <a:pt x="388" y="92"/>
                    <a:pt x="366" y="115"/>
                    <a:pt x="366" y="115"/>
                  </a:cubicBezTo>
                  <a:cubicBezTo>
                    <a:pt x="343" y="115"/>
                    <a:pt x="343" y="115"/>
                    <a:pt x="343" y="138"/>
                  </a:cubicBezTo>
                  <a:cubicBezTo>
                    <a:pt x="274" y="160"/>
                    <a:pt x="229" y="206"/>
                    <a:pt x="160" y="229"/>
                  </a:cubicBezTo>
                  <a:cubicBezTo>
                    <a:pt x="114" y="252"/>
                    <a:pt x="69" y="274"/>
                    <a:pt x="23" y="320"/>
                  </a:cubicBezTo>
                  <a:cubicBezTo>
                    <a:pt x="23" y="320"/>
                    <a:pt x="0" y="320"/>
                    <a:pt x="0" y="343"/>
                  </a:cubicBezTo>
                  <a:cubicBezTo>
                    <a:pt x="0" y="343"/>
                    <a:pt x="0" y="366"/>
                    <a:pt x="0" y="389"/>
                  </a:cubicBezTo>
                  <a:cubicBezTo>
                    <a:pt x="23" y="411"/>
                    <a:pt x="69" y="411"/>
                    <a:pt x="92" y="411"/>
                  </a:cubicBezTo>
                  <a:cubicBezTo>
                    <a:pt x="251" y="411"/>
                    <a:pt x="411" y="389"/>
                    <a:pt x="571" y="366"/>
                  </a:cubicBezTo>
                  <a:cubicBezTo>
                    <a:pt x="617" y="343"/>
                    <a:pt x="662" y="343"/>
                    <a:pt x="685" y="343"/>
                  </a:cubicBezTo>
                  <a:cubicBezTo>
                    <a:pt x="731" y="343"/>
                    <a:pt x="776" y="343"/>
                    <a:pt x="799" y="320"/>
                  </a:cubicBezTo>
                  <a:cubicBezTo>
                    <a:pt x="822" y="320"/>
                    <a:pt x="845" y="297"/>
                    <a:pt x="868" y="297"/>
                  </a:cubicBezTo>
                  <a:cubicBezTo>
                    <a:pt x="936" y="252"/>
                    <a:pt x="982" y="206"/>
                    <a:pt x="1050" y="183"/>
                  </a:cubicBezTo>
                  <a:cubicBezTo>
                    <a:pt x="1096" y="160"/>
                    <a:pt x="1142" y="138"/>
                    <a:pt x="1187" y="115"/>
                  </a:cubicBezTo>
                  <a:cubicBezTo>
                    <a:pt x="1187" y="92"/>
                    <a:pt x="1210" y="92"/>
                    <a:pt x="1210" y="92"/>
                  </a:cubicBezTo>
                  <a:cubicBezTo>
                    <a:pt x="1233" y="46"/>
                    <a:pt x="1210" y="1"/>
                    <a:pt x="1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76"/>
            <p:cNvSpPr/>
            <p:nvPr/>
          </p:nvSpPr>
          <p:spPr>
            <a:xfrm>
              <a:off x="2954325" y="2254175"/>
              <a:ext cx="29125" cy="87775"/>
            </a:xfrm>
            <a:custGeom>
              <a:avLst/>
              <a:gdLst/>
              <a:ahLst/>
              <a:cxnLst/>
              <a:rect l="l" t="t" r="r" b="b"/>
              <a:pathLst>
                <a:path w="1165" h="3511" extrusionOk="0">
                  <a:moveTo>
                    <a:pt x="443" y="1"/>
                  </a:moveTo>
                  <a:cubicBezTo>
                    <a:pt x="434" y="1"/>
                    <a:pt x="423" y="7"/>
                    <a:pt x="411" y="18"/>
                  </a:cubicBezTo>
                  <a:cubicBezTo>
                    <a:pt x="388" y="18"/>
                    <a:pt x="366" y="41"/>
                    <a:pt x="343" y="41"/>
                  </a:cubicBezTo>
                  <a:cubicBezTo>
                    <a:pt x="252" y="87"/>
                    <a:pt x="160" y="155"/>
                    <a:pt x="69" y="201"/>
                  </a:cubicBezTo>
                  <a:cubicBezTo>
                    <a:pt x="69" y="201"/>
                    <a:pt x="46" y="224"/>
                    <a:pt x="46" y="224"/>
                  </a:cubicBezTo>
                  <a:cubicBezTo>
                    <a:pt x="23" y="246"/>
                    <a:pt x="0" y="246"/>
                    <a:pt x="23" y="292"/>
                  </a:cubicBezTo>
                  <a:cubicBezTo>
                    <a:pt x="69" y="429"/>
                    <a:pt x="137" y="543"/>
                    <a:pt x="183" y="657"/>
                  </a:cubicBezTo>
                  <a:cubicBezTo>
                    <a:pt x="297" y="931"/>
                    <a:pt x="411" y="1182"/>
                    <a:pt x="457" y="1456"/>
                  </a:cubicBezTo>
                  <a:cubicBezTo>
                    <a:pt x="617" y="2118"/>
                    <a:pt x="548" y="2780"/>
                    <a:pt x="457" y="3442"/>
                  </a:cubicBezTo>
                  <a:cubicBezTo>
                    <a:pt x="457" y="3485"/>
                    <a:pt x="475" y="3501"/>
                    <a:pt x="500" y="3501"/>
                  </a:cubicBezTo>
                  <a:cubicBezTo>
                    <a:pt x="515" y="3501"/>
                    <a:pt x="532" y="3496"/>
                    <a:pt x="548" y="3488"/>
                  </a:cubicBezTo>
                  <a:cubicBezTo>
                    <a:pt x="548" y="3488"/>
                    <a:pt x="548" y="3488"/>
                    <a:pt x="548" y="3510"/>
                  </a:cubicBezTo>
                  <a:cubicBezTo>
                    <a:pt x="548" y="3488"/>
                    <a:pt x="571" y="3488"/>
                    <a:pt x="571" y="3488"/>
                  </a:cubicBezTo>
                  <a:cubicBezTo>
                    <a:pt x="594" y="3465"/>
                    <a:pt x="640" y="3465"/>
                    <a:pt x="640" y="3442"/>
                  </a:cubicBezTo>
                  <a:cubicBezTo>
                    <a:pt x="731" y="3396"/>
                    <a:pt x="822" y="3351"/>
                    <a:pt x="913" y="3305"/>
                  </a:cubicBezTo>
                  <a:cubicBezTo>
                    <a:pt x="913" y="3305"/>
                    <a:pt x="913" y="3282"/>
                    <a:pt x="913" y="3282"/>
                  </a:cubicBezTo>
                  <a:cubicBezTo>
                    <a:pt x="959" y="3259"/>
                    <a:pt x="959" y="3236"/>
                    <a:pt x="982" y="3191"/>
                  </a:cubicBezTo>
                  <a:cubicBezTo>
                    <a:pt x="1050" y="2963"/>
                    <a:pt x="1096" y="2734"/>
                    <a:pt x="1119" y="2506"/>
                  </a:cubicBezTo>
                  <a:cubicBezTo>
                    <a:pt x="1165" y="2027"/>
                    <a:pt x="1119" y="1547"/>
                    <a:pt x="982" y="1091"/>
                  </a:cubicBezTo>
                  <a:cubicBezTo>
                    <a:pt x="913" y="863"/>
                    <a:pt x="822" y="634"/>
                    <a:pt x="731" y="429"/>
                  </a:cubicBezTo>
                  <a:cubicBezTo>
                    <a:pt x="662" y="338"/>
                    <a:pt x="617" y="224"/>
                    <a:pt x="548" y="132"/>
                  </a:cubicBezTo>
                  <a:cubicBezTo>
                    <a:pt x="525" y="109"/>
                    <a:pt x="503" y="41"/>
                    <a:pt x="457" y="18"/>
                  </a:cubicBezTo>
                  <a:cubicBezTo>
                    <a:pt x="457" y="7"/>
                    <a:pt x="451" y="1"/>
                    <a:pt x="4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76"/>
            <p:cNvSpPr/>
            <p:nvPr/>
          </p:nvSpPr>
          <p:spPr>
            <a:xfrm>
              <a:off x="2872150" y="2252825"/>
              <a:ext cx="91900" cy="131925"/>
            </a:xfrm>
            <a:custGeom>
              <a:avLst/>
              <a:gdLst/>
              <a:ahLst/>
              <a:cxnLst/>
              <a:rect l="l" t="t" r="r" b="b"/>
              <a:pathLst>
                <a:path w="3676" h="5277" extrusionOk="0">
                  <a:moveTo>
                    <a:pt x="3040" y="0"/>
                  </a:moveTo>
                  <a:cubicBezTo>
                    <a:pt x="3032" y="0"/>
                    <a:pt x="3023" y="1"/>
                    <a:pt x="3014" y="4"/>
                  </a:cubicBezTo>
                  <a:cubicBezTo>
                    <a:pt x="2945" y="26"/>
                    <a:pt x="2854" y="95"/>
                    <a:pt x="2785" y="118"/>
                  </a:cubicBezTo>
                  <a:cubicBezTo>
                    <a:pt x="2740" y="141"/>
                    <a:pt x="2671" y="186"/>
                    <a:pt x="2626" y="232"/>
                  </a:cubicBezTo>
                  <a:cubicBezTo>
                    <a:pt x="2603" y="255"/>
                    <a:pt x="2648" y="346"/>
                    <a:pt x="2648" y="392"/>
                  </a:cubicBezTo>
                  <a:cubicBezTo>
                    <a:pt x="2671" y="460"/>
                    <a:pt x="2694" y="506"/>
                    <a:pt x="2694" y="574"/>
                  </a:cubicBezTo>
                  <a:cubicBezTo>
                    <a:pt x="2717" y="711"/>
                    <a:pt x="2762" y="848"/>
                    <a:pt x="2785" y="985"/>
                  </a:cubicBezTo>
                  <a:cubicBezTo>
                    <a:pt x="2854" y="1213"/>
                    <a:pt x="2945" y="1464"/>
                    <a:pt x="2968" y="1693"/>
                  </a:cubicBezTo>
                  <a:cubicBezTo>
                    <a:pt x="2991" y="1875"/>
                    <a:pt x="2922" y="2058"/>
                    <a:pt x="2808" y="2195"/>
                  </a:cubicBezTo>
                  <a:cubicBezTo>
                    <a:pt x="2740" y="2263"/>
                    <a:pt x="2694" y="2309"/>
                    <a:pt x="2626" y="2355"/>
                  </a:cubicBezTo>
                  <a:cubicBezTo>
                    <a:pt x="2580" y="2400"/>
                    <a:pt x="2557" y="2423"/>
                    <a:pt x="2511" y="2446"/>
                  </a:cubicBezTo>
                  <a:cubicBezTo>
                    <a:pt x="2489" y="2469"/>
                    <a:pt x="2489" y="2469"/>
                    <a:pt x="2466" y="2469"/>
                  </a:cubicBezTo>
                  <a:cubicBezTo>
                    <a:pt x="2306" y="2560"/>
                    <a:pt x="2123" y="2674"/>
                    <a:pt x="1964" y="2765"/>
                  </a:cubicBezTo>
                  <a:cubicBezTo>
                    <a:pt x="1553" y="3039"/>
                    <a:pt x="1324" y="3450"/>
                    <a:pt x="1073" y="3861"/>
                  </a:cubicBezTo>
                  <a:cubicBezTo>
                    <a:pt x="777" y="4340"/>
                    <a:pt x="389" y="4751"/>
                    <a:pt x="23" y="5185"/>
                  </a:cubicBezTo>
                  <a:cubicBezTo>
                    <a:pt x="1" y="5208"/>
                    <a:pt x="1" y="5253"/>
                    <a:pt x="46" y="5276"/>
                  </a:cubicBezTo>
                  <a:cubicBezTo>
                    <a:pt x="92" y="5276"/>
                    <a:pt x="115" y="5231"/>
                    <a:pt x="138" y="5231"/>
                  </a:cubicBezTo>
                  <a:cubicBezTo>
                    <a:pt x="252" y="5162"/>
                    <a:pt x="343" y="5116"/>
                    <a:pt x="434" y="5048"/>
                  </a:cubicBezTo>
                  <a:lnTo>
                    <a:pt x="457" y="5048"/>
                  </a:lnTo>
                  <a:cubicBezTo>
                    <a:pt x="480" y="5025"/>
                    <a:pt x="526" y="5002"/>
                    <a:pt x="548" y="4980"/>
                  </a:cubicBezTo>
                  <a:cubicBezTo>
                    <a:pt x="731" y="4820"/>
                    <a:pt x="914" y="4637"/>
                    <a:pt x="1073" y="4455"/>
                  </a:cubicBezTo>
                  <a:cubicBezTo>
                    <a:pt x="1302" y="4203"/>
                    <a:pt x="1507" y="3952"/>
                    <a:pt x="1713" y="3701"/>
                  </a:cubicBezTo>
                  <a:cubicBezTo>
                    <a:pt x="1735" y="3701"/>
                    <a:pt x="1735" y="3724"/>
                    <a:pt x="1758" y="3747"/>
                  </a:cubicBezTo>
                  <a:cubicBezTo>
                    <a:pt x="1804" y="3815"/>
                    <a:pt x="1849" y="3861"/>
                    <a:pt x="1895" y="3930"/>
                  </a:cubicBezTo>
                  <a:cubicBezTo>
                    <a:pt x="1895" y="3930"/>
                    <a:pt x="1910" y="3959"/>
                    <a:pt x="1927" y="3959"/>
                  </a:cubicBezTo>
                  <a:cubicBezTo>
                    <a:pt x="1932" y="3959"/>
                    <a:pt x="1936" y="3957"/>
                    <a:pt x="1941" y="3952"/>
                  </a:cubicBezTo>
                  <a:lnTo>
                    <a:pt x="1964" y="3952"/>
                  </a:lnTo>
                  <a:cubicBezTo>
                    <a:pt x="1964" y="3952"/>
                    <a:pt x="1986" y="3930"/>
                    <a:pt x="2009" y="3930"/>
                  </a:cubicBezTo>
                  <a:cubicBezTo>
                    <a:pt x="2078" y="3884"/>
                    <a:pt x="2169" y="3838"/>
                    <a:pt x="2237" y="3793"/>
                  </a:cubicBezTo>
                  <a:cubicBezTo>
                    <a:pt x="2260" y="3770"/>
                    <a:pt x="2306" y="3770"/>
                    <a:pt x="2329" y="3747"/>
                  </a:cubicBezTo>
                  <a:cubicBezTo>
                    <a:pt x="2352" y="3724"/>
                    <a:pt x="2352" y="3724"/>
                    <a:pt x="2352" y="3701"/>
                  </a:cubicBezTo>
                  <a:cubicBezTo>
                    <a:pt x="2329" y="3701"/>
                    <a:pt x="2329" y="3679"/>
                    <a:pt x="2329" y="3656"/>
                  </a:cubicBezTo>
                  <a:cubicBezTo>
                    <a:pt x="2306" y="3656"/>
                    <a:pt x="2306" y="3633"/>
                    <a:pt x="2283" y="3610"/>
                  </a:cubicBezTo>
                  <a:cubicBezTo>
                    <a:pt x="2260" y="3542"/>
                    <a:pt x="2215" y="3473"/>
                    <a:pt x="2192" y="3405"/>
                  </a:cubicBezTo>
                  <a:cubicBezTo>
                    <a:pt x="2169" y="3336"/>
                    <a:pt x="2146" y="3268"/>
                    <a:pt x="2123" y="3199"/>
                  </a:cubicBezTo>
                  <a:cubicBezTo>
                    <a:pt x="2260" y="3039"/>
                    <a:pt x="2397" y="2902"/>
                    <a:pt x="2580" y="2811"/>
                  </a:cubicBezTo>
                  <a:cubicBezTo>
                    <a:pt x="2717" y="2720"/>
                    <a:pt x="2854" y="2629"/>
                    <a:pt x="2991" y="2537"/>
                  </a:cubicBezTo>
                  <a:lnTo>
                    <a:pt x="2991" y="2537"/>
                  </a:lnTo>
                  <a:cubicBezTo>
                    <a:pt x="2991" y="2583"/>
                    <a:pt x="2991" y="2629"/>
                    <a:pt x="2968" y="2674"/>
                  </a:cubicBezTo>
                  <a:cubicBezTo>
                    <a:pt x="2922" y="3039"/>
                    <a:pt x="2785" y="3405"/>
                    <a:pt x="2626" y="3770"/>
                  </a:cubicBezTo>
                  <a:cubicBezTo>
                    <a:pt x="2626" y="3793"/>
                    <a:pt x="2648" y="3793"/>
                    <a:pt x="2671" y="3793"/>
                  </a:cubicBezTo>
                  <a:cubicBezTo>
                    <a:pt x="2717" y="3793"/>
                    <a:pt x="2740" y="3747"/>
                    <a:pt x="2762" y="3747"/>
                  </a:cubicBezTo>
                  <a:cubicBezTo>
                    <a:pt x="2854" y="3701"/>
                    <a:pt x="2968" y="3656"/>
                    <a:pt x="3059" y="3587"/>
                  </a:cubicBezTo>
                  <a:cubicBezTo>
                    <a:pt x="3105" y="3542"/>
                    <a:pt x="3151" y="3450"/>
                    <a:pt x="3173" y="3382"/>
                  </a:cubicBezTo>
                  <a:cubicBezTo>
                    <a:pt x="3219" y="3313"/>
                    <a:pt x="3265" y="3245"/>
                    <a:pt x="3287" y="3176"/>
                  </a:cubicBezTo>
                  <a:cubicBezTo>
                    <a:pt x="3424" y="2880"/>
                    <a:pt x="3493" y="2560"/>
                    <a:pt x="3539" y="2241"/>
                  </a:cubicBezTo>
                  <a:cubicBezTo>
                    <a:pt x="3539" y="2172"/>
                    <a:pt x="3539" y="2104"/>
                    <a:pt x="3539" y="2012"/>
                  </a:cubicBezTo>
                  <a:cubicBezTo>
                    <a:pt x="3539" y="2012"/>
                    <a:pt x="3561" y="1989"/>
                    <a:pt x="3561" y="1967"/>
                  </a:cubicBezTo>
                  <a:cubicBezTo>
                    <a:pt x="3653" y="1784"/>
                    <a:pt x="3675" y="1579"/>
                    <a:pt x="3630" y="1373"/>
                  </a:cubicBezTo>
                  <a:cubicBezTo>
                    <a:pt x="3561" y="939"/>
                    <a:pt x="3333" y="529"/>
                    <a:pt x="3151" y="118"/>
                  </a:cubicBezTo>
                  <a:cubicBezTo>
                    <a:pt x="3110" y="77"/>
                    <a:pt x="3105" y="0"/>
                    <a:pt x="30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76"/>
            <p:cNvSpPr/>
            <p:nvPr/>
          </p:nvSpPr>
          <p:spPr>
            <a:xfrm>
              <a:off x="2840200" y="2370450"/>
              <a:ext cx="16575" cy="10300"/>
            </a:xfrm>
            <a:custGeom>
              <a:avLst/>
              <a:gdLst/>
              <a:ahLst/>
              <a:cxnLst/>
              <a:rect l="l" t="t" r="r" b="b"/>
              <a:pathLst>
                <a:path w="663" h="412" extrusionOk="0">
                  <a:moveTo>
                    <a:pt x="366" y="1"/>
                  </a:moveTo>
                  <a:lnTo>
                    <a:pt x="297" y="46"/>
                  </a:lnTo>
                  <a:cubicBezTo>
                    <a:pt x="229" y="92"/>
                    <a:pt x="137" y="138"/>
                    <a:pt x="69" y="183"/>
                  </a:cubicBezTo>
                  <a:cubicBezTo>
                    <a:pt x="46" y="183"/>
                    <a:pt x="46" y="206"/>
                    <a:pt x="23" y="206"/>
                  </a:cubicBezTo>
                  <a:cubicBezTo>
                    <a:pt x="23" y="206"/>
                    <a:pt x="0" y="229"/>
                    <a:pt x="0" y="229"/>
                  </a:cubicBezTo>
                  <a:cubicBezTo>
                    <a:pt x="0" y="252"/>
                    <a:pt x="0" y="275"/>
                    <a:pt x="23" y="275"/>
                  </a:cubicBezTo>
                  <a:cubicBezTo>
                    <a:pt x="69" y="320"/>
                    <a:pt x="115" y="343"/>
                    <a:pt x="160" y="389"/>
                  </a:cubicBezTo>
                  <a:cubicBezTo>
                    <a:pt x="160" y="389"/>
                    <a:pt x="183" y="389"/>
                    <a:pt x="206" y="411"/>
                  </a:cubicBezTo>
                  <a:lnTo>
                    <a:pt x="251" y="411"/>
                  </a:lnTo>
                  <a:cubicBezTo>
                    <a:pt x="297" y="389"/>
                    <a:pt x="320" y="366"/>
                    <a:pt x="343" y="366"/>
                  </a:cubicBezTo>
                  <a:cubicBezTo>
                    <a:pt x="434" y="297"/>
                    <a:pt x="525" y="252"/>
                    <a:pt x="617" y="206"/>
                  </a:cubicBezTo>
                  <a:cubicBezTo>
                    <a:pt x="640" y="183"/>
                    <a:pt x="662" y="183"/>
                    <a:pt x="662" y="138"/>
                  </a:cubicBezTo>
                  <a:cubicBezTo>
                    <a:pt x="662" y="115"/>
                    <a:pt x="640" y="115"/>
                    <a:pt x="617" y="92"/>
                  </a:cubicBezTo>
                  <a:cubicBezTo>
                    <a:pt x="571" y="69"/>
                    <a:pt x="548" y="69"/>
                    <a:pt x="503" y="46"/>
                  </a:cubicBezTo>
                  <a:cubicBezTo>
                    <a:pt x="503" y="23"/>
                    <a:pt x="480" y="23"/>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76"/>
            <p:cNvSpPr/>
            <p:nvPr/>
          </p:nvSpPr>
          <p:spPr>
            <a:xfrm>
              <a:off x="2800250" y="2296125"/>
              <a:ext cx="105025" cy="112025"/>
            </a:xfrm>
            <a:custGeom>
              <a:avLst/>
              <a:gdLst/>
              <a:ahLst/>
              <a:cxnLst/>
              <a:rect l="l" t="t" r="r" b="b"/>
              <a:pathLst>
                <a:path w="4201" h="4481" extrusionOk="0">
                  <a:moveTo>
                    <a:pt x="3229" y="2141"/>
                  </a:moveTo>
                  <a:cubicBezTo>
                    <a:pt x="3199" y="2171"/>
                    <a:pt x="3180" y="2184"/>
                    <a:pt x="3174" y="2184"/>
                  </a:cubicBezTo>
                  <a:cubicBezTo>
                    <a:pt x="3169" y="2184"/>
                    <a:pt x="3176" y="2172"/>
                    <a:pt x="3196" y="2152"/>
                  </a:cubicBezTo>
                  <a:cubicBezTo>
                    <a:pt x="3214" y="2152"/>
                    <a:pt x="3218" y="2152"/>
                    <a:pt x="3229" y="2141"/>
                  </a:cubicBezTo>
                  <a:close/>
                  <a:moveTo>
                    <a:pt x="4149" y="0"/>
                  </a:moveTo>
                  <a:cubicBezTo>
                    <a:pt x="4108" y="0"/>
                    <a:pt x="4059" y="34"/>
                    <a:pt x="4041" y="52"/>
                  </a:cubicBezTo>
                  <a:cubicBezTo>
                    <a:pt x="3881" y="120"/>
                    <a:pt x="3744" y="212"/>
                    <a:pt x="3607" y="303"/>
                  </a:cubicBezTo>
                  <a:cubicBezTo>
                    <a:pt x="3310" y="486"/>
                    <a:pt x="3310" y="851"/>
                    <a:pt x="3310" y="1170"/>
                  </a:cubicBezTo>
                  <a:cubicBezTo>
                    <a:pt x="3310" y="1353"/>
                    <a:pt x="3333" y="1558"/>
                    <a:pt x="3287" y="1741"/>
                  </a:cubicBezTo>
                  <a:cubicBezTo>
                    <a:pt x="3265" y="1832"/>
                    <a:pt x="3242" y="1901"/>
                    <a:pt x="3173" y="1969"/>
                  </a:cubicBezTo>
                  <a:cubicBezTo>
                    <a:pt x="3173" y="1992"/>
                    <a:pt x="3173" y="1992"/>
                    <a:pt x="3151" y="1992"/>
                  </a:cubicBezTo>
                  <a:cubicBezTo>
                    <a:pt x="3128" y="2015"/>
                    <a:pt x="3082" y="2038"/>
                    <a:pt x="3059" y="2061"/>
                  </a:cubicBezTo>
                  <a:cubicBezTo>
                    <a:pt x="3036" y="2083"/>
                    <a:pt x="3014" y="2083"/>
                    <a:pt x="2991" y="2106"/>
                  </a:cubicBezTo>
                  <a:lnTo>
                    <a:pt x="2968" y="2106"/>
                  </a:lnTo>
                  <a:cubicBezTo>
                    <a:pt x="2991" y="2106"/>
                    <a:pt x="2968" y="2083"/>
                    <a:pt x="2968" y="2083"/>
                  </a:cubicBezTo>
                  <a:cubicBezTo>
                    <a:pt x="2945" y="2106"/>
                    <a:pt x="2945" y="2106"/>
                    <a:pt x="2922" y="2129"/>
                  </a:cubicBezTo>
                  <a:cubicBezTo>
                    <a:pt x="2877" y="2152"/>
                    <a:pt x="2831" y="2175"/>
                    <a:pt x="2831" y="2220"/>
                  </a:cubicBezTo>
                  <a:cubicBezTo>
                    <a:pt x="2831" y="2220"/>
                    <a:pt x="2854" y="2243"/>
                    <a:pt x="2854" y="2243"/>
                  </a:cubicBezTo>
                  <a:cubicBezTo>
                    <a:pt x="2511" y="2700"/>
                    <a:pt x="2260" y="3202"/>
                    <a:pt x="2009" y="3727"/>
                  </a:cubicBezTo>
                  <a:cubicBezTo>
                    <a:pt x="1918" y="3795"/>
                    <a:pt x="1827" y="3864"/>
                    <a:pt x="1735" y="3932"/>
                  </a:cubicBezTo>
                  <a:cubicBezTo>
                    <a:pt x="1690" y="3932"/>
                    <a:pt x="1644" y="3955"/>
                    <a:pt x="1621" y="3978"/>
                  </a:cubicBezTo>
                  <a:cubicBezTo>
                    <a:pt x="1530" y="4001"/>
                    <a:pt x="1461" y="4024"/>
                    <a:pt x="1370" y="4046"/>
                  </a:cubicBezTo>
                  <a:cubicBezTo>
                    <a:pt x="1324" y="4069"/>
                    <a:pt x="1279" y="4092"/>
                    <a:pt x="1233" y="4092"/>
                  </a:cubicBezTo>
                  <a:cubicBezTo>
                    <a:pt x="1028" y="4069"/>
                    <a:pt x="868" y="4024"/>
                    <a:pt x="685" y="3887"/>
                  </a:cubicBezTo>
                  <a:cubicBezTo>
                    <a:pt x="457" y="3704"/>
                    <a:pt x="183" y="3430"/>
                    <a:pt x="229" y="3111"/>
                  </a:cubicBezTo>
                  <a:cubicBezTo>
                    <a:pt x="252" y="3088"/>
                    <a:pt x="229" y="3088"/>
                    <a:pt x="206" y="3088"/>
                  </a:cubicBezTo>
                  <a:cubicBezTo>
                    <a:pt x="1" y="3339"/>
                    <a:pt x="275" y="3773"/>
                    <a:pt x="480" y="3955"/>
                  </a:cubicBezTo>
                  <a:cubicBezTo>
                    <a:pt x="571" y="4024"/>
                    <a:pt x="708" y="4115"/>
                    <a:pt x="845" y="4161"/>
                  </a:cubicBezTo>
                  <a:lnTo>
                    <a:pt x="754" y="4161"/>
                  </a:lnTo>
                  <a:cubicBezTo>
                    <a:pt x="754" y="4161"/>
                    <a:pt x="754" y="4183"/>
                    <a:pt x="731" y="4183"/>
                  </a:cubicBezTo>
                  <a:cubicBezTo>
                    <a:pt x="640" y="4229"/>
                    <a:pt x="548" y="4275"/>
                    <a:pt x="457" y="4343"/>
                  </a:cubicBezTo>
                  <a:cubicBezTo>
                    <a:pt x="434" y="4343"/>
                    <a:pt x="434" y="4366"/>
                    <a:pt x="411" y="4366"/>
                  </a:cubicBezTo>
                  <a:cubicBezTo>
                    <a:pt x="389" y="4366"/>
                    <a:pt x="389" y="4389"/>
                    <a:pt x="366" y="4389"/>
                  </a:cubicBezTo>
                  <a:lnTo>
                    <a:pt x="389" y="4389"/>
                  </a:lnTo>
                  <a:cubicBezTo>
                    <a:pt x="366" y="4412"/>
                    <a:pt x="366" y="4434"/>
                    <a:pt x="434" y="4457"/>
                  </a:cubicBezTo>
                  <a:cubicBezTo>
                    <a:pt x="594" y="4480"/>
                    <a:pt x="731" y="4480"/>
                    <a:pt x="891" y="4480"/>
                  </a:cubicBezTo>
                  <a:cubicBezTo>
                    <a:pt x="1210" y="4457"/>
                    <a:pt x="1461" y="4343"/>
                    <a:pt x="1735" y="4206"/>
                  </a:cubicBezTo>
                  <a:cubicBezTo>
                    <a:pt x="1713" y="4206"/>
                    <a:pt x="1804" y="4161"/>
                    <a:pt x="1895" y="4115"/>
                  </a:cubicBezTo>
                  <a:cubicBezTo>
                    <a:pt x="1918" y="4115"/>
                    <a:pt x="1918" y="4115"/>
                    <a:pt x="1941" y="4092"/>
                  </a:cubicBezTo>
                  <a:cubicBezTo>
                    <a:pt x="1941" y="4092"/>
                    <a:pt x="1941" y="4092"/>
                    <a:pt x="1964" y="4069"/>
                  </a:cubicBezTo>
                  <a:cubicBezTo>
                    <a:pt x="1964" y="4069"/>
                    <a:pt x="1986" y="4046"/>
                    <a:pt x="1986" y="4046"/>
                  </a:cubicBezTo>
                  <a:cubicBezTo>
                    <a:pt x="2101" y="3978"/>
                    <a:pt x="2192" y="3932"/>
                    <a:pt x="2306" y="3841"/>
                  </a:cubicBezTo>
                  <a:cubicBezTo>
                    <a:pt x="2352" y="3795"/>
                    <a:pt x="2420" y="3727"/>
                    <a:pt x="2466" y="3681"/>
                  </a:cubicBezTo>
                  <a:cubicBezTo>
                    <a:pt x="2511" y="3636"/>
                    <a:pt x="2580" y="3544"/>
                    <a:pt x="2580" y="3499"/>
                  </a:cubicBezTo>
                  <a:cubicBezTo>
                    <a:pt x="2557" y="3430"/>
                    <a:pt x="2511" y="3430"/>
                    <a:pt x="2466" y="3430"/>
                  </a:cubicBezTo>
                  <a:cubicBezTo>
                    <a:pt x="2466" y="3453"/>
                    <a:pt x="2443" y="3453"/>
                    <a:pt x="2443" y="3453"/>
                  </a:cubicBezTo>
                  <a:cubicBezTo>
                    <a:pt x="2374" y="3476"/>
                    <a:pt x="2306" y="3521"/>
                    <a:pt x="2238" y="3567"/>
                  </a:cubicBezTo>
                  <a:cubicBezTo>
                    <a:pt x="2443" y="3133"/>
                    <a:pt x="2626" y="2677"/>
                    <a:pt x="2877" y="2266"/>
                  </a:cubicBezTo>
                  <a:cubicBezTo>
                    <a:pt x="2890" y="2270"/>
                    <a:pt x="2905" y="2272"/>
                    <a:pt x="2922" y="2272"/>
                  </a:cubicBezTo>
                  <a:cubicBezTo>
                    <a:pt x="2994" y="2272"/>
                    <a:pt x="3091" y="2239"/>
                    <a:pt x="3128" y="2220"/>
                  </a:cubicBezTo>
                  <a:cubicBezTo>
                    <a:pt x="3265" y="2152"/>
                    <a:pt x="3424" y="2061"/>
                    <a:pt x="3561" y="1969"/>
                  </a:cubicBezTo>
                  <a:cubicBezTo>
                    <a:pt x="3653" y="1901"/>
                    <a:pt x="3744" y="1810"/>
                    <a:pt x="3790" y="1695"/>
                  </a:cubicBezTo>
                  <a:cubicBezTo>
                    <a:pt x="3949" y="1285"/>
                    <a:pt x="3744" y="851"/>
                    <a:pt x="3835" y="440"/>
                  </a:cubicBezTo>
                  <a:cubicBezTo>
                    <a:pt x="3881" y="349"/>
                    <a:pt x="3927" y="257"/>
                    <a:pt x="3995" y="189"/>
                  </a:cubicBezTo>
                  <a:cubicBezTo>
                    <a:pt x="3995" y="166"/>
                    <a:pt x="4018" y="166"/>
                    <a:pt x="4041" y="143"/>
                  </a:cubicBezTo>
                  <a:cubicBezTo>
                    <a:pt x="4064" y="120"/>
                    <a:pt x="4086" y="120"/>
                    <a:pt x="4109" y="98"/>
                  </a:cubicBezTo>
                  <a:cubicBezTo>
                    <a:pt x="4132" y="98"/>
                    <a:pt x="4200" y="52"/>
                    <a:pt x="4178" y="6"/>
                  </a:cubicBezTo>
                  <a:cubicBezTo>
                    <a:pt x="4169" y="2"/>
                    <a:pt x="4159" y="0"/>
                    <a:pt x="4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11" name="Google Shape;3011;p76"/>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76">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76">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76">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TextBox 5">
            <a:extLst>
              <a:ext uri="{FF2B5EF4-FFF2-40B4-BE49-F238E27FC236}">
                <a16:creationId xmlns:a16="http://schemas.microsoft.com/office/drawing/2014/main" id="{4F52489A-31EA-6912-09E4-1FD450CFA728}"/>
              </a:ext>
            </a:extLst>
          </p:cNvPr>
          <p:cNvSpPr txBox="1"/>
          <p:nvPr/>
        </p:nvSpPr>
        <p:spPr>
          <a:xfrm>
            <a:off x="5614496" y="1675718"/>
            <a:ext cx="1569660" cy="523220"/>
          </a:xfrm>
          <a:prstGeom prst="rect">
            <a:avLst/>
          </a:prstGeom>
          <a:solidFill>
            <a:schemeClr val="tx2">
              <a:lumMod val="20000"/>
              <a:lumOff val="80000"/>
            </a:schemeClr>
          </a:solidFill>
        </p:spPr>
        <p:txBody>
          <a:bodyPr wrap="none" rtlCol="0">
            <a:spAutoFit/>
          </a:bodyPr>
          <a:lstStyle/>
          <a:p>
            <a:r>
              <a:rPr lang="en-VN" sz="2800" dirty="0">
                <a:latin typeface="Calibri" panose="020F0502020204030204" pitchFamily="34" charset="0"/>
                <a:cs typeface="Calibri" panose="020F0502020204030204" pitchFamily="34" charset="0"/>
              </a:rPr>
              <a:t>Objective</a:t>
            </a:r>
          </a:p>
        </p:txBody>
      </p:sp>
      <p:sp>
        <p:nvSpPr>
          <p:cNvPr id="7" name="TextBox 6">
            <a:extLst>
              <a:ext uri="{FF2B5EF4-FFF2-40B4-BE49-F238E27FC236}">
                <a16:creationId xmlns:a16="http://schemas.microsoft.com/office/drawing/2014/main" id="{F074C731-5F6F-F47B-CE0B-751522A16E98}"/>
              </a:ext>
            </a:extLst>
          </p:cNvPr>
          <p:cNvSpPr txBox="1"/>
          <p:nvPr/>
        </p:nvSpPr>
        <p:spPr>
          <a:xfrm>
            <a:off x="3758168" y="2402898"/>
            <a:ext cx="5279250" cy="1429622"/>
          </a:xfrm>
          <a:prstGeom prst="rect">
            <a:avLst/>
          </a:prstGeom>
          <a:solidFill>
            <a:schemeClr val="accent1">
              <a:lumMod val="20000"/>
              <a:lumOff val="80000"/>
            </a:schemeClr>
          </a:solidFill>
        </p:spPr>
        <p:txBody>
          <a:bodyPr wrap="square" rtlCol="0">
            <a:spAutoFit/>
          </a:bodyPr>
          <a:lstStyle/>
          <a:p>
            <a:pPr>
              <a:lnSpc>
                <a:spcPct val="150000"/>
              </a:lnSpc>
            </a:pPr>
            <a:r>
              <a:rPr lang="en-US" sz="2000" dirty="0">
                <a:latin typeface="Calibri" panose="020F0502020204030204" pitchFamily="34" charset="0"/>
                <a:cs typeface="Calibri" panose="020F0502020204030204" pitchFamily="34" charset="0"/>
              </a:rPr>
              <a:t>B</a:t>
            </a:r>
            <a:r>
              <a:rPr lang="en-VN" sz="2000" dirty="0">
                <a:latin typeface="Calibri" panose="020F0502020204030204" pitchFamily="34" charset="0"/>
                <a:cs typeface="Calibri" panose="020F0502020204030204" pitchFamily="34" charset="0"/>
              </a:rPr>
              <a:t>y the end of the lesson, students will be able to:</a:t>
            </a:r>
          </a:p>
          <a:p>
            <a:pPr>
              <a:lnSpc>
                <a:spcPct val="150000"/>
              </a:lnSpc>
            </a:pPr>
            <a:r>
              <a:rPr lang="en-VN" sz="2000" dirty="0">
                <a:latin typeface="Calibri" panose="020F0502020204030204" pitchFamily="34" charset="0"/>
                <a:cs typeface="Calibri" panose="020F0502020204030204" pitchFamily="34" charset="0"/>
              </a:rPr>
              <a:t>- Reading about an unusual festival.</a:t>
            </a:r>
          </a:p>
          <a:p>
            <a:pPr>
              <a:lnSpc>
                <a:spcPct val="150000"/>
              </a:lnSpc>
            </a:pPr>
            <a:r>
              <a:rPr lang="en-VN" sz="2000" dirty="0">
                <a:latin typeface="Calibri" panose="020F0502020204030204" pitchFamily="34" charset="0"/>
                <a:cs typeface="Calibri" panose="020F0502020204030204" pitchFamily="34" charset="0"/>
              </a:rPr>
              <a:t>- Talking about a festival that someone joined.</a:t>
            </a:r>
          </a:p>
        </p:txBody>
      </p:sp>
      <p:sp>
        <p:nvSpPr>
          <p:cNvPr id="8" name="TextBox 7">
            <a:extLst>
              <a:ext uri="{FF2B5EF4-FFF2-40B4-BE49-F238E27FC236}">
                <a16:creationId xmlns:a16="http://schemas.microsoft.com/office/drawing/2014/main" id="{12E0F6EC-DBEF-485E-2C62-6F672F14898D}"/>
              </a:ext>
            </a:extLst>
          </p:cNvPr>
          <p:cNvSpPr txBox="1"/>
          <p:nvPr/>
        </p:nvSpPr>
        <p:spPr>
          <a:xfrm>
            <a:off x="7738110" y="1611630"/>
            <a:ext cx="184731" cy="307777"/>
          </a:xfrm>
          <a:prstGeom prst="rect">
            <a:avLst/>
          </a:prstGeom>
          <a:noFill/>
        </p:spPr>
        <p:txBody>
          <a:bodyPr wrap="none" rtlCol="0">
            <a:spAutoFit/>
          </a:bodyPr>
          <a:lstStyle/>
          <a:p>
            <a:endParaRPr lang="en-VN" dirty="0"/>
          </a:p>
        </p:txBody>
      </p:sp>
    </p:spTree>
  </p:cSld>
  <p:clrMapOvr>
    <a:masterClrMapping/>
  </p:clrMapOvr>
  <p:transition spd="med">
    <p:wipe/>
  </p:transition>
</p:sld>
</file>

<file path=ppt/slides/slide20.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Shape 3607"/>
        <p:cNvGrpSpPr/>
        <p:nvPr/>
      </p:nvGrpSpPr>
      <p:grpSpPr>
        <a:xfrm>
          <a:off x="0" y="0"/>
          <a:ext cx="0" cy="0"/>
          <a:chOff x="0" y="0"/>
          <a:chExt cx="0" cy="0"/>
        </a:xfrm>
      </p:grpSpPr>
      <p:sp>
        <p:nvSpPr>
          <p:cNvPr id="2" name="TextBox 1">
            <a:extLst>
              <a:ext uri="{FF2B5EF4-FFF2-40B4-BE49-F238E27FC236}">
                <a16:creationId xmlns:a16="http://schemas.microsoft.com/office/drawing/2014/main" id="{9FADB3AB-4FAB-7288-2C67-A18AC8AE451A}"/>
              </a:ext>
            </a:extLst>
          </p:cNvPr>
          <p:cNvSpPr txBox="1"/>
          <p:nvPr/>
        </p:nvSpPr>
        <p:spPr>
          <a:xfrm>
            <a:off x="770080" y="169502"/>
            <a:ext cx="7590867" cy="400110"/>
          </a:xfrm>
          <a:prstGeom prst="rect">
            <a:avLst/>
          </a:prstGeom>
          <a:solidFill>
            <a:schemeClr val="accent2"/>
          </a:solidFill>
        </p:spPr>
        <p:txBody>
          <a:bodyPr wrap="square" rtlCol="0">
            <a:spAutoFit/>
          </a:bodyPr>
          <a:lstStyle/>
          <a:p>
            <a:pPr algn="ctr"/>
            <a:r>
              <a:rPr lang="en-US" sz="2000" b="1" dirty="0">
                <a:latin typeface="Calibri" panose="020F0502020204030204" pitchFamily="34" charset="0"/>
                <a:cs typeface="Calibri" panose="020F0502020204030204" pitchFamily="34" charset="0"/>
              </a:rPr>
              <a:t>4. Match the questions and answers about a festival someone joined.</a:t>
            </a:r>
            <a:endParaRPr lang="en-VN" sz="2000" b="1" dirty="0">
              <a:latin typeface="Calibri" panose="020F0502020204030204" pitchFamily="34" charset="0"/>
              <a:cs typeface="Calibri" panose="020F0502020204030204" pitchFamily="34" charset="0"/>
            </a:endParaRPr>
          </a:p>
        </p:txBody>
      </p:sp>
      <p:sp>
        <p:nvSpPr>
          <p:cNvPr id="4" name="TextBox 3">
            <a:extLst>
              <a:ext uri="{FF2B5EF4-FFF2-40B4-BE49-F238E27FC236}">
                <a16:creationId xmlns:a16="http://schemas.microsoft.com/office/drawing/2014/main" id="{ED3A8842-D76E-AC0F-FD27-5CF86DDAA7A5}"/>
              </a:ext>
            </a:extLst>
          </p:cNvPr>
          <p:cNvSpPr txBox="1"/>
          <p:nvPr/>
        </p:nvSpPr>
        <p:spPr>
          <a:xfrm>
            <a:off x="102019" y="803132"/>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1. What festival did you join?</a:t>
            </a:r>
            <a:endParaRPr lang="en-VN" sz="1800" dirty="0">
              <a:latin typeface="Calibri" panose="020F0502020204030204" pitchFamily="34" charset="0"/>
              <a:cs typeface="Calibri" panose="020F0502020204030204" pitchFamily="34" charset="0"/>
            </a:endParaRPr>
          </a:p>
        </p:txBody>
      </p:sp>
      <p:sp>
        <p:nvSpPr>
          <p:cNvPr id="5" name="TextBox 4">
            <a:extLst>
              <a:ext uri="{FF2B5EF4-FFF2-40B4-BE49-F238E27FC236}">
                <a16:creationId xmlns:a16="http://schemas.microsoft.com/office/drawing/2014/main" id="{842D4237-CFE0-3167-8CD3-720071B113A8}"/>
              </a:ext>
            </a:extLst>
          </p:cNvPr>
          <p:cNvSpPr txBox="1"/>
          <p:nvPr/>
        </p:nvSpPr>
        <p:spPr>
          <a:xfrm>
            <a:off x="102019" y="1405984"/>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2. Where and when did you join it?</a:t>
            </a:r>
            <a:endParaRPr lang="en-VN" sz="1800" dirty="0">
              <a:latin typeface="Calibri" panose="020F0502020204030204" pitchFamily="34" charset="0"/>
              <a:cs typeface="Calibri" panose="020F0502020204030204" pitchFamily="34" charset="0"/>
            </a:endParaRPr>
          </a:p>
        </p:txBody>
      </p:sp>
      <p:sp>
        <p:nvSpPr>
          <p:cNvPr id="6" name="TextBox 5">
            <a:extLst>
              <a:ext uri="{FF2B5EF4-FFF2-40B4-BE49-F238E27FC236}">
                <a16:creationId xmlns:a16="http://schemas.microsoft.com/office/drawing/2014/main" id="{D3C80766-A253-E55D-6AA4-95948B425EFF}"/>
              </a:ext>
            </a:extLst>
          </p:cNvPr>
          <p:cNvSpPr txBox="1"/>
          <p:nvPr/>
        </p:nvSpPr>
        <p:spPr>
          <a:xfrm>
            <a:off x="102019" y="2012318"/>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3. Why do people celebrate it?</a:t>
            </a:r>
            <a:endParaRPr lang="en-VN" sz="1800" dirty="0">
              <a:latin typeface="Calibri" panose="020F0502020204030204" pitchFamily="34" charset="0"/>
              <a:cs typeface="Calibri" panose="020F0502020204030204" pitchFamily="34" charset="0"/>
            </a:endParaRPr>
          </a:p>
        </p:txBody>
      </p:sp>
      <p:sp>
        <p:nvSpPr>
          <p:cNvPr id="8" name="TextBox 7">
            <a:extLst>
              <a:ext uri="{FF2B5EF4-FFF2-40B4-BE49-F238E27FC236}">
                <a16:creationId xmlns:a16="http://schemas.microsoft.com/office/drawing/2014/main" id="{E3127EE3-CD86-979B-91EB-ACFFA0FA8C8F}"/>
              </a:ext>
            </a:extLst>
          </p:cNvPr>
          <p:cNvSpPr txBox="1"/>
          <p:nvPr/>
        </p:nvSpPr>
        <p:spPr>
          <a:xfrm>
            <a:off x="102019" y="3671999"/>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5. Did you like the festival? Why or why not?</a:t>
            </a:r>
            <a:endParaRPr lang="en-VN" sz="1800" dirty="0">
              <a:latin typeface="Calibri" panose="020F0502020204030204" pitchFamily="34" charset="0"/>
              <a:cs typeface="Calibri" panose="020F0502020204030204" pitchFamily="34" charset="0"/>
            </a:endParaRPr>
          </a:p>
        </p:txBody>
      </p:sp>
      <p:sp>
        <p:nvSpPr>
          <p:cNvPr id="9" name="TextBox 8">
            <a:extLst>
              <a:ext uri="{FF2B5EF4-FFF2-40B4-BE49-F238E27FC236}">
                <a16:creationId xmlns:a16="http://schemas.microsoft.com/office/drawing/2014/main" id="{8875B415-9736-2B18-B9FD-6D09B90833D8}"/>
              </a:ext>
            </a:extLst>
          </p:cNvPr>
          <p:cNvSpPr txBox="1"/>
          <p:nvPr/>
        </p:nvSpPr>
        <p:spPr>
          <a:xfrm>
            <a:off x="4670843" y="2870770"/>
            <a:ext cx="4355680" cy="646331"/>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a. Yes, very much because there was a lot to do.</a:t>
            </a:r>
            <a:endParaRPr lang="en-VN" sz="1800" dirty="0">
              <a:latin typeface="Calibri" panose="020F0502020204030204" pitchFamily="34" charset="0"/>
              <a:cs typeface="Calibri" panose="020F0502020204030204" pitchFamily="34" charset="0"/>
            </a:endParaRPr>
          </a:p>
        </p:txBody>
      </p:sp>
      <p:sp>
        <p:nvSpPr>
          <p:cNvPr id="10" name="TextBox 9">
            <a:extLst>
              <a:ext uri="{FF2B5EF4-FFF2-40B4-BE49-F238E27FC236}">
                <a16:creationId xmlns:a16="http://schemas.microsoft.com/office/drawing/2014/main" id="{29C4941B-8095-2489-9EDE-5D11DAA7DD57}"/>
              </a:ext>
            </a:extLst>
          </p:cNvPr>
          <p:cNvSpPr txBox="1"/>
          <p:nvPr/>
        </p:nvSpPr>
        <p:spPr>
          <a:xfrm>
            <a:off x="4681221" y="1405984"/>
            <a:ext cx="4355680" cy="369332"/>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b. I joined the festival in </a:t>
            </a:r>
            <a:r>
              <a:rPr lang="en-US" sz="1800" dirty="0" err="1">
                <a:latin typeface="Calibri" panose="020F0502020204030204" pitchFamily="34" charset="0"/>
                <a:cs typeface="Calibri" panose="020F0502020204030204" pitchFamily="34" charset="0"/>
              </a:rPr>
              <a:t>Phu</a:t>
            </a:r>
            <a:r>
              <a:rPr lang="en-US" sz="1800" dirty="0">
                <a:latin typeface="Calibri" panose="020F0502020204030204" pitchFamily="34" charset="0"/>
                <a:cs typeface="Calibri" panose="020F0502020204030204" pitchFamily="34" charset="0"/>
              </a:rPr>
              <a:t> Yen last March.</a:t>
            </a:r>
            <a:endParaRPr lang="en-VN" sz="1800" dirty="0">
              <a:latin typeface="Calibri" panose="020F0502020204030204" pitchFamily="34" charset="0"/>
              <a:cs typeface="Calibri" panose="020F0502020204030204" pitchFamily="34" charset="0"/>
            </a:endParaRPr>
          </a:p>
        </p:txBody>
      </p:sp>
      <p:sp>
        <p:nvSpPr>
          <p:cNvPr id="11" name="TextBox 10">
            <a:extLst>
              <a:ext uri="{FF2B5EF4-FFF2-40B4-BE49-F238E27FC236}">
                <a16:creationId xmlns:a16="http://schemas.microsoft.com/office/drawing/2014/main" id="{B4FB57A5-4090-B863-D093-AB78DEE23FCD}"/>
              </a:ext>
            </a:extLst>
          </p:cNvPr>
          <p:cNvSpPr txBox="1"/>
          <p:nvPr/>
        </p:nvSpPr>
        <p:spPr>
          <a:xfrm>
            <a:off x="4681220" y="3706203"/>
            <a:ext cx="4355679" cy="923330"/>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c. I watched people play drums, sing traditional songs, and dance. I also played traditional games with the children there.</a:t>
            </a:r>
            <a:endParaRPr lang="en-VN" sz="1800" dirty="0">
              <a:latin typeface="Calibri" panose="020F0502020204030204" pitchFamily="34" charset="0"/>
              <a:cs typeface="Calibri" panose="020F0502020204030204" pitchFamily="34" charset="0"/>
            </a:endParaRPr>
          </a:p>
        </p:txBody>
      </p:sp>
      <p:sp>
        <p:nvSpPr>
          <p:cNvPr id="12" name="TextBox 11">
            <a:extLst>
              <a:ext uri="{FF2B5EF4-FFF2-40B4-BE49-F238E27FC236}">
                <a16:creationId xmlns:a16="http://schemas.microsoft.com/office/drawing/2014/main" id="{0EC4FAE0-43AB-D0EA-9B98-E135FA726FFC}"/>
              </a:ext>
            </a:extLst>
          </p:cNvPr>
          <p:cNvSpPr txBox="1"/>
          <p:nvPr/>
        </p:nvSpPr>
        <p:spPr>
          <a:xfrm>
            <a:off x="4681222" y="797857"/>
            <a:ext cx="4355678" cy="369332"/>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d. I joined Hoi Mua Festival.</a:t>
            </a:r>
            <a:endParaRPr lang="en-VN" sz="1800" dirty="0">
              <a:latin typeface="Calibri" panose="020F0502020204030204" pitchFamily="34" charset="0"/>
              <a:cs typeface="Calibri" panose="020F0502020204030204" pitchFamily="34" charset="0"/>
            </a:endParaRPr>
          </a:p>
        </p:txBody>
      </p:sp>
      <p:sp>
        <p:nvSpPr>
          <p:cNvPr id="21" name="TextBox 20">
            <a:extLst>
              <a:ext uri="{FF2B5EF4-FFF2-40B4-BE49-F238E27FC236}">
                <a16:creationId xmlns:a16="http://schemas.microsoft.com/office/drawing/2014/main" id="{DB3B2425-8282-7338-6261-95C42F2BEA88}"/>
              </a:ext>
            </a:extLst>
          </p:cNvPr>
          <p:cNvSpPr txBox="1"/>
          <p:nvPr/>
        </p:nvSpPr>
        <p:spPr>
          <a:xfrm>
            <a:off x="4681223" y="2012318"/>
            <a:ext cx="4355677" cy="646331"/>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e. They celebrate it to thank the Rice God and pray for a better new crop.</a:t>
            </a:r>
            <a:endParaRPr lang="en-VN" sz="1800" dirty="0">
              <a:latin typeface="Calibri" panose="020F0502020204030204" pitchFamily="34" charset="0"/>
              <a:cs typeface="Calibri" panose="020F0502020204030204" pitchFamily="34" charset="0"/>
            </a:endParaRPr>
          </a:p>
        </p:txBody>
      </p:sp>
      <p:grpSp>
        <p:nvGrpSpPr>
          <p:cNvPr id="298" name="Google Shape;6304;p133">
            <a:extLst>
              <a:ext uri="{FF2B5EF4-FFF2-40B4-BE49-F238E27FC236}">
                <a16:creationId xmlns:a16="http://schemas.microsoft.com/office/drawing/2014/main" id="{05D4883A-1106-6BC0-2709-2A0D8D84057C}"/>
              </a:ext>
            </a:extLst>
          </p:cNvPr>
          <p:cNvGrpSpPr/>
          <p:nvPr/>
        </p:nvGrpSpPr>
        <p:grpSpPr>
          <a:xfrm>
            <a:off x="3610146" y="5143500"/>
            <a:ext cx="1923708" cy="1565169"/>
            <a:chOff x="1100986" y="4567675"/>
            <a:chExt cx="2097828" cy="1706836"/>
          </a:xfrm>
        </p:grpSpPr>
        <p:sp>
          <p:nvSpPr>
            <p:cNvPr id="299" name="Google Shape;6305;p133">
              <a:extLst>
                <a:ext uri="{FF2B5EF4-FFF2-40B4-BE49-F238E27FC236}">
                  <a16:creationId xmlns:a16="http://schemas.microsoft.com/office/drawing/2014/main" id="{799B4BF2-F2B2-136A-ABA1-14A8F1557A1D}"/>
                </a:ext>
              </a:extLst>
            </p:cNvPr>
            <p:cNvSpPr/>
            <p:nvPr/>
          </p:nvSpPr>
          <p:spPr>
            <a:xfrm rot="1013812">
              <a:off x="1234304" y="4846542"/>
              <a:ext cx="1824859" cy="1188424"/>
            </a:xfrm>
            <a:custGeom>
              <a:avLst/>
              <a:gdLst/>
              <a:ahLst/>
              <a:cxnLst/>
              <a:rect l="l" t="t" r="r" b="b"/>
              <a:pathLst>
                <a:path w="35959" h="23418" extrusionOk="0">
                  <a:moveTo>
                    <a:pt x="33581" y="0"/>
                  </a:moveTo>
                  <a:cubicBezTo>
                    <a:pt x="33310" y="0"/>
                    <a:pt x="33046" y="22"/>
                    <a:pt x="32767" y="43"/>
                  </a:cubicBezTo>
                  <a:cubicBezTo>
                    <a:pt x="31217" y="165"/>
                    <a:pt x="29697" y="560"/>
                    <a:pt x="28177" y="894"/>
                  </a:cubicBezTo>
                  <a:cubicBezTo>
                    <a:pt x="26779" y="1198"/>
                    <a:pt x="25381" y="1563"/>
                    <a:pt x="24013" y="1988"/>
                  </a:cubicBezTo>
                  <a:cubicBezTo>
                    <a:pt x="22371" y="2444"/>
                    <a:pt x="20730" y="2961"/>
                    <a:pt x="19089" y="3478"/>
                  </a:cubicBezTo>
                  <a:cubicBezTo>
                    <a:pt x="18542" y="3660"/>
                    <a:pt x="17934" y="3812"/>
                    <a:pt x="17387" y="4086"/>
                  </a:cubicBezTo>
                  <a:cubicBezTo>
                    <a:pt x="17052" y="4238"/>
                    <a:pt x="16657" y="4329"/>
                    <a:pt x="16292" y="4420"/>
                  </a:cubicBezTo>
                  <a:cubicBezTo>
                    <a:pt x="15654" y="4481"/>
                    <a:pt x="15076" y="4694"/>
                    <a:pt x="14469" y="4876"/>
                  </a:cubicBezTo>
                  <a:cubicBezTo>
                    <a:pt x="12098" y="5606"/>
                    <a:pt x="9727" y="6274"/>
                    <a:pt x="7386" y="7125"/>
                  </a:cubicBezTo>
                  <a:cubicBezTo>
                    <a:pt x="5563" y="7794"/>
                    <a:pt x="3739" y="8432"/>
                    <a:pt x="2006" y="9283"/>
                  </a:cubicBezTo>
                  <a:cubicBezTo>
                    <a:pt x="1429" y="9557"/>
                    <a:pt x="912" y="9861"/>
                    <a:pt x="395" y="10286"/>
                  </a:cubicBezTo>
                  <a:cubicBezTo>
                    <a:pt x="152" y="10469"/>
                    <a:pt x="0" y="10712"/>
                    <a:pt x="31" y="11077"/>
                  </a:cubicBezTo>
                  <a:cubicBezTo>
                    <a:pt x="91" y="11715"/>
                    <a:pt x="152" y="12353"/>
                    <a:pt x="456" y="12961"/>
                  </a:cubicBezTo>
                  <a:cubicBezTo>
                    <a:pt x="517" y="13144"/>
                    <a:pt x="608" y="13326"/>
                    <a:pt x="669" y="13508"/>
                  </a:cubicBezTo>
                  <a:cubicBezTo>
                    <a:pt x="942" y="14390"/>
                    <a:pt x="1398" y="15180"/>
                    <a:pt x="1885" y="15940"/>
                  </a:cubicBezTo>
                  <a:cubicBezTo>
                    <a:pt x="2888" y="17369"/>
                    <a:pt x="4134" y="18524"/>
                    <a:pt x="5684" y="19284"/>
                  </a:cubicBezTo>
                  <a:cubicBezTo>
                    <a:pt x="6414" y="19618"/>
                    <a:pt x="7174" y="19922"/>
                    <a:pt x="7964" y="20165"/>
                  </a:cubicBezTo>
                  <a:cubicBezTo>
                    <a:pt x="8511" y="20317"/>
                    <a:pt x="9028" y="20499"/>
                    <a:pt x="9514" y="20712"/>
                  </a:cubicBezTo>
                  <a:cubicBezTo>
                    <a:pt x="10244" y="21047"/>
                    <a:pt x="10669" y="21563"/>
                    <a:pt x="10791" y="22354"/>
                  </a:cubicBezTo>
                  <a:cubicBezTo>
                    <a:pt x="10882" y="23022"/>
                    <a:pt x="11155" y="23265"/>
                    <a:pt x="11854" y="23387"/>
                  </a:cubicBezTo>
                  <a:cubicBezTo>
                    <a:pt x="12067" y="23417"/>
                    <a:pt x="12250" y="23417"/>
                    <a:pt x="12493" y="23417"/>
                  </a:cubicBezTo>
                  <a:cubicBezTo>
                    <a:pt x="12797" y="23387"/>
                    <a:pt x="13131" y="23326"/>
                    <a:pt x="13465" y="23296"/>
                  </a:cubicBezTo>
                  <a:cubicBezTo>
                    <a:pt x="15107" y="23205"/>
                    <a:pt x="16718" y="22809"/>
                    <a:pt x="18268" y="22354"/>
                  </a:cubicBezTo>
                  <a:cubicBezTo>
                    <a:pt x="19514" y="22019"/>
                    <a:pt x="20730" y="21594"/>
                    <a:pt x="21976" y="21198"/>
                  </a:cubicBezTo>
                  <a:cubicBezTo>
                    <a:pt x="23861" y="20651"/>
                    <a:pt x="25715" y="20104"/>
                    <a:pt x="27539" y="19466"/>
                  </a:cubicBezTo>
                  <a:cubicBezTo>
                    <a:pt x="28785" y="19010"/>
                    <a:pt x="30001" y="18402"/>
                    <a:pt x="31186" y="17764"/>
                  </a:cubicBezTo>
                  <a:cubicBezTo>
                    <a:pt x="31521" y="17551"/>
                    <a:pt x="31794" y="17369"/>
                    <a:pt x="32007" y="17065"/>
                  </a:cubicBezTo>
                  <a:cubicBezTo>
                    <a:pt x="32250" y="16791"/>
                    <a:pt x="32311" y="16548"/>
                    <a:pt x="32220" y="16183"/>
                  </a:cubicBezTo>
                  <a:cubicBezTo>
                    <a:pt x="32128" y="16031"/>
                    <a:pt x="32098" y="15849"/>
                    <a:pt x="32007" y="15666"/>
                  </a:cubicBezTo>
                  <a:cubicBezTo>
                    <a:pt x="31794" y="15059"/>
                    <a:pt x="31855" y="14451"/>
                    <a:pt x="32220" y="13873"/>
                  </a:cubicBezTo>
                  <a:cubicBezTo>
                    <a:pt x="32432" y="13448"/>
                    <a:pt x="32676" y="13083"/>
                    <a:pt x="32980" y="12749"/>
                  </a:cubicBezTo>
                  <a:cubicBezTo>
                    <a:pt x="33800" y="11745"/>
                    <a:pt x="34530" y="10651"/>
                    <a:pt x="35046" y="9466"/>
                  </a:cubicBezTo>
                  <a:cubicBezTo>
                    <a:pt x="35806" y="7794"/>
                    <a:pt x="35958" y="6061"/>
                    <a:pt x="35776" y="4268"/>
                  </a:cubicBezTo>
                  <a:cubicBezTo>
                    <a:pt x="35654" y="3235"/>
                    <a:pt x="35320" y="2262"/>
                    <a:pt x="35016" y="1259"/>
                  </a:cubicBezTo>
                  <a:cubicBezTo>
                    <a:pt x="34986" y="1077"/>
                    <a:pt x="34955" y="925"/>
                    <a:pt x="34864" y="773"/>
                  </a:cubicBezTo>
                  <a:cubicBezTo>
                    <a:pt x="34712" y="317"/>
                    <a:pt x="34408" y="43"/>
                    <a:pt x="33922" y="13"/>
                  </a:cubicBezTo>
                  <a:cubicBezTo>
                    <a:pt x="33806" y="4"/>
                    <a:pt x="33693" y="0"/>
                    <a:pt x="335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6306;p133">
              <a:extLst>
                <a:ext uri="{FF2B5EF4-FFF2-40B4-BE49-F238E27FC236}">
                  <a16:creationId xmlns:a16="http://schemas.microsoft.com/office/drawing/2014/main" id="{AABD3154-8031-BB56-EBB8-2B6421BDE018}"/>
                </a:ext>
              </a:extLst>
            </p:cNvPr>
            <p:cNvSpPr/>
            <p:nvPr/>
          </p:nvSpPr>
          <p:spPr>
            <a:xfrm rot="1013812">
              <a:off x="1303921" y="4967976"/>
              <a:ext cx="1787864" cy="598323"/>
            </a:xfrm>
            <a:custGeom>
              <a:avLst/>
              <a:gdLst/>
              <a:ahLst/>
              <a:cxnLst/>
              <a:rect l="l" t="t" r="r" b="b"/>
              <a:pathLst>
                <a:path w="35230" h="11790" extrusionOk="0">
                  <a:moveTo>
                    <a:pt x="34801" y="1"/>
                  </a:moveTo>
                  <a:cubicBezTo>
                    <a:pt x="34763" y="1"/>
                    <a:pt x="34723" y="14"/>
                    <a:pt x="34682" y="44"/>
                  </a:cubicBezTo>
                  <a:lnTo>
                    <a:pt x="34226" y="500"/>
                  </a:lnTo>
                  <a:cubicBezTo>
                    <a:pt x="34105" y="683"/>
                    <a:pt x="34013" y="896"/>
                    <a:pt x="33861" y="1047"/>
                  </a:cubicBezTo>
                  <a:cubicBezTo>
                    <a:pt x="33561" y="1412"/>
                    <a:pt x="33201" y="1610"/>
                    <a:pt x="32791" y="1610"/>
                  </a:cubicBezTo>
                  <a:cubicBezTo>
                    <a:pt x="32619" y="1610"/>
                    <a:pt x="32439" y="1575"/>
                    <a:pt x="32250" y="1503"/>
                  </a:cubicBezTo>
                  <a:cubicBezTo>
                    <a:pt x="32129" y="1412"/>
                    <a:pt x="32007" y="1382"/>
                    <a:pt x="31916" y="1351"/>
                  </a:cubicBezTo>
                  <a:cubicBezTo>
                    <a:pt x="31734" y="1260"/>
                    <a:pt x="31521" y="1199"/>
                    <a:pt x="31308" y="1139"/>
                  </a:cubicBezTo>
                  <a:cubicBezTo>
                    <a:pt x="31113" y="1097"/>
                    <a:pt x="30912" y="1073"/>
                    <a:pt x="30713" y="1073"/>
                  </a:cubicBezTo>
                  <a:cubicBezTo>
                    <a:pt x="30045" y="1073"/>
                    <a:pt x="29389" y="1346"/>
                    <a:pt x="28968" y="2142"/>
                  </a:cubicBezTo>
                  <a:cubicBezTo>
                    <a:pt x="28876" y="2294"/>
                    <a:pt x="28785" y="2476"/>
                    <a:pt x="28694" y="2628"/>
                  </a:cubicBezTo>
                  <a:cubicBezTo>
                    <a:pt x="28414" y="2988"/>
                    <a:pt x="28187" y="3151"/>
                    <a:pt x="27874" y="3151"/>
                  </a:cubicBezTo>
                  <a:cubicBezTo>
                    <a:pt x="27711" y="3151"/>
                    <a:pt x="27525" y="3106"/>
                    <a:pt x="27296" y="3023"/>
                  </a:cubicBezTo>
                  <a:cubicBezTo>
                    <a:pt x="26962" y="2902"/>
                    <a:pt x="26658" y="2750"/>
                    <a:pt x="26293" y="2719"/>
                  </a:cubicBezTo>
                  <a:cubicBezTo>
                    <a:pt x="26013" y="2690"/>
                    <a:pt x="25791" y="2669"/>
                    <a:pt x="25605" y="2669"/>
                  </a:cubicBezTo>
                  <a:cubicBezTo>
                    <a:pt x="25023" y="2669"/>
                    <a:pt x="24801" y="2871"/>
                    <a:pt x="24317" y="3631"/>
                  </a:cubicBezTo>
                  <a:cubicBezTo>
                    <a:pt x="24317" y="3662"/>
                    <a:pt x="24256" y="3662"/>
                    <a:pt x="24256" y="3692"/>
                  </a:cubicBezTo>
                  <a:cubicBezTo>
                    <a:pt x="23849" y="4363"/>
                    <a:pt x="23511" y="4653"/>
                    <a:pt x="23003" y="4653"/>
                  </a:cubicBezTo>
                  <a:cubicBezTo>
                    <a:pt x="22752" y="4653"/>
                    <a:pt x="22460" y="4582"/>
                    <a:pt x="22098" y="4452"/>
                  </a:cubicBezTo>
                  <a:cubicBezTo>
                    <a:pt x="21673" y="4330"/>
                    <a:pt x="21278" y="4148"/>
                    <a:pt x="20852" y="4148"/>
                  </a:cubicBezTo>
                  <a:cubicBezTo>
                    <a:pt x="20806" y="4146"/>
                    <a:pt x="20760" y="4145"/>
                    <a:pt x="20715" y="4145"/>
                  </a:cubicBezTo>
                  <a:cubicBezTo>
                    <a:pt x="20009" y="4145"/>
                    <a:pt x="19371" y="4374"/>
                    <a:pt x="19028" y="5060"/>
                  </a:cubicBezTo>
                  <a:cubicBezTo>
                    <a:pt x="18876" y="5364"/>
                    <a:pt x="18694" y="5637"/>
                    <a:pt x="18451" y="5911"/>
                  </a:cubicBezTo>
                  <a:cubicBezTo>
                    <a:pt x="18262" y="6163"/>
                    <a:pt x="18044" y="6299"/>
                    <a:pt x="17777" y="6299"/>
                  </a:cubicBezTo>
                  <a:cubicBezTo>
                    <a:pt x="17658" y="6299"/>
                    <a:pt x="17528" y="6271"/>
                    <a:pt x="17387" y="6215"/>
                  </a:cubicBezTo>
                  <a:cubicBezTo>
                    <a:pt x="17144" y="6093"/>
                    <a:pt x="16809" y="6002"/>
                    <a:pt x="16536" y="5911"/>
                  </a:cubicBezTo>
                  <a:cubicBezTo>
                    <a:pt x="16316" y="5832"/>
                    <a:pt x="16104" y="5793"/>
                    <a:pt x="15901" y="5793"/>
                  </a:cubicBezTo>
                  <a:cubicBezTo>
                    <a:pt x="15402" y="5793"/>
                    <a:pt x="14958" y="6026"/>
                    <a:pt x="14590" y="6458"/>
                  </a:cubicBezTo>
                  <a:cubicBezTo>
                    <a:pt x="14469" y="6610"/>
                    <a:pt x="14378" y="6762"/>
                    <a:pt x="14287" y="6883"/>
                  </a:cubicBezTo>
                  <a:cubicBezTo>
                    <a:pt x="14135" y="7066"/>
                    <a:pt x="13952" y="7279"/>
                    <a:pt x="13739" y="7461"/>
                  </a:cubicBezTo>
                  <a:cubicBezTo>
                    <a:pt x="13532" y="7687"/>
                    <a:pt x="13279" y="7796"/>
                    <a:pt x="13007" y="7796"/>
                  </a:cubicBezTo>
                  <a:cubicBezTo>
                    <a:pt x="12840" y="7796"/>
                    <a:pt x="12667" y="7755"/>
                    <a:pt x="12493" y="7674"/>
                  </a:cubicBezTo>
                  <a:cubicBezTo>
                    <a:pt x="12311" y="7643"/>
                    <a:pt x="12159" y="7522"/>
                    <a:pt x="11976" y="7461"/>
                  </a:cubicBezTo>
                  <a:cubicBezTo>
                    <a:pt x="11625" y="7321"/>
                    <a:pt x="11287" y="7251"/>
                    <a:pt x="10967" y="7251"/>
                  </a:cubicBezTo>
                  <a:cubicBezTo>
                    <a:pt x="10179" y="7251"/>
                    <a:pt x="9504" y="7673"/>
                    <a:pt x="9028" y="8494"/>
                  </a:cubicBezTo>
                  <a:cubicBezTo>
                    <a:pt x="8967" y="8677"/>
                    <a:pt x="8815" y="8859"/>
                    <a:pt x="8694" y="9011"/>
                  </a:cubicBezTo>
                  <a:cubicBezTo>
                    <a:pt x="8530" y="9222"/>
                    <a:pt x="8276" y="9306"/>
                    <a:pt x="8015" y="9306"/>
                  </a:cubicBezTo>
                  <a:cubicBezTo>
                    <a:pt x="7937" y="9306"/>
                    <a:pt x="7859" y="9299"/>
                    <a:pt x="7782" y="9285"/>
                  </a:cubicBezTo>
                  <a:cubicBezTo>
                    <a:pt x="7630" y="9254"/>
                    <a:pt x="7478" y="9163"/>
                    <a:pt x="7326" y="9102"/>
                  </a:cubicBezTo>
                  <a:cubicBezTo>
                    <a:pt x="7052" y="8981"/>
                    <a:pt x="6840" y="8859"/>
                    <a:pt x="6566" y="8829"/>
                  </a:cubicBezTo>
                  <a:cubicBezTo>
                    <a:pt x="6325" y="8787"/>
                    <a:pt x="6114" y="8765"/>
                    <a:pt x="5925" y="8765"/>
                  </a:cubicBezTo>
                  <a:cubicBezTo>
                    <a:pt x="5282" y="8765"/>
                    <a:pt x="4906" y="9028"/>
                    <a:pt x="4529" y="9710"/>
                  </a:cubicBezTo>
                  <a:cubicBezTo>
                    <a:pt x="4438" y="9801"/>
                    <a:pt x="4408" y="9893"/>
                    <a:pt x="4378" y="9953"/>
                  </a:cubicBezTo>
                  <a:cubicBezTo>
                    <a:pt x="4004" y="10503"/>
                    <a:pt x="3630" y="10767"/>
                    <a:pt x="3118" y="10767"/>
                  </a:cubicBezTo>
                  <a:cubicBezTo>
                    <a:pt x="2922" y="10767"/>
                    <a:pt x="2706" y="10728"/>
                    <a:pt x="2463" y="10652"/>
                  </a:cubicBezTo>
                  <a:cubicBezTo>
                    <a:pt x="2432" y="10622"/>
                    <a:pt x="2341" y="10561"/>
                    <a:pt x="2280" y="10561"/>
                  </a:cubicBezTo>
                  <a:cubicBezTo>
                    <a:pt x="1794" y="10501"/>
                    <a:pt x="1277" y="10257"/>
                    <a:pt x="791" y="10257"/>
                  </a:cubicBezTo>
                  <a:cubicBezTo>
                    <a:pt x="61" y="10257"/>
                    <a:pt x="1" y="10531"/>
                    <a:pt x="304" y="11017"/>
                  </a:cubicBezTo>
                  <a:cubicBezTo>
                    <a:pt x="335" y="11108"/>
                    <a:pt x="335" y="11230"/>
                    <a:pt x="426" y="11291"/>
                  </a:cubicBezTo>
                  <a:cubicBezTo>
                    <a:pt x="456" y="11382"/>
                    <a:pt x="578" y="11443"/>
                    <a:pt x="639" y="11443"/>
                  </a:cubicBezTo>
                  <a:cubicBezTo>
                    <a:pt x="669" y="11441"/>
                    <a:pt x="699" y="11440"/>
                    <a:pt x="729" y="11440"/>
                  </a:cubicBezTo>
                  <a:cubicBezTo>
                    <a:pt x="1264" y="11440"/>
                    <a:pt x="1699" y="11689"/>
                    <a:pt x="2189" y="11747"/>
                  </a:cubicBezTo>
                  <a:cubicBezTo>
                    <a:pt x="2408" y="11773"/>
                    <a:pt x="2622" y="11790"/>
                    <a:pt x="2830" y="11790"/>
                  </a:cubicBezTo>
                  <a:cubicBezTo>
                    <a:pt x="3575" y="11790"/>
                    <a:pt x="4236" y="11578"/>
                    <a:pt x="4712" y="10865"/>
                  </a:cubicBezTo>
                  <a:cubicBezTo>
                    <a:pt x="4894" y="10561"/>
                    <a:pt x="5198" y="10349"/>
                    <a:pt x="5441" y="10075"/>
                  </a:cubicBezTo>
                  <a:cubicBezTo>
                    <a:pt x="5585" y="9890"/>
                    <a:pt x="5757" y="9816"/>
                    <a:pt x="5957" y="9816"/>
                  </a:cubicBezTo>
                  <a:cubicBezTo>
                    <a:pt x="6052" y="9816"/>
                    <a:pt x="6154" y="9833"/>
                    <a:pt x="6262" y="9862"/>
                  </a:cubicBezTo>
                  <a:cubicBezTo>
                    <a:pt x="6566" y="9923"/>
                    <a:pt x="6840" y="10075"/>
                    <a:pt x="7144" y="10197"/>
                  </a:cubicBezTo>
                  <a:cubicBezTo>
                    <a:pt x="7409" y="10323"/>
                    <a:pt x="7669" y="10391"/>
                    <a:pt x="7923" y="10391"/>
                  </a:cubicBezTo>
                  <a:cubicBezTo>
                    <a:pt x="8282" y="10391"/>
                    <a:pt x="8630" y="10255"/>
                    <a:pt x="8967" y="9953"/>
                  </a:cubicBezTo>
                  <a:cubicBezTo>
                    <a:pt x="9271" y="9710"/>
                    <a:pt x="9575" y="9406"/>
                    <a:pt x="9758" y="9042"/>
                  </a:cubicBezTo>
                  <a:cubicBezTo>
                    <a:pt x="9994" y="8620"/>
                    <a:pt x="10368" y="8518"/>
                    <a:pt x="10780" y="8518"/>
                  </a:cubicBezTo>
                  <a:cubicBezTo>
                    <a:pt x="10844" y="8518"/>
                    <a:pt x="10908" y="8521"/>
                    <a:pt x="10973" y="8525"/>
                  </a:cubicBezTo>
                  <a:cubicBezTo>
                    <a:pt x="11125" y="8525"/>
                    <a:pt x="11308" y="8555"/>
                    <a:pt x="11460" y="8646"/>
                  </a:cubicBezTo>
                  <a:cubicBezTo>
                    <a:pt x="11976" y="8859"/>
                    <a:pt x="12493" y="8859"/>
                    <a:pt x="13040" y="8859"/>
                  </a:cubicBezTo>
                  <a:cubicBezTo>
                    <a:pt x="13072" y="8861"/>
                    <a:pt x="13104" y="8861"/>
                    <a:pt x="13135" y="8861"/>
                  </a:cubicBezTo>
                  <a:cubicBezTo>
                    <a:pt x="13789" y="8861"/>
                    <a:pt x="14306" y="8561"/>
                    <a:pt x="14712" y="8038"/>
                  </a:cubicBezTo>
                  <a:cubicBezTo>
                    <a:pt x="14864" y="7795"/>
                    <a:pt x="15016" y="7613"/>
                    <a:pt x="15168" y="7370"/>
                  </a:cubicBezTo>
                  <a:cubicBezTo>
                    <a:pt x="15376" y="7057"/>
                    <a:pt x="15542" y="6930"/>
                    <a:pt x="15811" y="6930"/>
                  </a:cubicBezTo>
                  <a:cubicBezTo>
                    <a:pt x="15935" y="6930"/>
                    <a:pt x="16080" y="6957"/>
                    <a:pt x="16262" y="7005"/>
                  </a:cubicBezTo>
                  <a:cubicBezTo>
                    <a:pt x="16566" y="7127"/>
                    <a:pt x="16870" y="7218"/>
                    <a:pt x="17204" y="7309"/>
                  </a:cubicBezTo>
                  <a:cubicBezTo>
                    <a:pt x="17377" y="7343"/>
                    <a:pt x="17546" y="7362"/>
                    <a:pt x="17710" y="7362"/>
                  </a:cubicBezTo>
                  <a:cubicBezTo>
                    <a:pt x="18271" y="7362"/>
                    <a:pt x="18774" y="7143"/>
                    <a:pt x="19150" y="6579"/>
                  </a:cubicBezTo>
                  <a:lnTo>
                    <a:pt x="19484" y="6124"/>
                  </a:lnTo>
                  <a:cubicBezTo>
                    <a:pt x="19809" y="5659"/>
                    <a:pt x="20241" y="5461"/>
                    <a:pt x="20725" y="5461"/>
                  </a:cubicBezTo>
                  <a:cubicBezTo>
                    <a:pt x="20874" y="5461"/>
                    <a:pt x="21028" y="5480"/>
                    <a:pt x="21186" y="5516"/>
                  </a:cubicBezTo>
                  <a:cubicBezTo>
                    <a:pt x="21551" y="5607"/>
                    <a:pt x="21855" y="5698"/>
                    <a:pt x="22189" y="5759"/>
                  </a:cubicBezTo>
                  <a:cubicBezTo>
                    <a:pt x="22368" y="5776"/>
                    <a:pt x="22544" y="5787"/>
                    <a:pt x="22715" y="5787"/>
                  </a:cubicBezTo>
                  <a:cubicBezTo>
                    <a:pt x="23444" y="5787"/>
                    <a:pt x="24087" y="5591"/>
                    <a:pt x="24530" y="4877"/>
                  </a:cubicBezTo>
                  <a:cubicBezTo>
                    <a:pt x="24621" y="4725"/>
                    <a:pt x="24773" y="4573"/>
                    <a:pt x="24895" y="4421"/>
                  </a:cubicBezTo>
                  <a:lnTo>
                    <a:pt x="25351" y="3965"/>
                  </a:lnTo>
                  <a:cubicBezTo>
                    <a:pt x="25484" y="3832"/>
                    <a:pt x="25666" y="3747"/>
                    <a:pt x="25850" y="3747"/>
                  </a:cubicBezTo>
                  <a:cubicBezTo>
                    <a:pt x="25917" y="3747"/>
                    <a:pt x="25984" y="3759"/>
                    <a:pt x="26050" y="3783"/>
                  </a:cubicBezTo>
                  <a:cubicBezTo>
                    <a:pt x="26323" y="3844"/>
                    <a:pt x="26597" y="3935"/>
                    <a:pt x="26870" y="4087"/>
                  </a:cubicBezTo>
                  <a:cubicBezTo>
                    <a:pt x="27114" y="4231"/>
                    <a:pt x="27391" y="4303"/>
                    <a:pt x="27673" y="4303"/>
                  </a:cubicBezTo>
                  <a:cubicBezTo>
                    <a:pt x="28164" y="4303"/>
                    <a:pt x="28673" y="4086"/>
                    <a:pt x="29059" y="3662"/>
                  </a:cubicBezTo>
                  <a:cubicBezTo>
                    <a:pt x="29241" y="3388"/>
                    <a:pt x="29454" y="3175"/>
                    <a:pt x="29636" y="2902"/>
                  </a:cubicBezTo>
                  <a:cubicBezTo>
                    <a:pt x="29883" y="2581"/>
                    <a:pt x="30170" y="2420"/>
                    <a:pt x="30514" y="2420"/>
                  </a:cubicBezTo>
                  <a:cubicBezTo>
                    <a:pt x="30593" y="2420"/>
                    <a:pt x="30675" y="2429"/>
                    <a:pt x="30761" y="2446"/>
                  </a:cubicBezTo>
                  <a:cubicBezTo>
                    <a:pt x="30974" y="2476"/>
                    <a:pt x="31156" y="2506"/>
                    <a:pt x="31338" y="2598"/>
                  </a:cubicBezTo>
                  <a:cubicBezTo>
                    <a:pt x="31886" y="2810"/>
                    <a:pt x="32402" y="2810"/>
                    <a:pt x="32980" y="2810"/>
                  </a:cubicBezTo>
                  <a:cubicBezTo>
                    <a:pt x="33588" y="2780"/>
                    <a:pt x="34044" y="2567"/>
                    <a:pt x="34408" y="2111"/>
                  </a:cubicBezTo>
                  <a:cubicBezTo>
                    <a:pt x="34621" y="1838"/>
                    <a:pt x="34804" y="1534"/>
                    <a:pt x="34986" y="1260"/>
                  </a:cubicBezTo>
                  <a:cubicBezTo>
                    <a:pt x="35168" y="987"/>
                    <a:pt x="35229" y="713"/>
                    <a:pt x="35108" y="440"/>
                  </a:cubicBezTo>
                  <a:cubicBezTo>
                    <a:pt x="35077" y="348"/>
                    <a:pt x="35077" y="288"/>
                    <a:pt x="34986" y="136"/>
                  </a:cubicBezTo>
                  <a:cubicBezTo>
                    <a:pt x="34945" y="55"/>
                    <a:pt x="34878" y="1"/>
                    <a:pt x="34801"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6307;p133">
              <a:extLst>
                <a:ext uri="{FF2B5EF4-FFF2-40B4-BE49-F238E27FC236}">
                  <a16:creationId xmlns:a16="http://schemas.microsoft.com/office/drawing/2014/main" id="{827A6A86-2D39-99CE-28D7-7574386B09D5}"/>
                </a:ext>
              </a:extLst>
            </p:cNvPr>
            <p:cNvSpPr/>
            <p:nvPr/>
          </p:nvSpPr>
          <p:spPr>
            <a:xfrm rot="1013812">
              <a:off x="1313574" y="5083150"/>
              <a:ext cx="1756958" cy="586498"/>
            </a:xfrm>
            <a:custGeom>
              <a:avLst/>
              <a:gdLst/>
              <a:ahLst/>
              <a:cxnLst/>
              <a:rect l="l" t="t" r="r" b="b"/>
              <a:pathLst>
                <a:path w="34621" h="11557" extrusionOk="0">
                  <a:moveTo>
                    <a:pt x="34386" y="0"/>
                  </a:moveTo>
                  <a:cubicBezTo>
                    <a:pt x="34349" y="0"/>
                    <a:pt x="34311" y="17"/>
                    <a:pt x="34287" y="53"/>
                  </a:cubicBezTo>
                  <a:cubicBezTo>
                    <a:pt x="34104" y="144"/>
                    <a:pt x="34013" y="296"/>
                    <a:pt x="33891" y="448"/>
                  </a:cubicBezTo>
                  <a:lnTo>
                    <a:pt x="33557" y="904"/>
                  </a:lnTo>
                  <a:cubicBezTo>
                    <a:pt x="33249" y="1274"/>
                    <a:pt x="32927" y="1449"/>
                    <a:pt x="32554" y="1449"/>
                  </a:cubicBezTo>
                  <a:cubicBezTo>
                    <a:pt x="32375" y="1449"/>
                    <a:pt x="32184" y="1409"/>
                    <a:pt x="31976" y="1330"/>
                  </a:cubicBezTo>
                  <a:cubicBezTo>
                    <a:pt x="31612" y="1178"/>
                    <a:pt x="31277" y="1056"/>
                    <a:pt x="30943" y="965"/>
                  </a:cubicBezTo>
                  <a:cubicBezTo>
                    <a:pt x="30754" y="916"/>
                    <a:pt x="30566" y="889"/>
                    <a:pt x="30380" y="889"/>
                  </a:cubicBezTo>
                  <a:cubicBezTo>
                    <a:pt x="29998" y="889"/>
                    <a:pt x="29629" y="1003"/>
                    <a:pt x="29302" y="1269"/>
                  </a:cubicBezTo>
                  <a:cubicBezTo>
                    <a:pt x="29089" y="1482"/>
                    <a:pt x="28846" y="1725"/>
                    <a:pt x="28694" y="1968"/>
                  </a:cubicBezTo>
                  <a:cubicBezTo>
                    <a:pt x="28633" y="2120"/>
                    <a:pt x="28511" y="2333"/>
                    <a:pt x="28420" y="2485"/>
                  </a:cubicBezTo>
                  <a:cubicBezTo>
                    <a:pt x="28255" y="2816"/>
                    <a:pt x="27850" y="3048"/>
                    <a:pt x="27436" y="3048"/>
                  </a:cubicBezTo>
                  <a:cubicBezTo>
                    <a:pt x="27242" y="3048"/>
                    <a:pt x="27045" y="2997"/>
                    <a:pt x="26870" y="2880"/>
                  </a:cubicBezTo>
                  <a:cubicBezTo>
                    <a:pt x="26688" y="2728"/>
                    <a:pt x="26444" y="2637"/>
                    <a:pt x="26232" y="2546"/>
                  </a:cubicBezTo>
                  <a:cubicBezTo>
                    <a:pt x="25971" y="2446"/>
                    <a:pt x="25724" y="2395"/>
                    <a:pt x="25492" y="2395"/>
                  </a:cubicBezTo>
                  <a:cubicBezTo>
                    <a:pt x="25020" y="2395"/>
                    <a:pt x="24612" y="2604"/>
                    <a:pt x="24286" y="3032"/>
                  </a:cubicBezTo>
                  <a:cubicBezTo>
                    <a:pt x="24134" y="3245"/>
                    <a:pt x="24013" y="3427"/>
                    <a:pt x="23861" y="3610"/>
                  </a:cubicBezTo>
                  <a:lnTo>
                    <a:pt x="23526" y="4066"/>
                  </a:lnTo>
                  <a:cubicBezTo>
                    <a:pt x="23289" y="4303"/>
                    <a:pt x="23014" y="4429"/>
                    <a:pt x="22701" y="4429"/>
                  </a:cubicBezTo>
                  <a:cubicBezTo>
                    <a:pt x="22615" y="4429"/>
                    <a:pt x="22525" y="4420"/>
                    <a:pt x="22432" y="4400"/>
                  </a:cubicBezTo>
                  <a:cubicBezTo>
                    <a:pt x="22250" y="4369"/>
                    <a:pt x="22098" y="4309"/>
                    <a:pt x="21885" y="4218"/>
                  </a:cubicBezTo>
                  <a:cubicBezTo>
                    <a:pt x="21551" y="4066"/>
                    <a:pt x="21186" y="3914"/>
                    <a:pt x="20791" y="3883"/>
                  </a:cubicBezTo>
                  <a:cubicBezTo>
                    <a:pt x="20666" y="3868"/>
                    <a:pt x="20544" y="3859"/>
                    <a:pt x="20425" y="3859"/>
                  </a:cubicBezTo>
                  <a:cubicBezTo>
                    <a:pt x="19849" y="3859"/>
                    <a:pt x="19350" y="4058"/>
                    <a:pt x="18998" y="4613"/>
                  </a:cubicBezTo>
                  <a:cubicBezTo>
                    <a:pt x="18846" y="4856"/>
                    <a:pt x="18663" y="5099"/>
                    <a:pt x="18481" y="5373"/>
                  </a:cubicBezTo>
                  <a:cubicBezTo>
                    <a:pt x="18196" y="5771"/>
                    <a:pt x="17982" y="5945"/>
                    <a:pt x="17685" y="5945"/>
                  </a:cubicBezTo>
                  <a:cubicBezTo>
                    <a:pt x="17505" y="5945"/>
                    <a:pt x="17296" y="5882"/>
                    <a:pt x="17022" y="5768"/>
                  </a:cubicBezTo>
                  <a:cubicBezTo>
                    <a:pt x="16687" y="5616"/>
                    <a:pt x="16353" y="5525"/>
                    <a:pt x="16019" y="5433"/>
                  </a:cubicBezTo>
                  <a:cubicBezTo>
                    <a:pt x="15877" y="5400"/>
                    <a:pt x="15739" y="5383"/>
                    <a:pt x="15607" y="5383"/>
                  </a:cubicBezTo>
                  <a:cubicBezTo>
                    <a:pt x="15258" y="5383"/>
                    <a:pt x="14946" y="5503"/>
                    <a:pt x="14681" y="5768"/>
                  </a:cubicBezTo>
                  <a:cubicBezTo>
                    <a:pt x="14499" y="5980"/>
                    <a:pt x="14256" y="6193"/>
                    <a:pt x="14104" y="6436"/>
                  </a:cubicBezTo>
                  <a:cubicBezTo>
                    <a:pt x="13982" y="6619"/>
                    <a:pt x="13830" y="6801"/>
                    <a:pt x="13678" y="6984"/>
                  </a:cubicBezTo>
                  <a:cubicBezTo>
                    <a:pt x="13418" y="7314"/>
                    <a:pt x="13103" y="7480"/>
                    <a:pt x="12733" y="7480"/>
                  </a:cubicBezTo>
                  <a:cubicBezTo>
                    <a:pt x="12627" y="7480"/>
                    <a:pt x="12516" y="7466"/>
                    <a:pt x="12402" y="7439"/>
                  </a:cubicBezTo>
                  <a:cubicBezTo>
                    <a:pt x="12158" y="7409"/>
                    <a:pt x="11946" y="7348"/>
                    <a:pt x="11703" y="7227"/>
                  </a:cubicBezTo>
                  <a:cubicBezTo>
                    <a:pt x="11459" y="7105"/>
                    <a:pt x="11186" y="6984"/>
                    <a:pt x="10882" y="6953"/>
                  </a:cubicBezTo>
                  <a:cubicBezTo>
                    <a:pt x="10742" y="6926"/>
                    <a:pt x="10607" y="6913"/>
                    <a:pt x="10478" y="6913"/>
                  </a:cubicBezTo>
                  <a:cubicBezTo>
                    <a:pt x="10020" y="6913"/>
                    <a:pt x="9627" y="7084"/>
                    <a:pt x="9271" y="7439"/>
                  </a:cubicBezTo>
                  <a:cubicBezTo>
                    <a:pt x="9089" y="7652"/>
                    <a:pt x="8937" y="7865"/>
                    <a:pt x="8785" y="8108"/>
                  </a:cubicBezTo>
                  <a:cubicBezTo>
                    <a:pt x="8663" y="8291"/>
                    <a:pt x="8602" y="8473"/>
                    <a:pt x="8450" y="8625"/>
                  </a:cubicBezTo>
                  <a:cubicBezTo>
                    <a:pt x="8196" y="8919"/>
                    <a:pt x="7903" y="9073"/>
                    <a:pt x="7589" y="9073"/>
                  </a:cubicBezTo>
                  <a:cubicBezTo>
                    <a:pt x="7416" y="9073"/>
                    <a:pt x="7236" y="9026"/>
                    <a:pt x="7052" y="8929"/>
                  </a:cubicBezTo>
                  <a:cubicBezTo>
                    <a:pt x="6778" y="8807"/>
                    <a:pt x="6505" y="8655"/>
                    <a:pt x="6231" y="8594"/>
                  </a:cubicBezTo>
                  <a:cubicBezTo>
                    <a:pt x="5985" y="8515"/>
                    <a:pt x="5762" y="8474"/>
                    <a:pt x="5556" y="8474"/>
                  </a:cubicBezTo>
                  <a:cubicBezTo>
                    <a:pt x="5049" y="8474"/>
                    <a:pt x="4645" y="8723"/>
                    <a:pt x="4256" y="9263"/>
                  </a:cubicBezTo>
                  <a:cubicBezTo>
                    <a:pt x="4104" y="9506"/>
                    <a:pt x="4012" y="9719"/>
                    <a:pt x="3860" y="9962"/>
                  </a:cubicBezTo>
                  <a:cubicBezTo>
                    <a:pt x="3556" y="10375"/>
                    <a:pt x="3236" y="10571"/>
                    <a:pt x="2845" y="10571"/>
                  </a:cubicBezTo>
                  <a:cubicBezTo>
                    <a:pt x="2690" y="10571"/>
                    <a:pt x="2523" y="10540"/>
                    <a:pt x="2341" y="10479"/>
                  </a:cubicBezTo>
                  <a:cubicBezTo>
                    <a:pt x="1976" y="10418"/>
                    <a:pt x="1642" y="10266"/>
                    <a:pt x="1307" y="10145"/>
                  </a:cubicBezTo>
                  <a:cubicBezTo>
                    <a:pt x="1105" y="10071"/>
                    <a:pt x="891" y="10031"/>
                    <a:pt x="673" y="10031"/>
                  </a:cubicBezTo>
                  <a:cubicBezTo>
                    <a:pt x="531" y="10031"/>
                    <a:pt x="387" y="10048"/>
                    <a:pt x="243" y="10084"/>
                  </a:cubicBezTo>
                  <a:cubicBezTo>
                    <a:pt x="91" y="10114"/>
                    <a:pt x="0" y="10266"/>
                    <a:pt x="61" y="10418"/>
                  </a:cubicBezTo>
                  <a:cubicBezTo>
                    <a:pt x="152" y="10783"/>
                    <a:pt x="365" y="11057"/>
                    <a:pt x="730" y="11087"/>
                  </a:cubicBezTo>
                  <a:cubicBezTo>
                    <a:pt x="1064" y="11148"/>
                    <a:pt x="1429" y="11239"/>
                    <a:pt x="1733" y="11360"/>
                  </a:cubicBezTo>
                  <a:cubicBezTo>
                    <a:pt x="2098" y="11482"/>
                    <a:pt x="2493" y="11512"/>
                    <a:pt x="2857" y="11543"/>
                  </a:cubicBezTo>
                  <a:cubicBezTo>
                    <a:pt x="2920" y="11552"/>
                    <a:pt x="2981" y="11556"/>
                    <a:pt x="3040" y="11556"/>
                  </a:cubicBezTo>
                  <a:cubicBezTo>
                    <a:pt x="3381" y="11556"/>
                    <a:pt x="3662" y="11411"/>
                    <a:pt x="3921" y="11178"/>
                  </a:cubicBezTo>
                  <a:cubicBezTo>
                    <a:pt x="4195" y="10935"/>
                    <a:pt x="4468" y="10631"/>
                    <a:pt x="4651" y="10297"/>
                  </a:cubicBezTo>
                  <a:cubicBezTo>
                    <a:pt x="4864" y="9993"/>
                    <a:pt x="5137" y="9689"/>
                    <a:pt x="5532" y="9567"/>
                  </a:cubicBezTo>
                  <a:cubicBezTo>
                    <a:pt x="5612" y="9533"/>
                    <a:pt x="5696" y="9516"/>
                    <a:pt x="5773" y="9516"/>
                  </a:cubicBezTo>
                  <a:cubicBezTo>
                    <a:pt x="5902" y="9516"/>
                    <a:pt x="6011" y="9563"/>
                    <a:pt x="6049" y="9658"/>
                  </a:cubicBezTo>
                  <a:cubicBezTo>
                    <a:pt x="6292" y="9749"/>
                    <a:pt x="6535" y="9871"/>
                    <a:pt x="6778" y="9993"/>
                  </a:cubicBezTo>
                  <a:cubicBezTo>
                    <a:pt x="7004" y="10085"/>
                    <a:pt x="7230" y="10132"/>
                    <a:pt x="7448" y="10132"/>
                  </a:cubicBezTo>
                  <a:cubicBezTo>
                    <a:pt x="7878" y="10132"/>
                    <a:pt x="8280" y="9950"/>
                    <a:pt x="8602" y="9567"/>
                  </a:cubicBezTo>
                  <a:cubicBezTo>
                    <a:pt x="8815" y="9294"/>
                    <a:pt x="9028" y="9050"/>
                    <a:pt x="9241" y="8746"/>
                  </a:cubicBezTo>
                  <a:cubicBezTo>
                    <a:pt x="9568" y="8310"/>
                    <a:pt x="9943" y="8108"/>
                    <a:pt x="10387" y="8108"/>
                  </a:cubicBezTo>
                  <a:cubicBezTo>
                    <a:pt x="10561" y="8108"/>
                    <a:pt x="10746" y="8139"/>
                    <a:pt x="10943" y="8199"/>
                  </a:cubicBezTo>
                  <a:cubicBezTo>
                    <a:pt x="11216" y="8291"/>
                    <a:pt x="11459" y="8382"/>
                    <a:pt x="11703" y="8473"/>
                  </a:cubicBezTo>
                  <a:cubicBezTo>
                    <a:pt x="12011" y="8554"/>
                    <a:pt x="12306" y="8601"/>
                    <a:pt x="12584" y="8601"/>
                  </a:cubicBezTo>
                  <a:cubicBezTo>
                    <a:pt x="13240" y="8601"/>
                    <a:pt x="13808" y="8344"/>
                    <a:pt x="14256" y="7683"/>
                  </a:cubicBezTo>
                  <a:cubicBezTo>
                    <a:pt x="14438" y="7379"/>
                    <a:pt x="14681" y="7105"/>
                    <a:pt x="14894" y="6862"/>
                  </a:cubicBezTo>
                  <a:cubicBezTo>
                    <a:pt x="15134" y="6622"/>
                    <a:pt x="15307" y="6505"/>
                    <a:pt x="15528" y="6505"/>
                  </a:cubicBezTo>
                  <a:cubicBezTo>
                    <a:pt x="15671" y="6505"/>
                    <a:pt x="15835" y="6554"/>
                    <a:pt x="16049" y="6649"/>
                  </a:cubicBezTo>
                  <a:cubicBezTo>
                    <a:pt x="16323" y="6771"/>
                    <a:pt x="16535" y="6862"/>
                    <a:pt x="16779" y="6984"/>
                  </a:cubicBezTo>
                  <a:cubicBezTo>
                    <a:pt x="17019" y="7092"/>
                    <a:pt x="17259" y="7152"/>
                    <a:pt x="17492" y="7152"/>
                  </a:cubicBezTo>
                  <a:cubicBezTo>
                    <a:pt x="17848" y="7152"/>
                    <a:pt x="18187" y="7010"/>
                    <a:pt x="18481" y="6680"/>
                  </a:cubicBezTo>
                  <a:cubicBezTo>
                    <a:pt x="18694" y="6436"/>
                    <a:pt x="18906" y="6193"/>
                    <a:pt x="19089" y="5889"/>
                  </a:cubicBezTo>
                  <a:cubicBezTo>
                    <a:pt x="19210" y="5646"/>
                    <a:pt x="19393" y="5464"/>
                    <a:pt x="19545" y="5251"/>
                  </a:cubicBezTo>
                  <a:cubicBezTo>
                    <a:pt x="19666" y="5099"/>
                    <a:pt x="19849" y="5008"/>
                    <a:pt x="20031" y="5008"/>
                  </a:cubicBezTo>
                  <a:cubicBezTo>
                    <a:pt x="20426" y="5008"/>
                    <a:pt x="20791" y="5069"/>
                    <a:pt x="21186" y="5221"/>
                  </a:cubicBezTo>
                  <a:cubicBezTo>
                    <a:pt x="21429" y="5281"/>
                    <a:pt x="21672" y="5403"/>
                    <a:pt x="21946" y="5433"/>
                  </a:cubicBezTo>
                  <a:cubicBezTo>
                    <a:pt x="22239" y="5491"/>
                    <a:pt x="22489" y="5519"/>
                    <a:pt x="22705" y="5519"/>
                  </a:cubicBezTo>
                  <a:cubicBezTo>
                    <a:pt x="23410" y="5519"/>
                    <a:pt x="23770" y="5217"/>
                    <a:pt x="24165" y="4613"/>
                  </a:cubicBezTo>
                  <a:cubicBezTo>
                    <a:pt x="24256" y="4461"/>
                    <a:pt x="24317" y="4339"/>
                    <a:pt x="24408" y="4218"/>
                  </a:cubicBezTo>
                  <a:cubicBezTo>
                    <a:pt x="24530" y="4066"/>
                    <a:pt x="24621" y="3914"/>
                    <a:pt x="24773" y="3762"/>
                  </a:cubicBezTo>
                  <a:cubicBezTo>
                    <a:pt x="25010" y="3564"/>
                    <a:pt x="25248" y="3469"/>
                    <a:pt x="25502" y="3469"/>
                  </a:cubicBezTo>
                  <a:cubicBezTo>
                    <a:pt x="25639" y="3469"/>
                    <a:pt x="25779" y="3496"/>
                    <a:pt x="25928" y="3549"/>
                  </a:cubicBezTo>
                  <a:cubicBezTo>
                    <a:pt x="26110" y="3579"/>
                    <a:pt x="26262" y="3701"/>
                    <a:pt x="26444" y="3762"/>
                  </a:cubicBezTo>
                  <a:cubicBezTo>
                    <a:pt x="26766" y="3917"/>
                    <a:pt x="27072" y="3995"/>
                    <a:pt x="27359" y="3995"/>
                  </a:cubicBezTo>
                  <a:cubicBezTo>
                    <a:pt x="27860" y="3995"/>
                    <a:pt x="28308" y="3758"/>
                    <a:pt x="28694" y="3275"/>
                  </a:cubicBezTo>
                  <a:cubicBezTo>
                    <a:pt x="28876" y="3032"/>
                    <a:pt x="29089" y="2819"/>
                    <a:pt x="29241" y="2576"/>
                  </a:cubicBezTo>
                  <a:cubicBezTo>
                    <a:pt x="29517" y="2186"/>
                    <a:pt x="29897" y="2003"/>
                    <a:pt x="30328" y="2003"/>
                  </a:cubicBezTo>
                  <a:cubicBezTo>
                    <a:pt x="30468" y="2003"/>
                    <a:pt x="30612" y="2022"/>
                    <a:pt x="30761" y="2059"/>
                  </a:cubicBezTo>
                  <a:cubicBezTo>
                    <a:pt x="31004" y="2120"/>
                    <a:pt x="31247" y="2242"/>
                    <a:pt x="31521" y="2333"/>
                  </a:cubicBezTo>
                  <a:cubicBezTo>
                    <a:pt x="31924" y="2481"/>
                    <a:pt x="32267" y="2555"/>
                    <a:pt x="32574" y="2555"/>
                  </a:cubicBezTo>
                  <a:cubicBezTo>
                    <a:pt x="33216" y="2555"/>
                    <a:pt x="33701" y="2231"/>
                    <a:pt x="34256" y="1573"/>
                  </a:cubicBezTo>
                  <a:cubicBezTo>
                    <a:pt x="34621" y="1117"/>
                    <a:pt x="34621" y="600"/>
                    <a:pt x="34499" y="114"/>
                  </a:cubicBezTo>
                  <a:cubicBezTo>
                    <a:pt x="34499" y="40"/>
                    <a:pt x="34444" y="0"/>
                    <a:pt x="34386"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6308;p133">
              <a:extLst>
                <a:ext uri="{FF2B5EF4-FFF2-40B4-BE49-F238E27FC236}">
                  <a16:creationId xmlns:a16="http://schemas.microsoft.com/office/drawing/2014/main" id="{EBE208E2-0D83-564F-2ADA-9771AF5A25BB}"/>
                </a:ext>
              </a:extLst>
            </p:cNvPr>
            <p:cNvSpPr/>
            <p:nvPr/>
          </p:nvSpPr>
          <p:spPr>
            <a:xfrm rot="1013812">
              <a:off x="1345543" y="5203420"/>
              <a:ext cx="1693776" cy="571629"/>
            </a:xfrm>
            <a:custGeom>
              <a:avLst/>
              <a:gdLst/>
              <a:ahLst/>
              <a:cxnLst/>
              <a:rect l="l" t="t" r="r" b="b"/>
              <a:pathLst>
                <a:path w="33376" h="11264" extrusionOk="0">
                  <a:moveTo>
                    <a:pt x="33254" y="0"/>
                  </a:moveTo>
                  <a:cubicBezTo>
                    <a:pt x="33223" y="0"/>
                    <a:pt x="33163" y="91"/>
                    <a:pt x="33102" y="122"/>
                  </a:cubicBezTo>
                  <a:cubicBezTo>
                    <a:pt x="32919" y="456"/>
                    <a:pt x="32737" y="760"/>
                    <a:pt x="32433" y="1034"/>
                  </a:cubicBezTo>
                  <a:cubicBezTo>
                    <a:pt x="32257" y="1144"/>
                    <a:pt x="32113" y="1222"/>
                    <a:pt x="31942" y="1222"/>
                  </a:cubicBezTo>
                  <a:cubicBezTo>
                    <a:pt x="31878" y="1222"/>
                    <a:pt x="31809" y="1211"/>
                    <a:pt x="31734" y="1186"/>
                  </a:cubicBezTo>
                  <a:cubicBezTo>
                    <a:pt x="31582" y="1155"/>
                    <a:pt x="31430" y="1064"/>
                    <a:pt x="31278" y="1003"/>
                  </a:cubicBezTo>
                  <a:cubicBezTo>
                    <a:pt x="31065" y="882"/>
                    <a:pt x="30822" y="760"/>
                    <a:pt x="30579" y="699"/>
                  </a:cubicBezTo>
                  <a:cubicBezTo>
                    <a:pt x="30369" y="647"/>
                    <a:pt x="30167" y="617"/>
                    <a:pt x="29973" y="617"/>
                  </a:cubicBezTo>
                  <a:cubicBezTo>
                    <a:pt x="29493" y="617"/>
                    <a:pt x="29063" y="800"/>
                    <a:pt x="28694" y="1277"/>
                  </a:cubicBezTo>
                  <a:cubicBezTo>
                    <a:pt x="28482" y="1581"/>
                    <a:pt x="28238" y="1915"/>
                    <a:pt x="28026" y="2219"/>
                  </a:cubicBezTo>
                  <a:cubicBezTo>
                    <a:pt x="27799" y="2537"/>
                    <a:pt x="27504" y="2702"/>
                    <a:pt x="27154" y="2702"/>
                  </a:cubicBezTo>
                  <a:cubicBezTo>
                    <a:pt x="27035" y="2702"/>
                    <a:pt x="26910" y="2683"/>
                    <a:pt x="26779" y="2645"/>
                  </a:cubicBezTo>
                  <a:cubicBezTo>
                    <a:pt x="26567" y="2584"/>
                    <a:pt x="26415" y="2523"/>
                    <a:pt x="26232" y="2432"/>
                  </a:cubicBezTo>
                  <a:cubicBezTo>
                    <a:pt x="25959" y="2371"/>
                    <a:pt x="25716" y="2219"/>
                    <a:pt x="25442" y="2128"/>
                  </a:cubicBezTo>
                  <a:cubicBezTo>
                    <a:pt x="25266" y="2062"/>
                    <a:pt x="25085" y="2032"/>
                    <a:pt x="24905" y="2032"/>
                  </a:cubicBezTo>
                  <a:cubicBezTo>
                    <a:pt x="24589" y="2032"/>
                    <a:pt x="24274" y="2125"/>
                    <a:pt x="23983" y="2280"/>
                  </a:cubicBezTo>
                  <a:cubicBezTo>
                    <a:pt x="23588" y="2523"/>
                    <a:pt x="23314" y="2857"/>
                    <a:pt x="23071" y="3283"/>
                  </a:cubicBezTo>
                  <a:cubicBezTo>
                    <a:pt x="22771" y="3863"/>
                    <a:pt x="22339" y="4127"/>
                    <a:pt x="21854" y="4127"/>
                  </a:cubicBezTo>
                  <a:cubicBezTo>
                    <a:pt x="21602" y="4127"/>
                    <a:pt x="21335" y="4056"/>
                    <a:pt x="21065" y="3921"/>
                  </a:cubicBezTo>
                  <a:cubicBezTo>
                    <a:pt x="20852" y="3800"/>
                    <a:pt x="20609" y="3739"/>
                    <a:pt x="20396" y="3648"/>
                  </a:cubicBezTo>
                  <a:cubicBezTo>
                    <a:pt x="20223" y="3603"/>
                    <a:pt x="20058" y="3580"/>
                    <a:pt x="19901" y="3580"/>
                  </a:cubicBezTo>
                  <a:cubicBezTo>
                    <a:pt x="19424" y="3580"/>
                    <a:pt x="19029" y="3791"/>
                    <a:pt x="18755" y="4225"/>
                  </a:cubicBezTo>
                  <a:cubicBezTo>
                    <a:pt x="18573" y="4468"/>
                    <a:pt x="18421" y="4712"/>
                    <a:pt x="18208" y="4985"/>
                  </a:cubicBezTo>
                  <a:cubicBezTo>
                    <a:pt x="17894" y="5437"/>
                    <a:pt x="17567" y="5609"/>
                    <a:pt x="17170" y="5609"/>
                  </a:cubicBezTo>
                  <a:cubicBezTo>
                    <a:pt x="16952" y="5609"/>
                    <a:pt x="16714" y="5557"/>
                    <a:pt x="16445" y="5471"/>
                  </a:cubicBezTo>
                  <a:cubicBezTo>
                    <a:pt x="16232" y="5441"/>
                    <a:pt x="16050" y="5289"/>
                    <a:pt x="15867" y="5228"/>
                  </a:cubicBezTo>
                  <a:cubicBezTo>
                    <a:pt x="15563" y="5097"/>
                    <a:pt x="15232" y="5022"/>
                    <a:pt x="14906" y="5022"/>
                  </a:cubicBezTo>
                  <a:cubicBezTo>
                    <a:pt x="14253" y="5022"/>
                    <a:pt x="13618" y="5319"/>
                    <a:pt x="13253" y="6049"/>
                  </a:cubicBezTo>
                  <a:cubicBezTo>
                    <a:pt x="13193" y="6170"/>
                    <a:pt x="13162" y="6231"/>
                    <a:pt x="13101" y="6322"/>
                  </a:cubicBezTo>
                  <a:cubicBezTo>
                    <a:pt x="12889" y="6535"/>
                    <a:pt x="12737" y="6778"/>
                    <a:pt x="12554" y="6991"/>
                  </a:cubicBezTo>
                  <a:cubicBezTo>
                    <a:pt x="12426" y="7170"/>
                    <a:pt x="12255" y="7242"/>
                    <a:pt x="12041" y="7242"/>
                  </a:cubicBezTo>
                  <a:cubicBezTo>
                    <a:pt x="12001" y="7242"/>
                    <a:pt x="11959" y="7239"/>
                    <a:pt x="11916" y="7234"/>
                  </a:cubicBezTo>
                  <a:cubicBezTo>
                    <a:pt x="11734" y="7204"/>
                    <a:pt x="11582" y="7143"/>
                    <a:pt x="11369" y="7052"/>
                  </a:cubicBezTo>
                  <a:cubicBezTo>
                    <a:pt x="11156" y="6930"/>
                    <a:pt x="10913" y="6809"/>
                    <a:pt x="10670" y="6748"/>
                  </a:cubicBezTo>
                  <a:cubicBezTo>
                    <a:pt x="10463" y="6670"/>
                    <a:pt x="10258" y="6632"/>
                    <a:pt x="10060" y="6632"/>
                  </a:cubicBezTo>
                  <a:cubicBezTo>
                    <a:pt x="9561" y="6632"/>
                    <a:pt x="9103" y="6877"/>
                    <a:pt x="8755" y="7356"/>
                  </a:cubicBezTo>
                  <a:cubicBezTo>
                    <a:pt x="8572" y="7569"/>
                    <a:pt x="8390" y="7842"/>
                    <a:pt x="8238" y="8116"/>
                  </a:cubicBezTo>
                  <a:cubicBezTo>
                    <a:pt x="8014" y="8452"/>
                    <a:pt x="7674" y="8706"/>
                    <a:pt x="7242" y="8706"/>
                  </a:cubicBezTo>
                  <a:cubicBezTo>
                    <a:pt x="7089" y="8706"/>
                    <a:pt x="6924" y="8674"/>
                    <a:pt x="6749" y="8602"/>
                  </a:cubicBezTo>
                  <a:cubicBezTo>
                    <a:pt x="6414" y="8481"/>
                    <a:pt x="6050" y="8329"/>
                    <a:pt x="5715" y="8207"/>
                  </a:cubicBezTo>
                  <a:cubicBezTo>
                    <a:pt x="5440" y="8103"/>
                    <a:pt x="5171" y="8049"/>
                    <a:pt x="4913" y="8049"/>
                  </a:cubicBezTo>
                  <a:cubicBezTo>
                    <a:pt x="4345" y="8049"/>
                    <a:pt x="3833" y="8311"/>
                    <a:pt x="3436" y="8876"/>
                  </a:cubicBezTo>
                  <a:cubicBezTo>
                    <a:pt x="3314" y="9028"/>
                    <a:pt x="3253" y="9210"/>
                    <a:pt x="3132" y="9362"/>
                  </a:cubicBezTo>
                  <a:cubicBezTo>
                    <a:pt x="2814" y="9891"/>
                    <a:pt x="2467" y="10140"/>
                    <a:pt x="1999" y="10140"/>
                  </a:cubicBezTo>
                  <a:cubicBezTo>
                    <a:pt x="1794" y="10140"/>
                    <a:pt x="1566" y="10093"/>
                    <a:pt x="1308" y="10000"/>
                  </a:cubicBezTo>
                  <a:cubicBezTo>
                    <a:pt x="1186" y="9970"/>
                    <a:pt x="1095" y="9879"/>
                    <a:pt x="973" y="9848"/>
                  </a:cubicBezTo>
                  <a:cubicBezTo>
                    <a:pt x="822" y="9818"/>
                    <a:pt x="639" y="9727"/>
                    <a:pt x="426" y="9696"/>
                  </a:cubicBezTo>
                  <a:cubicBezTo>
                    <a:pt x="381" y="9681"/>
                    <a:pt x="320" y="9666"/>
                    <a:pt x="259" y="9666"/>
                  </a:cubicBezTo>
                  <a:cubicBezTo>
                    <a:pt x="198" y="9666"/>
                    <a:pt x="138" y="9681"/>
                    <a:pt x="92" y="9727"/>
                  </a:cubicBezTo>
                  <a:cubicBezTo>
                    <a:pt x="1" y="9848"/>
                    <a:pt x="92" y="9970"/>
                    <a:pt x="183" y="10031"/>
                  </a:cubicBezTo>
                  <a:cubicBezTo>
                    <a:pt x="396" y="10304"/>
                    <a:pt x="639" y="10547"/>
                    <a:pt x="852" y="10791"/>
                  </a:cubicBezTo>
                  <a:cubicBezTo>
                    <a:pt x="1128" y="11121"/>
                    <a:pt x="1492" y="11263"/>
                    <a:pt x="1858" y="11263"/>
                  </a:cubicBezTo>
                  <a:cubicBezTo>
                    <a:pt x="2098" y="11263"/>
                    <a:pt x="2338" y="11203"/>
                    <a:pt x="2554" y="11095"/>
                  </a:cubicBezTo>
                  <a:cubicBezTo>
                    <a:pt x="2919" y="10912"/>
                    <a:pt x="3223" y="10730"/>
                    <a:pt x="3436" y="10395"/>
                  </a:cubicBezTo>
                  <a:cubicBezTo>
                    <a:pt x="3557" y="10243"/>
                    <a:pt x="3618" y="10122"/>
                    <a:pt x="3740" y="9970"/>
                  </a:cubicBezTo>
                  <a:cubicBezTo>
                    <a:pt x="4134" y="9451"/>
                    <a:pt x="4472" y="9215"/>
                    <a:pt x="4937" y="9215"/>
                  </a:cubicBezTo>
                  <a:cubicBezTo>
                    <a:pt x="5153" y="9215"/>
                    <a:pt x="5396" y="9266"/>
                    <a:pt x="5685" y="9362"/>
                  </a:cubicBezTo>
                  <a:cubicBezTo>
                    <a:pt x="6050" y="9514"/>
                    <a:pt x="6445" y="9636"/>
                    <a:pt x="6870" y="9666"/>
                  </a:cubicBezTo>
                  <a:cubicBezTo>
                    <a:pt x="6949" y="9674"/>
                    <a:pt x="7027" y="9677"/>
                    <a:pt x="7102" y="9677"/>
                  </a:cubicBezTo>
                  <a:cubicBezTo>
                    <a:pt x="7636" y="9677"/>
                    <a:pt x="8082" y="9488"/>
                    <a:pt x="8481" y="9088"/>
                  </a:cubicBezTo>
                  <a:cubicBezTo>
                    <a:pt x="8694" y="8906"/>
                    <a:pt x="8785" y="8724"/>
                    <a:pt x="8937" y="8511"/>
                  </a:cubicBezTo>
                  <a:lnTo>
                    <a:pt x="9393" y="7964"/>
                  </a:lnTo>
                  <a:cubicBezTo>
                    <a:pt x="9634" y="7704"/>
                    <a:pt x="9807" y="7592"/>
                    <a:pt x="10030" y="7592"/>
                  </a:cubicBezTo>
                  <a:cubicBezTo>
                    <a:pt x="10172" y="7592"/>
                    <a:pt x="10335" y="7638"/>
                    <a:pt x="10548" y="7721"/>
                  </a:cubicBezTo>
                  <a:cubicBezTo>
                    <a:pt x="10670" y="7751"/>
                    <a:pt x="10822" y="7842"/>
                    <a:pt x="10913" y="7903"/>
                  </a:cubicBezTo>
                  <a:cubicBezTo>
                    <a:pt x="11277" y="8085"/>
                    <a:pt x="11611" y="8180"/>
                    <a:pt x="11927" y="8180"/>
                  </a:cubicBezTo>
                  <a:cubicBezTo>
                    <a:pt x="12402" y="8180"/>
                    <a:pt x="12833" y="7965"/>
                    <a:pt x="13253" y="7508"/>
                  </a:cubicBezTo>
                  <a:cubicBezTo>
                    <a:pt x="13466" y="7234"/>
                    <a:pt x="13679" y="6930"/>
                    <a:pt x="13861" y="6626"/>
                  </a:cubicBezTo>
                  <a:cubicBezTo>
                    <a:pt x="14113" y="6260"/>
                    <a:pt x="14365" y="6084"/>
                    <a:pt x="14720" y="6084"/>
                  </a:cubicBezTo>
                  <a:cubicBezTo>
                    <a:pt x="14837" y="6084"/>
                    <a:pt x="14965" y="6103"/>
                    <a:pt x="15107" y="6140"/>
                  </a:cubicBezTo>
                  <a:cubicBezTo>
                    <a:pt x="15290" y="6170"/>
                    <a:pt x="15533" y="6231"/>
                    <a:pt x="15715" y="6322"/>
                  </a:cubicBezTo>
                  <a:cubicBezTo>
                    <a:pt x="15989" y="6383"/>
                    <a:pt x="16202" y="6505"/>
                    <a:pt x="16475" y="6596"/>
                  </a:cubicBezTo>
                  <a:cubicBezTo>
                    <a:pt x="16681" y="6644"/>
                    <a:pt x="16881" y="6668"/>
                    <a:pt x="17073" y="6668"/>
                  </a:cubicBezTo>
                  <a:cubicBezTo>
                    <a:pt x="17619" y="6668"/>
                    <a:pt x="18107" y="6468"/>
                    <a:pt x="18512" y="6019"/>
                  </a:cubicBezTo>
                  <a:cubicBezTo>
                    <a:pt x="18725" y="5775"/>
                    <a:pt x="18877" y="5563"/>
                    <a:pt x="19059" y="5319"/>
                  </a:cubicBezTo>
                  <a:lnTo>
                    <a:pt x="19393" y="4863"/>
                  </a:lnTo>
                  <a:cubicBezTo>
                    <a:pt x="19563" y="4675"/>
                    <a:pt x="19732" y="4592"/>
                    <a:pt x="19923" y="4592"/>
                  </a:cubicBezTo>
                  <a:cubicBezTo>
                    <a:pt x="20041" y="4592"/>
                    <a:pt x="20166" y="4623"/>
                    <a:pt x="20305" y="4681"/>
                  </a:cubicBezTo>
                  <a:lnTo>
                    <a:pt x="20761" y="4924"/>
                  </a:lnTo>
                  <a:cubicBezTo>
                    <a:pt x="21091" y="5096"/>
                    <a:pt x="21408" y="5187"/>
                    <a:pt x="21717" y="5187"/>
                  </a:cubicBezTo>
                  <a:cubicBezTo>
                    <a:pt x="22063" y="5187"/>
                    <a:pt x="22400" y="5074"/>
                    <a:pt x="22737" y="4833"/>
                  </a:cubicBezTo>
                  <a:cubicBezTo>
                    <a:pt x="22919" y="4681"/>
                    <a:pt x="23162" y="4529"/>
                    <a:pt x="23314" y="4316"/>
                  </a:cubicBezTo>
                  <a:cubicBezTo>
                    <a:pt x="23466" y="4073"/>
                    <a:pt x="23618" y="3860"/>
                    <a:pt x="23770" y="3648"/>
                  </a:cubicBezTo>
                  <a:cubicBezTo>
                    <a:pt x="24058" y="3294"/>
                    <a:pt x="24425" y="3117"/>
                    <a:pt x="24862" y="3117"/>
                  </a:cubicBezTo>
                  <a:cubicBezTo>
                    <a:pt x="25026" y="3117"/>
                    <a:pt x="25199" y="3142"/>
                    <a:pt x="25381" y="3192"/>
                  </a:cubicBezTo>
                  <a:cubicBezTo>
                    <a:pt x="25716" y="3313"/>
                    <a:pt x="26050" y="3435"/>
                    <a:pt x="26384" y="3496"/>
                  </a:cubicBezTo>
                  <a:cubicBezTo>
                    <a:pt x="26590" y="3539"/>
                    <a:pt x="26785" y="3561"/>
                    <a:pt x="26970" y="3561"/>
                  </a:cubicBezTo>
                  <a:cubicBezTo>
                    <a:pt x="27691" y="3561"/>
                    <a:pt x="28265" y="3230"/>
                    <a:pt x="28725" y="2553"/>
                  </a:cubicBezTo>
                  <a:cubicBezTo>
                    <a:pt x="28877" y="2341"/>
                    <a:pt x="29029" y="2097"/>
                    <a:pt x="29211" y="1915"/>
                  </a:cubicBezTo>
                  <a:cubicBezTo>
                    <a:pt x="29434" y="1656"/>
                    <a:pt x="29667" y="1543"/>
                    <a:pt x="29933" y="1543"/>
                  </a:cubicBezTo>
                  <a:cubicBezTo>
                    <a:pt x="30103" y="1543"/>
                    <a:pt x="30286" y="1589"/>
                    <a:pt x="30488" y="1672"/>
                  </a:cubicBezTo>
                  <a:cubicBezTo>
                    <a:pt x="30792" y="1794"/>
                    <a:pt x="31065" y="1915"/>
                    <a:pt x="31369" y="2037"/>
                  </a:cubicBezTo>
                  <a:cubicBezTo>
                    <a:pt x="31493" y="2078"/>
                    <a:pt x="31622" y="2094"/>
                    <a:pt x="31753" y="2094"/>
                  </a:cubicBezTo>
                  <a:cubicBezTo>
                    <a:pt x="31911" y="2094"/>
                    <a:pt x="32070" y="2070"/>
                    <a:pt x="32220" y="2037"/>
                  </a:cubicBezTo>
                  <a:cubicBezTo>
                    <a:pt x="32676" y="1885"/>
                    <a:pt x="33011" y="1611"/>
                    <a:pt x="33193" y="1216"/>
                  </a:cubicBezTo>
                  <a:cubicBezTo>
                    <a:pt x="33315" y="882"/>
                    <a:pt x="33345" y="517"/>
                    <a:pt x="33375" y="152"/>
                  </a:cubicBezTo>
                  <a:cubicBezTo>
                    <a:pt x="33375" y="91"/>
                    <a:pt x="33345" y="0"/>
                    <a:pt x="33254"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6309;p133">
              <a:extLst>
                <a:ext uri="{FF2B5EF4-FFF2-40B4-BE49-F238E27FC236}">
                  <a16:creationId xmlns:a16="http://schemas.microsoft.com/office/drawing/2014/main" id="{8D6B9971-5618-2154-876F-C8F752B87C97}"/>
                </a:ext>
              </a:extLst>
            </p:cNvPr>
            <p:cNvSpPr/>
            <p:nvPr/>
          </p:nvSpPr>
          <p:spPr>
            <a:xfrm rot="1013812">
              <a:off x="1316495" y="4875164"/>
              <a:ext cx="1773959" cy="592944"/>
            </a:xfrm>
            <a:custGeom>
              <a:avLst/>
              <a:gdLst/>
              <a:ahLst/>
              <a:cxnLst/>
              <a:rect l="l" t="t" r="r" b="b"/>
              <a:pathLst>
                <a:path w="34956" h="11684" extrusionOk="0">
                  <a:moveTo>
                    <a:pt x="34560" y="1"/>
                  </a:moveTo>
                  <a:cubicBezTo>
                    <a:pt x="34530" y="1"/>
                    <a:pt x="34409" y="1"/>
                    <a:pt x="34378" y="31"/>
                  </a:cubicBezTo>
                  <a:cubicBezTo>
                    <a:pt x="34257" y="153"/>
                    <a:pt x="34105" y="274"/>
                    <a:pt x="34013" y="396"/>
                  </a:cubicBezTo>
                  <a:cubicBezTo>
                    <a:pt x="33740" y="609"/>
                    <a:pt x="33466" y="882"/>
                    <a:pt x="33193" y="1095"/>
                  </a:cubicBezTo>
                  <a:cubicBezTo>
                    <a:pt x="32891" y="1416"/>
                    <a:pt x="32554" y="1573"/>
                    <a:pt x="32189" y="1573"/>
                  </a:cubicBezTo>
                  <a:cubicBezTo>
                    <a:pt x="31966" y="1573"/>
                    <a:pt x="31732" y="1514"/>
                    <a:pt x="31491" y="1399"/>
                  </a:cubicBezTo>
                  <a:cubicBezTo>
                    <a:pt x="31278" y="1308"/>
                    <a:pt x="31004" y="1217"/>
                    <a:pt x="30731" y="1186"/>
                  </a:cubicBezTo>
                  <a:cubicBezTo>
                    <a:pt x="30627" y="1170"/>
                    <a:pt x="30526" y="1162"/>
                    <a:pt x="30427" y="1162"/>
                  </a:cubicBezTo>
                  <a:cubicBezTo>
                    <a:pt x="29794" y="1162"/>
                    <a:pt x="29248" y="1490"/>
                    <a:pt x="28907" y="2068"/>
                  </a:cubicBezTo>
                  <a:cubicBezTo>
                    <a:pt x="28785" y="2220"/>
                    <a:pt x="28725" y="2402"/>
                    <a:pt x="28633" y="2554"/>
                  </a:cubicBezTo>
                  <a:cubicBezTo>
                    <a:pt x="28447" y="2980"/>
                    <a:pt x="28097" y="3173"/>
                    <a:pt x="27665" y="3173"/>
                  </a:cubicBezTo>
                  <a:cubicBezTo>
                    <a:pt x="27604" y="3173"/>
                    <a:pt x="27542" y="3169"/>
                    <a:pt x="27478" y="3162"/>
                  </a:cubicBezTo>
                  <a:cubicBezTo>
                    <a:pt x="27266" y="3131"/>
                    <a:pt x="27053" y="3040"/>
                    <a:pt x="26870" y="2979"/>
                  </a:cubicBezTo>
                  <a:cubicBezTo>
                    <a:pt x="26353" y="2765"/>
                    <a:pt x="25921" y="2666"/>
                    <a:pt x="25546" y="2666"/>
                  </a:cubicBezTo>
                  <a:cubicBezTo>
                    <a:pt x="24752" y="2666"/>
                    <a:pt x="24215" y="3108"/>
                    <a:pt x="23679" y="3831"/>
                  </a:cubicBezTo>
                  <a:cubicBezTo>
                    <a:pt x="23527" y="3983"/>
                    <a:pt x="23375" y="4195"/>
                    <a:pt x="23253" y="4347"/>
                  </a:cubicBezTo>
                  <a:cubicBezTo>
                    <a:pt x="23054" y="4591"/>
                    <a:pt x="22822" y="4689"/>
                    <a:pt x="22546" y="4689"/>
                  </a:cubicBezTo>
                  <a:cubicBezTo>
                    <a:pt x="22444" y="4689"/>
                    <a:pt x="22335" y="4676"/>
                    <a:pt x="22220" y="4651"/>
                  </a:cubicBezTo>
                  <a:cubicBezTo>
                    <a:pt x="21916" y="4560"/>
                    <a:pt x="21612" y="4469"/>
                    <a:pt x="21308" y="4378"/>
                  </a:cubicBezTo>
                  <a:cubicBezTo>
                    <a:pt x="20995" y="4265"/>
                    <a:pt x="20702" y="4209"/>
                    <a:pt x="20428" y="4209"/>
                  </a:cubicBezTo>
                  <a:cubicBezTo>
                    <a:pt x="19747" y="4209"/>
                    <a:pt x="19189" y="4556"/>
                    <a:pt x="18755" y="5229"/>
                  </a:cubicBezTo>
                  <a:cubicBezTo>
                    <a:pt x="18694" y="5381"/>
                    <a:pt x="18603" y="5502"/>
                    <a:pt x="18512" y="5654"/>
                  </a:cubicBezTo>
                  <a:cubicBezTo>
                    <a:pt x="18238" y="5996"/>
                    <a:pt x="17913" y="6167"/>
                    <a:pt x="17550" y="6167"/>
                  </a:cubicBezTo>
                  <a:cubicBezTo>
                    <a:pt x="17429" y="6167"/>
                    <a:pt x="17303" y="6148"/>
                    <a:pt x="17174" y="6110"/>
                  </a:cubicBezTo>
                  <a:cubicBezTo>
                    <a:pt x="16992" y="6049"/>
                    <a:pt x="16749" y="5958"/>
                    <a:pt x="16566" y="5897"/>
                  </a:cubicBezTo>
                  <a:cubicBezTo>
                    <a:pt x="16204" y="5759"/>
                    <a:pt x="15878" y="5688"/>
                    <a:pt x="15579" y="5688"/>
                  </a:cubicBezTo>
                  <a:cubicBezTo>
                    <a:pt x="15025" y="5688"/>
                    <a:pt x="14558" y="5932"/>
                    <a:pt x="14104" y="6445"/>
                  </a:cubicBezTo>
                  <a:cubicBezTo>
                    <a:pt x="13831" y="6779"/>
                    <a:pt x="13496" y="6992"/>
                    <a:pt x="13192" y="7265"/>
                  </a:cubicBezTo>
                  <a:cubicBezTo>
                    <a:pt x="12925" y="7476"/>
                    <a:pt x="12645" y="7566"/>
                    <a:pt x="12353" y="7566"/>
                  </a:cubicBezTo>
                  <a:cubicBezTo>
                    <a:pt x="12181" y="7566"/>
                    <a:pt x="12005" y="7534"/>
                    <a:pt x="11824" y="7478"/>
                  </a:cubicBezTo>
                  <a:cubicBezTo>
                    <a:pt x="11612" y="7448"/>
                    <a:pt x="11460" y="7387"/>
                    <a:pt x="11277" y="7296"/>
                  </a:cubicBezTo>
                  <a:cubicBezTo>
                    <a:pt x="11067" y="7221"/>
                    <a:pt x="10851" y="7186"/>
                    <a:pt x="10638" y="7186"/>
                  </a:cubicBezTo>
                  <a:cubicBezTo>
                    <a:pt x="9897" y="7186"/>
                    <a:pt x="9197" y="7614"/>
                    <a:pt x="8937" y="8299"/>
                  </a:cubicBezTo>
                  <a:cubicBezTo>
                    <a:pt x="8876" y="8359"/>
                    <a:pt x="8846" y="8481"/>
                    <a:pt x="8785" y="8572"/>
                  </a:cubicBezTo>
                  <a:cubicBezTo>
                    <a:pt x="8515" y="9022"/>
                    <a:pt x="8196" y="9222"/>
                    <a:pt x="7789" y="9222"/>
                  </a:cubicBezTo>
                  <a:cubicBezTo>
                    <a:pt x="7646" y="9222"/>
                    <a:pt x="7492" y="9197"/>
                    <a:pt x="7326" y="9150"/>
                  </a:cubicBezTo>
                  <a:cubicBezTo>
                    <a:pt x="7144" y="9089"/>
                    <a:pt x="6900" y="8998"/>
                    <a:pt x="6718" y="8937"/>
                  </a:cubicBezTo>
                  <a:cubicBezTo>
                    <a:pt x="6336" y="8769"/>
                    <a:pt x="5986" y="8693"/>
                    <a:pt x="5666" y="8693"/>
                  </a:cubicBezTo>
                  <a:cubicBezTo>
                    <a:pt x="4939" y="8693"/>
                    <a:pt x="4365" y="9085"/>
                    <a:pt x="3922" y="9697"/>
                  </a:cubicBezTo>
                  <a:cubicBezTo>
                    <a:pt x="3709" y="10001"/>
                    <a:pt x="3496" y="10214"/>
                    <a:pt x="3253" y="10487"/>
                  </a:cubicBezTo>
                  <a:cubicBezTo>
                    <a:pt x="3099" y="10707"/>
                    <a:pt x="2913" y="10800"/>
                    <a:pt x="2696" y="10800"/>
                  </a:cubicBezTo>
                  <a:cubicBezTo>
                    <a:pt x="2613" y="10800"/>
                    <a:pt x="2525" y="10786"/>
                    <a:pt x="2432" y="10761"/>
                  </a:cubicBezTo>
                  <a:cubicBezTo>
                    <a:pt x="2007" y="10639"/>
                    <a:pt x="1642" y="10518"/>
                    <a:pt x="1247" y="10366"/>
                  </a:cubicBezTo>
                  <a:cubicBezTo>
                    <a:pt x="1054" y="10308"/>
                    <a:pt x="861" y="10287"/>
                    <a:pt x="669" y="10287"/>
                  </a:cubicBezTo>
                  <a:cubicBezTo>
                    <a:pt x="557" y="10287"/>
                    <a:pt x="446" y="10294"/>
                    <a:pt x="335" y="10305"/>
                  </a:cubicBezTo>
                  <a:cubicBezTo>
                    <a:pt x="122" y="10305"/>
                    <a:pt x="1" y="10457"/>
                    <a:pt x="1" y="10670"/>
                  </a:cubicBezTo>
                  <a:cubicBezTo>
                    <a:pt x="1" y="10943"/>
                    <a:pt x="122" y="11156"/>
                    <a:pt x="305" y="11156"/>
                  </a:cubicBezTo>
                  <a:cubicBezTo>
                    <a:pt x="791" y="11217"/>
                    <a:pt x="1216" y="11399"/>
                    <a:pt x="1672" y="11551"/>
                  </a:cubicBezTo>
                  <a:cubicBezTo>
                    <a:pt x="1946" y="11640"/>
                    <a:pt x="2214" y="11683"/>
                    <a:pt x="2472" y="11683"/>
                  </a:cubicBezTo>
                  <a:cubicBezTo>
                    <a:pt x="3184" y="11683"/>
                    <a:pt x="3817" y="11348"/>
                    <a:pt x="4286" y="10700"/>
                  </a:cubicBezTo>
                  <a:lnTo>
                    <a:pt x="4742" y="10153"/>
                  </a:lnTo>
                  <a:cubicBezTo>
                    <a:pt x="5028" y="9823"/>
                    <a:pt x="5362" y="9652"/>
                    <a:pt x="5755" y="9652"/>
                  </a:cubicBezTo>
                  <a:cubicBezTo>
                    <a:pt x="5905" y="9652"/>
                    <a:pt x="6064" y="9677"/>
                    <a:pt x="6232" y="9727"/>
                  </a:cubicBezTo>
                  <a:cubicBezTo>
                    <a:pt x="6444" y="9758"/>
                    <a:pt x="6688" y="9879"/>
                    <a:pt x="6900" y="9910"/>
                  </a:cubicBezTo>
                  <a:cubicBezTo>
                    <a:pt x="7144" y="9976"/>
                    <a:pt x="7375" y="10009"/>
                    <a:pt x="7595" y="10009"/>
                  </a:cubicBezTo>
                  <a:cubicBezTo>
                    <a:pt x="8279" y="10009"/>
                    <a:pt x="8849" y="9695"/>
                    <a:pt x="9332" y="9119"/>
                  </a:cubicBezTo>
                  <a:cubicBezTo>
                    <a:pt x="9454" y="8967"/>
                    <a:pt x="9545" y="8846"/>
                    <a:pt x="9636" y="8694"/>
                  </a:cubicBezTo>
                  <a:cubicBezTo>
                    <a:pt x="9910" y="8352"/>
                    <a:pt x="10234" y="8181"/>
                    <a:pt x="10598" y="8181"/>
                  </a:cubicBezTo>
                  <a:cubicBezTo>
                    <a:pt x="10719" y="8181"/>
                    <a:pt x="10844" y="8200"/>
                    <a:pt x="10973" y="8238"/>
                  </a:cubicBezTo>
                  <a:cubicBezTo>
                    <a:pt x="11277" y="8359"/>
                    <a:pt x="11581" y="8451"/>
                    <a:pt x="11885" y="8511"/>
                  </a:cubicBezTo>
                  <a:cubicBezTo>
                    <a:pt x="12118" y="8552"/>
                    <a:pt x="12339" y="8575"/>
                    <a:pt x="12550" y="8575"/>
                  </a:cubicBezTo>
                  <a:cubicBezTo>
                    <a:pt x="13277" y="8575"/>
                    <a:pt x="13876" y="8307"/>
                    <a:pt x="14347" y="7600"/>
                  </a:cubicBezTo>
                  <a:cubicBezTo>
                    <a:pt x="14499" y="7417"/>
                    <a:pt x="14651" y="7174"/>
                    <a:pt x="14864" y="6992"/>
                  </a:cubicBezTo>
                  <a:cubicBezTo>
                    <a:pt x="15083" y="6713"/>
                    <a:pt x="15355" y="6577"/>
                    <a:pt x="15653" y="6577"/>
                  </a:cubicBezTo>
                  <a:cubicBezTo>
                    <a:pt x="15810" y="6577"/>
                    <a:pt x="15973" y="6615"/>
                    <a:pt x="16141" y="6688"/>
                  </a:cubicBezTo>
                  <a:cubicBezTo>
                    <a:pt x="16262" y="6718"/>
                    <a:pt x="16384" y="6809"/>
                    <a:pt x="16536" y="6840"/>
                  </a:cubicBezTo>
                  <a:cubicBezTo>
                    <a:pt x="16903" y="6956"/>
                    <a:pt x="17231" y="7017"/>
                    <a:pt x="17533" y="7017"/>
                  </a:cubicBezTo>
                  <a:cubicBezTo>
                    <a:pt x="18254" y="7017"/>
                    <a:pt x="18823" y="6669"/>
                    <a:pt x="19423" y="5897"/>
                  </a:cubicBezTo>
                  <a:cubicBezTo>
                    <a:pt x="19484" y="5776"/>
                    <a:pt x="19515" y="5715"/>
                    <a:pt x="19606" y="5593"/>
                  </a:cubicBezTo>
                  <a:cubicBezTo>
                    <a:pt x="19667" y="5502"/>
                    <a:pt x="19727" y="5442"/>
                    <a:pt x="19788" y="5350"/>
                  </a:cubicBezTo>
                  <a:cubicBezTo>
                    <a:pt x="19928" y="5211"/>
                    <a:pt x="20121" y="5107"/>
                    <a:pt x="20327" y="5107"/>
                  </a:cubicBezTo>
                  <a:cubicBezTo>
                    <a:pt x="20390" y="5107"/>
                    <a:pt x="20454" y="5116"/>
                    <a:pt x="20518" y="5138"/>
                  </a:cubicBezTo>
                  <a:cubicBezTo>
                    <a:pt x="20670" y="5168"/>
                    <a:pt x="20852" y="5259"/>
                    <a:pt x="21034" y="5290"/>
                  </a:cubicBezTo>
                  <a:cubicBezTo>
                    <a:pt x="21399" y="5350"/>
                    <a:pt x="21703" y="5502"/>
                    <a:pt x="22037" y="5563"/>
                  </a:cubicBezTo>
                  <a:cubicBezTo>
                    <a:pt x="22136" y="5572"/>
                    <a:pt x="22233" y="5578"/>
                    <a:pt x="22329" y="5578"/>
                  </a:cubicBezTo>
                  <a:cubicBezTo>
                    <a:pt x="22852" y="5578"/>
                    <a:pt x="23329" y="5427"/>
                    <a:pt x="23740" y="5016"/>
                  </a:cubicBezTo>
                  <a:cubicBezTo>
                    <a:pt x="23983" y="4742"/>
                    <a:pt x="24226" y="4530"/>
                    <a:pt x="24439" y="4256"/>
                  </a:cubicBezTo>
                  <a:cubicBezTo>
                    <a:pt x="24530" y="4074"/>
                    <a:pt x="24682" y="3952"/>
                    <a:pt x="24803" y="3800"/>
                  </a:cubicBezTo>
                  <a:cubicBezTo>
                    <a:pt x="24999" y="3580"/>
                    <a:pt x="25253" y="3478"/>
                    <a:pt x="25519" y="3478"/>
                  </a:cubicBezTo>
                  <a:cubicBezTo>
                    <a:pt x="25584" y="3478"/>
                    <a:pt x="25650" y="3484"/>
                    <a:pt x="25715" y="3496"/>
                  </a:cubicBezTo>
                  <a:lnTo>
                    <a:pt x="26293" y="3618"/>
                  </a:lnTo>
                  <a:cubicBezTo>
                    <a:pt x="26506" y="3679"/>
                    <a:pt x="26749" y="3770"/>
                    <a:pt x="26962" y="3800"/>
                  </a:cubicBezTo>
                  <a:cubicBezTo>
                    <a:pt x="27129" y="3834"/>
                    <a:pt x="27294" y="3851"/>
                    <a:pt x="27456" y="3851"/>
                  </a:cubicBezTo>
                  <a:cubicBezTo>
                    <a:pt x="27885" y="3851"/>
                    <a:pt x="28297" y="3730"/>
                    <a:pt x="28694" y="3466"/>
                  </a:cubicBezTo>
                  <a:cubicBezTo>
                    <a:pt x="29028" y="3223"/>
                    <a:pt x="29241" y="2919"/>
                    <a:pt x="29484" y="2615"/>
                  </a:cubicBezTo>
                  <a:cubicBezTo>
                    <a:pt x="29737" y="2224"/>
                    <a:pt x="30077" y="2042"/>
                    <a:pt x="30490" y="2042"/>
                  </a:cubicBezTo>
                  <a:cubicBezTo>
                    <a:pt x="30624" y="2042"/>
                    <a:pt x="30765" y="2061"/>
                    <a:pt x="30913" y="2098"/>
                  </a:cubicBezTo>
                  <a:cubicBezTo>
                    <a:pt x="31156" y="2128"/>
                    <a:pt x="31369" y="2220"/>
                    <a:pt x="31612" y="2280"/>
                  </a:cubicBezTo>
                  <a:cubicBezTo>
                    <a:pt x="31842" y="2338"/>
                    <a:pt x="32071" y="2368"/>
                    <a:pt x="32311" y="2368"/>
                  </a:cubicBezTo>
                  <a:cubicBezTo>
                    <a:pt x="32578" y="2368"/>
                    <a:pt x="32857" y="2330"/>
                    <a:pt x="33162" y="2250"/>
                  </a:cubicBezTo>
                  <a:cubicBezTo>
                    <a:pt x="33466" y="2159"/>
                    <a:pt x="33740" y="1976"/>
                    <a:pt x="34044" y="1824"/>
                  </a:cubicBezTo>
                  <a:cubicBezTo>
                    <a:pt x="34317" y="1490"/>
                    <a:pt x="34530" y="1156"/>
                    <a:pt x="34804" y="791"/>
                  </a:cubicBezTo>
                  <a:cubicBezTo>
                    <a:pt x="34956" y="609"/>
                    <a:pt x="34804" y="122"/>
                    <a:pt x="34560"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6310;p133">
              <a:extLst>
                <a:ext uri="{FF2B5EF4-FFF2-40B4-BE49-F238E27FC236}">
                  <a16:creationId xmlns:a16="http://schemas.microsoft.com/office/drawing/2014/main" id="{D9CC7F89-EAD4-3E8E-A9ED-76E3BAC798D9}"/>
                </a:ext>
              </a:extLst>
            </p:cNvPr>
            <p:cNvSpPr/>
            <p:nvPr/>
          </p:nvSpPr>
          <p:spPr>
            <a:xfrm rot="1013812">
              <a:off x="1469995" y="5340179"/>
              <a:ext cx="1480887" cy="519054"/>
            </a:xfrm>
            <a:custGeom>
              <a:avLst/>
              <a:gdLst/>
              <a:ahLst/>
              <a:cxnLst/>
              <a:rect l="l" t="t" r="r" b="b"/>
              <a:pathLst>
                <a:path w="29181" h="10228" extrusionOk="0">
                  <a:moveTo>
                    <a:pt x="27138" y="0"/>
                  </a:moveTo>
                  <a:cubicBezTo>
                    <a:pt x="26481" y="0"/>
                    <a:pt x="25883" y="403"/>
                    <a:pt x="25594" y="937"/>
                  </a:cubicBezTo>
                  <a:cubicBezTo>
                    <a:pt x="25442" y="1180"/>
                    <a:pt x="25260" y="1454"/>
                    <a:pt x="25108" y="1727"/>
                  </a:cubicBezTo>
                  <a:cubicBezTo>
                    <a:pt x="24956" y="2062"/>
                    <a:pt x="24682" y="2183"/>
                    <a:pt x="24348" y="2183"/>
                  </a:cubicBezTo>
                  <a:cubicBezTo>
                    <a:pt x="24074" y="2183"/>
                    <a:pt x="23801" y="2183"/>
                    <a:pt x="23588" y="2031"/>
                  </a:cubicBezTo>
                  <a:cubicBezTo>
                    <a:pt x="23314" y="1879"/>
                    <a:pt x="23041" y="1758"/>
                    <a:pt x="22798" y="1697"/>
                  </a:cubicBezTo>
                  <a:cubicBezTo>
                    <a:pt x="22607" y="1630"/>
                    <a:pt x="22419" y="1596"/>
                    <a:pt x="22237" y="1596"/>
                  </a:cubicBezTo>
                  <a:cubicBezTo>
                    <a:pt x="21839" y="1596"/>
                    <a:pt x="21469" y="1758"/>
                    <a:pt x="21156" y="2092"/>
                  </a:cubicBezTo>
                  <a:cubicBezTo>
                    <a:pt x="20974" y="2305"/>
                    <a:pt x="20822" y="2517"/>
                    <a:pt x="20670" y="2700"/>
                  </a:cubicBezTo>
                  <a:cubicBezTo>
                    <a:pt x="20518" y="2913"/>
                    <a:pt x="20396" y="3095"/>
                    <a:pt x="20214" y="3247"/>
                  </a:cubicBezTo>
                  <a:cubicBezTo>
                    <a:pt x="19954" y="3485"/>
                    <a:pt x="19678" y="3616"/>
                    <a:pt x="19365" y="3616"/>
                  </a:cubicBezTo>
                  <a:cubicBezTo>
                    <a:pt x="19239" y="3616"/>
                    <a:pt x="19107" y="3595"/>
                    <a:pt x="18968" y="3551"/>
                  </a:cubicBezTo>
                  <a:cubicBezTo>
                    <a:pt x="18694" y="3460"/>
                    <a:pt x="18421" y="3369"/>
                    <a:pt x="18147" y="3247"/>
                  </a:cubicBezTo>
                  <a:cubicBezTo>
                    <a:pt x="17856" y="3107"/>
                    <a:pt x="17558" y="3036"/>
                    <a:pt x="17267" y="3036"/>
                  </a:cubicBezTo>
                  <a:cubicBezTo>
                    <a:pt x="16736" y="3036"/>
                    <a:pt x="16230" y="3273"/>
                    <a:pt x="15837" y="3764"/>
                  </a:cubicBezTo>
                  <a:cubicBezTo>
                    <a:pt x="15715" y="3885"/>
                    <a:pt x="15655" y="4007"/>
                    <a:pt x="15533" y="4159"/>
                  </a:cubicBezTo>
                  <a:cubicBezTo>
                    <a:pt x="15381" y="4341"/>
                    <a:pt x="15259" y="4524"/>
                    <a:pt x="15107" y="4736"/>
                  </a:cubicBezTo>
                  <a:cubicBezTo>
                    <a:pt x="14904" y="5001"/>
                    <a:pt x="14563" y="5211"/>
                    <a:pt x="14215" y="5211"/>
                  </a:cubicBezTo>
                  <a:cubicBezTo>
                    <a:pt x="14043" y="5211"/>
                    <a:pt x="13870" y="5161"/>
                    <a:pt x="13709" y="5040"/>
                  </a:cubicBezTo>
                  <a:cubicBezTo>
                    <a:pt x="13557" y="4888"/>
                    <a:pt x="13314" y="4797"/>
                    <a:pt x="13132" y="4736"/>
                  </a:cubicBezTo>
                  <a:cubicBezTo>
                    <a:pt x="12892" y="4648"/>
                    <a:pt x="12663" y="4603"/>
                    <a:pt x="12446" y="4603"/>
                  </a:cubicBezTo>
                  <a:cubicBezTo>
                    <a:pt x="11919" y="4603"/>
                    <a:pt x="11461" y="4867"/>
                    <a:pt x="11095" y="5405"/>
                  </a:cubicBezTo>
                  <a:cubicBezTo>
                    <a:pt x="10882" y="5709"/>
                    <a:pt x="10700" y="5983"/>
                    <a:pt x="10487" y="6287"/>
                  </a:cubicBezTo>
                  <a:cubicBezTo>
                    <a:pt x="10237" y="6565"/>
                    <a:pt x="9935" y="6716"/>
                    <a:pt x="9559" y="6716"/>
                  </a:cubicBezTo>
                  <a:cubicBezTo>
                    <a:pt x="9525" y="6716"/>
                    <a:pt x="9490" y="6715"/>
                    <a:pt x="9454" y="6712"/>
                  </a:cubicBezTo>
                  <a:cubicBezTo>
                    <a:pt x="9211" y="6651"/>
                    <a:pt x="8998" y="6621"/>
                    <a:pt x="8755" y="6499"/>
                  </a:cubicBezTo>
                  <a:cubicBezTo>
                    <a:pt x="8542" y="6438"/>
                    <a:pt x="8329" y="6347"/>
                    <a:pt x="8086" y="6256"/>
                  </a:cubicBezTo>
                  <a:cubicBezTo>
                    <a:pt x="7836" y="6131"/>
                    <a:pt x="7578" y="6072"/>
                    <a:pt x="7326" y="6072"/>
                  </a:cubicBezTo>
                  <a:cubicBezTo>
                    <a:pt x="6721" y="6072"/>
                    <a:pt x="6150" y="6415"/>
                    <a:pt x="5806" y="7016"/>
                  </a:cubicBezTo>
                  <a:cubicBezTo>
                    <a:pt x="5624" y="7259"/>
                    <a:pt x="5411" y="7563"/>
                    <a:pt x="5229" y="7837"/>
                  </a:cubicBezTo>
                  <a:cubicBezTo>
                    <a:pt x="5046" y="8141"/>
                    <a:pt x="4773" y="8262"/>
                    <a:pt x="4439" y="8262"/>
                  </a:cubicBezTo>
                  <a:cubicBezTo>
                    <a:pt x="4104" y="8262"/>
                    <a:pt x="3800" y="8171"/>
                    <a:pt x="3527" y="8019"/>
                  </a:cubicBezTo>
                  <a:cubicBezTo>
                    <a:pt x="3284" y="7928"/>
                    <a:pt x="3071" y="7776"/>
                    <a:pt x="2797" y="7715"/>
                  </a:cubicBezTo>
                  <a:cubicBezTo>
                    <a:pt x="2688" y="7699"/>
                    <a:pt x="2580" y="7690"/>
                    <a:pt x="2474" y="7690"/>
                  </a:cubicBezTo>
                  <a:cubicBezTo>
                    <a:pt x="1988" y="7690"/>
                    <a:pt x="1541" y="7869"/>
                    <a:pt x="1217" y="8293"/>
                  </a:cubicBezTo>
                  <a:cubicBezTo>
                    <a:pt x="852" y="8749"/>
                    <a:pt x="578" y="9235"/>
                    <a:pt x="92" y="9630"/>
                  </a:cubicBezTo>
                  <a:cubicBezTo>
                    <a:pt x="92" y="9660"/>
                    <a:pt x="62" y="9660"/>
                    <a:pt x="62" y="9691"/>
                  </a:cubicBezTo>
                  <a:cubicBezTo>
                    <a:pt x="1" y="9812"/>
                    <a:pt x="31" y="9904"/>
                    <a:pt x="92" y="9964"/>
                  </a:cubicBezTo>
                  <a:cubicBezTo>
                    <a:pt x="183" y="10056"/>
                    <a:pt x="244" y="10086"/>
                    <a:pt x="335" y="10116"/>
                  </a:cubicBezTo>
                  <a:cubicBezTo>
                    <a:pt x="503" y="10188"/>
                    <a:pt x="619" y="10227"/>
                    <a:pt x="715" y="10227"/>
                  </a:cubicBezTo>
                  <a:cubicBezTo>
                    <a:pt x="861" y="10227"/>
                    <a:pt x="960" y="10136"/>
                    <a:pt x="1125" y="9934"/>
                  </a:cubicBezTo>
                  <a:cubicBezTo>
                    <a:pt x="1338" y="9691"/>
                    <a:pt x="1490" y="9478"/>
                    <a:pt x="1673" y="9235"/>
                  </a:cubicBezTo>
                  <a:cubicBezTo>
                    <a:pt x="1825" y="9053"/>
                    <a:pt x="2007" y="8901"/>
                    <a:pt x="2280" y="8840"/>
                  </a:cubicBezTo>
                  <a:cubicBezTo>
                    <a:pt x="2356" y="8794"/>
                    <a:pt x="2440" y="8787"/>
                    <a:pt x="2527" y="8787"/>
                  </a:cubicBezTo>
                  <a:cubicBezTo>
                    <a:pt x="2571" y="8787"/>
                    <a:pt x="2616" y="8788"/>
                    <a:pt x="2661" y="8788"/>
                  </a:cubicBezTo>
                  <a:cubicBezTo>
                    <a:pt x="2706" y="8788"/>
                    <a:pt x="2752" y="8787"/>
                    <a:pt x="2797" y="8779"/>
                  </a:cubicBezTo>
                  <a:cubicBezTo>
                    <a:pt x="3071" y="8901"/>
                    <a:pt x="3344" y="9022"/>
                    <a:pt x="3618" y="9083"/>
                  </a:cubicBezTo>
                  <a:cubicBezTo>
                    <a:pt x="3904" y="9187"/>
                    <a:pt x="4166" y="9237"/>
                    <a:pt x="4405" y="9237"/>
                  </a:cubicBezTo>
                  <a:cubicBezTo>
                    <a:pt x="5003" y="9237"/>
                    <a:pt x="5459" y="8927"/>
                    <a:pt x="5806" y="8384"/>
                  </a:cubicBezTo>
                  <a:cubicBezTo>
                    <a:pt x="5958" y="8110"/>
                    <a:pt x="6141" y="7837"/>
                    <a:pt x="6353" y="7624"/>
                  </a:cubicBezTo>
                  <a:cubicBezTo>
                    <a:pt x="6609" y="7326"/>
                    <a:pt x="6879" y="7177"/>
                    <a:pt x="7195" y="7177"/>
                  </a:cubicBezTo>
                  <a:cubicBezTo>
                    <a:pt x="7331" y="7177"/>
                    <a:pt x="7475" y="7204"/>
                    <a:pt x="7630" y="7259"/>
                  </a:cubicBezTo>
                  <a:cubicBezTo>
                    <a:pt x="7934" y="7381"/>
                    <a:pt x="8208" y="7502"/>
                    <a:pt x="8512" y="7624"/>
                  </a:cubicBezTo>
                  <a:cubicBezTo>
                    <a:pt x="8903" y="7738"/>
                    <a:pt x="9229" y="7799"/>
                    <a:pt x="9515" y="7799"/>
                  </a:cubicBezTo>
                  <a:cubicBezTo>
                    <a:pt x="10142" y="7799"/>
                    <a:pt x="10584" y="7510"/>
                    <a:pt x="11126" y="6864"/>
                  </a:cubicBezTo>
                  <a:cubicBezTo>
                    <a:pt x="11369" y="6590"/>
                    <a:pt x="11490" y="6317"/>
                    <a:pt x="11734" y="6043"/>
                  </a:cubicBezTo>
                  <a:cubicBezTo>
                    <a:pt x="12004" y="5755"/>
                    <a:pt x="12178" y="5595"/>
                    <a:pt x="12396" y="5595"/>
                  </a:cubicBezTo>
                  <a:cubicBezTo>
                    <a:pt x="12545" y="5595"/>
                    <a:pt x="12715" y="5670"/>
                    <a:pt x="12949" y="5831"/>
                  </a:cubicBezTo>
                  <a:cubicBezTo>
                    <a:pt x="12980" y="5861"/>
                    <a:pt x="13010" y="5861"/>
                    <a:pt x="13071" y="5891"/>
                  </a:cubicBezTo>
                  <a:cubicBezTo>
                    <a:pt x="13502" y="6141"/>
                    <a:pt x="13873" y="6259"/>
                    <a:pt x="14215" y="6259"/>
                  </a:cubicBezTo>
                  <a:cubicBezTo>
                    <a:pt x="14791" y="6259"/>
                    <a:pt x="15284" y="5924"/>
                    <a:pt x="15837" y="5314"/>
                  </a:cubicBezTo>
                  <a:cubicBezTo>
                    <a:pt x="15928" y="5223"/>
                    <a:pt x="15959" y="5101"/>
                    <a:pt x="16019" y="5010"/>
                  </a:cubicBezTo>
                  <a:cubicBezTo>
                    <a:pt x="16111" y="4888"/>
                    <a:pt x="16141" y="4797"/>
                    <a:pt x="16202" y="4706"/>
                  </a:cubicBezTo>
                  <a:cubicBezTo>
                    <a:pt x="16425" y="4371"/>
                    <a:pt x="16714" y="4167"/>
                    <a:pt x="17069" y="4167"/>
                  </a:cubicBezTo>
                  <a:cubicBezTo>
                    <a:pt x="17197" y="4167"/>
                    <a:pt x="17333" y="4194"/>
                    <a:pt x="17478" y="4250"/>
                  </a:cubicBezTo>
                  <a:cubicBezTo>
                    <a:pt x="17691" y="4311"/>
                    <a:pt x="17934" y="4341"/>
                    <a:pt x="18147" y="4432"/>
                  </a:cubicBezTo>
                  <a:cubicBezTo>
                    <a:pt x="18421" y="4493"/>
                    <a:pt x="18725" y="4584"/>
                    <a:pt x="18998" y="4615"/>
                  </a:cubicBezTo>
                  <a:cubicBezTo>
                    <a:pt x="19141" y="4640"/>
                    <a:pt x="19279" y="4653"/>
                    <a:pt x="19413" y="4653"/>
                  </a:cubicBezTo>
                  <a:cubicBezTo>
                    <a:pt x="20078" y="4653"/>
                    <a:pt x="20630" y="4341"/>
                    <a:pt x="21035" y="3733"/>
                  </a:cubicBezTo>
                  <a:cubicBezTo>
                    <a:pt x="21187" y="3551"/>
                    <a:pt x="21278" y="3369"/>
                    <a:pt x="21430" y="3217"/>
                  </a:cubicBezTo>
                  <a:cubicBezTo>
                    <a:pt x="21724" y="2844"/>
                    <a:pt x="21979" y="2687"/>
                    <a:pt x="22311" y="2687"/>
                  </a:cubicBezTo>
                  <a:cubicBezTo>
                    <a:pt x="22494" y="2687"/>
                    <a:pt x="22701" y="2735"/>
                    <a:pt x="22950" y="2821"/>
                  </a:cubicBezTo>
                  <a:cubicBezTo>
                    <a:pt x="23010" y="2852"/>
                    <a:pt x="23132" y="2913"/>
                    <a:pt x="23193" y="2943"/>
                  </a:cubicBezTo>
                  <a:cubicBezTo>
                    <a:pt x="23570" y="3098"/>
                    <a:pt x="23907" y="3175"/>
                    <a:pt x="24213" y="3175"/>
                  </a:cubicBezTo>
                  <a:cubicBezTo>
                    <a:pt x="24872" y="3175"/>
                    <a:pt x="25391" y="2817"/>
                    <a:pt x="25868" y="2092"/>
                  </a:cubicBezTo>
                  <a:cubicBezTo>
                    <a:pt x="26020" y="1879"/>
                    <a:pt x="26171" y="1636"/>
                    <a:pt x="26323" y="1454"/>
                  </a:cubicBezTo>
                  <a:cubicBezTo>
                    <a:pt x="26554" y="1202"/>
                    <a:pt x="26814" y="1066"/>
                    <a:pt x="27103" y="1066"/>
                  </a:cubicBezTo>
                  <a:cubicBezTo>
                    <a:pt x="27232" y="1066"/>
                    <a:pt x="27368" y="1093"/>
                    <a:pt x="27509" y="1150"/>
                  </a:cubicBezTo>
                  <a:cubicBezTo>
                    <a:pt x="27813" y="1271"/>
                    <a:pt x="28086" y="1393"/>
                    <a:pt x="28360" y="1514"/>
                  </a:cubicBezTo>
                  <a:cubicBezTo>
                    <a:pt x="28431" y="1532"/>
                    <a:pt x="28491" y="1542"/>
                    <a:pt x="28545" y="1542"/>
                  </a:cubicBezTo>
                  <a:cubicBezTo>
                    <a:pt x="28676" y="1542"/>
                    <a:pt x="28769" y="1483"/>
                    <a:pt x="28877" y="1332"/>
                  </a:cubicBezTo>
                  <a:cubicBezTo>
                    <a:pt x="28907" y="1271"/>
                    <a:pt x="28968" y="1210"/>
                    <a:pt x="29029" y="1119"/>
                  </a:cubicBezTo>
                  <a:cubicBezTo>
                    <a:pt x="29181" y="815"/>
                    <a:pt x="29120" y="694"/>
                    <a:pt x="28816" y="542"/>
                  </a:cubicBezTo>
                  <a:cubicBezTo>
                    <a:pt x="28482" y="390"/>
                    <a:pt x="28178" y="329"/>
                    <a:pt x="27874" y="177"/>
                  </a:cubicBezTo>
                  <a:cubicBezTo>
                    <a:pt x="27629" y="54"/>
                    <a:pt x="27379" y="0"/>
                    <a:pt x="27138"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6311;p133">
              <a:extLst>
                <a:ext uri="{FF2B5EF4-FFF2-40B4-BE49-F238E27FC236}">
                  <a16:creationId xmlns:a16="http://schemas.microsoft.com/office/drawing/2014/main" id="{353E6C84-2C98-1FF7-B46A-CB0D7A316EA9}"/>
                </a:ext>
              </a:extLst>
            </p:cNvPr>
            <p:cNvSpPr/>
            <p:nvPr/>
          </p:nvSpPr>
          <p:spPr>
            <a:xfrm rot="1013812">
              <a:off x="1522756" y="5445036"/>
              <a:ext cx="1354372" cy="463434"/>
            </a:xfrm>
            <a:custGeom>
              <a:avLst/>
              <a:gdLst/>
              <a:ahLst/>
              <a:cxnLst/>
              <a:rect l="l" t="t" r="r" b="b"/>
              <a:pathLst>
                <a:path w="26688" h="9132" extrusionOk="0">
                  <a:moveTo>
                    <a:pt x="26201" y="1"/>
                  </a:moveTo>
                  <a:cubicBezTo>
                    <a:pt x="26080" y="1"/>
                    <a:pt x="25958" y="61"/>
                    <a:pt x="25867" y="92"/>
                  </a:cubicBezTo>
                  <a:cubicBezTo>
                    <a:pt x="25472" y="153"/>
                    <a:pt x="25168" y="396"/>
                    <a:pt x="24955" y="730"/>
                  </a:cubicBezTo>
                  <a:cubicBezTo>
                    <a:pt x="24773" y="1034"/>
                    <a:pt x="24530" y="1368"/>
                    <a:pt x="24317" y="1672"/>
                  </a:cubicBezTo>
                  <a:cubicBezTo>
                    <a:pt x="24074" y="1976"/>
                    <a:pt x="23739" y="2098"/>
                    <a:pt x="23344" y="2098"/>
                  </a:cubicBezTo>
                  <a:cubicBezTo>
                    <a:pt x="23131" y="2098"/>
                    <a:pt x="22888" y="2067"/>
                    <a:pt x="22675" y="1946"/>
                  </a:cubicBezTo>
                  <a:cubicBezTo>
                    <a:pt x="22402" y="1824"/>
                    <a:pt x="22128" y="1733"/>
                    <a:pt x="21885" y="1642"/>
                  </a:cubicBezTo>
                  <a:cubicBezTo>
                    <a:pt x="21653" y="1577"/>
                    <a:pt x="21430" y="1544"/>
                    <a:pt x="21217" y="1544"/>
                  </a:cubicBezTo>
                  <a:cubicBezTo>
                    <a:pt x="20537" y="1544"/>
                    <a:pt x="19961" y="1875"/>
                    <a:pt x="19545" y="2523"/>
                  </a:cubicBezTo>
                  <a:cubicBezTo>
                    <a:pt x="19453" y="2675"/>
                    <a:pt x="19362" y="2858"/>
                    <a:pt x="19241" y="3010"/>
                  </a:cubicBezTo>
                  <a:cubicBezTo>
                    <a:pt x="19013" y="3352"/>
                    <a:pt x="18733" y="3523"/>
                    <a:pt x="18377" y="3523"/>
                  </a:cubicBezTo>
                  <a:cubicBezTo>
                    <a:pt x="18259" y="3523"/>
                    <a:pt x="18131" y="3504"/>
                    <a:pt x="17994" y="3466"/>
                  </a:cubicBezTo>
                  <a:cubicBezTo>
                    <a:pt x="17721" y="3374"/>
                    <a:pt x="17508" y="3283"/>
                    <a:pt x="17235" y="3192"/>
                  </a:cubicBezTo>
                  <a:cubicBezTo>
                    <a:pt x="16898" y="3080"/>
                    <a:pt x="16605" y="3029"/>
                    <a:pt x="16347" y="3029"/>
                  </a:cubicBezTo>
                  <a:cubicBezTo>
                    <a:pt x="15696" y="3029"/>
                    <a:pt x="15264" y="3352"/>
                    <a:pt x="14894" y="3830"/>
                  </a:cubicBezTo>
                  <a:cubicBezTo>
                    <a:pt x="14742" y="4043"/>
                    <a:pt x="14621" y="4226"/>
                    <a:pt x="14469" y="4408"/>
                  </a:cubicBezTo>
                  <a:cubicBezTo>
                    <a:pt x="14317" y="4651"/>
                    <a:pt x="14134" y="4833"/>
                    <a:pt x="13891" y="4985"/>
                  </a:cubicBezTo>
                  <a:cubicBezTo>
                    <a:pt x="13746" y="5089"/>
                    <a:pt x="13588" y="5150"/>
                    <a:pt x="13415" y="5150"/>
                  </a:cubicBezTo>
                  <a:cubicBezTo>
                    <a:pt x="13334" y="5150"/>
                    <a:pt x="13249" y="5136"/>
                    <a:pt x="13162" y="5107"/>
                  </a:cubicBezTo>
                  <a:cubicBezTo>
                    <a:pt x="12949" y="4985"/>
                    <a:pt x="12675" y="4894"/>
                    <a:pt x="12462" y="4803"/>
                  </a:cubicBezTo>
                  <a:cubicBezTo>
                    <a:pt x="12189" y="4651"/>
                    <a:pt x="11885" y="4560"/>
                    <a:pt x="11581" y="4529"/>
                  </a:cubicBezTo>
                  <a:cubicBezTo>
                    <a:pt x="11445" y="4505"/>
                    <a:pt x="11316" y="4493"/>
                    <a:pt x="11192" y="4493"/>
                  </a:cubicBezTo>
                  <a:cubicBezTo>
                    <a:pt x="10540" y="4493"/>
                    <a:pt x="10049" y="4823"/>
                    <a:pt x="9666" y="5411"/>
                  </a:cubicBezTo>
                  <a:cubicBezTo>
                    <a:pt x="9514" y="5654"/>
                    <a:pt x="9362" y="5958"/>
                    <a:pt x="9149" y="6232"/>
                  </a:cubicBezTo>
                  <a:cubicBezTo>
                    <a:pt x="8882" y="6518"/>
                    <a:pt x="8675" y="6672"/>
                    <a:pt x="8422" y="6672"/>
                  </a:cubicBezTo>
                  <a:cubicBezTo>
                    <a:pt x="8272" y="6672"/>
                    <a:pt x="8107" y="6618"/>
                    <a:pt x="7903" y="6505"/>
                  </a:cubicBezTo>
                  <a:cubicBezTo>
                    <a:pt x="7538" y="6323"/>
                    <a:pt x="7174" y="6232"/>
                    <a:pt x="6778" y="6110"/>
                  </a:cubicBezTo>
                  <a:cubicBezTo>
                    <a:pt x="6651" y="6078"/>
                    <a:pt x="6527" y="6063"/>
                    <a:pt x="6407" y="6063"/>
                  </a:cubicBezTo>
                  <a:cubicBezTo>
                    <a:pt x="6072" y="6063"/>
                    <a:pt x="5771" y="6182"/>
                    <a:pt x="5502" y="6384"/>
                  </a:cubicBezTo>
                  <a:cubicBezTo>
                    <a:pt x="5259" y="6596"/>
                    <a:pt x="5046" y="6809"/>
                    <a:pt x="4894" y="7083"/>
                  </a:cubicBezTo>
                  <a:cubicBezTo>
                    <a:pt x="4772" y="7295"/>
                    <a:pt x="4620" y="7478"/>
                    <a:pt x="4499" y="7691"/>
                  </a:cubicBezTo>
                  <a:cubicBezTo>
                    <a:pt x="4279" y="8020"/>
                    <a:pt x="3961" y="8151"/>
                    <a:pt x="3565" y="8151"/>
                  </a:cubicBezTo>
                  <a:cubicBezTo>
                    <a:pt x="3523" y="8151"/>
                    <a:pt x="3479" y="8149"/>
                    <a:pt x="3435" y="8147"/>
                  </a:cubicBezTo>
                  <a:cubicBezTo>
                    <a:pt x="3253" y="8147"/>
                    <a:pt x="3040" y="8055"/>
                    <a:pt x="2827" y="7995"/>
                  </a:cubicBezTo>
                  <a:cubicBezTo>
                    <a:pt x="2523" y="7873"/>
                    <a:pt x="2189" y="7751"/>
                    <a:pt x="1885" y="7630"/>
                  </a:cubicBezTo>
                  <a:cubicBezTo>
                    <a:pt x="1730" y="7581"/>
                    <a:pt x="1575" y="7558"/>
                    <a:pt x="1420" y="7558"/>
                  </a:cubicBezTo>
                  <a:cubicBezTo>
                    <a:pt x="1091" y="7558"/>
                    <a:pt x="767" y="7666"/>
                    <a:pt x="456" y="7873"/>
                  </a:cubicBezTo>
                  <a:cubicBezTo>
                    <a:pt x="243" y="8025"/>
                    <a:pt x="0" y="8147"/>
                    <a:pt x="31" y="8390"/>
                  </a:cubicBezTo>
                  <a:cubicBezTo>
                    <a:pt x="91" y="8633"/>
                    <a:pt x="395" y="8633"/>
                    <a:pt x="638" y="8694"/>
                  </a:cubicBezTo>
                  <a:cubicBezTo>
                    <a:pt x="669" y="8724"/>
                    <a:pt x="714" y="8739"/>
                    <a:pt x="764" y="8739"/>
                  </a:cubicBezTo>
                  <a:cubicBezTo>
                    <a:pt x="813" y="8739"/>
                    <a:pt x="866" y="8724"/>
                    <a:pt x="912" y="8694"/>
                  </a:cubicBezTo>
                  <a:cubicBezTo>
                    <a:pt x="1016" y="8641"/>
                    <a:pt x="1121" y="8622"/>
                    <a:pt x="1225" y="8622"/>
                  </a:cubicBezTo>
                  <a:cubicBezTo>
                    <a:pt x="1425" y="8622"/>
                    <a:pt x="1624" y="8695"/>
                    <a:pt x="1824" y="8754"/>
                  </a:cubicBezTo>
                  <a:cubicBezTo>
                    <a:pt x="2128" y="8815"/>
                    <a:pt x="2371" y="8937"/>
                    <a:pt x="2645" y="8998"/>
                  </a:cubicBezTo>
                  <a:cubicBezTo>
                    <a:pt x="2917" y="9088"/>
                    <a:pt x="3191" y="9132"/>
                    <a:pt x="3459" y="9132"/>
                  </a:cubicBezTo>
                  <a:cubicBezTo>
                    <a:pt x="4268" y="9132"/>
                    <a:pt x="5022" y="8733"/>
                    <a:pt x="5502" y="8025"/>
                  </a:cubicBezTo>
                  <a:cubicBezTo>
                    <a:pt x="5654" y="7782"/>
                    <a:pt x="5806" y="7599"/>
                    <a:pt x="5958" y="7387"/>
                  </a:cubicBezTo>
                  <a:cubicBezTo>
                    <a:pt x="6073" y="7226"/>
                    <a:pt x="6223" y="7152"/>
                    <a:pt x="6408" y="7152"/>
                  </a:cubicBezTo>
                  <a:cubicBezTo>
                    <a:pt x="6467" y="7152"/>
                    <a:pt x="6530" y="7159"/>
                    <a:pt x="6596" y="7174"/>
                  </a:cubicBezTo>
                  <a:cubicBezTo>
                    <a:pt x="6839" y="7265"/>
                    <a:pt x="7052" y="7326"/>
                    <a:pt x="7295" y="7447"/>
                  </a:cubicBezTo>
                  <a:cubicBezTo>
                    <a:pt x="7660" y="7630"/>
                    <a:pt x="8055" y="7691"/>
                    <a:pt x="8450" y="7721"/>
                  </a:cubicBezTo>
                  <a:cubicBezTo>
                    <a:pt x="8485" y="7723"/>
                    <a:pt x="8519" y="7724"/>
                    <a:pt x="8552" y="7724"/>
                  </a:cubicBezTo>
                  <a:cubicBezTo>
                    <a:pt x="9050" y="7724"/>
                    <a:pt x="9442" y="7514"/>
                    <a:pt x="9727" y="7143"/>
                  </a:cubicBezTo>
                  <a:cubicBezTo>
                    <a:pt x="9879" y="6961"/>
                    <a:pt x="9970" y="6718"/>
                    <a:pt x="10092" y="6536"/>
                  </a:cubicBezTo>
                  <a:cubicBezTo>
                    <a:pt x="10213" y="6353"/>
                    <a:pt x="10335" y="6110"/>
                    <a:pt x="10487" y="5928"/>
                  </a:cubicBezTo>
                  <a:cubicBezTo>
                    <a:pt x="10647" y="5698"/>
                    <a:pt x="10877" y="5590"/>
                    <a:pt x="11150" y="5590"/>
                  </a:cubicBezTo>
                  <a:cubicBezTo>
                    <a:pt x="11239" y="5590"/>
                    <a:pt x="11332" y="5601"/>
                    <a:pt x="11429" y="5624"/>
                  </a:cubicBezTo>
                  <a:cubicBezTo>
                    <a:pt x="11642" y="5654"/>
                    <a:pt x="11885" y="5745"/>
                    <a:pt x="12098" y="5836"/>
                  </a:cubicBezTo>
                  <a:cubicBezTo>
                    <a:pt x="12462" y="5928"/>
                    <a:pt x="12827" y="6019"/>
                    <a:pt x="13162" y="6049"/>
                  </a:cubicBezTo>
                  <a:cubicBezTo>
                    <a:pt x="13284" y="6067"/>
                    <a:pt x="13403" y="6075"/>
                    <a:pt x="13517" y="6075"/>
                  </a:cubicBezTo>
                  <a:cubicBezTo>
                    <a:pt x="14195" y="6075"/>
                    <a:pt x="14730" y="5770"/>
                    <a:pt x="15198" y="5198"/>
                  </a:cubicBezTo>
                  <a:cubicBezTo>
                    <a:pt x="15380" y="4985"/>
                    <a:pt x="15532" y="4742"/>
                    <a:pt x="15715" y="4529"/>
                  </a:cubicBezTo>
                  <a:cubicBezTo>
                    <a:pt x="15928" y="4239"/>
                    <a:pt x="16190" y="4121"/>
                    <a:pt x="16486" y="4121"/>
                  </a:cubicBezTo>
                  <a:cubicBezTo>
                    <a:pt x="16655" y="4121"/>
                    <a:pt x="16834" y="4159"/>
                    <a:pt x="17022" y="4226"/>
                  </a:cubicBezTo>
                  <a:cubicBezTo>
                    <a:pt x="17235" y="4317"/>
                    <a:pt x="17478" y="4408"/>
                    <a:pt x="17690" y="4499"/>
                  </a:cubicBezTo>
                  <a:cubicBezTo>
                    <a:pt x="17913" y="4586"/>
                    <a:pt x="18126" y="4627"/>
                    <a:pt x="18333" y="4627"/>
                  </a:cubicBezTo>
                  <a:cubicBezTo>
                    <a:pt x="18634" y="4627"/>
                    <a:pt x="18922" y="4540"/>
                    <a:pt x="19210" y="4377"/>
                  </a:cubicBezTo>
                  <a:cubicBezTo>
                    <a:pt x="19605" y="4134"/>
                    <a:pt x="19909" y="3830"/>
                    <a:pt x="20122" y="3466"/>
                  </a:cubicBezTo>
                  <a:cubicBezTo>
                    <a:pt x="20244" y="3314"/>
                    <a:pt x="20305" y="3131"/>
                    <a:pt x="20426" y="2979"/>
                  </a:cubicBezTo>
                  <a:cubicBezTo>
                    <a:pt x="20647" y="2670"/>
                    <a:pt x="20884" y="2521"/>
                    <a:pt x="21195" y="2521"/>
                  </a:cubicBezTo>
                  <a:cubicBezTo>
                    <a:pt x="21312" y="2521"/>
                    <a:pt x="21440" y="2543"/>
                    <a:pt x="21581" y="2584"/>
                  </a:cubicBezTo>
                  <a:cubicBezTo>
                    <a:pt x="21824" y="2675"/>
                    <a:pt x="22098" y="2736"/>
                    <a:pt x="22341" y="2858"/>
                  </a:cubicBezTo>
                  <a:cubicBezTo>
                    <a:pt x="22635" y="2990"/>
                    <a:pt x="22929" y="3044"/>
                    <a:pt x="23230" y="3044"/>
                  </a:cubicBezTo>
                  <a:cubicBezTo>
                    <a:pt x="23551" y="3044"/>
                    <a:pt x="23880" y="2982"/>
                    <a:pt x="24226" y="2888"/>
                  </a:cubicBezTo>
                  <a:cubicBezTo>
                    <a:pt x="24530" y="2827"/>
                    <a:pt x="24833" y="2675"/>
                    <a:pt x="24985" y="2371"/>
                  </a:cubicBezTo>
                  <a:cubicBezTo>
                    <a:pt x="25441" y="1824"/>
                    <a:pt x="25776" y="1186"/>
                    <a:pt x="26353" y="730"/>
                  </a:cubicBezTo>
                  <a:cubicBezTo>
                    <a:pt x="26414" y="700"/>
                    <a:pt x="26475" y="578"/>
                    <a:pt x="26505" y="517"/>
                  </a:cubicBezTo>
                  <a:cubicBezTo>
                    <a:pt x="26536" y="396"/>
                    <a:pt x="26688" y="274"/>
                    <a:pt x="26596" y="122"/>
                  </a:cubicBezTo>
                  <a:cubicBezTo>
                    <a:pt x="26505" y="1"/>
                    <a:pt x="26353" y="1"/>
                    <a:pt x="26201"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6312;p133">
              <a:extLst>
                <a:ext uri="{FF2B5EF4-FFF2-40B4-BE49-F238E27FC236}">
                  <a16:creationId xmlns:a16="http://schemas.microsoft.com/office/drawing/2014/main" id="{8B5F6BA2-3EA2-ED4A-5E5A-3DDBFFDFB677}"/>
                </a:ext>
              </a:extLst>
            </p:cNvPr>
            <p:cNvSpPr/>
            <p:nvPr/>
          </p:nvSpPr>
          <p:spPr>
            <a:xfrm rot="1013812">
              <a:off x="1657893" y="5640485"/>
              <a:ext cx="1096418" cy="388580"/>
            </a:xfrm>
            <a:custGeom>
              <a:avLst/>
              <a:gdLst/>
              <a:ahLst/>
              <a:cxnLst/>
              <a:rect l="l" t="t" r="r" b="b"/>
              <a:pathLst>
                <a:path w="21605" h="7657" extrusionOk="0">
                  <a:moveTo>
                    <a:pt x="18667" y="0"/>
                  </a:moveTo>
                  <a:cubicBezTo>
                    <a:pt x="18212" y="0"/>
                    <a:pt x="17802" y="199"/>
                    <a:pt x="17471" y="574"/>
                  </a:cubicBezTo>
                  <a:cubicBezTo>
                    <a:pt x="17289" y="817"/>
                    <a:pt x="17137" y="1091"/>
                    <a:pt x="16924" y="1334"/>
                  </a:cubicBezTo>
                  <a:cubicBezTo>
                    <a:pt x="16636" y="1777"/>
                    <a:pt x="16251" y="2010"/>
                    <a:pt x="15794" y="2010"/>
                  </a:cubicBezTo>
                  <a:cubicBezTo>
                    <a:pt x="15623" y="2010"/>
                    <a:pt x="15442" y="1977"/>
                    <a:pt x="15252" y="1911"/>
                  </a:cubicBezTo>
                  <a:cubicBezTo>
                    <a:pt x="14948" y="1790"/>
                    <a:pt x="14705" y="1668"/>
                    <a:pt x="14401" y="1577"/>
                  </a:cubicBezTo>
                  <a:cubicBezTo>
                    <a:pt x="14120" y="1475"/>
                    <a:pt x="13854" y="1425"/>
                    <a:pt x="13603" y="1425"/>
                  </a:cubicBezTo>
                  <a:cubicBezTo>
                    <a:pt x="12958" y="1425"/>
                    <a:pt x="12416" y="1754"/>
                    <a:pt x="12000" y="2367"/>
                  </a:cubicBezTo>
                  <a:cubicBezTo>
                    <a:pt x="11848" y="2610"/>
                    <a:pt x="11696" y="2854"/>
                    <a:pt x="11513" y="3097"/>
                  </a:cubicBezTo>
                  <a:cubicBezTo>
                    <a:pt x="11258" y="3412"/>
                    <a:pt x="11065" y="3561"/>
                    <a:pt x="10797" y="3561"/>
                  </a:cubicBezTo>
                  <a:cubicBezTo>
                    <a:pt x="10650" y="3561"/>
                    <a:pt x="10481" y="3517"/>
                    <a:pt x="10267" y="3431"/>
                  </a:cubicBezTo>
                  <a:lnTo>
                    <a:pt x="9234" y="3097"/>
                  </a:lnTo>
                  <a:cubicBezTo>
                    <a:pt x="9040" y="3019"/>
                    <a:pt x="8852" y="2982"/>
                    <a:pt x="8671" y="2982"/>
                  </a:cubicBezTo>
                  <a:cubicBezTo>
                    <a:pt x="8286" y="2982"/>
                    <a:pt x="7933" y="3151"/>
                    <a:pt x="7623" y="3461"/>
                  </a:cubicBezTo>
                  <a:cubicBezTo>
                    <a:pt x="7380" y="3735"/>
                    <a:pt x="7167" y="4009"/>
                    <a:pt x="6954" y="4313"/>
                  </a:cubicBezTo>
                  <a:cubicBezTo>
                    <a:pt x="6566" y="4817"/>
                    <a:pt x="6203" y="5061"/>
                    <a:pt x="5753" y="5061"/>
                  </a:cubicBezTo>
                  <a:cubicBezTo>
                    <a:pt x="5499" y="5061"/>
                    <a:pt x="5217" y="4983"/>
                    <a:pt x="4887" y="4829"/>
                  </a:cubicBezTo>
                  <a:cubicBezTo>
                    <a:pt x="4583" y="4677"/>
                    <a:pt x="4279" y="4586"/>
                    <a:pt x="3945" y="4495"/>
                  </a:cubicBezTo>
                  <a:cubicBezTo>
                    <a:pt x="3806" y="4464"/>
                    <a:pt x="3675" y="4449"/>
                    <a:pt x="3550" y="4449"/>
                  </a:cubicBezTo>
                  <a:cubicBezTo>
                    <a:pt x="3182" y="4449"/>
                    <a:pt x="2864" y="4580"/>
                    <a:pt x="2547" y="4829"/>
                  </a:cubicBezTo>
                  <a:cubicBezTo>
                    <a:pt x="2304" y="5072"/>
                    <a:pt x="2091" y="5285"/>
                    <a:pt x="1939" y="5559"/>
                  </a:cubicBezTo>
                  <a:cubicBezTo>
                    <a:pt x="1817" y="5802"/>
                    <a:pt x="1665" y="6015"/>
                    <a:pt x="1513" y="6258"/>
                  </a:cubicBezTo>
                  <a:cubicBezTo>
                    <a:pt x="1300" y="6592"/>
                    <a:pt x="997" y="6653"/>
                    <a:pt x="632" y="6653"/>
                  </a:cubicBezTo>
                  <a:cubicBezTo>
                    <a:pt x="541" y="6653"/>
                    <a:pt x="419" y="6623"/>
                    <a:pt x="297" y="6592"/>
                  </a:cubicBezTo>
                  <a:cubicBezTo>
                    <a:pt x="231" y="6577"/>
                    <a:pt x="179" y="6570"/>
                    <a:pt x="139" y="6570"/>
                  </a:cubicBezTo>
                  <a:cubicBezTo>
                    <a:pt x="13" y="6570"/>
                    <a:pt x="1" y="6644"/>
                    <a:pt x="24" y="6805"/>
                  </a:cubicBezTo>
                  <a:cubicBezTo>
                    <a:pt x="24" y="6896"/>
                    <a:pt x="85" y="6987"/>
                    <a:pt x="115" y="7079"/>
                  </a:cubicBezTo>
                  <a:cubicBezTo>
                    <a:pt x="237" y="7534"/>
                    <a:pt x="328" y="7626"/>
                    <a:pt x="875" y="7656"/>
                  </a:cubicBezTo>
                  <a:cubicBezTo>
                    <a:pt x="1240" y="7595"/>
                    <a:pt x="1544" y="7443"/>
                    <a:pt x="1817" y="7200"/>
                  </a:cubicBezTo>
                  <a:cubicBezTo>
                    <a:pt x="2091" y="6896"/>
                    <a:pt x="2334" y="6623"/>
                    <a:pt x="2547" y="6288"/>
                  </a:cubicBezTo>
                  <a:cubicBezTo>
                    <a:pt x="2768" y="5845"/>
                    <a:pt x="3248" y="5612"/>
                    <a:pt x="3715" y="5612"/>
                  </a:cubicBezTo>
                  <a:cubicBezTo>
                    <a:pt x="3889" y="5612"/>
                    <a:pt x="4062" y="5645"/>
                    <a:pt x="4218" y="5711"/>
                  </a:cubicBezTo>
                  <a:cubicBezTo>
                    <a:pt x="4462" y="5832"/>
                    <a:pt x="4705" y="5893"/>
                    <a:pt x="4978" y="5984"/>
                  </a:cubicBezTo>
                  <a:cubicBezTo>
                    <a:pt x="5297" y="6059"/>
                    <a:pt x="5604" y="6111"/>
                    <a:pt x="5897" y="6111"/>
                  </a:cubicBezTo>
                  <a:cubicBezTo>
                    <a:pt x="6441" y="6111"/>
                    <a:pt x="6934" y="5930"/>
                    <a:pt x="7349" y="5376"/>
                  </a:cubicBezTo>
                  <a:cubicBezTo>
                    <a:pt x="7592" y="5012"/>
                    <a:pt x="7896" y="4677"/>
                    <a:pt x="8200" y="4373"/>
                  </a:cubicBezTo>
                  <a:cubicBezTo>
                    <a:pt x="8426" y="4148"/>
                    <a:pt x="8605" y="4038"/>
                    <a:pt x="8825" y="4038"/>
                  </a:cubicBezTo>
                  <a:cubicBezTo>
                    <a:pt x="8959" y="4038"/>
                    <a:pt x="9109" y="4080"/>
                    <a:pt x="9295" y="4161"/>
                  </a:cubicBezTo>
                  <a:cubicBezTo>
                    <a:pt x="9538" y="4221"/>
                    <a:pt x="9720" y="4343"/>
                    <a:pt x="9933" y="4465"/>
                  </a:cubicBezTo>
                  <a:cubicBezTo>
                    <a:pt x="10206" y="4601"/>
                    <a:pt x="10464" y="4662"/>
                    <a:pt x="10704" y="4662"/>
                  </a:cubicBezTo>
                  <a:cubicBezTo>
                    <a:pt x="11266" y="4662"/>
                    <a:pt x="11738" y="4334"/>
                    <a:pt x="12121" y="3887"/>
                  </a:cubicBezTo>
                  <a:cubicBezTo>
                    <a:pt x="12213" y="3765"/>
                    <a:pt x="12304" y="3613"/>
                    <a:pt x="12365" y="3461"/>
                  </a:cubicBezTo>
                  <a:cubicBezTo>
                    <a:pt x="12456" y="3310"/>
                    <a:pt x="12517" y="3188"/>
                    <a:pt x="12638" y="3036"/>
                  </a:cubicBezTo>
                  <a:cubicBezTo>
                    <a:pt x="12863" y="2736"/>
                    <a:pt x="13129" y="2518"/>
                    <a:pt x="13488" y="2518"/>
                  </a:cubicBezTo>
                  <a:cubicBezTo>
                    <a:pt x="13565" y="2518"/>
                    <a:pt x="13646" y="2528"/>
                    <a:pt x="13732" y="2550"/>
                  </a:cubicBezTo>
                  <a:cubicBezTo>
                    <a:pt x="14006" y="2641"/>
                    <a:pt x="14249" y="2671"/>
                    <a:pt x="14492" y="2732"/>
                  </a:cubicBezTo>
                  <a:cubicBezTo>
                    <a:pt x="14766" y="2823"/>
                    <a:pt x="15009" y="2945"/>
                    <a:pt x="15252" y="2975"/>
                  </a:cubicBezTo>
                  <a:cubicBezTo>
                    <a:pt x="15515" y="3015"/>
                    <a:pt x="15741" y="3036"/>
                    <a:pt x="15940" y="3036"/>
                  </a:cubicBezTo>
                  <a:cubicBezTo>
                    <a:pt x="16659" y="3036"/>
                    <a:pt x="17018" y="2761"/>
                    <a:pt x="17471" y="2094"/>
                  </a:cubicBezTo>
                  <a:cubicBezTo>
                    <a:pt x="17532" y="1942"/>
                    <a:pt x="17623" y="1790"/>
                    <a:pt x="17745" y="1668"/>
                  </a:cubicBezTo>
                  <a:cubicBezTo>
                    <a:pt x="17836" y="1516"/>
                    <a:pt x="17957" y="1425"/>
                    <a:pt x="18079" y="1303"/>
                  </a:cubicBezTo>
                  <a:cubicBezTo>
                    <a:pt x="18291" y="1111"/>
                    <a:pt x="18527" y="992"/>
                    <a:pt x="18787" y="992"/>
                  </a:cubicBezTo>
                  <a:cubicBezTo>
                    <a:pt x="18938" y="992"/>
                    <a:pt x="19097" y="1032"/>
                    <a:pt x="19264" y="1121"/>
                  </a:cubicBezTo>
                  <a:cubicBezTo>
                    <a:pt x="19447" y="1212"/>
                    <a:pt x="19629" y="1303"/>
                    <a:pt x="19811" y="1425"/>
                  </a:cubicBezTo>
                  <a:cubicBezTo>
                    <a:pt x="20058" y="1520"/>
                    <a:pt x="20294" y="1567"/>
                    <a:pt x="20532" y="1567"/>
                  </a:cubicBezTo>
                  <a:cubicBezTo>
                    <a:pt x="20674" y="1567"/>
                    <a:pt x="20818" y="1550"/>
                    <a:pt x="20967" y="1516"/>
                  </a:cubicBezTo>
                  <a:cubicBezTo>
                    <a:pt x="21149" y="1486"/>
                    <a:pt x="21301" y="1425"/>
                    <a:pt x="21422" y="1303"/>
                  </a:cubicBezTo>
                  <a:cubicBezTo>
                    <a:pt x="21574" y="1182"/>
                    <a:pt x="21605" y="999"/>
                    <a:pt x="21483" y="726"/>
                  </a:cubicBezTo>
                  <a:cubicBezTo>
                    <a:pt x="21439" y="571"/>
                    <a:pt x="21347" y="529"/>
                    <a:pt x="21230" y="529"/>
                  </a:cubicBezTo>
                  <a:cubicBezTo>
                    <a:pt x="21186" y="529"/>
                    <a:pt x="21138" y="535"/>
                    <a:pt x="21088" y="544"/>
                  </a:cubicBezTo>
                  <a:cubicBezTo>
                    <a:pt x="20955" y="570"/>
                    <a:pt x="20825" y="584"/>
                    <a:pt x="20697" y="584"/>
                  </a:cubicBezTo>
                  <a:cubicBezTo>
                    <a:pt x="20387" y="584"/>
                    <a:pt x="20091" y="503"/>
                    <a:pt x="19811" y="331"/>
                  </a:cubicBezTo>
                  <a:cubicBezTo>
                    <a:pt x="19629" y="209"/>
                    <a:pt x="19416" y="179"/>
                    <a:pt x="19204" y="88"/>
                  </a:cubicBezTo>
                  <a:cubicBezTo>
                    <a:pt x="19020" y="29"/>
                    <a:pt x="18840" y="0"/>
                    <a:pt x="18667"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6313;p133">
              <a:extLst>
                <a:ext uri="{FF2B5EF4-FFF2-40B4-BE49-F238E27FC236}">
                  <a16:creationId xmlns:a16="http://schemas.microsoft.com/office/drawing/2014/main" id="{302E6FF0-CBCE-215F-3174-4EEF30ED2C50}"/>
                </a:ext>
              </a:extLst>
            </p:cNvPr>
            <p:cNvSpPr/>
            <p:nvPr/>
          </p:nvSpPr>
          <p:spPr>
            <a:xfrm rot="1013812">
              <a:off x="1751846" y="5736089"/>
              <a:ext cx="944071" cy="338999"/>
            </a:xfrm>
            <a:custGeom>
              <a:avLst/>
              <a:gdLst/>
              <a:ahLst/>
              <a:cxnLst/>
              <a:rect l="l" t="t" r="r" b="b"/>
              <a:pathLst>
                <a:path w="18603" h="6680" extrusionOk="0">
                  <a:moveTo>
                    <a:pt x="16962" y="0"/>
                  </a:moveTo>
                  <a:cubicBezTo>
                    <a:pt x="16393" y="0"/>
                    <a:pt x="15917" y="239"/>
                    <a:pt x="15472" y="706"/>
                  </a:cubicBezTo>
                  <a:cubicBezTo>
                    <a:pt x="15320" y="858"/>
                    <a:pt x="15168" y="1101"/>
                    <a:pt x="15047" y="1284"/>
                  </a:cubicBezTo>
                  <a:cubicBezTo>
                    <a:pt x="14678" y="1815"/>
                    <a:pt x="14338" y="2058"/>
                    <a:pt x="13886" y="2058"/>
                  </a:cubicBezTo>
                  <a:cubicBezTo>
                    <a:pt x="13666" y="2058"/>
                    <a:pt x="13420" y="2001"/>
                    <a:pt x="13132" y="1891"/>
                  </a:cubicBezTo>
                  <a:cubicBezTo>
                    <a:pt x="12889" y="1831"/>
                    <a:pt x="12645" y="1709"/>
                    <a:pt x="12372" y="1618"/>
                  </a:cubicBezTo>
                  <a:cubicBezTo>
                    <a:pt x="12212" y="1572"/>
                    <a:pt x="12060" y="1550"/>
                    <a:pt x="11915" y="1550"/>
                  </a:cubicBezTo>
                  <a:cubicBezTo>
                    <a:pt x="11481" y="1550"/>
                    <a:pt x="11110" y="1755"/>
                    <a:pt x="10791" y="2165"/>
                  </a:cubicBezTo>
                  <a:cubicBezTo>
                    <a:pt x="10670" y="2317"/>
                    <a:pt x="10609" y="2499"/>
                    <a:pt x="10487" y="2651"/>
                  </a:cubicBezTo>
                  <a:cubicBezTo>
                    <a:pt x="10366" y="2834"/>
                    <a:pt x="10244" y="3046"/>
                    <a:pt x="10092" y="3198"/>
                  </a:cubicBezTo>
                  <a:cubicBezTo>
                    <a:pt x="9796" y="3514"/>
                    <a:pt x="9462" y="3676"/>
                    <a:pt x="9097" y="3676"/>
                  </a:cubicBezTo>
                  <a:cubicBezTo>
                    <a:pt x="8900" y="3676"/>
                    <a:pt x="8694" y="3629"/>
                    <a:pt x="8481" y="3533"/>
                  </a:cubicBezTo>
                  <a:cubicBezTo>
                    <a:pt x="8268" y="3442"/>
                    <a:pt x="8116" y="3350"/>
                    <a:pt x="7934" y="3259"/>
                  </a:cubicBezTo>
                  <a:cubicBezTo>
                    <a:pt x="7642" y="3142"/>
                    <a:pt x="7349" y="3088"/>
                    <a:pt x="7049" y="3088"/>
                  </a:cubicBezTo>
                  <a:cubicBezTo>
                    <a:pt x="6881" y="3088"/>
                    <a:pt x="6710" y="3105"/>
                    <a:pt x="6536" y="3138"/>
                  </a:cubicBezTo>
                  <a:cubicBezTo>
                    <a:pt x="5928" y="3290"/>
                    <a:pt x="5502" y="3685"/>
                    <a:pt x="5198" y="4171"/>
                  </a:cubicBezTo>
                  <a:cubicBezTo>
                    <a:pt x="5046" y="4414"/>
                    <a:pt x="4925" y="4688"/>
                    <a:pt x="4742" y="4901"/>
                  </a:cubicBezTo>
                  <a:cubicBezTo>
                    <a:pt x="4531" y="5170"/>
                    <a:pt x="4282" y="5293"/>
                    <a:pt x="4013" y="5293"/>
                  </a:cubicBezTo>
                  <a:cubicBezTo>
                    <a:pt x="3857" y="5293"/>
                    <a:pt x="3694" y="5252"/>
                    <a:pt x="3527" y="5174"/>
                  </a:cubicBezTo>
                  <a:cubicBezTo>
                    <a:pt x="3435" y="5144"/>
                    <a:pt x="3405" y="5083"/>
                    <a:pt x="3344" y="5053"/>
                  </a:cubicBezTo>
                  <a:cubicBezTo>
                    <a:pt x="2986" y="4854"/>
                    <a:pt x="2628" y="4733"/>
                    <a:pt x="2261" y="4733"/>
                  </a:cubicBezTo>
                  <a:cubicBezTo>
                    <a:pt x="2068" y="4733"/>
                    <a:pt x="1872" y="4766"/>
                    <a:pt x="1673" y="4840"/>
                  </a:cubicBezTo>
                  <a:cubicBezTo>
                    <a:pt x="1338" y="4870"/>
                    <a:pt x="1095" y="5022"/>
                    <a:pt x="913" y="5265"/>
                  </a:cubicBezTo>
                  <a:cubicBezTo>
                    <a:pt x="700" y="5539"/>
                    <a:pt x="517" y="5782"/>
                    <a:pt x="335" y="6025"/>
                  </a:cubicBezTo>
                  <a:cubicBezTo>
                    <a:pt x="214" y="6238"/>
                    <a:pt x="1" y="6420"/>
                    <a:pt x="153" y="6603"/>
                  </a:cubicBezTo>
                  <a:cubicBezTo>
                    <a:pt x="200" y="6661"/>
                    <a:pt x="264" y="6679"/>
                    <a:pt x="340" y="6679"/>
                  </a:cubicBezTo>
                  <a:cubicBezTo>
                    <a:pt x="461" y="6679"/>
                    <a:pt x="611" y="6633"/>
                    <a:pt x="761" y="6633"/>
                  </a:cubicBezTo>
                  <a:cubicBezTo>
                    <a:pt x="973" y="6603"/>
                    <a:pt x="1095" y="6451"/>
                    <a:pt x="1217" y="6299"/>
                  </a:cubicBezTo>
                  <a:cubicBezTo>
                    <a:pt x="1501" y="5873"/>
                    <a:pt x="1785" y="5675"/>
                    <a:pt x="2117" y="5675"/>
                  </a:cubicBezTo>
                  <a:cubicBezTo>
                    <a:pt x="2354" y="5675"/>
                    <a:pt x="2615" y="5775"/>
                    <a:pt x="2919" y="5964"/>
                  </a:cubicBezTo>
                  <a:cubicBezTo>
                    <a:pt x="3054" y="6019"/>
                    <a:pt x="3214" y="6121"/>
                    <a:pt x="3376" y="6121"/>
                  </a:cubicBezTo>
                  <a:cubicBezTo>
                    <a:pt x="3396" y="6121"/>
                    <a:pt x="3416" y="6120"/>
                    <a:pt x="3435" y="6116"/>
                  </a:cubicBezTo>
                  <a:cubicBezTo>
                    <a:pt x="3861" y="6025"/>
                    <a:pt x="4287" y="5964"/>
                    <a:pt x="4682" y="5873"/>
                  </a:cubicBezTo>
                  <a:cubicBezTo>
                    <a:pt x="5077" y="5812"/>
                    <a:pt x="5381" y="5569"/>
                    <a:pt x="5594" y="5235"/>
                  </a:cubicBezTo>
                  <a:cubicBezTo>
                    <a:pt x="5685" y="5022"/>
                    <a:pt x="5837" y="4779"/>
                    <a:pt x="5989" y="4566"/>
                  </a:cubicBezTo>
                  <a:cubicBezTo>
                    <a:pt x="6157" y="4253"/>
                    <a:pt x="6402" y="4112"/>
                    <a:pt x="6678" y="4112"/>
                  </a:cubicBezTo>
                  <a:cubicBezTo>
                    <a:pt x="6750" y="4112"/>
                    <a:pt x="6825" y="4122"/>
                    <a:pt x="6901" y="4141"/>
                  </a:cubicBezTo>
                  <a:cubicBezTo>
                    <a:pt x="7053" y="4141"/>
                    <a:pt x="7174" y="4171"/>
                    <a:pt x="7326" y="4202"/>
                  </a:cubicBezTo>
                  <a:cubicBezTo>
                    <a:pt x="7732" y="4317"/>
                    <a:pt x="8082" y="4599"/>
                    <a:pt x="8482" y="4599"/>
                  </a:cubicBezTo>
                  <a:cubicBezTo>
                    <a:pt x="8502" y="4599"/>
                    <a:pt x="8522" y="4598"/>
                    <a:pt x="8542" y="4597"/>
                  </a:cubicBezTo>
                  <a:cubicBezTo>
                    <a:pt x="8998" y="4597"/>
                    <a:pt x="9423" y="4414"/>
                    <a:pt x="9879" y="4293"/>
                  </a:cubicBezTo>
                  <a:cubicBezTo>
                    <a:pt x="9910" y="4262"/>
                    <a:pt x="9910" y="4262"/>
                    <a:pt x="9940" y="4262"/>
                  </a:cubicBezTo>
                  <a:cubicBezTo>
                    <a:pt x="10457" y="4171"/>
                    <a:pt x="10791" y="3898"/>
                    <a:pt x="11065" y="3502"/>
                  </a:cubicBezTo>
                  <a:cubicBezTo>
                    <a:pt x="11217" y="3290"/>
                    <a:pt x="11308" y="3138"/>
                    <a:pt x="11430" y="2955"/>
                  </a:cubicBezTo>
                  <a:cubicBezTo>
                    <a:pt x="11597" y="2725"/>
                    <a:pt x="11793" y="2611"/>
                    <a:pt x="12007" y="2611"/>
                  </a:cubicBezTo>
                  <a:cubicBezTo>
                    <a:pt x="12105" y="2611"/>
                    <a:pt x="12207" y="2634"/>
                    <a:pt x="12311" y="2682"/>
                  </a:cubicBezTo>
                  <a:cubicBezTo>
                    <a:pt x="12493" y="2773"/>
                    <a:pt x="12676" y="2895"/>
                    <a:pt x="12889" y="2986"/>
                  </a:cubicBezTo>
                  <a:cubicBezTo>
                    <a:pt x="13042" y="3082"/>
                    <a:pt x="13209" y="3142"/>
                    <a:pt x="13387" y="3142"/>
                  </a:cubicBezTo>
                  <a:cubicBezTo>
                    <a:pt x="13490" y="3142"/>
                    <a:pt x="13598" y="3122"/>
                    <a:pt x="13709" y="3077"/>
                  </a:cubicBezTo>
                  <a:cubicBezTo>
                    <a:pt x="14196" y="2895"/>
                    <a:pt x="14712" y="2682"/>
                    <a:pt x="15199" y="2469"/>
                  </a:cubicBezTo>
                  <a:cubicBezTo>
                    <a:pt x="15320" y="2439"/>
                    <a:pt x="15381" y="2317"/>
                    <a:pt x="15472" y="2226"/>
                  </a:cubicBezTo>
                  <a:cubicBezTo>
                    <a:pt x="15563" y="2074"/>
                    <a:pt x="15685" y="1983"/>
                    <a:pt x="15776" y="1831"/>
                  </a:cubicBezTo>
                  <a:cubicBezTo>
                    <a:pt x="16053" y="1392"/>
                    <a:pt x="16435" y="1147"/>
                    <a:pt x="16895" y="1147"/>
                  </a:cubicBezTo>
                  <a:cubicBezTo>
                    <a:pt x="17041" y="1147"/>
                    <a:pt x="17195" y="1171"/>
                    <a:pt x="17357" y="1223"/>
                  </a:cubicBezTo>
                  <a:cubicBezTo>
                    <a:pt x="17435" y="1238"/>
                    <a:pt x="17512" y="1246"/>
                    <a:pt x="17587" y="1246"/>
                  </a:cubicBezTo>
                  <a:cubicBezTo>
                    <a:pt x="17802" y="1246"/>
                    <a:pt x="18005" y="1183"/>
                    <a:pt x="18208" y="1071"/>
                  </a:cubicBezTo>
                  <a:cubicBezTo>
                    <a:pt x="18360" y="949"/>
                    <a:pt x="18603" y="919"/>
                    <a:pt x="18603" y="676"/>
                  </a:cubicBezTo>
                  <a:cubicBezTo>
                    <a:pt x="18603" y="402"/>
                    <a:pt x="18360" y="402"/>
                    <a:pt x="18147" y="311"/>
                  </a:cubicBezTo>
                  <a:cubicBezTo>
                    <a:pt x="17995" y="220"/>
                    <a:pt x="17813" y="189"/>
                    <a:pt x="17630" y="98"/>
                  </a:cubicBezTo>
                  <a:cubicBezTo>
                    <a:pt x="17393" y="33"/>
                    <a:pt x="17171" y="0"/>
                    <a:pt x="16962"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6314;p133">
              <a:extLst>
                <a:ext uri="{FF2B5EF4-FFF2-40B4-BE49-F238E27FC236}">
                  <a16:creationId xmlns:a16="http://schemas.microsoft.com/office/drawing/2014/main" id="{95061DBC-CCF0-5545-904E-C3BAC0B653D9}"/>
                </a:ext>
              </a:extLst>
            </p:cNvPr>
            <p:cNvSpPr/>
            <p:nvPr/>
          </p:nvSpPr>
          <p:spPr>
            <a:xfrm rot="1013812">
              <a:off x="2098435" y="4955122"/>
              <a:ext cx="737373" cy="246485"/>
            </a:xfrm>
            <a:custGeom>
              <a:avLst/>
              <a:gdLst/>
              <a:ahLst/>
              <a:cxnLst/>
              <a:rect l="l" t="t" r="r" b="b"/>
              <a:pathLst>
                <a:path w="14530" h="4857" extrusionOk="0">
                  <a:moveTo>
                    <a:pt x="14157" y="1"/>
                  </a:moveTo>
                  <a:cubicBezTo>
                    <a:pt x="13774" y="1"/>
                    <a:pt x="13423" y="94"/>
                    <a:pt x="13162" y="433"/>
                  </a:cubicBezTo>
                  <a:cubicBezTo>
                    <a:pt x="12908" y="715"/>
                    <a:pt x="12628" y="892"/>
                    <a:pt x="12298" y="892"/>
                  </a:cubicBezTo>
                  <a:cubicBezTo>
                    <a:pt x="12272" y="892"/>
                    <a:pt x="12246" y="891"/>
                    <a:pt x="12219" y="889"/>
                  </a:cubicBezTo>
                  <a:cubicBezTo>
                    <a:pt x="12007" y="889"/>
                    <a:pt x="11824" y="828"/>
                    <a:pt x="11642" y="798"/>
                  </a:cubicBezTo>
                  <a:cubicBezTo>
                    <a:pt x="11529" y="785"/>
                    <a:pt x="11410" y="778"/>
                    <a:pt x="11291" y="778"/>
                  </a:cubicBezTo>
                  <a:cubicBezTo>
                    <a:pt x="11122" y="778"/>
                    <a:pt x="10951" y="793"/>
                    <a:pt x="10791" y="828"/>
                  </a:cubicBezTo>
                  <a:cubicBezTo>
                    <a:pt x="10092" y="1041"/>
                    <a:pt x="9393" y="1254"/>
                    <a:pt x="8724" y="1467"/>
                  </a:cubicBezTo>
                  <a:cubicBezTo>
                    <a:pt x="8450" y="1527"/>
                    <a:pt x="8207" y="1649"/>
                    <a:pt x="8055" y="1862"/>
                  </a:cubicBezTo>
                  <a:cubicBezTo>
                    <a:pt x="7805" y="2180"/>
                    <a:pt x="7505" y="2345"/>
                    <a:pt x="7154" y="2345"/>
                  </a:cubicBezTo>
                  <a:cubicBezTo>
                    <a:pt x="7034" y="2345"/>
                    <a:pt x="6909" y="2326"/>
                    <a:pt x="6779" y="2287"/>
                  </a:cubicBezTo>
                  <a:cubicBezTo>
                    <a:pt x="6645" y="2239"/>
                    <a:pt x="6511" y="2219"/>
                    <a:pt x="6377" y="2219"/>
                  </a:cubicBezTo>
                  <a:cubicBezTo>
                    <a:pt x="6177" y="2219"/>
                    <a:pt x="5976" y="2263"/>
                    <a:pt x="5775" y="2318"/>
                  </a:cubicBezTo>
                  <a:cubicBezTo>
                    <a:pt x="5137" y="2531"/>
                    <a:pt x="4499" y="2743"/>
                    <a:pt x="3830" y="2926"/>
                  </a:cubicBezTo>
                  <a:cubicBezTo>
                    <a:pt x="3617" y="3017"/>
                    <a:pt x="3374" y="3078"/>
                    <a:pt x="3222" y="3290"/>
                  </a:cubicBezTo>
                  <a:cubicBezTo>
                    <a:pt x="3131" y="3351"/>
                    <a:pt x="3040" y="3473"/>
                    <a:pt x="2949" y="3594"/>
                  </a:cubicBezTo>
                  <a:cubicBezTo>
                    <a:pt x="2743" y="3800"/>
                    <a:pt x="2508" y="3937"/>
                    <a:pt x="2237" y="3937"/>
                  </a:cubicBezTo>
                  <a:cubicBezTo>
                    <a:pt x="2108" y="3937"/>
                    <a:pt x="1971" y="3906"/>
                    <a:pt x="1824" y="3838"/>
                  </a:cubicBezTo>
                  <a:cubicBezTo>
                    <a:pt x="1686" y="3774"/>
                    <a:pt x="1545" y="3747"/>
                    <a:pt x="1398" y="3747"/>
                  </a:cubicBezTo>
                  <a:cubicBezTo>
                    <a:pt x="1125" y="3747"/>
                    <a:pt x="834" y="3840"/>
                    <a:pt x="517" y="3959"/>
                  </a:cubicBezTo>
                  <a:cubicBezTo>
                    <a:pt x="426" y="3989"/>
                    <a:pt x="243" y="4081"/>
                    <a:pt x="152" y="4111"/>
                  </a:cubicBezTo>
                  <a:cubicBezTo>
                    <a:pt x="91" y="4111"/>
                    <a:pt x="0" y="4172"/>
                    <a:pt x="61" y="4263"/>
                  </a:cubicBezTo>
                  <a:cubicBezTo>
                    <a:pt x="91" y="4324"/>
                    <a:pt x="122" y="4415"/>
                    <a:pt x="213" y="4415"/>
                  </a:cubicBezTo>
                  <a:cubicBezTo>
                    <a:pt x="791" y="4567"/>
                    <a:pt x="1429" y="4749"/>
                    <a:pt x="2037" y="4841"/>
                  </a:cubicBezTo>
                  <a:cubicBezTo>
                    <a:pt x="2142" y="4851"/>
                    <a:pt x="2244" y="4856"/>
                    <a:pt x="2343" y="4856"/>
                  </a:cubicBezTo>
                  <a:cubicBezTo>
                    <a:pt x="3101" y="4856"/>
                    <a:pt x="3681" y="4547"/>
                    <a:pt x="4165" y="3929"/>
                  </a:cubicBezTo>
                  <a:cubicBezTo>
                    <a:pt x="4256" y="3716"/>
                    <a:pt x="4377" y="3534"/>
                    <a:pt x="4529" y="3382"/>
                  </a:cubicBezTo>
                  <a:cubicBezTo>
                    <a:pt x="4813" y="3057"/>
                    <a:pt x="5043" y="2895"/>
                    <a:pt x="5344" y="2895"/>
                  </a:cubicBezTo>
                  <a:cubicBezTo>
                    <a:pt x="5495" y="2895"/>
                    <a:pt x="5664" y="2936"/>
                    <a:pt x="5867" y="3017"/>
                  </a:cubicBezTo>
                  <a:cubicBezTo>
                    <a:pt x="6079" y="3108"/>
                    <a:pt x="6353" y="3230"/>
                    <a:pt x="6596" y="3321"/>
                  </a:cubicBezTo>
                  <a:cubicBezTo>
                    <a:pt x="6755" y="3380"/>
                    <a:pt x="6926" y="3427"/>
                    <a:pt x="7110" y="3427"/>
                  </a:cubicBezTo>
                  <a:cubicBezTo>
                    <a:pt x="7209" y="3427"/>
                    <a:pt x="7311" y="3413"/>
                    <a:pt x="7417" y="3382"/>
                  </a:cubicBezTo>
                  <a:cubicBezTo>
                    <a:pt x="7994" y="3260"/>
                    <a:pt x="8450" y="3017"/>
                    <a:pt x="8785" y="2500"/>
                  </a:cubicBezTo>
                  <a:lnTo>
                    <a:pt x="9119" y="1953"/>
                  </a:lnTo>
                  <a:cubicBezTo>
                    <a:pt x="9374" y="1550"/>
                    <a:pt x="9614" y="1369"/>
                    <a:pt x="9953" y="1369"/>
                  </a:cubicBezTo>
                  <a:cubicBezTo>
                    <a:pt x="10099" y="1369"/>
                    <a:pt x="10264" y="1402"/>
                    <a:pt x="10456" y="1467"/>
                  </a:cubicBezTo>
                  <a:cubicBezTo>
                    <a:pt x="10852" y="1558"/>
                    <a:pt x="11186" y="1710"/>
                    <a:pt x="11551" y="1801"/>
                  </a:cubicBezTo>
                  <a:cubicBezTo>
                    <a:pt x="11772" y="1836"/>
                    <a:pt x="11978" y="1854"/>
                    <a:pt x="12171" y="1854"/>
                  </a:cubicBezTo>
                  <a:cubicBezTo>
                    <a:pt x="13305" y="1854"/>
                    <a:pt x="13980" y="1255"/>
                    <a:pt x="14499" y="190"/>
                  </a:cubicBezTo>
                  <a:cubicBezTo>
                    <a:pt x="14529" y="68"/>
                    <a:pt x="14438" y="8"/>
                    <a:pt x="14347" y="8"/>
                  </a:cubicBezTo>
                  <a:cubicBezTo>
                    <a:pt x="14283" y="3"/>
                    <a:pt x="14220" y="1"/>
                    <a:pt x="14157" y="1"/>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6315;p133">
              <a:extLst>
                <a:ext uri="{FF2B5EF4-FFF2-40B4-BE49-F238E27FC236}">
                  <a16:creationId xmlns:a16="http://schemas.microsoft.com/office/drawing/2014/main" id="{64A6FA50-7ACA-4EA8-700C-34EDD897C0BE}"/>
                </a:ext>
              </a:extLst>
            </p:cNvPr>
            <p:cNvSpPr/>
            <p:nvPr/>
          </p:nvSpPr>
          <p:spPr>
            <a:xfrm rot="1013812">
              <a:off x="1578883" y="4984037"/>
              <a:ext cx="461252" cy="182795"/>
            </a:xfrm>
            <a:custGeom>
              <a:avLst/>
              <a:gdLst/>
              <a:ahLst/>
              <a:cxnLst/>
              <a:rect l="l" t="t" r="r" b="b"/>
              <a:pathLst>
                <a:path w="9089" h="3602" extrusionOk="0">
                  <a:moveTo>
                    <a:pt x="9009" y="0"/>
                  </a:moveTo>
                  <a:cubicBezTo>
                    <a:pt x="8974" y="0"/>
                    <a:pt x="8936" y="15"/>
                    <a:pt x="8906" y="15"/>
                  </a:cubicBezTo>
                  <a:cubicBezTo>
                    <a:pt x="8420" y="106"/>
                    <a:pt x="7903" y="198"/>
                    <a:pt x="7599" y="684"/>
                  </a:cubicBezTo>
                  <a:cubicBezTo>
                    <a:pt x="7569" y="745"/>
                    <a:pt x="7508" y="806"/>
                    <a:pt x="7447" y="836"/>
                  </a:cubicBezTo>
                  <a:cubicBezTo>
                    <a:pt x="7255" y="1028"/>
                    <a:pt x="7050" y="1148"/>
                    <a:pt x="6833" y="1148"/>
                  </a:cubicBezTo>
                  <a:cubicBezTo>
                    <a:pt x="6708" y="1148"/>
                    <a:pt x="6578" y="1108"/>
                    <a:pt x="6444" y="1018"/>
                  </a:cubicBezTo>
                  <a:cubicBezTo>
                    <a:pt x="6292" y="927"/>
                    <a:pt x="6140" y="889"/>
                    <a:pt x="5988" y="889"/>
                  </a:cubicBezTo>
                  <a:cubicBezTo>
                    <a:pt x="5836" y="889"/>
                    <a:pt x="5684" y="927"/>
                    <a:pt x="5532" y="988"/>
                  </a:cubicBezTo>
                  <a:cubicBezTo>
                    <a:pt x="4985" y="1170"/>
                    <a:pt x="4468" y="1353"/>
                    <a:pt x="3891" y="1505"/>
                  </a:cubicBezTo>
                  <a:cubicBezTo>
                    <a:pt x="3526" y="1626"/>
                    <a:pt x="3161" y="1809"/>
                    <a:pt x="2948" y="2173"/>
                  </a:cubicBezTo>
                  <a:cubicBezTo>
                    <a:pt x="2701" y="2503"/>
                    <a:pt x="2405" y="2634"/>
                    <a:pt x="2014" y="2634"/>
                  </a:cubicBezTo>
                  <a:cubicBezTo>
                    <a:pt x="1972" y="2634"/>
                    <a:pt x="1929" y="2632"/>
                    <a:pt x="1885" y="2629"/>
                  </a:cubicBezTo>
                  <a:cubicBezTo>
                    <a:pt x="1793" y="2629"/>
                    <a:pt x="1702" y="2629"/>
                    <a:pt x="1611" y="2568"/>
                  </a:cubicBezTo>
                  <a:cubicBezTo>
                    <a:pt x="1510" y="2538"/>
                    <a:pt x="1408" y="2525"/>
                    <a:pt x="1307" y="2525"/>
                  </a:cubicBezTo>
                  <a:cubicBezTo>
                    <a:pt x="1104" y="2525"/>
                    <a:pt x="902" y="2579"/>
                    <a:pt x="699" y="2660"/>
                  </a:cubicBezTo>
                  <a:cubicBezTo>
                    <a:pt x="486" y="2751"/>
                    <a:pt x="274" y="2842"/>
                    <a:pt x="91" y="2933"/>
                  </a:cubicBezTo>
                  <a:cubicBezTo>
                    <a:pt x="0" y="2964"/>
                    <a:pt x="0" y="3116"/>
                    <a:pt x="91" y="3146"/>
                  </a:cubicBezTo>
                  <a:cubicBezTo>
                    <a:pt x="608" y="3389"/>
                    <a:pt x="1155" y="3602"/>
                    <a:pt x="1763" y="3602"/>
                  </a:cubicBezTo>
                  <a:cubicBezTo>
                    <a:pt x="2644" y="3602"/>
                    <a:pt x="3374" y="3298"/>
                    <a:pt x="3860" y="2538"/>
                  </a:cubicBezTo>
                  <a:cubicBezTo>
                    <a:pt x="4012" y="2295"/>
                    <a:pt x="4164" y="2052"/>
                    <a:pt x="4347" y="1809"/>
                  </a:cubicBezTo>
                  <a:cubicBezTo>
                    <a:pt x="4474" y="1660"/>
                    <a:pt x="4647" y="1585"/>
                    <a:pt x="4832" y="1585"/>
                  </a:cubicBezTo>
                  <a:cubicBezTo>
                    <a:pt x="4912" y="1585"/>
                    <a:pt x="4994" y="1599"/>
                    <a:pt x="5076" y="1626"/>
                  </a:cubicBezTo>
                  <a:cubicBezTo>
                    <a:pt x="5289" y="1717"/>
                    <a:pt x="5471" y="1778"/>
                    <a:pt x="5684" y="1900"/>
                  </a:cubicBezTo>
                  <a:cubicBezTo>
                    <a:pt x="5988" y="2052"/>
                    <a:pt x="6292" y="2143"/>
                    <a:pt x="6626" y="2173"/>
                  </a:cubicBezTo>
                  <a:cubicBezTo>
                    <a:pt x="6693" y="2179"/>
                    <a:pt x="6758" y="2182"/>
                    <a:pt x="6822" y="2182"/>
                  </a:cubicBezTo>
                  <a:cubicBezTo>
                    <a:pt x="7408" y="2182"/>
                    <a:pt x="7912" y="1931"/>
                    <a:pt x="8268" y="1383"/>
                  </a:cubicBezTo>
                  <a:cubicBezTo>
                    <a:pt x="8480" y="988"/>
                    <a:pt x="8754" y="562"/>
                    <a:pt x="9058" y="198"/>
                  </a:cubicBezTo>
                  <a:cubicBezTo>
                    <a:pt x="9088" y="198"/>
                    <a:pt x="9088" y="106"/>
                    <a:pt x="9088" y="76"/>
                  </a:cubicBezTo>
                  <a:cubicBezTo>
                    <a:pt x="9073" y="15"/>
                    <a:pt x="9043" y="0"/>
                    <a:pt x="9009" y="0"/>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6316;p133">
              <a:extLst>
                <a:ext uri="{FF2B5EF4-FFF2-40B4-BE49-F238E27FC236}">
                  <a16:creationId xmlns:a16="http://schemas.microsoft.com/office/drawing/2014/main" id="{85681916-3442-E926-17DF-1E6ED4D03B07}"/>
                </a:ext>
              </a:extLst>
            </p:cNvPr>
            <p:cNvSpPr/>
            <p:nvPr/>
          </p:nvSpPr>
          <p:spPr>
            <a:xfrm rot="1013812">
              <a:off x="2898470" y="5067544"/>
              <a:ext cx="157371" cy="59629"/>
            </a:xfrm>
            <a:custGeom>
              <a:avLst/>
              <a:gdLst/>
              <a:ahLst/>
              <a:cxnLst/>
              <a:rect l="l" t="t" r="r" b="b"/>
              <a:pathLst>
                <a:path w="3101" h="1175" extrusionOk="0">
                  <a:moveTo>
                    <a:pt x="2797" y="0"/>
                  </a:moveTo>
                  <a:cubicBezTo>
                    <a:pt x="2189" y="91"/>
                    <a:pt x="1550" y="213"/>
                    <a:pt x="912" y="274"/>
                  </a:cubicBezTo>
                  <a:cubicBezTo>
                    <a:pt x="669" y="304"/>
                    <a:pt x="426" y="365"/>
                    <a:pt x="152" y="426"/>
                  </a:cubicBezTo>
                  <a:cubicBezTo>
                    <a:pt x="122" y="426"/>
                    <a:pt x="61" y="517"/>
                    <a:pt x="31" y="578"/>
                  </a:cubicBezTo>
                  <a:cubicBezTo>
                    <a:pt x="0" y="608"/>
                    <a:pt x="31" y="669"/>
                    <a:pt x="61" y="699"/>
                  </a:cubicBezTo>
                  <a:cubicBezTo>
                    <a:pt x="581" y="983"/>
                    <a:pt x="1119" y="1174"/>
                    <a:pt x="1675" y="1174"/>
                  </a:cubicBezTo>
                  <a:cubicBezTo>
                    <a:pt x="1835" y="1174"/>
                    <a:pt x="1996" y="1159"/>
                    <a:pt x="2158" y="1125"/>
                  </a:cubicBezTo>
                  <a:cubicBezTo>
                    <a:pt x="2584" y="1003"/>
                    <a:pt x="2858" y="699"/>
                    <a:pt x="3040" y="395"/>
                  </a:cubicBezTo>
                  <a:cubicBezTo>
                    <a:pt x="3101" y="304"/>
                    <a:pt x="3101" y="213"/>
                    <a:pt x="3070" y="122"/>
                  </a:cubicBezTo>
                  <a:cubicBezTo>
                    <a:pt x="2979" y="0"/>
                    <a:pt x="2888" y="0"/>
                    <a:pt x="2797" y="0"/>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6317;p133">
              <a:extLst>
                <a:ext uri="{FF2B5EF4-FFF2-40B4-BE49-F238E27FC236}">
                  <a16:creationId xmlns:a16="http://schemas.microsoft.com/office/drawing/2014/main" id="{EA4041FA-6B2E-C19C-A361-FC992F3A50C9}"/>
                </a:ext>
              </a:extLst>
            </p:cNvPr>
            <p:cNvSpPr/>
            <p:nvPr/>
          </p:nvSpPr>
          <p:spPr>
            <a:xfrm rot="1013812">
              <a:off x="1358015" y="5052135"/>
              <a:ext cx="140421" cy="84039"/>
            </a:xfrm>
            <a:custGeom>
              <a:avLst/>
              <a:gdLst/>
              <a:ahLst/>
              <a:cxnLst/>
              <a:rect l="l" t="t" r="r" b="b"/>
              <a:pathLst>
                <a:path w="2767" h="1656" extrusionOk="0">
                  <a:moveTo>
                    <a:pt x="2492" y="1"/>
                  </a:moveTo>
                  <a:cubicBezTo>
                    <a:pt x="2219" y="153"/>
                    <a:pt x="1976" y="214"/>
                    <a:pt x="1702" y="335"/>
                  </a:cubicBezTo>
                  <a:cubicBezTo>
                    <a:pt x="1155" y="578"/>
                    <a:pt x="638" y="882"/>
                    <a:pt x="91" y="1156"/>
                  </a:cubicBezTo>
                  <a:cubicBezTo>
                    <a:pt x="30" y="1186"/>
                    <a:pt x="0" y="1277"/>
                    <a:pt x="0" y="1338"/>
                  </a:cubicBezTo>
                  <a:cubicBezTo>
                    <a:pt x="0" y="1429"/>
                    <a:pt x="30" y="1460"/>
                    <a:pt x="91" y="1521"/>
                  </a:cubicBezTo>
                  <a:cubicBezTo>
                    <a:pt x="294" y="1602"/>
                    <a:pt x="524" y="1656"/>
                    <a:pt x="753" y="1656"/>
                  </a:cubicBezTo>
                  <a:cubicBezTo>
                    <a:pt x="868" y="1656"/>
                    <a:pt x="983" y="1642"/>
                    <a:pt x="1094" y="1612"/>
                  </a:cubicBezTo>
                  <a:cubicBezTo>
                    <a:pt x="1885" y="1429"/>
                    <a:pt x="2371" y="943"/>
                    <a:pt x="2736" y="214"/>
                  </a:cubicBezTo>
                  <a:cubicBezTo>
                    <a:pt x="2766" y="183"/>
                    <a:pt x="2766" y="62"/>
                    <a:pt x="2675" y="31"/>
                  </a:cubicBezTo>
                  <a:cubicBezTo>
                    <a:pt x="2614" y="1"/>
                    <a:pt x="2523" y="1"/>
                    <a:pt x="2492"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6318;p133">
              <a:extLst>
                <a:ext uri="{FF2B5EF4-FFF2-40B4-BE49-F238E27FC236}">
                  <a16:creationId xmlns:a16="http://schemas.microsoft.com/office/drawing/2014/main" id="{DC9AC946-0346-6F1E-D463-09DBD36D79B2}"/>
                </a:ext>
              </a:extLst>
            </p:cNvPr>
            <p:cNvSpPr/>
            <p:nvPr/>
          </p:nvSpPr>
          <p:spPr>
            <a:xfrm rot="1013812">
              <a:off x="2285185" y="5001648"/>
              <a:ext cx="771273" cy="1094134"/>
            </a:xfrm>
            <a:custGeom>
              <a:avLst/>
              <a:gdLst/>
              <a:ahLst/>
              <a:cxnLst/>
              <a:rect l="l" t="t" r="r" b="b"/>
              <a:pathLst>
                <a:path w="15198" h="21560" extrusionOk="0">
                  <a:moveTo>
                    <a:pt x="12806" y="1"/>
                  </a:moveTo>
                  <a:cubicBezTo>
                    <a:pt x="12724" y="1"/>
                    <a:pt x="12640" y="7"/>
                    <a:pt x="12553" y="19"/>
                  </a:cubicBezTo>
                  <a:cubicBezTo>
                    <a:pt x="12401" y="19"/>
                    <a:pt x="12280" y="202"/>
                    <a:pt x="12341" y="323"/>
                  </a:cubicBezTo>
                  <a:cubicBezTo>
                    <a:pt x="12584" y="779"/>
                    <a:pt x="12614" y="1266"/>
                    <a:pt x="12736" y="1752"/>
                  </a:cubicBezTo>
                  <a:cubicBezTo>
                    <a:pt x="13009" y="2846"/>
                    <a:pt x="13009" y="3971"/>
                    <a:pt x="12949" y="5065"/>
                  </a:cubicBezTo>
                  <a:cubicBezTo>
                    <a:pt x="12888" y="7041"/>
                    <a:pt x="12249" y="8773"/>
                    <a:pt x="10882" y="10232"/>
                  </a:cubicBezTo>
                  <a:cubicBezTo>
                    <a:pt x="10487" y="10658"/>
                    <a:pt x="10152" y="11144"/>
                    <a:pt x="9818" y="11600"/>
                  </a:cubicBezTo>
                  <a:cubicBezTo>
                    <a:pt x="9392" y="12178"/>
                    <a:pt x="9058" y="12786"/>
                    <a:pt x="8845" y="13454"/>
                  </a:cubicBezTo>
                  <a:cubicBezTo>
                    <a:pt x="8663" y="14001"/>
                    <a:pt x="8693" y="14548"/>
                    <a:pt x="8815" y="15096"/>
                  </a:cubicBezTo>
                  <a:cubicBezTo>
                    <a:pt x="8967" y="15764"/>
                    <a:pt x="8693" y="16311"/>
                    <a:pt x="8298" y="16798"/>
                  </a:cubicBezTo>
                  <a:cubicBezTo>
                    <a:pt x="7933" y="17223"/>
                    <a:pt x="7538" y="17558"/>
                    <a:pt x="7082" y="17892"/>
                  </a:cubicBezTo>
                  <a:cubicBezTo>
                    <a:pt x="5289" y="19169"/>
                    <a:pt x="3283" y="20080"/>
                    <a:pt x="1246" y="20901"/>
                  </a:cubicBezTo>
                  <a:cubicBezTo>
                    <a:pt x="851" y="21053"/>
                    <a:pt x="456" y="21235"/>
                    <a:pt x="91" y="21448"/>
                  </a:cubicBezTo>
                  <a:cubicBezTo>
                    <a:pt x="30" y="21448"/>
                    <a:pt x="0" y="21509"/>
                    <a:pt x="0" y="21509"/>
                  </a:cubicBezTo>
                  <a:cubicBezTo>
                    <a:pt x="0" y="21548"/>
                    <a:pt x="17" y="21559"/>
                    <a:pt x="41" y="21559"/>
                  </a:cubicBezTo>
                  <a:cubicBezTo>
                    <a:pt x="73" y="21559"/>
                    <a:pt x="117" y="21539"/>
                    <a:pt x="152" y="21539"/>
                  </a:cubicBezTo>
                  <a:cubicBezTo>
                    <a:pt x="1064" y="21235"/>
                    <a:pt x="2006" y="20992"/>
                    <a:pt x="2979" y="20688"/>
                  </a:cubicBezTo>
                  <a:cubicBezTo>
                    <a:pt x="4134" y="20293"/>
                    <a:pt x="5319" y="19989"/>
                    <a:pt x="6505" y="19533"/>
                  </a:cubicBezTo>
                  <a:cubicBezTo>
                    <a:pt x="7386" y="19199"/>
                    <a:pt x="8298" y="18865"/>
                    <a:pt x="9119" y="18409"/>
                  </a:cubicBezTo>
                  <a:cubicBezTo>
                    <a:pt x="9605" y="18135"/>
                    <a:pt x="10061" y="17892"/>
                    <a:pt x="10517" y="17649"/>
                  </a:cubicBezTo>
                  <a:cubicBezTo>
                    <a:pt x="11246" y="17223"/>
                    <a:pt x="11429" y="16676"/>
                    <a:pt x="11216" y="15886"/>
                  </a:cubicBezTo>
                  <a:cubicBezTo>
                    <a:pt x="11186" y="15734"/>
                    <a:pt x="11125" y="15612"/>
                    <a:pt x="11094" y="15460"/>
                  </a:cubicBezTo>
                  <a:cubicBezTo>
                    <a:pt x="10973" y="14944"/>
                    <a:pt x="11034" y="14457"/>
                    <a:pt x="11277" y="13941"/>
                  </a:cubicBezTo>
                  <a:cubicBezTo>
                    <a:pt x="11490" y="13576"/>
                    <a:pt x="11733" y="13241"/>
                    <a:pt x="12006" y="12877"/>
                  </a:cubicBezTo>
                  <a:cubicBezTo>
                    <a:pt x="12797" y="11874"/>
                    <a:pt x="13526" y="10810"/>
                    <a:pt x="14104" y="9624"/>
                  </a:cubicBezTo>
                  <a:cubicBezTo>
                    <a:pt x="14438" y="8895"/>
                    <a:pt x="14681" y="8165"/>
                    <a:pt x="14833" y="7375"/>
                  </a:cubicBezTo>
                  <a:cubicBezTo>
                    <a:pt x="15198" y="5095"/>
                    <a:pt x="14833" y="2907"/>
                    <a:pt x="13952" y="779"/>
                  </a:cubicBezTo>
                  <a:cubicBezTo>
                    <a:pt x="13741" y="254"/>
                    <a:pt x="13327" y="1"/>
                    <a:pt x="128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6319;p133">
              <a:extLst>
                <a:ext uri="{FF2B5EF4-FFF2-40B4-BE49-F238E27FC236}">
                  <a16:creationId xmlns:a16="http://schemas.microsoft.com/office/drawing/2014/main" id="{D7F4BDA5-03EA-3358-7E20-2A5C42D1CEE4}"/>
                </a:ext>
              </a:extLst>
            </p:cNvPr>
            <p:cNvSpPr/>
            <p:nvPr/>
          </p:nvSpPr>
          <p:spPr>
            <a:xfrm rot="1013812">
              <a:off x="1255047" y="5281746"/>
              <a:ext cx="442728" cy="358131"/>
            </a:xfrm>
            <a:custGeom>
              <a:avLst/>
              <a:gdLst/>
              <a:ahLst/>
              <a:cxnLst/>
              <a:rect l="l" t="t" r="r" b="b"/>
              <a:pathLst>
                <a:path w="8724" h="7057" extrusionOk="0">
                  <a:moveTo>
                    <a:pt x="268" y="0"/>
                  </a:moveTo>
                  <a:cubicBezTo>
                    <a:pt x="192" y="0"/>
                    <a:pt x="101" y="47"/>
                    <a:pt x="61" y="106"/>
                  </a:cubicBezTo>
                  <a:cubicBezTo>
                    <a:pt x="0" y="228"/>
                    <a:pt x="0" y="380"/>
                    <a:pt x="31" y="562"/>
                  </a:cubicBezTo>
                  <a:cubicBezTo>
                    <a:pt x="61" y="653"/>
                    <a:pt x="152" y="775"/>
                    <a:pt x="152" y="866"/>
                  </a:cubicBezTo>
                  <a:cubicBezTo>
                    <a:pt x="730" y="2021"/>
                    <a:pt x="1551" y="2933"/>
                    <a:pt x="2462" y="3815"/>
                  </a:cubicBezTo>
                  <a:cubicBezTo>
                    <a:pt x="3830" y="5061"/>
                    <a:pt x="5441" y="5942"/>
                    <a:pt x="7113" y="6702"/>
                  </a:cubicBezTo>
                  <a:cubicBezTo>
                    <a:pt x="7356" y="6793"/>
                    <a:pt x="7660" y="6915"/>
                    <a:pt x="7964" y="7006"/>
                  </a:cubicBezTo>
                  <a:cubicBezTo>
                    <a:pt x="8053" y="7042"/>
                    <a:pt x="8163" y="7057"/>
                    <a:pt x="8269" y="7057"/>
                  </a:cubicBezTo>
                  <a:cubicBezTo>
                    <a:pt x="8344" y="7057"/>
                    <a:pt x="8418" y="7049"/>
                    <a:pt x="8481" y="7037"/>
                  </a:cubicBezTo>
                  <a:cubicBezTo>
                    <a:pt x="8663" y="6945"/>
                    <a:pt x="8724" y="6763"/>
                    <a:pt x="8633" y="6611"/>
                  </a:cubicBezTo>
                  <a:cubicBezTo>
                    <a:pt x="8511" y="6459"/>
                    <a:pt x="8359" y="6398"/>
                    <a:pt x="8177" y="6307"/>
                  </a:cubicBezTo>
                  <a:cubicBezTo>
                    <a:pt x="7691" y="6125"/>
                    <a:pt x="7265" y="5942"/>
                    <a:pt x="6779" y="5699"/>
                  </a:cubicBezTo>
                  <a:cubicBezTo>
                    <a:pt x="5472" y="5061"/>
                    <a:pt x="4256" y="4149"/>
                    <a:pt x="3131" y="3146"/>
                  </a:cubicBezTo>
                  <a:cubicBezTo>
                    <a:pt x="2219" y="2325"/>
                    <a:pt x="1277" y="1444"/>
                    <a:pt x="669" y="350"/>
                  </a:cubicBezTo>
                  <a:cubicBezTo>
                    <a:pt x="608" y="228"/>
                    <a:pt x="487" y="106"/>
                    <a:pt x="365" y="46"/>
                  </a:cubicBezTo>
                  <a:cubicBezTo>
                    <a:pt x="344" y="14"/>
                    <a:pt x="308" y="0"/>
                    <a:pt x="2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6320;p133">
              <a:extLst>
                <a:ext uri="{FF2B5EF4-FFF2-40B4-BE49-F238E27FC236}">
                  <a16:creationId xmlns:a16="http://schemas.microsoft.com/office/drawing/2014/main" id="{1C6E5BCF-9597-DA61-C0BA-BFCA7243A2FE}"/>
                </a:ext>
              </a:extLst>
            </p:cNvPr>
            <p:cNvSpPr/>
            <p:nvPr/>
          </p:nvSpPr>
          <p:spPr>
            <a:xfrm rot="1013812">
              <a:off x="1503000" y="4764464"/>
              <a:ext cx="1462364" cy="728695"/>
            </a:xfrm>
            <a:custGeom>
              <a:avLst/>
              <a:gdLst/>
              <a:ahLst/>
              <a:cxnLst/>
              <a:rect l="l" t="t" r="r" b="b"/>
              <a:pathLst>
                <a:path w="28816" h="14359" extrusionOk="0">
                  <a:moveTo>
                    <a:pt x="19139" y="0"/>
                  </a:moveTo>
                  <a:cubicBezTo>
                    <a:pt x="18674" y="0"/>
                    <a:pt x="18213" y="175"/>
                    <a:pt x="17752" y="559"/>
                  </a:cubicBezTo>
                  <a:cubicBezTo>
                    <a:pt x="17348" y="893"/>
                    <a:pt x="17123" y="1029"/>
                    <a:pt x="16942" y="1029"/>
                  </a:cubicBezTo>
                  <a:cubicBezTo>
                    <a:pt x="16728" y="1029"/>
                    <a:pt x="16575" y="839"/>
                    <a:pt x="16263" y="559"/>
                  </a:cubicBezTo>
                  <a:lnTo>
                    <a:pt x="16232" y="528"/>
                  </a:lnTo>
                  <a:cubicBezTo>
                    <a:pt x="15947" y="277"/>
                    <a:pt x="15615" y="118"/>
                    <a:pt x="15268" y="118"/>
                  </a:cubicBezTo>
                  <a:cubicBezTo>
                    <a:pt x="14987" y="118"/>
                    <a:pt x="14694" y="222"/>
                    <a:pt x="14408" y="468"/>
                  </a:cubicBezTo>
                  <a:cubicBezTo>
                    <a:pt x="14378" y="498"/>
                    <a:pt x="14348" y="498"/>
                    <a:pt x="14287" y="528"/>
                  </a:cubicBezTo>
                  <a:cubicBezTo>
                    <a:pt x="14176" y="656"/>
                    <a:pt x="14039" y="700"/>
                    <a:pt x="13895" y="700"/>
                  </a:cubicBezTo>
                  <a:cubicBezTo>
                    <a:pt x="13764" y="700"/>
                    <a:pt x="13627" y="663"/>
                    <a:pt x="13497" y="620"/>
                  </a:cubicBezTo>
                  <a:cubicBezTo>
                    <a:pt x="13284" y="498"/>
                    <a:pt x="13041" y="346"/>
                    <a:pt x="12828" y="224"/>
                  </a:cubicBezTo>
                  <a:cubicBezTo>
                    <a:pt x="12589" y="96"/>
                    <a:pt x="12361" y="45"/>
                    <a:pt x="12125" y="45"/>
                  </a:cubicBezTo>
                  <a:cubicBezTo>
                    <a:pt x="11970" y="45"/>
                    <a:pt x="11811" y="67"/>
                    <a:pt x="11642" y="103"/>
                  </a:cubicBezTo>
                  <a:cubicBezTo>
                    <a:pt x="11095" y="255"/>
                    <a:pt x="10731" y="620"/>
                    <a:pt x="10548" y="1136"/>
                  </a:cubicBezTo>
                  <a:cubicBezTo>
                    <a:pt x="10352" y="1669"/>
                    <a:pt x="10053" y="1994"/>
                    <a:pt x="9483" y="1994"/>
                  </a:cubicBezTo>
                  <a:cubicBezTo>
                    <a:pt x="9435" y="1994"/>
                    <a:pt x="9385" y="1992"/>
                    <a:pt x="9332" y="1987"/>
                  </a:cubicBezTo>
                  <a:cubicBezTo>
                    <a:pt x="9272" y="1978"/>
                    <a:pt x="9214" y="1973"/>
                    <a:pt x="9158" y="1973"/>
                  </a:cubicBezTo>
                  <a:cubicBezTo>
                    <a:pt x="8674" y="1973"/>
                    <a:pt x="8334" y="2311"/>
                    <a:pt x="8117" y="2747"/>
                  </a:cubicBezTo>
                  <a:cubicBezTo>
                    <a:pt x="7995" y="3021"/>
                    <a:pt x="7904" y="3234"/>
                    <a:pt x="7843" y="3507"/>
                  </a:cubicBezTo>
                  <a:cubicBezTo>
                    <a:pt x="7721" y="3933"/>
                    <a:pt x="7569" y="4024"/>
                    <a:pt x="7144" y="4024"/>
                  </a:cubicBezTo>
                  <a:cubicBezTo>
                    <a:pt x="6962" y="4024"/>
                    <a:pt x="6779" y="4024"/>
                    <a:pt x="6597" y="3993"/>
                  </a:cubicBezTo>
                  <a:cubicBezTo>
                    <a:pt x="6490" y="3981"/>
                    <a:pt x="6387" y="3974"/>
                    <a:pt x="6287" y="3974"/>
                  </a:cubicBezTo>
                  <a:cubicBezTo>
                    <a:pt x="5442" y="3974"/>
                    <a:pt x="4813" y="4428"/>
                    <a:pt x="4378" y="5270"/>
                  </a:cubicBezTo>
                  <a:cubicBezTo>
                    <a:pt x="4256" y="5544"/>
                    <a:pt x="4165" y="5817"/>
                    <a:pt x="4074" y="6091"/>
                  </a:cubicBezTo>
                  <a:cubicBezTo>
                    <a:pt x="3957" y="6527"/>
                    <a:pt x="3757" y="6853"/>
                    <a:pt x="3260" y="6853"/>
                  </a:cubicBezTo>
                  <a:cubicBezTo>
                    <a:pt x="3238" y="6853"/>
                    <a:pt x="3216" y="6852"/>
                    <a:pt x="3192" y="6851"/>
                  </a:cubicBezTo>
                  <a:cubicBezTo>
                    <a:pt x="3132" y="6851"/>
                    <a:pt x="3010" y="6881"/>
                    <a:pt x="2949" y="6911"/>
                  </a:cubicBezTo>
                  <a:cubicBezTo>
                    <a:pt x="2402" y="7094"/>
                    <a:pt x="2068" y="7459"/>
                    <a:pt x="1977" y="8066"/>
                  </a:cubicBezTo>
                  <a:cubicBezTo>
                    <a:pt x="1977" y="8188"/>
                    <a:pt x="1946" y="8340"/>
                    <a:pt x="1977" y="8492"/>
                  </a:cubicBezTo>
                  <a:cubicBezTo>
                    <a:pt x="2098" y="9039"/>
                    <a:pt x="1885" y="9313"/>
                    <a:pt x="1338" y="9525"/>
                  </a:cubicBezTo>
                  <a:cubicBezTo>
                    <a:pt x="457" y="9921"/>
                    <a:pt x="244" y="10863"/>
                    <a:pt x="761" y="11653"/>
                  </a:cubicBezTo>
                  <a:cubicBezTo>
                    <a:pt x="882" y="11805"/>
                    <a:pt x="1004" y="12018"/>
                    <a:pt x="1156" y="12170"/>
                  </a:cubicBezTo>
                  <a:cubicBezTo>
                    <a:pt x="1278" y="12322"/>
                    <a:pt x="1278" y="12413"/>
                    <a:pt x="1126" y="12535"/>
                  </a:cubicBezTo>
                  <a:cubicBezTo>
                    <a:pt x="882" y="12687"/>
                    <a:pt x="609" y="12869"/>
                    <a:pt x="426" y="13143"/>
                  </a:cubicBezTo>
                  <a:cubicBezTo>
                    <a:pt x="1" y="13629"/>
                    <a:pt x="214" y="14146"/>
                    <a:pt x="822" y="14298"/>
                  </a:cubicBezTo>
                  <a:cubicBezTo>
                    <a:pt x="1065" y="14358"/>
                    <a:pt x="1429" y="14358"/>
                    <a:pt x="1733" y="14358"/>
                  </a:cubicBezTo>
                  <a:cubicBezTo>
                    <a:pt x="2706" y="14328"/>
                    <a:pt x="3709" y="14085"/>
                    <a:pt x="4682" y="13872"/>
                  </a:cubicBezTo>
                  <a:cubicBezTo>
                    <a:pt x="5594" y="13690"/>
                    <a:pt x="6475" y="13416"/>
                    <a:pt x="7357" y="13173"/>
                  </a:cubicBezTo>
                  <a:cubicBezTo>
                    <a:pt x="9180" y="12717"/>
                    <a:pt x="11004" y="12352"/>
                    <a:pt x="12767" y="11744"/>
                  </a:cubicBezTo>
                  <a:cubicBezTo>
                    <a:pt x="13497" y="11471"/>
                    <a:pt x="14226" y="11288"/>
                    <a:pt x="15199" y="10984"/>
                  </a:cubicBezTo>
                  <a:cubicBezTo>
                    <a:pt x="16871" y="10407"/>
                    <a:pt x="18846" y="9951"/>
                    <a:pt x="20640" y="9070"/>
                  </a:cubicBezTo>
                  <a:cubicBezTo>
                    <a:pt x="22007" y="8522"/>
                    <a:pt x="23406" y="8097"/>
                    <a:pt x="24773" y="7611"/>
                  </a:cubicBezTo>
                  <a:cubicBezTo>
                    <a:pt x="25381" y="7398"/>
                    <a:pt x="25959" y="7185"/>
                    <a:pt x="26536" y="6911"/>
                  </a:cubicBezTo>
                  <a:cubicBezTo>
                    <a:pt x="27053" y="6699"/>
                    <a:pt x="27600" y="6455"/>
                    <a:pt x="28056" y="6091"/>
                  </a:cubicBezTo>
                  <a:cubicBezTo>
                    <a:pt x="28147" y="5969"/>
                    <a:pt x="28360" y="5848"/>
                    <a:pt x="28451" y="5696"/>
                  </a:cubicBezTo>
                  <a:cubicBezTo>
                    <a:pt x="28816" y="5270"/>
                    <a:pt x="28694" y="4784"/>
                    <a:pt x="28208" y="4601"/>
                  </a:cubicBezTo>
                  <a:cubicBezTo>
                    <a:pt x="28056" y="4571"/>
                    <a:pt x="27843" y="4510"/>
                    <a:pt x="27691" y="4480"/>
                  </a:cubicBezTo>
                  <a:cubicBezTo>
                    <a:pt x="27665" y="4476"/>
                    <a:pt x="27637" y="4475"/>
                    <a:pt x="27609" y="4475"/>
                  </a:cubicBezTo>
                  <a:cubicBezTo>
                    <a:pt x="27524" y="4475"/>
                    <a:pt x="27434" y="4487"/>
                    <a:pt x="27346" y="4487"/>
                  </a:cubicBezTo>
                  <a:cubicBezTo>
                    <a:pt x="27228" y="4487"/>
                    <a:pt x="27114" y="4465"/>
                    <a:pt x="27023" y="4358"/>
                  </a:cubicBezTo>
                  <a:cubicBezTo>
                    <a:pt x="26840" y="4145"/>
                    <a:pt x="27023" y="3872"/>
                    <a:pt x="27023" y="3598"/>
                  </a:cubicBezTo>
                  <a:cubicBezTo>
                    <a:pt x="27052" y="2765"/>
                    <a:pt x="26441" y="2078"/>
                    <a:pt x="25560" y="2078"/>
                  </a:cubicBezTo>
                  <a:cubicBezTo>
                    <a:pt x="25541" y="2078"/>
                    <a:pt x="25522" y="2078"/>
                    <a:pt x="25503" y="2079"/>
                  </a:cubicBezTo>
                  <a:cubicBezTo>
                    <a:pt x="25351" y="2079"/>
                    <a:pt x="25169" y="2139"/>
                    <a:pt x="25017" y="2170"/>
                  </a:cubicBezTo>
                  <a:cubicBezTo>
                    <a:pt x="24944" y="2199"/>
                    <a:pt x="24877" y="2212"/>
                    <a:pt x="24815" y="2212"/>
                  </a:cubicBezTo>
                  <a:cubicBezTo>
                    <a:pt x="24615" y="2212"/>
                    <a:pt x="24464" y="2074"/>
                    <a:pt x="24348" y="1866"/>
                  </a:cubicBezTo>
                  <a:cubicBezTo>
                    <a:pt x="24257" y="1714"/>
                    <a:pt x="24165" y="1531"/>
                    <a:pt x="24074" y="1379"/>
                  </a:cubicBezTo>
                  <a:cubicBezTo>
                    <a:pt x="23801" y="1015"/>
                    <a:pt x="23497" y="832"/>
                    <a:pt x="23041" y="802"/>
                  </a:cubicBezTo>
                  <a:cubicBezTo>
                    <a:pt x="22676" y="802"/>
                    <a:pt x="22403" y="863"/>
                    <a:pt x="22129" y="1015"/>
                  </a:cubicBezTo>
                  <a:cubicBezTo>
                    <a:pt x="22001" y="1117"/>
                    <a:pt x="21874" y="1160"/>
                    <a:pt x="21746" y="1160"/>
                  </a:cubicBezTo>
                  <a:cubicBezTo>
                    <a:pt x="21570" y="1160"/>
                    <a:pt x="21393" y="1077"/>
                    <a:pt x="21217" y="954"/>
                  </a:cubicBezTo>
                  <a:cubicBezTo>
                    <a:pt x="20974" y="802"/>
                    <a:pt x="20761" y="620"/>
                    <a:pt x="20518" y="468"/>
                  </a:cubicBezTo>
                  <a:cubicBezTo>
                    <a:pt x="20052" y="167"/>
                    <a:pt x="19594" y="0"/>
                    <a:pt x="191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6321;p133">
              <a:extLst>
                <a:ext uri="{FF2B5EF4-FFF2-40B4-BE49-F238E27FC236}">
                  <a16:creationId xmlns:a16="http://schemas.microsoft.com/office/drawing/2014/main" id="{E9D22984-28B2-DD7C-DA71-790D4ABEC694}"/>
                </a:ext>
              </a:extLst>
            </p:cNvPr>
            <p:cNvSpPr/>
            <p:nvPr/>
          </p:nvSpPr>
          <p:spPr>
            <a:xfrm rot="1013812">
              <a:off x="2129779" y="4854916"/>
              <a:ext cx="880839" cy="357167"/>
            </a:xfrm>
            <a:custGeom>
              <a:avLst/>
              <a:gdLst/>
              <a:ahLst/>
              <a:cxnLst/>
              <a:rect l="l" t="t" r="r" b="b"/>
              <a:pathLst>
                <a:path w="17357" h="7038" extrusionOk="0">
                  <a:moveTo>
                    <a:pt x="7780" y="0"/>
                  </a:moveTo>
                  <a:cubicBezTo>
                    <a:pt x="7353" y="0"/>
                    <a:pt x="6906" y="143"/>
                    <a:pt x="6475" y="529"/>
                  </a:cubicBezTo>
                  <a:lnTo>
                    <a:pt x="6019" y="863"/>
                  </a:lnTo>
                  <a:cubicBezTo>
                    <a:pt x="5827" y="996"/>
                    <a:pt x="5692" y="1064"/>
                    <a:pt x="5566" y="1064"/>
                  </a:cubicBezTo>
                  <a:cubicBezTo>
                    <a:pt x="5433" y="1064"/>
                    <a:pt x="5309" y="989"/>
                    <a:pt x="5138" y="833"/>
                  </a:cubicBezTo>
                  <a:cubicBezTo>
                    <a:pt x="5047" y="772"/>
                    <a:pt x="4986" y="711"/>
                    <a:pt x="4895" y="620"/>
                  </a:cubicBezTo>
                  <a:cubicBezTo>
                    <a:pt x="4484" y="301"/>
                    <a:pt x="4135" y="164"/>
                    <a:pt x="3816" y="164"/>
                  </a:cubicBezTo>
                  <a:cubicBezTo>
                    <a:pt x="3496" y="164"/>
                    <a:pt x="3208" y="301"/>
                    <a:pt x="2919" y="529"/>
                  </a:cubicBezTo>
                  <a:cubicBezTo>
                    <a:pt x="2888" y="559"/>
                    <a:pt x="2858" y="559"/>
                    <a:pt x="2828" y="589"/>
                  </a:cubicBezTo>
                  <a:cubicBezTo>
                    <a:pt x="2692" y="725"/>
                    <a:pt x="2537" y="785"/>
                    <a:pt x="2379" y="785"/>
                  </a:cubicBezTo>
                  <a:cubicBezTo>
                    <a:pt x="2254" y="785"/>
                    <a:pt x="2128" y="748"/>
                    <a:pt x="2007" y="681"/>
                  </a:cubicBezTo>
                  <a:cubicBezTo>
                    <a:pt x="1825" y="589"/>
                    <a:pt x="1673" y="498"/>
                    <a:pt x="1521" y="377"/>
                  </a:cubicBezTo>
                  <a:cubicBezTo>
                    <a:pt x="1262" y="210"/>
                    <a:pt x="991" y="134"/>
                    <a:pt x="710" y="134"/>
                  </a:cubicBezTo>
                  <a:cubicBezTo>
                    <a:pt x="529" y="134"/>
                    <a:pt x="343" y="165"/>
                    <a:pt x="153" y="225"/>
                  </a:cubicBezTo>
                  <a:cubicBezTo>
                    <a:pt x="92" y="255"/>
                    <a:pt x="1" y="346"/>
                    <a:pt x="1" y="377"/>
                  </a:cubicBezTo>
                  <a:cubicBezTo>
                    <a:pt x="1" y="407"/>
                    <a:pt x="92" y="498"/>
                    <a:pt x="122" y="529"/>
                  </a:cubicBezTo>
                  <a:cubicBezTo>
                    <a:pt x="548" y="741"/>
                    <a:pt x="852" y="1136"/>
                    <a:pt x="1156" y="1501"/>
                  </a:cubicBezTo>
                  <a:cubicBezTo>
                    <a:pt x="1308" y="1744"/>
                    <a:pt x="1521" y="1957"/>
                    <a:pt x="1764" y="2109"/>
                  </a:cubicBezTo>
                  <a:cubicBezTo>
                    <a:pt x="2001" y="2273"/>
                    <a:pt x="2249" y="2372"/>
                    <a:pt x="2508" y="2372"/>
                  </a:cubicBezTo>
                  <a:cubicBezTo>
                    <a:pt x="2681" y="2372"/>
                    <a:pt x="2858" y="2328"/>
                    <a:pt x="3040" y="2231"/>
                  </a:cubicBezTo>
                  <a:cubicBezTo>
                    <a:pt x="3162" y="2170"/>
                    <a:pt x="3314" y="2079"/>
                    <a:pt x="3436" y="2018"/>
                  </a:cubicBezTo>
                  <a:cubicBezTo>
                    <a:pt x="3607" y="1918"/>
                    <a:pt x="3717" y="1865"/>
                    <a:pt x="3818" y="1865"/>
                  </a:cubicBezTo>
                  <a:cubicBezTo>
                    <a:pt x="3933" y="1865"/>
                    <a:pt x="4034" y="1933"/>
                    <a:pt x="4195" y="2079"/>
                  </a:cubicBezTo>
                  <a:lnTo>
                    <a:pt x="4499" y="2383"/>
                  </a:lnTo>
                  <a:cubicBezTo>
                    <a:pt x="4812" y="2680"/>
                    <a:pt x="5174" y="2816"/>
                    <a:pt x="5517" y="2816"/>
                  </a:cubicBezTo>
                  <a:cubicBezTo>
                    <a:pt x="5840" y="2816"/>
                    <a:pt x="6148" y="2695"/>
                    <a:pt x="6384" y="2474"/>
                  </a:cubicBezTo>
                  <a:cubicBezTo>
                    <a:pt x="6536" y="2322"/>
                    <a:pt x="6688" y="2170"/>
                    <a:pt x="6870" y="2048"/>
                  </a:cubicBezTo>
                  <a:cubicBezTo>
                    <a:pt x="6992" y="1957"/>
                    <a:pt x="7113" y="1896"/>
                    <a:pt x="7174" y="1866"/>
                  </a:cubicBezTo>
                  <a:cubicBezTo>
                    <a:pt x="7302" y="1823"/>
                    <a:pt x="7415" y="1799"/>
                    <a:pt x="7520" y="1799"/>
                  </a:cubicBezTo>
                  <a:cubicBezTo>
                    <a:pt x="7713" y="1799"/>
                    <a:pt x="7878" y="1881"/>
                    <a:pt x="8056" y="2079"/>
                  </a:cubicBezTo>
                  <a:cubicBezTo>
                    <a:pt x="8238" y="2261"/>
                    <a:pt x="8451" y="2504"/>
                    <a:pt x="8664" y="2687"/>
                  </a:cubicBezTo>
                  <a:cubicBezTo>
                    <a:pt x="8965" y="2923"/>
                    <a:pt x="9281" y="3069"/>
                    <a:pt x="9624" y="3069"/>
                  </a:cubicBezTo>
                  <a:cubicBezTo>
                    <a:pt x="9765" y="3069"/>
                    <a:pt x="9911" y="3044"/>
                    <a:pt x="10062" y="2991"/>
                  </a:cubicBezTo>
                  <a:cubicBezTo>
                    <a:pt x="10214" y="2930"/>
                    <a:pt x="10427" y="2869"/>
                    <a:pt x="10579" y="2839"/>
                  </a:cubicBezTo>
                  <a:cubicBezTo>
                    <a:pt x="10727" y="2803"/>
                    <a:pt x="10855" y="2786"/>
                    <a:pt x="10966" y="2786"/>
                  </a:cubicBezTo>
                  <a:cubicBezTo>
                    <a:pt x="11334" y="2786"/>
                    <a:pt x="11512" y="2975"/>
                    <a:pt x="11582" y="3325"/>
                  </a:cubicBezTo>
                  <a:cubicBezTo>
                    <a:pt x="11582" y="3416"/>
                    <a:pt x="11642" y="3447"/>
                    <a:pt x="11673" y="3507"/>
                  </a:cubicBezTo>
                  <a:cubicBezTo>
                    <a:pt x="11946" y="4085"/>
                    <a:pt x="12402" y="4389"/>
                    <a:pt x="13041" y="4389"/>
                  </a:cubicBezTo>
                  <a:cubicBezTo>
                    <a:pt x="13162" y="4389"/>
                    <a:pt x="13314" y="4358"/>
                    <a:pt x="13466" y="4358"/>
                  </a:cubicBezTo>
                  <a:cubicBezTo>
                    <a:pt x="13649" y="4358"/>
                    <a:pt x="13770" y="4480"/>
                    <a:pt x="13709" y="4662"/>
                  </a:cubicBezTo>
                  <a:cubicBezTo>
                    <a:pt x="13679" y="4966"/>
                    <a:pt x="13649" y="5240"/>
                    <a:pt x="13649" y="5544"/>
                  </a:cubicBezTo>
                  <a:cubicBezTo>
                    <a:pt x="13679" y="6030"/>
                    <a:pt x="13831" y="6456"/>
                    <a:pt x="14256" y="6699"/>
                  </a:cubicBezTo>
                  <a:cubicBezTo>
                    <a:pt x="14469" y="6820"/>
                    <a:pt x="14712" y="6912"/>
                    <a:pt x="14925" y="6972"/>
                  </a:cubicBezTo>
                  <a:cubicBezTo>
                    <a:pt x="15024" y="7015"/>
                    <a:pt x="15116" y="7037"/>
                    <a:pt x="15205" y="7037"/>
                  </a:cubicBezTo>
                  <a:cubicBezTo>
                    <a:pt x="15307" y="7037"/>
                    <a:pt x="15405" y="7007"/>
                    <a:pt x="15503" y="6942"/>
                  </a:cubicBezTo>
                  <a:cubicBezTo>
                    <a:pt x="15959" y="6668"/>
                    <a:pt x="16445" y="6365"/>
                    <a:pt x="16870" y="6030"/>
                  </a:cubicBezTo>
                  <a:cubicBezTo>
                    <a:pt x="16992" y="5939"/>
                    <a:pt x="17114" y="5848"/>
                    <a:pt x="17174" y="5726"/>
                  </a:cubicBezTo>
                  <a:cubicBezTo>
                    <a:pt x="17357" y="5422"/>
                    <a:pt x="17296" y="5088"/>
                    <a:pt x="16992" y="4845"/>
                  </a:cubicBezTo>
                  <a:cubicBezTo>
                    <a:pt x="16749" y="4662"/>
                    <a:pt x="16506" y="4571"/>
                    <a:pt x="16202" y="4571"/>
                  </a:cubicBezTo>
                  <a:cubicBezTo>
                    <a:pt x="15533" y="4541"/>
                    <a:pt x="15533" y="4541"/>
                    <a:pt x="15624" y="3872"/>
                  </a:cubicBezTo>
                  <a:cubicBezTo>
                    <a:pt x="15734" y="2915"/>
                    <a:pt x="15080" y="2204"/>
                    <a:pt x="14173" y="2204"/>
                  </a:cubicBezTo>
                  <a:cubicBezTo>
                    <a:pt x="14072" y="2204"/>
                    <a:pt x="13968" y="2212"/>
                    <a:pt x="13861" y="2231"/>
                  </a:cubicBezTo>
                  <a:cubicBezTo>
                    <a:pt x="13683" y="2273"/>
                    <a:pt x="13552" y="2307"/>
                    <a:pt x="13443" y="2307"/>
                  </a:cubicBezTo>
                  <a:cubicBezTo>
                    <a:pt x="13235" y="2307"/>
                    <a:pt x="13108" y="2182"/>
                    <a:pt x="12889" y="1744"/>
                  </a:cubicBezTo>
                  <a:cubicBezTo>
                    <a:pt x="12858" y="1623"/>
                    <a:pt x="12767" y="1562"/>
                    <a:pt x="12737" y="1471"/>
                  </a:cubicBezTo>
                  <a:cubicBezTo>
                    <a:pt x="12523" y="1139"/>
                    <a:pt x="12106" y="807"/>
                    <a:pt x="11616" y="807"/>
                  </a:cubicBezTo>
                  <a:cubicBezTo>
                    <a:pt x="11478" y="807"/>
                    <a:pt x="11333" y="833"/>
                    <a:pt x="11186" y="893"/>
                  </a:cubicBezTo>
                  <a:cubicBezTo>
                    <a:pt x="11035" y="954"/>
                    <a:pt x="10883" y="985"/>
                    <a:pt x="10761" y="1045"/>
                  </a:cubicBezTo>
                  <a:cubicBezTo>
                    <a:pt x="10609" y="1115"/>
                    <a:pt x="10471" y="1150"/>
                    <a:pt x="10341" y="1150"/>
                  </a:cubicBezTo>
                  <a:cubicBezTo>
                    <a:pt x="10132" y="1150"/>
                    <a:pt x="9945" y="1062"/>
                    <a:pt x="9758" y="893"/>
                  </a:cubicBezTo>
                  <a:cubicBezTo>
                    <a:pt x="9515" y="711"/>
                    <a:pt x="9241" y="468"/>
                    <a:pt x="8937" y="316"/>
                  </a:cubicBezTo>
                  <a:cubicBezTo>
                    <a:pt x="8592" y="136"/>
                    <a:pt x="8196" y="0"/>
                    <a:pt x="77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6322;p133">
              <a:extLst>
                <a:ext uri="{FF2B5EF4-FFF2-40B4-BE49-F238E27FC236}">
                  <a16:creationId xmlns:a16="http://schemas.microsoft.com/office/drawing/2014/main" id="{B86AD145-BC5A-8B28-3440-0DBD5E62DC81}"/>
                </a:ext>
              </a:extLst>
            </p:cNvPr>
            <p:cNvSpPr/>
            <p:nvPr/>
          </p:nvSpPr>
          <p:spPr>
            <a:xfrm rot="1013812">
              <a:off x="2111875" y="4995470"/>
              <a:ext cx="46333" cy="69982"/>
            </a:xfrm>
            <a:custGeom>
              <a:avLst/>
              <a:gdLst/>
              <a:ahLst/>
              <a:cxnLst/>
              <a:rect l="l" t="t" r="r" b="b"/>
              <a:pathLst>
                <a:path w="913" h="1379" extrusionOk="0">
                  <a:moveTo>
                    <a:pt x="461" y="1"/>
                  </a:moveTo>
                  <a:cubicBezTo>
                    <a:pt x="440" y="1"/>
                    <a:pt x="418" y="2"/>
                    <a:pt x="396" y="5"/>
                  </a:cubicBezTo>
                  <a:cubicBezTo>
                    <a:pt x="335" y="5"/>
                    <a:pt x="244" y="36"/>
                    <a:pt x="244" y="96"/>
                  </a:cubicBezTo>
                  <a:cubicBezTo>
                    <a:pt x="31" y="431"/>
                    <a:pt x="1" y="796"/>
                    <a:pt x="122" y="1191"/>
                  </a:cubicBezTo>
                  <a:cubicBezTo>
                    <a:pt x="156" y="1308"/>
                    <a:pt x="299" y="1379"/>
                    <a:pt x="442" y="1379"/>
                  </a:cubicBezTo>
                  <a:cubicBezTo>
                    <a:pt x="559" y="1379"/>
                    <a:pt x="676" y="1331"/>
                    <a:pt x="730" y="1221"/>
                  </a:cubicBezTo>
                  <a:cubicBezTo>
                    <a:pt x="913" y="948"/>
                    <a:pt x="913" y="613"/>
                    <a:pt x="852" y="279"/>
                  </a:cubicBezTo>
                  <a:cubicBezTo>
                    <a:pt x="797" y="115"/>
                    <a:pt x="645" y="1"/>
                    <a:pt x="4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6323;p133">
              <a:extLst>
                <a:ext uri="{FF2B5EF4-FFF2-40B4-BE49-F238E27FC236}">
                  <a16:creationId xmlns:a16="http://schemas.microsoft.com/office/drawing/2014/main" id="{6D926463-F9D6-19EC-351C-6E930E378041}"/>
                </a:ext>
              </a:extLst>
            </p:cNvPr>
            <p:cNvSpPr/>
            <p:nvPr/>
          </p:nvSpPr>
          <p:spPr>
            <a:xfrm rot="1013812">
              <a:off x="1730932" y="5129861"/>
              <a:ext cx="55569" cy="71454"/>
            </a:xfrm>
            <a:custGeom>
              <a:avLst/>
              <a:gdLst/>
              <a:ahLst/>
              <a:cxnLst/>
              <a:rect l="l" t="t" r="r" b="b"/>
              <a:pathLst>
                <a:path w="1095" h="1408" extrusionOk="0">
                  <a:moveTo>
                    <a:pt x="274" y="0"/>
                  </a:moveTo>
                  <a:cubicBezTo>
                    <a:pt x="217" y="0"/>
                    <a:pt x="163" y="17"/>
                    <a:pt x="122" y="58"/>
                  </a:cubicBezTo>
                  <a:cubicBezTo>
                    <a:pt x="31" y="149"/>
                    <a:pt x="0" y="271"/>
                    <a:pt x="31" y="362"/>
                  </a:cubicBezTo>
                  <a:cubicBezTo>
                    <a:pt x="92" y="636"/>
                    <a:pt x="213" y="879"/>
                    <a:pt x="365" y="1122"/>
                  </a:cubicBezTo>
                  <a:cubicBezTo>
                    <a:pt x="426" y="1243"/>
                    <a:pt x="517" y="1335"/>
                    <a:pt x="639" y="1365"/>
                  </a:cubicBezTo>
                  <a:cubicBezTo>
                    <a:pt x="697" y="1394"/>
                    <a:pt x="754" y="1408"/>
                    <a:pt x="807" y="1408"/>
                  </a:cubicBezTo>
                  <a:cubicBezTo>
                    <a:pt x="972" y="1408"/>
                    <a:pt x="1095" y="1276"/>
                    <a:pt x="1095" y="1091"/>
                  </a:cubicBezTo>
                  <a:cubicBezTo>
                    <a:pt x="1095" y="1061"/>
                    <a:pt x="1064" y="970"/>
                    <a:pt x="1064" y="909"/>
                  </a:cubicBezTo>
                  <a:cubicBezTo>
                    <a:pt x="943" y="605"/>
                    <a:pt x="760" y="301"/>
                    <a:pt x="487" y="58"/>
                  </a:cubicBezTo>
                  <a:cubicBezTo>
                    <a:pt x="420" y="25"/>
                    <a:pt x="344" y="0"/>
                    <a:pt x="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6324;p133">
              <a:extLst>
                <a:ext uri="{FF2B5EF4-FFF2-40B4-BE49-F238E27FC236}">
                  <a16:creationId xmlns:a16="http://schemas.microsoft.com/office/drawing/2014/main" id="{7F0D0EC7-7707-9D59-F7F7-9B908EA60FFC}"/>
                </a:ext>
              </a:extLst>
            </p:cNvPr>
            <p:cNvSpPr/>
            <p:nvPr/>
          </p:nvSpPr>
          <p:spPr>
            <a:xfrm rot="1013812">
              <a:off x="2424998" y="5125746"/>
              <a:ext cx="55569" cy="73636"/>
            </a:xfrm>
            <a:custGeom>
              <a:avLst/>
              <a:gdLst/>
              <a:ahLst/>
              <a:cxnLst/>
              <a:rect l="l" t="t" r="r" b="b"/>
              <a:pathLst>
                <a:path w="1095" h="1451" extrusionOk="0">
                  <a:moveTo>
                    <a:pt x="278" y="1"/>
                  </a:moveTo>
                  <a:cubicBezTo>
                    <a:pt x="221" y="1"/>
                    <a:pt x="168" y="24"/>
                    <a:pt x="122" y="69"/>
                  </a:cubicBezTo>
                  <a:cubicBezTo>
                    <a:pt x="31" y="130"/>
                    <a:pt x="1" y="252"/>
                    <a:pt x="31" y="313"/>
                  </a:cubicBezTo>
                  <a:cubicBezTo>
                    <a:pt x="152" y="616"/>
                    <a:pt x="304" y="920"/>
                    <a:pt x="456" y="1224"/>
                  </a:cubicBezTo>
                  <a:cubicBezTo>
                    <a:pt x="517" y="1316"/>
                    <a:pt x="639" y="1376"/>
                    <a:pt x="760" y="1437"/>
                  </a:cubicBezTo>
                  <a:cubicBezTo>
                    <a:pt x="779" y="1447"/>
                    <a:pt x="801" y="1451"/>
                    <a:pt x="823" y="1451"/>
                  </a:cubicBezTo>
                  <a:cubicBezTo>
                    <a:pt x="944" y="1451"/>
                    <a:pt x="1095" y="1327"/>
                    <a:pt x="1095" y="1224"/>
                  </a:cubicBezTo>
                  <a:lnTo>
                    <a:pt x="1095" y="1012"/>
                  </a:lnTo>
                  <a:cubicBezTo>
                    <a:pt x="973" y="616"/>
                    <a:pt x="760" y="313"/>
                    <a:pt x="456" y="69"/>
                  </a:cubicBezTo>
                  <a:cubicBezTo>
                    <a:pt x="396" y="24"/>
                    <a:pt x="335" y="1"/>
                    <a:pt x="2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6325;p133">
              <a:extLst>
                <a:ext uri="{FF2B5EF4-FFF2-40B4-BE49-F238E27FC236}">
                  <a16:creationId xmlns:a16="http://schemas.microsoft.com/office/drawing/2014/main" id="{8A8DFE86-5A17-44C6-C268-C5520A9A94D4}"/>
                </a:ext>
              </a:extLst>
            </p:cNvPr>
            <p:cNvSpPr/>
            <p:nvPr/>
          </p:nvSpPr>
          <p:spPr>
            <a:xfrm rot="1013812">
              <a:off x="1767140" y="4994040"/>
              <a:ext cx="43238" cy="71098"/>
            </a:xfrm>
            <a:custGeom>
              <a:avLst/>
              <a:gdLst/>
              <a:ahLst/>
              <a:cxnLst/>
              <a:rect l="l" t="t" r="r" b="b"/>
              <a:pathLst>
                <a:path w="852" h="1401" extrusionOk="0">
                  <a:moveTo>
                    <a:pt x="469" y="1"/>
                  </a:moveTo>
                  <a:cubicBezTo>
                    <a:pt x="434" y="1"/>
                    <a:pt x="399" y="8"/>
                    <a:pt x="365" y="25"/>
                  </a:cubicBezTo>
                  <a:cubicBezTo>
                    <a:pt x="243" y="55"/>
                    <a:pt x="152" y="147"/>
                    <a:pt x="122" y="207"/>
                  </a:cubicBezTo>
                  <a:cubicBezTo>
                    <a:pt x="61" y="481"/>
                    <a:pt x="0" y="754"/>
                    <a:pt x="0" y="1058"/>
                  </a:cubicBezTo>
                  <a:cubicBezTo>
                    <a:pt x="0" y="1241"/>
                    <a:pt x="122" y="1362"/>
                    <a:pt x="304" y="1393"/>
                  </a:cubicBezTo>
                  <a:cubicBezTo>
                    <a:pt x="339" y="1398"/>
                    <a:pt x="372" y="1400"/>
                    <a:pt x="403" y="1400"/>
                  </a:cubicBezTo>
                  <a:cubicBezTo>
                    <a:pt x="564" y="1400"/>
                    <a:pt x="679" y="1333"/>
                    <a:pt x="730" y="1180"/>
                  </a:cubicBezTo>
                  <a:cubicBezTo>
                    <a:pt x="851" y="876"/>
                    <a:pt x="851" y="572"/>
                    <a:pt x="821" y="268"/>
                  </a:cubicBezTo>
                  <a:cubicBezTo>
                    <a:pt x="771" y="144"/>
                    <a:pt x="621" y="1"/>
                    <a:pt x="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6326;p133">
              <a:extLst>
                <a:ext uri="{FF2B5EF4-FFF2-40B4-BE49-F238E27FC236}">
                  <a16:creationId xmlns:a16="http://schemas.microsoft.com/office/drawing/2014/main" id="{2766FD2D-BCE1-C8D8-4C62-853A0C38AA51}"/>
                </a:ext>
              </a:extLst>
            </p:cNvPr>
            <p:cNvSpPr/>
            <p:nvPr/>
          </p:nvSpPr>
          <p:spPr>
            <a:xfrm rot="1013812">
              <a:off x="2315377" y="5174499"/>
              <a:ext cx="46333" cy="70439"/>
            </a:xfrm>
            <a:custGeom>
              <a:avLst/>
              <a:gdLst/>
              <a:ahLst/>
              <a:cxnLst/>
              <a:rect l="l" t="t" r="r" b="b"/>
              <a:pathLst>
                <a:path w="913" h="1388" extrusionOk="0">
                  <a:moveTo>
                    <a:pt x="282" y="1"/>
                  </a:moveTo>
                  <a:cubicBezTo>
                    <a:pt x="137" y="1"/>
                    <a:pt x="0" y="121"/>
                    <a:pt x="0" y="257"/>
                  </a:cubicBezTo>
                  <a:cubicBezTo>
                    <a:pt x="0" y="379"/>
                    <a:pt x="31" y="531"/>
                    <a:pt x="31" y="622"/>
                  </a:cubicBezTo>
                  <a:cubicBezTo>
                    <a:pt x="122" y="835"/>
                    <a:pt x="152" y="1017"/>
                    <a:pt x="304" y="1230"/>
                  </a:cubicBezTo>
                  <a:cubicBezTo>
                    <a:pt x="409" y="1309"/>
                    <a:pt x="515" y="1388"/>
                    <a:pt x="640" y="1388"/>
                  </a:cubicBezTo>
                  <a:cubicBezTo>
                    <a:pt x="659" y="1388"/>
                    <a:pt x="679" y="1386"/>
                    <a:pt x="699" y="1382"/>
                  </a:cubicBezTo>
                  <a:cubicBezTo>
                    <a:pt x="882" y="1321"/>
                    <a:pt x="912" y="1169"/>
                    <a:pt x="912" y="1017"/>
                  </a:cubicBezTo>
                  <a:cubicBezTo>
                    <a:pt x="912" y="713"/>
                    <a:pt x="851" y="470"/>
                    <a:pt x="638" y="227"/>
                  </a:cubicBezTo>
                  <a:cubicBezTo>
                    <a:pt x="578" y="166"/>
                    <a:pt x="487" y="75"/>
                    <a:pt x="426" y="45"/>
                  </a:cubicBezTo>
                  <a:cubicBezTo>
                    <a:pt x="380" y="14"/>
                    <a:pt x="331" y="1"/>
                    <a:pt x="2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6327;p133">
              <a:extLst>
                <a:ext uri="{FF2B5EF4-FFF2-40B4-BE49-F238E27FC236}">
                  <a16:creationId xmlns:a16="http://schemas.microsoft.com/office/drawing/2014/main" id="{C5AB24CB-BFC4-88E5-8145-1EDAB5783621}"/>
                </a:ext>
              </a:extLst>
            </p:cNvPr>
            <p:cNvSpPr/>
            <p:nvPr/>
          </p:nvSpPr>
          <p:spPr>
            <a:xfrm rot="1013812">
              <a:off x="2077566" y="5129500"/>
              <a:ext cx="57143" cy="72012"/>
            </a:xfrm>
            <a:custGeom>
              <a:avLst/>
              <a:gdLst/>
              <a:ahLst/>
              <a:cxnLst/>
              <a:rect l="l" t="t" r="r" b="b"/>
              <a:pathLst>
                <a:path w="1126" h="1419" extrusionOk="0">
                  <a:moveTo>
                    <a:pt x="245" y="1"/>
                  </a:moveTo>
                  <a:cubicBezTo>
                    <a:pt x="209" y="1"/>
                    <a:pt x="176" y="13"/>
                    <a:pt x="152" y="49"/>
                  </a:cubicBezTo>
                  <a:cubicBezTo>
                    <a:pt x="61" y="140"/>
                    <a:pt x="0" y="201"/>
                    <a:pt x="31" y="322"/>
                  </a:cubicBezTo>
                  <a:cubicBezTo>
                    <a:pt x="92" y="687"/>
                    <a:pt x="304" y="1052"/>
                    <a:pt x="548" y="1295"/>
                  </a:cubicBezTo>
                  <a:cubicBezTo>
                    <a:pt x="650" y="1381"/>
                    <a:pt x="753" y="1418"/>
                    <a:pt x="845" y="1418"/>
                  </a:cubicBezTo>
                  <a:cubicBezTo>
                    <a:pt x="916" y="1418"/>
                    <a:pt x="981" y="1396"/>
                    <a:pt x="1034" y="1356"/>
                  </a:cubicBezTo>
                  <a:cubicBezTo>
                    <a:pt x="1125" y="1234"/>
                    <a:pt x="1125" y="1082"/>
                    <a:pt x="1095" y="900"/>
                  </a:cubicBezTo>
                  <a:cubicBezTo>
                    <a:pt x="912" y="596"/>
                    <a:pt x="760" y="231"/>
                    <a:pt x="396" y="49"/>
                  </a:cubicBezTo>
                  <a:cubicBezTo>
                    <a:pt x="359" y="30"/>
                    <a:pt x="299" y="1"/>
                    <a:pt x="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6328;p133">
              <a:extLst>
                <a:ext uri="{FF2B5EF4-FFF2-40B4-BE49-F238E27FC236}">
                  <a16:creationId xmlns:a16="http://schemas.microsoft.com/office/drawing/2014/main" id="{207DF154-77CD-D117-D02E-E11467360898}"/>
                </a:ext>
              </a:extLst>
            </p:cNvPr>
            <p:cNvSpPr/>
            <p:nvPr/>
          </p:nvSpPr>
          <p:spPr>
            <a:xfrm rot="1013812">
              <a:off x="2462128" y="4993614"/>
              <a:ext cx="41715" cy="70083"/>
            </a:xfrm>
            <a:custGeom>
              <a:avLst/>
              <a:gdLst/>
              <a:ahLst/>
              <a:cxnLst/>
              <a:rect l="l" t="t" r="r" b="b"/>
              <a:pathLst>
                <a:path w="822" h="1381" extrusionOk="0">
                  <a:moveTo>
                    <a:pt x="467" y="0"/>
                  </a:moveTo>
                  <a:cubicBezTo>
                    <a:pt x="423" y="0"/>
                    <a:pt x="378" y="9"/>
                    <a:pt x="335" y="27"/>
                  </a:cubicBezTo>
                  <a:cubicBezTo>
                    <a:pt x="244" y="58"/>
                    <a:pt x="183" y="149"/>
                    <a:pt x="122" y="210"/>
                  </a:cubicBezTo>
                  <a:cubicBezTo>
                    <a:pt x="62" y="483"/>
                    <a:pt x="1" y="757"/>
                    <a:pt x="1" y="1061"/>
                  </a:cubicBezTo>
                  <a:cubicBezTo>
                    <a:pt x="62" y="1213"/>
                    <a:pt x="122" y="1304"/>
                    <a:pt x="274" y="1365"/>
                  </a:cubicBezTo>
                  <a:cubicBezTo>
                    <a:pt x="313" y="1376"/>
                    <a:pt x="349" y="1381"/>
                    <a:pt x="383" y="1381"/>
                  </a:cubicBezTo>
                  <a:cubicBezTo>
                    <a:pt x="539" y="1381"/>
                    <a:pt x="650" y="1276"/>
                    <a:pt x="700" y="1152"/>
                  </a:cubicBezTo>
                  <a:cubicBezTo>
                    <a:pt x="821" y="878"/>
                    <a:pt x="821" y="635"/>
                    <a:pt x="821" y="331"/>
                  </a:cubicBezTo>
                  <a:cubicBezTo>
                    <a:pt x="821" y="137"/>
                    <a:pt x="646" y="0"/>
                    <a:pt x="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6329;p133">
              <a:extLst>
                <a:ext uri="{FF2B5EF4-FFF2-40B4-BE49-F238E27FC236}">
                  <a16:creationId xmlns:a16="http://schemas.microsoft.com/office/drawing/2014/main" id="{18854363-EEA5-B409-0CDD-C06A7DB4E533}"/>
                </a:ext>
              </a:extLst>
            </p:cNvPr>
            <p:cNvSpPr/>
            <p:nvPr/>
          </p:nvSpPr>
          <p:spPr>
            <a:xfrm rot="1013812">
              <a:off x="2774723" y="5129168"/>
              <a:ext cx="58665" cy="67800"/>
            </a:xfrm>
            <a:custGeom>
              <a:avLst/>
              <a:gdLst/>
              <a:ahLst/>
              <a:cxnLst/>
              <a:rect l="l" t="t" r="r" b="b"/>
              <a:pathLst>
                <a:path w="1156" h="1336" extrusionOk="0">
                  <a:moveTo>
                    <a:pt x="301" y="1"/>
                  </a:moveTo>
                  <a:cubicBezTo>
                    <a:pt x="244" y="1"/>
                    <a:pt x="183" y="23"/>
                    <a:pt x="122" y="69"/>
                  </a:cubicBezTo>
                  <a:cubicBezTo>
                    <a:pt x="0" y="130"/>
                    <a:pt x="0" y="251"/>
                    <a:pt x="61" y="434"/>
                  </a:cubicBezTo>
                  <a:cubicBezTo>
                    <a:pt x="152" y="677"/>
                    <a:pt x="304" y="951"/>
                    <a:pt x="517" y="1163"/>
                  </a:cubicBezTo>
                  <a:cubicBezTo>
                    <a:pt x="548" y="1224"/>
                    <a:pt x="669" y="1285"/>
                    <a:pt x="730" y="1315"/>
                  </a:cubicBezTo>
                  <a:cubicBezTo>
                    <a:pt x="768" y="1328"/>
                    <a:pt x="805" y="1335"/>
                    <a:pt x="843" y="1335"/>
                  </a:cubicBezTo>
                  <a:cubicBezTo>
                    <a:pt x="897" y="1335"/>
                    <a:pt x="950" y="1320"/>
                    <a:pt x="1003" y="1285"/>
                  </a:cubicBezTo>
                  <a:cubicBezTo>
                    <a:pt x="1125" y="1194"/>
                    <a:pt x="1155" y="1072"/>
                    <a:pt x="1125" y="981"/>
                  </a:cubicBezTo>
                  <a:cubicBezTo>
                    <a:pt x="973" y="647"/>
                    <a:pt x="821" y="282"/>
                    <a:pt x="456" y="69"/>
                  </a:cubicBezTo>
                  <a:cubicBezTo>
                    <a:pt x="411" y="23"/>
                    <a:pt x="358" y="1"/>
                    <a:pt x="3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6330;p133">
              <a:extLst>
                <a:ext uri="{FF2B5EF4-FFF2-40B4-BE49-F238E27FC236}">
                  <a16:creationId xmlns:a16="http://schemas.microsoft.com/office/drawing/2014/main" id="{60794B6F-7567-3575-40D7-AC4044B280EC}"/>
                </a:ext>
              </a:extLst>
            </p:cNvPr>
            <p:cNvSpPr/>
            <p:nvPr/>
          </p:nvSpPr>
          <p:spPr>
            <a:xfrm rot="1013812">
              <a:off x="1620849" y="5173316"/>
              <a:ext cx="44811" cy="70845"/>
            </a:xfrm>
            <a:custGeom>
              <a:avLst/>
              <a:gdLst/>
              <a:ahLst/>
              <a:cxnLst/>
              <a:rect l="l" t="t" r="r" b="b"/>
              <a:pathLst>
                <a:path w="883" h="1396" extrusionOk="0">
                  <a:moveTo>
                    <a:pt x="291" y="0"/>
                  </a:moveTo>
                  <a:cubicBezTo>
                    <a:pt x="161" y="0"/>
                    <a:pt x="31" y="85"/>
                    <a:pt x="31" y="218"/>
                  </a:cubicBezTo>
                  <a:cubicBezTo>
                    <a:pt x="1" y="644"/>
                    <a:pt x="122" y="978"/>
                    <a:pt x="365" y="1282"/>
                  </a:cubicBezTo>
                  <a:cubicBezTo>
                    <a:pt x="439" y="1356"/>
                    <a:pt x="513" y="1396"/>
                    <a:pt x="586" y="1396"/>
                  </a:cubicBezTo>
                  <a:cubicBezTo>
                    <a:pt x="634" y="1396"/>
                    <a:pt x="682" y="1379"/>
                    <a:pt x="730" y="1343"/>
                  </a:cubicBezTo>
                  <a:cubicBezTo>
                    <a:pt x="821" y="1282"/>
                    <a:pt x="882" y="1161"/>
                    <a:pt x="882" y="1039"/>
                  </a:cubicBezTo>
                  <a:cubicBezTo>
                    <a:pt x="882" y="887"/>
                    <a:pt x="821" y="765"/>
                    <a:pt x="821" y="674"/>
                  </a:cubicBezTo>
                  <a:cubicBezTo>
                    <a:pt x="730" y="401"/>
                    <a:pt x="639" y="188"/>
                    <a:pt x="426" y="36"/>
                  </a:cubicBezTo>
                  <a:cubicBezTo>
                    <a:pt x="385" y="12"/>
                    <a:pt x="338" y="0"/>
                    <a:pt x="2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6331;p133">
              <a:extLst>
                <a:ext uri="{FF2B5EF4-FFF2-40B4-BE49-F238E27FC236}">
                  <a16:creationId xmlns:a16="http://schemas.microsoft.com/office/drawing/2014/main" id="{7FE8CA10-2DE0-375C-2C93-95F23C53BD0C}"/>
                </a:ext>
              </a:extLst>
            </p:cNvPr>
            <p:cNvSpPr/>
            <p:nvPr/>
          </p:nvSpPr>
          <p:spPr>
            <a:xfrm rot="1013812">
              <a:off x="2312153" y="4824698"/>
              <a:ext cx="49378" cy="69982"/>
            </a:xfrm>
            <a:custGeom>
              <a:avLst/>
              <a:gdLst/>
              <a:ahLst/>
              <a:cxnLst/>
              <a:rect l="l" t="t" r="r" b="b"/>
              <a:pathLst>
                <a:path w="973" h="1379" extrusionOk="0">
                  <a:moveTo>
                    <a:pt x="305" y="0"/>
                  </a:moveTo>
                  <a:cubicBezTo>
                    <a:pt x="241" y="0"/>
                    <a:pt x="178" y="23"/>
                    <a:pt x="122" y="65"/>
                  </a:cubicBezTo>
                  <a:cubicBezTo>
                    <a:pt x="0" y="156"/>
                    <a:pt x="61" y="278"/>
                    <a:pt x="61" y="399"/>
                  </a:cubicBezTo>
                  <a:cubicBezTo>
                    <a:pt x="61" y="521"/>
                    <a:pt x="91" y="582"/>
                    <a:pt x="91" y="612"/>
                  </a:cubicBezTo>
                  <a:cubicBezTo>
                    <a:pt x="183" y="916"/>
                    <a:pt x="243" y="1159"/>
                    <a:pt x="487" y="1342"/>
                  </a:cubicBezTo>
                  <a:cubicBezTo>
                    <a:pt x="537" y="1367"/>
                    <a:pt x="587" y="1378"/>
                    <a:pt x="634" y="1378"/>
                  </a:cubicBezTo>
                  <a:cubicBezTo>
                    <a:pt x="758" y="1378"/>
                    <a:pt x="860" y="1300"/>
                    <a:pt x="882" y="1190"/>
                  </a:cubicBezTo>
                  <a:cubicBezTo>
                    <a:pt x="973" y="734"/>
                    <a:pt x="851" y="399"/>
                    <a:pt x="517" y="96"/>
                  </a:cubicBezTo>
                  <a:cubicBezTo>
                    <a:pt x="452" y="30"/>
                    <a:pt x="378" y="0"/>
                    <a:pt x="3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6332;p133">
              <a:extLst>
                <a:ext uri="{FF2B5EF4-FFF2-40B4-BE49-F238E27FC236}">
                  <a16:creationId xmlns:a16="http://schemas.microsoft.com/office/drawing/2014/main" id="{257F2A77-F2FF-B9CB-58DC-E057F0C731EB}"/>
                </a:ext>
              </a:extLst>
            </p:cNvPr>
            <p:cNvSpPr/>
            <p:nvPr/>
          </p:nvSpPr>
          <p:spPr>
            <a:xfrm rot="1013812">
              <a:off x="2035081" y="5245575"/>
              <a:ext cx="49429" cy="65364"/>
            </a:xfrm>
            <a:custGeom>
              <a:avLst/>
              <a:gdLst/>
              <a:ahLst/>
              <a:cxnLst/>
              <a:rect l="l" t="t" r="r" b="b"/>
              <a:pathLst>
                <a:path w="974" h="1288" extrusionOk="0">
                  <a:moveTo>
                    <a:pt x="396" y="0"/>
                  </a:moveTo>
                  <a:cubicBezTo>
                    <a:pt x="279" y="0"/>
                    <a:pt x="167" y="63"/>
                    <a:pt x="122" y="176"/>
                  </a:cubicBezTo>
                  <a:cubicBezTo>
                    <a:pt x="0" y="479"/>
                    <a:pt x="213" y="1057"/>
                    <a:pt x="487" y="1239"/>
                  </a:cubicBezTo>
                  <a:cubicBezTo>
                    <a:pt x="537" y="1273"/>
                    <a:pt x="591" y="1288"/>
                    <a:pt x="644" y="1288"/>
                  </a:cubicBezTo>
                  <a:cubicBezTo>
                    <a:pt x="786" y="1288"/>
                    <a:pt x="921" y="1181"/>
                    <a:pt x="943" y="1027"/>
                  </a:cubicBezTo>
                  <a:cubicBezTo>
                    <a:pt x="973" y="875"/>
                    <a:pt x="943" y="723"/>
                    <a:pt x="912" y="601"/>
                  </a:cubicBezTo>
                  <a:cubicBezTo>
                    <a:pt x="821" y="327"/>
                    <a:pt x="760" y="145"/>
                    <a:pt x="517" y="24"/>
                  </a:cubicBezTo>
                  <a:cubicBezTo>
                    <a:pt x="478" y="8"/>
                    <a:pt x="437" y="0"/>
                    <a:pt x="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6333;p133">
              <a:extLst>
                <a:ext uri="{FF2B5EF4-FFF2-40B4-BE49-F238E27FC236}">
                  <a16:creationId xmlns:a16="http://schemas.microsoft.com/office/drawing/2014/main" id="{940AC2F4-E326-1386-2033-66C896BFD556}"/>
                </a:ext>
              </a:extLst>
            </p:cNvPr>
            <p:cNvSpPr/>
            <p:nvPr/>
          </p:nvSpPr>
          <p:spPr>
            <a:xfrm rot="1013812">
              <a:off x="2043004" y="5034586"/>
              <a:ext cx="41664" cy="73331"/>
            </a:xfrm>
            <a:custGeom>
              <a:avLst/>
              <a:gdLst/>
              <a:ahLst/>
              <a:cxnLst/>
              <a:rect l="l" t="t" r="r" b="b"/>
              <a:pathLst>
                <a:path w="821" h="1445" extrusionOk="0">
                  <a:moveTo>
                    <a:pt x="316" y="0"/>
                  </a:moveTo>
                  <a:cubicBezTo>
                    <a:pt x="272" y="0"/>
                    <a:pt x="227" y="13"/>
                    <a:pt x="182" y="47"/>
                  </a:cubicBezTo>
                  <a:cubicBezTo>
                    <a:pt x="91" y="77"/>
                    <a:pt x="30" y="168"/>
                    <a:pt x="30" y="259"/>
                  </a:cubicBezTo>
                  <a:cubicBezTo>
                    <a:pt x="0" y="503"/>
                    <a:pt x="122" y="715"/>
                    <a:pt x="152" y="959"/>
                  </a:cubicBezTo>
                  <a:cubicBezTo>
                    <a:pt x="182" y="1080"/>
                    <a:pt x="243" y="1171"/>
                    <a:pt x="334" y="1293"/>
                  </a:cubicBezTo>
                  <a:cubicBezTo>
                    <a:pt x="365" y="1384"/>
                    <a:pt x="456" y="1445"/>
                    <a:pt x="578" y="1445"/>
                  </a:cubicBezTo>
                  <a:cubicBezTo>
                    <a:pt x="730" y="1445"/>
                    <a:pt x="760" y="1323"/>
                    <a:pt x="790" y="1232"/>
                  </a:cubicBezTo>
                  <a:cubicBezTo>
                    <a:pt x="821" y="867"/>
                    <a:pt x="760" y="563"/>
                    <a:pt x="699" y="229"/>
                  </a:cubicBezTo>
                  <a:cubicBezTo>
                    <a:pt x="638" y="199"/>
                    <a:pt x="608" y="107"/>
                    <a:pt x="547" y="77"/>
                  </a:cubicBezTo>
                  <a:cubicBezTo>
                    <a:pt x="470" y="39"/>
                    <a:pt x="393" y="0"/>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6334;p133">
              <a:extLst>
                <a:ext uri="{FF2B5EF4-FFF2-40B4-BE49-F238E27FC236}">
                  <a16:creationId xmlns:a16="http://schemas.microsoft.com/office/drawing/2014/main" id="{DEB9E573-F99D-9444-A1B2-52B435BDD3E6}"/>
                </a:ext>
              </a:extLst>
            </p:cNvPr>
            <p:cNvSpPr/>
            <p:nvPr/>
          </p:nvSpPr>
          <p:spPr>
            <a:xfrm rot="1013812">
              <a:off x="1695243" y="5038082"/>
              <a:ext cx="37097" cy="73128"/>
            </a:xfrm>
            <a:custGeom>
              <a:avLst/>
              <a:gdLst/>
              <a:ahLst/>
              <a:cxnLst/>
              <a:rect l="l" t="t" r="r" b="b"/>
              <a:pathLst>
                <a:path w="731" h="1441" extrusionOk="0">
                  <a:moveTo>
                    <a:pt x="252" y="0"/>
                  </a:moveTo>
                  <a:cubicBezTo>
                    <a:pt x="159" y="0"/>
                    <a:pt x="68" y="55"/>
                    <a:pt x="31" y="164"/>
                  </a:cubicBezTo>
                  <a:cubicBezTo>
                    <a:pt x="1" y="407"/>
                    <a:pt x="31" y="681"/>
                    <a:pt x="92" y="985"/>
                  </a:cubicBezTo>
                  <a:cubicBezTo>
                    <a:pt x="153" y="1046"/>
                    <a:pt x="183" y="1198"/>
                    <a:pt x="274" y="1319"/>
                  </a:cubicBezTo>
                  <a:cubicBezTo>
                    <a:pt x="305" y="1380"/>
                    <a:pt x="396" y="1441"/>
                    <a:pt x="487" y="1441"/>
                  </a:cubicBezTo>
                  <a:cubicBezTo>
                    <a:pt x="609" y="1441"/>
                    <a:pt x="700" y="1319"/>
                    <a:pt x="700" y="1228"/>
                  </a:cubicBezTo>
                  <a:cubicBezTo>
                    <a:pt x="730" y="985"/>
                    <a:pt x="730" y="681"/>
                    <a:pt x="639" y="407"/>
                  </a:cubicBezTo>
                  <a:cubicBezTo>
                    <a:pt x="609" y="286"/>
                    <a:pt x="518" y="164"/>
                    <a:pt x="426" y="73"/>
                  </a:cubicBezTo>
                  <a:cubicBezTo>
                    <a:pt x="378" y="24"/>
                    <a:pt x="315" y="0"/>
                    <a:pt x="2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6335;p133">
              <a:extLst>
                <a:ext uri="{FF2B5EF4-FFF2-40B4-BE49-F238E27FC236}">
                  <a16:creationId xmlns:a16="http://schemas.microsoft.com/office/drawing/2014/main" id="{113C8F06-5D31-E5C5-73A6-38535B7A6E48}"/>
                </a:ext>
              </a:extLst>
            </p:cNvPr>
            <p:cNvSpPr/>
            <p:nvPr/>
          </p:nvSpPr>
          <p:spPr>
            <a:xfrm rot="1013812">
              <a:off x="2386053" y="5247450"/>
              <a:ext cx="50951" cy="64653"/>
            </a:xfrm>
            <a:custGeom>
              <a:avLst/>
              <a:gdLst/>
              <a:ahLst/>
              <a:cxnLst/>
              <a:rect l="l" t="t" r="r" b="b"/>
              <a:pathLst>
                <a:path w="1004" h="1274" extrusionOk="0">
                  <a:moveTo>
                    <a:pt x="306" y="1"/>
                  </a:moveTo>
                  <a:cubicBezTo>
                    <a:pt x="273" y="1"/>
                    <a:pt x="242" y="8"/>
                    <a:pt x="213" y="27"/>
                  </a:cubicBezTo>
                  <a:cubicBezTo>
                    <a:pt x="62" y="57"/>
                    <a:pt x="1" y="209"/>
                    <a:pt x="62" y="361"/>
                  </a:cubicBezTo>
                  <a:cubicBezTo>
                    <a:pt x="62" y="483"/>
                    <a:pt x="92" y="604"/>
                    <a:pt x="122" y="756"/>
                  </a:cubicBezTo>
                  <a:cubicBezTo>
                    <a:pt x="183" y="878"/>
                    <a:pt x="213" y="1030"/>
                    <a:pt x="274" y="1121"/>
                  </a:cubicBezTo>
                  <a:cubicBezTo>
                    <a:pt x="365" y="1212"/>
                    <a:pt x="457" y="1273"/>
                    <a:pt x="578" y="1273"/>
                  </a:cubicBezTo>
                  <a:cubicBezTo>
                    <a:pt x="700" y="1273"/>
                    <a:pt x="821" y="1212"/>
                    <a:pt x="852" y="1091"/>
                  </a:cubicBezTo>
                  <a:cubicBezTo>
                    <a:pt x="1004" y="756"/>
                    <a:pt x="852" y="270"/>
                    <a:pt x="548" y="57"/>
                  </a:cubicBezTo>
                  <a:cubicBezTo>
                    <a:pt x="464" y="36"/>
                    <a:pt x="380" y="1"/>
                    <a:pt x="3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6336;p133">
              <a:extLst>
                <a:ext uri="{FF2B5EF4-FFF2-40B4-BE49-F238E27FC236}">
                  <a16:creationId xmlns:a16="http://schemas.microsoft.com/office/drawing/2014/main" id="{08C1426B-27A7-9D18-D08E-DE0AD7E9CE96}"/>
                </a:ext>
              </a:extLst>
            </p:cNvPr>
            <p:cNvSpPr/>
            <p:nvPr/>
          </p:nvSpPr>
          <p:spPr>
            <a:xfrm rot="1013812">
              <a:off x="2035822" y="4897378"/>
              <a:ext cx="47856" cy="66683"/>
            </a:xfrm>
            <a:custGeom>
              <a:avLst/>
              <a:gdLst/>
              <a:ahLst/>
              <a:cxnLst/>
              <a:rect l="l" t="t" r="r" b="b"/>
              <a:pathLst>
                <a:path w="943" h="1314" extrusionOk="0">
                  <a:moveTo>
                    <a:pt x="347" y="0"/>
                  </a:moveTo>
                  <a:cubicBezTo>
                    <a:pt x="219" y="0"/>
                    <a:pt x="104" y="89"/>
                    <a:pt x="62" y="237"/>
                  </a:cubicBezTo>
                  <a:cubicBezTo>
                    <a:pt x="1" y="480"/>
                    <a:pt x="62" y="693"/>
                    <a:pt x="153" y="906"/>
                  </a:cubicBezTo>
                  <a:cubicBezTo>
                    <a:pt x="257" y="1165"/>
                    <a:pt x="405" y="1314"/>
                    <a:pt x="559" y="1314"/>
                  </a:cubicBezTo>
                  <a:cubicBezTo>
                    <a:pt x="586" y="1314"/>
                    <a:pt x="612" y="1310"/>
                    <a:pt x="639" y="1301"/>
                  </a:cubicBezTo>
                  <a:cubicBezTo>
                    <a:pt x="882" y="1270"/>
                    <a:pt x="943" y="997"/>
                    <a:pt x="882" y="662"/>
                  </a:cubicBezTo>
                  <a:cubicBezTo>
                    <a:pt x="821" y="450"/>
                    <a:pt x="761" y="206"/>
                    <a:pt x="517" y="54"/>
                  </a:cubicBezTo>
                  <a:cubicBezTo>
                    <a:pt x="462" y="17"/>
                    <a:pt x="403"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6337;p133">
              <a:extLst>
                <a:ext uri="{FF2B5EF4-FFF2-40B4-BE49-F238E27FC236}">
                  <a16:creationId xmlns:a16="http://schemas.microsoft.com/office/drawing/2014/main" id="{A199A76E-267D-031D-5474-1CBA7F3AF98F}"/>
                </a:ext>
              </a:extLst>
            </p:cNvPr>
            <p:cNvSpPr/>
            <p:nvPr/>
          </p:nvSpPr>
          <p:spPr>
            <a:xfrm rot="1013812">
              <a:off x="2659614" y="5173596"/>
              <a:ext cx="46333" cy="66328"/>
            </a:xfrm>
            <a:custGeom>
              <a:avLst/>
              <a:gdLst/>
              <a:ahLst/>
              <a:cxnLst/>
              <a:rect l="l" t="t" r="r" b="b"/>
              <a:pathLst>
                <a:path w="913" h="1307" extrusionOk="0">
                  <a:moveTo>
                    <a:pt x="356" y="1"/>
                  </a:moveTo>
                  <a:cubicBezTo>
                    <a:pt x="242" y="1"/>
                    <a:pt x="135" y="51"/>
                    <a:pt x="92" y="117"/>
                  </a:cubicBezTo>
                  <a:cubicBezTo>
                    <a:pt x="0" y="481"/>
                    <a:pt x="92" y="998"/>
                    <a:pt x="487" y="1272"/>
                  </a:cubicBezTo>
                  <a:cubicBezTo>
                    <a:pt x="522" y="1289"/>
                    <a:pt x="577" y="1307"/>
                    <a:pt x="635" y="1307"/>
                  </a:cubicBezTo>
                  <a:cubicBezTo>
                    <a:pt x="678" y="1307"/>
                    <a:pt x="722" y="1297"/>
                    <a:pt x="760" y="1272"/>
                  </a:cubicBezTo>
                  <a:cubicBezTo>
                    <a:pt x="821" y="1241"/>
                    <a:pt x="912" y="1120"/>
                    <a:pt x="912" y="1028"/>
                  </a:cubicBezTo>
                  <a:cubicBezTo>
                    <a:pt x="912" y="877"/>
                    <a:pt x="852" y="725"/>
                    <a:pt x="852" y="664"/>
                  </a:cubicBezTo>
                  <a:cubicBezTo>
                    <a:pt x="791" y="360"/>
                    <a:pt x="760" y="117"/>
                    <a:pt x="487" y="25"/>
                  </a:cubicBezTo>
                  <a:cubicBezTo>
                    <a:pt x="444" y="8"/>
                    <a:pt x="400" y="1"/>
                    <a:pt x="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6338;p133">
              <a:extLst>
                <a:ext uri="{FF2B5EF4-FFF2-40B4-BE49-F238E27FC236}">
                  <a16:creationId xmlns:a16="http://schemas.microsoft.com/office/drawing/2014/main" id="{1DD92C5C-AA9B-D591-19B1-9ACBD7A232F4}"/>
                </a:ext>
              </a:extLst>
            </p:cNvPr>
            <p:cNvSpPr/>
            <p:nvPr/>
          </p:nvSpPr>
          <p:spPr>
            <a:xfrm rot="1013812">
              <a:off x="2389341" y="5035669"/>
              <a:ext cx="38569" cy="72266"/>
            </a:xfrm>
            <a:custGeom>
              <a:avLst/>
              <a:gdLst/>
              <a:ahLst/>
              <a:cxnLst/>
              <a:rect l="l" t="t" r="r" b="b"/>
              <a:pathLst>
                <a:path w="760" h="1424" extrusionOk="0">
                  <a:moveTo>
                    <a:pt x="278" y="0"/>
                  </a:moveTo>
                  <a:cubicBezTo>
                    <a:pt x="171" y="0"/>
                    <a:pt x="72" y="82"/>
                    <a:pt x="30" y="207"/>
                  </a:cubicBezTo>
                  <a:cubicBezTo>
                    <a:pt x="0" y="451"/>
                    <a:pt x="30" y="663"/>
                    <a:pt x="122" y="967"/>
                  </a:cubicBezTo>
                  <a:cubicBezTo>
                    <a:pt x="152" y="1058"/>
                    <a:pt x="243" y="1150"/>
                    <a:pt x="274" y="1302"/>
                  </a:cubicBezTo>
                  <a:cubicBezTo>
                    <a:pt x="304" y="1393"/>
                    <a:pt x="395" y="1423"/>
                    <a:pt x="486" y="1423"/>
                  </a:cubicBezTo>
                  <a:cubicBezTo>
                    <a:pt x="608" y="1423"/>
                    <a:pt x="699" y="1362"/>
                    <a:pt x="699" y="1241"/>
                  </a:cubicBezTo>
                  <a:cubicBezTo>
                    <a:pt x="760" y="937"/>
                    <a:pt x="730" y="633"/>
                    <a:pt x="638" y="329"/>
                  </a:cubicBezTo>
                  <a:cubicBezTo>
                    <a:pt x="608" y="207"/>
                    <a:pt x="517" y="147"/>
                    <a:pt x="426" y="55"/>
                  </a:cubicBezTo>
                  <a:cubicBezTo>
                    <a:pt x="378" y="17"/>
                    <a:pt x="327" y="0"/>
                    <a:pt x="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6339;p133">
              <a:extLst>
                <a:ext uri="{FF2B5EF4-FFF2-40B4-BE49-F238E27FC236}">
                  <a16:creationId xmlns:a16="http://schemas.microsoft.com/office/drawing/2014/main" id="{DB92676B-F71A-C988-BD70-20317C99F48D}"/>
                </a:ext>
              </a:extLst>
            </p:cNvPr>
            <p:cNvSpPr/>
            <p:nvPr/>
          </p:nvSpPr>
          <p:spPr>
            <a:xfrm rot="1013812">
              <a:off x="2323569" y="4993493"/>
              <a:ext cx="43238" cy="70083"/>
            </a:xfrm>
            <a:custGeom>
              <a:avLst/>
              <a:gdLst/>
              <a:ahLst/>
              <a:cxnLst/>
              <a:rect l="l" t="t" r="r" b="b"/>
              <a:pathLst>
                <a:path w="852" h="1381" extrusionOk="0">
                  <a:moveTo>
                    <a:pt x="426" y="0"/>
                  </a:moveTo>
                  <a:cubicBezTo>
                    <a:pt x="274" y="0"/>
                    <a:pt x="213" y="122"/>
                    <a:pt x="153" y="213"/>
                  </a:cubicBezTo>
                  <a:cubicBezTo>
                    <a:pt x="1" y="578"/>
                    <a:pt x="122" y="1064"/>
                    <a:pt x="426" y="1337"/>
                  </a:cubicBezTo>
                  <a:cubicBezTo>
                    <a:pt x="465" y="1367"/>
                    <a:pt x="510" y="1380"/>
                    <a:pt x="555" y="1380"/>
                  </a:cubicBezTo>
                  <a:cubicBezTo>
                    <a:pt x="649" y="1380"/>
                    <a:pt x="740" y="1319"/>
                    <a:pt x="761" y="1216"/>
                  </a:cubicBezTo>
                  <a:cubicBezTo>
                    <a:pt x="852" y="942"/>
                    <a:pt x="852" y="669"/>
                    <a:pt x="730" y="365"/>
                  </a:cubicBezTo>
                  <a:cubicBezTo>
                    <a:pt x="700" y="365"/>
                    <a:pt x="700" y="304"/>
                    <a:pt x="700" y="182"/>
                  </a:cubicBezTo>
                  <a:cubicBezTo>
                    <a:pt x="669" y="61"/>
                    <a:pt x="578" y="0"/>
                    <a:pt x="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6340;p133">
              <a:extLst>
                <a:ext uri="{FF2B5EF4-FFF2-40B4-BE49-F238E27FC236}">
                  <a16:creationId xmlns:a16="http://schemas.microsoft.com/office/drawing/2014/main" id="{74F8B14E-1C21-708F-B8A2-EC5B06DF6ED5}"/>
                </a:ext>
              </a:extLst>
            </p:cNvPr>
            <p:cNvSpPr/>
            <p:nvPr/>
          </p:nvSpPr>
          <p:spPr>
            <a:xfrm rot="1013812">
              <a:off x="2387900" y="4902347"/>
              <a:ext cx="49429" cy="63334"/>
            </a:xfrm>
            <a:custGeom>
              <a:avLst/>
              <a:gdLst/>
              <a:ahLst/>
              <a:cxnLst/>
              <a:rect l="l" t="t" r="r" b="b"/>
              <a:pathLst>
                <a:path w="974" h="1248" extrusionOk="0">
                  <a:moveTo>
                    <a:pt x="279" y="0"/>
                  </a:moveTo>
                  <a:cubicBezTo>
                    <a:pt x="123" y="0"/>
                    <a:pt x="0" y="115"/>
                    <a:pt x="0" y="278"/>
                  </a:cubicBezTo>
                  <a:cubicBezTo>
                    <a:pt x="0" y="430"/>
                    <a:pt x="31" y="552"/>
                    <a:pt x="61" y="734"/>
                  </a:cubicBezTo>
                  <a:cubicBezTo>
                    <a:pt x="152" y="856"/>
                    <a:pt x="183" y="1008"/>
                    <a:pt x="244" y="1160"/>
                  </a:cubicBezTo>
                  <a:cubicBezTo>
                    <a:pt x="293" y="1221"/>
                    <a:pt x="367" y="1248"/>
                    <a:pt x="445" y="1248"/>
                  </a:cubicBezTo>
                  <a:cubicBezTo>
                    <a:pt x="561" y="1248"/>
                    <a:pt x="688" y="1190"/>
                    <a:pt x="760" y="1099"/>
                  </a:cubicBezTo>
                  <a:cubicBezTo>
                    <a:pt x="973" y="673"/>
                    <a:pt x="791" y="126"/>
                    <a:pt x="335" y="5"/>
                  </a:cubicBezTo>
                  <a:cubicBezTo>
                    <a:pt x="316" y="2"/>
                    <a:pt x="297" y="0"/>
                    <a:pt x="2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6341;p133">
              <a:extLst>
                <a:ext uri="{FF2B5EF4-FFF2-40B4-BE49-F238E27FC236}">
                  <a16:creationId xmlns:a16="http://schemas.microsoft.com/office/drawing/2014/main" id="{ED874D91-BDA7-D7CC-4705-972F5495B440}"/>
                </a:ext>
              </a:extLst>
            </p:cNvPr>
            <p:cNvSpPr/>
            <p:nvPr/>
          </p:nvSpPr>
          <p:spPr>
            <a:xfrm rot="1013812">
              <a:off x="2183102" y="5028568"/>
              <a:ext cx="46333" cy="65567"/>
            </a:xfrm>
            <a:custGeom>
              <a:avLst/>
              <a:gdLst/>
              <a:ahLst/>
              <a:cxnLst/>
              <a:rect l="l" t="t" r="r" b="b"/>
              <a:pathLst>
                <a:path w="913" h="1292" extrusionOk="0">
                  <a:moveTo>
                    <a:pt x="438" y="0"/>
                  </a:moveTo>
                  <a:cubicBezTo>
                    <a:pt x="365" y="0"/>
                    <a:pt x="289" y="30"/>
                    <a:pt x="244" y="91"/>
                  </a:cubicBezTo>
                  <a:cubicBezTo>
                    <a:pt x="1" y="274"/>
                    <a:pt x="31" y="547"/>
                    <a:pt x="153" y="882"/>
                  </a:cubicBezTo>
                  <a:cubicBezTo>
                    <a:pt x="153" y="882"/>
                    <a:pt x="183" y="1003"/>
                    <a:pt x="274" y="1155"/>
                  </a:cubicBezTo>
                  <a:cubicBezTo>
                    <a:pt x="335" y="1246"/>
                    <a:pt x="419" y="1292"/>
                    <a:pt x="502" y="1292"/>
                  </a:cubicBezTo>
                  <a:cubicBezTo>
                    <a:pt x="586" y="1292"/>
                    <a:pt x="669" y="1246"/>
                    <a:pt x="730" y="1155"/>
                  </a:cubicBezTo>
                  <a:cubicBezTo>
                    <a:pt x="761" y="1125"/>
                    <a:pt x="791" y="1094"/>
                    <a:pt x="791" y="1033"/>
                  </a:cubicBezTo>
                  <a:cubicBezTo>
                    <a:pt x="913" y="699"/>
                    <a:pt x="791" y="365"/>
                    <a:pt x="609" y="91"/>
                  </a:cubicBezTo>
                  <a:cubicBezTo>
                    <a:pt x="578" y="30"/>
                    <a:pt x="510" y="0"/>
                    <a:pt x="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6342;p133">
              <a:extLst>
                <a:ext uri="{FF2B5EF4-FFF2-40B4-BE49-F238E27FC236}">
                  <a16:creationId xmlns:a16="http://schemas.microsoft.com/office/drawing/2014/main" id="{19017928-30FD-5E8E-7DA3-943E35C3D05E}"/>
                </a:ext>
              </a:extLst>
            </p:cNvPr>
            <p:cNvSpPr/>
            <p:nvPr/>
          </p:nvSpPr>
          <p:spPr>
            <a:xfrm rot="1013812">
              <a:off x="1628452" y="4994842"/>
              <a:ext cx="43238" cy="69880"/>
            </a:xfrm>
            <a:custGeom>
              <a:avLst/>
              <a:gdLst/>
              <a:ahLst/>
              <a:cxnLst/>
              <a:rect l="l" t="t" r="r" b="b"/>
              <a:pathLst>
                <a:path w="852" h="1377" extrusionOk="0">
                  <a:moveTo>
                    <a:pt x="381" y="1"/>
                  </a:moveTo>
                  <a:cubicBezTo>
                    <a:pt x="366" y="1"/>
                    <a:pt x="351" y="2"/>
                    <a:pt x="335" y="5"/>
                  </a:cubicBezTo>
                  <a:cubicBezTo>
                    <a:pt x="274" y="66"/>
                    <a:pt x="183" y="127"/>
                    <a:pt x="152" y="218"/>
                  </a:cubicBezTo>
                  <a:cubicBezTo>
                    <a:pt x="0" y="583"/>
                    <a:pt x="91" y="1039"/>
                    <a:pt x="395" y="1312"/>
                  </a:cubicBezTo>
                  <a:cubicBezTo>
                    <a:pt x="429" y="1357"/>
                    <a:pt x="470" y="1377"/>
                    <a:pt x="514" y="1377"/>
                  </a:cubicBezTo>
                  <a:cubicBezTo>
                    <a:pt x="590" y="1377"/>
                    <a:pt x="672" y="1317"/>
                    <a:pt x="730" y="1221"/>
                  </a:cubicBezTo>
                  <a:cubicBezTo>
                    <a:pt x="851" y="1008"/>
                    <a:pt x="790" y="735"/>
                    <a:pt x="730" y="431"/>
                  </a:cubicBezTo>
                  <a:cubicBezTo>
                    <a:pt x="699" y="400"/>
                    <a:pt x="699" y="279"/>
                    <a:pt x="608" y="218"/>
                  </a:cubicBezTo>
                  <a:cubicBezTo>
                    <a:pt x="581" y="109"/>
                    <a:pt x="50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6343;p133">
              <a:extLst>
                <a:ext uri="{FF2B5EF4-FFF2-40B4-BE49-F238E27FC236}">
                  <a16:creationId xmlns:a16="http://schemas.microsoft.com/office/drawing/2014/main" id="{DAE91CD6-F99D-2669-4F79-5BB0DADDB104}"/>
                </a:ext>
              </a:extLst>
            </p:cNvPr>
            <p:cNvSpPr/>
            <p:nvPr/>
          </p:nvSpPr>
          <p:spPr>
            <a:xfrm rot="1013812">
              <a:off x="1691844" y="5246847"/>
              <a:ext cx="44760" cy="61456"/>
            </a:xfrm>
            <a:custGeom>
              <a:avLst/>
              <a:gdLst/>
              <a:ahLst/>
              <a:cxnLst/>
              <a:rect l="l" t="t" r="r" b="b"/>
              <a:pathLst>
                <a:path w="882" h="1211" extrusionOk="0">
                  <a:moveTo>
                    <a:pt x="303" y="0"/>
                  </a:moveTo>
                  <a:cubicBezTo>
                    <a:pt x="265" y="0"/>
                    <a:pt x="225" y="8"/>
                    <a:pt x="183" y="25"/>
                  </a:cubicBezTo>
                  <a:cubicBezTo>
                    <a:pt x="61" y="116"/>
                    <a:pt x="0" y="268"/>
                    <a:pt x="61" y="420"/>
                  </a:cubicBezTo>
                  <a:cubicBezTo>
                    <a:pt x="61" y="541"/>
                    <a:pt x="91" y="633"/>
                    <a:pt x="122" y="754"/>
                  </a:cubicBezTo>
                  <a:cubicBezTo>
                    <a:pt x="152" y="876"/>
                    <a:pt x="213" y="937"/>
                    <a:pt x="183" y="997"/>
                  </a:cubicBezTo>
                  <a:cubicBezTo>
                    <a:pt x="274" y="1149"/>
                    <a:pt x="395" y="1210"/>
                    <a:pt x="547" y="1210"/>
                  </a:cubicBezTo>
                  <a:cubicBezTo>
                    <a:pt x="730" y="1180"/>
                    <a:pt x="882" y="1058"/>
                    <a:pt x="882" y="876"/>
                  </a:cubicBezTo>
                  <a:cubicBezTo>
                    <a:pt x="882" y="602"/>
                    <a:pt x="821" y="298"/>
                    <a:pt x="578" y="116"/>
                  </a:cubicBezTo>
                  <a:cubicBezTo>
                    <a:pt x="490" y="50"/>
                    <a:pt x="402" y="0"/>
                    <a:pt x="3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6344;p133">
              <a:extLst>
                <a:ext uri="{FF2B5EF4-FFF2-40B4-BE49-F238E27FC236}">
                  <a16:creationId xmlns:a16="http://schemas.microsoft.com/office/drawing/2014/main" id="{C35C127F-87E8-EFB6-9D25-02A4A4D6D534}"/>
                </a:ext>
              </a:extLst>
            </p:cNvPr>
            <p:cNvSpPr/>
            <p:nvPr/>
          </p:nvSpPr>
          <p:spPr>
            <a:xfrm rot="1013812">
              <a:off x="2735042" y="5247260"/>
              <a:ext cx="46333" cy="59274"/>
            </a:xfrm>
            <a:custGeom>
              <a:avLst/>
              <a:gdLst/>
              <a:ahLst/>
              <a:cxnLst/>
              <a:rect l="l" t="t" r="r" b="b"/>
              <a:pathLst>
                <a:path w="913" h="1168" extrusionOk="0">
                  <a:moveTo>
                    <a:pt x="309" y="0"/>
                  </a:moveTo>
                  <a:cubicBezTo>
                    <a:pt x="167" y="0"/>
                    <a:pt x="56" y="68"/>
                    <a:pt x="31" y="220"/>
                  </a:cubicBezTo>
                  <a:cubicBezTo>
                    <a:pt x="0" y="464"/>
                    <a:pt x="61" y="676"/>
                    <a:pt x="183" y="920"/>
                  </a:cubicBezTo>
                  <a:cubicBezTo>
                    <a:pt x="227" y="1077"/>
                    <a:pt x="355" y="1168"/>
                    <a:pt x="493" y="1168"/>
                  </a:cubicBezTo>
                  <a:cubicBezTo>
                    <a:pt x="541" y="1168"/>
                    <a:pt x="591" y="1156"/>
                    <a:pt x="639" y="1132"/>
                  </a:cubicBezTo>
                  <a:cubicBezTo>
                    <a:pt x="821" y="1072"/>
                    <a:pt x="912" y="920"/>
                    <a:pt x="851" y="676"/>
                  </a:cubicBezTo>
                  <a:cubicBezTo>
                    <a:pt x="851" y="616"/>
                    <a:pt x="821" y="585"/>
                    <a:pt x="821" y="524"/>
                  </a:cubicBezTo>
                  <a:cubicBezTo>
                    <a:pt x="760" y="312"/>
                    <a:pt x="639" y="129"/>
                    <a:pt x="395" y="8"/>
                  </a:cubicBezTo>
                  <a:cubicBezTo>
                    <a:pt x="366" y="3"/>
                    <a:pt x="337" y="0"/>
                    <a:pt x="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6345;p133">
              <a:extLst>
                <a:ext uri="{FF2B5EF4-FFF2-40B4-BE49-F238E27FC236}">
                  <a16:creationId xmlns:a16="http://schemas.microsoft.com/office/drawing/2014/main" id="{214F5123-F9A2-9151-9111-3CA8F0B1754D}"/>
                </a:ext>
              </a:extLst>
            </p:cNvPr>
            <p:cNvSpPr/>
            <p:nvPr/>
          </p:nvSpPr>
          <p:spPr>
            <a:xfrm rot="1013812">
              <a:off x="1969262" y="5173087"/>
              <a:ext cx="43238" cy="69779"/>
            </a:xfrm>
            <a:custGeom>
              <a:avLst/>
              <a:gdLst/>
              <a:ahLst/>
              <a:cxnLst/>
              <a:rect l="l" t="t" r="r" b="b"/>
              <a:pathLst>
                <a:path w="852" h="1375" extrusionOk="0">
                  <a:moveTo>
                    <a:pt x="250" y="0"/>
                  </a:moveTo>
                  <a:cubicBezTo>
                    <a:pt x="203" y="0"/>
                    <a:pt x="160" y="17"/>
                    <a:pt x="122" y="55"/>
                  </a:cubicBezTo>
                  <a:cubicBezTo>
                    <a:pt x="0" y="86"/>
                    <a:pt x="0" y="207"/>
                    <a:pt x="0" y="268"/>
                  </a:cubicBezTo>
                  <a:cubicBezTo>
                    <a:pt x="30" y="542"/>
                    <a:pt x="122" y="815"/>
                    <a:pt x="182" y="1028"/>
                  </a:cubicBezTo>
                  <a:cubicBezTo>
                    <a:pt x="243" y="1150"/>
                    <a:pt x="334" y="1241"/>
                    <a:pt x="426" y="1301"/>
                  </a:cubicBezTo>
                  <a:cubicBezTo>
                    <a:pt x="459" y="1352"/>
                    <a:pt x="511" y="1374"/>
                    <a:pt x="566" y="1374"/>
                  </a:cubicBezTo>
                  <a:cubicBezTo>
                    <a:pt x="611" y="1374"/>
                    <a:pt x="658" y="1359"/>
                    <a:pt x="699" y="1332"/>
                  </a:cubicBezTo>
                  <a:cubicBezTo>
                    <a:pt x="790" y="1301"/>
                    <a:pt x="851" y="1241"/>
                    <a:pt x="851" y="1119"/>
                  </a:cubicBezTo>
                  <a:cubicBezTo>
                    <a:pt x="790" y="937"/>
                    <a:pt x="760" y="785"/>
                    <a:pt x="760" y="694"/>
                  </a:cubicBezTo>
                  <a:cubicBezTo>
                    <a:pt x="699" y="420"/>
                    <a:pt x="638" y="207"/>
                    <a:pt x="456" y="86"/>
                  </a:cubicBezTo>
                  <a:cubicBezTo>
                    <a:pt x="385" y="33"/>
                    <a:pt x="315" y="0"/>
                    <a:pt x="2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6346;p133">
              <a:extLst>
                <a:ext uri="{FF2B5EF4-FFF2-40B4-BE49-F238E27FC236}">
                  <a16:creationId xmlns:a16="http://schemas.microsoft.com/office/drawing/2014/main" id="{6DC9D4D1-7690-6CF2-A458-DB49248D5FCC}"/>
                </a:ext>
              </a:extLst>
            </p:cNvPr>
            <p:cNvSpPr/>
            <p:nvPr/>
          </p:nvSpPr>
          <p:spPr>
            <a:xfrm rot="1013812">
              <a:off x="1800443" y="4897139"/>
              <a:ext cx="34001" cy="65212"/>
            </a:xfrm>
            <a:custGeom>
              <a:avLst/>
              <a:gdLst/>
              <a:ahLst/>
              <a:cxnLst/>
              <a:rect l="l" t="t" r="r" b="b"/>
              <a:pathLst>
                <a:path w="670" h="1285" extrusionOk="0">
                  <a:moveTo>
                    <a:pt x="376" y="0"/>
                  </a:moveTo>
                  <a:cubicBezTo>
                    <a:pt x="354" y="0"/>
                    <a:pt x="331" y="3"/>
                    <a:pt x="305" y="8"/>
                  </a:cubicBezTo>
                  <a:cubicBezTo>
                    <a:pt x="183" y="38"/>
                    <a:pt x="153" y="129"/>
                    <a:pt x="92" y="190"/>
                  </a:cubicBezTo>
                  <a:cubicBezTo>
                    <a:pt x="1" y="525"/>
                    <a:pt x="31" y="889"/>
                    <a:pt x="244" y="1193"/>
                  </a:cubicBezTo>
                  <a:cubicBezTo>
                    <a:pt x="305" y="1254"/>
                    <a:pt x="366" y="1284"/>
                    <a:pt x="487" y="1284"/>
                  </a:cubicBezTo>
                  <a:cubicBezTo>
                    <a:pt x="609" y="1254"/>
                    <a:pt x="670" y="1133"/>
                    <a:pt x="670" y="1041"/>
                  </a:cubicBezTo>
                  <a:cubicBezTo>
                    <a:pt x="670" y="798"/>
                    <a:pt x="639" y="585"/>
                    <a:pt x="639" y="342"/>
                  </a:cubicBezTo>
                  <a:cubicBezTo>
                    <a:pt x="609" y="281"/>
                    <a:pt x="548" y="190"/>
                    <a:pt x="609" y="160"/>
                  </a:cubicBezTo>
                  <a:cubicBezTo>
                    <a:pt x="533" y="59"/>
                    <a:pt x="479" y="0"/>
                    <a:pt x="3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6347;p133">
              <a:extLst>
                <a:ext uri="{FF2B5EF4-FFF2-40B4-BE49-F238E27FC236}">
                  <a16:creationId xmlns:a16="http://schemas.microsoft.com/office/drawing/2014/main" id="{C9F5A2C0-7361-CBE9-C298-E89D23DC9362}"/>
                </a:ext>
              </a:extLst>
            </p:cNvPr>
            <p:cNvSpPr/>
            <p:nvPr/>
          </p:nvSpPr>
          <p:spPr>
            <a:xfrm rot="1013812">
              <a:off x="2242769" y="4987751"/>
              <a:ext cx="52474" cy="63232"/>
            </a:xfrm>
            <a:custGeom>
              <a:avLst/>
              <a:gdLst/>
              <a:ahLst/>
              <a:cxnLst/>
              <a:rect l="l" t="t" r="r" b="b"/>
              <a:pathLst>
                <a:path w="1034" h="1246" extrusionOk="0">
                  <a:moveTo>
                    <a:pt x="318" y="1"/>
                  </a:moveTo>
                  <a:cubicBezTo>
                    <a:pt x="246" y="1"/>
                    <a:pt x="178" y="27"/>
                    <a:pt x="122" y="64"/>
                  </a:cubicBezTo>
                  <a:cubicBezTo>
                    <a:pt x="31" y="155"/>
                    <a:pt x="0" y="277"/>
                    <a:pt x="31" y="338"/>
                  </a:cubicBezTo>
                  <a:cubicBezTo>
                    <a:pt x="182" y="642"/>
                    <a:pt x="365" y="946"/>
                    <a:pt x="669" y="1189"/>
                  </a:cubicBezTo>
                  <a:cubicBezTo>
                    <a:pt x="718" y="1228"/>
                    <a:pt x="773" y="1245"/>
                    <a:pt x="826" y="1245"/>
                  </a:cubicBezTo>
                  <a:cubicBezTo>
                    <a:pt x="936" y="1245"/>
                    <a:pt x="1034" y="1170"/>
                    <a:pt x="1034" y="1067"/>
                  </a:cubicBezTo>
                  <a:lnTo>
                    <a:pt x="1034" y="794"/>
                  </a:lnTo>
                  <a:cubicBezTo>
                    <a:pt x="821" y="551"/>
                    <a:pt x="730" y="277"/>
                    <a:pt x="456" y="34"/>
                  </a:cubicBezTo>
                  <a:cubicBezTo>
                    <a:pt x="410" y="11"/>
                    <a:pt x="363" y="1"/>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6348;p133">
              <a:extLst>
                <a:ext uri="{FF2B5EF4-FFF2-40B4-BE49-F238E27FC236}">
                  <a16:creationId xmlns:a16="http://schemas.microsoft.com/office/drawing/2014/main" id="{A2955E56-FE4D-D091-0986-4F8C7CC9FD45}"/>
                </a:ext>
              </a:extLst>
            </p:cNvPr>
            <p:cNvSpPr/>
            <p:nvPr/>
          </p:nvSpPr>
          <p:spPr>
            <a:xfrm rot="1013812">
              <a:off x="2741776" y="5033023"/>
              <a:ext cx="35524" cy="70286"/>
            </a:xfrm>
            <a:custGeom>
              <a:avLst/>
              <a:gdLst/>
              <a:ahLst/>
              <a:cxnLst/>
              <a:rect l="l" t="t" r="r" b="b"/>
              <a:pathLst>
                <a:path w="700" h="1385" extrusionOk="0">
                  <a:moveTo>
                    <a:pt x="237" y="1"/>
                  </a:moveTo>
                  <a:cubicBezTo>
                    <a:pt x="209" y="1"/>
                    <a:pt x="181" y="6"/>
                    <a:pt x="152" y="17"/>
                  </a:cubicBezTo>
                  <a:cubicBezTo>
                    <a:pt x="31" y="108"/>
                    <a:pt x="0" y="230"/>
                    <a:pt x="0" y="321"/>
                  </a:cubicBezTo>
                  <a:cubicBezTo>
                    <a:pt x="0" y="534"/>
                    <a:pt x="31" y="716"/>
                    <a:pt x="61" y="899"/>
                  </a:cubicBezTo>
                  <a:cubicBezTo>
                    <a:pt x="152" y="1051"/>
                    <a:pt x="183" y="1233"/>
                    <a:pt x="244" y="1324"/>
                  </a:cubicBezTo>
                  <a:cubicBezTo>
                    <a:pt x="304" y="1354"/>
                    <a:pt x="365" y="1385"/>
                    <a:pt x="456" y="1385"/>
                  </a:cubicBezTo>
                  <a:cubicBezTo>
                    <a:pt x="487" y="1385"/>
                    <a:pt x="578" y="1324"/>
                    <a:pt x="578" y="1294"/>
                  </a:cubicBezTo>
                  <a:cubicBezTo>
                    <a:pt x="699" y="899"/>
                    <a:pt x="669" y="534"/>
                    <a:pt x="487" y="169"/>
                  </a:cubicBezTo>
                  <a:cubicBezTo>
                    <a:pt x="462" y="95"/>
                    <a:pt x="357" y="1"/>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6349;p133">
              <a:extLst>
                <a:ext uri="{FF2B5EF4-FFF2-40B4-BE49-F238E27FC236}">
                  <a16:creationId xmlns:a16="http://schemas.microsoft.com/office/drawing/2014/main" id="{B844158C-B294-BA57-32EE-E15A01A5EEE1}"/>
                </a:ext>
              </a:extLst>
            </p:cNvPr>
            <p:cNvSpPr/>
            <p:nvPr/>
          </p:nvSpPr>
          <p:spPr>
            <a:xfrm rot="1013812">
              <a:off x="2235895" y="5092642"/>
              <a:ext cx="46333" cy="67495"/>
            </a:xfrm>
            <a:custGeom>
              <a:avLst/>
              <a:gdLst/>
              <a:ahLst/>
              <a:cxnLst/>
              <a:rect l="l" t="t" r="r" b="b"/>
              <a:pathLst>
                <a:path w="913" h="1330" extrusionOk="0">
                  <a:moveTo>
                    <a:pt x="231" y="1"/>
                  </a:moveTo>
                  <a:cubicBezTo>
                    <a:pt x="215" y="1"/>
                    <a:pt x="199" y="3"/>
                    <a:pt x="183" y="7"/>
                  </a:cubicBezTo>
                  <a:cubicBezTo>
                    <a:pt x="31" y="68"/>
                    <a:pt x="0" y="189"/>
                    <a:pt x="0" y="280"/>
                  </a:cubicBezTo>
                  <a:cubicBezTo>
                    <a:pt x="0" y="706"/>
                    <a:pt x="244" y="1010"/>
                    <a:pt x="548" y="1284"/>
                  </a:cubicBezTo>
                  <a:cubicBezTo>
                    <a:pt x="578" y="1314"/>
                    <a:pt x="624" y="1329"/>
                    <a:pt x="669" y="1329"/>
                  </a:cubicBezTo>
                  <a:cubicBezTo>
                    <a:pt x="715" y="1329"/>
                    <a:pt x="760" y="1314"/>
                    <a:pt x="791" y="1284"/>
                  </a:cubicBezTo>
                  <a:cubicBezTo>
                    <a:pt x="912" y="1192"/>
                    <a:pt x="912" y="1101"/>
                    <a:pt x="882" y="888"/>
                  </a:cubicBezTo>
                  <a:cubicBezTo>
                    <a:pt x="760" y="676"/>
                    <a:pt x="608" y="402"/>
                    <a:pt x="426" y="128"/>
                  </a:cubicBezTo>
                  <a:cubicBezTo>
                    <a:pt x="400" y="76"/>
                    <a:pt x="328" y="1"/>
                    <a:pt x="2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6350;p133">
              <a:extLst>
                <a:ext uri="{FF2B5EF4-FFF2-40B4-BE49-F238E27FC236}">
                  <a16:creationId xmlns:a16="http://schemas.microsoft.com/office/drawing/2014/main" id="{9F882495-D1D0-E179-D43E-6E93E8EFAF86}"/>
                </a:ext>
              </a:extLst>
            </p:cNvPr>
            <p:cNvSpPr/>
            <p:nvPr/>
          </p:nvSpPr>
          <p:spPr>
            <a:xfrm rot="1013812">
              <a:off x="1538584" y="5096753"/>
              <a:ext cx="47856" cy="65618"/>
            </a:xfrm>
            <a:custGeom>
              <a:avLst/>
              <a:gdLst/>
              <a:ahLst/>
              <a:cxnLst/>
              <a:rect l="l" t="t" r="r" b="b"/>
              <a:pathLst>
                <a:path w="943" h="1293" extrusionOk="0">
                  <a:moveTo>
                    <a:pt x="259" y="1"/>
                  </a:moveTo>
                  <a:cubicBezTo>
                    <a:pt x="237" y="1"/>
                    <a:pt x="212" y="5"/>
                    <a:pt x="183" y="12"/>
                  </a:cubicBezTo>
                  <a:cubicBezTo>
                    <a:pt x="31" y="73"/>
                    <a:pt x="1" y="164"/>
                    <a:pt x="1" y="285"/>
                  </a:cubicBezTo>
                  <a:cubicBezTo>
                    <a:pt x="1" y="681"/>
                    <a:pt x="213" y="924"/>
                    <a:pt x="487" y="1197"/>
                  </a:cubicBezTo>
                  <a:cubicBezTo>
                    <a:pt x="552" y="1263"/>
                    <a:pt x="608" y="1293"/>
                    <a:pt x="665" y="1293"/>
                  </a:cubicBezTo>
                  <a:cubicBezTo>
                    <a:pt x="715" y="1293"/>
                    <a:pt x="765" y="1270"/>
                    <a:pt x="821" y="1228"/>
                  </a:cubicBezTo>
                  <a:cubicBezTo>
                    <a:pt x="943" y="1137"/>
                    <a:pt x="943" y="1015"/>
                    <a:pt x="912" y="863"/>
                  </a:cubicBezTo>
                  <a:cubicBezTo>
                    <a:pt x="760" y="620"/>
                    <a:pt x="608" y="377"/>
                    <a:pt x="396" y="134"/>
                  </a:cubicBezTo>
                  <a:cubicBezTo>
                    <a:pt x="372" y="41"/>
                    <a:pt x="331" y="1"/>
                    <a:pt x="2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6351;p133">
              <a:extLst>
                <a:ext uri="{FF2B5EF4-FFF2-40B4-BE49-F238E27FC236}">
                  <a16:creationId xmlns:a16="http://schemas.microsoft.com/office/drawing/2014/main" id="{5201E0A2-4F23-0976-039C-BD11F723D47B}"/>
                </a:ext>
              </a:extLst>
            </p:cNvPr>
            <p:cNvSpPr/>
            <p:nvPr/>
          </p:nvSpPr>
          <p:spPr>
            <a:xfrm rot="1013812">
              <a:off x="1966370" y="4828262"/>
              <a:ext cx="41715" cy="66988"/>
            </a:xfrm>
            <a:custGeom>
              <a:avLst/>
              <a:gdLst/>
              <a:ahLst/>
              <a:cxnLst/>
              <a:rect l="l" t="t" r="r" b="b"/>
              <a:pathLst>
                <a:path w="822" h="1320" extrusionOk="0">
                  <a:moveTo>
                    <a:pt x="335" y="0"/>
                  </a:moveTo>
                  <a:cubicBezTo>
                    <a:pt x="213" y="0"/>
                    <a:pt x="153" y="61"/>
                    <a:pt x="92" y="152"/>
                  </a:cubicBezTo>
                  <a:cubicBezTo>
                    <a:pt x="1" y="456"/>
                    <a:pt x="153" y="1034"/>
                    <a:pt x="396" y="1246"/>
                  </a:cubicBezTo>
                  <a:cubicBezTo>
                    <a:pt x="446" y="1297"/>
                    <a:pt x="505" y="1319"/>
                    <a:pt x="559" y="1319"/>
                  </a:cubicBezTo>
                  <a:cubicBezTo>
                    <a:pt x="602" y="1319"/>
                    <a:pt x="642" y="1304"/>
                    <a:pt x="669" y="1277"/>
                  </a:cubicBezTo>
                  <a:cubicBezTo>
                    <a:pt x="760" y="1246"/>
                    <a:pt x="821" y="1186"/>
                    <a:pt x="821" y="1064"/>
                  </a:cubicBezTo>
                  <a:cubicBezTo>
                    <a:pt x="821" y="912"/>
                    <a:pt x="791" y="760"/>
                    <a:pt x="791" y="608"/>
                  </a:cubicBezTo>
                  <a:cubicBezTo>
                    <a:pt x="700" y="426"/>
                    <a:pt x="669" y="274"/>
                    <a:pt x="548" y="122"/>
                  </a:cubicBezTo>
                  <a:cubicBezTo>
                    <a:pt x="517" y="31"/>
                    <a:pt x="457" y="0"/>
                    <a:pt x="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6352;p133">
              <a:extLst>
                <a:ext uri="{FF2B5EF4-FFF2-40B4-BE49-F238E27FC236}">
                  <a16:creationId xmlns:a16="http://schemas.microsoft.com/office/drawing/2014/main" id="{9A9B2476-B222-23F1-3C24-A42BA026B5C0}"/>
                </a:ext>
              </a:extLst>
            </p:cNvPr>
            <p:cNvSpPr/>
            <p:nvPr/>
          </p:nvSpPr>
          <p:spPr>
            <a:xfrm rot="1013812">
              <a:off x="1903326" y="5226953"/>
              <a:ext cx="46333" cy="56889"/>
            </a:xfrm>
            <a:custGeom>
              <a:avLst/>
              <a:gdLst/>
              <a:ahLst/>
              <a:cxnLst/>
              <a:rect l="l" t="t" r="r" b="b"/>
              <a:pathLst>
                <a:path w="913" h="1121" extrusionOk="0">
                  <a:moveTo>
                    <a:pt x="257" y="0"/>
                  </a:moveTo>
                  <a:cubicBezTo>
                    <a:pt x="193" y="0"/>
                    <a:pt x="135" y="20"/>
                    <a:pt x="92" y="63"/>
                  </a:cubicBezTo>
                  <a:cubicBezTo>
                    <a:pt x="0" y="185"/>
                    <a:pt x="31" y="307"/>
                    <a:pt x="61" y="459"/>
                  </a:cubicBezTo>
                  <a:cubicBezTo>
                    <a:pt x="92" y="489"/>
                    <a:pt x="92" y="489"/>
                    <a:pt x="92" y="519"/>
                  </a:cubicBezTo>
                  <a:cubicBezTo>
                    <a:pt x="152" y="671"/>
                    <a:pt x="183" y="823"/>
                    <a:pt x="244" y="975"/>
                  </a:cubicBezTo>
                  <a:cubicBezTo>
                    <a:pt x="355" y="1064"/>
                    <a:pt x="450" y="1121"/>
                    <a:pt x="564" y="1121"/>
                  </a:cubicBezTo>
                  <a:cubicBezTo>
                    <a:pt x="606" y="1121"/>
                    <a:pt x="651" y="1113"/>
                    <a:pt x="700" y="1097"/>
                  </a:cubicBezTo>
                  <a:cubicBezTo>
                    <a:pt x="852" y="1067"/>
                    <a:pt x="912" y="854"/>
                    <a:pt x="852" y="671"/>
                  </a:cubicBezTo>
                  <a:cubicBezTo>
                    <a:pt x="821" y="489"/>
                    <a:pt x="700" y="337"/>
                    <a:pt x="608" y="185"/>
                  </a:cubicBezTo>
                  <a:cubicBezTo>
                    <a:pt x="510" y="67"/>
                    <a:pt x="374" y="0"/>
                    <a:pt x="2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6353;p133">
              <a:extLst>
                <a:ext uri="{FF2B5EF4-FFF2-40B4-BE49-F238E27FC236}">
                  <a16:creationId xmlns:a16="http://schemas.microsoft.com/office/drawing/2014/main" id="{624A84D1-E5CC-F172-8A5E-E942EE6F5437}"/>
                </a:ext>
              </a:extLst>
            </p:cNvPr>
            <p:cNvSpPr/>
            <p:nvPr/>
          </p:nvSpPr>
          <p:spPr>
            <a:xfrm rot="1013812">
              <a:off x="1554127" y="5224502"/>
              <a:ext cx="44811" cy="57549"/>
            </a:xfrm>
            <a:custGeom>
              <a:avLst/>
              <a:gdLst/>
              <a:ahLst/>
              <a:cxnLst/>
              <a:rect l="l" t="t" r="r" b="b"/>
              <a:pathLst>
                <a:path w="883" h="1134" extrusionOk="0">
                  <a:moveTo>
                    <a:pt x="305" y="1"/>
                  </a:moveTo>
                  <a:cubicBezTo>
                    <a:pt x="242" y="1"/>
                    <a:pt x="179" y="25"/>
                    <a:pt x="122" y="81"/>
                  </a:cubicBezTo>
                  <a:cubicBezTo>
                    <a:pt x="1" y="203"/>
                    <a:pt x="1" y="324"/>
                    <a:pt x="61" y="416"/>
                  </a:cubicBezTo>
                  <a:cubicBezTo>
                    <a:pt x="92" y="719"/>
                    <a:pt x="244" y="963"/>
                    <a:pt x="517" y="1115"/>
                  </a:cubicBezTo>
                  <a:cubicBezTo>
                    <a:pt x="550" y="1128"/>
                    <a:pt x="585" y="1134"/>
                    <a:pt x="620" y="1134"/>
                  </a:cubicBezTo>
                  <a:cubicBezTo>
                    <a:pt x="750" y="1134"/>
                    <a:pt x="882" y="1052"/>
                    <a:pt x="882" y="932"/>
                  </a:cubicBezTo>
                  <a:lnTo>
                    <a:pt x="882" y="689"/>
                  </a:lnTo>
                  <a:cubicBezTo>
                    <a:pt x="821" y="416"/>
                    <a:pt x="730" y="233"/>
                    <a:pt x="517" y="81"/>
                  </a:cubicBezTo>
                  <a:cubicBezTo>
                    <a:pt x="452" y="32"/>
                    <a:pt x="378" y="1"/>
                    <a:pt x="3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6354;p133">
              <a:extLst>
                <a:ext uri="{FF2B5EF4-FFF2-40B4-BE49-F238E27FC236}">
                  <a16:creationId xmlns:a16="http://schemas.microsoft.com/office/drawing/2014/main" id="{E70B155C-7454-7612-8A81-8F6EF5E72582}"/>
                </a:ext>
              </a:extLst>
            </p:cNvPr>
            <p:cNvSpPr/>
            <p:nvPr/>
          </p:nvSpPr>
          <p:spPr>
            <a:xfrm rot="1013812">
              <a:off x="2491217" y="4894184"/>
              <a:ext cx="41664" cy="66937"/>
            </a:xfrm>
            <a:custGeom>
              <a:avLst/>
              <a:gdLst/>
              <a:ahLst/>
              <a:cxnLst/>
              <a:rect l="l" t="t" r="r" b="b"/>
              <a:pathLst>
                <a:path w="821" h="1319" extrusionOk="0">
                  <a:moveTo>
                    <a:pt x="395" y="0"/>
                  </a:moveTo>
                  <a:cubicBezTo>
                    <a:pt x="274" y="0"/>
                    <a:pt x="213" y="91"/>
                    <a:pt x="152" y="152"/>
                  </a:cubicBezTo>
                  <a:cubicBezTo>
                    <a:pt x="0" y="426"/>
                    <a:pt x="61" y="699"/>
                    <a:pt x="152" y="1003"/>
                  </a:cubicBezTo>
                  <a:cubicBezTo>
                    <a:pt x="213" y="1034"/>
                    <a:pt x="243" y="1155"/>
                    <a:pt x="365" y="1216"/>
                  </a:cubicBezTo>
                  <a:cubicBezTo>
                    <a:pt x="411" y="1284"/>
                    <a:pt x="490" y="1319"/>
                    <a:pt x="553" y="1319"/>
                  </a:cubicBezTo>
                  <a:cubicBezTo>
                    <a:pt x="574" y="1319"/>
                    <a:pt x="593" y="1315"/>
                    <a:pt x="608" y="1307"/>
                  </a:cubicBezTo>
                  <a:cubicBezTo>
                    <a:pt x="669" y="1277"/>
                    <a:pt x="730" y="1186"/>
                    <a:pt x="730" y="1155"/>
                  </a:cubicBezTo>
                  <a:cubicBezTo>
                    <a:pt x="821" y="791"/>
                    <a:pt x="760" y="426"/>
                    <a:pt x="578" y="122"/>
                  </a:cubicBezTo>
                  <a:cubicBezTo>
                    <a:pt x="547" y="61"/>
                    <a:pt x="456" y="0"/>
                    <a:pt x="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6355;p133">
              <a:extLst>
                <a:ext uri="{FF2B5EF4-FFF2-40B4-BE49-F238E27FC236}">
                  <a16:creationId xmlns:a16="http://schemas.microsoft.com/office/drawing/2014/main" id="{FD0029EE-4C89-CECC-A38D-7FD9815B2D4F}"/>
                </a:ext>
              </a:extLst>
            </p:cNvPr>
            <p:cNvSpPr/>
            <p:nvPr/>
          </p:nvSpPr>
          <p:spPr>
            <a:xfrm rot="1013812">
              <a:off x="1840719" y="5031141"/>
              <a:ext cx="40193" cy="63689"/>
            </a:xfrm>
            <a:custGeom>
              <a:avLst/>
              <a:gdLst/>
              <a:ahLst/>
              <a:cxnLst/>
              <a:rect l="l" t="t" r="r" b="b"/>
              <a:pathLst>
                <a:path w="792" h="1255" extrusionOk="0">
                  <a:moveTo>
                    <a:pt x="319" y="1"/>
                  </a:moveTo>
                  <a:cubicBezTo>
                    <a:pt x="295" y="1"/>
                    <a:pt x="269" y="3"/>
                    <a:pt x="244" y="9"/>
                  </a:cubicBezTo>
                  <a:cubicBezTo>
                    <a:pt x="92" y="39"/>
                    <a:pt x="1" y="161"/>
                    <a:pt x="1" y="313"/>
                  </a:cubicBezTo>
                  <a:cubicBezTo>
                    <a:pt x="1" y="404"/>
                    <a:pt x="31" y="586"/>
                    <a:pt x="31" y="677"/>
                  </a:cubicBezTo>
                  <a:cubicBezTo>
                    <a:pt x="92" y="829"/>
                    <a:pt x="153" y="951"/>
                    <a:pt x="183" y="1133"/>
                  </a:cubicBezTo>
                  <a:cubicBezTo>
                    <a:pt x="214" y="1224"/>
                    <a:pt x="305" y="1255"/>
                    <a:pt x="396" y="1255"/>
                  </a:cubicBezTo>
                  <a:cubicBezTo>
                    <a:pt x="517" y="1255"/>
                    <a:pt x="609" y="1194"/>
                    <a:pt x="639" y="1103"/>
                  </a:cubicBezTo>
                  <a:cubicBezTo>
                    <a:pt x="791" y="799"/>
                    <a:pt x="761" y="495"/>
                    <a:pt x="609" y="191"/>
                  </a:cubicBezTo>
                  <a:cubicBezTo>
                    <a:pt x="558" y="64"/>
                    <a:pt x="444" y="1"/>
                    <a:pt x="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6356;p133">
              <a:extLst>
                <a:ext uri="{FF2B5EF4-FFF2-40B4-BE49-F238E27FC236}">
                  <a16:creationId xmlns:a16="http://schemas.microsoft.com/office/drawing/2014/main" id="{839151A3-11FA-54AB-AE86-00FA9E85BE12}"/>
                </a:ext>
              </a:extLst>
            </p:cNvPr>
            <p:cNvSpPr/>
            <p:nvPr/>
          </p:nvSpPr>
          <p:spPr>
            <a:xfrm rot="1013812">
              <a:off x="1799887" y="5244138"/>
              <a:ext cx="35524" cy="65059"/>
            </a:xfrm>
            <a:custGeom>
              <a:avLst/>
              <a:gdLst/>
              <a:ahLst/>
              <a:cxnLst/>
              <a:rect l="l" t="t" r="r" b="b"/>
              <a:pathLst>
                <a:path w="700" h="1282" extrusionOk="0">
                  <a:moveTo>
                    <a:pt x="335" y="1"/>
                  </a:moveTo>
                  <a:cubicBezTo>
                    <a:pt x="213" y="1"/>
                    <a:pt x="153" y="62"/>
                    <a:pt x="92" y="153"/>
                  </a:cubicBezTo>
                  <a:cubicBezTo>
                    <a:pt x="1" y="366"/>
                    <a:pt x="1" y="639"/>
                    <a:pt x="61" y="822"/>
                  </a:cubicBezTo>
                  <a:cubicBezTo>
                    <a:pt x="92" y="974"/>
                    <a:pt x="183" y="1126"/>
                    <a:pt x="305" y="1217"/>
                  </a:cubicBezTo>
                  <a:cubicBezTo>
                    <a:pt x="338" y="1261"/>
                    <a:pt x="388" y="1281"/>
                    <a:pt x="439" y="1281"/>
                  </a:cubicBezTo>
                  <a:cubicBezTo>
                    <a:pt x="527" y="1281"/>
                    <a:pt x="620" y="1222"/>
                    <a:pt x="639" y="1126"/>
                  </a:cubicBezTo>
                  <a:cubicBezTo>
                    <a:pt x="700" y="791"/>
                    <a:pt x="700" y="457"/>
                    <a:pt x="548" y="153"/>
                  </a:cubicBezTo>
                  <a:cubicBezTo>
                    <a:pt x="517" y="31"/>
                    <a:pt x="457"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6357;p133">
              <a:extLst>
                <a:ext uri="{FF2B5EF4-FFF2-40B4-BE49-F238E27FC236}">
                  <a16:creationId xmlns:a16="http://schemas.microsoft.com/office/drawing/2014/main" id="{E935AEA8-EE63-2803-A0F6-676536FA9C09}"/>
                </a:ext>
              </a:extLst>
            </p:cNvPr>
            <p:cNvSpPr/>
            <p:nvPr/>
          </p:nvSpPr>
          <p:spPr>
            <a:xfrm rot="1013812">
              <a:off x="2253203" y="5225798"/>
              <a:ext cx="44760" cy="58513"/>
            </a:xfrm>
            <a:custGeom>
              <a:avLst/>
              <a:gdLst/>
              <a:ahLst/>
              <a:cxnLst/>
              <a:rect l="l" t="t" r="r" b="b"/>
              <a:pathLst>
                <a:path w="882" h="1153" extrusionOk="0">
                  <a:moveTo>
                    <a:pt x="332" y="0"/>
                  </a:moveTo>
                  <a:cubicBezTo>
                    <a:pt x="264" y="0"/>
                    <a:pt x="199" y="22"/>
                    <a:pt x="122" y="79"/>
                  </a:cubicBezTo>
                  <a:cubicBezTo>
                    <a:pt x="0" y="140"/>
                    <a:pt x="0" y="262"/>
                    <a:pt x="0" y="353"/>
                  </a:cubicBezTo>
                  <a:cubicBezTo>
                    <a:pt x="0" y="535"/>
                    <a:pt x="91" y="718"/>
                    <a:pt x="183" y="870"/>
                  </a:cubicBezTo>
                  <a:cubicBezTo>
                    <a:pt x="292" y="1066"/>
                    <a:pt x="447" y="1152"/>
                    <a:pt x="582" y="1152"/>
                  </a:cubicBezTo>
                  <a:cubicBezTo>
                    <a:pt x="636" y="1152"/>
                    <a:pt x="687" y="1139"/>
                    <a:pt x="730" y="1113"/>
                  </a:cubicBezTo>
                  <a:cubicBezTo>
                    <a:pt x="882" y="991"/>
                    <a:pt x="882" y="839"/>
                    <a:pt x="791" y="566"/>
                  </a:cubicBezTo>
                  <a:cubicBezTo>
                    <a:pt x="699" y="292"/>
                    <a:pt x="608" y="140"/>
                    <a:pt x="456" y="19"/>
                  </a:cubicBezTo>
                  <a:cubicBezTo>
                    <a:pt x="412" y="7"/>
                    <a:pt x="371" y="0"/>
                    <a:pt x="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6358;p133">
              <a:extLst>
                <a:ext uri="{FF2B5EF4-FFF2-40B4-BE49-F238E27FC236}">
                  <a16:creationId xmlns:a16="http://schemas.microsoft.com/office/drawing/2014/main" id="{43FACDEF-9232-FEB9-6D85-996CBDB14859}"/>
                </a:ext>
              </a:extLst>
            </p:cNvPr>
            <p:cNvSpPr/>
            <p:nvPr/>
          </p:nvSpPr>
          <p:spPr>
            <a:xfrm rot="1013812">
              <a:off x="2248101" y="4878716"/>
              <a:ext cx="46333" cy="53945"/>
            </a:xfrm>
            <a:custGeom>
              <a:avLst/>
              <a:gdLst/>
              <a:ahLst/>
              <a:cxnLst/>
              <a:rect l="l" t="t" r="r" b="b"/>
              <a:pathLst>
                <a:path w="913" h="1063" extrusionOk="0">
                  <a:moveTo>
                    <a:pt x="411" y="0"/>
                  </a:moveTo>
                  <a:cubicBezTo>
                    <a:pt x="262" y="0"/>
                    <a:pt x="115" y="99"/>
                    <a:pt x="92" y="214"/>
                  </a:cubicBezTo>
                  <a:cubicBezTo>
                    <a:pt x="1" y="549"/>
                    <a:pt x="275" y="944"/>
                    <a:pt x="579" y="1035"/>
                  </a:cubicBezTo>
                  <a:cubicBezTo>
                    <a:pt x="610" y="1054"/>
                    <a:pt x="644" y="1062"/>
                    <a:pt x="676" y="1062"/>
                  </a:cubicBezTo>
                  <a:cubicBezTo>
                    <a:pt x="799" y="1062"/>
                    <a:pt x="913" y="942"/>
                    <a:pt x="913" y="822"/>
                  </a:cubicBezTo>
                  <a:cubicBezTo>
                    <a:pt x="913" y="701"/>
                    <a:pt x="882" y="640"/>
                    <a:pt x="882" y="579"/>
                  </a:cubicBezTo>
                  <a:cubicBezTo>
                    <a:pt x="822" y="336"/>
                    <a:pt x="730" y="123"/>
                    <a:pt x="548" y="32"/>
                  </a:cubicBezTo>
                  <a:cubicBezTo>
                    <a:pt x="505" y="10"/>
                    <a:pt x="458"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6359;p133">
              <a:extLst>
                <a:ext uri="{FF2B5EF4-FFF2-40B4-BE49-F238E27FC236}">
                  <a16:creationId xmlns:a16="http://schemas.microsoft.com/office/drawing/2014/main" id="{09DD7DC6-9EB0-BC9F-7C25-6F1C0DBA487A}"/>
                </a:ext>
              </a:extLst>
            </p:cNvPr>
            <p:cNvSpPr/>
            <p:nvPr/>
          </p:nvSpPr>
          <p:spPr>
            <a:xfrm rot="1013812">
              <a:off x="2490956" y="5239960"/>
              <a:ext cx="37046" cy="66379"/>
            </a:xfrm>
            <a:custGeom>
              <a:avLst/>
              <a:gdLst/>
              <a:ahLst/>
              <a:cxnLst/>
              <a:rect l="l" t="t" r="r" b="b"/>
              <a:pathLst>
                <a:path w="730" h="1308" extrusionOk="0">
                  <a:moveTo>
                    <a:pt x="365" y="0"/>
                  </a:moveTo>
                  <a:cubicBezTo>
                    <a:pt x="274" y="61"/>
                    <a:pt x="213" y="122"/>
                    <a:pt x="152" y="213"/>
                  </a:cubicBezTo>
                  <a:cubicBezTo>
                    <a:pt x="0" y="547"/>
                    <a:pt x="122" y="851"/>
                    <a:pt x="274" y="1155"/>
                  </a:cubicBezTo>
                  <a:cubicBezTo>
                    <a:pt x="304" y="1277"/>
                    <a:pt x="395" y="1307"/>
                    <a:pt x="517" y="1307"/>
                  </a:cubicBezTo>
                  <a:cubicBezTo>
                    <a:pt x="669" y="1307"/>
                    <a:pt x="730" y="1186"/>
                    <a:pt x="730" y="1064"/>
                  </a:cubicBezTo>
                  <a:lnTo>
                    <a:pt x="730" y="426"/>
                  </a:lnTo>
                  <a:cubicBezTo>
                    <a:pt x="699" y="304"/>
                    <a:pt x="699" y="274"/>
                    <a:pt x="608" y="213"/>
                  </a:cubicBezTo>
                  <a:cubicBezTo>
                    <a:pt x="578" y="92"/>
                    <a:pt x="517" y="0"/>
                    <a:pt x="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6360;p133">
              <a:extLst>
                <a:ext uri="{FF2B5EF4-FFF2-40B4-BE49-F238E27FC236}">
                  <a16:creationId xmlns:a16="http://schemas.microsoft.com/office/drawing/2014/main" id="{A91AA691-12E0-9A61-5F1F-A0AEE98A426B}"/>
                </a:ext>
              </a:extLst>
            </p:cNvPr>
            <p:cNvSpPr/>
            <p:nvPr/>
          </p:nvSpPr>
          <p:spPr>
            <a:xfrm rot="1013812">
              <a:off x="2530275" y="5027319"/>
              <a:ext cx="44811" cy="63892"/>
            </a:xfrm>
            <a:custGeom>
              <a:avLst/>
              <a:gdLst/>
              <a:ahLst/>
              <a:cxnLst/>
              <a:rect l="l" t="t" r="r" b="b"/>
              <a:pathLst>
                <a:path w="883" h="1259" extrusionOk="0">
                  <a:moveTo>
                    <a:pt x="396" y="1"/>
                  </a:moveTo>
                  <a:cubicBezTo>
                    <a:pt x="244" y="1"/>
                    <a:pt x="122" y="92"/>
                    <a:pt x="92" y="244"/>
                  </a:cubicBezTo>
                  <a:cubicBezTo>
                    <a:pt x="31" y="305"/>
                    <a:pt x="1" y="426"/>
                    <a:pt x="31" y="518"/>
                  </a:cubicBezTo>
                  <a:cubicBezTo>
                    <a:pt x="153" y="730"/>
                    <a:pt x="244" y="974"/>
                    <a:pt x="335" y="1156"/>
                  </a:cubicBezTo>
                  <a:cubicBezTo>
                    <a:pt x="364" y="1228"/>
                    <a:pt x="426" y="1259"/>
                    <a:pt x="494" y="1259"/>
                  </a:cubicBezTo>
                  <a:cubicBezTo>
                    <a:pt x="570" y="1259"/>
                    <a:pt x="652" y="1220"/>
                    <a:pt x="700" y="1156"/>
                  </a:cubicBezTo>
                  <a:cubicBezTo>
                    <a:pt x="882" y="913"/>
                    <a:pt x="791" y="670"/>
                    <a:pt x="730" y="396"/>
                  </a:cubicBezTo>
                  <a:cubicBezTo>
                    <a:pt x="730" y="366"/>
                    <a:pt x="730" y="274"/>
                    <a:pt x="639" y="183"/>
                  </a:cubicBezTo>
                  <a:cubicBezTo>
                    <a:pt x="578" y="92"/>
                    <a:pt x="548" y="1"/>
                    <a:pt x="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6361;p133">
              <a:extLst>
                <a:ext uri="{FF2B5EF4-FFF2-40B4-BE49-F238E27FC236}">
                  <a16:creationId xmlns:a16="http://schemas.microsoft.com/office/drawing/2014/main" id="{0D89BC0F-C21F-7CF3-6CEA-2F5CE1367CE9}"/>
                </a:ext>
              </a:extLst>
            </p:cNvPr>
            <p:cNvSpPr/>
            <p:nvPr/>
          </p:nvSpPr>
          <p:spPr>
            <a:xfrm rot="1013812">
              <a:off x="2580813" y="5094502"/>
              <a:ext cx="46282" cy="64197"/>
            </a:xfrm>
            <a:custGeom>
              <a:avLst/>
              <a:gdLst/>
              <a:ahLst/>
              <a:cxnLst/>
              <a:rect l="l" t="t" r="r" b="b"/>
              <a:pathLst>
                <a:path w="912" h="1265" extrusionOk="0">
                  <a:moveTo>
                    <a:pt x="213" y="1"/>
                  </a:moveTo>
                  <a:cubicBezTo>
                    <a:pt x="61" y="1"/>
                    <a:pt x="0" y="244"/>
                    <a:pt x="61" y="487"/>
                  </a:cubicBezTo>
                  <a:cubicBezTo>
                    <a:pt x="61" y="487"/>
                    <a:pt x="122" y="517"/>
                    <a:pt x="122" y="548"/>
                  </a:cubicBezTo>
                  <a:cubicBezTo>
                    <a:pt x="213" y="791"/>
                    <a:pt x="304" y="1004"/>
                    <a:pt x="517" y="1186"/>
                  </a:cubicBezTo>
                  <a:cubicBezTo>
                    <a:pt x="575" y="1244"/>
                    <a:pt x="645" y="1265"/>
                    <a:pt x="704" y="1265"/>
                  </a:cubicBezTo>
                  <a:cubicBezTo>
                    <a:pt x="738" y="1265"/>
                    <a:pt x="768" y="1258"/>
                    <a:pt x="790" y="1247"/>
                  </a:cubicBezTo>
                  <a:cubicBezTo>
                    <a:pt x="882" y="1186"/>
                    <a:pt x="912" y="1125"/>
                    <a:pt x="912" y="1004"/>
                  </a:cubicBezTo>
                  <a:cubicBezTo>
                    <a:pt x="882" y="700"/>
                    <a:pt x="669" y="517"/>
                    <a:pt x="578" y="305"/>
                  </a:cubicBezTo>
                  <a:cubicBezTo>
                    <a:pt x="486" y="153"/>
                    <a:pt x="456" y="1"/>
                    <a:pt x="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6362;p133">
              <a:extLst>
                <a:ext uri="{FF2B5EF4-FFF2-40B4-BE49-F238E27FC236}">
                  <a16:creationId xmlns:a16="http://schemas.microsoft.com/office/drawing/2014/main" id="{26FC6A3E-BFAB-71DE-B2CD-8C44C9DEE3F2}"/>
                </a:ext>
              </a:extLst>
            </p:cNvPr>
            <p:cNvSpPr/>
            <p:nvPr/>
          </p:nvSpPr>
          <p:spPr>
            <a:xfrm rot="1013812">
              <a:off x="2592409" y="4988059"/>
              <a:ext cx="49429" cy="62928"/>
            </a:xfrm>
            <a:custGeom>
              <a:avLst/>
              <a:gdLst/>
              <a:ahLst/>
              <a:cxnLst/>
              <a:rect l="l" t="t" r="r" b="b"/>
              <a:pathLst>
                <a:path w="974" h="1240" extrusionOk="0">
                  <a:moveTo>
                    <a:pt x="259" y="1"/>
                  </a:moveTo>
                  <a:cubicBezTo>
                    <a:pt x="214" y="1"/>
                    <a:pt x="168" y="16"/>
                    <a:pt x="123" y="46"/>
                  </a:cubicBezTo>
                  <a:cubicBezTo>
                    <a:pt x="62" y="137"/>
                    <a:pt x="1" y="228"/>
                    <a:pt x="62" y="320"/>
                  </a:cubicBezTo>
                  <a:cubicBezTo>
                    <a:pt x="153" y="624"/>
                    <a:pt x="305" y="928"/>
                    <a:pt x="579" y="1171"/>
                  </a:cubicBezTo>
                  <a:cubicBezTo>
                    <a:pt x="609" y="1201"/>
                    <a:pt x="639" y="1201"/>
                    <a:pt x="700" y="1232"/>
                  </a:cubicBezTo>
                  <a:cubicBezTo>
                    <a:pt x="721" y="1237"/>
                    <a:pt x="743" y="1239"/>
                    <a:pt x="764" y="1239"/>
                  </a:cubicBezTo>
                  <a:cubicBezTo>
                    <a:pt x="869" y="1239"/>
                    <a:pt x="974" y="1180"/>
                    <a:pt x="974" y="1080"/>
                  </a:cubicBezTo>
                  <a:lnTo>
                    <a:pt x="974" y="867"/>
                  </a:lnTo>
                  <a:cubicBezTo>
                    <a:pt x="822" y="563"/>
                    <a:pt x="670" y="259"/>
                    <a:pt x="396" y="46"/>
                  </a:cubicBezTo>
                  <a:cubicBezTo>
                    <a:pt x="351" y="16"/>
                    <a:pt x="305" y="1"/>
                    <a:pt x="2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6363;p133">
              <a:extLst>
                <a:ext uri="{FF2B5EF4-FFF2-40B4-BE49-F238E27FC236}">
                  <a16:creationId xmlns:a16="http://schemas.microsoft.com/office/drawing/2014/main" id="{5F80FF33-118C-CE31-BEA4-E37725224E22}"/>
                </a:ext>
              </a:extLst>
            </p:cNvPr>
            <p:cNvSpPr/>
            <p:nvPr/>
          </p:nvSpPr>
          <p:spPr>
            <a:xfrm rot="1013812">
              <a:off x="2600457" y="5225985"/>
              <a:ext cx="46333" cy="53895"/>
            </a:xfrm>
            <a:custGeom>
              <a:avLst/>
              <a:gdLst/>
              <a:ahLst/>
              <a:cxnLst/>
              <a:rect l="l" t="t" r="r" b="b"/>
              <a:pathLst>
                <a:path w="913" h="1062" extrusionOk="0">
                  <a:moveTo>
                    <a:pt x="183" y="0"/>
                  </a:moveTo>
                  <a:cubicBezTo>
                    <a:pt x="92" y="61"/>
                    <a:pt x="0" y="92"/>
                    <a:pt x="0" y="213"/>
                  </a:cubicBezTo>
                  <a:cubicBezTo>
                    <a:pt x="0" y="304"/>
                    <a:pt x="31" y="396"/>
                    <a:pt x="31" y="426"/>
                  </a:cubicBezTo>
                  <a:cubicBezTo>
                    <a:pt x="122" y="700"/>
                    <a:pt x="183" y="882"/>
                    <a:pt x="396" y="1004"/>
                  </a:cubicBezTo>
                  <a:cubicBezTo>
                    <a:pt x="446" y="1037"/>
                    <a:pt x="505" y="1061"/>
                    <a:pt x="573" y="1061"/>
                  </a:cubicBezTo>
                  <a:cubicBezTo>
                    <a:pt x="629" y="1061"/>
                    <a:pt x="692" y="1045"/>
                    <a:pt x="760" y="1004"/>
                  </a:cubicBezTo>
                  <a:cubicBezTo>
                    <a:pt x="882" y="912"/>
                    <a:pt x="912" y="821"/>
                    <a:pt x="882" y="700"/>
                  </a:cubicBezTo>
                  <a:cubicBezTo>
                    <a:pt x="821" y="456"/>
                    <a:pt x="669" y="244"/>
                    <a:pt x="548" y="92"/>
                  </a:cubicBezTo>
                  <a:cubicBezTo>
                    <a:pt x="426" y="0"/>
                    <a:pt x="304" y="0"/>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6364;p133">
              <a:extLst>
                <a:ext uri="{FF2B5EF4-FFF2-40B4-BE49-F238E27FC236}">
                  <a16:creationId xmlns:a16="http://schemas.microsoft.com/office/drawing/2014/main" id="{B6F69B95-855F-7AD9-99C9-923A776689FC}"/>
                </a:ext>
              </a:extLst>
            </p:cNvPr>
            <p:cNvSpPr/>
            <p:nvPr/>
          </p:nvSpPr>
          <p:spPr>
            <a:xfrm rot="1013812">
              <a:off x="1888512" y="5095914"/>
              <a:ext cx="43238" cy="65821"/>
            </a:xfrm>
            <a:custGeom>
              <a:avLst/>
              <a:gdLst/>
              <a:ahLst/>
              <a:cxnLst/>
              <a:rect l="l" t="t" r="r" b="b"/>
              <a:pathLst>
                <a:path w="852" h="1297" extrusionOk="0">
                  <a:moveTo>
                    <a:pt x="168" y="0"/>
                  </a:moveTo>
                  <a:cubicBezTo>
                    <a:pt x="148" y="0"/>
                    <a:pt x="131" y="4"/>
                    <a:pt x="122" y="13"/>
                  </a:cubicBezTo>
                  <a:cubicBezTo>
                    <a:pt x="92" y="13"/>
                    <a:pt x="0" y="134"/>
                    <a:pt x="0" y="165"/>
                  </a:cubicBezTo>
                  <a:cubicBezTo>
                    <a:pt x="0" y="317"/>
                    <a:pt x="31" y="438"/>
                    <a:pt x="92" y="590"/>
                  </a:cubicBezTo>
                  <a:cubicBezTo>
                    <a:pt x="152" y="864"/>
                    <a:pt x="274" y="1077"/>
                    <a:pt x="487" y="1229"/>
                  </a:cubicBezTo>
                  <a:cubicBezTo>
                    <a:pt x="532" y="1274"/>
                    <a:pt x="585" y="1297"/>
                    <a:pt x="635" y="1297"/>
                  </a:cubicBezTo>
                  <a:cubicBezTo>
                    <a:pt x="684" y="1297"/>
                    <a:pt x="730" y="1274"/>
                    <a:pt x="760" y="1229"/>
                  </a:cubicBezTo>
                  <a:cubicBezTo>
                    <a:pt x="791" y="1198"/>
                    <a:pt x="851" y="1107"/>
                    <a:pt x="851" y="1046"/>
                  </a:cubicBezTo>
                  <a:cubicBezTo>
                    <a:pt x="851" y="955"/>
                    <a:pt x="791" y="894"/>
                    <a:pt x="791" y="864"/>
                  </a:cubicBezTo>
                  <a:cubicBezTo>
                    <a:pt x="730" y="499"/>
                    <a:pt x="578" y="256"/>
                    <a:pt x="304" y="43"/>
                  </a:cubicBezTo>
                  <a:cubicBezTo>
                    <a:pt x="283" y="22"/>
                    <a:pt x="216" y="0"/>
                    <a:pt x="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6365;p133">
              <a:extLst>
                <a:ext uri="{FF2B5EF4-FFF2-40B4-BE49-F238E27FC236}">
                  <a16:creationId xmlns:a16="http://schemas.microsoft.com/office/drawing/2014/main" id="{DEC74B0E-6AD0-A26B-2E71-5B4667254F60}"/>
                </a:ext>
              </a:extLst>
            </p:cNvPr>
            <p:cNvSpPr/>
            <p:nvPr/>
          </p:nvSpPr>
          <p:spPr>
            <a:xfrm rot="1013812">
              <a:off x="1975585" y="4993864"/>
              <a:ext cx="43238" cy="68155"/>
            </a:xfrm>
            <a:custGeom>
              <a:avLst/>
              <a:gdLst/>
              <a:ahLst/>
              <a:cxnLst/>
              <a:rect l="l" t="t" r="r" b="b"/>
              <a:pathLst>
                <a:path w="852" h="1343" extrusionOk="0">
                  <a:moveTo>
                    <a:pt x="379" y="0"/>
                  </a:moveTo>
                  <a:cubicBezTo>
                    <a:pt x="255" y="0"/>
                    <a:pt x="179" y="106"/>
                    <a:pt x="152" y="188"/>
                  </a:cubicBezTo>
                  <a:cubicBezTo>
                    <a:pt x="0" y="613"/>
                    <a:pt x="122" y="947"/>
                    <a:pt x="395" y="1251"/>
                  </a:cubicBezTo>
                  <a:cubicBezTo>
                    <a:pt x="426" y="1312"/>
                    <a:pt x="487" y="1343"/>
                    <a:pt x="578" y="1343"/>
                  </a:cubicBezTo>
                  <a:cubicBezTo>
                    <a:pt x="699" y="1343"/>
                    <a:pt x="730" y="1251"/>
                    <a:pt x="760" y="1160"/>
                  </a:cubicBezTo>
                  <a:cubicBezTo>
                    <a:pt x="851" y="917"/>
                    <a:pt x="791" y="704"/>
                    <a:pt x="699" y="400"/>
                  </a:cubicBezTo>
                  <a:cubicBezTo>
                    <a:pt x="699" y="400"/>
                    <a:pt x="639" y="309"/>
                    <a:pt x="608" y="188"/>
                  </a:cubicBezTo>
                  <a:cubicBezTo>
                    <a:pt x="578" y="96"/>
                    <a:pt x="547" y="5"/>
                    <a:pt x="426" y="5"/>
                  </a:cubicBezTo>
                  <a:cubicBezTo>
                    <a:pt x="410" y="2"/>
                    <a:pt x="394"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6366;p133">
              <a:extLst>
                <a:ext uri="{FF2B5EF4-FFF2-40B4-BE49-F238E27FC236}">
                  <a16:creationId xmlns:a16="http://schemas.microsoft.com/office/drawing/2014/main" id="{DD50B70A-4984-1F98-3B55-717DA19CED0C}"/>
                </a:ext>
              </a:extLst>
            </p:cNvPr>
            <p:cNvSpPr/>
            <p:nvPr/>
          </p:nvSpPr>
          <p:spPr>
            <a:xfrm rot="1013812">
              <a:off x="2673140" y="4995871"/>
              <a:ext cx="40142" cy="66430"/>
            </a:xfrm>
            <a:custGeom>
              <a:avLst/>
              <a:gdLst/>
              <a:ahLst/>
              <a:cxnLst/>
              <a:rect l="l" t="t" r="r" b="b"/>
              <a:pathLst>
                <a:path w="791" h="1309" extrusionOk="0">
                  <a:moveTo>
                    <a:pt x="401" y="1"/>
                  </a:moveTo>
                  <a:cubicBezTo>
                    <a:pt x="325" y="1"/>
                    <a:pt x="222" y="34"/>
                    <a:pt x="183" y="93"/>
                  </a:cubicBezTo>
                  <a:cubicBezTo>
                    <a:pt x="1" y="306"/>
                    <a:pt x="31" y="579"/>
                    <a:pt x="153" y="914"/>
                  </a:cubicBezTo>
                  <a:cubicBezTo>
                    <a:pt x="183" y="914"/>
                    <a:pt x="213" y="1035"/>
                    <a:pt x="244" y="1157"/>
                  </a:cubicBezTo>
                  <a:cubicBezTo>
                    <a:pt x="305" y="1218"/>
                    <a:pt x="365" y="1309"/>
                    <a:pt x="487" y="1309"/>
                  </a:cubicBezTo>
                  <a:cubicBezTo>
                    <a:pt x="639" y="1309"/>
                    <a:pt x="669" y="1187"/>
                    <a:pt x="700" y="1066"/>
                  </a:cubicBezTo>
                  <a:cubicBezTo>
                    <a:pt x="791" y="701"/>
                    <a:pt x="669" y="336"/>
                    <a:pt x="487" y="32"/>
                  </a:cubicBezTo>
                  <a:cubicBezTo>
                    <a:pt x="476" y="11"/>
                    <a:pt x="442" y="1"/>
                    <a:pt x="4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6367;p133">
              <a:extLst>
                <a:ext uri="{FF2B5EF4-FFF2-40B4-BE49-F238E27FC236}">
                  <a16:creationId xmlns:a16="http://schemas.microsoft.com/office/drawing/2014/main" id="{9D1CBC2B-B409-CC9D-B0C5-9C02B2B728CD}"/>
                </a:ext>
              </a:extLst>
            </p:cNvPr>
            <p:cNvSpPr/>
            <p:nvPr/>
          </p:nvSpPr>
          <p:spPr>
            <a:xfrm rot="1013812">
              <a:off x="1897635" y="4988975"/>
              <a:ext cx="50951" cy="61558"/>
            </a:xfrm>
            <a:custGeom>
              <a:avLst/>
              <a:gdLst/>
              <a:ahLst/>
              <a:cxnLst/>
              <a:rect l="l" t="t" r="r" b="b"/>
              <a:pathLst>
                <a:path w="1004" h="1213" extrusionOk="0">
                  <a:moveTo>
                    <a:pt x="249" y="0"/>
                  </a:moveTo>
                  <a:cubicBezTo>
                    <a:pt x="189" y="0"/>
                    <a:pt x="134" y="23"/>
                    <a:pt x="92" y="65"/>
                  </a:cubicBezTo>
                  <a:cubicBezTo>
                    <a:pt x="0" y="156"/>
                    <a:pt x="0" y="278"/>
                    <a:pt x="31" y="400"/>
                  </a:cubicBezTo>
                  <a:cubicBezTo>
                    <a:pt x="122" y="552"/>
                    <a:pt x="183" y="673"/>
                    <a:pt x="274" y="764"/>
                  </a:cubicBezTo>
                  <a:cubicBezTo>
                    <a:pt x="396" y="916"/>
                    <a:pt x="487" y="1068"/>
                    <a:pt x="639" y="1190"/>
                  </a:cubicBezTo>
                  <a:cubicBezTo>
                    <a:pt x="669" y="1205"/>
                    <a:pt x="707" y="1213"/>
                    <a:pt x="745" y="1213"/>
                  </a:cubicBezTo>
                  <a:cubicBezTo>
                    <a:pt x="783" y="1213"/>
                    <a:pt x="821" y="1205"/>
                    <a:pt x="852" y="1190"/>
                  </a:cubicBezTo>
                  <a:cubicBezTo>
                    <a:pt x="882" y="1190"/>
                    <a:pt x="943" y="1129"/>
                    <a:pt x="943" y="1038"/>
                  </a:cubicBezTo>
                  <a:cubicBezTo>
                    <a:pt x="1003" y="1008"/>
                    <a:pt x="943" y="916"/>
                    <a:pt x="943" y="856"/>
                  </a:cubicBezTo>
                  <a:cubicBezTo>
                    <a:pt x="852" y="582"/>
                    <a:pt x="639" y="369"/>
                    <a:pt x="456" y="96"/>
                  </a:cubicBezTo>
                  <a:cubicBezTo>
                    <a:pt x="391" y="31"/>
                    <a:pt x="317" y="0"/>
                    <a:pt x="2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6368;p133">
              <a:extLst>
                <a:ext uri="{FF2B5EF4-FFF2-40B4-BE49-F238E27FC236}">
                  <a16:creationId xmlns:a16="http://schemas.microsoft.com/office/drawing/2014/main" id="{641C3558-F2DC-2835-4502-58D7836DCB54}"/>
                </a:ext>
              </a:extLst>
            </p:cNvPr>
            <p:cNvSpPr/>
            <p:nvPr/>
          </p:nvSpPr>
          <p:spPr>
            <a:xfrm rot="1013812">
              <a:off x="1897694" y="4881291"/>
              <a:ext cx="52474" cy="53996"/>
            </a:xfrm>
            <a:custGeom>
              <a:avLst/>
              <a:gdLst/>
              <a:ahLst/>
              <a:cxnLst/>
              <a:rect l="l" t="t" r="r" b="b"/>
              <a:pathLst>
                <a:path w="1034" h="1064" extrusionOk="0">
                  <a:moveTo>
                    <a:pt x="304" y="0"/>
                  </a:moveTo>
                  <a:cubicBezTo>
                    <a:pt x="274" y="30"/>
                    <a:pt x="183" y="30"/>
                    <a:pt x="183" y="122"/>
                  </a:cubicBezTo>
                  <a:cubicBezTo>
                    <a:pt x="0" y="426"/>
                    <a:pt x="334" y="1033"/>
                    <a:pt x="669" y="1064"/>
                  </a:cubicBezTo>
                  <a:cubicBezTo>
                    <a:pt x="821" y="1064"/>
                    <a:pt x="942" y="942"/>
                    <a:pt x="973" y="790"/>
                  </a:cubicBezTo>
                  <a:cubicBezTo>
                    <a:pt x="1034" y="486"/>
                    <a:pt x="790" y="122"/>
                    <a:pt x="4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6369;p133">
              <a:extLst>
                <a:ext uri="{FF2B5EF4-FFF2-40B4-BE49-F238E27FC236}">
                  <a16:creationId xmlns:a16="http://schemas.microsoft.com/office/drawing/2014/main" id="{A827D262-ACC3-0FE1-7AA7-0F8022A867DF}"/>
                </a:ext>
              </a:extLst>
            </p:cNvPr>
            <p:cNvSpPr/>
            <p:nvPr/>
          </p:nvSpPr>
          <p:spPr>
            <a:xfrm rot="1013812">
              <a:off x="2086283" y="4802917"/>
              <a:ext cx="46333" cy="50596"/>
            </a:xfrm>
            <a:custGeom>
              <a:avLst/>
              <a:gdLst/>
              <a:ahLst/>
              <a:cxnLst/>
              <a:rect l="l" t="t" r="r" b="b"/>
              <a:pathLst>
                <a:path w="913" h="997" extrusionOk="0">
                  <a:moveTo>
                    <a:pt x="369" y="1"/>
                  </a:moveTo>
                  <a:cubicBezTo>
                    <a:pt x="312" y="1"/>
                    <a:pt x="259" y="16"/>
                    <a:pt x="213" y="47"/>
                  </a:cubicBezTo>
                  <a:cubicBezTo>
                    <a:pt x="122" y="107"/>
                    <a:pt x="0" y="229"/>
                    <a:pt x="0" y="320"/>
                  </a:cubicBezTo>
                  <a:cubicBezTo>
                    <a:pt x="61" y="563"/>
                    <a:pt x="122" y="776"/>
                    <a:pt x="365" y="928"/>
                  </a:cubicBezTo>
                  <a:cubicBezTo>
                    <a:pt x="441" y="974"/>
                    <a:pt x="517" y="996"/>
                    <a:pt x="586" y="996"/>
                  </a:cubicBezTo>
                  <a:cubicBezTo>
                    <a:pt x="654" y="996"/>
                    <a:pt x="715" y="974"/>
                    <a:pt x="760" y="928"/>
                  </a:cubicBezTo>
                  <a:cubicBezTo>
                    <a:pt x="912" y="867"/>
                    <a:pt x="912" y="715"/>
                    <a:pt x="882" y="563"/>
                  </a:cubicBezTo>
                  <a:cubicBezTo>
                    <a:pt x="821" y="381"/>
                    <a:pt x="730" y="229"/>
                    <a:pt x="548" y="47"/>
                  </a:cubicBezTo>
                  <a:cubicBezTo>
                    <a:pt x="487" y="16"/>
                    <a:pt x="426" y="1"/>
                    <a:pt x="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6370;p133">
              <a:extLst>
                <a:ext uri="{FF2B5EF4-FFF2-40B4-BE49-F238E27FC236}">
                  <a16:creationId xmlns:a16="http://schemas.microsoft.com/office/drawing/2014/main" id="{69F985B5-FB41-C52E-0036-56022987E59C}"/>
                </a:ext>
              </a:extLst>
            </p:cNvPr>
            <p:cNvSpPr/>
            <p:nvPr/>
          </p:nvSpPr>
          <p:spPr>
            <a:xfrm rot="1013812">
              <a:off x="2147289" y="4896708"/>
              <a:ext cx="35524" cy="64856"/>
            </a:xfrm>
            <a:custGeom>
              <a:avLst/>
              <a:gdLst/>
              <a:ahLst/>
              <a:cxnLst/>
              <a:rect l="l" t="t" r="r" b="b"/>
              <a:pathLst>
                <a:path w="700" h="1278" extrusionOk="0">
                  <a:moveTo>
                    <a:pt x="304" y="1"/>
                  </a:moveTo>
                  <a:cubicBezTo>
                    <a:pt x="182" y="1"/>
                    <a:pt x="91" y="92"/>
                    <a:pt x="61" y="214"/>
                  </a:cubicBezTo>
                  <a:cubicBezTo>
                    <a:pt x="0" y="457"/>
                    <a:pt x="30" y="639"/>
                    <a:pt x="152" y="943"/>
                  </a:cubicBezTo>
                  <a:cubicBezTo>
                    <a:pt x="152" y="973"/>
                    <a:pt x="213" y="1095"/>
                    <a:pt x="243" y="1217"/>
                  </a:cubicBezTo>
                  <a:cubicBezTo>
                    <a:pt x="304" y="1247"/>
                    <a:pt x="365" y="1277"/>
                    <a:pt x="456" y="1277"/>
                  </a:cubicBezTo>
                  <a:cubicBezTo>
                    <a:pt x="486" y="1277"/>
                    <a:pt x="608" y="1217"/>
                    <a:pt x="608" y="1156"/>
                  </a:cubicBezTo>
                  <a:cubicBezTo>
                    <a:pt x="699" y="821"/>
                    <a:pt x="669" y="487"/>
                    <a:pt x="517" y="153"/>
                  </a:cubicBezTo>
                  <a:cubicBezTo>
                    <a:pt x="486" y="62"/>
                    <a:pt x="395" y="1"/>
                    <a:pt x="3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6371;p133">
              <a:extLst>
                <a:ext uri="{FF2B5EF4-FFF2-40B4-BE49-F238E27FC236}">
                  <a16:creationId xmlns:a16="http://schemas.microsoft.com/office/drawing/2014/main" id="{D90909AB-10C0-997A-2670-A271DE55DF24}"/>
                </a:ext>
              </a:extLst>
            </p:cNvPr>
            <p:cNvSpPr/>
            <p:nvPr/>
          </p:nvSpPr>
          <p:spPr>
            <a:xfrm rot="1013812">
              <a:off x="2148042" y="5245345"/>
              <a:ext cx="37046" cy="63283"/>
            </a:xfrm>
            <a:custGeom>
              <a:avLst/>
              <a:gdLst/>
              <a:ahLst/>
              <a:cxnLst/>
              <a:rect l="l" t="t" r="r" b="b"/>
              <a:pathLst>
                <a:path w="730" h="1247" extrusionOk="0">
                  <a:moveTo>
                    <a:pt x="304" y="0"/>
                  </a:moveTo>
                  <a:cubicBezTo>
                    <a:pt x="152" y="0"/>
                    <a:pt x="122" y="122"/>
                    <a:pt x="61" y="213"/>
                  </a:cubicBezTo>
                  <a:cubicBezTo>
                    <a:pt x="0" y="426"/>
                    <a:pt x="61" y="639"/>
                    <a:pt x="152" y="912"/>
                  </a:cubicBezTo>
                  <a:cubicBezTo>
                    <a:pt x="152" y="942"/>
                    <a:pt x="183" y="1034"/>
                    <a:pt x="213" y="1125"/>
                  </a:cubicBezTo>
                  <a:cubicBezTo>
                    <a:pt x="274" y="1216"/>
                    <a:pt x="335" y="1246"/>
                    <a:pt x="456" y="1246"/>
                  </a:cubicBezTo>
                  <a:cubicBezTo>
                    <a:pt x="578" y="1246"/>
                    <a:pt x="608" y="1155"/>
                    <a:pt x="638" y="1064"/>
                  </a:cubicBezTo>
                  <a:cubicBezTo>
                    <a:pt x="730" y="760"/>
                    <a:pt x="669" y="456"/>
                    <a:pt x="517" y="152"/>
                  </a:cubicBezTo>
                  <a:cubicBezTo>
                    <a:pt x="486" y="61"/>
                    <a:pt x="426" y="0"/>
                    <a:pt x="3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6372;p133">
              <a:extLst>
                <a:ext uri="{FF2B5EF4-FFF2-40B4-BE49-F238E27FC236}">
                  <a16:creationId xmlns:a16="http://schemas.microsoft.com/office/drawing/2014/main" id="{BC897EAA-7840-B955-3B45-16A16B7F03D5}"/>
                </a:ext>
              </a:extLst>
            </p:cNvPr>
            <p:cNvSpPr/>
            <p:nvPr/>
          </p:nvSpPr>
          <p:spPr>
            <a:xfrm rot="1013812">
              <a:off x="2599167" y="4881469"/>
              <a:ext cx="41664" cy="50292"/>
            </a:xfrm>
            <a:custGeom>
              <a:avLst/>
              <a:gdLst/>
              <a:ahLst/>
              <a:cxnLst/>
              <a:rect l="l" t="t" r="r" b="b"/>
              <a:pathLst>
                <a:path w="821" h="991" extrusionOk="0">
                  <a:moveTo>
                    <a:pt x="183" y="0"/>
                  </a:moveTo>
                  <a:cubicBezTo>
                    <a:pt x="61" y="0"/>
                    <a:pt x="0" y="31"/>
                    <a:pt x="0" y="152"/>
                  </a:cubicBezTo>
                  <a:cubicBezTo>
                    <a:pt x="0" y="243"/>
                    <a:pt x="31" y="335"/>
                    <a:pt x="31" y="365"/>
                  </a:cubicBezTo>
                  <a:cubicBezTo>
                    <a:pt x="122" y="639"/>
                    <a:pt x="183" y="851"/>
                    <a:pt x="365" y="942"/>
                  </a:cubicBezTo>
                  <a:cubicBezTo>
                    <a:pt x="422" y="975"/>
                    <a:pt x="481" y="990"/>
                    <a:pt x="537" y="990"/>
                  </a:cubicBezTo>
                  <a:cubicBezTo>
                    <a:pt x="691" y="990"/>
                    <a:pt x="821" y="877"/>
                    <a:pt x="821" y="699"/>
                  </a:cubicBezTo>
                  <a:cubicBezTo>
                    <a:pt x="821" y="365"/>
                    <a:pt x="517" y="31"/>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6373;p133">
              <a:extLst>
                <a:ext uri="{FF2B5EF4-FFF2-40B4-BE49-F238E27FC236}">
                  <a16:creationId xmlns:a16="http://schemas.microsoft.com/office/drawing/2014/main" id="{2395D309-09A3-2D2E-F86D-01D643624B15}"/>
                </a:ext>
              </a:extLst>
            </p:cNvPr>
            <p:cNvSpPr/>
            <p:nvPr/>
          </p:nvSpPr>
          <p:spPr>
            <a:xfrm rot="1013812">
              <a:off x="2235310" y="4764119"/>
              <a:ext cx="44760" cy="49023"/>
            </a:xfrm>
            <a:custGeom>
              <a:avLst/>
              <a:gdLst/>
              <a:ahLst/>
              <a:cxnLst/>
              <a:rect l="l" t="t" r="r" b="b"/>
              <a:pathLst>
                <a:path w="882" h="966" extrusionOk="0">
                  <a:moveTo>
                    <a:pt x="217" y="0"/>
                  </a:moveTo>
                  <a:cubicBezTo>
                    <a:pt x="167" y="0"/>
                    <a:pt x="122" y="16"/>
                    <a:pt x="91" y="46"/>
                  </a:cubicBezTo>
                  <a:cubicBezTo>
                    <a:pt x="0" y="107"/>
                    <a:pt x="0" y="198"/>
                    <a:pt x="61" y="380"/>
                  </a:cubicBezTo>
                  <a:cubicBezTo>
                    <a:pt x="122" y="502"/>
                    <a:pt x="243" y="684"/>
                    <a:pt x="395" y="836"/>
                  </a:cubicBezTo>
                  <a:cubicBezTo>
                    <a:pt x="451" y="929"/>
                    <a:pt x="541" y="965"/>
                    <a:pt x="624" y="965"/>
                  </a:cubicBezTo>
                  <a:cubicBezTo>
                    <a:pt x="676" y="965"/>
                    <a:pt x="725" y="951"/>
                    <a:pt x="760" y="927"/>
                  </a:cubicBezTo>
                  <a:cubicBezTo>
                    <a:pt x="882" y="806"/>
                    <a:pt x="882" y="684"/>
                    <a:pt x="851" y="532"/>
                  </a:cubicBezTo>
                  <a:cubicBezTo>
                    <a:pt x="730" y="320"/>
                    <a:pt x="578" y="168"/>
                    <a:pt x="365" y="46"/>
                  </a:cubicBezTo>
                  <a:cubicBezTo>
                    <a:pt x="319" y="16"/>
                    <a:pt x="266" y="0"/>
                    <a:pt x="2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6374;p133">
              <a:extLst>
                <a:ext uri="{FF2B5EF4-FFF2-40B4-BE49-F238E27FC236}">
                  <a16:creationId xmlns:a16="http://schemas.microsoft.com/office/drawing/2014/main" id="{693B19E5-6A92-56EF-CAFA-6B741955BD72}"/>
                </a:ext>
              </a:extLst>
            </p:cNvPr>
            <p:cNvSpPr/>
            <p:nvPr/>
          </p:nvSpPr>
          <p:spPr>
            <a:xfrm rot="1013812">
              <a:off x="2846981" y="5243222"/>
              <a:ext cx="33951" cy="50241"/>
            </a:xfrm>
            <a:custGeom>
              <a:avLst/>
              <a:gdLst/>
              <a:ahLst/>
              <a:cxnLst/>
              <a:rect l="l" t="t" r="r" b="b"/>
              <a:pathLst>
                <a:path w="669" h="990" extrusionOk="0">
                  <a:moveTo>
                    <a:pt x="324" y="0"/>
                  </a:moveTo>
                  <a:cubicBezTo>
                    <a:pt x="253" y="0"/>
                    <a:pt x="173" y="40"/>
                    <a:pt x="122" y="108"/>
                  </a:cubicBezTo>
                  <a:cubicBezTo>
                    <a:pt x="0" y="291"/>
                    <a:pt x="0" y="503"/>
                    <a:pt x="91" y="746"/>
                  </a:cubicBezTo>
                  <a:cubicBezTo>
                    <a:pt x="122" y="868"/>
                    <a:pt x="152" y="990"/>
                    <a:pt x="365" y="990"/>
                  </a:cubicBezTo>
                  <a:cubicBezTo>
                    <a:pt x="547" y="959"/>
                    <a:pt x="608" y="838"/>
                    <a:pt x="608" y="686"/>
                  </a:cubicBezTo>
                  <a:cubicBezTo>
                    <a:pt x="669" y="443"/>
                    <a:pt x="578" y="260"/>
                    <a:pt x="456" y="78"/>
                  </a:cubicBezTo>
                  <a:cubicBezTo>
                    <a:pt x="429" y="24"/>
                    <a:pt x="379" y="0"/>
                    <a:pt x="3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6375;p133">
              <a:extLst>
                <a:ext uri="{FF2B5EF4-FFF2-40B4-BE49-F238E27FC236}">
                  <a16:creationId xmlns:a16="http://schemas.microsoft.com/office/drawing/2014/main" id="{32E97BC1-4764-00C7-9884-EB81D67EEA76}"/>
                </a:ext>
              </a:extLst>
            </p:cNvPr>
            <p:cNvSpPr/>
            <p:nvPr/>
          </p:nvSpPr>
          <p:spPr>
            <a:xfrm rot="1013812">
              <a:off x="1459918" y="5244882"/>
              <a:ext cx="26237" cy="29536"/>
            </a:xfrm>
            <a:custGeom>
              <a:avLst/>
              <a:gdLst/>
              <a:ahLst/>
              <a:cxnLst/>
              <a:rect l="l" t="t" r="r" b="b"/>
              <a:pathLst>
                <a:path w="517" h="582" extrusionOk="0">
                  <a:moveTo>
                    <a:pt x="245" y="0"/>
                  </a:moveTo>
                  <a:cubicBezTo>
                    <a:pt x="234" y="0"/>
                    <a:pt x="223" y="1"/>
                    <a:pt x="213" y="4"/>
                  </a:cubicBezTo>
                  <a:cubicBezTo>
                    <a:pt x="122" y="34"/>
                    <a:pt x="0" y="278"/>
                    <a:pt x="30" y="430"/>
                  </a:cubicBezTo>
                  <a:cubicBezTo>
                    <a:pt x="61" y="551"/>
                    <a:pt x="182" y="582"/>
                    <a:pt x="304" y="582"/>
                  </a:cubicBezTo>
                  <a:cubicBezTo>
                    <a:pt x="426" y="582"/>
                    <a:pt x="517" y="430"/>
                    <a:pt x="486" y="278"/>
                  </a:cubicBezTo>
                  <a:cubicBezTo>
                    <a:pt x="486" y="139"/>
                    <a:pt x="360" y="0"/>
                    <a:pt x="245" y="0"/>
                  </a:cubicBezTo>
                  <a:close/>
                </a:path>
              </a:pathLst>
            </a:custGeom>
            <a:solidFill>
              <a:srgbClr val="D8D0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6376;p133">
              <a:extLst>
                <a:ext uri="{FF2B5EF4-FFF2-40B4-BE49-F238E27FC236}">
                  <a16:creationId xmlns:a16="http://schemas.microsoft.com/office/drawing/2014/main" id="{978508BD-B531-66DF-40B7-C72574DE2348}"/>
                </a:ext>
              </a:extLst>
            </p:cNvPr>
            <p:cNvSpPr/>
            <p:nvPr/>
          </p:nvSpPr>
          <p:spPr>
            <a:xfrm rot="1013812">
              <a:off x="2807672" y="5044101"/>
              <a:ext cx="29333" cy="16645"/>
            </a:xfrm>
            <a:custGeom>
              <a:avLst/>
              <a:gdLst/>
              <a:ahLst/>
              <a:cxnLst/>
              <a:rect l="l" t="t" r="r" b="b"/>
              <a:pathLst>
                <a:path w="578" h="328" extrusionOk="0">
                  <a:moveTo>
                    <a:pt x="369" y="1"/>
                  </a:moveTo>
                  <a:cubicBezTo>
                    <a:pt x="312" y="1"/>
                    <a:pt x="259" y="24"/>
                    <a:pt x="213" y="54"/>
                  </a:cubicBezTo>
                  <a:cubicBezTo>
                    <a:pt x="122" y="84"/>
                    <a:pt x="0" y="84"/>
                    <a:pt x="92" y="236"/>
                  </a:cubicBezTo>
                  <a:cubicBezTo>
                    <a:pt x="92" y="267"/>
                    <a:pt x="152" y="327"/>
                    <a:pt x="244" y="327"/>
                  </a:cubicBezTo>
                  <a:cubicBezTo>
                    <a:pt x="396" y="327"/>
                    <a:pt x="517" y="327"/>
                    <a:pt x="578" y="206"/>
                  </a:cubicBezTo>
                  <a:cubicBezTo>
                    <a:pt x="578" y="145"/>
                    <a:pt x="578" y="115"/>
                    <a:pt x="548" y="84"/>
                  </a:cubicBezTo>
                  <a:cubicBezTo>
                    <a:pt x="487" y="24"/>
                    <a:pt x="426" y="1"/>
                    <a:pt x="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6377;p133">
              <a:extLst>
                <a:ext uri="{FF2B5EF4-FFF2-40B4-BE49-F238E27FC236}">
                  <a16:creationId xmlns:a16="http://schemas.microsoft.com/office/drawing/2014/main" id="{AA4C94D5-B208-2969-81E9-8ADCC61237DB}"/>
                </a:ext>
              </a:extLst>
            </p:cNvPr>
            <p:cNvSpPr/>
            <p:nvPr/>
          </p:nvSpPr>
          <p:spPr>
            <a:xfrm rot="1013812">
              <a:off x="1700521" y="4947308"/>
              <a:ext cx="26288" cy="16848"/>
            </a:xfrm>
            <a:custGeom>
              <a:avLst/>
              <a:gdLst/>
              <a:ahLst/>
              <a:cxnLst/>
              <a:rect l="l" t="t" r="r" b="b"/>
              <a:pathLst>
                <a:path w="518" h="332" extrusionOk="0">
                  <a:moveTo>
                    <a:pt x="380" y="0"/>
                  </a:moveTo>
                  <a:cubicBezTo>
                    <a:pt x="321" y="0"/>
                    <a:pt x="254" y="27"/>
                    <a:pt x="213" y="27"/>
                  </a:cubicBezTo>
                  <a:cubicBezTo>
                    <a:pt x="122" y="88"/>
                    <a:pt x="0" y="88"/>
                    <a:pt x="0" y="149"/>
                  </a:cubicBezTo>
                  <a:cubicBezTo>
                    <a:pt x="0" y="240"/>
                    <a:pt x="152" y="331"/>
                    <a:pt x="274" y="331"/>
                  </a:cubicBezTo>
                  <a:cubicBezTo>
                    <a:pt x="396" y="331"/>
                    <a:pt x="456" y="301"/>
                    <a:pt x="517" y="149"/>
                  </a:cubicBezTo>
                  <a:cubicBezTo>
                    <a:pt x="517" y="119"/>
                    <a:pt x="517" y="88"/>
                    <a:pt x="456" y="27"/>
                  </a:cubicBezTo>
                  <a:cubicBezTo>
                    <a:pt x="436" y="7"/>
                    <a:pt x="409" y="0"/>
                    <a:pt x="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6378;p133">
              <a:extLst>
                <a:ext uri="{FF2B5EF4-FFF2-40B4-BE49-F238E27FC236}">
                  <a16:creationId xmlns:a16="http://schemas.microsoft.com/office/drawing/2014/main" id="{55DB6A2B-F941-33DB-8553-BF91F95C4903}"/>
                </a:ext>
              </a:extLst>
            </p:cNvPr>
            <p:cNvSpPr/>
            <p:nvPr/>
          </p:nvSpPr>
          <p:spPr>
            <a:xfrm rot="1013812">
              <a:off x="2743472" y="4947499"/>
              <a:ext cx="23192" cy="16036"/>
            </a:xfrm>
            <a:custGeom>
              <a:avLst/>
              <a:gdLst/>
              <a:ahLst/>
              <a:cxnLst/>
              <a:rect l="l" t="t" r="r" b="b"/>
              <a:pathLst>
                <a:path w="457" h="316" extrusionOk="0">
                  <a:moveTo>
                    <a:pt x="183" y="1"/>
                  </a:moveTo>
                  <a:cubicBezTo>
                    <a:pt x="61" y="1"/>
                    <a:pt x="0" y="31"/>
                    <a:pt x="0" y="153"/>
                  </a:cubicBezTo>
                  <a:cubicBezTo>
                    <a:pt x="0" y="270"/>
                    <a:pt x="55" y="315"/>
                    <a:pt x="151" y="315"/>
                  </a:cubicBezTo>
                  <a:cubicBezTo>
                    <a:pt x="178" y="315"/>
                    <a:pt x="209" y="311"/>
                    <a:pt x="244" y="304"/>
                  </a:cubicBezTo>
                  <a:cubicBezTo>
                    <a:pt x="304" y="304"/>
                    <a:pt x="365" y="213"/>
                    <a:pt x="396" y="183"/>
                  </a:cubicBezTo>
                  <a:cubicBezTo>
                    <a:pt x="456" y="122"/>
                    <a:pt x="335" y="1"/>
                    <a:pt x="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6379;p133">
              <a:extLst>
                <a:ext uri="{FF2B5EF4-FFF2-40B4-BE49-F238E27FC236}">
                  <a16:creationId xmlns:a16="http://schemas.microsoft.com/office/drawing/2014/main" id="{CB986644-12F5-3416-11FB-3B0D965525DF}"/>
                </a:ext>
              </a:extLst>
            </p:cNvPr>
            <p:cNvSpPr/>
            <p:nvPr/>
          </p:nvSpPr>
          <p:spPr>
            <a:xfrm rot="1013812">
              <a:off x="1514781" y="5073317"/>
              <a:ext cx="9287" cy="8932"/>
            </a:xfrm>
            <a:custGeom>
              <a:avLst/>
              <a:gdLst/>
              <a:ahLst/>
              <a:cxnLst/>
              <a:rect l="l" t="t" r="r" b="b"/>
              <a:pathLst>
                <a:path w="183" h="176" extrusionOk="0">
                  <a:moveTo>
                    <a:pt x="61" y="1"/>
                  </a:moveTo>
                  <a:cubicBezTo>
                    <a:pt x="0" y="92"/>
                    <a:pt x="0" y="122"/>
                    <a:pt x="61" y="153"/>
                  </a:cubicBezTo>
                  <a:cubicBezTo>
                    <a:pt x="76" y="168"/>
                    <a:pt x="99" y="175"/>
                    <a:pt x="122" y="175"/>
                  </a:cubicBezTo>
                  <a:cubicBezTo>
                    <a:pt x="144" y="175"/>
                    <a:pt x="167" y="168"/>
                    <a:pt x="182" y="153"/>
                  </a:cubicBezTo>
                  <a:lnTo>
                    <a:pt x="182" y="31"/>
                  </a:lnTo>
                  <a:cubicBezTo>
                    <a:pt x="152" y="1"/>
                    <a:pt x="122" y="1"/>
                    <a:pt x="61" y="1"/>
                  </a:cubicBezTo>
                  <a:close/>
                </a:path>
              </a:pathLst>
            </a:custGeom>
            <a:solidFill>
              <a:srgbClr val="D8D0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6380;p133">
              <a:extLst>
                <a:ext uri="{FF2B5EF4-FFF2-40B4-BE49-F238E27FC236}">
                  <a16:creationId xmlns:a16="http://schemas.microsoft.com/office/drawing/2014/main" id="{3EE39EA1-9B61-574B-953C-80F4A7CEE5E9}"/>
                </a:ext>
              </a:extLst>
            </p:cNvPr>
            <p:cNvSpPr/>
            <p:nvPr/>
          </p:nvSpPr>
          <p:spPr>
            <a:xfrm rot="1013812">
              <a:off x="1349587" y="4922028"/>
              <a:ext cx="1690681" cy="587412"/>
            </a:xfrm>
            <a:custGeom>
              <a:avLst/>
              <a:gdLst/>
              <a:ahLst/>
              <a:cxnLst/>
              <a:rect l="l" t="t" r="r" b="b"/>
              <a:pathLst>
                <a:path w="33315" h="11575" extrusionOk="0">
                  <a:moveTo>
                    <a:pt x="32995" y="0"/>
                  </a:moveTo>
                  <a:cubicBezTo>
                    <a:pt x="32949" y="0"/>
                    <a:pt x="32904" y="23"/>
                    <a:pt x="32858" y="69"/>
                  </a:cubicBezTo>
                  <a:lnTo>
                    <a:pt x="32402" y="525"/>
                  </a:lnTo>
                  <a:cubicBezTo>
                    <a:pt x="31794" y="1224"/>
                    <a:pt x="31065" y="1892"/>
                    <a:pt x="30275" y="2409"/>
                  </a:cubicBezTo>
                  <a:cubicBezTo>
                    <a:pt x="28907" y="3291"/>
                    <a:pt x="27417" y="3959"/>
                    <a:pt x="25958" y="4689"/>
                  </a:cubicBezTo>
                  <a:cubicBezTo>
                    <a:pt x="24895" y="5175"/>
                    <a:pt x="23770" y="5540"/>
                    <a:pt x="22706" y="5935"/>
                  </a:cubicBezTo>
                  <a:cubicBezTo>
                    <a:pt x="21277" y="6482"/>
                    <a:pt x="19788" y="6908"/>
                    <a:pt x="18359" y="7424"/>
                  </a:cubicBezTo>
                  <a:cubicBezTo>
                    <a:pt x="17235" y="7850"/>
                    <a:pt x="16110" y="8124"/>
                    <a:pt x="14955" y="8367"/>
                  </a:cubicBezTo>
                  <a:cubicBezTo>
                    <a:pt x="13709" y="8640"/>
                    <a:pt x="12463" y="9096"/>
                    <a:pt x="11216" y="9370"/>
                  </a:cubicBezTo>
                  <a:cubicBezTo>
                    <a:pt x="10092" y="9583"/>
                    <a:pt x="8998" y="9856"/>
                    <a:pt x="7903" y="10039"/>
                  </a:cubicBezTo>
                  <a:cubicBezTo>
                    <a:pt x="6566" y="10282"/>
                    <a:pt x="5289" y="10434"/>
                    <a:pt x="3952" y="10464"/>
                  </a:cubicBezTo>
                  <a:cubicBezTo>
                    <a:pt x="3816" y="10471"/>
                    <a:pt x="3679" y="10475"/>
                    <a:pt x="3543" y="10475"/>
                  </a:cubicBezTo>
                  <a:cubicBezTo>
                    <a:pt x="3103" y="10475"/>
                    <a:pt x="2668" y="10435"/>
                    <a:pt x="2250" y="10342"/>
                  </a:cubicBezTo>
                  <a:cubicBezTo>
                    <a:pt x="1733" y="10282"/>
                    <a:pt x="1247" y="10160"/>
                    <a:pt x="760" y="10008"/>
                  </a:cubicBezTo>
                  <a:cubicBezTo>
                    <a:pt x="641" y="9990"/>
                    <a:pt x="543" y="9980"/>
                    <a:pt x="463" y="9980"/>
                  </a:cubicBezTo>
                  <a:cubicBezTo>
                    <a:pt x="279" y="9980"/>
                    <a:pt x="186" y="10033"/>
                    <a:pt x="122" y="10160"/>
                  </a:cubicBezTo>
                  <a:cubicBezTo>
                    <a:pt x="0" y="10342"/>
                    <a:pt x="122" y="10555"/>
                    <a:pt x="456" y="10707"/>
                  </a:cubicBezTo>
                  <a:cubicBezTo>
                    <a:pt x="1186" y="11011"/>
                    <a:pt x="1885" y="11315"/>
                    <a:pt x="2706" y="11467"/>
                  </a:cubicBezTo>
                  <a:cubicBezTo>
                    <a:pt x="3149" y="11548"/>
                    <a:pt x="3604" y="11575"/>
                    <a:pt x="4065" y="11575"/>
                  </a:cubicBezTo>
                  <a:cubicBezTo>
                    <a:pt x="4649" y="11575"/>
                    <a:pt x="5243" y="11531"/>
                    <a:pt x="5836" y="11497"/>
                  </a:cubicBezTo>
                  <a:cubicBezTo>
                    <a:pt x="7782" y="11346"/>
                    <a:pt x="9636" y="10920"/>
                    <a:pt x="11520" y="10464"/>
                  </a:cubicBezTo>
                  <a:cubicBezTo>
                    <a:pt x="13071" y="10099"/>
                    <a:pt x="14621" y="9583"/>
                    <a:pt x="16232" y="9157"/>
                  </a:cubicBezTo>
                  <a:cubicBezTo>
                    <a:pt x="18299" y="8640"/>
                    <a:pt x="20366" y="7880"/>
                    <a:pt x="21885" y="7364"/>
                  </a:cubicBezTo>
                  <a:cubicBezTo>
                    <a:pt x="23861" y="6756"/>
                    <a:pt x="25259" y="6209"/>
                    <a:pt x="26718" y="5631"/>
                  </a:cubicBezTo>
                  <a:cubicBezTo>
                    <a:pt x="27782" y="5175"/>
                    <a:pt x="28785" y="4658"/>
                    <a:pt x="29788" y="4081"/>
                  </a:cubicBezTo>
                  <a:cubicBezTo>
                    <a:pt x="31126" y="3291"/>
                    <a:pt x="32220" y="2288"/>
                    <a:pt x="33041" y="1011"/>
                  </a:cubicBezTo>
                  <a:cubicBezTo>
                    <a:pt x="33162" y="829"/>
                    <a:pt x="33314" y="616"/>
                    <a:pt x="33314" y="373"/>
                  </a:cubicBezTo>
                  <a:cubicBezTo>
                    <a:pt x="33314" y="221"/>
                    <a:pt x="33253" y="99"/>
                    <a:pt x="33132" y="69"/>
                  </a:cubicBezTo>
                  <a:cubicBezTo>
                    <a:pt x="33086" y="23"/>
                    <a:pt x="33041" y="0"/>
                    <a:pt x="329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6381;p133">
              <a:extLst>
                <a:ext uri="{FF2B5EF4-FFF2-40B4-BE49-F238E27FC236}">
                  <a16:creationId xmlns:a16="http://schemas.microsoft.com/office/drawing/2014/main" id="{F8B72B8D-61E6-5E89-76E8-13D5D2586C23}"/>
                </a:ext>
              </a:extLst>
            </p:cNvPr>
            <p:cNvSpPr/>
            <p:nvPr/>
          </p:nvSpPr>
          <p:spPr>
            <a:xfrm rot="1013812">
              <a:off x="1736398" y="5627795"/>
              <a:ext cx="937931" cy="306165"/>
            </a:xfrm>
            <a:custGeom>
              <a:avLst/>
              <a:gdLst/>
              <a:ahLst/>
              <a:cxnLst/>
              <a:rect l="l" t="t" r="r" b="b"/>
              <a:pathLst>
                <a:path w="18482" h="6033" extrusionOk="0">
                  <a:moveTo>
                    <a:pt x="18081" y="1"/>
                  </a:moveTo>
                  <a:cubicBezTo>
                    <a:pt x="18056" y="1"/>
                    <a:pt x="18035" y="4"/>
                    <a:pt x="18025" y="14"/>
                  </a:cubicBezTo>
                  <a:cubicBezTo>
                    <a:pt x="17509" y="288"/>
                    <a:pt x="16962" y="409"/>
                    <a:pt x="16414" y="622"/>
                  </a:cubicBezTo>
                  <a:cubicBezTo>
                    <a:pt x="15594" y="987"/>
                    <a:pt x="14803" y="1321"/>
                    <a:pt x="13952" y="1655"/>
                  </a:cubicBezTo>
                  <a:cubicBezTo>
                    <a:pt x="13162" y="1990"/>
                    <a:pt x="12341" y="2233"/>
                    <a:pt x="11581" y="2567"/>
                  </a:cubicBezTo>
                  <a:cubicBezTo>
                    <a:pt x="10457" y="3054"/>
                    <a:pt x="9271" y="3388"/>
                    <a:pt x="8056" y="3753"/>
                  </a:cubicBezTo>
                  <a:cubicBezTo>
                    <a:pt x="7600" y="3874"/>
                    <a:pt x="7113" y="3905"/>
                    <a:pt x="6657" y="4057"/>
                  </a:cubicBezTo>
                  <a:cubicBezTo>
                    <a:pt x="5776" y="4300"/>
                    <a:pt x="4864" y="4452"/>
                    <a:pt x="3983" y="4665"/>
                  </a:cubicBezTo>
                  <a:cubicBezTo>
                    <a:pt x="3466" y="4786"/>
                    <a:pt x="2888" y="4908"/>
                    <a:pt x="2311" y="4999"/>
                  </a:cubicBezTo>
                  <a:cubicBezTo>
                    <a:pt x="1612" y="5060"/>
                    <a:pt x="943" y="5394"/>
                    <a:pt x="274" y="5424"/>
                  </a:cubicBezTo>
                  <a:cubicBezTo>
                    <a:pt x="244" y="5424"/>
                    <a:pt x="213" y="5455"/>
                    <a:pt x="153" y="5485"/>
                  </a:cubicBezTo>
                  <a:cubicBezTo>
                    <a:pt x="61" y="5516"/>
                    <a:pt x="1" y="5607"/>
                    <a:pt x="1" y="5728"/>
                  </a:cubicBezTo>
                  <a:cubicBezTo>
                    <a:pt x="1" y="5820"/>
                    <a:pt x="61" y="5911"/>
                    <a:pt x="153" y="5941"/>
                  </a:cubicBezTo>
                  <a:cubicBezTo>
                    <a:pt x="396" y="6032"/>
                    <a:pt x="578" y="6032"/>
                    <a:pt x="821" y="6032"/>
                  </a:cubicBezTo>
                  <a:cubicBezTo>
                    <a:pt x="2432" y="5941"/>
                    <a:pt x="4043" y="5759"/>
                    <a:pt x="5594" y="5424"/>
                  </a:cubicBezTo>
                  <a:cubicBezTo>
                    <a:pt x="6961" y="5120"/>
                    <a:pt x="8360" y="4847"/>
                    <a:pt x="9697" y="4361"/>
                  </a:cubicBezTo>
                  <a:cubicBezTo>
                    <a:pt x="9849" y="4330"/>
                    <a:pt x="10001" y="4239"/>
                    <a:pt x="10153" y="4239"/>
                  </a:cubicBezTo>
                  <a:cubicBezTo>
                    <a:pt x="11338" y="3935"/>
                    <a:pt x="12463" y="3449"/>
                    <a:pt x="13618" y="2993"/>
                  </a:cubicBezTo>
                  <a:cubicBezTo>
                    <a:pt x="14651" y="2567"/>
                    <a:pt x="15594" y="2081"/>
                    <a:pt x="16536" y="1595"/>
                  </a:cubicBezTo>
                  <a:cubicBezTo>
                    <a:pt x="17113" y="1321"/>
                    <a:pt x="17600" y="1047"/>
                    <a:pt x="18086" y="683"/>
                  </a:cubicBezTo>
                  <a:cubicBezTo>
                    <a:pt x="18208" y="561"/>
                    <a:pt x="18329" y="470"/>
                    <a:pt x="18390" y="379"/>
                  </a:cubicBezTo>
                  <a:cubicBezTo>
                    <a:pt x="18481" y="257"/>
                    <a:pt x="18390" y="14"/>
                    <a:pt x="18238" y="14"/>
                  </a:cubicBezTo>
                  <a:cubicBezTo>
                    <a:pt x="18198" y="14"/>
                    <a:pt x="18130" y="1"/>
                    <a:pt x="180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 name="TextBox 2">
            <a:extLst>
              <a:ext uri="{FF2B5EF4-FFF2-40B4-BE49-F238E27FC236}">
                <a16:creationId xmlns:a16="http://schemas.microsoft.com/office/drawing/2014/main" id="{CED47E30-014A-689C-32C5-807F5FD15B98}"/>
              </a:ext>
            </a:extLst>
          </p:cNvPr>
          <p:cNvSpPr txBox="1"/>
          <p:nvPr/>
        </p:nvSpPr>
        <p:spPr>
          <a:xfrm>
            <a:off x="102019" y="3173188"/>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4. What did you do there?</a:t>
            </a:r>
            <a:endParaRPr lang="en-VN" sz="1800" dirty="0">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3529603989"/>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Shape 3607"/>
        <p:cNvGrpSpPr/>
        <p:nvPr/>
      </p:nvGrpSpPr>
      <p:grpSpPr>
        <a:xfrm>
          <a:off x="0" y="0"/>
          <a:ext cx="0" cy="0"/>
          <a:chOff x="0" y="0"/>
          <a:chExt cx="0" cy="0"/>
        </a:xfrm>
      </p:grpSpPr>
      <p:sp>
        <p:nvSpPr>
          <p:cNvPr id="2" name="TextBox 1">
            <a:extLst>
              <a:ext uri="{FF2B5EF4-FFF2-40B4-BE49-F238E27FC236}">
                <a16:creationId xmlns:a16="http://schemas.microsoft.com/office/drawing/2014/main" id="{9FADB3AB-4FAB-7288-2C67-A18AC8AE451A}"/>
              </a:ext>
            </a:extLst>
          </p:cNvPr>
          <p:cNvSpPr txBox="1"/>
          <p:nvPr/>
        </p:nvSpPr>
        <p:spPr>
          <a:xfrm>
            <a:off x="770080" y="169502"/>
            <a:ext cx="7590867" cy="400110"/>
          </a:xfrm>
          <a:prstGeom prst="rect">
            <a:avLst/>
          </a:prstGeom>
          <a:solidFill>
            <a:schemeClr val="accent2"/>
          </a:solidFill>
        </p:spPr>
        <p:txBody>
          <a:bodyPr wrap="square" rtlCol="0">
            <a:spAutoFit/>
          </a:bodyPr>
          <a:lstStyle/>
          <a:p>
            <a:pPr algn="ctr"/>
            <a:r>
              <a:rPr lang="en-US" sz="2000" b="1" dirty="0">
                <a:latin typeface="Calibri" panose="020F0502020204030204" pitchFamily="34" charset="0"/>
                <a:cs typeface="Calibri" panose="020F0502020204030204" pitchFamily="34" charset="0"/>
              </a:rPr>
              <a:t>4. Match the questions and answers about a festival someone joined.</a:t>
            </a:r>
            <a:endParaRPr lang="en-VN" sz="2000" b="1" dirty="0">
              <a:latin typeface="Calibri" panose="020F0502020204030204" pitchFamily="34" charset="0"/>
              <a:cs typeface="Calibri" panose="020F0502020204030204" pitchFamily="34" charset="0"/>
            </a:endParaRPr>
          </a:p>
        </p:txBody>
      </p:sp>
      <p:sp>
        <p:nvSpPr>
          <p:cNvPr id="4" name="TextBox 3">
            <a:extLst>
              <a:ext uri="{FF2B5EF4-FFF2-40B4-BE49-F238E27FC236}">
                <a16:creationId xmlns:a16="http://schemas.microsoft.com/office/drawing/2014/main" id="{ED3A8842-D76E-AC0F-FD27-5CF86DDAA7A5}"/>
              </a:ext>
            </a:extLst>
          </p:cNvPr>
          <p:cNvSpPr txBox="1"/>
          <p:nvPr/>
        </p:nvSpPr>
        <p:spPr>
          <a:xfrm>
            <a:off x="102019" y="803132"/>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1. What festival did you join?</a:t>
            </a:r>
            <a:endParaRPr lang="en-VN" sz="1800" dirty="0">
              <a:latin typeface="Calibri" panose="020F0502020204030204" pitchFamily="34" charset="0"/>
              <a:cs typeface="Calibri" panose="020F0502020204030204" pitchFamily="34" charset="0"/>
            </a:endParaRPr>
          </a:p>
        </p:txBody>
      </p:sp>
      <p:sp>
        <p:nvSpPr>
          <p:cNvPr id="5" name="TextBox 4">
            <a:extLst>
              <a:ext uri="{FF2B5EF4-FFF2-40B4-BE49-F238E27FC236}">
                <a16:creationId xmlns:a16="http://schemas.microsoft.com/office/drawing/2014/main" id="{842D4237-CFE0-3167-8CD3-720071B113A8}"/>
              </a:ext>
            </a:extLst>
          </p:cNvPr>
          <p:cNvSpPr txBox="1"/>
          <p:nvPr/>
        </p:nvSpPr>
        <p:spPr>
          <a:xfrm>
            <a:off x="102019" y="1405984"/>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2. Where and when did you join it?</a:t>
            </a:r>
            <a:endParaRPr lang="en-VN" sz="1800" dirty="0">
              <a:latin typeface="Calibri" panose="020F0502020204030204" pitchFamily="34" charset="0"/>
              <a:cs typeface="Calibri" panose="020F0502020204030204" pitchFamily="34" charset="0"/>
            </a:endParaRPr>
          </a:p>
        </p:txBody>
      </p:sp>
      <p:sp>
        <p:nvSpPr>
          <p:cNvPr id="6" name="TextBox 5">
            <a:extLst>
              <a:ext uri="{FF2B5EF4-FFF2-40B4-BE49-F238E27FC236}">
                <a16:creationId xmlns:a16="http://schemas.microsoft.com/office/drawing/2014/main" id="{D3C80766-A253-E55D-6AA4-95948B425EFF}"/>
              </a:ext>
            </a:extLst>
          </p:cNvPr>
          <p:cNvSpPr txBox="1"/>
          <p:nvPr/>
        </p:nvSpPr>
        <p:spPr>
          <a:xfrm>
            <a:off x="102019" y="2012318"/>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3. Why do people celebrate it?</a:t>
            </a:r>
            <a:endParaRPr lang="en-VN" sz="1800" dirty="0">
              <a:latin typeface="Calibri" panose="020F0502020204030204" pitchFamily="34" charset="0"/>
              <a:cs typeface="Calibri" panose="020F0502020204030204" pitchFamily="34" charset="0"/>
            </a:endParaRPr>
          </a:p>
        </p:txBody>
      </p:sp>
      <p:sp>
        <p:nvSpPr>
          <p:cNvPr id="7" name="TextBox 6">
            <a:extLst>
              <a:ext uri="{FF2B5EF4-FFF2-40B4-BE49-F238E27FC236}">
                <a16:creationId xmlns:a16="http://schemas.microsoft.com/office/drawing/2014/main" id="{86D89092-CA46-0E28-254F-62AAF0E7F398}"/>
              </a:ext>
            </a:extLst>
          </p:cNvPr>
          <p:cNvSpPr txBox="1"/>
          <p:nvPr/>
        </p:nvSpPr>
        <p:spPr>
          <a:xfrm>
            <a:off x="109348" y="2865657"/>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4. What did you do there?</a:t>
            </a:r>
            <a:endParaRPr lang="en-VN" sz="1800" dirty="0">
              <a:latin typeface="Calibri" panose="020F0502020204030204" pitchFamily="34" charset="0"/>
              <a:cs typeface="Calibri" panose="020F0502020204030204" pitchFamily="34" charset="0"/>
            </a:endParaRPr>
          </a:p>
        </p:txBody>
      </p:sp>
      <p:sp>
        <p:nvSpPr>
          <p:cNvPr id="8" name="TextBox 7">
            <a:extLst>
              <a:ext uri="{FF2B5EF4-FFF2-40B4-BE49-F238E27FC236}">
                <a16:creationId xmlns:a16="http://schemas.microsoft.com/office/drawing/2014/main" id="{E3127EE3-CD86-979B-91EB-ACFFA0FA8C8F}"/>
              </a:ext>
            </a:extLst>
          </p:cNvPr>
          <p:cNvSpPr txBox="1"/>
          <p:nvPr/>
        </p:nvSpPr>
        <p:spPr>
          <a:xfrm>
            <a:off x="102019" y="3671999"/>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5. Did you like the festival? Why or why not?</a:t>
            </a:r>
            <a:endParaRPr lang="en-VN" sz="1800" dirty="0">
              <a:latin typeface="Calibri" panose="020F0502020204030204" pitchFamily="34" charset="0"/>
              <a:cs typeface="Calibri" panose="020F0502020204030204" pitchFamily="34" charset="0"/>
            </a:endParaRPr>
          </a:p>
        </p:txBody>
      </p:sp>
      <p:sp>
        <p:nvSpPr>
          <p:cNvPr id="9" name="TextBox 8">
            <a:extLst>
              <a:ext uri="{FF2B5EF4-FFF2-40B4-BE49-F238E27FC236}">
                <a16:creationId xmlns:a16="http://schemas.microsoft.com/office/drawing/2014/main" id="{8875B415-9736-2B18-B9FD-6D09B90833D8}"/>
              </a:ext>
            </a:extLst>
          </p:cNvPr>
          <p:cNvSpPr txBox="1"/>
          <p:nvPr/>
        </p:nvSpPr>
        <p:spPr>
          <a:xfrm>
            <a:off x="4670843" y="2870770"/>
            <a:ext cx="4355680" cy="646331"/>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a. Yes, very much because there was a lot to do.</a:t>
            </a:r>
            <a:endParaRPr lang="en-VN" sz="1800" dirty="0">
              <a:latin typeface="Calibri" panose="020F0502020204030204" pitchFamily="34" charset="0"/>
              <a:cs typeface="Calibri" panose="020F0502020204030204" pitchFamily="34" charset="0"/>
            </a:endParaRPr>
          </a:p>
        </p:txBody>
      </p:sp>
      <p:sp>
        <p:nvSpPr>
          <p:cNvPr id="10" name="TextBox 9">
            <a:extLst>
              <a:ext uri="{FF2B5EF4-FFF2-40B4-BE49-F238E27FC236}">
                <a16:creationId xmlns:a16="http://schemas.microsoft.com/office/drawing/2014/main" id="{29C4941B-8095-2489-9EDE-5D11DAA7DD57}"/>
              </a:ext>
            </a:extLst>
          </p:cNvPr>
          <p:cNvSpPr txBox="1"/>
          <p:nvPr/>
        </p:nvSpPr>
        <p:spPr>
          <a:xfrm>
            <a:off x="4681221" y="1405984"/>
            <a:ext cx="4355680" cy="369332"/>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b. I joined the festival in </a:t>
            </a:r>
            <a:r>
              <a:rPr lang="en-US" sz="1800" dirty="0" err="1">
                <a:latin typeface="Calibri" panose="020F0502020204030204" pitchFamily="34" charset="0"/>
                <a:cs typeface="Calibri" panose="020F0502020204030204" pitchFamily="34" charset="0"/>
              </a:rPr>
              <a:t>Phu</a:t>
            </a:r>
            <a:r>
              <a:rPr lang="en-US" sz="1800" dirty="0">
                <a:latin typeface="Calibri" panose="020F0502020204030204" pitchFamily="34" charset="0"/>
                <a:cs typeface="Calibri" panose="020F0502020204030204" pitchFamily="34" charset="0"/>
              </a:rPr>
              <a:t> Yen last March.</a:t>
            </a:r>
            <a:endParaRPr lang="en-VN" sz="1800" dirty="0">
              <a:latin typeface="Calibri" panose="020F0502020204030204" pitchFamily="34" charset="0"/>
              <a:cs typeface="Calibri" panose="020F0502020204030204" pitchFamily="34" charset="0"/>
            </a:endParaRPr>
          </a:p>
        </p:txBody>
      </p:sp>
      <p:sp>
        <p:nvSpPr>
          <p:cNvPr id="11" name="TextBox 10">
            <a:extLst>
              <a:ext uri="{FF2B5EF4-FFF2-40B4-BE49-F238E27FC236}">
                <a16:creationId xmlns:a16="http://schemas.microsoft.com/office/drawing/2014/main" id="{B4FB57A5-4090-B863-D093-AB78DEE23FCD}"/>
              </a:ext>
            </a:extLst>
          </p:cNvPr>
          <p:cNvSpPr txBox="1"/>
          <p:nvPr/>
        </p:nvSpPr>
        <p:spPr>
          <a:xfrm>
            <a:off x="4681220" y="3706203"/>
            <a:ext cx="4355679" cy="923330"/>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c. I watched people play drums, sing traditional songs, and dance. I also played traditional games with the children there.</a:t>
            </a:r>
            <a:endParaRPr lang="en-VN" sz="1800" dirty="0">
              <a:latin typeface="Calibri" panose="020F0502020204030204" pitchFamily="34" charset="0"/>
              <a:cs typeface="Calibri" panose="020F0502020204030204" pitchFamily="34" charset="0"/>
            </a:endParaRPr>
          </a:p>
        </p:txBody>
      </p:sp>
      <p:sp>
        <p:nvSpPr>
          <p:cNvPr id="12" name="TextBox 11">
            <a:extLst>
              <a:ext uri="{FF2B5EF4-FFF2-40B4-BE49-F238E27FC236}">
                <a16:creationId xmlns:a16="http://schemas.microsoft.com/office/drawing/2014/main" id="{0EC4FAE0-43AB-D0EA-9B98-E135FA726FFC}"/>
              </a:ext>
            </a:extLst>
          </p:cNvPr>
          <p:cNvSpPr txBox="1"/>
          <p:nvPr/>
        </p:nvSpPr>
        <p:spPr>
          <a:xfrm>
            <a:off x="4681222" y="797857"/>
            <a:ext cx="4355678" cy="369332"/>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d. I joined Hoi Mua Festival.</a:t>
            </a:r>
            <a:endParaRPr lang="en-VN" sz="1800" dirty="0">
              <a:latin typeface="Calibri" panose="020F0502020204030204" pitchFamily="34" charset="0"/>
              <a:cs typeface="Calibri" panose="020F0502020204030204" pitchFamily="34" charset="0"/>
            </a:endParaRPr>
          </a:p>
        </p:txBody>
      </p:sp>
      <p:sp>
        <p:nvSpPr>
          <p:cNvPr id="21" name="TextBox 20">
            <a:extLst>
              <a:ext uri="{FF2B5EF4-FFF2-40B4-BE49-F238E27FC236}">
                <a16:creationId xmlns:a16="http://schemas.microsoft.com/office/drawing/2014/main" id="{DB3B2425-8282-7338-6261-95C42F2BEA88}"/>
              </a:ext>
            </a:extLst>
          </p:cNvPr>
          <p:cNvSpPr txBox="1"/>
          <p:nvPr/>
        </p:nvSpPr>
        <p:spPr>
          <a:xfrm>
            <a:off x="4681223" y="2012318"/>
            <a:ext cx="4355677" cy="646331"/>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e. They celebrate it to thank the Rice God and pray for a better new crop.</a:t>
            </a:r>
            <a:endParaRPr lang="en-VN" sz="1800" dirty="0">
              <a:latin typeface="Calibri" panose="020F0502020204030204" pitchFamily="34" charset="0"/>
              <a:cs typeface="Calibri" panose="020F0502020204030204" pitchFamily="34" charset="0"/>
            </a:endParaRPr>
          </a:p>
        </p:txBody>
      </p:sp>
      <p:grpSp>
        <p:nvGrpSpPr>
          <p:cNvPr id="298" name="Google Shape;6304;p133">
            <a:extLst>
              <a:ext uri="{FF2B5EF4-FFF2-40B4-BE49-F238E27FC236}">
                <a16:creationId xmlns:a16="http://schemas.microsoft.com/office/drawing/2014/main" id="{05D4883A-1106-6BC0-2709-2A0D8D84057C}"/>
              </a:ext>
            </a:extLst>
          </p:cNvPr>
          <p:cNvGrpSpPr/>
          <p:nvPr/>
        </p:nvGrpSpPr>
        <p:grpSpPr>
          <a:xfrm>
            <a:off x="3610146" y="5143500"/>
            <a:ext cx="1923708" cy="1565169"/>
            <a:chOff x="1100986" y="4567675"/>
            <a:chExt cx="2097828" cy="1706836"/>
          </a:xfrm>
        </p:grpSpPr>
        <p:sp>
          <p:nvSpPr>
            <p:cNvPr id="299" name="Google Shape;6305;p133">
              <a:extLst>
                <a:ext uri="{FF2B5EF4-FFF2-40B4-BE49-F238E27FC236}">
                  <a16:creationId xmlns:a16="http://schemas.microsoft.com/office/drawing/2014/main" id="{799B4BF2-F2B2-136A-ABA1-14A8F1557A1D}"/>
                </a:ext>
              </a:extLst>
            </p:cNvPr>
            <p:cNvSpPr/>
            <p:nvPr/>
          </p:nvSpPr>
          <p:spPr>
            <a:xfrm rot="1013812">
              <a:off x="1234304" y="4846542"/>
              <a:ext cx="1824859" cy="1188424"/>
            </a:xfrm>
            <a:custGeom>
              <a:avLst/>
              <a:gdLst/>
              <a:ahLst/>
              <a:cxnLst/>
              <a:rect l="l" t="t" r="r" b="b"/>
              <a:pathLst>
                <a:path w="35959" h="23418" extrusionOk="0">
                  <a:moveTo>
                    <a:pt x="33581" y="0"/>
                  </a:moveTo>
                  <a:cubicBezTo>
                    <a:pt x="33310" y="0"/>
                    <a:pt x="33046" y="22"/>
                    <a:pt x="32767" y="43"/>
                  </a:cubicBezTo>
                  <a:cubicBezTo>
                    <a:pt x="31217" y="165"/>
                    <a:pt x="29697" y="560"/>
                    <a:pt x="28177" y="894"/>
                  </a:cubicBezTo>
                  <a:cubicBezTo>
                    <a:pt x="26779" y="1198"/>
                    <a:pt x="25381" y="1563"/>
                    <a:pt x="24013" y="1988"/>
                  </a:cubicBezTo>
                  <a:cubicBezTo>
                    <a:pt x="22371" y="2444"/>
                    <a:pt x="20730" y="2961"/>
                    <a:pt x="19089" y="3478"/>
                  </a:cubicBezTo>
                  <a:cubicBezTo>
                    <a:pt x="18542" y="3660"/>
                    <a:pt x="17934" y="3812"/>
                    <a:pt x="17387" y="4086"/>
                  </a:cubicBezTo>
                  <a:cubicBezTo>
                    <a:pt x="17052" y="4238"/>
                    <a:pt x="16657" y="4329"/>
                    <a:pt x="16292" y="4420"/>
                  </a:cubicBezTo>
                  <a:cubicBezTo>
                    <a:pt x="15654" y="4481"/>
                    <a:pt x="15076" y="4694"/>
                    <a:pt x="14469" y="4876"/>
                  </a:cubicBezTo>
                  <a:cubicBezTo>
                    <a:pt x="12098" y="5606"/>
                    <a:pt x="9727" y="6274"/>
                    <a:pt x="7386" y="7125"/>
                  </a:cubicBezTo>
                  <a:cubicBezTo>
                    <a:pt x="5563" y="7794"/>
                    <a:pt x="3739" y="8432"/>
                    <a:pt x="2006" y="9283"/>
                  </a:cubicBezTo>
                  <a:cubicBezTo>
                    <a:pt x="1429" y="9557"/>
                    <a:pt x="912" y="9861"/>
                    <a:pt x="395" y="10286"/>
                  </a:cubicBezTo>
                  <a:cubicBezTo>
                    <a:pt x="152" y="10469"/>
                    <a:pt x="0" y="10712"/>
                    <a:pt x="31" y="11077"/>
                  </a:cubicBezTo>
                  <a:cubicBezTo>
                    <a:pt x="91" y="11715"/>
                    <a:pt x="152" y="12353"/>
                    <a:pt x="456" y="12961"/>
                  </a:cubicBezTo>
                  <a:cubicBezTo>
                    <a:pt x="517" y="13144"/>
                    <a:pt x="608" y="13326"/>
                    <a:pt x="669" y="13508"/>
                  </a:cubicBezTo>
                  <a:cubicBezTo>
                    <a:pt x="942" y="14390"/>
                    <a:pt x="1398" y="15180"/>
                    <a:pt x="1885" y="15940"/>
                  </a:cubicBezTo>
                  <a:cubicBezTo>
                    <a:pt x="2888" y="17369"/>
                    <a:pt x="4134" y="18524"/>
                    <a:pt x="5684" y="19284"/>
                  </a:cubicBezTo>
                  <a:cubicBezTo>
                    <a:pt x="6414" y="19618"/>
                    <a:pt x="7174" y="19922"/>
                    <a:pt x="7964" y="20165"/>
                  </a:cubicBezTo>
                  <a:cubicBezTo>
                    <a:pt x="8511" y="20317"/>
                    <a:pt x="9028" y="20499"/>
                    <a:pt x="9514" y="20712"/>
                  </a:cubicBezTo>
                  <a:cubicBezTo>
                    <a:pt x="10244" y="21047"/>
                    <a:pt x="10669" y="21563"/>
                    <a:pt x="10791" y="22354"/>
                  </a:cubicBezTo>
                  <a:cubicBezTo>
                    <a:pt x="10882" y="23022"/>
                    <a:pt x="11155" y="23265"/>
                    <a:pt x="11854" y="23387"/>
                  </a:cubicBezTo>
                  <a:cubicBezTo>
                    <a:pt x="12067" y="23417"/>
                    <a:pt x="12250" y="23417"/>
                    <a:pt x="12493" y="23417"/>
                  </a:cubicBezTo>
                  <a:cubicBezTo>
                    <a:pt x="12797" y="23387"/>
                    <a:pt x="13131" y="23326"/>
                    <a:pt x="13465" y="23296"/>
                  </a:cubicBezTo>
                  <a:cubicBezTo>
                    <a:pt x="15107" y="23205"/>
                    <a:pt x="16718" y="22809"/>
                    <a:pt x="18268" y="22354"/>
                  </a:cubicBezTo>
                  <a:cubicBezTo>
                    <a:pt x="19514" y="22019"/>
                    <a:pt x="20730" y="21594"/>
                    <a:pt x="21976" y="21198"/>
                  </a:cubicBezTo>
                  <a:cubicBezTo>
                    <a:pt x="23861" y="20651"/>
                    <a:pt x="25715" y="20104"/>
                    <a:pt x="27539" y="19466"/>
                  </a:cubicBezTo>
                  <a:cubicBezTo>
                    <a:pt x="28785" y="19010"/>
                    <a:pt x="30001" y="18402"/>
                    <a:pt x="31186" y="17764"/>
                  </a:cubicBezTo>
                  <a:cubicBezTo>
                    <a:pt x="31521" y="17551"/>
                    <a:pt x="31794" y="17369"/>
                    <a:pt x="32007" y="17065"/>
                  </a:cubicBezTo>
                  <a:cubicBezTo>
                    <a:pt x="32250" y="16791"/>
                    <a:pt x="32311" y="16548"/>
                    <a:pt x="32220" y="16183"/>
                  </a:cubicBezTo>
                  <a:cubicBezTo>
                    <a:pt x="32128" y="16031"/>
                    <a:pt x="32098" y="15849"/>
                    <a:pt x="32007" y="15666"/>
                  </a:cubicBezTo>
                  <a:cubicBezTo>
                    <a:pt x="31794" y="15059"/>
                    <a:pt x="31855" y="14451"/>
                    <a:pt x="32220" y="13873"/>
                  </a:cubicBezTo>
                  <a:cubicBezTo>
                    <a:pt x="32432" y="13448"/>
                    <a:pt x="32676" y="13083"/>
                    <a:pt x="32980" y="12749"/>
                  </a:cubicBezTo>
                  <a:cubicBezTo>
                    <a:pt x="33800" y="11745"/>
                    <a:pt x="34530" y="10651"/>
                    <a:pt x="35046" y="9466"/>
                  </a:cubicBezTo>
                  <a:cubicBezTo>
                    <a:pt x="35806" y="7794"/>
                    <a:pt x="35958" y="6061"/>
                    <a:pt x="35776" y="4268"/>
                  </a:cubicBezTo>
                  <a:cubicBezTo>
                    <a:pt x="35654" y="3235"/>
                    <a:pt x="35320" y="2262"/>
                    <a:pt x="35016" y="1259"/>
                  </a:cubicBezTo>
                  <a:cubicBezTo>
                    <a:pt x="34986" y="1077"/>
                    <a:pt x="34955" y="925"/>
                    <a:pt x="34864" y="773"/>
                  </a:cubicBezTo>
                  <a:cubicBezTo>
                    <a:pt x="34712" y="317"/>
                    <a:pt x="34408" y="43"/>
                    <a:pt x="33922" y="13"/>
                  </a:cubicBezTo>
                  <a:cubicBezTo>
                    <a:pt x="33806" y="4"/>
                    <a:pt x="33693" y="0"/>
                    <a:pt x="335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6306;p133">
              <a:extLst>
                <a:ext uri="{FF2B5EF4-FFF2-40B4-BE49-F238E27FC236}">
                  <a16:creationId xmlns:a16="http://schemas.microsoft.com/office/drawing/2014/main" id="{AABD3154-8031-BB56-EBB8-2B6421BDE018}"/>
                </a:ext>
              </a:extLst>
            </p:cNvPr>
            <p:cNvSpPr/>
            <p:nvPr/>
          </p:nvSpPr>
          <p:spPr>
            <a:xfrm rot="1013812">
              <a:off x="1303921" y="4967976"/>
              <a:ext cx="1787864" cy="598323"/>
            </a:xfrm>
            <a:custGeom>
              <a:avLst/>
              <a:gdLst/>
              <a:ahLst/>
              <a:cxnLst/>
              <a:rect l="l" t="t" r="r" b="b"/>
              <a:pathLst>
                <a:path w="35230" h="11790" extrusionOk="0">
                  <a:moveTo>
                    <a:pt x="34801" y="1"/>
                  </a:moveTo>
                  <a:cubicBezTo>
                    <a:pt x="34763" y="1"/>
                    <a:pt x="34723" y="14"/>
                    <a:pt x="34682" y="44"/>
                  </a:cubicBezTo>
                  <a:lnTo>
                    <a:pt x="34226" y="500"/>
                  </a:lnTo>
                  <a:cubicBezTo>
                    <a:pt x="34105" y="683"/>
                    <a:pt x="34013" y="896"/>
                    <a:pt x="33861" y="1047"/>
                  </a:cubicBezTo>
                  <a:cubicBezTo>
                    <a:pt x="33561" y="1412"/>
                    <a:pt x="33201" y="1610"/>
                    <a:pt x="32791" y="1610"/>
                  </a:cubicBezTo>
                  <a:cubicBezTo>
                    <a:pt x="32619" y="1610"/>
                    <a:pt x="32439" y="1575"/>
                    <a:pt x="32250" y="1503"/>
                  </a:cubicBezTo>
                  <a:cubicBezTo>
                    <a:pt x="32129" y="1412"/>
                    <a:pt x="32007" y="1382"/>
                    <a:pt x="31916" y="1351"/>
                  </a:cubicBezTo>
                  <a:cubicBezTo>
                    <a:pt x="31734" y="1260"/>
                    <a:pt x="31521" y="1199"/>
                    <a:pt x="31308" y="1139"/>
                  </a:cubicBezTo>
                  <a:cubicBezTo>
                    <a:pt x="31113" y="1097"/>
                    <a:pt x="30912" y="1073"/>
                    <a:pt x="30713" y="1073"/>
                  </a:cubicBezTo>
                  <a:cubicBezTo>
                    <a:pt x="30045" y="1073"/>
                    <a:pt x="29389" y="1346"/>
                    <a:pt x="28968" y="2142"/>
                  </a:cubicBezTo>
                  <a:cubicBezTo>
                    <a:pt x="28876" y="2294"/>
                    <a:pt x="28785" y="2476"/>
                    <a:pt x="28694" y="2628"/>
                  </a:cubicBezTo>
                  <a:cubicBezTo>
                    <a:pt x="28414" y="2988"/>
                    <a:pt x="28187" y="3151"/>
                    <a:pt x="27874" y="3151"/>
                  </a:cubicBezTo>
                  <a:cubicBezTo>
                    <a:pt x="27711" y="3151"/>
                    <a:pt x="27525" y="3106"/>
                    <a:pt x="27296" y="3023"/>
                  </a:cubicBezTo>
                  <a:cubicBezTo>
                    <a:pt x="26962" y="2902"/>
                    <a:pt x="26658" y="2750"/>
                    <a:pt x="26293" y="2719"/>
                  </a:cubicBezTo>
                  <a:cubicBezTo>
                    <a:pt x="26013" y="2690"/>
                    <a:pt x="25791" y="2669"/>
                    <a:pt x="25605" y="2669"/>
                  </a:cubicBezTo>
                  <a:cubicBezTo>
                    <a:pt x="25023" y="2669"/>
                    <a:pt x="24801" y="2871"/>
                    <a:pt x="24317" y="3631"/>
                  </a:cubicBezTo>
                  <a:cubicBezTo>
                    <a:pt x="24317" y="3662"/>
                    <a:pt x="24256" y="3662"/>
                    <a:pt x="24256" y="3692"/>
                  </a:cubicBezTo>
                  <a:cubicBezTo>
                    <a:pt x="23849" y="4363"/>
                    <a:pt x="23511" y="4653"/>
                    <a:pt x="23003" y="4653"/>
                  </a:cubicBezTo>
                  <a:cubicBezTo>
                    <a:pt x="22752" y="4653"/>
                    <a:pt x="22460" y="4582"/>
                    <a:pt x="22098" y="4452"/>
                  </a:cubicBezTo>
                  <a:cubicBezTo>
                    <a:pt x="21673" y="4330"/>
                    <a:pt x="21278" y="4148"/>
                    <a:pt x="20852" y="4148"/>
                  </a:cubicBezTo>
                  <a:cubicBezTo>
                    <a:pt x="20806" y="4146"/>
                    <a:pt x="20760" y="4145"/>
                    <a:pt x="20715" y="4145"/>
                  </a:cubicBezTo>
                  <a:cubicBezTo>
                    <a:pt x="20009" y="4145"/>
                    <a:pt x="19371" y="4374"/>
                    <a:pt x="19028" y="5060"/>
                  </a:cubicBezTo>
                  <a:cubicBezTo>
                    <a:pt x="18876" y="5364"/>
                    <a:pt x="18694" y="5637"/>
                    <a:pt x="18451" y="5911"/>
                  </a:cubicBezTo>
                  <a:cubicBezTo>
                    <a:pt x="18262" y="6163"/>
                    <a:pt x="18044" y="6299"/>
                    <a:pt x="17777" y="6299"/>
                  </a:cubicBezTo>
                  <a:cubicBezTo>
                    <a:pt x="17658" y="6299"/>
                    <a:pt x="17528" y="6271"/>
                    <a:pt x="17387" y="6215"/>
                  </a:cubicBezTo>
                  <a:cubicBezTo>
                    <a:pt x="17144" y="6093"/>
                    <a:pt x="16809" y="6002"/>
                    <a:pt x="16536" y="5911"/>
                  </a:cubicBezTo>
                  <a:cubicBezTo>
                    <a:pt x="16316" y="5832"/>
                    <a:pt x="16104" y="5793"/>
                    <a:pt x="15901" y="5793"/>
                  </a:cubicBezTo>
                  <a:cubicBezTo>
                    <a:pt x="15402" y="5793"/>
                    <a:pt x="14958" y="6026"/>
                    <a:pt x="14590" y="6458"/>
                  </a:cubicBezTo>
                  <a:cubicBezTo>
                    <a:pt x="14469" y="6610"/>
                    <a:pt x="14378" y="6762"/>
                    <a:pt x="14287" y="6883"/>
                  </a:cubicBezTo>
                  <a:cubicBezTo>
                    <a:pt x="14135" y="7066"/>
                    <a:pt x="13952" y="7279"/>
                    <a:pt x="13739" y="7461"/>
                  </a:cubicBezTo>
                  <a:cubicBezTo>
                    <a:pt x="13532" y="7687"/>
                    <a:pt x="13279" y="7796"/>
                    <a:pt x="13007" y="7796"/>
                  </a:cubicBezTo>
                  <a:cubicBezTo>
                    <a:pt x="12840" y="7796"/>
                    <a:pt x="12667" y="7755"/>
                    <a:pt x="12493" y="7674"/>
                  </a:cubicBezTo>
                  <a:cubicBezTo>
                    <a:pt x="12311" y="7643"/>
                    <a:pt x="12159" y="7522"/>
                    <a:pt x="11976" y="7461"/>
                  </a:cubicBezTo>
                  <a:cubicBezTo>
                    <a:pt x="11625" y="7321"/>
                    <a:pt x="11287" y="7251"/>
                    <a:pt x="10967" y="7251"/>
                  </a:cubicBezTo>
                  <a:cubicBezTo>
                    <a:pt x="10179" y="7251"/>
                    <a:pt x="9504" y="7673"/>
                    <a:pt x="9028" y="8494"/>
                  </a:cubicBezTo>
                  <a:cubicBezTo>
                    <a:pt x="8967" y="8677"/>
                    <a:pt x="8815" y="8859"/>
                    <a:pt x="8694" y="9011"/>
                  </a:cubicBezTo>
                  <a:cubicBezTo>
                    <a:pt x="8530" y="9222"/>
                    <a:pt x="8276" y="9306"/>
                    <a:pt x="8015" y="9306"/>
                  </a:cubicBezTo>
                  <a:cubicBezTo>
                    <a:pt x="7937" y="9306"/>
                    <a:pt x="7859" y="9299"/>
                    <a:pt x="7782" y="9285"/>
                  </a:cubicBezTo>
                  <a:cubicBezTo>
                    <a:pt x="7630" y="9254"/>
                    <a:pt x="7478" y="9163"/>
                    <a:pt x="7326" y="9102"/>
                  </a:cubicBezTo>
                  <a:cubicBezTo>
                    <a:pt x="7052" y="8981"/>
                    <a:pt x="6840" y="8859"/>
                    <a:pt x="6566" y="8829"/>
                  </a:cubicBezTo>
                  <a:cubicBezTo>
                    <a:pt x="6325" y="8787"/>
                    <a:pt x="6114" y="8765"/>
                    <a:pt x="5925" y="8765"/>
                  </a:cubicBezTo>
                  <a:cubicBezTo>
                    <a:pt x="5282" y="8765"/>
                    <a:pt x="4906" y="9028"/>
                    <a:pt x="4529" y="9710"/>
                  </a:cubicBezTo>
                  <a:cubicBezTo>
                    <a:pt x="4438" y="9801"/>
                    <a:pt x="4408" y="9893"/>
                    <a:pt x="4378" y="9953"/>
                  </a:cubicBezTo>
                  <a:cubicBezTo>
                    <a:pt x="4004" y="10503"/>
                    <a:pt x="3630" y="10767"/>
                    <a:pt x="3118" y="10767"/>
                  </a:cubicBezTo>
                  <a:cubicBezTo>
                    <a:pt x="2922" y="10767"/>
                    <a:pt x="2706" y="10728"/>
                    <a:pt x="2463" y="10652"/>
                  </a:cubicBezTo>
                  <a:cubicBezTo>
                    <a:pt x="2432" y="10622"/>
                    <a:pt x="2341" y="10561"/>
                    <a:pt x="2280" y="10561"/>
                  </a:cubicBezTo>
                  <a:cubicBezTo>
                    <a:pt x="1794" y="10501"/>
                    <a:pt x="1277" y="10257"/>
                    <a:pt x="791" y="10257"/>
                  </a:cubicBezTo>
                  <a:cubicBezTo>
                    <a:pt x="61" y="10257"/>
                    <a:pt x="1" y="10531"/>
                    <a:pt x="304" y="11017"/>
                  </a:cubicBezTo>
                  <a:cubicBezTo>
                    <a:pt x="335" y="11108"/>
                    <a:pt x="335" y="11230"/>
                    <a:pt x="426" y="11291"/>
                  </a:cubicBezTo>
                  <a:cubicBezTo>
                    <a:pt x="456" y="11382"/>
                    <a:pt x="578" y="11443"/>
                    <a:pt x="639" y="11443"/>
                  </a:cubicBezTo>
                  <a:cubicBezTo>
                    <a:pt x="669" y="11441"/>
                    <a:pt x="699" y="11440"/>
                    <a:pt x="729" y="11440"/>
                  </a:cubicBezTo>
                  <a:cubicBezTo>
                    <a:pt x="1264" y="11440"/>
                    <a:pt x="1699" y="11689"/>
                    <a:pt x="2189" y="11747"/>
                  </a:cubicBezTo>
                  <a:cubicBezTo>
                    <a:pt x="2408" y="11773"/>
                    <a:pt x="2622" y="11790"/>
                    <a:pt x="2830" y="11790"/>
                  </a:cubicBezTo>
                  <a:cubicBezTo>
                    <a:pt x="3575" y="11790"/>
                    <a:pt x="4236" y="11578"/>
                    <a:pt x="4712" y="10865"/>
                  </a:cubicBezTo>
                  <a:cubicBezTo>
                    <a:pt x="4894" y="10561"/>
                    <a:pt x="5198" y="10349"/>
                    <a:pt x="5441" y="10075"/>
                  </a:cubicBezTo>
                  <a:cubicBezTo>
                    <a:pt x="5585" y="9890"/>
                    <a:pt x="5757" y="9816"/>
                    <a:pt x="5957" y="9816"/>
                  </a:cubicBezTo>
                  <a:cubicBezTo>
                    <a:pt x="6052" y="9816"/>
                    <a:pt x="6154" y="9833"/>
                    <a:pt x="6262" y="9862"/>
                  </a:cubicBezTo>
                  <a:cubicBezTo>
                    <a:pt x="6566" y="9923"/>
                    <a:pt x="6840" y="10075"/>
                    <a:pt x="7144" y="10197"/>
                  </a:cubicBezTo>
                  <a:cubicBezTo>
                    <a:pt x="7409" y="10323"/>
                    <a:pt x="7669" y="10391"/>
                    <a:pt x="7923" y="10391"/>
                  </a:cubicBezTo>
                  <a:cubicBezTo>
                    <a:pt x="8282" y="10391"/>
                    <a:pt x="8630" y="10255"/>
                    <a:pt x="8967" y="9953"/>
                  </a:cubicBezTo>
                  <a:cubicBezTo>
                    <a:pt x="9271" y="9710"/>
                    <a:pt x="9575" y="9406"/>
                    <a:pt x="9758" y="9042"/>
                  </a:cubicBezTo>
                  <a:cubicBezTo>
                    <a:pt x="9994" y="8620"/>
                    <a:pt x="10368" y="8518"/>
                    <a:pt x="10780" y="8518"/>
                  </a:cubicBezTo>
                  <a:cubicBezTo>
                    <a:pt x="10844" y="8518"/>
                    <a:pt x="10908" y="8521"/>
                    <a:pt x="10973" y="8525"/>
                  </a:cubicBezTo>
                  <a:cubicBezTo>
                    <a:pt x="11125" y="8525"/>
                    <a:pt x="11308" y="8555"/>
                    <a:pt x="11460" y="8646"/>
                  </a:cubicBezTo>
                  <a:cubicBezTo>
                    <a:pt x="11976" y="8859"/>
                    <a:pt x="12493" y="8859"/>
                    <a:pt x="13040" y="8859"/>
                  </a:cubicBezTo>
                  <a:cubicBezTo>
                    <a:pt x="13072" y="8861"/>
                    <a:pt x="13104" y="8861"/>
                    <a:pt x="13135" y="8861"/>
                  </a:cubicBezTo>
                  <a:cubicBezTo>
                    <a:pt x="13789" y="8861"/>
                    <a:pt x="14306" y="8561"/>
                    <a:pt x="14712" y="8038"/>
                  </a:cubicBezTo>
                  <a:cubicBezTo>
                    <a:pt x="14864" y="7795"/>
                    <a:pt x="15016" y="7613"/>
                    <a:pt x="15168" y="7370"/>
                  </a:cubicBezTo>
                  <a:cubicBezTo>
                    <a:pt x="15376" y="7057"/>
                    <a:pt x="15542" y="6930"/>
                    <a:pt x="15811" y="6930"/>
                  </a:cubicBezTo>
                  <a:cubicBezTo>
                    <a:pt x="15935" y="6930"/>
                    <a:pt x="16080" y="6957"/>
                    <a:pt x="16262" y="7005"/>
                  </a:cubicBezTo>
                  <a:cubicBezTo>
                    <a:pt x="16566" y="7127"/>
                    <a:pt x="16870" y="7218"/>
                    <a:pt x="17204" y="7309"/>
                  </a:cubicBezTo>
                  <a:cubicBezTo>
                    <a:pt x="17377" y="7343"/>
                    <a:pt x="17546" y="7362"/>
                    <a:pt x="17710" y="7362"/>
                  </a:cubicBezTo>
                  <a:cubicBezTo>
                    <a:pt x="18271" y="7362"/>
                    <a:pt x="18774" y="7143"/>
                    <a:pt x="19150" y="6579"/>
                  </a:cubicBezTo>
                  <a:lnTo>
                    <a:pt x="19484" y="6124"/>
                  </a:lnTo>
                  <a:cubicBezTo>
                    <a:pt x="19809" y="5659"/>
                    <a:pt x="20241" y="5461"/>
                    <a:pt x="20725" y="5461"/>
                  </a:cubicBezTo>
                  <a:cubicBezTo>
                    <a:pt x="20874" y="5461"/>
                    <a:pt x="21028" y="5480"/>
                    <a:pt x="21186" y="5516"/>
                  </a:cubicBezTo>
                  <a:cubicBezTo>
                    <a:pt x="21551" y="5607"/>
                    <a:pt x="21855" y="5698"/>
                    <a:pt x="22189" y="5759"/>
                  </a:cubicBezTo>
                  <a:cubicBezTo>
                    <a:pt x="22368" y="5776"/>
                    <a:pt x="22544" y="5787"/>
                    <a:pt x="22715" y="5787"/>
                  </a:cubicBezTo>
                  <a:cubicBezTo>
                    <a:pt x="23444" y="5787"/>
                    <a:pt x="24087" y="5591"/>
                    <a:pt x="24530" y="4877"/>
                  </a:cubicBezTo>
                  <a:cubicBezTo>
                    <a:pt x="24621" y="4725"/>
                    <a:pt x="24773" y="4573"/>
                    <a:pt x="24895" y="4421"/>
                  </a:cubicBezTo>
                  <a:lnTo>
                    <a:pt x="25351" y="3965"/>
                  </a:lnTo>
                  <a:cubicBezTo>
                    <a:pt x="25484" y="3832"/>
                    <a:pt x="25666" y="3747"/>
                    <a:pt x="25850" y="3747"/>
                  </a:cubicBezTo>
                  <a:cubicBezTo>
                    <a:pt x="25917" y="3747"/>
                    <a:pt x="25984" y="3759"/>
                    <a:pt x="26050" y="3783"/>
                  </a:cubicBezTo>
                  <a:cubicBezTo>
                    <a:pt x="26323" y="3844"/>
                    <a:pt x="26597" y="3935"/>
                    <a:pt x="26870" y="4087"/>
                  </a:cubicBezTo>
                  <a:cubicBezTo>
                    <a:pt x="27114" y="4231"/>
                    <a:pt x="27391" y="4303"/>
                    <a:pt x="27673" y="4303"/>
                  </a:cubicBezTo>
                  <a:cubicBezTo>
                    <a:pt x="28164" y="4303"/>
                    <a:pt x="28673" y="4086"/>
                    <a:pt x="29059" y="3662"/>
                  </a:cubicBezTo>
                  <a:cubicBezTo>
                    <a:pt x="29241" y="3388"/>
                    <a:pt x="29454" y="3175"/>
                    <a:pt x="29636" y="2902"/>
                  </a:cubicBezTo>
                  <a:cubicBezTo>
                    <a:pt x="29883" y="2581"/>
                    <a:pt x="30170" y="2420"/>
                    <a:pt x="30514" y="2420"/>
                  </a:cubicBezTo>
                  <a:cubicBezTo>
                    <a:pt x="30593" y="2420"/>
                    <a:pt x="30675" y="2429"/>
                    <a:pt x="30761" y="2446"/>
                  </a:cubicBezTo>
                  <a:cubicBezTo>
                    <a:pt x="30974" y="2476"/>
                    <a:pt x="31156" y="2506"/>
                    <a:pt x="31338" y="2598"/>
                  </a:cubicBezTo>
                  <a:cubicBezTo>
                    <a:pt x="31886" y="2810"/>
                    <a:pt x="32402" y="2810"/>
                    <a:pt x="32980" y="2810"/>
                  </a:cubicBezTo>
                  <a:cubicBezTo>
                    <a:pt x="33588" y="2780"/>
                    <a:pt x="34044" y="2567"/>
                    <a:pt x="34408" y="2111"/>
                  </a:cubicBezTo>
                  <a:cubicBezTo>
                    <a:pt x="34621" y="1838"/>
                    <a:pt x="34804" y="1534"/>
                    <a:pt x="34986" y="1260"/>
                  </a:cubicBezTo>
                  <a:cubicBezTo>
                    <a:pt x="35168" y="987"/>
                    <a:pt x="35229" y="713"/>
                    <a:pt x="35108" y="440"/>
                  </a:cubicBezTo>
                  <a:cubicBezTo>
                    <a:pt x="35077" y="348"/>
                    <a:pt x="35077" y="288"/>
                    <a:pt x="34986" y="136"/>
                  </a:cubicBezTo>
                  <a:cubicBezTo>
                    <a:pt x="34945" y="55"/>
                    <a:pt x="34878" y="1"/>
                    <a:pt x="34801"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6307;p133">
              <a:extLst>
                <a:ext uri="{FF2B5EF4-FFF2-40B4-BE49-F238E27FC236}">
                  <a16:creationId xmlns:a16="http://schemas.microsoft.com/office/drawing/2014/main" id="{827A6A86-2D39-99CE-28D7-7574386B09D5}"/>
                </a:ext>
              </a:extLst>
            </p:cNvPr>
            <p:cNvSpPr/>
            <p:nvPr/>
          </p:nvSpPr>
          <p:spPr>
            <a:xfrm rot="1013812">
              <a:off x="1313574" y="5083150"/>
              <a:ext cx="1756958" cy="586498"/>
            </a:xfrm>
            <a:custGeom>
              <a:avLst/>
              <a:gdLst/>
              <a:ahLst/>
              <a:cxnLst/>
              <a:rect l="l" t="t" r="r" b="b"/>
              <a:pathLst>
                <a:path w="34621" h="11557" extrusionOk="0">
                  <a:moveTo>
                    <a:pt x="34386" y="0"/>
                  </a:moveTo>
                  <a:cubicBezTo>
                    <a:pt x="34349" y="0"/>
                    <a:pt x="34311" y="17"/>
                    <a:pt x="34287" y="53"/>
                  </a:cubicBezTo>
                  <a:cubicBezTo>
                    <a:pt x="34104" y="144"/>
                    <a:pt x="34013" y="296"/>
                    <a:pt x="33891" y="448"/>
                  </a:cubicBezTo>
                  <a:lnTo>
                    <a:pt x="33557" y="904"/>
                  </a:lnTo>
                  <a:cubicBezTo>
                    <a:pt x="33249" y="1274"/>
                    <a:pt x="32927" y="1449"/>
                    <a:pt x="32554" y="1449"/>
                  </a:cubicBezTo>
                  <a:cubicBezTo>
                    <a:pt x="32375" y="1449"/>
                    <a:pt x="32184" y="1409"/>
                    <a:pt x="31976" y="1330"/>
                  </a:cubicBezTo>
                  <a:cubicBezTo>
                    <a:pt x="31612" y="1178"/>
                    <a:pt x="31277" y="1056"/>
                    <a:pt x="30943" y="965"/>
                  </a:cubicBezTo>
                  <a:cubicBezTo>
                    <a:pt x="30754" y="916"/>
                    <a:pt x="30566" y="889"/>
                    <a:pt x="30380" y="889"/>
                  </a:cubicBezTo>
                  <a:cubicBezTo>
                    <a:pt x="29998" y="889"/>
                    <a:pt x="29629" y="1003"/>
                    <a:pt x="29302" y="1269"/>
                  </a:cubicBezTo>
                  <a:cubicBezTo>
                    <a:pt x="29089" y="1482"/>
                    <a:pt x="28846" y="1725"/>
                    <a:pt x="28694" y="1968"/>
                  </a:cubicBezTo>
                  <a:cubicBezTo>
                    <a:pt x="28633" y="2120"/>
                    <a:pt x="28511" y="2333"/>
                    <a:pt x="28420" y="2485"/>
                  </a:cubicBezTo>
                  <a:cubicBezTo>
                    <a:pt x="28255" y="2816"/>
                    <a:pt x="27850" y="3048"/>
                    <a:pt x="27436" y="3048"/>
                  </a:cubicBezTo>
                  <a:cubicBezTo>
                    <a:pt x="27242" y="3048"/>
                    <a:pt x="27045" y="2997"/>
                    <a:pt x="26870" y="2880"/>
                  </a:cubicBezTo>
                  <a:cubicBezTo>
                    <a:pt x="26688" y="2728"/>
                    <a:pt x="26444" y="2637"/>
                    <a:pt x="26232" y="2546"/>
                  </a:cubicBezTo>
                  <a:cubicBezTo>
                    <a:pt x="25971" y="2446"/>
                    <a:pt x="25724" y="2395"/>
                    <a:pt x="25492" y="2395"/>
                  </a:cubicBezTo>
                  <a:cubicBezTo>
                    <a:pt x="25020" y="2395"/>
                    <a:pt x="24612" y="2604"/>
                    <a:pt x="24286" y="3032"/>
                  </a:cubicBezTo>
                  <a:cubicBezTo>
                    <a:pt x="24134" y="3245"/>
                    <a:pt x="24013" y="3427"/>
                    <a:pt x="23861" y="3610"/>
                  </a:cubicBezTo>
                  <a:lnTo>
                    <a:pt x="23526" y="4066"/>
                  </a:lnTo>
                  <a:cubicBezTo>
                    <a:pt x="23289" y="4303"/>
                    <a:pt x="23014" y="4429"/>
                    <a:pt x="22701" y="4429"/>
                  </a:cubicBezTo>
                  <a:cubicBezTo>
                    <a:pt x="22615" y="4429"/>
                    <a:pt x="22525" y="4420"/>
                    <a:pt x="22432" y="4400"/>
                  </a:cubicBezTo>
                  <a:cubicBezTo>
                    <a:pt x="22250" y="4369"/>
                    <a:pt x="22098" y="4309"/>
                    <a:pt x="21885" y="4218"/>
                  </a:cubicBezTo>
                  <a:cubicBezTo>
                    <a:pt x="21551" y="4066"/>
                    <a:pt x="21186" y="3914"/>
                    <a:pt x="20791" y="3883"/>
                  </a:cubicBezTo>
                  <a:cubicBezTo>
                    <a:pt x="20666" y="3868"/>
                    <a:pt x="20544" y="3859"/>
                    <a:pt x="20425" y="3859"/>
                  </a:cubicBezTo>
                  <a:cubicBezTo>
                    <a:pt x="19849" y="3859"/>
                    <a:pt x="19350" y="4058"/>
                    <a:pt x="18998" y="4613"/>
                  </a:cubicBezTo>
                  <a:cubicBezTo>
                    <a:pt x="18846" y="4856"/>
                    <a:pt x="18663" y="5099"/>
                    <a:pt x="18481" y="5373"/>
                  </a:cubicBezTo>
                  <a:cubicBezTo>
                    <a:pt x="18196" y="5771"/>
                    <a:pt x="17982" y="5945"/>
                    <a:pt x="17685" y="5945"/>
                  </a:cubicBezTo>
                  <a:cubicBezTo>
                    <a:pt x="17505" y="5945"/>
                    <a:pt x="17296" y="5882"/>
                    <a:pt x="17022" y="5768"/>
                  </a:cubicBezTo>
                  <a:cubicBezTo>
                    <a:pt x="16687" y="5616"/>
                    <a:pt x="16353" y="5525"/>
                    <a:pt x="16019" y="5433"/>
                  </a:cubicBezTo>
                  <a:cubicBezTo>
                    <a:pt x="15877" y="5400"/>
                    <a:pt x="15739" y="5383"/>
                    <a:pt x="15607" y="5383"/>
                  </a:cubicBezTo>
                  <a:cubicBezTo>
                    <a:pt x="15258" y="5383"/>
                    <a:pt x="14946" y="5503"/>
                    <a:pt x="14681" y="5768"/>
                  </a:cubicBezTo>
                  <a:cubicBezTo>
                    <a:pt x="14499" y="5980"/>
                    <a:pt x="14256" y="6193"/>
                    <a:pt x="14104" y="6436"/>
                  </a:cubicBezTo>
                  <a:cubicBezTo>
                    <a:pt x="13982" y="6619"/>
                    <a:pt x="13830" y="6801"/>
                    <a:pt x="13678" y="6984"/>
                  </a:cubicBezTo>
                  <a:cubicBezTo>
                    <a:pt x="13418" y="7314"/>
                    <a:pt x="13103" y="7480"/>
                    <a:pt x="12733" y="7480"/>
                  </a:cubicBezTo>
                  <a:cubicBezTo>
                    <a:pt x="12627" y="7480"/>
                    <a:pt x="12516" y="7466"/>
                    <a:pt x="12402" y="7439"/>
                  </a:cubicBezTo>
                  <a:cubicBezTo>
                    <a:pt x="12158" y="7409"/>
                    <a:pt x="11946" y="7348"/>
                    <a:pt x="11703" y="7227"/>
                  </a:cubicBezTo>
                  <a:cubicBezTo>
                    <a:pt x="11459" y="7105"/>
                    <a:pt x="11186" y="6984"/>
                    <a:pt x="10882" y="6953"/>
                  </a:cubicBezTo>
                  <a:cubicBezTo>
                    <a:pt x="10742" y="6926"/>
                    <a:pt x="10607" y="6913"/>
                    <a:pt x="10478" y="6913"/>
                  </a:cubicBezTo>
                  <a:cubicBezTo>
                    <a:pt x="10020" y="6913"/>
                    <a:pt x="9627" y="7084"/>
                    <a:pt x="9271" y="7439"/>
                  </a:cubicBezTo>
                  <a:cubicBezTo>
                    <a:pt x="9089" y="7652"/>
                    <a:pt x="8937" y="7865"/>
                    <a:pt x="8785" y="8108"/>
                  </a:cubicBezTo>
                  <a:cubicBezTo>
                    <a:pt x="8663" y="8291"/>
                    <a:pt x="8602" y="8473"/>
                    <a:pt x="8450" y="8625"/>
                  </a:cubicBezTo>
                  <a:cubicBezTo>
                    <a:pt x="8196" y="8919"/>
                    <a:pt x="7903" y="9073"/>
                    <a:pt x="7589" y="9073"/>
                  </a:cubicBezTo>
                  <a:cubicBezTo>
                    <a:pt x="7416" y="9073"/>
                    <a:pt x="7236" y="9026"/>
                    <a:pt x="7052" y="8929"/>
                  </a:cubicBezTo>
                  <a:cubicBezTo>
                    <a:pt x="6778" y="8807"/>
                    <a:pt x="6505" y="8655"/>
                    <a:pt x="6231" y="8594"/>
                  </a:cubicBezTo>
                  <a:cubicBezTo>
                    <a:pt x="5985" y="8515"/>
                    <a:pt x="5762" y="8474"/>
                    <a:pt x="5556" y="8474"/>
                  </a:cubicBezTo>
                  <a:cubicBezTo>
                    <a:pt x="5049" y="8474"/>
                    <a:pt x="4645" y="8723"/>
                    <a:pt x="4256" y="9263"/>
                  </a:cubicBezTo>
                  <a:cubicBezTo>
                    <a:pt x="4104" y="9506"/>
                    <a:pt x="4012" y="9719"/>
                    <a:pt x="3860" y="9962"/>
                  </a:cubicBezTo>
                  <a:cubicBezTo>
                    <a:pt x="3556" y="10375"/>
                    <a:pt x="3236" y="10571"/>
                    <a:pt x="2845" y="10571"/>
                  </a:cubicBezTo>
                  <a:cubicBezTo>
                    <a:pt x="2690" y="10571"/>
                    <a:pt x="2523" y="10540"/>
                    <a:pt x="2341" y="10479"/>
                  </a:cubicBezTo>
                  <a:cubicBezTo>
                    <a:pt x="1976" y="10418"/>
                    <a:pt x="1642" y="10266"/>
                    <a:pt x="1307" y="10145"/>
                  </a:cubicBezTo>
                  <a:cubicBezTo>
                    <a:pt x="1105" y="10071"/>
                    <a:pt x="891" y="10031"/>
                    <a:pt x="673" y="10031"/>
                  </a:cubicBezTo>
                  <a:cubicBezTo>
                    <a:pt x="531" y="10031"/>
                    <a:pt x="387" y="10048"/>
                    <a:pt x="243" y="10084"/>
                  </a:cubicBezTo>
                  <a:cubicBezTo>
                    <a:pt x="91" y="10114"/>
                    <a:pt x="0" y="10266"/>
                    <a:pt x="61" y="10418"/>
                  </a:cubicBezTo>
                  <a:cubicBezTo>
                    <a:pt x="152" y="10783"/>
                    <a:pt x="365" y="11057"/>
                    <a:pt x="730" y="11087"/>
                  </a:cubicBezTo>
                  <a:cubicBezTo>
                    <a:pt x="1064" y="11148"/>
                    <a:pt x="1429" y="11239"/>
                    <a:pt x="1733" y="11360"/>
                  </a:cubicBezTo>
                  <a:cubicBezTo>
                    <a:pt x="2098" y="11482"/>
                    <a:pt x="2493" y="11512"/>
                    <a:pt x="2857" y="11543"/>
                  </a:cubicBezTo>
                  <a:cubicBezTo>
                    <a:pt x="2920" y="11552"/>
                    <a:pt x="2981" y="11556"/>
                    <a:pt x="3040" y="11556"/>
                  </a:cubicBezTo>
                  <a:cubicBezTo>
                    <a:pt x="3381" y="11556"/>
                    <a:pt x="3662" y="11411"/>
                    <a:pt x="3921" y="11178"/>
                  </a:cubicBezTo>
                  <a:cubicBezTo>
                    <a:pt x="4195" y="10935"/>
                    <a:pt x="4468" y="10631"/>
                    <a:pt x="4651" y="10297"/>
                  </a:cubicBezTo>
                  <a:cubicBezTo>
                    <a:pt x="4864" y="9993"/>
                    <a:pt x="5137" y="9689"/>
                    <a:pt x="5532" y="9567"/>
                  </a:cubicBezTo>
                  <a:cubicBezTo>
                    <a:pt x="5612" y="9533"/>
                    <a:pt x="5696" y="9516"/>
                    <a:pt x="5773" y="9516"/>
                  </a:cubicBezTo>
                  <a:cubicBezTo>
                    <a:pt x="5902" y="9516"/>
                    <a:pt x="6011" y="9563"/>
                    <a:pt x="6049" y="9658"/>
                  </a:cubicBezTo>
                  <a:cubicBezTo>
                    <a:pt x="6292" y="9749"/>
                    <a:pt x="6535" y="9871"/>
                    <a:pt x="6778" y="9993"/>
                  </a:cubicBezTo>
                  <a:cubicBezTo>
                    <a:pt x="7004" y="10085"/>
                    <a:pt x="7230" y="10132"/>
                    <a:pt x="7448" y="10132"/>
                  </a:cubicBezTo>
                  <a:cubicBezTo>
                    <a:pt x="7878" y="10132"/>
                    <a:pt x="8280" y="9950"/>
                    <a:pt x="8602" y="9567"/>
                  </a:cubicBezTo>
                  <a:cubicBezTo>
                    <a:pt x="8815" y="9294"/>
                    <a:pt x="9028" y="9050"/>
                    <a:pt x="9241" y="8746"/>
                  </a:cubicBezTo>
                  <a:cubicBezTo>
                    <a:pt x="9568" y="8310"/>
                    <a:pt x="9943" y="8108"/>
                    <a:pt x="10387" y="8108"/>
                  </a:cubicBezTo>
                  <a:cubicBezTo>
                    <a:pt x="10561" y="8108"/>
                    <a:pt x="10746" y="8139"/>
                    <a:pt x="10943" y="8199"/>
                  </a:cubicBezTo>
                  <a:cubicBezTo>
                    <a:pt x="11216" y="8291"/>
                    <a:pt x="11459" y="8382"/>
                    <a:pt x="11703" y="8473"/>
                  </a:cubicBezTo>
                  <a:cubicBezTo>
                    <a:pt x="12011" y="8554"/>
                    <a:pt x="12306" y="8601"/>
                    <a:pt x="12584" y="8601"/>
                  </a:cubicBezTo>
                  <a:cubicBezTo>
                    <a:pt x="13240" y="8601"/>
                    <a:pt x="13808" y="8344"/>
                    <a:pt x="14256" y="7683"/>
                  </a:cubicBezTo>
                  <a:cubicBezTo>
                    <a:pt x="14438" y="7379"/>
                    <a:pt x="14681" y="7105"/>
                    <a:pt x="14894" y="6862"/>
                  </a:cubicBezTo>
                  <a:cubicBezTo>
                    <a:pt x="15134" y="6622"/>
                    <a:pt x="15307" y="6505"/>
                    <a:pt x="15528" y="6505"/>
                  </a:cubicBezTo>
                  <a:cubicBezTo>
                    <a:pt x="15671" y="6505"/>
                    <a:pt x="15835" y="6554"/>
                    <a:pt x="16049" y="6649"/>
                  </a:cubicBezTo>
                  <a:cubicBezTo>
                    <a:pt x="16323" y="6771"/>
                    <a:pt x="16535" y="6862"/>
                    <a:pt x="16779" y="6984"/>
                  </a:cubicBezTo>
                  <a:cubicBezTo>
                    <a:pt x="17019" y="7092"/>
                    <a:pt x="17259" y="7152"/>
                    <a:pt x="17492" y="7152"/>
                  </a:cubicBezTo>
                  <a:cubicBezTo>
                    <a:pt x="17848" y="7152"/>
                    <a:pt x="18187" y="7010"/>
                    <a:pt x="18481" y="6680"/>
                  </a:cubicBezTo>
                  <a:cubicBezTo>
                    <a:pt x="18694" y="6436"/>
                    <a:pt x="18906" y="6193"/>
                    <a:pt x="19089" y="5889"/>
                  </a:cubicBezTo>
                  <a:cubicBezTo>
                    <a:pt x="19210" y="5646"/>
                    <a:pt x="19393" y="5464"/>
                    <a:pt x="19545" y="5251"/>
                  </a:cubicBezTo>
                  <a:cubicBezTo>
                    <a:pt x="19666" y="5099"/>
                    <a:pt x="19849" y="5008"/>
                    <a:pt x="20031" y="5008"/>
                  </a:cubicBezTo>
                  <a:cubicBezTo>
                    <a:pt x="20426" y="5008"/>
                    <a:pt x="20791" y="5069"/>
                    <a:pt x="21186" y="5221"/>
                  </a:cubicBezTo>
                  <a:cubicBezTo>
                    <a:pt x="21429" y="5281"/>
                    <a:pt x="21672" y="5403"/>
                    <a:pt x="21946" y="5433"/>
                  </a:cubicBezTo>
                  <a:cubicBezTo>
                    <a:pt x="22239" y="5491"/>
                    <a:pt x="22489" y="5519"/>
                    <a:pt x="22705" y="5519"/>
                  </a:cubicBezTo>
                  <a:cubicBezTo>
                    <a:pt x="23410" y="5519"/>
                    <a:pt x="23770" y="5217"/>
                    <a:pt x="24165" y="4613"/>
                  </a:cubicBezTo>
                  <a:cubicBezTo>
                    <a:pt x="24256" y="4461"/>
                    <a:pt x="24317" y="4339"/>
                    <a:pt x="24408" y="4218"/>
                  </a:cubicBezTo>
                  <a:cubicBezTo>
                    <a:pt x="24530" y="4066"/>
                    <a:pt x="24621" y="3914"/>
                    <a:pt x="24773" y="3762"/>
                  </a:cubicBezTo>
                  <a:cubicBezTo>
                    <a:pt x="25010" y="3564"/>
                    <a:pt x="25248" y="3469"/>
                    <a:pt x="25502" y="3469"/>
                  </a:cubicBezTo>
                  <a:cubicBezTo>
                    <a:pt x="25639" y="3469"/>
                    <a:pt x="25779" y="3496"/>
                    <a:pt x="25928" y="3549"/>
                  </a:cubicBezTo>
                  <a:cubicBezTo>
                    <a:pt x="26110" y="3579"/>
                    <a:pt x="26262" y="3701"/>
                    <a:pt x="26444" y="3762"/>
                  </a:cubicBezTo>
                  <a:cubicBezTo>
                    <a:pt x="26766" y="3917"/>
                    <a:pt x="27072" y="3995"/>
                    <a:pt x="27359" y="3995"/>
                  </a:cubicBezTo>
                  <a:cubicBezTo>
                    <a:pt x="27860" y="3995"/>
                    <a:pt x="28308" y="3758"/>
                    <a:pt x="28694" y="3275"/>
                  </a:cubicBezTo>
                  <a:cubicBezTo>
                    <a:pt x="28876" y="3032"/>
                    <a:pt x="29089" y="2819"/>
                    <a:pt x="29241" y="2576"/>
                  </a:cubicBezTo>
                  <a:cubicBezTo>
                    <a:pt x="29517" y="2186"/>
                    <a:pt x="29897" y="2003"/>
                    <a:pt x="30328" y="2003"/>
                  </a:cubicBezTo>
                  <a:cubicBezTo>
                    <a:pt x="30468" y="2003"/>
                    <a:pt x="30612" y="2022"/>
                    <a:pt x="30761" y="2059"/>
                  </a:cubicBezTo>
                  <a:cubicBezTo>
                    <a:pt x="31004" y="2120"/>
                    <a:pt x="31247" y="2242"/>
                    <a:pt x="31521" y="2333"/>
                  </a:cubicBezTo>
                  <a:cubicBezTo>
                    <a:pt x="31924" y="2481"/>
                    <a:pt x="32267" y="2555"/>
                    <a:pt x="32574" y="2555"/>
                  </a:cubicBezTo>
                  <a:cubicBezTo>
                    <a:pt x="33216" y="2555"/>
                    <a:pt x="33701" y="2231"/>
                    <a:pt x="34256" y="1573"/>
                  </a:cubicBezTo>
                  <a:cubicBezTo>
                    <a:pt x="34621" y="1117"/>
                    <a:pt x="34621" y="600"/>
                    <a:pt x="34499" y="114"/>
                  </a:cubicBezTo>
                  <a:cubicBezTo>
                    <a:pt x="34499" y="40"/>
                    <a:pt x="34444" y="0"/>
                    <a:pt x="34386"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6308;p133">
              <a:extLst>
                <a:ext uri="{FF2B5EF4-FFF2-40B4-BE49-F238E27FC236}">
                  <a16:creationId xmlns:a16="http://schemas.microsoft.com/office/drawing/2014/main" id="{EBE208E2-0D83-564F-2ADA-9771AF5A25BB}"/>
                </a:ext>
              </a:extLst>
            </p:cNvPr>
            <p:cNvSpPr/>
            <p:nvPr/>
          </p:nvSpPr>
          <p:spPr>
            <a:xfrm rot="1013812">
              <a:off x="1345543" y="5203420"/>
              <a:ext cx="1693776" cy="571629"/>
            </a:xfrm>
            <a:custGeom>
              <a:avLst/>
              <a:gdLst/>
              <a:ahLst/>
              <a:cxnLst/>
              <a:rect l="l" t="t" r="r" b="b"/>
              <a:pathLst>
                <a:path w="33376" h="11264" extrusionOk="0">
                  <a:moveTo>
                    <a:pt x="33254" y="0"/>
                  </a:moveTo>
                  <a:cubicBezTo>
                    <a:pt x="33223" y="0"/>
                    <a:pt x="33163" y="91"/>
                    <a:pt x="33102" y="122"/>
                  </a:cubicBezTo>
                  <a:cubicBezTo>
                    <a:pt x="32919" y="456"/>
                    <a:pt x="32737" y="760"/>
                    <a:pt x="32433" y="1034"/>
                  </a:cubicBezTo>
                  <a:cubicBezTo>
                    <a:pt x="32257" y="1144"/>
                    <a:pt x="32113" y="1222"/>
                    <a:pt x="31942" y="1222"/>
                  </a:cubicBezTo>
                  <a:cubicBezTo>
                    <a:pt x="31878" y="1222"/>
                    <a:pt x="31809" y="1211"/>
                    <a:pt x="31734" y="1186"/>
                  </a:cubicBezTo>
                  <a:cubicBezTo>
                    <a:pt x="31582" y="1155"/>
                    <a:pt x="31430" y="1064"/>
                    <a:pt x="31278" y="1003"/>
                  </a:cubicBezTo>
                  <a:cubicBezTo>
                    <a:pt x="31065" y="882"/>
                    <a:pt x="30822" y="760"/>
                    <a:pt x="30579" y="699"/>
                  </a:cubicBezTo>
                  <a:cubicBezTo>
                    <a:pt x="30369" y="647"/>
                    <a:pt x="30167" y="617"/>
                    <a:pt x="29973" y="617"/>
                  </a:cubicBezTo>
                  <a:cubicBezTo>
                    <a:pt x="29493" y="617"/>
                    <a:pt x="29063" y="800"/>
                    <a:pt x="28694" y="1277"/>
                  </a:cubicBezTo>
                  <a:cubicBezTo>
                    <a:pt x="28482" y="1581"/>
                    <a:pt x="28238" y="1915"/>
                    <a:pt x="28026" y="2219"/>
                  </a:cubicBezTo>
                  <a:cubicBezTo>
                    <a:pt x="27799" y="2537"/>
                    <a:pt x="27504" y="2702"/>
                    <a:pt x="27154" y="2702"/>
                  </a:cubicBezTo>
                  <a:cubicBezTo>
                    <a:pt x="27035" y="2702"/>
                    <a:pt x="26910" y="2683"/>
                    <a:pt x="26779" y="2645"/>
                  </a:cubicBezTo>
                  <a:cubicBezTo>
                    <a:pt x="26567" y="2584"/>
                    <a:pt x="26415" y="2523"/>
                    <a:pt x="26232" y="2432"/>
                  </a:cubicBezTo>
                  <a:cubicBezTo>
                    <a:pt x="25959" y="2371"/>
                    <a:pt x="25716" y="2219"/>
                    <a:pt x="25442" y="2128"/>
                  </a:cubicBezTo>
                  <a:cubicBezTo>
                    <a:pt x="25266" y="2062"/>
                    <a:pt x="25085" y="2032"/>
                    <a:pt x="24905" y="2032"/>
                  </a:cubicBezTo>
                  <a:cubicBezTo>
                    <a:pt x="24589" y="2032"/>
                    <a:pt x="24274" y="2125"/>
                    <a:pt x="23983" y="2280"/>
                  </a:cubicBezTo>
                  <a:cubicBezTo>
                    <a:pt x="23588" y="2523"/>
                    <a:pt x="23314" y="2857"/>
                    <a:pt x="23071" y="3283"/>
                  </a:cubicBezTo>
                  <a:cubicBezTo>
                    <a:pt x="22771" y="3863"/>
                    <a:pt x="22339" y="4127"/>
                    <a:pt x="21854" y="4127"/>
                  </a:cubicBezTo>
                  <a:cubicBezTo>
                    <a:pt x="21602" y="4127"/>
                    <a:pt x="21335" y="4056"/>
                    <a:pt x="21065" y="3921"/>
                  </a:cubicBezTo>
                  <a:cubicBezTo>
                    <a:pt x="20852" y="3800"/>
                    <a:pt x="20609" y="3739"/>
                    <a:pt x="20396" y="3648"/>
                  </a:cubicBezTo>
                  <a:cubicBezTo>
                    <a:pt x="20223" y="3603"/>
                    <a:pt x="20058" y="3580"/>
                    <a:pt x="19901" y="3580"/>
                  </a:cubicBezTo>
                  <a:cubicBezTo>
                    <a:pt x="19424" y="3580"/>
                    <a:pt x="19029" y="3791"/>
                    <a:pt x="18755" y="4225"/>
                  </a:cubicBezTo>
                  <a:cubicBezTo>
                    <a:pt x="18573" y="4468"/>
                    <a:pt x="18421" y="4712"/>
                    <a:pt x="18208" y="4985"/>
                  </a:cubicBezTo>
                  <a:cubicBezTo>
                    <a:pt x="17894" y="5437"/>
                    <a:pt x="17567" y="5609"/>
                    <a:pt x="17170" y="5609"/>
                  </a:cubicBezTo>
                  <a:cubicBezTo>
                    <a:pt x="16952" y="5609"/>
                    <a:pt x="16714" y="5557"/>
                    <a:pt x="16445" y="5471"/>
                  </a:cubicBezTo>
                  <a:cubicBezTo>
                    <a:pt x="16232" y="5441"/>
                    <a:pt x="16050" y="5289"/>
                    <a:pt x="15867" y="5228"/>
                  </a:cubicBezTo>
                  <a:cubicBezTo>
                    <a:pt x="15563" y="5097"/>
                    <a:pt x="15232" y="5022"/>
                    <a:pt x="14906" y="5022"/>
                  </a:cubicBezTo>
                  <a:cubicBezTo>
                    <a:pt x="14253" y="5022"/>
                    <a:pt x="13618" y="5319"/>
                    <a:pt x="13253" y="6049"/>
                  </a:cubicBezTo>
                  <a:cubicBezTo>
                    <a:pt x="13193" y="6170"/>
                    <a:pt x="13162" y="6231"/>
                    <a:pt x="13101" y="6322"/>
                  </a:cubicBezTo>
                  <a:cubicBezTo>
                    <a:pt x="12889" y="6535"/>
                    <a:pt x="12737" y="6778"/>
                    <a:pt x="12554" y="6991"/>
                  </a:cubicBezTo>
                  <a:cubicBezTo>
                    <a:pt x="12426" y="7170"/>
                    <a:pt x="12255" y="7242"/>
                    <a:pt x="12041" y="7242"/>
                  </a:cubicBezTo>
                  <a:cubicBezTo>
                    <a:pt x="12001" y="7242"/>
                    <a:pt x="11959" y="7239"/>
                    <a:pt x="11916" y="7234"/>
                  </a:cubicBezTo>
                  <a:cubicBezTo>
                    <a:pt x="11734" y="7204"/>
                    <a:pt x="11582" y="7143"/>
                    <a:pt x="11369" y="7052"/>
                  </a:cubicBezTo>
                  <a:cubicBezTo>
                    <a:pt x="11156" y="6930"/>
                    <a:pt x="10913" y="6809"/>
                    <a:pt x="10670" y="6748"/>
                  </a:cubicBezTo>
                  <a:cubicBezTo>
                    <a:pt x="10463" y="6670"/>
                    <a:pt x="10258" y="6632"/>
                    <a:pt x="10060" y="6632"/>
                  </a:cubicBezTo>
                  <a:cubicBezTo>
                    <a:pt x="9561" y="6632"/>
                    <a:pt x="9103" y="6877"/>
                    <a:pt x="8755" y="7356"/>
                  </a:cubicBezTo>
                  <a:cubicBezTo>
                    <a:pt x="8572" y="7569"/>
                    <a:pt x="8390" y="7842"/>
                    <a:pt x="8238" y="8116"/>
                  </a:cubicBezTo>
                  <a:cubicBezTo>
                    <a:pt x="8014" y="8452"/>
                    <a:pt x="7674" y="8706"/>
                    <a:pt x="7242" y="8706"/>
                  </a:cubicBezTo>
                  <a:cubicBezTo>
                    <a:pt x="7089" y="8706"/>
                    <a:pt x="6924" y="8674"/>
                    <a:pt x="6749" y="8602"/>
                  </a:cubicBezTo>
                  <a:cubicBezTo>
                    <a:pt x="6414" y="8481"/>
                    <a:pt x="6050" y="8329"/>
                    <a:pt x="5715" y="8207"/>
                  </a:cubicBezTo>
                  <a:cubicBezTo>
                    <a:pt x="5440" y="8103"/>
                    <a:pt x="5171" y="8049"/>
                    <a:pt x="4913" y="8049"/>
                  </a:cubicBezTo>
                  <a:cubicBezTo>
                    <a:pt x="4345" y="8049"/>
                    <a:pt x="3833" y="8311"/>
                    <a:pt x="3436" y="8876"/>
                  </a:cubicBezTo>
                  <a:cubicBezTo>
                    <a:pt x="3314" y="9028"/>
                    <a:pt x="3253" y="9210"/>
                    <a:pt x="3132" y="9362"/>
                  </a:cubicBezTo>
                  <a:cubicBezTo>
                    <a:pt x="2814" y="9891"/>
                    <a:pt x="2467" y="10140"/>
                    <a:pt x="1999" y="10140"/>
                  </a:cubicBezTo>
                  <a:cubicBezTo>
                    <a:pt x="1794" y="10140"/>
                    <a:pt x="1566" y="10093"/>
                    <a:pt x="1308" y="10000"/>
                  </a:cubicBezTo>
                  <a:cubicBezTo>
                    <a:pt x="1186" y="9970"/>
                    <a:pt x="1095" y="9879"/>
                    <a:pt x="973" y="9848"/>
                  </a:cubicBezTo>
                  <a:cubicBezTo>
                    <a:pt x="822" y="9818"/>
                    <a:pt x="639" y="9727"/>
                    <a:pt x="426" y="9696"/>
                  </a:cubicBezTo>
                  <a:cubicBezTo>
                    <a:pt x="381" y="9681"/>
                    <a:pt x="320" y="9666"/>
                    <a:pt x="259" y="9666"/>
                  </a:cubicBezTo>
                  <a:cubicBezTo>
                    <a:pt x="198" y="9666"/>
                    <a:pt x="138" y="9681"/>
                    <a:pt x="92" y="9727"/>
                  </a:cubicBezTo>
                  <a:cubicBezTo>
                    <a:pt x="1" y="9848"/>
                    <a:pt x="92" y="9970"/>
                    <a:pt x="183" y="10031"/>
                  </a:cubicBezTo>
                  <a:cubicBezTo>
                    <a:pt x="396" y="10304"/>
                    <a:pt x="639" y="10547"/>
                    <a:pt x="852" y="10791"/>
                  </a:cubicBezTo>
                  <a:cubicBezTo>
                    <a:pt x="1128" y="11121"/>
                    <a:pt x="1492" y="11263"/>
                    <a:pt x="1858" y="11263"/>
                  </a:cubicBezTo>
                  <a:cubicBezTo>
                    <a:pt x="2098" y="11263"/>
                    <a:pt x="2338" y="11203"/>
                    <a:pt x="2554" y="11095"/>
                  </a:cubicBezTo>
                  <a:cubicBezTo>
                    <a:pt x="2919" y="10912"/>
                    <a:pt x="3223" y="10730"/>
                    <a:pt x="3436" y="10395"/>
                  </a:cubicBezTo>
                  <a:cubicBezTo>
                    <a:pt x="3557" y="10243"/>
                    <a:pt x="3618" y="10122"/>
                    <a:pt x="3740" y="9970"/>
                  </a:cubicBezTo>
                  <a:cubicBezTo>
                    <a:pt x="4134" y="9451"/>
                    <a:pt x="4472" y="9215"/>
                    <a:pt x="4937" y="9215"/>
                  </a:cubicBezTo>
                  <a:cubicBezTo>
                    <a:pt x="5153" y="9215"/>
                    <a:pt x="5396" y="9266"/>
                    <a:pt x="5685" y="9362"/>
                  </a:cubicBezTo>
                  <a:cubicBezTo>
                    <a:pt x="6050" y="9514"/>
                    <a:pt x="6445" y="9636"/>
                    <a:pt x="6870" y="9666"/>
                  </a:cubicBezTo>
                  <a:cubicBezTo>
                    <a:pt x="6949" y="9674"/>
                    <a:pt x="7027" y="9677"/>
                    <a:pt x="7102" y="9677"/>
                  </a:cubicBezTo>
                  <a:cubicBezTo>
                    <a:pt x="7636" y="9677"/>
                    <a:pt x="8082" y="9488"/>
                    <a:pt x="8481" y="9088"/>
                  </a:cubicBezTo>
                  <a:cubicBezTo>
                    <a:pt x="8694" y="8906"/>
                    <a:pt x="8785" y="8724"/>
                    <a:pt x="8937" y="8511"/>
                  </a:cubicBezTo>
                  <a:lnTo>
                    <a:pt x="9393" y="7964"/>
                  </a:lnTo>
                  <a:cubicBezTo>
                    <a:pt x="9634" y="7704"/>
                    <a:pt x="9807" y="7592"/>
                    <a:pt x="10030" y="7592"/>
                  </a:cubicBezTo>
                  <a:cubicBezTo>
                    <a:pt x="10172" y="7592"/>
                    <a:pt x="10335" y="7638"/>
                    <a:pt x="10548" y="7721"/>
                  </a:cubicBezTo>
                  <a:cubicBezTo>
                    <a:pt x="10670" y="7751"/>
                    <a:pt x="10822" y="7842"/>
                    <a:pt x="10913" y="7903"/>
                  </a:cubicBezTo>
                  <a:cubicBezTo>
                    <a:pt x="11277" y="8085"/>
                    <a:pt x="11611" y="8180"/>
                    <a:pt x="11927" y="8180"/>
                  </a:cubicBezTo>
                  <a:cubicBezTo>
                    <a:pt x="12402" y="8180"/>
                    <a:pt x="12833" y="7965"/>
                    <a:pt x="13253" y="7508"/>
                  </a:cubicBezTo>
                  <a:cubicBezTo>
                    <a:pt x="13466" y="7234"/>
                    <a:pt x="13679" y="6930"/>
                    <a:pt x="13861" y="6626"/>
                  </a:cubicBezTo>
                  <a:cubicBezTo>
                    <a:pt x="14113" y="6260"/>
                    <a:pt x="14365" y="6084"/>
                    <a:pt x="14720" y="6084"/>
                  </a:cubicBezTo>
                  <a:cubicBezTo>
                    <a:pt x="14837" y="6084"/>
                    <a:pt x="14965" y="6103"/>
                    <a:pt x="15107" y="6140"/>
                  </a:cubicBezTo>
                  <a:cubicBezTo>
                    <a:pt x="15290" y="6170"/>
                    <a:pt x="15533" y="6231"/>
                    <a:pt x="15715" y="6322"/>
                  </a:cubicBezTo>
                  <a:cubicBezTo>
                    <a:pt x="15989" y="6383"/>
                    <a:pt x="16202" y="6505"/>
                    <a:pt x="16475" y="6596"/>
                  </a:cubicBezTo>
                  <a:cubicBezTo>
                    <a:pt x="16681" y="6644"/>
                    <a:pt x="16881" y="6668"/>
                    <a:pt x="17073" y="6668"/>
                  </a:cubicBezTo>
                  <a:cubicBezTo>
                    <a:pt x="17619" y="6668"/>
                    <a:pt x="18107" y="6468"/>
                    <a:pt x="18512" y="6019"/>
                  </a:cubicBezTo>
                  <a:cubicBezTo>
                    <a:pt x="18725" y="5775"/>
                    <a:pt x="18877" y="5563"/>
                    <a:pt x="19059" y="5319"/>
                  </a:cubicBezTo>
                  <a:lnTo>
                    <a:pt x="19393" y="4863"/>
                  </a:lnTo>
                  <a:cubicBezTo>
                    <a:pt x="19563" y="4675"/>
                    <a:pt x="19732" y="4592"/>
                    <a:pt x="19923" y="4592"/>
                  </a:cubicBezTo>
                  <a:cubicBezTo>
                    <a:pt x="20041" y="4592"/>
                    <a:pt x="20166" y="4623"/>
                    <a:pt x="20305" y="4681"/>
                  </a:cubicBezTo>
                  <a:lnTo>
                    <a:pt x="20761" y="4924"/>
                  </a:lnTo>
                  <a:cubicBezTo>
                    <a:pt x="21091" y="5096"/>
                    <a:pt x="21408" y="5187"/>
                    <a:pt x="21717" y="5187"/>
                  </a:cubicBezTo>
                  <a:cubicBezTo>
                    <a:pt x="22063" y="5187"/>
                    <a:pt x="22400" y="5074"/>
                    <a:pt x="22737" y="4833"/>
                  </a:cubicBezTo>
                  <a:cubicBezTo>
                    <a:pt x="22919" y="4681"/>
                    <a:pt x="23162" y="4529"/>
                    <a:pt x="23314" y="4316"/>
                  </a:cubicBezTo>
                  <a:cubicBezTo>
                    <a:pt x="23466" y="4073"/>
                    <a:pt x="23618" y="3860"/>
                    <a:pt x="23770" y="3648"/>
                  </a:cubicBezTo>
                  <a:cubicBezTo>
                    <a:pt x="24058" y="3294"/>
                    <a:pt x="24425" y="3117"/>
                    <a:pt x="24862" y="3117"/>
                  </a:cubicBezTo>
                  <a:cubicBezTo>
                    <a:pt x="25026" y="3117"/>
                    <a:pt x="25199" y="3142"/>
                    <a:pt x="25381" y="3192"/>
                  </a:cubicBezTo>
                  <a:cubicBezTo>
                    <a:pt x="25716" y="3313"/>
                    <a:pt x="26050" y="3435"/>
                    <a:pt x="26384" y="3496"/>
                  </a:cubicBezTo>
                  <a:cubicBezTo>
                    <a:pt x="26590" y="3539"/>
                    <a:pt x="26785" y="3561"/>
                    <a:pt x="26970" y="3561"/>
                  </a:cubicBezTo>
                  <a:cubicBezTo>
                    <a:pt x="27691" y="3561"/>
                    <a:pt x="28265" y="3230"/>
                    <a:pt x="28725" y="2553"/>
                  </a:cubicBezTo>
                  <a:cubicBezTo>
                    <a:pt x="28877" y="2341"/>
                    <a:pt x="29029" y="2097"/>
                    <a:pt x="29211" y="1915"/>
                  </a:cubicBezTo>
                  <a:cubicBezTo>
                    <a:pt x="29434" y="1656"/>
                    <a:pt x="29667" y="1543"/>
                    <a:pt x="29933" y="1543"/>
                  </a:cubicBezTo>
                  <a:cubicBezTo>
                    <a:pt x="30103" y="1543"/>
                    <a:pt x="30286" y="1589"/>
                    <a:pt x="30488" y="1672"/>
                  </a:cubicBezTo>
                  <a:cubicBezTo>
                    <a:pt x="30792" y="1794"/>
                    <a:pt x="31065" y="1915"/>
                    <a:pt x="31369" y="2037"/>
                  </a:cubicBezTo>
                  <a:cubicBezTo>
                    <a:pt x="31493" y="2078"/>
                    <a:pt x="31622" y="2094"/>
                    <a:pt x="31753" y="2094"/>
                  </a:cubicBezTo>
                  <a:cubicBezTo>
                    <a:pt x="31911" y="2094"/>
                    <a:pt x="32070" y="2070"/>
                    <a:pt x="32220" y="2037"/>
                  </a:cubicBezTo>
                  <a:cubicBezTo>
                    <a:pt x="32676" y="1885"/>
                    <a:pt x="33011" y="1611"/>
                    <a:pt x="33193" y="1216"/>
                  </a:cubicBezTo>
                  <a:cubicBezTo>
                    <a:pt x="33315" y="882"/>
                    <a:pt x="33345" y="517"/>
                    <a:pt x="33375" y="152"/>
                  </a:cubicBezTo>
                  <a:cubicBezTo>
                    <a:pt x="33375" y="91"/>
                    <a:pt x="33345" y="0"/>
                    <a:pt x="33254"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6309;p133">
              <a:extLst>
                <a:ext uri="{FF2B5EF4-FFF2-40B4-BE49-F238E27FC236}">
                  <a16:creationId xmlns:a16="http://schemas.microsoft.com/office/drawing/2014/main" id="{8D6B9971-5618-2154-876F-C8F752B87C97}"/>
                </a:ext>
              </a:extLst>
            </p:cNvPr>
            <p:cNvSpPr/>
            <p:nvPr/>
          </p:nvSpPr>
          <p:spPr>
            <a:xfrm rot="1013812">
              <a:off x="1316495" y="4875164"/>
              <a:ext cx="1773959" cy="592944"/>
            </a:xfrm>
            <a:custGeom>
              <a:avLst/>
              <a:gdLst/>
              <a:ahLst/>
              <a:cxnLst/>
              <a:rect l="l" t="t" r="r" b="b"/>
              <a:pathLst>
                <a:path w="34956" h="11684" extrusionOk="0">
                  <a:moveTo>
                    <a:pt x="34560" y="1"/>
                  </a:moveTo>
                  <a:cubicBezTo>
                    <a:pt x="34530" y="1"/>
                    <a:pt x="34409" y="1"/>
                    <a:pt x="34378" y="31"/>
                  </a:cubicBezTo>
                  <a:cubicBezTo>
                    <a:pt x="34257" y="153"/>
                    <a:pt x="34105" y="274"/>
                    <a:pt x="34013" y="396"/>
                  </a:cubicBezTo>
                  <a:cubicBezTo>
                    <a:pt x="33740" y="609"/>
                    <a:pt x="33466" y="882"/>
                    <a:pt x="33193" y="1095"/>
                  </a:cubicBezTo>
                  <a:cubicBezTo>
                    <a:pt x="32891" y="1416"/>
                    <a:pt x="32554" y="1573"/>
                    <a:pt x="32189" y="1573"/>
                  </a:cubicBezTo>
                  <a:cubicBezTo>
                    <a:pt x="31966" y="1573"/>
                    <a:pt x="31732" y="1514"/>
                    <a:pt x="31491" y="1399"/>
                  </a:cubicBezTo>
                  <a:cubicBezTo>
                    <a:pt x="31278" y="1308"/>
                    <a:pt x="31004" y="1217"/>
                    <a:pt x="30731" y="1186"/>
                  </a:cubicBezTo>
                  <a:cubicBezTo>
                    <a:pt x="30627" y="1170"/>
                    <a:pt x="30526" y="1162"/>
                    <a:pt x="30427" y="1162"/>
                  </a:cubicBezTo>
                  <a:cubicBezTo>
                    <a:pt x="29794" y="1162"/>
                    <a:pt x="29248" y="1490"/>
                    <a:pt x="28907" y="2068"/>
                  </a:cubicBezTo>
                  <a:cubicBezTo>
                    <a:pt x="28785" y="2220"/>
                    <a:pt x="28725" y="2402"/>
                    <a:pt x="28633" y="2554"/>
                  </a:cubicBezTo>
                  <a:cubicBezTo>
                    <a:pt x="28447" y="2980"/>
                    <a:pt x="28097" y="3173"/>
                    <a:pt x="27665" y="3173"/>
                  </a:cubicBezTo>
                  <a:cubicBezTo>
                    <a:pt x="27604" y="3173"/>
                    <a:pt x="27542" y="3169"/>
                    <a:pt x="27478" y="3162"/>
                  </a:cubicBezTo>
                  <a:cubicBezTo>
                    <a:pt x="27266" y="3131"/>
                    <a:pt x="27053" y="3040"/>
                    <a:pt x="26870" y="2979"/>
                  </a:cubicBezTo>
                  <a:cubicBezTo>
                    <a:pt x="26353" y="2765"/>
                    <a:pt x="25921" y="2666"/>
                    <a:pt x="25546" y="2666"/>
                  </a:cubicBezTo>
                  <a:cubicBezTo>
                    <a:pt x="24752" y="2666"/>
                    <a:pt x="24215" y="3108"/>
                    <a:pt x="23679" y="3831"/>
                  </a:cubicBezTo>
                  <a:cubicBezTo>
                    <a:pt x="23527" y="3983"/>
                    <a:pt x="23375" y="4195"/>
                    <a:pt x="23253" y="4347"/>
                  </a:cubicBezTo>
                  <a:cubicBezTo>
                    <a:pt x="23054" y="4591"/>
                    <a:pt x="22822" y="4689"/>
                    <a:pt x="22546" y="4689"/>
                  </a:cubicBezTo>
                  <a:cubicBezTo>
                    <a:pt x="22444" y="4689"/>
                    <a:pt x="22335" y="4676"/>
                    <a:pt x="22220" y="4651"/>
                  </a:cubicBezTo>
                  <a:cubicBezTo>
                    <a:pt x="21916" y="4560"/>
                    <a:pt x="21612" y="4469"/>
                    <a:pt x="21308" y="4378"/>
                  </a:cubicBezTo>
                  <a:cubicBezTo>
                    <a:pt x="20995" y="4265"/>
                    <a:pt x="20702" y="4209"/>
                    <a:pt x="20428" y="4209"/>
                  </a:cubicBezTo>
                  <a:cubicBezTo>
                    <a:pt x="19747" y="4209"/>
                    <a:pt x="19189" y="4556"/>
                    <a:pt x="18755" y="5229"/>
                  </a:cubicBezTo>
                  <a:cubicBezTo>
                    <a:pt x="18694" y="5381"/>
                    <a:pt x="18603" y="5502"/>
                    <a:pt x="18512" y="5654"/>
                  </a:cubicBezTo>
                  <a:cubicBezTo>
                    <a:pt x="18238" y="5996"/>
                    <a:pt x="17913" y="6167"/>
                    <a:pt x="17550" y="6167"/>
                  </a:cubicBezTo>
                  <a:cubicBezTo>
                    <a:pt x="17429" y="6167"/>
                    <a:pt x="17303" y="6148"/>
                    <a:pt x="17174" y="6110"/>
                  </a:cubicBezTo>
                  <a:cubicBezTo>
                    <a:pt x="16992" y="6049"/>
                    <a:pt x="16749" y="5958"/>
                    <a:pt x="16566" y="5897"/>
                  </a:cubicBezTo>
                  <a:cubicBezTo>
                    <a:pt x="16204" y="5759"/>
                    <a:pt x="15878" y="5688"/>
                    <a:pt x="15579" y="5688"/>
                  </a:cubicBezTo>
                  <a:cubicBezTo>
                    <a:pt x="15025" y="5688"/>
                    <a:pt x="14558" y="5932"/>
                    <a:pt x="14104" y="6445"/>
                  </a:cubicBezTo>
                  <a:cubicBezTo>
                    <a:pt x="13831" y="6779"/>
                    <a:pt x="13496" y="6992"/>
                    <a:pt x="13192" y="7265"/>
                  </a:cubicBezTo>
                  <a:cubicBezTo>
                    <a:pt x="12925" y="7476"/>
                    <a:pt x="12645" y="7566"/>
                    <a:pt x="12353" y="7566"/>
                  </a:cubicBezTo>
                  <a:cubicBezTo>
                    <a:pt x="12181" y="7566"/>
                    <a:pt x="12005" y="7534"/>
                    <a:pt x="11824" y="7478"/>
                  </a:cubicBezTo>
                  <a:cubicBezTo>
                    <a:pt x="11612" y="7448"/>
                    <a:pt x="11460" y="7387"/>
                    <a:pt x="11277" y="7296"/>
                  </a:cubicBezTo>
                  <a:cubicBezTo>
                    <a:pt x="11067" y="7221"/>
                    <a:pt x="10851" y="7186"/>
                    <a:pt x="10638" y="7186"/>
                  </a:cubicBezTo>
                  <a:cubicBezTo>
                    <a:pt x="9897" y="7186"/>
                    <a:pt x="9197" y="7614"/>
                    <a:pt x="8937" y="8299"/>
                  </a:cubicBezTo>
                  <a:cubicBezTo>
                    <a:pt x="8876" y="8359"/>
                    <a:pt x="8846" y="8481"/>
                    <a:pt x="8785" y="8572"/>
                  </a:cubicBezTo>
                  <a:cubicBezTo>
                    <a:pt x="8515" y="9022"/>
                    <a:pt x="8196" y="9222"/>
                    <a:pt x="7789" y="9222"/>
                  </a:cubicBezTo>
                  <a:cubicBezTo>
                    <a:pt x="7646" y="9222"/>
                    <a:pt x="7492" y="9197"/>
                    <a:pt x="7326" y="9150"/>
                  </a:cubicBezTo>
                  <a:cubicBezTo>
                    <a:pt x="7144" y="9089"/>
                    <a:pt x="6900" y="8998"/>
                    <a:pt x="6718" y="8937"/>
                  </a:cubicBezTo>
                  <a:cubicBezTo>
                    <a:pt x="6336" y="8769"/>
                    <a:pt x="5986" y="8693"/>
                    <a:pt x="5666" y="8693"/>
                  </a:cubicBezTo>
                  <a:cubicBezTo>
                    <a:pt x="4939" y="8693"/>
                    <a:pt x="4365" y="9085"/>
                    <a:pt x="3922" y="9697"/>
                  </a:cubicBezTo>
                  <a:cubicBezTo>
                    <a:pt x="3709" y="10001"/>
                    <a:pt x="3496" y="10214"/>
                    <a:pt x="3253" y="10487"/>
                  </a:cubicBezTo>
                  <a:cubicBezTo>
                    <a:pt x="3099" y="10707"/>
                    <a:pt x="2913" y="10800"/>
                    <a:pt x="2696" y="10800"/>
                  </a:cubicBezTo>
                  <a:cubicBezTo>
                    <a:pt x="2613" y="10800"/>
                    <a:pt x="2525" y="10786"/>
                    <a:pt x="2432" y="10761"/>
                  </a:cubicBezTo>
                  <a:cubicBezTo>
                    <a:pt x="2007" y="10639"/>
                    <a:pt x="1642" y="10518"/>
                    <a:pt x="1247" y="10366"/>
                  </a:cubicBezTo>
                  <a:cubicBezTo>
                    <a:pt x="1054" y="10308"/>
                    <a:pt x="861" y="10287"/>
                    <a:pt x="669" y="10287"/>
                  </a:cubicBezTo>
                  <a:cubicBezTo>
                    <a:pt x="557" y="10287"/>
                    <a:pt x="446" y="10294"/>
                    <a:pt x="335" y="10305"/>
                  </a:cubicBezTo>
                  <a:cubicBezTo>
                    <a:pt x="122" y="10305"/>
                    <a:pt x="1" y="10457"/>
                    <a:pt x="1" y="10670"/>
                  </a:cubicBezTo>
                  <a:cubicBezTo>
                    <a:pt x="1" y="10943"/>
                    <a:pt x="122" y="11156"/>
                    <a:pt x="305" y="11156"/>
                  </a:cubicBezTo>
                  <a:cubicBezTo>
                    <a:pt x="791" y="11217"/>
                    <a:pt x="1216" y="11399"/>
                    <a:pt x="1672" y="11551"/>
                  </a:cubicBezTo>
                  <a:cubicBezTo>
                    <a:pt x="1946" y="11640"/>
                    <a:pt x="2214" y="11683"/>
                    <a:pt x="2472" y="11683"/>
                  </a:cubicBezTo>
                  <a:cubicBezTo>
                    <a:pt x="3184" y="11683"/>
                    <a:pt x="3817" y="11348"/>
                    <a:pt x="4286" y="10700"/>
                  </a:cubicBezTo>
                  <a:lnTo>
                    <a:pt x="4742" y="10153"/>
                  </a:lnTo>
                  <a:cubicBezTo>
                    <a:pt x="5028" y="9823"/>
                    <a:pt x="5362" y="9652"/>
                    <a:pt x="5755" y="9652"/>
                  </a:cubicBezTo>
                  <a:cubicBezTo>
                    <a:pt x="5905" y="9652"/>
                    <a:pt x="6064" y="9677"/>
                    <a:pt x="6232" y="9727"/>
                  </a:cubicBezTo>
                  <a:cubicBezTo>
                    <a:pt x="6444" y="9758"/>
                    <a:pt x="6688" y="9879"/>
                    <a:pt x="6900" y="9910"/>
                  </a:cubicBezTo>
                  <a:cubicBezTo>
                    <a:pt x="7144" y="9976"/>
                    <a:pt x="7375" y="10009"/>
                    <a:pt x="7595" y="10009"/>
                  </a:cubicBezTo>
                  <a:cubicBezTo>
                    <a:pt x="8279" y="10009"/>
                    <a:pt x="8849" y="9695"/>
                    <a:pt x="9332" y="9119"/>
                  </a:cubicBezTo>
                  <a:cubicBezTo>
                    <a:pt x="9454" y="8967"/>
                    <a:pt x="9545" y="8846"/>
                    <a:pt x="9636" y="8694"/>
                  </a:cubicBezTo>
                  <a:cubicBezTo>
                    <a:pt x="9910" y="8352"/>
                    <a:pt x="10234" y="8181"/>
                    <a:pt x="10598" y="8181"/>
                  </a:cubicBezTo>
                  <a:cubicBezTo>
                    <a:pt x="10719" y="8181"/>
                    <a:pt x="10844" y="8200"/>
                    <a:pt x="10973" y="8238"/>
                  </a:cubicBezTo>
                  <a:cubicBezTo>
                    <a:pt x="11277" y="8359"/>
                    <a:pt x="11581" y="8451"/>
                    <a:pt x="11885" y="8511"/>
                  </a:cubicBezTo>
                  <a:cubicBezTo>
                    <a:pt x="12118" y="8552"/>
                    <a:pt x="12339" y="8575"/>
                    <a:pt x="12550" y="8575"/>
                  </a:cubicBezTo>
                  <a:cubicBezTo>
                    <a:pt x="13277" y="8575"/>
                    <a:pt x="13876" y="8307"/>
                    <a:pt x="14347" y="7600"/>
                  </a:cubicBezTo>
                  <a:cubicBezTo>
                    <a:pt x="14499" y="7417"/>
                    <a:pt x="14651" y="7174"/>
                    <a:pt x="14864" y="6992"/>
                  </a:cubicBezTo>
                  <a:cubicBezTo>
                    <a:pt x="15083" y="6713"/>
                    <a:pt x="15355" y="6577"/>
                    <a:pt x="15653" y="6577"/>
                  </a:cubicBezTo>
                  <a:cubicBezTo>
                    <a:pt x="15810" y="6577"/>
                    <a:pt x="15973" y="6615"/>
                    <a:pt x="16141" y="6688"/>
                  </a:cubicBezTo>
                  <a:cubicBezTo>
                    <a:pt x="16262" y="6718"/>
                    <a:pt x="16384" y="6809"/>
                    <a:pt x="16536" y="6840"/>
                  </a:cubicBezTo>
                  <a:cubicBezTo>
                    <a:pt x="16903" y="6956"/>
                    <a:pt x="17231" y="7017"/>
                    <a:pt x="17533" y="7017"/>
                  </a:cubicBezTo>
                  <a:cubicBezTo>
                    <a:pt x="18254" y="7017"/>
                    <a:pt x="18823" y="6669"/>
                    <a:pt x="19423" y="5897"/>
                  </a:cubicBezTo>
                  <a:cubicBezTo>
                    <a:pt x="19484" y="5776"/>
                    <a:pt x="19515" y="5715"/>
                    <a:pt x="19606" y="5593"/>
                  </a:cubicBezTo>
                  <a:cubicBezTo>
                    <a:pt x="19667" y="5502"/>
                    <a:pt x="19727" y="5442"/>
                    <a:pt x="19788" y="5350"/>
                  </a:cubicBezTo>
                  <a:cubicBezTo>
                    <a:pt x="19928" y="5211"/>
                    <a:pt x="20121" y="5107"/>
                    <a:pt x="20327" y="5107"/>
                  </a:cubicBezTo>
                  <a:cubicBezTo>
                    <a:pt x="20390" y="5107"/>
                    <a:pt x="20454" y="5116"/>
                    <a:pt x="20518" y="5138"/>
                  </a:cubicBezTo>
                  <a:cubicBezTo>
                    <a:pt x="20670" y="5168"/>
                    <a:pt x="20852" y="5259"/>
                    <a:pt x="21034" y="5290"/>
                  </a:cubicBezTo>
                  <a:cubicBezTo>
                    <a:pt x="21399" y="5350"/>
                    <a:pt x="21703" y="5502"/>
                    <a:pt x="22037" y="5563"/>
                  </a:cubicBezTo>
                  <a:cubicBezTo>
                    <a:pt x="22136" y="5572"/>
                    <a:pt x="22233" y="5578"/>
                    <a:pt x="22329" y="5578"/>
                  </a:cubicBezTo>
                  <a:cubicBezTo>
                    <a:pt x="22852" y="5578"/>
                    <a:pt x="23329" y="5427"/>
                    <a:pt x="23740" y="5016"/>
                  </a:cubicBezTo>
                  <a:cubicBezTo>
                    <a:pt x="23983" y="4742"/>
                    <a:pt x="24226" y="4530"/>
                    <a:pt x="24439" y="4256"/>
                  </a:cubicBezTo>
                  <a:cubicBezTo>
                    <a:pt x="24530" y="4074"/>
                    <a:pt x="24682" y="3952"/>
                    <a:pt x="24803" y="3800"/>
                  </a:cubicBezTo>
                  <a:cubicBezTo>
                    <a:pt x="24999" y="3580"/>
                    <a:pt x="25253" y="3478"/>
                    <a:pt x="25519" y="3478"/>
                  </a:cubicBezTo>
                  <a:cubicBezTo>
                    <a:pt x="25584" y="3478"/>
                    <a:pt x="25650" y="3484"/>
                    <a:pt x="25715" y="3496"/>
                  </a:cubicBezTo>
                  <a:lnTo>
                    <a:pt x="26293" y="3618"/>
                  </a:lnTo>
                  <a:cubicBezTo>
                    <a:pt x="26506" y="3679"/>
                    <a:pt x="26749" y="3770"/>
                    <a:pt x="26962" y="3800"/>
                  </a:cubicBezTo>
                  <a:cubicBezTo>
                    <a:pt x="27129" y="3834"/>
                    <a:pt x="27294" y="3851"/>
                    <a:pt x="27456" y="3851"/>
                  </a:cubicBezTo>
                  <a:cubicBezTo>
                    <a:pt x="27885" y="3851"/>
                    <a:pt x="28297" y="3730"/>
                    <a:pt x="28694" y="3466"/>
                  </a:cubicBezTo>
                  <a:cubicBezTo>
                    <a:pt x="29028" y="3223"/>
                    <a:pt x="29241" y="2919"/>
                    <a:pt x="29484" y="2615"/>
                  </a:cubicBezTo>
                  <a:cubicBezTo>
                    <a:pt x="29737" y="2224"/>
                    <a:pt x="30077" y="2042"/>
                    <a:pt x="30490" y="2042"/>
                  </a:cubicBezTo>
                  <a:cubicBezTo>
                    <a:pt x="30624" y="2042"/>
                    <a:pt x="30765" y="2061"/>
                    <a:pt x="30913" y="2098"/>
                  </a:cubicBezTo>
                  <a:cubicBezTo>
                    <a:pt x="31156" y="2128"/>
                    <a:pt x="31369" y="2220"/>
                    <a:pt x="31612" y="2280"/>
                  </a:cubicBezTo>
                  <a:cubicBezTo>
                    <a:pt x="31842" y="2338"/>
                    <a:pt x="32071" y="2368"/>
                    <a:pt x="32311" y="2368"/>
                  </a:cubicBezTo>
                  <a:cubicBezTo>
                    <a:pt x="32578" y="2368"/>
                    <a:pt x="32857" y="2330"/>
                    <a:pt x="33162" y="2250"/>
                  </a:cubicBezTo>
                  <a:cubicBezTo>
                    <a:pt x="33466" y="2159"/>
                    <a:pt x="33740" y="1976"/>
                    <a:pt x="34044" y="1824"/>
                  </a:cubicBezTo>
                  <a:cubicBezTo>
                    <a:pt x="34317" y="1490"/>
                    <a:pt x="34530" y="1156"/>
                    <a:pt x="34804" y="791"/>
                  </a:cubicBezTo>
                  <a:cubicBezTo>
                    <a:pt x="34956" y="609"/>
                    <a:pt x="34804" y="122"/>
                    <a:pt x="34560"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6310;p133">
              <a:extLst>
                <a:ext uri="{FF2B5EF4-FFF2-40B4-BE49-F238E27FC236}">
                  <a16:creationId xmlns:a16="http://schemas.microsoft.com/office/drawing/2014/main" id="{D9CC7F89-EAD4-3E8E-A9ED-76E3BAC798D9}"/>
                </a:ext>
              </a:extLst>
            </p:cNvPr>
            <p:cNvSpPr/>
            <p:nvPr/>
          </p:nvSpPr>
          <p:spPr>
            <a:xfrm rot="1013812">
              <a:off x="1469995" y="5340179"/>
              <a:ext cx="1480887" cy="519054"/>
            </a:xfrm>
            <a:custGeom>
              <a:avLst/>
              <a:gdLst/>
              <a:ahLst/>
              <a:cxnLst/>
              <a:rect l="l" t="t" r="r" b="b"/>
              <a:pathLst>
                <a:path w="29181" h="10228" extrusionOk="0">
                  <a:moveTo>
                    <a:pt x="27138" y="0"/>
                  </a:moveTo>
                  <a:cubicBezTo>
                    <a:pt x="26481" y="0"/>
                    <a:pt x="25883" y="403"/>
                    <a:pt x="25594" y="937"/>
                  </a:cubicBezTo>
                  <a:cubicBezTo>
                    <a:pt x="25442" y="1180"/>
                    <a:pt x="25260" y="1454"/>
                    <a:pt x="25108" y="1727"/>
                  </a:cubicBezTo>
                  <a:cubicBezTo>
                    <a:pt x="24956" y="2062"/>
                    <a:pt x="24682" y="2183"/>
                    <a:pt x="24348" y="2183"/>
                  </a:cubicBezTo>
                  <a:cubicBezTo>
                    <a:pt x="24074" y="2183"/>
                    <a:pt x="23801" y="2183"/>
                    <a:pt x="23588" y="2031"/>
                  </a:cubicBezTo>
                  <a:cubicBezTo>
                    <a:pt x="23314" y="1879"/>
                    <a:pt x="23041" y="1758"/>
                    <a:pt x="22798" y="1697"/>
                  </a:cubicBezTo>
                  <a:cubicBezTo>
                    <a:pt x="22607" y="1630"/>
                    <a:pt x="22419" y="1596"/>
                    <a:pt x="22237" y="1596"/>
                  </a:cubicBezTo>
                  <a:cubicBezTo>
                    <a:pt x="21839" y="1596"/>
                    <a:pt x="21469" y="1758"/>
                    <a:pt x="21156" y="2092"/>
                  </a:cubicBezTo>
                  <a:cubicBezTo>
                    <a:pt x="20974" y="2305"/>
                    <a:pt x="20822" y="2517"/>
                    <a:pt x="20670" y="2700"/>
                  </a:cubicBezTo>
                  <a:cubicBezTo>
                    <a:pt x="20518" y="2913"/>
                    <a:pt x="20396" y="3095"/>
                    <a:pt x="20214" y="3247"/>
                  </a:cubicBezTo>
                  <a:cubicBezTo>
                    <a:pt x="19954" y="3485"/>
                    <a:pt x="19678" y="3616"/>
                    <a:pt x="19365" y="3616"/>
                  </a:cubicBezTo>
                  <a:cubicBezTo>
                    <a:pt x="19239" y="3616"/>
                    <a:pt x="19107" y="3595"/>
                    <a:pt x="18968" y="3551"/>
                  </a:cubicBezTo>
                  <a:cubicBezTo>
                    <a:pt x="18694" y="3460"/>
                    <a:pt x="18421" y="3369"/>
                    <a:pt x="18147" y="3247"/>
                  </a:cubicBezTo>
                  <a:cubicBezTo>
                    <a:pt x="17856" y="3107"/>
                    <a:pt x="17558" y="3036"/>
                    <a:pt x="17267" y="3036"/>
                  </a:cubicBezTo>
                  <a:cubicBezTo>
                    <a:pt x="16736" y="3036"/>
                    <a:pt x="16230" y="3273"/>
                    <a:pt x="15837" y="3764"/>
                  </a:cubicBezTo>
                  <a:cubicBezTo>
                    <a:pt x="15715" y="3885"/>
                    <a:pt x="15655" y="4007"/>
                    <a:pt x="15533" y="4159"/>
                  </a:cubicBezTo>
                  <a:cubicBezTo>
                    <a:pt x="15381" y="4341"/>
                    <a:pt x="15259" y="4524"/>
                    <a:pt x="15107" y="4736"/>
                  </a:cubicBezTo>
                  <a:cubicBezTo>
                    <a:pt x="14904" y="5001"/>
                    <a:pt x="14563" y="5211"/>
                    <a:pt x="14215" y="5211"/>
                  </a:cubicBezTo>
                  <a:cubicBezTo>
                    <a:pt x="14043" y="5211"/>
                    <a:pt x="13870" y="5161"/>
                    <a:pt x="13709" y="5040"/>
                  </a:cubicBezTo>
                  <a:cubicBezTo>
                    <a:pt x="13557" y="4888"/>
                    <a:pt x="13314" y="4797"/>
                    <a:pt x="13132" y="4736"/>
                  </a:cubicBezTo>
                  <a:cubicBezTo>
                    <a:pt x="12892" y="4648"/>
                    <a:pt x="12663" y="4603"/>
                    <a:pt x="12446" y="4603"/>
                  </a:cubicBezTo>
                  <a:cubicBezTo>
                    <a:pt x="11919" y="4603"/>
                    <a:pt x="11461" y="4867"/>
                    <a:pt x="11095" y="5405"/>
                  </a:cubicBezTo>
                  <a:cubicBezTo>
                    <a:pt x="10882" y="5709"/>
                    <a:pt x="10700" y="5983"/>
                    <a:pt x="10487" y="6287"/>
                  </a:cubicBezTo>
                  <a:cubicBezTo>
                    <a:pt x="10237" y="6565"/>
                    <a:pt x="9935" y="6716"/>
                    <a:pt x="9559" y="6716"/>
                  </a:cubicBezTo>
                  <a:cubicBezTo>
                    <a:pt x="9525" y="6716"/>
                    <a:pt x="9490" y="6715"/>
                    <a:pt x="9454" y="6712"/>
                  </a:cubicBezTo>
                  <a:cubicBezTo>
                    <a:pt x="9211" y="6651"/>
                    <a:pt x="8998" y="6621"/>
                    <a:pt x="8755" y="6499"/>
                  </a:cubicBezTo>
                  <a:cubicBezTo>
                    <a:pt x="8542" y="6438"/>
                    <a:pt x="8329" y="6347"/>
                    <a:pt x="8086" y="6256"/>
                  </a:cubicBezTo>
                  <a:cubicBezTo>
                    <a:pt x="7836" y="6131"/>
                    <a:pt x="7578" y="6072"/>
                    <a:pt x="7326" y="6072"/>
                  </a:cubicBezTo>
                  <a:cubicBezTo>
                    <a:pt x="6721" y="6072"/>
                    <a:pt x="6150" y="6415"/>
                    <a:pt x="5806" y="7016"/>
                  </a:cubicBezTo>
                  <a:cubicBezTo>
                    <a:pt x="5624" y="7259"/>
                    <a:pt x="5411" y="7563"/>
                    <a:pt x="5229" y="7837"/>
                  </a:cubicBezTo>
                  <a:cubicBezTo>
                    <a:pt x="5046" y="8141"/>
                    <a:pt x="4773" y="8262"/>
                    <a:pt x="4439" y="8262"/>
                  </a:cubicBezTo>
                  <a:cubicBezTo>
                    <a:pt x="4104" y="8262"/>
                    <a:pt x="3800" y="8171"/>
                    <a:pt x="3527" y="8019"/>
                  </a:cubicBezTo>
                  <a:cubicBezTo>
                    <a:pt x="3284" y="7928"/>
                    <a:pt x="3071" y="7776"/>
                    <a:pt x="2797" y="7715"/>
                  </a:cubicBezTo>
                  <a:cubicBezTo>
                    <a:pt x="2688" y="7699"/>
                    <a:pt x="2580" y="7690"/>
                    <a:pt x="2474" y="7690"/>
                  </a:cubicBezTo>
                  <a:cubicBezTo>
                    <a:pt x="1988" y="7690"/>
                    <a:pt x="1541" y="7869"/>
                    <a:pt x="1217" y="8293"/>
                  </a:cubicBezTo>
                  <a:cubicBezTo>
                    <a:pt x="852" y="8749"/>
                    <a:pt x="578" y="9235"/>
                    <a:pt x="92" y="9630"/>
                  </a:cubicBezTo>
                  <a:cubicBezTo>
                    <a:pt x="92" y="9660"/>
                    <a:pt x="62" y="9660"/>
                    <a:pt x="62" y="9691"/>
                  </a:cubicBezTo>
                  <a:cubicBezTo>
                    <a:pt x="1" y="9812"/>
                    <a:pt x="31" y="9904"/>
                    <a:pt x="92" y="9964"/>
                  </a:cubicBezTo>
                  <a:cubicBezTo>
                    <a:pt x="183" y="10056"/>
                    <a:pt x="244" y="10086"/>
                    <a:pt x="335" y="10116"/>
                  </a:cubicBezTo>
                  <a:cubicBezTo>
                    <a:pt x="503" y="10188"/>
                    <a:pt x="619" y="10227"/>
                    <a:pt x="715" y="10227"/>
                  </a:cubicBezTo>
                  <a:cubicBezTo>
                    <a:pt x="861" y="10227"/>
                    <a:pt x="960" y="10136"/>
                    <a:pt x="1125" y="9934"/>
                  </a:cubicBezTo>
                  <a:cubicBezTo>
                    <a:pt x="1338" y="9691"/>
                    <a:pt x="1490" y="9478"/>
                    <a:pt x="1673" y="9235"/>
                  </a:cubicBezTo>
                  <a:cubicBezTo>
                    <a:pt x="1825" y="9053"/>
                    <a:pt x="2007" y="8901"/>
                    <a:pt x="2280" y="8840"/>
                  </a:cubicBezTo>
                  <a:cubicBezTo>
                    <a:pt x="2356" y="8794"/>
                    <a:pt x="2440" y="8787"/>
                    <a:pt x="2527" y="8787"/>
                  </a:cubicBezTo>
                  <a:cubicBezTo>
                    <a:pt x="2571" y="8787"/>
                    <a:pt x="2616" y="8788"/>
                    <a:pt x="2661" y="8788"/>
                  </a:cubicBezTo>
                  <a:cubicBezTo>
                    <a:pt x="2706" y="8788"/>
                    <a:pt x="2752" y="8787"/>
                    <a:pt x="2797" y="8779"/>
                  </a:cubicBezTo>
                  <a:cubicBezTo>
                    <a:pt x="3071" y="8901"/>
                    <a:pt x="3344" y="9022"/>
                    <a:pt x="3618" y="9083"/>
                  </a:cubicBezTo>
                  <a:cubicBezTo>
                    <a:pt x="3904" y="9187"/>
                    <a:pt x="4166" y="9237"/>
                    <a:pt x="4405" y="9237"/>
                  </a:cubicBezTo>
                  <a:cubicBezTo>
                    <a:pt x="5003" y="9237"/>
                    <a:pt x="5459" y="8927"/>
                    <a:pt x="5806" y="8384"/>
                  </a:cubicBezTo>
                  <a:cubicBezTo>
                    <a:pt x="5958" y="8110"/>
                    <a:pt x="6141" y="7837"/>
                    <a:pt x="6353" y="7624"/>
                  </a:cubicBezTo>
                  <a:cubicBezTo>
                    <a:pt x="6609" y="7326"/>
                    <a:pt x="6879" y="7177"/>
                    <a:pt x="7195" y="7177"/>
                  </a:cubicBezTo>
                  <a:cubicBezTo>
                    <a:pt x="7331" y="7177"/>
                    <a:pt x="7475" y="7204"/>
                    <a:pt x="7630" y="7259"/>
                  </a:cubicBezTo>
                  <a:cubicBezTo>
                    <a:pt x="7934" y="7381"/>
                    <a:pt x="8208" y="7502"/>
                    <a:pt x="8512" y="7624"/>
                  </a:cubicBezTo>
                  <a:cubicBezTo>
                    <a:pt x="8903" y="7738"/>
                    <a:pt x="9229" y="7799"/>
                    <a:pt x="9515" y="7799"/>
                  </a:cubicBezTo>
                  <a:cubicBezTo>
                    <a:pt x="10142" y="7799"/>
                    <a:pt x="10584" y="7510"/>
                    <a:pt x="11126" y="6864"/>
                  </a:cubicBezTo>
                  <a:cubicBezTo>
                    <a:pt x="11369" y="6590"/>
                    <a:pt x="11490" y="6317"/>
                    <a:pt x="11734" y="6043"/>
                  </a:cubicBezTo>
                  <a:cubicBezTo>
                    <a:pt x="12004" y="5755"/>
                    <a:pt x="12178" y="5595"/>
                    <a:pt x="12396" y="5595"/>
                  </a:cubicBezTo>
                  <a:cubicBezTo>
                    <a:pt x="12545" y="5595"/>
                    <a:pt x="12715" y="5670"/>
                    <a:pt x="12949" y="5831"/>
                  </a:cubicBezTo>
                  <a:cubicBezTo>
                    <a:pt x="12980" y="5861"/>
                    <a:pt x="13010" y="5861"/>
                    <a:pt x="13071" y="5891"/>
                  </a:cubicBezTo>
                  <a:cubicBezTo>
                    <a:pt x="13502" y="6141"/>
                    <a:pt x="13873" y="6259"/>
                    <a:pt x="14215" y="6259"/>
                  </a:cubicBezTo>
                  <a:cubicBezTo>
                    <a:pt x="14791" y="6259"/>
                    <a:pt x="15284" y="5924"/>
                    <a:pt x="15837" y="5314"/>
                  </a:cubicBezTo>
                  <a:cubicBezTo>
                    <a:pt x="15928" y="5223"/>
                    <a:pt x="15959" y="5101"/>
                    <a:pt x="16019" y="5010"/>
                  </a:cubicBezTo>
                  <a:cubicBezTo>
                    <a:pt x="16111" y="4888"/>
                    <a:pt x="16141" y="4797"/>
                    <a:pt x="16202" y="4706"/>
                  </a:cubicBezTo>
                  <a:cubicBezTo>
                    <a:pt x="16425" y="4371"/>
                    <a:pt x="16714" y="4167"/>
                    <a:pt x="17069" y="4167"/>
                  </a:cubicBezTo>
                  <a:cubicBezTo>
                    <a:pt x="17197" y="4167"/>
                    <a:pt x="17333" y="4194"/>
                    <a:pt x="17478" y="4250"/>
                  </a:cubicBezTo>
                  <a:cubicBezTo>
                    <a:pt x="17691" y="4311"/>
                    <a:pt x="17934" y="4341"/>
                    <a:pt x="18147" y="4432"/>
                  </a:cubicBezTo>
                  <a:cubicBezTo>
                    <a:pt x="18421" y="4493"/>
                    <a:pt x="18725" y="4584"/>
                    <a:pt x="18998" y="4615"/>
                  </a:cubicBezTo>
                  <a:cubicBezTo>
                    <a:pt x="19141" y="4640"/>
                    <a:pt x="19279" y="4653"/>
                    <a:pt x="19413" y="4653"/>
                  </a:cubicBezTo>
                  <a:cubicBezTo>
                    <a:pt x="20078" y="4653"/>
                    <a:pt x="20630" y="4341"/>
                    <a:pt x="21035" y="3733"/>
                  </a:cubicBezTo>
                  <a:cubicBezTo>
                    <a:pt x="21187" y="3551"/>
                    <a:pt x="21278" y="3369"/>
                    <a:pt x="21430" y="3217"/>
                  </a:cubicBezTo>
                  <a:cubicBezTo>
                    <a:pt x="21724" y="2844"/>
                    <a:pt x="21979" y="2687"/>
                    <a:pt x="22311" y="2687"/>
                  </a:cubicBezTo>
                  <a:cubicBezTo>
                    <a:pt x="22494" y="2687"/>
                    <a:pt x="22701" y="2735"/>
                    <a:pt x="22950" y="2821"/>
                  </a:cubicBezTo>
                  <a:cubicBezTo>
                    <a:pt x="23010" y="2852"/>
                    <a:pt x="23132" y="2913"/>
                    <a:pt x="23193" y="2943"/>
                  </a:cubicBezTo>
                  <a:cubicBezTo>
                    <a:pt x="23570" y="3098"/>
                    <a:pt x="23907" y="3175"/>
                    <a:pt x="24213" y="3175"/>
                  </a:cubicBezTo>
                  <a:cubicBezTo>
                    <a:pt x="24872" y="3175"/>
                    <a:pt x="25391" y="2817"/>
                    <a:pt x="25868" y="2092"/>
                  </a:cubicBezTo>
                  <a:cubicBezTo>
                    <a:pt x="26020" y="1879"/>
                    <a:pt x="26171" y="1636"/>
                    <a:pt x="26323" y="1454"/>
                  </a:cubicBezTo>
                  <a:cubicBezTo>
                    <a:pt x="26554" y="1202"/>
                    <a:pt x="26814" y="1066"/>
                    <a:pt x="27103" y="1066"/>
                  </a:cubicBezTo>
                  <a:cubicBezTo>
                    <a:pt x="27232" y="1066"/>
                    <a:pt x="27368" y="1093"/>
                    <a:pt x="27509" y="1150"/>
                  </a:cubicBezTo>
                  <a:cubicBezTo>
                    <a:pt x="27813" y="1271"/>
                    <a:pt x="28086" y="1393"/>
                    <a:pt x="28360" y="1514"/>
                  </a:cubicBezTo>
                  <a:cubicBezTo>
                    <a:pt x="28431" y="1532"/>
                    <a:pt x="28491" y="1542"/>
                    <a:pt x="28545" y="1542"/>
                  </a:cubicBezTo>
                  <a:cubicBezTo>
                    <a:pt x="28676" y="1542"/>
                    <a:pt x="28769" y="1483"/>
                    <a:pt x="28877" y="1332"/>
                  </a:cubicBezTo>
                  <a:cubicBezTo>
                    <a:pt x="28907" y="1271"/>
                    <a:pt x="28968" y="1210"/>
                    <a:pt x="29029" y="1119"/>
                  </a:cubicBezTo>
                  <a:cubicBezTo>
                    <a:pt x="29181" y="815"/>
                    <a:pt x="29120" y="694"/>
                    <a:pt x="28816" y="542"/>
                  </a:cubicBezTo>
                  <a:cubicBezTo>
                    <a:pt x="28482" y="390"/>
                    <a:pt x="28178" y="329"/>
                    <a:pt x="27874" y="177"/>
                  </a:cubicBezTo>
                  <a:cubicBezTo>
                    <a:pt x="27629" y="54"/>
                    <a:pt x="27379" y="0"/>
                    <a:pt x="27138"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6311;p133">
              <a:extLst>
                <a:ext uri="{FF2B5EF4-FFF2-40B4-BE49-F238E27FC236}">
                  <a16:creationId xmlns:a16="http://schemas.microsoft.com/office/drawing/2014/main" id="{353E6C84-2C98-1FF7-B46A-CB0D7A316EA9}"/>
                </a:ext>
              </a:extLst>
            </p:cNvPr>
            <p:cNvSpPr/>
            <p:nvPr/>
          </p:nvSpPr>
          <p:spPr>
            <a:xfrm rot="1013812">
              <a:off x="1522756" y="5445036"/>
              <a:ext cx="1354372" cy="463434"/>
            </a:xfrm>
            <a:custGeom>
              <a:avLst/>
              <a:gdLst/>
              <a:ahLst/>
              <a:cxnLst/>
              <a:rect l="l" t="t" r="r" b="b"/>
              <a:pathLst>
                <a:path w="26688" h="9132" extrusionOk="0">
                  <a:moveTo>
                    <a:pt x="26201" y="1"/>
                  </a:moveTo>
                  <a:cubicBezTo>
                    <a:pt x="26080" y="1"/>
                    <a:pt x="25958" y="61"/>
                    <a:pt x="25867" y="92"/>
                  </a:cubicBezTo>
                  <a:cubicBezTo>
                    <a:pt x="25472" y="153"/>
                    <a:pt x="25168" y="396"/>
                    <a:pt x="24955" y="730"/>
                  </a:cubicBezTo>
                  <a:cubicBezTo>
                    <a:pt x="24773" y="1034"/>
                    <a:pt x="24530" y="1368"/>
                    <a:pt x="24317" y="1672"/>
                  </a:cubicBezTo>
                  <a:cubicBezTo>
                    <a:pt x="24074" y="1976"/>
                    <a:pt x="23739" y="2098"/>
                    <a:pt x="23344" y="2098"/>
                  </a:cubicBezTo>
                  <a:cubicBezTo>
                    <a:pt x="23131" y="2098"/>
                    <a:pt x="22888" y="2067"/>
                    <a:pt x="22675" y="1946"/>
                  </a:cubicBezTo>
                  <a:cubicBezTo>
                    <a:pt x="22402" y="1824"/>
                    <a:pt x="22128" y="1733"/>
                    <a:pt x="21885" y="1642"/>
                  </a:cubicBezTo>
                  <a:cubicBezTo>
                    <a:pt x="21653" y="1577"/>
                    <a:pt x="21430" y="1544"/>
                    <a:pt x="21217" y="1544"/>
                  </a:cubicBezTo>
                  <a:cubicBezTo>
                    <a:pt x="20537" y="1544"/>
                    <a:pt x="19961" y="1875"/>
                    <a:pt x="19545" y="2523"/>
                  </a:cubicBezTo>
                  <a:cubicBezTo>
                    <a:pt x="19453" y="2675"/>
                    <a:pt x="19362" y="2858"/>
                    <a:pt x="19241" y="3010"/>
                  </a:cubicBezTo>
                  <a:cubicBezTo>
                    <a:pt x="19013" y="3352"/>
                    <a:pt x="18733" y="3523"/>
                    <a:pt x="18377" y="3523"/>
                  </a:cubicBezTo>
                  <a:cubicBezTo>
                    <a:pt x="18259" y="3523"/>
                    <a:pt x="18131" y="3504"/>
                    <a:pt x="17994" y="3466"/>
                  </a:cubicBezTo>
                  <a:cubicBezTo>
                    <a:pt x="17721" y="3374"/>
                    <a:pt x="17508" y="3283"/>
                    <a:pt x="17235" y="3192"/>
                  </a:cubicBezTo>
                  <a:cubicBezTo>
                    <a:pt x="16898" y="3080"/>
                    <a:pt x="16605" y="3029"/>
                    <a:pt x="16347" y="3029"/>
                  </a:cubicBezTo>
                  <a:cubicBezTo>
                    <a:pt x="15696" y="3029"/>
                    <a:pt x="15264" y="3352"/>
                    <a:pt x="14894" y="3830"/>
                  </a:cubicBezTo>
                  <a:cubicBezTo>
                    <a:pt x="14742" y="4043"/>
                    <a:pt x="14621" y="4226"/>
                    <a:pt x="14469" y="4408"/>
                  </a:cubicBezTo>
                  <a:cubicBezTo>
                    <a:pt x="14317" y="4651"/>
                    <a:pt x="14134" y="4833"/>
                    <a:pt x="13891" y="4985"/>
                  </a:cubicBezTo>
                  <a:cubicBezTo>
                    <a:pt x="13746" y="5089"/>
                    <a:pt x="13588" y="5150"/>
                    <a:pt x="13415" y="5150"/>
                  </a:cubicBezTo>
                  <a:cubicBezTo>
                    <a:pt x="13334" y="5150"/>
                    <a:pt x="13249" y="5136"/>
                    <a:pt x="13162" y="5107"/>
                  </a:cubicBezTo>
                  <a:cubicBezTo>
                    <a:pt x="12949" y="4985"/>
                    <a:pt x="12675" y="4894"/>
                    <a:pt x="12462" y="4803"/>
                  </a:cubicBezTo>
                  <a:cubicBezTo>
                    <a:pt x="12189" y="4651"/>
                    <a:pt x="11885" y="4560"/>
                    <a:pt x="11581" y="4529"/>
                  </a:cubicBezTo>
                  <a:cubicBezTo>
                    <a:pt x="11445" y="4505"/>
                    <a:pt x="11316" y="4493"/>
                    <a:pt x="11192" y="4493"/>
                  </a:cubicBezTo>
                  <a:cubicBezTo>
                    <a:pt x="10540" y="4493"/>
                    <a:pt x="10049" y="4823"/>
                    <a:pt x="9666" y="5411"/>
                  </a:cubicBezTo>
                  <a:cubicBezTo>
                    <a:pt x="9514" y="5654"/>
                    <a:pt x="9362" y="5958"/>
                    <a:pt x="9149" y="6232"/>
                  </a:cubicBezTo>
                  <a:cubicBezTo>
                    <a:pt x="8882" y="6518"/>
                    <a:pt x="8675" y="6672"/>
                    <a:pt x="8422" y="6672"/>
                  </a:cubicBezTo>
                  <a:cubicBezTo>
                    <a:pt x="8272" y="6672"/>
                    <a:pt x="8107" y="6618"/>
                    <a:pt x="7903" y="6505"/>
                  </a:cubicBezTo>
                  <a:cubicBezTo>
                    <a:pt x="7538" y="6323"/>
                    <a:pt x="7174" y="6232"/>
                    <a:pt x="6778" y="6110"/>
                  </a:cubicBezTo>
                  <a:cubicBezTo>
                    <a:pt x="6651" y="6078"/>
                    <a:pt x="6527" y="6063"/>
                    <a:pt x="6407" y="6063"/>
                  </a:cubicBezTo>
                  <a:cubicBezTo>
                    <a:pt x="6072" y="6063"/>
                    <a:pt x="5771" y="6182"/>
                    <a:pt x="5502" y="6384"/>
                  </a:cubicBezTo>
                  <a:cubicBezTo>
                    <a:pt x="5259" y="6596"/>
                    <a:pt x="5046" y="6809"/>
                    <a:pt x="4894" y="7083"/>
                  </a:cubicBezTo>
                  <a:cubicBezTo>
                    <a:pt x="4772" y="7295"/>
                    <a:pt x="4620" y="7478"/>
                    <a:pt x="4499" y="7691"/>
                  </a:cubicBezTo>
                  <a:cubicBezTo>
                    <a:pt x="4279" y="8020"/>
                    <a:pt x="3961" y="8151"/>
                    <a:pt x="3565" y="8151"/>
                  </a:cubicBezTo>
                  <a:cubicBezTo>
                    <a:pt x="3523" y="8151"/>
                    <a:pt x="3479" y="8149"/>
                    <a:pt x="3435" y="8147"/>
                  </a:cubicBezTo>
                  <a:cubicBezTo>
                    <a:pt x="3253" y="8147"/>
                    <a:pt x="3040" y="8055"/>
                    <a:pt x="2827" y="7995"/>
                  </a:cubicBezTo>
                  <a:cubicBezTo>
                    <a:pt x="2523" y="7873"/>
                    <a:pt x="2189" y="7751"/>
                    <a:pt x="1885" y="7630"/>
                  </a:cubicBezTo>
                  <a:cubicBezTo>
                    <a:pt x="1730" y="7581"/>
                    <a:pt x="1575" y="7558"/>
                    <a:pt x="1420" y="7558"/>
                  </a:cubicBezTo>
                  <a:cubicBezTo>
                    <a:pt x="1091" y="7558"/>
                    <a:pt x="767" y="7666"/>
                    <a:pt x="456" y="7873"/>
                  </a:cubicBezTo>
                  <a:cubicBezTo>
                    <a:pt x="243" y="8025"/>
                    <a:pt x="0" y="8147"/>
                    <a:pt x="31" y="8390"/>
                  </a:cubicBezTo>
                  <a:cubicBezTo>
                    <a:pt x="91" y="8633"/>
                    <a:pt x="395" y="8633"/>
                    <a:pt x="638" y="8694"/>
                  </a:cubicBezTo>
                  <a:cubicBezTo>
                    <a:pt x="669" y="8724"/>
                    <a:pt x="714" y="8739"/>
                    <a:pt x="764" y="8739"/>
                  </a:cubicBezTo>
                  <a:cubicBezTo>
                    <a:pt x="813" y="8739"/>
                    <a:pt x="866" y="8724"/>
                    <a:pt x="912" y="8694"/>
                  </a:cubicBezTo>
                  <a:cubicBezTo>
                    <a:pt x="1016" y="8641"/>
                    <a:pt x="1121" y="8622"/>
                    <a:pt x="1225" y="8622"/>
                  </a:cubicBezTo>
                  <a:cubicBezTo>
                    <a:pt x="1425" y="8622"/>
                    <a:pt x="1624" y="8695"/>
                    <a:pt x="1824" y="8754"/>
                  </a:cubicBezTo>
                  <a:cubicBezTo>
                    <a:pt x="2128" y="8815"/>
                    <a:pt x="2371" y="8937"/>
                    <a:pt x="2645" y="8998"/>
                  </a:cubicBezTo>
                  <a:cubicBezTo>
                    <a:pt x="2917" y="9088"/>
                    <a:pt x="3191" y="9132"/>
                    <a:pt x="3459" y="9132"/>
                  </a:cubicBezTo>
                  <a:cubicBezTo>
                    <a:pt x="4268" y="9132"/>
                    <a:pt x="5022" y="8733"/>
                    <a:pt x="5502" y="8025"/>
                  </a:cubicBezTo>
                  <a:cubicBezTo>
                    <a:pt x="5654" y="7782"/>
                    <a:pt x="5806" y="7599"/>
                    <a:pt x="5958" y="7387"/>
                  </a:cubicBezTo>
                  <a:cubicBezTo>
                    <a:pt x="6073" y="7226"/>
                    <a:pt x="6223" y="7152"/>
                    <a:pt x="6408" y="7152"/>
                  </a:cubicBezTo>
                  <a:cubicBezTo>
                    <a:pt x="6467" y="7152"/>
                    <a:pt x="6530" y="7159"/>
                    <a:pt x="6596" y="7174"/>
                  </a:cubicBezTo>
                  <a:cubicBezTo>
                    <a:pt x="6839" y="7265"/>
                    <a:pt x="7052" y="7326"/>
                    <a:pt x="7295" y="7447"/>
                  </a:cubicBezTo>
                  <a:cubicBezTo>
                    <a:pt x="7660" y="7630"/>
                    <a:pt x="8055" y="7691"/>
                    <a:pt x="8450" y="7721"/>
                  </a:cubicBezTo>
                  <a:cubicBezTo>
                    <a:pt x="8485" y="7723"/>
                    <a:pt x="8519" y="7724"/>
                    <a:pt x="8552" y="7724"/>
                  </a:cubicBezTo>
                  <a:cubicBezTo>
                    <a:pt x="9050" y="7724"/>
                    <a:pt x="9442" y="7514"/>
                    <a:pt x="9727" y="7143"/>
                  </a:cubicBezTo>
                  <a:cubicBezTo>
                    <a:pt x="9879" y="6961"/>
                    <a:pt x="9970" y="6718"/>
                    <a:pt x="10092" y="6536"/>
                  </a:cubicBezTo>
                  <a:cubicBezTo>
                    <a:pt x="10213" y="6353"/>
                    <a:pt x="10335" y="6110"/>
                    <a:pt x="10487" y="5928"/>
                  </a:cubicBezTo>
                  <a:cubicBezTo>
                    <a:pt x="10647" y="5698"/>
                    <a:pt x="10877" y="5590"/>
                    <a:pt x="11150" y="5590"/>
                  </a:cubicBezTo>
                  <a:cubicBezTo>
                    <a:pt x="11239" y="5590"/>
                    <a:pt x="11332" y="5601"/>
                    <a:pt x="11429" y="5624"/>
                  </a:cubicBezTo>
                  <a:cubicBezTo>
                    <a:pt x="11642" y="5654"/>
                    <a:pt x="11885" y="5745"/>
                    <a:pt x="12098" y="5836"/>
                  </a:cubicBezTo>
                  <a:cubicBezTo>
                    <a:pt x="12462" y="5928"/>
                    <a:pt x="12827" y="6019"/>
                    <a:pt x="13162" y="6049"/>
                  </a:cubicBezTo>
                  <a:cubicBezTo>
                    <a:pt x="13284" y="6067"/>
                    <a:pt x="13403" y="6075"/>
                    <a:pt x="13517" y="6075"/>
                  </a:cubicBezTo>
                  <a:cubicBezTo>
                    <a:pt x="14195" y="6075"/>
                    <a:pt x="14730" y="5770"/>
                    <a:pt x="15198" y="5198"/>
                  </a:cubicBezTo>
                  <a:cubicBezTo>
                    <a:pt x="15380" y="4985"/>
                    <a:pt x="15532" y="4742"/>
                    <a:pt x="15715" y="4529"/>
                  </a:cubicBezTo>
                  <a:cubicBezTo>
                    <a:pt x="15928" y="4239"/>
                    <a:pt x="16190" y="4121"/>
                    <a:pt x="16486" y="4121"/>
                  </a:cubicBezTo>
                  <a:cubicBezTo>
                    <a:pt x="16655" y="4121"/>
                    <a:pt x="16834" y="4159"/>
                    <a:pt x="17022" y="4226"/>
                  </a:cubicBezTo>
                  <a:cubicBezTo>
                    <a:pt x="17235" y="4317"/>
                    <a:pt x="17478" y="4408"/>
                    <a:pt x="17690" y="4499"/>
                  </a:cubicBezTo>
                  <a:cubicBezTo>
                    <a:pt x="17913" y="4586"/>
                    <a:pt x="18126" y="4627"/>
                    <a:pt x="18333" y="4627"/>
                  </a:cubicBezTo>
                  <a:cubicBezTo>
                    <a:pt x="18634" y="4627"/>
                    <a:pt x="18922" y="4540"/>
                    <a:pt x="19210" y="4377"/>
                  </a:cubicBezTo>
                  <a:cubicBezTo>
                    <a:pt x="19605" y="4134"/>
                    <a:pt x="19909" y="3830"/>
                    <a:pt x="20122" y="3466"/>
                  </a:cubicBezTo>
                  <a:cubicBezTo>
                    <a:pt x="20244" y="3314"/>
                    <a:pt x="20305" y="3131"/>
                    <a:pt x="20426" y="2979"/>
                  </a:cubicBezTo>
                  <a:cubicBezTo>
                    <a:pt x="20647" y="2670"/>
                    <a:pt x="20884" y="2521"/>
                    <a:pt x="21195" y="2521"/>
                  </a:cubicBezTo>
                  <a:cubicBezTo>
                    <a:pt x="21312" y="2521"/>
                    <a:pt x="21440" y="2543"/>
                    <a:pt x="21581" y="2584"/>
                  </a:cubicBezTo>
                  <a:cubicBezTo>
                    <a:pt x="21824" y="2675"/>
                    <a:pt x="22098" y="2736"/>
                    <a:pt x="22341" y="2858"/>
                  </a:cubicBezTo>
                  <a:cubicBezTo>
                    <a:pt x="22635" y="2990"/>
                    <a:pt x="22929" y="3044"/>
                    <a:pt x="23230" y="3044"/>
                  </a:cubicBezTo>
                  <a:cubicBezTo>
                    <a:pt x="23551" y="3044"/>
                    <a:pt x="23880" y="2982"/>
                    <a:pt x="24226" y="2888"/>
                  </a:cubicBezTo>
                  <a:cubicBezTo>
                    <a:pt x="24530" y="2827"/>
                    <a:pt x="24833" y="2675"/>
                    <a:pt x="24985" y="2371"/>
                  </a:cubicBezTo>
                  <a:cubicBezTo>
                    <a:pt x="25441" y="1824"/>
                    <a:pt x="25776" y="1186"/>
                    <a:pt x="26353" y="730"/>
                  </a:cubicBezTo>
                  <a:cubicBezTo>
                    <a:pt x="26414" y="700"/>
                    <a:pt x="26475" y="578"/>
                    <a:pt x="26505" y="517"/>
                  </a:cubicBezTo>
                  <a:cubicBezTo>
                    <a:pt x="26536" y="396"/>
                    <a:pt x="26688" y="274"/>
                    <a:pt x="26596" y="122"/>
                  </a:cubicBezTo>
                  <a:cubicBezTo>
                    <a:pt x="26505" y="1"/>
                    <a:pt x="26353" y="1"/>
                    <a:pt x="26201"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6312;p133">
              <a:extLst>
                <a:ext uri="{FF2B5EF4-FFF2-40B4-BE49-F238E27FC236}">
                  <a16:creationId xmlns:a16="http://schemas.microsoft.com/office/drawing/2014/main" id="{8B5F6BA2-3EA2-ED4A-5E5A-3DDBFFDFB677}"/>
                </a:ext>
              </a:extLst>
            </p:cNvPr>
            <p:cNvSpPr/>
            <p:nvPr/>
          </p:nvSpPr>
          <p:spPr>
            <a:xfrm rot="1013812">
              <a:off x="1657893" y="5640485"/>
              <a:ext cx="1096418" cy="388580"/>
            </a:xfrm>
            <a:custGeom>
              <a:avLst/>
              <a:gdLst/>
              <a:ahLst/>
              <a:cxnLst/>
              <a:rect l="l" t="t" r="r" b="b"/>
              <a:pathLst>
                <a:path w="21605" h="7657" extrusionOk="0">
                  <a:moveTo>
                    <a:pt x="18667" y="0"/>
                  </a:moveTo>
                  <a:cubicBezTo>
                    <a:pt x="18212" y="0"/>
                    <a:pt x="17802" y="199"/>
                    <a:pt x="17471" y="574"/>
                  </a:cubicBezTo>
                  <a:cubicBezTo>
                    <a:pt x="17289" y="817"/>
                    <a:pt x="17137" y="1091"/>
                    <a:pt x="16924" y="1334"/>
                  </a:cubicBezTo>
                  <a:cubicBezTo>
                    <a:pt x="16636" y="1777"/>
                    <a:pt x="16251" y="2010"/>
                    <a:pt x="15794" y="2010"/>
                  </a:cubicBezTo>
                  <a:cubicBezTo>
                    <a:pt x="15623" y="2010"/>
                    <a:pt x="15442" y="1977"/>
                    <a:pt x="15252" y="1911"/>
                  </a:cubicBezTo>
                  <a:cubicBezTo>
                    <a:pt x="14948" y="1790"/>
                    <a:pt x="14705" y="1668"/>
                    <a:pt x="14401" y="1577"/>
                  </a:cubicBezTo>
                  <a:cubicBezTo>
                    <a:pt x="14120" y="1475"/>
                    <a:pt x="13854" y="1425"/>
                    <a:pt x="13603" y="1425"/>
                  </a:cubicBezTo>
                  <a:cubicBezTo>
                    <a:pt x="12958" y="1425"/>
                    <a:pt x="12416" y="1754"/>
                    <a:pt x="12000" y="2367"/>
                  </a:cubicBezTo>
                  <a:cubicBezTo>
                    <a:pt x="11848" y="2610"/>
                    <a:pt x="11696" y="2854"/>
                    <a:pt x="11513" y="3097"/>
                  </a:cubicBezTo>
                  <a:cubicBezTo>
                    <a:pt x="11258" y="3412"/>
                    <a:pt x="11065" y="3561"/>
                    <a:pt x="10797" y="3561"/>
                  </a:cubicBezTo>
                  <a:cubicBezTo>
                    <a:pt x="10650" y="3561"/>
                    <a:pt x="10481" y="3517"/>
                    <a:pt x="10267" y="3431"/>
                  </a:cubicBezTo>
                  <a:lnTo>
                    <a:pt x="9234" y="3097"/>
                  </a:lnTo>
                  <a:cubicBezTo>
                    <a:pt x="9040" y="3019"/>
                    <a:pt x="8852" y="2982"/>
                    <a:pt x="8671" y="2982"/>
                  </a:cubicBezTo>
                  <a:cubicBezTo>
                    <a:pt x="8286" y="2982"/>
                    <a:pt x="7933" y="3151"/>
                    <a:pt x="7623" y="3461"/>
                  </a:cubicBezTo>
                  <a:cubicBezTo>
                    <a:pt x="7380" y="3735"/>
                    <a:pt x="7167" y="4009"/>
                    <a:pt x="6954" y="4313"/>
                  </a:cubicBezTo>
                  <a:cubicBezTo>
                    <a:pt x="6566" y="4817"/>
                    <a:pt x="6203" y="5061"/>
                    <a:pt x="5753" y="5061"/>
                  </a:cubicBezTo>
                  <a:cubicBezTo>
                    <a:pt x="5499" y="5061"/>
                    <a:pt x="5217" y="4983"/>
                    <a:pt x="4887" y="4829"/>
                  </a:cubicBezTo>
                  <a:cubicBezTo>
                    <a:pt x="4583" y="4677"/>
                    <a:pt x="4279" y="4586"/>
                    <a:pt x="3945" y="4495"/>
                  </a:cubicBezTo>
                  <a:cubicBezTo>
                    <a:pt x="3806" y="4464"/>
                    <a:pt x="3675" y="4449"/>
                    <a:pt x="3550" y="4449"/>
                  </a:cubicBezTo>
                  <a:cubicBezTo>
                    <a:pt x="3182" y="4449"/>
                    <a:pt x="2864" y="4580"/>
                    <a:pt x="2547" y="4829"/>
                  </a:cubicBezTo>
                  <a:cubicBezTo>
                    <a:pt x="2304" y="5072"/>
                    <a:pt x="2091" y="5285"/>
                    <a:pt x="1939" y="5559"/>
                  </a:cubicBezTo>
                  <a:cubicBezTo>
                    <a:pt x="1817" y="5802"/>
                    <a:pt x="1665" y="6015"/>
                    <a:pt x="1513" y="6258"/>
                  </a:cubicBezTo>
                  <a:cubicBezTo>
                    <a:pt x="1300" y="6592"/>
                    <a:pt x="997" y="6653"/>
                    <a:pt x="632" y="6653"/>
                  </a:cubicBezTo>
                  <a:cubicBezTo>
                    <a:pt x="541" y="6653"/>
                    <a:pt x="419" y="6623"/>
                    <a:pt x="297" y="6592"/>
                  </a:cubicBezTo>
                  <a:cubicBezTo>
                    <a:pt x="231" y="6577"/>
                    <a:pt x="179" y="6570"/>
                    <a:pt x="139" y="6570"/>
                  </a:cubicBezTo>
                  <a:cubicBezTo>
                    <a:pt x="13" y="6570"/>
                    <a:pt x="1" y="6644"/>
                    <a:pt x="24" y="6805"/>
                  </a:cubicBezTo>
                  <a:cubicBezTo>
                    <a:pt x="24" y="6896"/>
                    <a:pt x="85" y="6987"/>
                    <a:pt x="115" y="7079"/>
                  </a:cubicBezTo>
                  <a:cubicBezTo>
                    <a:pt x="237" y="7534"/>
                    <a:pt x="328" y="7626"/>
                    <a:pt x="875" y="7656"/>
                  </a:cubicBezTo>
                  <a:cubicBezTo>
                    <a:pt x="1240" y="7595"/>
                    <a:pt x="1544" y="7443"/>
                    <a:pt x="1817" y="7200"/>
                  </a:cubicBezTo>
                  <a:cubicBezTo>
                    <a:pt x="2091" y="6896"/>
                    <a:pt x="2334" y="6623"/>
                    <a:pt x="2547" y="6288"/>
                  </a:cubicBezTo>
                  <a:cubicBezTo>
                    <a:pt x="2768" y="5845"/>
                    <a:pt x="3248" y="5612"/>
                    <a:pt x="3715" y="5612"/>
                  </a:cubicBezTo>
                  <a:cubicBezTo>
                    <a:pt x="3889" y="5612"/>
                    <a:pt x="4062" y="5645"/>
                    <a:pt x="4218" y="5711"/>
                  </a:cubicBezTo>
                  <a:cubicBezTo>
                    <a:pt x="4462" y="5832"/>
                    <a:pt x="4705" y="5893"/>
                    <a:pt x="4978" y="5984"/>
                  </a:cubicBezTo>
                  <a:cubicBezTo>
                    <a:pt x="5297" y="6059"/>
                    <a:pt x="5604" y="6111"/>
                    <a:pt x="5897" y="6111"/>
                  </a:cubicBezTo>
                  <a:cubicBezTo>
                    <a:pt x="6441" y="6111"/>
                    <a:pt x="6934" y="5930"/>
                    <a:pt x="7349" y="5376"/>
                  </a:cubicBezTo>
                  <a:cubicBezTo>
                    <a:pt x="7592" y="5012"/>
                    <a:pt x="7896" y="4677"/>
                    <a:pt x="8200" y="4373"/>
                  </a:cubicBezTo>
                  <a:cubicBezTo>
                    <a:pt x="8426" y="4148"/>
                    <a:pt x="8605" y="4038"/>
                    <a:pt x="8825" y="4038"/>
                  </a:cubicBezTo>
                  <a:cubicBezTo>
                    <a:pt x="8959" y="4038"/>
                    <a:pt x="9109" y="4080"/>
                    <a:pt x="9295" y="4161"/>
                  </a:cubicBezTo>
                  <a:cubicBezTo>
                    <a:pt x="9538" y="4221"/>
                    <a:pt x="9720" y="4343"/>
                    <a:pt x="9933" y="4465"/>
                  </a:cubicBezTo>
                  <a:cubicBezTo>
                    <a:pt x="10206" y="4601"/>
                    <a:pt x="10464" y="4662"/>
                    <a:pt x="10704" y="4662"/>
                  </a:cubicBezTo>
                  <a:cubicBezTo>
                    <a:pt x="11266" y="4662"/>
                    <a:pt x="11738" y="4334"/>
                    <a:pt x="12121" y="3887"/>
                  </a:cubicBezTo>
                  <a:cubicBezTo>
                    <a:pt x="12213" y="3765"/>
                    <a:pt x="12304" y="3613"/>
                    <a:pt x="12365" y="3461"/>
                  </a:cubicBezTo>
                  <a:cubicBezTo>
                    <a:pt x="12456" y="3310"/>
                    <a:pt x="12517" y="3188"/>
                    <a:pt x="12638" y="3036"/>
                  </a:cubicBezTo>
                  <a:cubicBezTo>
                    <a:pt x="12863" y="2736"/>
                    <a:pt x="13129" y="2518"/>
                    <a:pt x="13488" y="2518"/>
                  </a:cubicBezTo>
                  <a:cubicBezTo>
                    <a:pt x="13565" y="2518"/>
                    <a:pt x="13646" y="2528"/>
                    <a:pt x="13732" y="2550"/>
                  </a:cubicBezTo>
                  <a:cubicBezTo>
                    <a:pt x="14006" y="2641"/>
                    <a:pt x="14249" y="2671"/>
                    <a:pt x="14492" y="2732"/>
                  </a:cubicBezTo>
                  <a:cubicBezTo>
                    <a:pt x="14766" y="2823"/>
                    <a:pt x="15009" y="2945"/>
                    <a:pt x="15252" y="2975"/>
                  </a:cubicBezTo>
                  <a:cubicBezTo>
                    <a:pt x="15515" y="3015"/>
                    <a:pt x="15741" y="3036"/>
                    <a:pt x="15940" y="3036"/>
                  </a:cubicBezTo>
                  <a:cubicBezTo>
                    <a:pt x="16659" y="3036"/>
                    <a:pt x="17018" y="2761"/>
                    <a:pt x="17471" y="2094"/>
                  </a:cubicBezTo>
                  <a:cubicBezTo>
                    <a:pt x="17532" y="1942"/>
                    <a:pt x="17623" y="1790"/>
                    <a:pt x="17745" y="1668"/>
                  </a:cubicBezTo>
                  <a:cubicBezTo>
                    <a:pt x="17836" y="1516"/>
                    <a:pt x="17957" y="1425"/>
                    <a:pt x="18079" y="1303"/>
                  </a:cubicBezTo>
                  <a:cubicBezTo>
                    <a:pt x="18291" y="1111"/>
                    <a:pt x="18527" y="992"/>
                    <a:pt x="18787" y="992"/>
                  </a:cubicBezTo>
                  <a:cubicBezTo>
                    <a:pt x="18938" y="992"/>
                    <a:pt x="19097" y="1032"/>
                    <a:pt x="19264" y="1121"/>
                  </a:cubicBezTo>
                  <a:cubicBezTo>
                    <a:pt x="19447" y="1212"/>
                    <a:pt x="19629" y="1303"/>
                    <a:pt x="19811" y="1425"/>
                  </a:cubicBezTo>
                  <a:cubicBezTo>
                    <a:pt x="20058" y="1520"/>
                    <a:pt x="20294" y="1567"/>
                    <a:pt x="20532" y="1567"/>
                  </a:cubicBezTo>
                  <a:cubicBezTo>
                    <a:pt x="20674" y="1567"/>
                    <a:pt x="20818" y="1550"/>
                    <a:pt x="20967" y="1516"/>
                  </a:cubicBezTo>
                  <a:cubicBezTo>
                    <a:pt x="21149" y="1486"/>
                    <a:pt x="21301" y="1425"/>
                    <a:pt x="21422" y="1303"/>
                  </a:cubicBezTo>
                  <a:cubicBezTo>
                    <a:pt x="21574" y="1182"/>
                    <a:pt x="21605" y="999"/>
                    <a:pt x="21483" y="726"/>
                  </a:cubicBezTo>
                  <a:cubicBezTo>
                    <a:pt x="21439" y="571"/>
                    <a:pt x="21347" y="529"/>
                    <a:pt x="21230" y="529"/>
                  </a:cubicBezTo>
                  <a:cubicBezTo>
                    <a:pt x="21186" y="529"/>
                    <a:pt x="21138" y="535"/>
                    <a:pt x="21088" y="544"/>
                  </a:cubicBezTo>
                  <a:cubicBezTo>
                    <a:pt x="20955" y="570"/>
                    <a:pt x="20825" y="584"/>
                    <a:pt x="20697" y="584"/>
                  </a:cubicBezTo>
                  <a:cubicBezTo>
                    <a:pt x="20387" y="584"/>
                    <a:pt x="20091" y="503"/>
                    <a:pt x="19811" y="331"/>
                  </a:cubicBezTo>
                  <a:cubicBezTo>
                    <a:pt x="19629" y="209"/>
                    <a:pt x="19416" y="179"/>
                    <a:pt x="19204" y="88"/>
                  </a:cubicBezTo>
                  <a:cubicBezTo>
                    <a:pt x="19020" y="29"/>
                    <a:pt x="18840" y="0"/>
                    <a:pt x="18667"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6313;p133">
              <a:extLst>
                <a:ext uri="{FF2B5EF4-FFF2-40B4-BE49-F238E27FC236}">
                  <a16:creationId xmlns:a16="http://schemas.microsoft.com/office/drawing/2014/main" id="{302E6FF0-CBCE-215F-3174-4EEF30ED2C50}"/>
                </a:ext>
              </a:extLst>
            </p:cNvPr>
            <p:cNvSpPr/>
            <p:nvPr/>
          </p:nvSpPr>
          <p:spPr>
            <a:xfrm rot="1013812">
              <a:off x="1751846" y="5736089"/>
              <a:ext cx="944071" cy="338999"/>
            </a:xfrm>
            <a:custGeom>
              <a:avLst/>
              <a:gdLst/>
              <a:ahLst/>
              <a:cxnLst/>
              <a:rect l="l" t="t" r="r" b="b"/>
              <a:pathLst>
                <a:path w="18603" h="6680" extrusionOk="0">
                  <a:moveTo>
                    <a:pt x="16962" y="0"/>
                  </a:moveTo>
                  <a:cubicBezTo>
                    <a:pt x="16393" y="0"/>
                    <a:pt x="15917" y="239"/>
                    <a:pt x="15472" y="706"/>
                  </a:cubicBezTo>
                  <a:cubicBezTo>
                    <a:pt x="15320" y="858"/>
                    <a:pt x="15168" y="1101"/>
                    <a:pt x="15047" y="1284"/>
                  </a:cubicBezTo>
                  <a:cubicBezTo>
                    <a:pt x="14678" y="1815"/>
                    <a:pt x="14338" y="2058"/>
                    <a:pt x="13886" y="2058"/>
                  </a:cubicBezTo>
                  <a:cubicBezTo>
                    <a:pt x="13666" y="2058"/>
                    <a:pt x="13420" y="2001"/>
                    <a:pt x="13132" y="1891"/>
                  </a:cubicBezTo>
                  <a:cubicBezTo>
                    <a:pt x="12889" y="1831"/>
                    <a:pt x="12645" y="1709"/>
                    <a:pt x="12372" y="1618"/>
                  </a:cubicBezTo>
                  <a:cubicBezTo>
                    <a:pt x="12212" y="1572"/>
                    <a:pt x="12060" y="1550"/>
                    <a:pt x="11915" y="1550"/>
                  </a:cubicBezTo>
                  <a:cubicBezTo>
                    <a:pt x="11481" y="1550"/>
                    <a:pt x="11110" y="1755"/>
                    <a:pt x="10791" y="2165"/>
                  </a:cubicBezTo>
                  <a:cubicBezTo>
                    <a:pt x="10670" y="2317"/>
                    <a:pt x="10609" y="2499"/>
                    <a:pt x="10487" y="2651"/>
                  </a:cubicBezTo>
                  <a:cubicBezTo>
                    <a:pt x="10366" y="2834"/>
                    <a:pt x="10244" y="3046"/>
                    <a:pt x="10092" y="3198"/>
                  </a:cubicBezTo>
                  <a:cubicBezTo>
                    <a:pt x="9796" y="3514"/>
                    <a:pt x="9462" y="3676"/>
                    <a:pt x="9097" y="3676"/>
                  </a:cubicBezTo>
                  <a:cubicBezTo>
                    <a:pt x="8900" y="3676"/>
                    <a:pt x="8694" y="3629"/>
                    <a:pt x="8481" y="3533"/>
                  </a:cubicBezTo>
                  <a:cubicBezTo>
                    <a:pt x="8268" y="3442"/>
                    <a:pt x="8116" y="3350"/>
                    <a:pt x="7934" y="3259"/>
                  </a:cubicBezTo>
                  <a:cubicBezTo>
                    <a:pt x="7642" y="3142"/>
                    <a:pt x="7349" y="3088"/>
                    <a:pt x="7049" y="3088"/>
                  </a:cubicBezTo>
                  <a:cubicBezTo>
                    <a:pt x="6881" y="3088"/>
                    <a:pt x="6710" y="3105"/>
                    <a:pt x="6536" y="3138"/>
                  </a:cubicBezTo>
                  <a:cubicBezTo>
                    <a:pt x="5928" y="3290"/>
                    <a:pt x="5502" y="3685"/>
                    <a:pt x="5198" y="4171"/>
                  </a:cubicBezTo>
                  <a:cubicBezTo>
                    <a:pt x="5046" y="4414"/>
                    <a:pt x="4925" y="4688"/>
                    <a:pt x="4742" y="4901"/>
                  </a:cubicBezTo>
                  <a:cubicBezTo>
                    <a:pt x="4531" y="5170"/>
                    <a:pt x="4282" y="5293"/>
                    <a:pt x="4013" y="5293"/>
                  </a:cubicBezTo>
                  <a:cubicBezTo>
                    <a:pt x="3857" y="5293"/>
                    <a:pt x="3694" y="5252"/>
                    <a:pt x="3527" y="5174"/>
                  </a:cubicBezTo>
                  <a:cubicBezTo>
                    <a:pt x="3435" y="5144"/>
                    <a:pt x="3405" y="5083"/>
                    <a:pt x="3344" y="5053"/>
                  </a:cubicBezTo>
                  <a:cubicBezTo>
                    <a:pt x="2986" y="4854"/>
                    <a:pt x="2628" y="4733"/>
                    <a:pt x="2261" y="4733"/>
                  </a:cubicBezTo>
                  <a:cubicBezTo>
                    <a:pt x="2068" y="4733"/>
                    <a:pt x="1872" y="4766"/>
                    <a:pt x="1673" y="4840"/>
                  </a:cubicBezTo>
                  <a:cubicBezTo>
                    <a:pt x="1338" y="4870"/>
                    <a:pt x="1095" y="5022"/>
                    <a:pt x="913" y="5265"/>
                  </a:cubicBezTo>
                  <a:cubicBezTo>
                    <a:pt x="700" y="5539"/>
                    <a:pt x="517" y="5782"/>
                    <a:pt x="335" y="6025"/>
                  </a:cubicBezTo>
                  <a:cubicBezTo>
                    <a:pt x="214" y="6238"/>
                    <a:pt x="1" y="6420"/>
                    <a:pt x="153" y="6603"/>
                  </a:cubicBezTo>
                  <a:cubicBezTo>
                    <a:pt x="200" y="6661"/>
                    <a:pt x="264" y="6679"/>
                    <a:pt x="340" y="6679"/>
                  </a:cubicBezTo>
                  <a:cubicBezTo>
                    <a:pt x="461" y="6679"/>
                    <a:pt x="611" y="6633"/>
                    <a:pt x="761" y="6633"/>
                  </a:cubicBezTo>
                  <a:cubicBezTo>
                    <a:pt x="973" y="6603"/>
                    <a:pt x="1095" y="6451"/>
                    <a:pt x="1217" y="6299"/>
                  </a:cubicBezTo>
                  <a:cubicBezTo>
                    <a:pt x="1501" y="5873"/>
                    <a:pt x="1785" y="5675"/>
                    <a:pt x="2117" y="5675"/>
                  </a:cubicBezTo>
                  <a:cubicBezTo>
                    <a:pt x="2354" y="5675"/>
                    <a:pt x="2615" y="5775"/>
                    <a:pt x="2919" y="5964"/>
                  </a:cubicBezTo>
                  <a:cubicBezTo>
                    <a:pt x="3054" y="6019"/>
                    <a:pt x="3214" y="6121"/>
                    <a:pt x="3376" y="6121"/>
                  </a:cubicBezTo>
                  <a:cubicBezTo>
                    <a:pt x="3396" y="6121"/>
                    <a:pt x="3416" y="6120"/>
                    <a:pt x="3435" y="6116"/>
                  </a:cubicBezTo>
                  <a:cubicBezTo>
                    <a:pt x="3861" y="6025"/>
                    <a:pt x="4287" y="5964"/>
                    <a:pt x="4682" y="5873"/>
                  </a:cubicBezTo>
                  <a:cubicBezTo>
                    <a:pt x="5077" y="5812"/>
                    <a:pt x="5381" y="5569"/>
                    <a:pt x="5594" y="5235"/>
                  </a:cubicBezTo>
                  <a:cubicBezTo>
                    <a:pt x="5685" y="5022"/>
                    <a:pt x="5837" y="4779"/>
                    <a:pt x="5989" y="4566"/>
                  </a:cubicBezTo>
                  <a:cubicBezTo>
                    <a:pt x="6157" y="4253"/>
                    <a:pt x="6402" y="4112"/>
                    <a:pt x="6678" y="4112"/>
                  </a:cubicBezTo>
                  <a:cubicBezTo>
                    <a:pt x="6750" y="4112"/>
                    <a:pt x="6825" y="4122"/>
                    <a:pt x="6901" y="4141"/>
                  </a:cubicBezTo>
                  <a:cubicBezTo>
                    <a:pt x="7053" y="4141"/>
                    <a:pt x="7174" y="4171"/>
                    <a:pt x="7326" y="4202"/>
                  </a:cubicBezTo>
                  <a:cubicBezTo>
                    <a:pt x="7732" y="4317"/>
                    <a:pt x="8082" y="4599"/>
                    <a:pt x="8482" y="4599"/>
                  </a:cubicBezTo>
                  <a:cubicBezTo>
                    <a:pt x="8502" y="4599"/>
                    <a:pt x="8522" y="4598"/>
                    <a:pt x="8542" y="4597"/>
                  </a:cubicBezTo>
                  <a:cubicBezTo>
                    <a:pt x="8998" y="4597"/>
                    <a:pt x="9423" y="4414"/>
                    <a:pt x="9879" y="4293"/>
                  </a:cubicBezTo>
                  <a:cubicBezTo>
                    <a:pt x="9910" y="4262"/>
                    <a:pt x="9910" y="4262"/>
                    <a:pt x="9940" y="4262"/>
                  </a:cubicBezTo>
                  <a:cubicBezTo>
                    <a:pt x="10457" y="4171"/>
                    <a:pt x="10791" y="3898"/>
                    <a:pt x="11065" y="3502"/>
                  </a:cubicBezTo>
                  <a:cubicBezTo>
                    <a:pt x="11217" y="3290"/>
                    <a:pt x="11308" y="3138"/>
                    <a:pt x="11430" y="2955"/>
                  </a:cubicBezTo>
                  <a:cubicBezTo>
                    <a:pt x="11597" y="2725"/>
                    <a:pt x="11793" y="2611"/>
                    <a:pt x="12007" y="2611"/>
                  </a:cubicBezTo>
                  <a:cubicBezTo>
                    <a:pt x="12105" y="2611"/>
                    <a:pt x="12207" y="2634"/>
                    <a:pt x="12311" y="2682"/>
                  </a:cubicBezTo>
                  <a:cubicBezTo>
                    <a:pt x="12493" y="2773"/>
                    <a:pt x="12676" y="2895"/>
                    <a:pt x="12889" y="2986"/>
                  </a:cubicBezTo>
                  <a:cubicBezTo>
                    <a:pt x="13042" y="3082"/>
                    <a:pt x="13209" y="3142"/>
                    <a:pt x="13387" y="3142"/>
                  </a:cubicBezTo>
                  <a:cubicBezTo>
                    <a:pt x="13490" y="3142"/>
                    <a:pt x="13598" y="3122"/>
                    <a:pt x="13709" y="3077"/>
                  </a:cubicBezTo>
                  <a:cubicBezTo>
                    <a:pt x="14196" y="2895"/>
                    <a:pt x="14712" y="2682"/>
                    <a:pt x="15199" y="2469"/>
                  </a:cubicBezTo>
                  <a:cubicBezTo>
                    <a:pt x="15320" y="2439"/>
                    <a:pt x="15381" y="2317"/>
                    <a:pt x="15472" y="2226"/>
                  </a:cubicBezTo>
                  <a:cubicBezTo>
                    <a:pt x="15563" y="2074"/>
                    <a:pt x="15685" y="1983"/>
                    <a:pt x="15776" y="1831"/>
                  </a:cubicBezTo>
                  <a:cubicBezTo>
                    <a:pt x="16053" y="1392"/>
                    <a:pt x="16435" y="1147"/>
                    <a:pt x="16895" y="1147"/>
                  </a:cubicBezTo>
                  <a:cubicBezTo>
                    <a:pt x="17041" y="1147"/>
                    <a:pt x="17195" y="1171"/>
                    <a:pt x="17357" y="1223"/>
                  </a:cubicBezTo>
                  <a:cubicBezTo>
                    <a:pt x="17435" y="1238"/>
                    <a:pt x="17512" y="1246"/>
                    <a:pt x="17587" y="1246"/>
                  </a:cubicBezTo>
                  <a:cubicBezTo>
                    <a:pt x="17802" y="1246"/>
                    <a:pt x="18005" y="1183"/>
                    <a:pt x="18208" y="1071"/>
                  </a:cubicBezTo>
                  <a:cubicBezTo>
                    <a:pt x="18360" y="949"/>
                    <a:pt x="18603" y="919"/>
                    <a:pt x="18603" y="676"/>
                  </a:cubicBezTo>
                  <a:cubicBezTo>
                    <a:pt x="18603" y="402"/>
                    <a:pt x="18360" y="402"/>
                    <a:pt x="18147" y="311"/>
                  </a:cubicBezTo>
                  <a:cubicBezTo>
                    <a:pt x="17995" y="220"/>
                    <a:pt x="17813" y="189"/>
                    <a:pt x="17630" y="98"/>
                  </a:cubicBezTo>
                  <a:cubicBezTo>
                    <a:pt x="17393" y="33"/>
                    <a:pt x="17171" y="0"/>
                    <a:pt x="16962"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6314;p133">
              <a:extLst>
                <a:ext uri="{FF2B5EF4-FFF2-40B4-BE49-F238E27FC236}">
                  <a16:creationId xmlns:a16="http://schemas.microsoft.com/office/drawing/2014/main" id="{95061DBC-CCF0-5545-904E-C3BAC0B653D9}"/>
                </a:ext>
              </a:extLst>
            </p:cNvPr>
            <p:cNvSpPr/>
            <p:nvPr/>
          </p:nvSpPr>
          <p:spPr>
            <a:xfrm rot="1013812">
              <a:off x="2098435" y="4955122"/>
              <a:ext cx="737373" cy="246485"/>
            </a:xfrm>
            <a:custGeom>
              <a:avLst/>
              <a:gdLst/>
              <a:ahLst/>
              <a:cxnLst/>
              <a:rect l="l" t="t" r="r" b="b"/>
              <a:pathLst>
                <a:path w="14530" h="4857" extrusionOk="0">
                  <a:moveTo>
                    <a:pt x="14157" y="1"/>
                  </a:moveTo>
                  <a:cubicBezTo>
                    <a:pt x="13774" y="1"/>
                    <a:pt x="13423" y="94"/>
                    <a:pt x="13162" y="433"/>
                  </a:cubicBezTo>
                  <a:cubicBezTo>
                    <a:pt x="12908" y="715"/>
                    <a:pt x="12628" y="892"/>
                    <a:pt x="12298" y="892"/>
                  </a:cubicBezTo>
                  <a:cubicBezTo>
                    <a:pt x="12272" y="892"/>
                    <a:pt x="12246" y="891"/>
                    <a:pt x="12219" y="889"/>
                  </a:cubicBezTo>
                  <a:cubicBezTo>
                    <a:pt x="12007" y="889"/>
                    <a:pt x="11824" y="828"/>
                    <a:pt x="11642" y="798"/>
                  </a:cubicBezTo>
                  <a:cubicBezTo>
                    <a:pt x="11529" y="785"/>
                    <a:pt x="11410" y="778"/>
                    <a:pt x="11291" y="778"/>
                  </a:cubicBezTo>
                  <a:cubicBezTo>
                    <a:pt x="11122" y="778"/>
                    <a:pt x="10951" y="793"/>
                    <a:pt x="10791" y="828"/>
                  </a:cubicBezTo>
                  <a:cubicBezTo>
                    <a:pt x="10092" y="1041"/>
                    <a:pt x="9393" y="1254"/>
                    <a:pt x="8724" y="1467"/>
                  </a:cubicBezTo>
                  <a:cubicBezTo>
                    <a:pt x="8450" y="1527"/>
                    <a:pt x="8207" y="1649"/>
                    <a:pt x="8055" y="1862"/>
                  </a:cubicBezTo>
                  <a:cubicBezTo>
                    <a:pt x="7805" y="2180"/>
                    <a:pt x="7505" y="2345"/>
                    <a:pt x="7154" y="2345"/>
                  </a:cubicBezTo>
                  <a:cubicBezTo>
                    <a:pt x="7034" y="2345"/>
                    <a:pt x="6909" y="2326"/>
                    <a:pt x="6779" y="2287"/>
                  </a:cubicBezTo>
                  <a:cubicBezTo>
                    <a:pt x="6645" y="2239"/>
                    <a:pt x="6511" y="2219"/>
                    <a:pt x="6377" y="2219"/>
                  </a:cubicBezTo>
                  <a:cubicBezTo>
                    <a:pt x="6177" y="2219"/>
                    <a:pt x="5976" y="2263"/>
                    <a:pt x="5775" y="2318"/>
                  </a:cubicBezTo>
                  <a:cubicBezTo>
                    <a:pt x="5137" y="2531"/>
                    <a:pt x="4499" y="2743"/>
                    <a:pt x="3830" y="2926"/>
                  </a:cubicBezTo>
                  <a:cubicBezTo>
                    <a:pt x="3617" y="3017"/>
                    <a:pt x="3374" y="3078"/>
                    <a:pt x="3222" y="3290"/>
                  </a:cubicBezTo>
                  <a:cubicBezTo>
                    <a:pt x="3131" y="3351"/>
                    <a:pt x="3040" y="3473"/>
                    <a:pt x="2949" y="3594"/>
                  </a:cubicBezTo>
                  <a:cubicBezTo>
                    <a:pt x="2743" y="3800"/>
                    <a:pt x="2508" y="3937"/>
                    <a:pt x="2237" y="3937"/>
                  </a:cubicBezTo>
                  <a:cubicBezTo>
                    <a:pt x="2108" y="3937"/>
                    <a:pt x="1971" y="3906"/>
                    <a:pt x="1824" y="3838"/>
                  </a:cubicBezTo>
                  <a:cubicBezTo>
                    <a:pt x="1686" y="3774"/>
                    <a:pt x="1545" y="3747"/>
                    <a:pt x="1398" y="3747"/>
                  </a:cubicBezTo>
                  <a:cubicBezTo>
                    <a:pt x="1125" y="3747"/>
                    <a:pt x="834" y="3840"/>
                    <a:pt x="517" y="3959"/>
                  </a:cubicBezTo>
                  <a:cubicBezTo>
                    <a:pt x="426" y="3989"/>
                    <a:pt x="243" y="4081"/>
                    <a:pt x="152" y="4111"/>
                  </a:cubicBezTo>
                  <a:cubicBezTo>
                    <a:pt x="91" y="4111"/>
                    <a:pt x="0" y="4172"/>
                    <a:pt x="61" y="4263"/>
                  </a:cubicBezTo>
                  <a:cubicBezTo>
                    <a:pt x="91" y="4324"/>
                    <a:pt x="122" y="4415"/>
                    <a:pt x="213" y="4415"/>
                  </a:cubicBezTo>
                  <a:cubicBezTo>
                    <a:pt x="791" y="4567"/>
                    <a:pt x="1429" y="4749"/>
                    <a:pt x="2037" y="4841"/>
                  </a:cubicBezTo>
                  <a:cubicBezTo>
                    <a:pt x="2142" y="4851"/>
                    <a:pt x="2244" y="4856"/>
                    <a:pt x="2343" y="4856"/>
                  </a:cubicBezTo>
                  <a:cubicBezTo>
                    <a:pt x="3101" y="4856"/>
                    <a:pt x="3681" y="4547"/>
                    <a:pt x="4165" y="3929"/>
                  </a:cubicBezTo>
                  <a:cubicBezTo>
                    <a:pt x="4256" y="3716"/>
                    <a:pt x="4377" y="3534"/>
                    <a:pt x="4529" y="3382"/>
                  </a:cubicBezTo>
                  <a:cubicBezTo>
                    <a:pt x="4813" y="3057"/>
                    <a:pt x="5043" y="2895"/>
                    <a:pt x="5344" y="2895"/>
                  </a:cubicBezTo>
                  <a:cubicBezTo>
                    <a:pt x="5495" y="2895"/>
                    <a:pt x="5664" y="2936"/>
                    <a:pt x="5867" y="3017"/>
                  </a:cubicBezTo>
                  <a:cubicBezTo>
                    <a:pt x="6079" y="3108"/>
                    <a:pt x="6353" y="3230"/>
                    <a:pt x="6596" y="3321"/>
                  </a:cubicBezTo>
                  <a:cubicBezTo>
                    <a:pt x="6755" y="3380"/>
                    <a:pt x="6926" y="3427"/>
                    <a:pt x="7110" y="3427"/>
                  </a:cubicBezTo>
                  <a:cubicBezTo>
                    <a:pt x="7209" y="3427"/>
                    <a:pt x="7311" y="3413"/>
                    <a:pt x="7417" y="3382"/>
                  </a:cubicBezTo>
                  <a:cubicBezTo>
                    <a:pt x="7994" y="3260"/>
                    <a:pt x="8450" y="3017"/>
                    <a:pt x="8785" y="2500"/>
                  </a:cubicBezTo>
                  <a:lnTo>
                    <a:pt x="9119" y="1953"/>
                  </a:lnTo>
                  <a:cubicBezTo>
                    <a:pt x="9374" y="1550"/>
                    <a:pt x="9614" y="1369"/>
                    <a:pt x="9953" y="1369"/>
                  </a:cubicBezTo>
                  <a:cubicBezTo>
                    <a:pt x="10099" y="1369"/>
                    <a:pt x="10264" y="1402"/>
                    <a:pt x="10456" y="1467"/>
                  </a:cubicBezTo>
                  <a:cubicBezTo>
                    <a:pt x="10852" y="1558"/>
                    <a:pt x="11186" y="1710"/>
                    <a:pt x="11551" y="1801"/>
                  </a:cubicBezTo>
                  <a:cubicBezTo>
                    <a:pt x="11772" y="1836"/>
                    <a:pt x="11978" y="1854"/>
                    <a:pt x="12171" y="1854"/>
                  </a:cubicBezTo>
                  <a:cubicBezTo>
                    <a:pt x="13305" y="1854"/>
                    <a:pt x="13980" y="1255"/>
                    <a:pt x="14499" y="190"/>
                  </a:cubicBezTo>
                  <a:cubicBezTo>
                    <a:pt x="14529" y="68"/>
                    <a:pt x="14438" y="8"/>
                    <a:pt x="14347" y="8"/>
                  </a:cubicBezTo>
                  <a:cubicBezTo>
                    <a:pt x="14283" y="3"/>
                    <a:pt x="14220" y="1"/>
                    <a:pt x="14157" y="1"/>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6315;p133">
              <a:extLst>
                <a:ext uri="{FF2B5EF4-FFF2-40B4-BE49-F238E27FC236}">
                  <a16:creationId xmlns:a16="http://schemas.microsoft.com/office/drawing/2014/main" id="{64A6FA50-7ACA-4EA8-700C-34EDD897C0BE}"/>
                </a:ext>
              </a:extLst>
            </p:cNvPr>
            <p:cNvSpPr/>
            <p:nvPr/>
          </p:nvSpPr>
          <p:spPr>
            <a:xfrm rot="1013812">
              <a:off x="1578883" y="4984037"/>
              <a:ext cx="461252" cy="182795"/>
            </a:xfrm>
            <a:custGeom>
              <a:avLst/>
              <a:gdLst/>
              <a:ahLst/>
              <a:cxnLst/>
              <a:rect l="l" t="t" r="r" b="b"/>
              <a:pathLst>
                <a:path w="9089" h="3602" extrusionOk="0">
                  <a:moveTo>
                    <a:pt x="9009" y="0"/>
                  </a:moveTo>
                  <a:cubicBezTo>
                    <a:pt x="8974" y="0"/>
                    <a:pt x="8936" y="15"/>
                    <a:pt x="8906" y="15"/>
                  </a:cubicBezTo>
                  <a:cubicBezTo>
                    <a:pt x="8420" y="106"/>
                    <a:pt x="7903" y="198"/>
                    <a:pt x="7599" y="684"/>
                  </a:cubicBezTo>
                  <a:cubicBezTo>
                    <a:pt x="7569" y="745"/>
                    <a:pt x="7508" y="806"/>
                    <a:pt x="7447" y="836"/>
                  </a:cubicBezTo>
                  <a:cubicBezTo>
                    <a:pt x="7255" y="1028"/>
                    <a:pt x="7050" y="1148"/>
                    <a:pt x="6833" y="1148"/>
                  </a:cubicBezTo>
                  <a:cubicBezTo>
                    <a:pt x="6708" y="1148"/>
                    <a:pt x="6578" y="1108"/>
                    <a:pt x="6444" y="1018"/>
                  </a:cubicBezTo>
                  <a:cubicBezTo>
                    <a:pt x="6292" y="927"/>
                    <a:pt x="6140" y="889"/>
                    <a:pt x="5988" y="889"/>
                  </a:cubicBezTo>
                  <a:cubicBezTo>
                    <a:pt x="5836" y="889"/>
                    <a:pt x="5684" y="927"/>
                    <a:pt x="5532" y="988"/>
                  </a:cubicBezTo>
                  <a:cubicBezTo>
                    <a:pt x="4985" y="1170"/>
                    <a:pt x="4468" y="1353"/>
                    <a:pt x="3891" y="1505"/>
                  </a:cubicBezTo>
                  <a:cubicBezTo>
                    <a:pt x="3526" y="1626"/>
                    <a:pt x="3161" y="1809"/>
                    <a:pt x="2948" y="2173"/>
                  </a:cubicBezTo>
                  <a:cubicBezTo>
                    <a:pt x="2701" y="2503"/>
                    <a:pt x="2405" y="2634"/>
                    <a:pt x="2014" y="2634"/>
                  </a:cubicBezTo>
                  <a:cubicBezTo>
                    <a:pt x="1972" y="2634"/>
                    <a:pt x="1929" y="2632"/>
                    <a:pt x="1885" y="2629"/>
                  </a:cubicBezTo>
                  <a:cubicBezTo>
                    <a:pt x="1793" y="2629"/>
                    <a:pt x="1702" y="2629"/>
                    <a:pt x="1611" y="2568"/>
                  </a:cubicBezTo>
                  <a:cubicBezTo>
                    <a:pt x="1510" y="2538"/>
                    <a:pt x="1408" y="2525"/>
                    <a:pt x="1307" y="2525"/>
                  </a:cubicBezTo>
                  <a:cubicBezTo>
                    <a:pt x="1104" y="2525"/>
                    <a:pt x="902" y="2579"/>
                    <a:pt x="699" y="2660"/>
                  </a:cubicBezTo>
                  <a:cubicBezTo>
                    <a:pt x="486" y="2751"/>
                    <a:pt x="274" y="2842"/>
                    <a:pt x="91" y="2933"/>
                  </a:cubicBezTo>
                  <a:cubicBezTo>
                    <a:pt x="0" y="2964"/>
                    <a:pt x="0" y="3116"/>
                    <a:pt x="91" y="3146"/>
                  </a:cubicBezTo>
                  <a:cubicBezTo>
                    <a:pt x="608" y="3389"/>
                    <a:pt x="1155" y="3602"/>
                    <a:pt x="1763" y="3602"/>
                  </a:cubicBezTo>
                  <a:cubicBezTo>
                    <a:pt x="2644" y="3602"/>
                    <a:pt x="3374" y="3298"/>
                    <a:pt x="3860" y="2538"/>
                  </a:cubicBezTo>
                  <a:cubicBezTo>
                    <a:pt x="4012" y="2295"/>
                    <a:pt x="4164" y="2052"/>
                    <a:pt x="4347" y="1809"/>
                  </a:cubicBezTo>
                  <a:cubicBezTo>
                    <a:pt x="4474" y="1660"/>
                    <a:pt x="4647" y="1585"/>
                    <a:pt x="4832" y="1585"/>
                  </a:cubicBezTo>
                  <a:cubicBezTo>
                    <a:pt x="4912" y="1585"/>
                    <a:pt x="4994" y="1599"/>
                    <a:pt x="5076" y="1626"/>
                  </a:cubicBezTo>
                  <a:cubicBezTo>
                    <a:pt x="5289" y="1717"/>
                    <a:pt x="5471" y="1778"/>
                    <a:pt x="5684" y="1900"/>
                  </a:cubicBezTo>
                  <a:cubicBezTo>
                    <a:pt x="5988" y="2052"/>
                    <a:pt x="6292" y="2143"/>
                    <a:pt x="6626" y="2173"/>
                  </a:cubicBezTo>
                  <a:cubicBezTo>
                    <a:pt x="6693" y="2179"/>
                    <a:pt x="6758" y="2182"/>
                    <a:pt x="6822" y="2182"/>
                  </a:cubicBezTo>
                  <a:cubicBezTo>
                    <a:pt x="7408" y="2182"/>
                    <a:pt x="7912" y="1931"/>
                    <a:pt x="8268" y="1383"/>
                  </a:cubicBezTo>
                  <a:cubicBezTo>
                    <a:pt x="8480" y="988"/>
                    <a:pt x="8754" y="562"/>
                    <a:pt x="9058" y="198"/>
                  </a:cubicBezTo>
                  <a:cubicBezTo>
                    <a:pt x="9088" y="198"/>
                    <a:pt x="9088" y="106"/>
                    <a:pt x="9088" y="76"/>
                  </a:cubicBezTo>
                  <a:cubicBezTo>
                    <a:pt x="9073" y="15"/>
                    <a:pt x="9043" y="0"/>
                    <a:pt x="9009" y="0"/>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6316;p133">
              <a:extLst>
                <a:ext uri="{FF2B5EF4-FFF2-40B4-BE49-F238E27FC236}">
                  <a16:creationId xmlns:a16="http://schemas.microsoft.com/office/drawing/2014/main" id="{85681916-3442-E926-17DF-1E6ED4D03B07}"/>
                </a:ext>
              </a:extLst>
            </p:cNvPr>
            <p:cNvSpPr/>
            <p:nvPr/>
          </p:nvSpPr>
          <p:spPr>
            <a:xfrm rot="1013812">
              <a:off x="2898470" y="5067544"/>
              <a:ext cx="157371" cy="59629"/>
            </a:xfrm>
            <a:custGeom>
              <a:avLst/>
              <a:gdLst/>
              <a:ahLst/>
              <a:cxnLst/>
              <a:rect l="l" t="t" r="r" b="b"/>
              <a:pathLst>
                <a:path w="3101" h="1175" extrusionOk="0">
                  <a:moveTo>
                    <a:pt x="2797" y="0"/>
                  </a:moveTo>
                  <a:cubicBezTo>
                    <a:pt x="2189" y="91"/>
                    <a:pt x="1550" y="213"/>
                    <a:pt x="912" y="274"/>
                  </a:cubicBezTo>
                  <a:cubicBezTo>
                    <a:pt x="669" y="304"/>
                    <a:pt x="426" y="365"/>
                    <a:pt x="152" y="426"/>
                  </a:cubicBezTo>
                  <a:cubicBezTo>
                    <a:pt x="122" y="426"/>
                    <a:pt x="61" y="517"/>
                    <a:pt x="31" y="578"/>
                  </a:cubicBezTo>
                  <a:cubicBezTo>
                    <a:pt x="0" y="608"/>
                    <a:pt x="31" y="669"/>
                    <a:pt x="61" y="699"/>
                  </a:cubicBezTo>
                  <a:cubicBezTo>
                    <a:pt x="581" y="983"/>
                    <a:pt x="1119" y="1174"/>
                    <a:pt x="1675" y="1174"/>
                  </a:cubicBezTo>
                  <a:cubicBezTo>
                    <a:pt x="1835" y="1174"/>
                    <a:pt x="1996" y="1159"/>
                    <a:pt x="2158" y="1125"/>
                  </a:cubicBezTo>
                  <a:cubicBezTo>
                    <a:pt x="2584" y="1003"/>
                    <a:pt x="2858" y="699"/>
                    <a:pt x="3040" y="395"/>
                  </a:cubicBezTo>
                  <a:cubicBezTo>
                    <a:pt x="3101" y="304"/>
                    <a:pt x="3101" y="213"/>
                    <a:pt x="3070" y="122"/>
                  </a:cubicBezTo>
                  <a:cubicBezTo>
                    <a:pt x="2979" y="0"/>
                    <a:pt x="2888" y="0"/>
                    <a:pt x="2797" y="0"/>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6317;p133">
              <a:extLst>
                <a:ext uri="{FF2B5EF4-FFF2-40B4-BE49-F238E27FC236}">
                  <a16:creationId xmlns:a16="http://schemas.microsoft.com/office/drawing/2014/main" id="{EA4041FA-6B2E-C19C-A361-FC992F3A50C9}"/>
                </a:ext>
              </a:extLst>
            </p:cNvPr>
            <p:cNvSpPr/>
            <p:nvPr/>
          </p:nvSpPr>
          <p:spPr>
            <a:xfrm rot="1013812">
              <a:off x="1358015" y="5052135"/>
              <a:ext cx="140421" cy="84039"/>
            </a:xfrm>
            <a:custGeom>
              <a:avLst/>
              <a:gdLst/>
              <a:ahLst/>
              <a:cxnLst/>
              <a:rect l="l" t="t" r="r" b="b"/>
              <a:pathLst>
                <a:path w="2767" h="1656" extrusionOk="0">
                  <a:moveTo>
                    <a:pt x="2492" y="1"/>
                  </a:moveTo>
                  <a:cubicBezTo>
                    <a:pt x="2219" y="153"/>
                    <a:pt x="1976" y="214"/>
                    <a:pt x="1702" y="335"/>
                  </a:cubicBezTo>
                  <a:cubicBezTo>
                    <a:pt x="1155" y="578"/>
                    <a:pt x="638" y="882"/>
                    <a:pt x="91" y="1156"/>
                  </a:cubicBezTo>
                  <a:cubicBezTo>
                    <a:pt x="30" y="1186"/>
                    <a:pt x="0" y="1277"/>
                    <a:pt x="0" y="1338"/>
                  </a:cubicBezTo>
                  <a:cubicBezTo>
                    <a:pt x="0" y="1429"/>
                    <a:pt x="30" y="1460"/>
                    <a:pt x="91" y="1521"/>
                  </a:cubicBezTo>
                  <a:cubicBezTo>
                    <a:pt x="294" y="1602"/>
                    <a:pt x="524" y="1656"/>
                    <a:pt x="753" y="1656"/>
                  </a:cubicBezTo>
                  <a:cubicBezTo>
                    <a:pt x="868" y="1656"/>
                    <a:pt x="983" y="1642"/>
                    <a:pt x="1094" y="1612"/>
                  </a:cubicBezTo>
                  <a:cubicBezTo>
                    <a:pt x="1885" y="1429"/>
                    <a:pt x="2371" y="943"/>
                    <a:pt x="2736" y="214"/>
                  </a:cubicBezTo>
                  <a:cubicBezTo>
                    <a:pt x="2766" y="183"/>
                    <a:pt x="2766" y="62"/>
                    <a:pt x="2675" y="31"/>
                  </a:cubicBezTo>
                  <a:cubicBezTo>
                    <a:pt x="2614" y="1"/>
                    <a:pt x="2523" y="1"/>
                    <a:pt x="2492"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6318;p133">
              <a:extLst>
                <a:ext uri="{FF2B5EF4-FFF2-40B4-BE49-F238E27FC236}">
                  <a16:creationId xmlns:a16="http://schemas.microsoft.com/office/drawing/2014/main" id="{DC9AC946-0346-6F1E-D463-09DBD36D79B2}"/>
                </a:ext>
              </a:extLst>
            </p:cNvPr>
            <p:cNvSpPr/>
            <p:nvPr/>
          </p:nvSpPr>
          <p:spPr>
            <a:xfrm rot="1013812">
              <a:off x="2285185" y="5001648"/>
              <a:ext cx="771273" cy="1094134"/>
            </a:xfrm>
            <a:custGeom>
              <a:avLst/>
              <a:gdLst/>
              <a:ahLst/>
              <a:cxnLst/>
              <a:rect l="l" t="t" r="r" b="b"/>
              <a:pathLst>
                <a:path w="15198" h="21560" extrusionOk="0">
                  <a:moveTo>
                    <a:pt x="12806" y="1"/>
                  </a:moveTo>
                  <a:cubicBezTo>
                    <a:pt x="12724" y="1"/>
                    <a:pt x="12640" y="7"/>
                    <a:pt x="12553" y="19"/>
                  </a:cubicBezTo>
                  <a:cubicBezTo>
                    <a:pt x="12401" y="19"/>
                    <a:pt x="12280" y="202"/>
                    <a:pt x="12341" y="323"/>
                  </a:cubicBezTo>
                  <a:cubicBezTo>
                    <a:pt x="12584" y="779"/>
                    <a:pt x="12614" y="1266"/>
                    <a:pt x="12736" y="1752"/>
                  </a:cubicBezTo>
                  <a:cubicBezTo>
                    <a:pt x="13009" y="2846"/>
                    <a:pt x="13009" y="3971"/>
                    <a:pt x="12949" y="5065"/>
                  </a:cubicBezTo>
                  <a:cubicBezTo>
                    <a:pt x="12888" y="7041"/>
                    <a:pt x="12249" y="8773"/>
                    <a:pt x="10882" y="10232"/>
                  </a:cubicBezTo>
                  <a:cubicBezTo>
                    <a:pt x="10487" y="10658"/>
                    <a:pt x="10152" y="11144"/>
                    <a:pt x="9818" y="11600"/>
                  </a:cubicBezTo>
                  <a:cubicBezTo>
                    <a:pt x="9392" y="12178"/>
                    <a:pt x="9058" y="12786"/>
                    <a:pt x="8845" y="13454"/>
                  </a:cubicBezTo>
                  <a:cubicBezTo>
                    <a:pt x="8663" y="14001"/>
                    <a:pt x="8693" y="14548"/>
                    <a:pt x="8815" y="15096"/>
                  </a:cubicBezTo>
                  <a:cubicBezTo>
                    <a:pt x="8967" y="15764"/>
                    <a:pt x="8693" y="16311"/>
                    <a:pt x="8298" y="16798"/>
                  </a:cubicBezTo>
                  <a:cubicBezTo>
                    <a:pt x="7933" y="17223"/>
                    <a:pt x="7538" y="17558"/>
                    <a:pt x="7082" y="17892"/>
                  </a:cubicBezTo>
                  <a:cubicBezTo>
                    <a:pt x="5289" y="19169"/>
                    <a:pt x="3283" y="20080"/>
                    <a:pt x="1246" y="20901"/>
                  </a:cubicBezTo>
                  <a:cubicBezTo>
                    <a:pt x="851" y="21053"/>
                    <a:pt x="456" y="21235"/>
                    <a:pt x="91" y="21448"/>
                  </a:cubicBezTo>
                  <a:cubicBezTo>
                    <a:pt x="30" y="21448"/>
                    <a:pt x="0" y="21509"/>
                    <a:pt x="0" y="21509"/>
                  </a:cubicBezTo>
                  <a:cubicBezTo>
                    <a:pt x="0" y="21548"/>
                    <a:pt x="17" y="21559"/>
                    <a:pt x="41" y="21559"/>
                  </a:cubicBezTo>
                  <a:cubicBezTo>
                    <a:pt x="73" y="21559"/>
                    <a:pt x="117" y="21539"/>
                    <a:pt x="152" y="21539"/>
                  </a:cubicBezTo>
                  <a:cubicBezTo>
                    <a:pt x="1064" y="21235"/>
                    <a:pt x="2006" y="20992"/>
                    <a:pt x="2979" y="20688"/>
                  </a:cubicBezTo>
                  <a:cubicBezTo>
                    <a:pt x="4134" y="20293"/>
                    <a:pt x="5319" y="19989"/>
                    <a:pt x="6505" y="19533"/>
                  </a:cubicBezTo>
                  <a:cubicBezTo>
                    <a:pt x="7386" y="19199"/>
                    <a:pt x="8298" y="18865"/>
                    <a:pt x="9119" y="18409"/>
                  </a:cubicBezTo>
                  <a:cubicBezTo>
                    <a:pt x="9605" y="18135"/>
                    <a:pt x="10061" y="17892"/>
                    <a:pt x="10517" y="17649"/>
                  </a:cubicBezTo>
                  <a:cubicBezTo>
                    <a:pt x="11246" y="17223"/>
                    <a:pt x="11429" y="16676"/>
                    <a:pt x="11216" y="15886"/>
                  </a:cubicBezTo>
                  <a:cubicBezTo>
                    <a:pt x="11186" y="15734"/>
                    <a:pt x="11125" y="15612"/>
                    <a:pt x="11094" y="15460"/>
                  </a:cubicBezTo>
                  <a:cubicBezTo>
                    <a:pt x="10973" y="14944"/>
                    <a:pt x="11034" y="14457"/>
                    <a:pt x="11277" y="13941"/>
                  </a:cubicBezTo>
                  <a:cubicBezTo>
                    <a:pt x="11490" y="13576"/>
                    <a:pt x="11733" y="13241"/>
                    <a:pt x="12006" y="12877"/>
                  </a:cubicBezTo>
                  <a:cubicBezTo>
                    <a:pt x="12797" y="11874"/>
                    <a:pt x="13526" y="10810"/>
                    <a:pt x="14104" y="9624"/>
                  </a:cubicBezTo>
                  <a:cubicBezTo>
                    <a:pt x="14438" y="8895"/>
                    <a:pt x="14681" y="8165"/>
                    <a:pt x="14833" y="7375"/>
                  </a:cubicBezTo>
                  <a:cubicBezTo>
                    <a:pt x="15198" y="5095"/>
                    <a:pt x="14833" y="2907"/>
                    <a:pt x="13952" y="779"/>
                  </a:cubicBezTo>
                  <a:cubicBezTo>
                    <a:pt x="13741" y="254"/>
                    <a:pt x="13327" y="1"/>
                    <a:pt x="128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6319;p133">
              <a:extLst>
                <a:ext uri="{FF2B5EF4-FFF2-40B4-BE49-F238E27FC236}">
                  <a16:creationId xmlns:a16="http://schemas.microsoft.com/office/drawing/2014/main" id="{D7F4BDA5-03EA-3358-7E20-2A5C42D1CEE4}"/>
                </a:ext>
              </a:extLst>
            </p:cNvPr>
            <p:cNvSpPr/>
            <p:nvPr/>
          </p:nvSpPr>
          <p:spPr>
            <a:xfrm rot="1013812">
              <a:off x="1255047" y="5281746"/>
              <a:ext cx="442728" cy="358131"/>
            </a:xfrm>
            <a:custGeom>
              <a:avLst/>
              <a:gdLst/>
              <a:ahLst/>
              <a:cxnLst/>
              <a:rect l="l" t="t" r="r" b="b"/>
              <a:pathLst>
                <a:path w="8724" h="7057" extrusionOk="0">
                  <a:moveTo>
                    <a:pt x="268" y="0"/>
                  </a:moveTo>
                  <a:cubicBezTo>
                    <a:pt x="192" y="0"/>
                    <a:pt x="101" y="47"/>
                    <a:pt x="61" y="106"/>
                  </a:cubicBezTo>
                  <a:cubicBezTo>
                    <a:pt x="0" y="228"/>
                    <a:pt x="0" y="380"/>
                    <a:pt x="31" y="562"/>
                  </a:cubicBezTo>
                  <a:cubicBezTo>
                    <a:pt x="61" y="653"/>
                    <a:pt x="152" y="775"/>
                    <a:pt x="152" y="866"/>
                  </a:cubicBezTo>
                  <a:cubicBezTo>
                    <a:pt x="730" y="2021"/>
                    <a:pt x="1551" y="2933"/>
                    <a:pt x="2462" y="3815"/>
                  </a:cubicBezTo>
                  <a:cubicBezTo>
                    <a:pt x="3830" y="5061"/>
                    <a:pt x="5441" y="5942"/>
                    <a:pt x="7113" y="6702"/>
                  </a:cubicBezTo>
                  <a:cubicBezTo>
                    <a:pt x="7356" y="6793"/>
                    <a:pt x="7660" y="6915"/>
                    <a:pt x="7964" y="7006"/>
                  </a:cubicBezTo>
                  <a:cubicBezTo>
                    <a:pt x="8053" y="7042"/>
                    <a:pt x="8163" y="7057"/>
                    <a:pt x="8269" y="7057"/>
                  </a:cubicBezTo>
                  <a:cubicBezTo>
                    <a:pt x="8344" y="7057"/>
                    <a:pt x="8418" y="7049"/>
                    <a:pt x="8481" y="7037"/>
                  </a:cubicBezTo>
                  <a:cubicBezTo>
                    <a:pt x="8663" y="6945"/>
                    <a:pt x="8724" y="6763"/>
                    <a:pt x="8633" y="6611"/>
                  </a:cubicBezTo>
                  <a:cubicBezTo>
                    <a:pt x="8511" y="6459"/>
                    <a:pt x="8359" y="6398"/>
                    <a:pt x="8177" y="6307"/>
                  </a:cubicBezTo>
                  <a:cubicBezTo>
                    <a:pt x="7691" y="6125"/>
                    <a:pt x="7265" y="5942"/>
                    <a:pt x="6779" y="5699"/>
                  </a:cubicBezTo>
                  <a:cubicBezTo>
                    <a:pt x="5472" y="5061"/>
                    <a:pt x="4256" y="4149"/>
                    <a:pt x="3131" y="3146"/>
                  </a:cubicBezTo>
                  <a:cubicBezTo>
                    <a:pt x="2219" y="2325"/>
                    <a:pt x="1277" y="1444"/>
                    <a:pt x="669" y="350"/>
                  </a:cubicBezTo>
                  <a:cubicBezTo>
                    <a:pt x="608" y="228"/>
                    <a:pt x="487" y="106"/>
                    <a:pt x="365" y="46"/>
                  </a:cubicBezTo>
                  <a:cubicBezTo>
                    <a:pt x="344" y="14"/>
                    <a:pt x="308" y="0"/>
                    <a:pt x="2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6320;p133">
              <a:extLst>
                <a:ext uri="{FF2B5EF4-FFF2-40B4-BE49-F238E27FC236}">
                  <a16:creationId xmlns:a16="http://schemas.microsoft.com/office/drawing/2014/main" id="{1C6E5BCF-9597-DA61-C0BA-BFCA7243A2FE}"/>
                </a:ext>
              </a:extLst>
            </p:cNvPr>
            <p:cNvSpPr/>
            <p:nvPr/>
          </p:nvSpPr>
          <p:spPr>
            <a:xfrm rot="1013812">
              <a:off x="1503000" y="4764464"/>
              <a:ext cx="1462364" cy="728695"/>
            </a:xfrm>
            <a:custGeom>
              <a:avLst/>
              <a:gdLst/>
              <a:ahLst/>
              <a:cxnLst/>
              <a:rect l="l" t="t" r="r" b="b"/>
              <a:pathLst>
                <a:path w="28816" h="14359" extrusionOk="0">
                  <a:moveTo>
                    <a:pt x="19139" y="0"/>
                  </a:moveTo>
                  <a:cubicBezTo>
                    <a:pt x="18674" y="0"/>
                    <a:pt x="18213" y="175"/>
                    <a:pt x="17752" y="559"/>
                  </a:cubicBezTo>
                  <a:cubicBezTo>
                    <a:pt x="17348" y="893"/>
                    <a:pt x="17123" y="1029"/>
                    <a:pt x="16942" y="1029"/>
                  </a:cubicBezTo>
                  <a:cubicBezTo>
                    <a:pt x="16728" y="1029"/>
                    <a:pt x="16575" y="839"/>
                    <a:pt x="16263" y="559"/>
                  </a:cubicBezTo>
                  <a:lnTo>
                    <a:pt x="16232" y="528"/>
                  </a:lnTo>
                  <a:cubicBezTo>
                    <a:pt x="15947" y="277"/>
                    <a:pt x="15615" y="118"/>
                    <a:pt x="15268" y="118"/>
                  </a:cubicBezTo>
                  <a:cubicBezTo>
                    <a:pt x="14987" y="118"/>
                    <a:pt x="14694" y="222"/>
                    <a:pt x="14408" y="468"/>
                  </a:cubicBezTo>
                  <a:cubicBezTo>
                    <a:pt x="14378" y="498"/>
                    <a:pt x="14348" y="498"/>
                    <a:pt x="14287" y="528"/>
                  </a:cubicBezTo>
                  <a:cubicBezTo>
                    <a:pt x="14176" y="656"/>
                    <a:pt x="14039" y="700"/>
                    <a:pt x="13895" y="700"/>
                  </a:cubicBezTo>
                  <a:cubicBezTo>
                    <a:pt x="13764" y="700"/>
                    <a:pt x="13627" y="663"/>
                    <a:pt x="13497" y="620"/>
                  </a:cubicBezTo>
                  <a:cubicBezTo>
                    <a:pt x="13284" y="498"/>
                    <a:pt x="13041" y="346"/>
                    <a:pt x="12828" y="224"/>
                  </a:cubicBezTo>
                  <a:cubicBezTo>
                    <a:pt x="12589" y="96"/>
                    <a:pt x="12361" y="45"/>
                    <a:pt x="12125" y="45"/>
                  </a:cubicBezTo>
                  <a:cubicBezTo>
                    <a:pt x="11970" y="45"/>
                    <a:pt x="11811" y="67"/>
                    <a:pt x="11642" y="103"/>
                  </a:cubicBezTo>
                  <a:cubicBezTo>
                    <a:pt x="11095" y="255"/>
                    <a:pt x="10731" y="620"/>
                    <a:pt x="10548" y="1136"/>
                  </a:cubicBezTo>
                  <a:cubicBezTo>
                    <a:pt x="10352" y="1669"/>
                    <a:pt x="10053" y="1994"/>
                    <a:pt x="9483" y="1994"/>
                  </a:cubicBezTo>
                  <a:cubicBezTo>
                    <a:pt x="9435" y="1994"/>
                    <a:pt x="9385" y="1992"/>
                    <a:pt x="9332" y="1987"/>
                  </a:cubicBezTo>
                  <a:cubicBezTo>
                    <a:pt x="9272" y="1978"/>
                    <a:pt x="9214" y="1973"/>
                    <a:pt x="9158" y="1973"/>
                  </a:cubicBezTo>
                  <a:cubicBezTo>
                    <a:pt x="8674" y="1973"/>
                    <a:pt x="8334" y="2311"/>
                    <a:pt x="8117" y="2747"/>
                  </a:cubicBezTo>
                  <a:cubicBezTo>
                    <a:pt x="7995" y="3021"/>
                    <a:pt x="7904" y="3234"/>
                    <a:pt x="7843" y="3507"/>
                  </a:cubicBezTo>
                  <a:cubicBezTo>
                    <a:pt x="7721" y="3933"/>
                    <a:pt x="7569" y="4024"/>
                    <a:pt x="7144" y="4024"/>
                  </a:cubicBezTo>
                  <a:cubicBezTo>
                    <a:pt x="6962" y="4024"/>
                    <a:pt x="6779" y="4024"/>
                    <a:pt x="6597" y="3993"/>
                  </a:cubicBezTo>
                  <a:cubicBezTo>
                    <a:pt x="6490" y="3981"/>
                    <a:pt x="6387" y="3974"/>
                    <a:pt x="6287" y="3974"/>
                  </a:cubicBezTo>
                  <a:cubicBezTo>
                    <a:pt x="5442" y="3974"/>
                    <a:pt x="4813" y="4428"/>
                    <a:pt x="4378" y="5270"/>
                  </a:cubicBezTo>
                  <a:cubicBezTo>
                    <a:pt x="4256" y="5544"/>
                    <a:pt x="4165" y="5817"/>
                    <a:pt x="4074" y="6091"/>
                  </a:cubicBezTo>
                  <a:cubicBezTo>
                    <a:pt x="3957" y="6527"/>
                    <a:pt x="3757" y="6853"/>
                    <a:pt x="3260" y="6853"/>
                  </a:cubicBezTo>
                  <a:cubicBezTo>
                    <a:pt x="3238" y="6853"/>
                    <a:pt x="3216" y="6852"/>
                    <a:pt x="3192" y="6851"/>
                  </a:cubicBezTo>
                  <a:cubicBezTo>
                    <a:pt x="3132" y="6851"/>
                    <a:pt x="3010" y="6881"/>
                    <a:pt x="2949" y="6911"/>
                  </a:cubicBezTo>
                  <a:cubicBezTo>
                    <a:pt x="2402" y="7094"/>
                    <a:pt x="2068" y="7459"/>
                    <a:pt x="1977" y="8066"/>
                  </a:cubicBezTo>
                  <a:cubicBezTo>
                    <a:pt x="1977" y="8188"/>
                    <a:pt x="1946" y="8340"/>
                    <a:pt x="1977" y="8492"/>
                  </a:cubicBezTo>
                  <a:cubicBezTo>
                    <a:pt x="2098" y="9039"/>
                    <a:pt x="1885" y="9313"/>
                    <a:pt x="1338" y="9525"/>
                  </a:cubicBezTo>
                  <a:cubicBezTo>
                    <a:pt x="457" y="9921"/>
                    <a:pt x="244" y="10863"/>
                    <a:pt x="761" y="11653"/>
                  </a:cubicBezTo>
                  <a:cubicBezTo>
                    <a:pt x="882" y="11805"/>
                    <a:pt x="1004" y="12018"/>
                    <a:pt x="1156" y="12170"/>
                  </a:cubicBezTo>
                  <a:cubicBezTo>
                    <a:pt x="1278" y="12322"/>
                    <a:pt x="1278" y="12413"/>
                    <a:pt x="1126" y="12535"/>
                  </a:cubicBezTo>
                  <a:cubicBezTo>
                    <a:pt x="882" y="12687"/>
                    <a:pt x="609" y="12869"/>
                    <a:pt x="426" y="13143"/>
                  </a:cubicBezTo>
                  <a:cubicBezTo>
                    <a:pt x="1" y="13629"/>
                    <a:pt x="214" y="14146"/>
                    <a:pt x="822" y="14298"/>
                  </a:cubicBezTo>
                  <a:cubicBezTo>
                    <a:pt x="1065" y="14358"/>
                    <a:pt x="1429" y="14358"/>
                    <a:pt x="1733" y="14358"/>
                  </a:cubicBezTo>
                  <a:cubicBezTo>
                    <a:pt x="2706" y="14328"/>
                    <a:pt x="3709" y="14085"/>
                    <a:pt x="4682" y="13872"/>
                  </a:cubicBezTo>
                  <a:cubicBezTo>
                    <a:pt x="5594" y="13690"/>
                    <a:pt x="6475" y="13416"/>
                    <a:pt x="7357" y="13173"/>
                  </a:cubicBezTo>
                  <a:cubicBezTo>
                    <a:pt x="9180" y="12717"/>
                    <a:pt x="11004" y="12352"/>
                    <a:pt x="12767" y="11744"/>
                  </a:cubicBezTo>
                  <a:cubicBezTo>
                    <a:pt x="13497" y="11471"/>
                    <a:pt x="14226" y="11288"/>
                    <a:pt x="15199" y="10984"/>
                  </a:cubicBezTo>
                  <a:cubicBezTo>
                    <a:pt x="16871" y="10407"/>
                    <a:pt x="18846" y="9951"/>
                    <a:pt x="20640" y="9070"/>
                  </a:cubicBezTo>
                  <a:cubicBezTo>
                    <a:pt x="22007" y="8522"/>
                    <a:pt x="23406" y="8097"/>
                    <a:pt x="24773" y="7611"/>
                  </a:cubicBezTo>
                  <a:cubicBezTo>
                    <a:pt x="25381" y="7398"/>
                    <a:pt x="25959" y="7185"/>
                    <a:pt x="26536" y="6911"/>
                  </a:cubicBezTo>
                  <a:cubicBezTo>
                    <a:pt x="27053" y="6699"/>
                    <a:pt x="27600" y="6455"/>
                    <a:pt x="28056" y="6091"/>
                  </a:cubicBezTo>
                  <a:cubicBezTo>
                    <a:pt x="28147" y="5969"/>
                    <a:pt x="28360" y="5848"/>
                    <a:pt x="28451" y="5696"/>
                  </a:cubicBezTo>
                  <a:cubicBezTo>
                    <a:pt x="28816" y="5270"/>
                    <a:pt x="28694" y="4784"/>
                    <a:pt x="28208" y="4601"/>
                  </a:cubicBezTo>
                  <a:cubicBezTo>
                    <a:pt x="28056" y="4571"/>
                    <a:pt x="27843" y="4510"/>
                    <a:pt x="27691" y="4480"/>
                  </a:cubicBezTo>
                  <a:cubicBezTo>
                    <a:pt x="27665" y="4476"/>
                    <a:pt x="27637" y="4475"/>
                    <a:pt x="27609" y="4475"/>
                  </a:cubicBezTo>
                  <a:cubicBezTo>
                    <a:pt x="27524" y="4475"/>
                    <a:pt x="27434" y="4487"/>
                    <a:pt x="27346" y="4487"/>
                  </a:cubicBezTo>
                  <a:cubicBezTo>
                    <a:pt x="27228" y="4487"/>
                    <a:pt x="27114" y="4465"/>
                    <a:pt x="27023" y="4358"/>
                  </a:cubicBezTo>
                  <a:cubicBezTo>
                    <a:pt x="26840" y="4145"/>
                    <a:pt x="27023" y="3872"/>
                    <a:pt x="27023" y="3598"/>
                  </a:cubicBezTo>
                  <a:cubicBezTo>
                    <a:pt x="27052" y="2765"/>
                    <a:pt x="26441" y="2078"/>
                    <a:pt x="25560" y="2078"/>
                  </a:cubicBezTo>
                  <a:cubicBezTo>
                    <a:pt x="25541" y="2078"/>
                    <a:pt x="25522" y="2078"/>
                    <a:pt x="25503" y="2079"/>
                  </a:cubicBezTo>
                  <a:cubicBezTo>
                    <a:pt x="25351" y="2079"/>
                    <a:pt x="25169" y="2139"/>
                    <a:pt x="25017" y="2170"/>
                  </a:cubicBezTo>
                  <a:cubicBezTo>
                    <a:pt x="24944" y="2199"/>
                    <a:pt x="24877" y="2212"/>
                    <a:pt x="24815" y="2212"/>
                  </a:cubicBezTo>
                  <a:cubicBezTo>
                    <a:pt x="24615" y="2212"/>
                    <a:pt x="24464" y="2074"/>
                    <a:pt x="24348" y="1866"/>
                  </a:cubicBezTo>
                  <a:cubicBezTo>
                    <a:pt x="24257" y="1714"/>
                    <a:pt x="24165" y="1531"/>
                    <a:pt x="24074" y="1379"/>
                  </a:cubicBezTo>
                  <a:cubicBezTo>
                    <a:pt x="23801" y="1015"/>
                    <a:pt x="23497" y="832"/>
                    <a:pt x="23041" y="802"/>
                  </a:cubicBezTo>
                  <a:cubicBezTo>
                    <a:pt x="22676" y="802"/>
                    <a:pt x="22403" y="863"/>
                    <a:pt x="22129" y="1015"/>
                  </a:cubicBezTo>
                  <a:cubicBezTo>
                    <a:pt x="22001" y="1117"/>
                    <a:pt x="21874" y="1160"/>
                    <a:pt x="21746" y="1160"/>
                  </a:cubicBezTo>
                  <a:cubicBezTo>
                    <a:pt x="21570" y="1160"/>
                    <a:pt x="21393" y="1077"/>
                    <a:pt x="21217" y="954"/>
                  </a:cubicBezTo>
                  <a:cubicBezTo>
                    <a:pt x="20974" y="802"/>
                    <a:pt x="20761" y="620"/>
                    <a:pt x="20518" y="468"/>
                  </a:cubicBezTo>
                  <a:cubicBezTo>
                    <a:pt x="20052" y="167"/>
                    <a:pt x="19594" y="0"/>
                    <a:pt x="191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6321;p133">
              <a:extLst>
                <a:ext uri="{FF2B5EF4-FFF2-40B4-BE49-F238E27FC236}">
                  <a16:creationId xmlns:a16="http://schemas.microsoft.com/office/drawing/2014/main" id="{E9D22984-28B2-DD7C-DA71-790D4ABEC694}"/>
                </a:ext>
              </a:extLst>
            </p:cNvPr>
            <p:cNvSpPr/>
            <p:nvPr/>
          </p:nvSpPr>
          <p:spPr>
            <a:xfrm rot="1013812">
              <a:off x="2129779" y="4854916"/>
              <a:ext cx="880839" cy="357167"/>
            </a:xfrm>
            <a:custGeom>
              <a:avLst/>
              <a:gdLst/>
              <a:ahLst/>
              <a:cxnLst/>
              <a:rect l="l" t="t" r="r" b="b"/>
              <a:pathLst>
                <a:path w="17357" h="7038" extrusionOk="0">
                  <a:moveTo>
                    <a:pt x="7780" y="0"/>
                  </a:moveTo>
                  <a:cubicBezTo>
                    <a:pt x="7353" y="0"/>
                    <a:pt x="6906" y="143"/>
                    <a:pt x="6475" y="529"/>
                  </a:cubicBezTo>
                  <a:lnTo>
                    <a:pt x="6019" y="863"/>
                  </a:lnTo>
                  <a:cubicBezTo>
                    <a:pt x="5827" y="996"/>
                    <a:pt x="5692" y="1064"/>
                    <a:pt x="5566" y="1064"/>
                  </a:cubicBezTo>
                  <a:cubicBezTo>
                    <a:pt x="5433" y="1064"/>
                    <a:pt x="5309" y="989"/>
                    <a:pt x="5138" y="833"/>
                  </a:cubicBezTo>
                  <a:cubicBezTo>
                    <a:pt x="5047" y="772"/>
                    <a:pt x="4986" y="711"/>
                    <a:pt x="4895" y="620"/>
                  </a:cubicBezTo>
                  <a:cubicBezTo>
                    <a:pt x="4484" y="301"/>
                    <a:pt x="4135" y="164"/>
                    <a:pt x="3816" y="164"/>
                  </a:cubicBezTo>
                  <a:cubicBezTo>
                    <a:pt x="3496" y="164"/>
                    <a:pt x="3208" y="301"/>
                    <a:pt x="2919" y="529"/>
                  </a:cubicBezTo>
                  <a:cubicBezTo>
                    <a:pt x="2888" y="559"/>
                    <a:pt x="2858" y="559"/>
                    <a:pt x="2828" y="589"/>
                  </a:cubicBezTo>
                  <a:cubicBezTo>
                    <a:pt x="2692" y="725"/>
                    <a:pt x="2537" y="785"/>
                    <a:pt x="2379" y="785"/>
                  </a:cubicBezTo>
                  <a:cubicBezTo>
                    <a:pt x="2254" y="785"/>
                    <a:pt x="2128" y="748"/>
                    <a:pt x="2007" y="681"/>
                  </a:cubicBezTo>
                  <a:cubicBezTo>
                    <a:pt x="1825" y="589"/>
                    <a:pt x="1673" y="498"/>
                    <a:pt x="1521" y="377"/>
                  </a:cubicBezTo>
                  <a:cubicBezTo>
                    <a:pt x="1262" y="210"/>
                    <a:pt x="991" y="134"/>
                    <a:pt x="710" y="134"/>
                  </a:cubicBezTo>
                  <a:cubicBezTo>
                    <a:pt x="529" y="134"/>
                    <a:pt x="343" y="165"/>
                    <a:pt x="153" y="225"/>
                  </a:cubicBezTo>
                  <a:cubicBezTo>
                    <a:pt x="92" y="255"/>
                    <a:pt x="1" y="346"/>
                    <a:pt x="1" y="377"/>
                  </a:cubicBezTo>
                  <a:cubicBezTo>
                    <a:pt x="1" y="407"/>
                    <a:pt x="92" y="498"/>
                    <a:pt x="122" y="529"/>
                  </a:cubicBezTo>
                  <a:cubicBezTo>
                    <a:pt x="548" y="741"/>
                    <a:pt x="852" y="1136"/>
                    <a:pt x="1156" y="1501"/>
                  </a:cubicBezTo>
                  <a:cubicBezTo>
                    <a:pt x="1308" y="1744"/>
                    <a:pt x="1521" y="1957"/>
                    <a:pt x="1764" y="2109"/>
                  </a:cubicBezTo>
                  <a:cubicBezTo>
                    <a:pt x="2001" y="2273"/>
                    <a:pt x="2249" y="2372"/>
                    <a:pt x="2508" y="2372"/>
                  </a:cubicBezTo>
                  <a:cubicBezTo>
                    <a:pt x="2681" y="2372"/>
                    <a:pt x="2858" y="2328"/>
                    <a:pt x="3040" y="2231"/>
                  </a:cubicBezTo>
                  <a:cubicBezTo>
                    <a:pt x="3162" y="2170"/>
                    <a:pt x="3314" y="2079"/>
                    <a:pt x="3436" y="2018"/>
                  </a:cubicBezTo>
                  <a:cubicBezTo>
                    <a:pt x="3607" y="1918"/>
                    <a:pt x="3717" y="1865"/>
                    <a:pt x="3818" y="1865"/>
                  </a:cubicBezTo>
                  <a:cubicBezTo>
                    <a:pt x="3933" y="1865"/>
                    <a:pt x="4034" y="1933"/>
                    <a:pt x="4195" y="2079"/>
                  </a:cubicBezTo>
                  <a:lnTo>
                    <a:pt x="4499" y="2383"/>
                  </a:lnTo>
                  <a:cubicBezTo>
                    <a:pt x="4812" y="2680"/>
                    <a:pt x="5174" y="2816"/>
                    <a:pt x="5517" y="2816"/>
                  </a:cubicBezTo>
                  <a:cubicBezTo>
                    <a:pt x="5840" y="2816"/>
                    <a:pt x="6148" y="2695"/>
                    <a:pt x="6384" y="2474"/>
                  </a:cubicBezTo>
                  <a:cubicBezTo>
                    <a:pt x="6536" y="2322"/>
                    <a:pt x="6688" y="2170"/>
                    <a:pt x="6870" y="2048"/>
                  </a:cubicBezTo>
                  <a:cubicBezTo>
                    <a:pt x="6992" y="1957"/>
                    <a:pt x="7113" y="1896"/>
                    <a:pt x="7174" y="1866"/>
                  </a:cubicBezTo>
                  <a:cubicBezTo>
                    <a:pt x="7302" y="1823"/>
                    <a:pt x="7415" y="1799"/>
                    <a:pt x="7520" y="1799"/>
                  </a:cubicBezTo>
                  <a:cubicBezTo>
                    <a:pt x="7713" y="1799"/>
                    <a:pt x="7878" y="1881"/>
                    <a:pt x="8056" y="2079"/>
                  </a:cubicBezTo>
                  <a:cubicBezTo>
                    <a:pt x="8238" y="2261"/>
                    <a:pt x="8451" y="2504"/>
                    <a:pt x="8664" y="2687"/>
                  </a:cubicBezTo>
                  <a:cubicBezTo>
                    <a:pt x="8965" y="2923"/>
                    <a:pt x="9281" y="3069"/>
                    <a:pt x="9624" y="3069"/>
                  </a:cubicBezTo>
                  <a:cubicBezTo>
                    <a:pt x="9765" y="3069"/>
                    <a:pt x="9911" y="3044"/>
                    <a:pt x="10062" y="2991"/>
                  </a:cubicBezTo>
                  <a:cubicBezTo>
                    <a:pt x="10214" y="2930"/>
                    <a:pt x="10427" y="2869"/>
                    <a:pt x="10579" y="2839"/>
                  </a:cubicBezTo>
                  <a:cubicBezTo>
                    <a:pt x="10727" y="2803"/>
                    <a:pt x="10855" y="2786"/>
                    <a:pt x="10966" y="2786"/>
                  </a:cubicBezTo>
                  <a:cubicBezTo>
                    <a:pt x="11334" y="2786"/>
                    <a:pt x="11512" y="2975"/>
                    <a:pt x="11582" y="3325"/>
                  </a:cubicBezTo>
                  <a:cubicBezTo>
                    <a:pt x="11582" y="3416"/>
                    <a:pt x="11642" y="3447"/>
                    <a:pt x="11673" y="3507"/>
                  </a:cubicBezTo>
                  <a:cubicBezTo>
                    <a:pt x="11946" y="4085"/>
                    <a:pt x="12402" y="4389"/>
                    <a:pt x="13041" y="4389"/>
                  </a:cubicBezTo>
                  <a:cubicBezTo>
                    <a:pt x="13162" y="4389"/>
                    <a:pt x="13314" y="4358"/>
                    <a:pt x="13466" y="4358"/>
                  </a:cubicBezTo>
                  <a:cubicBezTo>
                    <a:pt x="13649" y="4358"/>
                    <a:pt x="13770" y="4480"/>
                    <a:pt x="13709" y="4662"/>
                  </a:cubicBezTo>
                  <a:cubicBezTo>
                    <a:pt x="13679" y="4966"/>
                    <a:pt x="13649" y="5240"/>
                    <a:pt x="13649" y="5544"/>
                  </a:cubicBezTo>
                  <a:cubicBezTo>
                    <a:pt x="13679" y="6030"/>
                    <a:pt x="13831" y="6456"/>
                    <a:pt x="14256" y="6699"/>
                  </a:cubicBezTo>
                  <a:cubicBezTo>
                    <a:pt x="14469" y="6820"/>
                    <a:pt x="14712" y="6912"/>
                    <a:pt x="14925" y="6972"/>
                  </a:cubicBezTo>
                  <a:cubicBezTo>
                    <a:pt x="15024" y="7015"/>
                    <a:pt x="15116" y="7037"/>
                    <a:pt x="15205" y="7037"/>
                  </a:cubicBezTo>
                  <a:cubicBezTo>
                    <a:pt x="15307" y="7037"/>
                    <a:pt x="15405" y="7007"/>
                    <a:pt x="15503" y="6942"/>
                  </a:cubicBezTo>
                  <a:cubicBezTo>
                    <a:pt x="15959" y="6668"/>
                    <a:pt x="16445" y="6365"/>
                    <a:pt x="16870" y="6030"/>
                  </a:cubicBezTo>
                  <a:cubicBezTo>
                    <a:pt x="16992" y="5939"/>
                    <a:pt x="17114" y="5848"/>
                    <a:pt x="17174" y="5726"/>
                  </a:cubicBezTo>
                  <a:cubicBezTo>
                    <a:pt x="17357" y="5422"/>
                    <a:pt x="17296" y="5088"/>
                    <a:pt x="16992" y="4845"/>
                  </a:cubicBezTo>
                  <a:cubicBezTo>
                    <a:pt x="16749" y="4662"/>
                    <a:pt x="16506" y="4571"/>
                    <a:pt x="16202" y="4571"/>
                  </a:cubicBezTo>
                  <a:cubicBezTo>
                    <a:pt x="15533" y="4541"/>
                    <a:pt x="15533" y="4541"/>
                    <a:pt x="15624" y="3872"/>
                  </a:cubicBezTo>
                  <a:cubicBezTo>
                    <a:pt x="15734" y="2915"/>
                    <a:pt x="15080" y="2204"/>
                    <a:pt x="14173" y="2204"/>
                  </a:cubicBezTo>
                  <a:cubicBezTo>
                    <a:pt x="14072" y="2204"/>
                    <a:pt x="13968" y="2212"/>
                    <a:pt x="13861" y="2231"/>
                  </a:cubicBezTo>
                  <a:cubicBezTo>
                    <a:pt x="13683" y="2273"/>
                    <a:pt x="13552" y="2307"/>
                    <a:pt x="13443" y="2307"/>
                  </a:cubicBezTo>
                  <a:cubicBezTo>
                    <a:pt x="13235" y="2307"/>
                    <a:pt x="13108" y="2182"/>
                    <a:pt x="12889" y="1744"/>
                  </a:cubicBezTo>
                  <a:cubicBezTo>
                    <a:pt x="12858" y="1623"/>
                    <a:pt x="12767" y="1562"/>
                    <a:pt x="12737" y="1471"/>
                  </a:cubicBezTo>
                  <a:cubicBezTo>
                    <a:pt x="12523" y="1139"/>
                    <a:pt x="12106" y="807"/>
                    <a:pt x="11616" y="807"/>
                  </a:cubicBezTo>
                  <a:cubicBezTo>
                    <a:pt x="11478" y="807"/>
                    <a:pt x="11333" y="833"/>
                    <a:pt x="11186" y="893"/>
                  </a:cubicBezTo>
                  <a:cubicBezTo>
                    <a:pt x="11035" y="954"/>
                    <a:pt x="10883" y="985"/>
                    <a:pt x="10761" y="1045"/>
                  </a:cubicBezTo>
                  <a:cubicBezTo>
                    <a:pt x="10609" y="1115"/>
                    <a:pt x="10471" y="1150"/>
                    <a:pt x="10341" y="1150"/>
                  </a:cubicBezTo>
                  <a:cubicBezTo>
                    <a:pt x="10132" y="1150"/>
                    <a:pt x="9945" y="1062"/>
                    <a:pt x="9758" y="893"/>
                  </a:cubicBezTo>
                  <a:cubicBezTo>
                    <a:pt x="9515" y="711"/>
                    <a:pt x="9241" y="468"/>
                    <a:pt x="8937" y="316"/>
                  </a:cubicBezTo>
                  <a:cubicBezTo>
                    <a:pt x="8592" y="136"/>
                    <a:pt x="8196" y="0"/>
                    <a:pt x="77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6322;p133">
              <a:extLst>
                <a:ext uri="{FF2B5EF4-FFF2-40B4-BE49-F238E27FC236}">
                  <a16:creationId xmlns:a16="http://schemas.microsoft.com/office/drawing/2014/main" id="{B86AD145-BC5A-8B28-3440-0DBD5E62DC81}"/>
                </a:ext>
              </a:extLst>
            </p:cNvPr>
            <p:cNvSpPr/>
            <p:nvPr/>
          </p:nvSpPr>
          <p:spPr>
            <a:xfrm rot="1013812">
              <a:off x="2111875" y="4995470"/>
              <a:ext cx="46333" cy="69982"/>
            </a:xfrm>
            <a:custGeom>
              <a:avLst/>
              <a:gdLst/>
              <a:ahLst/>
              <a:cxnLst/>
              <a:rect l="l" t="t" r="r" b="b"/>
              <a:pathLst>
                <a:path w="913" h="1379" extrusionOk="0">
                  <a:moveTo>
                    <a:pt x="461" y="1"/>
                  </a:moveTo>
                  <a:cubicBezTo>
                    <a:pt x="440" y="1"/>
                    <a:pt x="418" y="2"/>
                    <a:pt x="396" y="5"/>
                  </a:cubicBezTo>
                  <a:cubicBezTo>
                    <a:pt x="335" y="5"/>
                    <a:pt x="244" y="36"/>
                    <a:pt x="244" y="96"/>
                  </a:cubicBezTo>
                  <a:cubicBezTo>
                    <a:pt x="31" y="431"/>
                    <a:pt x="1" y="796"/>
                    <a:pt x="122" y="1191"/>
                  </a:cubicBezTo>
                  <a:cubicBezTo>
                    <a:pt x="156" y="1308"/>
                    <a:pt x="299" y="1379"/>
                    <a:pt x="442" y="1379"/>
                  </a:cubicBezTo>
                  <a:cubicBezTo>
                    <a:pt x="559" y="1379"/>
                    <a:pt x="676" y="1331"/>
                    <a:pt x="730" y="1221"/>
                  </a:cubicBezTo>
                  <a:cubicBezTo>
                    <a:pt x="913" y="948"/>
                    <a:pt x="913" y="613"/>
                    <a:pt x="852" y="279"/>
                  </a:cubicBezTo>
                  <a:cubicBezTo>
                    <a:pt x="797" y="115"/>
                    <a:pt x="645" y="1"/>
                    <a:pt x="4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6323;p133">
              <a:extLst>
                <a:ext uri="{FF2B5EF4-FFF2-40B4-BE49-F238E27FC236}">
                  <a16:creationId xmlns:a16="http://schemas.microsoft.com/office/drawing/2014/main" id="{6D926463-F9D6-19EC-351C-6E930E378041}"/>
                </a:ext>
              </a:extLst>
            </p:cNvPr>
            <p:cNvSpPr/>
            <p:nvPr/>
          </p:nvSpPr>
          <p:spPr>
            <a:xfrm rot="1013812">
              <a:off x="1730932" y="5129861"/>
              <a:ext cx="55569" cy="71454"/>
            </a:xfrm>
            <a:custGeom>
              <a:avLst/>
              <a:gdLst/>
              <a:ahLst/>
              <a:cxnLst/>
              <a:rect l="l" t="t" r="r" b="b"/>
              <a:pathLst>
                <a:path w="1095" h="1408" extrusionOk="0">
                  <a:moveTo>
                    <a:pt x="274" y="0"/>
                  </a:moveTo>
                  <a:cubicBezTo>
                    <a:pt x="217" y="0"/>
                    <a:pt x="163" y="17"/>
                    <a:pt x="122" y="58"/>
                  </a:cubicBezTo>
                  <a:cubicBezTo>
                    <a:pt x="31" y="149"/>
                    <a:pt x="0" y="271"/>
                    <a:pt x="31" y="362"/>
                  </a:cubicBezTo>
                  <a:cubicBezTo>
                    <a:pt x="92" y="636"/>
                    <a:pt x="213" y="879"/>
                    <a:pt x="365" y="1122"/>
                  </a:cubicBezTo>
                  <a:cubicBezTo>
                    <a:pt x="426" y="1243"/>
                    <a:pt x="517" y="1335"/>
                    <a:pt x="639" y="1365"/>
                  </a:cubicBezTo>
                  <a:cubicBezTo>
                    <a:pt x="697" y="1394"/>
                    <a:pt x="754" y="1408"/>
                    <a:pt x="807" y="1408"/>
                  </a:cubicBezTo>
                  <a:cubicBezTo>
                    <a:pt x="972" y="1408"/>
                    <a:pt x="1095" y="1276"/>
                    <a:pt x="1095" y="1091"/>
                  </a:cubicBezTo>
                  <a:cubicBezTo>
                    <a:pt x="1095" y="1061"/>
                    <a:pt x="1064" y="970"/>
                    <a:pt x="1064" y="909"/>
                  </a:cubicBezTo>
                  <a:cubicBezTo>
                    <a:pt x="943" y="605"/>
                    <a:pt x="760" y="301"/>
                    <a:pt x="487" y="58"/>
                  </a:cubicBezTo>
                  <a:cubicBezTo>
                    <a:pt x="420" y="25"/>
                    <a:pt x="344" y="0"/>
                    <a:pt x="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6324;p133">
              <a:extLst>
                <a:ext uri="{FF2B5EF4-FFF2-40B4-BE49-F238E27FC236}">
                  <a16:creationId xmlns:a16="http://schemas.microsoft.com/office/drawing/2014/main" id="{7F0D0EC7-7707-9D59-F7F7-9B908EA60FFC}"/>
                </a:ext>
              </a:extLst>
            </p:cNvPr>
            <p:cNvSpPr/>
            <p:nvPr/>
          </p:nvSpPr>
          <p:spPr>
            <a:xfrm rot="1013812">
              <a:off x="2424998" y="5125746"/>
              <a:ext cx="55569" cy="73636"/>
            </a:xfrm>
            <a:custGeom>
              <a:avLst/>
              <a:gdLst/>
              <a:ahLst/>
              <a:cxnLst/>
              <a:rect l="l" t="t" r="r" b="b"/>
              <a:pathLst>
                <a:path w="1095" h="1451" extrusionOk="0">
                  <a:moveTo>
                    <a:pt x="278" y="1"/>
                  </a:moveTo>
                  <a:cubicBezTo>
                    <a:pt x="221" y="1"/>
                    <a:pt x="168" y="24"/>
                    <a:pt x="122" y="69"/>
                  </a:cubicBezTo>
                  <a:cubicBezTo>
                    <a:pt x="31" y="130"/>
                    <a:pt x="1" y="252"/>
                    <a:pt x="31" y="313"/>
                  </a:cubicBezTo>
                  <a:cubicBezTo>
                    <a:pt x="152" y="616"/>
                    <a:pt x="304" y="920"/>
                    <a:pt x="456" y="1224"/>
                  </a:cubicBezTo>
                  <a:cubicBezTo>
                    <a:pt x="517" y="1316"/>
                    <a:pt x="639" y="1376"/>
                    <a:pt x="760" y="1437"/>
                  </a:cubicBezTo>
                  <a:cubicBezTo>
                    <a:pt x="779" y="1447"/>
                    <a:pt x="801" y="1451"/>
                    <a:pt x="823" y="1451"/>
                  </a:cubicBezTo>
                  <a:cubicBezTo>
                    <a:pt x="944" y="1451"/>
                    <a:pt x="1095" y="1327"/>
                    <a:pt x="1095" y="1224"/>
                  </a:cubicBezTo>
                  <a:lnTo>
                    <a:pt x="1095" y="1012"/>
                  </a:lnTo>
                  <a:cubicBezTo>
                    <a:pt x="973" y="616"/>
                    <a:pt x="760" y="313"/>
                    <a:pt x="456" y="69"/>
                  </a:cubicBezTo>
                  <a:cubicBezTo>
                    <a:pt x="396" y="24"/>
                    <a:pt x="335" y="1"/>
                    <a:pt x="2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6325;p133">
              <a:extLst>
                <a:ext uri="{FF2B5EF4-FFF2-40B4-BE49-F238E27FC236}">
                  <a16:creationId xmlns:a16="http://schemas.microsoft.com/office/drawing/2014/main" id="{8A8DFE86-5A17-44C6-C268-C5520A9A94D4}"/>
                </a:ext>
              </a:extLst>
            </p:cNvPr>
            <p:cNvSpPr/>
            <p:nvPr/>
          </p:nvSpPr>
          <p:spPr>
            <a:xfrm rot="1013812">
              <a:off x="1767140" y="4994040"/>
              <a:ext cx="43238" cy="71098"/>
            </a:xfrm>
            <a:custGeom>
              <a:avLst/>
              <a:gdLst/>
              <a:ahLst/>
              <a:cxnLst/>
              <a:rect l="l" t="t" r="r" b="b"/>
              <a:pathLst>
                <a:path w="852" h="1401" extrusionOk="0">
                  <a:moveTo>
                    <a:pt x="469" y="1"/>
                  </a:moveTo>
                  <a:cubicBezTo>
                    <a:pt x="434" y="1"/>
                    <a:pt x="399" y="8"/>
                    <a:pt x="365" y="25"/>
                  </a:cubicBezTo>
                  <a:cubicBezTo>
                    <a:pt x="243" y="55"/>
                    <a:pt x="152" y="147"/>
                    <a:pt x="122" y="207"/>
                  </a:cubicBezTo>
                  <a:cubicBezTo>
                    <a:pt x="61" y="481"/>
                    <a:pt x="0" y="754"/>
                    <a:pt x="0" y="1058"/>
                  </a:cubicBezTo>
                  <a:cubicBezTo>
                    <a:pt x="0" y="1241"/>
                    <a:pt x="122" y="1362"/>
                    <a:pt x="304" y="1393"/>
                  </a:cubicBezTo>
                  <a:cubicBezTo>
                    <a:pt x="339" y="1398"/>
                    <a:pt x="372" y="1400"/>
                    <a:pt x="403" y="1400"/>
                  </a:cubicBezTo>
                  <a:cubicBezTo>
                    <a:pt x="564" y="1400"/>
                    <a:pt x="679" y="1333"/>
                    <a:pt x="730" y="1180"/>
                  </a:cubicBezTo>
                  <a:cubicBezTo>
                    <a:pt x="851" y="876"/>
                    <a:pt x="851" y="572"/>
                    <a:pt x="821" y="268"/>
                  </a:cubicBezTo>
                  <a:cubicBezTo>
                    <a:pt x="771" y="144"/>
                    <a:pt x="621" y="1"/>
                    <a:pt x="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6326;p133">
              <a:extLst>
                <a:ext uri="{FF2B5EF4-FFF2-40B4-BE49-F238E27FC236}">
                  <a16:creationId xmlns:a16="http://schemas.microsoft.com/office/drawing/2014/main" id="{2766FD2D-BCE1-C8D8-4C62-853A0C38AA51}"/>
                </a:ext>
              </a:extLst>
            </p:cNvPr>
            <p:cNvSpPr/>
            <p:nvPr/>
          </p:nvSpPr>
          <p:spPr>
            <a:xfrm rot="1013812">
              <a:off x="2315377" y="5174499"/>
              <a:ext cx="46333" cy="70439"/>
            </a:xfrm>
            <a:custGeom>
              <a:avLst/>
              <a:gdLst/>
              <a:ahLst/>
              <a:cxnLst/>
              <a:rect l="l" t="t" r="r" b="b"/>
              <a:pathLst>
                <a:path w="913" h="1388" extrusionOk="0">
                  <a:moveTo>
                    <a:pt x="282" y="1"/>
                  </a:moveTo>
                  <a:cubicBezTo>
                    <a:pt x="137" y="1"/>
                    <a:pt x="0" y="121"/>
                    <a:pt x="0" y="257"/>
                  </a:cubicBezTo>
                  <a:cubicBezTo>
                    <a:pt x="0" y="379"/>
                    <a:pt x="31" y="531"/>
                    <a:pt x="31" y="622"/>
                  </a:cubicBezTo>
                  <a:cubicBezTo>
                    <a:pt x="122" y="835"/>
                    <a:pt x="152" y="1017"/>
                    <a:pt x="304" y="1230"/>
                  </a:cubicBezTo>
                  <a:cubicBezTo>
                    <a:pt x="409" y="1309"/>
                    <a:pt x="515" y="1388"/>
                    <a:pt x="640" y="1388"/>
                  </a:cubicBezTo>
                  <a:cubicBezTo>
                    <a:pt x="659" y="1388"/>
                    <a:pt x="679" y="1386"/>
                    <a:pt x="699" y="1382"/>
                  </a:cubicBezTo>
                  <a:cubicBezTo>
                    <a:pt x="882" y="1321"/>
                    <a:pt x="912" y="1169"/>
                    <a:pt x="912" y="1017"/>
                  </a:cubicBezTo>
                  <a:cubicBezTo>
                    <a:pt x="912" y="713"/>
                    <a:pt x="851" y="470"/>
                    <a:pt x="638" y="227"/>
                  </a:cubicBezTo>
                  <a:cubicBezTo>
                    <a:pt x="578" y="166"/>
                    <a:pt x="487" y="75"/>
                    <a:pt x="426" y="45"/>
                  </a:cubicBezTo>
                  <a:cubicBezTo>
                    <a:pt x="380" y="14"/>
                    <a:pt x="331" y="1"/>
                    <a:pt x="2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6327;p133">
              <a:extLst>
                <a:ext uri="{FF2B5EF4-FFF2-40B4-BE49-F238E27FC236}">
                  <a16:creationId xmlns:a16="http://schemas.microsoft.com/office/drawing/2014/main" id="{C5AB24CB-BFC4-88E5-8145-1EDAB5783621}"/>
                </a:ext>
              </a:extLst>
            </p:cNvPr>
            <p:cNvSpPr/>
            <p:nvPr/>
          </p:nvSpPr>
          <p:spPr>
            <a:xfrm rot="1013812">
              <a:off x="2077566" y="5129500"/>
              <a:ext cx="57143" cy="72012"/>
            </a:xfrm>
            <a:custGeom>
              <a:avLst/>
              <a:gdLst/>
              <a:ahLst/>
              <a:cxnLst/>
              <a:rect l="l" t="t" r="r" b="b"/>
              <a:pathLst>
                <a:path w="1126" h="1419" extrusionOk="0">
                  <a:moveTo>
                    <a:pt x="245" y="1"/>
                  </a:moveTo>
                  <a:cubicBezTo>
                    <a:pt x="209" y="1"/>
                    <a:pt x="176" y="13"/>
                    <a:pt x="152" y="49"/>
                  </a:cubicBezTo>
                  <a:cubicBezTo>
                    <a:pt x="61" y="140"/>
                    <a:pt x="0" y="201"/>
                    <a:pt x="31" y="322"/>
                  </a:cubicBezTo>
                  <a:cubicBezTo>
                    <a:pt x="92" y="687"/>
                    <a:pt x="304" y="1052"/>
                    <a:pt x="548" y="1295"/>
                  </a:cubicBezTo>
                  <a:cubicBezTo>
                    <a:pt x="650" y="1381"/>
                    <a:pt x="753" y="1418"/>
                    <a:pt x="845" y="1418"/>
                  </a:cubicBezTo>
                  <a:cubicBezTo>
                    <a:pt x="916" y="1418"/>
                    <a:pt x="981" y="1396"/>
                    <a:pt x="1034" y="1356"/>
                  </a:cubicBezTo>
                  <a:cubicBezTo>
                    <a:pt x="1125" y="1234"/>
                    <a:pt x="1125" y="1082"/>
                    <a:pt x="1095" y="900"/>
                  </a:cubicBezTo>
                  <a:cubicBezTo>
                    <a:pt x="912" y="596"/>
                    <a:pt x="760" y="231"/>
                    <a:pt x="396" y="49"/>
                  </a:cubicBezTo>
                  <a:cubicBezTo>
                    <a:pt x="359" y="30"/>
                    <a:pt x="299" y="1"/>
                    <a:pt x="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6328;p133">
              <a:extLst>
                <a:ext uri="{FF2B5EF4-FFF2-40B4-BE49-F238E27FC236}">
                  <a16:creationId xmlns:a16="http://schemas.microsoft.com/office/drawing/2014/main" id="{207DF154-77CD-D117-D02E-E11467360898}"/>
                </a:ext>
              </a:extLst>
            </p:cNvPr>
            <p:cNvSpPr/>
            <p:nvPr/>
          </p:nvSpPr>
          <p:spPr>
            <a:xfrm rot="1013812">
              <a:off x="2462128" y="4993614"/>
              <a:ext cx="41715" cy="70083"/>
            </a:xfrm>
            <a:custGeom>
              <a:avLst/>
              <a:gdLst/>
              <a:ahLst/>
              <a:cxnLst/>
              <a:rect l="l" t="t" r="r" b="b"/>
              <a:pathLst>
                <a:path w="822" h="1381" extrusionOk="0">
                  <a:moveTo>
                    <a:pt x="467" y="0"/>
                  </a:moveTo>
                  <a:cubicBezTo>
                    <a:pt x="423" y="0"/>
                    <a:pt x="378" y="9"/>
                    <a:pt x="335" y="27"/>
                  </a:cubicBezTo>
                  <a:cubicBezTo>
                    <a:pt x="244" y="58"/>
                    <a:pt x="183" y="149"/>
                    <a:pt x="122" y="210"/>
                  </a:cubicBezTo>
                  <a:cubicBezTo>
                    <a:pt x="62" y="483"/>
                    <a:pt x="1" y="757"/>
                    <a:pt x="1" y="1061"/>
                  </a:cubicBezTo>
                  <a:cubicBezTo>
                    <a:pt x="62" y="1213"/>
                    <a:pt x="122" y="1304"/>
                    <a:pt x="274" y="1365"/>
                  </a:cubicBezTo>
                  <a:cubicBezTo>
                    <a:pt x="313" y="1376"/>
                    <a:pt x="349" y="1381"/>
                    <a:pt x="383" y="1381"/>
                  </a:cubicBezTo>
                  <a:cubicBezTo>
                    <a:pt x="539" y="1381"/>
                    <a:pt x="650" y="1276"/>
                    <a:pt x="700" y="1152"/>
                  </a:cubicBezTo>
                  <a:cubicBezTo>
                    <a:pt x="821" y="878"/>
                    <a:pt x="821" y="635"/>
                    <a:pt x="821" y="331"/>
                  </a:cubicBezTo>
                  <a:cubicBezTo>
                    <a:pt x="821" y="137"/>
                    <a:pt x="646" y="0"/>
                    <a:pt x="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6329;p133">
              <a:extLst>
                <a:ext uri="{FF2B5EF4-FFF2-40B4-BE49-F238E27FC236}">
                  <a16:creationId xmlns:a16="http://schemas.microsoft.com/office/drawing/2014/main" id="{18854363-EEA5-B409-0CDD-C06A7DB4E533}"/>
                </a:ext>
              </a:extLst>
            </p:cNvPr>
            <p:cNvSpPr/>
            <p:nvPr/>
          </p:nvSpPr>
          <p:spPr>
            <a:xfrm rot="1013812">
              <a:off x="2774723" y="5129168"/>
              <a:ext cx="58665" cy="67800"/>
            </a:xfrm>
            <a:custGeom>
              <a:avLst/>
              <a:gdLst/>
              <a:ahLst/>
              <a:cxnLst/>
              <a:rect l="l" t="t" r="r" b="b"/>
              <a:pathLst>
                <a:path w="1156" h="1336" extrusionOk="0">
                  <a:moveTo>
                    <a:pt x="301" y="1"/>
                  </a:moveTo>
                  <a:cubicBezTo>
                    <a:pt x="244" y="1"/>
                    <a:pt x="183" y="23"/>
                    <a:pt x="122" y="69"/>
                  </a:cubicBezTo>
                  <a:cubicBezTo>
                    <a:pt x="0" y="130"/>
                    <a:pt x="0" y="251"/>
                    <a:pt x="61" y="434"/>
                  </a:cubicBezTo>
                  <a:cubicBezTo>
                    <a:pt x="152" y="677"/>
                    <a:pt x="304" y="951"/>
                    <a:pt x="517" y="1163"/>
                  </a:cubicBezTo>
                  <a:cubicBezTo>
                    <a:pt x="548" y="1224"/>
                    <a:pt x="669" y="1285"/>
                    <a:pt x="730" y="1315"/>
                  </a:cubicBezTo>
                  <a:cubicBezTo>
                    <a:pt x="768" y="1328"/>
                    <a:pt x="805" y="1335"/>
                    <a:pt x="843" y="1335"/>
                  </a:cubicBezTo>
                  <a:cubicBezTo>
                    <a:pt x="897" y="1335"/>
                    <a:pt x="950" y="1320"/>
                    <a:pt x="1003" y="1285"/>
                  </a:cubicBezTo>
                  <a:cubicBezTo>
                    <a:pt x="1125" y="1194"/>
                    <a:pt x="1155" y="1072"/>
                    <a:pt x="1125" y="981"/>
                  </a:cubicBezTo>
                  <a:cubicBezTo>
                    <a:pt x="973" y="647"/>
                    <a:pt x="821" y="282"/>
                    <a:pt x="456" y="69"/>
                  </a:cubicBezTo>
                  <a:cubicBezTo>
                    <a:pt x="411" y="23"/>
                    <a:pt x="358" y="1"/>
                    <a:pt x="3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6330;p133">
              <a:extLst>
                <a:ext uri="{FF2B5EF4-FFF2-40B4-BE49-F238E27FC236}">
                  <a16:creationId xmlns:a16="http://schemas.microsoft.com/office/drawing/2014/main" id="{60794B6F-7567-3575-40D7-AC4044B280EC}"/>
                </a:ext>
              </a:extLst>
            </p:cNvPr>
            <p:cNvSpPr/>
            <p:nvPr/>
          </p:nvSpPr>
          <p:spPr>
            <a:xfrm rot="1013812">
              <a:off x="1620849" y="5173316"/>
              <a:ext cx="44811" cy="70845"/>
            </a:xfrm>
            <a:custGeom>
              <a:avLst/>
              <a:gdLst/>
              <a:ahLst/>
              <a:cxnLst/>
              <a:rect l="l" t="t" r="r" b="b"/>
              <a:pathLst>
                <a:path w="883" h="1396" extrusionOk="0">
                  <a:moveTo>
                    <a:pt x="291" y="0"/>
                  </a:moveTo>
                  <a:cubicBezTo>
                    <a:pt x="161" y="0"/>
                    <a:pt x="31" y="85"/>
                    <a:pt x="31" y="218"/>
                  </a:cubicBezTo>
                  <a:cubicBezTo>
                    <a:pt x="1" y="644"/>
                    <a:pt x="122" y="978"/>
                    <a:pt x="365" y="1282"/>
                  </a:cubicBezTo>
                  <a:cubicBezTo>
                    <a:pt x="439" y="1356"/>
                    <a:pt x="513" y="1396"/>
                    <a:pt x="586" y="1396"/>
                  </a:cubicBezTo>
                  <a:cubicBezTo>
                    <a:pt x="634" y="1396"/>
                    <a:pt x="682" y="1379"/>
                    <a:pt x="730" y="1343"/>
                  </a:cubicBezTo>
                  <a:cubicBezTo>
                    <a:pt x="821" y="1282"/>
                    <a:pt x="882" y="1161"/>
                    <a:pt x="882" y="1039"/>
                  </a:cubicBezTo>
                  <a:cubicBezTo>
                    <a:pt x="882" y="887"/>
                    <a:pt x="821" y="765"/>
                    <a:pt x="821" y="674"/>
                  </a:cubicBezTo>
                  <a:cubicBezTo>
                    <a:pt x="730" y="401"/>
                    <a:pt x="639" y="188"/>
                    <a:pt x="426" y="36"/>
                  </a:cubicBezTo>
                  <a:cubicBezTo>
                    <a:pt x="385" y="12"/>
                    <a:pt x="338" y="0"/>
                    <a:pt x="2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6331;p133">
              <a:extLst>
                <a:ext uri="{FF2B5EF4-FFF2-40B4-BE49-F238E27FC236}">
                  <a16:creationId xmlns:a16="http://schemas.microsoft.com/office/drawing/2014/main" id="{7FE8CA10-2DE0-375C-2C93-95F23C53BD0C}"/>
                </a:ext>
              </a:extLst>
            </p:cNvPr>
            <p:cNvSpPr/>
            <p:nvPr/>
          </p:nvSpPr>
          <p:spPr>
            <a:xfrm rot="1013812">
              <a:off x="2312153" y="4824698"/>
              <a:ext cx="49378" cy="69982"/>
            </a:xfrm>
            <a:custGeom>
              <a:avLst/>
              <a:gdLst/>
              <a:ahLst/>
              <a:cxnLst/>
              <a:rect l="l" t="t" r="r" b="b"/>
              <a:pathLst>
                <a:path w="973" h="1379" extrusionOk="0">
                  <a:moveTo>
                    <a:pt x="305" y="0"/>
                  </a:moveTo>
                  <a:cubicBezTo>
                    <a:pt x="241" y="0"/>
                    <a:pt x="178" y="23"/>
                    <a:pt x="122" y="65"/>
                  </a:cubicBezTo>
                  <a:cubicBezTo>
                    <a:pt x="0" y="156"/>
                    <a:pt x="61" y="278"/>
                    <a:pt x="61" y="399"/>
                  </a:cubicBezTo>
                  <a:cubicBezTo>
                    <a:pt x="61" y="521"/>
                    <a:pt x="91" y="582"/>
                    <a:pt x="91" y="612"/>
                  </a:cubicBezTo>
                  <a:cubicBezTo>
                    <a:pt x="183" y="916"/>
                    <a:pt x="243" y="1159"/>
                    <a:pt x="487" y="1342"/>
                  </a:cubicBezTo>
                  <a:cubicBezTo>
                    <a:pt x="537" y="1367"/>
                    <a:pt x="587" y="1378"/>
                    <a:pt x="634" y="1378"/>
                  </a:cubicBezTo>
                  <a:cubicBezTo>
                    <a:pt x="758" y="1378"/>
                    <a:pt x="860" y="1300"/>
                    <a:pt x="882" y="1190"/>
                  </a:cubicBezTo>
                  <a:cubicBezTo>
                    <a:pt x="973" y="734"/>
                    <a:pt x="851" y="399"/>
                    <a:pt x="517" y="96"/>
                  </a:cubicBezTo>
                  <a:cubicBezTo>
                    <a:pt x="452" y="30"/>
                    <a:pt x="378" y="0"/>
                    <a:pt x="3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6332;p133">
              <a:extLst>
                <a:ext uri="{FF2B5EF4-FFF2-40B4-BE49-F238E27FC236}">
                  <a16:creationId xmlns:a16="http://schemas.microsoft.com/office/drawing/2014/main" id="{257F2A77-F2FF-B9CB-58DC-E057F0C731EB}"/>
                </a:ext>
              </a:extLst>
            </p:cNvPr>
            <p:cNvSpPr/>
            <p:nvPr/>
          </p:nvSpPr>
          <p:spPr>
            <a:xfrm rot="1013812">
              <a:off x="2035081" y="5245575"/>
              <a:ext cx="49429" cy="65364"/>
            </a:xfrm>
            <a:custGeom>
              <a:avLst/>
              <a:gdLst/>
              <a:ahLst/>
              <a:cxnLst/>
              <a:rect l="l" t="t" r="r" b="b"/>
              <a:pathLst>
                <a:path w="974" h="1288" extrusionOk="0">
                  <a:moveTo>
                    <a:pt x="396" y="0"/>
                  </a:moveTo>
                  <a:cubicBezTo>
                    <a:pt x="279" y="0"/>
                    <a:pt x="167" y="63"/>
                    <a:pt x="122" y="176"/>
                  </a:cubicBezTo>
                  <a:cubicBezTo>
                    <a:pt x="0" y="479"/>
                    <a:pt x="213" y="1057"/>
                    <a:pt x="487" y="1239"/>
                  </a:cubicBezTo>
                  <a:cubicBezTo>
                    <a:pt x="537" y="1273"/>
                    <a:pt x="591" y="1288"/>
                    <a:pt x="644" y="1288"/>
                  </a:cubicBezTo>
                  <a:cubicBezTo>
                    <a:pt x="786" y="1288"/>
                    <a:pt x="921" y="1181"/>
                    <a:pt x="943" y="1027"/>
                  </a:cubicBezTo>
                  <a:cubicBezTo>
                    <a:pt x="973" y="875"/>
                    <a:pt x="943" y="723"/>
                    <a:pt x="912" y="601"/>
                  </a:cubicBezTo>
                  <a:cubicBezTo>
                    <a:pt x="821" y="327"/>
                    <a:pt x="760" y="145"/>
                    <a:pt x="517" y="24"/>
                  </a:cubicBezTo>
                  <a:cubicBezTo>
                    <a:pt x="478" y="8"/>
                    <a:pt x="437" y="0"/>
                    <a:pt x="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6333;p133">
              <a:extLst>
                <a:ext uri="{FF2B5EF4-FFF2-40B4-BE49-F238E27FC236}">
                  <a16:creationId xmlns:a16="http://schemas.microsoft.com/office/drawing/2014/main" id="{940AC2F4-E326-1386-2033-66C896BFD556}"/>
                </a:ext>
              </a:extLst>
            </p:cNvPr>
            <p:cNvSpPr/>
            <p:nvPr/>
          </p:nvSpPr>
          <p:spPr>
            <a:xfrm rot="1013812">
              <a:off x="2043004" y="5034586"/>
              <a:ext cx="41664" cy="73331"/>
            </a:xfrm>
            <a:custGeom>
              <a:avLst/>
              <a:gdLst/>
              <a:ahLst/>
              <a:cxnLst/>
              <a:rect l="l" t="t" r="r" b="b"/>
              <a:pathLst>
                <a:path w="821" h="1445" extrusionOk="0">
                  <a:moveTo>
                    <a:pt x="316" y="0"/>
                  </a:moveTo>
                  <a:cubicBezTo>
                    <a:pt x="272" y="0"/>
                    <a:pt x="227" y="13"/>
                    <a:pt x="182" y="47"/>
                  </a:cubicBezTo>
                  <a:cubicBezTo>
                    <a:pt x="91" y="77"/>
                    <a:pt x="30" y="168"/>
                    <a:pt x="30" y="259"/>
                  </a:cubicBezTo>
                  <a:cubicBezTo>
                    <a:pt x="0" y="503"/>
                    <a:pt x="122" y="715"/>
                    <a:pt x="152" y="959"/>
                  </a:cubicBezTo>
                  <a:cubicBezTo>
                    <a:pt x="182" y="1080"/>
                    <a:pt x="243" y="1171"/>
                    <a:pt x="334" y="1293"/>
                  </a:cubicBezTo>
                  <a:cubicBezTo>
                    <a:pt x="365" y="1384"/>
                    <a:pt x="456" y="1445"/>
                    <a:pt x="578" y="1445"/>
                  </a:cubicBezTo>
                  <a:cubicBezTo>
                    <a:pt x="730" y="1445"/>
                    <a:pt x="760" y="1323"/>
                    <a:pt x="790" y="1232"/>
                  </a:cubicBezTo>
                  <a:cubicBezTo>
                    <a:pt x="821" y="867"/>
                    <a:pt x="760" y="563"/>
                    <a:pt x="699" y="229"/>
                  </a:cubicBezTo>
                  <a:cubicBezTo>
                    <a:pt x="638" y="199"/>
                    <a:pt x="608" y="107"/>
                    <a:pt x="547" y="77"/>
                  </a:cubicBezTo>
                  <a:cubicBezTo>
                    <a:pt x="470" y="39"/>
                    <a:pt x="393" y="0"/>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6334;p133">
              <a:extLst>
                <a:ext uri="{FF2B5EF4-FFF2-40B4-BE49-F238E27FC236}">
                  <a16:creationId xmlns:a16="http://schemas.microsoft.com/office/drawing/2014/main" id="{DEB9E573-F99D-9444-A1B2-52B435BDD3E6}"/>
                </a:ext>
              </a:extLst>
            </p:cNvPr>
            <p:cNvSpPr/>
            <p:nvPr/>
          </p:nvSpPr>
          <p:spPr>
            <a:xfrm rot="1013812">
              <a:off x="1695243" y="5038082"/>
              <a:ext cx="37097" cy="73128"/>
            </a:xfrm>
            <a:custGeom>
              <a:avLst/>
              <a:gdLst/>
              <a:ahLst/>
              <a:cxnLst/>
              <a:rect l="l" t="t" r="r" b="b"/>
              <a:pathLst>
                <a:path w="731" h="1441" extrusionOk="0">
                  <a:moveTo>
                    <a:pt x="252" y="0"/>
                  </a:moveTo>
                  <a:cubicBezTo>
                    <a:pt x="159" y="0"/>
                    <a:pt x="68" y="55"/>
                    <a:pt x="31" y="164"/>
                  </a:cubicBezTo>
                  <a:cubicBezTo>
                    <a:pt x="1" y="407"/>
                    <a:pt x="31" y="681"/>
                    <a:pt x="92" y="985"/>
                  </a:cubicBezTo>
                  <a:cubicBezTo>
                    <a:pt x="153" y="1046"/>
                    <a:pt x="183" y="1198"/>
                    <a:pt x="274" y="1319"/>
                  </a:cubicBezTo>
                  <a:cubicBezTo>
                    <a:pt x="305" y="1380"/>
                    <a:pt x="396" y="1441"/>
                    <a:pt x="487" y="1441"/>
                  </a:cubicBezTo>
                  <a:cubicBezTo>
                    <a:pt x="609" y="1441"/>
                    <a:pt x="700" y="1319"/>
                    <a:pt x="700" y="1228"/>
                  </a:cubicBezTo>
                  <a:cubicBezTo>
                    <a:pt x="730" y="985"/>
                    <a:pt x="730" y="681"/>
                    <a:pt x="639" y="407"/>
                  </a:cubicBezTo>
                  <a:cubicBezTo>
                    <a:pt x="609" y="286"/>
                    <a:pt x="518" y="164"/>
                    <a:pt x="426" y="73"/>
                  </a:cubicBezTo>
                  <a:cubicBezTo>
                    <a:pt x="378" y="24"/>
                    <a:pt x="315" y="0"/>
                    <a:pt x="2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6335;p133">
              <a:extLst>
                <a:ext uri="{FF2B5EF4-FFF2-40B4-BE49-F238E27FC236}">
                  <a16:creationId xmlns:a16="http://schemas.microsoft.com/office/drawing/2014/main" id="{113C8F06-5D31-E5C5-73A6-38535B7A6E48}"/>
                </a:ext>
              </a:extLst>
            </p:cNvPr>
            <p:cNvSpPr/>
            <p:nvPr/>
          </p:nvSpPr>
          <p:spPr>
            <a:xfrm rot="1013812">
              <a:off x="2386053" y="5247450"/>
              <a:ext cx="50951" cy="64653"/>
            </a:xfrm>
            <a:custGeom>
              <a:avLst/>
              <a:gdLst/>
              <a:ahLst/>
              <a:cxnLst/>
              <a:rect l="l" t="t" r="r" b="b"/>
              <a:pathLst>
                <a:path w="1004" h="1274" extrusionOk="0">
                  <a:moveTo>
                    <a:pt x="306" y="1"/>
                  </a:moveTo>
                  <a:cubicBezTo>
                    <a:pt x="273" y="1"/>
                    <a:pt x="242" y="8"/>
                    <a:pt x="213" y="27"/>
                  </a:cubicBezTo>
                  <a:cubicBezTo>
                    <a:pt x="62" y="57"/>
                    <a:pt x="1" y="209"/>
                    <a:pt x="62" y="361"/>
                  </a:cubicBezTo>
                  <a:cubicBezTo>
                    <a:pt x="62" y="483"/>
                    <a:pt x="92" y="604"/>
                    <a:pt x="122" y="756"/>
                  </a:cubicBezTo>
                  <a:cubicBezTo>
                    <a:pt x="183" y="878"/>
                    <a:pt x="213" y="1030"/>
                    <a:pt x="274" y="1121"/>
                  </a:cubicBezTo>
                  <a:cubicBezTo>
                    <a:pt x="365" y="1212"/>
                    <a:pt x="457" y="1273"/>
                    <a:pt x="578" y="1273"/>
                  </a:cubicBezTo>
                  <a:cubicBezTo>
                    <a:pt x="700" y="1273"/>
                    <a:pt x="821" y="1212"/>
                    <a:pt x="852" y="1091"/>
                  </a:cubicBezTo>
                  <a:cubicBezTo>
                    <a:pt x="1004" y="756"/>
                    <a:pt x="852" y="270"/>
                    <a:pt x="548" y="57"/>
                  </a:cubicBezTo>
                  <a:cubicBezTo>
                    <a:pt x="464" y="36"/>
                    <a:pt x="380" y="1"/>
                    <a:pt x="3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6336;p133">
              <a:extLst>
                <a:ext uri="{FF2B5EF4-FFF2-40B4-BE49-F238E27FC236}">
                  <a16:creationId xmlns:a16="http://schemas.microsoft.com/office/drawing/2014/main" id="{08C1426B-27A7-9D18-D08E-DE0AD7E9CE96}"/>
                </a:ext>
              </a:extLst>
            </p:cNvPr>
            <p:cNvSpPr/>
            <p:nvPr/>
          </p:nvSpPr>
          <p:spPr>
            <a:xfrm rot="1013812">
              <a:off x="2035822" y="4897378"/>
              <a:ext cx="47856" cy="66683"/>
            </a:xfrm>
            <a:custGeom>
              <a:avLst/>
              <a:gdLst/>
              <a:ahLst/>
              <a:cxnLst/>
              <a:rect l="l" t="t" r="r" b="b"/>
              <a:pathLst>
                <a:path w="943" h="1314" extrusionOk="0">
                  <a:moveTo>
                    <a:pt x="347" y="0"/>
                  </a:moveTo>
                  <a:cubicBezTo>
                    <a:pt x="219" y="0"/>
                    <a:pt x="104" y="89"/>
                    <a:pt x="62" y="237"/>
                  </a:cubicBezTo>
                  <a:cubicBezTo>
                    <a:pt x="1" y="480"/>
                    <a:pt x="62" y="693"/>
                    <a:pt x="153" y="906"/>
                  </a:cubicBezTo>
                  <a:cubicBezTo>
                    <a:pt x="257" y="1165"/>
                    <a:pt x="405" y="1314"/>
                    <a:pt x="559" y="1314"/>
                  </a:cubicBezTo>
                  <a:cubicBezTo>
                    <a:pt x="586" y="1314"/>
                    <a:pt x="612" y="1310"/>
                    <a:pt x="639" y="1301"/>
                  </a:cubicBezTo>
                  <a:cubicBezTo>
                    <a:pt x="882" y="1270"/>
                    <a:pt x="943" y="997"/>
                    <a:pt x="882" y="662"/>
                  </a:cubicBezTo>
                  <a:cubicBezTo>
                    <a:pt x="821" y="450"/>
                    <a:pt x="761" y="206"/>
                    <a:pt x="517" y="54"/>
                  </a:cubicBezTo>
                  <a:cubicBezTo>
                    <a:pt x="462" y="17"/>
                    <a:pt x="403"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6337;p133">
              <a:extLst>
                <a:ext uri="{FF2B5EF4-FFF2-40B4-BE49-F238E27FC236}">
                  <a16:creationId xmlns:a16="http://schemas.microsoft.com/office/drawing/2014/main" id="{A199A76E-267D-031D-5474-1CBA7F3AF98F}"/>
                </a:ext>
              </a:extLst>
            </p:cNvPr>
            <p:cNvSpPr/>
            <p:nvPr/>
          </p:nvSpPr>
          <p:spPr>
            <a:xfrm rot="1013812">
              <a:off x="2659614" y="5173596"/>
              <a:ext cx="46333" cy="66328"/>
            </a:xfrm>
            <a:custGeom>
              <a:avLst/>
              <a:gdLst/>
              <a:ahLst/>
              <a:cxnLst/>
              <a:rect l="l" t="t" r="r" b="b"/>
              <a:pathLst>
                <a:path w="913" h="1307" extrusionOk="0">
                  <a:moveTo>
                    <a:pt x="356" y="1"/>
                  </a:moveTo>
                  <a:cubicBezTo>
                    <a:pt x="242" y="1"/>
                    <a:pt x="135" y="51"/>
                    <a:pt x="92" y="117"/>
                  </a:cubicBezTo>
                  <a:cubicBezTo>
                    <a:pt x="0" y="481"/>
                    <a:pt x="92" y="998"/>
                    <a:pt x="487" y="1272"/>
                  </a:cubicBezTo>
                  <a:cubicBezTo>
                    <a:pt x="522" y="1289"/>
                    <a:pt x="577" y="1307"/>
                    <a:pt x="635" y="1307"/>
                  </a:cubicBezTo>
                  <a:cubicBezTo>
                    <a:pt x="678" y="1307"/>
                    <a:pt x="722" y="1297"/>
                    <a:pt x="760" y="1272"/>
                  </a:cubicBezTo>
                  <a:cubicBezTo>
                    <a:pt x="821" y="1241"/>
                    <a:pt x="912" y="1120"/>
                    <a:pt x="912" y="1028"/>
                  </a:cubicBezTo>
                  <a:cubicBezTo>
                    <a:pt x="912" y="877"/>
                    <a:pt x="852" y="725"/>
                    <a:pt x="852" y="664"/>
                  </a:cubicBezTo>
                  <a:cubicBezTo>
                    <a:pt x="791" y="360"/>
                    <a:pt x="760" y="117"/>
                    <a:pt x="487" y="25"/>
                  </a:cubicBezTo>
                  <a:cubicBezTo>
                    <a:pt x="444" y="8"/>
                    <a:pt x="400" y="1"/>
                    <a:pt x="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6338;p133">
              <a:extLst>
                <a:ext uri="{FF2B5EF4-FFF2-40B4-BE49-F238E27FC236}">
                  <a16:creationId xmlns:a16="http://schemas.microsoft.com/office/drawing/2014/main" id="{1DD92C5C-AA9B-D591-19B1-9ACBD7A232F4}"/>
                </a:ext>
              </a:extLst>
            </p:cNvPr>
            <p:cNvSpPr/>
            <p:nvPr/>
          </p:nvSpPr>
          <p:spPr>
            <a:xfrm rot="1013812">
              <a:off x="2389341" y="5035669"/>
              <a:ext cx="38569" cy="72266"/>
            </a:xfrm>
            <a:custGeom>
              <a:avLst/>
              <a:gdLst/>
              <a:ahLst/>
              <a:cxnLst/>
              <a:rect l="l" t="t" r="r" b="b"/>
              <a:pathLst>
                <a:path w="760" h="1424" extrusionOk="0">
                  <a:moveTo>
                    <a:pt x="278" y="0"/>
                  </a:moveTo>
                  <a:cubicBezTo>
                    <a:pt x="171" y="0"/>
                    <a:pt x="72" y="82"/>
                    <a:pt x="30" y="207"/>
                  </a:cubicBezTo>
                  <a:cubicBezTo>
                    <a:pt x="0" y="451"/>
                    <a:pt x="30" y="663"/>
                    <a:pt x="122" y="967"/>
                  </a:cubicBezTo>
                  <a:cubicBezTo>
                    <a:pt x="152" y="1058"/>
                    <a:pt x="243" y="1150"/>
                    <a:pt x="274" y="1302"/>
                  </a:cubicBezTo>
                  <a:cubicBezTo>
                    <a:pt x="304" y="1393"/>
                    <a:pt x="395" y="1423"/>
                    <a:pt x="486" y="1423"/>
                  </a:cubicBezTo>
                  <a:cubicBezTo>
                    <a:pt x="608" y="1423"/>
                    <a:pt x="699" y="1362"/>
                    <a:pt x="699" y="1241"/>
                  </a:cubicBezTo>
                  <a:cubicBezTo>
                    <a:pt x="760" y="937"/>
                    <a:pt x="730" y="633"/>
                    <a:pt x="638" y="329"/>
                  </a:cubicBezTo>
                  <a:cubicBezTo>
                    <a:pt x="608" y="207"/>
                    <a:pt x="517" y="147"/>
                    <a:pt x="426" y="55"/>
                  </a:cubicBezTo>
                  <a:cubicBezTo>
                    <a:pt x="378" y="17"/>
                    <a:pt x="327" y="0"/>
                    <a:pt x="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6339;p133">
              <a:extLst>
                <a:ext uri="{FF2B5EF4-FFF2-40B4-BE49-F238E27FC236}">
                  <a16:creationId xmlns:a16="http://schemas.microsoft.com/office/drawing/2014/main" id="{DB92676B-F71A-C988-BD70-20317C99F48D}"/>
                </a:ext>
              </a:extLst>
            </p:cNvPr>
            <p:cNvSpPr/>
            <p:nvPr/>
          </p:nvSpPr>
          <p:spPr>
            <a:xfrm rot="1013812">
              <a:off x="2323569" y="4993493"/>
              <a:ext cx="43238" cy="70083"/>
            </a:xfrm>
            <a:custGeom>
              <a:avLst/>
              <a:gdLst/>
              <a:ahLst/>
              <a:cxnLst/>
              <a:rect l="l" t="t" r="r" b="b"/>
              <a:pathLst>
                <a:path w="852" h="1381" extrusionOk="0">
                  <a:moveTo>
                    <a:pt x="426" y="0"/>
                  </a:moveTo>
                  <a:cubicBezTo>
                    <a:pt x="274" y="0"/>
                    <a:pt x="213" y="122"/>
                    <a:pt x="153" y="213"/>
                  </a:cubicBezTo>
                  <a:cubicBezTo>
                    <a:pt x="1" y="578"/>
                    <a:pt x="122" y="1064"/>
                    <a:pt x="426" y="1337"/>
                  </a:cubicBezTo>
                  <a:cubicBezTo>
                    <a:pt x="465" y="1367"/>
                    <a:pt x="510" y="1380"/>
                    <a:pt x="555" y="1380"/>
                  </a:cubicBezTo>
                  <a:cubicBezTo>
                    <a:pt x="649" y="1380"/>
                    <a:pt x="740" y="1319"/>
                    <a:pt x="761" y="1216"/>
                  </a:cubicBezTo>
                  <a:cubicBezTo>
                    <a:pt x="852" y="942"/>
                    <a:pt x="852" y="669"/>
                    <a:pt x="730" y="365"/>
                  </a:cubicBezTo>
                  <a:cubicBezTo>
                    <a:pt x="700" y="365"/>
                    <a:pt x="700" y="304"/>
                    <a:pt x="700" y="182"/>
                  </a:cubicBezTo>
                  <a:cubicBezTo>
                    <a:pt x="669" y="61"/>
                    <a:pt x="578" y="0"/>
                    <a:pt x="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6340;p133">
              <a:extLst>
                <a:ext uri="{FF2B5EF4-FFF2-40B4-BE49-F238E27FC236}">
                  <a16:creationId xmlns:a16="http://schemas.microsoft.com/office/drawing/2014/main" id="{74F8B14E-1C21-708F-B8A2-EC5B06DF6ED5}"/>
                </a:ext>
              </a:extLst>
            </p:cNvPr>
            <p:cNvSpPr/>
            <p:nvPr/>
          </p:nvSpPr>
          <p:spPr>
            <a:xfrm rot="1013812">
              <a:off x="2387900" y="4902347"/>
              <a:ext cx="49429" cy="63334"/>
            </a:xfrm>
            <a:custGeom>
              <a:avLst/>
              <a:gdLst/>
              <a:ahLst/>
              <a:cxnLst/>
              <a:rect l="l" t="t" r="r" b="b"/>
              <a:pathLst>
                <a:path w="974" h="1248" extrusionOk="0">
                  <a:moveTo>
                    <a:pt x="279" y="0"/>
                  </a:moveTo>
                  <a:cubicBezTo>
                    <a:pt x="123" y="0"/>
                    <a:pt x="0" y="115"/>
                    <a:pt x="0" y="278"/>
                  </a:cubicBezTo>
                  <a:cubicBezTo>
                    <a:pt x="0" y="430"/>
                    <a:pt x="31" y="552"/>
                    <a:pt x="61" y="734"/>
                  </a:cubicBezTo>
                  <a:cubicBezTo>
                    <a:pt x="152" y="856"/>
                    <a:pt x="183" y="1008"/>
                    <a:pt x="244" y="1160"/>
                  </a:cubicBezTo>
                  <a:cubicBezTo>
                    <a:pt x="293" y="1221"/>
                    <a:pt x="367" y="1248"/>
                    <a:pt x="445" y="1248"/>
                  </a:cubicBezTo>
                  <a:cubicBezTo>
                    <a:pt x="561" y="1248"/>
                    <a:pt x="688" y="1190"/>
                    <a:pt x="760" y="1099"/>
                  </a:cubicBezTo>
                  <a:cubicBezTo>
                    <a:pt x="973" y="673"/>
                    <a:pt x="791" y="126"/>
                    <a:pt x="335" y="5"/>
                  </a:cubicBezTo>
                  <a:cubicBezTo>
                    <a:pt x="316" y="2"/>
                    <a:pt x="297" y="0"/>
                    <a:pt x="2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6341;p133">
              <a:extLst>
                <a:ext uri="{FF2B5EF4-FFF2-40B4-BE49-F238E27FC236}">
                  <a16:creationId xmlns:a16="http://schemas.microsoft.com/office/drawing/2014/main" id="{ED874D91-BDA7-D7CC-4705-972F5495B440}"/>
                </a:ext>
              </a:extLst>
            </p:cNvPr>
            <p:cNvSpPr/>
            <p:nvPr/>
          </p:nvSpPr>
          <p:spPr>
            <a:xfrm rot="1013812">
              <a:off x="2183102" y="5028568"/>
              <a:ext cx="46333" cy="65567"/>
            </a:xfrm>
            <a:custGeom>
              <a:avLst/>
              <a:gdLst/>
              <a:ahLst/>
              <a:cxnLst/>
              <a:rect l="l" t="t" r="r" b="b"/>
              <a:pathLst>
                <a:path w="913" h="1292" extrusionOk="0">
                  <a:moveTo>
                    <a:pt x="438" y="0"/>
                  </a:moveTo>
                  <a:cubicBezTo>
                    <a:pt x="365" y="0"/>
                    <a:pt x="289" y="30"/>
                    <a:pt x="244" y="91"/>
                  </a:cubicBezTo>
                  <a:cubicBezTo>
                    <a:pt x="1" y="274"/>
                    <a:pt x="31" y="547"/>
                    <a:pt x="153" y="882"/>
                  </a:cubicBezTo>
                  <a:cubicBezTo>
                    <a:pt x="153" y="882"/>
                    <a:pt x="183" y="1003"/>
                    <a:pt x="274" y="1155"/>
                  </a:cubicBezTo>
                  <a:cubicBezTo>
                    <a:pt x="335" y="1246"/>
                    <a:pt x="419" y="1292"/>
                    <a:pt x="502" y="1292"/>
                  </a:cubicBezTo>
                  <a:cubicBezTo>
                    <a:pt x="586" y="1292"/>
                    <a:pt x="669" y="1246"/>
                    <a:pt x="730" y="1155"/>
                  </a:cubicBezTo>
                  <a:cubicBezTo>
                    <a:pt x="761" y="1125"/>
                    <a:pt x="791" y="1094"/>
                    <a:pt x="791" y="1033"/>
                  </a:cubicBezTo>
                  <a:cubicBezTo>
                    <a:pt x="913" y="699"/>
                    <a:pt x="791" y="365"/>
                    <a:pt x="609" y="91"/>
                  </a:cubicBezTo>
                  <a:cubicBezTo>
                    <a:pt x="578" y="30"/>
                    <a:pt x="510" y="0"/>
                    <a:pt x="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6342;p133">
              <a:extLst>
                <a:ext uri="{FF2B5EF4-FFF2-40B4-BE49-F238E27FC236}">
                  <a16:creationId xmlns:a16="http://schemas.microsoft.com/office/drawing/2014/main" id="{19017928-30FD-5E8E-7DA3-943E35C3D05E}"/>
                </a:ext>
              </a:extLst>
            </p:cNvPr>
            <p:cNvSpPr/>
            <p:nvPr/>
          </p:nvSpPr>
          <p:spPr>
            <a:xfrm rot="1013812">
              <a:off x="1628452" y="4994842"/>
              <a:ext cx="43238" cy="69880"/>
            </a:xfrm>
            <a:custGeom>
              <a:avLst/>
              <a:gdLst/>
              <a:ahLst/>
              <a:cxnLst/>
              <a:rect l="l" t="t" r="r" b="b"/>
              <a:pathLst>
                <a:path w="852" h="1377" extrusionOk="0">
                  <a:moveTo>
                    <a:pt x="381" y="1"/>
                  </a:moveTo>
                  <a:cubicBezTo>
                    <a:pt x="366" y="1"/>
                    <a:pt x="351" y="2"/>
                    <a:pt x="335" y="5"/>
                  </a:cubicBezTo>
                  <a:cubicBezTo>
                    <a:pt x="274" y="66"/>
                    <a:pt x="183" y="127"/>
                    <a:pt x="152" y="218"/>
                  </a:cubicBezTo>
                  <a:cubicBezTo>
                    <a:pt x="0" y="583"/>
                    <a:pt x="91" y="1039"/>
                    <a:pt x="395" y="1312"/>
                  </a:cubicBezTo>
                  <a:cubicBezTo>
                    <a:pt x="429" y="1357"/>
                    <a:pt x="470" y="1377"/>
                    <a:pt x="514" y="1377"/>
                  </a:cubicBezTo>
                  <a:cubicBezTo>
                    <a:pt x="590" y="1377"/>
                    <a:pt x="672" y="1317"/>
                    <a:pt x="730" y="1221"/>
                  </a:cubicBezTo>
                  <a:cubicBezTo>
                    <a:pt x="851" y="1008"/>
                    <a:pt x="790" y="735"/>
                    <a:pt x="730" y="431"/>
                  </a:cubicBezTo>
                  <a:cubicBezTo>
                    <a:pt x="699" y="400"/>
                    <a:pt x="699" y="279"/>
                    <a:pt x="608" y="218"/>
                  </a:cubicBezTo>
                  <a:cubicBezTo>
                    <a:pt x="581" y="109"/>
                    <a:pt x="50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6343;p133">
              <a:extLst>
                <a:ext uri="{FF2B5EF4-FFF2-40B4-BE49-F238E27FC236}">
                  <a16:creationId xmlns:a16="http://schemas.microsoft.com/office/drawing/2014/main" id="{DAE91CD6-F99D-2669-4F79-5BB0DADDB104}"/>
                </a:ext>
              </a:extLst>
            </p:cNvPr>
            <p:cNvSpPr/>
            <p:nvPr/>
          </p:nvSpPr>
          <p:spPr>
            <a:xfrm rot="1013812">
              <a:off x="1691844" y="5246847"/>
              <a:ext cx="44760" cy="61456"/>
            </a:xfrm>
            <a:custGeom>
              <a:avLst/>
              <a:gdLst/>
              <a:ahLst/>
              <a:cxnLst/>
              <a:rect l="l" t="t" r="r" b="b"/>
              <a:pathLst>
                <a:path w="882" h="1211" extrusionOk="0">
                  <a:moveTo>
                    <a:pt x="303" y="0"/>
                  </a:moveTo>
                  <a:cubicBezTo>
                    <a:pt x="265" y="0"/>
                    <a:pt x="225" y="8"/>
                    <a:pt x="183" y="25"/>
                  </a:cubicBezTo>
                  <a:cubicBezTo>
                    <a:pt x="61" y="116"/>
                    <a:pt x="0" y="268"/>
                    <a:pt x="61" y="420"/>
                  </a:cubicBezTo>
                  <a:cubicBezTo>
                    <a:pt x="61" y="541"/>
                    <a:pt x="91" y="633"/>
                    <a:pt x="122" y="754"/>
                  </a:cubicBezTo>
                  <a:cubicBezTo>
                    <a:pt x="152" y="876"/>
                    <a:pt x="213" y="937"/>
                    <a:pt x="183" y="997"/>
                  </a:cubicBezTo>
                  <a:cubicBezTo>
                    <a:pt x="274" y="1149"/>
                    <a:pt x="395" y="1210"/>
                    <a:pt x="547" y="1210"/>
                  </a:cubicBezTo>
                  <a:cubicBezTo>
                    <a:pt x="730" y="1180"/>
                    <a:pt x="882" y="1058"/>
                    <a:pt x="882" y="876"/>
                  </a:cubicBezTo>
                  <a:cubicBezTo>
                    <a:pt x="882" y="602"/>
                    <a:pt x="821" y="298"/>
                    <a:pt x="578" y="116"/>
                  </a:cubicBezTo>
                  <a:cubicBezTo>
                    <a:pt x="490" y="50"/>
                    <a:pt x="402" y="0"/>
                    <a:pt x="3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6344;p133">
              <a:extLst>
                <a:ext uri="{FF2B5EF4-FFF2-40B4-BE49-F238E27FC236}">
                  <a16:creationId xmlns:a16="http://schemas.microsoft.com/office/drawing/2014/main" id="{C35C127F-87E8-EFB6-9D25-02A4A4D6D534}"/>
                </a:ext>
              </a:extLst>
            </p:cNvPr>
            <p:cNvSpPr/>
            <p:nvPr/>
          </p:nvSpPr>
          <p:spPr>
            <a:xfrm rot="1013812">
              <a:off x="2735042" y="5247260"/>
              <a:ext cx="46333" cy="59274"/>
            </a:xfrm>
            <a:custGeom>
              <a:avLst/>
              <a:gdLst/>
              <a:ahLst/>
              <a:cxnLst/>
              <a:rect l="l" t="t" r="r" b="b"/>
              <a:pathLst>
                <a:path w="913" h="1168" extrusionOk="0">
                  <a:moveTo>
                    <a:pt x="309" y="0"/>
                  </a:moveTo>
                  <a:cubicBezTo>
                    <a:pt x="167" y="0"/>
                    <a:pt x="56" y="68"/>
                    <a:pt x="31" y="220"/>
                  </a:cubicBezTo>
                  <a:cubicBezTo>
                    <a:pt x="0" y="464"/>
                    <a:pt x="61" y="676"/>
                    <a:pt x="183" y="920"/>
                  </a:cubicBezTo>
                  <a:cubicBezTo>
                    <a:pt x="227" y="1077"/>
                    <a:pt x="355" y="1168"/>
                    <a:pt x="493" y="1168"/>
                  </a:cubicBezTo>
                  <a:cubicBezTo>
                    <a:pt x="541" y="1168"/>
                    <a:pt x="591" y="1156"/>
                    <a:pt x="639" y="1132"/>
                  </a:cubicBezTo>
                  <a:cubicBezTo>
                    <a:pt x="821" y="1072"/>
                    <a:pt x="912" y="920"/>
                    <a:pt x="851" y="676"/>
                  </a:cubicBezTo>
                  <a:cubicBezTo>
                    <a:pt x="851" y="616"/>
                    <a:pt x="821" y="585"/>
                    <a:pt x="821" y="524"/>
                  </a:cubicBezTo>
                  <a:cubicBezTo>
                    <a:pt x="760" y="312"/>
                    <a:pt x="639" y="129"/>
                    <a:pt x="395" y="8"/>
                  </a:cubicBezTo>
                  <a:cubicBezTo>
                    <a:pt x="366" y="3"/>
                    <a:pt x="337" y="0"/>
                    <a:pt x="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6345;p133">
              <a:extLst>
                <a:ext uri="{FF2B5EF4-FFF2-40B4-BE49-F238E27FC236}">
                  <a16:creationId xmlns:a16="http://schemas.microsoft.com/office/drawing/2014/main" id="{214F5123-F9A2-9151-9111-3CA8F0B1754D}"/>
                </a:ext>
              </a:extLst>
            </p:cNvPr>
            <p:cNvSpPr/>
            <p:nvPr/>
          </p:nvSpPr>
          <p:spPr>
            <a:xfrm rot="1013812">
              <a:off x="1969262" y="5173087"/>
              <a:ext cx="43238" cy="69779"/>
            </a:xfrm>
            <a:custGeom>
              <a:avLst/>
              <a:gdLst/>
              <a:ahLst/>
              <a:cxnLst/>
              <a:rect l="l" t="t" r="r" b="b"/>
              <a:pathLst>
                <a:path w="852" h="1375" extrusionOk="0">
                  <a:moveTo>
                    <a:pt x="250" y="0"/>
                  </a:moveTo>
                  <a:cubicBezTo>
                    <a:pt x="203" y="0"/>
                    <a:pt x="160" y="17"/>
                    <a:pt x="122" y="55"/>
                  </a:cubicBezTo>
                  <a:cubicBezTo>
                    <a:pt x="0" y="86"/>
                    <a:pt x="0" y="207"/>
                    <a:pt x="0" y="268"/>
                  </a:cubicBezTo>
                  <a:cubicBezTo>
                    <a:pt x="30" y="542"/>
                    <a:pt x="122" y="815"/>
                    <a:pt x="182" y="1028"/>
                  </a:cubicBezTo>
                  <a:cubicBezTo>
                    <a:pt x="243" y="1150"/>
                    <a:pt x="334" y="1241"/>
                    <a:pt x="426" y="1301"/>
                  </a:cubicBezTo>
                  <a:cubicBezTo>
                    <a:pt x="459" y="1352"/>
                    <a:pt x="511" y="1374"/>
                    <a:pt x="566" y="1374"/>
                  </a:cubicBezTo>
                  <a:cubicBezTo>
                    <a:pt x="611" y="1374"/>
                    <a:pt x="658" y="1359"/>
                    <a:pt x="699" y="1332"/>
                  </a:cubicBezTo>
                  <a:cubicBezTo>
                    <a:pt x="790" y="1301"/>
                    <a:pt x="851" y="1241"/>
                    <a:pt x="851" y="1119"/>
                  </a:cubicBezTo>
                  <a:cubicBezTo>
                    <a:pt x="790" y="937"/>
                    <a:pt x="760" y="785"/>
                    <a:pt x="760" y="694"/>
                  </a:cubicBezTo>
                  <a:cubicBezTo>
                    <a:pt x="699" y="420"/>
                    <a:pt x="638" y="207"/>
                    <a:pt x="456" y="86"/>
                  </a:cubicBezTo>
                  <a:cubicBezTo>
                    <a:pt x="385" y="33"/>
                    <a:pt x="315" y="0"/>
                    <a:pt x="2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6346;p133">
              <a:extLst>
                <a:ext uri="{FF2B5EF4-FFF2-40B4-BE49-F238E27FC236}">
                  <a16:creationId xmlns:a16="http://schemas.microsoft.com/office/drawing/2014/main" id="{6DC9D4D1-7690-6CF2-A458-DB49248D5FCC}"/>
                </a:ext>
              </a:extLst>
            </p:cNvPr>
            <p:cNvSpPr/>
            <p:nvPr/>
          </p:nvSpPr>
          <p:spPr>
            <a:xfrm rot="1013812">
              <a:off x="1800443" y="4897139"/>
              <a:ext cx="34001" cy="65212"/>
            </a:xfrm>
            <a:custGeom>
              <a:avLst/>
              <a:gdLst/>
              <a:ahLst/>
              <a:cxnLst/>
              <a:rect l="l" t="t" r="r" b="b"/>
              <a:pathLst>
                <a:path w="670" h="1285" extrusionOk="0">
                  <a:moveTo>
                    <a:pt x="376" y="0"/>
                  </a:moveTo>
                  <a:cubicBezTo>
                    <a:pt x="354" y="0"/>
                    <a:pt x="331" y="3"/>
                    <a:pt x="305" y="8"/>
                  </a:cubicBezTo>
                  <a:cubicBezTo>
                    <a:pt x="183" y="38"/>
                    <a:pt x="153" y="129"/>
                    <a:pt x="92" y="190"/>
                  </a:cubicBezTo>
                  <a:cubicBezTo>
                    <a:pt x="1" y="525"/>
                    <a:pt x="31" y="889"/>
                    <a:pt x="244" y="1193"/>
                  </a:cubicBezTo>
                  <a:cubicBezTo>
                    <a:pt x="305" y="1254"/>
                    <a:pt x="366" y="1284"/>
                    <a:pt x="487" y="1284"/>
                  </a:cubicBezTo>
                  <a:cubicBezTo>
                    <a:pt x="609" y="1254"/>
                    <a:pt x="670" y="1133"/>
                    <a:pt x="670" y="1041"/>
                  </a:cubicBezTo>
                  <a:cubicBezTo>
                    <a:pt x="670" y="798"/>
                    <a:pt x="639" y="585"/>
                    <a:pt x="639" y="342"/>
                  </a:cubicBezTo>
                  <a:cubicBezTo>
                    <a:pt x="609" y="281"/>
                    <a:pt x="548" y="190"/>
                    <a:pt x="609" y="160"/>
                  </a:cubicBezTo>
                  <a:cubicBezTo>
                    <a:pt x="533" y="59"/>
                    <a:pt x="479" y="0"/>
                    <a:pt x="3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6347;p133">
              <a:extLst>
                <a:ext uri="{FF2B5EF4-FFF2-40B4-BE49-F238E27FC236}">
                  <a16:creationId xmlns:a16="http://schemas.microsoft.com/office/drawing/2014/main" id="{C9F5A2C0-7361-CBE9-C298-E89D23DC9362}"/>
                </a:ext>
              </a:extLst>
            </p:cNvPr>
            <p:cNvSpPr/>
            <p:nvPr/>
          </p:nvSpPr>
          <p:spPr>
            <a:xfrm rot="1013812">
              <a:off x="2242769" y="4987751"/>
              <a:ext cx="52474" cy="63232"/>
            </a:xfrm>
            <a:custGeom>
              <a:avLst/>
              <a:gdLst/>
              <a:ahLst/>
              <a:cxnLst/>
              <a:rect l="l" t="t" r="r" b="b"/>
              <a:pathLst>
                <a:path w="1034" h="1246" extrusionOk="0">
                  <a:moveTo>
                    <a:pt x="318" y="1"/>
                  </a:moveTo>
                  <a:cubicBezTo>
                    <a:pt x="246" y="1"/>
                    <a:pt x="178" y="27"/>
                    <a:pt x="122" y="64"/>
                  </a:cubicBezTo>
                  <a:cubicBezTo>
                    <a:pt x="31" y="155"/>
                    <a:pt x="0" y="277"/>
                    <a:pt x="31" y="338"/>
                  </a:cubicBezTo>
                  <a:cubicBezTo>
                    <a:pt x="182" y="642"/>
                    <a:pt x="365" y="946"/>
                    <a:pt x="669" y="1189"/>
                  </a:cubicBezTo>
                  <a:cubicBezTo>
                    <a:pt x="718" y="1228"/>
                    <a:pt x="773" y="1245"/>
                    <a:pt x="826" y="1245"/>
                  </a:cubicBezTo>
                  <a:cubicBezTo>
                    <a:pt x="936" y="1245"/>
                    <a:pt x="1034" y="1170"/>
                    <a:pt x="1034" y="1067"/>
                  </a:cubicBezTo>
                  <a:lnTo>
                    <a:pt x="1034" y="794"/>
                  </a:lnTo>
                  <a:cubicBezTo>
                    <a:pt x="821" y="551"/>
                    <a:pt x="730" y="277"/>
                    <a:pt x="456" y="34"/>
                  </a:cubicBezTo>
                  <a:cubicBezTo>
                    <a:pt x="410" y="11"/>
                    <a:pt x="363" y="1"/>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6348;p133">
              <a:extLst>
                <a:ext uri="{FF2B5EF4-FFF2-40B4-BE49-F238E27FC236}">
                  <a16:creationId xmlns:a16="http://schemas.microsoft.com/office/drawing/2014/main" id="{A2955E56-FE4D-D091-0986-4F8C7CC9FD45}"/>
                </a:ext>
              </a:extLst>
            </p:cNvPr>
            <p:cNvSpPr/>
            <p:nvPr/>
          </p:nvSpPr>
          <p:spPr>
            <a:xfrm rot="1013812">
              <a:off x="2741776" y="5033023"/>
              <a:ext cx="35524" cy="70286"/>
            </a:xfrm>
            <a:custGeom>
              <a:avLst/>
              <a:gdLst/>
              <a:ahLst/>
              <a:cxnLst/>
              <a:rect l="l" t="t" r="r" b="b"/>
              <a:pathLst>
                <a:path w="700" h="1385" extrusionOk="0">
                  <a:moveTo>
                    <a:pt x="237" y="1"/>
                  </a:moveTo>
                  <a:cubicBezTo>
                    <a:pt x="209" y="1"/>
                    <a:pt x="181" y="6"/>
                    <a:pt x="152" y="17"/>
                  </a:cubicBezTo>
                  <a:cubicBezTo>
                    <a:pt x="31" y="108"/>
                    <a:pt x="0" y="230"/>
                    <a:pt x="0" y="321"/>
                  </a:cubicBezTo>
                  <a:cubicBezTo>
                    <a:pt x="0" y="534"/>
                    <a:pt x="31" y="716"/>
                    <a:pt x="61" y="899"/>
                  </a:cubicBezTo>
                  <a:cubicBezTo>
                    <a:pt x="152" y="1051"/>
                    <a:pt x="183" y="1233"/>
                    <a:pt x="244" y="1324"/>
                  </a:cubicBezTo>
                  <a:cubicBezTo>
                    <a:pt x="304" y="1354"/>
                    <a:pt x="365" y="1385"/>
                    <a:pt x="456" y="1385"/>
                  </a:cubicBezTo>
                  <a:cubicBezTo>
                    <a:pt x="487" y="1385"/>
                    <a:pt x="578" y="1324"/>
                    <a:pt x="578" y="1294"/>
                  </a:cubicBezTo>
                  <a:cubicBezTo>
                    <a:pt x="699" y="899"/>
                    <a:pt x="669" y="534"/>
                    <a:pt x="487" y="169"/>
                  </a:cubicBezTo>
                  <a:cubicBezTo>
                    <a:pt x="462" y="95"/>
                    <a:pt x="357" y="1"/>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6349;p133">
              <a:extLst>
                <a:ext uri="{FF2B5EF4-FFF2-40B4-BE49-F238E27FC236}">
                  <a16:creationId xmlns:a16="http://schemas.microsoft.com/office/drawing/2014/main" id="{B844158C-B294-BA57-32EE-E15A01A5EEE1}"/>
                </a:ext>
              </a:extLst>
            </p:cNvPr>
            <p:cNvSpPr/>
            <p:nvPr/>
          </p:nvSpPr>
          <p:spPr>
            <a:xfrm rot="1013812">
              <a:off x="2235895" y="5092642"/>
              <a:ext cx="46333" cy="67495"/>
            </a:xfrm>
            <a:custGeom>
              <a:avLst/>
              <a:gdLst/>
              <a:ahLst/>
              <a:cxnLst/>
              <a:rect l="l" t="t" r="r" b="b"/>
              <a:pathLst>
                <a:path w="913" h="1330" extrusionOk="0">
                  <a:moveTo>
                    <a:pt x="231" y="1"/>
                  </a:moveTo>
                  <a:cubicBezTo>
                    <a:pt x="215" y="1"/>
                    <a:pt x="199" y="3"/>
                    <a:pt x="183" y="7"/>
                  </a:cubicBezTo>
                  <a:cubicBezTo>
                    <a:pt x="31" y="68"/>
                    <a:pt x="0" y="189"/>
                    <a:pt x="0" y="280"/>
                  </a:cubicBezTo>
                  <a:cubicBezTo>
                    <a:pt x="0" y="706"/>
                    <a:pt x="244" y="1010"/>
                    <a:pt x="548" y="1284"/>
                  </a:cubicBezTo>
                  <a:cubicBezTo>
                    <a:pt x="578" y="1314"/>
                    <a:pt x="624" y="1329"/>
                    <a:pt x="669" y="1329"/>
                  </a:cubicBezTo>
                  <a:cubicBezTo>
                    <a:pt x="715" y="1329"/>
                    <a:pt x="760" y="1314"/>
                    <a:pt x="791" y="1284"/>
                  </a:cubicBezTo>
                  <a:cubicBezTo>
                    <a:pt x="912" y="1192"/>
                    <a:pt x="912" y="1101"/>
                    <a:pt x="882" y="888"/>
                  </a:cubicBezTo>
                  <a:cubicBezTo>
                    <a:pt x="760" y="676"/>
                    <a:pt x="608" y="402"/>
                    <a:pt x="426" y="128"/>
                  </a:cubicBezTo>
                  <a:cubicBezTo>
                    <a:pt x="400" y="76"/>
                    <a:pt x="328" y="1"/>
                    <a:pt x="2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6350;p133">
              <a:extLst>
                <a:ext uri="{FF2B5EF4-FFF2-40B4-BE49-F238E27FC236}">
                  <a16:creationId xmlns:a16="http://schemas.microsoft.com/office/drawing/2014/main" id="{9F882495-D1D0-E179-D43E-6E93E8EFAF86}"/>
                </a:ext>
              </a:extLst>
            </p:cNvPr>
            <p:cNvSpPr/>
            <p:nvPr/>
          </p:nvSpPr>
          <p:spPr>
            <a:xfrm rot="1013812">
              <a:off x="1538584" y="5096753"/>
              <a:ext cx="47856" cy="65618"/>
            </a:xfrm>
            <a:custGeom>
              <a:avLst/>
              <a:gdLst/>
              <a:ahLst/>
              <a:cxnLst/>
              <a:rect l="l" t="t" r="r" b="b"/>
              <a:pathLst>
                <a:path w="943" h="1293" extrusionOk="0">
                  <a:moveTo>
                    <a:pt x="259" y="1"/>
                  </a:moveTo>
                  <a:cubicBezTo>
                    <a:pt x="237" y="1"/>
                    <a:pt x="212" y="5"/>
                    <a:pt x="183" y="12"/>
                  </a:cubicBezTo>
                  <a:cubicBezTo>
                    <a:pt x="31" y="73"/>
                    <a:pt x="1" y="164"/>
                    <a:pt x="1" y="285"/>
                  </a:cubicBezTo>
                  <a:cubicBezTo>
                    <a:pt x="1" y="681"/>
                    <a:pt x="213" y="924"/>
                    <a:pt x="487" y="1197"/>
                  </a:cubicBezTo>
                  <a:cubicBezTo>
                    <a:pt x="552" y="1263"/>
                    <a:pt x="608" y="1293"/>
                    <a:pt x="665" y="1293"/>
                  </a:cubicBezTo>
                  <a:cubicBezTo>
                    <a:pt x="715" y="1293"/>
                    <a:pt x="765" y="1270"/>
                    <a:pt x="821" y="1228"/>
                  </a:cubicBezTo>
                  <a:cubicBezTo>
                    <a:pt x="943" y="1137"/>
                    <a:pt x="943" y="1015"/>
                    <a:pt x="912" y="863"/>
                  </a:cubicBezTo>
                  <a:cubicBezTo>
                    <a:pt x="760" y="620"/>
                    <a:pt x="608" y="377"/>
                    <a:pt x="396" y="134"/>
                  </a:cubicBezTo>
                  <a:cubicBezTo>
                    <a:pt x="372" y="41"/>
                    <a:pt x="331" y="1"/>
                    <a:pt x="2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6351;p133">
              <a:extLst>
                <a:ext uri="{FF2B5EF4-FFF2-40B4-BE49-F238E27FC236}">
                  <a16:creationId xmlns:a16="http://schemas.microsoft.com/office/drawing/2014/main" id="{5201E0A2-4F23-0976-039C-BD11F723D47B}"/>
                </a:ext>
              </a:extLst>
            </p:cNvPr>
            <p:cNvSpPr/>
            <p:nvPr/>
          </p:nvSpPr>
          <p:spPr>
            <a:xfrm rot="1013812">
              <a:off x="1966370" y="4828262"/>
              <a:ext cx="41715" cy="66988"/>
            </a:xfrm>
            <a:custGeom>
              <a:avLst/>
              <a:gdLst/>
              <a:ahLst/>
              <a:cxnLst/>
              <a:rect l="l" t="t" r="r" b="b"/>
              <a:pathLst>
                <a:path w="822" h="1320" extrusionOk="0">
                  <a:moveTo>
                    <a:pt x="335" y="0"/>
                  </a:moveTo>
                  <a:cubicBezTo>
                    <a:pt x="213" y="0"/>
                    <a:pt x="153" y="61"/>
                    <a:pt x="92" y="152"/>
                  </a:cubicBezTo>
                  <a:cubicBezTo>
                    <a:pt x="1" y="456"/>
                    <a:pt x="153" y="1034"/>
                    <a:pt x="396" y="1246"/>
                  </a:cubicBezTo>
                  <a:cubicBezTo>
                    <a:pt x="446" y="1297"/>
                    <a:pt x="505" y="1319"/>
                    <a:pt x="559" y="1319"/>
                  </a:cubicBezTo>
                  <a:cubicBezTo>
                    <a:pt x="602" y="1319"/>
                    <a:pt x="642" y="1304"/>
                    <a:pt x="669" y="1277"/>
                  </a:cubicBezTo>
                  <a:cubicBezTo>
                    <a:pt x="760" y="1246"/>
                    <a:pt x="821" y="1186"/>
                    <a:pt x="821" y="1064"/>
                  </a:cubicBezTo>
                  <a:cubicBezTo>
                    <a:pt x="821" y="912"/>
                    <a:pt x="791" y="760"/>
                    <a:pt x="791" y="608"/>
                  </a:cubicBezTo>
                  <a:cubicBezTo>
                    <a:pt x="700" y="426"/>
                    <a:pt x="669" y="274"/>
                    <a:pt x="548" y="122"/>
                  </a:cubicBezTo>
                  <a:cubicBezTo>
                    <a:pt x="517" y="31"/>
                    <a:pt x="457" y="0"/>
                    <a:pt x="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6352;p133">
              <a:extLst>
                <a:ext uri="{FF2B5EF4-FFF2-40B4-BE49-F238E27FC236}">
                  <a16:creationId xmlns:a16="http://schemas.microsoft.com/office/drawing/2014/main" id="{9A9B2476-B222-23F1-3C24-A42BA026B5C0}"/>
                </a:ext>
              </a:extLst>
            </p:cNvPr>
            <p:cNvSpPr/>
            <p:nvPr/>
          </p:nvSpPr>
          <p:spPr>
            <a:xfrm rot="1013812">
              <a:off x="1903326" y="5226953"/>
              <a:ext cx="46333" cy="56889"/>
            </a:xfrm>
            <a:custGeom>
              <a:avLst/>
              <a:gdLst/>
              <a:ahLst/>
              <a:cxnLst/>
              <a:rect l="l" t="t" r="r" b="b"/>
              <a:pathLst>
                <a:path w="913" h="1121" extrusionOk="0">
                  <a:moveTo>
                    <a:pt x="257" y="0"/>
                  </a:moveTo>
                  <a:cubicBezTo>
                    <a:pt x="193" y="0"/>
                    <a:pt x="135" y="20"/>
                    <a:pt x="92" y="63"/>
                  </a:cubicBezTo>
                  <a:cubicBezTo>
                    <a:pt x="0" y="185"/>
                    <a:pt x="31" y="307"/>
                    <a:pt x="61" y="459"/>
                  </a:cubicBezTo>
                  <a:cubicBezTo>
                    <a:pt x="92" y="489"/>
                    <a:pt x="92" y="489"/>
                    <a:pt x="92" y="519"/>
                  </a:cubicBezTo>
                  <a:cubicBezTo>
                    <a:pt x="152" y="671"/>
                    <a:pt x="183" y="823"/>
                    <a:pt x="244" y="975"/>
                  </a:cubicBezTo>
                  <a:cubicBezTo>
                    <a:pt x="355" y="1064"/>
                    <a:pt x="450" y="1121"/>
                    <a:pt x="564" y="1121"/>
                  </a:cubicBezTo>
                  <a:cubicBezTo>
                    <a:pt x="606" y="1121"/>
                    <a:pt x="651" y="1113"/>
                    <a:pt x="700" y="1097"/>
                  </a:cubicBezTo>
                  <a:cubicBezTo>
                    <a:pt x="852" y="1067"/>
                    <a:pt x="912" y="854"/>
                    <a:pt x="852" y="671"/>
                  </a:cubicBezTo>
                  <a:cubicBezTo>
                    <a:pt x="821" y="489"/>
                    <a:pt x="700" y="337"/>
                    <a:pt x="608" y="185"/>
                  </a:cubicBezTo>
                  <a:cubicBezTo>
                    <a:pt x="510" y="67"/>
                    <a:pt x="374" y="0"/>
                    <a:pt x="2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6353;p133">
              <a:extLst>
                <a:ext uri="{FF2B5EF4-FFF2-40B4-BE49-F238E27FC236}">
                  <a16:creationId xmlns:a16="http://schemas.microsoft.com/office/drawing/2014/main" id="{624A84D1-E5CC-F172-8A5E-E942EE6F5437}"/>
                </a:ext>
              </a:extLst>
            </p:cNvPr>
            <p:cNvSpPr/>
            <p:nvPr/>
          </p:nvSpPr>
          <p:spPr>
            <a:xfrm rot="1013812">
              <a:off x="1554127" y="5224502"/>
              <a:ext cx="44811" cy="57549"/>
            </a:xfrm>
            <a:custGeom>
              <a:avLst/>
              <a:gdLst/>
              <a:ahLst/>
              <a:cxnLst/>
              <a:rect l="l" t="t" r="r" b="b"/>
              <a:pathLst>
                <a:path w="883" h="1134" extrusionOk="0">
                  <a:moveTo>
                    <a:pt x="305" y="1"/>
                  </a:moveTo>
                  <a:cubicBezTo>
                    <a:pt x="242" y="1"/>
                    <a:pt x="179" y="25"/>
                    <a:pt x="122" y="81"/>
                  </a:cubicBezTo>
                  <a:cubicBezTo>
                    <a:pt x="1" y="203"/>
                    <a:pt x="1" y="324"/>
                    <a:pt x="61" y="416"/>
                  </a:cubicBezTo>
                  <a:cubicBezTo>
                    <a:pt x="92" y="719"/>
                    <a:pt x="244" y="963"/>
                    <a:pt x="517" y="1115"/>
                  </a:cubicBezTo>
                  <a:cubicBezTo>
                    <a:pt x="550" y="1128"/>
                    <a:pt x="585" y="1134"/>
                    <a:pt x="620" y="1134"/>
                  </a:cubicBezTo>
                  <a:cubicBezTo>
                    <a:pt x="750" y="1134"/>
                    <a:pt x="882" y="1052"/>
                    <a:pt x="882" y="932"/>
                  </a:cubicBezTo>
                  <a:lnTo>
                    <a:pt x="882" y="689"/>
                  </a:lnTo>
                  <a:cubicBezTo>
                    <a:pt x="821" y="416"/>
                    <a:pt x="730" y="233"/>
                    <a:pt x="517" y="81"/>
                  </a:cubicBezTo>
                  <a:cubicBezTo>
                    <a:pt x="452" y="32"/>
                    <a:pt x="378" y="1"/>
                    <a:pt x="3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6354;p133">
              <a:extLst>
                <a:ext uri="{FF2B5EF4-FFF2-40B4-BE49-F238E27FC236}">
                  <a16:creationId xmlns:a16="http://schemas.microsoft.com/office/drawing/2014/main" id="{E70B155C-7454-7612-8A81-8F6EF5E72582}"/>
                </a:ext>
              </a:extLst>
            </p:cNvPr>
            <p:cNvSpPr/>
            <p:nvPr/>
          </p:nvSpPr>
          <p:spPr>
            <a:xfrm rot="1013812">
              <a:off x="2491217" y="4894184"/>
              <a:ext cx="41664" cy="66937"/>
            </a:xfrm>
            <a:custGeom>
              <a:avLst/>
              <a:gdLst/>
              <a:ahLst/>
              <a:cxnLst/>
              <a:rect l="l" t="t" r="r" b="b"/>
              <a:pathLst>
                <a:path w="821" h="1319" extrusionOk="0">
                  <a:moveTo>
                    <a:pt x="395" y="0"/>
                  </a:moveTo>
                  <a:cubicBezTo>
                    <a:pt x="274" y="0"/>
                    <a:pt x="213" y="91"/>
                    <a:pt x="152" y="152"/>
                  </a:cubicBezTo>
                  <a:cubicBezTo>
                    <a:pt x="0" y="426"/>
                    <a:pt x="61" y="699"/>
                    <a:pt x="152" y="1003"/>
                  </a:cubicBezTo>
                  <a:cubicBezTo>
                    <a:pt x="213" y="1034"/>
                    <a:pt x="243" y="1155"/>
                    <a:pt x="365" y="1216"/>
                  </a:cubicBezTo>
                  <a:cubicBezTo>
                    <a:pt x="411" y="1284"/>
                    <a:pt x="490" y="1319"/>
                    <a:pt x="553" y="1319"/>
                  </a:cubicBezTo>
                  <a:cubicBezTo>
                    <a:pt x="574" y="1319"/>
                    <a:pt x="593" y="1315"/>
                    <a:pt x="608" y="1307"/>
                  </a:cubicBezTo>
                  <a:cubicBezTo>
                    <a:pt x="669" y="1277"/>
                    <a:pt x="730" y="1186"/>
                    <a:pt x="730" y="1155"/>
                  </a:cubicBezTo>
                  <a:cubicBezTo>
                    <a:pt x="821" y="791"/>
                    <a:pt x="760" y="426"/>
                    <a:pt x="578" y="122"/>
                  </a:cubicBezTo>
                  <a:cubicBezTo>
                    <a:pt x="547" y="61"/>
                    <a:pt x="456" y="0"/>
                    <a:pt x="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6355;p133">
              <a:extLst>
                <a:ext uri="{FF2B5EF4-FFF2-40B4-BE49-F238E27FC236}">
                  <a16:creationId xmlns:a16="http://schemas.microsoft.com/office/drawing/2014/main" id="{FD0029EE-4C89-CECC-A38D-7FD9815B2D4F}"/>
                </a:ext>
              </a:extLst>
            </p:cNvPr>
            <p:cNvSpPr/>
            <p:nvPr/>
          </p:nvSpPr>
          <p:spPr>
            <a:xfrm rot="1013812">
              <a:off x="1840719" y="5031141"/>
              <a:ext cx="40193" cy="63689"/>
            </a:xfrm>
            <a:custGeom>
              <a:avLst/>
              <a:gdLst/>
              <a:ahLst/>
              <a:cxnLst/>
              <a:rect l="l" t="t" r="r" b="b"/>
              <a:pathLst>
                <a:path w="792" h="1255" extrusionOk="0">
                  <a:moveTo>
                    <a:pt x="319" y="1"/>
                  </a:moveTo>
                  <a:cubicBezTo>
                    <a:pt x="295" y="1"/>
                    <a:pt x="269" y="3"/>
                    <a:pt x="244" y="9"/>
                  </a:cubicBezTo>
                  <a:cubicBezTo>
                    <a:pt x="92" y="39"/>
                    <a:pt x="1" y="161"/>
                    <a:pt x="1" y="313"/>
                  </a:cubicBezTo>
                  <a:cubicBezTo>
                    <a:pt x="1" y="404"/>
                    <a:pt x="31" y="586"/>
                    <a:pt x="31" y="677"/>
                  </a:cubicBezTo>
                  <a:cubicBezTo>
                    <a:pt x="92" y="829"/>
                    <a:pt x="153" y="951"/>
                    <a:pt x="183" y="1133"/>
                  </a:cubicBezTo>
                  <a:cubicBezTo>
                    <a:pt x="214" y="1224"/>
                    <a:pt x="305" y="1255"/>
                    <a:pt x="396" y="1255"/>
                  </a:cubicBezTo>
                  <a:cubicBezTo>
                    <a:pt x="517" y="1255"/>
                    <a:pt x="609" y="1194"/>
                    <a:pt x="639" y="1103"/>
                  </a:cubicBezTo>
                  <a:cubicBezTo>
                    <a:pt x="791" y="799"/>
                    <a:pt x="761" y="495"/>
                    <a:pt x="609" y="191"/>
                  </a:cubicBezTo>
                  <a:cubicBezTo>
                    <a:pt x="558" y="64"/>
                    <a:pt x="444" y="1"/>
                    <a:pt x="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6356;p133">
              <a:extLst>
                <a:ext uri="{FF2B5EF4-FFF2-40B4-BE49-F238E27FC236}">
                  <a16:creationId xmlns:a16="http://schemas.microsoft.com/office/drawing/2014/main" id="{839151A3-11FA-54AB-AE86-00FA9E85BE12}"/>
                </a:ext>
              </a:extLst>
            </p:cNvPr>
            <p:cNvSpPr/>
            <p:nvPr/>
          </p:nvSpPr>
          <p:spPr>
            <a:xfrm rot="1013812">
              <a:off x="1799887" y="5244138"/>
              <a:ext cx="35524" cy="65059"/>
            </a:xfrm>
            <a:custGeom>
              <a:avLst/>
              <a:gdLst/>
              <a:ahLst/>
              <a:cxnLst/>
              <a:rect l="l" t="t" r="r" b="b"/>
              <a:pathLst>
                <a:path w="700" h="1282" extrusionOk="0">
                  <a:moveTo>
                    <a:pt x="335" y="1"/>
                  </a:moveTo>
                  <a:cubicBezTo>
                    <a:pt x="213" y="1"/>
                    <a:pt x="153" y="62"/>
                    <a:pt x="92" y="153"/>
                  </a:cubicBezTo>
                  <a:cubicBezTo>
                    <a:pt x="1" y="366"/>
                    <a:pt x="1" y="639"/>
                    <a:pt x="61" y="822"/>
                  </a:cubicBezTo>
                  <a:cubicBezTo>
                    <a:pt x="92" y="974"/>
                    <a:pt x="183" y="1126"/>
                    <a:pt x="305" y="1217"/>
                  </a:cubicBezTo>
                  <a:cubicBezTo>
                    <a:pt x="338" y="1261"/>
                    <a:pt x="388" y="1281"/>
                    <a:pt x="439" y="1281"/>
                  </a:cubicBezTo>
                  <a:cubicBezTo>
                    <a:pt x="527" y="1281"/>
                    <a:pt x="620" y="1222"/>
                    <a:pt x="639" y="1126"/>
                  </a:cubicBezTo>
                  <a:cubicBezTo>
                    <a:pt x="700" y="791"/>
                    <a:pt x="700" y="457"/>
                    <a:pt x="548" y="153"/>
                  </a:cubicBezTo>
                  <a:cubicBezTo>
                    <a:pt x="517" y="31"/>
                    <a:pt x="457"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6357;p133">
              <a:extLst>
                <a:ext uri="{FF2B5EF4-FFF2-40B4-BE49-F238E27FC236}">
                  <a16:creationId xmlns:a16="http://schemas.microsoft.com/office/drawing/2014/main" id="{E935AEA8-EE63-2803-A0F6-676536FA9C09}"/>
                </a:ext>
              </a:extLst>
            </p:cNvPr>
            <p:cNvSpPr/>
            <p:nvPr/>
          </p:nvSpPr>
          <p:spPr>
            <a:xfrm rot="1013812">
              <a:off x="2253203" y="5225798"/>
              <a:ext cx="44760" cy="58513"/>
            </a:xfrm>
            <a:custGeom>
              <a:avLst/>
              <a:gdLst/>
              <a:ahLst/>
              <a:cxnLst/>
              <a:rect l="l" t="t" r="r" b="b"/>
              <a:pathLst>
                <a:path w="882" h="1153" extrusionOk="0">
                  <a:moveTo>
                    <a:pt x="332" y="0"/>
                  </a:moveTo>
                  <a:cubicBezTo>
                    <a:pt x="264" y="0"/>
                    <a:pt x="199" y="22"/>
                    <a:pt x="122" y="79"/>
                  </a:cubicBezTo>
                  <a:cubicBezTo>
                    <a:pt x="0" y="140"/>
                    <a:pt x="0" y="262"/>
                    <a:pt x="0" y="353"/>
                  </a:cubicBezTo>
                  <a:cubicBezTo>
                    <a:pt x="0" y="535"/>
                    <a:pt x="91" y="718"/>
                    <a:pt x="183" y="870"/>
                  </a:cubicBezTo>
                  <a:cubicBezTo>
                    <a:pt x="292" y="1066"/>
                    <a:pt x="447" y="1152"/>
                    <a:pt x="582" y="1152"/>
                  </a:cubicBezTo>
                  <a:cubicBezTo>
                    <a:pt x="636" y="1152"/>
                    <a:pt x="687" y="1139"/>
                    <a:pt x="730" y="1113"/>
                  </a:cubicBezTo>
                  <a:cubicBezTo>
                    <a:pt x="882" y="991"/>
                    <a:pt x="882" y="839"/>
                    <a:pt x="791" y="566"/>
                  </a:cubicBezTo>
                  <a:cubicBezTo>
                    <a:pt x="699" y="292"/>
                    <a:pt x="608" y="140"/>
                    <a:pt x="456" y="19"/>
                  </a:cubicBezTo>
                  <a:cubicBezTo>
                    <a:pt x="412" y="7"/>
                    <a:pt x="371" y="0"/>
                    <a:pt x="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6358;p133">
              <a:extLst>
                <a:ext uri="{FF2B5EF4-FFF2-40B4-BE49-F238E27FC236}">
                  <a16:creationId xmlns:a16="http://schemas.microsoft.com/office/drawing/2014/main" id="{43FACDEF-9232-FEB9-6D85-996CBDB14859}"/>
                </a:ext>
              </a:extLst>
            </p:cNvPr>
            <p:cNvSpPr/>
            <p:nvPr/>
          </p:nvSpPr>
          <p:spPr>
            <a:xfrm rot="1013812">
              <a:off x="2248101" y="4878716"/>
              <a:ext cx="46333" cy="53945"/>
            </a:xfrm>
            <a:custGeom>
              <a:avLst/>
              <a:gdLst/>
              <a:ahLst/>
              <a:cxnLst/>
              <a:rect l="l" t="t" r="r" b="b"/>
              <a:pathLst>
                <a:path w="913" h="1063" extrusionOk="0">
                  <a:moveTo>
                    <a:pt x="411" y="0"/>
                  </a:moveTo>
                  <a:cubicBezTo>
                    <a:pt x="262" y="0"/>
                    <a:pt x="115" y="99"/>
                    <a:pt x="92" y="214"/>
                  </a:cubicBezTo>
                  <a:cubicBezTo>
                    <a:pt x="1" y="549"/>
                    <a:pt x="275" y="944"/>
                    <a:pt x="579" y="1035"/>
                  </a:cubicBezTo>
                  <a:cubicBezTo>
                    <a:pt x="610" y="1054"/>
                    <a:pt x="644" y="1062"/>
                    <a:pt x="676" y="1062"/>
                  </a:cubicBezTo>
                  <a:cubicBezTo>
                    <a:pt x="799" y="1062"/>
                    <a:pt x="913" y="942"/>
                    <a:pt x="913" y="822"/>
                  </a:cubicBezTo>
                  <a:cubicBezTo>
                    <a:pt x="913" y="701"/>
                    <a:pt x="882" y="640"/>
                    <a:pt x="882" y="579"/>
                  </a:cubicBezTo>
                  <a:cubicBezTo>
                    <a:pt x="822" y="336"/>
                    <a:pt x="730" y="123"/>
                    <a:pt x="548" y="32"/>
                  </a:cubicBezTo>
                  <a:cubicBezTo>
                    <a:pt x="505" y="10"/>
                    <a:pt x="458"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6359;p133">
              <a:extLst>
                <a:ext uri="{FF2B5EF4-FFF2-40B4-BE49-F238E27FC236}">
                  <a16:creationId xmlns:a16="http://schemas.microsoft.com/office/drawing/2014/main" id="{09DD7DC6-9EB0-BC9F-7C25-6F1C0DBA487A}"/>
                </a:ext>
              </a:extLst>
            </p:cNvPr>
            <p:cNvSpPr/>
            <p:nvPr/>
          </p:nvSpPr>
          <p:spPr>
            <a:xfrm rot="1013812">
              <a:off x="2490956" y="5239960"/>
              <a:ext cx="37046" cy="66379"/>
            </a:xfrm>
            <a:custGeom>
              <a:avLst/>
              <a:gdLst/>
              <a:ahLst/>
              <a:cxnLst/>
              <a:rect l="l" t="t" r="r" b="b"/>
              <a:pathLst>
                <a:path w="730" h="1308" extrusionOk="0">
                  <a:moveTo>
                    <a:pt x="365" y="0"/>
                  </a:moveTo>
                  <a:cubicBezTo>
                    <a:pt x="274" y="61"/>
                    <a:pt x="213" y="122"/>
                    <a:pt x="152" y="213"/>
                  </a:cubicBezTo>
                  <a:cubicBezTo>
                    <a:pt x="0" y="547"/>
                    <a:pt x="122" y="851"/>
                    <a:pt x="274" y="1155"/>
                  </a:cubicBezTo>
                  <a:cubicBezTo>
                    <a:pt x="304" y="1277"/>
                    <a:pt x="395" y="1307"/>
                    <a:pt x="517" y="1307"/>
                  </a:cubicBezTo>
                  <a:cubicBezTo>
                    <a:pt x="669" y="1307"/>
                    <a:pt x="730" y="1186"/>
                    <a:pt x="730" y="1064"/>
                  </a:cubicBezTo>
                  <a:lnTo>
                    <a:pt x="730" y="426"/>
                  </a:lnTo>
                  <a:cubicBezTo>
                    <a:pt x="699" y="304"/>
                    <a:pt x="699" y="274"/>
                    <a:pt x="608" y="213"/>
                  </a:cubicBezTo>
                  <a:cubicBezTo>
                    <a:pt x="578" y="92"/>
                    <a:pt x="517" y="0"/>
                    <a:pt x="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6360;p133">
              <a:extLst>
                <a:ext uri="{FF2B5EF4-FFF2-40B4-BE49-F238E27FC236}">
                  <a16:creationId xmlns:a16="http://schemas.microsoft.com/office/drawing/2014/main" id="{A91AA691-12E0-9A61-5F1F-A0AEE98A426B}"/>
                </a:ext>
              </a:extLst>
            </p:cNvPr>
            <p:cNvSpPr/>
            <p:nvPr/>
          </p:nvSpPr>
          <p:spPr>
            <a:xfrm rot="1013812">
              <a:off x="2530275" y="5027319"/>
              <a:ext cx="44811" cy="63892"/>
            </a:xfrm>
            <a:custGeom>
              <a:avLst/>
              <a:gdLst/>
              <a:ahLst/>
              <a:cxnLst/>
              <a:rect l="l" t="t" r="r" b="b"/>
              <a:pathLst>
                <a:path w="883" h="1259" extrusionOk="0">
                  <a:moveTo>
                    <a:pt x="396" y="1"/>
                  </a:moveTo>
                  <a:cubicBezTo>
                    <a:pt x="244" y="1"/>
                    <a:pt x="122" y="92"/>
                    <a:pt x="92" y="244"/>
                  </a:cubicBezTo>
                  <a:cubicBezTo>
                    <a:pt x="31" y="305"/>
                    <a:pt x="1" y="426"/>
                    <a:pt x="31" y="518"/>
                  </a:cubicBezTo>
                  <a:cubicBezTo>
                    <a:pt x="153" y="730"/>
                    <a:pt x="244" y="974"/>
                    <a:pt x="335" y="1156"/>
                  </a:cubicBezTo>
                  <a:cubicBezTo>
                    <a:pt x="364" y="1228"/>
                    <a:pt x="426" y="1259"/>
                    <a:pt x="494" y="1259"/>
                  </a:cubicBezTo>
                  <a:cubicBezTo>
                    <a:pt x="570" y="1259"/>
                    <a:pt x="652" y="1220"/>
                    <a:pt x="700" y="1156"/>
                  </a:cubicBezTo>
                  <a:cubicBezTo>
                    <a:pt x="882" y="913"/>
                    <a:pt x="791" y="670"/>
                    <a:pt x="730" y="396"/>
                  </a:cubicBezTo>
                  <a:cubicBezTo>
                    <a:pt x="730" y="366"/>
                    <a:pt x="730" y="274"/>
                    <a:pt x="639" y="183"/>
                  </a:cubicBezTo>
                  <a:cubicBezTo>
                    <a:pt x="578" y="92"/>
                    <a:pt x="548" y="1"/>
                    <a:pt x="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6361;p133">
              <a:extLst>
                <a:ext uri="{FF2B5EF4-FFF2-40B4-BE49-F238E27FC236}">
                  <a16:creationId xmlns:a16="http://schemas.microsoft.com/office/drawing/2014/main" id="{0D89BC0F-C21F-7CF3-6CEA-2F5CE1367CE9}"/>
                </a:ext>
              </a:extLst>
            </p:cNvPr>
            <p:cNvSpPr/>
            <p:nvPr/>
          </p:nvSpPr>
          <p:spPr>
            <a:xfrm rot="1013812">
              <a:off x="2580813" y="5094502"/>
              <a:ext cx="46282" cy="64197"/>
            </a:xfrm>
            <a:custGeom>
              <a:avLst/>
              <a:gdLst/>
              <a:ahLst/>
              <a:cxnLst/>
              <a:rect l="l" t="t" r="r" b="b"/>
              <a:pathLst>
                <a:path w="912" h="1265" extrusionOk="0">
                  <a:moveTo>
                    <a:pt x="213" y="1"/>
                  </a:moveTo>
                  <a:cubicBezTo>
                    <a:pt x="61" y="1"/>
                    <a:pt x="0" y="244"/>
                    <a:pt x="61" y="487"/>
                  </a:cubicBezTo>
                  <a:cubicBezTo>
                    <a:pt x="61" y="487"/>
                    <a:pt x="122" y="517"/>
                    <a:pt x="122" y="548"/>
                  </a:cubicBezTo>
                  <a:cubicBezTo>
                    <a:pt x="213" y="791"/>
                    <a:pt x="304" y="1004"/>
                    <a:pt x="517" y="1186"/>
                  </a:cubicBezTo>
                  <a:cubicBezTo>
                    <a:pt x="575" y="1244"/>
                    <a:pt x="645" y="1265"/>
                    <a:pt x="704" y="1265"/>
                  </a:cubicBezTo>
                  <a:cubicBezTo>
                    <a:pt x="738" y="1265"/>
                    <a:pt x="768" y="1258"/>
                    <a:pt x="790" y="1247"/>
                  </a:cubicBezTo>
                  <a:cubicBezTo>
                    <a:pt x="882" y="1186"/>
                    <a:pt x="912" y="1125"/>
                    <a:pt x="912" y="1004"/>
                  </a:cubicBezTo>
                  <a:cubicBezTo>
                    <a:pt x="882" y="700"/>
                    <a:pt x="669" y="517"/>
                    <a:pt x="578" y="305"/>
                  </a:cubicBezTo>
                  <a:cubicBezTo>
                    <a:pt x="486" y="153"/>
                    <a:pt x="456" y="1"/>
                    <a:pt x="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6362;p133">
              <a:extLst>
                <a:ext uri="{FF2B5EF4-FFF2-40B4-BE49-F238E27FC236}">
                  <a16:creationId xmlns:a16="http://schemas.microsoft.com/office/drawing/2014/main" id="{26FC6A3E-BFAB-71DE-B2CD-8C44C9DEE3F2}"/>
                </a:ext>
              </a:extLst>
            </p:cNvPr>
            <p:cNvSpPr/>
            <p:nvPr/>
          </p:nvSpPr>
          <p:spPr>
            <a:xfrm rot="1013812">
              <a:off x="2592409" y="4988059"/>
              <a:ext cx="49429" cy="62928"/>
            </a:xfrm>
            <a:custGeom>
              <a:avLst/>
              <a:gdLst/>
              <a:ahLst/>
              <a:cxnLst/>
              <a:rect l="l" t="t" r="r" b="b"/>
              <a:pathLst>
                <a:path w="974" h="1240" extrusionOk="0">
                  <a:moveTo>
                    <a:pt x="259" y="1"/>
                  </a:moveTo>
                  <a:cubicBezTo>
                    <a:pt x="214" y="1"/>
                    <a:pt x="168" y="16"/>
                    <a:pt x="123" y="46"/>
                  </a:cubicBezTo>
                  <a:cubicBezTo>
                    <a:pt x="62" y="137"/>
                    <a:pt x="1" y="228"/>
                    <a:pt x="62" y="320"/>
                  </a:cubicBezTo>
                  <a:cubicBezTo>
                    <a:pt x="153" y="624"/>
                    <a:pt x="305" y="928"/>
                    <a:pt x="579" y="1171"/>
                  </a:cubicBezTo>
                  <a:cubicBezTo>
                    <a:pt x="609" y="1201"/>
                    <a:pt x="639" y="1201"/>
                    <a:pt x="700" y="1232"/>
                  </a:cubicBezTo>
                  <a:cubicBezTo>
                    <a:pt x="721" y="1237"/>
                    <a:pt x="743" y="1239"/>
                    <a:pt x="764" y="1239"/>
                  </a:cubicBezTo>
                  <a:cubicBezTo>
                    <a:pt x="869" y="1239"/>
                    <a:pt x="974" y="1180"/>
                    <a:pt x="974" y="1080"/>
                  </a:cubicBezTo>
                  <a:lnTo>
                    <a:pt x="974" y="867"/>
                  </a:lnTo>
                  <a:cubicBezTo>
                    <a:pt x="822" y="563"/>
                    <a:pt x="670" y="259"/>
                    <a:pt x="396" y="46"/>
                  </a:cubicBezTo>
                  <a:cubicBezTo>
                    <a:pt x="351" y="16"/>
                    <a:pt x="305" y="1"/>
                    <a:pt x="2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6363;p133">
              <a:extLst>
                <a:ext uri="{FF2B5EF4-FFF2-40B4-BE49-F238E27FC236}">
                  <a16:creationId xmlns:a16="http://schemas.microsoft.com/office/drawing/2014/main" id="{5F80FF33-118C-CE31-BEA4-E37725224E22}"/>
                </a:ext>
              </a:extLst>
            </p:cNvPr>
            <p:cNvSpPr/>
            <p:nvPr/>
          </p:nvSpPr>
          <p:spPr>
            <a:xfrm rot="1013812">
              <a:off x="2600457" y="5225985"/>
              <a:ext cx="46333" cy="53895"/>
            </a:xfrm>
            <a:custGeom>
              <a:avLst/>
              <a:gdLst/>
              <a:ahLst/>
              <a:cxnLst/>
              <a:rect l="l" t="t" r="r" b="b"/>
              <a:pathLst>
                <a:path w="913" h="1062" extrusionOk="0">
                  <a:moveTo>
                    <a:pt x="183" y="0"/>
                  </a:moveTo>
                  <a:cubicBezTo>
                    <a:pt x="92" y="61"/>
                    <a:pt x="0" y="92"/>
                    <a:pt x="0" y="213"/>
                  </a:cubicBezTo>
                  <a:cubicBezTo>
                    <a:pt x="0" y="304"/>
                    <a:pt x="31" y="396"/>
                    <a:pt x="31" y="426"/>
                  </a:cubicBezTo>
                  <a:cubicBezTo>
                    <a:pt x="122" y="700"/>
                    <a:pt x="183" y="882"/>
                    <a:pt x="396" y="1004"/>
                  </a:cubicBezTo>
                  <a:cubicBezTo>
                    <a:pt x="446" y="1037"/>
                    <a:pt x="505" y="1061"/>
                    <a:pt x="573" y="1061"/>
                  </a:cubicBezTo>
                  <a:cubicBezTo>
                    <a:pt x="629" y="1061"/>
                    <a:pt x="692" y="1045"/>
                    <a:pt x="760" y="1004"/>
                  </a:cubicBezTo>
                  <a:cubicBezTo>
                    <a:pt x="882" y="912"/>
                    <a:pt x="912" y="821"/>
                    <a:pt x="882" y="700"/>
                  </a:cubicBezTo>
                  <a:cubicBezTo>
                    <a:pt x="821" y="456"/>
                    <a:pt x="669" y="244"/>
                    <a:pt x="548" y="92"/>
                  </a:cubicBezTo>
                  <a:cubicBezTo>
                    <a:pt x="426" y="0"/>
                    <a:pt x="304" y="0"/>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6364;p133">
              <a:extLst>
                <a:ext uri="{FF2B5EF4-FFF2-40B4-BE49-F238E27FC236}">
                  <a16:creationId xmlns:a16="http://schemas.microsoft.com/office/drawing/2014/main" id="{B6F69B95-855F-7AD9-99C9-923A776689FC}"/>
                </a:ext>
              </a:extLst>
            </p:cNvPr>
            <p:cNvSpPr/>
            <p:nvPr/>
          </p:nvSpPr>
          <p:spPr>
            <a:xfrm rot="1013812">
              <a:off x="1888512" y="5095914"/>
              <a:ext cx="43238" cy="65821"/>
            </a:xfrm>
            <a:custGeom>
              <a:avLst/>
              <a:gdLst/>
              <a:ahLst/>
              <a:cxnLst/>
              <a:rect l="l" t="t" r="r" b="b"/>
              <a:pathLst>
                <a:path w="852" h="1297" extrusionOk="0">
                  <a:moveTo>
                    <a:pt x="168" y="0"/>
                  </a:moveTo>
                  <a:cubicBezTo>
                    <a:pt x="148" y="0"/>
                    <a:pt x="131" y="4"/>
                    <a:pt x="122" y="13"/>
                  </a:cubicBezTo>
                  <a:cubicBezTo>
                    <a:pt x="92" y="13"/>
                    <a:pt x="0" y="134"/>
                    <a:pt x="0" y="165"/>
                  </a:cubicBezTo>
                  <a:cubicBezTo>
                    <a:pt x="0" y="317"/>
                    <a:pt x="31" y="438"/>
                    <a:pt x="92" y="590"/>
                  </a:cubicBezTo>
                  <a:cubicBezTo>
                    <a:pt x="152" y="864"/>
                    <a:pt x="274" y="1077"/>
                    <a:pt x="487" y="1229"/>
                  </a:cubicBezTo>
                  <a:cubicBezTo>
                    <a:pt x="532" y="1274"/>
                    <a:pt x="585" y="1297"/>
                    <a:pt x="635" y="1297"/>
                  </a:cubicBezTo>
                  <a:cubicBezTo>
                    <a:pt x="684" y="1297"/>
                    <a:pt x="730" y="1274"/>
                    <a:pt x="760" y="1229"/>
                  </a:cubicBezTo>
                  <a:cubicBezTo>
                    <a:pt x="791" y="1198"/>
                    <a:pt x="851" y="1107"/>
                    <a:pt x="851" y="1046"/>
                  </a:cubicBezTo>
                  <a:cubicBezTo>
                    <a:pt x="851" y="955"/>
                    <a:pt x="791" y="894"/>
                    <a:pt x="791" y="864"/>
                  </a:cubicBezTo>
                  <a:cubicBezTo>
                    <a:pt x="730" y="499"/>
                    <a:pt x="578" y="256"/>
                    <a:pt x="304" y="43"/>
                  </a:cubicBezTo>
                  <a:cubicBezTo>
                    <a:pt x="283" y="22"/>
                    <a:pt x="216" y="0"/>
                    <a:pt x="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6365;p133">
              <a:extLst>
                <a:ext uri="{FF2B5EF4-FFF2-40B4-BE49-F238E27FC236}">
                  <a16:creationId xmlns:a16="http://schemas.microsoft.com/office/drawing/2014/main" id="{DEC74B0E-6AD0-A26B-2E71-5B4667254F60}"/>
                </a:ext>
              </a:extLst>
            </p:cNvPr>
            <p:cNvSpPr/>
            <p:nvPr/>
          </p:nvSpPr>
          <p:spPr>
            <a:xfrm rot="1013812">
              <a:off x="1975585" y="4993864"/>
              <a:ext cx="43238" cy="68155"/>
            </a:xfrm>
            <a:custGeom>
              <a:avLst/>
              <a:gdLst/>
              <a:ahLst/>
              <a:cxnLst/>
              <a:rect l="l" t="t" r="r" b="b"/>
              <a:pathLst>
                <a:path w="852" h="1343" extrusionOk="0">
                  <a:moveTo>
                    <a:pt x="379" y="0"/>
                  </a:moveTo>
                  <a:cubicBezTo>
                    <a:pt x="255" y="0"/>
                    <a:pt x="179" y="106"/>
                    <a:pt x="152" y="188"/>
                  </a:cubicBezTo>
                  <a:cubicBezTo>
                    <a:pt x="0" y="613"/>
                    <a:pt x="122" y="947"/>
                    <a:pt x="395" y="1251"/>
                  </a:cubicBezTo>
                  <a:cubicBezTo>
                    <a:pt x="426" y="1312"/>
                    <a:pt x="487" y="1343"/>
                    <a:pt x="578" y="1343"/>
                  </a:cubicBezTo>
                  <a:cubicBezTo>
                    <a:pt x="699" y="1343"/>
                    <a:pt x="730" y="1251"/>
                    <a:pt x="760" y="1160"/>
                  </a:cubicBezTo>
                  <a:cubicBezTo>
                    <a:pt x="851" y="917"/>
                    <a:pt x="791" y="704"/>
                    <a:pt x="699" y="400"/>
                  </a:cubicBezTo>
                  <a:cubicBezTo>
                    <a:pt x="699" y="400"/>
                    <a:pt x="639" y="309"/>
                    <a:pt x="608" y="188"/>
                  </a:cubicBezTo>
                  <a:cubicBezTo>
                    <a:pt x="578" y="96"/>
                    <a:pt x="547" y="5"/>
                    <a:pt x="426" y="5"/>
                  </a:cubicBezTo>
                  <a:cubicBezTo>
                    <a:pt x="410" y="2"/>
                    <a:pt x="394"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6366;p133">
              <a:extLst>
                <a:ext uri="{FF2B5EF4-FFF2-40B4-BE49-F238E27FC236}">
                  <a16:creationId xmlns:a16="http://schemas.microsoft.com/office/drawing/2014/main" id="{DD50B70A-4984-1F98-3B55-717DA19CED0C}"/>
                </a:ext>
              </a:extLst>
            </p:cNvPr>
            <p:cNvSpPr/>
            <p:nvPr/>
          </p:nvSpPr>
          <p:spPr>
            <a:xfrm rot="1013812">
              <a:off x="2673140" y="4995871"/>
              <a:ext cx="40142" cy="66430"/>
            </a:xfrm>
            <a:custGeom>
              <a:avLst/>
              <a:gdLst/>
              <a:ahLst/>
              <a:cxnLst/>
              <a:rect l="l" t="t" r="r" b="b"/>
              <a:pathLst>
                <a:path w="791" h="1309" extrusionOk="0">
                  <a:moveTo>
                    <a:pt x="401" y="1"/>
                  </a:moveTo>
                  <a:cubicBezTo>
                    <a:pt x="325" y="1"/>
                    <a:pt x="222" y="34"/>
                    <a:pt x="183" y="93"/>
                  </a:cubicBezTo>
                  <a:cubicBezTo>
                    <a:pt x="1" y="306"/>
                    <a:pt x="31" y="579"/>
                    <a:pt x="153" y="914"/>
                  </a:cubicBezTo>
                  <a:cubicBezTo>
                    <a:pt x="183" y="914"/>
                    <a:pt x="213" y="1035"/>
                    <a:pt x="244" y="1157"/>
                  </a:cubicBezTo>
                  <a:cubicBezTo>
                    <a:pt x="305" y="1218"/>
                    <a:pt x="365" y="1309"/>
                    <a:pt x="487" y="1309"/>
                  </a:cubicBezTo>
                  <a:cubicBezTo>
                    <a:pt x="639" y="1309"/>
                    <a:pt x="669" y="1187"/>
                    <a:pt x="700" y="1066"/>
                  </a:cubicBezTo>
                  <a:cubicBezTo>
                    <a:pt x="791" y="701"/>
                    <a:pt x="669" y="336"/>
                    <a:pt x="487" y="32"/>
                  </a:cubicBezTo>
                  <a:cubicBezTo>
                    <a:pt x="476" y="11"/>
                    <a:pt x="442" y="1"/>
                    <a:pt x="4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6367;p133">
              <a:extLst>
                <a:ext uri="{FF2B5EF4-FFF2-40B4-BE49-F238E27FC236}">
                  <a16:creationId xmlns:a16="http://schemas.microsoft.com/office/drawing/2014/main" id="{9D1CBC2B-B409-CC9D-B0C5-9C02B2B728CD}"/>
                </a:ext>
              </a:extLst>
            </p:cNvPr>
            <p:cNvSpPr/>
            <p:nvPr/>
          </p:nvSpPr>
          <p:spPr>
            <a:xfrm rot="1013812">
              <a:off x="1897635" y="4988975"/>
              <a:ext cx="50951" cy="61558"/>
            </a:xfrm>
            <a:custGeom>
              <a:avLst/>
              <a:gdLst/>
              <a:ahLst/>
              <a:cxnLst/>
              <a:rect l="l" t="t" r="r" b="b"/>
              <a:pathLst>
                <a:path w="1004" h="1213" extrusionOk="0">
                  <a:moveTo>
                    <a:pt x="249" y="0"/>
                  </a:moveTo>
                  <a:cubicBezTo>
                    <a:pt x="189" y="0"/>
                    <a:pt x="134" y="23"/>
                    <a:pt x="92" y="65"/>
                  </a:cubicBezTo>
                  <a:cubicBezTo>
                    <a:pt x="0" y="156"/>
                    <a:pt x="0" y="278"/>
                    <a:pt x="31" y="400"/>
                  </a:cubicBezTo>
                  <a:cubicBezTo>
                    <a:pt x="122" y="552"/>
                    <a:pt x="183" y="673"/>
                    <a:pt x="274" y="764"/>
                  </a:cubicBezTo>
                  <a:cubicBezTo>
                    <a:pt x="396" y="916"/>
                    <a:pt x="487" y="1068"/>
                    <a:pt x="639" y="1190"/>
                  </a:cubicBezTo>
                  <a:cubicBezTo>
                    <a:pt x="669" y="1205"/>
                    <a:pt x="707" y="1213"/>
                    <a:pt x="745" y="1213"/>
                  </a:cubicBezTo>
                  <a:cubicBezTo>
                    <a:pt x="783" y="1213"/>
                    <a:pt x="821" y="1205"/>
                    <a:pt x="852" y="1190"/>
                  </a:cubicBezTo>
                  <a:cubicBezTo>
                    <a:pt x="882" y="1190"/>
                    <a:pt x="943" y="1129"/>
                    <a:pt x="943" y="1038"/>
                  </a:cubicBezTo>
                  <a:cubicBezTo>
                    <a:pt x="1003" y="1008"/>
                    <a:pt x="943" y="916"/>
                    <a:pt x="943" y="856"/>
                  </a:cubicBezTo>
                  <a:cubicBezTo>
                    <a:pt x="852" y="582"/>
                    <a:pt x="639" y="369"/>
                    <a:pt x="456" y="96"/>
                  </a:cubicBezTo>
                  <a:cubicBezTo>
                    <a:pt x="391" y="31"/>
                    <a:pt x="317" y="0"/>
                    <a:pt x="2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6368;p133">
              <a:extLst>
                <a:ext uri="{FF2B5EF4-FFF2-40B4-BE49-F238E27FC236}">
                  <a16:creationId xmlns:a16="http://schemas.microsoft.com/office/drawing/2014/main" id="{641C3558-F2DC-2835-4502-58D7836DCB54}"/>
                </a:ext>
              </a:extLst>
            </p:cNvPr>
            <p:cNvSpPr/>
            <p:nvPr/>
          </p:nvSpPr>
          <p:spPr>
            <a:xfrm rot="1013812">
              <a:off x="1897694" y="4881291"/>
              <a:ext cx="52474" cy="53996"/>
            </a:xfrm>
            <a:custGeom>
              <a:avLst/>
              <a:gdLst/>
              <a:ahLst/>
              <a:cxnLst/>
              <a:rect l="l" t="t" r="r" b="b"/>
              <a:pathLst>
                <a:path w="1034" h="1064" extrusionOk="0">
                  <a:moveTo>
                    <a:pt x="304" y="0"/>
                  </a:moveTo>
                  <a:cubicBezTo>
                    <a:pt x="274" y="30"/>
                    <a:pt x="183" y="30"/>
                    <a:pt x="183" y="122"/>
                  </a:cubicBezTo>
                  <a:cubicBezTo>
                    <a:pt x="0" y="426"/>
                    <a:pt x="334" y="1033"/>
                    <a:pt x="669" y="1064"/>
                  </a:cubicBezTo>
                  <a:cubicBezTo>
                    <a:pt x="821" y="1064"/>
                    <a:pt x="942" y="942"/>
                    <a:pt x="973" y="790"/>
                  </a:cubicBezTo>
                  <a:cubicBezTo>
                    <a:pt x="1034" y="486"/>
                    <a:pt x="790" y="122"/>
                    <a:pt x="4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6369;p133">
              <a:extLst>
                <a:ext uri="{FF2B5EF4-FFF2-40B4-BE49-F238E27FC236}">
                  <a16:creationId xmlns:a16="http://schemas.microsoft.com/office/drawing/2014/main" id="{A827D262-ACC3-0FE1-7AA7-0F8022A867DF}"/>
                </a:ext>
              </a:extLst>
            </p:cNvPr>
            <p:cNvSpPr/>
            <p:nvPr/>
          </p:nvSpPr>
          <p:spPr>
            <a:xfrm rot="1013812">
              <a:off x="2086283" y="4802917"/>
              <a:ext cx="46333" cy="50596"/>
            </a:xfrm>
            <a:custGeom>
              <a:avLst/>
              <a:gdLst/>
              <a:ahLst/>
              <a:cxnLst/>
              <a:rect l="l" t="t" r="r" b="b"/>
              <a:pathLst>
                <a:path w="913" h="997" extrusionOk="0">
                  <a:moveTo>
                    <a:pt x="369" y="1"/>
                  </a:moveTo>
                  <a:cubicBezTo>
                    <a:pt x="312" y="1"/>
                    <a:pt x="259" y="16"/>
                    <a:pt x="213" y="47"/>
                  </a:cubicBezTo>
                  <a:cubicBezTo>
                    <a:pt x="122" y="107"/>
                    <a:pt x="0" y="229"/>
                    <a:pt x="0" y="320"/>
                  </a:cubicBezTo>
                  <a:cubicBezTo>
                    <a:pt x="61" y="563"/>
                    <a:pt x="122" y="776"/>
                    <a:pt x="365" y="928"/>
                  </a:cubicBezTo>
                  <a:cubicBezTo>
                    <a:pt x="441" y="974"/>
                    <a:pt x="517" y="996"/>
                    <a:pt x="586" y="996"/>
                  </a:cubicBezTo>
                  <a:cubicBezTo>
                    <a:pt x="654" y="996"/>
                    <a:pt x="715" y="974"/>
                    <a:pt x="760" y="928"/>
                  </a:cubicBezTo>
                  <a:cubicBezTo>
                    <a:pt x="912" y="867"/>
                    <a:pt x="912" y="715"/>
                    <a:pt x="882" y="563"/>
                  </a:cubicBezTo>
                  <a:cubicBezTo>
                    <a:pt x="821" y="381"/>
                    <a:pt x="730" y="229"/>
                    <a:pt x="548" y="47"/>
                  </a:cubicBezTo>
                  <a:cubicBezTo>
                    <a:pt x="487" y="16"/>
                    <a:pt x="426" y="1"/>
                    <a:pt x="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6370;p133">
              <a:extLst>
                <a:ext uri="{FF2B5EF4-FFF2-40B4-BE49-F238E27FC236}">
                  <a16:creationId xmlns:a16="http://schemas.microsoft.com/office/drawing/2014/main" id="{69F985B5-FB41-C52E-0036-56022987E59C}"/>
                </a:ext>
              </a:extLst>
            </p:cNvPr>
            <p:cNvSpPr/>
            <p:nvPr/>
          </p:nvSpPr>
          <p:spPr>
            <a:xfrm rot="1013812">
              <a:off x="2147289" y="4896708"/>
              <a:ext cx="35524" cy="64856"/>
            </a:xfrm>
            <a:custGeom>
              <a:avLst/>
              <a:gdLst/>
              <a:ahLst/>
              <a:cxnLst/>
              <a:rect l="l" t="t" r="r" b="b"/>
              <a:pathLst>
                <a:path w="700" h="1278" extrusionOk="0">
                  <a:moveTo>
                    <a:pt x="304" y="1"/>
                  </a:moveTo>
                  <a:cubicBezTo>
                    <a:pt x="182" y="1"/>
                    <a:pt x="91" y="92"/>
                    <a:pt x="61" y="214"/>
                  </a:cubicBezTo>
                  <a:cubicBezTo>
                    <a:pt x="0" y="457"/>
                    <a:pt x="30" y="639"/>
                    <a:pt x="152" y="943"/>
                  </a:cubicBezTo>
                  <a:cubicBezTo>
                    <a:pt x="152" y="973"/>
                    <a:pt x="213" y="1095"/>
                    <a:pt x="243" y="1217"/>
                  </a:cubicBezTo>
                  <a:cubicBezTo>
                    <a:pt x="304" y="1247"/>
                    <a:pt x="365" y="1277"/>
                    <a:pt x="456" y="1277"/>
                  </a:cubicBezTo>
                  <a:cubicBezTo>
                    <a:pt x="486" y="1277"/>
                    <a:pt x="608" y="1217"/>
                    <a:pt x="608" y="1156"/>
                  </a:cubicBezTo>
                  <a:cubicBezTo>
                    <a:pt x="699" y="821"/>
                    <a:pt x="669" y="487"/>
                    <a:pt x="517" y="153"/>
                  </a:cubicBezTo>
                  <a:cubicBezTo>
                    <a:pt x="486" y="62"/>
                    <a:pt x="395" y="1"/>
                    <a:pt x="3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6371;p133">
              <a:extLst>
                <a:ext uri="{FF2B5EF4-FFF2-40B4-BE49-F238E27FC236}">
                  <a16:creationId xmlns:a16="http://schemas.microsoft.com/office/drawing/2014/main" id="{D90909AB-10C0-997A-2670-A271DE55DF24}"/>
                </a:ext>
              </a:extLst>
            </p:cNvPr>
            <p:cNvSpPr/>
            <p:nvPr/>
          </p:nvSpPr>
          <p:spPr>
            <a:xfrm rot="1013812">
              <a:off x="2148042" y="5245345"/>
              <a:ext cx="37046" cy="63283"/>
            </a:xfrm>
            <a:custGeom>
              <a:avLst/>
              <a:gdLst/>
              <a:ahLst/>
              <a:cxnLst/>
              <a:rect l="l" t="t" r="r" b="b"/>
              <a:pathLst>
                <a:path w="730" h="1247" extrusionOk="0">
                  <a:moveTo>
                    <a:pt x="304" y="0"/>
                  </a:moveTo>
                  <a:cubicBezTo>
                    <a:pt x="152" y="0"/>
                    <a:pt x="122" y="122"/>
                    <a:pt x="61" y="213"/>
                  </a:cubicBezTo>
                  <a:cubicBezTo>
                    <a:pt x="0" y="426"/>
                    <a:pt x="61" y="639"/>
                    <a:pt x="152" y="912"/>
                  </a:cubicBezTo>
                  <a:cubicBezTo>
                    <a:pt x="152" y="942"/>
                    <a:pt x="183" y="1034"/>
                    <a:pt x="213" y="1125"/>
                  </a:cubicBezTo>
                  <a:cubicBezTo>
                    <a:pt x="274" y="1216"/>
                    <a:pt x="335" y="1246"/>
                    <a:pt x="456" y="1246"/>
                  </a:cubicBezTo>
                  <a:cubicBezTo>
                    <a:pt x="578" y="1246"/>
                    <a:pt x="608" y="1155"/>
                    <a:pt x="638" y="1064"/>
                  </a:cubicBezTo>
                  <a:cubicBezTo>
                    <a:pt x="730" y="760"/>
                    <a:pt x="669" y="456"/>
                    <a:pt x="517" y="152"/>
                  </a:cubicBezTo>
                  <a:cubicBezTo>
                    <a:pt x="486" y="61"/>
                    <a:pt x="426" y="0"/>
                    <a:pt x="3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6372;p133">
              <a:extLst>
                <a:ext uri="{FF2B5EF4-FFF2-40B4-BE49-F238E27FC236}">
                  <a16:creationId xmlns:a16="http://schemas.microsoft.com/office/drawing/2014/main" id="{BC897EAA-7840-B955-3B45-16A16B7F03D5}"/>
                </a:ext>
              </a:extLst>
            </p:cNvPr>
            <p:cNvSpPr/>
            <p:nvPr/>
          </p:nvSpPr>
          <p:spPr>
            <a:xfrm rot="1013812">
              <a:off x="2599167" y="4881469"/>
              <a:ext cx="41664" cy="50292"/>
            </a:xfrm>
            <a:custGeom>
              <a:avLst/>
              <a:gdLst/>
              <a:ahLst/>
              <a:cxnLst/>
              <a:rect l="l" t="t" r="r" b="b"/>
              <a:pathLst>
                <a:path w="821" h="991" extrusionOk="0">
                  <a:moveTo>
                    <a:pt x="183" y="0"/>
                  </a:moveTo>
                  <a:cubicBezTo>
                    <a:pt x="61" y="0"/>
                    <a:pt x="0" y="31"/>
                    <a:pt x="0" y="152"/>
                  </a:cubicBezTo>
                  <a:cubicBezTo>
                    <a:pt x="0" y="243"/>
                    <a:pt x="31" y="335"/>
                    <a:pt x="31" y="365"/>
                  </a:cubicBezTo>
                  <a:cubicBezTo>
                    <a:pt x="122" y="639"/>
                    <a:pt x="183" y="851"/>
                    <a:pt x="365" y="942"/>
                  </a:cubicBezTo>
                  <a:cubicBezTo>
                    <a:pt x="422" y="975"/>
                    <a:pt x="481" y="990"/>
                    <a:pt x="537" y="990"/>
                  </a:cubicBezTo>
                  <a:cubicBezTo>
                    <a:pt x="691" y="990"/>
                    <a:pt x="821" y="877"/>
                    <a:pt x="821" y="699"/>
                  </a:cubicBezTo>
                  <a:cubicBezTo>
                    <a:pt x="821" y="365"/>
                    <a:pt x="517" y="31"/>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6373;p133">
              <a:extLst>
                <a:ext uri="{FF2B5EF4-FFF2-40B4-BE49-F238E27FC236}">
                  <a16:creationId xmlns:a16="http://schemas.microsoft.com/office/drawing/2014/main" id="{2395D309-09A3-2D2E-F86D-01D643624B15}"/>
                </a:ext>
              </a:extLst>
            </p:cNvPr>
            <p:cNvSpPr/>
            <p:nvPr/>
          </p:nvSpPr>
          <p:spPr>
            <a:xfrm rot="1013812">
              <a:off x="2235310" y="4764119"/>
              <a:ext cx="44760" cy="49023"/>
            </a:xfrm>
            <a:custGeom>
              <a:avLst/>
              <a:gdLst/>
              <a:ahLst/>
              <a:cxnLst/>
              <a:rect l="l" t="t" r="r" b="b"/>
              <a:pathLst>
                <a:path w="882" h="966" extrusionOk="0">
                  <a:moveTo>
                    <a:pt x="217" y="0"/>
                  </a:moveTo>
                  <a:cubicBezTo>
                    <a:pt x="167" y="0"/>
                    <a:pt x="122" y="16"/>
                    <a:pt x="91" y="46"/>
                  </a:cubicBezTo>
                  <a:cubicBezTo>
                    <a:pt x="0" y="107"/>
                    <a:pt x="0" y="198"/>
                    <a:pt x="61" y="380"/>
                  </a:cubicBezTo>
                  <a:cubicBezTo>
                    <a:pt x="122" y="502"/>
                    <a:pt x="243" y="684"/>
                    <a:pt x="395" y="836"/>
                  </a:cubicBezTo>
                  <a:cubicBezTo>
                    <a:pt x="451" y="929"/>
                    <a:pt x="541" y="965"/>
                    <a:pt x="624" y="965"/>
                  </a:cubicBezTo>
                  <a:cubicBezTo>
                    <a:pt x="676" y="965"/>
                    <a:pt x="725" y="951"/>
                    <a:pt x="760" y="927"/>
                  </a:cubicBezTo>
                  <a:cubicBezTo>
                    <a:pt x="882" y="806"/>
                    <a:pt x="882" y="684"/>
                    <a:pt x="851" y="532"/>
                  </a:cubicBezTo>
                  <a:cubicBezTo>
                    <a:pt x="730" y="320"/>
                    <a:pt x="578" y="168"/>
                    <a:pt x="365" y="46"/>
                  </a:cubicBezTo>
                  <a:cubicBezTo>
                    <a:pt x="319" y="16"/>
                    <a:pt x="266" y="0"/>
                    <a:pt x="2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6374;p133">
              <a:extLst>
                <a:ext uri="{FF2B5EF4-FFF2-40B4-BE49-F238E27FC236}">
                  <a16:creationId xmlns:a16="http://schemas.microsoft.com/office/drawing/2014/main" id="{693B19E5-6A92-56EF-CAFA-6B741955BD72}"/>
                </a:ext>
              </a:extLst>
            </p:cNvPr>
            <p:cNvSpPr/>
            <p:nvPr/>
          </p:nvSpPr>
          <p:spPr>
            <a:xfrm rot="1013812">
              <a:off x="2846981" y="5243222"/>
              <a:ext cx="33951" cy="50241"/>
            </a:xfrm>
            <a:custGeom>
              <a:avLst/>
              <a:gdLst/>
              <a:ahLst/>
              <a:cxnLst/>
              <a:rect l="l" t="t" r="r" b="b"/>
              <a:pathLst>
                <a:path w="669" h="990" extrusionOk="0">
                  <a:moveTo>
                    <a:pt x="324" y="0"/>
                  </a:moveTo>
                  <a:cubicBezTo>
                    <a:pt x="253" y="0"/>
                    <a:pt x="173" y="40"/>
                    <a:pt x="122" y="108"/>
                  </a:cubicBezTo>
                  <a:cubicBezTo>
                    <a:pt x="0" y="291"/>
                    <a:pt x="0" y="503"/>
                    <a:pt x="91" y="746"/>
                  </a:cubicBezTo>
                  <a:cubicBezTo>
                    <a:pt x="122" y="868"/>
                    <a:pt x="152" y="990"/>
                    <a:pt x="365" y="990"/>
                  </a:cubicBezTo>
                  <a:cubicBezTo>
                    <a:pt x="547" y="959"/>
                    <a:pt x="608" y="838"/>
                    <a:pt x="608" y="686"/>
                  </a:cubicBezTo>
                  <a:cubicBezTo>
                    <a:pt x="669" y="443"/>
                    <a:pt x="578" y="260"/>
                    <a:pt x="456" y="78"/>
                  </a:cubicBezTo>
                  <a:cubicBezTo>
                    <a:pt x="429" y="24"/>
                    <a:pt x="379" y="0"/>
                    <a:pt x="3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6375;p133">
              <a:extLst>
                <a:ext uri="{FF2B5EF4-FFF2-40B4-BE49-F238E27FC236}">
                  <a16:creationId xmlns:a16="http://schemas.microsoft.com/office/drawing/2014/main" id="{32E97BC1-4764-00C7-9884-EB81D67EEA76}"/>
                </a:ext>
              </a:extLst>
            </p:cNvPr>
            <p:cNvSpPr/>
            <p:nvPr/>
          </p:nvSpPr>
          <p:spPr>
            <a:xfrm rot="1013812">
              <a:off x="1459918" y="5244882"/>
              <a:ext cx="26237" cy="29536"/>
            </a:xfrm>
            <a:custGeom>
              <a:avLst/>
              <a:gdLst/>
              <a:ahLst/>
              <a:cxnLst/>
              <a:rect l="l" t="t" r="r" b="b"/>
              <a:pathLst>
                <a:path w="517" h="582" extrusionOk="0">
                  <a:moveTo>
                    <a:pt x="245" y="0"/>
                  </a:moveTo>
                  <a:cubicBezTo>
                    <a:pt x="234" y="0"/>
                    <a:pt x="223" y="1"/>
                    <a:pt x="213" y="4"/>
                  </a:cubicBezTo>
                  <a:cubicBezTo>
                    <a:pt x="122" y="34"/>
                    <a:pt x="0" y="278"/>
                    <a:pt x="30" y="430"/>
                  </a:cubicBezTo>
                  <a:cubicBezTo>
                    <a:pt x="61" y="551"/>
                    <a:pt x="182" y="582"/>
                    <a:pt x="304" y="582"/>
                  </a:cubicBezTo>
                  <a:cubicBezTo>
                    <a:pt x="426" y="582"/>
                    <a:pt x="517" y="430"/>
                    <a:pt x="486" y="278"/>
                  </a:cubicBezTo>
                  <a:cubicBezTo>
                    <a:pt x="486" y="139"/>
                    <a:pt x="360" y="0"/>
                    <a:pt x="245" y="0"/>
                  </a:cubicBezTo>
                  <a:close/>
                </a:path>
              </a:pathLst>
            </a:custGeom>
            <a:solidFill>
              <a:srgbClr val="D8D0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6376;p133">
              <a:extLst>
                <a:ext uri="{FF2B5EF4-FFF2-40B4-BE49-F238E27FC236}">
                  <a16:creationId xmlns:a16="http://schemas.microsoft.com/office/drawing/2014/main" id="{978508BD-B531-66DF-40B7-C72574DE2348}"/>
                </a:ext>
              </a:extLst>
            </p:cNvPr>
            <p:cNvSpPr/>
            <p:nvPr/>
          </p:nvSpPr>
          <p:spPr>
            <a:xfrm rot="1013812">
              <a:off x="2807672" y="5044101"/>
              <a:ext cx="29333" cy="16645"/>
            </a:xfrm>
            <a:custGeom>
              <a:avLst/>
              <a:gdLst/>
              <a:ahLst/>
              <a:cxnLst/>
              <a:rect l="l" t="t" r="r" b="b"/>
              <a:pathLst>
                <a:path w="578" h="328" extrusionOk="0">
                  <a:moveTo>
                    <a:pt x="369" y="1"/>
                  </a:moveTo>
                  <a:cubicBezTo>
                    <a:pt x="312" y="1"/>
                    <a:pt x="259" y="24"/>
                    <a:pt x="213" y="54"/>
                  </a:cubicBezTo>
                  <a:cubicBezTo>
                    <a:pt x="122" y="84"/>
                    <a:pt x="0" y="84"/>
                    <a:pt x="92" y="236"/>
                  </a:cubicBezTo>
                  <a:cubicBezTo>
                    <a:pt x="92" y="267"/>
                    <a:pt x="152" y="327"/>
                    <a:pt x="244" y="327"/>
                  </a:cubicBezTo>
                  <a:cubicBezTo>
                    <a:pt x="396" y="327"/>
                    <a:pt x="517" y="327"/>
                    <a:pt x="578" y="206"/>
                  </a:cubicBezTo>
                  <a:cubicBezTo>
                    <a:pt x="578" y="145"/>
                    <a:pt x="578" y="115"/>
                    <a:pt x="548" y="84"/>
                  </a:cubicBezTo>
                  <a:cubicBezTo>
                    <a:pt x="487" y="24"/>
                    <a:pt x="426" y="1"/>
                    <a:pt x="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6377;p133">
              <a:extLst>
                <a:ext uri="{FF2B5EF4-FFF2-40B4-BE49-F238E27FC236}">
                  <a16:creationId xmlns:a16="http://schemas.microsoft.com/office/drawing/2014/main" id="{AA4C94D5-B208-2969-81E9-8ADCC61237DB}"/>
                </a:ext>
              </a:extLst>
            </p:cNvPr>
            <p:cNvSpPr/>
            <p:nvPr/>
          </p:nvSpPr>
          <p:spPr>
            <a:xfrm rot="1013812">
              <a:off x="1700521" y="4947308"/>
              <a:ext cx="26288" cy="16848"/>
            </a:xfrm>
            <a:custGeom>
              <a:avLst/>
              <a:gdLst/>
              <a:ahLst/>
              <a:cxnLst/>
              <a:rect l="l" t="t" r="r" b="b"/>
              <a:pathLst>
                <a:path w="518" h="332" extrusionOk="0">
                  <a:moveTo>
                    <a:pt x="380" y="0"/>
                  </a:moveTo>
                  <a:cubicBezTo>
                    <a:pt x="321" y="0"/>
                    <a:pt x="254" y="27"/>
                    <a:pt x="213" y="27"/>
                  </a:cubicBezTo>
                  <a:cubicBezTo>
                    <a:pt x="122" y="88"/>
                    <a:pt x="0" y="88"/>
                    <a:pt x="0" y="149"/>
                  </a:cubicBezTo>
                  <a:cubicBezTo>
                    <a:pt x="0" y="240"/>
                    <a:pt x="152" y="331"/>
                    <a:pt x="274" y="331"/>
                  </a:cubicBezTo>
                  <a:cubicBezTo>
                    <a:pt x="396" y="331"/>
                    <a:pt x="456" y="301"/>
                    <a:pt x="517" y="149"/>
                  </a:cubicBezTo>
                  <a:cubicBezTo>
                    <a:pt x="517" y="119"/>
                    <a:pt x="517" y="88"/>
                    <a:pt x="456" y="27"/>
                  </a:cubicBezTo>
                  <a:cubicBezTo>
                    <a:pt x="436" y="7"/>
                    <a:pt x="409" y="0"/>
                    <a:pt x="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6378;p133">
              <a:extLst>
                <a:ext uri="{FF2B5EF4-FFF2-40B4-BE49-F238E27FC236}">
                  <a16:creationId xmlns:a16="http://schemas.microsoft.com/office/drawing/2014/main" id="{55DB6A2B-F941-33DB-8553-BF91F95C4903}"/>
                </a:ext>
              </a:extLst>
            </p:cNvPr>
            <p:cNvSpPr/>
            <p:nvPr/>
          </p:nvSpPr>
          <p:spPr>
            <a:xfrm rot="1013812">
              <a:off x="2743472" y="4947499"/>
              <a:ext cx="23192" cy="16036"/>
            </a:xfrm>
            <a:custGeom>
              <a:avLst/>
              <a:gdLst/>
              <a:ahLst/>
              <a:cxnLst/>
              <a:rect l="l" t="t" r="r" b="b"/>
              <a:pathLst>
                <a:path w="457" h="316" extrusionOk="0">
                  <a:moveTo>
                    <a:pt x="183" y="1"/>
                  </a:moveTo>
                  <a:cubicBezTo>
                    <a:pt x="61" y="1"/>
                    <a:pt x="0" y="31"/>
                    <a:pt x="0" y="153"/>
                  </a:cubicBezTo>
                  <a:cubicBezTo>
                    <a:pt x="0" y="270"/>
                    <a:pt x="55" y="315"/>
                    <a:pt x="151" y="315"/>
                  </a:cubicBezTo>
                  <a:cubicBezTo>
                    <a:pt x="178" y="315"/>
                    <a:pt x="209" y="311"/>
                    <a:pt x="244" y="304"/>
                  </a:cubicBezTo>
                  <a:cubicBezTo>
                    <a:pt x="304" y="304"/>
                    <a:pt x="365" y="213"/>
                    <a:pt x="396" y="183"/>
                  </a:cubicBezTo>
                  <a:cubicBezTo>
                    <a:pt x="456" y="122"/>
                    <a:pt x="335" y="1"/>
                    <a:pt x="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6379;p133">
              <a:extLst>
                <a:ext uri="{FF2B5EF4-FFF2-40B4-BE49-F238E27FC236}">
                  <a16:creationId xmlns:a16="http://schemas.microsoft.com/office/drawing/2014/main" id="{CB986644-12F5-3416-11FB-3B0D965525DF}"/>
                </a:ext>
              </a:extLst>
            </p:cNvPr>
            <p:cNvSpPr/>
            <p:nvPr/>
          </p:nvSpPr>
          <p:spPr>
            <a:xfrm rot="1013812">
              <a:off x="1514781" y="5073317"/>
              <a:ext cx="9287" cy="8932"/>
            </a:xfrm>
            <a:custGeom>
              <a:avLst/>
              <a:gdLst/>
              <a:ahLst/>
              <a:cxnLst/>
              <a:rect l="l" t="t" r="r" b="b"/>
              <a:pathLst>
                <a:path w="183" h="176" extrusionOk="0">
                  <a:moveTo>
                    <a:pt x="61" y="1"/>
                  </a:moveTo>
                  <a:cubicBezTo>
                    <a:pt x="0" y="92"/>
                    <a:pt x="0" y="122"/>
                    <a:pt x="61" y="153"/>
                  </a:cubicBezTo>
                  <a:cubicBezTo>
                    <a:pt x="76" y="168"/>
                    <a:pt x="99" y="175"/>
                    <a:pt x="122" y="175"/>
                  </a:cubicBezTo>
                  <a:cubicBezTo>
                    <a:pt x="144" y="175"/>
                    <a:pt x="167" y="168"/>
                    <a:pt x="182" y="153"/>
                  </a:cubicBezTo>
                  <a:lnTo>
                    <a:pt x="182" y="31"/>
                  </a:lnTo>
                  <a:cubicBezTo>
                    <a:pt x="152" y="1"/>
                    <a:pt x="122" y="1"/>
                    <a:pt x="61" y="1"/>
                  </a:cubicBezTo>
                  <a:close/>
                </a:path>
              </a:pathLst>
            </a:custGeom>
            <a:solidFill>
              <a:srgbClr val="D8D0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6380;p133">
              <a:extLst>
                <a:ext uri="{FF2B5EF4-FFF2-40B4-BE49-F238E27FC236}">
                  <a16:creationId xmlns:a16="http://schemas.microsoft.com/office/drawing/2014/main" id="{3EE39EA1-9B61-574B-953C-80F4A7CEE5E9}"/>
                </a:ext>
              </a:extLst>
            </p:cNvPr>
            <p:cNvSpPr/>
            <p:nvPr/>
          </p:nvSpPr>
          <p:spPr>
            <a:xfrm rot="1013812">
              <a:off x="1349587" y="4922028"/>
              <a:ext cx="1690681" cy="587412"/>
            </a:xfrm>
            <a:custGeom>
              <a:avLst/>
              <a:gdLst/>
              <a:ahLst/>
              <a:cxnLst/>
              <a:rect l="l" t="t" r="r" b="b"/>
              <a:pathLst>
                <a:path w="33315" h="11575" extrusionOk="0">
                  <a:moveTo>
                    <a:pt x="32995" y="0"/>
                  </a:moveTo>
                  <a:cubicBezTo>
                    <a:pt x="32949" y="0"/>
                    <a:pt x="32904" y="23"/>
                    <a:pt x="32858" y="69"/>
                  </a:cubicBezTo>
                  <a:lnTo>
                    <a:pt x="32402" y="525"/>
                  </a:lnTo>
                  <a:cubicBezTo>
                    <a:pt x="31794" y="1224"/>
                    <a:pt x="31065" y="1892"/>
                    <a:pt x="30275" y="2409"/>
                  </a:cubicBezTo>
                  <a:cubicBezTo>
                    <a:pt x="28907" y="3291"/>
                    <a:pt x="27417" y="3959"/>
                    <a:pt x="25958" y="4689"/>
                  </a:cubicBezTo>
                  <a:cubicBezTo>
                    <a:pt x="24895" y="5175"/>
                    <a:pt x="23770" y="5540"/>
                    <a:pt x="22706" y="5935"/>
                  </a:cubicBezTo>
                  <a:cubicBezTo>
                    <a:pt x="21277" y="6482"/>
                    <a:pt x="19788" y="6908"/>
                    <a:pt x="18359" y="7424"/>
                  </a:cubicBezTo>
                  <a:cubicBezTo>
                    <a:pt x="17235" y="7850"/>
                    <a:pt x="16110" y="8124"/>
                    <a:pt x="14955" y="8367"/>
                  </a:cubicBezTo>
                  <a:cubicBezTo>
                    <a:pt x="13709" y="8640"/>
                    <a:pt x="12463" y="9096"/>
                    <a:pt x="11216" y="9370"/>
                  </a:cubicBezTo>
                  <a:cubicBezTo>
                    <a:pt x="10092" y="9583"/>
                    <a:pt x="8998" y="9856"/>
                    <a:pt x="7903" y="10039"/>
                  </a:cubicBezTo>
                  <a:cubicBezTo>
                    <a:pt x="6566" y="10282"/>
                    <a:pt x="5289" y="10434"/>
                    <a:pt x="3952" y="10464"/>
                  </a:cubicBezTo>
                  <a:cubicBezTo>
                    <a:pt x="3816" y="10471"/>
                    <a:pt x="3679" y="10475"/>
                    <a:pt x="3543" y="10475"/>
                  </a:cubicBezTo>
                  <a:cubicBezTo>
                    <a:pt x="3103" y="10475"/>
                    <a:pt x="2668" y="10435"/>
                    <a:pt x="2250" y="10342"/>
                  </a:cubicBezTo>
                  <a:cubicBezTo>
                    <a:pt x="1733" y="10282"/>
                    <a:pt x="1247" y="10160"/>
                    <a:pt x="760" y="10008"/>
                  </a:cubicBezTo>
                  <a:cubicBezTo>
                    <a:pt x="641" y="9990"/>
                    <a:pt x="543" y="9980"/>
                    <a:pt x="463" y="9980"/>
                  </a:cubicBezTo>
                  <a:cubicBezTo>
                    <a:pt x="279" y="9980"/>
                    <a:pt x="186" y="10033"/>
                    <a:pt x="122" y="10160"/>
                  </a:cubicBezTo>
                  <a:cubicBezTo>
                    <a:pt x="0" y="10342"/>
                    <a:pt x="122" y="10555"/>
                    <a:pt x="456" y="10707"/>
                  </a:cubicBezTo>
                  <a:cubicBezTo>
                    <a:pt x="1186" y="11011"/>
                    <a:pt x="1885" y="11315"/>
                    <a:pt x="2706" y="11467"/>
                  </a:cubicBezTo>
                  <a:cubicBezTo>
                    <a:pt x="3149" y="11548"/>
                    <a:pt x="3604" y="11575"/>
                    <a:pt x="4065" y="11575"/>
                  </a:cubicBezTo>
                  <a:cubicBezTo>
                    <a:pt x="4649" y="11575"/>
                    <a:pt x="5243" y="11531"/>
                    <a:pt x="5836" y="11497"/>
                  </a:cubicBezTo>
                  <a:cubicBezTo>
                    <a:pt x="7782" y="11346"/>
                    <a:pt x="9636" y="10920"/>
                    <a:pt x="11520" y="10464"/>
                  </a:cubicBezTo>
                  <a:cubicBezTo>
                    <a:pt x="13071" y="10099"/>
                    <a:pt x="14621" y="9583"/>
                    <a:pt x="16232" y="9157"/>
                  </a:cubicBezTo>
                  <a:cubicBezTo>
                    <a:pt x="18299" y="8640"/>
                    <a:pt x="20366" y="7880"/>
                    <a:pt x="21885" y="7364"/>
                  </a:cubicBezTo>
                  <a:cubicBezTo>
                    <a:pt x="23861" y="6756"/>
                    <a:pt x="25259" y="6209"/>
                    <a:pt x="26718" y="5631"/>
                  </a:cubicBezTo>
                  <a:cubicBezTo>
                    <a:pt x="27782" y="5175"/>
                    <a:pt x="28785" y="4658"/>
                    <a:pt x="29788" y="4081"/>
                  </a:cubicBezTo>
                  <a:cubicBezTo>
                    <a:pt x="31126" y="3291"/>
                    <a:pt x="32220" y="2288"/>
                    <a:pt x="33041" y="1011"/>
                  </a:cubicBezTo>
                  <a:cubicBezTo>
                    <a:pt x="33162" y="829"/>
                    <a:pt x="33314" y="616"/>
                    <a:pt x="33314" y="373"/>
                  </a:cubicBezTo>
                  <a:cubicBezTo>
                    <a:pt x="33314" y="221"/>
                    <a:pt x="33253" y="99"/>
                    <a:pt x="33132" y="69"/>
                  </a:cubicBezTo>
                  <a:cubicBezTo>
                    <a:pt x="33086" y="23"/>
                    <a:pt x="33041" y="0"/>
                    <a:pt x="329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6381;p133">
              <a:extLst>
                <a:ext uri="{FF2B5EF4-FFF2-40B4-BE49-F238E27FC236}">
                  <a16:creationId xmlns:a16="http://schemas.microsoft.com/office/drawing/2014/main" id="{F8B72B8D-61E6-5E89-76E8-13D5D2586C23}"/>
                </a:ext>
              </a:extLst>
            </p:cNvPr>
            <p:cNvSpPr/>
            <p:nvPr/>
          </p:nvSpPr>
          <p:spPr>
            <a:xfrm rot="1013812">
              <a:off x="1736398" y="5627795"/>
              <a:ext cx="937931" cy="306165"/>
            </a:xfrm>
            <a:custGeom>
              <a:avLst/>
              <a:gdLst/>
              <a:ahLst/>
              <a:cxnLst/>
              <a:rect l="l" t="t" r="r" b="b"/>
              <a:pathLst>
                <a:path w="18482" h="6033" extrusionOk="0">
                  <a:moveTo>
                    <a:pt x="18081" y="1"/>
                  </a:moveTo>
                  <a:cubicBezTo>
                    <a:pt x="18056" y="1"/>
                    <a:pt x="18035" y="4"/>
                    <a:pt x="18025" y="14"/>
                  </a:cubicBezTo>
                  <a:cubicBezTo>
                    <a:pt x="17509" y="288"/>
                    <a:pt x="16962" y="409"/>
                    <a:pt x="16414" y="622"/>
                  </a:cubicBezTo>
                  <a:cubicBezTo>
                    <a:pt x="15594" y="987"/>
                    <a:pt x="14803" y="1321"/>
                    <a:pt x="13952" y="1655"/>
                  </a:cubicBezTo>
                  <a:cubicBezTo>
                    <a:pt x="13162" y="1990"/>
                    <a:pt x="12341" y="2233"/>
                    <a:pt x="11581" y="2567"/>
                  </a:cubicBezTo>
                  <a:cubicBezTo>
                    <a:pt x="10457" y="3054"/>
                    <a:pt x="9271" y="3388"/>
                    <a:pt x="8056" y="3753"/>
                  </a:cubicBezTo>
                  <a:cubicBezTo>
                    <a:pt x="7600" y="3874"/>
                    <a:pt x="7113" y="3905"/>
                    <a:pt x="6657" y="4057"/>
                  </a:cubicBezTo>
                  <a:cubicBezTo>
                    <a:pt x="5776" y="4300"/>
                    <a:pt x="4864" y="4452"/>
                    <a:pt x="3983" y="4665"/>
                  </a:cubicBezTo>
                  <a:cubicBezTo>
                    <a:pt x="3466" y="4786"/>
                    <a:pt x="2888" y="4908"/>
                    <a:pt x="2311" y="4999"/>
                  </a:cubicBezTo>
                  <a:cubicBezTo>
                    <a:pt x="1612" y="5060"/>
                    <a:pt x="943" y="5394"/>
                    <a:pt x="274" y="5424"/>
                  </a:cubicBezTo>
                  <a:cubicBezTo>
                    <a:pt x="244" y="5424"/>
                    <a:pt x="213" y="5455"/>
                    <a:pt x="153" y="5485"/>
                  </a:cubicBezTo>
                  <a:cubicBezTo>
                    <a:pt x="61" y="5516"/>
                    <a:pt x="1" y="5607"/>
                    <a:pt x="1" y="5728"/>
                  </a:cubicBezTo>
                  <a:cubicBezTo>
                    <a:pt x="1" y="5820"/>
                    <a:pt x="61" y="5911"/>
                    <a:pt x="153" y="5941"/>
                  </a:cubicBezTo>
                  <a:cubicBezTo>
                    <a:pt x="396" y="6032"/>
                    <a:pt x="578" y="6032"/>
                    <a:pt x="821" y="6032"/>
                  </a:cubicBezTo>
                  <a:cubicBezTo>
                    <a:pt x="2432" y="5941"/>
                    <a:pt x="4043" y="5759"/>
                    <a:pt x="5594" y="5424"/>
                  </a:cubicBezTo>
                  <a:cubicBezTo>
                    <a:pt x="6961" y="5120"/>
                    <a:pt x="8360" y="4847"/>
                    <a:pt x="9697" y="4361"/>
                  </a:cubicBezTo>
                  <a:cubicBezTo>
                    <a:pt x="9849" y="4330"/>
                    <a:pt x="10001" y="4239"/>
                    <a:pt x="10153" y="4239"/>
                  </a:cubicBezTo>
                  <a:cubicBezTo>
                    <a:pt x="11338" y="3935"/>
                    <a:pt x="12463" y="3449"/>
                    <a:pt x="13618" y="2993"/>
                  </a:cubicBezTo>
                  <a:cubicBezTo>
                    <a:pt x="14651" y="2567"/>
                    <a:pt x="15594" y="2081"/>
                    <a:pt x="16536" y="1595"/>
                  </a:cubicBezTo>
                  <a:cubicBezTo>
                    <a:pt x="17113" y="1321"/>
                    <a:pt x="17600" y="1047"/>
                    <a:pt x="18086" y="683"/>
                  </a:cubicBezTo>
                  <a:cubicBezTo>
                    <a:pt x="18208" y="561"/>
                    <a:pt x="18329" y="470"/>
                    <a:pt x="18390" y="379"/>
                  </a:cubicBezTo>
                  <a:cubicBezTo>
                    <a:pt x="18481" y="257"/>
                    <a:pt x="18390" y="14"/>
                    <a:pt x="18238" y="14"/>
                  </a:cubicBezTo>
                  <a:cubicBezTo>
                    <a:pt x="18198" y="14"/>
                    <a:pt x="18130" y="1"/>
                    <a:pt x="180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95510118"/>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Shape 3607"/>
        <p:cNvGrpSpPr/>
        <p:nvPr/>
      </p:nvGrpSpPr>
      <p:grpSpPr>
        <a:xfrm>
          <a:off x="0" y="0"/>
          <a:ext cx="0" cy="0"/>
          <a:chOff x="0" y="0"/>
          <a:chExt cx="0" cy="0"/>
        </a:xfrm>
      </p:grpSpPr>
      <p:sp>
        <p:nvSpPr>
          <p:cNvPr id="2" name="TextBox 1">
            <a:extLst>
              <a:ext uri="{FF2B5EF4-FFF2-40B4-BE49-F238E27FC236}">
                <a16:creationId xmlns:a16="http://schemas.microsoft.com/office/drawing/2014/main" id="{9FADB3AB-4FAB-7288-2C67-A18AC8AE451A}"/>
              </a:ext>
            </a:extLst>
          </p:cNvPr>
          <p:cNvSpPr txBox="1"/>
          <p:nvPr/>
        </p:nvSpPr>
        <p:spPr>
          <a:xfrm>
            <a:off x="770080" y="169502"/>
            <a:ext cx="7590867" cy="400110"/>
          </a:xfrm>
          <a:prstGeom prst="rect">
            <a:avLst/>
          </a:prstGeom>
          <a:solidFill>
            <a:schemeClr val="accent2"/>
          </a:solidFill>
        </p:spPr>
        <p:txBody>
          <a:bodyPr wrap="square" rtlCol="0">
            <a:spAutoFit/>
          </a:bodyPr>
          <a:lstStyle/>
          <a:p>
            <a:pPr algn="ctr"/>
            <a:r>
              <a:rPr lang="en-US" sz="2000" b="1" dirty="0">
                <a:latin typeface="Calibri" panose="020F0502020204030204" pitchFamily="34" charset="0"/>
                <a:cs typeface="Calibri" panose="020F0502020204030204" pitchFamily="34" charset="0"/>
              </a:rPr>
              <a:t>4. Match the questions and answers about a festival someone joined.</a:t>
            </a:r>
            <a:endParaRPr lang="en-VN" sz="2000" b="1" dirty="0">
              <a:latin typeface="Calibri" panose="020F0502020204030204" pitchFamily="34" charset="0"/>
              <a:cs typeface="Calibri" panose="020F0502020204030204" pitchFamily="34" charset="0"/>
            </a:endParaRPr>
          </a:p>
        </p:txBody>
      </p:sp>
      <p:sp>
        <p:nvSpPr>
          <p:cNvPr id="4" name="TextBox 3">
            <a:extLst>
              <a:ext uri="{FF2B5EF4-FFF2-40B4-BE49-F238E27FC236}">
                <a16:creationId xmlns:a16="http://schemas.microsoft.com/office/drawing/2014/main" id="{ED3A8842-D76E-AC0F-FD27-5CF86DDAA7A5}"/>
              </a:ext>
            </a:extLst>
          </p:cNvPr>
          <p:cNvSpPr txBox="1"/>
          <p:nvPr/>
        </p:nvSpPr>
        <p:spPr>
          <a:xfrm>
            <a:off x="102019" y="803132"/>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1. What festival did you join?</a:t>
            </a:r>
            <a:endParaRPr lang="en-VN" sz="1800" dirty="0">
              <a:latin typeface="Calibri" panose="020F0502020204030204" pitchFamily="34" charset="0"/>
              <a:cs typeface="Calibri" panose="020F0502020204030204" pitchFamily="34" charset="0"/>
            </a:endParaRPr>
          </a:p>
        </p:txBody>
      </p:sp>
      <p:sp>
        <p:nvSpPr>
          <p:cNvPr id="5" name="TextBox 4">
            <a:extLst>
              <a:ext uri="{FF2B5EF4-FFF2-40B4-BE49-F238E27FC236}">
                <a16:creationId xmlns:a16="http://schemas.microsoft.com/office/drawing/2014/main" id="{842D4237-CFE0-3167-8CD3-720071B113A8}"/>
              </a:ext>
            </a:extLst>
          </p:cNvPr>
          <p:cNvSpPr txBox="1"/>
          <p:nvPr/>
        </p:nvSpPr>
        <p:spPr>
          <a:xfrm>
            <a:off x="102019" y="1405984"/>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2. Where and when did you join it?</a:t>
            </a:r>
            <a:endParaRPr lang="en-VN" sz="1800" dirty="0">
              <a:latin typeface="Calibri" panose="020F0502020204030204" pitchFamily="34" charset="0"/>
              <a:cs typeface="Calibri" panose="020F0502020204030204" pitchFamily="34" charset="0"/>
            </a:endParaRPr>
          </a:p>
        </p:txBody>
      </p:sp>
      <p:sp>
        <p:nvSpPr>
          <p:cNvPr id="6" name="TextBox 5">
            <a:extLst>
              <a:ext uri="{FF2B5EF4-FFF2-40B4-BE49-F238E27FC236}">
                <a16:creationId xmlns:a16="http://schemas.microsoft.com/office/drawing/2014/main" id="{D3C80766-A253-E55D-6AA4-95948B425EFF}"/>
              </a:ext>
            </a:extLst>
          </p:cNvPr>
          <p:cNvSpPr txBox="1"/>
          <p:nvPr/>
        </p:nvSpPr>
        <p:spPr>
          <a:xfrm>
            <a:off x="102019" y="2012318"/>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3. Why do people celebrate it?</a:t>
            </a:r>
            <a:endParaRPr lang="en-VN" sz="1800" dirty="0">
              <a:latin typeface="Calibri" panose="020F0502020204030204" pitchFamily="34" charset="0"/>
              <a:cs typeface="Calibri" panose="020F0502020204030204" pitchFamily="34" charset="0"/>
            </a:endParaRPr>
          </a:p>
        </p:txBody>
      </p:sp>
      <p:sp>
        <p:nvSpPr>
          <p:cNvPr id="7" name="TextBox 6">
            <a:extLst>
              <a:ext uri="{FF2B5EF4-FFF2-40B4-BE49-F238E27FC236}">
                <a16:creationId xmlns:a16="http://schemas.microsoft.com/office/drawing/2014/main" id="{86D89092-CA46-0E28-254F-62AAF0E7F398}"/>
              </a:ext>
            </a:extLst>
          </p:cNvPr>
          <p:cNvSpPr txBox="1"/>
          <p:nvPr/>
        </p:nvSpPr>
        <p:spPr>
          <a:xfrm>
            <a:off x="109348" y="2865657"/>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4. What did you do there?</a:t>
            </a:r>
            <a:endParaRPr lang="en-VN" sz="1800" dirty="0">
              <a:latin typeface="Calibri" panose="020F0502020204030204" pitchFamily="34" charset="0"/>
              <a:cs typeface="Calibri" panose="020F0502020204030204" pitchFamily="34" charset="0"/>
            </a:endParaRPr>
          </a:p>
        </p:txBody>
      </p:sp>
      <p:sp>
        <p:nvSpPr>
          <p:cNvPr id="8" name="TextBox 7">
            <a:extLst>
              <a:ext uri="{FF2B5EF4-FFF2-40B4-BE49-F238E27FC236}">
                <a16:creationId xmlns:a16="http://schemas.microsoft.com/office/drawing/2014/main" id="{E3127EE3-CD86-979B-91EB-ACFFA0FA8C8F}"/>
              </a:ext>
            </a:extLst>
          </p:cNvPr>
          <p:cNvSpPr txBox="1"/>
          <p:nvPr/>
        </p:nvSpPr>
        <p:spPr>
          <a:xfrm>
            <a:off x="102019" y="4022477"/>
            <a:ext cx="4355680" cy="369332"/>
          </a:xfrm>
          <a:prstGeom prst="rect">
            <a:avLst/>
          </a:prstGeom>
          <a:solidFill>
            <a:srgbClr val="D7D7FD"/>
          </a:solidFill>
        </p:spPr>
        <p:txBody>
          <a:bodyPr wrap="square" rtlCol="0">
            <a:spAutoFit/>
          </a:bodyPr>
          <a:lstStyle/>
          <a:p>
            <a:r>
              <a:rPr lang="en-US" sz="1800" dirty="0">
                <a:latin typeface="Calibri" panose="020F0502020204030204" pitchFamily="34" charset="0"/>
                <a:cs typeface="Calibri" panose="020F0502020204030204" pitchFamily="34" charset="0"/>
              </a:rPr>
              <a:t>5. Did you like the festival? Why or why not?</a:t>
            </a:r>
            <a:endParaRPr lang="en-VN" sz="1800" dirty="0">
              <a:latin typeface="Calibri" panose="020F0502020204030204" pitchFamily="34" charset="0"/>
              <a:cs typeface="Calibri" panose="020F0502020204030204" pitchFamily="34" charset="0"/>
            </a:endParaRPr>
          </a:p>
        </p:txBody>
      </p:sp>
      <p:sp>
        <p:nvSpPr>
          <p:cNvPr id="9" name="TextBox 8">
            <a:extLst>
              <a:ext uri="{FF2B5EF4-FFF2-40B4-BE49-F238E27FC236}">
                <a16:creationId xmlns:a16="http://schemas.microsoft.com/office/drawing/2014/main" id="{8875B415-9736-2B18-B9FD-6D09B90833D8}"/>
              </a:ext>
            </a:extLst>
          </p:cNvPr>
          <p:cNvSpPr txBox="1"/>
          <p:nvPr/>
        </p:nvSpPr>
        <p:spPr>
          <a:xfrm>
            <a:off x="4670843" y="4022477"/>
            <a:ext cx="4355680" cy="646331"/>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a. Yes, very much because there was a lot to do.</a:t>
            </a:r>
            <a:endParaRPr lang="en-VN" sz="1800" dirty="0">
              <a:latin typeface="Calibri" panose="020F0502020204030204" pitchFamily="34" charset="0"/>
              <a:cs typeface="Calibri" panose="020F0502020204030204" pitchFamily="34" charset="0"/>
            </a:endParaRPr>
          </a:p>
        </p:txBody>
      </p:sp>
      <p:sp>
        <p:nvSpPr>
          <p:cNvPr id="10" name="TextBox 9">
            <a:extLst>
              <a:ext uri="{FF2B5EF4-FFF2-40B4-BE49-F238E27FC236}">
                <a16:creationId xmlns:a16="http://schemas.microsoft.com/office/drawing/2014/main" id="{29C4941B-8095-2489-9EDE-5D11DAA7DD57}"/>
              </a:ext>
            </a:extLst>
          </p:cNvPr>
          <p:cNvSpPr txBox="1"/>
          <p:nvPr/>
        </p:nvSpPr>
        <p:spPr>
          <a:xfrm>
            <a:off x="4681221" y="1405984"/>
            <a:ext cx="4355680" cy="369332"/>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b. I joined the festival in </a:t>
            </a:r>
            <a:r>
              <a:rPr lang="en-US" sz="1800" dirty="0" err="1">
                <a:latin typeface="Calibri" panose="020F0502020204030204" pitchFamily="34" charset="0"/>
                <a:cs typeface="Calibri" panose="020F0502020204030204" pitchFamily="34" charset="0"/>
              </a:rPr>
              <a:t>Phu</a:t>
            </a:r>
            <a:r>
              <a:rPr lang="en-US" sz="1800" dirty="0">
                <a:latin typeface="Calibri" panose="020F0502020204030204" pitchFamily="34" charset="0"/>
                <a:cs typeface="Calibri" panose="020F0502020204030204" pitchFamily="34" charset="0"/>
              </a:rPr>
              <a:t> Yen last March.</a:t>
            </a:r>
            <a:endParaRPr lang="en-VN" sz="1800" dirty="0">
              <a:latin typeface="Calibri" panose="020F0502020204030204" pitchFamily="34" charset="0"/>
              <a:cs typeface="Calibri" panose="020F0502020204030204" pitchFamily="34" charset="0"/>
            </a:endParaRPr>
          </a:p>
        </p:txBody>
      </p:sp>
      <p:sp>
        <p:nvSpPr>
          <p:cNvPr id="11" name="TextBox 10">
            <a:extLst>
              <a:ext uri="{FF2B5EF4-FFF2-40B4-BE49-F238E27FC236}">
                <a16:creationId xmlns:a16="http://schemas.microsoft.com/office/drawing/2014/main" id="{B4FB57A5-4090-B863-D093-AB78DEE23FCD}"/>
              </a:ext>
            </a:extLst>
          </p:cNvPr>
          <p:cNvSpPr txBox="1"/>
          <p:nvPr/>
        </p:nvSpPr>
        <p:spPr>
          <a:xfrm>
            <a:off x="4670843" y="2865657"/>
            <a:ext cx="4355679" cy="923330"/>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c. I watched people play drums, sing traditional songs, and dance. I also played traditional games with the children there.</a:t>
            </a:r>
            <a:endParaRPr lang="en-VN" sz="1800" dirty="0">
              <a:latin typeface="Calibri" panose="020F0502020204030204" pitchFamily="34" charset="0"/>
              <a:cs typeface="Calibri" panose="020F0502020204030204" pitchFamily="34" charset="0"/>
            </a:endParaRPr>
          </a:p>
        </p:txBody>
      </p:sp>
      <p:sp>
        <p:nvSpPr>
          <p:cNvPr id="12" name="TextBox 11">
            <a:extLst>
              <a:ext uri="{FF2B5EF4-FFF2-40B4-BE49-F238E27FC236}">
                <a16:creationId xmlns:a16="http://schemas.microsoft.com/office/drawing/2014/main" id="{0EC4FAE0-43AB-D0EA-9B98-E135FA726FFC}"/>
              </a:ext>
            </a:extLst>
          </p:cNvPr>
          <p:cNvSpPr txBox="1"/>
          <p:nvPr/>
        </p:nvSpPr>
        <p:spPr>
          <a:xfrm>
            <a:off x="4681222" y="797857"/>
            <a:ext cx="4355678" cy="369332"/>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d. I joined Hoi Mua Festival.</a:t>
            </a:r>
            <a:endParaRPr lang="en-VN" sz="1800" dirty="0">
              <a:latin typeface="Calibri" panose="020F0502020204030204" pitchFamily="34" charset="0"/>
              <a:cs typeface="Calibri" panose="020F0502020204030204" pitchFamily="34" charset="0"/>
            </a:endParaRPr>
          </a:p>
        </p:txBody>
      </p:sp>
      <p:sp>
        <p:nvSpPr>
          <p:cNvPr id="21" name="TextBox 20">
            <a:extLst>
              <a:ext uri="{FF2B5EF4-FFF2-40B4-BE49-F238E27FC236}">
                <a16:creationId xmlns:a16="http://schemas.microsoft.com/office/drawing/2014/main" id="{DB3B2425-8282-7338-6261-95C42F2BEA88}"/>
              </a:ext>
            </a:extLst>
          </p:cNvPr>
          <p:cNvSpPr txBox="1"/>
          <p:nvPr/>
        </p:nvSpPr>
        <p:spPr>
          <a:xfrm>
            <a:off x="4681223" y="2012318"/>
            <a:ext cx="4355677" cy="646331"/>
          </a:xfrm>
          <a:prstGeom prst="rect">
            <a:avLst/>
          </a:prstGeom>
          <a:solidFill>
            <a:srgbClr val="D6FFDA"/>
          </a:solidFill>
        </p:spPr>
        <p:txBody>
          <a:bodyPr wrap="square" rtlCol="0">
            <a:spAutoFit/>
          </a:bodyPr>
          <a:lstStyle/>
          <a:p>
            <a:r>
              <a:rPr lang="en-US" sz="1800" dirty="0">
                <a:latin typeface="Calibri" panose="020F0502020204030204" pitchFamily="34" charset="0"/>
                <a:cs typeface="Calibri" panose="020F0502020204030204" pitchFamily="34" charset="0"/>
              </a:rPr>
              <a:t>e. They celebrate it to thank the Rice God and pray for a better new crop.</a:t>
            </a:r>
            <a:endParaRPr lang="en-VN" sz="1800" dirty="0">
              <a:latin typeface="Calibri" panose="020F0502020204030204" pitchFamily="34" charset="0"/>
              <a:cs typeface="Calibri" panose="020F0502020204030204" pitchFamily="34" charset="0"/>
            </a:endParaRPr>
          </a:p>
        </p:txBody>
      </p:sp>
      <p:grpSp>
        <p:nvGrpSpPr>
          <p:cNvPr id="298" name="Google Shape;6304;p133">
            <a:extLst>
              <a:ext uri="{FF2B5EF4-FFF2-40B4-BE49-F238E27FC236}">
                <a16:creationId xmlns:a16="http://schemas.microsoft.com/office/drawing/2014/main" id="{05D4883A-1106-6BC0-2709-2A0D8D84057C}"/>
              </a:ext>
            </a:extLst>
          </p:cNvPr>
          <p:cNvGrpSpPr/>
          <p:nvPr/>
        </p:nvGrpSpPr>
        <p:grpSpPr>
          <a:xfrm>
            <a:off x="3610146" y="5143500"/>
            <a:ext cx="1923708" cy="1565169"/>
            <a:chOff x="1100986" y="4567675"/>
            <a:chExt cx="2097828" cy="1706836"/>
          </a:xfrm>
        </p:grpSpPr>
        <p:sp>
          <p:nvSpPr>
            <p:cNvPr id="299" name="Google Shape;6305;p133">
              <a:extLst>
                <a:ext uri="{FF2B5EF4-FFF2-40B4-BE49-F238E27FC236}">
                  <a16:creationId xmlns:a16="http://schemas.microsoft.com/office/drawing/2014/main" id="{799B4BF2-F2B2-136A-ABA1-14A8F1557A1D}"/>
                </a:ext>
              </a:extLst>
            </p:cNvPr>
            <p:cNvSpPr/>
            <p:nvPr/>
          </p:nvSpPr>
          <p:spPr>
            <a:xfrm rot="1013812">
              <a:off x="1234304" y="4846542"/>
              <a:ext cx="1824859" cy="1188424"/>
            </a:xfrm>
            <a:custGeom>
              <a:avLst/>
              <a:gdLst/>
              <a:ahLst/>
              <a:cxnLst/>
              <a:rect l="l" t="t" r="r" b="b"/>
              <a:pathLst>
                <a:path w="35959" h="23418" extrusionOk="0">
                  <a:moveTo>
                    <a:pt x="33581" y="0"/>
                  </a:moveTo>
                  <a:cubicBezTo>
                    <a:pt x="33310" y="0"/>
                    <a:pt x="33046" y="22"/>
                    <a:pt x="32767" y="43"/>
                  </a:cubicBezTo>
                  <a:cubicBezTo>
                    <a:pt x="31217" y="165"/>
                    <a:pt x="29697" y="560"/>
                    <a:pt x="28177" y="894"/>
                  </a:cubicBezTo>
                  <a:cubicBezTo>
                    <a:pt x="26779" y="1198"/>
                    <a:pt x="25381" y="1563"/>
                    <a:pt x="24013" y="1988"/>
                  </a:cubicBezTo>
                  <a:cubicBezTo>
                    <a:pt x="22371" y="2444"/>
                    <a:pt x="20730" y="2961"/>
                    <a:pt x="19089" y="3478"/>
                  </a:cubicBezTo>
                  <a:cubicBezTo>
                    <a:pt x="18542" y="3660"/>
                    <a:pt x="17934" y="3812"/>
                    <a:pt x="17387" y="4086"/>
                  </a:cubicBezTo>
                  <a:cubicBezTo>
                    <a:pt x="17052" y="4238"/>
                    <a:pt x="16657" y="4329"/>
                    <a:pt x="16292" y="4420"/>
                  </a:cubicBezTo>
                  <a:cubicBezTo>
                    <a:pt x="15654" y="4481"/>
                    <a:pt x="15076" y="4694"/>
                    <a:pt x="14469" y="4876"/>
                  </a:cubicBezTo>
                  <a:cubicBezTo>
                    <a:pt x="12098" y="5606"/>
                    <a:pt x="9727" y="6274"/>
                    <a:pt x="7386" y="7125"/>
                  </a:cubicBezTo>
                  <a:cubicBezTo>
                    <a:pt x="5563" y="7794"/>
                    <a:pt x="3739" y="8432"/>
                    <a:pt x="2006" y="9283"/>
                  </a:cubicBezTo>
                  <a:cubicBezTo>
                    <a:pt x="1429" y="9557"/>
                    <a:pt x="912" y="9861"/>
                    <a:pt x="395" y="10286"/>
                  </a:cubicBezTo>
                  <a:cubicBezTo>
                    <a:pt x="152" y="10469"/>
                    <a:pt x="0" y="10712"/>
                    <a:pt x="31" y="11077"/>
                  </a:cubicBezTo>
                  <a:cubicBezTo>
                    <a:pt x="91" y="11715"/>
                    <a:pt x="152" y="12353"/>
                    <a:pt x="456" y="12961"/>
                  </a:cubicBezTo>
                  <a:cubicBezTo>
                    <a:pt x="517" y="13144"/>
                    <a:pt x="608" y="13326"/>
                    <a:pt x="669" y="13508"/>
                  </a:cubicBezTo>
                  <a:cubicBezTo>
                    <a:pt x="942" y="14390"/>
                    <a:pt x="1398" y="15180"/>
                    <a:pt x="1885" y="15940"/>
                  </a:cubicBezTo>
                  <a:cubicBezTo>
                    <a:pt x="2888" y="17369"/>
                    <a:pt x="4134" y="18524"/>
                    <a:pt x="5684" y="19284"/>
                  </a:cubicBezTo>
                  <a:cubicBezTo>
                    <a:pt x="6414" y="19618"/>
                    <a:pt x="7174" y="19922"/>
                    <a:pt x="7964" y="20165"/>
                  </a:cubicBezTo>
                  <a:cubicBezTo>
                    <a:pt x="8511" y="20317"/>
                    <a:pt x="9028" y="20499"/>
                    <a:pt x="9514" y="20712"/>
                  </a:cubicBezTo>
                  <a:cubicBezTo>
                    <a:pt x="10244" y="21047"/>
                    <a:pt x="10669" y="21563"/>
                    <a:pt x="10791" y="22354"/>
                  </a:cubicBezTo>
                  <a:cubicBezTo>
                    <a:pt x="10882" y="23022"/>
                    <a:pt x="11155" y="23265"/>
                    <a:pt x="11854" y="23387"/>
                  </a:cubicBezTo>
                  <a:cubicBezTo>
                    <a:pt x="12067" y="23417"/>
                    <a:pt x="12250" y="23417"/>
                    <a:pt x="12493" y="23417"/>
                  </a:cubicBezTo>
                  <a:cubicBezTo>
                    <a:pt x="12797" y="23387"/>
                    <a:pt x="13131" y="23326"/>
                    <a:pt x="13465" y="23296"/>
                  </a:cubicBezTo>
                  <a:cubicBezTo>
                    <a:pt x="15107" y="23205"/>
                    <a:pt x="16718" y="22809"/>
                    <a:pt x="18268" y="22354"/>
                  </a:cubicBezTo>
                  <a:cubicBezTo>
                    <a:pt x="19514" y="22019"/>
                    <a:pt x="20730" y="21594"/>
                    <a:pt x="21976" y="21198"/>
                  </a:cubicBezTo>
                  <a:cubicBezTo>
                    <a:pt x="23861" y="20651"/>
                    <a:pt x="25715" y="20104"/>
                    <a:pt x="27539" y="19466"/>
                  </a:cubicBezTo>
                  <a:cubicBezTo>
                    <a:pt x="28785" y="19010"/>
                    <a:pt x="30001" y="18402"/>
                    <a:pt x="31186" y="17764"/>
                  </a:cubicBezTo>
                  <a:cubicBezTo>
                    <a:pt x="31521" y="17551"/>
                    <a:pt x="31794" y="17369"/>
                    <a:pt x="32007" y="17065"/>
                  </a:cubicBezTo>
                  <a:cubicBezTo>
                    <a:pt x="32250" y="16791"/>
                    <a:pt x="32311" y="16548"/>
                    <a:pt x="32220" y="16183"/>
                  </a:cubicBezTo>
                  <a:cubicBezTo>
                    <a:pt x="32128" y="16031"/>
                    <a:pt x="32098" y="15849"/>
                    <a:pt x="32007" y="15666"/>
                  </a:cubicBezTo>
                  <a:cubicBezTo>
                    <a:pt x="31794" y="15059"/>
                    <a:pt x="31855" y="14451"/>
                    <a:pt x="32220" y="13873"/>
                  </a:cubicBezTo>
                  <a:cubicBezTo>
                    <a:pt x="32432" y="13448"/>
                    <a:pt x="32676" y="13083"/>
                    <a:pt x="32980" y="12749"/>
                  </a:cubicBezTo>
                  <a:cubicBezTo>
                    <a:pt x="33800" y="11745"/>
                    <a:pt x="34530" y="10651"/>
                    <a:pt x="35046" y="9466"/>
                  </a:cubicBezTo>
                  <a:cubicBezTo>
                    <a:pt x="35806" y="7794"/>
                    <a:pt x="35958" y="6061"/>
                    <a:pt x="35776" y="4268"/>
                  </a:cubicBezTo>
                  <a:cubicBezTo>
                    <a:pt x="35654" y="3235"/>
                    <a:pt x="35320" y="2262"/>
                    <a:pt x="35016" y="1259"/>
                  </a:cubicBezTo>
                  <a:cubicBezTo>
                    <a:pt x="34986" y="1077"/>
                    <a:pt x="34955" y="925"/>
                    <a:pt x="34864" y="773"/>
                  </a:cubicBezTo>
                  <a:cubicBezTo>
                    <a:pt x="34712" y="317"/>
                    <a:pt x="34408" y="43"/>
                    <a:pt x="33922" y="13"/>
                  </a:cubicBezTo>
                  <a:cubicBezTo>
                    <a:pt x="33806" y="4"/>
                    <a:pt x="33693" y="0"/>
                    <a:pt x="335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6306;p133">
              <a:extLst>
                <a:ext uri="{FF2B5EF4-FFF2-40B4-BE49-F238E27FC236}">
                  <a16:creationId xmlns:a16="http://schemas.microsoft.com/office/drawing/2014/main" id="{AABD3154-8031-BB56-EBB8-2B6421BDE018}"/>
                </a:ext>
              </a:extLst>
            </p:cNvPr>
            <p:cNvSpPr/>
            <p:nvPr/>
          </p:nvSpPr>
          <p:spPr>
            <a:xfrm rot="1013812">
              <a:off x="1303921" y="4967976"/>
              <a:ext cx="1787864" cy="598323"/>
            </a:xfrm>
            <a:custGeom>
              <a:avLst/>
              <a:gdLst/>
              <a:ahLst/>
              <a:cxnLst/>
              <a:rect l="l" t="t" r="r" b="b"/>
              <a:pathLst>
                <a:path w="35230" h="11790" extrusionOk="0">
                  <a:moveTo>
                    <a:pt x="34801" y="1"/>
                  </a:moveTo>
                  <a:cubicBezTo>
                    <a:pt x="34763" y="1"/>
                    <a:pt x="34723" y="14"/>
                    <a:pt x="34682" y="44"/>
                  </a:cubicBezTo>
                  <a:lnTo>
                    <a:pt x="34226" y="500"/>
                  </a:lnTo>
                  <a:cubicBezTo>
                    <a:pt x="34105" y="683"/>
                    <a:pt x="34013" y="896"/>
                    <a:pt x="33861" y="1047"/>
                  </a:cubicBezTo>
                  <a:cubicBezTo>
                    <a:pt x="33561" y="1412"/>
                    <a:pt x="33201" y="1610"/>
                    <a:pt x="32791" y="1610"/>
                  </a:cubicBezTo>
                  <a:cubicBezTo>
                    <a:pt x="32619" y="1610"/>
                    <a:pt x="32439" y="1575"/>
                    <a:pt x="32250" y="1503"/>
                  </a:cubicBezTo>
                  <a:cubicBezTo>
                    <a:pt x="32129" y="1412"/>
                    <a:pt x="32007" y="1382"/>
                    <a:pt x="31916" y="1351"/>
                  </a:cubicBezTo>
                  <a:cubicBezTo>
                    <a:pt x="31734" y="1260"/>
                    <a:pt x="31521" y="1199"/>
                    <a:pt x="31308" y="1139"/>
                  </a:cubicBezTo>
                  <a:cubicBezTo>
                    <a:pt x="31113" y="1097"/>
                    <a:pt x="30912" y="1073"/>
                    <a:pt x="30713" y="1073"/>
                  </a:cubicBezTo>
                  <a:cubicBezTo>
                    <a:pt x="30045" y="1073"/>
                    <a:pt x="29389" y="1346"/>
                    <a:pt x="28968" y="2142"/>
                  </a:cubicBezTo>
                  <a:cubicBezTo>
                    <a:pt x="28876" y="2294"/>
                    <a:pt x="28785" y="2476"/>
                    <a:pt x="28694" y="2628"/>
                  </a:cubicBezTo>
                  <a:cubicBezTo>
                    <a:pt x="28414" y="2988"/>
                    <a:pt x="28187" y="3151"/>
                    <a:pt x="27874" y="3151"/>
                  </a:cubicBezTo>
                  <a:cubicBezTo>
                    <a:pt x="27711" y="3151"/>
                    <a:pt x="27525" y="3106"/>
                    <a:pt x="27296" y="3023"/>
                  </a:cubicBezTo>
                  <a:cubicBezTo>
                    <a:pt x="26962" y="2902"/>
                    <a:pt x="26658" y="2750"/>
                    <a:pt x="26293" y="2719"/>
                  </a:cubicBezTo>
                  <a:cubicBezTo>
                    <a:pt x="26013" y="2690"/>
                    <a:pt x="25791" y="2669"/>
                    <a:pt x="25605" y="2669"/>
                  </a:cubicBezTo>
                  <a:cubicBezTo>
                    <a:pt x="25023" y="2669"/>
                    <a:pt x="24801" y="2871"/>
                    <a:pt x="24317" y="3631"/>
                  </a:cubicBezTo>
                  <a:cubicBezTo>
                    <a:pt x="24317" y="3662"/>
                    <a:pt x="24256" y="3662"/>
                    <a:pt x="24256" y="3692"/>
                  </a:cubicBezTo>
                  <a:cubicBezTo>
                    <a:pt x="23849" y="4363"/>
                    <a:pt x="23511" y="4653"/>
                    <a:pt x="23003" y="4653"/>
                  </a:cubicBezTo>
                  <a:cubicBezTo>
                    <a:pt x="22752" y="4653"/>
                    <a:pt x="22460" y="4582"/>
                    <a:pt x="22098" y="4452"/>
                  </a:cubicBezTo>
                  <a:cubicBezTo>
                    <a:pt x="21673" y="4330"/>
                    <a:pt x="21278" y="4148"/>
                    <a:pt x="20852" y="4148"/>
                  </a:cubicBezTo>
                  <a:cubicBezTo>
                    <a:pt x="20806" y="4146"/>
                    <a:pt x="20760" y="4145"/>
                    <a:pt x="20715" y="4145"/>
                  </a:cubicBezTo>
                  <a:cubicBezTo>
                    <a:pt x="20009" y="4145"/>
                    <a:pt x="19371" y="4374"/>
                    <a:pt x="19028" y="5060"/>
                  </a:cubicBezTo>
                  <a:cubicBezTo>
                    <a:pt x="18876" y="5364"/>
                    <a:pt x="18694" y="5637"/>
                    <a:pt x="18451" y="5911"/>
                  </a:cubicBezTo>
                  <a:cubicBezTo>
                    <a:pt x="18262" y="6163"/>
                    <a:pt x="18044" y="6299"/>
                    <a:pt x="17777" y="6299"/>
                  </a:cubicBezTo>
                  <a:cubicBezTo>
                    <a:pt x="17658" y="6299"/>
                    <a:pt x="17528" y="6271"/>
                    <a:pt x="17387" y="6215"/>
                  </a:cubicBezTo>
                  <a:cubicBezTo>
                    <a:pt x="17144" y="6093"/>
                    <a:pt x="16809" y="6002"/>
                    <a:pt x="16536" y="5911"/>
                  </a:cubicBezTo>
                  <a:cubicBezTo>
                    <a:pt x="16316" y="5832"/>
                    <a:pt x="16104" y="5793"/>
                    <a:pt x="15901" y="5793"/>
                  </a:cubicBezTo>
                  <a:cubicBezTo>
                    <a:pt x="15402" y="5793"/>
                    <a:pt x="14958" y="6026"/>
                    <a:pt x="14590" y="6458"/>
                  </a:cubicBezTo>
                  <a:cubicBezTo>
                    <a:pt x="14469" y="6610"/>
                    <a:pt x="14378" y="6762"/>
                    <a:pt x="14287" y="6883"/>
                  </a:cubicBezTo>
                  <a:cubicBezTo>
                    <a:pt x="14135" y="7066"/>
                    <a:pt x="13952" y="7279"/>
                    <a:pt x="13739" y="7461"/>
                  </a:cubicBezTo>
                  <a:cubicBezTo>
                    <a:pt x="13532" y="7687"/>
                    <a:pt x="13279" y="7796"/>
                    <a:pt x="13007" y="7796"/>
                  </a:cubicBezTo>
                  <a:cubicBezTo>
                    <a:pt x="12840" y="7796"/>
                    <a:pt x="12667" y="7755"/>
                    <a:pt x="12493" y="7674"/>
                  </a:cubicBezTo>
                  <a:cubicBezTo>
                    <a:pt x="12311" y="7643"/>
                    <a:pt x="12159" y="7522"/>
                    <a:pt x="11976" y="7461"/>
                  </a:cubicBezTo>
                  <a:cubicBezTo>
                    <a:pt x="11625" y="7321"/>
                    <a:pt x="11287" y="7251"/>
                    <a:pt x="10967" y="7251"/>
                  </a:cubicBezTo>
                  <a:cubicBezTo>
                    <a:pt x="10179" y="7251"/>
                    <a:pt x="9504" y="7673"/>
                    <a:pt x="9028" y="8494"/>
                  </a:cubicBezTo>
                  <a:cubicBezTo>
                    <a:pt x="8967" y="8677"/>
                    <a:pt x="8815" y="8859"/>
                    <a:pt x="8694" y="9011"/>
                  </a:cubicBezTo>
                  <a:cubicBezTo>
                    <a:pt x="8530" y="9222"/>
                    <a:pt x="8276" y="9306"/>
                    <a:pt x="8015" y="9306"/>
                  </a:cubicBezTo>
                  <a:cubicBezTo>
                    <a:pt x="7937" y="9306"/>
                    <a:pt x="7859" y="9299"/>
                    <a:pt x="7782" y="9285"/>
                  </a:cubicBezTo>
                  <a:cubicBezTo>
                    <a:pt x="7630" y="9254"/>
                    <a:pt x="7478" y="9163"/>
                    <a:pt x="7326" y="9102"/>
                  </a:cubicBezTo>
                  <a:cubicBezTo>
                    <a:pt x="7052" y="8981"/>
                    <a:pt x="6840" y="8859"/>
                    <a:pt x="6566" y="8829"/>
                  </a:cubicBezTo>
                  <a:cubicBezTo>
                    <a:pt x="6325" y="8787"/>
                    <a:pt x="6114" y="8765"/>
                    <a:pt x="5925" y="8765"/>
                  </a:cubicBezTo>
                  <a:cubicBezTo>
                    <a:pt x="5282" y="8765"/>
                    <a:pt x="4906" y="9028"/>
                    <a:pt x="4529" y="9710"/>
                  </a:cubicBezTo>
                  <a:cubicBezTo>
                    <a:pt x="4438" y="9801"/>
                    <a:pt x="4408" y="9893"/>
                    <a:pt x="4378" y="9953"/>
                  </a:cubicBezTo>
                  <a:cubicBezTo>
                    <a:pt x="4004" y="10503"/>
                    <a:pt x="3630" y="10767"/>
                    <a:pt x="3118" y="10767"/>
                  </a:cubicBezTo>
                  <a:cubicBezTo>
                    <a:pt x="2922" y="10767"/>
                    <a:pt x="2706" y="10728"/>
                    <a:pt x="2463" y="10652"/>
                  </a:cubicBezTo>
                  <a:cubicBezTo>
                    <a:pt x="2432" y="10622"/>
                    <a:pt x="2341" y="10561"/>
                    <a:pt x="2280" y="10561"/>
                  </a:cubicBezTo>
                  <a:cubicBezTo>
                    <a:pt x="1794" y="10501"/>
                    <a:pt x="1277" y="10257"/>
                    <a:pt x="791" y="10257"/>
                  </a:cubicBezTo>
                  <a:cubicBezTo>
                    <a:pt x="61" y="10257"/>
                    <a:pt x="1" y="10531"/>
                    <a:pt x="304" y="11017"/>
                  </a:cubicBezTo>
                  <a:cubicBezTo>
                    <a:pt x="335" y="11108"/>
                    <a:pt x="335" y="11230"/>
                    <a:pt x="426" y="11291"/>
                  </a:cubicBezTo>
                  <a:cubicBezTo>
                    <a:pt x="456" y="11382"/>
                    <a:pt x="578" y="11443"/>
                    <a:pt x="639" y="11443"/>
                  </a:cubicBezTo>
                  <a:cubicBezTo>
                    <a:pt x="669" y="11441"/>
                    <a:pt x="699" y="11440"/>
                    <a:pt x="729" y="11440"/>
                  </a:cubicBezTo>
                  <a:cubicBezTo>
                    <a:pt x="1264" y="11440"/>
                    <a:pt x="1699" y="11689"/>
                    <a:pt x="2189" y="11747"/>
                  </a:cubicBezTo>
                  <a:cubicBezTo>
                    <a:pt x="2408" y="11773"/>
                    <a:pt x="2622" y="11790"/>
                    <a:pt x="2830" y="11790"/>
                  </a:cubicBezTo>
                  <a:cubicBezTo>
                    <a:pt x="3575" y="11790"/>
                    <a:pt x="4236" y="11578"/>
                    <a:pt x="4712" y="10865"/>
                  </a:cubicBezTo>
                  <a:cubicBezTo>
                    <a:pt x="4894" y="10561"/>
                    <a:pt x="5198" y="10349"/>
                    <a:pt x="5441" y="10075"/>
                  </a:cubicBezTo>
                  <a:cubicBezTo>
                    <a:pt x="5585" y="9890"/>
                    <a:pt x="5757" y="9816"/>
                    <a:pt x="5957" y="9816"/>
                  </a:cubicBezTo>
                  <a:cubicBezTo>
                    <a:pt x="6052" y="9816"/>
                    <a:pt x="6154" y="9833"/>
                    <a:pt x="6262" y="9862"/>
                  </a:cubicBezTo>
                  <a:cubicBezTo>
                    <a:pt x="6566" y="9923"/>
                    <a:pt x="6840" y="10075"/>
                    <a:pt x="7144" y="10197"/>
                  </a:cubicBezTo>
                  <a:cubicBezTo>
                    <a:pt x="7409" y="10323"/>
                    <a:pt x="7669" y="10391"/>
                    <a:pt x="7923" y="10391"/>
                  </a:cubicBezTo>
                  <a:cubicBezTo>
                    <a:pt x="8282" y="10391"/>
                    <a:pt x="8630" y="10255"/>
                    <a:pt x="8967" y="9953"/>
                  </a:cubicBezTo>
                  <a:cubicBezTo>
                    <a:pt x="9271" y="9710"/>
                    <a:pt x="9575" y="9406"/>
                    <a:pt x="9758" y="9042"/>
                  </a:cubicBezTo>
                  <a:cubicBezTo>
                    <a:pt x="9994" y="8620"/>
                    <a:pt x="10368" y="8518"/>
                    <a:pt x="10780" y="8518"/>
                  </a:cubicBezTo>
                  <a:cubicBezTo>
                    <a:pt x="10844" y="8518"/>
                    <a:pt x="10908" y="8521"/>
                    <a:pt x="10973" y="8525"/>
                  </a:cubicBezTo>
                  <a:cubicBezTo>
                    <a:pt x="11125" y="8525"/>
                    <a:pt x="11308" y="8555"/>
                    <a:pt x="11460" y="8646"/>
                  </a:cubicBezTo>
                  <a:cubicBezTo>
                    <a:pt x="11976" y="8859"/>
                    <a:pt x="12493" y="8859"/>
                    <a:pt x="13040" y="8859"/>
                  </a:cubicBezTo>
                  <a:cubicBezTo>
                    <a:pt x="13072" y="8861"/>
                    <a:pt x="13104" y="8861"/>
                    <a:pt x="13135" y="8861"/>
                  </a:cubicBezTo>
                  <a:cubicBezTo>
                    <a:pt x="13789" y="8861"/>
                    <a:pt x="14306" y="8561"/>
                    <a:pt x="14712" y="8038"/>
                  </a:cubicBezTo>
                  <a:cubicBezTo>
                    <a:pt x="14864" y="7795"/>
                    <a:pt x="15016" y="7613"/>
                    <a:pt x="15168" y="7370"/>
                  </a:cubicBezTo>
                  <a:cubicBezTo>
                    <a:pt x="15376" y="7057"/>
                    <a:pt x="15542" y="6930"/>
                    <a:pt x="15811" y="6930"/>
                  </a:cubicBezTo>
                  <a:cubicBezTo>
                    <a:pt x="15935" y="6930"/>
                    <a:pt x="16080" y="6957"/>
                    <a:pt x="16262" y="7005"/>
                  </a:cubicBezTo>
                  <a:cubicBezTo>
                    <a:pt x="16566" y="7127"/>
                    <a:pt x="16870" y="7218"/>
                    <a:pt x="17204" y="7309"/>
                  </a:cubicBezTo>
                  <a:cubicBezTo>
                    <a:pt x="17377" y="7343"/>
                    <a:pt x="17546" y="7362"/>
                    <a:pt x="17710" y="7362"/>
                  </a:cubicBezTo>
                  <a:cubicBezTo>
                    <a:pt x="18271" y="7362"/>
                    <a:pt x="18774" y="7143"/>
                    <a:pt x="19150" y="6579"/>
                  </a:cubicBezTo>
                  <a:lnTo>
                    <a:pt x="19484" y="6124"/>
                  </a:lnTo>
                  <a:cubicBezTo>
                    <a:pt x="19809" y="5659"/>
                    <a:pt x="20241" y="5461"/>
                    <a:pt x="20725" y="5461"/>
                  </a:cubicBezTo>
                  <a:cubicBezTo>
                    <a:pt x="20874" y="5461"/>
                    <a:pt x="21028" y="5480"/>
                    <a:pt x="21186" y="5516"/>
                  </a:cubicBezTo>
                  <a:cubicBezTo>
                    <a:pt x="21551" y="5607"/>
                    <a:pt x="21855" y="5698"/>
                    <a:pt x="22189" y="5759"/>
                  </a:cubicBezTo>
                  <a:cubicBezTo>
                    <a:pt x="22368" y="5776"/>
                    <a:pt x="22544" y="5787"/>
                    <a:pt x="22715" y="5787"/>
                  </a:cubicBezTo>
                  <a:cubicBezTo>
                    <a:pt x="23444" y="5787"/>
                    <a:pt x="24087" y="5591"/>
                    <a:pt x="24530" y="4877"/>
                  </a:cubicBezTo>
                  <a:cubicBezTo>
                    <a:pt x="24621" y="4725"/>
                    <a:pt x="24773" y="4573"/>
                    <a:pt x="24895" y="4421"/>
                  </a:cubicBezTo>
                  <a:lnTo>
                    <a:pt x="25351" y="3965"/>
                  </a:lnTo>
                  <a:cubicBezTo>
                    <a:pt x="25484" y="3832"/>
                    <a:pt x="25666" y="3747"/>
                    <a:pt x="25850" y="3747"/>
                  </a:cubicBezTo>
                  <a:cubicBezTo>
                    <a:pt x="25917" y="3747"/>
                    <a:pt x="25984" y="3759"/>
                    <a:pt x="26050" y="3783"/>
                  </a:cubicBezTo>
                  <a:cubicBezTo>
                    <a:pt x="26323" y="3844"/>
                    <a:pt x="26597" y="3935"/>
                    <a:pt x="26870" y="4087"/>
                  </a:cubicBezTo>
                  <a:cubicBezTo>
                    <a:pt x="27114" y="4231"/>
                    <a:pt x="27391" y="4303"/>
                    <a:pt x="27673" y="4303"/>
                  </a:cubicBezTo>
                  <a:cubicBezTo>
                    <a:pt x="28164" y="4303"/>
                    <a:pt x="28673" y="4086"/>
                    <a:pt x="29059" y="3662"/>
                  </a:cubicBezTo>
                  <a:cubicBezTo>
                    <a:pt x="29241" y="3388"/>
                    <a:pt x="29454" y="3175"/>
                    <a:pt x="29636" y="2902"/>
                  </a:cubicBezTo>
                  <a:cubicBezTo>
                    <a:pt x="29883" y="2581"/>
                    <a:pt x="30170" y="2420"/>
                    <a:pt x="30514" y="2420"/>
                  </a:cubicBezTo>
                  <a:cubicBezTo>
                    <a:pt x="30593" y="2420"/>
                    <a:pt x="30675" y="2429"/>
                    <a:pt x="30761" y="2446"/>
                  </a:cubicBezTo>
                  <a:cubicBezTo>
                    <a:pt x="30974" y="2476"/>
                    <a:pt x="31156" y="2506"/>
                    <a:pt x="31338" y="2598"/>
                  </a:cubicBezTo>
                  <a:cubicBezTo>
                    <a:pt x="31886" y="2810"/>
                    <a:pt x="32402" y="2810"/>
                    <a:pt x="32980" y="2810"/>
                  </a:cubicBezTo>
                  <a:cubicBezTo>
                    <a:pt x="33588" y="2780"/>
                    <a:pt x="34044" y="2567"/>
                    <a:pt x="34408" y="2111"/>
                  </a:cubicBezTo>
                  <a:cubicBezTo>
                    <a:pt x="34621" y="1838"/>
                    <a:pt x="34804" y="1534"/>
                    <a:pt x="34986" y="1260"/>
                  </a:cubicBezTo>
                  <a:cubicBezTo>
                    <a:pt x="35168" y="987"/>
                    <a:pt x="35229" y="713"/>
                    <a:pt x="35108" y="440"/>
                  </a:cubicBezTo>
                  <a:cubicBezTo>
                    <a:pt x="35077" y="348"/>
                    <a:pt x="35077" y="288"/>
                    <a:pt x="34986" y="136"/>
                  </a:cubicBezTo>
                  <a:cubicBezTo>
                    <a:pt x="34945" y="55"/>
                    <a:pt x="34878" y="1"/>
                    <a:pt x="34801"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6307;p133">
              <a:extLst>
                <a:ext uri="{FF2B5EF4-FFF2-40B4-BE49-F238E27FC236}">
                  <a16:creationId xmlns:a16="http://schemas.microsoft.com/office/drawing/2014/main" id="{827A6A86-2D39-99CE-28D7-7574386B09D5}"/>
                </a:ext>
              </a:extLst>
            </p:cNvPr>
            <p:cNvSpPr/>
            <p:nvPr/>
          </p:nvSpPr>
          <p:spPr>
            <a:xfrm rot="1013812">
              <a:off x="1313574" y="5083150"/>
              <a:ext cx="1756958" cy="586498"/>
            </a:xfrm>
            <a:custGeom>
              <a:avLst/>
              <a:gdLst/>
              <a:ahLst/>
              <a:cxnLst/>
              <a:rect l="l" t="t" r="r" b="b"/>
              <a:pathLst>
                <a:path w="34621" h="11557" extrusionOk="0">
                  <a:moveTo>
                    <a:pt x="34386" y="0"/>
                  </a:moveTo>
                  <a:cubicBezTo>
                    <a:pt x="34349" y="0"/>
                    <a:pt x="34311" y="17"/>
                    <a:pt x="34287" y="53"/>
                  </a:cubicBezTo>
                  <a:cubicBezTo>
                    <a:pt x="34104" y="144"/>
                    <a:pt x="34013" y="296"/>
                    <a:pt x="33891" y="448"/>
                  </a:cubicBezTo>
                  <a:lnTo>
                    <a:pt x="33557" y="904"/>
                  </a:lnTo>
                  <a:cubicBezTo>
                    <a:pt x="33249" y="1274"/>
                    <a:pt x="32927" y="1449"/>
                    <a:pt x="32554" y="1449"/>
                  </a:cubicBezTo>
                  <a:cubicBezTo>
                    <a:pt x="32375" y="1449"/>
                    <a:pt x="32184" y="1409"/>
                    <a:pt x="31976" y="1330"/>
                  </a:cubicBezTo>
                  <a:cubicBezTo>
                    <a:pt x="31612" y="1178"/>
                    <a:pt x="31277" y="1056"/>
                    <a:pt x="30943" y="965"/>
                  </a:cubicBezTo>
                  <a:cubicBezTo>
                    <a:pt x="30754" y="916"/>
                    <a:pt x="30566" y="889"/>
                    <a:pt x="30380" y="889"/>
                  </a:cubicBezTo>
                  <a:cubicBezTo>
                    <a:pt x="29998" y="889"/>
                    <a:pt x="29629" y="1003"/>
                    <a:pt x="29302" y="1269"/>
                  </a:cubicBezTo>
                  <a:cubicBezTo>
                    <a:pt x="29089" y="1482"/>
                    <a:pt x="28846" y="1725"/>
                    <a:pt x="28694" y="1968"/>
                  </a:cubicBezTo>
                  <a:cubicBezTo>
                    <a:pt x="28633" y="2120"/>
                    <a:pt x="28511" y="2333"/>
                    <a:pt x="28420" y="2485"/>
                  </a:cubicBezTo>
                  <a:cubicBezTo>
                    <a:pt x="28255" y="2816"/>
                    <a:pt x="27850" y="3048"/>
                    <a:pt x="27436" y="3048"/>
                  </a:cubicBezTo>
                  <a:cubicBezTo>
                    <a:pt x="27242" y="3048"/>
                    <a:pt x="27045" y="2997"/>
                    <a:pt x="26870" y="2880"/>
                  </a:cubicBezTo>
                  <a:cubicBezTo>
                    <a:pt x="26688" y="2728"/>
                    <a:pt x="26444" y="2637"/>
                    <a:pt x="26232" y="2546"/>
                  </a:cubicBezTo>
                  <a:cubicBezTo>
                    <a:pt x="25971" y="2446"/>
                    <a:pt x="25724" y="2395"/>
                    <a:pt x="25492" y="2395"/>
                  </a:cubicBezTo>
                  <a:cubicBezTo>
                    <a:pt x="25020" y="2395"/>
                    <a:pt x="24612" y="2604"/>
                    <a:pt x="24286" y="3032"/>
                  </a:cubicBezTo>
                  <a:cubicBezTo>
                    <a:pt x="24134" y="3245"/>
                    <a:pt x="24013" y="3427"/>
                    <a:pt x="23861" y="3610"/>
                  </a:cubicBezTo>
                  <a:lnTo>
                    <a:pt x="23526" y="4066"/>
                  </a:lnTo>
                  <a:cubicBezTo>
                    <a:pt x="23289" y="4303"/>
                    <a:pt x="23014" y="4429"/>
                    <a:pt x="22701" y="4429"/>
                  </a:cubicBezTo>
                  <a:cubicBezTo>
                    <a:pt x="22615" y="4429"/>
                    <a:pt x="22525" y="4420"/>
                    <a:pt x="22432" y="4400"/>
                  </a:cubicBezTo>
                  <a:cubicBezTo>
                    <a:pt x="22250" y="4369"/>
                    <a:pt x="22098" y="4309"/>
                    <a:pt x="21885" y="4218"/>
                  </a:cubicBezTo>
                  <a:cubicBezTo>
                    <a:pt x="21551" y="4066"/>
                    <a:pt x="21186" y="3914"/>
                    <a:pt x="20791" y="3883"/>
                  </a:cubicBezTo>
                  <a:cubicBezTo>
                    <a:pt x="20666" y="3868"/>
                    <a:pt x="20544" y="3859"/>
                    <a:pt x="20425" y="3859"/>
                  </a:cubicBezTo>
                  <a:cubicBezTo>
                    <a:pt x="19849" y="3859"/>
                    <a:pt x="19350" y="4058"/>
                    <a:pt x="18998" y="4613"/>
                  </a:cubicBezTo>
                  <a:cubicBezTo>
                    <a:pt x="18846" y="4856"/>
                    <a:pt x="18663" y="5099"/>
                    <a:pt x="18481" y="5373"/>
                  </a:cubicBezTo>
                  <a:cubicBezTo>
                    <a:pt x="18196" y="5771"/>
                    <a:pt x="17982" y="5945"/>
                    <a:pt x="17685" y="5945"/>
                  </a:cubicBezTo>
                  <a:cubicBezTo>
                    <a:pt x="17505" y="5945"/>
                    <a:pt x="17296" y="5882"/>
                    <a:pt x="17022" y="5768"/>
                  </a:cubicBezTo>
                  <a:cubicBezTo>
                    <a:pt x="16687" y="5616"/>
                    <a:pt x="16353" y="5525"/>
                    <a:pt x="16019" y="5433"/>
                  </a:cubicBezTo>
                  <a:cubicBezTo>
                    <a:pt x="15877" y="5400"/>
                    <a:pt x="15739" y="5383"/>
                    <a:pt x="15607" y="5383"/>
                  </a:cubicBezTo>
                  <a:cubicBezTo>
                    <a:pt x="15258" y="5383"/>
                    <a:pt x="14946" y="5503"/>
                    <a:pt x="14681" y="5768"/>
                  </a:cubicBezTo>
                  <a:cubicBezTo>
                    <a:pt x="14499" y="5980"/>
                    <a:pt x="14256" y="6193"/>
                    <a:pt x="14104" y="6436"/>
                  </a:cubicBezTo>
                  <a:cubicBezTo>
                    <a:pt x="13982" y="6619"/>
                    <a:pt x="13830" y="6801"/>
                    <a:pt x="13678" y="6984"/>
                  </a:cubicBezTo>
                  <a:cubicBezTo>
                    <a:pt x="13418" y="7314"/>
                    <a:pt x="13103" y="7480"/>
                    <a:pt x="12733" y="7480"/>
                  </a:cubicBezTo>
                  <a:cubicBezTo>
                    <a:pt x="12627" y="7480"/>
                    <a:pt x="12516" y="7466"/>
                    <a:pt x="12402" y="7439"/>
                  </a:cubicBezTo>
                  <a:cubicBezTo>
                    <a:pt x="12158" y="7409"/>
                    <a:pt x="11946" y="7348"/>
                    <a:pt x="11703" y="7227"/>
                  </a:cubicBezTo>
                  <a:cubicBezTo>
                    <a:pt x="11459" y="7105"/>
                    <a:pt x="11186" y="6984"/>
                    <a:pt x="10882" y="6953"/>
                  </a:cubicBezTo>
                  <a:cubicBezTo>
                    <a:pt x="10742" y="6926"/>
                    <a:pt x="10607" y="6913"/>
                    <a:pt x="10478" y="6913"/>
                  </a:cubicBezTo>
                  <a:cubicBezTo>
                    <a:pt x="10020" y="6913"/>
                    <a:pt x="9627" y="7084"/>
                    <a:pt x="9271" y="7439"/>
                  </a:cubicBezTo>
                  <a:cubicBezTo>
                    <a:pt x="9089" y="7652"/>
                    <a:pt x="8937" y="7865"/>
                    <a:pt x="8785" y="8108"/>
                  </a:cubicBezTo>
                  <a:cubicBezTo>
                    <a:pt x="8663" y="8291"/>
                    <a:pt x="8602" y="8473"/>
                    <a:pt x="8450" y="8625"/>
                  </a:cubicBezTo>
                  <a:cubicBezTo>
                    <a:pt x="8196" y="8919"/>
                    <a:pt x="7903" y="9073"/>
                    <a:pt x="7589" y="9073"/>
                  </a:cubicBezTo>
                  <a:cubicBezTo>
                    <a:pt x="7416" y="9073"/>
                    <a:pt x="7236" y="9026"/>
                    <a:pt x="7052" y="8929"/>
                  </a:cubicBezTo>
                  <a:cubicBezTo>
                    <a:pt x="6778" y="8807"/>
                    <a:pt x="6505" y="8655"/>
                    <a:pt x="6231" y="8594"/>
                  </a:cubicBezTo>
                  <a:cubicBezTo>
                    <a:pt x="5985" y="8515"/>
                    <a:pt x="5762" y="8474"/>
                    <a:pt x="5556" y="8474"/>
                  </a:cubicBezTo>
                  <a:cubicBezTo>
                    <a:pt x="5049" y="8474"/>
                    <a:pt x="4645" y="8723"/>
                    <a:pt x="4256" y="9263"/>
                  </a:cubicBezTo>
                  <a:cubicBezTo>
                    <a:pt x="4104" y="9506"/>
                    <a:pt x="4012" y="9719"/>
                    <a:pt x="3860" y="9962"/>
                  </a:cubicBezTo>
                  <a:cubicBezTo>
                    <a:pt x="3556" y="10375"/>
                    <a:pt x="3236" y="10571"/>
                    <a:pt x="2845" y="10571"/>
                  </a:cubicBezTo>
                  <a:cubicBezTo>
                    <a:pt x="2690" y="10571"/>
                    <a:pt x="2523" y="10540"/>
                    <a:pt x="2341" y="10479"/>
                  </a:cubicBezTo>
                  <a:cubicBezTo>
                    <a:pt x="1976" y="10418"/>
                    <a:pt x="1642" y="10266"/>
                    <a:pt x="1307" y="10145"/>
                  </a:cubicBezTo>
                  <a:cubicBezTo>
                    <a:pt x="1105" y="10071"/>
                    <a:pt x="891" y="10031"/>
                    <a:pt x="673" y="10031"/>
                  </a:cubicBezTo>
                  <a:cubicBezTo>
                    <a:pt x="531" y="10031"/>
                    <a:pt x="387" y="10048"/>
                    <a:pt x="243" y="10084"/>
                  </a:cubicBezTo>
                  <a:cubicBezTo>
                    <a:pt x="91" y="10114"/>
                    <a:pt x="0" y="10266"/>
                    <a:pt x="61" y="10418"/>
                  </a:cubicBezTo>
                  <a:cubicBezTo>
                    <a:pt x="152" y="10783"/>
                    <a:pt x="365" y="11057"/>
                    <a:pt x="730" y="11087"/>
                  </a:cubicBezTo>
                  <a:cubicBezTo>
                    <a:pt x="1064" y="11148"/>
                    <a:pt x="1429" y="11239"/>
                    <a:pt x="1733" y="11360"/>
                  </a:cubicBezTo>
                  <a:cubicBezTo>
                    <a:pt x="2098" y="11482"/>
                    <a:pt x="2493" y="11512"/>
                    <a:pt x="2857" y="11543"/>
                  </a:cubicBezTo>
                  <a:cubicBezTo>
                    <a:pt x="2920" y="11552"/>
                    <a:pt x="2981" y="11556"/>
                    <a:pt x="3040" y="11556"/>
                  </a:cubicBezTo>
                  <a:cubicBezTo>
                    <a:pt x="3381" y="11556"/>
                    <a:pt x="3662" y="11411"/>
                    <a:pt x="3921" y="11178"/>
                  </a:cubicBezTo>
                  <a:cubicBezTo>
                    <a:pt x="4195" y="10935"/>
                    <a:pt x="4468" y="10631"/>
                    <a:pt x="4651" y="10297"/>
                  </a:cubicBezTo>
                  <a:cubicBezTo>
                    <a:pt x="4864" y="9993"/>
                    <a:pt x="5137" y="9689"/>
                    <a:pt x="5532" y="9567"/>
                  </a:cubicBezTo>
                  <a:cubicBezTo>
                    <a:pt x="5612" y="9533"/>
                    <a:pt x="5696" y="9516"/>
                    <a:pt x="5773" y="9516"/>
                  </a:cubicBezTo>
                  <a:cubicBezTo>
                    <a:pt x="5902" y="9516"/>
                    <a:pt x="6011" y="9563"/>
                    <a:pt x="6049" y="9658"/>
                  </a:cubicBezTo>
                  <a:cubicBezTo>
                    <a:pt x="6292" y="9749"/>
                    <a:pt x="6535" y="9871"/>
                    <a:pt x="6778" y="9993"/>
                  </a:cubicBezTo>
                  <a:cubicBezTo>
                    <a:pt x="7004" y="10085"/>
                    <a:pt x="7230" y="10132"/>
                    <a:pt x="7448" y="10132"/>
                  </a:cubicBezTo>
                  <a:cubicBezTo>
                    <a:pt x="7878" y="10132"/>
                    <a:pt x="8280" y="9950"/>
                    <a:pt x="8602" y="9567"/>
                  </a:cubicBezTo>
                  <a:cubicBezTo>
                    <a:pt x="8815" y="9294"/>
                    <a:pt x="9028" y="9050"/>
                    <a:pt x="9241" y="8746"/>
                  </a:cubicBezTo>
                  <a:cubicBezTo>
                    <a:pt x="9568" y="8310"/>
                    <a:pt x="9943" y="8108"/>
                    <a:pt x="10387" y="8108"/>
                  </a:cubicBezTo>
                  <a:cubicBezTo>
                    <a:pt x="10561" y="8108"/>
                    <a:pt x="10746" y="8139"/>
                    <a:pt x="10943" y="8199"/>
                  </a:cubicBezTo>
                  <a:cubicBezTo>
                    <a:pt x="11216" y="8291"/>
                    <a:pt x="11459" y="8382"/>
                    <a:pt x="11703" y="8473"/>
                  </a:cubicBezTo>
                  <a:cubicBezTo>
                    <a:pt x="12011" y="8554"/>
                    <a:pt x="12306" y="8601"/>
                    <a:pt x="12584" y="8601"/>
                  </a:cubicBezTo>
                  <a:cubicBezTo>
                    <a:pt x="13240" y="8601"/>
                    <a:pt x="13808" y="8344"/>
                    <a:pt x="14256" y="7683"/>
                  </a:cubicBezTo>
                  <a:cubicBezTo>
                    <a:pt x="14438" y="7379"/>
                    <a:pt x="14681" y="7105"/>
                    <a:pt x="14894" y="6862"/>
                  </a:cubicBezTo>
                  <a:cubicBezTo>
                    <a:pt x="15134" y="6622"/>
                    <a:pt x="15307" y="6505"/>
                    <a:pt x="15528" y="6505"/>
                  </a:cubicBezTo>
                  <a:cubicBezTo>
                    <a:pt x="15671" y="6505"/>
                    <a:pt x="15835" y="6554"/>
                    <a:pt x="16049" y="6649"/>
                  </a:cubicBezTo>
                  <a:cubicBezTo>
                    <a:pt x="16323" y="6771"/>
                    <a:pt x="16535" y="6862"/>
                    <a:pt x="16779" y="6984"/>
                  </a:cubicBezTo>
                  <a:cubicBezTo>
                    <a:pt x="17019" y="7092"/>
                    <a:pt x="17259" y="7152"/>
                    <a:pt x="17492" y="7152"/>
                  </a:cubicBezTo>
                  <a:cubicBezTo>
                    <a:pt x="17848" y="7152"/>
                    <a:pt x="18187" y="7010"/>
                    <a:pt x="18481" y="6680"/>
                  </a:cubicBezTo>
                  <a:cubicBezTo>
                    <a:pt x="18694" y="6436"/>
                    <a:pt x="18906" y="6193"/>
                    <a:pt x="19089" y="5889"/>
                  </a:cubicBezTo>
                  <a:cubicBezTo>
                    <a:pt x="19210" y="5646"/>
                    <a:pt x="19393" y="5464"/>
                    <a:pt x="19545" y="5251"/>
                  </a:cubicBezTo>
                  <a:cubicBezTo>
                    <a:pt x="19666" y="5099"/>
                    <a:pt x="19849" y="5008"/>
                    <a:pt x="20031" y="5008"/>
                  </a:cubicBezTo>
                  <a:cubicBezTo>
                    <a:pt x="20426" y="5008"/>
                    <a:pt x="20791" y="5069"/>
                    <a:pt x="21186" y="5221"/>
                  </a:cubicBezTo>
                  <a:cubicBezTo>
                    <a:pt x="21429" y="5281"/>
                    <a:pt x="21672" y="5403"/>
                    <a:pt x="21946" y="5433"/>
                  </a:cubicBezTo>
                  <a:cubicBezTo>
                    <a:pt x="22239" y="5491"/>
                    <a:pt x="22489" y="5519"/>
                    <a:pt x="22705" y="5519"/>
                  </a:cubicBezTo>
                  <a:cubicBezTo>
                    <a:pt x="23410" y="5519"/>
                    <a:pt x="23770" y="5217"/>
                    <a:pt x="24165" y="4613"/>
                  </a:cubicBezTo>
                  <a:cubicBezTo>
                    <a:pt x="24256" y="4461"/>
                    <a:pt x="24317" y="4339"/>
                    <a:pt x="24408" y="4218"/>
                  </a:cubicBezTo>
                  <a:cubicBezTo>
                    <a:pt x="24530" y="4066"/>
                    <a:pt x="24621" y="3914"/>
                    <a:pt x="24773" y="3762"/>
                  </a:cubicBezTo>
                  <a:cubicBezTo>
                    <a:pt x="25010" y="3564"/>
                    <a:pt x="25248" y="3469"/>
                    <a:pt x="25502" y="3469"/>
                  </a:cubicBezTo>
                  <a:cubicBezTo>
                    <a:pt x="25639" y="3469"/>
                    <a:pt x="25779" y="3496"/>
                    <a:pt x="25928" y="3549"/>
                  </a:cubicBezTo>
                  <a:cubicBezTo>
                    <a:pt x="26110" y="3579"/>
                    <a:pt x="26262" y="3701"/>
                    <a:pt x="26444" y="3762"/>
                  </a:cubicBezTo>
                  <a:cubicBezTo>
                    <a:pt x="26766" y="3917"/>
                    <a:pt x="27072" y="3995"/>
                    <a:pt x="27359" y="3995"/>
                  </a:cubicBezTo>
                  <a:cubicBezTo>
                    <a:pt x="27860" y="3995"/>
                    <a:pt x="28308" y="3758"/>
                    <a:pt x="28694" y="3275"/>
                  </a:cubicBezTo>
                  <a:cubicBezTo>
                    <a:pt x="28876" y="3032"/>
                    <a:pt x="29089" y="2819"/>
                    <a:pt x="29241" y="2576"/>
                  </a:cubicBezTo>
                  <a:cubicBezTo>
                    <a:pt x="29517" y="2186"/>
                    <a:pt x="29897" y="2003"/>
                    <a:pt x="30328" y="2003"/>
                  </a:cubicBezTo>
                  <a:cubicBezTo>
                    <a:pt x="30468" y="2003"/>
                    <a:pt x="30612" y="2022"/>
                    <a:pt x="30761" y="2059"/>
                  </a:cubicBezTo>
                  <a:cubicBezTo>
                    <a:pt x="31004" y="2120"/>
                    <a:pt x="31247" y="2242"/>
                    <a:pt x="31521" y="2333"/>
                  </a:cubicBezTo>
                  <a:cubicBezTo>
                    <a:pt x="31924" y="2481"/>
                    <a:pt x="32267" y="2555"/>
                    <a:pt x="32574" y="2555"/>
                  </a:cubicBezTo>
                  <a:cubicBezTo>
                    <a:pt x="33216" y="2555"/>
                    <a:pt x="33701" y="2231"/>
                    <a:pt x="34256" y="1573"/>
                  </a:cubicBezTo>
                  <a:cubicBezTo>
                    <a:pt x="34621" y="1117"/>
                    <a:pt x="34621" y="600"/>
                    <a:pt x="34499" y="114"/>
                  </a:cubicBezTo>
                  <a:cubicBezTo>
                    <a:pt x="34499" y="40"/>
                    <a:pt x="34444" y="0"/>
                    <a:pt x="34386"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6308;p133">
              <a:extLst>
                <a:ext uri="{FF2B5EF4-FFF2-40B4-BE49-F238E27FC236}">
                  <a16:creationId xmlns:a16="http://schemas.microsoft.com/office/drawing/2014/main" id="{EBE208E2-0D83-564F-2ADA-9771AF5A25BB}"/>
                </a:ext>
              </a:extLst>
            </p:cNvPr>
            <p:cNvSpPr/>
            <p:nvPr/>
          </p:nvSpPr>
          <p:spPr>
            <a:xfrm rot="1013812">
              <a:off x="1345543" y="5203420"/>
              <a:ext cx="1693776" cy="571629"/>
            </a:xfrm>
            <a:custGeom>
              <a:avLst/>
              <a:gdLst/>
              <a:ahLst/>
              <a:cxnLst/>
              <a:rect l="l" t="t" r="r" b="b"/>
              <a:pathLst>
                <a:path w="33376" h="11264" extrusionOk="0">
                  <a:moveTo>
                    <a:pt x="33254" y="0"/>
                  </a:moveTo>
                  <a:cubicBezTo>
                    <a:pt x="33223" y="0"/>
                    <a:pt x="33163" y="91"/>
                    <a:pt x="33102" y="122"/>
                  </a:cubicBezTo>
                  <a:cubicBezTo>
                    <a:pt x="32919" y="456"/>
                    <a:pt x="32737" y="760"/>
                    <a:pt x="32433" y="1034"/>
                  </a:cubicBezTo>
                  <a:cubicBezTo>
                    <a:pt x="32257" y="1144"/>
                    <a:pt x="32113" y="1222"/>
                    <a:pt x="31942" y="1222"/>
                  </a:cubicBezTo>
                  <a:cubicBezTo>
                    <a:pt x="31878" y="1222"/>
                    <a:pt x="31809" y="1211"/>
                    <a:pt x="31734" y="1186"/>
                  </a:cubicBezTo>
                  <a:cubicBezTo>
                    <a:pt x="31582" y="1155"/>
                    <a:pt x="31430" y="1064"/>
                    <a:pt x="31278" y="1003"/>
                  </a:cubicBezTo>
                  <a:cubicBezTo>
                    <a:pt x="31065" y="882"/>
                    <a:pt x="30822" y="760"/>
                    <a:pt x="30579" y="699"/>
                  </a:cubicBezTo>
                  <a:cubicBezTo>
                    <a:pt x="30369" y="647"/>
                    <a:pt x="30167" y="617"/>
                    <a:pt x="29973" y="617"/>
                  </a:cubicBezTo>
                  <a:cubicBezTo>
                    <a:pt x="29493" y="617"/>
                    <a:pt x="29063" y="800"/>
                    <a:pt x="28694" y="1277"/>
                  </a:cubicBezTo>
                  <a:cubicBezTo>
                    <a:pt x="28482" y="1581"/>
                    <a:pt x="28238" y="1915"/>
                    <a:pt x="28026" y="2219"/>
                  </a:cubicBezTo>
                  <a:cubicBezTo>
                    <a:pt x="27799" y="2537"/>
                    <a:pt x="27504" y="2702"/>
                    <a:pt x="27154" y="2702"/>
                  </a:cubicBezTo>
                  <a:cubicBezTo>
                    <a:pt x="27035" y="2702"/>
                    <a:pt x="26910" y="2683"/>
                    <a:pt x="26779" y="2645"/>
                  </a:cubicBezTo>
                  <a:cubicBezTo>
                    <a:pt x="26567" y="2584"/>
                    <a:pt x="26415" y="2523"/>
                    <a:pt x="26232" y="2432"/>
                  </a:cubicBezTo>
                  <a:cubicBezTo>
                    <a:pt x="25959" y="2371"/>
                    <a:pt x="25716" y="2219"/>
                    <a:pt x="25442" y="2128"/>
                  </a:cubicBezTo>
                  <a:cubicBezTo>
                    <a:pt x="25266" y="2062"/>
                    <a:pt x="25085" y="2032"/>
                    <a:pt x="24905" y="2032"/>
                  </a:cubicBezTo>
                  <a:cubicBezTo>
                    <a:pt x="24589" y="2032"/>
                    <a:pt x="24274" y="2125"/>
                    <a:pt x="23983" y="2280"/>
                  </a:cubicBezTo>
                  <a:cubicBezTo>
                    <a:pt x="23588" y="2523"/>
                    <a:pt x="23314" y="2857"/>
                    <a:pt x="23071" y="3283"/>
                  </a:cubicBezTo>
                  <a:cubicBezTo>
                    <a:pt x="22771" y="3863"/>
                    <a:pt x="22339" y="4127"/>
                    <a:pt x="21854" y="4127"/>
                  </a:cubicBezTo>
                  <a:cubicBezTo>
                    <a:pt x="21602" y="4127"/>
                    <a:pt x="21335" y="4056"/>
                    <a:pt x="21065" y="3921"/>
                  </a:cubicBezTo>
                  <a:cubicBezTo>
                    <a:pt x="20852" y="3800"/>
                    <a:pt x="20609" y="3739"/>
                    <a:pt x="20396" y="3648"/>
                  </a:cubicBezTo>
                  <a:cubicBezTo>
                    <a:pt x="20223" y="3603"/>
                    <a:pt x="20058" y="3580"/>
                    <a:pt x="19901" y="3580"/>
                  </a:cubicBezTo>
                  <a:cubicBezTo>
                    <a:pt x="19424" y="3580"/>
                    <a:pt x="19029" y="3791"/>
                    <a:pt x="18755" y="4225"/>
                  </a:cubicBezTo>
                  <a:cubicBezTo>
                    <a:pt x="18573" y="4468"/>
                    <a:pt x="18421" y="4712"/>
                    <a:pt x="18208" y="4985"/>
                  </a:cubicBezTo>
                  <a:cubicBezTo>
                    <a:pt x="17894" y="5437"/>
                    <a:pt x="17567" y="5609"/>
                    <a:pt x="17170" y="5609"/>
                  </a:cubicBezTo>
                  <a:cubicBezTo>
                    <a:pt x="16952" y="5609"/>
                    <a:pt x="16714" y="5557"/>
                    <a:pt x="16445" y="5471"/>
                  </a:cubicBezTo>
                  <a:cubicBezTo>
                    <a:pt x="16232" y="5441"/>
                    <a:pt x="16050" y="5289"/>
                    <a:pt x="15867" y="5228"/>
                  </a:cubicBezTo>
                  <a:cubicBezTo>
                    <a:pt x="15563" y="5097"/>
                    <a:pt x="15232" y="5022"/>
                    <a:pt x="14906" y="5022"/>
                  </a:cubicBezTo>
                  <a:cubicBezTo>
                    <a:pt x="14253" y="5022"/>
                    <a:pt x="13618" y="5319"/>
                    <a:pt x="13253" y="6049"/>
                  </a:cubicBezTo>
                  <a:cubicBezTo>
                    <a:pt x="13193" y="6170"/>
                    <a:pt x="13162" y="6231"/>
                    <a:pt x="13101" y="6322"/>
                  </a:cubicBezTo>
                  <a:cubicBezTo>
                    <a:pt x="12889" y="6535"/>
                    <a:pt x="12737" y="6778"/>
                    <a:pt x="12554" y="6991"/>
                  </a:cubicBezTo>
                  <a:cubicBezTo>
                    <a:pt x="12426" y="7170"/>
                    <a:pt x="12255" y="7242"/>
                    <a:pt x="12041" y="7242"/>
                  </a:cubicBezTo>
                  <a:cubicBezTo>
                    <a:pt x="12001" y="7242"/>
                    <a:pt x="11959" y="7239"/>
                    <a:pt x="11916" y="7234"/>
                  </a:cubicBezTo>
                  <a:cubicBezTo>
                    <a:pt x="11734" y="7204"/>
                    <a:pt x="11582" y="7143"/>
                    <a:pt x="11369" y="7052"/>
                  </a:cubicBezTo>
                  <a:cubicBezTo>
                    <a:pt x="11156" y="6930"/>
                    <a:pt x="10913" y="6809"/>
                    <a:pt x="10670" y="6748"/>
                  </a:cubicBezTo>
                  <a:cubicBezTo>
                    <a:pt x="10463" y="6670"/>
                    <a:pt x="10258" y="6632"/>
                    <a:pt x="10060" y="6632"/>
                  </a:cubicBezTo>
                  <a:cubicBezTo>
                    <a:pt x="9561" y="6632"/>
                    <a:pt x="9103" y="6877"/>
                    <a:pt x="8755" y="7356"/>
                  </a:cubicBezTo>
                  <a:cubicBezTo>
                    <a:pt x="8572" y="7569"/>
                    <a:pt x="8390" y="7842"/>
                    <a:pt x="8238" y="8116"/>
                  </a:cubicBezTo>
                  <a:cubicBezTo>
                    <a:pt x="8014" y="8452"/>
                    <a:pt x="7674" y="8706"/>
                    <a:pt x="7242" y="8706"/>
                  </a:cubicBezTo>
                  <a:cubicBezTo>
                    <a:pt x="7089" y="8706"/>
                    <a:pt x="6924" y="8674"/>
                    <a:pt x="6749" y="8602"/>
                  </a:cubicBezTo>
                  <a:cubicBezTo>
                    <a:pt x="6414" y="8481"/>
                    <a:pt x="6050" y="8329"/>
                    <a:pt x="5715" y="8207"/>
                  </a:cubicBezTo>
                  <a:cubicBezTo>
                    <a:pt x="5440" y="8103"/>
                    <a:pt x="5171" y="8049"/>
                    <a:pt x="4913" y="8049"/>
                  </a:cubicBezTo>
                  <a:cubicBezTo>
                    <a:pt x="4345" y="8049"/>
                    <a:pt x="3833" y="8311"/>
                    <a:pt x="3436" y="8876"/>
                  </a:cubicBezTo>
                  <a:cubicBezTo>
                    <a:pt x="3314" y="9028"/>
                    <a:pt x="3253" y="9210"/>
                    <a:pt x="3132" y="9362"/>
                  </a:cubicBezTo>
                  <a:cubicBezTo>
                    <a:pt x="2814" y="9891"/>
                    <a:pt x="2467" y="10140"/>
                    <a:pt x="1999" y="10140"/>
                  </a:cubicBezTo>
                  <a:cubicBezTo>
                    <a:pt x="1794" y="10140"/>
                    <a:pt x="1566" y="10093"/>
                    <a:pt x="1308" y="10000"/>
                  </a:cubicBezTo>
                  <a:cubicBezTo>
                    <a:pt x="1186" y="9970"/>
                    <a:pt x="1095" y="9879"/>
                    <a:pt x="973" y="9848"/>
                  </a:cubicBezTo>
                  <a:cubicBezTo>
                    <a:pt x="822" y="9818"/>
                    <a:pt x="639" y="9727"/>
                    <a:pt x="426" y="9696"/>
                  </a:cubicBezTo>
                  <a:cubicBezTo>
                    <a:pt x="381" y="9681"/>
                    <a:pt x="320" y="9666"/>
                    <a:pt x="259" y="9666"/>
                  </a:cubicBezTo>
                  <a:cubicBezTo>
                    <a:pt x="198" y="9666"/>
                    <a:pt x="138" y="9681"/>
                    <a:pt x="92" y="9727"/>
                  </a:cubicBezTo>
                  <a:cubicBezTo>
                    <a:pt x="1" y="9848"/>
                    <a:pt x="92" y="9970"/>
                    <a:pt x="183" y="10031"/>
                  </a:cubicBezTo>
                  <a:cubicBezTo>
                    <a:pt x="396" y="10304"/>
                    <a:pt x="639" y="10547"/>
                    <a:pt x="852" y="10791"/>
                  </a:cubicBezTo>
                  <a:cubicBezTo>
                    <a:pt x="1128" y="11121"/>
                    <a:pt x="1492" y="11263"/>
                    <a:pt x="1858" y="11263"/>
                  </a:cubicBezTo>
                  <a:cubicBezTo>
                    <a:pt x="2098" y="11263"/>
                    <a:pt x="2338" y="11203"/>
                    <a:pt x="2554" y="11095"/>
                  </a:cubicBezTo>
                  <a:cubicBezTo>
                    <a:pt x="2919" y="10912"/>
                    <a:pt x="3223" y="10730"/>
                    <a:pt x="3436" y="10395"/>
                  </a:cubicBezTo>
                  <a:cubicBezTo>
                    <a:pt x="3557" y="10243"/>
                    <a:pt x="3618" y="10122"/>
                    <a:pt x="3740" y="9970"/>
                  </a:cubicBezTo>
                  <a:cubicBezTo>
                    <a:pt x="4134" y="9451"/>
                    <a:pt x="4472" y="9215"/>
                    <a:pt x="4937" y="9215"/>
                  </a:cubicBezTo>
                  <a:cubicBezTo>
                    <a:pt x="5153" y="9215"/>
                    <a:pt x="5396" y="9266"/>
                    <a:pt x="5685" y="9362"/>
                  </a:cubicBezTo>
                  <a:cubicBezTo>
                    <a:pt x="6050" y="9514"/>
                    <a:pt x="6445" y="9636"/>
                    <a:pt x="6870" y="9666"/>
                  </a:cubicBezTo>
                  <a:cubicBezTo>
                    <a:pt x="6949" y="9674"/>
                    <a:pt x="7027" y="9677"/>
                    <a:pt x="7102" y="9677"/>
                  </a:cubicBezTo>
                  <a:cubicBezTo>
                    <a:pt x="7636" y="9677"/>
                    <a:pt x="8082" y="9488"/>
                    <a:pt x="8481" y="9088"/>
                  </a:cubicBezTo>
                  <a:cubicBezTo>
                    <a:pt x="8694" y="8906"/>
                    <a:pt x="8785" y="8724"/>
                    <a:pt x="8937" y="8511"/>
                  </a:cubicBezTo>
                  <a:lnTo>
                    <a:pt x="9393" y="7964"/>
                  </a:lnTo>
                  <a:cubicBezTo>
                    <a:pt x="9634" y="7704"/>
                    <a:pt x="9807" y="7592"/>
                    <a:pt x="10030" y="7592"/>
                  </a:cubicBezTo>
                  <a:cubicBezTo>
                    <a:pt x="10172" y="7592"/>
                    <a:pt x="10335" y="7638"/>
                    <a:pt x="10548" y="7721"/>
                  </a:cubicBezTo>
                  <a:cubicBezTo>
                    <a:pt x="10670" y="7751"/>
                    <a:pt x="10822" y="7842"/>
                    <a:pt x="10913" y="7903"/>
                  </a:cubicBezTo>
                  <a:cubicBezTo>
                    <a:pt x="11277" y="8085"/>
                    <a:pt x="11611" y="8180"/>
                    <a:pt x="11927" y="8180"/>
                  </a:cubicBezTo>
                  <a:cubicBezTo>
                    <a:pt x="12402" y="8180"/>
                    <a:pt x="12833" y="7965"/>
                    <a:pt x="13253" y="7508"/>
                  </a:cubicBezTo>
                  <a:cubicBezTo>
                    <a:pt x="13466" y="7234"/>
                    <a:pt x="13679" y="6930"/>
                    <a:pt x="13861" y="6626"/>
                  </a:cubicBezTo>
                  <a:cubicBezTo>
                    <a:pt x="14113" y="6260"/>
                    <a:pt x="14365" y="6084"/>
                    <a:pt x="14720" y="6084"/>
                  </a:cubicBezTo>
                  <a:cubicBezTo>
                    <a:pt x="14837" y="6084"/>
                    <a:pt x="14965" y="6103"/>
                    <a:pt x="15107" y="6140"/>
                  </a:cubicBezTo>
                  <a:cubicBezTo>
                    <a:pt x="15290" y="6170"/>
                    <a:pt x="15533" y="6231"/>
                    <a:pt x="15715" y="6322"/>
                  </a:cubicBezTo>
                  <a:cubicBezTo>
                    <a:pt x="15989" y="6383"/>
                    <a:pt x="16202" y="6505"/>
                    <a:pt x="16475" y="6596"/>
                  </a:cubicBezTo>
                  <a:cubicBezTo>
                    <a:pt x="16681" y="6644"/>
                    <a:pt x="16881" y="6668"/>
                    <a:pt x="17073" y="6668"/>
                  </a:cubicBezTo>
                  <a:cubicBezTo>
                    <a:pt x="17619" y="6668"/>
                    <a:pt x="18107" y="6468"/>
                    <a:pt x="18512" y="6019"/>
                  </a:cubicBezTo>
                  <a:cubicBezTo>
                    <a:pt x="18725" y="5775"/>
                    <a:pt x="18877" y="5563"/>
                    <a:pt x="19059" y="5319"/>
                  </a:cubicBezTo>
                  <a:lnTo>
                    <a:pt x="19393" y="4863"/>
                  </a:lnTo>
                  <a:cubicBezTo>
                    <a:pt x="19563" y="4675"/>
                    <a:pt x="19732" y="4592"/>
                    <a:pt x="19923" y="4592"/>
                  </a:cubicBezTo>
                  <a:cubicBezTo>
                    <a:pt x="20041" y="4592"/>
                    <a:pt x="20166" y="4623"/>
                    <a:pt x="20305" y="4681"/>
                  </a:cubicBezTo>
                  <a:lnTo>
                    <a:pt x="20761" y="4924"/>
                  </a:lnTo>
                  <a:cubicBezTo>
                    <a:pt x="21091" y="5096"/>
                    <a:pt x="21408" y="5187"/>
                    <a:pt x="21717" y="5187"/>
                  </a:cubicBezTo>
                  <a:cubicBezTo>
                    <a:pt x="22063" y="5187"/>
                    <a:pt x="22400" y="5074"/>
                    <a:pt x="22737" y="4833"/>
                  </a:cubicBezTo>
                  <a:cubicBezTo>
                    <a:pt x="22919" y="4681"/>
                    <a:pt x="23162" y="4529"/>
                    <a:pt x="23314" y="4316"/>
                  </a:cubicBezTo>
                  <a:cubicBezTo>
                    <a:pt x="23466" y="4073"/>
                    <a:pt x="23618" y="3860"/>
                    <a:pt x="23770" y="3648"/>
                  </a:cubicBezTo>
                  <a:cubicBezTo>
                    <a:pt x="24058" y="3294"/>
                    <a:pt x="24425" y="3117"/>
                    <a:pt x="24862" y="3117"/>
                  </a:cubicBezTo>
                  <a:cubicBezTo>
                    <a:pt x="25026" y="3117"/>
                    <a:pt x="25199" y="3142"/>
                    <a:pt x="25381" y="3192"/>
                  </a:cubicBezTo>
                  <a:cubicBezTo>
                    <a:pt x="25716" y="3313"/>
                    <a:pt x="26050" y="3435"/>
                    <a:pt x="26384" y="3496"/>
                  </a:cubicBezTo>
                  <a:cubicBezTo>
                    <a:pt x="26590" y="3539"/>
                    <a:pt x="26785" y="3561"/>
                    <a:pt x="26970" y="3561"/>
                  </a:cubicBezTo>
                  <a:cubicBezTo>
                    <a:pt x="27691" y="3561"/>
                    <a:pt x="28265" y="3230"/>
                    <a:pt x="28725" y="2553"/>
                  </a:cubicBezTo>
                  <a:cubicBezTo>
                    <a:pt x="28877" y="2341"/>
                    <a:pt x="29029" y="2097"/>
                    <a:pt x="29211" y="1915"/>
                  </a:cubicBezTo>
                  <a:cubicBezTo>
                    <a:pt x="29434" y="1656"/>
                    <a:pt x="29667" y="1543"/>
                    <a:pt x="29933" y="1543"/>
                  </a:cubicBezTo>
                  <a:cubicBezTo>
                    <a:pt x="30103" y="1543"/>
                    <a:pt x="30286" y="1589"/>
                    <a:pt x="30488" y="1672"/>
                  </a:cubicBezTo>
                  <a:cubicBezTo>
                    <a:pt x="30792" y="1794"/>
                    <a:pt x="31065" y="1915"/>
                    <a:pt x="31369" y="2037"/>
                  </a:cubicBezTo>
                  <a:cubicBezTo>
                    <a:pt x="31493" y="2078"/>
                    <a:pt x="31622" y="2094"/>
                    <a:pt x="31753" y="2094"/>
                  </a:cubicBezTo>
                  <a:cubicBezTo>
                    <a:pt x="31911" y="2094"/>
                    <a:pt x="32070" y="2070"/>
                    <a:pt x="32220" y="2037"/>
                  </a:cubicBezTo>
                  <a:cubicBezTo>
                    <a:pt x="32676" y="1885"/>
                    <a:pt x="33011" y="1611"/>
                    <a:pt x="33193" y="1216"/>
                  </a:cubicBezTo>
                  <a:cubicBezTo>
                    <a:pt x="33315" y="882"/>
                    <a:pt x="33345" y="517"/>
                    <a:pt x="33375" y="152"/>
                  </a:cubicBezTo>
                  <a:cubicBezTo>
                    <a:pt x="33375" y="91"/>
                    <a:pt x="33345" y="0"/>
                    <a:pt x="33254"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6309;p133">
              <a:extLst>
                <a:ext uri="{FF2B5EF4-FFF2-40B4-BE49-F238E27FC236}">
                  <a16:creationId xmlns:a16="http://schemas.microsoft.com/office/drawing/2014/main" id="{8D6B9971-5618-2154-876F-C8F752B87C97}"/>
                </a:ext>
              </a:extLst>
            </p:cNvPr>
            <p:cNvSpPr/>
            <p:nvPr/>
          </p:nvSpPr>
          <p:spPr>
            <a:xfrm rot="1013812">
              <a:off x="1316495" y="4875164"/>
              <a:ext cx="1773959" cy="592944"/>
            </a:xfrm>
            <a:custGeom>
              <a:avLst/>
              <a:gdLst/>
              <a:ahLst/>
              <a:cxnLst/>
              <a:rect l="l" t="t" r="r" b="b"/>
              <a:pathLst>
                <a:path w="34956" h="11684" extrusionOk="0">
                  <a:moveTo>
                    <a:pt x="34560" y="1"/>
                  </a:moveTo>
                  <a:cubicBezTo>
                    <a:pt x="34530" y="1"/>
                    <a:pt x="34409" y="1"/>
                    <a:pt x="34378" y="31"/>
                  </a:cubicBezTo>
                  <a:cubicBezTo>
                    <a:pt x="34257" y="153"/>
                    <a:pt x="34105" y="274"/>
                    <a:pt x="34013" y="396"/>
                  </a:cubicBezTo>
                  <a:cubicBezTo>
                    <a:pt x="33740" y="609"/>
                    <a:pt x="33466" y="882"/>
                    <a:pt x="33193" y="1095"/>
                  </a:cubicBezTo>
                  <a:cubicBezTo>
                    <a:pt x="32891" y="1416"/>
                    <a:pt x="32554" y="1573"/>
                    <a:pt x="32189" y="1573"/>
                  </a:cubicBezTo>
                  <a:cubicBezTo>
                    <a:pt x="31966" y="1573"/>
                    <a:pt x="31732" y="1514"/>
                    <a:pt x="31491" y="1399"/>
                  </a:cubicBezTo>
                  <a:cubicBezTo>
                    <a:pt x="31278" y="1308"/>
                    <a:pt x="31004" y="1217"/>
                    <a:pt x="30731" y="1186"/>
                  </a:cubicBezTo>
                  <a:cubicBezTo>
                    <a:pt x="30627" y="1170"/>
                    <a:pt x="30526" y="1162"/>
                    <a:pt x="30427" y="1162"/>
                  </a:cubicBezTo>
                  <a:cubicBezTo>
                    <a:pt x="29794" y="1162"/>
                    <a:pt x="29248" y="1490"/>
                    <a:pt x="28907" y="2068"/>
                  </a:cubicBezTo>
                  <a:cubicBezTo>
                    <a:pt x="28785" y="2220"/>
                    <a:pt x="28725" y="2402"/>
                    <a:pt x="28633" y="2554"/>
                  </a:cubicBezTo>
                  <a:cubicBezTo>
                    <a:pt x="28447" y="2980"/>
                    <a:pt x="28097" y="3173"/>
                    <a:pt x="27665" y="3173"/>
                  </a:cubicBezTo>
                  <a:cubicBezTo>
                    <a:pt x="27604" y="3173"/>
                    <a:pt x="27542" y="3169"/>
                    <a:pt x="27478" y="3162"/>
                  </a:cubicBezTo>
                  <a:cubicBezTo>
                    <a:pt x="27266" y="3131"/>
                    <a:pt x="27053" y="3040"/>
                    <a:pt x="26870" y="2979"/>
                  </a:cubicBezTo>
                  <a:cubicBezTo>
                    <a:pt x="26353" y="2765"/>
                    <a:pt x="25921" y="2666"/>
                    <a:pt x="25546" y="2666"/>
                  </a:cubicBezTo>
                  <a:cubicBezTo>
                    <a:pt x="24752" y="2666"/>
                    <a:pt x="24215" y="3108"/>
                    <a:pt x="23679" y="3831"/>
                  </a:cubicBezTo>
                  <a:cubicBezTo>
                    <a:pt x="23527" y="3983"/>
                    <a:pt x="23375" y="4195"/>
                    <a:pt x="23253" y="4347"/>
                  </a:cubicBezTo>
                  <a:cubicBezTo>
                    <a:pt x="23054" y="4591"/>
                    <a:pt x="22822" y="4689"/>
                    <a:pt x="22546" y="4689"/>
                  </a:cubicBezTo>
                  <a:cubicBezTo>
                    <a:pt x="22444" y="4689"/>
                    <a:pt x="22335" y="4676"/>
                    <a:pt x="22220" y="4651"/>
                  </a:cubicBezTo>
                  <a:cubicBezTo>
                    <a:pt x="21916" y="4560"/>
                    <a:pt x="21612" y="4469"/>
                    <a:pt x="21308" y="4378"/>
                  </a:cubicBezTo>
                  <a:cubicBezTo>
                    <a:pt x="20995" y="4265"/>
                    <a:pt x="20702" y="4209"/>
                    <a:pt x="20428" y="4209"/>
                  </a:cubicBezTo>
                  <a:cubicBezTo>
                    <a:pt x="19747" y="4209"/>
                    <a:pt x="19189" y="4556"/>
                    <a:pt x="18755" y="5229"/>
                  </a:cubicBezTo>
                  <a:cubicBezTo>
                    <a:pt x="18694" y="5381"/>
                    <a:pt x="18603" y="5502"/>
                    <a:pt x="18512" y="5654"/>
                  </a:cubicBezTo>
                  <a:cubicBezTo>
                    <a:pt x="18238" y="5996"/>
                    <a:pt x="17913" y="6167"/>
                    <a:pt x="17550" y="6167"/>
                  </a:cubicBezTo>
                  <a:cubicBezTo>
                    <a:pt x="17429" y="6167"/>
                    <a:pt x="17303" y="6148"/>
                    <a:pt x="17174" y="6110"/>
                  </a:cubicBezTo>
                  <a:cubicBezTo>
                    <a:pt x="16992" y="6049"/>
                    <a:pt x="16749" y="5958"/>
                    <a:pt x="16566" y="5897"/>
                  </a:cubicBezTo>
                  <a:cubicBezTo>
                    <a:pt x="16204" y="5759"/>
                    <a:pt x="15878" y="5688"/>
                    <a:pt x="15579" y="5688"/>
                  </a:cubicBezTo>
                  <a:cubicBezTo>
                    <a:pt x="15025" y="5688"/>
                    <a:pt x="14558" y="5932"/>
                    <a:pt x="14104" y="6445"/>
                  </a:cubicBezTo>
                  <a:cubicBezTo>
                    <a:pt x="13831" y="6779"/>
                    <a:pt x="13496" y="6992"/>
                    <a:pt x="13192" y="7265"/>
                  </a:cubicBezTo>
                  <a:cubicBezTo>
                    <a:pt x="12925" y="7476"/>
                    <a:pt x="12645" y="7566"/>
                    <a:pt x="12353" y="7566"/>
                  </a:cubicBezTo>
                  <a:cubicBezTo>
                    <a:pt x="12181" y="7566"/>
                    <a:pt x="12005" y="7534"/>
                    <a:pt x="11824" y="7478"/>
                  </a:cubicBezTo>
                  <a:cubicBezTo>
                    <a:pt x="11612" y="7448"/>
                    <a:pt x="11460" y="7387"/>
                    <a:pt x="11277" y="7296"/>
                  </a:cubicBezTo>
                  <a:cubicBezTo>
                    <a:pt x="11067" y="7221"/>
                    <a:pt x="10851" y="7186"/>
                    <a:pt x="10638" y="7186"/>
                  </a:cubicBezTo>
                  <a:cubicBezTo>
                    <a:pt x="9897" y="7186"/>
                    <a:pt x="9197" y="7614"/>
                    <a:pt x="8937" y="8299"/>
                  </a:cubicBezTo>
                  <a:cubicBezTo>
                    <a:pt x="8876" y="8359"/>
                    <a:pt x="8846" y="8481"/>
                    <a:pt x="8785" y="8572"/>
                  </a:cubicBezTo>
                  <a:cubicBezTo>
                    <a:pt x="8515" y="9022"/>
                    <a:pt x="8196" y="9222"/>
                    <a:pt x="7789" y="9222"/>
                  </a:cubicBezTo>
                  <a:cubicBezTo>
                    <a:pt x="7646" y="9222"/>
                    <a:pt x="7492" y="9197"/>
                    <a:pt x="7326" y="9150"/>
                  </a:cubicBezTo>
                  <a:cubicBezTo>
                    <a:pt x="7144" y="9089"/>
                    <a:pt x="6900" y="8998"/>
                    <a:pt x="6718" y="8937"/>
                  </a:cubicBezTo>
                  <a:cubicBezTo>
                    <a:pt x="6336" y="8769"/>
                    <a:pt x="5986" y="8693"/>
                    <a:pt x="5666" y="8693"/>
                  </a:cubicBezTo>
                  <a:cubicBezTo>
                    <a:pt x="4939" y="8693"/>
                    <a:pt x="4365" y="9085"/>
                    <a:pt x="3922" y="9697"/>
                  </a:cubicBezTo>
                  <a:cubicBezTo>
                    <a:pt x="3709" y="10001"/>
                    <a:pt x="3496" y="10214"/>
                    <a:pt x="3253" y="10487"/>
                  </a:cubicBezTo>
                  <a:cubicBezTo>
                    <a:pt x="3099" y="10707"/>
                    <a:pt x="2913" y="10800"/>
                    <a:pt x="2696" y="10800"/>
                  </a:cubicBezTo>
                  <a:cubicBezTo>
                    <a:pt x="2613" y="10800"/>
                    <a:pt x="2525" y="10786"/>
                    <a:pt x="2432" y="10761"/>
                  </a:cubicBezTo>
                  <a:cubicBezTo>
                    <a:pt x="2007" y="10639"/>
                    <a:pt x="1642" y="10518"/>
                    <a:pt x="1247" y="10366"/>
                  </a:cubicBezTo>
                  <a:cubicBezTo>
                    <a:pt x="1054" y="10308"/>
                    <a:pt x="861" y="10287"/>
                    <a:pt x="669" y="10287"/>
                  </a:cubicBezTo>
                  <a:cubicBezTo>
                    <a:pt x="557" y="10287"/>
                    <a:pt x="446" y="10294"/>
                    <a:pt x="335" y="10305"/>
                  </a:cubicBezTo>
                  <a:cubicBezTo>
                    <a:pt x="122" y="10305"/>
                    <a:pt x="1" y="10457"/>
                    <a:pt x="1" y="10670"/>
                  </a:cubicBezTo>
                  <a:cubicBezTo>
                    <a:pt x="1" y="10943"/>
                    <a:pt x="122" y="11156"/>
                    <a:pt x="305" y="11156"/>
                  </a:cubicBezTo>
                  <a:cubicBezTo>
                    <a:pt x="791" y="11217"/>
                    <a:pt x="1216" y="11399"/>
                    <a:pt x="1672" y="11551"/>
                  </a:cubicBezTo>
                  <a:cubicBezTo>
                    <a:pt x="1946" y="11640"/>
                    <a:pt x="2214" y="11683"/>
                    <a:pt x="2472" y="11683"/>
                  </a:cubicBezTo>
                  <a:cubicBezTo>
                    <a:pt x="3184" y="11683"/>
                    <a:pt x="3817" y="11348"/>
                    <a:pt x="4286" y="10700"/>
                  </a:cubicBezTo>
                  <a:lnTo>
                    <a:pt x="4742" y="10153"/>
                  </a:lnTo>
                  <a:cubicBezTo>
                    <a:pt x="5028" y="9823"/>
                    <a:pt x="5362" y="9652"/>
                    <a:pt x="5755" y="9652"/>
                  </a:cubicBezTo>
                  <a:cubicBezTo>
                    <a:pt x="5905" y="9652"/>
                    <a:pt x="6064" y="9677"/>
                    <a:pt x="6232" y="9727"/>
                  </a:cubicBezTo>
                  <a:cubicBezTo>
                    <a:pt x="6444" y="9758"/>
                    <a:pt x="6688" y="9879"/>
                    <a:pt x="6900" y="9910"/>
                  </a:cubicBezTo>
                  <a:cubicBezTo>
                    <a:pt x="7144" y="9976"/>
                    <a:pt x="7375" y="10009"/>
                    <a:pt x="7595" y="10009"/>
                  </a:cubicBezTo>
                  <a:cubicBezTo>
                    <a:pt x="8279" y="10009"/>
                    <a:pt x="8849" y="9695"/>
                    <a:pt x="9332" y="9119"/>
                  </a:cubicBezTo>
                  <a:cubicBezTo>
                    <a:pt x="9454" y="8967"/>
                    <a:pt x="9545" y="8846"/>
                    <a:pt x="9636" y="8694"/>
                  </a:cubicBezTo>
                  <a:cubicBezTo>
                    <a:pt x="9910" y="8352"/>
                    <a:pt x="10234" y="8181"/>
                    <a:pt x="10598" y="8181"/>
                  </a:cubicBezTo>
                  <a:cubicBezTo>
                    <a:pt x="10719" y="8181"/>
                    <a:pt x="10844" y="8200"/>
                    <a:pt x="10973" y="8238"/>
                  </a:cubicBezTo>
                  <a:cubicBezTo>
                    <a:pt x="11277" y="8359"/>
                    <a:pt x="11581" y="8451"/>
                    <a:pt x="11885" y="8511"/>
                  </a:cubicBezTo>
                  <a:cubicBezTo>
                    <a:pt x="12118" y="8552"/>
                    <a:pt x="12339" y="8575"/>
                    <a:pt x="12550" y="8575"/>
                  </a:cubicBezTo>
                  <a:cubicBezTo>
                    <a:pt x="13277" y="8575"/>
                    <a:pt x="13876" y="8307"/>
                    <a:pt x="14347" y="7600"/>
                  </a:cubicBezTo>
                  <a:cubicBezTo>
                    <a:pt x="14499" y="7417"/>
                    <a:pt x="14651" y="7174"/>
                    <a:pt x="14864" y="6992"/>
                  </a:cubicBezTo>
                  <a:cubicBezTo>
                    <a:pt x="15083" y="6713"/>
                    <a:pt x="15355" y="6577"/>
                    <a:pt x="15653" y="6577"/>
                  </a:cubicBezTo>
                  <a:cubicBezTo>
                    <a:pt x="15810" y="6577"/>
                    <a:pt x="15973" y="6615"/>
                    <a:pt x="16141" y="6688"/>
                  </a:cubicBezTo>
                  <a:cubicBezTo>
                    <a:pt x="16262" y="6718"/>
                    <a:pt x="16384" y="6809"/>
                    <a:pt x="16536" y="6840"/>
                  </a:cubicBezTo>
                  <a:cubicBezTo>
                    <a:pt x="16903" y="6956"/>
                    <a:pt x="17231" y="7017"/>
                    <a:pt x="17533" y="7017"/>
                  </a:cubicBezTo>
                  <a:cubicBezTo>
                    <a:pt x="18254" y="7017"/>
                    <a:pt x="18823" y="6669"/>
                    <a:pt x="19423" y="5897"/>
                  </a:cubicBezTo>
                  <a:cubicBezTo>
                    <a:pt x="19484" y="5776"/>
                    <a:pt x="19515" y="5715"/>
                    <a:pt x="19606" y="5593"/>
                  </a:cubicBezTo>
                  <a:cubicBezTo>
                    <a:pt x="19667" y="5502"/>
                    <a:pt x="19727" y="5442"/>
                    <a:pt x="19788" y="5350"/>
                  </a:cubicBezTo>
                  <a:cubicBezTo>
                    <a:pt x="19928" y="5211"/>
                    <a:pt x="20121" y="5107"/>
                    <a:pt x="20327" y="5107"/>
                  </a:cubicBezTo>
                  <a:cubicBezTo>
                    <a:pt x="20390" y="5107"/>
                    <a:pt x="20454" y="5116"/>
                    <a:pt x="20518" y="5138"/>
                  </a:cubicBezTo>
                  <a:cubicBezTo>
                    <a:pt x="20670" y="5168"/>
                    <a:pt x="20852" y="5259"/>
                    <a:pt x="21034" y="5290"/>
                  </a:cubicBezTo>
                  <a:cubicBezTo>
                    <a:pt x="21399" y="5350"/>
                    <a:pt x="21703" y="5502"/>
                    <a:pt x="22037" y="5563"/>
                  </a:cubicBezTo>
                  <a:cubicBezTo>
                    <a:pt x="22136" y="5572"/>
                    <a:pt x="22233" y="5578"/>
                    <a:pt x="22329" y="5578"/>
                  </a:cubicBezTo>
                  <a:cubicBezTo>
                    <a:pt x="22852" y="5578"/>
                    <a:pt x="23329" y="5427"/>
                    <a:pt x="23740" y="5016"/>
                  </a:cubicBezTo>
                  <a:cubicBezTo>
                    <a:pt x="23983" y="4742"/>
                    <a:pt x="24226" y="4530"/>
                    <a:pt x="24439" y="4256"/>
                  </a:cubicBezTo>
                  <a:cubicBezTo>
                    <a:pt x="24530" y="4074"/>
                    <a:pt x="24682" y="3952"/>
                    <a:pt x="24803" y="3800"/>
                  </a:cubicBezTo>
                  <a:cubicBezTo>
                    <a:pt x="24999" y="3580"/>
                    <a:pt x="25253" y="3478"/>
                    <a:pt x="25519" y="3478"/>
                  </a:cubicBezTo>
                  <a:cubicBezTo>
                    <a:pt x="25584" y="3478"/>
                    <a:pt x="25650" y="3484"/>
                    <a:pt x="25715" y="3496"/>
                  </a:cubicBezTo>
                  <a:lnTo>
                    <a:pt x="26293" y="3618"/>
                  </a:lnTo>
                  <a:cubicBezTo>
                    <a:pt x="26506" y="3679"/>
                    <a:pt x="26749" y="3770"/>
                    <a:pt x="26962" y="3800"/>
                  </a:cubicBezTo>
                  <a:cubicBezTo>
                    <a:pt x="27129" y="3834"/>
                    <a:pt x="27294" y="3851"/>
                    <a:pt x="27456" y="3851"/>
                  </a:cubicBezTo>
                  <a:cubicBezTo>
                    <a:pt x="27885" y="3851"/>
                    <a:pt x="28297" y="3730"/>
                    <a:pt x="28694" y="3466"/>
                  </a:cubicBezTo>
                  <a:cubicBezTo>
                    <a:pt x="29028" y="3223"/>
                    <a:pt x="29241" y="2919"/>
                    <a:pt x="29484" y="2615"/>
                  </a:cubicBezTo>
                  <a:cubicBezTo>
                    <a:pt x="29737" y="2224"/>
                    <a:pt x="30077" y="2042"/>
                    <a:pt x="30490" y="2042"/>
                  </a:cubicBezTo>
                  <a:cubicBezTo>
                    <a:pt x="30624" y="2042"/>
                    <a:pt x="30765" y="2061"/>
                    <a:pt x="30913" y="2098"/>
                  </a:cubicBezTo>
                  <a:cubicBezTo>
                    <a:pt x="31156" y="2128"/>
                    <a:pt x="31369" y="2220"/>
                    <a:pt x="31612" y="2280"/>
                  </a:cubicBezTo>
                  <a:cubicBezTo>
                    <a:pt x="31842" y="2338"/>
                    <a:pt x="32071" y="2368"/>
                    <a:pt x="32311" y="2368"/>
                  </a:cubicBezTo>
                  <a:cubicBezTo>
                    <a:pt x="32578" y="2368"/>
                    <a:pt x="32857" y="2330"/>
                    <a:pt x="33162" y="2250"/>
                  </a:cubicBezTo>
                  <a:cubicBezTo>
                    <a:pt x="33466" y="2159"/>
                    <a:pt x="33740" y="1976"/>
                    <a:pt x="34044" y="1824"/>
                  </a:cubicBezTo>
                  <a:cubicBezTo>
                    <a:pt x="34317" y="1490"/>
                    <a:pt x="34530" y="1156"/>
                    <a:pt x="34804" y="791"/>
                  </a:cubicBezTo>
                  <a:cubicBezTo>
                    <a:pt x="34956" y="609"/>
                    <a:pt x="34804" y="122"/>
                    <a:pt x="34560"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6310;p133">
              <a:extLst>
                <a:ext uri="{FF2B5EF4-FFF2-40B4-BE49-F238E27FC236}">
                  <a16:creationId xmlns:a16="http://schemas.microsoft.com/office/drawing/2014/main" id="{D9CC7F89-EAD4-3E8E-A9ED-76E3BAC798D9}"/>
                </a:ext>
              </a:extLst>
            </p:cNvPr>
            <p:cNvSpPr/>
            <p:nvPr/>
          </p:nvSpPr>
          <p:spPr>
            <a:xfrm rot="1013812">
              <a:off x="1469995" y="5340179"/>
              <a:ext cx="1480887" cy="519054"/>
            </a:xfrm>
            <a:custGeom>
              <a:avLst/>
              <a:gdLst/>
              <a:ahLst/>
              <a:cxnLst/>
              <a:rect l="l" t="t" r="r" b="b"/>
              <a:pathLst>
                <a:path w="29181" h="10228" extrusionOk="0">
                  <a:moveTo>
                    <a:pt x="27138" y="0"/>
                  </a:moveTo>
                  <a:cubicBezTo>
                    <a:pt x="26481" y="0"/>
                    <a:pt x="25883" y="403"/>
                    <a:pt x="25594" y="937"/>
                  </a:cubicBezTo>
                  <a:cubicBezTo>
                    <a:pt x="25442" y="1180"/>
                    <a:pt x="25260" y="1454"/>
                    <a:pt x="25108" y="1727"/>
                  </a:cubicBezTo>
                  <a:cubicBezTo>
                    <a:pt x="24956" y="2062"/>
                    <a:pt x="24682" y="2183"/>
                    <a:pt x="24348" y="2183"/>
                  </a:cubicBezTo>
                  <a:cubicBezTo>
                    <a:pt x="24074" y="2183"/>
                    <a:pt x="23801" y="2183"/>
                    <a:pt x="23588" y="2031"/>
                  </a:cubicBezTo>
                  <a:cubicBezTo>
                    <a:pt x="23314" y="1879"/>
                    <a:pt x="23041" y="1758"/>
                    <a:pt x="22798" y="1697"/>
                  </a:cubicBezTo>
                  <a:cubicBezTo>
                    <a:pt x="22607" y="1630"/>
                    <a:pt x="22419" y="1596"/>
                    <a:pt x="22237" y="1596"/>
                  </a:cubicBezTo>
                  <a:cubicBezTo>
                    <a:pt x="21839" y="1596"/>
                    <a:pt x="21469" y="1758"/>
                    <a:pt x="21156" y="2092"/>
                  </a:cubicBezTo>
                  <a:cubicBezTo>
                    <a:pt x="20974" y="2305"/>
                    <a:pt x="20822" y="2517"/>
                    <a:pt x="20670" y="2700"/>
                  </a:cubicBezTo>
                  <a:cubicBezTo>
                    <a:pt x="20518" y="2913"/>
                    <a:pt x="20396" y="3095"/>
                    <a:pt x="20214" y="3247"/>
                  </a:cubicBezTo>
                  <a:cubicBezTo>
                    <a:pt x="19954" y="3485"/>
                    <a:pt x="19678" y="3616"/>
                    <a:pt x="19365" y="3616"/>
                  </a:cubicBezTo>
                  <a:cubicBezTo>
                    <a:pt x="19239" y="3616"/>
                    <a:pt x="19107" y="3595"/>
                    <a:pt x="18968" y="3551"/>
                  </a:cubicBezTo>
                  <a:cubicBezTo>
                    <a:pt x="18694" y="3460"/>
                    <a:pt x="18421" y="3369"/>
                    <a:pt x="18147" y="3247"/>
                  </a:cubicBezTo>
                  <a:cubicBezTo>
                    <a:pt x="17856" y="3107"/>
                    <a:pt x="17558" y="3036"/>
                    <a:pt x="17267" y="3036"/>
                  </a:cubicBezTo>
                  <a:cubicBezTo>
                    <a:pt x="16736" y="3036"/>
                    <a:pt x="16230" y="3273"/>
                    <a:pt x="15837" y="3764"/>
                  </a:cubicBezTo>
                  <a:cubicBezTo>
                    <a:pt x="15715" y="3885"/>
                    <a:pt x="15655" y="4007"/>
                    <a:pt x="15533" y="4159"/>
                  </a:cubicBezTo>
                  <a:cubicBezTo>
                    <a:pt x="15381" y="4341"/>
                    <a:pt x="15259" y="4524"/>
                    <a:pt x="15107" y="4736"/>
                  </a:cubicBezTo>
                  <a:cubicBezTo>
                    <a:pt x="14904" y="5001"/>
                    <a:pt x="14563" y="5211"/>
                    <a:pt x="14215" y="5211"/>
                  </a:cubicBezTo>
                  <a:cubicBezTo>
                    <a:pt x="14043" y="5211"/>
                    <a:pt x="13870" y="5161"/>
                    <a:pt x="13709" y="5040"/>
                  </a:cubicBezTo>
                  <a:cubicBezTo>
                    <a:pt x="13557" y="4888"/>
                    <a:pt x="13314" y="4797"/>
                    <a:pt x="13132" y="4736"/>
                  </a:cubicBezTo>
                  <a:cubicBezTo>
                    <a:pt x="12892" y="4648"/>
                    <a:pt x="12663" y="4603"/>
                    <a:pt x="12446" y="4603"/>
                  </a:cubicBezTo>
                  <a:cubicBezTo>
                    <a:pt x="11919" y="4603"/>
                    <a:pt x="11461" y="4867"/>
                    <a:pt x="11095" y="5405"/>
                  </a:cubicBezTo>
                  <a:cubicBezTo>
                    <a:pt x="10882" y="5709"/>
                    <a:pt x="10700" y="5983"/>
                    <a:pt x="10487" y="6287"/>
                  </a:cubicBezTo>
                  <a:cubicBezTo>
                    <a:pt x="10237" y="6565"/>
                    <a:pt x="9935" y="6716"/>
                    <a:pt x="9559" y="6716"/>
                  </a:cubicBezTo>
                  <a:cubicBezTo>
                    <a:pt x="9525" y="6716"/>
                    <a:pt x="9490" y="6715"/>
                    <a:pt x="9454" y="6712"/>
                  </a:cubicBezTo>
                  <a:cubicBezTo>
                    <a:pt x="9211" y="6651"/>
                    <a:pt x="8998" y="6621"/>
                    <a:pt x="8755" y="6499"/>
                  </a:cubicBezTo>
                  <a:cubicBezTo>
                    <a:pt x="8542" y="6438"/>
                    <a:pt x="8329" y="6347"/>
                    <a:pt x="8086" y="6256"/>
                  </a:cubicBezTo>
                  <a:cubicBezTo>
                    <a:pt x="7836" y="6131"/>
                    <a:pt x="7578" y="6072"/>
                    <a:pt x="7326" y="6072"/>
                  </a:cubicBezTo>
                  <a:cubicBezTo>
                    <a:pt x="6721" y="6072"/>
                    <a:pt x="6150" y="6415"/>
                    <a:pt x="5806" y="7016"/>
                  </a:cubicBezTo>
                  <a:cubicBezTo>
                    <a:pt x="5624" y="7259"/>
                    <a:pt x="5411" y="7563"/>
                    <a:pt x="5229" y="7837"/>
                  </a:cubicBezTo>
                  <a:cubicBezTo>
                    <a:pt x="5046" y="8141"/>
                    <a:pt x="4773" y="8262"/>
                    <a:pt x="4439" y="8262"/>
                  </a:cubicBezTo>
                  <a:cubicBezTo>
                    <a:pt x="4104" y="8262"/>
                    <a:pt x="3800" y="8171"/>
                    <a:pt x="3527" y="8019"/>
                  </a:cubicBezTo>
                  <a:cubicBezTo>
                    <a:pt x="3284" y="7928"/>
                    <a:pt x="3071" y="7776"/>
                    <a:pt x="2797" y="7715"/>
                  </a:cubicBezTo>
                  <a:cubicBezTo>
                    <a:pt x="2688" y="7699"/>
                    <a:pt x="2580" y="7690"/>
                    <a:pt x="2474" y="7690"/>
                  </a:cubicBezTo>
                  <a:cubicBezTo>
                    <a:pt x="1988" y="7690"/>
                    <a:pt x="1541" y="7869"/>
                    <a:pt x="1217" y="8293"/>
                  </a:cubicBezTo>
                  <a:cubicBezTo>
                    <a:pt x="852" y="8749"/>
                    <a:pt x="578" y="9235"/>
                    <a:pt x="92" y="9630"/>
                  </a:cubicBezTo>
                  <a:cubicBezTo>
                    <a:pt x="92" y="9660"/>
                    <a:pt x="62" y="9660"/>
                    <a:pt x="62" y="9691"/>
                  </a:cubicBezTo>
                  <a:cubicBezTo>
                    <a:pt x="1" y="9812"/>
                    <a:pt x="31" y="9904"/>
                    <a:pt x="92" y="9964"/>
                  </a:cubicBezTo>
                  <a:cubicBezTo>
                    <a:pt x="183" y="10056"/>
                    <a:pt x="244" y="10086"/>
                    <a:pt x="335" y="10116"/>
                  </a:cubicBezTo>
                  <a:cubicBezTo>
                    <a:pt x="503" y="10188"/>
                    <a:pt x="619" y="10227"/>
                    <a:pt x="715" y="10227"/>
                  </a:cubicBezTo>
                  <a:cubicBezTo>
                    <a:pt x="861" y="10227"/>
                    <a:pt x="960" y="10136"/>
                    <a:pt x="1125" y="9934"/>
                  </a:cubicBezTo>
                  <a:cubicBezTo>
                    <a:pt x="1338" y="9691"/>
                    <a:pt x="1490" y="9478"/>
                    <a:pt x="1673" y="9235"/>
                  </a:cubicBezTo>
                  <a:cubicBezTo>
                    <a:pt x="1825" y="9053"/>
                    <a:pt x="2007" y="8901"/>
                    <a:pt x="2280" y="8840"/>
                  </a:cubicBezTo>
                  <a:cubicBezTo>
                    <a:pt x="2356" y="8794"/>
                    <a:pt x="2440" y="8787"/>
                    <a:pt x="2527" y="8787"/>
                  </a:cubicBezTo>
                  <a:cubicBezTo>
                    <a:pt x="2571" y="8787"/>
                    <a:pt x="2616" y="8788"/>
                    <a:pt x="2661" y="8788"/>
                  </a:cubicBezTo>
                  <a:cubicBezTo>
                    <a:pt x="2706" y="8788"/>
                    <a:pt x="2752" y="8787"/>
                    <a:pt x="2797" y="8779"/>
                  </a:cubicBezTo>
                  <a:cubicBezTo>
                    <a:pt x="3071" y="8901"/>
                    <a:pt x="3344" y="9022"/>
                    <a:pt x="3618" y="9083"/>
                  </a:cubicBezTo>
                  <a:cubicBezTo>
                    <a:pt x="3904" y="9187"/>
                    <a:pt x="4166" y="9237"/>
                    <a:pt x="4405" y="9237"/>
                  </a:cubicBezTo>
                  <a:cubicBezTo>
                    <a:pt x="5003" y="9237"/>
                    <a:pt x="5459" y="8927"/>
                    <a:pt x="5806" y="8384"/>
                  </a:cubicBezTo>
                  <a:cubicBezTo>
                    <a:pt x="5958" y="8110"/>
                    <a:pt x="6141" y="7837"/>
                    <a:pt x="6353" y="7624"/>
                  </a:cubicBezTo>
                  <a:cubicBezTo>
                    <a:pt x="6609" y="7326"/>
                    <a:pt x="6879" y="7177"/>
                    <a:pt x="7195" y="7177"/>
                  </a:cubicBezTo>
                  <a:cubicBezTo>
                    <a:pt x="7331" y="7177"/>
                    <a:pt x="7475" y="7204"/>
                    <a:pt x="7630" y="7259"/>
                  </a:cubicBezTo>
                  <a:cubicBezTo>
                    <a:pt x="7934" y="7381"/>
                    <a:pt x="8208" y="7502"/>
                    <a:pt x="8512" y="7624"/>
                  </a:cubicBezTo>
                  <a:cubicBezTo>
                    <a:pt x="8903" y="7738"/>
                    <a:pt x="9229" y="7799"/>
                    <a:pt x="9515" y="7799"/>
                  </a:cubicBezTo>
                  <a:cubicBezTo>
                    <a:pt x="10142" y="7799"/>
                    <a:pt x="10584" y="7510"/>
                    <a:pt x="11126" y="6864"/>
                  </a:cubicBezTo>
                  <a:cubicBezTo>
                    <a:pt x="11369" y="6590"/>
                    <a:pt x="11490" y="6317"/>
                    <a:pt x="11734" y="6043"/>
                  </a:cubicBezTo>
                  <a:cubicBezTo>
                    <a:pt x="12004" y="5755"/>
                    <a:pt x="12178" y="5595"/>
                    <a:pt x="12396" y="5595"/>
                  </a:cubicBezTo>
                  <a:cubicBezTo>
                    <a:pt x="12545" y="5595"/>
                    <a:pt x="12715" y="5670"/>
                    <a:pt x="12949" y="5831"/>
                  </a:cubicBezTo>
                  <a:cubicBezTo>
                    <a:pt x="12980" y="5861"/>
                    <a:pt x="13010" y="5861"/>
                    <a:pt x="13071" y="5891"/>
                  </a:cubicBezTo>
                  <a:cubicBezTo>
                    <a:pt x="13502" y="6141"/>
                    <a:pt x="13873" y="6259"/>
                    <a:pt x="14215" y="6259"/>
                  </a:cubicBezTo>
                  <a:cubicBezTo>
                    <a:pt x="14791" y="6259"/>
                    <a:pt x="15284" y="5924"/>
                    <a:pt x="15837" y="5314"/>
                  </a:cubicBezTo>
                  <a:cubicBezTo>
                    <a:pt x="15928" y="5223"/>
                    <a:pt x="15959" y="5101"/>
                    <a:pt x="16019" y="5010"/>
                  </a:cubicBezTo>
                  <a:cubicBezTo>
                    <a:pt x="16111" y="4888"/>
                    <a:pt x="16141" y="4797"/>
                    <a:pt x="16202" y="4706"/>
                  </a:cubicBezTo>
                  <a:cubicBezTo>
                    <a:pt x="16425" y="4371"/>
                    <a:pt x="16714" y="4167"/>
                    <a:pt x="17069" y="4167"/>
                  </a:cubicBezTo>
                  <a:cubicBezTo>
                    <a:pt x="17197" y="4167"/>
                    <a:pt x="17333" y="4194"/>
                    <a:pt x="17478" y="4250"/>
                  </a:cubicBezTo>
                  <a:cubicBezTo>
                    <a:pt x="17691" y="4311"/>
                    <a:pt x="17934" y="4341"/>
                    <a:pt x="18147" y="4432"/>
                  </a:cubicBezTo>
                  <a:cubicBezTo>
                    <a:pt x="18421" y="4493"/>
                    <a:pt x="18725" y="4584"/>
                    <a:pt x="18998" y="4615"/>
                  </a:cubicBezTo>
                  <a:cubicBezTo>
                    <a:pt x="19141" y="4640"/>
                    <a:pt x="19279" y="4653"/>
                    <a:pt x="19413" y="4653"/>
                  </a:cubicBezTo>
                  <a:cubicBezTo>
                    <a:pt x="20078" y="4653"/>
                    <a:pt x="20630" y="4341"/>
                    <a:pt x="21035" y="3733"/>
                  </a:cubicBezTo>
                  <a:cubicBezTo>
                    <a:pt x="21187" y="3551"/>
                    <a:pt x="21278" y="3369"/>
                    <a:pt x="21430" y="3217"/>
                  </a:cubicBezTo>
                  <a:cubicBezTo>
                    <a:pt x="21724" y="2844"/>
                    <a:pt x="21979" y="2687"/>
                    <a:pt x="22311" y="2687"/>
                  </a:cubicBezTo>
                  <a:cubicBezTo>
                    <a:pt x="22494" y="2687"/>
                    <a:pt x="22701" y="2735"/>
                    <a:pt x="22950" y="2821"/>
                  </a:cubicBezTo>
                  <a:cubicBezTo>
                    <a:pt x="23010" y="2852"/>
                    <a:pt x="23132" y="2913"/>
                    <a:pt x="23193" y="2943"/>
                  </a:cubicBezTo>
                  <a:cubicBezTo>
                    <a:pt x="23570" y="3098"/>
                    <a:pt x="23907" y="3175"/>
                    <a:pt x="24213" y="3175"/>
                  </a:cubicBezTo>
                  <a:cubicBezTo>
                    <a:pt x="24872" y="3175"/>
                    <a:pt x="25391" y="2817"/>
                    <a:pt x="25868" y="2092"/>
                  </a:cubicBezTo>
                  <a:cubicBezTo>
                    <a:pt x="26020" y="1879"/>
                    <a:pt x="26171" y="1636"/>
                    <a:pt x="26323" y="1454"/>
                  </a:cubicBezTo>
                  <a:cubicBezTo>
                    <a:pt x="26554" y="1202"/>
                    <a:pt x="26814" y="1066"/>
                    <a:pt x="27103" y="1066"/>
                  </a:cubicBezTo>
                  <a:cubicBezTo>
                    <a:pt x="27232" y="1066"/>
                    <a:pt x="27368" y="1093"/>
                    <a:pt x="27509" y="1150"/>
                  </a:cubicBezTo>
                  <a:cubicBezTo>
                    <a:pt x="27813" y="1271"/>
                    <a:pt x="28086" y="1393"/>
                    <a:pt x="28360" y="1514"/>
                  </a:cubicBezTo>
                  <a:cubicBezTo>
                    <a:pt x="28431" y="1532"/>
                    <a:pt x="28491" y="1542"/>
                    <a:pt x="28545" y="1542"/>
                  </a:cubicBezTo>
                  <a:cubicBezTo>
                    <a:pt x="28676" y="1542"/>
                    <a:pt x="28769" y="1483"/>
                    <a:pt x="28877" y="1332"/>
                  </a:cubicBezTo>
                  <a:cubicBezTo>
                    <a:pt x="28907" y="1271"/>
                    <a:pt x="28968" y="1210"/>
                    <a:pt x="29029" y="1119"/>
                  </a:cubicBezTo>
                  <a:cubicBezTo>
                    <a:pt x="29181" y="815"/>
                    <a:pt x="29120" y="694"/>
                    <a:pt x="28816" y="542"/>
                  </a:cubicBezTo>
                  <a:cubicBezTo>
                    <a:pt x="28482" y="390"/>
                    <a:pt x="28178" y="329"/>
                    <a:pt x="27874" y="177"/>
                  </a:cubicBezTo>
                  <a:cubicBezTo>
                    <a:pt x="27629" y="54"/>
                    <a:pt x="27379" y="0"/>
                    <a:pt x="27138"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6311;p133">
              <a:extLst>
                <a:ext uri="{FF2B5EF4-FFF2-40B4-BE49-F238E27FC236}">
                  <a16:creationId xmlns:a16="http://schemas.microsoft.com/office/drawing/2014/main" id="{353E6C84-2C98-1FF7-B46A-CB0D7A316EA9}"/>
                </a:ext>
              </a:extLst>
            </p:cNvPr>
            <p:cNvSpPr/>
            <p:nvPr/>
          </p:nvSpPr>
          <p:spPr>
            <a:xfrm rot="1013812">
              <a:off x="1522756" y="5445036"/>
              <a:ext cx="1354372" cy="463434"/>
            </a:xfrm>
            <a:custGeom>
              <a:avLst/>
              <a:gdLst/>
              <a:ahLst/>
              <a:cxnLst/>
              <a:rect l="l" t="t" r="r" b="b"/>
              <a:pathLst>
                <a:path w="26688" h="9132" extrusionOk="0">
                  <a:moveTo>
                    <a:pt x="26201" y="1"/>
                  </a:moveTo>
                  <a:cubicBezTo>
                    <a:pt x="26080" y="1"/>
                    <a:pt x="25958" y="61"/>
                    <a:pt x="25867" y="92"/>
                  </a:cubicBezTo>
                  <a:cubicBezTo>
                    <a:pt x="25472" y="153"/>
                    <a:pt x="25168" y="396"/>
                    <a:pt x="24955" y="730"/>
                  </a:cubicBezTo>
                  <a:cubicBezTo>
                    <a:pt x="24773" y="1034"/>
                    <a:pt x="24530" y="1368"/>
                    <a:pt x="24317" y="1672"/>
                  </a:cubicBezTo>
                  <a:cubicBezTo>
                    <a:pt x="24074" y="1976"/>
                    <a:pt x="23739" y="2098"/>
                    <a:pt x="23344" y="2098"/>
                  </a:cubicBezTo>
                  <a:cubicBezTo>
                    <a:pt x="23131" y="2098"/>
                    <a:pt x="22888" y="2067"/>
                    <a:pt x="22675" y="1946"/>
                  </a:cubicBezTo>
                  <a:cubicBezTo>
                    <a:pt x="22402" y="1824"/>
                    <a:pt x="22128" y="1733"/>
                    <a:pt x="21885" y="1642"/>
                  </a:cubicBezTo>
                  <a:cubicBezTo>
                    <a:pt x="21653" y="1577"/>
                    <a:pt x="21430" y="1544"/>
                    <a:pt x="21217" y="1544"/>
                  </a:cubicBezTo>
                  <a:cubicBezTo>
                    <a:pt x="20537" y="1544"/>
                    <a:pt x="19961" y="1875"/>
                    <a:pt x="19545" y="2523"/>
                  </a:cubicBezTo>
                  <a:cubicBezTo>
                    <a:pt x="19453" y="2675"/>
                    <a:pt x="19362" y="2858"/>
                    <a:pt x="19241" y="3010"/>
                  </a:cubicBezTo>
                  <a:cubicBezTo>
                    <a:pt x="19013" y="3352"/>
                    <a:pt x="18733" y="3523"/>
                    <a:pt x="18377" y="3523"/>
                  </a:cubicBezTo>
                  <a:cubicBezTo>
                    <a:pt x="18259" y="3523"/>
                    <a:pt x="18131" y="3504"/>
                    <a:pt x="17994" y="3466"/>
                  </a:cubicBezTo>
                  <a:cubicBezTo>
                    <a:pt x="17721" y="3374"/>
                    <a:pt x="17508" y="3283"/>
                    <a:pt x="17235" y="3192"/>
                  </a:cubicBezTo>
                  <a:cubicBezTo>
                    <a:pt x="16898" y="3080"/>
                    <a:pt x="16605" y="3029"/>
                    <a:pt x="16347" y="3029"/>
                  </a:cubicBezTo>
                  <a:cubicBezTo>
                    <a:pt x="15696" y="3029"/>
                    <a:pt x="15264" y="3352"/>
                    <a:pt x="14894" y="3830"/>
                  </a:cubicBezTo>
                  <a:cubicBezTo>
                    <a:pt x="14742" y="4043"/>
                    <a:pt x="14621" y="4226"/>
                    <a:pt x="14469" y="4408"/>
                  </a:cubicBezTo>
                  <a:cubicBezTo>
                    <a:pt x="14317" y="4651"/>
                    <a:pt x="14134" y="4833"/>
                    <a:pt x="13891" y="4985"/>
                  </a:cubicBezTo>
                  <a:cubicBezTo>
                    <a:pt x="13746" y="5089"/>
                    <a:pt x="13588" y="5150"/>
                    <a:pt x="13415" y="5150"/>
                  </a:cubicBezTo>
                  <a:cubicBezTo>
                    <a:pt x="13334" y="5150"/>
                    <a:pt x="13249" y="5136"/>
                    <a:pt x="13162" y="5107"/>
                  </a:cubicBezTo>
                  <a:cubicBezTo>
                    <a:pt x="12949" y="4985"/>
                    <a:pt x="12675" y="4894"/>
                    <a:pt x="12462" y="4803"/>
                  </a:cubicBezTo>
                  <a:cubicBezTo>
                    <a:pt x="12189" y="4651"/>
                    <a:pt x="11885" y="4560"/>
                    <a:pt x="11581" y="4529"/>
                  </a:cubicBezTo>
                  <a:cubicBezTo>
                    <a:pt x="11445" y="4505"/>
                    <a:pt x="11316" y="4493"/>
                    <a:pt x="11192" y="4493"/>
                  </a:cubicBezTo>
                  <a:cubicBezTo>
                    <a:pt x="10540" y="4493"/>
                    <a:pt x="10049" y="4823"/>
                    <a:pt x="9666" y="5411"/>
                  </a:cubicBezTo>
                  <a:cubicBezTo>
                    <a:pt x="9514" y="5654"/>
                    <a:pt x="9362" y="5958"/>
                    <a:pt x="9149" y="6232"/>
                  </a:cubicBezTo>
                  <a:cubicBezTo>
                    <a:pt x="8882" y="6518"/>
                    <a:pt x="8675" y="6672"/>
                    <a:pt x="8422" y="6672"/>
                  </a:cubicBezTo>
                  <a:cubicBezTo>
                    <a:pt x="8272" y="6672"/>
                    <a:pt x="8107" y="6618"/>
                    <a:pt x="7903" y="6505"/>
                  </a:cubicBezTo>
                  <a:cubicBezTo>
                    <a:pt x="7538" y="6323"/>
                    <a:pt x="7174" y="6232"/>
                    <a:pt x="6778" y="6110"/>
                  </a:cubicBezTo>
                  <a:cubicBezTo>
                    <a:pt x="6651" y="6078"/>
                    <a:pt x="6527" y="6063"/>
                    <a:pt x="6407" y="6063"/>
                  </a:cubicBezTo>
                  <a:cubicBezTo>
                    <a:pt x="6072" y="6063"/>
                    <a:pt x="5771" y="6182"/>
                    <a:pt x="5502" y="6384"/>
                  </a:cubicBezTo>
                  <a:cubicBezTo>
                    <a:pt x="5259" y="6596"/>
                    <a:pt x="5046" y="6809"/>
                    <a:pt x="4894" y="7083"/>
                  </a:cubicBezTo>
                  <a:cubicBezTo>
                    <a:pt x="4772" y="7295"/>
                    <a:pt x="4620" y="7478"/>
                    <a:pt x="4499" y="7691"/>
                  </a:cubicBezTo>
                  <a:cubicBezTo>
                    <a:pt x="4279" y="8020"/>
                    <a:pt x="3961" y="8151"/>
                    <a:pt x="3565" y="8151"/>
                  </a:cubicBezTo>
                  <a:cubicBezTo>
                    <a:pt x="3523" y="8151"/>
                    <a:pt x="3479" y="8149"/>
                    <a:pt x="3435" y="8147"/>
                  </a:cubicBezTo>
                  <a:cubicBezTo>
                    <a:pt x="3253" y="8147"/>
                    <a:pt x="3040" y="8055"/>
                    <a:pt x="2827" y="7995"/>
                  </a:cubicBezTo>
                  <a:cubicBezTo>
                    <a:pt x="2523" y="7873"/>
                    <a:pt x="2189" y="7751"/>
                    <a:pt x="1885" y="7630"/>
                  </a:cubicBezTo>
                  <a:cubicBezTo>
                    <a:pt x="1730" y="7581"/>
                    <a:pt x="1575" y="7558"/>
                    <a:pt x="1420" y="7558"/>
                  </a:cubicBezTo>
                  <a:cubicBezTo>
                    <a:pt x="1091" y="7558"/>
                    <a:pt x="767" y="7666"/>
                    <a:pt x="456" y="7873"/>
                  </a:cubicBezTo>
                  <a:cubicBezTo>
                    <a:pt x="243" y="8025"/>
                    <a:pt x="0" y="8147"/>
                    <a:pt x="31" y="8390"/>
                  </a:cubicBezTo>
                  <a:cubicBezTo>
                    <a:pt x="91" y="8633"/>
                    <a:pt x="395" y="8633"/>
                    <a:pt x="638" y="8694"/>
                  </a:cubicBezTo>
                  <a:cubicBezTo>
                    <a:pt x="669" y="8724"/>
                    <a:pt x="714" y="8739"/>
                    <a:pt x="764" y="8739"/>
                  </a:cubicBezTo>
                  <a:cubicBezTo>
                    <a:pt x="813" y="8739"/>
                    <a:pt x="866" y="8724"/>
                    <a:pt x="912" y="8694"/>
                  </a:cubicBezTo>
                  <a:cubicBezTo>
                    <a:pt x="1016" y="8641"/>
                    <a:pt x="1121" y="8622"/>
                    <a:pt x="1225" y="8622"/>
                  </a:cubicBezTo>
                  <a:cubicBezTo>
                    <a:pt x="1425" y="8622"/>
                    <a:pt x="1624" y="8695"/>
                    <a:pt x="1824" y="8754"/>
                  </a:cubicBezTo>
                  <a:cubicBezTo>
                    <a:pt x="2128" y="8815"/>
                    <a:pt x="2371" y="8937"/>
                    <a:pt x="2645" y="8998"/>
                  </a:cubicBezTo>
                  <a:cubicBezTo>
                    <a:pt x="2917" y="9088"/>
                    <a:pt x="3191" y="9132"/>
                    <a:pt x="3459" y="9132"/>
                  </a:cubicBezTo>
                  <a:cubicBezTo>
                    <a:pt x="4268" y="9132"/>
                    <a:pt x="5022" y="8733"/>
                    <a:pt x="5502" y="8025"/>
                  </a:cubicBezTo>
                  <a:cubicBezTo>
                    <a:pt x="5654" y="7782"/>
                    <a:pt x="5806" y="7599"/>
                    <a:pt x="5958" y="7387"/>
                  </a:cubicBezTo>
                  <a:cubicBezTo>
                    <a:pt x="6073" y="7226"/>
                    <a:pt x="6223" y="7152"/>
                    <a:pt x="6408" y="7152"/>
                  </a:cubicBezTo>
                  <a:cubicBezTo>
                    <a:pt x="6467" y="7152"/>
                    <a:pt x="6530" y="7159"/>
                    <a:pt x="6596" y="7174"/>
                  </a:cubicBezTo>
                  <a:cubicBezTo>
                    <a:pt x="6839" y="7265"/>
                    <a:pt x="7052" y="7326"/>
                    <a:pt x="7295" y="7447"/>
                  </a:cubicBezTo>
                  <a:cubicBezTo>
                    <a:pt x="7660" y="7630"/>
                    <a:pt x="8055" y="7691"/>
                    <a:pt x="8450" y="7721"/>
                  </a:cubicBezTo>
                  <a:cubicBezTo>
                    <a:pt x="8485" y="7723"/>
                    <a:pt x="8519" y="7724"/>
                    <a:pt x="8552" y="7724"/>
                  </a:cubicBezTo>
                  <a:cubicBezTo>
                    <a:pt x="9050" y="7724"/>
                    <a:pt x="9442" y="7514"/>
                    <a:pt x="9727" y="7143"/>
                  </a:cubicBezTo>
                  <a:cubicBezTo>
                    <a:pt x="9879" y="6961"/>
                    <a:pt x="9970" y="6718"/>
                    <a:pt x="10092" y="6536"/>
                  </a:cubicBezTo>
                  <a:cubicBezTo>
                    <a:pt x="10213" y="6353"/>
                    <a:pt x="10335" y="6110"/>
                    <a:pt x="10487" y="5928"/>
                  </a:cubicBezTo>
                  <a:cubicBezTo>
                    <a:pt x="10647" y="5698"/>
                    <a:pt x="10877" y="5590"/>
                    <a:pt x="11150" y="5590"/>
                  </a:cubicBezTo>
                  <a:cubicBezTo>
                    <a:pt x="11239" y="5590"/>
                    <a:pt x="11332" y="5601"/>
                    <a:pt x="11429" y="5624"/>
                  </a:cubicBezTo>
                  <a:cubicBezTo>
                    <a:pt x="11642" y="5654"/>
                    <a:pt x="11885" y="5745"/>
                    <a:pt x="12098" y="5836"/>
                  </a:cubicBezTo>
                  <a:cubicBezTo>
                    <a:pt x="12462" y="5928"/>
                    <a:pt x="12827" y="6019"/>
                    <a:pt x="13162" y="6049"/>
                  </a:cubicBezTo>
                  <a:cubicBezTo>
                    <a:pt x="13284" y="6067"/>
                    <a:pt x="13403" y="6075"/>
                    <a:pt x="13517" y="6075"/>
                  </a:cubicBezTo>
                  <a:cubicBezTo>
                    <a:pt x="14195" y="6075"/>
                    <a:pt x="14730" y="5770"/>
                    <a:pt x="15198" y="5198"/>
                  </a:cubicBezTo>
                  <a:cubicBezTo>
                    <a:pt x="15380" y="4985"/>
                    <a:pt x="15532" y="4742"/>
                    <a:pt x="15715" y="4529"/>
                  </a:cubicBezTo>
                  <a:cubicBezTo>
                    <a:pt x="15928" y="4239"/>
                    <a:pt x="16190" y="4121"/>
                    <a:pt x="16486" y="4121"/>
                  </a:cubicBezTo>
                  <a:cubicBezTo>
                    <a:pt x="16655" y="4121"/>
                    <a:pt x="16834" y="4159"/>
                    <a:pt x="17022" y="4226"/>
                  </a:cubicBezTo>
                  <a:cubicBezTo>
                    <a:pt x="17235" y="4317"/>
                    <a:pt x="17478" y="4408"/>
                    <a:pt x="17690" y="4499"/>
                  </a:cubicBezTo>
                  <a:cubicBezTo>
                    <a:pt x="17913" y="4586"/>
                    <a:pt x="18126" y="4627"/>
                    <a:pt x="18333" y="4627"/>
                  </a:cubicBezTo>
                  <a:cubicBezTo>
                    <a:pt x="18634" y="4627"/>
                    <a:pt x="18922" y="4540"/>
                    <a:pt x="19210" y="4377"/>
                  </a:cubicBezTo>
                  <a:cubicBezTo>
                    <a:pt x="19605" y="4134"/>
                    <a:pt x="19909" y="3830"/>
                    <a:pt x="20122" y="3466"/>
                  </a:cubicBezTo>
                  <a:cubicBezTo>
                    <a:pt x="20244" y="3314"/>
                    <a:pt x="20305" y="3131"/>
                    <a:pt x="20426" y="2979"/>
                  </a:cubicBezTo>
                  <a:cubicBezTo>
                    <a:pt x="20647" y="2670"/>
                    <a:pt x="20884" y="2521"/>
                    <a:pt x="21195" y="2521"/>
                  </a:cubicBezTo>
                  <a:cubicBezTo>
                    <a:pt x="21312" y="2521"/>
                    <a:pt x="21440" y="2543"/>
                    <a:pt x="21581" y="2584"/>
                  </a:cubicBezTo>
                  <a:cubicBezTo>
                    <a:pt x="21824" y="2675"/>
                    <a:pt x="22098" y="2736"/>
                    <a:pt x="22341" y="2858"/>
                  </a:cubicBezTo>
                  <a:cubicBezTo>
                    <a:pt x="22635" y="2990"/>
                    <a:pt x="22929" y="3044"/>
                    <a:pt x="23230" y="3044"/>
                  </a:cubicBezTo>
                  <a:cubicBezTo>
                    <a:pt x="23551" y="3044"/>
                    <a:pt x="23880" y="2982"/>
                    <a:pt x="24226" y="2888"/>
                  </a:cubicBezTo>
                  <a:cubicBezTo>
                    <a:pt x="24530" y="2827"/>
                    <a:pt x="24833" y="2675"/>
                    <a:pt x="24985" y="2371"/>
                  </a:cubicBezTo>
                  <a:cubicBezTo>
                    <a:pt x="25441" y="1824"/>
                    <a:pt x="25776" y="1186"/>
                    <a:pt x="26353" y="730"/>
                  </a:cubicBezTo>
                  <a:cubicBezTo>
                    <a:pt x="26414" y="700"/>
                    <a:pt x="26475" y="578"/>
                    <a:pt x="26505" y="517"/>
                  </a:cubicBezTo>
                  <a:cubicBezTo>
                    <a:pt x="26536" y="396"/>
                    <a:pt x="26688" y="274"/>
                    <a:pt x="26596" y="122"/>
                  </a:cubicBezTo>
                  <a:cubicBezTo>
                    <a:pt x="26505" y="1"/>
                    <a:pt x="26353" y="1"/>
                    <a:pt x="26201"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6312;p133">
              <a:extLst>
                <a:ext uri="{FF2B5EF4-FFF2-40B4-BE49-F238E27FC236}">
                  <a16:creationId xmlns:a16="http://schemas.microsoft.com/office/drawing/2014/main" id="{8B5F6BA2-3EA2-ED4A-5E5A-3DDBFFDFB677}"/>
                </a:ext>
              </a:extLst>
            </p:cNvPr>
            <p:cNvSpPr/>
            <p:nvPr/>
          </p:nvSpPr>
          <p:spPr>
            <a:xfrm rot="1013812">
              <a:off x="1657893" y="5640485"/>
              <a:ext cx="1096418" cy="388580"/>
            </a:xfrm>
            <a:custGeom>
              <a:avLst/>
              <a:gdLst/>
              <a:ahLst/>
              <a:cxnLst/>
              <a:rect l="l" t="t" r="r" b="b"/>
              <a:pathLst>
                <a:path w="21605" h="7657" extrusionOk="0">
                  <a:moveTo>
                    <a:pt x="18667" y="0"/>
                  </a:moveTo>
                  <a:cubicBezTo>
                    <a:pt x="18212" y="0"/>
                    <a:pt x="17802" y="199"/>
                    <a:pt x="17471" y="574"/>
                  </a:cubicBezTo>
                  <a:cubicBezTo>
                    <a:pt x="17289" y="817"/>
                    <a:pt x="17137" y="1091"/>
                    <a:pt x="16924" y="1334"/>
                  </a:cubicBezTo>
                  <a:cubicBezTo>
                    <a:pt x="16636" y="1777"/>
                    <a:pt x="16251" y="2010"/>
                    <a:pt x="15794" y="2010"/>
                  </a:cubicBezTo>
                  <a:cubicBezTo>
                    <a:pt x="15623" y="2010"/>
                    <a:pt x="15442" y="1977"/>
                    <a:pt x="15252" y="1911"/>
                  </a:cubicBezTo>
                  <a:cubicBezTo>
                    <a:pt x="14948" y="1790"/>
                    <a:pt x="14705" y="1668"/>
                    <a:pt x="14401" y="1577"/>
                  </a:cubicBezTo>
                  <a:cubicBezTo>
                    <a:pt x="14120" y="1475"/>
                    <a:pt x="13854" y="1425"/>
                    <a:pt x="13603" y="1425"/>
                  </a:cubicBezTo>
                  <a:cubicBezTo>
                    <a:pt x="12958" y="1425"/>
                    <a:pt x="12416" y="1754"/>
                    <a:pt x="12000" y="2367"/>
                  </a:cubicBezTo>
                  <a:cubicBezTo>
                    <a:pt x="11848" y="2610"/>
                    <a:pt x="11696" y="2854"/>
                    <a:pt x="11513" y="3097"/>
                  </a:cubicBezTo>
                  <a:cubicBezTo>
                    <a:pt x="11258" y="3412"/>
                    <a:pt x="11065" y="3561"/>
                    <a:pt x="10797" y="3561"/>
                  </a:cubicBezTo>
                  <a:cubicBezTo>
                    <a:pt x="10650" y="3561"/>
                    <a:pt x="10481" y="3517"/>
                    <a:pt x="10267" y="3431"/>
                  </a:cubicBezTo>
                  <a:lnTo>
                    <a:pt x="9234" y="3097"/>
                  </a:lnTo>
                  <a:cubicBezTo>
                    <a:pt x="9040" y="3019"/>
                    <a:pt x="8852" y="2982"/>
                    <a:pt x="8671" y="2982"/>
                  </a:cubicBezTo>
                  <a:cubicBezTo>
                    <a:pt x="8286" y="2982"/>
                    <a:pt x="7933" y="3151"/>
                    <a:pt x="7623" y="3461"/>
                  </a:cubicBezTo>
                  <a:cubicBezTo>
                    <a:pt x="7380" y="3735"/>
                    <a:pt x="7167" y="4009"/>
                    <a:pt x="6954" y="4313"/>
                  </a:cubicBezTo>
                  <a:cubicBezTo>
                    <a:pt x="6566" y="4817"/>
                    <a:pt x="6203" y="5061"/>
                    <a:pt x="5753" y="5061"/>
                  </a:cubicBezTo>
                  <a:cubicBezTo>
                    <a:pt x="5499" y="5061"/>
                    <a:pt x="5217" y="4983"/>
                    <a:pt x="4887" y="4829"/>
                  </a:cubicBezTo>
                  <a:cubicBezTo>
                    <a:pt x="4583" y="4677"/>
                    <a:pt x="4279" y="4586"/>
                    <a:pt x="3945" y="4495"/>
                  </a:cubicBezTo>
                  <a:cubicBezTo>
                    <a:pt x="3806" y="4464"/>
                    <a:pt x="3675" y="4449"/>
                    <a:pt x="3550" y="4449"/>
                  </a:cubicBezTo>
                  <a:cubicBezTo>
                    <a:pt x="3182" y="4449"/>
                    <a:pt x="2864" y="4580"/>
                    <a:pt x="2547" y="4829"/>
                  </a:cubicBezTo>
                  <a:cubicBezTo>
                    <a:pt x="2304" y="5072"/>
                    <a:pt x="2091" y="5285"/>
                    <a:pt x="1939" y="5559"/>
                  </a:cubicBezTo>
                  <a:cubicBezTo>
                    <a:pt x="1817" y="5802"/>
                    <a:pt x="1665" y="6015"/>
                    <a:pt x="1513" y="6258"/>
                  </a:cubicBezTo>
                  <a:cubicBezTo>
                    <a:pt x="1300" y="6592"/>
                    <a:pt x="997" y="6653"/>
                    <a:pt x="632" y="6653"/>
                  </a:cubicBezTo>
                  <a:cubicBezTo>
                    <a:pt x="541" y="6653"/>
                    <a:pt x="419" y="6623"/>
                    <a:pt x="297" y="6592"/>
                  </a:cubicBezTo>
                  <a:cubicBezTo>
                    <a:pt x="231" y="6577"/>
                    <a:pt x="179" y="6570"/>
                    <a:pt x="139" y="6570"/>
                  </a:cubicBezTo>
                  <a:cubicBezTo>
                    <a:pt x="13" y="6570"/>
                    <a:pt x="1" y="6644"/>
                    <a:pt x="24" y="6805"/>
                  </a:cubicBezTo>
                  <a:cubicBezTo>
                    <a:pt x="24" y="6896"/>
                    <a:pt x="85" y="6987"/>
                    <a:pt x="115" y="7079"/>
                  </a:cubicBezTo>
                  <a:cubicBezTo>
                    <a:pt x="237" y="7534"/>
                    <a:pt x="328" y="7626"/>
                    <a:pt x="875" y="7656"/>
                  </a:cubicBezTo>
                  <a:cubicBezTo>
                    <a:pt x="1240" y="7595"/>
                    <a:pt x="1544" y="7443"/>
                    <a:pt x="1817" y="7200"/>
                  </a:cubicBezTo>
                  <a:cubicBezTo>
                    <a:pt x="2091" y="6896"/>
                    <a:pt x="2334" y="6623"/>
                    <a:pt x="2547" y="6288"/>
                  </a:cubicBezTo>
                  <a:cubicBezTo>
                    <a:pt x="2768" y="5845"/>
                    <a:pt x="3248" y="5612"/>
                    <a:pt x="3715" y="5612"/>
                  </a:cubicBezTo>
                  <a:cubicBezTo>
                    <a:pt x="3889" y="5612"/>
                    <a:pt x="4062" y="5645"/>
                    <a:pt x="4218" y="5711"/>
                  </a:cubicBezTo>
                  <a:cubicBezTo>
                    <a:pt x="4462" y="5832"/>
                    <a:pt x="4705" y="5893"/>
                    <a:pt x="4978" y="5984"/>
                  </a:cubicBezTo>
                  <a:cubicBezTo>
                    <a:pt x="5297" y="6059"/>
                    <a:pt x="5604" y="6111"/>
                    <a:pt x="5897" y="6111"/>
                  </a:cubicBezTo>
                  <a:cubicBezTo>
                    <a:pt x="6441" y="6111"/>
                    <a:pt x="6934" y="5930"/>
                    <a:pt x="7349" y="5376"/>
                  </a:cubicBezTo>
                  <a:cubicBezTo>
                    <a:pt x="7592" y="5012"/>
                    <a:pt x="7896" y="4677"/>
                    <a:pt x="8200" y="4373"/>
                  </a:cubicBezTo>
                  <a:cubicBezTo>
                    <a:pt x="8426" y="4148"/>
                    <a:pt x="8605" y="4038"/>
                    <a:pt x="8825" y="4038"/>
                  </a:cubicBezTo>
                  <a:cubicBezTo>
                    <a:pt x="8959" y="4038"/>
                    <a:pt x="9109" y="4080"/>
                    <a:pt x="9295" y="4161"/>
                  </a:cubicBezTo>
                  <a:cubicBezTo>
                    <a:pt x="9538" y="4221"/>
                    <a:pt x="9720" y="4343"/>
                    <a:pt x="9933" y="4465"/>
                  </a:cubicBezTo>
                  <a:cubicBezTo>
                    <a:pt x="10206" y="4601"/>
                    <a:pt x="10464" y="4662"/>
                    <a:pt x="10704" y="4662"/>
                  </a:cubicBezTo>
                  <a:cubicBezTo>
                    <a:pt x="11266" y="4662"/>
                    <a:pt x="11738" y="4334"/>
                    <a:pt x="12121" y="3887"/>
                  </a:cubicBezTo>
                  <a:cubicBezTo>
                    <a:pt x="12213" y="3765"/>
                    <a:pt x="12304" y="3613"/>
                    <a:pt x="12365" y="3461"/>
                  </a:cubicBezTo>
                  <a:cubicBezTo>
                    <a:pt x="12456" y="3310"/>
                    <a:pt x="12517" y="3188"/>
                    <a:pt x="12638" y="3036"/>
                  </a:cubicBezTo>
                  <a:cubicBezTo>
                    <a:pt x="12863" y="2736"/>
                    <a:pt x="13129" y="2518"/>
                    <a:pt x="13488" y="2518"/>
                  </a:cubicBezTo>
                  <a:cubicBezTo>
                    <a:pt x="13565" y="2518"/>
                    <a:pt x="13646" y="2528"/>
                    <a:pt x="13732" y="2550"/>
                  </a:cubicBezTo>
                  <a:cubicBezTo>
                    <a:pt x="14006" y="2641"/>
                    <a:pt x="14249" y="2671"/>
                    <a:pt x="14492" y="2732"/>
                  </a:cubicBezTo>
                  <a:cubicBezTo>
                    <a:pt x="14766" y="2823"/>
                    <a:pt x="15009" y="2945"/>
                    <a:pt x="15252" y="2975"/>
                  </a:cubicBezTo>
                  <a:cubicBezTo>
                    <a:pt x="15515" y="3015"/>
                    <a:pt x="15741" y="3036"/>
                    <a:pt x="15940" y="3036"/>
                  </a:cubicBezTo>
                  <a:cubicBezTo>
                    <a:pt x="16659" y="3036"/>
                    <a:pt x="17018" y="2761"/>
                    <a:pt x="17471" y="2094"/>
                  </a:cubicBezTo>
                  <a:cubicBezTo>
                    <a:pt x="17532" y="1942"/>
                    <a:pt x="17623" y="1790"/>
                    <a:pt x="17745" y="1668"/>
                  </a:cubicBezTo>
                  <a:cubicBezTo>
                    <a:pt x="17836" y="1516"/>
                    <a:pt x="17957" y="1425"/>
                    <a:pt x="18079" y="1303"/>
                  </a:cubicBezTo>
                  <a:cubicBezTo>
                    <a:pt x="18291" y="1111"/>
                    <a:pt x="18527" y="992"/>
                    <a:pt x="18787" y="992"/>
                  </a:cubicBezTo>
                  <a:cubicBezTo>
                    <a:pt x="18938" y="992"/>
                    <a:pt x="19097" y="1032"/>
                    <a:pt x="19264" y="1121"/>
                  </a:cubicBezTo>
                  <a:cubicBezTo>
                    <a:pt x="19447" y="1212"/>
                    <a:pt x="19629" y="1303"/>
                    <a:pt x="19811" y="1425"/>
                  </a:cubicBezTo>
                  <a:cubicBezTo>
                    <a:pt x="20058" y="1520"/>
                    <a:pt x="20294" y="1567"/>
                    <a:pt x="20532" y="1567"/>
                  </a:cubicBezTo>
                  <a:cubicBezTo>
                    <a:pt x="20674" y="1567"/>
                    <a:pt x="20818" y="1550"/>
                    <a:pt x="20967" y="1516"/>
                  </a:cubicBezTo>
                  <a:cubicBezTo>
                    <a:pt x="21149" y="1486"/>
                    <a:pt x="21301" y="1425"/>
                    <a:pt x="21422" y="1303"/>
                  </a:cubicBezTo>
                  <a:cubicBezTo>
                    <a:pt x="21574" y="1182"/>
                    <a:pt x="21605" y="999"/>
                    <a:pt x="21483" y="726"/>
                  </a:cubicBezTo>
                  <a:cubicBezTo>
                    <a:pt x="21439" y="571"/>
                    <a:pt x="21347" y="529"/>
                    <a:pt x="21230" y="529"/>
                  </a:cubicBezTo>
                  <a:cubicBezTo>
                    <a:pt x="21186" y="529"/>
                    <a:pt x="21138" y="535"/>
                    <a:pt x="21088" y="544"/>
                  </a:cubicBezTo>
                  <a:cubicBezTo>
                    <a:pt x="20955" y="570"/>
                    <a:pt x="20825" y="584"/>
                    <a:pt x="20697" y="584"/>
                  </a:cubicBezTo>
                  <a:cubicBezTo>
                    <a:pt x="20387" y="584"/>
                    <a:pt x="20091" y="503"/>
                    <a:pt x="19811" y="331"/>
                  </a:cubicBezTo>
                  <a:cubicBezTo>
                    <a:pt x="19629" y="209"/>
                    <a:pt x="19416" y="179"/>
                    <a:pt x="19204" y="88"/>
                  </a:cubicBezTo>
                  <a:cubicBezTo>
                    <a:pt x="19020" y="29"/>
                    <a:pt x="18840" y="0"/>
                    <a:pt x="18667"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6313;p133">
              <a:extLst>
                <a:ext uri="{FF2B5EF4-FFF2-40B4-BE49-F238E27FC236}">
                  <a16:creationId xmlns:a16="http://schemas.microsoft.com/office/drawing/2014/main" id="{302E6FF0-CBCE-215F-3174-4EEF30ED2C50}"/>
                </a:ext>
              </a:extLst>
            </p:cNvPr>
            <p:cNvSpPr/>
            <p:nvPr/>
          </p:nvSpPr>
          <p:spPr>
            <a:xfrm rot="1013812">
              <a:off x="1751846" y="5736089"/>
              <a:ext cx="944071" cy="338999"/>
            </a:xfrm>
            <a:custGeom>
              <a:avLst/>
              <a:gdLst/>
              <a:ahLst/>
              <a:cxnLst/>
              <a:rect l="l" t="t" r="r" b="b"/>
              <a:pathLst>
                <a:path w="18603" h="6680" extrusionOk="0">
                  <a:moveTo>
                    <a:pt x="16962" y="0"/>
                  </a:moveTo>
                  <a:cubicBezTo>
                    <a:pt x="16393" y="0"/>
                    <a:pt x="15917" y="239"/>
                    <a:pt x="15472" y="706"/>
                  </a:cubicBezTo>
                  <a:cubicBezTo>
                    <a:pt x="15320" y="858"/>
                    <a:pt x="15168" y="1101"/>
                    <a:pt x="15047" y="1284"/>
                  </a:cubicBezTo>
                  <a:cubicBezTo>
                    <a:pt x="14678" y="1815"/>
                    <a:pt x="14338" y="2058"/>
                    <a:pt x="13886" y="2058"/>
                  </a:cubicBezTo>
                  <a:cubicBezTo>
                    <a:pt x="13666" y="2058"/>
                    <a:pt x="13420" y="2001"/>
                    <a:pt x="13132" y="1891"/>
                  </a:cubicBezTo>
                  <a:cubicBezTo>
                    <a:pt x="12889" y="1831"/>
                    <a:pt x="12645" y="1709"/>
                    <a:pt x="12372" y="1618"/>
                  </a:cubicBezTo>
                  <a:cubicBezTo>
                    <a:pt x="12212" y="1572"/>
                    <a:pt x="12060" y="1550"/>
                    <a:pt x="11915" y="1550"/>
                  </a:cubicBezTo>
                  <a:cubicBezTo>
                    <a:pt x="11481" y="1550"/>
                    <a:pt x="11110" y="1755"/>
                    <a:pt x="10791" y="2165"/>
                  </a:cubicBezTo>
                  <a:cubicBezTo>
                    <a:pt x="10670" y="2317"/>
                    <a:pt x="10609" y="2499"/>
                    <a:pt x="10487" y="2651"/>
                  </a:cubicBezTo>
                  <a:cubicBezTo>
                    <a:pt x="10366" y="2834"/>
                    <a:pt x="10244" y="3046"/>
                    <a:pt x="10092" y="3198"/>
                  </a:cubicBezTo>
                  <a:cubicBezTo>
                    <a:pt x="9796" y="3514"/>
                    <a:pt x="9462" y="3676"/>
                    <a:pt x="9097" y="3676"/>
                  </a:cubicBezTo>
                  <a:cubicBezTo>
                    <a:pt x="8900" y="3676"/>
                    <a:pt x="8694" y="3629"/>
                    <a:pt x="8481" y="3533"/>
                  </a:cubicBezTo>
                  <a:cubicBezTo>
                    <a:pt x="8268" y="3442"/>
                    <a:pt x="8116" y="3350"/>
                    <a:pt x="7934" y="3259"/>
                  </a:cubicBezTo>
                  <a:cubicBezTo>
                    <a:pt x="7642" y="3142"/>
                    <a:pt x="7349" y="3088"/>
                    <a:pt x="7049" y="3088"/>
                  </a:cubicBezTo>
                  <a:cubicBezTo>
                    <a:pt x="6881" y="3088"/>
                    <a:pt x="6710" y="3105"/>
                    <a:pt x="6536" y="3138"/>
                  </a:cubicBezTo>
                  <a:cubicBezTo>
                    <a:pt x="5928" y="3290"/>
                    <a:pt x="5502" y="3685"/>
                    <a:pt x="5198" y="4171"/>
                  </a:cubicBezTo>
                  <a:cubicBezTo>
                    <a:pt x="5046" y="4414"/>
                    <a:pt x="4925" y="4688"/>
                    <a:pt x="4742" y="4901"/>
                  </a:cubicBezTo>
                  <a:cubicBezTo>
                    <a:pt x="4531" y="5170"/>
                    <a:pt x="4282" y="5293"/>
                    <a:pt x="4013" y="5293"/>
                  </a:cubicBezTo>
                  <a:cubicBezTo>
                    <a:pt x="3857" y="5293"/>
                    <a:pt x="3694" y="5252"/>
                    <a:pt x="3527" y="5174"/>
                  </a:cubicBezTo>
                  <a:cubicBezTo>
                    <a:pt x="3435" y="5144"/>
                    <a:pt x="3405" y="5083"/>
                    <a:pt x="3344" y="5053"/>
                  </a:cubicBezTo>
                  <a:cubicBezTo>
                    <a:pt x="2986" y="4854"/>
                    <a:pt x="2628" y="4733"/>
                    <a:pt x="2261" y="4733"/>
                  </a:cubicBezTo>
                  <a:cubicBezTo>
                    <a:pt x="2068" y="4733"/>
                    <a:pt x="1872" y="4766"/>
                    <a:pt x="1673" y="4840"/>
                  </a:cubicBezTo>
                  <a:cubicBezTo>
                    <a:pt x="1338" y="4870"/>
                    <a:pt x="1095" y="5022"/>
                    <a:pt x="913" y="5265"/>
                  </a:cubicBezTo>
                  <a:cubicBezTo>
                    <a:pt x="700" y="5539"/>
                    <a:pt x="517" y="5782"/>
                    <a:pt x="335" y="6025"/>
                  </a:cubicBezTo>
                  <a:cubicBezTo>
                    <a:pt x="214" y="6238"/>
                    <a:pt x="1" y="6420"/>
                    <a:pt x="153" y="6603"/>
                  </a:cubicBezTo>
                  <a:cubicBezTo>
                    <a:pt x="200" y="6661"/>
                    <a:pt x="264" y="6679"/>
                    <a:pt x="340" y="6679"/>
                  </a:cubicBezTo>
                  <a:cubicBezTo>
                    <a:pt x="461" y="6679"/>
                    <a:pt x="611" y="6633"/>
                    <a:pt x="761" y="6633"/>
                  </a:cubicBezTo>
                  <a:cubicBezTo>
                    <a:pt x="973" y="6603"/>
                    <a:pt x="1095" y="6451"/>
                    <a:pt x="1217" y="6299"/>
                  </a:cubicBezTo>
                  <a:cubicBezTo>
                    <a:pt x="1501" y="5873"/>
                    <a:pt x="1785" y="5675"/>
                    <a:pt x="2117" y="5675"/>
                  </a:cubicBezTo>
                  <a:cubicBezTo>
                    <a:pt x="2354" y="5675"/>
                    <a:pt x="2615" y="5775"/>
                    <a:pt x="2919" y="5964"/>
                  </a:cubicBezTo>
                  <a:cubicBezTo>
                    <a:pt x="3054" y="6019"/>
                    <a:pt x="3214" y="6121"/>
                    <a:pt x="3376" y="6121"/>
                  </a:cubicBezTo>
                  <a:cubicBezTo>
                    <a:pt x="3396" y="6121"/>
                    <a:pt x="3416" y="6120"/>
                    <a:pt x="3435" y="6116"/>
                  </a:cubicBezTo>
                  <a:cubicBezTo>
                    <a:pt x="3861" y="6025"/>
                    <a:pt x="4287" y="5964"/>
                    <a:pt x="4682" y="5873"/>
                  </a:cubicBezTo>
                  <a:cubicBezTo>
                    <a:pt x="5077" y="5812"/>
                    <a:pt x="5381" y="5569"/>
                    <a:pt x="5594" y="5235"/>
                  </a:cubicBezTo>
                  <a:cubicBezTo>
                    <a:pt x="5685" y="5022"/>
                    <a:pt x="5837" y="4779"/>
                    <a:pt x="5989" y="4566"/>
                  </a:cubicBezTo>
                  <a:cubicBezTo>
                    <a:pt x="6157" y="4253"/>
                    <a:pt x="6402" y="4112"/>
                    <a:pt x="6678" y="4112"/>
                  </a:cubicBezTo>
                  <a:cubicBezTo>
                    <a:pt x="6750" y="4112"/>
                    <a:pt x="6825" y="4122"/>
                    <a:pt x="6901" y="4141"/>
                  </a:cubicBezTo>
                  <a:cubicBezTo>
                    <a:pt x="7053" y="4141"/>
                    <a:pt x="7174" y="4171"/>
                    <a:pt x="7326" y="4202"/>
                  </a:cubicBezTo>
                  <a:cubicBezTo>
                    <a:pt x="7732" y="4317"/>
                    <a:pt x="8082" y="4599"/>
                    <a:pt x="8482" y="4599"/>
                  </a:cubicBezTo>
                  <a:cubicBezTo>
                    <a:pt x="8502" y="4599"/>
                    <a:pt x="8522" y="4598"/>
                    <a:pt x="8542" y="4597"/>
                  </a:cubicBezTo>
                  <a:cubicBezTo>
                    <a:pt x="8998" y="4597"/>
                    <a:pt x="9423" y="4414"/>
                    <a:pt x="9879" y="4293"/>
                  </a:cubicBezTo>
                  <a:cubicBezTo>
                    <a:pt x="9910" y="4262"/>
                    <a:pt x="9910" y="4262"/>
                    <a:pt x="9940" y="4262"/>
                  </a:cubicBezTo>
                  <a:cubicBezTo>
                    <a:pt x="10457" y="4171"/>
                    <a:pt x="10791" y="3898"/>
                    <a:pt x="11065" y="3502"/>
                  </a:cubicBezTo>
                  <a:cubicBezTo>
                    <a:pt x="11217" y="3290"/>
                    <a:pt x="11308" y="3138"/>
                    <a:pt x="11430" y="2955"/>
                  </a:cubicBezTo>
                  <a:cubicBezTo>
                    <a:pt x="11597" y="2725"/>
                    <a:pt x="11793" y="2611"/>
                    <a:pt x="12007" y="2611"/>
                  </a:cubicBezTo>
                  <a:cubicBezTo>
                    <a:pt x="12105" y="2611"/>
                    <a:pt x="12207" y="2634"/>
                    <a:pt x="12311" y="2682"/>
                  </a:cubicBezTo>
                  <a:cubicBezTo>
                    <a:pt x="12493" y="2773"/>
                    <a:pt x="12676" y="2895"/>
                    <a:pt x="12889" y="2986"/>
                  </a:cubicBezTo>
                  <a:cubicBezTo>
                    <a:pt x="13042" y="3082"/>
                    <a:pt x="13209" y="3142"/>
                    <a:pt x="13387" y="3142"/>
                  </a:cubicBezTo>
                  <a:cubicBezTo>
                    <a:pt x="13490" y="3142"/>
                    <a:pt x="13598" y="3122"/>
                    <a:pt x="13709" y="3077"/>
                  </a:cubicBezTo>
                  <a:cubicBezTo>
                    <a:pt x="14196" y="2895"/>
                    <a:pt x="14712" y="2682"/>
                    <a:pt x="15199" y="2469"/>
                  </a:cubicBezTo>
                  <a:cubicBezTo>
                    <a:pt x="15320" y="2439"/>
                    <a:pt x="15381" y="2317"/>
                    <a:pt x="15472" y="2226"/>
                  </a:cubicBezTo>
                  <a:cubicBezTo>
                    <a:pt x="15563" y="2074"/>
                    <a:pt x="15685" y="1983"/>
                    <a:pt x="15776" y="1831"/>
                  </a:cubicBezTo>
                  <a:cubicBezTo>
                    <a:pt x="16053" y="1392"/>
                    <a:pt x="16435" y="1147"/>
                    <a:pt x="16895" y="1147"/>
                  </a:cubicBezTo>
                  <a:cubicBezTo>
                    <a:pt x="17041" y="1147"/>
                    <a:pt x="17195" y="1171"/>
                    <a:pt x="17357" y="1223"/>
                  </a:cubicBezTo>
                  <a:cubicBezTo>
                    <a:pt x="17435" y="1238"/>
                    <a:pt x="17512" y="1246"/>
                    <a:pt x="17587" y="1246"/>
                  </a:cubicBezTo>
                  <a:cubicBezTo>
                    <a:pt x="17802" y="1246"/>
                    <a:pt x="18005" y="1183"/>
                    <a:pt x="18208" y="1071"/>
                  </a:cubicBezTo>
                  <a:cubicBezTo>
                    <a:pt x="18360" y="949"/>
                    <a:pt x="18603" y="919"/>
                    <a:pt x="18603" y="676"/>
                  </a:cubicBezTo>
                  <a:cubicBezTo>
                    <a:pt x="18603" y="402"/>
                    <a:pt x="18360" y="402"/>
                    <a:pt x="18147" y="311"/>
                  </a:cubicBezTo>
                  <a:cubicBezTo>
                    <a:pt x="17995" y="220"/>
                    <a:pt x="17813" y="189"/>
                    <a:pt x="17630" y="98"/>
                  </a:cubicBezTo>
                  <a:cubicBezTo>
                    <a:pt x="17393" y="33"/>
                    <a:pt x="17171" y="0"/>
                    <a:pt x="16962"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6314;p133">
              <a:extLst>
                <a:ext uri="{FF2B5EF4-FFF2-40B4-BE49-F238E27FC236}">
                  <a16:creationId xmlns:a16="http://schemas.microsoft.com/office/drawing/2014/main" id="{95061DBC-CCF0-5545-904E-C3BAC0B653D9}"/>
                </a:ext>
              </a:extLst>
            </p:cNvPr>
            <p:cNvSpPr/>
            <p:nvPr/>
          </p:nvSpPr>
          <p:spPr>
            <a:xfrm rot="1013812">
              <a:off x="2098435" y="4955122"/>
              <a:ext cx="737373" cy="246485"/>
            </a:xfrm>
            <a:custGeom>
              <a:avLst/>
              <a:gdLst/>
              <a:ahLst/>
              <a:cxnLst/>
              <a:rect l="l" t="t" r="r" b="b"/>
              <a:pathLst>
                <a:path w="14530" h="4857" extrusionOk="0">
                  <a:moveTo>
                    <a:pt x="14157" y="1"/>
                  </a:moveTo>
                  <a:cubicBezTo>
                    <a:pt x="13774" y="1"/>
                    <a:pt x="13423" y="94"/>
                    <a:pt x="13162" y="433"/>
                  </a:cubicBezTo>
                  <a:cubicBezTo>
                    <a:pt x="12908" y="715"/>
                    <a:pt x="12628" y="892"/>
                    <a:pt x="12298" y="892"/>
                  </a:cubicBezTo>
                  <a:cubicBezTo>
                    <a:pt x="12272" y="892"/>
                    <a:pt x="12246" y="891"/>
                    <a:pt x="12219" y="889"/>
                  </a:cubicBezTo>
                  <a:cubicBezTo>
                    <a:pt x="12007" y="889"/>
                    <a:pt x="11824" y="828"/>
                    <a:pt x="11642" y="798"/>
                  </a:cubicBezTo>
                  <a:cubicBezTo>
                    <a:pt x="11529" y="785"/>
                    <a:pt x="11410" y="778"/>
                    <a:pt x="11291" y="778"/>
                  </a:cubicBezTo>
                  <a:cubicBezTo>
                    <a:pt x="11122" y="778"/>
                    <a:pt x="10951" y="793"/>
                    <a:pt x="10791" y="828"/>
                  </a:cubicBezTo>
                  <a:cubicBezTo>
                    <a:pt x="10092" y="1041"/>
                    <a:pt x="9393" y="1254"/>
                    <a:pt x="8724" y="1467"/>
                  </a:cubicBezTo>
                  <a:cubicBezTo>
                    <a:pt x="8450" y="1527"/>
                    <a:pt x="8207" y="1649"/>
                    <a:pt x="8055" y="1862"/>
                  </a:cubicBezTo>
                  <a:cubicBezTo>
                    <a:pt x="7805" y="2180"/>
                    <a:pt x="7505" y="2345"/>
                    <a:pt x="7154" y="2345"/>
                  </a:cubicBezTo>
                  <a:cubicBezTo>
                    <a:pt x="7034" y="2345"/>
                    <a:pt x="6909" y="2326"/>
                    <a:pt x="6779" y="2287"/>
                  </a:cubicBezTo>
                  <a:cubicBezTo>
                    <a:pt x="6645" y="2239"/>
                    <a:pt x="6511" y="2219"/>
                    <a:pt x="6377" y="2219"/>
                  </a:cubicBezTo>
                  <a:cubicBezTo>
                    <a:pt x="6177" y="2219"/>
                    <a:pt x="5976" y="2263"/>
                    <a:pt x="5775" y="2318"/>
                  </a:cubicBezTo>
                  <a:cubicBezTo>
                    <a:pt x="5137" y="2531"/>
                    <a:pt x="4499" y="2743"/>
                    <a:pt x="3830" y="2926"/>
                  </a:cubicBezTo>
                  <a:cubicBezTo>
                    <a:pt x="3617" y="3017"/>
                    <a:pt x="3374" y="3078"/>
                    <a:pt x="3222" y="3290"/>
                  </a:cubicBezTo>
                  <a:cubicBezTo>
                    <a:pt x="3131" y="3351"/>
                    <a:pt x="3040" y="3473"/>
                    <a:pt x="2949" y="3594"/>
                  </a:cubicBezTo>
                  <a:cubicBezTo>
                    <a:pt x="2743" y="3800"/>
                    <a:pt x="2508" y="3937"/>
                    <a:pt x="2237" y="3937"/>
                  </a:cubicBezTo>
                  <a:cubicBezTo>
                    <a:pt x="2108" y="3937"/>
                    <a:pt x="1971" y="3906"/>
                    <a:pt x="1824" y="3838"/>
                  </a:cubicBezTo>
                  <a:cubicBezTo>
                    <a:pt x="1686" y="3774"/>
                    <a:pt x="1545" y="3747"/>
                    <a:pt x="1398" y="3747"/>
                  </a:cubicBezTo>
                  <a:cubicBezTo>
                    <a:pt x="1125" y="3747"/>
                    <a:pt x="834" y="3840"/>
                    <a:pt x="517" y="3959"/>
                  </a:cubicBezTo>
                  <a:cubicBezTo>
                    <a:pt x="426" y="3989"/>
                    <a:pt x="243" y="4081"/>
                    <a:pt x="152" y="4111"/>
                  </a:cubicBezTo>
                  <a:cubicBezTo>
                    <a:pt x="91" y="4111"/>
                    <a:pt x="0" y="4172"/>
                    <a:pt x="61" y="4263"/>
                  </a:cubicBezTo>
                  <a:cubicBezTo>
                    <a:pt x="91" y="4324"/>
                    <a:pt x="122" y="4415"/>
                    <a:pt x="213" y="4415"/>
                  </a:cubicBezTo>
                  <a:cubicBezTo>
                    <a:pt x="791" y="4567"/>
                    <a:pt x="1429" y="4749"/>
                    <a:pt x="2037" y="4841"/>
                  </a:cubicBezTo>
                  <a:cubicBezTo>
                    <a:pt x="2142" y="4851"/>
                    <a:pt x="2244" y="4856"/>
                    <a:pt x="2343" y="4856"/>
                  </a:cubicBezTo>
                  <a:cubicBezTo>
                    <a:pt x="3101" y="4856"/>
                    <a:pt x="3681" y="4547"/>
                    <a:pt x="4165" y="3929"/>
                  </a:cubicBezTo>
                  <a:cubicBezTo>
                    <a:pt x="4256" y="3716"/>
                    <a:pt x="4377" y="3534"/>
                    <a:pt x="4529" y="3382"/>
                  </a:cubicBezTo>
                  <a:cubicBezTo>
                    <a:pt x="4813" y="3057"/>
                    <a:pt x="5043" y="2895"/>
                    <a:pt x="5344" y="2895"/>
                  </a:cubicBezTo>
                  <a:cubicBezTo>
                    <a:pt x="5495" y="2895"/>
                    <a:pt x="5664" y="2936"/>
                    <a:pt x="5867" y="3017"/>
                  </a:cubicBezTo>
                  <a:cubicBezTo>
                    <a:pt x="6079" y="3108"/>
                    <a:pt x="6353" y="3230"/>
                    <a:pt x="6596" y="3321"/>
                  </a:cubicBezTo>
                  <a:cubicBezTo>
                    <a:pt x="6755" y="3380"/>
                    <a:pt x="6926" y="3427"/>
                    <a:pt x="7110" y="3427"/>
                  </a:cubicBezTo>
                  <a:cubicBezTo>
                    <a:pt x="7209" y="3427"/>
                    <a:pt x="7311" y="3413"/>
                    <a:pt x="7417" y="3382"/>
                  </a:cubicBezTo>
                  <a:cubicBezTo>
                    <a:pt x="7994" y="3260"/>
                    <a:pt x="8450" y="3017"/>
                    <a:pt x="8785" y="2500"/>
                  </a:cubicBezTo>
                  <a:lnTo>
                    <a:pt x="9119" y="1953"/>
                  </a:lnTo>
                  <a:cubicBezTo>
                    <a:pt x="9374" y="1550"/>
                    <a:pt x="9614" y="1369"/>
                    <a:pt x="9953" y="1369"/>
                  </a:cubicBezTo>
                  <a:cubicBezTo>
                    <a:pt x="10099" y="1369"/>
                    <a:pt x="10264" y="1402"/>
                    <a:pt x="10456" y="1467"/>
                  </a:cubicBezTo>
                  <a:cubicBezTo>
                    <a:pt x="10852" y="1558"/>
                    <a:pt x="11186" y="1710"/>
                    <a:pt x="11551" y="1801"/>
                  </a:cubicBezTo>
                  <a:cubicBezTo>
                    <a:pt x="11772" y="1836"/>
                    <a:pt x="11978" y="1854"/>
                    <a:pt x="12171" y="1854"/>
                  </a:cubicBezTo>
                  <a:cubicBezTo>
                    <a:pt x="13305" y="1854"/>
                    <a:pt x="13980" y="1255"/>
                    <a:pt x="14499" y="190"/>
                  </a:cubicBezTo>
                  <a:cubicBezTo>
                    <a:pt x="14529" y="68"/>
                    <a:pt x="14438" y="8"/>
                    <a:pt x="14347" y="8"/>
                  </a:cubicBezTo>
                  <a:cubicBezTo>
                    <a:pt x="14283" y="3"/>
                    <a:pt x="14220" y="1"/>
                    <a:pt x="14157" y="1"/>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6315;p133">
              <a:extLst>
                <a:ext uri="{FF2B5EF4-FFF2-40B4-BE49-F238E27FC236}">
                  <a16:creationId xmlns:a16="http://schemas.microsoft.com/office/drawing/2014/main" id="{64A6FA50-7ACA-4EA8-700C-34EDD897C0BE}"/>
                </a:ext>
              </a:extLst>
            </p:cNvPr>
            <p:cNvSpPr/>
            <p:nvPr/>
          </p:nvSpPr>
          <p:spPr>
            <a:xfrm rot="1013812">
              <a:off x="1578883" y="4984037"/>
              <a:ext cx="461252" cy="182795"/>
            </a:xfrm>
            <a:custGeom>
              <a:avLst/>
              <a:gdLst/>
              <a:ahLst/>
              <a:cxnLst/>
              <a:rect l="l" t="t" r="r" b="b"/>
              <a:pathLst>
                <a:path w="9089" h="3602" extrusionOk="0">
                  <a:moveTo>
                    <a:pt x="9009" y="0"/>
                  </a:moveTo>
                  <a:cubicBezTo>
                    <a:pt x="8974" y="0"/>
                    <a:pt x="8936" y="15"/>
                    <a:pt x="8906" y="15"/>
                  </a:cubicBezTo>
                  <a:cubicBezTo>
                    <a:pt x="8420" y="106"/>
                    <a:pt x="7903" y="198"/>
                    <a:pt x="7599" y="684"/>
                  </a:cubicBezTo>
                  <a:cubicBezTo>
                    <a:pt x="7569" y="745"/>
                    <a:pt x="7508" y="806"/>
                    <a:pt x="7447" y="836"/>
                  </a:cubicBezTo>
                  <a:cubicBezTo>
                    <a:pt x="7255" y="1028"/>
                    <a:pt x="7050" y="1148"/>
                    <a:pt x="6833" y="1148"/>
                  </a:cubicBezTo>
                  <a:cubicBezTo>
                    <a:pt x="6708" y="1148"/>
                    <a:pt x="6578" y="1108"/>
                    <a:pt x="6444" y="1018"/>
                  </a:cubicBezTo>
                  <a:cubicBezTo>
                    <a:pt x="6292" y="927"/>
                    <a:pt x="6140" y="889"/>
                    <a:pt x="5988" y="889"/>
                  </a:cubicBezTo>
                  <a:cubicBezTo>
                    <a:pt x="5836" y="889"/>
                    <a:pt x="5684" y="927"/>
                    <a:pt x="5532" y="988"/>
                  </a:cubicBezTo>
                  <a:cubicBezTo>
                    <a:pt x="4985" y="1170"/>
                    <a:pt x="4468" y="1353"/>
                    <a:pt x="3891" y="1505"/>
                  </a:cubicBezTo>
                  <a:cubicBezTo>
                    <a:pt x="3526" y="1626"/>
                    <a:pt x="3161" y="1809"/>
                    <a:pt x="2948" y="2173"/>
                  </a:cubicBezTo>
                  <a:cubicBezTo>
                    <a:pt x="2701" y="2503"/>
                    <a:pt x="2405" y="2634"/>
                    <a:pt x="2014" y="2634"/>
                  </a:cubicBezTo>
                  <a:cubicBezTo>
                    <a:pt x="1972" y="2634"/>
                    <a:pt x="1929" y="2632"/>
                    <a:pt x="1885" y="2629"/>
                  </a:cubicBezTo>
                  <a:cubicBezTo>
                    <a:pt x="1793" y="2629"/>
                    <a:pt x="1702" y="2629"/>
                    <a:pt x="1611" y="2568"/>
                  </a:cubicBezTo>
                  <a:cubicBezTo>
                    <a:pt x="1510" y="2538"/>
                    <a:pt x="1408" y="2525"/>
                    <a:pt x="1307" y="2525"/>
                  </a:cubicBezTo>
                  <a:cubicBezTo>
                    <a:pt x="1104" y="2525"/>
                    <a:pt x="902" y="2579"/>
                    <a:pt x="699" y="2660"/>
                  </a:cubicBezTo>
                  <a:cubicBezTo>
                    <a:pt x="486" y="2751"/>
                    <a:pt x="274" y="2842"/>
                    <a:pt x="91" y="2933"/>
                  </a:cubicBezTo>
                  <a:cubicBezTo>
                    <a:pt x="0" y="2964"/>
                    <a:pt x="0" y="3116"/>
                    <a:pt x="91" y="3146"/>
                  </a:cubicBezTo>
                  <a:cubicBezTo>
                    <a:pt x="608" y="3389"/>
                    <a:pt x="1155" y="3602"/>
                    <a:pt x="1763" y="3602"/>
                  </a:cubicBezTo>
                  <a:cubicBezTo>
                    <a:pt x="2644" y="3602"/>
                    <a:pt x="3374" y="3298"/>
                    <a:pt x="3860" y="2538"/>
                  </a:cubicBezTo>
                  <a:cubicBezTo>
                    <a:pt x="4012" y="2295"/>
                    <a:pt x="4164" y="2052"/>
                    <a:pt x="4347" y="1809"/>
                  </a:cubicBezTo>
                  <a:cubicBezTo>
                    <a:pt x="4474" y="1660"/>
                    <a:pt x="4647" y="1585"/>
                    <a:pt x="4832" y="1585"/>
                  </a:cubicBezTo>
                  <a:cubicBezTo>
                    <a:pt x="4912" y="1585"/>
                    <a:pt x="4994" y="1599"/>
                    <a:pt x="5076" y="1626"/>
                  </a:cubicBezTo>
                  <a:cubicBezTo>
                    <a:pt x="5289" y="1717"/>
                    <a:pt x="5471" y="1778"/>
                    <a:pt x="5684" y="1900"/>
                  </a:cubicBezTo>
                  <a:cubicBezTo>
                    <a:pt x="5988" y="2052"/>
                    <a:pt x="6292" y="2143"/>
                    <a:pt x="6626" y="2173"/>
                  </a:cubicBezTo>
                  <a:cubicBezTo>
                    <a:pt x="6693" y="2179"/>
                    <a:pt x="6758" y="2182"/>
                    <a:pt x="6822" y="2182"/>
                  </a:cubicBezTo>
                  <a:cubicBezTo>
                    <a:pt x="7408" y="2182"/>
                    <a:pt x="7912" y="1931"/>
                    <a:pt x="8268" y="1383"/>
                  </a:cubicBezTo>
                  <a:cubicBezTo>
                    <a:pt x="8480" y="988"/>
                    <a:pt x="8754" y="562"/>
                    <a:pt x="9058" y="198"/>
                  </a:cubicBezTo>
                  <a:cubicBezTo>
                    <a:pt x="9088" y="198"/>
                    <a:pt x="9088" y="106"/>
                    <a:pt x="9088" y="76"/>
                  </a:cubicBezTo>
                  <a:cubicBezTo>
                    <a:pt x="9073" y="15"/>
                    <a:pt x="9043" y="0"/>
                    <a:pt x="9009" y="0"/>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6316;p133">
              <a:extLst>
                <a:ext uri="{FF2B5EF4-FFF2-40B4-BE49-F238E27FC236}">
                  <a16:creationId xmlns:a16="http://schemas.microsoft.com/office/drawing/2014/main" id="{85681916-3442-E926-17DF-1E6ED4D03B07}"/>
                </a:ext>
              </a:extLst>
            </p:cNvPr>
            <p:cNvSpPr/>
            <p:nvPr/>
          </p:nvSpPr>
          <p:spPr>
            <a:xfrm rot="1013812">
              <a:off x="2898470" y="5067544"/>
              <a:ext cx="157371" cy="59629"/>
            </a:xfrm>
            <a:custGeom>
              <a:avLst/>
              <a:gdLst/>
              <a:ahLst/>
              <a:cxnLst/>
              <a:rect l="l" t="t" r="r" b="b"/>
              <a:pathLst>
                <a:path w="3101" h="1175" extrusionOk="0">
                  <a:moveTo>
                    <a:pt x="2797" y="0"/>
                  </a:moveTo>
                  <a:cubicBezTo>
                    <a:pt x="2189" y="91"/>
                    <a:pt x="1550" y="213"/>
                    <a:pt x="912" y="274"/>
                  </a:cubicBezTo>
                  <a:cubicBezTo>
                    <a:pt x="669" y="304"/>
                    <a:pt x="426" y="365"/>
                    <a:pt x="152" y="426"/>
                  </a:cubicBezTo>
                  <a:cubicBezTo>
                    <a:pt x="122" y="426"/>
                    <a:pt x="61" y="517"/>
                    <a:pt x="31" y="578"/>
                  </a:cubicBezTo>
                  <a:cubicBezTo>
                    <a:pt x="0" y="608"/>
                    <a:pt x="31" y="669"/>
                    <a:pt x="61" y="699"/>
                  </a:cubicBezTo>
                  <a:cubicBezTo>
                    <a:pt x="581" y="983"/>
                    <a:pt x="1119" y="1174"/>
                    <a:pt x="1675" y="1174"/>
                  </a:cubicBezTo>
                  <a:cubicBezTo>
                    <a:pt x="1835" y="1174"/>
                    <a:pt x="1996" y="1159"/>
                    <a:pt x="2158" y="1125"/>
                  </a:cubicBezTo>
                  <a:cubicBezTo>
                    <a:pt x="2584" y="1003"/>
                    <a:pt x="2858" y="699"/>
                    <a:pt x="3040" y="395"/>
                  </a:cubicBezTo>
                  <a:cubicBezTo>
                    <a:pt x="3101" y="304"/>
                    <a:pt x="3101" y="213"/>
                    <a:pt x="3070" y="122"/>
                  </a:cubicBezTo>
                  <a:cubicBezTo>
                    <a:pt x="2979" y="0"/>
                    <a:pt x="2888" y="0"/>
                    <a:pt x="2797" y="0"/>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6317;p133">
              <a:extLst>
                <a:ext uri="{FF2B5EF4-FFF2-40B4-BE49-F238E27FC236}">
                  <a16:creationId xmlns:a16="http://schemas.microsoft.com/office/drawing/2014/main" id="{EA4041FA-6B2E-C19C-A361-FC992F3A50C9}"/>
                </a:ext>
              </a:extLst>
            </p:cNvPr>
            <p:cNvSpPr/>
            <p:nvPr/>
          </p:nvSpPr>
          <p:spPr>
            <a:xfrm rot="1013812">
              <a:off x="1358015" y="5052135"/>
              <a:ext cx="140421" cy="84039"/>
            </a:xfrm>
            <a:custGeom>
              <a:avLst/>
              <a:gdLst/>
              <a:ahLst/>
              <a:cxnLst/>
              <a:rect l="l" t="t" r="r" b="b"/>
              <a:pathLst>
                <a:path w="2767" h="1656" extrusionOk="0">
                  <a:moveTo>
                    <a:pt x="2492" y="1"/>
                  </a:moveTo>
                  <a:cubicBezTo>
                    <a:pt x="2219" y="153"/>
                    <a:pt x="1976" y="214"/>
                    <a:pt x="1702" y="335"/>
                  </a:cubicBezTo>
                  <a:cubicBezTo>
                    <a:pt x="1155" y="578"/>
                    <a:pt x="638" y="882"/>
                    <a:pt x="91" y="1156"/>
                  </a:cubicBezTo>
                  <a:cubicBezTo>
                    <a:pt x="30" y="1186"/>
                    <a:pt x="0" y="1277"/>
                    <a:pt x="0" y="1338"/>
                  </a:cubicBezTo>
                  <a:cubicBezTo>
                    <a:pt x="0" y="1429"/>
                    <a:pt x="30" y="1460"/>
                    <a:pt x="91" y="1521"/>
                  </a:cubicBezTo>
                  <a:cubicBezTo>
                    <a:pt x="294" y="1602"/>
                    <a:pt x="524" y="1656"/>
                    <a:pt x="753" y="1656"/>
                  </a:cubicBezTo>
                  <a:cubicBezTo>
                    <a:pt x="868" y="1656"/>
                    <a:pt x="983" y="1642"/>
                    <a:pt x="1094" y="1612"/>
                  </a:cubicBezTo>
                  <a:cubicBezTo>
                    <a:pt x="1885" y="1429"/>
                    <a:pt x="2371" y="943"/>
                    <a:pt x="2736" y="214"/>
                  </a:cubicBezTo>
                  <a:cubicBezTo>
                    <a:pt x="2766" y="183"/>
                    <a:pt x="2766" y="62"/>
                    <a:pt x="2675" y="31"/>
                  </a:cubicBezTo>
                  <a:cubicBezTo>
                    <a:pt x="2614" y="1"/>
                    <a:pt x="2523" y="1"/>
                    <a:pt x="2492"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6318;p133">
              <a:extLst>
                <a:ext uri="{FF2B5EF4-FFF2-40B4-BE49-F238E27FC236}">
                  <a16:creationId xmlns:a16="http://schemas.microsoft.com/office/drawing/2014/main" id="{DC9AC946-0346-6F1E-D463-09DBD36D79B2}"/>
                </a:ext>
              </a:extLst>
            </p:cNvPr>
            <p:cNvSpPr/>
            <p:nvPr/>
          </p:nvSpPr>
          <p:spPr>
            <a:xfrm rot="1013812">
              <a:off x="2285185" y="5001648"/>
              <a:ext cx="771273" cy="1094134"/>
            </a:xfrm>
            <a:custGeom>
              <a:avLst/>
              <a:gdLst/>
              <a:ahLst/>
              <a:cxnLst/>
              <a:rect l="l" t="t" r="r" b="b"/>
              <a:pathLst>
                <a:path w="15198" h="21560" extrusionOk="0">
                  <a:moveTo>
                    <a:pt x="12806" y="1"/>
                  </a:moveTo>
                  <a:cubicBezTo>
                    <a:pt x="12724" y="1"/>
                    <a:pt x="12640" y="7"/>
                    <a:pt x="12553" y="19"/>
                  </a:cubicBezTo>
                  <a:cubicBezTo>
                    <a:pt x="12401" y="19"/>
                    <a:pt x="12280" y="202"/>
                    <a:pt x="12341" y="323"/>
                  </a:cubicBezTo>
                  <a:cubicBezTo>
                    <a:pt x="12584" y="779"/>
                    <a:pt x="12614" y="1266"/>
                    <a:pt x="12736" y="1752"/>
                  </a:cubicBezTo>
                  <a:cubicBezTo>
                    <a:pt x="13009" y="2846"/>
                    <a:pt x="13009" y="3971"/>
                    <a:pt x="12949" y="5065"/>
                  </a:cubicBezTo>
                  <a:cubicBezTo>
                    <a:pt x="12888" y="7041"/>
                    <a:pt x="12249" y="8773"/>
                    <a:pt x="10882" y="10232"/>
                  </a:cubicBezTo>
                  <a:cubicBezTo>
                    <a:pt x="10487" y="10658"/>
                    <a:pt x="10152" y="11144"/>
                    <a:pt x="9818" y="11600"/>
                  </a:cubicBezTo>
                  <a:cubicBezTo>
                    <a:pt x="9392" y="12178"/>
                    <a:pt x="9058" y="12786"/>
                    <a:pt x="8845" y="13454"/>
                  </a:cubicBezTo>
                  <a:cubicBezTo>
                    <a:pt x="8663" y="14001"/>
                    <a:pt x="8693" y="14548"/>
                    <a:pt x="8815" y="15096"/>
                  </a:cubicBezTo>
                  <a:cubicBezTo>
                    <a:pt x="8967" y="15764"/>
                    <a:pt x="8693" y="16311"/>
                    <a:pt x="8298" y="16798"/>
                  </a:cubicBezTo>
                  <a:cubicBezTo>
                    <a:pt x="7933" y="17223"/>
                    <a:pt x="7538" y="17558"/>
                    <a:pt x="7082" y="17892"/>
                  </a:cubicBezTo>
                  <a:cubicBezTo>
                    <a:pt x="5289" y="19169"/>
                    <a:pt x="3283" y="20080"/>
                    <a:pt x="1246" y="20901"/>
                  </a:cubicBezTo>
                  <a:cubicBezTo>
                    <a:pt x="851" y="21053"/>
                    <a:pt x="456" y="21235"/>
                    <a:pt x="91" y="21448"/>
                  </a:cubicBezTo>
                  <a:cubicBezTo>
                    <a:pt x="30" y="21448"/>
                    <a:pt x="0" y="21509"/>
                    <a:pt x="0" y="21509"/>
                  </a:cubicBezTo>
                  <a:cubicBezTo>
                    <a:pt x="0" y="21548"/>
                    <a:pt x="17" y="21559"/>
                    <a:pt x="41" y="21559"/>
                  </a:cubicBezTo>
                  <a:cubicBezTo>
                    <a:pt x="73" y="21559"/>
                    <a:pt x="117" y="21539"/>
                    <a:pt x="152" y="21539"/>
                  </a:cubicBezTo>
                  <a:cubicBezTo>
                    <a:pt x="1064" y="21235"/>
                    <a:pt x="2006" y="20992"/>
                    <a:pt x="2979" y="20688"/>
                  </a:cubicBezTo>
                  <a:cubicBezTo>
                    <a:pt x="4134" y="20293"/>
                    <a:pt x="5319" y="19989"/>
                    <a:pt x="6505" y="19533"/>
                  </a:cubicBezTo>
                  <a:cubicBezTo>
                    <a:pt x="7386" y="19199"/>
                    <a:pt x="8298" y="18865"/>
                    <a:pt x="9119" y="18409"/>
                  </a:cubicBezTo>
                  <a:cubicBezTo>
                    <a:pt x="9605" y="18135"/>
                    <a:pt x="10061" y="17892"/>
                    <a:pt x="10517" y="17649"/>
                  </a:cubicBezTo>
                  <a:cubicBezTo>
                    <a:pt x="11246" y="17223"/>
                    <a:pt x="11429" y="16676"/>
                    <a:pt x="11216" y="15886"/>
                  </a:cubicBezTo>
                  <a:cubicBezTo>
                    <a:pt x="11186" y="15734"/>
                    <a:pt x="11125" y="15612"/>
                    <a:pt x="11094" y="15460"/>
                  </a:cubicBezTo>
                  <a:cubicBezTo>
                    <a:pt x="10973" y="14944"/>
                    <a:pt x="11034" y="14457"/>
                    <a:pt x="11277" y="13941"/>
                  </a:cubicBezTo>
                  <a:cubicBezTo>
                    <a:pt x="11490" y="13576"/>
                    <a:pt x="11733" y="13241"/>
                    <a:pt x="12006" y="12877"/>
                  </a:cubicBezTo>
                  <a:cubicBezTo>
                    <a:pt x="12797" y="11874"/>
                    <a:pt x="13526" y="10810"/>
                    <a:pt x="14104" y="9624"/>
                  </a:cubicBezTo>
                  <a:cubicBezTo>
                    <a:pt x="14438" y="8895"/>
                    <a:pt x="14681" y="8165"/>
                    <a:pt x="14833" y="7375"/>
                  </a:cubicBezTo>
                  <a:cubicBezTo>
                    <a:pt x="15198" y="5095"/>
                    <a:pt x="14833" y="2907"/>
                    <a:pt x="13952" y="779"/>
                  </a:cubicBezTo>
                  <a:cubicBezTo>
                    <a:pt x="13741" y="254"/>
                    <a:pt x="13327" y="1"/>
                    <a:pt x="128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6319;p133">
              <a:extLst>
                <a:ext uri="{FF2B5EF4-FFF2-40B4-BE49-F238E27FC236}">
                  <a16:creationId xmlns:a16="http://schemas.microsoft.com/office/drawing/2014/main" id="{D7F4BDA5-03EA-3358-7E20-2A5C42D1CEE4}"/>
                </a:ext>
              </a:extLst>
            </p:cNvPr>
            <p:cNvSpPr/>
            <p:nvPr/>
          </p:nvSpPr>
          <p:spPr>
            <a:xfrm rot="1013812">
              <a:off x="1255047" y="5281746"/>
              <a:ext cx="442728" cy="358131"/>
            </a:xfrm>
            <a:custGeom>
              <a:avLst/>
              <a:gdLst/>
              <a:ahLst/>
              <a:cxnLst/>
              <a:rect l="l" t="t" r="r" b="b"/>
              <a:pathLst>
                <a:path w="8724" h="7057" extrusionOk="0">
                  <a:moveTo>
                    <a:pt x="268" y="0"/>
                  </a:moveTo>
                  <a:cubicBezTo>
                    <a:pt x="192" y="0"/>
                    <a:pt x="101" y="47"/>
                    <a:pt x="61" y="106"/>
                  </a:cubicBezTo>
                  <a:cubicBezTo>
                    <a:pt x="0" y="228"/>
                    <a:pt x="0" y="380"/>
                    <a:pt x="31" y="562"/>
                  </a:cubicBezTo>
                  <a:cubicBezTo>
                    <a:pt x="61" y="653"/>
                    <a:pt x="152" y="775"/>
                    <a:pt x="152" y="866"/>
                  </a:cubicBezTo>
                  <a:cubicBezTo>
                    <a:pt x="730" y="2021"/>
                    <a:pt x="1551" y="2933"/>
                    <a:pt x="2462" y="3815"/>
                  </a:cubicBezTo>
                  <a:cubicBezTo>
                    <a:pt x="3830" y="5061"/>
                    <a:pt x="5441" y="5942"/>
                    <a:pt x="7113" y="6702"/>
                  </a:cubicBezTo>
                  <a:cubicBezTo>
                    <a:pt x="7356" y="6793"/>
                    <a:pt x="7660" y="6915"/>
                    <a:pt x="7964" y="7006"/>
                  </a:cubicBezTo>
                  <a:cubicBezTo>
                    <a:pt x="8053" y="7042"/>
                    <a:pt x="8163" y="7057"/>
                    <a:pt x="8269" y="7057"/>
                  </a:cubicBezTo>
                  <a:cubicBezTo>
                    <a:pt x="8344" y="7057"/>
                    <a:pt x="8418" y="7049"/>
                    <a:pt x="8481" y="7037"/>
                  </a:cubicBezTo>
                  <a:cubicBezTo>
                    <a:pt x="8663" y="6945"/>
                    <a:pt x="8724" y="6763"/>
                    <a:pt x="8633" y="6611"/>
                  </a:cubicBezTo>
                  <a:cubicBezTo>
                    <a:pt x="8511" y="6459"/>
                    <a:pt x="8359" y="6398"/>
                    <a:pt x="8177" y="6307"/>
                  </a:cubicBezTo>
                  <a:cubicBezTo>
                    <a:pt x="7691" y="6125"/>
                    <a:pt x="7265" y="5942"/>
                    <a:pt x="6779" y="5699"/>
                  </a:cubicBezTo>
                  <a:cubicBezTo>
                    <a:pt x="5472" y="5061"/>
                    <a:pt x="4256" y="4149"/>
                    <a:pt x="3131" y="3146"/>
                  </a:cubicBezTo>
                  <a:cubicBezTo>
                    <a:pt x="2219" y="2325"/>
                    <a:pt x="1277" y="1444"/>
                    <a:pt x="669" y="350"/>
                  </a:cubicBezTo>
                  <a:cubicBezTo>
                    <a:pt x="608" y="228"/>
                    <a:pt x="487" y="106"/>
                    <a:pt x="365" y="46"/>
                  </a:cubicBezTo>
                  <a:cubicBezTo>
                    <a:pt x="344" y="14"/>
                    <a:pt x="308" y="0"/>
                    <a:pt x="2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6320;p133">
              <a:extLst>
                <a:ext uri="{FF2B5EF4-FFF2-40B4-BE49-F238E27FC236}">
                  <a16:creationId xmlns:a16="http://schemas.microsoft.com/office/drawing/2014/main" id="{1C6E5BCF-9597-DA61-C0BA-BFCA7243A2FE}"/>
                </a:ext>
              </a:extLst>
            </p:cNvPr>
            <p:cNvSpPr/>
            <p:nvPr/>
          </p:nvSpPr>
          <p:spPr>
            <a:xfrm rot="1013812">
              <a:off x="1503000" y="4764464"/>
              <a:ext cx="1462364" cy="728695"/>
            </a:xfrm>
            <a:custGeom>
              <a:avLst/>
              <a:gdLst/>
              <a:ahLst/>
              <a:cxnLst/>
              <a:rect l="l" t="t" r="r" b="b"/>
              <a:pathLst>
                <a:path w="28816" h="14359" extrusionOk="0">
                  <a:moveTo>
                    <a:pt x="19139" y="0"/>
                  </a:moveTo>
                  <a:cubicBezTo>
                    <a:pt x="18674" y="0"/>
                    <a:pt x="18213" y="175"/>
                    <a:pt x="17752" y="559"/>
                  </a:cubicBezTo>
                  <a:cubicBezTo>
                    <a:pt x="17348" y="893"/>
                    <a:pt x="17123" y="1029"/>
                    <a:pt x="16942" y="1029"/>
                  </a:cubicBezTo>
                  <a:cubicBezTo>
                    <a:pt x="16728" y="1029"/>
                    <a:pt x="16575" y="839"/>
                    <a:pt x="16263" y="559"/>
                  </a:cubicBezTo>
                  <a:lnTo>
                    <a:pt x="16232" y="528"/>
                  </a:lnTo>
                  <a:cubicBezTo>
                    <a:pt x="15947" y="277"/>
                    <a:pt x="15615" y="118"/>
                    <a:pt x="15268" y="118"/>
                  </a:cubicBezTo>
                  <a:cubicBezTo>
                    <a:pt x="14987" y="118"/>
                    <a:pt x="14694" y="222"/>
                    <a:pt x="14408" y="468"/>
                  </a:cubicBezTo>
                  <a:cubicBezTo>
                    <a:pt x="14378" y="498"/>
                    <a:pt x="14348" y="498"/>
                    <a:pt x="14287" y="528"/>
                  </a:cubicBezTo>
                  <a:cubicBezTo>
                    <a:pt x="14176" y="656"/>
                    <a:pt x="14039" y="700"/>
                    <a:pt x="13895" y="700"/>
                  </a:cubicBezTo>
                  <a:cubicBezTo>
                    <a:pt x="13764" y="700"/>
                    <a:pt x="13627" y="663"/>
                    <a:pt x="13497" y="620"/>
                  </a:cubicBezTo>
                  <a:cubicBezTo>
                    <a:pt x="13284" y="498"/>
                    <a:pt x="13041" y="346"/>
                    <a:pt x="12828" y="224"/>
                  </a:cubicBezTo>
                  <a:cubicBezTo>
                    <a:pt x="12589" y="96"/>
                    <a:pt x="12361" y="45"/>
                    <a:pt x="12125" y="45"/>
                  </a:cubicBezTo>
                  <a:cubicBezTo>
                    <a:pt x="11970" y="45"/>
                    <a:pt x="11811" y="67"/>
                    <a:pt x="11642" y="103"/>
                  </a:cubicBezTo>
                  <a:cubicBezTo>
                    <a:pt x="11095" y="255"/>
                    <a:pt x="10731" y="620"/>
                    <a:pt x="10548" y="1136"/>
                  </a:cubicBezTo>
                  <a:cubicBezTo>
                    <a:pt x="10352" y="1669"/>
                    <a:pt x="10053" y="1994"/>
                    <a:pt x="9483" y="1994"/>
                  </a:cubicBezTo>
                  <a:cubicBezTo>
                    <a:pt x="9435" y="1994"/>
                    <a:pt x="9385" y="1992"/>
                    <a:pt x="9332" y="1987"/>
                  </a:cubicBezTo>
                  <a:cubicBezTo>
                    <a:pt x="9272" y="1978"/>
                    <a:pt x="9214" y="1973"/>
                    <a:pt x="9158" y="1973"/>
                  </a:cubicBezTo>
                  <a:cubicBezTo>
                    <a:pt x="8674" y="1973"/>
                    <a:pt x="8334" y="2311"/>
                    <a:pt x="8117" y="2747"/>
                  </a:cubicBezTo>
                  <a:cubicBezTo>
                    <a:pt x="7995" y="3021"/>
                    <a:pt x="7904" y="3234"/>
                    <a:pt x="7843" y="3507"/>
                  </a:cubicBezTo>
                  <a:cubicBezTo>
                    <a:pt x="7721" y="3933"/>
                    <a:pt x="7569" y="4024"/>
                    <a:pt x="7144" y="4024"/>
                  </a:cubicBezTo>
                  <a:cubicBezTo>
                    <a:pt x="6962" y="4024"/>
                    <a:pt x="6779" y="4024"/>
                    <a:pt x="6597" y="3993"/>
                  </a:cubicBezTo>
                  <a:cubicBezTo>
                    <a:pt x="6490" y="3981"/>
                    <a:pt x="6387" y="3974"/>
                    <a:pt x="6287" y="3974"/>
                  </a:cubicBezTo>
                  <a:cubicBezTo>
                    <a:pt x="5442" y="3974"/>
                    <a:pt x="4813" y="4428"/>
                    <a:pt x="4378" y="5270"/>
                  </a:cubicBezTo>
                  <a:cubicBezTo>
                    <a:pt x="4256" y="5544"/>
                    <a:pt x="4165" y="5817"/>
                    <a:pt x="4074" y="6091"/>
                  </a:cubicBezTo>
                  <a:cubicBezTo>
                    <a:pt x="3957" y="6527"/>
                    <a:pt x="3757" y="6853"/>
                    <a:pt x="3260" y="6853"/>
                  </a:cubicBezTo>
                  <a:cubicBezTo>
                    <a:pt x="3238" y="6853"/>
                    <a:pt x="3216" y="6852"/>
                    <a:pt x="3192" y="6851"/>
                  </a:cubicBezTo>
                  <a:cubicBezTo>
                    <a:pt x="3132" y="6851"/>
                    <a:pt x="3010" y="6881"/>
                    <a:pt x="2949" y="6911"/>
                  </a:cubicBezTo>
                  <a:cubicBezTo>
                    <a:pt x="2402" y="7094"/>
                    <a:pt x="2068" y="7459"/>
                    <a:pt x="1977" y="8066"/>
                  </a:cubicBezTo>
                  <a:cubicBezTo>
                    <a:pt x="1977" y="8188"/>
                    <a:pt x="1946" y="8340"/>
                    <a:pt x="1977" y="8492"/>
                  </a:cubicBezTo>
                  <a:cubicBezTo>
                    <a:pt x="2098" y="9039"/>
                    <a:pt x="1885" y="9313"/>
                    <a:pt x="1338" y="9525"/>
                  </a:cubicBezTo>
                  <a:cubicBezTo>
                    <a:pt x="457" y="9921"/>
                    <a:pt x="244" y="10863"/>
                    <a:pt x="761" y="11653"/>
                  </a:cubicBezTo>
                  <a:cubicBezTo>
                    <a:pt x="882" y="11805"/>
                    <a:pt x="1004" y="12018"/>
                    <a:pt x="1156" y="12170"/>
                  </a:cubicBezTo>
                  <a:cubicBezTo>
                    <a:pt x="1278" y="12322"/>
                    <a:pt x="1278" y="12413"/>
                    <a:pt x="1126" y="12535"/>
                  </a:cubicBezTo>
                  <a:cubicBezTo>
                    <a:pt x="882" y="12687"/>
                    <a:pt x="609" y="12869"/>
                    <a:pt x="426" y="13143"/>
                  </a:cubicBezTo>
                  <a:cubicBezTo>
                    <a:pt x="1" y="13629"/>
                    <a:pt x="214" y="14146"/>
                    <a:pt x="822" y="14298"/>
                  </a:cubicBezTo>
                  <a:cubicBezTo>
                    <a:pt x="1065" y="14358"/>
                    <a:pt x="1429" y="14358"/>
                    <a:pt x="1733" y="14358"/>
                  </a:cubicBezTo>
                  <a:cubicBezTo>
                    <a:pt x="2706" y="14328"/>
                    <a:pt x="3709" y="14085"/>
                    <a:pt x="4682" y="13872"/>
                  </a:cubicBezTo>
                  <a:cubicBezTo>
                    <a:pt x="5594" y="13690"/>
                    <a:pt x="6475" y="13416"/>
                    <a:pt x="7357" y="13173"/>
                  </a:cubicBezTo>
                  <a:cubicBezTo>
                    <a:pt x="9180" y="12717"/>
                    <a:pt x="11004" y="12352"/>
                    <a:pt x="12767" y="11744"/>
                  </a:cubicBezTo>
                  <a:cubicBezTo>
                    <a:pt x="13497" y="11471"/>
                    <a:pt x="14226" y="11288"/>
                    <a:pt x="15199" y="10984"/>
                  </a:cubicBezTo>
                  <a:cubicBezTo>
                    <a:pt x="16871" y="10407"/>
                    <a:pt x="18846" y="9951"/>
                    <a:pt x="20640" y="9070"/>
                  </a:cubicBezTo>
                  <a:cubicBezTo>
                    <a:pt x="22007" y="8522"/>
                    <a:pt x="23406" y="8097"/>
                    <a:pt x="24773" y="7611"/>
                  </a:cubicBezTo>
                  <a:cubicBezTo>
                    <a:pt x="25381" y="7398"/>
                    <a:pt x="25959" y="7185"/>
                    <a:pt x="26536" y="6911"/>
                  </a:cubicBezTo>
                  <a:cubicBezTo>
                    <a:pt x="27053" y="6699"/>
                    <a:pt x="27600" y="6455"/>
                    <a:pt x="28056" y="6091"/>
                  </a:cubicBezTo>
                  <a:cubicBezTo>
                    <a:pt x="28147" y="5969"/>
                    <a:pt x="28360" y="5848"/>
                    <a:pt x="28451" y="5696"/>
                  </a:cubicBezTo>
                  <a:cubicBezTo>
                    <a:pt x="28816" y="5270"/>
                    <a:pt x="28694" y="4784"/>
                    <a:pt x="28208" y="4601"/>
                  </a:cubicBezTo>
                  <a:cubicBezTo>
                    <a:pt x="28056" y="4571"/>
                    <a:pt x="27843" y="4510"/>
                    <a:pt x="27691" y="4480"/>
                  </a:cubicBezTo>
                  <a:cubicBezTo>
                    <a:pt x="27665" y="4476"/>
                    <a:pt x="27637" y="4475"/>
                    <a:pt x="27609" y="4475"/>
                  </a:cubicBezTo>
                  <a:cubicBezTo>
                    <a:pt x="27524" y="4475"/>
                    <a:pt x="27434" y="4487"/>
                    <a:pt x="27346" y="4487"/>
                  </a:cubicBezTo>
                  <a:cubicBezTo>
                    <a:pt x="27228" y="4487"/>
                    <a:pt x="27114" y="4465"/>
                    <a:pt x="27023" y="4358"/>
                  </a:cubicBezTo>
                  <a:cubicBezTo>
                    <a:pt x="26840" y="4145"/>
                    <a:pt x="27023" y="3872"/>
                    <a:pt x="27023" y="3598"/>
                  </a:cubicBezTo>
                  <a:cubicBezTo>
                    <a:pt x="27052" y="2765"/>
                    <a:pt x="26441" y="2078"/>
                    <a:pt x="25560" y="2078"/>
                  </a:cubicBezTo>
                  <a:cubicBezTo>
                    <a:pt x="25541" y="2078"/>
                    <a:pt x="25522" y="2078"/>
                    <a:pt x="25503" y="2079"/>
                  </a:cubicBezTo>
                  <a:cubicBezTo>
                    <a:pt x="25351" y="2079"/>
                    <a:pt x="25169" y="2139"/>
                    <a:pt x="25017" y="2170"/>
                  </a:cubicBezTo>
                  <a:cubicBezTo>
                    <a:pt x="24944" y="2199"/>
                    <a:pt x="24877" y="2212"/>
                    <a:pt x="24815" y="2212"/>
                  </a:cubicBezTo>
                  <a:cubicBezTo>
                    <a:pt x="24615" y="2212"/>
                    <a:pt x="24464" y="2074"/>
                    <a:pt x="24348" y="1866"/>
                  </a:cubicBezTo>
                  <a:cubicBezTo>
                    <a:pt x="24257" y="1714"/>
                    <a:pt x="24165" y="1531"/>
                    <a:pt x="24074" y="1379"/>
                  </a:cubicBezTo>
                  <a:cubicBezTo>
                    <a:pt x="23801" y="1015"/>
                    <a:pt x="23497" y="832"/>
                    <a:pt x="23041" y="802"/>
                  </a:cubicBezTo>
                  <a:cubicBezTo>
                    <a:pt x="22676" y="802"/>
                    <a:pt x="22403" y="863"/>
                    <a:pt x="22129" y="1015"/>
                  </a:cubicBezTo>
                  <a:cubicBezTo>
                    <a:pt x="22001" y="1117"/>
                    <a:pt x="21874" y="1160"/>
                    <a:pt x="21746" y="1160"/>
                  </a:cubicBezTo>
                  <a:cubicBezTo>
                    <a:pt x="21570" y="1160"/>
                    <a:pt x="21393" y="1077"/>
                    <a:pt x="21217" y="954"/>
                  </a:cubicBezTo>
                  <a:cubicBezTo>
                    <a:pt x="20974" y="802"/>
                    <a:pt x="20761" y="620"/>
                    <a:pt x="20518" y="468"/>
                  </a:cubicBezTo>
                  <a:cubicBezTo>
                    <a:pt x="20052" y="167"/>
                    <a:pt x="19594" y="0"/>
                    <a:pt x="191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6321;p133">
              <a:extLst>
                <a:ext uri="{FF2B5EF4-FFF2-40B4-BE49-F238E27FC236}">
                  <a16:creationId xmlns:a16="http://schemas.microsoft.com/office/drawing/2014/main" id="{E9D22984-28B2-DD7C-DA71-790D4ABEC694}"/>
                </a:ext>
              </a:extLst>
            </p:cNvPr>
            <p:cNvSpPr/>
            <p:nvPr/>
          </p:nvSpPr>
          <p:spPr>
            <a:xfrm rot="1013812">
              <a:off x="2129779" y="4854916"/>
              <a:ext cx="880839" cy="357167"/>
            </a:xfrm>
            <a:custGeom>
              <a:avLst/>
              <a:gdLst/>
              <a:ahLst/>
              <a:cxnLst/>
              <a:rect l="l" t="t" r="r" b="b"/>
              <a:pathLst>
                <a:path w="17357" h="7038" extrusionOk="0">
                  <a:moveTo>
                    <a:pt x="7780" y="0"/>
                  </a:moveTo>
                  <a:cubicBezTo>
                    <a:pt x="7353" y="0"/>
                    <a:pt x="6906" y="143"/>
                    <a:pt x="6475" y="529"/>
                  </a:cubicBezTo>
                  <a:lnTo>
                    <a:pt x="6019" y="863"/>
                  </a:lnTo>
                  <a:cubicBezTo>
                    <a:pt x="5827" y="996"/>
                    <a:pt x="5692" y="1064"/>
                    <a:pt x="5566" y="1064"/>
                  </a:cubicBezTo>
                  <a:cubicBezTo>
                    <a:pt x="5433" y="1064"/>
                    <a:pt x="5309" y="989"/>
                    <a:pt x="5138" y="833"/>
                  </a:cubicBezTo>
                  <a:cubicBezTo>
                    <a:pt x="5047" y="772"/>
                    <a:pt x="4986" y="711"/>
                    <a:pt x="4895" y="620"/>
                  </a:cubicBezTo>
                  <a:cubicBezTo>
                    <a:pt x="4484" y="301"/>
                    <a:pt x="4135" y="164"/>
                    <a:pt x="3816" y="164"/>
                  </a:cubicBezTo>
                  <a:cubicBezTo>
                    <a:pt x="3496" y="164"/>
                    <a:pt x="3208" y="301"/>
                    <a:pt x="2919" y="529"/>
                  </a:cubicBezTo>
                  <a:cubicBezTo>
                    <a:pt x="2888" y="559"/>
                    <a:pt x="2858" y="559"/>
                    <a:pt x="2828" y="589"/>
                  </a:cubicBezTo>
                  <a:cubicBezTo>
                    <a:pt x="2692" y="725"/>
                    <a:pt x="2537" y="785"/>
                    <a:pt x="2379" y="785"/>
                  </a:cubicBezTo>
                  <a:cubicBezTo>
                    <a:pt x="2254" y="785"/>
                    <a:pt x="2128" y="748"/>
                    <a:pt x="2007" y="681"/>
                  </a:cubicBezTo>
                  <a:cubicBezTo>
                    <a:pt x="1825" y="589"/>
                    <a:pt x="1673" y="498"/>
                    <a:pt x="1521" y="377"/>
                  </a:cubicBezTo>
                  <a:cubicBezTo>
                    <a:pt x="1262" y="210"/>
                    <a:pt x="991" y="134"/>
                    <a:pt x="710" y="134"/>
                  </a:cubicBezTo>
                  <a:cubicBezTo>
                    <a:pt x="529" y="134"/>
                    <a:pt x="343" y="165"/>
                    <a:pt x="153" y="225"/>
                  </a:cubicBezTo>
                  <a:cubicBezTo>
                    <a:pt x="92" y="255"/>
                    <a:pt x="1" y="346"/>
                    <a:pt x="1" y="377"/>
                  </a:cubicBezTo>
                  <a:cubicBezTo>
                    <a:pt x="1" y="407"/>
                    <a:pt x="92" y="498"/>
                    <a:pt x="122" y="529"/>
                  </a:cubicBezTo>
                  <a:cubicBezTo>
                    <a:pt x="548" y="741"/>
                    <a:pt x="852" y="1136"/>
                    <a:pt x="1156" y="1501"/>
                  </a:cubicBezTo>
                  <a:cubicBezTo>
                    <a:pt x="1308" y="1744"/>
                    <a:pt x="1521" y="1957"/>
                    <a:pt x="1764" y="2109"/>
                  </a:cubicBezTo>
                  <a:cubicBezTo>
                    <a:pt x="2001" y="2273"/>
                    <a:pt x="2249" y="2372"/>
                    <a:pt x="2508" y="2372"/>
                  </a:cubicBezTo>
                  <a:cubicBezTo>
                    <a:pt x="2681" y="2372"/>
                    <a:pt x="2858" y="2328"/>
                    <a:pt x="3040" y="2231"/>
                  </a:cubicBezTo>
                  <a:cubicBezTo>
                    <a:pt x="3162" y="2170"/>
                    <a:pt x="3314" y="2079"/>
                    <a:pt x="3436" y="2018"/>
                  </a:cubicBezTo>
                  <a:cubicBezTo>
                    <a:pt x="3607" y="1918"/>
                    <a:pt x="3717" y="1865"/>
                    <a:pt x="3818" y="1865"/>
                  </a:cubicBezTo>
                  <a:cubicBezTo>
                    <a:pt x="3933" y="1865"/>
                    <a:pt x="4034" y="1933"/>
                    <a:pt x="4195" y="2079"/>
                  </a:cubicBezTo>
                  <a:lnTo>
                    <a:pt x="4499" y="2383"/>
                  </a:lnTo>
                  <a:cubicBezTo>
                    <a:pt x="4812" y="2680"/>
                    <a:pt x="5174" y="2816"/>
                    <a:pt x="5517" y="2816"/>
                  </a:cubicBezTo>
                  <a:cubicBezTo>
                    <a:pt x="5840" y="2816"/>
                    <a:pt x="6148" y="2695"/>
                    <a:pt x="6384" y="2474"/>
                  </a:cubicBezTo>
                  <a:cubicBezTo>
                    <a:pt x="6536" y="2322"/>
                    <a:pt x="6688" y="2170"/>
                    <a:pt x="6870" y="2048"/>
                  </a:cubicBezTo>
                  <a:cubicBezTo>
                    <a:pt x="6992" y="1957"/>
                    <a:pt x="7113" y="1896"/>
                    <a:pt x="7174" y="1866"/>
                  </a:cubicBezTo>
                  <a:cubicBezTo>
                    <a:pt x="7302" y="1823"/>
                    <a:pt x="7415" y="1799"/>
                    <a:pt x="7520" y="1799"/>
                  </a:cubicBezTo>
                  <a:cubicBezTo>
                    <a:pt x="7713" y="1799"/>
                    <a:pt x="7878" y="1881"/>
                    <a:pt x="8056" y="2079"/>
                  </a:cubicBezTo>
                  <a:cubicBezTo>
                    <a:pt x="8238" y="2261"/>
                    <a:pt x="8451" y="2504"/>
                    <a:pt x="8664" y="2687"/>
                  </a:cubicBezTo>
                  <a:cubicBezTo>
                    <a:pt x="8965" y="2923"/>
                    <a:pt x="9281" y="3069"/>
                    <a:pt x="9624" y="3069"/>
                  </a:cubicBezTo>
                  <a:cubicBezTo>
                    <a:pt x="9765" y="3069"/>
                    <a:pt x="9911" y="3044"/>
                    <a:pt x="10062" y="2991"/>
                  </a:cubicBezTo>
                  <a:cubicBezTo>
                    <a:pt x="10214" y="2930"/>
                    <a:pt x="10427" y="2869"/>
                    <a:pt x="10579" y="2839"/>
                  </a:cubicBezTo>
                  <a:cubicBezTo>
                    <a:pt x="10727" y="2803"/>
                    <a:pt x="10855" y="2786"/>
                    <a:pt x="10966" y="2786"/>
                  </a:cubicBezTo>
                  <a:cubicBezTo>
                    <a:pt x="11334" y="2786"/>
                    <a:pt x="11512" y="2975"/>
                    <a:pt x="11582" y="3325"/>
                  </a:cubicBezTo>
                  <a:cubicBezTo>
                    <a:pt x="11582" y="3416"/>
                    <a:pt x="11642" y="3447"/>
                    <a:pt x="11673" y="3507"/>
                  </a:cubicBezTo>
                  <a:cubicBezTo>
                    <a:pt x="11946" y="4085"/>
                    <a:pt x="12402" y="4389"/>
                    <a:pt x="13041" y="4389"/>
                  </a:cubicBezTo>
                  <a:cubicBezTo>
                    <a:pt x="13162" y="4389"/>
                    <a:pt x="13314" y="4358"/>
                    <a:pt x="13466" y="4358"/>
                  </a:cubicBezTo>
                  <a:cubicBezTo>
                    <a:pt x="13649" y="4358"/>
                    <a:pt x="13770" y="4480"/>
                    <a:pt x="13709" y="4662"/>
                  </a:cubicBezTo>
                  <a:cubicBezTo>
                    <a:pt x="13679" y="4966"/>
                    <a:pt x="13649" y="5240"/>
                    <a:pt x="13649" y="5544"/>
                  </a:cubicBezTo>
                  <a:cubicBezTo>
                    <a:pt x="13679" y="6030"/>
                    <a:pt x="13831" y="6456"/>
                    <a:pt x="14256" y="6699"/>
                  </a:cubicBezTo>
                  <a:cubicBezTo>
                    <a:pt x="14469" y="6820"/>
                    <a:pt x="14712" y="6912"/>
                    <a:pt x="14925" y="6972"/>
                  </a:cubicBezTo>
                  <a:cubicBezTo>
                    <a:pt x="15024" y="7015"/>
                    <a:pt x="15116" y="7037"/>
                    <a:pt x="15205" y="7037"/>
                  </a:cubicBezTo>
                  <a:cubicBezTo>
                    <a:pt x="15307" y="7037"/>
                    <a:pt x="15405" y="7007"/>
                    <a:pt x="15503" y="6942"/>
                  </a:cubicBezTo>
                  <a:cubicBezTo>
                    <a:pt x="15959" y="6668"/>
                    <a:pt x="16445" y="6365"/>
                    <a:pt x="16870" y="6030"/>
                  </a:cubicBezTo>
                  <a:cubicBezTo>
                    <a:pt x="16992" y="5939"/>
                    <a:pt x="17114" y="5848"/>
                    <a:pt x="17174" y="5726"/>
                  </a:cubicBezTo>
                  <a:cubicBezTo>
                    <a:pt x="17357" y="5422"/>
                    <a:pt x="17296" y="5088"/>
                    <a:pt x="16992" y="4845"/>
                  </a:cubicBezTo>
                  <a:cubicBezTo>
                    <a:pt x="16749" y="4662"/>
                    <a:pt x="16506" y="4571"/>
                    <a:pt x="16202" y="4571"/>
                  </a:cubicBezTo>
                  <a:cubicBezTo>
                    <a:pt x="15533" y="4541"/>
                    <a:pt x="15533" y="4541"/>
                    <a:pt x="15624" y="3872"/>
                  </a:cubicBezTo>
                  <a:cubicBezTo>
                    <a:pt x="15734" y="2915"/>
                    <a:pt x="15080" y="2204"/>
                    <a:pt x="14173" y="2204"/>
                  </a:cubicBezTo>
                  <a:cubicBezTo>
                    <a:pt x="14072" y="2204"/>
                    <a:pt x="13968" y="2212"/>
                    <a:pt x="13861" y="2231"/>
                  </a:cubicBezTo>
                  <a:cubicBezTo>
                    <a:pt x="13683" y="2273"/>
                    <a:pt x="13552" y="2307"/>
                    <a:pt x="13443" y="2307"/>
                  </a:cubicBezTo>
                  <a:cubicBezTo>
                    <a:pt x="13235" y="2307"/>
                    <a:pt x="13108" y="2182"/>
                    <a:pt x="12889" y="1744"/>
                  </a:cubicBezTo>
                  <a:cubicBezTo>
                    <a:pt x="12858" y="1623"/>
                    <a:pt x="12767" y="1562"/>
                    <a:pt x="12737" y="1471"/>
                  </a:cubicBezTo>
                  <a:cubicBezTo>
                    <a:pt x="12523" y="1139"/>
                    <a:pt x="12106" y="807"/>
                    <a:pt x="11616" y="807"/>
                  </a:cubicBezTo>
                  <a:cubicBezTo>
                    <a:pt x="11478" y="807"/>
                    <a:pt x="11333" y="833"/>
                    <a:pt x="11186" y="893"/>
                  </a:cubicBezTo>
                  <a:cubicBezTo>
                    <a:pt x="11035" y="954"/>
                    <a:pt x="10883" y="985"/>
                    <a:pt x="10761" y="1045"/>
                  </a:cubicBezTo>
                  <a:cubicBezTo>
                    <a:pt x="10609" y="1115"/>
                    <a:pt x="10471" y="1150"/>
                    <a:pt x="10341" y="1150"/>
                  </a:cubicBezTo>
                  <a:cubicBezTo>
                    <a:pt x="10132" y="1150"/>
                    <a:pt x="9945" y="1062"/>
                    <a:pt x="9758" y="893"/>
                  </a:cubicBezTo>
                  <a:cubicBezTo>
                    <a:pt x="9515" y="711"/>
                    <a:pt x="9241" y="468"/>
                    <a:pt x="8937" y="316"/>
                  </a:cubicBezTo>
                  <a:cubicBezTo>
                    <a:pt x="8592" y="136"/>
                    <a:pt x="8196" y="0"/>
                    <a:pt x="77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6322;p133">
              <a:extLst>
                <a:ext uri="{FF2B5EF4-FFF2-40B4-BE49-F238E27FC236}">
                  <a16:creationId xmlns:a16="http://schemas.microsoft.com/office/drawing/2014/main" id="{B86AD145-BC5A-8B28-3440-0DBD5E62DC81}"/>
                </a:ext>
              </a:extLst>
            </p:cNvPr>
            <p:cNvSpPr/>
            <p:nvPr/>
          </p:nvSpPr>
          <p:spPr>
            <a:xfrm rot="1013812">
              <a:off x="2111875" y="4995470"/>
              <a:ext cx="46333" cy="69982"/>
            </a:xfrm>
            <a:custGeom>
              <a:avLst/>
              <a:gdLst/>
              <a:ahLst/>
              <a:cxnLst/>
              <a:rect l="l" t="t" r="r" b="b"/>
              <a:pathLst>
                <a:path w="913" h="1379" extrusionOk="0">
                  <a:moveTo>
                    <a:pt x="461" y="1"/>
                  </a:moveTo>
                  <a:cubicBezTo>
                    <a:pt x="440" y="1"/>
                    <a:pt x="418" y="2"/>
                    <a:pt x="396" y="5"/>
                  </a:cubicBezTo>
                  <a:cubicBezTo>
                    <a:pt x="335" y="5"/>
                    <a:pt x="244" y="36"/>
                    <a:pt x="244" y="96"/>
                  </a:cubicBezTo>
                  <a:cubicBezTo>
                    <a:pt x="31" y="431"/>
                    <a:pt x="1" y="796"/>
                    <a:pt x="122" y="1191"/>
                  </a:cubicBezTo>
                  <a:cubicBezTo>
                    <a:pt x="156" y="1308"/>
                    <a:pt x="299" y="1379"/>
                    <a:pt x="442" y="1379"/>
                  </a:cubicBezTo>
                  <a:cubicBezTo>
                    <a:pt x="559" y="1379"/>
                    <a:pt x="676" y="1331"/>
                    <a:pt x="730" y="1221"/>
                  </a:cubicBezTo>
                  <a:cubicBezTo>
                    <a:pt x="913" y="948"/>
                    <a:pt x="913" y="613"/>
                    <a:pt x="852" y="279"/>
                  </a:cubicBezTo>
                  <a:cubicBezTo>
                    <a:pt x="797" y="115"/>
                    <a:pt x="645" y="1"/>
                    <a:pt x="4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6323;p133">
              <a:extLst>
                <a:ext uri="{FF2B5EF4-FFF2-40B4-BE49-F238E27FC236}">
                  <a16:creationId xmlns:a16="http://schemas.microsoft.com/office/drawing/2014/main" id="{6D926463-F9D6-19EC-351C-6E930E378041}"/>
                </a:ext>
              </a:extLst>
            </p:cNvPr>
            <p:cNvSpPr/>
            <p:nvPr/>
          </p:nvSpPr>
          <p:spPr>
            <a:xfrm rot="1013812">
              <a:off x="1730932" y="5129861"/>
              <a:ext cx="55569" cy="71454"/>
            </a:xfrm>
            <a:custGeom>
              <a:avLst/>
              <a:gdLst/>
              <a:ahLst/>
              <a:cxnLst/>
              <a:rect l="l" t="t" r="r" b="b"/>
              <a:pathLst>
                <a:path w="1095" h="1408" extrusionOk="0">
                  <a:moveTo>
                    <a:pt x="274" y="0"/>
                  </a:moveTo>
                  <a:cubicBezTo>
                    <a:pt x="217" y="0"/>
                    <a:pt x="163" y="17"/>
                    <a:pt x="122" y="58"/>
                  </a:cubicBezTo>
                  <a:cubicBezTo>
                    <a:pt x="31" y="149"/>
                    <a:pt x="0" y="271"/>
                    <a:pt x="31" y="362"/>
                  </a:cubicBezTo>
                  <a:cubicBezTo>
                    <a:pt x="92" y="636"/>
                    <a:pt x="213" y="879"/>
                    <a:pt x="365" y="1122"/>
                  </a:cubicBezTo>
                  <a:cubicBezTo>
                    <a:pt x="426" y="1243"/>
                    <a:pt x="517" y="1335"/>
                    <a:pt x="639" y="1365"/>
                  </a:cubicBezTo>
                  <a:cubicBezTo>
                    <a:pt x="697" y="1394"/>
                    <a:pt x="754" y="1408"/>
                    <a:pt x="807" y="1408"/>
                  </a:cubicBezTo>
                  <a:cubicBezTo>
                    <a:pt x="972" y="1408"/>
                    <a:pt x="1095" y="1276"/>
                    <a:pt x="1095" y="1091"/>
                  </a:cubicBezTo>
                  <a:cubicBezTo>
                    <a:pt x="1095" y="1061"/>
                    <a:pt x="1064" y="970"/>
                    <a:pt x="1064" y="909"/>
                  </a:cubicBezTo>
                  <a:cubicBezTo>
                    <a:pt x="943" y="605"/>
                    <a:pt x="760" y="301"/>
                    <a:pt x="487" y="58"/>
                  </a:cubicBezTo>
                  <a:cubicBezTo>
                    <a:pt x="420" y="25"/>
                    <a:pt x="344" y="0"/>
                    <a:pt x="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6324;p133">
              <a:extLst>
                <a:ext uri="{FF2B5EF4-FFF2-40B4-BE49-F238E27FC236}">
                  <a16:creationId xmlns:a16="http://schemas.microsoft.com/office/drawing/2014/main" id="{7F0D0EC7-7707-9D59-F7F7-9B908EA60FFC}"/>
                </a:ext>
              </a:extLst>
            </p:cNvPr>
            <p:cNvSpPr/>
            <p:nvPr/>
          </p:nvSpPr>
          <p:spPr>
            <a:xfrm rot="1013812">
              <a:off x="2424998" y="5125746"/>
              <a:ext cx="55569" cy="73636"/>
            </a:xfrm>
            <a:custGeom>
              <a:avLst/>
              <a:gdLst/>
              <a:ahLst/>
              <a:cxnLst/>
              <a:rect l="l" t="t" r="r" b="b"/>
              <a:pathLst>
                <a:path w="1095" h="1451" extrusionOk="0">
                  <a:moveTo>
                    <a:pt x="278" y="1"/>
                  </a:moveTo>
                  <a:cubicBezTo>
                    <a:pt x="221" y="1"/>
                    <a:pt x="168" y="24"/>
                    <a:pt x="122" y="69"/>
                  </a:cubicBezTo>
                  <a:cubicBezTo>
                    <a:pt x="31" y="130"/>
                    <a:pt x="1" y="252"/>
                    <a:pt x="31" y="313"/>
                  </a:cubicBezTo>
                  <a:cubicBezTo>
                    <a:pt x="152" y="616"/>
                    <a:pt x="304" y="920"/>
                    <a:pt x="456" y="1224"/>
                  </a:cubicBezTo>
                  <a:cubicBezTo>
                    <a:pt x="517" y="1316"/>
                    <a:pt x="639" y="1376"/>
                    <a:pt x="760" y="1437"/>
                  </a:cubicBezTo>
                  <a:cubicBezTo>
                    <a:pt x="779" y="1447"/>
                    <a:pt x="801" y="1451"/>
                    <a:pt x="823" y="1451"/>
                  </a:cubicBezTo>
                  <a:cubicBezTo>
                    <a:pt x="944" y="1451"/>
                    <a:pt x="1095" y="1327"/>
                    <a:pt x="1095" y="1224"/>
                  </a:cubicBezTo>
                  <a:lnTo>
                    <a:pt x="1095" y="1012"/>
                  </a:lnTo>
                  <a:cubicBezTo>
                    <a:pt x="973" y="616"/>
                    <a:pt x="760" y="313"/>
                    <a:pt x="456" y="69"/>
                  </a:cubicBezTo>
                  <a:cubicBezTo>
                    <a:pt x="396" y="24"/>
                    <a:pt x="335" y="1"/>
                    <a:pt x="2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6325;p133">
              <a:extLst>
                <a:ext uri="{FF2B5EF4-FFF2-40B4-BE49-F238E27FC236}">
                  <a16:creationId xmlns:a16="http://schemas.microsoft.com/office/drawing/2014/main" id="{8A8DFE86-5A17-44C6-C268-C5520A9A94D4}"/>
                </a:ext>
              </a:extLst>
            </p:cNvPr>
            <p:cNvSpPr/>
            <p:nvPr/>
          </p:nvSpPr>
          <p:spPr>
            <a:xfrm rot="1013812">
              <a:off x="1767140" y="4994040"/>
              <a:ext cx="43238" cy="71098"/>
            </a:xfrm>
            <a:custGeom>
              <a:avLst/>
              <a:gdLst/>
              <a:ahLst/>
              <a:cxnLst/>
              <a:rect l="l" t="t" r="r" b="b"/>
              <a:pathLst>
                <a:path w="852" h="1401" extrusionOk="0">
                  <a:moveTo>
                    <a:pt x="469" y="1"/>
                  </a:moveTo>
                  <a:cubicBezTo>
                    <a:pt x="434" y="1"/>
                    <a:pt x="399" y="8"/>
                    <a:pt x="365" y="25"/>
                  </a:cubicBezTo>
                  <a:cubicBezTo>
                    <a:pt x="243" y="55"/>
                    <a:pt x="152" y="147"/>
                    <a:pt x="122" y="207"/>
                  </a:cubicBezTo>
                  <a:cubicBezTo>
                    <a:pt x="61" y="481"/>
                    <a:pt x="0" y="754"/>
                    <a:pt x="0" y="1058"/>
                  </a:cubicBezTo>
                  <a:cubicBezTo>
                    <a:pt x="0" y="1241"/>
                    <a:pt x="122" y="1362"/>
                    <a:pt x="304" y="1393"/>
                  </a:cubicBezTo>
                  <a:cubicBezTo>
                    <a:pt x="339" y="1398"/>
                    <a:pt x="372" y="1400"/>
                    <a:pt x="403" y="1400"/>
                  </a:cubicBezTo>
                  <a:cubicBezTo>
                    <a:pt x="564" y="1400"/>
                    <a:pt x="679" y="1333"/>
                    <a:pt x="730" y="1180"/>
                  </a:cubicBezTo>
                  <a:cubicBezTo>
                    <a:pt x="851" y="876"/>
                    <a:pt x="851" y="572"/>
                    <a:pt x="821" y="268"/>
                  </a:cubicBezTo>
                  <a:cubicBezTo>
                    <a:pt x="771" y="144"/>
                    <a:pt x="621" y="1"/>
                    <a:pt x="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6326;p133">
              <a:extLst>
                <a:ext uri="{FF2B5EF4-FFF2-40B4-BE49-F238E27FC236}">
                  <a16:creationId xmlns:a16="http://schemas.microsoft.com/office/drawing/2014/main" id="{2766FD2D-BCE1-C8D8-4C62-853A0C38AA51}"/>
                </a:ext>
              </a:extLst>
            </p:cNvPr>
            <p:cNvSpPr/>
            <p:nvPr/>
          </p:nvSpPr>
          <p:spPr>
            <a:xfrm rot="1013812">
              <a:off x="2315377" y="5174499"/>
              <a:ext cx="46333" cy="70439"/>
            </a:xfrm>
            <a:custGeom>
              <a:avLst/>
              <a:gdLst/>
              <a:ahLst/>
              <a:cxnLst/>
              <a:rect l="l" t="t" r="r" b="b"/>
              <a:pathLst>
                <a:path w="913" h="1388" extrusionOk="0">
                  <a:moveTo>
                    <a:pt x="282" y="1"/>
                  </a:moveTo>
                  <a:cubicBezTo>
                    <a:pt x="137" y="1"/>
                    <a:pt x="0" y="121"/>
                    <a:pt x="0" y="257"/>
                  </a:cubicBezTo>
                  <a:cubicBezTo>
                    <a:pt x="0" y="379"/>
                    <a:pt x="31" y="531"/>
                    <a:pt x="31" y="622"/>
                  </a:cubicBezTo>
                  <a:cubicBezTo>
                    <a:pt x="122" y="835"/>
                    <a:pt x="152" y="1017"/>
                    <a:pt x="304" y="1230"/>
                  </a:cubicBezTo>
                  <a:cubicBezTo>
                    <a:pt x="409" y="1309"/>
                    <a:pt x="515" y="1388"/>
                    <a:pt x="640" y="1388"/>
                  </a:cubicBezTo>
                  <a:cubicBezTo>
                    <a:pt x="659" y="1388"/>
                    <a:pt x="679" y="1386"/>
                    <a:pt x="699" y="1382"/>
                  </a:cubicBezTo>
                  <a:cubicBezTo>
                    <a:pt x="882" y="1321"/>
                    <a:pt x="912" y="1169"/>
                    <a:pt x="912" y="1017"/>
                  </a:cubicBezTo>
                  <a:cubicBezTo>
                    <a:pt x="912" y="713"/>
                    <a:pt x="851" y="470"/>
                    <a:pt x="638" y="227"/>
                  </a:cubicBezTo>
                  <a:cubicBezTo>
                    <a:pt x="578" y="166"/>
                    <a:pt x="487" y="75"/>
                    <a:pt x="426" y="45"/>
                  </a:cubicBezTo>
                  <a:cubicBezTo>
                    <a:pt x="380" y="14"/>
                    <a:pt x="331" y="1"/>
                    <a:pt x="2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6327;p133">
              <a:extLst>
                <a:ext uri="{FF2B5EF4-FFF2-40B4-BE49-F238E27FC236}">
                  <a16:creationId xmlns:a16="http://schemas.microsoft.com/office/drawing/2014/main" id="{C5AB24CB-BFC4-88E5-8145-1EDAB5783621}"/>
                </a:ext>
              </a:extLst>
            </p:cNvPr>
            <p:cNvSpPr/>
            <p:nvPr/>
          </p:nvSpPr>
          <p:spPr>
            <a:xfrm rot="1013812">
              <a:off x="2077566" y="5129500"/>
              <a:ext cx="57143" cy="72012"/>
            </a:xfrm>
            <a:custGeom>
              <a:avLst/>
              <a:gdLst/>
              <a:ahLst/>
              <a:cxnLst/>
              <a:rect l="l" t="t" r="r" b="b"/>
              <a:pathLst>
                <a:path w="1126" h="1419" extrusionOk="0">
                  <a:moveTo>
                    <a:pt x="245" y="1"/>
                  </a:moveTo>
                  <a:cubicBezTo>
                    <a:pt x="209" y="1"/>
                    <a:pt x="176" y="13"/>
                    <a:pt x="152" y="49"/>
                  </a:cubicBezTo>
                  <a:cubicBezTo>
                    <a:pt x="61" y="140"/>
                    <a:pt x="0" y="201"/>
                    <a:pt x="31" y="322"/>
                  </a:cubicBezTo>
                  <a:cubicBezTo>
                    <a:pt x="92" y="687"/>
                    <a:pt x="304" y="1052"/>
                    <a:pt x="548" y="1295"/>
                  </a:cubicBezTo>
                  <a:cubicBezTo>
                    <a:pt x="650" y="1381"/>
                    <a:pt x="753" y="1418"/>
                    <a:pt x="845" y="1418"/>
                  </a:cubicBezTo>
                  <a:cubicBezTo>
                    <a:pt x="916" y="1418"/>
                    <a:pt x="981" y="1396"/>
                    <a:pt x="1034" y="1356"/>
                  </a:cubicBezTo>
                  <a:cubicBezTo>
                    <a:pt x="1125" y="1234"/>
                    <a:pt x="1125" y="1082"/>
                    <a:pt x="1095" y="900"/>
                  </a:cubicBezTo>
                  <a:cubicBezTo>
                    <a:pt x="912" y="596"/>
                    <a:pt x="760" y="231"/>
                    <a:pt x="396" y="49"/>
                  </a:cubicBezTo>
                  <a:cubicBezTo>
                    <a:pt x="359" y="30"/>
                    <a:pt x="299" y="1"/>
                    <a:pt x="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6328;p133">
              <a:extLst>
                <a:ext uri="{FF2B5EF4-FFF2-40B4-BE49-F238E27FC236}">
                  <a16:creationId xmlns:a16="http://schemas.microsoft.com/office/drawing/2014/main" id="{207DF154-77CD-D117-D02E-E11467360898}"/>
                </a:ext>
              </a:extLst>
            </p:cNvPr>
            <p:cNvSpPr/>
            <p:nvPr/>
          </p:nvSpPr>
          <p:spPr>
            <a:xfrm rot="1013812">
              <a:off x="2462128" y="4993614"/>
              <a:ext cx="41715" cy="70083"/>
            </a:xfrm>
            <a:custGeom>
              <a:avLst/>
              <a:gdLst/>
              <a:ahLst/>
              <a:cxnLst/>
              <a:rect l="l" t="t" r="r" b="b"/>
              <a:pathLst>
                <a:path w="822" h="1381" extrusionOk="0">
                  <a:moveTo>
                    <a:pt x="467" y="0"/>
                  </a:moveTo>
                  <a:cubicBezTo>
                    <a:pt x="423" y="0"/>
                    <a:pt x="378" y="9"/>
                    <a:pt x="335" y="27"/>
                  </a:cubicBezTo>
                  <a:cubicBezTo>
                    <a:pt x="244" y="58"/>
                    <a:pt x="183" y="149"/>
                    <a:pt x="122" y="210"/>
                  </a:cubicBezTo>
                  <a:cubicBezTo>
                    <a:pt x="62" y="483"/>
                    <a:pt x="1" y="757"/>
                    <a:pt x="1" y="1061"/>
                  </a:cubicBezTo>
                  <a:cubicBezTo>
                    <a:pt x="62" y="1213"/>
                    <a:pt x="122" y="1304"/>
                    <a:pt x="274" y="1365"/>
                  </a:cubicBezTo>
                  <a:cubicBezTo>
                    <a:pt x="313" y="1376"/>
                    <a:pt x="349" y="1381"/>
                    <a:pt x="383" y="1381"/>
                  </a:cubicBezTo>
                  <a:cubicBezTo>
                    <a:pt x="539" y="1381"/>
                    <a:pt x="650" y="1276"/>
                    <a:pt x="700" y="1152"/>
                  </a:cubicBezTo>
                  <a:cubicBezTo>
                    <a:pt x="821" y="878"/>
                    <a:pt x="821" y="635"/>
                    <a:pt x="821" y="331"/>
                  </a:cubicBezTo>
                  <a:cubicBezTo>
                    <a:pt x="821" y="137"/>
                    <a:pt x="646" y="0"/>
                    <a:pt x="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6329;p133">
              <a:extLst>
                <a:ext uri="{FF2B5EF4-FFF2-40B4-BE49-F238E27FC236}">
                  <a16:creationId xmlns:a16="http://schemas.microsoft.com/office/drawing/2014/main" id="{18854363-EEA5-B409-0CDD-C06A7DB4E533}"/>
                </a:ext>
              </a:extLst>
            </p:cNvPr>
            <p:cNvSpPr/>
            <p:nvPr/>
          </p:nvSpPr>
          <p:spPr>
            <a:xfrm rot="1013812">
              <a:off x="2774723" y="5129168"/>
              <a:ext cx="58665" cy="67800"/>
            </a:xfrm>
            <a:custGeom>
              <a:avLst/>
              <a:gdLst/>
              <a:ahLst/>
              <a:cxnLst/>
              <a:rect l="l" t="t" r="r" b="b"/>
              <a:pathLst>
                <a:path w="1156" h="1336" extrusionOk="0">
                  <a:moveTo>
                    <a:pt x="301" y="1"/>
                  </a:moveTo>
                  <a:cubicBezTo>
                    <a:pt x="244" y="1"/>
                    <a:pt x="183" y="23"/>
                    <a:pt x="122" y="69"/>
                  </a:cubicBezTo>
                  <a:cubicBezTo>
                    <a:pt x="0" y="130"/>
                    <a:pt x="0" y="251"/>
                    <a:pt x="61" y="434"/>
                  </a:cubicBezTo>
                  <a:cubicBezTo>
                    <a:pt x="152" y="677"/>
                    <a:pt x="304" y="951"/>
                    <a:pt x="517" y="1163"/>
                  </a:cubicBezTo>
                  <a:cubicBezTo>
                    <a:pt x="548" y="1224"/>
                    <a:pt x="669" y="1285"/>
                    <a:pt x="730" y="1315"/>
                  </a:cubicBezTo>
                  <a:cubicBezTo>
                    <a:pt x="768" y="1328"/>
                    <a:pt x="805" y="1335"/>
                    <a:pt x="843" y="1335"/>
                  </a:cubicBezTo>
                  <a:cubicBezTo>
                    <a:pt x="897" y="1335"/>
                    <a:pt x="950" y="1320"/>
                    <a:pt x="1003" y="1285"/>
                  </a:cubicBezTo>
                  <a:cubicBezTo>
                    <a:pt x="1125" y="1194"/>
                    <a:pt x="1155" y="1072"/>
                    <a:pt x="1125" y="981"/>
                  </a:cubicBezTo>
                  <a:cubicBezTo>
                    <a:pt x="973" y="647"/>
                    <a:pt x="821" y="282"/>
                    <a:pt x="456" y="69"/>
                  </a:cubicBezTo>
                  <a:cubicBezTo>
                    <a:pt x="411" y="23"/>
                    <a:pt x="358" y="1"/>
                    <a:pt x="3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6330;p133">
              <a:extLst>
                <a:ext uri="{FF2B5EF4-FFF2-40B4-BE49-F238E27FC236}">
                  <a16:creationId xmlns:a16="http://schemas.microsoft.com/office/drawing/2014/main" id="{60794B6F-7567-3575-40D7-AC4044B280EC}"/>
                </a:ext>
              </a:extLst>
            </p:cNvPr>
            <p:cNvSpPr/>
            <p:nvPr/>
          </p:nvSpPr>
          <p:spPr>
            <a:xfrm rot="1013812">
              <a:off x="1620849" y="5173316"/>
              <a:ext cx="44811" cy="70845"/>
            </a:xfrm>
            <a:custGeom>
              <a:avLst/>
              <a:gdLst/>
              <a:ahLst/>
              <a:cxnLst/>
              <a:rect l="l" t="t" r="r" b="b"/>
              <a:pathLst>
                <a:path w="883" h="1396" extrusionOk="0">
                  <a:moveTo>
                    <a:pt x="291" y="0"/>
                  </a:moveTo>
                  <a:cubicBezTo>
                    <a:pt x="161" y="0"/>
                    <a:pt x="31" y="85"/>
                    <a:pt x="31" y="218"/>
                  </a:cubicBezTo>
                  <a:cubicBezTo>
                    <a:pt x="1" y="644"/>
                    <a:pt x="122" y="978"/>
                    <a:pt x="365" y="1282"/>
                  </a:cubicBezTo>
                  <a:cubicBezTo>
                    <a:pt x="439" y="1356"/>
                    <a:pt x="513" y="1396"/>
                    <a:pt x="586" y="1396"/>
                  </a:cubicBezTo>
                  <a:cubicBezTo>
                    <a:pt x="634" y="1396"/>
                    <a:pt x="682" y="1379"/>
                    <a:pt x="730" y="1343"/>
                  </a:cubicBezTo>
                  <a:cubicBezTo>
                    <a:pt x="821" y="1282"/>
                    <a:pt x="882" y="1161"/>
                    <a:pt x="882" y="1039"/>
                  </a:cubicBezTo>
                  <a:cubicBezTo>
                    <a:pt x="882" y="887"/>
                    <a:pt x="821" y="765"/>
                    <a:pt x="821" y="674"/>
                  </a:cubicBezTo>
                  <a:cubicBezTo>
                    <a:pt x="730" y="401"/>
                    <a:pt x="639" y="188"/>
                    <a:pt x="426" y="36"/>
                  </a:cubicBezTo>
                  <a:cubicBezTo>
                    <a:pt x="385" y="12"/>
                    <a:pt x="338" y="0"/>
                    <a:pt x="2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6331;p133">
              <a:extLst>
                <a:ext uri="{FF2B5EF4-FFF2-40B4-BE49-F238E27FC236}">
                  <a16:creationId xmlns:a16="http://schemas.microsoft.com/office/drawing/2014/main" id="{7FE8CA10-2DE0-375C-2C93-95F23C53BD0C}"/>
                </a:ext>
              </a:extLst>
            </p:cNvPr>
            <p:cNvSpPr/>
            <p:nvPr/>
          </p:nvSpPr>
          <p:spPr>
            <a:xfrm rot="1013812">
              <a:off x="2312153" y="4824698"/>
              <a:ext cx="49378" cy="69982"/>
            </a:xfrm>
            <a:custGeom>
              <a:avLst/>
              <a:gdLst/>
              <a:ahLst/>
              <a:cxnLst/>
              <a:rect l="l" t="t" r="r" b="b"/>
              <a:pathLst>
                <a:path w="973" h="1379" extrusionOk="0">
                  <a:moveTo>
                    <a:pt x="305" y="0"/>
                  </a:moveTo>
                  <a:cubicBezTo>
                    <a:pt x="241" y="0"/>
                    <a:pt x="178" y="23"/>
                    <a:pt x="122" y="65"/>
                  </a:cubicBezTo>
                  <a:cubicBezTo>
                    <a:pt x="0" y="156"/>
                    <a:pt x="61" y="278"/>
                    <a:pt x="61" y="399"/>
                  </a:cubicBezTo>
                  <a:cubicBezTo>
                    <a:pt x="61" y="521"/>
                    <a:pt x="91" y="582"/>
                    <a:pt x="91" y="612"/>
                  </a:cubicBezTo>
                  <a:cubicBezTo>
                    <a:pt x="183" y="916"/>
                    <a:pt x="243" y="1159"/>
                    <a:pt x="487" y="1342"/>
                  </a:cubicBezTo>
                  <a:cubicBezTo>
                    <a:pt x="537" y="1367"/>
                    <a:pt x="587" y="1378"/>
                    <a:pt x="634" y="1378"/>
                  </a:cubicBezTo>
                  <a:cubicBezTo>
                    <a:pt x="758" y="1378"/>
                    <a:pt x="860" y="1300"/>
                    <a:pt x="882" y="1190"/>
                  </a:cubicBezTo>
                  <a:cubicBezTo>
                    <a:pt x="973" y="734"/>
                    <a:pt x="851" y="399"/>
                    <a:pt x="517" y="96"/>
                  </a:cubicBezTo>
                  <a:cubicBezTo>
                    <a:pt x="452" y="30"/>
                    <a:pt x="378" y="0"/>
                    <a:pt x="3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6332;p133">
              <a:extLst>
                <a:ext uri="{FF2B5EF4-FFF2-40B4-BE49-F238E27FC236}">
                  <a16:creationId xmlns:a16="http://schemas.microsoft.com/office/drawing/2014/main" id="{257F2A77-F2FF-B9CB-58DC-E057F0C731EB}"/>
                </a:ext>
              </a:extLst>
            </p:cNvPr>
            <p:cNvSpPr/>
            <p:nvPr/>
          </p:nvSpPr>
          <p:spPr>
            <a:xfrm rot="1013812">
              <a:off x="2035081" y="5245575"/>
              <a:ext cx="49429" cy="65364"/>
            </a:xfrm>
            <a:custGeom>
              <a:avLst/>
              <a:gdLst/>
              <a:ahLst/>
              <a:cxnLst/>
              <a:rect l="l" t="t" r="r" b="b"/>
              <a:pathLst>
                <a:path w="974" h="1288" extrusionOk="0">
                  <a:moveTo>
                    <a:pt x="396" y="0"/>
                  </a:moveTo>
                  <a:cubicBezTo>
                    <a:pt x="279" y="0"/>
                    <a:pt x="167" y="63"/>
                    <a:pt x="122" y="176"/>
                  </a:cubicBezTo>
                  <a:cubicBezTo>
                    <a:pt x="0" y="479"/>
                    <a:pt x="213" y="1057"/>
                    <a:pt x="487" y="1239"/>
                  </a:cubicBezTo>
                  <a:cubicBezTo>
                    <a:pt x="537" y="1273"/>
                    <a:pt x="591" y="1288"/>
                    <a:pt x="644" y="1288"/>
                  </a:cubicBezTo>
                  <a:cubicBezTo>
                    <a:pt x="786" y="1288"/>
                    <a:pt x="921" y="1181"/>
                    <a:pt x="943" y="1027"/>
                  </a:cubicBezTo>
                  <a:cubicBezTo>
                    <a:pt x="973" y="875"/>
                    <a:pt x="943" y="723"/>
                    <a:pt x="912" y="601"/>
                  </a:cubicBezTo>
                  <a:cubicBezTo>
                    <a:pt x="821" y="327"/>
                    <a:pt x="760" y="145"/>
                    <a:pt x="517" y="24"/>
                  </a:cubicBezTo>
                  <a:cubicBezTo>
                    <a:pt x="478" y="8"/>
                    <a:pt x="437" y="0"/>
                    <a:pt x="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6333;p133">
              <a:extLst>
                <a:ext uri="{FF2B5EF4-FFF2-40B4-BE49-F238E27FC236}">
                  <a16:creationId xmlns:a16="http://schemas.microsoft.com/office/drawing/2014/main" id="{940AC2F4-E326-1386-2033-66C896BFD556}"/>
                </a:ext>
              </a:extLst>
            </p:cNvPr>
            <p:cNvSpPr/>
            <p:nvPr/>
          </p:nvSpPr>
          <p:spPr>
            <a:xfrm rot="1013812">
              <a:off x="2043004" y="5034586"/>
              <a:ext cx="41664" cy="73331"/>
            </a:xfrm>
            <a:custGeom>
              <a:avLst/>
              <a:gdLst/>
              <a:ahLst/>
              <a:cxnLst/>
              <a:rect l="l" t="t" r="r" b="b"/>
              <a:pathLst>
                <a:path w="821" h="1445" extrusionOk="0">
                  <a:moveTo>
                    <a:pt x="316" y="0"/>
                  </a:moveTo>
                  <a:cubicBezTo>
                    <a:pt x="272" y="0"/>
                    <a:pt x="227" y="13"/>
                    <a:pt x="182" y="47"/>
                  </a:cubicBezTo>
                  <a:cubicBezTo>
                    <a:pt x="91" y="77"/>
                    <a:pt x="30" y="168"/>
                    <a:pt x="30" y="259"/>
                  </a:cubicBezTo>
                  <a:cubicBezTo>
                    <a:pt x="0" y="503"/>
                    <a:pt x="122" y="715"/>
                    <a:pt x="152" y="959"/>
                  </a:cubicBezTo>
                  <a:cubicBezTo>
                    <a:pt x="182" y="1080"/>
                    <a:pt x="243" y="1171"/>
                    <a:pt x="334" y="1293"/>
                  </a:cubicBezTo>
                  <a:cubicBezTo>
                    <a:pt x="365" y="1384"/>
                    <a:pt x="456" y="1445"/>
                    <a:pt x="578" y="1445"/>
                  </a:cubicBezTo>
                  <a:cubicBezTo>
                    <a:pt x="730" y="1445"/>
                    <a:pt x="760" y="1323"/>
                    <a:pt x="790" y="1232"/>
                  </a:cubicBezTo>
                  <a:cubicBezTo>
                    <a:pt x="821" y="867"/>
                    <a:pt x="760" y="563"/>
                    <a:pt x="699" y="229"/>
                  </a:cubicBezTo>
                  <a:cubicBezTo>
                    <a:pt x="638" y="199"/>
                    <a:pt x="608" y="107"/>
                    <a:pt x="547" y="77"/>
                  </a:cubicBezTo>
                  <a:cubicBezTo>
                    <a:pt x="470" y="39"/>
                    <a:pt x="393" y="0"/>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6334;p133">
              <a:extLst>
                <a:ext uri="{FF2B5EF4-FFF2-40B4-BE49-F238E27FC236}">
                  <a16:creationId xmlns:a16="http://schemas.microsoft.com/office/drawing/2014/main" id="{DEB9E573-F99D-9444-A1B2-52B435BDD3E6}"/>
                </a:ext>
              </a:extLst>
            </p:cNvPr>
            <p:cNvSpPr/>
            <p:nvPr/>
          </p:nvSpPr>
          <p:spPr>
            <a:xfrm rot="1013812">
              <a:off x="1695243" y="5038082"/>
              <a:ext cx="37097" cy="73128"/>
            </a:xfrm>
            <a:custGeom>
              <a:avLst/>
              <a:gdLst/>
              <a:ahLst/>
              <a:cxnLst/>
              <a:rect l="l" t="t" r="r" b="b"/>
              <a:pathLst>
                <a:path w="731" h="1441" extrusionOk="0">
                  <a:moveTo>
                    <a:pt x="252" y="0"/>
                  </a:moveTo>
                  <a:cubicBezTo>
                    <a:pt x="159" y="0"/>
                    <a:pt x="68" y="55"/>
                    <a:pt x="31" y="164"/>
                  </a:cubicBezTo>
                  <a:cubicBezTo>
                    <a:pt x="1" y="407"/>
                    <a:pt x="31" y="681"/>
                    <a:pt x="92" y="985"/>
                  </a:cubicBezTo>
                  <a:cubicBezTo>
                    <a:pt x="153" y="1046"/>
                    <a:pt x="183" y="1198"/>
                    <a:pt x="274" y="1319"/>
                  </a:cubicBezTo>
                  <a:cubicBezTo>
                    <a:pt x="305" y="1380"/>
                    <a:pt x="396" y="1441"/>
                    <a:pt x="487" y="1441"/>
                  </a:cubicBezTo>
                  <a:cubicBezTo>
                    <a:pt x="609" y="1441"/>
                    <a:pt x="700" y="1319"/>
                    <a:pt x="700" y="1228"/>
                  </a:cubicBezTo>
                  <a:cubicBezTo>
                    <a:pt x="730" y="985"/>
                    <a:pt x="730" y="681"/>
                    <a:pt x="639" y="407"/>
                  </a:cubicBezTo>
                  <a:cubicBezTo>
                    <a:pt x="609" y="286"/>
                    <a:pt x="518" y="164"/>
                    <a:pt x="426" y="73"/>
                  </a:cubicBezTo>
                  <a:cubicBezTo>
                    <a:pt x="378" y="24"/>
                    <a:pt x="315" y="0"/>
                    <a:pt x="2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6335;p133">
              <a:extLst>
                <a:ext uri="{FF2B5EF4-FFF2-40B4-BE49-F238E27FC236}">
                  <a16:creationId xmlns:a16="http://schemas.microsoft.com/office/drawing/2014/main" id="{113C8F06-5D31-E5C5-73A6-38535B7A6E48}"/>
                </a:ext>
              </a:extLst>
            </p:cNvPr>
            <p:cNvSpPr/>
            <p:nvPr/>
          </p:nvSpPr>
          <p:spPr>
            <a:xfrm rot="1013812">
              <a:off x="2386053" y="5247450"/>
              <a:ext cx="50951" cy="64653"/>
            </a:xfrm>
            <a:custGeom>
              <a:avLst/>
              <a:gdLst/>
              <a:ahLst/>
              <a:cxnLst/>
              <a:rect l="l" t="t" r="r" b="b"/>
              <a:pathLst>
                <a:path w="1004" h="1274" extrusionOk="0">
                  <a:moveTo>
                    <a:pt x="306" y="1"/>
                  </a:moveTo>
                  <a:cubicBezTo>
                    <a:pt x="273" y="1"/>
                    <a:pt x="242" y="8"/>
                    <a:pt x="213" y="27"/>
                  </a:cubicBezTo>
                  <a:cubicBezTo>
                    <a:pt x="62" y="57"/>
                    <a:pt x="1" y="209"/>
                    <a:pt x="62" y="361"/>
                  </a:cubicBezTo>
                  <a:cubicBezTo>
                    <a:pt x="62" y="483"/>
                    <a:pt x="92" y="604"/>
                    <a:pt x="122" y="756"/>
                  </a:cubicBezTo>
                  <a:cubicBezTo>
                    <a:pt x="183" y="878"/>
                    <a:pt x="213" y="1030"/>
                    <a:pt x="274" y="1121"/>
                  </a:cubicBezTo>
                  <a:cubicBezTo>
                    <a:pt x="365" y="1212"/>
                    <a:pt x="457" y="1273"/>
                    <a:pt x="578" y="1273"/>
                  </a:cubicBezTo>
                  <a:cubicBezTo>
                    <a:pt x="700" y="1273"/>
                    <a:pt x="821" y="1212"/>
                    <a:pt x="852" y="1091"/>
                  </a:cubicBezTo>
                  <a:cubicBezTo>
                    <a:pt x="1004" y="756"/>
                    <a:pt x="852" y="270"/>
                    <a:pt x="548" y="57"/>
                  </a:cubicBezTo>
                  <a:cubicBezTo>
                    <a:pt x="464" y="36"/>
                    <a:pt x="380" y="1"/>
                    <a:pt x="3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6336;p133">
              <a:extLst>
                <a:ext uri="{FF2B5EF4-FFF2-40B4-BE49-F238E27FC236}">
                  <a16:creationId xmlns:a16="http://schemas.microsoft.com/office/drawing/2014/main" id="{08C1426B-27A7-9D18-D08E-DE0AD7E9CE96}"/>
                </a:ext>
              </a:extLst>
            </p:cNvPr>
            <p:cNvSpPr/>
            <p:nvPr/>
          </p:nvSpPr>
          <p:spPr>
            <a:xfrm rot="1013812">
              <a:off x="2035822" y="4897378"/>
              <a:ext cx="47856" cy="66683"/>
            </a:xfrm>
            <a:custGeom>
              <a:avLst/>
              <a:gdLst/>
              <a:ahLst/>
              <a:cxnLst/>
              <a:rect l="l" t="t" r="r" b="b"/>
              <a:pathLst>
                <a:path w="943" h="1314" extrusionOk="0">
                  <a:moveTo>
                    <a:pt x="347" y="0"/>
                  </a:moveTo>
                  <a:cubicBezTo>
                    <a:pt x="219" y="0"/>
                    <a:pt x="104" y="89"/>
                    <a:pt x="62" y="237"/>
                  </a:cubicBezTo>
                  <a:cubicBezTo>
                    <a:pt x="1" y="480"/>
                    <a:pt x="62" y="693"/>
                    <a:pt x="153" y="906"/>
                  </a:cubicBezTo>
                  <a:cubicBezTo>
                    <a:pt x="257" y="1165"/>
                    <a:pt x="405" y="1314"/>
                    <a:pt x="559" y="1314"/>
                  </a:cubicBezTo>
                  <a:cubicBezTo>
                    <a:pt x="586" y="1314"/>
                    <a:pt x="612" y="1310"/>
                    <a:pt x="639" y="1301"/>
                  </a:cubicBezTo>
                  <a:cubicBezTo>
                    <a:pt x="882" y="1270"/>
                    <a:pt x="943" y="997"/>
                    <a:pt x="882" y="662"/>
                  </a:cubicBezTo>
                  <a:cubicBezTo>
                    <a:pt x="821" y="450"/>
                    <a:pt x="761" y="206"/>
                    <a:pt x="517" y="54"/>
                  </a:cubicBezTo>
                  <a:cubicBezTo>
                    <a:pt x="462" y="17"/>
                    <a:pt x="403"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6337;p133">
              <a:extLst>
                <a:ext uri="{FF2B5EF4-FFF2-40B4-BE49-F238E27FC236}">
                  <a16:creationId xmlns:a16="http://schemas.microsoft.com/office/drawing/2014/main" id="{A199A76E-267D-031D-5474-1CBA7F3AF98F}"/>
                </a:ext>
              </a:extLst>
            </p:cNvPr>
            <p:cNvSpPr/>
            <p:nvPr/>
          </p:nvSpPr>
          <p:spPr>
            <a:xfrm rot="1013812">
              <a:off x="2659614" y="5173596"/>
              <a:ext cx="46333" cy="66328"/>
            </a:xfrm>
            <a:custGeom>
              <a:avLst/>
              <a:gdLst/>
              <a:ahLst/>
              <a:cxnLst/>
              <a:rect l="l" t="t" r="r" b="b"/>
              <a:pathLst>
                <a:path w="913" h="1307" extrusionOk="0">
                  <a:moveTo>
                    <a:pt x="356" y="1"/>
                  </a:moveTo>
                  <a:cubicBezTo>
                    <a:pt x="242" y="1"/>
                    <a:pt x="135" y="51"/>
                    <a:pt x="92" y="117"/>
                  </a:cubicBezTo>
                  <a:cubicBezTo>
                    <a:pt x="0" y="481"/>
                    <a:pt x="92" y="998"/>
                    <a:pt x="487" y="1272"/>
                  </a:cubicBezTo>
                  <a:cubicBezTo>
                    <a:pt x="522" y="1289"/>
                    <a:pt x="577" y="1307"/>
                    <a:pt x="635" y="1307"/>
                  </a:cubicBezTo>
                  <a:cubicBezTo>
                    <a:pt x="678" y="1307"/>
                    <a:pt x="722" y="1297"/>
                    <a:pt x="760" y="1272"/>
                  </a:cubicBezTo>
                  <a:cubicBezTo>
                    <a:pt x="821" y="1241"/>
                    <a:pt x="912" y="1120"/>
                    <a:pt x="912" y="1028"/>
                  </a:cubicBezTo>
                  <a:cubicBezTo>
                    <a:pt x="912" y="877"/>
                    <a:pt x="852" y="725"/>
                    <a:pt x="852" y="664"/>
                  </a:cubicBezTo>
                  <a:cubicBezTo>
                    <a:pt x="791" y="360"/>
                    <a:pt x="760" y="117"/>
                    <a:pt x="487" y="25"/>
                  </a:cubicBezTo>
                  <a:cubicBezTo>
                    <a:pt x="444" y="8"/>
                    <a:pt x="400" y="1"/>
                    <a:pt x="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6338;p133">
              <a:extLst>
                <a:ext uri="{FF2B5EF4-FFF2-40B4-BE49-F238E27FC236}">
                  <a16:creationId xmlns:a16="http://schemas.microsoft.com/office/drawing/2014/main" id="{1DD92C5C-AA9B-D591-19B1-9ACBD7A232F4}"/>
                </a:ext>
              </a:extLst>
            </p:cNvPr>
            <p:cNvSpPr/>
            <p:nvPr/>
          </p:nvSpPr>
          <p:spPr>
            <a:xfrm rot="1013812">
              <a:off x="2389341" y="5035669"/>
              <a:ext cx="38569" cy="72266"/>
            </a:xfrm>
            <a:custGeom>
              <a:avLst/>
              <a:gdLst/>
              <a:ahLst/>
              <a:cxnLst/>
              <a:rect l="l" t="t" r="r" b="b"/>
              <a:pathLst>
                <a:path w="760" h="1424" extrusionOk="0">
                  <a:moveTo>
                    <a:pt x="278" y="0"/>
                  </a:moveTo>
                  <a:cubicBezTo>
                    <a:pt x="171" y="0"/>
                    <a:pt x="72" y="82"/>
                    <a:pt x="30" y="207"/>
                  </a:cubicBezTo>
                  <a:cubicBezTo>
                    <a:pt x="0" y="451"/>
                    <a:pt x="30" y="663"/>
                    <a:pt x="122" y="967"/>
                  </a:cubicBezTo>
                  <a:cubicBezTo>
                    <a:pt x="152" y="1058"/>
                    <a:pt x="243" y="1150"/>
                    <a:pt x="274" y="1302"/>
                  </a:cubicBezTo>
                  <a:cubicBezTo>
                    <a:pt x="304" y="1393"/>
                    <a:pt x="395" y="1423"/>
                    <a:pt x="486" y="1423"/>
                  </a:cubicBezTo>
                  <a:cubicBezTo>
                    <a:pt x="608" y="1423"/>
                    <a:pt x="699" y="1362"/>
                    <a:pt x="699" y="1241"/>
                  </a:cubicBezTo>
                  <a:cubicBezTo>
                    <a:pt x="760" y="937"/>
                    <a:pt x="730" y="633"/>
                    <a:pt x="638" y="329"/>
                  </a:cubicBezTo>
                  <a:cubicBezTo>
                    <a:pt x="608" y="207"/>
                    <a:pt x="517" y="147"/>
                    <a:pt x="426" y="55"/>
                  </a:cubicBezTo>
                  <a:cubicBezTo>
                    <a:pt x="378" y="17"/>
                    <a:pt x="327" y="0"/>
                    <a:pt x="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6339;p133">
              <a:extLst>
                <a:ext uri="{FF2B5EF4-FFF2-40B4-BE49-F238E27FC236}">
                  <a16:creationId xmlns:a16="http://schemas.microsoft.com/office/drawing/2014/main" id="{DB92676B-F71A-C988-BD70-20317C99F48D}"/>
                </a:ext>
              </a:extLst>
            </p:cNvPr>
            <p:cNvSpPr/>
            <p:nvPr/>
          </p:nvSpPr>
          <p:spPr>
            <a:xfrm rot="1013812">
              <a:off x="2323569" y="4993493"/>
              <a:ext cx="43238" cy="70083"/>
            </a:xfrm>
            <a:custGeom>
              <a:avLst/>
              <a:gdLst/>
              <a:ahLst/>
              <a:cxnLst/>
              <a:rect l="l" t="t" r="r" b="b"/>
              <a:pathLst>
                <a:path w="852" h="1381" extrusionOk="0">
                  <a:moveTo>
                    <a:pt x="426" y="0"/>
                  </a:moveTo>
                  <a:cubicBezTo>
                    <a:pt x="274" y="0"/>
                    <a:pt x="213" y="122"/>
                    <a:pt x="153" y="213"/>
                  </a:cubicBezTo>
                  <a:cubicBezTo>
                    <a:pt x="1" y="578"/>
                    <a:pt x="122" y="1064"/>
                    <a:pt x="426" y="1337"/>
                  </a:cubicBezTo>
                  <a:cubicBezTo>
                    <a:pt x="465" y="1367"/>
                    <a:pt x="510" y="1380"/>
                    <a:pt x="555" y="1380"/>
                  </a:cubicBezTo>
                  <a:cubicBezTo>
                    <a:pt x="649" y="1380"/>
                    <a:pt x="740" y="1319"/>
                    <a:pt x="761" y="1216"/>
                  </a:cubicBezTo>
                  <a:cubicBezTo>
                    <a:pt x="852" y="942"/>
                    <a:pt x="852" y="669"/>
                    <a:pt x="730" y="365"/>
                  </a:cubicBezTo>
                  <a:cubicBezTo>
                    <a:pt x="700" y="365"/>
                    <a:pt x="700" y="304"/>
                    <a:pt x="700" y="182"/>
                  </a:cubicBezTo>
                  <a:cubicBezTo>
                    <a:pt x="669" y="61"/>
                    <a:pt x="578" y="0"/>
                    <a:pt x="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6340;p133">
              <a:extLst>
                <a:ext uri="{FF2B5EF4-FFF2-40B4-BE49-F238E27FC236}">
                  <a16:creationId xmlns:a16="http://schemas.microsoft.com/office/drawing/2014/main" id="{74F8B14E-1C21-708F-B8A2-EC5B06DF6ED5}"/>
                </a:ext>
              </a:extLst>
            </p:cNvPr>
            <p:cNvSpPr/>
            <p:nvPr/>
          </p:nvSpPr>
          <p:spPr>
            <a:xfrm rot="1013812">
              <a:off x="2387900" y="4902347"/>
              <a:ext cx="49429" cy="63334"/>
            </a:xfrm>
            <a:custGeom>
              <a:avLst/>
              <a:gdLst/>
              <a:ahLst/>
              <a:cxnLst/>
              <a:rect l="l" t="t" r="r" b="b"/>
              <a:pathLst>
                <a:path w="974" h="1248" extrusionOk="0">
                  <a:moveTo>
                    <a:pt x="279" y="0"/>
                  </a:moveTo>
                  <a:cubicBezTo>
                    <a:pt x="123" y="0"/>
                    <a:pt x="0" y="115"/>
                    <a:pt x="0" y="278"/>
                  </a:cubicBezTo>
                  <a:cubicBezTo>
                    <a:pt x="0" y="430"/>
                    <a:pt x="31" y="552"/>
                    <a:pt x="61" y="734"/>
                  </a:cubicBezTo>
                  <a:cubicBezTo>
                    <a:pt x="152" y="856"/>
                    <a:pt x="183" y="1008"/>
                    <a:pt x="244" y="1160"/>
                  </a:cubicBezTo>
                  <a:cubicBezTo>
                    <a:pt x="293" y="1221"/>
                    <a:pt x="367" y="1248"/>
                    <a:pt x="445" y="1248"/>
                  </a:cubicBezTo>
                  <a:cubicBezTo>
                    <a:pt x="561" y="1248"/>
                    <a:pt x="688" y="1190"/>
                    <a:pt x="760" y="1099"/>
                  </a:cubicBezTo>
                  <a:cubicBezTo>
                    <a:pt x="973" y="673"/>
                    <a:pt x="791" y="126"/>
                    <a:pt x="335" y="5"/>
                  </a:cubicBezTo>
                  <a:cubicBezTo>
                    <a:pt x="316" y="2"/>
                    <a:pt x="297" y="0"/>
                    <a:pt x="2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6341;p133">
              <a:extLst>
                <a:ext uri="{FF2B5EF4-FFF2-40B4-BE49-F238E27FC236}">
                  <a16:creationId xmlns:a16="http://schemas.microsoft.com/office/drawing/2014/main" id="{ED874D91-BDA7-D7CC-4705-972F5495B440}"/>
                </a:ext>
              </a:extLst>
            </p:cNvPr>
            <p:cNvSpPr/>
            <p:nvPr/>
          </p:nvSpPr>
          <p:spPr>
            <a:xfrm rot="1013812">
              <a:off x="2183102" y="5028568"/>
              <a:ext cx="46333" cy="65567"/>
            </a:xfrm>
            <a:custGeom>
              <a:avLst/>
              <a:gdLst/>
              <a:ahLst/>
              <a:cxnLst/>
              <a:rect l="l" t="t" r="r" b="b"/>
              <a:pathLst>
                <a:path w="913" h="1292" extrusionOk="0">
                  <a:moveTo>
                    <a:pt x="438" y="0"/>
                  </a:moveTo>
                  <a:cubicBezTo>
                    <a:pt x="365" y="0"/>
                    <a:pt x="289" y="30"/>
                    <a:pt x="244" y="91"/>
                  </a:cubicBezTo>
                  <a:cubicBezTo>
                    <a:pt x="1" y="274"/>
                    <a:pt x="31" y="547"/>
                    <a:pt x="153" y="882"/>
                  </a:cubicBezTo>
                  <a:cubicBezTo>
                    <a:pt x="153" y="882"/>
                    <a:pt x="183" y="1003"/>
                    <a:pt x="274" y="1155"/>
                  </a:cubicBezTo>
                  <a:cubicBezTo>
                    <a:pt x="335" y="1246"/>
                    <a:pt x="419" y="1292"/>
                    <a:pt x="502" y="1292"/>
                  </a:cubicBezTo>
                  <a:cubicBezTo>
                    <a:pt x="586" y="1292"/>
                    <a:pt x="669" y="1246"/>
                    <a:pt x="730" y="1155"/>
                  </a:cubicBezTo>
                  <a:cubicBezTo>
                    <a:pt x="761" y="1125"/>
                    <a:pt x="791" y="1094"/>
                    <a:pt x="791" y="1033"/>
                  </a:cubicBezTo>
                  <a:cubicBezTo>
                    <a:pt x="913" y="699"/>
                    <a:pt x="791" y="365"/>
                    <a:pt x="609" y="91"/>
                  </a:cubicBezTo>
                  <a:cubicBezTo>
                    <a:pt x="578" y="30"/>
                    <a:pt x="510" y="0"/>
                    <a:pt x="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6342;p133">
              <a:extLst>
                <a:ext uri="{FF2B5EF4-FFF2-40B4-BE49-F238E27FC236}">
                  <a16:creationId xmlns:a16="http://schemas.microsoft.com/office/drawing/2014/main" id="{19017928-30FD-5E8E-7DA3-943E35C3D05E}"/>
                </a:ext>
              </a:extLst>
            </p:cNvPr>
            <p:cNvSpPr/>
            <p:nvPr/>
          </p:nvSpPr>
          <p:spPr>
            <a:xfrm rot="1013812">
              <a:off x="1628452" y="4994842"/>
              <a:ext cx="43238" cy="69880"/>
            </a:xfrm>
            <a:custGeom>
              <a:avLst/>
              <a:gdLst/>
              <a:ahLst/>
              <a:cxnLst/>
              <a:rect l="l" t="t" r="r" b="b"/>
              <a:pathLst>
                <a:path w="852" h="1377" extrusionOk="0">
                  <a:moveTo>
                    <a:pt x="381" y="1"/>
                  </a:moveTo>
                  <a:cubicBezTo>
                    <a:pt x="366" y="1"/>
                    <a:pt x="351" y="2"/>
                    <a:pt x="335" y="5"/>
                  </a:cubicBezTo>
                  <a:cubicBezTo>
                    <a:pt x="274" y="66"/>
                    <a:pt x="183" y="127"/>
                    <a:pt x="152" y="218"/>
                  </a:cubicBezTo>
                  <a:cubicBezTo>
                    <a:pt x="0" y="583"/>
                    <a:pt x="91" y="1039"/>
                    <a:pt x="395" y="1312"/>
                  </a:cubicBezTo>
                  <a:cubicBezTo>
                    <a:pt x="429" y="1357"/>
                    <a:pt x="470" y="1377"/>
                    <a:pt x="514" y="1377"/>
                  </a:cubicBezTo>
                  <a:cubicBezTo>
                    <a:pt x="590" y="1377"/>
                    <a:pt x="672" y="1317"/>
                    <a:pt x="730" y="1221"/>
                  </a:cubicBezTo>
                  <a:cubicBezTo>
                    <a:pt x="851" y="1008"/>
                    <a:pt x="790" y="735"/>
                    <a:pt x="730" y="431"/>
                  </a:cubicBezTo>
                  <a:cubicBezTo>
                    <a:pt x="699" y="400"/>
                    <a:pt x="699" y="279"/>
                    <a:pt x="608" y="218"/>
                  </a:cubicBezTo>
                  <a:cubicBezTo>
                    <a:pt x="581" y="109"/>
                    <a:pt x="50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6343;p133">
              <a:extLst>
                <a:ext uri="{FF2B5EF4-FFF2-40B4-BE49-F238E27FC236}">
                  <a16:creationId xmlns:a16="http://schemas.microsoft.com/office/drawing/2014/main" id="{DAE91CD6-F99D-2669-4F79-5BB0DADDB104}"/>
                </a:ext>
              </a:extLst>
            </p:cNvPr>
            <p:cNvSpPr/>
            <p:nvPr/>
          </p:nvSpPr>
          <p:spPr>
            <a:xfrm rot="1013812">
              <a:off x="1691844" y="5246847"/>
              <a:ext cx="44760" cy="61456"/>
            </a:xfrm>
            <a:custGeom>
              <a:avLst/>
              <a:gdLst/>
              <a:ahLst/>
              <a:cxnLst/>
              <a:rect l="l" t="t" r="r" b="b"/>
              <a:pathLst>
                <a:path w="882" h="1211" extrusionOk="0">
                  <a:moveTo>
                    <a:pt x="303" y="0"/>
                  </a:moveTo>
                  <a:cubicBezTo>
                    <a:pt x="265" y="0"/>
                    <a:pt x="225" y="8"/>
                    <a:pt x="183" y="25"/>
                  </a:cubicBezTo>
                  <a:cubicBezTo>
                    <a:pt x="61" y="116"/>
                    <a:pt x="0" y="268"/>
                    <a:pt x="61" y="420"/>
                  </a:cubicBezTo>
                  <a:cubicBezTo>
                    <a:pt x="61" y="541"/>
                    <a:pt x="91" y="633"/>
                    <a:pt x="122" y="754"/>
                  </a:cubicBezTo>
                  <a:cubicBezTo>
                    <a:pt x="152" y="876"/>
                    <a:pt x="213" y="937"/>
                    <a:pt x="183" y="997"/>
                  </a:cubicBezTo>
                  <a:cubicBezTo>
                    <a:pt x="274" y="1149"/>
                    <a:pt x="395" y="1210"/>
                    <a:pt x="547" y="1210"/>
                  </a:cubicBezTo>
                  <a:cubicBezTo>
                    <a:pt x="730" y="1180"/>
                    <a:pt x="882" y="1058"/>
                    <a:pt x="882" y="876"/>
                  </a:cubicBezTo>
                  <a:cubicBezTo>
                    <a:pt x="882" y="602"/>
                    <a:pt x="821" y="298"/>
                    <a:pt x="578" y="116"/>
                  </a:cubicBezTo>
                  <a:cubicBezTo>
                    <a:pt x="490" y="50"/>
                    <a:pt x="402" y="0"/>
                    <a:pt x="3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6344;p133">
              <a:extLst>
                <a:ext uri="{FF2B5EF4-FFF2-40B4-BE49-F238E27FC236}">
                  <a16:creationId xmlns:a16="http://schemas.microsoft.com/office/drawing/2014/main" id="{C35C127F-87E8-EFB6-9D25-02A4A4D6D534}"/>
                </a:ext>
              </a:extLst>
            </p:cNvPr>
            <p:cNvSpPr/>
            <p:nvPr/>
          </p:nvSpPr>
          <p:spPr>
            <a:xfrm rot="1013812">
              <a:off x="2735042" y="5247260"/>
              <a:ext cx="46333" cy="59274"/>
            </a:xfrm>
            <a:custGeom>
              <a:avLst/>
              <a:gdLst/>
              <a:ahLst/>
              <a:cxnLst/>
              <a:rect l="l" t="t" r="r" b="b"/>
              <a:pathLst>
                <a:path w="913" h="1168" extrusionOk="0">
                  <a:moveTo>
                    <a:pt x="309" y="0"/>
                  </a:moveTo>
                  <a:cubicBezTo>
                    <a:pt x="167" y="0"/>
                    <a:pt x="56" y="68"/>
                    <a:pt x="31" y="220"/>
                  </a:cubicBezTo>
                  <a:cubicBezTo>
                    <a:pt x="0" y="464"/>
                    <a:pt x="61" y="676"/>
                    <a:pt x="183" y="920"/>
                  </a:cubicBezTo>
                  <a:cubicBezTo>
                    <a:pt x="227" y="1077"/>
                    <a:pt x="355" y="1168"/>
                    <a:pt x="493" y="1168"/>
                  </a:cubicBezTo>
                  <a:cubicBezTo>
                    <a:pt x="541" y="1168"/>
                    <a:pt x="591" y="1156"/>
                    <a:pt x="639" y="1132"/>
                  </a:cubicBezTo>
                  <a:cubicBezTo>
                    <a:pt x="821" y="1072"/>
                    <a:pt x="912" y="920"/>
                    <a:pt x="851" y="676"/>
                  </a:cubicBezTo>
                  <a:cubicBezTo>
                    <a:pt x="851" y="616"/>
                    <a:pt x="821" y="585"/>
                    <a:pt x="821" y="524"/>
                  </a:cubicBezTo>
                  <a:cubicBezTo>
                    <a:pt x="760" y="312"/>
                    <a:pt x="639" y="129"/>
                    <a:pt x="395" y="8"/>
                  </a:cubicBezTo>
                  <a:cubicBezTo>
                    <a:pt x="366" y="3"/>
                    <a:pt x="337" y="0"/>
                    <a:pt x="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6345;p133">
              <a:extLst>
                <a:ext uri="{FF2B5EF4-FFF2-40B4-BE49-F238E27FC236}">
                  <a16:creationId xmlns:a16="http://schemas.microsoft.com/office/drawing/2014/main" id="{214F5123-F9A2-9151-9111-3CA8F0B1754D}"/>
                </a:ext>
              </a:extLst>
            </p:cNvPr>
            <p:cNvSpPr/>
            <p:nvPr/>
          </p:nvSpPr>
          <p:spPr>
            <a:xfrm rot="1013812">
              <a:off x="1969262" y="5173087"/>
              <a:ext cx="43238" cy="69779"/>
            </a:xfrm>
            <a:custGeom>
              <a:avLst/>
              <a:gdLst/>
              <a:ahLst/>
              <a:cxnLst/>
              <a:rect l="l" t="t" r="r" b="b"/>
              <a:pathLst>
                <a:path w="852" h="1375" extrusionOk="0">
                  <a:moveTo>
                    <a:pt x="250" y="0"/>
                  </a:moveTo>
                  <a:cubicBezTo>
                    <a:pt x="203" y="0"/>
                    <a:pt x="160" y="17"/>
                    <a:pt x="122" y="55"/>
                  </a:cubicBezTo>
                  <a:cubicBezTo>
                    <a:pt x="0" y="86"/>
                    <a:pt x="0" y="207"/>
                    <a:pt x="0" y="268"/>
                  </a:cubicBezTo>
                  <a:cubicBezTo>
                    <a:pt x="30" y="542"/>
                    <a:pt x="122" y="815"/>
                    <a:pt x="182" y="1028"/>
                  </a:cubicBezTo>
                  <a:cubicBezTo>
                    <a:pt x="243" y="1150"/>
                    <a:pt x="334" y="1241"/>
                    <a:pt x="426" y="1301"/>
                  </a:cubicBezTo>
                  <a:cubicBezTo>
                    <a:pt x="459" y="1352"/>
                    <a:pt x="511" y="1374"/>
                    <a:pt x="566" y="1374"/>
                  </a:cubicBezTo>
                  <a:cubicBezTo>
                    <a:pt x="611" y="1374"/>
                    <a:pt x="658" y="1359"/>
                    <a:pt x="699" y="1332"/>
                  </a:cubicBezTo>
                  <a:cubicBezTo>
                    <a:pt x="790" y="1301"/>
                    <a:pt x="851" y="1241"/>
                    <a:pt x="851" y="1119"/>
                  </a:cubicBezTo>
                  <a:cubicBezTo>
                    <a:pt x="790" y="937"/>
                    <a:pt x="760" y="785"/>
                    <a:pt x="760" y="694"/>
                  </a:cubicBezTo>
                  <a:cubicBezTo>
                    <a:pt x="699" y="420"/>
                    <a:pt x="638" y="207"/>
                    <a:pt x="456" y="86"/>
                  </a:cubicBezTo>
                  <a:cubicBezTo>
                    <a:pt x="385" y="33"/>
                    <a:pt x="315" y="0"/>
                    <a:pt x="2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6346;p133">
              <a:extLst>
                <a:ext uri="{FF2B5EF4-FFF2-40B4-BE49-F238E27FC236}">
                  <a16:creationId xmlns:a16="http://schemas.microsoft.com/office/drawing/2014/main" id="{6DC9D4D1-7690-6CF2-A458-DB49248D5FCC}"/>
                </a:ext>
              </a:extLst>
            </p:cNvPr>
            <p:cNvSpPr/>
            <p:nvPr/>
          </p:nvSpPr>
          <p:spPr>
            <a:xfrm rot="1013812">
              <a:off x="1800443" y="4897139"/>
              <a:ext cx="34001" cy="65212"/>
            </a:xfrm>
            <a:custGeom>
              <a:avLst/>
              <a:gdLst/>
              <a:ahLst/>
              <a:cxnLst/>
              <a:rect l="l" t="t" r="r" b="b"/>
              <a:pathLst>
                <a:path w="670" h="1285" extrusionOk="0">
                  <a:moveTo>
                    <a:pt x="376" y="0"/>
                  </a:moveTo>
                  <a:cubicBezTo>
                    <a:pt x="354" y="0"/>
                    <a:pt x="331" y="3"/>
                    <a:pt x="305" y="8"/>
                  </a:cubicBezTo>
                  <a:cubicBezTo>
                    <a:pt x="183" y="38"/>
                    <a:pt x="153" y="129"/>
                    <a:pt x="92" y="190"/>
                  </a:cubicBezTo>
                  <a:cubicBezTo>
                    <a:pt x="1" y="525"/>
                    <a:pt x="31" y="889"/>
                    <a:pt x="244" y="1193"/>
                  </a:cubicBezTo>
                  <a:cubicBezTo>
                    <a:pt x="305" y="1254"/>
                    <a:pt x="366" y="1284"/>
                    <a:pt x="487" y="1284"/>
                  </a:cubicBezTo>
                  <a:cubicBezTo>
                    <a:pt x="609" y="1254"/>
                    <a:pt x="670" y="1133"/>
                    <a:pt x="670" y="1041"/>
                  </a:cubicBezTo>
                  <a:cubicBezTo>
                    <a:pt x="670" y="798"/>
                    <a:pt x="639" y="585"/>
                    <a:pt x="639" y="342"/>
                  </a:cubicBezTo>
                  <a:cubicBezTo>
                    <a:pt x="609" y="281"/>
                    <a:pt x="548" y="190"/>
                    <a:pt x="609" y="160"/>
                  </a:cubicBezTo>
                  <a:cubicBezTo>
                    <a:pt x="533" y="59"/>
                    <a:pt x="479" y="0"/>
                    <a:pt x="3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6347;p133">
              <a:extLst>
                <a:ext uri="{FF2B5EF4-FFF2-40B4-BE49-F238E27FC236}">
                  <a16:creationId xmlns:a16="http://schemas.microsoft.com/office/drawing/2014/main" id="{C9F5A2C0-7361-CBE9-C298-E89D23DC9362}"/>
                </a:ext>
              </a:extLst>
            </p:cNvPr>
            <p:cNvSpPr/>
            <p:nvPr/>
          </p:nvSpPr>
          <p:spPr>
            <a:xfrm rot="1013812">
              <a:off x="2242769" y="4987751"/>
              <a:ext cx="52474" cy="63232"/>
            </a:xfrm>
            <a:custGeom>
              <a:avLst/>
              <a:gdLst/>
              <a:ahLst/>
              <a:cxnLst/>
              <a:rect l="l" t="t" r="r" b="b"/>
              <a:pathLst>
                <a:path w="1034" h="1246" extrusionOk="0">
                  <a:moveTo>
                    <a:pt x="318" y="1"/>
                  </a:moveTo>
                  <a:cubicBezTo>
                    <a:pt x="246" y="1"/>
                    <a:pt x="178" y="27"/>
                    <a:pt x="122" y="64"/>
                  </a:cubicBezTo>
                  <a:cubicBezTo>
                    <a:pt x="31" y="155"/>
                    <a:pt x="0" y="277"/>
                    <a:pt x="31" y="338"/>
                  </a:cubicBezTo>
                  <a:cubicBezTo>
                    <a:pt x="182" y="642"/>
                    <a:pt x="365" y="946"/>
                    <a:pt x="669" y="1189"/>
                  </a:cubicBezTo>
                  <a:cubicBezTo>
                    <a:pt x="718" y="1228"/>
                    <a:pt x="773" y="1245"/>
                    <a:pt x="826" y="1245"/>
                  </a:cubicBezTo>
                  <a:cubicBezTo>
                    <a:pt x="936" y="1245"/>
                    <a:pt x="1034" y="1170"/>
                    <a:pt x="1034" y="1067"/>
                  </a:cubicBezTo>
                  <a:lnTo>
                    <a:pt x="1034" y="794"/>
                  </a:lnTo>
                  <a:cubicBezTo>
                    <a:pt x="821" y="551"/>
                    <a:pt x="730" y="277"/>
                    <a:pt x="456" y="34"/>
                  </a:cubicBezTo>
                  <a:cubicBezTo>
                    <a:pt x="410" y="11"/>
                    <a:pt x="363" y="1"/>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6348;p133">
              <a:extLst>
                <a:ext uri="{FF2B5EF4-FFF2-40B4-BE49-F238E27FC236}">
                  <a16:creationId xmlns:a16="http://schemas.microsoft.com/office/drawing/2014/main" id="{A2955E56-FE4D-D091-0986-4F8C7CC9FD45}"/>
                </a:ext>
              </a:extLst>
            </p:cNvPr>
            <p:cNvSpPr/>
            <p:nvPr/>
          </p:nvSpPr>
          <p:spPr>
            <a:xfrm rot="1013812">
              <a:off x="2741776" y="5033023"/>
              <a:ext cx="35524" cy="70286"/>
            </a:xfrm>
            <a:custGeom>
              <a:avLst/>
              <a:gdLst/>
              <a:ahLst/>
              <a:cxnLst/>
              <a:rect l="l" t="t" r="r" b="b"/>
              <a:pathLst>
                <a:path w="700" h="1385" extrusionOk="0">
                  <a:moveTo>
                    <a:pt x="237" y="1"/>
                  </a:moveTo>
                  <a:cubicBezTo>
                    <a:pt x="209" y="1"/>
                    <a:pt x="181" y="6"/>
                    <a:pt x="152" y="17"/>
                  </a:cubicBezTo>
                  <a:cubicBezTo>
                    <a:pt x="31" y="108"/>
                    <a:pt x="0" y="230"/>
                    <a:pt x="0" y="321"/>
                  </a:cubicBezTo>
                  <a:cubicBezTo>
                    <a:pt x="0" y="534"/>
                    <a:pt x="31" y="716"/>
                    <a:pt x="61" y="899"/>
                  </a:cubicBezTo>
                  <a:cubicBezTo>
                    <a:pt x="152" y="1051"/>
                    <a:pt x="183" y="1233"/>
                    <a:pt x="244" y="1324"/>
                  </a:cubicBezTo>
                  <a:cubicBezTo>
                    <a:pt x="304" y="1354"/>
                    <a:pt x="365" y="1385"/>
                    <a:pt x="456" y="1385"/>
                  </a:cubicBezTo>
                  <a:cubicBezTo>
                    <a:pt x="487" y="1385"/>
                    <a:pt x="578" y="1324"/>
                    <a:pt x="578" y="1294"/>
                  </a:cubicBezTo>
                  <a:cubicBezTo>
                    <a:pt x="699" y="899"/>
                    <a:pt x="669" y="534"/>
                    <a:pt x="487" y="169"/>
                  </a:cubicBezTo>
                  <a:cubicBezTo>
                    <a:pt x="462" y="95"/>
                    <a:pt x="357" y="1"/>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6349;p133">
              <a:extLst>
                <a:ext uri="{FF2B5EF4-FFF2-40B4-BE49-F238E27FC236}">
                  <a16:creationId xmlns:a16="http://schemas.microsoft.com/office/drawing/2014/main" id="{B844158C-B294-BA57-32EE-E15A01A5EEE1}"/>
                </a:ext>
              </a:extLst>
            </p:cNvPr>
            <p:cNvSpPr/>
            <p:nvPr/>
          </p:nvSpPr>
          <p:spPr>
            <a:xfrm rot="1013812">
              <a:off x="2235895" y="5092642"/>
              <a:ext cx="46333" cy="67495"/>
            </a:xfrm>
            <a:custGeom>
              <a:avLst/>
              <a:gdLst/>
              <a:ahLst/>
              <a:cxnLst/>
              <a:rect l="l" t="t" r="r" b="b"/>
              <a:pathLst>
                <a:path w="913" h="1330" extrusionOk="0">
                  <a:moveTo>
                    <a:pt x="231" y="1"/>
                  </a:moveTo>
                  <a:cubicBezTo>
                    <a:pt x="215" y="1"/>
                    <a:pt x="199" y="3"/>
                    <a:pt x="183" y="7"/>
                  </a:cubicBezTo>
                  <a:cubicBezTo>
                    <a:pt x="31" y="68"/>
                    <a:pt x="0" y="189"/>
                    <a:pt x="0" y="280"/>
                  </a:cubicBezTo>
                  <a:cubicBezTo>
                    <a:pt x="0" y="706"/>
                    <a:pt x="244" y="1010"/>
                    <a:pt x="548" y="1284"/>
                  </a:cubicBezTo>
                  <a:cubicBezTo>
                    <a:pt x="578" y="1314"/>
                    <a:pt x="624" y="1329"/>
                    <a:pt x="669" y="1329"/>
                  </a:cubicBezTo>
                  <a:cubicBezTo>
                    <a:pt x="715" y="1329"/>
                    <a:pt x="760" y="1314"/>
                    <a:pt x="791" y="1284"/>
                  </a:cubicBezTo>
                  <a:cubicBezTo>
                    <a:pt x="912" y="1192"/>
                    <a:pt x="912" y="1101"/>
                    <a:pt x="882" y="888"/>
                  </a:cubicBezTo>
                  <a:cubicBezTo>
                    <a:pt x="760" y="676"/>
                    <a:pt x="608" y="402"/>
                    <a:pt x="426" y="128"/>
                  </a:cubicBezTo>
                  <a:cubicBezTo>
                    <a:pt x="400" y="76"/>
                    <a:pt x="328" y="1"/>
                    <a:pt x="2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6350;p133">
              <a:extLst>
                <a:ext uri="{FF2B5EF4-FFF2-40B4-BE49-F238E27FC236}">
                  <a16:creationId xmlns:a16="http://schemas.microsoft.com/office/drawing/2014/main" id="{9F882495-D1D0-E179-D43E-6E93E8EFAF86}"/>
                </a:ext>
              </a:extLst>
            </p:cNvPr>
            <p:cNvSpPr/>
            <p:nvPr/>
          </p:nvSpPr>
          <p:spPr>
            <a:xfrm rot="1013812">
              <a:off x="1538584" y="5096753"/>
              <a:ext cx="47856" cy="65618"/>
            </a:xfrm>
            <a:custGeom>
              <a:avLst/>
              <a:gdLst/>
              <a:ahLst/>
              <a:cxnLst/>
              <a:rect l="l" t="t" r="r" b="b"/>
              <a:pathLst>
                <a:path w="943" h="1293" extrusionOk="0">
                  <a:moveTo>
                    <a:pt x="259" y="1"/>
                  </a:moveTo>
                  <a:cubicBezTo>
                    <a:pt x="237" y="1"/>
                    <a:pt x="212" y="5"/>
                    <a:pt x="183" y="12"/>
                  </a:cubicBezTo>
                  <a:cubicBezTo>
                    <a:pt x="31" y="73"/>
                    <a:pt x="1" y="164"/>
                    <a:pt x="1" y="285"/>
                  </a:cubicBezTo>
                  <a:cubicBezTo>
                    <a:pt x="1" y="681"/>
                    <a:pt x="213" y="924"/>
                    <a:pt x="487" y="1197"/>
                  </a:cubicBezTo>
                  <a:cubicBezTo>
                    <a:pt x="552" y="1263"/>
                    <a:pt x="608" y="1293"/>
                    <a:pt x="665" y="1293"/>
                  </a:cubicBezTo>
                  <a:cubicBezTo>
                    <a:pt x="715" y="1293"/>
                    <a:pt x="765" y="1270"/>
                    <a:pt x="821" y="1228"/>
                  </a:cubicBezTo>
                  <a:cubicBezTo>
                    <a:pt x="943" y="1137"/>
                    <a:pt x="943" y="1015"/>
                    <a:pt x="912" y="863"/>
                  </a:cubicBezTo>
                  <a:cubicBezTo>
                    <a:pt x="760" y="620"/>
                    <a:pt x="608" y="377"/>
                    <a:pt x="396" y="134"/>
                  </a:cubicBezTo>
                  <a:cubicBezTo>
                    <a:pt x="372" y="41"/>
                    <a:pt x="331" y="1"/>
                    <a:pt x="2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6351;p133">
              <a:extLst>
                <a:ext uri="{FF2B5EF4-FFF2-40B4-BE49-F238E27FC236}">
                  <a16:creationId xmlns:a16="http://schemas.microsoft.com/office/drawing/2014/main" id="{5201E0A2-4F23-0976-039C-BD11F723D47B}"/>
                </a:ext>
              </a:extLst>
            </p:cNvPr>
            <p:cNvSpPr/>
            <p:nvPr/>
          </p:nvSpPr>
          <p:spPr>
            <a:xfrm rot="1013812">
              <a:off x="1966370" y="4828262"/>
              <a:ext cx="41715" cy="66988"/>
            </a:xfrm>
            <a:custGeom>
              <a:avLst/>
              <a:gdLst/>
              <a:ahLst/>
              <a:cxnLst/>
              <a:rect l="l" t="t" r="r" b="b"/>
              <a:pathLst>
                <a:path w="822" h="1320" extrusionOk="0">
                  <a:moveTo>
                    <a:pt x="335" y="0"/>
                  </a:moveTo>
                  <a:cubicBezTo>
                    <a:pt x="213" y="0"/>
                    <a:pt x="153" y="61"/>
                    <a:pt x="92" y="152"/>
                  </a:cubicBezTo>
                  <a:cubicBezTo>
                    <a:pt x="1" y="456"/>
                    <a:pt x="153" y="1034"/>
                    <a:pt x="396" y="1246"/>
                  </a:cubicBezTo>
                  <a:cubicBezTo>
                    <a:pt x="446" y="1297"/>
                    <a:pt x="505" y="1319"/>
                    <a:pt x="559" y="1319"/>
                  </a:cubicBezTo>
                  <a:cubicBezTo>
                    <a:pt x="602" y="1319"/>
                    <a:pt x="642" y="1304"/>
                    <a:pt x="669" y="1277"/>
                  </a:cubicBezTo>
                  <a:cubicBezTo>
                    <a:pt x="760" y="1246"/>
                    <a:pt x="821" y="1186"/>
                    <a:pt x="821" y="1064"/>
                  </a:cubicBezTo>
                  <a:cubicBezTo>
                    <a:pt x="821" y="912"/>
                    <a:pt x="791" y="760"/>
                    <a:pt x="791" y="608"/>
                  </a:cubicBezTo>
                  <a:cubicBezTo>
                    <a:pt x="700" y="426"/>
                    <a:pt x="669" y="274"/>
                    <a:pt x="548" y="122"/>
                  </a:cubicBezTo>
                  <a:cubicBezTo>
                    <a:pt x="517" y="31"/>
                    <a:pt x="457" y="0"/>
                    <a:pt x="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6352;p133">
              <a:extLst>
                <a:ext uri="{FF2B5EF4-FFF2-40B4-BE49-F238E27FC236}">
                  <a16:creationId xmlns:a16="http://schemas.microsoft.com/office/drawing/2014/main" id="{9A9B2476-B222-23F1-3C24-A42BA026B5C0}"/>
                </a:ext>
              </a:extLst>
            </p:cNvPr>
            <p:cNvSpPr/>
            <p:nvPr/>
          </p:nvSpPr>
          <p:spPr>
            <a:xfrm rot="1013812">
              <a:off x="1903326" y="5226953"/>
              <a:ext cx="46333" cy="56889"/>
            </a:xfrm>
            <a:custGeom>
              <a:avLst/>
              <a:gdLst/>
              <a:ahLst/>
              <a:cxnLst/>
              <a:rect l="l" t="t" r="r" b="b"/>
              <a:pathLst>
                <a:path w="913" h="1121" extrusionOk="0">
                  <a:moveTo>
                    <a:pt x="257" y="0"/>
                  </a:moveTo>
                  <a:cubicBezTo>
                    <a:pt x="193" y="0"/>
                    <a:pt x="135" y="20"/>
                    <a:pt x="92" y="63"/>
                  </a:cubicBezTo>
                  <a:cubicBezTo>
                    <a:pt x="0" y="185"/>
                    <a:pt x="31" y="307"/>
                    <a:pt x="61" y="459"/>
                  </a:cubicBezTo>
                  <a:cubicBezTo>
                    <a:pt x="92" y="489"/>
                    <a:pt x="92" y="489"/>
                    <a:pt x="92" y="519"/>
                  </a:cubicBezTo>
                  <a:cubicBezTo>
                    <a:pt x="152" y="671"/>
                    <a:pt x="183" y="823"/>
                    <a:pt x="244" y="975"/>
                  </a:cubicBezTo>
                  <a:cubicBezTo>
                    <a:pt x="355" y="1064"/>
                    <a:pt x="450" y="1121"/>
                    <a:pt x="564" y="1121"/>
                  </a:cubicBezTo>
                  <a:cubicBezTo>
                    <a:pt x="606" y="1121"/>
                    <a:pt x="651" y="1113"/>
                    <a:pt x="700" y="1097"/>
                  </a:cubicBezTo>
                  <a:cubicBezTo>
                    <a:pt x="852" y="1067"/>
                    <a:pt x="912" y="854"/>
                    <a:pt x="852" y="671"/>
                  </a:cubicBezTo>
                  <a:cubicBezTo>
                    <a:pt x="821" y="489"/>
                    <a:pt x="700" y="337"/>
                    <a:pt x="608" y="185"/>
                  </a:cubicBezTo>
                  <a:cubicBezTo>
                    <a:pt x="510" y="67"/>
                    <a:pt x="374" y="0"/>
                    <a:pt x="2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6353;p133">
              <a:extLst>
                <a:ext uri="{FF2B5EF4-FFF2-40B4-BE49-F238E27FC236}">
                  <a16:creationId xmlns:a16="http://schemas.microsoft.com/office/drawing/2014/main" id="{624A84D1-E5CC-F172-8A5E-E942EE6F5437}"/>
                </a:ext>
              </a:extLst>
            </p:cNvPr>
            <p:cNvSpPr/>
            <p:nvPr/>
          </p:nvSpPr>
          <p:spPr>
            <a:xfrm rot="1013812">
              <a:off x="1554127" y="5224502"/>
              <a:ext cx="44811" cy="57549"/>
            </a:xfrm>
            <a:custGeom>
              <a:avLst/>
              <a:gdLst/>
              <a:ahLst/>
              <a:cxnLst/>
              <a:rect l="l" t="t" r="r" b="b"/>
              <a:pathLst>
                <a:path w="883" h="1134" extrusionOk="0">
                  <a:moveTo>
                    <a:pt x="305" y="1"/>
                  </a:moveTo>
                  <a:cubicBezTo>
                    <a:pt x="242" y="1"/>
                    <a:pt x="179" y="25"/>
                    <a:pt x="122" y="81"/>
                  </a:cubicBezTo>
                  <a:cubicBezTo>
                    <a:pt x="1" y="203"/>
                    <a:pt x="1" y="324"/>
                    <a:pt x="61" y="416"/>
                  </a:cubicBezTo>
                  <a:cubicBezTo>
                    <a:pt x="92" y="719"/>
                    <a:pt x="244" y="963"/>
                    <a:pt x="517" y="1115"/>
                  </a:cubicBezTo>
                  <a:cubicBezTo>
                    <a:pt x="550" y="1128"/>
                    <a:pt x="585" y="1134"/>
                    <a:pt x="620" y="1134"/>
                  </a:cubicBezTo>
                  <a:cubicBezTo>
                    <a:pt x="750" y="1134"/>
                    <a:pt x="882" y="1052"/>
                    <a:pt x="882" y="932"/>
                  </a:cubicBezTo>
                  <a:lnTo>
                    <a:pt x="882" y="689"/>
                  </a:lnTo>
                  <a:cubicBezTo>
                    <a:pt x="821" y="416"/>
                    <a:pt x="730" y="233"/>
                    <a:pt x="517" y="81"/>
                  </a:cubicBezTo>
                  <a:cubicBezTo>
                    <a:pt x="452" y="32"/>
                    <a:pt x="378" y="1"/>
                    <a:pt x="3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6354;p133">
              <a:extLst>
                <a:ext uri="{FF2B5EF4-FFF2-40B4-BE49-F238E27FC236}">
                  <a16:creationId xmlns:a16="http://schemas.microsoft.com/office/drawing/2014/main" id="{E70B155C-7454-7612-8A81-8F6EF5E72582}"/>
                </a:ext>
              </a:extLst>
            </p:cNvPr>
            <p:cNvSpPr/>
            <p:nvPr/>
          </p:nvSpPr>
          <p:spPr>
            <a:xfrm rot="1013812">
              <a:off x="2491217" y="4894184"/>
              <a:ext cx="41664" cy="66937"/>
            </a:xfrm>
            <a:custGeom>
              <a:avLst/>
              <a:gdLst/>
              <a:ahLst/>
              <a:cxnLst/>
              <a:rect l="l" t="t" r="r" b="b"/>
              <a:pathLst>
                <a:path w="821" h="1319" extrusionOk="0">
                  <a:moveTo>
                    <a:pt x="395" y="0"/>
                  </a:moveTo>
                  <a:cubicBezTo>
                    <a:pt x="274" y="0"/>
                    <a:pt x="213" y="91"/>
                    <a:pt x="152" y="152"/>
                  </a:cubicBezTo>
                  <a:cubicBezTo>
                    <a:pt x="0" y="426"/>
                    <a:pt x="61" y="699"/>
                    <a:pt x="152" y="1003"/>
                  </a:cubicBezTo>
                  <a:cubicBezTo>
                    <a:pt x="213" y="1034"/>
                    <a:pt x="243" y="1155"/>
                    <a:pt x="365" y="1216"/>
                  </a:cubicBezTo>
                  <a:cubicBezTo>
                    <a:pt x="411" y="1284"/>
                    <a:pt x="490" y="1319"/>
                    <a:pt x="553" y="1319"/>
                  </a:cubicBezTo>
                  <a:cubicBezTo>
                    <a:pt x="574" y="1319"/>
                    <a:pt x="593" y="1315"/>
                    <a:pt x="608" y="1307"/>
                  </a:cubicBezTo>
                  <a:cubicBezTo>
                    <a:pt x="669" y="1277"/>
                    <a:pt x="730" y="1186"/>
                    <a:pt x="730" y="1155"/>
                  </a:cubicBezTo>
                  <a:cubicBezTo>
                    <a:pt x="821" y="791"/>
                    <a:pt x="760" y="426"/>
                    <a:pt x="578" y="122"/>
                  </a:cubicBezTo>
                  <a:cubicBezTo>
                    <a:pt x="547" y="61"/>
                    <a:pt x="456" y="0"/>
                    <a:pt x="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6355;p133">
              <a:extLst>
                <a:ext uri="{FF2B5EF4-FFF2-40B4-BE49-F238E27FC236}">
                  <a16:creationId xmlns:a16="http://schemas.microsoft.com/office/drawing/2014/main" id="{FD0029EE-4C89-CECC-A38D-7FD9815B2D4F}"/>
                </a:ext>
              </a:extLst>
            </p:cNvPr>
            <p:cNvSpPr/>
            <p:nvPr/>
          </p:nvSpPr>
          <p:spPr>
            <a:xfrm rot="1013812">
              <a:off x="1840719" y="5031141"/>
              <a:ext cx="40193" cy="63689"/>
            </a:xfrm>
            <a:custGeom>
              <a:avLst/>
              <a:gdLst/>
              <a:ahLst/>
              <a:cxnLst/>
              <a:rect l="l" t="t" r="r" b="b"/>
              <a:pathLst>
                <a:path w="792" h="1255" extrusionOk="0">
                  <a:moveTo>
                    <a:pt x="319" y="1"/>
                  </a:moveTo>
                  <a:cubicBezTo>
                    <a:pt x="295" y="1"/>
                    <a:pt x="269" y="3"/>
                    <a:pt x="244" y="9"/>
                  </a:cubicBezTo>
                  <a:cubicBezTo>
                    <a:pt x="92" y="39"/>
                    <a:pt x="1" y="161"/>
                    <a:pt x="1" y="313"/>
                  </a:cubicBezTo>
                  <a:cubicBezTo>
                    <a:pt x="1" y="404"/>
                    <a:pt x="31" y="586"/>
                    <a:pt x="31" y="677"/>
                  </a:cubicBezTo>
                  <a:cubicBezTo>
                    <a:pt x="92" y="829"/>
                    <a:pt x="153" y="951"/>
                    <a:pt x="183" y="1133"/>
                  </a:cubicBezTo>
                  <a:cubicBezTo>
                    <a:pt x="214" y="1224"/>
                    <a:pt x="305" y="1255"/>
                    <a:pt x="396" y="1255"/>
                  </a:cubicBezTo>
                  <a:cubicBezTo>
                    <a:pt x="517" y="1255"/>
                    <a:pt x="609" y="1194"/>
                    <a:pt x="639" y="1103"/>
                  </a:cubicBezTo>
                  <a:cubicBezTo>
                    <a:pt x="791" y="799"/>
                    <a:pt x="761" y="495"/>
                    <a:pt x="609" y="191"/>
                  </a:cubicBezTo>
                  <a:cubicBezTo>
                    <a:pt x="558" y="64"/>
                    <a:pt x="444" y="1"/>
                    <a:pt x="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6356;p133">
              <a:extLst>
                <a:ext uri="{FF2B5EF4-FFF2-40B4-BE49-F238E27FC236}">
                  <a16:creationId xmlns:a16="http://schemas.microsoft.com/office/drawing/2014/main" id="{839151A3-11FA-54AB-AE86-00FA9E85BE12}"/>
                </a:ext>
              </a:extLst>
            </p:cNvPr>
            <p:cNvSpPr/>
            <p:nvPr/>
          </p:nvSpPr>
          <p:spPr>
            <a:xfrm rot="1013812">
              <a:off x="1799887" y="5244138"/>
              <a:ext cx="35524" cy="65059"/>
            </a:xfrm>
            <a:custGeom>
              <a:avLst/>
              <a:gdLst/>
              <a:ahLst/>
              <a:cxnLst/>
              <a:rect l="l" t="t" r="r" b="b"/>
              <a:pathLst>
                <a:path w="700" h="1282" extrusionOk="0">
                  <a:moveTo>
                    <a:pt x="335" y="1"/>
                  </a:moveTo>
                  <a:cubicBezTo>
                    <a:pt x="213" y="1"/>
                    <a:pt x="153" y="62"/>
                    <a:pt x="92" y="153"/>
                  </a:cubicBezTo>
                  <a:cubicBezTo>
                    <a:pt x="1" y="366"/>
                    <a:pt x="1" y="639"/>
                    <a:pt x="61" y="822"/>
                  </a:cubicBezTo>
                  <a:cubicBezTo>
                    <a:pt x="92" y="974"/>
                    <a:pt x="183" y="1126"/>
                    <a:pt x="305" y="1217"/>
                  </a:cubicBezTo>
                  <a:cubicBezTo>
                    <a:pt x="338" y="1261"/>
                    <a:pt x="388" y="1281"/>
                    <a:pt x="439" y="1281"/>
                  </a:cubicBezTo>
                  <a:cubicBezTo>
                    <a:pt x="527" y="1281"/>
                    <a:pt x="620" y="1222"/>
                    <a:pt x="639" y="1126"/>
                  </a:cubicBezTo>
                  <a:cubicBezTo>
                    <a:pt x="700" y="791"/>
                    <a:pt x="700" y="457"/>
                    <a:pt x="548" y="153"/>
                  </a:cubicBezTo>
                  <a:cubicBezTo>
                    <a:pt x="517" y="31"/>
                    <a:pt x="457"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6357;p133">
              <a:extLst>
                <a:ext uri="{FF2B5EF4-FFF2-40B4-BE49-F238E27FC236}">
                  <a16:creationId xmlns:a16="http://schemas.microsoft.com/office/drawing/2014/main" id="{E935AEA8-EE63-2803-A0F6-676536FA9C09}"/>
                </a:ext>
              </a:extLst>
            </p:cNvPr>
            <p:cNvSpPr/>
            <p:nvPr/>
          </p:nvSpPr>
          <p:spPr>
            <a:xfrm rot="1013812">
              <a:off x="2253203" y="5225798"/>
              <a:ext cx="44760" cy="58513"/>
            </a:xfrm>
            <a:custGeom>
              <a:avLst/>
              <a:gdLst/>
              <a:ahLst/>
              <a:cxnLst/>
              <a:rect l="l" t="t" r="r" b="b"/>
              <a:pathLst>
                <a:path w="882" h="1153" extrusionOk="0">
                  <a:moveTo>
                    <a:pt x="332" y="0"/>
                  </a:moveTo>
                  <a:cubicBezTo>
                    <a:pt x="264" y="0"/>
                    <a:pt x="199" y="22"/>
                    <a:pt x="122" y="79"/>
                  </a:cubicBezTo>
                  <a:cubicBezTo>
                    <a:pt x="0" y="140"/>
                    <a:pt x="0" y="262"/>
                    <a:pt x="0" y="353"/>
                  </a:cubicBezTo>
                  <a:cubicBezTo>
                    <a:pt x="0" y="535"/>
                    <a:pt x="91" y="718"/>
                    <a:pt x="183" y="870"/>
                  </a:cubicBezTo>
                  <a:cubicBezTo>
                    <a:pt x="292" y="1066"/>
                    <a:pt x="447" y="1152"/>
                    <a:pt x="582" y="1152"/>
                  </a:cubicBezTo>
                  <a:cubicBezTo>
                    <a:pt x="636" y="1152"/>
                    <a:pt x="687" y="1139"/>
                    <a:pt x="730" y="1113"/>
                  </a:cubicBezTo>
                  <a:cubicBezTo>
                    <a:pt x="882" y="991"/>
                    <a:pt x="882" y="839"/>
                    <a:pt x="791" y="566"/>
                  </a:cubicBezTo>
                  <a:cubicBezTo>
                    <a:pt x="699" y="292"/>
                    <a:pt x="608" y="140"/>
                    <a:pt x="456" y="19"/>
                  </a:cubicBezTo>
                  <a:cubicBezTo>
                    <a:pt x="412" y="7"/>
                    <a:pt x="371" y="0"/>
                    <a:pt x="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6358;p133">
              <a:extLst>
                <a:ext uri="{FF2B5EF4-FFF2-40B4-BE49-F238E27FC236}">
                  <a16:creationId xmlns:a16="http://schemas.microsoft.com/office/drawing/2014/main" id="{43FACDEF-9232-FEB9-6D85-996CBDB14859}"/>
                </a:ext>
              </a:extLst>
            </p:cNvPr>
            <p:cNvSpPr/>
            <p:nvPr/>
          </p:nvSpPr>
          <p:spPr>
            <a:xfrm rot="1013812">
              <a:off x="2248101" y="4878716"/>
              <a:ext cx="46333" cy="53945"/>
            </a:xfrm>
            <a:custGeom>
              <a:avLst/>
              <a:gdLst/>
              <a:ahLst/>
              <a:cxnLst/>
              <a:rect l="l" t="t" r="r" b="b"/>
              <a:pathLst>
                <a:path w="913" h="1063" extrusionOk="0">
                  <a:moveTo>
                    <a:pt x="411" y="0"/>
                  </a:moveTo>
                  <a:cubicBezTo>
                    <a:pt x="262" y="0"/>
                    <a:pt x="115" y="99"/>
                    <a:pt x="92" y="214"/>
                  </a:cubicBezTo>
                  <a:cubicBezTo>
                    <a:pt x="1" y="549"/>
                    <a:pt x="275" y="944"/>
                    <a:pt x="579" y="1035"/>
                  </a:cubicBezTo>
                  <a:cubicBezTo>
                    <a:pt x="610" y="1054"/>
                    <a:pt x="644" y="1062"/>
                    <a:pt x="676" y="1062"/>
                  </a:cubicBezTo>
                  <a:cubicBezTo>
                    <a:pt x="799" y="1062"/>
                    <a:pt x="913" y="942"/>
                    <a:pt x="913" y="822"/>
                  </a:cubicBezTo>
                  <a:cubicBezTo>
                    <a:pt x="913" y="701"/>
                    <a:pt x="882" y="640"/>
                    <a:pt x="882" y="579"/>
                  </a:cubicBezTo>
                  <a:cubicBezTo>
                    <a:pt x="822" y="336"/>
                    <a:pt x="730" y="123"/>
                    <a:pt x="548" y="32"/>
                  </a:cubicBezTo>
                  <a:cubicBezTo>
                    <a:pt x="505" y="10"/>
                    <a:pt x="458"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6359;p133">
              <a:extLst>
                <a:ext uri="{FF2B5EF4-FFF2-40B4-BE49-F238E27FC236}">
                  <a16:creationId xmlns:a16="http://schemas.microsoft.com/office/drawing/2014/main" id="{09DD7DC6-9EB0-BC9F-7C25-6F1C0DBA487A}"/>
                </a:ext>
              </a:extLst>
            </p:cNvPr>
            <p:cNvSpPr/>
            <p:nvPr/>
          </p:nvSpPr>
          <p:spPr>
            <a:xfrm rot="1013812">
              <a:off x="2490956" y="5239960"/>
              <a:ext cx="37046" cy="66379"/>
            </a:xfrm>
            <a:custGeom>
              <a:avLst/>
              <a:gdLst/>
              <a:ahLst/>
              <a:cxnLst/>
              <a:rect l="l" t="t" r="r" b="b"/>
              <a:pathLst>
                <a:path w="730" h="1308" extrusionOk="0">
                  <a:moveTo>
                    <a:pt x="365" y="0"/>
                  </a:moveTo>
                  <a:cubicBezTo>
                    <a:pt x="274" y="61"/>
                    <a:pt x="213" y="122"/>
                    <a:pt x="152" y="213"/>
                  </a:cubicBezTo>
                  <a:cubicBezTo>
                    <a:pt x="0" y="547"/>
                    <a:pt x="122" y="851"/>
                    <a:pt x="274" y="1155"/>
                  </a:cubicBezTo>
                  <a:cubicBezTo>
                    <a:pt x="304" y="1277"/>
                    <a:pt x="395" y="1307"/>
                    <a:pt x="517" y="1307"/>
                  </a:cubicBezTo>
                  <a:cubicBezTo>
                    <a:pt x="669" y="1307"/>
                    <a:pt x="730" y="1186"/>
                    <a:pt x="730" y="1064"/>
                  </a:cubicBezTo>
                  <a:lnTo>
                    <a:pt x="730" y="426"/>
                  </a:lnTo>
                  <a:cubicBezTo>
                    <a:pt x="699" y="304"/>
                    <a:pt x="699" y="274"/>
                    <a:pt x="608" y="213"/>
                  </a:cubicBezTo>
                  <a:cubicBezTo>
                    <a:pt x="578" y="92"/>
                    <a:pt x="517" y="0"/>
                    <a:pt x="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6360;p133">
              <a:extLst>
                <a:ext uri="{FF2B5EF4-FFF2-40B4-BE49-F238E27FC236}">
                  <a16:creationId xmlns:a16="http://schemas.microsoft.com/office/drawing/2014/main" id="{A91AA691-12E0-9A61-5F1F-A0AEE98A426B}"/>
                </a:ext>
              </a:extLst>
            </p:cNvPr>
            <p:cNvSpPr/>
            <p:nvPr/>
          </p:nvSpPr>
          <p:spPr>
            <a:xfrm rot="1013812">
              <a:off x="2530275" y="5027319"/>
              <a:ext cx="44811" cy="63892"/>
            </a:xfrm>
            <a:custGeom>
              <a:avLst/>
              <a:gdLst/>
              <a:ahLst/>
              <a:cxnLst/>
              <a:rect l="l" t="t" r="r" b="b"/>
              <a:pathLst>
                <a:path w="883" h="1259" extrusionOk="0">
                  <a:moveTo>
                    <a:pt x="396" y="1"/>
                  </a:moveTo>
                  <a:cubicBezTo>
                    <a:pt x="244" y="1"/>
                    <a:pt x="122" y="92"/>
                    <a:pt x="92" y="244"/>
                  </a:cubicBezTo>
                  <a:cubicBezTo>
                    <a:pt x="31" y="305"/>
                    <a:pt x="1" y="426"/>
                    <a:pt x="31" y="518"/>
                  </a:cubicBezTo>
                  <a:cubicBezTo>
                    <a:pt x="153" y="730"/>
                    <a:pt x="244" y="974"/>
                    <a:pt x="335" y="1156"/>
                  </a:cubicBezTo>
                  <a:cubicBezTo>
                    <a:pt x="364" y="1228"/>
                    <a:pt x="426" y="1259"/>
                    <a:pt x="494" y="1259"/>
                  </a:cubicBezTo>
                  <a:cubicBezTo>
                    <a:pt x="570" y="1259"/>
                    <a:pt x="652" y="1220"/>
                    <a:pt x="700" y="1156"/>
                  </a:cubicBezTo>
                  <a:cubicBezTo>
                    <a:pt x="882" y="913"/>
                    <a:pt x="791" y="670"/>
                    <a:pt x="730" y="396"/>
                  </a:cubicBezTo>
                  <a:cubicBezTo>
                    <a:pt x="730" y="366"/>
                    <a:pt x="730" y="274"/>
                    <a:pt x="639" y="183"/>
                  </a:cubicBezTo>
                  <a:cubicBezTo>
                    <a:pt x="578" y="92"/>
                    <a:pt x="548" y="1"/>
                    <a:pt x="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6361;p133">
              <a:extLst>
                <a:ext uri="{FF2B5EF4-FFF2-40B4-BE49-F238E27FC236}">
                  <a16:creationId xmlns:a16="http://schemas.microsoft.com/office/drawing/2014/main" id="{0D89BC0F-C21F-7CF3-6CEA-2F5CE1367CE9}"/>
                </a:ext>
              </a:extLst>
            </p:cNvPr>
            <p:cNvSpPr/>
            <p:nvPr/>
          </p:nvSpPr>
          <p:spPr>
            <a:xfrm rot="1013812">
              <a:off x="2580813" y="5094502"/>
              <a:ext cx="46282" cy="64197"/>
            </a:xfrm>
            <a:custGeom>
              <a:avLst/>
              <a:gdLst/>
              <a:ahLst/>
              <a:cxnLst/>
              <a:rect l="l" t="t" r="r" b="b"/>
              <a:pathLst>
                <a:path w="912" h="1265" extrusionOk="0">
                  <a:moveTo>
                    <a:pt x="213" y="1"/>
                  </a:moveTo>
                  <a:cubicBezTo>
                    <a:pt x="61" y="1"/>
                    <a:pt x="0" y="244"/>
                    <a:pt x="61" y="487"/>
                  </a:cubicBezTo>
                  <a:cubicBezTo>
                    <a:pt x="61" y="487"/>
                    <a:pt x="122" y="517"/>
                    <a:pt x="122" y="548"/>
                  </a:cubicBezTo>
                  <a:cubicBezTo>
                    <a:pt x="213" y="791"/>
                    <a:pt x="304" y="1004"/>
                    <a:pt x="517" y="1186"/>
                  </a:cubicBezTo>
                  <a:cubicBezTo>
                    <a:pt x="575" y="1244"/>
                    <a:pt x="645" y="1265"/>
                    <a:pt x="704" y="1265"/>
                  </a:cubicBezTo>
                  <a:cubicBezTo>
                    <a:pt x="738" y="1265"/>
                    <a:pt x="768" y="1258"/>
                    <a:pt x="790" y="1247"/>
                  </a:cubicBezTo>
                  <a:cubicBezTo>
                    <a:pt x="882" y="1186"/>
                    <a:pt x="912" y="1125"/>
                    <a:pt x="912" y="1004"/>
                  </a:cubicBezTo>
                  <a:cubicBezTo>
                    <a:pt x="882" y="700"/>
                    <a:pt x="669" y="517"/>
                    <a:pt x="578" y="305"/>
                  </a:cubicBezTo>
                  <a:cubicBezTo>
                    <a:pt x="486" y="153"/>
                    <a:pt x="456" y="1"/>
                    <a:pt x="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6362;p133">
              <a:extLst>
                <a:ext uri="{FF2B5EF4-FFF2-40B4-BE49-F238E27FC236}">
                  <a16:creationId xmlns:a16="http://schemas.microsoft.com/office/drawing/2014/main" id="{26FC6A3E-BFAB-71DE-B2CD-8C44C9DEE3F2}"/>
                </a:ext>
              </a:extLst>
            </p:cNvPr>
            <p:cNvSpPr/>
            <p:nvPr/>
          </p:nvSpPr>
          <p:spPr>
            <a:xfrm rot="1013812">
              <a:off x="2592409" y="4988059"/>
              <a:ext cx="49429" cy="62928"/>
            </a:xfrm>
            <a:custGeom>
              <a:avLst/>
              <a:gdLst/>
              <a:ahLst/>
              <a:cxnLst/>
              <a:rect l="l" t="t" r="r" b="b"/>
              <a:pathLst>
                <a:path w="974" h="1240" extrusionOk="0">
                  <a:moveTo>
                    <a:pt x="259" y="1"/>
                  </a:moveTo>
                  <a:cubicBezTo>
                    <a:pt x="214" y="1"/>
                    <a:pt x="168" y="16"/>
                    <a:pt x="123" y="46"/>
                  </a:cubicBezTo>
                  <a:cubicBezTo>
                    <a:pt x="62" y="137"/>
                    <a:pt x="1" y="228"/>
                    <a:pt x="62" y="320"/>
                  </a:cubicBezTo>
                  <a:cubicBezTo>
                    <a:pt x="153" y="624"/>
                    <a:pt x="305" y="928"/>
                    <a:pt x="579" y="1171"/>
                  </a:cubicBezTo>
                  <a:cubicBezTo>
                    <a:pt x="609" y="1201"/>
                    <a:pt x="639" y="1201"/>
                    <a:pt x="700" y="1232"/>
                  </a:cubicBezTo>
                  <a:cubicBezTo>
                    <a:pt x="721" y="1237"/>
                    <a:pt x="743" y="1239"/>
                    <a:pt x="764" y="1239"/>
                  </a:cubicBezTo>
                  <a:cubicBezTo>
                    <a:pt x="869" y="1239"/>
                    <a:pt x="974" y="1180"/>
                    <a:pt x="974" y="1080"/>
                  </a:cubicBezTo>
                  <a:lnTo>
                    <a:pt x="974" y="867"/>
                  </a:lnTo>
                  <a:cubicBezTo>
                    <a:pt x="822" y="563"/>
                    <a:pt x="670" y="259"/>
                    <a:pt x="396" y="46"/>
                  </a:cubicBezTo>
                  <a:cubicBezTo>
                    <a:pt x="351" y="16"/>
                    <a:pt x="305" y="1"/>
                    <a:pt x="2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6363;p133">
              <a:extLst>
                <a:ext uri="{FF2B5EF4-FFF2-40B4-BE49-F238E27FC236}">
                  <a16:creationId xmlns:a16="http://schemas.microsoft.com/office/drawing/2014/main" id="{5F80FF33-118C-CE31-BEA4-E37725224E22}"/>
                </a:ext>
              </a:extLst>
            </p:cNvPr>
            <p:cNvSpPr/>
            <p:nvPr/>
          </p:nvSpPr>
          <p:spPr>
            <a:xfrm rot="1013812">
              <a:off x="2600457" y="5225985"/>
              <a:ext cx="46333" cy="53895"/>
            </a:xfrm>
            <a:custGeom>
              <a:avLst/>
              <a:gdLst/>
              <a:ahLst/>
              <a:cxnLst/>
              <a:rect l="l" t="t" r="r" b="b"/>
              <a:pathLst>
                <a:path w="913" h="1062" extrusionOk="0">
                  <a:moveTo>
                    <a:pt x="183" y="0"/>
                  </a:moveTo>
                  <a:cubicBezTo>
                    <a:pt x="92" y="61"/>
                    <a:pt x="0" y="92"/>
                    <a:pt x="0" y="213"/>
                  </a:cubicBezTo>
                  <a:cubicBezTo>
                    <a:pt x="0" y="304"/>
                    <a:pt x="31" y="396"/>
                    <a:pt x="31" y="426"/>
                  </a:cubicBezTo>
                  <a:cubicBezTo>
                    <a:pt x="122" y="700"/>
                    <a:pt x="183" y="882"/>
                    <a:pt x="396" y="1004"/>
                  </a:cubicBezTo>
                  <a:cubicBezTo>
                    <a:pt x="446" y="1037"/>
                    <a:pt x="505" y="1061"/>
                    <a:pt x="573" y="1061"/>
                  </a:cubicBezTo>
                  <a:cubicBezTo>
                    <a:pt x="629" y="1061"/>
                    <a:pt x="692" y="1045"/>
                    <a:pt x="760" y="1004"/>
                  </a:cubicBezTo>
                  <a:cubicBezTo>
                    <a:pt x="882" y="912"/>
                    <a:pt x="912" y="821"/>
                    <a:pt x="882" y="700"/>
                  </a:cubicBezTo>
                  <a:cubicBezTo>
                    <a:pt x="821" y="456"/>
                    <a:pt x="669" y="244"/>
                    <a:pt x="548" y="92"/>
                  </a:cubicBezTo>
                  <a:cubicBezTo>
                    <a:pt x="426" y="0"/>
                    <a:pt x="304" y="0"/>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6364;p133">
              <a:extLst>
                <a:ext uri="{FF2B5EF4-FFF2-40B4-BE49-F238E27FC236}">
                  <a16:creationId xmlns:a16="http://schemas.microsoft.com/office/drawing/2014/main" id="{B6F69B95-855F-7AD9-99C9-923A776689FC}"/>
                </a:ext>
              </a:extLst>
            </p:cNvPr>
            <p:cNvSpPr/>
            <p:nvPr/>
          </p:nvSpPr>
          <p:spPr>
            <a:xfrm rot="1013812">
              <a:off x="1888512" y="5095914"/>
              <a:ext cx="43238" cy="65821"/>
            </a:xfrm>
            <a:custGeom>
              <a:avLst/>
              <a:gdLst/>
              <a:ahLst/>
              <a:cxnLst/>
              <a:rect l="l" t="t" r="r" b="b"/>
              <a:pathLst>
                <a:path w="852" h="1297" extrusionOk="0">
                  <a:moveTo>
                    <a:pt x="168" y="0"/>
                  </a:moveTo>
                  <a:cubicBezTo>
                    <a:pt x="148" y="0"/>
                    <a:pt x="131" y="4"/>
                    <a:pt x="122" y="13"/>
                  </a:cubicBezTo>
                  <a:cubicBezTo>
                    <a:pt x="92" y="13"/>
                    <a:pt x="0" y="134"/>
                    <a:pt x="0" y="165"/>
                  </a:cubicBezTo>
                  <a:cubicBezTo>
                    <a:pt x="0" y="317"/>
                    <a:pt x="31" y="438"/>
                    <a:pt x="92" y="590"/>
                  </a:cubicBezTo>
                  <a:cubicBezTo>
                    <a:pt x="152" y="864"/>
                    <a:pt x="274" y="1077"/>
                    <a:pt x="487" y="1229"/>
                  </a:cubicBezTo>
                  <a:cubicBezTo>
                    <a:pt x="532" y="1274"/>
                    <a:pt x="585" y="1297"/>
                    <a:pt x="635" y="1297"/>
                  </a:cubicBezTo>
                  <a:cubicBezTo>
                    <a:pt x="684" y="1297"/>
                    <a:pt x="730" y="1274"/>
                    <a:pt x="760" y="1229"/>
                  </a:cubicBezTo>
                  <a:cubicBezTo>
                    <a:pt x="791" y="1198"/>
                    <a:pt x="851" y="1107"/>
                    <a:pt x="851" y="1046"/>
                  </a:cubicBezTo>
                  <a:cubicBezTo>
                    <a:pt x="851" y="955"/>
                    <a:pt x="791" y="894"/>
                    <a:pt x="791" y="864"/>
                  </a:cubicBezTo>
                  <a:cubicBezTo>
                    <a:pt x="730" y="499"/>
                    <a:pt x="578" y="256"/>
                    <a:pt x="304" y="43"/>
                  </a:cubicBezTo>
                  <a:cubicBezTo>
                    <a:pt x="283" y="22"/>
                    <a:pt x="216" y="0"/>
                    <a:pt x="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6365;p133">
              <a:extLst>
                <a:ext uri="{FF2B5EF4-FFF2-40B4-BE49-F238E27FC236}">
                  <a16:creationId xmlns:a16="http://schemas.microsoft.com/office/drawing/2014/main" id="{DEC74B0E-6AD0-A26B-2E71-5B4667254F60}"/>
                </a:ext>
              </a:extLst>
            </p:cNvPr>
            <p:cNvSpPr/>
            <p:nvPr/>
          </p:nvSpPr>
          <p:spPr>
            <a:xfrm rot="1013812">
              <a:off x="1975585" y="4993864"/>
              <a:ext cx="43238" cy="68155"/>
            </a:xfrm>
            <a:custGeom>
              <a:avLst/>
              <a:gdLst/>
              <a:ahLst/>
              <a:cxnLst/>
              <a:rect l="l" t="t" r="r" b="b"/>
              <a:pathLst>
                <a:path w="852" h="1343" extrusionOk="0">
                  <a:moveTo>
                    <a:pt x="379" y="0"/>
                  </a:moveTo>
                  <a:cubicBezTo>
                    <a:pt x="255" y="0"/>
                    <a:pt x="179" y="106"/>
                    <a:pt x="152" y="188"/>
                  </a:cubicBezTo>
                  <a:cubicBezTo>
                    <a:pt x="0" y="613"/>
                    <a:pt x="122" y="947"/>
                    <a:pt x="395" y="1251"/>
                  </a:cubicBezTo>
                  <a:cubicBezTo>
                    <a:pt x="426" y="1312"/>
                    <a:pt x="487" y="1343"/>
                    <a:pt x="578" y="1343"/>
                  </a:cubicBezTo>
                  <a:cubicBezTo>
                    <a:pt x="699" y="1343"/>
                    <a:pt x="730" y="1251"/>
                    <a:pt x="760" y="1160"/>
                  </a:cubicBezTo>
                  <a:cubicBezTo>
                    <a:pt x="851" y="917"/>
                    <a:pt x="791" y="704"/>
                    <a:pt x="699" y="400"/>
                  </a:cubicBezTo>
                  <a:cubicBezTo>
                    <a:pt x="699" y="400"/>
                    <a:pt x="639" y="309"/>
                    <a:pt x="608" y="188"/>
                  </a:cubicBezTo>
                  <a:cubicBezTo>
                    <a:pt x="578" y="96"/>
                    <a:pt x="547" y="5"/>
                    <a:pt x="426" y="5"/>
                  </a:cubicBezTo>
                  <a:cubicBezTo>
                    <a:pt x="410" y="2"/>
                    <a:pt x="394"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6366;p133">
              <a:extLst>
                <a:ext uri="{FF2B5EF4-FFF2-40B4-BE49-F238E27FC236}">
                  <a16:creationId xmlns:a16="http://schemas.microsoft.com/office/drawing/2014/main" id="{DD50B70A-4984-1F98-3B55-717DA19CED0C}"/>
                </a:ext>
              </a:extLst>
            </p:cNvPr>
            <p:cNvSpPr/>
            <p:nvPr/>
          </p:nvSpPr>
          <p:spPr>
            <a:xfrm rot="1013812">
              <a:off x="2673140" y="4995871"/>
              <a:ext cx="40142" cy="66430"/>
            </a:xfrm>
            <a:custGeom>
              <a:avLst/>
              <a:gdLst/>
              <a:ahLst/>
              <a:cxnLst/>
              <a:rect l="l" t="t" r="r" b="b"/>
              <a:pathLst>
                <a:path w="791" h="1309" extrusionOk="0">
                  <a:moveTo>
                    <a:pt x="401" y="1"/>
                  </a:moveTo>
                  <a:cubicBezTo>
                    <a:pt x="325" y="1"/>
                    <a:pt x="222" y="34"/>
                    <a:pt x="183" y="93"/>
                  </a:cubicBezTo>
                  <a:cubicBezTo>
                    <a:pt x="1" y="306"/>
                    <a:pt x="31" y="579"/>
                    <a:pt x="153" y="914"/>
                  </a:cubicBezTo>
                  <a:cubicBezTo>
                    <a:pt x="183" y="914"/>
                    <a:pt x="213" y="1035"/>
                    <a:pt x="244" y="1157"/>
                  </a:cubicBezTo>
                  <a:cubicBezTo>
                    <a:pt x="305" y="1218"/>
                    <a:pt x="365" y="1309"/>
                    <a:pt x="487" y="1309"/>
                  </a:cubicBezTo>
                  <a:cubicBezTo>
                    <a:pt x="639" y="1309"/>
                    <a:pt x="669" y="1187"/>
                    <a:pt x="700" y="1066"/>
                  </a:cubicBezTo>
                  <a:cubicBezTo>
                    <a:pt x="791" y="701"/>
                    <a:pt x="669" y="336"/>
                    <a:pt x="487" y="32"/>
                  </a:cubicBezTo>
                  <a:cubicBezTo>
                    <a:pt x="476" y="11"/>
                    <a:pt x="442" y="1"/>
                    <a:pt x="4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6367;p133">
              <a:extLst>
                <a:ext uri="{FF2B5EF4-FFF2-40B4-BE49-F238E27FC236}">
                  <a16:creationId xmlns:a16="http://schemas.microsoft.com/office/drawing/2014/main" id="{9D1CBC2B-B409-CC9D-B0C5-9C02B2B728CD}"/>
                </a:ext>
              </a:extLst>
            </p:cNvPr>
            <p:cNvSpPr/>
            <p:nvPr/>
          </p:nvSpPr>
          <p:spPr>
            <a:xfrm rot="1013812">
              <a:off x="1897635" y="4988975"/>
              <a:ext cx="50951" cy="61558"/>
            </a:xfrm>
            <a:custGeom>
              <a:avLst/>
              <a:gdLst/>
              <a:ahLst/>
              <a:cxnLst/>
              <a:rect l="l" t="t" r="r" b="b"/>
              <a:pathLst>
                <a:path w="1004" h="1213" extrusionOk="0">
                  <a:moveTo>
                    <a:pt x="249" y="0"/>
                  </a:moveTo>
                  <a:cubicBezTo>
                    <a:pt x="189" y="0"/>
                    <a:pt x="134" y="23"/>
                    <a:pt x="92" y="65"/>
                  </a:cubicBezTo>
                  <a:cubicBezTo>
                    <a:pt x="0" y="156"/>
                    <a:pt x="0" y="278"/>
                    <a:pt x="31" y="400"/>
                  </a:cubicBezTo>
                  <a:cubicBezTo>
                    <a:pt x="122" y="552"/>
                    <a:pt x="183" y="673"/>
                    <a:pt x="274" y="764"/>
                  </a:cubicBezTo>
                  <a:cubicBezTo>
                    <a:pt x="396" y="916"/>
                    <a:pt x="487" y="1068"/>
                    <a:pt x="639" y="1190"/>
                  </a:cubicBezTo>
                  <a:cubicBezTo>
                    <a:pt x="669" y="1205"/>
                    <a:pt x="707" y="1213"/>
                    <a:pt x="745" y="1213"/>
                  </a:cubicBezTo>
                  <a:cubicBezTo>
                    <a:pt x="783" y="1213"/>
                    <a:pt x="821" y="1205"/>
                    <a:pt x="852" y="1190"/>
                  </a:cubicBezTo>
                  <a:cubicBezTo>
                    <a:pt x="882" y="1190"/>
                    <a:pt x="943" y="1129"/>
                    <a:pt x="943" y="1038"/>
                  </a:cubicBezTo>
                  <a:cubicBezTo>
                    <a:pt x="1003" y="1008"/>
                    <a:pt x="943" y="916"/>
                    <a:pt x="943" y="856"/>
                  </a:cubicBezTo>
                  <a:cubicBezTo>
                    <a:pt x="852" y="582"/>
                    <a:pt x="639" y="369"/>
                    <a:pt x="456" y="96"/>
                  </a:cubicBezTo>
                  <a:cubicBezTo>
                    <a:pt x="391" y="31"/>
                    <a:pt x="317" y="0"/>
                    <a:pt x="2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6368;p133">
              <a:extLst>
                <a:ext uri="{FF2B5EF4-FFF2-40B4-BE49-F238E27FC236}">
                  <a16:creationId xmlns:a16="http://schemas.microsoft.com/office/drawing/2014/main" id="{641C3558-F2DC-2835-4502-58D7836DCB54}"/>
                </a:ext>
              </a:extLst>
            </p:cNvPr>
            <p:cNvSpPr/>
            <p:nvPr/>
          </p:nvSpPr>
          <p:spPr>
            <a:xfrm rot="1013812">
              <a:off x="1897694" y="4881291"/>
              <a:ext cx="52474" cy="53996"/>
            </a:xfrm>
            <a:custGeom>
              <a:avLst/>
              <a:gdLst/>
              <a:ahLst/>
              <a:cxnLst/>
              <a:rect l="l" t="t" r="r" b="b"/>
              <a:pathLst>
                <a:path w="1034" h="1064" extrusionOk="0">
                  <a:moveTo>
                    <a:pt x="304" y="0"/>
                  </a:moveTo>
                  <a:cubicBezTo>
                    <a:pt x="274" y="30"/>
                    <a:pt x="183" y="30"/>
                    <a:pt x="183" y="122"/>
                  </a:cubicBezTo>
                  <a:cubicBezTo>
                    <a:pt x="0" y="426"/>
                    <a:pt x="334" y="1033"/>
                    <a:pt x="669" y="1064"/>
                  </a:cubicBezTo>
                  <a:cubicBezTo>
                    <a:pt x="821" y="1064"/>
                    <a:pt x="942" y="942"/>
                    <a:pt x="973" y="790"/>
                  </a:cubicBezTo>
                  <a:cubicBezTo>
                    <a:pt x="1034" y="486"/>
                    <a:pt x="790" y="122"/>
                    <a:pt x="4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6369;p133">
              <a:extLst>
                <a:ext uri="{FF2B5EF4-FFF2-40B4-BE49-F238E27FC236}">
                  <a16:creationId xmlns:a16="http://schemas.microsoft.com/office/drawing/2014/main" id="{A827D262-ACC3-0FE1-7AA7-0F8022A867DF}"/>
                </a:ext>
              </a:extLst>
            </p:cNvPr>
            <p:cNvSpPr/>
            <p:nvPr/>
          </p:nvSpPr>
          <p:spPr>
            <a:xfrm rot="1013812">
              <a:off x="2086283" y="4802917"/>
              <a:ext cx="46333" cy="50596"/>
            </a:xfrm>
            <a:custGeom>
              <a:avLst/>
              <a:gdLst/>
              <a:ahLst/>
              <a:cxnLst/>
              <a:rect l="l" t="t" r="r" b="b"/>
              <a:pathLst>
                <a:path w="913" h="997" extrusionOk="0">
                  <a:moveTo>
                    <a:pt x="369" y="1"/>
                  </a:moveTo>
                  <a:cubicBezTo>
                    <a:pt x="312" y="1"/>
                    <a:pt x="259" y="16"/>
                    <a:pt x="213" y="47"/>
                  </a:cubicBezTo>
                  <a:cubicBezTo>
                    <a:pt x="122" y="107"/>
                    <a:pt x="0" y="229"/>
                    <a:pt x="0" y="320"/>
                  </a:cubicBezTo>
                  <a:cubicBezTo>
                    <a:pt x="61" y="563"/>
                    <a:pt x="122" y="776"/>
                    <a:pt x="365" y="928"/>
                  </a:cubicBezTo>
                  <a:cubicBezTo>
                    <a:pt x="441" y="974"/>
                    <a:pt x="517" y="996"/>
                    <a:pt x="586" y="996"/>
                  </a:cubicBezTo>
                  <a:cubicBezTo>
                    <a:pt x="654" y="996"/>
                    <a:pt x="715" y="974"/>
                    <a:pt x="760" y="928"/>
                  </a:cubicBezTo>
                  <a:cubicBezTo>
                    <a:pt x="912" y="867"/>
                    <a:pt x="912" y="715"/>
                    <a:pt x="882" y="563"/>
                  </a:cubicBezTo>
                  <a:cubicBezTo>
                    <a:pt x="821" y="381"/>
                    <a:pt x="730" y="229"/>
                    <a:pt x="548" y="47"/>
                  </a:cubicBezTo>
                  <a:cubicBezTo>
                    <a:pt x="487" y="16"/>
                    <a:pt x="426" y="1"/>
                    <a:pt x="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6370;p133">
              <a:extLst>
                <a:ext uri="{FF2B5EF4-FFF2-40B4-BE49-F238E27FC236}">
                  <a16:creationId xmlns:a16="http://schemas.microsoft.com/office/drawing/2014/main" id="{69F985B5-FB41-C52E-0036-56022987E59C}"/>
                </a:ext>
              </a:extLst>
            </p:cNvPr>
            <p:cNvSpPr/>
            <p:nvPr/>
          </p:nvSpPr>
          <p:spPr>
            <a:xfrm rot="1013812">
              <a:off x="2147289" y="4896708"/>
              <a:ext cx="35524" cy="64856"/>
            </a:xfrm>
            <a:custGeom>
              <a:avLst/>
              <a:gdLst/>
              <a:ahLst/>
              <a:cxnLst/>
              <a:rect l="l" t="t" r="r" b="b"/>
              <a:pathLst>
                <a:path w="700" h="1278" extrusionOk="0">
                  <a:moveTo>
                    <a:pt x="304" y="1"/>
                  </a:moveTo>
                  <a:cubicBezTo>
                    <a:pt x="182" y="1"/>
                    <a:pt x="91" y="92"/>
                    <a:pt x="61" y="214"/>
                  </a:cubicBezTo>
                  <a:cubicBezTo>
                    <a:pt x="0" y="457"/>
                    <a:pt x="30" y="639"/>
                    <a:pt x="152" y="943"/>
                  </a:cubicBezTo>
                  <a:cubicBezTo>
                    <a:pt x="152" y="973"/>
                    <a:pt x="213" y="1095"/>
                    <a:pt x="243" y="1217"/>
                  </a:cubicBezTo>
                  <a:cubicBezTo>
                    <a:pt x="304" y="1247"/>
                    <a:pt x="365" y="1277"/>
                    <a:pt x="456" y="1277"/>
                  </a:cubicBezTo>
                  <a:cubicBezTo>
                    <a:pt x="486" y="1277"/>
                    <a:pt x="608" y="1217"/>
                    <a:pt x="608" y="1156"/>
                  </a:cubicBezTo>
                  <a:cubicBezTo>
                    <a:pt x="699" y="821"/>
                    <a:pt x="669" y="487"/>
                    <a:pt x="517" y="153"/>
                  </a:cubicBezTo>
                  <a:cubicBezTo>
                    <a:pt x="486" y="62"/>
                    <a:pt x="395" y="1"/>
                    <a:pt x="3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6371;p133">
              <a:extLst>
                <a:ext uri="{FF2B5EF4-FFF2-40B4-BE49-F238E27FC236}">
                  <a16:creationId xmlns:a16="http://schemas.microsoft.com/office/drawing/2014/main" id="{D90909AB-10C0-997A-2670-A271DE55DF24}"/>
                </a:ext>
              </a:extLst>
            </p:cNvPr>
            <p:cNvSpPr/>
            <p:nvPr/>
          </p:nvSpPr>
          <p:spPr>
            <a:xfrm rot="1013812">
              <a:off x="2148042" y="5245345"/>
              <a:ext cx="37046" cy="63283"/>
            </a:xfrm>
            <a:custGeom>
              <a:avLst/>
              <a:gdLst/>
              <a:ahLst/>
              <a:cxnLst/>
              <a:rect l="l" t="t" r="r" b="b"/>
              <a:pathLst>
                <a:path w="730" h="1247" extrusionOk="0">
                  <a:moveTo>
                    <a:pt x="304" y="0"/>
                  </a:moveTo>
                  <a:cubicBezTo>
                    <a:pt x="152" y="0"/>
                    <a:pt x="122" y="122"/>
                    <a:pt x="61" y="213"/>
                  </a:cubicBezTo>
                  <a:cubicBezTo>
                    <a:pt x="0" y="426"/>
                    <a:pt x="61" y="639"/>
                    <a:pt x="152" y="912"/>
                  </a:cubicBezTo>
                  <a:cubicBezTo>
                    <a:pt x="152" y="942"/>
                    <a:pt x="183" y="1034"/>
                    <a:pt x="213" y="1125"/>
                  </a:cubicBezTo>
                  <a:cubicBezTo>
                    <a:pt x="274" y="1216"/>
                    <a:pt x="335" y="1246"/>
                    <a:pt x="456" y="1246"/>
                  </a:cubicBezTo>
                  <a:cubicBezTo>
                    <a:pt x="578" y="1246"/>
                    <a:pt x="608" y="1155"/>
                    <a:pt x="638" y="1064"/>
                  </a:cubicBezTo>
                  <a:cubicBezTo>
                    <a:pt x="730" y="760"/>
                    <a:pt x="669" y="456"/>
                    <a:pt x="517" y="152"/>
                  </a:cubicBezTo>
                  <a:cubicBezTo>
                    <a:pt x="486" y="61"/>
                    <a:pt x="426" y="0"/>
                    <a:pt x="3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6372;p133">
              <a:extLst>
                <a:ext uri="{FF2B5EF4-FFF2-40B4-BE49-F238E27FC236}">
                  <a16:creationId xmlns:a16="http://schemas.microsoft.com/office/drawing/2014/main" id="{BC897EAA-7840-B955-3B45-16A16B7F03D5}"/>
                </a:ext>
              </a:extLst>
            </p:cNvPr>
            <p:cNvSpPr/>
            <p:nvPr/>
          </p:nvSpPr>
          <p:spPr>
            <a:xfrm rot="1013812">
              <a:off x="2599167" y="4881469"/>
              <a:ext cx="41664" cy="50292"/>
            </a:xfrm>
            <a:custGeom>
              <a:avLst/>
              <a:gdLst/>
              <a:ahLst/>
              <a:cxnLst/>
              <a:rect l="l" t="t" r="r" b="b"/>
              <a:pathLst>
                <a:path w="821" h="991" extrusionOk="0">
                  <a:moveTo>
                    <a:pt x="183" y="0"/>
                  </a:moveTo>
                  <a:cubicBezTo>
                    <a:pt x="61" y="0"/>
                    <a:pt x="0" y="31"/>
                    <a:pt x="0" y="152"/>
                  </a:cubicBezTo>
                  <a:cubicBezTo>
                    <a:pt x="0" y="243"/>
                    <a:pt x="31" y="335"/>
                    <a:pt x="31" y="365"/>
                  </a:cubicBezTo>
                  <a:cubicBezTo>
                    <a:pt x="122" y="639"/>
                    <a:pt x="183" y="851"/>
                    <a:pt x="365" y="942"/>
                  </a:cubicBezTo>
                  <a:cubicBezTo>
                    <a:pt x="422" y="975"/>
                    <a:pt x="481" y="990"/>
                    <a:pt x="537" y="990"/>
                  </a:cubicBezTo>
                  <a:cubicBezTo>
                    <a:pt x="691" y="990"/>
                    <a:pt x="821" y="877"/>
                    <a:pt x="821" y="699"/>
                  </a:cubicBezTo>
                  <a:cubicBezTo>
                    <a:pt x="821" y="365"/>
                    <a:pt x="517" y="31"/>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6373;p133">
              <a:extLst>
                <a:ext uri="{FF2B5EF4-FFF2-40B4-BE49-F238E27FC236}">
                  <a16:creationId xmlns:a16="http://schemas.microsoft.com/office/drawing/2014/main" id="{2395D309-09A3-2D2E-F86D-01D643624B15}"/>
                </a:ext>
              </a:extLst>
            </p:cNvPr>
            <p:cNvSpPr/>
            <p:nvPr/>
          </p:nvSpPr>
          <p:spPr>
            <a:xfrm rot="1013812">
              <a:off x="2235310" y="4764119"/>
              <a:ext cx="44760" cy="49023"/>
            </a:xfrm>
            <a:custGeom>
              <a:avLst/>
              <a:gdLst/>
              <a:ahLst/>
              <a:cxnLst/>
              <a:rect l="l" t="t" r="r" b="b"/>
              <a:pathLst>
                <a:path w="882" h="966" extrusionOk="0">
                  <a:moveTo>
                    <a:pt x="217" y="0"/>
                  </a:moveTo>
                  <a:cubicBezTo>
                    <a:pt x="167" y="0"/>
                    <a:pt x="122" y="16"/>
                    <a:pt x="91" y="46"/>
                  </a:cubicBezTo>
                  <a:cubicBezTo>
                    <a:pt x="0" y="107"/>
                    <a:pt x="0" y="198"/>
                    <a:pt x="61" y="380"/>
                  </a:cubicBezTo>
                  <a:cubicBezTo>
                    <a:pt x="122" y="502"/>
                    <a:pt x="243" y="684"/>
                    <a:pt x="395" y="836"/>
                  </a:cubicBezTo>
                  <a:cubicBezTo>
                    <a:pt x="451" y="929"/>
                    <a:pt x="541" y="965"/>
                    <a:pt x="624" y="965"/>
                  </a:cubicBezTo>
                  <a:cubicBezTo>
                    <a:pt x="676" y="965"/>
                    <a:pt x="725" y="951"/>
                    <a:pt x="760" y="927"/>
                  </a:cubicBezTo>
                  <a:cubicBezTo>
                    <a:pt x="882" y="806"/>
                    <a:pt x="882" y="684"/>
                    <a:pt x="851" y="532"/>
                  </a:cubicBezTo>
                  <a:cubicBezTo>
                    <a:pt x="730" y="320"/>
                    <a:pt x="578" y="168"/>
                    <a:pt x="365" y="46"/>
                  </a:cubicBezTo>
                  <a:cubicBezTo>
                    <a:pt x="319" y="16"/>
                    <a:pt x="266" y="0"/>
                    <a:pt x="2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6374;p133">
              <a:extLst>
                <a:ext uri="{FF2B5EF4-FFF2-40B4-BE49-F238E27FC236}">
                  <a16:creationId xmlns:a16="http://schemas.microsoft.com/office/drawing/2014/main" id="{693B19E5-6A92-56EF-CAFA-6B741955BD72}"/>
                </a:ext>
              </a:extLst>
            </p:cNvPr>
            <p:cNvSpPr/>
            <p:nvPr/>
          </p:nvSpPr>
          <p:spPr>
            <a:xfrm rot="1013812">
              <a:off x="2846981" y="5243222"/>
              <a:ext cx="33951" cy="50241"/>
            </a:xfrm>
            <a:custGeom>
              <a:avLst/>
              <a:gdLst/>
              <a:ahLst/>
              <a:cxnLst/>
              <a:rect l="l" t="t" r="r" b="b"/>
              <a:pathLst>
                <a:path w="669" h="990" extrusionOk="0">
                  <a:moveTo>
                    <a:pt x="324" y="0"/>
                  </a:moveTo>
                  <a:cubicBezTo>
                    <a:pt x="253" y="0"/>
                    <a:pt x="173" y="40"/>
                    <a:pt x="122" y="108"/>
                  </a:cubicBezTo>
                  <a:cubicBezTo>
                    <a:pt x="0" y="291"/>
                    <a:pt x="0" y="503"/>
                    <a:pt x="91" y="746"/>
                  </a:cubicBezTo>
                  <a:cubicBezTo>
                    <a:pt x="122" y="868"/>
                    <a:pt x="152" y="990"/>
                    <a:pt x="365" y="990"/>
                  </a:cubicBezTo>
                  <a:cubicBezTo>
                    <a:pt x="547" y="959"/>
                    <a:pt x="608" y="838"/>
                    <a:pt x="608" y="686"/>
                  </a:cubicBezTo>
                  <a:cubicBezTo>
                    <a:pt x="669" y="443"/>
                    <a:pt x="578" y="260"/>
                    <a:pt x="456" y="78"/>
                  </a:cubicBezTo>
                  <a:cubicBezTo>
                    <a:pt x="429" y="24"/>
                    <a:pt x="379" y="0"/>
                    <a:pt x="3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6375;p133">
              <a:extLst>
                <a:ext uri="{FF2B5EF4-FFF2-40B4-BE49-F238E27FC236}">
                  <a16:creationId xmlns:a16="http://schemas.microsoft.com/office/drawing/2014/main" id="{32E97BC1-4764-00C7-9884-EB81D67EEA76}"/>
                </a:ext>
              </a:extLst>
            </p:cNvPr>
            <p:cNvSpPr/>
            <p:nvPr/>
          </p:nvSpPr>
          <p:spPr>
            <a:xfrm rot="1013812">
              <a:off x="1459918" y="5244882"/>
              <a:ext cx="26237" cy="29536"/>
            </a:xfrm>
            <a:custGeom>
              <a:avLst/>
              <a:gdLst/>
              <a:ahLst/>
              <a:cxnLst/>
              <a:rect l="l" t="t" r="r" b="b"/>
              <a:pathLst>
                <a:path w="517" h="582" extrusionOk="0">
                  <a:moveTo>
                    <a:pt x="245" y="0"/>
                  </a:moveTo>
                  <a:cubicBezTo>
                    <a:pt x="234" y="0"/>
                    <a:pt x="223" y="1"/>
                    <a:pt x="213" y="4"/>
                  </a:cubicBezTo>
                  <a:cubicBezTo>
                    <a:pt x="122" y="34"/>
                    <a:pt x="0" y="278"/>
                    <a:pt x="30" y="430"/>
                  </a:cubicBezTo>
                  <a:cubicBezTo>
                    <a:pt x="61" y="551"/>
                    <a:pt x="182" y="582"/>
                    <a:pt x="304" y="582"/>
                  </a:cubicBezTo>
                  <a:cubicBezTo>
                    <a:pt x="426" y="582"/>
                    <a:pt x="517" y="430"/>
                    <a:pt x="486" y="278"/>
                  </a:cubicBezTo>
                  <a:cubicBezTo>
                    <a:pt x="486" y="139"/>
                    <a:pt x="360" y="0"/>
                    <a:pt x="245" y="0"/>
                  </a:cubicBezTo>
                  <a:close/>
                </a:path>
              </a:pathLst>
            </a:custGeom>
            <a:solidFill>
              <a:srgbClr val="D8D0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6376;p133">
              <a:extLst>
                <a:ext uri="{FF2B5EF4-FFF2-40B4-BE49-F238E27FC236}">
                  <a16:creationId xmlns:a16="http://schemas.microsoft.com/office/drawing/2014/main" id="{978508BD-B531-66DF-40B7-C72574DE2348}"/>
                </a:ext>
              </a:extLst>
            </p:cNvPr>
            <p:cNvSpPr/>
            <p:nvPr/>
          </p:nvSpPr>
          <p:spPr>
            <a:xfrm rot="1013812">
              <a:off x="2807672" y="5044101"/>
              <a:ext cx="29333" cy="16645"/>
            </a:xfrm>
            <a:custGeom>
              <a:avLst/>
              <a:gdLst/>
              <a:ahLst/>
              <a:cxnLst/>
              <a:rect l="l" t="t" r="r" b="b"/>
              <a:pathLst>
                <a:path w="578" h="328" extrusionOk="0">
                  <a:moveTo>
                    <a:pt x="369" y="1"/>
                  </a:moveTo>
                  <a:cubicBezTo>
                    <a:pt x="312" y="1"/>
                    <a:pt x="259" y="24"/>
                    <a:pt x="213" y="54"/>
                  </a:cubicBezTo>
                  <a:cubicBezTo>
                    <a:pt x="122" y="84"/>
                    <a:pt x="0" y="84"/>
                    <a:pt x="92" y="236"/>
                  </a:cubicBezTo>
                  <a:cubicBezTo>
                    <a:pt x="92" y="267"/>
                    <a:pt x="152" y="327"/>
                    <a:pt x="244" y="327"/>
                  </a:cubicBezTo>
                  <a:cubicBezTo>
                    <a:pt x="396" y="327"/>
                    <a:pt x="517" y="327"/>
                    <a:pt x="578" y="206"/>
                  </a:cubicBezTo>
                  <a:cubicBezTo>
                    <a:pt x="578" y="145"/>
                    <a:pt x="578" y="115"/>
                    <a:pt x="548" y="84"/>
                  </a:cubicBezTo>
                  <a:cubicBezTo>
                    <a:pt x="487" y="24"/>
                    <a:pt x="426" y="1"/>
                    <a:pt x="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6377;p133">
              <a:extLst>
                <a:ext uri="{FF2B5EF4-FFF2-40B4-BE49-F238E27FC236}">
                  <a16:creationId xmlns:a16="http://schemas.microsoft.com/office/drawing/2014/main" id="{AA4C94D5-B208-2969-81E9-8ADCC61237DB}"/>
                </a:ext>
              </a:extLst>
            </p:cNvPr>
            <p:cNvSpPr/>
            <p:nvPr/>
          </p:nvSpPr>
          <p:spPr>
            <a:xfrm rot="1013812">
              <a:off x="1700521" y="4947308"/>
              <a:ext cx="26288" cy="16848"/>
            </a:xfrm>
            <a:custGeom>
              <a:avLst/>
              <a:gdLst/>
              <a:ahLst/>
              <a:cxnLst/>
              <a:rect l="l" t="t" r="r" b="b"/>
              <a:pathLst>
                <a:path w="518" h="332" extrusionOk="0">
                  <a:moveTo>
                    <a:pt x="380" y="0"/>
                  </a:moveTo>
                  <a:cubicBezTo>
                    <a:pt x="321" y="0"/>
                    <a:pt x="254" y="27"/>
                    <a:pt x="213" y="27"/>
                  </a:cubicBezTo>
                  <a:cubicBezTo>
                    <a:pt x="122" y="88"/>
                    <a:pt x="0" y="88"/>
                    <a:pt x="0" y="149"/>
                  </a:cubicBezTo>
                  <a:cubicBezTo>
                    <a:pt x="0" y="240"/>
                    <a:pt x="152" y="331"/>
                    <a:pt x="274" y="331"/>
                  </a:cubicBezTo>
                  <a:cubicBezTo>
                    <a:pt x="396" y="331"/>
                    <a:pt x="456" y="301"/>
                    <a:pt x="517" y="149"/>
                  </a:cubicBezTo>
                  <a:cubicBezTo>
                    <a:pt x="517" y="119"/>
                    <a:pt x="517" y="88"/>
                    <a:pt x="456" y="27"/>
                  </a:cubicBezTo>
                  <a:cubicBezTo>
                    <a:pt x="436" y="7"/>
                    <a:pt x="409" y="0"/>
                    <a:pt x="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6378;p133">
              <a:extLst>
                <a:ext uri="{FF2B5EF4-FFF2-40B4-BE49-F238E27FC236}">
                  <a16:creationId xmlns:a16="http://schemas.microsoft.com/office/drawing/2014/main" id="{55DB6A2B-F941-33DB-8553-BF91F95C4903}"/>
                </a:ext>
              </a:extLst>
            </p:cNvPr>
            <p:cNvSpPr/>
            <p:nvPr/>
          </p:nvSpPr>
          <p:spPr>
            <a:xfrm rot="1013812">
              <a:off x="2743472" y="4947499"/>
              <a:ext cx="23192" cy="16036"/>
            </a:xfrm>
            <a:custGeom>
              <a:avLst/>
              <a:gdLst/>
              <a:ahLst/>
              <a:cxnLst/>
              <a:rect l="l" t="t" r="r" b="b"/>
              <a:pathLst>
                <a:path w="457" h="316" extrusionOk="0">
                  <a:moveTo>
                    <a:pt x="183" y="1"/>
                  </a:moveTo>
                  <a:cubicBezTo>
                    <a:pt x="61" y="1"/>
                    <a:pt x="0" y="31"/>
                    <a:pt x="0" y="153"/>
                  </a:cubicBezTo>
                  <a:cubicBezTo>
                    <a:pt x="0" y="270"/>
                    <a:pt x="55" y="315"/>
                    <a:pt x="151" y="315"/>
                  </a:cubicBezTo>
                  <a:cubicBezTo>
                    <a:pt x="178" y="315"/>
                    <a:pt x="209" y="311"/>
                    <a:pt x="244" y="304"/>
                  </a:cubicBezTo>
                  <a:cubicBezTo>
                    <a:pt x="304" y="304"/>
                    <a:pt x="365" y="213"/>
                    <a:pt x="396" y="183"/>
                  </a:cubicBezTo>
                  <a:cubicBezTo>
                    <a:pt x="456" y="122"/>
                    <a:pt x="335" y="1"/>
                    <a:pt x="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6379;p133">
              <a:extLst>
                <a:ext uri="{FF2B5EF4-FFF2-40B4-BE49-F238E27FC236}">
                  <a16:creationId xmlns:a16="http://schemas.microsoft.com/office/drawing/2014/main" id="{CB986644-12F5-3416-11FB-3B0D965525DF}"/>
                </a:ext>
              </a:extLst>
            </p:cNvPr>
            <p:cNvSpPr/>
            <p:nvPr/>
          </p:nvSpPr>
          <p:spPr>
            <a:xfrm rot="1013812">
              <a:off x="1514781" y="5073317"/>
              <a:ext cx="9287" cy="8932"/>
            </a:xfrm>
            <a:custGeom>
              <a:avLst/>
              <a:gdLst/>
              <a:ahLst/>
              <a:cxnLst/>
              <a:rect l="l" t="t" r="r" b="b"/>
              <a:pathLst>
                <a:path w="183" h="176" extrusionOk="0">
                  <a:moveTo>
                    <a:pt x="61" y="1"/>
                  </a:moveTo>
                  <a:cubicBezTo>
                    <a:pt x="0" y="92"/>
                    <a:pt x="0" y="122"/>
                    <a:pt x="61" y="153"/>
                  </a:cubicBezTo>
                  <a:cubicBezTo>
                    <a:pt x="76" y="168"/>
                    <a:pt x="99" y="175"/>
                    <a:pt x="122" y="175"/>
                  </a:cubicBezTo>
                  <a:cubicBezTo>
                    <a:pt x="144" y="175"/>
                    <a:pt x="167" y="168"/>
                    <a:pt x="182" y="153"/>
                  </a:cubicBezTo>
                  <a:lnTo>
                    <a:pt x="182" y="31"/>
                  </a:lnTo>
                  <a:cubicBezTo>
                    <a:pt x="152" y="1"/>
                    <a:pt x="122" y="1"/>
                    <a:pt x="61" y="1"/>
                  </a:cubicBezTo>
                  <a:close/>
                </a:path>
              </a:pathLst>
            </a:custGeom>
            <a:solidFill>
              <a:srgbClr val="D8D0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6380;p133">
              <a:extLst>
                <a:ext uri="{FF2B5EF4-FFF2-40B4-BE49-F238E27FC236}">
                  <a16:creationId xmlns:a16="http://schemas.microsoft.com/office/drawing/2014/main" id="{3EE39EA1-9B61-574B-953C-80F4A7CEE5E9}"/>
                </a:ext>
              </a:extLst>
            </p:cNvPr>
            <p:cNvSpPr/>
            <p:nvPr/>
          </p:nvSpPr>
          <p:spPr>
            <a:xfrm rot="1013812">
              <a:off x="1349587" y="4922028"/>
              <a:ext cx="1690681" cy="587412"/>
            </a:xfrm>
            <a:custGeom>
              <a:avLst/>
              <a:gdLst/>
              <a:ahLst/>
              <a:cxnLst/>
              <a:rect l="l" t="t" r="r" b="b"/>
              <a:pathLst>
                <a:path w="33315" h="11575" extrusionOk="0">
                  <a:moveTo>
                    <a:pt x="32995" y="0"/>
                  </a:moveTo>
                  <a:cubicBezTo>
                    <a:pt x="32949" y="0"/>
                    <a:pt x="32904" y="23"/>
                    <a:pt x="32858" y="69"/>
                  </a:cubicBezTo>
                  <a:lnTo>
                    <a:pt x="32402" y="525"/>
                  </a:lnTo>
                  <a:cubicBezTo>
                    <a:pt x="31794" y="1224"/>
                    <a:pt x="31065" y="1892"/>
                    <a:pt x="30275" y="2409"/>
                  </a:cubicBezTo>
                  <a:cubicBezTo>
                    <a:pt x="28907" y="3291"/>
                    <a:pt x="27417" y="3959"/>
                    <a:pt x="25958" y="4689"/>
                  </a:cubicBezTo>
                  <a:cubicBezTo>
                    <a:pt x="24895" y="5175"/>
                    <a:pt x="23770" y="5540"/>
                    <a:pt x="22706" y="5935"/>
                  </a:cubicBezTo>
                  <a:cubicBezTo>
                    <a:pt x="21277" y="6482"/>
                    <a:pt x="19788" y="6908"/>
                    <a:pt x="18359" y="7424"/>
                  </a:cubicBezTo>
                  <a:cubicBezTo>
                    <a:pt x="17235" y="7850"/>
                    <a:pt x="16110" y="8124"/>
                    <a:pt x="14955" y="8367"/>
                  </a:cubicBezTo>
                  <a:cubicBezTo>
                    <a:pt x="13709" y="8640"/>
                    <a:pt x="12463" y="9096"/>
                    <a:pt x="11216" y="9370"/>
                  </a:cubicBezTo>
                  <a:cubicBezTo>
                    <a:pt x="10092" y="9583"/>
                    <a:pt x="8998" y="9856"/>
                    <a:pt x="7903" y="10039"/>
                  </a:cubicBezTo>
                  <a:cubicBezTo>
                    <a:pt x="6566" y="10282"/>
                    <a:pt x="5289" y="10434"/>
                    <a:pt x="3952" y="10464"/>
                  </a:cubicBezTo>
                  <a:cubicBezTo>
                    <a:pt x="3816" y="10471"/>
                    <a:pt x="3679" y="10475"/>
                    <a:pt x="3543" y="10475"/>
                  </a:cubicBezTo>
                  <a:cubicBezTo>
                    <a:pt x="3103" y="10475"/>
                    <a:pt x="2668" y="10435"/>
                    <a:pt x="2250" y="10342"/>
                  </a:cubicBezTo>
                  <a:cubicBezTo>
                    <a:pt x="1733" y="10282"/>
                    <a:pt x="1247" y="10160"/>
                    <a:pt x="760" y="10008"/>
                  </a:cubicBezTo>
                  <a:cubicBezTo>
                    <a:pt x="641" y="9990"/>
                    <a:pt x="543" y="9980"/>
                    <a:pt x="463" y="9980"/>
                  </a:cubicBezTo>
                  <a:cubicBezTo>
                    <a:pt x="279" y="9980"/>
                    <a:pt x="186" y="10033"/>
                    <a:pt x="122" y="10160"/>
                  </a:cubicBezTo>
                  <a:cubicBezTo>
                    <a:pt x="0" y="10342"/>
                    <a:pt x="122" y="10555"/>
                    <a:pt x="456" y="10707"/>
                  </a:cubicBezTo>
                  <a:cubicBezTo>
                    <a:pt x="1186" y="11011"/>
                    <a:pt x="1885" y="11315"/>
                    <a:pt x="2706" y="11467"/>
                  </a:cubicBezTo>
                  <a:cubicBezTo>
                    <a:pt x="3149" y="11548"/>
                    <a:pt x="3604" y="11575"/>
                    <a:pt x="4065" y="11575"/>
                  </a:cubicBezTo>
                  <a:cubicBezTo>
                    <a:pt x="4649" y="11575"/>
                    <a:pt x="5243" y="11531"/>
                    <a:pt x="5836" y="11497"/>
                  </a:cubicBezTo>
                  <a:cubicBezTo>
                    <a:pt x="7782" y="11346"/>
                    <a:pt x="9636" y="10920"/>
                    <a:pt x="11520" y="10464"/>
                  </a:cubicBezTo>
                  <a:cubicBezTo>
                    <a:pt x="13071" y="10099"/>
                    <a:pt x="14621" y="9583"/>
                    <a:pt x="16232" y="9157"/>
                  </a:cubicBezTo>
                  <a:cubicBezTo>
                    <a:pt x="18299" y="8640"/>
                    <a:pt x="20366" y="7880"/>
                    <a:pt x="21885" y="7364"/>
                  </a:cubicBezTo>
                  <a:cubicBezTo>
                    <a:pt x="23861" y="6756"/>
                    <a:pt x="25259" y="6209"/>
                    <a:pt x="26718" y="5631"/>
                  </a:cubicBezTo>
                  <a:cubicBezTo>
                    <a:pt x="27782" y="5175"/>
                    <a:pt x="28785" y="4658"/>
                    <a:pt x="29788" y="4081"/>
                  </a:cubicBezTo>
                  <a:cubicBezTo>
                    <a:pt x="31126" y="3291"/>
                    <a:pt x="32220" y="2288"/>
                    <a:pt x="33041" y="1011"/>
                  </a:cubicBezTo>
                  <a:cubicBezTo>
                    <a:pt x="33162" y="829"/>
                    <a:pt x="33314" y="616"/>
                    <a:pt x="33314" y="373"/>
                  </a:cubicBezTo>
                  <a:cubicBezTo>
                    <a:pt x="33314" y="221"/>
                    <a:pt x="33253" y="99"/>
                    <a:pt x="33132" y="69"/>
                  </a:cubicBezTo>
                  <a:cubicBezTo>
                    <a:pt x="33086" y="23"/>
                    <a:pt x="33041" y="0"/>
                    <a:pt x="329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6381;p133">
              <a:extLst>
                <a:ext uri="{FF2B5EF4-FFF2-40B4-BE49-F238E27FC236}">
                  <a16:creationId xmlns:a16="http://schemas.microsoft.com/office/drawing/2014/main" id="{F8B72B8D-61E6-5E89-76E8-13D5D2586C23}"/>
                </a:ext>
              </a:extLst>
            </p:cNvPr>
            <p:cNvSpPr/>
            <p:nvPr/>
          </p:nvSpPr>
          <p:spPr>
            <a:xfrm rot="1013812">
              <a:off x="1736398" y="5627795"/>
              <a:ext cx="937931" cy="306165"/>
            </a:xfrm>
            <a:custGeom>
              <a:avLst/>
              <a:gdLst/>
              <a:ahLst/>
              <a:cxnLst/>
              <a:rect l="l" t="t" r="r" b="b"/>
              <a:pathLst>
                <a:path w="18482" h="6033" extrusionOk="0">
                  <a:moveTo>
                    <a:pt x="18081" y="1"/>
                  </a:moveTo>
                  <a:cubicBezTo>
                    <a:pt x="18056" y="1"/>
                    <a:pt x="18035" y="4"/>
                    <a:pt x="18025" y="14"/>
                  </a:cubicBezTo>
                  <a:cubicBezTo>
                    <a:pt x="17509" y="288"/>
                    <a:pt x="16962" y="409"/>
                    <a:pt x="16414" y="622"/>
                  </a:cubicBezTo>
                  <a:cubicBezTo>
                    <a:pt x="15594" y="987"/>
                    <a:pt x="14803" y="1321"/>
                    <a:pt x="13952" y="1655"/>
                  </a:cubicBezTo>
                  <a:cubicBezTo>
                    <a:pt x="13162" y="1990"/>
                    <a:pt x="12341" y="2233"/>
                    <a:pt x="11581" y="2567"/>
                  </a:cubicBezTo>
                  <a:cubicBezTo>
                    <a:pt x="10457" y="3054"/>
                    <a:pt x="9271" y="3388"/>
                    <a:pt x="8056" y="3753"/>
                  </a:cubicBezTo>
                  <a:cubicBezTo>
                    <a:pt x="7600" y="3874"/>
                    <a:pt x="7113" y="3905"/>
                    <a:pt x="6657" y="4057"/>
                  </a:cubicBezTo>
                  <a:cubicBezTo>
                    <a:pt x="5776" y="4300"/>
                    <a:pt x="4864" y="4452"/>
                    <a:pt x="3983" y="4665"/>
                  </a:cubicBezTo>
                  <a:cubicBezTo>
                    <a:pt x="3466" y="4786"/>
                    <a:pt x="2888" y="4908"/>
                    <a:pt x="2311" y="4999"/>
                  </a:cubicBezTo>
                  <a:cubicBezTo>
                    <a:pt x="1612" y="5060"/>
                    <a:pt x="943" y="5394"/>
                    <a:pt x="274" y="5424"/>
                  </a:cubicBezTo>
                  <a:cubicBezTo>
                    <a:pt x="244" y="5424"/>
                    <a:pt x="213" y="5455"/>
                    <a:pt x="153" y="5485"/>
                  </a:cubicBezTo>
                  <a:cubicBezTo>
                    <a:pt x="61" y="5516"/>
                    <a:pt x="1" y="5607"/>
                    <a:pt x="1" y="5728"/>
                  </a:cubicBezTo>
                  <a:cubicBezTo>
                    <a:pt x="1" y="5820"/>
                    <a:pt x="61" y="5911"/>
                    <a:pt x="153" y="5941"/>
                  </a:cubicBezTo>
                  <a:cubicBezTo>
                    <a:pt x="396" y="6032"/>
                    <a:pt x="578" y="6032"/>
                    <a:pt x="821" y="6032"/>
                  </a:cubicBezTo>
                  <a:cubicBezTo>
                    <a:pt x="2432" y="5941"/>
                    <a:pt x="4043" y="5759"/>
                    <a:pt x="5594" y="5424"/>
                  </a:cubicBezTo>
                  <a:cubicBezTo>
                    <a:pt x="6961" y="5120"/>
                    <a:pt x="8360" y="4847"/>
                    <a:pt x="9697" y="4361"/>
                  </a:cubicBezTo>
                  <a:cubicBezTo>
                    <a:pt x="9849" y="4330"/>
                    <a:pt x="10001" y="4239"/>
                    <a:pt x="10153" y="4239"/>
                  </a:cubicBezTo>
                  <a:cubicBezTo>
                    <a:pt x="11338" y="3935"/>
                    <a:pt x="12463" y="3449"/>
                    <a:pt x="13618" y="2993"/>
                  </a:cubicBezTo>
                  <a:cubicBezTo>
                    <a:pt x="14651" y="2567"/>
                    <a:pt x="15594" y="2081"/>
                    <a:pt x="16536" y="1595"/>
                  </a:cubicBezTo>
                  <a:cubicBezTo>
                    <a:pt x="17113" y="1321"/>
                    <a:pt x="17600" y="1047"/>
                    <a:pt x="18086" y="683"/>
                  </a:cubicBezTo>
                  <a:cubicBezTo>
                    <a:pt x="18208" y="561"/>
                    <a:pt x="18329" y="470"/>
                    <a:pt x="18390" y="379"/>
                  </a:cubicBezTo>
                  <a:cubicBezTo>
                    <a:pt x="18481" y="257"/>
                    <a:pt x="18390" y="14"/>
                    <a:pt x="18238" y="14"/>
                  </a:cubicBezTo>
                  <a:cubicBezTo>
                    <a:pt x="18198" y="14"/>
                    <a:pt x="18130" y="1"/>
                    <a:pt x="180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443209542"/>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showMasterSp="0">
  <p:cSld>
    <p:bg>
      <p:bgPr>
        <a:solidFill>
          <a:schemeClr val="bg1"/>
        </a:solidFill>
        <a:effectLst/>
      </p:bgPr>
    </p:bg>
    <p:spTree>
      <p:nvGrpSpPr>
        <p:cNvPr id="1" name="Shape 3607"/>
        <p:cNvGrpSpPr/>
        <p:nvPr/>
      </p:nvGrpSpPr>
      <p:grpSpPr>
        <a:xfrm>
          <a:off x="0" y="0"/>
          <a:ext cx="0" cy="0"/>
          <a:chOff x="0" y="0"/>
          <a:chExt cx="0" cy="0"/>
        </a:xfrm>
      </p:grpSpPr>
      <p:grpSp>
        <p:nvGrpSpPr>
          <p:cNvPr id="13" name="Google Shape;6661;p134">
            <a:extLst>
              <a:ext uri="{FF2B5EF4-FFF2-40B4-BE49-F238E27FC236}">
                <a16:creationId xmlns:a16="http://schemas.microsoft.com/office/drawing/2014/main" id="{D4363E58-5097-4B2B-F68B-10041BDEBC4A}"/>
              </a:ext>
            </a:extLst>
          </p:cNvPr>
          <p:cNvGrpSpPr/>
          <p:nvPr/>
        </p:nvGrpSpPr>
        <p:grpSpPr>
          <a:xfrm>
            <a:off x="7970125" y="0"/>
            <a:ext cx="985280" cy="3260335"/>
            <a:chOff x="6227600" y="1251600"/>
            <a:chExt cx="1012933" cy="3351840"/>
          </a:xfrm>
        </p:grpSpPr>
        <p:sp>
          <p:nvSpPr>
            <p:cNvPr id="14" name="Google Shape;6662;p134">
              <a:extLst>
                <a:ext uri="{FF2B5EF4-FFF2-40B4-BE49-F238E27FC236}">
                  <a16:creationId xmlns:a16="http://schemas.microsoft.com/office/drawing/2014/main" id="{0B959C8B-F208-6638-760C-8F0099CEEE36}"/>
                </a:ext>
              </a:extLst>
            </p:cNvPr>
            <p:cNvSpPr/>
            <p:nvPr/>
          </p:nvSpPr>
          <p:spPr>
            <a:xfrm>
              <a:off x="6392340" y="3102560"/>
              <a:ext cx="720983" cy="154070"/>
            </a:xfrm>
            <a:custGeom>
              <a:avLst/>
              <a:gdLst/>
              <a:ahLst/>
              <a:cxnLst/>
              <a:rect l="l" t="t" r="r" b="b"/>
              <a:pathLst>
                <a:path w="35312" h="7546" extrusionOk="0">
                  <a:moveTo>
                    <a:pt x="35038" y="1"/>
                  </a:moveTo>
                  <a:cubicBezTo>
                    <a:pt x="27292" y="2332"/>
                    <a:pt x="20646" y="3090"/>
                    <a:pt x="15276" y="3090"/>
                  </a:cubicBezTo>
                  <a:cubicBezTo>
                    <a:pt x="6610" y="3090"/>
                    <a:pt x="1269" y="1116"/>
                    <a:pt x="1" y="594"/>
                  </a:cubicBezTo>
                  <a:lnTo>
                    <a:pt x="1" y="594"/>
                  </a:lnTo>
                  <a:cubicBezTo>
                    <a:pt x="1256" y="2398"/>
                    <a:pt x="2694" y="3836"/>
                    <a:pt x="4338" y="4749"/>
                  </a:cubicBezTo>
                  <a:cubicBezTo>
                    <a:pt x="4726" y="4954"/>
                    <a:pt x="5114" y="5159"/>
                    <a:pt x="5502" y="5342"/>
                  </a:cubicBezTo>
                  <a:cubicBezTo>
                    <a:pt x="8812" y="6873"/>
                    <a:pt x="12839" y="7546"/>
                    <a:pt x="16853" y="7546"/>
                  </a:cubicBezTo>
                  <a:cubicBezTo>
                    <a:pt x="21696" y="7546"/>
                    <a:pt x="26519" y="6566"/>
                    <a:pt x="30039" y="4931"/>
                  </a:cubicBezTo>
                  <a:cubicBezTo>
                    <a:pt x="30404" y="4771"/>
                    <a:pt x="30769" y="4589"/>
                    <a:pt x="31112" y="4406"/>
                  </a:cubicBezTo>
                  <a:cubicBezTo>
                    <a:pt x="32846" y="3448"/>
                    <a:pt x="34193" y="2055"/>
                    <a:pt x="35312" y="161"/>
                  </a:cubicBezTo>
                  <a:lnTo>
                    <a:pt x="3503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6663;p134">
              <a:extLst>
                <a:ext uri="{FF2B5EF4-FFF2-40B4-BE49-F238E27FC236}">
                  <a16:creationId xmlns:a16="http://schemas.microsoft.com/office/drawing/2014/main" id="{13FED646-2F62-6D04-B027-1A13B62B5D11}"/>
                </a:ext>
              </a:extLst>
            </p:cNvPr>
            <p:cNvSpPr/>
            <p:nvPr/>
          </p:nvSpPr>
          <p:spPr>
            <a:xfrm>
              <a:off x="6329430" y="2989317"/>
              <a:ext cx="831421" cy="176346"/>
            </a:xfrm>
            <a:custGeom>
              <a:avLst/>
              <a:gdLst/>
              <a:ahLst/>
              <a:cxnLst/>
              <a:rect l="l" t="t" r="r" b="b"/>
              <a:pathLst>
                <a:path w="40721" h="8637" extrusionOk="0">
                  <a:moveTo>
                    <a:pt x="40675" y="0"/>
                  </a:moveTo>
                  <a:cubicBezTo>
                    <a:pt x="32963" y="3421"/>
                    <a:pt x="25867" y="4563"/>
                    <a:pt x="19828" y="4563"/>
                  </a:cubicBezTo>
                  <a:cubicBezTo>
                    <a:pt x="8780" y="4563"/>
                    <a:pt x="1270" y="740"/>
                    <a:pt x="0" y="46"/>
                  </a:cubicBezTo>
                  <a:lnTo>
                    <a:pt x="0" y="46"/>
                  </a:lnTo>
                  <a:cubicBezTo>
                    <a:pt x="868" y="2351"/>
                    <a:pt x="1895" y="4406"/>
                    <a:pt x="3082" y="6140"/>
                  </a:cubicBezTo>
                  <a:cubicBezTo>
                    <a:pt x="4350" y="6662"/>
                    <a:pt x="9691" y="8636"/>
                    <a:pt x="18357" y="8636"/>
                  </a:cubicBezTo>
                  <a:cubicBezTo>
                    <a:pt x="23727" y="8636"/>
                    <a:pt x="30373" y="7878"/>
                    <a:pt x="38119" y="5547"/>
                  </a:cubicBezTo>
                  <a:lnTo>
                    <a:pt x="38393" y="5707"/>
                  </a:lnTo>
                  <a:cubicBezTo>
                    <a:pt x="39306" y="4177"/>
                    <a:pt x="40059" y="2283"/>
                    <a:pt x="40721" y="23"/>
                  </a:cubicBezTo>
                  <a:lnTo>
                    <a:pt x="4067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6664;p134">
              <a:extLst>
                <a:ext uri="{FF2B5EF4-FFF2-40B4-BE49-F238E27FC236}">
                  <a16:creationId xmlns:a16="http://schemas.microsoft.com/office/drawing/2014/main" id="{1CE63EC3-F7B9-638C-A180-FE3EFBE618C3}"/>
                </a:ext>
              </a:extLst>
            </p:cNvPr>
            <p:cNvSpPr/>
            <p:nvPr/>
          </p:nvSpPr>
          <p:spPr>
            <a:xfrm>
              <a:off x="6290736" y="2863477"/>
              <a:ext cx="899473" cy="219019"/>
            </a:xfrm>
            <a:custGeom>
              <a:avLst/>
              <a:gdLst/>
              <a:ahLst/>
              <a:cxnLst/>
              <a:rect l="l" t="t" r="r" b="b"/>
              <a:pathLst>
                <a:path w="44054" h="10727" extrusionOk="0">
                  <a:moveTo>
                    <a:pt x="43985" y="1"/>
                  </a:moveTo>
                  <a:cubicBezTo>
                    <a:pt x="35765" y="4522"/>
                    <a:pt x="28135" y="6029"/>
                    <a:pt x="21615" y="6029"/>
                  </a:cubicBezTo>
                  <a:cubicBezTo>
                    <a:pt x="8980" y="6029"/>
                    <a:pt x="513" y="370"/>
                    <a:pt x="1" y="23"/>
                  </a:cubicBezTo>
                  <a:lnTo>
                    <a:pt x="1" y="23"/>
                  </a:lnTo>
                  <a:cubicBezTo>
                    <a:pt x="526" y="2192"/>
                    <a:pt x="1165" y="4292"/>
                    <a:pt x="1895" y="6209"/>
                  </a:cubicBezTo>
                  <a:cubicBezTo>
                    <a:pt x="3165" y="6903"/>
                    <a:pt x="10675" y="10726"/>
                    <a:pt x="21723" y="10726"/>
                  </a:cubicBezTo>
                  <a:cubicBezTo>
                    <a:pt x="27762" y="10726"/>
                    <a:pt x="34858" y="9584"/>
                    <a:pt x="42570" y="6163"/>
                  </a:cubicBezTo>
                  <a:lnTo>
                    <a:pt x="42616" y="6186"/>
                  </a:lnTo>
                  <a:cubicBezTo>
                    <a:pt x="43141" y="4383"/>
                    <a:pt x="43597" y="2329"/>
                    <a:pt x="44054" y="23"/>
                  </a:cubicBezTo>
                  <a:lnTo>
                    <a:pt x="4398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6665;p134">
              <a:extLst>
                <a:ext uri="{FF2B5EF4-FFF2-40B4-BE49-F238E27FC236}">
                  <a16:creationId xmlns:a16="http://schemas.microsoft.com/office/drawing/2014/main" id="{06C6C81D-8C3D-8E00-24CA-D3BD55D9301D}"/>
                </a:ext>
              </a:extLst>
            </p:cNvPr>
            <p:cNvSpPr/>
            <p:nvPr/>
          </p:nvSpPr>
          <p:spPr>
            <a:xfrm>
              <a:off x="6266519" y="2735778"/>
              <a:ext cx="946535" cy="250809"/>
            </a:xfrm>
            <a:custGeom>
              <a:avLst/>
              <a:gdLst/>
              <a:ahLst/>
              <a:cxnLst/>
              <a:rect l="l" t="t" r="r" b="b"/>
              <a:pathLst>
                <a:path w="46359" h="12284" extrusionOk="0">
                  <a:moveTo>
                    <a:pt x="46358" y="0"/>
                  </a:moveTo>
                  <a:lnTo>
                    <a:pt x="46358" y="0"/>
                  </a:lnTo>
                  <a:cubicBezTo>
                    <a:pt x="37164" y="4976"/>
                    <a:pt x="28882" y="6623"/>
                    <a:pt x="21944" y="6623"/>
                  </a:cubicBezTo>
                  <a:cubicBezTo>
                    <a:pt x="9211" y="6623"/>
                    <a:pt x="1005" y="1075"/>
                    <a:pt x="0" y="366"/>
                  </a:cubicBezTo>
                  <a:lnTo>
                    <a:pt x="0" y="366"/>
                  </a:lnTo>
                  <a:cubicBezTo>
                    <a:pt x="320" y="2374"/>
                    <a:pt x="708" y="4360"/>
                    <a:pt x="1187" y="6277"/>
                  </a:cubicBezTo>
                  <a:cubicBezTo>
                    <a:pt x="1699" y="6624"/>
                    <a:pt x="10166" y="12283"/>
                    <a:pt x="22801" y="12283"/>
                  </a:cubicBezTo>
                  <a:cubicBezTo>
                    <a:pt x="29321" y="12283"/>
                    <a:pt x="36951" y="10776"/>
                    <a:pt x="45171" y="6255"/>
                  </a:cubicBezTo>
                  <a:lnTo>
                    <a:pt x="45263" y="6277"/>
                  </a:lnTo>
                  <a:cubicBezTo>
                    <a:pt x="45536" y="4862"/>
                    <a:pt x="45810" y="3356"/>
                    <a:pt x="46084" y="1735"/>
                  </a:cubicBezTo>
                  <a:cubicBezTo>
                    <a:pt x="46176" y="1164"/>
                    <a:pt x="46267" y="594"/>
                    <a:pt x="46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6666;p134">
              <a:extLst>
                <a:ext uri="{FF2B5EF4-FFF2-40B4-BE49-F238E27FC236}">
                  <a16:creationId xmlns:a16="http://schemas.microsoft.com/office/drawing/2014/main" id="{C5968746-BF7E-91D1-BE4A-2A5FD85C2459}"/>
                </a:ext>
              </a:extLst>
            </p:cNvPr>
            <p:cNvSpPr/>
            <p:nvPr/>
          </p:nvSpPr>
          <p:spPr>
            <a:xfrm>
              <a:off x="6251592" y="2633704"/>
              <a:ext cx="972649" cy="237313"/>
            </a:xfrm>
            <a:custGeom>
              <a:avLst/>
              <a:gdLst/>
              <a:ahLst/>
              <a:cxnLst/>
              <a:rect l="l" t="t" r="r" b="b"/>
              <a:pathLst>
                <a:path w="47638" h="11623" extrusionOk="0">
                  <a:moveTo>
                    <a:pt x="1" y="1"/>
                  </a:moveTo>
                  <a:lnTo>
                    <a:pt x="1" y="1"/>
                  </a:lnTo>
                  <a:cubicBezTo>
                    <a:pt x="183" y="1781"/>
                    <a:pt x="434" y="3584"/>
                    <a:pt x="731" y="5365"/>
                  </a:cubicBezTo>
                  <a:cubicBezTo>
                    <a:pt x="1736" y="6074"/>
                    <a:pt x="9942" y="11622"/>
                    <a:pt x="22675" y="11622"/>
                  </a:cubicBezTo>
                  <a:cubicBezTo>
                    <a:pt x="29613" y="11622"/>
                    <a:pt x="37895" y="9975"/>
                    <a:pt x="47089" y="4999"/>
                  </a:cubicBezTo>
                  <a:cubicBezTo>
                    <a:pt x="47317" y="3356"/>
                    <a:pt x="47500" y="1713"/>
                    <a:pt x="47637" y="69"/>
                  </a:cubicBezTo>
                  <a:lnTo>
                    <a:pt x="47340" y="46"/>
                  </a:lnTo>
                  <a:cubicBezTo>
                    <a:pt x="38241" y="4250"/>
                    <a:pt x="29959" y="5654"/>
                    <a:pt x="22954" y="5654"/>
                  </a:cubicBezTo>
                  <a:cubicBezTo>
                    <a:pt x="9644" y="5654"/>
                    <a:pt x="943" y="584"/>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6667;p134">
              <a:extLst>
                <a:ext uri="{FF2B5EF4-FFF2-40B4-BE49-F238E27FC236}">
                  <a16:creationId xmlns:a16="http://schemas.microsoft.com/office/drawing/2014/main" id="{62CCEC66-B51E-A96A-F24D-A885B5F87EFF}"/>
                </a:ext>
              </a:extLst>
            </p:cNvPr>
            <p:cNvSpPr/>
            <p:nvPr/>
          </p:nvSpPr>
          <p:spPr>
            <a:xfrm>
              <a:off x="6241812" y="2517665"/>
              <a:ext cx="987554" cy="231494"/>
            </a:xfrm>
            <a:custGeom>
              <a:avLst/>
              <a:gdLst/>
              <a:ahLst/>
              <a:cxnLst/>
              <a:rect l="l" t="t" r="r" b="b"/>
              <a:pathLst>
                <a:path w="48368" h="11338" extrusionOk="0">
                  <a:moveTo>
                    <a:pt x="48321" y="0"/>
                  </a:moveTo>
                  <a:cubicBezTo>
                    <a:pt x="39607" y="4392"/>
                    <a:pt x="31329" y="5856"/>
                    <a:pt x="24165" y="5856"/>
                  </a:cubicBezTo>
                  <a:cubicBezTo>
                    <a:pt x="10220" y="5856"/>
                    <a:pt x="498" y="310"/>
                    <a:pt x="0" y="23"/>
                  </a:cubicBezTo>
                  <a:lnTo>
                    <a:pt x="0" y="23"/>
                  </a:lnTo>
                  <a:cubicBezTo>
                    <a:pt x="114" y="1872"/>
                    <a:pt x="274" y="3766"/>
                    <a:pt x="480" y="5684"/>
                  </a:cubicBezTo>
                  <a:cubicBezTo>
                    <a:pt x="1422" y="6267"/>
                    <a:pt x="10123" y="11337"/>
                    <a:pt x="23433" y="11337"/>
                  </a:cubicBezTo>
                  <a:cubicBezTo>
                    <a:pt x="30438" y="11337"/>
                    <a:pt x="38720" y="9933"/>
                    <a:pt x="47819" y="5729"/>
                  </a:cubicBezTo>
                  <a:lnTo>
                    <a:pt x="48116" y="5752"/>
                  </a:lnTo>
                  <a:cubicBezTo>
                    <a:pt x="48253" y="3812"/>
                    <a:pt x="48344" y="1872"/>
                    <a:pt x="483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6668;p134">
              <a:extLst>
                <a:ext uri="{FF2B5EF4-FFF2-40B4-BE49-F238E27FC236}">
                  <a16:creationId xmlns:a16="http://schemas.microsoft.com/office/drawing/2014/main" id="{25F70C4A-3450-0F5B-B819-59252620E153}"/>
                </a:ext>
              </a:extLst>
            </p:cNvPr>
            <p:cNvSpPr/>
            <p:nvPr/>
          </p:nvSpPr>
          <p:spPr>
            <a:xfrm>
              <a:off x="6238075" y="2402544"/>
              <a:ext cx="992209" cy="234679"/>
            </a:xfrm>
            <a:custGeom>
              <a:avLst/>
              <a:gdLst/>
              <a:ahLst/>
              <a:cxnLst/>
              <a:rect l="l" t="t" r="r" b="b"/>
              <a:pathLst>
                <a:path w="48596" h="11494" extrusionOk="0">
                  <a:moveTo>
                    <a:pt x="1" y="0"/>
                  </a:moveTo>
                  <a:lnTo>
                    <a:pt x="1" y="0"/>
                  </a:lnTo>
                  <a:cubicBezTo>
                    <a:pt x="23" y="1781"/>
                    <a:pt x="69" y="3675"/>
                    <a:pt x="183" y="5661"/>
                  </a:cubicBezTo>
                  <a:cubicBezTo>
                    <a:pt x="681" y="5948"/>
                    <a:pt x="10403" y="11494"/>
                    <a:pt x="24348" y="11494"/>
                  </a:cubicBezTo>
                  <a:cubicBezTo>
                    <a:pt x="31512" y="11494"/>
                    <a:pt x="39790" y="10030"/>
                    <a:pt x="48504" y="5638"/>
                  </a:cubicBezTo>
                  <a:lnTo>
                    <a:pt x="48550" y="5638"/>
                  </a:lnTo>
                  <a:cubicBezTo>
                    <a:pt x="48596" y="3812"/>
                    <a:pt x="48573" y="2032"/>
                    <a:pt x="48527" y="366"/>
                  </a:cubicBezTo>
                  <a:lnTo>
                    <a:pt x="48436" y="366"/>
                  </a:lnTo>
                  <a:cubicBezTo>
                    <a:pt x="39115" y="4553"/>
                    <a:pt x="30711" y="5963"/>
                    <a:pt x="23618" y="5963"/>
                  </a:cubicBezTo>
                  <a:cubicBezTo>
                    <a:pt x="9676" y="5963"/>
                    <a:pt x="802" y="515"/>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6669;p134">
              <a:extLst>
                <a:ext uri="{FF2B5EF4-FFF2-40B4-BE49-F238E27FC236}">
                  <a16:creationId xmlns:a16="http://schemas.microsoft.com/office/drawing/2014/main" id="{1F8946B8-0571-162D-C73B-D605748F62F0}"/>
                </a:ext>
              </a:extLst>
            </p:cNvPr>
            <p:cNvSpPr/>
            <p:nvPr/>
          </p:nvSpPr>
          <p:spPr>
            <a:xfrm>
              <a:off x="6237605" y="2287423"/>
              <a:ext cx="991290" cy="236863"/>
            </a:xfrm>
            <a:custGeom>
              <a:avLst/>
              <a:gdLst/>
              <a:ahLst/>
              <a:cxnLst/>
              <a:rect l="l" t="t" r="r" b="b"/>
              <a:pathLst>
                <a:path w="48551" h="11601" extrusionOk="0">
                  <a:moveTo>
                    <a:pt x="138" y="1"/>
                  </a:moveTo>
                  <a:cubicBezTo>
                    <a:pt x="46" y="1667"/>
                    <a:pt x="1" y="3561"/>
                    <a:pt x="24" y="5638"/>
                  </a:cubicBezTo>
                  <a:cubicBezTo>
                    <a:pt x="825" y="6153"/>
                    <a:pt x="9699" y="11601"/>
                    <a:pt x="23641" y="11601"/>
                  </a:cubicBezTo>
                  <a:cubicBezTo>
                    <a:pt x="30734" y="11601"/>
                    <a:pt x="39138" y="10191"/>
                    <a:pt x="48459" y="6004"/>
                  </a:cubicBezTo>
                  <a:lnTo>
                    <a:pt x="48550" y="6004"/>
                  </a:lnTo>
                  <a:cubicBezTo>
                    <a:pt x="48482" y="4155"/>
                    <a:pt x="48390" y="2420"/>
                    <a:pt x="48299" y="891"/>
                  </a:cubicBezTo>
                  <a:cubicBezTo>
                    <a:pt x="39206" y="4347"/>
                    <a:pt x="31051" y="5529"/>
                    <a:pt x="24149" y="5529"/>
                  </a:cubicBezTo>
                  <a:cubicBezTo>
                    <a:pt x="9223" y="5529"/>
                    <a:pt x="161" y="1"/>
                    <a:pt x="1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6670;p134">
              <a:extLst>
                <a:ext uri="{FF2B5EF4-FFF2-40B4-BE49-F238E27FC236}">
                  <a16:creationId xmlns:a16="http://schemas.microsoft.com/office/drawing/2014/main" id="{228CFD53-6F16-CEE4-6540-1C1811B733CA}"/>
                </a:ext>
              </a:extLst>
            </p:cNvPr>
            <p:cNvSpPr/>
            <p:nvPr/>
          </p:nvSpPr>
          <p:spPr>
            <a:xfrm>
              <a:off x="6240403" y="2151332"/>
              <a:ext cx="983368" cy="248991"/>
            </a:xfrm>
            <a:custGeom>
              <a:avLst/>
              <a:gdLst/>
              <a:ahLst/>
              <a:cxnLst/>
              <a:rect l="l" t="t" r="r" b="b"/>
              <a:pathLst>
                <a:path w="48163" h="12195" extrusionOk="0">
                  <a:moveTo>
                    <a:pt x="1211" y="1"/>
                  </a:moveTo>
                  <a:cubicBezTo>
                    <a:pt x="663" y="1484"/>
                    <a:pt x="275" y="3128"/>
                    <a:pt x="115" y="4976"/>
                  </a:cubicBezTo>
                  <a:cubicBezTo>
                    <a:pt x="69" y="5501"/>
                    <a:pt x="46" y="6072"/>
                    <a:pt x="1" y="6666"/>
                  </a:cubicBezTo>
                  <a:lnTo>
                    <a:pt x="24" y="6666"/>
                  </a:lnTo>
                  <a:cubicBezTo>
                    <a:pt x="24" y="6666"/>
                    <a:pt x="9086" y="12194"/>
                    <a:pt x="24012" y="12194"/>
                  </a:cubicBezTo>
                  <a:cubicBezTo>
                    <a:pt x="30914" y="12194"/>
                    <a:pt x="39069" y="11012"/>
                    <a:pt x="48162" y="7556"/>
                  </a:cubicBezTo>
                  <a:cubicBezTo>
                    <a:pt x="48094" y="6620"/>
                    <a:pt x="48025" y="5752"/>
                    <a:pt x="47957" y="4976"/>
                  </a:cubicBezTo>
                  <a:cubicBezTo>
                    <a:pt x="47865" y="3790"/>
                    <a:pt x="47660" y="2671"/>
                    <a:pt x="47386" y="1667"/>
                  </a:cubicBezTo>
                  <a:lnTo>
                    <a:pt x="47318" y="1690"/>
                  </a:lnTo>
                  <a:cubicBezTo>
                    <a:pt x="39051" y="5346"/>
                    <a:pt x="31542" y="6619"/>
                    <a:pt x="25094" y="6619"/>
                  </a:cubicBezTo>
                  <a:cubicBezTo>
                    <a:pt x="11172" y="6619"/>
                    <a:pt x="2193" y="687"/>
                    <a:pt x="12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6671;p134">
              <a:extLst>
                <a:ext uri="{FF2B5EF4-FFF2-40B4-BE49-F238E27FC236}">
                  <a16:creationId xmlns:a16="http://schemas.microsoft.com/office/drawing/2014/main" id="{30921B7F-DFD0-CBC2-E81F-14EAE7399932}"/>
                </a:ext>
              </a:extLst>
            </p:cNvPr>
            <p:cNvSpPr/>
            <p:nvPr/>
          </p:nvSpPr>
          <p:spPr>
            <a:xfrm>
              <a:off x="6265110" y="2065573"/>
              <a:ext cx="942819" cy="220897"/>
            </a:xfrm>
            <a:custGeom>
              <a:avLst/>
              <a:gdLst/>
              <a:ahLst/>
              <a:cxnLst/>
              <a:rect l="l" t="t" r="r" b="b"/>
              <a:pathLst>
                <a:path w="46177" h="10819" extrusionOk="0">
                  <a:moveTo>
                    <a:pt x="2237" y="1"/>
                  </a:moveTo>
                  <a:cubicBezTo>
                    <a:pt x="1370" y="1188"/>
                    <a:pt x="594" y="2603"/>
                    <a:pt x="1" y="4201"/>
                  </a:cubicBezTo>
                  <a:cubicBezTo>
                    <a:pt x="983" y="4887"/>
                    <a:pt x="9962" y="10819"/>
                    <a:pt x="23884" y="10819"/>
                  </a:cubicBezTo>
                  <a:cubicBezTo>
                    <a:pt x="30332" y="10819"/>
                    <a:pt x="37841" y="9546"/>
                    <a:pt x="46108" y="5890"/>
                  </a:cubicBezTo>
                  <a:lnTo>
                    <a:pt x="46176" y="5867"/>
                  </a:lnTo>
                  <a:cubicBezTo>
                    <a:pt x="45765" y="4269"/>
                    <a:pt x="45195" y="2877"/>
                    <a:pt x="44487" y="1644"/>
                  </a:cubicBezTo>
                  <a:cubicBezTo>
                    <a:pt x="44350" y="1393"/>
                    <a:pt x="44213" y="1165"/>
                    <a:pt x="44053" y="914"/>
                  </a:cubicBezTo>
                  <a:cubicBezTo>
                    <a:pt x="35708" y="4113"/>
                    <a:pt x="28473" y="5208"/>
                    <a:pt x="22478" y="5208"/>
                  </a:cubicBezTo>
                  <a:cubicBezTo>
                    <a:pt x="9437" y="5208"/>
                    <a:pt x="2260" y="24"/>
                    <a:pt x="2260" y="24"/>
                  </a:cubicBezTo>
                  <a:lnTo>
                    <a:pt x="223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6672;p134">
              <a:extLst>
                <a:ext uri="{FF2B5EF4-FFF2-40B4-BE49-F238E27FC236}">
                  <a16:creationId xmlns:a16="http://schemas.microsoft.com/office/drawing/2014/main" id="{847E82BF-69DA-1C6C-1273-B41C79ECBA20}"/>
                </a:ext>
              </a:extLst>
            </p:cNvPr>
            <p:cNvSpPr/>
            <p:nvPr/>
          </p:nvSpPr>
          <p:spPr>
            <a:xfrm>
              <a:off x="6310787" y="1993801"/>
              <a:ext cx="853799" cy="178122"/>
            </a:xfrm>
            <a:custGeom>
              <a:avLst/>
              <a:gdLst/>
              <a:ahLst/>
              <a:cxnLst/>
              <a:rect l="l" t="t" r="r" b="b"/>
              <a:pathLst>
                <a:path w="41817" h="8724" extrusionOk="0">
                  <a:moveTo>
                    <a:pt x="3287" y="1"/>
                  </a:moveTo>
                  <a:cubicBezTo>
                    <a:pt x="2192" y="914"/>
                    <a:pt x="1028" y="2078"/>
                    <a:pt x="0" y="3516"/>
                  </a:cubicBezTo>
                  <a:lnTo>
                    <a:pt x="23" y="3539"/>
                  </a:lnTo>
                  <a:cubicBezTo>
                    <a:pt x="23" y="3539"/>
                    <a:pt x="7200" y="8723"/>
                    <a:pt x="20241" y="8723"/>
                  </a:cubicBezTo>
                  <a:cubicBezTo>
                    <a:pt x="26236" y="8723"/>
                    <a:pt x="33471" y="7628"/>
                    <a:pt x="41816" y="4429"/>
                  </a:cubicBezTo>
                  <a:cubicBezTo>
                    <a:pt x="40835" y="2854"/>
                    <a:pt x="39671" y="1621"/>
                    <a:pt x="38507" y="617"/>
                  </a:cubicBezTo>
                  <a:cubicBezTo>
                    <a:pt x="31460" y="2961"/>
                    <a:pt x="25352" y="3764"/>
                    <a:pt x="20290" y="3764"/>
                  </a:cubicBezTo>
                  <a:cubicBezTo>
                    <a:pt x="10070" y="3764"/>
                    <a:pt x="4112" y="489"/>
                    <a:pt x="3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6673;p134">
              <a:extLst>
                <a:ext uri="{FF2B5EF4-FFF2-40B4-BE49-F238E27FC236}">
                  <a16:creationId xmlns:a16="http://schemas.microsoft.com/office/drawing/2014/main" id="{9A2F3BF9-4DB1-6734-E801-323BADED409E}"/>
                </a:ext>
              </a:extLst>
            </p:cNvPr>
            <p:cNvSpPr/>
            <p:nvPr/>
          </p:nvSpPr>
          <p:spPr>
            <a:xfrm>
              <a:off x="6377904" y="1936486"/>
              <a:ext cx="719104" cy="134184"/>
            </a:xfrm>
            <a:custGeom>
              <a:avLst/>
              <a:gdLst/>
              <a:ahLst/>
              <a:cxnLst/>
              <a:rect l="l" t="t" r="r" b="b"/>
              <a:pathLst>
                <a:path w="35220" h="6572" extrusionOk="0">
                  <a:moveTo>
                    <a:pt x="4634" y="0"/>
                  </a:moveTo>
                  <a:cubicBezTo>
                    <a:pt x="4634" y="0"/>
                    <a:pt x="2465" y="799"/>
                    <a:pt x="0" y="2808"/>
                  </a:cubicBezTo>
                  <a:cubicBezTo>
                    <a:pt x="825" y="3296"/>
                    <a:pt x="6783" y="6571"/>
                    <a:pt x="17003" y="6571"/>
                  </a:cubicBezTo>
                  <a:cubicBezTo>
                    <a:pt x="22065" y="6571"/>
                    <a:pt x="28173" y="5768"/>
                    <a:pt x="35220" y="3424"/>
                  </a:cubicBezTo>
                  <a:cubicBezTo>
                    <a:pt x="33462" y="1917"/>
                    <a:pt x="31682" y="1004"/>
                    <a:pt x="30381" y="388"/>
                  </a:cubicBezTo>
                  <a:cubicBezTo>
                    <a:pt x="30244" y="457"/>
                    <a:pt x="30084" y="525"/>
                    <a:pt x="29924" y="571"/>
                  </a:cubicBezTo>
                  <a:cubicBezTo>
                    <a:pt x="24885" y="1893"/>
                    <a:pt x="20486" y="2346"/>
                    <a:pt x="16823" y="2346"/>
                  </a:cubicBezTo>
                  <a:cubicBezTo>
                    <a:pt x="11445" y="2346"/>
                    <a:pt x="7653" y="1369"/>
                    <a:pt x="5752" y="730"/>
                  </a:cubicBezTo>
                  <a:cubicBezTo>
                    <a:pt x="5319" y="594"/>
                    <a:pt x="4931" y="342"/>
                    <a:pt x="46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6674;p134">
              <a:extLst>
                <a:ext uri="{FF2B5EF4-FFF2-40B4-BE49-F238E27FC236}">
                  <a16:creationId xmlns:a16="http://schemas.microsoft.com/office/drawing/2014/main" id="{BAFF3231-3CD3-13FA-9652-F9598839ECD6}"/>
                </a:ext>
              </a:extLst>
            </p:cNvPr>
            <p:cNvSpPr/>
            <p:nvPr/>
          </p:nvSpPr>
          <p:spPr>
            <a:xfrm>
              <a:off x="6536356" y="3603371"/>
              <a:ext cx="458597" cy="993026"/>
            </a:xfrm>
            <a:custGeom>
              <a:avLst/>
              <a:gdLst/>
              <a:ahLst/>
              <a:cxnLst/>
              <a:rect l="l" t="t" r="r" b="b"/>
              <a:pathLst>
                <a:path w="22461" h="48636" extrusionOk="0">
                  <a:moveTo>
                    <a:pt x="11811" y="1"/>
                  </a:moveTo>
                  <a:cubicBezTo>
                    <a:pt x="8314" y="1"/>
                    <a:pt x="5243" y="140"/>
                    <a:pt x="3105" y="262"/>
                  </a:cubicBezTo>
                  <a:cubicBezTo>
                    <a:pt x="1348" y="376"/>
                    <a:pt x="1" y="1837"/>
                    <a:pt x="24" y="3595"/>
                  </a:cubicBezTo>
                  <a:cubicBezTo>
                    <a:pt x="206" y="17198"/>
                    <a:pt x="2192" y="38335"/>
                    <a:pt x="2877" y="45342"/>
                  </a:cubicBezTo>
                  <a:cubicBezTo>
                    <a:pt x="3014" y="46826"/>
                    <a:pt x="4132" y="48035"/>
                    <a:pt x="5616" y="48286"/>
                  </a:cubicBezTo>
                  <a:cubicBezTo>
                    <a:pt x="7170" y="48539"/>
                    <a:pt x="8815" y="48636"/>
                    <a:pt x="10426" y="48636"/>
                  </a:cubicBezTo>
                  <a:cubicBezTo>
                    <a:pt x="13475" y="48636"/>
                    <a:pt x="16404" y="48288"/>
                    <a:pt x="18375" y="47990"/>
                  </a:cubicBezTo>
                  <a:cubicBezTo>
                    <a:pt x="19905" y="47739"/>
                    <a:pt x="21046" y="46483"/>
                    <a:pt x="21160" y="44954"/>
                  </a:cubicBezTo>
                  <a:cubicBezTo>
                    <a:pt x="21708" y="36828"/>
                    <a:pt x="22256" y="12291"/>
                    <a:pt x="22438" y="3595"/>
                  </a:cubicBezTo>
                  <a:cubicBezTo>
                    <a:pt x="22461" y="1814"/>
                    <a:pt x="21091" y="353"/>
                    <a:pt x="19334" y="239"/>
                  </a:cubicBezTo>
                  <a:cubicBezTo>
                    <a:pt x="16737" y="64"/>
                    <a:pt x="14177" y="1"/>
                    <a:pt x="118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6675;p134">
              <a:extLst>
                <a:ext uri="{FF2B5EF4-FFF2-40B4-BE49-F238E27FC236}">
                  <a16:creationId xmlns:a16="http://schemas.microsoft.com/office/drawing/2014/main" id="{C11DF39E-BD73-C935-AA76-3AF639E550F6}"/>
                </a:ext>
              </a:extLst>
            </p:cNvPr>
            <p:cNvSpPr/>
            <p:nvPr/>
          </p:nvSpPr>
          <p:spPr>
            <a:xfrm>
              <a:off x="6529842" y="3596735"/>
              <a:ext cx="471175" cy="1006705"/>
            </a:xfrm>
            <a:custGeom>
              <a:avLst/>
              <a:gdLst/>
              <a:ahLst/>
              <a:cxnLst/>
              <a:rect l="l" t="t" r="r" b="b"/>
              <a:pathLst>
                <a:path w="23077" h="49306" extrusionOk="0">
                  <a:moveTo>
                    <a:pt x="12095" y="657"/>
                  </a:moveTo>
                  <a:cubicBezTo>
                    <a:pt x="14533" y="657"/>
                    <a:pt x="16970" y="727"/>
                    <a:pt x="19402" y="884"/>
                  </a:cubicBezTo>
                  <a:cubicBezTo>
                    <a:pt x="20566" y="952"/>
                    <a:pt x="21570" y="1477"/>
                    <a:pt x="22118" y="2527"/>
                  </a:cubicBezTo>
                  <a:cubicBezTo>
                    <a:pt x="22506" y="3303"/>
                    <a:pt x="22415" y="4148"/>
                    <a:pt x="22392" y="4970"/>
                  </a:cubicBezTo>
                  <a:cubicBezTo>
                    <a:pt x="22369" y="6476"/>
                    <a:pt x="22323" y="7983"/>
                    <a:pt x="22301" y="9489"/>
                  </a:cubicBezTo>
                  <a:cubicBezTo>
                    <a:pt x="22209" y="13438"/>
                    <a:pt x="22118" y="17387"/>
                    <a:pt x="22027" y="21335"/>
                  </a:cubicBezTo>
                  <a:cubicBezTo>
                    <a:pt x="21913" y="25535"/>
                    <a:pt x="21798" y="29758"/>
                    <a:pt x="21639" y="33980"/>
                  </a:cubicBezTo>
                  <a:cubicBezTo>
                    <a:pt x="21525" y="37313"/>
                    <a:pt x="21410" y="40645"/>
                    <a:pt x="21228" y="43978"/>
                  </a:cubicBezTo>
                  <a:cubicBezTo>
                    <a:pt x="21182" y="44686"/>
                    <a:pt x="21205" y="45462"/>
                    <a:pt x="20954" y="46124"/>
                  </a:cubicBezTo>
                  <a:cubicBezTo>
                    <a:pt x="20543" y="47196"/>
                    <a:pt x="19562" y="47835"/>
                    <a:pt x="18466" y="48018"/>
                  </a:cubicBezTo>
                  <a:cubicBezTo>
                    <a:pt x="16024" y="48383"/>
                    <a:pt x="13559" y="48611"/>
                    <a:pt x="11093" y="48634"/>
                  </a:cubicBezTo>
                  <a:cubicBezTo>
                    <a:pt x="9701" y="48634"/>
                    <a:pt x="8309" y="48589"/>
                    <a:pt x="6916" y="48406"/>
                  </a:cubicBezTo>
                  <a:cubicBezTo>
                    <a:pt x="6277" y="48338"/>
                    <a:pt x="5638" y="48269"/>
                    <a:pt x="5068" y="47972"/>
                  </a:cubicBezTo>
                  <a:cubicBezTo>
                    <a:pt x="4565" y="47698"/>
                    <a:pt x="4177" y="47288"/>
                    <a:pt x="3881" y="46808"/>
                  </a:cubicBezTo>
                  <a:cubicBezTo>
                    <a:pt x="3493" y="46124"/>
                    <a:pt x="3493" y="45302"/>
                    <a:pt x="3424" y="44549"/>
                  </a:cubicBezTo>
                  <a:cubicBezTo>
                    <a:pt x="3356" y="43841"/>
                    <a:pt x="3287" y="43133"/>
                    <a:pt x="3219" y="42449"/>
                  </a:cubicBezTo>
                  <a:cubicBezTo>
                    <a:pt x="2853" y="38523"/>
                    <a:pt x="2488" y="34620"/>
                    <a:pt x="2169" y="30694"/>
                  </a:cubicBezTo>
                  <a:cubicBezTo>
                    <a:pt x="1781" y="25878"/>
                    <a:pt x="1438" y="21061"/>
                    <a:pt x="1164" y="16245"/>
                  </a:cubicBezTo>
                  <a:cubicBezTo>
                    <a:pt x="1005" y="13871"/>
                    <a:pt x="890" y="11498"/>
                    <a:pt x="799" y="9124"/>
                  </a:cubicBezTo>
                  <a:cubicBezTo>
                    <a:pt x="754" y="8028"/>
                    <a:pt x="731" y="6910"/>
                    <a:pt x="708" y="5814"/>
                  </a:cubicBezTo>
                  <a:cubicBezTo>
                    <a:pt x="685" y="4787"/>
                    <a:pt x="480" y="3600"/>
                    <a:pt x="936" y="2641"/>
                  </a:cubicBezTo>
                  <a:cubicBezTo>
                    <a:pt x="1393" y="1660"/>
                    <a:pt x="2351" y="998"/>
                    <a:pt x="3424" y="930"/>
                  </a:cubicBezTo>
                  <a:cubicBezTo>
                    <a:pt x="6310" y="756"/>
                    <a:pt x="9203" y="657"/>
                    <a:pt x="12095" y="657"/>
                  </a:cubicBezTo>
                  <a:close/>
                  <a:moveTo>
                    <a:pt x="11924" y="1"/>
                  </a:moveTo>
                  <a:cubicBezTo>
                    <a:pt x="10140" y="1"/>
                    <a:pt x="8357" y="36"/>
                    <a:pt x="6574" y="108"/>
                  </a:cubicBezTo>
                  <a:cubicBezTo>
                    <a:pt x="5535" y="153"/>
                    <a:pt x="4496" y="198"/>
                    <a:pt x="3457" y="265"/>
                  </a:cubicBezTo>
                  <a:lnTo>
                    <a:pt x="3457" y="265"/>
                  </a:lnTo>
                  <a:cubicBezTo>
                    <a:pt x="3446" y="266"/>
                    <a:pt x="3435" y="266"/>
                    <a:pt x="3424" y="268"/>
                  </a:cubicBezTo>
                  <a:cubicBezTo>
                    <a:pt x="3424" y="268"/>
                    <a:pt x="3424" y="268"/>
                    <a:pt x="3424" y="268"/>
                  </a:cubicBezTo>
                  <a:lnTo>
                    <a:pt x="3424" y="268"/>
                  </a:lnTo>
                  <a:cubicBezTo>
                    <a:pt x="3422" y="268"/>
                    <a:pt x="3420" y="268"/>
                    <a:pt x="3418" y="268"/>
                  </a:cubicBezTo>
                  <a:lnTo>
                    <a:pt x="3418" y="268"/>
                  </a:lnTo>
                  <a:cubicBezTo>
                    <a:pt x="2325" y="338"/>
                    <a:pt x="1346" y="863"/>
                    <a:pt x="685" y="1751"/>
                  </a:cubicBezTo>
                  <a:cubicBezTo>
                    <a:pt x="0" y="2687"/>
                    <a:pt x="0" y="3714"/>
                    <a:pt x="23" y="4833"/>
                  </a:cubicBezTo>
                  <a:cubicBezTo>
                    <a:pt x="69" y="7161"/>
                    <a:pt x="160" y="9489"/>
                    <a:pt x="251" y="11817"/>
                  </a:cubicBezTo>
                  <a:cubicBezTo>
                    <a:pt x="502" y="16862"/>
                    <a:pt x="845" y="21929"/>
                    <a:pt x="1210" y="26973"/>
                  </a:cubicBezTo>
                  <a:cubicBezTo>
                    <a:pt x="1552" y="31378"/>
                    <a:pt x="1940" y="35784"/>
                    <a:pt x="2351" y="40189"/>
                  </a:cubicBezTo>
                  <a:cubicBezTo>
                    <a:pt x="2488" y="41741"/>
                    <a:pt x="2625" y="43293"/>
                    <a:pt x="2785" y="44868"/>
                  </a:cubicBezTo>
                  <a:cubicBezTo>
                    <a:pt x="2876" y="45758"/>
                    <a:pt x="2945" y="46603"/>
                    <a:pt x="3470" y="47379"/>
                  </a:cubicBezTo>
                  <a:cubicBezTo>
                    <a:pt x="4155" y="48383"/>
                    <a:pt x="5159" y="48840"/>
                    <a:pt x="6323" y="49000"/>
                  </a:cubicBezTo>
                  <a:cubicBezTo>
                    <a:pt x="7800" y="49216"/>
                    <a:pt x="9296" y="49305"/>
                    <a:pt x="10794" y="49305"/>
                  </a:cubicBezTo>
                  <a:cubicBezTo>
                    <a:pt x="12144" y="49305"/>
                    <a:pt x="13496" y="49233"/>
                    <a:pt x="14837" y="49114"/>
                  </a:cubicBezTo>
                  <a:cubicBezTo>
                    <a:pt x="16001" y="49000"/>
                    <a:pt x="17188" y="48863"/>
                    <a:pt x="18352" y="48703"/>
                  </a:cubicBezTo>
                  <a:cubicBezTo>
                    <a:pt x="19447" y="48520"/>
                    <a:pt x="20429" y="48132"/>
                    <a:pt x="21114" y="47196"/>
                  </a:cubicBezTo>
                  <a:cubicBezTo>
                    <a:pt x="21662" y="46420"/>
                    <a:pt x="21776" y="45553"/>
                    <a:pt x="21844" y="44640"/>
                  </a:cubicBezTo>
                  <a:cubicBezTo>
                    <a:pt x="21890" y="43955"/>
                    <a:pt x="21913" y="43293"/>
                    <a:pt x="21958" y="42608"/>
                  </a:cubicBezTo>
                  <a:cubicBezTo>
                    <a:pt x="22050" y="40919"/>
                    <a:pt x="22118" y="39207"/>
                    <a:pt x="22187" y="37518"/>
                  </a:cubicBezTo>
                  <a:cubicBezTo>
                    <a:pt x="22346" y="33273"/>
                    <a:pt x="22460" y="29050"/>
                    <a:pt x="22597" y="24805"/>
                  </a:cubicBezTo>
                  <a:cubicBezTo>
                    <a:pt x="22711" y="20536"/>
                    <a:pt x="22803" y="16268"/>
                    <a:pt x="22917" y="11977"/>
                  </a:cubicBezTo>
                  <a:cubicBezTo>
                    <a:pt x="22940" y="10219"/>
                    <a:pt x="22985" y="8462"/>
                    <a:pt x="23031" y="6704"/>
                  </a:cubicBezTo>
                  <a:cubicBezTo>
                    <a:pt x="23031" y="5997"/>
                    <a:pt x="23054" y="5289"/>
                    <a:pt x="23077" y="4582"/>
                  </a:cubicBezTo>
                  <a:cubicBezTo>
                    <a:pt x="23077" y="3669"/>
                    <a:pt x="23054" y="2778"/>
                    <a:pt x="22552" y="1957"/>
                  </a:cubicBezTo>
                  <a:cubicBezTo>
                    <a:pt x="21981" y="1044"/>
                    <a:pt x="21000" y="405"/>
                    <a:pt x="19927" y="268"/>
                  </a:cubicBezTo>
                  <a:cubicBezTo>
                    <a:pt x="18352" y="39"/>
                    <a:pt x="16731" y="62"/>
                    <a:pt x="15133" y="39"/>
                  </a:cubicBezTo>
                  <a:cubicBezTo>
                    <a:pt x="14064" y="14"/>
                    <a:pt x="12994" y="1"/>
                    <a:pt x="119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6676;p134">
              <a:extLst>
                <a:ext uri="{FF2B5EF4-FFF2-40B4-BE49-F238E27FC236}">
                  <a16:creationId xmlns:a16="http://schemas.microsoft.com/office/drawing/2014/main" id="{70B68925-254E-5985-328C-0F88ACBA14B0}"/>
                </a:ext>
              </a:extLst>
            </p:cNvPr>
            <p:cNvSpPr/>
            <p:nvPr/>
          </p:nvSpPr>
          <p:spPr>
            <a:xfrm>
              <a:off x="6597878" y="3671692"/>
              <a:ext cx="335582" cy="846244"/>
            </a:xfrm>
            <a:custGeom>
              <a:avLst/>
              <a:gdLst/>
              <a:ahLst/>
              <a:cxnLst/>
              <a:rect l="l" t="t" r="r" b="b"/>
              <a:pathLst>
                <a:path w="16436" h="41447" extrusionOk="0">
                  <a:moveTo>
                    <a:pt x="8612" y="1"/>
                  </a:moveTo>
                  <a:cubicBezTo>
                    <a:pt x="6063" y="1"/>
                    <a:pt x="3830" y="117"/>
                    <a:pt x="2283" y="226"/>
                  </a:cubicBezTo>
                  <a:cubicBezTo>
                    <a:pt x="1005" y="317"/>
                    <a:pt x="1" y="1572"/>
                    <a:pt x="24" y="3056"/>
                  </a:cubicBezTo>
                  <a:cubicBezTo>
                    <a:pt x="138" y="14651"/>
                    <a:pt x="1599" y="32683"/>
                    <a:pt x="2101" y="38641"/>
                  </a:cubicBezTo>
                  <a:cubicBezTo>
                    <a:pt x="2215" y="39919"/>
                    <a:pt x="3037" y="40923"/>
                    <a:pt x="4109" y="41151"/>
                  </a:cubicBezTo>
                  <a:cubicBezTo>
                    <a:pt x="5247" y="41365"/>
                    <a:pt x="6451" y="41447"/>
                    <a:pt x="7630" y="41447"/>
                  </a:cubicBezTo>
                  <a:cubicBezTo>
                    <a:pt x="9857" y="41447"/>
                    <a:pt x="11997" y="41154"/>
                    <a:pt x="13445" y="40900"/>
                  </a:cubicBezTo>
                  <a:cubicBezTo>
                    <a:pt x="14541" y="40695"/>
                    <a:pt x="15385" y="39622"/>
                    <a:pt x="15476" y="38298"/>
                  </a:cubicBezTo>
                  <a:cubicBezTo>
                    <a:pt x="15887" y="31382"/>
                    <a:pt x="16275" y="10474"/>
                    <a:pt x="16412" y="3056"/>
                  </a:cubicBezTo>
                  <a:cubicBezTo>
                    <a:pt x="16435" y="1550"/>
                    <a:pt x="15431" y="294"/>
                    <a:pt x="14152" y="203"/>
                  </a:cubicBezTo>
                  <a:cubicBezTo>
                    <a:pt x="12237" y="55"/>
                    <a:pt x="10351" y="1"/>
                    <a:pt x="8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6677;p134">
              <a:extLst>
                <a:ext uri="{FF2B5EF4-FFF2-40B4-BE49-F238E27FC236}">
                  <a16:creationId xmlns:a16="http://schemas.microsoft.com/office/drawing/2014/main" id="{0C53BD98-9E39-5851-C643-78D40666248E}"/>
                </a:ext>
              </a:extLst>
            </p:cNvPr>
            <p:cNvSpPr/>
            <p:nvPr/>
          </p:nvSpPr>
          <p:spPr>
            <a:xfrm>
              <a:off x="6590895" y="3664933"/>
              <a:ext cx="349548" cy="859924"/>
            </a:xfrm>
            <a:custGeom>
              <a:avLst/>
              <a:gdLst/>
              <a:ahLst/>
              <a:cxnLst/>
              <a:rect l="l" t="t" r="r" b="b"/>
              <a:pathLst>
                <a:path w="17120" h="42117" extrusionOk="0">
                  <a:moveTo>
                    <a:pt x="9486" y="662"/>
                  </a:moveTo>
                  <a:cubicBezTo>
                    <a:pt x="10395" y="662"/>
                    <a:pt x="11310" y="683"/>
                    <a:pt x="12212" y="717"/>
                  </a:cubicBezTo>
                  <a:cubicBezTo>
                    <a:pt x="12805" y="762"/>
                    <a:pt x="13399" y="785"/>
                    <a:pt x="13992" y="831"/>
                  </a:cubicBezTo>
                  <a:cubicBezTo>
                    <a:pt x="14540" y="854"/>
                    <a:pt x="15019" y="899"/>
                    <a:pt x="15453" y="1242"/>
                  </a:cubicBezTo>
                  <a:cubicBezTo>
                    <a:pt x="16663" y="2177"/>
                    <a:pt x="16412" y="3821"/>
                    <a:pt x="16389" y="5167"/>
                  </a:cubicBezTo>
                  <a:cubicBezTo>
                    <a:pt x="16366" y="6469"/>
                    <a:pt x="16343" y="7770"/>
                    <a:pt x="16321" y="9048"/>
                  </a:cubicBezTo>
                  <a:cubicBezTo>
                    <a:pt x="16184" y="15804"/>
                    <a:pt x="16047" y="22538"/>
                    <a:pt x="15841" y="29271"/>
                  </a:cubicBezTo>
                  <a:cubicBezTo>
                    <a:pt x="15773" y="32010"/>
                    <a:pt x="15681" y="34749"/>
                    <a:pt x="15544" y="37488"/>
                  </a:cubicBezTo>
                  <a:cubicBezTo>
                    <a:pt x="15522" y="38036"/>
                    <a:pt x="15544" y="38606"/>
                    <a:pt x="15408" y="39131"/>
                  </a:cubicBezTo>
                  <a:cubicBezTo>
                    <a:pt x="15179" y="40044"/>
                    <a:pt x="14540" y="40752"/>
                    <a:pt x="13604" y="40912"/>
                  </a:cubicBezTo>
                  <a:cubicBezTo>
                    <a:pt x="11777" y="41261"/>
                    <a:pt x="9931" y="41444"/>
                    <a:pt x="8084" y="41444"/>
                  </a:cubicBezTo>
                  <a:cubicBezTo>
                    <a:pt x="7877" y="41444"/>
                    <a:pt x="7671" y="41441"/>
                    <a:pt x="7464" y="41437"/>
                  </a:cubicBezTo>
                  <a:cubicBezTo>
                    <a:pt x="6916" y="41437"/>
                    <a:pt x="6392" y="41391"/>
                    <a:pt x="5867" y="41346"/>
                  </a:cubicBezTo>
                  <a:cubicBezTo>
                    <a:pt x="5296" y="41300"/>
                    <a:pt x="4634" y="41254"/>
                    <a:pt x="4109" y="41026"/>
                  </a:cubicBezTo>
                  <a:cubicBezTo>
                    <a:pt x="3264" y="40638"/>
                    <a:pt x="2854" y="39748"/>
                    <a:pt x="2762" y="38858"/>
                  </a:cubicBezTo>
                  <a:cubicBezTo>
                    <a:pt x="2671" y="37762"/>
                    <a:pt x="2580" y="36666"/>
                    <a:pt x="2488" y="35571"/>
                  </a:cubicBezTo>
                  <a:cubicBezTo>
                    <a:pt x="2237" y="32261"/>
                    <a:pt x="1986" y="28951"/>
                    <a:pt x="1758" y="25642"/>
                  </a:cubicBezTo>
                  <a:cubicBezTo>
                    <a:pt x="1484" y="21716"/>
                    <a:pt x="1233" y="17790"/>
                    <a:pt x="1050" y="13841"/>
                  </a:cubicBezTo>
                  <a:cubicBezTo>
                    <a:pt x="936" y="11901"/>
                    <a:pt x="868" y="9938"/>
                    <a:pt x="799" y="7998"/>
                  </a:cubicBezTo>
                  <a:cubicBezTo>
                    <a:pt x="754" y="7062"/>
                    <a:pt x="731" y="6149"/>
                    <a:pt x="708" y="5236"/>
                  </a:cubicBezTo>
                  <a:cubicBezTo>
                    <a:pt x="708" y="4369"/>
                    <a:pt x="548" y="3364"/>
                    <a:pt x="799" y="2520"/>
                  </a:cubicBezTo>
                  <a:cubicBezTo>
                    <a:pt x="1050" y="1699"/>
                    <a:pt x="1711" y="970"/>
                    <a:pt x="2622" y="877"/>
                  </a:cubicBezTo>
                  <a:lnTo>
                    <a:pt x="2622" y="877"/>
                  </a:lnTo>
                  <a:cubicBezTo>
                    <a:pt x="2623" y="877"/>
                    <a:pt x="2624" y="876"/>
                    <a:pt x="2625" y="876"/>
                  </a:cubicBezTo>
                  <a:lnTo>
                    <a:pt x="2625" y="876"/>
                  </a:lnTo>
                  <a:cubicBezTo>
                    <a:pt x="2625" y="876"/>
                    <a:pt x="2625" y="876"/>
                    <a:pt x="2625" y="876"/>
                  </a:cubicBezTo>
                  <a:cubicBezTo>
                    <a:pt x="2629" y="876"/>
                    <a:pt x="2633" y="876"/>
                    <a:pt x="2637" y="876"/>
                  </a:cubicBezTo>
                  <a:lnTo>
                    <a:pt x="2637" y="876"/>
                  </a:lnTo>
                  <a:cubicBezTo>
                    <a:pt x="4573" y="739"/>
                    <a:pt x="6532" y="671"/>
                    <a:pt x="8491" y="671"/>
                  </a:cubicBezTo>
                  <a:cubicBezTo>
                    <a:pt x="8822" y="665"/>
                    <a:pt x="9154" y="662"/>
                    <a:pt x="9486" y="662"/>
                  </a:cubicBezTo>
                  <a:close/>
                  <a:moveTo>
                    <a:pt x="9150" y="0"/>
                  </a:moveTo>
                  <a:cubicBezTo>
                    <a:pt x="7861" y="0"/>
                    <a:pt x="6572" y="29"/>
                    <a:pt x="5296" y="77"/>
                  </a:cubicBezTo>
                  <a:cubicBezTo>
                    <a:pt x="4407" y="123"/>
                    <a:pt x="3518" y="169"/>
                    <a:pt x="2629" y="214"/>
                  </a:cubicBezTo>
                  <a:lnTo>
                    <a:pt x="2629" y="214"/>
                  </a:lnTo>
                  <a:cubicBezTo>
                    <a:pt x="2628" y="214"/>
                    <a:pt x="2626" y="214"/>
                    <a:pt x="2625" y="214"/>
                  </a:cubicBezTo>
                  <a:cubicBezTo>
                    <a:pt x="1735" y="306"/>
                    <a:pt x="982" y="785"/>
                    <a:pt x="525" y="1538"/>
                  </a:cubicBezTo>
                  <a:cubicBezTo>
                    <a:pt x="0" y="2383"/>
                    <a:pt x="23" y="3296"/>
                    <a:pt x="46" y="4254"/>
                  </a:cubicBezTo>
                  <a:cubicBezTo>
                    <a:pt x="69" y="6172"/>
                    <a:pt x="137" y="8089"/>
                    <a:pt x="206" y="10029"/>
                  </a:cubicBezTo>
                  <a:cubicBezTo>
                    <a:pt x="366" y="14206"/>
                    <a:pt x="617" y="18383"/>
                    <a:pt x="891" y="22560"/>
                  </a:cubicBezTo>
                  <a:cubicBezTo>
                    <a:pt x="1119" y="26258"/>
                    <a:pt x="1393" y="29956"/>
                    <a:pt x="1689" y="33653"/>
                  </a:cubicBezTo>
                  <a:cubicBezTo>
                    <a:pt x="1781" y="35023"/>
                    <a:pt x="1895" y="36370"/>
                    <a:pt x="2009" y="37716"/>
                  </a:cubicBezTo>
                  <a:cubicBezTo>
                    <a:pt x="2055" y="38310"/>
                    <a:pt x="2078" y="38903"/>
                    <a:pt x="2192" y="39474"/>
                  </a:cubicBezTo>
                  <a:cubicBezTo>
                    <a:pt x="2374" y="40341"/>
                    <a:pt x="2922" y="41163"/>
                    <a:pt x="3744" y="41574"/>
                  </a:cubicBezTo>
                  <a:cubicBezTo>
                    <a:pt x="4200" y="41802"/>
                    <a:pt x="4702" y="41871"/>
                    <a:pt x="5205" y="41939"/>
                  </a:cubicBezTo>
                  <a:cubicBezTo>
                    <a:pt x="5775" y="42007"/>
                    <a:pt x="6369" y="42053"/>
                    <a:pt x="6939" y="42099"/>
                  </a:cubicBezTo>
                  <a:cubicBezTo>
                    <a:pt x="7257" y="42111"/>
                    <a:pt x="7575" y="42117"/>
                    <a:pt x="7893" y="42117"/>
                  </a:cubicBezTo>
                  <a:cubicBezTo>
                    <a:pt x="8761" y="42117"/>
                    <a:pt x="9625" y="42074"/>
                    <a:pt x="10477" y="42007"/>
                  </a:cubicBezTo>
                  <a:cubicBezTo>
                    <a:pt x="11459" y="41916"/>
                    <a:pt x="12440" y="41779"/>
                    <a:pt x="13422" y="41619"/>
                  </a:cubicBezTo>
                  <a:cubicBezTo>
                    <a:pt x="14312" y="41460"/>
                    <a:pt x="15042" y="41140"/>
                    <a:pt x="15567" y="40387"/>
                  </a:cubicBezTo>
                  <a:cubicBezTo>
                    <a:pt x="16321" y="39291"/>
                    <a:pt x="16206" y="37739"/>
                    <a:pt x="16252" y="36461"/>
                  </a:cubicBezTo>
                  <a:cubicBezTo>
                    <a:pt x="16321" y="35069"/>
                    <a:pt x="16366" y="33676"/>
                    <a:pt x="16412" y="32284"/>
                  </a:cubicBezTo>
                  <a:cubicBezTo>
                    <a:pt x="16526" y="28814"/>
                    <a:pt x="16617" y="25345"/>
                    <a:pt x="16709" y="21853"/>
                  </a:cubicBezTo>
                  <a:cubicBezTo>
                    <a:pt x="16777" y="18292"/>
                    <a:pt x="16868" y="14731"/>
                    <a:pt x="16937" y="11148"/>
                  </a:cubicBezTo>
                  <a:cubicBezTo>
                    <a:pt x="16960" y="9641"/>
                    <a:pt x="16982" y="8135"/>
                    <a:pt x="17028" y="6628"/>
                  </a:cubicBezTo>
                  <a:cubicBezTo>
                    <a:pt x="17028" y="5989"/>
                    <a:pt x="17051" y="5350"/>
                    <a:pt x="17051" y="4711"/>
                  </a:cubicBezTo>
                  <a:cubicBezTo>
                    <a:pt x="17074" y="4095"/>
                    <a:pt x="17119" y="3478"/>
                    <a:pt x="17051" y="2862"/>
                  </a:cubicBezTo>
                  <a:cubicBezTo>
                    <a:pt x="16937" y="1995"/>
                    <a:pt x="16480" y="1150"/>
                    <a:pt x="15750" y="648"/>
                  </a:cubicBezTo>
                  <a:cubicBezTo>
                    <a:pt x="14860" y="32"/>
                    <a:pt x="13627" y="123"/>
                    <a:pt x="12600" y="77"/>
                  </a:cubicBezTo>
                  <a:cubicBezTo>
                    <a:pt x="11457" y="24"/>
                    <a:pt x="10304" y="0"/>
                    <a:pt x="91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6678;p134">
              <a:extLst>
                <a:ext uri="{FF2B5EF4-FFF2-40B4-BE49-F238E27FC236}">
                  <a16:creationId xmlns:a16="http://schemas.microsoft.com/office/drawing/2014/main" id="{31C73D54-DE38-2DA5-E24E-1E84A33024DF}"/>
                </a:ext>
              </a:extLst>
            </p:cNvPr>
            <p:cNvSpPr/>
            <p:nvPr/>
          </p:nvSpPr>
          <p:spPr>
            <a:xfrm>
              <a:off x="6460397" y="3203245"/>
              <a:ext cx="588147" cy="157399"/>
            </a:xfrm>
            <a:custGeom>
              <a:avLst/>
              <a:gdLst/>
              <a:ahLst/>
              <a:cxnLst/>
              <a:rect l="l" t="t" r="r" b="b"/>
              <a:pathLst>
                <a:path w="28806" h="7709" extrusionOk="0">
                  <a:moveTo>
                    <a:pt x="26706" y="0"/>
                  </a:moveTo>
                  <a:cubicBezTo>
                    <a:pt x="23186" y="1635"/>
                    <a:pt x="18363" y="2615"/>
                    <a:pt x="13520" y="2615"/>
                  </a:cubicBezTo>
                  <a:cubicBezTo>
                    <a:pt x="9506" y="2615"/>
                    <a:pt x="5479" y="1942"/>
                    <a:pt x="2169" y="411"/>
                  </a:cubicBezTo>
                  <a:lnTo>
                    <a:pt x="548" y="2511"/>
                  </a:lnTo>
                  <a:cubicBezTo>
                    <a:pt x="0" y="3241"/>
                    <a:pt x="251" y="4314"/>
                    <a:pt x="1073" y="4702"/>
                  </a:cubicBezTo>
                  <a:cubicBezTo>
                    <a:pt x="3466" y="5825"/>
                    <a:pt x="8350" y="7708"/>
                    <a:pt x="14266" y="7708"/>
                  </a:cubicBezTo>
                  <a:cubicBezTo>
                    <a:pt x="18449" y="7708"/>
                    <a:pt x="23148" y="6767"/>
                    <a:pt x="27847" y="3949"/>
                  </a:cubicBezTo>
                  <a:cubicBezTo>
                    <a:pt x="28623" y="3470"/>
                    <a:pt x="28806" y="2442"/>
                    <a:pt x="28212" y="1758"/>
                  </a:cubicBezTo>
                  <a:lnTo>
                    <a:pt x="267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6679;p134">
              <a:extLst>
                <a:ext uri="{FF2B5EF4-FFF2-40B4-BE49-F238E27FC236}">
                  <a16:creationId xmlns:a16="http://schemas.microsoft.com/office/drawing/2014/main" id="{F45F7A1B-931A-95AA-895E-AE781C6A4E6F}"/>
                </a:ext>
              </a:extLst>
            </p:cNvPr>
            <p:cNvSpPr/>
            <p:nvPr/>
          </p:nvSpPr>
          <p:spPr>
            <a:xfrm>
              <a:off x="6436629" y="1805050"/>
              <a:ext cx="605399" cy="179347"/>
            </a:xfrm>
            <a:custGeom>
              <a:avLst/>
              <a:gdLst/>
              <a:ahLst/>
              <a:cxnLst/>
              <a:rect l="l" t="t" r="r" b="b"/>
              <a:pathLst>
                <a:path w="29651" h="8784" extrusionOk="0">
                  <a:moveTo>
                    <a:pt x="29650" y="0"/>
                  </a:moveTo>
                  <a:cubicBezTo>
                    <a:pt x="29331" y="1256"/>
                    <a:pt x="22803" y="2260"/>
                    <a:pt x="14814" y="2260"/>
                  </a:cubicBezTo>
                  <a:cubicBezTo>
                    <a:pt x="6962" y="2260"/>
                    <a:pt x="548" y="1301"/>
                    <a:pt x="0" y="69"/>
                  </a:cubicBezTo>
                  <a:lnTo>
                    <a:pt x="0" y="69"/>
                  </a:lnTo>
                  <a:lnTo>
                    <a:pt x="1164" y="5273"/>
                  </a:lnTo>
                  <a:cubicBezTo>
                    <a:pt x="1256" y="5707"/>
                    <a:pt x="1461" y="6118"/>
                    <a:pt x="1758" y="6437"/>
                  </a:cubicBezTo>
                  <a:cubicBezTo>
                    <a:pt x="2055" y="6779"/>
                    <a:pt x="2443" y="7031"/>
                    <a:pt x="2876" y="7167"/>
                  </a:cubicBezTo>
                  <a:cubicBezTo>
                    <a:pt x="4777" y="7806"/>
                    <a:pt x="8569" y="8783"/>
                    <a:pt x="13947" y="8783"/>
                  </a:cubicBezTo>
                  <a:cubicBezTo>
                    <a:pt x="17610" y="8783"/>
                    <a:pt x="22009" y="8330"/>
                    <a:pt x="27048" y="7008"/>
                  </a:cubicBezTo>
                  <a:cubicBezTo>
                    <a:pt x="27208" y="6962"/>
                    <a:pt x="27368" y="6894"/>
                    <a:pt x="27505" y="6825"/>
                  </a:cubicBezTo>
                  <a:cubicBezTo>
                    <a:pt x="28281" y="6460"/>
                    <a:pt x="28851" y="5730"/>
                    <a:pt x="28966" y="4839"/>
                  </a:cubicBezTo>
                  <a:lnTo>
                    <a:pt x="2965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6680;p134">
              <a:extLst>
                <a:ext uri="{FF2B5EF4-FFF2-40B4-BE49-F238E27FC236}">
                  <a16:creationId xmlns:a16="http://schemas.microsoft.com/office/drawing/2014/main" id="{DBA29545-9040-211A-128D-121B151EBB47}"/>
                </a:ext>
              </a:extLst>
            </p:cNvPr>
            <p:cNvSpPr/>
            <p:nvPr/>
          </p:nvSpPr>
          <p:spPr>
            <a:xfrm>
              <a:off x="6436160" y="1754718"/>
              <a:ext cx="605869" cy="96493"/>
            </a:xfrm>
            <a:custGeom>
              <a:avLst/>
              <a:gdLst/>
              <a:ahLst/>
              <a:cxnLst/>
              <a:rect l="l" t="t" r="r" b="b"/>
              <a:pathLst>
                <a:path w="29674" h="4726" extrusionOk="0">
                  <a:moveTo>
                    <a:pt x="14837" y="0"/>
                  </a:moveTo>
                  <a:cubicBezTo>
                    <a:pt x="6643" y="0"/>
                    <a:pt x="0" y="1073"/>
                    <a:pt x="0" y="2374"/>
                  </a:cubicBezTo>
                  <a:lnTo>
                    <a:pt x="23" y="2534"/>
                  </a:lnTo>
                  <a:cubicBezTo>
                    <a:pt x="571" y="3766"/>
                    <a:pt x="6985" y="4725"/>
                    <a:pt x="14837" y="4725"/>
                  </a:cubicBezTo>
                  <a:cubicBezTo>
                    <a:pt x="22826" y="4725"/>
                    <a:pt x="29354" y="3721"/>
                    <a:pt x="29673" y="2465"/>
                  </a:cubicBezTo>
                  <a:lnTo>
                    <a:pt x="29673" y="2374"/>
                  </a:lnTo>
                  <a:cubicBezTo>
                    <a:pt x="29673" y="1073"/>
                    <a:pt x="23031" y="0"/>
                    <a:pt x="14837" y="0"/>
                  </a:cubicBezTo>
                  <a:close/>
                </a:path>
              </a:pathLst>
            </a:custGeom>
            <a:solidFill>
              <a:srgbClr val="0F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6681;p134">
              <a:extLst>
                <a:ext uri="{FF2B5EF4-FFF2-40B4-BE49-F238E27FC236}">
                  <a16:creationId xmlns:a16="http://schemas.microsoft.com/office/drawing/2014/main" id="{2E78B268-C26B-91A1-FA4F-AC4D359CB5E6}"/>
                </a:ext>
              </a:extLst>
            </p:cNvPr>
            <p:cNvSpPr/>
            <p:nvPr/>
          </p:nvSpPr>
          <p:spPr>
            <a:xfrm>
              <a:off x="6436160" y="1754718"/>
              <a:ext cx="605869" cy="96493"/>
            </a:xfrm>
            <a:custGeom>
              <a:avLst/>
              <a:gdLst/>
              <a:ahLst/>
              <a:cxnLst/>
              <a:rect l="l" t="t" r="r" b="b"/>
              <a:pathLst>
                <a:path w="29674" h="4726" extrusionOk="0">
                  <a:moveTo>
                    <a:pt x="14837" y="0"/>
                  </a:moveTo>
                  <a:cubicBezTo>
                    <a:pt x="6643" y="0"/>
                    <a:pt x="0" y="1073"/>
                    <a:pt x="0" y="2374"/>
                  </a:cubicBezTo>
                  <a:lnTo>
                    <a:pt x="23" y="2534"/>
                  </a:lnTo>
                  <a:cubicBezTo>
                    <a:pt x="571" y="3766"/>
                    <a:pt x="6985" y="4725"/>
                    <a:pt x="14837" y="4725"/>
                  </a:cubicBezTo>
                  <a:cubicBezTo>
                    <a:pt x="22826" y="4725"/>
                    <a:pt x="29354" y="3721"/>
                    <a:pt x="29673" y="2465"/>
                  </a:cubicBezTo>
                  <a:lnTo>
                    <a:pt x="29673" y="2374"/>
                  </a:lnTo>
                  <a:cubicBezTo>
                    <a:pt x="29673" y="1073"/>
                    <a:pt x="23031" y="0"/>
                    <a:pt x="148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6682;p134">
              <a:extLst>
                <a:ext uri="{FF2B5EF4-FFF2-40B4-BE49-F238E27FC236}">
                  <a16:creationId xmlns:a16="http://schemas.microsoft.com/office/drawing/2014/main" id="{EFAA393B-F5B6-542A-172B-C3A049A4CAE0}"/>
                </a:ext>
              </a:extLst>
            </p:cNvPr>
            <p:cNvSpPr/>
            <p:nvPr/>
          </p:nvSpPr>
          <p:spPr>
            <a:xfrm>
              <a:off x="6418456" y="1748245"/>
              <a:ext cx="630697" cy="109907"/>
            </a:xfrm>
            <a:custGeom>
              <a:avLst/>
              <a:gdLst/>
              <a:ahLst/>
              <a:cxnLst/>
              <a:rect l="l" t="t" r="r" b="b"/>
              <a:pathLst>
                <a:path w="30890" h="5383" extrusionOk="0">
                  <a:moveTo>
                    <a:pt x="15604" y="654"/>
                  </a:moveTo>
                  <a:cubicBezTo>
                    <a:pt x="16641" y="654"/>
                    <a:pt x="17679" y="672"/>
                    <a:pt x="18717" y="705"/>
                  </a:cubicBezTo>
                  <a:cubicBezTo>
                    <a:pt x="21205" y="797"/>
                    <a:pt x="23716" y="956"/>
                    <a:pt x="26158" y="1344"/>
                  </a:cubicBezTo>
                  <a:cubicBezTo>
                    <a:pt x="27025" y="1481"/>
                    <a:pt x="27870" y="1641"/>
                    <a:pt x="28691" y="1892"/>
                  </a:cubicBezTo>
                  <a:cubicBezTo>
                    <a:pt x="29148" y="2029"/>
                    <a:pt x="29719" y="2189"/>
                    <a:pt x="30061" y="2486"/>
                  </a:cubicBezTo>
                  <a:cubicBezTo>
                    <a:pt x="30129" y="2531"/>
                    <a:pt x="30175" y="2623"/>
                    <a:pt x="30198" y="2623"/>
                  </a:cubicBezTo>
                  <a:cubicBezTo>
                    <a:pt x="30215" y="2640"/>
                    <a:pt x="30223" y="2651"/>
                    <a:pt x="30225" y="2659"/>
                  </a:cubicBezTo>
                  <a:lnTo>
                    <a:pt x="30225" y="2659"/>
                  </a:lnTo>
                  <a:cubicBezTo>
                    <a:pt x="30224" y="2667"/>
                    <a:pt x="30223" y="2675"/>
                    <a:pt x="30222" y="2684"/>
                  </a:cubicBezTo>
                  <a:lnTo>
                    <a:pt x="30222" y="2684"/>
                  </a:lnTo>
                  <a:cubicBezTo>
                    <a:pt x="30221" y="2686"/>
                    <a:pt x="30221" y="2688"/>
                    <a:pt x="30221" y="2691"/>
                  </a:cubicBezTo>
                  <a:cubicBezTo>
                    <a:pt x="30221" y="2737"/>
                    <a:pt x="30129" y="2828"/>
                    <a:pt x="30015" y="2919"/>
                  </a:cubicBezTo>
                  <a:cubicBezTo>
                    <a:pt x="29833" y="3056"/>
                    <a:pt x="29604" y="3148"/>
                    <a:pt x="29399" y="3239"/>
                  </a:cubicBezTo>
                  <a:cubicBezTo>
                    <a:pt x="28714" y="3513"/>
                    <a:pt x="27984" y="3673"/>
                    <a:pt x="27276" y="3832"/>
                  </a:cubicBezTo>
                  <a:cubicBezTo>
                    <a:pt x="25017" y="4289"/>
                    <a:pt x="22688" y="4471"/>
                    <a:pt x="20383" y="4586"/>
                  </a:cubicBezTo>
                  <a:cubicBezTo>
                    <a:pt x="18800" y="4672"/>
                    <a:pt x="17223" y="4712"/>
                    <a:pt x="15646" y="4712"/>
                  </a:cubicBezTo>
                  <a:cubicBezTo>
                    <a:pt x="14313" y="4712"/>
                    <a:pt x="12979" y="4683"/>
                    <a:pt x="11641" y="4631"/>
                  </a:cubicBezTo>
                  <a:cubicBezTo>
                    <a:pt x="9290" y="4517"/>
                    <a:pt x="6916" y="4334"/>
                    <a:pt x="4611" y="3924"/>
                  </a:cubicBezTo>
                  <a:cubicBezTo>
                    <a:pt x="3835" y="3764"/>
                    <a:pt x="3059" y="3604"/>
                    <a:pt x="2305" y="3353"/>
                  </a:cubicBezTo>
                  <a:cubicBezTo>
                    <a:pt x="1963" y="3239"/>
                    <a:pt x="1415" y="3033"/>
                    <a:pt x="1233" y="2782"/>
                  </a:cubicBezTo>
                  <a:cubicBezTo>
                    <a:pt x="1164" y="2645"/>
                    <a:pt x="1187" y="2645"/>
                    <a:pt x="1255" y="2577"/>
                  </a:cubicBezTo>
                  <a:cubicBezTo>
                    <a:pt x="1370" y="2440"/>
                    <a:pt x="1529" y="2349"/>
                    <a:pt x="1712" y="2257"/>
                  </a:cubicBezTo>
                  <a:cubicBezTo>
                    <a:pt x="2283" y="1961"/>
                    <a:pt x="2945" y="1824"/>
                    <a:pt x="3561" y="1664"/>
                  </a:cubicBezTo>
                  <a:cubicBezTo>
                    <a:pt x="5706" y="1185"/>
                    <a:pt x="7920" y="979"/>
                    <a:pt x="10112" y="842"/>
                  </a:cubicBezTo>
                  <a:cubicBezTo>
                    <a:pt x="11935" y="711"/>
                    <a:pt x="13768" y="654"/>
                    <a:pt x="15604" y="654"/>
                  </a:cubicBezTo>
                  <a:close/>
                  <a:moveTo>
                    <a:pt x="15835" y="1"/>
                  </a:moveTo>
                  <a:cubicBezTo>
                    <a:pt x="14482" y="1"/>
                    <a:pt x="13128" y="30"/>
                    <a:pt x="11778" y="89"/>
                  </a:cubicBezTo>
                  <a:cubicBezTo>
                    <a:pt x="9244" y="180"/>
                    <a:pt x="6711" y="386"/>
                    <a:pt x="4200" y="865"/>
                  </a:cubicBezTo>
                  <a:cubicBezTo>
                    <a:pt x="3401" y="1002"/>
                    <a:pt x="2602" y="1185"/>
                    <a:pt x="1849" y="1481"/>
                  </a:cubicBezTo>
                  <a:cubicBezTo>
                    <a:pt x="1415" y="1664"/>
                    <a:pt x="890" y="1869"/>
                    <a:pt x="639" y="2280"/>
                  </a:cubicBezTo>
                  <a:cubicBezTo>
                    <a:pt x="0" y="3399"/>
                    <a:pt x="2009" y="3969"/>
                    <a:pt x="2693" y="4152"/>
                  </a:cubicBezTo>
                  <a:cubicBezTo>
                    <a:pt x="4793" y="4768"/>
                    <a:pt x="7030" y="4974"/>
                    <a:pt x="9221" y="5133"/>
                  </a:cubicBezTo>
                  <a:cubicBezTo>
                    <a:pt x="11365" y="5307"/>
                    <a:pt x="13520" y="5382"/>
                    <a:pt x="15670" y="5382"/>
                  </a:cubicBezTo>
                  <a:cubicBezTo>
                    <a:pt x="16634" y="5382"/>
                    <a:pt x="17597" y="5367"/>
                    <a:pt x="18557" y="5339"/>
                  </a:cubicBezTo>
                  <a:cubicBezTo>
                    <a:pt x="21228" y="5247"/>
                    <a:pt x="23898" y="5065"/>
                    <a:pt x="26500" y="4631"/>
                  </a:cubicBezTo>
                  <a:cubicBezTo>
                    <a:pt x="27390" y="4494"/>
                    <a:pt x="28258" y="4312"/>
                    <a:pt x="29102" y="4038"/>
                  </a:cubicBezTo>
                  <a:cubicBezTo>
                    <a:pt x="29627" y="3878"/>
                    <a:pt x="30221" y="3695"/>
                    <a:pt x="30586" y="3285"/>
                  </a:cubicBezTo>
                  <a:cubicBezTo>
                    <a:pt x="30725" y="3163"/>
                    <a:pt x="30798" y="3028"/>
                    <a:pt x="30845" y="2859"/>
                  </a:cubicBezTo>
                  <a:lnTo>
                    <a:pt x="30845" y="2859"/>
                  </a:lnTo>
                  <a:cubicBezTo>
                    <a:pt x="30872" y="2814"/>
                    <a:pt x="30886" y="2758"/>
                    <a:pt x="30883" y="2691"/>
                  </a:cubicBezTo>
                  <a:lnTo>
                    <a:pt x="30883" y="2691"/>
                  </a:lnTo>
                  <a:cubicBezTo>
                    <a:pt x="30883" y="2691"/>
                    <a:pt x="30883" y="2691"/>
                    <a:pt x="30883" y="2691"/>
                  </a:cubicBezTo>
                  <a:cubicBezTo>
                    <a:pt x="30890" y="2622"/>
                    <a:pt x="30879" y="2564"/>
                    <a:pt x="30856" y="2517"/>
                  </a:cubicBezTo>
                  <a:lnTo>
                    <a:pt x="30856" y="2517"/>
                  </a:lnTo>
                  <a:cubicBezTo>
                    <a:pt x="30763" y="2157"/>
                    <a:pt x="30446" y="1911"/>
                    <a:pt x="30129" y="1732"/>
                  </a:cubicBezTo>
                  <a:cubicBezTo>
                    <a:pt x="29536" y="1413"/>
                    <a:pt x="28851" y="1230"/>
                    <a:pt x="28189" y="1070"/>
                  </a:cubicBezTo>
                  <a:cubicBezTo>
                    <a:pt x="25930" y="523"/>
                    <a:pt x="23556" y="317"/>
                    <a:pt x="21228" y="157"/>
                  </a:cubicBezTo>
                  <a:cubicBezTo>
                    <a:pt x="19441" y="53"/>
                    <a:pt x="17639" y="1"/>
                    <a:pt x="15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6683;p134">
              <a:extLst>
                <a:ext uri="{FF2B5EF4-FFF2-40B4-BE49-F238E27FC236}">
                  <a16:creationId xmlns:a16="http://schemas.microsoft.com/office/drawing/2014/main" id="{0D667A3B-B5C7-3F40-A08B-E4EB1079362C}"/>
                </a:ext>
              </a:extLst>
            </p:cNvPr>
            <p:cNvSpPr/>
            <p:nvPr/>
          </p:nvSpPr>
          <p:spPr>
            <a:xfrm>
              <a:off x="6428523" y="1796454"/>
              <a:ext cx="620957" cy="194763"/>
            </a:xfrm>
            <a:custGeom>
              <a:avLst/>
              <a:gdLst/>
              <a:ahLst/>
              <a:cxnLst/>
              <a:rect l="l" t="t" r="r" b="b"/>
              <a:pathLst>
                <a:path w="30413" h="9539" extrusionOk="0">
                  <a:moveTo>
                    <a:pt x="401" y="1"/>
                  </a:moveTo>
                  <a:cubicBezTo>
                    <a:pt x="207" y="1"/>
                    <a:pt x="0" y="162"/>
                    <a:pt x="55" y="421"/>
                  </a:cubicBezTo>
                  <a:cubicBezTo>
                    <a:pt x="443" y="2179"/>
                    <a:pt x="831" y="3959"/>
                    <a:pt x="1219" y="5717"/>
                  </a:cubicBezTo>
                  <a:cubicBezTo>
                    <a:pt x="1402" y="6447"/>
                    <a:pt x="1790" y="7064"/>
                    <a:pt x="2383" y="7497"/>
                  </a:cubicBezTo>
                  <a:cubicBezTo>
                    <a:pt x="2862" y="7840"/>
                    <a:pt x="3410" y="7999"/>
                    <a:pt x="3958" y="8159"/>
                  </a:cubicBezTo>
                  <a:cubicBezTo>
                    <a:pt x="4962" y="8456"/>
                    <a:pt x="5967" y="8684"/>
                    <a:pt x="6971" y="8890"/>
                  </a:cubicBezTo>
                  <a:cubicBezTo>
                    <a:pt x="9379" y="9329"/>
                    <a:pt x="11842" y="9538"/>
                    <a:pt x="14296" y="9538"/>
                  </a:cubicBezTo>
                  <a:cubicBezTo>
                    <a:pt x="15028" y="9538"/>
                    <a:pt x="15760" y="9520"/>
                    <a:pt x="16489" y="9483"/>
                  </a:cubicBezTo>
                  <a:cubicBezTo>
                    <a:pt x="18589" y="9392"/>
                    <a:pt x="20712" y="9141"/>
                    <a:pt x="22789" y="8775"/>
                  </a:cubicBezTo>
                  <a:cubicBezTo>
                    <a:pt x="23999" y="8570"/>
                    <a:pt x="25186" y="8319"/>
                    <a:pt x="26350" y="8045"/>
                  </a:cubicBezTo>
                  <a:cubicBezTo>
                    <a:pt x="27354" y="7794"/>
                    <a:pt x="28358" y="7611"/>
                    <a:pt x="29043" y="6790"/>
                  </a:cubicBezTo>
                  <a:cubicBezTo>
                    <a:pt x="29819" y="5854"/>
                    <a:pt x="29796" y="4507"/>
                    <a:pt x="29956" y="3389"/>
                  </a:cubicBezTo>
                  <a:cubicBezTo>
                    <a:pt x="30116" y="2362"/>
                    <a:pt x="30253" y="1334"/>
                    <a:pt x="30390" y="330"/>
                  </a:cubicBezTo>
                  <a:cubicBezTo>
                    <a:pt x="30413" y="113"/>
                    <a:pt x="30258" y="5"/>
                    <a:pt x="30093" y="5"/>
                  </a:cubicBezTo>
                  <a:cubicBezTo>
                    <a:pt x="29927" y="5"/>
                    <a:pt x="29751" y="113"/>
                    <a:pt x="29728" y="330"/>
                  </a:cubicBezTo>
                  <a:cubicBezTo>
                    <a:pt x="29522" y="1768"/>
                    <a:pt x="29294" y="3594"/>
                    <a:pt x="29043" y="5192"/>
                  </a:cubicBezTo>
                  <a:cubicBezTo>
                    <a:pt x="28883" y="6196"/>
                    <a:pt x="28198" y="6881"/>
                    <a:pt x="27194" y="7132"/>
                  </a:cubicBezTo>
                  <a:cubicBezTo>
                    <a:pt x="26076" y="7429"/>
                    <a:pt x="24934" y="7703"/>
                    <a:pt x="23816" y="7908"/>
                  </a:cubicBezTo>
                  <a:cubicBezTo>
                    <a:pt x="21716" y="8319"/>
                    <a:pt x="19616" y="8616"/>
                    <a:pt x="17493" y="8775"/>
                  </a:cubicBezTo>
                  <a:cubicBezTo>
                    <a:pt x="16460" y="8842"/>
                    <a:pt x="15422" y="8878"/>
                    <a:pt x="14382" y="8878"/>
                  </a:cubicBezTo>
                  <a:cubicBezTo>
                    <a:pt x="12231" y="8878"/>
                    <a:pt x="10076" y="8726"/>
                    <a:pt x="7952" y="8387"/>
                  </a:cubicBezTo>
                  <a:cubicBezTo>
                    <a:pt x="6880" y="8205"/>
                    <a:pt x="5830" y="7977"/>
                    <a:pt x="4803" y="7703"/>
                  </a:cubicBezTo>
                  <a:cubicBezTo>
                    <a:pt x="4415" y="7611"/>
                    <a:pt x="4026" y="7497"/>
                    <a:pt x="3661" y="7383"/>
                  </a:cubicBezTo>
                  <a:cubicBezTo>
                    <a:pt x="2771" y="7086"/>
                    <a:pt x="2109" y="6539"/>
                    <a:pt x="1881" y="5603"/>
                  </a:cubicBezTo>
                  <a:cubicBezTo>
                    <a:pt x="1447" y="3822"/>
                    <a:pt x="1082" y="2019"/>
                    <a:pt x="694" y="239"/>
                  </a:cubicBezTo>
                  <a:cubicBezTo>
                    <a:pt x="657" y="74"/>
                    <a:pt x="532" y="1"/>
                    <a:pt x="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6684;p134">
              <a:extLst>
                <a:ext uri="{FF2B5EF4-FFF2-40B4-BE49-F238E27FC236}">
                  <a16:creationId xmlns:a16="http://schemas.microsoft.com/office/drawing/2014/main" id="{65F83CEC-6D40-1947-D84D-135848BE4638}"/>
                </a:ext>
              </a:extLst>
            </p:cNvPr>
            <p:cNvSpPr/>
            <p:nvPr/>
          </p:nvSpPr>
          <p:spPr>
            <a:xfrm>
              <a:off x="6230622" y="1929564"/>
              <a:ext cx="1009911" cy="1333896"/>
            </a:xfrm>
            <a:custGeom>
              <a:avLst/>
              <a:gdLst/>
              <a:ahLst/>
              <a:cxnLst/>
              <a:rect l="l" t="t" r="r" b="b"/>
              <a:pathLst>
                <a:path w="49463" h="65331" extrusionOk="0">
                  <a:moveTo>
                    <a:pt x="11866" y="0"/>
                  </a:moveTo>
                  <a:cubicBezTo>
                    <a:pt x="11832" y="0"/>
                    <a:pt x="11795" y="6"/>
                    <a:pt x="11755" y="20"/>
                  </a:cubicBezTo>
                  <a:cubicBezTo>
                    <a:pt x="10089" y="636"/>
                    <a:pt x="8560" y="1663"/>
                    <a:pt x="7168" y="2759"/>
                  </a:cubicBezTo>
                  <a:cubicBezTo>
                    <a:pt x="5045" y="4493"/>
                    <a:pt x="3264" y="6662"/>
                    <a:pt x="2055" y="9127"/>
                  </a:cubicBezTo>
                  <a:cubicBezTo>
                    <a:pt x="799" y="11729"/>
                    <a:pt x="320" y="14491"/>
                    <a:pt x="160" y="17367"/>
                  </a:cubicBezTo>
                  <a:cubicBezTo>
                    <a:pt x="0" y="20288"/>
                    <a:pt x="0" y="23233"/>
                    <a:pt x="92" y="26154"/>
                  </a:cubicBezTo>
                  <a:cubicBezTo>
                    <a:pt x="320" y="32409"/>
                    <a:pt x="982" y="38686"/>
                    <a:pt x="2374" y="44780"/>
                  </a:cubicBezTo>
                  <a:cubicBezTo>
                    <a:pt x="3036" y="47702"/>
                    <a:pt x="3881" y="50600"/>
                    <a:pt x="5045" y="53362"/>
                  </a:cubicBezTo>
                  <a:cubicBezTo>
                    <a:pt x="6118" y="55896"/>
                    <a:pt x="7464" y="58361"/>
                    <a:pt x="9382" y="60347"/>
                  </a:cubicBezTo>
                  <a:cubicBezTo>
                    <a:pt x="11116" y="62150"/>
                    <a:pt x="13353" y="63268"/>
                    <a:pt x="15727" y="64022"/>
                  </a:cubicBezTo>
                  <a:cubicBezTo>
                    <a:pt x="18055" y="64775"/>
                    <a:pt x="20498" y="65140"/>
                    <a:pt x="22917" y="65277"/>
                  </a:cubicBezTo>
                  <a:cubicBezTo>
                    <a:pt x="23585" y="65312"/>
                    <a:pt x="24258" y="65331"/>
                    <a:pt x="24933" y="65331"/>
                  </a:cubicBezTo>
                  <a:cubicBezTo>
                    <a:pt x="29037" y="65331"/>
                    <a:pt x="33240" y="64660"/>
                    <a:pt x="37023" y="63131"/>
                  </a:cubicBezTo>
                  <a:cubicBezTo>
                    <a:pt x="38164" y="62698"/>
                    <a:pt x="39260" y="62173"/>
                    <a:pt x="40241" y="61465"/>
                  </a:cubicBezTo>
                  <a:cubicBezTo>
                    <a:pt x="41223" y="60758"/>
                    <a:pt x="42068" y="59890"/>
                    <a:pt x="42775" y="58932"/>
                  </a:cubicBezTo>
                  <a:cubicBezTo>
                    <a:pt x="44327" y="56786"/>
                    <a:pt x="45240" y="54207"/>
                    <a:pt x="45948" y="51696"/>
                  </a:cubicBezTo>
                  <a:cubicBezTo>
                    <a:pt x="46747" y="48934"/>
                    <a:pt x="47294" y="46104"/>
                    <a:pt x="47819" y="43273"/>
                  </a:cubicBezTo>
                  <a:cubicBezTo>
                    <a:pt x="48367" y="40215"/>
                    <a:pt x="48801" y="37179"/>
                    <a:pt x="49029" y="34075"/>
                  </a:cubicBezTo>
                  <a:cubicBezTo>
                    <a:pt x="49463" y="28049"/>
                    <a:pt x="49280" y="21977"/>
                    <a:pt x="48778" y="15974"/>
                  </a:cubicBezTo>
                  <a:cubicBezTo>
                    <a:pt x="48550" y="13190"/>
                    <a:pt x="47797" y="10451"/>
                    <a:pt x="46404" y="8031"/>
                  </a:cubicBezTo>
                  <a:cubicBezTo>
                    <a:pt x="45012" y="5612"/>
                    <a:pt x="43049" y="3603"/>
                    <a:pt x="40721" y="2074"/>
                  </a:cubicBezTo>
                  <a:cubicBezTo>
                    <a:pt x="39762" y="1435"/>
                    <a:pt x="38758" y="955"/>
                    <a:pt x="37731" y="430"/>
                  </a:cubicBezTo>
                  <a:cubicBezTo>
                    <a:pt x="37681" y="406"/>
                    <a:pt x="37632" y="395"/>
                    <a:pt x="37586" y="395"/>
                  </a:cubicBezTo>
                  <a:cubicBezTo>
                    <a:pt x="37286" y="395"/>
                    <a:pt x="37076" y="843"/>
                    <a:pt x="37411" y="1001"/>
                  </a:cubicBezTo>
                  <a:cubicBezTo>
                    <a:pt x="39648" y="2142"/>
                    <a:pt x="41748" y="3398"/>
                    <a:pt x="43505" y="5224"/>
                  </a:cubicBezTo>
                  <a:cubicBezTo>
                    <a:pt x="45400" y="7209"/>
                    <a:pt x="46747" y="9675"/>
                    <a:pt x="47477" y="12322"/>
                  </a:cubicBezTo>
                  <a:cubicBezTo>
                    <a:pt x="48230" y="15016"/>
                    <a:pt x="48299" y="17892"/>
                    <a:pt x="48436" y="20699"/>
                  </a:cubicBezTo>
                  <a:cubicBezTo>
                    <a:pt x="48596" y="23644"/>
                    <a:pt x="48641" y="26588"/>
                    <a:pt x="48573" y="29510"/>
                  </a:cubicBezTo>
                  <a:cubicBezTo>
                    <a:pt x="48504" y="32523"/>
                    <a:pt x="48299" y="35558"/>
                    <a:pt x="47911" y="38549"/>
                  </a:cubicBezTo>
                  <a:cubicBezTo>
                    <a:pt x="47546" y="41470"/>
                    <a:pt x="46975" y="44392"/>
                    <a:pt x="46359" y="47268"/>
                  </a:cubicBezTo>
                  <a:cubicBezTo>
                    <a:pt x="45788" y="49893"/>
                    <a:pt x="45149" y="52540"/>
                    <a:pt x="44145" y="55006"/>
                  </a:cubicBezTo>
                  <a:cubicBezTo>
                    <a:pt x="43209" y="57288"/>
                    <a:pt x="41885" y="59479"/>
                    <a:pt x="39876" y="60940"/>
                  </a:cubicBezTo>
                  <a:cubicBezTo>
                    <a:pt x="38050" y="62218"/>
                    <a:pt x="35836" y="62972"/>
                    <a:pt x="33691" y="63542"/>
                  </a:cubicBezTo>
                  <a:cubicBezTo>
                    <a:pt x="31408" y="64136"/>
                    <a:pt x="29080" y="64478"/>
                    <a:pt x="26729" y="64615"/>
                  </a:cubicBezTo>
                  <a:cubicBezTo>
                    <a:pt x="26043" y="64651"/>
                    <a:pt x="25350" y="64671"/>
                    <a:pt x="24653" y="64671"/>
                  </a:cubicBezTo>
                  <a:cubicBezTo>
                    <a:pt x="20545" y="64671"/>
                    <a:pt x="16301" y="63990"/>
                    <a:pt x="12691" y="62059"/>
                  </a:cubicBezTo>
                  <a:cubicBezTo>
                    <a:pt x="10386" y="60826"/>
                    <a:pt x="8674" y="58772"/>
                    <a:pt x="7373" y="56558"/>
                  </a:cubicBezTo>
                  <a:cubicBezTo>
                    <a:pt x="5935" y="54093"/>
                    <a:pt x="4908" y="51422"/>
                    <a:pt x="4086" y="48706"/>
                  </a:cubicBezTo>
                  <a:cubicBezTo>
                    <a:pt x="2351" y="42908"/>
                    <a:pt x="1484" y="36860"/>
                    <a:pt x="1028" y="30834"/>
                  </a:cubicBezTo>
                  <a:cubicBezTo>
                    <a:pt x="799" y="27889"/>
                    <a:pt x="685" y="24922"/>
                    <a:pt x="685" y="21955"/>
                  </a:cubicBezTo>
                  <a:cubicBezTo>
                    <a:pt x="708" y="19170"/>
                    <a:pt x="685" y="16248"/>
                    <a:pt x="1279" y="13509"/>
                  </a:cubicBezTo>
                  <a:cubicBezTo>
                    <a:pt x="2374" y="8214"/>
                    <a:pt x="5912" y="3763"/>
                    <a:pt x="10660" y="1252"/>
                  </a:cubicBezTo>
                  <a:cubicBezTo>
                    <a:pt x="11071" y="1047"/>
                    <a:pt x="11504" y="818"/>
                    <a:pt x="11938" y="659"/>
                  </a:cubicBezTo>
                  <a:cubicBezTo>
                    <a:pt x="12289" y="535"/>
                    <a:pt x="12192" y="0"/>
                    <a:pt x="118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6685;p134">
              <a:extLst>
                <a:ext uri="{FF2B5EF4-FFF2-40B4-BE49-F238E27FC236}">
                  <a16:creationId xmlns:a16="http://schemas.microsoft.com/office/drawing/2014/main" id="{5349B278-1AA4-8680-C3CF-28FA10A2FD5F}"/>
                </a:ext>
              </a:extLst>
            </p:cNvPr>
            <p:cNvSpPr/>
            <p:nvPr/>
          </p:nvSpPr>
          <p:spPr>
            <a:xfrm>
              <a:off x="6457130" y="3195894"/>
              <a:ext cx="595619" cy="170956"/>
            </a:xfrm>
            <a:custGeom>
              <a:avLst/>
              <a:gdLst/>
              <a:ahLst/>
              <a:cxnLst/>
              <a:rect l="l" t="t" r="r" b="b"/>
              <a:pathLst>
                <a:path w="29172" h="8373" extrusionOk="0">
                  <a:moveTo>
                    <a:pt x="26876" y="1"/>
                  </a:moveTo>
                  <a:cubicBezTo>
                    <a:pt x="26634" y="1"/>
                    <a:pt x="26406" y="328"/>
                    <a:pt x="26615" y="588"/>
                  </a:cubicBezTo>
                  <a:cubicBezTo>
                    <a:pt x="27071" y="1136"/>
                    <a:pt x="27551" y="1661"/>
                    <a:pt x="28030" y="2209"/>
                  </a:cubicBezTo>
                  <a:cubicBezTo>
                    <a:pt x="28327" y="2574"/>
                    <a:pt x="28487" y="2985"/>
                    <a:pt x="28327" y="3464"/>
                  </a:cubicBezTo>
                  <a:cubicBezTo>
                    <a:pt x="28190" y="3807"/>
                    <a:pt x="27893" y="3989"/>
                    <a:pt x="27574" y="4172"/>
                  </a:cubicBezTo>
                  <a:cubicBezTo>
                    <a:pt x="27117" y="4446"/>
                    <a:pt x="26683" y="4674"/>
                    <a:pt x="26227" y="4925"/>
                  </a:cubicBezTo>
                  <a:cubicBezTo>
                    <a:pt x="23168" y="6477"/>
                    <a:pt x="19813" y="7413"/>
                    <a:pt x="16389" y="7664"/>
                  </a:cubicBezTo>
                  <a:cubicBezTo>
                    <a:pt x="15736" y="7710"/>
                    <a:pt x="15082" y="7732"/>
                    <a:pt x="14428" y="7732"/>
                  </a:cubicBezTo>
                  <a:cubicBezTo>
                    <a:pt x="10184" y="7732"/>
                    <a:pt x="5934" y="6786"/>
                    <a:pt x="2078" y="5085"/>
                  </a:cubicBezTo>
                  <a:cubicBezTo>
                    <a:pt x="1598" y="4857"/>
                    <a:pt x="1028" y="4697"/>
                    <a:pt x="822" y="4149"/>
                  </a:cubicBezTo>
                  <a:cubicBezTo>
                    <a:pt x="617" y="3647"/>
                    <a:pt x="845" y="3236"/>
                    <a:pt x="1142" y="2848"/>
                  </a:cubicBezTo>
                  <a:cubicBezTo>
                    <a:pt x="1416" y="2483"/>
                    <a:pt x="1712" y="2095"/>
                    <a:pt x="2009" y="1730"/>
                  </a:cubicBezTo>
                  <a:cubicBezTo>
                    <a:pt x="2146" y="1547"/>
                    <a:pt x="2283" y="1364"/>
                    <a:pt x="2420" y="1182"/>
                  </a:cubicBezTo>
                  <a:cubicBezTo>
                    <a:pt x="2466" y="1113"/>
                    <a:pt x="2511" y="1068"/>
                    <a:pt x="2557" y="999"/>
                  </a:cubicBezTo>
                  <a:cubicBezTo>
                    <a:pt x="2804" y="752"/>
                    <a:pt x="2574" y="424"/>
                    <a:pt x="2320" y="424"/>
                  </a:cubicBezTo>
                  <a:cubicBezTo>
                    <a:pt x="2245" y="424"/>
                    <a:pt x="2168" y="452"/>
                    <a:pt x="2100" y="520"/>
                  </a:cubicBezTo>
                  <a:cubicBezTo>
                    <a:pt x="1895" y="725"/>
                    <a:pt x="1735" y="999"/>
                    <a:pt x="1553" y="1250"/>
                  </a:cubicBezTo>
                  <a:lnTo>
                    <a:pt x="662" y="2392"/>
                  </a:lnTo>
                  <a:cubicBezTo>
                    <a:pt x="411" y="2711"/>
                    <a:pt x="183" y="3031"/>
                    <a:pt x="115" y="3464"/>
                  </a:cubicBezTo>
                  <a:cubicBezTo>
                    <a:pt x="1" y="4103"/>
                    <a:pt x="252" y="4765"/>
                    <a:pt x="777" y="5153"/>
                  </a:cubicBezTo>
                  <a:cubicBezTo>
                    <a:pt x="1119" y="5427"/>
                    <a:pt x="1576" y="5587"/>
                    <a:pt x="1986" y="5747"/>
                  </a:cubicBezTo>
                  <a:cubicBezTo>
                    <a:pt x="2420" y="5952"/>
                    <a:pt x="2877" y="6135"/>
                    <a:pt x="3333" y="6295"/>
                  </a:cubicBezTo>
                  <a:cubicBezTo>
                    <a:pt x="4451" y="6728"/>
                    <a:pt x="5593" y="7094"/>
                    <a:pt x="6757" y="7390"/>
                  </a:cubicBezTo>
                  <a:cubicBezTo>
                    <a:pt x="9239" y="8037"/>
                    <a:pt x="11784" y="8373"/>
                    <a:pt x="14320" y="8373"/>
                  </a:cubicBezTo>
                  <a:cubicBezTo>
                    <a:pt x="18408" y="8373"/>
                    <a:pt x="22471" y="7501"/>
                    <a:pt x="26204" y="5656"/>
                  </a:cubicBezTo>
                  <a:cubicBezTo>
                    <a:pt x="26729" y="5405"/>
                    <a:pt x="27254" y="5131"/>
                    <a:pt x="27756" y="4834"/>
                  </a:cubicBezTo>
                  <a:cubicBezTo>
                    <a:pt x="28144" y="4606"/>
                    <a:pt x="28509" y="4400"/>
                    <a:pt x="28760" y="4035"/>
                  </a:cubicBezTo>
                  <a:cubicBezTo>
                    <a:pt x="29171" y="3396"/>
                    <a:pt x="29126" y="2551"/>
                    <a:pt x="28669" y="1958"/>
                  </a:cubicBezTo>
                  <a:cubicBezTo>
                    <a:pt x="28190" y="1319"/>
                    <a:pt x="27596" y="725"/>
                    <a:pt x="27094" y="109"/>
                  </a:cubicBezTo>
                  <a:cubicBezTo>
                    <a:pt x="27029" y="33"/>
                    <a:pt x="26952" y="1"/>
                    <a:pt x="268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6686;p134">
              <a:extLst>
                <a:ext uri="{FF2B5EF4-FFF2-40B4-BE49-F238E27FC236}">
                  <a16:creationId xmlns:a16="http://schemas.microsoft.com/office/drawing/2014/main" id="{65136D02-FB81-4DA0-1987-E3502171C5D1}"/>
                </a:ext>
              </a:extLst>
            </p:cNvPr>
            <p:cNvSpPr/>
            <p:nvPr/>
          </p:nvSpPr>
          <p:spPr>
            <a:xfrm>
              <a:off x="6366429" y="1985919"/>
              <a:ext cx="741543" cy="91675"/>
            </a:xfrm>
            <a:custGeom>
              <a:avLst/>
              <a:gdLst/>
              <a:ahLst/>
              <a:cxnLst/>
              <a:rect l="l" t="t" r="r" b="b"/>
              <a:pathLst>
                <a:path w="36319" h="4490" extrusionOk="0">
                  <a:moveTo>
                    <a:pt x="495" y="0"/>
                  </a:moveTo>
                  <a:cubicBezTo>
                    <a:pt x="202" y="0"/>
                    <a:pt x="0" y="440"/>
                    <a:pt x="311" y="615"/>
                  </a:cubicBezTo>
                  <a:cubicBezTo>
                    <a:pt x="2320" y="1847"/>
                    <a:pt x="4694" y="2623"/>
                    <a:pt x="6976" y="3194"/>
                  </a:cubicBezTo>
                  <a:cubicBezTo>
                    <a:pt x="10418" y="4092"/>
                    <a:pt x="13978" y="4490"/>
                    <a:pt x="17534" y="4490"/>
                  </a:cubicBezTo>
                  <a:cubicBezTo>
                    <a:pt x="19401" y="4490"/>
                    <a:pt x="21267" y="4380"/>
                    <a:pt x="23114" y="4176"/>
                  </a:cubicBezTo>
                  <a:cubicBezTo>
                    <a:pt x="27496" y="3696"/>
                    <a:pt x="31742" y="2646"/>
                    <a:pt x="35941" y="1300"/>
                  </a:cubicBezTo>
                  <a:cubicBezTo>
                    <a:pt x="36319" y="1195"/>
                    <a:pt x="36215" y="647"/>
                    <a:pt x="35877" y="647"/>
                  </a:cubicBezTo>
                  <a:cubicBezTo>
                    <a:pt x="35847" y="647"/>
                    <a:pt x="35815" y="651"/>
                    <a:pt x="35782" y="660"/>
                  </a:cubicBezTo>
                  <a:cubicBezTo>
                    <a:pt x="32016" y="1870"/>
                    <a:pt x="28204" y="2852"/>
                    <a:pt x="24278" y="3377"/>
                  </a:cubicBezTo>
                  <a:cubicBezTo>
                    <a:pt x="22095" y="3668"/>
                    <a:pt x="19902" y="3821"/>
                    <a:pt x="17705" y="3821"/>
                  </a:cubicBezTo>
                  <a:cubicBezTo>
                    <a:pt x="16799" y="3821"/>
                    <a:pt x="15894" y="3795"/>
                    <a:pt x="14988" y="3742"/>
                  </a:cubicBezTo>
                  <a:cubicBezTo>
                    <a:pt x="10925" y="3536"/>
                    <a:pt x="6816" y="2760"/>
                    <a:pt x="3050" y="1208"/>
                  </a:cubicBezTo>
                  <a:cubicBezTo>
                    <a:pt x="2229" y="889"/>
                    <a:pt x="1407" y="524"/>
                    <a:pt x="654" y="44"/>
                  </a:cubicBezTo>
                  <a:cubicBezTo>
                    <a:pt x="599" y="14"/>
                    <a:pt x="546" y="0"/>
                    <a:pt x="4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6687;p134">
              <a:extLst>
                <a:ext uri="{FF2B5EF4-FFF2-40B4-BE49-F238E27FC236}">
                  <a16:creationId xmlns:a16="http://schemas.microsoft.com/office/drawing/2014/main" id="{F2722D84-097C-5B48-1B99-B79DD75A3ECC}"/>
                </a:ext>
              </a:extLst>
            </p:cNvPr>
            <p:cNvSpPr/>
            <p:nvPr/>
          </p:nvSpPr>
          <p:spPr>
            <a:xfrm>
              <a:off x="6302211" y="2058712"/>
              <a:ext cx="872399" cy="119912"/>
            </a:xfrm>
            <a:custGeom>
              <a:avLst/>
              <a:gdLst/>
              <a:ahLst/>
              <a:cxnLst/>
              <a:rect l="l" t="t" r="r" b="b"/>
              <a:pathLst>
                <a:path w="42728" h="5873" extrusionOk="0">
                  <a:moveTo>
                    <a:pt x="443" y="0"/>
                  </a:moveTo>
                  <a:cubicBezTo>
                    <a:pt x="170" y="0"/>
                    <a:pt x="1" y="426"/>
                    <a:pt x="283" y="633"/>
                  </a:cubicBezTo>
                  <a:cubicBezTo>
                    <a:pt x="831" y="1021"/>
                    <a:pt x="1425" y="1364"/>
                    <a:pt x="2018" y="1683"/>
                  </a:cubicBezTo>
                  <a:cubicBezTo>
                    <a:pt x="3662" y="2551"/>
                    <a:pt x="5396" y="3235"/>
                    <a:pt x="7154" y="3829"/>
                  </a:cubicBezTo>
                  <a:cubicBezTo>
                    <a:pt x="9824" y="4696"/>
                    <a:pt x="12586" y="5267"/>
                    <a:pt x="15394" y="5586"/>
                  </a:cubicBezTo>
                  <a:cubicBezTo>
                    <a:pt x="17151" y="5781"/>
                    <a:pt x="18913" y="5873"/>
                    <a:pt x="20676" y="5873"/>
                  </a:cubicBezTo>
                  <a:cubicBezTo>
                    <a:pt x="22645" y="5873"/>
                    <a:pt x="24615" y="5758"/>
                    <a:pt x="26578" y="5541"/>
                  </a:cubicBezTo>
                  <a:cubicBezTo>
                    <a:pt x="31326" y="4993"/>
                    <a:pt x="36005" y="3829"/>
                    <a:pt x="40524" y="2231"/>
                  </a:cubicBezTo>
                  <a:cubicBezTo>
                    <a:pt x="41118" y="2026"/>
                    <a:pt x="41734" y="1752"/>
                    <a:pt x="42351" y="1569"/>
                  </a:cubicBezTo>
                  <a:cubicBezTo>
                    <a:pt x="42728" y="1464"/>
                    <a:pt x="42605" y="917"/>
                    <a:pt x="42263" y="917"/>
                  </a:cubicBezTo>
                  <a:cubicBezTo>
                    <a:pt x="42233" y="917"/>
                    <a:pt x="42201" y="921"/>
                    <a:pt x="42168" y="930"/>
                  </a:cubicBezTo>
                  <a:cubicBezTo>
                    <a:pt x="41574" y="1090"/>
                    <a:pt x="41004" y="1364"/>
                    <a:pt x="40410" y="1569"/>
                  </a:cubicBezTo>
                  <a:cubicBezTo>
                    <a:pt x="39771" y="1798"/>
                    <a:pt x="39132" y="2026"/>
                    <a:pt x="38493" y="2231"/>
                  </a:cubicBezTo>
                  <a:cubicBezTo>
                    <a:pt x="37306" y="2619"/>
                    <a:pt x="36119" y="2962"/>
                    <a:pt x="34909" y="3281"/>
                  </a:cubicBezTo>
                  <a:cubicBezTo>
                    <a:pt x="32673" y="3875"/>
                    <a:pt x="30413" y="4331"/>
                    <a:pt x="28108" y="4673"/>
                  </a:cubicBezTo>
                  <a:cubicBezTo>
                    <a:pt x="25665" y="5027"/>
                    <a:pt x="23193" y="5219"/>
                    <a:pt x="20724" y="5219"/>
                  </a:cubicBezTo>
                  <a:cubicBezTo>
                    <a:pt x="19363" y="5219"/>
                    <a:pt x="18003" y="5160"/>
                    <a:pt x="16649" y="5039"/>
                  </a:cubicBezTo>
                  <a:cubicBezTo>
                    <a:pt x="13773" y="4810"/>
                    <a:pt x="10897" y="4285"/>
                    <a:pt x="8135" y="3441"/>
                  </a:cubicBezTo>
                  <a:cubicBezTo>
                    <a:pt x="6287" y="2870"/>
                    <a:pt x="4483" y="2186"/>
                    <a:pt x="2749" y="1318"/>
                  </a:cubicBezTo>
                  <a:cubicBezTo>
                    <a:pt x="2269" y="1067"/>
                    <a:pt x="1767" y="793"/>
                    <a:pt x="1288" y="496"/>
                  </a:cubicBezTo>
                  <a:cubicBezTo>
                    <a:pt x="1082" y="360"/>
                    <a:pt x="854" y="200"/>
                    <a:pt x="649" y="86"/>
                  </a:cubicBezTo>
                  <a:cubicBezTo>
                    <a:pt x="626" y="86"/>
                    <a:pt x="626" y="63"/>
                    <a:pt x="626" y="63"/>
                  </a:cubicBezTo>
                  <a:cubicBezTo>
                    <a:pt x="562" y="19"/>
                    <a:pt x="500" y="0"/>
                    <a:pt x="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6688;p134">
              <a:extLst>
                <a:ext uri="{FF2B5EF4-FFF2-40B4-BE49-F238E27FC236}">
                  <a16:creationId xmlns:a16="http://schemas.microsoft.com/office/drawing/2014/main" id="{75209F41-9FA0-6087-BDE6-C15428889764}"/>
                </a:ext>
              </a:extLst>
            </p:cNvPr>
            <p:cNvSpPr/>
            <p:nvPr/>
          </p:nvSpPr>
          <p:spPr>
            <a:xfrm>
              <a:off x="6254124" y="2143062"/>
              <a:ext cx="962624" cy="150089"/>
            </a:xfrm>
            <a:custGeom>
              <a:avLst/>
              <a:gdLst/>
              <a:ahLst/>
              <a:cxnLst/>
              <a:rect l="l" t="t" r="r" b="b"/>
              <a:pathLst>
                <a:path w="47147" h="7351" extrusionOk="0">
                  <a:moveTo>
                    <a:pt x="434" y="1"/>
                  </a:moveTo>
                  <a:cubicBezTo>
                    <a:pt x="173" y="1"/>
                    <a:pt x="1" y="426"/>
                    <a:pt x="265" y="634"/>
                  </a:cubicBezTo>
                  <a:cubicBezTo>
                    <a:pt x="1132" y="1273"/>
                    <a:pt x="2113" y="1798"/>
                    <a:pt x="3072" y="2300"/>
                  </a:cubicBezTo>
                  <a:cubicBezTo>
                    <a:pt x="5081" y="3350"/>
                    <a:pt x="7204" y="4217"/>
                    <a:pt x="9349" y="4948"/>
                  </a:cubicBezTo>
                  <a:cubicBezTo>
                    <a:pt x="12385" y="5952"/>
                    <a:pt x="15535" y="6637"/>
                    <a:pt x="18707" y="7025"/>
                  </a:cubicBezTo>
                  <a:cubicBezTo>
                    <a:pt x="20610" y="7242"/>
                    <a:pt x="22522" y="7351"/>
                    <a:pt x="24433" y="7351"/>
                  </a:cubicBezTo>
                  <a:cubicBezTo>
                    <a:pt x="26534" y="7351"/>
                    <a:pt x="28633" y="7219"/>
                    <a:pt x="30714" y="6956"/>
                  </a:cubicBezTo>
                  <a:cubicBezTo>
                    <a:pt x="35598" y="6340"/>
                    <a:pt x="40392" y="5016"/>
                    <a:pt x="44957" y="3167"/>
                  </a:cubicBezTo>
                  <a:cubicBezTo>
                    <a:pt x="45573" y="2916"/>
                    <a:pt x="46189" y="2642"/>
                    <a:pt x="46805" y="2369"/>
                  </a:cubicBezTo>
                  <a:cubicBezTo>
                    <a:pt x="47147" y="2228"/>
                    <a:pt x="46941" y="1770"/>
                    <a:pt x="46622" y="1770"/>
                  </a:cubicBezTo>
                  <a:cubicBezTo>
                    <a:pt x="46579" y="1770"/>
                    <a:pt x="46533" y="1779"/>
                    <a:pt x="46486" y="1798"/>
                  </a:cubicBezTo>
                  <a:cubicBezTo>
                    <a:pt x="41898" y="3829"/>
                    <a:pt x="37059" y="5313"/>
                    <a:pt x="32106" y="6089"/>
                  </a:cubicBezTo>
                  <a:cubicBezTo>
                    <a:pt x="29534" y="6486"/>
                    <a:pt x="26924" y="6693"/>
                    <a:pt x="24313" y="6693"/>
                  </a:cubicBezTo>
                  <a:cubicBezTo>
                    <a:pt x="22869" y="6693"/>
                    <a:pt x="21424" y="6630"/>
                    <a:pt x="19986" y="6500"/>
                  </a:cubicBezTo>
                  <a:cubicBezTo>
                    <a:pt x="16745" y="6203"/>
                    <a:pt x="13526" y="5564"/>
                    <a:pt x="10422" y="4583"/>
                  </a:cubicBezTo>
                  <a:cubicBezTo>
                    <a:pt x="8185" y="3898"/>
                    <a:pt x="5994" y="3030"/>
                    <a:pt x="3894" y="1980"/>
                  </a:cubicBezTo>
                  <a:cubicBezTo>
                    <a:pt x="2844" y="1433"/>
                    <a:pt x="1794" y="862"/>
                    <a:pt x="812" y="200"/>
                  </a:cubicBezTo>
                  <a:cubicBezTo>
                    <a:pt x="744" y="154"/>
                    <a:pt x="675" y="109"/>
                    <a:pt x="607" y="63"/>
                  </a:cubicBezTo>
                  <a:cubicBezTo>
                    <a:pt x="548" y="20"/>
                    <a:pt x="489" y="1"/>
                    <a:pt x="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6689;p134">
              <a:extLst>
                <a:ext uri="{FF2B5EF4-FFF2-40B4-BE49-F238E27FC236}">
                  <a16:creationId xmlns:a16="http://schemas.microsoft.com/office/drawing/2014/main" id="{9FBF2DDF-B1AB-DFC9-852C-526F3143242D}"/>
                </a:ext>
              </a:extLst>
            </p:cNvPr>
            <p:cNvSpPr/>
            <p:nvPr/>
          </p:nvSpPr>
          <p:spPr>
            <a:xfrm>
              <a:off x="6231255" y="2280460"/>
              <a:ext cx="1002826" cy="126548"/>
            </a:xfrm>
            <a:custGeom>
              <a:avLst/>
              <a:gdLst/>
              <a:ahLst/>
              <a:cxnLst/>
              <a:rect l="l" t="t" r="r" b="b"/>
              <a:pathLst>
                <a:path w="49116" h="6198" extrusionOk="0">
                  <a:moveTo>
                    <a:pt x="474" y="1"/>
                  </a:moveTo>
                  <a:cubicBezTo>
                    <a:pt x="186" y="1"/>
                    <a:pt x="1" y="441"/>
                    <a:pt x="312" y="615"/>
                  </a:cubicBezTo>
                  <a:cubicBezTo>
                    <a:pt x="997" y="1049"/>
                    <a:pt x="1727" y="1391"/>
                    <a:pt x="2480" y="1734"/>
                  </a:cubicBezTo>
                  <a:cubicBezTo>
                    <a:pt x="4489" y="2647"/>
                    <a:pt x="6566" y="3400"/>
                    <a:pt x="8689" y="4016"/>
                  </a:cubicBezTo>
                  <a:cubicBezTo>
                    <a:pt x="11861" y="4929"/>
                    <a:pt x="15125" y="5546"/>
                    <a:pt x="18412" y="5888"/>
                  </a:cubicBezTo>
                  <a:cubicBezTo>
                    <a:pt x="20440" y="6094"/>
                    <a:pt x="22478" y="6197"/>
                    <a:pt x="24516" y="6197"/>
                  </a:cubicBezTo>
                  <a:cubicBezTo>
                    <a:pt x="26769" y="6197"/>
                    <a:pt x="29022" y="6071"/>
                    <a:pt x="31263" y="5820"/>
                  </a:cubicBezTo>
                  <a:cubicBezTo>
                    <a:pt x="36536" y="5249"/>
                    <a:pt x="41717" y="4016"/>
                    <a:pt x="46716" y="2259"/>
                  </a:cubicBezTo>
                  <a:cubicBezTo>
                    <a:pt x="47400" y="2031"/>
                    <a:pt x="48085" y="1757"/>
                    <a:pt x="48770" y="1506"/>
                  </a:cubicBezTo>
                  <a:cubicBezTo>
                    <a:pt x="49115" y="1384"/>
                    <a:pt x="49027" y="864"/>
                    <a:pt x="48713" y="864"/>
                  </a:cubicBezTo>
                  <a:cubicBezTo>
                    <a:pt x="48675" y="864"/>
                    <a:pt x="48632" y="872"/>
                    <a:pt x="48587" y="889"/>
                  </a:cubicBezTo>
                  <a:cubicBezTo>
                    <a:pt x="43520" y="2715"/>
                    <a:pt x="38362" y="4199"/>
                    <a:pt x="32998" y="4952"/>
                  </a:cubicBezTo>
                  <a:cubicBezTo>
                    <a:pt x="30175" y="5338"/>
                    <a:pt x="27314" y="5541"/>
                    <a:pt x="24459" y="5541"/>
                  </a:cubicBezTo>
                  <a:cubicBezTo>
                    <a:pt x="22926" y="5541"/>
                    <a:pt x="21396" y="5483"/>
                    <a:pt x="19873" y="5363"/>
                  </a:cubicBezTo>
                  <a:cubicBezTo>
                    <a:pt x="16495" y="5089"/>
                    <a:pt x="13140" y="4541"/>
                    <a:pt x="9853" y="3651"/>
                  </a:cubicBezTo>
                  <a:cubicBezTo>
                    <a:pt x="7616" y="3058"/>
                    <a:pt x="5425" y="2327"/>
                    <a:pt x="3302" y="1391"/>
                  </a:cubicBezTo>
                  <a:cubicBezTo>
                    <a:pt x="2412" y="981"/>
                    <a:pt x="1567" y="501"/>
                    <a:pt x="677" y="68"/>
                  </a:cubicBezTo>
                  <a:cubicBezTo>
                    <a:pt x="654" y="68"/>
                    <a:pt x="654" y="68"/>
                    <a:pt x="631" y="45"/>
                  </a:cubicBezTo>
                  <a:cubicBezTo>
                    <a:pt x="577" y="14"/>
                    <a:pt x="524"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6690;p134">
              <a:extLst>
                <a:ext uri="{FF2B5EF4-FFF2-40B4-BE49-F238E27FC236}">
                  <a16:creationId xmlns:a16="http://schemas.microsoft.com/office/drawing/2014/main" id="{48114146-A675-33B4-CD8E-0A4EE5DBD506}"/>
                </a:ext>
              </a:extLst>
            </p:cNvPr>
            <p:cNvSpPr/>
            <p:nvPr/>
          </p:nvSpPr>
          <p:spPr>
            <a:xfrm>
              <a:off x="6227600" y="2394785"/>
              <a:ext cx="1009645" cy="136287"/>
            </a:xfrm>
            <a:custGeom>
              <a:avLst/>
              <a:gdLst/>
              <a:ahLst/>
              <a:cxnLst/>
              <a:rect l="l" t="t" r="r" b="b"/>
              <a:pathLst>
                <a:path w="49450" h="6675" extrusionOk="0">
                  <a:moveTo>
                    <a:pt x="449" y="0"/>
                  </a:moveTo>
                  <a:cubicBezTo>
                    <a:pt x="173" y="0"/>
                    <a:pt x="1" y="442"/>
                    <a:pt x="285" y="631"/>
                  </a:cubicBezTo>
                  <a:cubicBezTo>
                    <a:pt x="1153" y="1202"/>
                    <a:pt x="2134" y="1681"/>
                    <a:pt x="3070" y="2138"/>
                  </a:cubicBezTo>
                  <a:cubicBezTo>
                    <a:pt x="5193" y="3142"/>
                    <a:pt x="7384" y="3964"/>
                    <a:pt x="9621" y="4626"/>
                  </a:cubicBezTo>
                  <a:cubicBezTo>
                    <a:pt x="12817" y="5562"/>
                    <a:pt x="16126" y="6178"/>
                    <a:pt x="19459" y="6475"/>
                  </a:cubicBezTo>
                  <a:cubicBezTo>
                    <a:pt x="20999" y="6609"/>
                    <a:pt x="22545" y="6675"/>
                    <a:pt x="24093" y="6675"/>
                  </a:cubicBezTo>
                  <a:cubicBezTo>
                    <a:pt x="26766" y="6675"/>
                    <a:pt x="29444" y="6477"/>
                    <a:pt x="32104" y="6087"/>
                  </a:cubicBezTo>
                  <a:cubicBezTo>
                    <a:pt x="37285" y="5333"/>
                    <a:pt x="42330" y="3873"/>
                    <a:pt x="47169" y="1864"/>
                  </a:cubicBezTo>
                  <a:cubicBezTo>
                    <a:pt x="47831" y="1590"/>
                    <a:pt x="48470" y="1316"/>
                    <a:pt x="49109" y="1019"/>
                  </a:cubicBezTo>
                  <a:cubicBezTo>
                    <a:pt x="49450" y="879"/>
                    <a:pt x="49244" y="421"/>
                    <a:pt x="48926" y="421"/>
                  </a:cubicBezTo>
                  <a:cubicBezTo>
                    <a:pt x="48882" y="421"/>
                    <a:pt x="48836" y="430"/>
                    <a:pt x="48789" y="449"/>
                  </a:cubicBezTo>
                  <a:cubicBezTo>
                    <a:pt x="43927" y="2617"/>
                    <a:pt x="38837" y="4261"/>
                    <a:pt x="33610" y="5174"/>
                  </a:cubicBezTo>
                  <a:cubicBezTo>
                    <a:pt x="30496" y="5729"/>
                    <a:pt x="27331" y="6012"/>
                    <a:pt x="24163" y="6012"/>
                  </a:cubicBezTo>
                  <a:cubicBezTo>
                    <a:pt x="23036" y="6012"/>
                    <a:pt x="21908" y="5976"/>
                    <a:pt x="20783" y="5904"/>
                  </a:cubicBezTo>
                  <a:cubicBezTo>
                    <a:pt x="17382" y="5699"/>
                    <a:pt x="14003" y="5151"/>
                    <a:pt x="10739" y="4238"/>
                  </a:cubicBezTo>
                  <a:cubicBezTo>
                    <a:pt x="8411" y="3622"/>
                    <a:pt x="6129" y="2823"/>
                    <a:pt x="3937" y="1818"/>
                  </a:cubicBezTo>
                  <a:cubicBezTo>
                    <a:pt x="2865" y="1316"/>
                    <a:pt x="1792" y="791"/>
                    <a:pt x="788" y="175"/>
                  </a:cubicBezTo>
                  <a:cubicBezTo>
                    <a:pt x="742" y="129"/>
                    <a:pt x="673" y="84"/>
                    <a:pt x="628" y="61"/>
                  </a:cubicBezTo>
                  <a:cubicBezTo>
                    <a:pt x="566" y="18"/>
                    <a:pt x="506" y="0"/>
                    <a:pt x="4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6691;p134">
              <a:extLst>
                <a:ext uri="{FF2B5EF4-FFF2-40B4-BE49-F238E27FC236}">
                  <a16:creationId xmlns:a16="http://schemas.microsoft.com/office/drawing/2014/main" id="{77DE8D6B-192B-0614-6C33-DC52429964BE}"/>
                </a:ext>
              </a:extLst>
            </p:cNvPr>
            <p:cNvSpPr/>
            <p:nvPr/>
          </p:nvSpPr>
          <p:spPr>
            <a:xfrm>
              <a:off x="6231235" y="2511335"/>
              <a:ext cx="1007359" cy="132714"/>
            </a:xfrm>
            <a:custGeom>
              <a:avLst/>
              <a:gdLst/>
              <a:ahLst/>
              <a:cxnLst/>
              <a:rect l="l" t="t" r="r" b="b"/>
              <a:pathLst>
                <a:path w="49338" h="6500" extrusionOk="0">
                  <a:moveTo>
                    <a:pt x="525" y="1"/>
                  </a:moveTo>
                  <a:cubicBezTo>
                    <a:pt x="211" y="1"/>
                    <a:pt x="0" y="449"/>
                    <a:pt x="336" y="607"/>
                  </a:cubicBezTo>
                  <a:cubicBezTo>
                    <a:pt x="1249" y="1063"/>
                    <a:pt x="2162" y="1566"/>
                    <a:pt x="3098" y="1976"/>
                  </a:cubicBezTo>
                  <a:cubicBezTo>
                    <a:pt x="5312" y="2958"/>
                    <a:pt x="7594" y="3780"/>
                    <a:pt x="9922" y="4442"/>
                  </a:cubicBezTo>
                  <a:cubicBezTo>
                    <a:pt x="13255" y="5377"/>
                    <a:pt x="16656" y="5994"/>
                    <a:pt x="20080" y="6290"/>
                  </a:cubicBezTo>
                  <a:cubicBezTo>
                    <a:pt x="21618" y="6431"/>
                    <a:pt x="23156" y="6500"/>
                    <a:pt x="24693" y="6500"/>
                  </a:cubicBezTo>
                  <a:cubicBezTo>
                    <a:pt x="27396" y="6500"/>
                    <a:pt x="30092" y="6287"/>
                    <a:pt x="32770" y="5880"/>
                  </a:cubicBezTo>
                  <a:cubicBezTo>
                    <a:pt x="37724" y="5103"/>
                    <a:pt x="42540" y="3620"/>
                    <a:pt x="47105" y="1520"/>
                  </a:cubicBezTo>
                  <a:cubicBezTo>
                    <a:pt x="47744" y="1223"/>
                    <a:pt x="48383" y="926"/>
                    <a:pt x="49022" y="607"/>
                  </a:cubicBezTo>
                  <a:cubicBezTo>
                    <a:pt x="49338" y="449"/>
                    <a:pt x="49142" y="1"/>
                    <a:pt x="48832" y="1"/>
                  </a:cubicBezTo>
                  <a:cubicBezTo>
                    <a:pt x="48783" y="1"/>
                    <a:pt x="48732" y="12"/>
                    <a:pt x="48680" y="36"/>
                  </a:cubicBezTo>
                  <a:cubicBezTo>
                    <a:pt x="44115" y="2342"/>
                    <a:pt x="39230" y="4031"/>
                    <a:pt x="34208" y="4967"/>
                  </a:cubicBezTo>
                  <a:cubicBezTo>
                    <a:pt x="31053" y="5550"/>
                    <a:pt x="27845" y="5836"/>
                    <a:pt x="24635" y="5836"/>
                  </a:cubicBezTo>
                  <a:cubicBezTo>
                    <a:pt x="23573" y="5836"/>
                    <a:pt x="22510" y="5805"/>
                    <a:pt x="21449" y="5743"/>
                  </a:cubicBezTo>
                  <a:cubicBezTo>
                    <a:pt x="17957" y="5537"/>
                    <a:pt x="14487" y="4967"/>
                    <a:pt x="11086" y="4076"/>
                  </a:cubicBezTo>
                  <a:cubicBezTo>
                    <a:pt x="8667" y="3437"/>
                    <a:pt x="6270" y="2638"/>
                    <a:pt x="3965" y="1634"/>
                  </a:cubicBezTo>
                  <a:cubicBezTo>
                    <a:pt x="2892" y="1178"/>
                    <a:pt x="1819" y="653"/>
                    <a:pt x="769" y="82"/>
                  </a:cubicBezTo>
                  <a:cubicBezTo>
                    <a:pt x="747" y="82"/>
                    <a:pt x="701" y="59"/>
                    <a:pt x="678" y="36"/>
                  </a:cubicBezTo>
                  <a:cubicBezTo>
                    <a:pt x="626" y="12"/>
                    <a:pt x="574" y="1"/>
                    <a:pt x="5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6692;p134">
              <a:extLst>
                <a:ext uri="{FF2B5EF4-FFF2-40B4-BE49-F238E27FC236}">
                  <a16:creationId xmlns:a16="http://schemas.microsoft.com/office/drawing/2014/main" id="{1FAD3060-F237-26A4-4B0F-446FF730CFD7}"/>
                </a:ext>
              </a:extLst>
            </p:cNvPr>
            <p:cNvSpPr/>
            <p:nvPr/>
          </p:nvSpPr>
          <p:spPr>
            <a:xfrm>
              <a:off x="6240219" y="2625639"/>
              <a:ext cx="988534" cy="130407"/>
            </a:xfrm>
            <a:custGeom>
              <a:avLst/>
              <a:gdLst/>
              <a:ahLst/>
              <a:cxnLst/>
              <a:rect l="l" t="t" r="r" b="b"/>
              <a:pathLst>
                <a:path w="48416" h="6387" extrusionOk="0">
                  <a:moveTo>
                    <a:pt x="463" y="0"/>
                  </a:moveTo>
                  <a:cubicBezTo>
                    <a:pt x="192" y="0"/>
                    <a:pt x="0" y="433"/>
                    <a:pt x="307" y="624"/>
                  </a:cubicBezTo>
                  <a:cubicBezTo>
                    <a:pt x="1197" y="1217"/>
                    <a:pt x="2201" y="1674"/>
                    <a:pt x="3160" y="2130"/>
                  </a:cubicBezTo>
                  <a:cubicBezTo>
                    <a:pt x="5282" y="3089"/>
                    <a:pt x="7474" y="3865"/>
                    <a:pt x="9688" y="4504"/>
                  </a:cubicBezTo>
                  <a:cubicBezTo>
                    <a:pt x="12860" y="5394"/>
                    <a:pt x="16079" y="5942"/>
                    <a:pt x="19343" y="6216"/>
                  </a:cubicBezTo>
                  <a:cubicBezTo>
                    <a:pt x="20731" y="6331"/>
                    <a:pt x="22121" y="6387"/>
                    <a:pt x="23510" y="6387"/>
                  </a:cubicBezTo>
                  <a:cubicBezTo>
                    <a:pt x="26257" y="6387"/>
                    <a:pt x="29001" y="6169"/>
                    <a:pt x="31714" y="5760"/>
                  </a:cubicBezTo>
                  <a:cubicBezTo>
                    <a:pt x="36667" y="4984"/>
                    <a:pt x="41506" y="3546"/>
                    <a:pt x="46140" y="1583"/>
                  </a:cubicBezTo>
                  <a:cubicBezTo>
                    <a:pt x="46779" y="1309"/>
                    <a:pt x="47441" y="1035"/>
                    <a:pt x="48080" y="738"/>
                  </a:cubicBezTo>
                  <a:cubicBezTo>
                    <a:pt x="48416" y="580"/>
                    <a:pt x="48205" y="132"/>
                    <a:pt x="47891" y="132"/>
                  </a:cubicBezTo>
                  <a:cubicBezTo>
                    <a:pt x="47841" y="132"/>
                    <a:pt x="47790" y="143"/>
                    <a:pt x="47738" y="167"/>
                  </a:cubicBezTo>
                  <a:cubicBezTo>
                    <a:pt x="43081" y="2290"/>
                    <a:pt x="38197" y="3911"/>
                    <a:pt x="33175" y="4847"/>
                  </a:cubicBezTo>
                  <a:cubicBezTo>
                    <a:pt x="29987" y="5428"/>
                    <a:pt x="26759" y="5724"/>
                    <a:pt x="23522" y="5724"/>
                  </a:cubicBezTo>
                  <a:cubicBezTo>
                    <a:pt x="22563" y="5724"/>
                    <a:pt x="21603" y="5698"/>
                    <a:pt x="20644" y="5645"/>
                  </a:cubicBezTo>
                  <a:cubicBezTo>
                    <a:pt x="17334" y="5463"/>
                    <a:pt x="14025" y="4961"/>
                    <a:pt x="10806" y="4116"/>
                  </a:cubicBezTo>
                  <a:cubicBezTo>
                    <a:pt x="8501" y="3523"/>
                    <a:pt x="6218" y="2747"/>
                    <a:pt x="4050" y="1788"/>
                  </a:cubicBezTo>
                  <a:cubicBezTo>
                    <a:pt x="2954" y="1309"/>
                    <a:pt x="1859" y="807"/>
                    <a:pt x="832" y="190"/>
                  </a:cubicBezTo>
                  <a:cubicBezTo>
                    <a:pt x="763" y="145"/>
                    <a:pt x="695" y="99"/>
                    <a:pt x="626" y="53"/>
                  </a:cubicBezTo>
                  <a:cubicBezTo>
                    <a:pt x="571" y="16"/>
                    <a:pt x="516"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6693;p134">
              <a:extLst>
                <a:ext uri="{FF2B5EF4-FFF2-40B4-BE49-F238E27FC236}">
                  <a16:creationId xmlns:a16="http://schemas.microsoft.com/office/drawing/2014/main" id="{AA134D6B-42A9-B75E-15F6-7DF0A0D18090}"/>
                </a:ext>
              </a:extLst>
            </p:cNvPr>
            <p:cNvSpPr/>
            <p:nvPr/>
          </p:nvSpPr>
          <p:spPr>
            <a:xfrm>
              <a:off x="6255145" y="2728815"/>
              <a:ext cx="968912" cy="149089"/>
            </a:xfrm>
            <a:custGeom>
              <a:avLst/>
              <a:gdLst/>
              <a:ahLst/>
              <a:cxnLst/>
              <a:rect l="l" t="t" r="r" b="b"/>
              <a:pathLst>
                <a:path w="47455" h="7302" extrusionOk="0">
                  <a:moveTo>
                    <a:pt x="46967" y="1"/>
                  </a:moveTo>
                  <a:cubicBezTo>
                    <a:pt x="46915" y="1"/>
                    <a:pt x="46859" y="14"/>
                    <a:pt x="46801" y="45"/>
                  </a:cubicBezTo>
                  <a:cubicBezTo>
                    <a:pt x="42259" y="2441"/>
                    <a:pt x="37511" y="4381"/>
                    <a:pt x="32467" y="5523"/>
                  </a:cubicBezTo>
                  <a:cubicBezTo>
                    <a:pt x="29173" y="6257"/>
                    <a:pt x="25802" y="6649"/>
                    <a:pt x="22430" y="6649"/>
                  </a:cubicBezTo>
                  <a:cubicBezTo>
                    <a:pt x="21712" y="6649"/>
                    <a:pt x="20995" y="6632"/>
                    <a:pt x="20278" y="6596"/>
                  </a:cubicBezTo>
                  <a:cubicBezTo>
                    <a:pt x="16991" y="6413"/>
                    <a:pt x="13750" y="5865"/>
                    <a:pt x="10600" y="4952"/>
                  </a:cubicBezTo>
                  <a:cubicBezTo>
                    <a:pt x="8340" y="4290"/>
                    <a:pt x="6126" y="3423"/>
                    <a:pt x="4026" y="2350"/>
                  </a:cubicBezTo>
                  <a:cubicBezTo>
                    <a:pt x="2931" y="1802"/>
                    <a:pt x="1835" y="1209"/>
                    <a:pt x="831" y="501"/>
                  </a:cubicBezTo>
                  <a:cubicBezTo>
                    <a:pt x="762" y="433"/>
                    <a:pt x="671" y="387"/>
                    <a:pt x="603" y="341"/>
                  </a:cubicBezTo>
                  <a:cubicBezTo>
                    <a:pt x="543" y="298"/>
                    <a:pt x="484" y="279"/>
                    <a:pt x="430" y="279"/>
                  </a:cubicBezTo>
                  <a:cubicBezTo>
                    <a:pt x="169" y="279"/>
                    <a:pt x="0" y="705"/>
                    <a:pt x="283" y="912"/>
                  </a:cubicBezTo>
                  <a:cubicBezTo>
                    <a:pt x="1196" y="1574"/>
                    <a:pt x="2178" y="2122"/>
                    <a:pt x="3159" y="2647"/>
                  </a:cubicBezTo>
                  <a:cubicBezTo>
                    <a:pt x="5191" y="3720"/>
                    <a:pt x="7336" y="4610"/>
                    <a:pt x="9505" y="5294"/>
                  </a:cubicBezTo>
                  <a:cubicBezTo>
                    <a:pt x="12586" y="6276"/>
                    <a:pt x="15759" y="6892"/>
                    <a:pt x="18977" y="7166"/>
                  </a:cubicBezTo>
                  <a:cubicBezTo>
                    <a:pt x="20128" y="7257"/>
                    <a:pt x="21283" y="7302"/>
                    <a:pt x="22437" y="7302"/>
                  </a:cubicBezTo>
                  <a:cubicBezTo>
                    <a:pt x="25336" y="7302"/>
                    <a:pt x="28234" y="7020"/>
                    <a:pt x="31074" y="6481"/>
                  </a:cubicBezTo>
                  <a:cubicBezTo>
                    <a:pt x="36050" y="5546"/>
                    <a:pt x="40844" y="3811"/>
                    <a:pt x="45340" y="1551"/>
                  </a:cubicBezTo>
                  <a:cubicBezTo>
                    <a:pt x="45957" y="1232"/>
                    <a:pt x="46550" y="912"/>
                    <a:pt x="47143" y="615"/>
                  </a:cubicBezTo>
                  <a:cubicBezTo>
                    <a:pt x="47454" y="440"/>
                    <a:pt x="47269" y="1"/>
                    <a:pt x="469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6694;p134">
              <a:extLst>
                <a:ext uri="{FF2B5EF4-FFF2-40B4-BE49-F238E27FC236}">
                  <a16:creationId xmlns:a16="http://schemas.microsoft.com/office/drawing/2014/main" id="{CB9313F6-7E28-6661-3FDF-795D5632084B}"/>
                </a:ext>
              </a:extLst>
            </p:cNvPr>
            <p:cNvSpPr/>
            <p:nvPr/>
          </p:nvSpPr>
          <p:spPr>
            <a:xfrm>
              <a:off x="6280689" y="2856800"/>
              <a:ext cx="918195" cy="136368"/>
            </a:xfrm>
            <a:custGeom>
              <a:avLst/>
              <a:gdLst/>
              <a:ahLst/>
              <a:cxnLst/>
              <a:rect l="l" t="t" r="r" b="b"/>
              <a:pathLst>
                <a:path w="44971" h="6679" extrusionOk="0">
                  <a:moveTo>
                    <a:pt x="459" y="1"/>
                  </a:moveTo>
                  <a:cubicBezTo>
                    <a:pt x="179" y="1"/>
                    <a:pt x="0" y="433"/>
                    <a:pt x="287" y="624"/>
                  </a:cubicBezTo>
                  <a:cubicBezTo>
                    <a:pt x="3004" y="2313"/>
                    <a:pt x="5880" y="3614"/>
                    <a:pt x="8915" y="4596"/>
                  </a:cubicBezTo>
                  <a:cubicBezTo>
                    <a:pt x="13194" y="5978"/>
                    <a:pt x="17671" y="6678"/>
                    <a:pt x="22152" y="6678"/>
                  </a:cubicBezTo>
                  <a:cubicBezTo>
                    <a:pt x="24628" y="6678"/>
                    <a:pt x="27105" y="6464"/>
                    <a:pt x="29550" y="6034"/>
                  </a:cubicBezTo>
                  <a:cubicBezTo>
                    <a:pt x="34845" y="5121"/>
                    <a:pt x="39935" y="3204"/>
                    <a:pt x="44660" y="624"/>
                  </a:cubicBezTo>
                  <a:cubicBezTo>
                    <a:pt x="44971" y="449"/>
                    <a:pt x="44769" y="10"/>
                    <a:pt x="44477" y="10"/>
                  </a:cubicBezTo>
                  <a:cubicBezTo>
                    <a:pt x="44426" y="10"/>
                    <a:pt x="44372" y="23"/>
                    <a:pt x="44318" y="54"/>
                  </a:cubicBezTo>
                  <a:cubicBezTo>
                    <a:pt x="37458" y="3799"/>
                    <a:pt x="29819" y="6019"/>
                    <a:pt x="22014" y="6019"/>
                  </a:cubicBezTo>
                  <a:cubicBezTo>
                    <a:pt x="21066" y="6019"/>
                    <a:pt x="20116" y="5986"/>
                    <a:pt x="19164" y="5920"/>
                  </a:cubicBezTo>
                  <a:cubicBezTo>
                    <a:pt x="13777" y="5555"/>
                    <a:pt x="8413" y="4139"/>
                    <a:pt x="3574" y="1720"/>
                  </a:cubicBezTo>
                  <a:cubicBezTo>
                    <a:pt x="2570" y="1218"/>
                    <a:pt x="1589" y="647"/>
                    <a:pt x="630" y="54"/>
                  </a:cubicBezTo>
                  <a:cubicBezTo>
                    <a:pt x="571" y="17"/>
                    <a:pt x="513" y="1"/>
                    <a:pt x="4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6695;p134">
              <a:extLst>
                <a:ext uri="{FF2B5EF4-FFF2-40B4-BE49-F238E27FC236}">
                  <a16:creationId xmlns:a16="http://schemas.microsoft.com/office/drawing/2014/main" id="{DF896BF6-23E8-2D84-8F15-B1A349C0383C}"/>
                </a:ext>
              </a:extLst>
            </p:cNvPr>
            <p:cNvSpPr/>
            <p:nvPr/>
          </p:nvSpPr>
          <p:spPr>
            <a:xfrm>
              <a:off x="6376638" y="3095760"/>
              <a:ext cx="740236" cy="76729"/>
            </a:xfrm>
            <a:custGeom>
              <a:avLst/>
              <a:gdLst/>
              <a:ahLst/>
              <a:cxnLst/>
              <a:rect l="l" t="t" r="r" b="b"/>
              <a:pathLst>
                <a:path w="36255" h="3758" extrusionOk="0">
                  <a:moveTo>
                    <a:pt x="35811" y="1"/>
                  </a:moveTo>
                  <a:cubicBezTo>
                    <a:pt x="35781" y="1"/>
                    <a:pt x="35749" y="5"/>
                    <a:pt x="35715" y="14"/>
                  </a:cubicBezTo>
                  <a:cubicBezTo>
                    <a:pt x="29311" y="1940"/>
                    <a:pt x="22665" y="3097"/>
                    <a:pt x="15993" y="3097"/>
                  </a:cubicBezTo>
                  <a:cubicBezTo>
                    <a:pt x="15864" y="3097"/>
                    <a:pt x="15735" y="3097"/>
                    <a:pt x="15606" y="3096"/>
                  </a:cubicBezTo>
                  <a:cubicBezTo>
                    <a:pt x="11566" y="3050"/>
                    <a:pt x="7480" y="2616"/>
                    <a:pt x="3577" y="1521"/>
                  </a:cubicBezTo>
                  <a:cubicBezTo>
                    <a:pt x="2596" y="1247"/>
                    <a:pt x="1592" y="950"/>
                    <a:pt x="656" y="516"/>
                  </a:cubicBezTo>
                  <a:cubicBezTo>
                    <a:pt x="603" y="492"/>
                    <a:pt x="552" y="481"/>
                    <a:pt x="504" y="481"/>
                  </a:cubicBezTo>
                  <a:cubicBezTo>
                    <a:pt x="194" y="481"/>
                    <a:pt x="1" y="929"/>
                    <a:pt x="336" y="1087"/>
                  </a:cubicBezTo>
                  <a:cubicBezTo>
                    <a:pt x="1158" y="1475"/>
                    <a:pt x="2048" y="1749"/>
                    <a:pt x="2915" y="2023"/>
                  </a:cubicBezTo>
                  <a:cubicBezTo>
                    <a:pt x="4468" y="2479"/>
                    <a:pt x="6042" y="2822"/>
                    <a:pt x="7640" y="3096"/>
                  </a:cubicBezTo>
                  <a:cubicBezTo>
                    <a:pt x="10436" y="3547"/>
                    <a:pt x="13270" y="3757"/>
                    <a:pt x="16109" y="3757"/>
                  </a:cubicBezTo>
                  <a:cubicBezTo>
                    <a:pt x="18578" y="3757"/>
                    <a:pt x="21051" y="3598"/>
                    <a:pt x="23504" y="3301"/>
                  </a:cubicBezTo>
                  <a:cubicBezTo>
                    <a:pt x="27704" y="2776"/>
                    <a:pt x="31835" y="1863"/>
                    <a:pt x="35898" y="653"/>
                  </a:cubicBezTo>
                  <a:cubicBezTo>
                    <a:pt x="36254" y="549"/>
                    <a:pt x="36149" y="1"/>
                    <a:pt x="35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6696;p134">
              <a:extLst>
                <a:ext uri="{FF2B5EF4-FFF2-40B4-BE49-F238E27FC236}">
                  <a16:creationId xmlns:a16="http://schemas.microsoft.com/office/drawing/2014/main" id="{0350FED4-D6A4-55B9-A873-1C9F69EC8FD2}"/>
                </a:ext>
              </a:extLst>
            </p:cNvPr>
            <p:cNvSpPr/>
            <p:nvPr/>
          </p:nvSpPr>
          <p:spPr>
            <a:xfrm>
              <a:off x="6915741" y="1917088"/>
              <a:ext cx="73911" cy="28033"/>
            </a:xfrm>
            <a:custGeom>
              <a:avLst/>
              <a:gdLst/>
              <a:ahLst/>
              <a:cxnLst/>
              <a:rect l="l" t="t" r="r" b="b"/>
              <a:pathLst>
                <a:path w="3620" h="1373" extrusionOk="0">
                  <a:moveTo>
                    <a:pt x="3155" y="1"/>
                  </a:moveTo>
                  <a:cubicBezTo>
                    <a:pt x="3125" y="1"/>
                    <a:pt x="3093" y="5"/>
                    <a:pt x="3059" y="14"/>
                  </a:cubicBezTo>
                  <a:cubicBezTo>
                    <a:pt x="2146" y="288"/>
                    <a:pt x="1210" y="516"/>
                    <a:pt x="275" y="722"/>
                  </a:cubicBezTo>
                  <a:cubicBezTo>
                    <a:pt x="115" y="767"/>
                    <a:pt x="1" y="973"/>
                    <a:pt x="46" y="1133"/>
                  </a:cubicBezTo>
                  <a:cubicBezTo>
                    <a:pt x="84" y="1284"/>
                    <a:pt x="216" y="1373"/>
                    <a:pt x="364" y="1373"/>
                  </a:cubicBezTo>
                  <a:cubicBezTo>
                    <a:pt x="395" y="1373"/>
                    <a:pt x="426" y="1369"/>
                    <a:pt x="457" y="1361"/>
                  </a:cubicBezTo>
                  <a:cubicBezTo>
                    <a:pt x="1393" y="1156"/>
                    <a:pt x="2329" y="927"/>
                    <a:pt x="3242" y="653"/>
                  </a:cubicBezTo>
                  <a:cubicBezTo>
                    <a:pt x="3619" y="549"/>
                    <a:pt x="3496" y="1"/>
                    <a:pt x="3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6697;p134">
              <a:extLst>
                <a:ext uri="{FF2B5EF4-FFF2-40B4-BE49-F238E27FC236}">
                  <a16:creationId xmlns:a16="http://schemas.microsoft.com/office/drawing/2014/main" id="{F6E88302-B2D8-C9E5-F86C-53FB9F582834}"/>
                </a:ext>
              </a:extLst>
            </p:cNvPr>
            <p:cNvSpPr/>
            <p:nvPr/>
          </p:nvSpPr>
          <p:spPr>
            <a:xfrm>
              <a:off x="6988922" y="1912698"/>
              <a:ext cx="17253" cy="13537"/>
            </a:xfrm>
            <a:custGeom>
              <a:avLst/>
              <a:gdLst/>
              <a:ahLst/>
              <a:cxnLst/>
              <a:rect l="l" t="t" r="r" b="b"/>
              <a:pathLst>
                <a:path w="845" h="663" extrusionOk="0">
                  <a:moveTo>
                    <a:pt x="411" y="1"/>
                  </a:moveTo>
                  <a:cubicBezTo>
                    <a:pt x="0" y="1"/>
                    <a:pt x="0" y="663"/>
                    <a:pt x="411" y="663"/>
                  </a:cubicBezTo>
                  <a:cubicBezTo>
                    <a:pt x="845" y="663"/>
                    <a:pt x="845" y="1"/>
                    <a:pt x="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6698;p134">
              <a:extLst>
                <a:ext uri="{FF2B5EF4-FFF2-40B4-BE49-F238E27FC236}">
                  <a16:creationId xmlns:a16="http://schemas.microsoft.com/office/drawing/2014/main" id="{73EB88AF-ED53-2945-5AB1-6A1BB4E0C161}"/>
                </a:ext>
              </a:extLst>
            </p:cNvPr>
            <p:cNvSpPr/>
            <p:nvPr/>
          </p:nvSpPr>
          <p:spPr>
            <a:xfrm>
              <a:off x="6896179" y="3284430"/>
              <a:ext cx="54535" cy="25767"/>
            </a:xfrm>
            <a:custGeom>
              <a:avLst/>
              <a:gdLst/>
              <a:ahLst/>
              <a:cxnLst/>
              <a:rect l="l" t="t" r="r" b="b"/>
              <a:pathLst>
                <a:path w="2671" h="1262" extrusionOk="0">
                  <a:moveTo>
                    <a:pt x="2290" y="0"/>
                  </a:moveTo>
                  <a:cubicBezTo>
                    <a:pt x="2257" y="0"/>
                    <a:pt x="2224" y="6"/>
                    <a:pt x="2191" y="19"/>
                  </a:cubicBezTo>
                  <a:cubicBezTo>
                    <a:pt x="1552" y="201"/>
                    <a:pt x="913" y="407"/>
                    <a:pt x="274" y="612"/>
                  </a:cubicBezTo>
                  <a:cubicBezTo>
                    <a:pt x="114" y="658"/>
                    <a:pt x="0" y="840"/>
                    <a:pt x="46" y="1023"/>
                  </a:cubicBezTo>
                  <a:cubicBezTo>
                    <a:pt x="84" y="1159"/>
                    <a:pt x="222" y="1261"/>
                    <a:pt x="374" y="1261"/>
                  </a:cubicBezTo>
                  <a:cubicBezTo>
                    <a:pt x="401" y="1261"/>
                    <a:pt x="429" y="1258"/>
                    <a:pt x="457" y="1251"/>
                  </a:cubicBezTo>
                  <a:cubicBezTo>
                    <a:pt x="1096" y="1046"/>
                    <a:pt x="1735" y="840"/>
                    <a:pt x="2374" y="658"/>
                  </a:cubicBezTo>
                  <a:cubicBezTo>
                    <a:pt x="2534" y="589"/>
                    <a:pt x="2671" y="407"/>
                    <a:pt x="2602" y="247"/>
                  </a:cubicBezTo>
                  <a:cubicBezTo>
                    <a:pt x="2565" y="116"/>
                    <a:pt x="2436"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6699;p134">
              <a:extLst>
                <a:ext uri="{FF2B5EF4-FFF2-40B4-BE49-F238E27FC236}">
                  <a16:creationId xmlns:a16="http://schemas.microsoft.com/office/drawing/2014/main" id="{91782FA8-4C97-459A-D2FC-E0A1343D98A7}"/>
                </a:ext>
              </a:extLst>
            </p:cNvPr>
            <p:cNvSpPr/>
            <p:nvPr/>
          </p:nvSpPr>
          <p:spPr>
            <a:xfrm>
              <a:off x="6961888" y="3270810"/>
              <a:ext cx="17253" cy="13537"/>
            </a:xfrm>
            <a:custGeom>
              <a:avLst/>
              <a:gdLst/>
              <a:ahLst/>
              <a:cxnLst/>
              <a:rect l="l" t="t" r="r" b="b"/>
              <a:pathLst>
                <a:path w="845" h="663" extrusionOk="0">
                  <a:moveTo>
                    <a:pt x="434" y="1"/>
                  </a:moveTo>
                  <a:cubicBezTo>
                    <a:pt x="0" y="1"/>
                    <a:pt x="0" y="663"/>
                    <a:pt x="434" y="663"/>
                  </a:cubicBezTo>
                  <a:cubicBezTo>
                    <a:pt x="845" y="663"/>
                    <a:pt x="845" y="1"/>
                    <a:pt x="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6700;p134">
              <a:extLst>
                <a:ext uri="{FF2B5EF4-FFF2-40B4-BE49-F238E27FC236}">
                  <a16:creationId xmlns:a16="http://schemas.microsoft.com/office/drawing/2014/main" id="{0174CDD2-6C87-3F41-928F-2F4B01EC16C6}"/>
                </a:ext>
              </a:extLst>
            </p:cNvPr>
            <p:cNvSpPr/>
            <p:nvPr/>
          </p:nvSpPr>
          <p:spPr>
            <a:xfrm>
              <a:off x="6523778" y="3182213"/>
              <a:ext cx="27053" cy="18886"/>
            </a:xfrm>
            <a:custGeom>
              <a:avLst/>
              <a:gdLst/>
              <a:ahLst/>
              <a:cxnLst/>
              <a:rect l="l" t="t" r="r" b="b"/>
              <a:pathLst>
                <a:path w="1325" h="925" extrusionOk="0">
                  <a:moveTo>
                    <a:pt x="323" y="1"/>
                  </a:moveTo>
                  <a:cubicBezTo>
                    <a:pt x="262" y="1"/>
                    <a:pt x="203" y="20"/>
                    <a:pt x="160" y="49"/>
                  </a:cubicBezTo>
                  <a:cubicBezTo>
                    <a:pt x="92" y="94"/>
                    <a:pt x="23" y="163"/>
                    <a:pt x="23" y="254"/>
                  </a:cubicBezTo>
                  <a:cubicBezTo>
                    <a:pt x="1" y="323"/>
                    <a:pt x="1" y="437"/>
                    <a:pt x="46" y="505"/>
                  </a:cubicBezTo>
                  <a:cubicBezTo>
                    <a:pt x="69" y="528"/>
                    <a:pt x="92" y="551"/>
                    <a:pt x="92" y="574"/>
                  </a:cubicBezTo>
                  <a:cubicBezTo>
                    <a:pt x="138" y="619"/>
                    <a:pt x="183" y="642"/>
                    <a:pt x="252" y="642"/>
                  </a:cubicBezTo>
                  <a:cubicBezTo>
                    <a:pt x="457" y="733"/>
                    <a:pt x="685" y="825"/>
                    <a:pt x="891" y="916"/>
                  </a:cubicBezTo>
                  <a:cubicBezTo>
                    <a:pt x="909" y="922"/>
                    <a:pt x="931" y="925"/>
                    <a:pt x="954" y="925"/>
                  </a:cubicBezTo>
                  <a:cubicBezTo>
                    <a:pt x="1017" y="925"/>
                    <a:pt x="1092" y="904"/>
                    <a:pt x="1142" y="870"/>
                  </a:cubicBezTo>
                  <a:cubicBezTo>
                    <a:pt x="1210" y="825"/>
                    <a:pt x="1279" y="756"/>
                    <a:pt x="1302" y="665"/>
                  </a:cubicBezTo>
                  <a:cubicBezTo>
                    <a:pt x="1324" y="596"/>
                    <a:pt x="1324" y="505"/>
                    <a:pt x="1256" y="414"/>
                  </a:cubicBezTo>
                  <a:cubicBezTo>
                    <a:pt x="1256" y="391"/>
                    <a:pt x="1233" y="368"/>
                    <a:pt x="1210" y="345"/>
                  </a:cubicBezTo>
                  <a:cubicBezTo>
                    <a:pt x="1165" y="323"/>
                    <a:pt x="1119" y="277"/>
                    <a:pt x="1073" y="277"/>
                  </a:cubicBezTo>
                  <a:lnTo>
                    <a:pt x="434" y="26"/>
                  </a:lnTo>
                  <a:cubicBezTo>
                    <a:pt x="399" y="8"/>
                    <a:pt x="361" y="1"/>
                    <a:pt x="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6701;p134">
              <a:extLst>
                <a:ext uri="{FF2B5EF4-FFF2-40B4-BE49-F238E27FC236}">
                  <a16:creationId xmlns:a16="http://schemas.microsoft.com/office/drawing/2014/main" id="{92EA2895-6DAF-CCED-FB03-68BF8AE7F312}"/>
                </a:ext>
              </a:extLst>
            </p:cNvPr>
            <p:cNvSpPr/>
            <p:nvPr/>
          </p:nvSpPr>
          <p:spPr>
            <a:xfrm>
              <a:off x="6557346" y="3181805"/>
              <a:ext cx="15395" cy="15395"/>
            </a:xfrm>
            <a:custGeom>
              <a:avLst/>
              <a:gdLst/>
              <a:ahLst/>
              <a:cxnLst/>
              <a:rect l="l" t="t" r="r" b="b"/>
              <a:pathLst>
                <a:path w="754" h="754" extrusionOk="0">
                  <a:moveTo>
                    <a:pt x="342" y="0"/>
                  </a:moveTo>
                  <a:cubicBezTo>
                    <a:pt x="297" y="0"/>
                    <a:pt x="251" y="23"/>
                    <a:pt x="205" y="46"/>
                  </a:cubicBezTo>
                  <a:cubicBezTo>
                    <a:pt x="160" y="46"/>
                    <a:pt x="137" y="69"/>
                    <a:pt x="91" y="114"/>
                  </a:cubicBezTo>
                  <a:cubicBezTo>
                    <a:pt x="91" y="137"/>
                    <a:pt x="68" y="160"/>
                    <a:pt x="46" y="183"/>
                  </a:cubicBezTo>
                  <a:cubicBezTo>
                    <a:pt x="23" y="228"/>
                    <a:pt x="0" y="274"/>
                    <a:pt x="0" y="343"/>
                  </a:cubicBezTo>
                  <a:cubicBezTo>
                    <a:pt x="0" y="365"/>
                    <a:pt x="0" y="388"/>
                    <a:pt x="23" y="434"/>
                  </a:cubicBezTo>
                  <a:cubicBezTo>
                    <a:pt x="23" y="480"/>
                    <a:pt x="68" y="525"/>
                    <a:pt x="91" y="571"/>
                  </a:cubicBezTo>
                  <a:lnTo>
                    <a:pt x="183" y="662"/>
                  </a:lnTo>
                  <a:cubicBezTo>
                    <a:pt x="228" y="685"/>
                    <a:pt x="251" y="708"/>
                    <a:pt x="297" y="731"/>
                  </a:cubicBezTo>
                  <a:cubicBezTo>
                    <a:pt x="342" y="753"/>
                    <a:pt x="388" y="753"/>
                    <a:pt x="434" y="753"/>
                  </a:cubicBezTo>
                  <a:cubicBezTo>
                    <a:pt x="479" y="753"/>
                    <a:pt x="502" y="753"/>
                    <a:pt x="548" y="731"/>
                  </a:cubicBezTo>
                  <a:cubicBezTo>
                    <a:pt x="593" y="708"/>
                    <a:pt x="639" y="685"/>
                    <a:pt x="662" y="662"/>
                  </a:cubicBezTo>
                  <a:cubicBezTo>
                    <a:pt x="685" y="639"/>
                    <a:pt x="685" y="616"/>
                    <a:pt x="708" y="594"/>
                  </a:cubicBezTo>
                  <a:cubicBezTo>
                    <a:pt x="730" y="548"/>
                    <a:pt x="753" y="480"/>
                    <a:pt x="753" y="434"/>
                  </a:cubicBezTo>
                  <a:lnTo>
                    <a:pt x="753" y="343"/>
                  </a:lnTo>
                  <a:cubicBezTo>
                    <a:pt x="730" y="297"/>
                    <a:pt x="708" y="228"/>
                    <a:pt x="662" y="206"/>
                  </a:cubicBezTo>
                  <a:lnTo>
                    <a:pt x="571" y="114"/>
                  </a:lnTo>
                  <a:cubicBezTo>
                    <a:pt x="548" y="69"/>
                    <a:pt x="502" y="46"/>
                    <a:pt x="457" y="46"/>
                  </a:cubicBezTo>
                  <a:cubicBezTo>
                    <a:pt x="411" y="23"/>
                    <a:pt x="388" y="0"/>
                    <a:pt x="3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6702;p134">
              <a:extLst>
                <a:ext uri="{FF2B5EF4-FFF2-40B4-BE49-F238E27FC236}">
                  <a16:creationId xmlns:a16="http://schemas.microsoft.com/office/drawing/2014/main" id="{098A2797-DF86-A2E1-1BC3-650D4518C643}"/>
                </a:ext>
              </a:extLst>
            </p:cNvPr>
            <p:cNvSpPr/>
            <p:nvPr/>
          </p:nvSpPr>
          <p:spPr>
            <a:xfrm>
              <a:off x="6465522" y="1842314"/>
              <a:ext cx="50350" cy="20030"/>
            </a:xfrm>
            <a:custGeom>
              <a:avLst/>
              <a:gdLst/>
              <a:ahLst/>
              <a:cxnLst/>
              <a:rect l="l" t="t" r="r" b="b"/>
              <a:pathLst>
                <a:path w="2466" h="981" extrusionOk="0">
                  <a:moveTo>
                    <a:pt x="1347" y="298"/>
                  </a:moveTo>
                  <a:cubicBezTo>
                    <a:pt x="1370" y="310"/>
                    <a:pt x="1376" y="315"/>
                    <a:pt x="1373" y="315"/>
                  </a:cubicBezTo>
                  <a:cubicBezTo>
                    <a:pt x="1370" y="315"/>
                    <a:pt x="1359" y="310"/>
                    <a:pt x="1347" y="298"/>
                  </a:cubicBezTo>
                  <a:close/>
                  <a:moveTo>
                    <a:pt x="374" y="0"/>
                  </a:moveTo>
                  <a:cubicBezTo>
                    <a:pt x="261" y="0"/>
                    <a:pt x="152" y="56"/>
                    <a:pt x="92" y="161"/>
                  </a:cubicBezTo>
                  <a:cubicBezTo>
                    <a:pt x="0" y="321"/>
                    <a:pt x="46" y="526"/>
                    <a:pt x="206" y="618"/>
                  </a:cubicBezTo>
                  <a:cubicBezTo>
                    <a:pt x="666" y="856"/>
                    <a:pt x="1165" y="980"/>
                    <a:pt x="1673" y="980"/>
                  </a:cubicBezTo>
                  <a:cubicBezTo>
                    <a:pt x="1845" y="980"/>
                    <a:pt x="2018" y="966"/>
                    <a:pt x="2192" y="937"/>
                  </a:cubicBezTo>
                  <a:cubicBezTo>
                    <a:pt x="2351" y="914"/>
                    <a:pt x="2466" y="686"/>
                    <a:pt x="2420" y="526"/>
                  </a:cubicBezTo>
                  <a:cubicBezTo>
                    <a:pt x="2360" y="366"/>
                    <a:pt x="2230" y="294"/>
                    <a:pt x="2075" y="294"/>
                  </a:cubicBezTo>
                  <a:cubicBezTo>
                    <a:pt x="2054" y="294"/>
                    <a:pt x="2032" y="295"/>
                    <a:pt x="2009" y="298"/>
                  </a:cubicBezTo>
                  <a:cubicBezTo>
                    <a:pt x="1986" y="298"/>
                    <a:pt x="1963" y="321"/>
                    <a:pt x="1941" y="321"/>
                  </a:cubicBezTo>
                  <a:lnTo>
                    <a:pt x="1438" y="321"/>
                  </a:lnTo>
                  <a:cubicBezTo>
                    <a:pt x="1416" y="321"/>
                    <a:pt x="1393" y="321"/>
                    <a:pt x="1370" y="298"/>
                  </a:cubicBezTo>
                  <a:lnTo>
                    <a:pt x="1279" y="298"/>
                  </a:lnTo>
                  <a:cubicBezTo>
                    <a:pt x="1142" y="275"/>
                    <a:pt x="1005" y="230"/>
                    <a:pt x="868" y="184"/>
                  </a:cubicBezTo>
                  <a:cubicBezTo>
                    <a:pt x="845" y="184"/>
                    <a:pt x="822" y="161"/>
                    <a:pt x="799" y="161"/>
                  </a:cubicBezTo>
                  <a:cubicBezTo>
                    <a:pt x="781" y="161"/>
                    <a:pt x="704" y="132"/>
                    <a:pt x="709" y="132"/>
                  </a:cubicBezTo>
                  <a:cubicBezTo>
                    <a:pt x="711" y="132"/>
                    <a:pt x="717" y="134"/>
                    <a:pt x="731" y="138"/>
                  </a:cubicBezTo>
                  <a:cubicBezTo>
                    <a:pt x="662" y="116"/>
                    <a:pt x="594" y="70"/>
                    <a:pt x="548" y="47"/>
                  </a:cubicBezTo>
                  <a:cubicBezTo>
                    <a:pt x="493" y="16"/>
                    <a:pt x="433" y="0"/>
                    <a:pt x="3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6703;p134">
              <a:extLst>
                <a:ext uri="{FF2B5EF4-FFF2-40B4-BE49-F238E27FC236}">
                  <a16:creationId xmlns:a16="http://schemas.microsoft.com/office/drawing/2014/main" id="{1050302B-66BE-445C-4C76-413CF83BAAF1}"/>
                </a:ext>
              </a:extLst>
            </p:cNvPr>
            <p:cNvSpPr/>
            <p:nvPr/>
          </p:nvSpPr>
          <p:spPr>
            <a:xfrm>
              <a:off x="6470647" y="1879619"/>
              <a:ext cx="29850" cy="13537"/>
            </a:xfrm>
            <a:custGeom>
              <a:avLst/>
              <a:gdLst/>
              <a:ahLst/>
              <a:cxnLst/>
              <a:rect l="l" t="t" r="r" b="b"/>
              <a:pathLst>
                <a:path w="1462" h="663" extrusionOk="0">
                  <a:moveTo>
                    <a:pt x="320" y="0"/>
                  </a:moveTo>
                  <a:cubicBezTo>
                    <a:pt x="252" y="0"/>
                    <a:pt x="160" y="23"/>
                    <a:pt x="92" y="92"/>
                  </a:cubicBezTo>
                  <a:cubicBezTo>
                    <a:pt x="46" y="137"/>
                    <a:pt x="0" y="229"/>
                    <a:pt x="0" y="320"/>
                  </a:cubicBezTo>
                  <a:cubicBezTo>
                    <a:pt x="0" y="503"/>
                    <a:pt x="137" y="662"/>
                    <a:pt x="320" y="662"/>
                  </a:cubicBezTo>
                  <a:lnTo>
                    <a:pt x="1142" y="662"/>
                  </a:lnTo>
                  <a:cubicBezTo>
                    <a:pt x="1210" y="662"/>
                    <a:pt x="1302" y="617"/>
                    <a:pt x="1370" y="548"/>
                  </a:cubicBezTo>
                  <a:cubicBezTo>
                    <a:pt x="1438" y="503"/>
                    <a:pt x="1461" y="411"/>
                    <a:pt x="1461" y="320"/>
                  </a:cubicBezTo>
                  <a:cubicBezTo>
                    <a:pt x="1461" y="137"/>
                    <a:pt x="1324" y="0"/>
                    <a:pt x="1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6704;p134">
              <a:extLst>
                <a:ext uri="{FF2B5EF4-FFF2-40B4-BE49-F238E27FC236}">
                  <a16:creationId xmlns:a16="http://schemas.microsoft.com/office/drawing/2014/main" id="{43EB2371-CF8C-4C04-DCDB-139611F11992}"/>
                </a:ext>
              </a:extLst>
            </p:cNvPr>
            <p:cNvSpPr/>
            <p:nvPr/>
          </p:nvSpPr>
          <p:spPr>
            <a:xfrm>
              <a:off x="7076540" y="2987214"/>
              <a:ext cx="37303" cy="67296"/>
            </a:xfrm>
            <a:custGeom>
              <a:avLst/>
              <a:gdLst/>
              <a:ahLst/>
              <a:cxnLst/>
              <a:rect l="l" t="t" r="r" b="b"/>
              <a:pathLst>
                <a:path w="1827" h="3296" extrusionOk="0">
                  <a:moveTo>
                    <a:pt x="1467" y="0"/>
                  </a:moveTo>
                  <a:cubicBezTo>
                    <a:pt x="1327" y="0"/>
                    <a:pt x="1179" y="89"/>
                    <a:pt x="1142" y="240"/>
                  </a:cubicBezTo>
                  <a:cubicBezTo>
                    <a:pt x="959" y="1153"/>
                    <a:pt x="617" y="1998"/>
                    <a:pt x="160" y="2797"/>
                  </a:cubicBezTo>
                  <a:cubicBezTo>
                    <a:pt x="1" y="3052"/>
                    <a:pt x="231" y="3295"/>
                    <a:pt x="461" y="3295"/>
                  </a:cubicBezTo>
                  <a:cubicBezTo>
                    <a:pt x="562" y="3295"/>
                    <a:pt x="662" y="3250"/>
                    <a:pt x="731" y="3139"/>
                  </a:cubicBezTo>
                  <a:cubicBezTo>
                    <a:pt x="1210" y="2295"/>
                    <a:pt x="1575" y="1382"/>
                    <a:pt x="1781" y="423"/>
                  </a:cubicBezTo>
                  <a:cubicBezTo>
                    <a:pt x="1826" y="240"/>
                    <a:pt x="1735" y="58"/>
                    <a:pt x="1553" y="12"/>
                  </a:cubicBezTo>
                  <a:cubicBezTo>
                    <a:pt x="1525" y="4"/>
                    <a:pt x="1496" y="0"/>
                    <a:pt x="14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6705;p134">
              <a:extLst>
                <a:ext uri="{FF2B5EF4-FFF2-40B4-BE49-F238E27FC236}">
                  <a16:creationId xmlns:a16="http://schemas.microsoft.com/office/drawing/2014/main" id="{86CC52E7-1096-116F-3661-40835AAC18B2}"/>
                </a:ext>
              </a:extLst>
            </p:cNvPr>
            <p:cNvSpPr/>
            <p:nvPr/>
          </p:nvSpPr>
          <p:spPr>
            <a:xfrm>
              <a:off x="7111028" y="2944110"/>
              <a:ext cx="17722" cy="13537"/>
            </a:xfrm>
            <a:custGeom>
              <a:avLst/>
              <a:gdLst/>
              <a:ahLst/>
              <a:cxnLst/>
              <a:rect l="l" t="t" r="r" b="b"/>
              <a:pathLst>
                <a:path w="868" h="663" extrusionOk="0">
                  <a:moveTo>
                    <a:pt x="434" y="0"/>
                  </a:moveTo>
                  <a:cubicBezTo>
                    <a:pt x="23" y="0"/>
                    <a:pt x="0" y="662"/>
                    <a:pt x="434" y="662"/>
                  </a:cubicBezTo>
                  <a:cubicBezTo>
                    <a:pt x="868" y="662"/>
                    <a:pt x="868"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6706;p134">
              <a:extLst>
                <a:ext uri="{FF2B5EF4-FFF2-40B4-BE49-F238E27FC236}">
                  <a16:creationId xmlns:a16="http://schemas.microsoft.com/office/drawing/2014/main" id="{3A8CBA9E-9994-B275-7492-4F62A998B324}"/>
                </a:ext>
              </a:extLst>
            </p:cNvPr>
            <p:cNvSpPr/>
            <p:nvPr/>
          </p:nvSpPr>
          <p:spPr>
            <a:xfrm>
              <a:off x="6717656" y="1757985"/>
              <a:ext cx="40100" cy="40080"/>
            </a:xfrm>
            <a:custGeom>
              <a:avLst/>
              <a:gdLst/>
              <a:ahLst/>
              <a:cxnLst/>
              <a:rect l="l" t="t" r="r" b="b"/>
              <a:pathLst>
                <a:path w="1964" h="1963" extrusionOk="0">
                  <a:moveTo>
                    <a:pt x="982" y="0"/>
                  </a:moveTo>
                  <a:cubicBezTo>
                    <a:pt x="435" y="0"/>
                    <a:pt x="1" y="434"/>
                    <a:pt x="1" y="981"/>
                  </a:cubicBezTo>
                  <a:cubicBezTo>
                    <a:pt x="1" y="1529"/>
                    <a:pt x="435" y="1963"/>
                    <a:pt x="982" y="1963"/>
                  </a:cubicBezTo>
                  <a:cubicBezTo>
                    <a:pt x="1530" y="1963"/>
                    <a:pt x="1964" y="1529"/>
                    <a:pt x="1964" y="981"/>
                  </a:cubicBezTo>
                  <a:cubicBezTo>
                    <a:pt x="1964" y="434"/>
                    <a:pt x="1530" y="0"/>
                    <a:pt x="9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707;p134">
              <a:extLst>
                <a:ext uri="{FF2B5EF4-FFF2-40B4-BE49-F238E27FC236}">
                  <a16:creationId xmlns:a16="http://schemas.microsoft.com/office/drawing/2014/main" id="{AFD59110-105E-8024-6445-297156C9145D}"/>
                </a:ext>
              </a:extLst>
            </p:cNvPr>
            <p:cNvSpPr/>
            <p:nvPr/>
          </p:nvSpPr>
          <p:spPr>
            <a:xfrm>
              <a:off x="6708815" y="1751124"/>
              <a:ext cx="55944" cy="53882"/>
            </a:xfrm>
            <a:custGeom>
              <a:avLst/>
              <a:gdLst/>
              <a:ahLst/>
              <a:cxnLst/>
              <a:rect l="l" t="t" r="r" b="b"/>
              <a:pathLst>
                <a:path w="2740" h="2639" extrusionOk="0">
                  <a:moveTo>
                    <a:pt x="905" y="907"/>
                  </a:moveTo>
                  <a:lnTo>
                    <a:pt x="905" y="907"/>
                  </a:lnTo>
                  <a:cubicBezTo>
                    <a:pt x="899" y="914"/>
                    <a:pt x="895" y="921"/>
                    <a:pt x="890" y="929"/>
                  </a:cubicBezTo>
                  <a:cubicBezTo>
                    <a:pt x="897" y="920"/>
                    <a:pt x="901" y="912"/>
                    <a:pt x="905" y="907"/>
                  </a:cubicBezTo>
                  <a:close/>
                  <a:moveTo>
                    <a:pt x="991" y="1829"/>
                  </a:moveTo>
                  <a:cubicBezTo>
                    <a:pt x="992" y="1829"/>
                    <a:pt x="1001" y="1838"/>
                    <a:pt x="1009" y="1843"/>
                  </a:cubicBezTo>
                  <a:lnTo>
                    <a:pt x="1009" y="1843"/>
                  </a:lnTo>
                  <a:cubicBezTo>
                    <a:pt x="1007" y="1843"/>
                    <a:pt x="1006" y="1842"/>
                    <a:pt x="1005" y="1842"/>
                  </a:cubicBezTo>
                  <a:cubicBezTo>
                    <a:pt x="995" y="1833"/>
                    <a:pt x="991" y="1829"/>
                    <a:pt x="991" y="1829"/>
                  </a:cubicBezTo>
                  <a:close/>
                  <a:moveTo>
                    <a:pt x="1507" y="656"/>
                  </a:moveTo>
                  <a:cubicBezTo>
                    <a:pt x="1575" y="656"/>
                    <a:pt x="1461" y="656"/>
                    <a:pt x="1530" y="678"/>
                  </a:cubicBezTo>
                  <a:cubicBezTo>
                    <a:pt x="1575" y="678"/>
                    <a:pt x="1621" y="701"/>
                    <a:pt x="1666" y="701"/>
                  </a:cubicBezTo>
                  <a:cubicBezTo>
                    <a:pt x="1681" y="705"/>
                    <a:pt x="1690" y="707"/>
                    <a:pt x="1696" y="707"/>
                  </a:cubicBezTo>
                  <a:lnTo>
                    <a:pt x="1696" y="707"/>
                  </a:lnTo>
                  <a:cubicBezTo>
                    <a:pt x="1716" y="728"/>
                    <a:pt x="1737" y="747"/>
                    <a:pt x="1758" y="747"/>
                  </a:cubicBezTo>
                  <a:cubicBezTo>
                    <a:pt x="1781" y="770"/>
                    <a:pt x="1781" y="770"/>
                    <a:pt x="1803" y="793"/>
                  </a:cubicBezTo>
                  <a:cubicBezTo>
                    <a:pt x="1826" y="793"/>
                    <a:pt x="1826" y="793"/>
                    <a:pt x="1849" y="815"/>
                  </a:cubicBezTo>
                  <a:cubicBezTo>
                    <a:pt x="1872" y="838"/>
                    <a:pt x="1895" y="861"/>
                    <a:pt x="1918" y="907"/>
                  </a:cubicBezTo>
                  <a:cubicBezTo>
                    <a:pt x="1930" y="915"/>
                    <a:pt x="1937" y="918"/>
                    <a:pt x="1940" y="918"/>
                  </a:cubicBezTo>
                  <a:cubicBezTo>
                    <a:pt x="1945" y="918"/>
                    <a:pt x="1945" y="914"/>
                    <a:pt x="1943" y="910"/>
                  </a:cubicBezTo>
                  <a:lnTo>
                    <a:pt x="1943" y="910"/>
                  </a:lnTo>
                  <a:cubicBezTo>
                    <a:pt x="1963" y="931"/>
                    <a:pt x="1964" y="953"/>
                    <a:pt x="1986" y="975"/>
                  </a:cubicBezTo>
                  <a:cubicBezTo>
                    <a:pt x="1986" y="998"/>
                    <a:pt x="2009" y="1021"/>
                    <a:pt x="2032" y="1044"/>
                  </a:cubicBezTo>
                  <a:cubicBezTo>
                    <a:pt x="2037" y="1061"/>
                    <a:pt x="2039" y="1066"/>
                    <a:pt x="2038" y="1066"/>
                  </a:cubicBezTo>
                  <a:cubicBezTo>
                    <a:pt x="2037" y="1066"/>
                    <a:pt x="2027" y="1044"/>
                    <a:pt x="2025" y="1044"/>
                  </a:cubicBezTo>
                  <a:lnTo>
                    <a:pt x="2025" y="1044"/>
                  </a:lnTo>
                  <a:cubicBezTo>
                    <a:pt x="2025" y="1044"/>
                    <a:pt x="2026" y="1049"/>
                    <a:pt x="2032" y="1066"/>
                  </a:cubicBezTo>
                  <a:cubicBezTo>
                    <a:pt x="2055" y="1112"/>
                    <a:pt x="2055" y="1158"/>
                    <a:pt x="2077" y="1226"/>
                  </a:cubicBezTo>
                  <a:cubicBezTo>
                    <a:pt x="2077" y="1258"/>
                    <a:pt x="2077" y="1280"/>
                    <a:pt x="2077" y="1317"/>
                  </a:cubicBezTo>
                  <a:cubicBezTo>
                    <a:pt x="2077" y="1336"/>
                    <a:pt x="2077" y="1355"/>
                    <a:pt x="2077" y="1386"/>
                  </a:cubicBezTo>
                  <a:cubicBezTo>
                    <a:pt x="2077" y="1432"/>
                    <a:pt x="2055" y="1477"/>
                    <a:pt x="2055" y="1523"/>
                  </a:cubicBezTo>
                  <a:cubicBezTo>
                    <a:pt x="2032" y="1546"/>
                    <a:pt x="2032" y="1569"/>
                    <a:pt x="2009" y="1591"/>
                  </a:cubicBezTo>
                  <a:cubicBezTo>
                    <a:pt x="2024" y="1591"/>
                    <a:pt x="2039" y="1571"/>
                    <a:pt x="2041" y="1571"/>
                  </a:cubicBezTo>
                  <a:lnTo>
                    <a:pt x="2041" y="1571"/>
                  </a:lnTo>
                  <a:cubicBezTo>
                    <a:pt x="2042" y="1571"/>
                    <a:pt x="2039" y="1576"/>
                    <a:pt x="2032" y="1591"/>
                  </a:cubicBezTo>
                  <a:cubicBezTo>
                    <a:pt x="1986" y="1637"/>
                    <a:pt x="1963" y="1683"/>
                    <a:pt x="1940" y="1728"/>
                  </a:cubicBezTo>
                  <a:cubicBezTo>
                    <a:pt x="1918" y="1728"/>
                    <a:pt x="1918" y="1751"/>
                    <a:pt x="1895" y="1774"/>
                  </a:cubicBezTo>
                  <a:cubicBezTo>
                    <a:pt x="1880" y="1788"/>
                    <a:pt x="1839" y="1821"/>
                    <a:pt x="1827" y="1832"/>
                  </a:cubicBezTo>
                  <a:lnTo>
                    <a:pt x="1827" y="1832"/>
                  </a:lnTo>
                  <a:cubicBezTo>
                    <a:pt x="1795" y="1850"/>
                    <a:pt x="1773" y="1869"/>
                    <a:pt x="1735" y="1888"/>
                  </a:cubicBezTo>
                  <a:cubicBezTo>
                    <a:pt x="1712" y="1911"/>
                    <a:pt x="1712" y="1911"/>
                    <a:pt x="1689" y="1911"/>
                  </a:cubicBezTo>
                  <a:cubicBezTo>
                    <a:pt x="1678" y="1923"/>
                    <a:pt x="1675" y="1928"/>
                    <a:pt x="1676" y="1931"/>
                  </a:cubicBezTo>
                  <a:lnTo>
                    <a:pt x="1676" y="1931"/>
                  </a:lnTo>
                  <a:cubicBezTo>
                    <a:pt x="1673" y="1932"/>
                    <a:pt x="1670" y="1933"/>
                    <a:pt x="1666" y="1934"/>
                  </a:cubicBezTo>
                  <a:cubicBezTo>
                    <a:pt x="1621" y="1957"/>
                    <a:pt x="1575" y="1957"/>
                    <a:pt x="1530" y="1957"/>
                  </a:cubicBezTo>
                  <a:cubicBezTo>
                    <a:pt x="1507" y="1979"/>
                    <a:pt x="1461" y="1979"/>
                    <a:pt x="1530" y="1979"/>
                  </a:cubicBezTo>
                  <a:lnTo>
                    <a:pt x="1324" y="1979"/>
                  </a:lnTo>
                  <a:cubicBezTo>
                    <a:pt x="1301" y="1957"/>
                    <a:pt x="1256" y="1957"/>
                    <a:pt x="1233" y="1957"/>
                  </a:cubicBezTo>
                  <a:cubicBezTo>
                    <a:pt x="1210" y="1934"/>
                    <a:pt x="1187" y="1934"/>
                    <a:pt x="1164" y="1934"/>
                  </a:cubicBezTo>
                  <a:cubicBezTo>
                    <a:pt x="1141" y="1911"/>
                    <a:pt x="1096" y="1888"/>
                    <a:pt x="1050" y="1865"/>
                  </a:cubicBezTo>
                  <a:cubicBezTo>
                    <a:pt x="1050" y="1865"/>
                    <a:pt x="1035" y="1851"/>
                    <a:pt x="1018" y="1845"/>
                  </a:cubicBezTo>
                  <a:lnTo>
                    <a:pt x="1018" y="1845"/>
                  </a:lnTo>
                  <a:cubicBezTo>
                    <a:pt x="1018" y="1842"/>
                    <a:pt x="1015" y="1835"/>
                    <a:pt x="1005" y="1820"/>
                  </a:cubicBezTo>
                  <a:cubicBezTo>
                    <a:pt x="959" y="1797"/>
                    <a:pt x="936" y="1751"/>
                    <a:pt x="890" y="1728"/>
                  </a:cubicBezTo>
                  <a:lnTo>
                    <a:pt x="890" y="1728"/>
                  </a:lnTo>
                  <a:cubicBezTo>
                    <a:pt x="906" y="1736"/>
                    <a:pt x="913" y="1738"/>
                    <a:pt x="916" y="1738"/>
                  </a:cubicBezTo>
                  <a:cubicBezTo>
                    <a:pt x="921" y="1738"/>
                    <a:pt x="906" y="1728"/>
                    <a:pt x="890" y="1728"/>
                  </a:cubicBezTo>
                  <a:cubicBezTo>
                    <a:pt x="890" y="1706"/>
                    <a:pt x="868" y="1683"/>
                    <a:pt x="845" y="1660"/>
                  </a:cubicBezTo>
                  <a:cubicBezTo>
                    <a:pt x="845" y="1642"/>
                    <a:pt x="817" y="1570"/>
                    <a:pt x="816" y="1570"/>
                  </a:cubicBezTo>
                  <a:lnTo>
                    <a:pt x="816" y="1570"/>
                  </a:lnTo>
                  <a:cubicBezTo>
                    <a:pt x="815" y="1570"/>
                    <a:pt x="817" y="1576"/>
                    <a:pt x="822" y="1591"/>
                  </a:cubicBezTo>
                  <a:cubicBezTo>
                    <a:pt x="799" y="1546"/>
                    <a:pt x="799" y="1523"/>
                    <a:pt x="776" y="1477"/>
                  </a:cubicBezTo>
                  <a:cubicBezTo>
                    <a:pt x="776" y="1454"/>
                    <a:pt x="776" y="1432"/>
                    <a:pt x="776" y="1432"/>
                  </a:cubicBezTo>
                  <a:cubicBezTo>
                    <a:pt x="770" y="1414"/>
                    <a:pt x="768" y="1408"/>
                    <a:pt x="766" y="1408"/>
                  </a:cubicBezTo>
                  <a:cubicBezTo>
                    <a:pt x="764" y="1408"/>
                    <a:pt x="766" y="1423"/>
                    <a:pt x="764" y="1423"/>
                  </a:cubicBezTo>
                  <a:cubicBezTo>
                    <a:pt x="763" y="1423"/>
                    <a:pt x="761" y="1415"/>
                    <a:pt x="753" y="1386"/>
                  </a:cubicBezTo>
                  <a:cubicBezTo>
                    <a:pt x="753" y="1340"/>
                    <a:pt x="753" y="1295"/>
                    <a:pt x="753" y="1272"/>
                  </a:cubicBezTo>
                  <a:cubicBezTo>
                    <a:pt x="753" y="1266"/>
                    <a:pt x="755" y="1256"/>
                    <a:pt x="757" y="1246"/>
                  </a:cubicBezTo>
                  <a:lnTo>
                    <a:pt x="757" y="1246"/>
                  </a:lnTo>
                  <a:cubicBezTo>
                    <a:pt x="776" y="1224"/>
                    <a:pt x="776" y="1202"/>
                    <a:pt x="776" y="1181"/>
                  </a:cubicBezTo>
                  <a:cubicBezTo>
                    <a:pt x="776" y="1158"/>
                    <a:pt x="799" y="1112"/>
                    <a:pt x="822" y="1066"/>
                  </a:cubicBezTo>
                  <a:cubicBezTo>
                    <a:pt x="828" y="1042"/>
                    <a:pt x="828" y="1034"/>
                    <a:pt x="825" y="1034"/>
                  </a:cubicBezTo>
                  <a:cubicBezTo>
                    <a:pt x="824" y="1034"/>
                    <a:pt x="824" y="1034"/>
                    <a:pt x="823" y="1034"/>
                  </a:cubicBezTo>
                  <a:lnTo>
                    <a:pt x="823" y="1034"/>
                  </a:lnTo>
                  <a:cubicBezTo>
                    <a:pt x="828" y="1015"/>
                    <a:pt x="845" y="995"/>
                    <a:pt x="845" y="975"/>
                  </a:cubicBezTo>
                  <a:cubicBezTo>
                    <a:pt x="868" y="952"/>
                    <a:pt x="890" y="952"/>
                    <a:pt x="890" y="929"/>
                  </a:cubicBezTo>
                  <a:cubicBezTo>
                    <a:pt x="890" y="916"/>
                    <a:pt x="907" y="893"/>
                    <a:pt x="910" y="893"/>
                  </a:cubicBezTo>
                  <a:lnTo>
                    <a:pt x="910" y="893"/>
                  </a:lnTo>
                  <a:cubicBezTo>
                    <a:pt x="911" y="893"/>
                    <a:pt x="910" y="897"/>
                    <a:pt x="905" y="907"/>
                  </a:cubicBezTo>
                  <a:lnTo>
                    <a:pt x="905" y="907"/>
                  </a:lnTo>
                  <a:cubicBezTo>
                    <a:pt x="929" y="876"/>
                    <a:pt x="963" y="857"/>
                    <a:pt x="982" y="838"/>
                  </a:cubicBezTo>
                  <a:cubicBezTo>
                    <a:pt x="982" y="830"/>
                    <a:pt x="990" y="819"/>
                    <a:pt x="999" y="809"/>
                  </a:cubicBezTo>
                  <a:lnTo>
                    <a:pt x="999" y="809"/>
                  </a:lnTo>
                  <a:cubicBezTo>
                    <a:pt x="1011" y="804"/>
                    <a:pt x="1027" y="793"/>
                    <a:pt x="1027" y="793"/>
                  </a:cubicBezTo>
                  <a:cubicBezTo>
                    <a:pt x="1073" y="747"/>
                    <a:pt x="1119" y="724"/>
                    <a:pt x="1164" y="701"/>
                  </a:cubicBezTo>
                  <a:cubicBezTo>
                    <a:pt x="1187" y="701"/>
                    <a:pt x="1210" y="701"/>
                    <a:pt x="1233" y="678"/>
                  </a:cubicBezTo>
                  <a:lnTo>
                    <a:pt x="1301" y="678"/>
                  </a:lnTo>
                  <a:cubicBezTo>
                    <a:pt x="1301" y="678"/>
                    <a:pt x="1328" y="670"/>
                    <a:pt x="1337" y="663"/>
                  </a:cubicBezTo>
                  <a:lnTo>
                    <a:pt x="1337" y="663"/>
                  </a:lnTo>
                  <a:cubicBezTo>
                    <a:pt x="1353" y="660"/>
                    <a:pt x="1370" y="656"/>
                    <a:pt x="1370" y="656"/>
                  </a:cubicBezTo>
                  <a:close/>
                  <a:moveTo>
                    <a:pt x="1430" y="0"/>
                  </a:moveTo>
                  <a:cubicBezTo>
                    <a:pt x="1045" y="0"/>
                    <a:pt x="657" y="178"/>
                    <a:pt x="411" y="473"/>
                  </a:cubicBezTo>
                  <a:cubicBezTo>
                    <a:pt x="69" y="884"/>
                    <a:pt x="0" y="1500"/>
                    <a:pt x="274" y="2002"/>
                  </a:cubicBezTo>
                  <a:cubicBezTo>
                    <a:pt x="528" y="2412"/>
                    <a:pt x="982" y="2638"/>
                    <a:pt x="1450" y="2638"/>
                  </a:cubicBezTo>
                  <a:cubicBezTo>
                    <a:pt x="1530" y="2638"/>
                    <a:pt x="1610" y="2632"/>
                    <a:pt x="1689" y="2619"/>
                  </a:cubicBezTo>
                  <a:cubicBezTo>
                    <a:pt x="2306" y="2504"/>
                    <a:pt x="2739" y="1934"/>
                    <a:pt x="2739" y="1317"/>
                  </a:cubicBezTo>
                  <a:cubicBezTo>
                    <a:pt x="2739" y="747"/>
                    <a:pt x="2374" y="268"/>
                    <a:pt x="1872" y="85"/>
                  </a:cubicBezTo>
                  <a:cubicBezTo>
                    <a:pt x="1731" y="27"/>
                    <a:pt x="1581" y="0"/>
                    <a:pt x="14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708;p134">
              <a:extLst>
                <a:ext uri="{FF2B5EF4-FFF2-40B4-BE49-F238E27FC236}">
                  <a16:creationId xmlns:a16="http://schemas.microsoft.com/office/drawing/2014/main" id="{B8D9F4F3-7850-8E40-9688-43CE5F5CED2D}"/>
                </a:ext>
              </a:extLst>
            </p:cNvPr>
            <p:cNvSpPr/>
            <p:nvPr/>
          </p:nvSpPr>
          <p:spPr>
            <a:xfrm>
              <a:off x="6703689" y="1683395"/>
              <a:ext cx="70849" cy="70869"/>
            </a:xfrm>
            <a:custGeom>
              <a:avLst/>
              <a:gdLst/>
              <a:ahLst/>
              <a:cxnLst/>
              <a:rect l="l" t="t" r="r" b="b"/>
              <a:pathLst>
                <a:path w="3470" h="3471" extrusionOk="0">
                  <a:moveTo>
                    <a:pt x="1735" y="1"/>
                  </a:moveTo>
                  <a:cubicBezTo>
                    <a:pt x="776" y="1"/>
                    <a:pt x="0" y="777"/>
                    <a:pt x="0" y="1736"/>
                  </a:cubicBezTo>
                  <a:cubicBezTo>
                    <a:pt x="0" y="2694"/>
                    <a:pt x="776" y="3470"/>
                    <a:pt x="1735" y="3470"/>
                  </a:cubicBezTo>
                  <a:cubicBezTo>
                    <a:pt x="2694" y="3470"/>
                    <a:pt x="3470" y="2694"/>
                    <a:pt x="3470" y="1736"/>
                  </a:cubicBezTo>
                  <a:cubicBezTo>
                    <a:pt x="3470" y="777"/>
                    <a:pt x="2694" y="1"/>
                    <a:pt x="17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709;p134">
              <a:extLst>
                <a:ext uri="{FF2B5EF4-FFF2-40B4-BE49-F238E27FC236}">
                  <a16:creationId xmlns:a16="http://schemas.microsoft.com/office/drawing/2014/main" id="{EA53C3F5-B9D0-457F-ED69-A9FDFABC47CB}"/>
                </a:ext>
              </a:extLst>
            </p:cNvPr>
            <p:cNvSpPr/>
            <p:nvPr/>
          </p:nvSpPr>
          <p:spPr>
            <a:xfrm>
              <a:off x="6693888" y="1676698"/>
              <a:ext cx="87183" cy="83916"/>
            </a:xfrm>
            <a:custGeom>
              <a:avLst/>
              <a:gdLst/>
              <a:ahLst/>
              <a:cxnLst/>
              <a:rect l="l" t="t" r="r" b="b"/>
              <a:pathLst>
                <a:path w="4270" h="4110" extrusionOk="0">
                  <a:moveTo>
                    <a:pt x="2245" y="654"/>
                  </a:moveTo>
                  <a:cubicBezTo>
                    <a:pt x="2319" y="654"/>
                    <a:pt x="2393" y="660"/>
                    <a:pt x="2466" y="671"/>
                  </a:cubicBezTo>
                  <a:cubicBezTo>
                    <a:pt x="3128" y="808"/>
                    <a:pt x="3607" y="1379"/>
                    <a:pt x="3607" y="2064"/>
                  </a:cubicBezTo>
                  <a:cubicBezTo>
                    <a:pt x="3607" y="2634"/>
                    <a:pt x="3242" y="3182"/>
                    <a:pt x="2694" y="3365"/>
                  </a:cubicBezTo>
                  <a:cubicBezTo>
                    <a:pt x="2537" y="3424"/>
                    <a:pt x="2371" y="3452"/>
                    <a:pt x="2205" y="3452"/>
                  </a:cubicBezTo>
                  <a:cubicBezTo>
                    <a:pt x="1792" y="3452"/>
                    <a:pt x="1380" y="3273"/>
                    <a:pt x="1119" y="2931"/>
                  </a:cubicBezTo>
                  <a:cubicBezTo>
                    <a:pt x="754" y="2475"/>
                    <a:pt x="708" y="1835"/>
                    <a:pt x="1005" y="1333"/>
                  </a:cubicBezTo>
                  <a:cubicBezTo>
                    <a:pt x="1264" y="916"/>
                    <a:pt x="1748" y="654"/>
                    <a:pt x="2245" y="654"/>
                  </a:cubicBezTo>
                  <a:close/>
                  <a:moveTo>
                    <a:pt x="2225" y="0"/>
                  </a:moveTo>
                  <a:cubicBezTo>
                    <a:pt x="1620" y="0"/>
                    <a:pt x="1018" y="264"/>
                    <a:pt x="640" y="740"/>
                  </a:cubicBezTo>
                  <a:cubicBezTo>
                    <a:pt x="92" y="1402"/>
                    <a:pt x="1" y="2360"/>
                    <a:pt x="434" y="3114"/>
                  </a:cubicBezTo>
                  <a:cubicBezTo>
                    <a:pt x="820" y="3750"/>
                    <a:pt x="1499" y="4109"/>
                    <a:pt x="2209" y="4109"/>
                  </a:cubicBezTo>
                  <a:cubicBezTo>
                    <a:pt x="2340" y="4109"/>
                    <a:pt x="2472" y="4097"/>
                    <a:pt x="2603" y="4072"/>
                  </a:cubicBezTo>
                  <a:cubicBezTo>
                    <a:pt x="3584" y="3913"/>
                    <a:pt x="4269" y="3022"/>
                    <a:pt x="4269" y="2064"/>
                  </a:cubicBezTo>
                  <a:cubicBezTo>
                    <a:pt x="4269" y="1196"/>
                    <a:pt x="3721" y="443"/>
                    <a:pt x="2922" y="124"/>
                  </a:cubicBezTo>
                  <a:cubicBezTo>
                    <a:pt x="2698" y="40"/>
                    <a:pt x="2461" y="0"/>
                    <a:pt x="2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710;p134">
              <a:extLst>
                <a:ext uri="{FF2B5EF4-FFF2-40B4-BE49-F238E27FC236}">
                  <a16:creationId xmlns:a16="http://schemas.microsoft.com/office/drawing/2014/main" id="{2AC2598B-0CBA-7C57-3954-3D8CC0A5D86B}"/>
                </a:ext>
              </a:extLst>
            </p:cNvPr>
            <p:cNvSpPr/>
            <p:nvPr/>
          </p:nvSpPr>
          <p:spPr>
            <a:xfrm>
              <a:off x="6705547" y="1614890"/>
              <a:ext cx="70849" cy="70400"/>
            </a:xfrm>
            <a:custGeom>
              <a:avLst/>
              <a:gdLst/>
              <a:ahLst/>
              <a:cxnLst/>
              <a:rect l="l" t="t" r="r" b="b"/>
              <a:pathLst>
                <a:path w="3470" h="3448" extrusionOk="0">
                  <a:moveTo>
                    <a:pt x="1735" y="1"/>
                  </a:moveTo>
                  <a:cubicBezTo>
                    <a:pt x="777" y="1"/>
                    <a:pt x="0" y="754"/>
                    <a:pt x="0" y="1713"/>
                  </a:cubicBezTo>
                  <a:cubicBezTo>
                    <a:pt x="0" y="2671"/>
                    <a:pt x="777" y="3447"/>
                    <a:pt x="1735" y="3447"/>
                  </a:cubicBezTo>
                  <a:cubicBezTo>
                    <a:pt x="2694" y="3447"/>
                    <a:pt x="3470" y="2671"/>
                    <a:pt x="3470" y="1713"/>
                  </a:cubicBezTo>
                  <a:cubicBezTo>
                    <a:pt x="3470" y="754"/>
                    <a:pt x="2694" y="1"/>
                    <a:pt x="17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6711;p134">
              <a:extLst>
                <a:ext uri="{FF2B5EF4-FFF2-40B4-BE49-F238E27FC236}">
                  <a16:creationId xmlns:a16="http://schemas.microsoft.com/office/drawing/2014/main" id="{12C54B38-B118-FC6E-0890-0BBB980C4661}"/>
                </a:ext>
              </a:extLst>
            </p:cNvPr>
            <p:cNvSpPr/>
            <p:nvPr/>
          </p:nvSpPr>
          <p:spPr>
            <a:xfrm>
              <a:off x="6695767" y="1607968"/>
              <a:ext cx="87162" cy="84100"/>
            </a:xfrm>
            <a:custGeom>
              <a:avLst/>
              <a:gdLst/>
              <a:ahLst/>
              <a:cxnLst/>
              <a:rect l="l" t="t" r="r" b="b"/>
              <a:pathLst>
                <a:path w="4269" h="4119" extrusionOk="0">
                  <a:moveTo>
                    <a:pt x="2205" y="656"/>
                  </a:moveTo>
                  <a:cubicBezTo>
                    <a:pt x="2291" y="656"/>
                    <a:pt x="2379" y="665"/>
                    <a:pt x="2465" y="682"/>
                  </a:cubicBezTo>
                  <a:cubicBezTo>
                    <a:pt x="3127" y="796"/>
                    <a:pt x="3607" y="1390"/>
                    <a:pt x="3607" y="2052"/>
                  </a:cubicBezTo>
                  <a:cubicBezTo>
                    <a:pt x="3607" y="2645"/>
                    <a:pt x="3241" y="3170"/>
                    <a:pt x="2694" y="3375"/>
                  </a:cubicBezTo>
                  <a:cubicBezTo>
                    <a:pt x="2542" y="3432"/>
                    <a:pt x="2384" y="3459"/>
                    <a:pt x="2226" y="3459"/>
                  </a:cubicBezTo>
                  <a:cubicBezTo>
                    <a:pt x="1812" y="3459"/>
                    <a:pt x="1400" y="3272"/>
                    <a:pt x="1119" y="2942"/>
                  </a:cubicBezTo>
                  <a:cubicBezTo>
                    <a:pt x="753" y="2485"/>
                    <a:pt x="708" y="1823"/>
                    <a:pt x="1004" y="1344"/>
                  </a:cubicBezTo>
                  <a:cubicBezTo>
                    <a:pt x="1256" y="918"/>
                    <a:pt x="1721" y="656"/>
                    <a:pt x="2205" y="656"/>
                  </a:cubicBezTo>
                  <a:close/>
                  <a:moveTo>
                    <a:pt x="2214" y="0"/>
                  </a:moveTo>
                  <a:cubicBezTo>
                    <a:pt x="1612" y="0"/>
                    <a:pt x="1015" y="271"/>
                    <a:pt x="639" y="728"/>
                  </a:cubicBezTo>
                  <a:cubicBezTo>
                    <a:pt x="91" y="1412"/>
                    <a:pt x="0" y="2371"/>
                    <a:pt x="434" y="3102"/>
                  </a:cubicBezTo>
                  <a:cubicBezTo>
                    <a:pt x="822" y="3742"/>
                    <a:pt x="1507" y="4119"/>
                    <a:pt x="2223" y="4119"/>
                  </a:cubicBezTo>
                  <a:cubicBezTo>
                    <a:pt x="2349" y="4119"/>
                    <a:pt x="2476" y="4107"/>
                    <a:pt x="2602" y="4083"/>
                  </a:cubicBezTo>
                  <a:cubicBezTo>
                    <a:pt x="3584" y="3900"/>
                    <a:pt x="4268" y="3010"/>
                    <a:pt x="4268" y="2052"/>
                  </a:cubicBezTo>
                  <a:cubicBezTo>
                    <a:pt x="4268" y="1184"/>
                    <a:pt x="3721" y="431"/>
                    <a:pt x="2922" y="134"/>
                  </a:cubicBezTo>
                  <a:cubicBezTo>
                    <a:pt x="2694" y="43"/>
                    <a:pt x="2454" y="0"/>
                    <a:pt x="22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6712;p134">
              <a:extLst>
                <a:ext uri="{FF2B5EF4-FFF2-40B4-BE49-F238E27FC236}">
                  <a16:creationId xmlns:a16="http://schemas.microsoft.com/office/drawing/2014/main" id="{11DE4F17-1C2B-EDE6-A92C-8E7022326789}"/>
                </a:ext>
              </a:extLst>
            </p:cNvPr>
            <p:cNvSpPr/>
            <p:nvPr/>
          </p:nvSpPr>
          <p:spPr>
            <a:xfrm>
              <a:off x="6692030" y="1784733"/>
              <a:ext cx="93226" cy="22602"/>
            </a:xfrm>
            <a:custGeom>
              <a:avLst/>
              <a:gdLst/>
              <a:ahLst/>
              <a:cxnLst/>
              <a:rect l="l" t="t" r="r" b="b"/>
              <a:pathLst>
                <a:path w="4566" h="1107" extrusionOk="0">
                  <a:moveTo>
                    <a:pt x="373" y="0"/>
                  </a:moveTo>
                  <a:cubicBezTo>
                    <a:pt x="260" y="0"/>
                    <a:pt x="152" y="46"/>
                    <a:pt x="92" y="151"/>
                  </a:cubicBezTo>
                  <a:cubicBezTo>
                    <a:pt x="1" y="288"/>
                    <a:pt x="46" y="539"/>
                    <a:pt x="206" y="607"/>
                  </a:cubicBezTo>
                  <a:cubicBezTo>
                    <a:pt x="920" y="939"/>
                    <a:pt x="1691" y="1106"/>
                    <a:pt x="2463" y="1106"/>
                  </a:cubicBezTo>
                  <a:cubicBezTo>
                    <a:pt x="3073" y="1106"/>
                    <a:pt x="3684" y="1002"/>
                    <a:pt x="4269" y="790"/>
                  </a:cubicBezTo>
                  <a:cubicBezTo>
                    <a:pt x="4451" y="744"/>
                    <a:pt x="4566" y="562"/>
                    <a:pt x="4497" y="379"/>
                  </a:cubicBezTo>
                  <a:cubicBezTo>
                    <a:pt x="4458" y="243"/>
                    <a:pt x="4321" y="141"/>
                    <a:pt x="4182" y="141"/>
                  </a:cubicBezTo>
                  <a:cubicBezTo>
                    <a:pt x="4158" y="141"/>
                    <a:pt x="4133" y="144"/>
                    <a:pt x="4109" y="151"/>
                  </a:cubicBezTo>
                  <a:cubicBezTo>
                    <a:pt x="3577" y="349"/>
                    <a:pt x="3020" y="447"/>
                    <a:pt x="2466" y="447"/>
                  </a:cubicBezTo>
                  <a:cubicBezTo>
                    <a:pt x="1809" y="447"/>
                    <a:pt x="1155" y="309"/>
                    <a:pt x="548" y="37"/>
                  </a:cubicBezTo>
                  <a:cubicBezTo>
                    <a:pt x="493" y="13"/>
                    <a:pt x="43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6713;p134">
              <a:extLst>
                <a:ext uri="{FF2B5EF4-FFF2-40B4-BE49-F238E27FC236}">
                  <a16:creationId xmlns:a16="http://schemas.microsoft.com/office/drawing/2014/main" id="{8E11E2AB-2C02-AED3-08BB-77F9326C25C6}"/>
                </a:ext>
              </a:extLst>
            </p:cNvPr>
            <p:cNvSpPr/>
            <p:nvPr/>
          </p:nvSpPr>
          <p:spPr>
            <a:xfrm>
              <a:off x="6733746" y="1251600"/>
              <a:ext cx="30769" cy="369577"/>
            </a:xfrm>
            <a:custGeom>
              <a:avLst/>
              <a:gdLst/>
              <a:ahLst/>
              <a:cxnLst/>
              <a:rect l="l" t="t" r="r" b="b"/>
              <a:pathLst>
                <a:path w="1507" h="18101" extrusionOk="0">
                  <a:moveTo>
                    <a:pt x="1182" y="0"/>
                  </a:moveTo>
                  <a:cubicBezTo>
                    <a:pt x="1016" y="0"/>
                    <a:pt x="845" y="103"/>
                    <a:pt x="834" y="309"/>
                  </a:cubicBezTo>
                  <a:cubicBezTo>
                    <a:pt x="674" y="5672"/>
                    <a:pt x="400" y="11014"/>
                    <a:pt x="103" y="16355"/>
                  </a:cubicBezTo>
                  <a:cubicBezTo>
                    <a:pt x="80" y="16834"/>
                    <a:pt x="57" y="17313"/>
                    <a:pt x="12" y="17793"/>
                  </a:cubicBezTo>
                  <a:cubicBezTo>
                    <a:pt x="0" y="17998"/>
                    <a:pt x="160" y="18101"/>
                    <a:pt x="326" y="18101"/>
                  </a:cubicBezTo>
                  <a:cubicBezTo>
                    <a:pt x="491" y="18101"/>
                    <a:pt x="662" y="17998"/>
                    <a:pt x="674" y="17793"/>
                  </a:cubicBezTo>
                  <a:cubicBezTo>
                    <a:pt x="925" y="13570"/>
                    <a:pt x="1130" y="9370"/>
                    <a:pt x="1313" y="5170"/>
                  </a:cubicBezTo>
                  <a:cubicBezTo>
                    <a:pt x="1381" y="3550"/>
                    <a:pt x="1450" y="1929"/>
                    <a:pt x="1495" y="309"/>
                  </a:cubicBezTo>
                  <a:cubicBezTo>
                    <a:pt x="1507" y="103"/>
                    <a:pt x="1347" y="0"/>
                    <a:pt x="11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6714;p134">
              <a:extLst>
                <a:ext uri="{FF2B5EF4-FFF2-40B4-BE49-F238E27FC236}">
                  <a16:creationId xmlns:a16="http://schemas.microsoft.com/office/drawing/2014/main" id="{9B84C364-0F86-8BC8-11A1-842177C5B173}"/>
                </a:ext>
              </a:extLst>
            </p:cNvPr>
            <p:cNvSpPr/>
            <p:nvPr/>
          </p:nvSpPr>
          <p:spPr>
            <a:xfrm>
              <a:off x="6738177" y="3565371"/>
              <a:ext cx="40570" cy="40100"/>
            </a:xfrm>
            <a:custGeom>
              <a:avLst/>
              <a:gdLst/>
              <a:ahLst/>
              <a:cxnLst/>
              <a:rect l="l" t="t" r="r" b="b"/>
              <a:pathLst>
                <a:path w="1987" h="1964" extrusionOk="0">
                  <a:moveTo>
                    <a:pt x="1005" y="0"/>
                  </a:moveTo>
                  <a:cubicBezTo>
                    <a:pt x="457" y="0"/>
                    <a:pt x="0" y="434"/>
                    <a:pt x="0" y="982"/>
                  </a:cubicBezTo>
                  <a:cubicBezTo>
                    <a:pt x="0" y="1530"/>
                    <a:pt x="457" y="1963"/>
                    <a:pt x="1005" y="1963"/>
                  </a:cubicBezTo>
                  <a:cubicBezTo>
                    <a:pt x="1552" y="1963"/>
                    <a:pt x="1986" y="1530"/>
                    <a:pt x="1986" y="982"/>
                  </a:cubicBezTo>
                  <a:cubicBezTo>
                    <a:pt x="1986" y="434"/>
                    <a:pt x="1552" y="0"/>
                    <a:pt x="10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6715;p134">
              <a:extLst>
                <a:ext uri="{FF2B5EF4-FFF2-40B4-BE49-F238E27FC236}">
                  <a16:creationId xmlns:a16="http://schemas.microsoft.com/office/drawing/2014/main" id="{548EF66C-F7C5-FA8D-8650-7036C3383083}"/>
                </a:ext>
              </a:extLst>
            </p:cNvPr>
            <p:cNvSpPr/>
            <p:nvPr/>
          </p:nvSpPr>
          <p:spPr>
            <a:xfrm>
              <a:off x="6729315" y="3558245"/>
              <a:ext cx="56414" cy="53861"/>
            </a:xfrm>
            <a:custGeom>
              <a:avLst/>
              <a:gdLst/>
              <a:ahLst/>
              <a:cxnLst/>
              <a:rect l="l" t="t" r="r" b="b"/>
              <a:pathLst>
                <a:path w="2763" h="2638" extrusionOk="0">
                  <a:moveTo>
                    <a:pt x="824" y="1055"/>
                  </a:moveTo>
                  <a:lnTo>
                    <a:pt x="824" y="1055"/>
                  </a:lnTo>
                  <a:cubicBezTo>
                    <a:pt x="821" y="1064"/>
                    <a:pt x="816" y="1077"/>
                    <a:pt x="816" y="1077"/>
                  </a:cubicBezTo>
                  <a:cubicBezTo>
                    <a:pt x="816" y="1077"/>
                    <a:pt x="817" y="1072"/>
                    <a:pt x="822" y="1057"/>
                  </a:cubicBezTo>
                  <a:cubicBezTo>
                    <a:pt x="823" y="1056"/>
                    <a:pt x="824" y="1056"/>
                    <a:pt x="824" y="1055"/>
                  </a:cubicBezTo>
                  <a:close/>
                  <a:moveTo>
                    <a:pt x="1151" y="1921"/>
                  </a:moveTo>
                  <a:cubicBezTo>
                    <a:pt x="1150" y="1921"/>
                    <a:pt x="1159" y="1928"/>
                    <a:pt x="1187" y="1947"/>
                  </a:cubicBezTo>
                  <a:cubicBezTo>
                    <a:pt x="1174" y="1934"/>
                    <a:pt x="1153" y="1921"/>
                    <a:pt x="1151" y="1921"/>
                  </a:cubicBezTo>
                  <a:close/>
                  <a:moveTo>
                    <a:pt x="1530" y="669"/>
                  </a:moveTo>
                  <a:cubicBezTo>
                    <a:pt x="1575" y="692"/>
                    <a:pt x="1644" y="692"/>
                    <a:pt x="1690" y="715"/>
                  </a:cubicBezTo>
                  <a:cubicBezTo>
                    <a:pt x="1712" y="737"/>
                    <a:pt x="1758" y="760"/>
                    <a:pt x="1781" y="760"/>
                  </a:cubicBezTo>
                  <a:cubicBezTo>
                    <a:pt x="1781" y="783"/>
                    <a:pt x="1804" y="783"/>
                    <a:pt x="1827" y="783"/>
                  </a:cubicBezTo>
                  <a:cubicBezTo>
                    <a:pt x="1827" y="806"/>
                    <a:pt x="1849" y="806"/>
                    <a:pt x="1849" y="829"/>
                  </a:cubicBezTo>
                  <a:cubicBezTo>
                    <a:pt x="1872" y="852"/>
                    <a:pt x="1918" y="874"/>
                    <a:pt x="1941" y="920"/>
                  </a:cubicBezTo>
                  <a:cubicBezTo>
                    <a:pt x="1953" y="928"/>
                    <a:pt x="1960" y="931"/>
                    <a:pt x="1964" y="931"/>
                  </a:cubicBezTo>
                  <a:cubicBezTo>
                    <a:pt x="1964" y="931"/>
                    <a:pt x="1965" y="931"/>
                    <a:pt x="1965" y="931"/>
                  </a:cubicBezTo>
                  <a:lnTo>
                    <a:pt x="1965" y="931"/>
                  </a:lnTo>
                  <a:cubicBezTo>
                    <a:pt x="1970" y="950"/>
                    <a:pt x="1986" y="969"/>
                    <a:pt x="1986" y="988"/>
                  </a:cubicBezTo>
                  <a:cubicBezTo>
                    <a:pt x="2009" y="1011"/>
                    <a:pt x="2009" y="1034"/>
                    <a:pt x="2032" y="1057"/>
                  </a:cubicBezTo>
                  <a:cubicBezTo>
                    <a:pt x="2033" y="1059"/>
                    <a:pt x="2034" y="1060"/>
                    <a:pt x="2035" y="1062"/>
                  </a:cubicBezTo>
                  <a:lnTo>
                    <a:pt x="2035" y="1062"/>
                  </a:lnTo>
                  <a:cubicBezTo>
                    <a:pt x="2033" y="1059"/>
                    <a:pt x="2030" y="1057"/>
                    <a:pt x="2029" y="1057"/>
                  </a:cubicBezTo>
                  <a:cubicBezTo>
                    <a:pt x="2026" y="1057"/>
                    <a:pt x="2026" y="1063"/>
                    <a:pt x="2032" y="1080"/>
                  </a:cubicBezTo>
                  <a:cubicBezTo>
                    <a:pt x="2055" y="1125"/>
                    <a:pt x="2078" y="1171"/>
                    <a:pt x="2078" y="1217"/>
                  </a:cubicBezTo>
                  <a:cubicBezTo>
                    <a:pt x="2078" y="1262"/>
                    <a:pt x="2100" y="1285"/>
                    <a:pt x="2100" y="1331"/>
                  </a:cubicBezTo>
                  <a:cubicBezTo>
                    <a:pt x="2100" y="1354"/>
                    <a:pt x="2078" y="1377"/>
                    <a:pt x="2078" y="1399"/>
                  </a:cubicBezTo>
                  <a:cubicBezTo>
                    <a:pt x="2078" y="1445"/>
                    <a:pt x="2078" y="1491"/>
                    <a:pt x="2055" y="1536"/>
                  </a:cubicBezTo>
                  <a:cubicBezTo>
                    <a:pt x="2055" y="1559"/>
                    <a:pt x="2032" y="1582"/>
                    <a:pt x="2032" y="1605"/>
                  </a:cubicBezTo>
                  <a:cubicBezTo>
                    <a:pt x="2009" y="1650"/>
                    <a:pt x="1986" y="1696"/>
                    <a:pt x="1964" y="1742"/>
                  </a:cubicBezTo>
                  <a:cubicBezTo>
                    <a:pt x="1952" y="1754"/>
                    <a:pt x="1947" y="1758"/>
                    <a:pt x="1947" y="1758"/>
                  </a:cubicBezTo>
                  <a:cubicBezTo>
                    <a:pt x="1946" y="1758"/>
                    <a:pt x="1964" y="1737"/>
                    <a:pt x="1954" y="1737"/>
                  </a:cubicBezTo>
                  <a:cubicBezTo>
                    <a:pt x="1952" y="1737"/>
                    <a:pt x="1948" y="1738"/>
                    <a:pt x="1941" y="1742"/>
                  </a:cubicBezTo>
                  <a:cubicBezTo>
                    <a:pt x="1941" y="1742"/>
                    <a:pt x="1918" y="1765"/>
                    <a:pt x="1895" y="1787"/>
                  </a:cubicBezTo>
                  <a:cubicBezTo>
                    <a:pt x="1895" y="1805"/>
                    <a:pt x="1842" y="1848"/>
                    <a:pt x="1837" y="1848"/>
                  </a:cubicBezTo>
                  <a:cubicBezTo>
                    <a:pt x="1835" y="1848"/>
                    <a:pt x="1838" y="1844"/>
                    <a:pt x="1849" y="1833"/>
                  </a:cubicBezTo>
                  <a:lnTo>
                    <a:pt x="1849" y="1833"/>
                  </a:lnTo>
                  <a:cubicBezTo>
                    <a:pt x="1827" y="1856"/>
                    <a:pt x="1781" y="1879"/>
                    <a:pt x="1758" y="1901"/>
                  </a:cubicBezTo>
                  <a:cubicBezTo>
                    <a:pt x="1735" y="1924"/>
                    <a:pt x="1712" y="1924"/>
                    <a:pt x="1712" y="1924"/>
                  </a:cubicBezTo>
                  <a:cubicBezTo>
                    <a:pt x="1699" y="1933"/>
                    <a:pt x="1693" y="1939"/>
                    <a:pt x="1690" y="1942"/>
                  </a:cubicBezTo>
                  <a:lnTo>
                    <a:pt x="1690" y="1942"/>
                  </a:lnTo>
                  <a:cubicBezTo>
                    <a:pt x="1685" y="1943"/>
                    <a:pt x="1677" y="1945"/>
                    <a:pt x="1667" y="1947"/>
                  </a:cubicBezTo>
                  <a:cubicBezTo>
                    <a:pt x="1621" y="1947"/>
                    <a:pt x="1598" y="1970"/>
                    <a:pt x="1553" y="1970"/>
                  </a:cubicBezTo>
                  <a:cubicBezTo>
                    <a:pt x="1537" y="1970"/>
                    <a:pt x="1502" y="1980"/>
                    <a:pt x="1507" y="1980"/>
                  </a:cubicBezTo>
                  <a:cubicBezTo>
                    <a:pt x="1510" y="1980"/>
                    <a:pt x="1522" y="1978"/>
                    <a:pt x="1553" y="1970"/>
                  </a:cubicBezTo>
                  <a:lnTo>
                    <a:pt x="1553" y="1970"/>
                  </a:lnTo>
                  <a:cubicBezTo>
                    <a:pt x="1530" y="1993"/>
                    <a:pt x="1507" y="1993"/>
                    <a:pt x="1484" y="1993"/>
                  </a:cubicBezTo>
                  <a:cubicBezTo>
                    <a:pt x="1439" y="1993"/>
                    <a:pt x="1393" y="1993"/>
                    <a:pt x="1347" y="1970"/>
                  </a:cubicBezTo>
                  <a:cubicBezTo>
                    <a:pt x="1337" y="1970"/>
                    <a:pt x="1332" y="1970"/>
                    <a:pt x="1329" y="1971"/>
                  </a:cubicBezTo>
                  <a:lnTo>
                    <a:pt x="1329" y="1971"/>
                  </a:lnTo>
                  <a:cubicBezTo>
                    <a:pt x="1328" y="1971"/>
                    <a:pt x="1326" y="1970"/>
                    <a:pt x="1324" y="1970"/>
                  </a:cubicBezTo>
                  <a:lnTo>
                    <a:pt x="1256" y="1970"/>
                  </a:lnTo>
                  <a:cubicBezTo>
                    <a:pt x="1233" y="1947"/>
                    <a:pt x="1210" y="1947"/>
                    <a:pt x="1187" y="1947"/>
                  </a:cubicBezTo>
                  <a:cubicBezTo>
                    <a:pt x="1142" y="1924"/>
                    <a:pt x="1096" y="1901"/>
                    <a:pt x="1073" y="1879"/>
                  </a:cubicBezTo>
                  <a:cubicBezTo>
                    <a:pt x="1051" y="1856"/>
                    <a:pt x="1028" y="1856"/>
                    <a:pt x="1028" y="1833"/>
                  </a:cubicBezTo>
                  <a:cubicBezTo>
                    <a:pt x="1022" y="1830"/>
                    <a:pt x="1019" y="1829"/>
                    <a:pt x="1017" y="1829"/>
                  </a:cubicBezTo>
                  <a:cubicBezTo>
                    <a:pt x="1006" y="1829"/>
                    <a:pt x="1032" y="1859"/>
                    <a:pt x="1031" y="1859"/>
                  </a:cubicBezTo>
                  <a:cubicBezTo>
                    <a:pt x="1031" y="1859"/>
                    <a:pt x="1024" y="1852"/>
                    <a:pt x="1005" y="1833"/>
                  </a:cubicBezTo>
                  <a:cubicBezTo>
                    <a:pt x="987" y="1815"/>
                    <a:pt x="955" y="1783"/>
                    <a:pt x="931" y="1747"/>
                  </a:cubicBezTo>
                  <a:lnTo>
                    <a:pt x="931" y="1747"/>
                  </a:lnTo>
                  <a:cubicBezTo>
                    <a:pt x="931" y="1747"/>
                    <a:pt x="931" y="1747"/>
                    <a:pt x="931" y="1747"/>
                  </a:cubicBezTo>
                  <a:cubicBezTo>
                    <a:pt x="936" y="1747"/>
                    <a:pt x="936" y="1742"/>
                    <a:pt x="914" y="1719"/>
                  </a:cubicBezTo>
                  <a:lnTo>
                    <a:pt x="914" y="1719"/>
                  </a:lnTo>
                  <a:cubicBezTo>
                    <a:pt x="918" y="1728"/>
                    <a:pt x="924" y="1738"/>
                    <a:pt x="931" y="1747"/>
                  </a:cubicBezTo>
                  <a:lnTo>
                    <a:pt x="931" y="1747"/>
                  </a:lnTo>
                  <a:cubicBezTo>
                    <a:pt x="925" y="1747"/>
                    <a:pt x="914" y="1742"/>
                    <a:pt x="914" y="1742"/>
                  </a:cubicBezTo>
                  <a:cubicBezTo>
                    <a:pt x="891" y="1719"/>
                    <a:pt x="891" y="1696"/>
                    <a:pt x="868" y="1673"/>
                  </a:cubicBezTo>
                  <a:cubicBezTo>
                    <a:pt x="868" y="1657"/>
                    <a:pt x="832" y="1592"/>
                    <a:pt x="821" y="1584"/>
                  </a:cubicBezTo>
                  <a:lnTo>
                    <a:pt x="821" y="1584"/>
                  </a:lnTo>
                  <a:cubicBezTo>
                    <a:pt x="816" y="1546"/>
                    <a:pt x="799" y="1510"/>
                    <a:pt x="799" y="1491"/>
                  </a:cubicBezTo>
                  <a:cubicBezTo>
                    <a:pt x="777" y="1468"/>
                    <a:pt x="777" y="1445"/>
                    <a:pt x="777" y="1422"/>
                  </a:cubicBezTo>
                  <a:cubicBezTo>
                    <a:pt x="777" y="1417"/>
                    <a:pt x="777" y="1410"/>
                    <a:pt x="777" y="1399"/>
                  </a:cubicBezTo>
                  <a:cubicBezTo>
                    <a:pt x="777" y="1354"/>
                    <a:pt x="777" y="1308"/>
                    <a:pt x="777" y="1262"/>
                  </a:cubicBezTo>
                  <a:cubicBezTo>
                    <a:pt x="777" y="1240"/>
                    <a:pt x="777" y="1217"/>
                    <a:pt x="777" y="1194"/>
                  </a:cubicBezTo>
                  <a:cubicBezTo>
                    <a:pt x="799" y="1148"/>
                    <a:pt x="799" y="1125"/>
                    <a:pt x="822" y="1080"/>
                  </a:cubicBezTo>
                  <a:cubicBezTo>
                    <a:pt x="826" y="1063"/>
                    <a:pt x="828" y="1054"/>
                    <a:pt x="829" y="1050"/>
                  </a:cubicBezTo>
                  <a:lnTo>
                    <a:pt x="829" y="1050"/>
                  </a:lnTo>
                  <a:cubicBezTo>
                    <a:pt x="845" y="1029"/>
                    <a:pt x="847" y="1009"/>
                    <a:pt x="868" y="988"/>
                  </a:cubicBezTo>
                  <a:cubicBezTo>
                    <a:pt x="891" y="966"/>
                    <a:pt x="891" y="943"/>
                    <a:pt x="914" y="943"/>
                  </a:cubicBezTo>
                  <a:cubicBezTo>
                    <a:pt x="914" y="927"/>
                    <a:pt x="935" y="900"/>
                    <a:pt x="934" y="900"/>
                  </a:cubicBezTo>
                  <a:lnTo>
                    <a:pt x="934" y="900"/>
                  </a:lnTo>
                  <a:cubicBezTo>
                    <a:pt x="933" y="900"/>
                    <a:pt x="928" y="906"/>
                    <a:pt x="914" y="920"/>
                  </a:cubicBezTo>
                  <a:cubicBezTo>
                    <a:pt x="936" y="897"/>
                    <a:pt x="959" y="874"/>
                    <a:pt x="1005" y="829"/>
                  </a:cubicBezTo>
                  <a:cubicBezTo>
                    <a:pt x="1005" y="829"/>
                    <a:pt x="1008" y="826"/>
                    <a:pt x="1012" y="822"/>
                  </a:cubicBezTo>
                  <a:lnTo>
                    <a:pt x="1012" y="822"/>
                  </a:lnTo>
                  <a:cubicBezTo>
                    <a:pt x="1012" y="822"/>
                    <a:pt x="1051" y="783"/>
                    <a:pt x="1051" y="783"/>
                  </a:cubicBezTo>
                  <a:cubicBezTo>
                    <a:pt x="1096" y="760"/>
                    <a:pt x="1142" y="737"/>
                    <a:pt x="1187" y="715"/>
                  </a:cubicBezTo>
                  <a:cubicBezTo>
                    <a:pt x="1210" y="715"/>
                    <a:pt x="1233" y="692"/>
                    <a:pt x="1256" y="692"/>
                  </a:cubicBezTo>
                  <a:lnTo>
                    <a:pt x="1302" y="692"/>
                  </a:lnTo>
                  <a:cubicBezTo>
                    <a:pt x="1302" y="692"/>
                    <a:pt x="1359" y="677"/>
                    <a:pt x="1360" y="671"/>
                  </a:cubicBezTo>
                  <a:lnTo>
                    <a:pt x="1360" y="671"/>
                  </a:lnTo>
                  <a:cubicBezTo>
                    <a:pt x="1366" y="670"/>
                    <a:pt x="1370" y="669"/>
                    <a:pt x="1370" y="669"/>
                  </a:cubicBezTo>
                  <a:close/>
                  <a:moveTo>
                    <a:pt x="1441" y="1"/>
                  </a:moveTo>
                  <a:cubicBezTo>
                    <a:pt x="1061" y="1"/>
                    <a:pt x="682" y="166"/>
                    <a:pt x="434" y="464"/>
                  </a:cubicBezTo>
                  <a:cubicBezTo>
                    <a:pt x="69" y="897"/>
                    <a:pt x="1" y="1513"/>
                    <a:pt x="297" y="1993"/>
                  </a:cubicBezTo>
                  <a:cubicBezTo>
                    <a:pt x="544" y="2410"/>
                    <a:pt x="963" y="2638"/>
                    <a:pt x="1412" y="2638"/>
                  </a:cubicBezTo>
                  <a:cubicBezTo>
                    <a:pt x="1504" y="2638"/>
                    <a:pt x="1597" y="2628"/>
                    <a:pt x="1690" y="2609"/>
                  </a:cubicBezTo>
                  <a:cubicBezTo>
                    <a:pt x="2296" y="2519"/>
                    <a:pt x="2726" y="1965"/>
                    <a:pt x="2761" y="1360"/>
                  </a:cubicBezTo>
                  <a:lnTo>
                    <a:pt x="2761" y="1360"/>
                  </a:lnTo>
                  <a:cubicBezTo>
                    <a:pt x="2762" y="1351"/>
                    <a:pt x="2762" y="1341"/>
                    <a:pt x="2762" y="1331"/>
                  </a:cubicBezTo>
                  <a:lnTo>
                    <a:pt x="2762" y="1331"/>
                  </a:lnTo>
                  <a:cubicBezTo>
                    <a:pt x="2762" y="1331"/>
                    <a:pt x="2762" y="1331"/>
                    <a:pt x="2762" y="1331"/>
                  </a:cubicBezTo>
                  <a:cubicBezTo>
                    <a:pt x="2762" y="1320"/>
                    <a:pt x="2762" y="1310"/>
                    <a:pt x="2761" y="1299"/>
                  </a:cubicBezTo>
                  <a:lnTo>
                    <a:pt x="2761" y="1299"/>
                  </a:lnTo>
                  <a:cubicBezTo>
                    <a:pt x="2727" y="743"/>
                    <a:pt x="2387" y="277"/>
                    <a:pt x="1872" y="75"/>
                  </a:cubicBezTo>
                  <a:cubicBezTo>
                    <a:pt x="1733" y="25"/>
                    <a:pt x="1587" y="1"/>
                    <a:pt x="1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6716;p134">
              <a:extLst>
                <a:ext uri="{FF2B5EF4-FFF2-40B4-BE49-F238E27FC236}">
                  <a16:creationId xmlns:a16="http://schemas.microsoft.com/office/drawing/2014/main" id="{D0188741-04DA-6148-CF26-E8211F475837}"/>
                </a:ext>
              </a:extLst>
            </p:cNvPr>
            <p:cNvSpPr/>
            <p:nvPr/>
          </p:nvSpPr>
          <p:spPr>
            <a:xfrm>
              <a:off x="6724660" y="3490802"/>
              <a:ext cx="70379" cy="70379"/>
            </a:xfrm>
            <a:custGeom>
              <a:avLst/>
              <a:gdLst/>
              <a:ahLst/>
              <a:cxnLst/>
              <a:rect l="l" t="t" r="r" b="b"/>
              <a:pathLst>
                <a:path w="3447" h="3447" extrusionOk="0">
                  <a:moveTo>
                    <a:pt x="1712" y="0"/>
                  </a:moveTo>
                  <a:cubicBezTo>
                    <a:pt x="776" y="0"/>
                    <a:pt x="0" y="776"/>
                    <a:pt x="0" y="1735"/>
                  </a:cubicBezTo>
                  <a:cubicBezTo>
                    <a:pt x="0" y="2694"/>
                    <a:pt x="776" y="3447"/>
                    <a:pt x="1712" y="3447"/>
                  </a:cubicBezTo>
                  <a:cubicBezTo>
                    <a:pt x="2671" y="3447"/>
                    <a:pt x="3447" y="2694"/>
                    <a:pt x="3447" y="1735"/>
                  </a:cubicBezTo>
                  <a:cubicBezTo>
                    <a:pt x="3447" y="776"/>
                    <a:pt x="2671" y="0"/>
                    <a:pt x="1712" y="0"/>
                  </a:cubicBezTo>
                  <a:close/>
                </a:path>
              </a:pathLst>
            </a:custGeom>
            <a:solidFill>
              <a:srgbClr val="E52C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6717;p134">
              <a:extLst>
                <a:ext uri="{FF2B5EF4-FFF2-40B4-BE49-F238E27FC236}">
                  <a16:creationId xmlns:a16="http://schemas.microsoft.com/office/drawing/2014/main" id="{BC7EEBF5-2311-BF8F-E968-924BDEAEFE5C}"/>
                </a:ext>
              </a:extLst>
            </p:cNvPr>
            <p:cNvSpPr/>
            <p:nvPr/>
          </p:nvSpPr>
          <p:spPr>
            <a:xfrm>
              <a:off x="6714409" y="3484084"/>
              <a:ext cx="87632" cy="83916"/>
            </a:xfrm>
            <a:custGeom>
              <a:avLst/>
              <a:gdLst/>
              <a:ahLst/>
              <a:cxnLst/>
              <a:rect l="l" t="t" r="r" b="b"/>
              <a:pathLst>
                <a:path w="4292" h="4110" extrusionOk="0">
                  <a:moveTo>
                    <a:pt x="2246" y="654"/>
                  </a:moveTo>
                  <a:cubicBezTo>
                    <a:pt x="2318" y="654"/>
                    <a:pt x="2392" y="660"/>
                    <a:pt x="2465" y="672"/>
                  </a:cubicBezTo>
                  <a:cubicBezTo>
                    <a:pt x="3127" y="809"/>
                    <a:pt x="3607" y="1379"/>
                    <a:pt x="3629" y="2064"/>
                  </a:cubicBezTo>
                  <a:cubicBezTo>
                    <a:pt x="3607" y="2635"/>
                    <a:pt x="3264" y="3160"/>
                    <a:pt x="2716" y="3365"/>
                  </a:cubicBezTo>
                  <a:cubicBezTo>
                    <a:pt x="2553" y="3424"/>
                    <a:pt x="2384" y="3453"/>
                    <a:pt x="2217" y="3453"/>
                  </a:cubicBezTo>
                  <a:cubicBezTo>
                    <a:pt x="1800" y="3453"/>
                    <a:pt x="1395" y="3273"/>
                    <a:pt x="1119" y="2931"/>
                  </a:cubicBezTo>
                  <a:cubicBezTo>
                    <a:pt x="776" y="2475"/>
                    <a:pt x="731" y="1836"/>
                    <a:pt x="1027" y="1334"/>
                  </a:cubicBezTo>
                  <a:cubicBezTo>
                    <a:pt x="1286" y="916"/>
                    <a:pt x="1752" y="654"/>
                    <a:pt x="2246" y="654"/>
                  </a:cubicBezTo>
                  <a:close/>
                  <a:moveTo>
                    <a:pt x="2238" y="0"/>
                  </a:moveTo>
                  <a:cubicBezTo>
                    <a:pt x="1640" y="0"/>
                    <a:pt x="1033" y="264"/>
                    <a:pt x="639" y="740"/>
                  </a:cubicBezTo>
                  <a:cubicBezTo>
                    <a:pt x="91" y="1402"/>
                    <a:pt x="0" y="2361"/>
                    <a:pt x="457" y="3114"/>
                  </a:cubicBezTo>
                  <a:cubicBezTo>
                    <a:pt x="823" y="3750"/>
                    <a:pt x="1515" y="4110"/>
                    <a:pt x="2230" y="4110"/>
                  </a:cubicBezTo>
                  <a:cubicBezTo>
                    <a:pt x="2362" y="4110"/>
                    <a:pt x="2494" y="4097"/>
                    <a:pt x="2625" y="4073"/>
                  </a:cubicBezTo>
                  <a:cubicBezTo>
                    <a:pt x="3576" y="3914"/>
                    <a:pt x="4258" y="3036"/>
                    <a:pt x="4291" y="2086"/>
                  </a:cubicBezTo>
                  <a:lnTo>
                    <a:pt x="4291" y="2086"/>
                  </a:lnTo>
                  <a:cubicBezTo>
                    <a:pt x="4291" y="2079"/>
                    <a:pt x="4291" y="2071"/>
                    <a:pt x="4291" y="2064"/>
                  </a:cubicBezTo>
                  <a:lnTo>
                    <a:pt x="4291" y="2064"/>
                  </a:lnTo>
                  <a:cubicBezTo>
                    <a:pt x="4291" y="2064"/>
                    <a:pt x="4291" y="2064"/>
                    <a:pt x="4291" y="2064"/>
                  </a:cubicBezTo>
                  <a:cubicBezTo>
                    <a:pt x="4291" y="2055"/>
                    <a:pt x="4291" y="2046"/>
                    <a:pt x="4290" y="2037"/>
                  </a:cubicBezTo>
                  <a:lnTo>
                    <a:pt x="4290" y="2037"/>
                  </a:lnTo>
                  <a:cubicBezTo>
                    <a:pt x="4258" y="1181"/>
                    <a:pt x="3735" y="418"/>
                    <a:pt x="2922" y="124"/>
                  </a:cubicBezTo>
                  <a:cubicBezTo>
                    <a:pt x="2704" y="41"/>
                    <a:pt x="2472" y="0"/>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6718;p134">
              <a:extLst>
                <a:ext uri="{FF2B5EF4-FFF2-40B4-BE49-F238E27FC236}">
                  <a16:creationId xmlns:a16="http://schemas.microsoft.com/office/drawing/2014/main" id="{8335FC9D-CA17-EBAB-879A-28CEBB165FBD}"/>
                </a:ext>
              </a:extLst>
            </p:cNvPr>
            <p:cNvSpPr/>
            <p:nvPr/>
          </p:nvSpPr>
          <p:spPr>
            <a:xfrm>
              <a:off x="6726518" y="3421828"/>
              <a:ext cx="70400" cy="70849"/>
            </a:xfrm>
            <a:custGeom>
              <a:avLst/>
              <a:gdLst/>
              <a:ahLst/>
              <a:cxnLst/>
              <a:rect l="l" t="t" r="r" b="b"/>
              <a:pathLst>
                <a:path w="3448" h="3470" extrusionOk="0">
                  <a:moveTo>
                    <a:pt x="1712" y="0"/>
                  </a:moveTo>
                  <a:cubicBezTo>
                    <a:pt x="777" y="0"/>
                    <a:pt x="1" y="776"/>
                    <a:pt x="1" y="1735"/>
                  </a:cubicBezTo>
                  <a:cubicBezTo>
                    <a:pt x="1" y="2694"/>
                    <a:pt x="777" y="3470"/>
                    <a:pt x="1712" y="3470"/>
                  </a:cubicBezTo>
                  <a:cubicBezTo>
                    <a:pt x="2671" y="3470"/>
                    <a:pt x="3447" y="2694"/>
                    <a:pt x="3447" y="1735"/>
                  </a:cubicBezTo>
                  <a:cubicBezTo>
                    <a:pt x="3447" y="776"/>
                    <a:pt x="2671" y="0"/>
                    <a:pt x="17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6719;p134">
              <a:extLst>
                <a:ext uri="{FF2B5EF4-FFF2-40B4-BE49-F238E27FC236}">
                  <a16:creationId xmlns:a16="http://schemas.microsoft.com/office/drawing/2014/main" id="{9B73DF19-1CAC-9ED1-585F-5E302289A6BF}"/>
                </a:ext>
              </a:extLst>
            </p:cNvPr>
            <p:cNvSpPr/>
            <p:nvPr/>
          </p:nvSpPr>
          <p:spPr>
            <a:xfrm>
              <a:off x="6716267" y="3415110"/>
              <a:ext cx="87632" cy="84202"/>
            </a:xfrm>
            <a:custGeom>
              <a:avLst/>
              <a:gdLst/>
              <a:ahLst/>
              <a:cxnLst/>
              <a:rect l="l" t="t" r="r" b="b"/>
              <a:pathLst>
                <a:path w="4292" h="4124" extrusionOk="0">
                  <a:moveTo>
                    <a:pt x="2207" y="669"/>
                  </a:moveTo>
                  <a:cubicBezTo>
                    <a:pt x="2292" y="669"/>
                    <a:pt x="2379" y="677"/>
                    <a:pt x="2466" y="694"/>
                  </a:cubicBezTo>
                  <a:cubicBezTo>
                    <a:pt x="3127" y="809"/>
                    <a:pt x="3607" y="1402"/>
                    <a:pt x="3630" y="2064"/>
                  </a:cubicBezTo>
                  <a:cubicBezTo>
                    <a:pt x="3607" y="2635"/>
                    <a:pt x="3264" y="3182"/>
                    <a:pt x="2717" y="3388"/>
                  </a:cubicBezTo>
                  <a:cubicBezTo>
                    <a:pt x="2561" y="3444"/>
                    <a:pt x="2399" y="3471"/>
                    <a:pt x="2240" y="3471"/>
                  </a:cubicBezTo>
                  <a:cubicBezTo>
                    <a:pt x="1815" y="3471"/>
                    <a:pt x="1401" y="3280"/>
                    <a:pt x="1119" y="2931"/>
                  </a:cubicBezTo>
                  <a:cubicBezTo>
                    <a:pt x="776" y="2498"/>
                    <a:pt x="731" y="1836"/>
                    <a:pt x="1028" y="1356"/>
                  </a:cubicBezTo>
                  <a:cubicBezTo>
                    <a:pt x="1279" y="930"/>
                    <a:pt x="1728" y="669"/>
                    <a:pt x="2207" y="669"/>
                  </a:cubicBezTo>
                  <a:close/>
                  <a:moveTo>
                    <a:pt x="2247" y="0"/>
                  </a:moveTo>
                  <a:cubicBezTo>
                    <a:pt x="1640" y="0"/>
                    <a:pt x="1034" y="264"/>
                    <a:pt x="640" y="740"/>
                  </a:cubicBezTo>
                  <a:cubicBezTo>
                    <a:pt x="92" y="1402"/>
                    <a:pt x="0" y="2361"/>
                    <a:pt x="457" y="3114"/>
                  </a:cubicBezTo>
                  <a:cubicBezTo>
                    <a:pt x="831" y="3763"/>
                    <a:pt x="1543" y="4124"/>
                    <a:pt x="2273" y="4124"/>
                  </a:cubicBezTo>
                  <a:cubicBezTo>
                    <a:pt x="2390" y="4124"/>
                    <a:pt x="2508" y="4114"/>
                    <a:pt x="2625" y="4095"/>
                  </a:cubicBezTo>
                  <a:cubicBezTo>
                    <a:pt x="3576" y="3914"/>
                    <a:pt x="4257" y="3038"/>
                    <a:pt x="4291" y="2089"/>
                  </a:cubicBezTo>
                  <a:lnTo>
                    <a:pt x="4291" y="2089"/>
                  </a:lnTo>
                  <a:cubicBezTo>
                    <a:pt x="4291" y="2081"/>
                    <a:pt x="4292" y="2072"/>
                    <a:pt x="4292" y="2064"/>
                  </a:cubicBezTo>
                  <a:lnTo>
                    <a:pt x="4292" y="2064"/>
                  </a:lnTo>
                  <a:cubicBezTo>
                    <a:pt x="4292" y="2064"/>
                    <a:pt x="4292" y="2064"/>
                    <a:pt x="4292" y="2064"/>
                  </a:cubicBezTo>
                  <a:cubicBezTo>
                    <a:pt x="4292" y="2055"/>
                    <a:pt x="4291" y="2046"/>
                    <a:pt x="4291" y="2037"/>
                  </a:cubicBezTo>
                  <a:lnTo>
                    <a:pt x="4291" y="2037"/>
                  </a:lnTo>
                  <a:cubicBezTo>
                    <a:pt x="4258" y="1181"/>
                    <a:pt x="3736" y="440"/>
                    <a:pt x="2945" y="124"/>
                  </a:cubicBezTo>
                  <a:cubicBezTo>
                    <a:pt x="2721" y="40"/>
                    <a:pt x="2484" y="0"/>
                    <a:pt x="2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6720;p134">
              <a:extLst>
                <a:ext uri="{FF2B5EF4-FFF2-40B4-BE49-F238E27FC236}">
                  <a16:creationId xmlns:a16="http://schemas.microsoft.com/office/drawing/2014/main" id="{F9FA81AA-0D04-30C1-0157-13C1B8AFF23C}"/>
                </a:ext>
              </a:extLst>
            </p:cNvPr>
            <p:cNvSpPr/>
            <p:nvPr/>
          </p:nvSpPr>
          <p:spPr>
            <a:xfrm>
              <a:off x="6751225" y="3348892"/>
              <a:ext cx="19580" cy="79649"/>
            </a:xfrm>
            <a:custGeom>
              <a:avLst/>
              <a:gdLst/>
              <a:ahLst/>
              <a:cxnLst/>
              <a:rect l="l" t="t" r="r" b="b"/>
              <a:pathLst>
                <a:path w="959" h="3901" extrusionOk="0">
                  <a:moveTo>
                    <a:pt x="377" y="0"/>
                  </a:moveTo>
                  <a:cubicBezTo>
                    <a:pt x="211" y="0"/>
                    <a:pt x="46" y="103"/>
                    <a:pt x="46" y="308"/>
                  </a:cubicBezTo>
                  <a:cubicBezTo>
                    <a:pt x="23" y="1244"/>
                    <a:pt x="0" y="2180"/>
                    <a:pt x="69" y="3093"/>
                  </a:cubicBezTo>
                  <a:cubicBezTo>
                    <a:pt x="92" y="3298"/>
                    <a:pt x="114" y="3572"/>
                    <a:pt x="229" y="3755"/>
                  </a:cubicBezTo>
                  <a:cubicBezTo>
                    <a:pt x="297" y="3858"/>
                    <a:pt x="397" y="3901"/>
                    <a:pt x="496" y="3901"/>
                  </a:cubicBezTo>
                  <a:cubicBezTo>
                    <a:pt x="728" y="3901"/>
                    <a:pt x="959" y="3668"/>
                    <a:pt x="799" y="3412"/>
                  </a:cubicBezTo>
                  <a:cubicBezTo>
                    <a:pt x="799" y="3390"/>
                    <a:pt x="776" y="3344"/>
                    <a:pt x="776" y="3321"/>
                  </a:cubicBezTo>
                  <a:cubicBezTo>
                    <a:pt x="754" y="3275"/>
                    <a:pt x="754" y="3230"/>
                    <a:pt x="754" y="3184"/>
                  </a:cubicBezTo>
                  <a:cubicBezTo>
                    <a:pt x="754" y="3161"/>
                    <a:pt x="754" y="3116"/>
                    <a:pt x="754" y="3093"/>
                  </a:cubicBezTo>
                  <a:cubicBezTo>
                    <a:pt x="708" y="2842"/>
                    <a:pt x="708" y="2568"/>
                    <a:pt x="708" y="2317"/>
                  </a:cubicBezTo>
                  <a:cubicBezTo>
                    <a:pt x="685" y="1769"/>
                    <a:pt x="685" y="1221"/>
                    <a:pt x="685" y="673"/>
                  </a:cubicBezTo>
                  <a:cubicBezTo>
                    <a:pt x="685" y="559"/>
                    <a:pt x="685" y="445"/>
                    <a:pt x="708" y="308"/>
                  </a:cubicBezTo>
                  <a:cubicBezTo>
                    <a:pt x="708" y="103"/>
                    <a:pt x="542" y="0"/>
                    <a:pt x="3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6721;p134">
              <a:extLst>
                <a:ext uri="{FF2B5EF4-FFF2-40B4-BE49-F238E27FC236}">
                  <a16:creationId xmlns:a16="http://schemas.microsoft.com/office/drawing/2014/main" id="{D81DCEB5-829A-7AFB-DA27-5AEA8DDB73FA}"/>
                </a:ext>
              </a:extLst>
            </p:cNvPr>
            <p:cNvSpPr/>
            <p:nvPr/>
          </p:nvSpPr>
          <p:spPr>
            <a:xfrm>
              <a:off x="6315688" y="2981273"/>
              <a:ext cx="854758" cy="107804"/>
            </a:xfrm>
            <a:custGeom>
              <a:avLst/>
              <a:gdLst/>
              <a:ahLst/>
              <a:cxnLst/>
              <a:rect l="l" t="t" r="r" b="b"/>
              <a:pathLst>
                <a:path w="41864" h="5280" extrusionOk="0">
                  <a:moveTo>
                    <a:pt x="483" y="1"/>
                  </a:moveTo>
                  <a:cubicBezTo>
                    <a:pt x="195" y="1"/>
                    <a:pt x="0" y="449"/>
                    <a:pt x="308" y="623"/>
                  </a:cubicBezTo>
                  <a:cubicBezTo>
                    <a:pt x="1244" y="1170"/>
                    <a:pt x="2248" y="1604"/>
                    <a:pt x="3230" y="1992"/>
                  </a:cubicBezTo>
                  <a:cubicBezTo>
                    <a:pt x="5102" y="2768"/>
                    <a:pt x="7042" y="3384"/>
                    <a:pt x="9005" y="3887"/>
                  </a:cubicBezTo>
                  <a:cubicBezTo>
                    <a:pt x="12746" y="4822"/>
                    <a:pt x="16598" y="5279"/>
                    <a:pt x="20456" y="5279"/>
                  </a:cubicBezTo>
                  <a:cubicBezTo>
                    <a:pt x="22907" y="5279"/>
                    <a:pt x="25361" y="5095"/>
                    <a:pt x="27790" y="4731"/>
                  </a:cubicBezTo>
                  <a:cubicBezTo>
                    <a:pt x="32538" y="4024"/>
                    <a:pt x="37148" y="2608"/>
                    <a:pt x="41508" y="691"/>
                  </a:cubicBezTo>
                  <a:cubicBezTo>
                    <a:pt x="41863" y="533"/>
                    <a:pt x="41655" y="85"/>
                    <a:pt x="41341" y="85"/>
                  </a:cubicBezTo>
                  <a:cubicBezTo>
                    <a:pt x="41292" y="85"/>
                    <a:pt x="41241" y="96"/>
                    <a:pt x="41188" y="120"/>
                  </a:cubicBezTo>
                  <a:cubicBezTo>
                    <a:pt x="34631" y="3011"/>
                    <a:pt x="27555" y="4633"/>
                    <a:pt x="20400" y="4633"/>
                  </a:cubicBezTo>
                  <a:cubicBezTo>
                    <a:pt x="19760" y="4633"/>
                    <a:pt x="19119" y="4620"/>
                    <a:pt x="18477" y="4594"/>
                  </a:cubicBezTo>
                  <a:cubicBezTo>
                    <a:pt x="13524" y="4366"/>
                    <a:pt x="8594" y="3407"/>
                    <a:pt x="3983" y="1604"/>
                  </a:cubicBezTo>
                  <a:cubicBezTo>
                    <a:pt x="2842" y="1148"/>
                    <a:pt x="1701" y="668"/>
                    <a:pt x="651" y="52"/>
                  </a:cubicBezTo>
                  <a:cubicBezTo>
                    <a:pt x="593" y="16"/>
                    <a:pt x="536" y="1"/>
                    <a:pt x="4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 name="TextBox 2">
            <a:extLst>
              <a:ext uri="{FF2B5EF4-FFF2-40B4-BE49-F238E27FC236}">
                <a16:creationId xmlns:a16="http://schemas.microsoft.com/office/drawing/2014/main" id="{6E4910C4-08D7-74D3-215A-66BC51953AA5}"/>
              </a:ext>
            </a:extLst>
          </p:cNvPr>
          <p:cNvSpPr txBox="1"/>
          <p:nvPr/>
        </p:nvSpPr>
        <p:spPr>
          <a:xfrm>
            <a:off x="1531619" y="966793"/>
            <a:ext cx="6080759" cy="1015663"/>
          </a:xfrm>
          <a:prstGeom prst="rect">
            <a:avLst/>
          </a:prstGeom>
          <a:solidFill>
            <a:schemeClr val="accent3"/>
          </a:solidFill>
        </p:spPr>
        <p:txBody>
          <a:bodyPr wrap="square" rtlCol="0">
            <a:spAutoFit/>
          </a:bodyPr>
          <a:lstStyle/>
          <a:p>
            <a:r>
              <a:rPr lang="en-US" sz="2000" b="1" dirty="0">
                <a:latin typeface="Calibri" panose="020F0502020204030204" pitchFamily="34" charset="0"/>
                <a:cs typeface="Calibri" panose="020F0502020204030204" pitchFamily="34" charset="0"/>
              </a:rPr>
              <a:t>5. Work in pairs. Ask and answer about a festival you and your friend joined, using the questions in 4 as cues. Tell the class about the festival your partner joined</a:t>
            </a:r>
            <a:endParaRPr lang="en-VN" sz="2000" b="1" dirty="0">
              <a:latin typeface="Calibri" panose="020F0502020204030204" pitchFamily="34" charset="0"/>
              <a:cs typeface="Calibri" panose="020F0502020204030204" pitchFamily="34" charset="0"/>
            </a:endParaRPr>
          </a:p>
        </p:txBody>
      </p:sp>
      <p:pic>
        <p:nvPicPr>
          <p:cNvPr id="2050" name="Picture 2">
            <a:extLst>
              <a:ext uri="{FF2B5EF4-FFF2-40B4-BE49-F238E27FC236}">
                <a16:creationId xmlns:a16="http://schemas.microsoft.com/office/drawing/2014/main" id="{BF58D227-1508-AA27-8724-6435664E705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8594" y="2347244"/>
            <a:ext cx="8766811" cy="1829463"/>
          </a:xfrm>
          <a:prstGeom prst="rect">
            <a:avLst/>
          </a:prstGeom>
          <a:noFill/>
          <a:extLst>
            <a:ext uri="{909E8E84-426E-40DD-AFC4-6F175D3DCCD1}">
              <a14:hiddenFill xmlns:a14="http://schemas.microsoft.com/office/drawing/2010/main">
                <a:solidFill>
                  <a:srgbClr val="FFFFFF"/>
                </a:solidFill>
              </a14:hiddenFill>
            </a:ext>
          </a:extLst>
        </p:spPr>
      </p:pic>
      <p:grpSp>
        <p:nvGrpSpPr>
          <p:cNvPr id="2060" name="Google Shape;6608;p134">
            <a:extLst>
              <a:ext uri="{FF2B5EF4-FFF2-40B4-BE49-F238E27FC236}">
                <a16:creationId xmlns:a16="http://schemas.microsoft.com/office/drawing/2014/main" id="{FB9404FA-4919-281B-04DA-9BBA914E4AF3}"/>
              </a:ext>
            </a:extLst>
          </p:cNvPr>
          <p:cNvGrpSpPr/>
          <p:nvPr/>
        </p:nvGrpSpPr>
        <p:grpSpPr>
          <a:xfrm>
            <a:off x="7658638" y="4303449"/>
            <a:ext cx="1183777" cy="642943"/>
            <a:chOff x="2174375" y="1588575"/>
            <a:chExt cx="1183777" cy="642943"/>
          </a:xfrm>
        </p:grpSpPr>
        <p:sp>
          <p:nvSpPr>
            <p:cNvPr id="2061" name="Google Shape;6609;p134">
              <a:extLst>
                <a:ext uri="{FF2B5EF4-FFF2-40B4-BE49-F238E27FC236}">
                  <a16:creationId xmlns:a16="http://schemas.microsoft.com/office/drawing/2014/main" id="{F82761BF-B582-DC59-B108-3FE272780DB1}"/>
                </a:ext>
              </a:extLst>
            </p:cNvPr>
            <p:cNvSpPr/>
            <p:nvPr/>
          </p:nvSpPr>
          <p:spPr>
            <a:xfrm>
              <a:off x="2200246" y="1603333"/>
              <a:ext cx="1133350" cy="613547"/>
            </a:xfrm>
            <a:custGeom>
              <a:avLst/>
              <a:gdLst/>
              <a:ahLst/>
              <a:cxnLst/>
              <a:rect l="l" t="t" r="r" b="b"/>
              <a:pathLst>
                <a:path w="18969" h="10269" extrusionOk="0">
                  <a:moveTo>
                    <a:pt x="8339" y="0"/>
                  </a:moveTo>
                  <a:cubicBezTo>
                    <a:pt x="7890" y="0"/>
                    <a:pt x="7441" y="107"/>
                    <a:pt x="7031" y="327"/>
                  </a:cubicBezTo>
                  <a:cubicBezTo>
                    <a:pt x="6415" y="669"/>
                    <a:pt x="5935" y="1240"/>
                    <a:pt x="5662" y="1879"/>
                  </a:cubicBezTo>
                  <a:cubicBezTo>
                    <a:pt x="5388" y="2564"/>
                    <a:pt x="5365" y="3294"/>
                    <a:pt x="5616" y="3979"/>
                  </a:cubicBezTo>
                  <a:cubicBezTo>
                    <a:pt x="5890" y="4755"/>
                    <a:pt x="6529" y="5371"/>
                    <a:pt x="7282" y="5691"/>
                  </a:cubicBezTo>
                  <a:cubicBezTo>
                    <a:pt x="7384" y="5732"/>
                    <a:pt x="7359" y="5881"/>
                    <a:pt x="7271" y="5881"/>
                  </a:cubicBezTo>
                  <a:cubicBezTo>
                    <a:pt x="7261" y="5881"/>
                    <a:pt x="7249" y="5878"/>
                    <a:pt x="7236" y="5873"/>
                  </a:cubicBezTo>
                  <a:cubicBezTo>
                    <a:pt x="5867" y="5371"/>
                    <a:pt x="5022" y="3796"/>
                    <a:pt x="5251" y="2381"/>
                  </a:cubicBezTo>
                  <a:cubicBezTo>
                    <a:pt x="4993" y="2228"/>
                    <a:pt x="4710" y="2163"/>
                    <a:pt x="4424" y="2163"/>
                  </a:cubicBezTo>
                  <a:cubicBezTo>
                    <a:pt x="3897" y="2163"/>
                    <a:pt x="3359" y="2382"/>
                    <a:pt x="2945" y="2678"/>
                  </a:cubicBezTo>
                  <a:cubicBezTo>
                    <a:pt x="2192" y="3203"/>
                    <a:pt x="1667" y="4002"/>
                    <a:pt x="1005" y="4618"/>
                  </a:cubicBezTo>
                  <a:cubicBezTo>
                    <a:pt x="708" y="4915"/>
                    <a:pt x="366" y="5166"/>
                    <a:pt x="1" y="5348"/>
                  </a:cubicBezTo>
                  <a:cubicBezTo>
                    <a:pt x="594" y="5828"/>
                    <a:pt x="960" y="6513"/>
                    <a:pt x="1302" y="7197"/>
                  </a:cubicBezTo>
                  <a:cubicBezTo>
                    <a:pt x="1644" y="7905"/>
                    <a:pt x="2032" y="8704"/>
                    <a:pt x="2694" y="9160"/>
                  </a:cubicBezTo>
                  <a:cubicBezTo>
                    <a:pt x="3008" y="9390"/>
                    <a:pt x="3360" y="9506"/>
                    <a:pt x="3733" y="9506"/>
                  </a:cubicBezTo>
                  <a:cubicBezTo>
                    <a:pt x="3767" y="9506"/>
                    <a:pt x="3801" y="9505"/>
                    <a:pt x="3836" y="9503"/>
                  </a:cubicBezTo>
                  <a:cubicBezTo>
                    <a:pt x="4201" y="9480"/>
                    <a:pt x="4589" y="9343"/>
                    <a:pt x="4885" y="9092"/>
                  </a:cubicBezTo>
                  <a:cubicBezTo>
                    <a:pt x="5182" y="8818"/>
                    <a:pt x="5388" y="8476"/>
                    <a:pt x="5456" y="8065"/>
                  </a:cubicBezTo>
                  <a:cubicBezTo>
                    <a:pt x="5525" y="7608"/>
                    <a:pt x="5388" y="7152"/>
                    <a:pt x="5114" y="6786"/>
                  </a:cubicBezTo>
                  <a:cubicBezTo>
                    <a:pt x="4817" y="6398"/>
                    <a:pt x="4383" y="6125"/>
                    <a:pt x="3904" y="6056"/>
                  </a:cubicBezTo>
                  <a:cubicBezTo>
                    <a:pt x="3790" y="6035"/>
                    <a:pt x="3674" y="6025"/>
                    <a:pt x="3558" y="6025"/>
                  </a:cubicBezTo>
                  <a:cubicBezTo>
                    <a:pt x="3167" y="6025"/>
                    <a:pt x="2778" y="6141"/>
                    <a:pt x="2443" y="6353"/>
                  </a:cubicBezTo>
                  <a:cubicBezTo>
                    <a:pt x="2329" y="6421"/>
                    <a:pt x="2238" y="6490"/>
                    <a:pt x="2146" y="6581"/>
                  </a:cubicBezTo>
                  <a:cubicBezTo>
                    <a:pt x="2123" y="6600"/>
                    <a:pt x="2096" y="6608"/>
                    <a:pt x="2070" y="6608"/>
                  </a:cubicBezTo>
                  <a:cubicBezTo>
                    <a:pt x="1969" y="6608"/>
                    <a:pt x="1873" y="6489"/>
                    <a:pt x="1964" y="6398"/>
                  </a:cubicBezTo>
                  <a:cubicBezTo>
                    <a:pt x="2417" y="5996"/>
                    <a:pt x="3015" y="5774"/>
                    <a:pt x="3606" y="5774"/>
                  </a:cubicBezTo>
                  <a:cubicBezTo>
                    <a:pt x="4088" y="5774"/>
                    <a:pt x="4565" y="5921"/>
                    <a:pt x="4954" y="6239"/>
                  </a:cubicBezTo>
                  <a:cubicBezTo>
                    <a:pt x="5365" y="6558"/>
                    <a:pt x="5662" y="7038"/>
                    <a:pt x="5730" y="7540"/>
                  </a:cubicBezTo>
                  <a:cubicBezTo>
                    <a:pt x="5798" y="7996"/>
                    <a:pt x="5707" y="8476"/>
                    <a:pt x="5456" y="8864"/>
                  </a:cubicBezTo>
                  <a:cubicBezTo>
                    <a:pt x="5365" y="8978"/>
                    <a:pt x="5296" y="9092"/>
                    <a:pt x="5205" y="9183"/>
                  </a:cubicBezTo>
                  <a:cubicBezTo>
                    <a:pt x="5410" y="9411"/>
                    <a:pt x="5616" y="9640"/>
                    <a:pt x="5890" y="9799"/>
                  </a:cubicBezTo>
                  <a:cubicBezTo>
                    <a:pt x="6187" y="10005"/>
                    <a:pt x="6529" y="10142"/>
                    <a:pt x="6894" y="10210"/>
                  </a:cubicBezTo>
                  <a:cubicBezTo>
                    <a:pt x="7064" y="10250"/>
                    <a:pt x="7234" y="10268"/>
                    <a:pt x="7404" y="10268"/>
                  </a:cubicBezTo>
                  <a:cubicBezTo>
                    <a:pt x="7622" y="10268"/>
                    <a:pt x="7840" y="10239"/>
                    <a:pt x="8058" y="10187"/>
                  </a:cubicBezTo>
                  <a:cubicBezTo>
                    <a:pt x="8423" y="10096"/>
                    <a:pt x="8743" y="9959"/>
                    <a:pt x="9040" y="9777"/>
                  </a:cubicBezTo>
                  <a:cubicBezTo>
                    <a:pt x="9199" y="9685"/>
                    <a:pt x="9336" y="9571"/>
                    <a:pt x="9473" y="9457"/>
                  </a:cubicBezTo>
                  <a:cubicBezTo>
                    <a:pt x="9542" y="9411"/>
                    <a:pt x="9587" y="9343"/>
                    <a:pt x="9633" y="9274"/>
                  </a:cubicBezTo>
                  <a:cubicBezTo>
                    <a:pt x="9633" y="9252"/>
                    <a:pt x="9656" y="9229"/>
                    <a:pt x="9656" y="9206"/>
                  </a:cubicBezTo>
                  <a:cubicBezTo>
                    <a:pt x="9633" y="9137"/>
                    <a:pt x="9610" y="9069"/>
                    <a:pt x="9587" y="9001"/>
                  </a:cubicBezTo>
                  <a:cubicBezTo>
                    <a:pt x="9428" y="8544"/>
                    <a:pt x="9428" y="8042"/>
                    <a:pt x="9542" y="7563"/>
                  </a:cubicBezTo>
                  <a:cubicBezTo>
                    <a:pt x="9559" y="7510"/>
                    <a:pt x="9600" y="7488"/>
                    <a:pt x="9642" y="7488"/>
                  </a:cubicBezTo>
                  <a:cubicBezTo>
                    <a:pt x="9711" y="7488"/>
                    <a:pt x="9784" y="7546"/>
                    <a:pt x="9770" y="7631"/>
                  </a:cubicBezTo>
                  <a:cubicBezTo>
                    <a:pt x="9656" y="8384"/>
                    <a:pt x="9793" y="9183"/>
                    <a:pt x="10386" y="9708"/>
                  </a:cubicBezTo>
                  <a:cubicBezTo>
                    <a:pt x="10792" y="10075"/>
                    <a:pt x="11326" y="10223"/>
                    <a:pt x="11866" y="10223"/>
                  </a:cubicBezTo>
                  <a:cubicBezTo>
                    <a:pt x="12268" y="10223"/>
                    <a:pt x="12674" y="10141"/>
                    <a:pt x="13034" y="10005"/>
                  </a:cubicBezTo>
                  <a:cubicBezTo>
                    <a:pt x="13468" y="9822"/>
                    <a:pt x="13879" y="9548"/>
                    <a:pt x="14267" y="9274"/>
                  </a:cubicBezTo>
                  <a:cubicBezTo>
                    <a:pt x="14130" y="9206"/>
                    <a:pt x="14016" y="9137"/>
                    <a:pt x="13901" y="9069"/>
                  </a:cubicBezTo>
                  <a:cubicBezTo>
                    <a:pt x="13399" y="8681"/>
                    <a:pt x="13080" y="8133"/>
                    <a:pt x="13125" y="7494"/>
                  </a:cubicBezTo>
                  <a:cubicBezTo>
                    <a:pt x="13148" y="7106"/>
                    <a:pt x="13285" y="6741"/>
                    <a:pt x="13536" y="6467"/>
                  </a:cubicBezTo>
                  <a:cubicBezTo>
                    <a:pt x="13759" y="6224"/>
                    <a:pt x="14071" y="6071"/>
                    <a:pt x="14409" y="6071"/>
                  </a:cubicBezTo>
                  <a:cubicBezTo>
                    <a:pt x="14452" y="6071"/>
                    <a:pt x="14496" y="6074"/>
                    <a:pt x="14541" y="6079"/>
                  </a:cubicBezTo>
                  <a:cubicBezTo>
                    <a:pt x="14951" y="6125"/>
                    <a:pt x="15339" y="6376"/>
                    <a:pt x="15545" y="6741"/>
                  </a:cubicBezTo>
                  <a:cubicBezTo>
                    <a:pt x="15773" y="7152"/>
                    <a:pt x="15796" y="7654"/>
                    <a:pt x="15613" y="8065"/>
                  </a:cubicBezTo>
                  <a:cubicBezTo>
                    <a:pt x="15595" y="8111"/>
                    <a:pt x="15550" y="8131"/>
                    <a:pt x="15507" y="8131"/>
                  </a:cubicBezTo>
                  <a:cubicBezTo>
                    <a:pt x="15443" y="8131"/>
                    <a:pt x="15381" y="8087"/>
                    <a:pt x="15408" y="8019"/>
                  </a:cubicBezTo>
                  <a:cubicBezTo>
                    <a:pt x="15522" y="7677"/>
                    <a:pt x="15545" y="7289"/>
                    <a:pt x="15385" y="6946"/>
                  </a:cubicBezTo>
                  <a:cubicBezTo>
                    <a:pt x="15248" y="6650"/>
                    <a:pt x="14974" y="6421"/>
                    <a:pt x="14632" y="6353"/>
                  </a:cubicBezTo>
                  <a:cubicBezTo>
                    <a:pt x="14561" y="6336"/>
                    <a:pt x="14493" y="6329"/>
                    <a:pt x="14427" y="6329"/>
                  </a:cubicBezTo>
                  <a:cubicBezTo>
                    <a:pt x="13853" y="6329"/>
                    <a:pt x="13463" y="6918"/>
                    <a:pt x="13422" y="7471"/>
                  </a:cubicBezTo>
                  <a:cubicBezTo>
                    <a:pt x="13308" y="8635"/>
                    <a:pt x="14518" y="9297"/>
                    <a:pt x="15545" y="9366"/>
                  </a:cubicBezTo>
                  <a:cubicBezTo>
                    <a:pt x="15545" y="9366"/>
                    <a:pt x="15545" y="9343"/>
                    <a:pt x="15545" y="9343"/>
                  </a:cubicBezTo>
                  <a:cubicBezTo>
                    <a:pt x="15545" y="9343"/>
                    <a:pt x="15568" y="9366"/>
                    <a:pt x="15568" y="9366"/>
                  </a:cubicBezTo>
                  <a:cubicBezTo>
                    <a:pt x="15750" y="9366"/>
                    <a:pt x="15933" y="9366"/>
                    <a:pt x="16116" y="9343"/>
                  </a:cubicBezTo>
                  <a:cubicBezTo>
                    <a:pt x="16321" y="9297"/>
                    <a:pt x="16504" y="9206"/>
                    <a:pt x="16686" y="9069"/>
                  </a:cubicBezTo>
                  <a:cubicBezTo>
                    <a:pt x="17257" y="8635"/>
                    <a:pt x="17554" y="7905"/>
                    <a:pt x="17873" y="7266"/>
                  </a:cubicBezTo>
                  <a:cubicBezTo>
                    <a:pt x="18170" y="6650"/>
                    <a:pt x="18467" y="6033"/>
                    <a:pt x="18969" y="5577"/>
                  </a:cubicBezTo>
                  <a:cubicBezTo>
                    <a:pt x="18649" y="5417"/>
                    <a:pt x="18375" y="5189"/>
                    <a:pt x="18101" y="4915"/>
                  </a:cubicBezTo>
                  <a:cubicBezTo>
                    <a:pt x="17554" y="4344"/>
                    <a:pt x="17097" y="3637"/>
                    <a:pt x="16481" y="3157"/>
                  </a:cubicBezTo>
                  <a:cubicBezTo>
                    <a:pt x="16321" y="3043"/>
                    <a:pt x="16161" y="2929"/>
                    <a:pt x="15979" y="2861"/>
                  </a:cubicBezTo>
                  <a:cubicBezTo>
                    <a:pt x="15864" y="2815"/>
                    <a:pt x="15750" y="2792"/>
                    <a:pt x="15613" y="2769"/>
                  </a:cubicBezTo>
                  <a:cubicBezTo>
                    <a:pt x="15445" y="2740"/>
                    <a:pt x="15270" y="2726"/>
                    <a:pt x="15093" y="2726"/>
                  </a:cubicBezTo>
                  <a:cubicBezTo>
                    <a:pt x="14434" y="2726"/>
                    <a:pt x="13749" y="2931"/>
                    <a:pt x="13262" y="3363"/>
                  </a:cubicBezTo>
                  <a:cubicBezTo>
                    <a:pt x="13080" y="3500"/>
                    <a:pt x="12943" y="3682"/>
                    <a:pt x="12852" y="3888"/>
                  </a:cubicBezTo>
                  <a:cubicBezTo>
                    <a:pt x="12737" y="4093"/>
                    <a:pt x="12692" y="4321"/>
                    <a:pt x="12669" y="4572"/>
                  </a:cubicBezTo>
                  <a:cubicBezTo>
                    <a:pt x="12669" y="4641"/>
                    <a:pt x="12618" y="4675"/>
                    <a:pt x="12566" y="4675"/>
                  </a:cubicBezTo>
                  <a:cubicBezTo>
                    <a:pt x="12515" y="4675"/>
                    <a:pt x="12463" y="4641"/>
                    <a:pt x="12463" y="4572"/>
                  </a:cubicBezTo>
                  <a:cubicBezTo>
                    <a:pt x="12441" y="3819"/>
                    <a:pt x="12943" y="3249"/>
                    <a:pt x="13559" y="2906"/>
                  </a:cubicBezTo>
                  <a:cubicBezTo>
                    <a:pt x="13262" y="2381"/>
                    <a:pt x="12852" y="1970"/>
                    <a:pt x="12327" y="1696"/>
                  </a:cubicBezTo>
                  <a:cubicBezTo>
                    <a:pt x="11902" y="1475"/>
                    <a:pt x="11418" y="1328"/>
                    <a:pt x="10935" y="1328"/>
                  </a:cubicBezTo>
                  <a:cubicBezTo>
                    <a:pt x="10820" y="1328"/>
                    <a:pt x="10706" y="1337"/>
                    <a:pt x="10592" y="1354"/>
                  </a:cubicBezTo>
                  <a:cubicBezTo>
                    <a:pt x="10272" y="1423"/>
                    <a:pt x="9976" y="1514"/>
                    <a:pt x="9747" y="1742"/>
                  </a:cubicBezTo>
                  <a:cubicBezTo>
                    <a:pt x="9542" y="1925"/>
                    <a:pt x="9405" y="2199"/>
                    <a:pt x="9382" y="2472"/>
                  </a:cubicBezTo>
                  <a:cubicBezTo>
                    <a:pt x="9360" y="2930"/>
                    <a:pt x="9671" y="3366"/>
                    <a:pt x="10115" y="3366"/>
                  </a:cubicBezTo>
                  <a:cubicBezTo>
                    <a:pt x="10137" y="3366"/>
                    <a:pt x="10159" y="3365"/>
                    <a:pt x="10181" y="3363"/>
                  </a:cubicBezTo>
                  <a:cubicBezTo>
                    <a:pt x="10386" y="3340"/>
                    <a:pt x="10569" y="3249"/>
                    <a:pt x="10660" y="3089"/>
                  </a:cubicBezTo>
                  <a:cubicBezTo>
                    <a:pt x="10797" y="2883"/>
                    <a:pt x="10797" y="2632"/>
                    <a:pt x="10729" y="2427"/>
                  </a:cubicBezTo>
                  <a:cubicBezTo>
                    <a:pt x="10701" y="2343"/>
                    <a:pt x="10758" y="2294"/>
                    <a:pt x="10817" y="2294"/>
                  </a:cubicBezTo>
                  <a:cubicBezTo>
                    <a:pt x="10855" y="2294"/>
                    <a:pt x="10894" y="2314"/>
                    <a:pt x="10911" y="2358"/>
                  </a:cubicBezTo>
                  <a:cubicBezTo>
                    <a:pt x="11003" y="2609"/>
                    <a:pt x="11025" y="2883"/>
                    <a:pt x="10889" y="3112"/>
                  </a:cubicBezTo>
                  <a:cubicBezTo>
                    <a:pt x="10797" y="3317"/>
                    <a:pt x="10615" y="3454"/>
                    <a:pt x="10409" y="3522"/>
                  </a:cubicBezTo>
                  <a:cubicBezTo>
                    <a:pt x="10324" y="3551"/>
                    <a:pt x="10238" y="3564"/>
                    <a:pt x="10152" y="3564"/>
                  </a:cubicBezTo>
                  <a:cubicBezTo>
                    <a:pt x="9755" y="3564"/>
                    <a:pt x="9377" y="3278"/>
                    <a:pt x="9245" y="2883"/>
                  </a:cubicBezTo>
                  <a:cubicBezTo>
                    <a:pt x="9154" y="2564"/>
                    <a:pt x="9222" y="2244"/>
                    <a:pt x="9359" y="1970"/>
                  </a:cubicBezTo>
                  <a:cubicBezTo>
                    <a:pt x="9519" y="1674"/>
                    <a:pt x="9770" y="1445"/>
                    <a:pt x="10090" y="1308"/>
                  </a:cubicBezTo>
                  <a:cubicBezTo>
                    <a:pt x="10295" y="1217"/>
                    <a:pt x="10523" y="1171"/>
                    <a:pt x="10774" y="1149"/>
                  </a:cubicBezTo>
                  <a:cubicBezTo>
                    <a:pt x="10683" y="1035"/>
                    <a:pt x="10569" y="943"/>
                    <a:pt x="10478" y="852"/>
                  </a:cubicBezTo>
                  <a:cubicBezTo>
                    <a:pt x="10341" y="715"/>
                    <a:pt x="10204" y="624"/>
                    <a:pt x="10067" y="532"/>
                  </a:cubicBezTo>
                  <a:cubicBezTo>
                    <a:pt x="9770" y="327"/>
                    <a:pt x="9428" y="167"/>
                    <a:pt x="9085" y="99"/>
                  </a:cubicBezTo>
                  <a:cubicBezTo>
                    <a:pt x="8840" y="33"/>
                    <a:pt x="8589" y="0"/>
                    <a:pt x="8339"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6610;p134">
              <a:extLst>
                <a:ext uri="{FF2B5EF4-FFF2-40B4-BE49-F238E27FC236}">
                  <a16:creationId xmlns:a16="http://schemas.microsoft.com/office/drawing/2014/main" id="{CA5CD158-7B92-013A-7276-97381288C6CF}"/>
                </a:ext>
              </a:extLst>
            </p:cNvPr>
            <p:cNvSpPr/>
            <p:nvPr/>
          </p:nvSpPr>
          <p:spPr>
            <a:xfrm>
              <a:off x="2174375" y="1588575"/>
              <a:ext cx="1183777" cy="642943"/>
            </a:xfrm>
            <a:custGeom>
              <a:avLst/>
              <a:gdLst/>
              <a:ahLst/>
              <a:cxnLst/>
              <a:rect l="l" t="t" r="r" b="b"/>
              <a:pathLst>
                <a:path w="19813" h="10761" extrusionOk="0">
                  <a:moveTo>
                    <a:pt x="8842" y="218"/>
                  </a:moveTo>
                  <a:cubicBezTo>
                    <a:pt x="9082" y="218"/>
                    <a:pt x="9324" y="246"/>
                    <a:pt x="9564" y="300"/>
                  </a:cubicBezTo>
                  <a:cubicBezTo>
                    <a:pt x="9906" y="391"/>
                    <a:pt x="10226" y="551"/>
                    <a:pt x="10523" y="734"/>
                  </a:cubicBezTo>
                  <a:cubicBezTo>
                    <a:pt x="10660" y="825"/>
                    <a:pt x="10797" y="939"/>
                    <a:pt x="10934" y="1053"/>
                  </a:cubicBezTo>
                  <a:cubicBezTo>
                    <a:pt x="11025" y="1145"/>
                    <a:pt x="11139" y="1259"/>
                    <a:pt x="11230" y="1373"/>
                  </a:cubicBezTo>
                  <a:cubicBezTo>
                    <a:pt x="11002" y="1373"/>
                    <a:pt x="10774" y="1441"/>
                    <a:pt x="10545" y="1533"/>
                  </a:cubicBezTo>
                  <a:cubicBezTo>
                    <a:pt x="10249" y="1647"/>
                    <a:pt x="9975" y="1875"/>
                    <a:pt x="9815" y="2172"/>
                  </a:cubicBezTo>
                  <a:cubicBezTo>
                    <a:pt x="9678" y="2468"/>
                    <a:pt x="9632" y="2788"/>
                    <a:pt x="9724" y="3085"/>
                  </a:cubicBezTo>
                  <a:cubicBezTo>
                    <a:pt x="9836" y="3479"/>
                    <a:pt x="10212" y="3765"/>
                    <a:pt x="10621" y="3765"/>
                  </a:cubicBezTo>
                  <a:cubicBezTo>
                    <a:pt x="10709" y="3765"/>
                    <a:pt x="10799" y="3752"/>
                    <a:pt x="10888" y="3724"/>
                  </a:cubicBezTo>
                  <a:cubicBezTo>
                    <a:pt x="11093" y="3655"/>
                    <a:pt x="11276" y="3518"/>
                    <a:pt x="11367" y="3336"/>
                  </a:cubicBezTo>
                  <a:cubicBezTo>
                    <a:pt x="11481" y="3085"/>
                    <a:pt x="11481" y="2834"/>
                    <a:pt x="11390" y="2583"/>
                  </a:cubicBezTo>
                  <a:cubicBezTo>
                    <a:pt x="11372" y="2536"/>
                    <a:pt x="11331" y="2516"/>
                    <a:pt x="11290" y="2516"/>
                  </a:cubicBezTo>
                  <a:cubicBezTo>
                    <a:pt x="11230" y="2516"/>
                    <a:pt x="11171" y="2560"/>
                    <a:pt x="11185" y="2628"/>
                  </a:cubicBezTo>
                  <a:cubicBezTo>
                    <a:pt x="11253" y="2856"/>
                    <a:pt x="11276" y="3108"/>
                    <a:pt x="11139" y="3290"/>
                  </a:cubicBezTo>
                  <a:cubicBezTo>
                    <a:pt x="11025" y="3450"/>
                    <a:pt x="10842" y="3564"/>
                    <a:pt x="10660" y="3564"/>
                  </a:cubicBezTo>
                  <a:cubicBezTo>
                    <a:pt x="10636" y="3566"/>
                    <a:pt x="10613" y="3567"/>
                    <a:pt x="10591" y="3567"/>
                  </a:cubicBezTo>
                  <a:cubicBezTo>
                    <a:pt x="10126" y="3567"/>
                    <a:pt x="9817" y="3132"/>
                    <a:pt x="9861" y="2697"/>
                  </a:cubicBezTo>
                  <a:cubicBezTo>
                    <a:pt x="9861" y="2423"/>
                    <a:pt x="9998" y="2149"/>
                    <a:pt x="10203" y="1966"/>
                  </a:cubicBezTo>
                  <a:cubicBezTo>
                    <a:pt x="10431" y="1738"/>
                    <a:pt x="10751" y="1624"/>
                    <a:pt x="11048" y="1578"/>
                  </a:cubicBezTo>
                  <a:cubicBezTo>
                    <a:pt x="11161" y="1561"/>
                    <a:pt x="11276" y="1552"/>
                    <a:pt x="11391" y="1552"/>
                  </a:cubicBezTo>
                  <a:cubicBezTo>
                    <a:pt x="11874" y="1552"/>
                    <a:pt x="12358" y="1699"/>
                    <a:pt x="12782" y="1921"/>
                  </a:cubicBezTo>
                  <a:cubicBezTo>
                    <a:pt x="13307" y="2195"/>
                    <a:pt x="13741" y="2583"/>
                    <a:pt x="14015" y="3108"/>
                  </a:cubicBezTo>
                  <a:cubicBezTo>
                    <a:pt x="13399" y="3450"/>
                    <a:pt x="12919" y="4043"/>
                    <a:pt x="12919" y="4774"/>
                  </a:cubicBezTo>
                  <a:cubicBezTo>
                    <a:pt x="12919" y="4854"/>
                    <a:pt x="12971" y="4894"/>
                    <a:pt x="13025" y="4894"/>
                  </a:cubicBezTo>
                  <a:cubicBezTo>
                    <a:pt x="13079" y="4894"/>
                    <a:pt x="13136" y="4854"/>
                    <a:pt x="13148" y="4774"/>
                  </a:cubicBezTo>
                  <a:cubicBezTo>
                    <a:pt x="13148" y="4546"/>
                    <a:pt x="13193" y="4317"/>
                    <a:pt x="13307" y="4089"/>
                  </a:cubicBezTo>
                  <a:cubicBezTo>
                    <a:pt x="13399" y="3884"/>
                    <a:pt x="13558" y="3724"/>
                    <a:pt x="13718" y="3564"/>
                  </a:cubicBezTo>
                  <a:cubicBezTo>
                    <a:pt x="14203" y="3151"/>
                    <a:pt x="14901" y="2950"/>
                    <a:pt x="15554" y="2950"/>
                  </a:cubicBezTo>
                  <a:cubicBezTo>
                    <a:pt x="15731" y="2950"/>
                    <a:pt x="15904" y="2964"/>
                    <a:pt x="16069" y="2993"/>
                  </a:cubicBezTo>
                  <a:cubicBezTo>
                    <a:pt x="16206" y="3016"/>
                    <a:pt x="16320" y="3039"/>
                    <a:pt x="16457" y="3085"/>
                  </a:cubicBezTo>
                  <a:lnTo>
                    <a:pt x="16457" y="3062"/>
                  </a:lnTo>
                  <a:cubicBezTo>
                    <a:pt x="16617" y="3153"/>
                    <a:pt x="16800" y="3244"/>
                    <a:pt x="16937" y="3359"/>
                  </a:cubicBezTo>
                  <a:cubicBezTo>
                    <a:pt x="17576" y="3861"/>
                    <a:pt x="18009" y="4568"/>
                    <a:pt x="18580" y="5139"/>
                  </a:cubicBezTo>
                  <a:cubicBezTo>
                    <a:pt x="18831" y="5390"/>
                    <a:pt x="19105" y="5641"/>
                    <a:pt x="19425" y="5801"/>
                  </a:cubicBezTo>
                  <a:cubicBezTo>
                    <a:pt x="18945" y="6235"/>
                    <a:pt x="18626" y="6874"/>
                    <a:pt x="18329" y="7490"/>
                  </a:cubicBezTo>
                  <a:cubicBezTo>
                    <a:pt x="18032" y="8129"/>
                    <a:pt x="17713" y="8859"/>
                    <a:pt x="17142" y="9270"/>
                  </a:cubicBezTo>
                  <a:cubicBezTo>
                    <a:pt x="16959" y="9407"/>
                    <a:pt x="16777" y="9499"/>
                    <a:pt x="16571" y="9567"/>
                  </a:cubicBezTo>
                  <a:cubicBezTo>
                    <a:pt x="16465" y="9567"/>
                    <a:pt x="16348" y="9577"/>
                    <a:pt x="16228" y="9577"/>
                  </a:cubicBezTo>
                  <a:cubicBezTo>
                    <a:pt x="16168" y="9577"/>
                    <a:pt x="16107" y="9575"/>
                    <a:pt x="16046" y="9567"/>
                  </a:cubicBezTo>
                  <a:lnTo>
                    <a:pt x="16001" y="9567"/>
                  </a:lnTo>
                  <a:cubicBezTo>
                    <a:pt x="14996" y="9499"/>
                    <a:pt x="13764" y="8837"/>
                    <a:pt x="13878" y="7673"/>
                  </a:cubicBezTo>
                  <a:cubicBezTo>
                    <a:pt x="13919" y="7113"/>
                    <a:pt x="14337" y="6535"/>
                    <a:pt x="14925" y="6535"/>
                  </a:cubicBezTo>
                  <a:cubicBezTo>
                    <a:pt x="14985" y="6535"/>
                    <a:pt x="15047" y="6541"/>
                    <a:pt x="15111" y="6554"/>
                  </a:cubicBezTo>
                  <a:cubicBezTo>
                    <a:pt x="15430" y="6645"/>
                    <a:pt x="15704" y="6874"/>
                    <a:pt x="15864" y="7170"/>
                  </a:cubicBezTo>
                  <a:cubicBezTo>
                    <a:pt x="16001" y="7513"/>
                    <a:pt x="15978" y="7878"/>
                    <a:pt x="15864" y="8220"/>
                  </a:cubicBezTo>
                  <a:cubicBezTo>
                    <a:pt x="15836" y="8304"/>
                    <a:pt x="15902" y="8354"/>
                    <a:pt x="15967" y="8354"/>
                  </a:cubicBezTo>
                  <a:cubicBezTo>
                    <a:pt x="16009" y="8354"/>
                    <a:pt x="16051" y="8333"/>
                    <a:pt x="16069" y="8289"/>
                  </a:cubicBezTo>
                  <a:cubicBezTo>
                    <a:pt x="16252" y="7855"/>
                    <a:pt x="16229" y="7353"/>
                    <a:pt x="16024" y="6965"/>
                  </a:cubicBezTo>
                  <a:cubicBezTo>
                    <a:pt x="15818" y="6600"/>
                    <a:pt x="15430" y="6349"/>
                    <a:pt x="15019" y="6280"/>
                  </a:cubicBezTo>
                  <a:cubicBezTo>
                    <a:pt x="14975" y="6275"/>
                    <a:pt x="14932" y="6273"/>
                    <a:pt x="14888" y="6273"/>
                  </a:cubicBezTo>
                  <a:cubicBezTo>
                    <a:pt x="14550" y="6273"/>
                    <a:pt x="14235" y="6428"/>
                    <a:pt x="13992" y="6691"/>
                  </a:cubicBezTo>
                  <a:cubicBezTo>
                    <a:pt x="13741" y="6965"/>
                    <a:pt x="13627" y="7330"/>
                    <a:pt x="13581" y="7695"/>
                  </a:cubicBezTo>
                  <a:cubicBezTo>
                    <a:pt x="13536" y="8335"/>
                    <a:pt x="13878" y="8905"/>
                    <a:pt x="14380" y="9270"/>
                  </a:cubicBezTo>
                  <a:cubicBezTo>
                    <a:pt x="14494" y="9362"/>
                    <a:pt x="14608" y="9430"/>
                    <a:pt x="14723" y="9499"/>
                  </a:cubicBezTo>
                  <a:cubicBezTo>
                    <a:pt x="14334" y="9772"/>
                    <a:pt x="13924" y="10024"/>
                    <a:pt x="13490" y="10206"/>
                  </a:cubicBezTo>
                  <a:cubicBezTo>
                    <a:pt x="13123" y="10355"/>
                    <a:pt x="12713" y="10443"/>
                    <a:pt x="12306" y="10443"/>
                  </a:cubicBezTo>
                  <a:cubicBezTo>
                    <a:pt x="11778" y="10443"/>
                    <a:pt x="11255" y="10294"/>
                    <a:pt x="10842" y="9932"/>
                  </a:cubicBezTo>
                  <a:cubicBezTo>
                    <a:pt x="10249" y="9407"/>
                    <a:pt x="10135" y="8608"/>
                    <a:pt x="10226" y="7855"/>
                  </a:cubicBezTo>
                  <a:cubicBezTo>
                    <a:pt x="10240" y="7759"/>
                    <a:pt x="10171" y="7696"/>
                    <a:pt x="10103" y="7696"/>
                  </a:cubicBezTo>
                  <a:cubicBezTo>
                    <a:pt x="10059" y="7696"/>
                    <a:pt x="10016" y="7723"/>
                    <a:pt x="9998" y="7787"/>
                  </a:cubicBezTo>
                  <a:cubicBezTo>
                    <a:pt x="9884" y="8243"/>
                    <a:pt x="9884" y="8768"/>
                    <a:pt x="10043" y="9225"/>
                  </a:cubicBezTo>
                  <a:cubicBezTo>
                    <a:pt x="10066" y="9293"/>
                    <a:pt x="10089" y="9362"/>
                    <a:pt x="10135" y="9430"/>
                  </a:cubicBezTo>
                  <a:cubicBezTo>
                    <a:pt x="10112" y="9453"/>
                    <a:pt x="10112" y="9476"/>
                    <a:pt x="10089" y="9499"/>
                  </a:cubicBezTo>
                  <a:cubicBezTo>
                    <a:pt x="10043" y="9567"/>
                    <a:pt x="9998" y="9613"/>
                    <a:pt x="9952" y="9681"/>
                  </a:cubicBezTo>
                  <a:cubicBezTo>
                    <a:pt x="9815" y="9795"/>
                    <a:pt x="9655" y="9887"/>
                    <a:pt x="9518" y="9978"/>
                  </a:cubicBezTo>
                  <a:cubicBezTo>
                    <a:pt x="9199" y="10161"/>
                    <a:pt x="8879" y="10320"/>
                    <a:pt x="8537" y="10412"/>
                  </a:cubicBezTo>
                  <a:cubicBezTo>
                    <a:pt x="8329" y="10461"/>
                    <a:pt x="8114" y="10483"/>
                    <a:pt x="7900" y="10483"/>
                  </a:cubicBezTo>
                  <a:cubicBezTo>
                    <a:pt x="7715" y="10483"/>
                    <a:pt x="7530" y="10466"/>
                    <a:pt x="7350" y="10434"/>
                  </a:cubicBezTo>
                  <a:cubicBezTo>
                    <a:pt x="7008" y="10366"/>
                    <a:pt x="6665" y="10229"/>
                    <a:pt x="6346" y="10024"/>
                  </a:cubicBezTo>
                  <a:cubicBezTo>
                    <a:pt x="6095" y="9841"/>
                    <a:pt x="5866" y="9636"/>
                    <a:pt x="5661" y="9384"/>
                  </a:cubicBezTo>
                  <a:cubicBezTo>
                    <a:pt x="5752" y="9293"/>
                    <a:pt x="5843" y="9202"/>
                    <a:pt x="5912" y="9088"/>
                  </a:cubicBezTo>
                  <a:cubicBezTo>
                    <a:pt x="6163" y="8700"/>
                    <a:pt x="6277" y="8220"/>
                    <a:pt x="6209" y="7741"/>
                  </a:cubicBezTo>
                  <a:cubicBezTo>
                    <a:pt x="6117" y="7239"/>
                    <a:pt x="5821" y="6760"/>
                    <a:pt x="5433" y="6463"/>
                  </a:cubicBezTo>
                  <a:cubicBezTo>
                    <a:pt x="5026" y="6140"/>
                    <a:pt x="4539" y="5988"/>
                    <a:pt x="4049" y="5988"/>
                  </a:cubicBezTo>
                  <a:cubicBezTo>
                    <a:pt x="3466" y="5988"/>
                    <a:pt x="2879" y="6203"/>
                    <a:pt x="2420" y="6600"/>
                  </a:cubicBezTo>
                  <a:cubicBezTo>
                    <a:pt x="2331" y="6688"/>
                    <a:pt x="2421" y="6819"/>
                    <a:pt x="2520" y="6819"/>
                  </a:cubicBezTo>
                  <a:cubicBezTo>
                    <a:pt x="2548" y="6819"/>
                    <a:pt x="2577" y="6808"/>
                    <a:pt x="2602" y="6782"/>
                  </a:cubicBezTo>
                  <a:cubicBezTo>
                    <a:pt x="2694" y="6714"/>
                    <a:pt x="2808" y="6623"/>
                    <a:pt x="2899" y="6577"/>
                  </a:cubicBezTo>
                  <a:cubicBezTo>
                    <a:pt x="3250" y="6355"/>
                    <a:pt x="3662" y="6238"/>
                    <a:pt x="4084" y="6238"/>
                  </a:cubicBezTo>
                  <a:cubicBezTo>
                    <a:pt x="4183" y="6238"/>
                    <a:pt x="4283" y="6244"/>
                    <a:pt x="4383" y="6257"/>
                  </a:cubicBezTo>
                  <a:cubicBezTo>
                    <a:pt x="4862" y="6349"/>
                    <a:pt x="5273" y="6600"/>
                    <a:pt x="5570" y="7011"/>
                  </a:cubicBezTo>
                  <a:cubicBezTo>
                    <a:pt x="5843" y="7376"/>
                    <a:pt x="5980" y="7832"/>
                    <a:pt x="5912" y="8289"/>
                  </a:cubicBezTo>
                  <a:cubicBezTo>
                    <a:pt x="5866" y="8677"/>
                    <a:pt x="5661" y="9042"/>
                    <a:pt x="5341" y="9293"/>
                  </a:cubicBezTo>
                  <a:cubicBezTo>
                    <a:pt x="5067" y="9544"/>
                    <a:pt x="4679" y="9704"/>
                    <a:pt x="4291" y="9727"/>
                  </a:cubicBezTo>
                  <a:cubicBezTo>
                    <a:pt x="4262" y="9729"/>
                    <a:pt x="4232" y="9729"/>
                    <a:pt x="4202" y="9729"/>
                  </a:cubicBezTo>
                  <a:cubicBezTo>
                    <a:pt x="3825" y="9729"/>
                    <a:pt x="3469" y="9596"/>
                    <a:pt x="3173" y="9384"/>
                  </a:cubicBezTo>
                  <a:cubicBezTo>
                    <a:pt x="2488" y="8905"/>
                    <a:pt x="2123" y="8129"/>
                    <a:pt x="1758" y="7399"/>
                  </a:cubicBezTo>
                  <a:cubicBezTo>
                    <a:pt x="1415" y="6737"/>
                    <a:pt x="1050" y="6052"/>
                    <a:pt x="457" y="5573"/>
                  </a:cubicBezTo>
                  <a:cubicBezTo>
                    <a:pt x="845" y="5390"/>
                    <a:pt x="1164" y="5139"/>
                    <a:pt x="1484" y="4842"/>
                  </a:cubicBezTo>
                  <a:cubicBezTo>
                    <a:pt x="2146" y="4203"/>
                    <a:pt x="2648" y="3427"/>
                    <a:pt x="3401" y="2902"/>
                  </a:cubicBezTo>
                  <a:cubicBezTo>
                    <a:pt x="3825" y="2595"/>
                    <a:pt x="4352" y="2382"/>
                    <a:pt x="4867" y="2382"/>
                  </a:cubicBezTo>
                  <a:cubicBezTo>
                    <a:pt x="5157" y="2382"/>
                    <a:pt x="5444" y="2449"/>
                    <a:pt x="5707" y="2605"/>
                  </a:cubicBezTo>
                  <a:cubicBezTo>
                    <a:pt x="5478" y="4021"/>
                    <a:pt x="6346" y="5573"/>
                    <a:pt x="7692" y="6098"/>
                  </a:cubicBezTo>
                  <a:cubicBezTo>
                    <a:pt x="7705" y="6103"/>
                    <a:pt x="7717" y="6105"/>
                    <a:pt x="7727" y="6105"/>
                  </a:cubicBezTo>
                  <a:cubicBezTo>
                    <a:pt x="7815" y="6105"/>
                    <a:pt x="7840" y="5956"/>
                    <a:pt x="7738" y="5915"/>
                  </a:cubicBezTo>
                  <a:cubicBezTo>
                    <a:pt x="7008" y="5595"/>
                    <a:pt x="6346" y="4979"/>
                    <a:pt x="6072" y="4203"/>
                  </a:cubicBezTo>
                  <a:cubicBezTo>
                    <a:pt x="5843" y="3518"/>
                    <a:pt x="5843" y="2765"/>
                    <a:pt x="6117" y="2103"/>
                  </a:cubicBezTo>
                  <a:cubicBezTo>
                    <a:pt x="6391" y="1464"/>
                    <a:pt x="6871" y="893"/>
                    <a:pt x="7487" y="551"/>
                  </a:cubicBezTo>
                  <a:cubicBezTo>
                    <a:pt x="7910" y="325"/>
                    <a:pt x="8372" y="218"/>
                    <a:pt x="8842" y="218"/>
                  </a:cubicBezTo>
                  <a:close/>
                  <a:moveTo>
                    <a:pt x="8790" y="1"/>
                  </a:moveTo>
                  <a:cubicBezTo>
                    <a:pt x="8202" y="1"/>
                    <a:pt x="7633" y="168"/>
                    <a:pt x="7145" y="483"/>
                  </a:cubicBezTo>
                  <a:cubicBezTo>
                    <a:pt x="6505" y="893"/>
                    <a:pt x="6003" y="1555"/>
                    <a:pt x="5798" y="2286"/>
                  </a:cubicBezTo>
                  <a:cubicBezTo>
                    <a:pt x="5775" y="2331"/>
                    <a:pt x="5752" y="2400"/>
                    <a:pt x="5752" y="2446"/>
                  </a:cubicBezTo>
                  <a:cubicBezTo>
                    <a:pt x="5466" y="2267"/>
                    <a:pt x="5125" y="2172"/>
                    <a:pt x="4782" y="2172"/>
                  </a:cubicBezTo>
                  <a:cubicBezTo>
                    <a:pt x="4687" y="2172"/>
                    <a:pt x="4591" y="2180"/>
                    <a:pt x="4497" y="2195"/>
                  </a:cubicBezTo>
                  <a:cubicBezTo>
                    <a:pt x="2534" y="2468"/>
                    <a:pt x="1872" y="4728"/>
                    <a:pt x="137" y="5390"/>
                  </a:cubicBezTo>
                  <a:cubicBezTo>
                    <a:pt x="23" y="5436"/>
                    <a:pt x="0" y="5573"/>
                    <a:pt x="114" y="5641"/>
                  </a:cubicBezTo>
                  <a:cubicBezTo>
                    <a:pt x="206" y="5710"/>
                    <a:pt x="274" y="5778"/>
                    <a:pt x="365" y="5847"/>
                  </a:cubicBezTo>
                  <a:cubicBezTo>
                    <a:pt x="1027" y="6440"/>
                    <a:pt x="1393" y="7285"/>
                    <a:pt x="1803" y="8061"/>
                  </a:cubicBezTo>
                  <a:cubicBezTo>
                    <a:pt x="2214" y="8814"/>
                    <a:pt x="2739" y="9636"/>
                    <a:pt x="3607" y="9909"/>
                  </a:cubicBezTo>
                  <a:cubicBezTo>
                    <a:pt x="3797" y="9973"/>
                    <a:pt x="3997" y="10004"/>
                    <a:pt x="4197" y="10004"/>
                  </a:cubicBezTo>
                  <a:cubicBezTo>
                    <a:pt x="4643" y="10004"/>
                    <a:pt x="5093" y="9851"/>
                    <a:pt x="5455" y="9567"/>
                  </a:cubicBezTo>
                  <a:cubicBezTo>
                    <a:pt x="5684" y="9909"/>
                    <a:pt x="6003" y="10161"/>
                    <a:pt x="6346" y="10366"/>
                  </a:cubicBezTo>
                  <a:cubicBezTo>
                    <a:pt x="6812" y="10620"/>
                    <a:pt x="7339" y="10761"/>
                    <a:pt x="7862" y="10761"/>
                  </a:cubicBezTo>
                  <a:cubicBezTo>
                    <a:pt x="8185" y="10761"/>
                    <a:pt x="8506" y="10707"/>
                    <a:pt x="8811" y="10594"/>
                  </a:cubicBezTo>
                  <a:cubicBezTo>
                    <a:pt x="9176" y="10480"/>
                    <a:pt x="9496" y="10297"/>
                    <a:pt x="9792" y="10069"/>
                  </a:cubicBezTo>
                  <a:cubicBezTo>
                    <a:pt x="9929" y="9978"/>
                    <a:pt x="10066" y="9864"/>
                    <a:pt x="10157" y="9704"/>
                  </a:cubicBezTo>
                  <a:cubicBezTo>
                    <a:pt x="10180" y="9681"/>
                    <a:pt x="10203" y="9658"/>
                    <a:pt x="10226" y="9613"/>
                  </a:cubicBezTo>
                  <a:cubicBezTo>
                    <a:pt x="10637" y="10297"/>
                    <a:pt x="11367" y="10663"/>
                    <a:pt x="12166" y="10708"/>
                  </a:cubicBezTo>
                  <a:cubicBezTo>
                    <a:pt x="12231" y="10713"/>
                    <a:pt x="12297" y="10715"/>
                    <a:pt x="12361" y="10715"/>
                  </a:cubicBezTo>
                  <a:cubicBezTo>
                    <a:pt x="13317" y="10715"/>
                    <a:pt x="14218" y="10251"/>
                    <a:pt x="14859" y="9567"/>
                  </a:cubicBezTo>
                  <a:cubicBezTo>
                    <a:pt x="15270" y="9750"/>
                    <a:pt x="15704" y="9841"/>
                    <a:pt x="16138" y="9841"/>
                  </a:cubicBezTo>
                  <a:lnTo>
                    <a:pt x="16206" y="9841"/>
                  </a:lnTo>
                  <a:cubicBezTo>
                    <a:pt x="16297" y="9841"/>
                    <a:pt x="16412" y="9841"/>
                    <a:pt x="16503" y="9818"/>
                  </a:cubicBezTo>
                  <a:lnTo>
                    <a:pt x="16549" y="9818"/>
                  </a:lnTo>
                  <a:cubicBezTo>
                    <a:pt x="16640" y="9795"/>
                    <a:pt x="16708" y="9795"/>
                    <a:pt x="16777" y="9772"/>
                  </a:cubicBezTo>
                  <a:cubicBezTo>
                    <a:pt x="17507" y="9499"/>
                    <a:pt x="17964" y="8768"/>
                    <a:pt x="18306" y="8083"/>
                  </a:cubicBezTo>
                  <a:cubicBezTo>
                    <a:pt x="18648" y="7376"/>
                    <a:pt x="18945" y="6600"/>
                    <a:pt x="19516" y="6052"/>
                  </a:cubicBezTo>
                  <a:cubicBezTo>
                    <a:pt x="19584" y="5984"/>
                    <a:pt x="19653" y="5938"/>
                    <a:pt x="19721" y="5869"/>
                  </a:cubicBezTo>
                  <a:cubicBezTo>
                    <a:pt x="19813" y="5801"/>
                    <a:pt x="19790" y="5687"/>
                    <a:pt x="19698" y="5641"/>
                  </a:cubicBezTo>
                  <a:cubicBezTo>
                    <a:pt x="18238" y="5048"/>
                    <a:pt x="17667" y="2971"/>
                    <a:pt x="16024" y="2719"/>
                  </a:cubicBezTo>
                  <a:cubicBezTo>
                    <a:pt x="15944" y="2708"/>
                    <a:pt x="15864" y="2702"/>
                    <a:pt x="15784" y="2702"/>
                  </a:cubicBezTo>
                  <a:cubicBezTo>
                    <a:pt x="15704" y="2702"/>
                    <a:pt x="15624" y="2708"/>
                    <a:pt x="15544" y="2719"/>
                  </a:cubicBezTo>
                  <a:cubicBezTo>
                    <a:pt x="15225" y="2719"/>
                    <a:pt x="14905" y="2765"/>
                    <a:pt x="14586" y="2879"/>
                  </a:cubicBezTo>
                  <a:cubicBezTo>
                    <a:pt x="14449" y="2925"/>
                    <a:pt x="14289" y="2971"/>
                    <a:pt x="14152" y="3039"/>
                  </a:cubicBezTo>
                  <a:cubicBezTo>
                    <a:pt x="13878" y="2354"/>
                    <a:pt x="13239" y="1852"/>
                    <a:pt x="12577" y="1601"/>
                  </a:cubicBezTo>
                  <a:cubicBezTo>
                    <a:pt x="12212" y="1441"/>
                    <a:pt x="11801" y="1350"/>
                    <a:pt x="11390" y="1350"/>
                  </a:cubicBezTo>
                  <a:cubicBezTo>
                    <a:pt x="11299" y="1190"/>
                    <a:pt x="11185" y="1030"/>
                    <a:pt x="11025" y="893"/>
                  </a:cubicBezTo>
                  <a:cubicBezTo>
                    <a:pt x="10865" y="734"/>
                    <a:pt x="10705" y="597"/>
                    <a:pt x="10523" y="505"/>
                  </a:cubicBezTo>
                  <a:cubicBezTo>
                    <a:pt x="10157" y="277"/>
                    <a:pt x="9747" y="117"/>
                    <a:pt x="9336" y="49"/>
                  </a:cubicBezTo>
                  <a:cubicBezTo>
                    <a:pt x="9153" y="17"/>
                    <a:pt x="8971" y="1"/>
                    <a:pt x="87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3" name="Google Shape;6608;p134">
            <a:extLst>
              <a:ext uri="{FF2B5EF4-FFF2-40B4-BE49-F238E27FC236}">
                <a16:creationId xmlns:a16="http://schemas.microsoft.com/office/drawing/2014/main" id="{5C6C7094-3B34-E985-5E63-93777B80EC21}"/>
              </a:ext>
            </a:extLst>
          </p:cNvPr>
          <p:cNvGrpSpPr/>
          <p:nvPr/>
        </p:nvGrpSpPr>
        <p:grpSpPr>
          <a:xfrm>
            <a:off x="211731" y="241651"/>
            <a:ext cx="1183777" cy="642943"/>
            <a:chOff x="2174375" y="1588575"/>
            <a:chExt cx="1183777" cy="642943"/>
          </a:xfrm>
        </p:grpSpPr>
        <p:sp>
          <p:nvSpPr>
            <p:cNvPr id="2064" name="Google Shape;6609;p134">
              <a:extLst>
                <a:ext uri="{FF2B5EF4-FFF2-40B4-BE49-F238E27FC236}">
                  <a16:creationId xmlns:a16="http://schemas.microsoft.com/office/drawing/2014/main" id="{788316C8-290C-C07E-1F64-C01FDCD3FB4E}"/>
                </a:ext>
              </a:extLst>
            </p:cNvPr>
            <p:cNvSpPr/>
            <p:nvPr/>
          </p:nvSpPr>
          <p:spPr>
            <a:xfrm>
              <a:off x="2200246" y="1603333"/>
              <a:ext cx="1133350" cy="613547"/>
            </a:xfrm>
            <a:custGeom>
              <a:avLst/>
              <a:gdLst/>
              <a:ahLst/>
              <a:cxnLst/>
              <a:rect l="l" t="t" r="r" b="b"/>
              <a:pathLst>
                <a:path w="18969" h="10269" extrusionOk="0">
                  <a:moveTo>
                    <a:pt x="8339" y="0"/>
                  </a:moveTo>
                  <a:cubicBezTo>
                    <a:pt x="7890" y="0"/>
                    <a:pt x="7441" y="107"/>
                    <a:pt x="7031" y="327"/>
                  </a:cubicBezTo>
                  <a:cubicBezTo>
                    <a:pt x="6415" y="669"/>
                    <a:pt x="5935" y="1240"/>
                    <a:pt x="5662" y="1879"/>
                  </a:cubicBezTo>
                  <a:cubicBezTo>
                    <a:pt x="5388" y="2564"/>
                    <a:pt x="5365" y="3294"/>
                    <a:pt x="5616" y="3979"/>
                  </a:cubicBezTo>
                  <a:cubicBezTo>
                    <a:pt x="5890" y="4755"/>
                    <a:pt x="6529" y="5371"/>
                    <a:pt x="7282" y="5691"/>
                  </a:cubicBezTo>
                  <a:cubicBezTo>
                    <a:pt x="7384" y="5732"/>
                    <a:pt x="7359" y="5881"/>
                    <a:pt x="7271" y="5881"/>
                  </a:cubicBezTo>
                  <a:cubicBezTo>
                    <a:pt x="7261" y="5881"/>
                    <a:pt x="7249" y="5878"/>
                    <a:pt x="7236" y="5873"/>
                  </a:cubicBezTo>
                  <a:cubicBezTo>
                    <a:pt x="5867" y="5371"/>
                    <a:pt x="5022" y="3796"/>
                    <a:pt x="5251" y="2381"/>
                  </a:cubicBezTo>
                  <a:cubicBezTo>
                    <a:pt x="4993" y="2228"/>
                    <a:pt x="4710" y="2163"/>
                    <a:pt x="4424" y="2163"/>
                  </a:cubicBezTo>
                  <a:cubicBezTo>
                    <a:pt x="3897" y="2163"/>
                    <a:pt x="3359" y="2382"/>
                    <a:pt x="2945" y="2678"/>
                  </a:cubicBezTo>
                  <a:cubicBezTo>
                    <a:pt x="2192" y="3203"/>
                    <a:pt x="1667" y="4002"/>
                    <a:pt x="1005" y="4618"/>
                  </a:cubicBezTo>
                  <a:cubicBezTo>
                    <a:pt x="708" y="4915"/>
                    <a:pt x="366" y="5166"/>
                    <a:pt x="1" y="5348"/>
                  </a:cubicBezTo>
                  <a:cubicBezTo>
                    <a:pt x="594" y="5828"/>
                    <a:pt x="960" y="6513"/>
                    <a:pt x="1302" y="7197"/>
                  </a:cubicBezTo>
                  <a:cubicBezTo>
                    <a:pt x="1644" y="7905"/>
                    <a:pt x="2032" y="8704"/>
                    <a:pt x="2694" y="9160"/>
                  </a:cubicBezTo>
                  <a:cubicBezTo>
                    <a:pt x="3008" y="9390"/>
                    <a:pt x="3360" y="9506"/>
                    <a:pt x="3733" y="9506"/>
                  </a:cubicBezTo>
                  <a:cubicBezTo>
                    <a:pt x="3767" y="9506"/>
                    <a:pt x="3801" y="9505"/>
                    <a:pt x="3836" y="9503"/>
                  </a:cubicBezTo>
                  <a:cubicBezTo>
                    <a:pt x="4201" y="9480"/>
                    <a:pt x="4589" y="9343"/>
                    <a:pt x="4885" y="9092"/>
                  </a:cubicBezTo>
                  <a:cubicBezTo>
                    <a:pt x="5182" y="8818"/>
                    <a:pt x="5388" y="8476"/>
                    <a:pt x="5456" y="8065"/>
                  </a:cubicBezTo>
                  <a:cubicBezTo>
                    <a:pt x="5525" y="7608"/>
                    <a:pt x="5388" y="7152"/>
                    <a:pt x="5114" y="6786"/>
                  </a:cubicBezTo>
                  <a:cubicBezTo>
                    <a:pt x="4817" y="6398"/>
                    <a:pt x="4383" y="6125"/>
                    <a:pt x="3904" y="6056"/>
                  </a:cubicBezTo>
                  <a:cubicBezTo>
                    <a:pt x="3790" y="6035"/>
                    <a:pt x="3674" y="6025"/>
                    <a:pt x="3558" y="6025"/>
                  </a:cubicBezTo>
                  <a:cubicBezTo>
                    <a:pt x="3167" y="6025"/>
                    <a:pt x="2778" y="6141"/>
                    <a:pt x="2443" y="6353"/>
                  </a:cubicBezTo>
                  <a:cubicBezTo>
                    <a:pt x="2329" y="6421"/>
                    <a:pt x="2238" y="6490"/>
                    <a:pt x="2146" y="6581"/>
                  </a:cubicBezTo>
                  <a:cubicBezTo>
                    <a:pt x="2123" y="6600"/>
                    <a:pt x="2096" y="6608"/>
                    <a:pt x="2070" y="6608"/>
                  </a:cubicBezTo>
                  <a:cubicBezTo>
                    <a:pt x="1969" y="6608"/>
                    <a:pt x="1873" y="6489"/>
                    <a:pt x="1964" y="6398"/>
                  </a:cubicBezTo>
                  <a:cubicBezTo>
                    <a:pt x="2417" y="5996"/>
                    <a:pt x="3015" y="5774"/>
                    <a:pt x="3606" y="5774"/>
                  </a:cubicBezTo>
                  <a:cubicBezTo>
                    <a:pt x="4088" y="5774"/>
                    <a:pt x="4565" y="5921"/>
                    <a:pt x="4954" y="6239"/>
                  </a:cubicBezTo>
                  <a:cubicBezTo>
                    <a:pt x="5365" y="6558"/>
                    <a:pt x="5662" y="7038"/>
                    <a:pt x="5730" y="7540"/>
                  </a:cubicBezTo>
                  <a:cubicBezTo>
                    <a:pt x="5798" y="7996"/>
                    <a:pt x="5707" y="8476"/>
                    <a:pt x="5456" y="8864"/>
                  </a:cubicBezTo>
                  <a:cubicBezTo>
                    <a:pt x="5365" y="8978"/>
                    <a:pt x="5296" y="9092"/>
                    <a:pt x="5205" y="9183"/>
                  </a:cubicBezTo>
                  <a:cubicBezTo>
                    <a:pt x="5410" y="9411"/>
                    <a:pt x="5616" y="9640"/>
                    <a:pt x="5890" y="9799"/>
                  </a:cubicBezTo>
                  <a:cubicBezTo>
                    <a:pt x="6187" y="10005"/>
                    <a:pt x="6529" y="10142"/>
                    <a:pt x="6894" y="10210"/>
                  </a:cubicBezTo>
                  <a:cubicBezTo>
                    <a:pt x="7064" y="10250"/>
                    <a:pt x="7234" y="10268"/>
                    <a:pt x="7404" y="10268"/>
                  </a:cubicBezTo>
                  <a:cubicBezTo>
                    <a:pt x="7622" y="10268"/>
                    <a:pt x="7840" y="10239"/>
                    <a:pt x="8058" y="10187"/>
                  </a:cubicBezTo>
                  <a:cubicBezTo>
                    <a:pt x="8423" y="10096"/>
                    <a:pt x="8743" y="9959"/>
                    <a:pt x="9040" y="9777"/>
                  </a:cubicBezTo>
                  <a:cubicBezTo>
                    <a:pt x="9199" y="9685"/>
                    <a:pt x="9336" y="9571"/>
                    <a:pt x="9473" y="9457"/>
                  </a:cubicBezTo>
                  <a:cubicBezTo>
                    <a:pt x="9542" y="9411"/>
                    <a:pt x="9587" y="9343"/>
                    <a:pt x="9633" y="9274"/>
                  </a:cubicBezTo>
                  <a:cubicBezTo>
                    <a:pt x="9633" y="9252"/>
                    <a:pt x="9656" y="9229"/>
                    <a:pt x="9656" y="9206"/>
                  </a:cubicBezTo>
                  <a:cubicBezTo>
                    <a:pt x="9633" y="9137"/>
                    <a:pt x="9610" y="9069"/>
                    <a:pt x="9587" y="9001"/>
                  </a:cubicBezTo>
                  <a:cubicBezTo>
                    <a:pt x="9428" y="8544"/>
                    <a:pt x="9428" y="8042"/>
                    <a:pt x="9542" y="7563"/>
                  </a:cubicBezTo>
                  <a:cubicBezTo>
                    <a:pt x="9559" y="7510"/>
                    <a:pt x="9600" y="7488"/>
                    <a:pt x="9642" y="7488"/>
                  </a:cubicBezTo>
                  <a:cubicBezTo>
                    <a:pt x="9711" y="7488"/>
                    <a:pt x="9784" y="7546"/>
                    <a:pt x="9770" y="7631"/>
                  </a:cubicBezTo>
                  <a:cubicBezTo>
                    <a:pt x="9656" y="8384"/>
                    <a:pt x="9793" y="9183"/>
                    <a:pt x="10386" y="9708"/>
                  </a:cubicBezTo>
                  <a:cubicBezTo>
                    <a:pt x="10792" y="10075"/>
                    <a:pt x="11326" y="10223"/>
                    <a:pt x="11866" y="10223"/>
                  </a:cubicBezTo>
                  <a:cubicBezTo>
                    <a:pt x="12268" y="10223"/>
                    <a:pt x="12674" y="10141"/>
                    <a:pt x="13034" y="10005"/>
                  </a:cubicBezTo>
                  <a:cubicBezTo>
                    <a:pt x="13468" y="9822"/>
                    <a:pt x="13879" y="9548"/>
                    <a:pt x="14267" y="9274"/>
                  </a:cubicBezTo>
                  <a:cubicBezTo>
                    <a:pt x="14130" y="9206"/>
                    <a:pt x="14016" y="9137"/>
                    <a:pt x="13901" y="9069"/>
                  </a:cubicBezTo>
                  <a:cubicBezTo>
                    <a:pt x="13399" y="8681"/>
                    <a:pt x="13080" y="8133"/>
                    <a:pt x="13125" y="7494"/>
                  </a:cubicBezTo>
                  <a:cubicBezTo>
                    <a:pt x="13148" y="7106"/>
                    <a:pt x="13285" y="6741"/>
                    <a:pt x="13536" y="6467"/>
                  </a:cubicBezTo>
                  <a:cubicBezTo>
                    <a:pt x="13759" y="6224"/>
                    <a:pt x="14071" y="6071"/>
                    <a:pt x="14409" y="6071"/>
                  </a:cubicBezTo>
                  <a:cubicBezTo>
                    <a:pt x="14452" y="6071"/>
                    <a:pt x="14496" y="6074"/>
                    <a:pt x="14541" y="6079"/>
                  </a:cubicBezTo>
                  <a:cubicBezTo>
                    <a:pt x="14951" y="6125"/>
                    <a:pt x="15339" y="6376"/>
                    <a:pt x="15545" y="6741"/>
                  </a:cubicBezTo>
                  <a:cubicBezTo>
                    <a:pt x="15773" y="7152"/>
                    <a:pt x="15796" y="7654"/>
                    <a:pt x="15613" y="8065"/>
                  </a:cubicBezTo>
                  <a:cubicBezTo>
                    <a:pt x="15595" y="8111"/>
                    <a:pt x="15550" y="8131"/>
                    <a:pt x="15507" y="8131"/>
                  </a:cubicBezTo>
                  <a:cubicBezTo>
                    <a:pt x="15443" y="8131"/>
                    <a:pt x="15381" y="8087"/>
                    <a:pt x="15408" y="8019"/>
                  </a:cubicBezTo>
                  <a:cubicBezTo>
                    <a:pt x="15522" y="7677"/>
                    <a:pt x="15545" y="7289"/>
                    <a:pt x="15385" y="6946"/>
                  </a:cubicBezTo>
                  <a:cubicBezTo>
                    <a:pt x="15248" y="6650"/>
                    <a:pt x="14974" y="6421"/>
                    <a:pt x="14632" y="6353"/>
                  </a:cubicBezTo>
                  <a:cubicBezTo>
                    <a:pt x="14561" y="6336"/>
                    <a:pt x="14493" y="6329"/>
                    <a:pt x="14427" y="6329"/>
                  </a:cubicBezTo>
                  <a:cubicBezTo>
                    <a:pt x="13853" y="6329"/>
                    <a:pt x="13463" y="6918"/>
                    <a:pt x="13422" y="7471"/>
                  </a:cubicBezTo>
                  <a:cubicBezTo>
                    <a:pt x="13308" y="8635"/>
                    <a:pt x="14518" y="9297"/>
                    <a:pt x="15545" y="9366"/>
                  </a:cubicBezTo>
                  <a:cubicBezTo>
                    <a:pt x="15545" y="9366"/>
                    <a:pt x="15545" y="9343"/>
                    <a:pt x="15545" y="9343"/>
                  </a:cubicBezTo>
                  <a:cubicBezTo>
                    <a:pt x="15545" y="9343"/>
                    <a:pt x="15568" y="9366"/>
                    <a:pt x="15568" y="9366"/>
                  </a:cubicBezTo>
                  <a:cubicBezTo>
                    <a:pt x="15750" y="9366"/>
                    <a:pt x="15933" y="9366"/>
                    <a:pt x="16116" y="9343"/>
                  </a:cubicBezTo>
                  <a:cubicBezTo>
                    <a:pt x="16321" y="9297"/>
                    <a:pt x="16504" y="9206"/>
                    <a:pt x="16686" y="9069"/>
                  </a:cubicBezTo>
                  <a:cubicBezTo>
                    <a:pt x="17257" y="8635"/>
                    <a:pt x="17554" y="7905"/>
                    <a:pt x="17873" y="7266"/>
                  </a:cubicBezTo>
                  <a:cubicBezTo>
                    <a:pt x="18170" y="6650"/>
                    <a:pt x="18467" y="6033"/>
                    <a:pt x="18969" y="5577"/>
                  </a:cubicBezTo>
                  <a:cubicBezTo>
                    <a:pt x="18649" y="5417"/>
                    <a:pt x="18375" y="5189"/>
                    <a:pt x="18101" y="4915"/>
                  </a:cubicBezTo>
                  <a:cubicBezTo>
                    <a:pt x="17554" y="4344"/>
                    <a:pt x="17097" y="3637"/>
                    <a:pt x="16481" y="3157"/>
                  </a:cubicBezTo>
                  <a:cubicBezTo>
                    <a:pt x="16321" y="3043"/>
                    <a:pt x="16161" y="2929"/>
                    <a:pt x="15979" y="2861"/>
                  </a:cubicBezTo>
                  <a:cubicBezTo>
                    <a:pt x="15864" y="2815"/>
                    <a:pt x="15750" y="2792"/>
                    <a:pt x="15613" y="2769"/>
                  </a:cubicBezTo>
                  <a:cubicBezTo>
                    <a:pt x="15445" y="2740"/>
                    <a:pt x="15270" y="2726"/>
                    <a:pt x="15093" y="2726"/>
                  </a:cubicBezTo>
                  <a:cubicBezTo>
                    <a:pt x="14434" y="2726"/>
                    <a:pt x="13749" y="2931"/>
                    <a:pt x="13262" y="3363"/>
                  </a:cubicBezTo>
                  <a:cubicBezTo>
                    <a:pt x="13080" y="3500"/>
                    <a:pt x="12943" y="3682"/>
                    <a:pt x="12852" y="3888"/>
                  </a:cubicBezTo>
                  <a:cubicBezTo>
                    <a:pt x="12737" y="4093"/>
                    <a:pt x="12692" y="4321"/>
                    <a:pt x="12669" y="4572"/>
                  </a:cubicBezTo>
                  <a:cubicBezTo>
                    <a:pt x="12669" y="4641"/>
                    <a:pt x="12618" y="4675"/>
                    <a:pt x="12566" y="4675"/>
                  </a:cubicBezTo>
                  <a:cubicBezTo>
                    <a:pt x="12515" y="4675"/>
                    <a:pt x="12463" y="4641"/>
                    <a:pt x="12463" y="4572"/>
                  </a:cubicBezTo>
                  <a:cubicBezTo>
                    <a:pt x="12441" y="3819"/>
                    <a:pt x="12943" y="3249"/>
                    <a:pt x="13559" y="2906"/>
                  </a:cubicBezTo>
                  <a:cubicBezTo>
                    <a:pt x="13262" y="2381"/>
                    <a:pt x="12852" y="1970"/>
                    <a:pt x="12327" y="1696"/>
                  </a:cubicBezTo>
                  <a:cubicBezTo>
                    <a:pt x="11902" y="1475"/>
                    <a:pt x="11418" y="1328"/>
                    <a:pt x="10935" y="1328"/>
                  </a:cubicBezTo>
                  <a:cubicBezTo>
                    <a:pt x="10820" y="1328"/>
                    <a:pt x="10706" y="1337"/>
                    <a:pt x="10592" y="1354"/>
                  </a:cubicBezTo>
                  <a:cubicBezTo>
                    <a:pt x="10272" y="1423"/>
                    <a:pt x="9976" y="1514"/>
                    <a:pt x="9747" y="1742"/>
                  </a:cubicBezTo>
                  <a:cubicBezTo>
                    <a:pt x="9542" y="1925"/>
                    <a:pt x="9405" y="2199"/>
                    <a:pt x="9382" y="2472"/>
                  </a:cubicBezTo>
                  <a:cubicBezTo>
                    <a:pt x="9360" y="2930"/>
                    <a:pt x="9671" y="3366"/>
                    <a:pt x="10115" y="3366"/>
                  </a:cubicBezTo>
                  <a:cubicBezTo>
                    <a:pt x="10137" y="3366"/>
                    <a:pt x="10159" y="3365"/>
                    <a:pt x="10181" y="3363"/>
                  </a:cubicBezTo>
                  <a:cubicBezTo>
                    <a:pt x="10386" y="3340"/>
                    <a:pt x="10569" y="3249"/>
                    <a:pt x="10660" y="3089"/>
                  </a:cubicBezTo>
                  <a:cubicBezTo>
                    <a:pt x="10797" y="2883"/>
                    <a:pt x="10797" y="2632"/>
                    <a:pt x="10729" y="2427"/>
                  </a:cubicBezTo>
                  <a:cubicBezTo>
                    <a:pt x="10701" y="2343"/>
                    <a:pt x="10758" y="2294"/>
                    <a:pt x="10817" y="2294"/>
                  </a:cubicBezTo>
                  <a:cubicBezTo>
                    <a:pt x="10855" y="2294"/>
                    <a:pt x="10894" y="2314"/>
                    <a:pt x="10911" y="2358"/>
                  </a:cubicBezTo>
                  <a:cubicBezTo>
                    <a:pt x="11003" y="2609"/>
                    <a:pt x="11025" y="2883"/>
                    <a:pt x="10889" y="3112"/>
                  </a:cubicBezTo>
                  <a:cubicBezTo>
                    <a:pt x="10797" y="3317"/>
                    <a:pt x="10615" y="3454"/>
                    <a:pt x="10409" y="3522"/>
                  </a:cubicBezTo>
                  <a:cubicBezTo>
                    <a:pt x="10324" y="3551"/>
                    <a:pt x="10238" y="3564"/>
                    <a:pt x="10152" y="3564"/>
                  </a:cubicBezTo>
                  <a:cubicBezTo>
                    <a:pt x="9755" y="3564"/>
                    <a:pt x="9377" y="3278"/>
                    <a:pt x="9245" y="2883"/>
                  </a:cubicBezTo>
                  <a:cubicBezTo>
                    <a:pt x="9154" y="2564"/>
                    <a:pt x="9222" y="2244"/>
                    <a:pt x="9359" y="1970"/>
                  </a:cubicBezTo>
                  <a:cubicBezTo>
                    <a:pt x="9519" y="1674"/>
                    <a:pt x="9770" y="1445"/>
                    <a:pt x="10090" y="1308"/>
                  </a:cubicBezTo>
                  <a:cubicBezTo>
                    <a:pt x="10295" y="1217"/>
                    <a:pt x="10523" y="1171"/>
                    <a:pt x="10774" y="1149"/>
                  </a:cubicBezTo>
                  <a:cubicBezTo>
                    <a:pt x="10683" y="1035"/>
                    <a:pt x="10569" y="943"/>
                    <a:pt x="10478" y="852"/>
                  </a:cubicBezTo>
                  <a:cubicBezTo>
                    <a:pt x="10341" y="715"/>
                    <a:pt x="10204" y="624"/>
                    <a:pt x="10067" y="532"/>
                  </a:cubicBezTo>
                  <a:cubicBezTo>
                    <a:pt x="9770" y="327"/>
                    <a:pt x="9428" y="167"/>
                    <a:pt x="9085" y="99"/>
                  </a:cubicBezTo>
                  <a:cubicBezTo>
                    <a:pt x="8840" y="33"/>
                    <a:pt x="8589" y="0"/>
                    <a:pt x="8339"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6610;p134">
              <a:extLst>
                <a:ext uri="{FF2B5EF4-FFF2-40B4-BE49-F238E27FC236}">
                  <a16:creationId xmlns:a16="http://schemas.microsoft.com/office/drawing/2014/main" id="{F03DE7A4-577C-5D56-8F8F-735B476C607D}"/>
                </a:ext>
              </a:extLst>
            </p:cNvPr>
            <p:cNvSpPr/>
            <p:nvPr/>
          </p:nvSpPr>
          <p:spPr>
            <a:xfrm>
              <a:off x="2174375" y="1588575"/>
              <a:ext cx="1183777" cy="642943"/>
            </a:xfrm>
            <a:custGeom>
              <a:avLst/>
              <a:gdLst/>
              <a:ahLst/>
              <a:cxnLst/>
              <a:rect l="l" t="t" r="r" b="b"/>
              <a:pathLst>
                <a:path w="19813" h="10761" extrusionOk="0">
                  <a:moveTo>
                    <a:pt x="8842" y="218"/>
                  </a:moveTo>
                  <a:cubicBezTo>
                    <a:pt x="9082" y="218"/>
                    <a:pt x="9324" y="246"/>
                    <a:pt x="9564" y="300"/>
                  </a:cubicBezTo>
                  <a:cubicBezTo>
                    <a:pt x="9906" y="391"/>
                    <a:pt x="10226" y="551"/>
                    <a:pt x="10523" y="734"/>
                  </a:cubicBezTo>
                  <a:cubicBezTo>
                    <a:pt x="10660" y="825"/>
                    <a:pt x="10797" y="939"/>
                    <a:pt x="10934" y="1053"/>
                  </a:cubicBezTo>
                  <a:cubicBezTo>
                    <a:pt x="11025" y="1145"/>
                    <a:pt x="11139" y="1259"/>
                    <a:pt x="11230" y="1373"/>
                  </a:cubicBezTo>
                  <a:cubicBezTo>
                    <a:pt x="11002" y="1373"/>
                    <a:pt x="10774" y="1441"/>
                    <a:pt x="10545" y="1533"/>
                  </a:cubicBezTo>
                  <a:cubicBezTo>
                    <a:pt x="10249" y="1647"/>
                    <a:pt x="9975" y="1875"/>
                    <a:pt x="9815" y="2172"/>
                  </a:cubicBezTo>
                  <a:cubicBezTo>
                    <a:pt x="9678" y="2468"/>
                    <a:pt x="9632" y="2788"/>
                    <a:pt x="9724" y="3085"/>
                  </a:cubicBezTo>
                  <a:cubicBezTo>
                    <a:pt x="9836" y="3479"/>
                    <a:pt x="10212" y="3765"/>
                    <a:pt x="10621" y="3765"/>
                  </a:cubicBezTo>
                  <a:cubicBezTo>
                    <a:pt x="10709" y="3765"/>
                    <a:pt x="10799" y="3752"/>
                    <a:pt x="10888" y="3724"/>
                  </a:cubicBezTo>
                  <a:cubicBezTo>
                    <a:pt x="11093" y="3655"/>
                    <a:pt x="11276" y="3518"/>
                    <a:pt x="11367" y="3336"/>
                  </a:cubicBezTo>
                  <a:cubicBezTo>
                    <a:pt x="11481" y="3085"/>
                    <a:pt x="11481" y="2834"/>
                    <a:pt x="11390" y="2583"/>
                  </a:cubicBezTo>
                  <a:cubicBezTo>
                    <a:pt x="11372" y="2536"/>
                    <a:pt x="11331" y="2516"/>
                    <a:pt x="11290" y="2516"/>
                  </a:cubicBezTo>
                  <a:cubicBezTo>
                    <a:pt x="11230" y="2516"/>
                    <a:pt x="11171" y="2560"/>
                    <a:pt x="11185" y="2628"/>
                  </a:cubicBezTo>
                  <a:cubicBezTo>
                    <a:pt x="11253" y="2856"/>
                    <a:pt x="11276" y="3108"/>
                    <a:pt x="11139" y="3290"/>
                  </a:cubicBezTo>
                  <a:cubicBezTo>
                    <a:pt x="11025" y="3450"/>
                    <a:pt x="10842" y="3564"/>
                    <a:pt x="10660" y="3564"/>
                  </a:cubicBezTo>
                  <a:cubicBezTo>
                    <a:pt x="10636" y="3566"/>
                    <a:pt x="10613" y="3567"/>
                    <a:pt x="10591" y="3567"/>
                  </a:cubicBezTo>
                  <a:cubicBezTo>
                    <a:pt x="10126" y="3567"/>
                    <a:pt x="9817" y="3132"/>
                    <a:pt x="9861" y="2697"/>
                  </a:cubicBezTo>
                  <a:cubicBezTo>
                    <a:pt x="9861" y="2423"/>
                    <a:pt x="9998" y="2149"/>
                    <a:pt x="10203" y="1966"/>
                  </a:cubicBezTo>
                  <a:cubicBezTo>
                    <a:pt x="10431" y="1738"/>
                    <a:pt x="10751" y="1624"/>
                    <a:pt x="11048" y="1578"/>
                  </a:cubicBezTo>
                  <a:cubicBezTo>
                    <a:pt x="11161" y="1561"/>
                    <a:pt x="11276" y="1552"/>
                    <a:pt x="11391" y="1552"/>
                  </a:cubicBezTo>
                  <a:cubicBezTo>
                    <a:pt x="11874" y="1552"/>
                    <a:pt x="12358" y="1699"/>
                    <a:pt x="12782" y="1921"/>
                  </a:cubicBezTo>
                  <a:cubicBezTo>
                    <a:pt x="13307" y="2195"/>
                    <a:pt x="13741" y="2583"/>
                    <a:pt x="14015" y="3108"/>
                  </a:cubicBezTo>
                  <a:cubicBezTo>
                    <a:pt x="13399" y="3450"/>
                    <a:pt x="12919" y="4043"/>
                    <a:pt x="12919" y="4774"/>
                  </a:cubicBezTo>
                  <a:cubicBezTo>
                    <a:pt x="12919" y="4854"/>
                    <a:pt x="12971" y="4894"/>
                    <a:pt x="13025" y="4894"/>
                  </a:cubicBezTo>
                  <a:cubicBezTo>
                    <a:pt x="13079" y="4894"/>
                    <a:pt x="13136" y="4854"/>
                    <a:pt x="13148" y="4774"/>
                  </a:cubicBezTo>
                  <a:cubicBezTo>
                    <a:pt x="13148" y="4546"/>
                    <a:pt x="13193" y="4317"/>
                    <a:pt x="13307" y="4089"/>
                  </a:cubicBezTo>
                  <a:cubicBezTo>
                    <a:pt x="13399" y="3884"/>
                    <a:pt x="13558" y="3724"/>
                    <a:pt x="13718" y="3564"/>
                  </a:cubicBezTo>
                  <a:cubicBezTo>
                    <a:pt x="14203" y="3151"/>
                    <a:pt x="14901" y="2950"/>
                    <a:pt x="15554" y="2950"/>
                  </a:cubicBezTo>
                  <a:cubicBezTo>
                    <a:pt x="15731" y="2950"/>
                    <a:pt x="15904" y="2964"/>
                    <a:pt x="16069" y="2993"/>
                  </a:cubicBezTo>
                  <a:cubicBezTo>
                    <a:pt x="16206" y="3016"/>
                    <a:pt x="16320" y="3039"/>
                    <a:pt x="16457" y="3085"/>
                  </a:cubicBezTo>
                  <a:lnTo>
                    <a:pt x="16457" y="3062"/>
                  </a:lnTo>
                  <a:cubicBezTo>
                    <a:pt x="16617" y="3153"/>
                    <a:pt x="16800" y="3244"/>
                    <a:pt x="16937" y="3359"/>
                  </a:cubicBezTo>
                  <a:cubicBezTo>
                    <a:pt x="17576" y="3861"/>
                    <a:pt x="18009" y="4568"/>
                    <a:pt x="18580" y="5139"/>
                  </a:cubicBezTo>
                  <a:cubicBezTo>
                    <a:pt x="18831" y="5390"/>
                    <a:pt x="19105" y="5641"/>
                    <a:pt x="19425" y="5801"/>
                  </a:cubicBezTo>
                  <a:cubicBezTo>
                    <a:pt x="18945" y="6235"/>
                    <a:pt x="18626" y="6874"/>
                    <a:pt x="18329" y="7490"/>
                  </a:cubicBezTo>
                  <a:cubicBezTo>
                    <a:pt x="18032" y="8129"/>
                    <a:pt x="17713" y="8859"/>
                    <a:pt x="17142" y="9270"/>
                  </a:cubicBezTo>
                  <a:cubicBezTo>
                    <a:pt x="16959" y="9407"/>
                    <a:pt x="16777" y="9499"/>
                    <a:pt x="16571" y="9567"/>
                  </a:cubicBezTo>
                  <a:cubicBezTo>
                    <a:pt x="16465" y="9567"/>
                    <a:pt x="16348" y="9577"/>
                    <a:pt x="16228" y="9577"/>
                  </a:cubicBezTo>
                  <a:cubicBezTo>
                    <a:pt x="16168" y="9577"/>
                    <a:pt x="16107" y="9575"/>
                    <a:pt x="16046" y="9567"/>
                  </a:cubicBezTo>
                  <a:lnTo>
                    <a:pt x="16001" y="9567"/>
                  </a:lnTo>
                  <a:cubicBezTo>
                    <a:pt x="14996" y="9499"/>
                    <a:pt x="13764" y="8837"/>
                    <a:pt x="13878" y="7673"/>
                  </a:cubicBezTo>
                  <a:cubicBezTo>
                    <a:pt x="13919" y="7113"/>
                    <a:pt x="14337" y="6535"/>
                    <a:pt x="14925" y="6535"/>
                  </a:cubicBezTo>
                  <a:cubicBezTo>
                    <a:pt x="14985" y="6535"/>
                    <a:pt x="15047" y="6541"/>
                    <a:pt x="15111" y="6554"/>
                  </a:cubicBezTo>
                  <a:cubicBezTo>
                    <a:pt x="15430" y="6645"/>
                    <a:pt x="15704" y="6874"/>
                    <a:pt x="15864" y="7170"/>
                  </a:cubicBezTo>
                  <a:cubicBezTo>
                    <a:pt x="16001" y="7513"/>
                    <a:pt x="15978" y="7878"/>
                    <a:pt x="15864" y="8220"/>
                  </a:cubicBezTo>
                  <a:cubicBezTo>
                    <a:pt x="15836" y="8304"/>
                    <a:pt x="15902" y="8354"/>
                    <a:pt x="15967" y="8354"/>
                  </a:cubicBezTo>
                  <a:cubicBezTo>
                    <a:pt x="16009" y="8354"/>
                    <a:pt x="16051" y="8333"/>
                    <a:pt x="16069" y="8289"/>
                  </a:cubicBezTo>
                  <a:cubicBezTo>
                    <a:pt x="16252" y="7855"/>
                    <a:pt x="16229" y="7353"/>
                    <a:pt x="16024" y="6965"/>
                  </a:cubicBezTo>
                  <a:cubicBezTo>
                    <a:pt x="15818" y="6600"/>
                    <a:pt x="15430" y="6349"/>
                    <a:pt x="15019" y="6280"/>
                  </a:cubicBezTo>
                  <a:cubicBezTo>
                    <a:pt x="14975" y="6275"/>
                    <a:pt x="14932" y="6273"/>
                    <a:pt x="14888" y="6273"/>
                  </a:cubicBezTo>
                  <a:cubicBezTo>
                    <a:pt x="14550" y="6273"/>
                    <a:pt x="14235" y="6428"/>
                    <a:pt x="13992" y="6691"/>
                  </a:cubicBezTo>
                  <a:cubicBezTo>
                    <a:pt x="13741" y="6965"/>
                    <a:pt x="13627" y="7330"/>
                    <a:pt x="13581" y="7695"/>
                  </a:cubicBezTo>
                  <a:cubicBezTo>
                    <a:pt x="13536" y="8335"/>
                    <a:pt x="13878" y="8905"/>
                    <a:pt x="14380" y="9270"/>
                  </a:cubicBezTo>
                  <a:cubicBezTo>
                    <a:pt x="14494" y="9362"/>
                    <a:pt x="14608" y="9430"/>
                    <a:pt x="14723" y="9499"/>
                  </a:cubicBezTo>
                  <a:cubicBezTo>
                    <a:pt x="14334" y="9772"/>
                    <a:pt x="13924" y="10024"/>
                    <a:pt x="13490" y="10206"/>
                  </a:cubicBezTo>
                  <a:cubicBezTo>
                    <a:pt x="13123" y="10355"/>
                    <a:pt x="12713" y="10443"/>
                    <a:pt x="12306" y="10443"/>
                  </a:cubicBezTo>
                  <a:cubicBezTo>
                    <a:pt x="11778" y="10443"/>
                    <a:pt x="11255" y="10294"/>
                    <a:pt x="10842" y="9932"/>
                  </a:cubicBezTo>
                  <a:cubicBezTo>
                    <a:pt x="10249" y="9407"/>
                    <a:pt x="10135" y="8608"/>
                    <a:pt x="10226" y="7855"/>
                  </a:cubicBezTo>
                  <a:cubicBezTo>
                    <a:pt x="10240" y="7759"/>
                    <a:pt x="10171" y="7696"/>
                    <a:pt x="10103" y="7696"/>
                  </a:cubicBezTo>
                  <a:cubicBezTo>
                    <a:pt x="10059" y="7696"/>
                    <a:pt x="10016" y="7723"/>
                    <a:pt x="9998" y="7787"/>
                  </a:cubicBezTo>
                  <a:cubicBezTo>
                    <a:pt x="9884" y="8243"/>
                    <a:pt x="9884" y="8768"/>
                    <a:pt x="10043" y="9225"/>
                  </a:cubicBezTo>
                  <a:cubicBezTo>
                    <a:pt x="10066" y="9293"/>
                    <a:pt x="10089" y="9362"/>
                    <a:pt x="10135" y="9430"/>
                  </a:cubicBezTo>
                  <a:cubicBezTo>
                    <a:pt x="10112" y="9453"/>
                    <a:pt x="10112" y="9476"/>
                    <a:pt x="10089" y="9499"/>
                  </a:cubicBezTo>
                  <a:cubicBezTo>
                    <a:pt x="10043" y="9567"/>
                    <a:pt x="9998" y="9613"/>
                    <a:pt x="9952" y="9681"/>
                  </a:cubicBezTo>
                  <a:cubicBezTo>
                    <a:pt x="9815" y="9795"/>
                    <a:pt x="9655" y="9887"/>
                    <a:pt x="9518" y="9978"/>
                  </a:cubicBezTo>
                  <a:cubicBezTo>
                    <a:pt x="9199" y="10161"/>
                    <a:pt x="8879" y="10320"/>
                    <a:pt x="8537" y="10412"/>
                  </a:cubicBezTo>
                  <a:cubicBezTo>
                    <a:pt x="8329" y="10461"/>
                    <a:pt x="8114" y="10483"/>
                    <a:pt x="7900" y="10483"/>
                  </a:cubicBezTo>
                  <a:cubicBezTo>
                    <a:pt x="7715" y="10483"/>
                    <a:pt x="7530" y="10466"/>
                    <a:pt x="7350" y="10434"/>
                  </a:cubicBezTo>
                  <a:cubicBezTo>
                    <a:pt x="7008" y="10366"/>
                    <a:pt x="6665" y="10229"/>
                    <a:pt x="6346" y="10024"/>
                  </a:cubicBezTo>
                  <a:cubicBezTo>
                    <a:pt x="6095" y="9841"/>
                    <a:pt x="5866" y="9636"/>
                    <a:pt x="5661" y="9384"/>
                  </a:cubicBezTo>
                  <a:cubicBezTo>
                    <a:pt x="5752" y="9293"/>
                    <a:pt x="5843" y="9202"/>
                    <a:pt x="5912" y="9088"/>
                  </a:cubicBezTo>
                  <a:cubicBezTo>
                    <a:pt x="6163" y="8700"/>
                    <a:pt x="6277" y="8220"/>
                    <a:pt x="6209" y="7741"/>
                  </a:cubicBezTo>
                  <a:cubicBezTo>
                    <a:pt x="6117" y="7239"/>
                    <a:pt x="5821" y="6760"/>
                    <a:pt x="5433" y="6463"/>
                  </a:cubicBezTo>
                  <a:cubicBezTo>
                    <a:pt x="5026" y="6140"/>
                    <a:pt x="4539" y="5988"/>
                    <a:pt x="4049" y="5988"/>
                  </a:cubicBezTo>
                  <a:cubicBezTo>
                    <a:pt x="3466" y="5988"/>
                    <a:pt x="2879" y="6203"/>
                    <a:pt x="2420" y="6600"/>
                  </a:cubicBezTo>
                  <a:cubicBezTo>
                    <a:pt x="2331" y="6688"/>
                    <a:pt x="2421" y="6819"/>
                    <a:pt x="2520" y="6819"/>
                  </a:cubicBezTo>
                  <a:cubicBezTo>
                    <a:pt x="2548" y="6819"/>
                    <a:pt x="2577" y="6808"/>
                    <a:pt x="2602" y="6782"/>
                  </a:cubicBezTo>
                  <a:cubicBezTo>
                    <a:pt x="2694" y="6714"/>
                    <a:pt x="2808" y="6623"/>
                    <a:pt x="2899" y="6577"/>
                  </a:cubicBezTo>
                  <a:cubicBezTo>
                    <a:pt x="3250" y="6355"/>
                    <a:pt x="3662" y="6238"/>
                    <a:pt x="4084" y="6238"/>
                  </a:cubicBezTo>
                  <a:cubicBezTo>
                    <a:pt x="4183" y="6238"/>
                    <a:pt x="4283" y="6244"/>
                    <a:pt x="4383" y="6257"/>
                  </a:cubicBezTo>
                  <a:cubicBezTo>
                    <a:pt x="4862" y="6349"/>
                    <a:pt x="5273" y="6600"/>
                    <a:pt x="5570" y="7011"/>
                  </a:cubicBezTo>
                  <a:cubicBezTo>
                    <a:pt x="5843" y="7376"/>
                    <a:pt x="5980" y="7832"/>
                    <a:pt x="5912" y="8289"/>
                  </a:cubicBezTo>
                  <a:cubicBezTo>
                    <a:pt x="5866" y="8677"/>
                    <a:pt x="5661" y="9042"/>
                    <a:pt x="5341" y="9293"/>
                  </a:cubicBezTo>
                  <a:cubicBezTo>
                    <a:pt x="5067" y="9544"/>
                    <a:pt x="4679" y="9704"/>
                    <a:pt x="4291" y="9727"/>
                  </a:cubicBezTo>
                  <a:cubicBezTo>
                    <a:pt x="4262" y="9729"/>
                    <a:pt x="4232" y="9729"/>
                    <a:pt x="4202" y="9729"/>
                  </a:cubicBezTo>
                  <a:cubicBezTo>
                    <a:pt x="3825" y="9729"/>
                    <a:pt x="3469" y="9596"/>
                    <a:pt x="3173" y="9384"/>
                  </a:cubicBezTo>
                  <a:cubicBezTo>
                    <a:pt x="2488" y="8905"/>
                    <a:pt x="2123" y="8129"/>
                    <a:pt x="1758" y="7399"/>
                  </a:cubicBezTo>
                  <a:cubicBezTo>
                    <a:pt x="1415" y="6737"/>
                    <a:pt x="1050" y="6052"/>
                    <a:pt x="457" y="5573"/>
                  </a:cubicBezTo>
                  <a:cubicBezTo>
                    <a:pt x="845" y="5390"/>
                    <a:pt x="1164" y="5139"/>
                    <a:pt x="1484" y="4842"/>
                  </a:cubicBezTo>
                  <a:cubicBezTo>
                    <a:pt x="2146" y="4203"/>
                    <a:pt x="2648" y="3427"/>
                    <a:pt x="3401" y="2902"/>
                  </a:cubicBezTo>
                  <a:cubicBezTo>
                    <a:pt x="3825" y="2595"/>
                    <a:pt x="4352" y="2382"/>
                    <a:pt x="4867" y="2382"/>
                  </a:cubicBezTo>
                  <a:cubicBezTo>
                    <a:pt x="5157" y="2382"/>
                    <a:pt x="5444" y="2449"/>
                    <a:pt x="5707" y="2605"/>
                  </a:cubicBezTo>
                  <a:cubicBezTo>
                    <a:pt x="5478" y="4021"/>
                    <a:pt x="6346" y="5573"/>
                    <a:pt x="7692" y="6098"/>
                  </a:cubicBezTo>
                  <a:cubicBezTo>
                    <a:pt x="7705" y="6103"/>
                    <a:pt x="7717" y="6105"/>
                    <a:pt x="7727" y="6105"/>
                  </a:cubicBezTo>
                  <a:cubicBezTo>
                    <a:pt x="7815" y="6105"/>
                    <a:pt x="7840" y="5956"/>
                    <a:pt x="7738" y="5915"/>
                  </a:cubicBezTo>
                  <a:cubicBezTo>
                    <a:pt x="7008" y="5595"/>
                    <a:pt x="6346" y="4979"/>
                    <a:pt x="6072" y="4203"/>
                  </a:cubicBezTo>
                  <a:cubicBezTo>
                    <a:pt x="5843" y="3518"/>
                    <a:pt x="5843" y="2765"/>
                    <a:pt x="6117" y="2103"/>
                  </a:cubicBezTo>
                  <a:cubicBezTo>
                    <a:pt x="6391" y="1464"/>
                    <a:pt x="6871" y="893"/>
                    <a:pt x="7487" y="551"/>
                  </a:cubicBezTo>
                  <a:cubicBezTo>
                    <a:pt x="7910" y="325"/>
                    <a:pt x="8372" y="218"/>
                    <a:pt x="8842" y="218"/>
                  </a:cubicBezTo>
                  <a:close/>
                  <a:moveTo>
                    <a:pt x="8790" y="1"/>
                  </a:moveTo>
                  <a:cubicBezTo>
                    <a:pt x="8202" y="1"/>
                    <a:pt x="7633" y="168"/>
                    <a:pt x="7145" y="483"/>
                  </a:cubicBezTo>
                  <a:cubicBezTo>
                    <a:pt x="6505" y="893"/>
                    <a:pt x="6003" y="1555"/>
                    <a:pt x="5798" y="2286"/>
                  </a:cubicBezTo>
                  <a:cubicBezTo>
                    <a:pt x="5775" y="2331"/>
                    <a:pt x="5752" y="2400"/>
                    <a:pt x="5752" y="2446"/>
                  </a:cubicBezTo>
                  <a:cubicBezTo>
                    <a:pt x="5466" y="2267"/>
                    <a:pt x="5125" y="2172"/>
                    <a:pt x="4782" y="2172"/>
                  </a:cubicBezTo>
                  <a:cubicBezTo>
                    <a:pt x="4687" y="2172"/>
                    <a:pt x="4591" y="2180"/>
                    <a:pt x="4497" y="2195"/>
                  </a:cubicBezTo>
                  <a:cubicBezTo>
                    <a:pt x="2534" y="2468"/>
                    <a:pt x="1872" y="4728"/>
                    <a:pt x="137" y="5390"/>
                  </a:cubicBezTo>
                  <a:cubicBezTo>
                    <a:pt x="23" y="5436"/>
                    <a:pt x="0" y="5573"/>
                    <a:pt x="114" y="5641"/>
                  </a:cubicBezTo>
                  <a:cubicBezTo>
                    <a:pt x="206" y="5710"/>
                    <a:pt x="274" y="5778"/>
                    <a:pt x="365" y="5847"/>
                  </a:cubicBezTo>
                  <a:cubicBezTo>
                    <a:pt x="1027" y="6440"/>
                    <a:pt x="1393" y="7285"/>
                    <a:pt x="1803" y="8061"/>
                  </a:cubicBezTo>
                  <a:cubicBezTo>
                    <a:pt x="2214" y="8814"/>
                    <a:pt x="2739" y="9636"/>
                    <a:pt x="3607" y="9909"/>
                  </a:cubicBezTo>
                  <a:cubicBezTo>
                    <a:pt x="3797" y="9973"/>
                    <a:pt x="3997" y="10004"/>
                    <a:pt x="4197" y="10004"/>
                  </a:cubicBezTo>
                  <a:cubicBezTo>
                    <a:pt x="4643" y="10004"/>
                    <a:pt x="5093" y="9851"/>
                    <a:pt x="5455" y="9567"/>
                  </a:cubicBezTo>
                  <a:cubicBezTo>
                    <a:pt x="5684" y="9909"/>
                    <a:pt x="6003" y="10161"/>
                    <a:pt x="6346" y="10366"/>
                  </a:cubicBezTo>
                  <a:cubicBezTo>
                    <a:pt x="6812" y="10620"/>
                    <a:pt x="7339" y="10761"/>
                    <a:pt x="7862" y="10761"/>
                  </a:cubicBezTo>
                  <a:cubicBezTo>
                    <a:pt x="8185" y="10761"/>
                    <a:pt x="8506" y="10707"/>
                    <a:pt x="8811" y="10594"/>
                  </a:cubicBezTo>
                  <a:cubicBezTo>
                    <a:pt x="9176" y="10480"/>
                    <a:pt x="9496" y="10297"/>
                    <a:pt x="9792" y="10069"/>
                  </a:cubicBezTo>
                  <a:cubicBezTo>
                    <a:pt x="9929" y="9978"/>
                    <a:pt x="10066" y="9864"/>
                    <a:pt x="10157" y="9704"/>
                  </a:cubicBezTo>
                  <a:cubicBezTo>
                    <a:pt x="10180" y="9681"/>
                    <a:pt x="10203" y="9658"/>
                    <a:pt x="10226" y="9613"/>
                  </a:cubicBezTo>
                  <a:cubicBezTo>
                    <a:pt x="10637" y="10297"/>
                    <a:pt x="11367" y="10663"/>
                    <a:pt x="12166" y="10708"/>
                  </a:cubicBezTo>
                  <a:cubicBezTo>
                    <a:pt x="12231" y="10713"/>
                    <a:pt x="12297" y="10715"/>
                    <a:pt x="12361" y="10715"/>
                  </a:cubicBezTo>
                  <a:cubicBezTo>
                    <a:pt x="13317" y="10715"/>
                    <a:pt x="14218" y="10251"/>
                    <a:pt x="14859" y="9567"/>
                  </a:cubicBezTo>
                  <a:cubicBezTo>
                    <a:pt x="15270" y="9750"/>
                    <a:pt x="15704" y="9841"/>
                    <a:pt x="16138" y="9841"/>
                  </a:cubicBezTo>
                  <a:lnTo>
                    <a:pt x="16206" y="9841"/>
                  </a:lnTo>
                  <a:cubicBezTo>
                    <a:pt x="16297" y="9841"/>
                    <a:pt x="16412" y="9841"/>
                    <a:pt x="16503" y="9818"/>
                  </a:cubicBezTo>
                  <a:lnTo>
                    <a:pt x="16549" y="9818"/>
                  </a:lnTo>
                  <a:cubicBezTo>
                    <a:pt x="16640" y="9795"/>
                    <a:pt x="16708" y="9795"/>
                    <a:pt x="16777" y="9772"/>
                  </a:cubicBezTo>
                  <a:cubicBezTo>
                    <a:pt x="17507" y="9499"/>
                    <a:pt x="17964" y="8768"/>
                    <a:pt x="18306" y="8083"/>
                  </a:cubicBezTo>
                  <a:cubicBezTo>
                    <a:pt x="18648" y="7376"/>
                    <a:pt x="18945" y="6600"/>
                    <a:pt x="19516" y="6052"/>
                  </a:cubicBezTo>
                  <a:cubicBezTo>
                    <a:pt x="19584" y="5984"/>
                    <a:pt x="19653" y="5938"/>
                    <a:pt x="19721" y="5869"/>
                  </a:cubicBezTo>
                  <a:cubicBezTo>
                    <a:pt x="19813" y="5801"/>
                    <a:pt x="19790" y="5687"/>
                    <a:pt x="19698" y="5641"/>
                  </a:cubicBezTo>
                  <a:cubicBezTo>
                    <a:pt x="18238" y="5048"/>
                    <a:pt x="17667" y="2971"/>
                    <a:pt x="16024" y="2719"/>
                  </a:cubicBezTo>
                  <a:cubicBezTo>
                    <a:pt x="15944" y="2708"/>
                    <a:pt x="15864" y="2702"/>
                    <a:pt x="15784" y="2702"/>
                  </a:cubicBezTo>
                  <a:cubicBezTo>
                    <a:pt x="15704" y="2702"/>
                    <a:pt x="15624" y="2708"/>
                    <a:pt x="15544" y="2719"/>
                  </a:cubicBezTo>
                  <a:cubicBezTo>
                    <a:pt x="15225" y="2719"/>
                    <a:pt x="14905" y="2765"/>
                    <a:pt x="14586" y="2879"/>
                  </a:cubicBezTo>
                  <a:cubicBezTo>
                    <a:pt x="14449" y="2925"/>
                    <a:pt x="14289" y="2971"/>
                    <a:pt x="14152" y="3039"/>
                  </a:cubicBezTo>
                  <a:cubicBezTo>
                    <a:pt x="13878" y="2354"/>
                    <a:pt x="13239" y="1852"/>
                    <a:pt x="12577" y="1601"/>
                  </a:cubicBezTo>
                  <a:cubicBezTo>
                    <a:pt x="12212" y="1441"/>
                    <a:pt x="11801" y="1350"/>
                    <a:pt x="11390" y="1350"/>
                  </a:cubicBezTo>
                  <a:cubicBezTo>
                    <a:pt x="11299" y="1190"/>
                    <a:pt x="11185" y="1030"/>
                    <a:pt x="11025" y="893"/>
                  </a:cubicBezTo>
                  <a:cubicBezTo>
                    <a:pt x="10865" y="734"/>
                    <a:pt x="10705" y="597"/>
                    <a:pt x="10523" y="505"/>
                  </a:cubicBezTo>
                  <a:cubicBezTo>
                    <a:pt x="10157" y="277"/>
                    <a:pt x="9747" y="117"/>
                    <a:pt x="9336" y="49"/>
                  </a:cubicBezTo>
                  <a:cubicBezTo>
                    <a:pt x="9153" y="17"/>
                    <a:pt x="8971" y="1"/>
                    <a:pt x="87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549655032"/>
      </p:ext>
    </p:extLst>
  </p:cSld>
  <p:clrMapOvr>
    <a:masterClrMapping/>
  </p:clrMapOvr>
  <p:transition spd="med">
    <p:split orient="vert"/>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4858"/>
        <p:cNvGrpSpPr/>
        <p:nvPr/>
      </p:nvGrpSpPr>
      <p:grpSpPr>
        <a:xfrm>
          <a:off x="0" y="0"/>
          <a:ext cx="0" cy="0"/>
          <a:chOff x="0" y="0"/>
          <a:chExt cx="0" cy="0"/>
        </a:xfrm>
      </p:grpSpPr>
      <p:grpSp>
        <p:nvGrpSpPr>
          <p:cNvPr id="4864" name="Google Shape;4864;p112"/>
          <p:cNvGrpSpPr/>
          <p:nvPr/>
        </p:nvGrpSpPr>
        <p:grpSpPr>
          <a:xfrm>
            <a:off x="6187689" y="589095"/>
            <a:ext cx="1675053" cy="3965310"/>
            <a:chOff x="6030352" y="652224"/>
            <a:chExt cx="1675053" cy="3965310"/>
          </a:xfrm>
        </p:grpSpPr>
        <p:sp>
          <p:nvSpPr>
            <p:cNvPr id="4865" name="Google Shape;4865;p112"/>
            <p:cNvSpPr/>
            <p:nvPr/>
          </p:nvSpPr>
          <p:spPr>
            <a:xfrm>
              <a:off x="6035826" y="1477648"/>
              <a:ext cx="1669579" cy="3089348"/>
            </a:xfrm>
            <a:custGeom>
              <a:avLst/>
              <a:gdLst/>
              <a:ahLst/>
              <a:cxnLst/>
              <a:rect l="l" t="t" r="r" b="b"/>
              <a:pathLst>
                <a:path w="21046" h="38943" extrusionOk="0">
                  <a:moveTo>
                    <a:pt x="6315" y="0"/>
                  </a:moveTo>
                  <a:cubicBezTo>
                    <a:pt x="6302" y="0"/>
                    <a:pt x="6290" y="0"/>
                    <a:pt x="6277" y="1"/>
                  </a:cubicBezTo>
                  <a:cubicBezTo>
                    <a:pt x="5364" y="23"/>
                    <a:pt x="4839" y="640"/>
                    <a:pt x="4908" y="1461"/>
                  </a:cubicBezTo>
                  <a:cubicBezTo>
                    <a:pt x="5022" y="2603"/>
                    <a:pt x="5387" y="3356"/>
                    <a:pt x="6506" y="3676"/>
                  </a:cubicBezTo>
                  <a:cubicBezTo>
                    <a:pt x="6003" y="4200"/>
                    <a:pt x="5593" y="4337"/>
                    <a:pt x="5273" y="5045"/>
                  </a:cubicBezTo>
                  <a:cubicBezTo>
                    <a:pt x="4748" y="6209"/>
                    <a:pt x="4429" y="7282"/>
                    <a:pt x="4702" y="8560"/>
                  </a:cubicBezTo>
                  <a:cubicBezTo>
                    <a:pt x="4953" y="9587"/>
                    <a:pt x="5319" y="10363"/>
                    <a:pt x="5250" y="11413"/>
                  </a:cubicBezTo>
                  <a:cubicBezTo>
                    <a:pt x="5205" y="12007"/>
                    <a:pt x="5227" y="12532"/>
                    <a:pt x="5387" y="13125"/>
                  </a:cubicBezTo>
                  <a:cubicBezTo>
                    <a:pt x="5593" y="13878"/>
                    <a:pt x="5752" y="13856"/>
                    <a:pt x="6369" y="14335"/>
                  </a:cubicBezTo>
                  <a:cubicBezTo>
                    <a:pt x="6315" y="14331"/>
                    <a:pt x="6263" y="14329"/>
                    <a:pt x="6211" y="14329"/>
                  </a:cubicBezTo>
                  <a:cubicBezTo>
                    <a:pt x="5675" y="14329"/>
                    <a:pt x="5286" y="14556"/>
                    <a:pt x="5182" y="15202"/>
                  </a:cubicBezTo>
                  <a:cubicBezTo>
                    <a:pt x="4109" y="15339"/>
                    <a:pt x="3310" y="16412"/>
                    <a:pt x="2443" y="16754"/>
                  </a:cubicBezTo>
                  <a:cubicBezTo>
                    <a:pt x="1895" y="16983"/>
                    <a:pt x="1826" y="16914"/>
                    <a:pt x="1689" y="17530"/>
                  </a:cubicBezTo>
                  <a:cubicBezTo>
                    <a:pt x="1553" y="18124"/>
                    <a:pt x="1598" y="17987"/>
                    <a:pt x="1233" y="18398"/>
                  </a:cubicBezTo>
                  <a:cubicBezTo>
                    <a:pt x="571" y="19174"/>
                    <a:pt x="0" y="19585"/>
                    <a:pt x="662" y="20680"/>
                  </a:cubicBezTo>
                  <a:cubicBezTo>
                    <a:pt x="936" y="21114"/>
                    <a:pt x="1393" y="21297"/>
                    <a:pt x="1758" y="21685"/>
                  </a:cubicBezTo>
                  <a:cubicBezTo>
                    <a:pt x="2006" y="21933"/>
                    <a:pt x="2236" y="22668"/>
                    <a:pt x="2633" y="22668"/>
                  </a:cubicBezTo>
                  <a:cubicBezTo>
                    <a:pt x="2674" y="22668"/>
                    <a:pt x="2717" y="22660"/>
                    <a:pt x="2762" y="22643"/>
                  </a:cubicBezTo>
                  <a:cubicBezTo>
                    <a:pt x="2717" y="22392"/>
                    <a:pt x="2580" y="22141"/>
                    <a:pt x="2488" y="21936"/>
                  </a:cubicBezTo>
                  <a:lnTo>
                    <a:pt x="2488" y="21936"/>
                  </a:lnTo>
                  <a:cubicBezTo>
                    <a:pt x="2808" y="22164"/>
                    <a:pt x="3607" y="22278"/>
                    <a:pt x="3652" y="22735"/>
                  </a:cubicBezTo>
                  <a:cubicBezTo>
                    <a:pt x="3675" y="23191"/>
                    <a:pt x="3059" y="22986"/>
                    <a:pt x="3264" y="23511"/>
                  </a:cubicBezTo>
                  <a:cubicBezTo>
                    <a:pt x="3066" y="23496"/>
                    <a:pt x="2567" y="23138"/>
                    <a:pt x="2289" y="23138"/>
                  </a:cubicBezTo>
                  <a:cubicBezTo>
                    <a:pt x="2121" y="23138"/>
                    <a:pt x="2034" y="23270"/>
                    <a:pt x="2146" y="23693"/>
                  </a:cubicBezTo>
                  <a:cubicBezTo>
                    <a:pt x="2329" y="24332"/>
                    <a:pt x="3516" y="24424"/>
                    <a:pt x="3904" y="25086"/>
                  </a:cubicBezTo>
                  <a:cubicBezTo>
                    <a:pt x="4337" y="24926"/>
                    <a:pt x="4451" y="24469"/>
                    <a:pt x="4953" y="24378"/>
                  </a:cubicBezTo>
                  <a:cubicBezTo>
                    <a:pt x="5046" y="24366"/>
                    <a:pt x="5136" y="24362"/>
                    <a:pt x="5226" y="24362"/>
                  </a:cubicBezTo>
                  <a:cubicBezTo>
                    <a:pt x="5513" y="24362"/>
                    <a:pt x="5788" y="24408"/>
                    <a:pt x="6076" y="24408"/>
                  </a:cubicBezTo>
                  <a:cubicBezTo>
                    <a:pt x="6229" y="24408"/>
                    <a:pt x="6387" y="24395"/>
                    <a:pt x="6551" y="24355"/>
                  </a:cubicBezTo>
                  <a:cubicBezTo>
                    <a:pt x="6876" y="24296"/>
                    <a:pt x="7115" y="24189"/>
                    <a:pt x="7336" y="24189"/>
                  </a:cubicBezTo>
                  <a:cubicBezTo>
                    <a:pt x="7457" y="24189"/>
                    <a:pt x="7572" y="24221"/>
                    <a:pt x="7693" y="24310"/>
                  </a:cubicBezTo>
                  <a:cubicBezTo>
                    <a:pt x="8012" y="24515"/>
                    <a:pt x="8035" y="24903"/>
                    <a:pt x="8081" y="25245"/>
                  </a:cubicBezTo>
                  <a:cubicBezTo>
                    <a:pt x="8195" y="26478"/>
                    <a:pt x="8400" y="27825"/>
                    <a:pt x="8879" y="28989"/>
                  </a:cubicBezTo>
                  <a:cubicBezTo>
                    <a:pt x="9153" y="29605"/>
                    <a:pt x="9473" y="30335"/>
                    <a:pt x="10044" y="30678"/>
                  </a:cubicBezTo>
                  <a:cubicBezTo>
                    <a:pt x="10282" y="30826"/>
                    <a:pt x="10458" y="30879"/>
                    <a:pt x="10617" y="30879"/>
                  </a:cubicBezTo>
                  <a:cubicBezTo>
                    <a:pt x="10899" y="30879"/>
                    <a:pt x="11127" y="30712"/>
                    <a:pt x="11550" y="30609"/>
                  </a:cubicBezTo>
                  <a:cubicBezTo>
                    <a:pt x="11938" y="30495"/>
                    <a:pt x="12463" y="30678"/>
                    <a:pt x="12760" y="30130"/>
                  </a:cubicBezTo>
                  <a:cubicBezTo>
                    <a:pt x="13011" y="29696"/>
                    <a:pt x="12737" y="29126"/>
                    <a:pt x="12600" y="28692"/>
                  </a:cubicBezTo>
                  <a:cubicBezTo>
                    <a:pt x="14015" y="27779"/>
                    <a:pt x="12417" y="27505"/>
                    <a:pt x="11961" y="26843"/>
                  </a:cubicBezTo>
                  <a:cubicBezTo>
                    <a:pt x="11345" y="25999"/>
                    <a:pt x="13034" y="26090"/>
                    <a:pt x="13559" y="25999"/>
                  </a:cubicBezTo>
                  <a:cubicBezTo>
                    <a:pt x="13647" y="25982"/>
                    <a:pt x="13729" y="25975"/>
                    <a:pt x="13807" y="25975"/>
                  </a:cubicBezTo>
                  <a:cubicBezTo>
                    <a:pt x="15258" y="25975"/>
                    <a:pt x="14924" y="28695"/>
                    <a:pt x="14426" y="29605"/>
                  </a:cubicBezTo>
                  <a:cubicBezTo>
                    <a:pt x="14015" y="30313"/>
                    <a:pt x="13604" y="31043"/>
                    <a:pt x="13330" y="31842"/>
                  </a:cubicBezTo>
                  <a:cubicBezTo>
                    <a:pt x="13102" y="32572"/>
                    <a:pt x="13125" y="33074"/>
                    <a:pt x="12760" y="33782"/>
                  </a:cubicBezTo>
                  <a:cubicBezTo>
                    <a:pt x="12577" y="34124"/>
                    <a:pt x="12532" y="34490"/>
                    <a:pt x="12189" y="34695"/>
                  </a:cubicBezTo>
                  <a:cubicBezTo>
                    <a:pt x="11915" y="34832"/>
                    <a:pt x="11504" y="34695"/>
                    <a:pt x="11185" y="34900"/>
                  </a:cubicBezTo>
                  <a:cubicBezTo>
                    <a:pt x="10865" y="35129"/>
                    <a:pt x="10021" y="35950"/>
                    <a:pt x="9975" y="36384"/>
                  </a:cubicBezTo>
                  <a:cubicBezTo>
                    <a:pt x="9884" y="37046"/>
                    <a:pt x="10683" y="38119"/>
                    <a:pt x="11253" y="38438"/>
                  </a:cubicBezTo>
                  <a:cubicBezTo>
                    <a:pt x="11479" y="38560"/>
                    <a:pt x="11810" y="38569"/>
                    <a:pt x="12146" y="38569"/>
                  </a:cubicBezTo>
                  <a:cubicBezTo>
                    <a:pt x="12207" y="38569"/>
                    <a:pt x="12269" y="38569"/>
                    <a:pt x="12329" y="38569"/>
                  </a:cubicBezTo>
                  <a:cubicBezTo>
                    <a:pt x="12815" y="38569"/>
                    <a:pt x="13273" y="38588"/>
                    <a:pt x="13399" y="38941"/>
                  </a:cubicBezTo>
                  <a:cubicBezTo>
                    <a:pt x="13416" y="38942"/>
                    <a:pt x="13432" y="38942"/>
                    <a:pt x="13449" y="38942"/>
                  </a:cubicBezTo>
                  <a:cubicBezTo>
                    <a:pt x="14435" y="38942"/>
                    <a:pt x="15368" y="36988"/>
                    <a:pt x="15704" y="36247"/>
                  </a:cubicBezTo>
                  <a:cubicBezTo>
                    <a:pt x="16184" y="35083"/>
                    <a:pt x="16800" y="34056"/>
                    <a:pt x="17462" y="32960"/>
                  </a:cubicBezTo>
                  <a:cubicBezTo>
                    <a:pt x="18147" y="31842"/>
                    <a:pt x="18877" y="31203"/>
                    <a:pt x="19265" y="29902"/>
                  </a:cubicBezTo>
                  <a:cubicBezTo>
                    <a:pt x="19653" y="28487"/>
                    <a:pt x="19813" y="27003"/>
                    <a:pt x="20132" y="25565"/>
                  </a:cubicBezTo>
                  <a:cubicBezTo>
                    <a:pt x="20520" y="23785"/>
                    <a:pt x="20338" y="22050"/>
                    <a:pt x="20520" y="20292"/>
                  </a:cubicBezTo>
                  <a:cubicBezTo>
                    <a:pt x="20680" y="18877"/>
                    <a:pt x="21045" y="17827"/>
                    <a:pt x="20406" y="16435"/>
                  </a:cubicBezTo>
                  <a:cubicBezTo>
                    <a:pt x="19904" y="15385"/>
                    <a:pt x="19219" y="14449"/>
                    <a:pt x="18672" y="13399"/>
                  </a:cubicBezTo>
                  <a:cubicBezTo>
                    <a:pt x="18147" y="12372"/>
                    <a:pt x="18101" y="11253"/>
                    <a:pt x="17416" y="10295"/>
                  </a:cubicBezTo>
                  <a:cubicBezTo>
                    <a:pt x="16868" y="9519"/>
                    <a:pt x="16001" y="8697"/>
                    <a:pt x="15727" y="7830"/>
                  </a:cubicBezTo>
                  <a:cubicBezTo>
                    <a:pt x="15339" y="6643"/>
                    <a:pt x="15202" y="5638"/>
                    <a:pt x="14129" y="4885"/>
                  </a:cubicBezTo>
                  <a:cubicBezTo>
                    <a:pt x="14141" y="4817"/>
                    <a:pt x="14158" y="4805"/>
                    <a:pt x="14181" y="4805"/>
                  </a:cubicBezTo>
                  <a:cubicBezTo>
                    <a:pt x="14192" y="4805"/>
                    <a:pt x="14205" y="4808"/>
                    <a:pt x="14219" y="4808"/>
                  </a:cubicBezTo>
                  <a:cubicBezTo>
                    <a:pt x="14233" y="4808"/>
                    <a:pt x="14249" y="4805"/>
                    <a:pt x="14266" y="4794"/>
                  </a:cubicBezTo>
                  <a:cubicBezTo>
                    <a:pt x="14129" y="4223"/>
                    <a:pt x="12920" y="3858"/>
                    <a:pt x="11778" y="3219"/>
                  </a:cubicBezTo>
                  <a:cubicBezTo>
                    <a:pt x="11162" y="2899"/>
                    <a:pt x="10751" y="2489"/>
                    <a:pt x="10203" y="2055"/>
                  </a:cubicBezTo>
                  <a:cubicBezTo>
                    <a:pt x="9678" y="1644"/>
                    <a:pt x="9016" y="1484"/>
                    <a:pt x="8446" y="1142"/>
                  </a:cubicBezTo>
                  <a:cubicBezTo>
                    <a:pt x="7771" y="737"/>
                    <a:pt x="7141" y="0"/>
                    <a:pt x="63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112"/>
            <p:cNvSpPr/>
            <p:nvPr/>
          </p:nvSpPr>
          <p:spPr>
            <a:xfrm>
              <a:off x="6070255" y="3006803"/>
              <a:ext cx="840263" cy="472251"/>
            </a:xfrm>
            <a:custGeom>
              <a:avLst/>
              <a:gdLst/>
              <a:ahLst/>
              <a:cxnLst/>
              <a:rect l="l" t="t" r="r" b="b"/>
              <a:pathLst>
                <a:path w="10592" h="5953" extrusionOk="0">
                  <a:moveTo>
                    <a:pt x="7316" y="0"/>
                  </a:moveTo>
                  <a:cubicBezTo>
                    <a:pt x="7219" y="0"/>
                    <a:pt x="7124" y="4"/>
                    <a:pt x="7030" y="12"/>
                  </a:cubicBezTo>
                  <a:cubicBezTo>
                    <a:pt x="5798" y="126"/>
                    <a:pt x="4999" y="1176"/>
                    <a:pt x="3835" y="1450"/>
                  </a:cubicBezTo>
                  <a:cubicBezTo>
                    <a:pt x="3623" y="1497"/>
                    <a:pt x="3394" y="1550"/>
                    <a:pt x="3174" y="1550"/>
                  </a:cubicBezTo>
                  <a:cubicBezTo>
                    <a:pt x="2967" y="1550"/>
                    <a:pt x="2768" y="1503"/>
                    <a:pt x="2602" y="1359"/>
                  </a:cubicBezTo>
                  <a:cubicBezTo>
                    <a:pt x="2351" y="1130"/>
                    <a:pt x="2442" y="720"/>
                    <a:pt x="2077" y="560"/>
                  </a:cubicBezTo>
                  <a:cubicBezTo>
                    <a:pt x="1998" y="525"/>
                    <a:pt x="1898" y="511"/>
                    <a:pt x="1786" y="511"/>
                  </a:cubicBezTo>
                  <a:cubicBezTo>
                    <a:pt x="1380" y="511"/>
                    <a:pt x="821" y="699"/>
                    <a:pt x="571" y="788"/>
                  </a:cubicBezTo>
                  <a:cubicBezTo>
                    <a:pt x="464" y="811"/>
                    <a:pt x="381" y="818"/>
                    <a:pt x="311" y="818"/>
                  </a:cubicBezTo>
                  <a:cubicBezTo>
                    <a:pt x="173" y="818"/>
                    <a:pt x="91" y="788"/>
                    <a:pt x="0" y="788"/>
                  </a:cubicBezTo>
                  <a:cubicBezTo>
                    <a:pt x="160" y="1496"/>
                    <a:pt x="365" y="1792"/>
                    <a:pt x="959" y="2180"/>
                  </a:cubicBezTo>
                  <a:cubicBezTo>
                    <a:pt x="1210" y="2363"/>
                    <a:pt x="1347" y="2454"/>
                    <a:pt x="1529" y="2683"/>
                  </a:cubicBezTo>
                  <a:cubicBezTo>
                    <a:pt x="1695" y="2904"/>
                    <a:pt x="1712" y="3334"/>
                    <a:pt x="1990" y="3334"/>
                  </a:cubicBezTo>
                  <a:cubicBezTo>
                    <a:pt x="2056" y="3334"/>
                    <a:pt x="2136" y="3310"/>
                    <a:pt x="2237" y="3253"/>
                  </a:cubicBezTo>
                  <a:cubicBezTo>
                    <a:pt x="2100" y="3048"/>
                    <a:pt x="1895" y="2888"/>
                    <a:pt x="1849" y="2637"/>
                  </a:cubicBezTo>
                  <a:lnTo>
                    <a:pt x="1849" y="2637"/>
                  </a:lnTo>
                  <a:cubicBezTo>
                    <a:pt x="2214" y="2774"/>
                    <a:pt x="3652" y="3322"/>
                    <a:pt x="3104" y="3847"/>
                  </a:cubicBezTo>
                  <a:cubicBezTo>
                    <a:pt x="3006" y="3941"/>
                    <a:pt x="2894" y="3975"/>
                    <a:pt x="2778" y="3975"/>
                  </a:cubicBezTo>
                  <a:cubicBezTo>
                    <a:pt x="2471" y="3975"/>
                    <a:pt x="2130" y="3738"/>
                    <a:pt x="1918" y="3738"/>
                  </a:cubicBezTo>
                  <a:cubicBezTo>
                    <a:pt x="1781" y="3738"/>
                    <a:pt x="1697" y="3838"/>
                    <a:pt x="1712" y="4166"/>
                  </a:cubicBezTo>
                  <a:cubicBezTo>
                    <a:pt x="1758" y="4760"/>
                    <a:pt x="2693" y="5262"/>
                    <a:pt x="3082" y="5627"/>
                  </a:cubicBezTo>
                  <a:cubicBezTo>
                    <a:pt x="3320" y="5837"/>
                    <a:pt x="3317" y="5953"/>
                    <a:pt x="3395" y="5953"/>
                  </a:cubicBezTo>
                  <a:cubicBezTo>
                    <a:pt x="3445" y="5953"/>
                    <a:pt x="3526" y="5907"/>
                    <a:pt x="3721" y="5810"/>
                  </a:cubicBezTo>
                  <a:cubicBezTo>
                    <a:pt x="3949" y="5695"/>
                    <a:pt x="4154" y="5467"/>
                    <a:pt x="4200" y="5262"/>
                  </a:cubicBezTo>
                  <a:cubicBezTo>
                    <a:pt x="4793" y="5056"/>
                    <a:pt x="5364" y="5193"/>
                    <a:pt x="5980" y="5034"/>
                  </a:cubicBezTo>
                  <a:cubicBezTo>
                    <a:pt x="6330" y="4934"/>
                    <a:pt x="6619" y="4821"/>
                    <a:pt x="6945" y="4821"/>
                  </a:cubicBezTo>
                  <a:cubicBezTo>
                    <a:pt x="7066" y="4821"/>
                    <a:pt x="7191" y="4837"/>
                    <a:pt x="7327" y="4874"/>
                  </a:cubicBezTo>
                  <a:cubicBezTo>
                    <a:pt x="7578" y="4965"/>
                    <a:pt x="7532" y="5170"/>
                    <a:pt x="7852" y="5170"/>
                  </a:cubicBezTo>
                  <a:cubicBezTo>
                    <a:pt x="8035" y="5170"/>
                    <a:pt x="8445" y="4874"/>
                    <a:pt x="8605" y="4805"/>
                  </a:cubicBezTo>
                  <a:cubicBezTo>
                    <a:pt x="9336" y="4417"/>
                    <a:pt x="9518" y="4098"/>
                    <a:pt x="9541" y="3299"/>
                  </a:cubicBezTo>
                  <a:cubicBezTo>
                    <a:pt x="10591" y="3253"/>
                    <a:pt x="9724" y="1404"/>
                    <a:pt x="9381" y="925"/>
                  </a:cubicBezTo>
                  <a:cubicBezTo>
                    <a:pt x="8935" y="255"/>
                    <a:pt x="8091" y="0"/>
                    <a:pt x="73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112"/>
            <p:cNvSpPr/>
            <p:nvPr/>
          </p:nvSpPr>
          <p:spPr>
            <a:xfrm>
              <a:off x="6845232" y="4039435"/>
              <a:ext cx="557373" cy="492322"/>
            </a:xfrm>
            <a:custGeom>
              <a:avLst/>
              <a:gdLst/>
              <a:ahLst/>
              <a:cxnLst/>
              <a:rect l="l" t="t" r="r" b="b"/>
              <a:pathLst>
                <a:path w="7026" h="6206" extrusionOk="0">
                  <a:moveTo>
                    <a:pt x="6368" y="1"/>
                  </a:moveTo>
                  <a:cubicBezTo>
                    <a:pt x="5193" y="1"/>
                    <a:pt x="2771" y="1869"/>
                    <a:pt x="2329" y="2379"/>
                  </a:cubicBezTo>
                  <a:cubicBezTo>
                    <a:pt x="1142" y="2379"/>
                    <a:pt x="0" y="3201"/>
                    <a:pt x="251" y="4616"/>
                  </a:cubicBezTo>
                  <a:cubicBezTo>
                    <a:pt x="437" y="5744"/>
                    <a:pt x="1283" y="6206"/>
                    <a:pt x="2218" y="6206"/>
                  </a:cubicBezTo>
                  <a:cubicBezTo>
                    <a:pt x="3004" y="6206"/>
                    <a:pt x="3855" y="5879"/>
                    <a:pt x="4428" y="5346"/>
                  </a:cubicBezTo>
                  <a:cubicBezTo>
                    <a:pt x="4931" y="4867"/>
                    <a:pt x="5319" y="4228"/>
                    <a:pt x="5684" y="3635"/>
                  </a:cubicBezTo>
                  <a:cubicBezTo>
                    <a:pt x="6209" y="2813"/>
                    <a:pt x="6985" y="1786"/>
                    <a:pt x="7008" y="781"/>
                  </a:cubicBezTo>
                  <a:cubicBezTo>
                    <a:pt x="7025" y="218"/>
                    <a:pt x="6769" y="1"/>
                    <a:pt x="63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112"/>
            <p:cNvSpPr/>
            <p:nvPr/>
          </p:nvSpPr>
          <p:spPr>
            <a:xfrm>
              <a:off x="6667770" y="3542912"/>
              <a:ext cx="427430" cy="404821"/>
            </a:xfrm>
            <a:custGeom>
              <a:avLst/>
              <a:gdLst/>
              <a:ahLst/>
              <a:cxnLst/>
              <a:rect l="l" t="t" r="r" b="b"/>
              <a:pathLst>
                <a:path w="5388" h="5103" extrusionOk="0">
                  <a:moveTo>
                    <a:pt x="1426" y="0"/>
                  </a:moveTo>
                  <a:cubicBezTo>
                    <a:pt x="1191" y="0"/>
                    <a:pt x="958" y="78"/>
                    <a:pt x="731" y="284"/>
                  </a:cubicBezTo>
                  <a:cubicBezTo>
                    <a:pt x="0" y="1037"/>
                    <a:pt x="891" y="2749"/>
                    <a:pt x="1301" y="3525"/>
                  </a:cubicBezTo>
                  <a:cubicBezTo>
                    <a:pt x="1738" y="4314"/>
                    <a:pt x="2211" y="5102"/>
                    <a:pt x="2902" y="5102"/>
                  </a:cubicBezTo>
                  <a:cubicBezTo>
                    <a:pt x="3152" y="5102"/>
                    <a:pt x="3429" y="5000"/>
                    <a:pt x="3744" y="4758"/>
                  </a:cubicBezTo>
                  <a:cubicBezTo>
                    <a:pt x="4041" y="4530"/>
                    <a:pt x="4292" y="4416"/>
                    <a:pt x="4634" y="4233"/>
                  </a:cubicBezTo>
                  <a:cubicBezTo>
                    <a:pt x="5159" y="3913"/>
                    <a:pt x="5136" y="3845"/>
                    <a:pt x="5113" y="3137"/>
                  </a:cubicBezTo>
                  <a:cubicBezTo>
                    <a:pt x="5090" y="2110"/>
                    <a:pt x="5387" y="1813"/>
                    <a:pt x="4451" y="1106"/>
                  </a:cubicBezTo>
                  <a:cubicBezTo>
                    <a:pt x="3949" y="741"/>
                    <a:pt x="3584" y="855"/>
                    <a:pt x="3036" y="627"/>
                  </a:cubicBezTo>
                  <a:cubicBezTo>
                    <a:pt x="2526" y="419"/>
                    <a:pt x="1971" y="0"/>
                    <a:pt x="14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112"/>
            <p:cNvSpPr/>
            <p:nvPr/>
          </p:nvSpPr>
          <p:spPr>
            <a:xfrm>
              <a:off x="6405187" y="2178206"/>
              <a:ext cx="335090" cy="444327"/>
            </a:xfrm>
            <a:custGeom>
              <a:avLst/>
              <a:gdLst/>
              <a:ahLst/>
              <a:cxnLst/>
              <a:rect l="l" t="t" r="r" b="b"/>
              <a:pathLst>
                <a:path w="4224" h="5601" extrusionOk="0">
                  <a:moveTo>
                    <a:pt x="969" y="1"/>
                  </a:moveTo>
                  <a:cubicBezTo>
                    <a:pt x="857" y="1"/>
                    <a:pt x="747" y="44"/>
                    <a:pt x="640" y="140"/>
                  </a:cubicBezTo>
                  <a:cubicBezTo>
                    <a:pt x="1" y="711"/>
                    <a:pt x="320" y="2559"/>
                    <a:pt x="526" y="3267"/>
                  </a:cubicBezTo>
                  <a:cubicBezTo>
                    <a:pt x="754" y="4112"/>
                    <a:pt x="1074" y="4865"/>
                    <a:pt x="1599" y="5550"/>
                  </a:cubicBezTo>
                  <a:cubicBezTo>
                    <a:pt x="1645" y="5526"/>
                    <a:pt x="1727" y="5518"/>
                    <a:pt x="1833" y="5518"/>
                  </a:cubicBezTo>
                  <a:cubicBezTo>
                    <a:pt x="2159" y="5518"/>
                    <a:pt x="2709" y="5601"/>
                    <a:pt x="3139" y="5601"/>
                  </a:cubicBezTo>
                  <a:cubicBezTo>
                    <a:pt x="3390" y="5601"/>
                    <a:pt x="3600" y="5572"/>
                    <a:pt x="3698" y="5481"/>
                  </a:cubicBezTo>
                  <a:cubicBezTo>
                    <a:pt x="4223" y="5002"/>
                    <a:pt x="3173" y="3472"/>
                    <a:pt x="2991" y="3016"/>
                  </a:cubicBezTo>
                  <a:cubicBezTo>
                    <a:pt x="2749" y="2452"/>
                    <a:pt x="1813" y="1"/>
                    <a:pt x="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112"/>
            <p:cNvSpPr/>
            <p:nvPr/>
          </p:nvSpPr>
          <p:spPr>
            <a:xfrm>
              <a:off x="6479361" y="2091975"/>
              <a:ext cx="340564" cy="524689"/>
            </a:xfrm>
            <a:custGeom>
              <a:avLst/>
              <a:gdLst/>
              <a:ahLst/>
              <a:cxnLst/>
              <a:rect l="l" t="t" r="r" b="b"/>
              <a:pathLst>
                <a:path w="4293" h="6614" extrusionOk="0">
                  <a:moveTo>
                    <a:pt x="987" y="1"/>
                  </a:moveTo>
                  <a:cubicBezTo>
                    <a:pt x="101" y="1"/>
                    <a:pt x="0" y="1372"/>
                    <a:pt x="139" y="2300"/>
                  </a:cubicBezTo>
                  <a:cubicBezTo>
                    <a:pt x="344" y="3943"/>
                    <a:pt x="1645" y="6545"/>
                    <a:pt x="3448" y="6614"/>
                  </a:cubicBezTo>
                  <a:cubicBezTo>
                    <a:pt x="4293" y="5176"/>
                    <a:pt x="2855" y="702"/>
                    <a:pt x="1462" y="109"/>
                  </a:cubicBezTo>
                  <a:cubicBezTo>
                    <a:pt x="1283" y="34"/>
                    <a:pt x="1125" y="1"/>
                    <a:pt x="9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112"/>
            <p:cNvSpPr/>
            <p:nvPr/>
          </p:nvSpPr>
          <p:spPr>
            <a:xfrm>
              <a:off x="6211463" y="659205"/>
              <a:ext cx="914516" cy="1021532"/>
            </a:xfrm>
            <a:custGeom>
              <a:avLst/>
              <a:gdLst/>
              <a:ahLst/>
              <a:cxnLst/>
              <a:rect l="l" t="t" r="r" b="b"/>
              <a:pathLst>
                <a:path w="11528" h="12877" extrusionOk="0">
                  <a:moveTo>
                    <a:pt x="10078" y="0"/>
                  </a:moveTo>
                  <a:cubicBezTo>
                    <a:pt x="9843" y="0"/>
                    <a:pt x="9600" y="54"/>
                    <a:pt x="9382" y="115"/>
                  </a:cubicBezTo>
                  <a:cubicBezTo>
                    <a:pt x="9290" y="138"/>
                    <a:pt x="9222" y="160"/>
                    <a:pt x="9131" y="206"/>
                  </a:cubicBezTo>
                  <a:cubicBezTo>
                    <a:pt x="8811" y="754"/>
                    <a:pt x="8355" y="1210"/>
                    <a:pt x="7761" y="1530"/>
                  </a:cubicBezTo>
                  <a:cubicBezTo>
                    <a:pt x="6939" y="1964"/>
                    <a:pt x="6004" y="2123"/>
                    <a:pt x="5113" y="2283"/>
                  </a:cubicBezTo>
                  <a:cubicBezTo>
                    <a:pt x="4588" y="2374"/>
                    <a:pt x="4086" y="2466"/>
                    <a:pt x="3561" y="2534"/>
                  </a:cubicBezTo>
                  <a:cubicBezTo>
                    <a:pt x="2991" y="2626"/>
                    <a:pt x="2466" y="2717"/>
                    <a:pt x="2009" y="3128"/>
                  </a:cubicBezTo>
                  <a:cubicBezTo>
                    <a:pt x="1644" y="3493"/>
                    <a:pt x="1324" y="3904"/>
                    <a:pt x="1028" y="4360"/>
                  </a:cubicBezTo>
                  <a:cubicBezTo>
                    <a:pt x="594" y="5205"/>
                    <a:pt x="297" y="6232"/>
                    <a:pt x="206" y="6985"/>
                  </a:cubicBezTo>
                  <a:cubicBezTo>
                    <a:pt x="0" y="8423"/>
                    <a:pt x="799" y="9861"/>
                    <a:pt x="1575" y="11002"/>
                  </a:cubicBezTo>
                  <a:cubicBezTo>
                    <a:pt x="2182" y="11901"/>
                    <a:pt x="2673" y="12877"/>
                    <a:pt x="3751" y="12877"/>
                  </a:cubicBezTo>
                  <a:cubicBezTo>
                    <a:pt x="3850" y="12877"/>
                    <a:pt x="3954" y="12869"/>
                    <a:pt x="4063" y="12851"/>
                  </a:cubicBezTo>
                  <a:cubicBezTo>
                    <a:pt x="4794" y="12737"/>
                    <a:pt x="5775" y="12691"/>
                    <a:pt x="5661" y="11801"/>
                  </a:cubicBezTo>
                  <a:cubicBezTo>
                    <a:pt x="5570" y="11048"/>
                    <a:pt x="4931" y="10363"/>
                    <a:pt x="4451" y="9815"/>
                  </a:cubicBezTo>
                  <a:cubicBezTo>
                    <a:pt x="4086" y="9405"/>
                    <a:pt x="3767" y="8948"/>
                    <a:pt x="3424" y="8514"/>
                  </a:cubicBezTo>
                  <a:cubicBezTo>
                    <a:pt x="2146" y="6803"/>
                    <a:pt x="2511" y="4657"/>
                    <a:pt x="4817" y="4155"/>
                  </a:cubicBezTo>
                  <a:cubicBezTo>
                    <a:pt x="5369" y="4025"/>
                    <a:pt x="5896" y="3998"/>
                    <a:pt x="6418" y="3998"/>
                  </a:cubicBezTo>
                  <a:cubicBezTo>
                    <a:pt x="6795" y="3998"/>
                    <a:pt x="7169" y="4012"/>
                    <a:pt x="7549" y="4012"/>
                  </a:cubicBezTo>
                  <a:cubicBezTo>
                    <a:pt x="7755" y="4012"/>
                    <a:pt x="7962" y="4008"/>
                    <a:pt x="8172" y="3995"/>
                  </a:cubicBezTo>
                  <a:cubicBezTo>
                    <a:pt x="9747" y="3904"/>
                    <a:pt x="10363" y="2922"/>
                    <a:pt x="11116" y="1713"/>
                  </a:cubicBezTo>
                  <a:lnTo>
                    <a:pt x="11116" y="1713"/>
                  </a:lnTo>
                  <a:lnTo>
                    <a:pt x="10591" y="2877"/>
                  </a:lnTo>
                  <a:cubicBezTo>
                    <a:pt x="11527" y="2557"/>
                    <a:pt x="11345" y="663"/>
                    <a:pt x="10660" y="160"/>
                  </a:cubicBezTo>
                  <a:cubicBezTo>
                    <a:pt x="10488" y="42"/>
                    <a:pt x="10287" y="0"/>
                    <a:pt x="100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112"/>
            <p:cNvSpPr/>
            <p:nvPr/>
          </p:nvSpPr>
          <p:spPr>
            <a:xfrm>
              <a:off x="6653253" y="2838545"/>
              <a:ext cx="235531" cy="180079"/>
            </a:xfrm>
            <a:custGeom>
              <a:avLst/>
              <a:gdLst/>
              <a:ahLst/>
              <a:cxnLst/>
              <a:rect l="l" t="t" r="r" b="b"/>
              <a:pathLst>
                <a:path w="2969" h="2270" extrusionOk="0">
                  <a:moveTo>
                    <a:pt x="1429" y="1"/>
                  </a:moveTo>
                  <a:cubicBezTo>
                    <a:pt x="1382" y="1"/>
                    <a:pt x="1333" y="4"/>
                    <a:pt x="1279" y="10"/>
                  </a:cubicBezTo>
                  <a:cubicBezTo>
                    <a:pt x="1074" y="33"/>
                    <a:pt x="937" y="102"/>
                    <a:pt x="754" y="147"/>
                  </a:cubicBezTo>
                  <a:cubicBezTo>
                    <a:pt x="594" y="216"/>
                    <a:pt x="412" y="284"/>
                    <a:pt x="206" y="330"/>
                  </a:cubicBezTo>
                  <a:cubicBezTo>
                    <a:pt x="206" y="330"/>
                    <a:pt x="115" y="375"/>
                    <a:pt x="69" y="421"/>
                  </a:cubicBezTo>
                  <a:cubicBezTo>
                    <a:pt x="92" y="467"/>
                    <a:pt x="115" y="535"/>
                    <a:pt x="183" y="558"/>
                  </a:cubicBezTo>
                  <a:cubicBezTo>
                    <a:pt x="252" y="581"/>
                    <a:pt x="320" y="581"/>
                    <a:pt x="389" y="581"/>
                  </a:cubicBezTo>
                  <a:cubicBezTo>
                    <a:pt x="435" y="581"/>
                    <a:pt x="503" y="558"/>
                    <a:pt x="571" y="535"/>
                  </a:cubicBezTo>
                  <a:cubicBezTo>
                    <a:pt x="731" y="490"/>
                    <a:pt x="959" y="398"/>
                    <a:pt x="1165" y="330"/>
                  </a:cubicBezTo>
                  <a:cubicBezTo>
                    <a:pt x="1261" y="310"/>
                    <a:pt x="1358" y="303"/>
                    <a:pt x="1449" y="303"/>
                  </a:cubicBezTo>
                  <a:cubicBezTo>
                    <a:pt x="1574" y="303"/>
                    <a:pt x="1689" y="317"/>
                    <a:pt x="1781" y="330"/>
                  </a:cubicBezTo>
                  <a:cubicBezTo>
                    <a:pt x="2032" y="353"/>
                    <a:pt x="2215" y="421"/>
                    <a:pt x="2375" y="490"/>
                  </a:cubicBezTo>
                  <a:cubicBezTo>
                    <a:pt x="2443" y="535"/>
                    <a:pt x="2512" y="558"/>
                    <a:pt x="2557" y="604"/>
                  </a:cubicBezTo>
                  <a:cubicBezTo>
                    <a:pt x="2512" y="604"/>
                    <a:pt x="2489" y="627"/>
                    <a:pt x="2466" y="627"/>
                  </a:cubicBezTo>
                  <a:cubicBezTo>
                    <a:pt x="2329" y="718"/>
                    <a:pt x="2009" y="832"/>
                    <a:pt x="1873" y="855"/>
                  </a:cubicBezTo>
                  <a:cubicBezTo>
                    <a:pt x="1804" y="878"/>
                    <a:pt x="1736" y="878"/>
                    <a:pt x="1690" y="900"/>
                  </a:cubicBezTo>
                  <a:cubicBezTo>
                    <a:pt x="1644" y="900"/>
                    <a:pt x="1599" y="923"/>
                    <a:pt x="1530" y="923"/>
                  </a:cubicBezTo>
                  <a:lnTo>
                    <a:pt x="1211" y="923"/>
                  </a:lnTo>
                  <a:cubicBezTo>
                    <a:pt x="1051" y="923"/>
                    <a:pt x="891" y="878"/>
                    <a:pt x="708" y="832"/>
                  </a:cubicBezTo>
                  <a:cubicBezTo>
                    <a:pt x="591" y="799"/>
                    <a:pt x="474" y="777"/>
                    <a:pt x="358" y="777"/>
                  </a:cubicBezTo>
                  <a:cubicBezTo>
                    <a:pt x="315" y="777"/>
                    <a:pt x="272" y="780"/>
                    <a:pt x="229" y="786"/>
                  </a:cubicBezTo>
                  <a:cubicBezTo>
                    <a:pt x="138" y="809"/>
                    <a:pt x="1" y="900"/>
                    <a:pt x="138" y="992"/>
                  </a:cubicBezTo>
                  <a:cubicBezTo>
                    <a:pt x="320" y="1060"/>
                    <a:pt x="480" y="1151"/>
                    <a:pt x="686" y="1174"/>
                  </a:cubicBezTo>
                  <a:cubicBezTo>
                    <a:pt x="777" y="1174"/>
                    <a:pt x="862" y="1169"/>
                    <a:pt x="948" y="1169"/>
                  </a:cubicBezTo>
                  <a:cubicBezTo>
                    <a:pt x="1034" y="1169"/>
                    <a:pt x="1119" y="1174"/>
                    <a:pt x="1211" y="1197"/>
                  </a:cubicBezTo>
                  <a:cubicBezTo>
                    <a:pt x="1302" y="1220"/>
                    <a:pt x="1393" y="1220"/>
                    <a:pt x="1462" y="1220"/>
                  </a:cubicBezTo>
                  <a:cubicBezTo>
                    <a:pt x="1553" y="1197"/>
                    <a:pt x="1644" y="1174"/>
                    <a:pt x="1713" y="1174"/>
                  </a:cubicBezTo>
                  <a:lnTo>
                    <a:pt x="1964" y="1129"/>
                  </a:lnTo>
                  <a:cubicBezTo>
                    <a:pt x="2032" y="1129"/>
                    <a:pt x="2124" y="1106"/>
                    <a:pt x="2192" y="1083"/>
                  </a:cubicBezTo>
                  <a:cubicBezTo>
                    <a:pt x="2283" y="1060"/>
                    <a:pt x="2352" y="1015"/>
                    <a:pt x="2443" y="969"/>
                  </a:cubicBezTo>
                  <a:cubicBezTo>
                    <a:pt x="2512" y="946"/>
                    <a:pt x="2580" y="900"/>
                    <a:pt x="2671" y="832"/>
                  </a:cubicBezTo>
                  <a:cubicBezTo>
                    <a:pt x="2671" y="855"/>
                    <a:pt x="2671" y="878"/>
                    <a:pt x="2671" y="900"/>
                  </a:cubicBezTo>
                  <a:cubicBezTo>
                    <a:pt x="2649" y="1106"/>
                    <a:pt x="2489" y="1357"/>
                    <a:pt x="2283" y="1517"/>
                  </a:cubicBezTo>
                  <a:cubicBezTo>
                    <a:pt x="2078" y="1699"/>
                    <a:pt x="1827" y="1836"/>
                    <a:pt x="1599" y="1950"/>
                  </a:cubicBezTo>
                  <a:lnTo>
                    <a:pt x="1644" y="2065"/>
                  </a:lnTo>
                  <a:cubicBezTo>
                    <a:pt x="1621" y="2042"/>
                    <a:pt x="1621" y="2042"/>
                    <a:pt x="1599" y="1996"/>
                  </a:cubicBezTo>
                  <a:lnTo>
                    <a:pt x="1599" y="1973"/>
                  </a:lnTo>
                  <a:lnTo>
                    <a:pt x="1553" y="1973"/>
                  </a:lnTo>
                  <a:lnTo>
                    <a:pt x="1507" y="1996"/>
                  </a:lnTo>
                  <a:cubicBezTo>
                    <a:pt x="1462" y="2019"/>
                    <a:pt x="1439" y="2042"/>
                    <a:pt x="1393" y="2065"/>
                  </a:cubicBezTo>
                  <a:cubicBezTo>
                    <a:pt x="1348" y="2087"/>
                    <a:pt x="1302" y="2110"/>
                    <a:pt x="1279" y="2133"/>
                  </a:cubicBezTo>
                  <a:cubicBezTo>
                    <a:pt x="1256" y="2156"/>
                    <a:pt x="1256" y="2156"/>
                    <a:pt x="1256" y="2156"/>
                  </a:cubicBezTo>
                  <a:lnTo>
                    <a:pt x="1233" y="2156"/>
                  </a:lnTo>
                  <a:cubicBezTo>
                    <a:pt x="1233" y="2156"/>
                    <a:pt x="1233" y="2156"/>
                    <a:pt x="1233" y="2179"/>
                  </a:cubicBezTo>
                  <a:lnTo>
                    <a:pt x="1211" y="2201"/>
                  </a:lnTo>
                  <a:cubicBezTo>
                    <a:pt x="1211" y="2224"/>
                    <a:pt x="1211" y="2224"/>
                    <a:pt x="1211" y="2224"/>
                  </a:cubicBezTo>
                  <a:lnTo>
                    <a:pt x="1233" y="2224"/>
                  </a:lnTo>
                  <a:cubicBezTo>
                    <a:pt x="1256" y="2224"/>
                    <a:pt x="1256" y="2247"/>
                    <a:pt x="1256" y="2247"/>
                  </a:cubicBezTo>
                  <a:lnTo>
                    <a:pt x="1256" y="2270"/>
                  </a:lnTo>
                  <a:lnTo>
                    <a:pt x="1393" y="2270"/>
                  </a:lnTo>
                  <a:lnTo>
                    <a:pt x="1530" y="2247"/>
                  </a:lnTo>
                  <a:lnTo>
                    <a:pt x="1621" y="2247"/>
                  </a:lnTo>
                  <a:lnTo>
                    <a:pt x="1667" y="2224"/>
                  </a:lnTo>
                  <a:cubicBezTo>
                    <a:pt x="1667" y="2224"/>
                    <a:pt x="1690" y="2224"/>
                    <a:pt x="1713" y="2201"/>
                  </a:cubicBezTo>
                  <a:lnTo>
                    <a:pt x="1713" y="2201"/>
                  </a:lnTo>
                  <a:lnTo>
                    <a:pt x="1690" y="2224"/>
                  </a:lnTo>
                  <a:cubicBezTo>
                    <a:pt x="1941" y="2133"/>
                    <a:pt x="2192" y="2042"/>
                    <a:pt x="2397" y="1859"/>
                  </a:cubicBezTo>
                  <a:cubicBezTo>
                    <a:pt x="2466" y="1791"/>
                    <a:pt x="2534" y="1722"/>
                    <a:pt x="2580" y="1654"/>
                  </a:cubicBezTo>
                  <a:cubicBezTo>
                    <a:pt x="2649" y="1585"/>
                    <a:pt x="2694" y="1494"/>
                    <a:pt x="2740" y="1425"/>
                  </a:cubicBezTo>
                  <a:cubicBezTo>
                    <a:pt x="2831" y="1266"/>
                    <a:pt x="2922" y="1083"/>
                    <a:pt x="2945" y="878"/>
                  </a:cubicBezTo>
                  <a:cubicBezTo>
                    <a:pt x="2968" y="695"/>
                    <a:pt x="2854" y="444"/>
                    <a:pt x="2694" y="353"/>
                  </a:cubicBezTo>
                  <a:cubicBezTo>
                    <a:pt x="2534" y="261"/>
                    <a:pt x="2375" y="193"/>
                    <a:pt x="2215" y="147"/>
                  </a:cubicBezTo>
                  <a:cubicBezTo>
                    <a:pt x="2078" y="102"/>
                    <a:pt x="1918" y="56"/>
                    <a:pt x="1758" y="33"/>
                  </a:cubicBezTo>
                  <a:cubicBezTo>
                    <a:pt x="1645" y="17"/>
                    <a:pt x="1544"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112"/>
            <p:cNvSpPr/>
            <p:nvPr/>
          </p:nvSpPr>
          <p:spPr>
            <a:xfrm>
              <a:off x="6340057" y="2899629"/>
              <a:ext cx="72508" cy="42997"/>
            </a:xfrm>
            <a:custGeom>
              <a:avLst/>
              <a:gdLst/>
              <a:ahLst/>
              <a:cxnLst/>
              <a:rect l="l" t="t" r="r" b="b"/>
              <a:pathLst>
                <a:path w="914" h="542" extrusionOk="0">
                  <a:moveTo>
                    <a:pt x="248" y="1"/>
                  </a:moveTo>
                  <a:cubicBezTo>
                    <a:pt x="167" y="1"/>
                    <a:pt x="89" y="36"/>
                    <a:pt x="46" y="108"/>
                  </a:cubicBezTo>
                  <a:cubicBezTo>
                    <a:pt x="0" y="176"/>
                    <a:pt x="23" y="290"/>
                    <a:pt x="91" y="313"/>
                  </a:cubicBezTo>
                  <a:cubicBezTo>
                    <a:pt x="183" y="313"/>
                    <a:pt x="251" y="336"/>
                    <a:pt x="297" y="359"/>
                  </a:cubicBezTo>
                  <a:cubicBezTo>
                    <a:pt x="342" y="359"/>
                    <a:pt x="411" y="359"/>
                    <a:pt x="457" y="404"/>
                  </a:cubicBezTo>
                  <a:cubicBezTo>
                    <a:pt x="616" y="404"/>
                    <a:pt x="776" y="450"/>
                    <a:pt x="913" y="541"/>
                  </a:cubicBezTo>
                  <a:cubicBezTo>
                    <a:pt x="822" y="427"/>
                    <a:pt x="776" y="381"/>
                    <a:pt x="662" y="245"/>
                  </a:cubicBezTo>
                  <a:cubicBezTo>
                    <a:pt x="594" y="199"/>
                    <a:pt x="525" y="85"/>
                    <a:pt x="388" y="39"/>
                  </a:cubicBezTo>
                  <a:cubicBezTo>
                    <a:pt x="345" y="13"/>
                    <a:pt x="296" y="1"/>
                    <a:pt x="2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112"/>
            <p:cNvSpPr/>
            <p:nvPr/>
          </p:nvSpPr>
          <p:spPr>
            <a:xfrm>
              <a:off x="6263980" y="2893441"/>
              <a:ext cx="70683" cy="43711"/>
            </a:xfrm>
            <a:custGeom>
              <a:avLst/>
              <a:gdLst/>
              <a:ahLst/>
              <a:cxnLst/>
              <a:rect l="l" t="t" r="r" b="b"/>
              <a:pathLst>
                <a:path w="891" h="551" extrusionOk="0">
                  <a:moveTo>
                    <a:pt x="151" y="0"/>
                  </a:moveTo>
                  <a:cubicBezTo>
                    <a:pt x="139" y="0"/>
                    <a:pt x="127" y="1"/>
                    <a:pt x="115" y="3"/>
                  </a:cubicBezTo>
                  <a:cubicBezTo>
                    <a:pt x="69" y="3"/>
                    <a:pt x="0" y="49"/>
                    <a:pt x="69" y="94"/>
                  </a:cubicBezTo>
                  <a:cubicBezTo>
                    <a:pt x="115" y="140"/>
                    <a:pt x="183" y="186"/>
                    <a:pt x="229" y="208"/>
                  </a:cubicBezTo>
                  <a:cubicBezTo>
                    <a:pt x="297" y="208"/>
                    <a:pt x="366" y="231"/>
                    <a:pt x="411" y="277"/>
                  </a:cubicBezTo>
                  <a:cubicBezTo>
                    <a:pt x="457" y="323"/>
                    <a:pt x="503" y="323"/>
                    <a:pt x="548" y="345"/>
                  </a:cubicBezTo>
                  <a:cubicBezTo>
                    <a:pt x="594" y="391"/>
                    <a:pt x="640" y="437"/>
                    <a:pt x="662" y="459"/>
                  </a:cubicBezTo>
                  <a:cubicBezTo>
                    <a:pt x="708" y="482"/>
                    <a:pt x="731" y="505"/>
                    <a:pt x="754" y="551"/>
                  </a:cubicBezTo>
                  <a:cubicBezTo>
                    <a:pt x="799" y="528"/>
                    <a:pt x="845" y="505"/>
                    <a:pt x="891" y="482"/>
                  </a:cubicBezTo>
                  <a:cubicBezTo>
                    <a:pt x="845" y="414"/>
                    <a:pt x="754" y="323"/>
                    <a:pt x="685" y="277"/>
                  </a:cubicBezTo>
                  <a:cubicBezTo>
                    <a:pt x="594" y="208"/>
                    <a:pt x="571" y="208"/>
                    <a:pt x="457" y="140"/>
                  </a:cubicBezTo>
                  <a:cubicBezTo>
                    <a:pt x="374" y="98"/>
                    <a:pt x="272" y="0"/>
                    <a:pt x="1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112"/>
            <p:cNvSpPr/>
            <p:nvPr/>
          </p:nvSpPr>
          <p:spPr>
            <a:xfrm>
              <a:off x="6235024" y="2918271"/>
              <a:ext cx="61639" cy="42442"/>
            </a:xfrm>
            <a:custGeom>
              <a:avLst/>
              <a:gdLst/>
              <a:ahLst/>
              <a:cxnLst/>
              <a:rect l="l" t="t" r="r" b="b"/>
              <a:pathLst>
                <a:path w="777" h="535" extrusionOk="0">
                  <a:moveTo>
                    <a:pt x="123" y="1"/>
                  </a:moveTo>
                  <a:cubicBezTo>
                    <a:pt x="105" y="1"/>
                    <a:pt x="87" y="3"/>
                    <a:pt x="69" y="10"/>
                  </a:cubicBezTo>
                  <a:cubicBezTo>
                    <a:pt x="46" y="32"/>
                    <a:pt x="0" y="101"/>
                    <a:pt x="46" y="124"/>
                  </a:cubicBezTo>
                  <a:cubicBezTo>
                    <a:pt x="91" y="146"/>
                    <a:pt x="137" y="169"/>
                    <a:pt x="183" y="192"/>
                  </a:cubicBezTo>
                  <a:cubicBezTo>
                    <a:pt x="228" y="215"/>
                    <a:pt x="274" y="238"/>
                    <a:pt x="320" y="283"/>
                  </a:cubicBezTo>
                  <a:cubicBezTo>
                    <a:pt x="343" y="329"/>
                    <a:pt x="388" y="329"/>
                    <a:pt x="434" y="375"/>
                  </a:cubicBezTo>
                  <a:cubicBezTo>
                    <a:pt x="457" y="398"/>
                    <a:pt x="502" y="443"/>
                    <a:pt x="548" y="466"/>
                  </a:cubicBezTo>
                  <a:cubicBezTo>
                    <a:pt x="594" y="489"/>
                    <a:pt x="639" y="535"/>
                    <a:pt x="753" y="535"/>
                  </a:cubicBezTo>
                  <a:cubicBezTo>
                    <a:pt x="753" y="535"/>
                    <a:pt x="776" y="512"/>
                    <a:pt x="776" y="466"/>
                  </a:cubicBezTo>
                  <a:cubicBezTo>
                    <a:pt x="776" y="466"/>
                    <a:pt x="776" y="420"/>
                    <a:pt x="753" y="420"/>
                  </a:cubicBezTo>
                  <a:cubicBezTo>
                    <a:pt x="753" y="398"/>
                    <a:pt x="731" y="398"/>
                    <a:pt x="731" y="398"/>
                  </a:cubicBezTo>
                  <a:cubicBezTo>
                    <a:pt x="685" y="398"/>
                    <a:pt x="594" y="329"/>
                    <a:pt x="571" y="306"/>
                  </a:cubicBezTo>
                  <a:cubicBezTo>
                    <a:pt x="502" y="261"/>
                    <a:pt x="457" y="238"/>
                    <a:pt x="388" y="169"/>
                  </a:cubicBezTo>
                  <a:cubicBezTo>
                    <a:pt x="343" y="146"/>
                    <a:pt x="320" y="78"/>
                    <a:pt x="251" y="55"/>
                  </a:cubicBezTo>
                  <a:cubicBezTo>
                    <a:pt x="218" y="22"/>
                    <a:pt x="172"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112"/>
            <p:cNvSpPr/>
            <p:nvPr/>
          </p:nvSpPr>
          <p:spPr>
            <a:xfrm>
              <a:off x="6128325" y="2975151"/>
              <a:ext cx="113997" cy="35461"/>
            </a:xfrm>
            <a:custGeom>
              <a:avLst/>
              <a:gdLst/>
              <a:ahLst/>
              <a:cxnLst/>
              <a:rect l="l" t="t" r="r" b="b"/>
              <a:pathLst>
                <a:path w="1437" h="447" extrusionOk="0">
                  <a:moveTo>
                    <a:pt x="1003" y="0"/>
                  </a:moveTo>
                  <a:cubicBezTo>
                    <a:pt x="820" y="0"/>
                    <a:pt x="752" y="23"/>
                    <a:pt x="592" y="69"/>
                  </a:cubicBezTo>
                  <a:cubicBezTo>
                    <a:pt x="409" y="137"/>
                    <a:pt x="158" y="183"/>
                    <a:pt x="44" y="343"/>
                  </a:cubicBezTo>
                  <a:cubicBezTo>
                    <a:pt x="7" y="379"/>
                    <a:pt x="0" y="446"/>
                    <a:pt x="47" y="446"/>
                  </a:cubicBezTo>
                  <a:cubicBezTo>
                    <a:pt x="58" y="446"/>
                    <a:pt x="72" y="443"/>
                    <a:pt x="90" y="434"/>
                  </a:cubicBezTo>
                  <a:cubicBezTo>
                    <a:pt x="181" y="411"/>
                    <a:pt x="272" y="365"/>
                    <a:pt x="364" y="320"/>
                  </a:cubicBezTo>
                  <a:cubicBezTo>
                    <a:pt x="455" y="274"/>
                    <a:pt x="546" y="206"/>
                    <a:pt x="638" y="206"/>
                  </a:cubicBezTo>
                  <a:cubicBezTo>
                    <a:pt x="729" y="183"/>
                    <a:pt x="797" y="160"/>
                    <a:pt x="889" y="137"/>
                  </a:cubicBezTo>
                  <a:cubicBezTo>
                    <a:pt x="980" y="137"/>
                    <a:pt x="1048" y="160"/>
                    <a:pt x="1117" y="183"/>
                  </a:cubicBezTo>
                  <a:cubicBezTo>
                    <a:pt x="1185" y="206"/>
                    <a:pt x="1254" y="251"/>
                    <a:pt x="1322" y="365"/>
                  </a:cubicBezTo>
                  <a:cubicBezTo>
                    <a:pt x="1322" y="358"/>
                    <a:pt x="1327" y="355"/>
                    <a:pt x="1335" y="355"/>
                  </a:cubicBezTo>
                  <a:cubicBezTo>
                    <a:pt x="1350" y="355"/>
                    <a:pt x="1376" y="365"/>
                    <a:pt x="1391" y="365"/>
                  </a:cubicBezTo>
                  <a:cubicBezTo>
                    <a:pt x="1414" y="365"/>
                    <a:pt x="1436" y="343"/>
                    <a:pt x="1436" y="320"/>
                  </a:cubicBezTo>
                  <a:cubicBezTo>
                    <a:pt x="1414" y="274"/>
                    <a:pt x="1414" y="228"/>
                    <a:pt x="1391" y="206"/>
                  </a:cubicBezTo>
                  <a:cubicBezTo>
                    <a:pt x="1345" y="160"/>
                    <a:pt x="1300" y="114"/>
                    <a:pt x="1208" y="69"/>
                  </a:cubicBezTo>
                  <a:cubicBezTo>
                    <a:pt x="1185" y="46"/>
                    <a:pt x="1140" y="46"/>
                    <a:pt x="1094" y="23"/>
                  </a:cubicBezTo>
                  <a:cubicBezTo>
                    <a:pt x="1071" y="23"/>
                    <a:pt x="1026" y="23"/>
                    <a:pt x="10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112"/>
            <p:cNvSpPr/>
            <p:nvPr/>
          </p:nvSpPr>
          <p:spPr>
            <a:xfrm>
              <a:off x="6312847" y="3085577"/>
              <a:ext cx="88850" cy="29511"/>
            </a:xfrm>
            <a:custGeom>
              <a:avLst/>
              <a:gdLst/>
              <a:ahLst/>
              <a:cxnLst/>
              <a:rect l="l" t="t" r="r" b="b"/>
              <a:pathLst>
                <a:path w="1120" h="372" extrusionOk="0">
                  <a:moveTo>
                    <a:pt x="914" y="0"/>
                  </a:moveTo>
                  <a:cubicBezTo>
                    <a:pt x="845" y="46"/>
                    <a:pt x="800" y="92"/>
                    <a:pt x="685" y="137"/>
                  </a:cubicBezTo>
                  <a:cubicBezTo>
                    <a:pt x="617" y="183"/>
                    <a:pt x="503" y="206"/>
                    <a:pt x="412" y="206"/>
                  </a:cubicBezTo>
                  <a:cubicBezTo>
                    <a:pt x="320" y="206"/>
                    <a:pt x="229" y="206"/>
                    <a:pt x="138" y="183"/>
                  </a:cubicBezTo>
                  <a:cubicBezTo>
                    <a:pt x="92" y="183"/>
                    <a:pt x="1" y="229"/>
                    <a:pt x="92" y="274"/>
                  </a:cubicBezTo>
                  <a:cubicBezTo>
                    <a:pt x="167" y="331"/>
                    <a:pt x="273" y="372"/>
                    <a:pt x="372" y="372"/>
                  </a:cubicBezTo>
                  <a:cubicBezTo>
                    <a:pt x="393" y="372"/>
                    <a:pt x="414" y="370"/>
                    <a:pt x="434" y="366"/>
                  </a:cubicBezTo>
                  <a:cubicBezTo>
                    <a:pt x="571" y="343"/>
                    <a:pt x="663" y="274"/>
                    <a:pt x="777" y="252"/>
                  </a:cubicBezTo>
                  <a:cubicBezTo>
                    <a:pt x="868" y="229"/>
                    <a:pt x="937" y="137"/>
                    <a:pt x="1028" y="92"/>
                  </a:cubicBezTo>
                  <a:cubicBezTo>
                    <a:pt x="1051" y="69"/>
                    <a:pt x="1073" y="69"/>
                    <a:pt x="1119" y="46"/>
                  </a:cubicBezTo>
                  <a:cubicBezTo>
                    <a:pt x="1073" y="46"/>
                    <a:pt x="1028" y="46"/>
                    <a:pt x="982" y="23"/>
                  </a:cubicBezTo>
                  <a:cubicBezTo>
                    <a:pt x="959" y="23"/>
                    <a:pt x="937" y="23"/>
                    <a:pt x="9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112"/>
            <p:cNvSpPr/>
            <p:nvPr/>
          </p:nvSpPr>
          <p:spPr>
            <a:xfrm>
              <a:off x="6763760" y="2867262"/>
              <a:ext cx="59815" cy="21022"/>
            </a:xfrm>
            <a:custGeom>
              <a:avLst/>
              <a:gdLst/>
              <a:ahLst/>
              <a:cxnLst/>
              <a:rect l="l" t="t" r="r" b="b"/>
              <a:pathLst>
                <a:path w="754" h="265" extrusionOk="0">
                  <a:moveTo>
                    <a:pt x="143" y="0"/>
                  </a:moveTo>
                  <a:cubicBezTo>
                    <a:pt x="107" y="0"/>
                    <a:pt x="73" y="9"/>
                    <a:pt x="46" y="36"/>
                  </a:cubicBezTo>
                  <a:cubicBezTo>
                    <a:pt x="23" y="59"/>
                    <a:pt x="0" y="128"/>
                    <a:pt x="46" y="150"/>
                  </a:cubicBezTo>
                  <a:cubicBezTo>
                    <a:pt x="91" y="150"/>
                    <a:pt x="137" y="173"/>
                    <a:pt x="183" y="173"/>
                  </a:cubicBezTo>
                  <a:cubicBezTo>
                    <a:pt x="206" y="162"/>
                    <a:pt x="228" y="156"/>
                    <a:pt x="251" y="156"/>
                  </a:cubicBezTo>
                  <a:cubicBezTo>
                    <a:pt x="274" y="156"/>
                    <a:pt x="297" y="162"/>
                    <a:pt x="320" y="173"/>
                  </a:cubicBezTo>
                  <a:cubicBezTo>
                    <a:pt x="331" y="185"/>
                    <a:pt x="348" y="185"/>
                    <a:pt x="368" y="185"/>
                  </a:cubicBezTo>
                  <a:cubicBezTo>
                    <a:pt x="388" y="185"/>
                    <a:pt x="411" y="185"/>
                    <a:pt x="434" y="196"/>
                  </a:cubicBezTo>
                  <a:cubicBezTo>
                    <a:pt x="480" y="219"/>
                    <a:pt x="502" y="242"/>
                    <a:pt x="548" y="242"/>
                  </a:cubicBezTo>
                  <a:cubicBezTo>
                    <a:pt x="571" y="242"/>
                    <a:pt x="616" y="265"/>
                    <a:pt x="685" y="265"/>
                  </a:cubicBezTo>
                  <a:cubicBezTo>
                    <a:pt x="685" y="265"/>
                    <a:pt x="708" y="265"/>
                    <a:pt x="731" y="242"/>
                  </a:cubicBezTo>
                  <a:cubicBezTo>
                    <a:pt x="731" y="219"/>
                    <a:pt x="753" y="173"/>
                    <a:pt x="731" y="173"/>
                  </a:cubicBezTo>
                  <a:cubicBezTo>
                    <a:pt x="731" y="150"/>
                    <a:pt x="731" y="128"/>
                    <a:pt x="708" y="128"/>
                  </a:cubicBezTo>
                  <a:cubicBezTo>
                    <a:pt x="662" y="128"/>
                    <a:pt x="571" y="82"/>
                    <a:pt x="525" y="82"/>
                  </a:cubicBezTo>
                  <a:cubicBezTo>
                    <a:pt x="434" y="59"/>
                    <a:pt x="411" y="59"/>
                    <a:pt x="320" y="36"/>
                  </a:cubicBezTo>
                  <a:cubicBezTo>
                    <a:pt x="264" y="22"/>
                    <a:pt x="200"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112"/>
            <p:cNvSpPr/>
            <p:nvPr/>
          </p:nvSpPr>
          <p:spPr>
            <a:xfrm>
              <a:off x="6312847" y="3118182"/>
              <a:ext cx="114156" cy="29035"/>
            </a:xfrm>
            <a:custGeom>
              <a:avLst/>
              <a:gdLst/>
              <a:ahLst/>
              <a:cxnLst/>
              <a:rect l="l" t="t" r="r" b="b"/>
              <a:pathLst>
                <a:path w="1439" h="366" extrusionOk="0">
                  <a:moveTo>
                    <a:pt x="1393" y="0"/>
                  </a:moveTo>
                  <a:cubicBezTo>
                    <a:pt x="1347" y="0"/>
                    <a:pt x="1325" y="0"/>
                    <a:pt x="1302" y="23"/>
                  </a:cubicBezTo>
                  <a:cubicBezTo>
                    <a:pt x="1210" y="46"/>
                    <a:pt x="1051" y="137"/>
                    <a:pt x="982" y="137"/>
                  </a:cubicBezTo>
                  <a:cubicBezTo>
                    <a:pt x="822" y="160"/>
                    <a:pt x="777" y="206"/>
                    <a:pt x="617" y="206"/>
                  </a:cubicBezTo>
                  <a:lnTo>
                    <a:pt x="366" y="206"/>
                  </a:lnTo>
                  <a:cubicBezTo>
                    <a:pt x="275" y="206"/>
                    <a:pt x="183" y="206"/>
                    <a:pt x="92" y="229"/>
                  </a:cubicBezTo>
                  <a:cubicBezTo>
                    <a:pt x="46" y="251"/>
                    <a:pt x="1" y="320"/>
                    <a:pt x="92" y="343"/>
                  </a:cubicBezTo>
                  <a:cubicBezTo>
                    <a:pt x="183" y="343"/>
                    <a:pt x="275" y="366"/>
                    <a:pt x="366" y="366"/>
                  </a:cubicBezTo>
                  <a:cubicBezTo>
                    <a:pt x="439" y="366"/>
                    <a:pt x="512" y="336"/>
                    <a:pt x="585" y="336"/>
                  </a:cubicBezTo>
                  <a:cubicBezTo>
                    <a:pt x="603" y="336"/>
                    <a:pt x="622" y="338"/>
                    <a:pt x="640" y="343"/>
                  </a:cubicBezTo>
                  <a:lnTo>
                    <a:pt x="777" y="343"/>
                  </a:lnTo>
                  <a:cubicBezTo>
                    <a:pt x="822" y="320"/>
                    <a:pt x="868" y="297"/>
                    <a:pt x="891" y="297"/>
                  </a:cubicBezTo>
                  <a:cubicBezTo>
                    <a:pt x="982" y="274"/>
                    <a:pt x="1073" y="274"/>
                    <a:pt x="1142" y="251"/>
                  </a:cubicBezTo>
                  <a:cubicBezTo>
                    <a:pt x="1233" y="206"/>
                    <a:pt x="1302" y="183"/>
                    <a:pt x="1416" y="114"/>
                  </a:cubicBezTo>
                  <a:cubicBezTo>
                    <a:pt x="1416" y="114"/>
                    <a:pt x="1439" y="92"/>
                    <a:pt x="1439" y="46"/>
                  </a:cubicBezTo>
                  <a:cubicBezTo>
                    <a:pt x="1416" y="23"/>
                    <a:pt x="1393" y="0"/>
                    <a:pt x="1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112"/>
            <p:cNvSpPr/>
            <p:nvPr/>
          </p:nvSpPr>
          <p:spPr>
            <a:xfrm>
              <a:off x="6810803" y="814929"/>
              <a:ext cx="5236" cy="2618"/>
            </a:xfrm>
            <a:custGeom>
              <a:avLst/>
              <a:gdLst/>
              <a:ahLst/>
              <a:cxnLst/>
              <a:rect l="l" t="t" r="r" b="b"/>
              <a:pathLst>
                <a:path w="66" h="33" extrusionOk="0">
                  <a:moveTo>
                    <a:pt x="1" y="1"/>
                  </a:moveTo>
                  <a:lnTo>
                    <a:pt x="1" y="1"/>
                  </a:lnTo>
                  <a:cubicBezTo>
                    <a:pt x="1" y="1"/>
                    <a:pt x="23" y="23"/>
                    <a:pt x="23" y="23"/>
                  </a:cubicBezTo>
                  <a:cubicBezTo>
                    <a:pt x="44" y="30"/>
                    <a:pt x="54" y="33"/>
                    <a:pt x="57" y="33"/>
                  </a:cubicBezTo>
                  <a:cubicBezTo>
                    <a:pt x="65" y="33"/>
                    <a:pt x="33" y="17"/>
                    <a:pt x="1" y="1"/>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112"/>
            <p:cNvSpPr/>
            <p:nvPr/>
          </p:nvSpPr>
          <p:spPr>
            <a:xfrm>
              <a:off x="6626122" y="2950955"/>
              <a:ext cx="114156" cy="149220"/>
            </a:xfrm>
            <a:custGeom>
              <a:avLst/>
              <a:gdLst/>
              <a:ahLst/>
              <a:cxnLst/>
              <a:rect l="l" t="t" r="r" b="b"/>
              <a:pathLst>
                <a:path w="1439" h="1881" extrusionOk="0">
                  <a:moveTo>
                    <a:pt x="63" y="1"/>
                  </a:moveTo>
                  <a:cubicBezTo>
                    <a:pt x="40" y="1"/>
                    <a:pt x="23" y="53"/>
                    <a:pt x="23" y="123"/>
                  </a:cubicBezTo>
                  <a:cubicBezTo>
                    <a:pt x="0" y="191"/>
                    <a:pt x="46" y="259"/>
                    <a:pt x="69" y="328"/>
                  </a:cubicBezTo>
                  <a:cubicBezTo>
                    <a:pt x="92" y="419"/>
                    <a:pt x="137" y="488"/>
                    <a:pt x="183" y="556"/>
                  </a:cubicBezTo>
                  <a:cubicBezTo>
                    <a:pt x="297" y="670"/>
                    <a:pt x="411" y="784"/>
                    <a:pt x="525" y="853"/>
                  </a:cubicBezTo>
                  <a:cubicBezTo>
                    <a:pt x="731" y="1013"/>
                    <a:pt x="799" y="1081"/>
                    <a:pt x="982" y="1241"/>
                  </a:cubicBezTo>
                  <a:cubicBezTo>
                    <a:pt x="1028" y="1287"/>
                    <a:pt x="1119" y="1378"/>
                    <a:pt x="1165" y="1469"/>
                  </a:cubicBezTo>
                  <a:cubicBezTo>
                    <a:pt x="1233" y="1538"/>
                    <a:pt x="1256" y="1629"/>
                    <a:pt x="1279" y="1697"/>
                  </a:cubicBezTo>
                  <a:cubicBezTo>
                    <a:pt x="1301" y="1743"/>
                    <a:pt x="1301" y="1789"/>
                    <a:pt x="1324" y="1834"/>
                  </a:cubicBezTo>
                  <a:cubicBezTo>
                    <a:pt x="1347" y="1857"/>
                    <a:pt x="1393" y="1880"/>
                    <a:pt x="1416" y="1880"/>
                  </a:cubicBezTo>
                  <a:cubicBezTo>
                    <a:pt x="1433" y="1863"/>
                    <a:pt x="1437" y="1818"/>
                    <a:pt x="1438" y="1809"/>
                  </a:cubicBezTo>
                  <a:lnTo>
                    <a:pt x="1438" y="1809"/>
                  </a:lnTo>
                  <a:cubicBezTo>
                    <a:pt x="1438" y="1810"/>
                    <a:pt x="1438" y="1811"/>
                    <a:pt x="1438" y="1812"/>
                  </a:cubicBezTo>
                  <a:cubicBezTo>
                    <a:pt x="1438" y="1808"/>
                    <a:pt x="1438" y="1807"/>
                    <a:pt x="1438" y="1807"/>
                  </a:cubicBezTo>
                  <a:cubicBezTo>
                    <a:pt x="1438" y="1807"/>
                    <a:pt x="1438" y="1808"/>
                    <a:pt x="1438" y="1809"/>
                  </a:cubicBezTo>
                  <a:lnTo>
                    <a:pt x="1438" y="1809"/>
                  </a:lnTo>
                  <a:cubicBezTo>
                    <a:pt x="1415" y="1582"/>
                    <a:pt x="1347" y="1446"/>
                    <a:pt x="1256" y="1309"/>
                  </a:cubicBezTo>
                  <a:cubicBezTo>
                    <a:pt x="1165" y="1195"/>
                    <a:pt x="1050" y="1104"/>
                    <a:pt x="936" y="1036"/>
                  </a:cubicBezTo>
                  <a:cubicBezTo>
                    <a:pt x="845" y="944"/>
                    <a:pt x="754" y="830"/>
                    <a:pt x="640" y="762"/>
                  </a:cubicBezTo>
                  <a:cubicBezTo>
                    <a:pt x="503" y="693"/>
                    <a:pt x="411" y="579"/>
                    <a:pt x="320" y="442"/>
                  </a:cubicBezTo>
                  <a:cubicBezTo>
                    <a:pt x="229" y="328"/>
                    <a:pt x="160" y="214"/>
                    <a:pt x="115" y="77"/>
                  </a:cubicBezTo>
                  <a:cubicBezTo>
                    <a:pt x="97" y="23"/>
                    <a:pt x="79"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112"/>
            <p:cNvSpPr/>
            <p:nvPr/>
          </p:nvSpPr>
          <p:spPr>
            <a:xfrm>
              <a:off x="6650080" y="3052894"/>
              <a:ext cx="66637" cy="110586"/>
            </a:xfrm>
            <a:custGeom>
              <a:avLst/>
              <a:gdLst/>
              <a:ahLst/>
              <a:cxnLst/>
              <a:rect l="l" t="t" r="r" b="b"/>
              <a:pathLst>
                <a:path w="840" h="1394" extrusionOk="0">
                  <a:moveTo>
                    <a:pt x="44" y="0"/>
                  </a:moveTo>
                  <a:cubicBezTo>
                    <a:pt x="9" y="0"/>
                    <a:pt x="1" y="64"/>
                    <a:pt x="18" y="116"/>
                  </a:cubicBezTo>
                  <a:cubicBezTo>
                    <a:pt x="64" y="298"/>
                    <a:pt x="292" y="435"/>
                    <a:pt x="406" y="549"/>
                  </a:cubicBezTo>
                  <a:cubicBezTo>
                    <a:pt x="475" y="618"/>
                    <a:pt x="497" y="664"/>
                    <a:pt x="543" y="709"/>
                  </a:cubicBezTo>
                  <a:cubicBezTo>
                    <a:pt x="566" y="755"/>
                    <a:pt x="589" y="800"/>
                    <a:pt x="634" y="892"/>
                  </a:cubicBezTo>
                  <a:cubicBezTo>
                    <a:pt x="634" y="915"/>
                    <a:pt x="657" y="937"/>
                    <a:pt x="657" y="960"/>
                  </a:cubicBezTo>
                  <a:cubicBezTo>
                    <a:pt x="680" y="983"/>
                    <a:pt x="680" y="1029"/>
                    <a:pt x="680" y="1052"/>
                  </a:cubicBezTo>
                  <a:cubicBezTo>
                    <a:pt x="680" y="1097"/>
                    <a:pt x="703" y="1120"/>
                    <a:pt x="703" y="1166"/>
                  </a:cubicBezTo>
                  <a:cubicBezTo>
                    <a:pt x="703" y="1189"/>
                    <a:pt x="703" y="1211"/>
                    <a:pt x="703" y="1234"/>
                  </a:cubicBezTo>
                  <a:cubicBezTo>
                    <a:pt x="703" y="1280"/>
                    <a:pt x="703" y="1303"/>
                    <a:pt x="726" y="1348"/>
                  </a:cubicBezTo>
                  <a:cubicBezTo>
                    <a:pt x="726" y="1348"/>
                    <a:pt x="748" y="1371"/>
                    <a:pt x="771" y="1394"/>
                  </a:cubicBezTo>
                  <a:cubicBezTo>
                    <a:pt x="808" y="1375"/>
                    <a:pt x="830" y="1342"/>
                    <a:pt x="837" y="1342"/>
                  </a:cubicBezTo>
                  <a:cubicBezTo>
                    <a:pt x="839" y="1342"/>
                    <a:pt x="840" y="1344"/>
                    <a:pt x="840" y="1348"/>
                  </a:cubicBezTo>
                  <a:cubicBezTo>
                    <a:pt x="840" y="1257"/>
                    <a:pt x="840" y="1189"/>
                    <a:pt x="840" y="1143"/>
                  </a:cubicBezTo>
                  <a:cubicBezTo>
                    <a:pt x="840" y="1074"/>
                    <a:pt x="840" y="1029"/>
                    <a:pt x="817" y="983"/>
                  </a:cubicBezTo>
                  <a:cubicBezTo>
                    <a:pt x="817" y="915"/>
                    <a:pt x="794" y="869"/>
                    <a:pt x="771" y="846"/>
                  </a:cubicBezTo>
                  <a:cubicBezTo>
                    <a:pt x="748" y="800"/>
                    <a:pt x="726" y="755"/>
                    <a:pt x="703" y="709"/>
                  </a:cubicBezTo>
                  <a:cubicBezTo>
                    <a:pt x="634" y="641"/>
                    <a:pt x="611" y="527"/>
                    <a:pt x="520" y="481"/>
                  </a:cubicBezTo>
                  <a:cubicBezTo>
                    <a:pt x="429" y="412"/>
                    <a:pt x="383" y="321"/>
                    <a:pt x="315" y="253"/>
                  </a:cubicBezTo>
                  <a:cubicBezTo>
                    <a:pt x="246" y="161"/>
                    <a:pt x="155" y="93"/>
                    <a:pt x="86" y="24"/>
                  </a:cubicBezTo>
                  <a:cubicBezTo>
                    <a:pt x="69" y="7"/>
                    <a:pt x="55"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112"/>
            <p:cNvSpPr/>
            <p:nvPr/>
          </p:nvSpPr>
          <p:spPr>
            <a:xfrm>
              <a:off x="6178858" y="2891141"/>
              <a:ext cx="41728" cy="16025"/>
            </a:xfrm>
            <a:custGeom>
              <a:avLst/>
              <a:gdLst/>
              <a:ahLst/>
              <a:cxnLst/>
              <a:rect l="l" t="t" r="r" b="b"/>
              <a:pathLst>
                <a:path w="526" h="202" extrusionOk="0">
                  <a:moveTo>
                    <a:pt x="419" y="0"/>
                  </a:moveTo>
                  <a:cubicBezTo>
                    <a:pt x="379" y="0"/>
                    <a:pt x="335" y="20"/>
                    <a:pt x="297" y="32"/>
                  </a:cubicBezTo>
                  <a:lnTo>
                    <a:pt x="160" y="32"/>
                  </a:lnTo>
                  <a:cubicBezTo>
                    <a:pt x="138" y="32"/>
                    <a:pt x="69" y="55"/>
                    <a:pt x="46" y="55"/>
                  </a:cubicBezTo>
                  <a:cubicBezTo>
                    <a:pt x="23" y="55"/>
                    <a:pt x="23" y="78"/>
                    <a:pt x="1" y="78"/>
                  </a:cubicBezTo>
                  <a:cubicBezTo>
                    <a:pt x="1" y="100"/>
                    <a:pt x="23" y="123"/>
                    <a:pt x="23" y="146"/>
                  </a:cubicBezTo>
                  <a:cubicBezTo>
                    <a:pt x="23" y="169"/>
                    <a:pt x="46" y="192"/>
                    <a:pt x="46" y="192"/>
                  </a:cubicBezTo>
                  <a:cubicBezTo>
                    <a:pt x="61" y="199"/>
                    <a:pt x="74" y="202"/>
                    <a:pt x="86" y="202"/>
                  </a:cubicBezTo>
                  <a:cubicBezTo>
                    <a:pt x="110" y="202"/>
                    <a:pt x="130" y="192"/>
                    <a:pt x="160" y="192"/>
                  </a:cubicBezTo>
                  <a:cubicBezTo>
                    <a:pt x="183" y="192"/>
                    <a:pt x="206" y="169"/>
                    <a:pt x="229" y="169"/>
                  </a:cubicBezTo>
                  <a:cubicBezTo>
                    <a:pt x="244" y="169"/>
                    <a:pt x="259" y="179"/>
                    <a:pt x="275" y="179"/>
                  </a:cubicBezTo>
                  <a:cubicBezTo>
                    <a:pt x="282" y="179"/>
                    <a:pt x="290" y="177"/>
                    <a:pt x="297" y="169"/>
                  </a:cubicBezTo>
                  <a:cubicBezTo>
                    <a:pt x="320" y="158"/>
                    <a:pt x="337" y="152"/>
                    <a:pt x="352" y="152"/>
                  </a:cubicBezTo>
                  <a:cubicBezTo>
                    <a:pt x="366" y="152"/>
                    <a:pt x="377" y="158"/>
                    <a:pt x="389" y="169"/>
                  </a:cubicBezTo>
                  <a:cubicBezTo>
                    <a:pt x="434" y="169"/>
                    <a:pt x="457" y="169"/>
                    <a:pt x="480" y="146"/>
                  </a:cubicBezTo>
                  <a:cubicBezTo>
                    <a:pt x="526" y="146"/>
                    <a:pt x="526" y="78"/>
                    <a:pt x="503" y="55"/>
                  </a:cubicBezTo>
                  <a:cubicBezTo>
                    <a:pt x="482" y="13"/>
                    <a:pt x="45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112"/>
            <p:cNvSpPr/>
            <p:nvPr/>
          </p:nvSpPr>
          <p:spPr>
            <a:xfrm>
              <a:off x="6189727" y="2846557"/>
              <a:ext cx="68858" cy="21816"/>
            </a:xfrm>
            <a:custGeom>
              <a:avLst/>
              <a:gdLst/>
              <a:ahLst/>
              <a:cxnLst/>
              <a:rect l="l" t="t" r="r" b="b"/>
              <a:pathLst>
                <a:path w="868" h="275" extrusionOk="0">
                  <a:moveTo>
                    <a:pt x="69" y="1"/>
                  </a:moveTo>
                  <a:cubicBezTo>
                    <a:pt x="46" y="1"/>
                    <a:pt x="23" y="1"/>
                    <a:pt x="1" y="23"/>
                  </a:cubicBezTo>
                  <a:cubicBezTo>
                    <a:pt x="1" y="46"/>
                    <a:pt x="1" y="69"/>
                    <a:pt x="1" y="92"/>
                  </a:cubicBezTo>
                  <a:cubicBezTo>
                    <a:pt x="23" y="115"/>
                    <a:pt x="46" y="137"/>
                    <a:pt x="46" y="137"/>
                  </a:cubicBezTo>
                  <a:lnTo>
                    <a:pt x="206" y="137"/>
                  </a:lnTo>
                  <a:cubicBezTo>
                    <a:pt x="229" y="149"/>
                    <a:pt x="252" y="149"/>
                    <a:pt x="274" y="149"/>
                  </a:cubicBezTo>
                  <a:cubicBezTo>
                    <a:pt x="297" y="149"/>
                    <a:pt x="320" y="149"/>
                    <a:pt x="343" y="160"/>
                  </a:cubicBezTo>
                  <a:cubicBezTo>
                    <a:pt x="379" y="160"/>
                    <a:pt x="401" y="190"/>
                    <a:pt x="444" y="190"/>
                  </a:cubicBezTo>
                  <a:cubicBezTo>
                    <a:pt x="454" y="190"/>
                    <a:pt x="466" y="188"/>
                    <a:pt x="480" y="183"/>
                  </a:cubicBezTo>
                  <a:cubicBezTo>
                    <a:pt x="526" y="183"/>
                    <a:pt x="571" y="229"/>
                    <a:pt x="640" y="252"/>
                  </a:cubicBezTo>
                  <a:cubicBezTo>
                    <a:pt x="685" y="274"/>
                    <a:pt x="754" y="274"/>
                    <a:pt x="822" y="274"/>
                  </a:cubicBezTo>
                  <a:cubicBezTo>
                    <a:pt x="868" y="274"/>
                    <a:pt x="845" y="206"/>
                    <a:pt x="822" y="160"/>
                  </a:cubicBezTo>
                  <a:cubicBezTo>
                    <a:pt x="754" y="92"/>
                    <a:pt x="617" y="92"/>
                    <a:pt x="526" y="69"/>
                  </a:cubicBezTo>
                  <a:cubicBezTo>
                    <a:pt x="434" y="46"/>
                    <a:pt x="389" y="23"/>
                    <a:pt x="2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112"/>
            <p:cNvSpPr/>
            <p:nvPr/>
          </p:nvSpPr>
          <p:spPr>
            <a:xfrm>
              <a:off x="6472221" y="2162103"/>
              <a:ext cx="79" cy="79"/>
            </a:xfrm>
            <a:custGeom>
              <a:avLst/>
              <a:gdLst/>
              <a:ahLst/>
              <a:cxnLst/>
              <a:rect l="l" t="t" r="r" b="b"/>
              <a:pathLst>
                <a:path w="1" h="1" extrusionOk="0">
                  <a:moveTo>
                    <a:pt x="0" y="1"/>
                  </a:moveTo>
                  <a:lnTo>
                    <a:pt x="0" y="1"/>
                  </a:lnTo>
                  <a:cubicBezTo>
                    <a:pt x="0" y="1"/>
                    <a:pt x="0" y="1"/>
                    <a:pt x="0" y="1"/>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112"/>
            <p:cNvSpPr/>
            <p:nvPr/>
          </p:nvSpPr>
          <p:spPr>
            <a:xfrm>
              <a:off x="6537431" y="1758315"/>
              <a:ext cx="1825" cy="79"/>
            </a:xfrm>
            <a:custGeom>
              <a:avLst/>
              <a:gdLst/>
              <a:ahLst/>
              <a:cxnLst/>
              <a:rect l="l" t="t" r="r" b="b"/>
              <a:pathLst>
                <a:path w="23" h="1" extrusionOk="0">
                  <a:moveTo>
                    <a:pt x="23" y="1"/>
                  </a:moveTo>
                  <a:lnTo>
                    <a:pt x="23" y="1"/>
                  </a:lnTo>
                  <a:cubicBezTo>
                    <a:pt x="0" y="1"/>
                    <a:pt x="0" y="1"/>
                    <a:pt x="23" y="1"/>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112"/>
            <p:cNvSpPr/>
            <p:nvPr/>
          </p:nvSpPr>
          <p:spPr>
            <a:xfrm>
              <a:off x="6474046" y="1682238"/>
              <a:ext cx="3649" cy="3729"/>
            </a:xfrm>
            <a:custGeom>
              <a:avLst/>
              <a:gdLst/>
              <a:ahLst/>
              <a:cxnLst/>
              <a:rect l="l" t="t" r="r" b="b"/>
              <a:pathLst>
                <a:path w="46" h="47" extrusionOk="0">
                  <a:moveTo>
                    <a:pt x="46" y="47"/>
                  </a:moveTo>
                  <a:cubicBezTo>
                    <a:pt x="46" y="47"/>
                    <a:pt x="46" y="47"/>
                    <a:pt x="46" y="47"/>
                  </a:cubicBezTo>
                  <a:cubicBezTo>
                    <a:pt x="0" y="1"/>
                    <a:pt x="0" y="1"/>
                    <a:pt x="46" y="47"/>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112"/>
            <p:cNvSpPr/>
            <p:nvPr/>
          </p:nvSpPr>
          <p:spPr>
            <a:xfrm>
              <a:off x="6937572" y="4353104"/>
              <a:ext cx="1904" cy="79"/>
            </a:xfrm>
            <a:custGeom>
              <a:avLst/>
              <a:gdLst/>
              <a:ahLst/>
              <a:cxnLst/>
              <a:rect l="l" t="t" r="r" b="b"/>
              <a:pathLst>
                <a:path w="24" h="1" extrusionOk="0">
                  <a:moveTo>
                    <a:pt x="23" y="0"/>
                  </a:moveTo>
                  <a:lnTo>
                    <a:pt x="23" y="0"/>
                  </a:lnTo>
                  <a:cubicBezTo>
                    <a:pt x="23" y="0"/>
                    <a:pt x="0" y="0"/>
                    <a:pt x="23"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112"/>
            <p:cNvSpPr/>
            <p:nvPr/>
          </p:nvSpPr>
          <p:spPr>
            <a:xfrm>
              <a:off x="7062517" y="4106786"/>
              <a:ext cx="1904" cy="79"/>
            </a:xfrm>
            <a:custGeom>
              <a:avLst/>
              <a:gdLst/>
              <a:ahLst/>
              <a:cxnLst/>
              <a:rect l="l" t="t" r="r" b="b"/>
              <a:pathLst>
                <a:path w="24" h="1" extrusionOk="0">
                  <a:moveTo>
                    <a:pt x="23" y="1"/>
                  </a:moveTo>
                  <a:cubicBezTo>
                    <a:pt x="23" y="1"/>
                    <a:pt x="23" y="1"/>
                    <a:pt x="23" y="1"/>
                  </a:cubicBezTo>
                  <a:cubicBezTo>
                    <a:pt x="23" y="1"/>
                    <a:pt x="23" y="1"/>
                    <a:pt x="0" y="1"/>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112"/>
            <p:cNvSpPr/>
            <p:nvPr/>
          </p:nvSpPr>
          <p:spPr>
            <a:xfrm>
              <a:off x="7220067" y="4001833"/>
              <a:ext cx="79" cy="7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112"/>
            <p:cNvSpPr/>
            <p:nvPr/>
          </p:nvSpPr>
          <p:spPr>
            <a:xfrm>
              <a:off x="6874187" y="3869591"/>
              <a:ext cx="79" cy="79"/>
            </a:xfrm>
            <a:custGeom>
              <a:avLst/>
              <a:gdLst/>
              <a:ahLst/>
              <a:cxnLst/>
              <a:rect l="l" t="t" r="r" b="b"/>
              <a:pathLst>
                <a:path w="1" h="1" extrusionOk="0">
                  <a:moveTo>
                    <a:pt x="1" y="1"/>
                  </a:moveTo>
                  <a:lnTo>
                    <a:pt x="1" y="1"/>
                  </a:lnTo>
                  <a:cubicBezTo>
                    <a:pt x="1" y="1"/>
                    <a:pt x="1" y="1"/>
                    <a:pt x="1" y="1"/>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112"/>
            <p:cNvSpPr/>
            <p:nvPr/>
          </p:nvSpPr>
          <p:spPr>
            <a:xfrm>
              <a:off x="6642385" y="2236355"/>
              <a:ext cx="1904" cy="79"/>
            </a:xfrm>
            <a:custGeom>
              <a:avLst/>
              <a:gdLst/>
              <a:ahLst/>
              <a:cxnLst/>
              <a:rect l="l" t="t" r="r" b="b"/>
              <a:pathLst>
                <a:path w="24" h="1" extrusionOk="0">
                  <a:moveTo>
                    <a:pt x="24" y="0"/>
                  </a:moveTo>
                  <a:cubicBezTo>
                    <a:pt x="1" y="0"/>
                    <a:pt x="1" y="0"/>
                    <a:pt x="1" y="0"/>
                  </a:cubicBezTo>
                  <a:cubicBezTo>
                    <a:pt x="1" y="0"/>
                    <a:pt x="1" y="0"/>
                    <a:pt x="1" y="0"/>
                  </a:cubicBezTo>
                  <a:cubicBezTo>
                    <a:pt x="1" y="0"/>
                    <a:pt x="24" y="0"/>
                    <a:pt x="24"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112"/>
            <p:cNvSpPr/>
            <p:nvPr/>
          </p:nvSpPr>
          <p:spPr>
            <a:xfrm>
              <a:off x="6638815" y="2236355"/>
              <a:ext cx="79" cy="79"/>
            </a:xfrm>
            <a:custGeom>
              <a:avLst/>
              <a:gdLst/>
              <a:ahLst/>
              <a:cxnLst/>
              <a:rect l="l" t="t" r="r" b="b"/>
              <a:pathLst>
                <a:path w="1" h="1" extrusionOk="0">
                  <a:moveTo>
                    <a:pt x="0" y="0"/>
                  </a:moveTo>
                  <a:lnTo>
                    <a:pt x="0" y="0"/>
                  </a:lnTo>
                  <a:cubicBezTo>
                    <a:pt x="0" y="0"/>
                    <a:pt x="0" y="0"/>
                    <a:pt x="0" y="0"/>
                  </a:cubicBezTo>
                  <a:lnTo>
                    <a:pt x="0" y="0"/>
                  </a:ln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112"/>
            <p:cNvSpPr/>
            <p:nvPr/>
          </p:nvSpPr>
          <p:spPr>
            <a:xfrm>
              <a:off x="6642385" y="2236355"/>
              <a:ext cx="79" cy="1904"/>
            </a:xfrm>
            <a:custGeom>
              <a:avLst/>
              <a:gdLst/>
              <a:ahLst/>
              <a:cxnLst/>
              <a:rect l="l" t="t" r="r" b="b"/>
              <a:pathLst>
                <a:path w="1" h="24" extrusionOk="0">
                  <a:moveTo>
                    <a:pt x="1" y="0"/>
                  </a:moveTo>
                  <a:cubicBezTo>
                    <a:pt x="1" y="0"/>
                    <a:pt x="1" y="23"/>
                    <a:pt x="1" y="23"/>
                  </a:cubicBezTo>
                  <a:cubicBezTo>
                    <a:pt x="1" y="23"/>
                    <a:pt x="1" y="0"/>
                    <a:pt x="1" y="0"/>
                  </a:cubicBezTo>
                  <a:cubicBezTo>
                    <a:pt x="1" y="0"/>
                    <a:pt x="1" y="0"/>
                    <a:pt x="1" y="0"/>
                  </a:cubicBezTo>
                  <a:cubicBezTo>
                    <a:pt x="1" y="23"/>
                    <a:pt x="1" y="0"/>
                    <a:pt x="1"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112"/>
            <p:cNvSpPr/>
            <p:nvPr/>
          </p:nvSpPr>
          <p:spPr>
            <a:xfrm>
              <a:off x="6644209" y="2236355"/>
              <a:ext cx="1904" cy="79"/>
            </a:xfrm>
            <a:custGeom>
              <a:avLst/>
              <a:gdLst/>
              <a:ahLst/>
              <a:cxnLst/>
              <a:rect l="l" t="t" r="r" b="b"/>
              <a:pathLst>
                <a:path w="24" h="1" extrusionOk="0">
                  <a:moveTo>
                    <a:pt x="24" y="0"/>
                  </a:moveTo>
                  <a:cubicBezTo>
                    <a:pt x="24" y="0"/>
                    <a:pt x="24" y="0"/>
                    <a:pt x="24" y="0"/>
                  </a:cubicBezTo>
                  <a:cubicBezTo>
                    <a:pt x="1" y="0"/>
                    <a:pt x="1" y="0"/>
                    <a:pt x="1" y="0"/>
                  </a:cubicBezTo>
                  <a:cubicBezTo>
                    <a:pt x="1" y="0"/>
                    <a:pt x="1" y="0"/>
                    <a:pt x="1" y="0"/>
                  </a:cubicBezTo>
                  <a:cubicBezTo>
                    <a:pt x="1" y="0"/>
                    <a:pt x="24" y="0"/>
                    <a:pt x="24"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112"/>
            <p:cNvSpPr/>
            <p:nvPr/>
          </p:nvSpPr>
          <p:spPr>
            <a:xfrm>
              <a:off x="6642385" y="2236355"/>
              <a:ext cx="79" cy="79"/>
            </a:xfrm>
            <a:custGeom>
              <a:avLst/>
              <a:gdLst/>
              <a:ahLst/>
              <a:cxnLst/>
              <a:rect l="l" t="t" r="r" b="b"/>
              <a:pathLst>
                <a:path w="1" h="1" extrusionOk="0">
                  <a:moveTo>
                    <a:pt x="1" y="0"/>
                  </a:moveTo>
                  <a:cubicBezTo>
                    <a:pt x="1" y="0"/>
                    <a:pt x="1" y="0"/>
                    <a:pt x="1" y="0"/>
                  </a:cubicBezTo>
                  <a:cubicBezTo>
                    <a:pt x="1" y="0"/>
                    <a:pt x="1" y="0"/>
                    <a:pt x="1" y="0"/>
                  </a:cubicBezTo>
                  <a:cubicBezTo>
                    <a:pt x="1" y="0"/>
                    <a:pt x="1" y="0"/>
                    <a:pt x="1"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112"/>
            <p:cNvSpPr/>
            <p:nvPr/>
          </p:nvSpPr>
          <p:spPr>
            <a:xfrm>
              <a:off x="6644209" y="2236355"/>
              <a:ext cx="79" cy="7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112"/>
            <p:cNvSpPr/>
            <p:nvPr/>
          </p:nvSpPr>
          <p:spPr>
            <a:xfrm>
              <a:off x="6644209" y="2236355"/>
              <a:ext cx="79" cy="7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112"/>
            <p:cNvSpPr/>
            <p:nvPr/>
          </p:nvSpPr>
          <p:spPr>
            <a:xfrm>
              <a:off x="6647858" y="2230881"/>
              <a:ext cx="1904" cy="5553"/>
            </a:xfrm>
            <a:custGeom>
              <a:avLst/>
              <a:gdLst/>
              <a:ahLst/>
              <a:cxnLst/>
              <a:rect l="l" t="t" r="r" b="b"/>
              <a:pathLst>
                <a:path w="24" h="70" extrusionOk="0">
                  <a:moveTo>
                    <a:pt x="0" y="1"/>
                  </a:moveTo>
                  <a:cubicBezTo>
                    <a:pt x="0" y="47"/>
                    <a:pt x="0" y="47"/>
                    <a:pt x="0" y="69"/>
                  </a:cubicBezTo>
                  <a:lnTo>
                    <a:pt x="23" y="69"/>
                  </a:lnTo>
                  <a:cubicBezTo>
                    <a:pt x="23" y="69"/>
                    <a:pt x="23" y="47"/>
                    <a:pt x="23" y="47"/>
                  </a:cubicBezTo>
                  <a:cubicBezTo>
                    <a:pt x="23" y="47"/>
                    <a:pt x="0" y="24"/>
                    <a:pt x="0" y="1"/>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112"/>
            <p:cNvSpPr/>
            <p:nvPr/>
          </p:nvSpPr>
          <p:spPr>
            <a:xfrm>
              <a:off x="6642385" y="2236355"/>
              <a:ext cx="79" cy="7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112"/>
            <p:cNvSpPr/>
            <p:nvPr/>
          </p:nvSpPr>
          <p:spPr>
            <a:xfrm>
              <a:off x="6638815" y="2236355"/>
              <a:ext cx="79" cy="79"/>
            </a:xfrm>
            <a:custGeom>
              <a:avLst/>
              <a:gdLst/>
              <a:ahLst/>
              <a:cxnLst/>
              <a:rect l="l" t="t" r="r" b="b"/>
              <a:pathLst>
                <a:path w="1" h="1" extrusionOk="0">
                  <a:moveTo>
                    <a:pt x="0" y="0"/>
                  </a:moveTo>
                  <a:lnTo>
                    <a:pt x="0" y="0"/>
                  </a:lnTo>
                  <a:lnTo>
                    <a:pt x="0" y="0"/>
                  </a:lnTo>
                  <a:cubicBezTo>
                    <a:pt x="0" y="0"/>
                    <a:pt x="0" y="0"/>
                    <a:pt x="0"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112"/>
            <p:cNvSpPr/>
            <p:nvPr/>
          </p:nvSpPr>
          <p:spPr>
            <a:xfrm>
              <a:off x="6638815" y="2236355"/>
              <a:ext cx="3649" cy="79"/>
            </a:xfrm>
            <a:custGeom>
              <a:avLst/>
              <a:gdLst/>
              <a:ahLst/>
              <a:cxnLst/>
              <a:rect l="l" t="t" r="r" b="b"/>
              <a:pathLst>
                <a:path w="46" h="1" extrusionOk="0">
                  <a:moveTo>
                    <a:pt x="23" y="0"/>
                  </a:moveTo>
                  <a:cubicBezTo>
                    <a:pt x="23" y="0"/>
                    <a:pt x="23" y="0"/>
                    <a:pt x="46" y="0"/>
                  </a:cubicBezTo>
                  <a:cubicBezTo>
                    <a:pt x="23" y="0"/>
                    <a:pt x="23" y="0"/>
                    <a:pt x="23" y="0"/>
                  </a:cubicBezTo>
                  <a:cubicBezTo>
                    <a:pt x="23" y="0"/>
                    <a:pt x="23" y="0"/>
                    <a:pt x="0" y="0"/>
                  </a:cubicBezTo>
                  <a:lnTo>
                    <a:pt x="0" y="0"/>
                  </a:lnTo>
                  <a:cubicBezTo>
                    <a:pt x="23" y="0"/>
                    <a:pt x="23" y="0"/>
                    <a:pt x="23"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112"/>
            <p:cNvSpPr/>
            <p:nvPr/>
          </p:nvSpPr>
          <p:spPr>
            <a:xfrm>
              <a:off x="6618903" y="3090972"/>
              <a:ext cx="76077" cy="174129"/>
            </a:xfrm>
            <a:custGeom>
              <a:avLst/>
              <a:gdLst/>
              <a:ahLst/>
              <a:cxnLst/>
              <a:rect l="l" t="t" r="r" b="b"/>
              <a:pathLst>
                <a:path w="959" h="2195" extrusionOk="0">
                  <a:moveTo>
                    <a:pt x="137" y="1"/>
                  </a:moveTo>
                  <a:cubicBezTo>
                    <a:pt x="91" y="1"/>
                    <a:pt x="69" y="47"/>
                    <a:pt x="46" y="92"/>
                  </a:cubicBezTo>
                  <a:cubicBezTo>
                    <a:pt x="0" y="161"/>
                    <a:pt x="0" y="252"/>
                    <a:pt x="0" y="343"/>
                  </a:cubicBezTo>
                  <a:cubicBezTo>
                    <a:pt x="0" y="343"/>
                    <a:pt x="0" y="343"/>
                    <a:pt x="0" y="366"/>
                  </a:cubicBezTo>
                  <a:lnTo>
                    <a:pt x="0" y="412"/>
                  </a:lnTo>
                  <a:cubicBezTo>
                    <a:pt x="0" y="412"/>
                    <a:pt x="23" y="412"/>
                    <a:pt x="23" y="389"/>
                  </a:cubicBezTo>
                  <a:cubicBezTo>
                    <a:pt x="46" y="594"/>
                    <a:pt x="137" y="754"/>
                    <a:pt x="297" y="868"/>
                  </a:cubicBezTo>
                  <a:cubicBezTo>
                    <a:pt x="411" y="960"/>
                    <a:pt x="525" y="1051"/>
                    <a:pt x="594" y="1165"/>
                  </a:cubicBezTo>
                  <a:cubicBezTo>
                    <a:pt x="616" y="1234"/>
                    <a:pt x="639" y="1279"/>
                    <a:pt x="662" y="1348"/>
                  </a:cubicBezTo>
                  <a:lnTo>
                    <a:pt x="639" y="1348"/>
                  </a:lnTo>
                  <a:cubicBezTo>
                    <a:pt x="639" y="1393"/>
                    <a:pt x="616" y="1439"/>
                    <a:pt x="616" y="1485"/>
                  </a:cubicBezTo>
                  <a:cubicBezTo>
                    <a:pt x="571" y="1576"/>
                    <a:pt x="571" y="1690"/>
                    <a:pt x="571" y="1781"/>
                  </a:cubicBezTo>
                  <a:cubicBezTo>
                    <a:pt x="571" y="1781"/>
                    <a:pt x="571" y="1804"/>
                    <a:pt x="571" y="1804"/>
                  </a:cubicBezTo>
                  <a:cubicBezTo>
                    <a:pt x="571" y="1850"/>
                    <a:pt x="571" y="1873"/>
                    <a:pt x="571" y="1918"/>
                  </a:cubicBezTo>
                  <a:cubicBezTo>
                    <a:pt x="571" y="1987"/>
                    <a:pt x="548" y="2147"/>
                    <a:pt x="639" y="2192"/>
                  </a:cubicBezTo>
                  <a:cubicBezTo>
                    <a:pt x="644" y="2194"/>
                    <a:pt x="650" y="2195"/>
                    <a:pt x="655" y="2195"/>
                  </a:cubicBezTo>
                  <a:cubicBezTo>
                    <a:pt x="721" y="2195"/>
                    <a:pt x="801" y="2075"/>
                    <a:pt x="822" y="2032"/>
                  </a:cubicBezTo>
                  <a:cubicBezTo>
                    <a:pt x="913" y="1918"/>
                    <a:pt x="959" y="1804"/>
                    <a:pt x="959" y="1644"/>
                  </a:cubicBezTo>
                  <a:cubicBezTo>
                    <a:pt x="959" y="1485"/>
                    <a:pt x="959" y="1348"/>
                    <a:pt x="936" y="1188"/>
                  </a:cubicBezTo>
                  <a:cubicBezTo>
                    <a:pt x="913" y="1119"/>
                    <a:pt x="913" y="1028"/>
                    <a:pt x="913" y="937"/>
                  </a:cubicBezTo>
                  <a:cubicBezTo>
                    <a:pt x="890" y="868"/>
                    <a:pt x="845" y="800"/>
                    <a:pt x="799" y="754"/>
                  </a:cubicBezTo>
                  <a:cubicBezTo>
                    <a:pt x="685" y="594"/>
                    <a:pt x="571" y="457"/>
                    <a:pt x="434" y="343"/>
                  </a:cubicBezTo>
                  <a:cubicBezTo>
                    <a:pt x="320" y="275"/>
                    <a:pt x="297" y="138"/>
                    <a:pt x="228" y="47"/>
                  </a:cubicBezTo>
                  <a:cubicBezTo>
                    <a:pt x="228" y="24"/>
                    <a:pt x="228" y="24"/>
                    <a:pt x="228" y="24"/>
                  </a:cubicBezTo>
                  <a:cubicBezTo>
                    <a:pt x="206" y="1"/>
                    <a:pt x="160" y="1"/>
                    <a:pt x="1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112"/>
            <p:cNvSpPr/>
            <p:nvPr/>
          </p:nvSpPr>
          <p:spPr>
            <a:xfrm>
              <a:off x="6734725" y="3158005"/>
              <a:ext cx="49026" cy="163023"/>
            </a:xfrm>
            <a:custGeom>
              <a:avLst/>
              <a:gdLst/>
              <a:ahLst/>
              <a:cxnLst/>
              <a:rect l="l" t="t" r="r" b="b"/>
              <a:pathLst>
                <a:path w="618" h="2055" extrusionOk="0">
                  <a:moveTo>
                    <a:pt x="252" y="0"/>
                  </a:moveTo>
                  <a:cubicBezTo>
                    <a:pt x="206" y="0"/>
                    <a:pt x="138" y="0"/>
                    <a:pt x="115" y="46"/>
                  </a:cubicBezTo>
                  <a:cubicBezTo>
                    <a:pt x="92" y="69"/>
                    <a:pt x="115" y="160"/>
                    <a:pt x="69" y="183"/>
                  </a:cubicBezTo>
                  <a:lnTo>
                    <a:pt x="47" y="183"/>
                  </a:lnTo>
                  <a:cubicBezTo>
                    <a:pt x="47" y="183"/>
                    <a:pt x="47" y="411"/>
                    <a:pt x="47" y="434"/>
                  </a:cubicBezTo>
                  <a:cubicBezTo>
                    <a:pt x="69" y="503"/>
                    <a:pt x="69" y="548"/>
                    <a:pt x="69" y="617"/>
                  </a:cubicBezTo>
                  <a:cubicBezTo>
                    <a:pt x="92" y="662"/>
                    <a:pt x="115" y="731"/>
                    <a:pt x="161" y="777"/>
                  </a:cubicBezTo>
                  <a:cubicBezTo>
                    <a:pt x="184" y="868"/>
                    <a:pt x="252" y="936"/>
                    <a:pt x="298" y="1005"/>
                  </a:cubicBezTo>
                  <a:cubicBezTo>
                    <a:pt x="229" y="1142"/>
                    <a:pt x="115" y="1256"/>
                    <a:pt x="69" y="1393"/>
                  </a:cubicBezTo>
                  <a:cubicBezTo>
                    <a:pt x="24" y="1461"/>
                    <a:pt x="24" y="1553"/>
                    <a:pt x="24" y="1621"/>
                  </a:cubicBezTo>
                  <a:cubicBezTo>
                    <a:pt x="24" y="1712"/>
                    <a:pt x="1" y="1804"/>
                    <a:pt x="24" y="1872"/>
                  </a:cubicBezTo>
                  <a:cubicBezTo>
                    <a:pt x="24" y="1941"/>
                    <a:pt x="69" y="2055"/>
                    <a:pt x="161" y="2055"/>
                  </a:cubicBezTo>
                  <a:cubicBezTo>
                    <a:pt x="229" y="2032"/>
                    <a:pt x="252" y="1963"/>
                    <a:pt x="298" y="1895"/>
                  </a:cubicBezTo>
                  <a:cubicBezTo>
                    <a:pt x="343" y="1827"/>
                    <a:pt x="389" y="1735"/>
                    <a:pt x="412" y="1644"/>
                  </a:cubicBezTo>
                  <a:cubicBezTo>
                    <a:pt x="457" y="1553"/>
                    <a:pt x="480" y="1438"/>
                    <a:pt x="549" y="1347"/>
                  </a:cubicBezTo>
                  <a:cubicBezTo>
                    <a:pt x="617" y="1256"/>
                    <a:pt x="617" y="1142"/>
                    <a:pt x="617" y="1005"/>
                  </a:cubicBezTo>
                  <a:cubicBezTo>
                    <a:pt x="617" y="959"/>
                    <a:pt x="617" y="891"/>
                    <a:pt x="617" y="845"/>
                  </a:cubicBezTo>
                  <a:cubicBezTo>
                    <a:pt x="594" y="777"/>
                    <a:pt x="572" y="708"/>
                    <a:pt x="549" y="640"/>
                  </a:cubicBezTo>
                  <a:cubicBezTo>
                    <a:pt x="526" y="571"/>
                    <a:pt x="480" y="525"/>
                    <a:pt x="457" y="457"/>
                  </a:cubicBezTo>
                  <a:cubicBezTo>
                    <a:pt x="435" y="411"/>
                    <a:pt x="389" y="366"/>
                    <a:pt x="366" y="297"/>
                  </a:cubicBezTo>
                  <a:cubicBezTo>
                    <a:pt x="321" y="183"/>
                    <a:pt x="343" y="92"/>
                    <a:pt x="252" y="23"/>
                  </a:cubicBezTo>
                  <a:cubicBezTo>
                    <a:pt x="252" y="0"/>
                    <a:pt x="252"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112"/>
            <p:cNvSpPr/>
            <p:nvPr/>
          </p:nvSpPr>
          <p:spPr>
            <a:xfrm>
              <a:off x="6519264" y="3047578"/>
              <a:ext cx="76157" cy="202688"/>
            </a:xfrm>
            <a:custGeom>
              <a:avLst/>
              <a:gdLst/>
              <a:ahLst/>
              <a:cxnLst/>
              <a:rect l="l" t="t" r="r" b="b"/>
              <a:pathLst>
                <a:path w="960" h="2555" extrusionOk="0">
                  <a:moveTo>
                    <a:pt x="343" y="0"/>
                  </a:moveTo>
                  <a:cubicBezTo>
                    <a:pt x="252" y="0"/>
                    <a:pt x="161" y="183"/>
                    <a:pt x="115" y="251"/>
                  </a:cubicBezTo>
                  <a:cubicBezTo>
                    <a:pt x="69" y="320"/>
                    <a:pt x="24" y="388"/>
                    <a:pt x="24" y="479"/>
                  </a:cubicBezTo>
                  <a:cubicBezTo>
                    <a:pt x="24" y="479"/>
                    <a:pt x="24" y="457"/>
                    <a:pt x="1" y="457"/>
                  </a:cubicBezTo>
                  <a:lnTo>
                    <a:pt x="1" y="502"/>
                  </a:lnTo>
                  <a:cubicBezTo>
                    <a:pt x="1" y="525"/>
                    <a:pt x="1" y="525"/>
                    <a:pt x="1" y="525"/>
                  </a:cubicBezTo>
                  <a:cubicBezTo>
                    <a:pt x="1" y="571"/>
                    <a:pt x="1" y="639"/>
                    <a:pt x="1" y="685"/>
                  </a:cubicBezTo>
                  <a:lnTo>
                    <a:pt x="1" y="708"/>
                  </a:lnTo>
                  <a:lnTo>
                    <a:pt x="24" y="708"/>
                  </a:lnTo>
                  <a:cubicBezTo>
                    <a:pt x="24" y="719"/>
                    <a:pt x="24" y="719"/>
                    <a:pt x="26" y="719"/>
                  </a:cubicBezTo>
                  <a:cubicBezTo>
                    <a:pt x="29" y="719"/>
                    <a:pt x="35" y="719"/>
                    <a:pt x="46" y="731"/>
                  </a:cubicBezTo>
                  <a:cubicBezTo>
                    <a:pt x="92" y="753"/>
                    <a:pt x="138" y="753"/>
                    <a:pt x="183" y="776"/>
                  </a:cubicBezTo>
                  <a:cubicBezTo>
                    <a:pt x="252" y="799"/>
                    <a:pt x="275" y="845"/>
                    <a:pt x="297" y="890"/>
                  </a:cubicBezTo>
                  <a:cubicBezTo>
                    <a:pt x="343" y="936"/>
                    <a:pt x="366" y="959"/>
                    <a:pt x="412" y="1004"/>
                  </a:cubicBezTo>
                  <a:cubicBezTo>
                    <a:pt x="457" y="1027"/>
                    <a:pt x="457" y="1050"/>
                    <a:pt x="480" y="1096"/>
                  </a:cubicBezTo>
                  <a:cubicBezTo>
                    <a:pt x="526" y="1141"/>
                    <a:pt x="549" y="1187"/>
                    <a:pt x="571" y="1233"/>
                  </a:cubicBezTo>
                  <a:lnTo>
                    <a:pt x="571" y="1256"/>
                  </a:lnTo>
                  <a:cubicBezTo>
                    <a:pt x="571" y="1278"/>
                    <a:pt x="571" y="1301"/>
                    <a:pt x="571" y="1324"/>
                  </a:cubicBezTo>
                  <a:cubicBezTo>
                    <a:pt x="571" y="1370"/>
                    <a:pt x="594" y="1392"/>
                    <a:pt x="617" y="1415"/>
                  </a:cubicBezTo>
                  <a:cubicBezTo>
                    <a:pt x="594" y="1484"/>
                    <a:pt x="594" y="1529"/>
                    <a:pt x="571" y="1575"/>
                  </a:cubicBezTo>
                  <a:cubicBezTo>
                    <a:pt x="503" y="1712"/>
                    <a:pt x="389" y="1803"/>
                    <a:pt x="297" y="1895"/>
                  </a:cubicBezTo>
                  <a:cubicBezTo>
                    <a:pt x="206" y="1963"/>
                    <a:pt x="138" y="2009"/>
                    <a:pt x="92" y="2100"/>
                  </a:cubicBezTo>
                  <a:cubicBezTo>
                    <a:pt x="69" y="2146"/>
                    <a:pt x="69" y="2191"/>
                    <a:pt x="46" y="2237"/>
                  </a:cubicBezTo>
                  <a:lnTo>
                    <a:pt x="46" y="2260"/>
                  </a:lnTo>
                  <a:cubicBezTo>
                    <a:pt x="46" y="2305"/>
                    <a:pt x="46" y="2351"/>
                    <a:pt x="46" y="2397"/>
                  </a:cubicBezTo>
                  <a:cubicBezTo>
                    <a:pt x="46" y="2442"/>
                    <a:pt x="46" y="2488"/>
                    <a:pt x="46" y="2511"/>
                  </a:cubicBezTo>
                  <a:cubicBezTo>
                    <a:pt x="57" y="2542"/>
                    <a:pt x="67" y="2554"/>
                    <a:pt x="77" y="2554"/>
                  </a:cubicBezTo>
                  <a:cubicBezTo>
                    <a:pt x="90" y="2554"/>
                    <a:pt x="102" y="2536"/>
                    <a:pt x="115" y="2511"/>
                  </a:cubicBezTo>
                  <a:cubicBezTo>
                    <a:pt x="161" y="2465"/>
                    <a:pt x="183" y="2420"/>
                    <a:pt x="229" y="2397"/>
                  </a:cubicBezTo>
                  <a:cubicBezTo>
                    <a:pt x="275" y="2351"/>
                    <a:pt x="343" y="2328"/>
                    <a:pt x="412" y="2283"/>
                  </a:cubicBezTo>
                  <a:cubicBezTo>
                    <a:pt x="526" y="2237"/>
                    <a:pt x="617" y="2146"/>
                    <a:pt x="708" y="2054"/>
                  </a:cubicBezTo>
                  <a:cubicBezTo>
                    <a:pt x="800" y="1940"/>
                    <a:pt x="891" y="1872"/>
                    <a:pt x="937" y="1735"/>
                  </a:cubicBezTo>
                  <a:cubicBezTo>
                    <a:pt x="959" y="1666"/>
                    <a:pt x="959" y="1598"/>
                    <a:pt x="959" y="1529"/>
                  </a:cubicBezTo>
                  <a:cubicBezTo>
                    <a:pt x="959" y="1415"/>
                    <a:pt x="959" y="1324"/>
                    <a:pt x="959" y="1210"/>
                  </a:cubicBezTo>
                  <a:cubicBezTo>
                    <a:pt x="959" y="1141"/>
                    <a:pt x="937" y="1050"/>
                    <a:pt x="937" y="982"/>
                  </a:cubicBezTo>
                  <a:cubicBezTo>
                    <a:pt x="937" y="845"/>
                    <a:pt x="914" y="685"/>
                    <a:pt x="868" y="571"/>
                  </a:cubicBezTo>
                  <a:cubicBezTo>
                    <a:pt x="845" y="525"/>
                    <a:pt x="800" y="479"/>
                    <a:pt x="777" y="457"/>
                  </a:cubicBezTo>
                  <a:cubicBezTo>
                    <a:pt x="731" y="411"/>
                    <a:pt x="708" y="411"/>
                    <a:pt x="686" y="388"/>
                  </a:cubicBezTo>
                  <a:cubicBezTo>
                    <a:pt x="617" y="320"/>
                    <a:pt x="617" y="206"/>
                    <a:pt x="549" y="160"/>
                  </a:cubicBezTo>
                  <a:cubicBezTo>
                    <a:pt x="503" y="114"/>
                    <a:pt x="457" y="114"/>
                    <a:pt x="434" y="69"/>
                  </a:cubicBezTo>
                  <a:cubicBezTo>
                    <a:pt x="412" y="46"/>
                    <a:pt x="389" y="0"/>
                    <a:pt x="3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112"/>
            <p:cNvSpPr/>
            <p:nvPr/>
          </p:nvSpPr>
          <p:spPr>
            <a:xfrm>
              <a:off x="6450485" y="3109138"/>
              <a:ext cx="56166" cy="166355"/>
            </a:xfrm>
            <a:custGeom>
              <a:avLst/>
              <a:gdLst/>
              <a:ahLst/>
              <a:cxnLst/>
              <a:rect l="l" t="t" r="r" b="b"/>
              <a:pathLst>
                <a:path w="708" h="2097" extrusionOk="0">
                  <a:moveTo>
                    <a:pt x="229" y="0"/>
                  </a:moveTo>
                  <a:cubicBezTo>
                    <a:pt x="183" y="0"/>
                    <a:pt x="137" y="0"/>
                    <a:pt x="115" y="23"/>
                  </a:cubicBezTo>
                  <a:cubicBezTo>
                    <a:pt x="115" y="23"/>
                    <a:pt x="115" y="114"/>
                    <a:pt x="115" y="160"/>
                  </a:cubicBezTo>
                  <a:cubicBezTo>
                    <a:pt x="115" y="206"/>
                    <a:pt x="115" y="251"/>
                    <a:pt x="115" y="297"/>
                  </a:cubicBezTo>
                  <a:cubicBezTo>
                    <a:pt x="115" y="297"/>
                    <a:pt x="115" y="297"/>
                    <a:pt x="115" y="320"/>
                  </a:cubicBezTo>
                  <a:lnTo>
                    <a:pt x="115" y="343"/>
                  </a:lnTo>
                  <a:cubicBezTo>
                    <a:pt x="115" y="343"/>
                    <a:pt x="115" y="320"/>
                    <a:pt x="137" y="320"/>
                  </a:cubicBezTo>
                  <a:cubicBezTo>
                    <a:pt x="137" y="365"/>
                    <a:pt x="160" y="411"/>
                    <a:pt x="160" y="434"/>
                  </a:cubicBezTo>
                  <a:cubicBezTo>
                    <a:pt x="160" y="480"/>
                    <a:pt x="160" y="525"/>
                    <a:pt x="160" y="548"/>
                  </a:cubicBezTo>
                  <a:cubicBezTo>
                    <a:pt x="160" y="594"/>
                    <a:pt x="160" y="662"/>
                    <a:pt x="160" y="685"/>
                  </a:cubicBezTo>
                  <a:cubicBezTo>
                    <a:pt x="183" y="708"/>
                    <a:pt x="206" y="731"/>
                    <a:pt x="206" y="776"/>
                  </a:cubicBezTo>
                  <a:cubicBezTo>
                    <a:pt x="206" y="799"/>
                    <a:pt x="206" y="822"/>
                    <a:pt x="206" y="845"/>
                  </a:cubicBezTo>
                  <a:cubicBezTo>
                    <a:pt x="229" y="868"/>
                    <a:pt x="229" y="890"/>
                    <a:pt x="229" y="890"/>
                  </a:cubicBezTo>
                  <a:cubicBezTo>
                    <a:pt x="229" y="936"/>
                    <a:pt x="229" y="982"/>
                    <a:pt x="229" y="1005"/>
                  </a:cubicBezTo>
                  <a:cubicBezTo>
                    <a:pt x="229" y="1050"/>
                    <a:pt x="229" y="1073"/>
                    <a:pt x="229" y="1096"/>
                  </a:cubicBezTo>
                  <a:cubicBezTo>
                    <a:pt x="251" y="1141"/>
                    <a:pt x="274" y="1164"/>
                    <a:pt x="274" y="1187"/>
                  </a:cubicBezTo>
                  <a:cubicBezTo>
                    <a:pt x="274" y="1278"/>
                    <a:pt x="297" y="1347"/>
                    <a:pt x="297" y="1438"/>
                  </a:cubicBezTo>
                  <a:cubicBezTo>
                    <a:pt x="297" y="1461"/>
                    <a:pt x="274" y="1484"/>
                    <a:pt x="274" y="1507"/>
                  </a:cubicBezTo>
                  <a:cubicBezTo>
                    <a:pt x="274" y="1552"/>
                    <a:pt x="229" y="1575"/>
                    <a:pt x="206" y="1621"/>
                  </a:cubicBezTo>
                  <a:cubicBezTo>
                    <a:pt x="137" y="1689"/>
                    <a:pt x="69" y="1758"/>
                    <a:pt x="23" y="1849"/>
                  </a:cubicBezTo>
                  <a:cubicBezTo>
                    <a:pt x="0" y="1849"/>
                    <a:pt x="0" y="2077"/>
                    <a:pt x="23" y="2077"/>
                  </a:cubicBezTo>
                  <a:cubicBezTo>
                    <a:pt x="37" y="2091"/>
                    <a:pt x="56" y="2097"/>
                    <a:pt x="76" y="2097"/>
                  </a:cubicBezTo>
                  <a:cubicBezTo>
                    <a:pt x="121" y="2097"/>
                    <a:pt x="174" y="2070"/>
                    <a:pt x="206" y="2054"/>
                  </a:cubicBezTo>
                  <a:cubicBezTo>
                    <a:pt x="251" y="2032"/>
                    <a:pt x="320" y="2009"/>
                    <a:pt x="366" y="1963"/>
                  </a:cubicBezTo>
                  <a:cubicBezTo>
                    <a:pt x="411" y="1918"/>
                    <a:pt x="457" y="1849"/>
                    <a:pt x="503" y="1781"/>
                  </a:cubicBezTo>
                  <a:cubicBezTo>
                    <a:pt x="525" y="1712"/>
                    <a:pt x="525" y="1644"/>
                    <a:pt x="548" y="1575"/>
                  </a:cubicBezTo>
                  <a:cubicBezTo>
                    <a:pt x="571" y="1507"/>
                    <a:pt x="594" y="1438"/>
                    <a:pt x="617" y="1370"/>
                  </a:cubicBezTo>
                  <a:cubicBezTo>
                    <a:pt x="617" y="1301"/>
                    <a:pt x="617" y="1256"/>
                    <a:pt x="617" y="1187"/>
                  </a:cubicBezTo>
                  <a:cubicBezTo>
                    <a:pt x="617" y="1134"/>
                    <a:pt x="617" y="1081"/>
                    <a:pt x="617" y="1027"/>
                  </a:cubicBezTo>
                  <a:cubicBezTo>
                    <a:pt x="617" y="1005"/>
                    <a:pt x="617" y="982"/>
                    <a:pt x="640" y="959"/>
                  </a:cubicBezTo>
                  <a:cubicBezTo>
                    <a:pt x="640" y="913"/>
                    <a:pt x="640" y="890"/>
                    <a:pt x="662" y="845"/>
                  </a:cubicBezTo>
                  <a:cubicBezTo>
                    <a:pt x="662" y="822"/>
                    <a:pt x="685" y="799"/>
                    <a:pt x="685" y="776"/>
                  </a:cubicBezTo>
                  <a:lnTo>
                    <a:pt x="685" y="753"/>
                  </a:lnTo>
                  <a:cubicBezTo>
                    <a:pt x="685" y="685"/>
                    <a:pt x="685" y="639"/>
                    <a:pt x="685" y="571"/>
                  </a:cubicBezTo>
                  <a:lnTo>
                    <a:pt x="685" y="525"/>
                  </a:lnTo>
                  <a:cubicBezTo>
                    <a:pt x="685" y="525"/>
                    <a:pt x="685" y="502"/>
                    <a:pt x="662" y="502"/>
                  </a:cubicBezTo>
                  <a:cubicBezTo>
                    <a:pt x="685" y="480"/>
                    <a:pt x="685" y="480"/>
                    <a:pt x="685" y="457"/>
                  </a:cubicBezTo>
                  <a:lnTo>
                    <a:pt x="685" y="434"/>
                  </a:lnTo>
                  <a:cubicBezTo>
                    <a:pt x="685" y="434"/>
                    <a:pt x="685" y="411"/>
                    <a:pt x="685" y="388"/>
                  </a:cubicBezTo>
                  <a:cubicBezTo>
                    <a:pt x="685" y="388"/>
                    <a:pt x="708" y="365"/>
                    <a:pt x="708" y="365"/>
                  </a:cubicBezTo>
                  <a:cubicBezTo>
                    <a:pt x="708" y="343"/>
                    <a:pt x="708" y="320"/>
                    <a:pt x="708" y="297"/>
                  </a:cubicBezTo>
                  <a:cubicBezTo>
                    <a:pt x="708" y="274"/>
                    <a:pt x="708" y="251"/>
                    <a:pt x="708" y="206"/>
                  </a:cubicBezTo>
                  <a:cubicBezTo>
                    <a:pt x="708" y="183"/>
                    <a:pt x="708" y="137"/>
                    <a:pt x="708" y="114"/>
                  </a:cubicBezTo>
                  <a:cubicBezTo>
                    <a:pt x="662" y="69"/>
                    <a:pt x="503" y="46"/>
                    <a:pt x="434" y="23"/>
                  </a:cubicBezTo>
                  <a:cubicBezTo>
                    <a:pt x="366" y="23"/>
                    <a:pt x="297" y="0"/>
                    <a:pt x="2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112"/>
            <p:cNvSpPr/>
            <p:nvPr/>
          </p:nvSpPr>
          <p:spPr>
            <a:xfrm>
              <a:off x="6669595" y="2934375"/>
              <a:ext cx="144936" cy="49899"/>
            </a:xfrm>
            <a:custGeom>
              <a:avLst/>
              <a:gdLst/>
              <a:ahLst/>
              <a:cxnLst/>
              <a:rect l="l" t="t" r="r" b="b"/>
              <a:pathLst>
                <a:path w="1827" h="629" extrusionOk="0">
                  <a:moveTo>
                    <a:pt x="1735" y="1"/>
                  </a:moveTo>
                  <a:cubicBezTo>
                    <a:pt x="1706" y="1"/>
                    <a:pt x="1678" y="12"/>
                    <a:pt x="1644" y="35"/>
                  </a:cubicBezTo>
                  <a:cubicBezTo>
                    <a:pt x="1598" y="35"/>
                    <a:pt x="1552" y="58"/>
                    <a:pt x="1530" y="80"/>
                  </a:cubicBezTo>
                  <a:cubicBezTo>
                    <a:pt x="1438" y="126"/>
                    <a:pt x="1347" y="149"/>
                    <a:pt x="1256" y="172"/>
                  </a:cubicBezTo>
                  <a:cubicBezTo>
                    <a:pt x="1123" y="216"/>
                    <a:pt x="981" y="241"/>
                    <a:pt x="841" y="241"/>
                  </a:cubicBezTo>
                  <a:cubicBezTo>
                    <a:pt x="765" y="241"/>
                    <a:pt x="689" y="234"/>
                    <a:pt x="617" y="217"/>
                  </a:cubicBezTo>
                  <a:cubicBezTo>
                    <a:pt x="480" y="195"/>
                    <a:pt x="365" y="172"/>
                    <a:pt x="251" y="149"/>
                  </a:cubicBezTo>
                  <a:cubicBezTo>
                    <a:pt x="224" y="149"/>
                    <a:pt x="186" y="145"/>
                    <a:pt x="148" y="145"/>
                  </a:cubicBezTo>
                  <a:cubicBezTo>
                    <a:pt x="92" y="145"/>
                    <a:pt x="37" y="153"/>
                    <a:pt x="23" y="195"/>
                  </a:cubicBezTo>
                  <a:cubicBezTo>
                    <a:pt x="0" y="263"/>
                    <a:pt x="23" y="332"/>
                    <a:pt x="23" y="377"/>
                  </a:cubicBezTo>
                  <a:cubicBezTo>
                    <a:pt x="23" y="400"/>
                    <a:pt x="23" y="423"/>
                    <a:pt x="23" y="423"/>
                  </a:cubicBezTo>
                  <a:lnTo>
                    <a:pt x="23" y="446"/>
                  </a:lnTo>
                  <a:cubicBezTo>
                    <a:pt x="23" y="446"/>
                    <a:pt x="23" y="468"/>
                    <a:pt x="46" y="468"/>
                  </a:cubicBezTo>
                  <a:cubicBezTo>
                    <a:pt x="92" y="514"/>
                    <a:pt x="160" y="537"/>
                    <a:pt x="206" y="560"/>
                  </a:cubicBezTo>
                  <a:cubicBezTo>
                    <a:pt x="274" y="583"/>
                    <a:pt x="365" y="583"/>
                    <a:pt x="434" y="605"/>
                  </a:cubicBezTo>
                  <a:cubicBezTo>
                    <a:pt x="491" y="617"/>
                    <a:pt x="548" y="617"/>
                    <a:pt x="608" y="617"/>
                  </a:cubicBezTo>
                  <a:cubicBezTo>
                    <a:pt x="668" y="617"/>
                    <a:pt x="731" y="617"/>
                    <a:pt x="799" y="628"/>
                  </a:cubicBezTo>
                  <a:cubicBezTo>
                    <a:pt x="913" y="628"/>
                    <a:pt x="1050" y="605"/>
                    <a:pt x="1164" y="583"/>
                  </a:cubicBezTo>
                  <a:cubicBezTo>
                    <a:pt x="1393" y="560"/>
                    <a:pt x="1598" y="468"/>
                    <a:pt x="1781" y="354"/>
                  </a:cubicBezTo>
                  <a:cubicBezTo>
                    <a:pt x="1781" y="354"/>
                    <a:pt x="1781" y="354"/>
                    <a:pt x="1781" y="332"/>
                  </a:cubicBezTo>
                  <a:cubicBezTo>
                    <a:pt x="1803" y="309"/>
                    <a:pt x="1803" y="309"/>
                    <a:pt x="1826" y="263"/>
                  </a:cubicBezTo>
                  <a:cubicBezTo>
                    <a:pt x="1826" y="240"/>
                    <a:pt x="1826" y="195"/>
                    <a:pt x="1826" y="149"/>
                  </a:cubicBezTo>
                  <a:cubicBezTo>
                    <a:pt x="1826" y="126"/>
                    <a:pt x="1826" y="35"/>
                    <a:pt x="1826" y="35"/>
                  </a:cubicBezTo>
                  <a:cubicBezTo>
                    <a:pt x="1792" y="12"/>
                    <a:pt x="1764" y="1"/>
                    <a:pt x="17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112"/>
            <p:cNvSpPr/>
            <p:nvPr/>
          </p:nvSpPr>
          <p:spPr>
            <a:xfrm>
              <a:off x="6515694" y="2448165"/>
              <a:ext cx="952" cy="4918"/>
            </a:xfrm>
            <a:custGeom>
              <a:avLst/>
              <a:gdLst/>
              <a:ahLst/>
              <a:cxnLst/>
              <a:rect l="l" t="t" r="r" b="b"/>
              <a:pathLst>
                <a:path w="12" h="62" extrusionOk="0">
                  <a:moveTo>
                    <a:pt x="0" y="1"/>
                  </a:moveTo>
                  <a:cubicBezTo>
                    <a:pt x="0" y="38"/>
                    <a:pt x="7" y="61"/>
                    <a:pt x="9" y="61"/>
                  </a:cubicBezTo>
                  <a:cubicBezTo>
                    <a:pt x="11" y="61"/>
                    <a:pt x="11" y="43"/>
                    <a:pt x="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112"/>
            <p:cNvSpPr/>
            <p:nvPr/>
          </p:nvSpPr>
          <p:spPr>
            <a:xfrm>
              <a:off x="6515694" y="2440946"/>
              <a:ext cx="79" cy="1904"/>
            </a:xfrm>
            <a:custGeom>
              <a:avLst/>
              <a:gdLst/>
              <a:ahLst/>
              <a:cxnLst/>
              <a:rect l="l" t="t" r="r" b="b"/>
              <a:pathLst>
                <a:path w="1" h="24" extrusionOk="0">
                  <a:moveTo>
                    <a:pt x="0" y="1"/>
                  </a:moveTo>
                  <a:lnTo>
                    <a:pt x="0" y="24"/>
                  </a:lnTo>
                  <a:lnTo>
                    <a:pt x="0" y="24"/>
                  </a:lnTo>
                  <a:lnTo>
                    <a:pt x="0"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112"/>
            <p:cNvSpPr/>
            <p:nvPr/>
          </p:nvSpPr>
          <p:spPr>
            <a:xfrm>
              <a:off x="6070255" y="3121752"/>
              <a:ext cx="79" cy="3729"/>
            </a:xfrm>
            <a:custGeom>
              <a:avLst/>
              <a:gdLst/>
              <a:ahLst/>
              <a:cxnLst/>
              <a:rect l="l" t="t" r="r" b="b"/>
              <a:pathLst>
                <a:path w="1" h="47" extrusionOk="0">
                  <a:moveTo>
                    <a:pt x="0" y="24"/>
                  </a:moveTo>
                  <a:cubicBezTo>
                    <a:pt x="0" y="1"/>
                    <a:pt x="0" y="1"/>
                    <a:pt x="0" y="1"/>
                  </a:cubicBezTo>
                  <a:lnTo>
                    <a:pt x="0" y="47"/>
                  </a:lnTo>
                  <a:cubicBezTo>
                    <a:pt x="0" y="24"/>
                    <a:pt x="0" y="24"/>
                    <a:pt x="0" y="24"/>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112"/>
            <p:cNvSpPr/>
            <p:nvPr/>
          </p:nvSpPr>
          <p:spPr>
            <a:xfrm>
              <a:off x="6819846" y="907268"/>
              <a:ext cx="1904" cy="18167"/>
            </a:xfrm>
            <a:custGeom>
              <a:avLst/>
              <a:gdLst/>
              <a:ahLst/>
              <a:cxnLst/>
              <a:rect l="l" t="t" r="r" b="b"/>
              <a:pathLst>
                <a:path w="24" h="229" extrusionOk="0">
                  <a:moveTo>
                    <a:pt x="1" y="1"/>
                  </a:moveTo>
                  <a:cubicBezTo>
                    <a:pt x="1" y="69"/>
                    <a:pt x="1" y="160"/>
                    <a:pt x="1" y="229"/>
                  </a:cubicBezTo>
                  <a:cubicBezTo>
                    <a:pt x="24" y="160"/>
                    <a:pt x="24" y="69"/>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112"/>
            <p:cNvSpPr/>
            <p:nvPr/>
          </p:nvSpPr>
          <p:spPr>
            <a:xfrm>
              <a:off x="6265804" y="1225935"/>
              <a:ext cx="79" cy="7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112"/>
            <p:cNvSpPr/>
            <p:nvPr/>
          </p:nvSpPr>
          <p:spPr>
            <a:xfrm>
              <a:off x="6819846" y="925356"/>
              <a:ext cx="79" cy="79"/>
            </a:xfrm>
            <a:custGeom>
              <a:avLst/>
              <a:gdLst/>
              <a:ahLst/>
              <a:cxnLst/>
              <a:rect l="l" t="t" r="r" b="b"/>
              <a:pathLst>
                <a:path w="1" h="1" extrusionOk="0">
                  <a:moveTo>
                    <a:pt x="1" y="1"/>
                  </a:moveTo>
                  <a:lnTo>
                    <a:pt x="1" y="1"/>
                  </a:lnTo>
                  <a:lnTo>
                    <a:pt x="1" y="1"/>
                  </a:lnTo>
                  <a:lnTo>
                    <a:pt x="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112"/>
            <p:cNvSpPr/>
            <p:nvPr/>
          </p:nvSpPr>
          <p:spPr>
            <a:xfrm>
              <a:off x="6819846" y="905444"/>
              <a:ext cx="79" cy="1904"/>
            </a:xfrm>
            <a:custGeom>
              <a:avLst/>
              <a:gdLst/>
              <a:ahLst/>
              <a:cxnLst/>
              <a:rect l="l" t="t" r="r" b="b"/>
              <a:pathLst>
                <a:path w="1" h="24" extrusionOk="0">
                  <a:moveTo>
                    <a:pt x="1" y="24"/>
                  </a:moveTo>
                  <a:cubicBezTo>
                    <a:pt x="1" y="24"/>
                    <a:pt x="1" y="1"/>
                    <a:pt x="1" y="1"/>
                  </a:cubicBezTo>
                  <a:cubicBezTo>
                    <a:pt x="1" y="1"/>
                    <a:pt x="1" y="24"/>
                    <a:pt x="1" y="24"/>
                  </a:cubicBezTo>
                  <a:lnTo>
                    <a:pt x="1" y="24"/>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112"/>
            <p:cNvSpPr/>
            <p:nvPr/>
          </p:nvSpPr>
          <p:spPr>
            <a:xfrm>
              <a:off x="6707594" y="3469453"/>
              <a:ext cx="79" cy="10948"/>
            </a:xfrm>
            <a:custGeom>
              <a:avLst/>
              <a:gdLst/>
              <a:ahLst/>
              <a:cxnLst/>
              <a:rect l="l" t="t" r="r" b="b"/>
              <a:pathLst>
                <a:path w="1" h="138" extrusionOk="0">
                  <a:moveTo>
                    <a:pt x="1" y="23"/>
                  </a:moveTo>
                  <a:cubicBezTo>
                    <a:pt x="1" y="137"/>
                    <a:pt x="1" y="0"/>
                    <a:pt x="1" y="23"/>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112"/>
            <p:cNvSpPr/>
            <p:nvPr/>
          </p:nvSpPr>
          <p:spPr>
            <a:xfrm>
              <a:off x="6030352" y="652224"/>
              <a:ext cx="1651492" cy="3965310"/>
            </a:xfrm>
            <a:custGeom>
              <a:avLst/>
              <a:gdLst/>
              <a:ahLst/>
              <a:cxnLst/>
              <a:rect l="l" t="t" r="r" b="b"/>
              <a:pathLst>
                <a:path w="20818" h="49985" extrusionOk="0">
                  <a:moveTo>
                    <a:pt x="10409" y="1732"/>
                  </a:moveTo>
                  <a:cubicBezTo>
                    <a:pt x="10409" y="2394"/>
                    <a:pt x="10820" y="3010"/>
                    <a:pt x="11299" y="3467"/>
                  </a:cubicBezTo>
                  <a:cubicBezTo>
                    <a:pt x="10432" y="3786"/>
                    <a:pt x="9519" y="3763"/>
                    <a:pt x="8629" y="3809"/>
                  </a:cubicBezTo>
                  <a:lnTo>
                    <a:pt x="8629" y="3741"/>
                  </a:lnTo>
                  <a:cubicBezTo>
                    <a:pt x="8606" y="3763"/>
                    <a:pt x="8606" y="3763"/>
                    <a:pt x="8606" y="3786"/>
                  </a:cubicBezTo>
                  <a:cubicBezTo>
                    <a:pt x="8606" y="3741"/>
                    <a:pt x="8583" y="3718"/>
                    <a:pt x="8560" y="3672"/>
                  </a:cubicBezTo>
                  <a:cubicBezTo>
                    <a:pt x="8583" y="3627"/>
                    <a:pt x="8583" y="3558"/>
                    <a:pt x="8560" y="3512"/>
                  </a:cubicBezTo>
                  <a:cubicBezTo>
                    <a:pt x="8538" y="3421"/>
                    <a:pt x="8469" y="3375"/>
                    <a:pt x="8423" y="3284"/>
                  </a:cubicBezTo>
                  <a:cubicBezTo>
                    <a:pt x="8401" y="3216"/>
                    <a:pt x="8401" y="3147"/>
                    <a:pt x="8378" y="3079"/>
                  </a:cubicBezTo>
                  <a:cubicBezTo>
                    <a:pt x="8355" y="2987"/>
                    <a:pt x="8309" y="2942"/>
                    <a:pt x="8287" y="2850"/>
                  </a:cubicBezTo>
                  <a:cubicBezTo>
                    <a:pt x="8264" y="2759"/>
                    <a:pt x="8241" y="2622"/>
                    <a:pt x="8172" y="2531"/>
                  </a:cubicBezTo>
                  <a:cubicBezTo>
                    <a:pt x="8309" y="2508"/>
                    <a:pt x="8423" y="2485"/>
                    <a:pt x="8560" y="2462"/>
                  </a:cubicBezTo>
                  <a:cubicBezTo>
                    <a:pt x="8720" y="2417"/>
                    <a:pt x="8903" y="2371"/>
                    <a:pt x="9063" y="2325"/>
                  </a:cubicBezTo>
                  <a:cubicBezTo>
                    <a:pt x="9200" y="2303"/>
                    <a:pt x="9336" y="2257"/>
                    <a:pt x="9473" y="2211"/>
                  </a:cubicBezTo>
                  <a:lnTo>
                    <a:pt x="9473" y="2234"/>
                  </a:lnTo>
                  <a:cubicBezTo>
                    <a:pt x="9496" y="2257"/>
                    <a:pt x="9496" y="2280"/>
                    <a:pt x="9519" y="2303"/>
                  </a:cubicBezTo>
                  <a:cubicBezTo>
                    <a:pt x="9496" y="2394"/>
                    <a:pt x="9496" y="2485"/>
                    <a:pt x="9519" y="2531"/>
                  </a:cubicBezTo>
                  <a:cubicBezTo>
                    <a:pt x="9519" y="2577"/>
                    <a:pt x="9542" y="2577"/>
                    <a:pt x="9565" y="2622"/>
                  </a:cubicBezTo>
                  <a:cubicBezTo>
                    <a:pt x="9656" y="2759"/>
                    <a:pt x="9679" y="2987"/>
                    <a:pt x="9725" y="3170"/>
                  </a:cubicBezTo>
                  <a:cubicBezTo>
                    <a:pt x="9747" y="3284"/>
                    <a:pt x="9770" y="3421"/>
                    <a:pt x="9816" y="3535"/>
                  </a:cubicBezTo>
                  <a:cubicBezTo>
                    <a:pt x="9839" y="3581"/>
                    <a:pt x="9816" y="3649"/>
                    <a:pt x="9884" y="3649"/>
                  </a:cubicBezTo>
                  <a:cubicBezTo>
                    <a:pt x="9907" y="3649"/>
                    <a:pt x="9953" y="3512"/>
                    <a:pt x="9953" y="3467"/>
                  </a:cubicBezTo>
                  <a:cubicBezTo>
                    <a:pt x="9953" y="3467"/>
                    <a:pt x="9953" y="3467"/>
                    <a:pt x="9953" y="3444"/>
                  </a:cubicBezTo>
                  <a:lnTo>
                    <a:pt x="9953" y="3330"/>
                  </a:lnTo>
                  <a:cubicBezTo>
                    <a:pt x="9953" y="3307"/>
                    <a:pt x="9953" y="3261"/>
                    <a:pt x="9953" y="3239"/>
                  </a:cubicBezTo>
                  <a:lnTo>
                    <a:pt x="9953" y="3216"/>
                  </a:lnTo>
                  <a:cubicBezTo>
                    <a:pt x="9953" y="3193"/>
                    <a:pt x="9953" y="3170"/>
                    <a:pt x="9953" y="3170"/>
                  </a:cubicBezTo>
                  <a:cubicBezTo>
                    <a:pt x="9953" y="3103"/>
                    <a:pt x="9974" y="3058"/>
                    <a:pt x="9976" y="3014"/>
                  </a:cubicBezTo>
                  <a:lnTo>
                    <a:pt x="9976" y="3014"/>
                  </a:lnTo>
                  <a:cubicBezTo>
                    <a:pt x="9975" y="3074"/>
                    <a:pt x="9973" y="3133"/>
                    <a:pt x="9953" y="3193"/>
                  </a:cubicBezTo>
                  <a:cubicBezTo>
                    <a:pt x="9976" y="3147"/>
                    <a:pt x="9976" y="3079"/>
                    <a:pt x="9976" y="3010"/>
                  </a:cubicBezTo>
                  <a:lnTo>
                    <a:pt x="9976" y="3010"/>
                  </a:lnTo>
                  <a:cubicBezTo>
                    <a:pt x="9976" y="3012"/>
                    <a:pt x="9976" y="3013"/>
                    <a:pt x="9976" y="3014"/>
                  </a:cubicBezTo>
                  <a:lnTo>
                    <a:pt x="9976" y="3014"/>
                  </a:lnTo>
                  <a:cubicBezTo>
                    <a:pt x="9976" y="3005"/>
                    <a:pt x="9976" y="2996"/>
                    <a:pt x="9976" y="2987"/>
                  </a:cubicBezTo>
                  <a:cubicBezTo>
                    <a:pt x="9976" y="2965"/>
                    <a:pt x="9976" y="2942"/>
                    <a:pt x="9998" y="2896"/>
                  </a:cubicBezTo>
                  <a:cubicBezTo>
                    <a:pt x="9998" y="2859"/>
                    <a:pt x="9998" y="2824"/>
                    <a:pt x="9998" y="2805"/>
                  </a:cubicBezTo>
                  <a:lnTo>
                    <a:pt x="9998" y="2782"/>
                  </a:lnTo>
                  <a:lnTo>
                    <a:pt x="9998" y="2759"/>
                  </a:lnTo>
                  <a:cubicBezTo>
                    <a:pt x="9998" y="2736"/>
                    <a:pt x="10021" y="2714"/>
                    <a:pt x="10021" y="2714"/>
                  </a:cubicBezTo>
                  <a:lnTo>
                    <a:pt x="10021" y="2691"/>
                  </a:lnTo>
                  <a:cubicBezTo>
                    <a:pt x="10021" y="2622"/>
                    <a:pt x="10021" y="2554"/>
                    <a:pt x="10021" y="2508"/>
                  </a:cubicBezTo>
                  <a:lnTo>
                    <a:pt x="10021" y="2462"/>
                  </a:lnTo>
                  <a:cubicBezTo>
                    <a:pt x="10021" y="2447"/>
                    <a:pt x="10021" y="2422"/>
                    <a:pt x="10021" y="2394"/>
                  </a:cubicBezTo>
                  <a:lnTo>
                    <a:pt x="10021" y="2257"/>
                  </a:lnTo>
                  <a:cubicBezTo>
                    <a:pt x="10021" y="2234"/>
                    <a:pt x="10021" y="2211"/>
                    <a:pt x="10021" y="2166"/>
                  </a:cubicBezTo>
                  <a:cubicBezTo>
                    <a:pt x="10044" y="2166"/>
                    <a:pt x="10044" y="2143"/>
                    <a:pt x="10044" y="2120"/>
                  </a:cubicBezTo>
                  <a:cubicBezTo>
                    <a:pt x="10044" y="2120"/>
                    <a:pt x="10044" y="2097"/>
                    <a:pt x="10044" y="2097"/>
                  </a:cubicBezTo>
                  <a:cubicBezTo>
                    <a:pt x="10067" y="2074"/>
                    <a:pt x="10044" y="2029"/>
                    <a:pt x="10044" y="1983"/>
                  </a:cubicBezTo>
                  <a:cubicBezTo>
                    <a:pt x="10181" y="1892"/>
                    <a:pt x="10295" y="1823"/>
                    <a:pt x="10409" y="1732"/>
                  </a:cubicBezTo>
                  <a:close/>
                  <a:moveTo>
                    <a:pt x="10023" y="13298"/>
                  </a:moveTo>
                  <a:cubicBezTo>
                    <a:pt x="10042" y="13298"/>
                    <a:pt x="10058" y="13300"/>
                    <a:pt x="10067" y="13304"/>
                  </a:cubicBezTo>
                  <a:cubicBezTo>
                    <a:pt x="10135" y="13327"/>
                    <a:pt x="10204" y="13419"/>
                    <a:pt x="10272" y="13464"/>
                  </a:cubicBezTo>
                  <a:cubicBezTo>
                    <a:pt x="10181" y="13441"/>
                    <a:pt x="10090" y="13419"/>
                    <a:pt x="9976" y="13396"/>
                  </a:cubicBezTo>
                  <a:cubicBezTo>
                    <a:pt x="9907" y="13373"/>
                    <a:pt x="9839" y="13373"/>
                    <a:pt x="9747" y="13373"/>
                  </a:cubicBezTo>
                  <a:cubicBezTo>
                    <a:pt x="9680" y="13359"/>
                    <a:pt x="9620" y="13338"/>
                    <a:pt x="9554" y="13327"/>
                  </a:cubicBezTo>
                  <a:lnTo>
                    <a:pt x="9725" y="13327"/>
                  </a:lnTo>
                  <a:cubicBezTo>
                    <a:pt x="9798" y="13327"/>
                    <a:pt x="9944" y="13298"/>
                    <a:pt x="10023" y="13298"/>
                  </a:cubicBezTo>
                  <a:close/>
                  <a:moveTo>
                    <a:pt x="8058" y="2554"/>
                  </a:moveTo>
                  <a:cubicBezTo>
                    <a:pt x="8035" y="2577"/>
                    <a:pt x="8035" y="2599"/>
                    <a:pt x="8035" y="2622"/>
                  </a:cubicBezTo>
                  <a:cubicBezTo>
                    <a:pt x="8035" y="2691"/>
                    <a:pt x="8035" y="2759"/>
                    <a:pt x="8035" y="2850"/>
                  </a:cubicBezTo>
                  <a:cubicBezTo>
                    <a:pt x="8035" y="2896"/>
                    <a:pt x="8058" y="2919"/>
                    <a:pt x="8058" y="2942"/>
                  </a:cubicBezTo>
                  <a:cubicBezTo>
                    <a:pt x="8058" y="2987"/>
                    <a:pt x="8058" y="3056"/>
                    <a:pt x="8058" y="3056"/>
                  </a:cubicBezTo>
                  <a:cubicBezTo>
                    <a:pt x="8058" y="3079"/>
                    <a:pt x="8035" y="3102"/>
                    <a:pt x="8035" y="3124"/>
                  </a:cubicBezTo>
                  <a:cubicBezTo>
                    <a:pt x="8035" y="3124"/>
                    <a:pt x="8035" y="3147"/>
                    <a:pt x="8035" y="3170"/>
                  </a:cubicBezTo>
                  <a:cubicBezTo>
                    <a:pt x="8034" y="3167"/>
                    <a:pt x="8033" y="3166"/>
                    <a:pt x="8032" y="3166"/>
                  </a:cubicBezTo>
                  <a:lnTo>
                    <a:pt x="8032" y="3166"/>
                  </a:lnTo>
                  <a:cubicBezTo>
                    <a:pt x="8019" y="3166"/>
                    <a:pt x="8030" y="3350"/>
                    <a:pt x="8045" y="3350"/>
                  </a:cubicBezTo>
                  <a:cubicBezTo>
                    <a:pt x="8050" y="3350"/>
                    <a:pt x="8054" y="3338"/>
                    <a:pt x="8058" y="3307"/>
                  </a:cubicBezTo>
                  <a:cubicBezTo>
                    <a:pt x="8058" y="3330"/>
                    <a:pt x="8058" y="3330"/>
                    <a:pt x="8058" y="3353"/>
                  </a:cubicBezTo>
                  <a:cubicBezTo>
                    <a:pt x="8058" y="3353"/>
                    <a:pt x="8058" y="3375"/>
                    <a:pt x="8058" y="3375"/>
                  </a:cubicBezTo>
                  <a:cubicBezTo>
                    <a:pt x="8058" y="3353"/>
                    <a:pt x="8058" y="3353"/>
                    <a:pt x="8035" y="3353"/>
                  </a:cubicBezTo>
                  <a:lnTo>
                    <a:pt x="8035" y="3444"/>
                  </a:lnTo>
                  <a:cubicBezTo>
                    <a:pt x="8035" y="3467"/>
                    <a:pt x="8035" y="3467"/>
                    <a:pt x="8035" y="3490"/>
                  </a:cubicBezTo>
                  <a:cubicBezTo>
                    <a:pt x="8035" y="3490"/>
                    <a:pt x="8035" y="3490"/>
                    <a:pt x="8035" y="3512"/>
                  </a:cubicBezTo>
                  <a:lnTo>
                    <a:pt x="8035" y="3604"/>
                  </a:lnTo>
                  <a:cubicBezTo>
                    <a:pt x="8058" y="3581"/>
                    <a:pt x="8058" y="3581"/>
                    <a:pt x="8058" y="3558"/>
                  </a:cubicBezTo>
                  <a:cubicBezTo>
                    <a:pt x="8058" y="3581"/>
                    <a:pt x="8058" y="3604"/>
                    <a:pt x="8058" y="3627"/>
                  </a:cubicBezTo>
                  <a:cubicBezTo>
                    <a:pt x="8058" y="3649"/>
                    <a:pt x="8058" y="3672"/>
                    <a:pt x="8058" y="3695"/>
                  </a:cubicBezTo>
                  <a:lnTo>
                    <a:pt x="8058" y="3855"/>
                  </a:lnTo>
                  <a:cubicBezTo>
                    <a:pt x="7990" y="3878"/>
                    <a:pt x="7807" y="3878"/>
                    <a:pt x="7762" y="3900"/>
                  </a:cubicBezTo>
                  <a:cubicBezTo>
                    <a:pt x="7602" y="3923"/>
                    <a:pt x="7442" y="3946"/>
                    <a:pt x="7282" y="3992"/>
                  </a:cubicBezTo>
                  <a:cubicBezTo>
                    <a:pt x="7282" y="3992"/>
                    <a:pt x="7282" y="3992"/>
                    <a:pt x="7282" y="4015"/>
                  </a:cubicBezTo>
                  <a:cubicBezTo>
                    <a:pt x="7282" y="3969"/>
                    <a:pt x="7259" y="3946"/>
                    <a:pt x="7237" y="3900"/>
                  </a:cubicBezTo>
                  <a:cubicBezTo>
                    <a:pt x="7237" y="3855"/>
                    <a:pt x="7237" y="3809"/>
                    <a:pt x="7214" y="3763"/>
                  </a:cubicBezTo>
                  <a:cubicBezTo>
                    <a:pt x="7191" y="3672"/>
                    <a:pt x="7100" y="3604"/>
                    <a:pt x="7054" y="3512"/>
                  </a:cubicBezTo>
                  <a:cubicBezTo>
                    <a:pt x="7031" y="3421"/>
                    <a:pt x="7008" y="3353"/>
                    <a:pt x="6985" y="3284"/>
                  </a:cubicBezTo>
                  <a:cubicBezTo>
                    <a:pt x="6963" y="3239"/>
                    <a:pt x="6963" y="3102"/>
                    <a:pt x="6940" y="3079"/>
                  </a:cubicBezTo>
                  <a:cubicBezTo>
                    <a:pt x="6925" y="3059"/>
                    <a:pt x="6916" y="3052"/>
                    <a:pt x="6910" y="3052"/>
                  </a:cubicBezTo>
                  <a:cubicBezTo>
                    <a:pt x="6897" y="3052"/>
                    <a:pt x="6900" y="3082"/>
                    <a:pt x="6901" y="3092"/>
                  </a:cubicBezTo>
                  <a:lnTo>
                    <a:pt x="6901" y="3092"/>
                  </a:lnTo>
                  <a:cubicBezTo>
                    <a:pt x="6900" y="3087"/>
                    <a:pt x="6898" y="3076"/>
                    <a:pt x="6894" y="3056"/>
                  </a:cubicBezTo>
                  <a:cubicBezTo>
                    <a:pt x="6894" y="3064"/>
                    <a:pt x="6894" y="3071"/>
                    <a:pt x="6894" y="3079"/>
                  </a:cubicBezTo>
                  <a:cubicBezTo>
                    <a:pt x="6871" y="3079"/>
                    <a:pt x="6871" y="3079"/>
                    <a:pt x="6894" y="3056"/>
                  </a:cubicBezTo>
                  <a:cubicBezTo>
                    <a:pt x="6884" y="3036"/>
                    <a:pt x="6883" y="3017"/>
                    <a:pt x="6885" y="2999"/>
                  </a:cubicBezTo>
                  <a:lnTo>
                    <a:pt x="6885" y="2999"/>
                  </a:lnTo>
                  <a:cubicBezTo>
                    <a:pt x="6887" y="3003"/>
                    <a:pt x="6890" y="3006"/>
                    <a:pt x="6894" y="3010"/>
                  </a:cubicBezTo>
                  <a:cubicBezTo>
                    <a:pt x="6894" y="3001"/>
                    <a:pt x="6891" y="2993"/>
                    <a:pt x="6887" y="2984"/>
                  </a:cubicBezTo>
                  <a:lnTo>
                    <a:pt x="6887" y="2984"/>
                  </a:lnTo>
                  <a:cubicBezTo>
                    <a:pt x="6890" y="2967"/>
                    <a:pt x="6894" y="2952"/>
                    <a:pt x="6894" y="2942"/>
                  </a:cubicBezTo>
                  <a:cubicBezTo>
                    <a:pt x="6882" y="2882"/>
                    <a:pt x="6858" y="2847"/>
                    <a:pt x="6831" y="2847"/>
                  </a:cubicBezTo>
                  <a:cubicBezTo>
                    <a:pt x="6806" y="2847"/>
                    <a:pt x="6779" y="2876"/>
                    <a:pt x="6757" y="2942"/>
                  </a:cubicBezTo>
                  <a:cubicBezTo>
                    <a:pt x="6712" y="3010"/>
                    <a:pt x="6712" y="3079"/>
                    <a:pt x="6712" y="3170"/>
                  </a:cubicBezTo>
                  <a:cubicBezTo>
                    <a:pt x="6712" y="3284"/>
                    <a:pt x="6712" y="3375"/>
                    <a:pt x="6712" y="3490"/>
                  </a:cubicBezTo>
                  <a:cubicBezTo>
                    <a:pt x="6692" y="3528"/>
                    <a:pt x="6689" y="3665"/>
                    <a:pt x="6703" y="3665"/>
                  </a:cubicBezTo>
                  <a:cubicBezTo>
                    <a:pt x="6705" y="3665"/>
                    <a:pt x="6708" y="3660"/>
                    <a:pt x="6712" y="3649"/>
                  </a:cubicBezTo>
                  <a:lnTo>
                    <a:pt x="6712" y="3741"/>
                  </a:lnTo>
                  <a:cubicBezTo>
                    <a:pt x="6712" y="3763"/>
                    <a:pt x="6712" y="3763"/>
                    <a:pt x="6712" y="3786"/>
                  </a:cubicBezTo>
                  <a:cubicBezTo>
                    <a:pt x="6712" y="3786"/>
                    <a:pt x="6712" y="3809"/>
                    <a:pt x="6712" y="3809"/>
                  </a:cubicBezTo>
                  <a:lnTo>
                    <a:pt x="6712" y="3855"/>
                  </a:lnTo>
                  <a:cubicBezTo>
                    <a:pt x="6712" y="3878"/>
                    <a:pt x="6734" y="3900"/>
                    <a:pt x="6734" y="3923"/>
                  </a:cubicBezTo>
                  <a:cubicBezTo>
                    <a:pt x="6734" y="3946"/>
                    <a:pt x="6734" y="3969"/>
                    <a:pt x="6734" y="3992"/>
                  </a:cubicBezTo>
                  <a:lnTo>
                    <a:pt x="6734" y="4015"/>
                  </a:lnTo>
                  <a:cubicBezTo>
                    <a:pt x="6734" y="4037"/>
                    <a:pt x="6734" y="4037"/>
                    <a:pt x="6734" y="4037"/>
                  </a:cubicBezTo>
                  <a:cubicBezTo>
                    <a:pt x="6734" y="4060"/>
                    <a:pt x="6734" y="4060"/>
                    <a:pt x="6734" y="4060"/>
                  </a:cubicBezTo>
                  <a:lnTo>
                    <a:pt x="6734" y="4129"/>
                  </a:lnTo>
                  <a:cubicBezTo>
                    <a:pt x="6620" y="4243"/>
                    <a:pt x="6415" y="4288"/>
                    <a:pt x="6278" y="4357"/>
                  </a:cubicBezTo>
                  <a:cubicBezTo>
                    <a:pt x="6072" y="4471"/>
                    <a:pt x="5890" y="4585"/>
                    <a:pt x="5730" y="4745"/>
                  </a:cubicBezTo>
                  <a:cubicBezTo>
                    <a:pt x="5388" y="5019"/>
                    <a:pt x="5114" y="5361"/>
                    <a:pt x="4954" y="5749"/>
                  </a:cubicBezTo>
                  <a:cubicBezTo>
                    <a:pt x="4726" y="6297"/>
                    <a:pt x="4749" y="6936"/>
                    <a:pt x="4863" y="7507"/>
                  </a:cubicBezTo>
                  <a:cubicBezTo>
                    <a:pt x="4828" y="7530"/>
                    <a:pt x="4800" y="7530"/>
                    <a:pt x="4769" y="7530"/>
                  </a:cubicBezTo>
                  <a:cubicBezTo>
                    <a:pt x="4737" y="7530"/>
                    <a:pt x="4703" y="7530"/>
                    <a:pt x="4657" y="7552"/>
                  </a:cubicBezTo>
                  <a:cubicBezTo>
                    <a:pt x="4589" y="7575"/>
                    <a:pt x="4543" y="7667"/>
                    <a:pt x="4498" y="7689"/>
                  </a:cubicBezTo>
                  <a:cubicBezTo>
                    <a:pt x="4452" y="7735"/>
                    <a:pt x="4383" y="7735"/>
                    <a:pt x="4338" y="7758"/>
                  </a:cubicBezTo>
                  <a:cubicBezTo>
                    <a:pt x="4201" y="7826"/>
                    <a:pt x="4109" y="7895"/>
                    <a:pt x="3973" y="7963"/>
                  </a:cubicBezTo>
                  <a:cubicBezTo>
                    <a:pt x="3904" y="8009"/>
                    <a:pt x="3721" y="8146"/>
                    <a:pt x="3699" y="8214"/>
                  </a:cubicBezTo>
                  <a:cubicBezTo>
                    <a:pt x="3699" y="8237"/>
                    <a:pt x="3676" y="8443"/>
                    <a:pt x="3699" y="8465"/>
                  </a:cubicBezTo>
                  <a:cubicBezTo>
                    <a:pt x="3738" y="8474"/>
                    <a:pt x="3777" y="8478"/>
                    <a:pt x="3816" y="8478"/>
                  </a:cubicBezTo>
                  <a:cubicBezTo>
                    <a:pt x="3983" y="8478"/>
                    <a:pt x="4149" y="8411"/>
                    <a:pt x="4315" y="8374"/>
                  </a:cubicBezTo>
                  <a:cubicBezTo>
                    <a:pt x="4338" y="8374"/>
                    <a:pt x="4383" y="8351"/>
                    <a:pt x="4429" y="8351"/>
                  </a:cubicBezTo>
                  <a:cubicBezTo>
                    <a:pt x="4498" y="8329"/>
                    <a:pt x="4543" y="8329"/>
                    <a:pt x="4634" y="8306"/>
                  </a:cubicBezTo>
                  <a:cubicBezTo>
                    <a:pt x="4680" y="8283"/>
                    <a:pt x="4749" y="8237"/>
                    <a:pt x="4817" y="8237"/>
                  </a:cubicBezTo>
                  <a:lnTo>
                    <a:pt x="5000" y="8237"/>
                  </a:lnTo>
                  <a:cubicBezTo>
                    <a:pt x="5014" y="8235"/>
                    <a:pt x="5027" y="8234"/>
                    <a:pt x="5038" y="8234"/>
                  </a:cubicBezTo>
                  <a:cubicBezTo>
                    <a:pt x="5137" y="8234"/>
                    <a:pt x="5144" y="8318"/>
                    <a:pt x="5205" y="8420"/>
                  </a:cubicBezTo>
                  <a:cubicBezTo>
                    <a:pt x="5251" y="8488"/>
                    <a:pt x="5274" y="8580"/>
                    <a:pt x="5319" y="8648"/>
                  </a:cubicBezTo>
                  <a:cubicBezTo>
                    <a:pt x="5296" y="8648"/>
                    <a:pt x="5251" y="8671"/>
                    <a:pt x="5228" y="8671"/>
                  </a:cubicBezTo>
                  <a:cubicBezTo>
                    <a:pt x="5137" y="8694"/>
                    <a:pt x="5091" y="8739"/>
                    <a:pt x="5022" y="8808"/>
                  </a:cubicBezTo>
                  <a:cubicBezTo>
                    <a:pt x="4886" y="8968"/>
                    <a:pt x="4680" y="9036"/>
                    <a:pt x="4520" y="9173"/>
                  </a:cubicBezTo>
                  <a:cubicBezTo>
                    <a:pt x="4452" y="9242"/>
                    <a:pt x="4383" y="9310"/>
                    <a:pt x="4315" y="9378"/>
                  </a:cubicBezTo>
                  <a:cubicBezTo>
                    <a:pt x="4224" y="9424"/>
                    <a:pt x="4155" y="9470"/>
                    <a:pt x="4087" y="9538"/>
                  </a:cubicBezTo>
                  <a:cubicBezTo>
                    <a:pt x="4018" y="9607"/>
                    <a:pt x="3813" y="9767"/>
                    <a:pt x="3790" y="9858"/>
                  </a:cubicBezTo>
                  <a:cubicBezTo>
                    <a:pt x="3790" y="9858"/>
                    <a:pt x="3790" y="9926"/>
                    <a:pt x="3790" y="9972"/>
                  </a:cubicBezTo>
                  <a:lnTo>
                    <a:pt x="3790" y="10109"/>
                  </a:lnTo>
                  <a:cubicBezTo>
                    <a:pt x="3995" y="10086"/>
                    <a:pt x="4087" y="9995"/>
                    <a:pt x="4246" y="9903"/>
                  </a:cubicBezTo>
                  <a:cubicBezTo>
                    <a:pt x="4406" y="9812"/>
                    <a:pt x="4589" y="9744"/>
                    <a:pt x="4749" y="9675"/>
                  </a:cubicBezTo>
                  <a:cubicBezTo>
                    <a:pt x="4771" y="9652"/>
                    <a:pt x="4817" y="9630"/>
                    <a:pt x="4863" y="9607"/>
                  </a:cubicBezTo>
                  <a:cubicBezTo>
                    <a:pt x="4931" y="9561"/>
                    <a:pt x="5022" y="9561"/>
                    <a:pt x="5091" y="9515"/>
                  </a:cubicBezTo>
                  <a:cubicBezTo>
                    <a:pt x="5182" y="9470"/>
                    <a:pt x="5228" y="9447"/>
                    <a:pt x="5319" y="9401"/>
                  </a:cubicBezTo>
                  <a:cubicBezTo>
                    <a:pt x="5342" y="9401"/>
                    <a:pt x="5342" y="9378"/>
                    <a:pt x="5365" y="9356"/>
                  </a:cubicBezTo>
                  <a:lnTo>
                    <a:pt x="5502" y="9356"/>
                  </a:lnTo>
                  <a:cubicBezTo>
                    <a:pt x="5542" y="9335"/>
                    <a:pt x="5619" y="9261"/>
                    <a:pt x="5668" y="9261"/>
                  </a:cubicBezTo>
                  <a:cubicBezTo>
                    <a:pt x="5674" y="9261"/>
                    <a:pt x="5679" y="9262"/>
                    <a:pt x="5684" y="9264"/>
                  </a:cubicBezTo>
                  <a:cubicBezTo>
                    <a:pt x="5753" y="9264"/>
                    <a:pt x="5844" y="9447"/>
                    <a:pt x="5890" y="9493"/>
                  </a:cubicBezTo>
                  <a:cubicBezTo>
                    <a:pt x="6050" y="9698"/>
                    <a:pt x="6209" y="9903"/>
                    <a:pt x="6369" y="10086"/>
                  </a:cubicBezTo>
                  <a:cubicBezTo>
                    <a:pt x="6643" y="10406"/>
                    <a:pt x="6963" y="10725"/>
                    <a:pt x="7282" y="11022"/>
                  </a:cubicBezTo>
                  <a:cubicBezTo>
                    <a:pt x="7259" y="11045"/>
                    <a:pt x="7259" y="11068"/>
                    <a:pt x="7237" y="11090"/>
                  </a:cubicBezTo>
                  <a:cubicBezTo>
                    <a:pt x="7122" y="11227"/>
                    <a:pt x="7008" y="11273"/>
                    <a:pt x="6894" y="11387"/>
                  </a:cubicBezTo>
                  <a:cubicBezTo>
                    <a:pt x="6734" y="11570"/>
                    <a:pt x="6575" y="11730"/>
                    <a:pt x="6483" y="11958"/>
                  </a:cubicBezTo>
                  <a:cubicBezTo>
                    <a:pt x="6483" y="11981"/>
                    <a:pt x="6460" y="12003"/>
                    <a:pt x="6460" y="12049"/>
                  </a:cubicBezTo>
                  <a:lnTo>
                    <a:pt x="6460" y="12072"/>
                  </a:lnTo>
                  <a:cubicBezTo>
                    <a:pt x="6438" y="12140"/>
                    <a:pt x="6438" y="12232"/>
                    <a:pt x="6460" y="12277"/>
                  </a:cubicBezTo>
                  <a:cubicBezTo>
                    <a:pt x="6472" y="12300"/>
                    <a:pt x="6466" y="12306"/>
                    <a:pt x="6466" y="12306"/>
                  </a:cubicBezTo>
                  <a:cubicBezTo>
                    <a:pt x="6466" y="12306"/>
                    <a:pt x="6472" y="12300"/>
                    <a:pt x="6506" y="12300"/>
                  </a:cubicBezTo>
                  <a:cubicBezTo>
                    <a:pt x="6512" y="12303"/>
                    <a:pt x="6519" y="12305"/>
                    <a:pt x="6526" y="12305"/>
                  </a:cubicBezTo>
                  <a:cubicBezTo>
                    <a:pt x="6570" y="12305"/>
                    <a:pt x="6623" y="12248"/>
                    <a:pt x="6643" y="12209"/>
                  </a:cubicBezTo>
                  <a:cubicBezTo>
                    <a:pt x="6757" y="12118"/>
                    <a:pt x="6849" y="12026"/>
                    <a:pt x="6985" y="11958"/>
                  </a:cubicBezTo>
                  <a:cubicBezTo>
                    <a:pt x="7122" y="11889"/>
                    <a:pt x="7259" y="11821"/>
                    <a:pt x="7396" y="11730"/>
                  </a:cubicBezTo>
                  <a:cubicBezTo>
                    <a:pt x="7488" y="11684"/>
                    <a:pt x="7556" y="11638"/>
                    <a:pt x="7647" y="11615"/>
                  </a:cubicBezTo>
                  <a:cubicBezTo>
                    <a:pt x="7693" y="11593"/>
                    <a:pt x="7739" y="11570"/>
                    <a:pt x="7762" y="11570"/>
                  </a:cubicBezTo>
                  <a:cubicBezTo>
                    <a:pt x="7793" y="11557"/>
                    <a:pt x="7818" y="11551"/>
                    <a:pt x="7839" y="11551"/>
                  </a:cubicBezTo>
                  <a:cubicBezTo>
                    <a:pt x="7894" y="11551"/>
                    <a:pt x="7924" y="11589"/>
                    <a:pt x="7990" y="11638"/>
                  </a:cubicBezTo>
                  <a:cubicBezTo>
                    <a:pt x="8492" y="12049"/>
                    <a:pt x="9017" y="12460"/>
                    <a:pt x="9588" y="12802"/>
                  </a:cubicBezTo>
                  <a:cubicBezTo>
                    <a:pt x="9542" y="12779"/>
                    <a:pt x="9496" y="12757"/>
                    <a:pt x="9428" y="12757"/>
                  </a:cubicBezTo>
                  <a:cubicBezTo>
                    <a:pt x="9314" y="12734"/>
                    <a:pt x="9131" y="12711"/>
                    <a:pt x="9017" y="12711"/>
                  </a:cubicBezTo>
                  <a:cubicBezTo>
                    <a:pt x="8970" y="12718"/>
                    <a:pt x="8925" y="12720"/>
                    <a:pt x="8881" y="12720"/>
                  </a:cubicBezTo>
                  <a:cubicBezTo>
                    <a:pt x="8775" y="12720"/>
                    <a:pt x="8673" y="12704"/>
                    <a:pt x="8560" y="12688"/>
                  </a:cubicBezTo>
                  <a:cubicBezTo>
                    <a:pt x="8538" y="12688"/>
                    <a:pt x="8492" y="12711"/>
                    <a:pt x="8446" y="12711"/>
                  </a:cubicBezTo>
                  <a:cubicBezTo>
                    <a:pt x="8401" y="12688"/>
                    <a:pt x="8401" y="12643"/>
                    <a:pt x="8355" y="12643"/>
                  </a:cubicBezTo>
                  <a:cubicBezTo>
                    <a:pt x="8342" y="12638"/>
                    <a:pt x="8328" y="12636"/>
                    <a:pt x="8314" y="12636"/>
                  </a:cubicBezTo>
                  <a:cubicBezTo>
                    <a:pt x="8252" y="12636"/>
                    <a:pt x="8182" y="12670"/>
                    <a:pt x="8127" y="12688"/>
                  </a:cubicBezTo>
                  <a:lnTo>
                    <a:pt x="8081" y="12688"/>
                  </a:lnTo>
                  <a:cubicBezTo>
                    <a:pt x="8058" y="12688"/>
                    <a:pt x="8058" y="12711"/>
                    <a:pt x="8035" y="12711"/>
                  </a:cubicBezTo>
                  <a:cubicBezTo>
                    <a:pt x="7990" y="12757"/>
                    <a:pt x="7944" y="12779"/>
                    <a:pt x="7898" y="12825"/>
                  </a:cubicBezTo>
                  <a:cubicBezTo>
                    <a:pt x="7784" y="12939"/>
                    <a:pt x="7693" y="12962"/>
                    <a:pt x="7556" y="13053"/>
                  </a:cubicBezTo>
                  <a:cubicBezTo>
                    <a:pt x="7396" y="13145"/>
                    <a:pt x="7305" y="13327"/>
                    <a:pt x="7168" y="13464"/>
                  </a:cubicBezTo>
                  <a:cubicBezTo>
                    <a:pt x="7077" y="13533"/>
                    <a:pt x="6963" y="13601"/>
                    <a:pt x="6871" y="13692"/>
                  </a:cubicBezTo>
                  <a:cubicBezTo>
                    <a:pt x="6826" y="13715"/>
                    <a:pt x="6803" y="13761"/>
                    <a:pt x="6757" y="13807"/>
                  </a:cubicBezTo>
                  <a:cubicBezTo>
                    <a:pt x="6725" y="13839"/>
                    <a:pt x="6715" y="13871"/>
                    <a:pt x="6689" y="13871"/>
                  </a:cubicBezTo>
                  <a:cubicBezTo>
                    <a:pt x="6677" y="13871"/>
                    <a:pt x="6663" y="13866"/>
                    <a:pt x="6643" y="13852"/>
                  </a:cubicBezTo>
                  <a:cubicBezTo>
                    <a:pt x="6643" y="13807"/>
                    <a:pt x="6643" y="13761"/>
                    <a:pt x="6643" y="13761"/>
                  </a:cubicBezTo>
                  <a:cubicBezTo>
                    <a:pt x="6483" y="13761"/>
                    <a:pt x="6346" y="13578"/>
                    <a:pt x="6209" y="13464"/>
                  </a:cubicBezTo>
                  <a:cubicBezTo>
                    <a:pt x="6072" y="13327"/>
                    <a:pt x="5913" y="13190"/>
                    <a:pt x="5753" y="13031"/>
                  </a:cubicBezTo>
                  <a:cubicBezTo>
                    <a:pt x="5502" y="12779"/>
                    <a:pt x="5251" y="12506"/>
                    <a:pt x="5022" y="12232"/>
                  </a:cubicBezTo>
                  <a:cubicBezTo>
                    <a:pt x="5022" y="12232"/>
                    <a:pt x="5022" y="12209"/>
                    <a:pt x="5045" y="12209"/>
                  </a:cubicBezTo>
                  <a:cubicBezTo>
                    <a:pt x="5045" y="12186"/>
                    <a:pt x="5045" y="12140"/>
                    <a:pt x="5045" y="12095"/>
                  </a:cubicBezTo>
                  <a:cubicBezTo>
                    <a:pt x="5045" y="12072"/>
                    <a:pt x="5068" y="12049"/>
                    <a:pt x="5114" y="12026"/>
                  </a:cubicBezTo>
                  <a:cubicBezTo>
                    <a:pt x="5122" y="12022"/>
                    <a:pt x="5129" y="12020"/>
                    <a:pt x="5135" y="12020"/>
                  </a:cubicBezTo>
                  <a:cubicBezTo>
                    <a:pt x="5161" y="12020"/>
                    <a:pt x="5168" y="12057"/>
                    <a:pt x="5205" y="12095"/>
                  </a:cubicBezTo>
                  <a:cubicBezTo>
                    <a:pt x="5274" y="12186"/>
                    <a:pt x="5342" y="12254"/>
                    <a:pt x="5433" y="12346"/>
                  </a:cubicBezTo>
                  <a:cubicBezTo>
                    <a:pt x="5616" y="12528"/>
                    <a:pt x="5821" y="12734"/>
                    <a:pt x="6027" y="12916"/>
                  </a:cubicBezTo>
                  <a:cubicBezTo>
                    <a:pt x="6232" y="13099"/>
                    <a:pt x="6392" y="13304"/>
                    <a:pt x="6575" y="13510"/>
                  </a:cubicBezTo>
                  <a:cubicBezTo>
                    <a:pt x="6635" y="13555"/>
                    <a:pt x="6675" y="13610"/>
                    <a:pt x="6702" y="13610"/>
                  </a:cubicBezTo>
                  <a:cubicBezTo>
                    <a:pt x="6716" y="13610"/>
                    <a:pt x="6727" y="13595"/>
                    <a:pt x="6734" y="13556"/>
                  </a:cubicBezTo>
                  <a:lnTo>
                    <a:pt x="6734" y="13533"/>
                  </a:lnTo>
                  <a:lnTo>
                    <a:pt x="6757" y="13533"/>
                  </a:lnTo>
                  <a:cubicBezTo>
                    <a:pt x="6757" y="13464"/>
                    <a:pt x="6757" y="13419"/>
                    <a:pt x="6734" y="13373"/>
                  </a:cubicBezTo>
                  <a:lnTo>
                    <a:pt x="6734" y="13350"/>
                  </a:lnTo>
                  <a:cubicBezTo>
                    <a:pt x="6689" y="13053"/>
                    <a:pt x="6438" y="12848"/>
                    <a:pt x="6209" y="12643"/>
                  </a:cubicBezTo>
                  <a:cubicBezTo>
                    <a:pt x="6027" y="12483"/>
                    <a:pt x="5844" y="12300"/>
                    <a:pt x="5684" y="12118"/>
                  </a:cubicBezTo>
                  <a:cubicBezTo>
                    <a:pt x="5593" y="12026"/>
                    <a:pt x="5502" y="11958"/>
                    <a:pt x="5433" y="11866"/>
                  </a:cubicBezTo>
                  <a:cubicBezTo>
                    <a:pt x="5388" y="11821"/>
                    <a:pt x="5319" y="11730"/>
                    <a:pt x="5251" y="11684"/>
                  </a:cubicBezTo>
                  <a:cubicBezTo>
                    <a:pt x="5251" y="11661"/>
                    <a:pt x="5251" y="11638"/>
                    <a:pt x="5274" y="11615"/>
                  </a:cubicBezTo>
                  <a:cubicBezTo>
                    <a:pt x="5342" y="11524"/>
                    <a:pt x="5388" y="11410"/>
                    <a:pt x="5456" y="11319"/>
                  </a:cubicBezTo>
                  <a:cubicBezTo>
                    <a:pt x="5525" y="11227"/>
                    <a:pt x="5639" y="11159"/>
                    <a:pt x="5707" y="11090"/>
                  </a:cubicBezTo>
                  <a:cubicBezTo>
                    <a:pt x="5753" y="11045"/>
                    <a:pt x="5867" y="10999"/>
                    <a:pt x="5890" y="10953"/>
                  </a:cubicBezTo>
                  <a:cubicBezTo>
                    <a:pt x="5913" y="10931"/>
                    <a:pt x="5913" y="10702"/>
                    <a:pt x="5890" y="10702"/>
                  </a:cubicBezTo>
                  <a:cubicBezTo>
                    <a:pt x="5846" y="10682"/>
                    <a:pt x="5799" y="10674"/>
                    <a:pt x="5750" y="10674"/>
                  </a:cubicBezTo>
                  <a:cubicBezTo>
                    <a:pt x="5518" y="10674"/>
                    <a:pt x="5246" y="10871"/>
                    <a:pt x="5114" y="11022"/>
                  </a:cubicBezTo>
                  <a:cubicBezTo>
                    <a:pt x="5022" y="11113"/>
                    <a:pt x="4954" y="11182"/>
                    <a:pt x="4886" y="11250"/>
                  </a:cubicBezTo>
                  <a:cubicBezTo>
                    <a:pt x="4840" y="11319"/>
                    <a:pt x="4817" y="11387"/>
                    <a:pt x="4771" y="11433"/>
                  </a:cubicBezTo>
                  <a:cubicBezTo>
                    <a:pt x="4749" y="11478"/>
                    <a:pt x="4680" y="11501"/>
                    <a:pt x="4657" y="11547"/>
                  </a:cubicBezTo>
                  <a:cubicBezTo>
                    <a:pt x="4634" y="11570"/>
                    <a:pt x="4612" y="11684"/>
                    <a:pt x="4566" y="11707"/>
                  </a:cubicBezTo>
                  <a:cubicBezTo>
                    <a:pt x="4566" y="11707"/>
                    <a:pt x="4361" y="11410"/>
                    <a:pt x="4338" y="11387"/>
                  </a:cubicBezTo>
                  <a:cubicBezTo>
                    <a:pt x="4201" y="11205"/>
                    <a:pt x="4064" y="10999"/>
                    <a:pt x="3927" y="10771"/>
                  </a:cubicBezTo>
                  <a:cubicBezTo>
                    <a:pt x="3699" y="10383"/>
                    <a:pt x="3470" y="9949"/>
                    <a:pt x="3288" y="9515"/>
                  </a:cubicBezTo>
                  <a:cubicBezTo>
                    <a:pt x="3105" y="9105"/>
                    <a:pt x="2968" y="8694"/>
                    <a:pt x="2877" y="8260"/>
                  </a:cubicBezTo>
                  <a:cubicBezTo>
                    <a:pt x="2808" y="7963"/>
                    <a:pt x="2763" y="7667"/>
                    <a:pt x="2786" y="7393"/>
                  </a:cubicBezTo>
                  <a:cubicBezTo>
                    <a:pt x="2786" y="7301"/>
                    <a:pt x="2786" y="7210"/>
                    <a:pt x="2808" y="7096"/>
                  </a:cubicBezTo>
                  <a:cubicBezTo>
                    <a:pt x="2808" y="7036"/>
                    <a:pt x="2808" y="7007"/>
                    <a:pt x="2815" y="7007"/>
                  </a:cubicBezTo>
                  <a:cubicBezTo>
                    <a:pt x="2821" y="7007"/>
                    <a:pt x="2833" y="7030"/>
                    <a:pt x="2854" y="7073"/>
                  </a:cubicBezTo>
                  <a:cubicBezTo>
                    <a:pt x="2877" y="7119"/>
                    <a:pt x="2923" y="7210"/>
                    <a:pt x="2968" y="7233"/>
                  </a:cubicBezTo>
                  <a:cubicBezTo>
                    <a:pt x="2968" y="7233"/>
                    <a:pt x="3037" y="7210"/>
                    <a:pt x="3037" y="7210"/>
                  </a:cubicBezTo>
                  <a:cubicBezTo>
                    <a:pt x="3082" y="7187"/>
                    <a:pt x="3082" y="7142"/>
                    <a:pt x="3128" y="7119"/>
                  </a:cubicBezTo>
                  <a:cubicBezTo>
                    <a:pt x="3146" y="7119"/>
                    <a:pt x="3194" y="7148"/>
                    <a:pt x="3235" y="7148"/>
                  </a:cubicBezTo>
                  <a:cubicBezTo>
                    <a:pt x="3246" y="7148"/>
                    <a:pt x="3256" y="7146"/>
                    <a:pt x="3265" y="7142"/>
                  </a:cubicBezTo>
                  <a:cubicBezTo>
                    <a:pt x="3333" y="7119"/>
                    <a:pt x="3379" y="7050"/>
                    <a:pt x="3448" y="7027"/>
                  </a:cubicBezTo>
                  <a:cubicBezTo>
                    <a:pt x="3509" y="7010"/>
                    <a:pt x="3573" y="7003"/>
                    <a:pt x="3637" y="7003"/>
                  </a:cubicBezTo>
                  <a:cubicBezTo>
                    <a:pt x="3740" y="7003"/>
                    <a:pt x="3842" y="7022"/>
                    <a:pt x="3927" y="7050"/>
                  </a:cubicBezTo>
                  <a:cubicBezTo>
                    <a:pt x="3990" y="7066"/>
                    <a:pt x="4129" y="7093"/>
                    <a:pt x="4232" y="7093"/>
                  </a:cubicBezTo>
                  <a:cubicBezTo>
                    <a:pt x="4278" y="7093"/>
                    <a:pt x="4317" y="7087"/>
                    <a:pt x="4338" y="7073"/>
                  </a:cubicBezTo>
                  <a:cubicBezTo>
                    <a:pt x="4338" y="7073"/>
                    <a:pt x="4338" y="6845"/>
                    <a:pt x="4338" y="6822"/>
                  </a:cubicBezTo>
                  <a:cubicBezTo>
                    <a:pt x="4178" y="6617"/>
                    <a:pt x="3836" y="6457"/>
                    <a:pt x="3585" y="6411"/>
                  </a:cubicBezTo>
                  <a:cubicBezTo>
                    <a:pt x="3539" y="6404"/>
                    <a:pt x="3496" y="6401"/>
                    <a:pt x="3453" y="6401"/>
                  </a:cubicBezTo>
                  <a:cubicBezTo>
                    <a:pt x="3369" y="6401"/>
                    <a:pt x="3288" y="6411"/>
                    <a:pt x="3196" y="6411"/>
                  </a:cubicBezTo>
                  <a:cubicBezTo>
                    <a:pt x="3105" y="6411"/>
                    <a:pt x="3037" y="6434"/>
                    <a:pt x="2923" y="6457"/>
                  </a:cubicBezTo>
                  <a:cubicBezTo>
                    <a:pt x="2991" y="6206"/>
                    <a:pt x="3060" y="5978"/>
                    <a:pt x="3151" y="5749"/>
                  </a:cubicBezTo>
                  <a:cubicBezTo>
                    <a:pt x="3219" y="5590"/>
                    <a:pt x="3288" y="5453"/>
                    <a:pt x="3379" y="5293"/>
                  </a:cubicBezTo>
                  <a:cubicBezTo>
                    <a:pt x="3379" y="5270"/>
                    <a:pt x="3402" y="5247"/>
                    <a:pt x="3402" y="5224"/>
                  </a:cubicBezTo>
                  <a:cubicBezTo>
                    <a:pt x="3417" y="5163"/>
                    <a:pt x="3432" y="5133"/>
                    <a:pt x="3448" y="5133"/>
                  </a:cubicBezTo>
                  <a:cubicBezTo>
                    <a:pt x="3455" y="5133"/>
                    <a:pt x="3463" y="5141"/>
                    <a:pt x="3470" y="5156"/>
                  </a:cubicBezTo>
                  <a:lnTo>
                    <a:pt x="3585" y="5156"/>
                  </a:lnTo>
                  <a:cubicBezTo>
                    <a:pt x="3630" y="5156"/>
                    <a:pt x="3676" y="5224"/>
                    <a:pt x="3721" y="5247"/>
                  </a:cubicBezTo>
                  <a:cubicBezTo>
                    <a:pt x="3858" y="5293"/>
                    <a:pt x="3927" y="5316"/>
                    <a:pt x="4018" y="5407"/>
                  </a:cubicBezTo>
                  <a:cubicBezTo>
                    <a:pt x="4109" y="5475"/>
                    <a:pt x="4201" y="5521"/>
                    <a:pt x="4292" y="5590"/>
                  </a:cubicBezTo>
                  <a:cubicBezTo>
                    <a:pt x="4361" y="5658"/>
                    <a:pt x="4452" y="5704"/>
                    <a:pt x="4566" y="5772"/>
                  </a:cubicBezTo>
                  <a:cubicBezTo>
                    <a:pt x="4475" y="6023"/>
                    <a:pt x="4452" y="6297"/>
                    <a:pt x="4452" y="6571"/>
                  </a:cubicBezTo>
                  <a:cubicBezTo>
                    <a:pt x="4452" y="6776"/>
                    <a:pt x="4429" y="7027"/>
                    <a:pt x="4452" y="7233"/>
                  </a:cubicBezTo>
                  <a:cubicBezTo>
                    <a:pt x="4468" y="7299"/>
                    <a:pt x="4509" y="7400"/>
                    <a:pt x="4555" y="7400"/>
                  </a:cubicBezTo>
                  <a:cubicBezTo>
                    <a:pt x="4574" y="7400"/>
                    <a:pt x="4593" y="7385"/>
                    <a:pt x="4612" y="7347"/>
                  </a:cubicBezTo>
                  <a:cubicBezTo>
                    <a:pt x="4634" y="7279"/>
                    <a:pt x="4612" y="7096"/>
                    <a:pt x="4612" y="7050"/>
                  </a:cubicBezTo>
                  <a:cubicBezTo>
                    <a:pt x="4612" y="6891"/>
                    <a:pt x="4612" y="6754"/>
                    <a:pt x="4612" y="6617"/>
                  </a:cubicBezTo>
                  <a:cubicBezTo>
                    <a:pt x="4634" y="6411"/>
                    <a:pt x="4657" y="6206"/>
                    <a:pt x="4726" y="6023"/>
                  </a:cubicBezTo>
                  <a:cubicBezTo>
                    <a:pt x="4771" y="5909"/>
                    <a:pt x="4840" y="5772"/>
                    <a:pt x="4863" y="5658"/>
                  </a:cubicBezTo>
                  <a:lnTo>
                    <a:pt x="4863" y="5635"/>
                  </a:lnTo>
                  <a:cubicBezTo>
                    <a:pt x="4886" y="5590"/>
                    <a:pt x="4886" y="5453"/>
                    <a:pt x="4863" y="5430"/>
                  </a:cubicBezTo>
                  <a:lnTo>
                    <a:pt x="4863" y="5407"/>
                  </a:lnTo>
                  <a:cubicBezTo>
                    <a:pt x="4850" y="5390"/>
                    <a:pt x="4838" y="5383"/>
                    <a:pt x="4825" y="5383"/>
                  </a:cubicBezTo>
                  <a:cubicBezTo>
                    <a:pt x="4773" y="5383"/>
                    <a:pt x="4724" y="5500"/>
                    <a:pt x="4688" y="5500"/>
                  </a:cubicBezTo>
                  <a:cubicBezTo>
                    <a:pt x="4685" y="5500"/>
                    <a:pt x="4683" y="5499"/>
                    <a:pt x="4680" y="5498"/>
                  </a:cubicBezTo>
                  <a:cubicBezTo>
                    <a:pt x="4680" y="5498"/>
                    <a:pt x="4589" y="5338"/>
                    <a:pt x="4566" y="5338"/>
                  </a:cubicBezTo>
                  <a:cubicBezTo>
                    <a:pt x="4520" y="5270"/>
                    <a:pt x="4475" y="5224"/>
                    <a:pt x="4452" y="5156"/>
                  </a:cubicBezTo>
                  <a:cubicBezTo>
                    <a:pt x="4383" y="5065"/>
                    <a:pt x="4338" y="4973"/>
                    <a:pt x="4246" y="4882"/>
                  </a:cubicBezTo>
                  <a:cubicBezTo>
                    <a:pt x="4224" y="4859"/>
                    <a:pt x="4201" y="4813"/>
                    <a:pt x="4178" y="4791"/>
                  </a:cubicBezTo>
                  <a:cubicBezTo>
                    <a:pt x="4109" y="4745"/>
                    <a:pt x="4064" y="4699"/>
                    <a:pt x="3995" y="4654"/>
                  </a:cubicBezTo>
                  <a:cubicBezTo>
                    <a:pt x="3927" y="4608"/>
                    <a:pt x="3904" y="4562"/>
                    <a:pt x="3836" y="4517"/>
                  </a:cubicBezTo>
                  <a:cubicBezTo>
                    <a:pt x="4132" y="4106"/>
                    <a:pt x="4452" y="3763"/>
                    <a:pt x="4863" y="3467"/>
                  </a:cubicBezTo>
                  <a:lnTo>
                    <a:pt x="4863" y="3558"/>
                  </a:lnTo>
                  <a:cubicBezTo>
                    <a:pt x="4863" y="3558"/>
                    <a:pt x="4863" y="3558"/>
                    <a:pt x="4886" y="3535"/>
                  </a:cubicBezTo>
                  <a:cubicBezTo>
                    <a:pt x="4886" y="3558"/>
                    <a:pt x="4886" y="3558"/>
                    <a:pt x="4886" y="3558"/>
                  </a:cubicBezTo>
                  <a:cubicBezTo>
                    <a:pt x="4908" y="3581"/>
                    <a:pt x="4931" y="3581"/>
                    <a:pt x="4931" y="3581"/>
                  </a:cubicBezTo>
                  <a:cubicBezTo>
                    <a:pt x="4931" y="3627"/>
                    <a:pt x="4954" y="3672"/>
                    <a:pt x="4954" y="3695"/>
                  </a:cubicBezTo>
                  <a:cubicBezTo>
                    <a:pt x="5000" y="3786"/>
                    <a:pt x="5068" y="3832"/>
                    <a:pt x="5114" y="3946"/>
                  </a:cubicBezTo>
                  <a:cubicBezTo>
                    <a:pt x="5137" y="4083"/>
                    <a:pt x="5182" y="4243"/>
                    <a:pt x="5205" y="4380"/>
                  </a:cubicBezTo>
                  <a:cubicBezTo>
                    <a:pt x="5228" y="4494"/>
                    <a:pt x="5251" y="4631"/>
                    <a:pt x="5296" y="4722"/>
                  </a:cubicBezTo>
                  <a:cubicBezTo>
                    <a:pt x="5296" y="4745"/>
                    <a:pt x="5319" y="4836"/>
                    <a:pt x="5365" y="4836"/>
                  </a:cubicBezTo>
                  <a:cubicBezTo>
                    <a:pt x="5388" y="4836"/>
                    <a:pt x="5433" y="4654"/>
                    <a:pt x="5433" y="4631"/>
                  </a:cubicBezTo>
                  <a:cubicBezTo>
                    <a:pt x="5433" y="4540"/>
                    <a:pt x="5433" y="4471"/>
                    <a:pt x="5433" y="4380"/>
                  </a:cubicBezTo>
                  <a:cubicBezTo>
                    <a:pt x="5433" y="4288"/>
                    <a:pt x="5456" y="4197"/>
                    <a:pt x="5456" y="4106"/>
                  </a:cubicBezTo>
                  <a:cubicBezTo>
                    <a:pt x="5456" y="4083"/>
                    <a:pt x="5456" y="4060"/>
                    <a:pt x="5456" y="4037"/>
                  </a:cubicBezTo>
                  <a:lnTo>
                    <a:pt x="5479" y="3946"/>
                  </a:lnTo>
                  <a:lnTo>
                    <a:pt x="5479" y="3923"/>
                  </a:lnTo>
                  <a:cubicBezTo>
                    <a:pt x="5479" y="3923"/>
                    <a:pt x="5479" y="3900"/>
                    <a:pt x="5479" y="3900"/>
                  </a:cubicBezTo>
                  <a:cubicBezTo>
                    <a:pt x="5479" y="3855"/>
                    <a:pt x="5479" y="3832"/>
                    <a:pt x="5479" y="3832"/>
                  </a:cubicBezTo>
                  <a:lnTo>
                    <a:pt x="5479" y="3581"/>
                  </a:lnTo>
                  <a:cubicBezTo>
                    <a:pt x="5479" y="3604"/>
                    <a:pt x="5479" y="3627"/>
                    <a:pt x="5456" y="3649"/>
                  </a:cubicBezTo>
                  <a:cubicBezTo>
                    <a:pt x="5456" y="3604"/>
                    <a:pt x="5456" y="3558"/>
                    <a:pt x="5433" y="3490"/>
                  </a:cubicBezTo>
                  <a:lnTo>
                    <a:pt x="5433" y="3398"/>
                  </a:lnTo>
                  <a:cubicBezTo>
                    <a:pt x="5433" y="3375"/>
                    <a:pt x="5433" y="3330"/>
                    <a:pt x="5433" y="3284"/>
                  </a:cubicBezTo>
                  <a:lnTo>
                    <a:pt x="5433" y="3193"/>
                  </a:lnTo>
                  <a:cubicBezTo>
                    <a:pt x="5411" y="3216"/>
                    <a:pt x="5411" y="3216"/>
                    <a:pt x="5411" y="3239"/>
                  </a:cubicBezTo>
                  <a:cubicBezTo>
                    <a:pt x="5411" y="3216"/>
                    <a:pt x="5411" y="3193"/>
                    <a:pt x="5388" y="3170"/>
                  </a:cubicBezTo>
                  <a:cubicBezTo>
                    <a:pt x="6072" y="2850"/>
                    <a:pt x="6871" y="2736"/>
                    <a:pt x="7602" y="2622"/>
                  </a:cubicBezTo>
                  <a:cubicBezTo>
                    <a:pt x="7762" y="2599"/>
                    <a:pt x="7898" y="2577"/>
                    <a:pt x="8058" y="2554"/>
                  </a:cubicBezTo>
                  <a:close/>
                  <a:moveTo>
                    <a:pt x="5986" y="15360"/>
                  </a:moveTo>
                  <a:cubicBezTo>
                    <a:pt x="5981" y="15365"/>
                    <a:pt x="5981" y="15368"/>
                    <a:pt x="5981" y="15368"/>
                  </a:cubicBezTo>
                  <a:cubicBezTo>
                    <a:pt x="5982" y="15368"/>
                    <a:pt x="5985" y="15365"/>
                    <a:pt x="5986" y="15360"/>
                  </a:cubicBezTo>
                  <a:close/>
                  <a:moveTo>
                    <a:pt x="13536" y="15153"/>
                  </a:moveTo>
                  <a:lnTo>
                    <a:pt x="13536" y="15153"/>
                  </a:lnTo>
                  <a:cubicBezTo>
                    <a:pt x="13628" y="15176"/>
                    <a:pt x="13719" y="15222"/>
                    <a:pt x="13810" y="15290"/>
                  </a:cubicBezTo>
                  <a:cubicBezTo>
                    <a:pt x="14061" y="15404"/>
                    <a:pt x="14267" y="15587"/>
                    <a:pt x="14427" y="15792"/>
                  </a:cubicBezTo>
                  <a:cubicBezTo>
                    <a:pt x="14153" y="15770"/>
                    <a:pt x="13970" y="15541"/>
                    <a:pt x="13787" y="15359"/>
                  </a:cubicBezTo>
                  <a:cubicBezTo>
                    <a:pt x="13696" y="15290"/>
                    <a:pt x="13628" y="15199"/>
                    <a:pt x="13536" y="15153"/>
                  </a:cubicBezTo>
                  <a:close/>
                  <a:moveTo>
                    <a:pt x="5279" y="21299"/>
                  </a:moveTo>
                  <a:cubicBezTo>
                    <a:pt x="5282" y="21299"/>
                    <a:pt x="5287" y="21312"/>
                    <a:pt x="5296" y="21339"/>
                  </a:cubicBezTo>
                  <a:cubicBezTo>
                    <a:pt x="5342" y="21362"/>
                    <a:pt x="5365" y="21430"/>
                    <a:pt x="5388" y="21476"/>
                  </a:cubicBezTo>
                  <a:cubicBezTo>
                    <a:pt x="5456" y="21636"/>
                    <a:pt x="5525" y="21795"/>
                    <a:pt x="5616" y="21932"/>
                  </a:cubicBezTo>
                  <a:cubicBezTo>
                    <a:pt x="5684" y="22069"/>
                    <a:pt x="5821" y="22183"/>
                    <a:pt x="5936" y="22298"/>
                  </a:cubicBezTo>
                  <a:cubicBezTo>
                    <a:pt x="5936" y="22320"/>
                    <a:pt x="5958" y="22343"/>
                    <a:pt x="5981" y="22343"/>
                  </a:cubicBezTo>
                  <a:cubicBezTo>
                    <a:pt x="5981" y="22366"/>
                    <a:pt x="5981" y="22366"/>
                    <a:pt x="5981" y="22366"/>
                  </a:cubicBezTo>
                  <a:cubicBezTo>
                    <a:pt x="5936" y="22457"/>
                    <a:pt x="5958" y="22663"/>
                    <a:pt x="5958" y="22754"/>
                  </a:cubicBezTo>
                  <a:cubicBezTo>
                    <a:pt x="5958" y="22914"/>
                    <a:pt x="5981" y="23051"/>
                    <a:pt x="5981" y="23211"/>
                  </a:cubicBezTo>
                  <a:cubicBezTo>
                    <a:pt x="6050" y="23621"/>
                    <a:pt x="6164" y="24124"/>
                    <a:pt x="6415" y="24466"/>
                  </a:cubicBezTo>
                  <a:cubicBezTo>
                    <a:pt x="6362" y="24479"/>
                    <a:pt x="6302" y="24492"/>
                    <a:pt x="6256" y="24492"/>
                  </a:cubicBezTo>
                  <a:cubicBezTo>
                    <a:pt x="6222" y="24492"/>
                    <a:pt x="6196" y="24485"/>
                    <a:pt x="6187" y="24466"/>
                  </a:cubicBezTo>
                  <a:cubicBezTo>
                    <a:pt x="6141" y="24443"/>
                    <a:pt x="6118" y="24329"/>
                    <a:pt x="6095" y="24283"/>
                  </a:cubicBezTo>
                  <a:cubicBezTo>
                    <a:pt x="6072" y="24215"/>
                    <a:pt x="6027" y="24169"/>
                    <a:pt x="6004" y="24101"/>
                  </a:cubicBezTo>
                  <a:cubicBezTo>
                    <a:pt x="5844" y="23804"/>
                    <a:pt x="5662" y="23507"/>
                    <a:pt x="5547" y="23188"/>
                  </a:cubicBezTo>
                  <a:cubicBezTo>
                    <a:pt x="5411" y="22868"/>
                    <a:pt x="5319" y="22526"/>
                    <a:pt x="5274" y="22183"/>
                  </a:cubicBezTo>
                  <a:cubicBezTo>
                    <a:pt x="5251" y="22001"/>
                    <a:pt x="5251" y="21818"/>
                    <a:pt x="5274" y="21613"/>
                  </a:cubicBezTo>
                  <a:cubicBezTo>
                    <a:pt x="5274" y="21544"/>
                    <a:pt x="5274" y="21453"/>
                    <a:pt x="5274" y="21385"/>
                  </a:cubicBezTo>
                  <a:cubicBezTo>
                    <a:pt x="5274" y="21329"/>
                    <a:pt x="5274" y="21299"/>
                    <a:pt x="5279" y="21299"/>
                  </a:cubicBezTo>
                  <a:close/>
                  <a:moveTo>
                    <a:pt x="6346" y="25014"/>
                  </a:moveTo>
                  <a:cubicBezTo>
                    <a:pt x="6346" y="25059"/>
                    <a:pt x="6346" y="25128"/>
                    <a:pt x="6346" y="25151"/>
                  </a:cubicBezTo>
                  <a:cubicBezTo>
                    <a:pt x="6392" y="25219"/>
                    <a:pt x="6460" y="25242"/>
                    <a:pt x="6529" y="25288"/>
                  </a:cubicBezTo>
                  <a:cubicBezTo>
                    <a:pt x="6468" y="25288"/>
                    <a:pt x="6428" y="25298"/>
                    <a:pt x="6380" y="25298"/>
                  </a:cubicBezTo>
                  <a:cubicBezTo>
                    <a:pt x="6357" y="25298"/>
                    <a:pt x="6331" y="25295"/>
                    <a:pt x="6301" y="25288"/>
                  </a:cubicBezTo>
                  <a:cubicBezTo>
                    <a:pt x="6235" y="25278"/>
                    <a:pt x="6168" y="25273"/>
                    <a:pt x="6101" y="25273"/>
                  </a:cubicBezTo>
                  <a:cubicBezTo>
                    <a:pt x="6005" y="25273"/>
                    <a:pt x="5906" y="25284"/>
                    <a:pt x="5799" y="25311"/>
                  </a:cubicBezTo>
                  <a:cubicBezTo>
                    <a:pt x="5844" y="25265"/>
                    <a:pt x="5867" y="25219"/>
                    <a:pt x="5913" y="25174"/>
                  </a:cubicBezTo>
                  <a:cubicBezTo>
                    <a:pt x="6027" y="25082"/>
                    <a:pt x="6164" y="25059"/>
                    <a:pt x="6301" y="25014"/>
                  </a:cubicBezTo>
                  <a:close/>
                  <a:moveTo>
                    <a:pt x="8447" y="27867"/>
                  </a:moveTo>
                  <a:cubicBezTo>
                    <a:pt x="8447" y="27867"/>
                    <a:pt x="8446" y="27867"/>
                    <a:pt x="8446" y="27867"/>
                  </a:cubicBezTo>
                  <a:cubicBezTo>
                    <a:pt x="8446" y="27867"/>
                    <a:pt x="8447" y="27867"/>
                    <a:pt x="8447" y="27867"/>
                  </a:cubicBezTo>
                  <a:close/>
                  <a:moveTo>
                    <a:pt x="12486" y="28529"/>
                  </a:moveTo>
                  <a:cubicBezTo>
                    <a:pt x="12486" y="28597"/>
                    <a:pt x="12509" y="28689"/>
                    <a:pt x="12509" y="28757"/>
                  </a:cubicBezTo>
                  <a:cubicBezTo>
                    <a:pt x="12486" y="28689"/>
                    <a:pt x="12486" y="28597"/>
                    <a:pt x="12486" y="28529"/>
                  </a:cubicBezTo>
                  <a:close/>
                  <a:moveTo>
                    <a:pt x="12930" y="29041"/>
                  </a:moveTo>
                  <a:cubicBezTo>
                    <a:pt x="12928" y="29041"/>
                    <a:pt x="12920" y="29063"/>
                    <a:pt x="12920" y="29077"/>
                  </a:cubicBezTo>
                  <a:cubicBezTo>
                    <a:pt x="12929" y="29050"/>
                    <a:pt x="12931" y="29041"/>
                    <a:pt x="12930" y="29041"/>
                  </a:cubicBezTo>
                  <a:close/>
                  <a:moveTo>
                    <a:pt x="20293" y="30469"/>
                  </a:moveTo>
                  <a:lnTo>
                    <a:pt x="20293" y="30515"/>
                  </a:lnTo>
                  <a:cubicBezTo>
                    <a:pt x="20293" y="30538"/>
                    <a:pt x="20293" y="30538"/>
                    <a:pt x="20293" y="30560"/>
                  </a:cubicBezTo>
                  <a:cubicBezTo>
                    <a:pt x="20293" y="30538"/>
                    <a:pt x="20270" y="30515"/>
                    <a:pt x="20270" y="30469"/>
                  </a:cubicBezTo>
                  <a:close/>
                  <a:moveTo>
                    <a:pt x="19265" y="30309"/>
                  </a:moveTo>
                  <a:lnTo>
                    <a:pt x="19265" y="30309"/>
                  </a:lnTo>
                  <a:cubicBezTo>
                    <a:pt x="19243" y="30423"/>
                    <a:pt x="19220" y="30560"/>
                    <a:pt x="19220" y="30674"/>
                  </a:cubicBezTo>
                  <a:cubicBezTo>
                    <a:pt x="19220" y="30560"/>
                    <a:pt x="19220" y="30423"/>
                    <a:pt x="19265" y="30309"/>
                  </a:cubicBezTo>
                  <a:close/>
                  <a:moveTo>
                    <a:pt x="11961" y="31587"/>
                  </a:moveTo>
                  <a:cubicBezTo>
                    <a:pt x="11961" y="31610"/>
                    <a:pt x="11984" y="31610"/>
                    <a:pt x="11984" y="31633"/>
                  </a:cubicBezTo>
                  <a:cubicBezTo>
                    <a:pt x="11961" y="31656"/>
                    <a:pt x="11961" y="31656"/>
                    <a:pt x="11961" y="31679"/>
                  </a:cubicBezTo>
                  <a:cubicBezTo>
                    <a:pt x="11961" y="31656"/>
                    <a:pt x="11961" y="31633"/>
                    <a:pt x="11961" y="31587"/>
                  </a:cubicBezTo>
                  <a:close/>
                  <a:moveTo>
                    <a:pt x="2234" y="30510"/>
                  </a:moveTo>
                  <a:cubicBezTo>
                    <a:pt x="2266" y="30510"/>
                    <a:pt x="2298" y="30512"/>
                    <a:pt x="2329" y="30515"/>
                  </a:cubicBezTo>
                  <a:cubicBezTo>
                    <a:pt x="2489" y="30515"/>
                    <a:pt x="2694" y="30583"/>
                    <a:pt x="2786" y="30720"/>
                  </a:cubicBezTo>
                  <a:cubicBezTo>
                    <a:pt x="2786" y="30743"/>
                    <a:pt x="2763" y="30766"/>
                    <a:pt x="2763" y="30766"/>
                  </a:cubicBezTo>
                  <a:cubicBezTo>
                    <a:pt x="2763" y="30766"/>
                    <a:pt x="2694" y="30743"/>
                    <a:pt x="2694" y="30743"/>
                  </a:cubicBezTo>
                  <a:lnTo>
                    <a:pt x="2671" y="30743"/>
                  </a:lnTo>
                  <a:cubicBezTo>
                    <a:pt x="2649" y="30743"/>
                    <a:pt x="2649" y="30720"/>
                    <a:pt x="2649" y="30720"/>
                  </a:cubicBezTo>
                  <a:lnTo>
                    <a:pt x="2603" y="30720"/>
                  </a:lnTo>
                  <a:cubicBezTo>
                    <a:pt x="2580" y="30720"/>
                    <a:pt x="2580" y="30697"/>
                    <a:pt x="2557" y="30697"/>
                  </a:cubicBezTo>
                  <a:cubicBezTo>
                    <a:pt x="2546" y="30686"/>
                    <a:pt x="2529" y="30680"/>
                    <a:pt x="2512" y="30680"/>
                  </a:cubicBezTo>
                  <a:cubicBezTo>
                    <a:pt x="2495" y="30680"/>
                    <a:pt x="2477" y="30686"/>
                    <a:pt x="2466" y="30697"/>
                  </a:cubicBezTo>
                  <a:cubicBezTo>
                    <a:pt x="2398" y="30720"/>
                    <a:pt x="2375" y="30789"/>
                    <a:pt x="2375" y="30834"/>
                  </a:cubicBezTo>
                  <a:lnTo>
                    <a:pt x="2375" y="30880"/>
                  </a:lnTo>
                  <a:cubicBezTo>
                    <a:pt x="2375" y="30880"/>
                    <a:pt x="2375" y="30880"/>
                    <a:pt x="2375" y="30903"/>
                  </a:cubicBezTo>
                  <a:cubicBezTo>
                    <a:pt x="2375" y="30948"/>
                    <a:pt x="2375" y="30994"/>
                    <a:pt x="2375" y="31062"/>
                  </a:cubicBezTo>
                  <a:cubicBezTo>
                    <a:pt x="2375" y="31108"/>
                    <a:pt x="2398" y="31108"/>
                    <a:pt x="2443" y="31131"/>
                  </a:cubicBezTo>
                  <a:cubicBezTo>
                    <a:pt x="2443" y="31131"/>
                    <a:pt x="2443" y="31154"/>
                    <a:pt x="2443" y="31154"/>
                  </a:cubicBezTo>
                  <a:cubicBezTo>
                    <a:pt x="2443" y="31177"/>
                    <a:pt x="2466" y="31199"/>
                    <a:pt x="2489" y="31222"/>
                  </a:cubicBezTo>
                  <a:cubicBezTo>
                    <a:pt x="2535" y="31245"/>
                    <a:pt x="2580" y="31268"/>
                    <a:pt x="2626" y="31268"/>
                  </a:cubicBezTo>
                  <a:cubicBezTo>
                    <a:pt x="2658" y="31252"/>
                    <a:pt x="2679" y="31236"/>
                    <a:pt x="2705" y="31236"/>
                  </a:cubicBezTo>
                  <a:cubicBezTo>
                    <a:pt x="2715" y="31236"/>
                    <a:pt x="2727" y="31238"/>
                    <a:pt x="2740" y="31245"/>
                  </a:cubicBezTo>
                  <a:cubicBezTo>
                    <a:pt x="2786" y="31245"/>
                    <a:pt x="2831" y="31245"/>
                    <a:pt x="2854" y="31268"/>
                  </a:cubicBezTo>
                  <a:cubicBezTo>
                    <a:pt x="2797" y="31344"/>
                    <a:pt x="2694" y="31388"/>
                    <a:pt x="2608" y="31388"/>
                  </a:cubicBezTo>
                  <a:cubicBezTo>
                    <a:pt x="2590" y="31388"/>
                    <a:pt x="2573" y="31386"/>
                    <a:pt x="2557" y="31382"/>
                  </a:cubicBezTo>
                  <a:cubicBezTo>
                    <a:pt x="2535" y="31382"/>
                    <a:pt x="2489" y="31382"/>
                    <a:pt x="2466" y="31359"/>
                  </a:cubicBezTo>
                  <a:cubicBezTo>
                    <a:pt x="2443" y="31336"/>
                    <a:pt x="2443" y="31314"/>
                    <a:pt x="2420" y="31314"/>
                  </a:cubicBezTo>
                  <a:cubicBezTo>
                    <a:pt x="2398" y="31291"/>
                    <a:pt x="2375" y="31291"/>
                    <a:pt x="2375" y="31291"/>
                  </a:cubicBezTo>
                  <a:cubicBezTo>
                    <a:pt x="2352" y="31291"/>
                    <a:pt x="2329" y="31291"/>
                    <a:pt x="2329" y="31314"/>
                  </a:cubicBezTo>
                  <a:cubicBezTo>
                    <a:pt x="2306" y="31336"/>
                    <a:pt x="2283" y="31359"/>
                    <a:pt x="2261" y="31359"/>
                  </a:cubicBezTo>
                  <a:cubicBezTo>
                    <a:pt x="2215" y="31382"/>
                    <a:pt x="2192" y="31405"/>
                    <a:pt x="2169" y="31451"/>
                  </a:cubicBezTo>
                  <a:lnTo>
                    <a:pt x="2169" y="31473"/>
                  </a:lnTo>
                  <a:cubicBezTo>
                    <a:pt x="2147" y="31519"/>
                    <a:pt x="2169" y="31587"/>
                    <a:pt x="2169" y="31656"/>
                  </a:cubicBezTo>
                  <a:lnTo>
                    <a:pt x="2169" y="31679"/>
                  </a:lnTo>
                  <a:cubicBezTo>
                    <a:pt x="2192" y="31724"/>
                    <a:pt x="2215" y="31770"/>
                    <a:pt x="2261" y="31793"/>
                  </a:cubicBezTo>
                  <a:cubicBezTo>
                    <a:pt x="2169" y="31816"/>
                    <a:pt x="2032" y="31816"/>
                    <a:pt x="1964" y="31816"/>
                  </a:cubicBezTo>
                  <a:cubicBezTo>
                    <a:pt x="1941" y="31793"/>
                    <a:pt x="1941" y="31793"/>
                    <a:pt x="1941" y="31770"/>
                  </a:cubicBezTo>
                  <a:cubicBezTo>
                    <a:pt x="1850" y="31679"/>
                    <a:pt x="1690" y="31633"/>
                    <a:pt x="1576" y="31587"/>
                  </a:cubicBezTo>
                  <a:cubicBezTo>
                    <a:pt x="1370" y="31496"/>
                    <a:pt x="1211" y="31359"/>
                    <a:pt x="1028" y="31199"/>
                  </a:cubicBezTo>
                  <a:cubicBezTo>
                    <a:pt x="937" y="31131"/>
                    <a:pt x="868" y="31062"/>
                    <a:pt x="777" y="30994"/>
                  </a:cubicBezTo>
                  <a:cubicBezTo>
                    <a:pt x="754" y="30994"/>
                    <a:pt x="731" y="30971"/>
                    <a:pt x="731" y="30971"/>
                  </a:cubicBezTo>
                  <a:cubicBezTo>
                    <a:pt x="766" y="30960"/>
                    <a:pt x="806" y="30954"/>
                    <a:pt x="843" y="30954"/>
                  </a:cubicBezTo>
                  <a:cubicBezTo>
                    <a:pt x="880" y="30954"/>
                    <a:pt x="914" y="30960"/>
                    <a:pt x="937" y="30971"/>
                  </a:cubicBezTo>
                  <a:cubicBezTo>
                    <a:pt x="1051" y="30971"/>
                    <a:pt x="1142" y="30994"/>
                    <a:pt x="1233" y="30994"/>
                  </a:cubicBezTo>
                  <a:cubicBezTo>
                    <a:pt x="1393" y="30994"/>
                    <a:pt x="1599" y="30971"/>
                    <a:pt x="1622" y="30766"/>
                  </a:cubicBezTo>
                  <a:cubicBezTo>
                    <a:pt x="1622" y="30720"/>
                    <a:pt x="1644" y="30674"/>
                    <a:pt x="1622" y="30606"/>
                  </a:cubicBezTo>
                  <a:cubicBezTo>
                    <a:pt x="1819" y="30567"/>
                    <a:pt x="2033" y="30510"/>
                    <a:pt x="2234" y="30510"/>
                  </a:cubicBezTo>
                  <a:close/>
                  <a:moveTo>
                    <a:pt x="2261" y="32478"/>
                  </a:moveTo>
                  <a:cubicBezTo>
                    <a:pt x="2306" y="32478"/>
                    <a:pt x="2352" y="32500"/>
                    <a:pt x="2398" y="32500"/>
                  </a:cubicBezTo>
                  <a:cubicBezTo>
                    <a:pt x="2398" y="32523"/>
                    <a:pt x="2398" y="32523"/>
                    <a:pt x="2398" y="32546"/>
                  </a:cubicBezTo>
                  <a:lnTo>
                    <a:pt x="2398" y="32569"/>
                  </a:lnTo>
                  <a:cubicBezTo>
                    <a:pt x="2398" y="32592"/>
                    <a:pt x="2420" y="32637"/>
                    <a:pt x="2443" y="32683"/>
                  </a:cubicBezTo>
                  <a:cubicBezTo>
                    <a:pt x="2398" y="32660"/>
                    <a:pt x="2352" y="32615"/>
                    <a:pt x="2329" y="32592"/>
                  </a:cubicBezTo>
                  <a:cubicBezTo>
                    <a:pt x="2306" y="32546"/>
                    <a:pt x="2283" y="32523"/>
                    <a:pt x="2261" y="32478"/>
                  </a:cubicBezTo>
                  <a:close/>
                  <a:moveTo>
                    <a:pt x="3950" y="33299"/>
                  </a:moveTo>
                  <a:cubicBezTo>
                    <a:pt x="4064" y="33414"/>
                    <a:pt x="4109" y="33550"/>
                    <a:pt x="4155" y="33687"/>
                  </a:cubicBezTo>
                  <a:cubicBezTo>
                    <a:pt x="4109" y="33665"/>
                    <a:pt x="4087" y="33642"/>
                    <a:pt x="4041" y="33619"/>
                  </a:cubicBezTo>
                  <a:cubicBezTo>
                    <a:pt x="3995" y="33596"/>
                    <a:pt x="3973" y="33573"/>
                    <a:pt x="3927" y="33528"/>
                  </a:cubicBezTo>
                  <a:cubicBezTo>
                    <a:pt x="3927" y="33505"/>
                    <a:pt x="3927" y="33505"/>
                    <a:pt x="3927" y="33482"/>
                  </a:cubicBezTo>
                  <a:cubicBezTo>
                    <a:pt x="3927" y="33436"/>
                    <a:pt x="3950" y="33414"/>
                    <a:pt x="3950" y="33368"/>
                  </a:cubicBezTo>
                  <a:cubicBezTo>
                    <a:pt x="3950" y="33345"/>
                    <a:pt x="3950" y="33345"/>
                    <a:pt x="3950" y="33322"/>
                  </a:cubicBezTo>
                  <a:cubicBezTo>
                    <a:pt x="3950" y="33322"/>
                    <a:pt x="3950" y="33299"/>
                    <a:pt x="3950" y="33299"/>
                  </a:cubicBezTo>
                  <a:close/>
                  <a:moveTo>
                    <a:pt x="3630" y="33916"/>
                  </a:moveTo>
                  <a:cubicBezTo>
                    <a:pt x="3630" y="33938"/>
                    <a:pt x="3653" y="33938"/>
                    <a:pt x="3676" y="33961"/>
                  </a:cubicBezTo>
                  <a:cubicBezTo>
                    <a:pt x="3676" y="33961"/>
                    <a:pt x="3699" y="33984"/>
                    <a:pt x="3699" y="33984"/>
                  </a:cubicBezTo>
                  <a:lnTo>
                    <a:pt x="3653" y="33984"/>
                  </a:lnTo>
                  <a:cubicBezTo>
                    <a:pt x="3630" y="33961"/>
                    <a:pt x="3630" y="33939"/>
                    <a:pt x="3630" y="33916"/>
                  </a:cubicBezTo>
                  <a:close/>
                  <a:moveTo>
                    <a:pt x="12279" y="1"/>
                  </a:moveTo>
                  <a:cubicBezTo>
                    <a:pt x="12139" y="1"/>
                    <a:pt x="12001" y="22"/>
                    <a:pt x="11870" y="66"/>
                  </a:cubicBezTo>
                  <a:cubicBezTo>
                    <a:pt x="11368" y="226"/>
                    <a:pt x="11026" y="659"/>
                    <a:pt x="10615" y="956"/>
                  </a:cubicBezTo>
                  <a:cubicBezTo>
                    <a:pt x="10295" y="1230"/>
                    <a:pt x="9976" y="1481"/>
                    <a:pt x="9588" y="1618"/>
                  </a:cubicBezTo>
                  <a:cubicBezTo>
                    <a:pt x="9108" y="1801"/>
                    <a:pt x="8629" y="1892"/>
                    <a:pt x="8150" y="1983"/>
                  </a:cubicBezTo>
                  <a:cubicBezTo>
                    <a:pt x="7122" y="2166"/>
                    <a:pt x="6050" y="2257"/>
                    <a:pt x="5114" y="2714"/>
                  </a:cubicBezTo>
                  <a:cubicBezTo>
                    <a:pt x="4201" y="3170"/>
                    <a:pt x="3516" y="4015"/>
                    <a:pt x="3082" y="4928"/>
                  </a:cubicBezTo>
                  <a:cubicBezTo>
                    <a:pt x="2694" y="5681"/>
                    <a:pt x="2489" y="6503"/>
                    <a:pt x="2466" y="7347"/>
                  </a:cubicBezTo>
                  <a:cubicBezTo>
                    <a:pt x="2466" y="7370"/>
                    <a:pt x="2466" y="7393"/>
                    <a:pt x="2466" y="7416"/>
                  </a:cubicBezTo>
                  <a:cubicBezTo>
                    <a:pt x="2466" y="7507"/>
                    <a:pt x="2466" y="7598"/>
                    <a:pt x="2466" y="7667"/>
                  </a:cubicBezTo>
                  <a:cubicBezTo>
                    <a:pt x="2489" y="8671"/>
                    <a:pt x="2831" y="9652"/>
                    <a:pt x="3311" y="10520"/>
                  </a:cubicBezTo>
                  <a:cubicBezTo>
                    <a:pt x="3813" y="11501"/>
                    <a:pt x="4498" y="12391"/>
                    <a:pt x="5296" y="13167"/>
                  </a:cubicBezTo>
                  <a:cubicBezTo>
                    <a:pt x="5593" y="13441"/>
                    <a:pt x="5890" y="13692"/>
                    <a:pt x="6232" y="13898"/>
                  </a:cubicBezTo>
                  <a:cubicBezTo>
                    <a:pt x="6004" y="14058"/>
                    <a:pt x="5776" y="14286"/>
                    <a:pt x="5616" y="14491"/>
                  </a:cubicBezTo>
                  <a:cubicBezTo>
                    <a:pt x="5342" y="14834"/>
                    <a:pt x="5114" y="15222"/>
                    <a:pt x="4954" y="15633"/>
                  </a:cubicBezTo>
                  <a:cubicBezTo>
                    <a:pt x="4794" y="16043"/>
                    <a:pt x="4657" y="16477"/>
                    <a:pt x="4566" y="16911"/>
                  </a:cubicBezTo>
                  <a:cubicBezTo>
                    <a:pt x="4566" y="16934"/>
                    <a:pt x="4543" y="16956"/>
                    <a:pt x="4543" y="16979"/>
                  </a:cubicBezTo>
                  <a:lnTo>
                    <a:pt x="4543" y="17025"/>
                  </a:lnTo>
                  <a:cubicBezTo>
                    <a:pt x="4520" y="17093"/>
                    <a:pt x="4520" y="17162"/>
                    <a:pt x="4520" y="17208"/>
                  </a:cubicBezTo>
                  <a:cubicBezTo>
                    <a:pt x="4475" y="17687"/>
                    <a:pt x="4475" y="18166"/>
                    <a:pt x="4498" y="18646"/>
                  </a:cubicBezTo>
                  <a:cubicBezTo>
                    <a:pt x="4498" y="18988"/>
                    <a:pt x="4543" y="19330"/>
                    <a:pt x="4657" y="19650"/>
                  </a:cubicBezTo>
                  <a:cubicBezTo>
                    <a:pt x="4703" y="19832"/>
                    <a:pt x="4771" y="19992"/>
                    <a:pt x="4863" y="20175"/>
                  </a:cubicBezTo>
                  <a:cubicBezTo>
                    <a:pt x="4908" y="20266"/>
                    <a:pt x="4977" y="20403"/>
                    <a:pt x="5068" y="20494"/>
                  </a:cubicBezTo>
                  <a:cubicBezTo>
                    <a:pt x="5000" y="20860"/>
                    <a:pt x="4977" y="21270"/>
                    <a:pt x="4954" y="21636"/>
                  </a:cubicBezTo>
                  <a:cubicBezTo>
                    <a:pt x="4954" y="21887"/>
                    <a:pt x="4931" y="22138"/>
                    <a:pt x="4977" y="22389"/>
                  </a:cubicBezTo>
                  <a:cubicBezTo>
                    <a:pt x="5091" y="23211"/>
                    <a:pt x="5296" y="24055"/>
                    <a:pt x="5890" y="24626"/>
                  </a:cubicBezTo>
                  <a:cubicBezTo>
                    <a:pt x="5616" y="24786"/>
                    <a:pt x="5365" y="25037"/>
                    <a:pt x="5205" y="25311"/>
                  </a:cubicBezTo>
                  <a:cubicBezTo>
                    <a:pt x="5159" y="25425"/>
                    <a:pt x="5182" y="25425"/>
                    <a:pt x="5068" y="25493"/>
                  </a:cubicBezTo>
                  <a:cubicBezTo>
                    <a:pt x="4977" y="25516"/>
                    <a:pt x="4863" y="25539"/>
                    <a:pt x="4771" y="25584"/>
                  </a:cubicBezTo>
                  <a:cubicBezTo>
                    <a:pt x="4657" y="25630"/>
                    <a:pt x="4566" y="25653"/>
                    <a:pt x="4452" y="25699"/>
                  </a:cubicBezTo>
                  <a:cubicBezTo>
                    <a:pt x="4178" y="25813"/>
                    <a:pt x="3904" y="25950"/>
                    <a:pt x="3676" y="26132"/>
                  </a:cubicBezTo>
                  <a:cubicBezTo>
                    <a:pt x="3356" y="26360"/>
                    <a:pt x="3128" y="26634"/>
                    <a:pt x="2831" y="26885"/>
                  </a:cubicBezTo>
                  <a:cubicBezTo>
                    <a:pt x="2557" y="27137"/>
                    <a:pt x="2147" y="26931"/>
                    <a:pt x="1850" y="27182"/>
                  </a:cubicBezTo>
                  <a:cubicBezTo>
                    <a:pt x="1622" y="27388"/>
                    <a:pt x="1667" y="27776"/>
                    <a:pt x="1622" y="28050"/>
                  </a:cubicBezTo>
                  <a:cubicBezTo>
                    <a:pt x="1599" y="28232"/>
                    <a:pt x="1553" y="28346"/>
                    <a:pt x="1439" y="28460"/>
                  </a:cubicBezTo>
                  <a:cubicBezTo>
                    <a:pt x="1279" y="28620"/>
                    <a:pt x="1097" y="28734"/>
                    <a:pt x="914" y="28871"/>
                  </a:cubicBezTo>
                  <a:cubicBezTo>
                    <a:pt x="777" y="29008"/>
                    <a:pt x="663" y="29122"/>
                    <a:pt x="549" y="29282"/>
                  </a:cubicBezTo>
                  <a:cubicBezTo>
                    <a:pt x="503" y="29328"/>
                    <a:pt x="457" y="29419"/>
                    <a:pt x="389" y="29465"/>
                  </a:cubicBezTo>
                  <a:cubicBezTo>
                    <a:pt x="320" y="29510"/>
                    <a:pt x="252" y="29510"/>
                    <a:pt x="184" y="29556"/>
                  </a:cubicBezTo>
                  <a:cubicBezTo>
                    <a:pt x="1" y="29693"/>
                    <a:pt x="24" y="29990"/>
                    <a:pt x="47" y="30172"/>
                  </a:cubicBezTo>
                  <a:cubicBezTo>
                    <a:pt x="47" y="30332"/>
                    <a:pt x="92" y="30446"/>
                    <a:pt x="184" y="30583"/>
                  </a:cubicBezTo>
                  <a:cubicBezTo>
                    <a:pt x="252" y="30697"/>
                    <a:pt x="275" y="30789"/>
                    <a:pt x="275" y="30948"/>
                  </a:cubicBezTo>
                  <a:cubicBezTo>
                    <a:pt x="298" y="30994"/>
                    <a:pt x="298" y="31062"/>
                    <a:pt x="343" y="31108"/>
                  </a:cubicBezTo>
                  <a:cubicBezTo>
                    <a:pt x="320" y="31085"/>
                    <a:pt x="343" y="31040"/>
                    <a:pt x="343" y="30971"/>
                  </a:cubicBezTo>
                  <a:cubicBezTo>
                    <a:pt x="343" y="30994"/>
                    <a:pt x="343" y="30994"/>
                    <a:pt x="343" y="30994"/>
                  </a:cubicBezTo>
                  <a:cubicBezTo>
                    <a:pt x="343" y="31017"/>
                    <a:pt x="343" y="31040"/>
                    <a:pt x="343" y="31062"/>
                  </a:cubicBezTo>
                  <a:cubicBezTo>
                    <a:pt x="343" y="31085"/>
                    <a:pt x="343" y="31108"/>
                    <a:pt x="343" y="31108"/>
                  </a:cubicBezTo>
                  <a:cubicBezTo>
                    <a:pt x="376" y="31140"/>
                    <a:pt x="419" y="31173"/>
                    <a:pt x="458" y="31173"/>
                  </a:cubicBezTo>
                  <a:cubicBezTo>
                    <a:pt x="474" y="31173"/>
                    <a:pt x="490" y="31167"/>
                    <a:pt x="503" y="31154"/>
                  </a:cubicBezTo>
                  <a:lnTo>
                    <a:pt x="503" y="31131"/>
                  </a:lnTo>
                  <a:cubicBezTo>
                    <a:pt x="503" y="31108"/>
                    <a:pt x="503" y="31085"/>
                    <a:pt x="503" y="31040"/>
                  </a:cubicBezTo>
                  <a:cubicBezTo>
                    <a:pt x="503" y="31062"/>
                    <a:pt x="503" y="31085"/>
                    <a:pt x="526" y="31108"/>
                  </a:cubicBezTo>
                  <a:cubicBezTo>
                    <a:pt x="549" y="31359"/>
                    <a:pt x="640" y="31565"/>
                    <a:pt x="845" y="31770"/>
                  </a:cubicBezTo>
                  <a:cubicBezTo>
                    <a:pt x="1005" y="31953"/>
                    <a:pt x="1211" y="32090"/>
                    <a:pt x="1439" y="32204"/>
                  </a:cubicBezTo>
                  <a:cubicBezTo>
                    <a:pt x="1507" y="32249"/>
                    <a:pt x="1644" y="32272"/>
                    <a:pt x="1713" y="32318"/>
                  </a:cubicBezTo>
                  <a:cubicBezTo>
                    <a:pt x="1781" y="32386"/>
                    <a:pt x="1827" y="32592"/>
                    <a:pt x="1873" y="32683"/>
                  </a:cubicBezTo>
                  <a:cubicBezTo>
                    <a:pt x="2010" y="32866"/>
                    <a:pt x="2192" y="33140"/>
                    <a:pt x="2398" y="33254"/>
                  </a:cubicBezTo>
                  <a:cubicBezTo>
                    <a:pt x="2478" y="33304"/>
                    <a:pt x="2581" y="33341"/>
                    <a:pt x="2675" y="33341"/>
                  </a:cubicBezTo>
                  <a:cubicBezTo>
                    <a:pt x="2794" y="33341"/>
                    <a:pt x="2897" y="33282"/>
                    <a:pt x="2923" y="33117"/>
                  </a:cubicBezTo>
                  <a:cubicBezTo>
                    <a:pt x="2923" y="33048"/>
                    <a:pt x="2923" y="32957"/>
                    <a:pt x="2923" y="32889"/>
                  </a:cubicBezTo>
                  <a:cubicBezTo>
                    <a:pt x="2900" y="32797"/>
                    <a:pt x="2900" y="32729"/>
                    <a:pt x="2854" y="32637"/>
                  </a:cubicBezTo>
                  <a:lnTo>
                    <a:pt x="2854" y="32637"/>
                  </a:lnTo>
                  <a:cubicBezTo>
                    <a:pt x="3060" y="32706"/>
                    <a:pt x="3242" y="32797"/>
                    <a:pt x="3425" y="32889"/>
                  </a:cubicBezTo>
                  <a:cubicBezTo>
                    <a:pt x="3607" y="32980"/>
                    <a:pt x="3744" y="33048"/>
                    <a:pt x="3790" y="33231"/>
                  </a:cubicBezTo>
                  <a:cubicBezTo>
                    <a:pt x="3767" y="33299"/>
                    <a:pt x="3744" y="33391"/>
                    <a:pt x="3721" y="33391"/>
                  </a:cubicBezTo>
                  <a:cubicBezTo>
                    <a:pt x="3720" y="33392"/>
                    <a:pt x="3717" y="33393"/>
                    <a:pt x="3714" y="33393"/>
                  </a:cubicBezTo>
                  <a:cubicBezTo>
                    <a:pt x="3672" y="33393"/>
                    <a:pt x="3513" y="33275"/>
                    <a:pt x="3470" y="33254"/>
                  </a:cubicBezTo>
                  <a:cubicBezTo>
                    <a:pt x="3443" y="33246"/>
                    <a:pt x="3416" y="33242"/>
                    <a:pt x="3391" y="33242"/>
                  </a:cubicBezTo>
                  <a:cubicBezTo>
                    <a:pt x="3273" y="33242"/>
                    <a:pt x="3189" y="33327"/>
                    <a:pt x="3151" y="33459"/>
                  </a:cubicBezTo>
                  <a:cubicBezTo>
                    <a:pt x="3151" y="33550"/>
                    <a:pt x="3151" y="33619"/>
                    <a:pt x="3151" y="33710"/>
                  </a:cubicBezTo>
                  <a:cubicBezTo>
                    <a:pt x="3060" y="33642"/>
                    <a:pt x="2968" y="33573"/>
                    <a:pt x="2900" y="33505"/>
                  </a:cubicBezTo>
                  <a:cubicBezTo>
                    <a:pt x="2808" y="33459"/>
                    <a:pt x="2740" y="33436"/>
                    <a:pt x="2649" y="33436"/>
                  </a:cubicBezTo>
                  <a:cubicBezTo>
                    <a:pt x="2649" y="33436"/>
                    <a:pt x="2626" y="33665"/>
                    <a:pt x="2649" y="33687"/>
                  </a:cubicBezTo>
                  <a:cubicBezTo>
                    <a:pt x="2757" y="34142"/>
                    <a:pt x="3297" y="34535"/>
                    <a:pt x="3781" y="34535"/>
                  </a:cubicBezTo>
                  <a:cubicBezTo>
                    <a:pt x="3807" y="34535"/>
                    <a:pt x="3833" y="34534"/>
                    <a:pt x="3858" y="34532"/>
                  </a:cubicBezTo>
                  <a:cubicBezTo>
                    <a:pt x="4292" y="34486"/>
                    <a:pt x="4429" y="34190"/>
                    <a:pt x="4452" y="33847"/>
                  </a:cubicBezTo>
                  <a:cubicBezTo>
                    <a:pt x="4452" y="33824"/>
                    <a:pt x="4452" y="33824"/>
                    <a:pt x="4452" y="33824"/>
                  </a:cubicBezTo>
                  <a:cubicBezTo>
                    <a:pt x="4452" y="33802"/>
                    <a:pt x="4452" y="33802"/>
                    <a:pt x="4452" y="33779"/>
                  </a:cubicBezTo>
                  <a:cubicBezTo>
                    <a:pt x="4452" y="33756"/>
                    <a:pt x="4452" y="33756"/>
                    <a:pt x="4452" y="33733"/>
                  </a:cubicBezTo>
                  <a:cubicBezTo>
                    <a:pt x="4452" y="33710"/>
                    <a:pt x="4452" y="33687"/>
                    <a:pt x="4452" y="33665"/>
                  </a:cubicBezTo>
                  <a:cubicBezTo>
                    <a:pt x="4429" y="32660"/>
                    <a:pt x="3448" y="32318"/>
                    <a:pt x="2626" y="32044"/>
                  </a:cubicBezTo>
                  <a:cubicBezTo>
                    <a:pt x="2649" y="32044"/>
                    <a:pt x="2649" y="32021"/>
                    <a:pt x="2649" y="32021"/>
                  </a:cubicBezTo>
                  <a:cubicBezTo>
                    <a:pt x="2678" y="31999"/>
                    <a:pt x="2702" y="31992"/>
                    <a:pt x="2725" y="31992"/>
                  </a:cubicBezTo>
                  <a:cubicBezTo>
                    <a:pt x="2773" y="31992"/>
                    <a:pt x="2815" y="32028"/>
                    <a:pt x="2877" y="32044"/>
                  </a:cubicBezTo>
                  <a:cubicBezTo>
                    <a:pt x="2920" y="32053"/>
                    <a:pt x="2973" y="32061"/>
                    <a:pt x="3025" y="32061"/>
                  </a:cubicBezTo>
                  <a:cubicBezTo>
                    <a:pt x="3110" y="32061"/>
                    <a:pt x="3191" y="32038"/>
                    <a:pt x="3219" y="31953"/>
                  </a:cubicBezTo>
                  <a:cubicBezTo>
                    <a:pt x="3219" y="31930"/>
                    <a:pt x="3219" y="31930"/>
                    <a:pt x="3219" y="31930"/>
                  </a:cubicBezTo>
                  <a:cubicBezTo>
                    <a:pt x="3242" y="31884"/>
                    <a:pt x="3242" y="31793"/>
                    <a:pt x="3219" y="31724"/>
                  </a:cubicBezTo>
                  <a:cubicBezTo>
                    <a:pt x="3219" y="31633"/>
                    <a:pt x="3151" y="31587"/>
                    <a:pt x="3082" y="31587"/>
                  </a:cubicBezTo>
                  <a:cubicBezTo>
                    <a:pt x="3105" y="31519"/>
                    <a:pt x="3128" y="31451"/>
                    <a:pt x="3151" y="31382"/>
                  </a:cubicBezTo>
                  <a:cubicBezTo>
                    <a:pt x="3174" y="31314"/>
                    <a:pt x="3174" y="31222"/>
                    <a:pt x="3151" y="31154"/>
                  </a:cubicBezTo>
                  <a:cubicBezTo>
                    <a:pt x="3174" y="31131"/>
                    <a:pt x="3174" y="31131"/>
                    <a:pt x="3196" y="31108"/>
                  </a:cubicBezTo>
                  <a:cubicBezTo>
                    <a:pt x="3196" y="31108"/>
                    <a:pt x="3196" y="31108"/>
                    <a:pt x="3196" y="31085"/>
                  </a:cubicBezTo>
                  <a:cubicBezTo>
                    <a:pt x="3196" y="31040"/>
                    <a:pt x="3196" y="30994"/>
                    <a:pt x="3196" y="30948"/>
                  </a:cubicBezTo>
                  <a:cubicBezTo>
                    <a:pt x="3196" y="30903"/>
                    <a:pt x="3196" y="30834"/>
                    <a:pt x="3196" y="30811"/>
                  </a:cubicBezTo>
                  <a:cubicBezTo>
                    <a:pt x="3151" y="30720"/>
                    <a:pt x="3128" y="30720"/>
                    <a:pt x="3082" y="30720"/>
                  </a:cubicBezTo>
                  <a:cubicBezTo>
                    <a:pt x="3082" y="30674"/>
                    <a:pt x="3082" y="30629"/>
                    <a:pt x="3082" y="30583"/>
                  </a:cubicBezTo>
                  <a:lnTo>
                    <a:pt x="3082" y="30560"/>
                  </a:lnTo>
                  <a:cubicBezTo>
                    <a:pt x="3060" y="30309"/>
                    <a:pt x="2877" y="30218"/>
                    <a:pt x="2649" y="30127"/>
                  </a:cubicBezTo>
                  <a:cubicBezTo>
                    <a:pt x="2511" y="30074"/>
                    <a:pt x="2377" y="30055"/>
                    <a:pt x="2245" y="30055"/>
                  </a:cubicBezTo>
                  <a:cubicBezTo>
                    <a:pt x="2092" y="30055"/>
                    <a:pt x="1940" y="30079"/>
                    <a:pt x="1781" y="30104"/>
                  </a:cubicBezTo>
                  <a:cubicBezTo>
                    <a:pt x="1671" y="30122"/>
                    <a:pt x="1560" y="30156"/>
                    <a:pt x="1449" y="30156"/>
                  </a:cubicBezTo>
                  <a:cubicBezTo>
                    <a:pt x="1423" y="30156"/>
                    <a:pt x="1397" y="30154"/>
                    <a:pt x="1370" y="30149"/>
                  </a:cubicBezTo>
                  <a:cubicBezTo>
                    <a:pt x="1325" y="30149"/>
                    <a:pt x="1097" y="30035"/>
                    <a:pt x="1028" y="30035"/>
                  </a:cubicBezTo>
                  <a:cubicBezTo>
                    <a:pt x="960" y="29990"/>
                    <a:pt x="891" y="29898"/>
                    <a:pt x="845" y="29853"/>
                  </a:cubicBezTo>
                  <a:cubicBezTo>
                    <a:pt x="777" y="29784"/>
                    <a:pt x="686" y="29693"/>
                    <a:pt x="617" y="29625"/>
                  </a:cubicBezTo>
                  <a:cubicBezTo>
                    <a:pt x="823" y="29442"/>
                    <a:pt x="1028" y="29259"/>
                    <a:pt x="1256" y="29100"/>
                  </a:cubicBezTo>
                  <a:cubicBezTo>
                    <a:pt x="1393" y="28985"/>
                    <a:pt x="1553" y="28894"/>
                    <a:pt x="1667" y="28757"/>
                  </a:cubicBezTo>
                  <a:cubicBezTo>
                    <a:pt x="1804" y="28620"/>
                    <a:pt x="1850" y="28415"/>
                    <a:pt x="1873" y="28232"/>
                  </a:cubicBezTo>
                  <a:cubicBezTo>
                    <a:pt x="1895" y="28072"/>
                    <a:pt x="1895" y="27890"/>
                    <a:pt x="1964" y="27753"/>
                  </a:cubicBezTo>
                  <a:cubicBezTo>
                    <a:pt x="2032" y="27593"/>
                    <a:pt x="2169" y="27570"/>
                    <a:pt x="2306" y="27570"/>
                  </a:cubicBezTo>
                  <a:cubicBezTo>
                    <a:pt x="2489" y="27570"/>
                    <a:pt x="2649" y="27570"/>
                    <a:pt x="2808" y="27502"/>
                  </a:cubicBezTo>
                  <a:cubicBezTo>
                    <a:pt x="2877" y="27479"/>
                    <a:pt x="2945" y="27433"/>
                    <a:pt x="3014" y="27365"/>
                  </a:cubicBezTo>
                  <a:cubicBezTo>
                    <a:pt x="3037" y="27342"/>
                    <a:pt x="3082" y="27296"/>
                    <a:pt x="3105" y="27296"/>
                  </a:cubicBezTo>
                  <a:cubicBezTo>
                    <a:pt x="3128" y="27285"/>
                    <a:pt x="3145" y="27285"/>
                    <a:pt x="3162" y="27285"/>
                  </a:cubicBezTo>
                  <a:cubicBezTo>
                    <a:pt x="3179" y="27285"/>
                    <a:pt x="3196" y="27285"/>
                    <a:pt x="3219" y="27274"/>
                  </a:cubicBezTo>
                  <a:cubicBezTo>
                    <a:pt x="3333" y="27274"/>
                    <a:pt x="3448" y="27296"/>
                    <a:pt x="3585" y="27319"/>
                  </a:cubicBezTo>
                  <a:lnTo>
                    <a:pt x="3836" y="27319"/>
                  </a:lnTo>
                  <a:cubicBezTo>
                    <a:pt x="3950" y="27319"/>
                    <a:pt x="3973" y="27365"/>
                    <a:pt x="4018" y="27456"/>
                  </a:cubicBezTo>
                  <a:cubicBezTo>
                    <a:pt x="4046" y="27497"/>
                    <a:pt x="4048" y="27505"/>
                    <a:pt x="4061" y="27505"/>
                  </a:cubicBezTo>
                  <a:cubicBezTo>
                    <a:pt x="4069" y="27505"/>
                    <a:pt x="4082" y="27502"/>
                    <a:pt x="4109" y="27502"/>
                  </a:cubicBezTo>
                  <a:cubicBezTo>
                    <a:pt x="4132" y="27525"/>
                    <a:pt x="4224" y="27525"/>
                    <a:pt x="4246" y="27525"/>
                  </a:cubicBezTo>
                  <a:cubicBezTo>
                    <a:pt x="4266" y="27529"/>
                    <a:pt x="4285" y="27531"/>
                    <a:pt x="4304" y="27531"/>
                  </a:cubicBezTo>
                  <a:cubicBezTo>
                    <a:pt x="4356" y="27531"/>
                    <a:pt x="4407" y="27518"/>
                    <a:pt x="4451" y="27518"/>
                  </a:cubicBezTo>
                  <a:cubicBezTo>
                    <a:pt x="4468" y="27518"/>
                    <a:pt x="4483" y="27520"/>
                    <a:pt x="4498" y="27525"/>
                  </a:cubicBezTo>
                  <a:cubicBezTo>
                    <a:pt x="4543" y="27547"/>
                    <a:pt x="4589" y="27616"/>
                    <a:pt x="4634" y="27639"/>
                  </a:cubicBezTo>
                  <a:cubicBezTo>
                    <a:pt x="4771" y="27730"/>
                    <a:pt x="4954" y="27776"/>
                    <a:pt x="5091" y="27890"/>
                  </a:cubicBezTo>
                  <a:cubicBezTo>
                    <a:pt x="5251" y="27981"/>
                    <a:pt x="5365" y="28141"/>
                    <a:pt x="5479" y="28255"/>
                  </a:cubicBezTo>
                  <a:cubicBezTo>
                    <a:pt x="5593" y="28392"/>
                    <a:pt x="5730" y="28506"/>
                    <a:pt x="5821" y="28643"/>
                  </a:cubicBezTo>
                  <a:cubicBezTo>
                    <a:pt x="6027" y="28917"/>
                    <a:pt x="6255" y="29122"/>
                    <a:pt x="6460" y="29373"/>
                  </a:cubicBezTo>
                  <a:cubicBezTo>
                    <a:pt x="6575" y="29510"/>
                    <a:pt x="6712" y="29670"/>
                    <a:pt x="6826" y="29807"/>
                  </a:cubicBezTo>
                  <a:lnTo>
                    <a:pt x="6826" y="29670"/>
                  </a:lnTo>
                  <a:cubicBezTo>
                    <a:pt x="6826" y="29625"/>
                    <a:pt x="6849" y="29602"/>
                    <a:pt x="6826" y="29579"/>
                  </a:cubicBezTo>
                  <a:lnTo>
                    <a:pt x="6666" y="29168"/>
                  </a:lnTo>
                  <a:cubicBezTo>
                    <a:pt x="6575" y="29008"/>
                    <a:pt x="6552" y="28894"/>
                    <a:pt x="6392" y="28780"/>
                  </a:cubicBezTo>
                  <a:lnTo>
                    <a:pt x="6346" y="28780"/>
                  </a:lnTo>
                  <a:cubicBezTo>
                    <a:pt x="6324" y="28734"/>
                    <a:pt x="6255" y="28643"/>
                    <a:pt x="6232" y="28620"/>
                  </a:cubicBezTo>
                  <a:cubicBezTo>
                    <a:pt x="6141" y="28483"/>
                    <a:pt x="6050" y="28323"/>
                    <a:pt x="5981" y="28187"/>
                  </a:cubicBezTo>
                  <a:cubicBezTo>
                    <a:pt x="5821" y="27958"/>
                    <a:pt x="5662" y="27776"/>
                    <a:pt x="5502" y="27570"/>
                  </a:cubicBezTo>
                  <a:cubicBezTo>
                    <a:pt x="5411" y="27456"/>
                    <a:pt x="5365" y="27388"/>
                    <a:pt x="5251" y="27296"/>
                  </a:cubicBezTo>
                  <a:cubicBezTo>
                    <a:pt x="5159" y="27228"/>
                    <a:pt x="5068" y="27137"/>
                    <a:pt x="4977" y="27068"/>
                  </a:cubicBezTo>
                  <a:cubicBezTo>
                    <a:pt x="4908" y="27000"/>
                    <a:pt x="4817" y="26931"/>
                    <a:pt x="4726" y="26885"/>
                  </a:cubicBezTo>
                  <a:cubicBezTo>
                    <a:pt x="4589" y="26817"/>
                    <a:pt x="4429" y="26817"/>
                    <a:pt x="4292" y="26749"/>
                  </a:cubicBezTo>
                  <a:cubicBezTo>
                    <a:pt x="4178" y="26680"/>
                    <a:pt x="4269" y="26680"/>
                    <a:pt x="4201" y="26612"/>
                  </a:cubicBezTo>
                  <a:lnTo>
                    <a:pt x="4201" y="26612"/>
                  </a:lnTo>
                  <a:cubicBezTo>
                    <a:pt x="4201" y="26612"/>
                    <a:pt x="4132" y="26634"/>
                    <a:pt x="4132" y="26634"/>
                  </a:cubicBezTo>
                  <a:cubicBezTo>
                    <a:pt x="4109" y="26634"/>
                    <a:pt x="4087" y="26657"/>
                    <a:pt x="4064" y="26657"/>
                  </a:cubicBezTo>
                  <a:cubicBezTo>
                    <a:pt x="4018" y="26657"/>
                    <a:pt x="3995" y="26634"/>
                    <a:pt x="3973" y="26634"/>
                  </a:cubicBezTo>
                  <a:cubicBezTo>
                    <a:pt x="3950" y="26646"/>
                    <a:pt x="3938" y="26646"/>
                    <a:pt x="3927" y="26646"/>
                  </a:cubicBezTo>
                  <a:cubicBezTo>
                    <a:pt x="3915" y="26646"/>
                    <a:pt x="3904" y="26646"/>
                    <a:pt x="3881" y="26657"/>
                  </a:cubicBezTo>
                  <a:cubicBezTo>
                    <a:pt x="3836" y="26657"/>
                    <a:pt x="3790" y="26703"/>
                    <a:pt x="3744" y="26726"/>
                  </a:cubicBezTo>
                  <a:cubicBezTo>
                    <a:pt x="3813" y="26657"/>
                    <a:pt x="3881" y="26612"/>
                    <a:pt x="3950" y="26566"/>
                  </a:cubicBezTo>
                  <a:cubicBezTo>
                    <a:pt x="3995" y="26543"/>
                    <a:pt x="4155" y="26406"/>
                    <a:pt x="4201" y="26406"/>
                  </a:cubicBezTo>
                  <a:cubicBezTo>
                    <a:pt x="4224" y="26406"/>
                    <a:pt x="4315" y="26475"/>
                    <a:pt x="4338" y="26497"/>
                  </a:cubicBezTo>
                  <a:cubicBezTo>
                    <a:pt x="4406" y="26520"/>
                    <a:pt x="4475" y="26520"/>
                    <a:pt x="4543" y="26543"/>
                  </a:cubicBezTo>
                  <a:cubicBezTo>
                    <a:pt x="4612" y="26566"/>
                    <a:pt x="4703" y="26589"/>
                    <a:pt x="4771" y="26612"/>
                  </a:cubicBezTo>
                  <a:cubicBezTo>
                    <a:pt x="4817" y="26612"/>
                    <a:pt x="4863" y="26612"/>
                    <a:pt x="4908" y="26634"/>
                  </a:cubicBezTo>
                  <a:cubicBezTo>
                    <a:pt x="4939" y="26634"/>
                    <a:pt x="4979" y="26624"/>
                    <a:pt x="5010" y="26624"/>
                  </a:cubicBezTo>
                  <a:cubicBezTo>
                    <a:pt x="5025" y="26624"/>
                    <a:pt x="5038" y="26627"/>
                    <a:pt x="5045" y="26634"/>
                  </a:cubicBezTo>
                  <a:cubicBezTo>
                    <a:pt x="5137" y="26657"/>
                    <a:pt x="5205" y="26771"/>
                    <a:pt x="5274" y="26840"/>
                  </a:cubicBezTo>
                  <a:cubicBezTo>
                    <a:pt x="5342" y="26885"/>
                    <a:pt x="5456" y="26908"/>
                    <a:pt x="5525" y="26954"/>
                  </a:cubicBezTo>
                  <a:cubicBezTo>
                    <a:pt x="5570" y="27000"/>
                    <a:pt x="5593" y="27045"/>
                    <a:pt x="5616" y="27091"/>
                  </a:cubicBezTo>
                  <a:cubicBezTo>
                    <a:pt x="5707" y="27159"/>
                    <a:pt x="5753" y="27182"/>
                    <a:pt x="5844" y="27205"/>
                  </a:cubicBezTo>
                  <a:cubicBezTo>
                    <a:pt x="6141" y="27342"/>
                    <a:pt x="6369" y="27547"/>
                    <a:pt x="6620" y="27707"/>
                  </a:cubicBezTo>
                  <a:cubicBezTo>
                    <a:pt x="6757" y="27798"/>
                    <a:pt x="6849" y="27913"/>
                    <a:pt x="6940" y="28027"/>
                  </a:cubicBezTo>
                  <a:cubicBezTo>
                    <a:pt x="6985" y="28095"/>
                    <a:pt x="7054" y="28141"/>
                    <a:pt x="7100" y="28209"/>
                  </a:cubicBezTo>
                  <a:cubicBezTo>
                    <a:pt x="7122" y="28255"/>
                    <a:pt x="7168" y="28415"/>
                    <a:pt x="7214" y="28415"/>
                  </a:cubicBezTo>
                  <a:cubicBezTo>
                    <a:pt x="7219" y="28416"/>
                    <a:pt x="7224" y="28417"/>
                    <a:pt x="7228" y="28417"/>
                  </a:cubicBezTo>
                  <a:cubicBezTo>
                    <a:pt x="7279" y="28417"/>
                    <a:pt x="7259" y="28295"/>
                    <a:pt x="7259" y="28232"/>
                  </a:cubicBezTo>
                  <a:cubicBezTo>
                    <a:pt x="7259" y="28187"/>
                    <a:pt x="7259" y="28118"/>
                    <a:pt x="7259" y="28072"/>
                  </a:cubicBezTo>
                  <a:cubicBezTo>
                    <a:pt x="7237" y="27776"/>
                    <a:pt x="7008" y="27502"/>
                    <a:pt x="6826" y="27296"/>
                  </a:cubicBezTo>
                  <a:cubicBezTo>
                    <a:pt x="6712" y="27159"/>
                    <a:pt x="6597" y="27068"/>
                    <a:pt x="6483" y="26954"/>
                  </a:cubicBezTo>
                  <a:cubicBezTo>
                    <a:pt x="6415" y="26908"/>
                    <a:pt x="6392" y="26863"/>
                    <a:pt x="6346" y="26817"/>
                  </a:cubicBezTo>
                  <a:cubicBezTo>
                    <a:pt x="6278" y="26749"/>
                    <a:pt x="6187" y="26726"/>
                    <a:pt x="6141" y="26680"/>
                  </a:cubicBezTo>
                  <a:cubicBezTo>
                    <a:pt x="6050" y="26612"/>
                    <a:pt x="5981" y="26543"/>
                    <a:pt x="5913" y="26452"/>
                  </a:cubicBezTo>
                  <a:cubicBezTo>
                    <a:pt x="5799" y="26338"/>
                    <a:pt x="5662" y="26269"/>
                    <a:pt x="5593" y="26109"/>
                  </a:cubicBezTo>
                  <a:cubicBezTo>
                    <a:pt x="5593" y="26109"/>
                    <a:pt x="5593" y="26087"/>
                    <a:pt x="5593" y="26087"/>
                  </a:cubicBezTo>
                  <a:cubicBezTo>
                    <a:pt x="5593" y="26064"/>
                    <a:pt x="5593" y="26018"/>
                    <a:pt x="5593" y="25995"/>
                  </a:cubicBezTo>
                  <a:cubicBezTo>
                    <a:pt x="5593" y="25995"/>
                    <a:pt x="5433" y="25972"/>
                    <a:pt x="5433" y="25972"/>
                  </a:cubicBezTo>
                  <a:lnTo>
                    <a:pt x="5411" y="25972"/>
                  </a:lnTo>
                  <a:cubicBezTo>
                    <a:pt x="5479" y="25950"/>
                    <a:pt x="5547" y="25927"/>
                    <a:pt x="5616" y="25927"/>
                  </a:cubicBezTo>
                  <a:cubicBezTo>
                    <a:pt x="5765" y="25890"/>
                    <a:pt x="5929" y="25852"/>
                    <a:pt x="6084" y="25852"/>
                  </a:cubicBezTo>
                  <a:cubicBezTo>
                    <a:pt x="6119" y="25852"/>
                    <a:pt x="6153" y="25854"/>
                    <a:pt x="6187" y="25858"/>
                  </a:cubicBezTo>
                  <a:cubicBezTo>
                    <a:pt x="6255" y="25858"/>
                    <a:pt x="6301" y="25881"/>
                    <a:pt x="6346" y="25881"/>
                  </a:cubicBezTo>
                  <a:cubicBezTo>
                    <a:pt x="6415" y="25881"/>
                    <a:pt x="6460" y="25904"/>
                    <a:pt x="6460" y="25972"/>
                  </a:cubicBezTo>
                  <a:cubicBezTo>
                    <a:pt x="6460" y="26018"/>
                    <a:pt x="6460" y="26064"/>
                    <a:pt x="6506" y="26109"/>
                  </a:cubicBezTo>
                  <a:cubicBezTo>
                    <a:pt x="6529" y="26109"/>
                    <a:pt x="6552" y="26087"/>
                    <a:pt x="6575" y="26087"/>
                  </a:cubicBezTo>
                  <a:cubicBezTo>
                    <a:pt x="6620" y="26109"/>
                    <a:pt x="6666" y="26109"/>
                    <a:pt x="6712" y="26109"/>
                  </a:cubicBezTo>
                  <a:cubicBezTo>
                    <a:pt x="6780" y="26132"/>
                    <a:pt x="6826" y="26109"/>
                    <a:pt x="6894" y="26155"/>
                  </a:cubicBezTo>
                  <a:cubicBezTo>
                    <a:pt x="6963" y="26201"/>
                    <a:pt x="7008" y="26246"/>
                    <a:pt x="7077" y="26292"/>
                  </a:cubicBezTo>
                  <a:cubicBezTo>
                    <a:pt x="7122" y="26315"/>
                    <a:pt x="7191" y="26338"/>
                    <a:pt x="7237" y="26360"/>
                  </a:cubicBezTo>
                  <a:cubicBezTo>
                    <a:pt x="7396" y="26429"/>
                    <a:pt x="7510" y="26566"/>
                    <a:pt x="7647" y="26703"/>
                  </a:cubicBezTo>
                  <a:cubicBezTo>
                    <a:pt x="7739" y="26817"/>
                    <a:pt x="7876" y="26908"/>
                    <a:pt x="7967" y="27045"/>
                  </a:cubicBezTo>
                  <a:cubicBezTo>
                    <a:pt x="8012" y="27091"/>
                    <a:pt x="8461" y="27854"/>
                    <a:pt x="8447" y="27867"/>
                  </a:cubicBezTo>
                  <a:lnTo>
                    <a:pt x="8447" y="27867"/>
                  </a:lnTo>
                  <a:cubicBezTo>
                    <a:pt x="8515" y="27842"/>
                    <a:pt x="8469" y="27479"/>
                    <a:pt x="8469" y="27433"/>
                  </a:cubicBezTo>
                  <a:cubicBezTo>
                    <a:pt x="8446" y="27274"/>
                    <a:pt x="8378" y="27114"/>
                    <a:pt x="8309" y="26954"/>
                  </a:cubicBezTo>
                  <a:cubicBezTo>
                    <a:pt x="8218" y="26771"/>
                    <a:pt x="8127" y="26589"/>
                    <a:pt x="8013" y="26406"/>
                  </a:cubicBezTo>
                  <a:cubicBezTo>
                    <a:pt x="7944" y="26292"/>
                    <a:pt x="7853" y="26201"/>
                    <a:pt x="7784" y="26109"/>
                  </a:cubicBezTo>
                  <a:cubicBezTo>
                    <a:pt x="7739" y="26064"/>
                    <a:pt x="7716" y="26018"/>
                    <a:pt x="7693" y="25972"/>
                  </a:cubicBezTo>
                  <a:lnTo>
                    <a:pt x="7693" y="25972"/>
                  </a:lnTo>
                  <a:cubicBezTo>
                    <a:pt x="7807" y="25995"/>
                    <a:pt x="7944" y="26018"/>
                    <a:pt x="8058" y="26018"/>
                  </a:cubicBezTo>
                  <a:cubicBezTo>
                    <a:pt x="8150" y="26018"/>
                    <a:pt x="8241" y="26041"/>
                    <a:pt x="8309" y="26041"/>
                  </a:cubicBezTo>
                  <a:cubicBezTo>
                    <a:pt x="8355" y="26041"/>
                    <a:pt x="8401" y="26041"/>
                    <a:pt x="8446" y="26018"/>
                  </a:cubicBezTo>
                  <a:cubicBezTo>
                    <a:pt x="8446" y="26041"/>
                    <a:pt x="8469" y="26064"/>
                    <a:pt x="8469" y="26087"/>
                  </a:cubicBezTo>
                  <a:cubicBezTo>
                    <a:pt x="8560" y="26132"/>
                    <a:pt x="8629" y="26224"/>
                    <a:pt x="8675" y="26315"/>
                  </a:cubicBezTo>
                  <a:cubicBezTo>
                    <a:pt x="8720" y="26429"/>
                    <a:pt x="8743" y="26497"/>
                    <a:pt x="8857" y="26566"/>
                  </a:cubicBezTo>
                  <a:cubicBezTo>
                    <a:pt x="8971" y="26634"/>
                    <a:pt x="9085" y="26680"/>
                    <a:pt x="9177" y="26749"/>
                  </a:cubicBezTo>
                  <a:cubicBezTo>
                    <a:pt x="9314" y="26840"/>
                    <a:pt x="9405" y="26954"/>
                    <a:pt x="9542" y="27022"/>
                  </a:cubicBezTo>
                  <a:cubicBezTo>
                    <a:pt x="9679" y="27091"/>
                    <a:pt x="9747" y="27205"/>
                    <a:pt x="9861" y="27319"/>
                  </a:cubicBezTo>
                  <a:cubicBezTo>
                    <a:pt x="9907" y="27365"/>
                    <a:pt x="9953" y="27410"/>
                    <a:pt x="9976" y="27456"/>
                  </a:cubicBezTo>
                  <a:cubicBezTo>
                    <a:pt x="9998" y="27502"/>
                    <a:pt x="9998" y="27547"/>
                    <a:pt x="10044" y="27593"/>
                  </a:cubicBezTo>
                  <a:cubicBezTo>
                    <a:pt x="10060" y="27609"/>
                    <a:pt x="10074" y="27617"/>
                    <a:pt x="10086" y="27617"/>
                  </a:cubicBezTo>
                  <a:cubicBezTo>
                    <a:pt x="10122" y="27617"/>
                    <a:pt x="10135" y="27543"/>
                    <a:pt x="10135" y="27456"/>
                  </a:cubicBezTo>
                  <a:lnTo>
                    <a:pt x="10135" y="27433"/>
                  </a:lnTo>
                  <a:cubicBezTo>
                    <a:pt x="10135" y="27388"/>
                    <a:pt x="10135" y="27319"/>
                    <a:pt x="10135" y="27296"/>
                  </a:cubicBezTo>
                  <a:lnTo>
                    <a:pt x="10135" y="27251"/>
                  </a:lnTo>
                  <a:cubicBezTo>
                    <a:pt x="10113" y="27045"/>
                    <a:pt x="10021" y="26885"/>
                    <a:pt x="9907" y="26703"/>
                  </a:cubicBezTo>
                  <a:cubicBezTo>
                    <a:pt x="9793" y="26520"/>
                    <a:pt x="9679" y="26406"/>
                    <a:pt x="9542" y="26269"/>
                  </a:cubicBezTo>
                  <a:lnTo>
                    <a:pt x="9542" y="26269"/>
                  </a:lnTo>
                  <a:cubicBezTo>
                    <a:pt x="9588" y="26292"/>
                    <a:pt x="9610" y="26338"/>
                    <a:pt x="9679" y="26360"/>
                  </a:cubicBezTo>
                  <a:cubicBezTo>
                    <a:pt x="9930" y="26543"/>
                    <a:pt x="10204" y="26680"/>
                    <a:pt x="10501" y="26794"/>
                  </a:cubicBezTo>
                  <a:cubicBezTo>
                    <a:pt x="10615" y="26840"/>
                    <a:pt x="10752" y="26863"/>
                    <a:pt x="10866" y="26931"/>
                  </a:cubicBezTo>
                  <a:cubicBezTo>
                    <a:pt x="10934" y="26954"/>
                    <a:pt x="10980" y="27000"/>
                    <a:pt x="11071" y="27022"/>
                  </a:cubicBezTo>
                  <a:cubicBezTo>
                    <a:pt x="11163" y="27045"/>
                    <a:pt x="11231" y="27068"/>
                    <a:pt x="11322" y="27114"/>
                  </a:cubicBezTo>
                  <a:cubicBezTo>
                    <a:pt x="11414" y="27182"/>
                    <a:pt x="11505" y="27228"/>
                    <a:pt x="11596" y="27319"/>
                  </a:cubicBezTo>
                  <a:cubicBezTo>
                    <a:pt x="11665" y="27388"/>
                    <a:pt x="11710" y="27456"/>
                    <a:pt x="11802" y="27525"/>
                  </a:cubicBezTo>
                  <a:cubicBezTo>
                    <a:pt x="11916" y="27616"/>
                    <a:pt x="11984" y="27730"/>
                    <a:pt x="12098" y="27821"/>
                  </a:cubicBezTo>
                  <a:cubicBezTo>
                    <a:pt x="12212" y="27935"/>
                    <a:pt x="12418" y="28050"/>
                    <a:pt x="12441" y="28187"/>
                  </a:cubicBezTo>
                  <a:lnTo>
                    <a:pt x="12441" y="28232"/>
                  </a:lnTo>
                  <a:lnTo>
                    <a:pt x="12441" y="28255"/>
                  </a:lnTo>
                  <a:lnTo>
                    <a:pt x="12441" y="28278"/>
                  </a:lnTo>
                  <a:cubicBezTo>
                    <a:pt x="12441" y="28301"/>
                    <a:pt x="12441" y="28346"/>
                    <a:pt x="12441" y="28392"/>
                  </a:cubicBezTo>
                  <a:cubicBezTo>
                    <a:pt x="12464" y="28369"/>
                    <a:pt x="12464" y="28369"/>
                    <a:pt x="12464" y="28346"/>
                  </a:cubicBezTo>
                  <a:cubicBezTo>
                    <a:pt x="12464" y="28597"/>
                    <a:pt x="12509" y="28826"/>
                    <a:pt x="12532" y="29077"/>
                  </a:cubicBezTo>
                  <a:cubicBezTo>
                    <a:pt x="12486" y="29328"/>
                    <a:pt x="12372" y="29510"/>
                    <a:pt x="12235" y="29739"/>
                  </a:cubicBezTo>
                  <a:cubicBezTo>
                    <a:pt x="12076" y="29990"/>
                    <a:pt x="11984" y="30286"/>
                    <a:pt x="11939" y="30583"/>
                  </a:cubicBezTo>
                  <a:cubicBezTo>
                    <a:pt x="11939" y="30697"/>
                    <a:pt x="11939" y="30811"/>
                    <a:pt x="11939" y="30926"/>
                  </a:cubicBezTo>
                  <a:cubicBezTo>
                    <a:pt x="11939" y="31062"/>
                    <a:pt x="11939" y="31199"/>
                    <a:pt x="11961" y="31336"/>
                  </a:cubicBezTo>
                  <a:cubicBezTo>
                    <a:pt x="11961" y="31405"/>
                    <a:pt x="11961" y="31451"/>
                    <a:pt x="11961" y="31519"/>
                  </a:cubicBezTo>
                  <a:cubicBezTo>
                    <a:pt x="11939" y="31656"/>
                    <a:pt x="11916" y="31793"/>
                    <a:pt x="11893" y="31930"/>
                  </a:cubicBezTo>
                  <a:lnTo>
                    <a:pt x="11893" y="32067"/>
                  </a:lnTo>
                  <a:cubicBezTo>
                    <a:pt x="11893" y="32090"/>
                    <a:pt x="11893" y="32090"/>
                    <a:pt x="11893" y="32090"/>
                  </a:cubicBezTo>
                  <a:cubicBezTo>
                    <a:pt x="11893" y="32145"/>
                    <a:pt x="11885" y="32175"/>
                    <a:pt x="11893" y="32175"/>
                  </a:cubicBezTo>
                  <a:cubicBezTo>
                    <a:pt x="11899" y="32175"/>
                    <a:pt x="11912" y="32162"/>
                    <a:pt x="11939" y="32135"/>
                  </a:cubicBezTo>
                  <a:cubicBezTo>
                    <a:pt x="12053" y="32044"/>
                    <a:pt x="12098" y="31861"/>
                    <a:pt x="12121" y="31724"/>
                  </a:cubicBezTo>
                  <a:cubicBezTo>
                    <a:pt x="12212" y="31291"/>
                    <a:pt x="12076" y="30903"/>
                    <a:pt x="12281" y="30492"/>
                  </a:cubicBezTo>
                  <a:cubicBezTo>
                    <a:pt x="12418" y="30241"/>
                    <a:pt x="12646" y="30058"/>
                    <a:pt x="12760" y="29784"/>
                  </a:cubicBezTo>
                  <a:cubicBezTo>
                    <a:pt x="12829" y="29602"/>
                    <a:pt x="12920" y="29396"/>
                    <a:pt x="12920" y="29191"/>
                  </a:cubicBezTo>
                  <a:cubicBezTo>
                    <a:pt x="12920" y="29191"/>
                    <a:pt x="12920" y="29168"/>
                    <a:pt x="12920" y="29168"/>
                  </a:cubicBezTo>
                  <a:lnTo>
                    <a:pt x="12920" y="29145"/>
                  </a:lnTo>
                  <a:lnTo>
                    <a:pt x="12920" y="29122"/>
                  </a:lnTo>
                  <a:lnTo>
                    <a:pt x="12920" y="29077"/>
                  </a:lnTo>
                  <a:cubicBezTo>
                    <a:pt x="12920" y="29054"/>
                    <a:pt x="12920" y="29031"/>
                    <a:pt x="12920" y="29008"/>
                  </a:cubicBezTo>
                  <a:cubicBezTo>
                    <a:pt x="12897" y="28963"/>
                    <a:pt x="12897" y="28917"/>
                    <a:pt x="12897" y="28871"/>
                  </a:cubicBezTo>
                  <a:cubicBezTo>
                    <a:pt x="12897" y="28826"/>
                    <a:pt x="12897" y="28803"/>
                    <a:pt x="12920" y="28803"/>
                  </a:cubicBezTo>
                  <a:cubicBezTo>
                    <a:pt x="12920" y="28802"/>
                    <a:pt x="12920" y="28802"/>
                    <a:pt x="12920" y="28802"/>
                  </a:cubicBezTo>
                  <a:cubicBezTo>
                    <a:pt x="12932" y="28802"/>
                    <a:pt x="13149" y="29215"/>
                    <a:pt x="13171" y="29259"/>
                  </a:cubicBezTo>
                  <a:cubicBezTo>
                    <a:pt x="13217" y="29419"/>
                    <a:pt x="13262" y="29602"/>
                    <a:pt x="13285" y="29784"/>
                  </a:cubicBezTo>
                  <a:cubicBezTo>
                    <a:pt x="13262" y="29990"/>
                    <a:pt x="13125" y="30766"/>
                    <a:pt x="13080" y="31496"/>
                  </a:cubicBezTo>
                  <a:cubicBezTo>
                    <a:pt x="13080" y="31542"/>
                    <a:pt x="13080" y="31587"/>
                    <a:pt x="13080" y="31633"/>
                  </a:cubicBezTo>
                  <a:cubicBezTo>
                    <a:pt x="13058" y="32293"/>
                    <a:pt x="13121" y="32868"/>
                    <a:pt x="13432" y="32868"/>
                  </a:cubicBezTo>
                  <a:cubicBezTo>
                    <a:pt x="13443" y="32868"/>
                    <a:pt x="13455" y="32867"/>
                    <a:pt x="13468" y="32866"/>
                  </a:cubicBezTo>
                  <a:cubicBezTo>
                    <a:pt x="13468" y="32866"/>
                    <a:pt x="13491" y="32615"/>
                    <a:pt x="13468" y="32615"/>
                  </a:cubicBezTo>
                  <a:cubicBezTo>
                    <a:pt x="13331" y="32546"/>
                    <a:pt x="13285" y="32409"/>
                    <a:pt x="13240" y="32249"/>
                  </a:cubicBezTo>
                  <a:cubicBezTo>
                    <a:pt x="13240" y="32181"/>
                    <a:pt x="13240" y="32112"/>
                    <a:pt x="13262" y="32067"/>
                  </a:cubicBezTo>
                  <a:cubicBezTo>
                    <a:pt x="13262" y="31976"/>
                    <a:pt x="13262" y="31884"/>
                    <a:pt x="13262" y="31793"/>
                  </a:cubicBezTo>
                  <a:cubicBezTo>
                    <a:pt x="13285" y="31679"/>
                    <a:pt x="13308" y="31565"/>
                    <a:pt x="13308" y="31473"/>
                  </a:cubicBezTo>
                  <a:cubicBezTo>
                    <a:pt x="13377" y="31108"/>
                    <a:pt x="13468" y="30743"/>
                    <a:pt x="13536" y="30401"/>
                  </a:cubicBezTo>
                  <a:cubicBezTo>
                    <a:pt x="13582" y="30264"/>
                    <a:pt x="13582" y="30149"/>
                    <a:pt x="13605" y="30013"/>
                  </a:cubicBezTo>
                  <a:lnTo>
                    <a:pt x="13605" y="29944"/>
                  </a:lnTo>
                  <a:cubicBezTo>
                    <a:pt x="13628" y="29876"/>
                    <a:pt x="13628" y="29830"/>
                    <a:pt x="13628" y="29807"/>
                  </a:cubicBezTo>
                  <a:cubicBezTo>
                    <a:pt x="13628" y="29792"/>
                    <a:pt x="13628" y="29777"/>
                    <a:pt x="13628" y="29761"/>
                  </a:cubicBezTo>
                  <a:cubicBezTo>
                    <a:pt x="13628" y="29761"/>
                    <a:pt x="13628" y="29739"/>
                    <a:pt x="13628" y="29739"/>
                  </a:cubicBezTo>
                  <a:cubicBezTo>
                    <a:pt x="13628" y="29723"/>
                    <a:pt x="13628" y="29708"/>
                    <a:pt x="13628" y="29693"/>
                  </a:cubicBezTo>
                  <a:cubicBezTo>
                    <a:pt x="13628" y="29647"/>
                    <a:pt x="13628" y="29625"/>
                    <a:pt x="13605" y="29602"/>
                  </a:cubicBezTo>
                  <a:cubicBezTo>
                    <a:pt x="13605" y="29579"/>
                    <a:pt x="13605" y="29556"/>
                    <a:pt x="13605" y="29533"/>
                  </a:cubicBezTo>
                  <a:cubicBezTo>
                    <a:pt x="13605" y="29419"/>
                    <a:pt x="13605" y="29282"/>
                    <a:pt x="13582" y="29145"/>
                  </a:cubicBezTo>
                  <a:cubicBezTo>
                    <a:pt x="13582" y="29008"/>
                    <a:pt x="13536" y="28871"/>
                    <a:pt x="13468" y="28734"/>
                  </a:cubicBezTo>
                  <a:cubicBezTo>
                    <a:pt x="13377" y="28552"/>
                    <a:pt x="13308" y="28323"/>
                    <a:pt x="13217" y="28164"/>
                  </a:cubicBezTo>
                  <a:cubicBezTo>
                    <a:pt x="13125" y="28050"/>
                    <a:pt x="13057" y="27958"/>
                    <a:pt x="12989" y="27821"/>
                  </a:cubicBezTo>
                  <a:cubicBezTo>
                    <a:pt x="12897" y="27684"/>
                    <a:pt x="12874" y="27547"/>
                    <a:pt x="12783" y="27410"/>
                  </a:cubicBezTo>
                  <a:cubicBezTo>
                    <a:pt x="12692" y="27274"/>
                    <a:pt x="12578" y="27159"/>
                    <a:pt x="12464" y="27022"/>
                  </a:cubicBezTo>
                  <a:cubicBezTo>
                    <a:pt x="12464" y="27022"/>
                    <a:pt x="12395" y="26931"/>
                    <a:pt x="12395" y="26931"/>
                  </a:cubicBezTo>
                  <a:lnTo>
                    <a:pt x="12349" y="26931"/>
                  </a:lnTo>
                  <a:cubicBezTo>
                    <a:pt x="12304" y="26908"/>
                    <a:pt x="12281" y="26908"/>
                    <a:pt x="12235" y="26885"/>
                  </a:cubicBezTo>
                  <a:cubicBezTo>
                    <a:pt x="12212" y="26840"/>
                    <a:pt x="12144" y="26771"/>
                    <a:pt x="12121" y="26749"/>
                  </a:cubicBezTo>
                  <a:lnTo>
                    <a:pt x="12007" y="26749"/>
                  </a:lnTo>
                  <a:cubicBezTo>
                    <a:pt x="11984" y="26726"/>
                    <a:pt x="11984" y="26726"/>
                    <a:pt x="11939" y="26703"/>
                  </a:cubicBezTo>
                  <a:cubicBezTo>
                    <a:pt x="11870" y="26657"/>
                    <a:pt x="11824" y="26589"/>
                    <a:pt x="11756" y="26566"/>
                  </a:cubicBezTo>
                  <a:cubicBezTo>
                    <a:pt x="11665" y="26497"/>
                    <a:pt x="11573" y="26497"/>
                    <a:pt x="11482" y="26475"/>
                  </a:cubicBezTo>
                  <a:cubicBezTo>
                    <a:pt x="11231" y="26429"/>
                    <a:pt x="11003" y="26360"/>
                    <a:pt x="10774" y="26292"/>
                  </a:cubicBezTo>
                  <a:cubicBezTo>
                    <a:pt x="10569" y="26224"/>
                    <a:pt x="10318" y="26201"/>
                    <a:pt x="10135" y="26109"/>
                  </a:cubicBezTo>
                  <a:cubicBezTo>
                    <a:pt x="9953" y="26041"/>
                    <a:pt x="9747" y="25950"/>
                    <a:pt x="9588" y="25858"/>
                  </a:cubicBezTo>
                  <a:cubicBezTo>
                    <a:pt x="9473" y="25790"/>
                    <a:pt x="9359" y="25630"/>
                    <a:pt x="9222" y="25607"/>
                  </a:cubicBezTo>
                  <a:lnTo>
                    <a:pt x="9222" y="25721"/>
                  </a:lnTo>
                  <a:cubicBezTo>
                    <a:pt x="9222" y="25790"/>
                    <a:pt x="9222" y="25836"/>
                    <a:pt x="9222" y="25836"/>
                  </a:cubicBezTo>
                  <a:cubicBezTo>
                    <a:pt x="9268" y="25927"/>
                    <a:pt x="9291" y="25995"/>
                    <a:pt x="9336" y="26064"/>
                  </a:cubicBezTo>
                  <a:cubicBezTo>
                    <a:pt x="9268" y="25995"/>
                    <a:pt x="9177" y="25858"/>
                    <a:pt x="9154" y="25767"/>
                  </a:cubicBezTo>
                  <a:cubicBezTo>
                    <a:pt x="9154" y="25798"/>
                    <a:pt x="9154" y="25818"/>
                    <a:pt x="9154" y="25836"/>
                  </a:cubicBezTo>
                  <a:cubicBezTo>
                    <a:pt x="9154" y="25790"/>
                    <a:pt x="9154" y="25744"/>
                    <a:pt x="9131" y="25699"/>
                  </a:cubicBezTo>
                  <a:cubicBezTo>
                    <a:pt x="9131" y="25653"/>
                    <a:pt x="9108" y="25607"/>
                    <a:pt x="9108" y="25607"/>
                  </a:cubicBezTo>
                  <a:cubicBezTo>
                    <a:pt x="9063" y="25562"/>
                    <a:pt x="8903" y="25379"/>
                    <a:pt x="8880" y="25379"/>
                  </a:cubicBezTo>
                  <a:cubicBezTo>
                    <a:pt x="8834" y="25379"/>
                    <a:pt x="8720" y="25447"/>
                    <a:pt x="8675" y="25447"/>
                  </a:cubicBezTo>
                  <a:cubicBezTo>
                    <a:pt x="8451" y="25485"/>
                    <a:pt x="8212" y="25522"/>
                    <a:pt x="7983" y="25522"/>
                  </a:cubicBezTo>
                  <a:cubicBezTo>
                    <a:pt x="7931" y="25522"/>
                    <a:pt x="7880" y="25520"/>
                    <a:pt x="7830" y="25516"/>
                  </a:cubicBezTo>
                  <a:cubicBezTo>
                    <a:pt x="7716" y="25516"/>
                    <a:pt x="7602" y="25493"/>
                    <a:pt x="7510" y="25493"/>
                  </a:cubicBezTo>
                  <a:cubicBezTo>
                    <a:pt x="7488" y="25493"/>
                    <a:pt x="7351" y="25425"/>
                    <a:pt x="7328" y="25425"/>
                  </a:cubicBezTo>
                  <a:cubicBezTo>
                    <a:pt x="7305" y="25447"/>
                    <a:pt x="7305" y="25447"/>
                    <a:pt x="7305" y="25447"/>
                  </a:cubicBezTo>
                  <a:lnTo>
                    <a:pt x="7305" y="25425"/>
                  </a:lnTo>
                  <a:lnTo>
                    <a:pt x="7305" y="25333"/>
                  </a:lnTo>
                  <a:cubicBezTo>
                    <a:pt x="7282" y="25219"/>
                    <a:pt x="7259" y="25105"/>
                    <a:pt x="7214" y="25014"/>
                  </a:cubicBezTo>
                  <a:cubicBezTo>
                    <a:pt x="7311" y="24998"/>
                    <a:pt x="7407" y="24982"/>
                    <a:pt x="7504" y="24982"/>
                  </a:cubicBezTo>
                  <a:cubicBezTo>
                    <a:pt x="7544" y="24982"/>
                    <a:pt x="7584" y="24984"/>
                    <a:pt x="7625" y="24991"/>
                  </a:cubicBezTo>
                  <a:cubicBezTo>
                    <a:pt x="7731" y="24991"/>
                    <a:pt x="7838" y="25001"/>
                    <a:pt x="7944" y="25001"/>
                  </a:cubicBezTo>
                  <a:cubicBezTo>
                    <a:pt x="7997" y="25001"/>
                    <a:pt x="8051" y="24999"/>
                    <a:pt x="8104" y="24991"/>
                  </a:cubicBezTo>
                  <a:cubicBezTo>
                    <a:pt x="8287" y="24991"/>
                    <a:pt x="8492" y="25037"/>
                    <a:pt x="8675" y="25037"/>
                  </a:cubicBezTo>
                  <a:lnTo>
                    <a:pt x="8697" y="25037"/>
                  </a:lnTo>
                  <a:cubicBezTo>
                    <a:pt x="8675" y="25037"/>
                    <a:pt x="8675" y="25128"/>
                    <a:pt x="8697" y="25196"/>
                  </a:cubicBezTo>
                  <a:lnTo>
                    <a:pt x="8697" y="25265"/>
                  </a:lnTo>
                  <a:cubicBezTo>
                    <a:pt x="8807" y="25265"/>
                    <a:pt x="8924" y="25261"/>
                    <a:pt x="9044" y="25261"/>
                  </a:cubicBezTo>
                  <a:cubicBezTo>
                    <a:pt x="9223" y="25261"/>
                    <a:pt x="9410" y="25269"/>
                    <a:pt x="9588" y="25311"/>
                  </a:cubicBezTo>
                  <a:cubicBezTo>
                    <a:pt x="9839" y="25356"/>
                    <a:pt x="10067" y="25470"/>
                    <a:pt x="10295" y="25584"/>
                  </a:cubicBezTo>
                  <a:cubicBezTo>
                    <a:pt x="10386" y="25630"/>
                    <a:pt x="10455" y="25653"/>
                    <a:pt x="10523" y="25676"/>
                  </a:cubicBezTo>
                  <a:cubicBezTo>
                    <a:pt x="10660" y="25721"/>
                    <a:pt x="10774" y="25836"/>
                    <a:pt x="10934" y="25858"/>
                  </a:cubicBezTo>
                  <a:cubicBezTo>
                    <a:pt x="11071" y="25904"/>
                    <a:pt x="11185" y="25950"/>
                    <a:pt x="11322" y="26018"/>
                  </a:cubicBezTo>
                  <a:cubicBezTo>
                    <a:pt x="11414" y="26064"/>
                    <a:pt x="11482" y="26132"/>
                    <a:pt x="11573" y="26201"/>
                  </a:cubicBezTo>
                  <a:cubicBezTo>
                    <a:pt x="11687" y="26269"/>
                    <a:pt x="11824" y="26315"/>
                    <a:pt x="11916" y="26383"/>
                  </a:cubicBezTo>
                  <a:cubicBezTo>
                    <a:pt x="11984" y="26429"/>
                    <a:pt x="12098" y="26566"/>
                    <a:pt x="12190" y="26566"/>
                  </a:cubicBezTo>
                  <a:cubicBezTo>
                    <a:pt x="12258" y="26566"/>
                    <a:pt x="12235" y="26475"/>
                    <a:pt x="12304" y="26452"/>
                  </a:cubicBezTo>
                  <a:cubicBezTo>
                    <a:pt x="12349" y="26452"/>
                    <a:pt x="12464" y="26497"/>
                    <a:pt x="12486" y="26520"/>
                  </a:cubicBezTo>
                  <a:cubicBezTo>
                    <a:pt x="12623" y="26543"/>
                    <a:pt x="12737" y="26543"/>
                    <a:pt x="12874" y="26566"/>
                  </a:cubicBezTo>
                  <a:cubicBezTo>
                    <a:pt x="12989" y="26566"/>
                    <a:pt x="13080" y="26634"/>
                    <a:pt x="13171" y="26680"/>
                  </a:cubicBezTo>
                  <a:cubicBezTo>
                    <a:pt x="13308" y="26771"/>
                    <a:pt x="13445" y="26817"/>
                    <a:pt x="13582" y="26908"/>
                  </a:cubicBezTo>
                  <a:cubicBezTo>
                    <a:pt x="13879" y="27114"/>
                    <a:pt x="13993" y="27456"/>
                    <a:pt x="14107" y="27776"/>
                  </a:cubicBezTo>
                  <a:cubicBezTo>
                    <a:pt x="14175" y="27958"/>
                    <a:pt x="14267" y="28141"/>
                    <a:pt x="14312" y="28346"/>
                  </a:cubicBezTo>
                  <a:cubicBezTo>
                    <a:pt x="14358" y="28529"/>
                    <a:pt x="14404" y="28711"/>
                    <a:pt x="14472" y="28871"/>
                  </a:cubicBezTo>
                  <a:cubicBezTo>
                    <a:pt x="14541" y="29054"/>
                    <a:pt x="14632" y="29214"/>
                    <a:pt x="14746" y="29373"/>
                  </a:cubicBezTo>
                  <a:cubicBezTo>
                    <a:pt x="14837" y="29510"/>
                    <a:pt x="14952" y="29693"/>
                    <a:pt x="15111" y="29739"/>
                  </a:cubicBezTo>
                  <a:lnTo>
                    <a:pt x="15111" y="29602"/>
                  </a:lnTo>
                  <a:cubicBezTo>
                    <a:pt x="15111" y="29556"/>
                    <a:pt x="15111" y="29488"/>
                    <a:pt x="15111" y="29488"/>
                  </a:cubicBezTo>
                  <a:cubicBezTo>
                    <a:pt x="14929" y="29168"/>
                    <a:pt x="14723" y="28826"/>
                    <a:pt x="14632" y="28483"/>
                  </a:cubicBezTo>
                  <a:cubicBezTo>
                    <a:pt x="14541" y="28050"/>
                    <a:pt x="14518" y="27593"/>
                    <a:pt x="14358" y="27182"/>
                  </a:cubicBezTo>
                  <a:cubicBezTo>
                    <a:pt x="14290" y="27022"/>
                    <a:pt x="14244" y="26840"/>
                    <a:pt x="14153" y="26703"/>
                  </a:cubicBezTo>
                  <a:cubicBezTo>
                    <a:pt x="14061" y="26543"/>
                    <a:pt x="13902" y="26429"/>
                    <a:pt x="13787" y="26292"/>
                  </a:cubicBezTo>
                  <a:cubicBezTo>
                    <a:pt x="13559" y="26041"/>
                    <a:pt x="13217" y="25881"/>
                    <a:pt x="12897" y="25813"/>
                  </a:cubicBezTo>
                  <a:cubicBezTo>
                    <a:pt x="12737" y="25790"/>
                    <a:pt x="12601" y="25699"/>
                    <a:pt x="12464" y="25653"/>
                  </a:cubicBezTo>
                  <a:cubicBezTo>
                    <a:pt x="12418" y="25653"/>
                    <a:pt x="12395" y="25653"/>
                    <a:pt x="12372" y="25630"/>
                  </a:cubicBezTo>
                  <a:cubicBezTo>
                    <a:pt x="12353" y="25621"/>
                    <a:pt x="12338" y="25615"/>
                    <a:pt x="12326" y="25615"/>
                  </a:cubicBezTo>
                  <a:cubicBezTo>
                    <a:pt x="12308" y="25615"/>
                    <a:pt x="12294" y="25626"/>
                    <a:pt x="12281" y="25653"/>
                  </a:cubicBezTo>
                  <a:cubicBezTo>
                    <a:pt x="12270" y="25687"/>
                    <a:pt x="12258" y="25704"/>
                    <a:pt x="12241" y="25704"/>
                  </a:cubicBezTo>
                  <a:cubicBezTo>
                    <a:pt x="12224" y="25704"/>
                    <a:pt x="12201" y="25687"/>
                    <a:pt x="12167" y="25653"/>
                  </a:cubicBezTo>
                  <a:cubicBezTo>
                    <a:pt x="12144" y="25653"/>
                    <a:pt x="12144" y="25653"/>
                    <a:pt x="12121" y="25630"/>
                  </a:cubicBezTo>
                  <a:cubicBezTo>
                    <a:pt x="12053" y="25630"/>
                    <a:pt x="11984" y="25630"/>
                    <a:pt x="11939" y="25607"/>
                  </a:cubicBezTo>
                  <a:cubicBezTo>
                    <a:pt x="11847" y="25562"/>
                    <a:pt x="11847" y="25539"/>
                    <a:pt x="11779" y="25493"/>
                  </a:cubicBezTo>
                  <a:cubicBezTo>
                    <a:pt x="11619" y="25379"/>
                    <a:pt x="11482" y="25333"/>
                    <a:pt x="11299" y="25311"/>
                  </a:cubicBezTo>
                  <a:cubicBezTo>
                    <a:pt x="10889" y="25219"/>
                    <a:pt x="10523" y="25014"/>
                    <a:pt x="10113" y="24945"/>
                  </a:cubicBezTo>
                  <a:cubicBezTo>
                    <a:pt x="9907" y="24923"/>
                    <a:pt x="9702" y="24831"/>
                    <a:pt x="9496" y="24831"/>
                  </a:cubicBezTo>
                  <a:cubicBezTo>
                    <a:pt x="9386" y="24831"/>
                    <a:pt x="9275" y="24831"/>
                    <a:pt x="9164" y="24852"/>
                  </a:cubicBezTo>
                  <a:lnTo>
                    <a:pt x="9164" y="24852"/>
                  </a:lnTo>
                  <a:cubicBezTo>
                    <a:pt x="9177" y="24846"/>
                    <a:pt x="9177" y="24831"/>
                    <a:pt x="9177" y="24831"/>
                  </a:cubicBezTo>
                  <a:cubicBezTo>
                    <a:pt x="9177" y="24831"/>
                    <a:pt x="9200" y="24808"/>
                    <a:pt x="9200" y="24786"/>
                  </a:cubicBezTo>
                  <a:cubicBezTo>
                    <a:pt x="9222" y="24717"/>
                    <a:pt x="9222" y="24603"/>
                    <a:pt x="9200" y="24557"/>
                  </a:cubicBezTo>
                  <a:cubicBezTo>
                    <a:pt x="9151" y="24449"/>
                    <a:pt x="8994" y="24423"/>
                    <a:pt x="8833" y="24423"/>
                  </a:cubicBezTo>
                  <a:cubicBezTo>
                    <a:pt x="8690" y="24423"/>
                    <a:pt x="8544" y="24443"/>
                    <a:pt x="8469" y="24443"/>
                  </a:cubicBezTo>
                  <a:cubicBezTo>
                    <a:pt x="8469" y="24443"/>
                    <a:pt x="8469" y="24420"/>
                    <a:pt x="8469" y="24420"/>
                  </a:cubicBezTo>
                  <a:lnTo>
                    <a:pt x="8446" y="24420"/>
                  </a:lnTo>
                  <a:lnTo>
                    <a:pt x="8446" y="24398"/>
                  </a:lnTo>
                  <a:cubicBezTo>
                    <a:pt x="8446" y="24283"/>
                    <a:pt x="8401" y="24215"/>
                    <a:pt x="8355" y="24124"/>
                  </a:cubicBezTo>
                  <a:lnTo>
                    <a:pt x="8355" y="24101"/>
                  </a:lnTo>
                  <a:lnTo>
                    <a:pt x="8355" y="24055"/>
                  </a:lnTo>
                  <a:cubicBezTo>
                    <a:pt x="8355" y="23987"/>
                    <a:pt x="8355" y="23941"/>
                    <a:pt x="8355" y="23895"/>
                  </a:cubicBezTo>
                  <a:cubicBezTo>
                    <a:pt x="8332" y="23781"/>
                    <a:pt x="8287" y="23690"/>
                    <a:pt x="8264" y="23599"/>
                  </a:cubicBezTo>
                  <a:cubicBezTo>
                    <a:pt x="8332" y="23188"/>
                    <a:pt x="8492" y="22800"/>
                    <a:pt x="8492" y="22389"/>
                  </a:cubicBezTo>
                  <a:cubicBezTo>
                    <a:pt x="8492" y="22252"/>
                    <a:pt x="8492" y="22115"/>
                    <a:pt x="8492" y="21978"/>
                  </a:cubicBezTo>
                  <a:cubicBezTo>
                    <a:pt x="8492" y="21932"/>
                    <a:pt x="8492" y="21773"/>
                    <a:pt x="8423" y="21750"/>
                  </a:cubicBezTo>
                  <a:cubicBezTo>
                    <a:pt x="8401" y="21750"/>
                    <a:pt x="8355" y="21978"/>
                    <a:pt x="8355" y="22047"/>
                  </a:cubicBezTo>
                  <a:cubicBezTo>
                    <a:pt x="8287" y="22275"/>
                    <a:pt x="8241" y="22480"/>
                    <a:pt x="8150" y="22686"/>
                  </a:cubicBezTo>
                  <a:cubicBezTo>
                    <a:pt x="8081" y="22800"/>
                    <a:pt x="8035" y="22914"/>
                    <a:pt x="7990" y="23028"/>
                  </a:cubicBezTo>
                  <a:cubicBezTo>
                    <a:pt x="7944" y="23188"/>
                    <a:pt x="7876" y="23348"/>
                    <a:pt x="7853" y="23485"/>
                  </a:cubicBezTo>
                  <a:cubicBezTo>
                    <a:pt x="7853" y="23599"/>
                    <a:pt x="7853" y="23713"/>
                    <a:pt x="7876" y="23827"/>
                  </a:cubicBezTo>
                  <a:cubicBezTo>
                    <a:pt x="7876" y="23850"/>
                    <a:pt x="7876" y="23873"/>
                    <a:pt x="7853" y="23895"/>
                  </a:cubicBezTo>
                  <a:lnTo>
                    <a:pt x="7853" y="24009"/>
                  </a:lnTo>
                  <a:cubicBezTo>
                    <a:pt x="7876" y="24009"/>
                    <a:pt x="7876" y="24009"/>
                    <a:pt x="7876" y="24032"/>
                  </a:cubicBezTo>
                  <a:cubicBezTo>
                    <a:pt x="7876" y="24055"/>
                    <a:pt x="7876" y="24078"/>
                    <a:pt x="7876" y="24101"/>
                  </a:cubicBezTo>
                  <a:lnTo>
                    <a:pt x="7853" y="24101"/>
                  </a:lnTo>
                  <a:lnTo>
                    <a:pt x="7853" y="24192"/>
                  </a:lnTo>
                  <a:cubicBezTo>
                    <a:pt x="7853" y="24192"/>
                    <a:pt x="7853" y="24215"/>
                    <a:pt x="7853" y="24215"/>
                  </a:cubicBezTo>
                  <a:cubicBezTo>
                    <a:pt x="7853" y="24215"/>
                    <a:pt x="7853" y="24215"/>
                    <a:pt x="7853" y="24238"/>
                  </a:cubicBezTo>
                  <a:lnTo>
                    <a:pt x="7853" y="24329"/>
                  </a:lnTo>
                  <a:cubicBezTo>
                    <a:pt x="7876" y="24329"/>
                    <a:pt x="7876" y="24306"/>
                    <a:pt x="7876" y="24306"/>
                  </a:cubicBezTo>
                  <a:cubicBezTo>
                    <a:pt x="7876" y="24352"/>
                    <a:pt x="7876" y="24398"/>
                    <a:pt x="7898" y="24443"/>
                  </a:cubicBezTo>
                  <a:cubicBezTo>
                    <a:pt x="7872" y="24470"/>
                    <a:pt x="7834" y="24479"/>
                    <a:pt x="7793" y="24479"/>
                  </a:cubicBezTo>
                  <a:cubicBezTo>
                    <a:pt x="7730" y="24479"/>
                    <a:pt x="7657" y="24457"/>
                    <a:pt x="7602" y="24443"/>
                  </a:cubicBezTo>
                  <a:lnTo>
                    <a:pt x="7305" y="24443"/>
                  </a:lnTo>
                  <a:cubicBezTo>
                    <a:pt x="7305" y="24398"/>
                    <a:pt x="7305" y="24238"/>
                    <a:pt x="7305" y="24215"/>
                  </a:cubicBezTo>
                  <a:lnTo>
                    <a:pt x="7282" y="24215"/>
                  </a:lnTo>
                  <a:cubicBezTo>
                    <a:pt x="7282" y="24215"/>
                    <a:pt x="7282" y="24215"/>
                    <a:pt x="7282" y="24192"/>
                  </a:cubicBezTo>
                  <a:lnTo>
                    <a:pt x="7282" y="24169"/>
                  </a:lnTo>
                  <a:cubicBezTo>
                    <a:pt x="7282" y="24169"/>
                    <a:pt x="7282" y="24146"/>
                    <a:pt x="7282" y="24146"/>
                  </a:cubicBezTo>
                  <a:cubicBezTo>
                    <a:pt x="7282" y="24146"/>
                    <a:pt x="7282" y="24124"/>
                    <a:pt x="7282" y="24124"/>
                  </a:cubicBezTo>
                  <a:lnTo>
                    <a:pt x="7282" y="24101"/>
                  </a:lnTo>
                  <a:cubicBezTo>
                    <a:pt x="7282" y="24078"/>
                    <a:pt x="7282" y="24055"/>
                    <a:pt x="7282" y="24032"/>
                  </a:cubicBezTo>
                  <a:cubicBezTo>
                    <a:pt x="7282" y="24009"/>
                    <a:pt x="7282" y="24009"/>
                    <a:pt x="7282" y="23987"/>
                  </a:cubicBezTo>
                  <a:cubicBezTo>
                    <a:pt x="7305" y="23964"/>
                    <a:pt x="7328" y="23895"/>
                    <a:pt x="7351" y="23873"/>
                  </a:cubicBezTo>
                  <a:cubicBezTo>
                    <a:pt x="7442" y="23667"/>
                    <a:pt x="7465" y="23439"/>
                    <a:pt x="7510" y="23211"/>
                  </a:cubicBezTo>
                  <a:cubicBezTo>
                    <a:pt x="7579" y="22960"/>
                    <a:pt x="7670" y="22708"/>
                    <a:pt x="7716" y="22457"/>
                  </a:cubicBezTo>
                  <a:cubicBezTo>
                    <a:pt x="7784" y="22229"/>
                    <a:pt x="7807" y="21978"/>
                    <a:pt x="7853" y="21750"/>
                  </a:cubicBezTo>
                  <a:cubicBezTo>
                    <a:pt x="7876" y="21567"/>
                    <a:pt x="7876" y="21407"/>
                    <a:pt x="7876" y="21248"/>
                  </a:cubicBezTo>
                  <a:cubicBezTo>
                    <a:pt x="7876" y="21111"/>
                    <a:pt x="7876" y="20997"/>
                    <a:pt x="7853" y="20860"/>
                  </a:cubicBezTo>
                  <a:cubicBezTo>
                    <a:pt x="7830" y="20677"/>
                    <a:pt x="7807" y="20380"/>
                    <a:pt x="7670" y="20266"/>
                  </a:cubicBezTo>
                  <a:cubicBezTo>
                    <a:pt x="7670" y="20266"/>
                    <a:pt x="7670" y="20335"/>
                    <a:pt x="7670" y="20380"/>
                  </a:cubicBezTo>
                  <a:lnTo>
                    <a:pt x="7670" y="20494"/>
                  </a:lnTo>
                  <a:cubicBezTo>
                    <a:pt x="7693" y="20951"/>
                    <a:pt x="7647" y="21339"/>
                    <a:pt x="7510" y="21773"/>
                  </a:cubicBezTo>
                  <a:cubicBezTo>
                    <a:pt x="7442" y="21978"/>
                    <a:pt x="7374" y="22183"/>
                    <a:pt x="7328" y="22389"/>
                  </a:cubicBezTo>
                  <a:cubicBezTo>
                    <a:pt x="7282" y="22503"/>
                    <a:pt x="7237" y="22572"/>
                    <a:pt x="7191" y="22686"/>
                  </a:cubicBezTo>
                  <a:cubicBezTo>
                    <a:pt x="7145" y="22800"/>
                    <a:pt x="7122" y="22914"/>
                    <a:pt x="7077" y="23028"/>
                  </a:cubicBezTo>
                  <a:cubicBezTo>
                    <a:pt x="7031" y="23165"/>
                    <a:pt x="6963" y="23302"/>
                    <a:pt x="6894" y="23439"/>
                  </a:cubicBezTo>
                  <a:cubicBezTo>
                    <a:pt x="6803" y="23621"/>
                    <a:pt x="6803" y="23827"/>
                    <a:pt x="6757" y="24032"/>
                  </a:cubicBezTo>
                  <a:cubicBezTo>
                    <a:pt x="6734" y="24124"/>
                    <a:pt x="6712" y="24215"/>
                    <a:pt x="6712" y="24306"/>
                  </a:cubicBezTo>
                  <a:cubicBezTo>
                    <a:pt x="6712" y="24329"/>
                    <a:pt x="6712" y="24329"/>
                    <a:pt x="6712" y="24352"/>
                  </a:cubicBezTo>
                  <a:cubicBezTo>
                    <a:pt x="6712" y="24375"/>
                    <a:pt x="6712" y="24398"/>
                    <a:pt x="6712" y="24420"/>
                  </a:cubicBezTo>
                  <a:lnTo>
                    <a:pt x="6712" y="24443"/>
                  </a:lnTo>
                  <a:cubicBezTo>
                    <a:pt x="6597" y="24261"/>
                    <a:pt x="6392" y="23895"/>
                    <a:pt x="6369" y="23827"/>
                  </a:cubicBezTo>
                  <a:cubicBezTo>
                    <a:pt x="6255" y="23576"/>
                    <a:pt x="6209" y="23325"/>
                    <a:pt x="6164" y="23051"/>
                  </a:cubicBezTo>
                  <a:cubicBezTo>
                    <a:pt x="6141" y="22914"/>
                    <a:pt x="6141" y="22777"/>
                    <a:pt x="6118" y="22617"/>
                  </a:cubicBezTo>
                  <a:cubicBezTo>
                    <a:pt x="6118" y="22594"/>
                    <a:pt x="6118" y="22594"/>
                    <a:pt x="6118" y="22572"/>
                  </a:cubicBezTo>
                  <a:cubicBezTo>
                    <a:pt x="6118" y="22526"/>
                    <a:pt x="6118" y="22480"/>
                    <a:pt x="6095" y="22435"/>
                  </a:cubicBezTo>
                  <a:lnTo>
                    <a:pt x="6095" y="22435"/>
                  </a:lnTo>
                  <a:cubicBezTo>
                    <a:pt x="6226" y="22509"/>
                    <a:pt x="6387" y="22584"/>
                    <a:pt x="6503" y="22584"/>
                  </a:cubicBezTo>
                  <a:cubicBezTo>
                    <a:pt x="6530" y="22584"/>
                    <a:pt x="6554" y="22580"/>
                    <a:pt x="6575" y="22572"/>
                  </a:cubicBezTo>
                  <a:cubicBezTo>
                    <a:pt x="6597" y="22549"/>
                    <a:pt x="6597" y="22320"/>
                    <a:pt x="6575" y="22320"/>
                  </a:cubicBezTo>
                  <a:cubicBezTo>
                    <a:pt x="6460" y="22206"/>
                    <a:pt x="6324" y="22115"/>
                    <a:pt x="6209" y="22024"/>
                  </a:cubicBezTo>
                  <a:cubicBezTo>
                    <a:pt x="6072" y="21910"/>
                    <a:pt x="6004" y="21750"/>
                    <a:pt x="5936" y="21613"/>
                  </a:cubicBezTo>
                  <a:cubicBezTo>
                    <a:pt x="5890" y="21499"/>
                    <a:pt x="5821" y="21385"/>
                    <a:pt x="5799" y="21270"/>
                  </a:cubicBezTo>
                  <a:cubicBezTo>
                    <a:pt x="5776" y="21179"/>
                    <a:pt x="5753" y="21134"/>
                    <a:pt x="5730" y="21042"/>
                  </a:cubicBezTo>
                  <a:cubicBezTo>
                    <a:pt x="5730" y="21019"/>
                    <a:pt x="5730" y="20997"/>
                    <a:pt x="5730" y="20951"/>
                  </a:cubicBezTo>
                  <a:lnTo>
                    <a:pt x="5730" y="20928"/>
                  </a:lnTo>
                  <a:lnTo>
                    <a:pt x="5730" y="20860"/>
                  </a:lnTo>
                  <a:cubicBezTo>
                    <a:pt x="5730" y="20814"/>
                    <a:pt x="5730" y="20768"/>
                    <a:pt x="5730" y="20723"/>
                  </a:cubicBezTo>
                  <a:lnTo>
                    <a:pt x="5730" y="20700"/>
                  </a:lnTo>
                  <a:cubicBezTo>
                    <a:pt x="5707" y="20609"/>
                    <a:pt x="5662" y="20540"/>
                    <a:pt x="5639" y="20449"/>
                  </a:cubicBezTo>
                  <a:cubicBezTo>
                    <a:pt x="5593" y="20357"/>
                    <a:pt x="5593" y="20243"/>
                    <a:pt x="5502" y="20175"/>
                  </a:cubicBezTo>
                  <a:cubicBezTo>
                    <a:pt x="5525" y="20084"/>
                    <a:pt x="5547" y="20015"/>
                    <a:pt x="5570" y="19924"/>
                  </a:cubicBezTo>
                  <a:cubicBezTo>
                    <a:pt x="5601" y="19862"/>
                    <a:pt x="5618" y="19837"/>
                    <a:pt x="5634" y="19837"/>
                  </a:cubicBezTo>
                  <a:cubicBezTo>
                    <a:pt x="5653" y="19837"/>
                    <a:pt x="5670" y="19874"/>
                    <a:pt x="5707" y="19924"/>
                  </a:cubicBezTo>
                  <a:cubicBezTo>
                    <a:pt x="5844" y="20106"/>
                    <a:pt x="6027" y="20221"/>
                    <a:pt x="6164" y="20403"/>
                  </a:cubicBezTo>
                  <a:cubicBezTo>
                    <a:pt x="6232" y="20517"/>
                    <a:pt x="6301" y="20609"/>
                    <a:pt x="6415" y="20677"/>
                  </a:cubicBezTo>
                  <a:cubicBezTo>
                    <a:pt x="6506" y="20768"/>
                    <a:pt x="6575" y="20882"/>
                    <a:pt x="6689" y="20928"/>
                  </a:cubicBezTo>
                  <a:cubicBezTo>
                    <a:pt x="6775" y="20985"/>
                    <a:pt x="6941" y="21034"/>
                    <a:pt x="7081" y="21034"/>
                  </a:cubicBezTo>
                  <a:cubicBezTo>
                    <a:pt x="7165" y="21034"/>
                    <a:pt x="7240" y="21016"/>
                    <a:pt x="7282" y="20974"/>
                  </a:cubicBezTo>
                  <a:cubicBezTo>
                    <a:pt x="7305" y="20951"/>
                    <a:pt x="7282" y="20723"/>
                    <a:pt x="7282" y="20723"/>
                  </a:cubicBezTo>
                  <a:cubicBezTo>
                    <a:pt x="7077" y="20631"/>
                    <a:pt x="6871" y="20609"/>
                    <a:pt x="6712" y="20426"/>
                  </a:cubicBezTo>
                  <a:cubicBezTo>
                    <a:pt x="6620" y="20289"/>
                    <a:pt x="6483" y="20084"/>
                    <a:pt x="6392" y="19924"/>
                  </a:cubicBezTo>
                  <a:cubicBezTo>
                    <a:pt x="6346" y="19810"/>
                    <a:pt x="6346" y="19764"/>
                    <a:pt x="6278" y="19696"/>
                  </a:cubicBezTo>
                  <a:cubicBezTo>
                    <a:pt x="6232" y="19627"/>
                    <a:pt x="6164" y="19536"/>
                    <a:pt x="6141" y="19467"/>
                  </a:cubicBezTo>
                  <a:cubicBezTo>
                    <a:pt x="6095" y="19376"/>
                    <a:pt x="6072" y="19330"/>
                    <a:pt x="6004" y="19262"/>
                  </a:cubicBezTo>
                  <a:cubicBezTo>
                    <a:pt x="5936" y="19193"/>
                    <a:pt x="5867" y="19148"/>
                    <a:pt x="5799" y="19079"/>
                  </a:cubicBezTo>
                  <a:cubicBezTo>
                    <a:pt x="5799" y="19034"/>
                    <a:pt x="5799" y="19011"/>
                    <a:pt x="5799" y="18965"/>
                  </a:cubicBezTo>
                  <a:cubicBezTo>
                    <a:pt x="5799" y="18965"/>
                    <a:pt x="5799" y="18942"/>
                    <a:pt x="5799" y="18942"/>
                  </a:cubicBezTo>
                  <a:cubicBezTo>
                    <a:pt x="5779" y="18863"/>
                    <a:pt x="5776" y="18801"/>
                    <a:pt x="5716" y="18801"/>
                  </a:cubicBezTo>
                  <a:cubicBezTo>
                    <a:pt x="5707" y="18801"/>
                    <a:pt x="5696" y="18802"/>
                    <a:pt x="5684" y="18805"/>
                  </a:cubicBezTo>
                  <a:cubicBezTo>
                    <a:pt x="5639" y="18805"/>
                    <a:pt x="5593" y="18874"/>
                    <a:pt x="5570" y="18919"/>
                  </a:cubicBezTo>
                  <a:cubicBezTo>
                    <a:pt x="5456" y="19056"/>
                    <a:pt x="5411" y="19262"/>
                    <a:pt x="5342" y="19444"/>
                  </a:cubicBezTo>
                  <a:cubicBezTo>
                    <a:pt x="5296" y="19581"/>
                    <a:pt x="5251" y="19718"/>
                    <a:pt x="5205" y="19855"/>
                  </a:cubicBezTo>
                  <a:cubicBezTo>
                    <a:pt x="5182" y="19901"/>
                    <a:pt x="5137" y="20084"/>
                    <a:pt x="5137" y="20084"/>
                  </a:cubicBezTo>
                  <a:cubicBezTo>
                    <a:pt x="5137" y="20084"/>
                    <a:pt x="5091" y="19832"/>
                    <a:pt x="5091" y="19810"/>
                  </a:cubicBezTo>
                  <a:cubicBezTo>
                    <a:pt x="5000" y="19444"/>
                    <a:pt x="4886" y="19056"/>
                    <a:pt x="4840" y="18691"/>
                  </a:cubicBezTo>
                  <a:cubicBezTo>
                    <a:pt x="4817" y="18463"/>
                    <a:pt x="4794" y="18235"/>
                    <a:pt x="4771" y="18006"/>
                  </a:cubicBezTo>
                  <a:cubicBezTo>
                    <a:pt x="4771" y="18006"/>
                    <a:pt x="4771" y="17984"/>
                    <a:pt x="4771" y="17961"/>
                  </a:cubicBezTo>
                  <a:cubicBezTo>
                    <a:pt x="4771" y="17847"/>
                    <a:pt x="4771" y="17733"/>
                    <a:pt x="4794" y="17618"/>
                  </a:cubicBezTo>
                  <a:cubicBezTo>
                    <a:pt x="4817" y="17618"/>
                    <a:pt x="4863" y="17618"/>
                    <a:pt x="4908" y="17664"/>
                  </a:cubicBezTo>
                  <a:cubicBezTo>
                    <a:pt x="5137" y="17824"/>
                    <a:pt x="5319" y="18075"/>
                    <a:pt x="5502" y="18280"/>
                  </a:cubicBezTo>
                  <a:cubicBezTo>
                    <a:pt x="5525" y="18303"/>
                    <a:pt x="5707" y="18531"/>
                    <a:pt x="5730" y="18531"/>
                  </a:cubicBezTo>
                  <a:cubicBezTo>
                    <a:pt x="5776" y="18531"/>
                    <a:pt x="5776" y="18372"/>
                    <a:pt x="5776" y="18326"/>
                  </a:cubicBezTo>
                  <a:cubicBezTo>
                    <a:pt x="5776" y="18303"/>
                    <a:pt x="5753" y="18303"/>
                    <a:pt x="5753" y="18303"/>
                  </a:cubicBezTo>
                  <a:cubicBezTo>
                    <a:pt x="5753" y="18280"/>
                    <a:pt x="5776" y="18280"/>
                    <a:pt x="5753" y="18258"/>
                  </a:cubicBezTo>
                  <a:cubicBezTo>
                    <a:pt x="5753" y="18250"/>
                    <a:pt x="5753" y="18242"/>
                    <a:pt x="5753" y="18235"/>
                  </a:cubicBezTo>
                  <a:cubicBezTo>
                    <a:pt x="5753" y="18075"/>
                    <a:pt x="5684" y="17938"/>
                    <a:pt x="5616" y="17778"/>
                  </a:cubicBezTo>
                  <a:cubicBezTo>
                    <a:pt x="5570" y="17687"/>
                    <a:pt x="5525" y="17573"/>
                    <a:pt x="5479" y="17481"/>
                  </a:cubicBezTo>
                  <a:cubicBezTo>
                    <a:pt x="5433" y="17436"/>
                    <a:pt x="5411" y="17390"/>
                    <a:pt x="5388" y="17345"/>
                  </a:cubicBezTo>
                  <a:cubicBezTo>
                    <a:pt x="5365" y="17322"/>
                    <a:pt x="5365" y="17299"/>
                    <a:pt x="5365" y="17276"/>
                  </a:cubicBezTo>
                  <a:cubicBezTo>
                    <a:pt x="5342" y="17230"/>
                    <a:pt x="5274" y="17230"/>
                    <a:pt x="5251" y="17185"/>
                  </a:cubicBezTo>
                  <a:cubicBezTo>
                    <a:pt x="5228" y="17139"/>
                    <a:pt x="5251" y="17093"/>
                    <a:pt x="5182" y="17071"/>
                  </a:cubicBezTo>
                  <a:cubicBezTo>
                    <a:pt x="5182" y="17063"/>
                    <a:pt x="5182" y="17055"/>
                    <a:pt x="5182" y="17048"/>
                  </a:cubicBezTo>
                  <a:cubicBezTo>
                    <a:pt x="5182" y="17025"/>
                    <a:pt x="5182" y="17002"/>
                    <a:pt x="5182" y="16979"/>
                  </a:cubicBezTo>
                  <a:cubicBezTo>
                    <a:pt x="5159" y="16911"/>
                    <a:pt x="5114" y="16888"/>
                    <a:pt x="5091" y="16842"/>
                  </a:cubicBezTo>
                  <a:cubicBezTo>
                    <a:pt x="5091" y="16774"/>
                    <a:pt x="5091" y="16705"/>
                    <a:pt x="5045" y="16683"/>
                  </a:cubicBezTo>
                  <a:cubicBezTo>
                    <a:pt x="5045" y="16688"/>
                    <a:pt x="5045" y="16694"/>
                    <a:pt x="5045" y="16705"/>
                  </a:cubicBezTo>
                  <a:cubicBezTo>
                    <a:pt x="5045" y="16672"/>
                    <a:pt x="5033" y="16651"/>
                    <a:pt x="5018" y="16651"/>
                  </a:cubicBezTo>
                  <a:cubicBezTo>
                    <a:pt x="5012" y="16651"/>
                    <a:pt x="5006" y="16654"/>
                    <a:pt x="5000" y="16660"/>
                  </a:cubicBezTo>
                  <a:cubicBezTo>
                    <a:pt x="5137" y="16203"/>
                    <a:pt x="5319" y="15724"/>
                    <a:pt x="5570" y="15313"/>
                  </a:cubicBezTo>
                  <a:cubicBezTo>
                    <a:pt x="5730" y="15085"/>
                    <a:pt x="5913" y="14857"/>
                    <a:pt x="6118" y="14651"/>
                  </a:cubicBezTo>
                  <a:cubicBezTo>
                    <a:pt x="6164" y="14628"/>
                    <a:pt x="6187" y="14583"/>
                    <a:pt x="6232" y="14560"/>
                  </a:cubicBezTo>
                  <a:lnTo>
                    <a:pt x="6232" y="14560"/>
                  </a:lnTo>
                  <a:cubicBezTo>
                    <a:pt x="6187" y="14651"/>
                    <a:pt x="6141" y="14765"/>
                    <a:pt x="6072" y="14857"/>
                  </a:cubicBezTo>
                  <a:cubicBezTo>
                    <a:pt x="6050" y="14902"/>
                    <a:pt x="6004" y="14994"/>
                    <a:pt x="5981" y="15085"/>
                  </a:cubicBezTo>
                  <a:lnTo>
                    <a:pt x="5981" y="15108"/>
                  </a:lnTo>
                  <a:cubicBezTo>
                    <a:pt x="5958" y="15176"/>
                    <a:pt x="5958" y="15267"/>
                    <a:pt x="5981" y="15313"/>
                  </a:cubicBezTo>
                  <a:lnTo>
                    <a:pt x="5981" y="15336"/>
                  </a:lnTo>
                  <a:cubicBezTo>
                    <a:pt x="5987" y="15347"/>
                    <a:pt x="5987" y="15355"/>
                    <a:pt x="5986" y="15360"/>
                  </a:cubicBezTo>
                  <a:lnTo>
                    <a:pt x="5986" y="15360"/>
                  </a:lnTo>
                  <a:cubicBezTo>
                    <a:pt x="5993" y="15352"/>
                    <a:pt x="6011" y="15336"/>
                    <a:pt x="6050" y="15313"/>
                  </a:cubicBezTo>
                  <a:cubicBezTo>
                    <a:pt x="6141" y="15267"/>
                    <a:pt x="6187" y="15176"/>
                    <a:pt x="6255" y="15108"/>
                  </a:cubicBezTo>
                  <a:cubicBezTo>
                    <a:pt x="6369" y="14948"/>
                    <a:pt x="6483" y="14788"/>
                    <a:pt x="6620" y="14628"/>
                  </a:cubicBezTo>
                  <a:cubicBezTo>
                    <a:pt x="6734" y="14491"/>
                    <a:pt x="6871" y="14377"/>
                    <a:pt x="7008" y="14263"/>
                  </a:cubicBezTo>
                  <a:cubicBezTo>
                    <a:pt x="7077" y="14217"/>
                    <a:pt x="7122" y="14149"/>
                    <a:pt x="7191" y="14126"/>
                  </a:cubicBezTo>
                  <a:cubicBezTo>
                    <a:pt x="7259" y="14081"/>
                    <a:pt x="7328" y="14058"/>
                    <a:pt x="7396" y="14035"/>
                  </a:cubicBezTo>
                  <a:cubicBezTo>
                    <a:pt x="7510" y="13944"/>
                    <a:pt x="7625" y="13829"/>
                    <a:pt x="7762" y="13738"/>
                  </a:cubicBezTo>
                  <a:cubicBezTo>
                    <a:pt x="7853" y="13670"/>
                    <a:pt x="7990" y="13601"/>
                    <a:pt x="8081" y="13556"/>
                  </a:cubicBezTo>
                  <a:cubicBezTo>
                    <a:pt x="8127" y="13533"/>
                    <a:pt x="8195" y="13487"/>
                    <a:pt x="8241" y="13487"/>
                  </a:cubicBezTo>
                  <a:lnTo>
                    <a:pt x="8264" y="13487"/>
                  </a:lnTo>
                  <a:cubicBezTo>
                    <a:pt x="8150" y="13556"/>
                    <a:pt x="8058" y="13647"/>
                    <a:pt x="7967" y="13715"/>
                  </a:cubicBezTo>
                  <a:cubicBezTo>
                    <a:pt x="7716" y="13875"/>
                    <a:pt x="7465" y="13966"/>
                    <a:pt x="7282" y="14217"/>
                  </a:cubicBezTo>
                  <a:cubicBezTo>
                    <a:pt x="7077" y="14491"/>
                    <a:pt x="6917" y="14788"/>
                    <a:pt x="6757" y="15085"/>
                  </a:cubicBezTo>
                  <a:cubicBezTo>
                    <a:pt x="6438" y="15633"/>
                    <a:pt x="6255" y="16272"/>
                    <a:pt x="6255" y="16911"/>
                  </a:cubicBezTo>
                  <a:cubicBezTo>
                    <a:pt x="6255" y="16956"/>
                    <a:pt x="6255" y="17002"/>
                    <a:pt x="6255" y="17048"/>
                  </a:cubicBezTo>
                  <a:cubicBezTo>
                    <a:pt x="6255" y="17185"/>
                    <a:pt x="6255" y="17299"/>
                    <a:pt x="6278" y="17436"/>
                  </a:cubicBezTo>
                  <a:cubicBezTo>
                    <a:pt x="6324" y="17733"/>
                    <a:pt x="6392" y="18029"/>
                    <a:pt x="6438" y="18326"/>
                  </a:cubicBezTo>
                  <a:cubicBezTo>
                    <a:pt x="6438" y="18394"/>
                    <a:pt x="6438" y="18554"/>
                    <a:pt x="6483" y="18623"/>
                  </a:cubicBezTo>
                  <a:cubicBezTo>
                    <a:pt x="6493" y="18638"/>
                    <a:pt x="6501" y="18644"/>
                    <a:pt x="6507" y="18644"/>
                  </a:cubicBezTo>
                  <a:cubicBezTo>
                    <a:pt x="6529" y="18644"/>
                    <a:pt x="6529" y="18567"/>
                    <a:pt x="6529" y="18531"/>
                  </a:cubicBezTo>
                  <a:cubicBezTo>
                    <a:pt x="6529" y="18463"/>
                    <a:pt x="6529" y="18394"/>
                    <a:pt x="6529" y="18326"/>
                  </a:cubicBezTo>
                  <a:cubicBezTo>
                    <a:pt x="6552" y="18280"/>
                    <a:pt x="6529" y="18258"/>
                    <a:pt x="6529" y="18235"/>
                  </a:cubicBezTo>
                  <a:cubicBezTo>
                    <a:pt x="6552" y="18166"/>
                    <a:pt x="6529" y="18098"/>
                    <a:pt x="6529" y="18029"/>
                  </a:cubicBezTo>
                  <a:cubicBezTo>
                    <a:pt x="6529" y="17984"/>
                    <a:pt x="6529" y="17915"/>
                    <a:pt x="6529" y="17869"/>
                  </a:cubicBezTo>
                  <a:cubicBezTo>
                    <a:pt x="6529" y="17550"/>
                    <a:pt x="6460" y="17253"/>
                    <a:pt x="6506" y="16934"/>
                  </a:cubicBezTo>
                  <a:cubicBezTo>
                    <a:pt x="6552" y="16591"/>
                    <a:pt x="6666" y="16272"/>
                    <a:pt x="6826" y="15975"/>
                  </a:cubicBezTo>
                  <a:cubicBezTo>
                    <a:pt x="6871" y="15861"/>
                    <a:pt x="6917" y="15701"/>
                    <a:pt x="6985" y="15587"/>
                  </a:cubicBezTo>
                  <a:cubicBezTo>
                    <a:pt x="7077" y="15450"/>
                    <a:pt x="7191" y="15336"/>
                    <a:pt x="7259" y="15199"/>
                  </a:cubicBezTo>
                  <a:cubicBezTo>
                    <a:pt x="7396" y="14971"/>
                    <a:pt x="7579" y="14765"/>
                    <a:pt x="7807" y="14605"/>
                  </a:cubicBezTo>
                  <a:cubicBezTo>
                    <a:pt x="7921" y="14514"/>
                    <a:pt x="8058" y="14446"/>
                    <a:pt x="8195" y="14377"/>
                  </a:cubicBezTo>
                  <a:cubicBezTo>
                    <a:pt x="8264" y="14332"/>
                    <a:pt x="8355" y="14263"/>
                    <a:pt x="8446" y="14217"/>
                  </a:cubicBezTo>
                  <a:cubicBezTo>
                    <a:pt x="8469" y="14217"/>
                    <a:pt x="8492" y="14195"/>
                    <a:pt x="8538" y="14195"/>
                  </a:cubicBezTo>
                  <a:cubicBezTo>
                    <a:pt x="8560" y="14172"/>
                    <a:pt x="8583" y="14172"/>
                    <a:pt x="8629" y="14172"/>
                  </a:cubicBezTo>
                  <a:cubicBezTo>
                    <a:pt x="8629" y="14172"/>
                    <a:pt x="8652" y="14195"/>
                    <a:pt x="8652" y="14217"/>
                  </a:cubicBezTo>
                  <a:cubicBezTo>
                    <a:pt x="8743" y="14195"/>
                    <a:pt x="8903" y="14126"/>
                    <a:pt x="8994" y="14103"/>
                  </a:cubicBezTo>
                  <a:cubicBezTo>
                    <a:pt x="9108" y="14058"/>
                    <a:pt x="9245" y="14035"/>
                    <a:pt x="9359" y="13989"/>
                  </a:cubicBezTo>
                  <a:cubicBezTo>
                    <a:pt x="9471" y="13947"/>
                    <a:pt x="9588" y="13933"/>
                    <a:pt x="9705" y="13933"/>
                  </a:cubicBezTo>
                  <a:cubicBezTo>
                    <a:pt x="9944" y="13933"/>
                    <a:pt x="10187" y="13991"/>
                    <a:pt x="10406" y="13991"/>
                  </a:cubicBezTo>
                  <a:cubicBezTo>
                    <a:pt x="10430" y="13991"/>
                    <a:pt x="10454" y="13991"/>
                    <a:pt x="10478" y="13989"/>
                  </a:cubicBezTo>
                  <a:cubicBezTo>
                    <a:pt x="10606" y="13971"/>
                    <a:pt x="10750" y="13908"/>
                    <a:pt x="10884" y="13908"/>
                  </a:cubicBezTo>
                  <a:cubicBezTo>
                    <a:pt x="10917" y="13908"/>
                    <a:pt x="10949" y="13912"/>
                    <a:pt x="10980" y="13921"/>
                  </a:cubicBezTo>
                  <a:cubicBezTo>
                    <a:pt x="11073" y="13939"/>
                    <a:pt x="11274" y="14081"/>
                    <a:pt x="11419" y="14081"/>
                  </a:cubicBezTo>
                  <a:cubicBezTo>
                    <a:pt x="11451" y="14081"/>
                    <a:pt x="11480" y="14074"/>
                    <a:pt x="11505" y="14058"/>
                  </a:cubicBezTo>
                  <a:cubicBezTo>
                    <a:pt x="11528" y="14035"/>
                    <a:pt x="11505" y="13852"/>
                    <a:pt x="11505" y="13807"/>
                  </a:cubicBezTo>
                  <a:cubicBezTo>
                    <a:pt x="11505" y="13807"/>
                    <a:pt x="11482" y="13807"/>
                    <a:pt x="11482" y="13784"/>
                  </a:cubicBezTo>
                  <a:lnTo>
                    <a:pt x="11482" y="13784"/>
                  </a:lnTo>
                  <a:cubicBezTo>
                    <a:pt x="11824" y="13944"/>
                    <a:pt x="12167" y="14126"/>
                    <a:pt x="12486" y="14286"/>
                  </a:cubicBezTo>
                  <a:cubicBezTo>
                    <a:pt x="12486" y="14332"/>
                    <a:pt x="12486" y="14400"/>
                    <a:pt x="12486" y="14423"/>
                  </a:cubicBezTo>
                  <a:cubicBezTo>
                    <a:pt x="12486" y="14446"/>
                    <a:pt x="12486" y="14446"/>
                    <a:pt x="12486" y="14446"/>
                  </a:cubicBezTo>
                  <a:lnTo>
                    <a:pt x="12486" y="14514"/>
                  </a:lnTo>
                  <a:lnTo>
                    <a:pt x="12509" y="14514"/>
                  </a:lnTo>
                  <a:cubicBezTo>
                    <a:pt x="12509" y="14514"/>
                    <a:pt x="12532" y="14537"/>
                    <a:pt x="12532" y="14560"/>
                  </a:cubicBezTo>
                  <a:cubicBezTo>
                    <a:pt x="12441" y="14514"/>
                    <a:pt x="12349" y="14469"/>
                    <a:pt x="12258" y="14446"/>
                  </a:cubicBezTo>
                  <a:cubicBezTo>
                    <a:pt x="12007" y="14354"/>
                    <a:pt x="11710" y="14400"/>
                    <a:pt x="11459" y="14354"/>
                  </a:cubicBezTo>
                  <a:cubicBezTo>
                    <a:pt x="11362" y="14338"/>
                    <a:pt x="11277" y="14322"/>
                    <a:pt x="11187" y="14322"/>
                  </a:cubicBezTo>
                  <a:cubicBezTo>
                    <a:pt x="11149" y="14322"/>
                    <a:pt x="11111" y="14325"/>
                    <a:pt x="11071" y="14332"/>
                  </a:cubicBezTo>
                  <a:cubicBezTo>
                    <a:pt x="10911" y="14354"/>
                    <a:pt x="10752" y="14354"/>
                    <a:pt x="10569" y="14354"/>
                  </a:cubicBezTo>
                  <a:cubicBezTo>
                    <a:pt x="10478" y="14354"/>
                    <a:pt x="10386" y="14377"/>
                    <a:pt x="10318" y="14400"/>
                  </a:cubicBezTo>
                  <a:cubicBezTo>
                    <a:pt x="10158" y="14446"/>
                    <a:pt x="10021" y="14446"/>
                    <a:pt x="9861" y="14514"/>
                  </a:cubicBezTo>
                  <a:cubicBezTo>
                    <a:pt x="9725" y="14583"/>
                    <a:pt x="9610" y="14697"/>
                    <a:pt x="9451" y="14765"/>
                  </a:cubicBezTo>
                  <a:cubicBezTo>
                    <a:pt x="9314" y="14857"/>
                    <a:pt x="9154" y="14902"/>
                    <a:pt x="9017" y="15016"/>
                  </a:cubicBezTo>
                  <a:cubicBezTo>
                    <a:pt x="8720" y="15199"/>
                    <a:pt x="8515" y="15541"/>
                    <a:pt x="8309" y="15838"/>
                  </a:cubicBezTo>
                  <a:cubicBezTo>
                    <a:pt x="8081" y="16158"/>
                    <a:pt x="7807" y="16477"/>
                    <a:pt x="7625" y="16842"/>
                  </a:cubicBezTo>
                  <a:cubicBezTo>
                    <a:pt x="7442" y="17208"/>
                    <a:pt x="7396" y="17618"/>
                    <a:pt x="7328" y="18006"/>
                  </a:cubicBezTo>
                  <a:cubicBezTo>
                    <a:pt x="7305" y="18280"/>
                    <a:pt x="7305" y="18577"/>
                    <a:pt x="7351" y="18851"/>
                  </a:cubicBezTo>
                  <a:cubicBezTo>
                    <a:pt x="7374" y="19079"/>
                    <a:pt x="7442" y="19307"/>
                    <a:pt x="7510" y="19536"/>
                  </a:cubicBezTo>
                  <a:cubicBezTo>
                    <a:pt x="7556" y="19718"/>
                    <a:pt x="7579" y="19924"/>
                    <a:pt x="7625" y="20106"/>
                  </a:cubicBezTo>
                  <a:cubicBezTo>
                    <a:pt x="7632" y="20079"/>
                    <a:pt x="7638" y="20070"/>
                    <a:pt x="7645" y="20070"/>
                  </a:cubicBezTo>
                  <a:cubicBezTo>
                    <a:pt x="7655" y="20070"/>
                    <a:pt x="7664" y="20095"/>
                    <a:pt x="7668" y="20095"/>
                  </a:cubicBezTo>
                  <a:cubicBezTo>
                    <a:pt x="7669" y="20095"/>
                    <a:pt x="7670" y="20092"/>
                    <a:pt x="7670" y="20084"/>
                  </a:cubicBezTo>
                  <a:cubicBezTo>
                    <a:pt x="7716" y="20015"/>
                    <a:pt x="7670" y="19855"/>
                    <a:pt x="7670" y="19787"/>
                  </a:cubicBezTo>
                  <a:cubicBezTo>
                    <a:pt x="7670" y="19467"/>
                    <a:pt x="7625" y="19125"/>
                    <a:pt x="7579" y="18805"/>
                  </a:cubicBezTo>
                  <a:cubicBezTo>
                    <a:pt x="7465" y="17984"/>
                    <a:pt x="7876" y="17116"/>
                    <a:pt x="8423" y="16546"/>
                  </a:cubicBezTo>
                  <a:cubicBezTo>
                    <a:pt x="8583" y="16386"/>
                    <a:pt x="8697" y="16180"/>
                    <a:pt x="8857" y="16021"/>
                  </a:cubicBezTo>
                  <a:cubicBezTo>
                    <a:pt x="8948" y="15929"/>
                    <a:pt x="9085" y="15815"/>
                    <a:pt x="9200" y="15701"/>
                  </a:cubicBezTo>
                  <a:cubicBezTo>
                    <a:pt x="9336" y="15610"/>
                    <a:pt x="9496" y="15541"/>
                    <a:pt x="9633" y="15473"/>
                  </a:cubicBezTo>
                  <a:cubicBezTo>
                    <a:pt x="9793" y="15359"/>
                    <a:pt x="9976" y="15245"/>
                    <a:pt x="10181" y="15222"/>
                  </a:cubicBezTo>
                  <a:cubicBezTo>
                    <a:pt x="10261" y="15210"/>
                    <a:pt x="10341" y="15210"/>
                    <a:pt x="10421" y="15210"/>
                  </a:cubicBezTo>
                  <a:cubicBezTo>
                    <a:pt x="10501" y="15210"/>
                    <a:pt x="10580" y="15210"/>
                    <a:pt x="10660" y="15199"/>
                  </a:cubicBezTo>
                  <a:cubicBezTo>
                    <a:pt x="10660" y="15176"/>
                    <a:pt x="10683" y="15176"/>
                    <a:pt x="10683" y="15153"/>
                  </a:cubicBezTo>
                  <a:lnTo>
                    <a:pt x="10797" y="15153"/>
                  </a:lnTo>
                  <a:cubicBezTo>
                    <a:pt x="10820" y="15153"/>
                    <a:pt x="10866" y="15130"/>
                    <a:pt x="10889" y="15130"/>
                  </a:cubicBezTo>
                  <a:cubicBezTo>
                    <a:pt x="10980" y="15108"/>
                    <a:pt x="11071" y="15062"/>
                    <a:pt x="11163" y="15039"/>
                  </a:cubicBezTo>
                  <a:cubicBezTo>
                    <a:pt x="11282" y="15039"/>
                    <a:pt x="11402" y="15078"/>
                    <a:pt x="11522" y="15078"/>
                  </a:cubicBezTo>
                  <a:cubicBezTo>
                    <a:pt x="11562" y="15078"/>
                    <a:pt x="11602" y="15073"/>
                    <a:pt x="11642" y="15062"/>
                  </a:cubicBezTo>
                  <a:cubicBezTo>
                    <a:pt x="11722" y="15051"/>
                    <a:pt x="11807" y="15045"/>
                    <a:pt x="11893" y="15045"/>
                  </a:cubicBezTo>
                  <a:cubicBezTo>
                    <a:pt x="11979" y="15045"/>
                    <a:pt x="12064" y="15051"/>
                    <a:pt x="12144" y="15062"/>
                  </a:cubicBezTo>
                  <a:cubicBezTo>
                    <a:pt x="12372" y="15108"/>
                    <a:pt x="12623" y="15199"/>
                    <a:pt x="12852" y="15290"/>
                  </a:cubicBezTo>
                  <a:cubicBezTo>
                    <a:pt x="13057" y="15404"/>
                    <a:pt x="13262" y="15473"/>
                    <a:pt x="13468" y="15633"/>
                  </a:cubicBezTo>
                  <a:cubicBezTo>
                    <a:pt x="13609" y="15738"/>
                    <a:pt x="14036" y="16144"/>
                    <a:pt x="14339" y="16144"/>
                  </a:cubicBezTo>
                  <a:cubicBezTo>
                    <a:pt x="14428" y="16144"/>
                    <a:pt x="14506" y="16109"/>
                    <a:pt x="14563" y="16021"/>
                  </a:cubicBezTo>
                  <a:cubicBezTo>
                    <a:pt x="14563" y="16021"/>
                    <a:pt x="14563" y="15998"/>
                    <a:pt x="14563" y="15952"/>
                  </a:cubicBezTo>
                  <a:cubicBezTo>
                    <a:pt x="14700" y="16180"/>
                    <a:pt x="14815" y="16432"/>
                    <a:pt x="14883" y="16705"/>
                  </a:cubicBezTo>
                  <a:cubicBezTo>
                    <a:pt x="14797" y="16723"/>
                    <a:pt x="14713" y="16730"/>
                    <a:pt x="14632" y="16730"/>
                  </a:cubicBezTo>
                  <a:cubicBezTo>
                    <a:pt x="14174" y="16730"/>
                    <a:pt x="13780" y="16481"/>
                    <a:pt x="13354" y="16249"/>
                  </a:cubicBezTo>
                  <a:cubicBezTo>
                    <a:pt x="12966" y="16043"/>
                    <a:pt x="12486" y="15929"/>
                    <a:pt x="12030" y="15861"/>
                  </a:cubicBezTo>
                  <a:cubicBezTo>
                    <a:pt x="11939" y="15838"/>
                    <a:pt x="11870" y="15815"/>
                    <a:pt x="11756" y="15792"/>
                  </a:cubicBezTo>
                  <a:cubicBezTo>
                    <a:pt x="11705" y="15776"/>
                    <a:pt x="11652" y="15771"/>
                    <a:pt x="11597" y="15771"/>
                  </a:cubicBezTo>
                  <a:cubicBezTo>
                    <a:pt x="11538" y="15771"/>
                    <a:pt x="11477" y="15776"/>
                    <a:pt x="11418" y="15776"/>
                  </a:cubicBezTo>
                  <a:cubicBezTo>
                    <a:pt x="11386" y="15776"/>
                    <a:pt x="11353" y="15775"/>
                    <a:pt x="11322" y="15770"/>
                  </a:cubicBezTo>
                  <a:lnTo>
                    <a:pt x="11208" y="15770"/>
                  </a:lnTo>
                  <a:cubicBezTo>
                    <a:pt x="11163" y="15770"/>
                    <a:pt x="11140" y="15770"/>
                    <a:pt x="11140" y="15724"/>
                  </a:cubicBezTo>
                  <a:cubicBezTo>
                    <a:pt x="11163" y="15701"/>
                    <a:pt x="11140" y="15678"/>
                    <a:pt x="11117" y="15678"/>
                  </a:cubicBezTo>
                  <a:cubicBezTo>
                    <a:pt x="11105" y="15690"/>
                    <a:pt x="11094" y="15695"/>
                    <a:pt x="11083" y="15695"/>
                  </a:cubicBezTo>
                  <a:cubicBezTo>
                    <a:pt x="11071" y="15695"/>
                    <a:pt x="11060" y="15690"/>
                    <a:pt x="11048" y="15678"/>
                  </a:cubicBezTo>
                  <a:cubicBezTo>
                    <a:pt x="10934" y="15678"/>
                    <a:pt x="10866" y="15724"/>
                    <a:pt x="10774" y="15747"/>
                  </a:cubicBezTo>
                  <a:cubicBezTo>
                    <a:pt x="10638" y="15792"/>
                    <a:pt x="10592" y="15747"/>
                    <a:pt x="10501" y="15884"/>
                  </a:cubicBezTo>
                  <a:cubicBezTo>
                    <a:pt x="10409" y="15975"/>
                    <a:pt x="10341" y="16089"/>
                    <a:pt x="10249" y="16203"/>
                  </a:cubicBezTo>
                  <a:cubicBezTo>
                    <a:pt x="10204" y="16249"/>
                    <a:pt x="10181" y="16317"/>
                    <a:pt x="10158" y="16386"/>
                  </a:cubicBezTo>
                  <a:cubicBezTo>
                    <a:pt x="10113" y="16432"/>
                    <a:pt x="10067" y="16477"/>
                    <a:pt x="10021" y="16523"/>
                  </a:cubicBezTo>
                  <a:cubicBezTo>
                    <a:pt x="9976" y="16568"/>
                    <a:pt x="9839" y="16705"/>
                    <a:pt x="9816" y="16774"/>
                  </a:cubicBezTo>
                  <a:cubicBezTo>
                    <a:pt x="9816" y="16797"/>
                    <a:pt x="9816" y="17002"/>
                    <a:pt x="9816" y="17002"/>
                  </a:cubicBezTo>
                  <a:cubicBezTo>
                    <a:pt x="9853" y="17016"/>
                    <a:pt x="9890" y="17022"/>
                    <a:pt x="9927" y="17022"/>
                  </a:cubicBezTo>
                  <a:cubicBezTo>
                    <a:pt x="10140" y="17022"/>
                    <a:pt x="10345" y="16822"/>
                    <a:pt x="10501" y="16705"/>
                  </a:cubicBezTo>
                  <a:cubicBezTo>
                    <a:pt x="10546" y="16637"/>
                    <a:pt x="10592" y="16591"/>
                    <a:pt x="10683" y="16546"/>
                  </a:cubicBezTo>
                  <a:cubicBezTo>
                    <a:pt x="10703" y="16525"/>
                    <a:pt x="10760" y="16451"/>
                    <a:pt x="10804" y="16451"/>
                  </a:cubicBezTo>
                  <a:cubicBezTo>
                    <a:pt x="10810" y="16451"/>
                    <a:pt x="10815" y="16452"/>
                    <a:pt x="10820" y="16454"/>
                  </a:cubicBezTo>
                  <a:cubicBezTo>
                    <a:pt x="10889" y="16477"/>
                    <a:pt x="10866" y="16568"/>
                    <a:pt x="10957" y="16591"/>
                  </a:cubicBezTo>
                  <a:cubicBezTo>
                    <a:pt x="10980" y="16591"/>
                    <a:pt x="11117" y="16546"/>
                    <a:pt x="11140" y="16546"/>
                  </a:cubicBezTo>
                  <a:cubicBezTo>
                    <a:pt x="11260" y="16546"/>
                    <a:pt x="11379" y="16507"/>
                    <a:pt x="11509" y="16507"/>
                  </a:cubicBezTo>
                  <a:cubicBezTo>
                    <a:pt x="11552" y="16507"/>
                    <a:pt x="11596" y="16511"/>
                    <a:pt x="11642" y="16523"/>
                  </a:cubicBezTo>
                  <a:cubicBezTo>
                    <a:pt x="11771" y="16541"/>
                    <a:pt x="11870" y="16575"/>
                    <a:pt x="11988" y="16575"/>
                  </a:cubicBezTo>
                  <a:cubicBezTo>
                    <a:pt x="12016" y="16575"/>
                    <a:pt x="12045" y="16573"/>
                    <a:pt x="12076" y="16568"/>
                  </a:cubicBezTo>
                  <a:cubicBezTo>
                    <a:pt x="12258" y="16568"/>
                    <a:pt x="12464" y="16568"/>
                    <a:pt x="12623" y="16614"/>
                  </a:cubicBezTo>
                  <a:cubicBezTo>
                    <a:pt x="12966" y="16683"/>
                    <a:pt x="13308" y="16820"/>
                    <a:pt x="13628" y="16934"/>
                  </a:cubicBezTo>
                  <a:cubicBezTo>
                    <a:pt x="13899" y="17052"/>
                    <a:pt x="14145" y="17158"/>
                    <a:pt x="14422" y="17158"/>
                  </a:cubicBezTo>
                  <a:cubicBezTo>
                    <a:pt x="14518" y="17158"/>
                    <a:pt x="14618" y="17146"/>
                    <a:pt x="14723" y="17116"/>
                  </a:cubicBezTo>
                  <a:cubicBezTo>
                    <a:pt x="14746" y="17116"/>
                    <a:pt x="14929" y="17048"/>
                    <a:pt x="14952" y="17048"/>
                  </a:cubicBezTo>
                  <a:cubicBezTo>
                    <a:pt x="14974" y="17048"/>
                    <a:pt x="14974" y="17276"/>
                    <a:pt x="14997" y="17299"/>
                  </a:cubicBezTo>
                  <a:cubicBezTo>
                    <a:pt x="15024" y="17353"/>
                    <a:pt x="15044" y="17375"/>
                    <a:pt x="15060" y="17375"/>
                  </a:cubicBezTo>
                  <a:cubicBezTo>
                    <a:pt x="15084" y="17375"/>
                    <a:pt x="15097" y="17322"/>
                    <a:pt x="15111" y="17253"/>
                  </a:cubicBezTo>
                  <a:cubicBezTo>
                    <a:pt x="15134" y="17139"/>
                    <a:pt x="15111" y="17025"/>
                    <a:pt x="15111" y="16911"/>
                  </a:cubicBezTo>
                  <a:cubicBezTo>
                    <a:pt x="15111" y="16888"/>
                    <a:pt x="15134" y="16888"/>
                    <a:pt x="15134" y="16865"/>
                  </a:cubicBezTo>
                  <a:cubicBezTo>
                    <a:pt x="15134" y="16865"/>
                    <a:pt x="15134" y="16820"/>
                    <a:pt x="15134" y="16774"/>
                  </a:cubicBezTo>
                  <a:lnTo>
                    <a:pt x="15134" y="16637"/>
                  </a:lnTo>
                  <a:cubicBezTo>
                    <a:pt x="15129" y="16638"/>
                    <a:pt x="15125" y="16639"/>
                    <a:pt x="15121" y="16639"/>
                  </a:cubicBezTo>
                  <a:cubicBezTo>
                    <a:pt x="15043" y="16639"/>
                    <a:pt x="15042" y="16451"/>
                    <a:pt x="15020" y="16386"/>
                  </a:cubicBezTo>
                  <a:cubicBezTo>
                    <a:pt x="14997" y="16295"/>
                    <a:pt x="14997" y="16226"/>
                    <a:pt x="14952" y="16135"/>
                  </a:cubicBezTo>
                  <a:cubicBezTo>
                    <a:pt x="14906" y="16021"/>
                    <a:pt x="14860" y="15884"/>
                    <a:pt x="14769" y="15770"/>
                  </a:cubicBezTo>
                  <a:lnTo>
                    <a:pt x="14769" y="15770"/>
                  </a:lnTo>
                  <a:cubicBezTo>
                    <a:pt x="14837" y="15838"/>
                    <a:pt x="14883" y="15929"/>
                    <a:pt x="14929" y="15998"/>
                  </a:cubicBezTo>
                  <a:cubicBezTo>
                    <a:pt x="15203" y="16500"/>
                    <a:pt x="15317" y="17048"/>
                    <a:pt x="15454" y="17596"/>
                  </a:cubicBezTo>
                  <a:cubicBezTo>
                    <a:pt x="15499" y="17710"/>
                    <a:pt x="15522" y="17847"/>
                    <a:pt x="15568" y="17961"/>
                  </a:cubicBezTo>
                  <a:cubicBezTo>
                    <a:pt x="15545" y="17915"/>
                    <a:pt x="15522" y="17869"/>
                    <a:pt x="15499" y="17847"/>
                  </a:cubicBezTo>
                  <a:cubicBezTo>
                    <a:pt x="15464" y="17794"/>
                    <a:pt x="15442" y="17741"/>
                    <a:pt x="15413" y="17741"/>
                  </a:cubicBezTo>
                  <a:cubicBezTo>
                    <a:pt x="15405" y="17741"/>
                    <a:pt x="15395" y="17745"/>
                    <a:pt x="15385" y="17755"/>
                  </a:cubicBezTo>
                  <a:cubicBezTo>
                    <a:pt x="15340" y="17801"/>
                    <a:pt x="15385" y="17984"/>
                    <a:pt x="15385" y="18029"/>
                  </a:cubicBezTo>
                  <a:cubicBezTo>
                    <a:pt x="15408" y="18326"/>
                    <a:pt x="15522" y="18577"/>
                    <a:pt x="15659" y="18828"/>
                  </a:cubicBezTo>
                  <a:cubicBezTo>
                    <a:pt x="15865" y="19216"/>
                    <a:pt x="16116" y="19581"/>
                    <a:pt x="16390" y="19924"/>
                  </a:cubicBezTo>
                  <a:cubicBezTo>
                    <a:pt x="16301" y="19968"/>
                    <a:pt x="16200" y="19986"/>
                    <a:pt x="16095" y="19986"/>
                  </a:cubicBezTo>
                  <a:cubicBezTo>
                    <a:pt x="15820" y="19986"/>
                    <a:pt x="15515" y="19863"/>
                    <a:pt x="15317" y="19764"/>
                  </a:cubicBezTo>
                  <a:cubicBezTo>
                    <a:pt x="15043" y="19650"/>
                    <a:pt x="14792" y="19490"/>
                    <a:pt x="14541" y="19399"/>
                  </a:cubicBezTo>
                  <a:cubicBezTo>
                    <a:pt x="14404" y="19353"/>
                    <a:pt x="14267" y="19262"/>
                    <a:pt x="14130" y="19216"/>
                  </a:cubicBezTo>
                  <a:cubicBezTo>
                    <a:pt x="14099" y="19209"/>
                    <a:pt x="14069" y="19206"/>
                    <a:pt x="14038" y="19206"/>
                  </a:cubicBezTo>
                  <a:cubicBezTo>
                    <a:pt x="13975" y="19206"/>
                    <a:pt x="13909" y="19216"/>
                    <a:pt x="13833" y="19216"/>
                  </a:cubicBezTo>
                  <a:cubicBezTo>
                    <a:pt x="13772" y="19216"/>
                    <a:pt x="13701" y="19206"/>
                    <a:pt x="13634" y="19206"/>
                  </a:cubicBezTo>
                  <a:cubicBezTo>
                    <a:pt x="13600" y="19206"/>
                    <a:pt x="13567" y="19209"/>
                    <a:pt x="13536" y="19216"/>
                  </a:cubicBezTo>
                  <a:lnTo>
                    <a:pt x="13217" y="19216"/>
                  </a:lnTo>
                  <a:cubicBezTo>
                    <a:pt x="13186" y="19209"/>
                    <a:pt x="13153" y="19206"/>
                    <a:pt x="13120" y="19206"/>
                  </a:cubicBezTo>
                  <a:cubicBezTo>
                    <a:pt x="13052" y="19206"/>
                    <a:pt x="12981" y="19216"/>
                    <a:pt x="12920" y="19216"/>
                  </a:cubicBezTo>
                  <a:cubicBezTo>
                    <a:pt x="12829" y="19216"/>
                    <a:pt x="12737" y="19171"/>
                    <a:pt x="12646" y="19148"/>
                  </a:cubicBezTo>
                  <a:cubicBezTo>
                    <a:pt x="12578" y="19125"/>
                    <a:pt x="12509" y="19125"/>
                    <a:pt x="12441" y="19125"/>
                  </a:cubicBezTo>
                  <a:cubicBezTo>
                    <a:pt x="12372" y="19148"/>
                    <a:pt x="12349" y="19171"/>
                    <a:pt x="12258" y="19193"/>
                  </a:cubicBezTo>
                  <a:cubicBezTo>
                    <a:pt x="12076" y="19262"/>
                    <a:pt x="11893" y="19239"/>
                    <a:pt x="11687" y="19330"/>
                  </a:cubicBezTo>
                  <a:cubicBezTo>
                    <a:pt x="11551" y="19399"/>
                    <a:pt x="11414" y="19513"/>
                    <a:pt x="11254" y="19559"/>
                  </a:cubicBezTo>
                  <a:cubicBezTo>
                    <a:pt x="11071" y="19627"/>
                    <a:pt x="10866" y="19696"/>
                    <a:pt x="10706" y="19787"/>
                  </a:cubicBezTo>
                  <a:cubicBezTo>
                    <a:pt x="10341" y="19969"/>
                    <a:pt x="9953" y="20106"/>
                    <a:pt x="9633" y="20335"/>
                  </a:cubicBezTo>
                  <a:cubicBezTo>
                    <a:pt x="9314" y="20586"/>
                    <a:pt x="9063" y="20974"/>
                    <a:pt x="8971" y="21385"/>
                  </a:cubicBezTo>
                  <a:cubicBezTo>
                    <a:pt x="8789" y="22092"/>
                    <a:pt x="8743" y="22845"/>
                    <a:pt x="8903" y="23576"/>
                  </a:cubicBezTo>
                  <a:cubicBezTo>
                    <a:pt x="8926" y="23781"/>
                    <a:pt x="8948" y="24078"/>
                    <a:pt x="9085" y="24261"/>
                  </a:cubicBezTo>
                  <a:lnTo>
                    <a:pt x="9085" y="24032"/>
                  </a:lnTo>
                  <a:cubicBezTo>
                    <a:pt x="9085" y="24009"/>
                    <a:pt x="9085" y="24009"/>
                    <a:pt x="9085" y="24009"/>
                  </a:cubicBezTo>
                  <a:cubicBezTo>
                    <a:pt x="9017" y="23233"/>
                    <a:pt x="8948" y="22526"/>
                    <a:pt x="9222" y="21795"/>
                  </a:cubicBezTo>
                  <a:cubicBezTo>
                    <a:pt x="9336" y="21499"/>
                    <a:pt x="9519" y="21065"/>
                    <a:pt x="9816" y="20905"/>
                  </a:cubicBezTo>
                  <a:cubicBezTo>
                    <a:pt x="10113" y="20723"/>
                    <a:pt x="10455" y="20586"/>
                    <a:pt x="10797" y="20494"/>
                  </a:cubicBezTo>
                  <a:cubicBezTo>
                    <a:pt x="11071" y="20426"/>
                    <a:pt x="11345" y="20312"/>
                    <a:pt x="11573" y="20175"/>
                  </a:cubicBezTo>
                  <a:cubicBezTo>
                    <a:pt x="11710" y="20106"/>
                    <a:pt x="11847" y="20038"/>
                    <a:pt x="12007" y="20015"/>
                  </a:cubicBezTo>
                  <a:cubicBezTo>
                    <a:pt x="12190" y="19992"/>
                    <a:pt x="12372" y="19992"/>
                    <a:pt x="12555" y="19969"/>
                  </a:cubicBezTo>
                  <a:cubicBezTo>
                    <a:pt x="12783" y="19947"/>
                    <a:pt x="13034" y="19947"/>
                    <a:pt x="13285" y="19947"/>
                  </a:cubicBezTo>
                  <a:cubicBezTo>
                    <a:pt x="13304" y="19948"/>
                    <a:pt x="13323" y="19949"/>
                    <a:pt x="13342" y="19949"/>
                  </a:cubicBezTo>
                  <a:cubicBezTo>
                    <a:pt x="13562" y="19949"/>
                    <a:pt x="13763" y="19863"/>
                    <a:pt x="13983" y="19863"/>
                  </a:cubicBezTo>
                  <a:cubicBezTo>
                    <a:pt x="14060" y="19863"/>
                    <a:pt x="14138" y="19873"/>
                    <a:pt x="14221" y="19901"/>
                  </a:cubicBezTo>
                  <a:cubicBezTo>
                    <a:pt x="14609" y="20038"/>
                    <a:pt x="14997" y="20175"/>
                    <a:pt x="15385" y="20289"/>
                  </a:cubicBezTo>
                  <a:cubicBezTo>
                    <a:pt x="15491" y="20324"/>
                    <a:pt x="15746" y="20383"/>
                    <a:pt x="15979" y="20383"/>
                  </a:cubicBezTo>
                  <a:cubicBezTo>
                    <a:pt x="16201" y="20383"/>
                    <a:pt x="16402" y="20330"/>
                    <a:pt x="16435" y="20152"/>
                  </a:cubicBezTo>
                  <a:cubicBezTo>
                    <a:pt x="16435" y="20152"/>
                    <a:pt x="16435" y="20129"/>
                    <a:pt x="16435" y="20129"/>
                  </a:cubicBezTo>
                  <a:lnTo>
                    <a:pt x="16435" y="19992"/>
                  </a:lnTo>
                  <a:cubicBezTo>
                    <a:pt x="16549" y="20175"/>
                    <a:pt x="16686" y="20335"/>
                    <a:pt x="16800" y="20517"/>
                  </a:cubicBezTo>
                  <a:cubicBezTo>
                    <a:pt x="17234" y="21134"/>
                    <a:pt x="17759" y="21704"/>
                    <a:pt x="17964" y="22435"/>
                  </a:cubicBezTo>
                  <a:cubicBezTo>
                    <a:pt x="18056" y="22800"/>
                    <a:pt x="18124" y="23142"/>
                    <a:pt x="18261" y="23462"/>
                  </a:cubicBezTo>
                  <a:cubicBezTo>
                    <a:pt x="18398" y="23781"/>
                    <a:pt x="18535" y="24078"/>
                    <a:pt x="18695" y="24375"/>
                  </a:cubicBezTo>
                  <a:cubicBezTo>
                    <a:pt x="19288" y="25539"/>
                    <a:pt x="19996" y="26680"/>
                    <a:pt x="20338" y="27935"/>
                  </a:cubicBezTo>
                  <a:cubicBezTo>
                    <a:pt x="20201" y="27958"/>
                    <a:pt x="20064" y="28072"/>
                    <a:pt x="19950" y="28141"/>
                  </a:cubicBezTo>
                  <a:cubicBezTo>
                    <a:pt x="19813" y="28209"/>
                    <a:pt x="19676" y="28301"/>
                    <a:pt x="19585" y="28438"/>
                  </a:cubicBezTo>
                  <a:cubicBezTo>
                    <a:pt x="19494" y="28552"/>
                    <a:pt x="19425" y="28711"/>
                    <a:pt x="19334" y="28848"/>
                  </a:cubicBezTo>
                  <a:cubicBezTo>
                    <a:pt x="19265" y="28940"/>
                    <a:pt x="19197" y="29031"/>
                    <a:pt x="19129" y="29145"/>
                  </a:cubicBezTo>
                  <a:cubicBezTo>
                    <a:pt x="18992" y="29442"/>
                    <a:pt x="18923" y="29716"/>
                    <a:pt x="18877" y="30035"/>
                  </a:cubicBezTo>
                  <a:cubicBezTo>
                    <a:pt x="18832" y="30378"/>
                    <a:pt x="18832" y="30720"/>
                    <a:pt x="18786" y="31062"/>
                  </a:cubicBezTo>
                  <a:cubicBezTo>
                    <a:pt x="18695" y="31702"/>
                    <a:pt x="18604" y="32386"/>
                    <a:pt x="18284" y="32957"/>
                  </a:cubicBezTo>
                  <a:cubicBezTo>
                    <a:pt x="18124" y="33254"/>
                    <a:pt x="17919" y="33550"/>
                    <a:pt x="17668" y="33779"/>
                  </a:cubicBezTo>
                  <a:cubicBezTo>
                    <a:pt x="17576" y="33870"/>
                    <a:pt x="17485" y="33961"/>
                    <a:pt x="17348" y="34030"/>
                  </a:cubicBezTo>
                  <a:cubicBezTo>
                    <a:pt x="17234" y="34098"/>
                    <a:pt x="17051" y="34144"/>
                    <a:pt x="16960" y="34258"/>
                  </a:cubicBezTo>
                  <a:cubicBezTo>
                    <a:pt x="16937" y="34258"/>
                    <a:pt x="16937" y="34349"/>
                    <a:pt x="16960" y="34395"/>
                  </a:cubicBezTo>
                  <a:lnTo>
                    <a:pt x="16960" y="34509"/>
                  </a:lnTo>
                  <a:cubicBezTo>
                    <a:pt x="17622" y="34418"/>
                    <a:pt x="18101" y="33938"/>
                    <a:pt x="18444" y="33391"/>
                  </a:cubicBezTo>
                  <a:cubicBezTo>
                    <a:pt x="18649" y="33071"/>
                    <a:pt x="18786" y="32729"/>
                    <a:pt x="18900" y="32386"/>
                  </a:cubicBezTo>
                  <a:cubicBezTo>
                    <a:pt x="19014" y="32044"/>
                    <a:pt x="19037" y="31724"/>
                    <a:pt x="19106" y="31405"/>
                  </a:cubicBezTo>
                  <a:cubicBezTo>
                    <a:pt x="19151" y="31199"/>
                    <a:pt x="19197" y="31017"/>
                    <a:pt x="19220" y="30834"/>
                  </a:cubicBezTo>
                  <a:cubicBezTo>
                    <a:pt x="19220" y="30789"/>
                    <a:pt x="19220" y="30766"/>
                    <a:pt x="19220" y="30720"/>
                  </a:cubicBezTo>
                  <a:cubicBezTo>
                    <a:pt x="19220" y="30720"/>
                    <a:pt x="19220" y="30697"/>
                    <a:pt x="19220" y="30697"/>
                  </a:cubicBezTo>
                  <a:cubicBezTo>
                    <a:pt x="19220" y="30492"/>
                    <a:pt x="19311" y="30286"/>
                    <a:pt x="19380" y="30081"/>
                  </a:cubicBezTo>
                  <a:cubicBezTo>
                    <a:pt x="19471" y="29807"/>
                    <a:pt x="19585" y="29579"/>
                    <a:pt x="19745" y="29328"/>
                  </a:cubicBezTo>
                  <a:cubicBezTo>
                    <a:pt x="19836" y="29191"/>
                    <a:pt x="19905" y="29054"/>
                    <a:pt x="20042" y="28963"/>
                  </a:cubicBezTo>
                  <a:cubicBezTo>
                    <a:pt x="20106" y="28920"/>
                    <a:pt x="20349" y="28778"/>
                    <a:pt x="20418" y="28778"/>
                  </a:cubicBezTo>
                  <a:cubicBezTo>
                    <a:pt x="20423" y="28778"/>
                    <a:pt x="20427" y="28778"/>
                    <a:pt x="20430" y="28780"/>
                  </a:cubicBezTo>
                  <a:cubicBezTo>
                    <a:pt x="20452" y="28780"/>
                    <a:pt x="20475" y="28803"/>
                    <a:pt x="20475" y="28848"/>
                  </a:cubicBezTo>
                  <a:cubicBezTo>
                    <a:pt x="20475" y="28917"/>
                    <a:pt x="20475" y="28985"/>
                    <a:pt x="20475" y="29054"/>
                  </a:cubicBezTo>
                  <a:cubicBezTo>
                    <a:pt x="20452" y="29191"/>
                    <a:pt x="20430" y="29351"/>
                    <a:pt x="20407" y="29419"/>
                  </a:cubicBezTo>
                  <a:cubicBezTo>
                    <a:pt x="20384" y="29579"/>
                    <a:pt x="20293" y="29739"/>
                    <a:pt x="20224" y="29898"/>
                  </a:cubicBezTo>
                  <a:cubicBezTo>
                    <a:pt x="20019" y="30264"/>
                    <a:pt x="19768" y="30583"/>
                    <a:pt x="19631" y="30971"/>
                  </a:cubicBezTo>
                  <a:cubicBezTo>
                    <a:pt x="19608" y="30971"/>
                    <a:pt x="19608" y="31017"/>
                    <a:pt x="19631" y="31040"/>
                  </a:cubicBezTo>
                  <a:lnTo>
                    <a:pt x="19631" y="31222"/>
                  </a:lnTo>
                  <a:cubicBezTo>
                    <a:pt x="19745" y="31154"/>
                    <a:pt x="19927" y="31040"/>
                    <a:pt x="20019" y="30926"/>
                  </a:cubicBezTo>
                  <a:cubicBezTo>
                    <a:pt x="20110" y="30811"/>
                    <a:pt x="20201" y="30720"/>
                    <a:pt x="20293" y="30606"/>
                  </a:cubicBezTo>
                  <a:lnTo>
                    <a:pt x="20293" y="30606"/>
                  </a:lnTo>
                  <a:cubicBezTo>
                    <a:pt x="20270" y="30766"/>
                    <a:pt x="20293" y="30926"/>
                    <a:pt x="20293" y="31108"/>
                  </a:cubicBezTo>
                  <a:cubicBezTo>
                    <a:pt x="20293" y="31245"/>
                    <a:pt x="20315" y="31359"/>
                    <a:pt x="20315" y="31496"/>
                  </a:cubicBezTo>
                  <a:cubicBezTo>
                    <a:pt x="20338" y="31724"/>
                    <a:pt x="20338" y="31976"/>
                    <a:pt x="20338" y="32204"/>
                  </a:cubicBezTo>
                  <a:cubicBezTo>
                    <a:pt x="20315" y="32843"/>
                    <a:pt x="20315" y="33459"/>
                    <a:pt x="20247" y="34098"/>
                  </a:cubicBezTo>
                  <a:cubicBezTo>
                    <a:pt x="20270" y="33779"/>
                    <a:pt x="20270" y="33436"/>
                    <a:pt x="20293" y="33117"/>
                  </a:cubicBezTo>
                  <a:cubicBezTo>
                    <a:pt x="20293" y="32843"/>
                    <a:pt x="20293" y="32546"/>
                    <a:pt x="20247" y="32249"/>
                  </a:cubicBezTo>
                  <a:cubicBezTo>
                    <a:pt x="20201" y="31907"/>
                    <a:pt x="20133" y="31587"/>
                    <a:pt x="20110" y="31245"/>
                  </a:cubicBezTo>
                  <a:cubicBezTo>
                    <a:pt x="20133" y="31199"/>
                    <a:pt x="20110" y="31199"/>
                    <a:pt x="20110" y="31199"/>
                  </a:cubicBezTo>
                  <a:cubicBezTo>
                    <a:pt x="20110" y="31199"/>
                    <a:pt x="20110" y="31177"/>
                    <a:pt x="20110" y="31154"/>
                  </a:cubicBezTo>
                  <a:cubicBezTo>
                    <a:pt x="20110" y="31154"/>
                    <a:pt x="20110" y="30994"/>
                    <a:pt x="20087" y="30994"/>
                  </a:cubicBezTo>
                  <a:cubicBezTo>
                    <a:pt x="20019" y="30994"/>
                    <a:pt x="19996" y="31359"/>
                    <a:pt x="19996" y="31405"/>
                  </a:cubicBezTo>
                  <a:cubicBezTo>
                    <a:pt x="19973" y="31679"/>
                    <a:pt x="19996" y="31953"/>
                    <a:pt x="20042" y="32227"/>
                  </a:cubicBezTo>
                  <a:cubicBezTo>
                    <a:pt x="20110" y="32706"/>
                    <a:pt x="20110" y="33185"/>
                    <a:pt x="20110" y="33665"/>
                  </a:cubicBezTo>
                  <a:cubicBezTo>
                    <a:pt x="20110" y="33984"/>
                    <a:pt x="20087" y="34304"/>
                    <a:pt x="20064" y="34646"/>
                  </a:cubicBezTo>
                  <a:cubicBezTo>
                    <a:pt x="20042" y="34760"/>
                    <a:pt x="20019" y="34874"/>
                    <a:pt x="20019" y="35011"/>
                  </a:cubicBezTo>
                  <a:cubicBezTo>
                    <a:pt x="19996" y="35125"/>
                    <a:pt x="19996" y="35308"/>
                    <a:pt x="19927" y="35445"/>
                  </a:cubicBezTo>
                  <a:cubicBezTo>
                    <a:pt x="19882" y="35582"/>
                    <a:pt x="19654" y="35605"/>
                    <a:pt x="19517" y="35719"/>
                  </a:cubicBezTo>
                  <a:cubicBezTo>
                    <a:pt x="19380" y="35856"/>
                    <a:pt x="19220" y="35901"/>
                    <a:pt x="19060" y="36038"/>
                  </a:cubicBezTo>
                  <a:cubicBezTo>
                    <a:pt x="18832" y="36198"/>
                    <a:pt x="18695" y="36449"/>
                    <a:pt x="18489" y="36632"/>
                  </a:cubicBezTo>
                  <a:cubicBezTo>
                    <a:pt x="18284" y="36837"/>
                    <a:pt x="18101" y="37043"/>
                    <a:pt x="17896" y="37248"/>
                  </a:cubicBezTo>
                  <a:cubicBezTo>
                    <a:pt x="17713" y="37431"/>
                    <a:pt x="17462" y="37591"/>
                    <a:pt x="17257" y="37750"/>
                  </a:cubicBezTo>
                  <a:cubicBezTo>
                    <a:pt x="17120" y="37842"/>
                    <a:pt x="16892" y="37910"/>
                    <a:pt x="16800" y="38047"/>
                  </a:cubicBezTo>
                  <a:cubicBezTo>
                    <a:pt x="16800" y="38047"/>
                    <a:pt x="16800" y="38138"/>
                    <a:pt x="16800" y="38207"/>
                  </a:cubicBezTo>
                  <a:lnTo>
                    <a:pt x="16800" y="38298"/>
                  </a:lnTo>
                  <a:cubicBezTo>
                    <a:pt x="17188" y="38275"/>
                    <a:pt x="17462" y="38070"/>
                    <a:pt x="17759" y="37887"/>
                  </a:cubicBezTo>
                  <a:cubicBezTo>
                    <a:pt x="17987" y="37727"/>
                    <a:pt x="18216" y="37568"/>
                    <a:pt x="18421" y="37408"/>
                  </a:cubicBezTo>
                  <a:cubicBezTo>
                    <a:pt x="18558" y="37317"/>
                    <a:pt x="18649" y="37202"/>
                    <a:pt x="18763" y="37134"/>
                  </a:cubicBezTo>
                  <a:cubicBezTo>
                    <a:pt x="18923" y="37043"/>
                    <a:pt x="18992" y="36906"/>
                    <a:pt x="19129" y="36814"/>
                  </a:cubicBezTo>
                  <a:cubicBezTo>
                    <a:pt x="19243" y="36746"/>
                    <a:pt x="19334" y="36655"/>
                    <a:pt x="19448" y="36609"/>
                  </a:cubicBezTo>
                  <a:cubicBezTo>
                    <a:pt x="19562" y="36541"/>
                    <a:pt x="19676" y="36449"/>
                    <a:pt x="19790" y="36381"/>
                  </a:cubicBezTo>
                  <a:lnTo>
                    <a:pt x="19790" y="36381"/>
                  </a:lnTo>
                  <a:cubicBezTo>
                    <a:pt x="19745" y="36769"/>
                    <a:pt x="19676" y="37134"/>
                    <a:pt x="19562" y="37522"/>
                  </a:cubicBezTo>
                  <a:cubicBezTo>
                    <a:pt x="19539" y="37636"/>
                    <a:pt x="19539" y="37659"/>
                    <a:pt x="19402" y="37705"/>
                  </a:cubicBezTo>
                  <a:cubicBezTo>
                    <a:pt x="19334" y="37750"/>
                    <a:pt x="19265" y="37750"/>
                    <a:pt x="19197" y="37819"/>
                  </a:cubicBezTo>
                  <a:cubicBezTo>
                    <a:pt x="19151" y="37887"/>
                    <a:pt x="19106" y="37956"/>
                    <a:pt x="19037" y="38001"/>
                  </a:cubicBezTo>
                  <a:cubicBezTo>
                    <a:pt x="18969" y="38047"/>
                    <a:pt x="18900" y="38070"/>
                    <a:pt x="18832" y="38116"/>
                  </a:cubicBezTo>
                  <a:cubicBezTo>
                    <a:pt x="18695" y="38252"/>
                    <a:pt x="18604" y="38412"/>
                    <a:pt x="18444" y="38504"/>
                  </a:cubicBezTo>
                  <a:cubicBezTo>
                    <a:pt x="18261" y="38618"/>
                    <a:pt x="18079" y="38709"/>
                    <a:pt x="17919" y="38800"/>
                  </a:cubicBezTo>
                  <a:cubicBezTo>
                    <a:pt x="17713" y="38914"/>
                    <a:pt x="17462" y="38960"/>
                    <a:pt x="17234" y="39029"/>
                  </a:cubicBezTo>
                  <a:cubicBezTo>
                    <a:pt x="17120" y="39074"/>
                    <a:pt x="16937" y="39029"/>
                    <a:pt x="16846" y="39120"/>
                  </a:cubicBezTo>
                  <a:cubicBezTo>
                    <a:pt x="16823" y="39120"/>
                    <a:pt x="16846" y="39348"/>
                    <a:pt x="16846" y="39371"/>
                  </a:cubicBezTo>
                  <a:cubicBezTo>
                    <a:pt x="16972" y="39428"/>
                    <a:pt x="17086" y="39445"/>
                    <a:pt x="17200" y="39445"/>
                  </a:cubicBezTo>
                  <a:cubicBezTo>
                    <a:pt x="17314" y="39445"/>
                    <a:pt x="17428" y="39428"/>
                    <a:pt x="17554" y="39417"/>
                  </a:cubicBezTo>
                  <a:cubicBezTo>
                    <a:pt x="17827" y="39371"/>
                    <a:pt x="18079" y="39325"/>
                    <a:pt x="18307" y="39211"/>
                  </a:cubicBezTo>
                  <a:cubicBezTo>
                    <a:pt x="18398" y="39165"/>
                    <a:pt x="18489" y="39120"/>
                    <a:pt x="18581" y="39074"/>
                  </a:cubicBezTo>
                  <a:cubicBezTo>
                    <a:pt x="18718" y="39051"/>
                    <a:pt x="18763" y="38983"/>
                    <a:pt x="18877" y="38914"/>
                  </a:cubicBezTo>
                  <a:cubicBezTo>
                    <a:pt x="18946" y="38869"/>
                    <a:pt x="19037" y="38800"/>
                    <a:pt x="19129" y="38755"/>
                  </a:cubicBezTo>
                  <a:cubicBezTo>
                    <a:pt x="19151" y="38732"/>
                    <a:pt x="19220" y="38709"/>
                    <a:pt x="19243" y="38686"/>
                  </a:cubicBezTo>
                  <a:lnTo>
                    <a:pt x="19243" y="38800"/>
                  </a:lnTo>
                  <a:cubicBezTo>
                    <a:pt x="19243" y="38823"/>
                    <a:pt x="19243" y="38823"/>
                    <a:pt x="19243" y="38846"/>
                  </a:cubicBezTo>
                  <a:cubicBezTo>
                    <a:pt x="19243" y="38869"/>
                    <a:pt x="19243" y="39006"/>
                    <a:pt x="19265" y="39006"/>
                  </a:cubicBezTo>
                  <a:cubicBezTo>
                    <a:pt x="19265" y="39008"/>
                    <a:pt x="19266" y="39009"/>
                    <a:pt x="19267" y="39009"/>
                  </a:cubicBezTo>
                  <a:cubicBezTo>
                    <a:pt x="19275" y="39009"/>
                    <a:pt x="19316" y="38930"/>
                    <a:pt x="19357" y="38869"/>
                  </a:cubicBezTo>
                  <a:lnTo>
                    <a:pt x="19357" y="38869"/>
                  </a:lnTo>
                  <a:cubicBezTo>
                    <a:pt x="19288" y="39097"/>
                    <a:pt x="19220" y="39302"/>
                    <a:pt x="19174" y="39531"/>
                  </a:cubicBezTo>
                  <a:cubicBezTo>
                    <a:pt x="19083" y="39759"/>
                    <a:pt x="19014" y="39987"/>
                    <a:pt x="18946" y="40215"/>
                  </a:cubicBezTo>
                  <a:cubicBezTo>
                    <a:pt x="18900" y="40307"/>
                    <a:pt x="18877" y="40512"/>
                    <a:pt x="18809" y="40558"/>
                  </a:cubicBezTo>
                  <a:cubicBezTo>
                    <a:pt x="18763" y="40569"/>
                    <a:pt x="18718" y="40569"/>
                    <a:pt x="18672" y="40569"/>
                  </a:cubicBezTo>
                  <a:cubicBezTo>
                    <a:pt x="18626" y="40569"/>
                    <a:pt x="18581" y="40569"/>
                    <a:pt x="18535" y="40581"/>
                  </a:cubicBezTo>
                  <a:cubicBezTo>
                    <a:pt x="18444" y="40603"/>
                    <a:pt x="18398" y="40672"/>
                    <a:pt x="18307" y="40695"/>
                  </a:cubicBezTo>
                  <a:cubicBezTo>
                    <a:pt x="18216" y="40718"/>
                    <a:pt x="18147" y="40718"/>
                    <a:pt x="18079" y="40763"/>
                  </a:cubicBezTo>
                  <a:cubicBezTo>
                    <a:pt x="17896" y="40877"/>
                    <a:pt x="17759" y="41014"/>
                    <a:pt x="17576" y="41106"/>
                  </a:cubicBezTo>
                  <a:cubicBezTo>
                    <a:pt x="17394" y="41197"/>
                    <a:pt x="17234" y="41334"/>
                    <a:pt x="17029" y="41402"/>
                  </a:cubicBezTo>
                  <a:cubicBezTo>
                    <a:pt x="16914" y="41448"/>
                    <a:pt x="16800" y="41516"/>
                    <a:pt x="16709" y="41539"/>
                  </a:cubicBezTo>
                  <a:cubicBezTo>
                    <a:pt x="16618" y="41562"/>
                    <a:pt x="16504" y="41562"/>
                    <a:pt x="16435" y="41585"/>
                  </a:cubicBezTo>
                  <a:cubicBezTo>
                    <a:pt x="16412" y="41608"/>
                    <a:pt x="16412" y="41836"/>
                    <a:pt x="16435" y="41836"/>
                  </a:cubicBezTo>
                  <a:cubicBezTo>
                    <a:pt x="16520" y="41920"/>
                    <a:pt x="16610" y="41948"/>
                    <a:pt x="16711" y="41948"/>
                  </a:cubicBezTo>
                  <a:cubicBezTo>
                    <a:pt x="16801" y="41948"/>
                    <a:pt x="16898" y="41926"/>
                    <a:pt x="17006" y="41904"/>
                  </a:cubicBezTo>
                  <a:cubicBezTo>
                    <a:pt x="17188" y="41859"/>
                    <a:pt x="17394" y="41813"/>
                    <a:pt x="17576" y="41745"/>
                  </a:cubicBezTo>
                  <a:cubicBezTo>
                    <a:pt x="17645" y="41699"/>
                    <a:pt x="17713" y="41653"/>
                    <a:pt x="17782" y="41631"/>
                  </a:cubicBezTo>
                  <a:cubicBezTo>
                    <a:pt x="17873" y="41608"/>
                    <a:pt x="17942" y="41608"/>
                    <a:pt x="18033" y="41562"/>
                  </a:cubicBezTo>
                  <a:cubicBezTo>
                    <a:pt x="18147" y="41471"/>
                    <a:pt x="18261" y="41448"/>
                    <a:pt x="18375" y="41425"/>
                  </a:cubicBezTo>
                  <a:lnTo>
                    <a:pt x="18375" y="41425"/>
                  </a:lnTo>
                  <a:cubicBezTo>
                    <a:pt x="18124" y="41768"/>
                    <a:pt x="17850" y="42110"/>
                    <a:pt x="17599" y="42452"/>
                  </a:cubicBezTo>
                  <a:cubicBezTo>
                    <a:pt x="17439" y="42681"/>
                    <a:pt x="17325" y="42932"/>
                    <a:pt x="17188" y="43183"/>
                  </a:cubicBezTo>
                  <a:cubicBezTo>
                    <a:pt x="17074" y="43388"/>
                    <a:pt x="16937" y="43594"/>
                    <a:pt x="16823" y="43822"/>
                  </a:cubicBezTo>
                  <a:cubicBezTo>
                    <a:pt x="16755" y="43936"/>
                    <a:pt x="16686" y="44050"/>
                    <a:pt x="16641" y="44164"/>
                  </a:cubicBezTo>
                  <a:cubicBezTo>
                    <a:pt x="16618" y="44210"/>
                    <a:pt x="16595" y="44347"/>
                    <a:pt x="16549" y="44370"/>
                  </a:cubicBezTo>
                  <a:cubicBezTo>
                    <a:pt x="16533" y="44381"/>
                    <a:pt x="16526" y="44385"/>
                    <a:pt x="16523" y="44385"/>
                  </a:cubicBezTo>
                  <a:cubicBezTo>
                    <a:pt x="16514" y="44385"/>
                    <a:pt x="16550" y="44341"/>
                    <a:pt x="16481" y="44324"/>
                  </a:cubicBezTo>
                  <a:cubicBezTo>
                    <a:pt x="16481" y="44324"/>
                    <a:pt x="16390" y="44347"/>
                    <a:pt x="16390" y="44347"/>
                  </a:cubicBezTo>
                  <a:cubicBezTo>
                    <a:pt x="16367" y="44370"/>
                    <a:pt x="16344" y="44415"/>
                    <a:pt x="16321" y="44415"/>
                  </a:cubicBezTo>
                  <a:cubicBezTo>
                    <a:pt x="16313" y="44423"/>
                    <a:pt x="16308" y="44425"/>
                    <a:pt x="16303" y="44425"/>
                  </a:cubicBezTo>
                  <a:cubicBezTo>
                    <a:pt x="16293" y="44425"/>
                    <a:pt x="16283" y="44415"/>
                    <a:pt x="16253" y="44415"/>
                  </a:cubicBezTo>
                  <a:cubicBezTo>
                    <a:pt x="16237" y="44415"/>
                    <a:pt x="16222" y="44405"/>
                    <a:pt x="16200" y="44405"/>
                  </a:cubicBezTo>
                  <a:cubicBezTo>
                    <a:pt x="16189" y="44405"/>
                    <a:pt x="16176" y="44408"/>
                    <a:pt x="16161" y="44415"/>
                  </a:cubicBezTo>
                  <a:cubicBezTo>
                    <a:pt x="16138" y="44415"/>
                    <a:pt x="16116" y="44461"/>
                    <a:pt x="16093" y="44484"/>
                  </a:cubicBezTo>
                  <a:cubicBezTo>
                    <a:pt x="15979" y="44552"/>
                    <a:pt x="15910" y="44529"/>
                    <a:pt x="15796" y="44552"/>
                  </a:cubicBezTo>
                  <a:cubicBezTo>
                    <a:pt x="15659" y="44575"/>
                    <a:pt x="15591" y="44598"/>
                    <a:pt x="15454" y="44598"/>
                  </a:cubicBezTo>
                  <a:lnTo>
                    <a:pt x="15294" y="44598"/>
                  </a:lnTo>
                  <a:cubicBezTo>
                    <a:pt x="15248" y="44598"/>
                    <a:pt x="15233" y="44588"/>
                    <a:pt x="15208" y="44588"/>
                  </a:cubicBezTo>
                  <a:cubicBezTo>
                    <a:pt x="15195" y="44588"/>
                    <a:pt x="15180" y="44590"/>
                    <a:pt x="15157" y="44598"/>
                  </a:cubicBezTo>
                  <a:cubicBezTo>
                    <a:pt x="15134" y="44598"/>
                    <a:pt x="15134" y="44826"/>
                    <a:pt x="15157" y="44849"/>
                  </a:cubicBezTo>
                  <a:cubicBezTo>
                    <a:pt x="15225" y="45054"/>
                    <a:pt x="15591" y="45123"/>
                    <a:pt x="15796" y="45146"/>
                  </a:cubicBezTo>
                  <a:cubicBezTo>
                    <a:pt x="15857" y="45146"/>
                    <a:pt x="15918" y="45156"/>
                    <a:pt x="15979" y="45156"/>
                  </a:cubicBezTo>
                  <a:cubicBezTo>
                    <a:pt x="16009" y="45156"/>
                    <a:pt x="16040" y="45153"/>
                    <a:pt x="16070" y="45146"/>
                  </a:cubicBezTo>
                  <a:cubicBezTo>
                    <a:pt x="16116" y="45146"/>
                    <a:pt x="16184" y="45123"/>
                    <a:pt x="16253" y="45123"/>
                  </a:cubicBezTo>
                  <a:cubicBezTo>
                    <a:pt x="15933" y="45945"/>
                    <a:pt x="15591" y="46766"/>
                    <a:pt x="15134" y="47520"/>
                  </a:cubicBezTo>
                  <a:cubicBezTo>
                    <a:pt x="14906" y="47908"/>
                    <a:pt x="14609" y="48296"/>
                    <a:pt x="14198" y="48501"/>
                  </a:cubicBezTo>
                  <a:cubicBezTo>
                    <a:pt x="14046" y="48596"/>
                    <a:pt x="13862" y="48644"/>
                    <a:pt x="13686" y="48644"/>
                  </a:cubicBezTo>
                  <a:cubicBezTo>
                    <a:pt x="13651" y="48644"/>
                    <a:pt x="13616" y="48642"/>
                    <a:pt x="13582" y="48638"/>
                  </a:cubicBezTo>
                  <a:cubicBezTo>
                    <a:pt x="13491" y="48615"/>
                    <a:pt x="13080" y="48547"/>
                    <a:pt x="12966" y="48455"/>
                  </a:cubicBezTo>
                  <a:cubicBezTo>
                    <a:pt x="12966" y="48455"/>
                    <a:pt x="12989" y="48433"/>
                    <a:pt x="12989" y="48433"/>
                  </a:cubicBezTo>
                  <a:lnTo>
                    <a:pt x="12966" y="48433"/>
                  </a:lnTo>
                  <a:cubicBezTo>
                    <a:pt x="12966" y="48296"/>
                    <a:pt x="12920" y="48159"/>
                    <a:pt x="12897" y="48022"/>
                  </a:cubicBezTo>
                  <a:cubicBezTo>
                    <a:pt x="12920" y="47885"/>
                    <a:pt x="12966" y="47748"/>
                    <a:pt x="13011" y="47611"/>
                  </a:cubicBezTo>
                  <a:cubicBezTo>
                    <a:pt x="13080" y="47474"/>
                    <a:pt x="13194" y="47337"/>
                    <a:pt x="13240" y="47200"/>
                  </a:cubicBezTo>
                  <a:cubicBezTo>
                    <a:pt x="13285" y="47131"/>
                    <a:pt x="13285" y="46995"/>
                    <a:pt x="13262" y="46880"/>
                  </a:cubicBezTo>
                  <a:cubicBezTo>
                    <a:pt x="13240" y="46812"/>
                    <a:pt x="13217" y="46743"/>
                    <a:pt x="13171" y="46743"/>
                  </a:cubicBezTo>
                  <a:cubicBezTo>
                    <a:pt x="13156" y="46739"/>
                    <a:pt x="13140" y="46737"/>
                    <a:pt x="13126" y="46737"/>
                  </a:cubicBezTo>
                  <a:cubicBezTo>
                    <a:pt x="12990" y="46737"/>
                    <a:pt x="12893" y="46914"/>
                    <a:pt x="12852" y="47017"/>
                  </a:cubicBezTo>
                  <a:cubicBezTo>
                    <a:pt x="12737" y="47177"/>
                    <a:pt x="12715" y="47383"/>
                    <a:pt x="12646" y="47565"/>
                  </a:cubicBezTo>
                  <a:cubicBezTo>
                    <a:pt x="12623" y="47656"/>
                    <a:pt x="12601" y="47725"/>
                    <a:pt x="12601" y="47816"/>
                  </a:cubicBezTo>
                  <a:lnTo>
                    <a:pt x="12601" y="47885"/>
                  </a:lnTo>
                  <a:lnTo>
                    <a:pt x="12601" y="47999"/>
                  </a:lnTo>
                  <a:cubicBezTo>
                    <a:pt x="12601" y="48005"/>
                    <a:pt x="12601" y="48010"/>
                    <a:pt x="12601" y="48022"/>
                  </a:cubicBezTo>
                  <a:cubicBezTo>
                    <a:pt x="12578" y="48227"/>
                    <a:pt x="12555" y="48455"/>
                    <a:pt x="12623" y="48638"/>
                  </a:cubicBezTo>
                  <a:cubicBezTo>
                    <a:pt x="12623" y="48638"/>
                    <a:pt x="12623" y="48661"/>
                    <a:pt x="12623" y="48661"/>
                  </a:cubicBezTo>
                  <a:cubicBezTo>
                    <a:pt x="12646" y="48684"/>
                    <a:pt x="12669" y="48729"/>
                    <a:pt x="12669" y="48752"/>
                  </a:cubicBezTo>
                  <a:cubicBezTo>
                    <a:pt x="12459" y="48789"/>
                    <a:pt x="12231" y="48836"/>
                    <a:pt x="12022" y="48836"/>
                  </a:cubicBezTo>
                  <a:cubicBezTo>
                    <a:pt x="11709" y="48836"/>
                    <a:pt x="11441" y="48729"/>
                    <a:pt x="11345" y="48318"/>
                  </a:cubicBezTo>
                  <a:cubicBezTo>
                    <a:pt x="11254" y="47999"/>
                    <a:pt x="11345" y="47656"/>
                    <a:pt x="11459" y="47360"/>
                  </a:cubicBezTo>
                  <a:cubicBezTo>
                    <a:pt x="11551" y="47177"/>
                    <a:pt x="11642" y="47017"/>
                    <a:pt x="11665" y="46835"/>
                  </a:cubicBezTo>
                  <a:lnTo>
                    <a:pt x="11665" y="46789"/>
                  </a:lnTo>
                  <a:cubicBezTo>
                    <a:pt x="11665" y="46743"/>
                    <a:pt x="11665" y="46675"/>
                    <a:pt x="11665" y="46607"/>
                  </a:cubicBezTo>
                  <a:cubicBezTo>
                    <a:pt x="11665" y="46538"/>
                    <a:pt x="11642" y="46470"/>
                    <a:pt x="11551" y="46470"/>
                  </a:cubicBezTo>
                  <a:cubicBezTo>
                    <a:pt x="11322" y="46492"/>
                    <a:pt x="11163" y="47017"/>
                    <a:pt x="11117" y="47177"/>
                  </a:cubicBezTo>
                  <a:cubicBezTo>
                    <a:pt x="10980" y="47565"/>
                    <a:pt x="10980" y="47976"/>
                    <a:pt x="11026" y="48387"/>
                  </a:cubicBezTo>
                  <a:cubicBezTo>
                    <a:pt x="11048" y="48592"/>
                    <a:pt x="11071" y="48821"/>
                    <a:pt x="11208" y="49003"/>
                  </a:cubicBezTo>
                  <a:cubicBezTo>
                    <a:pt x="11322" y="49186"/>
                    <a:pt x="11528" y="49277"/>
                    <a:pt x="11733" y="49346"/>
                  </a:cubicBezTo>
                  <a:cubicBezTo>
                    <a:pt x="11733" y="49391"/>
                    <a:pt x="11733" y="49414"/>
                    <a:pt x="11733" y="49437"/>
                  </a:cubicBezTo>
                  <a:cubicBezTo>
                    <a:pt x="11756" y="49642"/>
                    <a:pt x="11939" y="49985"/>
                    <a:pt x="12190" y="49985"/>
                  </a:cubicBezTo>
                  <a:cubicBezTo>
                    <a:pt x="12372" y="49985"/>
                    <a:pt x="12509" y="49688"/>
                    <a:pt x="12509" y="49528"/>
                  </a:cubicBezTo>
                  <a:cubicBezTo>
                    <a:pt x="12532" y="49482"/>
                    <a:pt x="12532" y="49437"/>
                    <a:pt x="12532" y="49368"/>
                  </a:cubicBezTo>
                  <a:cubicBezTo>
                    <a:pt x="12715" y="49323"/>
                    <a:pt x="12874" y="49209"/>
                    <a:pt x="13057" y="49140"/>
                  </a:cubicBezTo>
                  <a:cubicBezTo>
                    <a:pt x="13138" y="49108"/>
                    <a:pt x="13116" y="49076"/>
                    <a:pt x="13144" y="49076"/>
                  </a:cubicBezTo>
                  <a:cubicBezTo>
                    <a:pt x="13156" y="49076"/>
                    <a:pt x="13177" y="49081"/>
                    <a:pt x="13217" y="49094"/>
                  </a:cubicBezTo>
                  <a:cubicBezTo>
                    <a:pt x="13331" y="49140"/>
                    <a:pt x="13285" y="49254"/>
                    <a:pt x="13331" y="49368"/>
                  </a:cubicBezTo>
                  <a:cubicBezTo>
                    <a:pt x="13377" y="49528"/>
                    <a:pt x="13491" y="49642"/>
                    <a:pt x="13605" y="49734"/>
                  </a:cubicBezTo>
                  <a:cubicBezTo>
                    <a:pt x="13673" y="49801"/>
                    <a:pt x="13841" y="49920"/>
                    <a:pt x="13971" y="49920"/>
                  </a:cubicBezTo>
                  <a:cubicBezTo>
                    <a:pt x="14015" y="49920"/>
                    <a:pt x="14055" y="49906"/>
                    <a:pt x="14084" y="49871"/>
                  </a:cubicBezTo>
                  <a:cubicBezTo>
                    <a:pt x="14130" y="49825"/>
                    <a:pt x="14130" y="49688"/>
                    <a:pt x="14130" y="49597"/>
                  </a:cubicBezTo>
                  <a:cubicBezTo>
                    <a:pt x="14130" y="49551"/>
                    <a:pt x="14130" y="49505"/>
                    <a:pt x="14130" y="49482"/>
                  </a:cubicBezTo>
                  <a:cubicBezTo>
                    <a:pt x="14130" y="49368"/>
                    <a:pt x="14107" y="49254"/>
                    <a:pt x="14084" y="49140"/>
                  </a:cubicBezTo>
                  <a:cubicBezTo>
                    <a:pt x="14883" y="48866"/>
                    <a:pt x="15294" y="48113"/>
                    <a:pt x="15659" y="47405"/>
                  </a:cubicBezTo>
                  <a:cubicBezTo>
                    <a:pt x="15865" y="46995"/>
                    <a:pt x="16093" y="46607"/>
                    <a:pt x="16253" y="46173"/>
                  </a:cubicBezTo>
                  <a:cubicBezTo>
                    <a:pt x="16321" y="45967"/>
                    <a:pt x="16390" y="45739"/>
                    <a:pt x="16481" y="45534"/>
                  </a:cubicBezTo>
                  <a:cubicBezTo>
                    <a:pt x="16549" y="45397"/>
                    <a:pt x="16618" y="45169"/>
                    <a:pt x="16732" y="45100"/>
                  </a:cubicBezTo>
                  <a:cubicBezTo>
                    <a:pt x="16732" y="45100"/>
                    <a:pt x="16732" y="45054"/>
                    <a:pt x="16732" y="45009"/>
                  </a:cubicBezTo>
                  <a:cubicBezTo>
                    <a:pt x="17006" y="44438"/>
                    <a:pt x="17280" y="43845"/>
                    <a:pt x="17622" y="43320"/>
                  </a:cubicBezTo>
                  <a:cubicBezTo>
                    <a:pt x="17713" y="43160"/>
                    <a:pt x="17850" y="43000"/>
                    <a:pt x="17896" y="42818"/>
                  </a:cubicBezTo>
                  <a:cubicBezTo>
                    <a:pt x="18284" y="42315"/>
                    <a:pt x="18741" y="41813"/>
                    <a:pt x="19014" y="41220"/>
                  </a:cubicBezTo>
                  <a:cubicBezTo>
                    <a:pt x="19288" y="40581"/>
                    <a:pt x="19448" y="39896"/>
                    <a:pt x="19631" y="39257"/>
                  </a:cubicBezTo>
                  <a:cubicBezTo>
                    <a:pt x="19973" y="37864"/>
                    <a:pt x="20315" y="36449"/>
                    <a:pt x="20452" y="35011"/>
                  </a:cubicBezTo>
                  <a:cubicBezTo>
                    <a:pt x="20589" y="33870"/>
                    <a:pt x="20772" y="32706"/>
                    <a:pt x="20681" y="31542"/>
                  </a:cubicBezTo>
                  <a:cubicBezTo>
                    <a:pt x="20658" y="31245"/>
                    <a:pt x="20612" y="30948"/>
                    <a:pt x="20589" y="30652"/>
                  </a:cubicBezTo>
                  <a:cubicBezTo>
                    <a:pt x="20567" y="30378"/>
                    <a:pt x="20589" y="30127"/>
                    <a:pt x="20681" y="29876"/>
                  </a:cubicBezTo>
                  <a:cubicBezTo>
                    <a:pt x="20726" y="29716"/>
                    <a:pt x="20749" y="29533"/>
                    <a:pt x="20772" y="29373"/>
                  </a:cubicBezTo>
                  <a:cubicBezTo>
                    <a:pt x="20818" y="28963"/>
                    <a:pt x="20818" y="28552"/>
                    <a:pt x="20749" y="28164"/>
                  </a:cubicBezTo>
                  <a:cubicBezTo>
                    <a:pt x="20544" y="26771"/>
                    <a:pt x="19768" y="25562"/>
                    <a:pt x="19129" y="24329"/>
                  </a:cubicBezTo>
                  <a:cubicBezTo>
                    <a:pt x="18809" y="23713"/>
                    <a:pt x="18467" y="23096"/>
                    <a:pt x="18307" y="22412"/>
                  </a:cubicBezTo>
                  <a:cubicBezTo>
                    <a:pt x="18216" y="22092"/>
                    <a:pt x="18147" y="21773"/>
                    <a:pt x="17987" y="21476"/>
                  </a:cubicBezTo>
                  <a:cubicBezTo>
                    <a:pt x="17850" y="21179"/>
                    <a:pt x="17668" y="20882"/>
                    <a:pt x="17462" y="20609"/>
                  </a:cubicBezTo>
                  <a:cubicBezTo>
                    <a:pt x="17074" y="20061"/>
                    <a:pt x="16686" y="19513"/>
                    <a:pt x="16275" y="18988"/>
                  </a:cubicBezTo>
                  <a:cubicBezTo>
                    <a:pt x="16138" y="18805"/>
                    <a:pt x="16001" y="18623"/>
                    <a:pt x="15887" y="18440"/>
                  </a:cubicBezTo>
                  <a:cubicBezTo>
                    <a:pt x="15887" y="18440"/>
                    <a:pt x="15887" y="18417"/>
                    <a:pt x="15887" y="18417"/>
                  </a:cubicBezTo>
                  <a:lnTo>
                    <a:pt x="15887" y="18394"/>
                  </a:lnTo>
                  <a:cubicBezTo>
                    <a:pt x="15887" y="18402"/>
                    <a:pt x="15885" y="18405"/>
                    <a:pt x="15881" y="18405"/>
                  </a:cubicBezTo>
                  <a:cubicBezTo>
                    <a:pt x="15875" y="18405"/>
                    <a:pt x="15865" y="18394"/>
                    <a:pt x="15865" y="18394"/>
                  </a:cubicBezTo>
                  <a:cubicBezTo>
                    <a:pt x="15865" y="18303"/>
                    <a:pt x="15819" y="18189"/>
                    <a:pt x="15796" y="18075"/>
                  </a:cubicBezTo>
                  <a:cubicBezTo>
                    <a:pt x="15522" y="17048"/>
                    <a:pt x="15522" y="15861"/>
                    <a:pt x="14723" y="15062"/>
                  </a:cubicBezTo>
                  <a:cubicBezTo>
                    <a:pt x="14335" y="14674"/>
                    <a:pt x="13810" y="14400"/>
                    <a:pt x="13354" y="14149"/>
                  </a:cubicBezTo>
                  <a:cubicBezTo>
                    <a:pt x="12806" y="13852"/>
                    <a:pt x="12281" y="13556"/>
                    <a:pt x="11733" y="13282"/>
                  </a:cubicBezTo>
                  <a:cubicBezTo>
                    <a:pt x="10706" y="12779"/>
                    <a:pt x="9702" y="12254"/>
                    <a:pt x="8766" y="11570"/>
                  </a:cubicBezTo>
                  <a:cubicBezTo>
                    <a:pt x="7853" y="10885"/>
                    <a:pt x="7008" y="10109"/>
                    <a:pt x="6278" y="9242"/>
                  </a:cubicBezTo>
                  <a:cubicBezTo>
                    <a:pt x="5616" y="8443"/>
                    <a:pt x="4794" y="7256"/>
                    <a:pt x="5182" y="6183"/>
                  </a:cubicBezTo>
                  <a:cubicBezTo>
                    <a:pt x="5570" y="5110"/>
                    <a:pt x="6734" y="4562"/>
                    <a:pt x="7784" y="4425"/>
                  </a:cubicBezTo>
                  <a:cubicBezTo>
                    <a:pt x="8355" y="4334"/>
                    <a:pt x="8903" y="4334"/>
                    <a:pt x="9473" y="4311"/>
                  </a:cubicBezTo>
                  <a:cubicBezTo>
                    <a:pt x="10021" y="4288"/>
                    <a:pt x="10569" y="4288"/>
                    <a:pt x="11071" y="4129"/>
                  </a:cubicBezTo>
                  <a:cubicBezTo>
                    <a:pt x="11573" y="3969"/>
                    <a:pt x="12098" y="3718"/>
                    <a:pt x="12532" y="3421"/>
                  </a:cubicBezTo>
                  <a:cubicBezTo>
                    <a:pt x="12920" y="3147"/>
                    <a:pt x="13331" y="2782"/>
                    <a:pt x="13559" y="2348"/>
                  </a:cubicBezTo>
                  <a:cubicBezTo>
                    <a:pt x="13833" y="1732"/>
                    <a:pt x="13696" y="933"/>
                    <a:pt x="13285" y="454"/>
                  </a:cubicBezTo>
                  <a:cubicBezTo>
                    <a:pt x="13036" y="155"/>
                    <a:pt x="12654" y="1"/>
                    <a:pt x="122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112"/>
            <p:cNvSpPr/>
            <p:nvPr/>
          </p:nvSpPr>
          <p:spPr>
            <a:xfrm>
              <a:off x="7334144" y="3005930"/>
              <a:ext cx="79" cy="1825"/>
            </a:xfrm>
            <a:custGeom>
              <a:avLst/>
              <a:gdLst/>
              <a:ahLst/>
              <a:cxnLst/>
              <a:rect l="l" t="t" r="r" b="b"/>
              <a:pathLst>
                <a:path w="1" h="23" extrusionOk="0">
                  <a:moveTo>
                    <a:pt x="0" y="23"/>
                  </a:moveTo>
                  <a:cubicBezTo>
                    <a:pt x="0" y="23"/>
                    <a:pt x="0" y="23"/>
                    <a:pt x="0" y="0"/>
                  </a:cubicBezTo>
                  <a:cubicBezTo>
                    <a:pt x="0" y="23"/>
                    <a:pt x="0" y="23"/>
                    <a:pt x="0" y="23"/>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112"/>
            <p:cNvSpPr/>
            <p:nvPr/>
          </p:nvSpPr>
          <p:spPr>
            <a:xfrm>
              <a:off x="7355880" y="3043929"/>
              <a:ext cx="79" cy="3729"/>
            </a:xfrm>
            <a:custGeom>
              <a:avLst/>
              <a:gdLst/>
              <a:ahLst/>
              <a:cxnLst/>
              <a:rect l="l" t="t" r="r" b="b"/>
              <a:pathLst>
                <a:path w="1" h="47" extrusionOk="0">
                  <a:moveTo>
                    <a:pt x="0" y="0"/>
                  </a:moveTo>
                  <a:cubicBezTo>
                    <a:pt x="0" y="0"/>
                    <a:pt x="0" y="23"/>
                    <a:pt x="0" y="46"/>
                  </a:cubicBezTo>
                  <a:cubicBezTo>
                    <a:pt x="0" y="46"/>
                    <a:pt x="0" y="23"/>
                    <a:pt x="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112"/>
            <p:cNvSpPr/>
            <p:nvPr/>
          </p:nvSpPr>
          <p:spPr>
            <a:xfrm>
              <a:off x="6205989" y="2980545"/>
              <a:ext cx="1370822" cy="1582316"/>
            </a:xfrm>
            <a:custGeom>
              <a:avLst/>
              <a:gdLst/>
              <a:ahLst/>
              <a:cxnLst/>
              <a:rect l="l" t="t" r="r" b="b"/>
              <a:pathLst>
                <a:path w="17280" h="19946" extrusionOk="0">
                  <a:moveTo>
                    <a:pt x="6187" y="5844"/>
                  </a:moveTo>
                  <a:lnTo>
                    <a:pt x="6187" y="5844"/>
                  </a:lnTo>
                  <a:cubicBezTo>
                    <a:pt x="6164" y="5935"/>
                    <a:pt x="6141" y="6026"/>
                    <a:pt x="6141" y="6049"/>
                  </a:cubicBezTo>
                  <a:cubicBezTo>
                    <a:pt x="6141" y="6209"/>
                    <a:pt x="6141" y="6346"/>
                    <a:pt x="6164" y="6506"/>
                  </a:cubicBezTo>
                  <a:cubicBezTo>
                    <a:pt x="6118" y="6506"/>
                    <a:pt x="6095" y="6460"/>
                    <a:pt x="6073" y="6392"/>
                  </a:cubicBezTo>
                  <a:cubicBezTo>
                    <a:pt x="6073" y="6346"/>
                    <a:pt x="6073" y="6300"/>
                    <a:pt x="6073" y="6278"/>
                  </a:cubicBezTo>
                  <a:cubicBezTo>
                    <a:pt x="6073" y="6232"/>
                    <a:pt x="6073" y="6209"/>
                    <a:pt x="6073" y="6186"/>
                  </a:cubicBezTo>
                  <a:cubicBezTo>
                    <a:pt x="6073" y="6141"/>
                    <a:pt x="6073" y="6118"/>
                    <a:pt x="6073" y="6095"/>
                  </a:cubicBezTo>
                  <a:cubicBezTo>
                    <a:pt x="6073" y="6026"/>
                    <a:pt x="6073" y="5958"/>
                    <a:pt x="6073" y="5890"/>
                  </a:cubicBezTo>
                  <a:cubicBezTo>
                    <a:pt x="6110" y="5890"/>
                    <a:pt x="6113" y="5910"/>
                    <a:pt x="6123" y="5910"/>
                  </a:cubicBezTo>
                  <a:cubicBezTo>
                    <a:pt x="6132" y="5910"/>
                    <a:pt x="6145" y="5896"/>
                    <a:pt x="6187" y="5844"/>
                  </a:cubicBezTo>
                  <a:close/>
                  <a:moveTo>
                    <a:pt x="6255" y="7349"/>
                  </a:moveTo>
                  <a:cubicBezTo>
                    <a:pt x="6255" y="7349"/>
                    <a:pt x="6255" y="7350"/>
                    <a:pt x="6255" y="7350"/>
                  </a:cubicBezTo>
                  <a:cubicBezTo>
                    <a:pt x="6264" y="7350"/>
                    <a:pt x="6262" y="7350"/>
                    <a:pt x="6255" y="7349"/>
                  </a:cubicBezTo>
                  <a:close/>
                  <a:moveTo>
                    <a:pt x="14221" y="1"/>
                  </a:moveTo>
                  <a:cubicBezTo>
                    <a:pt x="14236" y="16"/>
                    <a:pt x="14241" y="41"/>
                    <a:pt x="14243" y="76"/>
                  </a:cubicBezTo>
                  <a:lnTo>
                    <a:pt x="14243" y="76"/>
                  </a:lnTo>
                  <a:cubicBezTo>
                    <a:pt x="14239" y="92"/>
                    <a:pt x="14221" y="95"/>
                    <a:pt x="14221" y="115"/>
                  </a:cubicBezTo>
                  <a:lnTo>
                    <a:pt x="14221" y="138"/>
                  </a:lnTo>
                  <a:cubicBezTo>
                    <a:pt x="14221" y="206"/>
                    <a:pt x="14221" y="252"/>
                    <a:pt x="14221" y="320"/>
                  </a:cubicBezTo>
                  <a:cubicBezTo>
                    <a:pt x="14221" y="328"/>
                    <a:pt x="14221" y="335"/>
                    <a:pt x="14221" y="343"/>
                  </a:cubicBezTo>
                  <a:cubicBezTo>
                    <a:pt x="14198" y="457"/>
                    <a:pt x="14198" y="571"/>
                    <a:pt x="14221" y="663"/>
                  </a:cubicBezTo>
                  <a:cubicBezTo>
                    <a:pt x="14221" y="685"/>
                    <a:pt x="14221" y="685"/>
                    <a:pt x="14221" y="685"/>
                  </a:cubicBezTo>
                  <a:cubicBezTo>
                    <a:pt x="14221" y="685"/>
                    <a:pt x="14221" y="708"/>
                    <a:pt x="14221" y="708"/>
                  </a:cubicBezTo>
                  <a:cubicBezTo>
                    <a:pt x="14198" y="936"/>
                    <a:pt x="14198" y="1165"/>
                    <a:pt x="14198" y="1393"/>
                  </a:cubicBezTo>
                  <a:cubicBezTo>
                    <a:pt x="14176" y="1484"/>
                    <a:pt x="14198" y="1667"/>
                    <a:pt x="14153" y="1735"/>
                  </a:cubicBezTo>
                  <a:cubicBezTo>
                    <a:pt x="14084" y="1827"/>
                    <a:pt x="13924" y="1872"/>
                    <a:pt x="13833" y="1918"/>
                  </a:cubicBezTo>
                  <a:cubicBezTo>
                    <a:pt x="13651" y="1986"/>
                    <a:pt x="13559" y="2169"/>
                    <a:pt x="13399" y="2260"/>
                  </a:cubicBezTo>
                  <a:cubicBezTo>
                    <a:pt x="13422" y="2123"/>
                    <a:pt x="13422" y="1986"/>
                    <a:pt x="13422" y="1827"/>
                  </a:cubicBezTo>
                  <a:cubicBezTo>
                    <a:pt x="13422" y="1739"/>
                    <a:pt x="13380" y="1162"/>
                    <a:pt x="13295" y="1162"/>
                  </a:cubicBezTo>
                  <a:cubicBezTo>
                    <a:pt x="13292" y="1162"/>
                    <a:pt x="13289" y="1163"/>
                    <a:pt x="13285" y="1165"/>
                  </a:cubicBezTo>
                  <a:cubicBezTo>
                    <a:pt x="13217" y="1188"/>
                    <a:pt x="13262" y="1507"/>
                    <a:pt x="13262" y="1553"/>
                  </a:cubicBezTo>
                  <a:cubicBezTo>
                    <a:pt x="13262" y="1781"/>
                    <a:pt x="13240" y="1986"/>
                    <a:pt x="13194" y="2215"/>
                  </a:cubicBezTo>
                  <a:cubicBezTo>
                    <a:pt x="13194" y="2329"/>
                    <a:pt x="13171" y="2352"/>
                    <a:pt x="13103" y="2420"/>
                  </a:cubicBezTo>
                  <a:cubicBezTo>
                    <a:pt x="13034" y="2489"/>
                    <a:pt x="12966" y="2557"/>
                    <a:pt x="12897" y="2626"/>
                  </a:cubicBezTo>
                  <a:cubicBezTo>
                    <a:pt x="12418" y="3219"/>
                    <a:pt x="11847" y="3721"/>
                    <a:pt x="11459" y="4383"/>
                  </a:cubicBezTo>
                  <a:cubicBezTo>
                    <a:pt x="11300" y="4634"/>
                    <a:pt x="11140" y="4999"/>
                    <a:pt x="11117" y="5296"/>
                  </a:cubicBezTo>
                  <a:cubicBezTo>
                    <a:pt x="11117" y="5342"/>
                    <a:pt x="11094" y="5410"/>
                    <a:pt x="11117" y="5479"/>
                  </a:cubicBezTo>
                  <a:cubicBezTo>
                    <a:pt x="11117" y="5479"/>
                    <a:pt x="11094" y="5524"/>
                    <a:pt x="11117" y="5524"/>
                  </a:cubicBezTo>
                  <a:cubicBezTo>
                    <a:pt x="11122" y="5539"/>
                    <a:pt x="11128" y="5546"/>
                    <a:pt x="11135" y="5546"/>
                  </a:cubicBezTo>
                  <a:cubicBezTo>
                    <a:pt x="11159" y="5546"/>
                    <a:pt x="11190" y="5469"/>
                    <a:pt x="11208" y="5433"/>
                  </a:cubicBezTo>
                  <a:cubicBezTo>
                    <a:pt x="11459" y="5045"/>
                    <a:pt x="11665" y="4657"/>
                    <a:pt x="11984" y="4315"/>
                  </a:cubicBezTo>
                  <a:cubicBezTo>
                    <a:pt x="12167" y="4132"/>
                    <a:pt x="12349" y="3904"/>
                    <a:pt x="12578" y="3721"/>
                  </a:cubicBezTo>
                  <a:lnTo>
                    <a:pt x="12578" y="3721"/>
                  </a:lnTo>
                  <a:cubicBezTo>
                    <a:pt x="12532" y="3790"/>
                    <a:pt x="12509" y="3835"/>
                    <a:pt x="12486" y="3904"/>
                  </a:cubicBezTo>
                  <a:cubicBezTo>
                    <a:pt x="12372" y="4086"/>
                    <a:pt x="12235" y="4269"/>
                    <a:pt x="12167" y="4474"/>
                  </a:cubicBezTo>
                  <a:cubicBezTo>
                    <a:pt x="12167" y="4520"/>
                    <a:pt x="12167" y="4543"/>
                    <a:pt x="12167" y="4588"/>
                  </a:cubicBezTo>
                  <a:cubicBezTo>
                    <a:pt x="12167" y="4595"/>
                    <a:pt x="12167" y="4603"/>
                    <a:pt x="12167" y="4611"/>
                  </a:cubicBezTo>
                  <a:cubicBezTo>
                    <a:pt x="12167" y="4634"/>
                    <a:pt x="12167" y="4680"/>
                    <a:pt x="12167" y="4703"/>
                  </a:cubicBezTo>
                  <a:cubicBezTo>
                    <a:pt x="12167" y="4725"/>
                    <a:pt x="12167" y="4748"/>
                    <a:pt x="12167" y="4771"/>
                  </a:cubicBezTo>
                  <a:cubicBezTo>
                    <a:pt x="12167" y="4794"/>
                    <a:pt x="12144" y="4908"/>
                    <a:pt x="12190" y="4908"/>
                  </a:cubicBezTo>
                  <a:cubicBezTo>
                    <a:pt x="12192" y="4909"/>
                    <a:pt x="12195" y="4910"/>
                    <a:pt x="12197" y="4910"/>
                  </a:cubicBezTo>
                  <a:cubicBezTo>
                    <a:pt x="12245" y="4910"/>
                    <a:pt x="12327" y="4725"/>
                    <a:pt x="12327" y="4725"/>
                  </a:cubicBezTo>
                  <a:cubicBezTo>
                    <a:pt x="12441" y="4520"/>
                    <a:pt x="12555" y="4315"/>
                    <a:pt x="12669" y="4109"/>
                  </a:cubicBezTo>
                  <a:cubicBezTo>
                    <a:pt x="12806" y="3858"/>
                    <a:pt x="12920" y="3539"/>
                    <a:pt x="13080" y="3310"/>
                  </a:cubicBezTo>
                  <a:cubicBezTo>
                    <a:pt x="13148" y="3219"/>
                    <a:pt x="13240" y="3196"/>
                    <a:pt x="13308" y="3128"/>
                  </a:cubicBezTo>
                  <a:cubicBezTo>
                    <a:pt x="13377" y="3082"/>
                    <a:pt x="13399" y="3036"/>
                    <a:pt x="13491" y="2991"/>
                  </a:cubicBezTo>
                  <a:cubicBezTo>
                    <a:pt x="13673" y="2899"/>
                    <a:pt x="13833" y="2740"/>
                    <a:pt x="14039" y="2671"/>
                  </a:cubicBezTo>
                  <a:cubicBezTo>
                    <a:pt x="14039" y="2717"/>
                    <a:pt x="14039" y="2762"/>
                    <a:pt x="14039" y="2785"/>
                  </a:cubicBezTo>
                  <a:cubicBezTo>
                    <a:pt x="14016" y="2854"/>
                    <a:pt x="14016" y="2922"/>
                    <a:pt x="14016" y="2991"/>
                  </a:cubicBezTo>
                  <a:cubicBezTo>
                    <a:pt x="14016" y="3014"/>
                    <a:pt x="14016" y="3014"/>
                    <a:pt x="13993" y="3014"/>
                  </a:cubicBezTo>
                  <a:cubicBezTo>
                    <a:pt x="13993" y="3082"/>
                    <a:pt x="13970" y="3150"/>
                    <a:pt x="13947" y="3219"/>
                  </a:cubicBezTo>
                  <a:cubicBezTo>
                    <a:pt x="13856" y="3447"/>
                    <a:pt x="13719" y="3653"/>
                    <a:pt x="13605" y="3881"/>
                  </a:cubicBezTo>
                  <a:cubicBezTo>
                    <a:pt x="13468" y="4109"/>
                    <a:pt x="13377" y="4315"/>
                    <a:pt x="13285" y="4566"/>
                  </a:cubicBezTo>
                  <a:cubicBezTo>
                    <a:pt x="13194" y="4771"/>
                    <a:pt x="13057" y="4954"/>
                    <a:pt x="12943" y="5159"/>
                  </a:cubicBezTo>
                  <a:cubicBezTo>
                    <a:pt x="12852" y="5319"/>
                    <a:pt x="12783" y="5479"/>
                    <a:pt x="12715" y="5638"/>
                  </a:cubicBezTo>
                  <a:cubicBezTo>
                    <a:pt x="12669" y="5753"/>
                    <a:pt x="12623" y="5958"/>
                    <a:pt x="12555" y="6049"/>
                  </a:cubicBezTo>
                  <a:cubicBezTo>
                    <a:pt x="12464" y="6163"/>
                    <a:pt x="12418" y="6163"/>
                    <a:pt x="12395" y="6255"/>
                  </a:cubicBezTo>
                  <a:lnTo>
                    <a:pt x="12395" y="6300"/>
                  </a:lnTo>
                  <a:cubicBezTo>
                    <a:pt x="12372" y="6300"/>
                    <a:pt x="12372" y="6300"/>
                    <a:pt x="12372" y="6323"/>
                  </a:cubicBezTo>
                  <a:cubicBezTo>
                    <a:pt x="12372" y="6346"/>
                    <a:pt x="12372" y="6392"/>
                    <a:pt x="12372" y="6415"/>
                  </a:cubicBezTo>
                  <a:cubicBezTo>
                    <a:pt x="12349" y="6529"/>
                    <a:pt x="12327" y="6620"/>
                    <a:pt x="12281" y="6711"/>
                  </a:cubicBezTo>
                  <a:cubicBezTo>
                    <a:pt x="12260" y="6753"/>
                    <a:pt x="12258" y="6766"/>
                    <a:pt x="12256" y="6766"/>
                  </a:cubicBezTo>
                  <a:cubicBezTo>
                    <a:pt x="12253" y="6766"/>
                    <a:pt x="12250" y="6747"/>
                    <a:pt x="12213" y="6734"/>
                  </a:cubicBezTo>
                  <a:cubicBezTo>
                    <a:pt x="12144" y="6711"/>
                    <a:pt x="12098" y="6666"/>
                    <a:pt x="12030" y="6643"/>
                  </a:cubicBezTo>
                  <a:cubicBezTo>
                    <a:pt x="11930" y="6609"/>
                    <a:pt x="11829" y="6588"/>
                    <a:pt x="11729" y="6588"/>
                  </a:cubicBezTo>
                  <a:cubicBezTo>
                    <a:pt x="11692" y="6588"/>
                    <a:pt x="11656" y="6591"/>
                    <a:pt x="11619" y="6597"/>
                  </a:cubicBezTo>
                  <a:cubicBezTo>
                    <a:pt x="11300" y="6597"/>
                    <a:pt x="11003" y="6688"/>
                    <a:pt x="10706" y="6734"/>
                  </a:cubicBezTo>
                  <a:cubicBezTo>
                    <a:pt x="10455" y="6757"/>
                    <a:pt x="10204" y="6780"/>
                    <a:pt x="9953" y="6780"/>
                  </a:cubicBezTo>
                  <a:cubicBezTo>
                    <a:pt x="9953" y="6780"/>
                    <a:pt x="9976" y="6757"/>
                    <a:pt x="9976" y="6734"/>
                  </a:cubicBezTo>
                  <a:cubicBezTo>
                    <a:pt x="9998" y="6620"/>
                    <a:pt x="10090" y="6529"/>
                    <a:pt x="10113" y="6415"/>
                  </a:cubicBezTo>
                  <a:cubicBezTo>
                    <a:pt x="10181" y="6209"/>
                    <a:pt x="10250" y="6004"/>
                    <a:pt x="10318" y="5798"/>
                  </a:cubicBezTo>
                  <a:cubicBezTo>
                    <a:pt x="10318" y="5775"/>
                    <a:pt x="10318" y="5753"/>
                    <a:pt x="10318" y="5707"/>
                  </a:cubicBezTo>
                  <a:cubicBezTo>
                    <a:pt x="10318" y="5707"/>
                    <a:pt x="10318" y="5707"/>
                    <a:pt x="10341" y="5730"/>
                  </a:cubicBezTo>
                  <a:lnTo>
                    <a:pt x="10341" y="5661"/>
                  </a:lnTo>
                  <a:cubicBezTo>
                    <a:pt x="10341" y="5638"/>
                    <a:pt x="10341" y="5593"/>
                    <a:pt x="10341" y="5547"/>
                  </a:cubicBezTo>
                  <a:cubicBezTo>
                    <a:pt x="10341" y="5524"/>
                    <a:pt x="10341" y="5501"/>
                    <a:pt x="10341" y="5479"/>
                  </a:cubicBezTo>
                  <a:cubicBezTo>
                    <a:pt x="10318" y="5456"/>
                    <a:pt x="10318" y="5456"/>
                    <a:pt x="10318" y="5456"/>
                  </a:cubicBezTo>
                  <a:cubicBezTo>
                    <a:pt x="10312" y="5450"/>
                    <a:pt x="10305" y="5448"/>
                    <a:pt x="10297" y="5448"/>
                  </a:cubicBezTo>
                  <a:cubicBezTo>
                    <a:pt x="10240" y="5448"/>
                    <a:pt x="10133" y="5576"/>
                    <a:pt x="10113" y="5616"/>
                  </a:cubicBezTo>
                  <a:cubicBezTo>
                    <a:pt x="9998" y="5753"/>
                    <a:pt x="9884" y="5912"/>
                    <a:pt x="9793" y="6072"/>
                  </a:cubicBezTo>
                  <a:cubicBezTo>
                    <a:pt x="9770" y="6118"/>
                    <a:pt x="9747" y="6186"/>
                    <a:pt x="9725" y="6209"/>
                  </a:cubicBezTo>
                  <a:cubicBezTo>
                    <a:pt x="9702" y="6255"/>
                    <a:pt x="9656" y="6278"/>
                    <a:pt x="9633" y="6300"/>
                  </a:cubicBezTo>
                  <a:cubicBezTo>
                    <a:pt x="9610" y="6346"/>
                    <a:pt x="9610" y="6392"/>
                    <a:pt x="9565" y="6437"/>
                  </a:cubicBezTo>
                  <a:cubicBezTo>
                    <a:pt x="9542" y="6483"/>
                    <a:pt x="9473" y="6529"/>
                    <a:pt x="9428" y="6574"/>
                  </a:cubicBezTo>
                  <a:cubicBezTo>
                    <a:pt x="9405" y="6597"/>
                    <a:pt x="9405" y="6620"/>
                    <a:pt x="9382" y="6643"/>
                  </a:cubicBezTo>
                  <a:cubicBezTo>
                    <a:pt x="9382" y="6687"/>
                    <a:pt x="9373" y="6712"/>
                    <a:pt x="9354" y="6712"/>
                  </a:cubicBezTo>
                  <a:cubicBezTo>
                    <a:pt x="9343" y="6712"/>
                    <a:pt x="9330" y="6705"/>
                    <a:pt x="9314" y="6688"/>
                  </a:cubicBezTo>
                  <a:cubicBezTo>
                    <a:pt x="9268" y="6666"/>
                    <a:pt x="9245" y="6666"/>
                    <a:pt x="9200" y="6643"/>
                  </a:cubicBezTo>
                  <a:cubicBezTo>
                    <a:pt x="9017" y="6574"/>
                    <a:pt x="8834" y="6506"/>
                    <a:pt x="8697" y="6392"/>
                  </a:cubicBezTo>
                  <a:cubicBezTo>
                    <a:pt x="8720" y="6346"/>
                    <a:pt x="8766" y="6323"/>
                    <a:pt x="8812" y="6278"/>
                  </a:cubicBezTo>
                  <a:cubicBezTo>
                    <a:pt x="8903" y="6232"/>
                    <a:pt x="8994" y="6209"/>
                    <a:pt x="9063" y="6118"/>
                  </a:cubicBezTo>
                  <a:cubicBezTo>
                    <a:pt x="9200" y="5935"/>
                    <a:pt x="9314" y="5661"/>
                    <a:pt x="9405" y="5479"/>
                  </a:cubicBezTo>
                  <a:cubicBezTo>
                    <a:pt x="9519" y="5228"/>
                    <a:pt x="9542" y="4954"/>
                    <a:pt x="9656" y="4725"/>
                  </a:cubicBezTo>
                  <a:cubicBezTo>
                    <a:pt x="9702" y="4588"/>
                    <a:pt x="9747" y="4452"/>
                    <a:pt x="9793" y="4315"/>
                  </a:cubicBezTo>
                  <a:cubicBezTo>
                    <a:pt x="9839" y="4200"/>
                    <a:pt x="9953" y="4132"/>
                    <a:pt x="9998" y="4018"/>
                  </a:cubicBezTo>
                  <a:cubicBezTo>
                    <a:pt x="10021" y="3995"/>
                    <a:pt x="9998" y="3904"/>
                    <a:pt x="9998" y="3858"/>
                  </a:cubicBezTo>
                  <a:lnTo>
                    <a:pt x="9998" y="3767"/>
                  </a:lnTo>
                  <a:cubicBezTo>
                    <a:pt x="9702" y="3790"/>
                    <a:pt x="9610" y="4064"/>
                    <a:pt x="9473" y="4292"/>
                  </a:cubicBezTo>
                  <a:cubicBezTo>
                    <a:pt x="9382" y="4474"/>
                    <a:pt x="9268" y="4680"/>
                    <a:pt x="9177" y="4862"/>
                  </a:cubicBezTo>
                  <a:cubicBezTo>
                    <a:pt x="9085" y="5091"/>
                    <a:pt x="8971" y="5296"/>
                    <a:pt x="8789" y="5456"/>
                  </a:cubicBezTo>
                  <a:cubicBezTo>
                    <a:pt x="8743" y="5501"/>
                    <a:pt x="8675" y="5570"/>
                    <a:pt x="8606" y="5593"/>
                  </a:cubicBezTo>
                  <a:cubicBezTo>
                    <a:pt x="8515" y="5661"/>
                    <a:pt x="8424" y="5775"/>
                    <a:pt x="8309" y="5775"/>
                  </a:cubicBezTo>
                  <a:cubicBezTo>
                    <a:pt x="8293" y="5778"/>
                    <a:pt x="8278" y="5779"/>
                    <a:pt x="8264" y="5779"/>
                  </a:cubicBezTo>
                  <a:cubicBezTo>
                    <a:pt x="7977" y="5779"/>
                    <a:pt x="8071" y="5358"/>
                    <a:pt x="7876" y="5228"/>
                  </a:cubicBezTo>
                  <a:cubicBezTo>
                    <a:pt x="7840" y="5204"/>
                    <a:pt x="7811" y="5194"/>
                    <a:pt x="7786" y="5194"/>
                  </a:cubicBezTo>
                  <a:cubicBezTo>
                    <a:pt x="7717" y="5194"/>
                    <a:pt x="7687" y="5274"/>
                    <a:pt x="7670" y="5342"/>
                  </a:cubicBezTo>
                  <a:lnTo>
                    <a:pt x="7670" y="5410"/>
                  </a:lnTo>
                  <a:cubicBezTo>
                    <a:pt x="7670" y="5433"/>
                    <a:pt x="7670" y="5433"/>
                    <a:pt x="7670" y="5456"/>
                  </a:cubicBezTo>
                  <a:lnTo>
                    <a:pt x="7670" y="5547"/>
                  </a:lnTo>
                  <a:cubicBezTo>
                    <a:pt x="7670" y="5684"/>
                    <a:pt x="7716" y="5821"/>
                    <a:pt x="7762" y="5958"/>
                  </a:cubicBezTo>
                  <a:cubicBezTo>
                    <a:pt x="7830" y="6095"/>
                    <a:pt x="7899" y="6209"/>
                    <a:pt x="7990" y="6323"/>
                  </a:cubicBezTo>
                  <a:cubicBezTo>
                    <a:pt x="8035" y="6369"/>
                    <a:pt x="8104" y="6437"/>
                    <a:pt x="8127" y="6483"/>
                  </a:cubicBezTo>
                  <a:cubicBezTo>
                    <a:pt x="8127" y="6506"/>
                    <a:pt x="8150" y="6506"/>
                    <a:pt x="8150" y="6506"/>
                  </a:cubicBezTo>
                  <a:cubicBezTo>
                    <a:pt x="8104" y="6529"/>
                    <a:pt x="8058" y="6551"/>
                    <a:pt x="8013" y="6597"/>
                  </a:cubicBezTo>
                  <a:cubicBezTo>
                    <a:pt x="7899" y="6734"/>
                    <a:pt x="7830" y="6803"/>
                    <a:pt x="7693" y="6917"/>
                  </a:cubicBezTo>
                  <a:cubicBezTo>
                    <a:pt x="7647" y="6962"/>
                    <a:pt x="7602" y="7031"/>
                    <a:pt x="7556" y="7054"/>
                  </a:cubicBezTo>
                  <a:cubicBezTo>
                    <a:pt x="7488" y="7122"/>
                    <a:pt x="7396" y="7145"/>
                    <a:pt x="7328" y="7191"/>
                  </a:cubicBezTo>
                  <a:cubicBezTo>
                    <a:pt x="7259" y="7236"/>
                    <a:pt x="7100" y="7305"/>
                    <a:pt x="7077" y="7396"/>
                  </a:cubicBezTo>
                  <a:cubicBezTo>
                    <a:pt x="7054" y="7396"/>
                    <a:pt x="7054" y="7624"/>
                    <a:pt x="7077" y="7624"/>
                  </a:cubicBezTo>
                  <a:cubicBezTo>
                    <a:pt x="7130" y="7648"/>
                    <a:pt x="7184" y="7658"/>
                    <a:pt x="7237" y="7658"/>
                  </a:cubicBezTo>
                  <a:cubicBezTo>
                    <a:pt x="7390" y="7658"/>
                    <a:pt x="7547" y="7578"/>
                    <a:pt x="7716" y="7510"/>
                  </a:cubicBezTo>
                  <a:cubicBezTo>
                    <a:pt x="7807" y="7464"/>
                    <a:pt x="7899" y="7396"/>
                    <a:pt x="8013" y="7350"/>
                  </a:cubicBezTo>
                  <a:cubicBezTo>
                    <a:pt x="8035" y="7350"/>
                    <a:pt x="8081" y="7350"/>
                    <a:pt x="8104" y="7328"/>
                  </a:cubicBezTo>
                  <a:cubicBezTo>
                    <a:pt x="8150" y="7305"/>
                    <a:pt x="8195" y="7259"/>
                    <a:pt x="8241" y="7213"/>
                  </a:cubicBezTo>
                  <a:cubicBezTo>
                    <a:pt x="8287" y="7191"/>
                    <a:pt x="8355" y="7191"/>
                    <a:pt x="8401" y="7168"/>
                  </a:cubicBezTo>
                  <a:cubicBezTo>
                    <a:pt x="8469" y="7122"/>
                    <a:pt x="8538" y="7076"/>
                    <a:pt x="8606" y="7054"/>
                  </a:cubicBezTo>
                  <a:lnTo>
                    <a:pt x="8766" y="7054"/>
                  </a:lnTo>
                  <a:cubicBezTo>
                    <a:pt x="8766" y="7054"/>
                    <a:pt x="8766" y="7031"/>
                    <a:pt x="8766" y="7031"/>
                  </a:cubicBezTo>
                  <a:cubicBezTo>
                    <a:pt x="8880" y="7122"/>
                    <a:pt x="9017" y="7191"/>
                    <a:pt x="9177" y="7236"/>
                  </a:cubicBezTo>
                  <a:cubicBezTo>
                    <a:pt x="9268" y="7259"/>
                    <a:pt x="9337" y="7282"/>
                    <a:pt x="9428" y="7305"/>
                  </a:cubicBezTo>
                  <a:cubicBezTo>
                    <a:pt x="9496" y="7328"/>
                    <a:pt x="9565" y="7350"/>
                    <a:pt x="9633" y="7373"/>
                  </a:cubicBezTo>
                  <a:cubicBezTo>
                    <a:pt x="9610" y="7464"/>
                    <a:pt x="9610" y="7579"/>
                    <a:pt x="9610" y="7647"/>
                  </a:cubicBezTo>
                  <a:cubicBezTo>
                    <a:pt x="9610" y="7670"/>
                    <a:pt x="9610" y="7670"/>
                    <a:pt x="9610" y="7670"/>
                  </a:cubicBezTo>
                  <a:lnTo>
                    <a:pt x="9610" y="7693"/>
                  </a:lnTo>
                  <a:cubicBezTo>
                    <a:pt x="9633" y="7852"/>
                    <a:pt x="9656" y="8012"/>
                    <a:pt x="9770" y="8149"/>
                  </a:cubicBezTo>
                  <a:cubicBezTo>
                    <a:pt x="10090" y="8560"/>
                    <a:pt x="10775" y="8629"/>
                    <a:pt x="10911" y="9176"/>
                  </a:cubicBezTo>
                  <a:cubicBezTo>
                    <a:pt x="10843" y="9405"/>
                    <a:pt x="10638" y="9587"/>
                    <a:pt x="10409" y="9679"/>
                  </a:cubicBezTo>
                  <a:cubicBezTo>
                    <a:pt x="10337" y="9707"/>
                    <a:pt x="10264" y="9716"/>
                    <a:pt x="10192" y="9716"/>
                  </a:cubicBezTo>
                  <a:cubicBezTo>
                    <a:pt x="10095" y="9716"/>
                    <a:pt x="9998" y="9701"/>
                    <a:pt x="9902" y="9701"/>
                  </a:cubicBezTo>
                  <a:cubicBezTo>
                    <a:pt x="9843" y="9701"/>
                    <a:pt x="9784" y="9706"/>
                    <a:pt x="9725" y="9724"/>
                  </a:cubicBezTo>
                  <a:cubicBezTo>
                    <a:pt x="9725" y="9815"/>
                    <a:pt x="9702" y="9907"/>
                    <a:pt x="9725" y="9998"/>
                  </a:cubicBezTo>
                  <a:cubicBezTo>
                    <a:pt x="9725" y="10067"/>
                    <a:pt x="9747" y="10112"/>
                    <a:pt x="9770" y="10135"/>
                  </a:cubicBezTo>
                  <a:cubicBezTo>
                    <a:pt x="9856" y="10242"/>
                    <a:pt x="9997" y="10284"/>
                    <a:pt x="10148" y="10284"/>
                  </a:cubicBezTo>
                  <a:cubicBezTo>
                    <a:pt x="10320" y="10284"/>
                    <a:pt x="10504" y="10231"/>
                    <a:pt x="10638" y="10158"/>
                  </a:cubicBezTo>
                  <a:cubicBezTo>
                    <a:pt x="10638" y="10318"/>
                    <a:pt x="10638" y="10500"/>
                    <a:pt x="10660" y="10660"/>
                  </a:cubicBezTo>
                  <a:cubicBezTo>
                    <a:pt x="10569" y="11071"/>
                    <a:pt x="9998" y="11185"/>
                    <a:pt x="9656" y="11208"/>
                  </a:cubicBezTo>
                  <a:cubicBezTo>
                    <a:pt x="9428" y="11208"/>
                    <a:pt x="9200" y="11185"/>
                    <a:pt x="8994" y="11094"/>
                  </a:cubicBezTo>
                  <a:cubicBezTo>
                    <a:pt x="8817" y="11023"/>
                    <a:pt x="8682" y="10898"/>
                    <a:pt x="8523" y="10898"/>
                  </a:cubicBezTo>
                  <a:cubicBezTo>
                    <a:pt x="8477" y="10898"/>
                    <a:pt x="8429" y="10908"/>
                    <a:pt x="8378" y="10934"/>
                  </a:cubicBezTo>
                  <a:cubicBezTo>
                    <a:pt x="8378" y="10934"/>
                    <a:pt x="8378" y="11094"/>
                    <a:pt x="8378" y="11117"/>
                  </a:cubicBezTo>
                  <a:cubicBezTo>
                    <a:pt x="8378" y="11117"/>
                    <a:pt x="8378" y="11139"/>
                    <a:pt x="8378" y="11139"/>
                  </a:cubicBezTo>
                  <a:lnTo>
                    <a:pt x="8378" y="11185"/>
                  </a:lnTo>
                  <a:cubicBezTo>
                    <a:pt x="8401" y="11345"/>
                    <a:pt x="8515" y="11436"/>
                    <a:pt x="8675" y="11527"/>
                  </a:cubicBezTo>
                  <a:cubicBezTo>
                    <a:pt x="8812" y="11619"/>
                    <a:pt x="8949" y="11664"/>
                    <a:pt x="9085" y="11687"/>
                  </a:cubicBezTo>
                  <a:cubicBezTo>
                    <a:pt x="8954" y="11736"/>
                    <a:pt x="8822" y="11774"/>
                    <a:pt x="8691" y="11774"/>
                  </a:cubicBezTo>
                  <a:cubicBezTo>
                    <a:pt x="8640" y="11774"/>
                    <a:pt x="8589" y="11768"/>
                    <a:pt x="8538" y="11756"/>
                  </a:cubicBezTo>
                  <a:cubicBezTo>
                    <a:pt x="8218" y="11710"/>
                    <a:pt x="7967" y="11505"/>
                    <a:pt x="7762" y="11276"/>
                  </a:cubicBezTo>
                  <a:cubicBezTo>
                    <a:pt x="7374" y="10865"/>
                    <a:pt x="7100" y="10363"/>
                    <a:pt x="6894" y="9838"/>
                  </a:cubicBezTo>
                  <a:cubicBezTo>
                    <a:pt x="6940" y="9838"/>
                    <a:pt x="6940" y="9815"/>
                    <a:pt x="6986" y="9724"/>
                  </a:cubicBezTo>
                  <a:cubicBezTo>
                    <a:pt x="7008" y="9701"/>
                    <a:pt x="7031" y="9656"/>
                    <a:pt x="7054" y="9610"/>
                  </a:cubicBezTo>
                  <a:cubicBezTo>
                    <a:pt x="7077" y="9564"/>
                    <a:pt x="7054" y="9519"/>
                    <a:pt x="7077" y="9473"/>
                  </a:cubicBezTo>
                  <a:cubicBezTo>
                    <a:pt x="7100" y="9382"/>
                    <a:pt x="7191" y="9336"/>
                    <a:pt x="7237" y="9245"/>
                  </a:cubicBezTo>
                  <a:cubicBezTo>
                    <a:pt x="7305" y="9131"/>
                    <a:pt x="7305" y="8994"/>
                    <a:pt x="7374" y="8857"/>
                  </a:cubicBezTo>
                  <a:cubicBezTo>
                    <a:pt x="7511" y="8651"/>
                    <a:pt x="7716" y="8423"/>
                    <a:pt x="7921" y="8286"/>
                  </a:cubicBezTo>
                  <a:cubicBezTo>
                    <a:pt x="8035" y="8218"/>
                    <a:pt x="8127" y="8126"/>
                    <a:pt x="8241" y="8058"/>
                  </a:cubicBezTo>
                  <a:cubicBezTo>
                    <a:pt x="8309" y="8012"/>
                    <a:pt x="8424" y="7989"/>
                    <a:pt x="8469" y="7898"/>
                  </a:cubicBezTo>
                  <a:cubicBezTo>
                    <a:pt x="8469" y="7875"/>
                    <a:pt x="8469" y="7647"/>
                    <a:pt x="8469" y="7647"/>
                  </a:cubicBezTo>
                  <a:cubicBezTo>
                    <a:pt x="8264" y="7647"/>
                    <a:pt x="8127" y="7693"/>
                    <a:pt x="7967" y="7761"/>
                  </a:cubicBezTo>
                  <a:cubicBezTo>
                    <a:pt x="7739" y="7875"/>
                    <a:pt x="7533" y="7967"/>
                    <a:pt x="7328" y="8126"/>
                  </a:cubicBezTo>
                  <a:cubicBezTo>
                    <a:pt x="7282" y="8172"/>
                    <a:pt x="7259" y="8218"/>
                    <a:pt x="7214" y="8263"/>
                  </a:cubicBezTo>
                  <a:cubicBezTo>
                    <a:pt x="7168" y="8309"/>
                    <a:pt x="7077" y="8355"/>
                    <a:pt x="7031" y="8423"/>
                  </a:cubicBezTo>
                  <a:cubicBezTo>
                    <a:pt x="6986" y="8492"/>
                    <a:pt x="6963" y="8583"/>
                    <a:pt x="6894" y="8651"/>
                  </a:cubicBezTo>
                  <a:cubicBezTo>
                    <a:pt x="6871" y="8697"/>
                    <a:pt x="6849" y="8743"/>
                    <a:pt x="6803" y="8788"/>
                  </a:cubicBezTo>
                  <a:cubicBezTo>
                    <a:pt x="6780" y="8834"/>
                    <a:pt x="6734" y="8857"/>
                    <a:pt x="6712" y="8880"/>
                  </a:cubicBezTo>
                  <a:cubicBezTo>
                    <a:pt x="6689" y="8925"/>
                    <a:pt x="6666" y="8971"/>
                    <a:pt x="6643" y="9017"/>
                  </a:cubicBezTo>
                  <a:cubicBezTo>
                    <a:pt x="6633" y="9048"/>
                    <a:pt x="6622" y="9065"/>
                    <a:pt x="6614" y="9065"/>
                  </a:cubicBezTo>
                  <a:cubicBezTo>
                    <a:pt x="6604" y="9065"/>
                    <a:pt x="6597" y="9043"/>
                    <a:pt x="6597" y="8994"/>
                  </a:cubicBezTo>
                  <a:cubicBezTo>
                    <a:pt x="6483" y="8857"/>
                    <a:pt x="6461" y="8560"/>
                    <a:pt x="6415" y="8400"/>
                  </a:cubicBezTo>
                  <a:cubicBezTo>
                    <a:pt x="6324" y="8035"/>
                    <a:pt x="6255" y="7693"/>
                    <a:pt x="6209" y="7328"/>
                  </a:cubicBezTo>
                  <a:lnTo>
                    <a:pt x="6209" y="7328"/>
                  </a:lnTo>
                  <a:cubicBezTo>
                    <a:pt x="6223" y="7341"/>
                    <a:pt x="6245" y="7347"/>
                    <a:pt x="6255" y="7349"/>
                  </a:cubicBezTo>
                  <a:lnTo>
                    <a:pt x="6255" y="7349"/>
                  </a:lnTo>
                  <a:cubicBezTo>
                    <a:pt x="6256" y="7328"/>
                    <a:pt x="6278" y="7327"/>
                    <a:pt x="6278" y="7305"/>
                  </a:cubicBezTo>
                  <a:cubicBezTo>
                    <a:pt x="6278" y="7350"/>
                    <a:pt x="6278" y="7373"/>
                    <a:pt x="6301" y="7396"/>
                  </a:cubicBezTo>
                  <a:cubicBezTo>
                    <a:pt x="6301" y="7442"/>
                    <a:pt x="6324" y="7487"/>
                    <a:pt x="6324" y="7533"/>
                  </a:cubicBezTo>
                  <a:cubicBezTo>
                    <a:pt x="6341" y="7603"/>
                    <a:pt x="6399" y="7806"/>
                    <a:pt x="6455" y="7806"/>
                  </a:cubicBezTo>
                  <a:cubicBezTo>
                    <a:pt x="6473" y="7806"/>
                    <a:pt x="6490" y="7787"/>
                    <a:pt x="6506" y="7738"/>
                  </a:cubicBezTo>
                  <a:cubicBezTo>
                    <a:pt x="6575" y="7579"/>
                    <a:pt x="6529" y="7350"/>
                    <a:pt x="6461" y="7145"/>
                  </a:cubicBezTo>
                  <a:cubicBezTo>
                    <a:pt x="6506" y="7122"/>
                    <a:pt x="6529" y="7076"/>
                    <a:pt x="6575" y="7031"/>
                  </a:cubicBezTo>
                  <a:cubicBezTo>
                    <a:pt x="6689" y="6939"/>
                    <a:pt x="6849" y="6894"/>
                    <a:pt x="6963" y="6825"/>
                  </a:cubicBezTo>
                  <a:cubicBezTo>
                    <a:pt x="7100" y="6757"/>
                    <a:pt x="7214" y="6734"/>
                    <a:pt x="7328" y="6643"/>
                  </a:cubicBezTo>
                  <a:cubicBezTo>
                    <a:pt x="7374" y="6597"/>
                    <a:pt x="7511" y="6506"/>
                    <a:pt x="7511" y="6437"/>
                  </a:cubicBezTo>
                  <a:cubicBezTo>
                    <a:pt x="7511" y="6415"/>
                    <a:pt x="7511" y="6186"/>
                    <a:pt x="7511" y="6186"/>
                  </a:cubicBezTo>
                  <a:cubicBezTo>
                    <a:pt x="7494" y="6184"/>
                    <a:pt x="7478" y="6183"/>
                    <a:pt x="7462" y="6183"/>
                  </a:cubicBezTo>
                  <a:cubicBezTo>
                    <a:pt x="7299" y="6183"/>
                    <a:pt x="7150" y="6280"/>
                    <a:pt x="6963" y="6300"/>
                  </a:cubicBezTo>
                  <a:cubicBezTo>
                    <a:pt x="6849" y="6300"/>
                    <a:pt x="6757" y="6346"/>
                    <a:pt x="6643" y="6369"/>
                  </a:cubicBezTo>
                  <a:cubicBezTo>
                    <a:pt x="6552" y="6392"/>
                    <a:pt x="6506" y="6369"/>
                    <a:pt x="6438" y="6415"/>
                  </a:cubicBezTo>
                  <a:cubicBezTo>
                    <a:pt x="6415" y="6415"/>
                    <a:pt x="6392" y="6460"/>
                    <a:pt x="6346" y="6460"/>
                  </a:cubicBezTo>
                  <a:lnTo>
                    <a:pt x="6324" y="6460"/>
                  </a:lnTo>
                  <a:cubicBezTo>
                    <a:pt x="6324" y="6460"/>
                    <a:pt x="6324" y="6460"/>
                    <a:pt x="6324" y="6437"/>
                  </a:cubicBezTo>
                  <a:lnTo>
                    <a:pt x="6301" y="6437"/>
                  </a:lnTo>
                  <a:cubicBezTo>
                    <a:pt x="6301" y="6392"/>
                    <a:pt x="6324" y="6346"/>
                    <a:pt x="6324" y="6300"/>
                  </a:cubicBezTo>
                  <a:cubicBezTo>
                    <a:pt x="6324" y="6255"/>
                    <a:pt x="6324" y="6232"/>
                    <a:pt x="6324" y="6186"/>
                  </a:cubicBezTo>
                  <a:cubicBezTo>
                    <a:pt x="6324" y="6163"/>
                    <a:pt x="6324" y="6141"/>
                    <a:pt x="6324" y="6118"/>
                  </a:cubicBezTo>
                  <a:cubicBezTo>
                    <a:pt x="6324" y="6072"/>
                    <a:pt x="6346" y="5798"/>
                    <a:pt x="6301" y="5775"/>
                  </a:cubicBezTo>
                  <a:cubicBezTo>
                    <a:pt x="6301" y="5775"/>
                    <a:pt x="6301" y="5775"/>
                    <a:pt x="6278" y="5753"/>
                  </a:cubicBezTo>
                  <a:cubicBezTo>
                    <a:pt x="6324" y="5730"/>
                    <a:pt x="6369" y="5707"/>
                    <a:pt x="6415" y="5684"/>
                  </a:cubicBezTo>
                  <a:cubicBezTo>
                    <a:pt x="6575" y="5616"/>
                    <a:pt x="6666" y="5479"/>
                    <a:pt x="6803" y="5387"/>
                  </a:cubicBezTo>
                  <a:cubicBezTo>
                    <a:pt x="6894" y="5319"/>
                    <a:pt x="7008" y="5273"/>
                    <a:pt x="7122" y="5228"/>
                  </a:cubicBezTo>
                  <a:cubicBezTo>
                    <a:pt x="7157" y="5205"/>
                    <a:pt x="7197" y="5205"/>
                    <a:pt x="7239" y="5205"/>
                  </a:cubicBezTo>
                  <a:cubicBezTo>
                    <a:pt x="7282" y="5205"/>
                    <a:pt x="7328" y="5205"/>
                    <a:pt x="7374" y="5182"/>
                  </a:cubicBezTo>
                  <a:cubicBezTo>
                    <a:pt x="7442" y="5159"/>
                    <a:pt x="7556" y="5068"/>
                    <a:pt x="7625" y="4999"/>
                  </a:cubicBezTo>
                  <a:cubicBezTo>
                    <a:pt x="7670" y="4977"/>
                    <a:pt x="7693" y="4931"/>
                    <a:pt x="7739" y="4862"/>
                  </a:cubicBezTo>
                  <a:cubicBezTo>
                    <a:pt x="7853" y="4680"/>
                    <a:pt x="7899" y="4474"/>
                    <a:pt x="7921" y="4269"/>
                  </a:cubicBezTo>
                  <a:cubicBezTo>
                    <a:pt x="7921" y="4178"/>
                    <a:pt x="7944" y="4086"/>
                    <a:pt x="7944" y="3995"/>
                  </a:cubicBezTo>
                  <a:cubicBezTo>
                    <a:pt x="7951" y="3992"/>
                    <a:pt x="7958" y="3990"/>
                    <a:pt x="7966" y="3990"/>
                  </a:cubicBezTo>
                  <a:cubicBezTo>
                    <a:pt x="8015" y="3990"/>
                    <a:pt x="8091" y="4041"/>
                    <a:pt x="8150" y="4041"/>
                  </a:cubicBezTo>
                  <a:cubicBezTo>
                    <a:pt x="8195" y="4041"/>
                    <a:pt x="8208" y="4044"/>
                    <a:pt x="8211" y="4044"/>
                  </a:cubicBezTo>
                  <a:cubicBezTo>
                    <a:pt x="8216" y="4044"/>
                    <a:pt x="8200" y="4036"/>
                    <a:pt x="8241" y="3995"/>
                  </a:cubicBezTo>
                  <a:cubicBezTo>
                    <a:pt x="8264" y="3949"/>
                    <a:pt x="8264" y="3881"/>
                    <a:pt x="8287" y="3835"/>
                  </a:cubicBezTo>
                  <a:cubicBezTo>
                    <a:pt x="8309" y="3721"/>
                    <a:pt x="8332" y="3607"/>
                    <a:pt x="8355" y="3470"/>
                  </a:cubicBezTo>
                  <a:cubicBezTo>
                    <a:pt x="8401" y="3219"/>
                    <a:pt x="8401" y="2968"/>
                    <a:pt x="8378" y="2694"/>
                  </a:cubicBezTo>
                  <a:cubicBezTo>
                    <a:pt x="8355" y="2260"/>
                    <a:pt x="8150" y="1872"/>
                    <a:pt x="7944" y="1484"/>
                  </a:cubicBezTo>
                  <a:cubicBezTo>
                    <a:pt x="7921" y="1416"/>
                    <a:pt x="7762" y="959"/>
                    <a:pt x="7670" y="959"/>
                  </a:cubicBezTo>
                  <a:cubicBezTo>
                    <a:pt x="7602" y="959"/>
                    <a:pt x="7602" y="1073"/>
                    <a:pt x="7602" y="1142"/>
                  </a:cubicBezTo>
                  <a:cubicBezTo>
                    <a:pt x="7602" y="1393"/>
                    <a:pt x="7625" y="1621"/>
                    <a:pt x="7693" y="1849"/>
                  </a:cubicBezTo>
                  <a:cubicBezTo>
                    <a:pt x="7853" y="2329"/>
                    <a:pt x="8150" y="2808"/>
                    <a:pt x="8081" y="3333"/>
                  </a:cubicBezTo>
                  <a:cubicBezTo>
                    <a:pt x="8058" y="3402"/>
                    <a:pt x="8058" y="3447"/>
                    <a:pt x="8013" y="3470"/>
                  </a:cubicBezTo>
                  <a:cubicBezTo>
                    <a:pt x="8003" y="3473"/>
                    <a:pt x="7992" y="3475"/>
                    <a:pt x="7981" y="3475"/>
                  </a:cubicBezTo>
                  <a:cubicBezTo>
                    <a:pt x="7929" y="3475"/>
                    <a:pt x="7868" y="3442"/>
                    <a:pt x="7816" y="3442"/>
                  </a:cubicBezTo>
                  <a:cubicBezTo>
                    <a:pt x="7805" y="3442"/>
                    <a:pt x="7794" y="3444"/>
                    <a:pt x="7784" y="3447"/>
                  </a:cubicBezTo>
                  <a:cubicBezTo>
                    <a:pt x="7739" y="3447"/>
                    <a:pt x="7733" y="3442"/>
                    <a:pt x="7733" y="3442"/>
                  </a:cubicBezTo>
                  <a:lnTo>
                    <a:pt x="7733" y="3442"/>
                  </a:lnTo>
                  <a:cubicBezTo>
                    <a:pt x="7733" y="3442"/>
                    <a:pt x="7739" y="3447"/>
                    <a:pt x="7716" y="3470"/>
                  </a:cubicBezTo>
                  <a:cubicBezTo>
                    <a:pt x="7602" y="3584"/>
                    <a:pt x="7647" y="3972"/>
                    <a:pt x="7625" y="4109"/>
                  </a:cubicBezTo>
                  <a:cubicBezTo>
                    <a:pt x="7602" y="4269"/>
                    <a:pt x="7533" y="4566"/>
                    <a:pt x="7351" y="4634"/>
                  </a:cubicBezTo>
                  <a:cubicBezTo>
                    <a:pt x="7259" y="4680"/>
                    <a:pt x="7122" y="4657"/>
                    <a:pt x="7008" y="4703"/>
                  </a:cubicBezTo>
                  <a:cubicBezTo>
                    <a:pt x="6780" y="4771"/>
                    <a:pt x="6620" y="4885"/>
                    <a:pt x="6438" y="5068"/>
                  </a:cubicBezTo>
                  <a:cubicBezTo>
                    <a:pt x="6346" y="5136"/>
                    <a:pt x="6164" y="5136"/>
                    <a:pt x="6141" y="5273"/>
                  </a:cubicBezTo>
                  <a:cubicBezTo>
                    <a:pt x="6141" y="5273"/>
                    <a:pt x="6141" y="5296"/>
                    <a:pt x="6141" y="5296"/>
                  </a:cubicBezTo>
                  <a:cubicBezTo>
                    <a:pt x="6075" y="5326"/>
                    <a:pt x="6018" y="5338"/>
                    <a:pt x="5966" y="5338"/>
                  </a:cubicBezTo>
                  <a:cubicBezTo>
                    <a:pt x="5857" y="5338"/>
                    <a:pt x="5770" y="5282"/>
                    <a:pt x="5662" y="5205"/>
                  </a:cubicBezTo>
                  <a:cubicBezTo>
                    <a:pt x="5981" y="5045"/>
                    <a:pt x="6278" y="4840"/>
                    <a:pt x="6483" y="4566"/>
                  </a:cubicBezTo>
                  <a:lnTo>
                    <a:pt x="6506" y="4566"/>
                  </a:lnTo>
                  <a:cubicBezTo>
                    <a:pt x="6552" y="4452"/>
                    <a:pt x="6597" y="4246"/>
                    <a:pt x="6552" y="4109"/>
                  </a:cubicBezTo>
                  <a:lnTo>
                    <a:pt x="6552" y="4086"/>
                  </a:lnTo>
                  <a:cubicBezTo>
                    <a:pt x="6552" y="4064"/>
                    <a:pt x="6552" y="4041"/>
                    <a:pt x="6552" y="4041"/>
                  </a:cubicBezTo>
                  <a:cubicBezTo>
                    <a:pt x="6549" y="4039"/>
                    <a:pt x="6545" y="4038"/>
                    <a:pt x="6541" y="4038"/>
                  </a:cubicBezTo>
                  <a:cubicBezTo>
                    <a:pt x="6483" y="4038"/>
                    <a:pt x="6321" y="4179"/>
                    <a:pt x="6278" y="4200"/>
                  </a:cubicBezTo>
                  <a:cubicBezTo>
                    <a:pt x="6141" y="4292"/>
                    <a:pt x="6004" y="4406"/>
                    <a:pt x="5867" y="4520"/>
                  </a:cubicBezTo>
                  <a:cubicBezTo>
                    <a:pt x="5502" y="4748"/>
                    <a:pt x="5091" y="4908"/>
                    <a:pt x="4703" y="5022"/>
                  </a:cubicBezTo>
                  <a:cubicBezTo>
                    <a:pt x="4498" y="5091"/>
                    <a:pt x="4292" y="5136"/>
                    <a:pt x="4087" y="5205"/>
                  </a:cubicBezTo>
                  <a:cubicBezTo>
                    <a:pt x="3950" y="5250"/>
                    <a:pt x="3790" y="5342"/>
                    <a:pt x="3630" y="5365"/>
                  </a:cubicBezTo>
                  <a:cubicBezTo>
                    <a:pt x="3567" y="5379"/>
                    <a:pt x="3503" y="5384"/>
                    <a:pt x="3439" y="5384"/>
                  </a:cubicBezTo>
                  <a:cubicBezTo>
                    <a:pt x="3297" y="5384"/>
                    <a:pt x="3156" y="5357"/>
                    <a:pt x="3014" y="5342"/>
                  </a:cubicBezTo>
                  <a:cubicBezTo>
                    <a:pt x="3014" y="5342"/>
                    <a:pt x="3014" y="5319"/>
                    <a:pt x="3037" y="5319"/>
                  </a:cubicBezTo>
                  <a:cubicBezTo>
                    <a:pt x="3082" y="5273"/>
                    <a:pt x="3128" y="5250"/>
                    <a:pt x="3174" y="5228"/>
                  </a:cubicBezTo>
                  <a:cubicBezTo>
                    <a:pt x="3288" y="5159"/>
                    <a:pt x="3402" y="5113"/>
                    <a:pt x="3539" y="5068"/>
                  </a:cubicBezTo>
                  <a:cubicBezTo>
                    <a:pt x="3653" y="5022"/>
                    <a:pt x="3767" y="5022"/>
                    <a:pt x="3881" y="5022"/>
                  </a:cubicBezTo>
                  <a:cubicBezTo>
                    <a:pt x="4018" y="5022"/>
                    <a:pt x="4155" y="4977"/>
                    <a:pt x="4292" y="4954"/>
                  </a:cubicBezTo>
                  <a:cubicBezTo>
                    <a:pt x="4543" y="4885"/>
                    <a:pt x="4794" y="4885"/>
                    <a:pt x="5000" y="4703"/>
                  </a:cubicBezTo>
                  <a:cubicBezTo>
                    <a:pt x="5182" y="4588"/>
                    <a:pt x="5274" y="4383"/>
                    <a:pt x="5296" y="4178"/>
                  </a:cubicBezTo>
                  <a:cubicBezTo>
                    <a:pt x="5296" y="4155"/>
                    <a:pt x="5296" y="4155"/>
                    <a:pt x="5296" y="4155"/>
                  </a:cubicBezTo>
                  <a:cubicBezTo>
                    <a:pt x="5296" y="4086"/>
                    <a:pt x="5319" y="4018"/>
                    <a:pt x="5296" y="3949"/>
                  </a:cubicBezTo>
                  <a:lnTo>
                    <a:pt x="5296" y="3927"/>
                  </a:lnTo>
                  <a:cubicBezTo>
                    <a:pt x="5274" y="3904"/>
                    <a:pt x="5251" y="3835"/>
                    <a:pt x="5228" y="3835"/>
                  </a:cubicBezTo>
                  <a:cubicBezTo>
                    <a:pt x="5215" y="3829"/>
                    <a:pt x="5199" y="3826"/>
                    <a:pt x="5183" y="3826"/>
                  </a:cubicBezTo>
                  <a:cubicBezTo>
                    <a:pt x="5144" y="3826"/>
                    <a:pt x="5100" y="3842"/>
                    <a:pt x="5068" y="3858"/>
                  </a:cubicBezTo>
                  <a:cubicBezTo>
                    <a:pt x="4977" y="3949"/>
                    <a:pt x="4954" y="4086"/>
                    <a:pt x="4886" y="4178"/>
                  </a:cubicBezTo>
                  <a:cubicBezTo>
                    <a:pt x="4771" y="4269"/>
                    <a:pt x="4657" y="4337"/>
                    <a:pt x="4520" y="4383"/>
                  </a:cubicBezTo>
                  <a:cubicBezTo>
                    <a:pt x="4292" y="4429"/>
                    <a:pt x="4064" y="4474"/>
                    <a:pt x="3836" y="4497"/>
                  </a:cubicBezTo>
                  <a:cubicBezTo>
                    <a:pt x="3607" y="4543"/>
                    <a:pt x="3333" y="4520"/>
                    <a:pt x="3105" y="4634"/>
                  </a:cubicBezTo>
                  <a:cubicBezTo>
                    <a:pt x="2923" y="4725"/>
                    <a:pt x="2786" y="4885"/>
                    <a:pt x="2763" y="5091"/>
                  </a:cubicBezTo>
                  <a:lnTo>
                    <a:pt x="2763" y="5113"/>
                  </a:lnTo>
                  <a:cubicBezTo>
                    <a:pt x="2763" y="5136"/>
                    <a:pt x="2763" y="5205"/>
                    <a:pt x="2763" y="5273"/>
                  </a:cubicBezTo>
                  <a:lnTo>
                    <a:pt x="2763" y="5319"/>
                  </a:lnTo>
                  <a:lnTo>
                    <a:pt x="2786" y="5319"/>
                  </a:lnTo>
                  <a:cubicBezTo>
                    <a:pt x="2694" y="5319"/>
                    <a:pt x="2603" y="5319"/>
                    <a:pt x="2512" y="5342"/>
                  </a:cubicBezTo>
                  <a:cubicBezTo>
                    <a:pt x="2306" y="5365"/>
                    <a:pt x="2124" y="5433"/>
                    <a:pt x="1987" y="5570"/>
                  </a:cubicBezTo>
                  <a:cubicBezTo>
                    <a:pt x="1895" y="5638"/>
                    <a:pt x="1804" y="5912"/>
                    <a:pt x="1690" y="5935"/>
                  </a:cubicBezTo>
                  <a:cubicBezTo>
                    <a:pt x="1686" y="5936"/>
                    <a:pt x="1682" y="5937"/>
                    <a:pt x="1678" y="5937"/>
                  </a:cubicBezTo>
                  <a:cubicBezTo>
                    <a:pt x="1587" y="5937"/>
                    <a:pt x="1460" y="5704"/>
                    <a:pt x="1416" y="5638"/>
                  </a:cubicBezTo>
                  <a:cubicBezTo>
                    <a:pt x="1302" y="5501"/>
                    <a:pt x="1211" y="5387"/>
                    <a:pt x="1051" y="5273"/>
                  </a:cubicBezTo>
                  <a:cubicBezTo>
                    <a:pt x="777" y="5091"/>
                    <a:pt x="343" y="4931"/>
                    <a:pt x="252" y="4588"/>
                  </a:cubicBezTo>
                  <a:cubicBezTo>
                    <a:pt x="252" y="4497"/>
                    <a:pt x="275" y="4383"/>
                    <a:pt x="252" y="4315"/>
                  </a:cubicBezTo>
                  <a:lnTo>
                    <a:pt x="252" y="4269"/>
                  </a:lnTo>
                  <a:cubicBezTo>
                    <a:pt x="252" y="4246"/>
                    <a:pt x="252" y="4223"/>
                    <a:pt x="206" y="4223"/>
                  </a:cubicBezTo>
                  <a:cubicBezTo>
                    <a:pt x="115" y="4246"/>
                    <a:pt x="69" y="4406"/>
                    <a:pt x="47" y="4474"/>
                  </a:cubicBezTo>
                  <a:cubicBezTo>
                    <a:pt x="24" y="4588"/>
                    <a:pt x="1" y="4703"/>
                    <a:pt x="24" y="4794"/>
                  </a:cubicBezTo>
                  <a:cubicBezTo>
                    <a:pt x="24" y="4809"/>
                    <a:pt x="24" y="4824"/>
                    <a:pt x="24" y="4840"/>
                  </a:cubicBezTo>
                  <a:cubicBezTo>
                    <a:pt x="47" y="5091"/>
                    <a:pt x="184" y="5319"/>
                    <a:pt x="412" y="5501"/>
                  </a:cubicBezTo>
                  <a:cubicBezTo>
                    <a:pt x="594" y="5638"/>
                    <a:pt x="846" y="5730"/>
                    <a:pt x="1005" y="5890"/>
                  </a:cubicBezTo>
                  <a:cubicBezTo>
                    <a:pt x="1180" y="6064"/>
                    <a:pt x="1388" y="6454"/>
                    <a:pt x="1671" y="6454"/>
                  </a:cubicBezTo>
                  <a:cubicBezTo>
                    <a:pt x="1720" y="6454"/>
                    <a:pt x="1772" y="6442"/>
                    <a:pt x="1827" y="6415"/>
                  </a:cubicBezTo>
                  <a:cubicBezTo>
                    <a:pt x="1941" y="6369"/>
                    <a:pt x="2010" y="6209"/>
                    <a:pt x="2078" y="6095"/>
                  </a:cubicBezTo>
                  <a:cubicBezTo>
                    <a:pt x="2147" y="6004"/>
                    <a:pt x="2261" y="5935"/>
                    <a:pt x="2375" y="5912"/>
                  </a:cubicBezTo>
                  <a:cubicBezTo>
                    <a:pt x="2526" y="5862"/>
                    <a:pt x="2685" y="5846"/>
                    <a:pt x="2846" y="5846"/>
                  </a:cubicBezTo>
                  <a:cubicBezTo>
                    <a:pt x="2977" y="5846"/>
                    <a:pt x="3109" y="5856"/>
                    <a:pt x="3242" y="5867"/>
                  </a:cubicBezTo>
                  <a:lnTo>
                    <a:pt x="3242" y="5912"/>
                  </a:lnTo>
                  <a:cubicBezTo>
                    <a:pt x="3309" y="5886"/>
                    <a:pt x="3376" y="5875"/>
                    <a:pt x="3443" y="5875"/>
                  </a:cubicBezTo>
                  <a:cubicBezTo>
                    <a:pt x="3490" y="5875"/>
                    <a:pt x="3537" y="5880"/>
                    <a:pt x="3585" y="5890"/>
                  </a:cubicBezTo>
                  <a:cubicBezTo>
                    <a:pt x="3630" y="5890"/>
                    <a:pt x="3676" y="5890"/>
                    <a:pt x="3722" y="5912"/>
                  </a:cubicBezTo>
                  <a:cubicBezTo>
                    <a:pt x="3744" y="5890"/>
                    <a:pt x="3744" y="5867"/>
                    <a:pt x="3767" y="5844"/>
                  </a:cubicBezTo>
                  <a:cubicBezTo>
                    <a:pt x="3836" y="5821"/>
                    <a:pt x="3881" y="5775"/>
                    <a:pt x="3927" y="5753"/>
                  </a:cubicBezTo>
                  <a:cubicBezTo>
                    <a:pt x="4049" y="5692"/>
                    <a:pt x="4191" y="5661"/>
                    <a:pt x="4333" y="5661"/>
                  </a:cubicBezTo>
                  <a:cubicBezTo>
                    <a:pt x="4404" y="5661"/>
                    <a:pt x="4475" y="5669"/>
                    <a:pt x="4543" y="5684"/>
                  </a:cubicBezTo>
                  <a:lnTo>
                    <a:pt x="4543" y="5616"/>
                  </a:lnTo>
                  <a:cubicBezTo>
                    <a:pt x="4612" y="5616"/>
                    <a:pt x="4680" y="5593"/>
                    <a:pt x="4749" y="5570"/>
                  </a:cubicBezTo>
                  <a:cubicBezTo>
                    <a:pt x="4863" y="5547"/>
                    <a:pt x="5091" y="5410"/>
                    <a:pt x="5205" y="5410"/>
                  </a:cubicBezTo>
                  <a:cubicBezTo>
                    <a:pt x="5274" y="5433"/>
                    <a:pt x="5251" y="5433"/>
                    <a:pt x="5296" y="5501"/>
                  </a:cubicBezTo>
                  <a:cubicBezTo>
                    <a:pt x="5342" y="5547"/>
                    <a:pt x="5411" y="5616"/>
                    <a:pt x="5479" y="5661"/>
                  </a:cubicBezTo>
                  <a:cubicBezTo>
                    <a:pt x="5570" y="5730"/>
                    <a:pt x="5662" y="5821"/>
                    <a:pt x="5799" y="5867"/>
                  </a:cubicBezTo>
                  <a:cubicBezTo>
                    <a:pt x="5776" y="6163"/>
                    <a:pt x="5776" y="6460"/>
                    <a:pt x="5776" y="6757"/>
                  </a:cubicBezTo>
                  <a:cubicBezTo>
                    <a:pt x="5753" y="6780"/>
                    <a:pt x="5753" y="6985"/>
                    <a:pt x="5776" y="7008"/>
                  </a:cubicBezTo>
                  <a:cubicBezTo>
                    <a:pt x="5844" y="7099"/>
                    <a:pt x="5821" y="7236"/>
                    <a:pt x="5844" y="7328"/>
                  </a:cubicBezTo>
                  <a:cubicBezTo>
                    <a:pt x="5867" y="7464"/>
                    <a:pt x="5867" y="7579"/>
                    <a:pt x="5890" y="7716"/>
                  </a:cubicBezTo>
                  <a:cubicBezTo>
                    <a:pt x="5936" y="7921"/>
                    <a:pt x="5981" y="8126"/>
                    <a:pt x="6027" y="8332"/>
                  </a:cubicBezTo>
                  <a:cubicBezTo>
                    <a:pt x="6141" y="8766"/>
                    <a:pt x="6278" y="9176"/>
                    <a:pt x="6415" y="9610"/>
                  </a:cubicBezTo>
                  <a:cubicBezTo>
                    <a:pt x="6666" y="10409"/>
                    <a:pt x="7031" y="11162"/>
                    <a:pt x="7602" y="11801"/>
                  </a:cubicBezTo>
                  <a:cubicBezTo>
                    <a:pt x="7853" y="12098"/>
                    <a:pt x="8172" y="12326"/>
                    <a:pt x="8583" y="12372"/>
                  </a:cubicBezTo>
                  <a:lnTo>
                    <a:pt x="8743" y="12372"/>
                  </a:lnTo>
                  <a:cubicBezTo>
                    <a:pt x="8767" y="12356"/>
                    <a:pt x="8789" y="12348"/>
                    <a:pt x="8807" y="12348"/>
                  </a:cubicBezTo>
                  <a:cubicBezTo>
                    <a:pt x="8841" y="12348"/>
                    <a:pt x="8865" y="12373"/>
                    <a:pt x="8880" y="12418"/>
                  </a:cubicBezTo>
                  <a:cubicBezTo>
                    <a:pt x="8971" y="12463"/>
                    <a:pt x="9017" y="12509"/>
                    <a:pt x="9131" y="12532"/>
                  </a:cubicBezTo>
                  <a:cubicBezTo>
                    <a:pt x="9208" y="12551"/>
                    <a:pt x="9290" y="12558"/>
                    <a:pt x="9371" y="12558"/>
                  </a:cubicBezTo>
                  <a:cubicBezTo>
                    <a:pt x="9483" y="12558"/>
                    <a:pt x="9596" y="12545"/>
                    <a:pt x="9702" y="12532"/>
                  </a:cubicBezTo>
                  <a:cubicBezTo>
                    <a:pt x="9953" y="12486"/>
                    <a:pt x="10067" y="12372"/>
                    <a:pt x="10090" y="12166"/>
                  </a:cubicBezTo>
                  <a:cubicBezTo>
                    <a:pt x="10113" y="12166"/>
                    <a:pt x="10113" y="12189"/>
                    <a:pt x="10113" y="12189"/>
                  </a:cubicBezTo>
                  <a:lnTo>
                    <a:pt x="10113" y="12098"/>
                  </a:lnTo>
                  <a:cubicBezTo>
                    <a:pt x="10113" y="12075"/>
                    <a:pt x="10113" y="12075"/>
                    <a:pt x="10113" y="12075"/>
                  </a:cubicBezTo>
                  <a:cubicBezTo>
                    <a:pt x="10113" y="12052"/>
                    <a:pt x="10113" y="12052"/>
                    <a:pt x="10113" y="12052"/>
                  </a:cubicBezTo>
                  <a:lnTo>
                    <a:pt x="10113" y="11938"/>
                  </a:lnTo>
                  <a:cubicBezTo>
                    <a:pt x="10113" y="11961"/>
                    <a:pt x="10113" y="11961"/>
                    <a:pt x="10090" y="11961"/>
                  </a:cubicBezTo>
                  <a:cubicBezTo>
                    <a:pt x="10090" y="11847"/>
                    <a:pt x="10044" y="11756"/>
                    <a:pt x="9976" y="11687"/>
                  </a:cubicBezTo>
                  <a:lnTo>
                    <a:pt x="10021" y="11687"/>
                  </a:lnTo>
                  <a:cubicBezTo>
                    <a:pt x="10135" y="11664"/>
                    <a:pt x="10227" y="11641"/>
                    <a:pt x="10341" y="11596"/>
                  </a:cubicBezTo>
                  <a:cubicBezTo>
                    <a:pt x="10432" y="11550"/>
                    <a:pt x="10523" y="11482"/>
                    <a:pt x="10615" y="11413"/>
                  </a:cubicBezTo>
                  <a:cubicBezTo>
                    <a:pt x="10660" y="11390"/>
                    <a:pt x="10843" y="11208"/>
                    <a:pt x="10866" y="11208"/>
                  </a:cubicBezTo>
                  <a:cubicBezTo>
                    <a:pt x="10866" y="11208"/>
                    <a:pt x="10957" y="11276"/>
                    <a:pt x="10957" y="11276"/>
                  </a:cubicBezTo>
                  <a:cubicBezTo>
                    <a:pt x="10988" y="11276"/>
                    <a:pt x="11018" y="11286"/>
                    <a:pt x="11048" y="11286"/>
                  </a:cubicBezTo>
                  <a:cubicBezTo>
                    <a:pt x="11064" y="11286"/>
                    <a:pt x="11079" y="11284"/>
                    <a:pt x="11094" y="11276"/>
                  </a:cubicBezTo>
                  <a:cubicBezTo>
                    <a:pt x="11208" y="11276"/>
                    <a:pt x="11277" y="11208"/>
                    <a:pt x="11345" y="11139"/>
                  </a:cubicBezTo>
                  <a:cubicBezTo>
                    <a:pt x="11505" y="10980"/>
                    <a:pt x="11619" y="10774"/>
                    <a:pt x="11642" y="10569"/>
                  </a:cubicBezTo>
                  <a:cubicBezTo>
                    <a:pt x="11642" y="10523"/>
                    <a:pt x="11642" y="10500"/>
                    <a:pt x="11665" y="10477"/>
                  </a:cubicBezTo>
                  <a:lnTo>
                    <a:pt x="11665" y="10455"/>
                  </a:lnTo>
                  <a:cubicBezTo>
                    <a:pt x="11665" y="10409"/>
                    <a:pt x="11665" y="10363"/>
                    <a:pt x="11665" y="10295"/>
                  </a:cubicBezTo>
                  <a:cubicBezTo>
                    <a:pt x="11665" y="10295"/>
                    <a:pt x="11665" y="10272"/>
                    <a:pt x="11665" y="10249"/>
                  </a:cubicBezTo>
                  <a:cubicBezTo>
                    <a:pt x="11642" y="10181"/>
                    <a:pt x="11619" y="10181"/>
                    <a:pt x="11505" y="10181"/>
                  </a:cubicBezTo>
                  <a:cubicBezTo>
                    <a:pt x="11368" y="10181"/>
                    <a:pt x="11208" y="10135"/>
                    <a:pt x="11071" y="10135"/>
                  </a:cubicBezTo>
                  <a:cubicBezTo>
                    <a:pt x="11052" y="10135"/>
                    <a:pt x="10985" y="10151"/>
                    <a:pt x="10977" y="10156"/>
                  </a:cubicBezTo>
                  <a:lnTo>
                    <a:pt x="10977" y="10156"/>
                  </a:lnTo>
                  <a:cubicBezTo>
                    <a:pt x="10934" y="10132"/>
                    <a:pt x="10934" y="10066"/>
                    <a:pt x="10911" y="10021"/>
                  </a:cubicBezTo>
                  <a:cubicBezTo>
                    <a:pt x="10911" y="9998"/>
                    <a:pt x="10911" y="9975"/>
                    <a:pt x="10911" y="9975"/>
                  </a:cubicBezTo>
                  <a:cubicBezTo>
                    <a:pt x="10934" y="9952"/>
                    <a:pt x="10957" y="9930"/>
                    <a:pt x="10980" y="9884"/>
                  </a:cubicBezTo>
                  <a:cubicBezTo>
                    <a:pt x="11026" y="9838"/>
                    <a:pt x="11048" y="9724"/>
                    <a:pt x="11117" y="9701"/>
                  </a:cubicBezTo>
                  <a:cubicBezTo>
                    <a:pt x="11134" y="9684"/>
                    <a:pt x="11151" y="9680"/>
                    <a:pt x="11170" y="9680"/>
                  </a:cubicBezTo>
                  <a:cubicBezTo>
                    <a:pt x="11191" y="9680"/>
                    <a:pt x="11214" y="9685"/>
                    <a:pt x="11244" y="9685"/>
                  </a:cubicBezTo>
                  <a:cubicBezTo>
                    <a:pt x="11260" y="9685"/>
                    <a:pt x="11279" y="9684"/>
                    <a:pt x="11300" y="9679"/>
                  </a:cubicBezTo>
                  <a:cubicBezTo>
                    <a:pt x="11391" y="9679"/>
                    <a:pt x="11459" y="9633"/>
                    <a:pt x="11528" y="9587"/>
                  </a:cubicBezTo>
                  <a:cubicBezTo>
                    <a:pt x="11733" y="9450"/>
                    <a:pt x="11939" y="9154"/>
                    <a:pt x="11984" y="8902"/>
                  </a:cubicBezTo>
                  <a:cubicBezTo>
                    <a:pt x="11984" y="8880"/>
                    <a:pt x="12007" y="8674"/>
                    <a:pt x="11984" y="8674"/>
                  </a:cubicBezTo>
                  <a:cubicBezTo>
                    <a:pt x="11733" y="8606"/>
                    <a:pt x="11482" y="8606"/>
                    <a:pt x="11208" y="8583"/>
                  </a:cubicBezTo>
                  <a:cubicBezTo>
                    <a:pt x="11094" y="8560"/>
                    <a:pt x="11094" y="8537"/>
                    <a:pt x="10980" y="8446"/>
                  </a:cubicBezTo>
                  <a:cubicBezTo>
                    <a:pt x="10889" y="8355"/>
                    <a:pt x="10775" y="8263"/>
                    <a:pt x="10660" y="8195"/>
                  </a:cubicBezTo>
                  <a:cubicBezTo>
                    <a:pt x="10432" y="8035"/>
                    <a:pt x="10204" y="7875"/>
                    <a:pt x="9998" y="7670"/>
                  </a:cubicBezTo>
                  <a:cubicBezTo>
                    <a:pt x="9930" y="7579"/>
                    <a:pt x="9862" y="7487"/>
                    <a:pt x="9816" y="7373"/>
                  </a:cubicBezTo>
                  <a:cubicBezTo>
                    <a:pt x="9816" y="7350"/>
                    <a:pt x="9839" y="7350"/>
                    <a:pt x="9862" y="7350"/>
                  </a:cubicBezTo>
                  <a:cubicBezTo>
                    <a:pt x="10044" y="7328"/>
                    <a:pt x="10204" y="7305"/>
                    <a:pt x="10387" y="7282"/>
                  </a:cubicBezTo>
                  <a:cubicBezTo>
                    <a:pt x="10546" y="7282"/>
                    <a:pt x="10706" y="7282"/>
                    <a:pt x="10843" y="7259"/>
                  </a:cubicBezTo>
                  <a:cubicBezTo>
                    <a:pt x="11003" y="7236"/>
                    <a:pt x="11163" y="7168"/>
                    <a:pt x="11322" y="7168"/>
                  </a:cubicBezTo>
                  <a:cubicBezTo>
                    <a:pt x="11395" y="7161"/>
                    <a:pt x="11479" y="7156"/>
                    <a:pt x="11568" y="7156"/>
                  </a:cubicBezTo>
                  <a:cubicBezTo>
                    <a:pt x="11785" y="7156"/>
                    <a:pt x="12028" y="7185"/>
                    <a:pt x="12190" y="7282"/>
                  </a:cubicBezTo>
                  <a:cubicBezTo>
                    <a:pt x="12190" y="7510"/>
                    <a:pt x="12235" y="7716"/>
                    <a:pt x="12304" y="7944"/>
                  </a:cubicBezTo>
                  <a:cubicBezTo>
                    <a:pt x="12349" y="8104"/>
                    <a:pt x="12372" y="8263"/>
                    <a:pt x="12441" y="8423"/>
                  </a:cubicBezTo>
                  <a:cubicBezTo>
                    <a:pt x="12486" y="8560"/>
                    <a:pt x="12578" y="8697"/>
                    <a:pt x="12601" y="8857"/>
                  </a:cubicBezTo>
                  <a:cubicBezTo>
                    <a:pt x="12738" y="9313"/>
                    <a:pt x="12532" y="9793"/>
                    <a:pt x="12327" y="10203"/>
                  </a:cubicBezTo>
                  <a:cubicBezTo>
                    <a:pt x="11939" y="10980"/>
                    <a:pt x="11436" y="11687"/>
                    <a:pt x="11185" y="12509"/>
                  </a:cubicBezTo>
                  <a:cubicBezTo>
                    <a:pt x="11094" y="12806"/>
                    <a:pt x="11048" y="13102"/>
                    <a:pt x="11048" y="13422"/>
                  </a:cubicBezTo>
                  <a:cubicBezTo>
                    <a:pt x="11048" y="13513"/>
                    <a:pt x="11048" y="13650"/>
                    <a:pt x="11048" y="13764"/>
                  </a:cubicBezTo>
                  <a:cubicBezTo>
                    <a:pt x="10866" y="13947"/>
                    <a:pt x="10729" y="14221"/>
                    <a:pt x="10615" y="14449"/>
                  </a:cubicBezTo>
                  <a:cubicBezTo>
                    <a:pt x="10501" y="14723"/>
                    <a:pt x="10455" y="15042"/>
                    <a:pt x="10272" y="15271"/>
                  </a:cubicBezTo>
                  <a:cubicBezTo>
                    <a:pt x="10090" y="15545"/>
                    <a:pt x="9747" y="15476"/>
                    <a:pt x="9473" y="15545"/>
                  </a:cubicBezTo>
                  <a:cubicBezTo>
                    <a:pt x="9177" y="15636"/>
                    <a:pt x="8903" y="15841"/>
                    <a:pt x="8675" y="16047"/>
                  </a:cubicBezTo>
                  <a:cubicBezTo>
                    <a:pt x="8195" y="16458"/>
                    <a:pt x="7899" y="16983"/>
                    <a:pt x="7876" y="17622"/>
                  </a:cubicBezTo>
                  <a:cubicBezTo>
                    <a:pt x="7876" y="17667"/>
                    <a:pt x="7876" y="17713"/>
                    <a:pt x="7876" y="17759"/>
                  </a:cubicBezTo>
                  <a:lnTo>
                    <a:pt x="7876" y="17781"/>
                  </a:lnTo>
                  <a:cubicBezTo>
                    <a:pt x="7899" y="18124"/>
                    <a:pt x="7967" y="18443"/>
                    <a:pt x="8150" y="18763"/>
                  </a:cubicBezTo>
                  <a:cubicBezTo>
                    <a:pt x="8035" y="18877"/>
                    <a:pt x="8035" y="19151"/>
                    <a:pt x="8058" y="19356"/>
                  </a:cubicBezTo>
                  <a:cubicBezTo>
                    <a:pt x="8058" y="19402"/>
                    <a:pt x="8058" y="19471"/>
                    <a:pt x="8081" y="19493"/>
                  </a:cubicBezTo>
                  <a:cubicBezTo>
                    <a:pt x="8081" y="19630"/>
                    <a:pt x="8104" y="19859"/>
                    <a:pt x="8241" y="19927"/>
                  </a:cubicBezTo>
                  <a:cubicBezTo>
                    <a:pt x="8271" y="19940"/>
                    <a:pt x="8301" y="19945"/>
                    <a:pt x="8332" y="19945"/>
                  </a:cubicBezTo>
                  <a:cubicBezTo>
                    <a:pt x="8465" y="19945"/>
                    <a:pt x="8600" y="19837"/>
                    <a:pt x="8675" y="19744"/>
                  </a:cubicBezTo>
                  <a:cubicBezTo>
                    <a:pt x="8743" y="19630"/>
                    <a:pt x="8789" y="19516"/>
                    <a:pt x="8789" y="19379"/>
                  </a:cubicBezTo>
                  <a:lnTo>
                    <a:pt x="8789" y="19356"/>
                  </a:lnTo>
                  <a:cubicBezTo>
                    <a:pt x="8812" y="19311"/>
                    <a:pt x="8812" y="19265"/>
                    <a:pt x="8812" y="19219"/>
                  </a:cubicBezTo>
                  <a:cubicBezTo>
                    <a:pt x="8812" y="19219"/>
                    <a:pt x="8789" y="19219"/>
                    <a:pt x="8789" y="19197"/>
                  </a:cubicBezTo>
                  <a:lnTo>
                    <a:pt x="8789" y="19174"/>
                  </a:lnTo>
                  <a:cubicBezTo>
                    <a:pt x="8766" y="18946"/>
                    <a:pt x="8560" y="18740"/>
                    <a:pt x="8469" y="18535"/>
                  </a:cubicBezTo>
                  <a:cubicBezTo>
                    <a:pt x="8264" y="18147"/>
                    <a:pt x="8172" y="17736"/>
                    <a:pt x="8309" y="17325"/>
                  </a:cubicBezTo>
                  <a:cubicBezTo>
                    <a:pt x="8424" y="16983"/>
                    <a:pt x="8652" y="16663"/>
                    <a:pt x="8926" y="16412"/>
                  </a:cubicBezTo>
                  <a:cubicBezTo>
                    <a:pt x="9063" y="16298"/>
                    <a:pt x="9222" y="16207"/>
                    <a:pt x="9382" y="16138"/>
                  </a:cubicBezTo>
                  <a:cubicBezTo>
                    <a:pt x="9588" y="16070"/>
                    <a:pt x="9793" y="16047"/>
                    <a:pt x="9998" y="16001"/>
                  </a:cubicBezTo>
                  <a:cubicBezTo>
                    <a:pt x="10706" y="15864"/>
                    <a:pt x="10775" y="14951"/>
                    <a:pt x="11117" y="14426"/>
                  </a:cubicBezTo>
                  <a:cubicBezTo>
                    <a:pt x="11368" y="14061"/>
                    <a:pt x="11733" y="13833"/>
                    <a:pt x="12144" y="13650"/>
                  </a:cubicBezTo>
                  <a:cubicBezTo>
                    <a:pt x="12509" y="13468"/>
                    <a:pt x="12943" y="13331"/>
                    <a:pt x="13080" y="12920"/>
                  </a:cubicBezTo>
                  <a:cubicBezTo>
                    <a:pt x="13080" y="12897"/>
                    <a:pt x="13080" y="12828"/>
                    <a:pt x="13080" y="12783"/>
                  </a:cubicBezTo>
                  <a:lnTo>
                    <a:pt x="13080" y="12669"/>
                  </a:lnTo>
                  <a:cubicBezTo>
                    <a:pt x="12738" y="12714"/>
                    <a:pt x="12441" y="12920"/>
                    <a:pt x="12144" y="13057"/>
                  </a:cubicBezTo>
                  <a:cubicBezTo>
                    <a:pt x="11824" y="13194"/>
                    <a:pt x="11528" y="13353"/>
                    <a:pt x="11254" y="13582"/>
                  </a:cubicBezTo>
                  <a:cubicBezTo>
                    <a:pt x="11322" y="13216"/>
                    <a:pt x="11436" y="12851"/>
                    <a:pt x="11619" y="12486"/>
                  </a:cubicBezTo>
                  <a:cubicBezTo>
                    <a:pt x="11688" y="12372"/>
                    <a:pt x="11733" y="12235"/>
                    <a:pt x="11802" y="12121"/>
                  </a:cubicBezTo>
                  <a:cubicBezTo>
                    <a:pt x="11847" y="12052"/>
                    <a:pt x="11916" y="11847"/>
                    <a:pt x="11984" y="11801"/>
                  </a:cubicBezTo>
                  <a:cubicBezTo>
                    <a:pt x="12007" y="11786"/>
                    <a:pt x="12032" y="11781"/>
                    <a:pt x="12059" y="11781"/>
                  </a:cubicBezTo>
                  <a:cubicBezTo>
                    <a:pt x="12111" y="11781"/>
                    <a:pt x="12167" y="11801"/>
                    <a:pt x="12213" y="11801"/>
                  </a:cubicBezTo>
                  <a:cubicBezTo>
                    <a:pt x="12304" y="11801"/>
                    <a:pt x="12372" y="11733"/>
                    <a:pt x="12464" y="11733"/>
                  </a:cubicBezTo>
                  <a:cubicBezTo>
                    <a:pt x="12532" y="11733"/>
                    <a:pt x="12601" y="11778"/>
                    <a:pt x="12669" y="11778"/>
                  </a:cubicBezTo>
                  <a:cubicBezTo>
                    <a:pt x="12783" y="11778"/>
                    <a:pt x="12897" y="11710"/>
                    <a:pt x="13011" y="11687"/>
                  </a:cubicBezTo>
                  <a:cubicBezTo>
                    <a:pt x="13217" y="11619"/>
                    <a:pt x="13445" y="11641"/>
                    <a:pt x="13628" y="11573"/>
                  </a:cubicBezTo>
                  <a:cubicBezTo>
                    <a:pt x="13742" y="11550"/>
                    <a:pt x="13833" y="11505"/>
                    <a:pt x="13947" y="11482"/>
                  </a:cubicBezTo>
                  <a:cubicBezTo>
                    <a:pt x="14084" y="11459"/>
                    <a:pt x="14198" y="11436"/>
                    <a:pt x="14335" y="11368"/>
                  </a:cubicBezTo>
                  <a:cubicBezTo>
                    <a:pt x="14427" y="11322"/>
                    <a:pt x="14700" y="11253"/>
                    <a:pt x="14746" y="11162"/>
                  </a:cubicBezTo>
                  <a:cubicBezTo>
                    <a:pt x="14746" y="11139"/>
                    <a:pt x="14746" y="10911"/>
                    <a:pt x="14746" y="10911"/>
                  </a:cubicBezTo>
                  <a:cubicBezTo>
                    <a:pt x="14718" y="10909"/>
                    <a:pt x="14691" y="10907"/>
                    <a:pt x="14663" y="10907"/>
                  </a:cubicBezTo>
                  <a:cubicBezTo>
                    <a:pt x="14444" y="10907"/>
                    <a:pt x="14239" y="10980"/>
                    <a:pt x="14016" y="10980"/>
                  </a:cubicBezTo>
                  <a:cubicBezTo>
                    <a:pt x="13833" y="11002"/>
                    <a:pt x="13651" y="11002"/>
                    <a:pt x="13468" y="11002"/>
                  </a:cubicBezTo>
                  <a:cubicBezTo>
                    <a:pt x="13354" y="11025"/>
                    <a:pt x="13285" y="11025"/>
                    <a:pt x="13171" y="11025"/>
                  </a:cubicBezTo>
                  <a:cubicBezTo>
                    <a:pt x="13080" y="11025"/>
                    <a:pt x="12989" y="11054"/>
                    <a:pt x="12897" y="11054"/>
                  </a:cubicBezTo>
                  <a:cubicBezTo>
                    <a:pt x="12874" y="11054"/>
                    <a:pt x="12852" y="11053"/>
                    <a:pt x="12829" y="11048"/>
                  </a:cubicBezTo>
                  <a:cubicBezTo>
                    <a:pt x="12669" y="11048"/>
                    <a:pt x="12555" y="11025"/>
                    <a:pt x="12418" y="11025"/>
                  </a:cubicBezTo>
                  <a:cubicBezTo>
                    <a:pt x="12692" y="10500"/>
                    <a:pt x="12897" y="9975"/>
                    <a:pt x="12920" y="9382"/>
                  </a:cubicBezTo>
                  <a:cubicBezTo>
                    <a:pt x="12943" y="9313"/>
                    <a:pt x="12943" y="9268"/>
                    <a:pt x="12943" y="9222"/>
                  </a:cubicBezTo>
                  <a:cubicBezTo>
                    <a:pt x="12943" y="9199"/>
                    <a:pt x="12943" y="9176"/>
                    <a:pt x="12943" y="9154"/>
                  </a:cubicBezTo>
                  <a:cubicBezTo>
                    <a:pt x="12943" y="8834"/>
                    <a:pt x="12897" y="8537"/>
                    <a:pt x="12783" y="8241"/>
                  </a:cubicBezTo>
                  <a:cubicBezTo>
                    <a:pt x="12715" y="8081"/>
                    <a:pt x="12669" y="7967"/>
                    <a:pt x="12623" y="7784"/>
                  </a:cubicBezTo>
                  <a:cubicBezTo>
                    <a:pt x="12601" y="7624"/>
                    <a:pt x="12532" y="7442"/>
                    <a:pt x="12509" y="7282"/>
                  </a:cubicBezTo>
                  <a:cubicBezTo>
                    <a:pt x="12532" y="7122"/>
                    <a:pt x="12578" y="6939"/>
                    <a:pt x="12623" y="6825"/>
                  </a:cubicBezTo>
                  <a:cubicBezTo>
                    <a:pt x="12650" y="6781"/>
                    <a:pt x="12663" y="6768"/>
                    <a:pt x="12676" y="6768"/>
                  </a:cubicBezTo>
                  <a:cubicBezTo>
                    <a:pt x="12698" y="6768"/>
                    <a:pt x="12722" y="6803"/>
                    <a:pt x="12806" y="6803"/>
                  </a:cubicBezTo>
                  <a:cubicBezTo>
                    <a:pt x="12818" y="6806"/>
                    <a:pt x="12829" y="6807"/>
                    <a:pt x="12839" y="6807"/>
                  </a:cubicBezTo>
                  <a:cubicBezTo>
                    <a:pt x="12899" y="6807"/>
                    <a:pt x="12907" y="6751"/>
                    <a:pt x="12966" y="6711"/>
                  </a:cubicBezTo>
                  <a:cubicBezTo>
                    <a:pt x="13080" y="6666"/>
                    <a:pt x="13240" y="6574"/>
                    <a:pt x="13354" y="6529"/>
                  </a:cubicBezTo>
                  <a:cubicBezTo>
                    <a:pt x="13445" y="6506"/>
                    <a:pt x="13542" y="6506"/>
                    <a:pt x="13639" y="6506"/>
                  </a:cubicBezTo>
                  <a:cubicBezTo>
                    <a:pt x="13736" y="6506"/>
                    <a:pt x="13833" y="6506"/>
                    <a:pt x="13924" y="6483"/>
                  </a:cubicBezTo>
                  <a:cubicBezTo>
                    <a:pt x="14381" y="6369"/>
                    <a:pt x="14860" y="6232"/>
                    <a:pt x="15317" y="6095"/>
                  </a:cubicBezTo>
                  <a:cubicBezTo>
                    <a:pt x="15522" y="6026"/>
                    <a:pt x="15705" y="5935"/>
                    <a:pt x="15887" y="5867"/>
                  </a:cubicBezTo>
                  <a:cubicBezTo>
                    <a:pt x="16093" y="5775"/>
                    <a:pt x="16298" y="5730"/>
                    <a:pt x="16481" y="5616"/>
                  </a:cubicBezTo>
                  <a:cubicBezTo>
                    <a:pt x="16778" y="5479"/>
                    <a:pt x="17234" y="5159"/>
                    <a:pt x="17280" y="4794"/>
                  </a:cubicBezTo>
                  <a:cubicBezTo>
                    <a:pt x="17280" y="4748"/>
                    <a:pt x="17280" y="4680"/>
                    <a:pt x="17280" y="4611"/>
                  </a:cubicBezTo>
                  <a:cubicBezTo>
                    <a:pt x="17280" y="4588"/>
                    <a:pt x="17280" y="4543"/>
                    <a:pt x="17280" y="4497"/>
                  </a:cubicBezTo>
                  <a:cubicBezTo>
                    <a:pt x="17272" y="4490"/>
                    <a:pt x="17266" y="4487"/>
                    <a:pt x="17259" y="4487"/>
                  </a:cubicBezTo>
                  <a:cubicBezTo>
                    <a:pt x="17226" y="4487"/>
                    <a:pt x="17204" y="4577"/>
                    <a:pt x="17166" y="4634"/>
                  </a:cubicBezTo>
                  <a:cubicBezTo>
                    <a:pt x="16960" y="4931"/>
                    <a:pt x="16549" y="5113"/>
                    <a:pt x="16230" y="5250"/>
                  </a:cubicBezTo>
                  <a:cubicBezTo>
                    <a:pt x="15910" y="5365"/>
                    <a:pt x="15613" y="5433"/>
                    <a:pt x="15294" y="5501"/>
                  </a:cubicBezTo>
                  <a:cubicBezTo>
                    <a:pt x="15111" y="5547"/>
                    <a:pt x="14952" y="5616"/>
                    <a:pt x="14792" y="5638"/>
                  </a:cubicBezTo>
                  <a:cubicBezTo>
                    <a:pt x="14632" y="5638"/>
                    <a:pt x="14518" y="5661"/>
                    <a:pt x="14381" y="5707"/>
                  </a:cubicBezTo>
                  <a:cubicBezTo>
                    <a:pt x="14290" y="5730"/>
                    <a:pt x="14176" y="5753"/>
                    <a:pt x="14084" y="5753"/>
                  </a:cubicBezTo>
                  <a:cubicBezTo>
                    <a:pt x="13902" y="5753"/>
                    <a:pt x="13742" y="5775"/>
                    <a:pt x="13582" y="5775"/>
                  </a:cubicBezTo>
                  <a:cubicBezTo>
                    <a:pt x="13377" y="5775"/>
                    <a:pt x="13194" y="5844"/>
                    <a:pt x="13011" y="5890"/>
                  </a:cubicBezTo>
                  <a:cubicBezTo>
                    <a:pt x="13057" y="5798"/>
                    <a:pt x="13103" y="5707"/>
                    <a:pt x="13148" y="5616"/>
                  </a:cubicBezTo>
                  <a:cubicBezTo>
                    <a:pt x="13240" y="5456"/>
                    <a:pt x="13354" y="5319"/>
                    <a:pt x="13445" y="5159"/>
                  </a:cubicBezTo>
                  <a:cubicBezTo>
                    <a:pt x="13559" y="4977"/>
                    <a:pt x="13605" y="4771"/>
                    <a:pt x="13719" y="4588"/>
                  </a:cubicBezTo>
                  <a:cubicBezTo>
                    <a:pt x="13810" y="4406"/>
                    <a:pt x="13902" y="4223"/>
                    <a:pt x="14016" y="4064"/>
                  </a:cubicBezTo>
                  <a:cubicBezTo>
                    <a:pt x="14107" y="3881"/>
                    <a:pt x="14267" y="3630"/>
                    <a:pt x="14290" y="3424"/>
                  </a:cubicBezTo>
                  <a:lnTo>
                    <a:pt x="14290" y="3402"/>
                  </a:lnTo>
                  <a:cubicBezTo>
                    <a:pt x="14290" y="3379"/>
                    <a:pt x="14290" y="3356"/>
                    <a:pt x="14290" y="3356"/>
                  </a:cubicBezTo>
                  <a:cubicBezTo>
                    <a:pt x="14312" y="3310"/>
                    <a:pt x="14312" y="3105"/>
                    <a:pt x="14312" y="3105"/>
                  </a:cubicBezTo>
                  <a:cubicBezTo>
                    <a:pt x="14358" y="2694"/>
                    <a:pt x="14449" y="2306"/>
                    <a:pt x="14472" y="1895"/>
                  </a:cubicBezTo>
                  <a:cubicBezTo>
                    <a:pt x="14495" y="1621"/>
                    <a:pt x="14518" y="1370"/>
                    <a:pt x="14518" y="1096"/>
                  </a:cubicBezTo>
                  <a:cubicBezTo>
                    <a:pt x="14518" y="1005"/>
                    <a:pt x="14518" y="936"/>
                    <a:pt x="14495" y="845"/>
                  </a:cubicBezTo>
                  <a:cubicBezTo>
                    <a:pt x="14495" y="845"/>
                    <a:pt x="14495" y="799"/>
                    <a:pt x="14495" y="777"/>
                  </a:cubicBezTo>
                  <a:cubicBezTo>
                    <a:pt x="14495" y="731"/>
                    <a:pt x="14495" y="708"/>
                    <a:pt x="14495" y="663"/>
                  </a:cubicBezTo>
                  <a:cubicBezTo>
                    <a:pt x="14495" y="640"/>
                    <a:pt x="14495" y="640"/>
                    <a:pt x="14495" y="617"/>
                  </a:cubicBezTo>
                  <a:cubicBezTo>
                    <a:pt x="14472" y="389"/>
                    <a:pt x="14404" y="138"/>
                    <a:pt x="142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112"/>
            <p:cNvSpPr/>
            <p:nvPr/>
          </p:nvSpPr>
          <p:spPr>
            <a:xfrm>
              <a:off x="6787241" y="2269911"/>
              <a:ext cx="791396" cy="641938"/>
            </a:xfrm>
            <a:custGeom>
              <a:avLst/>
              <a:gdLst/>
              <a:ahLst/>
              <a:cxnLst/>
              <a:rect l="l" t="t" r="r" b="b"/>
              <a:pathLst>
                <a:path w="9976" h="8092" extrusionOk="0">
                  <a:moveTo>
                    <a:pt x="2506" y="0"/>
                  </a:moveTo>
                  <a:cubicBezTo>
                    <a:pt x="2463" y="0"/>
                    <a:pt x="2420" y="4"/>
                    <a:pt x="2375" y="11"/>
                  </a:cubicBezTo>
                  <a:cubicBezTo>
                    <a:pt x="2124" y="57"/>
                    <a:pt x="1873" y="217"/>
                    <a:pt x="1622" y="353"/>
                  </a:cubicBezTo>
                  <a:cubicBezTo>
                    <a:pt x="1393" y="468"/>
                    <a:pt x="1142" y="559"/>
                    <a:pt x="914" y="719"/>
                  </a:cubicBezTo>
                  <a:cubicBezTo>
                    <a:pt x="754" y="856"/>
                    <a:pt x="617" y="1038"/>
                    <a:pt x="503" y="1244"/>
                  </a:cubicBezTo>
                  <a:cubicBezTo>
                    <a:pt x="343" y="1540"/>
                    <a:pt x="184" y="1906"/>
                    <a:pt x="92" y="2248"/>
                  </a:cubicBezTo>
                  <a:cubicBezTo>
                    <a:pt x="1" y="2636"/>
                    <a:pt x="1" y="3138"/>
                    <a:pt x="115" y="3549"/>
                  </a:cubicBezTo>
                  <a:cubicBezTo>
                    <a:pt x="138" y="3640"/>
                    <a:pt x="184" y="3754"/>
                    <a:pt x="275" y="3800"/>
                  </a:cubicBezTo>
                  <a:lnTo>
                    <a:pt x="275" y="3640"/>
                  </a:lnTo>
                  <a:cubicBezTo>
                    <a:pt x="275" y="3595"/>
                    <a:pt x="275" y="3572"/>
                    <a:pt x="275" y="3572"/>
                  </a:cubicBezTo>
                  <a:cubicBezTo>
                    <a:pt x="229" y="3435"/>
                    <a:pt x="206" y="3321"/>
                    <a:pt x="206" y="3184"/>
                  </a:cubicBezTo>
                  <a:cubicBezTo>
                    <a:pt x="206" y="3184"/>
                    <a:pt x="206" y="3001"/>
                    <a:pt x="229" y="2978"/>
                  </a:cubicBezTo>
                  <a:cubicBezTo>
                    <a:pt x="229" y="2773"/>
                    <a:pt x="275" y="2590"/>
                    <a:pt x="366" y="2385"/>
                  </a:cubicBezTo>
                  <a:cubicBezTo>
                    <a:pt x="503" y="1997"/>
                    <a:pt x="731" y="1632"/>
                    <a:pt x="1051" y="1335"/>
                  </a:cubicBezTo>
                  <a:cubicBezTo>
                    <a:pt x="1165" y="1198"/>
                    <a:pt x="1279" y="1130"/>
                    <a:pt x="1462" y="1061"/>
                  </a:cubicBezTo>
                  <a:cubicBezTo>
                    <a:pt x="1599" y="1038"/>
                    <a:pt x="1713" y="970"/>
                    <a:pt x="1850" y="901"/>
                  </a:cubicBezTo>
                  <a:lnTo>
                    <a:pt x="1850" y="901"/>
                  </a:lnTo>
                  <a:cubicBezTo>
                    <a:pt x="1713" y="970"/>
                    <a:pt x="1576" y="1061"/>
                    <a:pt x="1462" y="1198"/>
                  </a:cubicBezTo>
                  <a:cubicBezTo>
                    <a:pt x="1370" y="1335"/>
                    <a:pt x="1325" y="1472"/>
                    <a:pt x="1302" y="1632"/>
                  </a:cubicBezTo>
                  <a:cubicBezTo>
                    <a:pt x="1302" y="1632"/>
                    <a:pt x="1302" y="1655"/>
                    <a:pt x="1302" y="1655"/>
                  </a:cubicBezTo>
                  <a:cubicBezTo>
                    <a:pt x="1302" y="1655"/>
                    <a:pt x="1302" y="1655"/>
                    <a:pt x="1302" y="1677"/>
                  </a:cubicBezTo>
                  <a:cubicBezTo>
                    <a:pt x="1302" y="1723"/>
                    <a:pt x="1302" y="1814"/>
                    <a:pt x="1302" y="1860"/>
                  </a:cubicBezTo>
                  <a:cubicBezTo>
                    <a:pt x="1314" y="1889"/>
                    <a:pt x="1325" y="1900"/>
                    <a:pt x="1337" y="1900"/>
                  </a:cubicBezTo>
                  <a:cubicBezTo>
                    <a:pt x="1371" y="1900"/>
                    <a:pt x="1405" y="1803"/>
                    <a:pt x="1439" y="1769"/>
                  </a:cubicBezTo>
                  <a:cubicBezTo>
                    <a:pt x="1622" y="1518"/>
                    <a:pt x="1827" y="1403"/>
                    <a:pt x="2124" y="1335"/>
                  </a:cubicBezTo>
                  <a:cubicBezTo>
                    <a:pt x="2215" y="1312"/>
                    <a:pt x="2329" y="1289"/>
                    <a:pt x="2443" y="1289"/>
                  </a:cubicBezTo>
                  <a:cubicBezTo>
                    <a:pt x="2512" y="1266"/>
                    <a:pt x="2580" y="1244"/>
                    <a:pt x="2649" y="1221"/>
                  </a:cubicBezTo>
                  <a:cubicBezTo>
                    <a:pt x="2694" y="1221"/>
                    <a:pt x="2740" y="1231"/>
                    <a:pt x="2786" y="1231"/>
                  </a:cubicBezTo>
                  <a:cubicBezTo>
                    <a:pt x="2808" y="1231"/>
                    <a:pt x="2831" y="1228"/>
                    <a:pt x="2854" y="1221"/>
                  </a:cubicBezTo>
                  <a:cubicBezTo>
                    <a:pt x="2968" y="1198"/>
                    <a:pt x="3082" y="1198"/>
                    <a:pt x="3196" y="1175"/>
                  </a:cubicBezTo>
                  <a:lnTo>
                    <a:pt x="3425" y="1175"/>
                  </a:lnTo>
                  <a:cubicBezTo>
                    <a:pt x="3539" y="1175"/>
                    <a:pt x="3653" y="1107"/>
                    <a:pt x="3767" y="1084"/>
                  </a:cubicBezTo>
                  <a:cubicBezTo>
                    <a:pt x="3824" y="1084"/>
                    <a:pt x="3876" y="1090"/>
                    <a:pt x="3927" y="1090"/>
                  </a:cubicBezTo>
                  <a:cubicBezTo>
                    <a:pt x="3978" y="1090"/>
                    <a:pt x="4030" y="1084"/>
                    <a:pt x="4087" y="1061"/>
                  </a:cubicBezTo>
                  <a:cubicBezTo>
                    <a:pt x="4087" y="1038"/>
                    <a:pt x="4087" y="1015"/>
                    <a:pt x="4087" y="993"/>
                  </a:cubicBezTo>
                  <a:cubicBezTo>
                    <a:pt x="4183" y="976"/>
                    <a:pt x="4257" y="960"/>
                    <a:pt x="4333" y="960"/>
                  </a:cubicBezTo>
                  <a:cubicBezTo>
                    <a:pt x="4364" y="960"/>
                    <a:pt x="4396" y="963"/>
                    <a:pt x="4429" y="970"/>
                  </a:cubicBezTo>
                  <a:cubicBezTo>
                    <a:pt x="4543" y="993"/>
                    <a:pt x="4657" y="1015"/>
                    <a:pt x="4771" y="1015"/>
                  </a:cubicBezTo>
                  <a:cubicBezTo>
                    <a:pt x="4913" y="1000"/>
                    <a:pt x="5022" y="973"/>
                    <a:pt x="5144" y="973"/>
                  </a:cubicBezTo>
                  <a:cubicBezTo>
                    <a:pt x="5198" y="973"/>
                    <a:pt x="5256" y="978"/>
                    <a:pt x="5319" y="993"/>
                  </a:cubicBezTo>
                  <a:cubicBezTo>
                    <a:pt x="5547" y="1061"/>
                    <a:pt x="5776" y="1152"/>
                    <a:pt x="6004" y="1175"/>
                  </a:cubicBezTo>
                  <a:cubicBezTo>
                    <a:pt x="6279" y="1194"/>
                    <a:pt x="6555" y="1256"/>
                    <a:pt x="6819" y="1256"/>
                  </a:cubicBezTo>
                  <a:cubicBezTo>
                    <a:pt x="6883" y="1256"/>
                    <a:pt x="6946" y="1253"/>
                    <a:pt x="7008" y="1244"/>
                  </a:cubicBezTo>
                  <a:cubicBezTo>
                    <a:pt x="7237" y="1221"/>
                    <a:pt x="7579" y="1130"/>
                    <a:pt x="7625" y="878"/>
                  </a:cubicBezTo>
                  <a:cubicBezTo>
                    <a:pt x="7625" y="833"/>
                    <a:pt x="7647" y="673"/>
                    <a:pt x="7625" y="627"/>
                  </a:cubicBezTo>
                  <a:cubicBezTo>
                    <a:pt x="7618" y="624"/>
                    <a:pt x="7613" y="623"/>
                    <a:pt x="7608" y="623"/>
                  </a:cubicBezTo>
                  <a:cubicBezTo>
                    <a:pt x="7578" y="623"/>
                    <a:pt x="7569" y="676"/>
                    <a:pt x="7510" y="696"/>
                  </a:cubicBezTo>
                  <a:cubicBezTo>
                    <a:pt x="7465" y="742"/>
                    <a:pt x="7419" y="764"/>
                    <a:pt x="7373" y="764"/>
                  </a:cubicBezTo>
                  <a:cubicBezTo>
                    <a:pt x="7259" y="787"/>
                    <a:pt x="7145" y="810"/>
                    <a:pt x="7031" y="810"/>
                  </a:cubicBezTo>
                  <a:cubicBezTo>
                    <a:pt x="6734" y="810"/>
                    <a:pt x="6415" y="719"/>
                    <a:pt x="6118" y="627"/>
                  </a:cubicBezTo>
                  <a:cubicBezTo>
                    <a:pt x="5958" y="582"/>
                    <a:pt x="5821" y="536"/>
                    <a:pt x="5662" y="490"/>
                  </a:cubicBezTo>
                  <a:cubicBezTo>
                    <a:pt x="5547" y="468"/>
                    <a:pt x="5456" y="399"/>
                    <a:pt x="5342" y="353"/>
                  </a:cubicBezTo>
                  <a:cubicBezTo>
                    <a:pt x="5228" y="308"/>
                    <a:pt x="5045" y="308"/>
                    <a:pt x="4908" y="308"/>
                  </a:cubicBezTo>
                  <a:cubicBezTo>
                    <a:pt x="4703" y="262"/>
                    <a:pt x="4475" y="239"/>
                    <a:pt x="4269" y="239"/>
                  </a:cubicBezTo>
                  <a:cubicBezTo>
                    <a:pt x="4178" y="217"/>
                    <a:pt x="4132" y="239"/>
                    <a:pt x="4064" y="194"/>
                  </a:cubicBezTo>
                  <a:cubicBezTo>
                    <a:pt x="4018" y="194"/>
                    <a:pt x="3973" y="125"/>
                    <a:pt x="3927" y="125"/>
                  </a:cubicBezTo>
                  <a:cubicBezTo>
                    <a:pt x="3904" y="125"/>
                    <a:pt x="3881" y="102"/>
                    <a:pt x="3881" y="102"/>
                  </a:cubicBezTo>
                  <a:cubicBezTo>
                    <a:pt x="3858" y="102"/>
                    <a:pt x="3858" y="148"/>
                    <a:pt x="3836" y="171"/>
                  </a:cubicBezTo>
                  <a:cubicBezTo>
                    <a:pt x="3813" y="194"/>
                    <a:pt x="3790" y="217"/>
                    <a:pt x="3767" y="239"/>
                  </a:cubicBezTo>
                  <a:cubicBezTo>
                    <a:pt x="3721" y="217"/>
                    <a:pt x="3676" y="217"/>
                    <a:pt x="3630" y="194"/>
                  </a:cubicBezTo>
                  <a:cubicBezTo>
                    <a:pt x="3584" y="171"/>
                    <a:pt x="3516" y="148"/>
                    <a:pt x="3448" y="125"/>
                  </a:cubicBezTo>
                  <a:cubicBezTo>
                    <a:pt x="3356" y="102"/>
                    <a:pt x="3242" y="102"/>
                    <a:pt x="3128" y="102"/>
                  </a:cubicBezTo>
                  <a:cubicBezTo>
                    <a:pt x="2918" y="83"/>
                    <a:pt x="2724" y="0"/>
                    <a:pt x="2506" y="0"/>
                  </a:cubicBezTo>
                  <a:close/>
                  <a:moveTo>
                    <a:pt x="5616" y="2721"/>
                  </a:moveTo>
                  <a:cubicBezTo>
                    <a:pt x="5525" y="2721"/>
                    <a:pt x="5433" y="2750"/>
                    <a:pt x="5342" y="2750"/>
                  </a:cubicBezTo>
                  <a:cubicBezTo>
                    <a:pt x="5296" y="2750"/>
                    <a:pt x="5241" y="2740"/>
                    <a:pt x="5181" y="2740"/>
                  </a:cubicBezTo>
                  <a:cubicBezTo>
                    <a:pt x="5152" y="2740"/>
                    <a:pt x="5121" y="2743"/>
                    <a:pt x="5091" y="2750"/>
                  </a:cubicBezTo>
                  <a:cubicBezTo>
                    <a:pt x="4977" y="2750"/>
                    <a:pt x="4886" y="2750"/>
                    <a:pt x="4749" y="2727"/>
                  </a:cubicBezTo>
                  <a:cubicBezTo>
                    <a:pt x="4589" y="2727"/>
                    <a:pt x="4406" y="2796"/>
                    <a:pt x="4246" y="2796"/>
                  </a:cubicBezTo>
                  <a:cubicBezTo>
                    <a:pt x="4155" y="2796"/>
                    <a:pt x="4064" y="2750"/>
                    <a:pt x="3973" y="2750"/>
                  </a:cubicBezTo>
                  <a:lnTo>
                    <a:pt x="3767" y="2750"/>
                  </a:lnTo>
                  <a:cubicBezTo>
                    <a:pt x="3721" y="2773"/>
                    <a:pt x="3744" y="2887"/>
                    <a:pt x="3721" y="2910"/>
                  </a:cubicBezTo>
                  <a:cubicBezTo>
                    <a:pt x="3699" y="2910"/>
                    <a:pt x="3539" y="2864"/>
                    <a:pt x="3516" y="2864"/>
                  </a:cubicBezTo>
                  <a:cubicBezTo>
                    <a:pt x="3311" y="2864"/>
                    <a:pt x="3151" y="2956"/>
                    <a:pt x="2968" y="3024"/>
                  </a:cubicBezTo>
                  <a:cubicBezTo>
                    <a:pt x="2786" y="3093"/>
                    <a:pt x="2557" y="3138"/>
                    <a:pt x="2352" y="3207"/>
                  </a:cubicBezTo>
                  <a:cubicBezTo>
                    <a:pt x="2192" y="3275"/>
                    <a:pt x="2055" y="3366"/>
                    <a:pt x="1895" y="3412"/>
                  </a:cubicBezTo>
                  <a:cubicBezTo>
                    <a:pt x="1713" y="3481"/>
                    <a:pt x="1530" y="3572"/>
                    <a:pt x="1348" y="3640"/>
                  </a:cubicBezTo>
                  <a:cubicBezTo>
                    <a:pt x="1256" y="3686"/>
                    <a:pt x="1119" y="3686"/>
                    <a:pt x="1051" y="3754"/>
                  </a:cubicBezTo>
                  <a:cubicBezTo>
                    <a:pt x="1051" y="3754"/>
                    <a:pt x="1051" y="3823"/>
                    <a:pt x="1051" y="3869"/>
                  </a:cubicBezTo>
                  <a:cubicBezTo>
                    <a:pt x="891" y="3869"/>
                    <a:pt x="731" y="3869"/>
                    <a:pt x="594" y="3846"/>
                  </a:cubicBezTo>
                  <a:cubicBezTo>
                    <a:pt x="503" y="3846"/>
                    <a:pt x="389" y="3800"/>
                    <a:pt x="275" y="3800"/>
                  </a:cubicBezTo>
                  <a:lnTo>
                    <a:pt x="229" y="3800"/>
                  </a:lnTo>
                  <a:cubicBezTo>
                    <a:pt x="229" y="3800"/>
                    <a:pt x="229" y="4051"/>
                    <a:pt x="229" y="4051"/>
                  </a:cubicBezTo>
                  <a:cubicBezTo>
                    <a:pt x="594" y="4302"/>
                    <a:pt x="1005" y="4325"/>
                    <a:pt x="1439" y="4371"/>
                  </a:cubicBezTo>
                  <a:cubicBezTo>
                    <a:pt x="1690" y="4394"/>
                    <a:pt x="1987" y="4439"/>
                    <a:pt x="2238" y="4439"/>
                  </a:cubicBezTo>
                  <a:cubicBezTo>
                    <a:pt x="2279" y="4435"/>
                    <a:pt x="2319" y="4433"/>
                    <a:pt x="2358" y="4433"/>
                  </a:cubicBezTo>
                  <a:cubicBezTo>
                    <a:pt x="2516" y="4433"/>
                    <a:pt x="2662" y="4462"/>
                    <a:pt x="2808" y="4462"/>
                  </a:cubicBezTo>
                  <a:cubicBezTo>
                    <a:pt x="2991" y="4462"/>
                    <a:pt x="3128" y="4485"/>
                    <a:pt x="3311" y="4531"/>
                  </a:cubicBezTo>
                  <a:cubicBezTo>
                    <a:pt x="3470" y="4553"/>
                    <a:pt x="3630" y="4645"/>
                    <a:pt x="3790" y="4690"/>
                  </a:cubicBezTo>
                  <a:cubicBezTo>
                    <a:pt x="3881" y="4736"/>
                    <a:pt x="3973" y="4759"/>
                    <a:pt x="4041" y="4850"/>
                  </a:cubicBezTo>
                  <a:cubicBezTo>
                    <a:pt x="4087" y="4896"/>
                    <a:pt x="4087" y="4964"/>
                    <a:pt x="4155" y="5010"/>
                  </a:cubicBezTo>
                  <a:cubicBezTo>
                    <a:pt x="4178" y="5021"/>
                    <a:pt x="4218" y="5021"/>
                    <a:pt x="4261" y="5021"/>
                  </a:cubicBezTo>
                  <a:cubicBezTo>
                    <a:pt x="4303" y="5021"/>
                    <a:pt x="4349" y="5021"/>
                    <a:pt x="4383" y="5033"/>
                  </a:cubicBezTo>
                  <a:cubicBezTo>
                    <a:pt x="4475" y="5055"/>
                    <a:pt x="4543" y="5101"/>
                    <a:pt x="4634" y="5101"/>
                  </a:cubicBezTo>
                  <a:cubicBezTo>
                    <a:pt x="4817" y="5124"/>
                    <a:pt x="4931" y="5147"/>
                    <a:pt x="5091" y="5261"/>
                  </a:cubicBezTo>
                  <a:cubicBezTo>
                    <a:pt x="5433" y="5489"/>
                    <a:pt x="5799" y="5603"/>
                    <a:pt x="6027" y="5968"/>
                  </a:cubicBezTo>
                  <a:cubicBezTo>
                    <a:pt x="6255" y="6311"/>
                    <a:pt x="6460" y="6676"/>
                    <a:pt x="6643" y="7041"/>
                  </a:cubicBezTo>
                  <a:cubicBezTo>
                    <a:pt x="6826" y="7406"/>
                    <a:pt x="7077" y="7658"/>
                    <a:pt x="7396" y="7909"/>
                  </a:cubicBezTo>
                  <a:cubicBezTo>
                    <a:pt x="7510" y="8000"/>
                    <a:pt x="7670" y="8091"/>
                    <a:pt x="7807" y="8091"/>
                  </a:cubicBezTo>
                  <a:lnTo>
                    <a:pt x="7807" y="8068"/>
                  </a:lnTo>
                  <a:cubicBezTo>
                    <a:pt x="7807" y="8000"/>
                    <a:pt x="7830" y="7840"/>
                    <a:pt x="7807" y="7840"/>
                  </a:cubicBezTo>
                  <a:cubicBezTo>
                    <a:pt x="7556" y="7658"/>
                    <a:pt x="7305" y="7452"/>
                    <a:pt x="7122" y="7201"/>
                  </a:cubicBezTo>
                  <a:cubicBezTo>
                    <a:pt x="6917" y="6904"/>
                    <a:pt x="6803" y="6539"/>
                    <a:pt x="6666" y="6197"/>
                  </a:cubicBezTo>
                  <a:cubicBezTo>
                    <a:pt x="6597" y="6037"/>
                    <a:pt x="6529" y="5877"/>
                    <a:pt x="6438" y="5717"/>
                  </a:cubicBezTo>
                  <a:cubicBezTo>
                    <a:pt x="6369" y="5603"/>
                    <a:pt x="6301" y="5466"/>
                    <a:pt x="6209" y="5329"/>
                  </a:cubicBezTo>
                  <a:cubicBezTo>
                    <a:pt x="6141" y="5192"/>
                    <a:pt x="5981" y="5101"/>
                    <a:pt x="5867" y="4987"/>
                  </a:cubicBezTo>
                  <a:cubicBezTo>
                    <a:pt x="5662" y="4827"/>
                    <a:pt x="5479" y="4645"/>
                    <a:pt x="5251" y="4531"/>
                  </a:cubicBezTo>
                  <a:cubicBezTo>
                    <a:pt x="5091" y="4439"/>
                    <a:pt x="4908" y="4416"/>
                    <a:pt x="4749" y="4348"/>
                  </a:cubicBezTo>
                  <a:cubicBezTo>
                    <a:pt x="4657" y="4325"/>
                    <a:pt x="4589" y="4279"/>
                    <a:pt x="4543" y="4234"/>
                  </a:cubicBezTo>
                  <a:cubicBezTo>
                    <a:pt x="4475" y="4211"/>
                    <a:pt x="4429" y="4165"/>
                    <a:pt x="4361" y="4142"/>
                  </a:cubicBezTo>
                  <a:cubicBezTo>
                    <a:pt x="4224" y="4074"/>
                    <a:pt x="4155" y="4006"/>
                    <a:pt x="3995" y="3983"/>
                  </a:cubicBezTo>
                  <a:cubicBezTo>
                    <a:pt x="3836" y="3960"/>
                    <a:pt x="3744" y="3914"/>
                    <a:pt x="3584" y="3869"/>
                  </a:cubicBezTo>
                  <a:cubicBezTo>
                    <a:pt x="3451" y="3815"/>
                    <a:pt x="3300" y="3800"/>
                    <a:pt x="3143" y="3800"/>
                  </a:cubicBezTo>
                  <a:cubicBezTo>
                    <a:pt x="2938" y="3800"/>
                    <a:pt x="2724" y="3826"/>
                    <a:pt x="2529" y="3826"/>
                  </a:cubicBezTo>
                  <a:cubicBezTo>
                    <a:pt x="2492" y="3826"/>
                    <a:pt x="2456" y="3825"/>
                    <a:pt x="2420" y="3823"/>
                  </a:cubicBezTo>
                  <a:cubicBezTo>
                    <a:pt x="2329" y="3823"/>
                    <a:pt x="2238" y="3846"/>
                    <a:pt x="2169" y="3846"/>
                  </a:cubicBezTo>
                  <a:cubicBezTo>
                    <a:pt x="2352" y="3777"/>
                    <a:pt x="2580" y="3709"/>
                    <a:pt x="2763" y="3686"/>
                  </a:cubicBezTo>
                  <a:cubicBezTo>
                    <a:pt x="2808" y="3675"/>
                    <a:pt x="2848" y="3675"/>
                    <a:pt x="2888" y="3675"/>
                  </a:cubicBezTo>
                  <a:cubicBezTo>
                    <a:pt x="2928" y="3675"/>
                    <a:pt x="2968" y="3675"/>
                    <a:pt x="3014" y="3663"/>
                  </a:cubicBezTo>
                  <a:cubicBezTo>
                    <a:pt x="3082" y="3640"/>
                    <a:pt x="3151" y="3595"/>
                    <a:pt x="3219" y="3595"/>
                  </a:cubicBezTo>
                  <a:cubicBezTo>
                    <a:pt x="3295" y="3595"/>
                    <a:pt x="3371" y="3585"/>
                    <a:pt x="3441" y="3585"/>
                  </a:cubicBezTo>
                  <a:cubicBezTo>
                    <a:pt x="3475" y="3585"/>
                    <a:pt x="3508" y="3587"/>
                    <a:pt x="3539" y="3595"/>
                  </a:cubicBezTo>
                  <a:cubicBezTo>
                    <a:pt x="3607" y="3617"/>
                    <a:pt x="3653" y="3617"/>
                    <a:pt x="3699" y="3663"/>
                  </a:cubicBezTo>
                  <a:cubicBezTo>
                    <a:pt x="3744" y="3709"/>
                    <a:pt x="3721" y="3777"/>
                    <a:pt x="3813" y="3800"/>
                  </a:cubicBezTo>
                  <a:cubicBezTo>
                    <a:pt x="3831" y="3805"/>
                    <a:pt x="3849" y="3806"/>
                    <a:pt x="3868" y="3806"/>
                  </a:cubicBezTo>
                  <a:cubicBezTo>
                    <a:pt x="3941" y="3806"/>
                    <a:pt x="4014" y="3777"/>
                    <a:pt x="4087" y="3777"/>
                  </a:cubicBezTo>
                  <a:cubicBezTo>
                    <a:pt x="4246" y="3800"/>
                    <a:pt x="4383" y="3846"/>
                    <a:pt x="4543" y="3869"/>
                  </a:cubicBezTo>
                  <a:cubicBezTo>
                    <a:pt x="4680" y="3869"/>
                    <a:pt x="4817" y="3869"/>
                    <a:pt x="4954" y="3937"/>
                  </a:cubicBezTo>
                  <a:cubicBezTo>
                    <a:pt x="5114" y="3983"/>
                    <a:pt x="5251" y="4074"/>
                    <a:pt x="5388" y="4120"/>
                  </a:cubicBezTo>
                  <a:cubicBezTo>
                    <a:pt x="5570" y="4211"/>
                    <a:pt x="5776" y="4257"/>
                    <a:pt x="5958" y="4302"/>
                  </a:cubicBezTo>
                  <a:cubicBezTo>
                    <a:pt x="6734" y="4531"/>
                    <a:pt x="7510" y="4759"/>
                    <a:pt x="8218" y="5170"/>
                  </a:cubicBezTo>
                  <a:cubicBezTo>
                    <a:pt x="8926" y="5558"/>
                    <a:pt x="9154" y="6425"/>
                    <a:pt x="9724" y="6996"/>
                  </a:cubicBezTo>
                  <a:cubicBezTo>
                    <a:pt x="9793" y="7041"/>
                    <a:pt x="9884" y="7087"/>
                    <a:pt x="9976" y="7110"/>
                  </a:cubicBezTo>
                  <a:lnTo>
                    <a:pt x="9976" y="6996"/>
                  </a:lnTo>
                  <a:cubicBezTo>
                    <a:pt x="9976" y="6950"/>
                    <a:pt x="9976" y="6882"/>
                    <a:pt x="9976" y="6859"/>
                  </a:cubicBezTo>
                  <a:cubicBezTo>
                    <a:pt x="9565" y="6448"/>
                    <a:pt x="9382" y="5946"/>
                    <a:pt x="9085" y="5466"/>
                  </a:cubicBezTo>
                  <a:cubicBezTo>
                    <a:pt x="8789" y="4964"/>
                    <a:pt x="8309" y="4622"/>
                    <a:pt x="7807" y="4348"/>
                  </a:cubicBezTo>
                  <a:cubicBezTo>
                    <a:pt x="7351" y="4097"/>
                    <a:pt x="6803" y="3937"/>
                    <a:pt x="6301" y="3754"/>
                  </a:cubicBezTo>
                  <a:cubicBezTo>
                    <a:pt x="6027" y="3640"/>
                    <a:pt x="5776" y="3503"/>
                    <a:pt x="5502" y="3389"/>
                  </a:cubicBezTo>
                  <a:cubicBezTo>
                    <a:pt x="5570" y="3378"/>
                    <a:pt x="5644" y="3372"/>
                    <a:pt x="5722" y="3372"/>
                  </a:cubicBezTo>
                  <a:cubicBezTo>
                    <a:pt x="5799" y="3372"/>
                    <a:pt x="5878" y="3378"/>
                    <a:pt x="5958" y="3389"/>
                  </a:cubicBezTo>
                  <a:cubicBezTo>
                    <a:pt x="6255" y="3435"/>
                    <a:pt x="6552" y="3503"/>
                    <a:pt x="6849" y="3572"/>
                  </a:cubicBezTo>
                  <a:cubicBezTo>
                    <a:pt x="7145" y="3663"/>
                    <a:pt x="7419" y="3754"/>
                    <a:pt x="7739" y="3754"/>
                  </a:cubicBezTo>
                  <a:cubicBezTo>
                    <a:pt x="7780" y="3754"/>
                    <a:pt x="7827" y="3755"/>
                    <a:pt x="7878" y="3755"/>
                  </a:cubicBezTo>
                  <a:cubicBezTo>
                    <a:pt x="8082" y="3755"/>
                    <a:pt x="8341" y="3741"/>
                    <a:pt x="8469" y="3595"/>
                  </a:cubicBezTo>
                  <a:cubicBezTo>
                    <a:pt x="8469" y="3595"/>
                    <a:pt x="8469" y="3503"/>
                    <a:pt x="8469" y="3435"/>
                  </a:cubicBezTo>
                  <a:lnTo>
                    <a:pt x="8469" y="3366"/>
                  </a:lnTo>
                  <a:cubicBezTo>
                    <a:pt x="8386" y="3371"/>
                    <a:pt x="8302" y="3374"/>
                    <a:pt x="8219" y="3374"/>
                  </a:cubicBezTo>
                  <a:cubicBezTo>
                    <a:pt x="7915" y="3374"/>
                    <a:pt x="7614" y="3337"/>
                    <a:pt x="7328" y="3229"/>
                  </a:cubicBezTo>
                  <a:cubicBezTo>
                    <a:pt x="7031" y="3138"/>
                    <a:pt x="6757" y="3024"/>
                    <a:pt x="6460" y="2910"/>
                  </a:cubicBezTo>
                  <a:cubicBezTo>
                    <a:pt x="6369" y="2887"/>
                    <a:pt x="6278" y="2864"/>
                    <a:pt x="6187" y="2841"/>
                  </a:cubicBezTo>
                  <a:cubicBezTo>
                    <a:pt x="6027" y="2796"/>
                    <a:pt x="5844" y="2727"/>
                    <a:pt x="5684" y="2727"/>
                  </a:cubicBezTo>
                  <a:cubicBezTo>
                    <a:pt x="5662" y="2723"/>
                    <a:pt x="5639" y="2721"/>
                    <a:pt x="5616" y="272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112"/>
            <p:cNvSpPr/>
            <p:nvPr/>
          </p:nvSpPr>
          <p:spPr>
            <a:xfrm>
              <a:off x="6847056" y="2370342"/>
              <a:ext cx="592198" cy="193803"/>
            </a:xfrm>
            <a:custGeom>
              <a:avLst/>
              <a:gdLst/>
              <a:ahLst/>
              <a:cxnLst/>
              <a:rect l="l" t="t" r="r" b="b"/>
              <a:pathLst>
                <a:path w="7465" h="2443" extrusionOk="0">
                  <a:moveTo>
                    <a:pt x="4999" y="0"/>
                  </a:moveTo>
                  <a:cubicBezTo>
                    <a:pt x="4748" y="0"/>
                    <a:pt x="4497" y="23"/>
                    <a:pt x="4268" y="23"/>
                  </a:cubicBezTo>
                  <a:cubicBezTo>
                    <a:pt x="4246" y="20"/>
                    <a:pt x="4224" y="19"/>
                    <a:pt x="4203" y="19"/>
                  </a:cubicBezTo>
                  <a:cubicBezTo>
                    <a:pt x="4070" y="19"/>
                    <a:pt x="3949" y="72"/>
                    <a:pt x="3812" y="92"/>
                  </a:cubicBezTo>
                  <a:cubicBezTo>
                    <a:pt x="3734" y="92"/>
                    <a:pt x="3605" y="41"/>
                    <a:pt x="3527" y="41"/>
                  </a:cubicBezTo>
                  <a:cubicBezTo>
                    <a:pt x="3514" y="41"/>
                    <a:pt x="3502" y="43"/>
                    <a:pt x="3492" y="46"/>
                  </a:cubicBezTo>
                  <a:cubicBezTo>
                    <a:pt x="3447" y="69"/>
                    <a:pt x="3424" y="160"/>
                    <a:pt x="3401" y="160"/>
                  </a:cubicBezTo>
                  <a:cubicBezTo>
                    <a:pt x="3378" y="160"/>
                    <a:pt x="3333" y="69"/>
                    <a:pt x="3310" y="46"/>
                  </a:cubicBezTo>
                  <a:cubicBezTo>
                    <a:pt x="3287" y="46"/>
                    <a:pt x="3287" y="69"/>
                    <a:pt x="3264" y="69"/>
                  </a:cubicBezTo>
                  <a:cubicBezTo>
                    <a:pt x="3173" y="69"/>
                    <a:pt x="3013" y="115"/>
                    <a:pt x="2899" y="160"/>
                  </a:cubicBezTo>
                  <a:cubicBezTo>
                    <a:pt x="2853" y="168"/>
                    <a:pt x="2810" y="170"/>
                    <a:pt x="2768" y="170"/>
                  </a:cubicBezTo>
                  <a:cubicBezTo>
                    <a:pt x="2683" y="170"/>
                    <a:pt x="2602" y="160"/>
                    <a:pt x="2511" y="160"/>
                  </a:cubicBezTo>
                  <a:cubicBezTo>
                    <a:pt x="2477" y="156"/>
                    <a:pt x="2445" y="154"/>
                    <a:pt x="2414" y="154"/>
                  </a:cubicBezTo>
                  <a:cubicBezTo>
                    <a:pt x="2277" y="154"/>
                    <a:pt x="2158" y="191"/>
                    <a:pt x="2009" y="229"/>
                  </a:cubicBezTo>
                  <a:cubicBezTo>
                    <a:pt x="1758" y="297"/>
                    <a:pt x="1484" y="343"/>
                    <a:pt x="1210" y="434"/>
                  </a:cubicBezTo>
                  <a:cubicBezTo>
                    <a:pt x="616" y="617"/>
                    <a:pt x="183" y="1142"/>
                    <a:pt x="69" y="1735"/>
                  </a:cubicBezTo>
                  <a:cubicBezTo>
                    <a:pt x="46" y="1895"/>
                    <a:pt x="0" y="2032"/>
                    <a:pt x="0" y="2192"/>
                  </a:cubicBezTo>
                  <a:cubicBezTo>
                    <a:pt x="0" y="2260"/>
                    <a:pt x="0" y="2306"/>
                    <a:pt x="0" y="2374"/>
                  </a:cubicBezTo>
                  <a:cubicBezTo>
                    <a:pt x="0" y="2397"/>
                    <a:pt x="0" y="2420"/>
                    <a:pt x="23" y="2443"/>
                  </a:cubicBezTo>
                  <a:cubicBezTo>
                    <a:pt x="23" y="2443"/>
                    <a:pt x="114" y="2260"/>
                    <a:pt x="114" y="2237"/>
                  </a:cubicBezTo>
                  <a:cubicBezTo>
                    <a:pt x="251" y="1918"/>
                    <a:pt x="343" y="1621"/>
                    <a:pt x="594" y="1393"/>
                  </a:cubicBezTo>
                  <a:cubicBezTo>
                    <a:pt x="753" y="1233"/>
                    <a:pt x="959" y="1142"/>
                    <a:pt x="1164" y="1050"/>
                  </a:cubicBezTo>
                  <a:cubicBezTo>
                    <a:pt x="1301" y="1005"/>
                    <a:pt x="1438" y="936"/>
                    <a:pt x="1598" y="936"/>
                  </a:cubicBezTo>
                  <a:cubicBezTo>
                    <a:pt x="1621" y="940"/>
                    <a:pt x="1643" y="941"/>
                    <a:pt x="1665" y="941"/>
                  </a:cubicBezTo>
                  <a:cubicBezTo>
                    <a:pt x="1797" y="941"/>
                    <a:pt x="1917" y="891"/>
                    <a:pt x="2054" y="891"/>
                  </a:cubicBezTo>
                  <a:cubicBezTo>
                    <a:pt x="2123" y="883"/>
                    <a:pt x="2191" y="881"/>
                    <a:pt x="2261" y="881"/>
                  </a:cubicBezTo>
                  <a:cubicBezTo>
                    <a:pt x="2399" y="881"/>
                    <a:pt x="2541" y="891"/>
                    <a:pt x="2694" y="891"/>
                  </a:cubicBezTo>
                  <a:cubicBezTo>
                    <a:pt x="2754" y="898"/>
                    <a:pt x="2815" y="901"/>
                    <a:pt x="2876" y="901"/>
                  </a:cubicBezTo>
                  <a:cubicBezTo>
                    <a:pt x="2998" y="901"/>
                    <a:pt x="3120" y="891"/>
                    <a:pt x="3241" y="891"/>
                  </a:cubicBezTo>
                  <a:cubicBezTo>
                    <a:pt x="3288" y="897"/>
                    <a:pt x="3341" y="900"/>
                    <a:pt x="3396" y="900"/>
                  </a:cubicBezTo>
                  <a:cubicBezTo>
                    <a:pt x="3529" y="900"/>
                    <a:pt x="3676" y="884"/>
                    <a:pt x="3789" y="868"/>
                  </a:cubicBezTo>
                  <a:cubicBezTo>
                    <a:pt x="3926" y="868"/>
                    <a:pt x="4040" y="754"/>
                    <a:pt x="4177" y="754"/>
                  </a:cubicBezTo>
                  <a:cubicBezTo>
                    <a:pt x="4192" y="746"/>
                    <a:pt x="4210" y="744"/>
                    <a:pt x="4230" y="744"/>
                  </a:cubicBezTo>
                  <a:cubicBezTo>
                    <a:pt x="4268" y="744"/>
                    <a:pt x="4314" y="754"/>
                    <a:pt x="4360" y="754"/>
                  </a:cubicBezTo>
                  <a:cubicBezTo>
                    <a:pt x="4474" y="731"/>
                    <a:pt x="4542" y="708"/>
                    <a:pt x="4657" y="685"/>
                  </a:cubicBezTo>
                  <a:cubicBezTo>
                    <a:pt x="4744" y="661"/>
                    <a:pt x="4831" y="651"/>
                    <a:pt x="4919" y="651"/>
                  </a:cubicBezTo>
                  <a:cubicBezTo>
                    <a:pt x="5243" y="651"/>
                    <a:pt x="5570" y="786"/>
                    <a:pt x="5912" y="822"/>
                  </a:cubicBezTo>
                  <a:cubicBezTo>
                    <a:pt x="6072" y="845"/>
                    <a:pt x="6254" y="891"/>
                    <a:pt x="6414" y="914"/>
                  </a:cubicBezTo>
                  <a:cubicBezTo>
                    <a:pt x="6456" y="918"/>
                    <a:pt x="6496" y="920"/>
                    <a:pt x="6536" y="920"/>
                  </a:cubicBezTo>
                  <a:cubicBezTo>
                    <a:pt x="6710" y="920"/>
                    <a:pt x="6863" y="882"/>
                    <a:pt x="7030" y="845"/>
                  </a:cubicBezTo>
                  <a:cubicBezTo>
                    <a:pt x="7167" y="799"/>
                    <a:pt x="7373" y="777"/>
                    <a:pt x="7441" y="662"/>
                  </a:cubicBezTo>
                  <a:cubicBezTo>
                    <a:pt x="7464" y="662"/>
                    <a:pt x="7441" y="525"/>
                    <a:pt x="7441" y="457"/>
                  </a:cubicBezTo>
                  <a:lnTo>
                    <a:pt x="7441" y="434"/>
                  </a:lnTo>
                  <a:cubicBezTo>
                    <a:pt x="7410" y="432"/>
                    <a:pt x="7378" y="430"/>
                    <a:pt x="7346" y="430"/>
                  </a:cubicBezTo>
                  <a:cubicBezTo>
                    <a:pt x="7157" y="430"/>
                    <a:pt x="6958" y="470"/>
                    <a:pt x="6756" y="470"/>
                  </a:cubicBezTo>
                  <a:cubicBezTo>
                    <a:pt x="6696" y="470"/>
                    <a:pt x="6635" y="466"/>
                    <a:pt x="6574" y="457"/>
                  </a:cubicBezTo>
                  <a:cubicBezTo>
                    <a:pt x="6277" y="434"/>
                    <a:pt x="6003" y="320"/>
                    <a:pt x="5729" y="206"/>
                  </a:cubicBezTo>
                  <a:cubicBezTo>
                    <a:pt x="5638" y="183"/>
                    <a:pt x="5547" y="160"/>
                    <a:pt x="5455" y="137"/>
                  </a:cubicBezTo>
                  <a:cubicBezTo>
                    <a:pt x="5296" y="92"/>
                    <a:pt x="5159" y="23"/>
                    <a:pt x="49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112"/>
            <p:cNvSpPr/>
            <p:nvPr/>
          </p:nvSpPr>
          <p:spPr>
            <a:xfrm>
              <a:off x="6720287" y="2072857"/>
              <a:ext cx="536033" cy="229740"/>
            </a:xfrm>
            <a:custGeom>
              <a:avLst/>
              <a:gdLst/>
              <a:ahLst/>
              <a:cxnLst/>
              <a:rect l="l" t="t" r="r" b="b"/>
              <a:pathLst>
                <a:path w="6757" h="2896" extrusionOk="0">
                  <a:moveTo>
                    <a:pt x="4796" y="1"/>
                  </a:moveTo>
                  <a:cubicBezTo>
                    <a:pt x="4711" y="1"/>
                    <a:pt x="4634" y="30"/>
                    <a:pt x="4543" y="30"/>
                  </a:cubicBezTo>
                  <a:lnTo>
                    <a:pt x="4086" y="30"/>
                  </a:lnTo>
                  <a:cubicBezTo>
                    <a:pt x="3995" y="53"/>
                    <a:pt x="3904" y="76"/>
                    <a:pt x="3835" y="98"/>
                  </a:cubicBezTo>
                  <a:cubicBezTo>
                    <a:pt x="3721" y="121"/>
                    <a:pt x="3652" y="121"/>
                    <a:pt x="3538" y="121"/>
                  </a:cubicBezTo>
                  <a:cubicBezTo>
                    <a:pt x="3523" y="121"/>
                    <a:pt x="3488" y="111"/>
                    <a:pt x="3452" y="111"/>
                  </a:cubicBezTo>
                  <a:cubicBezTo>
                    <a:pt x="3434" y="111"/>
                    <a:pt x="3417" y="114"/>
                    <a:pt x="3401" y="121"/>
                  </a:cubicBezTo>
                  <a:cubicBezTo>
                    <a:pt x="3379" y="121"/>
                    <a:pt x="3379" y="167"/>
                    <a:pt x="3356" y="167"/>
                  </a:cubicBezTo>
                  <a:cubicBezTo>
                    <a:pt x="3287" y="213"/>
                    <a:pt x="3196" y="213"/>
                    <a:pt x="3105" y="235"/>
                  </a:cubicBezTo>
                  <a:cubicBezTo>
                    <a:pt x="3013" y="304"/>
                    <a:pt x="2899" y="372"/>
                    <a:pt x="2808" y="418"/>
                  </a:cubicBezTo>
                  <a:cubicBezTo>
                    <a:pt x="2625" y="441"/>
                    <a:pt x="2488" y="486"/>
                    <a:pt x="2351" y="601"/>
                  </a:cubicBezTo>
                  <a:cubicBezTo>
                    <a:pt x="2123" y="760"/>
                    <a:pt x="1895" y="852"/>
                    <a:pt x="1644" y="943"/>
                  </a:cubicBezTo>
                  <a:cubicBezTo>
                    <a:pt x="1233" y="1080"/>
                    <a:pt x="845" y="1308"/>
                    <a:pt x="525" y="1628"/>
                  </a:cubicBezTo>
                  <a:cubicBezTo>
                    <a:pt x="297" y="1856"/>
                    <a:pt x="92" y="2244"/>
                    <a:pt x="23" y="2564"/>
                  </a:cubicBezTo>
                  <a:cubicBezTo>
                    <a:pt x="23" y="2586"/>
                    <a:pt x="0" y="2609"/>
                    <a:pt x="0" y="2632"/>
                  </a:cubicBezTo>
                  <a:lnTo>
                    <a:pt x="0" y="2655"/>
                  </a:lnTo>
                  <a:cubicBezTo>
                    <a:pt x="0" y="2701"/>
                    <a:pt x="0" y="2723"/>
                    <a:pt x="0" y="2769"/>
                  </a:cubicBezTo>
                  <a:cubicBezTo>
                    <a:pt x="0" y="2792"/>
                    <a:pt x="0" y="2837"/>
                    <a:pt x="0" y="2860"/>
                  </a:cubicBezTo>
                  <a:lnTo>
                    <a:pt x="0" y="2883"/>
                  </a:lnTo>
                  <a:cubicBezTo>
                    <a:pt x="9" y="2892"/>
                    <a:pt x="17" y="2895"/>
                    <a:pt x="24" y="2895"/>
                  </a:cubicBezTo>
                  <a:cubicBezTo>
                    <a:pt x="55" y="2895"/>
                    <a:pt x="77" y="2825"/>
                    <a:pt x="114" y="2769"/>
                  </a:cubicBezTo>
                  <a:cubicBezTo>
                    <a:pt x="366" y="2449"/>
                    <a:pt x="525" y="2130"/>
                    <a:pt x="891" y="1902"/>
                  </a:cubicBezTo>
                  <a:cubicBezTo>
                    <a:pt x="1119" y="1742"/>
                    <a:pt x="1416" y="1628"/>
                    <a:pt x="1667" y="1536"/>
                  </a:cubicBezTo>
                  <a:cubicBezTo>
                    <a:pt x="1781" y="1491"/>
                    <a:pt x="1895" y="1491"/>
                    <a:pt x="2009" y="1468"/>
                  </a:cubicBezTo>
                  <a:cubicBezTo>
                    <a:pt x="2123" y="1445"/>
                    <a:pt x="2214" y="1377"/>
                    <a:pt x="2329" y="1331"/>
                  </a:cubicBezTo>
                  <a:cubicBezTo>
                    <a:pt x="2488" y="1263"/>
                    <a:pt x="2648" y="1194"/>
                    <a:pt x="2808" y="1148"/>
                  </a:cubicBezTo>
                  <a:cubicBezTo>
                    <a:pt x="2990" y="1103"/>
                    <a:pt x="3173" y="989"/>
                    <a:pt x="3356" y="966"/>
                  </a:cubicBezTo>
                  <a:cubicBezTo>
                    <a:pt x="3493" y="943"/>
                    <a:pt x="3675" y="943"/>
                    <a:pt x="3812" y="897"/>
                  </a:cubicBezTo>
                  <a:cubicBezTo>
                    <a:pt x="3904" y="852"/>
                    <a:pt x="3972" y="783"/>
                    <a:pt x="4063" y="760"/>
                  </a:cubicBezTo>
                  <a:cubicBezTo>
                    <a:pt x="4124" y="760"/>
                    <a:pt x="4195" y="771"/>
                    <a:pt x="4270" y="771"/>
                  </a:cubicBezTo>
                  <a:cubicBezTo>
                    <a:pt x="4307" y="771"/>
                    <a:pt x="4345" y="768"/>
                    <a:pt x="4383" y="760"/>
                  </a:cubicBezTo>
                  <a:cubicBezTo>
                    <a:pt x="4550" y="700"/>
                    <a:pt x="4697" y="649"/>
                    <a:pt x="4858" y="649"/>
                  </a:cubicBezTo>
                  <a:cubicBezTo>
                    <a:pt x="4938" y="649"/>
                    <a:pt x="5022" y="661"/>
                    <a:pt x="5113" y="692"/>
                  </a:cubicBezTo>
                  <a:cubicBezTo>
                    <a:pt x="5615" y="852"/>
                    <a:pt x="6003" y="1171"/>
                    <a:pt x="6551" y="1194"/>
                  </a:cubicBezTo>
                  <a:cubicBezTo>
                    <a:pt x="6620" y="1194"/>
                    <a:pt x="6688" y="1194"/>
                    <a:pt x="6734" y="1126"/>
                  </a:cubicBezTo>
                  <a:cubicBezTo>
                    <a:pt x="6757" y="1126"/>
                    <a:pt x="6734" y="897"/>
                    <a:pt x="6734" y="897"/>
                  </a:cubicBezTo>
                  <a:cubicBezTo>
                    <a:pt x="6323" y="829"/>
                    <a:pt x="6003" y="601"/>
                    <a:pt x="5661" y="372"/>
                  </a:cubicBezTo>
                  <a:cubicBezTo>
                    <a:pt x="5501" y="258"/>
                    <a:pt x="5341" y="144"/>
                    <a:pt x="5136" y="98"/>
                  </a:cubicBezTo>
                  <a:cubicBezTo>
                    <a:pt x="5045" y="76"/>
                    <a:pt x="4953" y="30"/>
                    <a:pt x="4862" y="7"/>
                  </a:cubicBezTo>
                  <a:cubicBezTo>
                    <a:pt x="4839" y="3"/>
                    <a:pt x="4817" y="1"/>
                    <a:pt x="47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112"/>
            <p:cNvSpPr/>
            <p:nvPr/>
          </p:nvSpPr>
          <p:spPr>
            <a:xfrm>
              <a:off x="6760111" y="1976075"/>
              <a:ext cx="445517" cy="166196"/>
            </a:xfrm>
            <a:custGeom>
              <a:avLst/>
              <a:gdLst/>
              <a:ahLst/>
              <a:cxnLst/>
              <a:rect l="l" t="t" r="r" b="b"/>
              <a:pathLst>
                <a:path w="5616" h="2095" extrusionOk="0">
                  <a:moveTo>
                    <a:pt x="2477" y="0"/>
                  </a:moveTo>
                  <a:cubicBezTo>
                    <a:pt x="2460" y="0"/>
                    <a:pt x="2443" y="6"/>
                    <a:pt x="2420" y="17"/>
                  </a:cubicBezTo>
                  <a:cubicBezTo>
                    <a:pt x="2329" y="17"/>
                    <a:pt x="2260" y="63"/>
                    <a:pt x="2169" y="86"/>
                  </a:cubicBezTo>
                  <a:cubicBezTo>
                    <a:pt x="2032" y="132"/>
                    <a:pt x="1872" y="132"/>
                    <a:pt x="1758" y="223"/>
                  </a:cubicBezTo>
                  <a:cubicBezTo>
                    <a:pt x="1644" y="314"/>
                    <a:pt x="1598" y="428"/>
                    <a:pt x="1507" y="497"/>
                  </a:cubicBezTo>
                  <a:cubicBezTo>
                    <a:pt x="1347" y="588"/>
                    <a:pt x="1165" y="634"/>
                    <a:pt x="1005" y="725"/>
                  </a:cubicBezTo>
                  <a:cubicBezTo>
                    <a:pt x="845" y="816"/>
                    <a:pt x="731" y="930"/>
                    <a:pt x="594" y="1067"/>
                  </a:cubicBezTo>
                  <a:cubicBezTo>
                    <a:pt x="434" y="1181"/>
                    <a:pt x="320" y="1296"/>
                    <a:pt x="229" y="1478"/>
                  </a:cubicBezTo>
                  <a:cubicBezTo>
                    <a:pt x="183" y="1592"/>
                    <a:pt x="46" y="1729"/>
                    <a:pt x="23" y="1843"/>
                  </a:cubicBezTo>
                  <a:cubicBezTo>
                    <a:pt x="1" y="1866"/>
                    <a:pt x="23" y="1980"/>
                    <a:pt x="23" y="2049"/>
                  </a:cubicBezTo>
                  <a:lnTo>
                    <a:pt x="23" y="2095"/>
                  </a:lnTo>
                  <a:cubicBezTo>
                    <a:pt x="160" y="2095"/>
                    <a:pt x="297" y="1958"/>
                    <a:pt x="389" y="1843"/>
                  </a:cubicBezTo>
                  <a:cubicBezTo>
                    <a:pt x="503" y="1684"/>
                    <a:pt x="617" y="1592"/>
                    <a:pt x="754" y="1478"/>
                  </a:cubicBezTo>
                  <a:cubicBezTo>
                    <a:pt x="868" y="1387"/>
                    <a:pt x="1005" y="1341"/>
                    <a:pt x="1165" y="1273"/>
                  </a:cubicBezTo>
                  <a:cubicBezTo>
                    <a:pt x="1233" y="1250"/>
                    <a:pt x="1324" y="1181"/>
                    <a:pt x="1416" y="1159"/>
                  </a:cubicBezTo>
                  <a:cubicBezTo>
                    <a:pt x="1507" y="1136"/>
                    <a:pt x="1575" y="1159"/>
                    <a:pt x="1644" y="1090"/>
                  </a:cubicBezTo>
                  <a:cubicBezTo>
                    <a:pt x="1735" y="1045"/>
                    <a:pt x="1804" y="999"/>
                    <a:pt x="1895" y="953"/>
                  </a:cubicBezTo>
                  <a:cubicBezTo>
                    <a:pt x="1941" y="930"/>
                    <a:pt x="2009" y="885"/>
                    <a:pt x="2055" y="839"/>
                  </a:cubicBezTo>
                  <a:cubicBezTo>
                    <a:pt x="2090" y="826"/>
                    <a:pt x="2115" y="820"/>
                    <a:pt x="2134" y="820"/>
                  </a:cubicBezTo>
                  <a:cubicBezTo>
                    <a:pt x="2210" y="820"/>
                    <a:pt x="2168" y="916"/>
                    <a:pt x="2260" y="953"/>
                  </a:cubicBezTo>
                  <a:cubicBezTo>
                    <a:pt x="2268" y="961"/>
                    <a:pt x="2283" y="963"/>
                    <a:pt x="2301" y="963"/>
                  </a:cubicBezTo>
                  <a:cubicBezTo>
                    <a:pt x="2336" y="963"/>
                    <a:pt x="2382" y="953"/>
                    <a:pt x="2397" y="953"/>
                  </a:cubicBezTo>
                  <a:lnTo>
                    <a:pt x="2557" y="953"/>
                  </a:lnTo>
                  <a:cubicBezTo>
                    <a:pt x="2625" y="953"/>
                    <a:pt x="2694" y="908"/>
                    <a:pt x="2785" y="885"/>
                  </a:cubicBezTo>
                  <a:cubicBezTo>
                    <a:pt x="2854" y="885"/>
                    <a:pt x="2922" y="930"/>
                    <a:pt x="2991" y="930"/>
                  </a:cubicBezTo>
                  <a:cubicBezTo>
                    <a:pt x="3031" y="937"/>
                    <a:pt x="3065" y="940"/>
                    <a:pt x="3097" y="940"/>
                  </a:cubicBezTo>
                  <a:cubicBezTo>
                    <a:pt x="3174" y="940"/>
                    <a:pt x="3236" y="924"/>
                    <a:pt x="3333" y="908"/>
                  </a:cubicBezTo>
                  <a:cubicBezTo>
                    <a:pt x="3384" y="902"/>
                    <a:pt x="3433" y="899"/>
                    <a:pt x="3480" y="899"/>
                  </a:cubicBezTo>
                  <a:cubicBezTo>
                    <a:pt x="3620" y="899"/>
                    <a:pt x="3744" y="925"/>
                    <a:pt x="3881" y="976"/>
                  </a:cubicBezTo>
                  <a:cubicBezTo>
                    <a:pt x="4109" y="1045"/>
                    <a:pt x="4315" y="1090"/>
                    <a:pt x="4520" y="1159"/>
                  </a:cubicBezTo>
                  <a:cubicBezTo>
                    <a:pt x="4698" y="1218"/>
                    <a:pt x="4876" y="1277"/>
                    <a:pt x="5068" y="1277"/>
                  </a:cubicBezTo>
                  <a:cubicBezTo>
                    <a:pt x="5098" y="1277"/>
                    <a:pt x="5128" y="1276"/>
                    <a:pt x="5159" y="1273"/>
                  </a:cubicBezTo>
                  <a:cubicBezTo>
                    <a:pt x="5319" y="1250"/>
                    <a:pt x="5570" y="1227"/>
                    <a:pt x="5616" y="1067"/>
                  </a:cubicBezTo>
                  <a:cubicBezTo>
                    <a:pt x="5616" y="1045"/>
                    <a:pt x="5616" y="1022"/>
                    <a:pt x="5616" y="976"/>
                  </a:cubicBezTo>
                  <a:lnTo>
                    <a:pt x="5616" y="816"/>
                  </a:lnTo>
                  <a:cubicBezTo>
                    <a:pt x="5511" y="848"/>
                    <a:pt x="5410" y="862"/>
                    <a:pt x="5310" y="862"/>
                  </a:cubicBezTo>
                  <a:cubicBezTo>
                    <a:pt x="4909" y="862"/>
                    <a:pt x="4543" y="639"/>
                    <a:pt x="4178" y="474"/>
                  </a:cubicBezTo>
                  <a:cubicBezTo>
                    <a:pt x="4109" y="428"/>
                    <a:pt x="4041" y="405"/>
                    <a:pt x="3972" y="383"/>
                  </a:cubicBezTo>
                  <a:cubicBezTo>
                    <a:pt x="3858" y="360"/>
                    <a:pt x="3744" y="268"/>
                    <a:pt x="3630" y="268"/>
                  </a:cubicBezTo>
                  <a:cubicBezTo>
                    <a:pt x="3402" y="223"/>
                    <a:pt x="3173" y="246"/>
                    <a:pt x="2945" y="177"/>
                  </a:cubicBezTo>
                  <a:cubicBezTo>
                    <a:pt x="2934" y="166"/>
                    <a:pt x="2916" y="160"/>
                    <a:pt x="2896" y="160"/>
                  </a:cubicBezTo>
                  <a:cubicBezTo>
                    <a:pt x="2877" y="160"/>
                    <a:pt x="2854" y="166"/>
                    <a:pt x="2831" y="177"/>
                  </a:cubicBezTo>
                  <a:cubicBezTo>
                    <a:pt x="2815" y="183"/>
                    <a:pt x="2800" y="185"/>
                    <a:pt x="2787" y="185"/>
                  </a:cubicBezTo>
                  <a:cubicBezTo>
                    <a:pt x="2745" y="185"/>
                    <a:pt x="2722" y="156"/>
                    <a:pt x="2740" y="86"/>
                  </a:cubicBezTo>
                  <a:cubicBezTo>
                    <a:pt x="2694" y="40"/>
                    <a:pt x="2717" y="40"/>
                    <a:pt x="2671" y="17"/>
                  </a:cubicBezTo>
                  <a:cubicBezTo>
                    <a:pt x="2648" y="29"/>
                    <a:pt x="2625" y="35"/>
                    <a:pt x="2603" y="35"/>
                  </a:cubicBezTo>
                  <a:cubicBezTo>
                    <a:pt x="2580" y="35"/>
                    <a:pt x="2557" y="29"/>
                    <a:pt x="2534" y="17"/>
                  </a:cubicBezTo>
                  <a:cubicBezTo>
                    <a:pt x="2511" y="6"/>
                    <a:pt x="2494" y="0"/>
                    <a:pt x="2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112"/>
            <p:cNvSpPr/>
            <p:nvPr/>
          </p:nvSpPr>
          <p:spPr>
            <a:xfrm>
              <a:off x="6638815" y="2236355"/>
              <a:ext cx="79" cy="79"/>
            </a:xfrm>
            <a:custGeom>
              <a:avLst/>
              <a:gdLst/>
              <a:ahLst/>
              <a:cxnLst/>
              <a:rect l="l" t="t" r="r" b="b"/>
              <a:pathLst>
                <a:path w="1" h="1" extrusionOk="0">
                  <a:moveTo>
                    <a:pt x="0" y="0"/>
                  </a:moveTo>
                  <a:cubicBezTo>
                    <a:pt x="0" y="0"/>
                    <a:pt x="0" y="0"/>
                    <a:pt x="0" y="0"/>
                  </a:cubicBezTo>
                  <a:cubicBezTo>
                    <a:pt x="0" y="0"/>
                    <a:pt x="0" y="0"/>
                    <a:pt x="0" y="0"/>
                  </a:cubicBezTo>
                  <a:lnTo>
                    <a:pt x="0" y="0"/>
                  </a:ln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112"/>
            <p:cNvSpPr/>
            <p:nvPr/>
          </p:nvSpPr>
          <p:spPr>
            <a:xfrm>
              <a:off x="6638815" y="2234530"/>
              <a:ext cx="79" cy="1904"/>
            </a:xfrm>
            <a:custGeom>
              <a:avLst/>
              <a:gdLst/>
              <a:ahLst/>
              <a:cxnLst/>
              <a:rect l="l" t="t" r="r" b="b"/>
              <a:pathLst>
                <a:path w="1" h="24" extrusionOk="0">
                  <a:moveTo>
                    <a:pt x="0" y="1"/>
                  </a:moveTo>
                  <a:lnTo>
                    <a:pt x="0" y="1"/>
                  </a:lnTo>
                  <a:cubicBezTo>
                    <a:pt x="0" y="23"/>
                    <a:pt x="0" y="23"/>
                    <a:pt x="0" y="23"/>
                  </a:cubicBezTo>
                  <a:lnTo>
                    <a:pt x="0" y="23"/>
                  </a:lnTo>
                  <a:lnTo>
                    <a:pt x="0" y="1"/>
                  </a:ln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112"/>
            <p:cNvSpPr/>
            <p:nvPr/>
          </p:nvSpPr>
          <p:spPr>
            <a:xfrm>
              <a:off x="7080604" y="4249658"/>
              <a:ext cx="227439" cy="246161"/>
            </a:xfrm>
            <a:custGeom>
              <a:avLst/>
              <a:gdLst/>
              <a:ahLst/>
              <a:cxnLst/>
              <a:rect l="l" t="t" r="r" b="b"/>
              <a:pathLst>
                <a:path w="2867" h="3103" extrusionOk="0">
                  <a:moveTo>
                    <a:pt x="2829" y="0"/>
                  </a:moveTo>
                  <a:cubicBezTo>
                    <a:pt x="2796" y="0"/>
                    <a:pt x="2725" y="28"/>
                    <a:pt x="2648" y="72"/>
                  </a:cubicBezTo>
                  <a:cubicBezTo>
                    <a:pt x="2443" y="231"/>
                    <a:pt x="2283" y="482"/>
                    <a:pt x="2146" y="734"/>
                  </a:cubicBezTo>
                  <a:cubicBezTo>
                    <a:pt x="2009" y="985"/>
                    <a:pt x="1918" y="1259"/>
                    <a:pt x="1804" y="1487"/>
                  </a:cubicBezTo>
                  <a:cubicBezTo>
                    <a:pt x="1598" y="1898"/>
                    <a:pt x="1507" y="2080"/>
                    <a:pt x="1233" y="2445"/>
                  </a:cubicBezTo>
                  <a:cubicBezTo>
                    <a:pt x="1165" y="2537"/>
                    <a:pt x="1028" y="2696"/>
                    <a:pt x="868" y="2788"/>
                  </a:cubicBezTo>
                  <a:cubicBezTo>
                    <a:pt x="708" y="2902"/>
                    <a:pt x="503" y="2948"/>
                    <a:pt x="389" y="2948"/>
                  </a:cubicBezTo>
                  <a:lnTo>
                    <a:pt x="115" y="2948"/>
                  </a:lnTo>
                  <a:cubicBezTo>
                    <a:pt x="69" y="2970"/>
                    <a:pt x="46" y="2993"/>
                    <a:pt x="1" y="2993"/>
                  </a:cubicBezTo>
                  <a:cubicBezTo>
                    <a:pt x="23" y="3039"/>
                    <a:pt x="160" y="3085"/>
                    <a:pt x="115" y="3085"/>
                  </a:cubicBezTo>
                  <a:cubicBezTo>
                    <a:pt x="189" y="3097"/>
                    <a:pt x="260" y="3103"/>
                    <a:pt x="327" y="3103"/>
                  </a:cubicBezTo>
                  <a:cubicBezTo>
                    <a:pt x="631" y="3103"/>
                    <a:pt x="864" y="2987"/>
                    <a:pt x="1051" y="2856"/>
                  </a:cubicBezTo>
                  <a:cubicBezTo>
                    <a:pt x="1279" y="2696"/>
                    <a:pt x="1416" y="2468"/>
                    <a:pt x="1553" y="2263"/>
                  </a:cubicBezTo>
                  <a:cubicBezTo>
                    <a:pt x="1690" y="2035"/>
                    <a:pt x="1827" y="1829"/>
                    <a:pt x="1918" y="1578"/>
                  </a:cubicBezTo>
                  <a:cubicBezTo>
                    <a:pt x="2009" y="1304"/>
                    <a:pt x="2146" y="1076"/>
                    <a:pt x="2283" y="825"/>
                  </a:cubicBezTo>
                  <a:cubicBezTo>
                    <a:pt x="2443" y="574"/>
                    <a:pt x="2557" y="323"/>
                    <a:pt x="2762" y="117"/>
                  </a:cubicBezTo>
                  <a:cubicBezTo>
                    <a:pt x="2858" y="34"/>
                    <a:pt x="2866" y="0"/>
                    <a:pt x="2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112"/>
            <p:cNvSpPr/>
            <p:nvPr/>
          </p:nvSpPr>
          <p:spPr>
            <a:xfrm>
              <a:off x="6883231" y="4303523"/>
              <a:ext cx="47598" cy="107571"/>
            </a:xfrm>
            <a:custGeom>
              <a:avLst/>
              <a:gdLst/>
              <a:ahLst/>
              <a:cxnLst/>
              <a:rect l="l" t="t" r="r" b="b"/>
              <a:pathLst>
                <a:path w="600" h="1356" extrusionOk="0">
                  <a:moveTo>
                    <a:pt x="520" y="0"/>
                  </a:moveTo>
                  <a:cubicBezTo>
                    <a:pt x="506" y="0"/>
                    <a:pt x="491" y="3"/>
                    <a:pt x="480" y="9"/>
                  </a:cubicBezTo>
                  <a:cubicBezTo>
                    <a:pt x="297" y="55"/>
                    <a:pt x="183" y="306"/>
                    <a:pt x="138" y="465"/>
                  </a:cubicBezTo>
                  <a:cubicBezTo>
                    <a:pt x="92" y="625"/>
                    <a:pt x="92" y="694"/>
                    <a:pt x="69" y="853"/>
                  </a:cubicBezTo>
                  <a:cubicBezTo>
                    <a:pt x="69" y="945"/>
                    <a:pt x="46" y="1127"/>
                    <a:pt x="23" y="1219"/>
                  </a:cubicBezTo>
                  <a:cubicBezTo>
                    <a:pt x="1" y="1241"/>
                    <a:pt x="23" y="1287"/>
                    <a:pt x="23" y="1310"/>
                  </a:cubicBezTo>
                  <a:cubicBezTo>
                    <a:pt x="23" y="1333"/>
                    <a:pt x="69" y="1333"/>
                    <a:pt x="92" y="1356"/>
                  </a:cubicBezTo>
                  <a:cubicBezTo>
                    <a:pt x="115" y="1356"/>
                    <a:pt x="160" y="1310"/>
                    <a:pt x="138" y="1310"/>
                  </a:cubicBezTo>
                  <a:cubicBezTo>
                    <a:pt x="183" y="1196"/>
                    <a:pt x="206" y="1104"/>
                    <a:pt x="206" y="1013"/>
                  </a:cubicBezTo>
                  <a:cubicBezTo>
                    <a:pt x="229" y="922"/>
                    <a:pt x="206" y="853"/>
                    <a:pt x="229" y="762"/>
                  </a:cubicBezTo>
                  <a:cubicBezTo>
                    <a:pt x="229" y="671"/>
                    <a:pt x="275" y="602"/>
                    <a:pt x="275" y="534"/>
                  </a:cubicBezTo>
                  <a:cubicBezTo>
                    <a:pt x="275" y="488"/>
                    <a:pt x="297" y="443"/>
                    <a:pt x="320" y="397"/>
                  </a:cubicBezTo>
                  <a:cubicBezTo>
                    <a:pt x="343" y="374"/>
                    <a:pt x="366" y="328"/>
                    <a:pt x="389" y="306"/>
                  </a:cubicBezTo>
                  <a:cubicBezTo>
                    <a:pt x="434" y="260"/>
                    <a:pt x="434" y="214"/>
                    <a:pt x="480" y="191"/>
                  </a:cubicBezTo>
                  <a:cubicBezTo>
                    <a:pt x="503" y="146"/>
                    <a:pt x="526" y="100"/>
                    <a:pt x="548" y="77"/>
                  </a:cubicBezTo>
                  <a:cubicBezTo>
                    <a:pt x="600" y="26"/>
                    <a:pt x="561"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112"/>
            <p:cNvSpPr/>
            <p:nvPr/>
          </p:nvSpPr>
          <p:spPr>
            <a:xfrm>
              <a:off x="6870538" y="3791769"/>
              <a:ext cx="169528" cy="76077"/>
            </a:xfrm>
            <a:custGeom>
              <a:avLst/>
              <a:gdLst/>
              <a:ahLst/>
              <a:cxnLst/>
              <a:rect l="l" t="t" r="r" b="b"/>
              <a:pathLst>
                <a:path w="2137" h="959" extrusionOk="0">
                  <a:moveTo>
                    <a:pt x="24" y="0"/>
                  </a:moveTo>
                  <a:cubicBezTo>
                    <a:pt x="6" y="18"/>
                    <a:pt x="2" y="78"/>
                    <a:pt x="1" y="92"/>
                  </a:cubicBezTo>
                  <a:lnTo>
                    <a:pt x="1" y="92"/>
                  </a:lnTo>
                  <a:cubicBezTo>
                    <a:pt x="1" y="92"/>
                    <a:pt x="1" y="92"/>
                    <a:pt x="1" y="92"/>
                  </a:cubicBezTo>
                  <a:lnTo>
                    <a:pt x="1" y="92"/>
                  </a:lnTo>
                  <a:cubicBezTo>
                    <a:pt x="1" y="94"/>
                    <a:pt x="1" y="95"/>
                    <a:pt x="1" y="95"/>
                  </a:cubicBezTo>
                  <a:cubicBezTo>
                    <a:pt x="1" y="95"/>
                    <a:pt x="1" y="94"/>
                    <a:pt x="1" y="92"/>
                  </a:cubicBezTo>
                  <a:lnTo>
                    <a:pt x="1" y="92"/>
                  </a:lnTo>
                  <a:cubicBezTo>
                    <a:pt x="70" y="320"/>
                    <a:pt x="161" y="434"/>
                    <a:pt x="275" y="571"/>
                  </a:cubicBezTo>
                  <a:cubicBezTo>
                    <a:pt x="366" y="685"/>
                    <a:pt x="503" y="754"/>
                    <a:pt x="640" y="822"/>
                  </a:cubicBezTo>
                  <a:cubicBezTo>
                    <a:pt x="777" y="891"/>
                    <a:pt x="914" y="959"/>
                    <a:pt x="1074" y="959"/>
                  </a:cubicBezTo>
                  <a:cubicBezTo>
                    <a:pt x="1233" y="959"/>
                    <a:pt x="1393" y="959"/>
                    <a:pt x="1576" y="936"/>
                  </a:cubicBezTo>
                  <a:cubicBezTo>
                    <a:pt x="1736" y="913"/>
                    <a:pt x="1895" y="822"/>
                    <a:pt x="2032" y="731"/>
                  </a:cubicBezTo>
                  <a:cubicBezTo>
                    <a:pt x="2137" y="661"/>
                    <a:pt x="2095" y="631"/>
                    <a:pt x="2029" y="631"/>
                  </a:cubicBezTo>
                  <a:cubicBezTo>
                    <a:pt x="2008" y="631"/>
                    <a:pt x="1985" y="634"/>
                    <a:pt x="1964" y="639"/>
                  </a:cubicBezTo>
                  <a:cubicBezTo>
                    <a:pt x="1827" y="685"/>
                    <a:pt x="1690" y="731"/>
                    <a:pt x="1530" y="776"/>
                  </a:cubicBezTo>
                  <a:cubicBezTo>
                    <a:pt x="1393" y="799"/>
                    <a:pt x="1233" y="822"/>
                    <a:pt x="1096" y="822"/>
                  </a:cubicBezTo>
                  <a:cubicBezTo>
                    <a:pt x="982" y="799"/>
                    <a:pt x="891" y="776"/>
                    <a:pt x="800" y="754"/>
                  </a:cubicBezTo>
                  <a:cubicBezTo>
                    <a:pt x="731" y="708"/>
                    <a:pt x="640" y="662"/>
                    <a:pt x="549" y="594"/>
                  </a:cubicBezTo>
                  <a:cubicBezTo>
                    <a:pt x="480" y="548"/>
                    <a:pt x="412" y="480"/>
                    <a:pt x="343" y="411"/>
                  </a:cubicBezTo>
                  <a:cubicBezTo>
                    <a:pt x="275" y="320"/>
                    <a:pt x="206" y="229"/>
                    <a:pt x="183" y="160"/>
                  </a:cubicBezTo>
                  <a:cubicBezTo>
                    <a:pt x="161" y="114"/>
                    <a:pt x="138" y="69"/>
                    <a:pt x="92" y="23"/>
                  </a:cubicBezTo>
                  <a:cubicBezTo>
                    <a:pt x="69" y="0"/>
                    <a:pt x="4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112"/>
            <p:cNvSpPr/>
            <p:nvPr/>
          </p:nvSpPr>
          <p:spPr>
            <a:xfrm>
              <a:off x="7156682" y="3234082"/>
              <a:ext cx="121375" cy="285271"/>
            </a:xfrm>
            <a:custGeom>
              <a:avLst/>
              <a:gdLst/>
              <a:ahLst/>
              <a:cxnLst/>
              <a:rect l="l" t="t" r="r" b="b"/>
              <a:pathLst>
                <a:path w="1530" h="3596" extrusionOk="0">
                  <a:moveTo>
                    <a:pt x="1438" y="0"/>
                  </a:moveTo>
                  <a:cubicBezTo>
                    <a:pt x="1418" y="41"/>
                    <a:pt x="1398" y="118"/>
                    <a:pt x="1393" y="118"/>
                  </a:cubicBezTo>
                  <a:cubicBezTo>
                    <a:pt x="1393" y="118"/>
                    <a:pt x="1393" y="117"/>
                    <a:pt x="1393" y="114"/>
                  </a:cubicBezTo>
                  <a:cubicBezTo>
                    <a:pt x="1370" y="274"/>
                    <a:pt x="1324" y="388"/>
                    <a:pt x="1256" y="502"/>
                  </a:cubicBezTo>
                  <a:cubicBezTo>
                    <a:pt x="1187" y="616"/>
                    <a:pt x="1119" y="708"/>
                    <a:pt x="1050" y="799"/>
                  </a:cubicBezTo>
                  <a:cubicBezTo>
                    <a:pt x="913" y="982"/>
                    <a:pt x="776" y="1164"/>
                    <a:pt x="639" y="1347"/>
                  </a:cubicBezTo>
                  <a:cubicBezTo>
                    <a:pt x="502" y="1529"/>
                    <a:pt x="320" y="1689"/>
                    <a:pt x="229" y="1917"/>
                  </a:cubicBezTo>
                  <a:cubicBezTo>
                    <a:pt x="160" y="2169"/>
                    <a:pt x="69" y="2420"/>
                    <a:pt x="46" y="2694"/>
                  </a:cubicBezTo>
                  <a:cubicBezTo>
                    <a:pt x="0" y="2945"/>
                    <a:pt x="23" y="3241"/>
                    <a:pt x="160" y="3492"/>
                  </a:cubicBezTo>
                  <a:cubicBezTo>
                    <a:pt x="207" y="3571"/>
                    <a:pt x="244" y="3596"/>
                    <a:pt x="262" y="3596"/>
                  </a:cubicBezTo>
                  <a:cubicBezTo>
                    <a:pt x="270" y="3596"/>
                    <a:pt x="274" y="3591"/>
                    <a:pt x="274" y="3584"/>
                  </a:cubicBezTo>
                  <a:cubicBezTo>
                    <a:pt x="274" y="3538"/>
                    <a:pt x="251" y="3470"/>
                    <a:pt x="251" y="3401"/>
                  </a:cubicBezTo>
                  <a:cubicBezTo>
                    <a:pt x="137" y="3013"/>
                    <a:pt x="206" y="2420"/>
                    <a:pt x="365" y="2009"/>
                  </a:cubicBezTo>
                  <a:cubicBezTo>
                    <a:pt x="434" y="1826"/>
                    <a:pt x="525" y="1712"/>
                    <a:pt x="617" y="1598"/>
                  </a:cubicBezTo>
                  <a:cubicBezTo>
                    <a:pt x="708" y="1461"/>
                    <a:pt x="799" y="1347"/>
                    <a:pt x="936" y="1187"/>
                  </a:cubicBezTo>
                  <a:cubicBezTo>
                    <a:pt x="1096" y="1004"/>
                    <a:pt x="1393" y="616"/>
                    <a:pt x="1484" y="365"/>
                  </a:cubicBezTo>
                  <a:cubicBezTo>
                    <a:pt x="1507" y="320"/>
                    <a:pt x="1507" y="274"/>
                    <a:pt x="1530" y="228"/>
                  </a:cubicBezTo>
                  <a:cubicBezTo>
                    <a:pt x="1530" y="183"/>
                    <a:pt x="1530" y="137"/>
                    <a:pt x="1507" y="91"/>
                  </a:cubicBezTo>
                  <a:cubicBezTo>
                    <a:pt x="1507" y="46"/>
                    <a:pt x="1461" y="23"/>
                    <a:pt x="14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112"/>
            <p:cNvSpPr/>
            <p:nvPr/>
          </p:nvSpPr>
          <p:spPr>
            <a:xfrm>
              <a:off x="7229111" y="2011852"/>
              <a:ext cx="79" cy="79"/>
            </a:xfrm>
            <a:custGeom>
              <a:avLst/>
              <a:gdLst/>
              <a:ahLst/>
              <a:cxnLst/>
              <a:rect l="l" t="t" r="r" b="b"/>
              <a:pathLst>
                <a:path w="1" h="1" extrusionOk="0">
                  <a:moveTo>
                    <a:pt x="0" y="0"/>
                  </a:moveTo>
                  <a:lnTo>
                    <a:pt x="0" y="0"/>
                  </a:lnTo>
                  <a:cubicBezTo>
                    <a:pt x="0" y="0"/>
                    <a:pt x="0" y="0"/>
                    <a:pt x="0"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112"/>
            <p:cNvSpPr/>
            <p:nvPr/>
          </p:nvSpPr>
          <p:spPr>
            <a:xfrm>
              <a:off x="6428748" y="2112522"/>
              <a:ext cx="30383" cy="85914"/>
            </a:xfrm>
            <a:custGeom>
              <a:avLst/>
              <a:gdLst/>
              <a:ahLst/>
              <a:cxnLst/>
              <a:rect l="l" t="t" r="r" b="b"/>
              <a:pathLst>
                <a:path w="383" h="1083" extrusionOk="0">
                  <a:moveTo>
                    <a:pt x="314" y="0"/>
                  </a:moveTo>
                  <a:cubicBezTo>
                    <a:pt x="301" y="0"/>
                    <a:pt x="287" y="3"/>
                    <a:pt x="274" y="9"/>
                  </a:cubicBezTo>
                  <a:cubicBezTo>
                    <a:pt x="137" y="78"/>
                    <a:pt x="115" y="283"/>
                    <a:pt x="92" y="397"/>
                  </a:cubicBezTo>
                  <a:cubicBezTo>
                    <a:pt x="69" y="534"/>
                    <a:pt x="46" y="580"/>
                    <a:pt x="23" y="694"/>
                  </a:cubicBezTo>
                  <a:cubicBezTo>
                    <a:pt x="23" y="763"/>
                    <a:pt x="23" y="922"/>
                    <a:pt x="0" y="991"/>
                  </a:cubicBezTo>
                  <a:cubicBezTo>
                    <a:pt x="0" y="1014"/>
                    <a:pt x="0" y="1036"/>
                    <a:pt x="23" y="1059"/>
                  </a:cubicBezTo>
                  <a:cubicBezTo>
                    <a:pt x="23" y="1082"/>
                    <a:pt x="69" y="1082"/>
                    <a:pt x="92" y="1082"/>
                  </a:cubicBezTo>
                  <a:cubicBezTo>
                    <a:pt x="105" y="1082"/>
                    <a:pt x="127" y="1066"/>
                    <a:pt x="138" y="1057"/>
                  </a:cubicBezTo>
                  <a:lnTo>
                    <a:pt x="138" y="1057"/>
                  </a:lnTo>
                  <a:cubicBezTo>
                    <a:pt x="138" y="1058"/>
                    <a:pt x="138" y="1059"/>
                    <a:pt x="137" y="1059"/>
                  </a:cubicBezTo>
                  <a:cubicBezTo>
                    <a:pt x="142" y="1055"/>
                    <a:pt x="144" y="1053"/>
                    <a:pt x="144" y="1053"/>
                  </a:cubicBezTo>
                  <a:lnTo>
                    <a:pt x="144" y="1053"/>
                  </a:lnTo>
                  <a:cubicBezTo>
                    <a:pt x="143" y="1053"/>
                    <a:pt x="141" y="1055"/>
                    <a:pt x="138" y="1057"/>
                  </a:cubicBezTo>
                  <a:lnTo>
                    <a:pt x="138" y="1057"/>
                  </a:lnTo>
                  <a:cubicBezTo>
                    <a:pt x="160" y="945"/>
                    <a:pt x="160" y="899"/>
                    <a:pt x="183" y="831"/>
                  </a:cubicBezTo>
                  <a:cubicBezTo>
                    <a:pt x="183" y="763"/>
                    <a:pt x="183" y="694"/>
                    <a:pt x="183" y="626"/>
                  </a:cubicBezTo>
                  <a:cubicBezTo>
                    <a:pt x="183" y="580"/>
                    <a:pt x="229" y="511"/>
                    <a:pt x="229" y="443"/>
                  </a:cubicBezTo>
                  <a:cubicBezTo>
                    <a:pt x="206" y="375"/>
                    <a:pt x="274" y="306"/>
                    <a:pt x="297" y="260"/>
                  </a:cubicBezTo>
                  <a:cubicBezTo>
                    <a:pt x="320" y="192"/>
                    <a:pt x="343" y="123"/>
                    <a:pt x="366" y="55"/>
                  </a:cubicBezTo>
                  <a:cubicBezTo>
                    <a:pt x="382" y="22"/>
                    <a:pt x="350" y="0"/>
                    <a:pt x="3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112"/>
            <p:cNvSpPr/>
            <p:nvPr/>
          </p:nvSpPr>
          <p:spPr>
            <a:xfrm>
              <a:off x="6914011" y="3293817"/>
              <a:ext cx="79" cy="79"/>
            </a:xfrm>
            <a:custGeom>
              <a:avLst/>
              <a:gdLst/>
              <a:ahLst/>
              <a:cxnLst/>
              <a:rect l="l" t="t" r="r" b="b"/>
              <a:pathLst>
                <a:path w="1" h="1" extrusionOk="0">
                  <a:moveTo>
                    <a:pt x="1" y="0"/>
                  </a:moveTo>
                  <a:lnTo>
                    <a:pt x="1" y="0"/>
                  </a:lnTo>
                  <a:cubicBezTo>
                    <a:pt x="1" y="0"/>
                    <a:pt x="1" y="0"/>
                    <a:pt x="1"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112"/>
            <p:cNvSpPr/>
            <p:nvPr/>
          </p:nvSpPr>
          <p:spPr>
            <a:xfrm>
              <a:off x="6886880" y="2962696"/>
              <a:ext cx="59815" cy="336597"/>
            </a:xfrm>
            <a:custGeom>
              <a:avLst/>
              <a:gdLst/>
              <a:ahLst/>
              <a:cxnLst/>
              <a:rect l="l" t="t" r="r" b="b"/>
              <a:pathLst>
                <a:path w="754" h="4243" extrusionOk="0">
                  <a:moveTo>
                    <a:pt x="557" y="1"/>
                  </a:moveTo>
                  <a:cubicBezTo>
                    <a:pt x="534" y="1"/>
                    <a:pt x="484" y="86"/>
                    <a:pt x="457" y="180"/>
                  </a:cubicBezTo>
                  <a:cubicBezTo>
                    <a:pt x="343" y="408"/>
                    <a:pt x="206" y="636"/>
                    <a:pt x="114" y="933"/>
                  </a:cubicBezTo>
                  <a:cubicBezTo>
                    <a:pt x="92" y="1002"/>
                    <a:pt x="69" y="1070"/>
                    <a:pt x="46" y="1161"/>
                  </a:cubicBezTo>
                  <a:cubicBezTo>
                    <a:pt x="23" y="1230"/>
                    <a:pt x="23" y="1321"/>
                    <a:pt x="0" y="1390"/>
                  </a:cubicBezTo>
                  <a:cubicBezTo>
                    <a:pt x="0" y="1458"/>
                    <a:pt x="23" y="1527"/>
                    <a:pt x="23" y="1618"/>
                  </a:cubicBezTo>
                  <a:cubicBezTo>
                    <a:pt x="23" y="1686"/>
                    <a:pt x="46" y="1755"/>
                    <a:pt x="46" y="1823"/>
                  </a:cubicBezTo>
                  <a:cubicBezTo>
                    <a:pt x="92" y="2052"/>
                    <a:pt x="183" y="2211"/>
                    <a:pt x="251" y="2371"/>
                  </a:cubicBezTo>
                  <a:cubicBezTo>
                    <a:pt x="320" y="2531"/>
                    <a:pt x="388" y="2668"/>
                    <a:pt x="480" y="2896"/>
                  </a:cubicBezTo>
                  <a:cubicBezTo>
                    <a:pt x="525" y="3010"/>
                    <a:pt x="594" y="3216"/>
                    <a:pt x="571" y="3398"/>
                  </a:cubicBezTo>
                  <a:cubicBezTo>
                    <a:pt x="571" y="3604"/>
                    <a:pt x="457" y="3764"/>
                    <a:pt x="388" y="3878"/>
                  </a:cubicBezTo>
                  <a:cubicBezTo>
                    <a:pt x="343" y="3946"/>
                    <a:pt x="297" y="4037"/>
                    <a:pt x="229" y="4129"/>
                  </a:cubicBezTo>
                  <a:cubicBezTo>
                    <a:pt x="206" y="4174"/>
                    <a:pt x="229" y="4197"/>
                    <a:pt x="206" y="4243"/>
                  </a:cubicBezTo>
                  <a:cubicBezTo>
                    <a:pt x="251" y="4243"/>
                    <a:pt x="343" y="4174"/>
                    <a:pt x="343" y="4174"/>
                  </a:cubicBezTo>
                  <a:cubicBezTo>
                    <a:pt x="480" y="4015"/>
                    <a:pt x="594" y="3878"/>
                    <a:pt x="639" y="3718"/>
                  </a:cubicBezTo>
                  <a:cubicBezTo>
                    <a:pt x="731" y="3581"/>
                    <a:pt x="754" y="3421"/>
                    <a:pt x="731" y="3261"/>
                  </a:cubicBezTo>
                  <a:cubicBezTo>
                    <a:pt x="731" y="2987"/>
                    <a:pt x="571" y="2759"/>
                    <a:pt x="480" y="2531"/>
                  </a:cubicBezTo>
                  <a:cubicBezTo>
                    <a:pt x="366" y="2280"/>
                    <a:pt x="274" y="2052"/>
                    <a:pt x="206" y="1801"/>
                  </a:cubicBezTo>
                  <a:cubicBezTo>
                    <a:pt x="92" y="1549"/>
                    <a:pt x="160" y="1253"/>
                    <a:pt x="274" y="1002"/>
                  </a:cubicBezTo>
                  <a:cubicBezTo>
                    <a:pt x="366" y="751"/>
                    <a:pt x="502" y="454"/>
                    <a:pt x="548" y="157"/>
                  </a:cubicBezTo>
                  <a:cubicBezTo>
                    <a:pt x="576" y="44"/>
                    <a:pt x="574" y="1"/>
                    <a:pt x="5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112"/>
            <p:cNvSpPr/>
            <p:nvPr/>
          </p:nvSpPr>
          <p:spPr>
            <a:xfrm>
              <a:off x="7490583" y="2571205"/>
              <a:ext cx="122486" cy="322476"/>
            </a:xfrm>
            <a:custGeom>
              <a:avLst/>
              <a:gdLst/>
              <a:ahLst/>
              <a:cxnLst/>
              <a:rect l="l" t="t" r="r" b="b"/>
              <a:pathLst>
                <a:path w="1544" h="4065" extrusionOk="0">
                  <a:moveTo>
                    <a:pt x="37" y="1"/>
                  </a:moveTo>
                  <a:cubicBezTo>
                    <a:pt x="11" y="1"/>
                    <a:pt x="0" y="89"/>
                    <a:pt x="14" y="185"/>
                  </a:cubicBezTo>
                  <a:cubicBezTo>
                    <a:pt x="82" y="687"/>
                    <a:pt x="448" y="1235"/>
                    <a:pt x="699" y="1668"/>
                  </a:cubicBezTo>
                  <a:cubicBezTo>
                    <a:pt x="904" y="2079"/>
                    <a:pt x="995" y="2262"/>
                    <a:pt x="1178" y="2673"/>
                  </a:cubicBezTo>
                  <a:cubicBezTo>
                    <a:pt x="1224" y="2787"/>
                    <a:pt x="1292" y="2969"/>
                    <a:pt x="1315" y="3175"/>
                  </a:cubicBezTo>
                  <a:cubicBezTo>
                    <a:pt x="1361" y="3357"/>
                    <a:pt x="1383" y="3540"/>
                    <a:pt x="1361" y="3677"/>
                  </a:cubicBezTo>
                  <a:cubicBezTo>
                    <a:pt x="1361" y="3723"/>
                    <a:pt x="1361" y="3768"/>
                    <a:pt x="1361" y="3814"/>
                  </a:cubicBezTo>
                  <a:cubicBezTo>
                    <a:pt x="1361" y="3860"/>
                    <a:pt x="1338" y="3905"/>
                    <a:pt x="1338" y="3928"/>
                  </a:cubicBezTo>
                  <a:cubicBezTo>
                    <a:pt x="1338" y="3974"/>
                    <a:pt x="1361" y="4019"/>
                    <a:pt x="1361" y="4065"/>
                  </a:cubicBezTo>
                  <a:cubicBezTo>
                    <a:pt x="1406" y="4042"/>
                    <a:pt x="1452" y="3974"/>
                    <a:pt x="1452" y="3951"/>
                  </a:cubicBezTo>
                  <a:cubicBezTo>
                    <a:pt x="1543" y="3745"/>
                    <a:pt x="1543" y="3586"/>
                    <a:pt x="1520" y="3426"/>
                  </a:cubicBezTo>
                  <a:cubicBezTo>
                    <a:pt x="1520" y="3357"/>
                    <a:pt x="1498" y="3289"/>
                    <a:pt x="1498" y="3220"/>
                  </a:cubicBezTo>
                  <a:cubicBezTo>
                    <a:pt x="1475" y="3152"/>
                    <a:pt x="1475" y="3061"/>
                    <a:pt x="1452" y="3015"/>
                  </a:cubicBezTo>
                  <a:cubicBezTo>
                    <a:pt x="1383" y="2764"/>
                    <a:pt x="1269" y="2536"/>
                    <a:pt x="1178" y="2307"/>
                  </a:cubicBezTo>
                  <a:cubicBezTo>
                    <a:pt x="1064" y="2079"/>
                    <a:pt x="973" y="1851"/>
                    <a:pt x="836" y="1623"/>
                  </a:cubicBezTo>
                  <a:cubicBezTo>
                    <a:pt x="676" y="1394"/>
                    <a:pt x="562" y="1143"/>
                    <a:pt x="448" y="892"/>
                  </a:cubicBezTo>
                  <a:cubicBezTo>
                    <a:pt x="334" y="641"/>
                    <a:pt x="197" y="390"/>
                    <a:pt x="105" y="139"/>
                  </a:cubicBezTo>
                  <a:cubicBezTo>
                    <a:pt x="78" y="39"/>
                    <a:pt x="54"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112"/>
            <p:cNvSpPr/>
            <p:nvPr/>
          </p:nvSpPr>
          <p:spPr>
            <a:xfrm>
              <a:off x="7605691" y="2884556"/>
              <a:ext cx="79" cy="79"/>
            </a:xfrm>
            <a:custGeom>
              <a:avLst/>
              <a:gdLst/>
              <a:ahLst/>
              <a:cxnLst/>
              <a:rect l="l" t="t" r="r" b="b"/>
              <a:pathLst>
                <a:path w="1" h="1" extrusionOk="0">
                  <a:moveTo>
                    <a:pt x="1" y="1"/>
                  </a:moveTo>
                  <a:lnTo>
                    <a:pt x="1" y="1"/>
                  </a:lnTo>
                  <a:cubicBezTo>
                    <a:pt x="1" y="1"/>
                    <a:pt x="1" y="1"/>
                    <a:pt x="1" y="1"/>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112"/>
            <p:cNvSpPr/>
            <p:nvPr/>
          </p:nvSpPr>
          <p:spPr>
            <a:xfrm>
              <a:off x="6291111" y="2949765"/>
              <a:ext cx="204751" cy="123199"/>
            </a:xfrm>
            <a:custGeom>
              <a:avLst/>
              <a:gdLst/>
              <a:ahLst/>
              <a:cxnLst/>
              <a:rect l="l" t="t" r="r" b="b"/>
              <a:pathLst>
                <a:path w="2581" h="1553" extrusionOk="0">
                  <a:moveTo>
                    <a:pt x="1101" y="1"/>
                  </a:moveTo>
                  <a:cubicBezTo>
                    <a:pt x="1041" y="1"/>
                    <a:pt x="978" y="8"/>
                    <a:pt x="914" y="23"/>
                  </a:cubicBezTo>
                  <a:cubicBezTo>
                    <a:pt x="1" y="274"/>
                    <a:pt x="412" y="936"/>
                    <a:pt x="229" y="1553"/>
                  </a:cubicBezTo>
                  <a:cubicBezTo>
                    <a:pt x="446" y="1444"/>
                    <a:pt x="637" y="1417"/>
                    <a:pt x="832" y="1417"/>
                  </a:cubicBezTo>
                  <a:cubicBezTo>
                    <a:pt x="1034" y="1417"/>
                    <a:pt x="1240" y="1446"/>
                    <a:pt x="1483" y="1446"/>
                  </a:cubicBezTo>
                  <a:cubicBezTo>
                    <a:pt x="1549" y="1446"/>
                    <a:pt x="1618" y="1444"/>
                    <a:pt x="1690" y="1439"/>
                  </a:cubicBezTo>
                  <a:cubicBezTo>
                    <a:pt x="2466" y="1393"/>
                    <a:pt x="2375" y="936"/>
                    <a:pt x="2580" y="343"/>
                  </a:cubicBezTo>
                  <a:lnTo>
                    <a:pt x="2580" y="343"/>
                  </a:lnTo>
                  <a:cubicBezTo>
                    <a:pt x="2487" y="386"/>
                    <a:pt x="2399" y="404"/>
                    <a:pt x="2313" y="404"/>
                  </a:cubicBezTo>
                  <a:cubicBezTo>
                    <a:pt x="1905" y="404"/>
                    <a:pt x="1561" y="1"/>
                    <a:pt x="1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112"/>
            <p:cNvSpPr/>
            <p:nvPr/>
          </p:nvSpPr>
          <p:spPr>
            <a:xfrm>
              <a:off x="6347276" y="2973326"/>
              <a:ext cx="76157" cy="74332"/>
            </a:xfrm>
            <a:custGeom>
              <a:avLst/>
              <a:gdLst/>
              <a:ahLst/>
              <a:cxnLst/>
              <a:rect l="l" t="t" r="r" b="b"/>
              <a:pathLst>
                <a:path w="960" h="937" extrusionOk="0">
                  <a:moveTo>
                    <a:pt x="480" y="0"/>
                  </a:moveTo>
                  <a:cubicBezTo>
                    <a:pt x="229" y="0"/>
                    <a:pt x="0" y="206"/>
                    <a:pt x="0" y="480"/>
                  </a:cubicBezTo>
                  <a:cubicBezTo>
                    <a:pt x="0" y="731"/>
                    <a:pt x="229" y="936"/>
                    <a:pt x="480" y="936"/>
                  </a:cubicBezTo>
                  <a:cubicBezTo>
                    <a:pt x="754" y="936"/>
                    <a:pt x="959" y="731"/>
                    <a:pt x="959" y="480"/>
                  </a:cubicBezTo>
                  <a:cubicBezTo>
                    <a:pt x="959" y="206"/>
                    <a:pt x="754" y="0"/>
                    <a:pt x="4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112"/>
            <p:cNvSpPr/>
            <p:nvPr/>
          </p:nvSpPr>
          <p:spPr>
            <a:xfrm>
              <a:off x="6356320" y="2955239"/>
              <a:ext cx="41728" cy="72508"/>
            </a:xfrm>
            <a:custGeom>
              <a:avLst/>
              <a:gdLst/>
              <a:ahLst/>
              <a:cxnLst/>
              <a:rect l="l" t="t" r="r" b="b"/>
              <a:pathLst>
                <a:path w="526" h="914" extrusionOk="0">
                  <a:moveTo>
                    <a:pt x="274" y="0"/>
                  </a:moveTo>
                  <a:cubicBezTo>
                    <a:pt x="115" y="0"/>
                    <a:pt x="0" y="205"/>
                    <a:pt x="0" y="457"/>
                  </a:cubicBezTo>
                  <a:cubicBezTo>
                    <a:pt x="0" y="708"/>
                    <a:pt x="115" y="913"/>
                    <a:pt x="274" y="913"/>
                  </a:cubicBezTo>
                  <a:cubicBezTo>
                    <a:pt x="411" y="913"/>
                    <a:pt x="525" y="708"/>
                    <a:pt x="525" y="457"/>
                  </a:cubicBezTo>
                  <a:cubicBezTo>
                    <a:pt x="525" y="205"/>
                    <a:pt x="411" y="0"/>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9" name="Google Shape;4939;p112"/>
          <p:cNvGrpSpPr/>
          <p:nvPr/>
        </p:nvGrpSpPr>
        <p:grpSpPr>
          <a:xfrm>
            <a:off x="551342" y="-631751"/>
            <a:ext cx="900280" cy="2838537"/>
            <a:chOff x="1011900" y="1264575"/>
            <a:chExt cx="247350" cy="779925"/>
          </a:xfrm>
        </p:grpSpPr>
        <p:sp>
          <p:nvSpPr>
            <p:cNvPr id="4940" name="Google Shape;4940;p112"/>
            <p:cNvSpPr/>
            <p:nvPr/>
          </p:nvSpPr>
          <p:spPr>
            <a:xfrm>
              <a:off x="1177950" y="1678850"/>
              <a:ext cx="34825" cy="251675"/>
            </a:xfrm>
            <a:custGeom>
              <a:avLst/>
              <a:gdLst/>
              <a:ahLst/>
              <a:cxnLst/>
              <a:rect l="l" t="t" r="r" b="b"/>
              <a:pathLst>
                <a:path w="1393" h="10067" extrusionOk="0">
                  <a:moveTo>
                    <a:pt x="0" y="0"/>
                  </a:moveTo>
                  <a:cubicBezTo>
                    <a:pt x="114" y="137"/>
                    <a:pt x="160" y="297"/>
                    <a:pt x="206" y="457"/>
                  </a:cubicBezTo>
                  <a:cubicBezTo>
                    <a:pt x="274" y="799"/>
                    <a:pt x="297" y="1142"/>
                    <a:pt x="320" y="1484"/>
                  </a:cubicBezTo>
                  <a:cubicBezTo>
                    <a:pt x="411" y="2260"/>
                    <a:pt x="480" y="3059"/>
                    <a:pt x="525" y="3835"/>
                  </a:cubicBezTo>
                  <a:cubicBezTo>
                    <a:pt x="617" y="5387"/>
                    <a:pt x="617" y="6939"/>
                    <a:pt x="525" y="8491"/>
                  </a:cubicBezTo>
                  <a:cubicBezTo>
                    <a:pt x="480" y="9016"/>
                    <a:pt x="480" y="9656"/>
                    <a:pt x="114" y="10066"/>
                  </a:cubicBezTo>
                  <a:cubicBezTo>
                    <a:pt x="160" y="10066"/>
                    <a:pt x="206" y="10044"/>
                    <a:pt x="229" y="10044"/>
                  </a:cubicBezTo>
                  <a:cubicBezTo>
                    <a:pt x="457" y="9975"/>
                    <a:pt x="685" y="9929"/>
                    <a:pt x="913" y="9838"/>
                  </a:cubicBezTo>
                  <a:cubicBezTo>
                    <a:pt x="1119" y="9747"/>
                    <a:pt x="1278" y="9610"/>
                    <a:pt x="1324" y="9404"/>
                  </a:cubicBezTo>
                  <a:cubicBezTo>
                    <a:pt x="1393" y="9176"/>
                    <a:pt x="1393" y="8971"/>
                    <a:pt x="1393" y="8743"/>
                  </a:cubicBezTo>
                  <a:cubicBezTo>
                    <a:pt x="1324" y="6597"/>
                    <a:pt x="1278" y="4429"/>
                    <a:pt x="1233" y="2283"/>
                  </a:cubicBezTo>
                  <a:cubicBezTo>
                    <a:pt x="1210" y="1872"/>
                    <a:pt x="1233" y="1438"/>
                    <a:pt x="1142" y="1028"/>
                  </a:cubicBezTo>
                  <a:cubicBezTo>
                    <a:pt x="1096" y="845"/>
                    <a:pt x="1027" y="662"/>
                    <a:pt x="890" y="503"/>
                  </a:cubicBezTo>
                  <a:cubicBezTo>
                    <a:pt x="754" y="366"/>
                    <a:pt x="571" y="252"/>
                    <a:pt x="388" y="160"/>
                  </a:cubicBezTo>
                  <a:cubicBezTo>
                    <a:pt x="274" y="92"/>
                    <a:pt x="137" y="46"/>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112"/>
            <p:cNvSpPr/>
            <p:nvPr/>
          </p:nvSpPr>
          <p:spPr>
            <a:xfrm>
              <a:off x="1102625" y="1672000"/>
              <a:ext cx="30275" cy="265375"/>
            </a:xfrm>
            <a:custGeom>
              <a:avLst/>
              <a:gdLst/>
              <a:ahLst/>
              <a:cxnLst/>
              <a:rect l="l" t="t" r="r" b="b"/>
              <a:pathLst>
                <a:path w="1211" h="10615" extrusionOk="0">
                  <a:moveTo>
                    <a:pt x="502" y="1"/>
                  </a:moveTo>
                  <a:cubicBezTo>
                    <a:pt x="411" y="46"/>
                    <a:pt x="320" y="115"/>
                    <a:pt x="251" y="183"/>
                  </a:cubicBezTo>
                  <a:cubicBezTo>
                    <a:pt x="137" y="297"/>
                    <a:pt x="114" y="480"/>
                    <a:pt x="69" y="640"/>
                  </a:cubicBezTo>
                  <a:cubicBezTo>
                    <a:pt x="0" y="1028"/>
                    <a:pt x="23" y="1416"/>
                    <a:pt x="23" y="1781"/>
                  </a:cubicBezTo>
                  <a:cubicBezTo>
                    <a:pt x="69" y="2557"/>
                    <a:pt x="114" y="3333"/>
                    <a:pt x="137" y="4132"/>
                  </a:cubicBezTo>
                  <a:cubicBezTo>
                    <a:pt x="229" y="5661"/>
                    <a:pt x="274" y="7213"/>
                    <a:pt x="343" y="8765"/>
                  </a:cubicBezTo>
                  <a:cubicBezTo>
                    <a:pt x="366" y="9153"/>
                    <a:pt x="343" y="9610"/>
                    <a:pt x="480" y="9975"/>
                  </a:cubicBezTo>
                  <a:cubicBezTo>
                    <a:pt x="594" y="10295"/>
                    <a:pt x="891" y="10523"/>
                    <a:pt x="1210" y="10614"/>
                  </a:cubicBezTo>
                  <a:cubicBezTo>
                    <a:pt x="1210" y="10181"/>
                    <a:pt x="1187" y="9747"/>
                    <a:pt x="1187" y="9336"/>
                  </a:cubicBezTo>
                  <a:cubicBezTo>
                    <a:pt x="1164" y="8514"/>
                    <a:pt x="1142" y="7693"/>
                    <a:pt x="1142" y="6871"/>
                  </a:cubicBezTo>
                  <a:cubicBezTo>
                    <a:pt x="1119" y="5912"/>
                    <a:pt x="1096" y="4954"/>
                    <a:pt x="1073" y="3995"/>
                  </a:cubicBezTo>
                  <a:cubicBezTo>
                    <a:pt x="1050" y="3128"/>
                    <a:pt x="1050" y="2283"/>
                    <a:pt x="1027" y="1416"/>
                  </a:cubicBezTo>
                  <a:cubicBezTo>
                    <a:pt x="1027" y="1119"/>
                    <a:pt x="1005" y="799"/>
                    <a:pt x="1005" y="503"/>
                  </a:cubicBezTo>
                  <a:cubicBezTo>
                    <a:pt x="1005" y="343"/>
                    <a:pt x="1005" y="160"/>
                    <a:pt x="10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112"/>
            <p:cNvSpPr/>
            <p:nvPr/>
          </p:nvSpPr>
          <p:spPr>
            <a:xfrm>
              <a:off x="1086650" y="1672575"/>
              <a:ext cx="36550" cy="265050"/>
            </a:xfrm>
            <a:custGeom>
              <a:avLst/>
              <a:gdLst/>
              <a:ahLst/>
              <a:cxnLst/>
              <a:rect l="l" t="t" r="r" b="b"/>
              <a:pathLst>
                <a:path w="1462" h="10602" extrusionOk="0">
                  <a:moveTo>
                    <a:pt x="822" y="0"/>
                  </a:moveTo>
                  <a:cubicBezTo>
                    <a:pt x="799" y="0"/>
                    <a:pt x="753" y="0"/>
                    <a:pt x="731" y="23"/>
                  </a:cubicBezTo>
                  <a:lnTo>
                    <a:pt x="708" y="23"/>
                  </a:lnTo>
                  <a:cubicBezTo>
                    <a:pt x="617" y="46"/>
                    <a:pt x="525" y="69"/>
                    <a:pt x="434" y="69"/>
                  </a:cubicBezTo>
                  <a:cubicBezTo>
                    <a:pt x="434" y="92"/>
                    <a:pt x="434" y="92"/>
                    <a:pt x="434" y="92"/>
                  </a:cubicBezTo>
                  <a:cubicBezTo>
                    <a:pt x="0" y="525"/>
                    <a:pt x="46" y="1142"/>
                    <a:pt x="46" y="1689"/>
                  </a:cubicBezTo>
                  <a:cubicBezTo>
                    <a:pt x="46" y="2465"/>
                    <a:pt x="69" y="3219"/>
                    <a:pt x="69" y="3995"/>
                  </a:cubicBezTo>
                  <a:cubicBezTo>
                    <a:pt x="92" y="5524"/>
                    <a:pt x="92" y="7076"/>
                    <a:pt x="92" y="8605"/>
                  </a:cubicBezTo>
                  <a:lnTo>
                    <a:pt x="92" y="9245"/>
                  </a:lnTo>
                  <a:cubicBezTo>
                    <a:pt x="114" y="9450"/>
                    <a:pt x="92" y="9655"/>
                    <a:pt x="137" y="9861"/>
                  </a:cubicBezTo>
                  <a:cubicBezTo>
                    <a:pt x="206" y="10180"/>
                    <a:pt x="411" y="10523"/>
                    <a:pt x="776" y="10568"/>
                  </a:cubicBezTo>
                  <a:cubicBezTo>
                    <a:pt x="776" y="10568"/>
                    <a:pt x="799" y="10591"/>
                    <a:pt x="799" y="10591"/>
                  </a:cubicBezTo>
                  <a:cubicBezTo>
                    <a:pt x="951" y="10591"/>
                    <a:pt x="1093" y="10601"/>
                    <a:pt x="1239" y="10601"/>
                  </a:cubicBezTo>
                  <a:cubicBezTo>
                    <a:pt x="1311" y="10601"/>
                    <a:pt x="1385" y="10599"/>
                    <a:pt x="1461" y="10591"/>
                  </a:cubicBezTo>
                  <a:cubicBezTo>
                    <a:pt x="1324" y="10523"/>
                    <a:pt x="1187" y="10409"/>
                    <a:pt x="1096" y="10272"/>
                  </a:cubicBezTo>
                  <a:cubicBezTo>
                    <a:pt x="890" y="9998"/>
                    <a:pt x="868" y="9633"/>
                    <a:pt x="845" y="9313"/>
                  </a:cubicBezTo>
                  <a:cubicBezTo>
                    <a:pt x="799" y="8491"/>
                    <a:pt x="753" y="7670"/>
                    <a:pt x="708" y="6848"/>
                  </a:cubicBezTo>
                  <a:cubicBezTo>
                    <a:pt x="639" y="5182"/>
                    <a:pt x="571" y="3515"/>
                    <a:pt x="502" y="1849"/>
                  </a:cubicBezTo>
                  <a:cubicBezTo>
                    <a:pt x="480" y="1416"/>
                    <a:pt x="457" y="959"/>
                    <a:pt x="548" y="525"/>
                  </a:cubicBezTo>
                  <a:cubicBezTo>
                    <a:pt x="571" y="366"/>
                    <a:pt x="617" y="160"/>
                    <a:pt x="753" y="46"/>
                  </a:cubicBezTo>
                  <a:cubicBezTo>
                    <a:pt x="776" y="23"/>
                    <a:pt x="799" y="23"/>
                    <a:pt x="8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112"/>
            <p:cNvSpPr/>
            <p:nvPr/>
          </p:nvSpPr>
          <p:spPr>
            <a:xfrm>
              <a:off x="1130575" y="1672000"/>
              <a:ext cx="29700" cy="264800"/>
            </a:xfrm>
            <a:custGeom>
              <a:avLst/>
              <a:gdLst/>
              <a:ahLst/>
              <a:cxnLst/>
              <a:rect l="l" t="t" r="r" b="b"/>
              <a:pathLst>
                <a:path w="1188" h="10592" extrusionOk="0">
                  <a:moveTo>
                    <a:pt x="1" y="1"/>
                  </a:moveTo>
                  <a:cubicBezTo>
                    <a:pt x="46" y="389"/>
                    <a:pt x="46" y="777"/>
                    <a:pt x="46" y="1165"/>
                  </a:cubicBezTo>
                  <a:cubicBezTo>
                    <a:pt x="92" y="1986"/>
                    <a:pt x="92" y="2808"/>
                    <a:pt x="115" y="3630"/>
                  </a:cubicBezTo>
                  <a:cubicBezTo>
                    <a:pt x="138" y="4588"/>
                    <a:pt x="161" y="5547"/>
                    <a:pt x="183" y="6529"/>
                  </a:cubicBezTo>
                  <a:lnTo>
                    <a:pt x="252" y="9085"/>
                  </a:lnTo>
                  <a:cubicBezTo>
                    <a:pt x="252" y="9564"/>
                    <a:pt x="275" y="10066"/>
                    <a:pt x="275" y="10569"/>
                  </a:cubicBezTo>
                  <a:cubicBezTo>
                    <a:pt x="275" y="10591"/>
                    <a:pt x="275" y="10591"/>
                    <a:pt x="275" y="10591"/>
                  </a:cubicBezTo>
                  <a:cubicBezTo>
                    <a:pt x="412" y="10591"/>
                    <a:pt x="549" y="10569"/>
                    <a:pt x="708" y="10569"/>
                  </a:cubicBezTo>
                  <a:cubicBezTo>
                    <a:pt x="708" y="10569"/>
                    <a:pt x="708" y="10546"/>
                    <a:pt x="708" y="10546"/>
                  </a:cubicBezTo>
                  <a:cubicBezTo>
                    <a:pt x="1188" y="10135"/>
                    <a:pt x="1119" y="9382"/>
                    <a:pt x="1119" y="8811"/>
                  </a:cubicBezTo>
                  <a:cubicBezTo>
                    <a:pt x="1142" y="8058"/>
                    <a:pt x="1165" y="7282"/>
                    <a:pt x="1165" y="6506"/>
                  </a:cubicBezTo>
                  <a:cubicBezTo>
                    <a:pt x="1188" y="4976"/>
                    <a:pt x="1142" y="3424"/>
                    <a:pt x="1005" y="1895"/>
                  </a:cubicBezTo>
                  <a:cubicBezTo>
                    <a:pt x="959" y="1507"/>
                    <a:pt x="937" y="1096"/>
                    <a:pt x="868" y="731"/>
                  </a:cubicBezTo>
                  <a:cubicBezTo>
                    <a:pt x="800" y="434"/>
                    <a:pt x="663" y="160"/>
                    <a:pt x="412" y="23"/>
                  </a:cubicBezTo>
                  <a:cubicBezTo>
                    <a:pt x="275" y="1"/>
                    <a:pt x="138" y="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112"/>
            <p:cNvSpPr/>
            <p:nvPr/>
          </p:nvSpPr>
          <p:spPr>
            <a:xfrm>
              <a:off x="1146550" y="1673150"/>
              <a:ext cx="41125" cy="261925"/>
            </a:xfrm>
            <a:custGeom>
              <a:avLst/>
              <a:gdLst/>
              <a:ahLst/>
              <a:cxnLst/>
              <a:rect l="l" t="t" r="r" b="b"/>
              <a:pathLst>
                <a:path w="1645" h="10477" extrusionOk="0">
                  <a:moveTo>
                    <a:pt x="1" y="0"/>
                  </a:moveTo>
                  <a:cubicBezTo>
                    <a:pt x="389" y="251"/>
                    <a:pt x="435" y="890"/>
                    <a:pt x="480" y="1301"/>
                  </a:cubicBezTo>
                  <a:cubicBezTo>
                    <a:pt x="572" y="2100"/>
                    <a:pt x="640" y="2899"/>
                    <a:pt x="663" y="3721"/>
                  </a:cubicBezTo>
                  <a:cubicBezTo>
                    <a:pt x="731" y="5341"/>
                    <a:pt x="708" y="6985"/>
                    <a:pt x="686" y="8605"/>
                  </a:cubicBezTo>
                  <a:cubicBezTo>
                    <a:pt x="686" y="8993"/>
                    <a:pt x="686" y="9381"/>
                    <a:pt x="640" y="9747"/>
                  </a:cubicBezTo>
                  <a:cubicBezTo>
                    <a:pt x="594" y="10020"/>
                    <a:pt x="503" y="10272"/>
                    <a:pt x="343" y="10477"/>
                  </a:cubicBezTo>
                  <a:cubicBezTo>
                    <a:pt x="480" y="10477"/>
                    <a:pt x="617" y="10454"/>
                    <a:pt x="731" y="10431"/>
                  </a:cubicBezTo>
                  <a:cubicBezTo>
                    <a:pt x="845" y="10408"/>
                    <a:pt x="937" y="10386"/>
                    <a:pt x="1028" y="10363"/>
                  </a:cubicBezTo>
                  <a:cubicBezTo>
                    <a:pt x="1028" y="10340"/>
                    <a:pt x="1051" y="10317"/>
                    <a:pt x="1074" y="10317"/>
                  </a:cubicBezTo>
                  <a:cubicBezTo>
                    <a:pt x="1530" y="9998"/>
                    <a:pt x="1530" y="9313"/>
                    <a:pt x="1576" y="8811"/>
                  </a:cubicBezTo>
                  <a:cubicBezTo>
                    <a:pt x="1599" y="8080"/>
                    <a:pt x="1644" y="7350"/>
                    <a:pt x="1644" y="6620"/>
                  </a:cubicBezTo>
                  <a:cubicBezTo>
                    <a:pt x="1644" y="5159"/>
                    <a:pt x="1599" y="3675"/>
                    <a:pt x="1462" y="2214"/>
                  </a:cubicBezTo>
                  <a:cubicBezTo>
                    <a:pt x="1439" y="1803"/>
                    <a:pt x="1393" y="1393"/>
                    <a:pt x="1348" y="982"/>
                  </a:cubicBezTo>
                  <a:cubicBezTo>
                    <a:pt x="1302" y="685"/>
                    <a:pt x="1256" y="343"/>
                    <a:pt x="982" y="183"/>
                  </a:cubicBezTo>
                  <a:cubicBezTo>
                    <a:pt x="982" y="160"/>
                    <a:pt x="982" y="160"/>
                    <a:pt x="960" y="160"/>
                  </a:cubicBezTo>
                  <a:cubicBezTo>
                    <a:pt x="800" y="114"/>
                    <a:pt x="640" y="69"/>
                    <a:pt x="457" y="46"/>
                  </a:cubicBezTo>
                  <a:cubicBezTo>
                    <a:pt x="320" y="23"/>
                    <a:pt x="161" y="23"/>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112"/>
            <p:cNvSpPr/>
            <p:nvPr/>
          </p:nvSpPr>
          <p:spPr>
            <a:xfrm>
              <a:off x="1065525" y="1676575"/>
              <a:ext cx="29700" cy="260225"/>
            </a:xfrm>
            <a:custGeom>
              <a:avLst/>
              <a:gdLst/>
              <a:ahLst/>
              <a:cxnLst/>
              <a:rect l="l" t="t" r="r" b="b"/>
              <a:pathLst>
                <a:path w="1188" h="10409" extrusionOk="0">
                  <a:moveTo>
                    <a:pt x="1028" y="0"/>
                  </a:moveTo>
                  <a:lnTo>
                    <a:pt x="1028" y="0"/>
                  </a:lnTo>
                  <a:cubicBezTo>
                    <a:pt x="800" y="69"/>
                    <a:pt x="594" y="183"/>
                    <a:pt x="434" y="343"/>
                  </a:cubicBezTo>
                  <a:cubicBezTo>
                    <a:pt x="115" y="662"/>
                    <a:pt x="69" y="1141"/>
                    <a:pt x="69" y="1575"/>
                  </a:cubicBezTo>
                  <a:cubicBezTo>
                    <a:pt x="24" y="2648"/>
                    <a:pt x="24" y="3721"/>
                    <a:pt x="1" y="4793"/>
                  </a:cubicBezTo>
                  <a:cubicBezTo>
                    <a:pt x="1" y="5866"/>
                    <a:pt x="1" y="6962"/>
                    <a:pt x="46" y="8035"/>
                  </a:cubicBezTo>
                  <a:cubicBezTo>
                    <a:pt x="46" y="8560"/>
                    <a:pt x="46" y="9085"/>
                    <a:pt x="92" y="9632"/>
                  </a:cubicBezTo>
                  <a:cubicBezTo>
                    <a:pt x="92" y="9815"/>
                    <a:pt x="115" y="10043"/>
                    <a:pt x="275" y="10180"/>
                  </a:cubicBezTo>
                  <a:cubicBezTo>
                    <a:pt x="457" y="10340"/>
                    <a:pt x="708" y="10340"/>
                    <a:pt x="937" y="10363"/>
                  </a:cubicBezTo>
                  <a:cubicBezTo>
                    <a:pt x="1005" y="10386"/>
                    <a:pt x="1096" y="10386"/>
                    <a:pt x="1188" y="10408"/>
                  </a:cubicBezTo>
                  <a:cubicBezTo>
                    <a:pt x="1096" y="10317"/>
                    <a:pt x="1005" y="10226"/>
                    <a:pt x="937" y="10089"/>
                  </a:cubicBezTo>
                  <a:cubicBezTo>
                    <a:pt x="754" y="9792"/>
                    <a:pt x="777" y="9404"/>
                    <a:pt x="754" y="9062"/>
                  </a:cubicBezTo>
                  <a:cubicBezTo>
                    <a:pt x="754" y="8240"/>
                    <a:pt x="754" y="7418"/>
                    <a:pt x="731" y="6597"/>
                  </a:cubicBezTo>
                  <a:cubicBezTo>
                    <a:pt x="731" y="4976"/>
                    <a:pt x="708" y="3333"/>
                    <a:pt x="708" y="1712"/>
                  </a:cubicBezTo>
                  <a:cubicBezTo>
                    <a:pt x="708" y="1187"/>
                    <a:pt x="640" y="434"/>
                    <a:pt x="10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112"/>
            <p:cNvSpPr/>
            <p:nvPr/>
          </p:nvSpPr>
          <p:spPr>
            <a:xfrm>
              <a:off x="1059250" y="1264575"/>
              <a:ext cx="159225" cy="779925"/>
            </a:xfrm>
            <a:custGeom>
              <a:avLst/>
              <a:gdLst/>
              <a:ahLst/>
              <a:cxnLst/>
              <a:rect l="l" t="t" r="r" b="b"/>
              <a:pathLst>
                <a:path w="6369" h="31197" extrusionOk="0">
                  <a:moveTo>
                    <a:pt x="2642" y="14673"/>
                  </a:moveTo>
                  <a:cubicBezTo>
                    <a:pt x="2657" y="14673"/>
                    <a:pt x="2676" y="14677"/>
                    <a:pt x="2694" y="14677"/>
                  </a:cubicBezTo>
                  <a:cubicBezTo>
                    <a:pt x="2854" y="14677"/>
                    <a:pt x="3014" y="14700"/>
                    <a:pt x="3173" y="14723"/>
                  </a:cubicBezTo>
                  <a:lnTo>
                    <a:pt x="3333" y="14723"/>
                  </a:lnTo>
                  <a:cubicBezTo>
                    <a:pt x="3356" y="14745"/>
                    <a:pt x="3333" y="14791"/>
                    <a:pt x="3333" y="14814"/>
                  </a:cubicBezTo>
                  <a:cubicBezTo>
                    <a:pt x="3333" y="14860"/>
                    <a:pt x="3356" y="14905"/>
                    <a:pt x="3356" y="14928"/>
                  </a:cubicBezTo>
                  <a:cubicBezTo>
                    <a:pt x="3356" y="15065"/>
                    <a:pt x="3356" y="15202"/>
                    <a:pt x="3379" y="15339"/>
                  </a:cubicBezTo>
                  <a:cubicBezTo>
                    <a:pt x="3128" y="15339"/>
                    <a:pt x="2877" y="15339"/>
                    <a:pt x="2626" y="15362"/>
                  </a:cubicBezTo>
                  <a:cubicBezTo>
                    <a:pt x="2626" y="15202"/>
                    <a:pt x="2603" y="15065"/>
                    <a:pt x="2603" y="14928"/>
                  </a:cubicBezTo>
                  <a:cubicBezTo>
                    <a:pt x="2603" y="14860"/>
                    <a:pt x="2580" y="14791"/>
                    <a:pt x="2603" y="14723"/>
                  </a:cubicBezTo>
                  <a:cubicBezTo>
                    <a:pt x="2603" y="14681"/>
                    <a:pt x="2619" y="14673"/>
                    <a:pt x="2642" y="14673"/>
                  </a:cubicBezTo>
                  <a:close/>
                  <a:moveTo>
                    <a:pt x="3630" y="15521"/>
                  </a:moveTo>
                  <a:cubicBezTo>
                    <a:pt x="3835" y="15521"/>
                    <a:pt x="4018" y="15521"/>
                    <a:pt x="4200" y="15544"/>
                  </a:cubicBezTo>
                  <a:cubicBezTo>
                    <a:pt x="4269" y="15567"/>
                    <a:pt x="4360" y="15590"/>
                    <a:pt x="4406" y="15636"/>
                  </a:cubicBezTo>
                  <a:cubicBezTo>
                    <a:pt x="4474" y="15681"/>
                    <a:pt x="4497" y="15750"/>
                    <a:pt x="4520" y="15818"/>
                  </a:cubicBezTo>
                  <a:cubicBezTo>
                    <a:pt x="4566" y="15909"/>
                    <a:pt x="4589" y="16001"/>
                    <a:pt x="4611" y="16092"/>
                  </a:cubicBezTo>
                  <a:cubicBezTo>
                    <a:pt x="4657" y="16183"/>
                    <a:pt x="4703" y="16275"/>
                    <a:pt x="4725" y="16366"/>
                  </a:cubicBezTo>
                  <a:cubicBezTo>
                    <a:pt x="4703" y="16343"/>
                    <a:pt x="4680" y="16343"/>
                    <a:pt x="4634" y="16343"/>
                  </a:cubicBezTo>
                  <a:cubicBezTo>
                    <a:pt x="4200" y="16206"/>
                    <a:pt x="3744" y="16161"/>
                    <a:pt x="3287" y="16115"/>
                  </a:cubicBezTo>
                  <a:cubicBezTo>
                    <a:pt x="3120" y="16107"/>
                    <a:pt x="2953" y="16102"/>
                    <a:pt x="2786" y="16102"/>
                  </a:cubicBezTo>
                  <a:cubicBezTo>
                    <a:pt x="2453" y="16102"/>
                    <a:pt x="2123" y="16123"/>
                    <a:pt x="1804" y="16183"/>
                  </a:cubicBezTo>
                  <a:cubicBezTo>
                    <a:pt x="1781" y="16161"/>
                    <a:pt x="1758" y="16161"/>
                    <a:pt x="1758" y="16161"/>
                  </a:cubicBezTo>
                  <a:cubicBezTo>
                    <a:pt x="1644" y="16183"/>
                    <a:pt x="1530" y="16206"/>
                    <a:pt x="1416" y="16229"/>
                  </a:cubicBezTo>
                  <a:cubicBezTo>
                    <a:pt x="1484" y="16001"/>
                    <a:pt x="1576" y="15704"/>
                    <a:pt x="1827" y="15613"/>
                  </a:cubicBezTo>
                  <a:cubicBezTo>
                    <a:pt x="2032" y="15544"/>
                    <a:pt x="2260" y="15567"/>
                    <a:pt x="2443" y="15544"/>
                  </a:cubicBezTo>
                  <a:cubicBezTo>
                    <a:pt x="2648" y="15544"/>
                    <a:pt x="2854" y="15544"/>
                    <a:pt x="3036" y="15521"/>
                  </a:cubicBezTo>
                  <a:close/>
                  <a:moveTo>
                    <a:pt x="4748" y="16571"/>
                  </a:moveTo>
                  <a:lnTo>
                    <a:pt x="4748" y="16571"/>
                  </a:lnTo>
                  <a:cubicBezTo>
                    <a:pt x="4885" y="16617"/>
                    <a:pt x="5022" y="16663"/>
                    <a:pt x="5136" y="16731"/>
                  </a:cubicBezTo>
                  <a:cubicBezTo>
                    <a:pt x="5319" y="16823"/>
                    <a:pt x="5502" y="16937"/>
                    <a:pt x="5638" y="17074"/>
                  </a:cubicBezTo>
                  <a:cubicBezTo>
                    <a:pt x="5775" y="17233"/>
                    <a:pt x="5844" y="17416"/>
                    <a:pt x="5890" y="17599"/>
                  </a:cubicBezTo>
                  <a:cubicBezTo>
                    <a:pt x="5981" y="18009"/>
                    <a:pt x="5958" y="18443"/>
                    <a:pt x="5981" y="18854"/>
                  </a:cubicBezTo>
                  <a:cubicBezTo>
                    <a:pt x="6026" y="21000"/>
                    <a:pt x="6072" y="23168"/>
                    <a:pt x="6141" y="25314"/>
                  </a:cubicBezTo>
                  <a:cubicBezTo>
                    <a:pt x="6141" y="25542"/>
                    <a:pt x="6141" y="25747"/>
                    <a:pt x="6072" y="25975"/>
                  </a:cubicBezTo>
                  <a:cubicBezTo>
                    <a:pt x="6026" y="26181"/>
                    <a:pt x="5867" y="26318"/>
                    <a:pt x="5661" y="26409"/>
                  </a:cubicBezTo>
                  <a:cubicBezTo>
                    <a:pt x="5433" y="26500"/>
                    <a:pt x="5205" y="26546"/>
                    <a:pt x="4977" y="26615"/>
                  </a:cubicBezTo>
                  <a:cubicBezTo>
                    <a:pt x="4954" y="26615"/>
                    <a:pt x="4908" y="26615"/>
                    <a:pt x="4862" y="26637"/>
                  </a:cubicBezTo>
                  <a:cubicBezTo>
                    <a:pt x="5228" y="26227"/>
                    <a:pt x="5228" y="25587"/>
                    <a:pt x="5273" y="25062"/>
                  </a:cubicBezTo>
                  <a:cubicBezTo>
                    <a:pt x="5365" y="23510"/>
                    <a:pt x="5365" y="21958"/>
                    <a:pt x="5273" y="20406"/>
                  </a:cubicBezTo>
                  <a:cubicBezTo>
                    <a:pt x="5228" y="19607"/>
                    <a:pt x="5159" y="18831"/>
                    <a:pt x="5068" y="18055"/>
                  </a:cubicBezTo>
                  <a:cubicBezTo>
                    <a:pt x="5045" y="17713"/>
                    <a:pt x="5022" y="17370"/>
                    <a:pt x="4954" y="17028"/>
                  </a:cubicBezTo>
                  <a:cubicBezTo>
                    <a:pt x="4908" y="16868"/>
                    <a:pt x="4862" y="16708"/>
                    <a:pt x="4748" y="16571"/>
                  </a:cubicBezTo>
                  <a:close/>
                  <a:moveTo>
                    <a:pt x="3493" y="16343"/>
                  </a:moveTo>
                  <a:lnTo>
                    <a:pt x="3493" y="16343"/>
                  </a:lnTo>
                  <a:cubicBezTo>
                    <a:pt x="3653" y="16366"/>
                    <a:pt x="3812" y="16366"/>
                    <a:pt x="3949" y="16389"/>
                  </a:cubicBezTo>
                  <a:cubicBezTo>
                    <a:pt x="4132" y="16412"/>
                    <a:pt x="4292" y="16457"/>
                    <a:pt x="4452" y="16503"/>
                  </a:cubicBezTo>
                  <a:cubicBezTo>
                    <a:pt x="4474" y="16503"/>
                    <a:pt x="4474" y="16503"/>
                    <a:pt x="4474" y="16526"/>
                  </a:cubicBezTo>
                  <a:cubicBezTo>
                    <a:pt x="4748" y="16686"/>
                    <a:pt x="4794" y="17028"/>
                    <a:pt x="4840" y="17325"/>
                  </a:cubicBezTo>
                  <a:cubicBezTo>
                    <a:pt x="4885" y="17736"/>
                    <a:pt x="4931" y="18146"/>
                    <a:pt x="4954" y="18557"/>
                  </a:cubicBezTo>
                  <a:cubicBezTo>
                    <a:pt x="5091" y="20018"/>
                    <a:pt x="5136" y="21502"/>
                    <a:pt x="5136" y="22963"/>
                  </a:cubicBezTo>
                  <a:cubicBezTo>
                    <a:pt x="5136" y="23693"/>
                    <a:pt x="5091" y="24423"/>
                    <a:pt x="5068" y="25154"/>
                  </a:cubicBezTo>
                  <a:cubicBezTo>
                    <a:pt x="5022" y="25656"/>
                    <a:pt x="5022" y="26341"/>
                    <a:pt x="4566" y="26660"/>
                  </a:cubicBezTo>
                  <a:cubicBezTo>
                    <a:pt x="4543" y="26660"/>
                    <a:pt x="4520" y="26683"/>
                    <a:pt x="4520" y="26706"/>
                  </a:cubicBezTo>
                  <a:cubicBezTo>
                    <a:pt x="4429" y="26729"/>
                    <a:pt x="4337" y="26751"/>
                    <a:pt x="4223" y="26774"/>
                  </a:cubicBezTo>
                  <a:cubicBezTo>
                    <a:pt x="4109" y="26797"/>
                    <a:pt x="3972" y="26820"/>
                    <a:pt x="3835" y="26820"/>
                  </a:cubicBezTo>
                  <a:cubicBezTo>
                    <a:pt x="3995" y="26615"/>
                    <a:pt x="4086" y="26363"/>
                    <a:pt x="4132" y="26090"/>
                  </a:cubicBezTo>
                  <a:cubicBezTo>
                    <a:pt x="4178" y="25724"/>
                    <a:pt x="4178" y="25336"/>
                    <a:pt x="4178" y="24948"/>
                  </a:cubicBezTo>
                  <a:cubicBezTo>
                    <a:pt x="4200" y="23328"/>
                    <a:pt x="4223" y="21684"/>
                    <a:pt x="4155" y="20064"/>
                  </a:cubicBezTo>
                  <a:cubicBezTo>
                    <a:pt x="4132" y="19242"/>
                    <a:pt x="4064" y="18443"/>
                    <a:pt x="3972" y="17644"/>
                  </a:cubicBezTo>
                  <a:cubicBezTo>
                    <a:pt x="3927" y="17233"/>
                    <a:pt x="3881" y="16594"/>
                    <a:pt x="3493" y="16343"/>
                  </a:cubicBezTo>
                  <a:close/>
                  <a:moveTo>
                    <a:pt x="1279" y="16480"/>
                  </a:moveTo>
                  <a:cubicBezTo>
                    <a:pt x="891" y="16914"/>
                    <a:pt x="959" y="17667"/>
                    <a:pt x="959" y="18192"/>
                  </a:cubicBezTo>
                  <a:cubicBezTo>
                    <a:pt x="959" y="19813"/>
                    <a:pt x="982" y="21456"/>
                    <a:pt x="982" y="23077"/>
                  </a:cubicBezTo>
                  <a:cubicBezTo>
                    <a:pt x="1005" y="23898"/>
                    <a:pt x="1005" y="24720"/>
                    <a:pt x="1005" y="25542"/>
                  </a:cubicBezTo>
                  <a:cubicBezTo>
                    <a:pt x="1028" y="25884"/>
                    <a:pt x="1005" y="26272"/>
                    <a:pt x="1188" y="26569"/>
                  </a:cubicBezTo>
                  <a:cubicBezTo>
                    <a:pt x="1256" y="26706"/>
                    <a:pt x="1347" y="26797"/>
                    <a:pt x="1439" y="26888"/>
                  </a:cubicBezTo>
                  <a:cubicBezTo>
                    <a:pt x="1347" y="26866"/>
                    <a:pt x="1279" y="26866"/>
                    <a:pt x="1188" y="26843"/>
                  </a:cubicBezTo>
                  <a:cubicBezTo>
                    <a:pt x="959" y="26820"/>
                    <a:pt x="708" y="26820"/>
                    <a:pt x="526" y="26660"/>
                  </a:cubicBezTo>
                  <a:cubicBezTo>
                    <a:pt x="366" y="26523"/>
                    <a:pt x="343" y="26295"/>
                    <a:pt x="343" y="26112"/>
                  </a:cubicBezTo>
                  <a:cubicBezTo>
                    <a:pt x="297" y="25565"/>
                    <a:pt x="297" y="25040"/>
                    <a:pt x="297" y="24515"/>
                  </a:cubicBezTo>
                  <a:cubicBezTo>
                    <a:pt x="252" y="23442"/>
                    <a:pt x="252" y="22346"/>
                    <a:pt x="252" y="21273"/>
                  </a:cubicBezTo>
                  <a:cubicBezTo>
                    <a:pt x="275" y="20201"/>
                    <a:pt x="275" y="19128"/>
                    <a:pt x="320" y="18055"/>
                  </a:cubicBezTo>
                  <a:cubicBezTo>
                    <a:pt x="320" y="17621"/>
                    <a:pt x="366" y="17142"/>
                    <a:pt x="685" y="16823"/>
                  </a:cubicBezTo>
                  <a:cubicBezTo>
                    <a:pt x="845" y="16663"/>
                    <a:pt x="1051" y="16549"/>
                    <a:pt x="1279" y="16480"/>
                  </a:cubicBezTo>
                  <a:close/>
                  <a:moveTo>
                    <a:pt x="2854" y="16298"/>
                  </a:moveTo>
                  <a:cubicBezTo>
                    <a:pt x="2991" y="16298"/>
                    <a:pt x="3128" y="16298"/>
                    <a:pt x="3265" y="16320"/>
                  </a:cubicBezTo>
                  <a:cubicBezTo>
                    <a:pt x="3516" y="16457"/>
                    <a:pt x="3653" y="16731"/>
                    <a:pt x="3721" y="17028"/>
                  </a:cubicBezTo>
                  <a:cubicBezTo>
                    <a:pt x="3790" y="17393"/>
                    <a:pt x="3812" y="17804"/>
                    <a:pt x="3858" y="18192"/>
                  </a:cubicBezTo>
                  <a:cubicBezTo>
                    <a:pt x="3995" y="19721"/>
                    <a:pt x="4041" y="21273"/>
                    <a:pt x="4018" y="22803"/>
                  </a:cubicBezTo>
                  <a:cubicBezTo>
                    <a:pt x="4018" y="23579"/>
                    <a:pt x="3995" y="24355"/>
                    <a:pt x="3972" y="25108"/>
                  </a:cubicBezTo>
                  <a:cubicBezTo>
                    <a:pt x="3972" y="25679"/>
                    <a:pt x="4041" y="26432"/>
                    <a:pt x="3561" y="26843"/>
                  </a:cubicBezTo>
                  <a:cubicBezTo>
                    <a:pt x="3561" y="26843"/>
                    <a:pt x="3561" y="26866"/>
                    <a:pt x="3561" y="26866"/>
                  </a:cubicBezTo>
                  <a:cubicBezTo>
                    <a:pt x="3402" y="26866"/>
                    <a:pt x="3265" y="26888"/>
                    <a:pt x="3128" y="26888"/>
                  </a:cubicBezTo>
                  <a:cubicBezTo>
                    <a:pt x="3128" y="26888"/>
                    <a:pt x="3128" y="26888"/>
                    <a:pt x="3128" y="26866"/>
                  </a:cubicBezTo>
                  <a:cubicBezTo>
                    <a:pt x="3128" y="26363"/>
                    <a:pt x="3105" y="25861"/>
                    <a:pt x="3105" y="25382"/>
                  </a:cubicBezTo>
                  <a:lnTo>
                    <a:pt x="3036" y="22826"/>
                  </a:lnTo>
                  <a:cubicBezTo>
                    <a:pt x="3014" y="21844"/>
                    <a:pt x="2991" y="20885"/>
                    <a:pt x="2968" y="19927"/>
                  </a:cubicBezTo>
                  <a:cubicBezTo>
                    <a:pt x="2945" y="19105"/>
                    <a:pt x="2945" y="18283"/>
                    <a:pt x="2899" y="17462"/>
                  </a:cubicBezTo>
                  <a:cubicBezTo>
                    <a:pt x="2899" y="17074"/>
                    <a:pt x="2899" y="16686"/>
                    <a:pt x="2854" y="16298"/>
                  </a:cubicBezTo>
                  <a:close/>
                  <a:moveTo>
                    <a:pt x="2762" y="16298"/>
                  </a:moveTo>
                  <a:cubicBezTo>
                    <a:pt x="2740" y="16457"/>
                    <a:pt x="2740" y="16640"/>
                    <a:pt x="2740" y="16800"/>
                  </a:cubicBezTo>
                  <a:cubicBezTo>
                    <a:pt x="2740" y="17096"/>
                    <a:pt x="2762" y="17416"/>
                    <a:pt x="2762" y="17713"/>
                  </a:cubicBezTo>
                  <a:cubicBezTo>
                    <a:pt x="2785" y="18580"/>
                    <a:pt x="2785" y="19425"/>
                    <a:pt x="2808" y="20292"/>
                  </a:cubicBezTo>
                  <a:cubicBezTo>
                    <a:pt x="2831" y="21251"/>
                    <a:pt x="2854" y="22209"/>
                    <a:pt x="2877" y="23168"/>
                  </a:cubicBezTo>
                  <a:cubicBezTo>
                    <a:pt x="2877" y="23990"/>
                    <a:pt x="2899" y="24811"/>
                    <a:pt x="2922" y="25633"/>
                  </a:cubicBezTo>
                  <a:cubicBezTo>
                    <a:pt x="2922" y="26044"/>
                    <a:pt x="2945" y="26478"/>
                    <a:pt x="2945" y="26911"/>
                  </a:cubicBezTo>
                  <a:cubicBezTo>
                    <a:pt x="2626" y="26820"/>
                    <a:pt x="2329" y="26592"/>
                    <a:pt x="2215" y="26272"/>
                  </a:cubicBezTo>
                  <a:cubicBezTo>
                    <a:pt x="2078" y="25907"/>
                    <a:pt x="2101" y="25450"/>
                    <a:pt x="2078" y="25062"/>
                  </a:cubicBezTo>
                  <a:cubicBezTo>
                    <a:pt x="2009" y="23510"/>
                    <a:pt x="1964" y="21958"/>
                    <a:pt x="1872" y="20429"/>
                  </a:cubicBezTo>
                  <a:cubicBezTo>
                    <a:pt x="1849" y="19630"/>
                    <a:pt x="1804" y="18854"/>
                    <a:pt x="1758" y="18078"/>
                  </a:cubicBezTo>
                  <a:cubicBezTo>
                    <a:pt x="1758" y="17713"/>
                    <a:pt x="1735" y="17325"/>
                    <a:pt x="1804" y="16937"/>
                  </a:cubicBezTo>
                  <a:cubicBezTo>
                    <a:pt x="1849" y="16777"/>
                    <a:pt x="1872" y="16594"/>
                    <a:pt x="1986" y="16480"/>
                  </a:cubicBezTo>
                  <a:cubicBezTo>
                    <a:pt x="2055" y="16412"/>
                    <a:pt x="2146" y="16343"/>
                    <a:pt x="2237" y="16298"/>
                  </a:cubicBezTo>
                  <a:close/>
                  <a:moveTo>
                    <a:pt x="1918" y="16320"/>
                  </a:moveTo>
                  <a:cubicBezTo>
                    <a:pt x="1895" y="16343"/>
                    <a:pt x="1872" y="16343"/>
                    <a:pt x="1849" y="16366"/>
                  </a:cubicBezTo>
                  <a:cubicBezTo>
                    <a:pt x="1735" y="16480"/>
                    <a:pt x="1667" y="16686"/>
                    <a:pt x="1644" y="16845"/>
                  </a:cubicBezTo>
                  <a:cubicBezTo>
                    <a:pt x="1553" y="17279"/>
                    <a:pt x="1576" y="17736"/>
                    <a:pt x="1598" y="18169"/>
                  </a:cubicBezTo>
                  <a:cubicBezTo>
                    <a:pt x="1667" y="19835"/>
                    <a:pt x="1735" y="21502"/>
                    <a:pt x="1804" y="23168"/>
                  </a:cubicBezTo>
                  <a:cubicBezTo>
                    <a:pt x="1849" y="23990"/>
                    <a:pt x="1895" y="24811"/>
                    <a:pt x="1941" y="25633"/>
                  </a:cubicBezTo>
                  <a:cubicBezTo>
                    <a:pt x="1964" y="25953"/>
                    <a:pt x="1986" y="26318"/>
                    <a:pt x="2192" y="26592"/>
                  </a:cubicBezTo>
                  <a:cubicBezTo>
                    <a:pt x="2283" y="26729"/>
                    <a:pt x="2420" y="26843"/>
                    <a:pt x="2557" y="26911"/>
                  </a:cubicBezTo>
                  <a:cubicBezTo>
                    <a:pt x="2481" y="26919"/>
                    <a:pt x="2407" y="26921"/>
                    <a:pt x="2335" y="26921"/>
                  </a:cubicBezTo>
                  <a:cubicBezTo>
                    <a:pt x="2189" y="26921"/>
                    <a:pt x="2047" y="26911"/>
                    <a:pt x="1895" y="26911"/>
                  </a:cubicBezTo>
                  <a:cubicBezTo>
                    <a:pt x="1895" y="26911"/>
                    <a:pt x="1872" y="26888"/>
                    <a:pt x="1872" y="26888"/>
                  </a:cubicBezTo>
                  <a:cubicBezTo>
                    <a:pt x="1507" y="26843"/>
                    <a:pt x="1302" y="26500"/>
                    <a:pt x="1233" y="26181"/>
                  </a:cubicBezTo>
                  <a:cubicBezTo>
                    <a:pt x="1188" y="25975"/>
                    <a:pt x="1210" y="25770"/>
                    <a:pt x="1188" y="25565"/>
                  </a:cubicBezTo>
                  <a:cubicBezTo>
                    <a:pt x="1188" y="25359"/>
                    <a:pt x="1188" y="25131"/>
                    <a:pt x="1188" y="24925"/>
                  </a:cubicBezTo>
                  <a:cubicBezTo>
                    <a:pt x="1188" y="23396"/>
                    <a:pt x="1188" y="21844"/>
                    <a:pt x="1165" y="20315"/>
                  </a:cubicBezTo>
                  <a:cubicBezTo>
                    <a:pt x="1165" y="19539"/>
                    <a:pt x="1142" y="18785"/>
                    <a:pt x="1142" y="18009"/>
                  </a:cubicBezTo>
                  <a:cubicBezTo>
                    <a:pt x="1142" y="17462"/>
                    <a:pt x="1096" y="16845"/>
                    <a:pt x="1530" y="16412"/>
                  </a:cubicBezTo>
                  <a:cubicBezTo>
                    <a:pt x="1530" y="16412"/>
                    <a:pt x="1530" y="16412"/>
                    <a:pt x="1530" y="16389"/>
                  </a:cubicBezTo>
                  <a:cubicBezTo>
                    <a:pt x="1621" y="16389"/>
                    <a:pt x="1713" y="16366"/>
                    <a:pt x="1804" y="16343"/>
                  </a:cubicBezTo>
                  <a:lnTo>
                    <a:pt x="1827" y="16343"/>
                  </a:lnTo>
                  <a:cubicBezTo>
                    <a:pt x="1872" y="16320"/>
                    <a:pt x="1895" y="16320"/>
                    <a:pt x="1918" y="16320"/>
                  </a:cubicBezTo>
                  <a:close/>
                  <a:moveTo>
                    <a:pt x="5387" y="26751"/>
                  </a:moveTo>
                  <a:lnTo>
                    <a:pt x="5387" y="26751"/>
                  </a:lnTo>
                  <a:cubicBezTo>
                    <a:pt x="5342" y="27094"/>
                    <a:pt x="5159" y="27391"/>
                    <a:pt x="4908" y="27619"/>
                  </a:cubicBezTo>
                  <a:cubicBezTo>
                    <a:pt x="4399" y="28088"/>
                    <a:pt x="3689" y="28172"/>
                    <a:pt x="3023" y="28172"/>
                  </a:cubicBezTo>
                  <a:cubicBezTo>
                    <a:pt x="2912" y="28172"/>
                    <a:pt x="2802" y="28170"/>
                    <a:pt x="2694" y="28167"/>
                  </a:cubicBezTo>
                  <a:cubicBezTo>
                    <a:pt x="2489" y="28167"/>
                    <a:pt x="2283" y="28167"/>
                    <a:pt x="2101" y="28098"/>
                  </a:cubicBezTo>
                  <a:cubicBezTo>
                    <a:pt x="1941" y="28053"/>
                    <a:pt x="1804" y="27961"/>
                    <a:pt x="1690" y="27847"/>
                  </a:cubicBezTo>
                  <a:cubicBezTo>
                    <a:pt x="1530" y="27642"/>
                    <a:pt x="1416" y="27368"/>
                    <a:pt x="1324" y="27094"/>
                  </a:cubicBezTo>
                  <a:lnTo>
                    <a:pt x="1324" y="27094"/>
                  </a:lnTo>
                  <a:cubicBezTo>
                    <a:pt x="1484" y="27117"/>
                    <a:pt x="1667" y="27140"/>
                    <a:pt x="1827" y="27140"/>
                  </a:cubicBezTo>
                  <a:cubicBezTo>
                    <a:pt x="2053" y="27154"/>
                    <a:pt x="2281" y="27161"/>
                    <a:pt x="2508" y="27161"/>
                  </a:cubicBezTo>
                  <a:cubicBezTo>
                    <a:pt x="3360" y="27161"/>
                    <a:pt x="4217" y="27059"/>
                    <a:pt x="5045" y="26843"/>
                  </a:cubicBezTo>
                  <a:cubicBezTo>
                    <a:pt x="5159" y="26820"/>
                    <a:pt x="5273" y="26774"/>
                    <a:pt x="5387" y="26751"/>
                  </a:cubicBezTo>
                  <a:close/>
                  <a:moveTo>
                    <a:pt x="4589" y="28075"/>
                  </a:moveTo>
                  <a:lnTo>
                    <a:pt x="4589" y="28075"/>
                  </a:lnTo>
                  <a:cubicBezTo>
                    <a:pt x="4566" y="28235"/>
                    <a:pt x="4566" y="28395"/>
                    <a:pt x="4566" y="28555"/>
                  </a:cubicBezTo>
                  <a:cubicBezTo>
                    <a:pt x="4543" y="28714"/>
                    <a:pt x="4566" y="28943"/>
                    <a:pt x="4452" y="29080"/>
                  </a:cubicBezTo>
                  <a:cubicBezTo>
                    <a:pt x="4315" y="29194"/>
                    <a:pt x="4086" y="29194"/>
                    <a:pt x="3927" y="29217"/>
                  </a:cubicBezTo>
                  <a:cubicBezTo>
                    <a:pt x="3721" y="29262"/>
                    <a:pt x="3516" y="29285"/>
                    <a:pt x="3310" y="29308"/>
                  </a:cubicBezTo>
                  <a:cubicBezTo>
                    <a:pt x="3219" y="29319"/>
                    <a:pt x="3122" y="29325"/>
                    <a:pt x="3022" y="29325"/>
                  </a:cubicBezTo>
                  <a:cubicBezTo>
                    <a:pt x="2922" y="29325"/>
                    <a:pt x="2820" y="29319"/>
                    <a:pt x="2717" y="29308"/>
                  </a:cubicBezTo>
                  <a:cubicBezTo>
                    <a:pt x="2671" y="29308"/>
                    <a:pt x="2616" y="29310"/>
                    <a:pt x="2558" y="29310"/>
                  </a:cubicBezTo>
                  <a:cubicBezTo>
                    <a:pt x="2414" y="29310"/>
                    <a:pt x="2251" y="29298"/>
                    <a:pt x="2169" y="29217"/>
                  </a:cubicBezTo>
                  <a:cubicBezTo>
                    <a:pt x="2055" y="29102"/>
                    <a:pt x="2055" y="28920"/>
                    <a:pt x="2055" y="28783"/>
                  </a:cubicBezTo>
                  <a:cubicBezTo>
                    <a:pt x="2055" y="28646"/>
                    <a:pt x="2032" y="28486"/>
                    <a:pt x="2032" y="28349"/>
                  </a:cubicBezTo>
                  <a:lnTo>
                    <a:pt x="2032" y="28349"/>
                  </a:lnTo>
                  <a:cubicBezTo>
                    <a:pt x="2183" y="28390"/>
                    <a:pt x="2342" y="28399"/>
                    <a:pt x="2504" y="28399"/>
                  </a:cubicBezTo>
                  <a:cubicBezTo>
                    <a:pt x="2612" y="28399"/>
                    <a:pt x="2721" y="28395"/>
                    <a:pt x="2831" y="28395"/>
                  </a:cubicBezTo>
                  <a:cubicBezTo>
                    <a:pt x="2929" y="28400"/>
                    <a:pt x="3027" y="28403"/>
                    <a:pt x="3126" y="28403"/>
                  </a:cubicBezTo>
                  <a:cubicBezTo>
                    <a:pt x="3484" y="28403"/>
                    <a:pt x="3842" y="28365"/>
                    <a:pt x="4200" y="28258"/>
                  </a:cubicBezTo>
                  <a:cubicBezTo>
                    <a:pt x="4337" y="28212"/>
                    <a:pt x="4452" y="28144"/>
                    <a:pt x="4589" y="28075"/>
                  </a:cubicBezTo>
                  <a:close/>
                  <a:moveTo>
                    <a:pt x="2854" y="0"/>
                  </a:moveTo>
                  <a:cubicBezTo>
                    <a:pt x="2854" y="982"/>
                    <a:pt x="2877" y="11322"/>
                    <a:pt x="2877" y="12303"/>
                  </a:cubicBezTo>
                  <a:cubicBezTo>
                    <a:pt x="2899" y="12851"/>
                    <a:pt x="2899" y="13399"/>
                    <a:pt x="2899" y="13947"/>
                  </a:cubicBezTo>
                  <a:cubicBezTo>
                    <a:pt x="2899" y="14106"/>
                    <a:pt x="2899" y="14266"/>
                    <a:pt x="2922" y="14449"/>
                  </a:cubicBezTo>
                  <a:cubicBezTo>
                    <a:pt x="2922" y="14472"/>
                    <a:pt x="2922" y="14494"/>
                    <a:pt x="2922" y="14517"/>
                  </a:cubicBezTo>
                  <a:lnTo>
                    <a:pt x="2854" y="14517"/>
                  </a:lnTo>
                  <a:cubicBezTo>
                    <a:pt x="2808" y="14517"/>
                    <a:pt x="2742" y="14507"/>
                    <a:pt x="2683" y="14507"/>
                  </a:cubicBezTo>
                  <a:cubicBezTo>
                    <a:pt x="2653" y="14507"/>
                    <a:pt x="2626" y="14510"/>
                    <a:pt x="2603" y="14517"/>
                  </a:cubicBezTo>
                  <a:cubicBezTo>
                    <a:pt x="2397" y="14563"/>
                    <a:pt x="2420" y="14768"/>
                    <a:pt x="2443" y="14905"/>
                  </a:cubicBezTo>
                  <a:cubicBezTo>
                    <a:pt x="2443" y="15065"/>
                    <a:pt x="2443" y="15202"/>
                    <a:pt x="2466" y="15362"/>
                  </a:cubicBezTo>
                  <a:lnTo>
                    <a:pt x="2420" y="15362"/>
                  </a:lnTo>
                  <a:cubicBezTo>
                    <a:pt x="2101" y="15385"/>
                    <a:pt x="1758" y="15362"/>
                    <a:pt x="1530" y="15590"/>
                  </a:cubicBezTo>
                  <a:cubicBezTo>
                    <a:pt x="1347" y="15773"/>
                    <a:pt x="1256" y="16046"/>
                    <a:pt x="1210" y="16298"/>
                  </a:cubicBezTo>
                  <a:cubicBezTo>
                    <a:pt x="1165" y="16320"/>
                    <a:pt x="1142" y="16320"/>
                    <a:pt x="1119" y="16320"/>
                  </a:cubicBezTo>
                  <a:cubicBezTo>
                    <a:pt x="708" y="16480"/>
                    <a:pt x="389" y="16754"/>
                    <a:pt x="229" y="17165"/>
                  </a:cubicBezTo>
                  <a:cubicBezTo>
                    <a:pt x="69" y="17621"/>
                    <a:pt x="92" y="18169"/>
                    <a:pt x="69" y="18649"/>
                  </a:cubicBezTo>
                  <a:cubicBezTo>
                    <a:pt x="23" y="19790"/>
                    <a:pt x="1" y="20931"/>
                    <a:pt x="1" y="22072"/>
                  </a:cubicBezTo>
                  <a:cubicBezTo>
                    <a:pt x="23" y="23214"/>
                    <a:pt x="46" y="24378"/>
                    <a:pt x="69" y="25519"/>
                  </a:cubicBezTo>
                  <a:cubicBezTo>
                    <a:pt x="92" y="25770"/>
                    <a:pt x="92" y="26044"/>
                    <a:pt x="115" y="26295"/>
                  </a:cubicBezTo>
                  <a:cubicBezTo>
                    <a:pt x="160" y="26500"/>
                    <a:pt x="229" y="26706"/>
                    <a:pt x="389" y="26843"/>
                  </a:cubicBezTo>
                  <a:cubicBezTo>
                    <a:pt x="571" y="27003"/>
                    <a:pt x="800" y="27025"/>
                    <a:pt x="1028" y="27071"/>
                  </a:cubicBezTo>
                  <a:lnTo>
                    <a:pt x="1051" y="27071"/>
                  </a:lnTo>
                  <a:cubicBezTo>
                    <a:pt x="1165" y="27436"/>
                    <a:pt x="1324" y="27847"/>
                    <a:pt x="1621" y="28121"/>
                  </a:cubicBezTo>
                  <a:cubicBezTo>
                    <a:pt x="1690" y="28189"/>
                    <a:pt x="1781" y="28235"/>
                    <a:pt x="1849" y="28258"/>
                  </a:cubicBezTo>
                  <a:cubicBezTo>
                    <a:pt x="1849" y="28463"/>
                    <a:pt x="1872" y="28646"/>
                    <a:pt x="1872" y="28829"/>
                  </a:cubicBezTo>
                  <a:cubicBezTo>
                    <a:pt x="1872" y="28966"/>
                    <a:pt x="1895" y="29125"/>
                    <a:pt x="1964" y="29239"/>
                  </a:cubicBezTo>
                  <a:cubicBezTo>
                    <a:pt x="2055" y="29354"/>
                    <a:pt x="2169" y="29422"/>
                    <a:pt x="2306" y="29445"/>
                  </a:cubicBezTo>
                  <a:cubicBezTo>
                    <a:pt x="2306" y="29491"/>
                    <a:pt x="2306" y="29536"/>
                    <a:pt x="2306" y="29605"/>
                  </a:cubicBezTo>
                  <a:cubicBezTo>
                    <a:pt x="2306" y="29650"/>
                    <a:pt x="2306" y="29719"/>
                    <a:pt x="2306" y="29764"/>
                  </a:cubicBezTo>
                  <a:cubicBezTo>
                    <a:pt x="2306" y="29901"/>
                    <a:pt x="2306" y="30016"/>
                    <a:pt x="2329" y="30152"/>
                  </a:cubicBezTo>
                  <a:cubicBezTo>
                    <a:pt x="2329" y="30267"/>
                    <a:pt x="2329" y="30404"/>
                    <a:pt x="2352" y="30518"/>
                  </a:cubicBezTo>
                  <a:cubicBezTo>
                    <a:pt x="2352" y="30632"/>
                    <a:pt x="2397" y="30746"/>
                    <a:pt x="2420" y="30883"/>
                  </a:cubicBezTo>
                  <a:cubicBezTo>
                    <a:pt x="2420" y="30883"/>
                    <a:pt x="2420" y="30883"/>
                    <a:pt x="2420" y="30860"/>
                  </a:cubicBezTo>
                  <a:cubicBezTo>
                    <a:pt x="2420" y="30746"/>
                    <a:pt x="2443" y="30632"/>
                    <a:pt x="2443" y="30495"/>
                  </a:cubicBezTo>
                  <a:cubicBezTo>
                    <a:pt x="2443" y="30381"/>
                    <a:pt x="2420" y="30244"/>
                    <a:pt x="2420" y="30130"/>
                  </a:cubicBezTo>
                  <a:cubicBezTo>
                    <a:pt x="2420" y="30016"/>
                    <a:pt x="2420" y="29901"/>
                    <a:pt x="2420" y="29764"/>
                  </a:cubicBezTo>
                  <a:cubicBezTo>
                    <a:pt x="2420" y="29719"/>
                    <a:pt x="2420" y="29650"/>
                    <a:pt x="2443" y="29582"/>
                  </a:cubicBezTo>
                  <a:cubicBezTo>
                    <a:pt x="2443" y="29536"/>
                    <a:pt x="2443" y="29491"/>
                    <a:pt x="2443" y="29468"/>
                  </a:cubicBezTo>
                  <a:lnTo>
                    <a:pt x="2717" y="29468"/>
                  </a:lnTo>
                  <a:cubicBezTo>
                    <a:pt x="2717" y="29742"/>
                    <a:pt x="2762" y="30038"/>
                    <a:pt x="2785" y="30312"/>
                  </a:cubicBezTo>
                  <a:cubicBezTo>
                    <a:pt x="2785" y="30472"/>
                    <a:pt x="2785" y="30609"/>
                    <a:pt x="2808" y="30769"/>
                  </a:cubicBezTo>
                  <a:cubicBezTo>
                    <a:pt x="2808" y="30906"/>
                    <a:pt x="2808" y="31043"/>
                    <a:pt x="2854" y="31180"/>
                  </a:cubicBezTo>
                  <a:cubicBezTo>
                    <a:pt x="2854" y="31191"/>
                    <a:pt x="2865" y="31197"/>
                    <a:pt x="2877" y="31197"/>
                  </a:cubicBezTo>
                  <a:cubicBezTo>
                    <a:pt x="2888" y="31197"/>
                    <a:pt x="2899" y="31191"/>
                    <a:pt x="2899" y="31180"/>
                  </a:cubicBezTo>
                  <a:cubicBezTo>
                    <a:pt x="2922" y="31043"/>
                    <a:pt x="2899" y="30906"/>
                    <a:pt x="2899" y="30769"/>
                  </a:cubicBezTo>
                  <a:cubicBezTo>
                    <a:pt x="2899" y="30609"/>
                    <a:pt x="2877" y="30472"/>
                    <a:pt x="2877" y="30312"/>
                  </a:cubicBezTo>
                  <a:cubicBezTo>
                    <a:pt x="2854" y="30038"/>
                    <a:pt x="2854" y="29742"/>
                    <a:pt x="2831" y="29468"/>
                  </a:cubicBezTo>
                  <a:lnTo>
                    <a:pt x="3219" y="29468"/>
                  </a:lnTo>
                  <a:cubicBezTo>
                    <a:pt x="3196" y="29650"/>
                    <a:pt x="3219" y="29856"/>
                    <a:pt x="3219" y="30061"/>
                  </a:cubicBezTo>
                  <a:cubicBezTo>
                    <a:pt x="3219" y="30289"/>
                    <a:pt x="3219" y="30495"/>
                    <a:pt x="3242" y="30723"/>
                  </a:cubicBezTo>
                  <a:cubicBezTo>
                    <a:pt x="3242" y="30735"/>
                    <a:pt x="3259" y="30740"/>
                    <a:pt x="3276" y="30740"/>
                  </a:cubicBezTo>
                  <a:cubicBezTo>
                    <a:pt x="3293" y="30740"/>
                    <a:pt x="3310" y="30735"/>
                    <a:pt x="3310" y="30723"/>
                  </a:cubicBezTo>
                  <a:cubicBezTo>
                    <a:pt x="3310" y="30495"/>
                    <a:pt x="3310" y="30289"/>
                    <a:pt x="3310" y="30061"/>
                  </a:cubicBezTo>
                  <a:cubicBezTo>
                    <a:pt x="3310" y="29856"/>
                    <a:pt x="3333" y="29650"/>
                    <a:pt x="3333" y="29445"/>
                  </a:cubicBezTo>
                  <a:cubicBezTo>
                    <a:pt x="3447" y="29445"/>
                    <a:pt x="3561" y="29445"/>
                    <a:pt x="3675" y="29422"/>
                  </a:cubicBezTo>
                  <a:lnTo>
                    <a:pt x="3675" y="29422"/>
                  </a:lnTo>
                  <a:cubicBezTo>
                    <a:pt x="3653" y="29536"/>
                    <a:pt x="3675" y="29673"/>
                    <a:pt x="3653" y="29787"/>
                  </a:cubicBezTo>
                  <a:lnTo>
                    <a:pt x="3653" y="30244"/>
                  </a:lnTo>
                  <a:cubicBezTo>
                    <a:pt x="3653" y="30540"/>
                    <a:pt x="3630" y="30860"/>
                    <a:pt x="3698" y="31157"/>
                  </a:cubicBezTo>
                  <a:cubicBezTo>
                    <a:pt x="3698" y="31168"/>
                    <a:pt x="3704" y="31174"/>
                    <a:pt x="3710" y="31174"/>
                  </a:cubicBezTo>
                  <a:cubicBezTo>
                    <a:pt x="3715" y="31174"/>
                    <a:pt x="3721" y="31168"/>
                    <a:pt x="3721" y="31157"/>
                  </a:cubicBezTo>
                  <a:cubicBezTo>
                    <a:pt x="3790" y="30860"/>
                    <a:pt x="3790" y="30540"/>
                    <a:pt x="3790" y="30244"/>
                  </a:cubicBezTo>
                  <a:cubicBezTo>
                    <a:pt x="3790" y="30084"/>
                    <a:pt x="3790" y="29924"/>
                    <a:pt x="3812" y="29764"/>
                  </a:cubicBezTo>
                  <a:cubicBezTo>
                    <a:pt x="3812" y="29650"/>
                    <a:pt x="3812" y="29513"/>
                    <a:pt x="3790" y="29399"/>
                  </a:cubicBezTo>
                  <a:cubicBezTo>
                    <a:pt x="3835" y="29399"/>
                    <a:pt x="3881" y="29399"/>
                    <a:pt x="3927" y="29376"/>
                  </a:cubicBezTo>
                  <a:cubicBezTo>
                    <a:pt x="3995" y="29376"/>
                    <a:pt x="4041" y="29376"/>
                    <a:pt x="4109" y="29354"/>
                  </a:cubicBezTo>
                  <a:cubicBezTo>
                    <a:pt x="4109" y="29833"/>
                    <a:pt x="4109" y="30289"/>
                    <a:pt x="4109" y="30769"/>
                  </a:cubicBezTo>
                  <a:cubicBezTo>
                    <a:pt x="4109" y="30803"/>
                    <a:pt x="4138" y="30820"/>
                    <a:pt x="4166" y="30820"/>
                  </a:cubicBezTo>
                  <a:cubicBezTo>
                    <a:pt x="4195" y="30820"/>
                    <a:pt x="4223" y="30803"/>
                    <a:pt x="4223" y="30769"/>
                  </a:cubicBezTo>
                  <a:cubicBezTo>
                    <a:pt x="4246" y="30289"/>
                    <a:pt x="4269" y="29810"/>
                    <a:pt x="4223" y="29331"/>
                  </a:cubicBezTo>
                  <a:cubicBezTo>
                    <a:pt x="4429" y="29285"/>
                    <a:pt x="4611" y="29194"/>
                    <a:pt x="4657" y="28988"/>
                  </a:cubicBezTo>
                  <a:cubicBezTo>
                    <a:pt x="4703" y="28829"/>
                    <a:pt x="4703" y="28669"/>
                    <a:pt x="4703" y="28509"/>
                  </a:cubicBezTo>
                  <a:cubicBezTo>
                    <a:pt x="4703" y="28349"/>
                    <a:pt x="4703" y="28189"/>
                    <a:pt x="4703" y="28030"/>
                  </a:cubicBezTo>
                  <a:cubicBezTo>
                    <a:pt x="4885" y="27916"/>
                    <a:pt x="5045" y="27779"/>
                    <a:pt x="5182" y="27619"/>
                  </a:cubicBezTo>
                  <a:cubicBezTo>
                    <a:pt x="5387" y="27368"/>
                    <a:pt x="5547" y="27048"/>
                    <a:pt x="5547" y="26706"/>
                  </a:cubicBezTo>
                  <a:cubicBezTo>
                    <a:pt x="5821" y="26615"/>
                    <a:pt x="6095" y="26478"/>
                    <a:pt x="6232" y="26204"/>
                  </a:cubicBezTo>
                  <a:cubicBezTo>
                    <a:pt x="6346" y="26021"/>
                    <a:pt x="6369" y="25793"/>
                    <a:pt x="6369" y="25565"/>
                  </a:cubicBezTo>
                  <a:cubicBezTo>
                    <a:pt x="6369" y="25291"/>
                    <a:pt x="6369" y="25017"/>
                    <a:pt x="6346" y="24766"/>
                  </a:cubicBezTo>
                  <a:cubicBezTo>
                    <a:pt x="6323" y="23602"/>
                    <a:pt x="6300" y="22460"/>
                    <a:pt x="6255" y="21296"/>
                  </a:cubicBezTo>
                  <a:cubicBezTo>
                    <a:pt x="6232" y="20726"/>
                    <a:pt x="6232" y="20155"/>
                    <a:pt x="6209" y="19584"/>
                  </a:cubicBezTo>
                  <a:cubicBezTo>
                    <a:pt x="6186" y="19082"/>
                    <a:pt x="6186" y="18580"/>
                    <a:pt x="6163" y="18055"/>
                  </a:cubicBezTo>
                  <a:cubicBezTo>
                    <a:pt x="6118" y="17667"/>
                    <a:pt x="6049" y="17233"/>
                    <a:pt x="5775" y="16937"/>
                  </a:cubicBezTo>
                  <a:cubicBezTo>
                    <a:pt x="5524" y="16686"/>
                    <a:pt x="5205" y="16526"/>
                    <a:pt x="4885" y="16412"/>
                  </a:cubicBezTo>
                  <a:cubicBezTo>
                    <a:pt x="4885" y="16389"/>
                    <a:pt x="4885" y="16389"/>
                    <a:pt x="4862" y="16389"/>
                  </a:cubicBezTo>
                  <a:cubicBezTo>
                    <a:pt x="4840" y="16275"/>
                    <a:pt x="4817" y="16161"/>
                    <a:pt x="4794" y="16046"/>
                  </a:cubicBezTo>
                  <a:cubicBezTo>
                    <a:pt x="4771" y="15955"/>
                    <a:pt x="4748" y="15864"/>
                    <a:pt x="4703" y="15750"/>
                  </a:cubicBezTo>
                  <a:cubicBezTo>
                    <a:pt x="4680" y="15613"/>
                    <a:pt x="4589" y="15476"/>
                    <a:pt x="4452" y="15407"/>
                  </a:cubicBezTo>
                  <a:cubicBezTo>
                    <a:pt x="4337" y="15339"/>
                    <a:pt x="4200" y="15339"/>
                    <a:pt x="4064" y="15339"/>
                  </a:cubicBezTo>
                  <a:lnTo>
                    <a:pt x="3516" y="15339"/>
                  </a:lnTo>
                  <a:cubicBezTo>
                    <a:pt x="3516" y="15248"/>
                    <a:pt x="3516" y="15156"/>
                    <a:pt x="3516" y="15088"/>
                  </a:cubicBezTo>
                  <a:cubicBezTo>
                    <a:pt x="3539" y="14974"/>
                    <a:pt x="3539" y="14882"/>
                    <a:pt x="3516" y="14768"/>
                  </a:cubicBezTo>
                  <a:cubicBezTo>
                    <a:pt x="3516" y="14677"/>
                    <a:pt x="3493" y="14608"/>
                    <a:pt x="3402" y="14563"/>
                  </a:cubicBezTo>
                  <a:cubicBezTo>
                    <a:pt x="3333" y="14540"/>
                    <a:pt x="3242" y="14540"/>
                    <a:pt x="3151" y="14540"/>
                  </a:cubicBezTo>
                  <a:lnTo>
                    <a:pt x="3082" y="14540"/>
                  </a:lnTo>
                  <a:cubicBezTo>
                    <a:pt x="3082" y="14472"/>
                    <a:pt x="3105" y="14426"/>
                    <a:pt x="3105" y="14380"/>
                  </a:cubicBezTo>
                  <a:cubicBezTo>
                    <a:pt x="3105" y="14175"/>
                    <a:pt x="3082" y="13969"/>
                    <a:pt x="3082" y="13787"/>
                  </a:cubicBezTo>
                  <a:cubicBezTo>
                    <a:pt x="3082" y="12554"/>
                    <a:pt x="3059" y="1963"/>
                    <a:pt x="3036" y="754"/>
                  </a:cubicBezTo>
                  <a:cubicBezTo>
                    <a:pt x="3036" y="502"/>
                    <a:pt x="3014" y="251"/>
                    <a:pt x="30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112"/>
            <p:cNvSpPr/>
            <p:nvPr/>
          </p:nvSpPr>
          <p:spPr>
            <a:xfrm>
              <a:off x="1110050" y="1966450"/>
              <a:ext cx="63925" cy="31275"/>
            </a:xfrm>
            <a:custGeom>
              <a:avLst/>
              <a:gdLst/>
              <a:ahLst/>
              <a:cxnLst/>
              <a:rect l="l" t="t" r="r" b="b"/>
              <a:pathLst>
                <a:path w="2557" h="1251" extrusionOk="0">
                  <a:moveTo>
                    <a:pt x="2557" y="0"/>
                  </a:moveTo>
                  <a:cubicBezTo>
                    <a:pt x="2420" y="69"/>
                    <a:pt x="2305" y="137"/>
                    <a:pt x="2168" y="183"/>
                  </a:cubicBezTo>
                  <a:cubicBezTo>
                    <a:pt x="1810" y="290"/>
                    <a:pt x="1452" y="328"/>
                    <a:pt x="1094" y="328"/>
                  </a:cubicBezTo>
                  <a:cubicBezTo>
                    <a:pt x="995" y="328"/>
                    <a:pt x="897" y="325"/>
                    <a:pt x="799" y="320"/>
                  </a:cubicBezTo>
                  <a:cubicBezTo>
                    <a:pt x="689" y="320"/>
                    <a:pt x="580" y="324"/>
                    <a:pt x="472" y="324"/>
                  </a:cubicBezTo>
                  <a:cubicBezTo>
                    <a:pt x="310" y="324"/>
                    <a:pt x="151" y="315"/>
                    <a:pt x="0" y="274"/>
                  </a:cubicBezTo>
                  <a:lnTo>
                    <a:pt x="0" y="274"/>
                  </a:lnTo>
                  <a:cubicBezTo>
                    <a:pt x="0" y="411"/>
                    <a:pt x="23" y="571"/>
                    <a:pt x="23" y="708"/>
                  </a:cubicBezTo>
                  <a:cubicBezTo>
                    <a:pt x="23" y="845"/>
                    <a:pt x="23" y="1027"/>
                    <a:pt x="137" y="1142"/>
                  </a:cubicBezTo>
                  <a:cubicBezTo>
                    <a:pt x="219" y="1223"/>
                    <a:pt x="382" y="1235"/>
                    <a:pt x="526" y="1235"/>
                  </a:cubicBezTo>
                  <a:cubicBezTo>
                    <a:pt x="584" y="1235"/>
                    <a:pt x="639" y="1233"/>
                    <a:pt x="685" y="1233"/>
                  </a:cubicBezTo>
                  <a:cubicBezTo>
                    <a:pt x="788" y="1244"/>
                    <a:pt x="890" y="1250"/>
                    <a:pt x="990" y="1250"/>
                  </a:cubicBezTo>
                  <a:cubicBezTo>
                    <a:pt x="1090" y="1250"/>
                    <a:pt x="1187" y="1244"/>
                    <a:pt x="1278" y="1233"/>
                  </a:cubicBezTo>
                  <a:cubicBezTo>
                    <a:pt x="1484" y="1210"/>
                    <a:pt x="1689" y="1187"/>
                    <a:pt x="1895" y="1142"/>
                  </a:cubicBezTo>
                  <a:cubicBezTo>
                    <a:pt x="2054" y="1119"/>
                    <a:pt x="2283" y="1119"/>
                    <a:pt x="2420" y="1005"/>
                  </a:cubicBezTo>
                  <a:cubicBezTo>
                    <a:pt x="2534" y="868"/>
                    <a:pt x="2511" y="639"/>
                    <a:pt x="2534" y="480"/>
                  </a:cubicBezTo>
                  <a:cubicBezTo>
                    <a:pt x="2534" y="320"/>
                    <a:pt x="2534" y="160"/>
                    <a:pt x="25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112"/>
            <p:cNvSpPr/>
            <p:nvPr/>
          </p:nvSpPr>
          <p:spPr>
            <a:xfrm>
              <a:off x="1092350" y="1933350"/>
              <a:ext cx="101600" cy="35550"/>
            </a:xfrm>
            <a:custGeom>
              <a:avLst/>
              <a:gdLst/>
              <a:ahLst/>
              <a:cxnLst/>
              <a:rect l="l" t="t" r="r" b="b"/>
              <a:pathLst>
                <a:path w="4064" h="1422" extrusionOk="0">
                  <a:moveTo>
                    <a:pt x="4063" y="0"/>
                  </a:moveTo>
                  <a:lnTo>
                    <a:pt x="4063" y="0"/>
                  </a:lnTo>
                  <a:cubicBezTo>
                    <a:pt x="3949" y="23"/>
                    <a:pt x="3835" y="69"/>
                    <a:pt x="3721" y="92"/>
                  </a:cubicBezTo>
                  <a:cubicBezTo>
                    <a:pt x="2893" y="308"/>
                    <a:pt x="2036" y="410"/>
                    <a:pt x="1184" y="410"/>
                  </a:cubicBezTo>
                  <a:cubicBezTo>
                    <a:pt x="957" y="410"/>
                    <a:pt x="729" y="403"/>
                    <a:pt x="503" y="389"/>
                  </a:cubicBezTo>
                  <a:cubicBezTo>
                    <a:pt x="343" y="389"/>
                    <a:pt x="160" y="366"/>
                    <a:pt x="0" y="343"/>
                  </a:cubicBezTo>
                  <a:lnTo>
                    <a:pt x="0" y="343"/>
                  </a:lnTo>
                  <a:cubicBezTo>
                    <a:pt x="92" y="617"/>
                    <a:pt x="206" y="891"/>
                    <a:pt x="366" y="1096"/>
                  </a:cubicBezTo>
                  <a:cubicBezTo>
                    <a:pt x="480" y="1210"/>
                    <a:pt x="617" y="1302"/>
                    <a:pt x="777" y="1347"/>
                  </a:cubicBezTo>
                  <a:cubicBezTo>
                    <a:pt x="959" y="1416"/>
                    <a:pt x="1165" y="1416"/>
                    <a:pt x="1370" y="1416"/>
                  </a:cubicBezTo>
                  <a:cubicBezTo>
                    <a:pt x="1478" y="1419"/>
                    <a:pt x="1588" y="1421"/>
                    <a:pt x="1699" y="1421"/>
                  </a:cubicBezTo>
                  <a:cubicBezTo>
                    <a:pt x="2365" y="1421"/>
                    <a:pt x="3075" y="1337"/>
                    <a:pt x="3584" y="868"/>
                  </a:cubicBezTo>
                  <a:cubicBezTo>
                    <a:pt x="3835" y="640"/>
                    <a:pt x="4018" y="343"/>
                    <a:pt x="40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112"/>
            <p:cNvSpPr/>
            <p:nvPr/>
          </p:nvSpPr>
          <p:spPr>
            <a:xfrm>
              <a:off x="1094625" y="1652600"/>
              <a:ext cx="82775" cy="21125"/>
            </a:xfrm>
            <a:custGeom>
              <a:avLst/>
              <a:gdLst/>
              <a:ahLst/>
              <a:cxnLst/>
              <a:rect l="l" t="t" r="r" b="b"/>
              <a:pathLst>
                <a:path w="3311" h="845" extrusionOk="0">
                  <a:moveTo>
                    <a:pt x="1621" y="0"/>
                  </a:moveTo>
                  <a:cubicBezTo>
                    <a:pt x="1439" y="23"/>
                    <a:pt x="1233" y="23"/>
                    <a:pt x="1028" y="23"/>
                  </a:cubicBezTo>
                  <a:cubicBezTo>
                    <a:pt x="845" y="46"/>
                    <a:pt x="617" y="23"/>
                    <a:pt x="412" y="92"/>
                  </a:cubicBezTo>
                  <a:cubicBezTo>
                    <a:pt x="161" y="183"/>
                    <a:pt x="69" y="480"/>
                    <a:pt x="1" y="708"/>
                  </a:cubicBezTo>
                  <a:cubicBezTo>
                    <a:pt x="115" y="685"/>
                    <a:pt x="229" y="662"/>
                    <a:pt x="343" y="640"/>
                  </a:cubicBezTo>
                  <a:cubicBezTo>
                    <a:pt x="343" y="640"/>
                    <a:pt x="366" y="640"/>
                    <a:pt x="389" y="662"/>
                  </a:cubicBezTo>
                  <a:cubicBezTo>
                    <a:pt x="708" y="602"/>
                    <a:pt x="1038" y="581"/>
                    <a:pt x="1371" y="581"/>
                  </a:cubicBezTo>
                  <a:cubicBezTo>
                    <a:pt x="1538" y="581"/>
                    <a:pt x="1705" y="586"/>
                    <a:pt x="1872" y="594"/>
                  </a:cubicBezTo>
                  <a:cubicBezTo>
                    <a:pt x="2329" y="640"/>
                    <a:pt x="2785" y="685"/>
                    <a:pt x="3219" y="822"/>
                  </a:cubicBezTo>
                  <a:cubicBezTo>
                    <a:pt x="3265" y="822"/>
                    <a:pt x="3288" y="822"/>
                    <a:pt x="3310" y="845"/>
                  </a:cubicBezTo>
                  <a:cubicBezTo>
                    <a:pt x="3288" y="754"/>
                    <a:pt x="3242" y="662"/>
                    <a:pt x="3196" y="571"/>
                  </a:cubicBezTo>
                  <a:cubicBezTo>
                    <a:pt x="3174" y="480"/>
                    <a:pt x="3151" y="388"/>
                    <a:pt x="3105" y="297"/>
                  </a:cubicBezTo>
                  <a:cubicBezTo>
                    <a:pt x="3082" y="229"/>
                    <a:pt x="3059" y="160"/>
                    <a:pt x="2991" y="115"/>
                  </a:cubicBezTo>
                  <a:cubicBezTo>
                    <a:pt x="2945" y="69"/>
                    <a:pt x="2854" y="46"/>
                    <a:pt x="2785" y="23"/>
                  </a:cubicBezTo>
                  <a:cubicBezTo>
                    <a:pt x="2603" y="0"/>
                    <a:pt x="2420" y="0"/>
                    <a:pt x="2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112"/>
            <p:cNvSpPr/>
            <p:nvPr/>
          </p:nvSpPr>
          <p:spPr>
            <a:xfrm>
              <a:off x="1123725" y="1631400"/>
              <a:ext cx="20000" cy="17225"/>
            </a:xfrm>
            <a:custGeom>
              <a:avLst/>
              <a:gdLst/>
              <a:ahLst/>
              <a:cxnLst/>
              <a:rect l="l" t="t" r="r" b="b"/>
              <a:pathLst>
                <a:path w="800" h="689" extrusionOk="0">
                  <a:moveTo>
                    <a:pt x="63" y="0"/>
                  </a:moveTo>
                  <a:cubicBezTo>
                    <a:pt x="40" y="0"/>
                    <a:pt x="24" y="8"/>
                    <a:pt x="24" y="50"/>
                  </a:cubicBezTo>
                  <a:cubicBezTo>
                    <a:pt x="1" y="118"/>
                    <a:pt x="24" y="187"/>
                    <a:pt x="24" y="255"/>
                  </a:cubicBezTo>
                  <a:cubicBezTo>
                    <a:pt x="24" y="392"/>
                    <a:pt x="47" y="529"/>
                    <a:pt x="47" y="689"/>
                  </a:cubicBezTo>
                  <a:cubicBezTo>
                    <a:pt x="298" y="666"/>
                    <a:pt x="549" y="666"/>
                    <a:pt x="800" y="666"/>
                  </a:cubicBezTo>
                  <a:cubicBezTo>
                    <a:pt x="777" y="529"/>
                    <a:pt x="777" y="392"/>
                    <a:pt x="777" y="255"/>
                  </a:cubicBezTo>
                  <a:cubicBezTo>
                    <a:pt x="777" y="232"/>
                    <a:pt x="754" y="187"/>
                    <a:pt x="754" y="141"/>
                  </a:cubicBezTo>
                  <a:cubicBezTo>
                    <a:pt x="754" y="118"/>
                    <a:pt x="777" y="72"/>
                    <a:pt x="754" y="50"/>
                  </a:cubicBezTo>
                  <a:lnTo>
                    <a:pt x="594" y="50"/>
                  </a:lnTo>
                  <a:cubicBezTo>
                    <a:pt x="435" y="27"/>
                    <a:pt x="275" y="4"/>
                    <a:pt x="115" y="4"/>
                  </a:cubicBezTo>
                  <a:cubicBezTo>
                    <a:pt x="97" y="4"/>
                    <a:pt x="78" y="0"/>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112"/>
            <p:cNvSpPr/>
            <p:nvPr/>
          </p:nvSpPr>
          <p:spPr>
            <a:xfrm>
              <a:off x="1073525" y="1657125"/>
              <a:ext cx="129550" cy="335025"/>
            </a:xfrm>
            <a:custGeom>
              <a:avLst/>
              <a:gdLst/>
              <a:ahLst/>
              <a:cxnLst/>
              <a:rect l="l" t="t" r="r" b="b"/>
              <a:pathLst>
                <a:path w="5182" h="13401" extrusionOk="0">
                  <a:moveTo>
                    <a:pt x="2912" y="0"/>
                  </a:moveTo>
                  <a:cubicBezTo>
                    <a:pt x="2813" y="0"/>
                    <a:pt x="2716" y="2"/>
                    <a:pt x="2625" y="2"/>
                  </a:cubicBezTo>
                  <a:lnTo>
                    <a:pt x="2077" y="2"/>
                  </a:lnTo>
                  <a:cubicBezTo>
                    <a:pt x="1918" y="25"/>
                    <a:pt x="1712" y="25"/>
                    <a:pt x="1530" y="48"/>
                  </a:cubicBezTo>
                  <a:cubicBezTo>
                    <a:pt x="1484" y="71"/>
                    <a:pt x="1507" y="162"/>
                    <a:pt x="1552" y="162"/>
                  </a:cubicBezTo>
                  <a:cubicBezTo>
                    <a:pt x="1735" y="162"/>
                    <a:pt x="1918" y="139"/>
                    <a:pt x="2077" y="139"/>
                  </a:cubicBezTo>
                  <a:lnTo>
                    <a:pt x="2602" y="139"/>
                  </a:lnTo>
                  <a:cubicBezTo>
                    <a:pt x="2762" y="139"/>
                    <a:pt x="2945" y="116"/>
                    <a:pt x="3127" y="116"/>
                  </a:cubicBezTo>
                  <a:cubicBezTo>
                    <a:pt x="3287" y="116"/>
                    <a:pt x="3447" y="139"/>
                    <a:pt x="3607" y="185"/>
                  </a:cubicBezTo>
                  <a:cubicBezTo>
                    <a:pt x="3614" y="187"/>
                    <a:pt x="3621" y="188"/>
                    <a:pt x="3627" y="188"/>
                  </a:cubicBezTo>
                  <a:cubicBezTo>
                    <a:pt x="3675" y="188"/>
                    <a:pt x="3670" y="114"/>
                    <a:pt x="3629" y="93"/>
                  </a:cubicBezTo>
                  <a:cubicBezTo>
                    <a:pt x="3418" y="12"/>
                    <a:pt x="3159" y="0"/>
                    <a:pt x="2912" y="0"/>
                  </a:cubicBezTo>
                  <a:close/>
                  <a:moveTo>
                    <a:pt x="1256" y="71"/>
                  </a:moveTo>
                  <a:cubicBezTo>
                    <a:pt x="1233" y="71"/>
                    <a:pt x="1233" y="93"/>
                    <a:pt x="1233" y="93"/>
                  </a:cubicBezTo>
                  <a:lnTo>
                    <a:pt x="1210" y="93"/>
                  </a:lnTo>
                  <a:cubicBezTo>
                    <a:pt x="1210" y="116"/>
                    <a:pt x="1187" y="116"/>
                    <a:pt x="1187" y="139"/>
                  </a:cubicBezTo>
                  <a:cubicBezTo>
                    <a:pt x="1187" y="139"/>
                    <a:pt x="1187" y="162"/>
                    <a:pt x="1187" y="162"/>
                  </a:cubicBezTo>
                  <a:cubicBezTo>
                    <a:pt x="1187" y="185"/>
                    <a:pt x="1210" y="185"/>
                    <a:pt x="1210" y="185"/>
                  </a:cubicBezTo>
                  <a:cubicBezTo>
                    <a:pt x="1210" y="207"/>
                    <a:pt x="1210" y="207"/>
                    <a:pt x="1233" y="207"/>
                  </a:cubicBezTo>
                  <a:lnTo>
                    <a:pt x="1301" y="207"/>
                  </a:lnTo>
                  <a:cubicBezTo>
                    <a:pt x="1301" y="207"/>
                    <a:pt x="1301" y="185"/>
                    <a:pt x="1301" y="185"/>
                  </a:cubicBezTo>
                  <a:cubicBezTo>
                    <a:pt x="1301" y="185"/>
                    <a:pt x="1324" y="162"/>
                    <a:pt x="1324" y="162"/>
                  </a:cubicBezTo>
                  <a:cubicBezTo>
                    <a:pt x="1324" y="162"/>
                    <a:pt x="1324" y="139"/>
                    <a:pt x="1324" y="139"/>
                  </a:cubicBezTo>
                  <a:cubicBezTo>
                    <a:pt x="1324" y="116"/>
                    <a:pt x="1301" y="116"/>
                    <a:pt x="1301" y="93"/>
                  </a:cubicBezTo>
                  <a:lnTo>
                    <a:pt x="1278" y="93"/>
                  </a:lnTo>
                  <a:cubicBezTo>
                    <a:pt x="1278" y="93"/>
                    <a:pt x="1256" y="71"/>
                    <a:pt x="1256" y="71"/>
                  </a:cubicBezTo>
                  <a:close/>
                  <a:moveTo>
                    <a:pt x="788" y="2062"/>
                  </a:moveTo>
                  <a:cubicBezTo>
                    <a:pt x="771" y="2062"/>
                    <a:pt x="753" y="2068"/>
                    <a:pt x="753" y="2079"/>
                  </a:cubicBezTo>
                  <a:cubicBezTo>
                    <a:pt x="776" y="3403"/>
                    <a:pt x="799" y="4727"/>
                    <a:pt x="845" y="6028"/>
                  </a:cubicBezTo>
                  <a:cubicBezTo>
                    <a:pt x="845" y="6062"/>
                    <a:pt x="862" y="6079"/>
                    <a:pt x="879" y="6079"/>
                  </a:cubicBezTo>
                  <a:cubicBezTo>
                    <a:pt x="896" y="6079"/>
                    <a:pt x="913" y="6062"/>
                    <a:pt x="913" y="6028"/>
                  </a:cubicBezTo>
                  <a:cubicBezTo>
                    <a:pt x="890" y="4727"/>
                    <a:pt x="868" y="3403"/>
                    <a:pt x="822" y="2079"/>
                  </a:cubicBezTo>
                  <a:cubicBezTo>
                    <a:pt x="822" y="2068"/>
                    <a:pt x="805" y="2062"/>
                    <a:pt x="788" y="2062"/>
                  </a:cubicBezTo>
                  <a:close/>
                  <a:moveTo>
                    <a:pt x="4853" y="1531"/>
                  </a:moveTo>
                  <a:cubicBezTo>
                    <a:pt x="4822" y="1531"/>
                    <a:pt x="4794" y="1554"/>
                    <a:pt x="4794" y="1600"/>
                  </a:cubicBezTo>
                  <a:cubicBezTo>
                    <a:pt x="4839" y="2399"/>
                    <a:pt x="4885" y="3198"/>
                    <a:pt x="4931" y="3996"/>
                  </a:cubicBezTo>
                  <a:cubicBezTo>
                    <a:pt x="4931" y="4407"/>
                    <a:pt x="4953" y="4795"/>
                    <a:pt x="4976" y="5206"/>
                  </a:cubicBezTo>
                  <a:cubicBezTo>
                    <a:pt x="4976" y="5594"/>
                    <a:pt x="4999" y="6005"/>
                    <a:pt x="5022" y="6393"/>
                  </a:cubicBezTo>
                  <a:cubicBezTo>
                    <a:pt x="5022" y="6439"/>
                    <a:pt x="5050" y="6462"/>
                    <a:pt x="5079" y="6462"/>
                  </a:cubicBezTo>
                  <a:cubicBezTo>
                    <a:pt x="5107" y="6462"/>
                    <a:pt x="5136" y="6439"/>
                    <a:pt x="5136" y="6393"/>
                  </a:cubicBezTo>
                  <a:cubicBezTo>
                    <a:pt x="5159" y="6005"/>
                    <a:pt x="5182" y="5594"/>
                    <a:pt x="5182" y="5183"/>
                  </a:cubicBezTo>
                  <a:cubicBezTo>
                    <a:pt x="5159" y="4795"/>
                    <a:pt x="5159" y="4385"/>
                    <a:pt x="5136" y="3996"/>
                  </a:cubicBezTo>
                  <a:cubicBezTo>
                    <a:pt x="5113" y="3198"/>
                    <a:pt x="5022" y="2399"/>
                    <a:pt x="4931" y="1600"/>
                  </a:cubicBezTo>
                  <a:cubicBezTo>
                    <a:pt x="4919" y="1554"/>
                    <a:pt x="4885" y="1531"/>
                    <a:pt x="4853" y="1531"/>
                  </a:cubicBezTo>
                  <a:close/>
                  <a:moveTo>
                    <a:pt x="913" y="6736"/>
                  </a:moveTo>
                  <a:cubicBezTo>
                    <a:pt x="890" y="6736"/>
                    <a:pt x="868" y="6758"/>
                    <a:pt x="868" y="6781"/>
                  </a:cubicBezTo>
                  <a:cubicBezTo>
                    <a:pt x="868" y="6918"/>
                    <a:pt x="868" y="7032"/>
                    <a:pt x="868" y="7146"/>
                  </a:cubicBezTo>
                  <a:cubicBezTo>
                    <a:pt x="868" y="7192"/>
                    <a:pt x="890" y="7215"/>
                    <a:pt x="913" y="7215"/>
                  </a:cubicBezTo>
                  <a:cubicBezTo>
                    <a:pt x="936" y="7215"/>
                    <a:pt x="959" y="7192"/>
                    <a:pt x="959" y="7146"/>
                  </a:cubicBezTo>
                  <a:cubicBezTo>
                    <a:pt x="982" y="7032"/>
                    <a:pt x="982" y="6918"/>
                    <a:pt x="982" y="6781"/>
                  </a:cubicBezTo>
                  <a:cubicBezTo>
                    <a:pt x="982" y="6758"/>
                    <a:pt x="936" y="6736"/>
                    <a:pt x="913" y="6736"/>
                  </a:cubicBezTo>
                  <a:close/>
                  <a:moveTo>
                    <a:pt x="69" y="1708"/>
                  </a:moveTo>
                  <a:cubicBezTo>
                    <a:pt x="46" y="1708"/>
                    <a:pt x="23" y="1725"/>
                    <a:pt x="23" y="1760"/>
                  </a:cubicBezTo>
                  <a:cubicBezTo>
                    <a:pt x="23" y="2170"/>
                    <a:pt x="0" y="2581"/>
                    <a:pt x="0" y="3015"/>
                  </a:cubicBezTo>
                  <a:cubicBezTo>
                    <a:pt x="0" y="3745"/>
                    <a:pt x="0" y="4476"/>
                    <a:pt x="23" y="5206"/>
                  </a:cubicBezTo>
                  <a:cubicBezTo>
                    <a:pt x="23" y="5937"/>
                    <a:pt x="92" y="6690"/>
                    <a:pt x="137" y="7420"/>
                  </a:cubicBezTo>
                  <a:cubicBezTo>
                    <a:pt x="137" y="7455"/>
                    <a:pt x="160" y="7472"/>
                    <a:pt x="183" y="7472"/>
                  </a:cubicBezTo>
                  <a:cubicBezTo>
                    <a:pt x="206" y="7472"/>
                    <a:pt x="229" y="7455"/>
                    <a:pt x="229" y="7420"/>
                  </a:cubicBezTo>
                  <a:cubicBezTo>
                    <a:pt x="229" y="6987"/>
                    <a:pt x="206" y="6576"/>
                    <a:pt x="206" y="6165"/>
                  </a:cubicBezTo>
                  <a:cubicBezTo>
                    <a:pt x="183" y="4681"/>
                    <a:pt x="114" y="3220"/>
                    <a:pt x="114" y="1760"/>
                  </a:cubicBezTo>
                  <a:cubicBezTo>
                    <a:pt x="114" y="1725"/>
                    <a:pt x="92" y="1708"/>
                    <a:pt x="69" y="1708"/>
                  </a:cubicBezTo>
                  <a:close/>
                  <a:moveTo>
                    <a:pt x="5045" y="7169"/>
                  </a:moveTo>
                  <a:cubicBezTo>
                    <a:pt x="4999" y="7169"/>
                    <a:pt x="4976" y="7192"/>
                    <a:pt x="4976" y="7238"/>
                  </a:cubicBezTo>
                  <a:cubicBezTo>
                    <a:pt x="4976" y="7352"/>
                    <a:pt x="4976" y="7466"/>
                    <a:pt x="4999" y="7580"/>
                  </a:cubicBezTo>
                  <a:cubicBezTo>
                    <a:pt x="4999" y="7603"/>
                    <a:pt x="5022" y="7626"/>
                    <a:pt x="5045" y="7626"/>
                  </a:cubicBezTo>
                  <a:cubicBezTo>
                    <a:pt x="5090" y="7626"/>
                    <a:pt x="5113" y="7603"/>
                    <a:pt x="5113" y="7580"/>
                  </a:cubicBezTo>
                  <a:cubicBezTo>
                    <a:pt x="5113" y="7466"/>
                    <a:pt x="5113" y="7352"/>
                    <a:pt x="5113" y="7238"/>
                  </a:cubicBezTo>
                  <a:cubicBezTo>
                    <a:pt x="5113" y="7192"/>
                    <a:pt x="5067" y="7169"/>
                    <a:pt x="5045" y="7169"/>
                  </a:cubicBezTo>
                  <a:close/>
                  <a:moveTo>
                    <a:pt x="3673" y="1117"/>
                  </a:moveTo>
                  <a:cubicBezTo>
                    <a:pt x="3656" y="1117"/>
                    <a:pt x="3639" y="1130"/>
                    <a:pt x="3652" y="1143"/>
                  </a:cubicBezTo>
                  <a:cubicBezTo>
                    <a:pt x="3698" y="1623"/>
                    <a:pt x="3744" y="2102"/>
                    <a:pt x="3766" y="2581"/>
                  </a:cubicBezTo>
                  <a:cubicBezTo>
                    <a:pt x="3812" y="3426"/>
                    <a:pt x="3812" y="4270"/>
                    <a:pt x="3858" y="5115"/>
                  </a:cubicBezTo>
                  <a:cubicBezTo>
                    <a:pt x="3903" y="5959"/>
                    <a:pt x="3881" y="6804"/>
                    <a:pt x="3858" y="7649"/>
                  </a:cubicBezTo>
                  <a:cubicBezTo>
                    <a:pt x="3858" y="7671"/>
                    <a:pt x="3875" y="7683"/>
                    <a:pt x="3892" y="7683"/>
                  </a:cubicBezTo>
                  <a:cubicBezTo>
                    <a:pt x="3909" y="7683"/>
                    <a:pt x="3926" y="7671"/>
                    <a:pt x="3926" y="7649"/>
                  </a:cubicBezTo>
                  <a:cubicBezTo>
                    <a:pt x="3995" y="7169"/>
                    <a:pt x="4018" y="6690"/>
                    <a:pt x="4018" y="6211"/>
                  </a:cubicBezTo>
                  <a:cubicBezTo>
                    <a:pt x="4063" y="5366"/>
                    <a:pt x="4086" y="4521"/>
                    <a:pt x="4018" y="3654"/>
                  </a:cubicBezTo>
                  <a:cubicBezTo>
                    <a:pt x="3949" y="2810"/>
                    <a:pt x="3835" y="1965"/>
                    <a:pt x="3698" y="1143"/>
                  </a:cubicBezTo>
                  <a:cubicBezTo>
                    <a:pt x="3698" y="1124"/>
                    <a:pt x="3686" y="1117"/>
                    <a:pt x="3673" y="1117"/>
                  </a:cubicBezTo>
                  <a:close/>
                  <a:moveTo>
                    <a:pt x="1609" y="1001"/>
                  </a:moveTo>
                  <a:cubicBezTo>
                    <a:pt x="1592" y="1001"/>
                    <a:pt x="1575" y="1018"/>
                    <a:pt x="1575" y="1052"/>
                  </a:cubicBezTo>
                  <a:cubicBezTo>
                    <a:pt x="1552" y="1531"/>
                    <a:pt x="1552" y="2034"/>
                    <a:pt x="1552" y="2513"/>
                  </a:cubicBezTo>
                  <a:cubicBezTo>
                    <a:pt x="1552" y="3380"/>
                    <a:pt x="1552" y="4225"/>
                    <a:pt x="1598" y="5092"/>
                  </a:cubicBezTo>
                  <a:cubicBezTo>
                    <a:pt x="1644" y="5959"/>
                    <a:pt x="1689" y="6827"/>
                    <a:pt x="1803" y="7671"/>
                  </a:cubicBezTo>
                  <a:cubicBezTo>
                    <a:pt x="1815" y="7728"/>
                    <a:pt x="1861" y="7757"/>
                    <a:pt x="1903" y="7757"/>
                  </a:cubicBezTo>
                  <a:cubicBezTo>
                    <a:pt x="1946" y="7757"/>
                    <a:pt x="1986" y="7728"/>
                    <a:pt x="1986" y="7671"/>
                  </a:cubicBezTo>
                  <a:cubicBezTo>
                    <a:pt x="1963" y="7192"/>
                    <a:pt x="1918" y="6713"/>
                    <a:pt x="1872" y="6211"/>
                  </a:cubicBezTo>
                  <a:cubicBezTo>
                    <a:pt x="1781" y="4499"/>
                    <a:pt x="1689" y="2764"/>
                    <a:pt x="1644" y="1052"/>
                  </a:cubicBezTo>
                  <a:cubicBezTo>
                    <a:pt x="1644" y="1018"/>
                    <a:pt x="1627" y="1001"/>
                    <a:pt x="1609" y="1001"/>
                  </a:cubicBezTo>
                  <a:close/>
                  <a:moveTo>
                    <a:pt x="936" y="7854"/>
                  </a:moveTo>
                  <a:cubicBezTo>
                    <a:pt x="913" y="7854"/>
                    <a:pt x="890" y="7877"/>
                    <a:pt x="890" y="7922"/>
                  </a:cubicBezTo>
                  <a:lnTo>
                    <a:pt x="890" y="8219"/>
                  </a:lnTo>
                  <a:cubicBezTo>
                    <a:pt x="890" y="8265"/>
                    <a:pt x="913" y="8265"/>
                    <a:pt x="936" y="8288"/>
                  </a:cubicBezTo>
                  <a:cubicBezTo>
                    <a:pt x="959" y="8288"/>
                    <a:pt x="982" y="8242"/>
                    <a:pt x="982" y="8219"/>
                  </a:cubicBezTo>
                  <a:lnTo>
                    <a:pt x="1005" y="7922"/>
                  </a:lnTo>
                  <a:cubicBezTo>
                    <a:pt x="1005" y="7877"/>
                    <a:pt x="959" y="7854"/>
                    <a:pt x="936" y="7854"/>
                  </a:cubicBezTo>
                  <a:close/>
                  <a:moveTo>
                    <a:pt x="5022" y="8151"/>
                  </a:moveTo>
                  <a:cubicBezTo>
                    <a:pt x="4999" y="8151"/>
                    <a:pt x="4976" y="8174"/>
                    <a:pt x="4976" y="8196"/>
                  </a:cubicBezTo>
                  <a:cubicBezTo>
                    <a:pt x="4976" y="8265"/>
                    <a:pt x="4976" y="8333"/>
                    <a:pt x="4976" y="8402"/>
                  </a:cubicBezTo>
                  <a:cubicBezTo>
                    <a:pt x="4976" y="8425"/>
                    <a:pt x="4999" y="8447"/>
                    <a:pt x="5022" y="8447"/>
                  </a:cubicBezTo>
                  <a:cubicBezTo>
                    <a:pt x="5045" y="8447"/>
                    <a:pt x="5067" y="8425"/>
                    <a:pt x="5067" y="8402"/>
                  </a:cubicBezTo>
                  <a:cubicBezTo>
                    <a:pt x="5067" y="8333"/>
                    <a:pt x="5067" y="8265"/>
                    <a:pt x="5067" y="8196"/>
                  </a:cubicBezTo>
                  <a:cubicBezTo>
                    <a:pt x="5067" y="8174"/>
                    <a:pt x="5045" y="8151"/>
                    <a:pt x="5022" y="8151"/>
                  </a:cubicBezTo>
                  <a:close/>
                  <a:moveTo>
                    <a:pt x="3949" y="8174"/>
                  </a:moveTo>
                  <a:cubicBezTo>
                    <a:pt x="3903" y="8174"/>
                    <a:pt x="3881" y="8196"/>
                    <a:pt x="3881" y="8219"/>
                  </a:cubicBezTo>
                  <a:cubicBezTo>
                    <a:pt x="3881" y="8333"/>
                    <a:pt x="3858" y="8447"/>
                    <a:pt x="3858" y="8562"/>
                  </a:cubicBezTo>
                  <a:cubicBezTo>
                    <a:pt x="3858" y="8607"/>
                    <a:pt x="3881" y="8630"/>
                    <a:pt x="3926" y="8630"/>
                  </a:cubicBezTo>
                  <a:cubicBezTo>
                    <a:pt x="3949" y="8630"/>
                    <a:pt x="3972" y="8584"/>
                    <a:pt x="3972" y="8562"/>
                  </a:cubicBezTo>
                  <a:cubicBezTo>
                    <a:pt x="3995" y="8447"/>
                    <a:pt x="3995" y="8333"/>
                    <a:pt x="3995" y="8219"/>
                  </a:cubicBezTo>
                  <a:cubicBezTo>
                    <a:pt x="3995" y="8196"/>
                    <a:pt x="3972" y="8174"/>
                    <a:pt x="3949" y="8174"/>
                  </a:cubicBezTo>
                  <a:close/>
                  <a:moveTo>
                    <a:pt x="1918" y="8356"/>
                  </a:moveTo>
                  <a:cubicBezTo>
                    <a:pt x="1872" y="8356"/>
                    <a:pt x="1849" y="8402"/>
                    <a:pt x="1849" y="8447"/>
                  </a:cubicBezTo>
                  <a:cubicBezTo>
                    <a:pt x="1826" y="8607"/>
                    <a:pt x="1826" y="8767"/>
                    <a:pt x="1849" y="8927"/>
                  </a:cubicBezTo>
                  <a:cubicBezTo>
                    <a:pt x="1849" y="8972"/>
                    <a:pt x="1883" y="8995"/>
                    <a:pt x="1918" y="8995"/>
                  </a:cubicBezTo>
                  <a:cubicBezTo>
                    <a:pt x="1952" y="8995"/>
                    <a:pt x="1986" y="8972"/>
                    <a:pt x="1986" y="8927"/>
                  </a:cubicBezTo>
                  <a:cubicBezTo>
                    <a:pt x="1986" y="8767"/>
                    <a:pt x="1986" y="8607"/>
                    <a:pt x="1986" y="8447"/>
                  </a:cubicBezTo>
                  <a:cubicBezTo>
                    <a:pt x="1986" y="8402"/>
                    <a:pt x="1940" y="8356"/>
                    <a:pt x="1918" y="8356"/>
                  </a:cubicBezTo>
                  <a:close/>
                  <a:moveTo>
                    <a:pt x="4999" y="8927"/>
                  </a:moveTo>
                  <a:cubicBezTo>
                    <a:pt x="4976" y="8927"/>
                    <a:pt x="4976" y="8927"/>
                    <a:pt x="4976" y="8950"/>
                  </a:cubicBezTo>
                  <a:cubicBezTo>
                    <a:pt x="4976" y="8950"/>
                    <a:pt x="4953" y="8950"/>
                    <a:pt x="4953" y="8972"/>
                  </a:cubicBezTo>
                  <a:cubicBezTo>
                    <a:pt x="4953" y="8972"/>
                    <a:pt x="4953" y="8972"/>
                    <a:pt x="4953" y="8995"/>
                  </a:cubicBezTo>
                  <a:lnTo>
                    <a:pt x="4953" y="9018"/>
                  </a:lnTo>
                  <a:cubicBezTo>
                    <a:pt x="4953" y="9018"/>
                    <a:pt x="4953" y="9041"/>
                    <a:pt x="4976" y="9041"/>
                  </a:cubicBezTo>
                  <a:cubicBezTo>
                    <a:pt x="4976" y="9041"/>
                    <a:pt x="4976" y="9041"/>
                    <a:pt x="4976" y="9064"/>
                  </a:cubicBezTo>
                  <a:lnTo>
                    <a:pt x="5067" y="9064"/>
                  </a:lnTo>
                  <a:cubicBezTo>
                    <a:pt x="5067" y="9041"/>
                    <a:pt x="5067" y="9041"/>
                    <a:pt x="5067" y="9041"/>
                  </a:cubicBezTo>
                  <a:cubicBezTo>
                    <a:pt x="5067" y="9018"/>
                    <a:pt x="5067" y="9018"/>
                    <a:pt x="5067" y="9018"/>
                  </a:cubicBezTo>
                  <a:lnTo>
                    <a:pt x="5067" y="8995"/>
                  </a:lnTo>
                  <a:cubicBezTo>
                    <a:pt x="5067" y="8972"/>
                    <a:pt x="5067" y="8972"/>
                    <a:pt x="5067" y="8950"/>
                  </a:cubicBezTo>
                  <a:cubicBezTo>
                    <a:pt x="5045" y="8927"/>
                    <a:pt x="5045" y="8927"/>
                    <a:pt x="5022" y="8927"/>
                  </a:cubicBezTo>
                  <a:close/>
                  <a:moveTo>
                    <a:pt x="2776" y="1269"/>
                  </a:moveTo>
                  <a:cubicBezTo>
                    <a:pt x="2762" y="1269"/>
                    <a:pt x="2751" y="1280"/>
                    <a:pt x="2762" y="1303"/>
                  </a:cubicBezTo>
                  <a:cubicBezTo>
                    <a:pt x="2785" y="1874"/>
                    <a:pt x="2831" y="2444"/>
                    <a:pt x="2853" y="3015"/>
                  </a:cubicBezTo>
                  <a:cubicBezTo>
                    <a:pt x="2899" y="4019"/>
                    <a:pt x="2922" y="5024"/>
                    <a:pt x="2945" y="6028"/>
                  </a:cubicBezTo>
                  <a:cubicBezTo>
                    <a:pt x="2945" y="6530"/>
                    <a:pt x="2968" y="7032"/>
                    <a:pt x="3013" y="7557"/>
                  </a:cubicBezTo>
                  <a:cubicBezTo>
                    <a:pt x="3036" y="8059"/>
                    <a:pt x="3036" y="8562"/>
                    <a:pt x="3059" y="9064"/>
                  </a:cubicBezTo>
                  <a:cubicBezTo>
                    <a:pt x="3059" y="9098"/>
                    <a:pt x="3082" y="9115"/>
                    <a:pt x="3104" y="9115"/>
                  </a:cubicBezTo>
                  <a:cubicBezTo>
                    <a:pt x="3127" y="9115"/>
                    <a:pt x="3150" y="9098"/>
                    <a:pt x="3150" y="9064"/>
                  </a:cubicBezTo>
                  <a:cubicBezTo>
                    <a:pt x="3173" y="8493"/>
                    <a:pt x="3173" y="7922"/>
                    <a:pt x="3196" y="7352"/>
                  </a:cubicBezTo>
                  <a:cubicBezTo>
                    <a:pt x="3219" y="6347"/>
                    <a:pt x="3150" y="5343"/>
                    <a:pt x="3082" y="4316"/>
                  </a:cubicBezTo>
                  <a:cubicBezTo>
                    <a:pt x="3036" y="3814"/>
                    <a:pt x="2968" y="3312"/>
                    <a:pt x="2945" y="2810"/>
                  </a:cubicBezTo>
                  <a:cubicBezTo>
                    <a:pt x="2899" y="2307"/>
                    <a:pt x="2876" y="1805"/>
                    <a:pt x="2808" y="1303"/>
                  </a:cubicBezTo>
                  <a:cubicBezTo>
                    <a:pt x="2808" y="1280"/>
                    <a:pt x="2791" y="1269"/>
                    <a:pt x="2776" y="1269"/>
                  </a:cubicBezTo>
                  <a:close/>
                  <a:moveTo>
                    <a:pt x="1895" y="9383"/>
                  </a:moveTo>
                  <a:cubicBezTo>
                    <a:pt x="1872" y="9383"/>
                    <a:pt x="1849" y="9406"/>
                    <a:pt x="1849" y="9406"/>
                  </a:cubicBezTo>
                  <a:cubicBezTo>
                    <a:pt x="1826" y="9429"/>
                    <a:pt x="1826" y="9452"/>
                    <a:pt x="1826" y="9475"/>
                  </a:cubicBezTo>
                  <a:cubicBezTo>
                    <a:pt x="1849" y="9543"/>
                    <a:pt x="1849" y="9612"/>
                    <a:pt x="1872" y="9680"/>
                  </a:cubicBezTo>
                  <a:cubicBezTo>
                    <a:pt x="1872" y="9726"/>
                    <a:pt x="1918" y="9726"/>
                    <a:pt x="1940" y="9726"/>
                  </a:cubicBezTo>
                  <a:cubicBezTo>
                    <a:pt x="1963" y="9726"/>
                    <a:pt x="1986" y="9726"/>
                    <a:pt x="1986" y="9703"/>
                  </a:cubicBezTo>
                  <a:cubicBezTo>
                    <a:pt x="1986" y="9703"/>
                    <a:pt x="2009" y="9680"/>
                    <a:pt x="2009" y="9657"/>
                  </a:cubicBezTo>
                  <a:cubicBezTo>
                    <a:pt x="2009" y="9589"/>
                    <a:pt x="1986" y="9520"/>
                    <a:pt x="1986" y="9452"/>
                  </a:cubicBezTo>
                  <a:cubicBezTo>
                    <a:pt x="1986" y="9429"/>
                    <a:pt x="1963" y="9406"/>
                    <a:pt x="1963" y="9406"/>
                  </a:cubicBezTo>
                  <a:cubicBezTo>
                    <a:pt x="1940" y="9383"/>
                    <a:pt x="1918" y="9383"/>
                    <a:pt x="1895" y="9383"/>
                  </a:cubicBezTo>
                  <a:close/>
                  <a:moveTo>
                    <a:pt x="3059" y="9794"/>
                  </a:moveTo>
                  <a:cubicBezTo>
                    <a:pt x="3013" y="9794"/>
                    <a:pt x="2990" y="9840"/>
                    <a:pt x="2990" y="9863"/>
                  </a:cubicBezTo>
                  <a:cubicBezTo>
                    <a:pt x="2990" y="9977"/>
                    <a:pt x="2968" y="10068"/>
                    <a:pt x="2968" y="10159"/>
                  </a:cubicBezTo>
                  <a:cubicBezTo>
                    <a:pt x="2968" y="10205"/>
                    <a:pt x="2990" y="10228"/>
                    <a:pt x="3036" y="10228"/>
                  </a:cubicBezTo>
                  <a:cubicBezTo>
                    <a:pt x="3036" y="10228"/>
                    <a:pt x="3059" y="10205"/>
                    <a:pt x="3082" y="10205"/>
                  </a:cubicBezTo>
                  <a:cubicBezTo>
                    <a:pt x="3082" y="10182"/>
                    <a:pt x="3082" y="10182"/>
                    <a:pt x="3082" y="10159"/>
                  </a:cubicBezTo>
                  <a:cubicBezTo>
                    <a:pt x="3104" y="10068"/>
                    <a:pt x="3104" y="9977"/>
                    <a:pt x="3127" y="9863"/>
                  </a:cubicBezTo>
                  <a:cubicBezTo>
                    <a:pt x="3127" y="9840"/>
                    <a:pt x="3082" y="9817"/>
                    <a:pt x="3059" y="9794"/>
                  </a:cubicBezTo>
                  <a:close/>
                  <a:moveTo>
                    <a:pt x="1484" y="11963"/>
                  </a:moveTo>
                  <a:cubicBezTo>
                    <a:pt x="1461" y="11963"/>
                    <a:pt x="1461" y="12008"/>
                    <a:pt x="1484" y="12008"/>
                  </a:cubicBezTo>
                  <a:cubicBezTo>
                    <a:pt x="1484" y="12008"/>
                    <a:pt x="1484" y="11963"/>
                    <a:pt x="1484" y="11963"/>
                  </a:cubicBezTo>
                  <a:close/>
                  <a:moveTo>
                    <a:pt x="4173" y="11707"/>
                  </a:moveTo>
                  <a:cubicBezTo>
                    <a:pt x="4167" y="11707"/>
                    <a:pt x="4161" y="11708"/>
                    <a:pt x="4154" y="11711"/>
                  </a:cubicBezTo>
                  <a:cubicBezTo>
                    <a:pt x="3812" y="11917"/>
                    <a:pt x="3424" y="11985"/>
                    <a:pt x="3036" y="12008"/>
                  </a:cubicBezTo>
                  <a:cubicBezTo>
                    <a:pt x="2899" y="12016"/>
                    <a:pt x="2760" y="12018"/>
                    <a:pt x="2618" y="12018"/>
                  </a:cubicBezTo>
                  <a:cubicBezTo>
                    <a:pt x="2336" y="12018"/>
                    <a:pt x="2047" y="12008"/>
                    <a:pt x="1758" y="12008"/>
                  </a:cubicBezTo>
                  <a:cubicBezTo>
                    <a:pt x="1712" y="12008"/>
                    <a:pt x="1712" y="12054"/>
                    <a:pt x="1758" y="12077"/>
                  </a:cubicBezTo>
                  <a:cubicBezTo>
                    <a:pt x="2131" y="12118"/>
                    <a:pt x="2528" y="12178"/>
                    <a:pt x="2916" y="12178"/>
                  </a:cubicBezTo>
                  <a:cubicBezTo>
                    <a:pt x="3383" y="12178"/>
                    <a:pt x="3837" y="12091"/>
                    <a:pt x="4223" y="11780"/>
                  </a:cubicBezTo>
                  <a:cubicBezTo>
                    <a:pt x="4243" y="11760"/>
                    <a:pt x="4212" y="11707"/>
                    <a:pt x="4173" y="11707"/>
                  </a:cubicBezTo>
                  <a:close/>
                  <a:moveTo>
                    <a:pt x="1666" y="13218"/>
                  </a:moveTo>
                  <a:cubicBezTo>
                    <a:pt x="1644" y="13218"/>
                    <a:pt x="1644" y="13241"/>
                    <a:pt x="1621" y="13241"/>
                  </a:cubicBezTo>
                  <a:cubicBezTo>
                    <a:pt x="1621" y="13264"/>
                    <a:pt x="1598" y="13264"/>
                    <a:pt x="1598" y="13264"/>
                  </a:cubicBezTo>
                  <a:cubicBezTo>
                    <a:pt x="1598" y="13286"/>
                    <a:pt x="1598" y="13286"/>
                    <a:pt x="1598" y="13309"/>
                  </a:cubicBezTo>
                  <a:cubicBezTo>
                    <a:pt x="1598" y="13309"/>
                    <a:pt x="1598" y="13332"/>
                    <a:pt x="1621" y="13332"/>
                  </a:cubicBezTo>
                  <a:cubicBezTo>
                    <a:pt x="1621" y="13332"/>
                    <a:pt x="1621" y="13332"/>
                    <a:pt x="1621" y="13355"/>
                  </a:cubicBezTo>
                  <a:lnTo>
                    <a:pt x="1689" y="13355"/>
                  </a:lnTo>
                  <a:cubicBezTo>
                    <a:pt x="1689" y="13355"/>
                    <a:pt x="1689" y="13355"/>
                    <a:pt x="1689" y="13332"/>
                  </a:cubicBezTo>
                  <a:lnTo>
                    <a:pt x="1712" y="13332"/>
                  </a:lnTo>
                  <a:lnTo>
                    <a:pt x="1712" y="13309"/>
                  </a:lnTo>
                  <a:cubicBezTo>
                    <a:pt x="1712" y="13286"/>
                    <a:pt x="1712" y="13286"/>
                    <a:pt x="1712" y="13264"/>
                  </a:cubicBezTo>
                  <a:cubicBezTo>
                    <a:pt x="1712" y="13264"/>
                    <a:pt x="1712" y="13264"/>
                    <a:pt x="1689" y="13241"/>
                  </a:cubicBezTo>
                  <a:cubicBezTo>
                    <a:pt x="1666" y="13241"/>
                    <a:pt x="1666" y="13218"/>
                    <a:pt x="1666" y="13218"/>
                  </a:cubicBezTo>
                  <a:close/>
                  <a:moveTo>
                    <a:pt x="3743" y="12892"/>
                  </a:moveTo>
                  <a:cubicBezTo>
                    <a:pt x="3728" y="12892"/>
                    <a:pt x="3712" y="12900"/>
                    <a:pt x="3698" y="12921"/>
                  </a:cubicBezTo>
                  <a:cubicBezTo>
                    <a:pt x="3629" y="13058"/>
                    <a:pt x="3447" y="13081"/>
                    <a:pt x="3310" y="13127"/>
                  </a:cubicBezTo>
                  <a:cubicBezTo>
                    <a:pt x="3173" y="13149"/>
                    <a:pt x="3036" y="13172"/>
                    <a:pt x="2876" y="13195"/>
                  </a:cubicBezTo>
                  <a:cubicBezTo>
                    <a:pt x="2557" y="13264"/>
                    <a:pt x="2214" y="13286"/>
                    <a:pt x="1895" y="13309"/>
                  </a:cubicBezTo>
                  <a:cubicBezTo>
                    <a:pt x="1826" y="13309"/>
                    <a:pt x="1826" y="13400"/>
                    <a:pt x="1895" y="13400"/>
                  </a:cubicBezTo>
                  <a:cubicBezTo>
                    <a:pt x="2260" y="13400"/>
                    <a:pt x="2648" y="13378"/>
                    <a:pt x="3013" y="13332"/>
                  </a:cubicBezTo>
                  <a:cubicBezTo>
                    <a:pt x="3287" y="13309"/>
                    <a:pt x="3675" y="13264"/>
                    <a:pt x="3789" y="12967"/>
                  </a:cubicBezTo>
                  <a:cubicBezTo>
                    <a:pt x="3805" y="12935"/>
                    <a:pt x="3777" y="12892"/>
                    <a:pt x="3743" y="1289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112"/>
            <p:cNvSpPr/>
            <p:nvPr/>
          </p:nvSpPr>
          <p:spPr>
            <a:xfrm>
              <a:off x="1226450" y="1663675"/>
              <a:ext cx="20575" cy="12925"/>
            </a:xfrm>
            <a:custGeom>
              <a:avLst/>
              <a:gdLst/>
              <a:ahLst/>
              <a:cxnLst/>
              <a:rect l="l" t="t" r="r" b="b"/>
              <a:pathLst>
                <a:path w="823" h="517" extrusionOk="0">
                  <a:moveTo>
                    <a:pt x="680" y="0"/>
                  </a:moveTo>
                  <a:cubicBezTo>
                    <a:pt x="656" y="0"/>
                    <a:pt x="633" y="6"/>
                    <a:pt x="617" y="14"/>
                  </a:cubicBezTo>
                  <a:cubicBezTo>
                    <a:pt x="503" y="60"/>
                    <a:pt x="411" y="151"/>
                    <a:pt x="297" y="242"/>
                  </a:cubicBezTo>
                  <a:cubicBezTo>
                    <a:pt x="252" y="265"/>
                    <a:pt x="206" y="311"/>
                    <a:pt x="137" y="356"/>
                  </a:cubicBezTo>
                  <a:cubicBezTo>
                    <a:pt x="92" y="379"/>
                    <a:pt x="46" y="425"/>
                    <a:pt x="0" y="470"/>
                  </a:cubicBezTo>
                  <a:cubicBezTo>
                    <a:pt x="0" y="493"/>
                    <a:pt x="23" y="516"/>
                    <a:pt x="46" y="516"/>
                  </a:cubicBezTo>
                  <a:cubicBezTo>
                    <a:pt x="69" y="493"/>
                    <a:pt x="115" y="493"/>
                    <a:pt x="137" y="470"/>
                  </a:cubicBezTo>
                  <a:cubicBezTo>
                    <a:pt x="160" y="470"/>
                    <a:pt x="183" y="448"/>
                    <a:pt x="229" y="425"/>
                  </a:cubicBezTo>
                  <a:cubicBezTo>
                    <a:pt x="274" y="402"/>
                    <a:pt x="320" y="379"/>
                    <a:pt x="388" y="356"/>
                  </a:cubicBezTo>
                  <a:cubicBezTo>
                    <a:pt x="503" y="311"/>
                    <a:pt x="640" y="288"/>
                    <a:pt x="731" y="219"/>
                  </a:cubicBezTo>
                  <a:cubicBezTo>
                    <a:pt x="799" y="197"/>
                    <a:pt x="822" y="105"/>
                    <a:pt x="776" y="60"/>
                  </a:cubicBezTo>
                  <a:cubicBezTo>
                    <a:pt x="762" y="16"/>
                    <a:pt x="720" y="0"/>
                    <a:pt x="6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112"/>
            <p:cNvSpPr/>
            <p:nvPr/>
          </p:nvSpPr>
          <p:spPr>
            <a:xfrm>
              <a:off x="1236150" y="1715375"/>
              <a:ext cx="21125" cy="4175"/>
            </a:xfrm>
            <a:custGeom>
              <a:avLst/>
              <a:gdLst/>
              <a:ahLst/>
              <a:cxnLst/>
              <a:rect l="l" t="t" r="r" b="b"/>
              <a:pathLst>
                <a:path w="845" h="167" extrusionOk="0">
                  <a:moveTo>
                    <a:pt x="754" y="0"/>
                  </a:moveTo>
                  <a:cubicBezTo>
                    <a:pt x="503" y="0"/>
                    <a:pt x="274" y="69"/>
                    <a:pt x="23" y="92"/>
                  </a:cubicBezTo>
                  <a:cubicBezTo>
                    <a:pt x="0" y="92"/>
                    <a:pt x="0" y="137"/>
                    <a:pt x="23" y="137"/>
                  </a:cubicBezTo>
                  <a:cubicBezTo>
                    <a:pt x="224" y="137"/>
                    <a:pt x="410" y="166"/>
                    <a:pt x="605" y="166"/>
                  </a:cubicBezTo>
                  <a:cubicBezTo>
                    <a:pt x="654" y="166"/>
                    <a:pt x="703" y="165"/>
                    <a:pt x="754" y="160"/>
                  </a:cubicBezTo>
                  <a:cubicBezTo>
                    <a:pt x="799" y="160"/>
                    <a:pt x="845" y="137"/>
                    <a:pt x="845" y="92"/>
                  </a:cubicBezTo>
                  <a:cubicBezTo>
                    <a:pt x="845" y="46"/>
                    <a:pt x="799" y="0"/>
                    <a:pt x="7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112"/>
            <p:cNvSpPr/>
            <p:nvPr/>
          </p:nvSpPr>
          <p:spPr>
            <a:xfrm>
              <a:off x="1243000" y="1761025"/>
              <a:ext cx="16000" cy="3600"/>
            </a:xfrm>
            <a:custGeom>
              <a:avLst/>
              <a:gdLst/>
              <a:ahLst/>
              <a:cxnLst/>
              <a:rect l="l" t="t" r="r" b="b"/>
              <a:pathLst>
                <a:path w="640" h="144" extrusionOk="0">
                  <a:moveTo>
                    <a:pt x="571" y="0"/>
                  </a:moveTo>
                  <a:cubicBezTo>
                    <a:pt x="388" y="0"/>
                    <a:pt x="229" y="23"/>
                    <a:pt x="46" y="23"/>
                  </a:cubicBezTo>
                  <a:cubicBezTo>
                    <a:pt x="0" y="23"/>
                    <a:pt x="0" y="92"/>
                    <a:pt x="46" y="114"/>
                  </a:cubicBezTo>
                  <a:cubicBezTo>
                    <a:pt x="229" y="114"/>
                    <a:pt x="388" y="137"/>
                    <a:pt x="571" y="137"/>
                  </a:cubicBezTo>
                  <a:cubicBezTo>
                    <a:pt x="579" y="141"/>
                    <a:pt x="587" y="143"/>
                    <a:pt x="594" y="143"/>
                  </a:cubicBezTo>
                  <a:cubicBezTo>
                    <a:pt x="624" y="143"/>
                    <a:pt x="639" y="106"/>
                    <a:pt x="639" y="69"/>
                  </a:cubicBezTo>
                  <a:cubicBezTo>
                    <a:pt x="639" y="23"/>
                    <a:pt x="594" y="0"/>
                    <a:pt x="5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112"/>
            <p:cNvSpPr/>
            <p:nvPr/>
          </p:nvSpPr>
          <p:spPr>
            <a:xfrm>
              <a:off x="1241275" y="1805525"/>
              <a:ext cx="16575" cy="4225"/>
            </a:xfrm>
            <a:custGeom>
              <a:avLst/>
              <a:gdLst/>
              <a:ahLst/>
              <a:cxnLst/>
              <a:rect l="l" t="t" r="r" b="b"/>
              <a:pathLst>
                <a:path w="663" h="169" extrusionOk="0">
                  <a:moveTo>
                    <a:pt x="24" y="1"/>
                  </a:moveTo>
                  <a:cubicBezTo>
                    <a:pt x="1" y="1"/>
                    <a:pt x="1" y="46"/>
                    <a:pt x="24" y="46"/>
                  </a:cubicBezTo>
                  <a:cubicBezTo>
                    <a:pt x="115" y="69"/>
                    <a:pt x="206" y="92"/>
                    <a:pt x="298" y="115"/>
                  </a:cubicBezTo>
                  <a:cubicBezTo>
                    <a:pt x="320" y="115"/>
                    <a:pt x="366" y="138"/>
                    <a:pt x="412" y="138"/>
                  </a:cubicBezTo>
                  <a:cubicBezTo>
                    <a:pt x="457" y="138"/>
                    <a:pt x="503" y="160"/>
                    <a:pt x="549" y="160"/>
                  </a:cubicBezTo>
                  <a:cubicBezTo>
                    <a:pt x="560" y="166"/>
                    <a:pt x="572" y="169"/>
                    <a:pt x="582" y="169"/>
                  </a:cubicBezTo>
                  <a:cubicBezTo>
                    <a:pt x="614" y="169"/>
                    <a:pt x="640" y="143"/>
                    <a:pt x="640" y="92"/>
                  </a:cubicBezTo>
                  <a:cubicBezTo>
                    <a:pt x="663" y="46"/>
                    <a:pt x="617" y="23"/>
                    <a:pt x="572" y="23"/>
                  </a:cubicBezTo>
                  <a:cubicBezTo>
                    <a:pt x="526" y="1"/>
                    <a:pt x="480" y="1"/>
                    <a:pt x="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112"/>
            <p:cNvSpPr/>
            <p:nvPr/>
          </p:nvSpPr>
          <p:spPr>
            <a:xfrm>
              <a:off x="1237850" y="1849475"/>
              <a:ext cx="20000" cy="6300"/>
            </a:xfrm>
            <a:custGeom>
              <a:avLst/>
              <a:gdLst/>
              <a:ahLst/>
              <a:cxnLst/>
              <a:rect l="l" t="t" r="r" b="b"/>
              <a:pathLst>
                <a:path w="800" h="252" extrusionOk="0">
                  <a:moveTo>
                    <a:pt x="24" y="0"/>
                  </a:moveTo>
                  <a:cubicBezTo>
                    <a:pt x="1" y="0"/>
                    <a:pt x="1" y="23"/>
                    <a:pt x="24" y="23"/>
                  </a:cubicBezTo>
                  <a:cubicBezTo>
                    <a:pt x="69" y="46"/>
                    <a:pt x="138" y="69"/>
                    <a:pt x="184" y="114"/>
                  </a:cubicBezTo>
                  <a:cubicBezTo>
                    <a:pt x="229" y="137"/>
                    <a:pt x="298" y="137"/>
                    <a:pt x="343" y="160"/>
                  </a:cubicBezTo>
                  <a:cubicBezTo>
                    <a:pt x="457" y="183"/>
                    <a:pt x="572" y="228"/>
                    <a:pt x="686" y="251"/>
                  </a:cubicBezTo>
                  <a:cubicBezTo>
                    <a:pt x="731" y="251"/>
                    <a:pt x="800" y="228"/>
                    <a:pt x="800" y="160"/>
                  </a:cubicBezTo>
                  <a:cubicBezTo>
                    <a:pt x="800" y="114"/>
                    <a:pt x="777" y="69"/>
                    <a:pt x="709" y="69"/>
                  </a:cubicBezTo>
                  <a:lnTo>
                    <a:pt x="366" y="69"/>
                  </a:lnTo>
                  <a:cubicBezTo>
                    <a:pt x="320" y="46"/>
                    <a:pt x="252" y="46"/>
                    <a:pt x="206" y="46"/>
                  </a:cubicBezTo>
                  <a:cubicBezTo>
                    <a:pt x="138" y="23"/>
                    <a:pt x="69"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112"/>
            <p:cNvSpPr/>
            <p:nvPr/>
          </p:nvSpPr>
          <p:spPr>
            <a:xfrm>
              <a:off x="1236875" y="1893750"/>
              <a:ext cx="22375" cy="9575"/>
            </a:xfrm>
            <a:custGeom>
              <a:avLst/>
              <a:gdLst/>
              <a:ahLst/>
              <a:cxnLst/>
              <a:rect l="l" t="t" r="r" b="b"/>
              <a:pathLst>
                <a:path w="895" h="383" extrusionOk="0">
                  <a:moveTo>
                    <a:pt x="21" y="0"/>
                  </a:moveTo>
                  <a:cubicBezTo>
                    <a:pt x="8" y="0"/>
                    <a:pt x="1" y="16"/>
                    <a:pt x="17" y="32"/>
                  </a:cubicBezTo>
                  <a:cubicBezTo>
                    <a:pt x="131" y="101"/>
                    <a:pt x="245" y="192"/>
                    <a:pt x="359" y="238"/>
                  </a:cubicBezTo>
                  <a:cubicBezTo>
                    <a:pt x="496" y="306"/>
                    <a:pt x="611" y="352"/>
                    <a:pt x="748" y="375"/>
                  </a:cubicBezTo>
                  <a:cubicBezTo>
                    <a:pt x="760" y="380"/>
                    <a:pt x="772" y="382"/>
                    <a:pt x="783" y="382"/>
                  </a:cubicBezTo>
                  <a:cubicBezTo>
                    <a:pt x="870" y="382"/>
                    <a:pt x="895" y="235"/>
                    <a:pt x="793" y="215"/>
                  </a:cubicBezTo>
                  <a:cubicBezTo>
                    <a:pt x="679" y="192"/>
                    <a:pt x="542" y="147"/>
                    <a:pt x="428" y="124"/>
                  </a:cubicBezTo>
                  <a:cubicBezTo>
                    <a:pt x="291" y="78"/>
                    <a:pt x="154" y="55"/>
                    <a:pt x="40" y="10"/>
                  </a:cubicBezTo>
                  <a:cubicBezTo>
                    <a:pt x="33" y="3"/>
                    <a:pt x="27"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112"/>
            <p:cNvSpPr/>
            <p:nvPr/>
          </p:nvSpPr>
          <p:spPr>
            <a:xfrm>
              <a:off x="1221425" y="1936625"/>
              <a:ext cx="20450" cy="17375"/>
            </a:xfrm>
            <a:custGeom>
              <a:avLst/>
              <a:gdLst/>
              <a:ahLst/>
              <a:cxnLst/>
              <a:rect l="l" t="t" r="r" b="b"/>
              <a:pathLst>
                <a:path w="818" h="695" extrusionOk="0">
                  <a:moveTo>
                    <a:pt x="50" y="0"/>
                  </a:moveTo>
                  <a:cubicBezTo>
                    <a:pt x="27" y="0"/>
                    <a:pt x="0" y="34"/>
                    <a:pt x="19" y="52"/>
                  </a:cubicBezTo>
                  <a:cubicBezTo>
                    <a:pt x="133" y="166"/>
                    <a:pt x="224" y="280"/>
                    <a:pt x="316" y="372"/>
                  </a:cubicBezTo>
                  <a:cubicBezTo>
                    <a:pt x="430" y="486"/>
                    <a:pt x="521" y="577"/>
                    <a:pt x="635" y="668"/>
                  </a:cubicBezTo>
                  <a:cubicBezTo>
                    <a:pt x="661" y="682"/>
                    <a:pt x="688" y="695"/>
                    <a:pt x="714" y="695"/>
                  </a:cubicBezTo>
                  <a:cubicBezTo>
                    <a:pt x="733" y="695"/>
                    <a:pt x="753" y="688"/>
                    <a:pt x="772" y="668"/>
                  </a:cubicBezTo>
                  <a:cubicBezTo>
                    <a:pt x="795" y="646"/>
                    <a:pt x="818" y="577"/>
                    <a:pt x="772" y="554"/>
                  </a:cubicBezTo>
                  <a:cubicBezTo>
                    <a:pt x="658" y="463"/>
                    <a:pt x="521" y="372"/>
                    <a:pt x="407" y="280"/>
                  </a:cubicBezTo>
                  <a:cubicBezTo>
                    <a:pt x="293" y="212"/>
                    <a:pt x="179" y="121"/>
                    <a:pt x="64" y="6"/>
                  </a:cubicBezTo>
                  <a:cubicBezTo>
                    <a:pt x="60" y="2"/>
                    <a:pt x="55" y="0"/>
                    <a:pt x="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112"/>
            <p:cNvSpPr/>
            <p:nvPr/>
          </p:nvSpPr>
          <p:spPr>
            <a:xfrm>
              <a:off x="1023300" y="1658600"/>
              <a:ext cx="18750" cy="14150"/>
            </a:xfrm>
            <a:custGeom>
              <a:avLst/>
              <a:gdLst/>
              <a:ahLst/>
              <a:cxnLst/>
              <a:rect l="l" t="t" r="r" b="b"/>
              <a:pathLst>
                <a:path w="750" h="566" extrusionOk="0">
                  <a:moveTo>
                    <a:pt x="92" y="0"/>
                  </a:moveTo>
                  <a:cubicBezTo>
                    <a:pt x="75" y="0"/>
                    <a:pt x="58" y="12"/>
                    <a:pt x="46" y="34"/>
                  </a:cubicBezTo>
                  <a:cubicBezTo>
                    <a:pt x="1" y="57"/>
                    <a:pt x="1" y="103"/>
                    <a:pt x="46" y="126"/>
                  </a:cubicBezTo>
                  <a:cubicBezTo>
                    <a:pt x="252" y="285"/>
                    <a:pt x="457" y="445"/>
                    <a:pt x="708" y="559"/>
                  </a:cubicBezTo>
                  <a:cubicBezTo>
                    <a:pt x="713" y="564"/>
                    <a:pt x="717" y="566"/>
                    <a:pt x="721" y="566"/>
                  </a:cubicBezTo>
                  <a:cubicBezTo>
                    <a:pt x="738" y="566"/>
                    <a:pt x="749" y="532"/>
                    <a:pt x="731" y="514"/>
                  </a:cubicBezTo>
                  <a:cubicBezTo>
                    <a:pt x="503" y="377"/>
                    <a:pt x="297" y="217"/>
                    <a:pt x="138" y="34"/>
                  </a:cubicBezTo>
                  <a:cubicBezTo>
                    <a:pt x="126" y="12"/>
                    <a:pt x="109"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112"/>
            <p:cNvSpPr/>
            <p:nvPr/>
          </p:nvSpPr>
          <p:spPr>
            <a:xfrm>
              <a:off x="1011900" y="1707375"/>
              <a:ext cx="21125" cy="4600"/>
            </a:xfrm>
            <a:custGeom>
              <a:avLst/>
              <a:gdLst/>
              <a:ahLst/>
              <a:cxnLst/>
              <a:rect l="l" t="t" r="r" b="b"/>
              <a:pathLst>
                <a:path w="845" h="184" extrusionOk="0">
                  <a:moveTo>
                    <a:pt x="91" y="1"/>
                  </a:moveTo>
                  <a:cubicBezTo>
                    <a:pt x="23" y="24"/>
                    <a:pt x="0" y="115"/>
                    <a:pt x="69" y="138"/>
                  </a:cubicBezTo>
                  <a:cubicBezTo>
                    <a:pt x="137" y="160"/>
                    <a:pt x="206" y="160"/>
                    <a:pt x="274" y="160"/>
                  </a:cubicBezTo>
                  <a:lnTo>
                    <a:pt x="457" y="160"/>
                  </a:lnTo>
                  <a:cubicBezTo>
                    <a:pt x="571" y="160"/>
                    <a:pt x="685" y="160"/>
                    <a:pt x="822" y="183"/>
                  </a:cubicBezTo>
                  <a:cubicBezTo>
                    <a:pt x="845" y="183"/>
                    <a:pt x="845" y="115"/>
                    <a:pt x="822" y="115"/>
                  </a:cubicBezTo>
                  <a:cubicBezTo>
                    <a:pt x="685" y="115"/>
                    <a:pt x="571" y="92"/>
                    <a:pt x="457" y="46"/>
                  </a:cubicBezTo>
                  <a:cubicBezTo>
                    <a:pt x="388" y="46"/>
                    <a:pt x="342" y="24"/>
                    <a:pt x="274" y="24"/>
                  </a:cubicBezTo>
                  <a:cubicBezTo>
                    <a:pt x="228" y="24"/>
                    <a:pt x="160"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112"/>
            <p:cNvSpPr/>
            <p:nvPr/>
          </p:nvSpPr>
          <p:spPr>
            <a:xfrm>
              <a:off x="1015325" y="1754175"/>
              <a:ext cx="18850" cy="3450"/>
            </a:xfrm>
            <a:custGeom>
              <a:avLst/>
              <a:gdLst/>
              <a:ahLst/>
              <a:cxnLst/>
              <a:rect l="l" t="t" r="r" b="b"/>
              <a:pathLst>
                <a:path w="754" h="138" extrusionOk="0">
                  <a:moveTo>
                    <a:pt x="69" y="0"/>
                  </a:moveTo>
                  <a:cubicBezTo>
                    <a:pt x="0" y="0"/>
                    <a:pt x="0" y="92"/>
                    <a:pt x="69" y="114"/>
                  </a:cubicBezTo>
                  <a:cubicBezTo>
                    <a:pt x="114" y="114"/>
                    <a:pt x="183" y="137"/>
                    <a:pt x="228" y="137"/>
                  </a:cubicBezTo>
                  <a:lnTo>
                    <a:pt x="388" y="137"/>
                  </a:lnTo>
                  <a:cubicBezTo>
                    <a:pt x="502" y="137"/>
                    <a:pt x="616" y="137"/>
                    <a:pt x="708" y="114"/>
                  </a:cubicBezTo>
                  <a:cubicBezTo>
                    <a:pt x="753" y="114"/>
                    <a:pt x="730" y="46"/>
                    <a:pt x="708" y="46"/>
                  </a:cubicBezTo>
                  <a:cubicBezTo>
                    <a:pt x="594" y="46"/>
                    <a:pt x="502" y="46"/>
                    <a:pt x="388" y="23"/>
                  </a:cubicBezTo>
                  <a:lnTo>
                    <a:pt x="228" y="23"/>
                  </a:lnTo>
                  <a:cubicBezTo>
                    <a:pt x="183" y="0"/>
                    <a:pt x="137"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112"/>
            <p:cNvSpPr/>
            <p:nvPr/>
          </p:nvSpPr>
          <p:spPr>
            <a:xfrm>
              <a:off x="1013600" y="1797275"/>
              <a:ext cx="20575" cy="3725"/>
            </a:xfrm>
            <a:custGeom>
              <a:avLst/>
              <a:gdLst/>
              <a:ahLst/>
              <a:cxnLst/>
              <a:rect l="l" t="t" r="r" b="b"/>
              <a:pathLst>
                <a:path w="823" h="149" extrusionOk="0">
                  <a:moveTo>
                    <a:pt x="143" y="1"/>
                  </a:moveTo>
                  <a:cubicBezTo>
                    <a:pt x="125" y="1"/>
                    <a:pt x="107" y="3"/>
                    <a:pt x="92" y="11"/>
                  </a:cubicBezTo>
                  <a:cubicBezTo>
                    <a:pt x="23" y="11"/>
                    <a:pt x="1" y="102"/>
                    <a:pt x="69" y="125"/>
                  </a:cubicBezTo>
                  <a:cubicBezTo>
                    <a:pt x="138" y="148"/>
                    <a:pt x="206" y="148"/>
                    <a:pt x="252" y="148"/>
                  </a:cubicBezTo>
                  <a:lnTo>
                    <a:pt x="434" y="148"/>
                  </a:lnTo>
                  <a:cubicBezTo>
                    <a:pt x="548" y="148"/>
                    <a:pt x="663" y="125"/>
                    <a:pt x="777" y="102"/>
                  </a:cubicBezTo>
                  <a:cubicBezTo>
                    <a:pt x="822" y="102"/>
                    <a:pt x="822" y="34"/>
                    <a:pt x="777" y="34"/>
                  </a:cubicBezTo>
                  <a:lnTo>
                    <a:pt x="434" y="34"/>
                  </a:lnTo>
                  <a:cubicBezTo>
                    <a:pt x="366" y="34"/>
                    <a:pt x="320" y="11"/>
                    <a:pt x="252" y="11"/>
                  </a:cubicBezTo>
                  <a:cubicBezTo>
                    <a:pt x="221" y="11"/>
                    <a:pt x="181" y="1"/>
                    <a:pt x="1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112"/>
            <p:cNvSpPr/>
            <p:nvPr/>
          </p:nvSpPr>
          <p:spPr>
            <a:xfrm>
              <a:off x="1013600" y="1843200"/>
              <a:ext cx="21150" cy="4425"/>
            </a:xfrm>
            <a:custGeom>
              <a:avLst/>
              <a:gdLst/>
              <a:ahLst/>
              <a:cxnLst/>
              <a:rect l="l" t="t" r="r" b="b"/>
              <a:pathLst>
                <a:path w="846" h="177" extrusionOk="0">
                  <a:moveTo>
                    <a:pt x="822" y="0"/>
                  </a:moveTo>
                  <a:cubicBezTo>
                    <a:pt x="708" y="0"/>
                    <a:pt x="571" y="23"/>
                    <a:pt x="457" y="23"/>
                  </a:cubicBezTo>
                  <a:cubicBezTo>
                    <a:pt x="434" y="31"/>
                    <a:pt x="414" y="33"/>
                    <a:pt x="395" y="33"/>
                  </a:cubicBezTo>
                  <a:cubicBezTo>
                    <a:pt x="356" y="33"/>
                    <a:pt x="320" y="23"/>
                    <a:pt x="274" y="23"/>
                  </a:cubicBezTo>
                  <a:cubicBezTo>
                    <a:pt x="229" y="23"/>
                    <a:pt x="183" y="13"/>
                    <a:pt x="138" y="13"/>
                  </a:cubicBezTo>
                  <a:cubicBezTo>
                    <a:pt x="115" y="13"/>
                    <a:pt x="92" y="15"/>
                    <a:pt x="69" y="23"/>
                  </a:cubicBezTo>
                  <a:cubicBezTo>
                    <a:pt x="1" y="46"/>
                    <a:pt x="1" y="137"/>
                    <a:pt x="69" y="160"/>
                  </a:cubicBezTo>
                  <a:cubicBezTo>
                    <a:pt x="103" y="171"/>
                    <a:pt x="138" y="177"/>
                    <a:pt x="172" y="177"/>
                  </a:cubicBezTo>
                  <a:cubicBezTo>
                    <a:pt x="206" y="177"/>
                    <a:pt x="240" y="171"/>
                    <a:pt x="274" y="160"/>
                  </a:cubicBezTo>
                  <a:cubicBezTo>
                    <a:pt x="343" y="160"/>
                    <a:pt x="411" y="137"/>
                    <a:pt x="480" y="137"/>
                  </a:cubicBezTo>
                  <a:cubicBezTo>
                    <a:pt x="594" y="114"/>
                    <a:pt x="731" y="69"/>
                    <a:pt x="845" y="23"/>
                  </a:cubicBezTo>
                  <a:cubicBezTo>
                    <a:pt x="845" y="0"/>
                    <a:pt x="845" y="0"/>
                    <a:pt x="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112"/>
            <p:cNvSpPr/>
            <p:nvPr/>
          </p:nvSpPr>
          <p:spPr>
            <a:xfrm>
              <a:off x="1015875" y="1887050"/>
              <a:ext cx="22125" cy="6375"/>
            </a:xfrm>
            <a:custGeom>
              <a:avLst/>
              <a:gdLst/>
              <a:ahLst/>
              <a:cxnLst/>
              <a:rect l="l" t="t" r="r" b="b"/>
              <a:pathLst>
                <a:path w="885" h="255" extrusionOk="0">
                  <a:moveTo>
                    <a:pt x="800" y="1"/>
                  </a:moveTo>
                  <a:cubicBezTo>
                    <a:pt x="793" y="1"/>
                    <a:pt x="785" y="2"/>
                    <a:pt x="777" y="4"/>
                  </a:cubicBezTo>
                  <a:cubicBezTo>
                    <a:pt x="663" y="26"/>
                    <a:pt x="549" y="72"/>
                    <a:pt x="435" y="72"/>
                  </a:cubicBezTo>
                  <a:cubicBezTo>
                    <a:pt x="298" y="95"/>
                    <a:pt x="183" y="72"/>
                    <a:pt x="69" y="118"/>
                  </a:cubicBezTo>
                  <a:cubicBezTo>
                    <a:pt x="24" y="118"/>
                    <a:pt x="1" y="163"/>
                    <a:pt x="1" y="186"/>
                  </a:cubicBezTo>
                  <a:cubicBezTo>
                    <a:pt x="24" y="232"/>
                    <a:pt x="47" y="255"/>
                    <a:pt x="92" y="255"/>
                  </a:cubicBezTo>
                  <a:cubicBezTo>
                    <a:pt x="161" y="255"/>
                    <a:pt x="229" y="255"/>
                    <a:pt x="275" y="232"/>
                  </a:cubicBezTo>
                  <a:cubicBezTo>
                    <a:pt x="343" y="232"/>
                    <a:pt x="389" y="209"/>
                    <a:pt x="457" y="186"/>
                  </a:cubicBezTo>
                  <a:cubicBezTo>
                    <a:pt x="572" y="163"/>
                    <a:pt x="708" y="141"/>
                    <a:pt x="823" y="118"/>
                  </a:cubicBezTo>
                  <a:cubicBezTo>
                    <a:pt x="885" y="97"/>
                    <a:pt x="872" y="1"/>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112"/>
            <p:cNvSpPr/>
            <p:nvPr/>
          </p:nvSpPr>
          <p:spPr>
            <a:xfrm>
              <a:off x="1022150" y="1940775"/>
              <a:ext cx="20575" cy="9725"/>
            </a:xfrm>
            <a:custGeom>
              <a:avLst/>
              <a:gdLst/>
              <a:ahLst/>
              <a:cxnLst/>
              <a:rect l="l" t="t" r="r" b="b"/>
              <a:pathLst>
                <a:path w="823" h="389" extrusionOk="0">
                  <a:moveTo>
                    <a:pt x="709" y="0"/>
                  </a:moveTo>
                  <a:cubicBezTo>
                    <a:pt x="686" y="23"/>
                    <a:pt x="663" y="23"/>
                    <a:pt x="617" y="46"/>
                  </a:cubicBezTo>
                  <a:cubicBezTo>
                    <a:pt x="572" y="69"/>
                    <a:pt x="503" y="92"/>
                    <a:pt x="435" y="114"/>
                  </a:cubicBezTo>
                  <a:cubicBezTo>
                    <a:pt x="321" y="160"/>
                    <a:pt x="184" y="206"/>
                    <a:pt x="69" y="251"/>
                  </a:cubicBezTo>
                  <a:cubicBezTo>
                    <a:pt x="1" y="297"/>
                    <a:pt x="47" y="388"/>
                    <a:pt x="115" y="388"/>
                  </a:cubicBezTo>
                  <a:cubicBezTo>
                    <a:pt x="252" y="343"/>
                    <a:pt x="389" y="297"/>
                    <a:pt x="503" y="228"/>
                  </a:cubicBezTo>
                  <a:cubicBezTo>
                    <a:pt x="572" y="206"/>
                    <a:pt x="617" y="183"/>
                    <a:pt x="686" y="137"/>
                  </a:cubicBezTo>
                  <a:cubicBezTo>
                    <a:pt x="709" y="114"/>
                    <a:pt x="777" y="92"/>
                    <a:pt x="800" y="46"/>
                  </a:cubicBezTo>
                  <a:cubicBezTo>
                    <a:pt x="800" y="23"/>
                    <a:pt x="800" y="23"/>
                    <a:pt x="823" y="23"/>
                  </a:cubicBezTo>
                  <a:cubicBezTo>
                    <a:pt x="823" y="0"/>
                    <a:pt x="823" y="0"/>
                    <a:pt x="8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6" name="Google Shape;4966;p112"/>
          <p:cNvGrpSpPr/>
          <p:nvPr/>
        </p:nvGrpSpPr>
        <p:grpSpPr>
          <a:xfrm>
            <a:off x="4308033" y="3563537"/>
            <a:ext cx="1173939" cy="693220"/>
            <a:chOff x="-470575" y="2279200"/>
            <a:chExt cx="1105300" cy="652750"/>
          </a:xfrm>
        </p:grpSpPr>
        <p:sp>
          <p:nvSpPr>
            <p:cNvPr id="4967" name="Google Shape;4967;p112"/>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112"/>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112"/>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112"/>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112"/>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112"/>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74" name="Google Shape;4974;p112"/>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112">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112">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112">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 name="Google Shape;5663;p130">
            <a:extLst>
              <a:ext uri="{FF2B5EF4-FFF2-40B4-BE49-F238E27FC236}">
                <a16:creationId xmlns:a16="http://schemas.microsoft.com/office/drawing/2014/main" id="{D2ABF75F-AFF1-0D70-430A-C1A2811C328A}"/>
              </a:ext>
            </a:extLst>
          </p:cNvPr>
          <p:cNvSpPr txBox="1">
            <a:spLocks noGrp="1"/>
          </p:cNvSpPr>
          <p:nvPr>
            <p:ph type="title"/>
          </p:nvPr>
        </p:nvSpPr>
        <p:spPr>
          <a:xfrm>
            <a:off x="1702032" y="1823570"/>
            <a:ext cx="4352989" cy="834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7200" dirty="0"/>
              <a:t>THANKS!</a:t>
            </a:r>
            <a:endParaRPr sz="7200" dirty="0"/>
          </a:p>
        </p:txBody>
      </p:sp>
      <p:sp>
        <p:nvSpPr>
          <p:cNvPr id="9" name="Google Shape;5664;p130">
            <a:extLst>
              <a:ext uri="{FF2B5EF4-FFF2-40B4-BE49-F238E27FC236}">
                <a16:creationId xmlns:a16="http://schemas.microsoft.com/office/drawing/2014/main" id="{5B288A84-0638-4741-9724-983A5384A7FC}"/>
              </a:ext>
            </a:extLst>
          </p:cNvPr>
          <p:cNvSpPr txBox="1">
            <a:spLocks noGrp="1"/>
          </p:cNvSpPr>
          <p:nvPr>
            <p:ph type="subTitle" idx="1"/>
          </p:nvPr>
        </p:nvSpPr>
        <p:spPr>
          <a:xfrm>
            <a:off x="1809178" y="2772241"/>
            <a:ext cx="4126199" cy="380389"/>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accent2"/>
              </a:buClr>
              <a:buSzPts val="1100"/>
              <a:buFont typeface="Arial"/>
              <a:buNone/>
            </a:pPr>
            <a:r>
              <a:rPr lang="en" sz="2400" b="1" dirty="0"/>
              <a:t>Do you have any questions?</a:t>
            </a:r>
            <a:endParaRPr sz="2400" b="1" dirty="0"/>
          </a:p>
        </p:txBody>
      </p:sp>
      <p:grpSp>
        <p:nvGrpSpPr>
          <p:cNvPr id="10" name="Google Shape;4966;p112">
            <a:extLst>
              <a:ext uri="{FF2B5EF4-FFF2-40B4-BE49-F238E27FC236}">
                <a16:creationId xmlns:a16="http://schemas.microsoft.com/office/drawing/2014/main" id="{D73FCD26-9D19-9FDF-A6B1-08122FDD8497}"/>
              </a:ext>
            </a:extLst>
          </p:cNvPr>
          <p:cNvGrpSpPr/>
          <p:nvPr/>
        </p:nvGrpSpPr>
        <p:grpSpPr>
          <a:xfrm>
            <a:off x="1416362" y="3434734"/>
            <a:ext cx="1173939" cy="693220"/>
            <a:chOff x="-470575" y="2279200"/>
            <a:chExt cx="1105300" cy="652750"/>
          </a:xfrm>
        </p:grpSpPr>
        <p:sp>
          <p:nvSpPr>
            <p:cNvPr id="11" name="Google Shape;4967;p112">
              <a:extLst>
                <a:ext uri="{FF2B5EF4-FFF2-40B4-BE49-F238E27FC236}">
                  <a16:creationId xmlns:a16="http://schemas.microsoft.com/office/drawing/2014/main" id="{359E81B6-06C8-01B3-7B2F-7FD080C641CD}"/>
                </a:ext>
              </a:extLst>
            </p:cNvPr>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4968;p112">
              <a:extLst>
                <a:ext uri="{FF2B5EF4-FFF2-40B4-BE49-F238E27FC236}">
                  <a16:creationId xmlns:a16="http://schemas.microsoft.com/office/drawing/2014/main" id="{7A052A74-C740-42CA-728B-98863B03A267}"/>
                </a:ext>
              </a:extLst>
            </p:cNvPr>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4969;p112">
              <a:extLst>
                <a:ext uri="{FF2B5EF4-FFF2-40B4-BE49-F238E27FC236}">
                  <a16:creationId xmlns:a16="http://schemas.microsoft.com/office/drawing/2014/main" id="{B341DE81-1104-C8C2-C682-7C168A9259B3}"/>
                </a:ext>
              </a:extLst>
            </p:cNvPr>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4970;p112">
              <a:extLst>
                <a:ext uri="{FF2B5EF4-FFF2-40B4-BE49-F238E27FC236}">
                  <a16:creationId xmlns:a16="http://schemas.microsoft.com/office/drawing/2014/main" id="{C84F63A8-E888-5A2B-58E6-B93677D1331A}"/>
                </a:ext>
              </a:extLst>
            </p:cNvPr>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4971;p112">
              <a:extLst>
                <a:ext uri="{FF2B5EF4-FFF2-40B4-BE49-F238E27FC236}">
                  <a16:creationId xmlns:a16="http://schemas.microsoft.com/office/drawing/2014/main" id="{D8BD458A-F891-4B74-D0CF-063ECFE2F762}"/>
                </a:ext>
              </a:extLst>
            </p:cNvPr>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4972;p112">
              <a:extLst>
                <a:ext uri="{FF2B5EF4-FFF2-40B4-BE49-F238E27FC236}">
                  <a16:creationId xmlns:a16="http://schemas.microsoft.com/office/drawing/2014/main" id="{EC36C3A1-41A0-0840-D525-79D84F331523}"/>
                </a:ext>
              </a:extLst>
            </p:cNvPr>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 name="Google Shape;4966;p112">
            <a:extLst>
              <a:ext uri="{FF2B5EF4-FFF2-40B4-BE49-F238E27FC236}">
                <a16:creationId xmlns:a16="http://schemas.microsoft.com/office/drawing/2014/main" id="{2E3175C7-C1BD-9E5B-EC93-C357B274877C}"/>
              </a:ext>
            </a:extLst>
          </p:cNvPr>
          <p:cNvGrpSpPr/>
          <p:nvPr/>
        </p:nvGrpSpPr>
        <p:grpSpPr>
          <a:xfrm>
            <a:off x="2842613" y="4127954"/>
            <a:ext cx="1173939" cy="693220"/>
            <a:chOff x="-470575" y="2279200"/>
            <a:chExt cx="1105300" cy="652750"/>
          </a:xfrm>
        </p:grpSpPr>
        <p:sp>
          <p:nvSpPr>
            <p:cNvPr id="18" name="Google Shape;4967;p112">
              <a:extLst>
                <a:ext uri="{FF2B5EF4-FFF2-40B4-BE49-F238E27FC236}">
                  <a16:creationId xmlns:a16="http://schemas.microsoft.com/office/drawing/2014/main" id="{B7BECF43-CD29-4D48-67D1-1CD61161B356}"/>
                </a:ext>
              </a:extLst>
            </p:cNvPr>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4968;p112">
              <a:extLst>
                <a:ext uri="{FF2B5EF4-FFF2-40B4-BE49-F238E27FC236}">
                  <a16:creationId xmlns:a16="http://schemas.microsoft.com/office/drawing/2014/main" id="{92A45974-F58E-5DBC-7CCE-3E4BF53F2E1C}"/>
                </a:ext>
              </a:extLst>
            </p:cNvPr>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4969;p112">
              <a:extLst>
                <a:ext uri="{FF2B5EF4-FFF2-40B4-BE49-F238E27FC236}">
                  <a16:creationId xmlns:a16="http://schemas.microsoft.com/office/drawing/2014/main" id="{F0142CEA-570A-7250-E5D0-B0C4C480DFA2}"/>
                </a:ext>
              </a:extLst>
            </p:cNvPr>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4970;p112">
              <a:extLst>
                <a:ext uri="{FF2B5EF4-FFF2-40B4-BE49-F238E27FC236}">
                  <a16:creationId xmlns:a16="http://schemas.microsoft.com/office/drawing/2014/main" id="{6127C6F3-87C8-FDE4-12E7-BA95456911B8}"/>
                </a:ext>
              </a:extLst>
            </p:cNvPr>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4971;p112">
              <a:extLst>
                <a:ext uri="{FF2B5EF4-FFF2-40B4-BE49-F238E27FC236}">
                  <a16:creationId xmlns:a16="http://schemas.microsoft.com/office/drawing/2014/main" id="{2574D36E-8F81-B24A-24F7-CC842EBA5FFE}"/>
                </a:ext>
              </a:extLst>
            </p:cNvPr>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4972;p112">
              <a:extLst>
                <a:ext uri="{FF2B5EF4-FFF2-40B4-BE49-F238E27FC236}">
                  <a16:creationId xmlns:a16="http://schemas.microsoft.com/office/drawing/2014/main" id="{2792201B-F66C-4E3A-322B-730D788DBFA3}"/>
                </a:ext>
              </a:extLst>
            </p:cNvPr>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6213"/>
        <p:cNvGrpSpPr/>
        <p:nvPr/>
      </p:nvGrpSpPr>
      <p:grpSpPr>
        <a:xfrm>
          <a:off x="0" y="0"/>
          <a:ext cx="0" cy="0"/>
          <a:chOff x="0" y="0"/>
          <a:chExt cx="0" cy="0"/>
        </a:xfrm>
      </p:grpSpPr>
      <p:sp>
        <p:nvSpPr>
          <p:cNvPr id="6214" name="Google Shape;6214;p133"/>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rPr>
              <a:t>ALTERNATIVE RESOURCES</a:t>
            </a:r>
            <a:endParaRPr/>
          </a:p>
        </p:txBody>
      </p:sp>
      <p:sp>
        <p:nvSpPr>
          <p:cNvPr id="6215" name="Google Shape;6215;p133"/>
          <p:cNvSpPr txBox="1"/>
          <p:nvPr/>
        </p:nvSpPr>
        <p:spPr>
          <a:xfrm>
            <a:off x="711575" y="1086325"/>
            <a:ext cx="7720500" cy="8583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Roboto"/>
                <a:ea typeface="Roboto"/>
                <a:cs typeface="Roboto"/>
                <a:sym typeface="Roboto"/>
              </a:rPr>
              <a:t>Here’s an assortment of alternative resources whose style fits that of this template</a:t>
            </a:r>
            <a:endParaRPr>
              <a:solidFill>
                <a:srgbClr val="595959"/>
              </a:solidFill>
              <a:latin typeface="Anaheim"/>
              <a:ea typeface="Anaheim"/>
              <a:cs typeface="Anaheim"/>
              <a:sym typeface="Anaheim"/>
            </a:endParaRPr>
          </a:p>
          <a:p>
            <a:pPr marL="0" lvl="0" indent="0" algn="l" rtl="0">
              <a:spcBef>
                <a:spcPts val="0"/>
              </a:spcBef>
              <a:spcAft>
                <a:spcPts val="0"/>
              </a:spcAft>
              <a:buNone/>
            </a:pPr>
            <a:endParaRPr>
              <a:solidFill>
                <a:srgbClr val="595959"/>
              </a:solidFill>
              <a:latin typeface="Anaheim"/>
              <a:ea typeface="Anaheim"/>
              <a:cs typeface="Anaheim"/>
              <a:sym typeface="Anaheim"/>
            </a:endParaRPr>
          </a:p>
          <a:p>
            <a:pPr marL="457200" marR="50800" lvl="0" indent="-317500" algn="l" rtl="0">
              <a:lnSpc>
                <a:spcPct val="166000"/>
              </a:lnSpc>
              <a:spcBef>
                <a:spcPts val="0"/>
              </a:spcBef>
              <a:spcAft>
                <a:spcPts val="0"/>
              </a:spcAft>
              <a:buClr>
                <a:schemeClr val="lt2"/>
              </a:buClr>
              <a:buSzPts val="1400"/>
              <a:buFont typeface="Roboto"/>
              <a:buChar char="●"/>
            </a:pPr>
            <a:r>
              <a:rPr lang="en">
                <a:solidFill>
                  <a:schemeClr val="hlink"/>
                </a:solidFill>
                <a:uFill>
                  <a:noFill/>
                </a:uFill>
                <a:latin typeface="Roboto"/>
                <a:ea typeface="Roboto"/>
                <a:cs typeface="Roboto"/>
                <a:sym typeface="Roboto"/>
                <a:hlinkClick r:id="rId3"/>
              </a:rPr>
              <a:t>Welcome to china landing page flat design</a:t>
            </a:r>
            <a:endParaRPr/>
          </a:p>
        </p:txBody>
      </p:sp>
      <p:grpSp>
        <p:nvGrpSpPr>
          <p:cNvPr id="6216" name="Google Shape;6216;p133"/>
          <p:cNvGrpSpPr/>
          <p:nvPr/>
        </p:nvGrpSpPr>
        <p:grpSpPr>
          <a:xfrm>
            <a:off x="1041764" y="1994205"/>
            <a:ext cx="1923685" cy="1831443"/>
            <a:chOff x="586786" y="1823725"/>
            <a:chExt cx="2097802" cy="1997212"/>
          </a:xfrm>
        </p:grpSpPr>
        <p:sp>
          <p:nvSpPr>
            <p:cNvPr id="6217" name="Google Shape;6217;p133"/>
            <p:cNvSpPr/>
            <p:nvPr/>
          </p:nvSpPr>
          <p:spPr>
            <a:xfrm rot="-1453389" flipH="1">
              <a:off x="811305" y="2098206"/>
              <a:ext cx="1648764" cy="1448250"/>
            </a:xfrm>
            <a:custGeom>
              <a:avLst/>
              <a:gdLst/>
              <a:ahLst/>
              <a:cxnLst/>
              <a:rect l="l" t="t" r="r" b="b"/>
              <a:pathLst>
                <a:path w="29758" h="26139" extrusionOk="0">
                  <a:moveTo>
                    <a:pt x="12792" y="0"/>
                  </a:moveTo>
                  <a:cubicBezTo>
                    <a:pt x="10308" y="0"/>
                    <a:pt x="7882" y="438"/>
                    <a:pt x="5593" y="1490"/>
                  </a:cubicBezTo>
                  <a:cubicBezTo>
                    <a:pt x="4043" y="2220"/>
                    <a:pt x="2615" y="3162"/>
                    <a:pt x="1551" y="4530"/>
                  </a:cubicBezTo>
                  <a:cubicBezTo>
                    <a:pt x="912" y="5351"/>
                    <a:pt x="426" y="6262"/>
                    <a:pt x="183" y="7265"/>
                  </a:cubicBezTo>
                  <a:cubicBezTo>
                    <a:pt x="1" y="8238"/>
                    <a:pt x="153" y="9059"/>
                    <a:pt x="791" y="9819"/>
                  </a:cubicBezTo>
                  <a:cubicBezTo>
                    <a:pt x="1156" y="10244"/>
                    <a:pt x="1551" y="10579"/>
                    <a:pt x="2007" y="10883"/>
                  </a:cubicBezTo>
                  <a:cubicBezTo>
                    <a:pt x="2736" y="11338"/>
                    <a:pt x="3466" y="11642"/>
                    <a:pt x="4256" y="11916"/>
                  </a:cubicBezTo>
                  <a:cubicBezTo>
                    <a:pt x="5411" y="12281"/>
                    <a:pt x="6566" y="12645"/>
                    <a:pt x="7721" y="13010"/>
                  </a:cubicBezTo>
                  <a:cubicBezTo>
                    <a:pt x="8633" y="13314"/>
                    <a:pt x="9514" y="13649"/>
                    <a:pt x="10365" y="13952"/>
                  </a:cubicBezTo>
                  <a:cubicBezTo>
                    <a:pt x="10457" y="14013"/>
                    <a:pt x="10578" y="14044"/>
                    <a:pt x="10517" y="14165"/>
                  </a:cubicBezTo>
                  <a:cubicBezTo>
                    <a:pt x="10517" y="14196"/>
                    <a:pt x="10457" y="14226"/>
                    <a:pt x="10426" y="14256"/>
                  </a:cubicBezTo>
                  <a:cubicBezTo>
                    <a:pt x="10213" y="14378"/>
                    <a:pt x="10031" y="14469"/>
                    <a:pt x="9849" y="14560"/>
                  </a:cubicBezTo>
                  <a:cubicBezTo>
                    <a:pt x="8694" y="15229"/>
                    <a:pt x="7599" y="15898"/>
                    <a:pt x="6566" y="16749"/>
                  </a:cubicBezTo>
                  <a:cubicBezTo>
                    <a:pt x="6384" y="16931"/>
                    <a:pt x="6171" y="17083"/>
                    <a:pt x="6049" y="17387"/>
                  </a:cubicBezTo>
                  <a:cubicBezTo>
                    <a:pt x="5107" y="18238"/>
                    <a:pt x="4833" y="19302"/>
                    <a:pt x="5137" y="20518"/>
                  </a:cubicBezTo>
                  <a:cubicBezTo>
                    <a:pt x="5289" y="21065"/>
                    <a:pt x="5502" y="21521"/>
                    <a:pt x="5867" y="21977"/>
                  </a:cubicBezTo>
                  <a:cubicBezTo>
                    <a:pt x="6353" y="22615"/>
                    <a:pt x="6961" y="23162"/>
                    <a:pt x="7599" y="23679"/>
                  </a:cubicBezTo>
                  <a:cubicBezTo>
                    <a:pt x="8906" y="24743"/>
                    <a:pt x="10335" y="25472"/>
                    <a:pt x="11976" y="25837"/>
                  </a:cubicBezTo>
                  <a:cubicBezTo>
                    <a:pt x="12932" y="26045"/>
                    <a:pt x="13930" y="26139"/>
                    <a:pt x="14922" y="26139"/>
                  </a:cubicBezTo>
                  <a:cubicBezTo>
                    <a:pt x="15382" y="26139"/>
                    <a:pt x="15840" y="26119"/>
                    <a:pt x="16293" y="26080"/>
                  </a:cubicBezTo>
                  <a:cubicBezTo>
                    <a:pt x="18177" y="25928"/>
                    <a:pt x="20001" y="25472"/>
                    <a:pt x="21825" y="24925"/>
                  </a:cubicBezTo>
                  <a:cubicBezTo>
                    <a:pt x="22980" y="24561"/>
                    <a:pt x="24165" y="24135"/>
                    <a:pt x="25229" y="23497"/>
                  </a:cubicBezTo>
                  <a:cubicBezTo>
                    <a:pt x="26019" y="23010"/>
                    <a:pt x="26840" y="22554"/>
                    <a:pt x="27448" y="21855"/>
                  </a:cubicBezTo>
                  <a:cubicBezTo>
                    <a:pt x="28694" y="20427"/>
                    <a:pt x="29211" y="18725"/>
                    <a:pt x="29302" y="16840"/>
                  </a:cubicBezTo>
                  <a:cubicBezTo>
                    <a:pt x="29332" y="15898"/>
                    <a:pt x="29302" y="14956"/>
                    <a:pt x="29059" y="14044"/>
                  </a:cubicBezTo>
                  <a:cubicBezTo>
                    <a:pt x="28724" y="12645"/>
                    <a:pt x="28816" y="11338"/>
                    <a:pt x="29302" y="10001"/>
                  </a:cubicBezTo>
                  <a:cubicBezTo>
                    <a:pt x="29667" y="8998"/>
                    <a:pt x="29758" y="7873"/>
                    <a:pt x="29606" y="6779"/>
                  </a:cubicBezTo>
                  <a:cubicBezTo>
                    <a:pt x="29454" y="5685"/>
                    <a:pt x="29059" y="4743"/>
                    <a:pt x="28086" y="4074"/>
                  </a:cubicBezTo>
                  <a:cubicBezTo>
                    <a:pt x="27205" y="3466"/>
                    <a:pt x="26293" y="3101"/>
                    <a:pt x="25259" y="2828"/>
                  </a:cubicBezTo>
                  <a:cubicBezTo>
                    <a:pt x="24196" y="2554"/>
                    <a:pt x="23132" y="2220"/>
                    <a:pt x="22068" y="2037"/>
                  </a:cubicBezTo>
                  <a:cubicBezTo>
                    <a:pt x="20305" y="1703"/>
                    <a:pt x="18542" y="1095"/>
                    <a:pt x="16809" y="578"/>
                  </a:cubicBezTo>
                  <a:cubicBezTo>
                    <a:pt x="15897" y="335"/>
                    <a:pt x="14925" y="62"/>
                    <a:pt x="13952" y="31"/>
                  </a:cubicBezTo>
                  <a:cubicBezTo>
                    <a:pt x="13564" y="11"/>
                    <a:pt x="13177" y="0"/>
                    <a:pt x="127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133"/>
            <p:cNvSpPr/>
            <p:nvPr/>
          </p:nvSpPr>
          <p:spPr>
            <a:xfrm rot="-1453389" flipH="1">
              <a:off x="910904" y="2417045"/>
              <a:ext cx="1468584" cy="438315"/>
            </a:xfrm>
            <a:custGeom>
              <a:avLst/>
              <a:gdLst/>
              <a:ahLst/>
              <a:cxnLst/>
              <a:rect l="l" t="t" r="r" b="b"/>
              <a:pathLst>
                <a:path w="26506" h="7911" extrusionOk="0">
                  <a:moveTo>
                    <a:pt x="26046" y="0"/>
                  </a:moveTo>
                  <a:cubicBezTo>
                    <a:pt x="25865" y="0"/>
                    <a:pt x="25699" y="77"/>
                    <a:pt x="25533" y="172"/>
                  </a:cubicBezTo>
                  <a:cubicBezTo>
                    <a:pt x="24956" y="506"/>
                    <a:pt x="24348" y="840"/>
                    <a:pt x="23770" y="1144"/>
                  </a:cubicBezTo>
                  <a:cubicBezTo>
                    <a:pt x="21734" y="2239"/>
                    <a:pt x="19576" y="3120"/>
                    <a:pt x="17296" y="3637"/>
                  </a:cubicBezTo>
                  <a:cubicBezTo>
                    <a:pt x="16002" y="3915"/>
                    <a:pt x="14690" y="4088"/>
                    <a:pt x="13375" y="4088"/>
                  </a:cubicBezTo>
                  <a:cubicBezTo>
                    <a:pt x="12250" y="4088"/>
                    <a:pt x="11122" y="3962"/>
                    <a:pt x="10001" y="3667"/>
                  </a:cubicBezTo>
                  <a:cubicBezTo>
                    <a:pt x="8724" y="3363"/>
                    <a:pt x="7478" y="3059"/>
                    <a:pt x="6201" y="2664"/>
                  </a:cubicBezTo>
                  <a:cubicBezTo>
                    <a:pt x="4467" y="2161"/>
                    <a:pt x="2655" y="1992"/>
                    <a:pt x="837" y="1992"/>
                  </a:cubicBezTo>
                  <a:cubicBezTo>
                    <a:pt x="680" y="1992"/>
                    <a:pt x="523" y="1993"/>
                    <a:pt x="365" y="1996"/>
                  </a:cubicBezTo>
                  <a:cubicBezTo>
                    <a:pt x="92" y="1996"/>
                    <a:pt x="1" y="2148"/>
                    <a:pt x="31" y="2421"/>
                  </a:cubicBezTo>
                  <a:cubicBezTo>
                    <a:pt x="92" y="2938"/>
                    <a:pt x="365" y="3394"/>
                    <a:pt x="791" y="3819"/>
                  </a:cubicBezTo>
                  <a:cubicBezTo>
                    <a:pt x="1065" y="4184"/>
                    <a:pt x="1460" y="4488"/>
                    <a:pt x="1916" y="4670"/>
                  </a:cubicBezTo>
                  <a:cubicBezTo>
                    <a:pt x="2645" y="5157"/>
                    <a:pt x="3375" y="5430"/>
                    <a:pt x="4165" y="5704"/>
                  </a:cubicBezTo>
                  <a:cubicBezTo>
                    <a:pt x="5259" y="6099"/>
                    <a:pt x="6414" y="6433"/>
                    <a:pt x="7539" y="6768"/>
                  </a:cubicBezTo>
                  <a:cubicBezTo>
                    <a:pt x="8390" y="7041"/>
                    <a:pt x="9211" y="7315"/>
                    <a:pt x="10031" y="7679"/>
                  </a:cubicBezTo>
                  <a:cubicBezTo>
                    <a:pt x="10322" y="7833"/>
                    <a:pt x="10593" y="7910"/>
                    <a:pt x="10878" y="7910"/>
                  </a:cubicBezTo>
                  <a:cubicBezTo>
                    <a:pt x="11099" y="7910"/>
                    <a:pt x="11329" y="7864"/>
                    <a:pt x="11581" y="7771"/>
                  </a:cubicBezTo>
                  <a:cubicBezTo>
                    <a:pt x="13436" y="7041"/>
                    <a:pt x="15290" y="6312"/>
                    <a:pt x="17205" y="5673"/>
                  </a:cubicBezTo>
                  <a:cubicBezTo>
                    <a:pt x="20092" y="4640"/>
                    <a:pt x="22828" y="3272"/>
                    <a:pt x="25320" y="1479"/>
                  </a:cubicBezTo>
                  <a:cubicBezTo>
                    <a:pt x="25624" y="1296"/>
                    <a:pt x="25898" y="1053"/>
                    <a:pt x="26171" y="810"/>
                  </a:cubicBezTo>
                  <a:cubicBezTo>
                    <a:pt x="26293" y="689"/>
                    <a:pt x="26354" y="537"/>
                    <a:pt x="26445" y="445"/>
                  </a:cubicBezTo>
                  <a:cubicBezTo>
                    <a:pt x="26506" y="293"/>
                    <a:pt x="26384" y="50"/>
                    <a:pt x="26202" y="20"/>
                  </a:cubicBezTo>
                  <a:cubicBezTo>
                    <a:pt x="26149" y="6"/>
                    <a:pt x="26097" y="0"/>
                    <a:pt x="26046" y="0"/>
                  </a:cubicBezTo>
                  <a:close/>
                </a:path>
              </a:pathLst>
            </a:custGeom>
            <a:solidFill>
              <a:schemeClr val="dk1">
                <a:alpha val="342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133"/>
            <p:cNvSpPr/>
            <p:nvPr/>
          </p:nvSpPr>
          <p:spPr>
            <a:xfrm rot="-1453389" flipH="1">
              <a:off x="1073738" y="3127430"/>
              <a:ext cx="1337106" cy="418424"/>
            </a:xfrm>
            <a:custGeom>
              <a:avLst/>
              <a:gdLst/>
              <a:ahLst/>
              <a:cxnLst/>
              <a:rect l="l" t="t" r="r" b="b"/>
              <a:pathLst>
                <a:path w="24133" h="7552" extrusionOk="0">
                  <a:moveTo>
                    <a:pt x="23798" y="1"/>
                  </a:moveTo>
                  <a:cubicBezTo>
                    <a:pt x="23623" y="1"/>
                    <a:pt x="23517" y="231"/>
                    <a:pt x="23372" y="328"/>
                  </a:cubicBezTo>
                  <a:cubicBezTo>
                    <a:pt x="23190" y="480"/>
                    <a:pt x="23038" y="662"/>
                    <a:pt x="22825" y="814"/>
                  </a:cubicBezTo>
                  <a:cubicBezTo>
                    <a:pt x="22217" y="1300"/>
                    <a:pt x="21670" y="1878"/>
                    <a:pt x="21001" y="2303"/>
                  </a:cubicBezTo>
                  <a:cubicBezTo>
                    <a:pt x="18965" y="3610"/>
                    <a:pt x="16746" y="4613"/>
                    <a:pt x="14314" y="5069"/>
                  </a:cubicBezTo>
                  <a:cubicBezTo>
                    <a:pt x="13622" y="5197"/>
                    <a:pt x="12940" y="5264"/>
                    <a:pt x="12269" y="5264"/>
                  </a:cubicBezTo>
                  <a:cubicBezTo>
                    <a:pt x="10700" y="5264"/>
                    <a:pt x="9187" y="4896"/>
                    <a:pt x="7718" y="4066"/>
                  </a:cubicBezTo>
                  <a:cubicBezTo>
                    <a:pt x="6989" y="3671"/>
                    <a:pt x="6229" y="3246"/>
                    <a:pt x="5499" y="2790"/>
                  </a:cubicBezTo>
                  <a:cubicBezTo>
                    <a:pt x="4284" y="2060"/>
                    <a:pt x="3007" y="1422"/>
                    <a:pt x="1670" y="935"/>
                  </a:cubicBezTo>
                  <a:cubicBezTo>
                    <a:pt x="1305" y="783"/>
                    <a:pt x="879" y="662"/>
                    <a:pt x="454" y="571"/>
                  </a:cubicBezTo>
                  <a:cubicBezTo>
                    <a:pt x="428" y="568"/>
                    <a:pt x="404" y="567"/>
                    <a:pt x="380" y="567"/>
                  </a:cubicBezTo>
                  <a:cubicBezTo>
                    <a:pt x="126" y="567"/>
                    <a:pt x="0" y="718"/>
                    <a:pt x="28" y="996"/>
                  </a:cubicBezTo>
                  <a:cubicBezTo>
                    <a:pt x="119" y="2060"/>
                    <a:pt x="484" y="3002"/>
                    <a:pt x="1244" y="3732"/>
                  </a:cubicBezTo>
                  <a:cubicBezTo>
                    <a:pt x="1639" y="4249"/>
                    <a:pt x="2126" y="4613"/>
                    <a:pt x="2521" y="5039"/>
                  </a:cubicBezTo>
                  <a:cubicBezTo>
                    <a:pt x="3767" y="6103"/>
                    <a:pt x="5196" y="6863"/>
                    <a:pt x="6837" y="7227"/>
                  </a:cubicBezTo>
                  <a:cubicBezTo>
                    <a:pt x="7809" y="7454"/>
                    <a:pt x="8772" y="7551"/>
                    <a:pt x="9736" y="7551"/>
                  </a:cubicBezTo>
                  <a:cubicBezTo>
                    <a:pt x="10581" y="7551"/>
                    <a:pt x="11426" y="7477"/>
                    <a:pt x="12278" y="7349"/>
                  </a:cubicBezTo>
                  <a:cubicBezTo>
                    <a:pt x="14101" y="7045"/>
                    <a:pt x="15925" y="6619"/>
                    <a:pt x="17658" y="6012"/>
                  </a:cubicBezTo>
                  <a:cubicBezTo>
                    <a:pt x="18995" y="5556"/>
                    <a:pt x="20241" y="4948"/>
                    <a:pt x="21396" y="4157"/>
                  </a:cubicBezTo>
                  <a:cubicBezTo>
                    <a:pt x="22643" y="3276"/>
                    <a:pt x="23403" y="2060"/>
                    <a:pt x="23889" y="662"/>
                  </a:cubicBezTo>
                  <a:cubicBezTo>
                    <a:pt x="23980" y="419"/>
                    <a:pt x="24132" y="206"/>
                    <a:pt x="23950" y="54"/>
                  </a:cubicBezTo>
                  <a:cubicBezTo>
                    <a:pt x="23893" y="16"/>
                    <a:pt x="23843" y="1"/>
                    <a:pt x="23798" y="1"/>
                  </a:cubicBezTo>
                  <a:close/>
                </a:path>
              </a:pathLst>
            </a:custGeom>
            <a:solidFill>
              <a:schemeClr val="dk1">
                <a:alpha val="342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133"/>
            <p:cNvSpPr/>
            <p:nvPr/>
          </p:nvSpPr>
          <p:spPr>
            <a:xfrm rot="-1453389" flipH="1">
              <a:off x="1660584" y="2149690"/>
              <a:ext cx="99398" cy="51527"/>
            </a:xfrm>
            <a:custGeom>
              <a:avLst/>
              <a:gdLst/>
              <a:ahLst/>
              <a:cxnLst/>
              <a:rect l="l" t="t" r="r" b="b"/>
              <a:pathLst>
                <a:path w="1794" h="930" extrusionOk="0">
                  <a:moveTo>
                    <a:pt x="1271" y="0"/>
                  </a:moveTo>
                  <a:cubicBezTo>
                    <a:pt x="866" y="0"/>
                    <a:pt x="483" y="137"/>
                    <a:pt x="122" y="318"/>
                  </a:cubicBezTo>
                  <a:cubicBezTo>
                    <a:pt x="0" y="348"/>
                    <a:pt x="0" y="500"/>
                    <a:pt x="0" y="622"/>
                  </a:cubicBezTo>
                  <a:cubicBezTo>
                    <a:pt x="61" y="804"/>
                    <a:pt x="183" y="895"/>
                    <a:pt x="304" y="926"/>
                  </a:cubicBezTo>
                  <a:cubicBezTo>
                    <a:pt x="349" y="928"/>
                    <a:pt x="393" y="929"/>
                    <a:pt x="436" y="929"/>
                  </a:cubicBezTo>
                  <a:cubicBezTo>
                    <a:pt x="894" y="929"/>
                    <a:pt x="1275" y="788"/>
                    <a:pt x="1581" y="622"/>
                  </a:cubicBezTo>
                  <a:cubicBezTo>
                    <a:pt x="1763" y="470"/>
                    <a:pt x="1794" y="348"/>
                    <a:pt x="1763" y="257"/>
                  </a:cubicBezTo>
                  <a:cubicBezTo>
                    <a:pt x="1733" y="135"/>
                    <a:pt x="1611" y="14"/>
                    <a:pt x="1490" y="14"/>
                  </a:cubicBezTo>
                  <a:cubicBezTo>
                    <a:pt x="1416" y="5"/>
                    <a:pt x="1343" y="0"/>
                    <a:pt x="12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133"/>
            <p:cNvSpPr/>
            <p:nvPr/>
          </p:nvSpPr>
          <p:spPr>
            <a:xfrm rot="-1453389" flipH="1">
              <a:off x="1716720" y="2225363"/>
              <a:ext cx="101060" cy="50807"/>
            </a:xfrm>
            <a:custGeom>
              <a:avLst/>
              <a:gdLst/>
              <a:ahLst/>
              <a:cxnLst/>
              <a:rect l="l" t="t" r="r" b="b"/>
              <a:pathLst>
                <a:path w="1824" h="917" extrusionOk="0">
                  <a:moveTo>
                    <a:pt x="1295" y="0"/>
                  </a:moveTo>
                  <a:cubicBezTo>
                    <a:pt x="885" y="0"/>
                    <a:pt x="498" y="116"/>
                    <a:pt x="152" y="413"/>
                  </a:cubicBezTo>
                  <a:cubicBezTo>
                    <a:pt x="0" y="504"/>
                    <a:pt x="61" y="808"/>
                    <a:pt x="274" y="869"/>
                  </a:cubicBezTo>
                  <a:cubicBezTo>
                    <a:pt x="387" y="902"/>
                    <a:pt x="500" y="916"/>
                    <a:pt x="611" y="916"/>
                  </a:cubicBezTo>
                  <a:cubicBezTo>
                    <a:pt x="1003" y="916"/>
                    <a:pt x="1377" y="737"/>
                    <a:pt x="1733" y="595"/>
                  </a:cubicBezTo>
                  <a:cubicBezTo>
                    <a:pt x="1763" y="473"/>
                    <a:pt x="1824" y="413"/>
                    <a:pt x="1824" y="291"/>
                  </a:cubicBezTo>
                  <a:cubicBezTo>
                    <a:pt x="1824" y="139"/>
                    <a:pt x="1702" y="48"/>
                    <a:pt x="1581" y="17"/>
                  </a:cubicBezTo>
                  <a:cubicBezTo>
                    <a:pt x="1484" y="6"/>
                    <a:pt x="1389" y="0"/>
                    <a:pt x="129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133"/>
            <p:cNvSpPr/>
            <p:nvPr/>
          </p:nvSpPr>
          <p:spPr>
            <a:xfrm rot="-1453389" flipH="1">
              <a:off x="1149361" y="2928022"/>
              <a:ext cx="85934" cy="67041"/>
            </a:xfrm>
            <a:custGeom>
              <a:avLst/>
              <a:gdLst/>
              <a:ahLst/>
              <a:cxnLst/>
              <a:rect l="l" t="t" r="r" b="b"/>
              <a:pathLst>
                <a:path w="1551" h="1210" extrusionOk="0">
                  <a:moveTo>
                    <a:pt x="1233" y="1"/>
                  </a:moveTo>
                  <a:cubicBezTo>
                    <a:pt x="1189" y="1"/>
                    <a:pt x="1142" y="7"/>
                    <a:pt x="1095" y="16"/>
                  </a:cubicBezTo>
                  <a:cubicBezTo>
                    <a:pt x="821" y="47"/>
                    <a:pt x="608" y="199"/>
                    <a:pt x="305" y="442"/>
                  </a:cubicBezTo>
                  <a:cubicBezTo>
                    <a:pt x="244" y="472"/>
                    <a:pt x="183" y="564"/>
                    <a:pt x="61" y="716"/>
                  </a:cubicBezTo>
                  <a:cubicBezTo>
                    <a:pt x="1" y="807"/>
                    <a:pt x="1" y="928"/>
                    <a:pt x="61" y="1050"/>
                  </a:cubicBezTo>
                  <a:cubicBezTo>
                    <a:pt x="137" y="1151"/>
                    <a:pt x="212" y="1210"/>
                    <a:pt x="305" y="1210"/>
                  </a:cubicBezTo>
                  <a:cubicBezTo>
                    <a:pt x="324" y="1210"/>
                    <a:pt x="344" y="1207"/>
                    <a:pt x="365" y="1202"/>
                  </a:cubicBezTo>
                  <a:cubicBezTo>
                    <a:pt x="791" y="1111"/>
                    <a:pt x="1125" y="837"/>
                    <a:pt x="1429" y="564"/>
                  </a:cubicBezTo>
                  <a:cubicBezTo>
                    <a:pt x="1551" y="442"/>
                    <a:pt x="1551" y="290"/>
                    <a:pt x="1460" y="138"/>
                  </a:cubicBezTo>
                  <a:cubicBezTo>
                    <a:pt x="1418" y="33"/>
                    <a:pt x="1332" y="1"/>
                    <a:pt x="12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133"/>
            <p:cNvSpPr/>
            <p:nvPr/>
          </p:nvSpPr>
          <p:spPr>
            <a:xfrm rot="-1453389" flipH="1">
              <a:off x="1201476" y="3009875"/>
              <a:ext cx="85990" cy="61279"/>
            </a:xfrm>
            <a:custGeom>
              <a:avLst/>
              <a:gdLst/>
              <a:ahLst/>
              <a:cxnLst/>
              <a:rect l="l" t="t" r="r" b="b"/>
              <a:pathLst>
                <a:path w="1552" h="1106" extrusionOk="0">
                  <a:moveTo>
                    <a:pt x="1211" y="0"/>
                  </a:moveTo>
                  <a:cubicBezTo>
                    <a:pt x="1183" y="0"/>
                    <a:pt x="1154" y="4"/>
                    <a:pt x="1126" y="11"/>
                  </a:cubicBezTo>
                  <a:cubicBezTo>
                    <a:pt x="791" y="102"/>
                    <a:pt x="457" y="224"/>
                    <a:pt x="183" y="467"/>
                  </a:cubicBezTo>
                  <a:cubicBezTo>
                    <a:pt x="62" y="588"/>
                    <a:pt x="1" y="740"/>
                    <a:pt x="62" y="892"/>
                  </a:cubicBezTo>
                  <a:cubicBezTo>
                    <a:pt x="153" y="1044"/>
                    <a:pt x="305" y="1105"/>
                    <a:pt x="457" y="1105"/>
                  </a:cubicBezTo>
                  <a:cubicBezTo>
                    <a:pt x="761" y="1044"/>
                    <a:pt x="1034" y="953"/>
                    <a:pt x="1278" y="740"/>
                  </a:cubicBezTo>
                  <a:cubicBezTo>
                    <a:pt x="1338" y="710"/>
                    <a:pt x="1369" y="649"/>
                    <a:pt x="1430" y="558"/>
                  </a:cubicBezTo>
                  <a:cubicBezTo>
                    <a:pt x="1521" y="406"/>
                    <a:pt x="1551" y="285"/>
                    <a:pt x="1430" y="133"/>
                  </a:cubicBezTo>
                  <a:cubicBezTo>
                    <a:pt x="1383" y="40"/>
                    <a:pt x="1301" y="0"/>
                    <a:pt x="12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133"/>
            <p:cNvSpPr/>
            <p:nvPr/>
          </p:nvSpPr>
          <p:spPr>
            <a:xfrm rot="-1453389" flipH="1">
              <a:off x="1801606" y="2147350"/>
              <a:ext cx="82610" cy="54741"/>
            </a:xfrm>
            <a:custGeom>
              <a:avLst/>
              <a:gdLst/>
              <a:ahLst/>
              <a:cxnLst/>
              <a:rect l="l" t="t" r="r" b="b"/>
              <a:pathLst>
                <a:path w="1491" h="988" extrusionOk="0">
                  <a:moveTo>
                    <a:pt x="1022" y="1"/>
                  </a:moveTo>
                  <a:cubicBezTo>
                    <a:pt x="660" y="1"/>
                    <a:pt x="222" y="219"/>
                    <a:pt x="61" y="471"/>
                  </a:cubicBezTo>
                  <a:cubicBezTo>
                    <a:pt x="1" y="593"/>
                    <a:pt x="1" y="714"/>
                    <a:pt x="61" y="836"/>
                  </a:cubicBezTo>
                  <a:cubicBezTo>
                    <a:pt x="153" y="927"/>
                    <a:pt x="274" y="988"/>
                    <a:pt x="365" y="988"/>
                  </a:cubicBezTo>
                  <a:cubicBezTo>
                    <a:pt x="700" y="927"/>
                    <a:pt x="943" y="836"/>
                    <a:pt x="1247" y="623"/>
                  </a:cubicBezTo>
                  <a:cubicBezTo>
                    <a:pt x="1308" y="593"/>
                    <a:pt x="1399" y="532"/>
                    <a:pt x="1460" y="349"/>
                  </a:cubicBezTo>
                  <a:cubicBezTo>
                    <a:pt x="1490" y="258"/>
                    <a:pt x="1460" y="137"/>
                    <a:pt x="1338" y="76"/>
                  </a:cubicBezTo>
                  <a:cubicBezTo>
                    <a:pt x="1249" y="24"/>
                    <a:pt x="1139" y="1"/>
                    <a:pt x="10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133"/>
            <p:cNvSpPr/>
            <p:nvPr/>
          </p:nvSpPr>
          <p:spPr>
            <a:xfrm rot="-1453389" flipH="1">
              <a:off x="1330915" y="2974847"/>
              <a:ext cx="74133" cy="52469"/>
            </a:xfrm>
            <a:custGeom>
              <a:avLst/>
              <a:gdLst/>
              <a:ahLst/>
              <a:cxnLst/>
              <a:rect l="l" t="t" r="r" b="b"/>
              <a:pathLst>
                <a:path w="1338" h="947" extrusionOk="0">
                  <a:moveTo>
                    <a:pt x="942" y="0"/>
                  </a:moveTo>
                  <a:cubicBezTo>
                    <a:pt x="699" y="0"/>
                    <a:pt x="486" y="92"/>
                    <a:pt x="243" y="304"/>
                  </a:cubicBezTo>
                  <a:cubicBezTo>
                    <a:pt x="213" y="335"/>
                    <a:pt x="122" y="395"/>
                    <a:pt x="91" y="517"/>
                  </a:cubicBezTo>
                  <a:cubicBezTo>
                    <a:pt x="0" y="669"/>
                    <a:pt x="152" y="943"/>
                    <a:pt x="304" y="943"/>
                  </a:cubicBezTo>
                  <a:cubicBezTo>
                    <a:pt x="340" y="945"/>
                    <a:pt x="375" y="946"/>
                    <a:pt x="409" y="946"/>
                  </a:cubicBezTo>
                  <a:cubicBezTo>
                    <a:pt x="780" y="946"/>
                    <a:pt x="1051" y="796"/>
                    <a:pt x="1246" y="517"/>
                  </a:cubicBezTo>
                  <a:cubicBezTo>
                    <a:pt x="1338" y="395"/>
                    <a:pt x="1307" y="304"/>
                    <a:pt x="1246" y="183"/>
                  </a:cubicBezTo>
                  <a:cubicBezTo>
                    <a:pt x="1186" y="31"/>
                    <a:pt x="1064" y="0"/>
                    <a:pt x="9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133"/>
            <p:cNvSpPr/>
            <p:nvPr/>
          </p:nvSpPr>
          <p:spPr>
            <a:xfrm rot="-1453389" flipH="1">
              <a:off x="936804" y="2538241"/>
              <a:ext cx="944834" cy="431777"/>
            </a:xfrm>
            <a:custGeom>
              <a:avLst/>
              <a:gdLst/>
              <a:ahLst/>
              <a:cxnLst/>
              <a:rect l="l" t="t" r="r" b="b"/>
              <a:pathLst>
                <a:path w="17053" h="7793" extrusionOk="0">
                  <a:moveTo>
                    <a:pt x="16745" y="0"/>
                  </a:moveTo>
                  <a:cubicBezTo>
                    <a:pt x="16697" y="0"/>
                    <a:pt x="16647" y="15"/>
                    <a:pt x="16596" y="40"/>
                  </a:cubicBezTo>
                  <a:lnTo>
                    <a:pt x="16383" y="132"/>
                  </a:lnTo>
                  <a:cubicBezTo>
                    <a:pt x="15958" y="405"/>
                    <a:pt x="15593" y="679"/>
                    <a:pt x="15168" y="952"/>
                  </a:cubicBezTo>
                  <a:cubicBezTo>
                    <a:pt x="13648" y="1955"/>
                    <a:pt x="12037" y="2837"/>
                    <a:pt x="10365" y="3566"/>
                  </a:cubicBezTo>
                  <a:cubicBezTo>
                    <a:pt x="8025" y="4539"/>
                    <a:pt x="5593" y="5360"/>
                    <a:pt x="3101" y="5998"/>
                  </a:cubicBezTo>
                  <a:cubicBezTo>
                    <a:pt x="2310" y="6211"/>
                    <a:pt x="1550" y="6454"/>
                    <a:pt x="760" y="6667"/>
                  </a:cubicBezTo>
                  <a:cubicBezTo>
                    <a:pt x="456" y="6758"/>
                    <a:pt x="0" y="6788"/>
                    <a:pt x="0" y="7183"/>
                  </a:cubicBezTo>
                  <a:cubicBezTo>
                    <a:pt x="0" y="7518"/>
                    <a:pt x="487" y="7518"/>
                    <a:pt x="790" y="7670"/>
                  </a:cubicBezTo>
                  <a:cubicBezTo>
                    <a:pt x="945" y="7755"/>
                    <a:pt x="1099" y="7793"/>
                    <a:pt x="1253" y="7793"/>
                  </a:cubicBezTo>
                  <a:cubicBezTo>
                    <a:pt x="1372" y="7793"/>
                    <a:pt x="1492" y="7770"/>
                    <a:pt x="1611" y="7730"/>
                  </a:cubicBezTo>
                  <a:cubicBezTo>
                    <a:pt x="1854" y="7670"/>
                    <a:pt x="2128" y="7639"/>
                    <a:pt x="2401" y="7548"/>
                  </a:cubicBezTo>
                  <a:cubicBezTo>
                    <a:pt x="4560" y="7031"/>
                    <a:pt x="6657" y="6302"/>
                    <a:pt x="8754" y="5542"/>
                  </a:cubicBezTo>
                  <a:cubicBezTo>
                    <a:pt x="11216" y="4630"/>
                    <a:pt x="13405" y="3323"/>
                    <a:pt x="15472" y="1743"/>
                  </a:cubicBezTo>
                  <a:cubicBezTo>
                    <a:pt x="15654" y="1591"/>
                    <a:pt x="15806" y="1408"/>
                    <a:pt x="15988" y="1317"/>
                  </a:cubicBezTo>
                  <a:cubicBezTo>
                    <a:pt x="16383" y="1135"/>
                    <a:pt x="16596" y="739"/>
                    <a:pt x="16900" y="436"/>
                  </a:cubicBezTo>
                  <a:cubicBezTo>
                    <a:pt x="17022" y="344"/>
                    <a:pt x="17052" y="223"/>
                    <a:pt x="16931" y="101"/>
                  </a:cubicBezTo>
                  <a:cubicBezTo>
                    <a:pt x="16877" y="30"/>
                    <a:pt x="16813" y="0"/>
                    <a:pt x="167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133"/>
            <p:cNvSpPr/>
            <p:nvPr/>
          </p:nvSpPr>
          <p:spPr>
            <a:xfrm rot="-1453389" flipH="1">
              <a:off x="1773530" y="3240367"/>
              <a:ext cx="75795" cy="43826"/>
            </a:xfrm>
            <a:custGeom>
              <a:avLst/>
              <a:gdLst/>
              <a:ahLst/>
              <a:cxnLst/>
              <a:rect l="l" t="t" r="r" b="b"/>
              <a:pathLst>
                <a:path w="1368" h="791" extrusionOk="0">
                  <a:moveTo>
                    <a:pt x="592" y="0"/>
                  </a:moveTo>
                  <a:cubicBezTo>
                    <a:pt x="497" y="0"/>
                    <a:pt x="400" y="10"/>
                    <a:pt x="304" y="29"/>
                  </a:cubicBezTo>
                  <a:cubicBezTo>
                    <a:pt x="213" y="29"/>
                    <a:pt x="152" y="121"/>
                    <a:pt x="91" y="151"/>
                  </a:cubicBezTo>
                  <a:cubicBezTo>
                    <a:pt x="0" y="273"/>
                    <a:pt x="0" y="546"/>
                    <a:pt x="91" y="607"/>
                  </a:cubicBezTo>
                  <a:cubicBezTo>
                    <a:pt x="235" y="715"/>
                    <a:pt x="496" y="791"/>
                    <a:pt x="748" y="791"/>
                  </a:cubicBezTo>
                  <a:cubicBezTo>
                    <a:pt x="922" y="791"/>
                    <a:pt x="1092" y="755"/>
                    <a:pt x="1216" y="668"/>
                  </a:cubicBezTo>
                  <a:cubicBezTo>
                    <a:pt x="1246" y="637"/>
                    <a:pt x="1307" y="546"/>
                    <a:pt x="1307" y="455"/>
                  </a:cubicBezTo>
                  <a:cubicBezTo>
                    <a:pt x="1368" y="303"/>
                    <a:pt x="1277" y="242"/>
                    <a:pt x="1186" y="151"/>
                  </a:cubicBezTo>
                  <a:cubicBezTo>
                    <a:pt x="999" y="47"/>
                    <a:pt x="797" y="0"/>
                    <a:pt x="5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133"/>
            <p:cNvSpPr/>
            <p:nvPr/>
          </p:nvSpPr>
          <p:spPr>
            <a:xfrm rot="-1453389" flipH="1">
              <a:off x="1758510" y="3153314"/>
              <a:ext cx="77513" cy="44103"/>
            </a:xfrm>
            <a:custGeom>
              <a:avLst/>
              <a:gdLst/>
              <a:ahLst/>
              <a:cxnLst/>
              <a:rect l="l" t="t" r="r" b="b"/>
              <a:pathLst>
                <a:path w="1399" h="796" extrusionOk="0">
                  <a:moveTo>
                    <a:pt x="524" y="0"/>
                  </a:moveTo>
                  <a:cubicBezTo>
                    <a:pt x="399" y="0"/>
                    <a:pt x="281" y="25"/>
                    <a:pt x="183" y="78"/>
                  </a:cubicBezTo>
                  <a:cubicBezTo>
                    <a:pt x="92" y="169"/>
                    <a:pt x="1" y="443"/>
                    <a:pt x="122" y="564"/>
                  </a:cubicBezTo>
                  <a:cubicBezTo>
                    <a:pt x="266" y="709"/>
                    <a:pt x="677" y="796"/>
                    <a:pt x="993" y="796"/>
                  </a:cubicBezTo>
                  <a:cubicBezTo>
                    <a:pt x="1076" y="796"/>
                    <a:pt x="1153" y="790"/>
                    <a:pt x="1216" y="777"/>
                  </a:cubicBezTo>
                  <a:cubicBezTo>
                    <a:pt x="1338" y="747"/>
                    <a:pt x="1399" y="504"/>
                    <a:pt x="1338" y="382"/>
                  </a:cubicBezTo>
                  <a:cubicBezTo>
                    <a:pt x="1166" y="145"/>
                    <a:pt x="826" y="0"/>
                    <a:pt x="5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133"/>
            <p:cNvSpPr/>
            <p:nvPr/>
          </p:nvSpPr>
          <p:spPr>
            <a:xfrm rot="-1453389" flipH="1">
              <a:off x="985878" y="2504926"/>
              <a:ext cx="67429" cy="42662"/>
            </a:xfrm>
            <a:custGeom>
              <a:avLst/>
              <a:gdLst/>
              <a:ahLst/>
              <a:cxnLst/>
              <a:rect l="l" t="t" r="r" b="b"/>
              <a:pathLst>
                <a:path w="1217" h="770" extrusionOk="0">
                  <a:moveTo>
                    <a:pt x="597" y="0"/>
                  </a:moveTo>
                  <a:cubicBezTo>
                    <a:pt x="434" y="0"/>
                    <a:pt x="273" y="49"/>
                    <a:pt x="153" y="155"/>
                  </a:cubicBezTo>
                  <a:cubicBezTo>
                    <a:pt x="1" y="216"/>
                    <a:pt x="1" y="490"/>
                    <a:pt x="153" y="611"/>
                  </a:cubicBezTo>
                  <a:cubicBezTo>
                    <a:pt x="307" y="727"/>
                    <a:pt x="486" y="769"/>
                    <a:pt x="673" y="769"/>
                  </a:cubicBezTo>
                  <a:cubicBezTo>
                    <a:pt x="781" y="769"/>
                    <a:pt x="893" y="755"/>
                    <a:pt x="1004" y="733"/>
                  </a:cubicBezTo>
                  <a:cubicBezTo>
                    <a:pt x="1065" y="672"/>
                    <a:pt x="1125" y="642"/>
                    <a:pt x="1156" y="611"/>
                  </a:cubicBezTo>
                  <a:cubicBezTo>
                    <a:pt x="1217" y="459"/>
                    <a:pt x="1217" y="307"/>
                    <a:pt x="1156" y="216"/>
                  </a:cubicBezTo>
                  <a:cubicBezTo>
                    <a:pt x="1019" y="79"/>
                    <a:pt x="806" y="0"/>
                    <a:pt x="5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133"/>
            <p:cNvSpPr/>
            <p:nvPr/>
          </p:nvSpPr>
          <p:spPr>
            <a:xfrm rot="-1453389" flipH="1">
              <a:off x="1086335" y="2453092"/>
              <a:ext cx="69146" cy="42662"/>
            </a:xfrm>
            <a:custGeom>
              <a:avLst/>
              <a:gdLst/>
              <a:ahLst/>
              <a:cxnLst/>
              <a:rect l="l" t="t" r="r" b="b"/>
              <a:pathLst>
                <a:path w="1248" h="770" extrusionOk="0">
                  <a:moveTo>
                    <a:pt x="583" y="1"/>
                  </a:moveTo>
                  <a:cubicBezTo>
                    <a:pt x="462" y="1"/>
                    <a:pt x="341" y="25"/>
                    <a:pt x="214" y="76"/>
                  </a:cubicBezTo>
                  <a:cubicBezTo>
                    <a:pt x="62" y="106"/>
                    <a:pt x="1" y="319"/>
                    <a:pt x="62" y="441"/>
                  </a:cubicBezTo>
                  <a:cubicBezTo>
                    <a:pt x="186" y="647"/>
                    <a:pt x="492" y="769"/>
                    <a:pt x="761" y="769"/>
                  </a:cubicBezTo>
                  <a:cubicBezTo>
                    <a:pt x="889" y="769"/>
                    <a:pt x="1007" y="742"/>
                    <a:pt x="1095" y="684"/>
                  </a:cubicBezTo>
                  <a:cubicBezTo>
                    <a:pt x="1247" y="562"/>
                    <a:pt x="1247" y="228"/>
                    <a:pt x="1095" y="137"/>
                  </a:cubicBezTo>
                  <a:cubicBezTo>
                    <a:pt x="918" y="48"/>
                    <a:pt x="751" y="1"/>
                    <a:pt x="5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133"/>
            <p:cNvSpPr/>
            <p:nvPr/>
          </p:nvSpPr>
          <p:spPr>
            <a:xfrm rot="-1453389" flipH="1">
              <a:off x="1865273" y="3142557"/>
              <a:ext cx="65711" cy="50142"/>
            </a:xfrm>
            <a:custGeom>
              <a:avLst/>
              <a:gdLst/>
              <a:ahLst/>
              <a:cxnLst/>
              <a:rect l="l" t="t" r="r" b="b"/>
              <a:pathLst>
                <a:path w="1186" h="905" extrusionOk="0">
                  <a:moveTo>
                    <a:pt x="400" y="0"/>
                  </a:moveTo>
                  <a:cubicBezTo>
                    <a:pt x="337" y="0"/>
                    <a:pt x="274" y="10"/>
                    <a:pt x="213" y="30"/>
                  </a:cubicBezTo>
                  <a:cubicBezTo>
                    <a:pt x="92" y="60"/>
                    <a:pt x="1" y="182"/>
                    <a:pt x="1" y="303"/>
                  </a:cubicBezTo>
                  <a:cubicBezTo>
                    <a:pt x="61" y="607"/>
                    <a:pt x="274" y="668"/>
                    <a:pt x="517" y="790"/>
                  </a:cubicBezTo>
                  <a:cubicBezTo>
                    <a:pt x="617" y="856"/>
                    <a:pt x="717" y="905"/>
                    <a:pt x="827" y="905"/>
                  </a:cubicBezTo>
                  <a:cubicBezTo>
                    <a:pt x="918" y="905"/>
                    <a:pt x="1015" y="872"/>
                    <a:pt x="1125" y="790"/>
                  </a:cubicBezTo>
                  <a:cubicBezTo>
                    <a:pt x="1125" y="698"/>
                    <a:pt x="1186" y="638"/>
                    <a:pt x="1156" y="516"/>
                  </a:cubicBezTo>
                  <a:cubicBezTo>
                    <a:pt x="1054" y="237"/>
                    <a:pt x="720" y="0"/>
                    <a:pt x="4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133"/>
            <p:cNvSpPr/>
            <p:nvPr/>
          </p:nvSpPr>
          <p:spPr>
            <a:xfrm rot="-1453389" flipH="1">
              <a:off x="1047415" y="2540514"/>
              <a:ext cx="62331" cy="40889"/>
            </a:xfrm>
            <a:custGeom>
              <a:avLst/>
              <a:gdLst/>
              <a:ahLst/>
              <a:cxnLst/>
              <a:rect l="l" t="t" r="r" b="b"/>
              <a:pathLst>
                <a:path w="1125" h="738" extrusionOk="0">
                  <a:moveTo>
                    <a:pt x="500" y="1"/>
                  </a:moveTo>
                  <a:cubicBezTo>
                    <a:pt x="396" y="1"/>
                    <a:pt x="292" y="25"/>
                    <a:pt x="182" y="73"/>
                  </a:cubicBezTo>
                  <a:cubicBezTo>
                    <a:pt x="30" y="104"/>
                    <a:pt x="0" y="377"/>
                    <a:pt x="122" y="529"/>
                  </a:cubicBezTo>
                  <a:cubicBezTo>
                    <a:pt x="243" y="668"/>
                    <a:pt x="434" y="738"/>
                    <a:pt x="627" y="738"/>
                  </a:cubicBezTo>
                  <a:cubicBezTo>
                    <a:pt x="771" y="738"/>
                    <a:pt x="916" y="699"/>
                    <a:pt x="1034" y="621"/>
                  </a:cubicBezTo>
                  <a:cubicBezTo>
                    <a:pt x="1125" y="499"/>
                    <a:pt x="1125" y="225"/>
                    <a:pt x="973" y="165"/>
                  </a:cubicBezTo>
                  <a:cubicBezTo>
                    <a:pt x="809" y="55"/>
                    <a:pt x="655" y="1"/>
                    <a:pt x="5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3" name="Google Shape;6233;p133"/>
          <p:cNvGrpSpPr/>
          <p:nvPr/>
        </p:nvGrpSpPr>
        <p:grpSpPr>
          <a:xfrm>
            <a:off x="4615822" y="2926750"/>
            <a:ext cx="1917926" cy="1999376"/>
            <a:chOff x="4507066" y="2998720"/>
            <a:chExt cx="2091522" cy="2180344"/>
          </a:xfrm>
        </p:grpSpPr>
        <p:sp>
          <p:nvSpPr>
            <p:cNvPr id="6234" name="Google Shape;6234;p133"/>
            <p:cNvSpPr/>
            <p:nvPr/>
          </p:nvSpPr>
          <p:spPr>
            <a:xfrm rot="1283813" flipH="1">
              <a:off x="5138135" y="4023823"/>
              <a:ext cx="1363306" cy="790088"/>
            </a:xfrm>
            <a:custGeom>
              <a:avLst/>
              <a:gdLst/>
              <a:ahLst/>
              <a:cxnLst/>
              <a:rect l="l" t="t" r="r" b="b"/>
              <a:pathLst>
                <a:path w="29120" h="16877" extrusionOk="0">
                  <a:moveTo>
                    <a:pt x="7997" y="1"/>
                  </a:moveTo>
                  <a:cubicBezTo>
                    <a:pt x="7915" y="1"/>
                    <a:pt x="7833" y="2"/>
                    <a:pt x="7751" y="3"/>
                  </a:cubicBezTo>
                  <a:cubicBezTo>
                    <a:pt x="6079" y="3"/>
                    <a:pt x="4499" y="307"/>
                    <a:pt x="2979" y="945"/>
                  </a:cubicBezTo>
                  <a:cubicBezTo>
                    <a:pt x="2523" y="1067"/>
                    <a:pt x="2037" y="1219"/>
                    <a:pt x="1672" y="1432"/>
                  </a:cubicBezTo>
                  <a:cubicBezTo>
                    <a:pt x="1186" y="1705"/>
                    <a:pt x="790" y="1948"/>
                    <a:pt x="426" y="2283"/>
                  </a:cubicBezTo>
                  <a:cubicBezTo>
                    <a:pt x="243" y="2465"/>
                    <a:pt x="0" y="2647"/>
                    <a:pt x="91" y="2951"/>
                  </a:cubicBezTo>
                  <a:cubicBezTo>
                    <a:pt x="152" y="3255"/>
                    <a:pt x="426" y="3347"/>
                    <a:pt x="699" y="3407"/>
                  </a:cubicBezTo>
                  <a:cubicBezTo>
                    <a:pt x="1044" y="3488"/>
                    <a:pt x="1402" y="3515"/>
                    <a:pt x="1755" y="3515"/>
                  </a:cubicBezTo>
                  <a:cubicBezTo>
                    <a:pt x="1932" y="3515"/>
                    <a:pt x="2108" y="3509"/>
                    <a:pt x="2280" y="3499"/>
                  </a:cubicBezTo>
                  <a:cubicBezTo>
                    <a:pt x="3131" y="3468"/>
                    <a:pt x="3952" y="3407"/>
                    <a:pt x="4772" y="3347"/>
                  </a:cubicBezTo>
                  <a:cubicBezTo>
                    <a:pt x="4916" y="3332"/>
                    <a:pt x="5056" y="3325"/>
                    <a:pt x="5194" y="3325"/>
                  </a:cubicBezTo>
                  <a:cubicBezTo>
                    <a:pt x="5934" y="3325"/>
                    <a:pt x="6604" y="3521"/>
                    <a:pt x="7295" y="3802"/>
                  </a:cubicBezTo>
                  <a:cubicBezTo>
                    <a:pt x="8086" y="4108"/>
                    <a:pt x="8888" y="4286"/>
                    <a:pt x="9695" y="4286"/>
                  </a:cubicBezTo>
                  <a:cubicBezTo>
                    <a:pt x="10251" y="4286"/>
                    <a:pt x="10810" y="4201"/>
                    <a:pt x="11368" y="4015"/>
                  </a:cubicBezTo>
                  <a:cubicBezTo>
                    <a:pt x="11846" y="3876"/>
                    <a:pt x="12323" y="3815"/>
                    <a:pt x="12810" y="3815"/>
                  </a:cubicBezTo>
                  <a:cubicBezTo>
                    <a:pt x="13066" y="3815"/>
                    <a:pt x="13325" y="3832"/>
                    <a:pt x="13587" y="3863"/>
                  </a:cubicBezTo>
                  <a:cubicBezTo>
                    <a:pt x="15411" y="4228"/>
                    <a:pt x="16931" y="5079"/>
                    <a:pt x="18086" y="6568"/>
                  </a:cubicBezTo>
                  <a:cubicBezTo>
                    <a:pt x="18511" y="7116"/>
                    <a:pt x="18511" y="7116"/>
                    <a:pt x="17873" y="7359"/>
                  </a:cubicBezTo>
                  <a:cubicBezTo>
                    <a:pt x="17417" y="7572"/>
                    <a:pt x="16961" y="7723"/>
                    <a:pt x="16505" y="7936"/>
                  </a:cubicBezTo>
                  <a:cubicBezTo>
                    <a:pt x="16049" y="8210"/>
                    <a:pt x="15623" y="8544"/>
                    <a:pt x="15259" y="8970"/>
                  </a:cubicBezTo>
                  <a:cubicBezTo>
                    <a:pt x="14742" y="9547"/>
                    <a:pt x="14499" y="10186"/>
                    <a:pt x="14529" y="10945"/>
                  </a:cubicBezTo>
                  <a:cubicBezTo>
                    <a:pt x="14560" y="12526"/>
                    <a:pt x="15046" y="14015"/>
                    <a:pt x="16019" y="15322"/>
                  </a:cubicBezTo>
                  <a:cubicBezTo>
                    <a:pt x="16262" y="15687"/>
                    <a:pt x="16566" y="16082"/>
                    <a:pt x="16931" y="16386"/>
                  </a:cubicBezTo>
                  <a:cubicBezTo>
                    <a:pt x="17082" y="16538"/>
                    <a:pt x="17265" y="16690"/>
                    <a:pt x="17447" y="16781"/>
                  </a:cubicBezTo>
                  <a:cubicBezTo>
                    <a:pt x="17567" y="16846"/>
                    <a:pt x="17673" y="16877"/>
                    <a:pt x="17762" y="16877"/>
                  </a:cubicBezTo>
                  <a:cubicBezTo>
                    <a:pt x="17967" y="16877"/>
                    <a:pt x="18086" y="16713"/>
                    <a:pt x="18086" y="16417"/>
                  </a:cubicBezTo>
                  <a:cubicBezTo>
                    <a:pt x="18086" y="16295"/>
                    <a:pt x="18086" y="16173"/>
                    <a:pt x="18055" y="16082"/>
                  </a:cubicBezTo>
                  <a:cubicBezTo>
                    <a:pt x="17994" y="15474"/>
                    <a:pt x="18055" y="14866"/>
                    <a:pt x="18359" y="14319"/>
                  </a:cubicBezTo>
                  <a:cubicBezTo>
                    <a:pt x="18450" y="14167"/>
                    <a:pt x="18511" y="13985"/>
                    <a:pt x="18602" y="13833"/>
                  </a:cubicBezTo>
                  <a:cubicBezTo>
                    <a:pt x="19089" y="13043"/>
                    <a:pt x="19149" y="12161"/>
                    <a:pt x="19058" y="11249"/>
                  </a:cubicBezTo>
                  <a:cubicBezTo>
                    <a:pt x="18997" y="10976"/>
                    <a:pt x="18967" y="10702"/>
                    <a:pt x="18967" y="10459"/>
                  </a:cubicBezTo>
                  <a:cubicBezTo>
                    <a:pt x="18937" y="9912"/>
                    <a:pt x="19271" y="9578"/>
                    <a:pt x="19605" y="9274"/>
                  </a:cubicBezTo>
                  <a:cubicBezTo>
                    <a:pt x="19641" y="9238"/>
                    <a:pt x="19682" y="9226"/>
                    <a:pt x="19721" y="9226"/>
                  </a:cubicBezTo>
                  <a:cubicBezTo>
                    <a:pt x="19783" y="9226"/>
                    <a:pt x="19842" y="9255"/>
                    <a:pt x="19879" y="9274"/>
                  </a:cubicBezTo>
                  <a:cubicBezTo>
                    <a:pt x="20122" y="9395"/>
                    <a:pt x="20304" y="9547"/>
                    <a:pt x="20456" y="9730"/>
                  </a:cubicBezTo>
                  <a:cubicBezTo>
                    <a:pt x="21277" y="10489"/>
                    <a:pt x="22007" y="11310"/>
                    <a:pt x="22766" y="12161"/>
                  </a:cubicBezTo>
                  <a:cubicBezTo>
                    <a:pt x="23678" y="13104"/>
                    <a:pt x="24621" y="14046"/>
                    <a:pt x="25745" y="14775"/>
                  </a:cubicBezTo>
                  <a:cubicBezTo>
                    <a:pt x="26353" y="15170"/>
                    <a:pt x="26961" y="15535"/>
                    <a:pt x="27660" y="15687"/>
                  </a:cubicBezTo>
                  <a:cubicBezTo>
                    <a:pt x="27873" y="15718"/>
                    <a:pt x="28055" y="15778"/>
                    <a:pt x="28268" y="15778"/>
                  </a:cubicBezTo>
                  <a:cubicBezTo>
                    <a:pt x="28694" y="15778"/>
                    <a:pt x="28937" y="15566"/>
                    <a:pt x="29028" y="15170"/>
                  </a:cubicBezTo>
                  <a:cubicBezTo>
                    <a:pt x="29119" y="14927"/>
                    <a:pt x="29089" y="14654"/>
                    <a:pt x="29028" y="14441"/>
                  </a:cubicBezTo>
                  <a:cubicBezTo>
                    <a:pt x="28998" y="14137"/>
                    <a:pt x="28815" y="13894"/>
                    <a:pt x="28481" y="13863"/>
                  </a:cubicBezTo>
                  <a:cubicBezTo>
                    <a:pt x="27265" y="13651"/>
                    <a:pt x="26262" y="12982"/>
                    <a:pt x="25320" y="12283"/>
                  </a:cubicBezTo>
                  <a:cubicBezTo>
                    <a:pt x="23861" y="11128"/>
                    <a:pt x="22615" y="9760"/>
                    <a:pt x="21490" y="8362"/>
                  </a:cubicBezTo>
                  <a:cubicBezTo>
                    <a:pt x="20639" y="7328"/>
                    <a:pt x="19818" y="6295"/>
                    <a:pt x="18937" y="5322"/>
                  </a:cubicBezTo>
                  <a:cubicBezTo>
                    <a:pt x="17934" y="4228"/>
                    <a:pt x="16870" y="3195"/>
                    <a:pt x="15715" y="2313"/>
                  </a:cubicBezTo>
                  <a:cubicBezTo>
                    <a:pt x="14864" y="1675"/>
                    <a:pt x="13921" y="1188"/>
                    <a:pt x="12918" y="824"/>
                  </a:cubicBezTo>
                  <a:cubicBezTo>
                    <a:pt x="11323" y="302"/>
                    <a:pt x="9700" y="1"/>
                    <a:pt x="799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133"/>
            <p:cNvSpPr/>
            <p:nvPr/>
          </p:nvSpPr>
          <p:spPr>
            <a:xfrm rot="1283813" flipH="1">
              <a:off x="5177811" y="4331012"/>
              <a:ext cx="229168" cy="188335"/>
            </a:xfrm>
            <a:custGeom>
              <a:avLst/>
              <a:gdLst/>
              <a:ahLst/>
              <a:cxnLst/>
              <a:rect l="l" t="t" r="r" b="b"/>
              <a:pathLst>
                <a:path w="4895" h="4023" extrusionOk="0">
                  <a:moveTo>
                    <a:pt x="241" y="0"/>
                  </a:moveTo>
                  <a:cubicBezTo>
                    <a:pt x="179" y="0"/>
                    <a:pt x="115" y="30"/>
                    <a:pt x="62" y="101"/>
                  </a:cubicBezTo>
                  <a:cubicBezTo>
                    <a:pt x="1" y="162"/>
                    <a:pt x="1" y="253"/>
                    <a:pt x="31" y="344"/>
                  </a:cubicBezTo>
                  <a:cubicBezTo>
                    <a:pt x="31" y="466"/>
                    <a:pt x="62" y="557"/>
                    <a:pt x="122" y="709"/>
                  </a:cubicBezTo>
                  <a:cubicBezTo>
                    <a:pt x="305" y="891"/>
                    <a:pt x="517" y="1165"/>
                    <a:pt x="761" y="1378"/>
                  </a:cubicBezTo>
                  <a:cubicBezTo>
                    <a:pt x="1703" y="2320"/>
                    <a:pt x="2767" y="3171"/>
                    <a:pt x="3952" y="3809"/>
                  </a:cubicBezTo>
                  <a:cubicBezTo>
                    <a:pt x="4135" y="3931"/>
                    <a:pt x="4287" y="3992"/>
                    <a:pt x="4530" y="4022"/>
                  </a:cubicBezTo>
                  <a:cubicBezTo>
                    <a:pt x="4651" y="4022"/>
                    <a:pt x="4773" y="3992"/>
                    <a:pt x="4864" y="3840"/>
                  </a:cubicBezTo>
                  <a:cubicBezTo>
                    <a:pt x="4894" y="3749"/>
                    <a:pt x="4894" y="3627"/>
                    <a:pt x="4773" y="3536"/>
                  </a:cubicBezTo>
                  <a:cubicBezTo>
                    <a:pt x="4651" y="3445"/>
                    <a:pt x="4560" y="3323"/>
                    <a:pt x="4408" y="3232"/>
                  </a:cubicBezTo>
                  <a:cubicBezTo>
                    <a:pt x="3040" y="2442"/>
                    <a:pt x="1824" y="1499"/>
                    <a:pt x="730" y="344"/>
                  </a:cubicBezTo>
                  <a:cubicBezTo>
                    <a:pt x="609" y="253"/>
                    <a:pt x="487" y="131"/>
                    <a:pt x="365" y="40"/>
                  </a:cubicBezTo>
                  <a:cubicBezTo>
                    <a:pt x="328" y="15"/>
                    <a:pt x="285" y="0"/>
                    <a:pt x="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133"/>
            <p:cNvSpPr/>
            <p:nvPr/>
          </p:nvSpPr>
          <p:spPr>
            <a:xfrm rot="1283813" flipH="1">
              <a:off x="5584815" y="4280043"/>
              <a:ext cx="115357" cy="32255"/>
            </a:xfrm>
            <a:custGeom>
              <a:avLst/>
              <a:gdLst/>
              <a:ahLst/>
              <a:cxnLst/>
              <a:rect l="l" t="t" r="r" b="b"/>
              <a:pathLst>
                <a:path w="2464" h="689" extrusionOk="0">
                  <a:moveTo>
                    <a:pt x="1222" y="1"/>
                  </a:moveTo>
                  <a:cubicBezTo>
                    <a:pt x="924" y="1"/>
                    <a:pt x="623" y="46"/>
                    <a:pt x="305" y="141"/>
                  </a:cubicBezTo>
                  <a:cubicBezTo>
                    <a:pt x="305" y="116"/>
                    <a:pt x="294" y="106"/>
                    <a:pt x="277" y="106"/>
                  </a:cubicBezTo>
                  <a:cubicBezTo>
                    <a:pt x="254" y="106"/>
                    <a:pt x="218" y="124"/>
                    <a:pt x="183" y="141"/>
                  </a:cubicBezTo>
                  <a:cubicBezTo>
                    <a:pt x="62" y="233"/>
                    <a:pt x="1" y="324"/>
                    <a:pt x="31" y="476"/>
                  </a:cubicBezTo>
                  <a:cubicBezTo>
                    <a:pt x="62" y="597"/>
                    <a:pt x="183" y="688"/>
                    <a:pt x="305" y="688"/>
                  </a:cubicBezTo>
                  <a:lnTo>
                    <a:pt x="487" y="688"/>
                  </a:lnTo>
                  <a:cubicBezTo>
                    <a:pt x="728" y="632"/>
                    <a:pt x="968" y="608"/>
                    <a:pt x="1208" y="608"/>
                  </a:cubicBezTo>
                  <a:cubicBezTo>
                    <a:pt x="1484" y="608"/>
                    <a:pt x="1761" y="640"/>
                    <a:pt x="2038" y="688"/>
                  </a:cubicBezTo>
                  <a:lnTo>
                    <a:pt x="2220" y="688"/>
                  </a:lnTo>
                  <a:cubicBezTo>
                    <a:pt x="2311" y="628"/>
                    <a:pt x="2372" y="597"/>
                    <a:pt x="2433" y="476"/>
                  </a:cubicBezTo>
                  <a:cubicBezTo>
                    <a:pt x="2463" y="385"/>
                    <a:pt x="2433" y="293"/>
                    <a:pt x="2341" y="263"/>
                  </a:cubicBezTo>
                  <a:cubicBezTo>
                    <a:pt x="2281" y="172"/>
                    <a:pt x="2159" y="111"/>
                    <a:pt x="2038" y="111"/>
                  </a:cubicBezTo>
                  <a:cubicBezTo>
                    <a:pt x="1762" y="38"/>
                    <a:pt x="1493" y="1"/>
                    <a:pt x="12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133"/>
            <p:cNvSpPr/>
            <p:nvPr/>
          </p:nvSpPr>
          <p:spPr>
            <a:xfrm rot="1283813" flipH="1">
              <a:off x="5904907" y="4239074"/>
              <a:ext cx="670276" cy="129817"/>
            </a:xfrm>
            <a:custGeom>
              <a:avLst/>
              <a:gdLst/>
              <a:ahLst/>
              <a:cxnLst/>
              <a:rect l="l" t="t" r="r" b="b"/>
              <a:pathLst>
                <a:path w="14317" h="2773" extrusionOk="0">
                  <a:moveTo>
                    <a:pt x="5350" y="0"/>
                  </a:moveTo>
                  <a:cubicBezTo>
                    <a:pt x="4803" y="0"/>
                    <a:pt x="4256" y="61"/>
                    <a:pt x="3678" y="213"/>
                  </a:cubicBezTo>
                  <a:cubicBezTo>
                    <a:pt x="3222" y="365"/>
                    <a:pt x="2736" y="456"/>
                    <a:pt x="2250" y="608"/>
                  </a:cubicBezTo>
                  <a:cubicBezTo>
                    <a:pt x="1855" y="687"/>
                    <a:pt x="1460" y="766"/>
                    <a:pt x="1045" y="766"/>
                  </a:cubicBezTo>
                  <a:cubicBezTo>
                    <a:pt x="981" y="766"/>
                    <a:pt x="917" y="764"/>
                    <a:pt x="851" y="760"/>
                  </a:cubicBezTo>
                  <a:lnTo>
                    <a:pt x="639" y="760"/>
                  </a:lnTo>
                  <a:cubicBezTo>
                    <a:pt x="395" y="791"/>
                    <a:pt x="152" y="973"/>
                    <a:pt x="92" y="1247"/>
                  </a:cubicBezTo>
                  <a:cubicBezTo>
                    <a:pt x="0" y="1520"/>
                    <a:pt x="122" y="1703"/>
                    <a:pt x="426" y="1824"/>
                  </a:cubicBezTo>
                  <a:cubicBezTo>
                    <a:pt x="679" y="1951"/>
                    <a:pt x="954" y="2014"/>
                    <a:pt x="1231" y="2014"/>
                  </a:cubicBezTo>
                  <a:cubicBezTo>
                    <a:pt x="1287" y="2014"/>
                    <a:pt x="1343" y="2012"/>
                    <a:pt x="1399" y="2007"/>
                  </a:cubicBezTo>
                  <a:cubicBezTo>
                    <a:pt x="2098" y="1976"/>
                    <a:pt x="2736" y="1976"/>
                    <a:pt x="3435" y="1885"/>
                  </a:cubicBezTo>
                  <a:cubicBezTo>
                    <a:pt x="4073" y="1824"/>
                    <a:pt x="4712" y="1824"/>
                    <a:pt x="5350" y="1763"/>
                  </a:cubicBezTo>
                  <a:cubicBezTo>
                    <a:pt x="5867" y="1763"/>
                    <a:pt x="6323" y="1855"/>
                    <a:pt x="6718" y="2037"/>
                  </a:cubicBezTo>
                  <a:cubicBezTo>
                    <a:pt x="6931" y="2128"/>
                    <a:pt x="7143" y="2219"/>
                    <a:pt x="7326" y="2310"/>
                  </a:cubicBezTo>
                  <a:cubicBezTo>
                    <a:pt x="8125" y="2601"/>
                    <a:pt x="8924" y="2772"/>
                    <a:pt x="9729" y="2772"/>
                  </a:cubicBezTo>
                  <a:cubicBezTo>
                    <a:pt x="10272" y="2772"/>
                    <a:pt x="10818" y="2695"/>
                    <a:pt x="11368" y="2523"/>
                  </a:cubicBezTo>
                  <a:cubicBezTo>
                    <a:pt x="11872" y="2368"/>
                    <a:pt x="12376" y="2275"/>
                    <a:pt x="12895" y="2275"/>
                  </a:cubicBezTo>
                  <a:cubicBezTo>
                    <a:pt x="13191" y="2275"/>
                    <a:pt x="13491" y="2305"/>
                    <a:pt x="13800" y="2371"/>
                  </a:cubicBezTo>
                  <a:cubicBezTo>
                    <a:pt x="13861" y="2432"/>
                    <a:pt x="13982" y="2432"/>
                    <a:pt x="14074" y="2432"/>
                  </a:cubicBezTo>
                  <a:cubicBezTo>
                    <a:pt x="14134" y="2432"/>
                    <a:pt x="14226" y="2371"/>
                    <a:pt x="14256" y="2341"/>
                  </a:cubicBezTo>
                  <a:cubicBezTo>
                    <a:pt x="14317" y="2310"/>
                    <a:pt x="14286" y="2219"/>
                    <a:pt x="14256" y="2158"/>
                  </a:cubicBezTo>
                  <a:cubicBezTo>
                    <a:pt x="13648" y="1277"/>
                    <a:pt x="12736" y="821"/>
                    <a:pt x="11703" y="669"/>
                  </a:cubicBezTo>
                  <a:cubicBezTo>
                    <a:pt x="11551" y="654"/>
                    <a:pt x="11399" y="646"/>
                    <a:pt x="11247" y="646"/>
                  </a:cubicBezTo>
                  <a:cubicBezTo>
                    <a:pt x="10793" y="646"/>
                    <a:pt x="10342" y="715"/>
                    <a:pt x="9909" y="851"/>
                  </a:cubicBezTo>
                  <a:cubicBezTo>
                    <a:pt x="9608" y="975"/>
                    <a:pt x="9301" y="1036"/>
                    <a:pt x="8996" y="1036"/>
                  </a:cubicBezTo>
                  <a:cubicBezTo>
                    <a:pt x="8624" y="1036"/>
                    <a:pt x="8254" y="944"/>
                    <a:pt x="7903" y="760"/>
                  </a:cubicBezTo>
                  <a:cubicBezTo>
                    <a:pt x="7599" y="608"/>
                    <a:pt x="7295" y="487"/>
                    <a:pt x="6991" y="335"/>
                  </a:cubicBezTo>
                  <a:cubicBezTo>
                    <a:pt x="6505" y="61"/>
                    <a:pt x="5927" y="0"/>
                    <a:pt x="5350" y="0"/>
                  </a:cubicBezTo>
                  <a:close/>
                </a:path>
              </a:pathLst>
            </a:custGeom>
            <a:solidFill>
              <a:schemeClr val="dk1">
                <a:alpha val="2444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133"/>
            <p:cNvSpPr/>
            <p:nvPr/>
          </p:nvSpPr>
          <p:spPr>
            <a:xfrm rot="1283813" flipH="1">
              <a:off x="5502325" y="4325821"/>
              <a:ext cx="175095" cy="412014"/>
            </a:xfrm>
            <a:custGeom>
              <a:avLst/>
              <a:gdLst/>
              <a:ahLst/>
              <a:cxnLst/>
              <a:rect l="l" t="t" r="r" b="b"/>
              <a:pathLst>
                <a:path w="3740" h="8801" extrusionOk="0">
                  <a:moveTo>
                    <a:pt x="2774" y="1"/>
                  </a:moveTo>
                  <a:cubicBezTo>
                    <a:pt x="2660" y="1"/>
                    <a:pt x="2546" y="35"/>
                    <a:pt x="2432" y="103"/>
                  </a:cubicBezTo>
                  <a:cubicBezTo>
                    <a:pt x="2250" y="195"/>
                    <a:pt x="2067" y="347"/>
                    <a:pt x="1946" y="499"/>
                  </a:cubicBezTo>
                  <a:cubicBezTo>
                    <a:pt x="1581" y="1015"/>
                    <a:pt x="1368" y="1562"/>
                    <a:pt x="1368" y="2231"/>
                  </a:cubicBezTo>
                  <a:cubicBezTo>
                    <a:pt x="1368" y="2626"/>
                    <a:pt x="1368" y="3052"/>
                    <a:pt x="1459" y="3508"/>
                  </a:cubicBezTo>
                  <a:cubicBezTo>
                    <a:pt x="1520" y="4085"/>
                    <a:pt x="1368" y="4541"/>
                    <a:pt x="1003" y="4906"/>
                  </a:cubicBezTo>
                  <a:cubicBezTo>
                    <a:pt x="912" y="5028"/>
                    <a:pt x="821" y="5119"/>
                    <a:pt x="730" y="5210"/>
                  </a:cubicBezTo>
                  <a:cubicBezTo>
                    <a:pt x="0" y="6183"/>
                    <a:pt x="61" y="7155"/>
                    <a:pt x="548" y="8189"/>
                  </a:cubicBezTo>
                  <a:cubicBezTo>
                    <a:pt x="669" y="8401"/>
                    <a:pt x="821" y="8614"/>
                    <a:pt x="1034" y="8705"/>
                  </a:cubicBezTo>
                  <a:cubicBezTo>
                    <a:pt x="1135" y="8770"/>
                    <a:pt x="1239" y="8801"/>
                    <a:pt x="1336" y="8801"/>
                  </a:cubicBezTo>
                  <a:cubicBezTo>
                    <a:pt x="1559" y="8801"/>
                    <a:pt x="1742" y="8637"/>
                    <a:pt x="1763" y="8341"/>
                  </a:cubicBezTo>
                  <a:lnTo>
                    <a:pt x="1763" y="8067"/>
                  </a:lnTo>
                  <a:cubicBezTo>
                    <a:pt x="1611" y="7277"/>
                    <a:pt x="1824" y="6517"/>
                    <a:pt x="2219" y="5818"/>
                  </a:cubicBezTo>
                  <a:cubicBezTo>
                    <a:pt x="2706" y="4906"/>
                    <a:pt x="2858" y="3964"/>
                    <a:pt x="2706" y="2991"/>
                  </a:cubicBezTo>
                  <a:cubicBezTo>
                    <a:pt x="2675" y="2839"/>
                    <a:pt x="2675" y="2687"/>
                    <a:pt x="2675" y="2535"/>
                  </a:cubicBezTo>
                  <a:cubicBezTo>
                    <a:pt x="2584" y="2049"/>
                    <a:pt x="2736" y="1684"/>
                    <a:pt x="3040" y="1380"/>
                  </a:cubicBezTo>
                  <a:cubicBezTo>
                    <a:pt x="3162" y="1228"/>
                    <a:pt x="3314" y="1167"/>
                    <a:pt x="3496" y="1167"/>
                  </a:cubicBezTo>
                  <a:cubicBezTo>
                    <a:pt x="3509" y="1170"/>
                    <a:pt x="3522" y="1171"/>
                    <a:pt x="3534" y="1171"/>
                  </a:cubicBezTo>
                  <a:cubicBezTo>
                    <a:pt x="3663" y="1171"/>
                    <a:pt x="3739" y="1032"/>
                    <a:pt x="3739" y="894"/>
                  </a:cubicBezTo>
                  <a:cubicBezTo>
                    <a:pt x="3678" y="499"/>
                    <a:pt x="3283" y="73"/>
                    <a:pt x="2888" y="12"/>
                  </a:cubicBezTo>
                  <a:cubicBezTo>
                    <a:pt x="2850" y="5"/>
                    <a:pt x="2812" y="1"/>
                    <a:pt x="2774" y="1"/>
                  </a:cubicBezTo>
                  <a:close/>
                </a:path>
              </a:pathLst>
            </a:custGeom>
            <a:solidFill>
              <a:schemeClr val="dk1">
                <a:alpha val="2444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133"/>
            <p:cNvSpPr/>
            <p:nvPr/>
          </p:nvSpPr>
          <p:spPr>
            <a:xfrm rot="1283813" flipH="1">
              <a:off x="5985988" y="4152035"/>
              <a:ext cx="358664" cy="72984"/>
            </a:xfrm>
            <a:custGeom>
              <a:avLst/>
              <a:gdLst/>
              <a:ahLst/>
              <a:cxnLst/>
              <a:rect l="l" t="t" r="r" b="b"/>
              <a:pathLst>
                <a:path w="7661" h="1559" extrusionOk="0">
                  <a:moveTo>
                    <a:pt x="1610" y="0"/>
                  </a:moveTo>
                  <a:cubicBezTo>
                    <a:pt x="1378" y="0"/>
                    <a:pt x="1145" y="4"/>
                    <a:pt x="913" y="13"/>
                  </a:cubicBezTo>
                  <a:cubicBezTo>
                    <a:pt x="669" y="13"/>
                    <a:pt x="396" y="74"/>
                    <a:pt x="183" y="135"/>
                  </a:cubicBezTo>
                  <a:cubicBezTo>
                    <a:pt x="62" y="165"/>
                    <a:pt x="1" y="256"/>
                    <a:pt x="1" y="378"/>
                  </a:cubicBezTo>
                  <a:cubicBezTo>
                    <a:pt x="1" y="530"/>
                    <a:pt x="62" y="591"/>
                    <a:pt x="183" y="591"/>
                  </a:cubicBezTo>
                  <a:cubicBezTo>
                    <a:pt x="365" y="621"/>
                    <a:pt x="517" y="621"/>
                    <a:pt x="700" y="621"/>
                  </a:cubicBezTo>
                  <a:cubicBezTo>
                    <a:pt x="2372" y="621"/>
                    <a:pt x="4043" y="834"/>
                    <a:pt x="5715" y="1168"/>
                  </a:cubicBezTo>
                  <a:cubicBezTo>
                    <a:pt x="6110" y="1259"/>
                    <a:pt x="6475" y="1381"/>
                    <a:pt x="6901" y="1503"/>
                  </a:cubicBezTo>
                  <a:cubicBezTo>
                    <a:pt x="7026" y="1524"/>
                    <a:pt x="7167" y="1559"/>
                    <a:pt x="7311" y="1559"/>
                  </a:cubicBezTo>
                  <a:cubicBezTo>
                    <a:pt x="7376" y="1559"/>
                    <a:pt x="7442" y="1552"/>
                    <a:pt x="7508" y="1533"/>
                  </a:cubicBezTo>
                  <a:cubicBezTo>
                    <a:pt x="7600" y="1472"/>
                    <a:pt x="7660" y="1320"/>
                    <a:pt x="7539" y="1107"/>
                  </a:cubicBezTo>
                  <a:cubicBezTo>
                    <a:pt x="7508" y="986"/>
                    <a:pt x="7296" y="895"/>
                    <a:pt x="7022" y="834"/>
                  </a:cubicBezTo>
                  <a:cubicBezTo>
                    <a:pt x="6597" y="682"/>
                    <a:pt x="6171" y="560"/>
                    <a:pt x="5715" y="439"/>
                  </a:cubicBezTo>
                  <a:cubicBezTo>
                    <a:pt x="4363" y="153"/>
                    <a:pt x="2988" y="0"/>
                    <a:pt x="16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133"/>
            <p:cNvSpPr/>
            <p:nvPr/>
          </p:nvSpPr>
          <p:spPr>
            <a:xfrm rot="1283813" flipH="1">
              <a:off x="5642433" y="4375911"/>
              <a:ext cx="85394" cy="235243"/>
            </a:xfrm>
            <a:custGeom>
              <a:avLst/>
              <a:gdLst/>
              <a:ahLst/>
              <a:cxnLst/>
              <a:rect l="l" t="t" r="r" b="b"/>
              <a:pathLst>
                <a:path w="1824" h="5025" extrusionOk="0">
                  <a:moveTo>
                    <a:pt x="1578" y="0"/>
                  </a:moveTo>
                  <a:cubicBezTo>
                    <a:pt x="1550" y="0"/>
                    <a:pt x="1521" y="8"/>
                    <a:pt x="1489" y="23"/>
                  </a:cubicBezTo>
                  <a:cubicBezTo>
                    <a:pt x="1368" y="54"/>
                    <a:pt x="1307" y="115"/>
                    <a:pt x="1216" y="206"/>
                  </a:cubicBezTo>
                  <a:cubicBezTo>
                    <a:pt x="1003" y="479"/>
                    <a:pt x="790" y="722"/>
                    <a:pt x="699" y="1026"/>
                  </a:cubicBezTo>
                  <a:cubicBezTo>
                    <a:pt x="274" y="2151"/>
                    <a:pt x="0" y="3276"/>
                    <a:pt x="30" y="4461"/>
                  </a:cubicBezTo>
                  <a:cubicBezTo>
                    <a:pt x="30" y="4613"/>
                    <a:pt x="30" y="4765"/>
                    <a:pt x="152" y="4917"/>
                  </a:cubicBezTo>
                  <a:cubicBezTo>
                    <a:pt x="203" y="4985"/>
                    <a:pt x="293" y="5025"/>
                    <a:pt x="383" y="5025"/>
                  </a:cubicBezTo>
                  <a:cubicBezTo>
                    <a:pt x="453" y="5025"/>
                    <a:pt x="524" y="5001"/>
                    <a:pt x="578" y="4947"/>
                  </a:cubicBezTo>
                  <a:cubicBezTo>
                    <a:pt x="699" y="4795"/>
                    <a:pt x="730" y="4644"/>
                    <a:pt x="730" y="4461"/>
                  </a:cubicBezTo>
                  <a:cubicBezTo>
                    <a:pt x="760" y="4036"/>
                    <a:pt x="760" y="3671"/>
                    <a:pt x="790" y="3245"/>
                  </a:cubicBezTo>
                  <a:cubicBezTo>
                    <a:pt x="912" y="2333"/>
                    <a:pt x="1186" y="1482"/>
                    <a:pt x="1641" y="692"/>
                  </a:cubicBezTo>
                  <a:cubicBezTo>
                    <a:pt x="1672" y="570"/>
                    <a:pt x="1763" y="510"/>
                    <a:pt x="1793" y="388"/>
                  </a:cubicBezTo>
                  <a:cubicBezTo>
                    <a:pt x="1824" y="327"/>
                    <a:pt x="1824" y="236"/>
                    <a:pt x="1793" y="175"/>
                  </a:cubicBezTo>
                  <a:cubicBezTo>
                    <a:pt x="1726" y="63"/>
                    <a:pt x="1658" y="0"/>
                    <a:pt x="15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133"/>
            <p:cNvSpPr/>
            <p:nvPr/>
          </p:nvSpPr>
          <p:spPr>
            <a:xfrm rot="1283813" flipH="1">
              <a:off x="4810780" y="3146353"/>
              <a:ext cx="1165505" cy="1885079"/>
            </a:xfrm>
            <a:custGeom>
              <a:avLst/>
              <a:gdLst/>
              <a:ahLst/>
              <a:cxnLst/>
              <a:rect l="l" t="t" r="r" b="b"/>
              <a:pathLst>
                <a:path w="24895" h="40267" extrusionOk="0">
                  <a:moveTo>
                    <a:pt x="3999" y="1"/>
                  </a:moveTo>
                  <a:cubicBezTo>
                    <a:pt x="3898" y="1"/>
                    <a:pt x="3791" y="16"/>
                    <a:pt x="3678" y="45"/>
                  </a:cubicBezTo>
                  <a:cubicBezTo>
                    <a:pt x="3314" y="136"/>
                    <a:pt x="2979" y="258"/>
                    <a:pt x="2614" y="410"/>
                  </a:cubicBezTo>
                  <a:cubicBezTo>
                    <a:pt x="2250" y="562"/>
                    <a:pt x="1855" y="805"/>
                    <a:pt x="1429" y="957"/>
                  </a:cubicBezTo>
                  <a:cubicBezTo>
                    <a:pt x="1034" y="1109"/>
                    <a:pt x="669" y="1322"/>
                    <a:pt x="365" y="1626"/>
                  </a:cubicBezTo>
                  <a:cubicBezTo>
                    <a:pt x="31" y="1960"/>
                    <a:pt x="0" y="2325"/>
                    <a:pt x="244" y="2720"/>
                  </a:cubicBezTo>
                  <a:lnTo>
                    <a:pt x="578" y="3298"/>
                  </a:lnTo>
                  <a:cubicBezTo>
                    <a:pt x="1368" y="4361"/>
                    <a:pt x="2128" y="5516"/>
                    <a:pt x="2888" y="6611"/>
                  </a:cubicBezTo>
                  <a:cubicBezTo>
                    <a:pt x="3526" y="7583"/>
                    <a:pt x="4134" y="8617"/>
                    <a:pt x="4681" y="9681"/>
                  </a:cubicBezTo>
                  <a:cubicBezTo>
                    <a:pt x="4864" y="10076"/>
                    <a:pt x="4985" y="10471"/>
                    <a:pt x="5168" y="10866"/>
                  </a:cubicBezTo>
                  <a:cubicBezTo>
                    <a:pt x="5654" y="11839"/>
                    <a:pt x="6171" y="12811"/>
                    <a:pt x="6839" y="13723"/>
                  </a:cubicBezTo>
                  <a:cubicBezTo>
                    <a:pt x="7326" y="14392"/>
                    <a:pt x="7843" y="15030"/>
                    <a:pt x="8207" y="15790"/>
                  </a:cubicBezTo>
                  <a:cubicBezTo>
                    <a:pt x="8268" y="16003"/>
                    <a:pt x="8390" y="16155"/>
                    <a:pt x="8542" y="16307"/>
                  </a:cubicBezTo>
                  <a:cubicBezTo>
                    <a:pt x="8815" y="16641"/>
                    <a:pt x="9028" y="17006"/>
                    <a:pt x="9180" y="17401"/>
                  </a:cubicBezTo>
                  <a:cubicBezTo>
                    <a:pt x="9454" y="18131"/>
                    <a:pt x="9909" y="18769"/>
                    <a:pt x="10183" y="19438"/>
                  </a:cubicBezTo>
                  <a:cubicBezTo>
                    <a:pt x="10639" y="20562"/>
                    <a:pt x="11247" y="21565"/>
                    <a:pt x="11703" y="22690"/>
                  </a:cubicBezTo>
                  <a:cubicBezTo>
                    <a:pt x="11855" y="23328"/>
                    <a:pt x="12159" y="23784"/>
                    <a:pt x="12432" y="24270"/>
                  </a:cubicBezTo>
                  <a:cubicBezTo>
                    <a:pt x="12858" y="25334"/>
                    <a:pt x="13618" y="26185"/>
                    <a:pt x="14286" y="27067"/>
                  </a:cubicBezTo>
                  <a:cubicBezTo>
                    <a:pt x="14742" y="27614"/>
                    <a:pt x="15077" y="28283"/>
                    <a:pt x="15350" y="28921"/>
                  </a:cubicBezTo>
                  <a:cubicBezTo>
                    <a:pt x="15502" y="29255"/>
                    <a:pt x="15533" y="29620"/>
                    <a:pt x="15593" y="30015"/>
                  </a:cubicBezTo>
                  <a:cubicBezTo>
                    <a:pt x="15624" y="30623"/>
                    <a:pt x="15806" y="31140"/>
                    <a:pt x="16232" y="31626"/>
                  </a:cubicBezTo>
                  <a:cubicBezTo>
                    <a:pt x="16718" y="32234"/>
                    <a:pt x="17174" y="32872"/>
                    <a:pt x="17630" y="33480"/>
                  </a:cubicBezTo>
                  <a:cubicBezTo>
                    <a:pt x="17812" y="33693"/>
                    <a:pt x="17964" y="33936"/>
                    <a:pt x="18116" y="34179"/>
                  </a:cubicBezTo>
                  <a:cubicBezTo>
                    <a:pt x="18572" y="35030"/>
                    <a:pt x="19180" y="35760"/>
                    <a:pt x="19575" y="36611"/>
                  </a:cubicBezTo>
                  <a:cubicBezTo>
                    <a:pt x="19758" y="37006"/>
                    <a:pt x="19910" y="37341"/>
                    <a:pt x="20062" y="37736"/>
                  </a:cubicBezTo>
                  <a:cubicBezTo>
                    <a:pt x="20335" y="38374"/>
                    <a:pt x="20670" y="38982"/>
                    <a:pt x="21004" y="39590"/>
                  </a:cubicBezTo>
                  <a:cubicBezTo>
                    <a:pt x="21293" y="40071"/>
                    <a:pt x="21582" y="40267"/>
                    <a:pt x="22037" y="40267"/>
                  </a:cubicBezTo>
                  <a:cubicBezTo>
                    <a:pt x="22156" y="40267"/>
                    <a:pt x="22287" y="40253"/>
                    <a:pt x="22432" y="40228"/>
                  </a:cubicBezTo>
                  <a:cubicBezTo>
                    <a:pt x="22980" y="40167"/>
                    <a:pt x="23557" y="39955"/>
                    <a:pt x="24043" y="39620"/>
                  </a:cubicBezTo>
                  <a:cubicBezTo>
                    <a:pt x="24195" y="39499"/>
                    <a:pt x="24408" y="39407"/>
                    <a:pt x="24499" y="39255"/>
                  </a:cubicBezTo>
                  <a:cubicBezTo>
                    <a:pt x="24864" y="38891"/>
                    <a:pt x="24895" y="38435"/>
                    <a:pt x="24621" y="38040"/>
                  </a:cubicBezTo>
                  <a:cubicBezTo>
                    <a:pt x="24408" y="37675"/>
                    <a:pt x="24165" y="37371"/>
                    <a:pt x="23891" y="37037"/>
                  </a:cubicBezTo>
                  <a:cubicBezTo>
                    <a:pt x="23527" y="36550"/>
                    <a:pt x="23253" y="36003"/>
                    <a:pt x="23040" y="35456"/>
                  </a:cubicBezTo>
                  <a:cubicBezTo>
                    <a:pt x="22493" y="34149"/>
                    <a:pt x="22159" y="32781"/>
                    <a:pt x="21764" y="31444"/>
                  </a:cubicBezTo>
                  <a:cubicBezTo>
                    <a:pt x="21673" y="31049"/>
                    <a:pt x="21460" y="30623"/>
                    <a:pt x="21308" y="30198"/>
                  </a:cubicBezTo>
                  <a:cubicBezTo>
                    <a:pt x="21125" y="29711"/>
                    <a:pt x="20791" y="29316"/>
                    <a:pt x="20366" y="28982"/>
                  </a:cubicBezTo>
                  <a:cubicBezTo>
                    <a:pt x="19849" y="28617"/>
                    <a:pt x="19302" y="28191"/>
                    <a:pt x="18967" y="27644"/>
                  </a:cubicBezTo>
                  <a:cubicBezTo>
                    <a:pt x="18420" y="26854"/>
                    <a:pt x="17812" y="26185"/>
                    <a:pt x="17508" y="25213"/>
                  </a:cubicBezTo>
                  <a:cubicBezTo>
                    <a:pt x="17478" y="25122"/>
                    <a:pt x="17417" y="25000"/>
                    <a:pt x="17326" y="24848"/>
                  </a:cubicBezTo>
                  <a:cubicBezTo>
                    <a:pt x="16748" y="23754"/>
                    <a:pt x="16262" y="22599"/>
                    <a:pt x="15806" y="21474"/>
                  </a:cubicBezTo>
                  <a:cubicBezTo>
                    <a:pt x="15472" y="20653"/>
                    <a:pt x="15046" y="19954"/>
                    <a:pt x="14438" y="19346"/>
                  </a:cubicBezTo>
                  <a:cubicBezTo>
                    <a:pt x="13648" y="18526"/>
                    <a:pt x="12949" y="17614"/>
                    <a:pt x="12341" y="16702"/>
                  </a:cubicBezTo>
                  <a:cubicBezTo>
                    <a:pt x="11885" y="16003"/>
                    <a:pt x="11490" y="15182"/>
                    <a:pt x="11125" y="14392"/>
                  </a:cubicBezTo>
                  <a:cubicBezTo>
                    <a:pt x="10517" y="12963"/>
                    <a:pt x="10122" y="11444"/>
                    <a:pt x="9514" y="9985"/>
                  </a:cubicBezTo>
                  <a:cubicBezTo>
                    <a:pt x="9119" y="9042"/>
                    <a:pt x="8602" y="8130"/>
                    <a:pt x="8025" y="7279"/>
                  </a:cubicBezTo>
                  <a:cubicBezTo>
                    <a:pt x="7599" y="6671"/>
                    <a:pt x="7235" y="6124"/>
                    <a:pt x="6809" y="5516"/>
                  </a:cubicBezTo>
                  <a:lnTo>
                    <a:pt x="6353" y="4817"/>
                  </a:lnTo>
                  <a:cubicBezTo>
                    <a:pt x="6262" y="4696"/>
                    <a:pt x="6171" y="4544"/>
                    <a:pt x="6110" y="4392"/>
                  </a:cubicBezTo>
                  <a:cubicBezTo>
                    <a:pt x="5654" y="3328"/>
                    <a:pt x="5168" y="2264"/>
                    <a:pt x="4985" y="1109"/>
                  </a:cubicBezTo>
                  <a:cubicBezTo>
                    <a:pt x="4955" y="987"/>
                    <a:pt x="4894" y="835"/>
                    <a:pt x="4864" y="714"/>
                  </a:cubicBezTo>
                  <a:cubicBezTo>
                    <a:pt x="4717" y="249"/>
                    <a:pt x="4413" y="1"/>
                    <a:pt x="399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133"/>
            <p:cNvSpPr/>
            <p:nvPr/>
          </p:nvSpPr>
          <p:spPr>
            <a:xfrm rot="1283813" flipH="1">
              <a:off x="4841147" y="4371446"/>
              <a:ext cx="229168" cy="125369"/>
            </a:xfrm>
            <a:custGeom>
              <a:avLst/>
              <a:gdLst/>
              <a:ahLst/>
              <a:cxnLst/>
              <a:rect l="l" t="t" r="r" b="b"/>
              <a:pathLst>
                <a:path w="4895" h="2678" extrusionOk="0">
                  <a:moveTo>
                    <a:pt x="4196" y="1"/>
                  </a:moveTo>
                  <a:cubicBezTo>
                    <a:pt x="3892" y="31"/>
                    <a:pt x="3618" y="31"/>
                    <a:pt x="3314" y="92"/>
                  </a:cubicBezTo>
                  <a:cubicBezTo>
                    <a:pt x="2980" y="214"/>
                    <a:pt x="2645" y="366"/>
                    <a:pt x="2372" y="487"/>
                  </a:cubicBezTo>
                  <a:cubicBezTo>
                    <a:pt x="1916" y="791"/>
                    <a:pt x="1460" y="1095"/>
                    <a:pt x="1034" y="1399"/>
                  </a:cubicBezTo>
                  <a:cubicBezTo>
                    <a:pt x="791" y="1582"/>
                    <a:pt x="518" y="1794"/>
                    <a:pt x="244" y="2007"/>
                  </a:cubicBezTo>
                  <a:cubicBezTo>
                    <a:pt x="62" y="2159"/>
                    <a:pt x="1" y="2311"/>
                    <a:pt x="123" y="2463"/>
                  </a:cubicBezTo>
                  <a:cubicBezTo>
                    <a:pt x="213" y="2608"/>
                    <a:pt x="336" y="2677"/>
                    <a:pt x="460" y="2677"/>
                  </a:cubicBezTo>
                  <a:cubicBezTo>
                    <a:pt x="543" y="2677"/>
                    <a:pt x="627" y="2646"/>
                    <a:pt x="700" y="2585"/>
                  </a:cubicBezTo>
                  <a:cubicBezTo>
                    <a:pt x="882" y="2433"/>
                    <a:pt x="1126" y="2311"/>
                    <a:pt x="1308" y="2129"/>
                  </a:cubicBezTo>
                  <a:cubicBezTo>
                    <a:pt x="1855" y="1642"/>
                    <a:pt x="2493" y="1308"/>
                    <a:pt x="3132" y="974"/>
                  </a:cubicBezTo>
                  <a:cubicBezTo>
                    <a:pt x="3557" y="761"/>
                    <a:pt x="4013" y="761"/>
                    <a:pt x="4439" y="670"/>
                  </a:cubicBezTo>
                  <a:cubicBezTo>
                    <a:pt x="4530" y="639"/>
                    <a:pt x="4682" y="639"/>
                    <a:pt x="4804" y="609"/>
                  </a:cubicBezTo>
                  <a:cubicBezTo>
                    <a:pt x="4895" y="548"/>
                    <a:pt x="4895" y="487"/>
                    <a:pt x="4895" y="457"/>
                  </a:cubicBezTo>
                  <a:cubicBezTo>
                    <a:pt x="4743" y="183"/>
                    <a:pt x="4500" y="1"/>
                    <a:pt x="41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133"/>
            <p:cNvSpPr/>
            <p:nvPr/>
          </p:nvSpPr>
          <p:spPr>
            <a:xfrm rot="1283813" flipH="1">
              <a:off x="5657750" y="3724001"/>
              <a:ext cx="177951" cy="128599"/>
            </a:xfrm>
            <a:custGeom>
              <a:avLst/>
              <a:gdLst/>
              <a:ahLst/>
              <a:cxnLst/>
              <a:rect l="l" t="t" r="r" b="b"/>
              <a:pathLst>
                <a:path w="3801" h="2747" extrusionOk="0">
                  <a:moveTo>
                    <a:pt x="3454" y="0"/>
                  </a:moveTo>
                  <a:cubicBezTo>
                    <a:pt x="3429" y="0"/>
                    <a:pt x="3402" y="5"/>
                    <a:pt x="3375" y="16"/>
                  </a:cubicBezTo>
                  <a:cubicBezTo>
                    <a:pt x="3284" y="16"/>
                    <a:pt x="3192" y="47"/>
                    <a:pt x="3101" y="77"/>
                  </a:cubicBezTo>
                  <a:cubicBezTo>
                    <a:pt x="2797" y="199"/>
                    <a:pt x="2372" y="320"/>
                    <a:pt x="2007" y="533"/>
                  </a:cubicBezTo>
                  <a:cubicBezTo>
                    <a:pt x="1369" y="928"/>
                    <a:pt x="761" y="1384"/>
                    <a:pt x="214" y="1931"/>
                  </a:cubicBezTo>
                  <a:cubicBezTo>
                    <a:pt x="1" y="2174"/>
                    <a:pt x="1" y="2387"/>
                    <a:pt x="214" y="2661"/>
                  </a:cubicBezTo>
                  <a:cubicBezTo>
                    <a:pt x="267" y="2714"/>
                    <a:pt x="309" y="2746"/>
                    <a:pt x="354" y="2746"/>
                  </a:cubicBezTo>
                  <a:cubicBezTo>
                    <a:pt x="386" y="2746"/>
                    <a:pt x="419" y="2729"/>
                    <a:pt x="457" y="2691"/>
                  </a:cubicBezTo>
                  <a:cubicBezTo>
                    <a:pt x="609" y="2600"/>
                    <a:pt x="700" y="2478"/>
                    <a:pt x="822" y="2326"/>
                  </a:cubicBezTo>
                  <a:cubicBezTo>
                    <a:pt x="1308" y="1840"/>
                    <a:pt x="1885" y="1384"/>
                    <a:pt x="2524" y="1080"/>
                  </a:cubicBezTo>
                  <a:cubicBezTo>
                    <a:pt x="2736" y="959"/>
                    <a:pt x="2949" y="867"/>
                    <a:pt x="3132" y="807"/>
                  </a:cubicBezTo>
                  <a:cubicBezTo>
                    <a:pt x="3284" y="715"/>
                    <a:pt x="3436" y="685"/>
                    <a:pt x="3557" y="624"/>
                  </a:cubicBezTo>
                  <a:cubicBezTo>
                    <a:pt x="3739" y="533"/>
                    <a:pt x="3800" y="381"/>
                    <a:pt x="3709" y="229"/>
                  </a:cubicBezTo>
                  <a:cubicBezTo>
                    <a:pt x="3659" y="105"/>
                    <a:pt x="3569" y="0"/>
                    <a:pt x="34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133"/>
            <p:cNvSpPr/>
            <p:nvPr/>
          </p:nvSpPr>
          <p:spPr>
            <a:xfrm rot="1283813" flipH="1">
              <a:off x="5256538" y="4062939"/>
              <a:ext cx="182164" cy="110997"/>
            </a:xfrm>
            <a:custGeom>
              <a:avLst/>
              <a:gdLst/>
              <a:ahLst/>
              <a:cxnLst/>
              <a:rect l="l" t="t" r="r" b="b"/>
              <a:pathLst>
                <a:path w="3891" h="2371" extrusionOk="0">
                  <a:moveTo>
                    <a:pt x="3283" y="0"/>
                  </a:moveTo>
                  <a:cubicBezTo>
                    <a:pt x="2614" y="183"/>
                    <a:pt x="1976" y="335"/>
                    <a:pt x="1398" y="700"/>
                  </a:cubicBezTo>
                  <a:cubicBezTo>
                    <a:pt x="882" y="943"/>
                    <a:pt x="517" y="1277"/>
                    <a:pt x="182" y="1642"/>
                  </a:cubicBezTo>
                  <a:cubicBezTo>
                    <a:pt x="30" y="1794"/>
                    <a:pt x="0" y="2007"/>
                    <a:pt x="91" y="2219"/>
                  </a:cubicBezTo>
                  <a:cubicBezTo>
                    <a:pt x="154" y="2323"/>
                    <a:pt x="258" y="2370"/>
                    <a:pt x="357" y="2370"/>
                  </a:cubicBezTo>
                  <a:cubicBezTo>
                    <a:pt x="403" y="2370"/>
                    <a:pt x="448" y="2360"/>
                    <a:pt x="486" y="2341"/>
                  </a:cubicBezTo>
                  <a:cubicBezTo>
                    <a:pt x="517" y="2280"/>
                    <a:pt x="547" y="2280"/>
                    <a:pt x="608" y="2250"/>
                  </a:cubicBezTo>
                  <a:cubicBezTo>
                    <a:pt x="1307" y="1459"/>
                    <a:pt x="2280" y="1064"/>
                    <a:pt x="3252" y="760"/>
                  </a:cubicBezTo>
                  <a:cubicBezTo>
                    <a:pt x="3404" y="730"/>
                    <a:pt x="3556" y="669"/>
                    <a:pt x="3708" y="608"/>
                  </a:cubicBezTo>
                  <a:cubicBezTo>
                    <a:pt x="3830" y="578"/>
                    <a:pt x="3891" y="517"/>
                    <a:pt x="3891" y="365"/>
                  </a:cubicBezTo>
                  <a:cubicBezTo>
                    <a:pt x="3891" y="213"/>
                    <a:pt x="3800" y="0"/>
                    <a:pt x="36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133"/>
            <p:cNvSpPr/>
            <p:nvPr/>
          </p:nvSpPr>
          <p:spPr>
            <a:xfrm rot="1283813" flipH="1">
              <a:off x="4798459" y="3212282"/>
              <a:ext cx="1165505" cy="1816121"/>
            </a:xfrm>
            <a:custGeom>
              <a:avLst/>
              <a:gdLst/>
              <a:ahLst/>
              <a:cxnLst/>
              <a:rect l="l" t="t" r="r" b="b"/>
              <a:pathLst>
                <a:path w="24895" h="38794" extrusionOk="0">
                  <a:moveTo>
                    <a:pt x="988" y="1"/>
                  </a:moveTo>
                  <a:cubicBezTo>
                    <a:pt x="920" y="1"/>
                    <a:pt x="852" y="16"/>
                    <a:pt x="791" y="46"/>
                  </a:cubicBezTo>
                  <a:cubicBezTo>
                    <a:pt x="92" y="593"/>
                    <a:pt x="0" y="1049"/>
                    <a:pt x="396" y="1627"/>
                  </a:cubicBezTo>
                  <a:cubicBezTo>
                    <a:pt x="487" y="1809"/>
                    <a:pt x="639" y="1991"/>
                    <a:pt x="760" y="2143"/>
                  </a:cubicBezTo>
                  <a:cubicBezTo>
                    <a:pt x="1459" y="3116"/>
                    <a:pt x="2128" y="4058"/>
                    <a:pt x="2736" y="5031"/>
                  </a:cubicBezTo>
                  <a:cubicBezTo>
                    <a:pt x="3283" y="5852"/>
                    <a:pt x="3800" y="6642"/>
                    <a:pt x="4225" y="7523"/>
                  </a:cubicBezTo>
                  <a:cubicBezTo>
                    <a:pt x="4529" y="8071"/>
                    <a:pt x="4803" y="8679"/>
                    <a:pt x="5046" y="9256"/>
                  </a:cubicBezTo>
                  <a:cubicBezTo>
                    <a:pt x="5502" y="10320"/>
                    <a:pt x="6049" y="11323"/>
                    <a:pt x="6718" y="12265"/>
                  </a:cubicBezTo>
                  <a:cubicBezTo>
                    <a:pt x="7113" y="12782"/>
                    <a:pt x="7478" y="13359"/>
                    <a:pt x="7873" y="13937"/>
                  </a:cubicBezTo>
                  <a:cubicBezTo>
                    <a:pt x="8116" y="14362"/>
                    <a:pt x="8359" y="14758"/>
                    <a:pt x="8663" y="15183"/>
                  </a:cubicBezTo>
                  <a:cubicBezTo>
                    <a:pt x="8906" y="15487"/>
                    <a:pt x="9028" y="15791"/>
                    <a:pt x="9180" y="16125"/>
                  </a:cubicBezTo>
                  <a:cubicBezTo>
                    <a:pt x="9423" y="16794"/>
                    <a:pt x="9788" y="17402"/>
                    <a:pt x="10092" y="18010"/>
                  </a:cubicBezTo>
                  <a:cubicBezTo>
                    <a:pt x="10517" y="18952"/>
                    <a:pt x="11004" y="19894"/>
                    <a:pt x="11460" y="20837"/>
                  </a:cubicBezTo>
                  <a:cubicBezTo>
                    <a:pt x="11764" y="21536"/>
                    <a:pt x="12128" y="22174"/>
                    <a:pt x="12432" y="22843"/>
                  </a:cubicBezTo>
                  <a:cubicBezTo>
                    <a:pt x="12919" y="23876"/>
                    <a:pt x="13648" y="24727"/>
                    <a:pt x="14317" y="25639"/>
                  </a:cubicBezTo>
                  <a:cubicBezTo>
                    <a:pt x="15016" y="26551"/>
                    <a:pt x="15593" y="27493"/>
                    <a:pt x="15624" y="28679"/>
                  </a:cubicBezTo>
                  <a:cubicBezTo>
                    <a:pt x="15654" y="29196"/>
                    <a:pt x="15837" y="29651"/>
                    <a:pt x="16171" y="30077"/>
                  </a:cubicBezTo>
                  <a:cubicBezTo>
                    <a:pt x="16748" y="30746"/>
                    <a:pt x="17296" y="31475"/>
                    <a:pt x="17812" y="32205"/>
                  </a:cubicBezTo>
                  <a:cubicBezTo>
                    <a:pt x="17873" y="32235"/>
                    <a:pt x="17904" y="32326"/>
                    <a:pt x="17934" y="32357"/>
                  </a:cubicBezTo>
                  <a:cubicBezTo>
                    <a:pt x="18451" y="33360"/>
                    <a:pt x="19150" y="34211"/>
                    <a:pt x="19697" y="35244"/>
                  </a:cubicBezTo>
                  <a:cubicBezTo>
                    <a:pt x="19818" y="35548"/>
                    <a:pt x="20001" y="35883"/>
                    <a:pt x="20153" y="36247"/>
                  </a:cubicBezTo>
                  <a:cubicBezTo>
                    <a:pt x="20396" y="36946"/>
                    <a:pt x="20791" y="37615"/>
                    <a:pt x="21217" y="38253"/>
                  </a:cubicBezTo>
                  <a:cubicBezTo>
                    <a:pt x="21419" y="38607"/>
                    <a:pt x="21726" y="38793"/>
                    <a:pt x="22104" y="38793"/>
                  </a:cubicBezTo>
                  <a:cubicBezTo>
                    <a:pt x="22180" y="38793"/>
                    <a:pt x="22259" y="38785"/>
                    <a:pt x="22341" y="38770"/>
                  </a:cubicBezTo>
                  <a:cubicBezTo>
                    <a:pt x="23101" y="38679"/>
                    <a:pt x="23831" y="38405"/>
                    <a:pt x="24469" y="37949"/>
                  </a:cubicBezTo>
                  <a:cubicBezTo>
                    <a:pt x="24560" y="37889"/>
                    <a:pt x="24621" y="37828"/>
                    <a:pt x="24651" y="37737"/>
                  </a:cubicBezTo>
                  <a:cubicBezTo>
                    <a:pt x="24773" y="37645"/>
                    <a:pt x="24895" y="37494"/>
                    <a:pt x="24864" y="37342"/>
                  </a:cubicBezTo>
                  <a:cubicBezTo>
                    <a:pt x="24803" y="37129"/>
                    <a:pt x="24621" y="37129"/>
                    <a:pt x="24469" y="37129"/>
                  </a:cubicBezTo>
                  <a:cubicBezTo>
                    <a:pt x="24013" y="37098"/>
                    <a:pt x="23588" y="37068"/>
                    <a:pt x="23192" y="36886"/>
                  </a:cubicBezTo>
                  <a:cubicBezTo>
                    <a:pt x="22888" y="36734"/>
                    <a:pt x="22615" y="36521"/>
                    <a:pt x="22463" y="36217"/>
                  </a:cubicBezTo>
                  <a:cubicBezTo>
                    <a:pt x="22159" y="35670"/>
                    <a:pt x="21916" y="35062"/>
                    <a:pt x="21733" y="34393"/>
                  </a:cubicBezTo>
                  <a:cubicBezTo>
                    <a:pt x="21429" y="33421"/>
                    <a:pt x="20943" y="32569"/>
                    <a:pt x="20183" y="31870"/>
                  </a:cubicBezTo>
                  <a:cubicBezTo>
                    <a:pt x="19849" y="31506"/>
                    <a:pt x="19454" y="31171"/>
                    <a:pt x="19119" y="30837"/>
                  </a:cubicBezTo>
                  <a:cubicBezTo>
                    <a:pt x="18329" y="30138"/>
                    <a:pt x="17873" y="29287"/>
                    <a:pt x="17721" y="28223"/>
                  </a:cubicBezTo>
                  <a:cubicBezTo>
                    <a:pt x="17660" y="27980"/>
                    <a:pt x="17630" y="27706"/>
                    <a:pt x="17600" y="27493"/>
                  </a:cubicBezTo>
                  <a:cubicBezTo>
                    <a:pt x="17478" y="26703"/>
                    <a:pt x="17174" y="25974"/>
                    <a:pt x="16840" y="25274"/>
                  </a:cubicBezTo>
                  <a:cubicBezTo>
                    <a:pt x="16505" y="24636"/>
                    <a:pt x="15989" y="24059"/>
                    <a:pt x="15472" y="23572"/>
                  </a:cubicBezTo>
                  <a:cubicBezTo>
                    <a:pt x="15046" y="23147"/>
                    <a:pt x="14621" y="22782"/>
                    <a:pt x="14226" y="22357"/>
                  </a:cubicBezTo>
                  <a:cubicBezTo>
                    <a:pt x="14074" y="22205"/>
                    <a:pt x="13922" y="22053"/>
                    <a:pt x="13830" y="21901"/>
                  </a:cubicBezTo>
                  <a:cubicBezTo>
                    <a:pt x="13253" y="20989"/>
                    <a:pt x="12736" y="20046"/>
                    <a:pt x="12493" y="18983"/>
                  </a:cubicBezTo>
                  <a:cubicBezTo>
                    <a:pt x="12463" y="18800"/>
                    <a:pt x="12402" y="18587"/>
                    <a:pt x="12341" y="18405"/>
                  </a:cubicBezTo>
                  <a:cubicBezTo>
                    <a:pt x="12098" y="17159"/>
                    <a:pt x="11520" y="16065"/>
                    <a:pt x="10669" y="15062"/>
                  </a:cubicBezTo>
                  <a:cubicBezTo>
                    <a:pt x="10274" y="14575"/>
                    <a:pt x="9879" y="14119"/>
                    <a:pt x="9514" y="13572"/>
                  </a:cubicBezTo>
                  <a:cubicBezTo>
                    <a:pt x="9058" y="12934"/>
                    <a:pt x="8663" y="12204"/>
                    <a:pt x="8359" y="11445"/>
                  </a:cubicBezTo>
                  <a:cubicBezTo>
                    <a:pt x="8055" y="10685"/>
                    <a:pt x="7782" y="9925"/>
                    <a:pt x="7417" y="9256"/>
                  </a:cubicBezTo>
                  <a:cubicBezTo>
                    <a:pt x="7083" y="8648"/>
                    <a:pt x="6688" y="8071"/>
                    <a:pt x="6232" y="7554"/>
                  </a:cubicBezTo>
                  <a:cubicBezTo>
                    <a:pt x="5320" y="6551"/>
                    <a:pt x="4590" y="5426"/>
                    <a:pt x="4043" y="4210"/>
                  </a:cubicBezTo>
                  <a:cubicBezTo>
                    <a:pt x="3800" y="3754"/>
                    <a:pt x="3526" y="3298"/>
                    <a:pt x="3314" y="2843"/>
                  </a:cubicBezTo>
                  <a:cubicBezTo>
                    <a:pt x="2827" y="1870"/>
                    <a:pt x="2128" y="1080"/>
                    <a:pt x="1459" y="289"/>
                  </a:cubicBezTo>
                  <a:cubicBezTo>
                    <a:pt x="1368" y="198"/>
                    <a:pt x="1307" y="137"/>
                    <a:pt x="1186" y="46"/>
                  </a:cubicBezTo>
                  <a:cubicBezTo>
                    <a:pt x="1125" y="16"/>
                    <a:pt x="1057" y="1"/>
                    <a:pt x="988" y="1"/>
                  </a:cubicBezTo>
                  <a:close/>
                </a:path>
              </a:pathLst>
            </a:custGeom>
            <a:solidFill>
              <a:schemeClr val="dk1">
                <a:alpha val="2444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133"/>
            <p:cNvSpPr/>
            <p:nvPr/>
          </p:nvSpPr>
          <p:spPr>
            <a:xfrm rot="1283813" flipH="1">
              <a:off x="5899536" y="3393279"/>
              <a:ext cx="152295" cy="268856"/>
            </a:xfrm>
            <a:custGeom>
              <a:avLst/>
              <a:gdLst/>
              <a:ahLst/>
              <a:cxnLst/>
              <a:rect l="l" t="t" r="r" b="b"/>
              <a:pathLst>
                <a:path w="3253" h="5743" extrusionOk="0">
                  <a:moveTo>
                    <a:pt x="244" y="1"/>
                  </a:moveTo>
                  <a:cubicBezTo>
                    <a:pt x="92" y="31"/>
                    <a:pt x="61" y="153"/>
                    <a:pt x="31" y="305"/>
                  </a:cubicBezTo>
                  <a:cubicBezTo>
                    <a:pt x="1" y="822"/>
                    <a:pt x="153" y="1369"/>
                    <a:pt x="365" y="1855"/>
                  </a:cubicBezTo>
                  <a:cubicBezTo>
                    <a:pt x="578" y="2311"/>
                    <a:pt x="791" y="2706"/>
                    <a:pt x="973" y="3010"/>
                  </a:cubicBezTo>
                  <a:cubicBezTo>
                    <a:pt x="1399" y="3831"/>
                    <a:pt x="1855" y="4469"/>
                    <a:pt x="2311" y="5138"/>
                  </a:cubicBezTo>
                  <a:cubicBezTo>
                    <a:pt x="2463" y="5351"/>
                    <a:pt x="2645" y="5533"/>
                    <a:pt x="2888" y="5685"/>
                  </a:cubicBezTo>
                  <a:cubicBezTo>
                    <a:pt x="2921" y="5718"/>
                    <a:pt x="2973" y="5742"/>
                    <a:pt x="3023" y="5742"/>
                  </a:cubicBezTo>
                  <a:cubicBezTo>
                    <a:pt x="3064" y="5742"/>
                    <a:pt x="3104" y="5726"/>
                    <a:pt x="3131" y="5685"/>
                  </a:cubicBezTo>
                  <a:cubicBezTo>
                    <a:pt x="3253" y="5624"/>
                    <a:pt x="3253" y="5503"/>
                    <a:pt x="3222" y="5381"/>
                  </a:cubicBezTo>
                  <a:cubicBezTo>
                    <a:pt x="3101" y="5016"/>
                    <a:pt x="2888" y="4712"/>
                    <a:pt x="2645" y="4408"/>
                  </a:cubicBezTo>
                  <a:cubicBezTo>
                    <a:pt x="2189" y="3831"/>
                    <a:pt x="1824" y="3192"/>
                    <a:pt x="1429" y="2554"/>
                  </a:cubicBezTo>
                  <a:cubicBezTo>
                    <a:pt x="1095" y="1977"/>
                    <a:pt x="821" y="1369"/>
                    <a:pt x="669" y="670"/>
                  </a:cubicBezTo>
                  <a:lnTo>
                    <a:pt x="548" y="214"/>
                  </a:lnTo>
                  <a:cubicBezTo>
                    <a:pt x="517" y="62"/>
                    <a:pt x="426" y="1"/>
                    <a:pt x="2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133"/>
            <p:cNvSpPr/>
            <p:nvPr/>
          </p:nvSpPr>
          <p:spPr>
            <a:xfrm rot="1283813" flipH="1">
              <a:off x="4654600" y="4524375"/>
              <a:ext cx="146630" cy="225646"/>
            </a:xfrm>
            <a:custGeom>
              <a:avLst/>
              <a:gdLst/>
              <a:ahLst/>
              <a:cxnLst/>
              <a:rect l="l" t="t" r="r" b="b"/>
              <a:pathLst>
                <a:path w="3132" h="4820" extrusionOk="0">
                  <a:moveTo>
                    <a:pt x="298" y="1"/>
                  </a:moveTo>
                  <a:cubicBezTo>
                    <a:pt x="249" y="1"/>
                    <a:pt x="201" y="11"/>
                    <a:pt x="153" y="30"/>
                  </a:cubicBezTo>
                  <a:cubicBezTo>
                    <a:pt x="1" y="152"/>
                    <a:pt x="1" y="395"/>
                    <a:pt x="153" y="577"/>
                  </a:cubicBezTo>
                  <a:cubicBezTo>
                    <a:pt x="791" y="1337"/>
                    <a:pt x="1004" y="2249"/>
                    <a:pt x="1399" y="3130"/>
                  </a:cubicBezTo>
                  <a:cubicBezTo>
                    <a:pt x="1612" y="3678"/>
                    <a:pt x="1977" y="4103"/>
                    <a:pt x="2341" y="4559"/>
                  </a:cubicBezTo>
                  <a:cubicBezTo>
                    <a:pt x="2463" y="4681"/>
                    <a:pt x="2584" y="4741"/>
                    <a:pt x="2736" y="4802"/>
                  </a:cubicBezTo>
                  <a:cubicBezTo>
                    <a:pt x="2767" y="4812"/>
                    <a:pt x="2801" y="4819"/>
                    <a:pt x="2836" y="4819"/>
                  </a:cubicBezTo>
                  <a:cubicBezTo>
                    <a:pt x="2905" y="4819"/>
                    <a:pt x="2980" y="4792"/>
                    <a:pt x="3040" y="4711"/>
                  </a:cubicBezTo>
                  <a:cubicBezTo>
                    <a:pt x="3132" y="4589"/>
                    <a:pt x="3132" y="4498"/>
                    <a:pt x="3071" y="4346"/>
                  </a:cubicBezTo>
                  <a:cubicBezTo>
                    <a:pt x="3040" y="4255"/>
                    <a:pt x="2980" y="4225"/>
                    <a:pt x="2949" y="4194"/>
                  </a:cubicBezTo>
                  <a:cubicBezTo>
                    <a:pt x="2220" y="3495"/>
                    <a:pt x="1916" y="2583"/>
                    <a:pt x="1581" y="1671"/>
                  </a:cubicBezTo>
                  <a:cubicBezTo>
                    <a:pt x="1399" y="1185"/>
                    <a:pt x="1125" y="699"/>
                    <a:pt x="791" y="304"/>
                  </a:cubicBezTo>
                  <a:cubicBezTo>
                    <a:pt x="730" y="273"/>
                    <a:pt x="700" y="182"/>
                    <a:pt x="639" y="152"/>
                  </a:cubicBezTo>
                  <a:cubicBezTo>
                    <a:pt x="515" y="48"/>
                    <a:pt x="404" y="1"/>
                    <a:pt x="2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133"/>
            <p:cNvSpPr/>
            <p:nvPr/>
          </p:nvSpPr>
          <p:spPr>
            <a:xfrm rot="1283813" flipH="1">
              <a:off x="5841235" y="3556203"/>
              <a:ext cx="170835" cy="220496"/>
            </a:xfrm>
            <a:custGeom>
              <a:avLst/>
              <a:gdLst/>
              <a:ahLst/>
              <a:cxnLst/>
              <a:rect l="l" t="t" r="r" b="b"/>
              <a:pathLst>
                <a:path w="3649" h="4710" extrusionOk="0">
                  <a:moveTo>
                    <a:pt x="227" y="1"/>
                  </a:moveTo>
                  <a:cubicBezTo>
                    <a:pt x="187" y="1"/>
                    <a:pt x="142" y="8"/>
                    <a:pt x="92" y="21"/>
                  </a:cubicBezTo>
                  <a:cubicBezTo>
                    <a:pt x="31" y="51"/>
                    <a:pt x="1" y="142"/>
                    <a:pt x="1" y="234"/>
                  </a:cubicBezTo>
                  <a:cubicBezTo>
                    <a:pt x="1" y="386"/>
                    <a:pt x="61" y="538"/>
                    <a:pt x="153" y="720"/>
                  </a:cubicBezTo>
                  <a:cubicBezTo>
                    <a:pt x="213" y="781"/>
                    <a:pt x="274" y="902"/>
                    <a:pt x="305" y="1024"/>
                  </a:cubicBezTo>
                  <a:cubicBezTo>
                    <a:pt x="791" y="1693"/>
                    <a:pt x="1277" y="2392"/>
                    <a:pt x="1824" y="3060"/>
                  </a:cubicBezTo>
                  <a:cubicBezTo>
                    <a:pt x="2159" y="3516"/>
                    <a:pt x="2554" y="3942"/>
                    <a:pt x="2888" y="4367"/>
                  </a:cubicBezTo>
                  <a:cubicBezTo>
                    <a:pt x="3010" y="4459"/>
                    <a:pt x="3101" y="4580"/>
                    <a:pt x="3223" y="4641"/>
                  </a:cubicBezTo>
                  <a:cubicBezTo>
                    <a:pt x="3268" y="4687"/>
                    <a:pt x="3314" y="4709"/>
                    <a:pt x="3363" y="4709"/>
                  </a:cubicBezTo>
                  <a:cubicBezTo>
                    <a:pt x="3412" y="4709"/>
                    <a:pt x="3466" y="4687"/>
                    <a:pt x="3526" y="4641"/>
                  </a:cubicBezTo>
                  <a:cubicBezTo>
                    <a:pt x="3648" y="4580"/>
                    <a:pt x="3648" y="4459"/>
                    <a:pt x="3618" y="4367"/>
                  </a:cubicBezTo>
                  <a:cubicBezTo>
                    <a:pt x="3557" y="4246"/>
                    <a:pt x="3496" y="4124"/>
                    <a:pt x="3405" y="4003"/>
                  </a:cubicBezTo>
                  <a:lnTo>
                    <a:pt x="2159" y="2422"/>
                  </a:lnTo>
                  <a:cubicBezTo>
                    <a:pt x="1642" y="1723"/>
                    <a:pt x="1125" y="993"/>
                    <a:pt x="608" y="325"/>
                  </a:cubicBezTo>
                  <a:cubicBezTo>
                    <a:pt x="517" y="234"/>
                    <a:pt x="457" y="142"/>
                    <a:pt x="365" y="51"/>
                  </a:cubicBezTo>
                  <a:cubicBezTo>
                    <a:pt x="330" y="16"/>
                    <a:pt x="284" y="1"/>
                    <a:pt x="2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133"/>
            <p:cNvSpPr/>
            <p:nvPr/>
          </p:nvSpPr>
          <p:spPr>
            <a:xfrm rot="1283813" flipH="1">
              <a:off x="5146304" y="4080754"/>
              <a:ext cx="113905" cy="203737"/>
            </a:xfrm>
            <a:custGeom>
              <a:avLst/>
              <a:gdLst/>
              <a:ahLst/>
              <a:cxnLst/>
              <a:rect l="l" t="t" r="r" b="b"/>
              <a:pathLst>
                <a:path w="2433" h="4352" extrusionOk="0">
                  <a:moveTo>
                    <a:pt x="273" y="0"/>
                  </a:moveTo>
                  <a:cubicBezTo>
                    <a:pt x="238" y="0"/>
                    <a:pt x="200" y="13"/>
                    <a:pt x="152" y="48"/>
                  </a:cubicBezTo>
                  <a:cubicBezTo>
                    <a:pt x="92" y="79"/>
                    <a:pt x="0" y="170"/>
                    <a:pt x="31" y="292"/>
                  </a:cubicBezTo>
                  <a:cubicBezTo>
                    <a:pt x="92" y="474"/>
                    <a:pt x="122" y="626"/>
                    <a:pt x="152" y="808"/>
                  </a:cubicBezTo>
                  <a:cubicBezTo>
                    <a:pt x="548" y="1811"/>
                    <a:pt x="912" y="2754"/>
                    <a:pt x="1490" y="3666"/>
                  </a:cubicBezTo>
                  <a:cubicBezTo>
                    <a:pt x="1642" y="3939"/>
                    <a:pt x="1824" y="4121"/>
                    <a:pt x="2067" y="4304"/>
                  </a:cubicBezTo>
                  <a:cubicBezTo>
                    <a:pt x="2104" y="4322"/>
                    <a:pt x="2152" y="4352"/>
                    <a:pt x="2205" y="4352"/>
                  </a:cubicBezTo>
                  <a:cubicBezTo>
                    <a:pt x="2239" y="4352"/>
                    <a:pt x="2275" y="4340"/>
                    <a:pt x="2311" y="4304"/>
                  </a:cubicBezTo>
                  <a:cubicBezTo>
                    <a:pt x="2402" y="4243"/>
                    <a:pt x="2432" y="4152"/>
                    <a:pt x="2432" y="4091"/>
                  </a:cubicBezTo>
                  <a:cubicBezTo>
                    <a:pt x="2432" y="3939"/>
                    <a:pt x="2371" y="3787"/>
                    <a:pt x="2280" y="3635"/>
                  </a:cubicBezTo>
                  <a:cubicBezTo>
                    <a:pt x="2159" y="3270"/>
                    <a:pt x="2007" y="3027"/>
                    <a:pt x="1855" y="2754"/>
                  </a:cubicBezTo>
                  <a:cubicBezTo>
                    <a:pt x="1642" y="2328"/>
                    <a:pt x="1399" y="1872"/>
                    <a:pt x="1216" y="1416"/>
                  </a:cubicBezTo>
                  <a:cubicBezTo>
                    <a:pt x="1064" y="1052"/>
                    <a:pt x="852" y="656"/>
                    <a:pt x="639" y="292"/>
                  </a:cubicBezTo>
                  <a:cubicBezTo>
                    <a:pt x="608" y="200"/>
                    <a:pt x="487" y="79"/>
                    <a:pt x="426" y="48"/>
                  </a:cubicBezTo>
                  <a:cubicBezTo>
                    <a:pt x="371" y="30"/>
                    <a:pt x="326" y="0"/>
                    <a:pt x="2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133"/>
            <p:cNvSpPr/>
            <p:nvPr/>
          </p:nvSpPr>
          <p:spPr>
            <a:xfrm rot="1283813" flipH="1">
              <a:off x="4749318" y="4398262"/>
              <a:ext cx="95366" cy="203128"/>
            </a:xfrm>
            <a:custGeom>
              <a:avLst/>
              <a:gdLst/>
              <a:ahLst/>
              <a:cxnLst/>
              <a:rect l="l" t="t" r="r" b="b"/>
              <a:pathLst>
                <a:path w="2037" h="4339" extrusionOk="0">
                  <a:moveTo>
                    <a:pt x="237" y="1"/>
                  </a:moveTo>
                  <a:cubicBezTo>
                    <a:pt x="197" y="1"/>
                    <a:pt x="159" y="8"/>
                    <a:pt x="122" y="21"/>
                  </a:cubicBezTo>
                  <a:cubicBezTo>
                    <a:pt x="61" y="51"/>
                    <a:pt x="0" y="142"/>
                    <a:pt x="0" y="264"/>
                  </a:cubicBezTo>
                  <a:cubicBezTo>
                    <a:pt x="0" y="446"/>
                    <a:pt x="61" y="598"/>
                    <a:pt x="122" y="780"/>
                  </a:cubicBezTo>
                  <a:cubicBezTo>
                    <a:pt x="365" y="1236"/>
                    <a:pt x="456" y="1692"/>
                    <a:pt x="578" y="2179"/>
                  </a:cubicBezTo>
                  <a:cubicBezTo>
                    <a:pt x="760" y="2726"/>
                    <a:pt x="881" y="3303"/>
                    <a:pt x="1185" y="3881"/>
                  </a:cubicBezTo>
                  <a:cubicBezTo>
                    <a:pt x="1216" y="3911"/>
                    <a:pt x="1307" y="4063"/>
                    <a:pt x="1429" y="4154"/>
                  </a:cubicBezTo>
                  <a:cubicBezTo>
                    <a:pt x="1498" y="4246"/>
                    <a:pt x="1584" y="4338"/>
                    <a:pt x="1701" y="4338"/>
                  </a:cubicBezTo>
                  <a:cubicBezTo>
                    <a:pt x="1738" y="4338"/>
                    <a:pt x="1779" y="4329"/>
                    <a:pt x="1824" y="4306"/>
                  </a:cubicBezTo>
                  <a:cubicBezTo>
                    <a:pt x="2037" y="4245"/>
                    <a:pt x="1976" y="4063"/>
                    <a:pt x="1945" y="3911"/>
                  </a:cubicBezTo>
                  <a:cubicBezTo>
                    <a:pt x="1915" y="3790"/>
                    <a:pt x="1915" y="3668"/>
                    <a:pt x="1824" y="3607"/>
                  </a:cubicBezTo>
                  <a:cubicBezTo>
                    <a:pt x="1520" y="3030"/>
                    <a:pt x="1429" y="2422"/>
                    <a:pt x="1216" y="1814"/>
                  </a:cubicBezTo>
                  <a:cubicBezTo>
                    <a:pt x="1125" y="1358"/>
                    <a:pt x="973" y="872"/>
                    <a:pt x="730" y="446"/>
                  </a:cubicBezTo>
                  <a:cubicBezTo>
                    <a:pt x="669" y="294"/>
                    <a:pt x="578" y="172"/>
                    <a:pt x="426" y="51"/>
                  </a:cubicBezTo>
                  <a:cubicBezTo>
                    <a:pt x="354" y="15"/>
                    <a:pt x="294" y="1"/>
                    <a:pt x="2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133"/>
            <p:cNvSpPr/>
            <p:nvPr/>
          </p:nvSpPr>
          <p:spPr>
            <a:xfrm rot="1283813" flipH="1">
              <a:off x="5063680" y="4222798"/>
              <a:ext cx="129542" cy="180610"/>
            </a:xfrm>
            <a:custGeom>
              <a:avLst/>
              <a:gdLst/>
              <a:ahLst/>
              <a:cxnLst/>
              <a:rect l="l" t="t" r="r" b="b"/>
              <a:pathLst>
                <a:path w="2767" h="3858" extrusionOk="0">
                  <a:moveTo>
                    <a:pt x="294" y="0"/>
                  </a:moveTo>
                  <a:cubicBezTo>
                    <a:pt x="250" y="0"/>
                    <a:pt x="203" y="9"/>
                    <a:pt x="152" y="28"/>
                  </a:cubicBezTo>
                  <a:cubicBezTo>
                    <a:pt x="0" y="119"/>
                    <a:pt x="31" y="332"/>
                    <a:pt x="244" y="636"/>
                  </a:cubicBezTo>
                  <a:cubicBezTo>
                    <a:pt x="396" y="879"/>
                    <a:pt x="578" y="1152"/>
                    <a:pt x="760" y="1335"/>
                  </a:cubicBezTo>
                  <a:cubicBezTo>
                    <a:pt x="1155" y="1730"/>
                    <a:pt x="1459" y="2216"/>
                    <a:pt x="1672" y="2703"/>
                  </a:cubicBezTo>
                  <a:cubicBezTo>
                    <a:pt x="1794" y="2946"/>
                    <a:pt x="1946" y="3159"/>
                    <a:pt x="2067" y="3432"/>
                  </a:cubicBezTo>
                  <a:lnTo>
                    <a:pt x="2280" y="3766"/>
                  </a:lnTo>
                  <a:cubicBezTo>
                    <a:pt x="2310" y="3797"/>
                    <a:pt x="2432" y="3858"/>
                    <a:pt x="2523" y="3858"/>
                  </a:cubicBezTo>
                  <a:cubicBezTo>
                    <a:pt x="2614" y="3858"/>
                    <a:pt x="2706" y="3736"/>
                    <a:pt x="2736" y="3614"/>
                  </a:cubicBezTo>
                  <a:cubicBezTo>
                    <a:pt x="2766" y="3462"/>
                    <a:pt x="2736" y="3311"/>
                    <a:pt x="2675" y="3159"/>
                  </a:cubicBezTo>
                  <a:cubicBezTo>
                    <a:pt x="2158" y="2064"/>
                    <a:pt x="1551" y="1061"/>
                    <a:pt x="699" y="241"/>
                  </a:cubicBezTo>
                  <a:cubicBezTo>
                    <a:pt x="579" y="120"/>
                    <a:pt x="459" y="0"/>
                    <a:pt x="2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133"/>
            <p:cNvSpPr/>
            <p:nvPr/>
          </p:nvSpPr>
          <p:spPr>
            <a:xfrm rot="1283813" flipH="1">
              <a:off x="5555071" y="3757667"/>
              <a:ext cx="92510" cy="202754"/>
            </a:xfrm>
            <a:custGeom>
              <a:avLst/>
              <a:gdLst/>
              <a:ahLst/>
              <a:cxnLst/>
              <a:rect l="l" t="t" r="r" b="b"/>
              <a:pathLst>
                <a:path w="1976" h="4331" extrusionOk="0">
                  <a:moveTo>
                    <a:pt x="274" y="1"/>
                  </a:moveTo>
                  <a:cubicBezTo>
                    <a:pt x="152" y="1"/>
                    <a:pt x="122" y="92"/>
                    <a:pt x="91" y="153"/>
                  </a:cubicBezTo>
                  <a:cubicBezTo>
                    <a:pt x="0" y="335"/>
                    <a:pt x="31" y="487"/>
                    <a:pt x="31" y="700"/>
                  </a:cubicBezTo>
                  <a:cubicBezTo>
                    <a:pt x="152" y="1308"/>
                    <a:pt x="365" y="1855"/>
                    <a:pt x="578" y="2402"/>
                  </a:cubicBezTo>
                  <a:cubicBezTo>
                    <a:pt x="790" y="2980"/>
                    <a:pt x="1155" y="3375"/>
                    <a:pt x="1216" y="3831"/>
                  </a:cubicBezTo>
                  <a:cubicBezTo>
                    <a:pt x="1338" y="4074"/>
                    <a:pt x="1459" y="4226"/>
                    <a:pt x="1611" y="4287"/>
                  </a:cubicBezTo>
                  <a:cubicBezTo>
                    <a:pt x="1657" y="4317"/>
                    <a:pt x="1702" y="4330"/>
                    <a:pt x="1745" y="4330"/>
                  </a:cubicBezTo>
                  <a:cubicBezTo>
                    <a:pt x="1873" y="4330"/>
                    <a:pt x="1976" y="4211"/>
                    <a:pt x="1976" y="4074"/>
                  </a:cubicBezTo>
                  <a:cubicBezTo>
                    <a:pt x="1976" y="3983"/>
                    <a:pt x="1976" y="3892"/>
                    <a:pt x="1945" y="3800"/>
                  </a:cubicBezTo>
                  <a:cubicBezTo>
                    <a:pt x="1824" y="3496"/>
                    <a:pt x="1702" y="3162"/>
                    <a:pt x="1550" y="2858"/>
                  </a:cubicBezTo>
                  <a:cubicBezTo>
                    <a:pt x="1186" y="2098"/>
                    <a:pt x="882" y="1308"/>
                    <a:pt x="638" y="487"/>
                  </a:cubicBezTo>
                  <a:cubicBezTo>
                    <a:pt x="608" y="396"/>
                    <a:pt x="578" y="244"/>
                    <a:pt x="486" y="122"/>
                  </a:cubicBezTo>
                  <a:cubicBezTo>
                    <a:pt x="456" y="31"/>
                    <a:pt x="335" y="1"/>
                    <a:pt x="2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133"/>
            <p:cNvSpPr/>
            <p:nvPr/>
          </p:nvSpPr>
          <p:spPr>
            <a:xfrm rot="1283813" flipH="1">
              <a:off x="5436298" y="3924745"/>
              <a:ext cx="126686" cy="169234"/>
            </a:xfrm>
            <a:custGeom>
              <a:avLst/>
              <a:gdLst/>
              <a:ahLst/>
              <a:cxnLst/>
              <a:rect l="l" t="t" r="r" b="b"/>
              <a:pathLst>
                <a:path w="2706" h="3615" extrusionOk="0">
                  <a:moveTo>
                    <a:pt x="278" y="0"/>
                  </a:moveTo>
                  <a:cubicBezTo>
                    <a:pt x="213" y="0"/>
                    <a:pt x="157" y="33"/>
                    <a:pt x="122" y="86"/>
                  </a:cubicBezTo>
                  <a:cubicBezTo>
                    <a:pt x="0" y="207"/>
                    <a:pt x="0" y="299"/>
                    <a:pt x="61" y="451"/>
                  </a:cubicBezTo>
                  <a:cubicBezTo>
                    <a:pt x="92" y="572"/>
                    <a:pt x="152" y="663"/>
                    <a:pt x="244" y="724"/>
                  </a:cubicBezTo>
                  <a:cubicBezTo>
                    <a:pt x="456" y="998"/>
                    <a:pt x="700" y="1302"/>
                    <a:pt x="912" y="1575"/>
                  </a:cubicBezTo>
                  <a:cubicBezTo>
                    <a:pt x="1308" y="2062"/>
                    <a:pt x="1642" y="2578"/>
                    <a:pt x="1946" y="3156"/>
                  </a:cubicBezTo>
                  <a:cubicBezTo>
                    <a:pt x="2037" y="3308"/>
                    <a:pt x="2098" y="3429"/>
                    <a:pt x="2219" y="3551"/>
                  </a:cubicBezTo>
                  <a:cubicBezTo>
                    <a:pt x="2295" y="3589"/>
                    <a:pt x="2346" y="3614"/>
                    <a:pt x="2404" y="3614"/>
                  </a:cubicBezTo>
                  <a:cubicBezTo>
                    <a:pt x="2439" y="3614"/>
                    <a:pt x="2477" y="3605"/>
                    <a:pt x="2523" y="3581"/>
                  </a:cubicBezTo>
                  <a:cubicBezTo>
                    <a:pt x="2675" y="3490"/>
                    <a:pt x="2706" y="3399"/>
                    <a:pt x="2675" y="3247"/>
                  </a:cubicBezTo>
                  <a:cubicBezTo>
                    <a:pt x="2615" y="3125"/>
                    <a:pt x="2584" y="2973"/>
                    <a:pt x="2554" y="2852"/>
                  </a:cubicBezTo>
                  <a:cubicBezTo>
                    <a:pt x="2463" y="2639"/>
                    <a:pt x="2371" y="2426"/>
                    <a:pt x="2250" y="2244"/>
                  </a:cubicBezTo>
                  <a:cubicBezTo>
                    <a:pt x="1885" y="1575"/>
                    <a:pt x="1368" y="967"/>
                    <a:pt x="852" y="390"/>
                  </a:cubicBezTo>
                  <a:cubicBezTo>
                    <a:pt x="730" y="268"/>
                    <a:pt x="578" y="147"/>
                    <a:pt x="426" y="55"/>
                  </a:cubicBezTo>
                  <a:cubicBezTo>
                    <a:pt x="375" y="17"/>
                    <a:pt x="324" y="0"/>
                    <a:pt x="2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4" name="Google Shape;6254;p133"/>
          <p:cNvGrpSpPr/>
          <p:nvPr/>
        </p:nvGrpSpPr>
        <p:grpSpPr>
          <a:xfrm rot="-1317135">
            <a:off x="6411004" y="2143579"/>
            <a:ext cx="1672702" cy="1654202"/>
            <a:chOff x="6517300" y="1971526"/>
            <a:chExt cx="1824131" cy="1803957"/>
          </a:xfrm>
        </p:grpSpPr>
        <p:sp>
          <p:nvSpPr>
            <p:cNvPr id="6255" name="Google Shape;6255;p133"/>
            <p:cNvSpPr/>
            <p:nvPr/>
          </p:nvSpPr>
          <p:spPr>
            <a:xfrm>
              <a:off x="6517300" y="1971526"/>
              <a:ext cx="1824131" cy="1798583"/>
            </a:xfrm>
            <a:custGeom>
              <a:avLst/>
              <a:gdLst/>
              <a:ahLst/>
              <a:cxnLst/>
              <a:rect l="l" t="t" r="r" b="b"/>
              <a:pathLst>
                <a:path w="41673" h="41087" extrusionOk="0">
                  <a:moveTo>
                    <a:pt x="18616" y="13078"/>
                  </a:moveTo>
                  <a:cubicBezTo>
                    <a:pt x="18757" y="13078"/>
                    <a:pt x="18930" y="13198"/>
                    <a:pt x="19240" y="13414"/>
                  </a:cubicBezTo>
                  <a:cubicBezTo>
                    <a:pt x="21824" y="15177"/>
                    <a:pt x="24469" y="16910"/>
                    <a:pt x="27083" y="18673"/>
                  </a:cubicBezTo>
                  <a:cubicBezTo>
                    <a:pt x="27143" y="18734"/>
                    <a:pt x="27204" y="18764"/>
                    <a:pt x="27265" y="18825"/>
                  </a:cubicBezTo>
                  <a:cubicBezTo>
                    <a:pt x="27721" y="19159"/>
                    <a:pt x="27721" y="19190"/>
                    <a:pt x="27447" y="19646"/>
                  </a:cubicBezTo>
                  <a:cubicBezTo>
                    <a:pt x="27387" y="19798"/>
                    <a:pt x="27265" y="19949"/>
                    <a:pt x="27143" y="20101"/>
                  </a:cubicBezTo>
                  <a:cubicBezTo>
                    <a:pt x="26323" y="21348"/>
                    <a:pt x="25472" y="22564"/>
                    <a:pt x="24651" y="23840"/>
                  </a:cubicBezTo>
                  <a:cubicBezTo>
                    <a:pt x="23800" y="25086"/>
                    <a:pt x="22949" y="26363"/>
                    <a:pt x="22098" y="27670"/>
                  </a:cubicBezTo>
                  <a:cubicBezTo>
                    <a:pt x="22037" y="27822"/>
                    <a:pt x="21915" y="27974"/>
                    <a:pt x="21794" y="28126"/>
                  </a:cubicBezTo>
                  <a:cubicBezTo>
                    <a:pt x="21680" y="28258"/>
                    <a:pt x="21602" y="28332"/>
                    <a:pt x="21500" y="28332"/>
                  </a:cubicBezTo>
                  <a:cubicBezTo>
                    <a:pt x="21439" y="28332"/>
                    <a:pt x="21369" y="28305"/>
                    <a:pt x="21277" y="28247"/>
                  </a:cubicBezTo>
                  <a:cubicBezTo>
                    <a:pt x="21125" y="28156"/>
                    <a:pt x="20973" y="28035"/>
                    <a:pt x="20851" y="27974"/>
                  </a:cubicBezTo>
                  <a:cubicBezTo>
                    <a:pt x="18268" y="26211"/>
                    <a:pt x="15654" y="24478"/>
                    <a:pt x="13009" y="22715"/>
                  </a:cubicBezTo>
                  <a:cubicBezTo>
                    <a:pt x="12949" y="22655"/>
                    <a:pt x="12827" y="22624"/>
                    <a:pt x="12766" y="22533"/>
                  </a:cubicBezTo>
                  <a:cubicBezTo>
                    <a:pt x="12371" y="22229"/>
                    <a:pt x="12371" y="22168"/>
                    <a:pt x="12645" y="21743"/>
                  </a:cubicBezTo>
                  <a:cubicBezTo>
                    <a:pt x="12705" y="21652"/>
                    <a:pt x="12766" y="21560"/>
                    <a:pt x="12827" y="21469"/>
                  </a:cubicBezTo>
                  <a:cubicBezTo>
                    <a:pt x="14590" y="18855"/>
                    <a:pt x="16292" y="16272"/>
                    <a:pt x="18025" y="13688"/>
                  </a:cubicBezTo>
                  <a:cubicBezTo>
                    <a:pt x="18312" y="13266"/>
                    <a:pt x="18439" y="13078"/>
                    <a:pt x="18616" y="13078"/>
                  </a:cubicBezTo>
                  <a:close/>
                  <a:moveTo>
                    <a:pt x="20919" y="0"/>
                  </a:moveTo>
                  <a:cubicBezTo>
                    <a:pt x="18808" y="0"/>
                    <a:pt x="16734" y="296"/>
                    <a:pt x="14681" y="922"/>
                  </a:cubicBezTo>
                  <a:cubicBezTo>
                    <a:pt x="11946" y="1803"/>
                    <a:pt x="9483" y="3171"/>
                    <a:pt x="7325" y="5025"/>
                  </a:cubicBezTo>
                  <a:cubicBezTo>
                    <a:pt x="6049" y="6150"/>
                    <a:pt x="4863" y="7427"/>
                    <a:pt x="3891" y="8825"/>
                  </a:cubicBezTo>
                  <a:cubicBezTo>
                    <a:pt x="3374" y="9554"/>
                    <a:pt x="2918" y="10344"/>
                    <a:pt x="2492" y="11135"/>
                  </a:cubicBezTo>
                  <a:cubicBezTo>
                    <a:pt x="1581" y="12928"/>
                    <a:pt x="912" y="14782"/>
                    <a:pt x="547" y="16728"/>
                  </a:cubicBezTo>
                  <a:cubicBezTo>
                    <a:pt x="0" y="19828"/>
                    <a:pt x="30" y="22928"/>
                    <a:pt x="912" y="25998"/>
                  </a:cubicBezTo>
                  <a:cubicBezTo>
                    <a:pt x="1398" y="27822"/>
                    <a:pt x="2067" y="29494"/>
                    <a:pt x="3040" y="31074"/>
                  </a:cubicBezTo>
                  <a:cubicBezTo>
                    <a:pt x="4590" y="33719"/>
                    <a:pt x="6596" y="35998"/>
                    <a:pt x="9331" y="37701"/>
                  </a:cubicBezTo>
                  <a:cubicBezTo>
                    <a:pt x="10335" y="38430"/>
                    <a:pt x="11490" y="39068"/>
                    <a:pt x="12827" y="39463"/>
                  </a:cubicBezTo>
                  <a:cubicBezTo>
                    <a:pt x="15259" y="40497"/>
                    <a:pt x="17812" y="40983"/>
                    <a:pt x="20456" y="41074"/>
                  </a:cubicBezTo>
                  <a:cubicBezTo>
                    <a:pt x="20669" y="41083"/>
                    <a:pt x="20882" y="41087"/>
                    <a:pt x="21094" y="41087"/>
                  </a:cubicBezTo>
                  <a:cubicBezTo>
                    <a:pt x="23242" y="41087"/>
                    <a:pt x="25339" y="40674"/>
                    <a:pt x="27387" y="40011"/>
                  </a:cubicBezTo>
                  <a:cubicBezTo>
                    <a:pt x="28815" y="39555"/>
                    <a:pt x="30153" y="38947"/>
                    <a:pt x="31460" y="38156"/>
                  </a:cubicBezTo>
                  <a:cubicBezTo>
                    <a:pt x="33192" y="37093"/>
                    <a:pt x="34742" y="35846"/>
                    <a:pt x="36110" y="34327"/>
                  </a:cubicBezTo>
                  <a:cubicBezTo>
                    <a:pt x="36505" y="33901"/>
                    <a:pt x="36809" y="33445"/>
                    <a:pt x="37174" y="33020"/>
                  </a:cubicBezTo>
                  <a:cubicBezTo>
                    <a:pt x="37569" y="32594"/>
                    <a:pt x="37903" y="32138"/>
                    <a:pt x="38177" y="31652"/>
                  </a:cubicBezTo>
                  <a:cubicBezTo>
                    <a:pt x="38785" y="30588"/>
                    <a:pt x="39393" y="29524"/>
                    <a:pt x="39849" y="28399"/>
                  </a:cubicBezTo>
                  <a:cubicBezTo>
                    <a:pt x="41186" y="25056"/>
                    <a:pt x="41673" y="21591"/>
                    <a:pt x="41217" y="18004"/>
                  </a:cubicBezTo>
                  <a:cubicBezTo>
                    <a:pt x="40791" y="14721"/>
                    <a:pt x="39666" y="11682"/>
                    <a:pt x="37751" y="8886"/>
                  </a:cubicBezTo>
                  <a:cubicBezTo>
                    <a:pt x="35624" y="5816"/>
                    <a:pt x="32858" y="3505"/>
                    <a:pt x="29484" y="1895"/>
                  </a:cubicBezTo>
                  <a:cubicBezTo>
                    <a:pt x="27204" y="831"/>
                    <a:pt x="24803" y="223"/>
                    <a:pt x="22280" y="40"/>
                  </a:cubicBezTo>
                  <a:cubicBezTo>
                    <a:pt x="21824" y="14"/>
                    <a:pt x="21371" y="0"/>
                    <a:pt x="209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133"/>
            <p:cNvSpPr/>
            <p:nvPr/>
          </p:nvSpPr>
          <p:spPr>
            <a:xfrm>
              <a:off x="6810022" y="2426994"/>
              <a:ext cx="1519431" cy="1348489"/>
            </a:xfrm>
            <a:custGeom>
              <a:avLst/>
              <a:gdLst/>
              <a:ahLst/>
              <a:cxnLst/>
              <a:rect l="l" t="t" r="r" b="b"/>
              <a:pathLst>
                <a:path w="34712" h="30805" extrusionOk="0">
                  <a:moveTo>
                    <a:pt x="31794" y="0"/>
                  </a:moveTo>
                  <a:cubicBezTo>
                    <a:pt x="31703" y="31"/>
                    <a:pt x="31672" y="91"/>
                    <a:pt x="31672" y="122"/>
                  </a:cubicBezTo>
                  <a:lnTo>
                    <a:pt x="31672" y="487"/>
                  </a:lnTo>
                  <a:cubicBezTo>
                    <a:pt x="31703" y="1307"/>
                    <a:pt x="31672" y="2098"/>
                    <a:pt x="31642" y="2888"/>
                  </a:cubicBezTo>
                  <a:cubicBezTo>
                    <a:pt x="31460" y="5593"/>
                    <a:pt x="30669" y="8146"/>
                    <a:pt x="29362" y="10487"/>
                  </a:cubicBezTo>
                  <a:cubicBezTo>
                    <a:pt x="28329" y="12371"/>
                    <a:pt x="27052" y="14013"/>
                    <a:pt x="25563" y="15532"/>
                  </a:cubicBezTo>
                  <a:cubicBezTo>
                    <a:pt x="22949" y="18207"/>
                    <a:pt x="19909" y="20183"/>
                    <a:pt x="16505" y="21672"/>
                  </a:cubicBezTo>
                  <a:cubicBezTo>
                    <a:pt x="13374" y="23071"/>
                    <a:pt x="10061" y="24013"/>
                    <a:pt x="6626" y="24530"/>
                  </a:cubicBezTo>
                  <a:cubicBezTo>
                    <a:pt x="4681" y="24833"/>
                    <a:pt x="2705" y="24955"/>
                    <a:pt x="669" y="25016"/>
                  </a:cubicBezTo>
                  <a:cubicBezTo>
                    <a:pt x="486" y="25016"/>
                    <a:pt x="334" y="25046"/>
                    <a:pt x="182" y="25046"/>
                  </a:cubicBezTo>
                  <a:cubicBezTo>
                    <a:pt x="61" y="25046"/>
                    <a:pt x="0" y="25229"/>
                    <a:pt x="61" y="25320"/>
                  </a:cubicBezTo>
                  <a:lnTo>
                    <a:pt x="304" y="25533"/>
                  </a:lnTo>
                  <a:cubicBezTo>
                    <a:pt x="942" y="26232"/>
                    <a:pt x="1733" y="26657"/>
                    <a:pt x="2462" y="27174"/>
                  </a:cubicBezTo>
                  <a:cubicBezTo>
                    <a:pt x="4103" y="28329"/>
                    <a:pt x="5866" y="29150"/>
                    <a:pt x="7812" y="29788"/>
                  </a:cubicBezTo>
                  <a:cubicBezTo>
                    <a:pt x="9271" y="30274"/>
                    <a:pt x="10760" y="30548"/>
                    <a:pt x="12280" y="30700"/>
                  </a:cubicBezTo>
                  <a:cubicBezTo>
                    <a:pt x="12926" y="30771"/>
                    <a:pt x="13575" y="30805"/>
                    <a:pt x="14223" y="30805"/>
                  </a:cubicBezTo>
                  <a:cubicBezTo>
                    <a:pt x="16075" y="30805"/>
                    <a:pt x="17926" y="30526"/>
                    <a:pt x="19727" y="30031"/>
                  </a:cubicBezTo>
                  <a:cubicBezTo>
                    <a:pt x="21703" y="29454"/>
                    <a:pt x="23557" y="28603"/>
                    <a:pt x="25289" y="27478"/>
                  </a:cubicBezTo>
                  <a:cubicBezTo>
                    <a:pt x="27569" y="25989"/>
                    <a:pt x="29514" y="24104"/>
                    <a:pt x="31064" y="21885"/>
                  </a:cubicBezTo>
                  <a:cubicBezTo>
                    <a:pt x="31672" y="21004"/>
                    <a:pt x="32189" y="20061"/>
                    <a:pt x="32615" y="19119"/>
                  </a:cubicBezTo>
                  <a:cubicBezTo>
                    <a:pt x="34043" y="16140"/>
                    <a:pt x="34712" y="13040"/>
                    <a:pt x="34651" y="9727"/>
                  </a:cubicBezTo>
                  <a:cubicBezTo>
                    <a:pt x="34560" y="6414"/>
                    <a:pt x="33648" y="3313"/>
                    <a:pt x="32189" y="395"/>
                  </a:cubicBezTo>
                  <a:cubicBezTo>
                    <a:pt x="32098" y="243"/>
                    <a:pt x="32037" y="152"/>
                    <a:pt x="31946" y="31"/>
                  </a:cubicBezTo>
                  <a:cubicBezTo>
                    <a:pt x="31916" y="0"/>
                    <a:pt x="31824" y="0"/>
                    <a:pt x="31794" y="0"/>
                  </a:cubicBezTo>
                  <a:close/>
                </a:path>
              </a:pathLst>
            </a:custGeom>
            <a:solidFill>
              <a:schemeClr val="dk1">
                <a:alpha val="133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133"/>
            <p:cNvSpPr/>
            <p:nvPr/>
          </p:nvSpPr>
          <p:spPr>
            <a:xfrm>
              <a:off x="6578497" y="2095187"/>
              <a:ext cx="1712380" cy="1563249"/>
            </a:xfrm>
            <a:custGeom>
              <a:avLst/>
              <a:gdLst/>
              <a:ahLst/>
              <a:cxnLst/>
              <a:rect l="l" t="t" r="r" b="b"/>
              <a:pathLst>
                <a:path w="39120" h="35711" extrusionOk="0">
                  <a:moveTo>
                    <a:pt x="19069" y="1014"/>
                  </a:moveTo>
                  <a:cubicBezTo>
                    <a:pt x="22268" y="1014"/>
                    <a:pt x="25516" y="1932"/>
                    <a:pt x="28420" y="3872"/>
                  </a:cubicBezTo>
                  <a:cubicBezTo>
                    <a:pt x="36445" y="9222"/>
                    <a:pt x="38116" y="19860"/>
                    <a:pt x="33010" y="27246"/>
                  </a:cubicBezTo>
                  <a:cubicBezTo>
                    <a:pt x="29934" y="31986"/>
                    <a:pt x="24617" y="34756"/>
                    <a:pt x="19072" y="34756"/>
                  </a:cubicBezTo>
                  <a:cubicBezTo>
                    <a:pt x="15906" y="34756"/>
                    <a:pt x="12666" y="33852"/>
                    <a:pt x="9727" y="31897"/>
                  </a:cubicBezTo>
                  <a:cubicBezTo>
                    <a:pt x="1794" y="26638"/>
                    <a:pt x="0" y="16152"/>
                    <a:pt x="5046" y="8553"/>
                  </a:cubicBezTo>
                  <a:cubicBezTo>
                    <a:pt x="8268" y="3700"/>
                    <a:pt x="13597" y="1014"/>
                    <a:pt x="19069" y="1014"/>
                  </a:cubicBezTo>
                  <a:close/>
                  <a:moveTo>
                    <a:pt x="19080" y="0"/>
                  </a:moveTo>
                  <a:cubicBezTo>
                    <a:pt x="13283" y="0"/>
                    <a:pt x="7679" y="2885"/>
                    <a:pt x="4286" y="7945"/>
                  </a:cubicBezTo>
                  <a:cubicBezTo>
                    <a:pt x="1520" y="12079"/>
                    <a:pt x="639" y="16608"/>
                    <a:pt x="1642" y="21471"/>
                  </a:cubicBezTo>
                  <a:cubicBezTo>
                    <a:pt x="2584" y="26243"/>
                    <a:pt x="5167" y="30043"/>
                    <a:pt x="9210" y="32717"/>
                  </a:cubicBezTo>
                  <a:cubicBezTo>
                    <a:pt x="12178" y="34696"/>
                    <a:pt x="15429" y="35710"/>
                    <a:pt x="18864" y="35710"/>
                  </a:cubicBezTo>
                  <a:cubicBezTo>
                    <a:pt x="20073" y="35710"/>
                    <a:pt x="21304" y="35585"/>
                    <a:pt x="22554" y="35331"/>
                  </a:cubicBezTo>
                  <a:cubicBezTo>
                    <a:pt x="27356" y="34328"/>
                    <a:pt x="31065" y="31806"/>
                    <a:pt x="33861" y="27793"/>
                  </a:cubicBezTo>
                  <a:cubicBezTo>
                    <a:pt x="39119" y="20103"/>
                    <a:pt x="37569" y="8857"/>
                    <a:pt x="29058" y="3112"/>
                  </a:cubicBezTo>
                  <a:cubicBezTo>
                    <a:pt x="25937" y="990"/>
                    <a:pt x="22476" y="0"/>
                    <a:pt x="19080" y="0"/>
                  </a:cubicBezTo>
                  <a:close/>
                </a:path>
              </a:pathLst>
            </a:custGeom>
            <a:solidFill>
              <a:schemeClr val="dk1">
                <a:alpha val="453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133"/>
            <p:cNvSpPr/>
            <p:nvPr/>
          </p:nvSpPr>
          <p:spPr>
            <a:xfrm>
              <a:off x="6982976" y="2468361"/>
              <a:ext cx="820953" cy="815660"/>
            </a:xfrm>
            <a:custGeom>
              <a:avLst/>
              <a:gdLst/>
              <a:ahLst/>
              <a:cxnLst/>
              <a:rect l="l" t="t" r="r" b="b"/>
              <a:pathLst>
                <a:path w="18755" h="18633" extrusionOk="0">
                  <a:moveTo>
                    <a:pt x="7975" y="1784"/>
                  </a:moveTo>
                  <a:cubicBezTo>
                    <a:pt x="8114" y="1784"/>
                    <a:pt x="8282" y="1919"/>
                    <a:pt x="8602" y="2156"/>
                  </a:cubicBezTo>
                  <a:cubicBezTo>
                    <a:pt x="11247" y="3888"/>
                    <a:pt x="13831" y="5651"/>
                    <a:pt x="16445" y="7384"/>
                  </a:cubicBezTo>
                  <a:cubicBezTo>
                    <a:pt x="17022" y="7779"/>
                    <a:pt x="17022" y="7809"/>
                    <a:pt x="16627" y="8387"/>
                  </a:cubicBezTo>
                  <a:cubicBezTo>
                    <a:pt x="15715" y="9755"/>
                    <a:pt x="14803" y="11062"/>
                    <a:pt x="13922" y="12429"/>
                  </a:cubicBezTo>
                  <a:cubicBezTo>
                    <a:pt x="12979" y="13797"/>
                    <a:pt x="12037" y="15226"/>
                    <a:pt x="11125" y="16654"/>
                  </a:cubicBezTo>
                  <a:cubicBezTo>
                    <a:pt x="11038" y="16811"/>
                    <a:pt x="10971" y="16878"/>
                    <a:pt x="10884" y="16878"/>
                  </a:cubicBezTo>
                  <a:cubicBezTo>
                    <a:pt x="10819" y="16878"/>
                    <a:pt x="10743" y="16841"/>
                    <a:pt x="10639" y="16776"/>
                  </a:cubicBezTo>
                  <a:cubicBezTo>
                    <a:pt x="10487" y="16685"/>
                    <a:pt x="10335" y="16563"/>
                    <a:pt x="10213" y="16502"/>
                  </a:cubicBezTo>
                  <a:lnTo>
                    <a:pt x="2584" y="11365"/>
                  </a:lnTo>
                  <a:cubicBezTo>
                    <a:pt x="1703" y="10758"/>
                    <a:pt x="1733" y="10849"/>
                    <a:pt x="2311" y="9967"/>
                  </a:cubicBezTo>
                  <a:cubicBezTo>
                    <a:pt x="4013" y="7475"/>
                    <a:pt x="5684" y="4922"/>
                    <a:pt x="7387" y="2399"/>
                  </a:cubicBezTo>
                  <a:cubicBezTo>
                    <a:pt x="7683" y="1971"/>
                    <a:pt x="7810" y="1784"/>
                    <a:pt x="7975" y="1784"/>
                  </a:cubicBezTo>
                  <a:close/>
                  <a:moveTo>
                    <a:pt x="7629" y="0"/>
                  </a:moveTo>
                  <a:cubicBezTo>
                    <a:pt x="7460" y="0"/>
                    <a:pt x="7316" y="107"/>
                    <a:pt x="7143" y="332"/>
                  </a:cubicBezTo>
                  <a:cubicBezTo>
                    <a:pt x="6992" y="514"/>
                    <a:pt x="6870" y="666"/>
                    <a:pt x="6748" y="849"/>
                  </a:cubicBezTo>
                  <a:cubicBezTo>
                    <a:pt x="4712" y="3919"/>
                    <a:pt x="2615" y="6989"/>
                    <a:pt x="548" y="10089"/>
                  </a:cubicBezTo>
                  <a:cubicBezTo>
                    <a:pt x="487" y="10241"/>
                    <a:pt x="365" y="10362"/>
                    <a:pt x="304" y="10514"/>
                  </a:cubicBezTo>
                  <a:cubicBezTo>
                    <a:pt x="0" y="11031"/>
                    <a:pt x="31" y="11305"/>
                    <a:pt x="487" y="11669"/>
                  </a:cubicBezTo>
                  <a:cubicBezTo>
                    <a:pt x="548" y="11761"/>
                    <a:pt x="669" y="11791"/>
                    <a:pt x="760" y="11882"/>
                  </a:cubicBezTo>
                  <a:cubicBezTo>
                    <a:pt x="3952" y="14010"/>
                    <a:pt x="7143" y="16168"/>
                    <a:pt x="10335" y="18296"/>
                  </a:cubicBezTo>
                  <a:cubicBezTo>
                    <a:pt x="10660" y="18517"/>
                    <a:pt x="10891" y="18632"/>
                    <a:pt x="11091" y="18632"/>
                  </a:cubicBezTo>
                  <a:cubicBezTo>
                    <a:pt x="11359" y="18632"/>
                    <a:pt x="11572" y="18426"/>
                    <a:pt x="11885" y="17992"/>
                  </a:cubicBezTo>
                  <a:cubicBezTo>
                    <a:pt x="11946" y="17901"/>
                    <a:pt x="12007" y="17809"/>
                    <a:pt x="12068" y="17718"/>
                  </a:cubicBezTo>
                  <a:cubicBezTo>
                    <a:pt x="13101" y="16229"/>
                    <a:pt x="14074" y="14770"/>
                    <a:pt x="15077" y="13280"/>
                  </a:cubicBezTo>
                  <a:cubicBezTo>
                    <a:pt x="16141" y="11669"/>
                    <a:pt x="17204" y="10119"/>
                    <a:pt x="18238" y="8569"/>
                  </a:cubicBezTo>
                  <a:cubicBezTo>
                    <a:pt x="18329" y="8417"/>
                    <a:pt x="18451" y="8204"/>
                    <a:pt x="18572" y="8022"/>
                  </a:cubicBezTo>
                  <a:cubicBezTo>
                    <a:pt x="18755" y="7688"/>
                    <a:pt x="18694" y="7384"/>
                    <a:pt x="18390" y="7110"/>
                  </a:cubicBezTo>
                  <a:cubicBezTo>
                    <a:pt x="18238" y="6958"/>
                    <a:pt x="18086" y="6897"/>
                    <a:pt x="17934" y="6776"/>
                  </a:cubicBezTo>
                  <a:cubicBezTo>
                    <a:pt x="14803" y="4648"/>
                    <a:pt x="11642" y="2551"/>
                    <a:pt x="8511" y="423"/>
                  </a:cubicBezTo>
                  <a:cubicBezTo>
                    <a:pt x="8359" y="362"/>
                    <a:pt x="8238" y="241"/>
                    <a:pt x="8086" y="180"/>
                  </a:cubicBezTo>
                  <a:cubicBezTo>
                    <a:pt x="7902" y="62"/>
                    <a:pt x="7758" y="0"/>
                    <a:pt x="7629" y="0"/>
                  </a:cubicBezTo>
                  <a:close/>
                </a:path>
              </a:pathLst>
            </a:custGeom>
            <a:solidFill>
              <a:schemeClr val="dk1">
                <a:alpha val="453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133"/>
            <p:cNvSpPr/>
            <p:nvPr/>
          </p:nvSpPr>
          <p:spPr>
            <a:xfrm>
              <a:off x="6835280" y="2396309"/>
              <a:ext cx="383228" cy="265758"/>
            </a:xfrm>
            <a:custGeom>
              <a:avLst/>
              <a:gdLst/>
              <a:ahLst/>
              <a:cxnLst/>
              <a:rect l="l" t="t" r="r" b="b"/>
              <a:pathLst>
                <a:path w="8755" h="6071" extrusionOk="0">
                  <a:moveTo>
                    <a:pt x="4621" y="3376"/>
                  </a:moveTo>
                  <a:cubicBezTo>
                    <a:pt x="4712" y="3376"/>
                    <a:pt x="4712" y="3406"/>
                    <a:pt x="4651" y="3437"/>
                  </a:cubicBezTo>
                  <a:lnTo>
                    <a:pt x="4590" y="3437"/>
                  </a:lnTo>
                  <a:cubicBezTo>
                    <a:pt x="4530" y="3437"/>
                    <a:pt x="4530" y="3437"/>
                    <a:pt x="4530" y="3406"/>
                  </a:cubicBezTo>
                  <a:cubicBezTo>
                    <a:pt x="4530" y="3406"/>
                    <a:pt x="4590" y="3376"/>
                    <a:pt x="4621" y="3376"/>
                  </a:cubicBezTo>
                  <a:close/>
                  <a:moveTo>
                    <a:pt x="5654" y="4865"/>
                  </a:moveTo>
                  <a:cubicBezTo>
                    <a:pt x="5715" y="4865"/>
                    <a:pt x="5745" y="4896"/>
                    <a:pt x="5715" y="4957"/>
                  </a:cubicBezTo>
                  <a:lnTo>
                    <a:pt x="5563" y="4957"/>
                  </a:lnTo>
                  <a:cubicBezTo>
                    <a:pt x="5533" y="4926"/>
                    <a:pt x="5533" y="4896"/>
                    <a:pt x="5502" y="4865"/>
                  </a:cubicBezTo>
                  <a:close/>
                  <a:moveTo>
                    <a:pt x="2721" y="0"/>
                  </a:moveTo>
                  <a:cubicBezTo>
                    <a:pt x="2675" y="0"/>
                    <a:pt x="2630" y="10"/>
                    <a:pt x="2584" y="33"/>
                  </a:cubicBezTo>
                  <a:cubicBezTo>
                    <a:pt x="2128" y="215"/>
                    <a:pt x="1672" y="489"/>
                    <a:pt x="1247" y="762"/>
                  </a:cubicBezTo>
                  <a:cubicBezTo>
                    <a:pt x="1064" y="853"/>
                    <a:pt x="1156" y="1279"/>
                    <a:pt x="1399" y="1309"/>
                  </a:cubicBezTo>
                  <a:lnTo>
                    <a:pt x="1764" y="1309"/>
                  </a:lnTo>
                  <a:cubicBezTo>
                    <a:pt x="1803" y="1301"/>
                    <a:pt x="1843" y="1295"/>
                    <a:pt x="1881" y="1295"/>
                  </a:cubicBezTo>
                  <a:cubicBezTo>
                    <a:pt x="1989" y="1295"/>
                    <a:pt x="2083" y="1342"/>
                    <a:pt x="2128" y="1522"/>
                  </a:cubicBezTo>
                  <a:cubicBezTo>
                    <a:pt x="2128" y="1704"/>
                    <a:pt x="2250" y="1856"/>
                    <a:pt x="2007" y="2008"/>
                  </a:cubicBezTo>
                  <a:cubicBezTo>
                    <a:pt x="1672" y="2191"/>
                    <a:pt x="1703" y="2221"/>
                    <a:pt x="1824" y="2586"/>
                  </a:cubicBezTo>
                  <a:cubicBezTo>
                    <a:pt x="1855" y="2647"/>
                    <a:pt x="1885" y="2677"/>
                    <a:pt x="1885" y="2738"/>
                  </a:cubicBezTo>
                  <a:cubicBezTo>
                    <a:pt x="1885" y="2799"/>
                    <a:pt x="1824" y="2829"/>
                    <a:pt x="1733" y="2829"/>
                  </a:cubicBezTo>
                  <a:cubicBezTo>
                    <a:pt x="1308" y="2738"/>
                    <a:pt x="912" y="2616"/>
                    <a:pt x="487" y="2525"/>
                  </a:cubicBezTo>
                  <a:cubicBezTo>
                    <a:pt x="462" y="2522"/>
                    <a:pt x="437" y="2520"/>
                    <a:pt x="413" y="2520"/>
                  </a:cubicBezTo>
                  <a:cubicBezTo>
                    <a:pt x="207" y="2520"/>
                    <a:pt x="58" y="2632"/>
                    <a:pt x="31" y="2768"/>
                  </a:cubicBezTo>
                  <a:cubicBezTo>
                    <a:pt x="1" y="2951"/>
                    <a:pt x="61" y="3133"/>
                    <a:pt x="244" y="3224"/>
                  </a:cubicBezTo>
                  <a:cubicBezTo>
                    <a:pt x="457" y="3285"/>
                    <a:pt x="669" y="3406"/>
                    <a:pt x="852" y="3437"/>
                  </a:cubicBezTo>
                  <a:cubicBezTo>
                    <a:pt x="1429" y="3558"/>
                    <a:pt x="1976" y="3650"/>
                    <a:pt x="2463" y="3954"/>
                  </a:cubicBezTo>
                  <a:cubicBezTo>
                    <a:pt x="2493" y="3984"/>
                    <a:pt x="2584" y="3984"/>
                    <a:pt x="2615" y="3984"/>
                  </a:cubicBezTo>
                  <a:cubicBezTo>
                    <a:pt x="2638" y="3987"/>
                    <a:pt x="2660" y="3988"/>
                    <a:pt x="2681" y="3988"/>
                  </a:cubicBezTo>
                  <a:cubicBezTo>
                    <a:pt x="2912" y="3988"/>
                    <a:pt x="3035" y="3837"/>
                    <a:pt x="2979" y="3558"/>
                  </a:cubicBezTo>
                  <a:cubicBezTo>
                    <a:pt x="2919" y="2951"/>
                    <a:pt x="2979" y="2799"/>
                    <a:pt x="3526" y="2525"/>
                  </a:cubicBezTo>
                  <a:cubicBezTo>
                    <a:pt x="3557" y="2525"/>
                    <a:pt x="3618" y="2525"/>
                    <a:pt x="3678" y="2495"/>
                  </a:cubicBezTo>
                  <a:cubicBezTo>
                    <a:pt x="3861" y="2434"/>
                    <a:pt x="3891" y="2191"/>
                    <a:pt x="3739" y="2039"/>
                  </a:cubicBezTo>
                  <a:cubicBezTo>
                    <a:pt x="3618" y="1917"/>
                    <a:pt x="3526" y="1826"/>
                    <a:pt x="3374" y="1735"/>
                  </a:cubicBezTo>
                  <a:cubicBezTo>
                    <a:pt x="3071" y="1552"/>
                    <a:pt x="2767" y="1400"/>
                    <a:pt x="2463" y="1218"/>
                  </a:cubicBezTo>
                  <a:cubicBezTo>
                    <a:pt x="2463" y="1218"/>
                    <a:pt x="2402" y="1127"/>
                    <a:pt x="2402" y="1096"/>
                  </a:cubicBezTo>
                  <a:cubicBezTo>
                    <a:pt x="2402" y="1066"/>
                    <a:pt x="2493" y="1005"/>
                    <a:pt x="2523" y="1005"/>
                  </a:cubicBezTo>
                  <a:cubicBezTo>
                    <a:pt x="2615" y="1005"/>
                    <a:pt x="2675" y="1005"/>
                    <a:pt x="2767" y="1066"/>
                  </a:cubicBezTo>
                  <a:cubicBezTo>
                    <a:pt x="3162" y="1248"/>
                    <a:pt x="3587" y="1431"/>
                    <a:pt x="3982" y="1674"/>
                  </a:cubicBezTo>
                  <a:cubicBezTo>
                    <a:pt x="4195" y="1826"/>
                    <a:pt x="4621" y="1887"/>
                    <a:pt x="4621" y="2191"/>
                  </a:cubicBezTo>
                  <a:cubicBezTo>
                    <a:pt x="4621" y="2525"/>
                    <a:pt x="4195" y="2525"/>
                    <a:pt x="3922" y="2647"/>
                  </a:cubicBezTo>
                  <a:cubicBezTo>
                    <a:pt x="3678" y="2768"/>
                    <a:pt x="3466" y="2920"/>
                    <a:pt x="3435" y="3224"/>
                  </a:cubicBezTo>
                  <a:cubicBezTo>
                    <a:pt x="3405" y="3558"/>
                    <a:pt x="3283" y="3832"/>
                    <a:pt x="3131" y="4136"/>
                  </a:cubicBezTo>
                  <a:cubicBezTo>
                    <a:pt x="2949" y="4501"/>
                    <a:pt x="3071" y="4774"/>
                    <a:pt x="3435" y="4957"/>
                  </a:cubicBezTo>
                  <a:cubicBezTo>
                    <a:pt x="3709" y="5109"/>
                    <a:pt x="3982" y="5200"/>
                    <a:pt x="4226" y="5321"/>
                  </a:cubicBezTo>
                  <a:cubicBezTo>
                    <a:pt x="4269" y="5312"/>
                    <a:pt x="4310" y="5307"/>
                    <a:pt x="4348" y="5307"/>
                  </a:cubicBezTo>
                  <a:cubicBezTo>
                    <a:pt x="4551" y="5307"/>
                    <a:pt x="4695" y="5427"/>
                    <a:pt x="4925" y="5504"/>
                  </a:cubicBezTo>
                  <a:cubicBezTo>
                    <a:pt x="5077" y="5625"/>
                    <a:pt x="5198" y="5777"/>
                    <a:pt x="5350" y="5869"/>
                  </a:cubicBezTo>
                  <a:cubicBezTo>
                    <a:pt x="5510" y="6001"/>
                    <a:pt x="5687" y="6070"/>
                    <a:pt x="5858" y="6070"/>
                  </a:cubicBezTo>
                  <a:cubicBezTo>
                    <a:pt x="6079" y="6070"/>
                    <a:pt x="6290" y="5956"/>
                    <a:pt x="6444" y="5717"/>
                  </a:cubicBezTo>
                  <a:cubicBezTo>
                    <a:pt x="6718" y="5321"/>
                    <a:pt x="6900" y="4805"/>
                    <a:pt x="6566" y="4318"/>
                  </a:cubicBezTo>
                  <a:cubicBezTo>
                    <a:pt x="6444" y="4166"/>
                    <a:pt x="6414" y="3984"/>
                    <a:pt x="6475" y="3802"/>
                  </a:cubicBezTo>
                  <a:cubicBezTo>
                    <a:pt x="6596" y="3498"/>
                    <a:pt x="6414" y="3346"/>
                    <a:pt x="6232" y="3194"/>
                  </a:cubicBezTo>
                  <a:cubicBezTo>
                    <a:pt x="6019" y="3072"/>
                    <a:pt x="5654" y="2951"/>
                    <a:pt x="5776" y="2738"/>
                  </a:cubicBezTo>
                  <a:cubicBezTo>
                    <a:pt x="5835" y="2619"/>
                    <a:pt x="5904" y="2578"/>
                    <a:pt x="5977" y="2578"/>
                  </a:cubicBezTo>
                  <a:cubicBezTo>
                    <a:pt x="6129" y="2578"/>
                    <a:pt x="6301" y="2758"/>
                    <a:pt x="6444" y="2799"/>
                  </a:cubicBezTo>
                  <a:cubicBezTo>
                    <a:pt x="6475" y="2829"/>
                    <a:pt x="6566" y="2890"/>
                    <a:pt x="6596" y="2890"/>
                  </a:cubicBezTo>
                  <a:cubicBezTo>
                    <a:pt x="7235" y="3042"/>
                    <a:pt x="7660" y="3437"/>
                    <a:pt x="7812" y="4106"/>
                  </a:cubicBezTo>
                  <a:lnTo>
                    <a:pt x="7934" y="4318"/>
                  </a:lnTo>
                  <a:cubicBezTo>
                    <a:pt x="7964" y="4410"/>
                    <a:pt x="7995" y="4470"/>
                    <a:pt x="8086" y="4501"/>
                  </a:cubicBezTo>
                  <a:cubicBezTo>
                    <a:pt x="8187" y="4582"/>
                    <a:pt x="8288" y="4622"/>
                    <a:pt x="8390" y="4622"/>
                  </a:cubicBezTo>
                  <a:cubicBezTo>
                    <a:pt x="8440" y="4622"/>
                    <a:pt x="8491" y="4612"/>
                    <a:pt x="8542" y="4592"/>
                  </a:cubicBezTo>
                  <a:cubicBezTo>
                    <a:pt x="8694" y="4501"/>
                    <a:pt x="8755" y="4410"/>
                    <a:pt x="8755" y="4197"/>
                  </a:cubicBezTo>
                  <a:cubicBezTo>
                    <a:pt x="8724" y="3741"/>
                    <a:pt x="8511" y="3376"/>
                    <a:pt x="8359" y="2981"/>
                  </a:cubicBezTo>
                  <a:cubicBezTo>
                    <a:pt x="8238" y="2677"/>
                    <a:pt x="8055" y="2495"/>
                    <a:pt x="7751" y="2373"/>
                  </a:cubicBezTo>
                  <a:cubicBezTo>
                    <a:pt x="7448" y="2282"/>
                    <a:pt x="7083" y="2160"/>
                    <a:pt x="6779" y="2008"/>
                  </a:cubicBezTo>
                  <a:cubicBezTo>
                    <a:pt x="6414" y="1826"/>
                    <a:pt x="6323" y="1765"/>
                    <a:pt x="6414" y="1309"/>
                  </a:cubicBezTo>
                  <a:cubicBezTo>
                    <a:pt x="6475" y="792"/>
                    <a:pt x="6232" y="458"/>
                    <a:pt x="5867" y="154"/>
                  </a:cubicBezTo>
                  <a:cubicBezTo>
                    <a:pt x="5776" y="33"/>
                    <a:pt x="5563" y="2"/>
                    <a:pt x="5411" y="2"/>
                  </a:cubicBezTo>
                  <a:cubicBezTo>
                    <a:pt x="5229" y="2"/>
                    <a:pt x="5046" y="185"/>
                    <a:pt x="5107" y="367"/>
                  </a:cubicBezTo>
                  <a:cubicBezTo>
                    <a:pt x="5198" y="549"/>
                    <a:pt x="5320" y="762"/>
                    <a:pt x="5381" y="944"/>
                  </a:cubicBezTo>
                  <a:cubicBezTo>
                    <a:pt x="5411" y="1005"/>
                    <a:pt x="5472" y="1127"/>
                    <a:pt x="5381" y="1157"/>
                  </a:cubicBezTo>
                  <a:cubicBezTo>
                    <a:pt x="5314" y="1202"/>
                    <a:pt x="5263" y="1230"/>
                    <a:pt x="5217" y="1230"/>
                  </a:cubicBezTo>
                  <a:cubicBezTo>
                    <a:pt x="5200" y="1230"/>
                    <a:pt x="5184" y="1226"/>
                    <a:pt x="5168" y="1218"/>
                  </a:cubicBezTo>
                  <a:cubicBezTo>
                    <a:pt x="4925" y="1096"/>
                    <a:pt x="4742" y="1005"/>
                    <a:pt x="4499" y="914"/>
                  </a:cubicBezTo>
                  <a:cubicBezTo>
                    <a:pt x="4043" y="640"/>
                    <a:pt x="3557" y="397"/>
                    <a:pt x="3101" y="154"/>
                  </a:cubicBezTo>
                  <a:cubicBezTo>
                    <a:pt x="2987" y="86"/>
                    <a:pt x="2856" y="0"/>
                    <a:pt x="2721" y="0"/>
                  </a:cubicBezTo>
                  <a:close/>
                </a:path>
              </a:pathLst>
            </a:custGeom>
            <a:solidFill>
              <a:schemeClr val="dk1">
                <a:alpha val="453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133"/>
            <p:cNvSpPr/>
            <p:nvPr/>
          </p:nvSpPr>
          <p:spPr>
            <a:xfrm>
              <a:off x="7704384" y="2983099"/>
              <a:ext cx="284521" cy="314086"/>
            </a:xfrm>
            <a:custGeom>
              <a:avLst/>
              <a:gdLst/>
              <a:ahLst/>
              <a:cxnLst/>
              <a:rect l="l" t="t" r="r" b="b"/>
              <a:pathLst>
                <a:path w="6500" h="7175" extrusionOk="0">
                  <a:moveTo>
                    <a:pt x="4685" y="0"/>
                  </a:moveTo>
                  <a:cubicBezTo>
                    <a:pt x="4632" y="0"/>
                    <a:pt x="4578" y="10"/>
                    <a:pt x="4524" y="32"/>
                  </a:cubicBezTo>
                  <a:cubicBezTo>
                    <a:pt x="4372" y="62"/>
                    <a:pt x="4281" y="184"/>
                    <a:pt x="4190" y="275"/>
                  </a:cubicBezTo>
                  <a:cubicBezTo>
                    <a:pt x="3977" y="427"/>
                    <a:pt x="3764" y="579"/>
                    <a:pt x="3521" y="731"/>
                  </a:cubicBezTo>
                  <a:cubicBezTo>
                    <a:pt x="3035" y="1005"/>
                    <a:pt x="2518" y="1248"/>
                    <a:pt x="1940" y="1430"/>
                  </a:cubicBezTo>
                  <a:cubicBezTo>
                    <a:pt x="1728" y="1521"/>
                    <a:pt x="1454" y="1613"/>
                    <a:pt x="1211" y="1734"/>
                  </a:cubicBezTo>
                  <a:cubicBezTo>
                    <a:pt x="1059" y="1825"/>
                    <a:pt x="998" y="2008"/>
                    <a:pt x="1028" y="2160"/>
                  </a:cubicBezTo>
                  <a:cubicBezTo>
                    <a:pt x="1059" y="2342"/>
                    <a:pt x="1211" y="2433"/>
                    <a:pt x="1363" y="2433"/>
                  </a:cubicBezTo>
                  <a:cubicBezTo>
                    <a:pt x="1606" y="2433"/>
                    <a:pt x="1788" y="2372"/>
                    <a:pt x="2001" y="2372"/>
                  </a:cubicBezTo>
                  <a:cubicBezTo>
                    <a:pt x="2019" y="2370"/>
                    <a:pt x="2037" y="2369"/>
                    <a:pt x="2053" y="2369"/>
                  </a:cubicBezTo>
                  <a:cubicBezTo>
                    <a:pt x="2228" y="2369"/>
                    <a:pt x="2297" y="2512"/>
                    <a:pt x="2214" y="2707"/>
                  </a:cubicBezTo>
                  <a:cubicBezTo>
                    <a:pt x="1849" y="3345"/>
                    <a:pt x="1393" y="3953"/>
                    <a:pt x="907" y="4531"/>
                  </a:cubicBezTo>
                  <a:cubicBezTo>
                    <a:pt x="724" y="4713"/>
                    <a:pt x="542" y="4895"/>
                    <a:pt x="451" y="5017"/>
                  </a:cubicBezTo>
                  <a:cubicBezTo>
                    <a:pt x="269" y="5230"/>
                    <a:pt x="147" y="5382"/>
                    <a:pt x="25" y="5625"/>
                  </a:cubicBezTo>
                  <a:cubicBezTo>
                    <a:pt x="0" y="5878"/>
                    <a:pt x="186" y="6110"/>
                    <a:pt x="407" y="6110"/>
                  </a:cubicBezTo>
                  <a:cubicBezTo>
                    <a:pt x="451" y="6110"/>
                    <a:pt x="496" y="6101"/>
                    <a:pt x="542" y="6081"/>
                  </a:cubicBezTo>
                  <a:cubicBezTo>
                    <a:pt x="694" y="6050"/>
                    <a:pt x="785" y="5898"/>
                    <a:pt x="937" y="5838"/>
                  </a:cubicBezTo>
                  <a:cubicBezTo>
                    <a:pt x="949" y="5836"/>
                    <a:pt x="960" y="5835"/>
                    <a:pt x="970" y="5835"/>
                  </a:cubicBezTo>
                  <a:cubicBezTo>
                    <a:pt x="1178" y="5835"/>
                    <a:pt x="1159" y="6115"/>
                    <a:pt x="1332" y="6202"/>
                  </a:cubicBezTo>
                  <a:lnTo>
                    <a:pt x="1545" y="6294"/>
                  </a:lnTo>
                  <a:cubicBezTo>
                    <a:pt x="2153" y="6567"/>
                    <a:pt x="2731" y="6841"/>
                    <a:pt x="3338" y="7053"/>
                  </a:cubicBezTo>
                  <a:cubicBezTo>
                    <a:pt x="3490" y="7145"/>
                    <a:pt x="3642" y="7175"/>
                    <a:pt x="3794" y="7175"/>
                  </a:cubicBezTo>
                  <a:cubicBezTo>
                    <a:pt x="3946" y="7175"/>
                    <a:pt x="4098" y="7114"/>
                    <a:pt x="4190" y="6962"/>
                  </a:cubicBezTo>
                  <a:cubicBezTo>
                    <a:pt x="4250" y="6810"/>
                    <a:pt x="4190" y="6658"/>
                    <a:pt x="4068" y="6537"/>
                  </a:cubicBezTo>
                  <a:lnTo>
                    <a:pt x="3490" y="6081"/>
                  </a:lnTo>
                  <a:cubicBezTo>
                    <a:pt x="3460" y="6050"/>
                    <a:pt x="3460" y="5959"/>
                    <a:pt x="3460" y="5929"/>
                  </a:cubicBezTo>
                  <a:cubicBezTo>
                    <a:pt x="3490" y="5898"/>
                    <a:pt x="3521" y="5807"/>
                    <a:pt x="3582" y="5807"/>
                  </a:cubicBezTo>
                  <a:cubicBezTo>
                    <a:pt x="3645" y="5789"/>
                    <a:pt x="3713" y="5784"/>
                    <a:pt x="3784" y="5784"/>
                  </a:cubicBezTo>
                  <a:cubicBezTo>
                    <a:pt x="3859" y="5784"/>
                    <a:pt x="3937" y="5790"/>
                    <a:pt x="4013" y="5790"/>
                  </a:cubicBezTo>
                  <a:cubicBezTo>
                    <a:pt x="4107" y="5790"/>
                    <a:pt x="4198" y="5782"/>
                    <a:pt x="4281" y="5746"/>
                  </a:cubicBezTo>
                  <a:cubicBezTo>
                    <a:pt x="4494" y="5655"/>
                    <a:pt x="4554" y="5473"/>
                    <a:pt x="4494" y="5290"/>
                  </a:cubicBezTo>
                  <a:cubicBezTo>
                    <a:pt x="4402" y="5138"/>
                    <a:pt x="4220" y="5047"/>
                    <a:pt x="4281" y="4865"/>
                  </a:cubicBezTo>
                  <a:cubicBezTo>
                    <a:pt x="4342" y="4743"/>
                    <a:pt x="4418" y="4713"/>
                    <a:pt x="4505" y="4713"/>
                  </a:cubicBezTo>
                  <a:cubicBezTo>
                    <a:pt x="4592" y="4713"/>
                    <a:pt x="4691" y="4743"/>
                    <a:pt x="4797" y="4743"/>
                  </a:cubicBezTo>
                  <a:cubicBezTo>
                    <a:pt x="4858" y="4743"/>
                    <a:pt x="4980" y="4743"/>
                    <a:pt x="5101" y="4713"/>
                  </a:cubicBezTo>
                  <a:cubicBezTo>
                    <a:pt x="5345" y="4652"/>
                    <a:pt x="5466" y="4379"/>
                    <a:pt x="5314" y="4135"/>
                  </a:cubicBezTo>
                  <a:cubicBezTo>
                    <a:pt x="5193" y="3983"/>
                    <a:pt x="5041" y="3892"/>
                    <a:pt x="4949" y="3831"/>
                  </a:cubicBezTo>
                  <a:cubicBezTo>
                    <a:pt x="4797" y="3710"/>
                    <a:pt x="4858" y="3619"/>
                    <a:pt x="4949" y="3497"/>
                  </a:cubicBezTo>
                  <a:cubicBezTo>
                    <a:pt x="4991" y="3392"/>
                    <a:pt x="5092" y="3360"/>
                    <a:pt x="5199" y="3360"/>
                  </a:cubicBezTo>
                  <a:cubicBezTo>
                    <a:pt x="5248" y="3360"/>
                    <a:pt x="5298" y="3366"/>
                    <a:pt x="5345" y="3376"/>
                  </a:cubicBezTo>
                  <a:cubicBezTo>
                    <a:pt x="5527" y="3444"/>
                    <a:pt x="5726" y="3478"/>
                    <a:pt x="5905" y="3478"/>
                  </a:cubicBezTo>
                  <a:cubicBezTo>
                    <a:pt x="5964" y="3478"/>
                    <a:pt x="6021" y="3474"/>
                    <a:pt x="6074" y="3467"/>
                  </a:cubicBezTo>
                  <a:cubicBezTo>
                    <a:pt x="6378" y="3406"/>
                    <a:pt x="6500" y="3072"/>
                    <a:pt x="6317" y="2828"/>
                  </a:cubicBezTo>
                  <a:cubicBezTo>
                    <a:pt x="6226" y="2707"/>
                    <a:pt x="6074" y="2616"/>
                    <a:pt x="5922" y="2585"/>
                  </a:cubicBezTo>
                  <a:cubicBezTo>
                    <a:pt x="5345" y="2433"/>
                    <a:pt x="4797" y="2281"/>
                    <a:pt x="4250" y="2008"/>
                  </a:cubicBezTo>
                  <a:cubicBezTo>
                    <a:pt x="4190" y="1977"/>
                    <a:pt x="4098" y="1977"/>
                    <a:pt x="4038" y="1977"/>
                  </a:cubicBezTo>
                  <a:cubicBezTo>
                    <a:pt x="3764" y="1977"/>
                    <a:pt x="3582" y="2221"/>
                    <a:pt x="3673" y="2464"/>
                  </a:cubicBezTo>
                  <a:cubicBezTo>
                    <a:pt x="3764" y="2616"/>
                    <a:pt x="3916" y="2737"/>
                    <a:pt x="3977" y="2828"/>
                  </a:cubicBezTo>
                  <a:cubicBezTo>
                    <a:pt x="4190" y="3132"/>
                    <a:pt x="4038" y="3436"/>
                    <a:pt x="3673" y="3497"/>
                  </a:cubicBezTo>
                  <a:lnTo>
                    <a:pt x="3308" y="3497"/>
                  </a:lnTo>
                  <a:cubicBezTo>
                    <a:pt x="3126" y="3528"/>
                    <a:pt x="3004" y="3710"/>
                    <a:pt x="3035" y="3892"/>
                  </a:cubicBezTo>
                  <a:cubicBezTo>
                    <a:pt x="3065" y="3983"/>
                    <a:pt x="3156" y="4044"/>
                    <a:pt x="3187" y="4166"/>
                  </a:cubicBezTo>
                  <a:cubicBezTo>
                    <a:pt x="3308" y="4439"/>
                    <a:pt x="3217" y="4561"/>
                    <a:pt x="3004" y="4561"/>
                  </a:cubicBezTo>
                  <a:cubicBezTo>
                    <a:pt x="2275" y="4591"/>
                    <a:pt x="2275" y="4591"/>
                    <a:pt x="2518" y="5321"/>
                  </a:cubicBezTo>
                  <a:cubicBezTo>
                    <a:pt x="2548" y="5473"/>
                    <a:pt x="2457" y="5534"/>
                    <a:pt x="2366" y="5534"/>
                  </a:cubicBezTo>
                  <a:cubicBezTo>
                    <a:pt x="2153" y="5534"/>
                    <a:pt x="1940" y="5473"/>
                    <a:pt x="1758" y="5412"/>
                  </a:cubicBezTo>
                  <a:cubicBezTo>
                    <a:pt x="1484" y="5351"/>
                    <a:pt x="1454" y="5290"/>
                    <a:pt x="1636" y="5047"/>
                  </a:cubicBezTo>
                  <a:cubicBezTo>
                    <a:pt x="2001" y="4591"/>
                    <a:pt x="2427" y="4166"/>
                    <a:pt x="2731" y="3680"/>
                  </a:cubicBezTo>
                  <a:cubicBezTo>
                    <a:pt x="3004" y="3254"/>
                    <a:pt x="3217" y="2828"/>
                    <a:pt x="3156" y="2342"/>
                  </a:cubicBezTo>
                  <a:cubicBezTo>
                    <a:pt x="3126" y="2069"/>
                    <a:pt x="3278" y="1977"/>
                    <a:pt x="3460" y="1856"/>
                  </a:cubicBezTo>
                  <a:cubicBezTo>
                    <a:pt x="3764" y="1673"/>
                    <a:pt x="4068" y="1521"/>
                    <a:pt x="4372" y="1309"/>
                  </a:cubicBezTo>
                  <a:cubicBezTo>
                    <a:pt x="4676" y="1126"/>
                    <a:pt x="4889" y="914"/>
                    <a:pt x="5041" y="549"/>
                  </a:cubicBezTo>
                  <a:cubicBezTo>
                    <a:pt x="5132" y="366"/>
                    <a:pt x="5101" y="214"/>
                    <a:pt x="4980" y="93"/>
                  </a:cubicBezTo>
                  <a:cubicBezTo>
                    <a:pt x="4882" y="34"/>
                    <a:pt x="4784" y="0"/>
                    <a:pt x="4685" y="0"/>
                  </a:cubicBezTo>
                  <a:close/>
                </a:path>
              </a:pathLst>
            </a:custGeom>
            <a:solidFill>
              <a:schemeClr val="dk1">
                <a:alpha val="453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133"/>
            <p:cNvSpPr/>
            <p:nvPr/>
          </p:nvSpPr>
          <p:spPr>
            <a:xfrm>
              <a:off x="7077442" y="3212081"/>
              <a:ext cx="280801" cy="305374"/>
            </a:xfrm>
            <a:custGeom>
              <a:avLst/>
              <a:gdLst/>
              <a:ahLst/>
              <a:cxnLst/>
              <a:rect l="l" t="t" r="r" b="b"/>
              <a:pathLst>
                <a:path w="6415" h="6976" extrusionOk="0">
                  <a:moveTo>
                    <a:pt x="5291" y="1"/>
                  </a:moveTo>
                  <a:cubicBezTo>
                    <a:pt x="5158" y="1"/>
                    <a:pt x="5019" y="95"/>
                    <a:pt x="4894" y="303"/>
                  </a:cubicBezTo>
                  <a:cubicBezTo>
                    <a:pt x="4682" y="607"/>
                    <a:pt x="4469" y="941"/>
                    <a:pt x="4286" y="1275"/>
                  </a:cubicBezTo>
                  <a:cubicBezTo>
                    <a:pt x="4082" y="1541"/>
                    <a:pt x="3960" y="1669"/>
                    <a:pt x="3745" y="1669"/>
                  </a:cubicBezTo>
                  <a:cubicBezTo>
                    <a:pt x="3640" y="1669"/>
                    <a:pt x="3513" y="1639"/>
                    <a:pt x="3344" y="1579"/>
                  </a:cubicBezTo>
                  <a:cubicBezTo>
                    <a:pt x="3071" y="1488"/>
                    <a:pt x="2858" y="1336"/>
                    <a:pt x="2615" y="1214"/>
                  </a:cubicBezTo>
                  <a:lnTo>
                    <a:pt x="2037" y="1002"/>
                  </a:lnTo>
                  <a:cubicBezTo>
                    <a:pt x="2016" y="995"/>
                    <a:pt x="1991" y="991"/>
                    <a:pt x="1964" y="991"/>
                  </a:cubicBezTo>
                  <a:cubicBezTo>
                    <a:pt x="1878" y="991"/>
                    <a:pt x="1772" y="1030"/>
                    <a:pt x="1703" y="1123"/>
                  </a:cubicBezTo>
                  <a:cubicBezTo>
                    <a:pt x="1581" y="1275"/>
                    <a:pt x="1642" y="1427"/>
                    <a:pt x="1703" y="1579"/>
                  </a:cubicBezTo>
                  <a:cubicBezTo>
                    <a:pt x="1855" y="1822"/>
                    <a:pt x="2128" y="2035"/>
                    <a:pt x="2432" y="2126"/>
                  </a:cubicBezTo>
                  <a:cubicBezTo>
                    <a:pt x="2645" y="2248"/>
                    <a:pt x="2888" y="2400"/>
                    <a:pt x="3101" y="2522"/>
                  </a:cubicBezTo>
                  <a:cubicBezTo>
                    <a:pt x="2949" y="2825"/>
                    <a:pt x="2645" y="2825"/>
                    <a:pt x="2402" y="2886"/>
                  </a:cubicBezTo>
                  <a:cubicBezTo>
                    <a:pt x="1946" y="3008"/>
                    <a:pt x="1490" y="3190"/>
                    <a:pt x="973" y="3190"/>
                  </a:cubicBezTo>
                  <a:cubicBezTo>
                    <a:pt x="882" y="3190"/>
                    <a:pt x="730" y="3221"/>
                    <a:pt x="609" y="3281"/>
                  </a:cubicBezTo>
                  <a:cubicBezTo>
                    <a:pt x="457" y="3342"/>
                    <a:pt x="305" y="3433"/>
                    <a:pt x="305" y="3616"/>
                  </a:cubicBezTo>
                  <a:cubicBezTo>
                    <a:pt x="305" y="3798"/>
                    <a:pt x="426" y="3950"/>
                    <a:pt x="609" y="4041"/>
                  </a:cubicBezTo>
                  <a:cubicBezTo>
                    <a:pt x="769" y="4077"/>
                    <a:pt x="919" y="4092"/>
                    <a:pt x="1070" y="4092"/>
                  </a:cubicBezTo>
                  <a:cubicBezTo>
                    <a:pt x="1177" y="4092"/>
                    <a:pt x="1285" y="4084"/>
                    <a:pt x="1399" y="4072"/>
                  </a:cubicBezTo>
                  <a:cubicBezTo>
                    <a:pt x="1703" y="4041"/>
                    <a:pt x="1976" y="3950"/>
                    <a:pt x="2280" y="3920"/>
                  </a:cubicBezTo>
                  <a:cubicBezTo>
                    <a:pt x="2311" y="3920"/>
                    <a:pt x="2402" y="3950"/>
                    <a:pt x="2402" y="4011"/>
                  </a:cubicBezTo>
                  <a:cubicBezTo>
                    <a:pt x="2402" y="4041"/>
                    <a:pt x="2402" y="4102"/>
                    <a:pt x="2341" y="4163"/>
                  </a:cubicBezTo>
                  <a:cubicBezTo>
                    <a:pt x="2037" y="4710"/>
                    <a:pt x="1520" y="5136"/>
                    <a:pt x="1125" y="5622"/>
                  </a:cubicBezTo>
                  <a:cubicBezTo>
                    <a:pt x="1088" y="5695"/>
                    <a:pt x="1018" y="5736"/>
                    <a:pt x="941" y="5736"/>
                  </a:cubicBezTo>
                  <a:cubicBezTo>
                    <a:pt x="892" y="5736"/>
                    <a:pt x="839" y="5719"/>
                    <a:pt x="791" y="5683"/>
                  </a:cubicBezTo>
                  <a:cubicBezTo>
                    <a:pt x="730" y="5591"/>
                    <a:pt x="609" y="5470"/>
                    <a:pt x="487" y="5439"/>
                  </a:cubicBezTo>
                  <a:cubicBezTo>
                    <a:pt x="465" y="5432"/>
                    <a:pt x="439" y="5429"/>
                    <a:pt x="410" y="5429"/>
                  </a:cubicBezTo>
                  <a:cubicBezTo>
                    <a:pt x="316" y="5429"/>
                    <a:pt x="199" y="5468"/>
                    <a:pt x="153" y="5561"/>
                  </a:cubicBezTo>
                  <a:cubicBezTo>
                    <a:pt x="135" y="5579"/>
                    <a:pt x="117" y="5596"/>
                    <a:pt x="94" y="5596"/>
                  </a:cubicBezTo>
                  <a:cubicBezTo>
                    <a:pt x="77" y="5596"/>
                    <a:pt x="57" y="5587"/>
                    <a:pt x="31" y="5561"/>
                  </a:cubicBezTo>
                  <a:lnTo>
                    <a:pt x="31" y="5561"/>
                  </a:lnTo>
                  <a:cubicBezTo>
                    <a:pt x="1" y="5926"/>
                    <a:pt x="1" y="6321"/>
                    <a:pt x="153" y="6655"/>
                  </a:cubicBezTo>
                  <a:cubicBezTo>
                    <a:pt x="232" y="6854"/>
                    <a:pt x="390" y="6975"/>
                    <a:pt x="575" y="6975"/>
                  </a:cubicBezTo>
                  <a:cubicBezTo>
                    <a:pt x="672" y="6975"/>
                    <a:pt x="777" y="6942"/>
                    <a:pt x="882" y="6868"/>
                  </a:cubicBezTo>
                  <a:cubicBezTo>
                    <a:pt x="1064" y="6807"/>
                    <a:pt x="1216" y="6655"/>
                    <a:pt x="1368" y="6503"/>
                  </a:cubicBezTo>
                  <a:cubicBezTo>
                    <a:pt x="2341" y="5622"/>
                    <a:pt x="3192" y="4588"/>
                    <a:pt x="3922" y="3525"/>
                  </a:cubicBezTo>
                  <a:cubicBezTo>
                    <a:pt x="4074" y="3342"/>
                    <a:pt x="4165" y="3160"/>
                    <a:pt x="4286" y="3008"/>
                  </a:cubicBezTo>
                  <a:cubicBezTo>
                    <a:pt x="4406" y="2868"/>
                    <a:pt x="4487" y="2794"/>
                    <a:pt x="4605" y="2794"/>
                  </a:cubicBezTo>
                  <a:cubicBezTo>
                    <a:pt x="4667" y="2794"/>
                    <a:pt x="4740" y="2814"/>
                    <a:pt x="4834" y="2856"/>
                  </a:cubicBezTo>
                  <a:cubicBezTo>
                    <a:pt x="5137" y="3008"/>
                    <a:pt x="5472" y="3160"/>
                    <a:pt x="5776" y="3281"/>
                  </a:cubicBezTo>
                  <a:cubicBezTo>
                    <a:pt x="5864" y="3321"/>
                    <a:pt x="5946" y="3338"/>
                    <a:pt x="6020" y="3338"/>
                  </a:cubicBezTo>
                  <a:cubicBezTo>
                    <a:pt x="6174" y="3338"/>
                    <a:pt x="6292" y="3263"/>
                    <a:pt x="6353" y="3160"/>
                  </a:cubicBezTo>
                  <a:cubicBezTo>
                    <a:pt x="6414" y="3008"/>
                    <a:pt x="6353" y="2795"/>
                    <a:pt x="6141" y="2582"/>
                  </a:cubicBezTo>
                  <a:cubicBezTo>
                    <a:pt x="6049" y="2522"/>
                    <a:pt x="5928" y="2400"/>
                    <a:pt x="5776" y="2339"/>
                  </a:cubicBezTo>
                  <a:cubicBezTo>
                    <a:pt x="5624" y="2248"/>
                    <a:pt x="5441" y="2126"/>
                    <a:pt x="5289" y="2066"/>
                  </a:cubicBezTo>
                  <a:cubicBezTo>
                    <a:pt x="5077" y="1974"/>
                    <a:pt x="5077" y="1883"/>
                    <a:pt x="5168" y="1670"/>
                  </a:cubicBezTo>
                  <a:cubicBezTo>
                    <a:pt x="5320" y="1366"/>
                    <a:pt x="5472" y="1032"/>
                    <a:pt x="5624" y="728"/>
                  </a:cubicBezTo>
                  <a:cubicBezTo>
                    <a:pt x="5745" y="424"/>
                    <a:pt x="5685" y="151"/>
                    <a:pt x="5472" y="59"/>
                  </a:cubicBezTo>
                  <a:cubicBezTo>
                    <a:pt x="5414" y="21"/>
                    <a:pt x="5353" y="1"/>
                    <a:pt x="5291" y="1"/>
                  </a:cubicBezTo>
                  <a:close/>
                </a:path>
              </a:pathLst>
            </a:custGeom>
            <a:solidFill>
              <a:schemeClr val="dk1">
                <a:alpha val="453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133"/>
            <p:cNvSpPr/>
            <p:nvPr/>
          </p:nvSpPr>
          <p:spPr>
            <a:xfrm>
              <a:off x="6959031" y="3085399"/>
              <a:ext cx="238210" cy="250787"/>
            </a:xfrm>
            <a:custGeom>
              <a:avLst/>
              <a:gdLst/>
              <a:ahLst/>
              <a:cxnLst/>
              <a:rect l="l" t="t" r="r" b="b"/>
              <a:pathLst>
                <a:path w="5442" h="5729" extrusionOk="0">
                  <a:moveTo>
                    <a:pt x="1115" y="1785"/>
                  </a:moveTo>
                  <a:cubicBezTo>
                    <a:pt x="1101" y="1785"/>
                    <a:pt x="1115" y="1798"/>
                    <a:pt x="1155" y="1798"/>
                  </a:cubicBezTo>
                  <a:cubicBezTo>
                    <a:pt x="1135" y="1788"/>
                    <a:pt x="1122" y="1785"/>
                    <a:pt x="1115" y="1785"/>
                  </a:cubicBezTo>
                  <a:close/>
                  <a:moveTo>
                    <a:pt x="2686" y="1"/>
                  </a:moveTo>
                  <a:cubicBezTo>
                    <a:pt x="2499" y="1"/>
                    <a:pt x="2323" y="96"/>
                    <a:pt x="2158" y="279"/>
                  </a:cubicBezTo>
                  <a:cubicBezTo>
                    <a:pt x="2098" y="400"/>
                    <a:pt x="1976" y="552"/>
                    <a:pt x="1915" y="674"/>
                  </a:cubicBezTo>
                  <a:cubicBezTo>
                    <a:pt x="1642" y="1039"/>
                    <a:pt x="1399" y="1434"/>
                    <a:pt x="1155" y="1798"/>
                  </a:cubicBezTo>
                  <a:cubicBezTo>
                    <a:pt x="882" y="2102"/>
                    <a:pt x="639" y="2437"/>
                    <a:pt x="547" y="2801"/>
                  </a:cubicBezTo>
                  <a:cubicBezTo>
                    <a:pt x="426" y="2984"/>
                    <a:pt x="304" y="3136"/>
                    <a:pt x="183" y="3318"/>
                  </a:cubicBezTo>
                  <a:cubicBezTo>
                    <a:pt x="0" y="3653"/>
                    <a:pt x="92" y="3957"/>
                    <a:pt x="426" y="4169"/>
                  </a:cubicBezTo>
                  <a:cubicBezTo>
                    <a:pt x="760" y="4352"/>
                    <a:pt x="1155" y="4504"/>
                    <a:pt x="1520" y="4564"/>
                  </a:cubicBezTo>
                  <a:cubicBezTo>
                    <a:pt x="1581" y="4595"/>
                    <a:pt x="1649" y="4610"/>
                    <a:pt x="1718" y="4610"/>
                  </a:cubicBezTo>
                  <a:cubicBezTo>
                    <a:pt x="1786" y="4610"/>
                    <a:pt x="1855" y="4595"/>
                    <a:pt x="1915" y="4564"/>
                  </a:cubicBezTo>
                  <a:cubicBezTo>
                    <a:pt x="2128" y="4534"/>
                    <a:pt x="2219" y="4260"/>
                    <a:pt x="2067" y="4078"/>
                  </a:cubicBezTo>
                  <a:cubicBezTo>
                    <a:pt x="1976" y="3957"/>
                    <a:pt x="1855" y="3896"/>
                    <a:pt x="1763" y="3805"/>
                  </a:cubicBezTo>
                  <a:cubicBezTo>
                    <a:pt x="1611" y="3744"/>
                    <a:pt x="1459" y="3713"/>
                    <a:pt x="1307" y="3622"/>
                  </a:cubicBezTo>
                  <a:cubicBezTo>
                    <a:pt x="1216" y="3622"/>
                    <a:pt x="1155" y="3561"/>
                    <a:pt x="1186" y="3470"/>
                  </a:cubicBezTo>
                  <a:cubicBezTo>
                    <a:pt x="1186" y="3440"/>
                    <a:pt x="1307" y="3409"/>
                    <a:pt x="1368" y="3409"/>
                  </a:cubicBezTo>
                  <a:cubicBezTo>
                    <a:pt x="1490" y="3409"/>
                    <a:pt x="1551" y="3440"/>
                    <a:pt x="1672" y="3470"/>
                  </a:cubicBezTo>
                  <a:cubicBezTo>
                    <a:pt x="1794" y="3501"/>
                    <a:pt x="1946" y="3561"/>
                    <a:pt x="2067" y="3561"/>
                  </a:cubicBezTo>
                  <a:cubicBezTo>
                    <a:pt x="2098" y="3565"/>
                    <a:pt x="2129" y="3567"/>
                    <a:pt x="2158" y="3567"/>
                  </a:cubicBezTo>
                  <a:cubicBezTo>
                    <a:pt x="2362" y="3567"/>
                    <a:pt x="2531" y="3477"/>
                    <a:pt x="2584" y="3318"/>
                  </a:cubicBezTo>
                  <a:cubicBezTo>
                    <a:pt x="2675" y="3105"/>
                    <a:pt x="2554" y="2953"/>
                    <a:pt x="2310" y="2801"/>
                  </a:cubicBezTo>
                  <a:cubicBezTo>
                    <a:pt x="2219" y="2710"/>
                    <a:pt x="2098" y="2680"/>
                    <a:pt x="1976" y="2589"/>
                  </a:cubicBezTo>
                  <a:cubicBezTo>
                    <a:pt x="1946" y="2558"/>
                    <a:pt x="1946" y="2498"/>
                    <a:pt x="1946" y="2437"/>
                  </a:cubicBezTo>
                  <a:cubicBezTo>
                    <a:pt x="1976" y="2406"/>
                    <a:pt x="2006" y="2376"/>
                    <a:pt x="2067" y="2376"/>
                  </a:cubicBezTo>
                  <a:cubicBezTo>
                    <a:pt x="2158" y="2376"/>
                    <a:pt x="2310" y="2376"/>
                    <a:pt x="2432" y="2406"/>
                  </a:cubicBezTo>
                  <a:cubicBezTo>
                    <a:pt x="2584" y="2406"/>
                    <a:pt x="2736" y="2406"/>
                    <a:pt x="2888" y="2376"/>
                  </a:cubicBezTo>
                  <a:cubicBezTo>
                    <a:pt x="3131" y="2285"/>
                    <a:pt x="3192" y="2072"/>
                    <a:pt x="3040" y="1890"/>
                  </a:cubicBezTo>
                  <a:cubicBezTo>
                    <a:pt x="2918" y="1768"/>
                    <a:pt x="2766" y="1646"/>
                    <a:pt x="2675" y="1494"/>
                  </a:cubicBezTo>
                  <a:cubicBezTo>
                    <a:pt x="2614" y="1464"/>
                    <a:pt x="2614" y="1343"/>
                    <a:pt x="2675" y="1282"/>
                  </a:cubicBezTo>
                  <a:cubicBezTo>
                    <a:pt x="2736" y="1160"/>
                    <a:pt x="2827" y="1130"/>
                    <a:pt x="2918" y="1130"/>
                  </a:cubicBezTo>
                  <a:cubicBezTo>
                    <a:pt x="3010" y="1130"/>
                    <a:pt x="3070" y="1160"/>
                    <a:pt x="3162" y="1191"/>
                  </a:cubicBezTo>
                  <a:cubicBezTo>
                    <a:pt x="3435" y="1373"/>
                    <a:pt x="3678" y="1525"/>
                    <a:pt x="3952" y="1738"/>
                  </a:cubicBezTo>
                  <a:cubicBezTo>
                    <a:pt x="4195" y="1890"/>
                    <a:pt x="4195" y="2011"/>
                    <a:pt x="3982" y="2254"/>
                  </a:cubicBezTo>
                  <a:cubicBezTo>
                    <a:pt x="3283" y="3014"/>
                    <a:pt x="2766" y="3896"/>
                    <a:pt x="2219" y="4716"/>
                  </a:cubicBezTo>
                  <a:cubicBezTo>
                    <a:pt x="2067" y="4929"/>
                    <a:pt x="1946" y="5112"/>
                    <a:pt x="1946" y="5355"/>
                  </a:cubicBezTo>
                  <a:cubicBezTo>
                    <a:pt x="1946" y="5476"/>
                    <a:pt x="1976" y="5567"/>
                    <a:pt x="2067" y="5628"/>
                  </a:cubicBezTo>
                  <a:cubicBezTo>
                    <a:pt x="2121" y="5699"/>
                    <a:pt x="2195" y="5729"/>
                    <a:pt x="2272" y="5729"/>
                  </a:cubicBezTo>
                  <a:cubicBezTo>
                    <a:pt x="2326" y="5729"/>
                    <a:pt x="2382" y="5714"/>
                    <a:pt x="2432" y="5689"/>
                  </a:cubicBezTo>
                  <a:cubicBezTo>
                    <a:pt x="2675" y="5567"/>
                    <a:pt x="2797" y="5324"/>
                    <a:pt x="2918" y="5142"/>
                  </a:cubicBezTo>
                  <a:cubicBezTo>
                    <a:pt x="3465" y="4382"/>
                    <a:pt x="3952" y="3592"/>
                    <a:pt x="4590" y="2893"/>
                  </a:cubicBezTo>
                  <a:cubicBezTo>
                    <a:pt x="4833" y="2680"/>
                    <a:pt x="4985" y="2406"/>
                    <a:pt x="5137" y="2194"/>
                  </a:cubicBezTo>
                  <a:cubicBezTo>
                    <a:pt x="5441" y="1738"/>
                    <a:pt x="5411" y="1434"/>
                    <a:pt x="4955" y="1191"/>
                  </a:cubicBezTo>
                  <a:cubicBezTo>
                    <a:pt x="4286" y="856"/>
                    <a:pt x="3678" y="522"/>
                    <a:pt x="3070" y="127"/>
                  </a:cubicBezTo>
                  <a:cubicBezTo>
                    <a:pt x="2937" y="42"/>
                    <a:pt x="2809" y="1"/>
                    <a:pt x="2686" y="1"/>
                  </a:cubicBezTo>
                  <a:close/>
                </a:path>
              </a:pathLst>
            </a:custGeom>
            <a:solidFill>
              <a:schemeClr val="dk1">
                <a:alpha val="453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133"/>
            <p:cNvSpPr/>
            <p:nvPr/>
          </p:nvSpPr>
          <p:spPr>
            <a:xfrm>
              <a:off x="7432718" y="2231412"/>
              <a:ext cx="303387" cy="325029"/>
            </a:xfrm>
            <a:custGeom>
              <a:avLst/>
              <a:gdLst/>
              <a:ahLst/>
              <a:cxnLst/>
              <a:rect l="l" t="t" r="r" b="b"/>
              <a:pathLst>
                <a:path w="6931" h="7425" extrusionOk="0">
                  <a:moveTo>
                    <a:pt x="6556" y="0"/>
                  </a:moveTo>
                  <a:cubicBezTo>
                    <a:pt x="6441" y="0"/>
                    <a:pt x="6353" y="41"/>
                    <a:pt x="6292" y="122"/>
                  </a:cubicBezTo>
                  <a:cubicBezTo>
                    <a:pt x="6049" y="304"/>
                    <a:pt x="5836" y="517"/>
                    <a:pt x="5684" y="760"/>
                  </a:cubicBezTo>
                  <a:cubicBezTo>
                    <a:pt x="5441" y="1094"/>
                    <a:pt x="5168" y="1490"/>
                    <a:pt x="4924" y="1854"/>
                  </a:cubicBezTo>
                  <a:cubicBezTo>
                    <a:pt x="4609" y="2299"/>
                    <a:pt x="4486" y="2439"/>
                    <a:pt x="4287" y="2439"/>
                  </a:cubicBezTo>
                  <a:cubicBezTo>
                    <a:pt x="4159" y="2439"/>
                    <a:pt x="4000" y="2381"/>
                    <a:pt x="3739" y="2310"/>
                  </a:cubicBezTo>
                  <a:cubicBezTo>
                    <a:pt x="3564" y="2271"/>
                    <a:pt x="3413" y="2220"/>
                    <a:pt x="3264" y="2220"/>
                  </a:cubicBezTo>
                  <a:cubicBezTo>
                    <a:pt x="3180" y="2220"/>
                    <a:pt x="3097" y="2236"/>
                    <a:pt x="3009" y="2280"/>
                  </a:cubicBezTo>
                  <a:cubicBezTo>
                    <a:pt x="2857" y="2310"/>
                    <a:pt x="2797" y="2401"/>
                    <a:pt x="2736" y="2553"/>
                  </a:cubicBezTo>
                  <a:cubicBezTo>
                    <a:pt x="2705" y="2736"/>
                    <a:pt x="2797" y="2888"/>
                    <a:pt x="2949" y="2949"/>
                  </a:cubicBezTo>
                  <a:lnTo>
                    <a:pt x="3617" y="3192"/>
                  </a:lnTo>
                  <a:cubicBezTo>
                    <a:pt x="3739" y="3252"/>
                    <a:pt x="3769" y="3344"/>
                    <a:pt x="3739" y="3465"/>
                  </a:cubicBezTo>
                  <a:cubicBezTo>
                    <a:pt x="3465" y="3952"/>
                    <a:pt x="3192" y="4407"/>
                    <a:pt x="2553" y="4407"/>
                  </a:cubicBezTo>
                  <a:cubicBezTo>
                    <a:pt x="1976" y="4407"/>
                    <a:pt x="1459" y="4468"/>
                    <a:pt x="882" y="4559"/>
                  </a:cubicBezTo>
                  <a:cubicBezTo>
                    <a:pt x="699" y="4590"/>
                    <a:pt x="456" y="4620"/>
                    <a:pt x="274" y="4681"/>
                  </a:cubicBezTo>
                  <a:cubicBezTo>
                    <a:pt x="152" y="4681"/>
                    <a:pt x="61" y="4772"/>
                    <a:pt x="61" y="4924"/>
                  </a:cubicBezTo>
                  <a:cubicBezTo>
                    <a:pt x="0" y="5137"/>
                    <a:pt x="91" y="5289"/>
                    <a:pt x="243" y="5350"/>
                  </a:cubicBezTo>
                  <a:cubicBezTo>
                    <a:pt x="395" y="5441"/>
                    <a:pt x="578" y="5471"/>
                    <a:pt x="760" y="5471"/>
                  </a:cubicBezTo>
                  <a:cubicBezTo>
                    <a:pt x="1034" y="5471"/>
                    <a:pt x="1307" y="5441"/>
                    <a:pt x="1581" y="5441"/>
                  </a:cubicBezTo>
                  <a:cubicBezTo>
                    <a:pt x="1743" y="5441"/>
                    <a:pt x="1932" y="5346"/>
                    <a:pt x="2121" y="5346"/>
                  </a:cubicBezTo>
                  <a:cubicBezTo>
                    <a:pt x="2216" y="5346"/>
                    <a:pt x="2310" y="5370"/>
                    <a:pt x="2402" y="5441"/>
                  </a:cubicBezTo>
                  <a:cubicBezTo>
                    <a:pt x="2250" y="5654"/>
                    <a:pt x="2128" y="5897"/>
                    <a:pt x="1976" y="6110"/>
                  </a:cubicBezTo>
                  <a:cubicBezTo>
                    <a:pt x="1885" y="6292"/>
                    <a:pt x="1763" y="6444"/>
                    <a:pt x="1642" y="6657"/>
                  </a:cubicBezTo>
                  <a:cubicBezTo>
                    <a:pt x="1611" y="6748"/>
                    <a:pt x="1520" y="6900"/>
                    <a:pt x="1520" y="7022"/>
                  </a:cubicBezTo>
                  <a:cubicBezTo>
                    <a:pt x="1490" y="7143"/>
                    <a:pt x="1581" y="7295"/>
                    <a:pt x="1672" y="7356"/>
                  </a:cubicBezTo>
                  <a:cubicBezTo>
                    <a:pt x="1733" y="7401"/>
                    <a:pt x="1801" y="7424"/>
                    <a:pt x="1870" y="7424"/>
                  </a:cubicBezTo>
                  <a:cubicBezTo>
                    <a:pt x="1938" y="7424"/>
                    <a:pt x="2006" y="7401"/>
                    <a:pt x="2067" y="7356"/>
                  </a:cubicBezTo>
                  <a:cubicBezTo>
                    <a:pt x="2250" y="7295"/>
                    <a:pt x="2371" y="7113"/>
                    <a:pt x="2493" y="6900"/>
                  </a:cubicBezTo>
                  <a:cubicBezTo>
                    <a:pt x="2797" y="6444"/>
                    <a:pt x="3101" y="6049"/>
                    <a:pt x="3405" y="5593"/>
                  </a:cubicBezTo>
                  <a:cubicBezTo>
                    <a:pt x="3557" y="5350"/>
                    <a:pt x="3739" y="5198"/>
                    <a:pt x="4043" y="5167"/>
                  </a:cubicBezTo>
                  <a:cubicBezTo>
                    <a:pt x="4225" y="5137"/>
                    <a:pt x="4468" y="5137"/>
                    <a:pt x="4651" y="5046"/>
                  </a:cubicBezTo>
                  <a:cubicBezTo>
                    <a:pt x="4955" y="4985"/>
                    <a:pt x="5016" y="4620"/>
                    <a:pt x="4803" y="4377"/>
                  </a:cubicBezTo>
                  <a:cubicBezTo>
                    <a:pt x="4772" y="4316"/>
                    <a:pt x="4681" y="4286"/>
                    <a:pt x="4620" y="4256"/>
                  </a:cubicBezTo>
                  <a:cubicBezTo>
                    <a:pt x="4468" y="4164"/>
                    <a:pt x="4468" y="4012"/>
                    <a:pt x="4529" y="3921"/>
                  </a:cubicBezTo>
                  <a:cubicBezTo>
                    <a:pt x="4630" y="3720"/>
                    <a:pt x="4752" y="3602"/>
                    <a:pt x="4946" y="3602"/>
                  </a:cubicBezTo>
                  <a:cubicBezTo>
                    <a:pt x="4986" y="3602"/>
                    <a:pt x="5029" y="3607"/>
                    <a:pt x="5076" y="3617"/>
                  </a:cubicBezTo>
                  <a:cubicBezTo>
                    <a:pt x="5228" y="3648"/>
                    <a:pt x="5380" y="3678"/>
                    <a:pt x="5532" y="3678"/>
                  </a:cubicBezTo>
                  <a:cubicBezTo>
                    <a:pt x="5715" y="3678"/>
                    <a:pt x="5867" y="3617"/>
                    <a:pt x="5927" y="3465"/>
                  </a:cubicBezTo>
                  <a:cubicBezTo>
                    <a:pt x="6019" y="3313"/>
                    <a:pt x="5988" y="3161"/>
                    <a:pt x="5867" y="3040"/>
                  </a:cubicBezTo>
                  <a:cubicBezTo>
                    <a:pt x="5745" y="2918"/>
                    <a:pt x="5563" y="2857"/>
                    <a:pt x="5593" y="2645"/>
                  </a:cubicBezTo>
                  <a:cubicBezTo>
                    <a:pt x="5623" y="2493"/>
                    <a:pt x="5715" y="2401"/>
                    <a:pt x="5775" y="2249"/>
                  </a:cubicBezTo>
                  <a:cubicBezTo>
                    <a:pt x="5867" y="2097"/>
                    <a:pt x="5988" y="1945"/>
                    <a:pt x="6079" y="1793"/>
                  </a:cubicBezTo>
                  <a:cubicBezTo>
                    <a:pt x="6201" y="1641"/>
                    <a:pt x="6323" y="1429"/>
                    <a:pt x="6505" y="1246"/>
                  </a:cubicBezTo>
                  <a:cubicBezTo>
                    <a:pt x="6627" y="1034"/>
                    <a:pt x="6778" y="790"/>
                    <a:pt x="6839" y="517"/>
                  </a:cubicBezTo>
                  <a:cubicBezTo>
                    <a:pt x="6930" y="304"/>
                    <a:pt x="6900" y="122"/>
                    <a:pt x="6748" y="31"/>
                  </a:cubicBezTo>
                  <a:cubicBezTo>
                    <a:pt x="6677" y="10"/>
                    <a:pt x="6613" y="0"/>
                    <a:pt x="6556" y="0"/>
                  </a:cubicBezTo>
                  <a:close/>
                </a:path>
              </a:pathLst>
            </a:custGeom>
            <a:solidFill>
              <a:schemeClr val="dk1">
                <a:alpha val="453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133"/>
            <p:cNvSpPr/>
            <p:nvPr/>
          </p:nvSpPr>
          <p:spPr>
            <a:xfrm>
              <a:off x="7563123" y="3041712"/>
              <a:ext cx="331314" cy="369155"/>
            </a:xfrm>
            <a:custGeom>
              <a:avLst/>
              <a:gdLst/>
              <a:ahLst/>
              <a:cxnLst/>
              <a:rect l="l" t="t" r="r" b="b"/>
              <a:pathLst>
                <a:path w="7569" h="8433" extrusionOk="0">
                  <a:moveTo>
                    <a:pt x="2553" y="0"/>
                  </a:moveTo>
                  <a:cubicBezTo>
                    <a:pt x="2401" y="0"/>
                    <a:pt x="2189" y="30"/>
                    <a:pt x="2128" y="182"/>
                  </a:cubicBezTo>
                  <a:cubicBezTo>
                    <a:pt x="2006" y="334"/>
                    <a:pt x="2037" y="517"/>
                    <a:pt x="2158" y="638"/>
                  </a:cubicBezTo>
                  <a:cubicBezTo>
                    <a:pt x="2492" y="912"/>
                    <a:pt x="2432" y="1155"/>
                    <a:pt x="2189" y="1459"/>
                  </a:cubicBezTo>
                  <a:cubicBezTo>
                    <a:pt x="2006" y="1733"/>
                    <a:pt x="1885" y="2067"/>
                    <a:pt x="1733" y="2371"/>
                  </a:cubicBezTo>
                  <a:cubicBezTo>
                    <a:pt x="1607" y="2697"/>
                    <a:pt x="1523" y="2775"/>
                    <a:pt x="1258" y="2775"/>
                  </a:cubicBezTo>
                  <a:cubicBezTo>
                    <a:pt x="1202" y="2775"/>
                    <a:pt x="1138" y="2771"/>
                    <a:pt x="1064" y="2766"/>
                  </a:cubicBezTo>
                  <a:cubicBezTo>
                    <a:pt x="900" y="2766"/>
                    <a:pt x="736" y="2733"/>
                    <a:pt x="578" y="2733"/>
                  </a:cubicBezTo>
                  <a:cubicBezTo>
                    <a:pt x="473" y="2733"/>
                    <a:pt x="371" y="2748"/>
                    <a:pt x="274" y="2796"/>
                  </a:cubicBezTo>
                  <a:cubicBezTo>
                    <a:pt x="152" y="2888"/>
                    <a:pt x="61" y="2948"/>
                    <a:pt x="30" y="3100"/>
                  </a:cubicBezTo>
                  <a:cubicBezTo>
                    <a:pt x="0" y="3252"/>
                    <a:pt x="61" y="3374"/>
                    <a:pt x="182" y="3435"/>
                  </a:cubicBezTo>
                  <a:cubicBezTo>
                    <a:pt x="304" y="3526"/>
                    <a:pt x="456" y="3556"/>
                    <a:pt x="578" y="3587"/>
                  </a:cubicBezTo>
                  <a:cubicBezTo>
                    <a:pt x="1216" y="3799"/>
                    <a:pt x="1672" y="4164"/>
                    <a:pt x="2006" y="4711"/>
                  </a:cubicBezTo>
                  <a:cubicBezTo>
                    <a:pt x="2401" y="5228"/>
                    <a:pt x="2766" y="5775"/>
                    <a:pt x="3161" y="6262"/>
                  </a:cubicBezTo>
                  <a:cubicBezTo>
                    <a:pt x="3617" y="6839"/>
                    <a:pt x="4103" y="7325"/>
                    <a:pt x="4681" y="7781"/>
                  </a:cubicBezTo>
                  <a:cubicBezTo>
                    <a:pt x="5319" y="8146"/>
                    <a:pt x="6049" y="8389"/>
                    <a:pt x="6748" y="8420"/>
                  </a:cubicBezTo>
                  <a:cubicBezTo>
                    <a:pt x="6792" y="8429"/>
                    <a:pt x="6842" y="8432"/>
                    <a:pt x="6895" y="8432"/>
                  </a:cubicBezTo>
                  <a:cubicBezTo>
                    <a:pt x="7022" y="8432"/>
                    <a:pt x="7166" y="8411"/>
                    <a:pt x="7295" y="8389"/>
                  </a:cubicBezTo>
                  <a:cubicBezTo>
                    <a:pt x="7447" y="8359"/>
                    <a:pt x="7569" y="8268"/>
                    <a:pt x="7569" y="8116"/>
                  </a:cubicBezTo>
                  <a:cubicBezTo>
                    <a:pt x="7569" y="7964"/>
                    <a:pt x="7477" y="7842"/>
                    <a:pt x="7356" y="7781"/>
                  </a:cubicBezTo>
                  <a:cubicBezTo>
                    <a:pt x="7113" y="7599"/>
                    <a:pt x="6748" y="7538"/>
                    <a:pt x="6444" y="7477"/>
                  </a:cubicBezTo>
                  <a:cubicBezTo>
                    <a:pt x="5593" y="7234"/>
                    <a:pt x="4863" y="6748"/>
                    <a:pt x="4255" y="6110"/>
                  </a:cubicBezTo>
                  <a:cubicBezTo>
                    <a:pt x="3678" y="5502"/>
                    <a:pt x="3222" y="4742"/>
                    <a:pt x="2705" y="4103"/>
                  </a:cubicBezTo>
                  <a:cubicBezTo>
                    <a:pt x="2310" y="3648"/>
                    <a:pt x="2310" y="3222"/>
                    <a:pt x="2584" y="2736"/>
                  </a:cubicBezTo>
                  <a:cubicBezTo>
                    <a:pt x="2644" y="2614"/>
                    <a:pt x="2705" y="2492"/>
                    <a:pt x="2766" y="2371"/>
                  </a:cubicBezTo>
                  <a:cubicBezTo>
                    <a:pt x="2948" y="1915"/>
                    <a:pt x="3222" y="1520"/>
                    <a:pt x="3404" y="1094"/>
                  </a:cubicBezTo>
                  <a:cubicBezTo>
                    <a:pt x="3648" y="638"/>
                    <a:pt x="3465" y="213"/>
                    <a:pt x="3009" y="61"/>
                  </a:cubicBezTo>
                  <a:cubicBezTo>
                    <a:pt x="2857" y="30"/>
                    <a:pt x="2705" y="0"/>
                    <a:pt x="2553" y="0"/>
                  </a:cubicBezTo>
                  <a:close/>
                </a:path>
              </a:pathLst>
            </a:custGeom>
            <a:solidFill>
              <a:schemeClr val="dk1">
                <a:alpha val="453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133"/>
            <p:cNvSpPr/>
            <p:nvPr/>
          </p:nvSpPr>
          <p:spPr>
            <a:xfrm>
              <a:off x="7634957" y="2365667"/>
              <a:ext cx="290080" cy="184512"/>
            </a:xfrm>
            <a:custGeom>
              <a:avLst/>
              <a:gdLst/>
              <a:ahLst/>
              <a:cxnLst/>
              <a:rect l="l" t="t" r="r" b="b"/>
              <a:pathLst>
                <a:path w="6627" h="4215" extrusionOk="0">
                  <a:moveTo>
                    <a:pt x="3535" y="0"/>
                  </a:moveTo>
                  <a:cubicBezTo>
                    <a:pt x="3284" y="0"/>
                    <a:pt x="3074" y="205"/>
                    <a:pt x="3131" y="489"/>
                  </a:cubicBezTo>
                  <a:cubicBezTo>
                    <a:pt x="3131" y="611"/>
                    <a:pt x="3222" y="702"/>
                    <a:pt x="3253" y="793"/>
                  </a:cubicBezTo>
                  <a:cubicBezTo>
                    <a:pt x="3344" y="1006"/>
                    <a:pt x="3253" y="1158"/>
                    <a:pt x="3101" y="1219"/>
                  </a:cubicBezTo>
                  <a:cubicBezTo>
                    <a:pt x="2888" y="1340"/>
                    <a:pt x="2706" y="1462"/>
                    <a:pt x="2462" y="1553"/>
                  </a:cubicBezTo>
                  <a:cubicBezTo>
                    <a:pt x="2007" y="1827"/>
                    <a:pt x="1490" y="1918"/>
                    <a:pt x="943" y="2009"/>
                  </a:cubicBezTo>
                  <a:cubicBezTo>
                    <a:pt x="669" y="2100"/>
                    <a:pt x="426" y="2131"/>
                    <a:pt x="183" y="2283"/>
                  </a:cubicBezTo>
                  <a:cubicBezTo>
                    <a:pt x="61" y="2374"/>
                    <a:pt x="0" y="2465"/>
                    <a:pt x="31" y="2617"/>
                  </a:cubicBezTo>
                  <a:cubicBezTo>
                    <a:pt x="31" y="2769"/>
                    <a:pt x="92" y="2891"/>
                    <a:pt x="274" y="2921"/>
                  </a:cubicBezTo>
                  <a:cubicBezTo>
                    <a:pt x="408" y="2988"/>
                    <a:pt x="552" y="3009"/>
                    <a:pt x="700" y="3009"/>
                  </a:cubicBezTo>
                  <a:cubicBezTo>
                    <a:pt x="820" y="3009"/>
                    <a:pt x="942" y="2995"/>
                    <a:pt x="1064" y="2982"/>
                  </a:cubicBezTo>
                  <a:cubicBezTo>
                    <a:pt x="2158" y="2830"/>
                    <a:pt x="3222" y="2435"/>
                    <a:pt x="4134" y="1766"/>
                  </a:cubicBezTo>
                  <a:cubicBezTo>
                    <a:pt x="4340" y="1619"/>
                    <a:pt x="4524" y="1564"/>
                    <a:pt x="4708" y="1564"/>
                  </a:cubicBezTo>
                  <a:cubicBezTo>
                    <a:pt x="4904" y="1564"/>
                    <a:pt x="5100" y="1627"/>
                    <a:pt x="5320" y="1705"/>
                  </a:cubicBezTo>
                  <a:cubicBezTo>
                    <a:pt x="5404" y="1761"/>
                    <a:pt x="5384" y="1921"/>
                    <a:pt x="5357" y="1921"/>
                  </a:cubicBezTo>
                  <a:cubicBezTo>
                    <a:pt x="5355" y="1921"/>
                    <a:pt x="5352" y="1920"/>
                    <a:pt x="5350" y="1918"/>
                  </a:cubicBezTo>
                  <a:lnTo>
                    <a:pt x="3739" y="2799"/>
                  </a:lnTo>
                  <a:cubicBezTo>
                    <a:pt x="3655" y="2867"/>
                    <a:pt x="3562" y="2887"/>
                    <a:pt x="3464" y="2887"/>
                  </a:cubicBezTo>
                  <a:cubicBezTo>
                    <a:pt x="3385" y="2887"/>
                    <a:pt x="3304" y="2874"/>
                    <a:pt x="3222" y="2860"/>
                  </a:cubicBezTo>
                  <a:cubicBezTo>
                    <a:pt x="3135" y="2835"/>
                    <a:pt x="3057" y="2823"/>
                    <a:pt x="2988" y="2823"/>
                  </a:cubicBezTo>
                  <a:cubicBezTo>
                    <a:pt x="2716" y="2823"/>
                    <a:pt x="2572" y="3008"/>
                    <a:pt x="2523" y="3347"/>
                  </a:cubicBezTo>
                  <a:cubicBezTo>
                    <a:pt x="2493" y="3651"/>
                    <a:pt x="2493" y="3955"/>
                    <a:pt x="2797" y="4137"/>
                  </a:cubicBezTo>
                  <a:cubicBezTo>
                    <a:pt x="2896" y="4192"/>
                    <a:pt x="2995" y="4215"/>
                    <a:pt x="3091" y="4215"/>
                  </a:cubicBezTo>
                  <a:cubicBezTo>
                    <a:pt x="3260" y="4215"/>
                    <a:pt x="3421" y="4143"/>
                    <a:pt x="3557" y="4046"/>
                  </a:cubicBezTo>
                  <a:cubicBezTo>
                    <a:pt x="4408" y="3590"/>
                    <a:pt x="5198" y="3134"/>
                    <a:pt x="5988" y="2617"/>
                  </a:cubicBezTo>
                  <a:cubicBezTo>
                    <a:pt x="6110" y="2556"/>
                    <a:pt x="6262" y="2465"/>
                    <a:pt x="6323" y="2404"/>
                  </a:cubicBezTo>
                  <a:cubicBezTo>
                    <a:pt x="6414" y="2313"/>
                    <a:pt x="6444" y="2252"/>
                    <a:pt x="6475" y="2131"/>
                  </a:cubicBezTo>
                  <a:cubicBezTo>
                    <a:pt x="6627" y="1553"/>
                    <a:pt x="6232" y="854"/>
                    <a:pt x="5654" y="702"/>
                  </a:cubicBezTo>
                  <a:cubicBezTo>
                    <a:pt x="5046" y="489"/>
                    <a:pt x="4408" y="429"/>
                    <a:pt x="3830" y="94"/>
                  </a:cubicBezTo>
                  <a:cubicBezTo>
                    <a:pt x="3739" y="33"/>
                    <a:pt x="3678" y="3"/>
                    <a:pt x="3587" y="3"/>
                  </a:cubicBezTo>
                  <a:cubicBezTo>
                    <a:pt x="3570" y="1"/>
                    <a:pt x="3552" y="0"/>
                    <a:pt x="3535" y="0"/>
                  </a:cubicBezTo>
                  <a:close/>
                </a:path>
              </a:pathLst>
            </a:custGeom>
            <a:solidFill>
              <a:schemeClr val="dk1">
                <a:alpha val="453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133"/>
            <p:cNvSpPr/>
            <p:nvPr/>
          </p:nvSpPr>
          <p:spPr>
            <a:xfrm>
              <a:off x="7591051" y="2525442"/>
              <a:ext cx="230200" cy="183592"/>
            </a:xfrm>
            <a:custGeom>
              <a:avLst/>
              <a:gdLst/>
              <a:ahLst/>
              <a:cxnLst/>
              <a:rect l="l" t="t" r="r" b="b"/>
              <a:pathLst>
                <a:path w="5259" h="4194" extrusionOk="0">
                  <a:moveTo>
                    <a:pt x="1755" y="1124"/>
                  </a:moveTo>
                  <a:cubicBezTo>
                    <a:pt x="1785" y="1124"/>
                    <a:pt x="1818" y="1134"/>
                    <a:pt x="1854" y="1156"/>
                  </a:cubicBezTo>
                  <a:cubicBezTo>
                    <a:pt x="2523" y="1368"/>
                    <a:pt x="3131" y="1642"/>
                    <a:pt x="3739" y="1915"/>
                  </a:cubicBezTo>
                  <a:cubicBezTo>
                    <a:pt x="3830" y="1946"/>
                    <a:pt x="3891" y="2067"/>
                    <a:pt x="3800" y="2159"/>
                  </a:cubicBezTo>
                  <a:cubicBezTo>
                    <a:pt x="3800" y="2189"/>
                    <a:pt x="3769" y="2189"/>
                    <a:pt x="3769" y="2250"/>
                  </a:cubicBezTo>
                  <a:cubicBezTo>
                    <a:pt x="3587" y="2463"/>
                    <a:pt x="3344" y="2736"/>
                    <a:pt x="3131" y="3010"/>
                  </a:cubicBezTo>
                  <a:cubicBezTo>
                    <a:pt x="2736" y="2949"/>
                    <a:pt x="2523" y="2645"/>
                    <a:pt x="2219" y="2523"/>
                  </a:cubicBezTo>
                  <a:cubicBezTo>
                    <a:pt x="1976" y="2402"/>
                    <a:pt x="1702" y="2280"/>
                    <a:pt x="1490" y="2159"/>
                  </a:cubicBezTo>
                  <a:cubicBezTo>
                    <a:pt x="1277" y="2067"/>
                    <a:pt x="1216" y="1946"/>
                    <a:pt x="1338" y="1703"/>
                  </a:cubicBezTo>
                  <a:cubicBezTo>
                    <a:pt x="1368" y="1642"/>
                    <a:pt x="1368" y="1612"/>
                    <a:pt x="1399" y="1551"/>
                  </a:cubicBezTo>
                  <a:lnTo>
                    <a:pt x="1520" y="1338"/>
                  </a:lnTo>
                  <a:cubicBezTo>
                    <a:pt x="1590" y="1222"/>
                    <a:pt x="1659" y="1124"/>
                    <a:pt x="1755" y="1124"/>
                  </a:cubicBezTo>
                  <a:close/>
                  <a:moveTo>
                    <a:pt x="1459" y="1"/>
                  </a:moveTo>
                  <a:cubicBezTo>
                    <a:pt x="1307" y="1"/>
                    <a:pt x="1095" y="31"/>
                    <a:pt x="1034" y="183"/>
                  </a:cubicBezTo>
                  <a:cubicBezTo>
                    <a:pt x="760" y="700"/>
                    <a:pt x="456" y="1216"/>
                    <a:pt x="244" y="1764"/>
                  </a:cubicBezTo>
                  <a:cubicBezTo>
                    <a:pt x="0" y="2250"/>
                    <a:pt x="152" y="2554"/>
                    <a:pt x="639" y="2767"/>
                  </a:cubicBezTo>
                  <a:cubicBezTo>
                    <a:pt x="1095" y="2979"/>
                    <a:pt x="1490" y="3222"/>
                    <a:pt x="1854" y="3466"/>
                  </a:cubicBezTo>
                  <a:cubicBezTo>
                    <a:pt x="2067" y="3587"/>
                    <a:pt x="2158" y="3648"/>
                    <a:pt x="2280" y="3739"/>
                  </a:cubicBezTo>
                  <a:cubicBezTo>
                    <a:pt x="2432" y="3830"/>
                    <a:pt x="2584" y="3952"/>
                    <a:pt x="2736" y="4043"/>
                  </a:cubicBezTo>
                  <a:cubicBezTo>
                    <a:pt x="2930" y="4140"/>
                    <a:pt x="3086" y="4194"/>
                    <a:pt x="3222" y="4194"/>
                  </a:cubicBezTo>
                  <a:cubicBezTo>
                    <a:pt x="3427" y="4194"/>
                    <a:pt x="3587" y="4074"/>
                    <a:pt x="3769" y="3800"/>
                  </a:cubicBezTo>
                  <a:cubicBezTo>
                    <a:pt x="4073" y="3344"/>
                    <a:pt x="4377" y="2888"/>
                    <a:pt x="4742" y="2463"/>
                  </a:cubicBezTo>
                  <a:cubicBezTo>
                    <a:pt x="5259" y="1976"/>
                    <a:pt x="5137" y="1490"/>
                    <a:pt x="4499" y="1216"/>
                  </a:cubicBezTo>
                  <a:cubicBezTo>
                    <a:pt x="3617" y="852"/>
                    <a:pt x="2706" y="456"/>
                    <a:pt x="1824" y="122"/>
                  </a:cubicBezTo>
                  <a:cubicBezTo>
                    <a:pt x="1702" y="31"/>
                    <a:pt x="1551" y="1"/>
                    <a:pt x="1459" y="1"/>
                  </a:cubicBezTo>
                  <a:close/>
                </a:path>
              </a:pathLst>
            </a:custGeom>
            <a:solidFill>
              <a:schemeClr val="dk1">
                <a:alpha val="453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133"/>
            <p:cNvSpPr/>
            <p:nvPr/>
          </p:nvSpPr>
          <p:spPr>
            <a:xfrm>
              <a:off x="6828626" y="2573637"/>
              <a:ext cx="236897" cy="182235"/>
            </a:xfrm>
            <a:custGeom>
              <a:avLst/>
              <a:gdLst/>
              <a:ahLst/>
              <a:cxnLst/>
              <a:rect l="l" t="t" r="r" b="b"/>
              <a:pathLst>
                <a:path w="5412" h="4163" extrusionOk="0">
                  <a:moveTo>
                    <a:pt x="1637" y="0"/>
                  </a:moveTo>
                  <a:cubicBezTo>
                    <a:pt x="1554" y="0"/>
                    <a:pt x="1467" y="30"/>
                    <a:pt x="1399" y="85"/>
                  </a:cubicBezTo>
                  <a:cubicBezTo>
                    <a:pt x="1308" y="207"/>
                    <a:pt x="1186" y="267"/>
                    <a:pt x="1125" y="389"/>
                  </a:cubicBezTo>
                  <a:cubicBezTo>
                    <a:pt x="852" y="784"/>
                    <a:pt x="548" y="1210"/>
                    <a:pt x="213" y="1605"/>
                  </a:cubicBezTo>
                  <a:cubicBezTo>
                    <a:pt x="1" y="1878"/>
                    <a:pt x="31" y="2182"/>
                    <a:pt x="244" y="2395"/>
                  </a:cubicBezTo>
                  <a:cubicBezTo>
                    <a:pt x="335" y="2486"/>
                    <a:pt x="457" y="2547"/>
                    <a:pt x="548" y="2638"/>
                  </a:cubicBezTo>
                  <a:cubicBezTo>
                    <a:pt x="1338" y="3125"/>
                    <a:pt x="2159" y="3611"/>
                    <a:pt x="2979" y="4036"/>
                  </a:cubicBezTo>
                  <a:cubicBezTo>
                    <a:pt x="3149" y="4121"/>
                    <a:pt x="3299" y="4162"/>
                    <a:pt x="3437" y="4162"/>
                  </a:cubicBezTo>
                  <a:cubicBezTo>
                    <a:pt x="3647" y="4162"/>
                    <a:pt x="3830" y="4068"/>
                    <a:pt x="4013" y="3884"/>
                  </a:cubicBezTo>
                  <a:cubicBezTo>
                    <a:pt x="4286" y="3611"/>
                    <a:pt x="4560" y="3398"/>
                    <a:pt x="4682" y="3094"/>
                  </a:cubicBezTo>
                  <a:cubicBezTo>
                    <a:pt x="5107" y="2334"/>
                    <a:pt x="5411" y="1939"/>
                    <a:pt x="4438" y="1270"/>
                  </a:cubicBezTo>
                  <a:cubicBezTo>
                    <a:pt x="3922" y="1453"/>
                    <a:pt x="3922" y="1453"/>
                    <a:pt x="3922" y="2000"/>
                  </a:cubicBezTo>
                  <a:cubicBezTo>
                    <a:pt x="3982" y="2121"/>
                    <a:pt x="4013" y="2273"/>
                    <a:pt x="3922" y="2395"/>
                  </a:cubicBezTo>
                  <a:cubicBezTo>
                    <a:pt x="3770" y="2669"/>
                    <a:pt x="3618" y="2881"/>
                    <a:pt x="3435" y="3125"/>
                  </a:cubicBezTo>
                  <a:cubicBezTo>
                    <a:pt x="3368" y="3175"/>
                    <a:pt x="3292" y="3197"/>
                    <a:pt x="3222" y="3197"/>
                  </a:cubicBezTo>
                  <a:cubicBezTo>
                    <a:pt x="3165" y="3197"/>
                    <a:pt x="3112" y="3182"/>
                    <a:pt x="3071" y="3155"/>
                  </a:cubicBezTo>
                  <a:cubicBezTo>
                    <a:pt x="2615" y="2912"/>
                    <a:pt x="2189" y="2669"/>
                    <a:pt x="1733" y="2425"/>
                  </a:cubicBezTo>
                  <a:cubicBezTo>
                    <a:pt x="1703" y="2395"/>
                    <a:pt x="1581" y="2395"/>
                    <a:pt x="1642" y="2273"/>
                  </a:cubicBezTo>
                  <a:cubicBezTo>
                    <a:pt x="1642" y="2263"/>
                    <a:pt x="1655" y="2260"/>
                    <a:pt x="1675" y="2260"/>
                  </a:cubicBezTo>
                  <a:cubicBezTo>
                    <a:pt x="1713" y="2260"/>
                    <a:pt x="1774" y="2273"/>
                    <a:pt x="1794" y="2273"/>
                  </a:cubicBezTo>
                  <a:cubicBezTo>
                    <a:pt x="2219" y="2213"/>
                    <a:pt x="2311" y="1970"/>
                    <a:pt x="2037" y="1666"/>
                  </a:cubicBezTo>
                  <a:cubicBezTo>
                    <a:pt x="1946" y="1605"/>
                    <a:pt x="1916" y="1544"/>
                    <a:pt x="1855" y="1514"/>
                  </a:cubicBezTo>
                  <a:lnTo>
                    <a:pt x="1703" y="1362"/>
                  </a:lnTo>
                  <a:cubicBezTo>
                    <a:pt x="1728" y="1336"/>
                    <a:pt x="1749" y="1327"/>
                    <a:pt x="1770" y="1327"/>
                  </a:cubicBezTo>
                  <a:cubicBezTo>
                    <a:pt x="1800" y="1327"/>
                    <a:pt x="1832" y="1344"/>
                    <a:pt x="1885" y="1362"/>
                  </a:cubicBezTo>
                  <a:lnTo>
                    <a:pt x="2554" y="1605"/>
                  </a:lnTo>
                  <a:cubicBezTo>
                    <a:pt x="2586" y="1609"/>
                    <a:pt x="2617" y="1611"/>
                    <a:pt x="2648" y="1611"/>
                  </a:cubicBezTo>
                  <a:cubicBezTo>
                    <a:pt x="2850" y="1611"/>
                    <a:pt x="3018" y="1528"/>
                    <a:pt x="3071" y="1422"/>
                  </a:cubicBezTo>
                  <a:cubicBezTo>
                    <a:pt x="3131" y="1179"/>
                    <a:pt x="3010" y="1027"/>
                    <a:pt x="2858" y="906"/>
                  </a:cubicBezTo>
                  <a:lnTo>
                    <a:pt x="2645" y="784"/>
                  </a:lnTo>
                  <a:cubicBezTo>
                    <a:pt x="2341" y="663"/>
                    <a:pt x="2037" y="480"/>
                    <a:pt x="1885" y="146"/>
                  </a:cubicBezTo>
                  <a:cubicBezTo>
                    <a:pt x="1835" y="45"/>
                    <a:pt x="1739" y="0"/>
                    <a:pt x="1637" y="0"/>
                  </a:cubicBezTo>
                  <a:close/>
                </a:path>
              </a:pathLst>
            </a:custGeom>
            <a:solidFill>
              <a:schemeClr val="dk1">
                <a:alpha val="453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133"/>
            <p:cNvSpPr/>
            <p:nvPr/>
          </p:nvSpPr>
          <p:spPr>
            <a:xfrm>
              <a:off x="6903131" y="3285183"/>
              <a:ext cx="102515" cy="50604"/>
            </a:xfrm>
            <a:custGeom>
              <a:avLst/>
              <a:gdLst/>
              <a:ahLst/>
              <a:cxnLst/>
              <a:rect l="l" t="t" r="r" b="b"/>
              <a:pathLst>
                <a:path w="2342" h="1156" extrusionOk="0">
                  <a:moveTo>
                    <a:pt x="1703" y="0"/>
                  </a:moveTo>
                  <a:cubicBezTo>
                    <a:pt x="1277" y="92"/>
                    <a:pt x="852" y="213"/>
                    <a:pt x="457" y="274"/>
                  </a:cubicBezTo>
                  <a:cubicBezTo>
                    <a:pt x="366" y="304"/>
                    <a:pt x="244" y="365"/>
                    <a:pt x="183" y="426"/>
                  </a:cubicBezTo>
                  <a:cubicBezTo>
                    <a:pt x="62" y="517"/>
                    <a:pt x="1" y="608"/>
                    <a:pt x="31" y="760"/>
                  </a:cubicBezTo>
                  <a:cubicBezTo>
                    <a:pt x="62" y="973"/>
                    <a:pt x="183" y="1064"/>
                    <a:pt x="335" y="1125"/>
                  </a:cubicBezTo>
                  <a:cubicBezTo>
                    <a:pt x="396" y="1155"/>
                    <a:pt x="517" y="1155"/>
                    <a:pt x="639" y="1155"/>
                  </a:cubicBezTo>
                  <a:cubicBezTo>
                    <a:pt x="1065" y="1064"/>
                    <a:pt x="1460" y="973"/>
                    <a:pt x="1885" y="882"/>
                  </a:cubicBezTo>
                  <a:cubicBezTo>
                    <a:pt x="2037" y="852"/>
                    <a:pt x="2189" y="760"/>
                    <a:pt x="2280" y="608"/>
                  </a:cubicBezTo>
                  <a:cubicBezTo>
                    <a:pt x="2341" y="456"/>
                    <a:pt x="2311" y="213"/>
                    <a:pt x="2159" y="122"/>
                  </a:cubicBezTo>
                  <a:cubicBezTo>
                    <a:pt x="2007" y="61"/>
                    <a:pt x="1855" y="0"/>
                    <a:pt x="1703" y="0"/>
                  </a:cubicBezTo>
                  <a:close/>
                </a:path>
              </a:pathLst>
            </a:custGeom>
            <a:solidFill>
              <a:schemeClr val="dk1">
                <a:alpha val="453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133"/>
            <p:cNvSpPr/>
            <p:nvPr/>
          </p:nvSpPr>
          <p:spPr>
            <a:xfrm>
              <a:off x="6762088" y="2698087"/>
              <a:ext cx="114465" cy="40755"/>
            </a:xfrm>
            <a:custGeom>
              <a:avLst/>
              <a:gdLst/>
              <a:ahLst/>
              <a:cxnLst/>
              <a:rect l="l" t="t" r="r" b="b"/>
              <a:pathLst>
                <a:path w="2615" h="931" extrusionOk="0">
                  <a:moveTo>
                    <a:pt x="819" y="0"/>
                  </a:moveTo>
                  <a:cubicBezTo>
                    <a:pt x="720" y="0"/>
                    <a:pt x="620" y="3"/>
                    <a:pt x="518" y="8"/>
                  </a:cubicBezTo>
                  <a:cubicBezTo>
                    <a:pt x="457" y="8"/>
                    <a:pt x="366" y="38"/>
                    <a:pt x="305" y="99"/>
                  </a:cubicBezTo>
                  <a:cubicBezTo>
                    <a:pt x="31" y="160"/>
                    <a:pt x="1" y="494"/>
                    <a:pt x="214" y="646"/>
                  </a:cubicBezTo>
                  <a:cubicBezTo>
                    <a:pt x="305" y="737"/>
                    <a:pt x="366" y="768"/>
                    <a:pt x="487" y="798"/>
                  </a:cubicBezTo>
                  <a:cubicBezTo>
                    <a:pt x="882" y="891"/>
                    <a:pt x="1294" y="931"/>
                    <a:pt x="1697" y="931"/>
                  </a:cubicBezTo>
                  <a:cubicBezTo>
                    <a:pt x="1822" y="931"/>
                    <a:pt x="1946" y="927"/>
                    <a:pt x="2068" y="920"/>
                  </a:cubicBezTo>
                  <a:cubicBezTo>
                    <a:pt x="2189" y="889"/>
                    <a:pt x="2311" y="859"/>
                    <a:pt x="2372" y="798"/>
                  </a:cubicBezTo>
                  <a:cubicBezTo>
                    <a:pt x="2615" y="707"/>
                    <a:pt x="2615" y="342"/>
                    <a:pt x="2341" y="190"/>
                  </a:cubicBezTo>
                  <a:cubicBezTo>
                    <a:pt x="2311" y="190"/>
                    <a:pt x="2220" y="160"/>
                    <a:pt x="2189" y="130"/>
                  </a:cubicBezTo>
                  <a:cubicBezTo>
                    <a:pt x="1714" y="55"/>
                    <a:pt x="1280" y="0"/>
                    <a:pt x="819" y="0"/>
                  </a:cubicBezTo>
                  <a:close/>
                </a:path>
              </a:pathLst>
            </a:custGeom>
            <a:solidFill>
              <a:schemeClr val="dk1">
                <a:alpha val="453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133"/>
            <p:cNvSpPr/>
            <p:nvPr/>
          </p:nvSpPr>
          <p:spPr>
            <a:xfrm>
              <a:off x="6905801" y="2745625"/>
              <a:ext cx="57254" cy="99457"/>
            </a:xfrm>
            <a:custGeom>
              <a:avLst/>
              <a:gdLst/>
              <a:ahLst/>
              <a:cxnLst/>
              <a:rect l="l" t="t" r="r" b="b"/>
              <a:pathLst>
                <a:path w="1308" h="2272" extrusionOk="0">
                  <a:moveTo>
                    <a:pt x="346" y="0"/>
                  </a:moveTo>
                  <a:cubicBezTo>
                    <a:pt x="306" y="0"/>
                    <a:pt x="272" y="7"/>
                    <a:pt x="244" y="16"/>
                  </a:cubicBezTo>
                  <a:cubicBezTo>
                    <a:pt x="92" y="77"/>
                    <a:pt x="31" y="168"/>
                    <a:pt x="1" y="320"/>
                  </a:cubicBezTo>
                  <a:lnTo>
                    <a:pt x="1" y="472"/>
                  </a:lnTo>
                  <a:cubicBezTo>
                    <a:pt x="122" y="1019"/>
                    <a:pt x="305" y="1536"/>
                    <a:pt x="578" y="2053"/>
                  </a:cubicBezTo>
                  <a:cubicBezTo>
                    <a:pt x="608" y="2144"/>
                    <a:pt x="730" y="2235"/>
                    <a:pt x="882" y="2265"/>
                  </a:cubicBezTo>
                  <a:cubicBezTo>
                    <a:pt x="902" y="2269"/>
                    <a:pt x="922" y="2271"/>
                    <a:pt x="943" y="2271"/>
                  </a:cubicBezTo>
                  <a:cubicBezTo>
                    <a:pt x="1085" y="2271"/>
                    <a:pt x="1247" y="2185"/>
                    <a:pt x="1247" y="2053"/>
                  </a:cubicBezTo>
                  <a:cubicBezTo>
                    <a:pt x="1308" y="1293"/>
                    <a:pt x="1004" y="685"/>
                    <a:pt x="700" y="138"/>
                  </a:cubicBezTo>
                  <a:cubicBezTo>
                    <a:pt x="553" y="33"/>
                    <a:pt x="435" y="0"/>
                    <a:pt x="346" y="0"/>
                  </a:cubicBezTo>
                  <a:close/>
                </a:path>
              </a:pathLst>
            </a:custGeom>
            <a:solidFill>
              <a:schemeClr val="dk1">
                <a:alpha val="453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133"/>
            <p:cNvSpPr/>
            <p:nvPr/>
          </p:nvSpPr>
          <p:spPr>
            <a:xfrm>
              <a:off x="7742731" y="2926280"/>
              <a:ext cx="55941" cy="87025"/>
            </a:xfrm>
            <a:custGeom>
              <a:avLst/>
              <a:gdLst/>
              <a:ahLst/>
              <a:cxnLst/>
              <a:rect l="l" t="t" r="r" b="b"/>
              <a:pathLst>
                <a:path w="1278" h="1988" extrusionOk="0">
                  <a:moveTo>
                    <a:pt x="411" y="0"/>
                  </a:moveTo>
                  <a:cubicBezTo>
                    <a:pt x="342" y="0"/>
                    <a:pt x="274" y="23"/>
                    <a:pt x="213" y="84"/>
                  </a:cubicBezTo>
                  <a:cubicBezTo>
                    <a:pt x="61" y="145"/>
                    <a:pt x="0" y="297"/>
                    <a:pt x="31" y="418"/>
                  </a:cubicBezTo>
                  <a:cubicBezTo>
                    <a:pt x="152" y="874"/>
                    <a:pt x="274" y="1330"/>
                    <a:pt x="426" y="1786"/>
                  </a:cubicBezTo>
                  <a:cubicBezTo>
                    <a:pt x="450" y="1905"/>
                    <a:pt x="549" y="1987"/>
                    <a:pt x="679" y="1987"/>
                  </a:cubicBezTo>
                  <a:cubicBezTo>
                    <a:pt x="714" y="1987"/>
                    <a:pt x="752" y="1981"/>
                    <a:pt x="791" y="1968"/>
                  </a:cubicBezTo>
                  <a:cubicBezTo>
                    <a:pt x="943" y="1938"/>
                    <a:pt x="1095" y="1816"/>
                    <a:pt x="1125" y="1664"/>
                  </a:cubicBezTo>
                  <a:cubicBezTo>
                    <a:pt x="1277" y="1178"/>
                    <a:pt x="1034" y="388"/>
                    <a:pt x="608" y="53"/>
                  </a:cubicBezTo>
                  <a:cubicBezTo>
                    <a:pt x="548" y="23"/>
                    <a:pt x="479" y="0"/>
                    <a:pt x="411" y="0"/>
                  </a:cubicBezTo>
                  <a:close/>
                </a:path>
              </a:pathLst>
            </a:custGeom>
            <a:solidFill>
              <a:schemeClr val="dk1">
                <a:alpha val="453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133"/>
            <p:cNvSpPr/>
            <p:nvPr/>
          </p:nvSpPr>
          <p:spPr>
            <a:xfrm>
              <a:off x="7002937" y="3324449"/>
              <a:ext cx="39964" cy="77175"/>
            </a:xfrm>
            <a:custGeom>
              <a:avLst/>
              <a:gdLst/>
              <a:ahLst/>
              <a:cxnLst/>
              <a:rect l="l" t="t" r="r" b="b"/>
              <a:pathLst>
                <a:path w="913" h="1763" extrusionOk="0">
                  <a:moveTo>
                    <a:pt x="375" y="1"/>
                  </a:moveTo>
                  <a:cubicBezTo>
                    <a:pt x="206" y="1"/>
                    <a:pt x="61" y="88"/>
                    <a:pt x="61" y="228"/>
                  </a:cubicBezTo>
                  <a:cubicBezTo>
                    <a:pt x="0" y="593"/>
                    <a:pt x="0" y="1018"/>
                    <a:pt x="61" y="1383"/>
                  </a:cubicBezTo>
                  <a:cubicBezTo>
                    <a:pt x="61" y="1505"/>
                    <a:pt x="152" y="1596"/>
                    <a:pt x="213" y="1657"/>
                  </a:cubicBezTo>
                  <a:cubicBezTo>
                    <a:pt x="297" y="1729"/>
                    <a:pt x="395" y="1763"/>
                    <a:pt x="487" y="1763"/>
                  </a:cubicBezTo>
                  <a:cubicBezTo>
                    <a:pt x="628" y="1763"/>
                    <a:pt x="754" y="1682"/>
                    <a:pt x="791" y="1535"/>
                  </a:cubicBezTo>
                  <a:cubicBezTo>
                    <a:pt x="912" y="1079"/>
                    <a:pt x="882" y="623"/>
                    <a:pt x="760" y="228"/>
                  </a:cubicBezTo>
                  <a:cubicBezTo>
                    <a:pt x="760" y="167"/>
                    <a:pt x="669" y="106"/>
                    <a:pt x="639" y="76"/>
                  </a:cubicBezTo>
                  <a:cubicBezTo>
                    <a:pt x="556" y="24"/>
                    <a:pt x="462" y="1"/>
                    <a:pt x="375" y="1"/>
                  </a:cubicBezTo>
                  <a:close/>
                </a:path>
              </a:pathLst>
            </a:custGeom>
            <a:solidFill>
              <a:schemeClr val="dk1">
                <a:alpha val="453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133"/>
            <p:cNvSpPr/>
            <p:nvPr/>
          </p:nvSpPr>
          <p:spPr>
            <a:xfrm>
              <a:off x="7951624" y="2991854"/>
              <a:ext cx="49288" cy="68245"/>
            </a:xfrm>
            <a:custGeom>
              <a:avLst/>
              <a:gdLst/>
              <a:ahLst/>
              <a:cxnLst/>
              <a:rect l="l" t="t" r="r" b="b"/>
              <a:pathLst>
                <a:path w="1126" h="1559" extrusionOk="0">
                  <a:moveTo>
                    <a:pt x="433" y="1"/>
                  </a:moveTo>
                  <a:cubicBezTo>
                    <a:pt x="250" y="1"/>
                    <a:pt x="82" y="95"/>
                    <a:pt x="61" y="258"/>
                  </a:cubicBezTo>
                  <a:cubicBezTo>
                    <a:pt x="1" y="653"/>
                    <a:pt x="92" y="1078"/>
                    <a:pt x="396" y="1413"/>
                  </a:cubicBezTo>
                  <a:cubicBezTo>
                    <a:pt x="485" y="1502"/>
                    <a:pt x="557" y="1558"/>
                    <a:pt x="650" y="1558"/>
                  </a:cubicBezTo>
                  <a:cubicBezTo>
                    <a:pt x="683" y="1558"/>
                    <a:pt x="720" y="1550"/>
                    <a:pt x="760" y="1534"/>
                  </a:cubicBezTo>
                  <a:cubicBezTo>
                    <a:pt x="973" y="1504"/>
                    <a:pt x="1034" y="1352"/>
                    <a:pt x="1064" y="1200"/>
                  </a:cubicBezTo>
                  <a:cubicBezTo>
                    <a:pt x="1125" y="865"/>
                    <a:pt x="1034" y="531"/>
                    <a:pt x="852" y="227"/>
                  </a:cubicBezTo>
                  <a:cubicBezTo>
                    <a:pt x="821" y="136"/>
                    <a:pt x="730" y="106"/>
                    <a:pt x="700" y="75"/>
                  </a:cubicBezTo>
                  <a:cubicBezTo>
                    <a:pt x="619" y="25"/>
                    <a:pt x="524" y="1"/>
                    <a:pt x="433" y="1"/>
                  </a:cubicBezTo>
                  <a:close/>
                </a:path>
              </a:pathLst>
            </a:custGeom>
            <a:solidFill>
              <a:schemeClr val="dk1">
                <a:alpha val="453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133"/>
            <p:cNvSpPr/>
            <p:nvPr/>
          </p:nvSpPr>
          <p:spPr>
            <a:xfrm>
              <a:off x="7057481" y="2018364"/>
              <a:ext cx="759759" cy="115303"/>
            </a:xfrm>
            <a:custGeom>
              <a:avLst/>
              <a:gdLst/>
              <a:ahLst/>
              <a:cxnLst/>
              <a:rect l="l" t="t" r="r" b="b"/>
              <a:pathLst>
                <a:path w="17357" h="2634" extrusionOk="0">
                  <a:moveTo>
                    <a:pt x="8960" y="1"/>
                  </a:moveTo>
                  <a:cubicBezTo>
                    <a:pt x="7045" y="1"/>
                    <a:pt x="5179" y="192"/>
                    <a:pt x="3314" y="673"/>
                  </a:cubicBezTo>
                  <a:cubicBezTo>
                    <a:pt x="2463" y="916"/>
                    <a:pt x="1642" y="1128"/>
                    <a:pt x="791" y="1432"/>
                  </a:cubicBezTo>
                  <a:cubicBezTo>
                    <a:pt x="578" y="1524"/>
                    <a:pt x="335" y="1584"/>
                    <a:pt x="183" y="1797"/>
                  </a:cubicBezTo>
                  <a:cubicBezTo>
                    <a:pt x="31" y="1949"/>
                    <a:pt x="1" y="2132"/>
                    <a:pt x="122" y="2314"/>
                  </a:cubicBezTo>
                  <a:cubicBezTo>
                    <a:pt x="194" y="2433"/>
                    <a:pt x="303" y="2515"/>
                    <a:pt x="421" y="2515"/>
                  </a:cubicBezTo>
                  <a:cubicBezTo>
                    <a:pt x="452" y="2515"/>
                    <a:pt x="485" y="2509"/>
                    <a:pt x="517" y="2496"/>
                  </a:cubicBezTo>
                  <a:cubicBezTo>
                    <a:pt x="730" y="2466"/>
                    <a:pt x="943" y="2405"/>
                    <a:pt x="1125" y="2314"/>
                  </a:cubicBezTo>
                  <a:cubicBezTo>
                    <a:pt x="3405" y="1493"/>
                    <a:pt x="5745" y="1037"/>
                    <a:pt x="8177" y="916"/>
                  </a:cubicBezTo>
                  <a:cubicBezTo>
                    <a:pt x="8462" y="905"/>
                    <a:pt x="8747" y="899"/>
                    <a:pt x="9032" y="899"/>
                  </a:cubicBezTo>
                  <a:cubicBezTo>
                    <a:pt x="11080" y="899"/>
                    <a:pt x="13102" y="1194"/>
                    <a:pt x="15077" y="1888"/>
                  </a:cubicBezTo>
                  <a:cubicBezTo>
                    <a:pt x="15624" y="2101"/>
                    <a:pt x="16110" y="2344"/>
                    <a:pt x="16627" y="2557"/>
                  </a:cubicBezTo>
                  <a:cubicBezTo>
                    <a:pt x="16766" y="2610"/>
                    <a:pt x="16882" y="2634"/>
                    <a:pt x="16978" y="2634"/>
                  </a:cubicBezTo>
                  <a:cubicBezTo>
                    <a:pt x="17157" y="2634"/>
                    <a:pt x="17267" y="2554"/>
                    <a:pt x="17326" y="2435"/>
                  </a:cubicBezTo>
                  <a:cubicBezTo>
                    <a:pt x="17357" y="2192"/>
                    <a:pt x="17235" y="1980"/>
                    <a:pt x="16901" y="1736"/>
                  </a:cubicBezTo>
                  <a:cubicBezTo>
                    <a:pt x="16536" y="1554"/>
                    <a:pt x="16080" y="1341"/>
                    <a:pt x="15624" y="1189"/>
                  </a:cubicBezTo>
                  <a:cubicBezTo>
                    <a:pt x="13648" y="369"/>
                    <a:pt x="11551" y="34"/>
                    <a:pt x="9393" y="4"/>
                  </a:cubicBezTo>
                  <a:cubicBezTo>
                    <a:pt x="9248" y="2"/>
                    <a:pt x="9104" y="1"/>
                    <a:pt x="89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133"/>
            <p:cNvSpPr/>
            <p:nvPr/>
          </p:nvSpPr>
          <p:spPr>
            <a:xfrm>
              <a:off x="6831296" y="2164394"/>
              <a:ext cx="146375" cy="116967"/>
            </a:xfrm>
            <a:custGeom>
              <a:avLst/>
              <a:gdLst/>
              <a:ahLst/>
              <a:cxnLst/>
              <a:rect l="l" t="t" r="r" b="b"/>
              <a:pathLst>
                <a:path w="3344" h="2672" extrusionOk="0">
                  <a:moveTo>
                    <a:pt x="2826" y="0"/>
                  </a:moveTo>
                  <a:cubicBezTo>
                    <a:pt x="2795" y="0"/>
                    <a:pt x="2765" y="4"/>
                    <a:pt x="2736" y="11"/>
                  </a:cubicBezTo>
                  <a:cubicBezTo>
                    <a:pt x="2584" y="42"/>
                    <a:pt x="2462" y="72"/>
                    <a:pt x="2341" y="163"/>
                  </a:cubicBezTo>
                  <a:cubicBezTo>
                    <a:pt x="1551" y="619"/>
                    <a:pt x="882" y="1227"/>
                    <a:pt x="213" y="1835"/>
                  </a:cubicBezTo>
                  <a:cubicBezTo>
                    <a:pt x="122" y="1896"/>
                    <a:pt x="61" y="2017"/>
                    <a:pt x="31" y="2169"/>
                  </a:cubicBezTo>
                  <a:cubicBezTo>
                    <a:pt x="0" y="2321"/>
                    <a:pt x="31" y="2473"/>
                    <a:pt x="183" y="2595"/>
                  </a:cubicBezTo>
                  <a:cubicBezTo>
                    <a:pt x="279" y="2633"/>
                    <a:pt x="375" y="2672"/>
                    <a:pt x="471" y="2672"/>
                  </a:cubicBezTo>
                  <a:cubicBezTo>
                    <a:pt x="527" y="2672"/>
                    <a:pt x="583" y="2659"/>
                    <a:pt x="639" y="2625"/>
                  </a:cubicBezTo>
                  <a:cubicBezTo>
                    <a:pt x="791" y="2595"/>
                    <a:pt x="912" y="2473"/>
                    <a:pt x="1034" y="2352"/>
                  </a:cubicBezTo>
                  <a:cubicBezTo>
                    <a:pt x="1642" y="1835"/>
                    <a:pt x="2280" y="1288"/>
                    <a:pt x="2949" y="832"/>
                  </a:cubicBezTo>
                  <a:cubicBezTo>
                    <a:pt x="3040" y="802"/>
                    <a:pt x="3101" y="741"/>
                    <a:pt x="3192" y="650"/>
                  </a:cubicBezTo>
                  <a:cubicBezTo>
                    <a:pt x="3344" y="498"/>
                    <a:pt x="3314" y="224"/>
                    <a:pt x="3101" y="133"/>
                  </a:cubicBezTo>
                  <a:cubicBezTo>
                    <a:pt x="3031" y="40"/>
                    <a:pt x="2926" y="0"/>
                    <a:pt x="28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76" name="Google Shape;6276;p133"/>
          <p:cNvGrpSpPr/>
          <p:nvPr/>
        </p:nvGrpSpPr>
        <p:grpSpPr>
          <a:xfrm rot="-1264133">
            <a:off x="3383781" y="1982107"/>
            <a:ext cx="2313739" cy="1991744"/>
            <a:chOff x="3346480" y="1818680"/>
            <a:chExt cx="2450696" cy="2109641"/>
          </a:xfrm>
        </p:grpSpPr>
        <p:sp>
          <p:nvSpPr>
            <p:cNvPr id="6277" name="Google Shape;6277;p133"/>
            <p:cNvSpPr/>
            <p:nvPr/>
          </p:nvSpPr>
          <p:spPr>
            <a:xfrm rot="-927151" flipH="1">
              <a:off x="4458981" y="3154511"/>
              <a:ext cx="241802" cy="170741"/>
            </a:xfrm>
            <a:custGeom>
              <a:avLst/>
              <a:gdLst/>
              <a:ahLst/>
              <a:cxnLst/>
              <a:rect l="l" t="t" r="r" b="b"/>
              <a:pathLst>
                <a:path w="6506" h="4594" extrusionOk="0">
                  <a:moveTo>
                    <a:pt x="5704" y="1"/>
                  </a:moveTo>
                  <a:cubicBezTo>
                    <a:pt x="5600" y="1"/>
                    <a:pt x="5483" y="28"/>
                    <a:pt x="5350" y="81"/>
                  </a:cubicBezTo>
                  <a:cubicBezTo>
                    <a:pt x="5198" y="112"/>
                    <a:pt x="5107" y="203"/>
                    <a:pt x="4955" y="264"/>
                  </a:cubicBezTo>
                  <a:cubicBezTo>
                    <a:pt x="4256" y="628"/>
                    <a:pt x="3587" y="993"/>
                    <a:pt x="2888" y="1327"/>
                  </a:cubicBezTo>
                  <a:cubicBezTo>
                    <a:pt x="2706" y="1449"/>
                    <a:pt x="2463" y="1571"/>
                    <a:pt x="2311" y="1692"/>
                  </a:cubicBezTo>
                  <a:cubicBezTo>
                    <a:pt x="2128" y="1783"/>
                    <a:pt x="1915" y="1905"/>
                    <a:pt x="1703" y="2027"/>
                  </a:cubicBezTo>
                  <a:cubicBezTo>
                    <a:pt x="1307" y="2239"/>
                    <a:pt x="882" y="2452"/>
                    <a:pt x="487" y="2665"/>
                  </a:cubicBezTo>
                  <a:cubicBezTo>
                    <a:pt x="31" y="2938"/>
                    <a:pt x="0" y="3242"/>
                    <a:pt x="335" y="3668"/>
                  </a:cubicBezTo>
                  <a:cubicBezTo>
                    <a:pt x="700" y="4063"/>
                    <a:pt x="1155" y="4337"/>
                    <a:pt x="1642" y="4458"/>
                  </a:cubicBezTo>
                  <a:cubicBezTo>
                    <a:pt x="1991" y="4543"/>
                    <a:pt x="2359" y="4593"/>
                    <a:pt x="2732" y="4593"/>
                  </a:cubicBezTo>
                  <a:cubicBezTo>
                    <a:pt x="3823" y="4593"/>
                    <a:pt x="4953" y="4169"/>
                    <a:pt x="5745" y="2969"/>
                  </a:cubicBezTo>
                  <a:cubicBezTo>
                    <a:pt x="6232" y="2209"/>
                    <a:pt x="6505" y="1419"/>
                    <a:pt x="6232" y="507"/>
                  </a:cubicBezTo>
                  <a:cubicBezTo>
                    <a:pt x="6124" y="162"/>
                    <a:pt x="5955" y="1"/>
                    <a:pt x="57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133"/>
            <p:cNvSpPr/>
            <p:nvPr/>
          </p:nvSpPr>
          <p:spPr>
            <a:xfrm rot="-927151" flipH="1">
              <a:off x="4463543" y="3161679"/>
              <a:ext cx="160446" cy="174792"/>
            </a:xfrm>
            <a:custGeom>
              <a:avLst/>
              <a:gdLst/>
              <a:ahLst/>
              <a:cxnLst/>
              <a:rect l="l" t="t" r="r" b="b"/>
              <a:pathLst>
                <a:path w="4317" h="4703" extrusionOk="0">
                  <a:moveTo>
                    <a:pt x="3618" y="0"/>
                  </a:moveTo>
                  <a:cubicBezTo>
                    <a:pt x="3598" y="0"/>
                    <a:pt x="3577" y="2"/>
                    <a:pt x="3557" y="4"/>
                  </a:cubicBezTo>
                  <a:cubicBezTo>
                    <a:pt x="3253" y="35"/>
                    <a:pt x="3040" y="156"/>
                    <a:pt x="2919" y="460"/>
                  </a:cubicBezTo>
                  <a:lnTo>
                    <a:pt x="2797" y="916"/>
                  </a:lnTo>
                  <a:cubicBezTo>
                    <a:pt x="2463" y="2314"/>
                    <a:pt x="1673" y="3348"/>
                    <a:pt x="457" y="4077"/>
                  </a:cubicBezTo>
                  <a:cubicBezTo>
                    <a:pt x="335" y="4138"/>
                    <a:pt x="183" y="4229"/>
                    <a:pt x="62" y="4351"/>
                  </a:cubicBezTo>
                  <a:cubicBezTo>
                    <a:pt x="31" y="4381"/>
                    <a:pt x="1" y="4442"/>
                    <a:pt x="1" y="4533"/>
                  </a:cubicBezTo>
                  <a:cubicBezTo>
                    <a:pt x="1" y="4564"/>
                    <a:pt x="62" y="4655"/>
                    <a:pt x="153" y="4655"/>
                  </a:cubicBezTo>
                  <a:cubicBezTo>
                    <a:pt x="318" y="4688"/>
                    <a:pt x="481" y="4702"/>
                    <a:pt x="641" y="4702"/>
                  </a:cubicBezTo>
                  <a:cubicBezTo>
                    <a:pt x="1216" y="4702"/>
                    <a:pt x="1757" y="4517"/>
                    <a:pt x="2280" y="4351"/>
                  </a:cubicBezTo>
                  <a:cubicBezTo>
                    <a:pt x="2645" y="4077"/>
                    <a:pt x="3010" y="3773"/>
                    <a:pt x="3314" y="3469"/>
                  </a:cubicBezTo>
                  <a:cubicBezTo>
                    <a:pt x="3800" y="2953"/>
                    <a:pt x="4074" y="2375"/>
                    <a:pt x="4226" y="1706"/>
                  </a:cubicBezTo>
                  <a:cubicBezTo>
                    <a:pt x="4317" y="1250"/>
                    <a:pt x="4287" y="855"/>
                    <a:pt x="4135" y="430"/>
                  </a:cubicBezTo>
                  <a:cubicBezTo>
                    <a:pt x="4023" y="151"/>
                    <a:pt x="3835" y="0"/>
                    <a:pt x="3618" y="0"/>
                  </a:cubicBezTo>
                  <a:close/>
                </a:path>
              </a:pathLst>
            </a:custGeom>
            <a:solidFill>
              <a:schemeClr val="dk1">
                <a:alpha val="28889"/>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133"/>
            <p:cNvSpPr/>
            <p:nvPr/>
          </p:nvSpPr>
          <p:spPr>
            <a:xfrm rot="-927151" flipH="1">
              <a:off x="4338247" y="3304013"/>
              <a:ext cx="360399" cy="542215"/>
            </a:xfrm>
            <a:custGeom>
              <a:avLst/>
              <a:gdLst/>
              <a:ahLst/>
              <a:cxnLst/>
              <a:rect l="l" t="t" r="r" b="b"/>
              <a:pathLst>
                <a:path w="9697" h="14589" extrusionOk="0">
                  <a:moveTo>
                    <a:pt x="3831" y="898"/>
                  </a:moveTo>
                  <a:cubicBezTo>
                    <a:pt x="3922" y="898"/>
                    <a:pt x="3952" y="898"/>
                    <a:pt x="3983" y="929"/>
                  </a:cubicBezTo>
                  <a:cubicBezTo>
                    <a:pt x="4013" y="959"/>
                    <a:pt x="4013" y="1050"/>
                    <a:pt x="4013" y="1081"/>
                  </a:cubicBezTo>
                  <a:cubicBezTo>
                    <a:pt x="4013" y="1202"/>
                    <a:pt x="3922" y="1263"/>
                    <a:pt x="3800" y="1354"/>
                  </a:cubicBezTo>
                  <a:cubicBezTo>
                    <a:pt x="3755" y="1369"/>
                    <a:pt x="3724" y="1377"/>
                    <a:pt x="3701" y="1377"/>
                  </a:cubicBezTo>
                  <a:cubicBezTo>
                    <a:pt x="3679" y="1377"/>
                    <a:pt x="3663" y="1369"/>
                    <a:pt x="3648" y="1354"/>
                  </a:cubicBezTo>
                  <a:cubicBezTo>
                    <a:pt x="3557" y="1324"/>
                    <a:pt x="3557" y="1233"/>
                    <a:pt x="3618" y="1172"/>
                  </a:cubicBezTo>
                  <a:cubicBezTo>
                    <a:pt x="3648" y="1050"/>
                    <a:pt x="3709" y="929"/>
                    <a:pt x="3831" y="898"/>
                  </a:cubicBezTo>
                  <a:close/>
                  <a:moveTo>
                    <a:pt x="1338" y="2388"/>
                  </a:moveTo>
                  <a:cubicBezTo>
                    <a:pt x="1399" y="2418"/>
                    <a:pt x="1429" y="2448"/>
                    <a:pt x="1429" y="2479"/>
                  </a:cubicBezTo>
                  <a:cubicBezTo>
                    <a:pt x="1429" y="2509"/>
                    <a:pt x="1399" y="2570"/>
                    <a:pt x="1369" y="2600"/>
                  </a:cubicBezTo>
                  <a:cubicBezTo>
                    <a:pt x="1304" y="2643"/>
                    <a:pt x="1209" y="2686"/>
                    <a:pt x="1127" y="2686"/>
                  </a:cubicBezTo>
                  <a:cubicBezTo>
                    <a:pt x="1093" y="2686"/>
                    <a:pt x="1061" y="2679"/>
                    <a:pt x="1034" y="2661"/>
                  </a:cubicBezTo>
                  <a:cubicBezTo>
                    <a:pt x="943" y="2661"/>
                    <a:pt x="913" y="2600"/>
                    <a:pt x="913" y="2540"/>
                  </a:cubicBezTo>
                  <a:cubicBezTo>
                    <a:pt x="913" y="2479"/>
                    <a:pt x="943" y="2448"/>
                    <a:pt x="973" y="2418"/>
                  </a:cubicBezTo>
                  <a:cubicBezTo>
                    <a:pt x="1095" y="2388"/>
                    <a:pt x="1217" y="2388"/>
                    <a:pt x="1338" y="2388"/>
                  </a:cubicBezTo>
                  <a:close/>
                  <a:moveTo>
                    <a:pt x="5958" y="2935"/>
                  </a:moveTo>
                  <a:cubicBezTo>
                    <a:pt x="6080" y="2935"/>
                    <a:pt x="6141" y="3026"/>
                    <a:pt x="6232" y="3087"/>
                  </a:cubicBezTo>
                  <a:cubicBezTo>
                    <a:pt x="6414" y="3360"/>
                    <a:pt x="6384" y="3695"/>
                    <a:pt x="6141" y="3938"/>
                  </a:cubicBezTo>
                  <a:cubicBezTo>
                    <a:pt x="6049" y="4059"/>
                    <a:pt x="5867" y="4120"/>
                    <a:pt x="5776" y="4211"/>
                  </a:cubicBezTo>
                  <a:cubicBezTo>
                    <a:pt x="5654" y="4242"/>
                    <a:pt x="5594" y="4272"/>
                    <a:pt x="5472" y="4303"/>
                  </a:cubicBezTo>
                  <a:cubicBezTo>
                    <a:pt x="5443" y="4310"/>
                    <a:pt x="5418" y="4314"/>
                    <a:pt x="5395" y="4314"/>
                  </a:cubicBezTo>
                  <a:cubicBezTo>
                    <a:pt x="5322" y="4314"/>
                    <a:pt x="5275" y="4274"/>
                    <a:pt x="5229" y="4181"/>
                  </a:cubicBezTo>
                  <a:cubicBezTo>
                    <a:pt x="5198" y="4090"/>
                    <a:pt x="5168" y="3938"/>
                    <a:pt x="5168" y="3816"/>
                  </a:cubicBezTo>
                  <a:cubicBezTo>
                    <a:pt x="5077" y="3360"/>
                    <a:pt x="5502" y="2935"/>
                    <a:pt x="5958" y="2935"/>
                  </a:cubicBezTo>
                  <a:close/>
                  <a:moveTo>
                    <a:pt x="2087" y="4932"/>
                  </a:moveTo>
                  <a:cubicBezTo>
                    <a:pt x="2395" y="4932"/>
                    <a:pt x="2679" y="5125"/>
                    <a:pt x="2858" y="5518"/>
                  </a:cubicBezTo>
                  <a:cubicBezTo>
                    <a:pt x="2888" y="5610"/>
                    <a:pt x="2858" y="5670"/>
                    <a:pt x="2767" y="5731"/>
                  </a:cubicBezTo>
                  <a:cubicBezTo>
                    <a:pt x="2706" y="5792"/>
                    <a:pt x="2615" y="5822"/>
                    <a:pt x="2584" y="5883"/>
                  </a:cubicBezTo>
                  <a:cubicBezTo>
                    <a:pt x="2347" y="5989"/>
                    <a:pt x="2155" y="6043"/>
                    <a:pt x="1990" y="6043"/>
                  </a:cubicBezTo>
                  <a:cubicBezTo>
                    <a:pt x="1773" y="6043"/>
                    <a:pt x="1601" y="5951"/>
                    <a:pt x="1429" y="5762"/>
                  </a:cubicBezTo>
                  <a:cubicBezTo>
                    <a:pt x="1247" y="5610"/>
                    <a:pt x="1247" y="5366"/>
                    <a:pt x="1429" y="5214"/>
                  </a:cubicBezTo>
                  <a:cubicBezTo>
                    <a:pt x="1642" y="5027"/>
                    <a:pt x="1871" y="4932"/>
                    <a:pt x="2087" y="4932"/>
                  </a:cubicBezTo>
                  <a:close/>
                  <a:moveTo>
                    <a:pt x="1775" y="1"/>
                  </a:moveTo>
                  <a:cubicBezTo>
                    <a:pt x="1627" y="1"/>
                    <a:pt x="1489" y="122"/>
                    <a:pt x="1429" y="321"/>
                  </a:cubicBezTo>
                  <a:cubicBezTo>
                    <a:pt x="1369" y="564"/>
                    <a:pt x="1490" y="746"/>
                    <a:pt x="1551" y="959"/>
                  </a:cubicBezTo>
                  <a:cubicBezTo>
                    <a:pt x="1703" y="1385"/>
                    <a:pt x="1551" y="1567"/>
                    <a:pt x="1125" y="1658"/>
                  </a:cubicBezTo>
                  <a:cubicBezTo>
                    <a:pt x="913" y="1689"/>
                    <a:pt x="730" y="1689"/>
                    <a:pt x="517" y="1810"/>
                  </a:cubicBezTo>
                  <a:cubicBezTo>
                    <a:pt x="183" y="1992"/>
                    <a:pt x="1" y="2418"/>
                    <a:pt x="122" y="2783"/>
                  </a:cubicBezTo>
                  <a:cubicBezTo>
                    <a:pt x="213" y="3178"/>
                    <a:pt x="487" y="3360"/>
                    <a:pt x="882" y="3451"/>
                  </a:cubicBezTo>
                  <a:cubicBezTo>
                    <a:pt x="968" y="3466"/>
                    <a:pt x="1053" y="3473"/>
                    <a:pt x="1135" y="3473"/>
                  </a:cubicBezTo>
                  <a:cubicBezTo>
                    <a:pt x="1403" y="3473"/>
                    <a:pt x="1653" y="3394"/>
                    <a:pt x="1885" y="3208"/>
                  </a:cubicBezTo>
                  <a:cubicBezTo>
                    <a:pt x="2037" y="3087"/>
                    <a:pt x="2189" y="2996"/>
                    <a:pt x="2432" y="2935"/>
                  </a:cubicBezTo>
                  <a:cubicBezTo>
                    <a:pt x="2448" y="2932"/>
                    <a:pt x="2464" y="2930"/>
                    <a:pt x="2481" y="2930"/>
                  </a:cubicBezTo>
                  <a:cubicBezTo>
                    <a:pt x="2620" y="2930"/>
                    <a:pt x="2767" y="3042"/>
                    <a:pt x="2767" y="3178"/>
                  </a:cubicBezTo>
                  <a:cubicBezTo>
                    <a:pt x="2767" y="3451"/>
                    <a:pt x="2615" y="3695"/>
                    <a:pt x="2463" y="3938"/>
                  </a:cubicBezTo>
                  <a:cubicBezTo>
                    <a:pt x="2402" y="4090"/>
                    <a:pt x="2189" y="4059"/>
                    <a:pt x="2037" y="4090"/>
                  </a:cubicBezTo>
                  <a:cubicBezTo>
                    <a:pt x="1581" y="4151"/>
                    <a:pt x="1217" y="4272"/>
                    <a:pt x="882" y="4607"/>
                  </a:cubicBezTo>
                  <a:cubicBezTo>
                    <a:pt x="365" y="5123"/>
                    <a:pt x="274" y="6065"/>
                    <a:pt x="973" y="6582"/>
                  </a:cubicBezTo>
                  <a:cubicBezTo>
                    <a:pt x="1312" y="6850"/>
                    <a:pt x="1710" y="6987"/>
                    <a:pt x="2108" y="6987"/>
                  </a:cubicBezTo>
                  <a:cubicBezTo>
                    <a:pt x="2569" y="6987"/>
                    <a:pt x="3030" y="6805"/>
                    <a:pt x="3405" y="6430"/>
                  </a:cubicBezTo>
                  <a:cubicBezTo>
                    <a:pt x="3557" y="6278"/>
                    <a:pt x="3679" y="6126"/>
                    <a:pt x="3831" y="5974"/>
                  </a:cubicBezTo>
                  <a:cubicBezTo>
                    <a:pt x="3900" y="5905"/>
                    <a:pt x="3970" y="5867"/>
                    <a:pt x="4034" y="5867"/>
                  </a:cubicBezTo>
                  <a:cubicBezTo>
                    <a:pt x="4109" y="5867"/>
                    <a:pt x="4176" y="5920"/>
                    <a:pt x="4226" y="6035"/>
                  </a:cubicBezTo>
                  <a:cubicBezTo>
                    <a:pt x="4347" y="6278"/>
                    <a:pt x="4408" y="6582"/>
                    <a:pt x="4438" y="6886"/>
                  </a:cubicBezTo>
                  <a:cubicBezTo>
                    <a:pt x="4530" y="8011"/>
                    <a:pt x="4773" y="9014"/>
                    <a:pt x="5229" y="10017"/>
                  </a:cubicBezTo>
                  <a:cubicBezTo>
                    <a:pt x="5746" y="11050"/>
                    <a:pt x="6293" y="12023"/>
                    <a:pt x="6840" y="13056"/>
                  </a:cubicBezTo>
                  <a:cubicBezTo>
                    <a:pt x="7022" y="13391"/>
                    <a:pt x="7265" y="13664"/>
                    <a:pt x="7569" y="13938"/>
                  </a:cubicBezTo>
                  <a:cubicBezTo>
                    <a:pt x="7607" y="13976"/>
                    <a:pt x="7656" y="14001"/>
                    <a:pt x="7710" y="14001"/>
                  </a:cubicBezTo>
                  <a:cubicBezTo>
                    <a:pt x="7743" y="14001"/>
                    <a:pt x="7778" y="13992"/>
                    <a:pt x="7812" y="13968"/>
                  </a:cubicBezTo>
                  <a:cubicBezTo>
                    <a:pt x="7934" y="13877"/>
                    <a:pt x="7934" y="13816"/>
                    <a:pt x="7934" y="13695"/>
                  </a:cubicBezTo>
                  <a:cubicBezTo>
                    <a:pt x="7934" y="13330"/>
                    <a:pt x="7721" y="13026"/>
                    <a:pt x="7569" y="12722"/>
                  </a:cubicBezTo>
                  <a:cubicBezTo>
                    <a:pt x="7113" y="11780"/>
                    <a:pt x="6597" y="10898"/>
                    <a:pt x="6141" y="9987"/>
                  </a:cubicBezTo>
                  <a:cubicBezTo>
                    <a:pt x="6110" y="9926"/>
                    <a:pt x="6110" y="9835"/>
                    <a:pt x="6110" y="9835"/>
                  </a:cubicBezTo>
                  <a:cubicBezTo>
                    <a:pt x="6134" y="9823"/>
                    <a:pt x="6153" y="9818"/>
                    <a:pt x="6169" y="9818"/>
                  </a:cubicBezTo>
                  <a:cubicBezTo>
                    <a:pt x="6233" y="9818"/>
                    <a:pt x="6238" y="9901"/>
                    <a:pt x="6262" y="9926"/>
                  </a:cubicBezTo>
                  <a:cubicBezTo>
                    <a:pt x="6597" y="10594"/>
                    <a:pt x="6961" y="11263"/>
                    <a:pt x="7296" y="11901"/>
                  </a:cubicBezTo>
                  <a:cubicBezTo>
                    <a:pt x="7600" y="12479"/>
                    <a:pt x="7904" y="13056"/>
                    <a:pt x="8177" y="13725"/>
                  </a:cubicBezTo>
                  <a:cubicBezTo>
                    <a:pt x="8329" y="13999"/>
                    <a:pt x="8481" y="14242"/>
                    <a:pt x="8663" y="14424"/>
                  </a:cubicBezTo>
                  <a:cubicBezTo>
                    <a:pt x="8767" y="14528"/>
                    <a:pt x="8870" y="14589"/>
                    <a:pt x="8983" y="14589"/>
                  </a:cubicBezTo>
                  <a:cubicBezTo>
                    <a:pt x="9036" y="14589"/>
                    <a:pt x="9091" y="14575"/>
                    <a:pt x="9150" y="14546"/>
                  </a:cubicBezTo>
                  <a:cubicBezTo>
                    <a:pt x="9332" y="14424"/>
                    <a:pt x="9393" y="14272"/>
                    <a:pt x="9332" y="14090"/>
                  </a:cubicBezTo>
                  <a:cubicBezTo>
                    <a:pt x="9302" y="13847"/>
                    <a:pt x="9180" y="13634"/>
                    <a:pt x="9089" y="13421"/>
                  </a:cubicBezTo>
                  <a:cubicBezTo>
                    <a:pt x="8390" y="12175"/>
                    <a:pt x="7752" y="10898"/>
                    <a:pt x="7053" y="9622"/>
                  </a:cubicBezTo>
                  <a:cubicBezTo>
                    <a:pt x="7022" y="9531"/>
                    <a:pt x="6961" y="9409"/>
                    <a:pt x="6901" y="9287"/>
                  </a:cubicBezTo>
                  <a:lnTo>
                    <a:pt x="6901" y="9227"/>
                  </a:lnTo>
                  <a:cubicBezTo>
                    <a:pt x="6961" y="9227"/>
                    <a:pt x="7022" y="9227"/>
                    <a:pt x="7022" y="9257"/>
                  </a:cubicBezTo>
                  <a:cubicBezTo>
                    <a:pt x="7053" y="9318"/>
                    <a:pt x="7144" y="9439"/>
                    <a:pt x="7174" y="9531"/>
                  </a:cubicBezTo>
                  <a:cubicBezTo>
                    <a:pt x="7630" y="10442"/>
                    <a:pt x="8116" y="11294"/>
                    <a:pt x="8633" y="12205"/>
                  </a:cubicBezTo>
                  <a:cubicBezTo>
                    <a:pt x="8815" y="12601"/>
                    <a:pt x="9028" y="12935"/>
                    <a:pt x="9332" y="13208"/>
                  </a:cubicBezTo>
                  <a:cubicBezTo>
                    <a:pt x="9386" y="13244"/>
                    <a:pt x="9429" y="13259"/>
                    <a:pt x="9473" y="13259"/>
                  </a:cubicBezTo>
                  <a:cubicBezTo>
                    <a:pt x="9505" y="13259"/>
                    <a:pt x="9538" y="13251"/>
                    <a:pt x="9575" y="13239"/>
                  </a:cubicBezTo>
                  <a:cubicBezTo>
                    <a:pt x="9606" y="13208"/>
                    <a:pt x="9697" y="13117"/>
                    <a:pt x="9697" y="13056"/>
                  </a:cubicBezTo>
                  <a:cubicBezTo>
                    <a:pt x="9697" y="12935"/>
                    <a:pt x="9636" y="12783"/>
                    <a:pt x="9606" y="12661"/>
                  </a:cubicBezTo>
                  <a:cubicBezTo>
                    <a:pt x="9545" y="12175"/>
                    <a:pt x="9241" y="11749"/>
                    <a:pt x="9089" y="11294"/>
                  </a:cubicBezTo>
                  <a:cubicBezTo>
                    <a:pt x="8694" y="10078"/>
                    <a:pt x="7934" y="9135"/>
                    <a:pt x="7265" y="8102"/>
                  </a:cubicBezTo>
                  <a:cubicBezTo>
                    <a:pt x="6809" y="7403"/>
                    <a:pt x="6201" y="6795"/>
                    <a:pt x="5502" y="6278"/>
                  </a:cubicBezTo>
                  <a:cubicBezTo>
                    <a:pt x="5320" y="6126"/>
                    <a:pt x="5138" y="5944"/>
                    <a:pt x="5046" y="5670"/>
                  </a:cubicBezTo>
                  <a:cubicBezTo>
                    <a:pt x="5016" y="5518"/>
                    <a:pt x="5046" y="5366"/>
                    <a:pt x="5229" y="5336"/>
                  </a:cubicBezTo>
                  <a:cubicBezTo>
                    <a:pt x="5472" y="5275"/>
                    <a:pt x="5685" y="5214"/>
                    <a:pt x="5928" y="5184"/>
                  </a:cubicBezTo>
                  <a:cubicBezTo>
                    <a:pt x="6445" y="5062"/>
                    <a:pt x="6840" y="4728"/>
                    <a:pt x="7113" y="4272"/>
                  </a:cubicBezTo>
                  <a:cubicBezTo>
                    <a:pt x="7417" y="3755"/>
                    <a:pt x="7417" y="3208"/>
                    <a:pt x="7144" y="2722"/>
                  </a:cubicBezTo>
                  <a:cubicBezTo>
                    <a:pt x="6940" y="2294"/>
                    <a:pt x="6532" y="2058"/>
                    <a:pt x="6065" y="2058"/>
                  </a:cubicBezTo>
                  <a:cubicBezTo>
                    <a:pt x="5835" y="2058"/>
                    <a:pt x="5591" y="2115"/>
                    <a:pt x="5350" y="2236"/>
                  </a:cubicBezTo>
                  <a:cubicBezTo>
                    <a:pt x="5077" y="2327"/>
                    <a:pt x="4864" y="2570"/>
                    <a:pt x="4682" y="2783"/>
                  </a:cubicBezTo>
                  <a:cubicBezTo>
                    <a:pt x="4590" y="2904"/>
                    <a:pt x="4530" y="2996"/>
                    <a:pt x="4378" y="2996"/>
                  </a:cubicBezTo>
                  <a:cubicBezTo>
                    <a:pt x="4165" y="2935"/>
                    <a:pt x="3952" y="2904"/>
                    <a:pt x="3770" y="2874"/>
                  </a:cubicBezTo>
                  <a:cubicBezTo>
                    <a:pt x="3679" y="2844"/>
                    <a:pt x="3618" y="2752"/>
                    <a:pt x="3557" y="2631"/>
                  </a:cubicBezTo>
                  <a:cubicBezTo>
                    <a:pt x="3527" y="2479"/>
                    <a:pt x="3557" y="2388"/>
                    <a:pt x="3679" y="2296"/>
                  </a:cubicBezTo>
                  <a:cubicBezTo>
                    <a:pt x="3831" y="2175"/>
                    <a:pt x="4013" y="2144"/>
                    <a:pt x="4165" y="2084"/>
                  </a:cubicBezTo>
                  <a:cubicBezTo>
                    <a:pt x="4682" y="1841"/>
                    <a:pt x="4925" y="1415"/>
                    <a:pt x="4925" y="929"/>
                  </a:cubicBezTo>
                  <a:cubicBezTo>
                    <a:pt x="4925" y="594"/>
                    <a:pt x="4773" y="290"/>
                    <a:pt x="4438" y="138"/>
                  </a:cubicBezTo>
                  <a:cubicBezTo>
                    <a:pt x="4305" y="90"/>
                    <a:pt x="4171" y="61"/>
                    <a:pt x="4041" y="61"/>
                  </a:cubicBezTo>
                  <a:cubicBezTo>
                    <a:pt x="3846" y="61"/>
                    <a:pt x="3660" y="126"/>
                    <a:pt x="3496" y="290"/>
                  </a:cubicBezTo>
                  <a:lnTo>
                    <a:pt x="3162" y="625"/>
                  </a:lnTo>
                  <a:cubicBezTo>
                    <a:pt x="3036" y="751"/>
                    <a:pt x="2910" y="812"/>
                    <a:pt x="2790" y="812"/>
                  </a:cubicBezTo>
                  <a:cubicBezTo>
                    <a:pt x="2649" y="812"/>
                    <a:pt x="2517" y="728"/>
                    <a:pt x="2402" y="564"/>
                  </a:cubicBezTo>
                  <a:cubicBezTo>
                    <a:pt x="2280" y="412"/>
                    <a:pt x="2159" y="199"/>
                    <a:pt x="2007" y="108"/>
                  </a:cubicBezTo>
                  <a:cubicBezTo>
                    <a:pt x="1933" y="34"/>
                    <a:pt x="1853" y="1"/>
                    <a:pt x="17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133"/>
            <p:cNvSpPr/>
            <p:nvPr/>
          </p:nvSpPr>
          <p:spPr>
            <a:xfrm rot="-927151" flipH="1">
              <a:off x="4490391" y="3427075"/>
              <a:ext cx="73440" cy="62104"/>
            </a:xfrm>
            <a:custGeom>
              <a:avLst/>
              <a:gdLst/>
              <a:ahLst/>
              <a:cxnLst/>
              <a:rect l="l" t="t" r="r" b="b"/>
              <a:pathLst>
                <a:path w="1976" h="1671" extrusionOk="0">
                  <a:moveTo>
                    <a:pt x="1020" y="0"/>
                  </a:moveTo>
                  <a:cubicBezTo>
                    <a:pt x="869" y="0"/>
                    <a:pt x="715" y="38"/>
                    <a:pt x="578" y="116"/>
                  </a:cubicBezTo>
                  <a:cubicBezTo>
                    <a:pt x="213" y="299"/>
                    <a:pt x="0" y="876"/>
                    <a:pt x="152" y="1211"/>
                  </a:cubicBezTo>
                  <a:cubicBezTo>
                    <a:pt x="300" y="1507"/>
                    <a:pt x="611" y="1671"/>
                    <a:pt x="930" y="1671"/>
                  </a:cubicBezTo>
                  <a:cubicBezTo>
                    <a:pt x="1068" y="1671"/>
                    <a:pt x="1209" y="1640"/>
                    <a:pt x="1338" y="1575"/>
                  </a:cubicBezTo>
                  <a:cubicBezTo>
                    <a:pt x="1793" y="1363"/>
                    <a:pt x="1976" y="816"/>
                    <a:pt x="1763" y="451"/>
                  </a:cubicBezTo>
                  <a:cubicBezTo>
                    <a:pt x="1640" y="163"/>
                    <a:pt x="1336" y="0"/>
                    <a:pt x="102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133"/>
            <p:cNvSpPr/>
            <p:nvPr/>
          </p:nvSpPr>
          <p:spPr>
            <a:xfrm rot="-927151" flipH="1">
              <a:off x="4522553" y="3331799"/>
              <a:ext cx="51995" cy="47461"/>
            </a:xfrm>
            <a:custGeom>
              <a:avLst/>
              <a:gdLst/>
              <a:ahLst/>
              <a:cxnLst/>
              <a:rect l="l" t="t" r="r" b="b"/>
              <a:pathLst>
                <a:path w="1399" h="1277" extrusionOk="0">
                  <a:moveTo>
                    <a:pt x="619" y="1"/>
                  </a:moveTo>
                  <a:cubicBezTo>
                    <a:pt x="539" y="1"/>
                    <a:pt x="463" y="18"/>
                    <a:pt x="395" y="56"/>
                  </a:cubicBezTo>
                  <a:cubicBezTo>
                    <a:pt x="152" y="208"/>
                    <a:pt x="0" y="633"/>
                    <a:pt x="152" y="937"/>
                  </a:cubicBezTo>
                  <a:cubicBezTo>
                    <a:pt x="217" y="1152"/>
                    <a:pt x="464" y="1276"/>
                    <a:pt x="700" y="1276"/>
                  </a:cubicBezTo>
                  <a:cubicBezTo>
                    <a:pt x="797" y="1276"/>
                    <a:pt x="893" y="1255"/>
                    <a:pt x="973" y="1211"/>
                  </a:cubicBezTo>
                  <a:cubicBezTo>
                    <a:pt x="1277" y="1059"/>
                    <a:pt x="1398" y="664"/>
                    <a:pt x="1246" y="390"/>
                  </a:cubicBezTo>
                  <a:cubicBezTo>
                    <a:pt x="1132" y="161"/>
                    <a:pt x="862" y="1"/>
                    <a:pt x="6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133"/>
            <p:cNvSpPr/>
            <p:nvPr/>
          </p:nvSpPr>
          <p:spPr>
            <a:xfrm rot="-927151" flipH="1">
              <a:off x="4282621" y="2877431"/>
              <a:ext cx="591980" cy="461230"/>
            </a:xfrm>
            <a:custGeom>
              <a:avLst/>
              <a:gdLst/>
              <a:ahLst/>
              <a:cxnLst/>
              <a:rect l="l" t="t" r="r" b="b"/>
              <a:pathLst>
                <a:path w="15928" h="12410" extrusionOk="0">
                  <a:moveTo>
                    <a:pt x="8237" y="1"/>
                  </a:moveTo>
                  <a:cubicBezTo>
                    <a:pt x="8086" y="1"/>
                    <a:pt x="8025" y="92"/>
                    <a:pt x="7934" y="213"/>
                  </a:cubicBezTo>
                  <a:cubicBezTo>
                    <a:pt x="7782" y="426"/>
                    <a:pt x="7751" y="669"/>
                    <a:pt x="7751" y="913"/>
                  </a:cubicBezTo>
                  <a:cubicBezTo>
                    <a:pt x="7751" y="1672"/>
                    <a:pt x="7721" y="2402"/>
                    <a:pt x="7690" y="3162"/>
                  </a:cubicBezTo>
                  <a:cubicBezTo>
                    <a:pt x="7690" y="3283"/>
                    <a:pt x="7630" y="3435"/>
                    <a:pt x="7630" y="3557"/>
                  </a:cubicBezTo>
                  <a:cubicBezTo>
                    <a:pt x="7630" y="3557"/>
                    <a:pt x="7630" y="3587"/>
                    <a:pt x="7599" y="3587"/>
                  </a:cubicBezTo>
                  <a:cubicBezTo>
                    <a:pt x="7569" y="3587"/>
                    <a:pt x="7538" y="3557"/>
                    <a:pt x="7538" y="3557"/>
                  </a:cubicBezTo>
                  <a:cubicBezTo>
                    <a:pt x="7478" y="3466"/>
                    <a:pt x="7478" y="3405"/>
                    <a:pt x="7447" y="3314"/>
                  </a:cubicBezTo>
                  <a:cubicBezTo>
                    <a:pt x="7265" y="2645"/>
                    <a:pt x="7113" y="1916"/>
                    <a:pt x="6930" y="1217"/>
                  </a:cubicBezTo>
                  <a:cubicBezTo>
                    <a:pt x="6839" y="1004"/>
                    <a:pt x="6778" y="730"/>
                    <a:pt x="6627" y="548"/>
                  </a:cubicBezTo>
                  <a:cubicBezTo>
                    <a:pt x="6538" y="438"/>
                    <a:pt x="6402" y="359"/>
                    <a:pt x="6288" y="359"/>
                  </a:cubicBezTo>
                  <a:cubicBezTo>
                    <a:pt x="6244" y="359"/>
                    <a:pt x="6204" y="371"/>
                    <a:pt x="6171" y="396"/>
                  </a:cubicBezTo>
                  <a:cubicBezTo>
                    <a:pt x="6019" y="457"/>
                    <a:pt x="5958" y="609"/>
                    <a:pt x="5958" y="761"/>
                  </a:cubicBezTo>
                  <a:cubicBezTo>
                    <a:pt x="6019" y="913"/>
                    <a:pt x="6019" y="1065"/>
                    <a:pt x="6049" y="1217"/>
                  </a:cubicBezTo>
                  <a:cubicBezTo>
                    <a:pt x="6201" y="1824"/>
                    <a:pt x="6353" y="2493"/>
                    <a:pt x="6475" y="3101"/>
                  </a:cubicBezTo>
                  <a:cubicBezTo>
                    <a:pt x="6535" y="3344"/>
                    <a:pt x="6687" y="3618"/>
                    <a:pt x="6566" y="3891"/>
                  </a:cubicBezTo>
                  <a:cubicBezTo>
                    <a:pt x="6475" y="3709"/>
                    <a:pt x="6292" y="3466"/>
                    <a:pt x="6201" y="3253"/>
                  </a:cubicBezTo>
                  <a:cubicBezTo>
                    <a:pt x="6079" y="3040"/>
                    <a:pt x="5958" y="2828"/>
                    <a:pt x="5867" y="2645"/>
                  </a:cubicBezTo>
                  <a:cubicBezTo>
                    <a:pt x="5654" y="2280"/>
                    <a:pt x="5471" y="1916"/>
                    <a:pt x="5350" y="1490"/>
                  </a:cubicBezTo>
                  <a:cubicBezTo>
                    <a:pt x="5289" y="1308"/>
                    <a:pt x="5168" y="1186"/>
                    <a:pt x="5046" y="1034"/>
                  </a:cubicBezTo>
                  <a:cubicBezTo>
                    <a:pt x="4933" y="921"/>
                    <a:pt x="4821" y="859"/>
                    <a:pt x="4695" y="859"/>
                  </a:cubicBezTo>
                  <a:cubicBezTo>
                    <a:pt x="4652" y="859"/>
                    <a:pt x="4607" y="866"/>
                    <a:pt x="4560" y="882"/>
                  </a:cubicBezTo>
                  <a:cubicBezTo>
                    <a:pt x="4408" y="973"/>
                    <a:pt x="4286" y="1186"/>
                    <a:pt x="4316" y="1429"/>
                  </a:cubicBezTo>
                  <a:lnTo>
                    <a:pt x="4560" y="1976"/>
                  </a:lnTo>
                  <a:cubicBezTo>
                    <a:pt x="4894" y="2645"/>
                    <a:pt x="5228" y="3314"/>
                    <a:pt x="5593" y="3952"/>
                  </a:cubicBezTo>
                  <a:cubicBezTo>
                    <a:pt x="5654" y="4043"/>
                    <a:pt x="5684" y="4165"/>
                    <a:pt x="5745" y="4226"/>
                  </a:cubicBezTo>
                  <a:cubicBezTo>
                    <a:pt x="5775" y="4256"/>
                    <a:pt x="5775" y="4256"/>
                    <a:pt x="5775" y="4317"/>
                  </a:cubicBezTo>
                  <a:cubicBezTo>
                    <a:pt x="5760" y="4286"/>
                    <a:pt x="5737" y="4286"/>
                    <a:pt x="5715" y="4286"/>
                  </a:cubicBezTo>
                  <a:cubicBezTo>
                    <a:pt x="5692" y="4286"/>
                    <a:pt x="5669" y="4286"/>
                    <a:pt x="5654" y="4256"/>
                  </a:cubicBezTo>
                  <a:cubicBezTo>
                    <a:pt x="5502" y="4165"/>
                    <a:pt x="5380" y="4013"/>
                    <a:pt x="5289" y="3891"/>
                  </a:cubicBezTo>
                  <a:lnTo>
                    <a:pt x="3921" y="2402"/>
                  </a:lnTo>
                  <a:cubicBezTo>
                    <a:pt x="3800" y="2280"/>
                    <a:pt x="3617" y="2128"/>
                    <a:pt x="3465" y="2037"/>
                  </a:cubicBezTo>
                  <a:cubicBezTo>
                    <a:pt x="3405" y="1992"/>
                    <a:pt x="3336" y="1969"/>
                    <a:pt x="3268" y="1969"/>
                  </a:cubicBezTo>
                  <a:cubicBezTo>
                    <a:pt x="3199" y="1969"/>
                    <a:pt x="3131" y="1992"/>
                    <a:pt x="3070" y="2037"/>
                  </a:cubicBezTo>
                  <a:cubicBezTo>
                    <a:pt x="2918" y="2098"/>
                    <a:pt x="2857" y="2250"/>
                    <a:pt x="2888" y="2402"/>
                  </a:cubicBezTo>
                  <a:cubicBezTo>
                    <a:pt x="2888" y="2584"/>
                    <a:pt x="3009" y="2797"/>
                    <a:pt x="3161" y="2949"/>
                  </a:cubicBezTo>
                  <a:cubicBezTo>
                    <a:pt x="3465" y="3344"/>
                    <a:pt x="3800" y="3739"/>
                    <a:pt x="4134" y="4104"/>
                  </a:cubicBezTo>
                  <a:cubicBezTo>
                    <a:pt x="4377" y="4378"/>
                    <a:pt x="4560" y="4621"/>
                    <a:pt x="4772" y="4864"/>
                  </a:cubicBezTo>
                  <a:lnTo>
                    <a:pt x="4772" y="5016"/>
                  </a:lnTo>
                  <a:cubicBezTo>
                    <a:pt x="4757" y="5001"/>
                    <a:pt x="4734" y="5001"/>
                    <a:pt x="4708" y="5001"/>
                  </a:cubicBezTo>
                  <a:cubicBezTo>
                    <a:pt x="4681" y="5001"/>
                    <a:pt x="4651" y="5001"/>
                    <a:pt x="4620" y="4986"/>
                  </a:cubicBezTo>
                  <a:lnTo>
                    <a:pt x="3709" y="4408"/>
                  </a:lnTo>
                  <a:cubicBezTo>
                    <a:pt x="3253" y="4165"/>
                    <a:pt x="2857" y="3891"/>
                    <a:pt x="2402" y="3618"/>
                  </a:cubicBezTo>
                  <a:cubicBezTo>
                    <a:pt x="2189" y="3557"/>
                    <a:pt x="2006" y="3466"/>
                    <a:pt x="1824" y="3435"/>
                  </a:cubicBezTo>
                  <a:cubicBezTo>
                    <a:pt x="1795" y="3428"/>
                    <a:pt x="1765" y="3424"/>
                    <a:pt x="1734" y="3424"/>
                  </a:cubicBezTo>
                  <a:cubicBezTo>
                    <a:pt x="1636" y="3424"/>
                    <a:pt x="1536" y="3464"/>
                    <a:pt x="1490" y="3557"/>
                  </a:cubicBezTo>
                  <a:cubicBezTo>
                    <a:pt x="1398" y="3709"/>
                    <a:pt x="1429" y="3800"/>
                    <a:pt x="1490" y="3922"/>
                  </a:cubicBezTo>
                  <a:cubicBezTo>
                    <a:pt x="1581" y="4195"/>
                    <a:pt x="1854" y="4378"/>
                    <a:pt x="2128" y="4530"/>
                  </a:cubicBezTo>
                  <a:cubicBezTo>
                    <a:pt x="3161" y="5138"/>
                    <a:pt x="4134" y="5837"/>
                    <a:pt x="5198" y="6384"/>
                  </a:cubicBezTo>
                  <a:cubicBezTo>
                    <a:pt x="5289" y="6414"/>
                    <a:pt x="5319" y="6475"/>
                    <a:pt x="5380" y="6505"/>
                  </a:cubicBezTo>
                  <a:lnTo>
                    <a:pt x="5380" y="6597"/>
                  </a:lnTo>
                  <a:cubicBezTo>
                    <a:pt x="5380" y="6627"/>
                    <a:pt x="5350" y="6627"/>
                    <a:pt x="5350" y="6627"/>
                  </a:cubicBezTo>
                  <a:cubicBezTo>
                    <a:pt x="5198" y="6627"/>
                    <a:pt x="5076" y="6597"/>
                    <a:pt x="4985" y="6536"/>
                  </a:cubicBezTo>
                  <a:cubicBezTo>
                    <a:pt x="3769" y="6171"/>
                    <a:pt x="2584" y="5837"/>
                    <a:pt x="1368" y="5442"/>
                  </a:cubicBezTo>
                  <a:cubicBezTo>
                    <a:pt x="1158" y="5389"/>
                    <a:pt x="971" y="5314"/>
                    <a:pt x="767" y="5314"/>
                  </a:cubicBezTo>
                  <a:cubicBezTo>
                    <a:pt x="735" y="5314"/>
                    <a:pt x="702" y="5316"/>
                    <a:pt x="669" y="5320"/>
                  </a:cubicBezTo>
                  <a:cubicBezTo>
                    <a:pt x="426" y="5381"/>
                    <a:pt x="274" y="5685"/>
                    <a:pt x="426" y="5897"/>
                  </a:cubicBezTo>
                  <a:cubicBezTo>
                    <a:pt x="517" y="6080"/>
                    <a:pt x="730" y="6171"/>
                    <a:pt x="912" y="6232"/>
                  </a:cubicBezTo>
                  <a:cubicBezTo>
                    <a:pt x="1368" y="6384"/>
                    <a:pt x="1794" y="6505"/>
                    <a:pt x="2250" y="6657"/>
                  </a:cubicBezTo>
                  <a:cubicBezTo>
                    <a:pt x="3101" y="6931"/>
                    <a:pt x="3982" y="7235"/>
                    <a:pt x="4864" y="7508"/>
                  </a:cubicBezTo>
                  <a:cubicBezTo>
                    <a:pt x="4894" y="7508"/>
                    <a:pt x="4894" y="7539"/>
                    <a:pt x="4924" y="7569"/>
                  </a:cubicBezTo>
                  <a:cubicBezTo>
                    <a:pt x="4894" y="7569"/>
                    <a:pt x="4864" y="7600"/>
                    <a:pt x="4833" y="7600"/>
                  </a:cubicBezTo>
                  <a:cubicBezTo>
                    <a:pt x="4620" y="7600"/>
                    <a:pt x="4408" y="7600"/>
                    <a:pt x="4225" y="7569"/>
                  </a:cubicBezTo>
                  <a:cubicBezTo>
                    <a:pt x="3161" y="7448"/>
                    <a:pt x="2098" y="7387"/>
                    <a:pt x="1034" y="7265"/>
                  </a:cubicBezTo>
                  <a:lnTo>
                    <a:pt x="426" y="7265"/>
                  </a:lnTo>
                  <a:cubicBezTo>
                    <a:pt x="213" y="7296"/>
                    <a:pt x="61" y="7417"/>
                    <a:pt x="31" y="7600"/>
                  </a:cubicBezTo>
                  <a:cubicBezTo>
                    <a:pt x="0" y="7812"/>
                    <a:pt x="122" y="8025"/>
                    <a:pt x="335" y="8116"/>
                  </a:cubicBezTo>
                  <a:cubicBezTo>
                    <a:pt x="517" y="8177"/>
                    <a:pt x="760" y="8177"/>
                    <a:pt x="943" y="8208"/>
                  </a:cubicBezTo>
                  <a:cubicBezTo>
                    <a:pt x="1429" y="8268"/>
                    <a:pt x="1885" y="8329"/>
                    <a:pt x="2402" y="8359"/>
                  </a:cubicBezTo>
                  <a:lnTo>
                    <a:pt x="2462" y="8451"/>
                  </a:lnTo>
                  <a:cubicBezTo>
                    <a:pt x="2432" y="8451"/>
                    <a:pt x="2402" y="8511"/>
                    <a:pt x="2341" y="8511"/>
                  </a:cubicBezTo>
                  <a:cubicBezTo>
                    <a:pt x="2158" y="8572"/>
                    <a:pt x="2006" y="8572"/>
                    <a:pt x="1824" y="8603"/>
                  </a:cubicBezTo>
                  <a:cubicBezTo>
                    <a:pt x="1277" y="8663"/>
                    <a:pt x="791" y="8755"/>
                    <a:pt x="304" y="8907"/>
                  </a:cubicBezTo>
                  <a:cubicBezTo>
                    <a:pt x="122" y="8967"/>
                    <a:pt x="0" y="9059"/>
                    <a:pt x="0" y="9271"/>
                  </a:cubicBezTo>
                  <a:cubicBezTo>
                    <a:pt x="31" y="9515"/>
                    <a:pt x="183" y="9575"/>
                    <a:pt x="365" y="9636"/>
                  </a:cubicBezTo>
                  <a:cubicBezTo>
                    <a:pt x="416" y="9646"/>
                    <a:pt x="466" y="9650"/>
                    <a:pt x="517" y="9650"/>
                  </a:cubicBezTo>
                  <a:cubicBezTo>
                    <a:pt x="618" y="9650"/>
                    <a:pt x="720" y="9636"/>
                    <a:pt x="821" y="9636"/>
                  </a:cubicBezTo>
                  <a:cubicBezTo>
                    <a:pt x="1277" y="9575"/>
                    <a:pt x="1733" y="9515"/>
                    <a:pt x="2189" y="9484"/>
                  </a:cubicBezTo>
                  <a:cubicBezTo>
                    <a:pt x="2234" y="9454"/>
                    <a:pt x="2288" y="9431"/>
                    <a:pt x="2337" y="9431"/>
                  </a:cubicBezTo>
                  <a:cubicBezTo>
                    <a:pt x="2386" y="9431"/>
                    <a:pt x="2432" y="9454"/>
                    <a:pt x="2462" y="9515"/>
                  </a:cubicBezTo>
                  <a:cubicBezTo>
                    <a:pt x="2402" y="9575"/>
                    <a:pt x="2280" y="9636"/>
                    <a:pt x="2189" y="9667"/>
                  </a:cubicBezTo>
                  <a:cubicBezTo>
                    <a:pt x="1733" y="9788"/>
                    <a:pt x="1246" y="9879"/>
                    <a:pt x="791" y="10031"/>
                  </a:cubicBezTo>
                  <a:cubicBezTo>
                    <a:pt x="669" y="10092"/>
                    <a:pt x="578" y="10122"/>
                    <a:pt x="487" y="10153"/>
                  </a:cubicBezTo>
                  <a:cubicBezTo>
                    <a:pt x="304" y="10244"/>
                    <a:pt x="183" y="10396"/>
                    <a:pt x="213" y="10578"/>
                  </a:cubicBezTo>
                  <a:cubicBezTo>
                    <a:pt x="213" y="10730"/>
                    <a:pt x="426" y="10882"/>
                    <a:pt x="608" y="10882"/>
                  </a:cubicBezTo>
                  <a:cubicBezTo>
                    <a:pt x="791" y="10882"/>
                    <a:pt x="943" y="10852"/>
                    <a:pt x="1125" y="10791"/>
                  </a:cubicBezTo>
                  <a:cubicBezTo>
                    <a:pt x="1794" y="10639"/>
                    <a:pt x="2432" y="10457"/>
                    <a:pt x="3070" y="10305"/>
                  </a:cubicBezTo>
                  <a:cubicBezTo>
                    <a:pt x="3405" y="10183"/>
                    <a:pt x="3769" y="10122"/>
                    <a:pt x="4104" y="10031"/>
                  </a:cubicBezTo>
                  <a:cubicBezTo>
                    <a:pt x="4119" y="10031"/>
                    <a:pt x="4157" y="10016"/>
                    <a:pt x="4191" y="10016"/>
                  </a:cubicBezTo>
                  <a:cubicBezTo>
                    <a:pt x="4225" y="10016"/>
                    <a:pt x="4256" y="10031"/>
                    <a:pt x="4256" y="10092"/>
                  </a:cubicBezTo>
                  <a:cubicBezTo>
                    <a:pt x="4256" y="10092"/>
                    <a:pt x="4164" y="10153"/>
                    <a:pt x="4134" y="10153"/>
                  </a:cubicBezTo>
                  <a:cubicBezTo>
                    <a:pt x="3496" y="10426"/>
                    <a:pt x="2857" y="10639"/>
                    <a:pt x="2189" y="10913"/>
                  </a:cubicBezTo>
                  <a:cubicBezTo>
                    <a:pt x="1794" y="11065"/>
                    <a:pt x="1398" y="11308"/>
                    <a:pt x="1034" y="11490"/>
                  </a:cubicBezTo>
                  <a:cubicBezTo>
                    <a:pt x="882" y="11612"/>
                    <a:pt x="760" y="11703"/>
                    <a:pt x="639" y="11855"/>
                  </a:cubicBezTo>
                  <a:cubicBezTo>
                    <a:pt x="517" y="12098"/>
                    <a:pt x="639" y="12372"/>
                    <a:pt x="912" y="12402"/>
                  </a:cubicBezTo>
                  <a:cubicBezTo>
                    <a:pt x="959" y="12407"/>
                    <a:pt x="1005" y="12410"/>
                    <a:pt x="1050" y="12410"/>
                  </a:cubicBezTo>
                  <a:cubicBezTo>
                    <a:pt x="1269" y="12410"/>
                    <a:pt x="1471" y="12351"/>
                    <a:pt x="1672" y="12250"/>
                  </a:cubicBezTo>
                  <a:cubicBezTo>
                    <a:pt x="2432" y="11916"/>
                    <a:pt x="3222" y="11551"/>
                    <a:pt x="3982" y="11217"/>
                  </a:cubicBezTo>
                  <a:cubicBezTo>
                    <a:pt x="4712" y="10913"/>
                    <a:pt x="5441" y="10578"/>
                    <a:pt x="6201" y="10305"/>
                  </a:cubicBezTo>
                  <a:cubicBezTo>
                    <a:pt x="7052" y="10001"/>
                    <a:pt x="7873" y="9423"/>
                    <a:pt x="8785" y="9180"/>
                  </a:cubicBezTo>
                  <a:cubicBezTo>
                    <a:pt x="8815" y="9180"/>
                    <a:pt x="8845" y="9119"/>
                    <a:pt x="8876" y="9089"/>
                  </a:cubicBezTo>
                  <a:cubicBezTo>
                    <a:pt x="9271" y="8755"/>
                    <a:pt x="9727" y="8603"/>
                    <a:pt x="10152" y="8329"/>
                  </a:cubicBezTo>
                  <a:cubicBezTo>
                    <a:pt x="10912" y="7873"/>
                    <a:pt x="11672" y="7417"/>
                    <a:pt x="12432" y="6931"/>
                  </a:cubicBezTo>
                  <a:cubicBezTo>
                    <a:pt x="13283" y="6323"/>
                    <a:pt x="14195" y="5715"/>
                    <a:pt x="15107" y="5168"/>
                  </a:cubicBezTo>
                  <a:cubicBezTo>
                    <a:pt x="15350" y="5016"/>
                    <a:pt x="15563" y="4864"/>
                    <a:pt x="15776" y="4651"/>
                  </a:cubicBezTo>
                  <a:cubicBezTo>
                    <a:pt x="15867" y="4530"/>
                    <a:pt x="15928" y="4378"/>
                    <a:pt x="15836" y="4226"/>
                  </a:cubicBezTo>
                  <a:cubicBezTo>
                    <a:pt x="15776" y="4074"/>
                    <a:pt x="15624" y="4043"/>
                    <a:pt x="15472" y="4043"/>
                  </a:cubicBezTo>
                  <a:cubicBezTo>
                    <a:pt x="15198" y="4043"/>
                    <a:pt x="14955" y="4195"/>
                    <a:pt x="14742" y="4317"/>
                  </a:cubicBezTo>
                  <a:cubicBezTo>
                    <a:pt x="13830" y="4834"/>
                    <a:pt x="13010" y="5381"/>
                    <a:pt x="12159" y="5989"/>
                  </a:cubicBezTo>
                  <a:cubicBezTo>
                    <a:pt x="12096" y="6010"/>
                    <a:pt x="12062" y="6045"/>
                    <a:pt x="12027" y="6045"/>
                  </a:cubicBezTo>
                  <a:cubicBezTo>
                    <a:pt x="12011" y="6045"/>
                    <a:pt x="11995" y="6038"/>
                    <a:pt x="11976" y="6019"/>
                  </a:cubicBezTo>
                  <a:cubicBezTo>
                    <a:pt x="11976" y="6019"/>
                    <a:pt x="12007" y="5928"/>
                    <a:pt x="12037" y="5897"/>
                  </a:cubicBezTo>
                  <a:cubicBezTo>
                    <a:pt x="12675" y="5320"/>
                    <a:pt x="13283" y="4803"/>
                    <a:pt x="13891" y="4256"/>
                  </a:cubicBezTo>
                  <a:cubicBezTo>
                    <a:pt x="14104" y="4074"/>
                    <a:pt x="14317" y="3891"/>
                    <a:pt x="14529" y="3709"/>
                  </a:cubicBezTo>
                  <a:cubicBezTo>
                    <a:pt x="14833" y="3344"/>
                    <a:pt x="14894" y="3131"/>
                    <a:pt x="14742" y="2949"/>
                  </a:cubicBezTo>
                  <a:cubicBezTo>
                    <a:pt x="14682" y="2865"/>
                    <a:pt x="14612" y="2828"/>
                    <a:pt x="14525" y="2828"/>
                  </a:cubicBezTo>
                  <a:cubicBezTo>
                    <a:pt x="14392" y="2828"/>
                    <a:pt x="14220" y="2912"/>
                    <a:pt x="13982" y="3040"/>
                  </a:cubicBezTo>
                  <a:cubicBezTo>
                    <a:pt x="13526" y="3344"/>
                    <a:pt x="13162" y="3770"/>
                    <a:pt x="12706" y="4104"/>
                  </a:cubicBezTo>
                  <a:cubicBezTo>
                    <a:pt x="12645" y="4165"/>
                    <a:pt x="12584" y="4165"/>
                    <a:pt x="12554" y="4165"/>
                  </a:cubicBezTo>
                  <a:cubicBezTo>
                    <a:pt x="12554" y="4104"/>
                    <a:pt x="12554" y="4074"/>
                    <a:pt x="12584" y="4043"/>
                  </a:cubicBezTo>
                  <a:lnTo>
                    <a:pt x="13374" y="3131"/>
                  </a:lnTo>
                  <a:cubicBezTo>
                    <a:pt x="13557" y="2888"/>
                    <a:pt x="13770" y="2706"/>
                    <a:pt x="13861" y="2432"/>
                  </a:cubicBezTo>
                  <a:cubicBezTo>
                    <a:pt x="13952" y="2280"/>
                    <a:pt x="13861" y="2128"/>
                    <a:pt x="13770" y="2037"/>
                  </a:cubicBezTo>
                  <a:cubicBezTo>
                    <a:pt x="13696" y="1964"/>
                    <a:pt x="13600" y="1923"/>
                    <a:pt x="13509" y="1923"/>
                  </a:cubicBezTo>
                  <a:cubicBezTo>
                    <a:pt x="13449" y="1923"/>
                    <a:pt x="13392" y="1940"/>
                    <a:pt x="13344" y="1976"/>
                  </a:cubicBezTo>
                  <a:cubicBezTo>
                    <a:pt x="13040" y="2250"/>
                    <a:pt x="12766" y="2524"/>
                    <a:pt x="12493" y="2797"/>
                  </a:cubicBezTo>
                  <a:cubicBezTo>
                    <a:pt x="12250" y="3010"/>
                    <a:pt x="12037" y="3283"/>
                    <a:pt x="11824" y="3496"/>
                  </a:cubicBezTo>
                  <a:cubicBezTo>
                    <a:pt x="11805" y="3555"/>
                    <a:pt x="11760" y="3589"/>
                    <a:pt x="11714" y="3589"/>
                  </a:cubicBezTo>
                  <a:cubicBezTo>
                    <a:pt x="11689" y="3589"/>
                    <a:pt x="11663" y="3579"/>
                    <a:pt x="11642" y="3557"/>
                  </a:cubicBezTo>
                  <a:cubicBezTo>
                    <a:pt x="11581" y="3496"/>
                    <a:pt x="11581" y="3435"/>
                    <a:pt x="11642" y="3405"/>
                  </a:cubicBezTo>
                  <a:cubicBezTo>
                    <a:pt x="11885" y="2949"/>
                    <a:pt x="12159" y="2432"/>
                    <a:pt x="12432" y="1976"/>
                  </a:cubicBezTo>
                  <a:cubicBezTo>
                    <a:pt x="12554" y="1824"/>
                    <a:pt x="12614" y="1642"/>
                    <a:pt x="12584" y="1429"/>
                  </a:cubicBezTo>
                  <a:cubicBezTo>
                    <a:pt x="12584" y="1277"/>
                    <a:pt x="12462" y="1125"/>
                    <a:pt x="12311" y="1065"/>
                  </a:cubicBezTo>
                  <a:cubicBezTo>
                    <a:pt x="12275" y="1057"/>
                    <a:pt x="12239" y="1054"/>
                    <a:pt x="12203" y="1054"/>
                  </a:cubicBezTo>
                  <a:cubicBezTo>
                    <a:pt x="12088" y="1054"/>
                    <a:pt x="11978" y="1093"/>
                    <a:pt x="11885" y="1186"/>
                  </a:cubicBezTo>
                  <a:cubicBezTo>
                    <a:pt x="11824" y="1277"/>
                    <a:pt x="11733" y="1369"/>
                    <a:pt x="11703" y="1460"/>
                  </a:cubicBezTo>
                  <a:cubicBezTo>
                    <a:pt x="11520" y="1794"/>
                    <a:pt x="11277" y="2189"/>
                    <a:pt x="11095" y="2524"/>
                  </a:cubicBezTo>
                  <a:cubicBezTo>
                    <a:pt x="10730" y="3192"/>
                    <a:pt x="10335" y="3922"/>
                    <a:pt x="9970" y="4621"/>
                  </a:cubicBezTo>
                  <a:cubicBezTo>
                    <a:pt x="9923" y="4668"/>
                    <a:pt x="9895" y="4732"/>
                    <a:pt x="9856" y="4732"/>
                  </a:cubicBezTo>
                  <a:cubicBezTo>
                    <a:pt x="9845" y="4732"/>
                    <a:pt x="9832" y="4726"/>
                    <a:pt x="9818" y="4712"/>
                  </a:cubicBezTo>
                  <a:cubicBezTo>
                    <a:pt x="9757" y="4712"/>
                    <a:pt x="9818" y="4621"/>
                    <a:pt x="9818" y="4530"/>
                  </a:cubicBezTo>
                  <a:cubicBezTo>
                    <a:pt x="9970" y="3861"/>
                    <a:pt x="10152" y="3192"/>
                    <a:pt x="10335" y="2524"/>
                  </a:cubicBezTo>
                  <a:cubicBezTo>
                    <a:pt x="10456" y="2068"/>
                    <a:pt x="10608" y="1642"/>
                    <a:pt x="10730" y="1186"/>
                  </a:cubicBezTo>
                  <a:cubicBezTo>
                    <a:pt x="10760" y="1004"/>
                    <a:pt x="10791" y="852"/>
                    <a:pt x="10791" y="669"/>
                  </a:cubicBezTo>
                  <a:cubicBezTo>
                    <a:pt x="10791" y="457"/>
                    <a:pt x="10639" y="274"/>
                    <a:pt x="10487" y="244"/>
                  </a:cubicBezTo>
                  <a:cubicBezTo>
                    <a:pt x="10467" y="240"/>
                    <a:pt x="10447" y="238"/>
                    <a:pt x="10428" y="238"/>
                  </a:cubicBezTo>
                  <a:cubicBezTo>
                    <a:pt x="10303" y="238"/>
                    <a:pt x="10201" y="321"/>
                    <a:pt x="10122" y="426"/>
                  </a:cubicBezTo>
                  <a:cubicBezTo>
                    <a:pt x="9970" y="609"/>
                    <a:pt x="9879" y="882"/>
                    <a:pt x="9818" y="1125"/>
                  </a:cubicBezTo>
                  <a:cubicBezTo>
                    <a:pt x="9514" y="2068"/>
                    <a:pt x="9210" y="3040"/>
                    <a:pt x="8906" y="4043"/>
                  </a:cubicBezTo>
                  <a:cubicBezTo>
                    <a:pt x="8815" y="4226"/>
                    <a:pt x="8754" y="4469"/>
                    <a:pt x="8663" y="4682"/>
                  </a:cubicBezTo>
                  <a:lnTo>
                    <a:pt x="8541" y="4803"/>
                  </a:lnTo>
                  <a:cubicBezTo>
                    <a:pt x="8511" y="4773"/>
                    <a:pt x="8481" y="4712"/>
                    <a:pt x="8481" y="4682"/>
                  </a:cubicBezTo>
                  <a:cubicBezTo>
                    <a:pt x="8511" y="4347"/>
                    <a:pt x="8541" y="4043"/>
                    <a:pt x="8541" y="3709"/>
                  </a:cubicBezTo>
                  <a:lnTo>
                    <a:pt x="8663" y="852"/>
                  </a:lnTo>
                  <a:cubicBezTo>
                    <a:pt x="8663" y="669"/>
                    <a:pt x="8633" y="426"/>
                    <a:pt x="8602" y="244"/>
                  </a:cubicBezTo>
                  <a:cubicBezTo>
                    <a:pt x="8541" y="92"/>
                    <a:pt x="8389" y="1"/>
                    <a:pt x="82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133"/>
            <p:cNvSpPr/>
            <p:nvPr/>
          </p:nvSpPr>
          <p:spPr>
            <a:xfrm rot="-927151" flipH="1">
              <a:off x="3522892" y="2069080"/>
              <a:ext cx="2097872" cy="1608841"/>
            </a:xfrm>
            <a:custGeom>
              <a:avLst/>
              <a:gdLst/>
              <a:ahLst/>
              <a:cxnLst/>
              <a:rect l="l" t="t" r="r" b="b"/>
              <a:pathLst>
                <a:path w="56446" h="43288" extrusionOk="0">
                  <a:moveTo>
                    <a:pt x="33286" y="1"/>
                  </a:moveTo>
                  <a:cubicBezTo>
                    <a:pt x="33123" y="1"/>
                    <a:pt x="32961" y="32"/>
                    <a:pt x="32798" y="81"/>
                  </a:cubicBezTo>
                  <a:cubicBezTo>
                    <a:pt x="32220" y="233"/>
                    <a:pt x="31643" y="324"/>
                    <a:pt x="31065" y="446"/>
                  </a:cubicBezTo>
                  <a:cubicBezTo>
                    <a:pt x="30942" y="479"/>
                    <a:pt x="30824" y="492"/>
                    <a:pt x="30706" y="492"/>
                  </a:cubicBezTo>
                  <a:cubicBezTo>
                    <a:pt x="30503" y="492"/>
                    <a:pt x="30304" y="454"/>
                    <a:pt x="30093" y="415"/>
                  </a:cubicBezTo>
                  <a:cubicBezTo>
                    <a:pt x="29485" y="263"/>
                    <a:pt x="28877" y="172"/>
                    <a:pt x="28269" y="111"/>
                  </a:cubicBezTo>
                  <a:cubicBezTo>
                    <a:pt x="28204" y="103"/>
                    <a:pt x="28141" y="100"/>
                    <a:pt x="28079" y="100"/>
                  </a:cubicBezTo>
                  <a:cubicBezTo>
                    <a:pt x="27910" y="100"/>
                    <a:pt x="27748" y="128"/>
                    <a:pt x="27570" y="172"/>
                  </a:cubicBezTo>
                  <a:cubicBezTo>
                    <a:pt x="27235" y="324"/>
                    <a:pt x="26901" y="446"/>
                    <a:pt x="26597" y="598"/>
                  </a:cubicBezTo>
                  <a:cubicBezTo>
                    <a:pt x="26212" y="803"/>
                    <a:pt x="25826" y="879"/>
                    <a:pt x="25423" y="879"/>
                  </a:cubicBezTo>
                  <a:cubicBezTo>
                    <a:pt x="25349" y="879"/>
                    <a:pt x="25274" y="876"/>
                    <a:pt x="25199" y="871"/>
                  </a:cubicBezTo>
                  <a:cubicBezTo>
                    <a:pt x="25031" y="854"/>
                    <a:pt x="24867" y="845"/>
                    <a:pt x="24705" y="845"/>
                  </a:cubicBezTo>
                  <a:cubicBezTo>
                    <a:pt x="23724" y="845"/>
                    <a:pt x="22851" y="1165"/>
                    <a:pt x="22068" y="1844"/>
                  </a:cubicBezTo>
                  <a:cubicBezTo>
                    <a:pt x="21855" y="2057"/>
                    <a:pt x="21551" y="2118"/>
                    <a:pt x="21248" y="2209"/>
                  </a:cubicBezTo>
                  <a:cubicBezTo>
                    <a:pt x="20640" y="2361"/>
                    <a:pt x="19971" y="2452"/>
                    <a:pt x="19363" y="2604"/>
                  </a:cubicBezTo>
                  <a:cubicBezTo>
                    <a:pt x="18755" y="2725"/>
                    <a:pt x="18269" y="2999"/>
                    <a:pt x="17813" y="3425"/>
                  </a:cubicBezTo>
                  <a:cubicBezTo>
                    <a:pt x="17357" y="3820"/>
                    <a:pt x="16901" y="4245"/>
                    <a:pt x="16293" y="4428"/>
                  </a:cubicBezTo>
                  <a:cubicBezTo>
                    <a:pt x="15928" y="4580"/>
                    <a:pt x="15564" y="4701"/>
                    <a:pt x="15199" y="4792"/>
                  </a:cubicBezTo>
                  <a:cubicBezTo>
                    <a:pt x="14652" y="4944"/>
                    <a:pt x="14196" y="5157"/>
                    <a:pt x="13801" y="5552"/>
                  </a:cubicBezTo>
                  <a:cubicBezTo>
                    <a:pt x="13284" y="6008"/>
                    <a:pt x="12828" y="6403"/>
                    <a:pt x="12372" y="6859"/>
                  </a:cubicBezTo>
                  <a:cubicBezTo>
                    <a:pt x="12129" y="7194"/>
                    <a:pt x="11825" y="7376"/>
                    <a:pt x="11430" y="7467"/>
                  </a:cubicBezTo>
                  <a:cubicBezTo>
                    <a:pt x="10609" y="7710"/>
                    <a:pt x="9880" y="8166"/>
                    <a:pt x="9393" y="8957"/>
                  </a:cubicBezTo>
                  <a:cubicBezTo>
                    <a:pt x="8937" y="9656"/>
                    <a:pt x="8512" y="10294"/>
                    <a:pt x="7752" y="10659"/>
                  </a:cubicBezTo>
                  <a:cubicBezTo>
                    <a:pt x="7600" y="10750"/>
                    <a:pt x="7448" y="10871"/>
                    <a:pt x="7296" y="10932"/>
                  </a:cubicBezTo>
                  <a:cubicBezTo>
                    <a:pt x="6962" y="11084"/>
                    <a:pt x="6749" y="11358"/>
                    <a:pt x="6597" y="11662"/>
                  </a:cubicBezTo>
                  <a:cubicBezTo>
                    <a:pt x="6293" y="12270"/>
                    <a:pt x="6050" y="12847"/>
                    <a:pt x="5776" y="13425"/>
                  </a:cubicBezTo>
                  <a:cubicBezTo>
                    <a:pt x="5655" y="13668"/>
                    <a:pt x="5533" y="13911"/>
                    <a:pt x="5320" y="14093"/>
                  </a:cubicBezTo>
                  <a:cubicBezTo>
                    <a:pt x="4895" y="14519"/>
                    <a:pt x="4469" y="14944"/>
                    <a:pt x="4013" y="15309"/>
                  </a:cubicBezTo>
                  <a:cubicBezTo>
                    <a:pt x="3800" y="15461"/>
                    <a:pt x="3648" y="15644"/>
                    <a:pt x="3557" y="15917"/>
                  </a:cubicBezTo>
                  <a:cubicBezTo>
                    <a:pt x="3405" y="16525"/>
                    <a:pt x="3223" y="17133"/>
                    <a:pt x="3101" y="17771"/>
                  </a:cubicBezTo>
                  <a:cubicBezTo>
                    <a:pt x="3071" y="18166"/>
                    <a:pt x="2919" y="18501"/>
                    <a:pt x="2706" y="18805"/>
                  </a:cubicBezTo>
                  <a:cubicBezTo>
                    <a:pt x="2250" y="19413"/>
                    <a:pt x="1946" y="20112"/>
                    <a:pt x="1885" y="20872"/>
                  </a:cubicBezTo>
                  <a:cubicBezTo>
                    <a:pt x="1825" y="21783"/>
                    <a:pt x="1551" y="22604"/>
                    <a:pt x="1126" y="23394"/>
                  </a:cubicBezTo>
                  <a:cubicBezTo>
                    <a:pt x="882" y="23850"/>
                    <a:pt x="761" y="24367"/>
                    <a:pt x="761" y="24884"/>
                  </a:cubicBezTo>
                  <a:cubicBezTo>
                    <a:pt x="761" y="25674"/>
                    <a:pt x="639" y="26464"/>
                    <a:pt x="366" y="27285"/>
                  </a:cubicBezTo>
                  <a:cubicBezTo>
                    <a:pt x="214" y="27650"/>
                    <a:pt x="153" y="28045"/>
                    <a:pt x="62" y="28471"/>
                  </a:cubicBezTo>
                  <a:cubicBezTo>
                    <a:pt x="31" y="28683"/>
                    <a:pt x="1" y="28896"/>
                    <a:pt x="31" y="29139"/>
                  </a:cubicBezTo>
                  <a:cubicBezTo>
                    <a:pt x="62" y="29686"/>
                    <a:pt x="123" y="30203"/>
                    <a:pt x="214" y="30750"/>
                  </a:cubicBezTo>
                  <a:cubicBezTo>
                    <a:pt x="426" y="31571"/>
                    <a:pt x="426" y="32422"/>
                    <a:pt x="335" y="33243"/>
                  </a:cubicBezTo>
                  <a:cubicBezTo>
                    <a:pt x="305" y="33455"/>
                    <a:pt x="305" y="33699"/>
                    <a:pt x="305" y="33942"/>
                  </a:cubicBezTo>
                  <a:cubicBezTo>
                    <a:pt x="305" y="34124"/>
                    <a:pt x="305" y="34306"/>
                    <a:pt x="366" y="34458"/>
                  </a:cubicBezTo>
                  <a:cubicBezTo>
                    <a:pt x="518" y="34914"/>
                    <a:pt x="730" y="35401"/>
                    <a:pt x="943" y="35857"/>
                  </a:cubicBezTo>
                  <a:cubicBezTo>
                    <a:pt x="1126" y="36252"/>
                    <a:pt x="1186" y="36617"/>
                    <a:pt x="1186" y="37042"/>
                  </a:cubicBezTo>
                  <a:cubicBezTo>
                    <a:pt x="1186" y="37528"/>
                    <a:pt x="1186" y="38076"/>
                    <a:pt x="1126" y="38562"/>
                  </a:cubicBezTo>
                  <a:cubicBezTo>
                    <a:pt x="1095" y="38896"/>
                    <a:pt x="1126" y="39261"/>
                    <a:pt x="1369" y="39504"/>
                  </a:cubicBezTo>
                  <a:cubicBezTo>
                    <a:pt x="1733" y="39960"/>
                    <a:pt x="1946" y="40507"/>
                    <a:pt x="2311" y="40933"/>
                  </a:cubicBezTo>
                  <a:cubicBezTo>
                    <a:pt x="2463" y="41085"/>
                    <a:pt x="2493" y="41297"/>
                    <a:pt x="2585" y="41480"/>
                  </a:cubicBezTo>
                  <a:cubicBezTo>
                    <a:pt x="2737" y="41936"/>
                    <a:pt x="2889" y="42392"/>
                    <a:pt x="3071" y="42848"/>
                  </a:cubicBezTo>
                  <a:cubicBezTo>
                    <a:pt x="3185" y="43145"/>
                    <a:pt x="3317" y="43288"/>
                    <a:pt x="3544" y="43288"/>
                  </a:cubicBezTo>
                  <a:cubicBezTo>
                    <a:pt x="3619" y="43288"/>
                    <a:pt x="3703" y="43273"/>
                    <a:pt x="3800" y="43243"/>
                  </a:cubicBezTo>
                  <a:cubicBezTo>
                    <a:pt x="4165" y="43121"/>
                    <a:pt x="4530" y="43000"/>
                    <a:pt x="4864" y="42817"/>
                  </a:cubicBezTo>
                  <a:cubicBezTo>
                    <a:pt x="5685" y="42392"/>
                    <a:pt x="6536" y="41997"/>
                    <a:pt x="7417" y="41601"/>
                  </a:cubicBezTo>
                  <a:cubicBezTo>
                    <a:pt x="8573" y="41115"/>
                    <a:pt x="9728" y="40477"/>
                    <a:pt x="10943" y="39930"/>
                  </a:cubicBezTo>
                  <a:cubicBezTo>
                    <a:pt x="12038" y="39474"/>
                    <a:pt x="13071" y="38896"/>
                    <a:pt x="14135" y="38410"/>
                  </a:cubicBezTo>
                  <a:cubicBezTo>
                    <a:pt x="15624" y="37680"/>
                    <a:pt x="17083" y="36981"/>
                    <a:pt x="18603" y="36252"/>
                  </a:cubicBezTo>
                  <a:cubicBezTo>
                    <a:pt x="19424" y="35857"/>
                    <a:pt x="20123" y="35461"/>
                    <a:pt x="20974" y="35158"/>
                  </a:cubicBezTo>
                  <a:cubicBezTo>
                    <a:pt x="21430" y="34975"/>
                    <a:pt x="21855" y="34732"/>
                    <a:pt x="22251" y="34489"/>
                  </a:cubicBezTo>
                  <a:cubicBezTo>
                    <a:pt x="22798" y="34185"/>
                    <a:pt x="22919" y="33942"/>
                    <a:pt x="22707" y="33364"/>
                  </a:cubicBezTo>
                  <a:cubicBezTo>
                    <a:pt x="22676" y="33182"/>
                    <a:pt x="22615" y="32939"/>
                    <a:pt x="22524" y="32695"/>
                  </a:cubicBezTo>
                  <a:cubicBezTo>
                    <a:pt x="21703" y="30264"/>
                    <a:pt x="22007" y="27954"/>
                    <a:pt x="23284" y="25765"/>
                  </a:cubicBezTo>
                  <a:cubicBezTo>
                    <a:pt x="24257" y="24094"/>
                    <a:pt x="25746" y="22939"/>
                    <a:pt x="27570" y="22331"/>
                  </a:cubicBezTo>
                  <a:cubicBezTo>
                    <a:pt x="28401" y="22068"/>
                    <a:pt x="29225" y="21939"/>
                    <a:pt x="30046" y="21939"/>
                  </a:cubicBezTo>
                  <a:cubicBezTo>
                    <a:pt x="30936" y="21939"/>
                    <a:pt x="31821" y="22091"/>
                    <a:pt x="32707" y="22391"/>
                  </a:cubicBezTo>
                  <a:cubicBezTo>
                    <a:pt x="34257" y="22908"/>
                    <a:pt x="35534" y="23790"/>
                    <a:pt x="36537" y="25066"/>
                  </a:cubicBezTo>
                  <a:cubicBezTo>
                    <a:pt x="36749" y="25309"/>
                    <a:pt x="36901" y="25522"/>
                    <a:pt x="37084" y="25765"/>
                  </a:cubicBezTo>
                  <a:cubicBezTo>
                    <a:pt x="37310" y="26049"/>
                    <a:pt x="37514" y="26179"/>
                    <a:pt x="37766" y="26179"/>
                  </a:cubicBezTo>
                  <a:cubicBezTo>
                    <a:pt x="37920" y="26179"/>
                    <a:pt x="38092" y="26131"/>
                    <a:pt x="38300" y="26039"/>
                  </a:cubicBezTo>
                  <a:cubicBezTo>
                    <a:pt x="38482" y="25948"/>
                    <a:pt x="38725" y="25826"/>
                    <a:pt x="38907" y="25735"/>
                  </a:cubicBezTo>
                  <a:cubicBezTo>
                    <a:pt x="39394" y="25492"/>
                    <a:pt x="39789" y="25157"/>
                    <a:pt x="40306" y="24914"/>
                  </a:cubicBezTo>
                  <a:cubicBezTo>
                    <a:pt x="41521" y="24185"/>
                    <a:pt x="42768" y="23546"/>
                    <a:pt x="43953" y="22787"/>
                  </a:cubicBezTo>
                  <a:cubicBezTo>
                    <a:pt x="44956" y="22148"/>
                    <a:pt x="45959" y="21662"/>
                    <a:pt x="46962" y="21054"/>
                  </a:cubicBezTo>
                  <a:cubicBezTo>
                    <a:pt x="48178" y="20294"/>
                    <a:pt x="49455" y="19625"/>
                    <a:pt x="50671" y="18866"/>
                  </a:cubicBezTo>
                  <a:cubicBezTo>
                    <a:pt x="52190" y="17923"/>
                    <a:pt x="53771" y="17103"/>
                    <a:pt x="55321" y="16191"/>
                  </a:cubicBezTo>
                  <a:cubicBezTo>
                    <a:pt x="55443" y="16100"/>
                    <a:pt x="55595" y="15978"/>
                    <a:pt x="55686" y="15917"/>
                  </a:cubicBezTo>
                  <a:cubicBezTo>
                    <a:pt x="56415" y="15370"/>
                    <a:pt x="56446" y="15157"/>
                    <a:pt x="55899" y="14428"/>
                  </a:cubicBezTo>
                  <a:cubicBezTo>
                    <a:pt x="55291" y="13668"/>
                    <a:pt x="54835" y="12786"/>
                    <a:pt x="54531" y="11875"/>
                  </a:cubicBezTo>
                  <a:cubicBezTo>
                    <a:pt x="54379" y="11419"/>
                    <a:pt x="54105" y="11054"/>
                    <a:pt x="53680" y="10811"/>
                  </a:cubicBezTo>
                  <a:cubicBezTo>
                    <a:pt x="53406" y="10659"/>
                    <a:pt x="53193" y="10507"/>
                    <a:pt x="52950" y="10355"/>
                  </a:cubicBezTo>
                  <a:cubicBezTo>
                    <a:pt x="52251" y="9960"/>
                    <a:pt x="51643" y="9443"/>
                    <a:pt x="51248" y="8653"/>
                  </a:cubicBezTo>
                  <a:cubicBezTo>
                    <a:pt x="50975" y="8045"/>
                    <a:pt x="50488" y="7558"/>
                    <a:pt x="49850" y="7224"/>
                  </a:cubicBezTo>
                  <a:cubicBezTo>
                    <a:pt x="48968" y="6798"/>
                    <a:pt x="48178" y="6191"/>
                    <a:pt x="47540" y="5461"/>
                  </a:cubicBezTo>
                  <a:cubicBezTo>
                    <a:pt x="47418" y="5339"/>
                    <a:pt x="47297" y="5279"/>
                    <a:pt x="47175" y="5157"/>
                  </a:cubicBezTo>
                  <a:cubicBezTo>
                    <a:pt x="46202" y="4245"/>
                    <a:pt x="46202" y="4245"/>
                    <a:pt x="44956" y="3880"/>
                  </a:cubicBezTo>
                  <a:cubicBezTo>
                    <a:pt x="44743" y="3789"/>
                    <a:pt x="44561" y="3729"/>
                    <a:pt x="44379" y="3668"/>
                  </a:cubicBezTo>
                  <a:cubicBezTo>
                    <a:pt x="43892" y="3577"/>
                    <a:pt x="43436" y="3333"/>
                    <a:pt x="43011" y="3029"/>
                  </a:cubicBezTo>
                  <a:cubicBezTo>
                    <a:pt x="42373" y="2543"/>
                    <a:pt x="41613" y="2239"/>
                    <a:pt x="40762" y="2148"/>
                  </a:cubicBezTo>
                  <a:cubicBezTo>
                    <a:pt x="40093" y="2118"/>
                    <a:pt x="39424" y="1905"/>
                    <a:pt x="38877" y="1540"/>
                  </a:cubicBezTo>
                  <a:cubicBezTo>
                    <a:pt x="38148" y="1135"/>
                    <a:pt x="37443" y="922"/>
                    <a:pt x="36656" y="922"/>
                  </a:cubicBezTo>
                  <a:cubicBezTo>
                    <a:pt x="36557" y="922"/>
                    <a:pt x="36456" y="925"/>
                    <a:pt x="36354" y="932"/>
                  </a:cubicBezTo>
                  <a:cubicBezTo>
                    <a:pt x="36294" y="945"/>
                    <a:pt x="36236" y="951"/>
                    <a:pt x="36178" y="951"/>
                  </a:cubicBezTo>
                  <a:cubicBezTo>
                    <a:pt x="35973" y="951"/>
                    <a:pt x="35777" y="875"/>
                    <a:pt x="35564" y="780"/>
                  </a:cubicBezTo>
                  <a:cubicBezTo>
                    <a:pt x="34956" y="537"/>
                    <a:pt x="34318" y="294"/>
                    <a:pt x="33710" y="81"/>
                  </a:cubicBezTo>
                  <a:cubicBezTo>
                    <a:pt x="33568" y="25"/>
                    <a:pt x="33427" y="1"/>
                    <a:pt x="33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133"/>
            <p:cNvSpPr/>
            <p:nvPr/>
          </p:nvSpPr>
          <p:spPr>
            <a:xfrm rot="-927151" flipH="1">
              <a:off x="4497506" y="2078086"/>
              <a:ext cx="577299" cy="792676"/>
            </a:xfrm>
            <a:custGeom>
              <a:avLst/>
              <a:gdLst/>
              <a:ahLst/>
              <a:cxnLst/>
              <a:rect l="l" t="t" r="r" b="b"/>
              <a:pathLst>
                <a:path w="15533" h="21328" extrusionOk="0">
                  <a:moveTo>
                    <a:pt x="9496" y="1"/>
                  </a:moveTo>
                  <a:cubicBezTo>
                    <a:pt x="9232" y="1"/>
                    <a:pt x="9096" y="198"/>
                    <a:pt x="9150" y="467"/>
                  </a:cubicBezTo>
                  <a:cubicBezTo>
                    <a:pt x="9271" y="984"/>
                    <a:pt x="9393" y="1562"/>
                    <a:pt x="9545" y="2078"/>
                  </a:cubicBezTo>
                  <a:cubicBezTo>
                    <a:pt x="10305" y="4875"/>
                    <a:pt x="11095" y="7671"/>
                    <a:pt x="11855" y="10437"/>
                  </a:cubicBezTo>
                  <a:lnTo>
                    <a:pt x="14013" y="18188"/>
                  </a:lnTo>
                  <a:cubicBezTo>
                    <a:pt x="14104" y="18583"/>
                    <a:pt x="14226" y="19009"/>
                    <a:pt x="14317" y="19373"/>
                  </a:cubicBezTo>
                  <a:cubicBezTo>
                    <a:pt x="14378" y="19404"/>
                    <a:pt x="14317" y="19495"/>
                    <a:pt x="14317" y="19525"/>
                  </a:cubicBezTo>
                  <a:lnTo>
                    <a:pt x="14226" y="19404"/>
                  </a:lnTo>
                  <a:cubicBezTo>
                    <a:pt x="14165" y="19373"/>
                    <a:pt x="14165" y="19343"/>
                    <a:pt x="14135" y="19313"/>
                  </a:cubicBezTo>
                  <a:cubicBezTo>
                    <a:pt x="12919" y="17063"/>
                    <a:pt x="11703" y="14814"/>
                    <a:pt x="10457" y="12565"/>
                  </a:cubicBezTo>
                  <a:cubicBezTo>
                    <a:pt x="8998" y="10042"/>
                    <a:pt x="7630" y="7367"/>
                    <a:pt x="6262" y="4783"/>
                  </a:cubicBezTo>
                  <a:cubicBezTo>
                    <a:pt x="5928" y="4145"/>
                    <a:pt x="5593" y="3537"/>
                    <a:pt x="5259" y="2899"/>
                  </a:cubicBezTo>
                  <a:cubicBezTo>
                    <a:pt x="5137" y="2656"/>
                    <a:pt x="5016" y="2473"/>
                    <a:pt x="4834" y="2321"/>
                  </a:cubicBezTo>
                  <a:cubicBezTo>
                    <a:pt x="4752" y="2256"/>
                    <a:pt x="4671" y="2226"/>
                    <a:pt x="4585" y="2226"/>
                  </a:cubicBezTo>
                  <a:cubicBezTo>
                    <a:pt x="4510" y="2226"/>
                    <a:pt x="4432" y="2249"/>
                    <a:pt x="4347" y="2291"/>
                  </a:cubicBezTo>
                  <a:cubicBezTo>
                    <a:pt x="4134" y="2352"/>
                    <a:pt x="4074" y="2534"/>
                    <a:pt x="4134" y="2747"/>
                  </a:cubicBezTo>
                  <a:cubicBezTo>
                    <a:pt x="4226" y="2899"/>
                    <a:pt x="4256" y="2990"/>
                    <a:pt x="4347" y="3142"/>
                  </a:cubicBezTo>
                  <a:cubicBezTo>
                    <a:pt x="4499" y="3446"/>
                    <a:pt x="4682" y="3811"/>
                    <a:pt x="4834" y="4115"/>
                  </a:cubicBezTo>
                  <a:cubicBezTo>
                    <a:pt x="7326" y="8765"/>
                    <a:pt x="9727" y="13477"/>
                    <a:pt x="12402" y="18097"/>
                  </a:cubicBezTo>
                  <a:cubicBezTo>
                    <a:pt x="12645" y="18613"/>
                    <a:pt x="12949" y="19191"/>
                    <a:pt x="13405" y="19799"/>
                  </a:cubicBezTo>
                  <a:cubicBezTo>
                    <a:pt x="13405" y="19829"/>
                    <a:pt x="13436" y="19920"/>
                    <a:pt x="13436" y="19951"/>
                  </a:cubicBezTo>
                  <a:cubicBezTo>
                    <a:pt x="13405" y="19920"/>
                    <a:pt x="13375" y="19920"/>
                    <a:pt x="13344" y="19860"/>
                  </a:cubicBezTo>
                  <a:cubicBezTo>
                    <a:pt x="13284" y="19829"/>
                    <a:pt x="13223" y="19799"/>
                    <a:pt x="13192" y="19708"/>
                  </a:cubicBezTo>
                  <a:cubicBezTo>
                    <a:pt x="12341" y="18735"/>
                    <a:pt x="11551" y="17793"/>
                    <a:pt x="10700" y="16790"/>
                  </a:cubicBezTo>
                  <a:cubicBezTo>
                    <a:pt x="7812" y="13325"/>
                    <a:pt x="4894" y="9920"/>
                    <a:pt x="2007" y="6455"/>
                  </a:cubicBezTo>
                  <a:cubicBezTo>
                    <a:pt x="1581" y="5969"/>
                    <a:pt x="1156" y="5483"/>
                    <a:pt x="730" y="5027"/>
                  </a:cubicBezTo>
                  <a:cubicBezTo>
                    <a:pt x="644" y="4941"/>
                    <a:pt x="549" y="4904"/>
                    <a:pt x="455" y="4904"/>
                  </a:cubicBezTo>
                  <a:cubicBezTo>
                    <a:pt x="382" y="4904"/>
                    <a:pt x="310" y="4926"/>
                    <a:pt x="244" y="4966"/>
                  </a:cubicBezTo>
                  <a:cubicBezTo>
                    <a:pt x="92" y="5118"/>
                    <a:pt x="1" y="5270"/>
                    <a:pt x="122" y="5483"/>
                  </a:cubicBezTo>
                  <a:cubicBezTo>
                    <a:pt x="244" y="5635"/>
                    <a:pt x="335" y="5817"/>
                    <a:pt x="457" y="5969"/>
                  </a:cubicBezTo>
                  <a:cubicBezTo>
                    <a:pt x="1551" y="7306"/>
                    <a:pt x="2675" y="8674"/>
                    <a:pt x="3770" y="9981"/>
                  </a:cubicBezTo>
                  <a:cubicBezTo>
                    <a:pt x="6536" y="13325"/>
                    <a:pt x="9362" y="16638"/>
                    <a:pt x="12159" y="19981"/>
                  </a:cubicBezTo>
                  <a:cubicBezTo>
                    <a:pt x="12463" y="20376"/>
                    <a:pt x="12767" y="20711"/>
                    <a:pt x="13101" y="21075"/>
                  </a:cubicBezTo>
                  <a:cubicBezTo>
                    <a:pt x="13261" y="21254"/>
                    <a:pt x="13370" y="21327"/>
                    <a:pt x="13499" y="21327"/>
                  </a:cubicBezTo>
                  <a:cubicBezTo>
                    <a:pt x="13590" y="21327"/>
                    <a:pt x="13692" y="21290"/>
                    <a:pt x="13831" y="21227"/>
                  </a:cubicBezTo>
                  <a:cubicBezTo>
                    <a:pt x="14287" y="20984"/>
                    <a:pt x="14773" y="20741"/>
                    <a:pt x="15229" y="20468"/>
                  </a:cubicBezTo>
                  <a:cubicBezTo>
                    <a:pt x="15502" y="20316"/>
                    <a:pt x="15533" y="20164"/>
                    <a:pt x="15502" y="19920"/>
                  </a:cubicBezTo>
                  <a:cubicBezTo>
                    <a:pt x="15502" y="19799"/>
                    <a:pt x="15472" y="19708"/>
                    <a:pt x="15442" y="19616"/>
                  </a:cubicBezTo>
                  <a:cubicBezTo>
                    <a:pt x="14591" y="16729"/>
                    <a:pt x="13800" y="13841"/>
                    <a:pt x="13010" y="10954"/>
                  </a:cubicBezTo>
                  <a:cubicBezTo>
                    <a:pt x="12037" y="7641"/>
                    <a:pt x="11125" y="4328"/>
                    <a:pt x="10183" y="1014"/>
                  </a:cubicBezTo>
                  <a:cubicBezTo>
                    <a:pt x="10122" y="771"/>
                    <a:pt x="10031" y="498"/>
                    <a:pt x="9910" y="224"/>
                  </a:cubicBezTo>
                  <a:cubicBezTo>
                    <a:pt x="9849" y="72"/>
                    <a:pt x="9758" y="11"/>
                    <a:pt x="9606" y="11"/>
                  </a:cubicBezTo>
                  <a:cubicBezTo>
                    <a:pt x="9567" y="4"/>
                    <a:pt x="9530" y="1"/>
                    <a:pt x="9496" y="1"/>
                  </a:cubicBezTo>
                  <a:close/>
                </a:path>
              </a:pathLst>
            </a:custGeom>
            <a:solidFill>
              <a:schemeClr val="dk1">
                <a:alpha val="568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133"/>
            <p:cNvSpPr/>
            <p:nvPr/>
          </p:nvSpPr>
          <p:spPr>
            <a:xfrm rot="-927151" flipH="1">
              <a:off x="3920172" y="2304109"/>
              <a:ext cx="414661" cy="714219"/>
            </a:xfrm>
            <a:custGeom>
              <a:avLst/>
              <a:gdLst/>
              <a:ahLst/>
              <a:cxnLst/>
              <a:rect l="l" t="t" r="r" b="b"/>
              <a:pathLst>
                <a:path w="11157" h="19217" extrusionOk="0">
                  <a:moveTo>
                    <a:pt x="10671" y="1"/>
                  </a:moveTo>
                  <a:cubicBezTo>
                    <a:pt x="10542" y="1"/>
                    <a:pt x="10415" y="47"/>
                    <a:pt x="10335" y="140"/>
                  </a:cubicBezTo>
                  <a:cubicBezTo>
                    <a:pt x="9819" y="1022"/>
                    <a:pt x="9302" y="1903"/>
                    <a:pt x="8816" y="2815"/>
                  </a:cubicBezTo>
                  <a:cubicBezTo>
                    <a:pt x="7296" y="5551"/>
                    <a:pt x="5806" y="8286"/>
                    <a:pt x="4287" y="11022"/>
                  </a:cubicBezTo>
                  <a:lnTo>
                    <a:pt x="396" y="18074"/>
                  </a:lnTo>
                  <a:cubicBezTo>
                    <a:pt x="305" y="18226"/>
                    <a:pt x="183" y="18438"/>
                    <a:pt x="92" y="18621"/>
                  </a:cubicBezTo>
                  <a:cubicBezTo>
                    <a:pt x="1" y="18894"/>
                    <a:pt x="62" y="18986"/>
                    <a:pt x="305" y="19107"/>
                  </a:cubicBezTo>
                  <a:cubicBezTo>
                    <a:pt x="457" y="19178"/>
                    <a:pt x="569" y="19216"/>
                    <a:pt x="663" y="19216"/>
                  </a:cubicBezTo>
                  <a:cubicBezTo>
                    <a:pt x="812" y="19216"/>
                    <a:pt x="915" y="19118"/>
                    <a:pt x="1065" y="18894"/>
                  </a:cubicBezTo>
                  <a:cubicBezTo>
                    <a:pt x="1095" y="18834"/>
                    <a:pt x="1126" y="18773"/>
                    <a:pt x="1156" y="18682"/>
                  </a:cubicBezTo>
                  <a:cubicBezTo>
                    <a:pt x="2220" y="16797"/>
                    <a:pt x="3253" y="14882"/>
                    <a:pt x="4317" y="12998"/>
                  </a:cubicBezTo>
                  <a:lnTo>
                    <a:pt x="10244" y="2177"/>
                  </a:lnTo>
                  <a:cubicBezTo>
                    <a:pt x="10518" y="1660"/>
                    <a:pt x="10761" y="1143"/>
                    <a:pt x="11035" y="596"/>
                  </a:cubicBezTo>
                  <a:cubicBezTo>
                    <a:pt x="11126" y="505"/>
                    <a:pt x="11156" y="384"/>
                    <a:pt x="11095" y="232"/>
                  </a:cubicBezTo>
                  <a:cubicBezTo>
                    <a:pt x="11010" y="78"/>
                    <a:pt x="10838" y="1"/>
                    <a:pt x="10671" y="1"/>
                  </a:cubicBezTo>
                  <a:close/>
                </a:path>
              </a:pathLst>
            </a:custGeom>
            <a:solidFill>
              <a:schemeClr val="dk1">
                <a:alpha val="568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133"/>
            <p:cNvSpPr/>
            <p:nvPr/>
          </p:nvSpPr>
          <p:spPr>
            <a:xfrm rot="-927151" flipH="1">
              <a:off x="4820365" y="2851557"/>
              <a:ext cx="810033" cy="108525"/>
            </a:xfrm>
            <a:custGeom>
              <a:avLst/>
              <a:gdLst/>
              <a:ahLst/>
              <a:cxnLst/>
              <a:rect l="l" t="t" r="r" b="b"/>
              <a:pathLst>
                <a:path w="21795" h="2920" extrusionOk="0">
                  <a:moveTo>
                    <a:pt x="520" y="1"/>
                  </a:moveTo>
                  <a:cubicBezTo>
                    <a:pt x="423" y="1"/>
                    <a:pt x="335" y="28"/>
                    <a:pt x="274" y="28"/>
                  </a:cubicBezTo>
                  <a:cubicBezTo>
                    <a:pt x="31" y="180"/>
                    <a:pt x="31" y="362"/>
                    <a:pt x="1" y="545"/>
                  </a:cubicBezTo>
                  <a:cubicBezTo>
                    <a:pt x="1" y="697"/>
                    <a:pt x="62" y="788"/>
                    <a:pt x="214" y="818"/>
                  </a:cubicBezTo>
                  <a:cubicBezTo>
                    <a:pt x="487" y="849"/>
                    <a:pt x="730" y="879"/>
                    <a:pt x="974" y="940"/>
                  </a:cubicBezTo>
                  <a:cubicBezTo>
                    <a:pt x="4135" y="1274"/>
                    <a:pt x="7296" y="1578"/>
                    <a:pt x="10457" y="1882"/>
                  </a:cubicBezTo>
                  <a:cubicBezTo>
                    <a:pt x="13861" y="2216"/>
                    <a:pt x="17296" y="2520"/>
                    <a:pt x="20700" y="2855"/>
                  </a:cubicBezTo>
                  <a:cubicBezTo>
                    <a:pt x="20852" y="2855"/>
                    <a:pt x="21004" y="2915"/>
                    <a:pt x="21156" y="2915"/>
                  </a:cubicBezTo>
                  <a:cubicBezTo>
                    <a:pt x="21195" y="2918"/>
                    <a:pt x="21230" y="2920"/>
                    <a:pt x="21263" y="2920"/>
                  </a:cubicBezTo>
                  <a:cubicBezTo>
                    <a:pt x="21569" y="2920"/>
                    <a:pt x="21651" y="2789"/>
                    <a:pt x="21734" y="2460"/>
                  </a:cubicBezTo>
                  <a:cubicBezTo>
                    <a:pt x="21795" y="2156"/>
                    <a:pt x="21734" y="2034"/>
                    <a:pt x="21460" y="2004"/>
                  </a:cubicBezTo>
                  <a:cubicBezTo>
                    <a:pt x="21187" y="1912"/>
                    <a:pt x="20883" y="1912"/>
                    <a:pt x="20640" y="1882"/>
                  </a:cubicBezTo>
                  <a:cubicBezTo>
                    <a:pt x="17235" y="1578"/>
                    <a:pt x="13892" y="1244"/>
                    <a:pt x="10518" y="940"/>
                  </a:cubicBezTo>
                  <a:cubicBezTo>
                    <a:pt x="7813" y="697"/>
                    <a:pt x="5138" y="423"/>
                    <a:pt x="2432" y="180"/>
                  </a:cubicBezTo>
                  <a:cubicBezTo>
                    <a:pt x="1855" y="89"/>
                    <a:pt x="1247" y="58"/>
                    <a:pt x="670" y="28"/>
                  </a:cubicBezTo>
                  <a:cubicBezTo>
                    <a:pt x="619" y="8"/>
                    <a:pt x="568" y="1"/>
                    <a:pt x="520" y="1"/>
                  </a:cubicBezTo>
                  <a:close/>
                </a:path>
              </a:pathLst>
            </a:custGeom>
            <a:solidFill>
              <a:schemeClr val="dk1">
                <a:alpha val="568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133"/>
            <p:cNvSpPr/>
            <p:nvPr/>
          </p:nvSpPr>
          <p:spPr>
            <a:xfrm rot="-927151" flipH="1">
              <a:off x="3771665" y="2430049"/>
              <a:ext cx="526456" cy="644607"/>
            </a:xfrm>
            <a:custGeom>
              <a:avLst/>
              <a:gdLst/>
              <a:ahLst/>
              <a:cxnLst/>
              <a:rect l="l" t="t" r="r" b="b"/>
              <a:pathLst>
                <a:path w="14165" h="17344" extrusionOk="0">
                  <a:moveTo>
                    <a:pt x="13741" y="0"/>
                  </a:moveTo>
                  <a:cubicBezTo>
                    <a:pt x="13644" y="0"/>
                    <a:pt x="13557" y="68"/>
                    <a:pt x="13496" y="149"/>
                  </a:cubicBezTo>
                  <a:cubicBezTo>
                    <a:pt x="13192" y="483"/>
                    <a:pt x="12888" y="787"/>
                    <a:pt x="12614" y="1121"/>
                  </a:cubicBezTo>
                  <a:cubicBezTo>
                    <a:pt x="11368" y="2611"/>
                    <a:pt x="10152" y="4131"/>
                    <a:pt x="8936" y="5650"/>
                  </a:cubicBezTo>
                  <a:cubicBezTo>
                    <a:pt x="7903" y="6897"/>
                    <a:pt x="6900" y="8143"/>
                    <a:pt x="5897" y="9419"/>
                  </a:cubicBezTo>
                  <a:cubicBezTo>
                    <a:pt x="4134" y="11578"/>
                    <a:pt x="2401" y="13766"/>
                    <a:pt x="638" y="15954"/>
                  </a:cubicBezTo>
                  <a:cubicBezTo>
                    <a:pt x="426" y="16198"/>
                    <a:pt x="213" y="16471"/>
                    <a:pt x="30" y="16745"/>
                  </a:cubicBezTo>
                  <a:cubicBezTo>
                    <a:pt x="0" y="16806"/>
                    <a:pt x="0" y="16897"/>
                    <a:pt x="0" y="16958"/>
                  </a:cubicBezTo>
                  <a:cubicBezTo>
                    <a:pt x="0" y="17161"/>
                    <a:pt x="342" y="17344"/>
                    <a:pt x="596" y="17344"/>
                  </a:cubicBezTo>
                  <a:cubicBezTo>
                    <a:pt x="645" y="17344"/>
                    <a:pt x="690" y="17337"/>
                    <a:pt x="730" y="17322"/>
                  </a:cubicBezTo>
                  <a:cubicBezTo>
                    <a:pt x="760" y="17231"/>
                    <a:pt x="882" y="17170"/>
                    <a:pt x="1064" y="17018"/>
                  </a:cubicBezTo>
                  <a:cubicBezTo>
                    <a:pt x="1581" y="16319"/>
                    <a:pt x="2158" y="15590"/>
                    <a:pt x="2736" y="14921"/>
                  </a:cubicBezTo>
                  <a:cubicBezTo>
                    <a:pt x="4377" y="12854"/>
                    <a:pt x="6049" y="10818"/>
                    <a:pt x="7660" y="8751"/>
                  </a:cubicBezTo>
                  <a:cubicBezTo>
                    <a:pt x="9180" y="6866"/>
                    <a:pt x="10760" y="4951"/>
                    <a:pt x="12280" y="3036"/>
                  </a:cubicBezTo>
                  <a:cubicBezTo>
                    <a:pt x="12797" y="2368"/>
                    <a:pt x="13344" y="1669"/>
                    <a:pt x="13861" y="969"/>
                  </a:cubicBezTo>
                  <a:cubicBezTo>
                    <a:pt x="13982" y="848"/>
                    <a:pt x="14104" y="665"/>
                    <a:pt x="14134" y="514"/>
                  </a:cubicBezTo>
                  <a:cubicBezTo>
                    <a:pt x="14164" y="331"/>
                    <a:pt x="14043" y="179"/>
                    <a:pt x="13891" y="58"/>
                  </a:cubicBezTo>
                  <a:cubicBezTo>
                    <a:pt x="13840" y="17"/>
                    <a:pt x="13790" y="0"/>
                    <a:pt x="13741" y="0"/>
                  </a:cubicBezTo>
                  <a:close/>
                </a:path>
              </a:pathLst>
            </a:custGeom>
            <a:solidFill>
              <a:schemeClr val="dk1">
                <a:alpha val="568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133"/>
            <p:cNvSpPr/>
            <p:nvPr/>
          </p:nvSpPr>
          <p:spPr>
            <a:xfrm rot="-927151" flipH="1">
              <a:off x="4864013" y="2973774"/>
              <a:ext cx="811148" cy="94922"/>
            </a:xfrm>
            <a:custGeom>
              <a:avLst/>
              <a:gdLst/>
              <a:ahLst/>
              <a:cxnLst/>
              <a:rect l="l" t="t" r="r" b="b"/>
              <a:pathLst>
                <a:path w="21825" h="2554" extrusionOk="0">
                  <a:moveTo>
                    <a:pt x="21460" y="0"/>
                  </a:moveTo>
                  <a:cubicBezTo>
                    <a:pt x="21369" y="0"/>
                    <a:pt x="21308" y="61"/>
                    <a:pt x="21217" y="61"/>
                  </a:cubicBezTo>
                  <a:cubicBezTo>
                    <a:pt x="18481" y="274"/>
                    <a:pt x="15715" y="456"/>
                    <a:pt x="12979" y="699"/>
                  </a:cubicBezTo>
                  <a:cubicBezTo>
                    <a:pt x="10274" y="942"/>
                    <a:pt x="7599" y="1125"/>
                    <a:pt x="4894" y="1337"/>
                  </a:cubicBezTo>
                  <a:cubicBezTo>
                    <a:pt x="3496" y="1459"/>
                    <a:pt x="2067" y="1611"/>
                    <a:pt x="669" y="1733"/>
                  </a:cubicBezTo>
                  <a:cubicBezTo>
                    <a:pt x="487" y="1733"/>
                    <a:pt x="335" y="1793"/>
                    <a:pt x="213" y="1793"/>
                  </a:cubicBezTo>
                  <a:cubicBezTo>
                    <a:pt x="31" y="1915"/>
                    <a:pt x="0" y="2037"/>
                    <a:pt x="31" y="2128"/>
                  </a:cubicBezTo>
                  <a:cubicBezTo>
                    <a:pt x="61" y="2401"/>
                    <a:pt x="213" y="2553"/>
                    <a:pt x="548" y="2553"/>
                  </a:cubicBezTo>
                  <a:cubicBezTo>
                    <a:pt x="1156" y="2523"/>
                    <a:pt x="1824" y="2492"/>
                    <a:pt x="2463" y="2432"/>
                  </a:cubicBezTo>
                  <a:cubicBezTo>
                    <a:pt x="4803" y="2280"/>
                    <a:pt x="7204" y="2097"/>
                    <a:pt x="9575" y="1915"/>
                  </a:cubicBezTo>
                  <a:cubicBezTo>
                    <a:pt x="12220" y="1672"/>
                    <a:pt x="14925" y="1489"/>
                    <a:pt x="17569" y="1277"/>
                  </a:cubicBezTo>
                  <a:cubicBezTo>
                    <a:pt x="18846" y="1155"/>
                    <a:pt x="20092" y="1064"/>
                    <a:pt x="21338" y="973"/>
                  </a:cubicBezTo>
                  <a:cubicBezTo>
                    <a:pt x="21764" y="912"/>
                    <a:pt x="21825" y="760"/>
                    <a:pt x="21825" y="365"/>
                  </a:cubicBezTo>
                  <a:cubicBezTo>
                    <a:pt x="21825" y="122"/>
                    <a:pt x="21733" y="0"/>
                    <a:pt x="21460" y="0"/>
                  </a:cubicBezTo>
                  <a:close/>
                </a:path>
              </a:pathLst>
            </a:custGeom>
            <a:solidFill>
              <a:schemeClr val="dk1">
                <a:alpha val="568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133"/>
            <p:cNvSpPr/>
            <p:nvPr/>
          </p:nvSpPr>
          <p:spPr>
            <a:xfrm rot="-927151" flipH="1">
              <a:off x="4680477" y="2442981"/>
              <a:ext cx="701545" cy="428524"/>
            </a:xfrm>
            <a:custGeom>
              <a:avLst/>
              <a:gdLst/>
              <a:ahLst/>
              <a:cxnLst/>
              <a:rect l="l" t="t" r="r" b="b"/>
              <a:pathLst>
                <a:path w="18876" h="11530" extrusionOk="0">
                  <a:moveTo>
                    <a:pt x="450" y="1"/>
                  </a:moveTo>
                  <a:cubicBezTo>
                    <a:pt x="389" y="1"/>
                    <a:pt x="338" y="23"/>
                    <a:pt x="304" y="73"/>
                  </a:cubicBezTo>
                  <a:cubicBezTo>
                    <a:pt x="31" y="225"/>
                    <a:pt x="0" y="560"/>
                    <a:pt x="243" y="773"/>
                  </a:cubicBezTo>
                  <a:cubicBezTo>
                    <a:pt x="487" y="925"/>
                    <a:pt x="760" y="1077"/>
                    <a:pt x="973" y="1229"/>
                  </a:cubicBezTo>
                  <a:cubicBezTo>
                    <a:pt x="1520" y="1563"/>
                    <a:pt x="2037" y="1867"/>
                    <a:pt x="2584" y="2171"/>
                  </a:cubicBezTo>
                  <a:cubicBezTo>
                    <a:pt x="4408" y="3295"/>
                    <a:pt x="6262" y="4450"/>
                    <a:pt x="8116" y="5575"/>
                  </a:cubicBezTo>
                  <a:cubicBezTo>
                    <a:pt x="10335" y="6912"/>
                    <a:pt x="12523" y="8219"/>
                    <a:pt x="14742" y="9496"/>
                  </a:cubicBezTo>
                  <a:cubicBezTo>
                    <a:pt x="15684" y="10043"/>
                    <a:pt x="16627" y="10590"/>
                    <a:pt x="17569" y="11168"/>
                  </a:cubicBezTo>
                  <a:cubicBezTo>
                    <a:pt x="17782" y="11289"/>
                    <a:pt x="17964" y="11441"/>
                    <a:pt x="18177" y="11502"/>
                  </a:cubicBezTo>
                  <a:cubicBezTo>
                    <a:pt x="18219" y="11521"/>
                    <a:pt x="18265" y="11530"/>
                    <a:pt x="18313" y="11530"/>
                  </a:cubicBezTo>
                  <a:cubicBezTo>
                    <a:pt x="18572" y="11530"/>
                    <a:pt x="18876" y="11273"/>
                    <a:pt x="18876" y="11016"/>
                  </a:cubicBezTo>
                  <a:cubicBezTo>
                    <a:pt x="18876" y="10955"/>
                    <a:pt x="18815" y="10864"/>
                    <a:pt x="18754" y="10834"/>
                  </a:cubicBezTo>
                  <a:cubicBezTo>
                    <a:pt x="18663" y="10712"/>
                    <a:pt x="18481" y="10651"/>
                    <a:pt x="18390" y="10560"/>
                  </a:cubicBezTo>
                  <a:cubicBezTo>
                    <a:pt x="17326" y="9922"/>
                    <a:pt x="16201" y="9283"/>
                    <a:pt x="15137" y="8615"/>
                  </a:cubicBezTo>
                  <a:cubicBezTo>
                    <a:pt x="12098" y="6852"/>
                    <a:pt x="9058" y="5058"/>
                    <a:pt x="6079" y="3204"/>
                  </a:cubicBezTo>
                  <a:cubicBezTo>
                    <a:pt x="4468" y="2171"/>
                    <a:pt x="2888" y="1137"/>
                    <a:pt x="1186" y="317"/>
                  </a:cubicBezTo>
                  <a:cubicBezTo>
                    <a:pt x="973" y="225"/>
                    <a:pt x="790" y="104"/>
                    <a:pt x="608" y="43"/>
                  </a:cubicBezTo>
                  <a:cubicBezTo>
                    <a:pt x="553" y="16"/>
                    <a:pt x="499" y="1"/>
                    <a:pt x="450" y="1"/>
                  </a:cubicBezTo>
                  <a:close/>
                </a:path>
              </a:pathLst>
            </a:custGeom>
            <a:solidFill>
              <a:schemeClr val="dk1">
                <a:alpha val="568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133"/>
            <p:cNvSpPr/>
            <p:nvPr/>
          </p:nvSpPr>
          <p:spPr>
            <a:xfrm rot="-927151" flipH="1">
              <a:off x="4367255" y="2118334"/>
              <a:ext cx="81356" cy="803863"/>
            </a:xfrm>
            <a:custGeom>
              <a:avLst/>
              <a:gdLst/>
              <a:ahLst/>
              <a:cxnLst/>
              <a:rect l="l" t="t" r="r" b="b"/>
              <a:pathLst>
                <a:path w="2189" h="21629" extrusionOk="0">
                  <a:moveTo>
                    <a:pt x="1735" y="1"/>
                  </a:moveTo>
                  <a:cubicBezTo>
                    <a:pt x="1540" y="1"/>
                    <a:pt x="1347" y="138"/>
                    <a:pt x="1277" y="347"/>
                  </a:cubicBezTo>
                  <a:cubicBezTo>
                    <a:pt x="1277" y="469"/>
                    <a:pt x="1247" y="529"/>
                    <a:pt x="1247" y="651"/>
                  </a:cubicBezTo>
                  <a:cubicBezTo>
                    <a:pt x="1004" y="2171"/>
                    <a:pt x="973" y="3660"/>
                    <a:pt x="912" y="5180"/>
                  </a:cubicBezTo>
                  <a:cubicBezTo>
                    <a:pt x="791" y="7490"/>
                    <a:pt x="700" y="9800"/>
                    <a:pt x="548" y="12110"/>
                  </a:cubicBezTo>
                  <a:cubicBezTo>
                    <a:pt x="365" y="15058"/>
                    <a:pt x="183" y="17916"/>
                    <a:pt x="0" y="20864"/>
                  </a:cubicBezTo>
                  <a:lnTo>
                    <a:pt x="0" y="21320"/>
                  </a:lnTo>
                  <a:cubicBezTo>
                    <a:pt x="28" y="21511"/>
                    <a:pt x="129" y="21628"/>
                    <a:pt x="303" y="21628"/>
                  </a:cubicBezTo>
                  <a:cubicBezTo>
                    <a:pt x="323" y="21628"/>
                    <a:pt x="343" y="21627"/>
                    <a:pt x="365" y="21624"/>
                  </a:cubicBezTo>
                  <a:cubicBezTo>
                    <a:pt x="760" y="21593"/>
                    <a:pt x="852" y="21502"/>
                    <a:pt x="943" y="21138"/>
                  </a:cubicBezTo>
                  <a:cubicBezTo>
                    <a:pt x="973" y="20925"/>
                    <a:pt x="973" y="20773"/>
                    <a:pt x="973" y="20590"/>
                  </a:cubicBezTo>
                  <a:cubicBezTo>
                    <a:pt x="1064" y="19648"/>
                    <a:pt x="1095" y="18736"/>
                    <a:pt x="1155" y="17824"/>
                  </a:cubicBezTo>
                  <a:cubicBezTo>
                    <a:pt x="1368" y="15241"/>
                    <a:pt x="1520" y="12688"/>
                    <a:pt x="1672" y="10134"/>
                  </a:cubicBezTo>
                  <a:cubicBezTo>
                    <a:pt x="1824" y="7611"/>
                    <a:pt x="1915" y="5089"/>
                    <a:pt x="2037" y="2535"/>
                  </a:cubicBezTo>
                  <a:cubicBezTo>
                    <a:pt x="2067" y="1867"/>
                    <a:pt x="2159" y="1168"/>
                    <a:pt x="2189" y="499"/>
                  </a:cubicBezTo>
                  <a:cubicBezTo>
                    <a:pt x="2189" y="377"/>
                    <a:pt x="2159" y="256"/>
                    <a:pt x="2159" y="165"/>
                  </a:cubicBezTo>
                  <a:cubicBezTo>
                    <a:pt x="2128" y="73"/>
                    <a:pt x="2067" y="43"/>
                    <a:pt x="1915" y="43"/>
                  </a:cubicBezTo>
                  <a:cubicBezTo>
                    <a:pt x="1858" y="14"/>
                    <a:pt x="1796" y="1"/>
                    <a:pt x="1735" y="1"/>
                  </a:cubicBezTo>
                  <a:close/>
                </a:path>
              </a:pathLst>
            </a:custGeom>
            <a:solidFill>
              <a:schemeClr val="dk1">
                <a:alpha val="568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133"/>
            <p:cNvSpPr/>
            <p:nvPr/>
          </p:nvSpPr>
          <p:spPr>
            <a:xfrm rot="-927151" flipH="1">
              <a:off x="4901479" y="3123706"/>
              <a:ext cx="770488" cy="300710"/>
            </a:xfrm>
            <a:custGeom>
              <a:avLst/>
              <a:gdLst/>
              <a:ahLst/>
              <a:cxnLst/>
              <a:rect l="l" t="t" r="r" b="b"/>
              <a:pathLst>
                <a:path w="20731" h="8091" extrusionOk="0">
                  <a:moveTo>
                    <a:pt x="20265" y="0"/>
                  </a:moveTo>
                  <a:cubicBezTo>
                    <a:pt x="20228" y="0"/>
                    <a:pt x="20191" y="4"/>
                    <a:pt x="20153" y="10"/>
                  </a:cubicBezTo>
                  <a:cubicBezTo>
                    <a:pt x="20031" y="10"/>
                    <a:pt x="19970" y="71"/>
                    <a:pt x="19849" y="101"/>
                  </a:cubicBezTo>
                  <a:cubicBezTo>
                    <a:pt x="18998" y="405"/>
                    <a:pt x="18177" y="740"/>
                    <a:pt x="17326" y="1043"/>
                  </a:cubicBezTo>
                  <a:cubicBezTo>
                    <a:pt x="16475" y="1347"/>
                    <a:pt x="15563" y="1651"/>
                    <a:pt x="14682" y="1986"/>
                  </a:cubicBezTo>
                  <a:cubicBezTo>
                    <a:pt x="13466" y="2442"/>
                    <a:pt x="12280" y="2867"/>
                    <a:pt x="11064" y="3323"/>
                  </a:cubicBezTo>
                  <a:cubicBezTo>
                    <a:pt x="10122" y="3658"/>
                    <a:pt x="9210" y="4053"/>
                    <a:pt x="8268" y="4387"/>
                  </a:cubicBezTo>
                  <a:cubicBezTo>
                    <a:pt x="7387" y="4721"/>
                    <a:pt x="6475" y="5025"/>
                    <a:pt x="5593" y="5390"/>
                  </a:cubicBezTo>
                  <a:cubicBezTo>
                    <a:pt x="4621" y="5755"/>
                    <a:pt x="3587" y="6150"/>
                    <a:pt x="2584" y="6515"/>
                  </a:cubicBezTo>
                  <a:cubicBezTo>
                    <a:pt x="1946" y="6758"/>
                    <a:pt x="1277" y="7062"/>
                    <a:pt x="669" y="7275"/>
                  </a:cubicBezTo>
                  <a:cubicBezTo>
                    <a:pt x="517" y="7366"/>
                    <a:pt x="426" y="7396"/>
                    <a:pt x="304" y="7396"/>
                  </a:cubicBezTo>
                  <a:cubicBezTo>
                    <a:pt x="213" y="7457"/>
                    <a:pt x="0" y="7548"/>
                    <a:pt x="92" y="7731"/>
                  </a:cubicBezTo>
                  <a:cubicBezTo>
                    <a:pt x="152" y="7913"/>
                    <a:pt x="274" y="8065"/>
                    <a:pt x="456" y="8065"/>
                  </a:cubicBezTo>
                  <a:cubicBezTo>
                    <a:pt x="494" y="8084"/>
                    <a:pt x="535" y="8091"/>
                    <a:pt x="576" y="8091"/>
                  </a:cubicBezTo>
                  <a:cubicBezTo>
                    <a:pt x="669" y="8091"/>
                    <a:pt x="768" y="8055"/>
                    <a:pt x="851" y="8034"/>
                  </a:cubicBezTo>
                  <a:lnTo>
                    <a:pt x="4043" y="6910"/>
                  </a:lnTo>
                  <a:cubicBezTo>
                    <a:pt x="4955" y="6575"/>
                    <a:pt x="5867" y="6241"/>
                    <a:pt x="6779" y="5907"/>
                  </a:cubicBezTo>
                  <a:cubicBezTo>
                    <a:pt x="7569" y="5633"/>
                    <a:pt x="8420" y="5329"/>
                    <a:pt x="9210" y="5025"/>
                  </a:cubicBezTo>
                  <a:cubicBezTo>
                    <a:pt x="10183" y="4661"/>
                    <a:pt x="11186" y="4326"/>
                    <a:pt x="12159" y="3931"/>
                  </a:cubicBezTo>
                  <a:cubicBezTo>
                    <a:pt x="13040" y="3627"/>
                    <a:pt x="13891" y="3293"/>
                    <a:pt x="14742" y="2989"/>
                  </a:cubicBezTo>
                  <a:cubicBezTo>
                    <a:pt x="15745" y="2654"/>
                    <a:pt x="16688" y="2259"/>
                    <a:pt x="17630" y="1925"/>
                  </a:cubicBezTo>
                  <a:lnTo>
                    <a:pt x="20153" y="1013"/>
                  </a:lnTo>
                  <a:cubicBezTo>
                    <a:pt x="20274" y="922"/>
                    <a:pt x="20366" y="892"/>
                    <a:pt x="20487" y="831"/>
                  </a:cubicBezTo>
                  <a:cubicBezTo>
                    <a:pt x="20669" y="709"/>
                    <a:pt x="20730" y="436"/>
                    <a:pt x="20609" y="223"/>
                  </a:cubicBezTo>
                  <a:cubicBezTo>
                    <a:pt x="20536" y="54"/>
                    <a:pt x="20407" y="0"/>
                    <a:pt x="20265" y="0"/>
                  </a:cubicBezTo>
                  <a:close/>
                </a:path>
              </a:pathLst>
            </a:custGeom>
            <a:solidFill>
              <a:schemeClr val="dk1">
                <a:alpha val="568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133"/>
            <p:cNvSpPr/>
            <p:nvPr/>
          </p:nvSpPr>
          <p:spPr>
            <a:xfrm rot="-927151" flipH="1">
              <a:off x="3580713" y="2736023"/>
              <a:ext cx="669954" cy="482972"/>
            </a:xfrm>
            <a:custGeom>
              <a:avLst/>
              <a:gdLst/>
              <a:ahLst/>
              <a:cxnLst/>
              <a:rect l="l" t="t" r="r" b="b"/>
              <a:pathLst>
                <a:path w="18026" h="12995" extrusionOk="0">
                  <a:moveTo>
                    <a:pt x="17652" y="0"/>
                  </a:moveTo>
                  <a:cubicBezTo>
                    <a:pt x="17586" y="0"/>
                    <a:pt x="17515" y="20"/>
                    <a:pt x="17448" y="65"/>
                  </a:cubicBezTo>
                  <a:cubicBezTo>
                    <a:pt x="17235" y="156"/>
                    <a:pt x="16992" y="278"/>
                    <a:pt x="16779" y="429"/>
                  </a:cubicBezTo>
                  <a:cubicBezTo>
                    <a:pt x="16323" y="733"/>
                    <a:pt x="15897" y="1037"/>
                    <a:pt x="15442" y="1341"/>
                  </a:cubicBezTo>
                  <a:cubicBezTo>
                    <a:pt x="14590" y="1949"/>
                    <a:pt x="13770" y="2527"/>
                    <a:pt x="12919" y="3135"/>
                  </a:cubicBezTo>
                  <a:cubicBezTo>
                    <a:pt x="12098" y="3743"/>
                    <a:pt x="11217" y="4351"/>
                    <a:pt x="10396" y="4958"/>
                  </a:cubicBezTo>
                  <a:cubicBezTo>
                    <a:pt x="9636" y="5475"/>
                    <a:pt x="8906" y="6022"/>
                    <a:pt x="8147" y="6539"/>
                  </a:cubicBezTo>
                  <a:cubicBezTo>
                    <a:pt x="6992" y="7360"/>
                    <a:pt x="5867" y="8180"/>
                    <a:pt x="4712" y="8971"/>
                  </a:cubicBezTo>
                  <a:cubicBezTo>
                    <a:pt x="3587" y="9791"/>
                    <a:pt x="2493" y="10582"/>
                    <a:pt x="1338" y="11372"/>
                  </a:cubicBezTo>
                  <a:cubicBezTo>
                    <a:pt x="1004" y="11645"/>
                    <a:pt x="608" y="11919"/>
                    <a:pt x="244" y="12162"/>
                  </a:cubicBezTo>
                  <a:cubicBezTo>
                    <a:pt x="61" y="12314"/>
                    <a:pt x="0" y="12527"/>
                    <a:pt x="92" y="12709"/>
                  </a:cubicBezTo>
                  <a:cubicBezTo>
                    <a:pt x="187" y="12899"/>
                    <a:pt x="305" y="12994"/>
                    <a:pt x="470" y="12994"/>
                  </a:cubicBezTo>
                  <a:cubicBezTo>
                    <a:pt x="569" y="12994"/>
                    <a:pt x="684" y="12960"/>
                    <a:pt x="821" y="12892"/>
                  </a:cubicBezTo>
                  <a:cubicBezTo>
                    <a:pt x="1277" y="12588"/>
                    <a:pt x="1733" y="12253"/>
                    <a:pt x="2189" y="11919"/>
                  </a:cubicBezTo>
                  <a:cubicBezTo>
                    <a:pt x="2979" y="11372"/>
                    <a:pt x="3739" y="10794"/>
                    <a:pt x="4499" y="10278"/>
                  </a:cubicBezTo>
                  <a:cubicBezTo>
                    <a:pt x="5289" y="9700"/>
                    <a:pt x="6140" y="9123"/>
                    <a:pt x="6931" y="8576"/>
                  </a:cubicBezTo>
                  <a:cubicBezTo>
                    <a:pt x="7721" y="7998"/>
                    <a:pt x="8572" y="7390"/>
                    <a:pt x="9362" y="6813"/>
                  </a:cubicBezTo>
                  <a:cubicBezTo>
                    <a:pt x="10426" y="6083"/>
                    <a:pt x="11490" y="5323"/>
                    <a:pt x="12554" y="4563"/>
                  </a:cubicBezTo>
                  <a:lnTo>
                    <a:pt x="16779" y="1493"/>
                  </a:lnTo>
                  <a:cubicBezTo>
                    <a:pt x="17113" y="1220"/>
                    <a:pt x="17478" y="977"/>
                    <a:pt x="17843" y="673"/>
                  </a:cubicBezTo>
                  <a:cubicBezTo>
                    <a:pt x="17995" y="521"/>
                    <a:pt x="18025" y="369"/>
                    <a:pt x="17904" y="156"/>
                  </a:cubicBezTo>
                  <a:cubicBezTo>
                    <a:pt x="17865" y="60"/>
                    <a:pt x="17766" y="0"/>
                    <a:pt x="17652" y="0"/>
                  </a:cubicBezTo>
                  <a:close/>
                </a:path>
              </a:pathLst>
            </a:custGeom>
            <a:solidFill>
              <a:schemeClr val="dk1">
                <a:alpha val="568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133"/>
            <p:cNvSpPr/>
            <p:nvPr/>
          </p:nvSpPr>
          <p:spPr>
            <a:xfrm rot="-927151" flipH="1">
              <a:off x="4781074" y="2714240"/>
              <a:ext cx="789666" cy="211846"/>
            </a:xfrm>
            <a:custGeom>
              <a:avLst/>
              <a:gdLst/>
              <a:ahLst/>
              <a:cxnLst/>
              <a:rect l="l" t="t" r="r" b="b"/>
              <a:pathLst>
                <a:path w="21247" h="5700" extrusionOk="0">
                  <a:moveTo>
                    <a:pt x="449" y="0"/>
                  </a:moveTo>
                  <a:cubicBezTo>
                    <a:pt x="380" y="0"/>
                    <a:pt x="300" y="23"/>
                    <a:pt x="182" y="73"/>
                  </a:cubicBezTo>
                  <a:cubicBezTo>
                    <a:pt x="91" y="134"/>
                    <a:pt x="31" y="255"/>
                    <a:pt x="0" y="498"/>
                  </a:cubicBezTo>
                  <a:cubicBezTo>
                    <a:pt x="0" y="650"/>
                    <a:pt x="91" y="742"/>
                    <a:pt x="182" y="802"/>
                  </a:cubicBezTo>
                  <a:cubicBezTo>
                    <a:pt x="334" y="833"/>
                    <a:pt x="456" y="863"/>
                    <a:pt x="578" y="894"/>
                  </a:cubicBezTo>
                  <a:cubicBezTo>
                    <a:pt x="1763" y="1198"/>
                    <a:pt x="2948" y="1501"/>
                    <a:pt x="4134" y="1805"/>
                  </a:cubicBezTo>
                  <a:cubicBezTo>
                    <a:pt x="5471" y="2170"/>
                    <a:pt x="6839" y="2474"/>
                    <a:pt x="8177" y="2778"/>
                  </a:cubicBezTo>
                  <a:cubicBezTo>
                    <a:pt x="9392" y="3082"/>
                    <a:pt x="10608" y="3325"/>
                    <a:pt x="11824" y="3629"/>
                  </a:cubicBezTo>
                  <a:cubicBezTo>
                    <a:pt x="13161" y="3933"/>
                    <a:pt x="14438" y="4237"/>
                    <a:pt x="15775" y="4541"/>
                  </a:cubicBezTo>
                  <a:cubicBezTo>
                    <a:pt x="17113" y="4845"/>
                    <a:pt x="18390" y="5210"/>
                    <a:pt x="19727" y="5483"/>
                  </a:cubicBezTo>
                  <a:cubicBezTo>
                    <a:pt x="20061" y="5574"/>
                    <a:pt x="20365" y="5635"/>
                    <a:pt x="20700" y="5696"/>
                  </a:cubicBezTo>
                  <a:cubicBezTo>
                    <a:pt x="20719" y="5698"/>
                    <a:pt x="20738" y="5699"/>
                    <a:pt x="20757" y="5699"/>
                  </a:cubicBezTo>
                  <a:cubicBezTo>
                    <a:pt x="20995" y="5699"/>
                    <a:pt x="21130" y="5520"/>
                    <a:pt x="21186" y="5210"/>
                  </a:cubicBezTo>
                  <a:cubicBezTo>
                    <a:pt x="21247" y="4997"/>
                    <a:pt x="21156" y="4906"/>
                    <a:pt x="20912" y="4815"/>
                  </a:cubicBezTo>
                  <a:cubicBezTo>
                    <a:pt x="20335" y="4663"/>
                    <a:pt x="19757" y="4541"/>
                    <a:pt x="19180" y="4389"/>
                  </a:cubicBezTo>
                  <a:cubicBezTo>
                    <a:pt x="18450" y="4207"/>
                    <a:pt x="17751" y="4024"/>
                    <a:pt x="17022" y="3872"/>
                  </a:cubicBezTo>
                  <a:cubicBezTo>
                    <a:pt x="15684" y="3568"/>
                    <a:pt x="14408" y="3264"/>
                    <a:pt x="13070" y="2960"/>
                  </a:cubicBezTo>
                  <a:cubicBezTo>
                    <a:pt x="11702" y="2657"/>
                    <a:pt x="10335" y="2322"/>
                    <a:pt x="8967" y="1957"/>
                  </a:cubicBezTo>
                  <a:cubicBezTo>
                    <a:pt x="6991" y="1471"/>
                    <a:pt x="4985" y="1015"/>
                    <a:pt x="3009" y="559"/>
                  </a:cubicBezTo>
                  <a:cubicBezTo>
                    <a:pt x="2219" y="377"/>
                    <a:pt x="1398" y="225"/>
                    <a:pt x="608" y="42"/>
                  </a:cubicBezTo>
                  <a:cubicBezTo>
                    <a:pt x="553" y="15"/>
                    <a:pt x="505" y="0"/>
                    <a:pt x="449" y="0"/>
                  </a:cubicBezTo>
                  <a:close/>
                </a:path>
              </a:pathLst>
            </a:custGeom>
            <a:solidFill>
              <a:schemeClr val="dk1">
                <a:alpha val="568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133"/>
            <p:cNvSpPr/>
            <p:nvPr/>
          </p:nvSpPr>
          <p:spPr>
            <a:xfrm rot="-927151" flipH="1">
              <a:off x="4051045" y="2224983"/>
              <a:ext cx="310671" cy="756291"/>
            </a:xfrm>
            <a:custGeom>
              <a:avLst/>
              <a:gdLst/>
              <a:ahLst/>
              <a:cxnLst/>
              <a:rect l="l" t="t" r="r" b="b"/>
              <a:pathLst>
                <a:path w="8359" h="20349" extrusionOk="0">
                  <a:moveTo>
                    <a:pt x="7885" y="0"/>
                  </a:moveTo>
                  <a:cubicBezTo>
                    <a:pt x="7780" y="0"/>
                    <a:pt x="7682" y="79"/>
                    <a:pt x="7629" y="158"/>
                  </a:cubicBezTo>
                  <a:cubicBezTo>
                    <a:pt x="7538" y="310"/>
                    <a:pt x="7477" y="432"/>
                    <a:pt x="7417" y="584"/>
                  </a:cubicBezTo>
                  <a:lnTo>
                    <a:pt x="6748" y="2286"/>
                  </a:lnTo>
                  <a:cubicBezTo>
                    <a:pt x="6292" y="3471"/>
                    <a:pt x="5836" y="4626"/>
                    <a:pt x="5380" y="5781"/>
                  </a:cubicBezTo>
                  <a:cubicBezTo>
                    <a:pt x="4833" y="7119"/>
                    <a:pt x="4347" y="8486"/>
                    <a:pt x="3860" y="9824"/>
                  </a:cubicBezTo>
                  <a:cubicBezTo>
                    <a:pt x="3131" y="11647"/>
                    <a:pt x="2462" y="13502"/>
                    <a:pt x="1733" y="15325"/>
                  </a:cubicBezTo>
                  <a:cubicBezTo>
                    <a:pt x="1155" y="16754"/>
                    <a:pt x="638" y="18152"/>
                    <a:pt x="91" y="19550"/>
                  </a:cubicBezTo>
                  <a:cubicBezTo>
                    <a:pt x="61" y="19702"/>
                    <a:pt x="30" y="19824"/>
                    <a:pt x="0" y="19945"/>
                  </a:cubicBezTo>
                  <a:cubicBezTo>
                    <a:pt x="0" y="20006"/>
                    <a:pt x="0" y="20067"/>
                    <a:pt x="30" y="20158"/>
                  </a:cubicBezTo>
                  <a:cubicBezTo>
                    <a:pt x="102" y="20287"/>
                    <a:pt x="255" y="20349"/>
                    <a:pt x="413" y="20349"/>
                  </a:cubicBezTo>
                  <a:cubicBezTo>
                    <a:pt x="589" y="20349"/>
                    <a:pt x="771" y="20272"/>
                    <a:pt x="851" y="20128"/>
                  </a:cubicBezTo>
                  <a:cubicBezTo>
                    <a:pt x="973" y="19885"/>
                    <a:pt x="1094" y="19642"/>
                    <a:pt x="1216" y="19368"/>
                  </a:cubicBezTo>
                  <a:cubicBezTo>
                    <a:pt x="1702" y="18061"/>
                    <a:pt x="2158" y="16784"/>
                    <a:pt x="2644" y="15477"/>
                  </a:cubicBezTo>
                  <a:cubicBezTo>
                    <a:pt x="2857" y="14869"/>
                    <a:pt x="3100" y="14292"/>
                    <a:pt x="3313" y="13684"/>
                  </a:cubicBezTo>
                  <a:cubicBezTo>
                    <a:pt x="3830" y="12529"/>
                    <a:pt x="4286" y="11313"/>
                    <a:pt x="4742" y="10128"/>
                  </a:cubicBezTo>
                  <a:cubicBezTo>
                    <a:pt x="5198" y="8912"/>
                    <a:pt x="5684" y="7666"/>
                    <a:pt x="6140" y="6389"/>
                  </a:cubicBezTo>
                  <a:cubicBezTo>
                    <a:pt x="6718" y="4839"/>
                    <a:pt x="7295" y="3289"/>
                    <a:pt x="7903" y="1739"/>
                  </a:cubicBezTo>
                  <a:cubicBezTo>
                    <a:pt x="8055" y="1404"/>
                    <a:pt x="8207" y="1009"/>
                    <a:pt x="8298" y="675"/>
                  </a:cubicBezTo>
                  <a:cubicBezTo>
                    <a:pt x="8359" y="553"/>
                    <a:pt x="8359" y="401"/>
                    <a:pt x="8298" y="280"/>
                  </a:cubicBezTo>
                  <a:cubicBezTo>
                    <a:pt x="8237" y="188"/>
                    <a:pt x="8085" y="97"/>
                    <a:pt x="7933" y="6"/>
                  </a:cubicBezTo>
                  <a:cubicBezTo>
                    <a:pt x="7917" y="2"/>
                    <a:pt x="7901" y="0"/>
                    <a:pt x="7885" y="0"/>
                  </a:cubicBezTo>
                  <a:close/>
                </a:path>
              </a:pathLst>
            </a:custGeom>
            <a:solidFill>
              <a:schemeClr val="dk1">
                <a:alpha val="568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133"/>
            <p:cNvSpPr/>
            <p:nvPr/>
          </p:nvSpPr>
          <p:spPr>
            <a:xfrm rot="-927151" flipH="1">
              <a:off x="4889476" y="3056898"/>
              <a:ext cx="789703" cy="192260"/>
            </a:xfrm>
            <a:custGeom>
              <a:avLst/>
              <a:gdLst/>
              <a:ahLst/>
              <a:cxnLst/>
              <a:rect l="l" t="t" r="r" b="b"/>
              <a:pathLst>
                <a:path w="21248" h="5173" extrusionOk="0">
                  <a:moveTo>
                    <a:pt x="20831" y="0"/>
                  </a:moveTo>
                  <a:cubicBezTo>
                    <a:pt x="20799" y="0"/>
                    <a:pt x="20766" y="2"/>
                    <a:pt x="20730" y="5"/>
                  </a:cubicBezTo>
                  <a:cubicBezTo>
                    <a:pt x="20548" y="5"/>
                    <a:pt x="20396" y="35"/>
                    <a:pt x="20244" y="96"/>
                  </a:cubicBezTo>
                  <a:cubicBezTo>
                    <a:pt x="17904" y="582"/>
                    <a:pt x="15594" y="1069"/>
                    <a:pt x="13253" y="1555"/>
                  </a:cubicBezTo>
                  <a:cubicBezTo>
                    <a:pt x="9241" y="2437"/>
                    <a:pt x="5229" y="3288"/>
                    <a:pt x="1186" y="4139"/>
                  </a:cubicBezTo>
                  <a:cubicBezTo>
                    <a:pt x="882" y="4230"/>
                    <a:pt x="548" y="4291"/>
                    <a:pt x="244" y="4412"/>
                  </a:cubicBezTo>
                  <a:cubicBezTo>
                    <a:pt x="61" y="4503"/>
                    <a:pt x="1" y="4686"/>
                    <a:pt x="61" y="4868"/>
                  </a:cubicBezTo>
                  <a:cubicBezTo>
                    <a:pt x="122" y="5051"/>
                    <a:pt x="244" y="5172"/>
                    <a:pt x="426" y="5172"/>
                  </a:cubicBezTo>
                  <a:cubicBezTo>
                    <a:pt x="608" y="5172"/>
                    <a:pt x="852" y="5142"/>
                    <a:pt x="1034" y="5111"/>
                  </a:cubicBezTo>
                  <a:cubicBezTo>
                    <a:pt x="2067" y="4899"/>
                    <a:pt x="3101" y="4716"/>
                    <a:pt x="4104" y="4503"/>
                  </a:cubicBezTo>
                  <a:cubicBezTo>
                    <a:pt x="6900" y="3926"/>
                    <a:pt x="9666" y="3318"/>
                    <a:pt x="12432" y="2740"/>
                  </a:cubicBezTo>
                  <a:cubicBezTo>
                    <a:pt x="15107" y="2163"/>
                    <a:pt x="17782" y="1616"/>
                    <a:pt x="20457" y="1038"/>
                  </a:cubicBezTo>
                  <a:cubicBezTo>
                    <a:pt x="20609" y="1008"/>
                    <a:pt x="20791" y="947"/>
                    <a:pt x="21065" y="886"/>
                  </a:cubicBezTo>
                  <a:cubicBezTo>
                    <a:pt x="21126" y="856"/>
                    <a:pt x="21217" y="704"/>
                    <a:pt x="21247" y="461"/>
                  </a:cubicBezTo>
                  <a:cubicBezTo>
                    <a:pt x="21247" y="132"/>
                    <a:pt x="21123" y="0"/>
                    <a:pt x="20831" y="0"/>
                  </a:cubicBezTo>
                  <a:close/>
                </a:path>
              </a:pathLst>
            </a:custGeom>
            <a:solidFill>
              <a:schemeClr val="dk1">
                <a:alpha val="568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133"/>
            <p:cNvSpPr/>
            <p:nvPr/>
          </p:nvSpPr>
          <p:spPr>
            <a:xfrm rot="-927151" flipH="1">
              <a:off x="4457487" y="2102554"/>
              <a:ext cx="110717" cy="797396"/>
            </a:xfrm>
            <a:custGeom>
              <a:avLst/>
              <a:gdLst/>
              <a:ahLst/>
              <a:cxnLst/>
              <a:rect l="l" t="t" r="r" b="b"/>
              <a:pathLst>
                <a:path w="2979" h="21455" extrusionOk="0">
                  <a:moveTo>
                    <a:pt x="486" y="1"/>
                  </a:moveTo>
                  <a:cubicBezTo>
                    <a:pt x="152" y="31"/>
                    <a:pt x="0" y="183"/>
                    <a:pt x="0" y="487"/>
                  </a:cubicBezTo>
                  <a:cubicBezTo>
                    <a:pt x="0" y="670"/>
                    <a:pt x="0" y="913"/>
                    <a:pt x="61" y="1095"/>
                  </a:cubicBezTo>
                  <a:cubicBezTo>
                    <a:pt x="304" y="3831"/>
                    <a:pt x="578" y="6536"/>
                    <a:pt x="851" y="9272"/>
                  </a:cubicBezTo>
                  <a:cubicBezTo>
                    <a:pt x="1186" y="12433"/>
                    <a:pt x="1489" y="15624"/>
                    <a:pt x="1824" y="18816"/>
                  </a:cubicBezTo>
                  <a:cubicBezTo>
                    <a:pt x="1915" y="19515"/>
                    <a:pt x="1976" y="20275"/>
                    <a:pt x="2067" y="21004"/>
                  </a:cubicBezTo>
                  <a:cubicBezTo>
                    <a:pt x="2088" y="21292"/>
                    <a:pt x="2247" y="21455"/>
                    <a:pt x="2461" y="21455"/>
                  </a:cubicBezTo>
                  <a:cubicBezTo>
                    <a:pt x="2563" y="21455"/>
                    <a:pt x="2678" y="21417"/>
                    <a:pt x="2797" y="21339"/>
                  </a:cubicBezTo>
                  <a:cubicBezTo>
                    <a:pt x="2888" y="21278"/>
                    <a:pt x="2979" y="21156"/>
                    <a:pt x="2888" y="21035"/>
                  </a:cubicBezTo>
                  <a:cubicBezTo>
                    <a:pt x="2888" y="20822"/>
                    <a:pt x="2888" y="20579"/>
                    <a:pt x="2857" y="20366"/>
                  </a:cubicBezTo>
                  <a:cubicBezTo>
                    <a:pt x="2523" y="16719"/>
                    <a:pt x="2158" y="13101"/>
                    <a:pt x="1793" y="9484"/>
                  </a:cubicBezTo>
                  <a:cubicBezTo>
                    <a:pt x="1520" y="6658"/>
                    <a:pt x="1216" y="3800"/>
                    <a:pt x="912" y="943"/>
                  </a:cubicBezTo>
                  <a:cubicBezTo>
                    <a:pt x="912" y="670"/>
                    <a:pt x="851" y="457"/>
                    <a:pt x="790" y="183"/>
                  </a:cubicBezTo>
                  <a:cubicBezTo>
                    <a:pt x="760" y="31"/>
                    <a:pt x="638" y="1"/>
                    <a:pt x="486" y="1"/>
                  </a:cubicBezTo>
                  <a:close/>
                </a:path>
              </a:pathLst>
            </a:custGeom>
            <a:solidFill>
              <a:schemeClr val="dk1">
                <a:alpha val="568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133"/>
            <p:cNvSpPr/>
            <p:nvPr/>
          </p:nvSpPr>
          <p:spPr>
            <a:xfrm rot="-927151" flipH="1">
              <a:off x="4628139" y="2333181"/>
              <a:ext cx="627027" cy="525639"/>
            </a:xfrm>
            <a:custGeom>
              <a:avLst/>
              <a:gdLst/>
              <a:ahLst/>
              <a:cxnLst/>
              <a:rect l="l" t="t" r="r" b="b"/>
              <a:pathLst>
                <a:path w="16871" h="14143" extrusionOk="0">
                  <a:moveTo>
                    <a:pt x="451" y="0"/>
                  </a:moveTo>
                  <a:cubicBezTo>
                    <a:pt x="342" y="0"/>
                    <a:pt x="247" y="74"/>
                    <a:pt x="153" y="206"/>
                  </a:cubicBezTo>
                  <a:cubicBezTo>
                    <a:pt x="1" y="389"/>
                    <a:pt x="1" y="541"/>
                    <a:pt x="153" y="692"/>
                  </a:cubicBezTo>
                  <a:cubicBezTo>
                    <a:pt x="335" y="875"/>
                    <a:pt x="517" y="1057"/>
                    <a:pt x="761" y="1270"/>
                  </a:cubicBezTo>
                  <a:cubicBezTo>
                    <a:pt x="1673" y="2030"/>
                    <a:pt x="2554" y="2790"/>
                    <a:pt x="3466" y="3550"/>
                  </a:cubicBezTo>
                  <a:cubicBezTo>
                    <a:pt x="6201" y="5829"/>
                    <a:pt x="8967" y="8139"/>
                    <a:pt x="11703" y="10419"/>
                  </a:cubicBezTo>
                  <a:cubicBezTo>
                    <a:pt x="13041" y="11513"/>
                    <a:pt x="14348" y="12668"/>
                    <a:pt x="15685" y="13763"/>
                  </a:cubicBezTo>
                  <a:cubicBezTo>
                    <a:pt x="15837" y="13884"/>
                    <a:pt x="15989" y="13975"/>
                    <a:pt x="16171" y="14097"/>
                  </a:cubicBezTo>
                  <a:cubicBezTo>
                    <a:pt x="16224" y="14129"/>
                    <a:pt x="16277" y="14142"/>
                    <a:pt x="16329" y="14142"/>
                  </a:cubicBezTo>
                  <a:cubicBezTo>
                    <a:pt x="16426" y="14142"/>
                    <a:pt x="16518" y="14096"/>
                    <a:pt x="16597" y="14036"/>
                  </a:cubicBezTo>
                  <a:cubicBezTo>
                    <a:pt x="16749" y="13915"/>
                    <a:pt x="16870" y="13763"/>
                    <a:pt x="16779" y="13580"/>
                  </a:cubicBezTo>
                  <a:cubicBezTo>
                    <a:pt x="16718" y="13367"/>
                    <a:pt x="16536" y="13276"/>
                    <a:pt x="16384" y="13155"/>
                  </a:cubicBezTo>
                  <a:cubicBezTo>
                    <a:pt x="15016" y="12000"/>
                    <a:pt x="13679" y="10875"/>
                    <a:pt x="12311" y="9720"/>
                  </a:cubicBezTo>
                  <a:cubicBezTo>
                    <a:pt x="8785" y="6741"/>
                    <a:pt x="5198" y="3762"/>
                    <a:pt x="1673" y="814"/>
                  </a:cubicBezTo>
                  <a:cubicBezTo>
                    <a:pt x="1369" y="571"/>
                    <a:pt x="1004" y="297"/>
                    <a:pt x="669" y="85"/>
                  </a:cubicBezTo>
                  <a:cubicBezTo>
                    <a:pt x="589" y="27"/>
                    <a:pt x="517" y="0"/>
                    <a:pt x="451" y="0"/>
                  </a:cubicBezTo>
                  <a:close/>
                </a:path>
              </a:pathLst>
            </a:custGeom>
            <a:solidFill>
              <a:schemeClr val="dk1">
                <a:alpha val="568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133"/>
            <p:cNvSpPr/>
            <p:nvPr/>
          </p:nvSpPr>
          <p:spPr>
            <a:xfrm rot="-927151" flipH="1">
              <a:off x="3674130" y="2595134"/>
              <a:ext cx="593095" cy="569569"/>
            </a:xfrm>
            <a:custGeom>
              <a:avLst/>
              <a:gdLst/>
              <a:ahLst/>
              <a:cxnLst/>
              <a:rect l="l" t="t" r="r" b="b"/>
              <a:pathLst>
                <a:path w="15958" h="15325" extrusionOk="0">
                  <a:moveTo>
                    <a:pt x="15504" y="0"/>
                  </a:moveTo>
                  <a:cubicBezTo>
                    <a:pt x="15440" y="0"/>
                    <a:pt x="15377" y="17"/>
                    <a:pt x="15320" y="45"/>
                  </a:cubicBezTo>
                  <a:cubicBezTo>
                    <a:pt x="15077" y="228"/>
                    <a:pt x="14864" y="441"/>
                    <a:pt x="14681" y="623"/>
                  </a:cubicBezTo>
                  <a:cubicBezTo>
                    <a:pt x="13162" y="2112"/>
                    <a:pt x="11581" y="3541"/>
                    <a:pt x="10061" y="5030"/>
                  </a:cubicBezTo>
                  <a:cubicBezTo>
                    <a:pt x="6870" y="8100"/>
                    <a:pt x="3678" y="11140"/>
                    <a:pt x="487" y="14210"/>
                  </a:cubicBezTo>
                  <a:cubicBezTo>
                    <a:pt x="335" y="14331"/>
                    <a:pt x="243" y="14453"/>
                    <a:pt x="122" y="14605"/>
                  </a:cubicBezTo>
                  <a:cubicBezTo>
                    <a:pt x="0" y="14787"/>
                    <a:pt x="0" y="14909"/>
                    <a:pt x="152" y="15091"/>
                  </a:cubicBezTo>
                  <a:cubicBezTo>
                    <a:pt x="283" y="15239"/>
                    <a:pt x="397" y="15324"/>
                    <a:pt x="516" y="15324"/>
                  </a:cubicBezTo>
                  <a:cubicBezTo>
                    <a:pt x="619" y="15324"/>
                    <a:pt x="725" y="15262"/>
                    <a:pt x="851" y="15122"/>
                  </a:cubicBezTo>
                  <a:cubicBezTo>
                    <a:pt x="943" y="15031"/>
                    <a:pt x="1064" y="14939"/>
                    <a:pt x="1186" y="14818"/>
                  </a:cubicBezTo>
                  <a:lnTo>
                    <a:pt x="4712" y="11413"/>
                  </a:lnTo>
                  <a:cubicBezTo>
                    <a:pt x="6718" y="9468"/>
                    <a:pt x="8754" y="7584"/>
                    <a:pt x="10760" y="5638"/>
                  </a:cubicBezTo>
                  <a:cubicBezTo>
                    <a:pt x="12311" y="4149"/>
                    <a:pt x="13861" y="2629"/>
                    <a:pt x="15441" y="1109"/>
                  </a:cubicBezTo>
                  <a:cubicBezTo>
                    <a:pt x="15593" y="957"/>
                    <a:pt x="15745" y="805"/>
                    <a:pt x="15897" y="623"/>
                  </a:cubicBezTo>
                  <a:cubicBezTo>
                    <a:pt x="15958" y="562"/>
                    <a:pt x="15958" y="380"/>
                    <a:pt x="15897" y="289"/>
                  </a:cubicBezTo>
                  <a:cubicBezTo>
                    <a:pt x="15793" y="80"/>
                    <a:pt x="15646" y="0"/>
                    <a:pt x="15504" y="0"/>
                  </a:cubicBezTo>
                  <a:close/>
                </a:path>
              </a:pathLst>
            </a:custGeom>
            <a:solidFill>
              <a:schemeClr val="dk1">
                <a:alpha val="568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133"/>
            <p:cNvSpPr/>
            <p:nvPr/>
          </p:nvSpPr>
          <p:spPr>
            <a:xfrm rot="-927151" flipH="1">
              <a:off x="4734318" y="2588436"/>
              <a:ext cx="762572" cy="306842"/>
            </a:xfrm>
            <a:custGeom>
              <a:avLst/>
              <a:gdLst/>
              <a:ahLst/>
              <a:cxnLst/>
              <a:rect l="l" t="t" r="r" b="b"/>
              <a:pathLst>
                <a:path w="20518" h="8256" extrusionOk="0">
                  <a:moveTo>
                    <a:pt x="412" y="1"/>
                  </a:moveTo>
                  <a:cubicBezTo>
                    <a:pt x="356" y="1"/>
                    <a:pt x="295" y="14"/>
                    <a:pt x="274" y="14"/>
                  </a:cubicBezTo>
                  <a:cubicBezTo>
                    <a:pt x="31" y="166"/>
                    <a:pt x="1" y="501"/>
                    <a:pt x="274" y="653"/>
                  </a:cubicBezTo>
                  <a:cubicBezTo>
                    <a:pt x="609" y="835"/>
                    <a:pt x="1004" y="987"/>
                    <a:pt x="1369" y="1139"/>
                  </a:cubicBezTo>
                  <a:cubicBezTo>
                    <a:pt x="2433" y="1565"/>
                    <a:pt x="3527" y="1990"/>
                    <a:pt x="4591" y="2385"/>
                  </a:cubicBezTo>
                  <a:cubicBezTo>
                    <a:pt x="6050" y="2963"/>
                    <a:pt x="7448" y="3540"/>
                    <a:pt x="8907" y="4057"/>
                  </a:cubicBezTo>
                  <a:cubicBezTo>
                    <a:pt x="10031" y="4513"/>
                    <a:pt x="11126" y="4939"/>
                    <a:pt x="12281" y="5364"/>
                  </a:cubicBezTo>
                  <a:cubicBezTo>
                    <a:pt x="13649" y="5911"/>
                    <a:pt x="15047" y="6428"/>
                    <a:pt x="16415" y="6945"/>
                  </a:cubicBezTo>
                  <a:cubicBezTo>
                    <a:pt x="17174" y="7218"/>
                    <a:pt x="17934" y="7522"/>
                    <a:pt x="18694" y="7826"/>
                  </a:cubicBezTo>
                  <a:cubicBezTo>
                    <a:pt x="19120" y="7978"/>
                    <a:pt x="19545" y="8130"/>
                    <a:pt x="19940" y="8252"/>
                  </a:cubicBezTo>
                  <a:cubicBezTo>
                    <a:pt x="19961" y="8254"/>
                    <a:pt x="19981" y="8255"/>
                    <a:pt x="20000" y="8255"/>
                  </a:cubicBezTo>
                  <a:cubicBezTo>
                    <a:pt x="20214" y="8255"/>
                    <a:pt x="20376" y="8102"/>
                    <a:pt x="20488" y="7796"/>
                  </a:cubicBezTo>
                  <a:cubicBezTo>
                    <a:pt x="20518" y="7644"/>
                    <a:pt x="20488" y="7522"/>
                    <a:pt x="20214" y="7401"/>
                  </a:cubicBezTo>
                  <a:cubicBezTo>
                    <a:pt x="19728" y="7218"/>
                    <a:pt x="19272" y="7036"/>
                    <a:pt x="18785" y="6853"/>
                  </a:cubicBezTo>
                  <a:cubicBezTo>
                    <a:pt x="17965" y="6549"/>
                    <a:pt x="17174" y="6276"/>
                    <a:pt x="16384" y="5972"/>
                  </a:cubicBezTo>
                  <a:lnTo>
                    <a:pt x="11946" y="4270"/>
                  </a:lnTo>
                  <a:cubicBezTo>
                    <a:pt x="10761" y="3844"/>
                    <a:pt x="9606" y="3419"/>
                    <a:pt x="8481" y="2963"/>
                  </a:cubicBezTo>
                  <a:cubicBezTo>
                    <a:pt x="7022" y="2446"/>
                    <a:pt x="5624" y="1869"/>
                    <a:pt x="4196" y="1352"/>
                  </a:cubicBezTo>
                  <a:cubicBezTo>
                    <a:pt x="3223" y="957"/>
                    <a:pt x="2311" y="622"/>
                    <a:pt x="1369" y="288"/>
                  </a:cubicBezTo>
                  <a:cubicBezTo>
                    <a:pt x="1095" y="166"/>
                    <a:pt x="791" y="75"/>
                    <a:pt x="487" y="14"/>
                  </a:cubicBezTo>
                  <a:cubicBezTo>
                    <a:pt x="467" y="4"/>
                    <a:pt x="440" y="1"/>
                    <a:pt x="412" y="1"/>
                  </a:cubicBezTo>
                  <a:close/>
                </a:path>
              </a:pathLst>
            </a:custGeom>
            <a:solidFill>
              <a:schemeClr val="dk1">
                <a:alpha val="568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133"/>
            <p:cNvSpPr/>
            <p:nvPr/>
          </p:nvSpPr>
          <p:spPr>
            <a:xfrm rot="-927151" flipH="1">
              <a:off x="4189009" y="2163734"/>
              <a:ext cx="212404" cy="788031"/>
            </a:xfrm>
            <a:custGeom>
              <a:avLst/>
              <a:gdLst/>
              <a:ahLst/>
              <a:cxnLst/>
              <a:rect l="l" t="t" r="r" b="b"/>
              <a:pathLst>
                <a:path w="5715" h="21203" extrusionOk="0">
                  <a:moveTo>
                    <a:pt x="5350" y="0"/>
                  </a:moveTo>
                  <a:cubicBezTo>
                    <a:pt x="5167" y="0"/>
                    <a:pt x="5046" y="92"/>
                    <a:pt x="4985" y="243"/>
                  </a:cubicBezTo>
                  <a:cubicBezTo>
                    <a:pt x="4955" y="335"/>
                    <a:pt x="4894" y="487"/>
                    <a:pt x="4863" y="608"/>
                  </a:cubicBezTo>
                  <a:cubicBezTo>
                    <a:pt x="4499" y="2128"/>
                    <a:pt x="4134" y="3617"/>
                    <a:pt x="3769" y="5076"/>
                  </a:cubicBezTo>
                  <a:cubicBezTo>
                    <a:pt x="3435" y="6505"/>
                    <a:pt x="3070" y="7873"/>
                    <a:pt x="2736" y="9271"/>
                  </a:cubicBezTo>
                  <a:cubicBezTo>
                    <a:pt x="2584" y="9879"/>
                    <a:pt x="2432" y="10517"/>
                    <a:pt x="2280" y="11125"/>
                  </a:cubicBezTo>
                  <a:cubicBezTo>
                    <a:pt x="1976" y="12463"/>
                    <a:pt x="1672" y="13739"/>
                    <a:pt x="1368" y="15077"/>
                  </a:cubicBezTo>
                  <a:cubicBezTo>
                    <a:pt x="1033" y="16475"/>
                    <a:pt x="699" y="17843"/>
                    <a:pt x="334" y="19271"/>
                  </a:cubicBezTo>
                  <a:cubicBezTo>
                    <a:pt x="243" y="19727"/>
                    <a:pt x="152" y="20183"/>
                    <a:pt x="30" y="20669"/>
                  </a:cubicBezTo>
                  <a:cubicBezTo>
                    <a:pt x="0" y="20852"/>
                    <a:pt x="30" y="21004"/>
                    <a:pt x="182" y="21095"/>
                  </a:cubicBezTo>
                  <a:cubicBezTo>
                    <a:pt x="268" y="21163"/>
                    <a:pt x="382" y="21203"/>
                    <a:pt x="503" y="21203"/>
                  </a:cubicBezTo>
                  <a:cubicBezTo>
                    <a:pt x="598" y="21203"/>
                    <a:pt x="697" y="21179"/>
                    <a:pt x="790" y="21125"/>
                  </a:cubicBezTo>
                  <a:cubicBezTo>
                    <a:pt x="851" y="21064"/>
                    <a:pt x="882" y="20973"/>
                    <a:pt x="942" y="20852"/>
                  </a:cubicBezTo>
                  <a:cubicBezTo>
                    <a:pt x="1064" y="20396"/>
                    <a:pt x="1185" y="19909"/>
                    <a:pt x="1307" y="19453"/>
                  </a:cubicBezTo>
                  <a:cubicBezTo>
                    <a:pt x="1641" y="18055"/>
                    <a:pt x="1945" y="16688"/>
                    <a:pt x="2280" y="15289"/>
                  </a:cubicBezTo>
                  <a:cubicBezTo>
                    <a:pt x="2614" y="13982"/>
                    <a:pt x="2918" y="12675"/>
                    <a:pt x="3222" y="11399"/>
                  </a:cubicBezTo>
                  <a:lnTo>
                    <a:pt x="4499" y="5927"/>
                  </a:lnTo>
                  <a:cubicBezTo>
                    <a:pt x="4863" y="4286"/>
                    <a:pt x="5259" y="2614"/>
                    <a:pt x="5623" y="1003"/>
                  </a:cubicBezTo>
                  <a:cubicBezTo>
                    <a:pt x="5714" y="791"/>
                    <a:pt x="5714" y="578"/>
                    <a:pt x="5714" y="395"/>
                  </a:cubicBezTo>
                  <a:cubicBezTo>
                    <a:pt x="5714" y="152"/>
                    <a:pt x="5562" y="31"/>
                    <a:pt x="5350" y="0"/>
                  </a:cubicBezTo>
                  <a:close/>
                </a:path>
              </a:pathLst>
            </a:custGeom>
            <a:solidFill>
              <a:schemeClr val="dk1">
                <a:alpha val="5689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133"/>
            <p:cNvSpPr/>
            <p:nvPr/>
          </p:nvSpPr>
          <p:spPr>
            <a:xfrm rot="-927151" flipH="1">
              <a:off x="3468819" y="2297011"/>
              <a:ext cx="756923" cy="932495"/>
            </a:xfrm>
            <a:custGeom>
              <a:avLst/>
              <a:gdLst/>
              <a:ahLst/>
              <a:cxnLst/>
              <a:rect l="l" t="t" r="r" b="b"/>
              <a:pathLst>
                <a:path w="20366" h="25090" extrusionOk="0">
                  <a:moveTo>
                    <a:pt x="2092" y="1"/>
                  </a:moveTo>
                  <a:cubicBezTo>
                    <a:pt x="2027" y="1"/>
                    <a:pt x="1959" y="22"/>
                    <a:pt x="1885" y="78"/>
                  </a:cubicBezTo>
                  <a:cubicBezTo>
                    <a:pt x="1733" y="230"/>
                    <a:pt x="1855" y="473"/>
                    <a:pt x="1915" y="655"/>
                  </a:cubicBezTo>
                  <a:cubicBezTo>
                    <a:pt x="2219" y="1537"/>
                    <a:pt x="2493" y="2449"/>
                    <a:pt x="2645" y="3391"/>
                  </a:cubicBezTo>
                  <a:cubicBezTo>
                    <a:pt x="2979" y="5397"/>
                    <a:pt x="3192" y="7433"/>
                    <a:pt x="3131" y="9440"/>
                  </a:cubicBezTo>
                  <a:cubicBezTo>
                    <a:pt x="3131" y="12023"/>
                    <a:pt x="2766" y="14516"/>
                    <a:pt x="2128" y="17038"/>
                  </a:cubicBezTo>
                  <a:cubicBezTo>
                    <a:pt x="1824" y="18224"/>
                    <a:pt x="1429" y="19348"/>
                    <a:pt x="1064" y="20504"/>
                  </a:cubicBezTo>
                  <a:cubicBezTo>
                    <a:pt x="943" y="20807"/>
                    <a:pt x="791" y="21111"/>
                    <a:pt x="669" y="21415"/>
                  </a:cubicBezTo>
                  <a:cubicBezTo>
                    <a:pt x="517" y="21811"/>
                    <a:pt x="335" y="22236"/>
                    <a:pt x="152" y="22662"/>
                  </a:cubicBezTo>
                  <a:cubicBezTo>
                    <a:pt x="0" y="22966"/>
                    <a:pt x="0" y="23239"/>
                    <a:pt x="244" y="23482"/>
                  </a:cubicBezTo>
                  <a:cubicBezTo>
                    <a:pt x="639" y="23908"/>
                    <a:pt x="1004" y="24333"/>
                    <a:pt x="1368" y="24789"/>
                  </a:cubicBezTo>
                  <a:cubicBezTo>
                    <a:pt x="1502" y="25000"/>
                    <a:pt x="1684" y="25090"/>
                    <a:pt x="1899" y="25090"/>
                  </a:cubicBezTo>
                  <a:cubicBezTo>
                    <a:pt x="2026" y="25090"/>
                    <a:pt x="2164" y="25058"/>
                    <a:pt x="2311" y="25002"/>
                  </a:cubicBezTo>
                  <a:cubicBezTo>
                    <a:pt x="2584" y="24911"/>
                    <a:pt x="2827" y="24759"/>
                    <a:pt x="3192" y="24546"/>
                  </a:cubicBezTo>
                  <a:cubicBezTo>
                    <a:pt x="3557" y="24364"/>
                    <a:pt x="3982" y="23999"/>
                    <a:pt x="4438" y="23695"/>
                  </a:cubicBezTo>
                  <a:cubicBezTo>
                    <a:pt x="5532" y="23087"/>
                    <a:pt x="6688" y="22479"/>
                    <a:pt x="7751" y="21780"/>
                  </a:cubicBezTo>
                  <a:cubicBezTo>
                    <a:pt x="8815" y="21111"/>
                    <a:pt x="9970" y="20534"/>
                    <a:pt x="11034" y="19835"/>
                  </a:cubicBezTo>
                  <a:cubicBezTo>
                    <a:pt x="12098" y="19166"/>
                    <a:pt x="13253" y="18589"/>
                    <a:pt x="14347" y="17950"/>
                  </a:cubicBezTo>
                  <a:cubicBezTo>
                    <a:pt x="15958" y="17038"/>
                    <a:pt x="17508" y="16035"/>
                    <a:pt x="19150" y="15184"/>
                  </a:cubicBezTo>
                  <a:cubicBezTo>
                    <a:pt x="19454" y="15032"/>
                    <a:pt x="19758" y="14789"/>
                    <a:pt x="20001" y="14576"/>
                  </a:cubicBezTo>
                  <a:cubicBezTo>
                    <a:pt x="20366" y="14303"/>
                    <a:pt x="20366" y="14151"/>
                    <a:pt x="20153" y="13756"/>
                  </a:cubicBezTo>
                  <a:cubicBezTo>
                    <a:pt x="20062" y="13604"/>
                    <a:pt x="19940" y="13421"/>
                    <a:pt x="19818" y="13269"/>
                  </a:cubicBezTo>
                  <a:cubicBezTo>
                    <a:pt x="19302" y="12661"/>
                    <a:pt x="18876" y="11902"/>
                    <a:pt x="18633" y="11142"/>
                  </a:cubicBezTo>
                  <a:cubicBezTo>
                    <a:pt x="18420" y="10382"/>
                    <a:pt x="17964" y="9865"/>
                    <a:pt x="17265" y="9470"/>
                  </a:cubicBezTo>
                  <a:cubicBezTo>
                    <a:pt x="17204" y="9440"/>
                    <a:pt x="17174" y="9409"/>
                    <a:pt x="17083" y="9348"/>
                  </a:cubicBezTo>
                  <a:cubicBezTo>
                    <a:pt x="16323" y="8953"/>
                    <a:pt x="15685" y="8406"/>
                    <a:pt x="15259" y="7585"/>
                  </a:cubicBezTo>
                  <a:cubicBezTo>
                    <a:pt x="14955" y="6977"/>
                    <a:pt x="14530" y="6461"/>
                    <a:pt x="13891" y="6157"/>
                  </a:cubicBezTo>
                  <a:cubicBezTo>
                    <a:pt x="13010" y="5701"/>
                    <a:pt x="12220" y="5154"/>
                    <a:pt x="11551" y="4394"/>
                  </a:cubicBezTo>
                  <a:cubicBezTo>
                    <a:pt x="11460" y="4272"/>
                    <a:pt x="11338" y="4181"/>
                    <a:pt x="11277" y="4120"/>
                  </a:cubicBezTo>
                  <a:cubicBezTo>
                    <a:pt x="10639" y="3452"/>
                    <a:pt x="9909" y="2965"/>
                    <a:pt x="8998" y="2783"/>
                  </a:cubicBezTo>
                  <a:cubicBezTo>
                    <a:pt x="8754" y="2752"/>
                    <a:pt x="8511" y="2631"/>
                    <a:pt x="8268" y="2540"/>
                  </a:cubicBezTo>
                  <a:cubicBezTo>
                    <a:pt x="7843" y="2449"/>
                    <a:pt x="7508" y="2266"/>
                    <a:pt x="7174" y="2023"/>
                  </a:cubicBezTo>
                  <a:cubicBezTo>
                    <a:pt x="6444" y="1537"/>
                    <a:pt x="5684" y="1142"/>
                    <a:pt x="4773" y="1081"/>
                  </a:cubicBezTo>
                  <a:cubicBezTo>
                    <a:pt x="4104" y="990"/>
                    <a:pt x="3405" y="807"/>
                    <a:pt x="2827" y="382"/>
                  </a:cubicBezTo>
                  <a:cubicBezTo>
                    <a:pt x="2736" y="321"/>
                    <a:pt x="2614" y="230"/>
                    <a:pt x="2493" y="199"/>
                  </a:cubicBezTo>
                  <a:cubicBezTo>
                    <a:pt x="2366" y="115"/>
                    <a:pt x="2239" y="1"/>
                    <a:pt x="2092" y="1"/>
                  </a:cubicBezTo>
                  <a:close/>
                </a:path>
              </a:pathLst>
            </a:custGeom>
            <a:solidFill>
              <a:schemeClr val="dk1">
                <a:alpha val="2978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133"/>
            <p:cNvSpPr/>
            <p:nvPr/>
          </p:nvSpPr>
          <p:spPr>
            <a:xfrm rot="-927151" flipH="1">
              <a:off x="5177610" y="2274599"/>
              <a:ext cx="293760" cy="559051"/>
            </a:xfrm>
            <a:custGeom>
              <a:avLst/>
              <a:gdLst/>
              <a:ahLst/>
              <a:cxnLst/>
              <a:rect l="l" t="t" r="r" b="b"/>
              <a:pathLst>
                <a:path w="7904" h="15042" extrusionOk="0">
                  <a:moveTo>
                    <a:pt x="7478" y="0"/>
                  </a:moveTo>
                  <a:cubicBezTo>
                    <a:pt x="7174" y="91"/>
                    <a:pt x="6992" y="274"/>
                    <a:pt x="6810" y="517"/>
                  </a:cubicBezTo>
                  <a:cubicBezTo>
                    <a:pt x="6506" y="912"/>
                    <a:pt x="6171" y="1307"/>
                    <a:pt x="5867" y="1733"/>
                  </a:cubicBezTo>
                  <a:cubicBezTo>
                    <a:pt x="4560" y="3465"/>
                    <a:pt x="3466" y="5289"/>
                    <a:pt x="2524" y="7234"/>
                  </a:cubicBezTo>
                  <a:cubicBezTo>
                    <a:pt x="2129" y="7994"/>
                    <a:pt x="1764" y="8785"/>
                    <a:pt x="1490" y="9636"/>
                  </a:cubicBezTo>
                  <a:cubicBezTo>
                    <a:pt x="1004" y="11064"/>
                    <a:pt x="609" y="12523"/>
                    <a:pt x="153" y="13952"/>
                  </a:cubicBezTo>
                  <a:cubicBezTo>
                    <a:pt x="123" y="14073"/>
                    <a:pt x="92" y="14225"/>
                    <a:pt x="92" y="14347"/>
                  </a:cubicBezTo>
                  <a:cubicBezTo>
                    <a:pt x="1" y="14681"/>
                    <a:pt x="123" y="14955"/>
                    <a:pt x="396" y="15016"/>
                  </a:cubicBezTo>
                  <a:cubicBezTo>
                    <a:pt x="442" y="15033"/>
                    <a:pt x="488" y="15041"/>
                    <a:pt x="535" y="15041"/>
                  </a:cubicBezTo>
                  <a:cubicBezTo>
                    <a:pt x="738" y="15041"/>
                    <a:pt x="941" y="14881"/>
                    <a:pt x="1065" y="14560"/>
                  </a:cubicBezTo>
                  <a:cubicBezTo>
                    <a:pt x="1156" y="14377"/>
                    <a:pt x="1186" y="14195"/>
                    <a:pt x="1247" y="13982"/>
                  </a:cubicBezTo>
                  <a:cubicBezTo>
                    <a:pt x="1551" y="13040"/>
                    <a:pt x="1855" y="12098"/>
                    <a:pt x="2129" y="11155"/>
                  </a:cubicBezTo>
                  <a:cubicBezTo>
                    <a:pt x="2858" y="8663"/>
                    <a:pt x="3983" y="6444"/>
                    <a:pt x="5351" y="4316"/>
                  </a:cubicBezTo>
                  <a:cubicBezTo>
                    <a:pt x="6080" y="3161"/>
                    <a:pt x="6840" y="2067"/>
                    <a:pt x="7600" y="912"/>
                  </a:cubicBezTo>
                  <a:cubicBezTo>
                    <a:pt x="7721" y="760"/>
                    <a:pt x="7782" y="608"/>
                    <a:pt x="7873" y="456"/>
                  </a:cubicBezTo>
                  <a:cubicBezTo>
                    <a:pt x="7904" y="395"/>
                    <a:pt x="7873" y="274"/>
                    <a:pt x="7873" y="213"/>
                  </a:cubicBezTo>
                  <a:cubicBezTo>
                    <a:pt x="7752" y="61"/>
                    <a:pt x="7600" y="0"/>
                    <a:pt x="74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133"/>
            <p:cNvSpPr/>
            <p:nvPr/>
          </p:nvSpPr>
          <p:spPr>
            <a:xfrm rot="-927151" flipH="1">
              <a:off x="5567303" y="2877386"/>
              <a:ext cx="45194" cy="129077"/>
            </a:xfrm>
            <a:custGeom>
              <a:avLst/>
              <a:gdLst/>
              <a:ahLst/>
              <a:cxnLst/>
              <a:rect l="l" t="t" r="r" b="b"/>
              <a:pathLst>
                <a:path w="1216" h="3473" extrusionOk="0">
                  <a:moveTo>
                    <a:pt x="770" y="1"/>
                  </a:moveTo>
                  <a:cubicBezTo>
                    <a:pt x="665" y="1"/>
                    <a:pt x="555" y="41"/>
                    <a:pt x="456" y="129"/>
                  </a:cubicBezTo>
                  <a:cubicBezTo>
                    <a:pt x="334" y="250"/>
                    <a:pt x="274" y="342"/>
                    <a:pt x="243" y="494"/>
                  </a:cubicBezTo>
                  <a:cubicBezTo>
                    <a:pt x="91" y="1314"/>
                    <a:pt x="0" y="2074"/>
                    <a:pt x="30" y="2864"/>
                  </a:cubicBezTo>
                  <a:cubicBezTo>
                    <a:pt x="30" y="3047"/>
                    <a:pt x="91" y="3199"/>
                    <a:pt x="243" y="3351"/>
                  </a:cubicBezTo>
                  <a:cubicBezTo>
                    <a:pt x="345" y="3432"/>
                    <a:pt x="459" y="3472"/>
                    <a:pt x="570" y="3472"/>
                  </a:cubicBezTo>
                  <a:cubicBezTo>
                    <a:pt x="625" y="3472"/>
                    <a:pt x="679" y="3462"/>
                    <a:pt x="730" y="3442"/>
                  </a:cubicBezTo>
                  <a:cubicBezTo>
                    <a:pt x="912" y="3320"/>
                    <a:pt x="1034" y="3168"/>
                    <a:pt x="1034" y="2925"/>
                  </a:cubicBezTo>
                  <a:cubicBezTo>
                    <a:pt x="1094" y="2135"/>
                    <a:pt x="1186" y="1314"/>
                    <a:pt x="1216" y="494"/>
                  </a:cubicBezTo>
                  <a:cubicBezTo>
                    <a:pt x="1216" y="463"/>
                    <a:pt x="1186" y="402"/>
                    <a:pt x="1186" y="342"/>
                  </a:cubicBezTo>
                  <a:cubicBezTo>
                    <a:pt x="1127" y="128"/>
                    <a:pt x="957" y="1"/>
                    <a:pt x="7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4" name="Google Shape;6304;p133"/>
          <p:cNvGrpSpPr/>
          <p:nvPr/>
        </p:nvGrpSpPr>
        <p:grpSpPr>
          <a:xfrm>
            <a:off x="2065184" y="3269188"/>
            <a:ext cx="1923708" cy="1565169"/>
            <a:chOff x="1100986" y="4567675"/>
            <a:chExt cx="2097828" cy="1706836"/>
          </a:xfrm>
        </p:grpSpPr>
        <p:sp>
          <p:nvSpPr>
            <p:cNvPr id="6305" name="Google Shape;6305;p133"/>
            <p:cNvSpPr/>
            <p:nvPr/>
          </p:nvSpPr>
          <p:spPr>
            <a:xfrm rot="1013812">
              <a:off x="1234304" y="4846542"/>
              <a:ext cx="1824859" cy="1188424"/>
            </a:xfrm>
            <a:custGeom>
              <a:avLst/>
              <a:gdLst/>
              <a:ahLst/>
              <a:cxnLst/>
              <a:rect l="l" t="t" r="r" b="b"/>
              <a:pathLst>
                <a:path w="35959" h="23418" extrusionOk="0">
                  <a:moveTo>
                    <a:pt x="33581" y="0"/>
                  </a:moveTo>
                  <a:cubicBezTo>
                    <a:pt x="33310" y="0"/>
                    <a:pt x="33046" y="22"/>
                    <a:pt x="32767" y="43"/>
                  </a:cubicBezTo>
                  <a:cubicBezTo>
                    <a:pt x="31217" y="165"/>
                    <a:pt x="29697" y="560"/>
                    <a:pt x="28177" y="894"/>
                  </a:cubicBezTo>
                  <a:cubicBezTo>
                    <a:pt x="26779" y="1198"/>
                    <a:pt x="25381" y="1563"/>
                    <a:pt x="24013" y="1988"/>
                  </a:cubicBezTo>
                  <a:cubicBezTo>
                    <a:pt x="22371" y="2444"/>
                    <a:pt x="20730" y="2961"/>
                    <a:pt x="19089" y="3478"/>
                  </a:cubicBezTo>
                  <a:cubicBezTo>
                    <a:pt x="18542" y="3660"/>
                    <a:pt x="17934" y="3812"/>
                    <a:pt x="17387" y="4086"/>
                  </a:cubicBezTo>
                  <a:cubicBezTo>
                    <a:pt x="17052" y="4238"/>
                    <a:pt x="16657" y="4329"/>
                    <a:pt x="16292" y="4420"/>
                  </a:cubicBezTo>
                  <a:cubicBezTo>
                    <a:pt x="15654" y="4481"/>
                    <a:pt x="15076" y="4694"/>
                    <a:pt x="14469" y="4876"/>
                  </a:cubicBezTo>
                  <a:cubicBezTo>
                    <a:pt x="12098" y="5606"/>
                    <a:pt x="9727" y="6274"/>
                    <a:pt x="7386" y="7125"/>
                  </a:cubicBezTo>
                  <a:cubicBezTo>
                    <a:pt x="5563" y="7794"/>
                    <a:pt x="3739" y="8432"/>
                    <a:pt x="2006" y="9283"/>
                  </a:cubicBezTo>
                  <a:cubicBezTo>
                    <a:pt x="1429" y="9557"/>
                    <a:pt x="912" y="9861"/>
                    <a:pt x="395" y="10286"/>
                  </a:cubicBezTo>
                  <a:cubicBezTo>
                    <a:pt x="152" y="10469"/>
                    <a:pt x="0" y="10712"/>
                    <a:pt x="31" y="11077"/>
                  </a:cubicBezTo>
                  <a:cubicBezTo>
                    <a:pt x="91" y="11715"/>
                    <a:pt x="152" y="12353"/>
                    <a:pt x="456" y="12961"/>
                  </a:cubicBezTo>
                  <a:cubicBezTo>
                    <a:pt x="517" y="13144"/>
                    <a:pt x="608" y="13326"/>
                    <a:pt x="669" y="13508"/>
                  </a:cubicBezTo>
                  <a:cubicBezTo>
                    <a:pt x="942" y="14390"/>
                    <a:pt x="1398" y="15180"/>
                    <a:pt x="1885" y="15940"/>
                  </a:cubicBezTo>
                  <a:cubicBezTo>
                    <a:pt x="2888" y="17369"/>
                    <a:pt x="4134" y="18524"/>
                    <a:pt x="5684" y="19284"/>
                  </a:cubicBezTo>
                  <a:cubicBezTo>
                    <a:pt x="6414" y="19618"/>
                    <a:pt x="7174" y="19922"/>
                    <a:pt x="7964" y="20165"/>
                  </a:cubicBezTo>
                  <a:cubicBezTo>
                    <a:pt x="8511" y="20317"/>
                    <a:pt x="9028" y="20499"/>
                    <a:pt x="9514" y="20712"/>
                  </a:cubicBezTo>
                  <a:cubicBezTo>
                    <a:pt x="10244" y="21047"/>
                    <a:pt x="10669" y="21563"/>
                    <a:pt x="10791" y="22354"/>
                  </a:cubicBezTo>
                  <a:cubicBezTo>
                    <a:pt x="10882" y="23022"/>
                    <a:pt x="11155" y="23265"/>
                    <a:pt x="11854" y="23387"/>
                  </a:cubicBezTo>
                  <a:cubicBezTo>
                    <a:pt x="12067" y="23417"/>
                    <a:pt x="12250" y="23417"/>
                    <a:pt x="12493" y="23417"/>
                  </a:cubicBezTo>
                  <a:cubicBezTo>
                    <a:pt x="12797" y="23387"/>
                    <a:pt x="13131" y="23326"/>
                    <a:pt x="13465" y="23296"/>
                  </a:cubicBezTo>
                  <a:cubicBezTo>
                    <a:pt x="15107" y="23205"/>
                    <a:pt x="16718" y="22809"/>
                    <a:pt x="18268" y="22354"/>
                  </a:cubicBezTo>
                  <a:cubicBezTo>
                    <a:pt x="19514" y="22019"/>
                    <a:pt x="20730" y="21594"/>
                    <a:pt x="21976" y="21198"/>
                  </a:cubicBezTo>
                  <a:cubicBezTo>
                    <a:pt x="23861" y="20651"/>
                    <a:pt x="25715" y="20104"/>
                    <a:pt x="27539" y="19466"/>
                  </a:cubicBezTo>
                  <a:cubicBezTo>
                    <a:pt x="28785" y="19010"/>
                    <a:pt x="30001" y="18402"/>
                    <a:pt x="31186" y="17764"/>
                  </a:cubicBezTo>
                  <a:cubicBezTo>
                    <a:pt x="31521" y="17551"/>
                    <a:pt x="31794" y="17369"/>
                    <a:pt x="32007" y="17065"/>
                  </a:cubicBezTo>
                  <a:cubicBezTo>
                    <a:pt x="32250" y="16791"/>
                    <a:pt x="32311" y="16548"/>
                    <a:pt x="32220" y="16183"/>
                  </a:cubicBezTo>
                  <a:cubicBezTo>
                    <a:pt x="32128" y="16031"/>
                    <a:pt x="32098" y="15849"/>
                    <a:pt x="32007" y="15666"/>
                  </a:cubicBezTo>
                  <a:cubicBezTo>
                    <a:pt x="31794" y="15059"/>
                    <a:pt x="31855" y="14451"/>
                    <a:pt x="32220" y="13873"/>
                  </a:cubicBezTo>
                  <a:cubicBezTo>
                    <a:pt x="32432" y="13448"/>
                    <a:pt x="32676" y="13083"/>
                    <a:pt x="32980" y="12749"/>
                  </a:cubicBezTo>
                  <a:cubicBezTo>
                    <a:pt x="33800" y="11745"/>
                    <a:pt x="34530" y="10651"/>
                    <a:pt x="35046" y="9466"/>
                  </a:cubicBezTo>
                  <a:cubicBezTo>
                    <a:pt x="35806" y="7794"/>
                    <a:pt x="35958" y="6061"/>
                    <a:pt x="35776" y="4268"/>
                  </a:cubicBezTo>
                  <a:cubicBezTo>
                    <a:pt x="35654" y="3235"/>
                    <a:pt x="35320" y="2262"/>
                    <a:pt x="35016" y="1259"/>
                  </a:cubicBezTo>
                  <a:cubicBezTo>
                    <a:pt x="34986" y="1077"/>
                    <a:pt x="34955" y="925"/>
                    <a:pt x="34864" y="773"/>
                  </a:cubicBezTo>
                  <a:cubicBezTo>
                    <a:pt x="34712" y="317"/>
                    <a:pt x="34408" y="43"/>
                    <a:pt x="33922" y="13"/>
                  </a:cubicBezTo>
                  <a:cubicBezTo>
                    <a:pt x="33806" y="4"/>
                    <a:pt x="33693" y="0"/>
                    <a:pt x="335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133"/>
            <p:cNvSpPr/>
            <p:nvPr/>
          </p:nvSpPr>
          <p:spPr>
            <a:xfrm rot="1013812">
              <a:off x="1303921" y="4967976"/>
              <a:ext cx="1787864" cy="598323"/>
            </a:xfrm>
            <a:custGeom>
              <a:avLst/>
              <a:gdLst/>
              <a:ahLst/>
              <a:cxnLst/>
              <a:rect l="l" t="t" r="r" b="b"/>
              <a:pathLst>
                <a:path w="35230" h="11790" extrusionOk="0">
                  <a:moveTo>
                    <a:pt x="34801" y="1"/>
                  </a:moveTo>
                  <a:cubicBezTo>
                    <a:pt x="34763" y="1"/>
                    <a:pt x="34723" y="14"/>
                    <a:pt x="34682" y="44"/>
                  </a:cubicBezTo>
                  <a:lnTo>
                    <a:pt x="34226" y="500"/>
                  </a:lnTo>
                  <a:cubicBezTo>
                    <a:pt x="34105" y="683"/>
                    <a:pt x="34013" y="896"/>
                    <a:pt x="33861" y="1047"/>
                  </a:cubicBezTo>
                  <a:cubicBezTo>
                    <a:pt x="33561" y="1412"/>
                    <a:pt x="33201" y="1610"/>
                    <a:pt x="32791" y="1610"/>
                  </a:cubicBezTo>
                  <a:cubicBezTo>
                    <a:pt x="32619" y="1610"/>
                    <a:pt x="32439" y="1575"/>
                    <a:pt x="32250" y="1503"/>
                  </a:cubicBezTo>
                  <a:cubicBezTo>
                    <a:pt x="32129" y="1412"/>
                    <a:pt x="32007" y="1382"/>
                    <a:pt x="31916" y="1351"/>
                  </a:cubicBezTo>
                  <a:cubicBezTo>
                    <a:pt x="31734" y="1260"/>
                    <a:pt x="31521" y="1199"/>
                    <a:pt x="31308" y="1139"/>
                  </a:cubicBezTo>
                  <a:cubicBezTo>
                    <a:pt x="31113" y="1097"/>
                    <a:pt x="30912" y="1073"/>
                    <a:pt x="30713" y="1073"/>
                  </a:cubicBezTo>
                  <a:cubicBezTo>
                    <a:pt x="30045" y="1073"/>
                    <a:pt x="29389" y="1346"/>
                    <a:pt x="28968" y="2142"/>
                  </a:cubicBezTo>
                  <a:cubicBezTo>
                    <a:pt x="28876" y="2294"/>
                    <a:pt x="28785" y="2476"/>
                    <a:pt x="28694" y="2628"/>
                  </a:cubicBezTo>
                  <a:cubicBezTo>
                    <a:pt x="28414" y="2988"/>
                    <a:pt x="28187" y="3151"/>
                    <a:pt x="27874" y="3151"/>
                  </a:cubicBezTo>
                  <a:cubicBezTo>
                    <a:pt x="27711" y="3151"/>
                    <a:pt x="27525" y="3106"/>
                    <a:pt x="27296" y="3023"/>
                  </a:cubicBezTo>
                  <a:cubicBezTo>
                    <a:pt x="26962" y="2902"/>
                    <a:pt x="26658" y="2750"/>
                    <a:pt x="26293" y="2719"/>
                  </a:cubicBezTo>
                  <a:cubicBezTo>
                    <a:pt x="26013" y="2690"/>
                    <a:pt x="25791" y="2669"/>
                    <a:pt x="25605" y="2669"/>
                  </a:cubicBezTo>
                  <a:cubicBezTo>
                    <a:pt x="25023" y="2669"/>
                    <a:pt x="24801" y="2871"/>
                    <a:pt x="24317" y="3631"/>
                  </a:cubicBezTo>
                  <a:cubicBezTo>
                    <a:pt x="24317" y="3662"/>
                    <a:pt x="24256" y="3662"/>
                    <a:pt x="24256" y="3692"/>
                  </a:cubicBezTo>
                  <a:cubicBezTo>
                    <a:pt x="23849" y="4363"/>
                    <a:pt x="23511" y="4653"/>
                    <a:pt x="23003" y="4653"/>
                  </a:cubicBezTo>
                  <a:cubicBezTo>
                    <a:pt x="22752" y="4653"/>
                    <a:pt x="22460" y="4582"/>
                    <a:pt x="22098" y="4452"/>
                  </a:cubicBezTo>
                  <a:cubicBezTo>
                    <a:pt x="21673" y="4330"/>
                    <a:pt x="21278" y="4148"/>
                    <a:pt x="20852" y="4148"/>
                  </a:cubicBezTo>
                  <a:cubicBezTo>
                    <a:pt x="20806" y="4146"/>
                    <a:pt x="20760" y="4145"/>
                    <a:pt x="20715" y="4145"/>
                  </a:cubicBezTo>
                  <a:cubicBezTo>
                    <a:pt x="20009" y="4145"/>
                    <a:pt x="19371" y="4374"/>
                    <a:pt x="19028" y="5060"/>
                  </a:cubicBezTo>
                  <a:cubicBezTo>
                    <a:pt x="18876" y="5364"/>
                    <a:pt x="18694" y="5637"/>
                    <a:pt x="18451" y="5911"/>
                  </a:cubicBezTo>
                  <a:cubicBezTo>
                    <a:pt x="18262" y="6163"/>
                    <a:pt x="18044" y="6299"/>
                    <a:pt x="17777" y="6299"/>
                  </a:cubicBezTo>
                  <a:cubicBezTo>
                    <a:pt x="17658" y="6299"/>
                    <a:pt x="17528" y="6271"/>
                    <a:pt x="17387" y="6215"/>
                  </a:cubicBezTo>
                  <a:cubicBezTo>
                    <a:pt x="17144" y="6093"/>
                    <a:pt x="16809" y="6002"/>
                    <a:pt x="16536" y="5911"/>
                  </a:cubicBezTo>
                  <a:cubicBezTo>
                    <a:pt x="16316" y="5832"/>
                    <a:pt x="16104" y="5793"/>
                    <a:pt x="15901" y="5793"/>
                  </a:cubicBezTo>
                  <a:cubicBezTo>
                    <a:pt x="15402" y="5793"/>
                    <a:pt x="14958" y="6026"/>
                    <a:pt x="14590" y="6458"/>
                  </a:cubicBezTo>
                  <a:cubicBezTo>
                    <a:pt x="14469" y="6610"/>
                    <a:pt x="14378" y="6762"/>
                    <a:pt x="14287" y="6883"/>
                  </a:cubicBezTo>
                  <a:cubicBezTo>
                    <a:pt x="14135" y="7066"/>
                    <a:pt x="13952" y="7279"/>
                    <a:pt x="13739" y="7461"/>
                  </a:cubicBezTo>
                  <a:cubicBezTo>
                    <a:pt x="13532" y="7687"/>
                    <a:pt x="13279" y="7796"/>
                    <a:pt x="13007" y="7796"/>
                  </a:cubicBezTo>
                  <a:cubicBezTo>
                    <a:pt x="12840" y="7796"/>
                    <a:pt x="12667" y="7755"/>
                    <a:pt x="12493" y="7674"/>
                  </a:cubicBezTo>
                  <a:cubicBezTo>
                    <a:pt x="12311" y="7643"/>
                    <a:pt x="12159" y="7522"/>
                    <a:pt x="11976" y="7461"/>
                  </a:cubicBezTo>
                  <a:cubicBezTo>
                    <a:pt x="11625" y="7321"/>
                    <a:pt x="11287" y="7251"/>
                    <a:pt x="10967" y="7251"/>
                  </a:cubicBezTo>
                  <a:cubicBezTo>
                    <a:pt x="10179" y="7251"/>
                    <a:pt x="9504" y="7673"/>
                    <a:pt x="9028" y="8494"/>
                  </a:cubicBezTo>
                  <a:cubicBezTo>
                    <a:pt x="8967" y="8677"/>
                    <a:pt x="8815" y="8859"/>
                    <a:pt x="8694" y="9011"/>
                  </a:cubicBezTo>
                  <a:cubicBezTo>
                    <a:pt x="8530" y="9222"/>
                    <a:pt x="8276" y="9306"/>
                    <a:pt x="8015" y="9306"/>
                  </a:cubicBezTo>
                  <a:cubicBezTo>
                    <a:pt x="7937" y="9306"/>
                    <a:pt x="7859" y="9299"/>
                    <a:pt x="7782" y="9285"/>
                  </a:cubicBezTo>
                  <a:cubicBezTo>
                    <a:pt x="7630" y="9254"/>
                    <a:pt x="7478" y="9163"/>
                    <a:pt x="7326" y="9102"/>
                  </a:cubicBezTo>
                  <a:cubicBezTo>
                    <a:pt x="7052" y="8981"/>
                    <a:pt x="6840" y="8859"/>
                    <a:pt x="6566" y="8829"/>
                  </a:cubicBezTo>
                  <a:cubicBezTo>
                    <a:pt x="6325" y="8787"/>
                    <a:pt x="6114" y="8765"/>
                    <a:pt x="5925" y="8765"/>
                  </a:cubicBezTo>
                  <a:cubicBezTo>
                    <a:pt x="5282" y="8765"/>
                    <a:pt x="4906" y="9028"/>
                    <a:pt x="4529" y="9710"/>
                  </a:cubicBezTo>
                  <a:cubicBezTo>
                    <a:pt x="4438" y="9801"/>
                    <a:pt x="4408" y="9893"/>
                    <a:pt x="4378" y="9953"/>
                  </a:cubicBezTo>
                  <a:cubicBezTo>
                    <a:pt x="4004" y="10503"/>
                    <a:pt x="3630" y="10767"/>
                    <a:pt x="3118" y="10767"/>
                  </a:cubicBezTo>
                  <a:cubicBezTo>
                    <a:pt x="2922" y="10767"/>
                    <a:pt x="2706" y="10728"/>
                    <a:pt x="2463" y="10652"/>
                  </a:cubicBezTo>
                  <a:cubicBezTo>
                    <a:pt x="2432" y="10622"/>
                    <a:pt x="2341" y="10561"/>
                    <a:pt x="2280" y="10561"/>
                  </a:cubicBezTo>
                  <a:cubicBezTo>
                    <a:pt x="1794" y="10501"/>
                    <a:pt x="1277" y="10257"/>
                    <a:pt x="791" y="10257"/>
                  </a:cubicBezTo>
                  <a:cubicBezTo>
                    <a:pt x="61" y="10257"/>
                    <a:pt x="1" y="10531"/>
                    <a:pt x="304" y="11017"/>
                  </a:cubicBezTo>
                  <a:cubicBezTo>
                    <a:pt x="335" y="11108"/>
                    <a:pt x="335" y="11230"/>
                    <a:pt x="426" y="11291"/>
                  </a:cubicBezTo>
                  <a:cubicBezTo>
                    <a:pt x="456" y="11382"/>
                    <a:pt x="578" y="11443"/>
                    <a:pt x="639" y="11443"/>
                  </a:cubicBezTo>
                  <a:cubicBezTo>
                    <a:pt x="669" y="11441"/>
                    <a:pt x="699" y="11440"/>
                    <a:pt x="729" y="11440"/>
                  </a:cubicBezTo>
                  <a:cubicBezTo>
                    <a:pt x="1264" y="11440"/>
                    <a:pt x="1699" y="11689"/>
                    <a:pt x="2189" y="11747"/>
                  </a:cubicBezTo>
                  <a:cubicBezTo>
                    <a:pt x="2408" y="11773"/>
                    <a:pt x="2622" y="11790"/>
                    <a:pt x="2830" y="11790"/>
                  </a:cubicBezTo>
                  <a:cubicBezTo>
                    <a:pt x="3575" y="11790"/>
                    <a:pt x="4236" y="11578"/>
                    <a:pt x="4712" y="10865"/>
                  </a:cubicBezTo>
                  <a:cubicBezTo>
                    <a:pt x="4894" y="10561"/>
                    <a:pt x="5198" y="10349"/>
                    <a:pt x="5441" y="10075"/>
                  </a:cubicBezTo>
                  <a:cubicBezTo>
                    <a:pt x="5585" y="9890"/>
                    <a:pt x="5757" y="9816"/>
                    <a:pt x="5957" y="9816"/>
                  </a:cubicBezTo>
                  <a:cubicBezTo>
                    <a:pt x="6052" y="9816"/>
                    <a:pt x="6154" y="9833"/>
                    <a:pt x="6262" y="9862"/>
                  </a:cubicBezTo>
                  <a:cubicBezTo>
                    <a:pt x="6566" y="9923"/>
                    <a:pt x="6840" y="10075"/>
                    <a:pt x="7144" y="10197"/>
                  </a:cubicBezTo>
                  <a:cubicBezTo>
                    <a:pt x="7409" y="10323"/>
                    <a:pt x="7669" y="10391"/>
                    <a:pt x="7923" y="10391"/>
                  </a:cubicBezTo>
                  <a:cubicBezTo>
                    <a:pt x="8282" y="10391"/>
                    <a:pt x="8630" y="10255"/>
                    <a:pt x="8967" y="9953"/>
                  </a:cubicBezTo>
                  <a:cubicBezTo>
                    <a:pt x="9271" y="9710"/>
                    <a:pt x="9575" y="9406"/>
                    <a:pt x="9758" y="9042"/>
                  </a:cubicBezTo>
                  <a:cubicBezTo>
                    <a:pt x="9994" y="8620"/>
                    <a:pt x="10368" y="8518"/>
                    <a:pt x="10780" y="8518"/>
                  </a:cubicBezTo>
                  <a:cubicBezTo>
                    <a:pt x="10844" y="8518"/>
                    <a:pt x="10908" y="8521"/>
                    <a:pt x="10973" y="8525"/>
                  </a:cubicBezTo>
                  <a:cubicBezTo>
                    <a:pt x="11125" y="8525"/>
                    <a:pt x="11308" y="8555"/>
                    <a:pt x="11460" y="8646"/>
                  </a:cubicBezTo>
                  <a:cubicBezTo>
                    <a:pt x="11976" y="8859"/>
                    <a:pt x="12493" y="8859"/>
                    <a:pt x="13040" y="8859"/>
                  </a:cubicBezTo>
                  <a:cubicBezTo>
                    <a:pt x="13072" y="8861"/>
                    <a:pt x="13104" y="8861"/>
                    <a:pt x="13135" y="8861"/>
                  </a:cubicBezTo>
                  <a:cubicBezTo>
                    <a:pt x="13789" y="8861"/>
                    <a:pt x="14306" y="8561"/>
                    <a:pt x="14712" y="8038"/>
                  </a:cubicBezTo>
                  <a:cubicBezTo>
                    <a:pt x="14864" y="7795"/>
                    <a:pt x="15016" y="7613"/>
                    <a:pt x="15168" y="7370"/>
                  </a:cubicBezTo>
                  <a:cubicBezTo>
                    <a:pt x="15376" y="7057"/>
                    <a:pt x="15542" y="6930"/>
                    <a:pt x="15811" y="6930"/>
                  </a:cubicBezTo>
                  <a:cubicBezTo>
                    <a:pt x="15935" y="6930"/>
                    <a:pt x="16080" y="6957"/>
                    <a:pt x="16262" y="7005"/>
                  </a:cubicBezTo>
                  <a:cubicBezTo>
                    <a:pt x="16566" y="7127"/>
                    <a:pt x="16870" y="7218"/>
                    <a:pt x="17204" y="7309"/>
                  </a:cubicBezTo>
                  <a:cubicBezTo>
                    <a:pt x="17377" y="7343"/>
                    <a:pt x="17546" y="7362"/>
                    <a:pt x="17710" y="7362"/>
                  </a:cubicBezTo>
                  <a:cubicBezTo>
                    <a:pt x="18271" y="7362"/>
                    <a:pt x="18774" y="7143"/>
                    <a:pt x="19150" y="6579"/>
                  </a:cubicBezTo>
                  <a:lnTo>
                    <a:pt x="19484" y="6124"/>
                  </a:lnTo>
                  <a:cubicBezTo>
                    <a:pt x="19809" y="5659"/>
                    <a:pt x="20241" y="5461"/>
                    <a:pt x="20725" y="5461"/>
                  </a:cubicBezTo>
                  <a:cubicBezTo>
                    <a:pt x="20874" y="5461"/>
                    <a:pt x="21028" y="5480"/>
                    <a:pt x="21186" y="5516"/>
                  </a:cubicBezTo>
                  <a:cubicBezTo>
                    <a:pt x="21551" y="5607"/>
                    <a:pt x="21855" y="5698"/>
                    <a:pt x="22189" y="5759"/>
                  </a:cubicBezTo>
                  <a:cubicBezTo>
                    <a:pt x="22368" y="5776"/>
                    <a:pt x="22544" y="5787"/>
                    <a:pt x="22715" y="5787"/>
                  </a:cubicBezTo>
                  <a:cubicBezTo>
                    <a:pt x="23444" y="5787"/>
                    <a:pt x="24087" y="5591"/>
                    <a:pt x="24530" y="4877"/>
                  </a:cubicBezTo>
                  <a:cubicBezTo>
                    <a:pt x="24621" y="4725"/>
                    <a:pt x="24773" y="4573"/>
                    <a:pt x="24895" y="4421"/>
                  </a:cubicBezTo>
                  <a:lnTo>
                    <a:pt x="25351" y="3965"/>
                  </a:lnTo>
                  <a:cubicBezTo>
                    <a:pt x="25484" y="3832"/>
                    <a:pt x="25666" y="3747"/>
                    <a:pt x="25850" y="3747"/>
                  </a:cubicBezTo>
                  <a:cubicBezTo>
                    <a:pt x="25917" y="3747"/>
                    <a:pt x="25984" y="3759"/>
                    <a:pt x="26050" y="3783"/>
                  </a:cubicBezTo>
                  <a:cubicBezTo>
                    <a:pt x="26323" y="3844"/>
                    <a:pt x="26597" y="3935"/>
                    <a:pt x="26870" y="4087"/>
                  </a:cubicBezTo>
                  <a:cubicBezTo>
                    <a:pt x="27114" y="4231"/>
                    <a:pt x="27391" y="4303"/>
                    <a:pt x="27673" y="4303"/>
                  </a:cubicBezTo>
                  <a:cubicBezTo>
                    <a:pt x="28164" y="4303"/>
                    <a:pt x="28673" y="4086"/>
                    <a:pt x="29059" y="3662"/>
                  </a:cubicBezTo>
                  <a:cubicBezTo>
                    <a:pt x="29241" y="3388"/>
                    <a:pt x="29454" y="3175"/>
                    <a:pt x="29636" y="2902"/>
                  </a:cubicBezTo>
                  <a:cubicBezTo>
                    <a:pt x="29883" y="2581"/>
                    <a:pt x="30170" y="2420"/>
                    <a:pt x="30514" y="2420"/>
                  </a:cubicBezTo>
                  <a:cubicBezTo>
                    <a:pt x="30593" y="2420"/>
                    <a:pt x="30675" y="2429"/>
                    <a:pt x="30761" y="2446"/>
                  </a:cubicBezTo>
                  <a:cubicBezTo>
                    <a:pt x="30974" y="2476"/>
                    <a:pt x="31156" y="2506"/>
                    <a:pt x="31338" y="2598"/>
                  </a:cubicBezTo>
                  <a:cubicBezTo>
                    <a:pt x="31886" y="2810"/>
                    <a:pt x="32402" y="2810"/>
                    <a:pt x="32980" y="2810"/>
                  </a:cubicBezTo>
                  <a:cubicBezTo>
                    <a:pt x="33588" y="2780"/>
                    <a:pt x="34044" y="2567"/>
                    <a:pt x="34408" y="2111"/>
                  </a:cubicBezTo>
                  <a:cubicBezTo>
                    <a:pt x="34621" y="1838"/>
                    <a:pt x="34804" y="1534"/>
                    <a:pt x="34986" y="1260"/>
                  </a:cubicBezTo>
                  <a:cubicBezTo>
                    <a:pt x="35168" y="987"/>
                    <a:pt x="35229" y="713"/>
                    <a:pt x="35108" y="440"/>
                  </a:cubicBezTo>
                  <a:cubicBezTo>
                    <a:pt x="35077" y="348"/>
                    <a:pt x="35077" y="288"/>
                    <a:pt x="34986" y="136"/>
                  </a:cubicBezTo>
                  <a:cubicBezTo>
                    <a:pt x="34945" y="55"/>
                    <a:pt x="34878" y="1"/>
                    <a:pt x="34801"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133"/>
            <p:cNvSpPr/>
            <p:nvPr/>
          </p:nvSpPr>
          <p:spPr>
            <a:xfrm rot="1013812">
              <a:off x="1313574" y="5083150"/>
              <a:ext cx="1756958" cy="586498"/>
            </a:xfrm>
            <a:custGeom>
              <a:avLst/>
              <a:gdLst/>
              <a:ahLst/>
              <a:cxnLst/>
              <a:rect l="l" t="t" r="r" b="b"/>
              <a:pathLst>
                <a:path w="34621" h="11557" extrusionOk="0">
                  <a:moveTo>
                    <a:pt x="34386" y="0"/>
                  </a:moveTo>
                  <a:cubicBezTo>
                    <a:pt x="34349" y="0"/>
                    <a:pt x="34311" y="17"/>
                    <a:pt x="34287" y="53"/>
                  </a:cubicBezTo>
                  <a:cubicBezTo>
                    <a:pt x="34104" y="144"/>
                    <a:pt x="34013" y="296"/>
                    <a:pt x="33891" y="448"/>
                  </a:cubicBezTo>
                  <a:lnTo>
                    <a:pt x="33557" y="904"/>
                  </a:lnTo>
                  <a:cubicBezTo>
                    <a:pt x="33249" y="1274"/>
                    <a:pt x="32927" y="1449"/>
                    <a:pt x="32554" y="1449"/>
                  </a:cubicBezTo>
                  <a:cubicBezTo>
                    <a:pt x="32375" y="1449"/>
                    <a:pt x="32184" y="1409"/>
                    <a:pt x="31976" y="1330"/>
                  </a:cubicBezTo>
                  <a:cubicBezTo>
                    <a:pt x="31612" y="1178"/>
                    <a:pt x="31277" y="1056"/>
                    <a:pt x="30943" y="965"/>
                  </a:cubicBezTo>
                  <a:cubicBezTo>
                    <a:pt x="30754" y="916"/>
                    <a:pt x="30566" y="889"/>
                    <a:pt x="30380" y="889"/>
                  </a:cubicBezTo>
                  <a:cubicBezTo>
                    <a:pt x="29998" y="889"/>
                    <a:pt x="29629" y="1003"/>
                    <a:pt x="29302" y="1269"/>
                  </a:cubicBezTo>
                  <a:cubicBezTo>
                    <a:pt x="29089" y="1482"/>
                    <a:pt x="28846" y="1725"/>
                    <a:pt x="28694" y="1968"/>
                  </a:cubicBezTo>
                  <a:cubicBezTo>
                    <a:pt x="28633" y="2120"/>
                    <a:pt x="28511" y="2333"/>
                    <a:pt x="28420" y="2485"/>
                  </a:cubicBezTo>
                  <a:cubicBezTo>
                    <a:pt x="28255" y="2816"/>
                    <a:pt x="27850" y="3048"/>
                    <a:pt x="27436" y="3048"/>
                  </a:cubicBezTo>
                  <a:cubicBezTo>
                    <a:pt x="27242" y="3048"/>
                    <a:pt x="27045" y="2997"/>
                    <a:pt x="26870" y="2880"/>
                  </a:cubicBezTo>
                  <a:cubicBezTo>
                    <a:pt x="26688" y="2728"/>
                    <a:pt x="26444" y="2637"/>
                    <a:pt x="26232" y="2546"/>
                  </a:cubicBezTo>
                  <a:cubicBezTo>
                    <a:pt x="25971" y="2446"/>
                    <a:pt x="25724" y="2395"/>
                    <a:pt x="25492" y="2395"/>
                  </a:cubicBezTo>
                  <a:cubicBezTo>
                    <a:pt x="25020" y="2395"/>
                    <a:pt x="24612" y="2604"/>
                    <a:pt x="24286" y="3032"/>
                  </a:cubicBezTo>
                  <a:cubicBezTo>
                    <a:pt x="24134" y="3245"/>
                    <a:pt x="24013" y="3427"/>
                    <a:pt x="23861" y="3610"/>
                  </a:cubicBezTo>
                  <a:lnTo>
                    <a:pt x="23526" y="4066"/>
                  </a:lnTo>
                  <a:cubicBezTo>
                    <a:pt x="23289" y="4303"/>
                    <a:pt x="23014" y="4429"/>
                    <a:pt x="22701" y="4429"/>
                  </a:cubicBezTo>
                  <a:cubicBezTo>
                    <a:pt x="22615" y="4429"/>
                    <a:pt x="22525" y="4420"/>
                    <a:pt x="22432" y="4400"/>
                  </a:cubicBezTo>
                  <a:cubicBezTo>
                    <a:pt x="22250" y="4369"/>
                    <a:pt x="22098" y="4309"/>
                    <a:pt x="21885" y="4218"/>
                  </a:cubicBezTo>
                  <a:cubicBezTo>
                    <a:pt x="21551" y="4066"/>
                    <a:pt x="21186" y="3914"/>
                    <a:pt x="20791" y="3883"/>
                  </a:cubicBezTo>
                  <a:cubicBezTo>
                    <a:pt x="20666" y="3868"/>
                    <a:pt x="20544" y="3859"/>
                    <a:pt x="20425" y="3859"/>
                  </a:cubicBezTo>
                  <a:cubicBezTo>
                    <a:pt x="19849" y="3859"/>
                    <a:pt x="19350" y="4058"/>
                    <a:pt x="18998" y="4613"/>
                  </a:cubicBezTo>
                  <a:cubicBezTo>
                    <a:pt x="18846" y="4856"/>
                    <a:pt x="18663" y="5099"/>
                    <a:pt x="18481" y="5373"/>
                  </a:cubicBezTo>
                  <a:cubicBezTo>
                    <a:pt x="18196" y="5771"/>
                    <a:pt x="17982" y="5945"/>
                    <a:pt x="17685" y="5945"/>
                  </a:cubicBezTo>
                  <a:cubicBezTo>
                    <a:pt x="17505" y="5945"/>
                    <a:pt x="17296" y="5882"/>
                    <a:pt x="17022" y="5768"/>
                  </a:cubicBezTo>
                  <a:cubicBezTo>
                    <a:pt x="16687" y="5616"/>
                    <a:pt x="16353" y="5525"/>
                    <a:pt x="16019" y="5433"/>
                  </a:cubicBezTo>
                  <a:cubicBezTo>
                    <a:pt x="15877" y="5400"/>
                    <a:pt x="15739" y="5383"/>
                    <a:pt x="15607" y="5383"/>
                  </a:cubicBezTo>
                  <a:cubicBezTo>
                    <a:pt x="15258" y="5383"/>
                    <a:pt x="14946" y="5503"/>
                    <a:pt x="14681" y="5768"/>
                  </a:cubicBezTo>
                  <a:cubicBezTo>
                    <a:pt x="14499" y="5980"/>
                    <a:pt x="14256" y="6193"/>
                    <a:pt x="14104" y="6436"/>
                  </a:cubicBezTo>
                  <a:cubicBezTo>
                    <a:pt x="13982" y="6619"/>
                    <a:pt x="13830" y="6801"/>
                    <a:pt x="13678" y="6984"/>
                  </a:cubicBezTo>
                  <a:cubicBezTo>
                    <a:pt x="13418" y="7314"/>
                    <a:pt x="13103" y="7480"/>
                    <a:pt x="12733" y="7480"/>
                  </a:cubicBezTo>
                  <a:cubicBezTo>
                    <a:pt x="12627" y="7480"/>
                    <a:pt x="12516" y="7466"/>
                    <a:pt x="12402" y="7439"/>
                  </a:cubicBezTo>
                  <a:cubicBezTo>
                    <a:pt x="12158" y="7409"/>
                    <a:pt x="11946" y="7348"/>
                    <a:pt x="11703" y="7227"/>
                  </a:cubicBezTo>
                  <a:cubicBezTo>
                    <a:pt x="11459" y="7105"/>
                    <a:pt x="11186" y="6984"/>
                    <a:pt x="10882" y="6953"/>
                  </a:cubicBezTo>
                  <a:cubicBezTo>
                    <a:pt x="10742" y="6926"/>
                    <a:pt x="10607" y="6913"/>
                    <a:pt x="10478" y="6913"/>
                  </a:cubicBezTo>
                  <a:cubicBezTo>
                    <a:pt x="10020" y="6913"/>
                    <a:pt x="9627" y="7084"/>
                    <a:pt x="9271" y="7439"/>
                  </a:cubicBezTo>
                  <a:cubicBezTo>
                    <a:pt x="9089" y="7652"/>
                    <a:pt x="8937" y="7865"/>
                    <a:pt x="8785" y="8108"/>
                  </a:cubicBezTo>
                  <a:cubicBezTo>
                    <a:pt x="8663" y="8291"/>
                    <a:pt x="8602" y="8473"/>
                    <a:pt x="8450" y="8625"/>
                  </a:cubicBezTo>
                  <a:cubicBezTo>
                    <a:pt x="8196" y="8919"/>
                    <a:pt x="7903" y="9073"/>
                    <a:pt x="7589" y="9073"/>
                  </a:cubicBezTo>
                  <a:cubicBezTo>
                    <a:pt x="7416" y="9073"/>
                    <a:pt x="7236" y="9026"/>
                    <a:pt x="7052" y="8929"/>
                  </a:cubicBezTo>
                  <a:cubicBezTo>
                    <a:pt x="6778" y="8807"/>
                    <a:pt x="6505" y="8655"/>
                    <a:pt x="6231" y="8594"/>
                  </a:cubicBezTo>
                  <a:cubicBezTo>
                    <a:pt x="5985" y="8515"/>
                    <a:pt x="5762" y="8474"/>
                    <a:pt x="5556" y="8474"/>
                  </a:cubicBezTo>
                  <a:cubicBezTo>
                    <a:pt x="5049" y="8474"/>
                    <a:pt x="4645" y="8723"/>
                    <a:pt x="4256" y="9263"/>
                  </a:cubicBezTo>
                  <a:cubicBezTo>
                    <a:pt x="4104" y="9506"/>
                    <a:pt x="4012" y="9719"/>
                    <a:pt x="3860" y="9962"/>
                  </a:cubicBezTo>
                  <a:cubicBezTo>
                    <a:pt x="3556" y="10375"/>
                    <a:pt x="3236" y="10571"/>
                    <a:pt x="2845" y="10571"/>
                  </a:cubicBezTo>
                  <a:cubicBezTo>
                    <a:pt x="2690" y="10571"/>
                    <a:pt x="2523" y="10540"/>
                    <a:pt x="2341" y="10479"/>
                  </a:cubicBezTo>
                  <a:cubicBezTo>
                    <a:pt x="1976" y="10418"/>
                    <a:pt x="1642" y="10266"/>
                    <a:pt x="1307" y="10145"/>
                  </a:cubicBezTo>
                  <a:cubicBezTo>
                    <a:pt x="1105" y="10071"/>
                    <a:pt x="891" y="10031"/>
                    <a:pt x="673" y="10031"/>
                  </a:cubicBezTo>
                  <a:cubicBezTo>
                    <a:pt x="531" y="10031"/>
                    <a:pt x="387" y="10048"/>
                    <a:pt x="243" y="10084"/>
                  </a:cubicBezTo>
                  <a:cubicBezTo>
                    <a:pt x="91" y="10114"/>
                    <a:pt x="0" y="10266"/>
                    <a:pt x="61" y="10418"/>
                  </a:cubicBezTo>
                  <a:cubicBezTo>
                    <a:pt x="152" y="10783"/>
                    <a:pt x="365" y="11057"/>
                    <a:pt x="730" y="11087"/>
                  </a:cubicBezTo>
                  <a:cubicBezTo>
                    <a:pt x="1064" y="11148"/>
                    <a:pt x="1429" y="11239"/>
                    <a:pt x="1733" y="11360"/>
                  </a:cubicBezTo>
                  <a:cubicBezTo>
                    <a:pt x="2098" y="11482"/>
                    <a:pt x="2493" y="11512"/>
                    <a:pt x="2857" y="11543"/>
                  </a:cubicBezTo>
                  <a:cubicBezTo>
                    <a:pt x="2920" y="11552"/>
                    <a:pt x="2981" y="11556"/>
                    <a:pt x="3040" y="11556"/>
                  </a:cubicBezTo>
                  <a:cubicBezTo>
                    <a:pt x="3381" y="11556"/>
                    <a:pt x="3662" y="11411"/>
                    <a:pt x="3921" y="11178"/>
                  </a:cubicBezTo>
                  <a:cubicBezTo>
                    <a:pt x="4195" y="10935"/>
                    <a:pt x="4468" y="10631"/>
                    <a:pt x="4651" y="10297"/>
                  </a:cubicBezTo>
                  <a:cubicBezTo>
                    <a:pt x="4864" y="9993"/>
                    <a:pt x="5137" y="9689"/>
                    <a:pt x="5532" y="9567"/>
                  </a:cubicBezTo>
                  <a:cubicBezTo>
                    <a:pt x="5612" y="9533"/>
                    <a:pt x="5696" y="9516"/>
                    <a:pt x="5773" y="9516"/>
                  </a:cubicBezTo>
                  <a:cubicBezTo>
                    <a:pt x="5902" y="9516"/>
                    <a:pt x="6011" y="9563"/>
                    <a:pt x="6049" y="9658"/>
                  </a:cubicBezTo>
                  <a:cubicBezTo>
                    <a:pt x="6292" y="9749"/>
                    <a:pt x="6535" y="9871"/>
                    <a:pt x="6778" y="9993"/>
                  </a:cubicBezTo>
                  <a:cubicBezTo>
                    <a:pt x="7004" y="10085"/>
                    <a:pt x="7230" y="10132"/>
                    <a:pt x="7448" y="10132"/>
                  </a:cubicBezTo>
                  <a:cubicBezTo>
                    <a:pt x="7878" y="10132"/>
                    <a:pt x="8280" y="9950"/>
                    <a:pt x="8602" y="9567"/>
                  </a:cubicBezTo>
                  <a:cubicBezTo>
                    <a:pt x="8815" y="9294"/>
                    <a:pt x="9028" y="9050"/>
                    <a:pt x="9241" y="8746"/>
                  </a:cubicBezTo>
                  <a:cubicBezTo>
                    <a:pt x="9568" y="8310"/>
                    <a:pt x="9943" y="8108"/>
                    <a:pt x="10387" y="8108"/>
                  </a:cubicBezTo>
                  <a:cubicBezTo>
                    <a:pt x="10561" y="8108"/>
                    <a:pt x="10746" y="8139"/>
                    <a:pt x="10943" y="8199"/>
                  </a:cubicBezTo>
                  <a:cubicBezTo>
                    <a:pt x="11216" y="8291"/>
                    <a:pt x="11459" y="8382"/>
                    <a:pt x="11703" y="8473"/>
                  </a:cubicBezTo>
                  <a:cubicBezTo>
                    <a:pt x="12011" y="8554"/>
                    <a:pt x="12306" y="8601"/>
                    <a:pt x="12584" y="8601"/>
                  </a:cubicBezTo>
                  <a:cubicBezTo>
                    <a:pt x="13240" y="8601"/>
                    <a:pt x="13808" y="8344"/>
                    <a:pt x="14256" y="7683"/>
                  </a:cubicBezTo>
                  <a:cubicBezTo>
                    <a:pt x="14438" y="7379"/>
                    <a:pt x="14681" y="7105"/>
                    <a:pt x="14894" y="6862"/>
                  </a:cubicBezTo>
                  <a:cubicBezTo>
                    <a:pt x="15134" y="6622"/>
                    <a:pt x="15307" y="6505"/>
                    <a:pt x="15528" y="6505"/>
                  </a:cubicBezTo>
                  <a:cubicBezTo>
                    <a:pt x="15671" y="6505"/>
                    <a:pt x="15835" y="6554"/>
                    <a:pt x="16049" y="6649"/>
                  </a:cubicBezTo>
                  <a:cubicBezTo>
                    <a:pt x="16323" y="6771"/>
                    <a:pt x="16535" y="6862"/>
                    <a:pt x="16779" y="6984"/>
                  </a:cubicBezTo>
                  <a:cubicBezTo>
                    <a:pt x="17019" y="7092"/>
                    <a:pt x="17259" y="7152"/>
                    <a:pt x="17492" y="7152"/>
                  </a:cubicBezTo>
                  <a:cubicBezTo>
                    <a:pt x="17848" y="7152"/>
                    <a:pt x="18187" y="7010"/>
                    <a:pt x="18481" y="6680"/>
                  </a:cubicBezTo>
                  <a:cubicBezTo>
                    <a:pt x="18694" y="6436"/>
                    <a:pt x="18906" y="6193"/>
                    <a:pt x="19089" y="5889"/>
                  </a:cubicBezTo>
                  <a:cubicBezTo>
                    <a:pt x="19210" y="5646"/>
                    <a:pt x="19393" y="5464"/>
                    <a:pt x="19545" y="5251"/>
                  </a:cubicBezTo>
                  <a:cubicBezTo>
                    <a:pt x="19666" y="5099"/>
                    <a:pt x="19849" y="5008"/>
                    <a:pt x="20031" y="5008"/>
                  </a:cubicBezTo>
                  <a:cubicBezTo>
                    <a:pt x="20426" y="5008"/>
                    <a:pt x="20791" y="5069"/>
                    <a:pt x="21186" y="5221"/>
                  </a:cubicBezTo>
                  <a:cubicBezTo>
                    <a:pt x="21429" y="5281"/>
                    <a:pt x="21672" y="5403"/>
                    <a:pt x="21946" y="5433"/>
                  </a:cubicBezTo>
                  <a:cubicBezTo>
                    <a:pt x="22239" y="5491"/>
                    <a:pt x="22489" y="5519"/>
                    <a:pt x="22705" y="5519"/>
                  </a:cubicBezTo>
                  <a:cubicBezTo>
                    <a:pt x="23410" y="5519"/>
                    <a:pt x="23770" y="5217"/>
                    <a:pt x="24165" y="4613"/>
                  </a:cubicBezTo>
                  <a:cubicBezTo>
                    <a:pt x="24256" y="4461"/>
                    <a:pt x="24317" y="4339"/>
                    <a:pt x="24408" y="4218"/>
                  </a:cubicBezTo>
                  <a:cubicBezTo>
                    <a:pt x="24530" y="4066"/>
                    <a:pt x="24621" y="3914"/>
                    <a:pt x="24773" y="3762"/>
                  </a:cubicBezTo>
                  <a:cubicBezTo>
                    <a:pt x="25010" y="3564"/>
                    <a:pt x="25248" y="3469"/>
                    <a:pt x="25502" y="3469"/>
                  </a:cubicBezTo>
                  <a:cubicBezTo>
                    <a:pt x="25639" y="3469"/>
                    <a:pt x="25779" y="3496"/>
                    <a:pt x="25928" y="3549"/>
                  </a:cubicBezTo>
                  <a:cubicBezTo>
                    <a:pt x="26110" y="3579"/>
                    <a:pt x="26262" y="3701"/>
                    <a:pt x="26444" y="3762"/>
                  </a:cubicBezTo>
                  <a:cubicBezTo>
                    <a:pt x="26766" y="3917"/>
                    <a:pt x="27072" y="3995"/>
                    <a:pt x="27359" y="3995"/>
                  </a:cubicBezTo>
                  <a:cubicBezTo>
                    <a:pt x="27860" y="3995"/>
                    <a:pt x="28308" y="3758"/>
                    <a:pt x="28694" y="3275"/>
                  </a:cubicBezTo>
                  <a:cubicBezTo>
                    <a:pt x="28876" y="3032"/>
                    <a:pt x="29089" y="2819"/>
                    <a:pt x="29241" y="2576"/>
                  </a:cubicBezTo>
                  <a:cubicBezTo>
                    <a:pt x="29517" y="2186"/>
                    <a:pt x="29897" y="2003"/>
                    <a:pt x="30328" y="2003"/>
                  </a:cubicBezTo>
                  <a:cubicBezTo>
                    <a:pt x="30468" y="2003"/>
                    <a:pt x="30612" y="2022"/>
                    <a:pt x="30761" y="2059"/>
                  </a:cubicBezTo>
                  <a:cubicBezTo>
                    <a:pt x="31004" y="2120"/>
                    <a:pt x="31247" y="2242"/>
                    <a:pt x="31521" y="2333"/>
                  </a:cubicBezTo>
                  <a:cubicBezTo>
                    <a:pt x="31924" y="2481"/>
                    <a:pt x="32267" y="2555"/>
                    <a:pt x="32574" y="2555"/>
                  </a:cubicBezTo>
                  <a:cubicBezTo>
                    <a:pt x="33216" y="2555"/>
                    <a:pt x="33701" y="2231"/>
                    <a:pt x="34256" y="1573"/>
                  </a:cubicBezTo>
                  <a:cubicBezTo>
                    <a:pt x="34621" y="1117"/>
                    <a:pt x="34621" y="600"/>
                    <a:pt x="34499" y="114"/>
                  </a:cubicBezTo>
                  <a:cubicBezTo>
                    <a:pt x="34499" y="40"/>
                    <a:pt x="34444" y="0"/>
                    <a:pt x="34386"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133"/>
            <p:cNvSpPr/>
            <p:nvPr/>
          </p:nvSpPr>
          <p:spPr>
            <a:xfrm rot="1013812">
              <a:off x="1345543" y="5203420"/>
              <a:ext cx="1693776" cy="571629"/>
            </a:xfrm>
            <a:custGeom>
              <a:avLst/>
              <a:gdLst/>
              <a:ahLst/>
              <a:cxnLst/>
              <a:rect l="l" t="t" r="r" b="b"/>
              <a:pathLst>
                <a:path w="33376" h="11264" extrusionOk="0">
                  <a:moveTo>
                    <a:pt x="33254" y="0"/>
                  </a:moveTo>
                  <a:cubicBezTo>
                    <a:pt x="33223" y="0"/>
                    <a:pt x="33163" y="91"/>
                    <a:pt x="33102" y="122"/>
                  </a:cubicBezTo>
                  <a:cubicBezTo>
                    <a:pt x="32919" y="456"/>
                    <a:pt x="32737" y="760"/>
                    <a:pt x="32433" y="1034"/>
                  </a:cubicBezTo>
                  <a:cubicBezTo>
                    <a:pt x="32257" y="1144"/>
                    <a:pt x="32113" y="1222"/>
                    <a:pt x="31942" y="1222"/>
                  </a:cubicBezTo>
                  <a:cubicBezTo>
                    <a:pt x="31878" y="1222"/>
                    <a:pt x="31809" y="1211"/>
                    <a:pt x="31734" y="1186"/>
                  </a:cubicBezTo>
                  <a:cubicBezTo>
                    <a:pt x="31582" y="1155"/>
                    <a:pt x="31430" y="1064"/>
                    <a:pt x="31278" y="1003"/>
                  </a:cubicBezTo>
                  <a:cubicBezTo>
                    <a:pt x="31065" y="882"/>
                    <a:pt x="30822" y="760"/>
                    <a:pt x="30579" y="699"/>
                  </a:cubicBezTo>
                  <a:cubicBezTo>
                    <a:pt x="30369" y="647"/>
                    <a:pt x="30167" y="617"/>
                    <a:pt x="29973" y="617"/>
                  </a:cubicBezTo>
                  <a:cubicBezTo>
                    <a:pt x="29493" y="617"/>
                    <a:pt x="29063" y="800"/>
                    <a:pt x="28694" y="1277"/>
                  </a:cubicBezTo>
                  <a:cubicBezTo>
                    <a:pt x="28482" y="1581"/>
                    <a:pt x="28238" y="1915"/>
                    <a:pt x="28026" y="2219"/>
                  </a:cubicBezTo>
                  <a:cubicBezTo>
                    <a:pt x="27799" y="2537"/>
                    <a:pt x="27504" y="2702"/>
                    <a:pt x="27154" y="2702"/>
                  </a:cubicBezTo>
                  <a:cubicBezTo>
                    <a:pt x="27035" y="2702"/>
                    <a:pt x="26910" y="2683"/>
                    <a:pt x="26779" y="2645"/>
                  </a:cubicBezTo>
                  <a:cubicBezTo>
                    <a:pt x="26567" y="2584"/>
                    <a:pt x="26415" y="2523"/>
                    <a:pt x="26232" y="2432"/>
                  </a:cubicBezTo>
                  <a:cubicBezTo>
                    <a:pt x="25959" y="2371"/>
                    <a:pt x="25716" y="2219"/>
                    <a:pt x="25442" y="2128"/>
                  </a:cubicBezTo>
                  <a:cubicBezTo>
                    <a:pt x="25266" y="2062"/>
                    <a:pt x="25085" y="2032"/>
                    <a:pt x="24905" y="2032"/>
                  </a:cubicBezTo>
                  <a:cubicBezTo>
                    <a:pt x="24589" y="2032"/>
                    <a:pt x="24274" y="2125"/>
                    <a:pt x="23983" y="2280"/>
                  </a:cubicBezTo>
                  <a:cubicBezTo>
                    <a:pt x="23588" y="2523"/>
                    <a:pt x="23314" y="2857"/>
                    <a:pt x="23071" y="3283"/>
                  </a:cubicBezTo>
                  <a:cubicBezTo>
                    <a:pt x="22771" y="3863"/>
                    <a:pt x="22339" y="4127"/>
                    <a:pt x="21854" y="4127"/>
                  </a:cubicBezTo>
                  <a:cubicBezTo>
                    <a:pt x="21602" y="4127"/>
                    <a:pt x="21335" y="4056"/>
                    <a:pt x="21065" y="3921"/>
                  </a:cubicBezTo>
                  <a:cubicBezTo>
                    <a:pt x="20852" y="3800"/>
                    <a:pt x="20609" y="3739"/>
                    <a:pt x="20396" y="3648"/>
                  </a:cubicBezTo>
                  <a:cubicBezTo>
                    <a:pt x="20223" y="3603"/>
                    <a:pt x="20058" y="3580"/>
                    <a:pt x="19901" y="3580"/>
                  </a:cubicBezTo>
                  <a:cubicBezTo>
                    <a:pt x="19424" y="3580"/>
                    <a:pt x="19029" y="3791"/>
                    <a:pt x="18755" y="4225"/>
                  </a:cubicBezTo>
                  <a:cubicBezTo>
                    <a:pt x="18573" y="4468"/>
                    <a:pt x="18421" y="4712"/>
                    <a:pt x="18208" y="4985"/>
                  </a:cubicBezTo>
                  <a:cubicBezTo>
                    <a:pt x="17894" y="5437"/>
                    <a:pt x="17567" y="5609"/>
                    <a:pt x="17170" y="5609"/>
                  </a:cubicBezTo>
                  <a:cubicBezTo>
                    <a:pt x="16952" y="5609"/>
                    <a:pt x="16714" y="5557"/>
                    <a:pt x="16445" y="5471"/>
                  </a:cubicBezTo>
                  <a:cubicBezTo>
                    <a:pt x="16232" y="5441"/>
                    <a:pt x="16050" y="5289"/>
                    <a:pt x="15867" y="5228"/>
                  </a:cubicBezTo>
                  <a:cubicBezTo>
                    <a:pt x="15563" y="5097"/>
                    <a:pt x="15232" y="5022"/>
                    <a:pt x="14906" y="5022"/>
                  </a:cubicBezTo>
                  <a:cubicBezTo>
                    <a:pt x="14253" y="5022"/>
                    <a:pt x="13618" y="5319"/>
                    <a:pt x="13253" y="6049"/>
                  </a:cubicBezTo>
                  <a:cubicBezTo>
                    <a:pt x="13193" y="6170"/>
                    <a:pt x="13162" y="6231"/>
                    <a:pt x="13101" y="6322"/>
                  </a:cubicBezTo>
                  <a:cubicBezTo>
                    <a:pt x="12889" y="6535"/>
                    <a:pt x="12737" y="6778"/>
                    <a:pt x="12554" y="6991"/>
                  </a:cubicBezTo>
                  <a:cubicBezTo>
                    <a:pt x="12426" y="7170"/>
                    <a:pt x="12255" y="7242"/>
                    <a:pt x="12041" y="7242"/>
                  </a:cubicBezTo>
                  <a:cubicBezTo>
                    <a:pt x="12001" y="7242"/>
                    <a:pt x="11959" y="7239"/>
                    <a:pt x="11916" y="7234"/>
                  </a:cubicBezTo>
                  <a:cubicBezTo>
                    <a:pt x="11734" y="7204"/>
                    <a:pt x="11582" y="7143"/>
                    <a:pt x="11369" y="7052"/>
                  </a:cubicBezTo>
                  <a:cubicBezTo>
                    <a:pt x="11156" y="6930"/>
                    <a:pt x="10913" y="6809"/>
                    <a:pt x="10670" y="6748"/>
                  </a:cubicBezTo>
                  <a:cubicBezTo>
                    <a:pt x="10463" y="6670"/>
                    <a:pt x="10258" y="6632"/>
                    <a:pt x="10060" y="6632"/>
                  </a:cubicBezTo>
                  <a:cubicBezTo>
                    <a:pt x="9561" y="6632"/>
                    <a:pt x="9103" y="6877"/>
                    <a:pt x="8755" y="7356"/>
                  </a:cubicBezTo>
                  <a:cubicBezTo>
                    <a:pt x="8572" y="7569"/>
                    <a:pt x="8390" y="7842"/>
                    <a:pt x="8238" y="8116"/>
                  </a:cubicBezTo>
                  <a:cubicBezTo>
                    <a:pt x="8014" y="8452"/>
                    <a:pt x="7674" y="8706"/>
                    <a:pt x="7242" y="8706"/>
                  </a:cubicBezTo>
                  <a:cubicBezTo>
                    <a:pt x="7089" y="8706"/>
                    <a:pt x="6924" y="8674"/>
                    <a:pt x="6749" y="8602"/>
                  </a:cubicBezTo>
                  <a:cubicBezTo>
                    <a:pt x="6414" y="8481"/>
                    <a:pt x="6050" y="8329"/>
                    <a:pt x="5715" y="8207"/>
                  </a:cubicBezTo>
                  <a:cubicBezTo>
                    <a:pt x="5440" y="8103"/>
                    <a:pt x="5171" y="8049"/>
                    <a:pt x="4913" y="8049"/>
                  </a:cubicBezTo>
                  <a:cubicBezTo>
                    <a:pt x="4345" y="8049"/>
                    <a:pt x="3833" y="8311"/>
                    <a:pt x="3436" y="8876"/>
                  </a:cubicBezTo>
                  <a:cubicBezTo>
                    <a:pt x="3314" y="9028"/>
                    <a:pt x="3253" y="9210"/>
                    <a:pt x="3132" y="9362"/>
                  </a:cubicBezTo>
                  <a:cubicBezTo>
                    <a:pt x="2814" y="9891"/>
                    <a:pt x="2467" y="10140"/>
                    <a:pt x="1999" y="10140"/>
                  </a:cubicBezTo>
                  <a:cubicBezTo>
                    <a:pt x="1794" y="10140"/>
                    <a:pt x="1566" y="10093"/>
                    <a:pt x="1308" y="10000"/>
                  </a:cubicBezTo>
                  <a:cubicBezTo>
                    <a:pt x="1186" y="9970"/>
                    <a:pt x="1095" y="9879"/>
                    <a:pt x="973" y="9848"/>
                  </a:cubicBezTo>
                  <a:cubicBezTo>
                    <a:pt x="822" y="9818"/>
                    <a:pt x="639" y="9727"/>
                    <a:pt x="426" y="9696"/>
                  </a:cubicBezTo>
                  <a:cubicBezTo>
                    <a:pt x="381" y="9681"/>
                    <a:pt x="320" y="9666"/>
                    <a:pt x="259" y="9666"/>
                  </a:cubicBezTo>
                  <a:cubicBezTo>
                    <a:pt x="198" y="9666"/>
                    <a:pt x="138" y="9681"/>
                    <a:pt x="92" y="9727"/>
                  </a:cubicBezTo>
                  <a:cubicBezTo>
                    <a:pt x="1" y="9848"/>
                    <a:pt x="92" y="9970"/>
                    <a:pt x="183" y="10031"/>
                  </a:cubicBezTo>
                  <a:cubicBezTo>
                    <a:pt x="396" y="10304"/>
                    <a:pt x="639" y="10547"/>
                    <a:pt x="852" y="10791"/>
                  </a:cubicBezTo>
                  <a:cubicBezTo>
                    <a:pt x="1128" y="11121"/>
                    <a:pt x="1492" y="11263"/>
                    <a:pt x="1858" y="11263"/>
                  </a:cubicBezTo>
                  <a:cubicBezTo>
                    <a:pt x="2098" y="11263"/>
                    <a:pt x="2338" y="11203"/>
                    <a:pt x="2554" y="11095"/>
                  </a:cubicBezTo>
                  <a:cubicBezTo>
                    <a:pt x="2919" y="10912"/>
                    <a:pt x="3223" y="10730"/>
                    <a:pt x="3436" y="10395"/>
                  </a:cubicBezTo>
                  <a:cubicBezTo>
                    <a:pt x="3557" y="10243"/>
                    <a:pt x="3618" y="10122"/>
                    <a:pt x="3740" y="9970"/>
                  </a:cubicBezTo>
                  <a:cubicBezTo>
                    <a:pt x="4134" y="9451"/>
                    <a:pt x="4472" y="9215"/>
                    <a:pt x="4937" y="9215"/>
                  </a:cubicBezTo>
                  <a:cubicBezTo>
                    <a:pt x="5153" y="9215"/>
                    <a:pt x="5396" y="9266"/>
                    <a:pt x="5685" y="9362"/>
                  </a:cubicBezTo>
                  <a:cubicBezTo>
                    <a:pt x="6050" y="9514"/>
                    <a:pt x="6445" y="9636"/>
                    <a:pt x="6870" y="9666"/>
                  </a:cubicBezTo>
                  <a:cubicBezTo>
                    <a:pt x="6949" y="9674"/>
                    <a:pt x="7027" y="9677"/>
                    <a:pt x="7102" y="9677"/>
                  </a:cubicBezTo>
                  <a:cubicBezTo>
                    <a:pt x="7636" y="9677"/>
                    <a:pt x="8082" y="9488"/>
                    <a:pt x="8481" y="9088"/>
                  </a:cubicBezTo>
                  <a:cubicBezTo>
                    <a:pt x="8694" y="8906"/>
                    <a:pt x="8785" y="8724"/>
                    <a:pt x="8937" y="8511"/>
                  </a:cubicBezTo>
                  <a:lnTo>
                    <a:pt x="9393" y="7964"/>
                  </a:lnTo>
                  <a:cubicBezTo>
                    <a:pt x="9634" y="7704"/>
                    <a:pt x="9807" y="7592"/>
                    <a:pt x="10030" y="7592"/>
                  </a:cubicBezTo>
                  <a:cubicBezTo>
                    <a:pt x="10172" y="7592"/>
                    <a:pt x="10335" y="7638"/>
                    <a:pt x="10548" y="7721"/>
                  </a:cubicBezTo>
                  <a:cubicBezTo>
                    <a:pt x="10670" y="7751"/>
                    <a:pt x="10822" y="7842"/>
                    <a:pt x="10913" y="7903"/>
                  </a:cubicBezTo>
                  <a:cubicBezTo>
                    <a:pt x="11277" y="8085"/>
                    <a:pt x="11611" y="8180"/>
                    <a:pt x="11927" y="8180"/>
                  </a:cubicBezTo>
                  <a:cubicBezTo>
                    <a:pt x="12402" y="8180"/>
                    <a:pt x="12833" y="7965"/>
                    <a:pt x="13253" y="7508"/>
                  </a:cubicBezTo>
                  <a:cubicBezTo>
                    <a:pt x="13466" y="7234"/>
                    <a:pt x="13679" y="6930"/>
                    <a:pt x="13861" y="6626"/>
                  </a:cubicBezTo>
                  <a:cubicBezTo>
                    <a:pt x="14113" y="6260"/>
                    <a:pt x="14365" y="6084"/>
                    <a:pt x="14720" y="6084"/>
                  </a:cubicBezTo>
                  <a:cubicBezTo>
                    <a:pt x="14837" y="6084"/>
                    <a:pt x="14965" y="6103"/>
                    <a:pt x="15107" y="6140"/>
                  </a:cubicBezTo>
                  <a:cubicBezTo>
                    <a:pt x="15290" y="6170"/>
                    <a:pt x="15533" y="6231"/>
                    <a:pt x="15715" y="6322"/>
                  </a:cubicBezTo>
                  <a:cubicBezTo>
                    <a:pt x="15989" y="6383"/>
                    <a:pt x="16202" y="6505"/>
                    <a:pt x="16475" y="6596"/>
                  </a:cubicBezTo>
                  <a:cubicBezTo>
                    <a:pt x="16681" y="6644"/>
                    <a:pt x="16881" y="6668"/>
                    <a:pt x="17073" y="6668"/>
                  </a:cubicBezTo>
                  <a:cubicBezTo>
                    <a:pt x="17619" y="6668"/>
                    <a:pt x="18107" y="6468"/>
                    <a:pt x="18512" y="6019"/>
                  </a:cubicBezTo>
                  <a:cubicBezTo>
                    <a:pt x="18725" y="5775"/>
                    <a:pt x="18877" y="5563"/>
                    <a:pt x="19059" y="5319"/>
                  </a:cubicBezTo>
                  <a:lnTo>
                    <a:pt x="19393" y="4863"/>
                  </a:lnTo>
                  <a:cubicBezTo>
                    <a:pt x="19563" y="4675"/>
                    <a:pt x="19732" y="4592"/>
                    <a:pt x="19923" y="4592"/>
                  </a:cubicBezTo>
                  <a:cubicBezTo>
                    <a:pt x="20041" y="4592"/>
                    <a:pt x="20166" y="4623"/>
                    <a:pt x="20305" y="4681"/>
                  </a:cubicBezTo>
                  <a:lnTo>
                    <a:pt x="20761" y="4924"/>
                  </a:lnTo>
                  <a:cubicBezTo>
                    <a:pt x="21091" y="5096"/>
                    <a:pt x="21408" y="5187"/>
                    <a:pt x="21717" y="5187"/>
                  </a:cubicBezTo>
                  <a:cubicBezTo>
                    <a:pt x="22063" y="5187"/>
                    <a:pt x="22400" y="5074"/>
                    <a:pt x="22737" y="4833"/>
                  </a:cubicBezTo>
                  <a:cubicBezTo>
                    <a:pt x="22919" y="4681"/>
                    <a:pt x="23162" y="4529"/>
                    <a:pt x="23314" y="4316"/>
                  </a:cubicBezTo>
                  <a:cubicBezTo>
                    <a:pt x="23466" y="4073"/>
                    <a:pt x="23618" y="3860"/>
                    <a:pt x="23770" y="3648"/>
                  </a:cubicBezTo>
                  <a:cubicBezTo>
                    <a:pt x="24058" y="3294"/>
                    <a:pt x="24425" y="3117"/>
                    <a:pt x="24862" y="3117"/>
                  </a:cubicBezTo>
                  <a:cubicBezTo>
                    <a:pt x="25026" y="3117"/>
                    <a:pt x="25199" y="3142"/>
                    <a:pt x="25381" y="3192"/>
                  </a:cubicBezTo>
                  <a:cubicBezTo>
                    <a:pt x="25716" y="3313"/>
                    <a:pt x="26050" y="3435"/>
                    <a:pt x="26384" y="3496"/>
                  </a:cubicBezTo>
                  <a:cubicBezTo>
                    <a:pt x="26590" y="3539"/>
                    <a:pt x="26785" y="3561"/>
                    <a:pt x="26970" y="3561"/>
                  </a:cubicBezTo>
                  <a:cubicBezTo>
                    <a:pt x="27691" y="3561"/>
                    <a:pt x="28265" y="3230"/>
                    <a:pt x="28725" y="2553"/>
                  </a:cubicBezTo>
                  <a:cubicBezTo>
                    <a:pt x="28877" y="2341"/>
                    <a:pt x="29029" y="2097"/>
                    <a:pt x="29211" y="1915"/>
                  </a:cubicBezTo>
                  <a:cubicBezTo>
                    <a:pt x="29434" y="1656"/>
                    <a:pt x="29667" y="1543"/>
                    <a:pt x="29933" y="1543"/>
                  </a:cubicBezTo>
                  <a:cubicBezTo>
                    <a:pt x="30103" y="1543"/>
                    <a:pt x="30286" y="1589"/>
                    <a:pt x="30488" y="1672"/>
                  </a:cubicBezTo>
                  <a:cubicBezTo>
                    <a:pt x="30792" y="1794"/>
                    <a:pt x="31065" y="1915"/>
                    <a:pt x="31369" y="2037"/>
                  </a:cubicBezTo>
                  <a:cubicBezTo>
                    <a:pt x="31493" y="2078"/>
                    <a:pt x="31622" y="2094"/>
                    <a:pt x="31753" y="2094"/>
                  </a:cubicBezTo>
                  <a:cubicBezTo>
                    <a:pt x="31911" y="2094"/>
                    <a:pt x="32070" y="2070"/>
                    <a:pt x="32220" y="2037"/>
                  </a:cubicBezTo>
                  <a:cubicBezTo>
                    <a:pt x="32676" y="1885"/>
                    <a:pt x="33011" y="1611"/>
                    <a:pt x="33193" y="1216"/>
                  </a:cubicBezTo>
                  <a:cubicBezTo>
                    <a:pt x="33315" y="882"/>
                    <a:pt x="33345" y="517"/>
                    <a:pt x="33375" y="152"/>
                  </a:cubicBezTo>
                  <a:cubicBezTo>
                    <a:pt x="33375" y="91"/>
                    <a:pt x="33345" y="0"/>
                    <a:pt x="33254"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133"/>
            <p:cNvSpPr/>
            <p:nvPr/>
          </p:nvSpPr>
          <p:spPr>
            <a:xfrm rot="1013812">
              <a:off x="1316495" y="4875164"/>
              <a:ext cx="1773959" cy="592944"/>
            </a:xfrm>
            <a:custGeom>
              <a:avLst/>
              <a:gdLst/>
              <a:ahLst/>
              <a:cxnLst/>
              <a:rect l="l" t="t" r="r" b="b"/>
              <a:pathLst>
                <a:path w="34956" h="11684" extrusionOk="0">
                  <a:moveTo>
                    <a:pt x="34560" y="1"/>
                  </a:moveTo>
                  <a:cubicBezTo>
                    <a:pt x="34530" y="1"/>
                    <a:pt x="34409" y="1"/>
                    <a:pt x="34378" y="31"/>
                  </a:cubicBezTo>
                  <a:cubicBezTo>
                    <a:pt x="34257" y="153"/>
                    <a:pt x="34105" y="274"/>
                    <a:pt x="34013" y="396"/>
                  </a:cubicBezTo>
                  <a:cubicBezTo>
                    <a:pt x="33740" y="609"/>
                    <a:pt x="33466" y="882"/>
                    <a:pt x="33193" y="1095"/>
                  </a:cubicBezTo>
                  <a:cubicBezTo>
                    <a:pt x="32891" y="1416"/>
                    <a:pt x="32554" y="1573"/>
                    <a:pt x="32189" y="1573"/>
                  </a:cubicBezTo>
                  <a:cubicBezTo>
                    <a:pt x="31966" y="1573"/>
                    <a:pt x="31732" y="1514"/>
                    <a:pt x="31491" y="1399"/>
                  </a:cubicBezTo>
                  <a:cubicBezTo>
                    <a:pt x="31278" y="1308"/>
                    <a:pt x="31004" y="1217"/>
                    <a:pt x="30731" y="1186"/>
                  </a:cubicBezTo>
                  <a:cubicBezTo>
                    <a:pt x="30627" y="1170"/>
                    <a:pt x="30526" y="1162"/>
                    <a:pt x="30427" y="1162"/>
                  </a:cubicBezTo>
                  <a:cubicBezTo>
                    <a:pt x="29794" y="1162"/>
                    <a:pt x="29248" y="1490"/>
                    <a:pt x="28907" y="2068"/>
                  </a:cubicBezTo>
                  <a:cubicBezTo>
                    <a:pt x="28785" y="2220"/>
                    <a:pt x="28725" y="2402"/>
                    <a:pt x="28633" y="2554"/>
                  </a:cubicBezTo>
                  <a:cubicBezTo>
                    <a:pt x="28447" y="2980"/>
                    <a:pt x="28097" y="3173"/>
                    <a:pt x="27665" y="3173"/>
                  </a:cubicBezTo>
                  <a:cubicBezTo>
                    <a:pt x="27604" y="3173"/>
                    <a:pt x="27542" y="3169"/>
                    <a:pt x="27478" y="3162"/>
                  </a:cubicBezTo>
                  <a:cubicBezTo>
                    <a:pt x="27266" y="3131"/>
                    <a:pt x="27053" y="3040"/>
                    <a:pt x="26870" y="2979"/>
                  </a:cubicBezTo>
                  <a:cubicBezTo>
                    <a:pt x="26353" y="2765"/>
                    <a:pt x="25921" y="2666"/>
                    <a:pt x="25546" y="2666"/>
                  </a:cubicBezTo>
                  <a:cubicBezTo>
                    <a:pt x="24752" y="2666"/>
                    <a:pt x="24215" y="3108"/>
                    <a:pt x="23679" y="3831"/>
                  </a:cubicBezTo>
                  <a:cubicBezTo>
                    <a:pt x="23527" y="3983"/>
                    <a:pt x="23375" y="4195"/>
                    <a:pt x="23253" y="4347"/>
                  </a:cubicBezTo>
                  <a:cubicBezTo>
                    <a:pt x="23054" y="4591"/>
                    <a:pt x="22822" y="4689"/>
                    <a:pt x="22546" y="4689"/>
                  </a:cubicBezTo>
                  <a:cubicBezTo>
                    <a:pt x="22444" y="4689"/>
                    <a:pt x="22335" y="4676"/>
                    <a:pt x="22220" y="4651"/>
                  </a:cubicBezTo>
                  <a:cubicBezTo>
                    <a:pt x="21916" y="4560"/>
                    <a:pt x="21612" y="4469"/>
                    <a:pt x="21308" y="4378"/>
                  </a:cubicBezTo>
                  <a:cubicBezTo>
                    <a:pt x="20995" y="4265"/>
                    <a:pt x="20702" y="4209"/>
                    <a:pt x="20428" y="4209"/>
                  </a:cubicBezTo>
                  <a:cubicBezTo>
                    <a:pt x="19747" y="4209"/>
                    <a:pt x="19189" y="4556"/>
                    <a:pt x="18755" y="5229"/>
                  </a:cubicBezTo>
                  <a:cubicBezTo>
                    <a:pt x="18694" y="5381"/>
                    <a:pt x="18603" y="5502"/>
                    <a:pt x="18512" y="5654"/>
                  </a:cubicBezTo>
                  <a:cubicBezTo>
                    <a:pt x="18238" y="5996"/>
                    <a:pt x="17913" y="6167"/>
                    <a:pt x="17550" y="6167"/>
                  </a:cubicBezTo>
                  <a:cubicBezTo>
                    <a:pt x="17429" y="6167"/>
                    <a:pt x="17303" y="6148"/>
                    <a:pt x="17174" y="6110"/>
                  </a:cubicBezTo>
                  <a:cubicBezTo>
                    <a:pt x="16992" y="6049"/>
                    <a:pt x="16749" y="5958"/>
                    <a:pt x="16566" y="5897"/>
                  </a:cubicBezTo>
                  <a:cubicBezTo>
                    <a:pt x="16204" y="5759"/>
                    <a:pt x="15878" y="5688"/>
                    <a:pt x="15579" y="5688"/>
                  </a:cubicBezTo>
                  <a:cubicBezTo>
                    <a:pt x="15025" y="5688"/>
                    <a:pt x="14558" y="5932"/>
                    <a:pt x="14104" y="6445"/>
                  </a:cubicBezTo>
                  <a:cubicBezTo>
                    <a:pt x="13831" y="6779"/>
                    <a:pt x="13496" y="6992"/>
                    <a:pt x="13192" y="7265"/>
                  </a:cubicBezTo>
                  <a:cubicBezTo>
                    <a:pt x="12925" y="7476"/>
                    <a:pt x="12645" y="7566"/>
                    <a:pt x="12353" y="7566"/>
                  </a:cubicBezTo>
                  <a:cubicBezTo>
                    <a:pt x="12181" y="7566"/>
                    <a:pt x="12005" y="7534"/>
                    <a:pt x="11824" y="7478"/>
                  </a:cubicBezTo>
                  <a:cubicBezTo>
                    <a:pt x="11612" y="7448"/>
                    <a:pt x="11460" y="7387"/>
                    <a:pt x="11277" y="7296"/>
                  </a:cubicBezTo>
                  <a:cubicBezTo>
                    <a:pt x="11067" y="7221"/>
                    <a:pt x="10851" y="7186"/>
                    <a:pt x="10638" y="7186"/>
                  </a:cubicBezTo>
                  <a:cubicBezTo>
                    <a:pt x="9897" y="7186"/>
                    <a:pt x="9197" y="7614"/>
                    <a:pt x="8937" y="8299"/>
                  </a:cubicBezTo>
                  <a:cubicBezTo>
                    <a:pt x="8876" y="8359"/>
                    <a:pt x="8846" y="8481"/>
                    <a:pt x="8785" y="8572"/>
                  </a:cubicBezTo>
                  <a:cubicBezTo>
                    <a:pt x="8515" y="9022"/>
                    <a:pt x="8196" y="9222"/>
                    <a:pt x="7789" y="9222"/>
                  </a:cubicBezTo>
                  <a:cubicBezTo>
                    <a:pt x="7646" y="9222"/>
                    <a:pt x="7492" y="9197"/>
                    <a:pt x="7326" y="9150"/>
                  </a:cubicBezTo>
                  <a:cubicBezTo>
                    <a:pt x="7144" y="9089"/>
                    <a:pt x="6900" y="8998"/>
                    <a:pt x="6718" y="8937"/>
                  </a:cubicBezTo>
                  <a:cubicBezTo>
                    <a:pt x="6336" y="8769"/>
                    <a:pt x="5986" y="8693"/>
                    <a:pt x="5666" y="8693"/>
                  </a:cubicBezTo>
                  <a:cubicBezTo>
                    <a:pt x="4939" y="8693"/>
                    <a:pt x="4365" y="9085"/>
                    <a:pt x="3922" y="9697"/>
                  </a:cubicBezTo>
                  <a:cubicBezTo>
                    <a:pt x="3709" y="10001"/>
                    <a:pt x="3496" y="10214"/>
                    <a:pt x="3253" y="10487"/>
                  </a:cubicBezTo>
                  <a:cubicBezTo>
                    <a:pt x="3099" y="10707"/>
                    <a:pt x="2913" y="10800"/>
                    <a:pt x="2696" y="10800"/>
                  </a:cubicBezTo>
                  <a:cubicBezTo>
                    <a:pt x="2613" y="10800"/>
                    <a:pt x="2525" y="10786"/>
                    <a:pt x="2432" y="10761"/>
                  </a:cubicBezTo>
                  <a:cubicBezTo>
                    <a:pt x="2007" y="10639"/>
                    <a:pt x="1642" y="10518"/>
                    <a:pt x="1247" y="10366"/>
                  </a:cubicBezTo>
                  <a:cubicBezTo>
                    <a:pt x="1054" y="10308"/>
                    <a:pt x="861" y="10287"/>
                    <a:pt x="669" y="10287"/>
                  </a:cubicBezTo>
                  <a:cubicBezTo>
                    <a:pt x="557" y="10287"/>
                    <a:pt x="446" y="10294"/>
                    <a:pt x="335" y="10305"/>
                  </a:cubicBezTo>
                  <a:cubicBezTo>
                    <a:pt x="122" y="10305"/>
                    <a:pt x="1" y="10457"/>
                    <a:pt x="1" y="10670"/>
                  </a:cubicBezTo>
                  <a:cubicBezTo>
                    <a:pt x="1" y="10943"/>
                    <a:pt x="122" y="11156"/>
                    <a:pt x="305" y="11156"/>
                  </a:cubicBezTo>
                  <a:cubicBezTo>
                    <a:pt x="791" y="11217"/>
                    <a:pt x="1216" y="11399"/>
                    <a:pt x="1672" y="11551"/>
                  </a:cubicBezTo>
                  <a:cubicBezTo>
                    <a:pt x="1946" y="11640"/>
                    <a:pt x="2214" y="11683"/>
                    <a:pt x="2472" y="11683"/>
                  </a:cubicBezTo>
                  <a:cubicBezTo>
                    <a:pt x="3184" y="11683"/>
                    <a:pt x="3817" y="11348"/>
                    <a:pt x="4286" y="10700"/>
                  </a:cubicBezTo>
                  <a:lnTo>
                    <a:pt x="4742" y="10153"/>
                  </a:lnTo>
                  <a:cubicBezTo>
                    <a:pt x="5028" y="9823"/>
                    <a:pt x="5362" y="9652"/>
                    <a:pt x="5755" y="9652"/>
                  </a:cubicBezTo>
                  <a:cubicBezTo>
                    <a:pt x="5905" y="9652"/>
                    <a:pt x="6064" y="9677"/>
                    <a:pt x="6232" y="9727"/>
                  </a:cubicBezTo>
                  <a:cubicBezTo>
                    <a:pt x="6444" y="9758"/>
                    <a:pt x="6688" y="9879"/>
                    <a:pt x="6900" y="9910"/>
                  </a:cubicBezTo>
                  <a:cubicBezTo>
                    <a:pt x="7144" y="9976"/>
                    <a:pt x="7375" y="10009"/>
                    <a:pt x="7595" y="10009"/>
                  </a:cubicBezTo>
                  <a:cubicBezTo>
                    <a:pt x="8279" y="10009"/>
                    <a:pt x="8849" y="9695"/>
                    <a:pt x="9332" y="9119"/>
                  </a:cubicBezTo>
                  <a:cubicBezTo>
                    <a:pt x="9454" y="8967"/>
                    <a:pt x="9545" y="8846"/>
                    <a:pt x="9636" y="8694"/>
                  </a:cubicBezTo>
                  <a:cubicBezTo>
                    <a:pt x="9910" y="8352"/>
                    <a:pt x="10234" y="8181"/>
                    <a:pt x="10598" y="8181"/>
                  </a:cubicBezTo>
                  <a:cubicBezTo>
                    <a:pt x="10719" y="8181"/>
                    <a:pt x="10844" y="8200"/>
                    <a:pt x="10973" y="8238"/>
                  </a:cubicBezTo>
                  <a:cubicBezTo>
                    <a:pt x="11277" y="8359"/>
                    <a:pt x="11581" y="8451"/>
                    <a:pt x="11885" y="8511"/>
                  </a:cubicBezTo>
                  <a:cubicBezTo>
                    <a:pt x="12118" y="8552"/>
                    <a:pt x="12339" y="8575"/>
                    <a:pt x="12550" y="8575"/>
                  </a:cubicBezTo>
                  <a:cubicBezTo>
                    <a:pt x="13277" y="8575"/>
                    <a:pt x="13876" y="8307"/>
                    <a:pt x="14347" y="7600"/>
                  </a:cubicBezTo>
                  <a:cubicBezTo>
                    <a:pt x="14499" y="7417"/>
                    <a:pt x="14651" y="7174"/>
                    <a:pt x="14864" y="6992"/>
                  </a:cubicBezTo>
                  <a:cubicBezTo>
                    <a:pt x="15083" y="6713"/>
                    <a:pt x="15355" y="6577"/>
                    <a:pt x="15653" y="6577"/>
                  </a:cubicBezTo>
                  <a:cubicBezTo>
                    <a:pt x="15810" y="6577"/>
                    <a:pt x="15973" y="6615"/>
                    <a:pt x="16141" y="6688"/>
                  </a:cubicBezTo>
                  <a:cubicBezTo>
                    <a:pt x="16262" y="6718"/>
                    <a:pt x="16384" y="6809"/>
                    <a:pt x="16536" y="6840"/>
                  </a:cubicBezTo>
                  <a:cubicBezTo>
                    <a:pt x="16903" y="6956"/>
                    <a:pt x="17231" y="7017"/>
                    <a:pt x="17533" y="7017"/>
                  </a:cubicBezTo>
                  <a:cubicBezTo>
                    <a:pt x="18254" y="7017"/>
                    <a:pt x="18823" y="6669"/>
                    <a:pt x="19423" y="5897"/>
                  </a:cubicBezTo>
                  <a:cubicBezTo>
                    <a:pt x="19484" y="5776"/>
                    <a:pt x="19515" y="5715"/>
                    <a:pt x="19606" y="5593"/>
                  </a:cubicBezTo>
                  <a:cubicBezTo>
                    <a:pt x="19667" y="5502"/>
                    <a:pt x="19727" y="5442"/>
                    <a:pt x="19788" y="5350"/>
                  </a:cubicBezTo>
                  <a:cubicBezTo>
                    <a:pt x="19928" y="5211"/>
                    <a:pt x="20121" y="5107"/>
                    <a:pt x="20327" y="5107"/>
                  </a:cubicBezTo>
                  <a:cubicBezTo>
                    <a:pt x="20390" y="5107"/>
                    <a:pt x="20454" y="5116"/>
                    <a:pt x="20518" y="5138"/>
                  </a:cubicBezTo>
                  <a:cubicBezTo>
                    <a:pt x="20670" y="5168"/>
                    <a:pt x="20852" y="5259"/>
                    <a:pt x="21034" y="5290"/>
                  </a:cubicBezTo>
                  <a:cubicBezTo>
                    <a:pt x="21399" y="5350"/>
                    <a:pt x="21703" y="5502"/>
                    <a:pt x="22037" y="5563"/>
                  </a:cubicBezTo>
                  <a:cubicBezTo>
                    <a:pt x="22136" y="5572"/>
                    <a:pt x="22233" y="5578"/>
                    <a:pt x="22329" y="5578"/>
                  </a:cubicBezTo>
                  <a:cubicBezTo>
                    <a:pt x="22852" y="5578"/>
                    <a:pt x="23329" y="5427"/>
                    <a:pt x="23740" y="5016"/>
                  </a:cubicBezTo>
                  <a:cubicBezTo>
                    <a:pt x="23983" y="4742"/>
                    <a:pt x="24226" y="4530"/>
                    <a:pt x="24439" y="4256"/>
                  </a:cubicBezTo>
                  <a:cubicBezTo>
                    <a:pt x="24530" y="4074"/>
                    <a:pt x="24682" y="3952"/>
                    <a:pt x="24803" y="3800"/>
                  </a:cubicBezTo>
                  <a:cubicBezTo>
                    <a:pt x="24999" y="3580"/>
                    <a:pt x="25253" y="3478"/>
                    <a:pt x="25519" y="3478"/>
                  </a:cubicBezTo>
                  <a:cubicBezTo>
                    <a:pt x="25584" y="3478"/>
                    <a:pt x="25650" y="3484"/>
                    <a:pt x="25715" y="3496"/>
                  </a:cubicBezTo>
                  <a:lnTo>
                    <a:pt x="26293" y="3618"/>
                  </a:lnTo>
                  <a:cubicBezTo>
                    <a:pt x="26506" y="3679"/>
                    <a:pt x="26749" y="3770"/>
                    <a:pt x="26962" y="3800"/>
                  </a:cubicBezTo>
                  <a:cubicBezTo>
                    <a:pt x="27129" y="3834"/>
                    <a:pt x="27294" y="3851"/>
                    <a:pt x="27456" y="3851"/>
                  </a:cubicBezTo>
                  <a:cubicBezTo>
                    <a:pt x="27885" y="3851"/>
                    <a:pt x="28297" y="3730"/>
                    <a:pt x="28694" y="3466"/>
                  </a:cubicBezTo>
                  <a:cubicBezTo>
                    <a:pt x="29028" y="3223"/>
                    <a:pt x="29241" y="2919"/>
                    <a:pt x="29484" y="2615"/>
                  </a:cubicBezTo>
                  <a:cubicBezTo>
                    <a:pt x="29737" y="2224"/>
                    <a:pt x="30077" y="2042"/>
                    <a:pt x="30490" y="2042"/>
                  </a:cubicBezTo>
                  <a:cubicBezTo>
                    <a:pt x="30624" y="2042"/>
                    <a:pt x="30765" y="2061"/>
                    <a:pt x="30913" y="2098"/>
                  </a:cubicBezTo>
                  <a:cubicBezTo>
                    <a:pt x="31156" y="2128"/>
                    <a:pt x="31369" y="2220"/>
                    <a:pt x="31612" y="2280"/>
                  </a:cubicBezTo>
                  <a:cubicBezTo>
                    <a:pt x="31842" y="2338"/>
                    <a:pt x="32071" y="2368"/>
                    <a:pt x="32311" y="2368"/>
                  </a:cubicBezTo>
                  <a:cubicBezTo>
                    <a:pt x="32578" y="2368"/>
                    <a:pt x="32857" y="2330"/>
                    <a:pt x="33162" y="2250"/>
                  </a:cubicBezTo>
                  <a:cubicBezTo>
                    <a:pt x="33466" y="2159"/>
                    <a:pt x="33740" y="1976"/>
                    <a:pt x="34044" y="1824"/>
                  </a:cubicBezTo>
                  <a:cubicBezTo>
                    <a:pt x="34317" y="1490"/>
                    <a:pt x="34530" y="1156"/>
                    <a:pt x="34804" y="791"/>
                  </a:cubicBezTo>
                  <a:cubicBezTo>
                    <a:pt x="34956" y="609"/>
                    <a:pt x="34804" y="122"/>
                    <a:pt x="34560"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133"/>
            <p:cNvSpPr/>
            <p:nvPr/>
          </p:nvSpPr>
          <p:spPr>
            <a:xfrm rot="1013812">
              <a:off x="1469995" y="5340179"/>
              <a:ext cx="1480887" cy="519054"/>
            </a:xfrm>
            <a:custGeom>
              <a:avLst/>
              <a:gdLst/>
              <a:ahLst/>
              <a:cxnLst/>
              <a:rect l="l" t="t" r="r" b="b"/>
              <a:pathLst>
                <a:path w="29181" h="10228" extrusionOk="0">
                  <a:moveTo>
                    <a:pt x="27138" y="0"/>
                  </a:moveTo>
                  <a:cubicBezTo>
                    <a:pt x="26481" y="0"/>
                    <a:pt x="25883" y="403"/>
                    <a:pt x="25594" y="937"/>
                  </a:cubicBezTo>
                  <a:cubicBezTo>
                    <a:pt x="25442" y="1180"/>
                    <a:pt x="25260" y="1454"/>
                    <a:pt x="25108" y="1727"/>
                  </a:cubicBezTo>
                  <a:cubicBezTo>
                    <a:pt x="24956" y="2062"/>
                    <a:pt x="24682" y="2183"/>
                    <a:pt x="24348" y="2183"/>
                  </a:cubicBezTo>
                  <a:cubicBezTo>
                    <a:pt x="24074" y="2183"/>
                    <a:pt x="23801" y="2183"/>
                    <a:pt x="23588" y="2031"/>
                  </a:cubicBezTo>
                  <a:cubicBezTo>
                    <a:pt x="23314" y="1879"/>
                    <a:pt x="23041" y="1758"/>
                    <a:pt x="22798" y="1697"/>
                  </a:cubicBezTo>
                  <a:cubicBezTo>
                    <a:pt x="22607" y="1630"/>
                    <a:pt x="22419" y="1596"/>
                    <a:pt x="22237" y="1596"/>
                  </a:cubicBezTo>
                  <a:cubicBezTo>
                    <a:pt x="21839" y="1596"/>
                    <a:pt x="21469" y="1758"/>
                    <a:pt x="21156" y="2092"/>
                  </a:cubicBezTo>
                  <a:cubicBezTo>
                    <a:pt x="20974" y="2305"/>
                    <a:pt x="20822" y="2517"/>
                    <a:pt x="20670" y="2700"/>
                  </a:cubicBezTo>
                  <a:cubicBezTo>
                    <a:pt x="20518" y="2913"/>
                    <a:pt x="20396" y="3095"/>
                    <a:pt x="20214" y="3247"/>
                  </a:cubicBezTo>
                  <a:cubicBezTo>
                    <a:pt x="19954" y="3485"/>
                    <a:pt x="19678" y="3616"/>
                    <a:pt x="19365" y="3616"/>
                  </a:cubicBezTo>
                  <a:cubicBezTo>
                    <a:pt x="19239" y="3616"/>
                    <a:pt x="19107" y="3595"/>
                    <a:pt x="18968" y="3551"/>
                  </a:cubicBezTo>
                  <a:cubicBezTo>
                    <a:pt x="18694" y="3460"/>
                    <a:pt x="18421" y="3369"/>
                    <a:pt x="18147" y="3247"/>
                  </a:cubicBezTo>
                  <a:cubicBezTo>
                    <a:pt x="17856" y="3107"/>
                    <a:pt x="17558" y="3036"/>
                    <a:pt x="17267" y="3036"/>
                  </a:cubicBezTo>
                  <a:cubicBezTo>
                    <a:pt x="16736" y="3036"/>
                    <a:pt x="16230" y="3273"/>
                    <a:pt x="15837" y="3764"/>
                  </a:cubicBezTo>
                  <a:cubicBezTo>
                    <a:pt x="15715" y="3885"/>
                    <a:pt x="15655" y="4007"/>
                    <a:pt x="15533" y="4159"/>
                  </a:cubicBezTo>
                  <a:cubicBezTo>
                    <a:pt x="15381" y="4341"/>
                    <a:pt x="15259" y="4524"/>
                    <a:pt x="15107" y="4736"/>
                  </a:cubicBezTo>
                  <a:cubicBezTo>
                    <a:pt x="14904" y="5001"/>
                    <a:pt x="14563" y="5211"/>
                    <a:pt x="14215" y="5211"/>
                  </a:cubicBezTo>
                  <a:cubicBezTo>
                    <a:pt x="14043" y="5211"/>
                    <a:pt x="13870" y="5161"/>
                    <a:pt x="13709" y="5040"/>
                  </a:cubicBezTo>
                  <a:cubicBezTo>
                    <a:pt x="13557" y="4888"/>
                    <a:pt x="13314" y="4797"/>
                    <a:pt x="13132" y="4736"/>
                  </a:cubicBezTo>
                  <a:cubicBezTo>
                    <a:pt x="12892" y="4648"/>
                    <a:pt x="12663" y="4603"/>
                    <a:pt x="12446" y="4603"/>
                  </a:cubicBezTo>
                  <a:cubicBezTo>
                    <a:pt x="11919" y="4603"/>
                    <a:pt x="11461" y="4867"/>
                    <a:pt x="11095" y="5405"/>
                  </a:cubicBezTo>
                  <a:cubicBezTo>
                    <a:pt x="10882" y="5709"/>
                    <a:pt x="10700" y="5983"/>
                    <a:pt x="10487" y="6287"/>
                  </a:cubicBezTo>
                  <a:cubicBezTo>
                    <a:pt x="10237" y="6565"/>
                    <a:pt x="9935" y="6716"/>
                    <a:pt x="9559" y="6716"/>
                  </a:cubicBezTo>
                  <a:cubicBezTo>
                    <a:pt x="9525" y="6716"/>
                    <a:pt x="9490" y="6715"/>
                    <a:pt x="9454" y="6712"/>
                  </a:cubicBezTo>
                  <a:cubicBezTo>
                    <a:pt x="9211" y="6651"/>
                    <a:pt x="8998" y="6621"/>
                    <a:pt x="8755" y="6499"/>
                  </a:cubicBezTo>
                  <a:cubicBezTo>
                    <a:pt x="8542" y="6438"/>
                    <a:pt x="8329" y="6347"/>
                    <a:pt x="8086" y="6256"/>
                  </a:cubicBezTo>
                  <a:cubicBezTo>
                    <a:pt x="7836" y="6131"/>
                    <a:pt x="7578" y="6072"/>
                    <a:pt x="7326" y="6072"/>
                  </a:cubicBezTo>
                  <a:cubicBezTo>
                    <a:pt x="6721" y="6072"/>
                    <a:pt x="6150" y="6415"/>
                    <a:pt x="5806" y="7016"/>
                  </a:cubicBezTo>
                  <a:cubicBezTo>
                    <a:pt x="5624" y="7259"/>
                    <a:pt x="5411" y="7563"/>
                    <a:pt x="5229" y="7837"/>
                  </a:cubicBezTo>
                  <a:cubicBezTo>
                    <a:pt x="5046" y="8141"/>
                    <a:pt x="4773" y="8262"/>
                    <a:pt x="4439" y="8262"/>
                  </a:cubicBezTo>
                  <a:cubicBezTo>
                    <a:pt x="4104" y="8262"/>
                    <a:pt x="3800" y="8171"/>
                    <a:pt x="3527" y="8019"/>
                  </a:cubicBezTo>
                  <a:cubicBezTo>
                    <a:pt x="3284" y="7928"/>
                    <a:pt x="3071" y="7776"/>
                    <a:pt x="2797" y="7715"/>
                  </a:cubicBezTo>
                  <a:cubicBezTo>
                    <a:pt x="2688" y="7699"/>
                    <a:pt x="2580" y="7690"/>
                    <a:pt x="2474" y="7690"/>
                  </a:cubicBezTo>
                  <a:cubicBezTo>
                    <a:pt x="1988" y="7690"/>
                    <a:pt x="1541" y="7869"/>
                    <a:pt x="1217" y="8293"/>
                  </a:cubicBezTo>
                  <a:cubicBezTo>
                    <a:pt x="852" y="8749"/>
                    <a:pt x="578" y="9235"/>
                    <a:pt x="92" y="9630"/>
                  </a:cubicBezTo>
                  <a:cubicBezTo>
                    <a:pt x="92" y="9660"/>
                    <a:pt x="62" y="9660"/>
                    <a:pt x="62" y="9691"/>
                  </a:cubicBezTo>
                  <a:cubicBezTo>
                    <a:pt x="1" y="9812"/>
                    <a:pt x="31" y="9904"/>
                    <a:pt x="92" y="9964"/>
                  </a:cubicBezTo>
                  <a:cubicBezTo>
                    <a:pt x="183" y="10056"/>
                    <a:pt x="244" y="10086"/>
                    <a:pt x="335" y="10116"/>
                  </a:cubicBezTo>
                  <a:cubicBezTo>
                    <a:pt x="503" y="10188"/>
                    <a:pt x="619" y="10227"/>
                    <a:pt x="715" y="10227"/>
                  </a:cubicBezTo>
                  <a:cubicBezTo>
                    <a:pt x="861" y="10227"/>
                    <a:pt x="960" y="10136"/>
                    <a:pt x="1125" y="9934"/>
                  </a:cubicBezTo>
                  <a:cubicBezTo>
                    <a:pt x="1338" y="9691"/>
                    <a:pt x="1490" y="9478"/>
                    <a:pt x="1673" y="9235"/>
                  </a:cubicBezTo>
                  <a:cubicBezTo>
                    <a:pt x="1825" y="9053"/>
                    <a:pt x="2007" y="8901"/>
                    <a:pt x="2280" y="8840"/>
                  </a:cubicBezTo>
                  <a:cubicBezTo>
                    <a:pt x="2356" y="8794"/>
                    <a:pt x="2440" y="8787"/>
                    <a:pt x="2527" y="8787"/>
                  </a:cubicBezTo>
                  <a:cubicBezTo>
                    <a:pt x="2571" y="8787"/>
                    <a:pt x="2616" y="8788"/>
                    <a:pt x="2661" y="8788"/>
                  </a:cubicBezTo>
                  <a:cubicBezTo>
                    <a:pt x="2706" y="8788"/>
                    <a:pt x="2752" y="8787"/>
                    <a:pt x="2797" y="8779"/>
                  </a:cubicBezTo>
                  <a:cubicBezTo>
                    <a:pt x="3071" y="8901"/>
                    <a:pt x="3344" y="9022"/>
                    <a:pt x="3618" y="9083"/>
                  </a:cubicBezTo>
                  <a:cubicBezTo>
                    <a:pt x="3904" y="9187"/>
                    <a:pt x="4166" y="9237"/>
                    <a:pt x="4405" y="9237"/>
                  </a:cubicBezTo>
                  <a:cubicBezTo>
                    <a:pt x="5003" y="9237"/>
                    <a:pt x="5459" y="8927"/>
                    <a:pt x="5806" y="8384"/>
                  </a:cubicBezTo>
                  <a:cubicBezTo>
                    <a:pt x="5958" y="8110"/>
                    <a:pt x="6141" y="7837"/>
                    <a:pt x="6353" y="7624"/>
                  </a:cubicBezTo>
                  <a:cubicBezTo>
                    <a:pt x="6609" y="7326"/>
                    <a:pt x="6879" y="7177"/>
                    <a:pt x="7195" y="7177"/>
                  </a:cubicBezTo>
                  <a:cubicBezTo>
                    <a:pt x="7331" y="7177"/>
                    <a:pt x="7475" y="7204"/>
                    <a:pt x="7630" y="7259"/>
                  </a:cubicBezTo>
                  <a:cubicBezTo>
                    <a:pt x="7934" y="7381"/>
                    <a:pt x="8208" y="7502"/>
                    <a:pt x="8512" y="7624"/>
                  </a:cubicBezTo>
                  <a:cubicBezTo>
                    <a:pt x="8903" y="7738"/>
                    <a:pt x="9229" y="7799"/>
                    <a:pt x="9515" y="7799"/>
                  </a:cubicBezTo>
                  <a:cubicBezTo>
                    <a:pt x="10142" y="7799"/>
                    <a:pt x="10584" y="7510"/>
                    <a:pt x="11126" y="6864"/>
                  </a:cubicBezTo>
                  <a:cubicBezTo>
                    <a:pt x="11369" y="6590"/>
                    <a:pt x="11490" y="6317"/>
                    <a:pt x="11734" y="6043"/>
                  </a:cubicBezTo>
                  <a:cubicBezTo>
                    <a:pt x="12004" y="5755"/>
                    <a:pt x="12178" y="5595"/>
                    <a:pt x="12396" y="5595"/>
                  </a:cubicBezTo>
                  <a:cubicBezTo>
                    <a:pt x="12545" y="5595"/>
                    <a:pt x="12715" y="5670"/>
                    <a:pt x="12949" y="5831"/>
                  </a:cubicBezTo>
                  <a:cubicBezTo>
                    <a:pt x="12980" y="5861"/>
                    <a:pt x="13010" y="5861"/>
                    <a:pt x="13071" y="5891"/>
                  </a:cubicBezTo>
                  <a:cubicBezTo>
                    <a:pt x="13502" y="6141"/>
                    <a:pt x="13873" y="6259"/>
                    <a:pt x="14215" y="6259"/>
                  </a:cubicBezTo>
                  <a:cubicBezTo>
                    <a:pt x="14791" y="6259"/>
                    <a:pt x="15284" y="5924"/>
                    <a:pt x="15837" y="5314"/>
                  </a:cubicBezTo>
                  <a:cubicBezTo>
                    <a:pt x="15928" y="5223"/>
                    <a:pt x="15959" y="5101"/>
                    <a:pt x="16019" y="5010"/>
                  </a:cubicBezTo>
                  <a:cubicBezTo>
                    <a:pt x="16111" y="4888"/>
                    <a:pt x="16141" y="4797"/>
                    <a:pt x="16202" y="4706"/>
                  </a:cubicBezTo>
                  <a:cubicBezTo>
                    <a:pt x="16425" y="4371"/>
                    <a:pt x="16714" y="4167"/>
                    <a:pt x="17069" y="4167"/>
                  </a:cubicBezTo>
                  <a:cubicBezTo>
                    <a:pt x="17197" y="4167"/>
                    <a:pt x="17333" y="4194"/>
                    <a:pt x="17478" y="4250"/>
                  </a:cubicBezTo>
                  <a:cubicBezTo>
                    <a:pt x="17691" y="4311"/>
                    <a:pt x="17934" y="4341"/>
                    <a:pt x="18147" y="4432"/>
                  </a:cubicBezTo>
                  <a:cubicBezTo>
                    <a:pt x="18421" y="4493"/>
                    <a:pt x="18725" y="4584"/>
                    <a:pt x="18998" y="4615"/>
                  </a:cubicBezTo>
                  <a:cubicBezTo>
                    <a:pt x="19141" y="4640"/>
                    <a:pt x="19279" y="4653"/>
                    <a:pt x="19413" y="4653"/>
                  </a:cubicBezTo>
                  <a:cubicBezTo>
                    <a:pt x="20078" y="4653"/>
                    <a:pt x="20630" y="4341"/>
                    <a:pt x="21035" y="3733"/>
                  </a:cubicBezTo>
                  <a:cubicBezTo>
                    <a:pt x="21187" y="3551"/>
                    <a:pt x="21278" y="3369"/>
                    <a:pt x="21430" y="3217"/>
                  </a:cubicBezTo>
                  <a:cubicBezTo>
                    <a:pt x="21724" y="2844"/>
                    <a:pt x="21979" y="2687"/>
                    <a:pt x="22311" y="2687"/>
                  </a:cubicBezTo>
                  <a:cubicBezTo>
                    <a:pt x="22494" y="2687"/>
                    <a:pt x="22701" y="2735"/>
                    <a:pt x="22950" y="2821"/>
                  </a:cubicBezTo>
                  <a:cubicBezTo>
                    <a:pt x="23010" y="2852"/>
                    <a:pt x="23132" y="2913"/>
                    <a:pt x="23193" y="2943"/>
                  </a:cubicBezTo>
                  <a:cubicBezTo>
                    <a:pt x="23570" y="3098"/>
                    <a:pt x="23907" y="3175"/>
                    <a:pt x="24213" y="3175"/>
                  </a:cubicBezTo>
                  <a:cubicBezTo>
                    <a:pt x="24872" y="3175"/>
                    <a:pt x="25391" y="2817"/>
                    <a:pt x="25868" y="2092"/>
                  </a:cubicBezTo>
                  <a:cubicBezTo>
                    <a:pt x="26020" y="1879"/>
                    <a:pt x="26171" y="1636"/>
                    <a:pt x="26323" y="1454"/>
                  </a:cubicBezTo>
                  <a:cubicBezTo>
                    <a:pt x="26554" y="1202"/>
                    <a:pt x="26814" y="1066"/>
                    <a:pt x="27103" y="1066"/>
                  </a:cubicBezTo>
                  <a:cubicBezTo>
                    <a:pt x="27232" y="1066"/>
                    <a:pt x="27368" y="1093"/>
                    <a:pt x="27509" y="1150"/>
                  </a:cubicBezTo>
                  <a:cubicBezTo>
                    <a:pt x="27813" y="1271"/>
                    <a:pt x="28086" y="1393"/>
                    <a:pt x="28360" y="1514"/>
                  </a:cubicBezTo>
                  <a:cubicBezTo>
                    <a:pt x="28431" y="1532"/>
                    <a:pt x="28491" y="1542"/>
                    <a:pt x="28545" y="1542"/>
                  </a:cubicBezTo>
                  <a:cubicBezTo>
                    <a:pt x="28676" y="1542"/>
                    <a:pt x="28769" y="1483"/>
                    <a:pt x="28877" y="1332"/>
                  </a:cubicBezTo>
                  <a:cubicBezTo>
                    <a:pt x="28907" y="1271"/>
                    <a:pt x="28968" y="1210"/>
                    <a:pt x="29029" y="1119"/>
                  </a:cubicBezTo>
                  <a:cubicBezTo>
                    <a:pt x="29181" y="815"/>
                    <a:pt x="29120" y="694"/>
                    <a:pt x="28816" y="542"/>
                  </a:cubicBezTo>
                  <a:cubicBezTo>
                    <a:pt x="28482" y="390"/>
                    <a:pt x="28178" y="329"/>
                    <a:pt x="27874" y="177"/>
                  </a:cubicBezTo>
                  <a:cubicBezTo>
                    <a:pt x="27629" y="54"/>
                    <a:pt x="27379" y="0"/>
                    <a:pt x="27138"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133"/>
            <p:cNvSpPr/>
            <p:nvPr/>
          </p:nvSpPr>
          <p:spPr>
            <a:xfrm rot="1013812">
              <a:off x="1522756" y="5445036"/>
              <a:ext cx="1354372" cy="463434"/>
            </a:xfrm>
            <a:custGeom>
              <a:avLst/>
              <a:gdLst/>
              <a:ahLst/>
              <a:cxnLst/>
              <a:rect l="l" t="t" r="r" b="b"/>
              <a:pathLst>
                <a:path w="26688" h="9132" extrusionOk="0">
                  <a:moveTo>
                    <a:pt x="26201" y="1"/>
                  </a:moveTo>
                  <a:cubicBezTo>
                    <a:pt x="26080" y="1"/>
                    <a:pt x="25958" y="61"/>
                    <a:pt x="25867" y="92"/>
                  </a:cubicBezTo>
                  <a:cubicBezTo>
                    <a:pt x="25472" y="153"/>
                    <a:pt x="25168" y="396"/>
                    <a:pt x="24955" y="730"/>
                  </a:cubicBezTo>
                  <a:cubicBezTo>
                    <a:pt x="24773" y="1034"/>
                    <a:pt x="24530" y="1368"/>
                    <a:pt x="24317" y="1672"/>
                  </a:cubicBezTo>
                  <a:cubicBezTo>
                    <a:pt x="24074" y="1976"/>
                    <a:pt x="23739" y="2098"/>
                    <a:pt x="23344" y="2098"/>
                  </a:cubicBezTo>
                  <a:cubicBezTo>
                    <a:pt x="23131" y="2098"/>
                    <a:pt x="22888" y="2067"/>
                    <a:pt x="22675" y="1946"/>
                  </a:cubicBezTo>
                  <a:cubicBezTo>
                    <a:pt x="22402" y="1824"/>
                    <a:pt x="22128" y="1733"/>
                    <a:pt x="21885" y="1642"/>
                  </a:cubicBezTo>
                  <a:cubicBezTo>
                    <a:pt x="21653" y="1577"/>
                    <a:pt x="21430" y="1544"/>
                    <a:pt x="21217" y="1544"/>
                  </a:cubicBezTo>
                  <a:cubicBezTo>
                    <a:pt x="20537" y="1544"/>
                    <a:pt x="19961" y="1875"/>
                    <a:pt x="19545" y="2523"/>
                  </a:cubicBezTo>
                  <a:cubicBezTo>
                    <a:pt x="19453" y="2675"/>
                    <a:pt x="19362" y="2858"/>
                    <a:pt x="19241" y="3010"/>
                  </a:cubicBezTo>
                  <a:cubicBezTo>
                    <a:pt x="19013" y="3352"/>
                    <a:pt x="18733" y="3523"/>
                    <a:pt x="18377" y="3523"/>
                  </a:cubicBezTo>
                  <a:cubicBezTo>
                    <a:pt x="18259" y="3523"/>
                    <a:pt x="18131" y="3504"/>
                    <a:pt x="17994" y="3466"/>
                  </a:cubicBezTo>
                  <a:cubicBezTo>
                    <a:pt x="17721" y="3374"/>
                    <a:pt x="17508" y="3283"/>
                    <a:pt x="17235" y="3192"/>
                  </a:cubicBezTo>
                  <a:cubicBezTo>
                    <a:pt x="16898" y="3080"/>
                    <a:pt x="16605" y="3029"/>
                    <a:pt x="16347" y="3029"/>
                  </a:cubicBezTo>
                  <a:cubicBezTo>
                    <a:pt x="15696" y="3029"/>
                    <a:pt x="15264" y="3352"/>
                    <a:pt x="14894" y="3830"/>
                  </a:cubicBezTo>
                  <a:cubicBezTo>
                    <a:pt x="14742" y="4043"/>
                    <a:pt x="14621" y="4226"/>
                    <a:pt x="14469" y="4408"/>
                  </a:cubicBezTo>
                  <a:cubicBezTo>
                    <a:pt x="14317" y="4651"/>
                    <a:pt x="14134" y="4833"/>
                    <a:pt x="13891" y="4985"/>
                  </a:cubicBezTo>
                  <a:cubicBezTo>
                    <a:pt x="13746" y="5089"/>
                    <a:pt x="13588" y="5150"/>
                    <a:pt x="13415" y="5150"/>
                  </a:cubicBezTo>
                  <a:cubicBezTo>
                    <a:pt x="13334" y="5150"/>
                    <a:pt x="13249" y="5136"/>
                    <a:pt x="13162" y="5107"/>
                  </a:cubicBezTo>
                  <a:cubicBezTo>
                    <a:pt x="12949" y="4985"/>
                    <a:pt x="12675" y="4894"/>
                    <a:pt x="12462" y="4803"/>
                  </a:cubicBezTo>
                  <a:cubicBezTo>
                    <a:pt x="12189" y="4651"/>
                    <a:pt x="11885" y="4560"/>
                    <a:pt x="11581" y="4529"/>
                  </a:cubicBezTo>
                  <a:cubicBezTo>
                    <a:pt x="11445" y="4505"/>
                    <a:pt x="11316" y="4493"/>
                    <a:pt x="11192" y="4493"/>
                  </a:cubicBezTo>
                  <a:cubicBezTo>
                    <a:pt x="10540" y="4493"/>
                    <a:pt x="10049" y="4823"/>
                    <a:pt x="9666" y="5411"/>
                  </a:cubicBezTo>
                  <a:cubicBezTo>
                    <a:pt x="9514" y="5654"/>
                    <a:pt x="9362" y="5958"/>
                    <a:pt x="9149" y="6232"/>
                  </a:cubicBezTo>
                  <a:cubicBezTo>
                    <a:pt x="8882" y="6518"/>
                    <a:pt x="8675" y="6672"/>
                    <a:pt x="8422" y="6672"/>
                  </a:cubicBezTo>
                  <a:cubicBezTo>
                    <a:pt x="8272" y="6672"/>
                    <a:pt x="8107" y="6618"/>
                    <a:pt x="7903" y="6505"/>
                  </a:cubicBezTo>
                  <a:cubicBezTo>
                    <a:pt x="7538" y="6323"/>
                    <a:pt x="7174" y="6232"/>
                    <a:pt x="6778" y="6110"/>
                  </a:cubicBezTo>
                  <a:cubicBezTo>
                    <a:pt x="6651" y="6078"/>
                    <a:pt x="6527" y="6063"/>
                    <a:pt x="6407" y="6063"/>
                  </a:cubicBezTo>
                  <a:cubicBezTo>
                    <a:pt x="6072" y="6063"/>
                    <a:pt x="5771" y="6182"/>
                    <a:pt x="5502" y="6384"/>
                  </a:cubicBezTo>
                  <a:cubicBezTo>
                    <a:pt x="5259" y="6596"/>
                    <a:pt x="5046" y="6809"/>
                    <a:pt x="4894" y="7083"/>
                  </a:cubicBezTo>
                  <a:cubicBezTo>
                    <a:pt x="4772" y="7295"/>
                    <a:pt x="4620" y="7478"/>
                    <a:pt x="4499" y="7691"/>
                  </a:cubicBezTo>
                  <a:cubicBezTo>
                    <a:pt x="4279" y="8020"/>
                    <a:pt x="3961" y="8151"/>
                    <a:pt x="3565" y="8151"/>
                  </a:cubicBezTo>
                  <a:cubicBezTo>
                    <a:pt x="3523" y="8151"/>
                    <a:pt x="3479" y="8149"/>
                    <a:pt x="3435" y="8147"/>
                  </a:cubicBezTo>
                  <a:cubicBezTo>
                    <a:pt x="3253" y="8147"/>
                    <a:pt x="3040" y="8055"/>
                    <a:pt x="2827" y="7995"/>
                  </a:cubicBezTo>
                  <a:cubicBezTo>
                    <a:pt x="2523" y="7873"/>
                    <a:pt x="2189" y="7751"/>
                    <a:pt x="1885" y="7630"/>
                  </a:cubicBezTo>
                  <a:cubicBezTo>
                    <a:pt x="1730" y="7581"/>
                    <a:pt x="1575" y="7558"/>
                    <a:pt x="1420" y="7558"/>
                  </a:cubicBezTo>
                  <a:cubicBezTo>
                    <a:pt x="1091" y="7558"/>
                    <a:pt x="767" y="7666"/>
                    <a:pt x="456" y="7873"/>
                  </a:cubicBezTo>
                  <a:cubicBezTo>
                    <a:pt x="243" y="8025"/>
                    <a:pt x="0" y="8147"/>
                    <a:pt x="31" y="8390"/>
                  </a:cubicBezTo>
                  <a:cubicBezTo>
                    <a:pt x="91" y="8633"/>
                    <a:pt x="395" y="8633"/>
                    <a:pt x="638" y="8694"/>
                  </a:cubicBezTo>
                  <a:cubicBezTo>
                    <a:pt x="669" y="8724"/>
                    <a:pt x="714" y="8739"/>
                    <a:pt x="764" y="8739"/>
                  </a:cubicBezTo>
                  <a:cubicBezTo>
                    <a:pt x="813" y="8739"/>
                    <a:pt x="866" y="8724"/>
                    <a:pt x="912" y="8694"/>
                  </a:cubicBezTo>
                  <a:cubicBezTo>
                    <a:pt x="1016" y="8641"/>
                    <a:pt x="1121" y="8622"/>
                    <a:pt x="1225" y="8622"/>
                  </a:cubicBezTo>
                  <a:cubicBezTo>
                    <a:pt x="1425" y="8622"/>
                    <a:pt x="1624" y="8695"/>
                    <a:pt x="1824" y="8754"/>
                  </a:cubicBezTo>
                  <a:cubicBezTo>
                    <a:pt x="2128" y="8815"/>
                    <a:pt x="2371" y="8937"/>
                    <a:pt x="2645" y="8998"/>
                  </a:cubicBezTo>
                  <a:cubicBezTo>
                    <a:pt x="2917" y="9088"/>
                    <a:pt x="3191" y="9132"/>
                    <a:pt x="3459" y="9132"/>
                  </a:cubicBezTo>
                  <a:cubicBezTo>
                    <a:pt x="4268" y="9132"/>
                    <a:pt x="5022" y="8733"/>
                    <a:pt x="5502" y="8025"/>
                  </a:cubicBezTo>
                  <a:cubicBezTo>
                    <a:pt x="5654" y="7782"/>
                    <a:pt x="5806" y="7599"/>
                    <a:pt x="5958" y="7387"/>
                  </a:cubicBezTo>
                  <a:cubicBezTo>
                    <a:pt x="6073" y="7226"/>
                    <a:pt x="6223" y="7152"/>
                    <a:pt x="6408" y="7152"/>
                  </a:cubicBezTo>
                  <a:cubicBezTo>
                    <a:pt x="6467" y="7152"/>
                    <a:pt x="6530" y="7159"/>
                    <a:pt x="6596" y="7174"/>
                  </a:cubicBezTo>
                  <a:cubicBezTo>
                    <a:pt x="6839" y="7265"/>
                    <a:pt x="7052" y="7326"/>
                    <a:pt x="7295" y="7447"/>
                  </a:cubicBezTo>
                  <a:cubicBezTo>
                    <a:pt x="7660" y="7630"/>
                    <a:pt x="8055" y="7691"/>
                    <a:pt x="8450" y="7721"/>
                  </a:cubicBezTo>
                  <a:cubicBezTo>
                    <a:pt x="8485" y="7723"/>
                    <a:pt x="8519" y="7724"/>
                    <a:pt x="8552" y="7724"/>
                  </a:cubicBezTo>
                  <a:cubicBezTo>
                    <a:pt x="9050" y="7724"/>
                    <a:pt x="9442" y="7514"/>
                    <a:pt x="9727" y="7143"/>
                  </a:cubicBezTo>
                  <a:cubicBezTo>
                    <a:pt x="9879" y="6961"/>
                    <a:pt x="9970" y="6718"/>
                    <a:pt x="10092" y="6536"/>
                  </a:cubicBezTo>
                  <a:cubicBezTo>
                    <a:pt x="10213" y="6353"/>
                    <a:pt x="10335" y="6110"/>
                    <a:pt x="10487" y="5928"/>
                  </a:cubicBezTo>
                  <a:cubicBezTo>
                    <a:pt x="10647" y="5698"/>
                    <a:pt x="10877" y="5590"/>
                    <a:pt x="11150" y="5590"/>
                  </a:cubicBezTo>
                  <a:cubicBezTo>
                    <a:pt x="11239" y="5590"/>
                    <a:pt x="11332" y="5601"/>
                    <a:pt x="11429" y="5624"/>
                  </a:cubicBezTo>
                  <a:cubicBezTo>
                    <a:pt x="11642" y="5654"/>
                    <a:pt x="11885" y="5745"/>
                    <a:pt x="12098" y="5836"/>
                  </a:cubicBezTo>
                  <a:cubicBezTo>
                    <a:pt x="12462" y="5928"/>
                    <a:pt x="12827" y="6019"/>
                    <a:pt x="13162" y="6049"/>
                  </a:cubicBezTo>
                  <a:cubicBezTo>
                    <a:pt x="13284" y="6067"/>
                    <a:pt x="13403" y="6075"/>
                    <a:pt x="13517" y="6075"/>
                  </a:cubicBezTo>
                  <a:cubicBezTo>
                    <a:pt x="14195" y="6075"/>
                    <a:pt x="14730" y="5770"/>
                    <a:pt x="15198" y="5198"/>
                  </a:cubicBezTo>
                  <a:cubicBezTo>
                    <a:pt x="15380" y="4985"/>
                    <a:pt x="15532" y="4742"/>
                    <a:pt x="15715" y="4529"/>
                  </a:cubicBezTo>
                  <a:cubicBezTo>
                    <a:pt x="15928" y="4239"/>
                    <a:pt x="16190" y="4121"/>
                    <a:pt x="16486" y="4121"/>
                  </a:cubicBezTo>
                  <a:cubicBezTo>
                    <a:pt x="16655" y="4121"/>
                    <a:pt x="16834" y="4159"/>
                    <a:pt x="17022" y="4226"/>
                  </a:cubicBezTo>
                  <a:cubicBezTo>
                    <a:pt x="17235" y="4317"/>
                    <a:pt x="17478" y="4408"/>
                    <a:pt x="17690" y="4499"/>
                  </a:cubicBezTo>
                  <a:cubicBezTo>
                    <a:pt x="17913" y="4586"/>
                    <a:pt x="18126" y="4627"/>
                    <a:pt x="18333" y="4627"/>
                  </a:cubicBezTo>
                  <a:cubicBezTo>
                    <a:pt x="18634" y="4627"/>
                    <a:pt x="18922" y="4540"/>
                    <a:pt x="19210" y="4377"/>
                  </a:cubicBezTo>
                  <a:cubicBezTo>
                    <a:pt x="19605" y="4134"/>
                    <a:pt x="19909" y="3830"/>
                    <a:pt x="20122" y="3466"/>
                  </a:cubicBezTo>
                  <a:cubicBezTo>
                    <a:pt x="20244" y="3314"/>
                    <a:pt x="20305" y="3131"/>
                    <a:pt x="20426" y="2979"/>
                  </a:cubicBezTo>
                  <a:cubicBezTo>
                    <a:pt x="20647" y="2670"/>
                    <a:pt x="20884" y="2521"/>
                    <a:pt x="21195" y="2521"/>
                  </a:cubicBezTo>
                  <a:cubicBezTo>
                    <a:pt x="21312" y="2521"/>
                    <a:pt x="21440" y="2543"/>
                    <a:pt x="21581" y="2584"/>
                  </a:cubicBezTo>
                  <a:cubicBezTo>
                    <a:pt x="21824" y="2675"/>
                    <a:pt x="22098" y="2736"/>
                    <a:pt x="22341" y="2858"/>
                  </a:cubicBezTo>
                  <a:cubicBezTo>
                    <a:pt x="22635" y="2990"/>
                    <a:pt x="22929" y="3044"/>
                    <a:pt x="23230" y="3044"/>
                  </a:cubicBezTo>
                  <a:cubicBezTo>
                    <a:pt x="23551" y="3044"/>
                    <a:pt x="23880" y="2982"/>
                    <a:pt x="24226" y="2888"/>
                  </a:cubicBezTo>
                  <a:cubicBezTo>
                    <a:pt x="24530" y="2827"/>
                    <a:pt x="24833" y="2675"/>
                    <a:pt x="24985" y="2371"/>
                  </a:cubicBezTo>
                  <a:cubicBezTo>
                    <a:pt x="25441" y="1824"/>
                    <a:pt x="25776" y="1186"/>
                    <a:pt x="26353" y="730"/>
                  </a:cubicBezTo>
                  <a:cubicBezTo>
                    <a:pt x="26414" y="700"/>
                    <a:pt x="26475" y="578"/>
                    <a:pt x="26505" y="517"/>
                  </a:cubicBezTo>
                  <a:cubicBezTo>
                    <a:pt x="26536" y="396"/>
                    <a:pt x="26688" y="274"/>
                    <a:pt x="26596" y="122"/>
                  </a:cubicBezTo>
                  <a:cubicBezTo>
                    <a:pt x="26505" y="1"/>
                    <a:pt x="26353" y="1"/>
                    <a:pt x="26201"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133"/>
            <p:cNvSpPr/>
            <p:nvPr/>
          </p:nvSpPr>
          <p:spPr>
            <a:xfrm rot="1013812">
              <a:off x="1657893" y="5640485"/>
              <a:ext cx="1096418" cy="388580"/>
            </a:xfrm>
            <a:custGeom>
              <a:avLst/>
              <a:gdLst/>
              <a:ahLst/>
              <a:cxnLst/>
              <a:rect l="l" t="t" r="r" b="b"/>
              <a:pathLst>
                <a:path w="21605" h="7657" extrusionOk="0">
                  <a:moveTo>
                    <a:pt x="18667" y="0"/>
                  </a:moveTo>
                  <a:cubicBezTo>
                    <a:pt x="18212" y="0"/>
                    <a:pt x="17802" y="199"/>
                    <a:pt x="17471" y="574"/>
                  </a:cubicBezTo>
                  <a:cubicBezTo>
                    <a:pt x="17289" y="817"/>
                    <a:pt x="17137" y="1091"/>
                    <a:pt x="16924" y="1334"/>
                  </a:cubicBezTo>
                  <a:cubicBezTo>
                    <a:pt x="16636" y="1777"/>
                    <a:pt x="16251" y="2010"/>
                    <a:pt x="15794" y="2010"/>
                  </a:cubicBezTo>
                  <a:cubicBezTo>
                    <a:pt x="15623" y="2010"/>
                    <a:pt x="15442" y="1977"/>
                    <a:pt x="15252" y="1911"/>
                  </a:cubicBezTo>
                  <a:cubicBezTo>
                    <a:pt x="14948" y="1790"/>
                    <a:pt x="14705" y="1668"/>
                    <a:pt x="14401" y="1577"/>
                  </a:cubicBezTo>
                  <a:cubicBezTo>
                    <a:pt x="14120" y="1475"/>
                    <a:pt x="13854" y="1425"/>
                    <a:pt x="13603" y="1425"/>
                  </a:cubicBezTo>
                  <a:cubicBezTo>
                    <a:pt x="12958" y="1425"/>
                    <a:pt x="12416" y="1754"/>
                    <a:pt x="12000" y="2367"/>
                  </a:cubicBezTo>
                  <a:cubicBezTo>
                    <a:pt x="11848" y="2610"/>
                    <a:pt x="11696" y="2854"/>
                    <a:pt x="11513" y="3097"/>
                  </a:cubicBezTo>
                  <a:cubicBezTo>
                    <a:pt x="11258" y="3412"/>
                    <a:pt x="11065" y="3561"/>
                    <a:pt x="10797" y="3561"/>
                  </a:cubicBezTo>
                  <a:cubicBezTo>
                    <a:pt x="10650" y="3561"/>
                    <a:pt x="10481" y="3517"/>
                    <a:pt x="10267" y="3431"/>
                  </a:cubicBezTo>
                  <a:lnTo>
                    <a:pt x="9234" y="3097"/>
                  </a:lnTo>
                  <a:cubicBezTo>
                    <a:pt x="9040" y="3019"/>
                    <a:pt x="8852" y="2982"/>
                    <a:pt x="8671" y="2982"/>
                  </a:cubicBezTo>
                  <a:cubicBezTo>
                    <a:pt x="8286" y="2982"/>
                    <a:pt x="7933" y="3151"/>
                    <a:pt x="7623" y="3461"/>
                  </a:cubicBezTo>
                  <a:cubicBezTo>
                    <a:pt x="7380" y="3735"/>
                    <a:pt x="7167" y="4009"/>
                    <a:pt x="6954" y="4313"/>
                  </a:cubicBezTo>
                  <a:cubicBezTo>
                    <a:pt x="6566" y="4817"/>
                    <a:pt x="6203" y="5061"/>
                    <a:pt x="5753" y="5061"/>
                  </a:cubicBezTo>
                  <a:cubicBezTo>
                    <a:pt x="5499" y="5061"/>
                    <a:pt x="5217" y="4983"/>
                    <a:pt x="4887" y="4829"/>
                  </a:cubicBezTo>
                  <a:cubicBezTo>
                    <a:pt x="4583" y="4677"/>
                    <a:pt x="4279" y="4586"/>
                    <a:pt x="3945" y="4495"/>
                  </a:cubicBezTo>
                  <a:cubicBezTo>
                    <a:pt x="3806" y="4464"/>
                    <a:pt x="3675" y="4449"/>
                    <a:pt x="3550" y="4449"/>
                  </a:cubicBezTo>
                  <a:cubicBezTo>
                    <a:pt x="3182" y="4449"/>
                    <a:pt x="2864" y="4580"/>
                    <a:pt x="2547" y="4829"/>
                  </a:cubicBezTo>
                  <a:cubicBezTo>
                    <a:pt x="2304" y="5072"/>
                    <a:pt x="2091" y="5285"/>
                    <a:pt x="1939" y="5559"/>
                  </a:cubicBezTo>
                  <a:cubicBezTo>
                    <a:pt x="1817" y="5802"/>
                    <a:pt x="1665" y="6015"/>
                    <a:pt x="1513" y="6258"/>
                  </a:cubicBezTo>
                  <a:cubicBezTo>
                    <a:pt x="1300" y="6592"/>
                    <a:pt x="997" y="6653"/>
                    <a:pt x="632" y="6653"/>
                  </a:cubicBezTo>
                  <a:cubicBezTo>
                    <a:pt x="541" y="6653"/>
                    <a:pt x="419" y="6623"/>
                    <a:pt x="297" y="6592"/>
                  </a:cubicBezTo>
                  <a:cubicBezTo>
                    <a:pt x="231" y="6577"/>
                    <a:pt x="179" y="6570"/>
                    <a:pt x="139" y="6570"/>
                  </a:cubicBezTo>
                  <a:cubicBezTo>
                    <a:pt x="13" y="6570"/>
                    <a:pt x="1" y="6644"/>
                    <a:pt x="24" y="6805"/>
                  </a:cubicBezTo>
                  <a:cubicBezTo>
                    <a:pt x="24" y="6896"/>
                    <a:pt x="85" y="6987"/>
                    <a:pt x="115" y="7079"/>
                  </a:cubicBezTo>
                  <a:cubicBezTo>
                    <a:pt x="237" y="7534"/>
                    <a:pt x="328" y="7626"/>
                    <a:pt x="875" y="7656"/>
                  </a:cubicBezTo>
                  <a:cubicBezTo>
                    <a:pt x="1240" y="7595"/>
                    <a:pt x="1544" y="7443"/>
                    <a:pt x="1817" y="7200"/>
                  </a:cubicBezTo>
                  <a:cubicBezTo>
                    <a:pt x="2091" y="6896"/>
                    <a:pt x="2334" y="6623"/>
                    <a:pt x="2547" y="6288"/>
                  </a:cubicBezTo>
                  <a:cubicBezTo>
                    <a:pt x="2768" y="5845"/>
                    <a:pt x="3248" y="5612"/>
                    <a:pt x="3715" y="5612"/>
                  </a:cubicBezTo>
                  <a:cubicBezTo>
                    <a:pt x="3889" y="5612"/>
                    <a:pt x="4062" y="5645"/>
                    <a:pt x="4218" y="5711"/>
                  </a:cubicBezTo>
                  <a:cubicBezTo>
                    <a:pt x="4462" y="5832"/>
                    <a:pt x="4705" y="5893"/>
                    <a:pt x="4978" y="5984"/>
                  </a:cubicBezTo>
                  <a:cubicBezTo>
                    <a:pt x="5297" y="6059"/>
                    <a:pt x="5604" y="6111"/>
                    <a:pt x="5897" y="6111"/>
                  </a:cubicBezTo>
                  <a:cubicBezTo>
                    <a:pt x="6441" y="6111"/>
                    <a:pt x="6934" y="5930"/>
                    <a:pt x="7349" y="5376"/>
                  </a:cubicBezTo>
                  <a:cubicBezTo>
                    <a:pt x="7592" y="5012"/>
                    <a:pt x="7896" y="4677"/>
                    <a:pt x="8200" y="4373"/>
                  </a:cubicBezTo>
                  <a:cubicBezTo>
                    <a:pt x="8426" y="4148"/>
                    <a:pt x="8605" y="4038"/>
                    <a:pt x="8825" y="4038"/>
                  </a:cubicBezTo>
                  <a:cubicBezTo>
                    <a:pt x="8959" y="4038"/>
                    <a:pt x="9109" y="4080"/>
                    <a:pt x="9295" y="4161"/>
                  </a:cubicBezTo>
                  <a:cubicBezTo>
                    <a:pt x="9538" y="4221"/>
                    <a:pt x="9720" y="4343"/>
                    <a:pt x="9933" y="4465"/>
                  </a:cubicBezTo>
                  <a:cubicBezTo>
                    <a:pt x="10206" y="4601"/>
                    <a:pt x="10464" y="4662"/>
                    <a:pt x="10704" y="4662"/>
                  </a:cubicBezTo>
                  <a:cubicBezTo>
                    <a:pt x="11266" y="4662"/>
                    <a:pt x="11738" y="4334"/>
                    <a:pt x="12121" y="3887"/>
                  </a:cubicBezTo>
                  <a:cubicBezTo>
                    <a:pt x="12213" y="3765"/>
                    <a:pt x="12304" y="3613"/>
                    <a:pt x="12365" y="3461"/>
                  </a:cubicBezTo>
                  <a:cubicBezTo>
                    <a:pt x="12456" y="3310"/>
                    <a:pt x="12517" y="3188"/>
                    <a:pt x="12638" y="3036"/>
                  </a:cubicBezTo>
                  <a:cubicBezTo>
                    <a:pt x="12863" y="2736"/>
                    <a:pt x="13129" y="2518"/>
                    <a:pt x="13488" y="2518"/>
                  </a:cubicBezTo>
                  <a:cubicBezTo>
                    <a:pt x="13565" y="2518"/>
                    <a:pt x="13646" y="2528"/>
                    <a:pt x="13732" y="2550"/>
                  </a:cubicBezTo>
                  <a:cubicBezTo>
                    <a:pt x="14006" y="2641"/>
                    <a:pt x="14249" y="2671"/>
                    <a:pt x="14492" y="2732"/>
                  </a:cubicBezTo>
                  <a:cubicBezTo>
                    <a:pt x="14766" y="2823"/>
                    <a:pt x="15009" y="2945"/>
                    <a:pt x="15252" y="2975"/>
                  </a:cubicBezTo>
                  <a:cubicBezTo>
                    <a:pt x="15515" y="3015"/>
                    <a:pt x="15741" y="3036"/>
                    <a:pt x="15940" y="3036"/>
                  </a:cubicBezTo>
                  <a:cubicBezTo>
                    <a:pt x="16659" y="3036"/>
                    <a:pt x="17018" y="2761"/>
                    <a:pt x="17471" y="2094"/>
                  </a:cubicBezTo>
                  <a:cubicBezTo>
                    <a:pt x="17532" y="1942"/>
                    <a:pt x="17623" y="1790"/>
                    <a:pt x="17745" y="1668"/>
                  </a:cubicBezTo>
                  <a:cubicBezTo>
                    <a:pt x="17836" y="1516"/>
                    <a:pt x="17957" y="1425"/>
                    <a:pt x="18079" y="1303"/>
                  </a:cubicBezTo>
                  <a:cubicBezTo>
                    <a:pt x="18291" y="1111"/>
                    <a:pt x="18527" y="992"/>
                    <a:pt x="18787" y="992"/>
                  </a:cubicBezTo>
                  <a:cubicBezTo>
                    <a:pt x="18938" y="992"/>
                    <a:pt x="19097" y="1032"/>
                    <a:pt x="19264" y="1121"/>
                  </a:cubicBezTo>
                  <a:cubicBezTo>
                    <a:pt x="19447" y="1212"/>
                    <a:pt x="19629" y="1303"/>
                    <a:pt x="19811" y="1425"/>
                  </a:cubicBezTo>
                  <a:cubicBezTo>
                    <a:pt x="20058" y="1520"/>
                    <a:pt x="20294" y="1567"/>
                    <a:pt x="20532" y="1567"/>
                  </a:cubicBezTo>
                  <a:cubicBezTo>
                    <a:pt x="20674" y="1567"/>
                    <a:pt x="20818" y="1550"/>
                    <a:pt x="20967" y="1516"/>
                  </a:cubicBezTo>
                  <a:cubicBezTo>
                    <a:pt x="21149" y="1486"/>
                    <a:pt x="21301" y="1425"/>
                    <a:pt x="21422" y="1303"/>
                  </a:cubicBezTo>
                  <a:cubicBezTo>
                    <a:pt x="21574" y="1182"/>
                    <a:pt x="21605" y="999"/>
                    <a:pt x="21483" y="726"/>
                  </a:cubicBezTo>
                  <a:cubicBezTo>
                    <a:pt x="21439" y="571"/>
                    <a:pt x="21347" y="529"/>
                    <a:pt x="21230" y="529"/>
                  </a:cubicBezTo>
                  <a:cubicBezTo>
                    <a:pt x="21186" y="529"/>
                    <a:pt x="21138" y="535"/>
                    <a:pt x="21088" y="544"/>
                  </a:cubicBezTo>
                  <a:cubicBezTo>
                    <a:pt x="20955" y="570"/>
                    <a:pt x="20825" y="584"/>
                    <a:pt x="20697" y="584"/>
                  </a:cubicBezTo>
                  <a:cubicBezTo>
                    <a:pt x="20387" y="584"/>
                    <a:pt x="20091" y="503"/>
                    <a:pt x="19811" y="331"/>
                  </a:cubicBezTo>
                  <a:cubicBezTo>
                    <a:pt x="19629" y="209"/>
                    <a:pt x="19416" y="179"/>
                    <a:pt x="19204" y="88"/>
                  </a:cubicBezTo>
                  <a:cubicBezTo>
                    <a:pt x="19020" y="29"/>
                    <a:pt x="18840" y="0"/>
                    <a:pt x="18667"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133"/>
            <p:cNvSpPr/>
            <p:nvPr/>
          </p:nvSpPr>
          <p:spPr>
            <a:xfrm rot="1013812">
              <a:off x="1751846" y="5736089"/>
              <a:ext cx="944071" cy="338999"/>
            </a:xfrm>
            <a:custGeom>
              <a:avLst/>
              <a:gdLst/>
              <a:ahLst/>
              <a:cxnLst/>
              <a:rect l="l" t="t" r="r" b="b"/>
              <a:pathLst>
                <a:path w="18603" h="6680" extrusionOk="0">
                  <a:moveTo>
                    <a:pt x="16962" y="0"/>
                  </a:moveTo>
                  <a:cubicBezTo>
                    <a:pt x="16393" y="0"/>
                    <a:pt x="15917" y="239"/>
                    <a:pt x="15472" y="706"/>
                  </a:cubicBezTo>
                  <a:cubicBezTo>
                    <a:pt x="15320" y="858"/>
                    <a:pt x="15168" y="1101"/>
                    <a:pt x="15047" y="1284"/>
                  </a:cubicBezTo>
                  <a:cubicBezTo>
                    <a:pt x="14678" y="1815"/>
                    <a:pt x="14338" y="2058"/>
                    <a:pt x="13886" y="2058"/>
                  </a:cubicBezTo>
                  <a:cubicBezTo>
                    <a:pt x="13666" y="2058"/>
                    <a:pt x="13420" y="2001"/>
                    <a:pt x="13132" y="1891"/>
                  </a:cubicBezTo>
                  <a:cubicBezTo>
                    <a:pt x="12889" y="1831"/>
                    <a:pt x="12645" y="1709"/>
                    <a:pt x="12372" y="1618"/>
                  </a:cubicBezTo>
                  <a:cubicBezTo>
                    <a:pt x="12212" y="1572"/>
                    <a:pt x="12060" y="1550"/>
                    <a:pt x="11915" y="1550"/>
                  </a:cubicBezTo>
                  <a:cubicBezTo>
                    <a:pt x="11481" y="1550"/>
                    <a:pt x="11110" y="1755"/>
                    <a:pt x="10791" y="2165"/>
                  </a:cubicBezTo>
                  <a:cubicBezTo>
                    <a:pt x="10670" y="2317"/>
                    <a:pt x="10609" y="2499"/>
                    <a:pt x="10487" y="2651"/>
                  </a:cubicBezTo>
                  <a:cubicBezTo>
                    <a:pt x="10366" y="2834"/>
                    <a:pt x="10244" y="3046"/>
                    <a:pt x="10092" y="3198"/>
                  </a:cubicBezTo>
                  <a:cubicBezTo>
                    <a:pt x="9796" y="3514"/>
                    <a:pt x="9462" y="3676"/>
                    <a:pt x="9097" y="3676"/>
                  </a:cubicBezTo>
                  <a:cubicBezTo>
                    <a:pt x="8900" y="3676"/>
                    <a:pt x="8694" y="3629"/>
                    <a:pt x="8481" y="3533"/>
                  </a:cubicBezTo>
                  <a:cubicBezTo>
                    <a:pt x="8268" y="3442"/>
                    <a:pt x="8116" y="3350"/>
                    <a:pt x="7934" y="3259"/>
                  </a:cubicBezTo>
                  <a:cubicBezTo>
                    <a:pt x="7642" y="3142"/>
                    <a:pt x="7349" y="3088"/>
                    <a:pt x="7049" y="3088"/>
                  </a:cubicBezTo>
                  <a:cubicBezTo>
                    <a:pt x="6881" y="3088"/>
                    <a:pt x="6710" y="3105"/>
                    <a:pt x="6536" y="3138"/>
                  </a:cubicBezTo>
                  <a:cubicBezTo>
                    <a:pt x="5928" y="3290"/>
                    <a:pt x="5502" y="3685"/>
                    <a:pt x="5198" y="4171"/>
                  </a:cubicBezTo>
                  <a:cubicBezTo>
                    <a:pt x="5046" y="4414"/>
                    <a:pt x="4925" y="4688"/>
                    <a:pt x="4742" y="4901"/>
                  </a:cubicBezTo>
                  <a:cubicBezTo>
                    <a:pt x="4531" y="5170"/>
                    <a:pt x="4282" y="5293"/>
                    <a:pt x="4013" y="5293"/>
                  </a:cubicBezTo>
                  <a:cubicBezTo>
                    <a:pt x="3857" y="5293"/>
                    <a:pt x="3694" y="5252"/>
                    <a:pt x="3527" y="5174"/>
                  </a:cubicBezTo>
                  <a:cubicBezTo>
                    <a:pt x="3435" y="5144"/>
                    <a:pt x="3405" y="5083"/>
                    <a:pt x="3344" y="5053"/>
                  </a:cubicBezTo>
                  <a:cubicBezTo>
                    <a:pt x="2986" y="4854"/>
                    <a:pt x="2628" y="4733"/>
                    <a:pt x="2261" y="4733"/>
                  </a:cubicBezTo>
                  <a:cubicBezTo>
                    <a:pt x="2068" y="4733"/>
                    <a:pt x="1872" y="4766"/>
                    <a:pt x="1673" y="4840"/>
                  </a:cubicBezTo>
                  <a:cubicBezTo>
                    <a:pt x="1338" y="4870"/>
                    <a:pt x="1095" y="5022"/>
                    <a:pt x="913" y="5265"/>
                  </a:cubicBezTo>
                  <a:cubicBezTo>
                    <a:pt x="700" y="5539"/>
                    <a:pt x="517" y="5782"/>
                    <a:pt x="335" y="6025"/>
                  </a:cubicBezTo>
                  <a:cubicBezTo>
                    <a:pt x="214" y="6238"/>
                    <a:pt x="1" y="6420"/>
                    <a:pt x="153" y="6603"/>
                  </a:cubicBezTo>
                  <a:cubicBezTo>
                    <a:pt x="200" y="6661"/>
                    <a:pt x="264" y="6679"/>
                    <a:pt x="340" y="6679"/>
                  </a:cubicBezTo>
                  <a:cubicBezTo>
                    <a:pt x="461" y="6679"/>
                    <a:pt x="611" y="6633"/>
                    <a:pt x="761" y="6633"/>
                  </a:cubicBezTo>
                  <a:cubicBezTo>
                    <a:pt x="973" y="6603"/>
                    <a:pt x="1095" y="6451"/>
                    <a:pt x="1217" y="6299"/>
                  </a:cubicBezTo>
                  <a:cubicBezTo>
                    <a:pt x="1501" y="5873"/>
                    <a:pt x="1785" y="5675"/>
                    <a:pt x="2117" y="5675"/>
                  </a:cubicBezTo>
                  <a:cubicBezTo>
                    <a:pt x="2354" y="5675"/>
                    <a:pt x="2615" y="5775"/>
                    <a:pt x="2919" y="5964"/>
                  </a:cubicBezTo>
                  <a:cubicBezTo>
                    <a:pt x="3054" y="6019"/>
                    <a:pt x="3214" y="6121"/>
                    <a:pt x="3376" y="6121"/>
                  </a:cubicBezTo>
                  <a:cubicBezTo>
                    <a:pt x="3396" y="6121"/>
                    <a:pt x="3416" y="6120"/>
                    <a:pt x="3435" y="6116"/>
                  </a:cubicBezTo>
                  <a:cubicBezTo>
                    <a:pt x="3861" y="6025"/>
                    <a:pt x="4287" y="5964"/>
                    <a:pt x="4682" y="5873"/>
                  </a:cubicBezTo>
                  <a:cubicBezTo>
                    <a:pt x="5077" y="5812"/>
                    <a:pt x="5381" y="5569"/>
                    <a:pt x="5594" y="5235"/>
                  </a:cubicBezTo>
                  <a:cubicBezTo>
                    <a:pt x="5685" y="5022"/>
                    <a:pt x="5837" y="4779"/>
                    <a:pt x="5989" y="4566"/>
                  </a:cubicBezTo>
                  <a:cubicBezTo>
                    <a:pt x="6157" y="4253"/>
                    <a:pt x="6402" y="4112"/>
                    <a:pt x="6678" y="4112"/>
                  </a:cubicBezTo>
                  <a:cubicBezTo>
                    <a:pt x="6750" y="4112"/>
                    <a:pt x="6825" y="4122"/>
                    <a:pt x="6901" y="4141"/>
                  </a:cubicBezTo>
                  <a:cubicBezTo>
                    <a:pt x="7053" y="4141"/>
                    <a:pt x="7174" y="4171"/>
                    <a:pt x="7326" y="4202"/>
                  </a:cubicBezTo>
                  <a:cubicBezTo>
                    <a:pt x="7732" y="4317"/>
                    <a:pt x="8082" y="4599"/>
                    <a:pt x="8482" y="4599"/>
                  </a:cubicBezTo>
                  <a:cubicBezTo>
                    <a:pt x="8502" y="4599"/>
                    <a:pt x="8522" y="4598"/>
                    <a:pt x="8542" y="4597"/>
                  </a:cubicBezTo>
                  <a:cubicBezTo>
                    <a:pt x="8998" y="4597"/>
                    <a:pt x="9423" y="4414"/>
                    <a:pt x="9879" y="4293"/>
                  </a:cubicBezTo>
                  <a:cubicBezTo>
                    <a:pt x="9910" y="4262"/>
                    <a:pt x="9910" y="4262"/>
                    <a:pt x="9940" y="4262"/>
                  </a:cubicBezTo>
                  <a:cubicBezTo>
                    <a:pt x="10457" y="4171"/>
                    <a:pt x="10791" y="3898"/>
                    <a:pt x="11065" y="3502"/>
                  </a:cubicBezTo>
                  <a:cubicBezTo>
                    <a:pt x="11217" y="3290"/>
                    <a:pt x="11308" y="3138"/>
                    <a:pt x="11430" y="2955"/>
                  </a:cubicBezTo>
                  <a:cubicBezTo>
                    <a:pt x="11597" y="2725"/>
                    <a:pt x="11793" y="2611"/>
                    <a:pt x="12007" y="2611"/>
                  </a:cubicBezTo>
                  <a:cubicBezTo>
                    <a:pt x="12105" y="2611"/>
                    <a:pt x="12207" y="2634"/>
                    <a:pt x="12311" y="2682"/>
                  </a:cubicBezTo>
                  <a:cubicBezTo>
                    <a:pt x="12493" y="2773"/>
                    <a:pt x="12676" y="2895"/>
                    <a:pt x="12889" y="2986"/>
                  </a:cubicBezTo>
                  <a:cubicBezTo>
                    <a:pt x="13042" y="3082"/>
                    <a:pt x="13209" y="3142"/>
                    <a:pt x="13387" y="3142"/>
                  </a:cubicBezTo>
                  <a:cubicBezTo>
                    <a:pt x="13490" y="3142"/>
                    <a:pt x="13598" y="3122"/>
                    <a:pt x="13709" y="3077"/>
                  </a:cubicBezTo>
                  <a:cubicBezTo>
                    <a:pt x="14196" y="2895"/>
                    <a:pt x="14712" y="2682"/>
                    <a:pt x="15199" y="2469"/>
                  </a:cubicBezTo>
                  <a:cubicBezTo>
                    <a:pt x="15320" y="2439"/>
                    <a:pt x="15381" y="2317"/>
                    <a:pt x="15472" y="2226"/>
                  </a:cubicBezTo>
                  <a:cubicBezTo>
                    <a:pt x="15563" y="2074"/>
                    <a:pt x="15685" y="1983"/>
                    <a:pt x="15776" y="1831"/>
                  </a:cubicBezTo>
                  <a:cubicBezTo>
                    <a:pt x="16053" y="1392"/>
                    <a:pt x="16435" y="1147"/>
                    <a:pt x="16895" y="1147"/>
                  </a:cubicBezTo>
                  <a:cubicBezTo>
                    <a:pt x="17041" y="1147"/>
                    <a:pt x="17195" y="1171"/>
                    <a:pt x="17357" y="1223"/>
                  </a:cubicBezTo>
                  <a:cubicBezTo>
                    <a:pt x="17435" y="1238"/>
                    <a:pt x="17512" y="1246"/>
                    <a:pt x="17587" y="1246"/>
                  </a:cubicBezTo>
                  <a:cubicBezTo>
                    <a:pt x="17802" y="1246"/>
                    <a:pt x="18005" y="1183"/>
                    <a:pt x="18208" y="1071"/>
                  </a:cubicBezTo>
                  <a:cubicBezTo>
                    <a:pt x="18360" y="949"/>
                    <a:pt x="18603" y="919"/>
                    <a:pt x="18603" y="676"/>
                  </a:cubicBezTo>
                  <a:cubicBezTo>
                    <a:pt x="18603" y="402"/>
                    <a:pt x="18360" y="402"/>
                    <a:pt x="18147" y="311"/>
                  </a:cubicBezTo>
                  <a:cubicBezTo>
                    <a:pt x="17995" y="220"/>
                    <a:pt x="17813" y="189"/>
                    <a:pt x="17630" y="98"/>
                  </a:cubicBezTo>
                  <a:cubicBezTo>
                    <a:pt x="17393" y="33"/>
                    <a:pt x="17171" y="0"/>
                    <a:pt x="16962" y="0"/>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133"/>
            <p:cNvSpPr/>
            <p:nvPr/>
          </p:nvSpPr>
          <p:spPr>
            <a:xfrm rot="1013812">
              <a:off x="2098435" y="4955122"/>
              <a:ext cx="737373" cy="246485"/>
            </a:xfrm>
            <a:custGeom>
              <a:avLst/>
              <a:gdLst/>
              <a:ahLst/>
              <a:cxnLst/>
              <a:rect l="l" t="t" r="r" b="b"/>
              <a:pathLst>
                <a:path w="14530" h="4857" extrusionOk="0">
                  <a:moveTo>
                    <a:pt x="14157" y="1"/>
                  </a:moveTo>
                  <a:cubicBezTo>
                    <a:pt x="13774" y="1"/>
                    <a:pt x="13423" y="94"/>
                    <a:pt x="13162" y="433"/>
                  </a:cubicBezTo>
                  <a:cubicBezTo>
                    <a:pt x="12908" y="715"/>
                    <a:pt x="12628" y="892"/>
                    <a:pt x="12298" y="892"/>
                  </a:cubicBezTo>
                  <a:cubicBezTo>
                    <a:pt x="12272" y="892"/>
                    <a:pt x="12246" y="891"/>
                    <a:pt x="12219" y="889"/>
                  </a:cubicBezTo>
                  <a:cubicBezTo>
                    <a:pt x="12007" y="889"/>
                    <a:pt x="11824" y="828"/>
                    <a:pt x="11642" y="798"/>
                  </a:cubicBezTo>
                  <a:cubicBezTo>
                    <a:pt x="11529" y="785"/>
                    <a:pt x="11410" y="778"/>
                    <a:pt x="11291" y="778"/>
                  </a:cubicBezTo>
                  <a:cubicBezTo>
                    <a:pt x="11122" y="778"/>
                    <a:pt x="10951" y="793"/>
                    <a:pt x="10791" y="828"/>
                  </a:cubicBezTo>
                  <a:cubicBezTo>
                    <a:pt x="10092" y="1041"/>
                    <a:pt x="9393" y="1254"/>
                    <a:pt x="8724" y="1467"/>
                  </a:cubicBezTo>
                  <a:cubicBezTo>
                    <a:pt x="8450" y="1527"/>
                    <a:pt x="8207" y="1649"/>
                    <a:pt x="8055" y="1862"/>
                  </a:cubicBezTo>
                  <a:cubicBezTo>
                    <a:pt x="7805" y="2180"/>
                    <a:pt x="7505" y="2345"/>
                    <a:pt x="7154" y="2345"/>
                  </a:cubicBezTo>
                  <a:cubicBezTo>
                    <a:pt x="7034" y="2345"/>
                    <a:pt x="6909" y="2326"/>
                    <a:pt x="6779" y="2287"/>
                  </a:cubicBezTo>
                  <a:cubicBezTo>
                    <a:pt x="6645" y="2239"/>
                    <a:pt x="6511" y="2219"/>
                    <a:pt x="6377" y="2219"/>
                  </a:cubicBezTo>
                  <a:cubicBezTo>
                    <a:pt x="6177" y="2219"/>
                    <a:pt x="5976" y="2263"/>
                    <a:pt x="5775" y="2318"/>
                  </a:cubicBezTo>
                  <a:cubicBezTo>
                    <a:pt x="5137" y="2531"/>
                    <a:pt x="4499" y="2743"/>
                    <a:pt x="3830" y="2926"/>
                  </a:cubicBezTo>
                  <a:cubicBezTo>
                    <a:pt x="3617" y="3017"/>
                    <a:pt x="3374" y="3078"/>
                    <a:pt x="3222" y="3290"/>
                  </a:cubicBezTo>
                  <a:cubicBezTo>
                    <a:pt x="3131" y="3351"/>
                    <a:pt x="3040" y="3473"/>
                    <a:pt x="2949" y="3594"/>
                  </a:cubicBezTo>
                  <a:cubicBezTo>
                    <a:pt x="2743" y="3800"/>
                    <a:pt x="2508" y="3937"/>
                    <a:pt x="2237" y="3937"/>
                  </a:cubicBezTo>
                  <a:cubicBezTo>
                    <a:pt x="2108" y="3937"/>
                    <a:pt x="1971" y="3906"/>
                    <a:pt x="1824" y="3838"/>
                  </a:cubicBezTo>
                  <a:cubicBezTo>
                    <a:pt x="1686" y="3774"/>
                    <a:pt x="1545" y="3747"/>
                    <a:pt x="1398" y="3747"/>
                  </a:cubicBezTo>
                  <a:cubicBezTo>
                    <a:pt x="1125" y="3747"/>
                    <a:pt x="834" y="3840"/>
                    <a:pt x="517" y="3959"/>
                  </a:cubicBezTo>
                  <a:cubicBezTo>
                    <a:pt x="426" y="3989"/>
                    <a:pt x="243" y="4081"/>
                    <a:pt x="152" y="4111"/>
                  </a:cubicBezTo>
                  <a:cubicBezTo>
                    <a:pt x="91" y="4111"/>
                    <a:pt x="0" y="4172"/>
                    <a:pt x="61" y="4263"/>
                  </a:cubicBezTo>
                  <a:cubicBezTo>
                    <a:pt x="91" y="4324"/>
                    <a:pt x="122" y="4415"/>
                    <a:pt x="213" y="4415"/>
                  </a:cubicBezTo>
                  <a:cubicBezTo>
                    <a:pt x="791" y="4567"/>
                    <a:pt x="1429" y="4749"/>
                    <a:pt x="2037" y="4841"/>
                  </a:cubicBezTo>
                  <a:cubicBezTo>
                    <a:pt x="2142" y="4851"/>
                    <a:pt x="2244" y="4856"/>
                    <a:pt x="2343" y="4856"/>
                  </a:cubicBezTo>
                  <a:cubicBezTo>
                    <a:pt x="3101" y="4856"/>
                    <a:pt x="3681" y="4547"/>
                    <a:pt x="4165" y="3929"/>
                  </a:cubicBezTo>
                  <a:cubicBezTo>
                    <a:pt x="4256" y="3716"/>
                    <a:pt x="4377" y="3534"/>
                    <a:pt x="4529" y="3382"/>
                  </a:cubicBezTo>
                  <a:cubicBezTo>
                    <a:pt x="4813" y="3057"/>
                    <a:pt x="5043" y="2895"/>
                    <a:pt x="5344" y="2895"/>
                  </a:cubicBezTo>
                  <a:cubicBezTo>
                    <a:pt x="5495" y="2895"/>
                    <a:pt x="5664" y="2936"/>
                    <a:pt x="5867" y="3017"/>
                  </a:cubicBezTo>
                  <a:cubicBezTo>
                    <a:pt x="6079" y="3108"/>
                    <a:pt x="6353" y="3230"/>
                    <a:pt x="6596" y="3321"/>
                  </a:cubicBezTo>
                  <a:cubicBezTo>
                    <a:pt x="6755" y="3380"/>
                    <a:pt x="6926" y="3427"/>
                    <a:pt x="7110" y="3427"/>
                  </a:cubicBezTo>
                  <a:cubicBezTo>
                    <a:pt x="7209" y="3427"/>
                    <a:pt x="7311" y="3413"/>
                    <a:pt x="7417" y="3382"/>
                  </a:cubicBezTo>
                  <a:cubicBezTo>
                    <a:pt x="7994" y="3260"/>
                    <a:pt x="8450" y="3017"/>
                    <a:pt x="8785" y="2500"/>
                  </a:cubicBezTo>
                  <a:lnTo>
                    <a:pt x="9119" y="1953"/>
                  </a:lnTo>
                  <a:cubicBezTo>
                    <a:pt x="9374" y="1550"/>
                    <a:pt x="9614" y="1369"/>
                    <a:pt x="9953" y="1369"/>
                  </a:cubicBezTo>
                  <a:cubicBezTo>
                    <a:pt x="10099" y="1369"/>
                    <a:pt x="10264" y="1402"/>
                    <a:pt x="10456" y="1467"/>
                  </a:cubicBezTo>
                  <a:cubicBezTo>
                    <a:pt x="10852" y="1558"/>
                    <a:pt x="11186" y="1710"/>
                    <a:pt x="11551" y="1801"/>
                  </a:cubicBezTo>
                  <a:cubicBezTo>
                    <a:pt x="11772" y="1836"/>
                    <a:pt x="11978" y="1854"/>
                    <a:pt x="12171" y="1854"/>
                  </a:cubicBezTo>
                  <a:cubicBezTo>
                    <a:pt x="13305" y="1854"/>
                    <a:pt x="13980" y="1255"/>
                    <a:pt x="14499" y="190"/>
                  </a:cubicBezTo>
                  <a:cubicBezTo>
                    <a:pt x="14529" y="68"/>
                    <a:pt x="14438" y="8"/>
                    <a:pt x="14347" y="8"/>
                  </a:cubicBezTo>
                  <a:cubicBezTo>
                    <a:pt x="14283" y="3"/>
                    <a:pt x="14220" y="1"/>
                    <a:pt x="14157" y="1"/>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133"/>
            <p:cNvSpPr/>
            <p:nvPr/>
          </p:nvSpPr>
          <p:spPr>
            <a:xfrm rot="1013812">
              <a:off x="1578883" y="4984037"/>
              <a:ext cx="461252" cy="182795"/>
            </a:xfrm>
            <a:custGeom>
              <a:avLst/>
              <a:gdLst/>
              <a:ahLst/>
              <a:cxnLst/>
              <a:rect l="l" t="t" r="r" b="b"/>
              <a:pathLst>
                <a:path w="9089" h="3602" extrusionOk="0">
                  <a:moveTo>
                    <a:pt x="9009" y="0"/>
                  </a:moveTo>
                  <a:cubicBezTo>
                    <a:pt x="8974" y="0"/>
                    <a:pt x="8936" y="15"/>
                    <a:pt x="8906" y="15"/>
                  </a:cubicBezTo>
                  <a:cubicBezTo>
                    <a:pt x="8420" y="106"/>
                    <a:pt x="7903" y="198"/>
                    <a:pt x="7599" y="684"/>
                  </a:cubicBezTo>
                  <a:cubicBezTo>
                    <a:pt x="7569" y="745"/>
                    <a:pt x="7508" y="806"/>
                    <a:pt x="7447" y="836"/>
                  </a:cubicBezTo>
                  <a:cubicBezTo>
                    <a:pt x="7255" y="1028"/>
                    <a:pt x="7050" y="1148"/>
                    <a:pt x="6833" y="1148"/>
                  </a:cubicBezTo>
                  <a:cubicBezTo>
                    <a:pt x="6708" y="1148"/>
                    <a:pt x="6578" y="1108"/>
                    <a:pt x="6444" y="1018"/>
                  </a:cubicBezTo>
                  <a:cubicBezTo>
                    <a:pt x="6292" y="927"/>
                    <a:pt x="6140" y="889"/>
                    <a:pt x="5988" y="889"/>
                  </a:cubicBezTo>
                  <a:cubicBezTo>
                    <a:pt x="5836" y="889"/>
                    <a:pt x="5684" y="927"/>
                    <a:pt x="5532" y="988"/>
                  </a:cubicBezTo>
                  <a:cubicBezTo>
                    <a:pt x="4985" y="1170"/>
                    <a:pt x="4468" y="1353"/>
                    <a:pt x="3891" y="1505"/>
                  </a:cubicBezTo>
                  <a:cubicBezTo>
                    <a:pt x="3526" y="1626"/>
                    <a:pt x="3161" y="1809"/>
                    <a:pt x="2948" y="2173"/>
                  </a:cubicBezTo>
                  <a:cubicBezTo>
                    <a:pt x="2701" y="2503"/>
                    <a:pt x="2405" y="2634"/>
                    <a:pt x="2014" y="2634"/>
                  </a:cubicBezTo>
                  <a:cubicBezTo>
                    <a:pt x="1972" y="2634"/>
                    <a:pt x="1929" y="2632"/>
                    <a:pt x="1885" y="2629"/>
                  </a:cubicBezTo>
                  <a:cubicBezTo>
                    <a:pt x="1793" y="2629"/>
                    <a:pt x="1702" y="2629"/>
                    <a:pt x="1611" y="2568"/>
                  </a:cubicBezTo>
                  <a:cubicBezTo>
                    <a:pt x="1510" y="2538"/>
                    <a:pt x="1408" y="2525"/>
                    <a:pt x="1307" y="2525"/>
                  </a:cubicBezTo>
                  <a:cubicBezTo>
                    <a:pt x="1104" y="2525"/>
                    <a:pt x="902" y="2579"/>
                    <a:pt x="699" y="2660"/>
                  </a:cubicBezTo>
                  <a:cubicBezTo>
                    <a:pt x="486" y="2751"/>
                    <a:pt x="274" y="2842"/>
                    <a:pt x="91" y="2933"/>
                  </a:cubicBezTo>
                  <a:cubicBezTo>
                    <a:pt x="0" y="2964"/>
                    <a:pt x="0" y="3116"/>
                    <a:pt x="91" y="3146"/>
                  </a:cubicBezTo>
                  <a:cubicBezTo>
                    <a:pt x="608" y="3389"/>
                    <a:pt x="1155" y="3602"/>
                    <a:pt x="1763" y="3602"/>
                  </a:cubicBezTo>
                  <a:cubicBezTo>
                    <a:pt x="2644" y="3602"/>
                    <a:pt x="3374" y="3298"/>
                    <a:pt x="3860" y="2538"/>
                  </a:cubicBezTo>
                  <a:cubicBezTo>
                    <a:pt x="4012" y="2295"/>
                    <a:pt x="4164" y="2052"/>
                    <a:pt x="4347" y="1809"/>
                  </a:cubicBezTo>
                  <a:cubicBezTo>
                    <a:pt x="4474" y="1660"/>
                    <a:pt x="4647" y="1585"/>
                    <a:pt x="4832" y="1585"/>
                  </a:cubicBezTo>
                  <a:cubicBezTo>
                    <a:pt x="4912" y="1585"/>
                    <a:pt x="4994" y="1599"/>
                    <a:pt x="5076" y="1626"/>
                  </a:cubicBezTo>
                  <a:cubicBezTo>
                    <a:pt x="5289" y="1717"/>
                    <a:pt x="5471" y="1778"/>
                    <a:pt x="5684" y="1900"/>
                  </a:cubicBezTo>
                  <a:cubicBezTo>
                    <a:pt x="5988" y="2052"/>
                    <a:pt x="6292" y="2143"/>
                    <a:pt x="6626" y="2173"/>
                  </a:cubicBezTo>
                  <a:cubicBezTo>
                    <a:pt x="6693" y="2179"/>
                    <a:pt x="6758" y="2182"/>
                    <a:pt x="6822" y="2182"/>
                  </a:cubicBezTo>
                  <a:cubicBezTo>
                    <a:pt x="7408" y="2182"/>
                    <a:pt x="7912" y="1931"/>
                    <a:pt x="8268" y="1383"/>
                  </a:cubicBezTo>
                  <a:cubicBezTo>
                    <a:pt x="8480" y="988"/>
                    <a:pt x="8754" y="562"/>
                    <a:pt x="9058" y="198"/>
                  </a:cubicBezTo>
                  <a:cubicBezTo>
                    <a:pt x="9088" y="198"/>
                    <a:pt x="9088" y="106"/>
                    <a:pt x="9088" y="76"/>
                  </a:cubicBezTo>
                  <a:cubicBezTo>
                    <a:pt x="9073" y="15"/>
                    <a:pt x="9043" y="0"/>
                    <a:pt x="9009" y="0"/>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133"/>
            <p:cNvSpPr/>
            <p:nvPr/>
          </p:nvSpPr>
          <p:spPr>
            <a:xfrm rot="1013812">
              <a:off x="2898470" y="5067544"/>
              <a:ext cx="157371" cy="59629"/>
            </a:xfrm>
            <a:custGeom>
              <a:avLst/>
              <a:gdLst/>
              <a:ahLst/>
              <a:cxnLst/>
              <a:rect l="l" t="t" r="r" b="b"/>
              <a:pathLst>
                <a:path w="3101" h="1175" extrusionOk="0">
                  <a:moveTo>
                    <a:pt x="2797" y="0"/>
                  </a:moveTo>
                  <a:cubicBezTo>
                    <a:pt x="2189" y="91"/>
                    <a:pt x="1550" y="213"/>
                    <a:pt x="912" y="274"/>
                  </a:cubicBezTo>
                  <a:cubicBezTo>
                    <a:pt x="669" y="304"/>
                    <a:pt x="426" y="365"/>
                    <a:pt x="152" y="426"/>
                  </a:cubicBezTo>
                  <a:cubicBezTo>
                    <a:pt x="122" y="426"/>
                    <a:pt x="61" y="517"/>
                    <a:pt x="31" y="578"/>
                  </a:cubicBezTo>
                  <a:cubicBezTo>
                    <a:pt x="0" y="608"/>
                    <a:pt x="31" y="669"/>
                    <a:pt x="61" y="699"/>
                  </a:cubicBezTo>
                  <a:cubicBezTo>
                    <a:pt x="581" y="983"/>
                    <a:pt x="1119" y="1174"/>
                    <a:pt x="1675" y="1174"/>
                  </a:cubicBezTo>
                  <a:cubicBezTo>
                    <a:pt x="1835" y="1174"/>
                    <a:pt x="1996" y="1159"/>
                    <a:pt x="2158" y="1125"/>
                  </a:cubicBezTo>
                  <a:cubicBezTo>
                    <a:pt x="2584" y="1003"/>
                    <a:pt x="2858" y="699"/>
                    <a:pt x="3040" y="395"/>
                  </a:cubicBezTo>
                  <a:cubicBezTo>
                    <a:pt x="3101" y="304"/>
                    <a:pt x="3101" y="213"/>
                    <a:pt x="3070" y="122"/>
                  </a:cubicBezTo>
                  <a:cubicBezTo>
                    <a:pt x="2979" y="0"/>
                    <a:pt x="2888" y="0"/>
                    <a:pt x="2797" y="0"/>
                  </a:cubicBezTo>
                  <a:close/>
                </a:path>
              </a:pathLst>
            </a:custGeom>
            <a:solidFill>
              <a:srgbClr val="E0535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133"/>
            <p:cNvSpPr/>
            <p:nvPr/>
          </p:nvSpPr>
          <p:spPr>
            <a:xfrm rot="1013812">
              <a:off x="1358015" y="5052135"/>
              <a:ext cx="140421" cy="84039"/>
            </a:xfrm>
            <a:custGeom>
              <a:avLst/>
              <a:gdLst/>
              <a:ahLst/>
              <a:cxnLst/>
              <a:rect l="l" t="t" r="r" b="b"/>
              <a:pathLst>
                <a:path w="2767" h="1656" extrusionOk="0">
                  <a:moveTo>
                    <a:pt x="2492" y="1"/>
                  </a:moveTo>
                  <a:cubicBezTo>
                    <a:pt x="2219" y="153"/>
                    <a:pt x="1976" y="214"/>
                    <a:pt x="1702" y="335"/>
                  </a:cubicBezTo>
                  <a:cubicBezTo>
                    <a:pt x="1155" y="578"/>
                    <a:pt x="638" y="882"/>
                    <a:pt x="91" y="1156"/>
                  </a:cubicBezTo>
                  <a:cubicBezTo>
                    <a:pt x="30" y="1186"/>
                    <a:pt x="0" y="1277"/>
                    <a:pt x="0" y="1338"/>
                  </a:cubicBezTo>
                  <a:cubicBezTo>
                    <a:pt x="0" y="1429"/>
                    <a:pt x="30" y="1460"/>
                    <a:pt x="91" y="1521"/>
                  </a:cubicBezTo>
                  <a:cubicBezTo>
                    <a:pt x="294" y="1602"/>
                    <a:pt x="524" y="1656"/>
                    <a:pt x="753" y="1656"/>
                  </a:cubicBezTo>
                  <a:cubicBezTo>
                    <a:pt x="868" y="1656"/>
                    <a:pt x="983" y="1642"/>
                    <a:pt x="1094" y="1612"/>
                  </a:cubicBezTo>
                  <a:cubicBezTo>
                    <a:pt x="1885" y="1429"/>
                    <a:pt x="2371" y="943"/>
                    <a:pt x="2736" y="214"/>
                  </a:cubicBezTo>
                  <a:cubicBezTo>
                    <a:pt x="2766" y="183"/>
                    <a:pt x="2766" y="62"/>
                    <a:pt x="2675" y="31"/>
                  </a:cubicBezTo>
                  <a:cubicBezTo>
                    <a:pt x="2614" y="1"/>
                    <a:pt x="2523" y="1"/>
                    <a:pt x="2492" y="1"/>
                  </a:cubicBezTo>
                  <a:close/>
                </a:path>
              </a:pathLst>
            </a:custGeom>
            <a:solidFill>
              <a:schemeClr val="dk1">
                <a:alpha val="1556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133"/>
            <p:cNvSpPr/>
            <p:nvPr/>
          </p:nvSpPr>
          <p:spPr>
            <a:xfrm rot="1013812">
              <a:off x="2285185" y="5001648"/>
              <a:ext cx="771273" cy="1094134"/>
            </a:xfrm>
            <a:custGeom>
              <a:avLst/>
              <a:gdLst/>
              <a:ahLst/>
              <a:cxnLst/>
              <a:rect l="l" t="t" r="r" b="b"/>
              <a:pathLst>
                <a:path w="15198" h="21560" extrusionOk="0">
                  <a:moveTo>
                    <a:pt x="12806" y="1"/>
                  </a:moveTo>
                  <a:cubicBezTo>
                    <a:pt x="12724" y="1"/>
                    <a:pt x="12640" y="7"/>
                    <a:pt x="12553" y="19"/>
                  </a:cubicBezTo>
                  <a:cubicBezTo>
                    <a:pt x="12401" y="19"/>
                    <a:pt x="12280" y="202"/>
                    <a:pt x="12341" y="323"/>
                  </a:cubicBezTo>
                  <a:cubicBezTo>
                    <a:pt x="12584" y="779"/>
                    <a:pt x="12614" y="1266"/>
                    <a:pt x="12736" y="1752"/>
                  </a:cubicBezTo>
                  <a:cubicBezTo>
                    <a:pt x="13009" y="2846"/>
                    <a:pt x="13009" y="3971"/>
                    <a:pt x="12949" y="5065"/>
                  </a:cubicBezTo>
                  <a:cubicBezTo>
                    <a:pt x="12888" y="7041"/>
                    <a:pt x="12249" y="8773"/>
                    <a:pt x="10882" y="10232"/>
                  </a:cubicBezTo>
                  <a:cubicBezTo>
                    <a:pt x="10487" y="10658"/>
                    <a:pt x="10152" y="11144"/>
                    <a:pt x="9818" y="11600"/>
                  </a:cubicBezTo>
                  <a:cubicBezTo>
                    <a:pt x="9392" y="12178"/>
                    <a:pt x="9058" y="12786"/>
                    <a:pt x="8845" y="13454"/>
                  </a:cubicBezTo>
                  <a:cubicBezTo>
                    <a:pt x="8663" y="14001"/>
                    <a:pt x="8693" y="14548"/>
                    <a:pt x="8815" y="15096"/>
                  </a:cubicBezTo>
                  <a:cubicBezTo>
                    <a:pt x="8967" y="15764"/>
                    <a:pt x="8693" y="16311"/>
                    <a:pt x="8298" y="16798"/>
                  </a:cubicBezTo>
                  <a:cubicBezTo>
                    <a:pt x="7933" y="17223"/>
                    <a:pt x="7538" y="17558"/>
                    <a:pt x="7082" y="17892"/>
                  </a:cubicBezTo>
                  <a:cubicBezTo>
                    <a:pt x="5289" y="19169"/>
                    <a:pt x="3283" y="20080"/>
                    <a:pt x="1246" y="20901"/>
                  </a:cubicBezTo>
                  <a:cubicBezTo>
                    <a:pt x="851" y="21053"/>
                    <a:pt x="456" y="21235"/>
                    <a:pt x="91" y="21448"/>
                  </a:cubicBezTo>
                  <a:cubicBezTo>
                    <a:pt x="30" y="21448"/>
                    <a:pt x="0" y="21509"/>
                    <a:pt x="0" y="21509"/>
                  </a:cubicBezTo>
                  <a:cubicBezTo>
                    <a:pt x="0" y="21548"/>
                    <a:pt x="17" y="21559"/>
                    <a:pt x="41" y="21559"/>
                  </a:cubicBezTo>
                  <a:cubicBezTo>
                    <a:pt x="73" y="21559"/>
                    <a:pt x="117" y="21539"/>
                    <a:pt x="152" y="21539"/>
                  </a:cubicBezTo>
                  <a:cubicBezTo>
                    <a:pt x="1064" y="21235"/>
                    <a:pt x="2006" y="20992"/>
                    <a:pt x="2979" y="20688"/>
                  </a:cubicBezTo>
                  <a:cubicBezTo>
                    <a:pt x="4134" y="20293"/>
                    <a:pt x="5319" y="19989"/>
                    <a:pt x="6505" y="19533"/>
                  </a:cubicBezTo>
                  <a:cubicBezTo>
                    <a:pt x="7386" y="19199"/>
                    <a:pt x="8298" y="18865"/>
                    <a:pt x="9119" y="18409"/>
                  </a:cubicBezTo>
                  <a:cubicBezTo>
                    <a:pt x="9605" y="18135"/>
                    <a:pt x="10061" y="17892"/>
                    <a:pt x="10517" y="17649"/>
                  </a:cubicBezTo>
                  <a:cubicBezTo>
                    <a:pt x="11246" y="17223"/>
                    <a:pt x="11429" y="16676"/>
                    <a:pt x="11216" y="15886"/>
                  </a:cubicBezTo>
                  <a:cubicBezTo>
                    <a:pt x="11186" y="15734"/>
                    <a:pt x="11125" y="15612"/>
                    <a:pt x="11094" y="15460"/>
                  </a:cubicBezTo>
                  <a:cubicBezTo>
                    <a:pt x="10973" y="14944"/>
                    <a:pt x="11034" y="14457"/>
                    <a:pt x="11277" y="13941"/>
                  </a:cubicBezTo>
                  <a:cubicBezTo>
                    <a:pt x="11490" y="13576"/>
                    <a:pt x="11733" y="13241"/>
                    <a:pt x="12006" y="12877"/>
                  </a:cubicBezTo>
                  <a:cubicBezTo>
                    <a:pt x="12797" y="11874"/>
                    <a:pt x="13526" y="10810"/>
                    <a:pt x="14104" y="9624"/>
                  </a:cubicBezTo>
                  <a:cubicBezTo>
                    <a:pt x="14438" y="8895"/>
                    <a:pt x="14681" y="8165"/>
                    <a:pt x="14833" y="7375"/>
                  </a:cubicBezTo>
                  <a:cubicBezTo>
                    <a:pt x="15198" y="5095"/>
                    <a:pt x="14833" y="2907"/>
                    <a:pt x="13952" y="779"/>
                  </a:cubicBezTo>
                  <a:cubicBezTo>
                    <a:pt x="13741" y="254"/>
                    <a:pt x="13327" y="1"/>
                    <a:pt x="128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133"/>
            <p:cNvSpPr/>
            <p:nvPr/>
          </p:nvSpPr>
          <p:spPr>
            <a:xfrm rot="1013812">
              <a:off x="1255047" y="5281746"/>
              <a:ext cx="442728" cy="358131"/>
            </a:xfrm>
            <a:custGeom>
              <a:avLst/>
              <a:gdLst/>
              <a:ahLst/>
              <a:cxnLst/>
              <a:rect l="l" t="t" r="r" b="b"/>
              <a:pathLst>
                <a:path w="8724" h="7057" extrusionOk="0">
                  <a:moveTo>
                    <a:pt x="268" y="0"/>
                  </a:moveTo>
                  <a:cubicBezTo>
                    <a:pt x="192" y="0"/>
                    <a:pt x="101" y="47"/>
                    <a:pt x="61" y="106"/>
                  </a:cubicBezTo>
                  <a:cubicBezTo>
                    <a:pt x="0" y="228"/>
                    <a:pt x="0" y="380"/>
                    <a:pt x="31" y="562"/>
                  </a:cubicBezTo>
                  <a:cubicBezTo>
                    <a:pt x="61" y="653"/>
                    <a:pt x="152" y="775"/>
                    <a:pt x="152" y="866"/>
                  </a:cubicBezTo>
                  <a:cubicBezTo>
                    <a:pt x="730" y="2021"/>
                    <a:pt x="1551" y="2933"/>
                    <a:pt x="2462" y="3815"/>
                  </a:cubicBezTo>
                  <a:cubicBezTo>
                    <a:pt x="3830" y="5061"/>
                    <a:pt x="5441" y="5942"/>
                    <a:pt x="7113" y="6702"/>
                  </a:cubicBezTo>
                  <a:cubicBezTo>
                    <a:pt x="7356" y="6793"/>
                    <a:pt x="7660" y="6915"/>
                    <a:pt x="7964" y="7006"/>
                  </a:cubicBezTo>
                  <a:cubicBezTo>
                    <a:pt x="8053" y="7042"/>
                    <a:pt x="8163" y="7057"/>
                    <a:pt x="8269" y="7057"/>
                  </a:cubicBezTo>
                  <a:cubicBezTo>
                    <a:pt x="8344" y="7057"/>
                    <a:pt x="8418" y="7049"/>
                    <a:pt x="8481" y="7037"/>
                  </a:cubicBezTo>
                  <a:cubicBezTo>
                    <a:pt x="8663" y="6945"/>
                    <a:pt x="8724" y="6763"/>
                    <a:pt x="8633" y="6611"/>
                  </a:cubicBezTo>
                  <a:cubicBezTo>
                    <a:pt x="8511" y="6459"/>
                    <a:pt x="8359" y="6398"/>
                    <a:pt x="8177" y="6307"/>
                  </a:cubicBezTo>
                  <a:cubicBezTo>
                    <a:pt x="7691" y="6125"/>
                    <a:pt x="7265" y="5942"/>
                    <a:pt x="6779" y="5699"/>
                  </a:cubicBezTo>
                  <a:cubicBezTo>
                    <a:pt x="5472" y="5061"/>
                    <a:pt x="4256" y="4149"/>
                    <a:pt x="3131" y="3146"/>
                  </a:cubicBezTo>
                  <a:cubicBezTo>
                    <a:pt x="2219" y="2325"/>
                    <a:pt x="1277" y="1444"/>
                    <a:pt x="669" y="350"/>
                  </a:cubicBezTo>
                  <a:cubicBezTo>
                    <a:pt x="608" y="228"/>
                    <a:pt x="487" y="106"/>
                    <a:pt x="365" y="46"/>
                  </a:cubicBezTo>
                  <a:cubicBezTo>
                    <a:pt x="344" y="14"/>
                    <a:pt x="308" y="0"/>
                    <a:pt x="2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133"/>
            <p:cNvSpPr/>
            <p:nvPr/>
          </p:nvSpPr>
          <p:spPr>
            <a:xfrm rot="1013812">
              <a:off x="1503000" y="4764464"/>
              <a:ext cx="1462364" cy="728695"/>
            </a:xfrm>
            <a:custGeom>
              <a:avLst/>
              <a:gdLst/>
              <a:ahLst/>
              <a:cxnLst/>
              <a:rect l="l" t="t" r="r" b="b"/>
              <a:pathLst>
                <a:path w="28816" h="14359" extrusionOk="0">
                  <a:moveTo>
                    <a:pt x="19139" y="0"/>
                  </a:moveTo>
                  <a:cubicBezTo>
                    <a:pt x="18674" y="0"/>
                    <a:pt x="18213" y="175"/>
                    <a:pt x="17752" y="559"/>
                  </a:cubicBezTo>
                  <a:cubicBezTo>
                    <a:pt x="17348" y="893"/>
                    <a:pt x="17123" y="1029"/>
                    <a:pt x="16942" y="1029"/>
                  </a:cubicBezTo>
                  <a:cubicBezTo>
                    <a:pt x="16728" y="1029"/>
                    <a:pt x="16575" y="839"/>
                    <a:pt x="16263" y="559"/>
                  </a:cubicBezTo>
                  <a:lnTo>
                    <a:pt x="16232" y="528"/>
                  </a:lnTo>
                  <a:cubicBezTo>
                    <a:pt x="15947" y="277"/>
                    <a:pt x="15615" y="118"/>
                    <a:pt x="15268" y="118"/>
                  </a:cubicBezTo>
                  <a:cubicBezTo>
                    <a:pt x="14987" y="118"/>
                    <a:pt x="14694" y="222"/>
                    <a:pt x="14408" y="468"/>
                  </a:cubicBezTo>
                  <a:cubicBezTo>
                    <a:pt x="14378" y="498"/>
                    <a:pt x="14348" y="498"/>
                    <a:pt x="14287" y="528"/>
                  </a:cubicBezTo>
                  <a:cubicBezTo>
                    <a:pt x="14176" y="656"/>
                    <a:pt x="14039" y="700"/>
                    <a:pt x="13895" y="700"/>
                  </a:cubicBezTo>
                  <a:cubicBezTo>
                    <a:pt x="13764" y="700"/>
                    <a:pt x="13627" y="663"/>
                    <a:pt x="13497" y="620"/>
                  </a:cubicBezTo>
                  <a:cubicBezTo>
                    <a:pt x="13284" y="498"/>
                    <a:pt x="13041" y="346"/>
                    <a:pt x="12828" y="224"/>
                  </a:cubicBezTo>
                  <a:cubicBezTo>
                    <a:pt x="12589" y="96"/>
                    <a:pt x="12361" y="45"/>
                    <a:pt x="12125" y="45"/>
                  </a:cubicBezTo>
                  <a:cubicBezTo>
                    <a:pt x="11970" y="45"/>
                    <a:pt x="11811" y="67"/>
                    <a:pt x="11642" y="103"/>
                  </a:cubicBezTo>
                  <a:cubicBezTo>
                    <a:pt x="11095" y="255"/>
                    <a:pt x="10731" y="620"/>
                    <a:pt x="10548" y="1136"/>
                  </a:cubicBezTo>
                  <a:cubicBezTo>
                    <a:pt x="10352" y="1669"/>
                    <a:pt x="10053" y="1994"/>
                    <a:pt x="9483" y="1994"/>
                  </a:cubicBezTo>
                  <a:cubicBezTo>
                    <a:pt x="9435" y="1994"/>
                    <a:pt x="9385" y="1992"/>
                    <a:pt x="9332" y="1987"/>
                  </a:cubicBezTo>
                  <a:cubicBezTo>
                    <a:pt x="9272" y="1978"/>
                    <a:pt x="9214" y="1973"/>
                    <a:pt x="9158" y="1973"/>
                  </a:cubicBezTo>
                  <a:cubicBezTo>
                    <a:pt x="8674" y="1973"/>
                    <a:pt x="8334" y="2311"/>
                    <a:pt x="8117" y="2747"/>
                  </a:cubicBezTo>
                  <a:cubicBezTo>
                    <a:pt x="7995" y="3021"/>
                    <a:pt x="7904" y="3234"/>
                    <a:pt x="7843" y="3507"/>
                  </a:cubicBezTo>
                  <a:cubicBezTo>
                    <a:pt x="7721" y="3933"/>
                    <a:pt x="7569" y="4024"/>
                    <a:pt x="7144" y="4024"/>
                  </a:cubicBezTo>
                  <a:cubicBezTo>
                    <a:pt x="6962" y="4024"/>
                    <a:pt x="6779" y="4024"/>
                    <a:pt x="6597" y="3993"/>
                  </a:cubicBezTo>
                  <a:cubicBezTo>
                    <a:pt x="6490" y="3981"/>
                    <a:pt x="6387" y="3974"/>
                    <a:pt x="6287" y="3974"/>
                  </a:cubicBezTo>
                  <a:cubicBezTo>
                    <a:pt x="5442" y="3974"/>
                    <a:pt x="4813" y="4428"/>
                    <a:pt x="4378" y="5270"/>
                  </a:cubicBezTo>
                  <a:cubicBezTo>
                    <a:pt x="4256" y="5544"/>
                    <a:pt x="4165" y="5817"/>
                    <a:pt x="4074" y="6091"/>
                  </a:cubicBezTo>
                  <a:cubicBezTo>
                    <a:pt x="3957" y="6527"/>
                    <a:pt x="3757" y="6853"/>
                    <a:pt x="3260" y="6853"/>
                  </a:cubicBezTo>
                  <a:cubicBezTo>
                    <a:pt x="3238" y="6853"/>
                    <a:pt x="3216" y="6852"/>
                    <a:pt x="3192" y="6851"/>
                  </a:cubicBezTo>
                  <a:cubicBezTo>
                    <a:pt x="3132" y="6851"/>
                    <a:pt x="3010" y="6881"/>
                    <a:pt x="2949" y="6911"/>
                  </a:cubicBezTo>
                  <a:cubicBezTo>
                    <a:pt x="2402" y="7094"/>
                    <a:pt x="2068" y="7459"/>
                    <a:pt x="1977" y="8066"/>
                  </a:cubicBezTo>
                  <a:cubicBezTo>
                    <a:pt x="1977" y="8188"/>
                    <a:pt x="1946" y="8340"/>
                    <a:pt x="1977" y="8492"/>
                  </a:cubicBezTo>
                  <a:cubicBezTo>
                    <a:pt x="2098" y="9039"/>
                    <a:pt x="1885" y="9313"/>
                    <a:pt x="1338" y="9525"/>
                  </a:cubicBezTo>
                  <a:cubicBezTo>
                    <a:pt x="457" y="9921"/>
                    <a:pt x="244" y="10863"/>
                    <a:pt x="761" y="11653"/>
                  </a:cubicBezTo>
                  <a:cubicBezTo>
                    <a:pt x="882" y="11805"/>
                    <a:pt x="1004" y="12018"/>
                    <a:pt x="1156" y="12170"/>
                  </a:cubicBezTo>
                  <a:cubicBezTo>
                    <a:pt x="1278" y="12322"/>
                    <a:pt x="1278" y="12413"/>
                    <a:pt x="1126" y="12535"/>
                  </a:cubicBezTo>
                  <a:cubicBezTo>
                    <a:pt x="882" y="12687"/>
                    <a:pt x="609" y="12869"/>
                    <a:pt x="426" y="13143"/>
                  </a:cubicBezTo>
                  <a:cubicBezTo>
                    <a:pt x="1" y="13629"/>
                    <a:pt x="214" y="14146"/>
                    <a:pt x="822" y="14298"/>
                  </a:cubicBezTo>
                  <a:cubicBezTo>
                    <a:pt x="1065" y="14358"/>
                    <a:pt x="1429" y="14358"/>
                    <a:pt x="1733" y="14358"/>
                  </a:cubicBezTo>
                  <a:cubicBezTo>
                    <a:pt x="2706" y="14328"/>
                    <a:pt x="3709" y="14085"/>
                    <a:pt x="4682" y="13872"/>
                  </a:cubicBezTo>
                  <a:cubicBezTo>
                    <a:pt x="5594" y="13690"/>
                    <a:pt x="6475" y="13416"/>
                    <a:pt x="7357" y="13173"/>
                  </a:cubicBezTo>
                  <a:cubicBezTo>
                    <a:pt x="9180" y="12717"/>
                    <a:pt x="11004" y="12352"/>
                    <a:pt x="12767" y="11744"/>
                  </a:cubicBezTo>
                  <a:cubicBezTo>
                    <a:pt x="13497" y="11471"/>
                    <a:pt x="14226" y="11288"/>
                    <a:pt x="15199" y="10984"/>
                  </a:cubicBezTo>
                  <a:cubicBezTo>
                    <a:pt x="16871" y="10407"/>
                    <a:pt x="18846" y="9951"/>
                    <a:pt x="20640" y="9070"/>
                  </a:cubicBezTo>
                  <a:cubicBezTo>
                    <a:pt x="22007" y="8522"/>
                    <a:pt x="23406" y="8097"/>
                    <a:pt x="24773" y="7611"/>
                  </a:cubicBezTo>
                  <a:cubicBezTo>
                    <a:pt x="25381" y="7398"/>
                    <a:pt x="25959" y="7185"/>
                    <a:pt x="26536" y="6911"/>
                  </a:cubicBezTo>
                  <a:cubicBezTo>
                    <a:pt x="27053" y="6699"/>
                    <a:pt x="27600" y="6455"/>
                    <a:pt x="28056" y="6091"/>
                  </a:cubicBezTo>
                  <a:cubicBezTo>
                    <a:pt x="28147" y="5969"/>
                    <a:pt x="28360" y="5848"/>
                    <a:pt x="28451" y="5696"/>
                  </a:cubicBezTo>
                  <a:cubicBezTo>
                    <a:pt x="28816" y="5270"/>
                    <a:pt x="28694" y="4784"/>
                    <a:pt x="28208" y="4601"/>
                  </a:cubicBezTo>
                  <a:cubicBezTo>
                    <a:pt x="28056" y="4571"/>
                    <a:pt x="27843" y="4510"/>
                    <a:pt x="27691" y="4480"/>
                  </a:cubicBezTo>
                  <a:cubicBezTo>
                    <a:pt x="27665" y="4476"/>
                    <a:pt x="27637" y="4475"/>
                    <a:pt x="27609" y="4475"/>
                  </a:cubicBezTo>
                  <a:cubicBezTo>
                    <a:pt x="27524" y="4475"/>
                    <a:pt x="27434" y="4487"/>
                    <a:pt x="27346" y="4487"/>
                  </a:cubicBezTo>
                  <a:cubicBezTo>
                    <a:pt x="27228" y="4487"/>
                    <a:pt x="27114" y="4465"/>
                    <a:pt x="27023" y="4358"/>
                  </a:cubicBezTo>
                  <a:cubicBezTo>
                    <a:pt x="26840" y="4145"/>
                    <a:pt x="27023" y="3872"/>
                    <a:pt x="27023" y="3598"/>
                  </a:cubicBezTo>
                  <a:cubicBezTo>
                    <a:pt x="27052" y="2765"/>
                    <a:pt x="26441" y="2078"/>
                    <a:pt x="25560" y="2078"/>
                  </a:cubicBezTo>
                  <a:cubicBezTo>
                    <a:pt x="25541" y="2078"/>
                    <a:pt x="25522" y="2078"/>
                    <a:pt x="25503" y="2079"/>
                  </a:cubicBezTo>
                  <a:cubicBezTo>
                    <a:pt x="25351" y="2079"/>
                    <a:pt x="25169" y="2139"/>
                    <a:pt x="25017" y="2170"/>
                  </a:cubicBezTo>
                  <a:cubicBezTo>
                    <a:pt x="24944" y="2199"/>
                    <a:pt x="24877" y="2212"/>
                    <a:pt x="24815" y="2212"/>
                  </a:cubicBezTo>
                  <a:cubicBezTo>
                    <a:pt x="24615" y="2212"/>
                    <a:pt x="24464" y="2074"/>
                    <a:pt x="24348" y="1866"/>
                  </a:cubicBezTo>
                  <a:cubicBezTo>
                    <a:pt x="24257" y="1714"/>
                    <a:pt x="24165" y="1531"/>
                    <a:pt x="24074" y="1379"/>
                  </a:cubicBezTo>
                  <a:cubicBezTo>
                    <a:pt x="23801" y="1015"/>
                    <a:pt x="23497" y="832"/>
                    <a:pt x="23041" y="802"/>
                  </a:cubicBezTo>
                  <a:cubicBezTo>
                    <a:pt x="22676" y="802"/>
                    <a:pt x="22403" y="863"/>
                    <a:pt x="22129" y="1015"/>
                  </a:cubicBezTo>
                  <a:cubicBezTo>
                    <a:pt x="22001" y="1117"/>
                    <a:pt x="21874" y="1160"/>
                    <a:pt x="21746" y="1160"/>
                  </a:cubicBezTo>
                  <a:cubicBezTo>
                    <a:pt x="21570" y="1160"/>
                    <a:pt x="21393" y="1077"/>
                    <a:pt x="21217" y="954"/>
                  </a:cubicBezTo>
                  <a:cubicBezTo>
                    <a:pt x="20974" y="802"/>
                    <a:pt x="20761" y="620"/>
                    <a:pt x="20518" y="468"/>
                  </a:cubicBezTo>
                  <a:cubicBezTo>
                    <a:pt x="20052" y="167"/>
                    <a:pt x="19594" y="0"/>
                    <a:pt x="191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133"/>
            <p:cNvSpPr/>
            <p:nvPr/>
          </p:nvSpPr>
          <p:spPr>
            <a:xfrm rot="1013812">
              <a:off x="2129779" y="4854916"/>
              <a:ext cx="880839" cy="357167"/>
            </a:xfrm>
            <a:custGeom>
              <a:avLst/>
              <a:gdLst/>
              <a:ahLst/>
              <a:cxnLst/>
              <a:rect l="l" t="t" r="r" b="b"/>
              <a:pathLst>
                <a:path w="17357" h="7038" extrusionOk="0">
                  <a:moveTo>
                    <a:pt x="7780" y="0"/>
                  </a:moveTo>
                  <a:cubicBezTo>
                    <a:pt x="7353" y="0"/>
                    <a:pt x="6906" y="143"/>
                    <a:pt x="6475" y="529"/>
                  </a:cubicBezTo>
                  <a:lnTo>
                    <a:pt x="6019" y="863"/>
                  </a:lnTo>
                  <a:cubicBezTo>
                    <a:pt x="5827" y="996"/>
                    <a:pt x="5692" y="1064"/>
                    <a:pt x="5566" y="1064"/>
                  </a:cubicBezTo>
                  <a:cubicBezTo>
                    <a:pt x="5433" y="1064"/>
                    <a:pt x="5309" y="989"/>
                    <a:pt x="5138" y="833"/>
                  </a:cubicBezTo>
                  <a:cubicBezTo>
                    <a:pt x="5047" y="772"/>
                    <a:pt x="4986" y="711"/>
                    <a:pt x="4895" y="620"/>
                  </a:cubicBezTo>
                  <a:cubicBezTo>
                    <a:pt x="4484" y="301"/>
                    <a:pt x="4135" y="164"/>
                    <a:pt x="3816" y="164"/>
                  </a:cubicBezTo>
                  <a:cubicBezTo>
                    <a:pt x="3496" y="164"/>
                    <a:pt x="3208" y="301"/>
                    <a:pt x="2919" y="529"/>
                  </a:cubicBezTo>
                  <a:cubicBezTo>
                    <a:pt x="2888" y="559"/>
                    <a:pt x="2858" y="559"/>
                    <a:pt x="2828" y="589"/>
                  </a:cubicBezTo>
                  <a:cubicBezTo>
                    <a:pt x="2692" y="725"/>
                    <a:pt x="2537" y="785"/>
                    <a:pt x="2379" y="785"/>
                  </a:cubicBezTo>
                  <a:cubicBezTo>
                    <a:pt x="2254" y="785"/>
                    <a:pt x="2128" y="748"/>
                    <a:pt x="2007" y="681"/>
                  </a:cubicBezTo>
                  <a:cubicBezTo>
                    <a:pt x="1825" y="589"/>
                    <a:pt x="1673" y="498"/>
                    <a:pt x="1521" y="377"/>
                  </a:cubicBezTo>
                  <a:cubicBezTo>
                    <a:pt x="1262" y="210"/>
                    <a:pt x="991" y="134"/>
                    <a:pt x="710" y="134"/>
                  </a:cubicBezTo>
                  <a:cubicBezTo>
                    <a:pt x="529" y="134"/>
                    <a:pt x="343" y="165"/>
                    <a:pt x="153" y="225"/>
                  </a:cubicBezTo>
                  <a:cubicBezTo>
                    <a:pt x="92" y="255"/>
                    <a:pt x="1" y="346"/>
                    <a:pt x="1" y="377"/>
                  </a:cubicBezTo>
                  <a:cubicBezTo>
                    <a:pt x="1" y="407"/>
                    <a:pt x="92" y="498"/>
                    <a:pt x="122" y="529"/>
                  </a:cubicBezTo>
                  <a:cubicBezTo>
                    <a:pt x="548" y="741"/>
                    <a:pt x="852" y="1136"/>
                    <a:pt x="1156" y="1501"/>
                  </a:cubicBezTo>
                  <a:cubicBezTo>
                    <a:pt x="1308" y="1744"/>
                    <a:pt x="1521" y="1957"/>
                    <a:pt x="1764" y="2109"/>
                  </a:cubicBezTo>
                  <a:cubicBezTo>
                    <a:pt x="2001" y="2273"/>
                    <a:pt x="2249" y="2372"/>
                    <a:pt x="2508" y="2372"/>
                  </a:cubicBezTo>
                  <a:cubicBezTo>
                    <a:pt x="2681" y="2372"/>
                    <a:pt x="2858" y="2328"/>
                    <a:pt x="3040" y="2231"/>
                  </a:cubicBezTo>
                  <a:cubicBezTo>
                    <a:pt x="3162" y="2170"/>
                    <a:pt x="3314" y="2079"/>
                    <a:pt x="3436" y="2018"/>
                  </a:cubicBezTo>
                  <a:cubicBezTo>
                    <a:pt x="3607" y="1918"/>
                    <a:pt x="3717" y="1865"/>
                    <a:pt x="3818" y="1865"/>
                  </a:cubicBezTo>
                  <a:cubicBezTo>
                    <a:pt x="3933" y="1865"/>
                    <a:pt x="4034" y="1933"/>
                    <a:pt x="4195" y="2079"/>
                  </a:cubicBezTo>
                  <a:lnTo>
                    <a:pt x="4499" y="2383"/>
                  </a:lnTo>
                  <a:cubicBezTo>
                    <a:pt x="4812" y="2680"/>
                    <a:pt x="5174" y="2816"/>
                    <a:pt x="5517" y="2816"/>
                  </a:cubicBezTo>
                  <a:cubicBezTo>
                    <a:pt x="5840" y="2816"/>
                    <a:pt x="6148" y="2695"/>
                    <a:pt x="6384" y="2474"/>
                  </a:cubicBezTo>
                  <a:cubicBezTo>
                    <a:pt x="6536" y="2322"/>
                    <a:pt x="6688" y="2170"/>
                    <a:pt x="6870" y="2048"/>
                  </a:cubicBezTo>
                  <a:cubicBezTo>
                    <a:pt x="6992" y="1957"/>
                    <a:pt x="7113" y="1896"/>
                    <a:pt x="7174" y="1866"/>
                  </a:cubicBezTo>
                  <a:cubicBezTo>
                    <a:pt x="7302" y="1823"/>
                    <a:pt x="7415" y="1799"/>
                    <a:pt x="7520" y="1799"/>
                  </a:cubicBezTo>
                  <a:cubicBezTo>
                    <a:pt x="7713" y="1799"/>
                    <a:pt x="7878" y="1881"/>
                    <a:pt x="8056" y="2079"/>
                  </a:cubicBezTo>
                  <a:cubicBezTo>
                    <a:pt x="8238" y="2261"/>
                    <a:pt x="8451" y="2504"/>
                    <a:pt x="8664" y="2687"/>
                  </a:cubicBezTo>
                  <a:cubicBezTo>
                    <a:pt x="8965" y="2923"/>
                    <a:pt x="9281" y="3069"/>
                    <a:pt x="9624" y="3069"/>
                  </a:cubicBezTo>
                  <a:cubicBezTo>
                    <a:pt x="9765" y="3069"/>
                    <a:pt x="9911" y="3044"/>
                    <a:pt x="10062" y="2991"/>
                  </a:cubicBezTo>
                  <a:cubicBezTo>
                    <a:pt x="10214" y="2930"/>
                    <a:pt x="10427" y="2869"/>
                    <a:pt x="10579" y="2839"/>
                  </a:cubicBezTo>
                  <a:cubicBezTo>
                    <a:pt x="10727" y="2803"/>
                    <a:pt x="10855" y="2786"/>
                    <a:pt x="10966" y="2786"/>
                  </a:cubicBezTo>
                  <a:cubicBezTo>
                    <a:pt x="11334" y="2786"/>
                    <a:pt x="11512" y="2975"/>
                    <a:pt x="11582" y="3325"/>
                  </a:cubicBezTo>
                  <a:cubicBezTo>
                    <a:pt x="11582" y="3416"/>
                    <a:pt x="11642" y="3447"/>
                    <a:pt x="11673" y="3507"/>
                  </a:cubicBezTo>
                  <a:cubicBezTo>
                    <a:pt x="11946" y="4085"/>
                    <a:pt x="12402" y="4389"/>
                    <a:pt x="13041" y="4389"/>
                  </a:cubicBezTo>
                  <a:cubicBezTo>
                    <a:pt x="13162" y="4389"/>
                    <a:pt x="13314" y="4358"/>
                    <a:pt x="13466" y="4358"/>
                  </a:cubicBezTo>
                  <a:cubicBezTo>
                    <a:pt x="13649" y="4358"/>
                    <a:pt x="13770" y="4480"/>
                    <a:pt x="13709" y="4662"/>
                  </a:cubicBezTo>
                  <a:cubicBezTo>
                    <a:pt x="13679" y="4966"/>
                    <a:pt x="13649" y="5240"/>
                    <a:pt x="13649" y="5544"/>
                  </a:cubicBezTo>
                  <a:cubicBezTo>
                    <a:pt x="13679" y="6030"/>
                    <a:pt x="13831" y="6456"/>
                    <a:pt x="14256" y="6699"/>
                  </a:cubicBezTo>
                  <a:cubicBezTo>
                    <a:pt x="14469" y="6820"/>
                    <a:pt x="14712" y="6912"/>
                    <a:pt x="14925" y="6972"/>
                  </a:cubicBezTo>
                  <a:cubicBezTo>
                    <a:pt x="15024" y="7015"/>
                    <a:pt x="15116" y="7037"/>
                    <a:pt x="15205" y="7037"/>
                  </a:cubicBezTo>
                  <a:cubicBezTo>
                    <a:pt x="15307" y="7037"/>
                    <a:pt x="15405" y="7007"/>
                    <a:pt x="15503" y="6942"/>
                  </a:cubicBezTo>
                  <a:cubicBezTo>
                    <a:pt x="15959" y="6668"/>
                    <a:pt x="16445" y="6365"/>
                    <a:pt x="16870" y="6030"/>
                  </a:cubicBezTo>
                  <a:cubicBezTo>
                    <a:pt x="16992" y="5939"/>
                    <a:pt x="17114" y="5848"/>
                    <a:pt x="17174" y="5726"/>
                  </a:cubicBezTo>
                  <a:cubicBezTo>
                    <a:pt x="17357" y="5422"/>
                    <a:pt x="17296" y="5088"/>
                    <a:pt x="16992" y="4845"/>
                  </a:cubicBezTo>
                  <a:cubicBezTo>
                    <a:pt x="16749" y="4662"/>
                    <a:pt x="16506" y="4571"/>
                    <a:pt x="16202" y="4571"/>
                  </a:cubicBezTo>
                  <a:cubicBezTo>
                    <a:pt x="15533" y="4541"/>
                    <a:pt x="15533" y="4541"/>
                    <a:pt x="15624" y="3872"/>
                  </a:cubicBezTo>
                  <a:cubicBezTo>
                    <a:pt x="15734" y="2915"/>
                    <a:pt x="15080" y="2204"/>
                    <a:pt x="14173" y="2204"/>
                  </a:cubicBezTo>
                  <a:cubicBezTo>
                    <a:pt x="14072" y="2204"/>
                    <a:pt x="13968" y="2212"/>
                    <a:pt x="13861" y="2231"/>
                  </a:cubicBezTo>
                  <a:cubicBezTo>
                    <a:pt x="13683" y="2273"/>
                    <a:pt x="13552" y="2307"/>
                    <a:pt x="13443" y="2307"/>
                  </a:cubicBezTo>
                  <a:cubicBezTo>
                    <a:pt x="13235" y="2307"/>
                    <a:pt x="13108" y="2182"/>
                    <a:pt x="12889" y="1744"/>
                  </a:cubicBezTo>
                  <a:cubicBezTo>
                    <a:pt x="12858" y="1623"/>
                    <a:pt x="12767" y="1562"/>
                    <a:pt x="12737" y="1471"/>
                  </a:cubicBezTo>
                  <a:cubicBezTo>
                    <a:pt x="12523" y="1139"/>
                    <a:pt x="12106" y="807"/>
                    <a:pt x="11616" y="807"/>
                  </a:cubicBezTo>
                  <a:cubicBezTo>
                    <a:pt x="11478" y="807"/>
                    <a:pt x="11333" y="833"/>
                    <a:pt x="11186" y="893"/>
                  </a:cubicBezTo>
                  <a:cubicBezTo>
                    <a:pt x="11035" y="954"/>
                    <a:pt x="10883" y="985"/>
                    <a:pt x="10761" y="1045"/>
                  </a:cubicBezTo>
                  <a:cubicBezTo>
                    <a:pt x="10609" y="1115"/>
                    <a:pt x="10471" y="1150"/>
                    <a:pt x="10341" y="1150"/>
                  </a:cubicBezTo>
                  <a:cubicBezTo>
                    <a:pt x="10132" y="1150"/>
                    <a:pt x="9945" y="1062"/>
                    <a:pt x="9758" y="893"/>
                  </a:cubicBezTo>
                  <a:cubicBezTo>
                    <a:pt x="9515" y="711"/>
                    <a:pt x="9241" y="468"/>
                    <a:pt x="8937" y="316"/>
                  </a:cubicBezTo>
                  <a:cubicBezTo>
                    <a:pt x="8592" y="136"/>
                    <a:pt x="8196" y="0"/>
                    <a:pt x="77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133"/>
            <p:cNvSpPr/>
            <p:nvPr/>
          </p:nvSpPr>
          <p:spPr>
            <a:xfrm rot="1013812">
              <a:off x="2111875" y="4995470"/>
              <a:ext cx="46333" cy="69982"/>
            </a:xfrm>
            <a:custGeom>
              <a:avLst/>
              <a:gdLst/>
              <a:ahLst/>
              <a:cxnLst/>
              <a:rect l="l" t="t" r="r" b="b"/>
              <a:pathLst>
                <a:path w="913" h="1379" extrusionOk="0">
                  <a:moveTo>
                    <a:pt x="461" y="1"/>
                  </a:moveTo>
                  <a:cubicBezTo>
                    <a:pt x="440" y="1"/>
                    <a:pt x="418" y="2"/>
                    <a:pt x="396" y="5"/>
                  </a:cubicBezTo>
                  <a:cubicBezTo>
                    <a:pt x="335" y="5"/>
                    <a:pt x="244" y="36"/>
                    <a:pt x="244" y="96"/>
                  </a:cubicBezTo>
                  <a:cubicBezTo>
                    <a:pt x="31" y="431"/>
                    <a:pt x="1" y="796"/>
                    <a:pt x="122" y="1191"/>
                  </a:cubicBezTo>
                  <a:cubicBezTo>
                    <a:pt x="156" y="1308"/>
                    <a:pt x="299" y="1379"/>
                    <a:pt x="442" y="1379"/>
                  </a:cubicBezTo>
                  <a:cubicBezTo>
                    <a:pt x="559" y="1379"/>
                    <a:pt x="676" y="1331"/>
                    <a:pt x="730" y="1221"/>
                  </a:cubicBezTo>
                  <a:cubicBezTo>
                    <a:pt x="913" y="948"/>
                    <a:pt x="913" y="613"/>
                    <a:pt x="852" y="279"/>
                  </a:cubicBezTo>
                  <a:cubicBezTo>
                    <a:pt x="797" y="115"/>
                    <a:pt x="645" y="1"/>
                    <a:pt x="46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133"/>
            <p:cNvSpPr/>
            <p:nvPr/>
          </p:nvSpPr>
          <p:spPr>
            <a:xfrm rot="1013812">
              <a:off x="1730932" y="5129861"/>
              <a:ext cx="55569" cy="71454"/>
            </a:xfrm>
            <a:custGeom>
              <a:avLst/>
              <a:gdLst/>
              <a:ahLst/>
              <a:cxnLst/>
              <a:rect l="l" t="t" r="r" b="b"/>
              <a:pathLst>
                <a:path w="1095" h="1408" extrusionOk="0">
                  <a:moveTo>
                    <a:pt x="274" y="0"/>
                  </a:moveTo>
                  <a:cubicBezTo>
                    <a:pt x="217" y="0"/>
                    <a:pt x="163" y="17"/>
                    <a:pt x="122" y="58"/>
                  </a:cubicBezTo>
                  <a:cubicBezTo>
                    <a:pt x="31" y="149"/>
                    <a:pt x="0" y="271"/>
                    <a:pt x="31" y="362"/>
                  </a:cubicBezTo>
                  <a:cubicBezTo>
                    <a:pt x="92" y="636"/>
                    <a:pt x="213" y="879"/>
                    <a:pt x="365" y="1122"/>
                  </a:cubicBezTo>
                  <a:cubicBezTo>
                    <a:pt x="426" y="1243"/>
                    <a:pt x="517" y="1335"/>
                    <a:pt x="639" y="1365"/>
                  </a:cubicBezTo>
                  <a:cubicBezTo>
                    <a:pt x="697" y="1394"/>
                    <a:pt x="754" y="1408"/>
                    <a:pt x="807" y="1408"/>
                  </a:cubicBezTo>
                  <a:cubicBezTo>
                    <a:pt x="972" y="1408"/>
                    <a:pt x="1095" y="1276"/>
                    <a:pt x="1095" y="1091"/>
                  </a:cubicBezTo>
                  <a:cubicBezTo>
                    <a:pt x="1095" y="1061"/>
                    <a:pt x="1064" y="970"/>
                    <a:pt x="1064" y="909"/>
                  </a:cubicBezTo>
                  <a:cubicBezTo>
                    <a:pt x="943" y="605"/>
                    <a:pt x="760" y="301"/>
                    <a:pt x="487" y="58"/>
                  </a:cubicBezTo>
                  <a:cubicBezTo>
                    <a:pt x="420" y="25"/>
                    <a:pt x="344" y="0"/>
                    <a:pt x="27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133"/>
            <p:cNvSpPr/>
            <p:nvPr/>
          </p:nvSpPr>
          <p:spPr>
            <a:xfrm rot="1013812">
              <a:off x="2424998" y="5125746"/>
              <a:ext cx="55569" cy="73636"/>
            </a:xfrm>
            <a:custGeom>
              <a:avLst/>
              <a:gdLst/>
              <a:ahLst/>
              <a:cxnLst/>
              <a:rect l="l" t="t" r="r" b="b"/>
              <a:pathLst>
                <a:path w="1095" h="1451" extrusionOk="0">
                  <a:moveTo>
                    <a:pt x="278" y="1"/>
                  </a:moveTo>
                  <a:cubicBezTo>
                    <a:pt x="221" y="1"/>
                    <a:pt x="168" y="24"/>
                    <a:pt x="122" y="69"/>
                  </a:cubicBezTo>
                  <a:cubicBezTo>
                    <a:pt x="31" y="130"/>
                    <a:pt x="1" y="252"/>
                    <a:pt x="31" y="313"/>
                  </a:cubicBezTo>
                  <a:cubicBezTo>
                    <a:pt x="152" y="616"/>
                    <a:pt x="304" y="920"/>
                    <a:pt x="456" y="1224"/>
                  </a:cubicBezTo>
                  <a:cubicBezTo>
                    <a:pt x="517" y="1316"/>
                    <a:pt x="639" y="1376"/>
                    <a:pt x="760" y="1437"/>
                  </a:cubicBezTo>
                  <a:cubicBezTo>
                    <a:pt x="779" y="1447"/>
                    <a:pt x="801" y="1451"/>
                    <a:pt x="823" y="1451"/>
                  </a:cubicBezTo>
                  <a:cubicBezTo>
                    <a:pt x="944" y="1451"/>
                    <a:pt x="1095" y="1327"/>
                    <a:pt x="1095" y="1224"/>
                  </a:cubicBezTo>
                  <a:lnTo>
                    <a:pt x="1095" y="1012"/>
                  </a:lnTo>
                  <a:cubicBezTo>
                    <a:pt x="973" y="616"/>
                    <a:pt x="760" y="313"/>
                    <a:pt x="456" y="69"/>
                  </a:cubicBezTo>
                  <a:cubicBezTo>
                    <a:pt x="396" y="24"/>
                    <a:pt x="335" y="1"/>
                    <a:pt x="2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133"/>
            <p:cNvSpPr/>
            <p:nvPr/>
          </p:nvSpPr>
          <p:spPr>
            <a:xfrm rot="1013812">
              <a:off x="1767140" y="4994040"/>
              <a:ext cx="43238" cy="71098"/>
            </a:xfrm>
            <a:custGeom>
              <a:avLst/>
              <a:gdLst/>
              <a:ahLst/>
              <a:cxnLst/>
              <a:rect l="l" t="t" r="r" b="b"/>
              <a:pathLst>
                <a:path w="852" h="1401" extrusionOk="0">
                  <a:moveTo>
                    <a:pt x="469" y="1"/>
                  </a:moveTo>
                  <a:cubicBezTo>
                    <a:pt x="434" y="1"/>
                    <a:pt x="399" y="8"/>
                    <a:pt x="365" y="25"/>
                  </a:cubicBezTo>
                  <a:cubicBezTo>
                    <a:pt x="243" y="55"/>
                    <a:pt x="152" y="147"/>
                    <a:pt x="122" y="207"/>
                  </a:cubicBezTo>
                  <a:cubicBezTo>
                    <a:pt x="61" y="481"/>
                    <a:pt x="0" y="754"/>
                    <a:pt x="0" y="1058"/>
                  </a:cubicBezTo>
                  <a:cubicBezTo>
                    <a:pt x="0" y="1241"/>
                    <a:pt x="122" y="1362"/>
                    <a:pt x="304" y="1393"/>
                  </a:cubicBezTo>
                  <a:cubicBezTo>
                    <a:pt x="339" y="1398"/>
                    <a:pt x="372" y="1400"/>
                    <a:pt x="403" y="1400"/>
                  </a:cubicBezTo>
                  <a:cubicBezTo>
                    <a:pt x="564" y="1400"/>
                    <a:pt x="679" y="1333"/>
                    <a:pt x="730" y="1180"/>
                  </a:cubicBezTo>
                  <a:cubicBezTo>
                    <a:pt x="851" y="876"/>
                    <a:pt x="851" y="572"/>
                    <a:pt x="821" y="268"/>
                  </a:cubicBezTo>
                  <a:cubicBezTo>
                    <a:pt x="771" y="144"/>
                    <a:pt x="621" y="1"/>
                    <a:pt x="4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133"/>
            <p:cNvSpPr/>
            <p:nvPr/>
          </p:nvSpPr>
          <p:spPr>
            <a:xfrm rot="1013812">
              <a:off x="2315377" y="5174499"/>
              <a:ext cx="46333" cy="70439"/>
            </a:xfrm>
            <a:custGeom>
              <a:avLst/>
              <a:gdLst/>
              <a:ahLst/>
              <a:cxnLst/>
              <a:rect l="l" t="t" r="r" b="b"/>
              <a:pathLst>
                <a:path w="913" h="1388" extrusionOk="0">
                  <a:moveTo>
                    <a:pt x="282" y="1"/>
                  </a:moveTo>
                  <a:cubicBezTo>
                    <a:pt x="137" y="1"/>
                    <a:pt x="0" y="121"/>
                    <a:pt x="0" y="257"/>
                  </a:cubicBezTo>
                  <a:cubicBezTo>
                    <a:pt x="0" y="379"/>
                    <a:pt x="31" y="531"/>
                    <a:pt x="31" y="622"/>
                  </a:cubicBezTo>
                  <a:cubicBezTo>
                    <a:pt x="122" y="835"/>
                    <a:pt x="152" y="1017"/>
                    <a:pt x="304" y="1230"/>
                  </a:cubicBezTo>
                  <a:cubicBezTo>
                    <a:pt x="409" y="1309"/>
                    <a:pt x="515" y="1388"/>
                    <a:pt x="640" y="1388"/>
                  </a:cubicBezTo>
                  <a:cubicBezTo>
                    <a:pt x="659" y="1388"/>
                    <a:pt x="679" y="1386"/>
                    <a:pt x="699" y="1382"/>
                  </a:cubicBezTo>
                  <a:cubicBezTo>
                    <a:pt x="882" y="1321"/>
                    <a:pt x="912" y="1169"/>
                    <a:pt x="912" y="1017"/>
                  </a:cubicBezTo>
                  <a:cubicBezTo>
                    <a:pt x="912" y="713"/>
                    <a:pt x="851" y="470"/>
                    <a:pt x="638" y="227"/>
                  </a:cubicBezTo>
                  <a:cubicBezTo>
                    <a:pt x="578" y="166"/>
                    <a:pt x="487" y="75"/>
                    <a:pt x="426" y="45"/>
                  </a:cubicBezTo>
                  <a:cubicBezTo>
                    <a:pt x="380" y="14"/>
                    <a:pt x="331" y="1"/>
                    <a:pt x="28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133"/>
            <p:cNvSpPr/>
            <p:nvPr/>
          </p:nvSpPr>
          <p:spPr>
            <a:xfrm rot="1013812">
              <a:off x="2077566" y="5129500"/>
              <a:ext cx="57143" cy="72012"/>
            </a:xfrm>
            <a:custGeom>
              <a:avLst/>
              <a:gdLst/>
              <a:ahLst/>
              <a:cxnLst/>
              <a:rect l="l" t="t" r="r" b="b"/>
              <a:pathLst>
                <a:path w="1126" h="1419" extrusionOk="0">
                  <a:moveTo>
                    <a:pt x="245" y="1"/>
                  </a:moveTo>
                  <a:cubicBezTo>
                    <a:pt x="209" y="1"/>
                    <a:pt x="176" y="13"/>
                    <a:pt x="152" y="49"/>
                  </a:cubicBezTo>
                  <a:cubicBezTo>
                    <a:pt x="61" y="140"/>
                    <a:pt x="0" y="201"/>
                    <a:pt x="31" y="322"/>
                  </a:cubicBezTo>
                  <a:cubicBezTo>
                    <a:pt x="92" y="687"/>
                    <a:pt x="304" y="1052"/>
                    <a:pt x="548" y="1295"/>
                  </a:cubicBezTo>
                  <a:cubicBezTo>
                    <a:pt x="650" y="1381"/>
                    <a:pt x="753" y="1418"/>
                    <a:pt x="845" y="1418"/>
                  </a:cubicBezTo>
                  <a:cubicBezTo>
                    <a:pt x="916" y="1418"/>
                    <a:pt x="981" y="1396"/>
                    <a:pt x="1034" y="1356"/>
                  </a:cubicBezTo>
                  <a:cubicBezTo>
                    <a:pt x="1125" y="1234"/>
                    <a:pt x="1125" y="1082"/>
                    <a:pt x="1095" y="900"/>
                  </a:cubicBezTo>
                  <a:cubicBezTo>
                    <a:pt x="912" y="596"/>
                    <a:pt x="760" y="231"/>
                    <a:pt x="396" y="49"/>
                  </a:cubicBezTo>
                  <a:cubicBezTo>
                    <a:pt x="359" y="30"/>
                    <a:pt x="299" y="1"/>
                    <a:pt x="2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133"/>
            <p:cNvSpPr/>
            <p:nvPr/>
          </p:nvSpPr>
          <p:spPr>
            <a:xfrm rot="1013812">
              <a:off x="2462128" y="4993614"/>
              <a:ext cx="41715" cy="70083"/>
            </a:xfrm>
            <a:custGeom>
              <a:avLst/>
              <a:gdLst/>
              <a:ahLst/>
              <a:cxnLst/>
              <a:rect l="l" t="t" r="r" b="b"/>
              <a:pathLst>
                <a:path w="822" h="1381" extrusionOk="0">
                  <a:moveTo>
                    <a:pt x="467" y="0"/>
                  </a:moveTo>
                  <a:cubicBezTo>
                    <a:pt x="423" y="0"/>
                    <a:pt x="378" y="9"/>
                    <a:pt x="335" y="27"/>
                  </a:cubicBezTo>
                  <a:cubicBezTo>
                    <a:pt x="244" y="58"/>
                    <a:pt x="183" y="149"/>
                    <a:pt x="122" y="210"/>
                  </a:cubicBezTo>
                  <a:cubicBezTo>
                    <a:pt x="62" y="483"/>
                    <a:pt x="1" y="757"/>
                    <a:pt x="1" y="1061"/>
                  </a:cubicBezTo>
                  <a:cubicBezTo>
                    <a:pt x="62" y="1213"/>
                    <a:pt x="122" y="1304"/>
                    <a:pt x="274" y="1365"/>
                  </a:cubicBezTo>
                  <a:cubicBezTo>
                    <a:pt x="313" y="1376"/>
                    <a:pt x="349" y="1381"/>
                    <a:pt x="383" y="1381"/>
                  </a:cubicBezTo>
                  <a:cubicBezTo>
                    <a:pt x="539" y="1381"/>
                    <a:pt x="650" y="1276"/>
                    <a:pt x="700" y="1152"/>
                  </a:cubicBezTo>
                  <a:cubicBezTo>
                    <a:pt x="821" y="878"/>
                    <a:pt x="821" y="635"/>
                    <a:pt x="821" y="331"/>
                  </a:cubicBezTo>
                  <a:cubicBezTo>
                    <a:pt x="821" y="137"/>
                    <a:pt x="646" y="0"/>
                    <a:pt x="4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133"/>
            <p:cNvSpPr/>
            <p:nvPr/>
          </p:nvSpPr>
          <p:spPr>
            <a:xfrm rot="1013812">
              <a:off x="2774723" y="5129168"/>
              <a:ext cx="58665" cy="67800"/>
            </a:xfrm>
            <a:custGeom>
              <a:avLst/>
              <a:gdLst/>
              <a:ahLst/>
              <a:cxnLst/>
              <a:rect l="l" t="t" r="r" b="b"/>
              <a:pathLst>
                <a:path w="1156" h="1336" extrusionOk="0">
                  <a:moveTo>
                    <a:pt x="301" y="1"/>
                  </a:moveTo>
                  <a:cubicBezTo>
                    <a:pt x="244" y="1"/>
                    <a:pt x="183" y="23"/>
                    <a:pt x="122" y="69"/>
                  </a:cubicBezTo>
                  <a:cubicBezTo>
                    <a:pt x="0" y="130"/>
                    <a:pt x="0" y="251"/>
                    <a:pt x="61" y="434"/>
                  </a:cubicBezTo>
                  <a:cubicBezTo>
                    <a:pt x="152" y="677"/>
                    <a:pt x="304" y="951"/>
                    <a:pt x="517" y="1163"/>
                  </a:cubicBezTo>
                  <a:cubicBezTo>
                    <a:pt x="548" y="1224"/>
                    <a:pt x="669" y="1285"/>
                    <a:pt x="730" y="1315"/>
                  </a:cubicBezTo>
                  <a:cubicBezTo>
                    <a:pt x="768" y="1328"/>
                    <a:pt x="805" y="1335"/>
                    <a:pt x="843" y="1335"/>
                  </a:cubicBezTo>
                  <a:cubicBezTo>
                    <a:pt x="897" y="1335"/>
                    <a:pt x="950" y="1320"/>
                    <a:pt x="1003" y="1285"/>
                  </a:cubicBezTo>
                  <a:cubicBezTo>
                    <a:pt x="1125" y="1194"/>
                    <a:pt x="1155" y="1072"/>
                    <a:pt x="1125" y="981"/>
                  </a:cubicBezTo>
                  <a:cubicBezTo>
                    <a:pt x="973" y="647"/>
                    <a:pt x="821" y="282"/>
                    <a:pt x="456" y="69"/>
                  </a:cubicBezTo>
                  <a:cubicBezTo>
                    <a:pt x="411" y="23"/>
                    <a:pt x="358" y="1"/>
                    <a:pt x="3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133"/>
            <p:cNvSpPr/>
            <p:nvPr/>
          </p:nvSpPr>
          <p:spPr>
            <a:xfrm rot="1013812">
              <a:off x="1620849" y="5173316"/>
              <a:ext cx="44811" cy="70845"/>
            </a:xfrm>
            <a:custGeom>
              <a:avLst/>
              <a:gdLst/>
              <a:ahLst/>
              <a:cxnLst/>
              <a:rect l="l" t="t" r="r" b="b"/>
              <a:pathLst>
                <a:path w="883" h="1396" extrusionOk="0">
                  <a:moveTo>
                    <a:pt x="291" y="0"/>
                  </a:moveTo>
                  <a:cubicBezTo>
                    <a:pt x="161" y="0"/>
                    <a:pt x="31" y="85"/>
                    <a:pt x="31" y="218"/>
                  </a:cubicBezTo>
                  <a:cubicBezTo>
                    <a:pt x="1" y="644"/>
                    <a:pt x="122" y="978"/>
                    <a:pt x="365" y="1282"/>
                  </a:cubicBezTo>
                  <a:cubicBezTo>
                    <a:pt x="439" y="1356"/>
                    <a:pt x="513" y="1396"/>
                    <a:pt x="586" y="1396"/>
                  </a:cubicBezTo>
                  <a:cubicBezTo>
                    <a:pt x="634" y="1396"/>
                    <a:pt x="682" y="1379"/>
                    <a:pt x="730" y="1343"/>
                  </a:cubicBezTo>
                  <a:cubicBezTo>
                    <a:pt x="821" y="1282"/>
                    <a:pt x="882" y="1161"/>
                    <a:pt x="882" y="1039"/>
                  </a:cubicBezTo>
                  <a:cubicBezTo>
                    <a:pt x="882" y="887"/>
                    <a:pt x="821" y="765"/>
                    <a:pt x="821" y="674"/>
                  </a:cubicBezTo>
                  <a:cubicBezTo>
                    <a:pt x="730" y="401"/>
                    <a:pt x="639" y="188"/>
                    <a:pt x="426" y="36"/>
                  </a:cubicBezTo>
                  <a:cubicBezTo>
                    <a:pt x="385" y="12"/>
                    <a:pt x="338" y="0"/>
                    <a:pt x="29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133"/>
            <p:cNvSpPr/>
            <p:nvPr/>
          </p:nvSpPr>
          <p:spPr>
            <a:xfrm rot="1013812">
              <a:off x="2312153" y="4824698"/>
              <a:ext cx="49378" cy="69982"/>
            </a:xfrm>
            <a:custGeom>
              <a:avLst/>
              <a:gdLst/>
              <a:ahLst/>
              <a:cxnLst/>
              <a:rect l="l" t="t" r="r" b="b"/>
              <a:pathLst>
                <a:path w="973" h="1379" extrusionOk="0">
                  <a:moveTo>
                    <a:pt x="305" y="0"/>
                  </a:moveTo>
                  <a:cubicBezTo>
                    <a:pt x="241" y="0"/>
                    <a:pt x="178" y="23"/>
                    <a:pt x="122" y="65"/>
                  </a:cubicBezTo>
                  <a:cubicBezTo>
                    <a:pt x="0" y="156"/>
                    <a:pt x="61" y="278"/>
                    <a:pt x="61" y="399"/>
                  </a:cubicBezTo>
                  <a:cubicBezTo>
                    <a:pt x="61" y="521"/>
                    <a:pt x="91" y="582"/>
                    <a:pt x="91" y="612"/>
                  </a:cubicBezTo>
                  <a:cubicBezTo>
                    <a:pt x="183" y="916"/>
                    <a:pt x="243" y="1159"/>
                    <a:pt x="487" y="1342"/>
                  </a:cubicBezTo>
                  <a:cubicBezTo>
                    <a:pt x="537" y="1367"/>
                    <a:pt x="587" y="1378"/>
                    <a:pt x="634" y="1378"/>
                  </a:cubicBezTo>
                  <a:cubicBezTo>
                    <a:pt x="758" y="1378"/>
                    <a:pt x="860" y="1300"/>
                    <a:pt x="882" y="1190"/>
                  </a:cubicBezTo>
                  <a:cubicBezTo>
                    <a:pt x="973" y="734"/>
                    <a:pt x="851" y="399"/>
                    <a:pt x="517" y="96"/>
                  </a:cubicBezTo>
                  <a:cubicBezTo>
                    <a:pt x="452" y="30"/>
                    <a:pt x="378" y="0"/>
                    <a:pt x="30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133"/>
            <p:cNvSpPr/>
            <p:nvPr/>
          </p:nvSpPr>
          <p:spPr>
            <a:xfrm rot="1013812">
              <a:off x="2035081" y="5245575"/>
              <a:ext cx="49429" cy="65364"/>
            </a:xfrm>
            <a:custGeom>
              <a:avLst/>
              <a:gdLst/>
              <a:ahLst/>
              <a:cxnLst/>
              <a:rect l="l" t="t" r="r" b="b"/>
              <a:pathLst>
                <a:path w="974" h="1288" extrusionOk="0">
                  <a:moveTo>
                    <a:pt x="396" y="0"/>
                  </a:moveTo>
                  <a:cubicBezTo>
                    <a:pt x="279" y="0"/>
                    <a:pt x="167" y="63"/>
                    <a:pt x="122" y="176"/>
                  </a:cubicBezTo>
                  <a:cubicBezTo>
                    <a:pt x="0" y="479"/>
                    <a:pt x="213" y="1057"/>
                    <a:pt x="487" y="1239"/>
                  </a:cubicBezTo>
                  <a:cubicBezTo>
                    <a:pt x="537" y="1273"/>
                    <a:pt x="591" y="1288"/>
                    <a:pt x="644" y="1288"/>
                  </a:cubicBezTo>
                  <a:cubicBezTo>
                    <a:pt x="786" y="1288"/>
                    <a:pt x="921" y="1181"/>
                    <a:pt x="943" y="1027"/>
                  </a:cubicBezTo>
                  <a:cubicBezTo>
                    <a:pt x="973" y="875"/>
                    <a:pt x="943" y="723"/>
                    <a:pt x="912" y="601"/>
                  </a:cubicBezTo>
                  <a:cubicBezTo>
                    <a:pt x="821" y="327"/>
                    <a:pt x="760" y="145"/>
                    <a:pt x="517" y="24"/>
                  </a:cubicBezTo>
                  <a:cubicBezTo>
                    <a:pt x="478" y="8"/>
                    <a:pt x="437" y="0"/>
                    <a:pt x="3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133"/>
            <p:cNvSpPr/>
            <p:nvPr/>
          </p:nvSpPr>
          <p:spPr>
            <a:xfrm rot="1013812">
              <a:off x="2043004" y="5034586"/>
              <a:ext cx="41664" cy="73331"/>
            </a:xfrm>
            <a:custGeom>
              <a:avLst/>
              <a:gdLst/>
              <a:ahLst/>
              <a:cxnLst/>
              <a:rect l="l" t="t" r="r" b="b"/>
              <a:pathLst>
                <a:path w="821" h="1445" extrusionOk="0">
                  <a:moveTo>
                    <a:pt x="316" y="0"/>
                  </a:moveTo>
                  <a:cubicBezTo>
                    <a:pt x="272" y="0"/>
                    <a:pt x="227" y="13"/>
                    <a:pt x="182" y="47"/>
                  </a:cubicBezTo>
                  <a:cubicBezTo>
                    <a:pt x="91" y="77"/>
                    <a:pt x="30" y="168"/>
                    <a:pt x="30" y="259"/>
                  </a:cubicBezTo>
                  <a:cubicBezTo>
                    <a:pt x="0" y="503"/>
                    <a:pt x="122" y="715"/>
                    <a:pt x="152" y="959"/>
                  </a:cubicBezTo>
                  <a:cubicBezTo>
                    <a:pt x="182" y="1080"/>
                    <a:pt x="243" y="1171"/>
                    <a:pt x="334" y="1293"/>
                  </a:cubicBezTo>
                  <a:cubicBezTo>
                    <a:pt x="365" y="1384"/>
                    <a:pt x="456" y="1445"/>
                    <a:pt x="578" y="1445"/>
                  </a:cubicBezTo>
                  <a:cubicBezTo>
                    <a:pt x="730" y="1445"/>
                    <a:pt x="760" y="1323"/>
                    <a:pt x="790" y="1232"/>
                  </a:cubicBezTo>
                  <a:cubicBezTo>
                    <a:pt x="821" y="867"/>
                    <a:pt x="760" y="563"/>
                    <a:pt x="699" y="229"/>
                  </a:cubicBezTo>
                  <a:cubicBezTo>
                    <a:pt x="638" y="199"/>
                    <a:pt x="608" y="107"/>
                    <a:pt x="547" y="77"/>
                  </a:cubicBezTo>
                  <a:cubicBezTo>
                    <a:pt x="470" y="39"/>
                    <a:pt x="393" y="0"/>
                    <a:pt x="3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133"/>
            <p:cNvSpPr/>
            <p:nvPr/>
          </p:nvSpPr>
          <p:spPr>
            <a:xfrm rot="1013812">
              <a:off x="1695243" y="5038082"/>
              <a:ext cx="37097" cy="73128"/>
            </a:xfrm>
            <a:custGeom>
              <a:avLst/>
              <a:gdLst/>
              <a:ahLst/>
              <a:cxnLst/>
              <a:rect l="l" t="t" r="r" b="b"/>
              <a:pathLst>
                <a:path w="731" h="1441" extrusionOk="0">
                  <a:moveTo>
                    <a:pt x="252" y="0"/>
                  </a:moveTo>
                  <a:cubicBezTo>
                    <a:pt x="159" y="0"/>
                    <a:pt x="68" y="55"/>
                    <a:pt x="31" y="164"/>
                  </a:cubicBezTo>
                  <a:cubicBezTo>
                    <a:pt x="1" y="407"/>
                    <a:pt x="31" y="681"/>
                    <a:pt x="92" y="985"/>
                  </a:cubicBezTo>
                  <a:cubicBezTo>
                    <a:pt x="153" y="1046"/>
                    <a:pt x="183" y="1198"/>
                    <a:pt x="274" y="1319"/>
                  </a:cubicBezTo>
                  <a:cubicBezTo>
                    <a:pt x="305" y="1380"/>
                    <a:pt x="396" y="1441"/>
                    <a:pt x="487" y="1441"/>
                  </a:cubicBezTo>
                  <a:cubicBezTo>
                    <a:pt x="609" y="1441"/>
                    <a:pt x="700" y="1319"/>
                    <a:pt x="700" y="1228"/>
                  </a:cubicBezTo>
                  <a:cubicBezTo>
                    <a:pt x="730" y="985"/>
                    <a:pt x="730" y="681"/>
                    <a:pt x="639" y="407"/>
                  </a:cubicBezTo>
                  <a:cubicBezTo>
                    <a:pt x="609" y="286"/>
                    <a:pt x="518" y="164"/>
                    <a:pt x="426" y="73"/>
                  </a:cubicBezTo>
                  <a:cubicBezTo>
                    <a:pt x="378" y="24"/>
                    <a:pt x="315" y="0"/>
                    <a:pt x="25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133"/>
            <p:cNvSpPr/>
            <p:nvPr/>
          </p:nvSpPr>
          <p:spPr>
            <a:xfrm rot="1013812">
              <a:off x="2386053" y="5247450"/>
              <a:ext cx="50951" cy="64653"/>
            </a:xfrm>
            <a:custGeom>
              <a:avLst/>
              <a:gdLst/>
              <a:ahLst/>
              <a:cxnLst/>
              <a:rect l="l" t="t" r="r" b="b"/>
              <a:pathLst>
                <a:path w="1004" h="1274" extrusionOk="0">
                  <a:moveTo>
                    <a:pt x="306" y="1"/>
                  </a:moveTo>
                  <a:cubicBezTo>
                    <a:pt x="273" y="1"/>
                    <a:pt x="242" y="8"/>
                    <a:pt x="213" y="27"/>
                  </a:cubicBezTo>
                  <a:cubicBezTo>
                    <a:pt x="62" y="57"/>
                    <a:pt x="1" y="209"/>
                    <a:pt x="62" y="361"/>
                  </a:cubicBezTo>
                  <a:cubicBezTo>
                    <a:pt x="62" y="483"/>
                    <a:pt x="92" y="604"/>
                    <a:pt x="122" y="756"/>
                  </a:cubicBezTo>
                  <a:cubicBezTo>
                    <a:pt x="183" y="878"/>
                    <a:pt x="213" y="1030"/>
                    <a:pt x="274" y="1121"/>
                  </a:cubicBezTo>
                  <a:cubicBezTo>
                    <a:pt x="365" y="1212"/>
                    <a:pt x="457" y="1273"/>
                    <a:pt x="578" y="1273"/>
                  </a:cubicBezTo>
                  <a:cubicBezTo>
                    <a:pt x="700" y="1273"/>
                    <a:pt x="821" y="1212"/>
                    <a:pt x="852" y="1091"/>
                  </a:cubicBezTo>
                  <a:cubicBezTo>
                    <a:pt x="1004" y="756"/>
                    <a:pt x="852" y="270"/>
                    <a:pt x="548" y="57"/>
                  </a:cubicBezTo>
                  <a:cubicBezTo>
                    <a:pt x="464" y="36"/>
                    <a:pt x="380" y="1"/>
                    <a:pt x="30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133"/>
            <p:cNvSpPr/>
            <p:nvPr/>
          </p:nvSpPr>
          <p:spPr>
            <a:xfrm rot="1013812">
              <a:off x="2035822" y="4897378"/>
              <a:ext cx="47856" cy="66683"/>
            </a:xfrm>
            <a:custGeom>
              <a:avLst/>
              <a:gdLst/>
              <a:ahLst/>
              <a:cxnLst/>
              <a:rect l="l" t="t" r="r" b="b"/>
              <a:pathLst>
                <a:path w="943" h="1314" extrusionOk="0">
                  <a:moveTo>
                    <a:pt x="347" y="0"/>
                  </a:moveTo>
                  <a:cubicBezTo>
                    <a:pt x="219" y="0"/>
                    <a:pt x="104" y="89"/>
                    <a:pt x="62" y="237"/>
                  </a:cubicBezTo>
                  <a:cubicBezTo>
                    <a:pt x="1" y="480"/>
                    <a:pt x="62" y="693"/>
                    <a:pt x="153" y="906"/>
                  </a:cubicBezTo>
                  <a:cubicBezTo>
                    <a:pt x="257" y="1165"/>
                    <a:pt x="405" y="1314"/>
                    <a:pt x="559" y="1314"/>
                  </a:cubicBezTo>
                  <a:cubicBezTo>
                    <a:pt x="586" y="1314"/>
                    <a:pt x="612" y="1310"/>
                    <a:pt x="639" y="1301"/>
                  </a:cubicBezTo>
                  <a:cubicBezTo>
                    <a:pt x="882" y="1270"/>
                    <a:pt x="943" y="997"/>
                    <a:pt x="882" y="662"/>
                  </a:cubicBezTo>
                  <a:cubicBezTo>
                    <a:pt x="821" y="450"/>
                    <a:pt x="761" y="206"/>
                    <a:pt x="517" y="54"/>
                  </a:cubicBezTo>
                  <a:cubicBezTo>
                    <a:pt x="462" y="17"/>
                    <a:pt x="403" y="0"/>
                    <a:pt x="34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133"/>
            <p:cNvSpPr/>
            <p:nvPr/>
          </p:nvSpPr>
          <p:spPr>
            <a:xfrm rot="1013812">
              <a:off x="2659614" y="5173596"/>
              <a:ext cx="46333" cy="66328"/>
            </a:xfrm>
            <a:custGeom>
              <a:avLst/>
              <a:gdLst/>
              <a:ahLst/>
              <a:cxnLst/>
              <a:rect l="l" t="t" r="r" b="b"/>
              <a:pathLst>
                <a:path w="913" h="1307" extrusionOk="0">
                  <a:moveTo>
                    <a:pt x="356" y="1"/>
                  </a:moveTo>
                  <a:cubicBezTo>
                    <a:pt x="242" y="1"/>
                    <a:pt x="135" y="51"/>
                    <a:pt x="92" y="117"/>
                  </a:cubicBezTo>
                  <a:cubicBezTo>
                    <a:pt x="0" y="481"/>
                    <a:pt x="92" y="998"/>
                    <a:pt x="487" y="1272"/>
                  </a:cubicBezTo>
                  <a:cubicBezTo>
                    <a:pt x="522" y="1289"/>
                    <a:pt x="577" y="1307"/>
                    <a:pt x="635" y="1307"/>
                  </a:cubicBezTo>
                  <a:cubicBezTo>
                    <a:pt x="678" y="1307"/>
                    <a:pt x="722" y="1297"/>
                    <a:pt x="760" y="1272"/>
                  </a:cubicBezTo>
                  <a:cubicBezTo>
                    <a:pt x="821" y="1241"/>
                    <a:pt x="912" y="1120"/>
                    <a:pt x="912" y="1028"/>
                  </a:cubicBezTo>
                  <a:cubicBezTo>
                    <a:pt x="912" y="877"/>
                    <a:pt x="852" y="725"/>
                    <a:pt x="852" y="664"/>
                  </a:cubicBezTo>
                  <a:cubicBezTo>
                    <a:pt x="791" y="360"/>
                    <a:pt x="760" y="117"/>
                    <a:pt x="487" y="25"/>
                  </a:cubicBezTo>
                  <a:cubicBezTo>
                    <a:pt x="444" y="8"/>
                    <a:pt x="400" y="1"/>
                    <a:pt x="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133"/>
            <p:cNvSpPr/>
            <p:nvPr/>
          </p:nvSpPr>
          <p:spPr>
            <a:xfrm rot="1013812">
              <a:off x="2389341" y="5035669"/>
              <a:ext cx="38569" cy="72266"/>
            </a:xfrm>
            <a:custGeom>
              <a:avLst/>
              <a:gdLst/>
              <a:ahLst/>
              <a:cxnLst/>
              <a:rect l="l" t="t" r="r" b="b"/>
              <a:pathLst>
                <a:path w="760" h="1424" extrusionOk="0">
                  <a:moveTo>
                    <a:pt x="278" y="0"/>
                  </a:moveTo>
                  <a:cubicBezTo>
                    <a:pt x="171" y="0"/>
                    <a:pt x="72" y="82"/>
                    <a:pt x="30" y="207"/>
                  </a:cubicBezTo>
                  <a:cubicBezTo>
                    <a:pt x="0" y="451"/>
                    <a:pt x="30" y="663"/>
                    <a:pt x="122" y="967"/>
                  </a:cubicBezTo>
                  <a:cubicBezTo>
                    <a:pt x="152" y="1058"/>
                    <a:pt x="243" y="1150"/>
                    <a:pt x="274" y="1302"/>
                  </a:cubicBezTo>
                  <a:cubicBezTo>
                    <a:pt x="304" y="1393"/>
                    <a:pt x="395" y="1423"/>
                    <a:pt x="486" y="1423"/>
                  </a:cubicBezTo>
                  <a:cubicBezTo>
                    <a:pt x="608" y="1423"/>
                    <a:pt x="699" y="1362"/>
                    <a:pt x="699" y="1241"/>
                  </a:cubicBezTo>
                  <a:cubicBezTo>
                    <a:pt x="760" y="937"/>
                    <a:pt x="730" y="633"/>
                    <a:pt x="638" y="329"/>
                  </a:cubicBezTo>
                  <a:cubicBezTo>
                    <a:pt x="608" y="207"/>
                    <a:pt x="517" y="147"/>
                    <a:pt x="426" y="55"/>
                  </a:cubicBezTo>
                  <a:cubicBezTo>
                    <a:pt x="378" y="17"/>
                    <a:pt x="327" y="0"/>
                    <a:pt x="27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133"/>
            <p:cNvSpPr/>
            <p:nvPr/>
          </p:nvSpPr>
          <p:spPr>
            <a:xfrm rot="1013812">
              <a:off x="2323569" y="4993493"/>
              <a:ext cx="43238" cy="70083"/>
            </a:xfrm>
            <a:custGeom>
              <a:avLst/>
              <a:gdLst/>
              <a:ahLst/>
              <a:cxnLst/>
              <a:rect l="l" t="t" r="r" b="b"/>
              <a:pathLst>
                <a:path w="852" h="1381" extrusionOk="0">
                  <a:moveTo>
                    <a:pt x="426" y="0"/>
                  </a:moveTo>
                  <a:cubicBezTo>
                    <a:pt x="274" y="0"/>
                    <a:pt x="213" y="122"/>
                    <a:pt x="153" y="213"/>
                  </a:cubicBezTo>
                  <a:cubicBezTo>
                    <a:pt x="1" y="578"/>
                    <a:pt x="122" y="1064"/>
                    <a:pt x="426" y="1337"/>
                  </a:cubicBezTo>
                  <a:cubicBezTo>
                    <a:pt x="465" y="1367"/>
                    <a:pt x="510" y="1380"/>
                    <a:pt x="555" y="1380"/>
                  </a:cubicBezTo>
                  <a:cubicBezTo>
                    <a:pt x="649" y="1380"/>
                    <a:pt x="740" y="1319"/>
                    <a:pt x="761" y="1216"/>
                  </a:cubicBezTo>
                  <a:cubicBezTo>
                    <a:pt x="852" y="942"/>
                    <a:pt x="852" y="669"/>
                    <a:pt x="730" y="365"/>
                  </a:cubicBezTo>
                  <a:cubicBezTo>
                    <a:pt x="700" y="365"/>
                    <a:pt x="700" y="304"/>
                    <a:pt x="700" y="182"/>
                  </a:cubicBezTo>
                  <a:cubicBezTo>
                    <a:pt x="669" y="61"/>
                    <a:pt x="578" y="0"/>
                    <a:pt x="42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133"/>
            <p:cNvSpPr/>
            <p:nvPr/>
          </p:nvSpPr>
          <p:spPr>
            <a:xfrm rot="1013812">
              <a:off x="2387900" y="4902347"/>
              <a:ext cx="49429" cy="63334"/>
            </a:xfrm>
            <a:custGeom>
              <a:avLst/>
              <a:gdLst/>
              <a:ahLst/>
              <a:cxnLst/>
              <a:rect l="l" t="t" r="r" b="b"/>
              <a:pathLst>
                <a:path w="974" h="1248" extrusionOk="0">
                  <a:moveTo>
                    <a:pt x="279" y="0"/>
                  </a:moveTo>
                  <a:cubicBezTo>
                    <a:pt x="123" y="0"/>
                    <a:pt x="0" y="115"/>
                    <a:pt x="0" y="278"/>
                  </a:cubicBezTo>
                  <a:cubicBezTo>
                    <a:pt x="0" y="430"/>
                    <a:pt x="31" y="552"/>
                    <a:pt x="61" y="734"/>
                  </a:cubicBezTo>
                  <a:cubicBezTo>
                    <a:pt x="152" y="856"/>
                    <a:pt x="183" y="1008"/>
                    <a:pt x="244" y="1160"/>
                  </a:cubicBezTo>
                  <a:cubicBezTo>
                    <a:pt x="293" y="1221"/>
                    <a:pt x="367" y="1248"/>
                    <a:pt x="445" y="1248"/>
                  </a:cubicBezTo>
                  <a:cubicBezTo>
                    <a:pt x="561" y="1248"/>
                    <a:pt x="688" y="1190"/>
                    <a:pt x="760" y="1099"/>
                  </a:cubicBezTo>
                  <a:cubicBezTo>
                    <a:pt x="973" y="673"/>
                    <a:pt x="791" y="126"/>
                    <a:pt x="335" y="5"/>
                  </a:cubicBezTo>
                  <a:cubicBezTo>
                    <a:pt x="316" y="2"/>
                    <a:pt x="297" y="0"/>
                    <a:pt x="2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133"/>
            <p:cNvSpPr/>
            <p:nvPr/>
          </p:nvSpPr>
          <p:spPr>
            <a:xfrm rot="1013812">
              <a:off x="2183102" y="5028568"/>
              <a:ext cx="46333" cy="65567"/>
            </a:xfrm>
            <a:custGeom>
              <a:avLst/>
              <a:gdLst/>
              <a:ahLst/>
              <a:cxnLst/>
              <a:rect l="l" t="t" r="r" b="b"/>
              <a:pathLst>
                <a:path w="913" h="1292" extrusionOk="0">
                  <a:moveTo>
                    <a:pt x="438" y="0"/>
                  </a:moveTo>
                  <a:cubicBezTo>
                    <a:pt x="365" y="0"/>
                    <a:pt x="289" y="30"/>
                    <a:pt x="244" y="91"/>
                  </a:cubicBezTo>
                  <a:cubicBezTo>
                    <a:pt x="1" y="274"/>
                    <a:pt x="31" y="547"/>
                    <a:pt x="153" y="882"/>
                  </a:cubicBezTo>
                  <a:cubicBezTo>
                    <a:pt x="153" y="882"/>
                    <a:pt x="183" y="1003"/>
                    <a:pt x="274" y="1155"/>
                  </a:cubicBezTo>
                  <a:cubicBezTo>
                    <a:pt x="335" y="1246"/>
                    <a:pt x="419" y="1292"/>
                    <a:pt x="502" y="1292"/>
                  </a:cubicBezTo>
                  <a:cubicBezTo>
                    <a:pt x="586" y="1292"/>
                    <a:pt x="669" y="1246"/>
                    <a:pt x="730" y="1155"/>
                  </a:cubicBezTo>
                  <a:cubicBezTo>
                    <a:pt x="761" y="1125"/>
                    <a:pt x="791" y="1094"/>
                    <a:pt x="791" y="1033"/>
                  </a:cubicBezTo>
                  <a:cubicBezTo>
                    <a:pt x="913" y="699"/>
                    <a:pt x="791" y="365"/>
                    <a:pt x="609" y="91"/>
                  </a:cubicBezTo>
                  <a:cubicBezTo>
                    <a:pt x="578" y="30"/>
                    <a:pt x="510" y="0"/>
                    <a:pt x="43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133"/>
            <p:cNvSpPr/>
            <p:nvPr/>
          </p:nvSpPr>
          <p:spPr>
            <a:xfrm rot="1013812">
              <a:off x="1628452" y="4994842"/>
              <a:ext cx="43238" cy="69880"/>
            </a:xfrm>
            <a:custGeom>
              <a:avLst/>
              <a:gdLst/>
              <a:ahLst/>
              <a:cxnLst/>
              <a:rect l="l" t="t" r="r" b="b"/>
              <a:pathLst>
                <a:path w="852" h="1377" extrusionOk="0">
                  <a:moveTo>
                    <a:pt x="381" y="1"/>
                  </a:moveTo>
                  <a:cubicBezTo>
                    <a:pt x="366" y="1"/>
                    <a:pt x="351" y="2"/>
                    <a:pt x="335" y="5"/>
                  </a:cubicBezTo>
                  <a:cubicBezTo>
                    <a:pt x="274" y="66"/>
                    <a:pt x="183" y="127"/>
                    <a:pt x="152" y="218"/>
                  </a:cubicBezTo>
                  <a:cubicBezTo>
                    <a:pt x="0" y="583"/>
                    <a:pt x="91" y="1039"/>
                    <a:pt x="395" y="1312"/>
                  </a:cubicBezTo>
                  <a:cubicBezTo>
                    <a:pt x="429" y="1357"/>
                    <a:pt x="470" y="1377"/>
                    <a:pt x="514" y="1377"/>
                  </a:cubicBezTo>
                  <a:cubicBezTo>
                    <a:pt x="590" y="1377"/>
                    <a:pt x="672" y="1317"/>
                    <a:pt x="730" y="1221"/>
                  </a:cubicBezTo>
                  <a:cubicBezTo>
                    <a:pt x="851" y="1008"/>
                    <a:pt x="790" y="735"/>
                    <a:pt x="730" y="431"/>
                  </a:cubicBezTo>
                  <a:cubicBezTo>
                    <a:pt x="699" y="400"/>
                    <a:pt x="699" y="279"/>
                    <a:pt x="608" y="218"/>
                  </a:cubicBezTo>
                  <a:cubicBezTo>
                    <a:pt x="581" y="109"/>
                    <a:pt x="505" y="1"/>
                    <a:pt x="38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133"/>
            <p:cNvSpPr/>
            <p:nvPr/>
          </p:nvSpPr>
          <p:spPr>
            <a:xfrm rot="1013812">
              <a:off x="1691844" y="5246847"/>
              <a:ext cx="44760" cy="61456"/>
            </a:xfrm>
            <a:custGeom>
              <a:avLst/>
              <a:gdLst/>
              <a:ahLst/>
              <a:cxnLst/>
              <a:rect l="l" t="t" r="r" b="b"/>
              <a:pathLst>
                <a:path w="882" h="1211" extrusionOk="0">
                  <a:moveTo>
                    <a:pt x="303" y="0"/>
                  </a:moveTo>
                  <a:cubicBezTo>
                    <a:pt x="265" y="0"/>
                    <a:pt x="225" y="8"/>
                    <a:pt x="183" y="25"/>
                  </a:cubicBezTo>
                  <a:cubicBezTo>
                    <a:pt x="61" y="116"/>
                    <a:pt x="0" y="268"/>
                    <a:pt x="61" y="420"/>
                  </a:cubicBezTo>
                  <a:cubicBezTo>
                    <a:pt x="61" y="541"/>
                    <a:pt x="91" y="633"/>
                    <a:pt x="122" y="754"/>
                  </a:cubicBezTo>
                  <a:cubicBezTo>
                    <a:pt x="152" y="876"/>
                    <a:pt x="213" y="937"/>
                    <a:pt x="183" y="997"/>
                  </a:cubicBezTo>
                  <a:cubicBezTo>
                    <a:pt x="274" y="1149"/>
                    <a:pt x="395" y="1210"/>
                    <a:pt x="547" y="1210"/>
                  </a:cubicBezTo>
                  <a:cubicBezTo>
                    <a:pt x="730" y="1180"/>
                    <a:pt x="882" y="1058"/>
                    <a:pt x="882" y="876"/>
                  </a:cubicBezTo>
                  <a:cubicBezTo>
                    <a:pt x="882" y="602"/>
                    <a:pt x="821" y="298"/>
                    <a:pt x="578" y="116"/>
                  </a:cubicBezTo>
                  <a:cubicBezTo>
                    <a:pt x="490" y="50"/>
                    <a:pt x="402" y="0"/>
                    <a:pt x="3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133"/>
            <p:cNvSpPr/>
            <p:nvPr/>
          </p:nvSpPr>
          <p:spPr>
            <a:xfrm rot="1013812">
              <a:off x="2735042" y="5247260"/>
              <a:ext cx="46333" cy="59274"/>
            </a:xfrm>
            <a:custGeom>
              <a:avLst/>
              <a:gdLst/>
              <a:ahLst/>
              <a:cxnLst/>
              <a:rect l="l" t="t" r="r" b="b"/>
              <a:pathLst>
                <a:path w="913" h="1168" extrusionOk="0">
                  <a:moveTo>
                    <a:pt x="309" y="0"/>
                  </a:moveTo>
                  <a:cubicBezTo>
                    <a:pt x="167" y="0"/>
                    <a:pt x="56" y="68"/>
                    <a:pt x="31" y="220"/>
                  </a:cubicBezTo>
                  <a:cubicBezTo>
                    <a:pt x="0" y="464"/>
                    <a:pt x="61" y="676"/>
                    <a:pt x="183" y="920"/>
                  </a:cubicBezTo>
                  <a:cubicBezTo>
                    <a:pt x="227" y="1077"/>
                    <a:pt x="355" y="1168"/>
                    <a:pt x="493" y="1168"/>
                  </a:cubicBezTo>
                  <a:cubicBezTo>
                    <a:pt x="541" y="1168"/>
                    <a:pt x="591" y="1156"/>
                    <a:pt x="639" y="1132"/>
                  </a:cubicBezTo>
                  <a:cubicBezTo>
                    <a:pt x="821" y="1072"/>
                    <a:pt x="912" y="920"/>
                    <a:pt x="851" y="676"/>
                  </a:cubicBezTo>
                  <a:cubicBezTo>
                    <a:pt x="851" y="616"/>
                    <a:pt x="821" y="585"/>
                    <a:pt x="821" y="524"/>
                  </a:cubicBezTo>
                  <a:cubicBezTo>
                    <a:pt x="760" y="312"/>
                    <a:pt x="639" y="129"/>
                    <a:pt x="395" y="8"/>
                  </a:cubicBezTo>
                  <a:cubicBezTo>
                    <a:pt x="366" y="3"/>
                    <a:pt x="337" y="0"/>
                    <a:pt x="30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133"/>
            <p:cNvSpPr/>
            <p:nvPr/>
          </p:nvSpPr>
          <p:spPr>
            <a:xfrm rot="1013812">
              <a:off x="1969262" y="5173087"/>
              <a:ext cx="43238" cy="69779"/>
            </a:xfrm>
            <a:custGeom>
              <a:avLst/>
              <a:gdLst/>
              <a:ahLst/>
              <a:cxnLst/>
              <a:rect l="l" t="t" r="r" b="b"/>
              <a:pathLst>
                <a:path w="852" h="1375" extrusionOk="0">
                  <a:moveTo>
                    <a:pt x="250" y="0"/>
                  </a:moveTo>
                  <a:cubicBezTo>
                    <a:pt x="203" y="0"/>
                    <a:pt x="160" y="17"/>
                    <a:pt x="122" y="55"/>
                  </a:cubicBezTo>
                  <a:cubicBezTo>
                    <a:pt x="0" y="86"/>
                    <a:pt x="0" y="207"/>
                    <a:pt x="0" y="268"/>
                  </a:cubicBezTo>
                  <a:cubicBezTo>
                    <a:pt x="30" y="542"/>
                    <a:pt x="122" y="815"/>
                    <a:pt x="182" y="1028"/>
                  </a:cubicBezTo>
                  <a:cubicBezTo>
                    <a:pt x="243" y="1150"/>
                    <a:pt x="334" y="1241"/>
                    <a:pt x="426" y="1301"/>
                  </a:cubicBezTo>
                  <a:cubicBezTo>
                    <a:pt x="459" y="1352"/>
                    <a:pt x="511" y="1374"/>
                    <a:pt x="566" y="1374"/>
                  </a:cubicBezTo>
                  <a:cubicBezTo>
                    <a:pt x="611" y="1374"/>
                    <a:pt x="658" y="1359"/>
                    <a:pt x="699" y="1332"/>
                  </a:cubicBezTo>
                  <a:cubicBezTo>
                    <a:pt x="790" y="1301"/>
                    <a:pt x="851" y="1241"/>
                    <a:pt x="851" y="1119"/>
                  </a:cubicBezTo>
                  <a:cubicBezTo>
                    <a:pt x="790" y="937"/>
                    <a:pt x="760" y="785"/>
                    <a:pt x="760" y="694"/>
                  </a:cubicBezTo>
                  <a:cubicBezTo>
                    <a:pt x="699" y="420"/>
                    <a:pt x="638" y="207"/>
                    <a:pt x="456" y="86"/>
                  </a:cubicBezTo>
                  <a:cubicBezTo>
                    <a:pt x="385" y="33"/>
                    <a:pt x="315" y="0"/>
                    <a:pt x="2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133"/>
            <p:cNvSpPr/>
            <p:nvPr/>
          </p:nvSpPr>
          <p:spPr>
            <a:xfrm rot="1013812">
              <a:off x="1800443" y="4897139"/>
              <a:ext cx="34001" cy="65212"/>
            </a:xfrm>
            <a:custGeom>
              <a:avLst/>
              <a:gdLst/>
              <a:ahLst/>
              <a:cxnLst/>
              <a:rect l="l" t="t" r="r" b="b"/>
              <a:pathLst>
                <a:path w="670" h="1285" extrusionOk="0">
                  <a:moveTo>
                    <a:pt x="376" y="0"/>
                  </a:moveTo>
                  <a:cubicBezTo>
                    <a:pt x="354" y="0"/>
                    <a:pt x="331" y="3"/>
                    <a:pt x="305" y="8"/>
                  </a:cubicBezTo>
                  <a:cubicBezTo>
                    <a:pt x="183" y="38"/>
                    <a:pt x="153" y="129"/>
                    <a:pt x="92" y="190"/>
                  </a:cubicBezTo>
                  <a:cubicBezTo>
                    <a:pt x="1" y="525"/>
                    <a:pt x="31" y="889"/>
                    <a:pt x="244" y="1193"/>
                  </a:cubicBezTo>
                  <a:cubicBezTo>
                    <a:pt x="305" y="1254"/>
                    <a:pt x="366" y="1284"/>
                    <a:pt x="487" y="1284"/>
                  </a:cubicBezTo>
                  <a:cubicBezTo>
                    <a:pt x="609" y="1254"/>
                    <a:pt x="670" y="1133"/>
                    <a:pt x="670" y="1041"/>
                  </a:cubicBezTo>
                  <a:cubicBezTo>
                    <a:pt x="670" y="798"/>
                    <a:pt x="639" y="585"/>
                    <a:pt x="639" y="342"/>
                  </a:cubicBezTo>
                  <a:cubicBezTo>
                    <a:pt x="609" y="281"/>
                    <a:pt x="548" y="190"/>
                    <a:pt x="609" y="160"/>
                  </a:cubicBezTo>
                  <a:cubicBezTo>
                    <a:pt x="533" y="59"/>
                    <a:pt x="479" y="0"/>
                    <a:pt x="37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133"/>
            <p:cNvSpPr/>
            <p:nvPr/>
          </p:nvSpPr>
          <p:spPr>
            <a:xfrm rot="1013812">
              <a:off x="2242769" y="4987751"/>
              <a:ext cx="52474" cy="63232"/>
            </a:xfrm>
            <a:custGeom>
              <a:avLst/>
              <a:gdLst/>
              <a:ahLst/>
              <a:cxnLst/>
              <a:rect l="l" t="t" r="r" b="b"/>
              <a:pathLst>
                <a:path w="1034" h="1246" extrusionOk="0">
                  <a:moveTo>
                    <a:pt x="318" y="1"/>
                  </a:moveTo>
                  <a:cubicBezTo>
                    <a:pt x="246" y="1"/>
                    <a:pt x="178" y="27"/>
                    <a:pt x="122" y="64"/>
                  </a:cubicBezTo>
                  <a:cubicBezTo>
                    <a:pt x="31" y="155"/>
                    <a:pt x="0" y="277"/>
                    <a:pt x="31" y="338"/>
                  </a:cubicBezTo>
                  <a:cubicBezTo>
                    <a:pt x="182" y="642"/>
                    <a:pt x="365" y="946"/>
                    <a:pt x="669" y="1189"/>
                  </a:cubicBezTo>
                  <a:cubicBezTo>
                    <a:pt x="718" y="1228"/>
                    <a:pt x="773" y="1245"/>
                    <a:pt x="826" y="1245"/>
                  </a:cubicBezTo>
                  <a:cubicBezTo>
                    <a:pt x="936" y="1245"/>
                    <a:pt x="1034" y="1170"/>
                    <a:pt x="1034" y="1067"/>
                  </a:cubicBezTo>
                  <a:lnTo>
                    <a:pt x="1034" y="794"/>
                  </a:lnTo>
                  <a:cubicBezTo>
                    <a:pt x="821" y="551"/>
                    <a:pt x="730" y="277"/>
                    <a:pt x="456" y="34"/>
                  </a:cubicBezTo>
                  <a:cubicBezTo>
                    <a:pt x="410" y="11"/>
                    <a:pt x="363" y="1"/>
                    <a:pt x="31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133"/>
            <p:cNvSpPr/>
            <p:nvPr/>
          </p:nvSpPr>
          <p:spPr>
            <a:xfrm rot="1013812">
              <a:off x="2741776" y="5033023"/>
              <a:ext cx="35524" cy="70286"/>
            </a:xfrm>
            <a:custGeom>
              <a:avLst/>
              <a:gdLst/>
              <a:ahLst/>
              <a:cxnLst/>
              <a:rect l="l" t="t" r="r" b="b"/>
              <a:pathLst>
                <a:path w="700" h="1385" extrusionOk="0">
                  <a:moveTo>
                    <a:pt x="237" y="1"/>
                  </a:moveTo>
                  <a:cubicBezTo>
                    <a:pt x="209" y="1"/>
                    <a:pt x="181" y="6"/>
                    <a:pt x="152" y="17"/>
                  </a:cubicBezTo>
                  <a:cubicBezTo>
                    <a:pt x="31" y="108"/>
                    <a:pt x="0" y="230"/>
                    <a:pt x="0" y="321"/>
                  </a:cubicBezTo>
                  <a:cubicBezTo>
                    <a:pt x="0" y="534"/>
                    <a:pt x="31" y="716"/>
                    <a:pt x="61" y="899"/>
                  </a:cubicBezTo>
                  <a:cubicBezTo>
                    <a:pt x="152" y="1051"/>
                    <a:pt x="183" y="1233"/>
                    <a:pt x="244" y="1324"/>
                  </a:cubicBezTo>
                  <a:cubicBezTo>
                    <a:pt x="304" y="1354"/>
                    <a:pt x="365" y="1385"/>
                    <a:pt x="456" y="1385"/>
                  </a:cubicBezTo>
                  <a:cubicBezTo>
                    <a:pt x="487" y="1385"/>
                    <a:pt x="578" y="1324"/>
                    <a:pt x="578" y="1294"/>
                  </a:cubicBezTo>
                  <a:cubicBezTo>
                    <a:pt x="699" y="899"/>
                    <a:pt x="669" y="534"/>
                    <a:pt x="487" y="169"/>
                  </a:cubicBezTo>
                  <a:cubicBezTo>
                    <a:pt x="462" y="95"/>
                    <a:pt x="357" y="1"/>
                    <a:pt x="2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133"/>
            <p:cNvSpPr/>
            <p:nvPr/>
          </p:nvSpPr>
          <p:spPr>
            <a:xfrm rot="1013812">
              <a:off x="2235895" y="5092642"/>
              <a:ext cx="46333" cy="67495"/>
            </a:xfrm>
            <a:custGeom>
              <a:avLst/>
              <a:gdLst/>
              <a:ahLst/>
              <a:cxnLst/>
              <a:rect l="l" t="t" r="r" b="b"/>
              <a:pathLst>
                <a:path w="913" h="1330" extrusionOk="0">
                  <a:moveTo>
                    <a:pt x="231" y="1"/>
                  </a:moveTo>
                  <a:cubicBezTo>
                    <a:pt x="215" y="1"/>
                    <a:pt x="199" y="3"/>
                    <a:pt x="183" y="7"/>
                  </a:cubicBezTo>
                  <a:cubicBezTo>
                    <a:pt x="31" y="68"/>
                    <a:pt x="0" y="189"/>
                    <a:pt x="0" y="280"/>
                  </a:cubicBezTo>
                  <a:cubicBezTo>
                    <a:pt x="0" y="706"/>
                    <a:pt x="244" y="1010"/>
                    <a:pt x="548" y="1284"/>
                  </a:cubicBezTo>
                  <a:cubicBezTo>
                    <a:pt x="578" y="1314"/>
                    <a:pt x="624" y="1329"/>
                    <a:pt x="669" y="1329"/>
                  </a:cubicBezTo>
                  <a:cubicBezTo>
                    <a:pt x="715" y="1329"/>
                    <a:pt x="760" y="1314"/>
                    <a:pt x="791" y="1284"/>
                  </a:cubicBezTo>
                  <a:cubicBezTo>
                    <a:pt x="912" y="1192"/>
                    <a:pt x="912" y="1101"/>
                    <a:pt x="882" y="888"/>
                  </a:cubicBezTo>
                  <a:cubicBezTo>
                    <a:pt x="760" y="676"/>
                    <a:pt x="608" y="402"/>
                    <a:pt x="426" y="128"/>
                  </a:cubicBezTo>
                  <a:cubicBezTo>
                    <a:pt x="400" y="76"/>
                    <a:pt x="328" y="1"/>
                    <a:pt x="23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133"/>
            <p:cNvSpPr/>
            <p:nvPr/>
          </p:nvSpPr>
          <p:spPr>
            <a:xfrm rot="1013812">
              <a:off x="1538584" y="5096753"/>
              <a:ext cx="47856" cy="65618"/>
            </a:xfrm>
            <a:custGeom>
              <a:avLst/>
              <a:gdLst/>
              <a:ahLst/>
              <a:cxnLst/>
              <a:rect l="l" t="t" r="r" b="b"/>
              <a:pathLst>
                <a:path w="943" h="1293" extrusionOk="0">
                  <a:moveTo>
                    <a:pt x="259" y="1"/>
                  </a:moveTo>
                  <a:cubicBezTo>
                    <a:pt x="237" y="1"/>
                    <a:pt x="212" y="5"/>
                    <a:pt x="183" y="12"/>
                  </a:cubicBezTo>
                  <a:cubicBezTo>
                    <a:pt x="31" y="73"/>
                    <a:pt x="1" y="164"/>
                    <a:pt x="1" y="285"/>
                  </a:cubicBezTo>
                  <a:cubicBezTo>
                    <a:pt x="1" y="681"/>
                    <a:pt x="213" y="924"/>
                    <a:pt x="487" y="1197"/>
                  </a:cubicBezTo>
                  <a:cubicBezTo>
                    <a:pt x="552" y="1263"/>
                    <a:pt x="608" y="1293"/>
                    <a:pt x="665" y="1293"/>
                  </a:cubicBezTo>
                  <a:cubicBezTo>
                    <a:pt x="715" y="1293"/>
                    <a:pt x="765" y="1270"/>
                    <a:pt x="821" y="1228"/>
                  </a:cubicBezTo>
                  <a:cubicBezTo>
                    <a:pt x="943" y="1137"/>
                    <a:pt x="943" y="1015"/>
                    <a:pt x="912" y="863"/>
                  </a:cubicBezTo>
                  <a:cubicBezTo>
                    <a:pt x="760" y="620"/>
                    <a:pt x="608" y="377"/>
                    <a:pt x="396" y="134"/>
                  </a:cubicBezTo>
                  <a:cubicBezTo>
                    <a:pt x="372" y="41"/>
                    <a:pt x="331" y="1"/>
                    <a:pt x="2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133"/>
            <p:cNvSpPr/>
            <p:nvPr/>
          </p:nvSpPr>
          <p:spPr>
            <a:xfrm rot="1013812">
              <a:off x="1966370" y="4828262"/>
              <a:ext cx="41715" cy="66988"/>
            </a:xfrm>
            <a:custGeom>
              <a:avLst/>
              <a:gdLst/>
              <a:ahLst/>
              <a:cxnLst/>
              <a:rect l="l" t="t" r="r" b="b"/>
              <a:pathLst>
                <a:path w="822" h="1320" extrusionOk="0">
                  <a:moveTo>
                    <a:pt x="335" y="0"/>
                  </a:moveTo>
                  <a:cubicBezTo>
                    <a:pt x="213" y="0"/>
                    <a:pt x="153" y="61"/>
                    <a:pt x="92" y="152"/>
                  </a:cubicBezTo>
                  <a:cubicBezTo>
                    <a:pt x="1" y="456"/>
                    <a:pt x="153" y="1034"/>
                    <a:pt x="396" y="1246"/>
                  </a:cubicBezTo>
                  <a:cubicBezTo>
                    <a:pt x="446" y="1297"/>
                    <a:pt x="505" y="1319"/>
                    <a:pt x="559" y="1319"/>
                  </a:cubicBezTo>
                  <a:cubicBezTo>
                    <a:pt x="602" y="1319"/>
                    <a:pt x="642" y="1304"/>
                    <a:pt x="669" y="1277"/>
                  </a:cubicBezTo>
                  <a:cubicBezTo>
                    <a:pt x="760" y="1246"/>
                    <a:pt x="821" y="1186"/>
                    <a:pt x="821" y="1064"/>
                  </a:cubicBezTo>
                  <a:cubicBezTo>
                    <a:pt x="821" y="912"/>
                    <a:pt x="791" y="760"/>
                    <a:pt x="791" y="608"/>
                  </a:cubicBezTo>
                  <a:cubicBezTo>
                    <a:pt x="700" y="426"/>
                    <a:pt x="669" y="274"/>
                    <a:pt x="548" y="122"/>
                  </a:cubicBezTo>
                  <a:cubicBezTo>
                    <a:pt x="517" y="31"/>
                    <a:pt x="457" y="0"/>
                    <a:pt x="33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133"/>
            <p:cNvSpPr/>
            <p:nvPr/>
          </p:nvSpPr>
          <p:spPr>
            <a:xfrm rot="1013812">
              <a:off x="1903326" y="5226953"/>
              <a:ext cx="46333" cy="56889"/>
            </a:xfrm>
            <a:custGeom>
              <a:avLst/>
              <a:gdLst/>
              <a:ahLst/>
              <a:cxnLst/>
              <a:rect l="l" t="t" r="r" b="b"/>
              <a:pathLst>
                <a:path w="913" h="1121" extrusionOk="0">
                  <a:moveTo>
                    <a:pt x="257" y="0"/>
                  </a:moveTo>
                  <a:cubicBezTo>
                    <a:pt x="193" y="0"/>
                    <a:pt x="135" y="20"/>
                    <a:pt x="92" y="63"/>
                  </a:cubicBezTo>
                  <a:cubicBezTo>
                    <a:pt x="0" y="185"/>
                    <a:pt x="31" y="307"/>
                    <a:pt x="61" y="459"/>
                  </a:cubicBezTo>
                  <a:cubicBezTo>
                    <a:pt x="92" y="489"/>
                    <a:pt x="92" y="489"/>
                    <a:pt x="92" y="519"/>
                  </a:cubicBezTo>
                  <a:cubicBezTo>
                    <a:pt x="152" y="671"/>
                    <a:pt x="183" y="823"/>
                    <a:pt x="244" y="975"/>
                  </a:cubicBezTo>
                  <a:cubicBezTo>
                    <a:pt x="355" y="1064"/>
                    <a:pt x="450" y="1121"/>
                    <a:pt x="564" y="1121"/>
                  </a:cubicBezTo>
                  <a:cubicBezTo>
                    <a:pt x="606" y="1121"/>
                    <a:pt x="651" y="1113"/>
                    <a:pt x="700" y="1097"/>
                  </a:cubicBezTo>
                  <a:cubicBezTo>
                    <a:pt x="852" y="1067"/>
                    <a:pt x="912" y="854"/>
                    <a:pt x="852" y="671"/>
                  </a:cubicBezTo>
                  <a:cubicBezTo>
                    <a:pt x="821" y="489"/>
                    <a:pt x="700" y="337"/>
                    <a:pt x="608" y="185"/>
                  </a:cubicBezTo>
                  <a:cubicBezTo>
                    <a:pt x="510" y="67"/>
                    <a:pt x="374" y="0"/>
                    <a:pt x="25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133"/>
            <p:cNvSpPr/>
            <p:nvPr/>
          </p:nvSpPr>
          <p:spPr>
            <a:xfrm rot="1013812">
              <a:off x="1554127" y="5224502"/>
              <a:ext cx="44811" cy="57549"/>
            </a:xfrm>
            <a:custGeom>
              <a:avLst/>
              <a:gdLst/>
              <a:ahLst/>
              <a:cxnLst/>
              <a:rect l="l" t="t" r="r" b="b"/>
              <a:pathLst>
                <a:path w="883" h="1134" extrusionOk="0">
                  <a:moveTo>
                    <a:pt x="305" y="1"/>
                  </a:moveTo>
                  <a:cubicBezTo>
                    <a:pt x="242" y="1"/>
                    <a:pt x="179" y="25"/>
                    <a:pt x="122" y="81"/>
                  </a:cubicBezTo>
                  <a:cubicBezTo>
                    <a:pt x="1" y="203"/>
                    <a:pt x="1" y="324"/>
                    <a:pt x="61" y="416"/>
                  </a:cubicBezTo>
                  <a:cubicBezTo>
                    <a:pt x="92" y="719"/>
                    <a:pt x="244" y="963"/>
                    <a:pt x="517" y="1115"/>
                  </a:cubicBezTo>
                  <a:cubicBezTo>
                    <a:pt x="550" y="1128"/>
                    <a:pt x="585" y="1134"/>
                    <a:pt x="620" y="1134"/>
                  </a:cubicBezTo>
                  <a:cubicBezTo>
                    <a:pt x="750" y="1134"/>
                    <a:pt x="882" y="1052"/>
                    <a:pt x="882" y="932"/>
                  </a:cubicBezTo>
                  <a:lnTo>
                    <a:pt x="882" y="689"/>
                  </a:lnTo>
                  <a:cubicBezTo>
                    <a:pt x="821" y="416"/>
                    <a:pt x="730" y="233"/>
                    <a:pt x="517" y="81"/>
                  </a:cubicBezTo>
                  <a:cubicBezTo>
                    <a:pt x="452" y="32"/>
                    <a:pt x="378" y="1"/>
                    <a:pt x="30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133"/>
            <p:cNvSpPr/>
            <p:nvPr/>
          </p:nvSpPr>
          <p:spPr>
            <a:xfrm rot="1013812">
              <a:off x="2491217" y="4894184"/>
              <a:ext cx="41664" cy="66937"/>
            </a:xfrm>
            <a:custGeom>
              <a:avLst/>
              <a:gdLst/>
              <a:ahLst/>
              <a:cxnLst/>
              <a:rect l="l" t="t" r="r" b="b"/>
              <a:pathLst>
                <a:path w="821" h="1319" extrusionOk="0">
                  <a:moveTo>
                    <a:pt x="395" y="0"/>
                  </a:moveTo>
                  <a:cubicBezTo>
                    <a:pt x="274" y="0"/>
                    <a:pt x="213" y="91"/>
                    <a:pt x="152" y="152"/>
                  </a:cubicBezTo>
                  <a:cubicBezTo>
                    <a:pt x="0" y="426"/>
                    <a:pt x="61" y="699"/>
                    <a:pt x="152" y="1003"/>
                  </a:cubicBezTo>
                  <a:cubicBezTo>
                    <a:pt x="213" y="1034"/>
                    <a:pt x="243" y="1155"/>
                    <a:pt x="365" y="1216"/>
                  </a:cubicBezTo>
                  <a:cubicBezTo>
                    <a:pt x="411" y="1284"/>
                    <a:pt x="490" y="1319"/>
                    <a:pt x="553" y="1319"/>
                  </a:cubicBezTo>
                  <a:cubicBezTo>
                    <a:pt x="574" y="1319"/>
                    <a:pt x="593" y="1315"/>
                    <a:pt x="608" y="1307"/>
                  </a:cubicBezTo>
                  <a:cubicBezTo>
                    <a:pt x="669" y="1277"/>
                    <a:pt x="730" y="1186"/>
                    <a:pt x="730" y="1155"/>
                  </a:cubicBezTo>
                  <a:cubicBezTo>
                    <a:pt x="821" y="791"/>
                    <a:pt x="760" y="426"/>
                    <a:pt x="578" y="122"/>
                  </a:cubicBezTo>
                  <a:cubicBezTo>
                    <a:pt x="547" y="61"/>
                    <a:pt x="456" y="0"/>
                    <a:pt x="3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133"/>
            <p:cNvSpPr/>
            <p:nvPr/>
          </p:nvSpPr>
          <p:spPr>
            <a:xfrm rot="1013812">
              <a:off x="1840719" y="5031141"/>
              <a:ext cx="40193" cy="63689"/>
            </a:xfrm>
            <a:custGeom>
              <a:avLst/>
              <a:gdLst/>
              <a:ahLst/>
              <a:cxnLst/>
              <a:rect l="l" t="t" r="r" b="b"/>
              <a:pathLst>
                <a:path w="792" h="1255" extrusionOk="0">
                  <a:moveTo>
                    <a:pt x="319" y="1"/>
                  </a:moveTo>
                  <a:cubicBezTo>
                    <a:pt x="295" y="1"/>
                    <a:pt x="269" y="3"/>
                    <a:pt x="244" y="9"/>
                  </a:cubicBezTo>
                  <a:cubicBezTo>
                    <a:pt x="92" y="39"/>
                    <a:pt x="1" y="161"/>
                    <a:pt x="1" y="313"/>
                  </a:cubicBezTo>
                  <a:cubicBezTo>
                    <a:pt x="1" y="404"/>
                    <a:pt x="31" y="586"/>
                    <a:pt x="31" y="677"/>
                  </a:cubicBezTo>
                  <a:cubicBezTo>
                    <a:pt x="92" y="829"/>
                    <a:pt x="153" y="951"/>
                    <a:pt x="183" y="1133"/>
                  </a:cubicBezTo>
                  <a:cubicBezTo>
                    <a:pt x="214" y="1224"/>
                    <a:pt x="305" y="1255"/>
                    <a:pt x="396" y="1255"/>
                  </a:cubicBezTo>
                  <a:cubicBezTo>
                    <a:pt x="517" y="1255"/>
                    <a:pt x="609" y="1194"/>
                    <a:pt x="639" y="1103"/>
                  </a:cubicBezTo>
                  <a:cubicBezTo>
                    <a:pt x="791" y="799"/>
                    <a:pt x="761" y="495"/>
                    <a:pt x="609" y="191"/>
                  </a:cubicBezTo>
                  <a:cubicBezTo>
                    <a:pt x="558" y="64"/>
                    <a:pt x="444" y="1"/>
                    <a:pt x="31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133"/>
            <p:cNvSpPr/>
            <p:nvPr/>
          </p:nvSpPr>
          <p:spPr>
            <a:xfrm rot="1013812">
              <a:off x="1799887" y="5244138"/>
              <a:ext cx="35524" cy="65059"/>
            </a:xfrm>
            <a:custGeom>
              <a:avLst/>
              <a:gdLst/>
              <a:ahLst/>
              <a:cxnLst/>
              <a:rect l="l" t="t" r="r" b="b"/>
              <a:pathLst>
                <a:path w="700" h="1282" extrusionOk="0">
                  <a:moveTo>
                    <a:pt x="335" y="1"/>
                  </a:moveTo>
                  <a:cubicBezTo>
                    <a:pt x="213" y="1"/>
                    <a:pt x="153" y="62"/>
                    <a:pt x="92" y="153"/>
                  </a:cubicBezTo>
                  <a:cubicBezTo>
                    <a:pt x="1" y="366"/>
                    <a:pt x="1" y="639"/>
                    <a:pt x="61" y="822"/>
                  </a:cubicBezTo>
                  <a:cubicBezTo>
                    <a:pt x="92" y="974"/>
                    <a:pt x="183" y="1126"/>
                    <a:pt x="305" y="1217"/>
                  </a:cubicBezTo>
                  <a:cubicBezTo>
                    <a:pt x="338" y="1261"/>
                    <a:pt x="388" y="1281"/>
                    <a:pt x="439" y="1281"/>
                  </a:cubicBezTo>
                  <a:cubicBezTo>
                    <a:pt x="527" y="1281"/>
                    <a:pt x="620" y="1222"/>
                    <a:pt x="639" y="1126"/>
                  </a:cubicBezTo>
                  <a:cubicBezTo>
                    <a:pt x="700" y="791"/>
                    <a:pt x="700" y="457"/>
                    <a:pt x="548" y="153"/>
                  </a:cubicBezTo>
                  <a:cubicBezTo>
                    <a:pt x="517" y="31"/>
                    <a:pt x="457" y="1"/>
                    <a:pt x="33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133"/>
            <p:cNvSpPr/>
            <p:nvPr/>
          </p:nvSpPr>
          <p:spPr>
            <a:xfrm rot="1013812">
              <a:off x="2253203" y="5225798"/>
              <a:ext cx="44760" cy="58513"/>
            </a:xfrm>
            <a:custGeom>
              <a:avLst/>
              <a:gdLst/>
              <a:ahLst/>
              <a:cxnLst/>
              <a:rect l="l" t="t" r="r" b="b"/>
              <a:pathLst>
                <a:path w="882" h="1153" extrusionOk="0">
                  <a:moveTo>
                    <a:pt x="332" y="0"/>
                  </a:moveTo>
                  <a:cubicBezTo>
                    <a:pt x="264" y="0"/>
                    <a:pt x="199" y="22"/>
                    <a:pt x="122" y="79"/>
                  </a:cubicBezTo>
                  <a:cubicBezTo>
                    <a:pt x="0" y="140"/>
                    <a:pt x="0" y="262"/>
                    <a:pt x="0" y="353"/>
                  </a:cubicBezTo>
                  <a:cubicBezTo>
                    <a:pt x="0" y="535"/>
                    <a:pt x="91" y="718"/>
                    <a:pt x="183" y="870"/>
                  </a:cubicBezTo>
                  <a:cubicBezTo>
                    <a:pt x="292" y="1066"/>
                    <a:pt x="447" y="1152"/>
                    <a:pt x="582" y="1152"/>
                  </a:cubicBezTo>
                  <a:cubicBezTo>
                    <a:pt x="636" y="1152"/>
                    <a:pt x="687" y="1139"/>
                    <a:pt x="730" y="1113"/>
                  </a:cubicBezTo>
                  <a:cubicBezTo>
                    <a:pt x="882" y="991"/>
                    <a:pt x="882" y="839"/>
                    <a:pt x="791" y="566"/>
                  </a:cubicBezTo>
                  <a:cubicBezTo>
                    <a:pt x="699" y="292"/>
                    <a:pt x="608" y="140"/>
                    <a:pt x="456" y="19"/>
                  </a:cubicBezTo>
                  <a:cubicBezTo>
                    <a:pt x="412" y="7"/>
                    <a:pt x="371" y="0"/>
                    <a:pt x="33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133"/>
            <p:cNvSpPr/>
            <p:nvPr/>
          </p:nvSpPr>
          <p:spPr>
            <a:xfrm rot="1013812">
              <a:off x="2248101" y="4878716"/>
              <a:ext cx="46333" cy="53945"/>
            </a:xfrm>
            <a:custGeom>
              <a:avLst/>
              <a:gdLst/>
              <a:ahLst/>
              <a:cxnLst/>
              <a:rect l="l" t="t" r="r" b="b"/>
              <a:pathLst>
                <a:path w="913" h="1063" extrusionOk="0">
                  <a:moveTo>
                    <a:pt x="411" y="0"/>
                  </a:moveTo>
                  <a:cubicBezTo>
                    <a:pt x="262" y="0"/>
                    <a:pt x="115" y="99"/>
                    <a:pt x="92" y="214"/>
                  </a:cubicBezTo>
                  <a:cubicBezTo>
                    <a:pt x="1" y="549"/>
                    <a:pt x="275" y="944"/>
                    <a:pt x="579" y="1035"/>
                  </a:cubicBezTo>
                  <a:cubicBezTo>
                    <a:pt x="610" y="1054"/>
                    <a:pt x="644" y="1062"/>
                    <a:pt x="676" y="1062"/>
                  </a:cubicBezTo>
                  <a:cubicBezTo>
                    <a:pt x="799" y="1062"/>
                    <a:pt x="913" y="942"/>
                    <a:pt x="913" y="822"/>
                  </a:cubicBezTo>
                  <a:cubicBezTo>
                    <a:pt x="913" y="701"/>
                    <a:pt x="882" y="640"/>
                    <a:pt x="882" y="579"/>
                  </a:cubicBezTo>
                  <a:cubicBezTo>
                    <a:pt x="822" y="336"/>
                    <a:pt x="730" y="123"/>
                    <a:pt x="548" y="32"/>
                  </a:cubicBezTo>
                  <a:cubicBezTo>
                    <a:pt x="505" y="10"/>
                    <a:pt x="458" y="0"/>
                    <a:pt x="41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133"/>
            <p:cNvSpPr/>
            <p:nvPr/>
          </p:nvSpPr>
          <p:spPr>
            <a:xfrm rot="1013812">
              <a:off x="2490956" y="5239960"/>
              <a:ext cx="37046" cy="66379"/>
            </a:xfrm>
            <a:custGeom>
              <a:avLst/>
              <a:gdLst/>
              <a:ahLst/>
              <a:cxnLst/>
              <a:rect l="l" t="t" r="r" b="b"/>
              <a:pathLst>
                <a:path w="730" h="1308" extrusionOk="0">
                  <a:moveTo>
                    <a:pt x="365" y="0"/>
                  </a:moveTo>
                  <a:cubicBezTo>
                    <a:pt x="274" y="61"/>
                    <a:pt x="213" y="122"/>
                    <a:pt x="152" y="213"/>
                  </a:cubicBezTo>
                  <a:cubicBezTo>
                    <a:pt x="0" y="547"/>
                    <a:pt x="122" y="851"/>
                    <a:pt x="274" y="1155"/>
                  </a:cubicBezTo>
                  <a:cubicBezTo>
                    <a:pt x="304" y="1277"/>
                    <a:pt x="395" y="1307"/>
                    <a:pt x="517" y="1307"/>
                  </a:cubicBezTo>
                  <a:cubicBezTo>
                    <a:pt x="669" y="1307"/>
                    <a:pt x="730" y="1186"/>
                    <a:pt x="730" y="1064"/>
                  </a:cubicBezTo>
                  <a:lnTo>
                    <a:pt x="730" y="426"/>
                  </a:lnTo>
                  <a:cubicBezTo>
                    <a:pt x="699" y="304"/>
                    <a:pt x="699" y="274"/>
                    <a:pt x="608" y="213"/>
                  </a:cubicBezTo>
                  <a:cubicBezTo>
                    <a:pt x="578" y="92"/>
                    <a:pt x="517" y="0"/>
                    <a:pt x="36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133"/>
            <p:cNvSpPr/>
            <p:nvPr/>
          </p:nvSpPr>
          <p:spPr>
            <a:xfrm rot="1013812">
              <a:off x="2530275" y="5027319"/>
              <a:ext cx="44811" cy="63892"/>
            </a:xfrm>
            <a:custGeom>
              <a:avLst/>
              <a:gdLst/>
              <a:ahLst/>
              <a:cxnLst/>
              <a:rect l="l" t="t" r="r" b="b"/>
              <a:pathLst>
                <a:path w="883" h="1259" extrusionOk="0">
                  <a:moveTo>
                    <a:pt x="396" y="1"/>
                  </a:moveTo>
                  <a:cubicBezTo>
                    <a:pt x="244" y="1"/>
                    <a:pt x="122" y="92"/>
                    <a:pt x="92" y="244"/>
                  </a:cubicBezTo>
                  <a:cubicBezTo>
                    <a:pt x="31" y="305"/>
                    <a:pt x="1" y="426"/>
                    <a:pt x="31" y="518"/>
                  </a:cubicBezTo>
                  <a:cubicBezTo>
                    <a:pt x="153" y="730"/>
                    <a:pt x="244" y="974"/>
                    <a:pt x="335" y="1156"/>
                  </a:cubicBezTo>
                  <a:cubicBezTo>
                    <a:pt x="364" y="1228"/>
                    <a:pt x="426" y="1259"/>
                    <a:pt x="494" y="1259"/>
                  </a:cubicBezTo>
                  <a:cubicBezTo>
                    <a:pt x="570" y="1259"/>
                    <a:pt x="652" y="1220"/>
                    <a:pt x="700" y="1156"/>
                  </a:cubicBezTo>
                  <a:cubicBezTo>
                    <a:pt x="882" y="913"/>
                    <a:pt x="791" y="670"/>
                    <a:pt x="730" y="396"/>
                  </a:cubicBezTo>
                  <a:cubicBezTo>
                    <a:pt x="730" y="366"/>
                    <a:pt x="730" y="274"/>
                    <a:pt x="639" y="183"/>
                  </a:cubicBezTo>
                  <a:cubicBezTo>
                    <a:pt x="578" y="92"/>
                    <a:pt x="548" y="1"/>
                    <a:pt x="3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133"/>
            <p:cNvSpPr/>
            <p:nvPr/>
          </p:nvSpPr>
          <p:spPr>
            <a:xfrm rot="1013812">
              <a:off x="2580813" y="5094502"/>
              <a:ext cx="46282" cy="64197"/>
            </a:xfrm>
            <a:custGeom>
              <a:avLst/>
              <a:gdLst/>
              <a:ahLst/>
              <a:cxnLst/>
              <a:rect l="l" t="t" r="r" b="b"/>
              <a:pathLst>
                <a:path w="912" h="1265" extrusionOk="0">
                  <a:moveTo>
                    <a:pt x="213" y="1"/>
                  </a:moveTo>
                  <a:cubicBezTo>
                    <a:pt x="61" y="1"/>
                    <a:pt x="0" y="244"/>
                    <a:pt x="61" y="487"/>
                  </a:cubicBezTo>
                  <a:cubicBezTo>
                    <a:pt x="61" y="487"/>
                    <a:pt x="122" y="517"/>
                    <a:pt x="122" y="548"/>
                  </a:cubicBezTo>
                  <a:cubicBezTo>
                    <a:pt x="213" y="791"/>
                    <a:pt x="304" y="1004"/>
                    <a:pt x="517" y="1186"/>
                  </a:cubicBezTo>
                  <a:cubicBezTo>
                    <a:pt x="575" y="1244"/>
                    <a:pt x="645" y="1265"/>
                    <a:pt x="704" y="1265"/>
                  </a:cubicBezTo>
                  <a:cubicBezTo>
                    <a:pt x="738" y="1265"/>
                    <a:pt x="768" y="1258"/>
                    <a:pt x="790" y="1247"/>
                  </a:cubicBezTo>
                  <a:cubicBezTo>
                    <a:pt x="882" y="1186"/>
                    <a:pt x="912" y="1125"/>
                    <a:pt x="912" y="1004"/>
                  </a:cubicBezTo>
                  <a:cubicBezTo>
                    <a:pt x="882" y="700"/>
                    <a:pt x="669" y="517"/>
                    <a:pt x="578" y="305"/>
                  </a:cubicBezTo>
                  <a:cubicBezTo>
                    <a:pt x="486" y="153"/>
                    <a:pt x="456" y="1"/>
                    <a:pt x="2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133"/>
            <p:cNvSpPr/>
            <p:nvPr/>
          </p:nvSpPr>
          <p:spPr>
            <a:xfrm rot="1013812">
              <a:off x="2592409" y="4988059"/>
              <a:ext cx="49429" cy="62928"/>
            </a:xfrm>
            <a:custGeom>
              <a:avLst/>
              <a:gdLst/>
              <a:ahLst/>
              <a:cxnLst/>
              <a:rect l="l" t="t" r="r" b="b"/>
              <a:pathLst>
                <a:path w="974" h="1240" extrusionOk="0">
                  <a:moveTo>
                    <a:pt x="259" y="1"/>
                  </a:moveTo>
                  <a:cubicBezTo>
                    <a:pt x="214" y="1"/>
                    <a:pt x="168" y="16"/>
                    <a:pt x="123" y="46"/>
                  </a:cubicBezTo>
                  <a:cubicBezTo>
                    <a:pt x="62" y="137"/>
                    <a:pt x="1" y="228"/>
                    <a:pt x="62" y="320"/>
                  </a:cubicBezTo>
                  <a:cubicBezTo>
                    <a:pt x="153" y="624"/>
                    <a:pt x="305" y="928"/>
                    <a:pt x="579" y="1171"/>
                  </a:cubicBezTo>
                  <a:cubicBezTo>
                    <a:pt x="609" y="1201"/>
                    <a:pt x="639" y="1201"/>
                    <a:pt x="700" y="1232"/>
                  </a:cubicBezTo>
                  <a:cubicBezTo>
                    <a:pt x="721" y="1237"/>
                    <a:pt x="743" y="1239"/>
                    <a:pt x="764" y="1239"/>
                  </a:cubicBezTo>
                  <a:cubicBezTo>
                    <a:pt x="869" y="1239"/>
                    <a:pt x="974" y="1180"/>
                    <a:pt x="974" y="1080"/>
                  </a:cubicBezTo>
                  <a:lnTo>
                    <a:pt x="974" y="867"/>
                  </a:lnTo>
                  <a:cubicBezTo>
                    <a:pt x="822" y="563"/>
                    <a:pt x="670" y="259"/>
                    <a:pt x="396" y="46"/>
                  </a:cubicBezTo>
                  <a:cubicBezTo>
                    <a:pt x="351" y="16"/>
                    <a:pt x="305" y="1"/>
                    <a:pt x="2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133"/>
            <p:cNvSpPr/>
            <p:nvPr/>
          </p:nvSpPr>
          <p:spPr>
            <a:xfrm rot="1013812">
              <a:off x="2600457" y="5225985"/>
              <a:ext cx="46333" cy="53895"/>
            </a:xfrm>
            <a:custGeom>
              <a:avLst/>
              <a:gdLst/>
              <a:ahLst/>
              <a:cxnLst/>
              <a:rect l="l" t="t" r="r" b="b"/>
              <a:pathLst>
                <a:path w="913" h="1062" extrusionOk="0">
                  <a:moveTo>
                    <a:pt x="183" y="0"/>
                  </a:moveTo>
                  <a:cubicBezTo>
                    <a:pt x="92" y="61"/>
                    <a:pt x="0" y="92"/>
                    <a:pt x="0" y="213"/>
                  </a:cubicBezTo>
                  <a:cubicBezTo>
                    <a:pt x="0" y="304"/>
                    <a:pt x="31" y="396"/>
                    <a:pt x="31" y="426"/>
                  </a:cubicBezTo>
                  <a:cubicBezTo>
                    <a:pt x="122" y="700"/>
                    <a:pt x="183" y="882"/>
                    <a:pt x="396" y="1004"/>
                  </a:cubicBezTo>
                  <a:cubicBezTo>
                    <a:pt x="446" y="1037"/>
                    <a:pt x="505" y="1061"/>
                    <a:pt x="573" y="1061"/>
                  </a:cubicBezTo>
                  <a:cubicBezTo>
                    <a:pt x="629" y="1061"/>
                    <a:pt x="692" y="1045"/>
                    <a:pt x="760" y="1004"/>
                  </a:cubicBezTo>
                  <a:cubicBezTo>
                    <a:pt x="882" y="912"/>
                    <a:pt x="912" y="821"/>
                    <a:pt x="882" y="700"/>
                  </a:cubicBezTo>
                  <a:cubicBezTo>
                    <a:pt x="821" y="456"/>
                    <a:pt x="669" y="244"/>
                    <a:pt x="548" y="92"/>
                  </a:cubicBezTo>
                  <a:cubicBezTo>
                    <a:pt x="426" y="0"/>
                    <a:pt x="304" y="0"/>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133"/>
            <p:cNvSpPr/>
            <p:nvPr/>
          </p:nvSpPr>
          <p:spPr>
            <a:xfrm rot="1013812">
              <a:off x="1888512" y="5095914"/>
              <a:ext cx="43238" cy="65821"/>
            </a:xfrm>
            <a:custGeom>
              <a:avLst/>
              <a:gdLst/>
              <a:ahLst/>
              <a:cxnLst/>
              <a:rect l="l" t="t" r="r" b="b"/>
              <a:pathLst>
                <a:path w="852" h="1297" extrusionOk="0">
                  <a:moveTo>
                    <a:pt x="168" y="0"/>
                  </a:moveTo>
                  <a:cubicBezTo>
                    <a:pt x="148" y="0"/>
                    <a:pt x="131" y="4"/>
                    <a:pt x="122" y="13"/>
                  </a:cubicBezTo>
                  <a:cubicBezTo>
                    <a:pt x="92" y="13"/>
                    <a:pt x="0" y="134"/>
                    <a:pt x="0" y="165"/>
                  </a:cubicBezTo>
                  <a:cubicBezTo>
                    <a:pt x="0" y="317"/>
                    <a:pt x="31" y="438"/>
                    <a:pt x="92" y="590"/>
                  </a:cubicBezTo>
                  <a:cubicBezTo>
                    <a:pt x="152" y="864"/>
                    <a:pt x="274" y="1077"/>
                    <a:pt x="487" y="1229"/>
                  </a:cubicBezTo>
                  <a:cubicBezTo>
                    <a:pt x="532" y="1274"/>
                    <a:pt x="585" y="1297"/>
                    <a:pt x="635" y="1297"/>
                  </a:cubicBezTo>
                  <a:cubicBezTo>
                    <a:pt x="684" y="1297"/>
                    <a:pt x="730" y="1274"/>
                    <a:pt x="760" y="1229"/>
                  </a:cubicBezTo>
                  <a:cubicBezTo>
                    <a:pt x="791" y="1198"/>
                    <a:pt x="851" y="1107"/>
                    <a:pt x="851" y="1046"/>
                  </a:cubicBezTo>
                  <a:cubicBezTo>
                    <a:pt x="851" y="955"/>
                    <a:pt x="791" y="894"/>
                    <a:pt x="791" y="864"/>
                  </a:cubicBezTo>
                  <a:cubicBezTo>
                    <a:pt x="730" y="499"/>
                    <a:pt x="578" y="256"/>
                    <a:pt x="304" y="43"/>
                  </a:cubicBezTo>
                  <a:cubicBezTo>
                    <a:pt x="283" y="22"/>
                    <a:pt x="216" y="0"/>
                    <a:pt x="16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133"/>
            <p:cNvSpPr/>
            <p:nvPr/>
          </p:nvSpPr>
          <p:spPr>
            <a:xfrm rot="1013812">
              <a:off x="1975585" y="4993864"/>
              <a:ext cx="43238" cy="68155"/>
            </a:xfrm>
            <a:custGeom>
              <a:avLst/>
              <a:gdLst/>
              <a:ahLst/>
              <a:cxnLst/>
              <a:rect l="l" t="t" r="r" b="b"/>
              <a:pathLst>
                <a:path w="852" h="1343" extrusionOk="0">
                  <a:moveTo>
                    <a:pt x="379" y="0"/>
                  </a:moveTo>
                  <a:cubicBezTo>
                    <a:pt x="255" y="0"/>
                    <a:pt x="179" y="106"/>
                    <a:pt x="152" y="188"/>
                  </a:cubicBezTo>
                  <a:cubicBezTo>
                    <a:pt x="0" y="613"/>
                    <a:pt x="122" y="947"/>
                    <a:pt x="395" y="1251"/>
                  </a:cubicBezTo>
                  <a:cubicBezTo>
                    <a:pt x="426" y="1312"/>
                    <a:pt x="487" y="1343"/>
                    <a:pt x="578" y="1343"/>
                  </a:cubicBezTo>
                  <a:cubicBezTo>
                    <a:pt x="699" y="1343"/>
                    <a:pt x="730" y="1251"/>
                    <a:pt x="760" y="1160"/>
                  </a:cubicBezTo>
                  <a:cubicBezTo>
                    <a:pt x="851" y="917"/>
                    <a:pt x="791" y="704"/>
                    <a:pt x="699" y="400"/>
                  </a:cubicBezTo>
                  <a:cubicBezTo>
                    <a:pt x="699" y="400"/>
                    <a:pt x="639" y="309"/>
                    <a:pt x="608" y="188"/>
                  </a:cubicBezTo>
                  <a:cubicBezTo>
                    <a:pt x="578" y="96"/>
                    <a:pt x="547" y="5"/>
                    <a:pt x="426" y="5"/>
                  </a:cubicBezTo>
                  <a:cubicBezTo>
                    <a:pt x="410" y="2"/>
                    <a:pt x="394" y="0"/>
                    <a:pt x="37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133"/>
            <p:cNvSpPr/>
            <p:nvPr/>
          </p:nvSpPr>
          <p:spPr>
            <a:xfrm rot="1013812">
              <a:off x="2673140" y="4995871"/>
              <a:ext cx="40142" cy="66430"/>
            </a:xfrm>
            <a:custGeom>
              <a:avLst/>
              <a:gdLst/>
              <a:ahLst/>
              <a:cxnLst/>
              <a:rect l="l" t="t" r="r" b="b"/>
              <a:pathLst>
                <a:path w="791" h="1309" extrusionOk="0">
                  <a:moveTo>
                    <a:pt x="401" y="1"/>
                  </a:moveTo>
                  <a:cubicBezTo>
                    <a:pt x="325" y="1"/>
                    <a:pt x="222" y="34"/>
                    <a:pt x="183" y="93"/>
                  </a:cubicBezTo>
                  <a:cubicBezTo>
                    <a:pt x="1" y="306"/>
                    <a:pt x="31" y="579"/>
                    <a:pt x="153" y="914"/>
                  </a:cubicBezTo>
                  <a:cubicBezTo>
                    <a:pt x="183" y="914"/>
                    <a:pt x="213" y="1035"/>
                    <a:pt x="244" y="1157"/>
                  </a:cubicBezTo>
                  <a:cubicBezTo>
                    <a:pt x="305" y="1218"/>
                    <a:pt x="365" y="1309"/>
                    <a:pt x="487" y="1309"/>
                  </a:cubicBezTo>
                  <a:cubicBezTo>
                    <a:pt x="639" y="1309"/>
                    <a:pt x="669" y="1187"/>
                    <a:pt x="700" y="1066"/>
                  </a:cubicBezTo>
                  <a:cubicBezTo>
                    <a:pt x="791" y="701"/>
                    <a:pt x="669" y="336"/>
                    <a:pt x="487" y="32"/>
                  </a:cubicBezTo>
                  <a:cubicBezTo>
                    <a:pt x="476" y="11"/>
                    <a:pt x="442" y="1"/>
                    <a:pt x="4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133"/>
            <p:cNvSpPr/>
            <p:nvPr/>
          </p:nvSpPr>
          <p:spPr>
            <a:xfrm rot="1013812">
              <a:off x="1897635" y="4988975"/>
              <a:ext cx="50951" cy="61558"/>
            </a:xfrm>
            <a:custGeom>
              <a:avLst/>
              <a:gdLst/>
              <a:ahLst/>
              <a:cxnLst/>
              <a:rect l="l" t="t" r="r" b="b"/>
              <a:pathLst>
                <a:path w="1004" h="1213" extrusionOk="0">
                  <a:moveTo>
                    <a:pt x="249" y="0"/>
                  </a:moveTo>
                  <a:cubicBezTo>
                    <a:pt x="189" y="0"/>
                    <a:pt x="134" y="23"/>
                    <a:pt x="92" y="65"/>
                  </a:cubicBezTo>
                  <a:cubicBezTo>
                    <a:pt x="0" y="156"/>
                    <a:pt x="0" y="278"/>
                    <a:pt x="31" y="400"/>
                  </a:cubicBezTo>
                  <a:cubicBezTo>
                    <a:pt x="122" y="552"/>
                    <a:pt x="183" y="673"/>
                    <a:pt x="274" y="764"/>
                  </a:cubicBezTo>
                  <a:cubicBezTo>
                    <a:pt x="396" y="916"/>
                    <a:pt x="487" y="1068"/>
                    <a:pt x="639" y="1190"/>
                  </a:cubicBezTo>
                  <a:cubicBezTo>
                    <a:pt x="669" y="1205"/>
                    <a:pt x="707" y="1213"/>
                    <a:pt x="745" y="1213"/>
                  </a:cubicBezTo>
                  <a:cubicBezTo>
                    <a:pt x="783" y="1213"/>
                    <a:pt x="821" y="1205"/>
                    <a:pt x="852" y="1190"/>
                  </a:cubicBezTo>
                  <a:cubicBezTo>
                    <a:pt x="882" y="1190"/>
                    <a:pt x="943" y="1129"/>
                    <a:pt x="943" y="1038"/>
                  </a:cubicBezTo>
                  <a:cubicBezTo>
                    <a:pt x="1003" y="1008"/>
                    <a:pt x="943" y="916"/>
                    <a:pt x="943" y="856"/>
                  </a:cubicBezTo>
                  <a:cubicBezTo>
                    <a:pt x="852" y="582"/>
                    <a:pt x="639" y="369"/>
                    <a:pt x="456" y="96"/>
                  </a:cubicBezTo>
                  <a:cubicBezTo>
                    <a:pt x="391" y="31"/>
                    <a:pt x="317" y="0"/>
                    <a:pt x="2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133"/>
            <p:cNvSpPr/>
            <p:nvPr/>
          </p:nvSpPr>
          <p:spPr>
            <a:xfrm rot="1013812">
              <a:off x="1897694" y="4881291"/>
              <a:ext cx="52474" cy="53996"/>
            </a:xfrm>
            <a:custGeom>
              <a:avLst/>
              <a:gdLst/>
              <a:ahLst/>
              <a:cxnLst/>
              <a:rect l="l" t="t" r="r" b="b"/>
              <a:pathLst>
                <a:path w="1034" h="1064" extrusionOk="0">
                  <a:moveTo>
                    <a:pt x="304" y="0"/>
                  </a:moveTo>
                  <a:cubicBezTo>
                    <a:pt x="274" y="30"/>
                    <a:pt x="183" y="30"/>
                    <a:pt x="183" y="122"/>
                  </a:cubicBezTo>
                  <a:cubicBezTo>
                    <a:pt x="0" y="426"/>
                    <a:pt x="334" y="1033"/>
                    <a:pt x="669" y="1064"/>
                  </a:cubicBezTo>
                  <a:cubicBezTo>
                    <a:pt x="821" y="1064"/>
                    <a:pt x="942" y="942"/>
                    <a:pt x="973" y="790"/>
                  </a:cubicBezTo>
                  <a:cubicBezTo>
                    <a:pt x="1034" y="486"/>
                    <a:pt x="790" y="122"/>
                    <a:pt x="4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133"/>
            <p:cNvSpPr/>
            <p:nvPr/>
          </p:nvSpPr>
          <p:spPr>
            <a:xfrm rot="1013812">
              <a:off x="2086283" y="4802917"/>
              <a:ext cx="46333" cy="50596"/>
            </a:xfrm>
            <a:custGeom>
              <a:avLst/>
              <a:gdLst/>
              <a:ahLst/>
              <a:cxnLst/>
              <a:rect l="l" t="t" r="r" b="b"/>
              <a:pathLst>
                <a:path w="913" h="997" extrusionOk="0">
                  <a:moveTo>
                    <a:pt x="369" y="1"/>
                  </a:moveTo>
                  <a:cubicBezTo>
                    <a:pt x="312" y="1"/>
                    <a:pt x="259" y="16"/>
                    <a:pt x="213" y="47"/>
                  </a:cubicBezTo>
                  <a:cubicBezTo>
                    <a:pt x="122" y="107"/>
                    <a:pt x="0" y="229"/>
                    <a:pt x="0" y="320"/>
                  </a:cubicBezTo>
                  <a:cubicBezTo>
                    <a:pt x="61" y="563"/>
                    <a:pt x="122" y="776"/>
                    <a:pt x="365" y="928"/>
                  </a:cubicBezTo>
                  <a:cubicBezTo>
                    <a:pt x="441" y="974"/>
                    <a:pt x="517" y="996"/>
                    <a:pt x="586" y="996"/>
                  </a:cubicBezTo>
                  <a:cubicBezTo>
                    <a:pt x="654" y="996"/>
                    <a:pt x="715" y="974"/>
                    <a:pt x="760" y="928"/>
                  </a:cubicBezTo>
                  <a:cubicBezTo>
                    <a:pt x="912" y="867"/>
                    <a:pt x="912" y="715"/>
                    <a:pt x="882" y="563"/>
                  </a:cubicBezTo>
                  <a:cubicBezTo>
                    <a:pt x="821" y="381"/>
                    <a:pt x="730" y="229"/>
                    <a:pt x="548" y="47"/>
                  </a:cubicBezTo>
                  <a:cubicBezTo>
                    <a:pt x="487" y="16"/>
                    <a:pt x="426" y="1"/>
                    <a:pt x="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133"/>
            <p:cNvSpPr/>
            <p:nvPr/>
          </p:nvSpPr>
          <p:spPr>
            <a:xfrm rot="1013812">
              <a:off x="2147289" y="4896708"/>
              <a:ext cx="35524" cy="64856"/>
            </a:xfrm>
            <a:custGeom>
              <a:avLst/>
              <a:gdLst/>
              <a:ahLst/>
              <a:cxnLst/>
              <a:rect l="l" t="t" r="r" b="b"/>
              <a:pathLst>
                <a:path w="700" h="1278" extrusionOk="0">
                  <a:moveTo>
                    <a:pt x="304" y="1"/>
                  </a:moveTo>
                  <a:cubicBezTo>
                    <a:pt x="182" y="1"/>
                    <a:pt x="91" y="92"/>
                    <a:pt x="61" y="214"/>
                  </a:cubicBezTo>
                  <a:cubicBezTo>
                    <a:pt x="0" y="457"/>
                    <a:pt x="30" y="639"/>
                    <a:pt x="152" y="943"/>
                  </a:cubicBezTo>
                  <a:cubicBezTo>
                    <a:pt x="152" y="973"/>
                    <a:pt x="213" y="1095"/>
                    <a:pt x="243" y="1217"/>
                  </a:cubicBezTo>
                  <a:cubicBezTo>
                    <a:pt x="304" y="1247"/>
                    <a:pt x="365" y="1277"/>
                    <a:pt x="456" y="1277"/>
                  </a:cubicBezTo>
                  <a:cubicBezTo>
                    <a:pt x="486" y="1277"/>
                    <a:pt x="608" y="1217"/>
                    <a:pt x="608" y="1156"/>
                  </a:cubicBezTo>
                  <a:cubicBezTo>
                    <a:pt x="699" y="821"/>
                    <a:pt x="669" y="487"/>
                    <a:pt x="517" y="153"/>
                  </a:cubicBezTo>
                  <a:cubicBezTo>
                    <a:pt x="486" y="62"/>
                    <a:pt x="395" y="1"/>
                    <a:pt x="30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133"/>
            <p:cNvSpPr/>
            <p:nvPr/>
          </p:nvSpPr>
          <p:spPr>
            <a:xfrm rot="1013812">
              <a:off x="2148042" y="5245345"/>
              <a:ext cx="37046" cy="63283"/>
            </a:xfrm>
            <a:custGeom>
              <a:avLst/>
              <a:gdLst/>
              <a:ahLst/>
              <a:cxnLst/>
              <a:rect l="l" t="t" r="r" b="b"/>
              <a:pathLst>
                <a:path w="730" h="1247" extrusionOk="0">
                  <a:moveTo>
                    <a:pt x="304" y="0"/>
                  </a:moveTo>
                  <a:cubicBezTo>
                    <a:pt x="152" y="0"/>
                    <a:pt x="122" y="122"/>
                    <a:pt x="61" y="213"/>
                  </a:cubicBezTo>
                  <a:cubicBezTo>
                    <a:pt x="0" y="426"/>
                    <a:pt x="61" y="639"/>
                    <a:pt x="152" y="912"/>
                  </a:cubicBezTo>
                  <a:cubicBezTo>
                    <a:pt x="152" y="942"/>
                    <a:pt x="183" y="1034"/>
                    <a:pt x="213" y="1125"/>
                  </a:cubicBezTo>
                  <a:cubicBezTo>
                    <a:pt x="274" y="1216"/>
                    <a:pt x="335" y="1246"/>
                    <a:pt x="456" y="1246"/>
                  </a:cubicBezTo>
                  <a:cubicBezTo>
                    <a:pt x="578" y="1246"/>
                    <a:pt x="608" y="1155"/>
                    <a:pt x="638" y="1064"/>
                  </a:cubicBezTo>
                  <a:cubicBezTo>
                    <a:pt x="730" y="760"/>
                    <a:pt x="669" y="456"/>
                    <a:pt x="517" y="152"/>
                  </a:cubicBezTo>
                  <a:cubicBezTo>
                    <a:pt x="486" y="61"/>
                    <a:pt x="426" y="0"/>
                    <a:pt x="30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133"/>
            <p:cNvSpPr/>
            <p:nvPr/>
          </p:nvSpPr>
          <p:spPr>
            <a:xfrm rot="1013812">
              <a:off x="2599167" y="4881469"/>
              <a:ext cx="41664" cy="50292"/>
            </a:xfrm>
            <a:custGeom>
              <a:avLst/>
              <a:gdLst/>
              <a:ahLst/>
              <a:cxnLst/>
              <a:rect l="l" t="t" r="r" b="b"/>
              <a:pathLst>
                <a:path w="821" h="991" extrusionOk="0">
                  <a:moveTo>
                    <a:pt x="183" y="0"/>
                  </a:moveTo>
                  <a:cubicBezTo>
                    <a:pt x="61" y="0"/>
                    <a:pt x="0" y="31"/>
                    <a:pt x="0" y="152"/>
                  </a:cubicBezTo>
                  <a:cubicBezTo>
                    <a:pt x="0" y="243"/>
                    <a:pt x="31" y="335"/>
                    <a:pt x="31" y="365"/>
                  </a:cubicBezTo>
                  <a:cubicBezTo>
                    <a:pt x="122" y="639"/>
                    <a:pt x="183" y="851"/>
                    <a:pt x="365" y="942"/>
                  </a:cubicBezTo>
                  <a:cubicBezTo>
                    <a:pt x="422" y="975"/>
                    <a:pt x="481" y="990"/>
                    <a:pt x="537" y="990"/>
                  </a:cubicBezTo>
                  <a:cubicBezTo>
                    <a:pt x="691" y="990"/>
                    <a:pt x="821" y="877"/>
                    <a:pt x="821" y="699"/>
                  </a:cubicBezTo>
                  <a:cubicBezTo>
                    <a:pt x="821" y="365"/>
                    <a:pt x="517" y="31"/>
                    <a:pt x="18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133"/>
            <p:cNvSpPr/>
            <p:nvPr/>
          </p:nvSpPr>
          <p:spPr>
            <a:xfrm rot="1013812">
              <a:off x="2235310" y="4764119"/>
              <a:ext cx="44760" cy="49023"/>
            </a:xfrm>
            <a:custGeom>
              <a:avLst/>
              <a:gdLst/>
              <a:ahLst/>
              <a:cxnLst/>
              <a:rect l="l" t="t" r="r" b="b"/>
              <a:pathLst>
                <a:path w="882" h="966" extrusionOk="0">
                  <a:moveTo>
                    <a:pt x="217" y="0"/>
                  </a:moveTo>
                  <a:cubicBezTo>
                    <a:pt x="167" y="0"/>
                    <a:pt x="122" y="16"/>
                    <a:pt x="91" y="46"/>
                  </a:cubicBezTo>
                  <a:cubicBezTo>
                    <a:pt x="0" y="107"/>
                    <a:pt x="0" y="198"/>
                    <a:pt x="61" y="380"/>
                  </a:cubicBezTo>
                  <a:cubicBezTo>
                    <a:pt x="122" y="502"/>
                    <a:pt x="243" y="684"/>
                    <a:pt x="395" y="836"/>
                  </a:cubicBezTo>
                  <a:cubicBezTo>
                    <a:pt x="451" y="929"/>
                    <a:pt x="541" y="965"/>
                    <a:pt x="624" y="965"/>
                  </a:cubicBezTo>
                  <a:cubicBezTo>
                    <a:pt x="676" y="965"/>
                    <a:pt x="725" y="951"/>
                    <a:pt x="760" y="927"/>
                  </a:cubicBezTo>
                  <a:cubicBezTo>
                    <a:pt x="882" y="806"/>
                    <a:pt x="882" y="684"/>
                    <a:pt x="851" y="532"/>
                  </a:cubicBezTo>
                  <a:cubicBezTo>
                    <a:pt x="730" y="320"/>
                    <a:pt x="578" y="168"/>
                    <a:pt x="365" y="46"/>
                  </a:cubicBezTo>
                  <a:cubicBezTo>
                    <a:pt x="319" y="16"/>
                    <a:pt x="266" y="0"/>
                    <a:pt x="21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133"/>
            <p:cNvSpPr/>
            <p:nvPr/>
          </p:nvSpPr>
          <p:spPr>
            <a:xfrm rot="1013812">
              <a:off x="2846981" y="5243222"/>
              <a:ext cx="33951" cy="50241"/>
            </a:xfrm>
            <a:custGeom>
              <a:avLst/>
              <a:gdLst/>
              <a:ahLst/>
              <a:cxnLst/>
              <a:rect l="l" t="t" r="r" b="b"/>
              <a:pathLst>
                <a:path w="669" h="990" extrusionOk="0">
                  <a:moveTo>
                    <a:pt x="324" y="0"/>
                  </a:moveTo>
                  <a:cubicBezTo>
                    <a:pt x="253" y="0"/>
                    <a:pt x="173" y="40"/>
                    <a:pt x="122" y="108"/>
                  </a:cubicBezTo>
                  <a:cubicBezTo>
                    <a:pt x="0" y="291"/>
                    <a:pt x="0" y="503"/>
                    <a:pt x="91" y="746"/>
                  </a:cubicBezTo>
                  <a:cubicBezTo>
                    <a:pt x="122" y="868"/>
                    <a:pt x="152" y="990"/>
                    <a:pt x="365" y="990"/>
                  </a:cubicBezTo>
                  <a:cubicBezTo>
                    <a:pt x="547" y="959"/>
                    <a:pt x="608" y="838"/>
                    <a:pt x="608" y="686"/>
                  </a:cubicBezTo>
                  <a:cubicBezTo>
                    <a:pt x="669" y="443"/>
                    <a:pt x="578" y="260"/>
                    <a:pt x="456" y="78"/>
                  </a:cubicBezTo>
                  <a:cubicBezTo>
                    <a:pt x="429" y="24"/>
                    <a:pt x="379" y="0"/>
                    <a:pt x="3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133"/>
            <p:cNvSpPr/>
            <p:nvPr/>
          </p:nvSpPr>
          <p:spPr>
            <a:xfrm rot="1013812">
              <a:off x="1459918" y="5244882"/>
              <a:ext cx="26237" cy="29536"/>
            </a:xfrm>
            <a:custGeom>
              <a:avLst/>
              <a:gdLst/>
              <a:ahLst/>
              <a:cxnLst/>
              <a:rect l="l" t="t" r="r" b="b"/>
              <a:pathLst>
                <a:path w="517" h="582" extrusionOk="0">
                  <a:moveTo>
                    <a:pt x="245" y="0"/>
                  </a:moveTo>
                  <a:cubicBezTo>
                    <a:pt x="234" y="0"/>
                    <a:pt x="223" y="1"/>
                    <a:pt x="213" y="4"/>
                  </a:cubicBezTo>
                  <a:cubicBezTo>
                    <a:pt x="122" y="34"/>
                    <a:pt x="0" y="278"/>
                    <a:pt x="30" y="430"/>
                  </a:cubicBezTo>
                  <a:cubicBezTo>
                    <a:pt x="61" y="551"/>
                    <a:pt x="182" y="582"/>
                    <a:pt x="304" y="582"/>
                  </a:cubicBezTo>
                  <a:cubicBezTo>
                    <a:pt x="426" y="582"/>
                    <a:pt x="517" y="430"/>
                    <a:pt x="486" y="278"/>
                  </a:cubicBezTo>
                  <a:cubicBezTo>
                    <a:pt x="486" y="139"/>
                    <a:pt x="360" y="0"/>
                    <a:pt x="245" y="0"/>
                  </a:cubicBezTo>
                  <a:close/>
                </a:path>
              </a:pathLst>
            </a:custGeom>
            <a:solidFill>
              <a:srgbClr val="D8D0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133"/>
            <p:cNvSpPr/>
            <p:nvPr/>
          </p:nvSpPr>
          <p:spPr>
            <a:xfrm rot="1013812">
              <a:off x="2807672" y="5044101"/>
              <a:ext cx="29333" cy="16645"/>
            </a:xfrm>
            <a:custGeom>
              <a:avLst/>
              <a:gdLst/>
              <a:ahLst/>
              <a:cxnLst/>
              <a:rect l="l" t="t" r="r" b="b"/>
              <a:pathLst>
                <a:path w="578" h="328" extrusionOk="0">
                  <a:moveTo>
                    <a:pt x="369" y="1"/>
                  </a:moveTo>
                  <a:cubicBezTo>
                    <a:pt x="312" y="1"/>
                    <a:pt x="259" y="24"/>
                    <a:pt x="213" y="54"/>
                  </a:cubicBezTo>
                  <a:cubicBezTo>
                    <a:pt x="122" y="84"/>
                    <a:pt x="0" y="84"/>
                    <a:pt x="92" y="236"/>
                  </a:cubicBezTo>
                  <a:cubicBezTo>
                    <a:pt x="92" y="267"/>
                    <a:pt x="152" y="327"/>
                    <a:pt x="244" y="327"/>
                  </a:cubicBezTo>
                  <a:cubicBezTo>
                    <a:pt x="396" y="327"/>
                    <a:pt x="517" y="327"/>
                    <a:pt x="578" y="206"/>
                  </a:cubicBezTo>
                  <a:cubicBezTo>
                    <a:pt x="578" y="145"/>
                    <a:pt x="578" y="115"/>
                    <a:pt x="548" y="84"/>
                  </a:cubicBezTo>
                  <a:cubicBezTo>
                    <a:pt x="487" y="24"/>
                    <a:pt x="426" y="1"/>
                    <a:pt x="36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133"/>
            <p:cNvSpPr/>
            <p:nvPr/>
          </p:nvSpPr>
          <p:spPr>
            <a:xfrm rot="1013812">
              <a:off x="1700521" y="4947308"/>
              <a:ext cx="26288" cy="16848"/>
            </a:xfrm>
            <a:custGeom>
              <a:avLst/>
              <a:gdLst/>
              <a:ahLst/>
              <a:cxnLst/>
              <a:rect l="l" t="t" r="r" b="b"/>
              <a:pathLst>
                <a:path w="518" h="332" extrusionOk="0">
                  <a:moveTo>
                    <a:pt x="380" y="0"/>
                  </a:moveTo>
                  <a:cubicBezTo>
                    <a:pt x="321" y="0"/>
                    <a:pt x="254" y="27"/>
                    <a:pt x="213" y="27"/>
                  </a:cubicBezTo>
                  <a:cubicBezTo>
                    <a:pt x="122" y="88"/>
                    <a:pt x="0" y="88"/>
                    <a:pt x="0" y="149"/>
                  </a:cubicBezTo>
                  <a:cubicBezTo>
                    <a:pt x="0" y="240"/>
                    <a:pt x="152" y="331"/>
                    <a:pt x="274" y="331"/>
                  </a:cubicBezTo>
                  <a:cubicBezTo>
                    <a:pt x="396" y="331"/>
                    <a:pt x="456" y="301"/>
                    <a:pt x="517" y="149"/>
                  </a:cubicBezTo>
                  <a:cubicBezTo>
                    <a:pt x="517" y="119"/>
                    <a:pt x="517" y="88"/>
                    <a:pt x="456" y="27"/>
                  </a:cubicBezTo>
                  <a:cubicBezTo>
                    <a:pt x="436" y="7"/>
                    <a:pt x="409" y="0"/>
                    <a:pt x="38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133"/>
            <p:cNvSpPr/>
            <p:nvPr/>
          </p:nvSpPr>
          <p:spPr>
            <a:xfrm rot="1013812">
              <a:off x="2743472" y="4947499"/>
              <a:ext cx="23192" cy="16036"/>
            </a:xfrm>
            <a:custGeom>
              <a:avLst/>
              <a:gdLst/>
              <a:ahLst/>
              <a:cxnLst/>
              <a:rect l="l" t="t" r="r" b="b"/>
              <a:pathLst>
                <a:path w="457" h="316" extrusionOk="0">
                  <a:moveTo>
                    <a:pt x="183" y="1"/>
                  </a:moveTo>
                  <a:cubicBezTo>
                    <a:pt x="61" y="1"/>
                    <a:pt x="0" y="31"/>
                    <a:pt x="0" y="153"/>
                  </a:cubicBezTo>
                  <a:cubicBezTo>
                    <a:pt x="0" y="270"/>
                    <a:pt x="55" y="315"/>
                    <a:pt x="151" y="315"/>
                  </a:cubicBezTo>
                  <a:cubicBezTo>
                    <a:pt x="178" y="315"/>
                    <a:pt x="209" y="311"/>
                    <a:pt x="244" y="304"/>
                  </a:cubicBezTo>
                  <a:cubicBezTo>
                    <a:pt x="304" y="304"/>
                    <a:pt x="365" y="213"/>
                    <a:pt x="396" y="183"/>
                  </a:cubicBezTo>
                  <a:cubicBezTo>
                    <a:pt x="456" y="122"/>
                    <a:pt x="335" y="1"/>
                    <a:pt x="18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133"/>
            <p:cNvSpPr/>
            <p:nvPr/>
          </p:nvSpPr>
          <p:spPr>
            <a:xfrm rot="1013812">
              <a:off x="1514781" y="5073317"/>
              <a:ext cx="9287" cy="8932"/>
            </a:xfrm>
            <a:custGeom>
              <a:avLst/>
              <a:gdLst/>
              <a:ahLst/>
              <a:cxnLst/>
              <a:rect l="l" t="t" r="r" b="b"/>
              <a:pathLst>
                <a:path w="183" h="176" extrusionOk="0">
                  <a:moveTo>
                    <a:pt x="61" y="1"/>
                  </a:moveTo>
                  <a:cubicBezTo>
                    <a:pt x="0" y="92"/>
                    <a:pt x="0" y="122"/>
                    <a:pt x="61" y="153"/>
                  </a:cubicBezTo>
                  <a:cubicBezTo>
                    <a:pt x="76" y="168"/>
                    <a:pt x="99" y="175"/>
                    <a:pt x="122" y="175"/>
                  </a:cubicBezTo>
                  <a:cubicBezTo>
                    <a:pt x="144" y="175"/>
                    <a:pt x="167" y="168"/>
                    <a:pt x="182" y="153"/>
                  </a:cubicBezTo>
                  <a:lnTo>
                    <a:pt x="182" y="31"/>
                  </a:lnTo>
                  <a:cubicBezTo>
                    <a:pt x="152" y="1"/>
                    <a:pt x="122" y="1"/>
                    <a:pt x="61" y="1"/>
                  </a:cubicBezTo>
                  <a:close/>
                </a:path>
              </a:pathLst>
            </a:custGeom>
            <a:solidFill>
              <a:srgbClr val="D8D0C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133"/>
            <p:cNvSpPr/>
            <p:nvPr/>
          </p:nvSpPr>
          <p:spPr>
            <a:xfrm rot="1013812">
              <a:off x="1349587" y="4922028"/>
              <a:ext cx="1690681" cy="587412"/>
            </a:xfrm>
            <a:custGeom>
              <a:avLst/>
              <a:gdLst/>
              <a:ahLst/>
              <a:cxnLst/>
              <a:rect l="l" t="t" r="r" b="b"/>
              <a:pathLst>
                <a:path w="33315" h="11575" extrusionOk="0">
                  <a:moveTo>
                    <a:pt x="32995" y="0"/>
                  </a:moveTo>
                  <a:cubicBezTo>
                    <a:pt x="32949" y="0"/>
                    <a:pt x="32904" y="23"/>
                    <a:pt x="32858" y="69"/>
                  </a:cubicBezTo>
                  <a:lnTo>
                    <a:pt x="32402" y="525"/>
                  </a:lnTo>
                  <a:cubicBezTo>
                    <a:pt x="31794" y="1224"/>
                    <a:pt x="31065" y="1892"/>
                    <a:pt x="30275" y="2409"/>
                  </a:cubicBezTo>
                  <a:cubicBezTo>
                    <a:pt x="28907" y="3291"/>
                    <a:pt x="27417" y="3959"/>
                    <a:pt x="25958" y="4689"/>
                  </a:cubicBezTo>
                  <a:cubicBezTo>
                    <a:pt x="24895" y="5175"/>
                    <a:pt x="23770" y="5540"/>
                    <a:pt x="22706" y="5935"/>
                  </a:cubicBezTo>
                  <a:cubicBezTo>
                    <a:pt x="21277" y="6482"/>
                    <a:pt x="19788" y="6908"/>
                    <a:pt x="18359" y="7424"/>
                  </a:cubicBezTo>
                  <a:cubicBezTo>
                    <a:pt x="17235" y="7850"/>
                    <a:pt x="16110" y="8124"/>
                    <a:pt x="14955" y="8367"/>
                  </a:cubicBezTo>
                  <a:cubicBezTo>
                    <a:pt x="13709" y="8640"/>
                    <a:pt x="12463" y="9096"/>
                    <a:pt x="11216" y="9370"/>
                  </a:cubicBezTo>
                  <a:cubicBezTo>
                    <a:pt x="10092" y="9583"/>
                    <a:pt x="8998" y="9856"/>
                    <a:pt x="7903" y="10039"/>
                  </a:cubicBezTo>
                  <a:cubicBezTo>
                    <a:pt x="6566" y="10282"/>
                    <a:pt x="5289" y="10434"/>
                    <a:pt x="3952" y="10464"/>
                  </a:cubicBezTo>
                  <a:cubicBezTo>
                    <a:pt x="3816" y="10471"/>
                    <a:pt x="3679" y="10475"/>
                    <a:pt x="3543" y="10475"/>
                  </a:cubicBezTo>
                  <a:cubicBezTo>
                    <a:pt x="3103" y="10475"/>
                    <a:pt x="2668" y="10435"/>
                    <a:pt x="2250" y="10342"/>
                  </a:cubicBezTo>
                  <a:cubicBezTo>
                    <a:pt x="1733" y="10282"/>
                    <a:pt x="1247" y="10160"/>
                    <a:pt x="760" y="10008"/>
                  </a:cubicBezTo>
                  <a:cubicBezTo>
                    <a:pt x="641" y="9990"/>
                    <a:pt x="543" y="9980"/>
                    <a:pt x="463" y="9980"/>
                  </a:cubicBezTo>
                  <a:cubicBezTo>
                    <a:pt x="279" y="9980"/>
                    <a:pt x="186" y="10033"/>
                    <a:pt x="122" y="10160"/>
                  </a:cubicBezTo>
                  <a:cubicBezTo>
                    <a:pt x="0" y="10342"/>
                    <a:pt x="122" y="10555"/>
                    <a:pt x="456" y="10707"/>
                  </a:cubicBezTo>
                  <a:cubicBezTo>
                    <a:pt x="1186" y="11011"/>
                    <a:pt x="1885" y="11315"/>
                    <a:pt x="2706" y="11467"/>
                  </a:cubicBezTo>
                  <a:cubicBezTo>
                    <a:pt x="3149" y="11548"/>
                    <a:pt x="3604" y="11575"/>
                    <a:pt x="4065" y="11575"/>
                  </a:cubicBezTo>
                  <a:cubicBezTo>
                    <a:pt x="4649" y="11575"/>
                    <a:pt x="5243" y="11531"/>
                    <a:pt x="5836" y="11497"/>
                  </a:cubicBezTo>
                  <a:cubicBezTo>
                    <a:pt x="7782" y="11346"/>
                    <a:pt x="9636" y="10920"/>
                    <a:pt x="11520" y="10464"/>
                  </a:cubicBezTo>
                  <a:cubicBezTo>
                    <a:pt x="13071" y="10099"/>
                    <a:pt x="14621" y="9583"/>
                    <a:pt x="16232" y="9157"/>
                  </a:cubicBezTo>
                  <a:cubicBezTo>
                    <a:pt x="18299" y="8640"/>
                    <a:pt x="20366" y="7880"/>
                    <a:pt x="21885" y="7364"/>
                  </a:cubicBezTo>
                  <a:cubicBezTo>
                    <a:pt x="23861" y="6756"/>
                    <a:pt x="25259" y="6209"/>
                    <a:pt x="26718" y="5631"/>
                  </a:cubicBezTo>
                  <a:cubicBezTo>
                    <a:pt x="27782" y="5175"/>
                    <a:pt x="28785" y="4658"/>
                    <a:pt x="29788" y="4081"/>
                  </a:cubicBezTo>
                  <a:cubicBezTo>
                    <a:pt x="31126" y="3291"/>
                    <a:pt x="32220" y="2288"/>
                    <a:pt x="33041" y="1011"/>
                  </a:cubicBezTo>
                  <a:cubicBezTo>
                    <a:pt x="33162" y="829"/>
                    <a:pt x="33314" y="616"/>
                    <a:pt x="33314" y="373"/>
                  </a:cubicBezTo>
                  <a:cubicBezTo>
                    <a:pt x="33314" y="221"/>
                    <a:pt x="33253" y="99"/>
                    <a:pt x="33132" y="69"/>
                  </a:cubicBezTo>
                  <a:cubicBezTo>
                    <a:pt x="33086" y="23"/>
                    <a:pt x="33041" y="0"/>
                    <a:pt x="329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133"/>
            <p:cNvSpPr/>
            <p:nvPr/>
          </p:nvSpPr>
          <p:spPr>
            <a:xfrm rot="1013812">
              <a:off x="1736398" y="5627795"/>
              <a:ext cx="937931" cy="306165"/>
            </a:xfrm>
            <a:custGeom>
              <a:avLst/>
              <a:gdLst/>
              <a:ahLst/>
              <a:cxnLst/>
              <a:rect l="l" t="t" r="r" b="b"/>
              <a:pathLst>
                <a:path w="18482" h="6033" extrusionOk="0">
                  <a:moveTo>
                    <a:pt x="18081" y="1"/>
                  </a:moveTo>
                  <a:cubicBezTo>
                    <a:pt x="18056" y="1"/>
                    <a:pt x="18035" y="4"/>
                    <a:pt x="18025" y="14"/>
                  </a:cubicBezTo>
                  <a:cubicBezTo>
                    <a:pt x="17509" y="288"/>
                    <a:pt x="16962" y="409"/>
                    <a:pt x="16414" y="622"/>
                  </a:cubicBezTo>
                  <a:cubicBezTo>
                    <a:pt x="15594" y="987"/>
                    <a:pt x="14803" y="1321"/>
                    <a:pt x="13952" y="1655"/>
                  </a:cubicBezTo>
                  <a:cubicBezTo>
                    <a:pt x="13162" y="1990"/>
                    <a:pt x="12341" y="2233"/>
                    <a:pt x="11581" y="2567"/>
                  </a:cubicBezTo>
                  <a:cubicBezTo>
                    <a:pt x="10457" y="3054"/>
                    <a:pt x="9271" y="3388"/>
                    <a:pt x="8056" y="3753"/>
                  </a:cubicBezTo>
                  <a:cubicBezTo>
                    <a:pt x="7600" y="3874"/>
                    <a:pt x="7113" y="3905"/>
                    <a:pt x="6657" y="4057"/>
                  </a:cubicBezTo>
                  <a:cubicBezTo>
                    <a:pt x="5776" y="4300"/>
                    <a:pt x="4864" y="4452"/>
                    <a:pt x="3983" y="4665"/>
                  </a:cubicBezTo>
                  <a:cubicBezTo>
                    <a:pt x="3466" y="4786"/>
                    <a:pt x="2888" y="4908"/>
                    <a:pt x="2311" y="4999"/>
                  </a:cubicBezTo>
                  <a:cubicBezTo>
                    <a:pt x="1612" y="5060"/>
                    <a:pt x="943" y="5394"/>
                    <a:pt x="274" y="5424"/>
                  </a:cubicBezTo>
                  <a:cubicBezTo>
                    <a:pt x="244" y="5424"/>
                    <a:pt x="213" y="5455"/>
                    <a:pt x="153" y="5485"/>
                  </a:cubicBezTo>
                  <a:cubicBezTo>
                    <a:pt x="61" y="5516"/>
                    <a:pt x="1" y="5607"/>
                    <a:pt x="1" y="5728"/>
                  </a:cubicBezTo>
                  <a:cubicBezTo>
                    <a:pt x="1" y="5820"/>
                    <a:pt x="61" y="5911"/>
                    <a:pt x="153" y="5941"/>
                  </a:cubicBezTo>
                  <a:cubicBezTo>
                    <a:pt x="396" y="6032"/>
                    <a:pt x="578" y="6032"/>
                    <a:pt x="821" y="6032"/>
                  </a:cubicBezTo>
                  <a:cubicBezTo>
                    <a:pt x="2432" y="5941"/>
                    <a:pt x="4043" y="5759"/>
                    <a:pt x="5594" y="5424"/>
                  </a:cubicBezTo>
                  <a:cubicBezTo>
                    <a:pt x="6961" y="5120"/>
                    <a:pt x="8360" y="4847"/>
                    <a:pt x="9697" y="4361"/>
                  </a:cubicBezTo>
                  <a:cubicBezTo>
                    <a:pt x="9849" y="4330"/>
                    <a:pt x="10001" y="4239"/>
                    <a:pt x="10153" y="4239"/>
                  </a:cubicBezTo>
                  <a:cubicBezTo>
                    <a:pt x="11338" y="3935"/>
                    <a:pt x="12463" y="3449"/>
                    <a:pt x="13618" y="2993"/>
                  </a:cubicBezTo>
                  <a:cubicBezTo>
                    <a:pt x="14651" y="2567"/>
                    <a:pt x="15594" y="2081"/>
                    <a:pt x="16536" y="1595"/>
                  </a:cubicBezTo>
                  <a:cubicBezTo>
                    <a:pt x="17113" y="1321"/>
                    <a:pt x="17600" y="1047"/>
                    <a:pt x="18086" y="683"/>
                  </a:cubicBezTo>
                  <a:cubicBezTo>
                    <a:pt x="18208" y="561"/>
                    <a:pt x="18329" y="470"/>
                    <a:pt x="18390" y="379"/>
                  </a:cubicBezTo>
                  <a:cubicBezTo>
                    <a:pt x="18481" y="257"/>
                    <a:pt x="18390" y="14"/>
                    <a:pt x="18238" y="14"/>
                  </a:cubicBezTo>
                  <a:cubicBezTo>
                    <a:pt x="18198" y="14"/>
                    <a:pt x="18130" y="1"/>
                    <a:pt x="180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6385"/>
        <p:cNvGrpSpPr/>
        <p:nvPr/>
      </p:nvGrpSpPr>
      <p:grpSpPr>
        <a:xfrm>
          <a:off x="0" y="0"/>
          <a:ext cx="0" cy="0"/>
          <a:chOff x="0" y="0"/>
          <a:chExt cx="0" cy="0"/>
        </a:xfrm>
      </p:grpSpPr>
      <p:sp>
        <p:nvSpPr>
          <p:cNvPr id="6386" name="Google Shape;6386;p134"/>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PREMIUM ALT. RESOURCES</a:t>
            </a:r>
            <a:endParaRPr/>
          </a:p>
        </p:txBody>
      </p:sp>
      <p:grpSp>
        <p:nvGrpSpPr>
          <p:cNvPr id="6387" name="Google Shape;6387;p134"/>
          <p:cNvGrpSpPr/>
          <p:nvPr/>
        </p:nvGrpSpPr>
        <p:grpSpPr>
          <a:xfrm>
            <a:off x="1946000" y="2740725"/>
            <a:ext cx="2328548" cy="1773527"/>
            <a:chOff x="1559350" y="2640800"/>
            <a:chExt cx="2328548" cy="1773527"/>
          </a:xfrm>
        </p:grpSpPr>
        <p:sp>
          <p:nvSpPr>
            <p:cNvPr id="6388" name="Google Shape;6388;p134"/>
            <p:cNvSpPr/>
            <p:nvPr/>
          </p:nvSpPr>
          <p:spPr>
            <a:xfrm>
              <a:off x="1559350" y="2640800"/>
              <a:ext cx="2280718" cy="1744273"/>
            </a:xfrm>
            <a:custGeom>
              <a:avLst/>
              <a:gdLst/>
              <a:ahLst/>
              <a:cxnLst/>
              <a:rect l="l" t="t" r="r" b="b"/>
              <a:pathLst>
                <a:path w="69619" h="53244" extrusionOk="0">
                  <a:moveTo>
                    <a:pt x="7269" y="0"/>
                  </a:moveTo>
                  <a:cubicBezTo>
                    <a:pt x="6885" y="0"/>
                    <a:pt x="6486" y="62"/>
                    <a:pt x="6072" y="197"/>
                  </a:cubicBezTo>
                  <a:cubicBezTo>
                    <a:pt x="1165" y="1772"/>
                    <a:pt x="868" y="5356"/>
                    <a:pt x="435" y="7364"/>
                  </a:cubicBezTo>
                  <a:cubicBezTo>
                    <a:pt x="1" y="9350"/>
                    <a:pt x="2900" y="11792"/>
                    <a:pt x="2900" y="11792"/>
                  </a:cubicBezTo>
                  <a:cubicBezTo>
                    <a:pt x="2900" y="11792"/>
                    <a:pt x="3037" y="10080"/>
                    <a:pt x="3105" y="7250"/>
                  </a:cubicBezTo>
                  <a:cubicBezTo>
                    <a:pt x="3158" y="5033"/>
                    <a:pt x="5087" y="3270"/>
                    <a:pt x="6822" y="3270"/>
                  </a:cubicBezTo>
                  <a:cubicBezTo>
                    <a:pt x="7320" y="3270"/>
                    <a:pt x="7801" y="3415"/>
                    <a:pt x="8218" y="3735"/>
                  </a:cubicBezTo>
                  <a:cubicBezTo>
                    <a:pt x="10090" y="5173"/>
                    <a:pt x="10820" y="8483"/>
                    <a:pt x="11551" y="12797"/>
                  </a:cubicBezTo>
                  <a:cubicBezTo>
                    <a:pt x="12281" y="17111"/>
                    <a:pt x="14883" y="18549"/>
                    <a:pt x="14792" y="19233"/>
                  </a:cubicBezTo>
                  <a:cubicBezTo>
                    <a:pt x="14723" y="19941"/>
                    <a:pt x="14404" y="20740"/>
                    <a:pt x="12235" y="22064"/>
                  </a:cubicBezTo>
                  <a:cubicBezTo>
                    <a:pt x="10861" y="22897"/>
                    <a:pt x="8092" y="23047"/>
                    <a:pt x="6278" y="23047"/>
                  </a:cubicBezTo>
                  <a:cubicBezTo>
                    <a:pt x="5260" y="23047"/>
                    <a:pt x="4543" y="23000"/>
                    <a:pt x="4543" y="23000"/>
                  </a:cubicBezTo>
                  <a:lnTo>
                    <a:pt x="4543" y="23000"/>
                  </a:lnTo>
                  <a:lnTo>
                    <a:pt x="4886" y="23935"/>
                  </a:lnTo>
                  <a:lnTo>
                    <a:pt x="2352" y="27975"/>
                  </a:lnTo>
                  <a:cubicBezTo>
                    <a:pt x="2352" y="27975"/>
                    <a:pt x="2694" y="29071"/>
                    <a:pt x="3311" y="31125"/>
                  </a:cubicBezTo>
                  <a:cubicBezTo>
                    <a:pt x="3927" y="33202"/>
                    <a:pt x="3995" y="38977"/>
                    <a:pt x="3995" y="38977"/>
                  </a:cubicBezTo>
                  <a:lnTo>
                    <a:pt x="6849" y="38566"/>
                  </a:lnTo>
                  <a:lnTo>
                    <a:pt x="8629" y="38087"/>
                  </a:lnTo>
                  <a:lnTo>
                    <a:pt x="5799" y="31217"/>
                  </a:lnTo>
                  <a:lnTo>
                    <a:pt x="6689" y="29345"/>
                  </a:lnTo>
                  <a:lnTo>
                    <a:pt x="17576" y="31239"/>
                  </a:lnTo>
                  <a:lnTo>
                    <a:pt x="15020" y="33636"/>
                  </a:lnTo>
                  <a:lnTo>
                    <a:pt x="17097" y="37882"/>
                  </a:lnTo>
                  <a:lnTo>
                    <a:pt x="19836" y="43246"/>
                  </a:lnTo>
                  <a:lnTo>
                    <a:pt x="24858" y="44980"/>
                  </a:lnTo>
                  <a:cubicBezTo>
                    <a:pt x="24858" y="44980"/>
                    <a:pt x="29971" y="43428"/>
                    <a:pt x="28784" y="42264"/>
                  </a:cubicBezTo>
                  <a:cubicBezTo>
                    <a:pt x="27574" y="41077"/>
                    <a:pt x="22461" y="40301"/>
                    <a:pt x="22461" y="40301"/>
                  </a:cubicBezTo>
                  <a:lnTo>
                    <a:pt x="20475" y="35873"/>
                  </a:lnTo>
                  <a:lnTo>
                    <a:pt x="25999" y="33385"/>
                  </a:lnTo>
                  <a:lnTo>
                    <a:pt x="42045" y="41146"/>
                  </a:lnTo>
                  <a:lnTo>
                    <a:pt x="41178" y="44432"/>
                  </a:lnTo>
                  <a:lnTo>
                    <a:pt x="42570" y="45528"/>
                  </a:lnTo>
                  <a:cubicBezTo>
                    <a:pt x="42570" y="45528"/>
                    <a:pt x="45264" y="49043"/>
                    <a:pt x="45674" y="49842"/>
                  </a:cubicBezTo>
                  <a:cubicBezTo>
                    <a:pt x="46062" y="50641"/>
                    <a:pt x="50125" y="53243"/>
                    <a:pt x="50125" y="53243"/>
                  </a:cubicBezTo>
                  <a:lnTo>
                    <a:pt x="54622" y="49728"/>
                  </a:lnTo>
                  <a:lnTo>
                    <a:pt x="53846" y="48267"/>
                  </a:lnTo>
                  <a:cubicBezTo>
                    <a:pt x="53846" y="48267"/>
                    <a:pt x="50924" y="48199"/>
                    <a:pt x="49829" y="47605"/>
                  </a:cubicBezTo>
                  <a:cubicBezTo>
                    <a:pt x="48733" y="47012"/>
                    <a:pt x="48162" y="46943"/>
                    <a:pt x="48162" y="46943"/>
                  </a:cubicBezTo>
                  <a:lnTo>
                    <a:pt x="46313" y="43542"/>
                  </a:lnTo>
                  <a:lnTo>
                    <a:pt x="48048" y="41808"/>
                  </a:lnTo>
                  <a:lnTo>
                    <a:pt x="54348" y="38863"/>
                  </a:lnTo>
                  <a:lnTo>
                    <a:pt x="62497" y="45939"/>
                  </a:lnTo>
                  <a:lnTo>
                    <a:pt x="65007" y="45848"/>
                  </a:lnTo>
                  <a:cubicBezTo>
                    <a:pt x="65007" y="45848"/>
                    <a:pt x="67592" y="46580"/>
                    <a:pt x="68430" y="46580"/>
                  </a:cubicBezTo>
                  <a:cubicBezTo>
                    <a:pt x="68455" y="46580"/>
                    <a:pt x="68478" y="46579"/>
                    <a:pt x="68500" y="46578"/>
                  </a:cubicBezTo>
                  <a:cubicBezTo>
                    <a:pt x="69253" y="46510"/>
                    <a:pt x="69618" y="42219"/>
                    <a:pt x="69618" y="42218"/>
                  </a:cubicBezTo>
                  <a:lnTo>
                    <a:pt x="69618" y="42218"/>
                  </a:lnTo>
                  <a:lnTo>
                    <a:pt x="65395" y="42812"/>
                  </a:lnTo>
                  <a:lnTo>
                    <a:pt x="59940" y="36215"/>
                  </a:lnTo>
                  <a:lnTo>
                    <a:pt x="59392" y="33933"/>
                  </a:lnTo>
                  <a:lnTo>
                    <a:pt x="59849" y="29322"/>
                  </a:lnTo>
                  <a:cubicBezTo>
                    <a:pt x="59849" y="29322"/>
                    <a:pt x="60150" y="29544"/>
                    <a:pt x="60563" y="29544"/>
                  </a:cubicBezTo>
                  <a:cubicBezTo>
                    <a:pt x="61378" y="29544"/>
                    <a:pt x="62627" y="28678"/>
                    <a:pt x="62839" y="23525"/>
                  </a:cubicBezTo>
                  <a:cubicBezTo>
                    <a:pt x="63159" y="15741"/>
                    <a:pt x="57087" y="12043"/>
                    <a:pt x="57087" y="12043"/>
                  </a:cubicBezTo>
                  <a:lnTo>
                    <a:pt x="58845" y="10560"/>
                  </a:lnTo>
                  <a:lnTo>
                    <a:pt x="55946" y="9350"/>
                  </a:lnTo>
                  <a:lnTo>
                    <a:pt x="49829" y="9624"/>
                  </a:lnTo>
                  <a:lnTo>
                    <a:pt x="45743" y="11222"/>
                  </a:lnTo>
                  <a:lnTo>
                    <a:pt x="42022" y="12614"/>
                  </a:lnTo>
                  <a:cubicBezTo>
                    <a:pt x="42022" y="12614"/>
                    <a:pt x="41018" y="13573"/>
                    <a:pt x="42524" y="15262"/>
                  </a:cubicBezTo>
                  <a:cubicBezTo>
                    <a:pt x="42981" y="15766"/>
                    <a:pt x="43588" y="15943"/>
                    <a:pt x="44214" y="15943"/>
                  </a:cubicBezTo>
                  <a:cubicBezTo>
                    <a:pt x="45688" y="15943"/>
                    <a:pt x="47272" y="14965"/>
                    <a:pt x="47272" y="14965"/>
                  </a:cubicBezTo>
                  <a:lnTo>
                    <a:pt x="48893" y="16860"/>
                  </a:lnTo>
                  <a:cubicBezTo>
                    <a:pt x="48893" y="16860"/>
                    <a:pt x="49737" y="19028"/>
                    <a:pt x="48391" y="19370"/>
                  </a:cubicBezTo>
                  <a:cubicBezTo>
                    <a:pt x="47067" y="19736"/>
                    <a:pt x="44510" y="19918"/>
                    <a:pt x="44510" y="19918"/>
                  </a:cubicBezTo>
                  <a:cubicBezTo>
                    <a:pt x="44510" y="19918"/>
                    <a:pt x="44647" y="21311"/>
                    <a:pt x="45355" y="22292"/>
                  </a:cubicBezTo>
                  <a:cubicBezTo>
                    <a:pt x="45550" y="22569"/>
                    <a:pt x="45735" y="22683"/>
                    <a:pt x="45925" y="22683"/>
                  </a:cubicBezTo>
                  <a:cubicBezTo>
                    <a:pt x="46423" y="22683"/>
                    <a:pt x="46955" y="21903"/>
                    <a:pt x="47797" y="21242"/>
                  </a:cubicBezTo>
                  <a:cubicBezTo>
                    <a:pt x="48961" y="20306"/>
                    <a:pt x="53663" y="20055"/>
                    <a:pt x="53663" y="20055"/>
                  </a:cubicBezTo>
                  <a:lnTo>
                    <a:pt x="53663" y="20055"/>
                  </a:lnTo>
                  <a:lnTo>
                    <a:pt x="52545" y="20306"/>
                  </a:lnTo>
                  <a:cubicBezTo>
                    <a:pt x="52545" y="20306"/>
                    <a:pt x="48884" y="24264"/>
                    <a:pt x="42637" y="24264"/>
                  </a:cubicBezTo>
                  <a:cubicBezTo>
                    <a:pt x="41753" y="24264"/>
                    <a:pt x="40816" y="24185"/>
                    <a:pt x="39831" y="24004"/>
                  </a:cubicBezTo>
                  <a:cubicBezTo>
                    <a:pt x="31865" y="22566"/>
                    <a:pt x="30450" y="19918"/>
                    <a:pt x="27825" y="18001"/>
                  </a:cubicBezTo>
                  <a:cubicBezTo>
                    <a:pt x="25177" y="16061"/>
                    <a:pt x="20338" y="16289"/>
                    <a:pt x="17234" y="15947"/>
                  </a:cubicBezTo>
                  <a:cubicBezTo>
                    <a:pt x="14130" y="15604"/>
                    <a:pt x="13582" y="9327"/>
                    <a:pt x="13696" y="8277"/>
                  </a:cubicBezTo>
                  <a:cubicBezTo>
                    <a:pt x="13822" y="7316"/>
                    <a:pt x="11440" y="0"/>
                    <a:pt x="72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134"/>
            <p:cNvSpPr/>
            <p:nvPr/>
          </p:nvSpPr>
          <p:spPr>
            <a:xfrm>
              <a:off x="2253273" y="3596408"/>
              <a:ext cx="699950" cy="395937"/>
            </a:xfrm>
            <a:custGeom>
              <a:avLst/>
              <a:gdLst/>
              <a:ahLst/>
              <a:cxnLst/>
              <a:rect l="l" t="t" r="r" b="b"/>
              <a:pathLst>
                <a:path w="21366" h="12086" extrusionOk="0">
                  <a:moveTo>
                    <a:pt x="2970" y="0"/>
                  </a:moveTo>
                  <a:cubicBezTo>
                    <a:pt x="1554" y="0"/>
                    <a:pt x="1" y="495"/>
                    <a:pt x="1" y="495"/>
                  </a:cubicBezTo>
                  <a:cubicBezTo>
                    <a:pt x="1" y="495"/>
                    <a:pt x="1804" y="2321"/>
                    <a:pt x="9017" y="7799"/>
                  </a:cubicBezTo>
                  <a:cubicBezTo>
                    <a:pt x="14883" y="11436"/>
                    <a:pt x="18308" y="12086"/>
                    <a:pt x="20008" y="12086"/>
                  </a:cubicBezTo>
                  <a:cubicBezTo>
                    <a:pt x="20954" y="12086"/>
                    <a:pt x="21365" y="11884"/>
                    <a:pt x="21365" y="11884"/>
                  </a:cubicBezTo>
                  <a:lnTo>
                    <a:pt x="21069" y="7936"/>
                  </a:lnTo>
                  <a:cubicBezTo>
                    <a:pt x="21069" y="7936"/>
                    <a:pt x="21026" y="7987"/>
                    <a:pt x="20724" y="7987"/>
                  </a:cubicBezTo>
                  <a:cubicBezTo>
                    <a:pt x="20200" y="7987"/>
                    <a:pt x="18896" y="7831"/>
                    <a:pt x="15682" y="6977"/>
                  </a:cubicBezTo>
                  <a:cubicBezTo>
                    <a:pt x="7442" y="5744"/>
                    <a:pt x="5913" y="1065"/>
                    <a:pt x="4475" y="289"/>
                  </a:cubicBezTo>
                  <a:cubicBezTo>
                    <a:pt x="4063" y="77"/>
                    <a:pt x="3527" y="0"/>
                    <a:pt x="297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134"/>
            <p:cNvSpPr/>
            <p:nvPr/>
          </p:nvSpPr>
          <p:spPr>
            <a:xfrm>
              <a:off x="3145361" y="3220782"/>
              <a:ext cx="472596" cy="785912"/>
            </a:xfrm>
            <a:custGeom>
              <a:avLst/>
              <a:gdLst/>
              <a:ahLst/>
              <a:cxnLst/>
              <a:rect l="l" t="t" r="r" b="b"/>
              <a:pathLst>
                <a:path w="14426" h="23990" extrusionOk="0">
                  <a:moveTo>
                    <a:pt x="6711" y="0"/>
                  </a:moveTo>
                  <a:lnTo>
                    <a:pt x="7715" y="2602"/>
                  </a:lnTo>
                  <a:lnTo>
                    <a:pt x="5775" y="753"/>
                  </a:lnTo>
                  <a:lnTo>
                    <a:pt x="5775" y="753"/>
                  </a:lnTo>
                  <a:cubicBezTo>
                    <a:pt x="5775" y="754"/>
                    <a:pt x="8697" y="6391"/>
                    <a:pt x="8195" y="7898"/>
                  </a:cubicBezTo>
                  <a:cubicBezTo>
                    <a:pt x="6802" y="7943"/>
                    <a:pt x="6711" y="8057"/>
                    <a:pt x="6391" y="9929"/>
                  </a:cubicBezTo>
                  <a:cubicBezTo>
                    <a:pt x="6095" y="11801"/>
                    <a:pt x="4132" y="13399"/>
                    <a:pt x="4132" y="13399"/>
                  </a:cubicBezTo>
                  <a:cubicBezTo>
                    <a:pt x="4132" y="13399"/>
                    <a:pt x="3127" y="20269"/>
                    <a:pt x="0" y="23989"/>
                  </a:cubicBezTo>
                  <a:cubicBezTo>
                    <a:pt x="0" y="23989"/>
                    <a:pt x="5935" y="21456"/>
                    <a:pt x="8035" y="18580"/>
                  </a:cubicBezTo>
                  <a:cubicBezTo>
                    <a:pt x="10705" y="15932"/>
                    <a:pt x="12143" y="15384"/>
                    <a:pt x="12007" y="13855"/>
                  </a:cubicBezTo>
                  <a:cubicBezTo>
                    <a:pt x="11892" y="12326"/>
                    <a:pt x="13627" y="11070"/>
                    <a:pt x="13833" y="10157"/>
                  </a:cubicBezTo>
                  <a:cubicBezTo>
                    <a:pt x="14061" y="9222"/>
                    <a:pt x="14426" y="5821"/>
                    <a:pt x="14426" y="5821"/>
                  </a:cubicBezTo>
                  <a:lnTo>
                    <a:pt x="11527" y="3812"/>
                  </a:lnTo>
                  <a:lnTo>
                    <a:pt x="9267" y="867"/>
                  </a:lnTo>
                  <a:lnTo>
                    <a:pt x="671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134"/>
            <p:cNvSpPr/>
            <p:nvPr/>
          </p:nvSpPr>
          <p:spPr>
            <a:xfrm>
              <a:off x="3155812" y="3025598"/>
              <a:ext cx="81540" cy="41900"/>
            </a:xfrm>
            <a:custGeom>
              <a:avLst/>
              <a:gdLst/>
              <a:ahLst/>
              <a:cxnLst/>
              <a:rect l="l" t="t" r="r" b="b"/>
              <a:pathLst>
                <a:path w="2489" h="1279" extrusionOk="0">
                  <a:moveTo>
                    <a:pt x="1736" y="1"/>
                  </a:moveTo>
                  <a:lnTo>
                    <a:pt x="663" y="229"/>
                  </a:lnTo>
                  <a:lnTo>
                    <a:pt x="1" y="822"/>
                  </a:lnTo>
                  <a:lnTo>
                    <a:pt x="503" y="1279"/>
                  </a:lnTo>
                  <a:lnTo>
                    <a:pt x="1736" y="822"/>
                  </a:lnTo>
                  <a:lnTo>
                    <a:pt x="2489" y="389"/>
                  </a:lnTo>
                  <a:lnTo>
                    <a:pt x="173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134"/>
            <p:cNvSpPr/>
            <p:nvPr/>
          </p:nvSpPr>
          <p:spPr>
            <a:xfrm>
              <a:off x="3021233" y="3226744"/>
              <a:ext cx="91269" cy="62866"/>
            </a:xfrm>
            <a:custGeom>
              <a:avLst/>
              <a:gdLst/>
              <a:ahLst/>
              <a:cxnLst/>
              <a:rect l="l" t="t" r="r" b="b"/>
              <a:pathLst>
                <a:path w="2786" h="1919" extrusionOk="0">
                  <a:moveTo>
                    <a:pt x="1621" y="1"/>
                  </a:moveTo>
                  <a:lnTo>
                    <a:pt x="1347" y="754"/>
                  </a:lnTo>
                  <a:lnTo>
                    <a:pt x="0" y="1119"/>
                  </a:lnTo>
                  <a:lnTo>
                    <a:pt x="0" y="1918"/>
                  </a:lnTo>
                  <a:lnTo>
                    <a:pt x="1301" y="1872"/>
                  </a:lnTo>
                  <a:lnTo>
                    <a:pt x="2785" y="1690"/>
                  </a:lnTo>
                  <a:lnTo>
                    <a:pt x="162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134"/>
            <p:cNvSpPr/>
            <p:nvPr/>
          </p:nvSpPr>
          <p:spPr>
            <a:xfrm>
              <a:off x="2961414" y="3146745"/>
              <a:ext cx="102473" cy="53104"/>
            </a:xfrm>
            <a:custGeom>
              <a:avLst/>
              <a:gdLst/>
              <a:ahLst/>
              <a:cxnLst/>
              <a:rect l="l" t="t" r="r" b="b"/>
              <a:pathLst>
                <a:path w="3128" h="1621" extrusionOk="0">
                  <a:moveTo>
                    <a:pt x="1279" y="160"/>
                  </a:moveTo>
                  <a:lnTo>
                    <a:pt x="1215" y="259"/>
                  </a:lnTo>
                  <a:lnTo>
                    <a:pt x="1215" y="259"/>
                  </a:lnTo>
                  <a:lnTo>
                    <a:pt x="1561" y="319"/>
                  </a:lnTo>
                  <a:lnTo>
                    <a:pt x="1561" y="319"/>
                  </a:lnTo>
                  <a:lnTo>
                    <a:pt x="1279" y="160"/>
                  </a:lnTo>
                  <a:close/>
                  <a:moveTo>
                    <a:pt x="0" y="46"/>
                  </a:moveTo>
                  <a:lnTo>
                    <a:pt x="503" y="1370"/>
                  </a:lnTo>
                  <a:lnTo>
                    <a:pt x="1215" y="259"/>
                  </a:lnTo>
                  <a:lnTo>
                    <a:pt x="1215" y="259"/>
                  </a:lnTo>
                  <a:lnTo>
                    <a:pt x="0" y="46"/>
                  </a:lnTo>
                  <a:close/>
                  <a:moveTo>
                    <a:pt x="3127" y="0"/>
                  </a:moveTo>
                  <a:lnTo>
                    <a:pt x="1826" y="366"/>
                  </a:lnTo>
                  <a:lnTo>
                    <a:pt x="1561" y="319"/>
                  </a:lnTo>
                  <a:lnTo>
                    <a:pt x="1561" y="319"/>
                  </a:lnTo>
                  <a:lnTo>
                    <a:pt x="1644" y="366"/>
                  </a:lnTo>
                  <a:lnTo>
                    <a:pt x="2374" y="1621"/>
                  </a:lnTo>
                  <a:lnTo>
                    <a:pt x="312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134"/>
            <p:cNvSpPr/>
            <p:nvPr/>
          </p:nvSpPr>
          <p:spPr>
            <a:xfrm>
              <a:off x="2986082" y="3189332"/>
              <a:ext cx="188075" cy="86421"/>
            </a:xfrm>
            <a:custGeom>
              <a:avLst/>
              <a:gdLst/>
              <a:ahLst/>
              <a:cxnLst/>
              <a:rect l="l" t="t" r="r" b="b"/>
              <a:pathLst>
                <a:path w="5741" h="2638" extrusionOk="0">
                  <a:moveTo>
                    <a:pt x="3471" y="0"/>
                  </a:moveTo>
                  <a:cubicBezTo>
                    <a:pt x="3032" y="0"/>
                    <a:pt x="1504" y="1257"/>
                    <a:pt x="1084" y="1257"/>
                  </a:cubicBezTo>
                  <a:cubicBezTo>
                    <a:pt x="1081" y="1257"/>
                    <a:pt x="1077" y="1257"/>
                    <a:pt x="1073" y="1257"/>
                  </a:cubicBezTo>
                  <a:cubicBezTo>
                    <a:pt x="640" y="1234"/>
                    <a:pt x="1" y="709"/>
                    <a:pt x="1" y="709"/>
                  </a:cubicBezTo>
                  <a:lnTo>
                    <a:pt x="1" y="709"/>
                  </a:lnTo>
                  <a:cubicBezTo>
                    <a:pt x="1" y="1234"/>
                    <a:pt x="206" y="1919"/>
                    <a:pt x="822" y="2284"/>
                  </a:cubicBezTo>
                  <a:cubicBezTo>
                    <a:pt x="906" y="2333"/>
                    <a:pt x="1003" y="2355"/>
                    <a:pt x="1109" y="2355"/>
                  </a:cubicBezTo>
                  <a:cubicBezTo>
                    <a:pt x="1785" y="2355"/>
                    <a:pt x="2808" y="1485"/>
                    <a:pt x="2808" y="1485"/>
                  </a:cubicBezTo>
                  <a:cubicBezTo>
                    <a:pt x="2808" y="1485"/>
                    <a:pt x="4155" y="2535"/>
                    <a:pt x="4840" y="2626"/>
                  </a:cubicBezTo>
                  <a:cubicBezTo>
                    <a:pt x="4885" y="2634"/>
                    <a:pt x="4929" y="2637"/>
                    <a:pt x="4971" y="2637"/>
                  </a:cubicBezTo>
                  <a:cubicBezTo>
                    <a:pt x="5572" y="2637"/>
                    <a:pt x="5741" y="1897"/>
                    <a:pt x="5570" y="1257"/>
                  </a:cubicBezTo>
                  <a:cubicBezTo>
                    <a:pt x="5387" y="572"/>
                    <a:pt x="3927" y="24"/>
                    <a:pt x="3493" y="1"/>
                  </a:cubicBezTo>
                  <a:cubicBezTo>
                    <a:pt x="3486" y="1"/>
                    <a:pt x="3479" y="0"/>
                    <a:pt x="34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134"/>
            <p:cNvSpPr/>
            <p:nvPr/>
          </p:nvSpPr>
          <p:spPr>
            <a:xfrm>
              <a:off x="1571340" y="2641422"/>
              <a:ext cx="2316558" cy="1581358"/>
            </a:xfrm>
            <a:custGeom>
              <a:avLst/>
              <a:gdLst/>
              <a:ahLst/>
              <a:cxnLst/>
              <a:rect l="l" t="t" r="r" b="b"/>
              <a:pathLst>
                <a:path w="70713" h="48271" extrusionOk="0">
                  <a:moveTo>
                    <a:pt x="7997" y="332"/>
                  </a:moveTo>
                  <a:cubicBezTo>
                    <a:pt x="8002" y="332"/>
                    <a:pt x="8007" y="334"/>
                    <a:pt x="8012" y="338"/>
                  </a:cubicBezTo>
                  <a:cubicBezTo>
                    <a:pt x="8172" y="406"/>
                    <a:pt x="8331" y="475"/>
                    <a:pt x="8491" y="543"/>
                  </a:cubicBezTo>
                  <a:cubicBezTo>
                    <a:pt x="8468" y="566"/>
                    <a:pt x="8468" y="612"/>
                    <a:pt x="8468" y="635"/>
                  </a:cubicBezTo>
                  <a:cubicBezTo>
                    <a:pt x="8435" y="643"/>
                    <a:pt x="8401" y="647"/>
                    <a:pt x="8368" y="647"/>
                  </a:cubicBezTo>
                  <a:cubicBezTo>
                    <a:pt x="8219" y="647"/>
                    <a:pt x="8074" y="572"/>
                    <a:pt x="7943" y="498"/>
                  </a:cubicBezTo>
                  <a:cubicBezTo>
                    <a:pt x="7921" y="498"/>
                    <a:pt x="7898" y="429"/>
                    <a:pt x="7921" y="384"/>
                  </a:cubicBezTo>
                  <a:cubicBezTo>
                    <a:pt x="7939" y="365"/>
                    <a:pt x="7972" y="332"/>
                    <a:pt x="7997" y="332"/>
                  </a:cubicBezTo>
                  <a:close/>
                  <a:moveTo>
                    <a:pt x="3675" y="1297"/>
                  </a:moveTo>
                  <a:cubicBezTo>
                    <a:pt x="3629" y="1319"/>
                    <a:pt x="3607" y="1342"/>
                    <a:pt x="3584" y="1365"/>
                  </a:cubicBezTo>
                  <a:cubicBezTo>
                    <a:pt x="3584" y="1365"/>
                    <a:pt x="3561" y="1342"/>
                    <a:pt x="3561" y="1319"/>
                  </a:cubicBezTo>
                  <a:cubicBezTo>
                    <a:pt x="3607" y="1319"/>
                    <a:pt x="3629" y="1319"/>
                    <a:pt x="3675" y="1297"/>
                  </a:cubicBezTo>
                  <a:close/>
                  <a:moveTo>
                    <a:pt x="11048" y="4332"/>
                  </a:moveTo>
                  <a:cubicBezTo>
                    <a:pt x="11062" y="4332"/>
                    <a:pt x="11077" y="4342"/>
                    <a:pt x="11091" y="4354"/>
                  </a:cubicBezTo>
                  <a:lnTo>
                    <a:pt x="11091" y="4354"/>
                  </a:lnTo>
                  <a:cubicBezTo>
                    <a:pt x="11064" y="4352"/>
                    <a:pt x="11039" y="4347"/>
                    <a:pt x="11025" y="4332"/>
                  </a:cubicBezTo>
                  <a:close/>
                  <a:moveTo>
                    <a:pt x="11961" y="5999"/>
                  </a:moveTo>
                  <a:cubicBezTo>
                    <a:pt x="11983" y="6021"/>
                    <a:pt x="12006" y="6021"/>
                    <a:pt x="12029" y="6044"/>
                  </a:cubicBezTo>
                  <a:cubicBezTo>
                    <a:pt x="12006" y="6067"/>
                    <a:pt x="12006" y="6090"/>
                    <a:pt x="11983" y="6090"/>
                  </a:cubicBezTo>
                  <a:cubicBezTo>
                    <a:pt x="11976" y="6097"/>
                    <a:pt x="11968" y="6100"/>
                    <a:pt x="11961" y="6100"/>
                  </a:cubicBezTo>
                  <a:cubicBezTo>
                    <a:pt x="11945" y="6100"/>
                    <a:pt x="11930" y="6090"/>
                    <a:pt x="11915" y="6090"/>
                  </a:cubicBezTo>
                  <a:cubicBezTo>
                    <a:pt x="11938" y="6067"/>
                    <a:pt x="11938" y="6021"/>
                    <a:pt x="11961" y="5999"/>
                  </a:cubicBezTo>
                  <a:close/>
                  <a:moveTo>
                    <a:pt x="2990" y="9308"/>
                  </a:moveTo>
                  <a:cubicBezTo>
                    <a:pt x="3013" y="9308"/>
                    <a:pt x="3036" y="9331"/>
                    <a:pt x="3036" y="9354"/>
                  </a:cubicBezTo>
                  <a:cubicBezTo>
                    <a:pt x="3036" y="9354"/>
                    <a:pt x="3013" y="9377"/>
                    <a:pt x="3013" y="9377"/>
                  </a:cubicBezTo>
                  <a:cubicBezTo>
                    <a:pt x="2990" y="9377"/>
                    <a:pt x="2967" y="9377"/>
                    <a:pt x="2967" y="9354"/>
                  </a:cubicBezTo>
                  <a:lnTo>
                    <a:pt x="2990" y="9308"/>
                  </a:lnTo>
                  <a:close/>
                  <a:moveTo>
                    <a:pt x="1803" y="9833"/>
                  </a:moveTo>
                  <a:cubicBezTo>
                    <a:pt x="1840" y="9870"/>
                    <a:pt x="1862" y="9907"/>
                    <a:pt x="1893" y="9944"/>
                  </a:cubicBezTo>
                  <a:lnTo>
                    <a:pt x="1893" y="9944"/>
                  </a:lnTo>
                  <a:cubicBezTo>
                    <a:pt x="1848" y="9936"/>
                    <a:pt x="1809" y="9919"/>
                    <a:pt x="1758" y="9902"/>
                  </a:cubicBezTo>
                  <a:cubicBezTo>
                    <a:pt x="1781" y="9879"/>
                    <a:pt x="1781" y="9856"/>
                    <a:pt x="1803" y="9833"/>
                  </a:cubicBezTo>
                  <a:close/>
                  <a:moveTo>
                    <a:pt x="13102" y="9947"/>
                  </a:moveTo>
                  <a:lnTo>
                    <a:pt x="13079" y="9970"/>
                  </a:lnTo>
                  <a:lnTo>
                    <a:pt x="13079" y="9947"/>
                  </a:lnTo>
                  <a:close/>
                  <a:moveTo>
                    <a:pt x="2146" y="11203"/>
                  </a:moveTo>
                  <a:cubicBezTo>
                    <a:pt x="2214" y="11248"/>
                    <a:pt x="2260" y="11317"/>
                    <a:pt x="2328" y="11363"/>
                  </a:cubicBezTo>
                  <a:cubicBezTo>
                    <a:pt x="2397" y="11408"/>
                    <a:pt x="2465" y="11454"/>
                    <a:pt x="2534" y="11499"/>
                  </a:cubicBezTo>
                  <a:cubicBezTo>
                    <a:pt x="2496" y="11555"/>
                    <a:pt x="2455" y="11573"/>
                    <a:pt x="2412" y="11573"/>
                  </a:cubicBezTo>
                  <a:cubicBezTo>
                    <a:pt x="2349" y="11573"/>
                    <a:pt x="2282" y="11536"/>
                    <a:pt x="2214" y="11522"/>
                  </a:cubicBezTo>
                  <a:cubicBezTo>
                    <a:pt x="2169" y="11477"/>
                    <a:pt x="2100" y="11431"/>
                    <a:pt x="2054" y="11385"/>
                  </a:cubicBezTo>
                  <a:cubicBezTo>
                    <a:pt x="2032" y="11363"/>
                    <a:pt x="2009" y="11317"/>
                    <a:pt x="1986" y="11271"/>
                  </a:cubicBezTo>
                  <a:cubicBezTo>
                    <a:pt x="2054" y="11248"/>
                    <a:pt x="2123" y="11203"/>
                    <a:pt x="2146" y="11203"/>
                  </a:cubicBezTo>
                  <a:close/>
                  <a:moveTo>
                    <a:pt x="14380" y="13691"/>
                  </a:moveTo>
                  <a:lnTo>
                    <a:pt x="14380" y="13736"/>
                  </a:lnTo>
                  <a:lnTo>
                    <a:pt x="14334" y="13714"/>
                  </a:lnTo>
                  <a:lnTo>
                    <a:pt x="14380" y="13691"/>
                  </a:lnTo>
                  <a:close/>
                  <a:moveTo>
                    <a:pt x="14403" y="14033"/>
                  </a:moveTo>
                  <a:cubicBezTo>
                    <a:pt x="14403" y="14056"/>
                    <a:pt x="14403" y="14079"/>
                    <a:pt x="14380" y="14079"/>
                  </a:cubicBezTo>
                  <a:cubicBezTo>
                    <a:pt x="14380" y="14079"/>
                    <a:pt x="14357" y="14079"/>
                    <a:pt x="14357" y="14056"/>
                  </a:cubicBezTo>
                  <a:cubicBezTo>
                    <a:pt x="14357" y="14056"/>
                    <a:pt x="14357" y="14033"/>
                    <a:pt x="14357" y="14033"/>
                  </a:cubicBezTo>
                  <a:close/>
                  <a:moveTo>
                    <a:pt x="17576" y="16521"/>
                  </a:moveTo>
                  <a:cubicBezTo>
                    <a:pt x="17598" y="16521"/>
                    <a:pt x="17598" y="16544"/>
                    <a:pt x="17621" y="16567"/>
                  </a:cubicBezTo>
                  <a:lnTo>
                    <a:pt x="17553" y="16612"/>
                  </a:lnTo>
                  <a:cubicBezTo>
                    <a:pt x="17553" y="16589"/>
                    <a:pt x="17507" y="16567"/>
                    <a:pt x="17530" y="16544"/>
                  </a:cubicBezTo>
                  <a:cubicBezTo>
                    <a:pt x="17530" y="16544"/>
                    <a:pt x="17553" y="16521"/>
                    <a:pt x="17576" y="16521"/>
                  </a:cubicBezTo>
                  <a:close/>
                  <a:moveTo>
                    <a:pt x="54804" y="17685"/>
                  </a:moveTo>
                  <a:cubicBezTo>
                    <a:pt x="54827" y="17685"/>
                    <a:pt x="54849" y="17731"/>
                    <a:pt x="54849" y="17754"/>
                  </a:cubicBezTo>
                  <a:cubicBezTo>
                    <a:pt x="54872" y="17754"/>
                    <a:pt x="54827" y="17776"/>
                    <a:pt x="54804" y="17776"/>
                  </a:cubicBezTo>
                  <a:cubicBezTo>
                    <a:pt x="54781" y="17754"/>
                    <a:pt x="54781" y="17708"/>
                    <a:pt x="54758" y="17685"/>
                  </a:cubicBezTo>
                  <a:close/>
                  <a:moveTo>
                    <a:pt x="19744" y="18050"/>
                  </a:moveTo>
                  <a:cubicBezTo>
                    <a:pt x="19790" y="18073"/>
                    <a:pt x="19812" y="18073"/>
                    <a:pt x="19835" y="18073"/>
                  </a:cubicBezTo>
                  <a:cubicBezTo>
                    <a:pt x="19812" y="18119"/>
                    <a:pt x="19767" y="18142"/>
                    <a:pt x="19744" y="18164"/>
                  </a:cubicBezTo>
                  <a:cubicBezTo>
                    <a:pt x="19721" y="18164"/>
                    <a:pt x="19698" y="18142"/>
                    <a:pt x="19676" y="18142"/>
                  </a:cubicBezTo>
                  <a:cubicBezTo>
                    <a:pt x="19698" y="18119"/>
                    <a:pt x="19721" y="18096"/>
                    <a:pt x="19744" y="18050"/>
                  </a:cubicBezTo>
                  <a:close/>
                  <a:moveTo>
                    <a:pt x="19595" y="18592"/>
                  </a:moveTo>
                  <a:cubicBezTo>
                    <a:pt x="19645" y="18592"/>
                    <a:pt x="19711" y="18613"/>
                    <a:pt x="19812" y="18644"/>
                  </a:cubicBezTo>
                  <a:cubicBezTo>
                    <a:pt x="19653" y="18735"/>
                    <a:pt x="19516" y="18804"/>
                    <a:pt x="19356" y="18895"/>
                  </a:cubicBezTo>
                  <a:cubicBezTo>
                    <a:pt x="19461" y="18669"/>
                    <a:pt x="19497" y="18592"/>
                    <a:pt x="19595" y="18592"/>
                  </a:cubicBezTo>
                  <a:close/>
                  <a:moveTo>
                    <a:pt x="24492" y="19329"/>
                  </a:moveTo>
                  <a:cubicBezTo>
                    <a:pt x="24515" y="19329"/>
                    <a:pt x="24515" y="19351"/>
                    <a:pt x="24537" y="19351"/>
                  </a:cubicBezTo>
                  <a:cubicBezTo>
                    <a:pt x="24515" y="19374"/>
                    <a:pt x="24492" y="19374"/>
                    <a:pt x="24469" y="19397"/>
                  </a:cubicBezTo>
                  <a:cubicBezTo>
                    <a:pt x="24469" y="19397"/>
                    <a:pt x="24446" y="19374"/>
                    <a:pt x="24446" y="19374"/>
                  </a:cubicBezTo>
                  <a:cubicBezTo>
                    <a:pt x="24469" y="19351"/>
                    <a:pt x="24469" y="19351"/>
                    <a:pt x="24492" y="19329"/>
                  </a:cubicBezTo>
                  <a:close/>
                  <a:moveTo>
                    <a:pt x="29805" y="20438"/>
                  </a:moveTo>
                  <a:cubicBezTo>
                    <a:pt x="29808" y="20438"/>
                    <a:pt x="29810" y="20440"/>
                    <a:pt x="29810" y="20447"/>
                  </a:cubicBezTo>
                  <a:cubicBezTo>
                    <a:pt x="29856" y="20447"/>
                    <a:pt x="29901" y="20470"/>
                    <a:pt x="29947" y="20493"/>
                  </a:cubicBezTo>
                  <a:cubicBezTo>
                    <a:pt x="29924" y="20493"/>
                    <a:pt x="29901" y="20515"/>
                    <a:pt x="29856" y="20538"/>
                  </a:cubicBezTo>
                  <a:cubicBezTo>
                    <a:pt x="29833" y="20515"/>
                    <a:pt x="29810" y="20493"/>
                    <a:pt x="29787" y="20470"/>
                  </a:cubicBezTo>
                  <a:cubicBezTo>
                    <a:pt x="29787" y="20454"/>
                    <a:pt x="29799" y="20438"/>
                    <a:pt x="29805" y="20438"/>
                  </a:cubicBezTo>
                  <a:close/>
                  <a:moveTo>
                    <a:pt x="51129" y="21771"/>
                  </a:moveTo>
                  <a:cubicBezTo>
                    <a:pt x="51129" y="21794"/>
                    <a:pt x="51129" y="21816"/>
                    <a:pt x="51129" y="21839"/>
                  </a:cubicBezTo>
                  <a:cubicBezTo>
                    <a:pt x="51106" y="21839"/>
                    <a:pt x="51106" y="21839"/>
                    <a:pt x="51083" y="21816"/>
                  </a:cubicBezTo>
                  <a:cubicBezTo>
                    <a:pt x="51083" y="21816"/>
                    <a:pt x="51083" y="21794"/>
                    <a:pt x="51083" y="21794"/>
                  </a:cubicBezTo>
                  <a:cubicBezTo>
                    <a:pt x="51106" y="21794"/>
                    <a:pt x="51129" y="21794"/>
                    <a:pt x="51129" y="21771"/>
                  </a:cubicBezTo>
                  <a:close/>
                  <a:moveTo>
                    <a:pt x="36133" y="23551"/>
                  </a:moveTo>
                  <a:cubicBezTo>
                    <a:pt x="36133" y="23551"/>
                    <a:pt x="36155" y="23574"/>
                    <a:pt x="36155" y="23574"/>
                  </a:cubicBezTo>
                  <a:cubicBezTo>
                    <a:pt x="36155" y="23574"/>
                    <a:pt x="36155" y="23597"/>
                    <a:pt x="36155" y="23597"/>
                  </a:cubicBezTo>
                  <a:lnTo>
                    <a:pt x="36133" y="23597"/>
                  </a:lnTo>
                  <a:lnTo>
                    <a:pt x="36133" y="23551"/>
                  </a:lnTo>
                  <a:close/>
                  <a:moveTo>
                    <a:pt x="55192" y="23939"/>
                  </a:moveTo>
                  <a:cubicBezTo>
                    <a:pt x="55192" y="23962"/>
                    <a:pt x="55215" y="23962"/>
                    <a:pt x="55215" y="23962"/>
                  </a:cubicBezTo>
                  <a:cubicBezTo>
                    <a:pt x="55202" y="23987"/>
                    <a:pt x="55190" y="24005"/>
                    <a:pt x="55177" y="24020"/>
                  </a:cubicBezTo>
                  <a:lnTo>
                    <a:pt x="55177" y="24020"/>
                  </a:lnTo>
                  <a:cubicBezTo>
                    <a:pt x="55184" y="23993"/>
                    <a:pt x="55192" y="23966"/>
                    <a:pt x="55192" y="23939"/>
                  </a:cubicBezTo>
                  <a:close/>
                  <a:moveTo>
                    <a:pt x="20657" y="24190"/>
                  </a:moveTo>
                  <a:lnTo>
                    <a:pt x="20680" y="24213"/>
                  </a:lnTo>
                  <a:cubicBezTo>
                    <a:pt x="20680" y="24212"/>
                    <a:pt x="20681" y="24211"/>
                    <a:pt x="20681" y="24210"/>
                  </a:cubicBezTo>
                  <a:lnTo>
                    <a:pt x="20681" y="24210"/>
                  </a:lnTo>
                  <a:cubicBezTo>
                    <a:pt x="20674" y="24204"/>
                    <a:pt x="20666" y="24197"/>
                    <a:pt x="20657" y="24190"/>
                  </a:cubicBezTo>
                  <a:close/>
                  <a:moveTo>
                    <a:pt x="38917" y="24738"/>
                  </a:moveTo>
                  <a:cubicBezTo>
                    <a:pt x="38917" y="24738"/>
                    <a:pt x="38940" y="24761"/>
                    <a:pt x="38940" y="24761"/>
                  </a:cubicBezTo>
                  <a:cubicBezTo>
                    <a:pt x="38940" y="24784"/>
                    <a:pt x="38940" y="24807"/>
                    <a:pt x="38917" y="24829"/>
                  </a:cubicBezTo>
                  <a:cubicBezTo>
                    <a:pt x="38894" y="24807"/>
                    <a:pt x="38894" y="24784"/>
                    <a:pt x="38872" y="24784"/>
                  </a:cubicBezTo>
                  <a:cubicBezTo>
                    <a:pt x="38872" y="24761"/>
                    <a:pt x="38894" y="24738"/>
                    <a:pt x="38917" y="24738"/>
                  </a:cubicBezTo>
                  <a:close/>
                  <a:moveTo>
                    <a:pt x="47659" y="25811"/>
                  </a:moveTo>
                  <a:cubicBezTo>
                    <a:pt x="47682" y="25857"/>
                    <a:pt x="47705" y="25879"/>
                    <a:pt x="47728" y="25902"/>
                  </a:cubicBezTo>
                  <a:lnTo>
                    <a:pt x="47603" y="25902"/>
                  </a:lnTo>
                  <a:cubicBezTo>
                    <a:pt x="47622" y="25870"/>
                    <a:pt x="47641" y="25848"/>
                    <a:pt x="47659" y="25811"/>
                  </a:cubicBezTo>
                  <a:close/>
                  <a:moveTo>
                    <a:pt x="41725" y="26336"/>
                  </a:moveTo>
                  <a:cubicBezTo>
                    <a:pt x="41748" y="26359"/>
                    <a:pt x="41770" y="26382"/>
                    <a:pt x="41770" y="26404"/>
                  </a:cubicBezTo>
                  <a:cubicBezTo>
                    <a:pt x="41770" y="26404"/>
                    <a:pt x="41748" y="26427"/>
                    <a:pt x="41748" y="26427"/>
                  </a:cubicBezTo>
                  <a:cubicBezTo>
                    <a:pt x="41725" y="26427"/>
                    <a:pt x="41702" y="26404"/>
                    <a:pt x="41679" y="26404"/>
                  </a:cubicBezTo>
                  <a:cubicBezTo>
                    <a:pt x="41702" y="26382"/>
                    <a:pt x="41725" y="26359"/>
                    <a:pt x="41725" y="26336"/>
                  </a:cubicBezTo>
                  <a:close/>
                  <a:moveTo>
                    <a:pt x="41109" y="26359"/>
                  </a:moveTo>
                  <a:cubicBezTo>
                    <a:pt x="41131" y="26473"/>
                    <a:pt x="41131" y="26610"/>
                    <a:pt x="41154" y="26724"/>
                  </a:cubicBezTo>
                  <a:lnTo>
                    <a:pt x="41086" y="26724"/>
                  </a:lnTo>
                  <a:cubicBezTo>
                    <a:pt x="41086" y="26610"/>
                    <a:pt x="41063" y="26473"/>
                    <a:pt x="41063" y="26359"/>
                  </a:cubicBezTo>
                  <a:close/>
                  <a:moveTo>
                    <a:pt x="38712" y="27158"/>
                  </a:moveTo>
                  <a:cubicBezTo>
                    <a:pt x="38735" y="27203"/>
                    <a:pt x="38803" y="27272"/>
                    <a:pt x="38780" y="27317"/>
                  </a:cubicBezTo>
                  <a:cubicBezTo>
                    <a:pt x="38780" y="27431"/>
                    <a:pt x="38735" y="27546"/>
                    <a:pt x="38689" y="27660"/>
                  </a:cubicBezTo>
                  <a:cubicBezTo>
                    <a:pt x="38666" y="27683"/>
                    <a:pt x="38621" y="27705"/>
                    <a:pt x="38575" y="27751"/>
                  </a:cubicBezTo>
                  <a:cubicBezTo>
                    <a:pt x="38552" y="27705"/>
                    <a:pt x="38529" y="27683"/>
                    <a:pt x="38506" y="27637"/>
                  </a:cubicBezTo>
                  <a:cubicBezTo>
                    <a:pt x="38529" y="27500"/>
                    <a:pt x="38552" y="27386"/>
                    <a:pt x="38598" y="27249"/>
                  </a:cubicBezTo>
                  <a:cubicBezTo>
                    <a:pt x="38598" y="27203"/>
                    <a:pt x="38666" y="27180"/>
                    <a:pt x="38712" y="27158"/>
                  </a:cubicBezTo>
                  <a:close/>
                  <a:moveTo>
                    <a:pt x="50147" y="27660"/>
                  </a:moveTo>
                  <a:cubicBezTo>
                    <a:pt x="50147" y="27683"/>
                    <a:pt x="50170" y="27705"/>
                    <a:pt x="50193" y="27728"/>
                  </a:cubicBezTo>
                  <a:cubicBezTo>
                    <a:pt x="50193" y="27751"/>
                    <a:pt x="50170" y="27774"/>
                    <a:pt x="50147" y="27774"/>
                  </a:cubicBezTo>
                  <a:cubicBezTo>
                    <a:pt x="50147" y="27774"/>
                    <a:pt x="50125" y="27751"/>
                    <a:pt x="50102" y="27728"/>
                  </a:cubicBezTo>
                  <a:cubicBezTo>
                    <a:pt x="50102" y="27705"/>
                    <a:pt x="50125" y="27683"/>
                    <a:pt x="50147" y="27660"/>
                  </a:cubicBezTo>
                  <a:close/>
                  <a:moveTo>
                    <a:pt x="44099" y="27705"/>
                  </a:moveTo>
                  <a:cubicBezTo>
                    <a:pt x="44099" y="27728"/>
                    <a:pt x="44099" y="27751"/>
                    <a:pt x="44099" y="27797"/>
                  </a:cubicBezTo>
                  <a:lnTo>
                    <a:pt x="44076" y="27797"/>
                  </a:lnTo>
                  <a:cubicBezTo>
                    <a:pt x="44076" y="27774"/>
                    <a:pt x="44076" y="27728"/>
                    <a:pt x="44076" y="27705"/>
                  </a:cubicBezTo>
                  <a:close/>
                  <a:moveTo>
                    <a:pt x="53320" y="27591"/>
                  </a:moveTo>
                  <a:cubicBezTo>
                    <a:pt x="53366" y="27660"/>
                    <a:pt x="53411" y="27705"/>
                    <a:pt x="53434" y="27774"/>
                  </a:cubicBezTo>
                  <a:cubicBezTo>
                    <a:pt x="53434" y="27797"/>
                    <a:pt x="53411" y="27820"/>
                    <a:pt x="53389" y="27842"/>
                  </a:cubicBezTo>
                  <a:cubicBezTo>
                    <a:pt x="53343" y="27820"/>
                    <a:pt x="53274" y="27774"/>
                    <a:pt x="53229" y="27728"/>
                  </a:cubicBezTo>
                  <a:cubicBezTo>
                    <a:pt x="53229" y="27728"/>
                    <a:pt x="53252" y="27683"/>
                    <a:pt x="53320" y="27591"/>
                  </a:cubicBezTo>
                  <a:close/>
                  <a:moveTo>
                    <a:pt x="52841" y="30307"/>
                  </a:moveTo>
                  <a:lnTo>
                    <a:pt x="52818" y="30330"/>
                  </a:lnTo>
                  <a:lnTo>
                    <a:pt x="52795" y="30307"/>
                  </a:lnTo>
                  <a:close/>
                  <a:moveTo>
                    <a:pt x="52316" y="31837"/>
                  </a:moveTo>
                  <a:lnTo>
                    <a:pt x="52339" y="31882"/>
                  </a:lnTo>
                  <a:lnTo>
                    <a:pt x="52316" y="31860"/>
                  </a:lnTo>
                  <a:lnTo>
                    <a:pt x="52316" y="31837"/>
                  </a:lnTo>
                  <a:close/>
                  <a:moveTo>
                    <a:pt x="57383" y="35626"/>
                  </a:moveTo>
                  <a:lnTo>
                    <a:pt x="57406" y="35649"/>
                  </a:lnTo>
                  <a:lnTo>
                    <a:pt x="57383" y="35649"/>
                  </a:lnTo>
                  <a:lnTo>
                    <a:pt x="57383" y="35626"/>
                  </a:lnTo>
                  <a:close/>
                  <a:moveTo>
                    <a:pt x="57862" y="36653"/>
                  </a:moveTo>
                  <a:cubicBezTo>
                    <a:pt x="57908" y="36676"/>
                    <a:pt x="57931" y="36676"/>
                    <a:pt x="57976" y="36676"/>
                  </a:cubicBezTo>
                  <a:cubicBezTo>
                    <a:pt x="57976" y="36699"/>
                    <a:pt x="57954" y="36699"/>
                    <a:pt x="57954" y="36699"/>
                  </a:cubicBezTo>
                  <a:cubicBezTo>
                    <a:pt x="57931" y="36699"/>
                    <a:pt x="57908" y="36676"/>
                    <a:pt x="57862" y="36653"/>
                  </a:cubicBezTo>
                  <a:close/>
                  <a:moveTo>
                    <a:pt x="60031" y="37041"/>
                  </a:moveTo>
                  <a:cubicBezTo>
                    <a:pt x="60031" y="37041"/>
                    <a:pt x="60031" y="37041"/>
                    <a:pt x="60031" y="37064"/>
                  </a:cubicBezTo>
                  <a:lnTo>
                    <a:pt x="60008" y="37064"/>
                  </a:lnTo>
                  <a:cubicBezTo>
                    <a:pt x="60008" y="37064"/>
                    <a:pt x="60008" y="37064"/>
                    <a:pt x="59985" y="37041"/>
                  </a:cubicBezTo>
                  <a:close/>
                  <a:moveTo>
                    <a:pt x="62039" y="40373"/>
                  </a:moveTo>
                  <a:cubicBezTo>
                    <a:pt x="62039" y="40373"/>
                    <a:pt x="62039" y="40419"/>
                    <a:pt x="62039" y="40419"/>
                  </a:cubicBezTo>
                  <a:cubicBezTo>
                    <a:pt x="62016" y="40419"/>
                    <a:pt x="61994" y="40396"/>
                    <a:pt x="61948" y="40396"/>
                  </a:cubicBezTo>
                  <a:cubicBezTo>
                    <a:pt x="61971" y="40396"/>
                    <a:pt x="61971" y="40373"/>
                    <a:pt x="61971" y="40373"/>
                  </a:cubicBezTo>
                  <a:close/>
                  <a:moveTo>
                    <a:pt x="68818" y="45463"/>
                  </a:moveTo>
                  <a:cubicBezTo>
                    <a:pt x="68864" y="45463"/>
                    <a:pt x="68887" y="45486"/>
                    <a:pt x="68933" y="45486"/>
                  </a:cubicBezTo>
                  <a:cubicBezTo>
                    <a:pt x="68910" y="45509"/>
                    <a:pt x="68910" y="45555"/>
                    <a:pt x="68910" y="45555"/>
                  </a:cubicBezTo>
                  <a:cubicBezTo>
                    <a:pt x="68864" y="45555"/>
                    <a:pt x="68841" y="45555"/>
                    <a:pt x="68796" y="45532"/>
                  </a:cubicBezTo>
                  <a:cubicBezTo>
                    <a:pt x="68818" y="45509"/>
                    <a:pt x="68818" y="45463"/>
                    <a:pt x="68818" y="45463"/>
                  </a:cubicBezTo>
                  <a:close/>
                  <a:moveTo>
                    <a:pt x="7493" y="0"/>
                  </a:moveTo>
                  <a:cubicBezTo>
                    <a:pt x="7392" y="0"/>
                    <a:pt x="7308" y="48"/>
                    <a:pt x="7281" y="224"/>
                  </a:cubicBezTo>
                  <a:cubicBezTo>
                    <a:pt x="7281" y="240"/>
                    <a:pt x="7247" y="256"/>
                    <a:pt x="7211" y="256"/>
                  </a:cubicBezTo>
                  <a:cubicBezTo>
                    <a:pt x="7196" y="256"/>
                    <a:pt x="7181" y="253"/>
                    <a:pt x="7167" y="247"/>
                  </a:cubicBezTo>
                  <a:cubicBezTo>
                    <a:pt x="6954" y="165"/>
                    <a:pt x="6741" y="143"/>
                    <a:pt x="6526" y="143"/>
                  </a:cubicBezTo>
                  <a:cubicBezTo>
                    <a:pt x="6257" y="143"/>
                    <a:pt x="5985" y="178"/>
                    <a:pt x="5706" y="178"/>
                  </a:cubicBezTo>
                  <a:cubicBezTo>
                    <a:pt x="5524" y="178"/>
                    <a:pt x="5318" y="178"/>
                    <a:pt x="5136" y="224"/>
                  </a:cubicBezTo>
                  <a:cubicBezTo>
                    <a:pt x="4976" y="269"/>
                    <a:pt x="4816" y="361"/>
                    <a:pt x="4679" y="429"/>
                  </a:cubicBezTo>
                  <a:cubicBezTo>
                    <a:pt x="4200" y="703"/>
                    <a:pt x="3721" y="1000"/>
                    <a:pt x="3241" y="1274"/>
                  </a:cubicBezTo>
                  <a:cubicBezTo>
                    <a:pt x="3173" y="1297"/>
                    <a:pt x="3104" y="1342"/>
                    <a:pt x="3036" y="1342"/>
                  </a:cubicBezTo>
                  <a:cubicBezTo>
                    <a:pt x="2808" y="1342"/>
                    <a:pt x="2694" y="1479"/>
                    <a:pt x="2534" y="1662"/>
                  </a:cubicBezTo>
                  <a:cubicBezTo>
                    <a:pt x="2260" y="2095"/>
                    <a:pt x="1895" y="2438"/>
                    <a:pt x="1552" y="2826"/>
                  </a:cubicBezTo>
                  <a:cubicBezTo>
                    <a:pt x="1438" y="2963"/>
                    <a:pt x="1324" y="3077"/>
                    <a:pt x="1210" y="3214"/>
                  </a:cubicBezTo>
                  <a:cubicBezTo>
                    <a:pt x="1141" y="3305"/>
                    <a:pt x="1050" y="3374"/>
                    <a:pt x="1119" y="3533"/>
                  </a:cubicBezTo>
                  <a:cubicBezTo>
                    <a:pt x="1141" y="3579"/>
                    <a:pt x="1096" y="3693"/>
                    <a:pt x="1073" y="3762"/>
                  </a:cubicBezTo>
                  <a:cubicBezTo>
                    <a:pt x="913" y="4127"/>
                    <a:pt x="731" y="4469"/>
                    <a:pt x="639" y="4857"/>
                  </a:cubicBezTo>
                  <a:cubicBezTo>
                    <a:pt x="434" y="5496"/>
                    <a:pt x="274" y="6136"/>
                    <a:pt x="137" y="6797"/>
                  </a:cubicBezTo>
                  <a:cubicBezTo>
                    <a:pt x="0" y="7345"/>
                    <a:pt x="69" y="7893"/>
                    <a:pt x="297" y="8418"/>
                  </a:cubicBezTo>
                  <a:cubicBezTo>
                    <a:pt x="457" y="8783"/>
                    <a:pt x="525" y="9171"/>
                    <a:pt x="662" y="9536"/>
                  </a:cubicBezTo>
                  <a:cubicBezTo>
                    <a:pt x="890" y="10221"/>
                    <a:pt x="1256" y="10815"/>
                    <a:pt x="1712" y="11363"/>
                  </a:cubicBezTo>
                  <a:cubicBezTo>
                    <a:pt x="1917" y="11614"/>
                    <a:pt x="2191" y="11773"/>
                    <a:pt x="2534" y="11773"/>
                  </a:cubicBezTo>
                  <a:cubicBezTo>
                    <a:pt x="2739" y="11773"/>
                    <a:pt x="2922" y="11842"/>
                    <a:pt x="3104" y="11887"/>
                  </a:cubicBezTo>
                  <a:cubicBezTo>
                    <a:pt x="3152" y="11896"/>
                    <a:pt x="3198" y="11901"/>
                    <a:pt x="3242" y="11901"/>
                  </a:cubicBezTo>
                  <a:cubicBezTo>
                    <a:pt x="3429" y="11901"/>
                    <a:pt x="3578" y="11817"/>
                    <a:pt x="3652" y="11614"/>
                  </a:cubicBezTo>
                  <a:cubicBezTo>
                    <a:pt x="3721" y="11363"/>
                    <a:pt x="3858" y="11157"/>
                    <a:pt x="4040" y="10997"/>
                  </a:cubicBezTo>
                  <a:cubicBezTo>
                    <a:pt x="4154" y="10883"/>
                    <a:pt x="4200" y="10723"/>
                    <a:pt x="4154" y="10541"/>
                  </a:cubicBezTo>
                  <a:cubicBezTo>
                    <a:pt x="4109" y="10198"/>
                    <a:pt x="3903" y="9925"/>
                    <a:pt x="3721" y="9651"/>
                  </a:cubicBezTo>
                  <a:cubicBezTo>
                    <a:pt x="3675" y="9582"/>
                    <a:pt x="3584" y="9536"/>
                    <a:pt x="3561" y="9468"/>
                  </a:cubicBezTo>
                  <a:cubicBezTo>
                    <a:pt x="3378" y="8875"/>
                    <a:pt x="3127" y="8327"/>
                    <a:pt x="3059" y="7710"/>
                  </a:cubicBezTo>
                  <a:cubicBezTo>
                    <a:pt x="2967" y="6934"/>
                    <a:pt x="3150" y="6227"/>
                    <a:pt x="3492" y="5542"/>
                  </a:cubicBezTo>
                  <a:cubicBezTo>
                    <a:pt x="3629" y="5245"/>
                    <a:pt x="3789" y="4926"/>
                    <a:pt x="3949" y="4629"/>
                  </a:cubicBezTo>
                  <a:lnTo>
                    <a:pt x="3926" y="4606"/>
                  </a:lnTo>
                  <a:cubicBezTo>
                    <a:pt x="3926" y="4606"/>
                    <a:pt x="3903" y="4606"/>
                    <a:pt x="3903" y="4629"/>
                  </a:cubicBezTo>
                  <a:cubicBezTo>
                    <a:pt x="3799" y="4671"/>
                    <a:pt x="3676" y="4769"/>
                    <a:pt x="3569" y="4769"/>
                  </a:cubicBezTo>
                  <a:cubicBezTo>
                    <a:pt x="3559" y="4769"/>
                    <a:pt x="3548" y="4768"/>
                    <a:pt x="3538" y="4766"/>
                  </a:cubicBezTo>
                  <a:cubicBezTo>
                    <a:pt x="3447" y="4766"/>
                    <a:pt x="3333" y="4652"/>
                    <a:pt x="3241" y="4561"/>
                  </a:cubicBezTo>
                  <a:cubicBezTo>
                    <a:pt x="2990" y="4355"/>
                    <a:pt x="2671" y="4378"/>
                    <a:pt x="2374" y="4310"/>
                  </a:cubicBezTo>
                  <a:cubicBezTo>
                    <a:pt x="2351" y="4310"/>
                    <a:pt x="2305" y="4355"/>
                    <a:pt x="2283" y="4378"/>
                  </a:cubicBezTo>
                  <a:cubicBezTo>
                    <a:pt x="2305" y="4401"/>
                    <a:pt x="2305" y="4446"/>
                    <a:pt x="2328" y="4469"/>
                  </a:cubicBezTo>
                  <a:cubicBezTo>
                    <a:pt x="2671" y="4583"/>
                    <a:pt x="2922" y="4789"/>
                    <a:pt x="3082" y="5108"/>
                  </a:cubicBezTo>
                  <a:cubicBezTo>
                    <a:pt x="3196" y="5314"/>
                    <a:pt x="3173" y="5656"/>
                    <a:pt x="3036" y="5862"/>
                  </a:cubicBezTo>
                  <a:cubicBezTo>
                    <a:pt x="2935" y="6013"/>
                    <a:pt x="2846" y="6102"/>
                    <a:pt x="2697" y="6102"/>
                  </a:cubicBezTo>
                  <a:cubicBezTo>
                    <a:pt x="2644" y="6102"/>
                    <a:pt x="2583" y="6091"/>
                    <a:pt x="2511" y="6067"/>
                  </a:cubicBezTo>
                  <a:cubicBezTo>
                    <a:pt x="2471" y="6054"/>
                    <a:pt x="2427" y="6048"/>
                    <a:pt x="2381" y="6048"/>
                  </a:cubicBezTo>
                  <a:cubicBezTo>
                    <a:pt x="2269" y="6048"/>
                    <a:pt x="2145" y="6080"/>
                    <a:pt x="2032" y="6113"/>
                  </a:cubicBezTo>
                  <a:cubicBezTo>
                    <a:pt x="1803" y="6136"/>
                    <a:pt x="1575" y="6204"/>
                    <a:pt x="1256" y="6295"/>
                  </a:cubicBezTo>
                  <a:cubicBezTo>
                    <a:pt x="1575" y="6409"/>
                    <a:pt x="1826" y="6524"/>
                    <a:pt x="2077" y="6615"/>
                  </a:cubicBezTo>
                  <a:cubicBezTo>
                    <a:pt x="2214" y="6661"/>
                    <a:pt x="2351" y="6706"/>
                    <a:pt x="2488" y="6752"/>
                  </a:cubicBezTo>
                  <a:cubicBezTo>
                    <a:pt x="2762" y="6889"/>
                    <a:pt x="2808" y="6912"/>
                    <a:pt x="2739" y="7231"/>
                  </a:cubicBezTo>
                  <a:cubicBezTo>
                    <a:pt x="2694" y="7459"/>
                    <a:pt x="2785" y="7665"/>
                    <a:pt x="2853" y="7893"/>
                  </a:cubicBezTo>
                  <a:cubicBezTo>
                    <a:pt x="2899" y="8007"/>
                    <a:pt x="2876" y="8076"/>
                    <a:pt x="2739" y="8167"/>
                  </a:cubicBezTo>
                  <a:cubicBezTo>
                    <a:pt x="2511" y="8304"/>
                    <a:pt x="2283" y="8487"/>
                    <a:pt x="2054" y="8669"/>
                  </a:cubicBezTo>
                  <a:cubicBezTo>
                    <a:pt x="1963" y="8738"/>
                    <a:pt x="1872" y="8829"/>
                    <a:pt x="1826" y="8920"/>
                  </a:cubicBezTo>
                  <a:cubicBezTo>
                    <a:pt x="1781" y="8966"/>
                    <a:pt x="1826" y="9057"/>
                    <a:pt x="1826" y="9126"/>
                  </a:cubicBezTo>
                  <a:cubicBezTo>
                    <a:pt x="1895" y="9126"/>
                    <a:pt x="1963" y="9126"/>
                    <a:pt x="2009" y="9103"/>
                  </a:cubicBezTo>
                  <a:cubicBezTo>
                    <a:pt x="2260" y="8852"/>
                    <a:pt x="2534" y="8692"/>
                    <a:pt x="2899" y="8692"/>
                  </a:cubicBezTo>
                  <a:cubicBezTo>
                    <a:pt x="3013" y="8692"/>
                    <a:pt x="3082" y="8715"/>
                    <a:pt x="3127" y="8829"/>
                  </a:cubicBezTo>
                  <a:cubicBezTo>
                    <a:pt x="3150" y="8943"/>
                    <a:pt x="3173" y="9034"/>
                    <a:pt x="3059" y="9103"/>
                  </a:cubicBezTo>
                  <a:cubicBezTo>
                    <a:pt x="2671" y="9331"/>
                    <a:pt x="2671" y="9719"/>
                    <a:pt x="2671" y="10061"/>
                  </a:cubicBezTo>
                  <a:cubicBezTo>
                    <a:pt x="2694" y="10335"/>
                    <a:pt x="2465" y="10518"/>
                    <a:pt x="2465" y="10769"/>
                  </a:cubicBezTo>
                  <a:cubicBezTo>
                    <a:pt x="2465" y="10792"/>
                    <a:pt x="2397" y="10838"/>
                    <a:pt x="2351" y="10838"/>
                  </a:cubicBezTo>
                  <a:cubicBezTo>
                    <a:pt x="2169" y="10815"/>
                    <a:pt x="1986" y="10769"/>
                    <a:pt x="1803" y="10746"/>
                  </a:cubicBezTo>
                  <a:lnTo>
                    <a:pt x="1803" y="10746"/>
                  </a:lnTo>
                  <a:lnTo>
                    <a:pt x="1826" y="10769"/>
                  </a:lnTo>
                  <a:cubicBezTo>
                    <a:pt x="1598" y="10609"/>
                    <a:pt x="1575" y="10586"/>
                    <a:pt x="1689" y="10404"/>
                  </a:cubicBezTo>
                  <a:cubicBezTo>
                    <a:pt x="1781" y="10267"/>
                    <a:pt x="1849" y="10107"/>
                    <a:pt x="1940" y="9947"/>
                  </a:cubicBezTo>
                  <a:cubicBezTo>
                    <a:pt x="1938" y="9947"/>
                    <a:pt x="1935" y="9947"/>
                    <a:pt x="1933" y="9947"/>
                  </a:cubicBezTo>
                  <a:lnTo>
                    <a:pt x="1933" y="9947"/>
                  </a:lnTo>
                  <a:cubicBezTo>
                    <a:pt x="2019" y="9818"/>
                    <a:pt x="2105" y="9689"/>
                    <a:pt x="2191" y="9559"/>
                  </a:cubicBezTo>
                  <a:cubicBezTo>
                    <a:pt x="2084" y="9484"/>
                    <a:pt x="1987" y="9445"/>
                    <a:pt x="1893" y="9445"/>
                  </a:cubicBezTo>
                  <a:cubicBezTo>
                    <a:pt x="1787" y="9445"/>
                    <a:pt x="1684" y="9496"/>
                    <a:pt x="1575" y="9605"/>
                  </a:cubicBezTo>
                  <a:cubicBezTo>
                    <a:pt x="1461" y="9719"/>
                    <a:pt x="1324" y="9810"/>
                    <a:pt x="1210" y="9925"/>
                  </a:cubicBezTo>
                  <a:cubicBezTo>
                    <a:pt x="799" y="9354"/>
                    <a:pt x="845" y="9012"/>
                    <a:pt x="1324" y="8623"/>
                  </a:cubicBezTo>
                  <a:cubicBezTo>
                    <a:pt x="1438" y="8532"/>
                    <a:pt x="1575" y="8418"/>
                    <a:pt x="1712" y="8350"/>
                  </a:cubicBezTo>
                  <a:cubicBezTo>
                    <a:pt x="1826" y="8281"/>
                    <a:pt x="1986" y="8258"/>
                    <a:pt x="2191" y="8190"/>
                  </a:cubicBezTo>
                  <a:cubicBezTo>
                    <a:pt x="2054" y="8121"/>
                    <a:pt x="1986" y="8076"/>
                    <a:pt x="1917" y="8076"/>
                  </a:cubicBezTo>
                  <a:cubicBezTo>
                    <a:pt x="1784" y="8067"/>
                    <a:pt x="1651" y="8056"/>
                    <a:pt x="1520" y="8056"/>
                  </a:cubicBezTo>
                  <a:cubicBezTo>
                    <a:pt x="1292" y="8056"/>
                    <a:pt x="1070" y="8090"/>
                    <a:pt x="867" y="8235"/>
                  </a:cubicBezTo>
                  <a:cubicBezTo>
                    <a:pt x="852" y="8243"/>
                    <a:pt x="832" y="8246"/>
                    <a:pt x="809" y="8246"/>
                  </a:cubicBezTo>
                  <a:cubicBezTo>
                    <a:pt x="764" y="8246"/>
                    <a:pt x="708" y="8235"/>
                    <a:pt x="662" y="8235"/>
                  </a:cubicBezTo>
                  <a:cubicBezTo>
                    <a:pt x="685" y="8167"/>
                    <a:pt x="662" y="8099"/>
                    <a:pt x="685" y="8030"/>
                  </a:cubicBezTo>
                  <a:cubicBezTo>
                    <a:pt x="753" y="7893"/>
                    <a:pt x="822" y="7779"/>
                    <a:pt x="890" y="7642"/>
                  </a:cubicBezTo>
                  <a:cubicBezTo>
                    <a:pt x="1017" y="7473"/>
                    <a:pt x="1164" y="7343"/>
                    <a:pt x="1384" y="7343"/>
                  </a:cubicBezTo>
                  <a:cubicBezTo>
                    <a:pt x="1402" y="7343"/>
                    <a:pt x="1420" y="7344"/>
                    <a:pt x="1438" y="7345"/>
                  </a:cubicBezTo>
                  <a:cubicBezTo>
                    <a:pt x="1529" y="7357"/>
                    <a:pt x="1621" y="7362"/>
                    <a:pt x="1715" y="7362"/>
                  </a:cubicBezTo>
                  <a:cubicBezTo>
                    <a:pt x="1809" y="7362"/>
                    <a:pt x="1906" y="7357"/>
                    <a:pt x="2009" y="7345"/>
                  </a:cubicBezTo>
                  <a:cubicBezTo>
                    <a:pt x="2054" y="7345"/>
                    <a:pt x="2123" y="7300"/>
                    <a:pt x="2169" y="7254"/>
                  </a:cubicBezTo>
                  <a:cubicBezTo>
                    <a:pt x="2191" y="7254"/>
                    <a:pt x="2146" y="7163"/>
                    <a:pt x="2100" y="7117"/>
                  </a:cubicBezTo>
                  <a:cubicBezTo>
                    <a:pt x="1871" y="6906"/>
                    <a:pt x="1615" y="6789"/>
                    <a:pt x="1321" y="6789"/>
                  </a:cubicBezTo>
                  <a:cubicBezTo>
                    <a:pt x="1234" y="6789"/>
                    <a:pt x="1144" y="6799"/>
                    <a:pt x="1050" y="6820"/>
                  </a:cubicBezTo>
                  <a:cubicBezTo>
                    <a:pt x="942" y="6841"/>
                    <a:pt x="864" y="6855"/>
                    <a:pt x="810" y="6855"/>
                  </a:cubicBezTo>
                  <a:cubicBezTo>
                    <a:pt x="681" y="6855"/>
                    <a:pt x="689" y="6774"/>
                    <a:pt x="753" y="6501"/>
                  </a:cubicBezTo>
                  <a:cubicBezTo>
                    <a:pt x="860" y="5922"/>
                    <a:pt x="1470" y="5445"/>
                    <a:pt x="2092" y="5445"/>
                  </a:cubicBezTo>
                  <a:cubicBezTo>
                    <a:pt x="2133" y="5445"/>
                    <a:pt x="2173" y="5447"/>
                    <a:pt x="2214" y="5451"/>
                  </a:cubicBezTo>
                  <a:cubicBezTo>
                    <a:pt x="2260" y="5451"/>
                    <a:pt x="2328" y="5451"/>
                    <a:pt x="2374" y="5474"/>
                  </a:cubicBezTo>
                  <a:cubicBezTo>
                    <a:pt x="2374" y="5245"/>
                    <a:pt x="2100" y="5245"/>
                    <a:pt x="2054" y="5108"/>
                  </a:cubicBezTo>
                  <a:cubicBezTo>
                    <a:pt x="1963" y="4926"/>
                    <a:pt x="1826" y="4880"/>
                    <a:pt x="1666" y="4880"/>
                  </a:cubicBezTo>
                  <a:cubicBezTo>
                    <a:pt x="1507" y="4880"/>
                    <a:pt x="1324" y="4926"/>
                    <a:pt x="1164" y="4926"/>
                  </a:cubicBezTo>
                  <a:cubicBezTo>
                    <a:pt x="1141" y="4903"/>
                    <a:pt x="1096" y="4880"/>
                    <a:pt x="1119" y="4857"/>
                  </a:cubicBezTo>
                  <a:cubicBezTo>
                    <a:pt x="1187" y="4492"/>
                    <a:pt x="1256" y="4127"/>
                    <a:pt x="1347" y="3762"/>
                  </a:cubicBezTo>
                  <a:cubicBezTo>
                    <a:pt x="1370" y="3670"/>
                    <a:pt x="1415" y="3602"/>
                    <a:pt x="1552" y="3602"/>
                  </a:cubicBezTo>
                  <a:cubicBezTo>
                    <a:pt x="1689" y="3602"/>
                    <a:pt x="1826" y="3556"/>
                    <a:pt x="1940" y="3511"/>
                  </a:cubicBezTo>
                  <a:cubicBezTo>
                    <a:pt x="2079" y="3462"/>
                    <a:pt x="2211" y="3439"/>
                    <a:pt x="2337" y="3439"/>
                  </a:cubicBezTo>
                  <a:cubicBezTo>
                    <a:pt x="2628" y="3439"/>
                    <a:pt x="2889" y="3562"/>
                    <a:pt x="3127" y="3785"/>
                  </a:cubicBezTo>
                  <a:cubicBezTo>
                    <a:pt x="3196" y="3830"/>
                    <a:pt x="3287" y="3830"/>
                    <a:pt x="3355" y="3853"/>
                  </a:cubicBezTo>
                  <a:cubicBezTo>
                    <a:pt x="3378" y="3785"/>
                    <a:pt x="3401" y="3693"/>
                    <a:pt x="3401" y="3625"/>
                  </a:cubicBezTo>
                  <a:cubicBezTo>
                    <a:pt x="3378" y="3465"/>
                    <a:pt x="3355" y="3282"/>
                    <a:pt x="3287" y="3145"/>
                  </a:cubicBezTo>
                  <a:cubicBezTo>
                    <a:pt x="3196" y="2963"/>
                    <a:pt x="3036" y="2757"/>
                    <a:pt x="2808" y="2735"/>
                  </a:cubicBezTo>
                  <a:cubicBezTo>
                    <a:pt x="2636" y="2735"/>
                    <a:pt x="2478" y="2580"/>
                    <a:pt x="2304" y="2580"/>
                  </a:cubicBezTo>
                  <a:cubicBezTo>
                    <a:pt x="2246" y="2580"/>
                    <a:pt x="2186" y="2598"/>
                    <a:pt x="2123" y="2643"/>
                  </a:cubicBezTo>
                  <a:cubicBezTo>
                    <a:pt x="2100" y="2598"/>
                    <a:pt x="2032" y="2506"/>
                    <a:pt x="2032" y="2483"/>
                  </a:cubicBezTo>
                  <a:cubicBezTo>
                    <a:pt x="2146" y="2347"/>
                    <a:pt x="2260" y="2164"/>
                    <a:pt x="2420" y="2118"/>
                  </a:cubicBezTo>
                  <a:cubicBezTo>
                    <a:pt x="2685" y="2056"/>
                    <a:pt x="2950" y="2008"/>
                    <a:pt x="3207" y="2008"/>
                  </a:cubicBezTo>
                  <a:cubicBezTo>
                    <a:pt x="3614" y="2008"/>
                    <a:pt x="4001" y="2129"/>
                    <a:pt x="4337" y="2506"/>
                  </a:cubicBezTo>
                  <a:cubicBezTo>
                    <a:pt x="4360" y="2529"/>
                    <a:pt x="4383" y="2552"/>
                    <a:pt x="4405" y="2575"/>
                  </a:cubicBezTo>
                  <a:cubicBezTo>
                    <a:pt x="4442" y="2575"/>
                    <a:pt x="4493" y="2604"/>
                    <a:pt x="4524" y="2604"/>
                  </a:cubicBezTo>
                  <a:cubicBezTo>
                    <a:pt x="4531" y="2604"/>
                    <a:pt x="4538" y="2602"/>
                    <a:pt x="4542" y="2598"/>
                  </a:cubicBezTo>
                  <a:cubicBezTo>
                    <a:pt x="4588" y="2575"/>
                    <a:pt x="4634" y="2483"/>
                    <a:pt x="4611" y="2438"/>
                  </a:cubicBezTo>
                  <a:cubicBezTo>
                    <a:pt x="4542" y="2255"/>
                    <a:pt x="4497" y="2050"/>
                    <a:pt x="4314" y="1913"/>
                  </a:cubicBezTo>
                  <a:cubicBezTo>
                    <a:pt x="4246" y="1867"/>
                    <a:pt x="4177" y="1776"/>
                    <a:pt x="4154" y="1685"/>
                  </a:cubicBezTo>
                  <a:cubicBezTo>
                    <a:pt x="4063" y="1502"/>
                    <a:pt x="3903" y="1342"/>
                    <a:pt x="3675" y="1297"/>
                  </a:cubicBezTo>
                  <a:cubicBezTo>
                    <a:pt x="3675" y="1274"/>
                    <a:pt x="3652" y="1228"/>
                    <a:pt x="3675" y="1228"/>
                  </a:cubicBezTo>
                  <a:cubicBezTo>
                    <a:pt x="3903" y="977"/>
                    <a:pt x="4200" y="886"/>
                    <a:pt x="4497" y="772"/>
                  </a:cubicBezTo>
                  <a:cubicBezTo>
                    <a:pt x="4497" y="772"/>
                    <a:pt x="4542" y="817"/>
                    <a:pt x="4542" y="840"/>
                  </a:cubicBezTo>
                  <a:cubicBezTo>
                    <a:pt x="4520" y="886"/>
                    <a:pt x="4474" y="954"/>
                    <a:pt x="4588" y="954"/>
                  </a:cubicBezTo>
                  <a:cubicBezTo>
                    <a:pt x="4637" y="948"/>
                    <a:pt x="4683" y="944"/>
                    <a:pt x="4728" y="944"/>
                  </a:cubicBezTo>
                  <a:cubicBezTo>
                    <a:pt x="5147" y="944"/>
                    <a:pt x="5411" y="1222"/>
                    <a:pt x="5638" y="1593"/>
                  </a:cubicBezTo>
                  <a:cubicBezTo>
                    <a:pt x="5638" y="1616"/>
                    <a:pt x="5638" y="1639"/>
                    <a:pt x="5661" y="1662"/>
                  </a:cubicBezTo>
                  <a:cubicBezTo>
                    <a:pt x="5706" y="1685"/>
                    <a:pt x="5752" y="1707"/>
                    <a:pt x="5775" y="1707"/>
                  </a:cubicBezTo>
                  <a:cubicBezTo>
                    <a:pt x="5821" y="1707"/>
                    <a:pt x="5866" y="1662"/>
                    <a:pt x="5866" y="1639"/>
                  </a:cubicBezTo>
                  <a:cubicBezTo>
                    <a:pt x="5866" y="1479"/>
                    <a:pt x="5958" y="1342"/>
                    <a:pt x="5866" y="1160"/>
                  </a:cubicBezTo>
                  <a:cubicBezTo>
                    <a:pt x="5775" y="1000"/>
                    <a:pt x="5729" y="817"/>
                    <a:pt x="5638" y="657"/>
                  </a:cubicBezTo>
                  <a:cubicBezTo>
                    <a:pt x="5570" y="521"/>
                    <a:pt x="5592" y="452"/>
                    <a:pt x="5752" y="406"/>
                  </a:cubicBezTo>
                  <a:cubicBezTo>
                    <a:pt x="5849" y="383"/>
                    <a:pt x="5937" y="371"/>
                    <a:pt x="6014" y="371"/>
                  </a:cubicBezTo>
                  <a:cubicBezTo>
                    <a:pt x="6318" y="371"/>
                    <a:pt x="6474" y="554"/>
                    <a:pt x="6528" y="954"/>
                  </a:cubicBezTo>
                  <a:cubicBezTo>
                    <a:pt x="6551" y="1091"/>
                    <a:pt x="6460" y="1319"/>
                    <a:pt x="6734" y="1342"/>
                  </a:cubicBezTo>
                  <a:cubicBezTo>
                    <a:pt x="6756" y="1456"/>
                    <a:pt x="6756" y="1593"/>
                    <a:pt x="6779" y="1707"/>
                  </a:cubicBezTo>
                  <a:cubicBezTo>
                    <a:pt x="6802" y="1799"/>
                    <a:pt x="6848" y="1890"/>
                    <a:pt x="6893" y="1981"/>
                  </a:cubicBezTo>
                  <a:cubicBezTo>
                    <a:pt x="6962" y="1913"/>
                    <a:pt x="7076" y="1867"/>
                    <a:pt x="7099" y="1776"/>
                  </a:cubicBezTo>
                  <a:cubicBezTo>
                    <a:pt x="7213" y="1525"/>
                    <a:pt x="7350" y="1251"/>
                    <a:pt x="7418" y="977"/>
                  </a:cubicBezTo>
                  <a:cubicBezTo>
                    <a:pt x="7489" y="724"/>
                    <a:pt x="7507" y="627"/>
                    <a:pt x="7607" y="627"/>
                  </a:cubicBezTo>
                  <a:cubicBezTo>
                    <a:pt x="7669" y="627"/>
                    <a:pt x="7763" y="665"/>
                    <a:pt x="7921" y="726"/>
                  </a:cubicBezTo>
                  <a:cubicBezTo>
                    <a:pt x="7989" y="749"/>
                    <a:pt x="8035" y="772"/>
                    <a:pt x="8080" y="794"/>
                  </a:cubicBezTo>
                  <a:cubicBezTo>
                    <a:pt x="8240" y="840"/>
                    <a:pt x="8309" y="931"/>
                    <a:pt x="8263" y="1091"/>
                  </a:cubicBezTo>
                  <a:cubicBezTo>
                    <a:pt x="8217" y="1342"/>
                    <a:pt x="8194" y="1593"/>
                    <a:pt x="8149" y="1913"/>
                  </a:cubicBezTo>
                  <a:cubicBezTo>
                    <a:pt x="8263" y="1844"/>
                    <a:pt x="8331" y="1822"/>
                    <a:pt x="8400" y="1776"/>
                  </a:cubicBezTo>
                  <a:cubicBezTo>
                    <a:pt x="8468" y="1730"/>
                    <a:pt x="8537" y="1639"/>
                    <a:pt x="8605" y="1616"/>
                  </a:cubicBezTo>
                  <a:cubicBezTo>
                    <a:pt x="8755" y="1522"/>
                    <a:pt x="8890" y="1336"/>
                    <a:pt x="9085" y="1336"/>
                  </a:cubicBezTo>
                  <a:cubicBezTo>
                    <a:pt x="9128" y="1336"/>
                    <a:pt x="9173" y="1345"/>
                    <a:pt x="9222" y="1365"/>
                  </a:cubicBezTo>
                  <a:cubicBezTo>
                    <a:pt x="9541" y="1502"/>
                    <a:pt x="9769" y="1776"/>
                    <a:pt x="9883" y="2118"/>
                  </a:cubicBezTo>
                  <a:cubicBezTo>
                    <a:pt x="9906" y="2187"/>
                    <a:pt x="9838" y="2278"/>
                    <a:pt x="9815" y="2369"/>
                  </a:cubicBezTo>
                  <a:cubicBezTo>
                    <a:pt x="9724" y="2643"/>
                    <a:pt x="9610" y="2894"/>
                    <a:pt x="9518" y="3168"/>
                  </a:cubicBezTo>
                  <a:cubicBezTo>
                    <a:pt x="9518" y="3214"/>
                    <a:pt x="9541" y="3282"/>
                    <a:pt x="9564" y="3305"/>
                  </a:cubicBezTo>
                  <a:cubicBezTo>
                    <a:pt x="9571" y="3312"/>
                    <a:pt x="9581" y="3315"/>
                    <a:pt x="9593" y="3315"/>
                  </a:cubicBezTo>
                  <a:cubicBezTo>
                    <a:pt x="9623" y="3315"/>
                    <a:pt x="9662" y="3299"/>
                    <a:pt x="9678" y="3282"/>
                  </a:cubicBezTo>
                  <a:cubicBezTo>
                    <a:pt x="9861" y="3145"/>
                    <a:pt x="10020" y="3008"/>
                    <a:pt x="10203" y="2872"/>
                  </a:cubicBezTo>
                  <a:cubicBezTo>
                    <a:pt x="10312" y="2792"/>
                    <a:pt x="10382" y="2752"/>
                    <a:pt x="10444" y="2752"/>
                  </a:cubicBezTo>
                  <a:cubicBezTo>
                    <a:pt x="10524" y="2752"/>
                    <a:pt x="10589" y="2821"/>
                    <a:pt x="10705" y="2963"/>
                  </a:cubicBezTo>
                  <a:cubicBezTo>
                    <a:pt x="10705" y="2963"/>
                    <a:pt x="10705" y="2986"/>
                    <a:pt x="10728" y="2986"/>
                  </a:cubicBezTo>
                  <a:cubicBezTo>
                    <a:pt x="11162" y="3579"/>
                    <a:pt x="11162" y="3442"/>
                    <a:pt x="10797" y="3990"/>
                  </a:cubicBezTo>
                  <a:cubicBezTo>
                    <a:pt x="10660" y="4218"/>
                    <a:pt x="10591" y="4492"/>
                    <a:pt x="10500" y="4766"/>
                  </a:cubicBezTo>
                  <a:cubicBezTo>
                    <a:pt x="10500" y="4789"/>
                    <a:pt x="10523" y="4903"/>
                    <a:pt x="10545" y="4903"/>
                  </a:cubicBezTo>
                  <a:cubicBezTo>
                    <a:pt x="10565" y="4910"/>
                    <a:pt x="10587" y="4912"/>
                    <a:pt x="10609" y="4912"/>
                  </a:cubicBezTo>
                  <a:cubicBezTo>
                    <a:pt x="10662" y="4912"/>
                    <a:pt x="10712" y="4896"/>
                    <a:pt x="10728" y="4880"/>
                  </a:cubicBezTo>
                  <a:cubicBezTo>
                    <a:pt x="10881" y="4727"/>
                    <a:pt x="10992" y="4553"/>
                    <a:pt x="11122" y="4378"/>
                  </a:cubicBezTo>
                  <a:lnTo>
                    <a:pt x="11162" y="4378"/>
                  </a:lnTo>
                  <a:cubicBezTo>
                    <a:pt x="11330" y="4336"/>
                    <a:pt x="11440" y="4306"/>
                    <a:pt x="11522" y="4306"/>
                  </a:cubicBezTo>
                  <a:cubicBezTo>
                    <a:pt x="11663" y="4306"/>
                    <a:pt x="11725" y="4393"/>
                    <a:pt x="11869" y="4652"/>
                  </a:cubicBezTo>
                  <a:cubicBezTo>
                    <a:pt x="12006" y="4880"/>
                    <a:pt x="12098" y="5131"/>
                    <a:pt x="12212" y="5359"/>
                  </a:cubicBezTo>
                  <a:cubicBezTo>
                    <a:pt x="12257" y="5496"/>
                    <a:pt x="12234" y="5565"/>
                    <a:pt x="12098" y="5633"/>
                  </a:cubicBezTo>
                  <a:cubicBezTo>
                    <a:pt x="11458" y="6021"/>
                    <a:pt x="11367" y="6067"/>
                    <a:pt x="10911" y="7117"/>
                  </a:cubicBezTo>
                  <a:cubicBezTo>
                    <a:pt x="11048" y="7049"/>
                    <a:pt x="11139" y="7026"/>
                    <a:pt x="11207" y="6980"/>
                  </a:cubicBezTo>
                  <a:cubicBezTo>
                    <a:pt x="11463" y="6705"/>
                    <a:pt x="11787" y="6633"/>
                    <a:pt x="12120" y="6633"/>
                  </a:cubicBezTo>
                  <a:cubicBezTo>
                    <a:pt x="12173" y="6633"/>
                    <a:pt x="12227" y="6635"/>
                    <a:pt x="12280" y="6638"/>
                  </a:cubicBezTo>
                  <a:cubicBezTo>
                    <a:pt x="12554" y="6638"/>
                    <a:pt x="12600" y="6683"/>
                    <a:pt x="12668" y="6934"/>
                  </a:cubicBezTo>
                  <a:cubicBezTo>
                    <a:pt x="12759" y="7277"/>
                    <a:pt x="12759" y="7277"/>
                    <a:pt x="12440" y="7437"/>
                  </a:cubicBezTo>
                  <a:cubicBezTo>
                    <a:pt x="12189" y="7574"/>
                    <a:pt x="11915" y="7688"/>
                    <a:pt x="11664" y="7825"/>
                  </a:cubicBezTo>
                  <a:cubicBezTo>
                    <a:pt x="11573" y="7893"/>
                    <a:pt x="11504" y="7984"/>
                    <a:pt x="11390" y="8099"/>
                  </a:cubicBezTo>
                  <a:cubicBezTo>
                    <a:pt x="11595" y="8121"/>
                    <a:pt x="11778" y="8121"/>
                    <a:pt x="11961" y="8144"/>
                  </a:cubicBezTo>
                  <a:cubicBezTo>
                    <a:pt x="12052" y="8144"/>
                    <a:pt x="12133" y="8134"/>
                    <a:pt x="12218" y="8134"/>
                  </a:cubicBezTo>
                  <a:cubicBezTo>
                    <a:pt x="12260" y="8134"/>
                    <a:pt x="12303" y="8137"/>
                    <a:pt x="12349" y="8144"/>
                  </a:cubicBezTo>
                  <a:cubicBezTo>
                    <a:pt x="12896" y="8235"/>
                    <a:pt x="13307" y="8783"/>
                    <a:pt x="13216" y="9308"/>
                  </a:cubicBezTo>
                  <a:cubicBezTo>
                    <a:pt x="13216" y="9354"/>
                    <a:pt x="13148" y="9422"/>
                    <a:pt x="13102" y="9422"/>
                  </a:cubicBezTo>
                  <a:cubicBezTo>
                    <a:pt x="12486" y="9445"/>
                    <a:pt x="12052" y="9833"/>
                    <a:pt x="11550" y="10153"/>
                  </a:cubicBezTo>
                  <a:cubicBezTo>
                    <a:pt x="11693" y="10243"/>
                    <a:pt x="11809" y="10304"/>
                    <a:pt x="11951" y="10304"/>
                  </a:cubicBezTo>
                  <a:cubicBezTo>
                    <a:pt x="11990" y="10304"/>
                    <a:pt x="12031" y="10299"/>
                    <a:pt x="12075" y="10290"/>
                  </a:cubicBezTo>
                  <a:cubicBezTo>
                    <a:pt x="12294" y="10225"/>
                    <a:pt x="12507" y="10182"/>
                    <a:pt x="12720" y="10182"/>
                  </a:cubicBezTo>
                  <a:cubicBezTo>
                    <a:pt x="12884" y="10182"/>
                    <a:pt x="13048" y="10207"/>
                    <a:pt x="13216" y="10267"/>
                  </a:cubicBezTo>
                  <a:cubicBezTo>
                    <a:pt x="13444" y="10335"/>
                    <a:pt x="13581" y="10427"/>
                    <a:pt x="13604" y="10678"/>
                  </a:cubicBezTo>
                  <a:cubicBezTo>
                    <a:pt x="13627" y="10746"/>
                    <a:pt x="13650" y="10815"/>
                    <a:pt x="13650" y="10883"/>
                  </a:cubicBezTo>
                  <a:cubicBezTo>
                    <a:pt x="13741" y="11340"/>
                    <a:pt x="13764" y="11340"/>
                    <a:pt x="13330" y="11454"/>
                  </a:cubicBezTo>
                  <a:cubicBezTo>
                    <a:pt x="13148" y="11499"/>
                    <a:pt x="12988" y="11568"/>
                    <a:pt x="12896" y="11728"/>
                  </a:cubicBezTo>
                  <a:cubicBezTo>
                    <a:pt x="12851" y="11796"/>
                    <a:pt x="12737" y="11842"/>
                    <a:pt x="12645" y="11887"/>
                  </a:cubicBezTo>
                  <a:cubicBezTo>
                    <a:pt x="12508" y="11979"/>
                    <a:pt x="12371" y="12047"/>
                    <a:pt x="12189" y="12161"/>
                  </a:cubicBezTo>
                  <a:cubicBezTo>
                    <a:pt x="12394" y="12321"/>
                    <a:pt x="12554" y="12458"/>
                    <a:pt x="12737" y="12595"/>
                  </a:cubicBezTo>
                  <a:cubicBezTo>
                    <a:pt x="12737" y="12599"/>
                    <a:pt x="12739" y="12601"/>
                    <a:pt x="12744" y="12601"/>
                  </a:cubicBezTo>
                  <a:cubicBezTo>
                    <a:pt x="12762" y="12601"/>
                    <a:pt x="12814" y="12568"/>
                    <a:pt x="12851" y="12549"/>
                  </a:cubicBezTo>
                  <a:cubicBezTo>
                    <a:pt x="12896" y="12504"/>
                    <a:pt x="12942" y="12390"/>
                    <a:pt x="12965" y="12390"/>
                  </a:cubicBezTo>
                  <a:cubicBezTo>
                    <a:pt x="13262" y="12390"/>
                    <a:pt x="13558" y="12412"/>
                    <a:pt x="13832" y="12458"/>
                  </a:cubicBezTo>
                  <a:cubicBezTo>
                    <a:pt x="13901" y="12458"/>
                    <a:pt x="13992" y="12572"/>
                    <a:pt x="14015" y="12664"/>
                  </a:cubicBezTo>
                  <a:cubicBezTo>
                    <a:pt x="14129" y="12960"/>
                    <a:pt x="14220" y="13234"/>
                    <a:pt x="14312" y="13554"/>
                  </a:cubicBezTo>
                  <a:cubicBezTo>
                    <a:pt x="14220" y="13577"/>
                    <a:pt x="14129" y="13599"/>
                    <a:pt x="14015" y="13645"/>
                  </a:cubicBezTo>
                  <a:cubicBezTo>
                    <a:pt x="13604" y="13736"/>
                    <a:pt x="13444" y="14124"/>
                    <a:pt x="13262" y="14467"/>
                  </a:cubicBezTo>
                  <a:cubicBezTo>
                    <a:pt x="13262" y="14490"/>
                    <a:pt x="13330" y="14581"/>
                    <a:pt x="13376" y="14581"/>
                  </a:cubicBezTo>
                  <a:cubicBezTo>
                    <a:pt x="13467" y="14581"/>
                    <a:pt x="13536" y="14535"/>
                    <a:pt x="13604" y="14490"/>
                  </a:cubicBezTo>
                  <a:cubicBezTo>
                    <a:pt x="13924" y="14284"/>
                    <a:pt x="14266" y="14284"/>
                    <a:pt x="14608" y="14261"/>
                  </a:cubicBezTo>
                  <a:cubicBezTo>
                    <a:pt x="14700" y="14261"/>
                    <a:pt x="14791" y="14307"/>
                    <a:pt x="14837" y="14353"/>
                  </a:cubicBezTo>
                  <a:cubicBezTo>
                    <a:pt x="15019" y="14558"/>
                    <a:pt x="15179" y="14763"/>
                    <a:pt x="15316" y="14969"/>
                  </a:cubicBezTo>
                  <a:cubicBezTo>
                    <a:pt x="15339" y="15015"/>
                    <a:pt x="15293" y="15152"/>
                    <a:pt x="15270" y="15197"/>
                  </a:cubicBezTo>
                  <a:cubicBezTo>
                    <a:pt x="15133" y="15380"/>
                    <a:pt x="14951" y="15562"/>
                    <a:pt x="14837" y="15745"/>
                  </a:cubicBezTo>
                  <a:cubicBezTo>
                    <a:pt x="14700" y="15973"/>
                    <a:pt x="14700" y="16224"/>
                    <a:pt x="14722" y="16453"/>
                  </a:cubicBezTo>
                  <a:cubicBezTo>
                    <a:pt x="14722" y="16498"/>
                    <a:pt x="14745" y="16544"/>
                    <a:pt x="14791" y="16567"/>
                  </a:cubicBezTo>
                  <a:cubicBezTo>
                    <a:pt x="14814" y="16567"/>
                    <a:pt x="14859" y="16544"/>
                    <a:pt x="14882" y="16498"/>
                  </a:cubicBezTo>
                  <a:cubicBezTo>
                    <a:pt x="14974" y="16384"/>
                    <a:pt x="15042" y="16270"/>
                    <a:pt x="15110" y="16133"/>
                  </a:cubicBezTo>
                  <a:cubicBezTo>
                    <a:pt x="15293" y="15791"/>
                    <a:pt x="15658" y="15745"/>
                    <a:pt x="15978" y="15745"/>
                  </a:cubicBezTo>
                  <a:cubicBezTo>
                    <a:pt x="16275" y="15745"/>
                    <a:pt x="16571" y="15859"/>
                    <a:pt x="16868" y="15928"/>
                  </a:cubicBezTo>
                  <a:cubicBezTo>
                    <a:pt x="16982" y="15950"/>
                    <a:pt x="17096" y="16019"/>
                    <a:pt x="17073" y="16156"/>
                  </a:cubicBezTo>
                  <a:cubicBezTo>
                    <a:pt x="17051" y="16293"/>
                    <a:pt x="17142" y="16316"/>
                    <a:pt x="17256" y="16338"/>
                  </a:cubicBezTo>
                  <a:cubicBezTo>
                    <a:pt x="17279" y="16361"/>
                    <a:pt x="17325" y="16453"/>
                    <a:pt x="17302" y="16498"/>
                  </a:cubicBezTo>
                  <a:cubicBezTo>
                    <a:pt x="17279" y="16589"/>
                    <a:pt x="17233" y="16658"/>
                    <a:pt x="17188" y="16726"/>
                  </a:cubicBezTo>
                  <a:cubicBezTo>
                    <a:pt x="16959" y="17069"/>
                    <a:pt x="16685" y="17388"/>
                    <a:pt x="16503" y="17731"/>
                  </a:cubicBezTo>
                  <a:cubicBezTo>
                    <a:pt x="16275" y="18187"/>
                    <a:pt x="16092" y="18644"/>
                    <a:pt x="15909" y="19100"/>
                  </a:cubicBezTo>
                  <a:cubicBezTo>
                    <a:pt x="15864" y="19192"/>
                    <a:pt x="15909" y="19329"/>
                    <a:pt x="15909" y="19534"/>
                  </a:cubicBezTo>
                  <a:cubicBezTo>
                    <a:pt x="16206" y="19192"/>
                    <a:pt x="16457" y="18940"/>
                    <a:pt x="16685" y="18667"/>
                  </a:cubicBezTo>
                  <a:cubicBezTo>
                    <a:pt x="16756" y="18578"/>
                    <a:pt x="16758" y="18545"/>
                    <a:pt x="16692" y="18545"/>
                  </a:cubicBezTo>
                  <a:cubicBezTo>
                    <a:pt x="16673" y="18545"/>
                    <a:pt x="16648" y="18547"/>
                    <a:pt x="16617" y="18552"/>
                  </a:cubicBezTo>
                  <a:cubicBezTo>
                    <a:pt x="16617" y="18552"/>
                    <a:pt x="16571" y="18484"/>
                    <a:pt x="16594" y="18461"/>
                  </a:cubicBezTo>
                  <a:cubicBezTo>
                    <a:pt x="16868" y="18073"/>
                    <a:pt x="17096" y="17639"/>
                    <a:pt x="17439" y="17297"/>
                  </a:cubicBezTo>
                  <a:cubicBezTo>
                    <a:pt x="17735" y="17023"/>
                    <a:pt x="18078" y="16886"/>
                    <a:pt x="18557" y="16886"/>
                  </a:cubicBezTo>
                  <a:cubicBezTo>
                    <a:pt x="18420" y="16863"/>
                    <a:pt x="18352" y="16841"/>
                    <a:pt x="18283" y="16818"/>
                  </a:cubicBezTo>
                  <a:cubicBezTo>
                    <a:pt x="18306" y="16795"/>
                    <a:pt x="18329" y="16772"/>
                    <a:pt x="18329" y="16772"/>
                  </a:cubicBezTo>
                  <a:cubicBezTo>
                    <a:pt x="18603" y="16726"/>
                    <a:pt x="18831" y="16612"/>
                    <a:pt x="19059" y="16475"/>
                  </a:cubicBezTo>
                  <a:cubicBezTo>
                    <a:pt x="19305" y="16353"/>
                    <a:pt x="19587" y="16266"/>
                    <a:pt x="19873" y="16266"/>
                  </a:cubicBezTo>
                  <a:cubicBezTo>
                    <a:pt x="19906" y="16266"/>
                    <a:pt x="19939" y="16268"/>
                    <a:pt x="19972" y="16270"/>
                  </a:cubicBezTo>
                  <a:cubicBezTo>
                    <a:pt x="20566" y="16316"/>
                    <a:pt x="21136" y="16361"/>
                    <a:pt x="21707" y="16407"/>
                  </a:cubicBezTo>
                  <a:cubicBezTo>
                    <a:pt x="21775" y="16407"/>
                    <a:pt x="21821" y="16453"/>
                    <a:pt x="21867" y="16475"/>
                  </a:cubicBezTo>
                  <a:cubicBezTo>
                    <a:pt x="21912" y="16475"/>
                    <a:pt x="21958" y="16453"/>
                    <a:pt x="22027" y="16453"/>
                  </a:cubicBezTo>
                  <a:lnTo>
                    <a:pt x="22004" y="16498"/>
                  </a:lnTo>
                  <a:cubicBezTo>
                    <a:pt x="21958" y="16475"/>
                    <a:pt x="21912" y="16475"/>
                    <a:pt x="21867" y="16475"/>
                  </a:cubicBezTo>
                  <a:lnTo>
                    <a:pt x="21821" y="16475"/>
                  </a:lnTo>
                  <a:cubicBezTo>
                    <a:pt x="21547" y="16521"/>
                    <a:pt x="21342" y="16658"/>
                    <a:pt x="21296" y="16955"/>
                  </a:cubicBezTo>
                  <a:lnTo>
                    <a:pt x="21502" y="16955"/>
                  </a:lnTo>
                  <a:cubicBezTo>
                    <a:pt x="21639" y="17000"/>
                    <a:pt x="21730" y="17114"/>
                    <a:pt x="21661" y="17206"/>
                  </a:cubicBezTo>
                  <a:cubicBezTo>
                    <a:pt x="21632" y="17243"/>
                    <a:pt x="21605" y="17256"/>
                    <a:pt x="21578" y="17256"/>
                  </a:cubicBezTo>
                  <a:cubicBezTo>
                    <a:pt x="21523" y="17256"/>
                    <a:pt x="21472" y="17198"/>
                    <a:pt x="21410" y="17183"/>
                  </a:cubicBezTo>
                  <a:cubicBezTo>
                    <a:pt x="21296" y="17137"/>
                    <a:pt x="21205" y="17092"/>
                    <a:pt x="21296" y="16955"/>
                  </a:cubicBezTo>
                  <a:lnTo>
                    <a:pt x="21296" y="16955"/>
                  </a:lnTo>
                  <a:cubicBezTo>
                    <a:pt x="20680" y="17206"/>
                    <a:pt x="20086" y="17480"/>
                    <a:pt x="19447" y="17731"/>
                  </a:cubicBezTo>
                  <a:cubicBezTo>
                    <a:pt x="19219" y="17822"/>
                    <a:pt x="19014" y="17959"/>
                    <a:pt x="18831" y="18187"/>
                  </a:cubicBezTo>
                  <a:cubicBezTo>
                    <a:pt x="18580" y="18484"/>
                    <a:pt x="18283" y="18781"/>
                    <a:pt x="18009" y="19077"/>
                  </a:cubicBezTo>
                  <a:cubicBezTo>
                    <a:pt x="17781" y="19329"/>
                    <a:pt x="17621" y="19602"/>
                    <a:pt x="17598" y="19968"/>
                  </a:cubicBezTo>
                  <a:cubicBezTo>
                    <a:pt x="17598" y="20059"/>
                    <a:pt x="17576" y="20127"/>
                    <a:pt x="17553" y="20219"/>
                  </a:cubicBezTo>
                  <a:cubicBezTo>
                    <a:pt x="17507" y="20310"/>
                    <a:pt x="17416" y="20424"/>
                    <a:pt x="17598" y="20515"/>
                  </a:cubicBezTo>
                  <a:cubicBezTo>
                    <a:pt x="17598" y="20515"/>
                    <a:pt x="17553" y="20698"/>
                    <a:pt x="17507" y="20767"/>
                  </a:cubicBezTo>
                  <a:cubicBezTo>
                    <a:pt x="17256" y="21109"/>
                    <a:pt x="17188" y="21520"/>
                    <a:pt x="17005" y="21862"/>
                  </a:cubicBezTo>
                  <a:cubicBezTo>
                    <a:pt x="16982" y="21908"/>
                    <a:pt x="17028" y="21999"/>
                    <a:pt x="17051" y="22022"/>
                  </a:cubicBezTo>
                  <a:cubicBezTo>
                    <a:pt x="17105" y="22049"/>
                    <a:pt x="17160" y="22062"/>
                    <a:pt x="17212" y="22062"/>
                  </a:cubicBezTo>
                  <a:cubicBezTo>
                    <a:pt x="17336" y="22062"/>
                    <a:pt x="17450" y="21990"/>
                    <a:pt x="17530" y="21862"/>
                  </a:cubicBezTo>
                  <a:cubicBezTo>
                    <a:pt x="17804" y="21360"/>
                    <a:pt x="18101" y="20858"/>
                    <a:pt x="18397" y="20356"/>
                  </a:cubicBezTo>
                  <a:cubicBezTo>
                    <a:pt x="18557" y="20082"/>
                    <a:pt x="18854" y="19968"/>
                    <a:pt x="19036" y="19739"/>
                  </a:cubicBezTo>
                  <a:cubicBezTo>
                    <a:pt x="19219" y="19511"/>
                    <a:pt x="19356" y="19260"/>
                    <a:pt x="19630" y="19100"/>
                  </a:cubicBezTo>
                  <a:cubicBezTo>
                    <a:pt x="20178" y="18781"/>
                    <a:pt x="20748" y="18438"/>
                    <a:pt x="21319" y="18119"/>
                  </a:cubicBezTo>
                  <a:cubicBezTo>
                    <a:pt x="21479" y="18027"/>
                    <a:pt x="21661" y="17959"/>
                    <a:pt x="21844" y="17936"/>
                  </a:cubicBezTo>
                  <a:cubicBezTo>
                    <a:pt x="22306" y="17816"/>
                    <a:pt x="22751" y="17677"/>
                    <a:pt x="23225" y="17677"/>
                  </a:cubicBezTo>
                  <a:cubicBezTo>
                    <a:pt x="23289" y="17677"/>
                    <a:pt x="23354" y="17680"/>
                    <a:pt x="23419" y="17685"/>
                  </a:cubicBezTo>
                  <a:cubicBezTo>
                    <a:pt x="23434" y="17688"/>
                    <a:pt x="23450" y="17690"/>
                    <a:pt x="23466" y="17690"/>
                  </a:cubicBezTo>
                  <a:cubicBezTo>
                    <a:pt x="23568" y="17690"/>
                    <a:pt x="23679" y="17630"/>
                    <a:pt x="23738" y="17571"/>
                  </a:cubicBezTo>
                  <a:cubicBezTo>
                    <a:pt x="23846" y="17481"/>
                    <a:pt x="23968" y="17420"/>
                    <a:pt x="24104" y="17420"/>
                  </a:cubicBezTo>
                  <a:cubicBezTo>
                    <a:pt x="24141" y="17420"/>
                    <a:pt x="24179" y="17424"/>
                    <a:pt x="24218" y="17434"/>
                  </a:cubicBezTo>
                  <a:cubicBezTo>
                    <a:pt x="24233" y="17442"/>
                    <a:pt x="24251" y="17444"/>
                    <a:pt x="24269" y="17444"/>
                  </a:cubicBezTo>
                  <a:cubicBezTo>
                    <a:pt x="24307" y="17444"/>
                    <a:pt x="24347" y="17434"/>
                    <a:pt x="24378" y="17434"/>
                  </a:cubicBezTo>
                  <a:cubicBezTo>
                    <a:pt x="24476" y="17396"/>
                    <a:pt x="24569" y="17380"/>
                    <a:pt x="24659" y="17380"/>
                  </a:cubicBezTo>
                  <a:cubicBezTo>
                    <a:pt x="24943" y="17380"/>
                    <a:pt x="25190" y="17541"/>
                    <a:pt x="25450" y="17662"/>
                  </a:cubicBezTo>
                  <a:cubicBezTo>
                    <a:pt x="25017" y="17936"/>
                    <a:pt x="24560" y="18119"/>
                    <a:pt x="24195" y="18438"/>
                  </a:cubicBezTo>
                  <a:cubicBezTo>
                    <a:pt x="23670" y="18895"/>
                    <a:pt x="23168" y="19420"/>
                    <a:pt x="22688" y="19945"/>
                  </a:cubicBezTo>
                  <a:cubicBezTo>
                    <a:pt x="22346" y="20356"/>
                    <a:pt x="22186" y="20835"/>
                    <a:pt x="22095" y="21383"/>
                  </a:cubicBezTo>
                  <a:cubicBezTo>
                    <a:pt x="22049" y="21680"/>
                    <a:pt x="21890" y="21976"/>
                    <a:pt x="21775" y="22273"/>
                  </a:cubicBezTo>
                  <a:cubicBezTo>
                    <a:pt x="21707" y="22433"/>
                    <a:pt x="21593" y="22570"/>
                    <a:pt x="21524" y="22729"/>
                  </a:cubicBezTo>
                  <a:cubicBezTo>
                    <a:pt x="21342" y="23163"/>
                    <a:pt x="21114" y="23574"/>
                    <a:pt x="20817" y="23939"/>
                  </a:cubicBezTo>
                  <a:cubicBezTo>
                    <a:pt x="20772" y="24007"/>
                    <a:pt x="20726" y="24120"/>
                    <a:pt x="20681" y="24210"/>
                  </a:cubicBezTo>
                  <a:lnTo>
                    <a:pt x="20681" y="24210"/>
                  </a:lnTo>
                  <a:cubicBezTo>
                    <a:pt x="20748" y="24272"/>
                    <a:pt x="20742" y="24334"/>
                    <a:pt x="20680" y="24396"/>
                  </a:cubicBezTo>
                  <a:lnTo>
                    <a:pt x="20611" y="24396"/>
                  </a:lnTo>
                  <a:cubicBezTo>
                    <a:pt x="20566" y="24464"/>
                    <a:pt x="20520" y="24533"/>
                    <a:pt x="20474" y="24647"/>
                  </a:cubicBezTo>
                  <a:cubicBezTo>
                    <a:pt x="20931" y="24510"/>
                    <a:pt x="21250" y="24282"/>
                    <a:pt x="21502" y="23916"/>
                  </a:cubicBezTo>
                  <a:cubicBezTo>
                    <a:pt x="21570" y="23779"/>
                    <a:pt x="21684" y="23688"/>
                    <a:pt x="21753" y="23574"/>
                  </a:cubicBezTo>
                  <a:cubicBezTo>
                    <a:pt x="21867" y="23414"/>
                    <a:pt x="21935" y="23300"/>
                    <a:pt x="21775" y="23118"/>
                  </a:cubicBezTo>
                  <a:cubicBezTo>
                    <a:pt x="21661" y="22958"/>
                    <a:pt x="21821" y="22638"/>
                    <a:pt x="22095" y="22547"/>
                  </a:cubicBezTo>
                  <a:cubicBezTo>
                    <a:pt x="22229" y="22509"/>
                    <a:pt x="22251" y="22293"/>
                    <a:pt x="22390" y="22293"/>
                  </a:cubicBezTo>
                  <a:cubicBezTo>
                    <a:pt x="22416" y="22293"/>
                    <a:pt x="22447" y="22300"/>
                    <a:pt x="22483" y="22319"/>
                  </a:cubicBezTo>
                  <a:cubicBezTo>
                    <a:pt x="22506" y="22250"/>
                    <a:pt x="22529" y="22205"/>
                    <a:pt x="22529" y="22159"/>
                  </a:cubicBezTo>
                  <a:cubicBezTo>
                    <a:pt x="22574" y="21976"/>
                    <a:pt x="22597" y="21816"/>
                    <a:pt x="22643" y="21634"/>
                  </a:cubicBezTo>
                  <a:cubicBezTo>
                    <a:pt x="22666" y="21520"/>
                    <a:pt x="22711" y="21474"/>
                    <a:pt x="22848" y="21474"/>
                  </a:cubicBezTo>
                  <a:cubicBezTo>
                    <a:pt x="22940" y="21474"/>
                    <a:pt x="23054" y="21428"/>
                    <a:pt x="23099" y="21360"/>
                  </a:cubicBezTo>
                  <a:cubicBezTo>
                    <a:pt x="23350" y="21132"/>
                    <a:pt x="23624" y="20949"/>
                    <a:pt x="23898" y="20767"/>
                  </a:cubicBezTo>
                  <a:cubicBezTo>
                    <a:pt x="24218" y="20561"/>
                    <a:pt x="24469" y="20264"/>
                    <a:pt x="24743" y="20013"/>
                  </a:cubicBezTo>
                  <a:cubicBezTo>
                    <a:pt x="24880" y="19876"/>
                    <a:pt x="25039" y="19739"/>
                    <a:pt x="25199" y="19625"/>
                  </a:cubicBezTo>
                  <a:cubicBezTo>
                    <a:pt x="25291" y="19557"/>
                    <a:pt x="25428" y="19534"/>
                    <a:pt x="25564" y="19488"/>
                  </a:cubicBezTo>
                  <a:cubicBezTo>
                    <a:pt x="25679" y="19443"/>
                    <a:pt x="25816" y="19420"/>
                    <a:pt x="25930" y="19351"/>
                  </a:cubicBezTo>
                  <a:cubicBezTo>
                    <a:pt x="26003" y="19302"/>
                    <a:pt x="26070" y="19280"/>
                    <a:pt x="26137" y="19280"/>
                  </a:cubicBezTo>
                  <a:cubicBezTo>
                    <a:pt x="26196" y="19280"/>
                    <a:pt x="26254" y="19297"/>
                    <a:pt x="26318" y="19329"/>
                  </a:cubicBezTo>
                  <a:cubicBezTo>
                    <a:pt x="26386" y="19371"/>
                    <a:pt x="26451" y="19388"/>
                    <a:pt x="26514" y="19388"/>
                  </a:cubicBezTo>
                  <a:cubicBezTo>
                    <a:pt x="26620" y="19388"/>
                    <a:pt x="26720" y="19340"/>
                    <a:pt x="26820" y="19283"/>
                  </a:cubicBezTo>
                  <a:cubicBezTo>
                    <a:pt x="27002" y="19146"/>
                    <a:pt x="27139" y="18986"/>
                    <a:pt x="27391" y="18963"/>
                  </a:cubicBezTo>
                  <a:cubicBezTo>
                    <a:pt x="27413" y="18963"/>
                    <a:pt x="27436" y="18918"/>
                    <a:pt x="27436" y="18872"/>
                  </a:cubicBezTo>
                  <a:cubicBezTo>
                    <a:pt x="27436" y="18785"/>
                    <a:pt x="27473" y="18753"/>
                    <a:pt x="27523" y="18753"/>
                  </a:cubicBezTo>
                  <a:cubicBezTo>
                    <a:pt x="27552" y="18753"/>
                    <a:pt x="27585" y="18764"/>
                    <a:pt x="27619" y="18781"/>
                  </a:cubicBezTo>
                  <a:cubicBezTo>
                    <a:pt x="27801" y="18918"/>
                    <a:pt x="28007" y="19032"/>
                    <a:pt x="28189" y="19169"/>
                  </a:cubicBezTo>
                  <a:cubicBezTo>
                    <a:pt x="28463" y="19397"/>
                    <a:pt x="28737" y="19625"/>
                    <a:pt x="28988" y="19854"/>
                  </a:cubicBezTo>
                  <a:cubicBezTo>
                    <a:pt x="29125" y="19968"/>
                    <a:pt x="29125" y="20059"/>
                    <a:pt x="28943" y="20150"/>
                  </a:cubicBezTo>
                  <a:cubicBezTo>
                    <a:pt x="28828" y="20196"/>
                    <a:pt x="28714" y="20242"/>
                    <a:pt x="28600" y="20310"/>
                  </a:cubicBezTo>
                  <a:cubicBezTo>
                    <a:pt x="28509" y="20356"/>
                    <a:pt x="28418" y="20447"/>
                    <a:pt x="28349" y="20538"/>
                  </a:cubicBezTo>
                  <a:cubicBezTo>
                    <a:pt x="28189" y="20698"/>
                    <a:pt x="28052" y="20903"/>
                    <a:pt x="27870" y="21040"/>
                  </a:cubicBezTo>
                  <a:cubicBezTo>
                    <a:pt x="27664" y="21200"/>
                    <a:pt x="27505" y="21406"/>
                    <a:pt x="27368" y="21611"/>
                  </a:cubicBezTo>
                  <a:cubicBezTo>
                    <a:pt x="27048" y="22136"/>
                    <a:pt x="26751" y="22684"/>
                    <a:pt x="26546" y="23254"/>
                  </a:cubicBezTo>
                  <a:cubicBezTo>
                    <a:pt x="26272" y="23985"/>
                    <a:pt x="25953" y="24692"/>
                    <a:pt x="25633" y="25377"/>
                  </a:cubicBezTo>
                  <a:cubicBezTo>
                    <a:pt x="25519" y="25697"/>
                    <a:pt x="25496" y="25742"/>
                    <a:pt x="25701" y="26085"/>
                  </a:cubicBezTo>
                  <a:cubicBezTo>
                    <a:pt x="25770" y="26016"/>
                    <a:pt x="25861" y="25971"/>
                    <a:pt x="25907" y="25879"/>
                  </a:cubicBezTo>
                  <a:cubicBezTo>
                    <a:pt x="26181" y="25446"/>
                    <a:pt x="26432" y="25012"/>
                    <a:pt x="26683" y="24578"/>
                  </a:cubicBezTo>
                  <a:cubicBezTo>
                    <a:pt x="26751" y="24487"/>
                    <a:pt x="26797" y="24373"/>
                    <a:pt x="26797" y="24259"/>
                  </a:cubicBezTo>
                  <a:cubicBezTo>
                    <a:pt x="26866" y="23643"/>
                    <a:pt x="27231" y="23209"/>
                    <a:pt x="27619" y="22798"/>
                  </a:cubicBezTo>
                  <a:cubicBezTo>
                    <a:pt x="28007" y="22364"/>
                    <a:pt x="28509" y="22045"/>
                    <a:pt x="28988" y="21725"/>
                  </a:cubicBezTo>
                  <a:cubicBezTo>
                    <a:pt x="29399" y="21451"/>
                    <a:pt x="29878" y="21360"/>
                    <a:pt x="30358" y="21314"/>
                  </a:cubicBezTo>
                  <a:cubicBezTo>
                    <a:pt x="30586" y="21292"/>
                    <a:pt x="30814" y="21269"/>
                    <a:pt x="31043" y="21223"/>
                  </a:cubicBezTo>
                  <a:cubicBezTo>
                    <a:pt x="31086" y="21218"/>
                    <a:pt x="31126" y="21215"/>
                    <a:pt x="31165" y="21215"/>
                  </a:cubicBezTo>
                  <a:cubicBezTo>
                    <a:pt x="31290" y="21215"/>
                    <a:pt x="31394" y="21245"/>
                    <a:pt x="31499" y="21314"/>
                  </a:cubicBezTo>
                  <a:cubicBezTo>
                    <a:pt x="31704" y="21428"/>
                    <a:pt x="31887" y="21520"/>
                    <a:pt x="32093" y="21611"/>
                  </a:cubicBezTo>
                  <a:cubicBezTo>
                    <a:pt x="32115" y="21634"/>
                    <a:pt x="32138" y="21634"/>
                    <a:pt x="32161" y="21657"/>
                  </a:cubicBezTo>
                  <a:cubicBezTo>
                    <a:pt x="32458" y="21862"/>
                    <a:pt x="32481" y="22113"/>
                    <a:pt x="32184" y="22341"/>
                  </a:cubicBezTo>
                  <a:cubicBezTo>
                    <a:pt x="32138" y="22387"/>
                    <a:pt x="32070" y="22456"/>
                    <a:pt x="32001" y="22456"/>
                  </a:cubicBezTo>
                  <a:cubicBezTo>
                    <a:pt x="31431" y="22638"/>
                    <a:pt x="31225" y="23118"/>
                    <a:pt x="31020" y="23597"/>
                  </a:cubicBezTo>
                  <a:cubicBezTo>
                    <a:pt x="30837" y="23962"/>
                    <a:pt x="30814" y="24350"/>
                    <a:pt x="30837" y="24761"/>
                  </a:cubicBezTo>
                  <a:cubicBezTo>
                    <a:pt x="30837" y="25058"/>
                    <a:pt x="30769" y="25354"/>
                    <a:pt x="30632" y="25628"/>
                  </a:cubicBezTo>
                  <a:cubicBezTo>
                    <a:pt x="30518" y="25834"/>
                    <a:pt x="30426" y="26062"/>
                    <a:pt x="30358" y="26290"/>
                  </a:cubicBezTo>
                  <a:cubicBezTo>
                    <a:pt x="30312" y="26473"/>
                    <a:pt x="30312" y="26678"/>
                    <a:pt x="30289" y="26884"/>
                  </a:cubicBezTo>
                  <a:cubicBezTo>
                    <a:pt x="30266" y="27043"/>
                    <a:pt x="30289" y="27226"/>
                    <a:pt x="30266" y="27386"/>
                  </a:cubicBezTo>
                  <a:cubicBezTo>
                    <a:pt x="30198" y="27979"/>
                    <a:pt x="30084" y="28550"/>
                    <a:pt x="30015" y="29121"/>
                  </a:cubicBezTo>
                  <a:cubicBezTo>
                    <a:pt x="29993" y="29463"/>
                    <a:pt x="30015" y="29828"/>
                    <a:pt x="30038" y="30171"/>
                  </a:cubicBezTo>
                  <a:cubicBezTo>
                    <a:pt x="30038" y="30467"/>
                    <a:pt x="30015" y="30764"/>
                    <a:pt x="30038" y="31038"/>
                  </a:cubicBezTo>
                  <a:cubicBezTo>
                    <a:pt x="30107" y="31380"/>
                    <a:pt x="30198" y="31723"/>
                    <a:pt x="30312" y="32156"/>
                  </a:cubicBezTo>
                  <a:cubicBezTo>
                    <a:pt x="30358" y="31997"/>
                    <a:pt x="30403" y="31951"/>
                    <a:pt x="30403" y="31882"/>
                  </a:cubicBezTo>
                  <a:cubicBezTo>
                    <a:pt x="30449" y="31631"/>
                    <a:pt x="30449" y="31380"/>
                    <a:pt x="30563" y="31129"/>
                  </a:cubicBezTo>
                  <a:cubicBezTo>
                    <a:pt x="30609" y="31061"/>
                    <a:pt x="30586" y="30969"/>
                    <a:pt x="30586" y="30878"/>
                  </a:cubicBezTo>
                  <a:cubicBezTo>
                    <a:pt x="30586" y="30718"/>
                    <a:pt x="30609" y="30536"/>
                    <a:pt x="30563" y="30353"/>
                  </a:cubicBezTo>
                  <a:cubicBezTo>
                    <a:pt x="30449" y="29805"/>
                    <a:pt x="30655" y="29326"/>
                    <a:pt x="30906" y="28869"/>
                  </a:cubicBezTo>
                  <a:cubicBezTo>
                    <a:pt x="31202" y="28299"/>
                    <a:pt x="31408" y="27705"/>
                    <a:pt x="31568" y="27089"/>
                  </a:cubicBezTo>
                  <a:cubicBezTo>
                    <a:pt x="31590" y="27021"/>
                    <a:pt x="31613" y="26929"/>
                    <a:pt x="31590" y="26884"/>
                  </a:cubicBezTo>
                  <a:cubicBezTo>
                    <a:pt x="31453" y="26541"/>
                    <a:pt x="31659" y="26267"/>
                    <a:pt x="31841" y="26085"/>
                  </a:cubicBezTo>
                  <a:cubicBezTo>
                    <a:pt x="32184" y="25788"/>
                    <a:pt x="32389" y="25377"/>
                    <a:pt x="32686" y="25058"/>
                  </a:cubicBezTo>
                  <a:cubicBezTo>
                    <a:pt x="33165" y="24533"/>
                    <a:pt x="33622" y="24008"/>
                    <a:pt x="34101" y="23506"/>
                  </a:cubicBezTo>
                  <a:cubicBezTo>
                    <a:pt x="34261" y="23369"/>
                    <a:pt x="34512" y="23369"/>
                    <a:pt x="34626" y="23140"/>
                  </a:cubicBezTo>
                  <a:cubicBezTo>
                    <a:pt x="34626" y="23107"/>
                    <a:pt x="34687" y="23086"/>
                    <a:pt x="34747" y="23086"/>
                  </a:cubicBezTo>
                  <a:cubicBezTo>
                    <a:pt x="34769" y="23086"/>
                    <a:pt x="34790" y="23089"/>
                    <a:pt x="34809" y="23095"/>
                  </a:cubicBezTo>
                  <a:cubicBezTo>
                    <a:pt x="34923" y="23095"/>
                    <a:pt x="35037" y="23140"/>
                    <a:pt x="35151" y="23163"/>
                  </a:cubicBezTo>
                  <a:cubicBezTo>
                    <a:pt x="35425" y="23254"/>
                    <a:pt x="35425" y="23254"/>
                    <a:pt x="35288" y="23528"/>
                  </a:cubicBezTo>
                  <a:cubicBezTo>
                    <a:pt x="35265" y="23574"/>
                    <a:pt x="35220" y="23643"/>
                    <a:pt x="35242" y="23688"/>
                  </a:cubicBezTo>
                  <a:cubicBezTo>
                    <a:pt x="35288" y="23802"/>
                    <a:pt x="35242" y="23871"/>
                    <a:pt x="35174" y="23962"/>
                  </a:cubicBezTo>
                  <a:cubicBezTo>
                    <a:pt x="34877" y="24350"/>
                    <a:pt x="34603" y="24761"/>
                    <a:pt x="34307" y="25172"/>
                  </a:cubicBezTo>
                  <a:cubicBezTo>
                    <a:pt x="33873" y="25720"/>
                    <a:pt x="33690" y="26382"/>
                    <a:pt x="33576" y="27066"/>
                  </a:cubicBezTo>
                  <a:cubicBezTo>
                    <a:pt x="33576" y="27135"/>
                    <a:pt x="33553" y="27272"/>
                    <a:pt x="33599" y="27295"/>
                  </a:cubicBezTo>
                  <a:cubicBezTo>
                    <a:pt x="33759" y="27454"/>
                    <a:pt x="33690" y="27568"/>
                    <a:pt x="33622" y="27728"/>
                  </a:cubicBezTo>
                  <a:cubicBezTo>
                    <a:pt x="33553" y="27911"/>
                    <a:pt x="33508" y="28116"/>
                    <a:pt x="33462" y="28322"/>
                  </a:cubicBezTo>
                  <a:cubicBezTo>
                    <a:pt x="33394" y="28664"/>
                    <a:pt x="33348" y="29006"/>
                    <a:pt x="33279" y="29349"/>
                  </a:cubicBezTo>
                  <a:cubicBezTo>
                    <a:pt x="33211" y="29782"/>
                    <a:pt x="33279" y="30216"/>
                    <a:pt x="33348" y="30650"/>
                  </a:cubicBezTo>
                  <a:cubicBezTo>
                    <a:pt x="33394" y="30947"/>
                    <a:pt x="33416" y="31243"/>
                    <a:pt x="33439" y="31540"/>
                  </a:cubicBezTo>
                  <a:cubicBezTo>
                    <a:pt x="33439" y="31654"/>
                    <a:pt x="33439" y="31791"/>
                    <a:pt x="33462" y="31882"/>
                  </a:cubicBezTo>
                  <a:cubicBezTo>
                    <a:pt x="33482" y="32002"/>
                    <a:pt x="33554" y="32069"/>
                    <a:pt x="33663" y="32069"/>
                  </a:cubicBezTo>
                  <a:cubicBezTo>
                    <a:pt x="33679" y="32069"/>
                    <a:pt x="33696" y="32068"/>
                    <a:pt x="33713" y="32065"/>
                  </a:cubicBezTo>
                  <a:cubicBezTo>
                    <a:pt x="33873" y="32065"/>
                    <a:pt x="33850" y="31974"/>
                    <a:pt x="33850" y="31860"/>
                  </a:cubicBezTo>
                  <a:cubicBezTo>
                    <a:pt x="33896" y="30992"/>
                    <a:pt x="34033" y="30148"/>
                    <a:pt x="34215" y="29303"/>
                  </a:cubicBezTo>
                  <a:cubicBezTo>
                    <a:pt x="34329" y="28778"/>
                    <a:pt x="34421" y="28253"/>
                    <a:pt x="34558" y="27728"/>
                  </a:cubicBezTo>
                  <a:cubicBezTo>
                    <a:pt x="34649" y="27363"/>
                    <a:pt x="34763" y="26998"/>
                    <a:pt x="34923" y="26655"/>
                  </a:cubicBezTo>
                  <a:cubicBezTo>
                    <a:pt x="35151" y="26222"/>
                    <a:pt x="35402" y="25811"/>
                    <a:pt x="35676" y="25423"/>
                  </a:cubicBezTo>
                  <a:cubicBezTo>
                    <a:pt x="35859" y="25149"/>
                    <a:pt x="36110" y="24944"/>
                    <a:pt x="36521" y="24944"/>
                  </a:cubicBezTo>
                  <a:cubicBezTo>
                    <a:pt x="36817" y="24944"/>
                    <a:pt x="37114" y="24692"/>
                    <a:pt x="37297" y="24419"/>
                  </a:cubicBezTo>
                  <a:cubicBezTo>
                    <a:pt x="37456" y="24236"/>
                    <a:pt x="37616" y="24099"/>
                    <a:pt x="37867" y="24053"/>
                  </a:cubicBezTo>
                  <a:cubicBezTo>
                    <a:pt x="37897" y="24048"/>
                    <a:pt x="37923" y="24046"/>
                    <a:pt x="37946" y="24046"/>
                  </a:cubicBezTo>
                  <a:cubicBezTo>
                    <a:pt x="38030" y="24046"/>
                    <a:pt x="38068" y="24083"/>
                    <a:pt x="38050" y="24190"/>
                  </a:cubicBezTo>
                  <a:cubicBezTo>
                    <a:pt x="38027" y="24373"/>
                    <a:pt x="38027" y="24556"/>
                    <a:pt x="37936" y="24692"/>
                  </a:cubicBezTo>
                  <a:cubicBezTo>
                    <a:pt x="37708" y="25035"/>
                    <a:pt x="37685" y="25446"/>
                    <a:pt x="37639" y="25834"/>
                  </a:cubicBezTo>
                  <a:cubicBezTo>
                    <a:pt x="37593" y="26496"/>
                    <a:pt x="37525" y="27158"/>
                    <a:pt x="37776" y="27820"/>
                  </a:cubicBezTo>
                  <a:cubicBezTo>
                    <a:pt x="37822" y="27956"/>
                    <a:pt x="37890" y="28071"/>
                    <a:pt x="37936" y="28208"/>
                  </a:cubicBezTo>
                  <a:cubicBezTo>
                    <a:pt x="37955" y="28256"/>
                    <a:pt x="37971" y="28272"/>
                    <a:pt x="37987" y="28272"/>
                  </a:cubicBezTo>
                  <a:cubicBezTo>
                    <a:pt x="38009" y="28272"/>
                    <a:pt x="38033" y="28243"/>
                    <a:pt x="38073" y="28230"/>
                  </a:cubicBezTo>
                  <a:cubicBezTo>
                    <a:pt x="38086" y="28224"/>
                    <a:pt x="38103" y="28221"/>
                    <a:pt x="38123" y="28221"/>
                  </a:cubicBezTo>
                  <a:cubicBezTo>
                    <a:pt x="38170" y="28221"/>
                    <a:pt x="38230" y="28237"/>
                    <a:pt x="38278" y="28253"/>
                  </a:cubicBezTo>
                  <a:cubicBezTo>
                    <a:pt x="38301" y="28276"/>
                    <a:pt x="38301" y="28390"/>
                    <a:pt x="38255" y="28413"/>
                  </a:cubicBezTo>
                  <a:cubicBezTo>
                    <a:pt x="38050" y="28596"/>
                    <a:pt x="38141" y="28801"/>
                    <a:pt x="38164" y="29006"/>
                  </a:cubicBezTo>
                  <a:cubicBezTo>
                    <a:pt x="38187" y="29212"/>
                    <a:pt x="38187" y="29417"/>
                    <a:pt x="38187" y="29623"/>
                  </a:cubicBezTo>
                  <a:cubicBezTo>
                    <a:pt x="38187" y="29714"/>
                    <a:pt x="38210" y="29828"/>
                    <a:pt x="38187" y="29919"/>
                  </a:cubicBezTo>
                  <a:cubicBezTo>
                    <a:pt x="38178" y="30000"/>
                    <a:pt x="38200" y="30021"/>
                    <a:pt x="38232" y="30021"/>
                  </a:cubicBezTo>
                  <a:cubicBezTo>
                    <a:pt x="38268" y="30021"/>
                    <a:pt x="38315" y="29994"/>
                    <a:pt x="38345" y="29994"/>
                  </a:cubicBezTo>
                  <a:cubicBezTo>
                    <a:pt x="38357" y="29994"/>
                    <a:pt x="38365" y="29999"/>
                    <a:pt x="38369" y="30011"/>
                  </a:cubicBezTo>
                  <a:cubicBezTo>
                    <a:pt x="38392" y="30193"/>
                    <a:pt x="38415" y="30399"/>
                    <a:pt x="38301" y="30559"/>
                  </a:cubicBezTo>
                  <a:lnTo>
                    <a:pt x="38324" y="30559"/>
                  </a:lnTo>
                  <a:cubicBezTo>
                    <a:pt x="38392" y="30741"/>
                    <a:pt x="38461" y="30947"/>
                    <a:pt x="38529" y="31129"/>
                  </a:cubicBezTo>
                  <a:cubicBezTo>
                    <a:pt x="38712" y="31563"/>
                    <a:pt x="38894" y="31997"/>
                    <a:pt x="39123" y="32544"/>
                  </a:cubicBezTo>
                  <a:cubicBezTo>
                    <a:pt x="39168" y="32385"/>
                    <a:pt x="39214" y="32316"/>
                    <a:pt x="39191" y="32270"/>
                  </a:cubicBezTo>
                  <a:cubicBezTo>
                    <a:pt x="39077" y="31586"/>
                    <a:pt x="38963" y="30901"/>
                    <a:pt x="38849" y="30216"/>
                  </a:cubicBezTo>
                  <a:cubicBezTo>
                    <a:pt x="38849" y="30125"/>
                    <a:pt x="38849" y="30034"/>
                    <a:pt x="38849" y="29942"/>
                  </a:cubicBezTo>
                  <a:cubicBezTo>
                    <a:pt x="38917" y="29280"/>
                    <a:pt x="38986" y="28618"/>
                    <a:pt x="39077" y="27956"/>
                  </a:cubicBezTo>
                  <a:cubicBezTo>
                    <a:pt x="39123" y="27683"/>
                    <a:pt x="39214" y="27431"/>
                    <a:pt x="39305" y="27158"/>
                  </a:cubicBezTo>
                  <a:cubicBezTo>
                    <a:pt x="39556" y="26404"/>
                    <a:pt x="39807" y="25651"/>
                    <a:pt x="40036" y="24898"/>
                  </a:cubicBezTo>
                  <a:cubicBezTo>
                    <a:pt x="40126" y="24645"/>
                    <a:pt x="40174" y="24563"/>
                    <a:pt x="40349" y="24563"/>
                  </a:cubicBezTo>
                  <a:cubicBezTo>
                    <a:pt x="40394" y="24563"/>
                    <a:pt x="40449" y="24569"/>
                    <a:pt x="40515" y="24578"/>
                  </a:cubicBezTo>
                  <a:cubicBezTo>
                    <a:pt x="40584" y="24578"/>
                    <a:pt x="40652" y="24601"/>
                    <a:pt x="40720" y="24624"/>
                  </a:cubicBezTo>
                  <a:cubicBezTo>
                    <a:pt x="40857" y="24647"/>
                    <a:pt x="40926" y="24715"/>
                    <a:pt x="40880" y="24852"/>
                  </a:cubicBezTo>
                  <a:cubicBezTo>
                    <a:pt x="40743" y="25332"/>
                    <a:pt x="40789" y="25811"/>
                    <a:pt x="40789" y="26290"/>
                  </a:cubicBezTo>
                  <a:cubicBezTo>
                    <a:pt x="40812" y="26541"/>
                    <a:pt x="40880" y="26792"/>
                    <a:pt x="41040" y="27021"/>
                  </a:cubicBezTo>
                  <a:cubicBezTo>
                    <a:pt x="41154" y="27203"/>
                    <a:pt x="41200" y="27477"/>
                    <a:pt x="41223" y="27705"/>
                  </a:cubicBezTo>
                  <a:cubicBezTo>
                    <a:pt x="41337" y="28481"/>
                    <a:pt x="41565" y="29212"/>
                    <a:pt x="41793" y="29965"/>
                  </a:cubicBezTo>
                  <a:cubicBezTo>
                    <a:pt x="41885" y="30262"/>
                    <a:pt x="42022" y="30536"/>
                    <a:pt x="42158" y="30832"/>
                  </a:cubicBezTo>
                  <a:cubicBezTo>
                    <a:pt x="42341" y="31220"/>
                    <a:pt x="42524" y="31609"/>
                    <a:pt x="42729" y="32019"/>
                  </a:cubicBezTo>
                  <a:cubicBezTo>
                    <a:pt x="42843" y="31860"/>
                    <a:pt x="42775" y="31723"/>
                    <a:pt x="42752" y="31586"/>
                  </a:cubicBezTo>
                  <a:cubicBezTo>
                    <a:pt x="42569" y="30855"/>
                    <a:pt x="42410" y="30125"/>
                    <a:pt x="42250" y="29394"/>
                  </a:cubicBezTo>
                  <a:cubicBezTo>
                    <a:pt x="42158" y="28984"/>
                    <a:pt x="42067" y="28573"/>
                    <a:pt x="41953" y="28162"/>
                  </a:cubicBezTo>
                  <a:cubicBezTo>
                    <a:pt x="41770" y="27546"/>
                    <a:pt x="41770" y="26952"/>
                    <a:pt x="41953" y="26359"/>
                  </a:cubicBezTo>
                  <a:cubicBezTo>
                    <a:pt x="42044" y="26108"/>
                    <a:pt x="42158" y="25857"/>
                    <a:pt x="42250" y="25583"/>
                  </a:cubicBezTo>
                  <a:cubicBezTo>
                    <a:pt x="42295" y="25354"/>
                    <a:pt x="42318" y="25103"/>
                    <a:pt x="42387" y="24829"/>
                  </a:cubicBezTo>
                  <a:lnTo>
                    <a:pt x="42820" y="24829"/>
                  </a:lnTo>
                  <a:cubicBezTo>
                    <a:pt x="42912" y="24829"/>
                    <a:pt x="43026" y="24829"/>
                    <a:pt x="43071" y="24875"/>
                  </a:cubicBezTo>
                  <a:cubicBezTo>
                    <a:pt x="43117" y="24921"/>
                    <a:pt x="43049" y="25035"/>
                    <a:pt x="43071" y="25126"/>
                  </a:cubicBezTo>
                  <a:cubicBezTo>
                    <a:pt x="43094" y="25240"/>
                    <a:pt x="43140" y="25377"/>
                    <a:pt x="43208" y="25491"/>
                  </a:cubicBezTo>
                  <a:cubicBezTo>
                    <a:pt x="43551" y="25971"/>
                    <a:pt x="43779" y="26518"/>
                    <a:pt x="43825" y="27135"/>
                  </a:cubicBezTo>
                  <a:cubicBezTo>
                    <a:pt x="43870" y="27591"/>
                    <a:pt x="44030" y="28002"/>
                    <a:pt x="44327" y="28390"/>
                  </a:cubicBezTo>
                  <a:cubicBezTo>
                    <a:pt x="44373" y="28459"/>
                    <a:pt x="44441" y="28573"/>
                    <a:pt x="44441" y="28687"/>
                  </a:cubicBezTo>
                  <a:cubicBezTo>
                    <a:pt x="44464" y="28801"/>
                    <a:pt x="44464" y="28869"/>
                    <a:pt x="44578" y="28938"/>
                  </a:cubicBezTo>
                  <a:cubicBezTo>
                    <a:pt x="44646" y="28961"/>
                    <a:pt x="44669" y="29075"/>
                    <a:pt x="44692" y="29143"/>
                  </a:cubicBezTo>
                  <a:cubicBezTo>
                    <a:pt x="44829" y="29623"/>
                    <a:pt x="44966" y="30079"/>
                    <a:pt x="45057" y="30536"/>
                  </a:cubicBezTo>
                  <a:cubicBezTo>
                    <a:pt x="45103" y="30764"/>
                    <a:pt x="45080" y="30992"/>
                    <a:pt x="45103" y="31220"/>
                  </a:cubicBezTo>
                  <a:cubicBezTo>
                    <a:pt x="45103" y="31494"/>
                    <a:pt x="45012" y="31791"/>
                    <a:pt x="45331" y="31974"/>
                  </a:cubicBezTo>
                  <a:cubicBezTo>
                    <a:pt x="45377" y="31997"/>
                    <a:pt x="45400" y="32111"/>
                    <a:pt x="45445" y="32179"/>
                  </a:cubicBezTo>
                  <a:cubicBezTo>
                    <a:pt x="45719" y="32795"/>
                    <a:pt x="45993" y="33412"/>
                    <a:pt x="46472" y="33914"/>
                  </a:cubicBezTo>
                  <a:cubicBezTo>
                    <a:pt x="46609" y="34051"/>
                    <a:pt x="46724" y="34256"/>
                    <a:pt x="46906" y="34507"/>
                  </a:cubicBezTo>
                  <a:cubicBezTo>
                    <a:pt x="46678" y="33800"/>
                    <a:pt x="46541" y="33161"/>
                    <a:pt x="46221" y="32613"/>
                  </a:cubicBezTo>
                  <a:cubicBezTo>
                    <a:pt x="45925" y="32088"/>
                    <a:pt x="45742" y="31540"/>
                    <a:pt x="45742" y="30947"/>
                  </a:cubicBezTo>
                  <a:cubicBezTo>
                    <a:pt x="45742" y="30741"/>
                    <a:pt x="45696" y="30559"/>
                    <a:pt x="45628" y="30353"/>
                  </a:cubicBezTo>
                  <a:cubicBezTo>
                    <a:pt x="45537" y="29965"/>
                    <a:pt x="45422" y="29600"/>
                    <a:pt x="45308" y="29235"/>
                  </a:cubicBezTo>
                  <a:cubicBezTo>
                    <a:pt x="45171" y="28847"/>
                    <a:pt x="45080" y="28459"/>
                    <a:pt x="45171" y="28071"/>
                  </a:cubicBezTo>
                  <a:cubicBezTo>
                    <a:pt x="45194" y="27956"/>
                    <a:pt x="44943" y="27979"/>
                    <a:pt x="45057" y="27797"/>
                  </a:cubicBezTo>
                  <a:cubicBezTo>
                    <a:pt x="45126" y="27660"/>
                    <a:pt x="45149" y="27500"/>
                    <a:pt x="45126" y="27363"/>
                  </a:cubicBezTo>
                  <a:cubicBezTo>
                    <a:pt x="45126" y="27226"/>
                    <a:pt x="45034" y="27089"/>
                    <a:pt x="45034" y="26952"/>
                  </a:cubicBezTo>
                  <a:cubicBezTo>
                    <a:pt x="45012" y="26701"/>
                    <a:pt x="45012" y="26450"/>
                    <a:pt x="45034" y="26199"/>
                  </a:cubicBezTo>
                  <a:cubicBezTo>
                    <a:pt x="45057" y="25994"/>
                    <a:pt x="44852" y="25811"/>
                    <a:pt x="44966" y="25560"/>
                  </a:cubicBezTo>
                  <a:cubicBezTo>
                    <a:pt x="45057" y="25354"/>
                    <a:pt x="45057" y="25103"/>
                    <a:pt x="45103" y="24875"/>
                  </a:cubicBezTo>
                  <a:cubicBezTo>
                    <a:pt x="45126" y="24784"/>
                    <a:pt x="45263" y="24692"/>
                    <a:pt x="45057" y="24647"/>
                  </a:cubicBezTo>
                  <a:cubicBezTo>
                    <a:pt x="45080" y="24624"/>
                    <a:pt x="45080" y="24578"/>
                    <a:pt x="45103" y="24556"/>
                  </a:cubicBezTo>
                  <a:cubicBezTo>
                    <a:pt x="45537" y="24282"/>
                    <a:pt x="46039" y="24190"/>
                    <a:pt x="46541" y="24053"/>
                  </a:cubicBezTo>
                  <a:cubicBezTo>
                    <a:pt x="46565" y="24044"/>
                    <a:pt x="46588" y="24039"/>
                    <a:pt x="46609" y="24039"/>
                  </a:cubicBezTo>
                  <a:cubicBezTo>
                    <a:pt x="46691" y="24039"/>
                    <a:pt x="46756" y="24105"/>
                    <a:pt x="46792" y="24213"/>
                  </a:cubicBezTo>
                  <a:cubicBezTo>
                    <a:pt x="46815" y="24350"/>
                    <a:pt x="46883" y="24487"/>
                    <a:pt x="46975" y="24601"/>
                  </a:cubicBezTo>
                  <a:cubicBezTo>
                    <a:pt x="47203" y="24852"/>
                    <a:pt x="47340" y="25126"/>
                    <a:pt x="47408" y="25446"/>
                  </a:cubicBezTo>
                  <a:cubicBezTo>
                    <a:pt x="47430" y="25598"/>
                    <a:pt x="47514" y="25750"/>
                    <a:pt x="47581" y="25902"/>
                  </a:cubicBezTo>
                  <a:lnTo>
                    <a:pt x="47568" y="25902"/>
                  </a:lnTo>
                  <a:cubicBezTo>
                    <a:pt x="47659" y="26222"/>
                    <a:pt x="47842" y="26450"/>
                    <a:pt x="48047" y="26678"/>
                  </a:cubicBezTo>
                  <a:cubicBezTo>
                    <a:pt x="48687" y="27295"/>
                    <a:pt x="49303" y="27888"/>
                    <a:pt x="49942" y="28504"/>
                  </a:cubicBezTo>
                  <a:cubicBezTo>
                    <a:pt x="49965" y="28459"/>
                    <a:pt x="49988" y="28390"/>
                    <a:pt x="50010" y="28390"/>
                  </a:cubicBezTo>
                  <a:cubicBezTo>
                    <a:pt x="50147" y="28413"/>
                    <a:pt x="50216" y="28481"/>
                    <a:pt x="50261" y="28687"/>
                  </a:cubicBezTo>
                  <a:cubicBezTo>
                    <a:pt x="50125" y="28596"/>
                    <a:pt x="50033" y="28550"/>
                    <a:pt x="49965" y="28504"/>
                  </a:cubicBezTo>
                  <a:lnTo>
                    <a:pt x="49965" y="28504"/>
                  </a:lnTo>
                  <a:cubicBezTo>
                    <a:pt x="50216" y="28801"/>
                    <a:pt x="50444" y="29121"/>
                    <a:pt x="50878" y="29143"/>
                  </a:cubicBezTo>
                  <a:cubicBezTo>
                    <a:pt x="50992" y="29166"/>
                    <a:pt x="51106" y="29303"/>
                    <a:pt x="51220" y="29417"/>
                  </a:cubicBezTo>
                  <a:cubicBezTo>
                    <a:pt x="51311" y="29349"/>
                    <a:pt x="51266" y="29235"/>
                    <a:pt x="51243" y="29121"/>
                  </a:cubicBezTo>
                  <a:cubicBezTo>
                    <a:pt x="51015" y="28618"/>
                    <a:pt x="50718" y="28162"/>
                    <a:pt x="50376" y="27728"/>
                  </a:cubicBezTo>
                  <a:cubicBezTo>
                    <a:pt x="50261" y="27568"/>
                    <a:pt x="50079" y="27431"/>
                    <a:pt x="49919" y="27340"/>
                  </a:cubicBezTo>
                  <a:cubicBezTo>
                    <a:pt x="49303" y="26929"/>
                    <a:pt x="49006" y="26336"/>
                    <a:pt x="48778" y="25674"/>
                  </a:cubicBezTo>
                  <a:cubicBezTo>
                    <a:pt x="48664" y="25309"/>
                    <a:pt x="48572" y="24944"/>
                    <a:pt x="48458" y="24601"/>
                  </a:cubicBezTo>
                  <a:cubicBezTo>
                    <a:pt x="48367" y="24327"/>
                    <a:pt x="48344" y="24053"/>
                    <a:pt x="48435" y="23779"/>
                  </a:cubicBezTo>
                  <a:cubicBezTo>
                    <a:pt x="48481" y="23688"/>
                    <a:pt x="48527" y="23574"/>
                    <a:pt x="48504" y="23483"/>
                  </a:cubicBezTo>
                  <a:cubicBezTo>
                    <a:pt x="48458" y="23209"/>
                    <a:pt x="48618" y="23095"/>
                    <a:pt x="48801" y="22981"/>
                  </a:cubicBezTo>
                  <a:cubicBezTo>
                    <a:pt x="48960" y="22889"/>
                    <a:pt x="49097" y="22798"/>
                    <a:pt x="49257" y="22729"/>
                  </a:cubicBezTo>
                  <a:cubicBezTo>
                    <a:pt x="49355" y="22681"/>
                    <a:pt x="49423" y="22653"/>
                    <a:pt x="49480" y="22653"/>
                  </a:cubicBezTo>
                  <a:cubicBezTo>
                    <a:pt x="49556" y="22653"/>
                    <a:pt x="49612" y="22703"/>
                    <a:pt x="49691" y="22821"/>
                  </a:cubicBezTo>
                  <a:cubicBezTo>
                    <a:pt x="49851" y="23026"/>
                    <a:pt x="49988" y="23254"/>
                    <a:pt x="50125" y="23483"/>
                  </a:cubicBezTo>
                  <a:cubicBezTo>
                    <a:pt x="50353" y="23825"/>
                    <a:pt x="50558" y="24190"/>
                    <a:pt x="50969" y="24396"/>
                  </a:cubicBezTo>
                  <a:cubicBezTo>
                    <a:pt x="50969" y="24324"/>
                    <a:pt x="50969" y="24267"/>
                    <a:pt x="51023" y="24267"/>
                  </a:cubicBezTo>
                  <a:cubicBezTo>
                    <a:pt x="51039" y="24267"/>
                    <a:pt x="51058" y="24272"/>
                    <a:pt x="51083" y="24282"/>
                  </a:cubicBezTo>
                  <a:cubicBezTo>
                    <a:pt x="51174" y="24350"/>
                    <a:pt x="51152" y="24419"/>
                    <a:pt x="51083" y="24487"/>
                  </a:cubicBezTo>
                  <a:cubicBezTo>
                    <a:pt x="51174" y="24578"/>
                    <a:pt x="51243" y="24647"/>
                    <a:pt x="51334" y="24715"/>
                  </a:cubicBezTo>
                  <a:cubicBezTo>
                    <a:pt x="51448" y="24807"/>
                    <a:pt x="51562" y="24875"/>
                    <a:pt x="51540" y="25058"/>
                  </a:cubicBezTo>
                  <a:cubicBezTo>
                    <a:pt x="51517" y="25172"/>
                    <a:pt x="51677" y="25332"/>
                    <a:pt x="51791" y="25423"/>
                  </a:cubicBezTo>
                  <a:cubicBezTo>
                    <a:pt x="52042" y="25674"/>
                    <a:pt x="52042" y="25651"/>
                    <a:pt x="51928" y="26016"/>
                  </a:cubicBezTo>
                  <a:cubicBezTo>
                    <a:pt x="51905" y="26062"/>
                    <a:pt x="51905" y="26108"/>
                    <a:pt x="51905" y="26176"/>
                  </a:cubicBezTo>
                  <a:lnTo>
                    <a:pt x="52042" y="26199"/>
                  </a:lnTo>
                  <a:cubicBezTo>
                    <a:pt x="51996" y="26222"/>
                    <a:pt x="51951" y="26245"/>
                    <a:pt x="51905" y="26267"/>
                  </a:cubicBezTo>
                  <a:cubicBezTo>
                    <a:pt x="52247" y="26290"/>
                    <a:pt x="52567" y="26313"/>
                    <a:pt x="52978" y="26336"/>
                  </a:cubicBezTo>
                  <a:cubicBezTo>
                    <a:pt x="52704" y="25971"/>
                    <a:pt x="52658" y="25583"/>
                    <a:pt x="52384" y="25263"/>
                  </a:cubicBezTo>
                  <a:cubicBezTo>
                    <a:pt x="52019" y="24852"/>
                    <a:pt x="51791" y="24373"/>
                    <a:pt x="51517" y="23894"/>
                  </a:cubicBezTo>
                  <a:cubicBezTo>
                    <a:pt x="51243" y="23437"/>
                    <a:pt x="51015" y="22958"/>
                    <a:pt x="50764" y="22478"/>
                  </a:cubicBezTo>
                  <a:cubicBezTo>
                    <a:pt x="50695" y="22387"/>
                    <a:pt x="50786" y="22159"/>
                    <a:pt x="50535" y="22159"/>
                  </a:cubicBezTo>
                  <a:cubicBezTo>
                    <a:pt x="50558" y="22068"/>
                    <a:pt x="50535" y="21976"/>
                    <a:pt x="50558" y="21885"/>
                  </a:cubicBezTo>
                  <a:cubicBezTo>
                    <a:pt x="50589" y="21824"/>
                    <a:pt x="50649" y="21784"/>
                    <a:pt x="50720" y="21784"/>
                  </a:cubicBezTo>
                  <a:cubicBezTo>
                    <a:pt x="50756" y="21784"/>
                    <a:pt x="50794" y="21794"/>
                    <a:pt x="50832" y="21816"/>
                  </a:cubicBezTo>
                  <a:cubicBezTo>
                    <a:pt x="50923" y="21862"/>
                    <a:pt x="50992" y="21931"/>
                    <a:pt x="51060" y="21999"/>
                  </a:cubicBezTo>
                  <a:cubicBezTo>
                    <a:pt x="51197" y="22136"/>
                    <a:pt x="51334" y="22250"/>
                    <a:pt x="51540" y="22273"/>
                  </a:cubicBezTo>
                  <a:cubicBezTo>
                    <a:pt x="51631" y="22273"/>
                    <a:pt x="51745" y="22387"/>
                    <a:pt x="51791" y="22478"/>
                  </a:cubicBezTo>
                  <a:cubicBezTo>
                    <a:pt x="51905" y="22638"/>
                    <a:pt x="51973" y="22821"/>
                    <a:pt x="52042" y="23026"/>
                  </a:cubicBezTo>
                  <a:cubicBezTo>
                    <a:pt x="52179" y="23369"/>
                    <a:pt x="52453" y="23597"/>
                    <a:pt x="52704" y="23825"/>
                  </a:cubicBezTo>
                  <a:cubicBezTo>
                    <a:pt x="52715" y="23848"/>
                    <a:pt x="52744" y="23854"/>
                    <a:pt x="52778" y="23854"/>
                  </a:cubicBezTo>
                  <a:cubicBezTo>
                    <a:pt x="52812" y="23854"/>
                    <a:pt x="52852" y="23848"/>
                    <a:pt x="52886" y="23848"/>
                  </a:cubicBezTo>
                  <a:cubicBezTo>
                    <a:pt x="52886" y="23802"/>
                    <a:pt x="52909" y="23734"/>
                    <a:pt x="52886" y="23688"/>
                  </a:cubicBezTo>
                  <a:cubicBezTo>
                    <a:pt x="52727" y="23414"/>
                    <a:pt x="52544" y="23140"/>
                    <a:pt x="52361" y="22889"/>
                  </a:cubicBezTo>
                  <a:cubicBezTo>
                    <a:pt x="52065" y="22433"/>
                    <a:pt x="51791" y="21976"/>
                    <a:pt x="51631" y="21451"/>
                  </a:cubicBezTo>
                  <a:cubicBezTo>
                    <a:pt x="51562" y="21292"/>
                    <a:pt x="51585" y="21177"/>
                    <a:pt x="51677" y="21086"/>
                  </a:cubicBezTo>
                  <a:cubicBezTo>
                    <a:pt x="51814" y="21177"/>
                    <a:pt x="51951" y="21269"/>
                    <a:pt x="52065" y="21360"/>
                  </a:cubicBezTo>
                  <a:cubicBezTo>
                    <a:pt x="52133" y="21428"/>
                    <a:pt x="52202" y="21520"/>
                    <a:pt x="52247" y="21588"/>
                  </a:cubicBezTo>
                  <a:cubicBezTo>
                    <a:pt x="52384" y="21771"/>
                    <a:pt x="52476" y="21976"/>
                    <a:pt x="52635" y="22113"/>
                  </a:cubicBezTo>
                  <a:cubicBezTo>
                    <a:pt x="53000" y="22456"/>
                    <a:pt x="53274" y="22866"/>
                    <a:pt x="53525" y="23277"/>
                  </a:cubicBezTo>
                  <a:cubicBezTo>
                    <a:pt x="53662" y="23506"/>
                    <a:pt x="53822" y="23757"/>
                    <a:pt x="54142" y="23825"/>
                  </a:cubicBezTo>
                  <a:cubicBezTo>
                    <a:pt x="54073" y="23734"/>
                    <a:pt x="54005" y="23665"/>
                    <a:pt x="53959" y="23551"/>
                  </a:cubicBezTo>
                  <a:cubicBezTo>
                    <a:pt x="53845" y="23323"/>
                    <a:pt x="53662" y="23118"/>
                    <a:pt x="53617" y="22821"/>
                  </a:cubicBezTo>
                  <a:cubicBezTo>
                    <a:pt x="53594" y="22638"/>
                    <a:pt x="53411" y="22478"/>
                    <a:pt x="53320" y="22296"/>
                  </a:cubicBezTo>
                  <a:cubicBezTo>
                    <a:pt x="53137" y="21953"/>
                    <a:pt x="52978" y="21634"/>
                    <a:pt x="52818" y="21292"/>
                  </a:cubicBezTo>
                  <a:cubicBezTo>
                    <a:pt x="52772" y="21223"/>
                    <a:pt x="52772" y="21132"/>
                    <a:pt x="52795" y="21040"/>
                  </a:cubicBezTo>
                  <a:cubicBezTo>
                    <a:pt x="52795" y="20972"/>
                    <a:pt x="52841" y="20903"/>
                    <a:pt x="52864" y="20835"/>
                  </a:cubicBezTo>
                  <a:cubicBezTo>
                    <a:pt x="52937" y="20540"/>
                    <a:pt x="52971" y="20411"/>
                    <a:pt x="53058" y="20411"/>
                  </a:cubicBezTo>
                  <a:cubicBezTo>
                    <a:pt x="53133" y="20411"/>
                    <a:pt x="53246" y="20506"/>
                    <a:pt x="53457" y="20675"/>
                  </a:cubicBezTo>
                  <a:cubicBezTo>
                    <a:pt x="53822" y="20949"/>
                    <a:pt x="54142" y="21292"/>
                    <a:pt x="54461" y="21634"/>
                  </a:cubicBezTo>
                  <a:cubicBezTo>
                    <a:pt x="54530" y="21702"/>
                    <a:pt x="54598" y="21816"/>
                    <a:pt x="54644" y="21931"/>
                  </a:cubicBezTo>
                  <a:cubicBezTo>
                    <a:pt x="54690" y="22136"/>
                    <a:pt x="54827" y="22273"/>
                    <a:pt x="54918" y="22456"/>
                  </a:cubicBezTo>
                  <a:cubicBezTo>
                    <a:pt x="55055" y="22729"/>
                    <a:pt x="55100" y="23026"/>
                    <a:pt x="55192" y="23323"/>
                  </a:cubicBezTo>
                  <a:cubicBezTo>
                    <a:pt x="55211" y="23418"/>
                    <a:pt x="55151" y="23466"/>
                    <a:pt x="55064" y="23466"/>
                  </a:cubicBezTo>
                  <a:cubicBezTo>
                    <a:pt x="55047" y="23466"/>
                    <a:pt x="55028" y="23464"/>
                    <a:pt x="55009" y="23460"/>
                  </a:cubicBezTo>
                  <a:cubicBezTo>
                    <a:pt x="54963" y="23437"/>
                    <a:pt x="54918" y="23414"/>
                    <a:pt x="54827" y="23369"/>
                  </a:cubicBezTo>
                  <a:lnTo>
                    <a:pt x="54827" y="23369"/>
                  </a:lnTo>
                  <a:cubicBezTo>
                    <a:pt x="54870" y="23653"/>
                    <a:pt x="54998" y="23853"/>
                    <a:pt x="55149" y="24050"/>
                  </a:cubicBezTo>
                  <a:lnTo>
                    <a:pt x="55149" y="24050"/>
                  </a:lnTo>
                  <a:cubicBezTo>
                    <a:pt x="55148" y="24051"/>
                    <a:pt x="55147" y="24052"/>
                    <a:pt x="55146" y="24053"/>
                  </a:cubicBezTo>
                  <a:cubicBezTo>
                    <a:pt x="55192" y="24350"/>
                    <a:pt x="55237" y="24624"/>
                    <a:pt x="55283" y="24921"/>
                  </a:cubicBezTo>
                  <a:cubicBezTo>
                    <a:pt x="55329" y="25080"/>
                    <a:pt x="55351" y="25240"/>
                    <a:pt x="55374" y="25446"/>
                  </a:cubicBezTo>
                  <a:cubicBezTo>
                    <a:pt x="55169" y="25377"/>
                    <a:pt x="55032" y="25309"/>
                    <a:pt x="54895" y="25286"/>
                  </a:cubicBezTo>
                  <a:cubicBezTo>
                    <a:pt x="54818" y="25265"/>
                    <a:pt x="54761" y="25253"/>
                    <a:pt x="54715" y="25253"/>
                  </a:cubicBezTo>
                  <a:cubicBezTo>
                    <a:pt x="54612" y="25253"/>
                    <a:pt x="54570" y="25317"/>
                    <a:pt x="54507" y="25491"/>
                  </a:cubicBezTo>
                  <a:cubicBezTo>
                    <a:pt x="54441" y="25622"/>
                    <a:pt x="54414" y="25686"/>
                    <a:pt x="54359" y="25686"/>
                  </a:cubicBezTo>
                  <a:cubicBezTo>
                    <a:pt x="54318" y="25686"/>
                    <a:pt x="54262" y="25651"/>
                    <a:pt x="54165" y="25583"/>
                  </a:cubicBezTo>
                  <a:cubicBezTo>
                    <a:pt x="53845" y="25332"/>
                    <a:pt x="53525" y="25080"/>
                    <a:pt x="53274" y="24738"/>
                  </a:cubicBezTo>
                  <a:cubicBezTo>
                    <a:pt x="53252" y="24692"/>
                    <a:pt x="53206" y="24624"/>
                    <a:pt x="53137" y="24578"/>
                  </a:cubicBezTo>
                  <a:cubicBezTo>
                    <a:pt x="53054" y="24537"/>
                    <a:pt x="52914" y="24438"/>
                    <a:pt x="52873" y="24438"/>
                  </a:cubicBezTo>
                  <a:cubicBezTo>
                    <a:pt x="52869" y="24438"/>
                    <a:pt x="52866" y="24439"/>
                    <a:pt x="52864" y="24441"/>
                  </a:cubicBezTo>
                  <a:cubicBezTo>
                    <a:pt x="52749" y="24578"/>
                    <a:pt x="52909" y="24624"/>
                    <a:pt x="52978" y="24692"/>
                  </a:cubicBezTo>
                  <a:cubicBezTo>
                    <a:pt x="53617" y="25377"/>
                    <a:pt x="54050" y="26176"/>
                    <a:pt x="54233" y="27089"/>
                  </a:cubicBezTo>
                  <a:cubicBezTo>
                    <a:pt x="54295" y="27337"/>
                    <a:pt x="54132" y="27529"/>
                    <a:pt x="53898" y="27529"/>
                  </a:cubicBezTo>
                  <a:cubicBezTo>
                    <a:pt x="53873" y="27529"/>
                    <a:pt x="53848" y="27527"/>
                    <a:pt x="53822" y="27523"/>
                  </a:cubicBezTo>
                  <a:cubicBezTo>
                    <a:pt x="53654" y="27506"/>
                    <a:pt x="53486" y="27452"/>
                    <a:pt x="53318" y="27452"/>
                  </a:cubicBezTo>
                  <a:cubicBezTo>
                    <a:pt x="53258" y="27452"/>
                    <a:pt x="53198" y="27459"/>
                    <a:pt x="53137" y="27477"/>
                  </a:cubicBezTo>
                  <a:cubicBezTo>
                    <a:pt x="53046" y="27477"/>
                    <a:pt x="52909" y="27409"/>
                    <a:pt x="52818" y="27340"/>
                  </a:cubicBezTo>
                  <a:cubicBezTo>
                    <a:pt x="52202" y="26907"/>
                    <a:pt x="51540" y="26518"/>
                    <a:pt x="50992" y="25971"/>
                  </a:cubicBezTo>
                  <a:cubicBezTo>
                    <a:pt x="50741" y="25720"/>
                    <a:pt x="50513" y="25491"/>
                    <a:pt x="50284" y="25263"/>
                  </a:cubicBezTo>
                  <a:cubicBezTo>
                    <a:pt x="50216" y="25195"/>
                    <a:pt x="50147" y="25126"/>
                    <a:pt x="50079" y="25080"/>
                  </a:cubicBezTo>
                  <a:cubicBezTo>
                    <a:pt x="50010" y="25058"/>
                    <a:pt x="49919" y="25058"/>
                    <a:pt x="49851" y="25058"/>
                  </a:cubicBezTo>
                  <a:cubicBezTo>
                    <a:pt x="49851" y="25149"/>
                    <a:pt x="49828" y="25240"/>
                    <a:pt x="49873" y="25286"/>
                  </a:cubicBezTo>
                  <a:cubicBezTo>
                    <a:pt x="50010" y="25491"/>
                    <a:pt x="50147" y="25674"/>
                    <a:pt x="50284" y="25857"/>
                  </a:cubicBezTo>
                  <a:cubicBezTo>
                    <a:pt x="50558" y="26245"/>
                    <a:pt x="50741" y="26678"/>
                    <a:pt x="50901" y="27089"/>
                  </a:cubicBezTo>
                  <a:cubicBezTo>
                    <a:pt x="51083" y="27523"/>
                    <a:pt x="51334" y="27842"/>
                    <a:pt x="51791" y="28002"/>
                  </a:cubicBezTo>
                  <a:cubicBezTo>
                    <a:pt x="52293" y="28185"/>
                    <a:pt x="52544" y="28664"/>
                    <a:pt x="52841" y="29075"/>
                  </a:cubicBezTo>
                  <a:cubicBezTo>
                    <a:pt x="52864" y="29098"/>
                    <a:pt x="52864" y="29166"/>
                    <a:pt x="52864" y="29189"/>
                  </a:cubicBezTo>
                  <a:cubicBezTo>
                    <a:pt x="52749" y="29554"/>
                    <a:pt x="52658" y="29897"/>
                    <a:pt x="52544" y="30239"/>
                  </a:cubicBezTo>
                  <a:cubicBezTo>
                    <a:pt x="52453" y="30536"/>
                    <a:pt x="52293" y="30787"/>
                    <a:pt x="52179" y="31084"/>
                  </a:cubicBezTo>
                  <a:cubicBezTo>
                    <a:pt x="52156" y="31152"/>
                    <a:pt x="52133" y="31220"/>
                    <a:pt x="52087" y="31266"/>
                  </a:cubicBezTo>
                  <a:cubicBezTo>
                    <a:pt x="52063" y="31315"/>
                    <a:pt x="52032" y="31338"/>
                    <a:pt x="52001" y="31338"/>
                  </a:cubicBezTo>
                  <a:cubicBezTo>
                    <a:pt x="51975" y="31338"/>
                    <a:pt x="51949" y="31321"/>
                    <a:pt x="51928" y="31289"/>
                  </a:cubicBezTo>
                  <a:cubicBezTo>
                    <a:pt x="51836" y="31106"/>
                    <a:pt x="51768" y="30947"/>
                    <a:pt x="51722" y="30764"/>
                  </a:cubicBezTo>
                  <a:cubicBezTo>
                    <a:pt x="51654" y="30559"/>
                    <a:pt x="51631" y="30330"/>
                    <a:pt x="51562" y="30125"/>
                  </a:cubicBezTo>
                  <a:cubicBezTo>
                    <a:pt x="51548" y="30080"/>
                    <a:pt x="51513" y="30035"/>
                    <a:pt x="51465" y="30035"/>
                  </a:cubicBezTo>
                  <a:cubicBezTo>
                    <a:pt x="51440" y="30035"/>
                    <a:pt x="51411" y="30048"/>
                    <a:pt x="51380" y="30079"/>
                  </a:cubicBezTo>
                  <a:cubicBezTo>
                    <a:pt x="51220" y="30262"/>
                    <a:pt x="51083" y="30444"/>
                    <a:pt x="51106" y="30696"/>
                  </a:cubicBezTo>
                  <a:cubicBezTo>
                    <a:pt x="51106" y="30787"/>
                    <a:pt x="51129" y="30924"/>
                    <a:pt x="51083" y="30947"/>
                  </a:cubicBezTo>
                  <a:cubicBezTo>
                    <a:pt x="50991" y="30984"/>
                    <a:pt x="50869" y="31050"/>
                    <a:pt x="50777" y="31050"/>
                  </a:cubicBezTo>
                  <a:cubicBezTo>
                    <a:pt x="50755" y="31050"/>
                    <a:pt x="50735" y="31047"/>
                    <a:pt x="50718" y="31038"/>
                  </a:cubicBezTo>
                  <a:cubicBezTo>
                    <a:pt x="50467" y="30947"/>
                    <a:pt x="50170" y="30947"/>
                    <a:pt x="50056" y="30627"/>
                  </a:cubicBezTo>
                  <a:cubicBezTo>
                    <a:pt x="50010" y="30490"/>
                    <a:pt x="49851" y="30422"/>
                    <a:pt x="49759" y="30307"/>
                  </a:cubicBezTo>
                  <a:cubicBezTo>
                    <a:pt x="49668" y="30193"/>
                    <a:pt x="49577" y="30079"/>
                    <a:pt x="49508" y="29965"/>
                  </a:cubicBezTo>
                  <a:cubicBezTo>
                    <a:pt x="49166" y="29417"/>
                    <a:pt x="48801" y="28892"/>
                    <a:pt x="48321" y="28459"/>
                  </a:cubicBezTo>
                  <a:cubicBezTo>
                    <a:pt x="48253" y="28390"/>
                    <a:pt x="48184" y="28299"/>
                    <a:pt x="48139" y="28230"/>
                  </a:cubicBezTo>
                  <a:cubicBezTo>
                    <a:pt x="48047" y="28025"/>
                    <a:pt x="47933" y="27888"/>
                    <a:pt x="47705" y="27820"/>
                  </a:cubicBezTo>
                  <a:cubicBezTo>
                    <a:pt x="47682" y="27797"/>
                    <a:pt x="47637" y="27774"/>
                    <a:pt x="47614" y="27728"/>
                  </a:cubicBezTo>
                  <a:cubicBezTo>
                    <a:pt x="47249" y="27340"/>
                    <a:pt x="46792" y="27043"/>
                    <a:pt x="46632" y="26496"/>
                  </a:cubicBezTo>
                  <a:cubicBezTo>
                    <a:pt x="46587" y="26382"/>
                    <a:pt x="46518" y="26290"/>
                    <a:pt x="46450" y="26199"/>
                  </a:cubicBezTo>
                  <a:cubicBezTo>
                    <a:pt x="46290" y="25994"/>
                    <a:pt x="46084" y="25788"/>
                    <a:pt x="46062" y="25491"/>
                  </a:cubicBezTo>
                  <a:cubicBezTo>
                    <a:pt x="46062" y="25446"/>
                    <a:pt x="45970" y="25400"/>
                    <a:pt x="45925" y="25354"/>
                  </a:cubicBezTo>
                  <a:cubicBezTo>
                    <a:pt x="45879" y="25423"/>
                    <a:pt x="45811" y="25469"/>
                    <a:pt x="45811" y="25514"/>
                  </a:cubicBezTo>
                  <a:cubicBezTo>
                    <a:pt x="45811" y="25674"/>
                    <a:pt x="45811" y="25834"/>
                    <a:pt x="45879" y="25948"/>
                  </a:cubicBezTo>
                  <a:cubicBezTo>
                    <a:pt x="46107" y="26496"/>
                    <a:pt x="46336" y="27043"/>
                    <a:pt x="46450" y="27637"/>
                  </a:cubicBezTo>
                  <a:cubicBezTo>
                    <a:pt x="46472" y="27705"/>
                    <a:pt x="46518" y="27751"/>
                    <a:pt x="46564" y="27820"/>
                  </a:cubicBezTo>
                  <a:cubicBezTo>
                    <a:pt x="46587" y="27865"/>
                    <a:pt x="46678" y="27888"/>
                    <a:pt x="46678" y="27934"/>
                  </a:cubicBezTo>
                  <a:cubicBezTo>
                    <a:pt x="46655" y="28253"/>
                    <a:pt x="46975" y="28436"/>
                    <a:pt x="47043" y="28733"/>
                  </a:cubicBezTo>
                  <a:cubicBezTo>
                    <a:pt x="47066" y="28915"/>
                    <a:pt x="47249" y="29075"/>
                    <a:pt x="47408" y="29212"/>
                  </a:cubicBezTo>
                  <a:cubicBezTo>
                    <a:pt x="47614" y="29417"/>
                    <a:pt x="47728" y="29668"/>
                    <a:pt x="47796" y="29919"/>
                  </a:cubicBezTo>
                  <a:cubicBezTo>
                    <a:pt x="47933" y="30285"/>
                    <a:pt x="48002" y="30673"/>
                    <a:pt x="48093" y="31061"/>
                  </a:cubicBezTo>
                  <a:cubicBezTo>
                    <a:pt x="48116" y="31152"/>
                    <a:pt x="48139" y="31243"/>
                    <a:pt x="48184" y="31312"/>
                  </a:cubicBezTo>
                  <a:cubicBezTo>
                    <a:pt x="48458" y="31745"/>
                    <a:pt x="48687" y="32225"/>
                    <a:pt x="49234" y="32430"/>
                  </a:cubicBezTo>
                  <a:cubicBezTo>
                    <a:pt x="49257" y="32430"/>
                    <a:pt x="49303" y="32453"/>
                    <a:pt x="49303" y="32453"/>
                  </a:cubicBezTo>
                  <a:cubicBezTo>
                    <a:pt x="49348" y="32773"/>
                    <a:pt x="49714" y="32818"/>
                    <a:pt x="49851" y="33069"/>
                  </a:cubicBezTo>
                  <a:cubicBezTo>
                    <a:pt x="49988" y="33298"/>
                    <a:pt x="50125" y="33549"/>
                    <a:pt x="50193" y="33800"/>
                  </a:cubicBezTo>
                  <a:cubicBezTo>
                    <a:pt x="50261" y="34074"/>
                    <a:pt x="50398" y="34325"/>
                    <a:pt x="50513" y="34576"/>
                  </a:cubicBezTo>
                  <a:cubicBezTo>
                    <a:pt x="50535" y="34667"/>
                    <a:pt x="50581" y="34781"/>
                    <a:pt x="50558" y="34850"/>
                  </a:cubicBezTo>
                  <a:cubicBezTo>
                    <a:pt x="50421" y="35215"/>
                    <a:pt x="50261" y="35580"/>
                    <a:pt x="50102" y="35945"/>
                  </a:cubicBezTo>
                  <a:cubicBezTo>
                    <a:pt x="50102" y="35991"/>
                    <a:pt x="50079" y="36014"/>
                    <a:pt x="50033" y="36082"/>
                  </a:cubicBezTo>
                  <a:cubicBezTo>
                    <a:pt x="49645" y="35694"/>
                    <a:pt x="49348" y="35306"/>
                    <a:pt x="49097" y="34873"/>
                  </a:cubicBezTo>
                  <a:cubicBezTo>
                    <a:pt x="48915" y="34553"/>
                    <a:pt x="48732" y="34256"/>
                    <a:pt x="48572" y="33960"/>
                  </a:cubicBezTo>
                  <a:cubicBezTo>
                    <a:pt x="48298" y="33412"/>
                    <a:pt x="48025" y="32864"/>
                    <a:pt x="47751" y="32316"/>
                  </a:cubicBezTo>
                  <a:cubicBezTo>
                    <a:pt x="47728" y="32248"/>
                    <a:pt x="47682" y="32179"/>
                    <a:pt x="47659" y="32133"/>
                  </a:cubicBezTo>
                  <a:cubicBezTo>
                    <a:pt x="47602" y="32038"/>
                    <a:pt x="47561" y="31912"/>
                    <a:pt x="47443" y="31912"/>
                  </a:cubicBezTo>
                  <a:cubicBezTo>
                    <a:pt x="47420" y="31912"/>
                    <a:pt x="47393" y="31917"/>
                    <a:pt x="47363" y="31928"/>
                  </a:cubicBezTo>
                  <a:cubicBezTo>
                    <a:pt x="47363" y="31951"/>
                    <a:pt x="47408" y="32111"/>
                    <a:pt x="47454" y="32202"/>
                  </a:cubicBezTo>
                  <a:cubicBezTo>
                    <a:pt x="47545" y="32499"/>
                    <a:pt x="47659" y="32795"/>
                    <a:pt x="47751" y="33115"/>
                  </a:cubicBezTo>
                  <a:cubicBezTo>
                    <a:pt x="47956" y="33891"/>
                    <a:pt x="48162" y="34667"/>
                    <a:pt x="48344" y="35443"/>
                  </a:cubicBezTo>
                  <a:cubicBezTo>
                    <a:pt x="48367" y="35512"/>
                    <a:pt x="48367" y="35580"/>
                    <a:pt x="48413" y="35649"/>
                  </a:cubicBezTo>
                  <a:cubicBezTo>
                    <a:pt x="48481" y="35763"/>
                    <a:pt x="48550" y="35922"/>
                    <a:pt x="48664" y="35991"/>
                  </a:cubicBezTo>
                  <a:cubicBezTo>
                    <a:pt x="48938" y="36082"/>
                    <a:pt x="48983" y="36311"/>
                    <a:pt x="49006" y="36539"/>
                  </a:cubicBezTo>
                  <a:cubicBezTo>
                    <a:pt x="49097" y="37041"/>
                    <a:pt x="49143" y="37543"/>
                    <a:pt x="49371" y="38022"/>
                  </a:cubicBezTo>
                  <a:cubicBezTo>
                    <a:pt x="49440" y="38159"/>
                    <a:pt x="49508" y="38296"/>
                    <a:pt x="49622" y="38502"/>
                  </a:cubicBezTo>
                  <a:cubicBezTo>
                    <a:pt x="49211" y="38342"/>
                    <a:pt x="48869" y="38251"/>
                    <a:pt x="48641" y="37931"/>
                  </a:cubicBezTo>
                  <a:cubicBezTo>
                    <a:pt x="48481" y="37726"/>
                    <a:pt x="48253" y="37566"/>
                    <a:pt x="48070" y="37383"/>
                  </a:cubicBezTo>
                  <a:cubicBezTo>
                    <a:pt x="47705" y="36995"/>
                    <a:pt x="47317" y="36584"/>
                    <a:pt x="46952" y="36196"/>
                  </a:cubicBezTo>
                  <a:cubicBezTo>
                    <a:pt x="46906" y="36151"/>
                    <a:pt x="46883" y="36128"/>
                    <a:pt x="46860" y="36082"/>
                  </a:cubicBezTo>
                  <a:cubicBezTo>
                    <a:pt x="46518" y="35489"/>
                    <a:pt x="45947" y="35169"/>
                    <a:pt x="45422" y="34781"/>
                  </a:cubicBezTo>
                  <a:cubicBezTo>
                    <a:pt x="45217" y="34621"/>
                    <a:pt x="45012" y="34462"/>
                    <a:pt x="44783" y="34302"/>
                  </a:cubicBezTo>
                  <a:cubicBezTo>
                    <a:pt x="44738" y="34279"/>
                    <a:pt x="44646" y="34279"/>
                    <a:pt x="44555" y="34279"/>
                  </a:cubicBezTo>
                  <a:cubicBezTo>
                    <a:pt x="44578" y="34348"/>
                    <a:pt x="44578" y="34416"/>
                    <a:pt x="44624" y="34462"/>
                  </a:cubicBezTo>
                  <a:cubicBezTo>
                    <a:pt x="44898" y="34918"/>
                    <a:pt x="45171" y="35352"/>
                    <a:pt x="45422" y="35808"/>
                  </a:cubicBezTo>
                  <a:cubicBezTo>
                    <a:pt x="45559" y="36014"/>
                    <a:pt x="45696" y="36174"/>
                    <a:pt x="45902" y="36311"/>
                  </a:cubicBezTo>
                  <a:cubicBezTo>
                    <a:pt x="46176" y="36493"/>
                    <a:pt x="46404" y="36744"/>
                    <a:pt x="46655" y="36972"/>
                  </a:cubicBezTo>
                  <a:cubicBezTo>
                    <a:pt x="46906" y="37178"/>
                    <a:pt x="47157" y="37406"/>
                    <a:pt x="47408" y="37634"/>
                  </a:cubicBezTo>
                  <a:cubicBezTo>
                    <a:pt x="47477" y="37680"/>
                    <a:pt x="47545" y="37771"/>
                    <a:pt x="47614" y="37840"/>
                  </a:cubicBezTo>
                  <a:cubicBezTo>
                    <a:pt x="47888" y="38182"/>
                    <a:pt x="48139" y="38547"/>
                    <a:pt x="48550" y="38730"/>
                  </a:cubicBezTo>
                  <a:cubicBezTo>
                    <a:pt x="48572" y="38753"/>
                    <a:pt x="48595" y="38776"/>
                    <a:pt x="48618" y="38798"/>
                  </a:cubicBezTo>
                  <a:cubicBezTo>
                    <a:pt x="48869" y="39004"/>
                    <a:pt x="49120" y="39232"/>
                    <a:pt x="49371" y="39460"/>
                  </a:cubicBezTo>
                  <a:cubicBezTo>
                    <a:pt x="49303" y="39848"/>
                    <a:pt x="48938" y="39985"/>
                    <a:pt x="48641" y="40191"/>
                  </a:cubicBezTo>
                  <a:cubicBezTo>
                    <a:pt x="48627" y="40205"/>
                    <a:pt x="48604" y="40210"/>
                    <a:pt x="48579" y="40210"/>
                  </a:cubicBezTo>
                  <a:cubicBezTo>
                    <a:pt x="48523" y="40210"/>
                    <a:pt x="48458" y="40184"/>
                    <a:pt x="48458" y="40168"/>
                  </a:cubicBezTo>
                  <a:cubicBezTo>
                    <a:pt x="48298" y="39757"/>
                    <a:pt x="48070" y="39415"/>
                    <a:pt x="47796" y="39118"/>
                  </a:cubicBezTo>
                  <a:cubicBezTo>
                    <a:pt x="47614" y="38388"/>
                    <a:pt x="47066" y="37954"/>
                    <a:pt x="46609" y="37475"/>
                  </a:cubicBezTo>
                  <a:cubicBezTo>
                    <a:pt x="46313" y="37178"/>
                    <a:pt x="46016" y="36950"/>
                    <a:pt x="45628" y="36858"/>
                  </a:cubicBezTo>
                  <a:cubicBezTo>
                    <a:pt x="45422" y="36813"/>
                    <a:pt x="45240" y="36767"/>
                    <a:pt x="45034" y="36744"/>
                  </a:cubicBezTo>
                  <a:cubicBezTo>
                    <a:pt x="45012" y="36721"/>
                    <a:pt x="44989" y="36721"/>
                    <a:pt x="44966" y="36721"/>
                  </a:cubicBezTo>
                  <a:cubicBezTo>
                    <a:pt x="44555" y="36356"/>
                    <a:pt x="44007" y="36402"/>
                    <a:pt x="43528" y="36265"/>
                  </a:cubicBezTo>
                  <a:cubicBezTo>
                    <a:pt x="43208" y="36174"/>
                    <a:pt x="42866" y="36174"/>
                    <a:pt x="42501" y="36174"/>
                  </a:cubicBezTo>
                  <a:cubicBezTo>
                    <a:pt x="42706" y="36447"/>
                    <a:pt x="42935" y="36539"/>
                    <a:pt x="43163" y="36653"/>
                  </a:cubicBezTo>
                  <a:cubicBezTo>
                    <a:pt x="43345" y="36721"/>
                    <a:pt x="43528" y="36836"/>
                    <a:pt x="43711" y="36927"/>
                  </a:cubicBezTo>
                  <a:cubicBezTo>
                    <a:pt x="43825" y="36995"/>
                    <a:pt x="43939" y="37064"/>
                    <a:pt x="44053" y="37109"/>
                  </a:cubicBezTo>
                  <a:cubicBezTo>
                    <a:pt x="44806" y="37315"/>
                    <a:pt x="45491" y="37634"/>
                    <a:pt x="46130" y="38091"/>
                  </a:cubicBezTo>
                  <a:cubicBezTo>
                    <a:pt x="46267" y="38182"/>
                    <a:pt x="46427" y="38296"/>
                    <a:pt x="46518" y="38433"/>
                  </a:cubicBezTo>
                  <a:cubicBezTo>
                    <a:pt x="46997" y="39095"/>
                    <a:pt x="47431" y="39780"/>
                    <a:pt x="47522" y="40624"/>
                  </a:cubicBezTo>
                  <a:cubicBezTo>
                    <a:pt x="47522" y="40670"/>
                    <a:pt x="47522" y="40739"/>
                    <a:pt x="47500" y="40876"/>
                  </a:cubicBezTo>
                  <a:cubicBezTo>
                    <a:pt x="47249" y="40510"/>
                    <a:pt x="47043" y="40236"/>
                    <a:pt x="46838" y="39940"/>
                  </a:cubicBezTo>
                  <a:cubicBezTo>
                    <a:pt x="46587" y="39620"/>
                    <a:pt x="46336" y="39278"/>
                    <a:pt x="46084" y="38981"/>
                  </a:cubicBezTo>
                  <a:cubicBezTo>
                    <a:pt x="45947" y="38844"/>
                    <a:pt x="45765" y="38753"/>
                    <a:pt x="45537" y="38593"/>
                  </a:cubicBezTo>
                  <a:lnTo>
                    <a:pt x="45537" y="38593"/>
                  </a:lnTo>
                  <a:cubicBezTo>
                    <a:pt x="45537" y="38867"/>
                    <a:pt x="45674" y="38981"/>
                    <a:pt x="45742" y="39141"/>
                  </a:cubicBezTo>
                  <a:cubicBezTo>
                    <a:pt x="45856" y="39346"/>
                    <a:pt x="45993" y="39575"/>
                    <a:pt x="46107" y="39780"/>
                  </a:cubicBezTo>
                  <a:cubicBezTo>
                    <a:pt x="46153" y="39848"/>
                    <a:pt x="46199" y="39917"/>
                    <a:pt x="46267" y="39963"/>
                  </a:cubicBezTo>
                  <a:cubicBezTo>
                    <a:pt x="46518" y="40077"/>
                    <a:pt x="46609" y="40282"/>
                    <a:pt x="46655" y="40510"/>
                  </a:cubicBezTo>
                  <a:cubicBezTo>
                    <a:pt x="46746" y="40876"/>
                    <a:pt x="46838" y="41241"/>
                    <a:pt x="46906" y="41606"/>
                  </a:cubicBezTo>
                  <a:cubicBezTo>
                    <a:pt x="46947" y="41808"/>
                    <a:pt x="46718" y="42028"/>
                    <a:pt x="46523" y="42028"/>
                  </a:cubicBezTo>
                  <a:cubicBezTo>
                    <a:pt x="46498" y="42028"/>
                    <a:pt x="46473" y="42025"/>
                    <a:pt x="46450" y="42017"/>
                  </a:cubicBezTo>
                  <a:cubicBezTo>
                    <a:pt x="46232" y="41938"/>
                    <a:pt x="46013" y="41875"/>
                    <a:pt x="45780" y="41875"/>
                  </a:cubicBezTo>
                  <a:cubicBezTo>
                    <a:pt x="45745" y="41875"/>
                    <a:pt x="45710" y="41877"/>
                    <a:pt x="45674" y="41880"/>
                  </a:cubicBezTo>
                  <a:cubicBezTo>
                    <a:pt x="45656" y="41884"/>
                    <a:pt x="45639" y="41886"/>
                    <a:pt x="45621" y="41886"/>
                  </a:cubicBezTo>
                  <a:cubicBezTo>
                    <a:pt x="45547" y="41886"/>
                    <a:pt x="45469" y="41853"/>
                    <a:pt x="45377" y="41834"/>
                  </a:cubicBezTo>
                  <a:cubicBezTo>
                    <a:pt x="45325" y="41817"/>
                    <a:pt x="45246" y="41773"/>
                    <a:pt x="45182" y="41773"/>
                  </a:cubicBezTo>
                  <a:cubicBezTo>
                    <a:pt x="45161" y="41773"/>
                    <a:pt x="45142" y="41778"/>
                    <a:pt x="45126" y="41789"/>
                  </a:cubicBezTo>
                  <a:cubicBezTo>
                    <a:pt x="45048" y="41827"/>
                    <a:pt x="44974" y="41842"/>
                    <a:pt x="44903" y="41842"/>
                  </a:cubicBezTo>
                  <a:cubicBezTo>
                    <a:pt x="44723" y="41842"/>
                    <a:pt x="44559" y="41746"/>
                    <a:pt x="44395" y="41697"/>
                  </a:cubicBezTo>
                  <a:cubicBezTo>
                    <a:pt x="44281" y="41652"/>
                    <a:pt x="44144" y="41652"/>
                    <a:pt x="44030" y="41629"/>
                  </a:cubicBezTo>
                  <a:lnTo>
                    <a:pt x="44030" y="41629"/>
                  </a:lnTo>
                  <a:cubicBezTo>
                    <a:pt x="44007" y="41811"/>
                    <a:pt x="44144" y="41857"/>
                    <a:pt x="44258" y="41903"/>
                  </a:cubicBezTo>
                  <a:cubicBezTo>
                    <a:pt x="44578" y="42085"/>
                    <a:pt x="44898" y="42245"/>
                    <a:pt x="45240" y="42382"/>
                  </a:cubicBezTo>
                  <a:cubicBezTo>
                    <a:pt x="45537" y="42519"/>
                    <a:pt x="45811" y="42702"/>
                    <a:pt x="45993" y="43067"/>
                  </a:cubicBezTo>
                  <a:cubicBezTo>
                    <a:pt x="45947" y="43067"/>
                    <a:pt x="45902" y="43057"/>
                    <a:pt x="45856" y="43057"/>
                  </a:cubicBezTo>
                  <a:cubicBezTo>
                    <a:pt x="45833" y="43057"/>
                    <a:pt x="45811" y="43059"/>
                    <a:pt x="45788" y="43067"/>
                  </a:cubicBezTo>
                  <a:cubicBezTo>
                    <a:pt x="45696" y="43090"/>
                    <a:pt x="45605" y="43135"/>
                    <a:pt x="45696" y="43227"/>
                  </a:cubicBezTo>
                  <a:cubicBezTo>
                    <a:pt x="45765" y="43341"/>
                    <a:pt x="45833" y="43455"/>
                    <a:pt x="45947" y="43523"/>
                  </a:cubicBezTo>
                  <a:cubicBezTo>
                    <a:pt x="46176" y="43729"/>
                    <a:pt x="46176" y="43729"/>
                    <a:pt x="46199" y="44140"/>
                  </a:cubicBezTo>
                  <a:cubicBezTo>
                    <a:pt x="45856" y="44003"/>
                    <a:pt x="45559" y="43843"/>
                    <a:pt x="45286" y="43615"/>
                  </a:cubicBezTo>
                  <a:cubicBezTo>
                    <a:pt x="45215" y="43562"/>
                    <a:pt x="45145" y="43441"/>
                    <a:pt x="45064" y="43441"/>
                  </a:cubicBezTo>
                  <a:cubicBezTo>
                    <a:pt x="45040" y="43441"/>
                    <a:pt x="45015" y="43452"/>
                    <a:pt x="44989" y="43478"/>
                  </a:cubicBezTo>
                  <a:cubicBezTo>
                    <a:pt x="44829" y="43615"/>
                    <a:pt x="45012" y="43729"/>
                    <a:pt x="45103" y="43843"/>
                  </a:cubicBezTo>
                  <a:cubicBezTo>
                    <a:pt x="45377" y="44140"/>
                    <a:pt x="45651" y="44459"/>
                    <a:pt x="45925" y="44733"/>
                  </a:cubicBezTo>
                  <a:cubicBezTo>
                    <a:pt x="46039" y="44870"/>
                    <a:pt x="46199" y="44984"/>
                    <a:pt x="46358" y="45030"/>
                  </a:cubicBezTo>
                  <a:cubicBezTo>
                    <a:pt x="46564" y="45075"/>
                    <a:pt x="46678" y="45212"/>
                    <a:pt x="46746" y="45395"/>
                  </a:cubicBezTo>
                  <a:cubicBezTo>
                    <a:pt x="46838" y="45646"/>
                    <a:pt x="46929" y="45897"/>
                    <a:pt x="47020" y="46125"/>
                  </a:cubicBezTo>
                  <a:cubicBezTo>
                    <a:pt x="47060" y="46225"/>
                    <a:pt x="47013" y="46290"/>
                    <a:pt x="46940" y="46290"/>
                  </a:cubicBezTo>
                  <a:cubicBezTo>
                    <a:pt x="46929" y="46290"/>
                    <a:pt x="46918" y="46288"/>
                    <a:pt x="46906" y="46285"/>
                  </a:cubicBezTo>
                  <a:cubicBezTo>
                    <a:pt x="46724" y="46285"/>
                    <a:pt x="46541" y="46240"/>
                    <a:pt x="46358" y="46194"/>
                  </a:cubicBezTo>
                  <a:cubicBezTo>
                    <a:pt x="46322" y="46194"/>
                    <a:pt x="46285" y="46190"/>
                    <a:pt x="46247" y="46190"/>
                  </a:cubicBezTo>
                  <a:cubicBezTo>
                    <a:pt x="46190" y="46190"/>
                    <a:pt x="46130" y="46198"/>
                    <a:pt x="46062" y="46240"/>
                  </a:cubicBezTo>
                  <a:cubicBezTo>
                    <a:pt x="46130" y="46285"/>
                    <a:pt x="46221" y="46354"/>
                    <a:pt x="46290" y="46399"/>
                  </a:cubicBezTo>
                  <a:cubicBezTo>
                    <a:pt x="46472" y="46536"/>
                    <a:pt x="46632" y="46696"/>
                    <a:pt x="46792" y="46833"/>
                  </a:cubicBezTo>
                  <a:cubicBezTo>
                    <a:pt x="46864" y="46887"/>
                    <a:pt x="46907" y="46997"/>
                    <a:pt x="47012" y="46997"/>
                  </a:cubicBezTo>
                  <a:cubicBezTo>
                    <a:pt x="47040" y="46997"/>
                    <a:pt x="47073" y="46989"/>
                    <a:pt x="47112" y="46970"/>
                  </a:cubicBezTo>
                  <a:cubicBezTo>
                    <a:pt x="47118" y="46967"/>
                    <a:pt x="47125" y="46965"/>
                    <a:pt x="47134" y="46965"/>
                  </a:cubicBezTo>
                  <a:cubicBezTo>
                    <a:pt x="47187" y="46965"/>
                    <a:pt x="47278" y="47022"/>
                    <a:pt x="47317" y="47061"/>
                  </a:cubicBezTo>
                  <a:cubicBezTo>
                    <a:pt x="47477" y="47198"/>
                    <a:pt x="47614" y="47358"/>
                    <a:pt x="47751" y="47495"/>
                  </a:cubicBezTo>
                  <a:cubicBezTo>
                    <a:pt x="47830" y="47575"/>
                    <a:pt x="47910" y="47676"/>
                    <a:pt x="48021" y="47676"/>
                  </a:cubicBezTo>
                  <a:cubicBezTo>
                    <a:pt x="48069" y="47676"/>
                    <a:pt x="48122" y="47657"/>
                    <a:pt x="48184" y="47609"/>
                  </a:cubicBezTo>
                  <a:cubicBezTo>
                    <a:pt x="48435" y="47700"/>
                    <a:pt x="48709" y="47769"/>
                    <a:pt x="48960" y="47883"/>
                  </a:cubicBezTo>
                  <a:cubicBezTo>
                    <a:pt x="49389" y="48078"/>
                    <a:pt x="49852" y="48190"/>
                    <a:pt x="50319" y="48190"/>
                  </a:cubicBezTo>
                  <a:cubicBezTo>
                    <a:pt x="50398" y="48190"/>
                    <a:pt x="50478" y="48186"/>
                    <a:pt x="50558" y="48180"/>
                  </a:cubicBezTo>
                  <a:cubicBezTo>
                    <a:pt x="50634" y="48172"/>
                    <a:pt x="50708" y="48170"/>
                    <a:pt x="50781" y="48170"/>
                  </a:cubicBezTo>
                  <a:cubicBezTo>
                    <a:pt x="50926" y="48170"/>
                    <a:pt x="51068" y="48180"/>
                    <a:pt x="51220" y="48180"/>
                  </a:cubicBezTo>
                  <a:cubicBezTo>
                    <a:pt x="51334" y="48180"/>
                    <a:pt x="51448" y="48180"/>
                    <a:pt x="51562" y="48157"/>
                  </a:cubicBezTo>
                  <a:cubicBezTo>
                    <a:pt x="51768" y="48157"/>
                    <a:pt x="51996" y="48111"/>
                    <a:pt x="52202" y="48111"/>
                  </a:cubicBezTo>
                  <a:cubicBezTo>
                    <a:pt x="52361" y="48088"/>
                    <a:pt x="52544" y="48134"/>
                    <a:pt x="52704" y="48043"/>
                  </a:cubicBezTo>
                  <a:cubicBezTo>
                    <a:pt x="52725" y="48029"/>
                    <a:pt x="52753" y="48023"/>
                    <a:pt x="52784" y="48023"/>
                  </a:cubicBezTo>
                  <a:cubicBezTo>
                    <a:pt x="52853" y="48023"/>
                    <a:pt x="52938" y="48050"/>
                    <a:pt x="53000" y="48066"/>
                  </a:cubicBezTo>
                  <a:cubicBezTo>
                    <a:pt x="53158" y="48110"/>
                    <a:pt x="53315" y="48178"/>
                    <a:pt x="53472" y="48245"/>
                  </a:cubicBezTo>
                  <a:lnTo>
                    <a:pt x="53472" y="48245"/>
                  </a:lnTo>
                  <a:cubicBezTo>
                    <a:pt x="53457" y="48181"/>
                    <a:pt x="53454" y="48108"/>
                    <a:pt x="53434" y="48088"/>
                  </a:cubicBezTo>
                  <a:cubicBezTo>
                    <a:pt x="53115" y="47951"/>
                    <a:pt x="52795" y="47814"/>
                    <a:pt x="52430" y="47769"/>
                  </a:cubicBezTo>
                  <a:lnTo>
                    <a:pt x="52361" y="47769"/>
                  </a:lnTo>
                  <a:cubicBezTo>
                    <a:pt x="51961" y="47861"/>
                    <a:pt x="51603" y="47899"/>
                    <a:pt x="51269" y="47899"/>
                  </a:cubicBezTo>
                  <a:cubicBezTo>
                    <a:pt x="50613" y="47899"/>
                    <a:pt x="50053" y="47753"/>
                    <a:pt x="49463" y="47586"/>
                  </a:cubicBezTo>
                  <a:cubicBezTo>
                    <a:pt x="49052" y="47472"/>
                    <a:pt x="48664" y="47381"/>
                    <a:pt x="48253" y="47289"/>
                  </a:cubicBezTo>
                  <a:cubicBezTo>
                    <a:pt x="48025" y="47221"/>
                    <a:pt x="47888" y="47130"/>
                    <a:pt x="47796" y="46924"/>
                  </a:cubicBezTo>
                  <a:cubicBezTo>
                    <a:pt x="47614" y="46468"/>
                    <a:pt x="47340" y="46034"/>
                    <a:pt x="47226" y="45555"/>
                  </a:cubicBezTo>
                  <a:cubicBezTo>
                    <a:pt x="47066" y="44893"/>
                    <a:pt x="46701" y="44345"/>
                    <a:pt x="46450" y="43729"/>
                  </a:cubicBezTo>
                  <a:cubicBezTo>
                    <a:pt x="46404" y="43637"/>
                    <a:pt x="46358" y="43523"/>
                    <a:pt x="46472" y="43455"/>
                  </a:cubicBezTo>
                  <a:cubicBezTo>
                    <a:pt x="46883" y="43249"/>
                    <a:pt x="46997" y="42861"/>
                    <a:pt x="47112" y="42473"/>
                  </a:cubicBezTo>
                  <a:cubicBezTo>
                    <a:pt x="47180" y="42245"/>
                    <a:pt x="47249" y="42062"/>
                    <a:pt x="47408" y="41903"/>
                  </a:cubicBezTo>
                  <a:lnTo>
                    <a:pt x="47431" y="41926"/>
                  </a:lnTo>
                  <a:cubicBezTo>
                    <a:pt x="47385" y="41857"/>
                    <a:pt x="47317" y="41789"/>
                    <a:pt x="47340" y="41766"/>
                  </a:cubicBezTo>
                  <a:cubicBezTo>
                    <a:pt x="47371" y="41694"/>
                    <a:pt x="47406" y="41659"/>
                    <a:pt x="47452" y="41659"/>
                  </a:cubicBezTo>
                  <a:cubicBezTo>
                    <a:pt x="47509" y="41659"/>
                    <a:pt x="47582" y="41711"/>
                    <a:pt x="47682" y="41811"/>
                  </a:cubicBezTo>
                  <a:lnTo>
                    <a:pt x="47682" y="41789"/>
                  </a:lnTo>
                  <a:cubicBezTo>
                    <a:pt x="47796" y="41766"/>
                    <a:pt x="47933" y="41720"/>
                    <a:pt x="48047" y="41674"/>
                  </a:cubicBezTo>
                  <a:cubicBezTo>
                    <a:pt x="48367" y="41583"/>
                    <a:pt x="48687" y="41469"/>
                    <a:pt x="48983" y="41332"/>
                  </a:cubicBezTo>
                  <a:cubicBezTo>
                    <a:pt x="49234" y="41218"/>
                    <a:pt x="49485" y="41058"/>
                    <a:pt x="49736" y="40921"/>
                  </a:cubicBezTo>
                  <a:cubicBezTo>
                    <a:pt x="49865" y="40866"/>
                    <a:pt x="49965" y="40736"/>
                    <a:pt x="50106" y="40736"/>
                  </a:cubicBezTo>
                  <a:cubicBezTo>
                    <a:pt x="50140" y="40736"/>
                    <a:pt x="50176" y="40744"/>
                    <a:pt x="50216" y="40761"/>
                  </a:cubicBezTo>
                  <a:cubicBezTo>
                    <a:pt x="50219" y="40765"/>
                    <a:pt x="50223" y="40766"/>
                    <a:pt x="50228" y="40766"/>
                  </a:cubicBezTo>
                  <a:cubicBezTo>
                    <a:pt x="50262" y="40766"/>
                    <a:pt x="50336" y="40707"/>
                    <a:pt x="50376" y="40647"/>
                  </a:cubicBezTo>
                  <a:cubicBezTo>
                    <a:pt x="50627" y="40351"/>
                    <a:pt x="50946" y="40145"/>
                    <a:pt x="51311" y="39940"/>
                  </a:cubicBezTo>
                  <a:cubicBezTo>
                    <a:pt x="51585" y="39780"/>
                    <a:pt x="51836" y="39597"/>
                    <a:pt x="52110" y="39438"/>
                  </a:cubicBezTo>
                  <a:cubicBezTo>
                    <a:pt x="52156" y="39483"/>
                    <a:pt x="52179" y="39483"/>
                    <a:pt x="52179" y="39506"/>
                  </a:cubicBezTo>
                  <a:cubicBezTo>
                    <a:pt x="52202" y="39620"/>
                    <a:pt x="52156" y="39757"/>
                    <a:pt x="52316" y="39803"/>
                  </a:cubicBezTo>
                  <a:cubicBezTo>
                    <a:pt x="52328" y="39804"/>
                    <a:pt x="52339" y="39805"/>
                    <a:pt x="52350" y="39805"/>
                  </a:cubicBezTo>
                  <a:cubicBezTo>
                    <a:pt x="52482" y="39805"/>
                    <a:pt x="52526" y="39680"/>
                    <a:pt x="52590" y="39575"/>
                  </a:cubicBezTo>
                  <a:cubicBezTo>
                    <a:pt x="52612" y="39460"/>
                    <a:pt x="52635" y="39369"/>
                    <a:pt x="52704" y="39278"/>
                  </a:cubicBezTo>
                  <a:cubicBezTo>
                    <a:pt x="52727" y="39232"/>
                    <a:pt x="52818" y="39141"/>
                    <a:pt x="52841" y="39141"/>
                  </a:cubicBezTo>
                  <a:cubicBezTo>
                    <a:pt x="52878" y="39148"/>
                    <a:pt x="52913" y="39152"/>
                    <a:pt x="52946" y="39152"/>
                  </a:cubicBezTo>
                  <a:cubicBezTo>
                    <a:pt x="53218" y="39152"/>
                    <a:pt x="53368" y="38921"/>
                    <a:pt x="53571" y="38798"/>
                  </a:cubicBezTo>
                  <a:cubicBezTo>
                    <a:pt x="53643" y="38757"/>
                    <a:pt x="53706" y="38735"/>
                    <a:pt x="53765" y="38735"/>
                  </a:cubicBezTo>
                  <a:cubicBezTo>
                    <a:pt x="53838" y="38735"/>
                    <a:pt x="53907" y="38769"/>
                    <a:pt x="53982" y="38844"/>
                  </a:cubicBezTo>
                  <a:cubicBezTo>
                    <a:pt x="54507" y="39346"/>
                    <a:pt x="55055" y="39871"/>
                    <a:pt x="55603" y="40373"/>
                  </a:cubicBezTo>
                  <a:cubicBezTo>
                    <a:pt x="55991" y="40739"/>
                    <a:pt x="56424" y="41058"/>
                    <a:pt x="56835" y="41423"/>
                  </a:cubicBezTo>
                  <a:cubicBezTo>
                    <a:pt x="56995" y="41538"/>
                    <a:pt x="57178" y="41674"/>
                    <a:pt x="57406" y="41743"/>
                  </a:cubicBezTo>
                  <a:cubicBezTo>
                    <a:pt x="57360" y="41674"/>
                    <a:pt x="57314" y="41583"/>
                    <a:pt x="57314" y="41492"/>
                  </a:cubicBezTo>
                  <a:cubicBezTo>
                    <a:pt x="57292" y="41423"/>
                    <a:pt x="57314" y="41332"/>
                    <a:pt x="57360" y="41286"/>
                  </a:cubicBezTo>
                  <a:cubicBezTo>
                    <a:pt x="57370" y="41277"/>
                    <a:pt x="57395" y="41271"/>
                    <a:pt x="57424" y="41271"/>
                  </a:cubicBezTo>
                  <a:cubicBezTo>
                    <a:pt x="57466" y="41271"/>
                    <a:pt x="57516" y="41283"/>
                    <a:pt x="57543" y="41309"/>
                  </a:cubicBezTo>
                  <a:cubicBezTo>
                    <a:pt x="57885" y="41560"/>
                    <a:pt x="58250" y="41811"/>
                    <a:pt x="58433" y="42222"/>
                  </a:cubicBezTo>
                  <a:cubicBezTo>
                    <a:pt x="58479" y="42336"/>
                    <a:pt x="58570" y="42451"/>
                    <a:pt x="58661" y="42496"/>
                  </a:cubicBezTo>
                  <a:cubicBezTo>
                    <a:pt x="59323" y="42975"/>
                    <a:pt x="59962" y="43500"/>
                    <a:pt x="60556" y="44094"/>
                  </a:cubicBezTo>
                  <a:cubicBezTo>
                    <a:pt x="60852" y="44391"/>
                    <a:pt x="61058" y="44756"/>
                    <a:pt x="61218" y="45144"/>
                  </a:cubicBezTo>
                  <a:cubicBezTo>
                    <a:pt x="61263" y="45258"/>
                    <a:pt x="61332" y="45395"/>
                    <a:pt x="61423" y="45418"/>
                  </a:cubicBezTo>
                  <a:cubicBezTo>
                    <a:pt x="61560" y="45486"/>
                    <a:pt x="61720" y="45532"/>
                    <a:pt x="61765" y="45715"/>
                  </a:cubicBezTo>
                  <a:cubicBezTo>
                    <a:pt x="61765" y="45737"/>
                    <a:pt x="61834" y="45760"/>
                    <a:pt x="61857" y="45760"/>
                  </a:cubicBezTo>
                  <a:cubicBezTo>
                    <a:pt x="61890" y="45746"/>
                    <a:pt x="61919" y="45740"/>
                    <a:pt x="61943" y="45740"/>
                  </a:cubicBezTo>
                  <a:cubicBezTo>
                    <a:pt x="62037" y="45740"/>
                    <a:pt x="62076" y="45830"/>
                    <a:pt x="62131" y="45920"/>
                  </a:cubicBezTo>
                  <a:cubicBezTo>
                    <a:pt x="62200" y="46059"/>
                    <a:pt x="62257" y="46225"/>
                    <a:pt x="62421" y="46225"/>
                  </a:cubicBezTo>
                  <a:cubicBezTo>
                    <a:pt x="62472" y="46225"/>
                    <a:pt x="62534" y="46209"/>
                    <a:pt x="62610" y="46171"/>
                  </a:cubicBezTo>
                  <a:cubicBezTo>
                    <a:pt x="62619" y="46165"/>
                    <a:pt x="62631" y="46162"/>
                    <a:pt x="62644" y="46162"/>
                  </a:cubicBezTo>
                  <a:cubicBezTo>
                    <a:pt x="62728" y="46162"/>
                    <a:pt x="62877" y="46272"/>
                    <a:pt x="62975" y="46331"/>
                  </a:cubicBezTo>
                  <a:cubicBezTo>
                    <a:pt x="63564" y="46275"/>
                    <a:pt x="64147" y="46225"/>
                    <a:pt x="64730" y="46225"/>
                  </a:cubicBezTo>
                  <a:cubicBezTo>
                    <a:pt x="65346" y="46225"/>
                    <a:pt x="65961" y="46281"/>
                    <a:pt x="66582" y="46445"/>
                  </a:cubicBezTo>
                  <a:cubicBezTo>
                    <a:pt x="66833" y="46513"/>
                    <a:pt x="67107" y="46559"/>
                    <a:pt x="67380" y="46605"/>
                  </a:cubicBezTo>
                  <a:cubicBezTo>
                    <a:pt x="67506" y="46639"/>
                    <a:pt x="67632" y="46667"/>
                    <a:pt x="67757" y="46667"/>
                  </a:cubicBezTo>
                  <a:cubicBezTo>
                    <a:pt x="67883" y="46667"/>
                    <a:pt x="68008" y="46639"/>
                    <a:pt x="68134" y="46559"/>
                  </a:cubicBezTo>
                  <a:cubicBezTo>
                    <a:pt x="68230" y="46498"/>
                    <a:pt x="68336" y="46477"/>
                    <a:pt x="68446" y="46477"/>
                  </a:cubicBezTo>
                  <a:cubicBezTo>
                    <a:pt x="68623" y="46477"/>
                    <a:pt x="68809" y="46531"/>
                    <a:pt x="68978" y="46559"/>
                  </a:cubicBezTo>
                  <a:cubicBezTo>
                    <a:pt x="69092" y="46559"/>
                    <a:pt x="69184" y="46628"/>
                    <a:pt x="69275" y="46628"/>
                  </a:cubicBezTo>
                  <a:cubicBezTo>
                    <a:pt x="69295" y="46634"/>
                    <a:pt x="69315" y="46637"/>
                    <a:pt x="69334" y="46637"/>
                  </a:cubicBezTo>
                  <a:cubicBezTo>
                    <a:pt x="69380" y="46637"/>
                    <a:pt x="69419" y="46621"/>
                    <a:pt x="69435" y="46605"/>
                  </a:cubicBezTo>
                  <a:cubicBezTo>
                    <a:pt x="69458" y="46559"/>
                    <a:pt x="69458" y="46491"/>
                    <a:pt x="69435" y="46445"/>
                  </a:cubicBezTo>
                  <a:cubicBezTo>
                    <a:pt x="69343" y="46308"/>
                    <a:pt x="69229" y="46171"/>
                    <a:pt x="69138" y="46011"/>
                  </a:cubicBezTo>
                  <a:cubicBezTo>
                    <a:pt x="69092" y="45943"/>
                    <a:pt x="69047" y="45851"/>
                    <a:pt x="69024" y="45760"/>
                  </a:cubicBezTo>
                  <a:cubicBezTo>
                    <a:pt x="69138" y="45692"/>
                    <a:pt x="69275" y="45600"/>
                    <a:pt x="69389" y="45600"/>
                  </a:cubicBezTo>
                  <a:cubicBezTo>
                    <a:pt x="69408" y="45597"/>
                    <a:pt x="69427" y="45596"/>
                    <a:pt x="69446" y="45596"/>
                  </a:cubicBezTo>
                  <a:cubicBezTo>
                    <a:pt x="69569" y="45596"/>
                    <a:pt x="69705" y="45652"/>
                    <a:pt x="69823" y="45692"/>
                  </a:cubicBezTo>
                  <a:cubicBezTo>
                    <a:pt x="69896" y="45692"/>
                    <a:pt x="69969" y="45721"/>
                    <a:pt x="70030" y="45721"/>
                  </a:cubicBezTo>
                  <a:cubicBezTo>
                    <a:pt x="70046" y="45721"/>
                    <a:pt x="70060" y="45719"/>
                    <a:pt x="70074" y="45715"/>
                  </a:cubicBezTo>
                  <a:cubicBezTo>
                    <a:pt x="70142" y="45715"/>
                    <a:pt x="70234" y="45646"/>
                    <a:pt x="70279" y="45578"/>
                  </a:cubicBezTo>
                  <a:cubicBezTo>
                    <a:pt x="70302" y="45509"/>
                    <a:pt x="70256" y="45418"/>
                    <a:pt x="70211" y="45349"/>
                  </a:cubicBezTo>
                  <a:cubicBezTo>
                    <a:pt x="70005" y="45121"/>
                    <a:pt x="69800" y="44916"/>
                    <a:pt x="69594" y="44687"/>
                  </a:cubicBezTo>
                  <a:cubicBezTo>
                    <a:pt x="69572" y="44687"/>
                    <a:pt x="69549" y="44642"/>
                    <a:pt x="69572" y="44619"/>
                  </a:cubicBezTo>
                  <a:cubicBezTo>
                    <a:pt x="69594" y="44596"/>
                    <a:pt x="69617" y="44550"/>
                    <a:pt x="69663" y="44550"/>
                  </a:cubicBezTo>
                  <a:cubicBezTo>
                    <a:pt x="69914" y="44573"/>
                    <a:pt x="70165" y="44596"/>
                    <a:pt x="70439" y="44619"/>
                  </a:cubicBezTo>
                  <a:cubicBezTo>
                    <a:pt x="70508" y="44619"/>
                    <a:pt x="70599" y="44573"/>
                    <a:pt x="70713" y="44550"/>
                  </a:cubicBezTo>
                  <a:cubicBezTo>
                    <a:pt x="70530" y="44299"/>
                    <a:pt x="70371" y="44094"/>
                    <a:pt x="70142" y="43934"/>
                  </a:cubicBezTo>
                  <a:cubicBezTo>
                    <a:pt x="70051" y="43889"/>
                    <a:pt x="69960" y="43843"/>
                    <a:pt x="69891" y="43752"/>
                  </a:cubicBezTo>
                  <a:cubicBezTo>
                    <a:pt x="69846" y="43683"/>
                    <a:pt x="69823" y="43569"/>
                    <a:pt x="69823" y="43478"/>
                  </a:cubicBezTo>
                  <a:cubicBezTo>
                    <a:pt x="69823" y="43432"/>
                    <a:pt x="69960" y="43409"/>
                    <a:pt x="70051" y="43386"/>
                  </a:cubicBezTo>
                  <a:cubicBezTo>
                    <a:pt x="70234" y="43364"/>
                    <a:pt x="70416" y="43364"/>
                    <a:pt x="70644" y="43341"/>
                  </a:cubicBezTo>
                  <a:cubicBezTo>
                    <a:pt x="70325" y="42998"/>
                    <a:pt x="70028" y="42724"/>
                    <a:pt x="69663" y="42496"/>
                  </a:cubicBezTo>
                  <a:cubicBezTo>
                    <a:pt x="69526" y="42405"/>
                    <a:pt x="69366" y="42314"/>
                    <a:pt x="69252" y="42199"/>
                  </a:cubicBezTo>
                  <a:cubicBezTo>
                    <a:pt x="69044" y="42019"/>
                    <a:pt x="68853" y="41932"/>
                    <a:pt x="68643" y="41932"/>
                  </a:cubicBezTo>
                  <a:cubicBezTo>
                    <a:pt x="68507" y="41932"/>
                    <a:pt x="68363" y="41968"/>
                    <a:pt x="68202" y="42040"/>
                  </a:cubicBezTo>
                  <a:cubicBezTo>
                    <a:pt x="68042" y="42108"/>
                    <a:pt x="67883" y="42131"/>
                    <a:pt x="67700" y="42154"/>
                  </a:cubicBezTo>
                  <a:cubicBezTo>
                    <a:pt x="66878" y="42245"/>
                    <a:pt x="66057" y="42314"/>
                    <a:pt x="65235" y="42405"/>
                  </a:cubicBezTo>
                  <a:cubicBezTo>
                    <a:pt x="65186" y="42409"/>
                    <a:pt x="65140" y="42412"/>
                    <a:pt x="65096" y="42412"/>
                  </a:cubicBezTo>
                  <a:cubicBezTo>
                    <a:pt x="64915" y="42412"/>
                    <a:pt x="64775" y="42365"/>
                    <a:pt x="64664" y="42199"/>
                  </a:cubicBezTo>
                  <a:cubicBezTo>
                    <a:pt x="64550" y="42040"/>
                    <a:pt x="64413" y="41903"/>
                    <a:pt x="64276" y="41766"/>
                  </a:cubicBezTo>
                  <a:cubicBezTo>
                    <a:pt x="63957" y="41446"/>
                    <a:pt x="63614" y="41149"/>
                    <a:pt x="63318" y="40830"/>
                  </a:cubicBezTo>
                  <a:cubicBezTo>
                    <a:pt x="63089" y="40602"/>
                    <a:pt x="62930" y="40305"/>
                    <a:pt x="62724" y="40077"/>
                  </a:cubicBezTo>
                  <a:cubicBezTo>
                    <a:pt x="62564" y="39894"/>
                    <a:pt x="62336" y="39780"/>
                    <a:pt x="62153" y="39620"/>
                  </a:cubicBezTo>
                  <a:lnTo>
                    <a:pt x="62153" y="39620"/>
                  </a:lnTo>
                  <a:cubicBezTo>
                    <a:pt x="62222" y="39734"/>
                    <a:pt x="62290" y="39848"/>
                    <a:pt x="62382" y="39940"/>
                  </a:cubicBezTo>
                  <a:cubicBezTo>
                    <a:pt x="62450" y="40031"/>
                    <a:pt x="62405" y="40100"/>
                    <a:pt x="62313" y="40145"/>
                  </a:cubicBezTo>
                  <a:cubicBezTo>
                    <a:pt x="62085" y="40214"/>
                    <a:pt x="61857" y="40236"/>
                    <a:pt x="61651" y="40351"/>
                  </a:cubicBezTo>
                  <a:cubicBezTo>
                    <a:pt x="61240" y="40556"/>
                    <a:pt x="60807" y="40556"/>
                    <a:pt x="60373" y="40579"/>
                  </a:cubicBezTo>
                  <a:cubicBezTo>
                    <a:pt x="60282" y="40579"/>
                    <a:pt x="60168" y="40556"/>
                    <a:pt x="60076" y="40556"/>
                  </a:cubicBezTo>
                  <a:cubicBezTo>
                    <a:pt x="60054" y="40602"/>
                    <a:pt x="60054" y="40624"/>
                    <a:pt x="60031" y="40647"/>
                  </a:cubicBezTo>
                  <a:cubicBezTo>
                    <a:pt x="60122" y="40716"/>
                    <a:pt x="60190" y="40761"/>
                    <a:pt x="60282" y="40830"/>
                  </a:cubicBezTo>
                  <a:cubicBezTo>
                    <a:pt x="60442" y="40944"/>
                    <a:pt x="60647" y="40876"/>
                    <a:pt x="60807" y="41035"/>
                  </a:cubicBezTo>
                  <a:cubicBezTo>
                    <a:pt x="60841" y="41058"/>
                    <a:pt x="60892" y="41064"/>
                    <a:pt x="60947" y="41064"/>
                  </a:cubicBezTo>
                  <a:cubicBezTo>
                    <a:pt x="61001" y="41064"/>
                    <a:pt x="61058" y="41058"/>
                    <a:pt x="61103" y="41058"/>
                  </a:cubicBezTo>
                  <a:cubicBezTo>
                    <a:pt x="61606" y="40990"/>
                    <a:pt x="62131" y="40944"/>
                    <a:pt x="62633" y="40898"/>
                  </a:cubicBezTo>
                  <a:cubicBezTo>
                    <a:pt x="62666" y="40892"/>
                    <a:pt x="62700" y="40889"/>
                    <a:pt x="62732" y="40889"/>
                  </a:cubicBezTo>
                  <a:cubicBezTo>
                    <a:pt x="62812" y="40889"/>
                    <a:pt x="62888" y="40905"/>
                    <a:pt x="62952" y="40921"/>
                  </a:cubicBezTo>
                  <a:cubicBezTo>
                    <a:pt x="63249" y="41013"/>
                    <a:pt x="63386" y="41218"/>
                    <a:pt x="63477" y="41446"/>
                  </a:cubicBezTo>
                  <a:cubicBezTo>
                    <a:pt x="63340" y="41560"/>
                    <a:pt x="63249" y="41629"/>
                    <a:pt x="63135" y="41720"/>
                  </a:cubicBezTo>
                  <a:cubicBezTo>
                    <a:pt x="62952" y="41880"/>
                    <a:pt x="62770" y="42040"/>
                    <a:pt x="62564" y="42177"/>
                  </a:cubicBezTo>
                  <a:cubicBezTo>
                    <a:pt x="62496" y="42245"/>
                    <a:pt x="62359" y="42245"/>
                    <a:pt x="62382" y="42382"/>
                  </a:cubicBezTo>
                  <a:cubicBezTo>
                    <a:pt x="62405" y="42519"/>
                    <a:pt x="62519" y="42496"/>
                    <a:pt x="62610" y="42519"/>
                  </a:cubicBezTo>
                  <a:cubicBezTo>
                    <a:pt x="62625" y="42534"/>
                    <a:pt x="62640" y="42549"/>
                    <a:pt x="62656" y="42565"/>
                  </a:cubicBezTo>
                  <a:cubicBezTo>
                    <a:pt x="62930" y="42428"/>
                    <a:pt x="63181" y="42314"/>
                    <a:pt x="63432" y="42177"/>
                  </a:cubicBezTo>
                  <a:cubicBezTo>
                    <a:pt x="63565" y="42106"/>
                    <a:pt x="63714" y="42073"/>
                    <a:pt x="63862" y="42073"/>
                  </a:cubicBezTo>
                  <a:cubicBezTo>
                    <a:pt x="64194" y="42073"/>
                    <a:pt x="64522" y="42242"/>
                    <a:pt x="64664" y="42542"/>
                  </a:cubicBezTo>
                  <a:cubicBezTo>
                    <a:pt x="64756" y="42724"/>
                    <a:pt x="64870" y="42770"/>
                    <a:pt x="65029" y="42793"/>
                  </a:cubicBezTo>
                  <a:cubicBezTo>
                    <a:pt x="65189" y="42793"/>
                    <a:pt x="65349" y="42770"/>
                    <a:pt x="65509" y="42724"/>
                  </a:cubicBezTo>
                  <a:cubicBezTo>
                    <a:pt x="66008" y="42582"/>
                    <a:pt x="66521" y="42467"/>
                    <a:pt x="67058" y="42467"/>
                  </a:cubicBezTo>
                  <a:cubicBezTo>
                    <a:pt x="67209" y="42467"/>
                    <a:pt x="67362" y="42476"/>
                    <a:pt x="67517" y="42496"/>
                  </a:cubicBezTo>
                  <a:cubicBezTo>
                    <a:pt x="67532" y="42499"/>
                    <a:pt x="67547" y="42500"/>
                    <a:pt x="67563" y="42500"/>
                  </a:cubicBezTo>
                  <a:cubicBezTo>
                    <a:pt x="67689" y="42500"/>
                    <a:pt x="67831" y="42423"/>
                    <a:pt x="67974" y="42382"/>
                  </a:cubicBezTo>
                  <a:cubicBezTo>
                    <a:pt x="68179" y="42336"/>
                    <a:pt x="68362" y="42245"/>
                    <a:pt x="68545" y="42199"/>
                  </a:cubicBezTo>
                  <a:cubicBezTo>
                    <a:pt x="68569" y="42193"/>
                    <a:pt x="68596" y="42190"/>
                    <a:pt x="68624" y="42190"/>
                  </a:cubicBezTo>
                  <a:cubicBezTo>
                    <a:pt x="68807" y="42190"/>
                    <a:pt x="69047" y="42309"/>
                    <a:pt x="69047" y="42428"/>
                  </a:cubicBezTo>
                  <a:cubicBezTo>
                    <a:pt x="69047" y="42587"/>
                    <a:pt x="69001" y="42747"/>
                    <a:pt x="68933" y="42884"/>
                  </a:cubicBezTo>
                  <a:cubicBezTo>
                    <a:pt x="68921" y="42907"/>
                    <a:pt x="68870" y="42913"/>
                    <a:pt x="68807" y="42913"/>
                  </a:cubicBezTo>
                  <a:cubicBezTo>
                    <a:pt x="68744" y="42913"/>
                    <a:pt x="68670" y="42907"/>
                    <a:pt x="68613" y="42907"/>
                  </a:cubicBezTo>
                  <a:cubicBezTo>
                    <a:pt x="68583" y="42907"/>
                    <a:pt x="68552" y="42897"/>
                    <a:pt x="68528" y="42897"/>
                  </a:cubicBezTo>
                  <a:cubicBezTo>
                    <a:pt x="68517" y="42897"/>
                    <a:pt x="68506" y="42899"/>
                    <a:pt x="68499" y="42907"/>
                  </a:cubicBezTo>
                  <a:cubicBezTo>
                    <a:pt x="68430" y="42953"/>
                    <a:pt x="68339" y="43021"/>
                    <a:pt x="68339" y="43067"/>
                  </a:cubicBezTo>
                  <a:cubicBezTo>
                    <a:pt x="68339" y="43135"/>
                    <a:pt x="68430" y="43227"/>
                    <a:pt x="68499" y="43227"/>
                  </a:cubicBezTo>
                  <a:cubicBezTo>
                    <a:pt x="68556" y="43249"/>
                    <a:pt x="68613" y="43255"/>
                    <a:pt x="68670" y="43255"/>
                  </a:cubicBezTo>
                  <a:cubicBezTo>
                    <a:pt x="68727" y="43255"/>
                    <a:pt x="68784" y="43249"/>
                    <a:pt x="68841" y="43249"/>
                  </a:cubicBezTo>
                  <a:cubicBezTo>
                    <a:pt x="69047" y="43249"/>
                    <a:pt x="69229" y="43341"/>
                    <a:pt x="69298" y="43546"/>
                  </a:cubicBezTo>
                  <a:cubicBezTo>
                    <a:pt x="69206" y="43615"/>
                    <a:pt x="69092" y="43660"/>
                    <a:pt x="69070" y="43729"/>
                  </a:cubicBezTo>
                  <a:cubicBezTo>
                    <a:pt x="69029" y="43876"/>
                    <a:pt x="68973" y="43929"/>
                    <a:pt x="68901" y="43929"/>
                  </a:cubicBezTo>
                  <a:cubicBezTo>
                    <a:pt x="68851" y="43929"/>
                    <a:pt x="68793" y="43903"/>
                    <a:pt x="68727" y="43866"/>
                  </a:cubicBezTo>
                  <a:cubicBezTo>
                    <a:pt x="68636" y="43843"/>
                    <a:pt x="68545" y="43820"/>
                    <a:pt x="68476" y="43820"/>
                  </a:cubicBezTo>
                  <a:cubicBezTo>
                    <a:pt x="68408" y="43820"/>
                    <a:pt x="68316" y="43866"/>
                    <a:pt x="68293" y="43911"/>
                  </a:cubicBezTo>
                  <a:cubicBezTo>
                    <a:pt x="68248" y="44048"/>
                    <a:pt x="68362" y="44003"/>
                    <a:pt x="68430" y="44025"/>
                  </a:cubicBezTo>
                  <a:cubicBezTo>
                    <a:pt x="68590" y="44071"/>
                    <a:pt x="68750" y="44117"/>
                    <a:pt x="68910" y="44185"/>
                  </a:cubicBezTo>
                  <a:cubicBezTo>
                    <a:pt x="69092" y="44254"/>
                    <a:pt x="69229" y="44345"/>
                    <a:pt x="69298" y="44528"/>
                  </a:cubicBezTo>
                  <a:cubicBezTo>
                    <a:pt x="69161" y="44573"/>
                    <a:pt x="68978" y="44573"/>
                    <a:pt x="68910" y="44665"/>
                  </a:cubicBezTo>
                  <a:cubicBezTo>
                    <a:pt x="68818" y="44756"/>
                    <a:pt x="68818" y="44938"/>
                    <a:pt x="68796" y="45121"/>
                  </a:cubicBezTo>
                  <a:cubicBezTo>
                    <a:pt x="68636" y="44938"/>
                    <a:pt x="68522" y="44802"/>
                    <a:pt x="68408" y="44665"/>
                  </a:cubicBezTo>
                  <a:cubicBezTo>
                    <a:pt x="68362" y="44596"/>
                    <a:pt x="68293" y="44550"/>
                    <a:pt x="68225" y="44550"/>
                  </a:cubicBezTo>
                  <a:cubicBezTo>
                    <a:pt x="68065" y="44550"/>
                    <a:pt x="67905" y="44573"/>
                    <a:pt x="67723" y="44573"/>
                  </a:cubicBezTo>
                  <a:cubicBezTo>
                    <a:pt x="68134" y="44687"/>
                    <a:pt x="68408" y="44938"/>
                    <a:pt x="68453" y="45372"/>
                  </a:cubicBezTo>
                  <a:cubicBezTo>
                    <a:pt x="68065" y="45418"/>
                    <a:pt x="68065" y="45418"/>
                    <a:pt x="68020" y="45806"/>
                  </a:cubicBezTo>
                  <a:cubicBezTo>
                    <a:pt x="67997" y="45920"/>
                    <a:pt x="68020" y="46057"/>
                    <a:pt x="67974" y="46194"/>
                  </a:cubicBezTo>
                  <a:cubicBezTo>
                    <a:pt x="67951" y="46285"/>
                    <a:pt x="67883" y="46399"/>
                    <a:pt x="67791" y="46445"/>
                  </a:cubicBezTo>
                  <a:cubicBezTo>
                    <a:pt x="67739" y="46474"/>
                    <a:pt x="67665" y="46487"/>
                    <a:pt x="67582" y="46487"/>
                  </a:cubicBezTo>
                  <a:cubicBezTo>
                    <a:pt x="67336" y="46487"/>
                    <a:pt x="67009" y="46376"/>
                    <a:pt x="66924" y="46240"/>
                  </a:cubicBezTo>
                  <a:cubicBezTo>
                    <a:pt x="66833" y="46080"/>
                    <a:pt x="66719" y="46034"/>
                    <a:pt x="66559" y="46034"/>
                  </a:cubicBezTo>
                  <a:cubicBezTo>
                    <a:pt x="66376" y="46011"/>
                    <a:pt x="66194" y="45988"/>
                    <a:pt x="66011" y="45988"/>
                  </a:cubicBezTo>
                  <a:cubicBezTo>
                    <a:pt x="65988" y="46034"/>
                    <a:pt x="66148" y="46103"/>
                    <a:pt x="66011" y="46125"/>
                  </a:cubicBezTo>
                  <a:cubicBezTo>
                    <a:pt x="65897" y="46125"/>
                    <a:pt x="65783" y="46103"/>
                    <a:pt x="65669" y="46080"/>
                  </a:cubicBezTo>
                  <a:cubicBezTo>
                    <a:pt x="65646" y="46057"/>
                    <a:pt x="65623" y="46011"/>
                    <a:pt x="65600" y="45988"/>
                  </a:cubicBezTo>
                  <a:cubicBezTo>
                    <a:pt x="65646" y="45966"/>
                    <a:pt x="65691" y="45943"/>
                    <a:pt x="65760" y="45920"/>
                  </a:cubicBezTo>
                  <a:cubicBezTo>
                    <a:pt x="65675" y="45835"/>
                    <a:pt x="65591" y="45788"/>
                    <a:pt x="65487" y="45788"/>
                  </a:cubicBezTo>
                  <a:cubicBezTo>
                    <a:pt x="65451" y="45788"/>
                    <a:pt x="65413" y="45794"/>
                    <a:pt x="65372" y="45806"/>
                  </a:cubicBezTo>
                  <a:cubicBezTo>
                    <a:pt x="65334" y="45813"/>
                    <a:pt x="65293" y="45816"/>
                    <a:pt x="65251" y="45816"/>
                  </a:cubicBezTo>
                  <a:cubicBezTo>
                    <a:pt x="65166" y="45816"/>
                    <a:pt x="65075" y="45806"/>
                    <a:pt x="64984" y="45806"/>
                  </a:cubicBezTo>
                  <a:cubicBezTo>
                    <a:pt x="64898" y="45806"/>
                    <a:pt x="64813" y="45844"/>
                    <a:pt x="64727" y="45844"/>
                  </a:cubicBezTo>
                  <a:cubicBezTo>
                    <a:pt x="64698" y="45844"/>
                    <a:pt x="64670" y="45840"/>
                    <a:pt x="64641" y="45829"/>
                  </a:cubicBezTo>
                  <a:cubicBezTo>
                    <a:pt x="64453" y="45766"/>
                    <a:pt x="64265" y="45737"/>
                    <a:pt x="64076" y="45737"/>
                  </a:cubicBezTo>
                  <a:cubicBezTo>
                    <a:pt x="63854" y="45737"/>
                    <a:pt x="63631" y="45777"/>
                    <a:pt x="63409" y="45851"/>
                  </a:cubicBezTo>
                  <a:cubicBezTo>
                    <a:pt x="63363" y="45874"/>
                    <a:pt x="63295" y="45886"/>
                    <a:pt x="63232" y="45886"/>
                  </a:cubicBezTo>
                  <a:cubicBezTo>
                    <a:pt x="63169" y="45886"/>
                    <a:pt x="63112" y="45874"/>
                    <a:pt x="63089" y="45851"/>
                  </a:cubicBezTo>
                  <a:cubicBezTo>
                    <a:pt x="62952" y="45669"/>
                    <a:pt x="62815" y="45669"/>
                    <a:pt x="62633" y="45646"/>
                  </a:cubicBezTo>
                  <a:cubicBezTo>
                    <a:pt x="62496" y="45646"/>
                    <a:pt x="62359" y="45555"/>
                    <a:pt x="62268" y="45463"/>
                  </a:cubicBezTo>
                  <a:cubicBezTo>
                    <a:pt x="61902" y="45144"/>
                    <a:pt x="61560" y="44802"/>
                    <a:pt x="61218" y="44459"/>
                  </a:cubicBezTo>
                  <a:cubicBezTo>
                    <a:pt x="61172" y="44413"/>
                    <a:pt x="61058" y="44345"/>
                    <a:pt x="61058" y="44277"/>
                  </a:cubicBezTo>
                  <a:cubicBezTo>
                    <a:pt x="61058" y="44025"/>
                    <a:pt x="61058" y="43797"/>
                    <a:pt x="61081" y="43569"/>
                  </a:cubicBezTo>
                  <a:cubicBezTo>
                    <a:pt x="61126" y="43341"/>
                    <a:pt x="61240" y="43135"/>
                    <a:pt x="61309" y="42930"/>
                  </a:cubicBezTo>
                  <a:lnTo>
                    <a:pt x="61309" y="42930"/>
                  </a:lnTo>
                  <a:cubicBezTo>
                    <a:pt x="61012" y="43044"/>
                    <a:pt x="60738" y="43181"/>
                    <a:pt x="60556" y="43409"/>
                  </a:cubicBezTo>
                  <a:cubicBezTo>
                    <a:pt x="60484" y="43481"/>
                    <a:pt x="60431" y="43515"/>
                    <a:pt x="60384" y="43515"/>
                  </a:cubicBezTo>
                  <a:cubicBezTo>
                    <a:pt x="60341" y="43515"/>
                    <a:pt x="60303" y="43486"/>
                    <a:pt x="60259" y="43432"/>
                  </a:cubicBezTo>
                  <a:cubicBezTo>
                    <a:pt x="60076" y="43181"/>
                    <a:pt x="59848" y="42998"/>
                    <a:pt x="59620" y="42793"/>
                  </a:cubicBezTo>
                  <a:cubicBezTo>
                    <a:pt x="59277" y="42519"/>
                    <a:pt x="59277" y="42314"/>
                    <a:pt x="59643" y="42040"/>
                  </a:cubicBezTo>
                  <a:cubicBezTo>
                    <a:pt x="59780" y="41926"/>
                    <a:pt x="59894" y="41766"/>
                    <a:pt x="60008" y="41652"/>
                  </a:cubicBezTo>
                  <a:cubicBezTo>
                    <a:pt x="59985" y="41629"/>
                    <a:pt x="59962" y="41583"/>
                    <a:pt x="59939" y="41560"/>
                  </a:cubicBezTo>
                  <a:cubicBezTo>
                    <a:pt x="59825" y="41629"/>
                    <a:pt x="59688" y="41743"/>
                    <a:pt x="59574" y="41743"/>
                  </a:cubicBezTo>
                  <a:cubicBezTo>
                    <a:pt x="59460" y="41743"/>
                    <a:pt x="59323" y="41629"/>
                    <a:pt x="59209" y="41583"/>
                  </a:cubicBezTo>
                  <a:cubicBezTo>
                    <a:pt x="59200" y="41579"/>
                    <a:pt x="59190" y="41577"/>
                    <a:pt x="59179" y="41577"/>
                  </a:cubicBezTo>
                  <a:cubicBezTo>
                    <a:pt x="59136" y="41577"/>
                    <a:pt x="59081" y="41606"/>
                    <a:pt x="59026" y="41606"/>
                  </a:cubicBezTo>
                  <a:cubicBezTo>
                    <a:pt x="58889" y="41629"/>
                    <a:pt x="58752" y="41652"/>
                    <a:pt x="58616" y="41697"/>
                  </a:cubicBezTo>
                  <a:cubicBezTo>
                    <a:pt x="58580" y="41702"/>
                    <a:pt x="58545" y="41705"/>
                    <a:pt x="58512" y="41705"/>
                  </a:cubicBezTo>
                  <a:cubicBezTo>
                    <a:pt x="58398" y="41705"/>
                    <a:pt x="58303" y="41672"/>
                    <a:pt x="58250" y="41583"/>
                  </a:cubicBezTo>
                  <a:cubicBezTo>
                    <a:pt x="58136" y="41378"/>
                    <a:pt x="57931" y="41286"/>
                    <a:pt x="57748" y="41172"/>
                  </a:cubicBezTo>
                  <a:cubicBezTo>
                    <a:pt x="57406" y="40944"/>
                    <a:pt x="57406" y="40944"/>
                    <a:pt x="57748" y="40693"/>
                  </a:cubicBezTo>
                  <a:cubicBezTo>
                    <a:pt x="57794" y="40670"/>
                    <a:pt x="57862" y="40647"/>
                    <a:pt x="57908" y="40602"/>
                  </a:cubicBezTo>
                  <a:cubicBezTo>
                    <a:pt x="58045" y="40419"/>
                    <a:pt x="58182" y="40259"/>
                    <a:pt x="58091" y="39985"/>
                  </a:cubicBezTo>
                  <a:lnTo>
                    <a:pt x="58091" y="39985"/>
                  </a:lnTo>
                  <a:cubicBezTo>
                    <a:pt x="57880" y="40154"/>
                    <a:pt x="57661" y="40227"/>
                    <a:pt x="57434" y="40227"/>
                  </a:cubicBezTo>
                  <a:cubicBezTo>
                    <a:pt x="57291" y="40227"/>
                    <a:pt x="57145" y="40198"/>
                    <a:pt x="56995" y="40145"/>
                  </a:cubicBezTo>
                  <a:cubicBezTo>
                    <a:pt x="56954" y="40121"/>
                    <a:pt x="56922" y="40108"/>
                    <a:pt x="56894" y="40108"/>
                  </a:cubicBezTo>
                  <a:cubicBezTo>
                    <a:pt x="56845" y="40108"/>
                    <a:pt x="56811" y="40149"/>
                    <a:pt x="56767" y="40236"/>
                  </a:cubicBezTo>
                  <a:cubicBezTo>
                    <a:pt x="56687" y="40339"/>
                    <a:pt x="56595" y="40385"/>
                    <a:pt x="56498" y="40385"/>
                  </a:cubicBezTo>
                  <a:cubicBezTo>
                    <a:pt x="56401" y="40385"/>
                    <a:pt x="56299" y="40339"/>
                    <a:pt x="56196" y="40259"/>
                  </a:cubicBezTo>
                  <a:cubicBezTo>
                    <a:pt x="55876" y="40008"/>
                    <a:pt x="55534" y="39757"/>
                    <a:pt x="55215" y="39506"/>
                  </a:cubicBezTo>
                  <a:cubicBezTo>
                    <a:pt x="55169" y="39460"/>
                    <a:pt x="55146" y="39392"/>
                    <a:pt x="55146" y="39323"/>
                  </a:cubicBezTo>
                  <a:cubicBezTo>
                    <a:pt x="55146" y="39301"/>
                    <a:pt x="55215" y="39255"/>
                    <a:pt x="55283" y="39255"/>
                  </a:cubicBezTo>
                  <a:cubicBezTo>
                    <a:pt x="55466" y="39187"/>
                    <a:pt x="55671" y="39187"/>
                    <a:pt x="55808" y="39095"/>
                  </a:cubicBezTo>
                  <a:cubicBezTo>
                    <a:pt x="56128" y="38890"/>
                    <a:pt x="56401" y="38662"/>
                    <a:pt x="56653" y="38410"/>
                  </a:cubicBezTo>
                  <a:cubicBezTo>
                    <a:pt x="56744" y="38342"/>
                    <a:pt x="56835" y="38228"/>
                    <a:pt x="56812" y="38068"/>
                  </a:cubicBezTo>
                  <a:lnTo>
                    <a:pt x="56812" y="38068"/>
                  </a:lnTo>
                  <a:cubicBezTo>
                    <a:pt x="56265" y="38251"/>
                    <a:pt x="55762" y="38410"/>
                    <a:pt x="55237" y="38570"/>
                  </a:cubicBezTo>
                  <a:cubicBezTo>
                    <a:pt x="55119" y="38613"/>
                    <a:pt x="55000" y="38636"/>
                    <a:pt x="54882" y="38636"/>
                  </a:cubicBezTo>
                  <a:cubicBezTo>
                    <a:pt x="54749" y="38636"/>
                    <a:pt x="54617" y="38608"/>
                    <a:pt x="54484" y="38547"/>
                  </a:cubicBezTo>
                  <a:cubicBezTo>
                    <a:pt x="54324" y="38456"/>
                    <a:pt x="54302" y="38410"/>
                    <a:pt x="54393" y="38273"/>
                  </a:cubicBezTo>
                  <a:cubicBezTo>
                    <a:pt x="54598" y="38000"/>
                    <a:pt x="54827" y="37726"/>
                    <a:pt x="55032" y="37452"/>
                  </a:cubicBezTo>
                  <a:cubicBezTo>
                    <a:pt x="55123" y="37520"/>
                    <a:pt x="55169" y="37543"/>
                    <a:pt x="55192" y="37566"/>
                  </a:cubicBezTo>
                  <a:cubicBezTo>
                    <a:pt x="55260" y="37612"/>
                    <a:pt x="55306" y="37680"/>
                    <a:pt x="55374" y="37726"/>
                  </a:cubicBezTo>
                  <a:cubicBezTo>
                    <a:pt x="55397" y="37634"/>
                    <a:pt x="55466" y="37566"/>
                    <a:pt x="55466" y="37497"/>
                  </a:cubicBezTo>
                  <a:cubicBezTo>
                    <a:pt x="55466" y="37246"/>
                    <a:pt x="55443" y="37018"/>
                    <a:pt x="55762" y="36972"/>
                  </a:cubicBezTo>
                  <a:cubicBezTo>
                    <a:pt x="55808" y="36950"/>
                    <a:pt x="55854" y="36881"/>
                    <a:pt x="55876" y="36836"/>
                  </a:cubicBezTo>
                  <a:cubicBezTo>
                    <a:pt x="56150" y="36493"/>
                    <a:pt x="56493" y="36242"/>
                    <a:pt x="56904" y="36105"/>
                  </a:cubicBezTo>
                  <a:cubicBezTo>
                    <a:pt x="56995" y="36082"/>
                    <a:pt x="57063" y="35968"/>
                    <a:pt x="57155" y="35922"/>
                  </a:cubicBezTo>
                  <a:cubicBezTo>
                    <a:pt x="57170" y="35917"/>
                    <a:pt x="57188" y="35916"/>
                    <a:pt x="57207" y="35916"/>
                  </a:cubicBezTo>
                  <a:cubicBezTo>
                    <a:pt x="57241" y="35916"/>
                    <a:pt x="57277" y="35921"/>
                    <a:pt x="57310" y="35921"/>
                  </a:cubicBezTo>
                  <a:cubicBezTo>
                    <a:pt x="57340" y="35921"/>
                    <a:pt x="57366" y="35917"/>
                    <a:pt x="57383" y="35900"/>
                  </a:cubicBezTo>
                  <a:cubicBezTo>
                    <a:pt x="57451" y="35831"/>
                    <a:pt x="57497" y="35740"/>
                    <a:pt x="57566" y="35649"/>
                  </a:cubicBezTo>
                  <a:cubicBezTo>
                    <a:pt x="57621" y="35565"/>
                    <a:pt x="57686" y="35515"/>
                    <a:pt x="57763" y="35515"/>
                  </a:cubicBezTo>
                  <a:cubicBezTo>
                    <a:pt x="57813" y="35515"/>
                    <a:pt x="57868" y="35536"/>
                    <a:pt x="57931" y="35580"/>
                  </a:cubicBezTo>
                  <a:cubicBezTo>
                    <a:pt x="58030" y="35663"/>
                    <a:pt x="58129" y="35722"/>
                    <a:pt x="58255" y="35722"/>
                  </a:cubicBezTo>
                  <a:cubicBezTo>
                    <a:pt x="58302" y="35722"/>
                    <a:pt x="58354" y="35713"/>
                    <a:pt x="58410" y="35694"/>
                  </a:cubicBezTo>
                  <a:cubicBezTo>
                    <a:pt x="58438" y="35680"/>
                    <a:pt x="58469" y="35675"/>
                    <a:pt x="58500" y="35675"/>
                  </a:cubicBezTo>
                  <a:cubicBezTo>
                    <a:pt x="58570" y="35675"/>
                    <a:pt x="58644" y="35701"/>
                    <a:pt x="58707" y="35717"/>
                  </a:cubicBezTo>
                  <a:cubicBezTo>
                    <a:pt x="58765" y="35725"/>
                    <a:pt x="58820" y="35737"/>
                    <a:pt x="58868" y="35737"/>
                  </a:cubicBezTo>
                  <a:cubicBezTo>
                    <a:pt x="58951" y="35737"/>
                    <a:pt x="59012" y="35702"/>
                    <a:pt x="59026" y="35557"/>
                  </a:cubicBezTo>
                  <a:cubicBezTo>
                    <a:pt x="59026" y="35557"/>
                    <a:pt x="59095" y="35557"/>
                    <a:pt x="59118" y="35534"/>
                  </a:cubicBezTo>
                  <a:lnTo>
                    <a:pt x="59118" y="35534"/>
                  </a:lnTo>
                  <a:cubicBezTo>
                    <a:pt x="59095" y="35717"/>
                    <a:pt x="59277" y="35671"/>
                    <a:pt x="59323" y="35740"/>
                  </a:cubicBezTo>
                  <a:cubicBezTo>
                    <a:pt x="59437" y="35877"/>
                    <a:pt x="59506" y="36037"/>
                    <a:pt x="59574" y="36196"/>
                  </a:cubicBezTo>
                  <a:cubicBezTo>
                    <a:pt x="59460" y="36219"/>
                    <a:pt x="59323" y="36265"/>
                    <a:pt x="59209" y="36288"/>
                  </a:cubicBezTo>
                  <a:cubicBezTo>
                    <a:pt x="59072" y="36333"/>
                    <a:pt x="58935" y="36379"/>
                    <a:pt x="58798" y="36425"/>
                  </a:cubicBezTo>
                  <a:cubicBezTo>
                    <a:pt x="58775" y="36447"/>
                    <a:pt x="58730" y="36470"/>
                    <a:pt x="58730" y="36493"/>
                  </a:cubicBezTo>
                  <a:cubicBezTo>
                    <a:pt x="58715" y="36581"/>
                    <a:pt x="58700" y="36622"/>
                    <a:pt x="58662" y="36622"/>
                  </a:cubicBezTo>
                  <a:cubicBezTo>
                    <a:pt x="58640" y="36622"/>
                    <a:pt x="58611" y="36609"/>
                    <a:pt x="58570" y="36584"/>
                  </a:cubicBezTo>
                  <a:cubicBezTo>
                    <a:pt x="58467" y="36510"/>
                    <a:pt x="58364" y="36477"/>
                    <a:pt x="58265" y="36477"/>
                  </a:cubicBezTo>
                  <a:cubicBezTo>
                    <a:pt x="58121" y="36477"/>
                    <a:pt x="57984" y="36545"/>
                    <a:pt x="57862" y="36653"/>
                  </a:cubicBezTo>
                  <a:cubicBezTo>
                    <a:pt x="57748" y="36584"/>
                    <a:pt x="57611" y="36516"/>
                    <a:pt x="57497" y="36447"/>
                  </a:cubicBezTo>
                  <a:cubicBezTo>
                    <a:pt x="57451" y="36425"/>
                    <a:pt x="57360" y="36402"/>
                    <a:pt x="57360" y="36402"/>
                  </a:cubicBezTo>
                  <a:cubicBezTo>
                    <a:pt x="57326" y="36495"/>
                    <a:pt x="57283" y="36525"/>
                    <a:pt x="57232" y="36525"/>
                  </a:cubicBezTo>
                  <a:cubicBezTo>
                    <a:pt x="57147" y="36525"/>
                    <a:pt x="57041" y="36439"/>
                    <a:pt x="56926" y="36425"/>
                  </a:cubicBezTo>
                  <a:lnTo>
                    <a:pt x="56926" y="36425"/>
                  </a:lnTo>
                  <a:cubicBezTo>
                    <a:pt x="57383" y="36904"/>
                    <a:pt x="57885" y="37109"/>
                    <a:pt x="58410" y="37269"/>
                  </a:cubicBezTo>
                  <a:cubicBezTo>
                    <a:pt x="58459" y="37285"/>
                    <a:pt x="58530" y="37301"/>
                    <a:pt x="58592" y="37301"/>
                  </a:cubicBezTo>
                  <a:cubicBezTo>
                    <a:pt x="58617" y="37301"/>
                    <a:pt x="58641" y="37299"/>
                    <a:pt x="58661" y="37292"/>
                  </a:cubicBezTo>
                  <a:cubicBezTo>
                    <a:pt x="58865" y="37215"/>
                    <a:pt x="59070" y="37203"/>
                    <a:pt x="59274" y="37203"/>
                  </a:cubicBezTo>
                  <a:cubicBezTo>
                    <a:pt x="59371" y="37203"/>
                    <a:pt x="59468" y="37206"/>
                    <a:pt x="59566" y="37206"/>
                  </a:cubicBezTo>
                  <a:cubicBezTo>
                    <a:pt x="59629" y="37206"/>
                    <a:pt x="59693" y="37205"/>
                    <a:pt x="59757" y="37201"/>
                  </a:cubicBezTo>
                  <a:cubicBezTo>
                    <a:pt x="59780" y="37197"/>
                    <a:pt x="59801" y="37195"/>
                    <a:pt x="59820" y="37195"/>
                  </a:cubicBezTo>
                  <a:cubicBezTo>
                    <a:pt x="59918" y="37195"/>
                    <a:pt x="59981" y="37243"/>
                    <a:pt x="60076" y="37338"/>
                  </a:cubicBezTo>
                  <a:cubicBezTo>
                    <a:pt x="60282" y="37612"/>
                    <a:pt x="60556" y="37817"/>
                    <a:pt x="60830" y="38068"/>
                  </a:cubicBezTo>
                  <a:cubicBezTo>
                    <a:pt x="60715" y="37749"/>
                    <a:pt x="60556" y="37452"/>
                    <a:pt x="60373" y="37178"/>
                  </a:cubicBezTo>
                  <a:cubicBezTo>
                    <a:pt x="60099" y="36676"/>
                    <a:pt x="59871" y="36151"/>
                    <a:pt x="59620" y="35649"/>
                  </a:cubicBezTo>
                  <a:cubicBezTo>
                    <a:pt x="59414" y="35261"/>
                    <a:pt x="59232" y="34873"/>
                    <a:pt x="59004" y="34485"/>
                  </a:cubicBezTo>
                  <a:cubicBezTo>
                    <a:pt x="58912" y="34279"/>
                    <a:pt x="58798" y="34096"/>
                    <a:pt x="59026" y="33914"/>
                  </a:cubicBezTo>
                  <a:cubicBezTo>
                    <a:pt x="59163" y="33183"/>
                    <a:pt x="59734" y="32613"/>
                    <a:pt x="59780" y="31860"/>
                  </a:cubicBezTo>
                  <a:cubicBezTo>
                    <a:pt x="59780" y="31700"/>
                    <a:pt x="59848" y="31540"/>
                    <a:pt x="60054" y="31540"/>
                  </a:cubicBezTo>
                  <a:cubicBezTo>
                    <a:pt x="60213" y="31540"/>
                    <a:pt x="60213" y="31403"/>
                    <a:pt x="60236" y="31289"/>
                  </a:cubicBezTo>
                  <a:cubicBezTo>
                    <a:pt x="60282" y="30947"/>
                    <a:pt x="60327" y="30627"/>
                    <a:pt x="60396" y="30285"/>
                  </a:cubicBezTo>
                  <a:cubicBezTo>
                    <a:pt x="60419" y="30193"/>
                    <a:pt x="60464" y="30079"/>
                    <a:pt x="60533" y="30034"/>
                  </a:cubicBezTo>
                  <a:cubicBezTo>
                    <a:pt x="60761" y="29874"/>
                    <a:pt x="60830" y="29646"/>
                    <a:pt x="60944" y="29417"/>
                  </a:cubicBezTo>
                  <a:cubicBezTo>
                    <a:pt x="61058" y="29212"/>
                    <a:pt x="61195" y="29006"/>
                    <a:pt x="61423" y="28801"/>
                  </a:cubicBezTo>
                  <a:lnTo>
                    <a:pt x="61423" y="28801"/>
                  </a:lnTo>
                  <a:cubicBezTo>
                    <a:pt x="61400" y="29189"/>
                    <a:pt x="61400" y="29531"/>
                    <a:pt x="61377" y="29965"/>
                  </a:cubicBezTo>
                  <a:cubicBezTo>
                    <a:pt x="61674" y="29326"/>
                    <a:pt x="61651" y="28733"/>
                    <a:pt x="61697" y="28139"/>
                  </a:cubicBezTo>
                  <a:cubicBezTo>
                    <a:pt x="61788" y="28299"/>
                    <a:pt x="61880" y="28459"/>
                    <a:pt x="61971" y="28618"/>
                  </a:cubicBezTo>
                  <a:lnTo>
                    <a:pt x="62039" y="28618"/>
                  </a:lnTo>
                  <a:cubicBezTo>
                    <a:pt x="62062" y="28299"/>
                    <a:pt x="62085" y="27979"/>
                    <a:pt x="62108" y="27683"/>
                  </a:cubicBezTo>
                  <a:cubicBezTo>
                    <a:pt x="62131" y="27523"/>
                    <a:pt x="62153" y="27363"/>
                    <a:pt x="62153" y="27203"/>
                  </a:cubicBezTo>
                  <a:cubicBezTo>
                    <a:pt x="62153" y="27089"/>
                    <a:pt x="62131" y="26998"/>
                    <a:pt x="62108" y="26907"/>
                  </a:cubicBezTo>
                  <a:cubicBezTo>
                    <a:pt x="62071" y="26832"/>
                    <a:pt x="62003" y="26757"/>
                    <a:pt x="61917" y="26757"/>
                  </a:cubicBezTo>
                  <a:cubicBezTo>
                    <a:pt x="61898" y="26757"/>
                    <a:pt x="61878" y="26761"/>
                    <a:pt x="61857" y="26770"/>
                  </a:cubicBezTo>
                  <a:cubicBezTo>
                    <a:pt x="61720" y="26815"/>
                    <a:pt x="61765" y="26929"/>
                    <a:pt x="61788" y="27021"/>
                  </a:cubicBezTo>
                  <a:cubicBezTo>
                    <a:pt x="61834" y="27272"/>
                    <a:pt x="61948" y="27523"/>
                    <a:pt x="61880" y="27842"/>
                  </a:cubicBezTo>
                  <a:cubicBezTo>
                    <a:pt x="61788" y="27728"/>
                    <a:pt x="61720" y="27660"/>
                    <a:pt x="61651" y="27591"/>
                  </a:cubicBezTo>
                  <a:cubicBezTo>
                    <a:pt x="61614" y="27573"/>
                    <a:pt x="61548" y="27539"/>
                    <a:pt x="61499" y="27539"/>
                  </a:cubicBezTo>
                  <a:cubicBezTo>
                    <a:pt x="61488" y="27539"/>
                    <a:pt x="61477" y="27541"/>
                    <a:pt x="61469" y="27546"/>
                  </a:cubicBezTo>
                  <a:cubicBezTo>
                    <a:pt x="61400" y="27568"/>
                    <a:pt x="61355" y="27660"/>
                    <a:pt x="61355" y="27705"/>
                  </a:cubicBezTo>
                  <a:cubicBezTo>
                    <a:pt x="61355" y="27865"/>
                    <a:pt x="61377" y="28002"/>
                    <a:pt x="61377" y="28162"/>
                  </a:cubicBezTo>
                  <a:cubicBezTo>
                    <a:pt x="61377" y="28367"/>
                    <a:pt x="61149" y="28596"/>
                    <a:pt x="60944" y="28596"/>
                  </a:cubicBezTo>
                  <a:cubicBezTo>
                    <a:pt x="60807" y="28596"/>
                    <a:pt x="60784" y="28504"/>
                    <a:pt x="60807" y="28390"/>
                  </a:cubicBezTo>
                  <a:cubicBezTo>
                    <a:pt x="60830" y="28139"/>
                    <a:pt x="60852" y="27888"/>
                    <a:pt x="60875" y="27660"/>
                  </a:cubicBezTo>
                  <a:cubicBezTo>
                    <a:pt x="60898" y="27591"/>
                    <a:pt x="60852" y="27546"/>
                    <a:pt x="60807" y="27500"/>
                  </a:cubicBezTo>
                  <a:cubicBezTo>
                    <a:pt x="60738" y="27865"/>
                    <a:pt x="60624" y="28253"/>
                    <a:pt x="60761" y="28596"/>
                  </a:cubicBezTo>
                  <a:cubicBezTo>
                    <a:pt x="60875" y="28869"/>
                    <a:pt x="60807" y="29006"/>
                    <a:pt x="60624" y="29212"/>
                  </a:cubicBezTo>
                  <a:cubicBezTo>
                    <a:pt x="60601" y="29052"/>
                    <a:pt x="60601" y="28961"/>
                    <a:pt x="60578" y="28801"/>
                  </a:cubicBezTo>
                  <a:cubicBezTo>
                    <a:pt x="60419" y="28984"/>
                    <a:pt x="60419" y="29166"/>
                    <a:pt x="60419" y="29349"/>
                  </a:cubicBezTo>
                  <a:cubicBezTo>
                    <a:pt x="60419" y="29554"/>
                    <a:pt x="60396" y="29714"/>
                    <a:pt x="60122" y="29760"/>
                  </a:cubicBezTo>
                  <a:cubicBezTo>
                    <a:pt x="60054" y="29760"/>
                    <a:pt x="59962" y="29919"/>
                    <a:pt x="59939" y="30011"/>
                  </a:cubicBezTo>
                  <a:cubicBezTo>
                    <a:pt x="59894" y="30262"/>
                    <a:pt x="59871" y="30536"/>
                    <a:pt x="59848" y="30787"/>
                  </a:cubicBezTo>
                  <a:cubicBezTo>
                    <a:pt x="59848" y="30947"/>
                    <a:pt x="59825" y="31038"/>
                    <a:pt x="59643" y="31061"/>
                  </a:cubicBezTo>
                  <a:cubicBezTo>
                    <a:pt x="59483" y="31084"/>
                    <a:pt x="59437" y="31198"/>
                    <a:pt x="59437" y="31335"/>
                  </a:cubicBezTo>
                  <a:cubicBezTo>
                    <a:pt x="59414" y="31449"/>
                    <a:pt x="59414" y="31586"/>
                    <a:pt x="59392" y="31700"/>
                  </a:cubicBezTo>
                  <a:cubicBezTo>
                    <a:pt x="59369" y="32088"/>
                    <a:pt x="59300" y="32476"/>
                    <a:pt x="58981" y="32750"/>
                  </a:cubicBezTo>
                  <a:cubicBezTo>
                    <a:pt x="58912" y="32818"/>
                    <a:pt x="58889" y="33001"/>
                    <a:pt x="58912" y="33115"/>
                  </a:cubicBezTo>
                  <a:cubicBezTo>
                    <a:pt x="58958" y="33320"/>
                    <a:pt x="58889" y="33480"/>
                    <a:pt x="58752" y="33617"/>
                  </a:cubicBezTo>
                  <a:cubicBezTo>
                    <a:pt x="58570" y="33845"/>
                    <a:pt x="58410" y="34096"/>
                    <a:pt x="58227" y="34302"/>
                  </a:cubicBezTo>
                  <a:cubicBezTo>
                    <a:pt x="58188" y="34341"/>
                    <a:pt x="58115" y="34398"/>
                    <a:pt x="58066" y="34398"/>
                  </a:cubicBezTo>
                  <a:cubicBezTo>
                    <a:pt x="58058" y="34398"/>
                    <a:pt x="58051" y="34396"/>
                    <a:pt x="58045" y="34393"/>
                  </a:cubicBezTo>
                  <a:cubicBezTo>
                    <a:pt x="58002" y="34362"/>
                    <a:pt x="57965" y="34350"/>
                    <a:pt x="57933" y="34350"/>
                  </a:cubicBezTo>
                  <a:cubicBezTo>
                    <a:pt x="57846" y="34350"/>
                    <a:pt x="57792" y="34441"/>
                    <a:pt x="57725" y="34507"/>
                  </a:cubicBezTo>
                  <a:cubicBezTo>
                    <a:pt x="57611" y="34667"/>
                    <a:pt x="57520" y="34827"/>
                    <a:pt x="57406" y="34987"/>
                  </a:cubicBezTo>
                  <a:cubicBezTo>
                    <a:pt x="57292" y="35146"/>
                    <a:pt x="57200" y="35283"/>
                    <a:pt x="57018" y="35375"/>
                  </a:cubicBezTo>
                  <a:cubicBezTo>
                    <a:pt x="56904" y="35420"/>
                    <a:pt x="56835" y="35512"/>
                    <a:pt x="56744" y="35603"/>
                  </a:cubicBezTo>
                  <a:cubicBezTo>
                    <a:pt x="56584" y="35763"/>
                    <a:pt x="56401" y="35900"/>
                    <a:pt x="56242" y="36059"/>
                  </a:cubicBezTo>
                  <a:cubicBezTo>
                    <a:pt x="56173" y="36128"/>
                    <a:pt x="56105" y="36174"/>
                    <a:pt x="56082" y="36265"/>
                  </a:cubicBezTo>
                  <a:cubicBezTo>
                    <a:pt x="55922" y="36516"/>
                    <a:pt x="55740" y="36721"/>
                    <a:pt x="55420" y="36790"/>
                  </a:cubicBezTo>
                  <a:cubicBezTo>
                    <a:pt x="55374" y="36813"/>
                    <a:pt x="55306" y="36904"/>
                    <a:pt x="55260" y="36972"/>
                  </a:cubicBezTo>
                  <a:cubicBezTo>
                    <a:pt x="55146" y="37224"/>
                    <a:pt x="54918" y="37383"/>
                    <a:pt x="54712" y="37566"/>
                  </a:cubicBezTo>
                  <a:cubicBezTo>
                    <a:pt x="54324" y="37885"/>
                    <a:pt x="53868" y="38068"/>
                    <a:pt x="53503" y="38365"/>
                  </a:cubicBezTo>
                  <a:cubicBezTo>
                    <a:pt x="53229" y="38570"/>
                    <a:pt x="52932" y="38730"/>
                    <a:pt x="52635" y="38890"/>
                  </a:cubicBezTo>
                  <a:cubicBezTo>
                    <a:pt x="52594" y="38914"/>
                    <a:pt x="52559" y="38927"/>
                    <a:pt x="52529" y="38927"/>
                  </a:cubicBezTo>
                  <a:cubicBezTo>
                    <a:pt x="52475" y="38927"/>
                    <a:pt x="52436" y="38886"/>
                    <a:pt x="52407" y="38798"/>
                  </a:cubicBezTo>
                  <a:cubicBezTo>
                    <a:pt x="52407" y="38753"/>
                    <a:pt x="52384" y="38707"/>
                    <a:pt x="52361" y="38662"/>
                  </a:cubicBezTo>
                  <a:cubicBezTo>
                    <a:pt x="52316" y="38684"/>
                    <a:pt x="52224" y="38730"/>
                    <a:pt x="52224" y="38776"/>
                  </a:cubicBezTo>
                  <a:cubicBezTo>
                    <a:pt x="52179" y="38958"/>
                    <a:pt x="52042" y="39050"/>
                    <a:pt x="51882" y="39118"/>
                  </a:cubicBezTo>
                  <a:cubicBezTo>
                    <a:pt x="51654" y="39232"/>
                    <a:pt x="51471" y="39369"/>
                    <a:pt x="51243" y="39483"/>
                  </a:cubicBezTo>
                  <a:lnTo>
                    <a:pt x="51266" y="39483"/>
                  </a:lnTo>
                  <a:cubicBezTo>
                    <a:pt x="51197" y="39506"/>
                    <a:pt x="51152" y="39552"/>
                    <a:pt x="51083" y="39597"/>
                  </a:cubicBezTo>
                  <a:lnTo>
                    <a:pt x="51083" y="39575"/>
                  </a:lnTo>
                  <a:cubicBezTo>
                    <a:pt x="50786" y="39803"/>
                    <a:pt x="50490" y="40031"/>
                    <a:pt x="50193" y="40236"/>
                  </a:cubicBezTo>
                  <a:cubicBezTo>
                    <a:pt x="50170" y="40259"/>
                    <a:pt x="50079" y="40259"/>
                    <a:pt x="50033" y="40259"/>
                  </a:cubicBezTo>
                  <a:cubicBezTo>
                    <a:pt x="49999" y="40248"/>
                    <a:pt x="49973" y="40242"/>
                    <a:pt x="49953" y="40242"/>
                  </a:cubicBezTo>
                  <a:cubicBezTo>
                    <a:pt x="49893" y="40242"/>
                    <a:pt x="49885" y="40294"/>
                    <a:pt x="49851" y="40396"/>
                  </a:cubicBezTo>
                  <a:cubicBezTo>
                    <a:pt x="49759" y="40624"/>
                    <a:pt x="49508" y="40739"/>
                    <a:pt x="49257" y="40807"/>
                  </a:cubicBezTo>
                  <a:lnTo>
                    <a:pt x="49257" y="40784"/>
                  </a:lnTo>
                  <a:cubicBezTo>
                    <a:pt x="49236" y="40857"/>
                    <a:pt x="49211" y="40882"/>
                    <a:pt x="49183" y="40882"/>
                  </a:cubicBezTo>
                  <a:cubicBezTo>
                    <a:pt x="49150" y="40882"/>
                    <a:pt x="49112" y="40845"/>
                    <a:pt x="49075" y="40807"/>
                  </a:cubicBezTo>
                  <a:cubicBezTo>
                    <a:pt x="48983" y="40898"/>
                    <a:pt x="48869" y="40990"/>
                    <a:pt x="48755" y="41058"/>
                  </a:cubicBezTo>
                  <a:cubicBezTo>
                    <a:pt x="48736" y="41077"/>
                    <a:pt x="48708" y="41085"/>
                    <a:pt x="48678" y="41085"/>
                  </a:cubicBezTo>
                  <a:cubicBezTo>
                    <a:pt x="48636" y="41085"/>
                    <a:pt x="48589" y="41071"/>
                    <a:pt x="48550" y="41058"/>
                  </a:cubicBezTo>
                  <a:cubicBezTo>
                    <a:pt x="48550" y="41013"/>
                    <a:pt x="48550" y="40944"/>
                    <a:pt x="48572" y="40898"/>
                  </a:cubicBezTo>
                  <a:cubicBezTo>
                    <a:pt x="48687" y="40761"/>
                    <a:pt x="48823" y="40624"/>
                    <a:pt x="48938" y="40465"/>
                  </a:cubicBezTo>
                  <a:cubicBezTo>
                    <a:pt x="48960" y="40465"/>
                    <a:pt x="49006" y="40442"/>
                    <a:pt x="49006" y="40442"/>
                  </a:cubicBezTo>
                  <a:cubicBezTo>
                    <a:pt x="49051" y="40487"/>
                    <a:pt x="49088" y="40504"/>
                    <a:pt x="49120" y="40504"/>
                  </a:cubicBezTo>
                  <a:cubicBezTo>
                    <a:pt x="49185" y="40504"/>
                    <a:pt x="49226" y="40428"/>
                    <a:pt x="49257" y="40351"/>
                  </a:cubicBezTo>
                  <a:cubicBezTo>
                    <a:pt x="49691" y="39552"/>
                    <a:pt x="50170" y="38776"/>
                    <a:pt x="50421" y="37863"/>
                  </a:cubicBezTo>
                  <a:cubicBezTo>
                    <a:pt x="50467" y="37680"/>
                    <a:pt x="50604" y="37520"/>
                    <a:pt x="50672" y="37338"/>
                  </a:cubicBezTo>
                  <a:cubicBezTo>
                    <a:pt x="50718" y="37269"/>
                    <a:pt x="50764" y="37201"/>
                    <a:pt x="50764" y="37132"/>
                  </a:cubicBezTo>
                  <a:cubicBezTo>
                    <a:pt x="50809" y="36767"/>
                    <a:pt x="50901" y="36447"/>
                    <a:pt x="51083" y="36105"/>
                  </a:cubicBezTo>
                  <a:cubicBezTo>
                    <a:pt x="51220" y="35900"/>
                    <a:pt x="51243" y="35603"/>
                    <a:pt x="51289" y="35352"/>
                  </a:cubicBezTo>
                  <a:cubicBezTo>
                    <a:pt x="51357" y="34804"/>
                    <a:pt x="51426" y="34256"/>
                    <a:pt x="51517" y="33708"/>
                  </a:cubicBezTo>
                  <a:cubicBezTo>
                    <a:pt x="51517" y="33594"/>
                    <a:pt x="51585" y="33526"/>
                    <a:pt x="51699" y="33457"/>
                  </a:cubicBezTo>
                  <a:cubicBezTo>
                    <a:pt x="51791" y="33412"/>
                    <a:pt x="51859" y="33275"/>
                    <a:pt x="51928" y="33183"/>
                  </a:cubicBezTo>
                  <a:cubicBezTo>
                    <a:pt x="51905" y="33161"/>
                    <a:pt x="51882" y="33161"/>
                    <a:pt x="51859" y="33138"/>
                  </a:cubicBezTo>
                  <a:cubicBezTo>
                    <a:pt x="51791" y="33206"/>
                    <a:pt x="51722" y="33275"/>
                    <a:pt x="51654" y="33343"/>
                  </a:cubicBezTo>
                  <a:cubicBezTo>
                    <a:pt x="51631" y="33343"/>
                    <a:pt x="51585" y="33320"/>
                    <a:pt x="51585" y="33298"/>
                  </a:cubicBezTo>
                  <a:cubicBezTo>
                    <a:pt x="51608" y="33069"/>
                    <a:pt x="51631" y="32841"/>
                    <a:pt x="51677" y="32613"/>
                  </a:cubicBezTo>
                  <a:cubicBezTo>
                    <a:pt x="51677" y="32567"/>
                    <a:pt x="51768" y="32522"/>
                    <a:pt x="51814" y="32476"/>
                  </a:cubicBezTo>
                  <a:cubicBezTo>
                    <a:pt x="51836" y="32499"/>
                    <a:pt x="51882" y="32544"/>
                    <a:pt x="51928" y="32590"/>
                  </a:cubicBezTo>
                  <a:cubicBezTo>
                    <a:pt x="51928" y="32613"/>
                    <a:pt x="51928" y="32636"/>
                    <a:pt x="51951" y="32658"/>
                  </a:cubicBezTo>
                  <a:cubicBezTo>
                    <a:pt x="51988" y="32752"/>
                    <a:pt x="52041" y="32830"/>
                    <a:pt x="52134" y="32830"/>
                  </a:cubicBezTo>
                  <a:cubicBezTo>
                    <a:pt x="52154" y="32830"/>
                    <a:pt x="52177" y="32826"/>
                    <a:pt x="52202" y="32818"/>
                  </a:cubicBezTo>
                  <a:cubicBezTo>
                    <a:pt x="52361" y="32773"/>
                    <a:pt x="52361" y="32658"/>
                    <a:pt x="52293" y="32544"/>
                  </a:cubicBezTo>
                  <a:cubicBezTo>
                    <a:pt x="52247" y="32430"/>
                    <a:pt x="52247" y="32339"/>
                    <a:pt x="52361" y="32248"/>
                  </a:cubicBezTo>
                  <a:cubicBezTo>
                    <a:pt x="52407" y="32202"/>
                    <a:pt x="52430" y="32133"/>
                    <a:pt x="52430" y="32088"/>
                  </a:cubicBezTo>
                  <a:cubicBezTo>
                    <a:pt x="52544" y="31654"/>
                    <a:pt x="52635" y="31243"/>
                    <a:pt x="52727" y="30810"/>
                  </a:cubicBezTo>
                  <a:cubicBezTo>
                    <a:pt x="52749" y="30741"/>
                    <a:pt x="52749" y="30627"/>
                    <a:pt x="52818" y="30581"/>
                  </a:cubicBezTo>
                  <a:cubicBezTo>
                    <a:pt x="53046" y="30376"/>
                    <a:pt x="53115" y="30125"/>
                    <a:pt x="53137" y="29851"/>
                  </a:cubicBezTo>
                  <a:cubicBezTo>
                    <a:pt x="53183" y="29531"/>
                    <a:pt x="53457" y="29463"/>
                    <a:pt x="53685" y="29349"/>
                  </a:cubicBezTo>
                  <a:cubicBezTo>
                    <a:pt x="53936" y="29212"/>
                    <a:pt x="53982" y="29235"/>
                    <a:pt x="53959" y="28961"/>
                  </a:cubicBezTo>
                  <a:cubicBezTo>
                    <a:pt x="53914" y="28436"/>
                    <a:pt x="54165" y="28002"/>
                    <a:pt x="54438" y="27614"/>
                  </a:cubicBezTo>
                  <a:cubicBezTo>
                    <a:pt x="54598" y="27386"/>
                    <a:pt x="54690" y="27180"/>
                    <a:pt x="54712" y="26929"/>
                  </a:cubicBezTo>
                  <a:cubicBezTo>
                    <a:pt x="54735" y="26724"/>
                    <a:pt x="54758" y="26496"/>
                    <a:pt x="54781" y="26290"/>
                  </a:cubicBezTo>
                  <a:cubicBezTo>
                    <a:pt x="54804" y="26245"/>
                    <a:pt x="54781" y="26176"/>
                    <a:pt x="54804" y="26176"/>
                  </a:cubicBezTo>
                  <a:cubicBezTo>
                    <a:pt x="55055" y="26016"/>
                    <a:pt x="54941" y="25834"/>
                    <a:pt x="54849" y="25628"/>
                  </a:cubicBezTo>
                  <a:lnTo>
                    <a:pt x="54849" y="25628"/>
                  </a:lnTo>
                  <a:cubicBezTo>
                    <a:pt x="55281" y="25765"/>
                    <a:pt x="55374" y="25879"/>
                    <a:pt x="55442" y="26331"/>
                  </a:cubicBezTo>
                  <a:lnTo>
                    <a:pt x="55442" y="26331"/>
                  </a:lnTo>
                  <a:cubicBezTo>
                    <a:pt x="55435" y="26325"/>
                    <a:pt x="55427" y="26319"/>
                    <a:pt x="55420" y="26313"/>
                  </a:cubicBezTo>
                  <a:lnTo>
                    <a:pt x="55420" y="26313"/>
                  </a:lnTo>
                  <a:lnTo>
                    <a:pt x="55443" y="26336"/>
                  </a:lnTo>
                  <a:cubicBezTo>
                    <a:pt x="55443" y="26334"/>
                    <a:pt x="55442" y="26333"/>
                    <a:pt x="55442" y="26331"/>
                  </a:cubicBezTo>
                  <a:lnTo>
                    <a:pt x="55442" y="26331"/>
                  </a:lnTo>
                  <a:cubicBezTo>
                    <a:pt x="55546" y="26416"/>
                    <a:pt x="55634" y="26503"/>
                    <a:pt x="55762" y="26610"/>
                  </a:cubicBezTo>
                  <a:cubicBezTo>
                    <a:pt x="55762" y="26541"/>
                    <a:pt x="55808" y="26496"/>
                    <a:pt x="55785" y="26450"/>
                  </a:cubicBezTo>
                  <a:cubicBezTo>
                    <a:pt x="55740" y="26267"/>
                    <a:pt x="55694" y="26108"/>
                    <a:pt x="55968" y="26062"/>
                  </a:cubicBezTo>
                  <a:cubicBezTo>
                    <a:pt x="55991" y="26062"/>
                    <a:pt x="56036" y="25902"/>
                    <a:pt x="56036" y="25834"/>
                  </a:cubicBezTo>
                  <a:cubicBezTo>
                    <a:pt x="55991" y="25697"/>
                    <a:pt x="55922" y="25560"/>
                    <a:pt x="55876" y="25423"/>
                  </a:cubicBezTo>
                  <a:cubicBezTo>
                    <a:pt x="55785" y="25080"/>
                    <a:pt x="55671" y="24715"/>
                    <a:pt x="55580" y="24350"/>
                  </a:cubicBezTo>
                  <a:cubicBezTo>
                    <a:pt x="55580" y="24327"/>
                    <a:pt x="55603" y="24304"/>
                    <a:pt x="55603" y="24259"/>
                  </a:cubicBezTo>
                  <a:cubicBezTo>
                    <a:pt x="55740" y="24304"/>
                    <a:pt x="55854" y="24350"/>
                    <a:pt x="55968" y="24419"/>
                  </a:cubicBezTo>
                  <a:cubicBezTo>
                    <a:pt x="55991" y="24373"/>
                    <a:pt x="56036" y="24327"/>
                    <a:pt x="56013" y="24304"/>
                  </a:cubicBezTo>
                  <a:cubicBezTo>
                    <a:pt x="55717" y="23414"/>
                    <a:pt x="55511" y="22456"/>
                    <a:pt x="55123" y="21588"/>
                  </a:cubicBezTo>
                  <a:cubicBezTo>
                    <a:pt x="55089" y="21520"/>
                    <a:pt x="55080" y="21373"/>
                    <a:pt x="54991" y="21373"/>
                  </a:cubicBezTo>
                  <a:cubicBezTo>
                    <a:pt x="54961" y="21373"/>
                    <a:pt x="54923" y="21389"/>
                    <a:pt x="54872" y="21428"/>
                  </a:cubicBezTo>
                  <a:cubicBezTo>
                    <a:pt x="54804" y="21314"/>
                    <a:pt x="54667" y="21200"/>
                    <a:pt x="54690" y="21109"/>
                  </a:cubicBezTo>
                  <a:cubicBezTo>
                    <a:pt x="54690" y="20835"/>
                    <a:pt x="54553" y="20630"/>
                    <a:pt x="54461" y="20401"/>
                  </a:cubicBezTo>
                  <a:cubicBezTo>
                    <a:pt x="54324" y="20082"/>
                    <a:pt x="54187" y="19762"/>
                    <a:pt x="54073" y="19443"/>
                  </a:cubicBezTo>
                  <a:cubicBezTo>
                    <a:pt x="54050" y="19374"/>
                    <a:pt x="54096" y="19283"/>
                    <a:pt x="54096" y="19123"/>
                  </a:cubicBezTo>
                  <a:cubicBezTo>
                    <a:pt x="54370" y="19306"/>
                    <a:pt x="54621" y="19465"/>
                    <a:pt x="54849" y="19625"/>
                  </a:cubicBezTo>
                  <a:cubicBezTo>
                    <a:pt x="54918" y="19671"/>
                    <a:pt x="54986" y="19739"/>
                    <a:pt x="55055" y="19762"/>
                  </a:cubicBezTo>
                  <a:cubicBezTo>
                    <a:pt x="55351" y="19854"/>
                    <a:pt x="55511" y="20013"/>
                    <a:pt x="55557" y="20310"/>
                  </a:cubicBezTo>
                  <a:cubicBezTo>
                    <a:pt x="55580" y="20333"/>
                    <a:pt x="55625" y="20401"/>
                    <a:pt x="55625" y="20401"/>
                  </a:cubicBezTo>
                  <a:cubicBezTo>
                    <a:pt x="55671" y="20356"/>
                    <a:pt x="55762" y="20333"/>
                    <a:pt x="55762" y="20287"/>
                  </a:cubicBezTo>
                  <a:cubicBezTo>
                    <a:pt x="55762" y="20059"/>
                    <a:pt x="55808" y="19808"/>
                    <a:pt x="55694" y="19580"/>
                  </a:cubicBezTo>
                  <a:cubicBezTo>
                    <a:pt x="55488" y="19192"/>
                    <a:pt x="55283" y="18781"/>
                    <a:pt x="55100" y="18370"/>
                  </a:cubicBezTo>
                  <a:cubicBezTo>
                    <a:pt x="55055" y="18301"/>
                    <a:pt x="55009" y="18187"/>
                    <a:pt x="55009" y="18096"/>
                  </a:cubicBezTo>
                  <a:cubicBezTo>
                    <a:pt x="54993" y="17933"/>
                    <a:pt x="55058" y="17851"/>
                    <a:pt x="55163" y="17851"/>
                  </a:cubicBezTo>
                  <a:cubicBezTo>
                    <a:pt x="55205" y="17851"/>
                    <a:pt x="55254" y="17864"/>
                    <a:pt x="55306" y="17891"/>
                  </a:cubicBezTo>
                  <a:cubicBezTo>
                    <a:pt x="55443" y="17959"/>
                    <a:pt x="55557" y="18050"/>
                    <a:pt x="55671" y="18119"/>
                  </a:cubicBezTo>
                  <a:cubicBezTo>
                    <a:pt x="56013" y="18347"/>
                    <a:pt x="56356" y="18575"/>
                    <a:pt x="56744" y="18826"/>
                  </a:cubicBezTo>
                  <a:cubicBezTo>
                    <a:pt x="56789" y="18621"/>
                    <a:pt x="56835" y="18438"/>
                    <a:pt x="56721" y="18256"/>
                  </a:cubicBezTo>
                  <a:cubicBezTo>
                    <a:pt x="56653" y="18164"/>
                    <a:pt x="56675" y="18050"/>
                    <a:pt x="56630" y="17959"/>
                  </a:cubicBezTo>
                  <a:cubicBezTo>
                    <a:pt x="56561" y="17799"/>
                    <a:pt x="56516" y="17617"/>
                    <a:pt x="56401" y="17503"/>
                  </a:cubicBezTo>
                  <a:cubicBezTo>
                    <a:pt x="56287" y="17343"/>
                    <a:pt x="56219" y="17206"/>
                    <a:pt x="56196" y="17023"/>
                  </a:cubicBezTo>
                  <a:cubicBezTo>
                    <a:pt x="56128" y="16658"/>
                    <a:pt x="55991" y="16338"/>
                    <a:pt x="55717" y="16065"/>
                  </a:cubicBezTo>
                  <a:cubicBezTo>
                    <a:pt x="55694" y="16042"/>
                    <a:pt x="55694" y="15996"/>
                    <a:pt x="55671" y="15973"/>
                  </a:cubicBezTo>
                  <a:cubicBezTo>
                    <a:pt x="55717" y="15950"/>
                    <a:pt x="55762" y="15928"/>
                    <a:pt x="55785" y="15928"/>
                  </a:cubicBezTo>
                  <a:cubicBezTo>
                    <a:pt x="55828" y="15946"/>
                    <a:pt x="55863" y="15954"/>
                    <a:pt x="55889" y="15954"/>
                  </a:cubicBezTo>
                  <a:cubicBezTo>
                    <a:pt x="55963" y="15954"/>
                    <a:pt x="55978" y="15891"/>
                    <a:pt x="55945" y="15791"/>
                  </a:cubicBezTo>
                  <a:cubicBezTo>
                    <a:pt x="55922" y="15699"/>
                    <a:pt x="55876" y="15608"/>
                    <a:pt x="55808" y="15540"/>
                  </a:cubicBezTo>
                  <a:cubicBezTo>
                    <a:pt x="55740" y="15448"/>
                    <a:pt x="55648" y="15380"/>
                    <a:pt x="55557" y="15266"/>
                  </a:cubicBezTo>
                  <a:cubicBezTo>
                    <a:pt x="55625" y="15220"/>
                    <a:pt x="55694" y="15174"/>
                    <a:pt x="55740" y="15152"/>
                  </a:cubicBezTo>
                  <a:cubicBezTo>
                    <a:pt x="55876" y="15060"/>
                    <a:pt x="55854" y="14992"/>
                    <a:pt x="55762" y="14900"/>
                  </a:cubicBezTo>
                  <a:cubicBezTo>
                    <a:pt x="55671" y="14832"/>
                    <a:pt x="55580" y="14763"/>
                    <a:pt x="55466" y="14695"/>
                  </a:cubicBezTo>
                  <a:cubicBezTo>
                    <a:pt x="55192" y="14512"/>
                    <a:pt x="54895" y="14307"/>
                    <a:pt x="54621" y="14102"/>
                  </a:cubicBezTo>
                  <a:cubicBezTo>
                    <a:pt x="54553" y="14056"/>
                    <a:pt x="54461" y="14056"/>
                    <a:pt x="54370" y="14033"/>
                  </a:cubicBezTo>
                  <a:cubicBezTo>
                    <a:pt x="54347" y="14033"/>
                    <a:pt x="54302" y="14056"/>
                    <a:pt x="54302" y="14056"/>
                  </a:cubicBezTo>
                  <a:cubicBezTo>
                    <a:pt x="54279" y="14102"/>
                    <a:pt x="54279" y="14170"/>
                    <a:pt x="54302" y="14170"/>
                  </a:cubicBezTo>
                  <a:cubicBezTo>
                    <a:pt x="54438" y="14330"/>
                    <a:pt x="54598" y="14490"/>
                    <a:pt x="54781" y="14649"/>
                  </a:cubicBezTo>
                  <a:cubicBezTo>
                    <a:pt x="54703" y="14701"/>
                    <a:pt x="54625" y="14720"/>
                    <a:pt x="54551" y="14720"/>
                  </a:cubicBezTo>
                  <a:cubicBezTo>
                    <a:pt x="54430" y="14720"/>
                    <a:pt x="54318" y="14669"/>
                    <a:pt x="54233" y="14627"/>
                  </a:cubicBezTo>
                  <a:cubicBezTo>
                    <a:pt x="54170" y="14586"/>
                    <a:pt x="54113" y="14571"/>
                    <a:pt x="54062" y="14571"/>
                  </a:cubicBezTo>
                  <a:cubicBezTo>
                    <a:pt x="53908" y="14571"/>
                    <a:pt x="53793" y="14707"/>
                    <a:pt x="53640" y="14741"/>
                  </a:cubicBezTo>
                  <a:cubicBezTo>
                    <a:pt x="53640" y="14763"/>
                    <a:pt x="53617" y="14900"/>
                    <a:pt x="53662" y="14923"/>
                  </a:cubicBezTo>
                  <a:cubicBezTo>
                    <a:pt x="53754" y="15060"/>
                    <a:pt x="53868" y="15197"/>
                    <a:pt x="54005" y="15311"/>
                  </a:cubicBezTo>
                  <a:cubicBezTo>
                    <a:pt x="54347" y="15654"/>
                    <a:pt x="54575" y="16065"/>
                    <a:pt x="54712" y="16521"/>
                  </a:cubicBezTo>
                  <a:cubicBezTo>
                    <a:pt x="54712" y="16589"/>
                    <a:pt x="54804" y="16635"/>
                    <a:pt x="54872" y="16704"/>
                  </a:cubicBezTo>
                  <a:cubicBezTo>
                    <a:pt x="54918" y="16635"/>
                    <a:pt x="55009" y="16567"/>
                    <a:pt x="55032" y="16475"/>
                  </a:cubicBezTo>
                  <a:cubicBezTo>
                    <a:pt x="55055" y="16407"/>
                    <a:pt x="55032" y="16316"/>
                    <a:pt x="54986" y="16247"/>
                  </a:cubicBezTo>
                  <a:cubicBezTo>
                    <a:pt x="54804" y="15882"/>
                    <a:pt x="54621" y="15540"/>
                    <a:pt x="54393" y="15106"/>
                  </a:cubicBezTo>
                  <a:lnTo>
                    <a:pt x="54393" y="15106"/>
                  </a:lnTo>
                  <a:cubicBezTo>
                    <a:pt x="54507" y="15174"/>
                    <a:pt x="54575" y="15174"/>
                    <a:pt x="54621" y="15220"/>
                  </a:cubicBezTo>
                  <a:cubicBezTo>
                    <a:pt x="54781" y="15403"/>
                    <a:pt x="54963" y="15585"/>
                    <a:pt x="55123" y="15768"/>
                  </a:cubicBezTo>
                  <a:cubicBezTo>
                    <a:pt x="55169" y="15813"/>
                    <a:pt x="55215" y="15882"/>
                    <a:pt x="55215" y="15905"/>
                  </a:cubicBezTo>
                  <a:cubicBezTo>
                    <a:pt x="55169" y="16293"/>
                    <a:pt x="55466" y="16521"/>
                    <a:pt x="55625" y="16795"/>
                  </a:cubicBezTo>
                  <a:cubicBezTo>
                    <a:pt x="55694" y="16955"/>
                    <a:pt x="55808" y="17092"/>
                    <a:pt x="55876" y="17251"/>
                  </a:cubicBezTo>
                  <a:cubicBezTo>
                    <a:pt x="55899" y="17297"/>
                    <a:pt x="55922" y="17388"/>
                    <a:pt x="55899" y="17411"/>
                  </a:cubicBezTo>
                  <a:cubicBezTo>
                    <a:pt x="55831" y="17434"/>
                    <a:pt x="55762" y="17457"/>
                    <a:pt x="55694" y="17457"/>
                  </a:cubicBezTo>
                  <a:cubicBezTo>
                    <a:pt x="55351" y="17343"/>
                    <a:pt x="55009" y="17297"/>
                    <a:pt x="54644" y="17297"/>
                  </a:cubicBezTo>
                  <a:cubicBezTo>
                    <a:pt x="54416" y="17297"/>
                    <a:pt x="54347" y="17366"/>
                    <a:pt x="54438" y="17571"/>
                  </a:cubicBezTo>
                  <a:cubicBezTo>
                    <a:pt x="54530" y="17776"/>
                    <a:pt x="54644" y="17959"/>
                    <a:pt x="54758" y="18142"/>
                  </a:cubicBezTo>
                  <a:cubicBezTo>
                    <a:pt x="54804" y="18256"/>
                    <a:pt x="54849" y="18347"/>
                    <a:pt x="54781" y="18461"/>
                  </a:cubicBezTo>
                  <a:cubicBezTo>
                    <a:pt x="54735" y="18530"/>
                    <a:pt x="54758" y="18644"/>
                    <a:pt x="54781" y="18712"/>
                  </a:cubicBezTo>
                  <a:cubicBezTo>
                    <a:pt x="54827" y="18826"/>
                    <a:pt x="54872" y="18963"/>
                    <a:pt x="54963" y="19123"/>
                  </a:cubicBezTo>
                  <a:cubicBezTo>
                    <a:pt x="54827" y="19100"/>
                    <a:pt x="54735" y="19100"/>
                    <a:pt x="54690" y="19077"/>
                  </a:cubicBezTo>
                  <a:cubicBezTo>
                    <a:pt x="54393" y="18872"/>
                    <a:pt x="54005" y="18804"/>
                    <a:pt x="53822" y="18438"/>
                  </a:cubicBezTo>
                  <a:cubicBezTo>
                    <a:pt x="53708" y="18256"/>
                    <a:pt x="53640" y="18050"/>
                    <a:pt x="53548" y="17868"/>
                  </a:cubicBezTo>
                  <a:cubicBezTo>
                    <a:pt x="53503" y="17708"/>
                    <a:pt x="53480" y="17548"/>
                    <a:pt x="53274" y="17503"/>
                  </a:cubicBezTo>
                  <a:cubicBezTo>
                    <a:pt x="53229" y="17503"/>
                    <a:pt x="53160" y="17343"/>
                    <a:pt x="53160" y="17251"/>
                  </a:cubicBezTo>
                  <a:cubicBezTo>
                    <a:pt x="53160" y="17046"/>
                    <a:pt x="53069" y="16978"/>
                    <a:pt x="52864" y="16932"/>
                  </a:cubicBezTo>
                  <a:cubicBezTo>
                    <a:pt x="52704" y="16886"/>
                    <a:pt x="52384" y="16886"/>
                    <a:pt x="52476" y="16567"/>
                  </a:cubicBezTo>
                  <a:cubicBezTo>
                    <a:pt x="52476" y="16544"/>
                    <a:pt x="52407" y="16498"/>
                    <a:pt x="52384" y="16498"/>
                  </a:cubicBezTo>
                  <a:cubicBezTo>
                    <a:pt x="52202" y="16521"/>
                    <a:pt x="52019" y="16521"/>
                    <a:pt x="51859" y="16567"/>
                  </a:cubicBezTo>
                  <a:cubicBezTo>
                    <a:pt x="51724" y="16598"/>
                    <a:pt x="51588" y="16624"/>
                    <a:pt x="51455" y="16624"/>
                  </a:cubicBezTo>
                  <a:cubicBezTo>
                    <a:pt x="51296" y="16624"/>
                    <a:pt x="51141" y="16587"/>
                    <a:pt x="50992" y="16475"/>
                  </a:cubicBezTo>
                  <a:cubicBezTo>
                    <a:pt x="50960" y="16459"/>
                    <a:pt x="50904" y="16443"/>
                    <a:pt x="50867" y="16443"/>
                  </a:cubicBezTo>
                  <a:cubicBezTo>
                    <a:pt x="50851" y="16443"/>
                    <a:pt x="50839" y="16446"/>
                    <a:pt x="50832" y="16453"/>
                  </a:cubicBezTo>
                  <a:cubicBezTo>
                    <a:pt x="50748" y="16536"/>
                    <a:pt x="50670" y="16567"/>
                    <a:pt x="50595" y="16567"/>
                  </a:cubicBezTo>
                  <a:cubicBezTo>
                    <a:pt x="50444" y="16567"/>
                    <a:pt x="50307" y="16445"/>
                    <a:pt x="50170" y="16384"/>
                  </a:cubicBezTo>
                  <a:cubicBezTo>
                    <a:pt x="50125" y="16361"/>
                    <a:pt x="50079" y="16316"/>
                    <a:pt x="50033" y="16293"/>
                  </a:cubicBezTo>
                  <a:cubicBezTo>
                    <a:pt x="50010" y="16281"/>
                    <a:pt x="49982" y="16276"/>
                    <a:pt x="49959" y="16276"/>
                  </a:cubicBezTo>
                  <a:cubicBezTo>
                    <a:pt x="49936" y="16276"/>
                    <a:pt x="49919" y="16281"/>
                    <a:pt x="49919" y="16293"/>
                  </a:cubicBezTo>
                  <a:cubicBezTo>
                    <a:pt x="49896" y="16316"/>
                    <a:pt x="49896" y="16361"/>
                    <a:pt x="49919" y="16407"/>
                  </a:cubicBezTo>
                  <a:cubicBezTo>
                    <a:pt x="50033" y="16749"/>
                    <a:pt x="50353" y="16909"/>
                    <a:pt x="50604" y="17114"/>
                  </a:cubicBezTo>
                  <a:cubicBezTo>
                    <a:pt x="50670" y="17095"/>
                    <a:pt x="50727" y="17086"/>
                    <a:pt x="50777" y="17086"/>
                  </a:cubicBezTo>
                  <a:cubicBezTo>
                    <a:pt x="51024" y="17086"/>
                    <a:pt x="51103" y="17298"/>
                    <a:pt x="51197" y="17525"/>
                  </a:cubicBezTo>
                  <a:cubicBezTo>
                    <a:pt x="51213" y="17541"/>
                    <a:pt x="51264" y="17558"/>
                    <a:pt x="51316" y="17558"/>
                  </a:cubicBezTo>
                  <a:cubicBezTo>
                    <a:pt x="51338" y="17558"/>
                    <a:pt x="51360" y="17555"/>
                    <a:pt x="51380" y="17548"/>
                  </a:cubicBezTo>
                  <a:cubicBezTo>
                    <a:pt x="51448" y="17538"/>
                    <a:pt x="51519" y="17521"/>
                    <a:pt x="51587" y="17521"/>
                  </a:cubicBezTo>
                  <a:cubicBezTo>
                    <a:pt x="51678" y="17521"/>
                    <a:pt x="51761" y="17554"/>
                    <a:pt x="51814" y="17685"/>
                  </a:cubicBezTo>
                  <a:cubicBezTo>
                    <a:pt x="51832" y="17722"/>
                    <a:pt x="51857" y="17736"/>
                    <a:pt x="51884" y="17736"/>
                  </a:cubicBezTo>
                  <a:cubicBezTo>
                    <a:pt x="51925" y="17736"/>
                    <a:pt x="51969" y="17703"/>
                    <a:pt x="51996" y="17662"/>
                  </a:cubicBezTo>
                  <a:cubicBezTo>
                    <a:pt x="52035" y="17614"/>
                    <a:pt x="52069" y="17595"/>
                    <a:pt x="52104" y="17595"/>
                  </a:cubicBezTo>
                  <a:cubicBezTo>
                    <a:pt x="52153" y="17595"/>
                    <a:pt x="52204" y="17632"/>
                    <a:pt x="52270" y="17685"/>
                  </a:cubicBezTo>
                  <a:cubicBezTo>
                    <a:pt x="52612" y="17913"/>
                    <a:pt x="52864" y="18279"/>
                    <a:pt x="53252" y="18438"/>
                  </a:cubicBezTo>
                  <a:cubicBezTo>
                    <a:pt x="53274" y="18438"/>
                    <a:pt x="53297" y="18530"/>
                    <a:pt x="53297" y="18575"/>
                  </a:cubicBezTo>
                  <a:cubicBezTo>
                    <a:pt x="53343" y="18781"/>
                    <a:pt x="53457" y="18963"/>
                    <a:pt x="53548" y="19146"/>
                  </a:cubicBezTo>
                  <a:cubicBezTo>
                    <a:pt x="53754" y="19534"/>
                    <a:pt x="54119" y="19899"/>
                    <a:pt x="54028" y="20424"/>
                  </a:cubicBezTo>
                  <a:cubicBezTo>
                    <a:pt x="53754" y="20333"/>
                    <a:pt x="53525" y="20219"/>
                    <a:pt x="53297" y="20036"/>
                  </a:cubicBezTo>
                  <a:cubicBezTo>
                    <a:pt x="52932" y="19739"/>
                    <a:pt x="52453" y="19648"/>
                    <a:pt x="51996" y="19602"/>
                  </a:cubicBezTo>
                  <a:cubicBezTo>
                    <a:pt x="51768" y="19580"/>
                    <a:pt x="51540" y="19602"/>
                    <a:pt x="51311" y="19534"/>
                  </a:cubicBezTo>
                  <a:cubicBezTo>
                    <a:pt x="51229" y="19501"/>
                    <a:pt x="51135" y="19483"/>
                    <a:pt x="51036" y="19483"/>
                  </a:cubicBezTo>
                  <a:cubicBezTo>
                    <a:pt x="50861" y="19483"/>
                    <a:pt x="50673" y="19540"/>
                    <a:pt x="50513" y="19671"/>
                  </a:cubicBezTo>
                  <a:cubicBezTo>
                    <a:pt x="50672" y="19739"/>
                    <a:pt x="50809" y="19808"/>
                    <a:pt x="50946" y="19876"/>
                  </a:cubicBezTo>
                  <a:cubicBezTo>
                    <a:pt x="50946" y="19899"/>
                    <a:pt x="50923" y="19922"/>
                    <a:pt x="50923" y="19945"/>
                  </a:cubicBezTo>
                  <a:cubicBezTo>
                    <a:pt x="50786" y="19968"/>
                    <a:pt x="50627" y="19990"/>
                    <a:pt x="50490" y="20013"/>
                  </a:cubicBezTo>
                  <a:cubicBezTo>
                    <a:pt x="50490" y="20036"/>
                    <a:pt x="50490" y="20036"/>
                    <a:pt x="50490" y="20059"/>
                  </a:cubicBezTo>
                  <a:cubicBezTo>
                    <a:pt x="50695" y="20105"/>
                    <a:pt x="50901" y="20150"/>
                    <a:pt x="51106" y="20173"/>
                  </a:cubicBezTo>
                  <a:cubicBezTo>
                    <a:pt x="51174" y="20173"/>
                    <a:pt x="51266" y="20150"/>
                    <a:pt x="51266" y="20127"/>
                  </a:cubicBezTo>
                  <a:cubicBezTo>
                    <a:pt x="51266" y="20059"/>
                    <a:pt x="51243" y="19990"/>
                    <a:pt x="51220" y="19945"/>
                  </a:cubicBezTo>
                  <a:cubicBezTo>
                    <a:pt x="51197" y="19899"/>
                    <a:pt x="51174" y="19876"/>
                    <a:pt x="51129" y="19785"/>
                  </a:cubicBezTo>
                  <a:cubicBezTo>
                    <a:pt x="51494" y="19785"/>
                    <a:pt x="51814" y="19854"/>
                    <a:pt x="52133" y="19968"/>
                  </a:cubicBezTo>
                  <a:cubicBezTo>
                    <a:pt x="52316" y="20059"/>
                    <a:pt x="52339" y="20127"/>
                    <a:pt x="52179" y="20287"/>
                  </a:cubicBezTo>
                  <a:cubicBezTo>
                    <a:pt x="51585" y="20858"/>
                    <a:pt x="50969" y="21337"/>
                    <a:pt x="50284" y="21748"/>
                  </a:cubicBezTo>
                  <a:cubicBezTo>
                    <a:pt x="49873" y="21999"/>
                    <a:pt x="49508" y="22273"/>
                    <a:pt x="49120" y="22524"/>
                  </a:cubicBezTo>
                  <a:cubicBezTo>
                    <a:pt x="48390" y="22958"/>
                    <a:pt x="47682" y="23391"/>
                    <a:pt x="46860" y="23643"/>
                  </a:cubicBezTo>
                  <a:cubicBezTo>
                    <a:pt x="46313" y="23802"/>
                    <a:pt x="45765" y="24031"/>
                    <a:pt x="45194" y="24145"/>
                  </a:cubicBezTo>
                  <a:cubicBezTo>
                    <a:pt x="44475" y="24317"/>
                    <a:pt x="43756" y="24426"/>
                    <a:pt x="43031" y="24426"/>
                  </a:cubicBezTo>
                  <a:cubicBezTo>
                    <a:pt x="42605" y="24426"/>
                    <a:pt x="42178" y="24389"/>
                    <a:pt x="41748" y="24304"/>
                  </a:cubicBezTo>
                  <a:cubicBezTo>
                    <a:pt x="40994" y="24167"/>
                    <a:pt x="40218" y="24099"/>
                    <a:pt x="39465" y="23985"/>
                  </a:cubicBezTo>
                  <a:cubicBezTo>
                    <a:pt x="38347" y="23848"/>
                    <a:pt x="37297" y="23620"/>
                    <a:pt x="36292" y="23095"/>
                  </a:cubicBezTo>
                  <a:cubicBezTo>
                    <a:pt x="36110" y="23003"/>
                    <a:pt x="35904" y="22958"/>
                    <a:pt x="35722" y="22889"/>
                  </a:cubicBezTo>
                  <a:cubicBezTo>
                    <a:pt x="35311" y="22752"/>
                    <a:pt x="34900" y="22615"/>
                    <a:pt x="34489" y="22456"/>
                  </a:cubicBezTo>
                  <a:cubicBezTo>
                    <a:pt x="34261" y="22364"/>
                    <a:pt x="34055" y="22227"/>
                    <a:pt x="33896" y="21999"/>
                  </a:cubicBezTo>
                  <a:cubicBezTo>
                    <a:pt x="33645" y="21657"/>
                    <a:pt x="33211" y="21497"/>
                    <a:pt x="32823" y="21337"/>
                  </a:cubicBezTo>
                  <a:cubicBezTo>
                    <a:pt x="32229" y="21063"/>
                    <a:pt x="31613" y="20835"/>
                    <a:pt x="31020" y="20584"/>
                  </a:cubicBezTo>
                  <a:cubicBezTo>
                    <a:pt x="30906" y="20538"/>
                    <a:pt x="30769" y="20493"/>
                    <a:pt x="30677" y="20401"/>
                  </a:cubicBezTo>
                  <a:cubicBezTo>
                    <a:pt x="30221" y="19945"/>
                    <a:pt x="29627" y="19625"/>
                    <a:pt x="29102" y="19260"/>
                  </a:cubicBezTo>
                  <a:cubicBezTo>
                    <a:pt x="28714" y="18986"/>
                    <a:pt x="28326" y="18735"/>
                    <a:pt x="27938" y="18484"/>
                  </a:cubicBezTo>
                  <a:cubicBezTo>
                    <a:pt x="27436" y="18142"/>
                    <a:pt x="26911" y="17822"/>
                    <a:pt x="26386" y="17503"/>
                  </a:cubicBezTo>
                  <a:cubicBezTo>
                    <a:pt x="25953" y="17229"/>
                    <a:pt x="25519" y="17000"/>
                    <a:pt x="25017" y="16863"/>
                  </a:cubicBezTo>
                  <a:cubicBezTo>
                    <a:pt x="24766" y="16795"/>
                    <a:pt x="24537" y="16681"/>
                    <a:pt x="24309" y="16612"/>
                  </a:cubicBezTo>
                  <a:cubicBezTo>
                    <a:pt x="23213" y="16247"/>
                    <a:pt x="22072" y="16087"/>
                    <a:pt x="20931" y="16042"/>
                  </a:cubicBezTo>
                  <a:cubicBezTo>
                    <a:pt x="20178" y="15996"/>
                    <a:pt x="19424" y="15973"/>
                    <a:pt x="18717" y="15836"/>
                  </a:cubicBezTo>
                  <a:cubicBezTo>
                    <a:pt x="18352" y="15791"/>
                    <a:pt x="17986" y="15836"/>
                    <a:pt x="17644" y="15745"/>
                  </a:cubicBezTo>
                  <a:cubicBezTo>
                    <a:pt x="17302" y="15676"/>
                    <a:pt x="16982" y="15562"/>
                    <a:pt x="16640" y="15471"/>
                  </a:cubicBezTo>
                  <a:cubicBezTo>
                    <a:pt x="16069" y="15288"/>
                    <a:pt x="15635" y="14946"/>
                    <a:pt x="15293" y="14490"/>
                  </a:cubicBezTo>
                  <a:cubicBezTo>
                    <a:pt x="14677" y="13691"/>
                    <a:pt x="14266" y="12801"/>
                    <a:pt x="14106" y="11842"/>
                  </a:cubicBezTo>
                  <a:cubicBezTo>
                    <a:pt x="13878" y="10404"/>
                    <a:pt x="13558" y="8989"/>
                    <a:pt x="13148" y="7574"/>
                  </a:cubicBezTo>
                  <a:cubicBezTo>
                    <a:pt x="12896" y="6592"/>
                    <a:pt x="12668" y="5611"/>
                    <a:pt x="12234" y="4698"/>
                  </a:cubicBezTo>
                  <a:cubicBezTo>
                    <a:pt x="12029" y="4287"/>
                    <a:pt x="11755" y="3921"/>
                    <a:pt x="11504" y="3533"/>
                  </a:cubicBezTo>
                  <a:cubicBezTo>
                    <a:pt x="10865" y="2529"/>
                    <a:pt x="10135" y="1593"/>
                    <a:pt x="9199" y="817"/>
                  </a:cubicBezTo>
                  <a:cubicBezTo>
                    <a:pt x="8765" y="452"/>
                    <a:pt x="8286" y="178"/>
                    <a:pt x="7715" y="41"/>
                  </a:cubicBezTo>
                  <a:cubicBezTo>
                    <a:pt x="7641" y="23"/>
                    <a:pt x="7563" y="0"/>
                    <a:pt x="7493" y="0"/>
                  </a:cubicBezTo>
                  <a:close/>
                  <a:moveTo>
                    <a:pt x="53472" y="48245"/>
                  </a:moveTo>
                  <a:cubicBezTo>
                    <a:pt x="53475" y="48254"/>
                    <a:pt x="53477" y="48263"/>
                    <a:pt x="53480" y="48271"/>
                  </a:cubicBezTo>
                  <a:lnTo>
                    <a:pt x="53480" y="48248"/>
                  </a:lnTo>
                  <a:cubicBezTo>
                    <a:pt x="53477" y="48247"/>
                    <a:pt x="53475" y="48246"/>
                    <a:pt x="53472" y="4824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134"/>
            <p:cNvSpPr/>
            <p:nvPr/>
          </p:nvSpPr>
          <p:spPr>
            <a:xfrm>
              <a:off x="1743298" y="3356867"/>
              <a:ext cx="1559867" cy="1057460"/>
            </a:xfrm>
            <a:custGeom>
              <a:avLst/>
              <a:gdLst/>
              <a:ahLst/>
              <a:cxnLst/>
              <a:rect l="l" t="t" r="r" b="b"/>
              <a:pathLst>
                <a:path w="47615" h="32279" extrusionOk="0">
                  <a:moveTo>
                    <a:pt x="13582" y="3105"/>
                  </a:moveTo>
                  <a:cubicBezTo>
                    <a:pt x="13605" y="3105"/>
                    <a:pt x="13628" y="3127"/>
                    <a:pt x="13628" y="3127"/>
                  </a:cubicBezTo>
                  <a:cubicBezTo>
                    <a:pt x="13605" y="3127"/>
                    <a:pt x="13605" y="3150"/>
                    <a:pt x="13582" y="3173"/>
                  </a:cubicBezTo>
                  <a:cubicBezTo>
                    <a:pt x="13582" y="3150"/>
                    <a:pt x="13582" y="3150"/>
                    <a:pt x="13582" y="3127"/>
                  </a:cubicBezTo>
                  <a:cubicBezTo>
                    <a:pt x="13582" y="3127"/>
                    <a:pt x="13582" y="3105"/>
                    <a:pt x="13582" y="3105"/>
                  </a:cubicBezTo>
                  <a:close/>
                  <a:moveTo>
                    <a:pt x="10272" y="4246"/>
                  </a:moveTo>
                  <a:cubicBezTo>
                    <a:pt x="10295" y="4246"/>
                    <a:pt x="10318" y="4246"/>
                    <a:pt x="10341" y="4269"/>
                  </a:cubicBezTo>
                  <a:cubicBezTo>
                    <a:pt x="10341" y="4291"/>
                    <a:pt x="10341" y="4314"/>
                    <a:pt x="10341" y="4337"/>
                  </a:cubicBezTo>
                  <a:cubicBezTo>
                    <a:pt x="10295" y="4337"/>
                    <a:pt x="10272" y="4337"/>
                    <a:pt x="10250" y="4314"/>
                  </a:cubicBezTo>
                  <a:lnTo>
                    <a:pt x="10272" y="4246"/>
                  </a:lnTo>
                  <a:close/>
                  <a:moveTo>
                    <a:pt x="8081" y="4063"/>
                  </a:moveTo>
                  <a:cubicBezTo>
                    <a:pt x="8172" y="4177"/>
                    <a:pt x="8264" y="4269"/>
                    <a:pt x="8378" y="4428"/>
                  </a:cubicBezTo>
                  <a:cubicBezTo>
                    <a:pt x="8127" y="4314"/>
                    <a:pt x="8127" y="4314"/>
                    <a:pt x="8081" y="4063"/>
                  </a:cubicBezTo>
                  <a:close/>
                  <a:moveTo>
                    <a:pt x="2672" y="4634"/>
                  </a:moveTo>
                  <a:cubicBezTo>
                    <a:pt x="2672" y="4657"/>
                    <a:pt x="2694" y="4679"/>
                    <a:pt x="2694" y="4702"/>
                  </a:cubicBezTo>
                  <a:cubicBezTo>
                    <a:pt x="2694" y="4725"/>
                    <a:pt x="2694" y="4748"/>
                    <a:pt x="2672" y="4771"/>
                  </a:cubicBezTo>
                  <a:cubicBezTo>
                    <a:pt x="2672" y="4748"/>
                    <a:pt x="2649" y="4725"/>
                    <a:pt x="2649" y="4725"/>
                  </a:cubicBezTo>
                  <a:cubicBezTo>
                    <a:pt x="2649" y="4679"/>
                    <a:pt x="2649" y="4657"/>
                    <a:pt x="2672" y="4634"/>
                  </a:cubicBezTo>
                  <a:close/>
                  <a:moveTo>
                    <a:pt x="6734" y="4018"/>
                  </a:moveTo>
                  <a:cubicBezTo>
                    <a:pt x="6849" y="4451"/>
                    <a:pt x="6826" y="4725"/>
                    <a:pt x="6620" y="4999"/>
                  </a:cubicBezTo>
                  <a:cubicBezTo>
                    <a:pt x="6643" y="4634"/>
                    <a:pt x="6643" y="4337"/>
                    <a:pt x="6666" y="4018"/>
                  </a:cubicBezTo>
                  <a:close/>
                  <a:moveTo>
                    <a:pt x="891" y="5570"/>
                  </a:moveTo>
                  <a:cubicBezTo>
                    <a:pt x="891" y="5592"/>
                    <a:pt x="937" y="5592"/>
                    <a:pt x="937" y="5615"/>
                  </a:cubicBezTo>
                  <a:cubicBezTo>
                    <a:pt x="937" y="5638"/>
                    <a:pt x="914" y="5661"/>
                    <a:pt x="891" y="5707"/>
                  </a:cubicBezTo>
                  <a:cubicBezTo>
                    <a:pt x="891" y="5684"/>
                    <a:pt x="868" y="5661"/>
                    <a:pt x="845" y="5638"/>
                  </a:cubicBezTo>
                  <a:cubicBezTo>
                    <a:pt x="845" y="5615"/>
                    <a:pt x="868" y="5592"/>
                    <a:pt x="891" y="5570"/>
                  </a:cubicBezTo>
                  <a:close/>
                  <a:moveTo>
                    <a:pt x="16367" y="5752"/>
                  </a:moveTo>
                  <a:cubicBezTo>
                    <a:pt x="16390" y="5775"/>
                    <a:pt x="16390" y="5798"/>
                    <a:pt x="16390" y="5821"/>
                  </a:cubicBezTo>
                  <a:cubicBezTo>
                    <a:pt x="16390" y="5821"/>
                    <a:pt x="16390" y="5844"/>
                    <a:pt x="16367" y="5844"/>
                  </a:cubicBezTo>
                  <a:cubicBezTo>
                    <a:pt x="16367" y="5821"/>
                    <a:pt x="16344" y="5821"/>
                    <a:pt x="16344" y="5798"/>
                  </a:cubicBezTo>
                  <a:cubicBezTo>
                    <a:pt x="16321" y="5775"/>
                    <a:pt x="16367" y="5775"/>
                    <a:pt x="16367" y="5752"/>
                  </a:cubicBezTo>
                  <a:close/>
                  <a:moveTo>
                    <a:pt x="18199" y="6107"/>
                  </a:moveTo>
                  <a:cubicBezTo>
                    <a:pt x="18205" y="6107"/>
                    <a:pt x="18216" y="6117"/>
                    <a:pt x="18216" y="6117"/>
                  </a:cubicBezTo>
                  <a:cubicBezTo>
                    <a:pt x="18216" y="6117"/>
                    <a:pt x="18216" y="6140"/>
                    <a:pt x="18193" y="6140"/>
                  </a:cubicBezTo>
                  <a:lnTo>
                    <a:pt x="18170" y="6140"/>
                  </a:lnTo>
                  <a:cubicBezTo>
                    <a:pt x="18170" y="6117"/>
                    <a:pt x="18170" y="6117"/>
                    <a:pt x="18193" y="6117"/>
                  </a:cubicBezTo>
                  <a:cubicBezTo>
                    <a:pt x="18193" y="6110"/>
                    <a:pt x="18195" y="6107"/>
                    <a:pt x="18199" y="6107"/>
                  </a:cubicBezTo>
                  <a:close/>
                  <a:moveTo>
                    <a:pt x="9473" y="6140"/>
                  </a:moveTo>
                  <a:cubicBezTo>
                    <a:pt x="9519" y="6163"/>
                    <a:pt x="9565" y="6186"/>
                    <a:pt x="9565" y="6209"/>
                  </a:cubicBezTo>
                  <a:cubicBezTo>
                    <a:pt x="9588" y="6232"/>
                    <a:pt x="9565" y="6277"/>
                    <a:pt x="9542" y="6391"/>
                  </a:cubicBezTo>
                  <a:cubicBezTo>
                    <a:pt x="9496" y="6323"/>
                    <a:pt x="9451" y="6277"/>
                    <a:pt x="9451" y="6254"/>
                  </a:cubicBezTo>
                  <a:cubicBezTo>
                    <a:pt x="9451" y="6209"/>
                    <a:pt x="9473" y="6186"/>
                    <a:pt x="9473" y="6140"/>
                  </a:cubicBezTo>
                  <a:close/>
                  <a:moveTo>
                    <a:pt x="6027" y="6825"/>
                  </a:moveTo>
                  <a:cubicBezTo>
                    <a:pt x="6027" y="6825"/>
                    <a:pt x="6004" y="6848"/>
                    <a:pt x="6004" y="6871"/>
                  </a:cubicBezTo>
                  <a:cubicBezTo>
                    <a:pt x="6004" y="6848"/>
                    <a:pt x="6004" y="6825"/>
                    <a:pt x="5981" y="6825"/>
                  </a:cubicBezTo>
                  <a:close/>
                  <a:moveTo>
                    <a:pt x="11544" y="6750"/>
                  </a:moveTo>
                  <a:cubicBezTo>
                    <a:pt x="11548" y="6750"/>
                    <a:pt x="11551" y="6752"/>
                    <a:pt x="11551" y="6757"/>
                  </a:cubicBezTo>
                  <a:cubicBezTo>
                    <a:pt x="11596" y="6779"/>
                    <a:pt x="11642" y="6848"/>
                    <a:pt x="11665" y="6894"/>
                  </a:cubicBezTo>
                  <a:cubicBezTo>
                    <a:pt x="11688" y="6916"/>
                    <a:pt x="11642" y="6962"/>
                    <a:pt x="11619" y="7030"/>
                  </a:cubicBezTo>
                  <a:cubicBezTo>
                    <a:pt x="11551" y="6939"/>
                    <a:pt x="11505" y="6871"/>
                    <a:pt x="11459" y="6802"/>
                  </a:cubicBezTo>
                  <a:cubicBezTo>
                    <a:pt x="11478" y="6784"/>
                    <a:pt x="11526" y="6750"/>
                    <a:pt x="11544" y="6750"/>
                  </a:cubicBezTo>
                  <a:close/>
                  <a:moveTo>
                    <a:pt x="19014" y="6939"/>
                  </a:moveTo>
                  <a:cubicBezTo>
                    <a:pt x="19037" y="6939"/>
                    <a:pt x="19060" y="6939"/>
                    <a:pt x="19083" y="6962"/>
                  </a:cubicBezTo>
                  <a:cubicBezTo>
                    <a:pt x="19083" y="6985"/>
                    <a:pt x="19060" y="7008"/>
                    <a:pt x="19060" y="7030"/>
                  </a:cubicBezTo>
                  <a:cubicBezTo>
                    <a:pt x="19037" y="7030"/>
                    <a:pt x="19014" y="7008"/>
                    <a:pt x="18992" y="7008"/>
                  </a:cubicBezTo>
                  <a:cubicBezTo>
                    <a:pt x="18992" y="6985"/>
                    <a:pt x="18992" y="6962"/>
                    <a:pt x="19014" y="6939"/>
                  </a:cubicBezTo>
                  <a:close/>
                  <a:moveTo>
                    <a:pt x="9633" y="7601"/>
                  </a:moveTo>
                  <a:cubicBezTo>
                    <a:pt x="9633" y="7624"/>
                    <a:pt x="9633" y="7624"/>
                    <a:pt x="9633" y="7647"/>
                  </a:cubicBezTo>
                  <a:lnTo>
                    <a:pt x="9588" y="7647"/>
                  </a:lnTo>
                  <a:cubicBezTo>
                    <a:pt x="9588" y="7624"/>
                    <a:pt x="9588" y="7624"/>
                    <a:pt x="9588" y="7601"/>
                  </a:cubicBezTo>
                  <a:close/>
                  <a:moveTo>
                    <a:pt x="14906" y="7966"/>
                  </a:moveTo>
                  <a:cubicBezTo>
                    <a:pt x="14906" y="7966"/>
                    <a:pt x="14929" y="7989"/>
                    <a:pt x="14929" y="8012"/>
                  </a:cubicBezTo>
                  <a:cubicBezTo>
                    <a:pt x="14947" y="8012"/>
                    <a:pt x="14921" y="8041"/>
                    <a:pt x="14910" y="8041"/>
                  </a:cubicBezTo>
                  <a:cubicBezTo>
                    <a:pt x="14908" y="8041"/>
                    <a:pt x="14906" y="8039"/>
                    <a:pt x="14906" y="8035"/>
                  </a:cubicBezTo>
                  <a:cubicBezTo>
                    <a:pt x="14883" y="8035"/>
                    <a:pt x="14860" y="8012"/>
                    <a:pt x="14860" y="8012"/>
                  </a:cubicBezTo>
                  <a:cubicBezTo>
                    <a:pt x="14860" y="7989"/>
                    <a:pt x="14883" y="7966"/>
                    <a:pt x="14906" y="7966"/>
                  </a:cubicBezTo>
                  <a:close/>
                  <a:moveTo>
                    <a:pt x="5593" y="7943"/>
                  </a:moveTo>
                  <a:cubicBezTo>
                    <a:pt x="5616" y="7966"/>
                    <a:pt x="5639" y="7989"/>
                    <a:pt x="5662" y="8035"/>
                  </a:cubicBezTo>
                  <a:cubicBezTo>
                    <a:pt x="5645" y="8051"/>
                    <a:pt x="5618" y="8067"/>
                    <a:pt x="5603" y="8067"/>
                  </a:cubicBezTo>
                  <a:cubicBezTo>
                    <a:pt x="5597" y="8067"/>
                    <a:pt x="5593" y="8064"/>
                    <a:pt x="5593" y="8058"/>
                  </a:cubicBezTo>
                  <a:cubicBezTo>
                    <a:pt x="5548" y="8058"/>
                    <a:pt x="5525" y="8012"/>
                    <a:pt x="5502" y="7989"/>
                  </a:cubicBezTo>
                  <a:cubicBezTo>
                    <a:pt x="5525" y="7966"/>
                    <a:pt x="5570" y="7943"/>
                    <a:pt x="5593" y="7943"/>
                  </a:cubicBezTo>
                  <a:close/>
                  <a:moveTo>
                    <a:pt x="21733" y="8462"/>
                  </a:moveTo>
                  <a:cubicBezTo>
                    <a:pt x="21742" y="8462"/>
                    <a:pt x="21749" y="8464"/>
                    <a:pt x="21753" y="8468"/>
                  </a:cubicBezTo>
                  <a:cubicBezTo>
                    <a:pt x="21868" y="8514"/>
                    <a:pt x="21982" y="8583"/>
                    <a:pt x="22050" y="8697"/>
                  </a:cubicBezTo>
                  <a:cubicBezTo>
                    <a:pt x="22096" y="8742"/>
                    <a:pt x="22050" y="8857"/>
                    <a:pt x="22050" y="8948"/>
                  </a:cubicBezTo>
                  <a:cubicBezTo>
                    <a:pt x="21890" y="8879"/>
                    <a:pt x="21753" y="8834"/>
                    <a:pt x="21662" y="8765"/>
                  </a:cubicBezTo>
                  <a:cubicBezTo>
                    <a:pt x="21617" y="8720"/>
                    <a:pt x="21617" y="8605"/>
                    <a:pt x="21617" y="8537"/>
                  </a:cubicBezTo>
                  <a:cubicBezTo>
                    <a:pt x="21617" y="8500"/>
                    <a:pt x="21693" y="8462"/>
                    <a:pt x="21733" y="8462"/>
                  </a:cubicBezTo>
                  <a:close/>
                  <a:moveTo>
                    <a:pt x="22187" y="9039"/>
                  </a:moveTo>
                  <a:cubicBezTo>
                    <a:pt x="22233" y="9062"/>
                    <a:pt x="22278" y="9085"/>
                    <a:pt x="22278" y="9108"/>
                  </a:cubicBezTo>
                  <a:cubicBezTo>
                    <a:pt x="22278" y="9130"/>
                    <a:pt x="22256" y="9176"/>
                    <a:pt x="22233" y="9199"/>
                  </a:cubicBezTo>
                  <a:cubicBezTo>
                    <a:pt x="22210" y="9199"/>
                    <a:pt x="22164" y="9176"/>
                    <a:pt x="22119" y="9153"/>
                  </a:cubicBezTo>
                  <a:cubicBezTo>
                    <a:pt x="22164" y="9108"/>
                    <a:pt x="22164" y="9085"/>
                    <a:pt x="22187" y="9039"/>
                  </a:cubicBezTo>
                  <a:close/>
                  <a:moveTo>
                    <a:pt x="8880" y="9267"/>
                  </a:moveTo>
                  <a:lnTo>
                    <a:pt x="8903" y="9290"/>
                  </a:lnTo>
                  <a:lnTo>
                    <a:pt x="8857" y="9267"/>
                  </a:lnTo>
                  <a:close/>
                  <a:moveTo>
                    <a:pt x="22856" y="9532"/>
                  </a:moveTo>
                  <a:cubicBezTo>
                    <a:pt x="22885" y="9532"/>
                    <a:pt x="22924" y="9548"/>
                    <a:pt x="22940" y="9564"/>
                  </a:cubicBezTo>
                  <a:cubicBezTo>
                    <a:pt x="22986" y="9701"/>
                    <a:pt x="23032" y="9838"/>
                    <a:pt x="23077" y="9975"/>
                  </a:cubicBezTo>
                  <a:cubicBezTo>
                    <a:pt x="23055" y="9975"/>
                    <a:pt x="23032" y="9998"/>
                    <a:pt x="22986" y="10021"/>
                  </a:cubicBezTo>
                  <a:cubicBezTo>
                    <a:pt x="22895" y="9906"/>
                    <a:pt x="22758" y="9815"/>
                    <a:pt x="22781" y="9633"/>
                  </a:cubicBezTo>
                  <a:cubicBezTo>
                    <a:pt x="22781" y="9610"/>
                    <a:pt x="22803" y="9541"/>
                    <a:pt x="22826" y="9541"/>
                  </a:cubicBezTo>
                  <a:cubicBezTo>
                    <a:pt x="22833" y="9535"/>
                    <a:pt x="22844" y="9532"/>
                    <a:pt x="22856" y="9532"/>
                  </a:cubicBezTo>
                  <a:close/>
                  <a:moveTo>
                    <a:pt x="26752" y="10363"/>
                  </a:moveTo>
                  <a:cubicBezTo>
                    <a:pt x="26775" y="10409"/>
                    <a:pt x="26775" y="10454"/>
                    <a:pt x="26775" y="10477"/>
                  </a:cubicBezTo>
                  <a:cubicBezTo>
                    <a:pt x="26775" y="10500"/>
                    <a:pt x="26775" y="10523"/>
                    <a:pt x="26752" y="10546"/>
                  </a:cubicBezTo>
                  <a:cubicBezTo>
                    <a:pt x="26752" y="10523"/>
                    <a:pt x="26729" y="10477"/>
                    <a:pt x="26729" y="10454"/>
                  </a:cubicBezTo>
                  <a:cubicBezTo>
                    <a:pt x="26729" y="10431"/>
                    <a:pt x="26729" y="10409"/>
                    <a:pt x="26752" y="10363"/>
                  </a:cubicBezTo>
                  <a:close/>
                  <a:moveTo>
                    <a:pt x="25725" y="12121"/>
                  </a:moveTo>
                  <a:lnTo>
                    <a:pt x="25702" y="12143"/>
                  </a:lnTo>
                  <a:cubicBezTo>
                    <a:pt x="25703" y="12144"/>
                    <a:pt x="25705" y="12144"/>
                    <a:pt x="25706" y="12144"/>
                  </a:cubicBezTo>
                  <a:lnTo>
                    <a:pt x="25706" y="12144"/>
                  </a:lnTo>
                  <a:cubicBezTo>
                    <a:pt x="25712" y="12137"/>
                    <a:pt x="25719" y="12129"/>
                    <a:pt x="25725" y="12121"/>
                  </a:cubicBezTo>
                  <a:close/>
                  <a:moveTo>
                    <a:pt x="17325" y="12554"/>
                  </a:moveTo>
                  <a:lnTo>
                    <a:pt x="17325" y="12577"/>
                  </a:lnTo>
                  <a:cubicBezTo>
                    <a:pt x="17329" y="12569"/>
                    <a:pt x="17335" y="12561"/>
                    <a:pt x="17340" y="12554"/>
                  </a:cubicBezTo>
                  <a:close/>
                  <a:moveTo>
                    <a:pt x="15728" y="12942"/>
                  </a:moveTo>
                  <a:cubicBezTo>
                    <a:pt x="15750" y="12942"/>
                    <a:pt x="15750" y="12965"/>
                    <a:pt x="15773" y="12965"/>
                  </a:cubicBezTo>
                  <a:cubicBezTo>
                    <a:pt x="15773" y="12988"/>
                    <a:pt x="15773" y="12988"/>
                    <a:pt x="15773" y="13011"/>
                  </a:cubicBezTo>
                  <a:cubicBezTo>
                    <a:pt x="15750" y="12988"/>
                    <a:pt x="15728" y="12988"/>
                    <a:pt x="15705" y="12988"/>
                  </a:cubicBezTo>
                  <a:cubicBezTo>
                    <a:pt x="15705" y="12988"/>
                    <a:pt x="15728" y="12965"/>
                    <a:pt x="15728" y="12942"/>
                  </a:cubicBezTo>
                  <a:close/>
                  <a:moveTo>
                    <a:pt x="31956" y="13787"/>
                  </a:moveTo>
                  <a:lnTo>
                    <a:pt x="31956" y="13810"/>
                  </a:lnTo>
                  <a:lnTo>
                    <a:pt x="31934" y="13810"/>
                  </a:lnTo>
                  <a:lnTo>
                    <a:pt x="31956" y="13787"/>
                  </a:lnTo>
                  <a:close/>
                  <a:moveTo>
                    <a:pt x="31956" y="14038"/>
                  </a:moveTo>
                  <a:cubicBezTo>
                    <a:pt x="32002" y="14038"/>
                    <a:pt x="32071" y="14061"/>
                    <a:pt x="32071" y="14083"/>
                  </a:cubicBezTo>
                  <a:cubicBezTo>
                    <a:pt x="32116" y="14335"/>
                    <a:pt x="32299" y="14380"/>
                    <a:pt x="32504" y="14449"/>
                  </a:cubicBezTo>
                  <a:cubicBezTo>
                    <a:pt x="32595" y="14472"/>
                    <a:pt x="32664" y="14540"/>
                    <a:pt x="32732" y="14608"/>
                  </a:cubicBezTo>
                  <a:cubicBezTo>
                    <a:pt x="32732" y="14631"/>
                    <a:pt x="32710" y="14654"/>
                    <a:pt x="32687" y="14677"/>
                  </a:cubicBezTo>
                  <a:cubicBezTo>
                    <a:pt x="32504" y="14631"/>
                    <a:pt x="32322" y="14563"/>
                    <a:pt x="32116" y="14517"/>
                  </a:cubicBezTo>
                  <a:cubicBezTo>
                    <a:pt x="31888" y="14449"/>
                    <a:pt x="31842" y="14335"/>
                    <a:pt x="31911" y="14106"/>
                  </a:cubicBezTo>
                  <a:cubicBezTo>
                    <a:pt x="31911" y="14083"/>
                    <a:pt x="31956" y="14038"/>
                    <a:pt x="31956" y="14038"/>
                  </a:cubicBezTo>
                  <a:close/>
                  <a:moveTo>
                    <a:pt x="13194" y="17233"/>
                  </a:moveTo>
                  <a:cubicBezTo>
                    <a:pt x="13217" y="17233"/>
                    <a:pt x="13240" y="17279"/>
                    <a:pt x="13262" y="17302"/>
                  </a:cubicBezTo>
                  <a:cubicBezTo>
                    <a:pt x="13217" y="17325"/>
                    <a:pt x="13194" y="17348"/>
                    <a:pt x="13171" y="17348"/>
                  </a:cubicBezTo>
                  <a:cubicBezTo>
                    <a:pt x="13167" y="17352"/>
                    <a:pt x="13162" y="17354"/>
                    <a:pt x="13158" y="17354"/>
                  </a:cubicBezTo>
                  <a:cubicBezTo>
                    <a:pt x="13140" y="17354"/>
                    <a:pt x="13121" y="17320"/>
                    <a:pt x="13103" y="17302"/>
                  </a:cubicBezTo>
                  <a:cubicBezTo>
                    <a:pt x="13148" y="17279"/>
                    <a:pt x="13171" y="17233"/>
                    <a:pt x="13194" y="17233"/>
                  </a:cubicBezTo>
                  <a:close/>
                  <a:moveTo>
                    <a:pt x="18421" y="7122"/>
                  </a:moveTo>
                  <a:cubicBezTo>
                    <a:pt x="18695" y="7487"/>
                    <a:pt x="18923" y="7807"/>
                    <a:pt x="19151" y="8126"/>
                  </a:cubicBezTo>
                  <a:cubicBezTo>
                    <a:pt x="19402" y="8468"/>
                    <a:pt x="19722" y="8720"/>
                    <a:pt x="20110" y="8925"/>
                  </a:cubicBezTo>
                  <a:cubicBezTo>
                    <a:pt x="20144" y="8948"/>
                    <a:pt x="20196" y="8959"/>
                    <a:pt x="20244" y="8959"/>
                  </a:cubicBezTo>
                  <a:cubicBezTo>
                    <a:pt x="20293" y="8959"/>
                    <a:pt x="20338" y="8948"/>
                    <a:pt x="20361" y="8925"/>
                  </a:cubicBezTo>
                  <a:cubicBezTo>
                    <a:pt x="20419" y="8858"/>
                    <a:pt x="20468" y="8831"/>
                    <a:pt x="20513" y="8831"/>
                  </a:cubicBezTo>
                  <a:cubicBezTo>
                    <a:pt x="20575" y="8831"/>
                    <a:pt x="20628" y="8882"/>
                    <a:pt x="20681" y="8948"/>
                  </a:cubicBezTo>
                  <a:cubicBezTo>
                    <a:pt x="21046" y="9336"/>
                    <a:pt x="21502" y="9610"/>
                    <a:pt x="21936" y="9929"/>
                  </a:cubicBezTo>
                  <a:cubicBezTo>
                    <a:pt x="21969" y="9963"/>
                    <a:pt x="22040" y="9984"/>
                    <a:pt x="22084" y="9984"/>
                  </a:cubicBezTo>
                  <a:cubicBezTo>
                    <a:pt x="22100" y="9984"/>
                    <a:pt x="22113" y="9981"/>
                    <a:pt x="22119" y="9975"/>
                  </a:cubicBezTo>
                  <a:cubicBezTo>
                    <a:pt x="22171" y="9940"/>
                    <a:pt x="22213" y="9925"/>
                    <a:pt x="22251" y="9925"/>
                  </a:cubicBezTo>
                  <a:cubicBezTo>
                    <a:pt x="22311" y="9925"/>
                    <a:pt x="22359" y="9964"/>
                    <a:pt x="22415" y="10021"/>
                  </a:cubicBezTo>
                  <a:cubicBezTo>
                    <a:pt x="22644" y="10249"/>
                    <a:pt x="22872" y="10454"/>
                    <a:pt x="23100" y="10705"/>
                  </a:cubicBezTo>
                  <a:cubicBezTo>
                    <a:pt x="23465" y="11071"/>
                    <a:pt x="23808" y="11459"/>
                    <a:pt x="24173" y="11847"/>
                  </a:cubicBezTo>
                  <a:lnTo>
                    <a:pt x="24173" y="11869"/>
                  </a:lnTo>
                  <a:cubicBezTo>
                    <a:pt x="24310" y="11984"/>
                    <a:pt x="24424" y="12121"/>
                    <a:pt x="24538" y="12235"/>
                  </a:cubicBezTo>
                  <a:cubicBezTo>
                    <a:pt x="24629" y="12303"/>
                    <a:pt x="24744" y="12417"/>
                    <a:pt x="24835" y="12417"/>
                  </a:cubicBezTo>
                  <a:cubicBezTo>
                    <a:pt x="25132" y="12440"/>
                    <a:pt x="25314" y="12646"/>
                    <a:pt x="25565" y="12782"/>
                  </a:cubicBezTo>
                  <a:cubicBezTo>
                    <a:pt x="25626" y="12823"/>
                    <a:pt x="25724" y="12900"/>
                    <a:pt x="25793" y="12900"/>
                  </a:cubicBezTo>
                  <a:cubicBezTo>
                    <a:pt x="25801" y="12900"/>
                    <a:pt x="25809" y="12899"/>
                    <a:pt x="25816" y="12897"/>
                  </a:cubicBezTo>
                  <a:cubicBezTo>
                    <a:pt x="25836" y="12895"/>
                    <a:pt x="25854" y="12894"/>
                    <a:pt x="25873" y="12894"/>
                  </a:cubicBezTo>
                  <a:cubicBezTo>
                    <a:pt x="26137" y="12894"/>
                    <a:pt x="26309" y="13042"/>
                    <a:pt x="26501" y="13170"/>
                  </a:cubicBezTo>
                  <a:cubicBezTo>
                    <a:pt x="26638" y="13262"/>
                    <a:pt x="26775" y="13376"/>
                    <a:pt x="26935" y="13444"/>
                  </a:cubicBezTo>
                  <a:cubicBezTo>
                    <a:pt x="27047" y="13482"/>
                    <a:pt x="27189" y="13519"/>
                    <a:pt x="27312" y="13519"/>
                  </a:cubicBezTo>
                  <a:cubicBezTo>
                    <a:pt x="27340" y="13519"/>
                    <a:pt x="27366" y="13517"/>
                    <a:pt x="27391" y="13513"/>
                  </a:cubicBezTo>
                  <a:cubicBezTo>
                    <a:pt x="27460" y="13490"/>
                    <a:pt x="27483" y="13307"/>
                    <a:pt x="27528" y="13216"/>
                  </a:cubicBezTo>
                  <a:cubicBezTo>
                    <a:pt x="27551" y="13193"/>
                    <a:pt x="27574" y="13193"/>
                    <a:pt x="27642" y="13170"/>
                  </a:cubicBezTo>
                  <a:cubicBezTo>
                    <a:pt x="27893" y="13307"/>
                    <a:pt x="28167" y="13490"/>
                    <a:pt x="28441" y="13650"/>
                  </a:cubicBezTo>
                  <a:cubicBezTo>
                    <a:pt x="28540" y="13699"/>
                    <a:pt x="28652" y="13785"/>
                    <a:pt x="28775" y="13785"/>
                  </a:cubicBezTo>
                  <a:cubicBezTo>
                    <a:pt x="28822" y="13785"/>
                    <a:pt x="28870" y="13773"/>
                    <a:pt x="28921" y="13741"/>
                  </a:cubicBezTo>
                  <a:cubicBezTo>
                    <a:pt x="28933" y="13735"/>
                    <a:pt x="28948" y="13732"/>
                    <a:pt x="28966" y="13732"/>
                  </a:cubicBezTo>
                  <a:cubicBezTo>
                    <a:pt x="29014" y="13732"/>
                    <a:pt x="29076" y="13753"/>
                    <a:pt x="29126" y="13787"/>
                  </a:cubicBezTo>
                  <a:cubicBezTo>
                    <a:pt x="29400" y="13947"/>
                    <a:pt x="29674" y="14106"/>
                    <a:pt x="29948" y="14243"/>
                  </a:cubicBezTo>
                  <a:cubicBezTo>
                    <a:pt x="30039" y="14289"/>
                    <a:pt x="30108" y="14335"/>
                    <a:pt x="30199" y="14357"/>
                  </a:cubicBezTo>
                  <a:cubicBezTo>
                    <a:pt x="30815" y="14494"/>
                    <a:pt x="31431" y="14608"/>
                    <a:pt x="32071" y="14745"/>
                  </a:cubicBezTo>
                  <a:cubicBezTo>
                    <a:pt x="32778" y="14905"/>
                    <a:pt x="33509" y="15088"/>
                    <a:pt x="34239" y="15270"/>
                  </a:cubicBezTo>
                  <a:cubicBezTo>
                    <a:pt x="34513" y="15331"/>
                    <a:pt x="34797" y="15362"/>
                    <a:pt x="35084" y="15362"/>
                  </a:cubicBezTo>
                  <a:cubicBezTo>
                    <a:pt x="35228" y="15362"/>
                    <a:pt x="35373" y="15354"/>
                    <a:pt x="35517" y="15339"/>
                  </a:cubicBezTo>
                  <a:cubicBezTo>
                    <a:pt x="35597" y="15327"/>
                    <a:pt x="35677" y="15322"/>
                    <a:pt x="35757" y="15322"/>
                  </a:cubicBezTo>
                  <a:cubicBezTo>
                    <a:pt x="35837" y="15322"/>
                    <a:pt x="35917" y="15327"/>
                    <a:pt x="35996" y="15339"/>
                  </a:cubicBezTo>
                  <a:cubicBezTo>
                    <a:pt x="36179" y="15339"/>
                    <a:pt x="36270" y="15430"/>
                    <a:pt x="36316" y="15636"/>
                  </a:cubicBezTo>
                  <a:cubicBezTo>
                    <a:pt x="36384" y="16206"/>
                    <a:pt x="36521" y="16777"/>
                    <a:pt x="36590" y="17348"/>
                  </a:cubicBezTo>
                  <a:cubicBezTo>
                    <a:pt x="36636" y="17781"/>
                    <a:pt x="36681" y="18192"/>
                    <a:pt x="36658" y="18626"/>
                  </a:cubicBezTo>
                  <a:cubicBezTo>
                    <a:pt x="36642" y="19117"/>
                    <a:pt x="36520" y="19291"/>
                    <a:pt x="36241" y="19291"/>
                  </a:cubicBezTo>
                  <a:cubicBezTo>
                    <a:pt x="36132" y="19291"/>
                    <a:pt x="35998" y="19264"/>
                    <a:pt x="35837" y="19219"/>
                  </a:cubicBezTo>
                  <a:cubicBezTo>
                    <a:pt x="35767" y="19202"/>
                    <a:pt x="35672" y="19158"/>
                    <a:pt x="35600" y="19158"/>
                  </a:cubicBezTo>
                  <a:cubicBezTo>
                    <a:pt x="35577" y="19158"/>
                    <a:pt x="35556" y="19163"/>
                    <a:pt x="35540" y="19174"/>
                  </a:cubicBezTo>
                  <a:cubicBezTo>
                    <a:pt x="35463" y="19212"/>
                    <a:pt x="35386" y="19226"/>
                    <a:pt x="35308" y="19226"/>
                  </a:cubicBezTo>
                  <a:cubicBezTo>
                    <a:pt x="35203" y="19226"/>
                    <a:pt x="35098" y="19200"/>
                    <a:pt x="34992" y="19174"/>
                  </a:cubicBezTo>
                  <a:cubicBezTo>
                    <a:pt x="34467" y="19082"/>
                    <a:pt x="33942" y="18991"/>
                    <a:pt x="33417" y="18854"/>
                  </a:cubicBezTo>
                  <a:cubicBezTo>
                    <a:pt x="32755" y="18694"/>
                    <a:pt x="32093" y="18489"/>
                    <a:pt x="31454" y="18283"/>
                  </a:cubicBezTo>
                  <a:cubicBezTo>
                    <a:pt x="31294" y="18238"/>
                    <a:pt x="31180" y="18101"/>
                    <a:pt x="31043" y="18032"/>
                  </a:cubicBezTo>
                  <a:cubicBezTo>
                    <a:pt x="30861" y="17941"/>
                    <a:pt x="30655" y="17827"/>
                    <a:pt x="30473" y="17736"/>
                  </a:cubicBezTo>
                  <a:cubicBezTo>
                    <a:pt x="30016" y="17553"/>
                    <a:pt x="29560" y="17393"/>
                    <a:pt x="29126" y="17211"/>
                  </a:cubicBezTo>
                  <a:cubicBezTo>
                    <a:pt x="29035" y="17165"/>
                    <a:pt x="28921" y="17119"/>
                    <a:pt x="28875" y="17028"/>
                  </a:cubicBezTo>
                  <a:cubicBezTo>
                    <a:pt x="28806" y="16800"/>
                    <a:pt x="28624" y="16731"/>
                    <a:pt x="28441" y="16663"/>
                  </a:cubicBezTo>
                  <a:cubicBezTo>
                    <a:pt x="27848" y="16412"/>
                    <a:pt x="27254" y="16161"/>
                    <a:pt x="26729" y="15773"/>
                  </a:cubicBezTo>
                  <a:cubicBezTo>
                    <a:pt x="26690" y="15753"/>
                    <a:pt x="26634" y="15699"/>
                    <a:pt x="26590" y="15699"/>
                  </a:cubicBezTo>
                  <a:cubicBezTo>
                    <a:pt x="26583" y="15699"/>
                    <a:pt x="26576" y="15701"/>
                    <a:pt x="26570" y="15704"/>
                  </a:cubicBezTo>
                  <a:cubicBezTo>
                    <a:pt x="26532" y="15714"/>
                    <a:pt x="26497" y="15718"/>
                    <a:pt x="26464" y="15718"/>
                  </a:cubicBezTo>
                  <a:cubicBezTo>
                    <a:pt x="26257" y="15718"/>
                    <a:pt x="26130" y="15551"/>
                    <a:pt x="25953" y="15453"/>
                  </a:cubicBezTo>
                  <a:cubicBezTo>
                    <a:pt x="25679" y="15293"/>
                    <a:pt x="25406" y="15111"/>
                    <a:pt x="25109" y="14997"/>
                  </a:cubicBezTo>
                  <a:cubicBezTo>
                    <a:pt x="24766" y="14837"/>
                    <a:pt x="24493" y="14631"/>
                    <a:pt x="24241" y="14357"/>
                  </a:cubicBezTo>
                  <a:cubicBezTo>
                    <a:pt x="23990" y="14083"/>
                    <a:pt x="23739" y="13855"/>
                    <a:pt x="23488" y="13581"/>
                  </a:cubicBezTo>
                  <a:cubicBezTo>
                    <a:pt x="23441" y="13543"/>
                    <a:pt x="23401" y="13525"/>
                    <a:pt x="23366" y="13525"/>
                  </a:cubicBezTo>
                  <a:cubicBezTo>
                    <a:pt x="23317" y="13525"/>
                    <a:pt x="23277" y="13561"/>
                    <a:pt x="23237" y="13627"/>
                  </a:cubicBezTo>
                  <a:cubicBezTo>
                    <a:pt x="23214" y="13695"/>
                    <a:pt x="23169" y="13832"/>
                    <a:pt x="23123" y="13832"/>
                  </a:cubicBezTo>
                  <a:cubicBezTo>
                    <a:pt x="23032" y="13832"/>
                    <a:pt x="22940" y="13787"/>
                    <a:pt x="22849" y="13741"/>
                  </a:cubicBezTo>
                  <a:cubicBezTo>
                    <a:pt x="22735" y="13650"/>
                    <a:pt x="22598" y="13581"/>
                    <a:pt x="22507" y="13490"/>
                  </a:cubicBezTo>
                  <a:cubicBezTo>
                    <a:pt x="22301" y="13285"/>
                    <a:pt x="22142" y="13034"/>
                    <a:pt x="21936" y="12851"/>
                  </a:cubicBezTo>
                  <a:cubicBezTo>
                    <a:pt x="21731" y="12646"/>
                    <a:pt x="21457" y="12509"/>
                    <a:pt x="21274" y="12280"/>
                  </a:cubicBezTo>
                  <a:cubicBezTo>
                    <a:pt x="21023" y="11961"/>
                    <a:pt x="20704" y="11732"/>
                    <a:pt x="20384" y="11527"/>
                  </a:cubicBezTo>
                  <a:cubicBezTo>
                    <a:pt x="19859" y="11208"/>
                    <a:pt x="19334" y="10911"/>
                    <a:pt x="18809" y="10591"/>
                  </a:cubicBezTo>
                  <a:cubicBezTo>
                    <a:pt x="18649" y="10500"/>
                    <a:pt x="18512" y="10386"/>
                    <a:pt x="18330" y="10294"/>
                  </a:cubicBezTo>
                  <a:cubicBezTo>
                    <a:pt x="18193" y="10226"/>
                    <a:pt x="18010" y="10203"/>
                    <a:pt x="18079" y="9975"/>
                  </a:cubicBezTo>
                  <a:cubicBezTo>
                    <a:pt x="18079" y="9952"/>
                    <a:pt x="17964" y="9861"/>
                    <a:pt x="17942" y="9861"/>
                  </a:cubicBezTo>
                  <a:cubicBezTo>
                    <a:pt x="17879" y="9897"/>
                    <a:pt x="17824" y="9912"/>
                    <a:pt x="17774" y="9912"/>
                  </a:cubicBezTo>
                  <a:cubicBezTo>
                    <a:pt x="17604" y="9912"/>
                    <a:pt x="17494" y="9738"/>
                    <a:pt x="17371" y="9633"/>
                  </a:cubicBezTo>
                  <a:cubicBezTo>
                    <a:pt x="16892" y="9222"/>
                    <a:pt x="16412" y="8765"/>
                    <a:pt x="15933" y="8309"/>
                  </a:cubicBezTo>
                  <a:cubicBezTo>
                    <a:pt x="15887" y="8286"/>
                    <a:pt x="15842" y="8263"/>
                    <a:pt x="15842" y="8217"/>
                  </a:cubicBezTo>
                  <a:cubicBezTo>
                    <a:pt x="15819" y="8172"/>
                    <a:pt x="15842" y="8080"/>
                    <a:pt x="15865" y="8080"/>
                  </a:cubicBezTo>
                  <a:cubicBezTo>
                    <a:pt x="16157" y="7976"/>
                    <a:pt x="16373" y="7661"/>
                    <a:pt x="16723" y="7661"/>
                  </a:cubicBezTo>
                  <a:cubicBezTo>
                    <a:pt x="16755" y="7661"/>
                    <a:pt x="16788" y="7664"/>
                    <a:pt x="16823" y="7670"/>
                  </a:cubicBezTo>
                  <a:cubicBezTo>
                    <a:pt x="16828" y="7674"/>
                    <a:pt x="16833" y="7676"/>
                    <a:pt x="16838" y="7676"/>
                  </a:cubicBezTo>
                  <a:cubicBezTo>
                    <a:pt x="16862" y="7676"/>
                    <a:pt x="16892" y="7642"/>
                    <a:pt x="16892" y="7624"/>
                  </a:cubicBezTo>
                  <a:cubicBezTo>
                    <a:pt x="16937" y="7464"/>
                    <a:pt x="17051" y="7464"/>
                    <a:pt x="17166" y="7464"/>
                  </a:cubicBezTo>
                  <a:cubicBezTo>
                    <a:pt x="17439" y="7464"/>
                    <a:pt x="17691" y="7487"/>
                    <a:pt x="17896" y="7715"/>
                  </a:cubicBezTo>
                  <a:cubicBezTo>
                    <a:pt x="17926" y="7745"/>
                    <a:pt x="17984" y="7813"/>
                    <a:pt x="18041" y="7813"/>
                  </a:cubicBezTo>
                  <a:cubicBezTo>
                    <a:pt x="18071" y="7813"/>
                    <a:pt x="18100" y="7794"/>
                    <a:pt x="18124" y="7738"/>
                  </a:cubicBezTo>
                  <a:cubicBezTo>
                    <a:pt x="18166" y="7663"/>
                    <a:pt x="18195" y="7637"/>
                    <a:pt x="18218" y="7637"/>
                  </a:cubicBezTo>
                  <a:cubicBezTo>
                    <a:pt x="18258" y="7637"/>
                    <a:pt x="18278" y="7717"/>
                    <a:pt x="18307" y="7761"/>
                  </a:cubicBezTo>
                  <a:cubicBezTo>
                    <a:pt x="18352" y="7898"/>
                    <a:pt x="18330" y="8058"/>
                    <a:pt x="18489" y="8149"/>
                  </a:cubicBezTo>
                  <a:cubicBezTo>
                    <a:pt x="18506" y="8165"/>
                    <a:pt x="18545" y="8181"/>
                    <a:pt x="18566" y="8181"/>
                  </a:cubicBezTo>
                  <a:cubicBezTo>
                    <a:pt x="18575" y="8181"/>
                    <a:pt x="18581" y="8178"/>
                    <a:pt x="18581" y="8172"/>
                  </a:cubicBezTo>
                  <a:cubicBezTo>
                    <a:pt x="18626" y="8149"/>
                    <a:pt x="18649" y="8080"/>
                    <a:pt x="18649" y="8035"/>
                  </a:cubicBezTo>
                  <a:cubicBezTo>
                    <a:pt x="18626" y="7943"/>
                    <a:pt x="18581" y="7852"/>
                    <a:pt x="18535" y="7761"/>
                  </a:cubicBezTo>
                  <a:cubicBezTo>
                    <a:pt x="18467" y="7578"/>
                    <a:pt x="18375" y="7396"/>
                    <a:pt x="18421" y="7122"/>
                  </a:cubicBezTo>
                  <a:close/>
                  <a:moveTo>
                    <a:pt x="13742" y="0"/>
                  </a:moveTo>
                  <a:lnTo>
                    <a:pt x="13742" y="0"/>
                  </a:lnTo>
                  <a:cubicBezTo>
                    <a:pt x="13696" y="46"/>
                    <a:pt x="13650" y="69"/>
                    <a:pt x="13628" y="114"/>
                  </a:cubicBezTo>
                  <a:cubicBezTo>
                    <a:pt x="13559" y="229"/>
                    <a:pt x="13536" y="366"/>
                    <a:pt x="13445" y="457"/>
                  </a:cubicBezTo>
                  <a:cubicBezTo>
                    <a:pt x="13217" y="708"/>
                    <a:pt x="13171" y="982"/>
                    <a:pt x="13126" y="1301"/>
                  </a:cubicBezTo>
                  <a:cubicBezTo>
                    <a:pt x="13103" y="1461"/>
                    <a:pt x="13103" y="1667"/>
                    <a:pt x="13034" y="1804"/>
                  </a:cubicBezTo>
                  <a:cubicBezTo>
                    <a:pt x="12852" y="2169"/>
                    <a:pt x="12874" y="2511"/>
                    <a:pt x="12920" y="2876"/>
                  </a:cubicBezTo>
                  <a:cubicBezTo>
                    <a:pt x="13011" y="3424"/>
                    <a:pt x="12966" y="3949"/>
                    <a:pt x="12920" y="4497"/>
                  </a:cubicBezTo>
                  <a:cubicBezTo>
                    <a:pt x="12874" y="4839"/>
                    <a:pt x="12920" y="5204"/>
                    <a:pt x="12966" y="5570"/>
                  </a:cubicBezTo>
                  <a:cubicBezTo>
                    <a:pt x="13011" y="5912"/>
                    <a:pt x="13262" y="6140"/>
                    <a:pt x="13468" y="6391"/>
                  </a:cubicBezTo>
                  <a:cubicBezTo>
                    <a:pt x="13536" y="6460"/>
                    <a:pt x="13650" y="6528"/>
                    <a:pt x="13719" y="6620"/>
                  </a:cubicBezTo>
                  <a:cubicBezTo>
                    <a:pt x="13742" y="6688"/>
                    <a:pt x="13650" y="6802"/>
                    <a:pt x="13673" y="6894"/>
                  </a:cubicBezTo>
                  <a:cubicBezTo>
                    <a:pt x="13696" y="7099"/>
                    <a:pt x="13742" y="7327"/>
                    <a:pt x="13787" y="7533"/>
                  </a:cubicBezTo>
                  <a:cubicBezTo>
                    <a:pt x="13879" y="8126"/>
                    <a:pt x="13650" y="8491"/>
                    <a:pt x="12989" y="8674"/>
                  </a:cubicBezTo>
                  <a:cubicBezTo>
                    <a:pt x="12989" y="8583"/>
                    <a:pt x="12989" y="8491"/>
                    <a:pt x="12989" y="8423"/>
                  </a:cubicBezTo>
                  <a:cubicBezTo>
                    <a:pt x="12989" y="8195"/>
                    <a:pt x="12920" y="8012"/>
                    <a:pt x="12760" y="7875"/>
                  </a:cubicBezTo>
                  <a:cubicBezTo>
                    <a:pt x="12304" y="7510"/>
                    <a:pt x="12076" y="6985"/>
                    <a:pt x="11779" y="6483"/>
                  </a:cubicBezTo>
                  <a:cubicBezTo>
                    <a:pt x="11391" y="5866"/>
                    <a:pt x="11163" y="5182"/>
                    <a:pt x="11003" y="4474"/>
                  </a:cubicBezTo>
                  <a:cubicBezTo>
                    <a:pt x="10921" y="4106"/>
                    <a:pt x="10600" y="3847"/>
                    <a:pt x="10255" y="3847"/>
                  </a:cubicBezTo>
                  <a:cubicBezTo>
                    <a:pt x="10215" y="3847"/>
                    <a:pt x="10175" y="3851"/>
                    <a:pt x="10135" y="3858"/>
                  </a:cubicBezTo>
                  <a:cubicBezTo>
                    <a:pt x="9953" y="3881"/>
                    <a:pt x="9907" y="3972"/>
                    <a:pt x="9998" y="4132"/>
                  </a:cubicBezTo>
                  <a:cubicBezTo>
                    <a:pt x="10090" y="4291"/>
                    <a:pt x="10181" y="4451"/>
                    <a:pt x="10295" y="4611"/>
                  </a:cubicBezTo>
                  <a:cubicBezTo>
                    <a:pt x="10615" y="5068"/>
                    <a:pt x="10820" y="5547"/>
                    <a:pt x="10820" y="6095"/>
                  </a:cubicBezTo>
                  <a:cubicBezTo>
                    <a:pt x="10820" y="6186"/>
                    <a:pt x="10843" y="6277"/>
                    <a:pt x="10866" y="6369"/>
                  </a:cubicBezTo>
                  <a:cubicBezTo>
                    <a:pt x="11026" y="6688"/>
                    <a:pt x="11071" y="7053"/>
                    <a:pt x="11094" y="7419"/>
                  </a:cubicBezTo>
                  <a:cubicBezTo>
                    <a:pt x="11117" y="7784"/>
                    <a:pt x="11048" y="8172"/>
                    <a:pt x="11117" y="8537"/>
                  </a:cubicBezTo>
                  <a:cubicBezTo>
                    <a:pt x="11140" y="8811"/>
                    <a:pt x="11003" y="8902"/>
                    <a:pt x="10729" y="8902"/>
                  </a:cubicBezTo>
                  <a:cubicBezTo>
                    <a:pt x="10660" y="8902"/>
                    <a:pt x="10592" y="8879"/>
                    <a:pt x="10523" y="8879"/>
                  </a:cubicBezTo>
                  <a:cubicBezTo>
                    <a:pt x="10318" y="8879"/>
                    <a:pt x="10204" y="8811"/>
                    <a:pt x="10090" y="8628"/>
                  </a:cubicBezTo>
                  <a:cubicBezTo>
                    <a:pt x="9839" y="8286"/>
                    <a:pt x="9793" y="7943"/>
                    <a:pt x="9839" y="7555"/>
                  </a:cubicBezTo>
                  <a:cubicBezTo>
                    <a:pt x="9884" y="7350"/>
                    <a:pt x="9839" y="7145"/>
                    <a:pt x="9816" y="6939"/>
                  </a:cubicBezTo>
                  <a:cubicBezTo>
                    <a:pt x="9747" y="6437"/>
                    <a:pt x="9679" y="5935"/>
                    <a:pt x="9588" y="5433"/>
                  </a:cubicBezTo>
                  <a:cubicBezTo>
                    <a:pt x="9473" y="4908"/>
                    <a:pt x="9245" y="4428"/>
                    <a:pt x="8743" y="4177"/>
                  </a:cubicBezTo>
                  <a:cubicBezTo>
                    <a:pt x="8492" y="4040"/>
                    <a:pt x="8195" y="3972"/>
                    <a:pt x="7899" y="3858"/>
                  </a:cubicBezTo>
                  <a:lnTo>
                    <a:pt x="7899" y="3858"/>
                  </a:lnTo>
                  <a:cubicBezTo>
                    <a:pt x="7899" y="4200"/>
                    <a:pt x="7921" y="4451"/>
                    <a:pt x="8172" y="4611"/>
                  </a:cubicBezTo>
                  <a:cubicBezTo>
                    <a:pt x="8515" y="4839"/>
                    <a:pt x="8606" y="5204"/>
                    <a:pt x="8560" y="5570"/>
                  </a:cubicBezTo>
                  <a:cubicBezTo>
                    <a:pt x="8515" y="6186"/>
                    <a:pt x="8538" y="6779"/>
                    <a:pt x="8560" y="7396"/>
                  </a:cubicBezTo>
                  <a:cubicBezTo>
                    <a:pt x="8583" y="7784"/>
                    <a:pt x="8560" y="8149"/>
                    <a:pt x="8560" y="8537"/>
                  </a:cubicBezTo>
                  <a:cubicBezTo>
                    <a:pt x="8560" y="8671"/>
                    <a:pt x="8528" y="8725"/>
                    <a:pt x="8409" y="8725"/>
                  </a:cubicBezTo>
                  <a:cubicBezTo>
                    <a:pt x="8387" y="8725"/>
                    <a:pt x="8361" y="8723"/>
                    <a:pt x="8332" y="8720"/>
                  </a:cubicBezTo>
                  <a:cubicBezTo>
                    <a:pt x="7990" y="8674"/>
                    <a:pt x="7625" y="8651"/>
                    <a:pt x="7282" y="8628"/>
                  </a:cubicBezTo>
                  <a:cubicBezTo>
                    <a:pt x="7077" y="8605"/>
                    <a:pt x="6985" y="8514"/>
                    <a:pt x="6963" y="8309"/>
                  </a:cubicBezTo>
                  <a:cubicBezTo>
                    <a:pt x="6894" y="7898"/>
                    <a:pt x="6803" y="7487"/>
                    <a:pt x="6689" y="7076"/>
                  </a:cubicBezTo>
                  <a:cubicBezTo>
                    <a:pt x="6643" y="6871"/>
                    <a:pt x="6643" y="6711"/>
                    <a:pt x="6734" y="6528"/>
                  </a:cubicBezTo>
                  <a:cubicBezTo>
                    <a:pt x="6871" y="6140"/>
                    <a:pt x="6917" y="5752"/>
                    <a:pt x="6894" y="5364"/>
                  </a:cubicBezTo>
                  <a:cubicBezTo>
                    <a:pt x="6894" y="5090"/>
                    <a:pt x="6917" y="4816"/>
                    <a:pt x="6940" y="4543"/>
                  </a:cubicBezTo>
                  <a:cubicBezTo>
                    <a:pt x="6940" y="4314"/>
                    <a:pt x="6940" y="4109"/>
                    <a:pt x="6940" y="3881"/>
                  </a:cubicBezTo>
                  <a:cubicBezTo>
                    <a:pt x="6917" y="3287"/>
                    <a:pt x="6620" y="2853"/>
                    <a:pt x="6164" y="2443"/>
                  </a:cubicBezTo>
                  <a:cubicBezTo>
                    <a:pt x="5981" y="2717"/>
                    <a:pt x="6027" y="2990"/>
                    <a:pt x="6141" y="3196"/>
                  </a:cubicBezTo>
                  <a:cubicBezTo>
                    <a:pt x="6369" y="3721"/>
                    <a:pt x="6346" y="4246"/>
                    <a:pt x="6255" y="4771"/>
                  </a:cubicBezTo>
                  <a:cubicBezTo>
                    <a:pt x="6232" y="4908"/>
                    <a:pt x="6209" y="5022"/>
                    <a:pt x="6209" y="5159"/>
                  </a:cubicBezTo>
                  <a:cubicBezTo>
                    <a:pt x="6232" y="5661"/>
                    <a:pt x="6164" y="6140"/>
                    <a:pt x="5867" y="6574"/>
                  </a:cubicBezTo>
                  <a:cubicBezTo>
                    <a:pt x="5776" y="6711"/>
                    <a:pt x="5776" y="6894"/>
                    <a:pt x="5844" y="7076"/>
                  </a:cubicBezTo>
                  <a:cubicBezTo>
                    <a:pt x="5936" y="7327"/>
                    <a:pt x="5913" y="7373"/>
                    <a:pt x="5684" y="7487"/>
                  </a:cubicBezTo>
                  <a:cubicBezTo>
                    <a:pt x="5616" y="7533"/>
                    <a:pt x="5525" y="7555"/>
                    <a:pt x="5456" y="7624"/>
                  </a:cubicBezTo>
                  <a:cubicBezTo>
                    <a:pt x="5307" y="7774"/>
                    <a:pt x="5145" y="7826"/>
                    <a:pt x="4953" y="7826"/>
                  </a:cubicBezTo>
                  <a:cubicBezTo>
                    <a:pt x="4882" y="7826"/>
                    <a:pt x="4806" y="7819"/>
                    <a:pt x="4726" y="7807"/>
                  </a:cubicBezTo>
                  <a:cubicBezTo>
                    <a:pt x="4383" y="7761"/>
                    <a:pt x="4087" y="7670"/>
                    <a:pt x="3767" y="7555"/>
                  </a:cubicBezTo>
                  <a:cubicBezTo>
                    <a:pt x="3493" y="7464"/>
                    <a:pt x="3448" y="7373"/>
                    <a:pt x="3470" y="7099"/>
                  </a:cubicBezTo>
                  <a:cubicBezTo>
                    <a:pt x="3493" y="6779"/>
                    <a:pt x="3470" y="6460"/>
                    <a:pt x="3653" y="6163"/>
                  </a:cubicBezTo>
                  <a:cubicBezTo>
                    <a:pt x="3676" y="6117"/>
                    <a:pt x="3699" y="6003"/>
                    <a:pt x="3653" y="5958"/>
                  </a:cubicBezTo>
                  <a:cubicBezTo>
                    <a:pt x="3493" y="5707"/>
                    <a:pt x="3562" y="5433"/>
                    <a:pt x="3516" y="5159"/>
                  </a:cubicBezTo>
                  <a:cubicBezTo>
                    <a:pt x="3402" y="4428"/>
                    <a:pt x="3288" y="3698"/>
                    <a:pt x="3151" y="2968"/>
                  </a:cubicBezTo>
                  <a:cubicBezTo>
                    <a:pt x="3105" y="2717"/>
                    <a:pt x="2923" y="2511"/>
                    <a:pt x="2740" y="2374"/>
                  </a:cubicBezTo>
                  <a:cubicBezTo>
                    <a:pt x="2717" y="2351"/>
                    <a:pt x="2677" y="2346"/>
                    <a:pt x="2634" y="2346"/>
                  </a:cubicBezTo>
                  <a:cubicBezTo>
                    <a:pt x="2592" y="2346"/>
                    <a:pt x="2546" y="2351"/>
                    <a:pt x="2512" y="2351"/>
                  </a:cubicBezTo>
                  <a:cubicBezTo>
                    <a:pt x="2512" y="2420"/>
                    <a:pt x="2489" y="2511"/>
                    <a:pt x="2512" y="2557"/>
                  </a:cubicBezTo>
                  <a:cubicBezTo>
                    <a:pt x="2740" y="2717"/>
                    <a:pt x="2672" y="2899"/>
                    <a:pt x="2603" y="3127"/>
                  </a:cubicBezTo>
                  <a:cubicBezTo>
                    <a:pt x="2557" y="3241"/>
                    <a:pt x="2512" y="3401"/>
                    <a:pt x="2557" y="3515"/>
                  </a:cubicBezTo>
                  <a:cubicBezTo>
                    <a:pt x="2649" y="3789"/>
                    <a:pt x="2580" y="4040"/>
                    <a:pt x="2535" y="4314"/>
                  </a:cubicBezTo>
                  <a:cubicBezTo>
                    <a:pt x="2489" y="4474"/>
                    <a:pt x="2466" y="4679"/>
                    <a:pt x="2512" y="4839"/>
                  </a:cubicBezTo>
                  <a:cubicBezTo>
                    <a:pt x="2603" y="5113"/>
                    <a:pt x="2603" y="5410"/>
                    <a:pt x="2535" y="5684"/>
                  </a:cubicBezTo>
                  <a:cubicBezTo>
                    <a:pt x="2466" y="6026"/>
                    <a:pt x="2420" y="6391"/>
                    <a:pt x="2215" y="6688"/>
                  </a:cubicBezTo>
                  <a:cubicBezTo>
                    <a:pt x="2124" y="6802"/>
                    <a:pt x="2032" y="6939"/>
                    <a:pt x="1895" y="7030"/>
                  </a:cubicBezTo>
                  <a:cubicBezTo>
                    <a:pt x="1841" y="7085"/>
                    <a:pt x="1791" y="7110"/>
                    <a:pt x="1745" y="7110"/>
                  </a:cubicBezTo>
                  <a:cubicBezTo>
                    <a:pt x="1676" y="7110"/>
                    <a:pt x="1617" y="7050"/>
                    <a:pt x="1576" y="6939"/>
                  </a:cubicBezTo>
                  <a:cubicBezTo>
                    <a:pt x="1553" y="6894"/>
                    <a:pt x="1507" y="6825"/>
                    <a:pt x="1507" y="6779"/>
                  </a:cubicBezTo>
                  <a:cubicBezTo>
                    <a:pt x="1507" y="6665"/>
                    <a:pt x="1530" y="6528"/>
                    <a:pt x="1530" y="6414"/>
                  </a:cubicBezTo>
                  <a:cubicBezTo>
                    <a:pt x="1370" y="6323"/>
                    <a:pt x="1325" y="6140"/>
                    <a:pt x="1325" y="5958"/>
                  </a:cubicBezTo>
                  <a:cubicBezTo>
                    <a:pt x="1325" y="5478"/>
                    <a:pt x="960" y="5227"/>
                    <a:pt x="686" y="4931"/>
                  </a:cubicBezTo>
                  <a:cubicBezTo>
                    <a:pt x="646" y="4904"/>
                    <a:pt x="574" y="4893"/>
                    <a:pt x="504" y="4893"/>
                  </a:cubicBezTo>
                  <a:cubicBezTo>
                    <a:pt x="454" y="4893"/>
                    <a:pt x="404" y="4898"/>
                    <a:pt x="366" y="4908"/>
                  </a:cubicBezTo>
                  <a:cubicBezTo>
                    <a:pt x="206" y="4953"/>
                    <a:pt x="161" y="5045"/>
                    <a:pt x="252" y="5182"/>
                  </a:cubicBezTo>
                  <a:cubicBezTo>
                    <a:pt x="435" y="5410"/>
                    <a:pt x="480" y="5661"/>
                    <a:pt x="435" y="5958"/>
                  </a:cubicBezTo>
                  <a:cubicBezTo>
                    <a:pt x="435" y="5981"/>
                    <a:pt x="435" y="6049"/>
                    <a:pt x="457" y="6072"/>
                  </a:cubicBezTo>
                  <a:cubicBezTo>
                    <a:pt x="686" y="6437"/>
                    <a:pt x="594" y="6802"/>
                    <a:pt x="435" y="7145"/>
                  </a:cubicBezTo>
                  <a:cubicBezTo>
                    <a:pt x="366" y="7327"/>
                    <a:pt x="298" y="7487"/>
                    <a:pt x="343" y="7692"/>
                  </a:cubicBezTo>
                  <a:cubicBezTo>
                    <a:pt x="366" y="7761"/>
                    <a:pt x="321" y="7852"/>
                    <a:pt x="298" y="7898"/>
                  </a:cubicBezTo>
                  <a:cubicBezTo>
                    <a:pt x="1" y="8354"/>
                    <a:pt x="1" y="8857"/>
                    <a:pt x="184" y="9359"/>
                  </a:cubicBezTo>
                  <a:cubicBezTo>
                    <a:pt x="457" y="10180"/>
                    <a:pt x="754" y="11025"/>
                    <a:pt x="1142" y="11824"/>
                  </a:cubicBezTo>
                  <a:cubicBezTo>
                    <a:pt x="1348" y="12235"/>
                    <a:pt x="1576" y="12623"/>
                    <a:pt x="1781" y="13034"/>
                  </a:cubicBezTo>
                  <a:cubicBezTo>
                    <a:pt x="1850" y="13170"/>
                    <a:pt x="2032" y="13330"/>
                    <a:pt x="1850" y="13513"/>
                  </a:cubicBezTo>
                  <a:lnTo>
                    <a:pt x="1873" y="13490"/>
                  </a:lnTo>
                  <a:cubicBezTo>
                    <a:pt x="1987" y="13581"/>
                    <a:pt x="2078" y="13673"/>
                    <a:pt x="2147" y="13810"/>
                  </a:cubicBezTo>
                  <a:cubicBezTo>
                    <a:pt x="2329" y="14335"/>
                    <a:pt x="2557" y="14837"/>
                    <a:pt x="2763" y="15362"/>
                  </a:cubicBezTo>
                  <a:cubicBezTo>
                    <a:pt x="2808" y="15521"/>
                    <a:pt x="2831" y="15704"/>
                    <a:pt x="2854" y="15864"/>
                  </a:cubicBezTo>
                  <a:cubicBezTo>
                    <a:pt x="2786" y="15910"/>
                    <a:pt x="2763" y="15932"/>
                    <a:pt x="2740" y="15932"/>
                  </a:cubicBezTo>
                  <a:cubicBezTo>
                    <a:pt x="2672" y="15932"/>
                    <a:pt x="2565" y="15894"/>
                    <a:pt x="2486" y="15894"/>
                  </a:cubicBezTo>
                  <a:cubicBezTo>
                    <a:pt x="2460" y="15894"/>
                    <a:pt x="2438" y="15898"/>
                    <a:pt x="2420" y="15910"/>
                  </a:cubicBezTo>
                  <a:cubicBezTo>
                    <a:pt x="2329" y="15978"/>
                    <a:pt x="2283" y="16138"/>
                    <a:pt x="2261" y="16252"/>
                  </a:cubicBezTo>
                  <a:cubicBezTo>
                    <a:pt x="2238" y="16434"/>
                    <a:pt x="2238" y="16617"/>
                    <a:pt x="2375" y="16800"/>
                  </a:cubicBezTo>
                  <a:cubicBezTo>
                    <a:pt x="2489" y="16959"/>
                    <a:pt x="2512" y="17188"/>
                    <a:pt x="2603" y="17393"/>
                  </a:cubicBezTo>
                  <a:cubicBezTo>
                    <a:pt x="2626" y="17462"/>
                    <a:pt x="2694" y="17530"/>
                    <a:pt x="2740" y="17530"/>
                  </a:cubicBezTo>
                  <a:cubicBezTo>
                    <a:pt x="2808" y="17507"/>
                    <a:pt x="2877" y="17439"/>
                    <a:pt x="2877" y="17393"/>
                  </a:cubicBezTo>
                  <a:cubicBezTo>
                    <a:pt x="2923" y="17211"/>
                    <a:pt x="2945" y="17028"/>
                    <a:pt x="2945" y="16868"/>
                  </a:cubicBezTo>
                  <a:cubicBezTo>
                    <a:pt x="2923" y="16640"/>
                    <a:pt x="2945" y="16434"/>
                    <a:pt x="3014" y="16229"/>
                  </a:cubicBezTo>
                  <a:cubicBezTo>
                    <a:pt x="3151" y="15864"/>
                    <a:pt x="3105" y="15499"/>
                    <a:pt x="2900" y="15133"/>
                  </a:cubicBezTo>
                  <a:cubicBezTo>
                    <a:pt x="2740" y="14837"/>
                    <a:pt x="2649" y="14494"/>
                    <a:pt x="2535" y="14175"/>
                  </a:cubicBezTo>
                  <a:cubicBezTo>
                    <a:pt x="2352" y="13627"/>
                    <a:pt x="2238" y="13079"/>
                    <a:pt x="1964" y="12577"/>
                  </a:cubicBezTo>
                  <a:cubicBezTo>
                    <a:pt x="1850" y="12349"/>
                    <a:pt x="1759" y="12121"/>
                    <a:pt x="1667" y="11892"/>
                  </a:cubicBezTo>
                  <a:cubicBezTo>
                    <a:pt x="1370" y="11002"/>
                    <a:pt x="1051" y="10135"/>
                    <a:pt x="754" y="9245"/>
                  </a:cubicBezTo>
                  <a:cubicBezTo>
                    <a:pt x="617" y="8879"/>
                    <a:pt x="572" y="8537"/>
                    <a:pt x="777" y="8172"/>
                  </a:cubicBezTo>
                  <a:cubicBezTo>
                    <a:pt x="891" y="7943"/>
                    <a:pt x="960" y="7692"/>
                    <a:pt x="1074" y="7487"/>
                  </a:cubicBezTo>
                  <a:cubicBezTo>
                    <a:pt x="1169" y="7313"/>
                    <a:pt x="1242" y="7248"/>
                    <a:pt x="1370" y="7248"/>
                  </a:cubicBezTo>
                  <a:cubicBezTo>
                    <a:pt x="1426" y="7248"/>
                    <a:pt x="1492" y="7261"/>
                    <a:pt x="1576" y="7282"/>
                  </a:cubicBezTo>
                  <a:cubicBezTo>
                    <a:pt x="1599" y="7304"/>
                    <a:pt x="1622" y="7304"/>
                    <a:pt x="1622" y="7304"/>
                  </a:cubicBezTo>
                  <a:cubicBezTo>
                    <a:pt x="2192" y="7647"/>
                    <a:pt x="2877" y="7692"/>
                    <a:pt x="3470" y="7921"/>
                  </a:cubicBezTo>
                  <a:cubicBezTo>
                    <a:pt x="4087" y="8172"/>
                    <a:pt x="4726" y="8309"/>
                    <a:pt x="5342" y="8560"/>
                  </a:cubicBezTo>
                  <a:cubicBezTo>
                    <a:pt x="6209" y="8879"/>
                    <a:pt x="7122" y="8902"/>
                    <a:pt x="8013" y="9016"/>
                  </a:cubicBezTo>
                  <a:cubicBezTo>
                    <a:pt x="8150" y="9016"/>
                    <a:pt x="8264" y="9016"/>
                    <a:pt x="8378" y="9039"/>
                  </a:cubicBezTo>
                  <a:cubicBezTo>
                    <a:pt x="8446" y="9062"/>
                    <a:pt x="8583" y="9108"/>
                    <a:pt x="8583" y="9153"/>
                  </a:cubicBezTo>
                  <a:cubicBezTo>
                    <a:pt x="8648" y="9398"/>
                    <a:pt x="8807" y="9433"/>
                    <a:pt x="8992" y="9433"/>
                  </a:cubicBezTo>
                  <a:cubicBezTo>
                    <a:pt x="9066" y="9433"/>
                    <a:pt x="9144" y="9427"/>
                    <a:pt x="9222" y="9427"/>
                  </a:cubicBezTo>
                  <a:cubicBezTo>
                    <a:pt x="9200" y="9496"/>
                    <a:pt x="9177" y="9518"/>
                    <a:pt x="9154" y="9564"/>
                  </a:cubicBezTo>
                  <a:cubicBezTo>
                    <a:pt x="9093" y="9666"/>
                    <a:pt x="9086" y="9750"/>
                    <a:pt x="9200" y="9750"/>
                  </a:cubicBezTo>
                  <a:cubicBezTo>
                    <a:pt x="9214" y="9750"/>
                    <a:pt x="9229" y="9749"/>
                    <a:pt x="9245" y="9747"/>
                  </a:cubicBezTo>
                  <a:cubicBezTo>
                    <a:pt x="9679" y="9701"/>
                    <a:pt x="10090" y="9655"/>
                    <a:pt x="10501" y="9587"/>
                  </a:cubicBezTo>
                  <a:cubicBezTo>
                    <a:pt x="10660" y="9587"/>
                    <a:pt x="10820" y="9564"/>
                    <a:pt x="11071" y="9541"/>
                  </a:cubicBezTo>
                  <a:lnTo>
                    <a:pt x="11071" y="9541"/>
                  </a:lnTo>
                  <a:cubicBezTo>
                    <a:pt x="10889" y="9792"/>
                    <a:pt x="10752" y="9952"/>
                    <a:pt x="10638" y="10135"/>
                  </a:cubicBezTo>
                  <a:cubicBezTo>
                    <a:pt x="10364" y="10523"/>
                    <a:pt x="10090" y="10934"/>
                    <a:pt x="9816" y="11322"/>
                  </a:cubicBezTo>
                  <a:cubicBezTo>
                    <a:pt x="9702" y="11481"/>
                    <a:pt x="9542" y="11618"/>
                    <a:pt x="9405" y="11778"/>
                  </a:cubicBezTo>
                  <a:cubicBezTo>
                    <a:pt x="9382" y="11824"/>
                    <a:pt x="9359" y="11892"/>
                    <a:pt x="9337" y="11961"/>
                  </a:cubicBezTo>
                  <a:cubicBezTo>
                    <a:pt x="9382" y="11984"/>
                    <a:pt x="9451" y="12006"/>
                    <a:pt x="9519" y="12029"/>
                  </a:cubicBezTo>
                  <a:lnTo>
                    <a:pt x="9565" y="12029"/>
                  </a:lnTo>
                  <a:cubicBezTo>
                    <a:pt x="10044" y="12075"/>
                    <a:pt x="10044" y="12075"/>
                    <a:pt x="9816" y="12486"/>
                  </a:cubicBezTo>
                  <a:cubicBezTo>
                    <a:pt x="9747" y="12623"/>
                    <a:pt x="9679" y="12782"/>
                    <a:pt x="9656" y="12919"/>
                  </a:cubicBezTo>
                  <a:cubicBezTo>
                    <a:pt x="9638" y="13065"/>
                    <a:pt x="9707" y="13139"/>
                    <a:pt x="9829" y="13139"/>
                  </a:cubicBezTo>
                  <a:cubicBezTo>
                    <a:pt x="9860" y="13139"/>
                    <a:pt x="9893" y="13134"/>
                    <a:pt x="9930" y="13125"/>
                  </a:cubicBezTo>
                  <a:cubicBezTo>
                    <a:pt x="10008" y="13111"/>
                    <a:pt x="10063" y="13101"/>
                    <a:pt x="10105" y="13101"/>
                  </a:cubicBezTo>
                  <a:cubicBezTo>
                    <a:pt x="10200" y="13101"/>
                    <a:pt x="10225" y="13150"/>
                    <a:pt x="10272" y="13307"/>
                  </a:cubicBezTo>
                  <a:cubicBezTo>
                    <a:pt x="10341" y="13581"/>
                    <a:pt x="10364" y="13855"/>
                    <a:pt x="10409" y="14106"/>
                  </a:cubicBezTo>
                  <a:cubicBezTo>
                    <a:pt x="10478" y="14403"/>
                    <a:pt x="10569" y="14677"/>
                    <a:pt x="10660" y="14951"/>
                  </a:cubicBezTo>
                  <a:cubicBezTo>
                    <a:pt x="10683" y="14997"/>
                    <a:pt x="10729" y="15042"/>
                    <a:pt x="10729" y="15111"/>
                  </a:cubicBezTo>
                  <a:cubicBezTo>
                    <a:pt x="10934" y="15818"/>
                    <a:pt x="11391" y="16366"/>
                    <a:pt x="11756" y="16982"/>
                  </a:cubicBezTo>
                  <a:cubicBezTo>
                    <a:pt x="11984" y="17348"/>
                    <a:pt x="12167" y="17736"/>
                    <a:pt x="12395" y="18101"/>
                  </a:cubicBezTo>
                  <a:cubicBezTo>
                    <a:pt x="12532" y="18306"/>
                    <a:pt x="12669" y="18489"/>
                    <a:pt x="12806" y="18671"/>
                  </a:cubicBezTo>
                  <a:cubicBezTo>
                    <a:pt x="12829" y="18694"/>
                    <a:pt x="12897" y="18740"/>
                    <a:pt x="12897" y="18763"/>
                  </a:cubicBezTo>
                  <a:cubicBezTo>
                    <a:pt x="12874" y="18877"/>
                    <a:pt x="12829" y="18968"/>
                    <a:pt x="12829" y="19082"/>
                  </a:cubicBezTo>
                  <a:cubicBezTo>
                    <a:pt x="12829" y="19174"/>
                    <a:pt x="12966" y="19333"/>
                    <a:pt x="12920" y="19379"/>
                  </a:cubicBezTo>
                  <a:cubicBezTo>
                    <a:pt x="12806" y="19539"/>
                    <a:pt x="12920" y="19584"/>
                    <a:pt x="12989" y="19653"/>
                  </a:cubicBezTo>
                  <a:cubicBezTo>
                    <a:pt x="13103" y="19744"/>
                    <a:pt x="13194" y="19835"/>
                    <a:pt x="13285" y="19927"/>
                  </a:cubicBezTo>
                  <a:cubicBezTo>
                    <a:pt x="13514" y="20064"/>
                    <a:pt x="13719" y="20201"/>
                    <a:pt x="13970" y="20315"/>
                  </a:cubicBezTo>
                  <a:cubicBezTo>
                    <a:pt x="13765" y="20087"/>
                    <a:pt x="13673" y="19790"/>
                    <a:pt x="13377" y="19607"/>
                  </a:cubicBezTo>
                  <a:cubicBezTo>
                    <a:pt x="13217" y="19539"/>
                    <a:pt x="13262" y="19310"/>
                    <a:pt x="13354" y="19196"/>
                  </a:cubicBezTo>
                  <a:cubicBezTo>
                    <a:pt x="13445" y="19082"/>
                    <a:pt x="13399" y="18991"/>
                    <a:pt x="13331" y="18900"/>
                  </a:cubicBezTo>
                  <a:cubicBezTo>
                    <a:pt x="13262" y="18785"/>
                    <a:pt x="13194" y="18671"/>
                    <a:pt x="13126" y="18557"/>
                  </a:cubicBezTo>
                  <a:cubicBezTo>
                    <a:pt x="12920" y="18215"/>
                    <a:pt x="12943" y="17941"/>
                    <a:pt x="13285" y="17690"/>
                  </a:cubicBezTo>
                  <a:cubicBezTo>
                    <a:pt x="13514" y="17530"/>
                    <a:pt x="13810" y="17416"/>
                    <a:pt x="14084" y="17279"/>
                  </a:cubicBezTo>
                  <a:cubicBezTo>
                    <a:pt x="14221" y="17233"/>
                    <a:pt x="14244" y="17233"/>
                    <a:pt x="14427" y="17051"/>
                  </a:cubicBezTo>
                  <a:cubicBezTo>
                    <a:pt x="14244" y="17028"/>
                    <a:pt x="14084" y="16982"/>
                    <a:pt x="13924" y="16982"/>
                  </a:cubicBezTo>
                  <a:cubicBezTo>
                    <a:pt x="13445" y="17005"/>
                    <a:pt x="12966" y="17028"/>
                    <a:pt x="12486" y="17074"/>
                  </a:cubicBezTo>
                  <a:cubicBezTo>
                    <a:pt x="12440" y="17080"/>
                    <a:pt x="12398" y="17085"/>
                    <a:pt x="12358" y="17085"/>
                  </a:cubicBezTo>
                  <a:cubicBezTo>
                    <a:pt x="12262" y="17085"/>
                    <a:pt x="12186" y="17057"/>
                    <a:pt x="12121" y="16959"/>
                  </a:cubicBezTo>
                  <a:cubicBezTo>
                    <a:pt x="11916" y="16640"/>
                    <a:pt x="11688" y="16343"/>
                    <a:pt x="11482" y="16024"/>
                  </a:cubicBezTo>
                  <a:cubicBezTo>
                    <a:pt x="11414" y="15887"/>
                    <a:pt x="11368" y="15727"/>
                    <a:pt x="11322" y="15567"/>
                  </a:cubicBezTo>
                  <a:cubicBezTo>
                    <a:pt x="11254" y="15156"/>
                    <a:pt x="11277" y="15042"/>
                    <a:pt x="11665" y="14837"/>
                  </a:cubicBezTo>
                  <a:cubicBezTo>
                    <a:pt x="11847" y="14723"/>
                    <a:pt x="12053" y="14677"/>
                    <a:pt x="12281" y="14586"/>
                  </a:cubicBezTo>
                  <a:cubicBezTo>
                    <a:pt x="11927" y="14419"/>
                    <a:pt x="11630" y="14215"/>
                    <a:pt x="11269" y="14215"/>
                  </a:cubicBezTo>
                  <a:cubicBezTo>
                    <a:pt x="11234" y="14215"/>
                    <a:pt x="11199" y="14216"/>
                    <a:pt x="11163" y="14220"/>
                  </a:cubicBezTo>
                  <a:cubicBezTo>
                    <a:pt x="11147" y="14222"/>
                    <a:pt x="11132" y="14223"/>
                    <a:pt x="11117" y="14223"/>
                  </a:cubicBezTo>
                  <a:cubicBezTo>
                    <a:pt x="10961" y="14223"/>
                    <a:pt x="10862" y="14114"/>
                    <a:pt x="10820" y="13947"/>
                  </a:cubicBezTo>
                  <a:cubicBezTo>
                    <a:pt x="10752" y="13718"/>
                    <a:pt x="10660" y="13490"/>
                    <a:pt x="10569" y="13262"/>
                  </a:cubicBezTo>
                  <a:cubicBezTo>
                    <a:pt x="10501" y="13056"/>
                    <a:pt x="10455" y="12851"/>
                    <a:pt x="10181" y="12805"/>
                  </a:cubicBezTo>
                  <a:cubicBezTo>
                    <a:pt x="10067" y="12782"/>
                    <a:pt x="10021" y="12668"/>
                    <a:pt x="10090" y="12554"/>
                  </a:cubicBezTo>
                  <a:cubicBezTo>
                    <a:pt x="10135" y="12486"/>
                    <a:pt x="10181" y="12417"/>
                    <a:pt x="10227" y="12326"/>
                  </a:cubicBezTo>
                  <a:cubicBezTo>
                    <a:pt x="10295" y="12212"/>
                    <a:pt x="10341" y="12075"/>
                    <a:pt x="10409" y="11961"/>
                  </a:cubicBezTo>
                  <a:cubicBezTo>
                    <a:pt x="10272" y="11892"/>
                    <a:pt x="10158" y="11869"/>
                    <a:pt x="10044" y="11801"/>
                  </a:cubicBezTo>
                  <a:cubicBezTo>
                    <a:pt x="10021" y="11801"/>
                    <a:pt x="9976" y="11732"/>
                    <a:pt x="9998" y="11710"/>
                  </a:cubicBezTo>
                  <a:cubicBezTo>
                    <a:pt x="9998" y="11687"/>
                    <a:pt x="10044" y="11664"/>
                    <a:pt x="10090" y="11641"/>
                  </a:cubicBezTo>
                  <a:cubicBezTo>
                    <a:pt x="10113" y="11630"/>
                    <a:pt x="10135" y="11624"/>
                    <a:pt x="10155" y="11624"/>
                  </a:cubicBezTo>
                  <a:cubicBezTo>
                    <a:pt x="10175" y="11624"/>
                    <a:pt x="10192" y="11630"/>
                    <a:pt x="10204" y="11641"/>
                  </a:cubicBezTo>
                  <a:cubicBezTo>
                    <a:pt x="10546" y="11755"/>
                    <a:pt x="10911" y="11824"/>
                    <a:pt x="11231" y="11984"/>
                  </a:cubicBezTo>
                  <a:cubicBezTo>
                    <a:pt x="11665" y="12189"/>
                    <a:pt x="12053" y="12440"/>
                    <a:pt x="12441" y="12668"/>
                  </a:cubicBezTo>
                  <a:cubicBezTo>
                    <a:pt x="12484" y="12693"/>
                    <a:pt x="12525" y="12705"/>
                    <a:pt x="12562" y="12705"/>
                  </a:cubicBezTo>
                  <a:cubicBezTo>
                    <a:pt x="12663" y="12705"/>
                    <a:pt x="12746" y="12625"/>
                    <a:pt x="12829" y="12509"/>
                  </a:cubicBezTo>
                  <a:cubicBezTo>
                    <a:pt x="12532" y="12349"/>
                    <a:pt x="12258" y="12166"/>
                    <a:pt x="11939" y="12006"/>
                  </a:cubicBezTo>
                  <a:cubicBezTo>
                    <a:pt x="11391" y="11732"/>
                    <a:pt x="11117" y="11230"/>
                    <a:pt x="10797" y="10728"/>
                  </a:cubicBezTo>
                  <a:cubicBezTo>
                    <a:pt x="10774" y="10683"/>
                    <a:pt x="10752" y="10637"/>
                    <a:pt x="10752" y="10614"/>
                  </a:cubicBezTo>
                  <a:cubicBezTo>
                    <a:pt x="10797" y="10500"/>
                    <a:pt x="10843" y="10363"/>
                    <a:pt x="10866" y="10249"/>
                  </a:cubicBezTo>
                  <a:cubicBezTo>
                    <a:pt x="10957" y="10294"/>
                    <a:pt x="11071" y="10317"/>
                    <a:pt x="11140" y="10386"/>
                  </a:cubicBezTo>
                  <a:cubicBezTo>
                    <a:pt x="11391" y="10660"/>
                    <a:pt x="11710" y="10888"/>
                    <a:pt x="12053" y="11048"/>
                  </a:cubicBezTo>
                  <a:cubicBezTo>
                    <a:pt x="12486" y="11276"/>
                    <a:pt x="12920" y="11504"/>
                    <a:pt x="13331" y="11778"/>
                  </a:cubicBezTo>
                  <a:cubicBezTo>
                    <a:pt x="13468" y="11869"/>
                    <a:pt x="13650" y="11847"/>
                    <a:pt x="13924" y="11892"/>
                  </a:cubicBezTo>
                  <a:cubicBezTo>
                    <a:pt x="13787" y="11778"/>
                    <a:pt x="13719" y="11710"/>
                    <a:pt x="13650" y="11641"/>
                  </a:cubicBezTo>
                  <a:cubicBezTo>
                    <a:pt x="13559" y="11550"/>
                    <a:pt x="13445" y="11459"/>
                    <a:pt x="13354" y="11344"/>
                  </a:cubicBezTo>
                  <a:cubicBezTo>
                    <a:pt x="13057" y="10888"/>
                    <a:pt x="12760" y="10454"/>
                    <a:pt x="12304" y="10112"/>
                  </a:cubicBezTo>
                  <a:cubicBezTo>
                    <a:pt x="12167" y="9998"/>
                    <a:pt x="12053" y="9838"/>
                    <a:pt x="11939" y="9701"/>
                  </a:cubicBezTo>
                  <a:cubicBezTo>
                    <a:pt x="11847" y="9587"/>
                    <a:pt x="11870" y="9496"/>
                    <a:pt x="11961" y="9381"/>
                  </a:cubicBezTo>
                  <a:cubicBezTo>
                    <a:pt x="12144" y="9199"/>
                    <a:pt x="12372" y="9199"/>
                    <a:pt x="12578" y="9153"/>
                  </a:cubicBezTo>
                  <a:cubicBezTo>
                    <a:pt x="12586" y="9151"/>
                    <a:pt x="12594" y="9150"/>
                    <a:pt x="12603" y="9150"/>
                  </a:cubicBezTo>
                  <a:cubicBezTo>
                    <a:pt x="12693" y="9150"/>
                    <a:pt x="12814" y="9251"/>
                    <a:pt x="12897" y="9313"/>
                  </a:cubicBezTo>
                  <a:cubicBezTo>
                    <a:pt x="13399" y="9701"/>
                    <a:pt x="13879" y="10135"/>
                    <a:pt x="14404" y="10500"/>
                  </a:cubicBezTo>
                  <a:cubicBezTo>
                    <a:pt x="14815" y="10819"/>
                    <a:pt x="15271" y="11093"/>
                    <a:pt x="15705" y="11367"/>
                  </a:cubicBezTo>
                  <a:cubicBezTo>
                    <a:pt x="15796" y="11413"/>
                    <a:pt x="15887" y="11413"/>
                    <a:pt x="16093" y="11459"/>
                  </a:cubicBezTo>
                  <a:cubicBezTo>
                    <a:pt x="15773" y="11230"/>
                    <a:pt x="15545" y="11048"/>
                    <a:pt x="15340" y="10865"/>
                  </a:cubicBezTo>
                  <a:cubicBezTo>
                    <a:pt x="15225" y="10751"/>
                    <a:pt x="15134" y="10591"/>
                    <a:pt x="15020" y="10454"/>
                  </a:cubicBezTo>
                  <a:cubicBezTo>
                    <a:pt x="14769" y="10112"/>
                    <a:pt x="14563" y="9747"/>
                    <a:pt x="14267" y="9450"/>
                  </a:cubicBezTo>
                  <a:cubicBezTo>
                    <a:pt x="14061" y="9267"/>
                    <a:pt x="14175" y="9039"/>
                    <a:pt x="14061" y="8857"/>
                  </a:cubicBezTo>
                  <a:cubicBezTo>
                    <a:pt x="14061" y="8857"/>
                    <a:pt x="14130" y="8742"/>
                    <a:pt x="14198" y="8720"/>
                  </a:cubicBezTo>
                  <a:cubicBezTo>
                    <a:pt x="14586" y="8583"/>
                    <a:pt x="14974" y="8446"/>
                    <a:pt x="15340" y="8332"/>
                  </a:cubicBezTo>
                  <a:cubicBezTo>
                    <a:pt x="15370" y="8322"/>
                    <a:pt x="15397" y="8317"/>
                    <a:pt x="15424" y="8317"/>
                  </a:cubicBezTo>
                  <a:cubicBezTo>
                    <a:pt x="15517" y="8317"/>
                    <a:pt x="15588" y="8374"/>
                    <a:pt x="15659" y="8446"/>
                  </a:cubicBezTo>
                  <a:cubicBezTo>
                    <a:pt x="16116" y="9039"/>
                    <a:pt x="16709" y="9496"/>
                    <a:pt x="17280" y="9975"/>
                  </a:cubicBezTo>
                  <a:cubicBezTo>
                    <a:pt x="17645" y="10294"/>
                    <a:pt x="18033" y="10591"/>
                    <a:pt x="18444" y="10888"/>
                  </a:cubicBezTo>
                  <a:cubicBezTo>
                    <a:pt x="18877" y="11208"/>
                    <a:pt x="19311" y="11527"/>
                    <a:pt x="19790" y="11778"/>
                  </a:cubicBezTo>
                  <a:cubicBezTo>
                    <a:pt x="19813" y="11801"/>
                    <a:pt x="19813" y="11847"/>
                    <a:pt x="19859" y="11892"/>
                  </a:cubicBezTo>
                  <a:cubicBezTo>
                    <a:pt x="19699" y="11961"/>
                    <a:pt x="19539" y="12029"/>
                    <a:pt x="19380" y="12052"/>
                  </a:cubicBezTo>
                  <a:cubicBezTo>
                    <a:pt x="19317" y="12066"/>
                    <a:pt x="19255" y="12073"/>
                    <a:pt x="19194" y="12073"/>
                  </a:cubicBezTo>
                  <a:cubicBezTo>
                    <a:pt x="19052" y="12073"/>
                    <a:pt x="18913" y="12033"/>
                    <a:pt x="18786" y="11938"/>
                  </a:cubicBezTo>
                  <a:cubicBezTo>
                    <a:pt x="18512" y="11732"/>
                    <a:pt x="18216" y="11504"/>
                    <a:pt x="17919" y="11322"/>
                  </a:cubicBezTo>
                  <a:cubicBezTo>
                    <a:pt x="17805" y="11230"/>
                    <a:pt x="17645" y="11230"/>
                    <a:pt x="17531" y="11139"/>
                  </a:cubicBezTo>
                  <a:cubicBezTo>
                    <a:pt x="17394" y="11048"/>
                    <a:pt x="17120" y="11025"/>
                    <a:pt x="17234" y="10751"/>
                  </a:cubicBezTo>
                  <a:cubicBezTo>
                    <a:pt x="17257" y="10728"/>
                    <a:pt x="17234" y="10660"/>
                    <a:pt x="17188" y="10637"/>
                  </a:cubicBezTo>
                  <a:cubicBezTo>
                    <a:pt x="16800" y="10477"/>
                    <a:pt x="16618" y="10089"/>
                    <a:pt x="16321" y="9838"/>
                  </a:cubicBezTo>
                  <a:cubicBezTo>
                    <a:pt x="16255" y="9788"/>
                    <a:pt x="16189" y="9703"/>
                    <a:pt x="16114" y="9703"/>
                  </a:cubicBezTo>
                  <a:cubicBezTo>
                    <a:pt x="16085" y="9703"/>
                    <a:pt x="16056" y="9715"/>
                    <a:pt x="16024" y="9747"/>
                  </a:cubicBezTo>
                  <a:cubicBezTo>
                    <a:pt x="15887" y="9884"/>
                    <a:pt x="16047" y="9952"/>
                    <a:pt x="16116" y="10066"/>
                  </a:cubicBezTo>
                  <a:cubicBezTo>
                    <a:pt x="16230" y="10249"/>
                    <a:pt x="16412" y="10431"/>
                    <a:pt x="16412" y="10614"/>
                  </a:cubicBezTo>
                  <a:cubicBezTo>
                    <a:pt x="16412" y="10865"/>
                    <a:pt x="16572" y="10979"/>
                    <a:pt x="16686" y="11139"/>
                  </a:cubicBezTo>
                  <a:cubicBezTo>
                    <a:pt x="16960" y="11504"/>
                    <a:pt x="17188" y="11915"/>
                    <a:pt x="17462" y="12303"/>
                  </a:cubicBezTo>
                  <a:cubicBezTo>
                    <a:pt x="17546" y="12449"/>
                    <a:pt x="17401" y="12481"/>
                    <a:pt x="17340" y="12554"/>
                  </a:cubicBezTo>
                  <a:lnTo>
                    <a:pt x="17713" y="12554"/>
                  </a:lnTo>
                  <a:cubicBezTo>
                    <a:pt x="17736" y="12554"/>
                    <a:pt x="17782" y="12600"/>
                    <a:pt x="17782" y="12646"/>
                  </a:cubicBezTo>
                  <a:cubicBezTo>
                    <a:pt x="17782" y="12668"/>
                    <a:pt x="17759" y="12737"/>
                    <a:pt x="17713" y="12737"/>
                  </a:cubicBezTo>
                  <a:cubicBezTo>
                    <a:pt x="17417" y="12805"/>
                    <a:pt x="17143" y="12965"/>
                    <a:pt x="16778" y="12965"/>
                  </a:cubicBezTo>
                  <a:cubicBezTo>
                    <a:pt x="16298" y="12965"/>
                    <a:pt x="15979" y="12782"/>
                    <a:pt x="15705" y="12463"/>
                  </a:cubicBezTo>
                  <a:cubicBezTo>
                    <a:pt x="15477" y="12189"/>
                    <a:pt x="15271" y="11915"/>
                    <a:pt x="15043" y="11664"/>
                  </a:cubicBezTo>
                  <a:cubicBezTo>
                    <a:pt x="14837" y="11459"/>
                    <a:pt x="14632" y="11299"/>
                    <a:pt x="14404" y="11116"/>
                  </a:cubicBezTo>
                  <a:cubicBezTo>
                    <a:pt x="14358" y="11071"/>
                    <a:pt x="14267" y="11071"/>
                    <a:pt x="14198" y="11071"/>
                  </a:cubicBezTo>
                  <a:cubicBezTo>
                    <a:pt x="14153" y="11093"/>
                    <a:pt x="14084" y="11139"/>
                    <a:pt x="14039" y="11185"/>
                  </a:cubicBezTo>
                  <a:cubicBezTo>
                    <a:pt x="14061" y="11208"/>
                    <a:pt x="14107" y="11276"/>
                    <a:pt x="14130" y="11299"/>
                  </a:cubicBezTo>
                  <a:cubicBezTo>
                    <a:pt x="14404" y="11413"/>
                    <a:pt x="14563" y="11618"/>
                    <a:pt x="14632" y="11869"/>
                  </a:cubicBezTo>
                  <a:cubicBezTo>
                    <a:pt x="14723" y="12303"/>
                    <a:pt x="14906" y="12691"/>
                    <a:pt x="15111" y="13079"/>
                  </a:cubicBezTo>
                  <a:cubicBezTo>
                    <a:pt x="15180" y="13193"/>
                    <a:pt x="15157" y="13239"/>
                    <a:pt x="15020" y="13285"/>
                  </a:cubicBezTo>
                  <a:cubicBezTo>
                    <a:pt x="14883" y="13330"/>
                    <a:pt x="14792" y="13444"/>
                    <a:pt x="14678" y="13536"/>
                  </a:cubicBezTo>
                  <a:cubicBezTo>
                    <a:pt x="14655" y="13559"/>
                    <a:pt x="14678" y="13673"/>
                    <a:pt x="14700" y="13718"/>
                  </a:cubicBezTo>
                  <a:cubicBezTo>
                    <a:pt x="14769" y="13810"/>
                    <a:pt x="14974" y="13901"/>
                    <a:pt x="14860" y="14015"/>
                  </a:cubicBezTo>
                  <a:cubicBezTo>
                    <a:pt x="14823" y="14058"/>
                    <a:pt x="14788" y="14074"/>
                    <a:pt x="14755" y="14074"/>
                  </a:cubicBezTo>
                  <a:cubicBezTo>
                    <a:pt x="14662" y="14074"/>
                    <a:pt x="14579" y="13951"/>
                    <a:pt x="14495" y="13901"/>
                  </a:cubicBezTo>
                  <a:cubicBezTo>
                    <a:pt x="14130" y="13673"/>
                    <a:pt x="13833" y="13376"/>
                    <a:pt x="13628" y="13011"/>
                  </a:cubicBezTo>
                  <a:cubicBezTo>
                    <a:pt x="13605" y="12965"/>
                    <a:pt x="13514" y="12965"/>
                    <a:pt x="13445" y="12942"/>
                  </a:cubicBezTo>
                  <a:cubicBezTo>
                    <a:pt x="13422" y="13011"/>
                    <a:pt x="13377" y="13079"/>
                    <a:pt x="13399" y="13125"/>
                  </a:cubicBezTo>
                  <a:cubicBezTo>
                    <a:pt x="13719" y="13787"/>
                    <a:pt x="13993" y="14472"/>
                    <a:pt x="14655" y="14882"/>
                  </a:cubicBezTo>
                  <a:cubicBezTo>
                    <a:pt x="14883" y="15019"/>
                    <a:pt x="15066" y="15225"/>
                    <a:pt x="15340" y="15476"/>
                  </a:cubicBezTo>
                  <a:cubicBezTo>
                    <a:pt x="15157" y="15476"/>
                    <a:pt x="15066" y="15476"/>
                    <a:pt x="14997" y="15453"/>
                  </a:cubicBezTo>
                  <a:cubicBezTo>
                    <a:pt x="14495" y="15270"/>
                    <a:pt x="13993" y="15111"/>
                    <a:pt x="13491" y="14905"/>
                  </a:cubicBezTo>
                  <a:cubicBezTo>
                    <a:pt x="13285" y="14814"/>
                    <a:pt x="13103" y="14654"/>
                    <a:pt x="12897" y="14540"/>
                  </a:cubicBezTo>
                  <a:cubicBezTo>
                    <a:pt x="12874" y="14529"/>
                    <a:pt x="12846" y="14529"/>
                    <a:pt x="12815" y="14529"/>
                  </a:cubicBezTo>
                  <a:cubicBezTo>
                    <a:pt x="12783" y="14529"/>
                    <a:pt x="12749" y="14529"/>
                    <a:pt x="12715" y="14517"/>
                  </a:cubicBezTo>
                  <a:lnTo>
                    <a:pt x="12715" y="14517"/>
                  </a:lnTo>
                  <a:cubicBezTo>
                    <a:pt x="12715" y="14586"/>
                    <a:pt x="12715" y="14677"/>
                    <a:pt x="12760" y="14700"/>
                  </a:cubicBezTo>
                  <a:cubicBezTo>
                    <a:pt x="13034" y="15019"/>
                    <a:pt x="13331" y="15316"/>
                    <a:pt x="13628" y="15636"/>
                  </a:cubicBezTo>
                  <a:cubicBezTo>
                    <a:pt x="13673" y="15681"/>
                    <a:pt x="13765" y="15727"/>
                    <a:pt x="13856" y="15750"/>
                  </a:cubicBezTo>
                  <a:cubicBezTo>
                    <a:pt x="14655" y="16001"/>
                    <a:pt x="15362" y="16412"/>
                    <a:pt x="15956" y="17005"/>
                  </a:cubicBezTo>
                  <a:cubicBezTo>
                    <a:pt x="16001" y="17028"/>
                    <a:pt x="16047" y="17096"/>
                    <a:pt x="16070" y="17142"/>
                  </a:cubicBezTo>
                  <a:cubicBezTo>
                    <a:pt x="16207" y="17370"/>
                    <a:pt x="16161" y="17507"/>
                    <a:pt x="15887" y="17507"/>
                  </a:cubicBezTo>
                  <a:cubicBezTo>
                    <a:pt x="15789" y="17500"/>
                    <a:pt x="15692" y="17495"/>
                    <a:pt x="15598" y="17495"/>
                  </a:cubicBezTo>
                  <a:cubicBezTo>
                    <a:pt x="15387" y="17495"/>
                    <a:pt x="15186" y="17520"/>
                    <a:pt x="14997" y="17599"/>
                  </a:cubicBezTo>
                  <a:cubicBezTo>
                    <a:pt x="14944" y="17625"/>
                    <a:pt x="14890" y="17636"/>
                    <a:pt x="14837" y="17636"/>
                  </a:cubicBezTo>
                  <a:cubicBezTo>
                    <a:pt x="14799" y="17636"/>
                    <a:pt x="14761" y="17631"/>
                    <a:pt x="14723" y="17621"/>
                  </a:cubicBezTo>
                  <a:cubicBezTo>
                    <a:pt x="14676" y="17606"/>
                    <a:pt x="14630" y="17598"/>
                    <a:pt x="14585" y="17598"/>
                  </a:cubicBezTo>
                  <a:cubicBezTo>
                    <a:pt x="14434" y="17598"/>
                    <a:pt x="14293" y="17681"/>
                    <a:pt x="14153" y="17804"/>
                  </a:cubicBezTo>
                  <a:cubicBezTo>
                    <a:pt x="14295" y="17928"/>
                    <a:pt x="14464" y="17942"/>
                    <a:pt x="14629" y="17942"/>
                  </a:cubicBezTo>
                  <a:cubicBezTo>
                    <a:pt x="14676" y="17942"/>
                    <a:pt x="14723" y="17941"/>
                    <a:pt x="14769" y="17941"/>
                  </a:cubicBezTo>
                  <a:cubicBezTo>
                    <a:pt x="14890" y="17932"/>
                    <a:pt x="15007" y="17922"/>
                    <a:pt x="15124" y="17922"/>
                  </a:cubicBezTo>
                  <a:cubicBezTo>
                    <a:pt x="15293" y="17922"/>
                    <a:pt x="15461" y="17942"/>
                    <a:pt x="15636" y="18009"/>
                  </a:cubicBezTo>
                  <a:cubicBezTo>
                    <a:pt x="15705" y="18055"/>
                    <a:pt x="15796" y="18078"/>
                    <a:pt x="15865" y="18124"/>
                  </a:cubicBezTo>
                  <a:cubicBezTo>
                    <a:pt x="16047" y="18306"/>
                    <a:pt x="16275" y="18329"/>
                    <a:pt x="16504" y="18329"/>
                  </a:cubicBezTo>
                  <a:cubicBezTo>
                    <a:pt x="16641" y="18329"/>
                    <a:pt x="16755" y="18352"/>
                    <a:pt x="16846" y="18443"/>
                  </a:cubicBezTo>
                  <a:cubicBezTo>
                    <a:pt x="17166" y="18740"/>
                    <a:pt x="17531" y="18900"/>
                    <a:pt x="17964" y="18968"/>
                  </a:cubicBezTo>
                  <a:cubicBezTo>
                    <a:pt x="18832" y="19128"/>
                    <a:pt x="19699" y="19379"/>
                    <a:pt x="20567" y="19584"/>
                  </a:cubicBezTo>
                  <a:cubicBezTo>
                    <a:pt x="21092" y="19699"/>
                    <a:pt x="21617" y="19835"/>
                    <a:pt x="22119" y="19950"/>
                  </a:cubicBezTo>
                  <a:lnTo>
                    <a:pt x="22256" y="19950"/>
                  </a:lnTo>
                  <a:cubicBezTo>
                    <a:pt x="22781" y="19950"/>
                    <a:pt x="22826" y="19972"/>
                    <a:pt x="23169" y="20360"/>
                  </a:cubicBezTo>
                  <a:cubicBezTo>
                    <a:pt x="23169" y="20383"/>
                    <a:pt x="23169" y="20383"/>
                    <a:pt x="23169" y="20406"/>
                  </a:cubicBezTo>
                  <a:cubicBezTo>
                    <a:pt x="23032" y="20497"/>
                    <a:pt x="22895" y="20634"/>
                    <a:pt x="22735" y="20657"/>
                  </a:cubicBezTo>
                  <a:cubicBezTo>
                    <a:pt x="22724" y="20659"/>
                    <a:pt x="22714" y="20660"/>
                    <a:pt x="22703" y="20660"/>
                  </a:cubicBezTo>
                  <a:cubicBezTo>
                    <a:pt x="22573" y="20660"/>
                    <a:pt x="22426" y="20543"/>
                    <a:pt x="22278" y="20543"/>
                  </a:cubicBezTo>
                  <a:cubicBezTo>
                    <a:pt x="21982" y="20543"/>
                    <a:pt x="21662" y="20589"/>
                    <a:pt x="21365" y="20612"/>
                  </a:cubicBezTo>
                  <a:cubicBezTo>
                    <a:pt x="21343" y="20612"/>
                    <a:pt x="21320" y="20657"/>
                    <a:pt x="21274" y="20680"/>
                  </a:cubicBezTo>
                  <a:cubicBezTo>
                    <a:pt x="21320" y="20703"/>
                    <a:pt x="21343" y="20748"/>
                    <a:pt x="21365" y="20771"/>
                  </a:cubicBezTo>
                  <a:cubicBezTo>
                    <a:pt x="21396" y="20771"/>
                    <a:pt x="21426" y="20781"/>
                    <a:pt x="21457" y="20781"/>
                  </a:cubicBezTo>
                  <a:cubicBezTo>
                    <a:pt x="21472" y="20781"/>
                    <a:pt x="21487" y="20779"/>
                    <a:pt x="21502" y="20771"/>
                  </a:cubicBezTo>
                  <a:cubicBezTo>
                    <a:pt x="21612" y="20732"/>
                    <a:pt x="21719" y="20717"/>
                    <a:pt x="21825" y="20717"/>
                  </a:cubicBezTo>
                  <a:cubicBezTo>
                    <a:pt x="22028" y="20717"/>
                    <a:pt x="22228" y="20772"/>
                    <a:pt x="22438" y="20817"/>
                  </a:cubicBezTo>
                  <a:cubicBezTo>
                    <a:pt x="22758" y="20863"/>
                    <a:pt x="22986" y="21000"/>
                    <a:pt x="23123" y="21365"/>
                  </a:cubicBezTo>
                  <a:cubicBezTo>
                    <a:pt x="22895" y="21262"/>
                    <a:pt x="22672" y="21171"/>
                    <a:pt x="22475" y="21171"/>
                  </a:cubicBezTo>
                  <a:cubicBezTo>
                    <a:pt x="22278" y="21171"/>
                    <a:pt x="22107" y="21262"/>
                    <a:pt x="21982" y="21525"/>
                  </a:cubicBezTo>
                  <a:cubicBezTo>
                    <a:pt x="21617" y="21365"/>
                    <a:pt x="21251" y="21205"/>
                    <a:pt x="20886" y="21091"/>
                  </a:cubicBezTo>
                  <a:cubicBezTo>
                    <a:pt x="20544" y="20954"/>
                    <a:pt x="20179" y="20885"/>
                    <a:pt x="19813" y="20817"/>
                  </a:cubicBezTo>
                  <a:lnTo>
                    <a:pt x="19813" y="20817"/>
                  </a:lnTo>
                  <a:cubicBezTo>
                    <a:pt x="20122" y="21043"/>
                    <a:pt x="20393" y="21306"/>
                    <a:pt x="20777" y="21306"/>
                  </a:cubicBezTo>
                  <a:cubicBezTo>
                    <a:pt x="20820" y="21306"/>
                    <a:pt x="20864" y="21303"/>
                    <a:pt x="20909" y="21296"/>
                  </a:cubicBezTo>
                  <a:cubicBezTo>
                    <a:pt x="20928" y="21294"/>
                    <a:pt x="20947" y="21293"/>
                    <a:pt x="20966" y="21293"/>
                  </a:cubicBezTo>
                  <a:cubicBezTo>
                    <a:pt x="21164" y="21293"/>
                    <a:pt x="21307" y="21403"/>
                    <a:pt x="21411" y="21570"/>
                  </a:cubicBezTo>
                  <a:cubicBezTo>
                    <a:pt x="21548" y="21776"/>
                    <a:pt x="21502" y="21867"/>
                    <a:pt x="21297" y="21958"/>
                  </a:cubicBezTo>
                  <a:cubicBezTo>
                    <a:pt x="20795" y="22164"/>
                    <a:pt x="20726" y="22552"/>
                    <a:pt x="21092" y="22917"/>
                  </a:cubicBezTo>
                  <a:cubicBezTo>
                    <a:pt x="21114" y="22940"/>
                    <a:pt x="21114" y="22985"/>
                    <a:pt x="21137" y="23008"/>
                  </a:cubicBezTo>
                  <a:cubicBezTo>
                    <a:pt x="21092" y="23031"/>
                    <a:pt x="21046" y="23054"/>
                    <a:pt x="20977" y="23054"/>
                  </a:cubicBezTo>
                  <a:cubicBezTo>
                    <a:pt x="20945" y="23063"/>
                    <a:pt x="20916" y="23068"/>
                    <a:pt x="20890" y="23068"/>
                  </a:cubicBezTo>
                  <a:cubicBezTo>
                    <a:pt x="20784" y="23068"/>
                    <a:pt x="20722" y="22994"/>
                    <a:pt x="20704" y="22848"/>
                  </a:cubicBezTo>
                  <a:cubicBezTo>
                    <a:pt x="20658" y="22506"/>
                    <a:pt x="20521" y="22232"/>
                    <a:pt x="20293" y="21981"/>
                  </a:cubicBezTo>
                  <a:cubicBezTo>
                    <a:pt x="20164" y="21815"/>
                    <a:pt x="20109" y="21768"/>
                    <a:pt x="19889" y="21768"/>
                  </a:cubicBezTo>
                  <a:cubicBezTo>
                    <a:pt x="19837" y="21768"/>
                    <a:pt x="19774" y="21771"/>
                    <a:pt x="19699" y="21776"/>
                  </a:cubicBezTo>
                  <a:cubicBezTo>
                    <a:pt x="20133" y="22072"/>
                    <a:pt x="20293" y="22506"/>
                    <a:pt x="20452" y="22963"/>
                  </a:cubicBezTo>
                  <a:cubicBezTo>
                    <a:pt x="20293" y="22848"/>
                    <a:pt x="20179" y="22711"/>
                    <a:pt x="20042" y="22666"/>
                  </a:cubicBezTo>
                  <a:cubicBezTo>
                    <a:pt x="19993" y="22650"/>
                    <a:pt x="19936" y="22642"/>
                    <a:pt x="19877" y="22642"/>
                  </a:cubicBezTo>
                  <a:cubicBezTo>
                    <a:pt x="19771" y="22642"/>
                    <a:pt x="19659" y="22667"/>
                    <a:pt x="19585" y="22711"/>
                  </a:cubicBezTo>
                  <a:cubicBezTo>
                    <a:pt x="19448" y="22803"/>
                    <a:pt x="19357" y="22963"/>
                    <a:pt x="19243" y="23122"/>
                  </a:cubicBezTo>
                  <a:cubicBezTo>
                    <a:pt x="19151" y="23031"/>
                    <a:pt x="19083" y="22940"/>
                    <a:pt x="19014" y="22871"/>
                  </a:cubicBezTo>
                  <a:cubicBezTo>
                    <a:pt x="18763" y="22574"/>
                    <a:pt x="18467" y="22346"/>
                    <a:pt x="18056" y="22346"/>
                  </a:cubicBezTo>
                  <a:cubicBezTo>
                    <a:pt x="17964" y="22346"/>
                    <a:pt x="17850" y="22301"/>
                    <a:pt x="17759" y="22255"/>
                  </a:cubicBezTo>
                  <a:cubicBezTo>
                    <a:pt x="17371" y="22072"/>
                    <a:pt x="16983" y="21913"/>
                    <a:pt x="16618" y="21730"/>
                  </a:cubicBezTo>
                  <a:cubicBezTo>
                    <a:pt x="16309" y="21576"/>
                    <a:pt x="15984" y="21519"/>
                    <a:pt x="15657" y="21519"/>
                  </a:cubicBezTo>
                  <a:cubicBezTo>
                    <a:pt x="15597" y="21519"/>
                    <a:pt x="15537" y="21521"/>
                    <a:pt x="15477" y="21525"/>
                  </a:cubicBezTo>
                  <a:cubicBezTo>
                    <a:pt x="15450" y="21526"/>
                    <a:pt x="15424" y="21526"/>
                    <a:pt x="15398" y="21526"/>
                  </a:cubicBezTo>
                  <a:cubicBezTo>
                    <a:pt x="14972" y="21526"/>
                    <a:pt x="14581" y="21358"/>
                    <a:pt x="14130" y="21251"/>
                  </a:cubicBezTo>
                  <a:cubicBezTo>
                    <a:pt x="14244" y="21159"/>
                    <a:pt x="14267" y="21114"/>
                    <a:pt x="14335" y="21091"/>
                  </a:cubicBezTo>
                  <a:cubicBezTo>
                    <a:pt x="14495" y="21000"/>
                    <a:pt x="14518" y="20885"/>
                    <a:pt x="14381" y="20726"/>
                  </a:cubicBezTo>
                  <a:cubicBezTo>
                    <a:pt x="14335" y="20657"/>
                    <a:pt x="14267" y="20589"/>
                    <a:pt x="14198" y="20520"/>
                  </a:cubicBezTo>
                  <a:cubicBezTo>
                    <a:pt x="14175" y="20612"/>
                    <a:pt x="14107" y="20703"/>
                    <a:pt x="14084" y="20817"/>
                  </a:cubicBezTo>
                  <a:cubicBezTo>
                    <a:pt x="14061" y="20863"/>
                    <a:pt x="14107" y="20931"/>
                    <a:pt x="14084" y="20977"/>
                  </a:cubicBezTo>
                  <a:cubicBezTo>
                    <a:pt x="13947" y="21273"/>
                    <a:pt x="13947" y="21319"/>
                    <a:pt x="14221" y="21388"/>
                  </a:cubicBezTo>
                  <a:cubicBezTo>
                    <a:pt x="14632" y="21479"/>
                    <a:pt x="15043" y="21684"/>
                    <a:pt x="15499" y="21684"/>
                  </a:cubicBezTo>
                  <a:cubicBezTo>
                    <a:pt x="15538" y="21680"/>
                    <a:pt x="15578" y="21678"/>
                    <a:pt x="15619" y="21678"/>
                  </a:cubicBezTo>
                  <a:cubicBezTo>
                    <a:pt x="15813" y="21678"/>
                    <a:pt x="16018" y="21723"/>
                    <a:pt x="16207" y="21798"/>
                  </a:cubicBezTo>
                  <a:cubicBezTo>
                    <a:pt x="16686" y="21981"/>
                    <a:pt x="17166" y="22186"/>
                    <a:pt x="17622" y="22369"/>
                  </a:cubicBezTo>
                  <a:cubicBezTo>
                    <a:pt x="17713" y="22415"/>
                    <a:pt x="17828" y="22483"/>
                    <a:pt x="17919" y="22483"/>
                  </a:cubicBezTo>
                  <a:cubicBezTo>
                    <a:pt x="17939" y="22480"/>
                    <a:pt x="17958" y="22479"/>
                    <a:pt x="17976" y="22479"/>
                  </a:cubicBezTo>
                  <a:cubicBezTo>
                    <a:pt x="18101" y="22479"/>
                    <a:pt x="18181" y="22549"/>
                    <a:pt x="18261" y="22689"/>
                  </a:cubicBezTo>
                  <a:cubicBezTo>
                    <a:pt x="18330" y="22803"/>
                    <a:pt x="18444" y="22894"/>
                    <a:pt x="18581" y="22963"/>
                  </a:cubicBezTo>
                  <a:cubicBezTo>
                    <a:pt x="19060" y="23282"/>
                    <a:pt x="19539" y="23602"/>
                    <a:pt x="19790" y="24149"/>
                  </a:cubicBezTo>
                  <a:cubicBezTo>
                    <a:pt x="19813" y="24218"/>
                    <a:pt x="19836" y="24264"/>
                    <a:pt x="19882" y="24309"/>
                  </a:cubicBezTo>
                  <a:cubicBezTo>
                    <a:pt x="19996" y="24401"/>
                    <a:pt x="20110" y="24492"/>
                    <a:pt x="20201" y="24583"/>
                  </a:cubicBezTo>
                  <a:cubicBezTo>
                    <a:pt x="20270" y="24469"/>
                    <a:pt x="20338" y="24378"/>
                    <a:pt x="20384" y="24264"/>
                  </a:cubicBezTo>
                  <a:cubicBezTo>
                    <a:pt x="20430" y="24104"/>
                    <a:pt x="20475" y="23944"/>
                    <a:pt x="20498" y="23784"/>
                  </a:cubicBezTo>
                  <a:cubicBezTo>
                    <a:pt x="20544" y="23396"/>
                    <a:pt x="20612" y="23328"/>
                    <a:pt x="20977" y="23236"/>
                  </a:cubicBezTo>
                  <a:lnTo>
                    <a:pt x="21023" y="23236"/>
                  </a:lnTo>
                  <a:cubicBezTo>
                    <a:pt x="21147" y="23177"/>
                    <a:pt x="21261" y="23152"/>
                    <a:pt x="21366" y="23152"/>
                  </a:cubicBezTo>
                  <a:cubicBezTo>
                    <a:pt x="21667" y="23152"/>
                    <a:pt x="21899" y="23359"/>
                    <a:pt x="22119" y="23579"/>
                  </a:cubicBezTo>
                  <a:cubicBezTo>
                    <a:pt x="22210" y="23670"/>
                    <a:pt x="22301" y="23784"/>
                    <a:pt x="22393" y="23853"/>
                  </a:cubicBezTo>
                  <a:cubicBezTo>
                    <a:pt x="22431" y="23878"/>
                    <a:pt x="22467" y="23889"/>
                    <a:pt x="22499" y="23889"/>
                  </a:cubicBezTo>
                  <a:cubicBezTo>
                    <a:pt x="22583" y="23889"/>
                    <a:pt x="22637" y="23814"/>
                    <a:pt x="22621" y="23716"/>
                  </a:cubicBezTo>
                  <a:cubicBezTo>
                    <a:pt x="22621" y="23624"/>
                    <a:pt x="22598" y="23533"/>
                    <a:pt x="22575" y="23442"/>
                  </a:cubicBezTo>
                  <a:cubicBezTo>
                    <a:pt x="22484" y="23122"/>
                    <a:pt x="22393" y="22803"/>
                    <a:pt x="22324" y="22483"/>
                  </a:cubicBezTo>
                  <a:cubicBezTo>
                    <a:pt x="22278" y="22369"/>
                    <a:pt x="22324" y="22301"/>
                    <a:pt x="22438" y="22301"/>
                  </a:cubicBezTo>
                  <a:cubicBezTo>
                    <a:pt x="22575" y="22301"/>
                    <a:pt x="22712" y="22323"/>
                    <a:pt x="22872" y="22369"/>
                  </a:cubicBezTo>
                  <a:cubicBezTo>
                    <a:pt x="23146" y="22438"/>
                    <a:pt x="23420" y="22529"/>
                    <a:pt x="23694" y="22597"/>
                  </a:cubicBezTo>
                  <a:cubicBezTo>
                    <a:pt x="23808" y="22620"/>
                    <a:pt x="23922" y="22620"/>
                    <a:pt x="24059" y="22620"/>
                  </a:cubicBezTo>
                  <a:cubicBezTo>
                    <a:pt x="23968" y="22209"/>
                    <a:pt x="23762" y="21935"/>
                    <a:pt x="23488" y="21684"/>
                  </a:cubicBezTo>
                  <a:cubicBezTo>
                    <a:pt x="23443" y="21639"/>
                    <a:pt x="23374" y="21593"/>
                    <a:pt x="23306" y="21547"/>
                  </a:cubicBezTo>
                  <a:cubicBezTo>
                    <a:pt x="23283" y="21525"/>
                    <a:pt x="23260" y="21456"/>
                    <a:pt x="23260" y="21456"/>
                  </a:cubicBezTo>
                  <a:cubicBezTo>
                    <a:pt x="23283" y="21410"/>
                    <a:pt x="23351" y="21365"/>
                    <a:pt x="23397" y="21365"/>
                  </a:cubicBezTo>
                  <a:cubicBezTo>
                    <a:pt x="23625" y="21388"/>
                    <a:pt x="23876" y="21433"/>
                    <a:pt x="24127" y="21479"/>
                  </a:cubicBezTo>
                  <a:cubicBezTo>
                    <a:pt x="24196" y="21502"/>
                    <a:pt x="24287" y="21547"/>
                    <a:pt x="24356" y="21570"/>
                  </a:cubicBezTo>
                  <a:cubicBezTo>
                    <a:pt x="24369" y="21577"/>
                    <a:pt x="24384" y="21580"/>
                    <a:pt x="24400" y="21580"/>
                  </a:cubicBezTo>
                  <a:cubicBezTo>
                    <a:pt x="24439" y="21580"/>
                    <a:pt x="24483" y="21563"/>
                    <a:pt x="24515" y="21547"/>
                  </a:cubicBezTo>
                  <a:cubicBezTo>
                    <a:pt x="24515" y="21502"/>
                    <a:pt x="24515" y="21433"/>
                    <a:pt x="24493" y="21410"/>
                  </a:cubicBezTo>
                  <a:cubicBezTo>
                    <a:pt x="24264" y="21114"/>
                    <a:pt x="24082" y="20794"/>
                    <a:pt x="23762" y="20589"/>
                  </a:cubicBezTo>
                  <a:cubicBezTo>
                    <a:pt x="23671" y="20543"/>
                    <a:pt x="23579" y="20475"/>
                    <a:pt x="23557" y="20383"/>
                  </a:cubicBezTo>
                  <a:cubicBezTo>
                    <a:pt x="23374" y="20041"/>
                    <a:pt x="23077" y="19881"/>
                    <a:pt x="22735" y="19767"/>
                  </a:cubicBezTo>
                  <a:cubicBezTo>
                    <a:pt x="22461" y="19676"/>
                    <a:pt x="22187" y="19584"/>
                    <a:pt x="21890" y="19539"/>
                  </a:cubicBezTo>
                  <a:cubicBezTo>
                    <a:pt x="20749" y="19288"/>
                    <a:pt x="19585" y="19059"/>
                    <a:pt x="18444" y="18831"/>
                  </a:cubicBezTo>
                  <a:cubicBezTo>
                    <a:pt x="18284" y="18808"/>
                    <a:pt x="18147" y="18785"/>
                    <a:pt x="18010" y="18763"/>
                  </a:cubicBezTo>
                  <a:cubicBezTo>
                    <a:pt x="17554" y="18694"/>
                    <a:pt x="17257" y="18443"/>
                    <a:pt x="16983" y="18101"/>
                  </a:cubicBezTo>
                  <a:cubicBezTo>
                    <a:pt x="16275" y="17142"/>
                    <a:pt x="15819" y="16069"/>
                    <a:pt x="15408" y="14974"/>
                  </a:cubicBezTo>
                  <a:cubicBezTo>
                    <a:pt x="15340" y="14814"/>
                    <a:pt x="15111" y="14586"/>
                    <a:pt x="15431" y="14380"/>
                  </a:cubicBezTo>
                  <a:cubicBezTo>
                    <a:pt x="15431" y="14380"/>
                    <a:pt x="15408" y="14312"/>
                    <a:pt x="15408" y="14266"/>
                  </a:cubicBezTo>
                  <a:cubicBezTo>
                    <a:pt x="15385" y="13969"/>
                    <a:pt x="15477" y="13832"/>
                    <a:pt x="15773" y="13787"/>
                  </a:cubicBezTo>
                  <a:cubicBezTo>
                    <a:pt x="16526" y="13695"/>
                    <a:pt x="17257" y="13376"/>
                    <a:pt x="17987" y="13170"/>
                  </a:cubicBezTo>
                  <a:cubicBezTo>
                    <a:pt x="18330" y="13079"/>
                    <a:pt x="18672" y="12988"/>
                    <a:pt x="18992" y="12851"/>
                  </a:cubicBezTo>
                  <a:cubicBezTo>
                    <a:pt x="19266" y="12737"/>
                    <a:pt x="19517" y="12577"/>
                    <a:pt x="19768" y="12417"/>
                  </a:cubicBezTo>
                  <a:cubicBezTo>
                    <a:pt x="19859" y="12372"/>
                    <a:pt x="19905" y="12303"/>
                    <a:pt x="19973" y="12235"/>
                  </a:cubicBezTo>
                  <a:cubicBezTo>
                    <a:pt x="20038" y="12157"/>
                    <a:pt x="20110" y="12116"/>
                    <a:pt x="20190" y="12116"/>
                  </a:cubicBezTo>
                  <a:cubicBezTo>
                    <a:pt x="20250" y="12116"/>
                    <a:pt x="20315" y="12140"/>
                    <a:pt x="20384" y="12189"/>
                  </a:cubicBezTo>
                  <a:cubicBezTo>
                    <a:pt x="20612" y="12326"/>
                    <a:pt x="20886" y="12463"/>
                    <a:pt x="21092" y="12646"/>
                  </a:cubicBezTo>
                  <a:cubicBezTo>
                    <a:pt x="21548" y="13056"/>
                    <a:pt x="22050" y="13422"/>
                    <a:pt x="22438" y="13924"/>
                  </a:cubicBezTo>
                  <a:cubicBezTo>
                    <a:pt x="22530" y="14038"/>
                    <a:pt x="22644" y="14129"/>
                    <a:pt x="22758" y="14220"/>
                  </a:cubicBezTo>
                  <a:cubicBezTo>
                    <a:pt x="22813" y="14290"/>
                    <a:pt x="22877" y="14342"/>
                    <a:pt x="22954" y="14342"/>
                  </a:cubicBezTo>
                  <a:cubicBezTo>
                    <a:pt x="23004" y="14342"/>
                    <a:pt x="23060" y="14320"/>
                    <a:pt x="23123" y="14266"/>
                  </a:cubicBezTo>
                  <a:cubicBezTo>
                    <a:pt x="23142" y="14257"/>
                    <a:pt x="23176" y="14251"/>
                    <a:pt x="23214" y="14251"/>
                  </a:cubicBezTo>
                  <a:cubicBezTo>
                    <a:pt x="23266" y="14251"/>
                    <a:pt x="23324" y="14262"/>
                    <a:pt x="23351" y="14289"/>
                  </a:cubicBezTo>
                  <a:cubicBezTo>
                    <a:pt x="23762" y="14563"/>
                    <a:pt x="24219" y="14768"/>
                    <a:pt x="24584" y="15111"/>
                  </a:cubicBezTo>
                  <a:cubicBezTo>
                    <a:pt x="25040" y="15521"/>
                    <a:pt x="25542" y="15864"/>
                    <a:pt x="26067" y="16161"/>
                  </a:cubicBezTo>
                  <a:cubicBezTo>
                    <a:pt x="26455" y="16366"/>
                    <a:pt x="26821" y="16617"/>
                    <a:pt x="27209" y="16823"/>
                  </a:cubicBezTo>
                  <a:cubicBezTo>
                    <a:pt x="27306" y="16887"/>
                    <a:pt x="27402" y="16952"/>
                    <a:pt x="27523" y="16952"/>
                  </a:cubicBezTo>
                  <a:cubicBezTo>
                    <a:pt x="27574" y="16952"/>
                    <a:pt x="27628" y="16941"/>
                    <a:pt x="27688" y="16914"/>
                  </a:cubicBezTo>
                  <a:cubicBezTo>
                    <a:pt x="27698" y="16911"/>
                    <a:pt x="27709" y="16910"/>
                    <a:pt x="27720" y="16910"/>
                  </a:cubicBezTo>
                  <a:cubicBezTo>
                    <a:pt x="27813" y="16910"/>
                    <a:pt x="27951" y="16987"/>
                    <a:pt x="28053" y="17028"/>
                  </a:cubicBezTo>
                  <a:cubicBezTo>
                    <a:pt x="28738" y="17348"/>
                    <a:pt x="29400" y="17690"/>
                    <a:pt x="30085" y="18009"/>
                  </a:cubicBezTo>
                  <a:cubicBezTo>
                    <a:pt x="30267" y="18101"/>
                    <a:pt x="30473" y="18169"/>
                    <a:pt x="30655" y="18261"/>
                  </a:cubicBezTo>
                  <a:cubicBezTo>
                    <a:pt x="30884" y="18375"/>
                    <a:pt x="31089" y="18489"/>
                    <a:pt x="31294" y="18626"/>
                  </a:cubicBezTo>
                  <a:cubicBezTo>
                    <a:pt x="31500" y="18740"/>
                    <a:pt x="31682" y="18877"/>
                    <a:pt x="31888" y="18991"/>
                  </a:cubicBezTo>
                  <a:cubicBezTo>
                    <a:pt x="31934" y="19014"/>
                    <a:pt x="31979" y="19059"/>
                    <a:pt x="32002" y="19059"/>
                  </a:cubicBezTo>
                  <a:cubicBezTo>
                    <a:pt x="32065" y="19042"/>
                    <a:pt x="32127" y="19035"/>
                    <a:pt x="32187" y="19035"/>
                  </a:cubicBezTo>
                  <a:cubicBezTo>
                    <a:pt x="32481" y="19035"/>
                    <a:pt x="32746" y="19206"/>
                    <a:pt x="33030" y="19206"/>
                  </a:cubicBezTo>
                  <a:cubicBezTo>
                    <a:pt x="33067" y="19206"/>
                    <a:pt x="33105" y="19203"/>
                    <a:pt x="33143" y="19196"/>
                  </a:cubicBezTo>
                  <a:cubicBezTo>
                    <a:pt x="33162" y="19193"/>
                    <a:pt x="33182" y="19192"/>
                    <a:pt x="33202" y="19192"/>
                  </a:cubicBezTo>
                  <a:cubicBezTo>
                    <a:pt x="33324" y="19192"/>
                    <a:pt x="33459" y="19245"/>
                    <a:pt x="33577" y="19265"/>
                  </a:cubicBezTo>
                  <a:cubicBezTo>
                    <a:pt x="34193" y="19447"/>
                    <a:pt x="34810" y="19539"/>
                    <a:pt x="35449" y="19607"/>
                  </a:cubicBezTo>
                  <a:cubicBezTo>
                    <a:pt x="36453" y="19699"/>
                    <a:pt x="36362" y="19607"/>
                    <a:pt x="36088" y="20543"/>
                  </a:cubicBezTo>
                  <a:cubicBezTo>
                    <a:pt x="35974" y="20908"/>
                    <a:pt x="35837" y="21296"/>
                    <a:pt x="35654" y="21639"/>
                  </a:cubicBezTo>
                  <a:cubicBezTo>
                    <a:pt x="35494" y="21958"/>
                    <a:pt x="35517" y="22255"/>
                    <a:pt x="35563" y="22574"/>
                  </a:cubicBezTo>
                  <a:cubicBezTo>
                    <a:pt x="35586" y="22803"/>
                    <a:pt x="35631" y="23054"/>
                    <a:pt x="35700" y="23282"/>
                  </a:cubicBezTo>
                  <a:cubicBezTo>
                    <a:pt x="35700" y="23351"/>
                    <a:pt x="35745" y="23396"/>
                    <a:pt x="35791" y="23465"/>
                  </a:cubicBezTo>
                  <a:cubicBezTo>
                    <a:pt x="35837" y="23419"/>
                    <a:pt x="35928" y="23373"/>
                    <a:pt x="35951" y="23328"/>
                  </a:cubicBezTo>
                  <a:cubicBezTo>
                    <a:pt x="35996" y="23236"/>
                    <a:pt x="35996" y="23122"/>
                    <a:pt x="36019" y="23031"/>
                  </a:cubicBezTo>
                  <a:cubicBezTo>
                    <a:pt x="36202" y="23077"/>
                    <a:pt x="36430" y="23099"/>
                    <a:pt x="36407" y="23373"/>
                  </a:cubicBezTo>
                  <a:cubicBezTo>
                    <a:pt x="36407" y="23442"/>
                    <a:pt x="36590" y="23510"/>
                    <a:pt x="36658" y="23602"/>
                  </a:cubicBezTo>
                  <a:cubicBezTo>
                    <a:pt x="36702" y="23674"/>
                    <a:pt x="36754" y="23719"/>
                    <a:pt x="36822" y="23719"/>
                  </a:cubicBezTo>
                  <a:cubicBezTo>
                    <a:pt x="36861" y="23719"/>
                    <a:pt x="36905" y="23704"/>
                    <a:pt x="36955" y="23670"/>
                  </a:cubicBezTo>
                  <a:cubicBezTo>
                    <a:pt x="36980" y="23658"/>
                    <a:pt x="37004" y="23652"/>
                    <a:pt x="37028" y="23652"/>
                  </a:cubicBezTo>
                  <a:cubicBezTo>
                    <a:pt x="37094" y="23652"/>
                    <a:pt x="37156" y="23695"/>
                    <a:pt x="37206" y="23761"/>
                  </a:cubicBezTo>
                  <a:cubicBezTo>
                    <a:pt x="37298" y="23853"/>
                    <a:pt x="37366" y="23967"/>
                    <a:pt x="37457" y="24081"/>
                  </a:cubicBezTo>
                  <a:cubicBezTo>
                    <a:pt x="37617" y="24264"/>
                    <a:pt x="37777" y="24469"/>
                    <a:pt x="38005" y="24629"/>
                  </a:cubicBezTo>
                  <a:cubicBezTo>
                    <a:pt x="38393" y="24903"/>
                    <a:pt x="38599" y="25314"/>
                    <a:pt x="38576" y="25793"/>
                  </a:cubicBezTo>
                  <a:cubicBezTo>
                    <a:pt x="38576" y="26112"/>
                    <a:pt x="38850" y="26204"/>
                    <a:pt x="38987" y="26409"/>
                  </a:cubicBezTo>
                  <a:cubicBezTo>
                    <a:pt x="39009" y="26432"/>
                    <a:pt x="39078" y="26432"/>
                    <a:pt x="39101" y="26432"/>
                  </a:cubicBezTo>
                  <a:cubicBezTo>
                    <a:pt x="39134" y="26418"/>
                    <a:pt x="39163" y="26411"/>
                    <a:pt x="39187" y="26411"/>
                  </a:cubicBezTo>
                  <a:cubicBezTo>
                    <a:pt x="39280" y="26411"/>
                    <a:pt x="39316" y="26502"/>
                    <a:pt x="39352" y="26592"/>
                  </a:cubicBezTo>
                  <a:cubicBezTo>
                    <a:pt x="39580" y="27048"/>
                    <a:pt x="39831" y="27528"/>
                    <a:pt x="40059" y="27984"/>
                  </a:cubicBezTo>
                  <a:cubicBezTo>
                    <a:pt x="40265" y="28441"/>
                    <a:pt x="40607" y="28737"/>
                    <a:pt x="41064" y="28966"/>
                  </a:cubicBezTo>
                  <a:cubicBezTo>
                    <a:pt x="41155" y="29011"/>
                    <a:pt x="41246" y="29080"/>
                    <a:pt x="41338" y="29148"/>
                  </a:cubicBezTo>
                  <a:cubicBezTo>
                    <a:pt x="42114" y="29787"/>
                    <a:pt x="42867" y="30426"/>
                    <a:pt x="43620" y="31043"/>
                  </a:cubicBezTo>
                  <a:cubicBezTo>
                    <a:pt x="43871" y="31248"/>
                    <a:pt x="44168" y="31385"/>
                    <a:pt x="44510" y="31385"/>
                  </a:cubicBezTo>
                  <a:cubicBezTo>
                    <a:pt x="44693" y="31385"/>
                    <a:pt x="44876" y="31454"/>
                    <a:pt x="45012" y="31590"/>
                  </a:cubicBezTo>
                  <a:cubicBezTo>
                    <a:pt x="45264" y="31796"/>
                    <a:pt x="45515" y="32001"/>
                    <a:pt x="45766" y="32207"/>
                  </a:cubicBezTo>
                  <a:cubicBezTo>
                    <a:pt x="45823" y="32254"/>
                    <a:pt x="45864" y="32278"/>
                    <a:pt x="45896" y="32278"/>
                  </a:cubicBezTo>
                  <a:cubicBezTo>
                    <a:pt x="45941" y="32278"/>
                    <a:pt x="45967" y="32231"/>
                    <a:pt x="45994" y="32138"/>
                  </a:cubicBezTo>
                  <a:cubicBezTo>
                    <a:pt x="46131" y="31819"/>
                    <a:pt x="46108" y="31499"/>
                    <a:pt x="46085" y="31180"/>
                  </a:cubicBezTo>
                  <a:cubicBezTo>
                    <a:pt x="46062" y="31088"/>
                    <a:pt x="46040" y="30974"/>
                    <a:pt x="46040" y="30883"/>
                  </a:cubicBezTo>
                  <a:cubicBezTo>
                    <a:pt x="45994" y="30723"/>
                    <a:pt x="46108" y="30632"/>
                    <a:pt x="46199" y="30563"/>
                  </a:cubicBezTo>
                  <a:cubicBezTo>
                    <a:pt x="46245" y="30527"/>
                    <a:pt x="46287" y="30512"/>
                    <a:pt x="46327" y="30512"/>
                  </a:cubicBezTo>
                  <a:cubicBezTo>
                    <a:pt x="46387" y="30512"/>
                    <a:pt x="46441" y="30545"/>
                    <a:pt x="46496" y="30586"/>
                  </a:cubicBezTo>
                  <a:cubicBezTo>
                    <a:pt x="46702" y="30746"/>
                    <a:pt x="46907" y="30906"/>
                    <a:pt x="47112" y="31043"/>
                  </a:cubicBezTo>
                  <a:cubicBezTo>
                    <a:pt x="47204" y="31111"/>
                    <a:pt x="47295" y="31202"/>
                    <a:pt x="47409" y="31248"/>
                  </a:cubicBezTo>
                  <a:cubicBezTo>
                    <a:pt x="47425" y="31264"/>
                    <a:pt x="47476" y="31280"/>
                    <a:pt x="47520" y="31280"/>
                  </a:cubicBezTo>
                  <a:cubicBezTo>
                    <a:pt x="47538" y="31280"/>
                    <a:pt x="47556" y="31278"/>
                    <a:pt x="47569" y="31271"/>
                  </a:cubicBezTo>
                  <a:cubicBezTo>
                    <a:pt x="47592" y="31248"/>
                    <a:pt x="47615" y="31157"/>
                    <a:pt x="47592" y="31134"/>
                  </a:cubicBezTo>
                  <a:cubicBezTo>
                    <a:pt x="47455" y="30723"/>
                    <a:pt x="47295" y="30312"/>
                    <a:pt x="47135" y="29901"/>
                  </a:cubicBezTo>
                  <a:cubicBezTo>
                    <a:pt x="47021" y="29650"/>
                    <a:pt x="46884" y="29422"/>
                    <a:pt x="46656" y="29217"/>
                  </a:cubicBezTo>
                  <a:cubicBezTo>
                    <a:pt x="46523" y="29096"/>
                    <a:pt x="46442" y="29039"/>
                    <a:pt x="46354" y="29039"/>
                  </a:cubicBezTo>
                  <a:cubicBezTo>
                    <a:pt x="46275" y="29039"/>
                    <a:pt x="46192" y="29085"/>
                    <a:pt x="46062" y="29171"/>
                  </a:cubicBezTo>
                  <a:cubicBezTo>
                    <a:pt x="45971" y="29217"/>
                    <a:pt x="45903" y="29285"/>
                    <a:pt x="45811" y="29354"/>
                  </a:cubicBezTo>
                  <a:cubicBezTo>
                    <a:pt x="45505" y="29135"/>
                    <a:pt x="45262" y="28896"/>
                    <a:pt x="44882" y="28896"/>
                  </a:cubicBezTo>
                  <a:cubicBezTo>
                    <a:pt x="44865" y="28896"/>
                    <a:pt x="44847" y="28896"/>
                    <a:pt x="44830" y="28897"/>
                  </a:cubicBezTo>
                  <a:cubicBezTo>
                    <a:pt x="44830" y="29034"/>
                    <a:pt x="44921" y="29080"/>
                    <a:pt x="45035" y="29148"/>
                  </a:cubicBezTo>
                  <a:cubicBezTo>
                    <a:pt x="45195" y="29262"/>
                    <a:pt x="45378" y="29376"/>
                    <a:pt x="45515" y="29513"/>
                  </a:cubicBezTo>
                  <a:cubicBezTo>
                    <a:pt x="45789" y="29719"/>
                    <a:pt x="45880" y="30016"/>
                    <a:pt x="45857" y="30426"/>
                  </a:cubicBezTo>
                  <a:cubicBezTo>
                    <a:pt x="45720" y="30335"/>
                    <a:pt x="45606" y="30267"/>
                    <a:pt x="45515" y="30198"/>
                  </a:cubicBezTo>
                  <a:cubicBezTo>
                    <a:pt x="45446" y="30152"/>
                    <a:pt x="45400" y="30107"/>
                    <a:pt x="45332" y="30061"/>
                  </a:cubicBezTo>
                  <a:cubicBezTo>
                    <a:pt x="45183" y="29945"/>
                    <a:pt x="45040" y="29889"/>
                    <a:pt x="44912" y="29889"/>
                  </a:cubicBezTo>
                  <a:cubicBezTo>
                    <a:pt x="44689" y="29889"/>
                    <a:pt x="44515" y="30061"/>
                    <a:pt x="44442" y="30381"/>
                  </a:cubicBezTo>
                  <a:cubicBezTo>
                    <a:pt x="44396" y="30518"/>
                    <a:pt x="44419" y="30655"/>
                    <a:pt x="44396" y="30769"/>
                  </a:cubicBezTo>
                  <a:cubicBezTo>
                    <a:pt x="44365" y="30959"/>
                    <a:pt x="44300" y="31050"/>
                    <a:pt x="44187" y="31050"/>
                  </a:cubicBezTo>
                  <a:cubicBezTo>
                    <a:pt x="44137" y="31050"/>
                    <a:pt x="44078" y="31032"/>
                    <a:pt x="44008" y="30997"/>
                  </a:cubicBezTo>
                  <a:cubicBezTo>
                    <a:pt x="43894" y="30951"/>
                    <a:pt x="43757" y="30883"/>
                    <a:pt x="43666" y="30792"/>
                  </a:cubicBezTo>
                  <a:cubicBezTo>
                    <a:pt x="42981" y="30244"/>
                    <a:pt x="42319" y="29696"/>
                    <a:pt x="41657" y="29125"/>
                  </a:cubicBezTo>
                  <a:cubicBezTo>
                    <a:pt x="41520" y="29034"/>
                    <a:pt x="41429" y="28897"/>
                    <a:pt x="41315" y="28783"/>
                  </a:cubicBezTo>
                  <a:cubicBezTo>
                    <a:pt x="41223" y="28669"/>
                    <a:pt x="41132" y="28555"/>
                    <a:pt x="41018" y="28486"/>
                  </a:cubicBezTo>
                  <a:cubicBezTo>
                    <a:pt x="40835" y="28372"/>
                    <a:pt x="40698" y="28190"/>
                    <a:pt x="40653" y="28007"/>
                  </a:cubicBezTo>
                  <a:cubicBezTo>
                    <a:pt x="40562" y="27687"/>
                    <a:pt x="40356" y="27459"/>
                    <a:pt x="40173" y="27208"/>
                  </a:cubicBezTo>
                  <a:cubicBezTo>
                    <a:pt x="39991" y="26980"/>
                    <a:pt x="39740" y="26774"/>
                    <a:pt x="39763" y="26432"/>
                  </a:cubicBezTo>
                  <a:cubicBezTo>
                    <a:pt x="39763" y="26363"/>
                    <a:pt x="39671" y="26295"/>
                    <a:pt x="39649" y="26249"/>
                  </a:cubicBezTo>
                  <a:cubicBezTo>
                    <a:pt x="39375" y="25861"/>
                    <a:pt x="39124" y="25450"/>
                    <a:pt x="38827" y="25062"/>
                  </a:cubicBezTo>
                  <a:cubicBezTo>
                    <a:pt x="38553" y="24697"/>
                    <a:pt x="38279" y="24332"/>
                    <a:pt x="37959" y="23967"/>
                  </a:cubicBezTo>
                  <a:cubicBezTo>
                    <a:pt x="38008" y="23951"/>
                    <a:pt x="38068" y="23935"/>
                    <a:pt x="38123" y="23935"/>
                  </a:cubicBezTo>
                  <a:cubicBezTo>
                    <a:pt x="38146" y="23935"/>
                    <a:pt x="38168" y="23937"/>
                    <a:pt x="38188" y="23944"/>
                  </a:cubicBezTo>
                  <a:cubicBezTo>
                    <a:pt x="38320" y="23973"/>
                    <a:pt x="38453" y="24022"/>
                    <a:pt x="38585" y="24022"/>
                  </a:cubicBezTo>
                  <a:cubicBezTo>
                    <a:pt x="38658" y="24022"/>
                    <a:pt x="38731" y="24007"/>
                    <a:pt x="38804" y="23967"/>
                  </a:cubicBezTo>
                  <a:cubicBezTo>
                    <a:pt x="38824" y="23955"/>
                    <a:pt x="38841" y="23950"/>
                    <a:pt x="38857" y="23950"/>
                  </a:cubicBezTo>
                  <a:cubicBezTo>
                    <a:pt x="38928" y="23950"/>
                    <a:pt x="38953" y="24058"/>
                    <a:pt x="39009" y="24058"/>
                  </a:cubicBezTo>
                  <a:cubicBezTo>
                    <a:pt x="39215" y="24104"/>
                    <a:pt x="39443" y="24127"/>
                    <a:pt x="39649" y="24127"/>
                  </a:cubicBezTo>
                  <a:cubicBezTo>
                    <a:pt x="39785" y="24138"/>
                    <a:pt x="39917" y="24144"/>
                    <a:pt x="40045" y="24144"/>
                  </a:cubicBezTo>
                  <a:cubicBezTo>
                    <a:pt x="40173" y="24144"/>
                    <a:pt x="40299" y="24138"/>
                    <a:pt x="40425" y="24127"/>
                  </a:cubicBezTo>
                  <a:cubicBezTo>
                    <a:pt x="40493" y="24127"/>
                    <a:pt x="40562" y="24081"/>
                    <a:pt x="40630" y="24035"/>
                  </a:cubicBezTo>
                  <a:cubicBezTo>
                    <a:pt x="40470" y="23830"/>
                    <a:pt x="40242" y="23807"/>
                    <a:pt x="40037" y="23739"/>
                  </a:cubicBezTo>
                  <a:cubicBezTo>
                    <a:pt x="39900" y="23716"/>
                    <a:pt x="39763" y="23670"/>
                    <a:pt x="39649" y="23579"/>
                  </a:cubicBezTo>
                  <a:cubicBezTo>
                    <a:pt x="39411" y="23401"/>
                    <a:pt x="39174" y="23223"/>
                    <a:pt x="38863" y="23223"/>
                  </a:cubicBezTo>
                  <a:cubicBezTo>
                    <a:pt x="38815" y="23223"/>
                    <a:pt x="38765" y="23227"/>
                    <a:pt x="38713" y="23236"/>
                  </a:cubicBezTo>
                  <a:cubicBezTo>
                    <a:pt x="38644" y="23236"/>
                    <a:pt x="38553" y="23191"/>
                    <a:pt x="38484" y="23145"/>
                  </a:cubicBezTo>
                  <a:cubicBezTo>
                    <a:pt x="38050" y="22910"/>
                    <a:pt x="37615" y="22775"/>
                    <a:pt x="37146" y="22775"/>
                  </a:cubicBezTo>
                  <a:cubicBezTo>
                    <a:pt x="37024" y="22775"/>
                    <a:pt x="36900" y="22784"/>
                    <a:pt x="36773" y="22803"/>
                  </a:cubicBezTo>
                  <a:cubicBezTo>
                    <a:pt x="36773" y="22848"/>
                    <a:pt x="36773" y="22917"/>
                    <a:pt x="36773" y="22917"/>
                  </a:cubicBezTo>
                  <a:cubicBezTo>
                    <a:pt x="36476" y="22917"/>
                    <a:pt x="36293" y="22689"/>
                    <a:pt x="36362" y="22415"/>
                  </a:cubicBezTo>
                  <a:cubicBezTo>
                    <a:pt x="36362" y="22392"/>
                    <a:pt x="36407" y="22369"/>
                    <a:pt x="36407" y="22346"/>
                  </a:cubicBezTo>
                  <a:cubicBezTo>
                    <a:pt x="36384" y="22278"/>
                    <a:pt x="36362" y="22186"/>
                    <a:pt x="36293" y="22141"/>
                  </a:cubicBezTo>
                  <a:cubicBezTo>
                    <a:pt x="36287" y="22134"/>
                    <a:pt x="36274" y="22131"/>
                    <a:pt x="36258" y="22131"/>
                  </a:cubicBezTo>
                  <a:cubicBezTo>
                    <a:pt x="36219" y="22131"/>
                    <a:pt x="36159" y="22147"/>
                    <a:pt x="36111" y="22164"/>
                  </a:cubicBezTo>
                  <a:cubicBezTo>
                    <a:pt x="36045" y="22197"/>
                    <a:pt x="35991" y="22215"/>
                    <a:pt x="35951" y="22215"/>
                  </a:cubicBezTo>
                  <a:cubicBezTo>
                    <a:pt x="35880" y="22215"/>
                    <a:pt x="35853" y="22158"/>
                    <a:pt x="35882" y="22027"/>
                  </a:cubicBezTo>
                  <a:cubicBezTo>
                    <a:pt x="35928" y="21776"/>
                    <a:pt x="36042" y="21525"/>
                    <a:pt x="36156" y="21273"/>
                  </a:cubicBezTo>
                  <a:cubicBezTo>
                    <a:pt x="36183" y="21206"/>
                    <a:pt x="36242" y="21186"/>
                    <a:pt x="36310" y="21186"/>
                  </a:cubicBezTo>
                  <a:cubicBezTo>
                    <a:pt x="36356" y="21186"/>
                    <a:pt x="36406" y="21196"/>
                    <a:pt x="36453" y="21205"/>
                  </a:cubicBezTo>
                  <a:cubicBezTo>
                    <a:pt x="36731" y="21304"/>
                    <a:pt x="36992" y="21369"/>
                    <a:pt x="37266" y="21369"/>
                  </a:cubicBezTo>
                  <a:cubicBezTo>
                    <a:pt x="37307" y="21369"/>
                    <a:pt x="37348" y="21368"/>
                    <a:pt x="37389" y="21365"/>
                  </a:cubicBezTo>
                  <a:cubicBezTo>
                    <a:pt x="37457" y="21365"/>
                    <a:pt x="37571" y="21410"/>
                    <a:pt x="37617" y="21479"/>
                  </a:cubicBezTo>
                  <a:cubicBezTo>
                    <a:pt x="37677" y="21551"/>
                    <a:pt x="37738" y="21579"/>
                    <a:pt x="37805" y="21579"/>
                  </a:cubicBezTo>
                  <a:cubicBezTo>
                    <a:pt x="37864" y="21579"/>
                    <a:pt x="37930" y="21557"/>
                    <a:pt x="38005" y="21525"/>
                  </a:cubicBezTo>
                  <a:cubicBezTo>
                    <a:pt x="38302" y="21388"/>
                    <a:pt x="38599" y="21228"/>
                    <a:pt x="38918" y="21114"/>
                  </a:cubicBezTo>
                  <a:cubicBezTo>
                    <a:pt x="39101" y="21045"/>
                    <a:pt x="39192" y="20908"/>
                    <a:pt x="39260" y="20748"/>
                  </a:cubicBezTo>
                  <a:cubicBezTo>
                    <a:pt x="39280" y="20649"/>
                    <a:pt x="39248" y="20584"/>
                    <a:pt x="39164" y="20584"/>
                  </a:cubicBezTo>
                  <a:cubicBezTo>
                    <a:pt x="39152" y="20584"/>
                    <a:pt x="39138" y="20586"/>
                    <a:pt x="39124" y="20589"/>
                  </a:cubicBezTo>
                  <a:cubicBezTo>
                    <a:pt x="38941" y="20634"/>
                    <a:pt x="38758" y="20680"/>
                    <a:pt x="38599" y="20726"/>
                  </a:cubicBezTo>
                  <a:cubicBezTo>
                    <a:pt x="38462" y="20759"/>
                    <a:pt x="38331" y="20775"/>
                    <a:pt x="38205" y="20775"/>
                  </a:cubicBezTo>
                  <a:cubicBezTo>
                    <a:pt x="37720" y="20775"/>
                    <a:pt x="37318" y="20530"/>
                    <a:pt x="37046" y="20041"/>
                  </a:cubicBezTo>
                  <a:cubicBezTo>
                    <a:pt x="37024" y="19972"/>
                    <a:pt x="37024" y="19904"/>
                    <a:pt x="37024" y="19835"/>
                  </a:cubicBezTo>
                  <a:cubicBezTo>
                    <a:pt x="37046" y="19607"/>
                    <a:pt x="37069" y="19425"/>
                    <a:pt x="36932" y="19196"/>
                  </a:cubicBezTo>
                  <a:cubicBezTo>
                    <a:pt x="36830" y="19012"/>
                    <a:pt x="36966" y="18847"/>
                    <a:pt x="37175" y="18847"/>
                  </a:cubicBezTo>
                  <a:cubicBezTo>
                    <a:pt x="37200" y="18847"/>
                    <a:pt x="37226" y="18849"/>
                    <a:pt x="37252" y="18854"/>
                  </a:cubicBezTo>
                  <a:cubicBezTo>
                    <a:pt x="37549" y="18900"/>
                    <a:pt x="37845" y="18922"/>
                    <a:pt x="38142" y="18968"/>
                  </a:cubicBezTo>
                  <a:cubicBezTo>
                    <a:pt x="38256" y="18991"/>
                    <a:pt x="38370" y="19082"/>
                    <a:pt x="38507" y="19105"/>
                  </a:cubicBezTo>
                  <a:cubicBezTo>
                    <a:pt x="38782" y="19193"/>
                    <a:pt x="39065" y="19266"/>
                    <a:pt x="39346" y="19266"/>
                  </a:cubicBezTo>
                  <a:cubicBezTo>
                    <a:pt x="39578" y="19266"/>
                    <a:pt x="39810" y="19216"/>
                    <a:pt x="40037" y="19082"/>
                  </a:cubicBezTo>
                  <a:cubicBezTo>
                    <a:pt x="40196" y="18991"/>
                    <a:pt x="40333" y="18900"/>
                    <a:pt x="40493" y="18808"/>
                  </a:cubicBezTo>
                  <a:cubicBezTo>
                    <a:pt x="40584" y="18763"/>
                    <a:pt x="40653" y="18694"/>
                    <a:pt x="40721" y="18626"/>
                  </a:cubicBezTo>
                  <a:cubicBezTo>
                    <a:pt x="40744" y="18603"/>
                    <a:pt x="40767" y="18534"/>
                    <a:pt x="40744" y="18512"/>
                  </a:cubicBezTo>
                  <a:cubicBezTo>
                    <a:pt x="40744" y="18493"/>
                    <a:pt x="40699" y="18460"/>
                    <a:pt x="40670" y="18460"/>
                  </a:cubicBezTo>
                  <a:cubicBezTo>
                    <a:pt x="40663" y="18460"/>
                    <a:pt x="40657" y="18462"/>
                    <a:pt x="40653" y="18466"/>
                  </a:cubicBezTo>
                  <a:cubicBezTo>
                    <a:pt x="40571" y="18483"/>
                    <a:pt x="40490" y="18491"/>
                    <a:pt x="40409" y="18491"/>
                  </a:cubicBezTo>
                  <a:cubicBezTo>
                    <a:pt x="40065" y="18491"/>
                    <a:pt x="39735" y="18353"/>
                    <a:pt x="39420" y="18261"/>
                  </a:cubicBezTo>
                  <a:cubicBezTo>
                    <a:pt x="39210" y="18196"/>
                    <a:pt x="39001" y="18131"/>
                    <a:pt x="38791" y="18131"/>
                  </a:cubicBezTo>
                  <a:cubicBezTo>
                    <a:pt x="38704" y="18131"/>
                    <a:pt x="38617" y="18142"/>
                    <a:pt x="38530" y="18169"/>
                  </a:cubicBezTo>
                  <a:cubicBezTo>
                    <a:pt x="38502" y="18183"/>
                    <a:pt x="38471" y="18189"/>
                    <a:pt x="38439" y="18189"/>
                  </a:cubicBezTo>
                  <a:cubicBezTo>
                    <a:pt x="38368" y="18189"/>
                    <a:pt x="38289" y="18162"/>
                    <a:pt x="38211" y="18146"/>
                  </a:cubicBezTo>
                  <a:cubicBezTo>
                    <a:pt x="37891" y="18055"/>
                    <a:pt x="37571" y="17987"/>
                    <a:pt x="37252" y="17850"/>
                  </a:cubicBezTo>
                  <a:cubicBezTo>
                    <a:pt x="37115" y="17804"/>
                    <a:pt x="36932" y="17667"/>
                    <a:pt x="36887" y="17530"/>
                  </a:cubicBezTo>
                  <a:cubicBezTo>
                    <a:pt x="36740" y="17175"/>
                    <a:pt x="36900" y="16954"/>
                    <a:pt x="37278" y="16954"/>
                  </a:cubicBezTo>
                  <a:cubicBezTo>
                    <a:pt x="37313" y="16954"/>
                    <a:pt x="37350" y="16956"/>
                    <a:pt x="37389" y="16959"/>
                  </a:cubicBezTo>
                  <a:cubicBezTo>
                    <a:pt x="38279" y="17028"/>
                    <a:pt x="38781" y="17233"/>
                    <a:pt x="39512" y="17850"/>
                  </a:cubicBezTo>
                  <a:cubicBezTo>
                    <a:pt x="39603" y="17918"/>
                    <a:pt x="39717" y="17987"/>
                    <a:pt x="39877" y="18124"/>
                  </a:cubicBezTo>
                  <a:cubicBezTo>
                    <a:pt x="39854" y="17987"/>
                    <a:pt x="39877" y="17918"/>
                    <a:pt x="39854" y="17872"/>
                  </a:cubicBezTo>
                  <a:cubicBezTo>
                    <a:pt x="39740" y="17644"/>
                    <a:pt x="39649" y="17393"/>
                    <a:pt x="39534" y="17165"/>
                  </a:cubicBezTo>
                  <a:cubicBezTo>
                    <a:pt x="39489" y="17096"/>
                    <a:pt x="39443" y="17005"/>
                    <a:pt x="39375" y="16959"/>
                  </a:cubicBezTo>
                  <a:cubicBezTo>
                    <a:pt x="38850" y="16731"/>
                    <a:pt x="38439" y="16298"/>
                    <a:pt x="37868" y="16183"/>
                  </a:cubicBezTo>
                  <a:cubicBezTo>
                    <a:pt x="37731" y="16138"/>
                    <a:pt x="37571" y="16092"/>
                    <a:pt x="37412" y="16069"/>
                  </a:cubicBezTo>
                  <a:cubicBezTo>
                    <a:pt x="36909" y="15955"/>
                    <a:pt x="36704" y="15750"/>
                    <a:pt x="36636" y="15248"/>
                  </a:cubicBezTo>
                  <a:cubicBezTo>
                    <a:pt x="36567" y="14860"/>
                    <a:pt x="36567" y="14472"/>
                    <a:pt x="36636" y="14083"/>
                  </a:cubicBezTo>
                  <a:cubicBezTo>
                    <a:pt x="36658" y="13947"/>
                    <a:pt x="36681" y="13832"/>
                    <a:pt x="36681" y="13695"/>
                  </a:cubicBezTo>
                  <a:cubicBezTo>
                    <a:pt x="36681" y="13443"/>
                    <a:pt x="36681" y="13390"/>
                    <a:pt x="36816" y="13390"/>
                  </a:cubicBezTo>
                  <a:cubicBezTo>
                    <a:pt x="36852" y="13390"/>
                    <a:pt x="36897" y="13394"/>
                    <a:pt x="36955" y="13399"/>
                  </a:cubicBezTo>
                  <a:cubicBezTo>
                    <a:pt x="37183" y="13422"/>
                    <a:pt x="37412" y="13467"/>
                    <a:pt x="37640" y="13513"/>
                  </a:cubicBezTo>
                  <a:cubicBezTo>
                    <a:pt x="37846" y="13569"/>
                    <a:pt x="38053" y="13610"/>
                    <a:pt x="38272" y="13610"/>
                  </a:cubicBezTo>
                  <a:cubicBezTo>
                    <a:pt x="38320" y="13610"/>
                    <a:pt x="38367" y="13608"/>
                    <a:pt x="38416" y="13604"/>
                  </a:cubicBezTo>
                  <a:cubicBezTo>
                    <a:pt x="38434" y="13603"/>
                    <a:pt x="38453" y="13602"/>
                    <a:pt x="38470" y="13602"/>
                  </a:cubicBezTo>
                  <a:cubicBezTo>
                    <a:pt x="38764" y="13602"/>
                    <a:pt x="39002" y="13772"/>
                    <a:pt x="39260" y="13901"/>
                  </a:cubicBezTo>
                  <a:cubicBezTo>
                    <a:pt x="39306" y="13924"/>
                    <a:pt x="39352" y="13924"/>
                    <a:pt x="39420" y="13924"/>
                  </a:cubicBezTo>
                  <a:cubicBezTo>
                    <a:pt x="39420" y="13878"/>
                    <a:pt x="39420" y="13787"/>
                    <a:pt x="39397" y="13741"/>
                  </a:cubicBezTo>
                  <a:cubicBezTo>
                    <a:pt x="38964" y="13285"/>
                    <a:pt x="38530" y="12851"/>
                    <a:pt x="37891" y="12668"/>
                  </a:cubicBezTo>
                  <a:cubicBezTo>
                    <a:pt x="37594" y="12600"/>
                    <a:pt x="37320" y="12463"/>
                    <a:pt x="37024" y="12372"/>
                  </a:cubicBezTo>
                  <a:cubicBezTo>
                    <a:pt x="36841" y="12280"/>
                    <a:pt x="36795" y="12121"/>
                    <a:pt x="36704" y="11961"/>
                  </a:cubicBezTo>
                  <a:cubicBezTo>
                    <a:pt x="36567" y="11596"/>
                    <a:pt x="36407" y="11253"/>
                    <a:pt x="36225" y="10888"/>
                  </a:cubicBezTo>
                  <a:cubicBezTo>
                    <a:pt x="36202" y="10797"/>
                    <a:pt x="36133" y="10705"/>
                    <a:pt x="36065" y="10637"/>
                  </a:cubicBezTo>
                  <a:cubicBezTo>
                    <a:pt x="36042" y="10591"/>
                    <a:pt x="35951" y="10591"/>
                    <a:pt x="35882" y="10568"/>
                  </a:cubicBezTo>
                  <a:cubicBezTo>
                    <a:pt x="35882" y="10614"/>
                    <a:pt x="35860" y="10683"/>
                    <a:pt x="35882" y="10751"/>
                  </a:cubicBezTo>
                  <a:cubicBezTo>
                    <a:pt x="36019" y="11071"/>
                    <a:pt x="36111" y="11413"/>
                    <a:pt x="36156" y="11801"/>
                  </a:cubicBezTo>
                  <a:cubicBezTo>
                    <a:pt x="36179" y="12029"/>
                    <a:pt x="36270" y="12257"/>
                    <a:pt x="36316" y="12509"/>
                  </a:cubicBezTo>
                  <a:cubicBezTo>
                    <a:pt x="36476" y="13239"/>
                    <a:pt x="36430" y="13969"/>
                    <a:pt x="36270" y="14700"/>
                  </a:cubicBezTo>
                  <a:cubicBezTo>
                    <a:pt x="36225" y="14837"/>
                    <a:pt x="36202" y="14951"/>
                    <a:pt x="36179" y="15111"/>
                  </a:cubicBezTo>
                  <a:cubicBezTo>
                    <a:pt x="35996" y="15065"/>
                    <a:pt x="35814" y="15019"/>
                    <a:pt x="35631" y="14974"/>
                  </a:cubicBezTo>
                  <a:cubicBezTo>
                    <a:pt x="35518" y="14960"/>
                    <a:pt x="35405" y="14893"/>
                    <a:pt x="35287" y="14893"/>
                  </a:cubicBezTo>
                  <a:cubicBezTo>
                    <a:pt x="35214" y="14893"/>
                    <a:pt x="35139" y="14918"/>
                    <a:pt x="35061" y="14997"/>
                  </a:cubicBezTo>
                  <a:cubicBezTo>
                    <a:pt x="35046" y="15018"/>
                    <a:pt x="35016" y="15026"/>
                    <a:pt x="34977" y="15026"/>
                  </a:cubicBezTo>
                  <a:cubicBezTo>
                    <a:pt x="34894" y="15026"/>
                    <a:pt x="34773" y="14989"/>
                    <a:pt x="34695" y="14974"/>
                  </a:cubicBezTo>
                  <a:cubicBezTo>
                    <a:pt x="34604" y="14974"/>
                    <a:pt x="34513" y="14951"/>
                    <a:pt x="34422" y="14951"/>
                  </a:cubicBezTo>
                  <a:cubicBezTo>
                    <a:pt x="34033" y="14928"/>
                    <a:pt x="33714" y="14791"/>
                    <a:pt x="33486" y="14426"/>
                  </a:cubicBezTo>
                  <a:cubicBezTo>
                    <a:pt x="33349" y="14198"/>
                    <a:pt x="33120" y="14015"/>
                    <a:pt x="32915" y="13832"/>
                  </a:cubicBezTo>
                  <a:cubicBezTo>
                    <a:pt x="32710" y="13673"/>
                    <a:pt x="32573" y="13444"/>
                    <a:pt x="32459" y="13216"/>
                  </a:cubicBezTo>
                  <a:cubicBezTo>
                    <a:pt x="32299" y="12828"/>
                    <a:pt x="32116" y="12440"/>
                    <a:pt x="31934" y="12052"/>
                  </a:cubicBezTo>
                  <a:cubicBezTo>
                    <a:pt x="31934" y="12006"/>
                    <a:pt x="31911" y="11961"/>
                    <a:pt x="31888" y="11938"/>
                  </a:cubicBezTo>
                  <a:cubicBezTo>
                    <a:pt x="31363" y="11413"/>
                    <a:pt x="31340" y="10728"/>
                    <a:pt x="31249" y="10089"/>
                  </a:cubicBezTo>
                  <a:cubicBezTo>
                    <a:pt x="31226" y="9815"/>
                    <a:pt x="31203" y="9564"/>
                    <a:pt x="31203" y="9290"/>
                  </a:cubicBezTo>
                  <a:cubicBezTo>
                    <a:pt x="31180" y="9039"/>
                    <a:pt x="31226" y="8788"/>
                    <a:pt x="30998" y="8583"/>
                  </a:cubicBezTo>
                  <a:cubicBezTo>
                    <a:pt x="30906" y="8491"/>
                    <a:pt x="30906" y="8309"/>
                    <a:pt x="30906" y="8172"/>
                  </a:cubicBezTo>
                  <a:cubicBezTo>
                    <a:pt x="30906" y="7647"/>
                    <a:pt x="30792" y="7122"/>
                    <a:pt x="30861" y="6620"/>
                  </a:cubicBezTo>
                  <a:cubicBezTo>
                    <a:pt x="30861" y="6574"/>
                    <a:pt x="30838" y="6528"/>
                    <a:pt x="30815" y="6437"/>
                  </a:cubicBezTo>
                  <a:cubicBezTo>
                    <a:pt x="30655" y="6734"/>
                    <a:pt x="30610" y="7030"/>
                    <a:pt x="30587" y="7304"/>
                  </a:cubicBezTo>
                  <a:cubicBezTo>
                    <a:pt x="30496" y="8217"/>
                    <a:pt x="30359" y="9108"/>
                    <a:pt x="30450" y="10043"/>
                  </a:cubicBezTo>
                  <a:cubicBezTo>
                    <a:pt x="30518" y="10683"/>
                    <a:pt x="30518" y="11344"/>
                    <a:pt x="30564" y="12006"/>
                  </a:cubicBezTo>
                  <a:cubicBezTo>
                    <a:pt x="30587" y="12280"/>
                    <a:pt x="30655" y="12531"/>
                    <a:pt x="30747" y="12805"/>
                  </a:cubicBezTo>
                  <a:cubicBezTo>
                    <a:pt x="30884" y="13285"/>
                    <a:pt x="31066" y="13764"/>
                    <a:pt x="31249" y="14289"/>
                  </a:cubicBezTo>
                  <a:cubicBezTo>
                    <a:pt x="31112" y="14243"/>
                    <a:pt x="30998" y="14243"/>
                    <a:pt x="30906" y="14198"/>
                  </a:cubicBezTo>
                  <a:cubicBezTo>
                    <a:pt x="30267" y="13924"/>
                    <a:pt x="29628" y="13627"/>
                    <a:pt x="28989" y="13353"/>
                  </a:cubicBezTo>
                  <a:cubicBezTo>
                    <a:pt x="28829" y="13285"/>
                    <a:pt x="28692" y="13170"/>
                    <a:pt x="28555" y="13148"/>
                  </a:cubicBezTo>
                  <a:cubicBezTo>
                    <a:pt x="28327" y="13125"/>
                    <a:pt x="28213" y="13011"/>
                    <a:pt x="28099" y="12851"/>
                  </a:cubicBezTo>
                  <a:cubicBezTo>
                    <a:pt x="27483" y="11984"/>
                    <a:pt x="27072" y="11048"/>
                    <a:pt x="26980" y="9952"/>
                  </a:cubicBezTo>
                  <a:cubicBezTo>
                    <a:pt x="26980" y="9906"/>
                    <a:pt x="26980" y="9838"/>
                    <a:pt x="26958" y="9792"/>
                  </a:cubicBezTo>
                  <a:cubicBezTo>
                    <a:pt x="26775" y="9313"/>
                    <a:pt x="26752" y="8788"/>
                    <a:pt x="26707" y="8286"/>
                  </a:cubicBezTo>
                  <a:cubicBezTo>
                    <a:pt x="26684" y="8240"/>
                    <a:pt x="26661" y="8217"/>
                    <a:pt x="26638" y="8080"/>
                  </a:cubicBezTo>
                  <a:cubicBezTo>
                    <a:pt x="26570" y="8286"/>
                    <a:pt x="26501" y="8400"/>
                    <a:pt x="26501" y="8514"/>
                  </a:cubicBezTo>
                  <a:cubicBezTo>
                    <a:pt x="26478" y="9359"/>
                    <a:pt x="26455" y="10203"/>
                    <a:pt x="26455" y="11048"/>
                  </a:cubicBezTo>
                  <a:cubicBezTo>
                    <a:pt x="26433" y="11253"/>
                    <a:pt x="26524" y="11481"/>
                    <a:pt x="26547" y="11687"/>
                  </a:cubicBezTo>
                  <a:cubicBezTo>
                    <a:pt x="26592" y="11915"/>
                    <a:pt x="26592" y="12143"/>
                    <a:pt x="26615" y="12394"/>
                  </a:cubicBezTo>
                  <a:cubicBezTo>
                    <a:pt x="26320" y="12190"/>
                    <a:pt x="26002" y="12234"/>
                    <a:pt x="25706" y="12144"/>
                  </a:cubicBezTo>
                  <a:lnTo>
                    <a:pt x="25706" y="12144"/>
                  </a:lnTo>
                  <a:cubicBezTo>
                    <a:pt x="25666" y="12191"/>
                    <a:pt x="25632" y="12209"/>
                    <a:pt x="25602" y="12209"/>
                  </a:cubicBezTo>
                  <a:cubicBezTo>
                    <a:pt x="25543" y="12209"/>
                    <a:pt x="25497" y="12142"/>
                    <a:pt x="25446" y="12074"/>
                  </a:cubicBezTo>
                  <a:lnTo>
                    <a:pt x="25446" y="12074"/>
                  </a:lnTo>
                  <a:cubicBezTo>
                    <a:pt x="25447" y="12074"/>
                    <a:pt x="25449" y="12075"/>
                    <a:pt x="25451" y="12075"/>
                  </a:cubicBezTo>
                  <a:lnTo>
                    <a:pt x="25428" y="12052"/>
                  </a:lnTo>
                  <a:lnTo>
                    <a:pt x="25428" y="12052"/>
                  </a:lnTo>
                  <a:cubicBezTo>
                    <a:pt x="25434" y="12059"/>
                    <a:pt x="25440" y="12067"/>
                    <a:pt x="25446" y="12074"/>
                  </a:cubicBezTo>
                  <a:lnTo>
                    <a:pt x="25446" y="12074"/>
                  </a:lnTo>
                  <a:cubicBezTo>
                    <a:pt x="25289" y="12050"/>
                    <a:pt x="25177" y="11982"/>
                    <a:pt x="25154" y="11824"/>
                  </a:cubicBezTo>
                  <a:lnTo>
                    <a:pt x="25177" y="11824"/>
                  </a:lnTo>
                  <a:cubicBezTo>
                    <a:pt x="25040" y="11824"/>
                    <a:pt x="24972" y="11801"/>
                    <a:pt x="25063" y="11664"/>
                  </a:cubicBezTo>
                  <a:lnTo>
                    <a:pt x="25040" y="11664"/>
                  </a:lnTo>
                  <a:cubicBezTo>
                    <a:pt x="24881" y="11481"/>
                    <a:pt x="24698" y="11276"/>
                    <a:pt x="24515" y="11093"/>
                  </a:cubicBezTo>
                  <a:cubicBezTo>
                    <a:pt x="24478" y="11056"/>
                    <a:pt x="24426" y="11019"/>
                    <a:pt x="24395" y="11019"/>
                  </a:cubicBezTo>
                  <a:cubicBezTo>
                    <a:pt x="24388" y="11019"/>
                    <a:pt x="24383" y="11021"/>
                    <a:pt x="24378" y="11025"/>
                  </a:cubicBezTo>
                  <a:cubicBezTo>
                    <a:pt x="24322" y="11062"/>
                    <a:pt x="24274" y="11078"/>
                    <a:pt x="24232" y="11078"/>
                  </a:cubicBezTo>
                  <a:cubicBezTo>
                    <a:pt x="24121" y="11078"/>
                    <a:pt x="24050" y="10971"/>
                    <a:pt x="23968" y="10888"/>
                  </a:cubicBezTo>
                  <a:cubicBezTo>
                    <a:pt x="23853" y="10797"/>
                    <a:pt x="23739" y="10705"/>
                    <a:pt x="23648" y="10591"/>
                  </a:cubicBezTo>
                  <a:cubicBezTo>
                    <a:pt x="23579" y="10523"/>
                    <a:pt x="23488" y="10454"/>
                    <a:pt x="23465" y="10363"/>
                  </a:cubicBezTo>
                  <a:cubicBezTo>
                    <a:pt x="23374" y="10021"/>
                    <a:pt x="23306" y="9678"/>
                    <a:pt x="23260" y="9336"/>
                  </a:cubicBezTo>
                  <a:cubicBezTo>
                    <a:pt x="23191" y="8720"/>
                    <a:pt x="23123" y="8103"/>
                    <a:pt x="23077" y="7487"/>
                  </a:cubicBezTo>
                  <a:cubicBezTo>
                    <a:pt x="23032" y="6985"/>
                    <a:pt x="23077" y="6506"/>
                    <a:pt x="23260" y="6026"/>
                  </a:cubicBezTo>
                  <a:cubicBezTo>
                    <a:pt x="23328" y="5798"/>
                    <a:pt x="23351" y="5524"/>
                    <a:pt x="23351" y="5296"/>
                  </a:cubicBezTo>
                  <a:cubicBezTo>
                    <a:pt x="23328" y="4953"/>
                    <a:pt x="23420" y="4657"/>
                    <a:pt x="23557" y="4360"/>
                  </a:cubicBezTo>
                  <a:cubicBezTo>
                    <a:pt x="23876" y="3675"/>
                    <a:pt x="24196" y="2990"/>
                    <a:pt x="24515" y="2283"/>
                  </a:cubicBezTo>
                  <a:cubicBezTo>
                    <a:pt x="24473" y="2270"/>
                    <a:pt x="24434" y="2264"/>
                    <a:pt x="24399" y="2264"/>
                  </a:cubicBezTo>
                  <a:cubicBezTo>
                    <a:pt x="24245" y="2264"/>
                    <a:pt x="24156" y="2373"/>
                    <a:pt x="24082" y="2465"/>
                  </a:cubicBezTo>
                  <a:cubicBezTo>
                    <a:pt x="23831" y="2853"/>
                    <a:pt x="23579" y="3264"/>
                    <a:pt x="23351" y="3652"/>
                  </a:cubicBezTo>
                  <a:cubicBezTo>
                    <a:pt x="23055" y="4155"/>
                    <a:pt x="22872" y="4679"/>
                    <a:pt x="22666" y="5204"/>
                  </a:cubicBezTo>
                  <a:cubicBezTo>
                    <a:pt x="22552" y="5524"/>
                    <a:pt x="22461" y="5889"/>
                    <a:pt x="22142" y="6117"/>
                  </a:cubicBezTo>
                  <a:cubicBezTo>
                    <a:pt x="22027" y="6209"/>
                    <a:pt x="22027" y="6437"/>
                    <a:pt x="21982" y="6597"/>
                  </a:cubicBezTo>
                  <a:cubicBezTo>
                    <a:pt x="21822" y="7190"/>
                    <a:pt x="21662" y="7784"/>
                    <a:pt x="21480" y="8377"/>
                  </a:cubicBezTo>
                  <a:cubicBezTo>
                    <a:pt x="21427" y="8548"/>
                    <a:pt x="21389" y="8621"/>
                    <a:pt x="21310" y="8621"/>
                  </a:cubicBezTo>
                  <a:cubicBezTo>
                    <a:pt x="21252" y="8621"/>
                    <a:pt x="21171" y="8582"/>
                    <a:pt x="21046" y="8514"/>
                  </a:cubicBezTo>
                  <a:cubicBezTo>
                    <a:pt x="20977" y="8491"/>
                    <a:pt x="20909" y="8423"/>
                    <a:pt x="20818" y="8423"/>
                  </a:cubicBezTo>
                  <a:cubicBezTo>
                    <a:pt x="20521" y="8400"/>
                    <a:pt x="20361" y="8217"/>
                    <a:pt x="20179" y="8012"/>
                  </a:cubicBezTo>
                  <a:cubicBezTo>
                    <a:pt x="20064" y="7898"/>
                    <a:pt x="19905" y="7807"/>
                    <a:pt x="20042" y="7601"/>
                  </a:cubicBezTo>
                  <a:cubicBezTo>
                    <a:pt x="19813" y="6962"/>
                    <a:pt x="19722" y="6277"/>
                    <a:pt x="19197" y="5775"/>
                  </a:cubicBezTo>
                  <a:cubicBezTo>
                    <a:pt x="19151" y="5729"/>
                    <a:pt x="19060" y="5684"/>
                    <a:pt x="19060" y="5615"/>
                  </a:cubicBezTo>
                  <a:cubicBezTo>
                    <a:pt x="19083" y="5341"/>
                    <a:pt x="18923" y="5136"/>
                    <a:pt x="18832" y="4885"/>
                  </a:cubicBezTo>
                  <a:cubicBezTo>
                    <a:pt x="18809" y="4771"/>
                    <a:pt x="18763" y="4634"/>
                    <a:pt x="18786" y="4497"/>
                  </a:cubicBezTo>
                  <a:cubicBezTo>
                    <a:pt x="18946" y="3835"/>
                    <a:pt x="19106" y="3150"/>
                    <a:pt x="19266" y="2465"/>
                  </a:cubicBezTo>
                  <a:cubicBezTo>
                    <a:pt x="19288" y="2374"/>
                    <a:pt x="19311" y="2283"/>
                    <a:pt x="19334" y="2169"/>
                  </a:cubicBezTo>
                  <a:cubicBezTo>
                    <a:pt x="19402" y="1826"/>
                    <a:pt x="19562" y="1507"/>
                    <a:pt x="19790" y="1256"/>
                  </a:cubicBezTo>
                  <a:cubicBezTo>
                    <a:pt x="19927" y="1119"/>
                    <a:pt x="20019" y="1005"/>
                    <a:pt x="20087" y="822"/>
                  </a:cubicBezTo>
                  <a:cubicBezTo>
                    <a:pt x="20156" y="662"/>
                    <a:pt x="20293" y="525"/>
                    <a:pt x="20452" y="320"/>
                  </a:cubicBezTo>
                  <a:lnTo>
                    <a:pt x="20452" y="320"/>
                  </a:lnTo>
                  <a:cubicBezTo>
                    <a:pt x="20087" y="411"/>
                    <a:pt x="19813" y="548"/>
                    <a:pt x="19631" y="776"/>
                  </a:cubicBezTo>
                  <a:cubicBezTo>
                    <a:pt x="19014" y="1552"/>
                    <a:pt x="18352" y="2328"/>
                    <a:pt x="17964" y="3264"/>
                  </a:cubicBezTo>
                  <a:cubicBezTo>
                    <a:pt x="17736" y="3766"/>
                    <a:pt x="17645" y="4246"/>
                    <a:pt x="17713" y="4794"/>
                  </a:cubicBezTo>
                  <a:cubicBezTo>
                    <a:pt x="17782" y="5501"/>
                    <a:pt x="17668" y="6209"/>
                    <a:pt x="17371" y="6871"/>
                  </a:cubicBezTo>
                  <a:cubicBezTo>
                    <a:pt x="17348" y="6916"/>
                    <a:pt x="17303" y="6962"/>
                    <a:pt x="17257" y="7008"/>
                  </a:cubicBezTo>
                  <a:cubicBezTo>
                    <a:pt x="17097" y="6894"/>
                    <a:pt x="17097" y="6734"/>
                    <a:pt x="17074" y="6597"/>
                  </a:cubicBezTo>
                  <a:cubicBezTo>
                    <a:pt x="16983" y="5866"/>
                    <a:pt x="16800" y="5159"/>
                    <a:pt x="16572" y="4474"/>
                  </a:cubicBezTo>
                  <a:cubicBezTo>
                    <a:pt x="16458" y="4063"/>
                    <a:pt x="16481" y="3630"/>
                    <a:pt x="16618" y="3219"/>
                  </a:cubicBezTo>
                  <a:cubicBezTo>
                    <a:pt x="16663" y="3082"/>
                    <a:pt x="16778" y="2945"/>
                    <a:pt x="16892" y="2831"/>
                  </a:cubicBezTo>
                  <a:cubicBezTo>
                    <a:pt x="17029" y="2694"/>
                    <a:pt x="17188" y="2557"/>
                    <a:pt x="17188" y="2328"/>
                  </a:cubicBezTo>
                  <a:cubicBezTo>
                    <a:pt x="17188" y="2237"/>
                    <a:pt x="17280" y="2169"/>
                    <a:pt x="17303" y="2100"/>
                  </a:cubicBezTo>
                  <a:cubicBezTo>
                    <a:pt x="17325" y="2055"/>
                    <a:pt x="17348" y="1986"/>
                    <a:pt x="17348" y="1918"/>
                  </a:cubicBezTo>
                  <a:lnTo>
                    <a:pt x="17348" y="1918"/>
                  </a:lnTo>
                  <a:cubicBezTo>
                    <a:pt x="17280" y="1940"/>
                    <a:pt x="17211" y="1963"/>
                    <a:pt x="17166" y="2009"/>
                  </a:cubicBezTo>
                  <a:cubicBezTo>
                    <a:pt x="17051" y="2100"/>
                    <a:pt x="16960" y="2214"/>
                    <a:pt x="16869" y="2328"/>
                  </a:cubicBezTo>
                  <a:cubicBezTo>
                    <a:pt x="16572" y="2671"/>
                    <a:pt x="16275" y="3036"/>
                    <a:pt x="15956" y="3378"/>
                  </a:cubicBezTo>
                  <a:cubicBezTo>
                    <a:pt x="15750" y="3607"/>
                    <a:pt x="15682" y="3881"/>
                    <a:pt x="15613" y="4155"/>
                  </a:cubicBezTo>
                  <a:cubicBezTo>
                    <a:pt x="15545" y="4428"/>
                    <a:pt x="15545" y="4702"/>
                    <a:pt x="15545" y="4976"/>
                  </a:cubicBezTo>
                  <a:cubicBezTo>
                    <a:pt x="15568" y="5433"/>
                    <a:pt x="15636" y="5889"/>
                    <a:pt x="15682" y="6323"/>
                  </a:cubicBezTo>
                  <a:cubicBezTo>
                    <a:pt x="15682" y="6460"/>
                    <a:pt x="15682" y="6597"/>
                    <a:pt x="15682" y="6711"/>
                  </a:cubicBezTo>
                  <a:cubicBezTo>
                    <a:pt x="15682" y="7008"/>
                    <a:pt x="15682" y="7304"/>
                    <a:pt x="15705" y="7578"/>
                  </a:cubicBezTo>
                  <a:cubicBezTo>
                    <a:pt x="15728" y="7715"/>
                    <a:pt x="15682" y="7784"/>
                    <a:pt x="15568" y="7807"/>
                  </a:cubicBezTo>
                  <a:cubicBezTo>
                    <a:pt x="15546" y="7810"/>
                    <a:pt x="15525" y="7812"/>
                    <a:pt x="15507" y="7812"/>
                  </a:cubicBezTo>
                  <a:cubicBezTo>
                    <a:pt x="15410" y="7812"/>
                    <a:pt x="15362" y="7761"/>
                    <a:pt x="15362" y="7647"/>
                  </a:cubicBezTo>
                  <a:cubicBezTo>
                    <a:pt x="15340" y="7533"/>
                    <a:pt x="15340" y="7396"/>
                    <a:pt x="15340" y="7259"/>
                  </a:cubicBezTo>
                  <a:cubicBezTo>
                    <a:pt x="15317" y="7030"/>
                    <a:pt x="15340" y="6802"/>
                    <a:pt x="15066" y="6665"/>
                  </a:cubicBezTo>
                  <a:cubicBezTo>
                    <a:pt x="14997" y="6642"/>
                    <a:pt x="14906" y="6483"/>
                    <a:pt x="14929" y="6414"/>
                  </a:cubicBezTo>
                  <a:cubicBezTo>
                    <a:pt x="14997" y="6003"/>
                    <a:pt x="14678" y="5821"/>
                    <a:pt x="14449" y="5638"/>
                  </a:cubicBezTo>
                  <a:cubicBezTo>
                    <a:pt x="14244" y="5478"/>
                    <a:pt x="14198" y="5364"/>
                    <a:pt x="14198" y="5113"/>
                  </a:cubicBezTo>
                  <a:cubicBezTo>
                    <a:pt x="14198" y="4748"/>
                    <a:pt x="14107" y="4383"/>
                    <a:pt x="13993" y="4040"/>
                  </a:cubicBezTo>
                  <a:cubicBezTo>
                    <a:pt x="13879" y="3789"/>
                    <a:pt x="13833" y="3538"/>
                    <a:pt x="13742" y="3264"/>
                  </a:cubicBezTo>
                  <a:cubicBezTo>
                    <a:pt x="13605" y="2717"/>
                    <a:pt x="13468" y="2169"/>
                    <a:pt x="13491" y="1598"/>
                  </a:cubicBezTo>
                  <a:cubicBezTo>
                    <a:pt x="13514" y="1073"/>
                    <a:pt x="13605" y="548"/>
                    <a:pt x="137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134"/>
            <p:cNvSpPr/>
            <p:nvPr/>
          </p:nvSpPr>
          <p:spPr>
            <a:xfrm>
              <a:off x="2921774" y="2940357"/>
              <a:ext cx="705912" cy="463259"/>
            </a:xfrm>
            <a:custGeom>
              <a:avLst/>
              <a:gdLst/>
              <a:ahLst/>
              <a:cxnLst/>
              <a:rect l="l" t="t" r="r" b="b"/>
              <a:pathLst>
                <a:path w="21548" h="14141" extrusionOk="0">
                  <a:moveTo>
                    <a:pt x="9701" y="297"/>
                  </a:moveTo>
                  <a:cubicBezTo>
                    <a:pt x="9747" y="297"/>
                    <a:pt x="9793" y="297"/>
                    <a:pt x="9816" y="320"/>
                  </a:cubicBezTo>
                  <a:cubicBezTo>
                    <a:pt x="9793" y="320"/>
                    <a:pt x="9770" y="343"/>
                    <a:pt x="9747" y="343"/>
                  </a:cubicBezTo>
                  <a:cubicBezTo>
                    <a:pt x="9724" y="343"/>
                    <a:pt x="9679" y="343"/>
                    <a:pt x="9633" y="320"/>
                  </a:cubicBezTo>
                  <a:cubicBezTo>
                    <a:pt x="9656" y="320"/>
                    <a:pt x="9679" y="297"/>
                    <a:pt x="9701" y="297"/>
                  </a:cubicBezTo>
                  <a:close/>
                  <a:moveTo>
                    <a:pt x="6072" y="754"/>
                  </a:moveTo>
                  <a:cubicBezTo>
                    <a:pt x="6075" y="758"/>
                    <a:pt x="6079" y="762"/>
                    <a:pt x="6082" y="766"/>
                  </a:cubicBezTo>
                  <a:lnTo>
                    <a:pt x="6082" y="766"/>
                  </a:lnTo>
                  <a:cubicBezTo>
                    <a:pt x="6086" y="762"/>
                    <a:pt x="6091" y="758"/>
                    <a:pt x="6095" y="754"/>
                  </a:cubicBezTo>
                  <a:close/>
                  <a:moveTo>
                    <a:pt x="16321" y="3812"/>
                  </a:moveTo>
                  <a:cubicBezTo>
                    <a:pt x="16344" y="3835"/>
                    <a:pt x="16366" y="3858"/>
                    <a:pt x="16366" y="3881"/>
                  </a:cubicBezTo>
                  <a:cubicBezTo>
                    <a:pt x="16344" y="3904"/>
                    <a:pt x="16321" y="3904"/>
                    <a:pt x="16321" y="3927"/>
                  </a:cubicBezTo>
                  <a:cubicBezTo>
                    <a:pt x="16298" y="3904"/>
                    <a:pt x="16275" y="3881"/>
                    <a:pt x="16275" y="3858"/>
                  </a:cubicBezTo>
                  <a:cubicBezTo>
                    <a:pt x="16275" y="3835"/>
                    <a:pt x="16321" y="3812"/>
                    <a:pt x="16321" y="3812"/>
                  </a:cubicBezTo>
                  <a:close/>
                  <a:moveTo>
                    <a:pt x="1667" y="4657"/>
                  </a:moveTo>
                  <a:cubicBezTo>
                    <a:pt x="1667" y="4657"/>
                    <a:pt x="1690" y="4680"/>
                    <a:pt x="1690" y="4680"/>
                  </a:cubicBezTo>
                  <a:cubicBezTo>
                    <a:pt x="1667" y="4680"/>
                    <a:pt x="1667" y="4703"/>
                    <a:pt x="1644" y="4703"/>
                  </a:cubicBezTo>
                  <a:cubicBezTo>
                    <a:pt x="1644" y="4703"/>
                    <a:pt x="1644" y="4680"/>
                    <a:pt x="1644" y="4680"/>
                  </a:cubicBezTo>
                  <a:cubicBezTo>
                    <a:pt x="1644" y="4657"/>
                    <a:pt x="1667" y="4657"/>
                    <a:pt x="1667" y="4657"/>
                  </a:cubicBezTo>
                  <a:close/>
                  <a:moveTo>
                    <a:pt x="17304" y="6765"/>
                  </a:moveTo>
                  <a:cubicBezTo>
                    <a:pt x="17340" y="6765"/>
                    <a:pt x="17367" y="6776"/>
                    <a:pt x="17394" y="6803"/>
                  </a:cubicBezTo>
                  <a:cubicBezTo>
                    <a:pt x="17439" y="6848"/>
                    <a:pt x="17508" y="6917"/>
                    <a:pt x="17553" y="6985"/>
                  </a:cubicBezTo>
                  <a:cubicBezTo>
                    <a:pt x="17508" y="7008"/>
                    <a:pt x="17485" y="7031"/>
                    <a:pt x="17485" y="7031"/>
                  </a:cubicBezTo>
                  <a:cubicBezTo>
                    <a:pt x="17394" y="6940"/>
                    <a:pt x="17302" y="6848"/>
                    <a:pt x="17211" y="6780"/>
                  </a:cubicBezTo>
                  <a:cubicBezTo>
                    <a:pt x="17249" y="6770"/>
                    <a:pt x="17279" y="6765"/>
                    <a:pt x="17304" y="6765"/>
                  </a:cubicBezTo>
                  <a:close/>
                  <a:moveTo>
                    <a:pt x="18078" y="7191"/>
                  </a:moveTo>
                  <a:cubicBezTo>
                    <a:pt x="18124" y="7213"/>
                    <a:pt x="18170" y="7213"/>
                    <a:pt x="18192" y="7259"/>
                  </a:cubicBezTo>
                  <a:cubicBezTo>
                    <a:pt x="18192" y="7259"/>
                    <a:pt x="18170" y="7305"/>
                    <a:pt x="18147" y="7328"/>
                  </a:cubicBezTo>
                  <a:cubicBezTo>
                    <a:pt x="18124" y="7305"/>
                    <a:pt x="18101" y="7282"/>
                    <a:pt x="18078" y="7259"/>
                  </a:cubicBezTo>
                  <a:cubicBezTo>
                    <a:pt x="18078" y="7236"/>
                    <a:pt x="18078" y="7213"/>
                    <a:pt x="18078" y="7191"/>
                  </a:cubicBezTo>
                  <a:close/>
                  <a:moveTo>
                    <a:pt x="1370" y="6415"/>
                  </a:moveTo>
                  <a:lnTo>
                    <a:pt x="1370" y="6415"/>
                  </a:lnTo>
                  <a:cubicBezTo>
                    <a:pt x="1644" y="6506"/>
                    <a:pt x="1849" y="6574"/>
                    <a:pt x="2055" y="6643"/>
                  </a:cubicBezTo>
                  <a:cubicBezTo>
                    <a:pt x="2169" y="6666"/>
                    <a:pt x="2215" y="6734"/>
                    <a:pt x="2146" y="6871"/>
                  </a:cubicBezTo>
                  <a:cubicBezTo>
                    <a:pt x="2055" y="7054"/>
                    <a:pt x="1964" y="7259"/>
                    <a:pt x="1827" y="7533"/>
                  </a:cubicBezTo>
                  <a:cubicBezTo>
                    <a:pt x="1667" y="7145"/>
                    <a:pt x="1530" y="6825"/>
                    <a:pt x="1370" y="6415"/>
                  </a:cubicBezTo>
                  <a:close/>
                  <a:moveTo>
                    <a:pt x="18649" y="7601"/>
                  </a:moveTo>
                  <a:lnTo>
                    <a:pt x="18649" y="7624"/>
                  </a:lnTo>
                  <a:lnTo>
                    <a:pt x="18626" y="7601"/>
                  </a:lnTo>
                  <a:close/>
                  <a:moveTo>
                    <a:pt x="3927" y="6551"/>
                  </a:moveTo>
                  <a:cubicBezTo>
                    <a:pt x="3835" y="6917"/>
                    <a:pt x="3767" y="7259"/>
                    <a:pt x="3676" y="7601"/>
                  </a:cubicBezTo>
                  <a:cubicBezTo>
                    <a:pt x="3663" y="7664"/>
                    <a:pt x="3630" y="7699"/>
                    <a:pt x="3591" y="7699"/>
                  </a:cubicBezTo>
                  <a:cubicBezTo>
                    <a:pt x="3559" y="7699"/>
                    <a:pt x="3524" y="7676"/>
                    <a:pt x="3493" y="7624"/>
                  </a:cubicBezTo>
                  <a:cubicBezTo>
                    <a:pt x="3379" y="7487"/>
                    <a:pt x="3265" y="7328"/>
                    <a:pt x="3173" y="7168"/>
                  </a:cubicBezTo>
                  <a:cubicBezTo>
                    <a:pt x="2974" y="6880"/>
                    <a:pt x="2968" y="6871"/>
                    <a:pt x="3219" y="6620"/>
                  </a:cubicBezTo>
                  <a:lnTo>
                    <a:pt x="3219" y="6620"/>
                  </a:lnTo>
                  <a:cubicBezTo>
                    <a:pt x="3447" y="6597"/>
                    <a:pt x="3676" y="6574"/>
                    <a:pt x="3927" y="6551"/>
                  </a:cubicBezTo>
                  <a:close/>
                  <a:moveTo>
                    <a:pt x="19265" y="7921"/>
                  </a:moveTo>
                  <a:lnTo>
                    <a:pt x="19265" y="7921"/>
                  </a:lnTo>
                  <a:cubicBezTo>
                    <a:pt x="19608" y="8081"/>
                    <a:pt x="19608" y="8081"/>
                    <a:pt x="19585" y="8514"/>
                  </a:cubicBezTo>
                  <a:cubicBezTo>
                    <a:pt x="19471" y="8263"/>
                    <a:pt x="19334" y="8149"/>
                    <a:pt x="19265" y="7921"/>
                  </a:cubicBezTo>
                  <a:close/>
                  <a:moveTo>
                    <a:pt x="20172" y="8638"/>
                  </a:moveTo>
                  <a:lnTo>
                    <a:pt x="20172" y="8638"/>
                  </a:lnTo>
                  <a:cubicBezTo>
                    <a:pt x="20317" y="8729"/>
                    <a:pt x="20338" y="8862"/>
                    <a:pt x="20338" y="9017"/>
                  </a:cubicBezTo>
                  <a:cubicBezTo>
                    <a:pt x="20338" y="9017"/>
                    <a:pt x="20328" y="9027"/>
                    <a:pt x="20314" y="9027"/>
                  </a:cubicBezTo>
                  <a:cubicBezTo>
                    <a:pt x="20308" y="9027"/>
                    <a:pt x="20300" y="9024"/>
                    <a:pt x="20292" y="9017"/>
                  </a:cubicBezTo>
                  <a:cubicBezTo>
                    <a:pt x="20133" y="8948"/>
                    <a:pt x="20201" y="8788"/>
                    <a:pt x="20178" y="8674"/>
                  </a:cubicBezTo>
                  <a:cubicBezTo>
                    <a:pt x="20165" y="8661"/>
                    <a:pt x="20167" y="8647"/>
                    <a:pt x="20172" y="8638"/>
                  </a:cubicBezTo>
                  <a:close/>
                  <a:moveTo>
                    <a:pt x="19197" y="8492"/>
                  </a:moveTo>
                  <a:cubicBezTo>
                    <a:pt x="19585" y="8697"/>
                    <a:pt x="19722" y="8834"/>
                    <a:pt x="19904" y="9222"/>
                  </a:cubicBezTo>
                  <a:cubicBezTo>
                    <a:pt x="19425" y="8902"/>
                    <a:pt x="19379" y="8857"/>
                    <a:pt x="19197" y="8492"/>
                  </a:cubicBezTo>
                  <a:close/>
                  <a:moveTo>
                    <a:pt x="5614" y="7986"/>
                  </a:moveTo>
                  <a:cubicBezTo>
                    <a:pt x="6263" y="7986"/>
                    <a:pt x="6737" y="8355"/>
                    <a:pt x="7191" y="8766"/>
                  </a:cubicBezTo>
                  <a:cubicBezTo>
                    <a:pt x="7350" y="8925"/>
                    <a:pt x="7396" y="9564"/>
                    <a:pt x="7282" y="9747"/>
                  </a:cubicBezTo>
                  <a:cubicBezTo>
                    <a:pt x="7259" y="9793"/>
                    <a:pt x="7213" y="9815"/>
                    <a:pt x="7191" y="9838"/>
                  </a:cubicBezTo>
                  <a:cubicBezTo>
                    <a:pt x="7016" y="9951"/>
                    <a:pt x="6869" y="10009"/>
                    <a:pt x="6729" y="10009"/>
                  </a:cubicBezTo>
                  <a:cubicBezTo>
                    <a:pt x="6558" y="10009"/>
                    <a:pt x="6397" y="9923"/>
                    <a:pt x="6209" y="9747"/>
                  </a:cubicBezTo>
                  <a:cubicBezTo>
                    <a:pt x="6141" y="9679"/>
                    <a:pt x="6049" y="9587"/>
                    <a:pt x="5958" y="9519"/>
                  </a:cubicBezTo>
                  <a:cubicBezTo>
                    <a:pt x="5844" y="9450"/>
                    <a:pt x="5730" y="9359"/>
                    <a:pt x="5616" y="9359"/>
                  </a:cubicBezTo>
                  <a:cubicBezTo>
                    <a:pt x="5342" y="9336"/>
                    <a:pt x="5205" y="9154"/>
                    <a:pt x="5068" y="8971"/>
                  </a:cubicBezTo>
                  <a:cubicBezTo>
                    <a:pt x="4999" y="8902"/>
                    <a:pt x="4977" y="8834"/>
                    <a:pt x="4908" y="8766"/>
                  </a:cubicBezTo>
                  <a:cubicBezTo>
                    <a:pt x="4874" y="8708"/>
                    <a:pt x="4828" y="8686"/>
                    <a:pt x="4783" y="8686"/>
                  </a:cubicBezTo>
                  <a:cubicBezTo>
                    <a:pt x="4737" y="8686"/>
                    <a:pt x="4691" y="8708"/>
                    <a:pt x="4657" y="8743"/>
                  </a:cubicBezTo>
                  <a:cubicBezTo>
                    <a:pt x="4589" y="8811"/>
                    <a:pt x="4520" y="8880"/>
                    <a:pt x="4497" y="8948"/>
                  </a:cubicBezTo>
                  <a:cubicBezTo>
                    <a:pt x="4474" y="9291"/>
                    <a:pt x="4223" y="9382"/>
                    <a:pt x="3949" y="9496"/>
                  </a:cubicBezTo>
                  <a:cubicBezTo>
                    <a:pt x="3790" y="9564"/>
                    <a:pt x="3630" y="9633"/>
                    <a:pt x="3470" y="9701"/>
                  </a:cubicBezTo>
                  <a:cubicBezTo>
                    <a:pt x="3341" y="9757"/>
                    <a:pt x="3207" y="9786"/>
                    <a:pt x="3077" y="9786"/>
                  </a:cubicBezTo>
                  <a:cubicBezTo>
                    <a:pt x="2884" y="9786"/>
                    <a:pt x="2697" y="9723"/>
                    <a:pt x="2534" y="9587"/>
                  </a:cubicBezTo>
                  <a:cubicBezTo>
                    <a:pt x="2215" y="9313"/>
                    <a:pt x="2032" y="8948"/>
                    <a:pt x="1986" y="8469"/>
                  </a:cubicBezTo>
                  <a:lnTo>
                    <a:pt x="1986" y="8469"/>
                  </a:lnTo>
                  <a:cubicBezTo>
                    <a:pt x="2101" y="8537"/>
                    <a:pt x="2169" y="8583"/>
                    <a:pt x="2238" y="8629"/>
                  </a:cubicBezTo>
                  <a:cubicBezTo>
                    <a:pt x="2397" y="8697"/>
                    <a:pt x="2534" y="8811"/>
                    <a:pt x="2694" y="8880"/>
                  </a:cubicBezTo>
                  <a:cubicBezTo>
                    <a:pt x="2813" y="8923"/>
                    <a:pt x="2936" y="8946"/>
                    <a:pt x="3058" y="8946"/>
                  </a:cubicBezTo>
                  <a:cubicBezTo>
                    <a:pt x="3194" y="8946"/>
                    <a:pt x="3327" y="8917"/>
                    <a:pt x="3447" y="8857"/>
                  </a:cubicBezTo>
                  <a:cubicBezTo>
                    <a:pt x="3881" y="8651"/>
                    <a:pt x="4292" y="8400"/>
                    <a:pt x="4703" y="8172"/>
                  </a:cubicBezTo>
                  <a:cubicBezTo>
                    <a:pt x="4954" y="8012"/>
                    <a:pt x="5228" y="8012"/>
                    <a:pt x="5502" y="7989"/>
                  </a:cubicBezTo>
                  <a:cubicBezTo>
                    <a:pt x="5540" y="7987"/>
                    <a:pt x="5577" y="7986"/>
                    <a:pt x="5614" y="7986"/>
                  </a:cubicBezTo>
                  <a:close/>
                  <a:moveTo>
                    <a:pt x="7722" y="9828"/>
                  </a:moveTo>
                  <a:cubicBezTo>
                    <a:pt x="7759" y="9828"/>
                    <a:pt x="7799" y="9838"/>
                    <a:pt x="7830" y="9838"/>
                  </a:cubicBezTo>
                  <a:cubicBezTo>
                    <a:pt x="7807" y="9884"/>
                    <a:pt x="7830" y="9975"/>
                    <a:pt x="7784" y="10021"/>
                  </a:cubicBezTo>
                  <a:cubicBezTo>
                    <a:pt x="7533" y="10181"/>
                    <a:pt x="7259" y="10340"/>
                    <a:pt x="6871" y="10432"/>
                  </a:cubicBezTo>
                  <a:cubicBezTo>
                    <a:pt x="7099" y="10089"/>
                    <a:pt x="7419" y="9975"/>
                    <a:pt x="7670" y="9838"/>
                  </a:cubicBezTo>
                  <a:cubicBezTo>
                    <a:pt x="7685" y="9831"/>
                    <a:pt x="7703" y="9828"/>
                    <a:pt x="7722" y="9828"/>
                  </a:cubicBezTo>
                  <a:close/>
                  <a:moveTo>
                    <a:pt x="4383" y="9496"/>
                  </a:moveTo>
                  <a:cubicBezTo>
                    <a:pt x="4383" y="9724"/>
                    <a:pt x="4383" y="9907"/>
                    <a:pt x="4360" y="10067"/>
                  </a:cubicBezTo>
                  <a:cubicBezTo>
                    <a:pt x="4360" y="10204"/>
                    <a:pt x="4383" y="10409"/>
                    <a:pt x="4337" y="10432"/>
                  </a:cubicBezTo>
                  <a:cubicBezTo>
                    <a:pt x="4311" y="10440"/>
                    <a:pt x="4288" y="10444"/>
                    <a:pt x="4267" y="10444"/>
                  </a:cubicBezTo>
                  <a:cubicBezTo>
                    <a:pt x="4120" y="10444"/>
                    <a:pt x="4075" y="10258"/>
                    <a:pt x="3995" y="10158"/>
                  </a:cubicBezTo>
                  <a:cubicBezTo>
                    <a:pt x="3767" y="9815"/>
                    <a:pt x="3767" y="9770"/>
                    <a:pt x="4155" y="9587"/>
                  </a:cubicBezTo>
                  <a:cubicBezTo>
                    <a:pt x="4200" y="9564"/>
                    <a:pt x="4246" y="9542"/>
                    <a:pt x="4383" y="9496"/>
                  </a:cubicBezTo>
                  <a:close/>
                  <a:moveTo>
                    <a:pt x="4771" y="9085"/>
                  </a:moveTo>
                  <a:cubicBezTo>
                    <a:pt x="5068" y="9519"/>
                    <a:pt x="5319" y="9907"/>
                    <a:pt x="5616" y="10340"/>
                  </a:cubicBezTo>
                  <a:cubicBezTo>
                    <a:pt x="5365" y="10455"/>
                    <a:pt x="5114" y="10500"/>
                    <a:pt x="4840" y="10523"/>
                  </a:cubicBezTo>
                  <a:cubicBezTo>
                    <a:pt x="4725" y="10523"/>
                    <a:pt x="4657" y="10500"/>
                    <a:pt x="4657" y="10386"/>
                  </a:cubicBezTo>
                  <a:cubicBezTo>
                    <a:pt x="4634" y="9952"/>
                    <a:pt x="4589" y="9496"/>
                    <a:pt x="4771" y="9085"/>
                  </a:cubicBezTo>
                  <a:close/>
                  <a:moveTo>
                    <a:pt x="6825" y="10523"/>
                  </a:moveTo>
                  <a:cubicBezTo>
                    <a:pt x="6848" y="10523"/>
                    <a:pt x="6848" y="10546"/>
                    <a:pt x="6848" y="10546"/>
                  </a:cubicBezTo>
                  <a:cubicBezTo>
                    <a:pt x="6848" y="10569"/>
                    <a:pt x="6825" y="10569"/>
                    <a:pt x="6803" y="10592"/>
                  </a:cubicBezTo>
                  <a:cubicBezTo>
                    <a:pt x="6780" y="10569"/>
                    <a:pt x="6780" y="10546"/>
                    <a:pt x="6757" y="10523"/>
                  </a:cubicBezTo>
                  <a:close/>
                  <a:moveTo>
                    <a:pt x="3472" y="9859"/>
                  </a:moveTo>
                  <a:cubicBezTo>
                    <a:pt x="3551" y="9859"/>
                    <a:pt x="3607" y="9899"/>
                    <a:pt x="3653" y="10021"/>
                  </a:cubicBezTo>
                  <a:cubicBezTo>
                    <a:pt x="3721" y="10181"/>
                    <a:pt x="3790" y="10340"/>
                    <a:pt x="3881" y="10546"/>
                  </a:cubicBezTo>
                  <a:cubicBezTo>
                    <a:pt x="3744" y="10569"/>
                    <a:pt x="3630" y="10592"/>
                    <a:pt x="3493" y="10592"/>
                  </a:cubicBezTo>
                  <a:cubicBezTo>
                    <a:pt x="3460" y="10595"/>
                    <a:pt x="3431" y="10597"/>
                    <a:pt x="3404" y="10597"/>
                  </a:cubicBezTo>
                  <a:cubicBezTo>
                    <a:pt x="3260" y="10597"/>
                    <a:pt x="3193" y="10543"/>
                    <a:pt x="3173" y="10409"/>
                  </a:cubicBezTo>
                  <a:cubicBezTo>
                    <a:pt x="3151" y="10089"/>
                    <a:pt x="3151" y="9930"/>
                    <a:pt x="3333" y="9884"/>
                  </a:cubicBezTo>
                  <a:cubicBezTo>
                    <a:pt x="3386" y="9869"/>
                    <a:pt x="3432" y="9859"/>
                    <a:pt x="3472" y="9859"/>
                  </a:cubicBezTo>
                  <a:close/>
                  <a:moveTo>
                    <a:pt x="6271" y="10490"/>
                  </a:moveTo>
                  <a:cubicBezTo>
                    <a:pt x="6308" y="10490"/>
                    <a:pt x="6338" y="10500"/>
                    <a:pt x="6369" y="10500"/>
                  </a:cubicBezTo>
                  <a:cubicBezTo>
                    <a:pt x="6346" y="10546"/>
                    <a:pt x="6323" y="10569"/>
                    <a:pt x="6300" y="10592"/>
                  </a:cubicBezTo>
                  <a:cubicBezTo>
                    <a:pt x="6255" y="10614"/>
                    <a:pt x="6209" y="10614"/>
                    <a:pt x="6095" y="10614"/>
                  </a:cubicBezTo>
                  <a:cubicBezTo>
                    <a:pt x="6163" y="10546"/>
                    <a:pt x="6186" y="10500"/>
                    <a:pt x="6209" y="10500"/>
                  </a:cubicBezTo>
                  <a:cubicBezTo>
                    <a:pt x="6232" y="10493"/>
                    <a:pt x="6252" y="10490"/>
                    <a:pt x="6271" y="10490"/>
                  </a:cubicBezTo>
                  <a:close/>
                  <a:moveTo>
                    <a:pt x="5740" y="10609"/>
                  </a:moveTo>
                  <a:cubicBezTo>
                    <a:pt x="5841" y="10609"/>
                    <a:pt x="5950" y="10622"/>
                    <a:pt x="6072" y="10660"/>
                  </a:cubicBezTo>
                  <a:cubicBezTo>
                    <a:pt x="5857" y="10789"/>
                    <a:pt x="5703" y="10959"/>
                    <a:pt x="5590" y="10959"/>
                  </a:cubicBezTo>
                  <a:cubicBezTo>
                    <a:pt x="5583" y="10959"/>
                    <a:pt x="5577" y="10958"/>
                    <a:pt x="5570" y="10957"/>
                  </a:cubicBezTo>
                  <a:cubicBezTo>
                    <a:pt x="5524" y="10947"/>
                    <a:pt x="5478" y="10943"/>
                    <a:pt x="5433" y="10943"/>
                  </a:cubicBezTo>
                  <a:cubicBezTo>
                    <a:pt x="5202" y="10943"/>
                    <a:pt x="4990" y="11055"/>
                    <a:pt x="4770" y="11055"/>
                  </a:cubicBezTo>
                  <a:cubicBezTo>
                    <a:pt x="4740" y="11055"/>
                    <a:pt x="4710" y="11053"/>
                    <a:pt x="4680" y="11048"/>
                  </a:cubicBezTo>
                  <a:cubicBezTo>
                    <a:pt x="4611" y="11025"/>
                    <a:pt x="4520" y="11002"/>
                    <a:pt x="4406" y="10980"/>
                  </a:cubicBezTo>
                  <a:cubicBezTo>
                    <a:pt x="4680" y="10797"/>
                    <a:pt x="4908" y="10660"/>
                    <a:pt x="5182" y="10660"/>
                  </a:cubicBezTo>
                  <a:cubicBezTo>
                    <a:pt x="5365" y="10660"/>
                    <a:pt x="5537" y="10609"/>
                    <a:pt x="5740" y="10609"/>
                  </a:cubicBezTo>
                  <a:close/>
                  <a:moveTo>
                    <a:pt x="7898" y="11231"/>
                  </a:moveTo>
                  <a:cubicBezTo>
                    <a:pt x="7944" y="11253"/>
                    <a:pt x="7989" y="11276"/>
                    <a:pt x="7989" y="11322"/>
                  </a:cubicBezTo>
                  <a:cubicBezTo>
                    <a:pt x="7989" y="11345"/>
                    <a:pt x="7944" y="11390"/>
                    <a:pt x="7921" y="11390"/>
                  </a:cubicBezTo>
                  <a:cubicBezTo>
                    <a:pt x="7875" y="11390"/>
                    <a:pt x="7853" y="11345"/>
                    <a:pt x="7807" y="11322"/>
                  </a:cubicBezTo>
                  <a:cubicBezTo>
                    <a:pt x="7830" y="11276"/>
                    <a:pt x="7875" y="11253"/>
                    <a:pt x="7898" y="11231"/>
                  </a:cubicBezTo>
                  <a:close/>
                  <a:moveTo>
                    <a:pt x="10690" y="1"/>
                  </a:moveTo>
                  <a:cubicBezTo>
                    <a:pt x="10294" y="1"/>
                    <a:pt x="9899" y="95"/>
                    <a:pt x="9496" y="206"/>
                  </a:cubicBezTo>
                  <a:cubicBezTo>
                    <a:pt x="9382" y="229"/>
                    <a:pt x="9245" y="275"/>
                    <a:pt x="9131" y="297"/>
                  </a:cubicBezTo>
                  <a:cubicBezTo>
                    <a:pt x="8686" y="413"/>
                    <a:pt x="8258" y="513"/>
                    <a:pt x="7818" y="513"/>
                  </a:cubicBezTo>
                  <a:cubicBezTo>
                    <a:pt x="7739" y="513"/>
                    <a:pt x="7659" y="510"/>
                    <a:pt x="7579" y="503"/>
                  </a:cubicBezTo>
                  <a:cubicBezTo>
                    <a:pt x="7500" y="494"/>
                    <a:pt x="7420" y="489"/>
                    <a:pt x="7339" y="489"/>
                  </a:cubicBezTo>
                  <a:cubicBezTo>
                    <a:pt x="7002" y="489"/>
                    <a:pt x="6659" y="570"/>
                    <a:pt x="6346" y="754"/>
                  </a:cubicBezTo>
                  <a:cubicBezTo>
                    <a:pt x="6292" y="781"/>
                    <a:pt x="6237" y="816"/>
                    <a:pt x="6183" y="816"/>
                  </a:cubicBezTo>
                  <a:cubicBezTo>
                    <a:pt x="6149" y="816"/>
                    <a:pt x="6116" y="803"/>
                    <a:pt x="6082" y="766"/>
                  </a:cubicBezTo>
                  <a:lnTo>
                    <a:pt x="6082" y="766"/>
                  </a:lnTo>
                  <a:cubicBezTo>
                    <a:pt x="5858" y="968"/>
                    <a:pt x="5634" y="1191"/>
                    <a:pt x="5387" y="1347"/>
                  </a:cubicBezTo>
                  <a:cubicBezTo>
                    <a:pt x="4999" y="1598"/>
                    <a:pt x="4589" y="1849"/>
                    <a:pt x="4155" y="2078"/>
                  </a:cubicBezTo>
                  <a:cubicBezTo>
                    <a:pt x="3767" y="2260"/>
                    <a:pt x="3379" y="2443"/>
                    <a:pt x="2968" y="2580"/>
                  </a:cubicBezTo>
                  <a:cubicBezTo>
                    <a:pt x="2648" y="2694"/>
                    <a:pt x="2306" y="2740"/>
                    <a:pt x="1964" y="2762"/>
                  </a:cubicBezTo>
                  <a:cubicBezTo>
                    <a:pt x="1507" y="2785"/>
                    <a:pt x="1119" y="2991"/>
                    <a:pt x="685" y="3173"/>
                  </a:cubicBezTo>
                  <a:cubicBezTo>
                    <a:pt x="160" y="3379"/>
                    <a:pt x="1" y="3698"/>
                    <a:pt x="138" y="4246"/>
                  </a:cubicBezTo>
                  <a:cubicBezTo>
                    <a:pt x="206" y="4566"/>
                    <a:pt x="229" y="4908"/>
                    <a:pt x="297" y="5228"/>
                  </a:cubicBezTo>
                  <a:cubicBezTo>
                    <a:pt x="389" y="5616"/>
                    <a:pt x="571" y="5935"/>
                    <a:pt x="936" y="6118"/>
                  </a:cubicBezTo>
                  <a:cubicBezTo>
                    <a:pt x="1119" y="6186"/>
                    <a:pt x="1188" y="6323"/>
                    <a:pt x="1233" y="6506"/>
                  </a:cubicBezTo>
                  <a:cubicBezTo>
                    <a:pt x="1347" y="6917"/>
                    <a:pt x="1461" y="7328"/>
                    <a:pt x="1713" y="7670"/>
                  </a:cubicBezTo>
                  <a:cubicBezTo>
                    <a:pt x="1779" y="7770"/>
                    <a:pt x="1835" y="7821"/>
                    <a:pt x="1885" y="7821"/>
                  </a:cubicBezTo>
                  <a:cubicBezTo>
                    <a:pt x="1938" y="7821"/>
                    <a:pt x="1985" y="7764"/>
                    <a:pt x="2032" y="7647"/>
                  </a:cubicBezTo>
                  <a:cubicBezTo>
                    <a:pt x="2123" y="7419"/>
                    <a:pt x="2192" y="7191"/>
                    <a:pt x="2260" y="6985"/>
                  </a:cubicBezTo>
                  <a:cubicBezTo>
                    <a:pt x="2306" y="6825"/>
                    <a:pt x="2397" y="6734"/>
                    <a:pt x="2580" y="6734"/>
                  </a:cubicBezTo>
                  <a:cubicBezTo>
                    <a:pt x="2740" y="6757"/>
                    <a:pt x="2877" y="6780"/>
                    <a:pt x="2945" y="6985"/>
                  </a:cubicBezTo>
                  <a:cubicBezTo>
                    <a:pt x="3036" y="7259"/>
                    <a:pt x="3196" y="7510"/>
                    <a:pt x="3310" y="7761"/>
                  </a:cubicBezTo>
                  <a:cubicBezTo>
                    <a:pt x="3356" y="7830"/>
                    <a:pt x="3402" y="7898"/>
                    <a:pt x="3447" y="7944"/>
                  </a:cubicBezTo>
                  <a:cubicBezTo>
                    <a:pt x="3522" y="8018"/>
                    <a:pt x="3596" y="8055"/>
                    <a:pt x="3665" y="8055"/>
                  </a:cubicBezTo>
                  <a:cubicBezTo>
                    <a:pt x="3764" y="8055"/>
                    <a:pt x="3850" y="7978"/>
                    <a:pt x="3904" y="7830"/>
                  </a:cubicBezTo>
                  <a:cubicBezTo>
                    <a:pt x="3995" y="7487"/>
                    <a:pt x="4109" y="7122"/>
                    <a:pt x="4200" y="6780"/>
                  </a:cubicBezTo>
                  <a:cubicBezTo>
                    <a:pt x="4223" y="6734"/>
                    <a:pt x="4223" y="6688"/>
                    <a:pt x="4246" y="6666"/>
                  </a:cubicBezTo>
                  <a:cubicBezTo>
                    <a:pt x="4269" y="6620"/>
                    <a:pt x="4315" y="6551"/>
                    <a:pt x="4360" y="6551"/>
                  </a:cubicBezTo>
                  <a:cubicBezTo>
                    <a:pt x="4406" y="6551"/>
                    <a:pt x="4474" y="6597"/>
                    <a:pt x="4497" y="6643"/>
                  </a:cubicBezTo>
                  <a:cubicBezTo>
                    <a:pt x="4657" y="6985"/>
                    <a:pt x="4817" y="7328"/>
                    <a:pt x="4954" y="7670"/>
                  </a:cubicBezTo>
                  <a:cubicBezTo>
                    <a:pt x="4977" y="7716"/>
                    <a:pt x="4931" y="7830"/>
                    <a:pt x="4885" y="7853"/>
                  </a:cubicBezTo>
                  <a:cubicBezTo>
                    <a:pt x="4406" y="8126"/>
                    <a:pt x="3927" y="8400"/>
                    <a:pt x="3447" y="8651"/>
                  </a:cubicBezTo>
                  <a:cubicBezTo>
                    <a:pt x="3298" y="8726"/>
                    <a:pt x="3157" y="8762"/>
                    <a:pt x="3021" y="8762"/>
                  </a:cubicBezTo>
                  <a:cubicBezTo>
                    <a:pt x="2825" y="8762"/>
                    <a:pt x="2641" y="8686"/>
                    <a:pt x="2466" y="8537"/>
                  </a:cubicBezTo>
                  <a:cubicBezTo>
                    <a:pt x="2306" y="8400"/>
                    <a:pt x="2169" y="8309"/>
                    <a:pt x="1964" y="8309"/>
                  </a:cubicBezTo>
                  <a:cubicBezTo>
                    <a:pt x="1849" y="8332"/>
                    <a:pt x="1758" y="8378"/>
                    <a:pt x="1781" y="8514"/>
                  </a:cubicBezTo>
                  <a:cubicBezTo>
                    <a:pt x="1827" y="8880"/>
                    <a:pt x="1941" y="9222"/>
                    <a:pt x="2169" y="9519"/>
                  </a:cubicBezTo>
                  <a:cubicBezTo>
                    <a:pt x="2306" y="9747"/>
                    <a:pt x="2534" y="9838"/>
                    <a:pt x="2785" y="9884"/>
                  </a:cubicBezTo>
                  <a:cubicBezTo>
                    <a:pt x="3059" y="9952"/>
                    <a:pt x="3059" y="9952"/>
                    <a:pt x="3082" y="10226"/>
                  </a:cubicBezTo>
                  <a:cubicBezTo>
                    <a:pt x="3082" y="10432"/>
                    <a:pt x="3128" y="10637"/>
                    <a:pt x="2922" y="10774"/>
                  </a:cubicBezTo>
                  <a:cubicBezTo>
                    <a:pt x="2831" y="10820"/>
                    <a:pt x="2808" y="11002"/>
                    <a:pt x="2831" y="11094"/>
                  </a:cubicBezTo>
                  <a:cubicBezTo>
                    <a:pt x="2877" y="11459"/>
                    <a:pt x="2945" y="11824"/>
                    <a:pt x="3059" y="12167"/>
                  </a:cubicBezTo>
                  <a:cubicBezTo>
                    <a:pt x="3151" y="12463"/>
                    <a:pt x="3310" y="12737"/>
                    <a:pt x="3447" y="13034"/>
                  </a:cubicBezTo>
                  <a:cubicBezTo>
                    <a:pt x="3496" y="13115"/>
                    <a:pt x="3545" y="13185"/>
                    <a:pt x="3636" y="13185"/>
                  </a:cubicBezTo>
                  <a:cubicBezTo>
                    <a:pt x="3672" y="13185"/>
                    <a:pt x="3715" y="13174"/>
                    <a:pt x="3767" y="13148"/>
                  </a:cubicBezTo>
                  <a:cubicBezTo>
                    <a:pt x="3793" y="13135"/>
                    <a:pt x="3817" y="13129"/>
                    <a:pt x="3840" y="13129"/>
                  </a:cubicBezTo>
                  <a:cubicBezTo>
                    <a:pt x="3938" y="13129"/>
                    <a:pt x="4012" y="13234"/>
                    <a:pt x="4086" y="13308"/>
                  </a:cubicBezTo>
                  <a:cubicBezTo>
                    <a:pt x="4337" y="13559"/>
                    <a:pt x="4589" y="13787"/>
                    <a:pt x="4840" y="14038"/>
                  </a:cubicBezTo>
                  <a:cubicBezTo>
                    <a:pt x="4906" y="14105"/>
                    <a:pt x="4973" y="14140"/>
                    <a:pt x="5039" y="14140"/>
                  </a:cubicBezTo>
                  <a:cubicBezTo>
                    <a:pt x="5087" y="14140"/>
                    <a:pt x="5134" y="14122"/>
                    <a:pt x="5182" y="14084"/>
                  </a:cubicBezTo>
                  <a:cubicBezTo>
                    <a:pt x="5296" y="14015"/>
                    <a:pt x="5319" y="13924"/>
                    <a:pt x="5273" y="13787"/>
                  </a:cubicBezTo>
                  <a:cubicBezTo>
                    <a:pt x="5159" y="13422"/>
                    <a:pt x="5228" y="13262"/>
                    <a:pt x="5570" y="13102"/>
                  </a:cubicBezTo>
                  <a:cubicBezTo>
                    <a:pt x="5707" y="13034"/>
                    <a:pt x="5844" y="12943"/>
                    <a:pt x="5958" y="12828"/>
                  </a:cubicBezTo>
                  <a:cubicBezTo>
                    <a:pt x="6255" y="12555"/>
                    <a:pt x="6529" y="12258"/>
                    <a:pt x="6825" y="11984"/>
                  </a:cubicBezTo>
                  <a:cubicBezTo>
                    <a:pt x="7070" y="11759"/>
                    <a:pt x="7345" y="11595"/>
                    <a:pt x="7676" y="11595"/>
                  </a:cubicBezTo>
                  <a:cubicBezTo>
                    <a:pt x="7747" y="11595"/>
                    <a:pt x="7821" y="11603"/>
                    <a:pt x="7898" y="11619"/>
                  </a:cubicBezTo>
                  <a:cubicBezTo>
                    <a:pt x="8081" y="11664"/>
                    <a:pt x="8286" y="11664"/>
                    <a:pt x="8492" y="11664"/>
                  </a:cubicBezTo>
                  <a:cubicBezTo>
                    <a:pt x="8606" y="11664"/>
                    <a:pt x="8697" y="11619"/>
                    <a:pt x="8880" y="11573"/>
                  </a:cubicBezTo>
                  <a:cubicBezTo>
                    <a:pt x="8651" y="11413"/>
                    <a:pt x="8514" y="11276"/>
                    <a:pt x="8309" y="11139"/>
                  </a:cubicBezTo>
                  <a:cubicBezTo>
                    <a:pt x="8537" y="11071"/>
                    <a:pt x="8720" y="11002"/>
                    <a:pt x="8925" y="10957"/>
                  </a:cubicBezTo>
                  <a:cubicBezTo>
                    <a:pt x="8795" y="10891"/>
                    <a:pt x="8674" y="10862"/>
                    <a:pt x="8557" y="10862"/>
                  </a:cubicBezTo>
                  <a:cubicBezTo>
                    <a:pt x="8428" y="10862"/>
                    <a:pt x="8303" y="10897"/>
                    <a:pt x="8172" y="10957"/>
                  </a:cubicBezTo>
                  <a:cubicBezTo>
                    <a:pt x="7875" y="11071"/>
                    <a:pt x="7601" y="11231"/>
                    <a:pt x="7328" y="11436"/>
                  </a:cubicBezTo>
                  <a:cubicBezTo>
                    <a:pt x="6985" y="11687"/>
                    <a:pt x="6620" y="11915"/>
                    <a:pt x="6209" y="12098"/>
                  </a:cubicBezTo>
                  <a:cubicBezTo>
                    <a:pt x="6027" y="12167"/>
                    <a:pt x="5890" y="12372"/>
                    <a:pt x="5753" y="12532"/>
                  </a:cubicBezTo>
                  <a:cubicBezTo>
                    <a:pt x="5688" y="12612"/>
                    <a:pt x="5635" y="12693"/>
                    <a:pt x="5545" y="12693"/>
                  </a:cubicBezTo>
                  <a:cubicBezTo>
                    <a:pt x="5507" y="12693"/>
                    <a:pt x="5464" y="12679"/>
                    <a:pt x="5410" y="12646"/>
                  </a:cubicBezTo>
                  <a:cubicBezTo>
                    <a:pt x="5406" y="12642"/>
                    <a:pt x="5400" y="12640"/>
                    <a:pt x="5392" y="12640"/>
                  </a:cubicBezTo>
                  <a:cubicBezTo>
                    <a:pt x="5356" y="12640"/>
                    <a:pt x="5292" y="12677"/>
                    <a:pt x="5273" y="12714"/>
                  </a:cubicBezTo>
                  <a:cubicBezTo>
                    <a:pt x="5187" y="12823"/>
                    <a:pt x="5203" y="13013"/>
                    <a:pt x="5068" y="13013"/>
                  </a:cubicBezTo>
                  <a:cubicBezTo>
                    <a:pt x="5061" y="13013"/>
                    <a:pt x="5053" y="13012"/>
                    <a:pt x="5045" y="13011"/>
                  </a:cubicBezTo>
                  <a:cubicBezTo>
                    <a:pt x="4885" y="13011"/>
                    <a:pt x="4931" y="12806"/>
                    <a:pt x="4885" y="12691"/>
                  </a:cubicBezTo>
                  <a:cubicBezTo>
                    <a:pt x="4862" y="12646"/>
                    <a:pt x="4817" y="12600"/>
                    <a:pt x="4771" y="12555"/>
                  </a:cubicBezTo>
                  <a:cubicBezTo>
                    <a:pt x="4725" y="12600"/>
                    <a:pt x="4634" y="12646"/>
                    <a:pt x="4634" y="12714"/>
                  </a:cubicBezTo>
                  <a:cubicBezTo>
                    <a:pt x="4611" y="12874"/>
                    <a:pt x="4611" y="13057"/>
                    <a:pt x="4589" y="13262"/>
                  </a:cubicBezTo>
                  <a:cubicBezTo>
                    <a:pt x="4223" y="13080"/>
                    <a:pt x="3904" y="12920"/>
                    <a:pt x="3721" y="12532"/>
                  </a:cubicBezTo>
                  <a:cubicBezTo>
                    <a:pt x="3679" y="12385"/>
                    <a:pt x="3695" y="12161"/>
                    <a:pt x="3468" y="12161"/>
                  </a:cubicBezTo>
                  <a:cubicBezTo>
                    <a:pt x="3448" y="12161"/>
                    <a:pt x="3426" y="12163"/>
                    <a:pt x="3402" y="12167"/>
                  </a:cubicBezTo>
                  <a:cubicBezTo>
                    <a:pt x="3379" y="12167"/>
                    <a:pt x="3333" y="12121"/>
                    <a:pt x="3333" y="12075"/>
                  </a:cubicBezTo>
                  <a:cubicBezTo>
                    <a:pt x="3242" y="11733"/>
                    <a:pt x="3151" y="11413"/>
                    <a:pt x="3059" y="11071"/>
                  </a:cubicBezTo>
                  <a:cubicBezTo>
                    <a:pt x="3018" y="10927"/>
                    <a:pt x="3088" y="10839"/>
                    <a:pt x="3201" y="10839"/>
                  </a:cubicBezTo>
                  <a:cubicBezTo>
                    <a:pt x="3214" y="10839"/>
                    <a:pt x="3228" y="10840"/>
                    <a:pt x="3242" y="10843"/>
                  </a:cubicBezTo>
                  <a:cubicBezTo>
                    <a:pt x="3366" y="10843"/>
                    <a:pt x="3497" y="10831"/>
                    <a:pt x="3627" y="10831"/>
                  </a:cubicBezTo>
                  <a:cubicBezTo>
                    <a:pt x="3854" y="10831"/>
                    <a:pt x="4080" y="10868"/>
                    <a:pt x="4269" y="11071"/>
                  </a:cubicBezTo>
                  <a:cubicBezTo>
                    <a:pt x="4337" y="11162"/>
                    <a:pt x="4452" y="11185"/>
                    <a:pt x="4543" y="11208"/>
                  </a:cubicBezTo>
                  <a:cubicBezTo>
                    <a:pt x="4703" y="11276"/>
                    <a:pt x="4817" y="11345"/>
                    <a:pt x="4931" y="11482"/>
                  </a:cubicBezTo>
                  <a:cubicBezTo>
                    <a:pt x="5004" y="11576"/>
                    <a:pt x="5097" y="11623"/>
                    <a:pt x="5185" y="11623"/>
                  </a:cubicBezTo>
                  <a:cubicBezTo>
                    <a:pt x="5288" y="11623"/>
                    <a:pt x="5384" y="11559"/>
                    <a:pt x="5433" y="11436"/>
                  </a:cubicBezTo>
                  <a:cubicBezTo>
                    <a:pt x="5502" y="11298"/>
                    <a:pt x="5579" y="11252"/>
                    <a:pt x="5670" y="11252"/>
                  </a:cubicBezTo>
                  <a:cubicBezTo>
                    <a:pt x="5729" y="11252"/>
                    <a:pt x="5794" y="11272"/>
                    <a:pt x="5867" y="11299"/>
                  </a:cubicBezTo>
                  <a:cubicBezTo>
                    <a:pt x="5913" y="11308"/>
                    <a:pt x="5963" y="11321"/>
                    <a:pt x="6011" y="11321"/>
                  </a:cubicBezTo>
                  <a:cubicBezTo>
                    <a:pt x="6081" y="11321"/>
                    <a:pt x="6146" y="11294"/>
                    <a:pt x="6186" y="11185"/>
                  </a:cubicBezTo>
                  <a:cubicBezTo>
                    <a:pt x="6186" y="11139"/>
                    <a:pt x="6255" y="11071"/>
                    <a:pt x="6300" y="11071"/>
                  </a:cubicBezTo>
                  <a:cubicBezTo>
                    <a:pt x="6688" y="11025"/>
                    <a:pt x="6962" y="10729"/>
                    <a:pt x="7328" y="10614"/>
                  </a:cubicBezTo>
                  <a:cubicBezTo>
                    <a:pt x="7465" y="10546"/>
                    <a:pt x="7624" y="10523"/>
                    <a:pt x="7761" y="10477"/>
                  </a:cubicBezTo>
                  <a:cubicBezTo>
                    <a:pt x="7830" y="10455"/>
                    <a:pt x="7875" y="10409"/>
                    <a:pt x="7944" y="10363"/>
                  </a:cubicBezTo>
                  <a:cubicBezTo>
                    <a:pt x="8012" y="10295"/>
                    <a:pt x="8081" y="10226"/>
                    <a:pt x="8172" y="10158"/>
                  </a:cubicBezTo>
                  <a:cubicBezTo>
                    <a:pt x="8263" y="10112"/>
                    <a:pt x="8423" y="10044"/>
                    <a:pt x="8446" y="9998"/>
                  </a:cubicBezTo>
                  <a:cubicBezTo>
                    <a:pt x="8446" y="9815"/>
                    <a:pt x="8263" y="9770"/>
                    <a:pt x="8149" y="9701"/>
                  </a:cubicBezTo>
                  <a:lnTo>
                    <a:pt x="8149" y="9701"/>
                  </a:lnTo>
                  <a:cubicBezTo>
                    <a:pt x="8149" y="9747"/>
                    <a:pt x="8172" y="9815"/>
                    <a:pt x="8149" y="9838"/>
                  </a:cubicBezTo>
                  <a:cubicBezTo>
                    <a:pt x="8126" y="9884"/>
                    <a:pt x="8058" y="9907"/>
                    <a:pt x="8035" y="9930"/>
                  </a:cubicBezTo>
                  <a:cubicBezTo>
                    <a:pt x="8035" y="9861"/>
                    <a:pt x="8012" y="9815"/>
                    <a:pt x="8035" y="9747"/>
                  </a:cubicBezTo>
                  <a:cubicBezTo>
                    <a:pt x="8035" y="9724"/>
                    <a:pt x="8104" y="9724"/>
                    <a:pt x="8149" y="9701"/>
                  </a:cubicBezTo>
                  <a:cubicBezTo>
                    <a:pt x="8035" y="9587"/>
                    <a:pt x="7921" y="9450"/>
                    <a:pt x="7989" y="9245"/>
                  </a:cubicBezTo>
                  <a:cubicBezTo>
                    <a:pt x="8286" y="9176"/>
                    <a:pt x="8104" y="9017"/>
                    <a:pt x="8058" y="8880"/>
                  </a:cubicBezTo>
                  <a:cubicBezTo>
                    <a:pt x="8042" y="8816"/>
                    <a:pt x="8037" y="8730"/>
                    <a:pt x="7982" y="8730"/>
                  </a:cubicBezTo>
                  <a:cubicBezTo>
                    <a:pt x="7958" y="8730"/>
                    <a:pt x="7924" y="8747"/>
                    <a:pt x="7875" y="8788"/>
                  </a:cubicBezTo>
                  <a:cubicBezTo>
                    <a:pt x="7875" y="8788"/>
                    <a:pt x="7807" y="8743"/>
                    <a:pt x="7807" y="8720"/>
                  </a:cubicBezTo>
                  <a:cubicBezTo>
                    <a:pt x="7693" y="8332"/>
                    <a:pt x="7601" y="7944"/>
                    <a:pt x="7487" y="7464"/>
                  </a:cubicBezTo>
                  <a:cubicBezTo>
                    <a:pt x="7465" y="7624"/>
                    <a:pt x="7442" y="7716"/>
                    <a:pt x="7419" y="7830"/>
                  </a:cubicBezTo>
                  <a:cubicBezTo>
                    <a:pt x="7373" y="7784"/>
                    <a:pt x="7328" y="7738"/>
                    <a:pt x="7305" y="7716"/>
                  </a:cubicBezTo>
                  <a:cubicBezTo>
                    <a:pt x="7076" y="7168"/>
                    <a:pt x="6711" y="6757"/>
                    <a:pt x="6323" y="6346"/>
                  </a:cubicBezTo>
                  <a:cubicBezTo>
                    <a:pt x="6163" y="6186"/>
                    <a:pt x="6027" y="6004"/>
                    <a:pt x="5890" y="5844"/>
                  </a:cubicBezTo>
                  <a:cubicBezTo>
                    <a:pt x="5861" y="5816"/>
                    <a:pt x="5833" y="5796"/>
                    <a:pt x="5789" y="5796"/>
                  </a:cubicBezTo>
                  <a:cubicBezTo>
                    <a:pt x="5761" y="5796"/>
                    <a:pt x="5728" y="5804"/>
                    <a:pt x="5684" y="5821"/>
                  </a:cubicBezTo>
                  <a:cubicBezTo>
                    <a:pt x="4954" y="6141"/>
                    <a:pt x="4200" y="6415"/>
                    <a:pt x="3402" y="6506"/>
                  </a:cubicBezTo>
                  <a:cubicBezTo>
                    <a:pt x="3356" y="6529"/>
                    <a:pt x="3288" y="6574"/>
                    <a:pt x="3219" y="6620"/>
                  </a:cubicBezTo>
                  <a:lnTo>
                    <a:pt x="3219" y="6620"/>
                  </a:lnTo>
                  <a:cubicBezTo>
                    <a:pt x="3226" y="6613"/>
                    <a:pt x="3234" y="6605"/>
                    <a:pt x="3242" y="6597"/>
                  </a:cubicBezTo>
                  <a:cubicBezTo>
                    <a:pt x="3128" y="6574"/>
                    <a:pt x="2991" y="6551"/>
                    <a:pt x="2877" y="6529"/>
                  </a:cubicBezTo>
                  <a:cubicBezTo>
                    <a:pt x="2260" y="6437"/>
                    <a:pt x="1667" y="6300"/>
                    <a:pt x="1142" y="5958"/>
                  </a:cubicBezTo>
                  <a:cubicBezTo>
                    <a:pt x="982" y="5844"/>
                    <a:pt x="936" y="5753"/>
                    <a:pt x="1028" y="5570"/>
                  </a:cubicBezTo>
                  <a:cubicBezTo>
                    <a:pt x="1051" y="5524"/>
                    <a:pt x="1096" y="5479"/>
                    <a:pt x="1096" y="5456"/>
                  </a:cubicBezTo>
                  <a:cubicBezTo>
                    <a:pt x="1051" y="4977"/>
                    <a:pt x="1347" y="4840"/>
                    <a:pt x="1735" y="4840"/>
                  </a:cubicBezTo>
                  <a:cubicBezTo>
                    <a:pt x="2146" y="4817"/>
                    <a:pt x="2443" y="4566"/>
                    <a:pt x="2762" y="4406"/>
                  </a:cubicBezTo>
                  <a:cubicBezTo>
                    <a:pt x="2877" y="4360"/>
                    <a:pt x="2877" y="4269"/>
                    <a:pt x="2808" y="4200"/>
                  </a:cubicBezTo>
                  <a:cubicBezTo>
                    <a:pt x="2694" y="4109"/>
                    <a:pt x="2557" y="3995"/>
                    <a:pt x="2443" y="3995"/>
                  </a:cubicBezTo>
                  <a:cubicBezTo>
                    <a:pt x="1758" y="3949"/>
                    <a:pt x="1142" y="3676"/>
                    <a:pt x="434" y="3470"/>
                  </a:cubicBezTo>
                  <a:cubicBezTo>
                    <a:pt x="731" y="3310"/>
                    <a:pt x="1005" y="3424"/>
                    <a:pt x="1302" y="3287"/>
                  </a:cubicBezTo>
                  <a:cubicBezTo>
                    <a:pt x="1119" y="3287"/>
                    <a:pt x="1028" y="3265"/>
                    <a:pt x="914" y="3265"/>
                  </a:cubicBezTo>
                  <a:cubicBezTo>
                    <a:pt x="914" y="3242"/>
                    <a:pt x="914" y="3219"/>
                    <a:pt x="891" y="3196"/>
                  </a:cubicBezTo>
                  <a:cubicBezTo>
                    <a:pt x="1142" y="3105"/>
                    <a:pt x="1370" y="3014"/>
                    <a:pt x="1621" y="2922"/>
                  </a:cubicBezTo>
                  <a:cubicBezTo>
                    <a:pt x="1635" y="2916"/>
                    <a:pt x="1652" y="2913"/>
                    <a:pt x="1671" y="2913"/>
                  </a:cubicBezTo>
                  <a:cubicBezTo>
                    <a:pt x="1716" y="2913"/>
                    <a:pt x="1772" y="2929"/>
                    <a:pt x="1804" y="2945"/>
                  </a:cubicBezTo>
                  <a:cubicBezTo>
                    <a:pt x="2306" y="3128"/>
                    <a:pt x="2785" y="3310"/>
                    <a:pt x="3287" y="3493"/>
                  </a:cubicBezTo>
                  <a:cubicBezTo>
                    <a:pt x="3333" y="3493"/>
                    <a:pt x="3402" y="3493"/>
                    <a:pt x="3493" y="3516"/>
                  </a:cubicBezTo>
                  <a:cubicBezTo>
                    <a:pt x="3265" y="3173"/>
                    <a:pt x="2877" y="3265"/>
                    <a:pt x="2626" y="3014"/>
                  </a:cubicBezTo>
                  <a:cubicBezTo>
                    <a:pt x="2783" y="2956"/>
                    <a:pt x="2931" y="2908"/>
                    <a:pt x="3076" y="2908"/>
                  </a:cubicBezTo>
                  <a:cubicBezTo>
                    <a:pt x="3163" y="2908"/>
                    <a:pt x="3248" y="2925"/>
                    <a:pt x="3333" y="2968"/>
                  </a:cubicBezTo>
                  <a:cubicBezTo>
                    <a:pt x="3744" y="3196"/>
                    <a:pt x="4223" y="3219"/>
                    <a:pt x="4657" y="3379"/>
                  </a:cubicBezTo>
                  <a:cubicBezTo>
                    <a:pt x="4862" y="3470"/>
                    <a:pt x="5091" y="3516"/>
                    <a:pt x="5319" y="3584"/>
                  </a:cubicBezTo>
                  <a:cubicBezTo>
                    <a:pt x="5342" y="3592"/>
                    <a:pt x="5365" y="3594"/>
                    <a:pt x="5390" y="3594"/>
                  </a:cubicBezTo>
                  <a:cubicBezTo>
                    <a:pt x="5441" y="3594"/>
                    <a:pt x="5502" y="3584"/>
                    <a:pt x="5593" y="3584"/>
                  </a:cubicBezTo>
                  <a:cubicBezTo>
                    <a:pt x="5114" y="2991"/>
                    <a:pt x="4474" y="2740"/>
                    <a:pt x="3835" y="2511"/>
                  </a:cubicBezTo>
                  <a:cubicBezTo>
                    <a:pt x="4042" y="2379"/>
                    <a:pt x="4210" y="2303"/>
                    <a:pt x="4383" y="2303"/>
                  </a:cubicBezTo>
                  <a:cubicBezTo>
                    <a:pt x="4478" y="2303"/>
                    <a:pt x="4575" y="2326"/>
                    <a:pt x="4680" y="2374"/>
                  </a:cubicBezTo>
                  <a:cubicBezTo>
                    <a:pt x="4711" y="2385"/>
                    <a:pt x="4735" y="2389"/>
                    <a:pt x="4754" y="2389"/>
                  </a:cubicBezTo>
                  <a:cubicBezTo>
                    <a:pt x="4819" y="2389"/>
                    <a:pt x="4827" y="2336"/>
                    <a:pt x="4862" y="2283"/>
                  </a:cubicBezTo>
                  <a:cubicBezTo>
                    <a:pt x="4954" y="2169"/>
                    <a:pt x="5068" y="2078"/>
                    <a:pt x="5159" y="1986"/>
                  </a:cubicBezTo>
                  <a:cubicBezTo>
                    <a:pt x="5257" y="1901"/>
                    <a:pt x="5335" y="1855"/>
                    <a:pt x="5418" y="1855"/>
                  </a:cubicBezTo>
                  <a:cubicBezTo>
                    <a:pt x="5490" y="1855"/>
                    <a:pt x="5566" y="1889"/>
                    <a:pt x="5661" y="1964"/>
                  </a:cubicBezTo>
                  <a:cubicBezTo>
                    <a:pt x="5753" y="2032"/>
                    <a:pt x="5867" y="2078"/>
                    <a:pt x="6049" y="2215"/>
                  </a:cubicBezTo>
                  <a:cubicBezTo>
                    <a:pt x="5661" y="2306"/>
                    <a:pt x="5387" y="2397"/>
                    <a:pt x="5045" y="2489"/>
                  </a:cubicBezTo>
                  <a:cubicBezTo>
                    <a:pt x="5410" y="2557"/>
                    <a:pt x="5684" y="2626"/>
                    <a:pt x="5958" y="2694"/>
                  </a:cubicBezTo>
                  <a:cubicBezTo>
                    <a:pt x="6004" y="2694"/>
                    <a:pt x="6095" y="2762"/>
                    <a:pt x="6118" y="2808"/>
                  </a:cubicBezTo>
                  <a:cubicBezTo>
                    <a:pt x="6160" y="2933"/>
                    <a:pt x="6184" y="2991"/>
                    <a:pt x="6228" y="2991"/>
                  </a:cubicBezTo>
                  <a:cubicBezTo>
                    <a:pt x="6256" y="2991"/>
                    <a:pt x="6292" y="2967"/>
                    <a:pt x="6346" y="2922"/>
                  </a:cubicBezTo>
                  <a:cubicBezTo>
                    <a:pt x="6711" y="2671"/>
                    <a:pt x="7031" y="2397"/>
                    <a:pt x="7373" y="2123"/>
                  </a:cubicBezTo>
                  <a:cubicBezTo>
                    <a:pt x="7487" y="2032"/>
                    <a:pt x="7465" y="1964"/>
                    <a:pt x="7328" y="1918"/>
                  </a:cubicBezTo>
                  <a:cubicBezTo>
                    <a:pt x="7076" y="1827"/>
                    <a:pt x="6803" y="1735"/>
                    <a:pt x="6506" y="1621"/>
                  </a:cubicBezTo>
                  <a:cubicBezTo>
                    <a:pt x="6574" y="1530"/>
                    <a:pt x="6597" y="1484"/>
                    <a:pt x="6620" y="1439"/>
                  </a:cubicBezTo>
                  <a:cubicBezTo>
                    <a:pt x="6725" y="1273"/>
                    <a:pt x="6781" y="1207"/>
                    <a:pt x="6885" y="1207"/>
                  </a:cubicBezTo>
                  <a:cubicBezTo>
                    <a:pt x="6939" y="1207"/>
                    <a:pt x="7006" y="1225"/>
                    <a:pt x="7099" y="1256"/>
                  </a:cubicBezTo>
                  <a:cubicBezTo>
                    <a:pt x="7282" y="1325"/>
                    <a:pt x="7465" y="1370"/>
                    <a:pt x="7647" y="1416"/>
                  </a:cubicBezTo>
                  <a:cubicBezTo>
                    <a:pt x="7670" y="1416"/>
                    <a:pt x="7738" y="1370"/>
                    <a:pt x="7761" y="1347"/>
                  </a:cubicBezTo>
                  <a:cubicBezTo>
                    <a:pt x="7761" y="1325"/>
                    <a:pt x="7738" y="1256"/>
                    <a:pt x="7716" y="1233"/>
                  </a:cubicBezTo>
                  <a:cubicBezTo>
                    <a:pt x="7556" y="1142"/>
                    <a:pt x="7419" y="1051"/>
                    <a:pt x="7259" y="959"/>
                  </a:cubicBezTo>
                  <a:cubicBezTo>
                    <a:pt x="7349" y="936"/>
                    <a:pt x="7438" y="923"/>
                    <a:pt x="7534" y="923"/>
                  </a:cubicBezTo>
                  <a:cubicBezTo>
                    <a:pt x="7898" y="923"/>
                    <a:pt x="8355" y="1110"/>
                    <a:pt x="9313" y="1598"/>
                  </a:cubicBezTo>
                  <a:cubicBezTo>
                    <a:pt x="9450" y="1256"/>
                    <a:pt x="9450" y="1256"/>
                    <a:pt x="9176" y="754"/>
                  </a:cubicBezTo>
                  <a:lnTo>
                    <a:pt x="9176" y="754"/>
                  </a:lnTo>
                  <a:cubicBezTo>
                    <a:pt x="9473" y="822"/>
                    <a:pt x="9701" y="936"/>
                    <a:pt x="9884" y="1096"/>
                  </a:cubicBezTo>
                  <a:cubicBezTo>
                    <a:pt x="10249" y="1416"/>
                    <a:pt x="10637" y="1713"/>
                    <a:pt x="10774" y="2192"/>
                  </a:cubicBezTo>
                  <a:cubicBezTo>
                    <a:pt x="10807" y="2275"/>
                    <a:pt x="10864" y="2333"/>
                    <a:pt x="10937" y="2333"/>
                  </a:cubicBezTo>
                  <a:cubicBezTo>
                    <a:pt x="10964" y="2333"/>
                    <a:pt x="10994" y="2325"/>
                    <a:pt x="11025" y="2306"/>
                  </a:cubicBezTo>
                  <a:cubicBezTo>
                    <a:pt x="11071" y="2283"/>
                    <a:pt x="11071" y="2169"/>
                    <a:pt x="11071" y="2101"/>
                  </a:cubicBezTo>
                  <a:cubicBezTo>
                    <a:pt x="11002" y="1758"/>
                    <a:pt x="10911" y="1416"/>
                    <a:pt x="10592" y="1210"/>
                  </a:cubicBezTo>
                  <a:cubicBezTo>
                    <a:pt x="10500" y="914"/>
                    <a:pt x="10158" y="845"/>
                    <a:pt x="10021" y="548"/>
                  </a:cubicBezTo>
                  <a:cubicBezTo>
                    <a:pt x="10239" y="447"/>
                    <a:pt x="10457" y="428"/>
                    <a:pt x="10675" y="428"/>
                  </a:cubicBezTo>
                  <a:cubicBezTo>
                    <a:pt x="10799" y="428"/>
                    <a:pt x="10924" y="434"/>
                    <a:pt x="11048" y="434"/>
                  </a:cubicBezTo>
                  <a:cubicBezTo>
                    <a:pt x="11117" y="457"/>
                    <a:pt x="11208" y="571"/>
                    <a:pt x="11231" y="663"/>
                  </a:cubicBezTo>
                  <a:cubicBezTo>
                    <a:pt x="11231" y="731"/>
                    <a:pt x="11185" y="822"/>
                    <a:pt x="11139" y="936"/>
                  </a:cubicBezTo>
                  <a:cubicBezTo>
                    <a:pt x="11322" y="936"/>
                    <a:pt x="11505" y="914"/>
                    <a:pt x="11687" y="891"/>
                  </a:cubicBezTo>
                  <a:cubicBezTo>
                    <a:pt x="12144" y="868"/>
                    <a:pt x="12600" y="822"/>
                    <a:pt x="13080" y="800"/>
                  </a:cubicBezTo>
                  <a:cubicBezTo>
                    <a:pt x="13262" y="800"/>
                    <a:pt x="13445" y="868"/>
                    <a:pt x="13627" y="914"/>
                  </a:cubicBezTo>
                  <a:cubicBezTo>
                    <a:pt x="13740" y="939"/>
                    <a:pt x="13852" y="977"/>
                    <a:pt x="13964" y="977"/>
                  </a:cubicBezTo>
                  <a:cubicBezTo>
                    <a:pt x="14057" y="977"/>
                    <a:pt x="14151" y="951"/>
                    <a:pt x="14244" y="868"/>
                  </a:cubicBezTo>
                  <a:cubicBezTo>
                    <a:pt x="14276" y="852"/>
                    <a:pt x="14342" y="836"/>
                    <a:pt x="14395" y="836"/>
                  </a:cubicBezTo>
                  <a:cubicBezTo>
                    <a:pt x="14416" y="836"/>
                    <a:pt x="14436" y="838"/>
                    <a:pt x="14449" y="845"/>
                  </a:cubicBezTo>
                  <a:cubicBezTo>
                    <a:pt x="14627" y="927"/>
                    <a:pt x="14813" y="944"/>
                    <a:pt x="14998" y="944"/>
                  </a:cubicBezTo>
                  <a:cubicBezTo>
                    <a:pt x="15121" y="944"/>
                    <a:pt x="15243" y="936"/>
                    <a:pt x="15362" y="936"/>
                  </a:cubicBezTo>
                  <a:cubicBezTo>
                    <a:pt x="15864" y="936"/>
                    <a:pt x="16184" y="1233"/>
                    <a:pt x="16526" y="1530"/>
                  </a:cubicBezTo>
                  <a:cubicBezTo>
                    <a:pt x="16572" y="1576"/>
                    <a:pt x="16572" y="1667"/>
                    <a:pt x="16549" y="1735"/>
                  </a:cubicBezTo>
                  <a:cubicBezTo>
                    <a:pt x="16549" y="1781"/>
                    <a:pt x="16503" y="1827"/>
                    <a:pt x="16458" y="1872"/>
                  </a:cubicBezTo>
                  <a:cubicBezTo>
                    <a:pt x="15978" y="2397"/>
                    <a:pt x="15590" y="2991"/>
                    <a:pt x="14997" y="3379"/>
                  </a:cubicBezTo>
                  <a:cubicBezTo>
                    <a:pt x="14654" y="3607"/>
                    <a:pt x="14244" y="3721"/>
                    <a:pt x="13856" y="3904"/>
                  </a:cubicBezTo>
                  <a:cubicBezTo>
                    <a:pt x="13696" y="3949"/>
                    <a:pt x="13536" y="3995"/>
                    <a:pt x="13353" y="4064"/>
                  </a:cubicBezTo>
                  <a:cubicBezTo>
                    <a:pt x="13558" y="4195"/>
                    <a:pt x="13706" y="4252"/>
                    <a:pt x="13876" y="4252"/>
                  </a:cubicBezTo>
                  <a:cubicBezTo>
                    <a:pt x="13972" y="4252"/>
                    <a:pt x="14074" y="4233"/>
                    <a:pt x="14198" y="4200"/>
                  </a:cubicBezTo>
                  <a:cubicBezTo>
                    <a:pt x="14769" y="4018"/>
                    <a:pt x="15316" y="3767"/>
                    <a:pt x="15727" y="3310"/>
                  </a:cubicBezTo>
                  <a:cubicBezTo>
                    <a:pt x="15796" y="3242"/>
                    <a:pt x="15864" y="3151"/>
                    <a:pt x="15956" y="3105"/>
                  </a:cubicBezTo>
                  <a:cubicBezTo>
                    <a:pt x="15974" y="3095"/>
                    <a:pt x="16001" y="3090"/>
                    <a:pt x="16029" y="3090"/>
                  </a:cubicBezTo>
                  <a:cubicBezTo>
                    <a:pt x="16069" y="3090"/>
                    <a:pt x="16111" y="3101"/>
                    <a:pt x="16138" y="3128"/>
                  </a:cubicBezTo>
                  <a:cubicBezTo>
                    <a:pt x="16252" y="3242"/>
                    <a:pt x="16366" y="3356"/>
                    <a:pt x="16503" y="3539"/>
                  </a:cubicBezTo>
                  <a:cubicBezTo>
                    <a:pt x="16389" y="3561"/>
                    <a:pt x="16321" y="3607"/>
                    <a:pt x="16252" y="3607"/>
                  </a:cubicBezTo>
                  <a:cubicBezTo>
                    <a:pt x="15956" y="3607"/>
                    <a:pt x="15750" y="3744"/>
                    <a:pt x="15590" y="3972"/>
                  </a:cubicBezTo>
                  <a:cubicBezTo>
                    <a:pt x="15499" y="4132"/>
                    <a:pt x="15362" y="4223"/>
                    <a:pt x="15157" y="4223"/>
                  </a:cubicBezTo>
                  <a:cubicBezTo>
                    <a:pt x="15134" y="4223"/>
                    <a:pt x="15065" y="4223"/>
                    <a:pt x="15043" y="4246"/>
                  </a:cubicBezTo>
                  <a:cubicBezTo>
                    <a:pt x="14944" y="4333"/>
                    <a:pt x="14845" y="4372"/>
                    <a:pt x="14746" y="4372"/>
                  </a:cubicBezTo>
                  <a:cubicBezTo>
                    <a:pt x="14662" y="4372"/>
                    <a:pt x="14578" y="4344"/>
                    <a:pt x="14495" y="4292"/>
                  </a:cubicBezTo>
                  <a:cubicBezTo>
                    <a:pt x="14488" y="4289"/>
                    <a:pt x="14482" y="4287"/>
                    <a:pt x="14474" y="4287"/>
                  </a:cubicBezTo>
                  <a:cubicBezTo>
                    <a:pt x="14430" y="4287"/>
                    <a:pt x="14371" y="4341"/>
                    <a:pt x="14312" y="4360"/>
                  </a:cubicBezTo>
                  <a:cubicBezTo>
                    <a:pt x="14335" y="4406"/>
                    <a:pt x="14381" y="4497"/>
                    <a:pt x="14426" y="4497"/>
                  </a:cubicBezTo>
                  <a:cubicBezTo>
                    <a:pt x="14609" y="4566"/>
                    <a:pt x="14791" y="4611"/>
                    <a:pt x="14974" y="4657"/>
                  </a:cubicBezTo>
                  <a:cubicBezTo>
                    <a:pt x="15008" y="4657"/>
                    <a:pt x="15054" y="4663"/>
                    <a:pt x="15094" y="4663"/>
                  </a:cubicBezTo>
                  <a:cubicBezTo>
                    <a:pt x="15134" y="4663"/>
                    <a:pt x="15168" y="4657"/>
                    <a:pt x="15179" y="4634"/>
                  </a:cubicBezTo>
                  <a:cubicBezTo>
                    <a:pt x="15279" y="4498"/>
                    <a:pt x="15412" y="4483"/>
                    <a:pt x="15549" y="4483"/>
                  </a:cubicBezTo>
                  <a:cubicBezTo>
                    <a:pt x="15588" y="4483"/>
                    <a:pt x="15627" y="4484"/>
                    <a:pt x="15666" y="4484"/>
                  </a:cubicBezTo>
                  <a:cubicBezTo>
                    <a:pt x="15743" y="4484"/>
                    <a:pt x="15818" y="4479"/>
                    <a:pt x="15887" y="4452"/>
                  </a:cubicBezTo>
                  <a:cubicBezTo>
                    <a:pt x="15923" y="4433"/>
                    <a:pt x="15964" y="4427"/>
                    <a:pt x="16008" y="4427"/>
                  </a:cubicBezTo>
                  <a:cubicBezTo>
                    <a:pt x="16131" y="4427"/>
                    <a:pt x="16278" y="4480"/>
                    <a:pt x="16412" y="4497"/>
                  </a:cubicBezTo>
                  <a:cubicBezTo>
                    <a:pt x="16709" y="4543"/>
                    <a:pt x="17028" y="4589"/>
                    <a:pt x="17348" y="4657"/>
                  </a:cubicBezTo>
                  <a:cubicBezTo>
                    <a:pt x="17416" y="4680"/>
                    <a:pt x="17508" y="4725"/>
                    <a:pt x="17553" y="4771"/>
                  </a:cubicBezTo>
                  <a:cubicBezTo>
                    <a:pt x="17576" y="4840"/>
                    <a:pt x="17439" y="4999"/>
                    <a:pt x="17325" y="4999"/>
                  </a:cubicBezTo>
                  <a:cubicBezTo>
                    <a:pt x="17302" y="4999"/>
                    <a:pt x="17257" y="4999"/>
                    <a:pt x="17234" y="4977"/>
                  </a:cubicBezTo>
                  <a:cubicBezTo>
                    <a:pt x="17188" y="4977"/>
                    <a:pt x="17142" y="4977"/>
                    <a:pt x="17120" y="4954"/>
                  </a:cubicBezTo>
                  <a:cubicBezTo>
                    <a:pt x="17075" y="4938"/>
                    <a:pt x="17031" y="4931"/>
                    <a:pt x="16987" y="4931"/>
                  </a:cubicBezTo>
                  <a:cubicBezTo>
                    <a:pt x="16792" y="4931"/>
                    <a:pt x="16609" y="5063"/>
                    <a:pt x="16408" y="5063"/>
                  </a:cubicBezTo>
                  <a:cubicBezTo>
                    <a:pt x="16336" y="5063"/>
                    <a:pt x="16262" y="5046"/>
                    <a:pt x="16184" y="4999"/>
                  </a:cubicBezTo>
                  <a:cubicBezTo>
                    <a:pt x="16133" y="4963"/>
                    <a:pt x="16093" y="4943"/>
                    <a:pt x="16039" y="4943"/>
                  </a:cubicBezTo>
                  <a:cubicBezTo>
                    <a:pt x="15924" y="4943"/>
                    <a:pt x="15744" y="5033"/>
                    <a:pt x="15248" y="5250"/>
                  </a:cubicBezTo>
                  <a:cubicBezTo>
                    <a:pt x="15431" y="5273"/>
                    <a:pt x="15545" y="5273"/>
                    <a:pt x="15659" y="5296"/>
                  </a:cubicBezTo>
                  <a:cubicBezTo>
                    <a:pt x="15910" y="5365"/>
                    <a:pt x="16161" y="5479"/>
                    <a:pt x="16412" y="5524"/>
                  </a:cubicBezTo>
                  <a:cubicBezTo>
                    <a:pt x="16686" y="5593"/>
                    <a:pt x="16983" y="5661"/>
                    <a:pt x="17279" y="5684"/>
                  </a:cubicBezTo>
                  <a:cubicBezTo>
                    <a:pt x="17873" y="5730"/>
                    <a:pt x="18421" y="5935"/>
                    <a:pt x="18854" y="6392"/>
                  </a:cubicBezTo>
                  <a:cubicBezTo>
                    <a:pt x="19265" y="6848"/>
                    <a:pt x="19516" y="7373"/>
                    <a:pt x="19836" y="7921"/>
                  </a:cubicBezTo>
                  <a:cubicBezTo>
                    <a:pt x="19818" y="7922"/>
                    <a:pt x="19801" y="7923"/>
                    <a:pt x="19784" y="7923"/>
                  </a:cubicBezTo>
                  <a:cubicBezTo>
                    <a:pt x="19472" y="7923"/>
                    <a:pt x="19279" y="7731"/>
                    <a:pt x="19105" y="7601"/>
                  </a:cubicBezTo>
                  <a:cubicBezTo>
                    <a:pt x="18832" y="7350"/>
                    <a:pt x="18489" y="7236"/>
                    <a:pt x="18192" y="7054"/>
                  </a:cubicBezTo>
                  <a:cubicBezTo>
                    <a:pt x="17896" y="6894"/>
                    <a:pt x="17645" y="6711"/>
                    <a:pt x="17371" y="6551"/>
                  </a:cubicBezTo>
                  <a:cubicBezTo>
                    <a:pt x="17097" y="6392"/>
                    <a:pt x="16846" y="6232"/>
                    <a:pt x="16572" y="6095"/>
                  </a:cubicBezTo>
                  <a:cubicBezTo>
                    <a:pt x="16526" y="6072"/>
                    <a:pt x="16458" y="6072"/>
                    <a:pt x="16412" y="6072"/>
                  </a:cubicBezTo>
                  <a:cubicBezTo>
                    <a:pt x="16412" y="6118"/>
                    <a:pt x="16412" y="6163"/>
                    <a:pt x="16435" y="6163"/>
                  </a:cubicBezTo>
                  <a:cubicBezTo>
                    <a:pt x="16754" y="6346"/>
                    <a:pt x="16960" y="6620"/>
                    <a:pt x="17165" y="6917"/>
                  </a:cubicBezTo>
                  <a:cubicBezTo>
                    <a:pt x="17286" y="7078"/>
                    <a:pt x="17372" y="7293"/>
                    <a:pt x="17627" y="7293"/>
                  </a:cubicBezTo>
                  <a:cubicBezTo>
                    <a:pt x="17660" y="7293"/>
                    <a:pt x="17696" y="7290"/>
                    <a:pt x="17736" y="7282"/>
                  </a:cubicBezTo>
                  <a:cubicBezTo>
                    <a:pt x="17782" y="7282"/>
                    <a:pt x="17873" y="7419"/>
                    <a:pt x="17941" y="7487"/>
                  </a:cubicBezTo>
                  <a:cubicBezTo>
                    <a:pt x="18375" y="7967"/>
                    <a:pt x="18786" y="8446"/>
                    <a:pt x="19197" y="8925"/>
                  </a:cubicBezTo>
                  <a:cubicBezTo>
                    <a:pt x="19288" y="9039"/>
                    <a:pt x="19425" y="9131"/>
                    <a:pt x="19516" y="9222"/>
                  </a:cubicBezTo>
                  <a:cubicBezTo>
                    <a:pt x="19745" y="9450"/>
                    <a:pt x="19950" y="9656"/>
                    <a:pt x="20155" y="9884"/>
                  </a:cubicBezTo>
                  <a:cubicBezTo>
                    <a:pt x="20292" y="10044"/>
                    <a:pt x="20406" y="10204"/>
                    <a:pt x="20543" y="10363"/>
                  </a:cubicBezTo>
                  <a:cubicBezTo>
                    <a:pt x="20794" y="10614"/>
                    <a:pt x="20817" y="10980"/>
                    <a:pt x="20931" y="11390"/>
                  </a:cubicBezTo>
                  <a:cubicBezTo>
                    <a:pt x="20703" y="11231"/>
                    <a:pt x="20452" y="11231"/>
                    <a:pt x="20429" y="10934"/>
                  </a:cubicBezTo>
                  <a:cubicBezTo>
                    <a:pt x="20429" y="10888"/>
                    <a:pt x="20338" y="10843"/>
                    <a:pt x="20270" y="10820"/>
                  </a:cubicBezTo>
                  <a:cubicBezTo>
                    <a:pt x="19973" y="10706"/>
                    <a:pt x="19653" y="10660"/>
                    <a:pt x="19402" y="10432"/>
                  </a:cubicBezTo>
                  <a:cubicBezTo>
                    <a:pt x="19379" y="10432"/>
                    <a:pt x="19356" y="10409"/>
                    <a:pt x="19334" y="10409"/>
                  </a:cubicBezTo>
                  <a:cubicBezTo>
                    <a:pt x="18740" y="10363"/>
                    <a:pt x="18580" y="9861"/>
                    <a:pt x="18329" y="9473"/>
                  </a:cubicBezTo>
                  <a:cubicBezTo>
                    <a:pt x="18284" y="9427"/>
                    <a:pt x="18284" y="9336"/>
                    <a:pt x="18238" y="9291"/>
                  </a:cubicBezTo>
                  <a:cubicBezTo>
                    <a:pt x="18222" y="9225"/>
                    <a:pt x="18182" y="9171"/>
                    <a:pt x="18127" y="9171"/>
                  </a:cubicBezTo>
                  <a:cubicBezTo>
                    <a:pt x="18105" y="9171"/>
                    <a:pt x="18081" y="9180"/>
                    <a:pt x="18055" y="9199"/>
                  </a:cubicBezTo>
                  <a:cubicBezTo>
                    <a:pt x="18006" y="9240"/>
                    <a:pt x="17962" y="9258"/>
                    <a:pt x="17924" y="9258"/>
                  </a:cubicBezTo>
                  <a:cubicBezTo>
                    <a:pt x="17855" y="9258"/>
                    <a:pt x="17802" y="9204"/>
                    <a:pt x="17759" y="9131"/>
                  </a:cubicBezTo>
                  <a:cubicBezTo>
                    <a:pt x="17485" y="8766"/>
                    <a:pt x="17142" y="8423"/>
                    <a:pt x="16937" y="7967"/>
                  </a:cubicBezTo>
                  <a:cubicBezTo>
                    <a:pt x="16777" y="7647"/>
                    <a:pt x="16549" y="7350"/>
                    <a:pt x="16207" y="7191"/>
                  </a:cubicBezTo>
                  <a:cubicBezTo>
                    <a:pt x="16024" y="7099"/>
                    <a:pt x="15864" y="6962"/>
                    <a:pt x="15636" y="6803"/>
                  </a:cubicBezTo>
                  <a:lnTo>
                    <a:pt x="15636" y="6803"/>
                  </a:lnTo>
                  <a:cubicBezTo>
                    <a:pt x="15682" y="6940"/>
                    <a:pt x="15682" y="7031"/>
                    <a:pt x="15727" y="7076"/>
                  </a:cubicBezTo>
                  <a:cubicBezTo>
                    <a:pt x="16366" y="7738"/>
                    <a:pt x="16754" y="8583"/>
                    <a:pt x="17257" y="9336"/>
                  </a:cubicBezTo>
                  <a:cubicBezTo>
                    <a:pt x="17416" y="9587"/>
                    <a:pt x="17576" y="9838"/>
                    <a:pt x="17850" y="9998"/>
                  </a:cubicBezTo>
                  <a:cubicBezTo>
                    <a:pt x="18033" y="10112"/>
                    <a:pt x="18147" y="10318"/>
                    <a:pt x="18284" y="10477"/>
                  </a:cubicBezTo>
                  <a:cubicBezTo>
                    <a:pt x="18307" y="10500"/>
                    <a:pt x="18329" y="10546"/>
                    <a:pt x="18307" y="10569"/>
                  </a:cubicBezTo>
                  <a:cubicBezTo>
                    <a:pt x="18170" y="10797"/>
                    <a:pt x="18329" y="10888"/>
                    <a:pt x="18489" y="11025"/>
                  </a:cubicBezTo>
                  <a:cubicBezTo>
                    <a:pt x="18558" y="11071"/>
                    <a:pt x="18626" y="11162"/>
                    <a:pt x="18672" y="11253"/>
                  </a:cubicBezTo>
                  <a:cubicBezTo>
                    <a:pt x="18746" y="11365"/>
                    <a:pt x="18806" y="11477"/>
                    <a:pt x="18937" y="11477"/>
                  </a:cubicBezTo>
                  <a:cubicBezTo>
                    <a:pt x="18966" y="11477"/>
                    <a:pt x="18999" y="11471"/>
                    <a:pt x="19037" y="11459"/>
                  </a:cubicBezTo>
                  <a:cubicBezTo>
                    <a:pt x="19044" y="11457"/>
                    <a:pt x="19051" y="11456"/>
                    <a:pt x="19058" y="11456"/>
                  </a:cubicBezTo>
                  <a:cubicBezTo>
                    <a:pt x="19148" y="11456"/>
                    <a:pt x="19270" y="11582"/>
                    <a:pt x="19334" y="11687"/>
                  </a:cubicBezTo>
                  <a:cubicBezTo>
                    <a:pt x="19539" y="11938"/>
                    <a:pt x="19699" y="12189"/>
                    <a:pt x="20064" y="12258"/>
                  </a:cubicBezTo>
                  <a:cubicBezTo>
                    <a:pt x="20155" y="12281"/>
                    <a:pt x="20247" y="12418"/>
                    <a:pt x="20292" y="12509"/>
                  </a:cubicBezTo>
                  <a:cubicBezTo>
                    <a:pt x="20406" y="12714"/>
                    <a:pt x="20475" y="12943"/>
                    <a:pt x="20566" y="13148"/>
                  </a:cubicBezTo>
                  <a:cubicBezTo>
                    <a:pt x="20627" y="13148"/>
                    <a:pt x="20698" y="13036"/>
                    <a:pt x="20766" y="13036"/>
                  </a:cubicBezTo>
                  <a:cubicBezTo>
                    <a:pt x="20800" y="13036"/>
                    <a:pt x="20833" y="13064"/>
                    <a:pt x="20863" y="13148"/>
                  </a:cubicBezTo>
                  <a:cubicBezTo>
                    <a:pt x="20931" y="13285"/>
                    <a:pt x="21000" y="13422"/>
                    <a:pt x="21114" y="13673"/>
                  </a:cubicBezTo>
                  <a:cubicBezTo>
                    <a:pt x="21183" y="13308"/>
                    <a:pt x="21046" y="13080"/>
                    <a:pt x="21000" y="12828"/>
                  </a:cubicBezTo>
                  <a:cubicBezTo>
                    <a:pt x="20954" y="12600"/>
                    <a:pt x="20886" y="12372"/>
                    <a:pt x="20817" y="12098"/>
                  </a:cubicBezTo>
                  <a:lnTo>
                    <a:pt x="20817" y="12098"/>
                  </a:lnTo>
                  <a:cubicBezTo>
                    <a:pt x="21137" y="12258"/>
                    <a:pt x="21228" y="12486"/>
                    <a:pt x="21388" y="12714"/>
                  </a:cubicBezTo>
                  <a:cubicBezTo>
                    <a:pt x="21411" y="12737"/>
                    <a:pt x="21456" y="12760"/>
                    <a:pt x="21479" y="12760"/>
                  </a:cubicBezTo>
                  <a:cubicBezTo>
                    <a:pt x="21525" y="12737"/>
                    <a:pt x="21548" y="12691"/>
                    <a:pt x="21548" y="12646"/>
                  </a:cubicBezTo>
                  <a:cubicBezTo>
                    <a:pt x="21456" y="12030"/>
                    <a:pt x="21388" y="11390"/>
                    <a:pt x="21160" y="10797"/>
                  </a:cubicBezTo>
                  <a:cubicBezTo>
                    <a:pt x="21023" y="10432"/>
                    <a:pt x="20909" y="10067"/>
                    <a:pt x="20772" y="9633"/>
                  </a:cubicBezTo>
                  <a:lnTo>
                    <a:pt x="20772" y="9633"/>
                  </a:lnTo>
                  <a:cubicBezTo>
                    <a:pt x="20954" y="9770"/>
                    <a:pt x="21091" y="9861"/>
                    <a:pt x="21228" y="9930"/>
                  </a:cubicBezTo>
                  <a:cubicBezTo>
                    <a:pt x="21269" y="9957"/>
                    <a:pt x="21318" y="9992"/>
                    <a:pt x="21360" y="9992"/>
                  </a:cubicBezTo>
                  <a:cubicBezTo>
                    <a:pt x="21389" y="9992"/>
                    <a:pt x="21415" y="9976"/>
                    <a:pt x="21434" y="9930"/>
                  </a:cubicBezTo>
                  <a:cubicBezTo>
                    <a:pt x="21479" y="9861"/>
                    <a:pt x="21456" y="9770"/>
                    <a:pt x="21411" y="9701"/>
                  </a:cubicBezTo>
                  <a:cubicBezTo>
                    <a:pt x="21137" y="9291"/>
                    <a:pt x="20840" y="8902"/>
                    <a:pt x="20566" y="8492"/>
                  </a:cubicBezTo>
                  <a:cubicBezTo>
                    <a:pt x="20475" y="8378"/>
                    <a:pt x="20338" y="8263"/>
                    <a:pt x="20429" y="8058"/>
                  </a:cubicBezTo>
                  <a:cubicBezTo>
                    <a:pt x="20452" y="8035"/>
                    <a:pt x="20429" y="7967"/>
                    <a:pt x="20406" y="7921"/>
                  </a:cubicBezTo>
                  <a:cubicBezTo>
                    <a:pt x="20133" y="7350"/>
                    <a:pt x="19722" y="6871"/>
                    <a:pt x="19288" y="6415"/>
                  </a:cubicBezTo>
                  <a:cubicBezTo>
                    <a:pt x="19242" y="6369"/>
                    <a:pt x="19197" y="6300"/>
                    <a:pt x="19151" y="6255"/>
                  </a:cubicBezTo>
                  <a:cubicBezTo>
                    <a:pt x="19128" y="6255"/>
                    <a:pt x="19151" y="6232"/>
                    <a:pt x="19128" y="6186"/>
                  </a:cubicBezTo>
                  <a:cubicBezTo>
                    <a:pt x="19265" y="6163"/>
                    <a:pt x="19425" y="6118"/>
                    <a:pt x="19630" y="6049"/>
                  </a:cubicBezTo>
                  <a:cubicBezTo>
                    <a:pt x="18809" y="5479"/>
                    <a:pt x="18238" y="4725"/>
                    <a:pt x="17667" y="3995"/>
                  </a:cubicBezTo>
                  <a:cubicBezTo>
                    <a:pt x="17416" y="3630"/>
                    <a:pt x="17097" y="3333"/>
                    <a:pt x="16800" y="3014"/>
                  </a:cubicBezTo>
                  <a:cubicBezTo>
                    <a:pt x="16732" y="2945"/>
                    <a:pt x="16595" y="2899"/>
                    <a:pt x="16503" y="2854"/>
                  </a:cubicBezTo>
                  <a:cubicBezTo>
                    <a:pt x="16321" y="2762"/>
                    <a:pt x="16298" y="2648"/>
                    <a:pt x="16458" y="2534"/>
                  </a:cubicBezTo>
                  <a:cubicBezTo>
                    <a:pt x="16549" y="2489"/>
                    <a:pt x="16663" y="2420"/>
                    <a:pt x="16777" y="2420"/>
                  </a:cubicBezTo>
                  <a:cubicBezTo>
                    <a:pt x="16937" y="2397"/>
                    <a:pt x="17097" y="2443"/>
                    <a:pt x="16960" y="2192"/>
                  </a:cubicBezTo>
                  <a:cubicBezTo>
                    <a:pt x="16937" y="2169"/>
                    <a:pt x="16983" y="2078"/>
                    <a:pt x="17028" y="2055"/>
                  </a:cubicBezTo>
                  <a:cubicBezTo>
                    <a:pt x="17097" y="2009"/>
                    <a:pt x="17188" y="1964"/>
                    <a:pt x="17257" y="1918"/>
                  </a:cubicBezTo>
                  <a:cubicBezTo>
                    <a:pt x="17394" y="1804"/>
                    <a:pt x="17394" y="1758"/>
                    <a:pt x="17257" y="1621"/>
                  </a:cubicBezTo>
                  <a:cubicBezTo>
                    <a:pt x="17211" y="1576"/>
                    <a:pt x="17165" y="1553"/>
                    <a:pt x="17097" y="1484"/>
                  </a:cubicBezTo>
                  <a:cubicBezTo>
                    <a:pt x="17165" y="1461"/>
                    <a:pt x="17211" y="1439"/>
                    <a:pt x="17257" y="1416"/>
                  </a:cubicBezTo>
                  <a:cubicBezTo>
                    <a:pt x="17394" y="1370"/>
                    <a:pt x="17553" y="1393"/>
                    <a:pt x="17325" y="1188"/>
                  </a:cubicBezTo>
                  <a:cubicBezTo>
                    <a:pt x="17255" y="1117"/>
                    <a:pt x="17239" y="1020"/>
                    <a:pt x="17152" y="1020"/>
                  </a:cubicBezTo>
                  <a:cubicBezTo>
                    <a:pt x="17126" y="1020"/>
                    <a:pt x="17094" y="1029"/>
                    <a:pt x="17051" y="1051"/>
                  </a:cubicBezTo>
                  <a:cubicBezTo>
                    <a:pt x="16945" y="1113"/>
                    <a:pt x="16842" y="1140"/>
                    <a:pt x="16744" y="1140"/>
                  </a:cubicBezTo>
                  <a:cubicBezTo>
                    <a:pt x="16589" y="1140"/>
                    <a:pt x="16447" y="1071"/>
                    <a:pt x="16321" y="959"/>
                  </a:cubicBezTo>
                  <a:cubicBezTo>
                    <a:pt x="16001" y="708"/>
                    <a:pt x="15636" y="548"/>
                    <a:pt x="15225" y="480"/>
                  </a:cubicBezTo>
                  <a:cubicBezTo>
                    <a:pt x="14928" y="434"/>
                    <a:pt x="14654" y="275"/>
                    <a:pt x="14358" y="206"/>
                  </a:cubicBezTo>
                  <a:cubicBezTo>
                    <a:pt x="13926" y="109"/>
                    <a:pt x="13495" y="37"/>
                    <a:pt x="13064" y="37"/>
                  </a:cubicBezTo>
                  <a:cubicBezTo>
                    <a:pt x="12788" y="37"/>
                    <a:pt x="12511" y="66"/>
                    <a:pt x="12235" y="138"/>
                  </a:cubicBezTo>
                  <a:cubicBezTo>
                    <a:pt x="12101" y="174"/>
                    <a:pt x="11953" y="198"/>
                    <a:pt x="11810" y="198"/>
                  </a:cubicBezTo>
                  <a:cubicBezTo>
                    <a:pt x="11686" y="198"/>
                    <a:pt x="11565" y="180"/>
                    <a:pt x="11459" y="138"/>
                  </a:cubicBezTo>
                  <a:cubicBezTo>
                    <a:pt x="11200" y="39"/>
                    <a:pt x="10945" y="1"/>
                    <a:pt x="10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134"/>
            <p:cNvSpPr/>
            <p:nvPr/>
          </p:nvSpPr>
          <p:spPr>
            <a:xfrm>
              <a:off x="1610947" y="2697344"/>
              <a:ext cx="529467" cy="1221129"/>
            </a:xfrm>
            <a:custGeom>
              <a:avLst/>
              <a:gdLst/>
              <a:ahLst/>
              <a:cxnLst/>
              <a:rect l="l" t="t" r="r" b="b"/>
              <a:pathLst>
                <a:path w="16162" h="37275" extrusionOk="0">
                  <a:moveTo>
                    <a:pt x="6620" y="1986"/>
                  </a:moveTo>
                  <a:cubicBezTo>
                    <a:pt x="6620" y="1986"/>
                    <a:pt x="6620" y="2009"/>
                    <a:pt x="6643" y="2009"/>
                  </a:cubicBezTo>
                  <a:cubicBezTo>
                    <a:pt x="6613" y="2024"/>
                    <a:pt x="6583" y="2029"/>
                    <a:pt x="6554" y="2037"/>
                  </a:cubicBezTo>
                  <a:lnTo>
                    <a:pt x="6554" y="2037"/>
                  </a:lnTo>
                  <a:cubicBezTo>
                    <a:pt x="6570" y="2016"/>
                    <a:pt x="6590" y="2001"/>
                    <a:pt x="6620" y="1986"/>
                  </a:cubicBezTo>
                  <a:close/>
                  <a:moveTo>
                    <a:pt x="7031" y="2351"/>
                  </a:moveTo>
                  <a:cubicBezTo>
                    <a:pt x="7031" y="2374"/>
                    <a:pt x="7031" y="2397"/>
                    <a:pt x="7031" y="2397"/>
                  </a:cubicBezTo>
                  <a:cubicBezTo>
                    <a:pt x="7031" y="2397"/>
                    <a:pt x="7031" y="2397"/>
                    <a:pt x="7008" y="2374"/>
                  </a:cubicBezTo>
                  <a:cubicBezTo>
                    <a:pt x="7031" y="2374"/>
                    <a:pt x="7031" y="2351"/>
                    <a:pt x="7031" y="2351"/>
                  </a:cubicBezTo>
                  <a:close/>
                  <a:moveTo>
                    <a:pt x="13308" y="16823"/>
                  </a:moveTo>
                  <a:lnTo>
                    <a:pt x="13262" y="16845"/>
                  </a:lnTo>
                  <a:lnTo>
                    <a:pt x="13262" y="16823"/>
                  </a:lnTo>
                  <a:close/>
                  <a:moveTo>
                    <a:pt x="11381" y="20415"/>
                  </a:moveTo>
                  <a:cubicBezTo>
                    <a:pt x="11475" y="20415"/>
                    <a:pt x="11547" y="20476"/>
                    <a:pt x="11619" y="20566"/>
                  </a:cubicBezTo>
                  <a:cubicBezTo>
                    <a:pt x="11642" y="20612"/>
                    <a:pt x="11642" y="20657"/>
                    <a:pt x="11665" y="20749"/>
                  </a:cubicBezTo>
                  <a:cubicBezTo>
                    <a:pt x="11573" y="20703"/>
                    <a:pt x="11505" y="20703"/>
                    <a:pt x="11482" y="20680"/>
                  </a:cubicBezTo>
                  <a:cubicBezTo>
                    <a:pt x="11414" y="20612"/>
                    <a:pt x="11345" y="20543"/>
                    <a:pt x="11277" y="20452"/>
                  </a:cubicBezTo>
                  <a:cubicBezTo>
                    <a:pt x="11254" y="20452"/>
                    <a:pt x="11277" y="20429"/>
                    <a:pt x="11299" y="20429"/>
                  </a:cubicBezTo>
                  <a:cubicBezTo>
                    <a:pt x="11329" y="20419"/>
                    <a:pt x="11356" y="20415"/>
                    <a:pt x="11381" y="20415"/>
                  </a:cubicBezTo>
                  <a:close/>
                  <a:moveTo>
                    <a:pt x="12235" y="21570"/>
                  </a:moveTo>
                  <a:cubicBezTo>
                    <a:pt x="12235" y="21593"/>
                    <a:pt x="12258" y="21593"/>
                    <a:pt x="12258" y="21616"/>
                  </a:cubicBezTo>
                  <a:lnTo>
                    <a:pt x="12235" y="21616"/>
                  </a:lnTo>
                  <a:cubicBezTo>
                    <a:pt x="12212" y="21616"/>
                    <a:pt x="12212" y="21616"/>
                    <a:pt x="12212" y="21593"/>
                  </a:cubicBezTo>
                  <a:cubicBezTo>
                    <a:pt x="12212" y="21593"/>
                    <a:pt x="12235" y="21593"/>
                    <a:pt x="12235" y="21570"/>
                  </a:cubicBezTo>
                  <a:close/>
                  <a:moveTo>
                    <a:pt x="12418" y="21844"/>
                  </a:moveTo>
                  <a:cubicBezTo>
                    <a:pt x="12433" y="21860"/>
                    <a:pt x="12449" y="21886"/>
                    <a:pt x="12457" y="21908"/>
                  </a:cubicBezTo>
                  <a:lnTo>
                    <a:pt x="12457" y="21908"/>
                  </a:lnTo>
                  <a:cubicBezTo>
                    <a:pt x="12444" y="21897"/>
                    <a:pt x="12431" y="21890"/>
                    <a:pt x="12418" y="21890"/>
                  </a:cubicBezTo>
                  <a:cubicBezTo>
                    <a:pt x="12418" y="21867"/>
                    <a:pt x="12418" y="21867"/>
                    <a:pt x="12418" y="21844"/>
                  </a:cubicBezTo>
                  <a:close/>
                  <a:moveTo>
                    <a:pt x="12495" y="21957"/>
                  </a:moveTo>
                  <a:cubicBezTo>
                    <a:pt x="12547" y="21996"/>
                    <a:pt x="12589" y="22034"/>
                    <a:pt x="12646" y="22072"/>
                  </a:cubicBezTo>
                  <a:cubicBezTo>
                    <a:pt x="12623" y="22095"/>
                    <a:pt x="12600" y="22118"/>
                    <a:pt x="12600" y="22118"/>
                  </a:cubicBezTo>
                  <a:cubicBezTo>
                    <a:pt x="12560" y="22057"/>
                    <a:pt x="12519" y="22014"/>
                    <a:pt x="12495" y="21957"/>
                  </a:cubicBezTo>
                  <a:close/>
                  <a:moveTo>
                    <a:pt x="3368" y="22189"/>
                  </a:moveTo>
                  <a:cubicBezTo>
                    <a:pt x="3412" y="22189"/>
                    <a:pt x="3463" y="22209"/>
                    <a:pt x="3493" y="22209"/>
                  </a:cubicBezTo>
                  <a:cubicBezTo>
                    <a:pt x="3493" y="22255"/>
                    <a:pt x="3493" y="22346"/>
                    <a:pt x="3470" y="22392"/>
                  </a:cubicBezTo>
                  <a:cubicBezTo>
                    <a:pt x="3344" y="22644"/>
                    <a:pt x="3318" y="22697"/>
                    <a:pt x="3110" y="22697"/>
                  </a:cubicBezTo>
                  <a:cubicBezTo>
                    <a:pt x="3055" y="22697"/>
                    <a:pt x="2986" y="22694"/>
                    <a:pt x="2900" y="22689"/>
                  </a:cubicBezTo>
                  <a:cubicBezTo>
                    <a:pt x="2968" y="22460"/>
                    <a:pt x="3128" y="22324"/>
                    <a:pt x="3311" y="22209"/>
                  </a:cubicBezTo>
                  <a:cubicBezTo>
                    <a:pt x="3326" y="22194"/>
                    <a:pt x="3346" y="22189"/>
                    <a:pt x="3368" y="22189"/>
                  </a:cubicBezTo>
                  <a:close/>
                  <a:moveTo>
                    <a:pt x="1746" y="25030"/>
                  </a:moveTo>
                  <a:cubicBezTo>
                    <a:pt x="1760" y="25030"/>
                    <a:pt x="1788" y="25046"/>
                    <a:pt x="1804" y="25063"/>
                  </a:cubicBezTo>
                  <a:cubicBezTo>
                    <a:pt x="1758" y="25085"/>
                    <a:pt x="1736" y="25131"/>
                    <a:pt x="1713" y="25177"/>
                  </a:cubicBezTo>
                  <a:cubicBezTo>
                    <a:pt x="1690" y="25177"/>
                    <a:pt x="1667" y="25154"/>
                    <a:pt x="1621" y="25154"/>
                  </a:cubicBezTo>
                  <a:cubicBezTo>
                    <a:pt x="1644" y="25108"/>
                    <a:pt x="1690" y="25063"/>
                    <a:pt x="1736" y="25040"/>
                  </a:cubicBezTo>
                  <a:cubicBezTo>
                    <a:pt x="1736" y="25033"/>
                    <a:pt x="1740" y="25030"/>
                    <a:pt x="1746" y="25030"/>
                  </a:cubicBezTo>
                  <a:close/>
                  <a:moveTo>
                    <a:pt x="754" y="27185"/>
                  </a:moveTo>
                  <a:cubicBezTo>
                    <a:pt x="777" y="27185"/>
                    <a:pt x="800" y="27208"/>
                    <a:pt x="823" y="27231"/>
                  </a:cubicBezTo>
                  <a:cubicBezTo>
                    <a:pt x="823" y="27231"/>
                    <a:pt x="823" y="27254"/>
                    <a:pt x="800" y="27254"/>
                  </a:cubicBezTo>
                  <a:cubicBezTo>
                    <a:pt x="777" y="27254"/>
                    <a:pt x="777" y="27231"/>
                    <a:pt x="754" y="27208"/>
                  </a:cubicBezTo>
                  <a:cubicBezTo>
                    <a:pt x="754" y="27208"/>
                    <a:pt x="754" y="27185"/>
                    <a:pt x="754" y="27185"/>
                  </a:cubicBezTo>
                  <a:close/>
                  <a:moveTo>
                    <a:pt x="6369" y="0"/>
                  </a:moveTo>
                  <a:cubicBezTo>
                    <a:pt x="6301" y="92"/>
                    <a:pt x="6209" y="183"/>
                    <a:pt x="6141" y="274"/>
                  </a:cubicBezTo>
                  <a:cubicBezTo>
                    <a:pt x="5935" y="571"/>
                    <a:pt x="5753" y="891"/>
                    <a:pt x="5547" y="1187"/>
                  </a:cubicBezTo>
                  <a:cubicBezTo>
                    <a:pt x="5464" y="1302"/>
                    <a:pt x="5375" y="1360"/>
                    <a:pt x="5291" y="1360"/>
                  </a:cubicBezTo>
                  <a:cubicBezTo>
                    <a:pt x="5191" y="1360"/>
                    <a:pt x="5097" y="1280"/>
                    <a:pt x="5022" y="1119"/>
                  </a:cubicBezTo>
                  <a:cubicBezTo>
                    <a:pt x="4954" y="936"/>
                    <a:pt x="4863" y="754"/>
                    <a:pt x="4771" y="571"/>
                  </a:cubicBezTo>
                  <a:cubicBezTo>
                    <a:pt x="4749" y="503"/>
                    <a:pt x="4680" y="457"/>
                    <a:pt x="4612" y="388"/>
                  </a:cubicBezTo>
                  <a:cubicBezTo>
                    <a:pt x="4566" y="457"/>
                    <a:pt x="4520" y="525"/>
                    <a:pt x="4497" y="594"/>
                  </a:cubicBezTo>
                  <a:cubicBezTo>
                    <a:pt x="4475" y="799"/>
                    <a:pt x="4452" y="1005"/>
                    <a:pt x="4452" y="1210"/>
                  </a:cubicBezTo>
                  <a:cubicBezTo>
                    <a:pt x="4452" y="1347"/>
                    <a:pt x="4429" y="1416"/>
                    <a:pt x="4292" y="1484"/>
                  </a:cubicBezTo>
                  <a:cubicBezTo>
                    <a:pt x="4201" y="1530"/>
                    <a:pt x="4109" y="1621"/>
                    <a:pt x="4018" y="1689"/>
                  </a:cubicBezTo>
                  <a:cubicBezTo>
                    <a:pt x="3943" y="1764"/>
                    <a:pt x="3873" y="1804"/>
                    <a:pt x="3804" y="1804"/>
                  </a:cubicBezTo>
                  <a:cubicBezTo>
                    <a:pt x="3725" y="1804"/>
                    <a:pt x="3647" y="1753"/>
                    <a:pt x="3562" y="1644"/>
                  </a:cubicBezTo>
                  <a:cubicBezTo>
                    <a:pt x="3379" y="1393"/>
                    <a:pt x="3151" y="1210"/>
                    <a:pt x="2831" y="1142"/>
                  </a:cubicBezTo>
                  <a:lnTo>
                    <a:pt x="2831" y="1142"/>
                  </a:lnTo>
                  <a:cubicBezTo>
                    <a:pt x="2991" y="1758"/>
                    <a:pt x="2991" y="2329"/>
                    <a:pt x="2717" y="2899"/>
                  </a:cubicBezTo>
                  <a:lnTo>
                    <a:pt x="2740" y="2922"/>
                  </a:lnTo>
                  <a:cubicBezTo>
                    <a:pt x="3014" y="2671"/>
                    <a:pt x="3288" y="2443"/>
                    <a:pt x="3562" y="2214"/>
                  </a:cubicBezTo>
                  <a:cubicBezTo>
                    <a:pt x="3607" y="2169"/>
                    <a:pt x="3653" y="2140"/>
                    <a:pt x="3699" y="2140"/>
                  </a:cubicBezTo>
                  <a:cubicBezTo>
                    <a:pt x="3744" y="2140"/>
                    <a:pt x="3790" y="2169"/>
                    <a:pt x="3836" y="2237"/>
                  </a:cubicBezTo>
                  <a:cubicBezTo>
                    <a:pt x="3893" y="2306"/>
                    <a:pt x="3961" y="2340"/>
                    <a:pt x="4021" y="2340"/>
                  </a:cubicBezTo>
                  <a:cubicBezTo>
                    <a:pt x="4081" y="2340"/>
                    <a:pt x="4132" y="2306"/>
                    <a:pt x="4155" y="2237"/>
                  </a:cubicBezTo>
                  <a:cubicBezTo>
                    <a:pt x="4269" y="1941"/>
                    <a:pt x="4589" y="1895"/>
                    <a:pt x="4749" y="1667"/>
                  </a:cubicBezTo>
                  <a:cubicBezTo>
                    <a:pt x="4771" y="1644"/>
                    <a:pt x="4771" y="1644"/>
                    <a:pt x="4794" y="1644"/>
                  </a:cubicBezTo>
                  <a:cubicBezTo>
                    <a:pt x="5000" y="1632"/>
                    <a:pt x="5216" y="1598"/>
                    <a:pt x="5430" y="1598"/>
                  </a:cubicBezTo>
                  <a:cubicBezTo>
                    <a:pt x="5644" y="1598"/>
                    <a:pt x="5856" y="1632"/>
                    <a:pt x="6050" y="1758"/>
                  </a:cubicBezTo>
                  <a:cubicBezTo>
                    <a:pt x="6201" y="1866"/>
                    <a:pt x="6373" y="1913"/>
                    <a:pt x="6508" y="2054"/>
                  </a:cubicBezTo>
                  <a:lnTo>
                    <a:pt x="6508" y="2054"/>
                  </a:lnTo>
                  <a:cubicBezTo>
                    <a:pt x="6507" y="2054"/>
                    <a:pt x="6507" y="2054"/>
                    <a:pt x="6506" y="2055"/>
                  </a:cubicBezTo>
                  <a:cubicBezTo>
                    <a:pt x="6917" y="2488"/>
                    <a:pt x="7282" y="2922"/>
                    <a:pt x="7556" y="3447"/>
                  </a:cubicBezTo>
                  <a:cubicBezTo>
                    <a:pt x="7602" y="3538"/>
                    <a:pt x="7670" y="3630"/>
                    <a:pt x="7716" y="3721"/>
                  </a:cubicBezTo>
                  <a:cubicBezTo>
                    <a:pt x="7761" y="3812"/>
                    <a:pt x="7807" y="3904"/>
                    <a:pt x="7830" y="3995"/>
                  </a:cubicBezTo>
                  <a:cubicBezTo>
                    <a:pt x="7843" y="4040"/>
                    <a:pt x="7865" y="4054"/>
                    <a:pt x="7891" y="4054"/>
                  </a:cubicBezTo>
                  <a:cubicBezTo>
                    <a:pt x="7932" y="4054"/>
                    <a:pt x="7983" y="4017"/>
                    <a:pt x="8018" y="4017"/>
                  </a:cubicBezTo>
                  <a:cubicBezTo>
                    <a:pt x="8038" y="4017"/>
                    <a:pt x="8052" y="4029"/>
                    <a:pt x="8058" y="4063"/>
                  </a:cubicBezTo>
                  <a:cubicBezTo>
                    <a:pt x="8058" y="4086"/>
                    <a:pt x="8081" y="4086"/>
                    <a:pt x="8081" y="4109"/>
                  </a:cubicBezTo>
                  <a:cubicBezTo>
                    <a:pt x="8355" y="4543"/>
                    <a:pt x="8606" y="5022"/>
                    <a:pt x="8629" y="5547"/>
                  </a:cubicBezTo>
                  <a:cubicBezTo>
                    <a:pt x="8652" y="5867"/>
                    <a:pt x="8743" y="6163"/>
                    <a:pt x="8811" y="6483"/>
                  </a:cubicBezTo>
                  <a:cubicBezTo>
                    <a:pt x="8880" y="6734"/>
                    <a:pt x="8971" y="6985"/>
                    <a:pt x="8994" y="7236"/>
                  </a:cubicBezTo>
                  <a:cubicBezTo>
                    <a:pt x="9040" y="8035"/>
                    <a:pt x="9222" y="8788"/>
                    <a:pt x="9359" y="9564"/>
                  </a:cubicBezTo>
                  <a:cubicBezTo>
                    <a:pt x="9565" y="10591"/>
                    <a:pt x="9770" y="11641"/>
                    <a:pt x="10044" y="12668"/>
                  </a:cubicBezTo>
                  <a:cubicBezTo>
                    <a:pt x="10409" y="14084"/>
                    <a:pt x="11162" y="15271"/>
                    <a:pt x="12098" y="16389"/>
                  </a:cubicBezTo>
                  <a:cubicBezTo>
                    <a:pt x="12372" y="16686"/>
                    <a:pt x="12555" y="17051"/>
                    <a:pt x="12760" y="17416"/>
                  </a:cubicBezTo>
                  <a:cubicBezTo>
                    <a:pt x="12806" y="17485"/>
                    <a:pt x="12783" y="17599"/>
                    <a:pt x="12783" y="17690"/>
                  </a:cubicBezTo>
                  <a:cubicBezTo>
                    <a:pt x="12783" y="18055"/>
                    <a:pt x="12783" y="18398"/>
                    <a:pt x="12760" y="18763"/>
                  </a:cubicBezTo>
                  <a:cubicBezTo>
                    <a:pt x="12737" y="18991"/>
                    <a:pt x="12578" y="19196"/>
                    <a:pt x="12418" y="19356"/>
                  </a:cubicBezTo>
                  <a:cubicBezTo>
                    <a:pt x="12075" y="19699"/>
                    <a:pt x="11687" y="19973"/>
                    <a:pt x="11208" y="20087"/>
                  </a:cubicBezTo>
                  <a:cubicBezTo>
                    <a:pt x="11162" y="20087"/>
                    <a:pt x="11117" y="20087"/>
                    <a:pt x="11071" y="20109"/>
                  </a:cubicBezTo>
                  <a:cubicBezTo>
                    <a:pt x="10660" y="20475"/>
                    <a:pt x="10112" y="20406"/>
                    <a:pt x="9633" y="20520"/>
                  </a:cubicBezTo>
                  <a:cubicBezTo>
                    <a:pt x="9154" y="20657"/>
                    <a:pt x="8674" y="20726"/>
                    <a:pt x="8172" y="20817"/>
                  </a:cubicBezTo>
                  <a:cubicBezTo>
                    <a:pt x="7739" y="20886"/>
                    <a:pt x="7282" y="20954"/>
                    <a:pt x="6848" y="20977"/>
                  </a:cubicBezTo>
                  <a:cubicBezTo>
                    <a:pt x="6595" y="21005"/>
                    <a:pt x="6341" y="21025"/>
                    <a:pt x="6087" y="21025"/>
                  </a:cubicBezTo>
                  <a:cubicBezTo>
                    <a:pt x="5930" y="21025"/>
                    <a:pt x="5773" y="21017"/>
                    <a:pt x="5616" y="21000"/>
                  </a:cubicBezTo>
                  <a:cubicBezTo>
                    <a:pt x="5430" y="20987"/>
                    <a:pt x="5245" y="20980"/>
                    <a:pt x="5062" y="20980"/>
                  </a:cubicBezTo>
                  <a:cubicBezTo>
                    <a:pt x="4571" y="20980"/>
                    <a:pt x="4089" y="21033"/>
                    <a:pt x="3607" y="21182"/>
                  </a:cubicBezTo>
                  <a:cubicBezTo>
                    <a:pt x="3402" y="21251"/>
                    <a:pt x="3174" y="21228"/>
                    <a:pt x="2968" y="21274"/>
                  </a:cubicBezTo>
                  <a:cubicBezTo>
                    <a:pt x="2877" y="21296"/>
                    <a:pt x="2786" y="21342"/>
                    <a:pt x="2717" y="21411"/>
                  </a:cubicBezTo>
                  <a:cubicBezTo>
                    <a:pt x="2671" y="21433"/>
                    <a:pt x="2649" y="21479"/>
                    <a:pt x="2649" y="21525"/>
                  </a:cubicBezTo>
                  <a:cubicBezTo>
                    <a:pt x="2649" y="21639"/>
                    <a:pt x="2923" y="21639"/>
                    <a:pt x="2808" y="21821"/>
                  </a:cubicBezTo>
                  <a:cubicBezTo>
                    <a:pt x="2717" y="21936"/>
                    <a:pt x="2740" y="22050"/>
                    <a:pt x="2854" y="22141"/>
                  </a:cubicBezTo>
                  <a:cubicBezTo>
                    <a:pt x="2900" y="22164"/>
                    <a:pt x="2877" y="22278"/>
                    <a:pt x="2854" y="22324"/>
                  </a:cubicBezTo>
                  <a:cubicBezTo>
                    <a:pt x="2671" y="22620"/>
                    <a:pt x="2466" y="22894"/>
                    <a:pt x="1987" y="22917"/>
                  </a:cubicBezTo>
                  <a:cubicBezTo>
                    <a:pt x="2192" y="23100"/>
                    <a:pt x="2215" y="23214"/>
                    <a:pt x="2078" y="23419"/>
                  </a:cubicBezTo>
                  <a:cubicBezTo>
                    <a:pt x="1690" y="24035"/>
                    <a:pt x="1302" y="24675"/>
                    <a:pt x="960" y="25336"/>
                  </a:cubicBezTo>
                  <a:cubicBezTo>
                    <a:pt x="640" y="25953"/>
                    <a:pt x="366" y="26615"/>
                    <a:pt x="92" y="27277"/>
                  </a:cubicBezTo>
                  <a:cubicBezTo>
                    <a:pt x="1" y="27482"/>
                    <a:pt x="1" y="27687"/>
                    <a:pt x="1" y="27916"/>
                  </a:cubicBezTo>
                  <a:cubicBezTo>
                    <a:pt x="102" y="27895"/>
                    <a:pt x="222" y="27821"/>
                    <a:pt x="263" y="27821"/>
                  </a:cubicBezTo>
                  <a:cubicBezTo>
                    <a:pt x="268" y="27821"/>
                    <a:pt x="272" y="27822"/>
                    <a:pt x="275" y="27824"/>
                  </a:cubicBezTo>
                  <a:cubicBezTo>
                    <a:pt x="389" y="27916"/>
                    <a:pt x="526" y="28030"/>
                    <a:pt x="572" y="28144"/>
                  </a:cubicBezTo>
                  <a:cubicBezTo>
                    <a:pt x="800" y="28874"/>
                    <a:pt x="1028" y="29582"/>
                    <a:pt x="1256" y="30312"/>
                  </a:cubicBezTo>
                  <a:cubicBezTo>
                    <a:pt x="1393" y="30769"/>
                    <a:pt x="1485" y="31203"/>
                    <a:pt x="1621" y="31659"/>
                  </a:cubicBezTo>
                  <a:cubicBezTo>
                    <a:pt x="1644" y="31750"/>
                    <a:pt x="1667" y="31842"/>
                    <a:pt x="1713" y="31910"/>
                  </a:cubicBezTo>
                  <a:cubicBezTo>
                    <a:pt x="1850" y="32024"/>
                    <a:pt x="1827" y="32184"/>
                    <a:pt x="1827" y="32344"/>
                  </a:cubicBezTo>
                  <a:cubicBezTo>
                    <a:pt x="1827" y="33188"/>
                    <a:pt x="1827" y="34033"/>
                    <a:pt x="1827" y="34877"/>
                  </a:cubicBezTo>
                  <a:cubicBezTo>
                    <a:pt x="1850" y="35334"/>
                    <a:pt x="1850" y="35790"/>
                    <a:pt x="1918" y="36224"/>
                  </a:cubicBezTo>
                  <a:cubicBezTo>
                    <a:pt x="1963" y="36609"/>
                    <a:pt x="1964" y="37060"/>
                    <a:pt x="2408" y="37246"/>
                  </a:cubicBezTo>
                  <a:lnTo>
                    <a:pt x="2408" y="37246"/>
                  </a:lnTo>
                  <a:cubicBezTo>
                    <a:pt x="2253" y="36891"/>
                    <a:pt x="2105" y="36556"/>
                    <a:pt x="2283" y="36156"/>
                  </a:cubicBezTo>
                  <a:cubicBezTo>
                    <a:pt x="2169" y="35813"/>
                    <a:pt x="2238" y="35448"/>
                    <a:pt x="2283" y="35083"/>
                  </a:cubicBezTo>
                  <a:cubicBezTo>
                    <a:pt x="2352" y="34444"/>
                    <a:pt x="2398" y="33782"/>
                    <a:pt x="2466" y="33143"/>
                  </a:cubicBezTo>
                  <a:cubicBezTo>
                    <a:pt x="2466" y="32960"/>
                    <a:pt x="2443" y="32800"/>
                    <a:pt x="2420" y="32618"/>
                  </a:cubicBezTo>
                  <a:cubicBezTo>
                    <a:pt x="2420" y="32595"/>
                    <a:pt x="2398" y="32572"/>
                    <a:pt x="2398" y="32526"/>
                  </a:cubicBezTo>
                  <a:cubicBezTo>
                    <a:pt x="2420" y="32001"/>
                    <a:pt x="2352" y="31476"/>
                    <a:pt x="2215" y="30951"/>
                  </a:cubicBezTo>
                  <a:cubicBezTo>
                    <a:pt x="2192" y="30883"/>
                    <a:pt x="2238" y="30792"/>
                    <a:pt x="2261" y="30700"/>
                  </a:cubicBezTo>
                  <a:cubicBezTo>
                    <a:pt x="2306" y="30495"/>
                    <a:pt x="2375" y="30290"/>
                    <a:pt x="2078" y="30198"/>
                  </a:cubicBezTo>
                  <a:cubicBezTo>
                    <a:pt x="2032" y="30198"/>
                    <a:pt x="2010" y="30107"/>
                    <a:pt x="1987" y="30061"/>
                  </a:cubicBezTo>
                  <a:cubicBezTo>
                    <a:pt x="1895" y="29856"/>
                    <a:pt x="1804" y="29628"/>
                    <a:pt x="1736" y="29399"/>
                  </a:cubicBezTo>
                  <a:cubicBezTo>
                    <a:pt x="1667" y="29171"/>
                    <a:pt x="1690" y="28966"/>
                    <a:pt x="1873" y="28760"/>
                  </a:cubicBezTo>
                  <a:cubicBezTo>
                    <a:pt x="2078" y="28555"/>
                    <a:pt x="2261" y="28304"/>
                    <a:pt x="2466" y="28075"/>
                  </a:cubicBezTo>
                  <a:cubicBezTo>
                    <a:pt x="2603" y="27961"/>
                    <a:pt x="2763" y="27847"/>
                    <a:pt x="2923" y="27756"/>
                  </a:cubicBezTo>
                  <a:cubicBezTo>
                    <a:pt x="3379" y="27505"/>
                    <a:pt x="3676" y="27162"/>
                    <a:pt x="3836" y="26683"/>
                  </a:cubicBezTo>
                  <a:cubicBezTo>
                    <a:pt x="3927" y="26432"/>
                    <a:pt x="3904" y="26272"/>
                    <a:pt x="3699" y="26113"/>
                  </a:cubicBezTo>
                  <a:cubicBezTo>
                    <a:pt x="3493" y="26386"/>
                    <a:pt x="3288" y="26683"/>
                    <a:pt x="3105" y="26957"/>
                  </a:cubicBezTo>
                  <a:cubicBezTo>
                    <a:pt x="3072" y="27006"/>
                    <a:pt x="3039" y="27044"/>
                    <a:pt x="2989" y="27044"/>
                  </a:cubicBezTo>
                  <a:cubicBezTo>
                    <a:pt x="2970" y="27044"/>
                    <a:pt x="2948" y="27038"/>
                    <a:pt x="2923" y="27026"/>
                  </a:cubicBezTo>
                  <a:cubicBezTo>
                    <a:pt x="2883" y="27002"/>
                    <a:pt x="2846" y="26992"/>
                    <a:pt x="2811" y="26992"/>
                  </a:cubicBezTo>
                  <a:cubicBezTo>
                    <a:pt x="2745" y="26992"/>
                    <a:pt x="2685" y="27027"/>
                    <a:pt x="2626" y="27071"/>
                  </a:cubicBezTo>
                  <a:cubicBezTo>
                    <a:pt x="2261" y="27345"/>
                    <a:pt x="1873" y="27573"/>
                    <a:pt x="1485" y="27802"/>
                  </a:cubicBezTo>
                  <a:cubicBezTo>
                    <a:pt x="1446" y="27826"/>
                    <a:pt x="1405" y="27837"/>
                    <a:pt x="1366" y="27837"/>
                  </a:cubicBezTo>
                  <a:cubicBezTo>
                    <a:pt x="1217" y="27837"/>
                    <a:pt x="1078" y="27685"/>
                    <a:pt x="1096" y="27505"/>
                  </a:cubicBezTo>
                  <a:cubicBezTo>
                    <a:pt x="1096" y="27459"/>
                    <a:pt x="1119" y="27391"/>
                    <a:pt x="1119" y="27345"/>
                  </a:cubicBezTo>
                  <a:cubicBezTo>
                    <a:pt x="1188" y="27117"/>
                    <a:pt x="1279" y="26911"/>
                    <a:pt x="1325" y="26683"/>
                  </a:cubicBezTo>
                  <a:cubicBezTo>
                    <a:pt x="1393" y="26364"/>
                    <a:pt x="1507" y="26113"/>
                    <a:pt x="1804" y="25953"/>
                  </a:cubicBezTo>
                  <a:cubicBezTo>
                    <a:pt x="2032" y="25839"/>
                    <a:pt x="2238" y="25702"/>
                    <a:pt x="2420" y="25542"/>
                  </a:cubicBezTo>
                  <a:cubicBezTo>
                    <a:pt x="2808" y="25200"/>
                    <a:pt x="3265" y="25017"/>
                    <a:pt x="3721" y="24857"/>
                  </a:cubicBezTo>
                  <a:cubicBezTo>
                    <a:pt x="4224" y="24675"/>
                    <a:pt x="4703" y="24492"/>
                    <a:pt x="5182" y="24264"/>
                  </a:cubicBezTo>
                  <a:cubicBezTo>
                    <a:pt x="5410" y="24150"/>
                    <a:pt x="5616" y="23967"/>
                    <a:pt x="5821" y="23807"/>
                  </a:cubicBezTo>
                  <a:cubicBezTo>
                    <a:pt x="5844" y="23784"/>
                    <a:pt x="5821" y="23670"/>
                    <a:pt x="5799" y="23625"/>
                  </a:cubicBezTo>
                  <a:cubicBezTo>
                    <a:pt x="5799" y="23608"/>
                    <a:pt x="5753" y="23592"/>
                    <a:pt x="5710" y="23592"/>
                  </a:cubicBezTo>
                  <a:cubicBezTo>
                    <a:pt x="5692" y="23592"/>
                    <a:pt x="5675" y="23595"/>
                    <a:pt x="5662" y="23602"/>
                  </a:cubicBezTo>
                  <a:cubicBezTo>
                    <a:pt x="5251" y="23739"/>
                    <a:pt x="4840" y="23898"/>
                    <a:pt x="4429" y="24013"/>
                  </a:cubicBezTo>
                  <a:cubicBezTo>
                    <a:pt x="3927" y="24150"/>
                    <a:pt x="3447" y="24264"/>
                    <a:pt x="2945" y="24378"/>
                  </a:cubicBezTo>
                  <a:cubicBezTo>
                    <a:pt x="2420" y="24515"/>
                    <a:pt x="1895" y="24629"/>
                    <a:pt x="1393" y="25040"/>
                  </a:cubicBezTo>
                  <a:cubicBezTo>
                    <a:pt x="1553" y="24583"/>
                    <a:pt x="1713" y="24218"/>
                    <a:pt x="2101" y="24058"/>
                  </a:cubicBezTo>
                  <a:cubicBezTo>
                    <a:pt x="2375" y="23921"/>
                    <a:pt x="2671" y="23876"/>
                    <a:pt x="2923" y="23784"/>
                  </a:cubicBezTo>
                  <a:cubicBezTo>
                    <a:pt x="3105" y="23716"/>
                    <a:pt x="3288" y="23625"/>
                    <a:pt x="3447" y="23533"/>
                  </a:cubicBezTo>
                  <a:cubicBezTo>
                    <a:pt x="3881" y="23259"/>
                    <a:pt x="4292" y="22940"/>
                    <a:pt x="4863" y="22940"/>
                  </a:cubicBezTo>
                  <a:cubicBezTo>
                    <a:pt x="4977" y="22940"/>
                    <a:pt x="5091" y="22894"/>
                    <a:pt x="5205" y="22871"/>
                  </a:cubicBezTo>
                  <a:cubicBezTo>
                    <a:pt x="5251" y="22849"/>
                    <a:pt x="5342" y="22757"/>
                    <a:pt x="5342" y="22734"/>
                  </a:cubicBezTo>
                  <a:cubicBezTo>
                    <a:pt x="5319" y="22666"/>
                    <a:pt x="5251" y="22552"/>
                    <a:pt x="5182" y="22552"/>
                  </a:cubicBezTo>
                  <a:cubicBezTo>
                    <a:pt x="5022" y="22529"/>
                    <a:pt x="4840" y="22529"/>
                    <a:pt x="4657" y="22529"/>
                  </a:cubicBezTo>
                  <a:cubicBezTo>
                    <a:pt x="4429" y="22529"/>
                    <a:pt x="4178" y="22552"/>
                    <a:pt x="3927" y="22552"/>
                  </a:cubicBezTo>
                  <a:cubicBezTo>
                    <a:pt x="3904" y="22552"/>
                    <a:pt x="3858" y="22506"/>
                    <a:pt x="3836" y="22483"/>
                  </a:cubicBezTo>
                  <a:cubicBezTo>
                    <a:pt x="3790" y="22506"/>
                    <a:pt x="3744" y="22506"/>
                    <a:pt x="3699" y="22529"/>
                  </a:cubicBezTo>
                  <a:cubicBezTo>
                    <a:pt x="3721" y="22483"/>
                    <a:pt x="3721" y="22438"/>
                    <a:pt x="3744" y="22415"/>
                  </a:cubicBezTo>
                  <a:cubicBezTo>
                    <a:pt x="3767" y="22392"/>
                    <a:pt x="3790" y="22392"/>
                    <a:pt x="3813" y="22392"/>
                  </a:cubicBezTo>
                  <a:cubicBezTo>
                    <a:pt x="3836" y="22346"/>
                    <a:pt x="3858" y="22301"/>
                    <a:pt x="3881" y="22255"/>
                  </a:cubicBezTo>
                  <a:cubicBezTo>
                    <a:pt x="3881" y="22301"/>
                    <a:pt x="3904" y="22324"/>
                    <a:pt x="3927" y="22369"/>
                  </a:cubicBezTo>
                  <a:cubicBezTo>
                    <a:pt x="3927" y="22301"/>
                    <a:pt x="3972" y="22255"/>
                    <a:pt x="3972" y="22209"/>
                  </a:cubicBezTo>
                  <a:cubicBezTo>
                    <a:pt x="3955" y="22032"/>
                    <a:pt x="3923" y="21965"/>
                    <a:pt x="3814" y="21965"/>
                  </a:cubicBezTo>
                  <a:cubicBezTo>
                    <a:pt x="3783" y="21965"/>
                    <a:pt x="3745" y="21971"/>
                    <a:pt x="3699" y="21981"/>
                  </a:cubicBezTo>
                  <a:cubicBezTo>
                    <a:pt x="3584" y="22004"/>
                    <a:pt x="3470" y="22050"/>
                    <a:pt x="3311" y="22095"/>
                  </a:cubicBezTo>
                  <a:cubicBezTo>
                    <a:pt x="3333" y="21913"/>
                    <a:pt x="3447" y="21913"/>
                    <a:pt x="3539" y="21913"/>
                  </a:cubicBezTo>
                  <a:cubicBezTo>
                    <a:pt x="3653" y="21890"/>
                    <a:pt x="3790" y="21890"/>
                    <a:pt x="3790" y="21730"/>
                  </a:cubicBezTo>
                  <a:cubicBezTo>
                    <a:pt x="3790" y="21639"/>
                    <a:pt x="3699" y="21547"/>
                    <a:pt x="3630" y="21433"/>
                  </a:cubicBezTo>
                  <a:cubicBezTo>
                    <a:pt x="3699" y="21411"/>
                    <a:pt x="3790" y="21365"/>
                    <a:pt x="3881" y="21365"/>
                  </a:cubicBezTo>
                  <a:cubicBezTo>
                    <a:pt x="4193" y="21335"/>
                    <a:pt x="4505" y="21267"/>
                    <a:pt x="4824" y="21267"/>
                  </a:cubicBezTo>
                  <a:cubicBezTo>
                    <a:pt x="4995" y="21267"/>
                    <a:pt x="5167" y="21286"/>
                    <a:pt x="5342" y="21342"/>
                  </a:cubicBezTo>
                  <a:cubicBezTo>
                    <a:pt x="5707" y="21456"/>
                    <a:pt x="6118" y="21433"/>
                    <a:pt x="6506" y="21456"/>
                  </a:cubicBezTo>
                  <a:cubicBezTo>
                    <a:pt x="6689" y="21479"/>
                    <a:pt x="6871" y="21433"/>
                    <a:pt x="7054" y="21593"/>
                  </a:cubicBezTo>
                  <a:cubicBezTo>
                    <a:pt x="7071" y="21611"/>
                    <a:pt x="7102" y="21618"/>
                    <a:pt x="7139" y="21618"/>
                  </a:cubicBezTo>
                  <a:cubicBezTo>
                    <a:pt x="7198" y="21618"/>
                    <a:pt x="7271" y="21599"/>
                    <a:pt x="7328" y="21570"/>
                  </a:cubicBezTo>
                  <a:cubicBezTo>
                    <a:pt x="7380" y="21555"/>
                    <a:pt x="7428" y="21547"/>
                    <a:pt x="7472" y="21547"/>
                  </a:cubicBezTo>
                  <a:cubicBezTo>
                    <a:pt x="7619" y="21547"/>
                    <a:pt x="7724" y="21630"/>
                    <a:pt x="7830" y="21753"/>
                  </a:cubicBezTo>
                  <a:cubicBezTo>
                    <a:pt x="8150" y="22187"/>
                    <a:pt x="8401" y="22666"/>
                    <a:pt x="8538" y="23191"/>
                  </a:cubicBezTo>
                  <a:cubicBezTo>
                    <a:pt x="8629" y="23488"/>
                    <a:pt x="8720" y="23784"/>
                    <a:pt x="8720" y="24081"/>
                  </a:cubicBezTo>
                  <a:cubicBezTo>
                    <a:pt x="8720" y="24423"/>
                    <a:pt x="8629" y="24766"/>
                    <a:pt x="8583" y="25108"/>
                  </a:cubicBezTo>
                  <a:cubicBezTo>
                    <a:pt x="8583" y="25177"/>
                    <a:pt x="8560" y="25245"/>
                    <a:pt x="8560" y="25291"/>
                  </a:cubicBezTo>
                  <a:cubicBezTo>
                    <a:pt x="8583" y="25359"/>
                    <a:pt x="8606" y="25405"/>
                    <a:pt x="8652" y="25473"/>
                  </a:cubicBezTo>
                  <a:cubicBezTo>
                    <a:pt x="8697" y="25428"/>
                    <a:pt x="8766" y="25382"/>
                    <a:pt x="8789" y="25336"/>
                  </a:cubicBezTo>
                  <a:cubicBezTo>
                    <a:pt x="8926" y="24994"/>
                    <a:pt x="9063" y="24675"/>
                    <a:pt x="9199" y="24332"/>
                  </a:cubicBezTo>
                  <a:cubicBezTo>
                    <a:pt x="9268" y="24150"/>
                    <a:pt x="9314" y="23967"/>
                    <a:pt x="9154" y="23807"/>
                  </a:cubicBezTo>
                  <a:cubicBezTo>
                    <a:pt x="9085" y="23716"/>
                    <a:pt x="9063" y="23602"/>
                    <a:pt x="9063" y="23488"/>
                  </a:cubicBezTo>
                  <a:cubicBezTo>
                    <a:pt x="9063" y="23122"/>
                    <a:pt x="9063" y="22757"/>
                    <a:pt x="9085" y="22392"/>
                  </a:cubicBezTo>
                  <a:cubicBezTo>
                    <a:pt x="9108" y="22004"/>
                    <a:pt x="9040" y="21662"/>
                    <a:pt x="8789" y="21388"/>
                  </a:cubicBezTo>
                  <a:cubicBezTo>
                    <a:pt x="8743" y="21342"/>
                    <a:pt x="8720" y="21274"/>
                    <a:pt x="8652" y="21205"/>
                  </a:cubicBezTo>
                  <a:cubicBezTo>
                    <a:pt x="9168" y="21067"/>
                    <a:pt x="9645" y="20852"/>
                    <a:pt x="10152" y="20852"/>
                  </a:cubicBezTo>
                  <a:cubicBezTo>
                    <a:pt x="10317" y="20852"/>
                    <a:pt x="10486" y="20875"/>
                    <a:pt x="10660" y="20931"/>
                  </a:cubicBezTo>
                  <a:cubicBezTo>
                    <a:pt x="10889" y="21022"/>
                    <a:pt x="11117" y="21114"/>
                    <a:pt x="11277" y="21319"/>
                  </a:cubicBezTo>
                  <a:cubicBezTo>
                    <a:pt x="11482" y="21616"/>
                    <a:pt x="11665" y="21936"/>
                    <a:pt x="11893" y="22209"/>
                  </a:cubicBezTo>
                  <a:cubicBezTo>
                    <a:pt x="12167" y="22529"/>
                    <a:pt x="12418" y="22917"/>
                    <a:pt x="12874" y="23031"/>
                  </a:cubicBezTo>
                  <a:cubicBezTo>
                    <a:pt x="12966" y="23054"/>
                    <a:pt x="13057" y="23077"/>
                    <a:pt x="13125" y="23100"/>
                  </a:cubicBezTo>
                  <a:cubicBezTo>
                    <a:pt x="13331" y="23122"/>
                    <a:pt x="13559" y="23145"/>
                    <a:pt x="13765" y="23191"/>
                  </a:cubicBezTo>
                  <a:cubicBezTo>
                    <a:pt x="13833" y="23077"/>
                    <a:pt x="13787" y="22985"/>
                    <a:pt x="13673" y="22917"/>
                  </a:cubicBezTo>
                  <a:cubicBezTo>
                    <a:pt x="13240" y="22712"/>
                    <a:pt x="12966" y="22324"/>
                    <a:pt x="12715" y="21936"/>
                  </a:cubicBezTo>
                  <a:cubicBezTo>
                    <a:pt x="12395" y="21433"/>
                    <a:pt x="12030" y="20954"/>
                    <a:pt x="11710" y="20452"/>
                  </a:cubicBezTo>
                  <a:cubicBezTo>
                    <a:pt x="11665" y="20406"/>
                    <a:pt x="11596" y="20315"/>
                    <a:pt x="11619" y="20292"/>
                  </a:cubicBezTo>
                  <a:cubicBezTo>
                    <a:pt x="11680" y="20231"/>
                    <a:pt x="11778" y="20152"/>
                    <a:pt x="11814" y="20152"/>
                  </a:cubicBezTo>
                  <a:cubicBezTo>
                    <a:pt x="11818" y="20152"/>
                    <a:pt x="11822" y="20153"/>
                    <a:pt x="11824" y="20155"/>
                  </a:cubicBezTo>
                  <a:cubicBezTo>
                    <a:pt x="11916" y="20201"/>
                    <a:pt x="12007" y="20212"/>
                    <a:pt x="12098" y="20212"/>
                  </a:cubicBezTo>
                  <a:cubicBezTo>
                    <a:pt x="12190" y="20212"/>
                    <a:pt x="12281" y="20201"/>
                    <a:pt x="12372" y="20201"/>
                  </a:cubicBezTo>
                  <a:cubicBezTo>
                    <a:pt x="12418" y="20201"/>
                    <a:pt x="12486" y="20269"/>
                    <a:pt x="12486" y="20292"/>
                  </a:cubicBezTo>
                  <a:cubicBezTo>
                    <a:pt x="12463" y="20498"/>
                    <a:pt x="12600" y="20543"/>
                    <a:pt x="12737" y="20612"/>
                  </a:cubicBezTo>
                  <a:cubicBezTo>
                    <a:pt x="12988" y="20771"/>
                    <a:pt x="13240" y="20931"/>
                    <a:pt x="13513" y="21068"/>
                  </a:cubicBezTo>
                  <a:cubicBezTo>
                    <a:pt x="13536" y="21091"/>
                    <a:pt x="13559" y="21114"/>
                    <a:pt x="13582" y="21114"/>
                  </a:cubicBezTo>
                  <a:cubicBezTo>
                    <a:pt x="14175" y="21296"/>
                    <a:pt x="14609" y="21776"/>
                    <a:pt x="15157" y="22050"/>
                  </a:cubicBezTo>
                  <a:cubicBezTo>
                    <a:pt x="15271" y="22107"/>
                    <a:pt x="15401" y="22136"/>
                    <a:pt x="15532" y="22136"/>
                  </a:cubicBezTo>
                  <a:cubicBezTo>
                    <a:pt x="15715" y="22136"/>
                    <a:pt x="15900" y="22078"/>
                    <a:pt x="16047" y="21958"/>
                  </a:cubicBezTo>
                  <a:cubicBezTo>
                    <a:pt x="16161" y="21867"/>
                    <a:pt x="16161" y="21753"/>
                    <a:pt x="16024" y="21707"/>
                  </a:cubicBezTo>
                  <a:cubicBezTo>
                    <a:pt x="15636" y="21547"/>
                    <a:pt x="15248" y="21433"/>
                    <a:pt x="14883" y="21296"/>
                  </a:cubicBezTo>
                  <a:lnTo>
                    <a:pt x="14883" y="21296"/>
                  </a:lnTo>
                  <a:cubicBezTo>
                    <a:pt x="14929" y="21365"/>
                    <a:pt x="14974" y="21433"/>
                    <a:pt x="15020" y="21502"/>
                  </a:cubicBezTo>
                  <a:cubicBezTo>
                    <a:pt x="14906" y="21502"/>
                    <a:pt x="14814" y="21479"/>
                    <a:pt x="14792" y="21411"/>
                  </a:cubicBezTo>
                  <a:cubicBezTo>
                    <a:pt x="14723" y="21296"/>
                    <a:pt x="14837" y="21319"/>
                    <a:pt x="14883" y="21296"/>
                  </a:cubicBezTo>
                  <a:cubicBezTo>
                    <a:pt x="14632" y="21045"/>
                    <a:pt x="14358" y="20817"/>
                    <a:pt x="14107" y="20543"/>
                  </a:cubicBezTo>
                  <a:cubicBezTo>
                    <a:pt x="13901" y="20315"/>
                    <a:pt x="13582" y="20155"/>
                    <a:pt x="13559" y="19790"/>
                  </a:cubicBezTo>
                  <a:cubicBezTo>
                    <a:pt x="13536" y="19767"/>
                    <a:pt x="13491" y="19721"/>
                    <a:pt x="13445" y="19721"/>
                  </a:cubicBezTo>
                  <a:cubicBezTo>
                    <a:pt x="13262" y="19630"/>
                    <a:pt x="13194" y="19448"/>
                    <a:pt x="13148" y="19265"/>
                  </a:cubicBezTo>
                  <a:cubicBezTo>
                    <a:pt x="13125" y="19128"/>
                    <a:pt x="13080" y="19060"/>
                    <a:pt x="12920" y="19060"/>
                  </a:cubicBezTo>
                  <a:cubicBezTo>
                    <a:pt x="12897" y="19060"/>
                    <a:pt x="12852" y="19037"/>
                    <a:pt x="12829" y="19014"/>
                  </a:cubicBezTo>
                  <a:cubicBezTo>
                    <a:pt x="12852" y="18968"/>
                    <a:pt x="12874" y="18900"/>
                    <a:pt x="12920" y="18877"/>
                  </a:cubicBezTo>
                  <a:cubicBezTo>
                    <a:pt x="12930" y="18872"/>
                    <a:pt x="12940" y="18870"/>
                    <a:pt x="12952" y="18870"/>
                  </a:cubicBezTo>
                  <a:cubicBezTo>
                    <a:pt x="12983" y="18870"/>
                    <a:pt x="13020" y="18884"/>
                    <a:pt x="13059" y="18884"/>
                  </a:cubicBezTo>
                  <a:cubicBezTo>
                    <a:pt x="13074" y="18884"/>
                    <a:pt x="13088" y="18882"/>
                    <a:pt x="13103" y="18877"/>
                  </a:cubicBezTo>
                  <a:cubicBezTo>
                    <a:pt x="13155" y="18867"/>
                    <a:pt x="13209" y="18865"/>
                    <a:pt x="13264" y="18865"/>
                  </a:cubicBezTo>
                  <a:cubicBezTo>
                    <a:pt x="13330" y="18865"/>
                    <a:pt x="13399" y="18869"/>
                    <a:pt x="13466" y="18869"/>
                  </a:cubicBezTo>
                  <a:cubicBezTo>
                    <a:pt x="13612" y="18869"/>
                    <a:pt x="13755" y="18851"/>
                    <a:pt x="13879" y="18740"/>
                  </a:cubicBezTo>
                  <a:cubicBezTo>
                    <a:pt x="13894" y="18732"/>
                    <a:pt x="13912" y="18730"/>
                    <a:pt x="13931" y="18730"/>
                  </a:cubicBezTo>
                  <a:cubicBezTo>
                    <a:pt x="13970" y="18730"/>
                    <a:pt x="14016" y="18740"/>
                    <a:pt x="14061" y="18740"/>
                  </a:cubicBezTo>
                  <a:cubicBezTo>
                    <a:pt x="14133" y="18766"/>
                    <a:pt x="14203" y="18777"/>
                    <a:pt x="14271" y="18777"/>
                  </a:cubicBezTo>
                  <a:cubicBezTo>
                    <a:pt x="14443" y="18777"/>
                    <a:pt x="14606" y="18707"/>
                    <a:pt x="14769" y="18626"/>
                  </a:cubicBezTo>
                  <a:cubicBezTo>
                    <a:pt x="14792" y="18603"/>
                    <a:pt x="14814" y="18535"/>
                    <a:pt x="14860" y="18489"/>
                  </a:cubicBezTo>
                  <a:cubicBezTo>
                    <a:pt x="14814" y="18466"/>
                    <a:pt x="14769" y="18420"/>
                    <a:pt x="14700" y="18420"/>
                  </a:cubicBezTo>
                  <a:cubicBezTo>
                    <a:pt x="14632" y="18420"/>
                    <a:pt x="14563" y="18420"/>
                    <a:pt x="14495" y="18443"/>
                  </a:cubicBezTo>
                  <a:cubicBezTo>
                    <a:pt x="14456" y="18449"/>
                    <a:pt x="14418" y="18452"/>
                    <a:pt x="14381" y="18452"/>
                  </a:cubicBezTo>
                  <a:cubicBezTo>
                    <a:pt x="14134" y="18452"/>
                    <a:pt x="13920" y="18325"/>
                    <a:pt x="13742" y="18147"/>
                  </a:cubicBezTo>
                  <a:cubicBezTo>
                    <a:pt x="13628" y="18010"/>
                    <a:pt x="13536" y="17895"/>
                    <a:pt x="13354" y="17850"/>
                  </a:cubicBezTo>
                  <a:cubicBezTo>
                    <a:pt x="13148" y="17804"/>
                    <a:pt x="13125" y="17690"/>
                    <a:pt x="13217" y="17507"/>
                  </a:cubicBezTo>
                  <a:cubicBezTo>
                    <a:pt x="13354" y="17325"/>
                    <a:pt x="13445" y="17097"/>
                    <a:pt x="13673" y="17005"/>
                  </a:cubicBezTo>
                  <a:cubicBezTo>
                    <a:pt x="13719" y="16982"/>
                    <a:pt x="13787" y="16937"/>
                    <a:pt x="13787" y="16891"/>
                  </a:cubicBezTo>
                  <a:cubicBezTo>
                    <a:pt x="13833" y="16594"/>
                    <a:pt x="14038" y="16457"/>
                    <a:pt x="14267" y="16298"/>
                  </a:cubicBezTo>
                  <a:cubicBezTo>
                    <a:pt x="14335" y="16252"/>
                    <a:pt x="14381" y="16138"/>
                    <a:pt x="14404" y="16047"/>
                  </a:cubicBezTo>
                  <a:cubicBezTo>
                    <a:pt x="14472" y="15841"/>
                    <a:pt x="14541" y="15659"/>
                    <a:pt x="14586" y="15453"/>
                  </a:cubicBezTo>
                  <a:cubicBezTo>
                    <a:pt x="14609" y="15407"/>
                    <a:pt x="14586" y="15362"/>
                    <a:pt x="14563" y="15293"/>
                  </a:cubicBezTo>
                  <a:cubicBezTo>
                    <a:pt x="14518" y="15316"/>
                    <a:pt x="14426" y="15316"/>
                    <a:pt x="14404" y="15362"/>
                  </a:cubicBezTo>
                  <a:cubicBezTo>
                    <a:pt x="14267" y="15590"/>
                    <a:pt x="14038" y="15704"/>
                    <a:pt x="13810" y="15864"/>
                  </a:cubicBezTo>
                  <a:cubicBezTo>
                    <a:pt x="13491" y="16092"/>
                    <a:pt x="13103" y="16138"/>
                    <a:pt x="12715" y="16206"/>
                  </a:cubicBezTo>
                  <a:cubicBezTo>
                    <a:pt x="12681" y="16210"/>
                    <a:pt x="12649" y="16212"/>
                    <a:pt x="12618" y="16212"/>
                  </a:cubicBezTo>
                  <a:cubicBezTo>
                    <a:pt x="12458" y="16212"/>
                    <a:pt x="12327" y="16161"/>
                    <a:pt x="12212" y="16047"/>
                  </a:cubicBezTo>
                  <a:cubicBezTo>
                    <a:pt x="12167" y="16001"/>
                    <a:pt x="12121" y="15955"/>
                    <a:pt x="12075" y="15887"/>
                  </a:cubicBezTo>
                  <a:cubicBezTo>
                    <a:pt x="11687" y="15476"/>
                    <a:pt x="11687" y="15430"/>
                    <a:pt x="12053" y="14974"/>
                  </a:cubicBezTo>
                  <a:cubicBezTo>
                    <a:pt x="12167" y="14837"/>
                    <a:pt x="12304" y="14700"/>
                    <a:pt x="12258" y="14449"/>
                  </a:cubicBezTo>
                  <a:cubicBezTo>
                    <a:pt x="12235" y="14266"/>
                    <a:pt x="12395" y="14175"/>
                    <a:pt x="12555" y="14106"/>
                  </a:cubicBezTo>
                  <a:cubicBezTo>
                    <a:pt x="12715" y="14015"/>
                    <a:pt x="12897" y="13947"/>
                    <a:pt x="12897" y="13696"/>
                  </a:cubicBezTo>
                  <a:lnTo>
                    <a:pt x="12897" y="13696"/>
                  </a:lnTo>
                  <a:cubicBezTo>
                    <a:pt x="12692" y="13878"/>
                    <a:pt x="12463" y="13901"/>
                    <a:pt x="12212" y="13924"/>
                  </a:cubicBezTo>
                  <a:cubicBezTo>
                    <a:pt x="11870" y="13924"/>
                    <a:pt x="11573" y="14015"/>
                    <a:pt x="11277" y="14198"/>
                  </a:cubicBezTo>
                  <a:cubicBezTo>
                    <a:pt x="11189" y="14246"/>
                    <a:pt x="11130" y="14274"/>
                    <a:pt x="11085" y="14274"/>
                  </a:cubicBezTo>
                  <a:cubicBezTo>
                    <a:pt x="11024" y="14274"/>
                    <a:pt x="10987" y="14224"/>
                    <a:pt x="10934" y="14106"/>
                  </a:cubicBezTo>
                  <a:cubicBezTo>
                    <a:pt x="10774" y="13741"/>
                    <a:pt x="10546" y="13422"/>
                    <a:pt x="10501" y="13011"/>
                  </a:cubicBezTo>
                  <a:cubicBezTo>
                    <a:pt x="10432" y="12691"/>
                    <a:pt x="10501" y="12554"/>
                    <a:pt x="10797" y="12417"/>
                  </a:cubicBezTo>
                  <a:cubicBezTo>
                    <a:pt x="10866" y="12372"/>
                    <a:pt x="10934" y="12349"/>
                    <a:pt x="10980" y="12303"/>
                  </a:cubicBezTo>
                  <a:cubicBezTo>
                    <a:pt x="11299" y="12029"/>
                    <a:pt x="11642" y="11801"/>
                    <a:pt x="12030" y="11596"/>
                  </a:cubicBezTo>
                  <a:cubicBezTo>
                    <a:pt x="12053" y="11573"/>
                    <a:pt x="12098" y="11550"/>
                    <a:pt x="12121" y="11504"/>
                  </a:cubicBezTo>
                  <a:cubicBezTo>
                    <a:pt x="12144" y="11459"/>
                    <a:pt x="12144" y="11390"/>
                    <a:pt x="12144" y="11345"/>
                  </a:cubicBezTo>
                  <a:cubicBezTo>
                    <a:pt x="12144" y="11322"/>
                    <a:pt x="12075" y="11299"/>
                    <a:pt x="12030" y="11299"/>
                  </a:cubicBezTo>
                  <a:cubicBezTo>
                    <a:pt x="11505" y="11390"/>
                    <a:pt x="10957" y="11322"/>
                    <a:pt x="10432" y="11390"/>
                  </a:cubicBezTo>
                  <a:cubicBezTo>
                    <a:pt x="10361" y="11400"/>
                    <a:pt x="10304" y="11405"/>
                    <a:pt x="10257" y="11405"/>
                  </a:cubicBezTo>
                  <a:cubicBezTo>
                    <a:pt x="10077" y="11405"/>
                    <a:pt x="10048" y="11324"/>
                    <a:pt x="9976" y="11071"/>
                  </a:cubicBezTo>
                  <a:cubicBezTo>
                    <a:pt x="9953" y="10957"/>
                    <a:pt x="9930" y="10842"/>
                    <a:pt x="9907" y="10728"/>
                  </a:cubicBezTo>
                  <a:cubicBezTo>
                    <a:pt x="9793" y="10295"/>
                    <a:pt x="9793" y="10272"/>
                    <a:pt x="10135" y="9929"/>
                  </a:cubicBezTo>
                  <a:cubicBezTo>
                    <a:pt x="10158" y="9907"/>
                    <a:pt x="10204" y="9861"/>
                    <a:pt x="10227" y="9861"/>
                  </a:cubicBezTo>
                  <a:cubicBezTo>
                    <a:pt x="10254" y="9866"/>
                    <a:pt x="10281" y="9868"/>
                    <a:pt x="10308" y="9868"/>
                  </a:cubicBezTo>
                  <a:cubicBezTo>
                    <a:pt x="10594" y="9868"/>
                    <a:pt x="10835" y="9612"/>
                    <a:pt x="11123" y="9612"/>
                  </a:cubicBezTo>
                  <a:cubicBezTo>
                    <a:pt x="11187" y="9612"/>
                    <a:pt x="11253" y="9625"/>
                    <a:pt x="11322" y="9656"/>
                  </a:cubicBezTo>
                  <a:cubicBezTo>
                    <a:pt x="11345" y="9656"/>
                    <a:pt x="11414" y="9656"/>
                    <a:pt x="11436" y="9633"/>
                  </a:cubicBezTo>
                  <a:cubicBezTo>
                    <a:pt x="11482" y="9610"/>
                    <a:pt x="11528" y="9564"/>
                    <a:pt x="11550" y="9519"/>
                  </a:cubicBezTo>
                  <a:cubicBezTo>
                    <a:pt x="11550" y="9496"/>
                    <a:pt x="11528" y="9450"/>
                    <a:pt x="11482" y="9427"/>
                  </a:cubicBezTo>
                  <a:cubicBezTo>
                    <a:pt x="11231" y="9267"/>
                    <a:pt x="10957" y="9108"/>
                    <a:pt x="10637" y="9085"/>
                  </a:cubicBezTo>
                  <a:cubicBezTo>
                    <a:pt x="10341" y="9062"/>
                    <a:pt x="10021" y="9016"/>
                    <a:pt x="9702" y="8994"/>
                  </a:cubicBezTo>
                  <a:cubicBezTo>
                    <a:pt x="9656" y="8971"/>
                    <a:pt x="9588" y="8925"/>
                    <a:pt x="9588" y="8902"/>
                  </a:cubicBezTo>
                  <a:cubicBezTo>
                    <a:pt x="9542" y="8674"/>
                    <a:pt x="9496" y="8469"/>
                    <a:pt x="9473" y="8240"/>
                  </a:cubicBezTo>
                  <a:cubicBezTo>
                    <a:pt x="9473" y="8195"/>
                    <a:pt x="9588" y="8149"/>
                    <a:pt x="9633" y="8081"/>
                  </a:cubicBezTo>
                  <a:cubicBezTo>
                    <a:pt x="9884" y="7556"/>
                    <a:pt x="10364" y="7419"/>
                    <a:pt x="10866" y="7327"/>
                  </a:cubicBezTo>
                  <a:cubicBezTo>
                    <a:pt x="10911" y="7305"/>
                    <a:pt x="10980" y="7282"/>
                    <a:pt x="11025" y="7259"/>
                  </a:cubicBezTo>
                  <a:cubicBezTo>
                    <a:pt x="11048" y="7259"/>
                    <a:pt x="11048" y="7236"/>
                    <a:pt x="11048" y="7213"/>
                  </a:cubicBezTo>
                  <a:cubicBezTo>
                    <a:pt x="10934" y="7076"/>
                    <a:pt x="10752" y="7008"/>
                    <a:pt x="10569" y="7008"/>
                  </a:cubicBezTo>
                  <a:cubicBezTo>
                    <a:pt x="10227" y="6985"/>
                    <a:pt x="9861" y="6985"/>
                    <a:pt x="9519" y="6985"/>
                  </a:cubicBezTo>
                  <a:cubicBezTo>
                    <a:pt x="9359" y="6962"/>
                    <a:pt x="9268" y="6939"/>
                    <a:pt x="9245" y="6757"/>
                  </a:cubicBezTo>
                  <a:cubicBezTo>
                    <a:pt x="9245" y="6643"/>
                    <a:pt x="9177" y="6506"/>
                    <a:pt x="9177" y="6369"/>
                  </a:cubicBezTo>
                  <a:cubicBezTo>
                    <a:pt x="9154" y="5935"/>
                    <a:pt x="9063" y="5478"/>
                    <a:pt x="8857" y="5068"/>
                  </a:cubicBezTo>
                  <a:cubicBezTo>
                    <a:pt x="8789" y="4931"/>
                    <a:pt x="8811" y="4794"/>
                    <a:pt x="8948" y="4680"/>
                  </a:cubicBezTo>
                  <a:cubicBezTo>
                    <a:pt x="9199" y="4429"/>
                    <a:pt x="9451" y="4177"/>
                    <a:pt x="9724" y="3926"/>
                  </a:cubicBezTo>
                  <a:cubicBezTo>
                    <a:pt x="9793" y="3835"/>
                    <a:pt x="9884" y="3767"/>
                    <a:pt x="9998" y="3630"/>
                  </a:cubicBezTo>
                  <a:lnTo>
                    <a:pt x="9998" y="3630"/>
                  </a:lnTo>
                  <a:cubicBezTo>
                    <a:pt x="9405" y="3652"/>
                    <a:pt x="8926" y="3835"/>
                    <a:pt x="8492" y="4155"/>
                  </a:cubicBezTo>
                  <a:cubicBezTo>
                    <a:pt x="8286" y="3881"/>
                    <a:pt x="8332" y="3630"/>
                    <a:pt x="8492" y="3333"/>
                  </a:cubicBezTo>
                  <a:cubicBezTo>
                    <a:pt x="8766" y="2922"/>
                    <a:pt x="8994" y="2443"/>
                    <a:pt x="9245" y="1963"/>
                  </a:cubicBezTo>
                  <a:cubicBezTo>
                    <a:pt x="8560" y="1963"/>
                    <a:pt x="8127" y="2306"/>
                    <a:pt x="7739" y="2762"/>
                  </a:cubicBezTo>
                  <a:cubicBezTo>
                    <a:pt x="7442" y="2488"/>
                    <a:pt x="7396" y="2192"/>
                    <a:pt x="7442" y="1826"/>
                  </a:cubicBezTo>
                  <a:cubicBezTo>
                    <a:pt x="7488" y="1461"/>
                    <a:pt x="7602" y="1187"/>
                    <a:pt x="7853" y="845"/>
                  </a:cubicBezTo>
                  <a:lnTo>
                    <a:pt x="7853" y="845"/>
                  </a:lnTo>
                  <a:cubicBezTo>
                    <a:pt x="7693" y="868"/>
                    <a:pt x="7602" y="868"/>
                    <a:pt x="7533" y="913"/>
                  </a:cubicBezTo>
                  <a:cubicBezTo>
                    <a:pt x="7328" y="1073"/>
                    <a:pt x="7077" y="1210"/>
                    <a:pt x="6963" y="1484"/>
                  </a:cubicBezTo>
                  <a:cubicBezTo>
                    <a:pt x="6924" y="1581"/>
                    <a:pt x="6869" y="1727"/>
                    <a:pt x="6727" y="1727"/>
                  </a:cubicBezTo>
                  <a:cubicBezTo>
                    <a:pt x="6702" y="1727"/>
                    <a:pt x="6674" y="1723"/>
                    <a:pt x="6643" y="1712"/>
                  </a:cubicBezTo>
                  <a:cubicBezTo>
                    <a:pt x="6460" y="1667"/>
                    <a:pt x="6438" y="1530"/>
                    <a:pt x="6438" y="1370"/>
                  </a:cubicBezTo>
                  <a:cubicBezTo>
                    <a:pt x="6438" y="1142"/>
                    <a:pt x="6460" y="936"/>
                    <a:pt x="6460" y="708"/>
                  </a:cubicBezTo>
                  <a:cubicBezTo>
                    <a:pt x="6460" y="480"/>
                    <a:pt x="6460" y="252"/>
                    <a:pt x="6460" y="23"/>
                  </a:cubicBezTo>
                  <a:cubicBezTo>
                    <a:pt x="6438" y="23"/>
                    <a:pt x="6392" y="0"/>
                    <a:pt x="6369" y="0"/>
                  </a:cubicBezTo>
                  <a:close/>
                  <a:moveTo>
                    <a:pt x="2408" y="37246"/>
                  </a:moveTo>
                  <a:cubicBezTo>
                    <a:pt x="2412" y="37256"/>
                    <a:pt x="2416" y="37265"/>
                    <a:pt x="2420" y="37274"/>
                  </a:cubicBezTo>
                  <a:lnTo>
                    <a:pt x="2420" y="37251"/>
                  </a:lnTo>
                  <a:cubicBezTo>
                    <a:pt x="2416" y="37250"/>
                    <a:pt x="2412" y="37248"/>
                    <a:pt x="2408" y="372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134"/>
            <p:cNvSpPr/>
            <p:nvPr/>
          </p:nvSpPr>
          <p:spPr>
            <a:xfrm>
              <a:off x="3430242" y="3237981"/>
              <a:ext cx="190729" cy="287141"/>
            </a:xfrm>
            <a:custGeom>
              <a:avLst/>
              <a:gdLst/>
              <a:ahLst/>
              <a:cxnLst/>
              <a:rect l="l" t="t" r="r" b="b"/>
              <a:pathLst>
                <a:path w="5822" h="8765" extrusionOk="0">
                  <a:moveTo>
                    <a:pt x="298" y="0"/>
                  </a:moveTo>
                  <a:cubicBezTo>
                    <a:pt x="183" y="297"/>
                    <a:pt x="412" y="502"/>
                    <a:pt x="435" y="753"/>
                  </a:cubicBezTo>
                  <a:cubicBezTo>
                    <a:pt x="457" y="982"/>
                    <a:pt x="526" y="1233"/>
                    <a:pt x="594" y="1507"/>
                  </a:cubicBezTo>
                  <a:cubicBezTo>
                    <a:pt x="343" y="1438"/>
                    <a:pt x="298" y="1233"/>
                    <a:pt x="161" y="1119"/>
                  </a:cubicBezTo>
                  <a:cubicBezTo>
                    <a:pt x="138" y="1096"/>
                    <a:pt x="69" y="1096"/>
                    <a:pt x="46" y="1096"/>
                  </a:cubicBezTo>
                  <a:cubicBezTo>
                    <a:pt x="24" y="1096"/>
                    <a:pt x="1" y="1164"/>
                    <a:pt x="1" y="1210"/>
                  </a:cubicBezTo>
                  <a:cubicBezTo>
                    <a:pt x="24" y="1324"/>
                    <a:pt x="24" y="1438"/>
                    <a:pt x="46" y="1529"/>
                  </a:cubicBezTo>
                  <a:cubicBezTo>
                    <a:pt x="92" y="1644"/>
                    <a:pt x="138" y="1735"/>
                    <a:pt x="183" y="1826"/>
                  </a:cubicBezTo>
                  <a:lnTo>
                    <a:pt x="183" y="1849"/>
                  </a:lnTo>
                  <a:cubicBezTo>
                    <a:pt x="236" y="1678"/>
                    <a:pt x="266" y="1605"/>
                    <a:pt x="313" y="1605"/>
                  </a:cubicBezTo>
                  <a:cubicBezTo>
                    <a:pt x="347" y="1605"/>
                    <a:pt x="390" y="1644"/>
                    <a:pt x="457" y="1712"/>
                  </a:cubicBezTo>
                  <a:cubicBezTo>
                    <a:pt x="549" y="1826"/>
                    <a:pt x="663" y="1917"/>
                    <a:pt x="777" y="2009"/>
                  </a:cubicBezTo>
                  <a:cubicBezTo>
                    <a:pt x="788" y="2020"/>
                    <a:pt x="817" y="2026"/>
                    <a:pt x="845" y="2026"/>
                  </a:cubicBezTo>
                  <a:cubicBezTo>
                    <a:pt x="874" y="2026"/>
                    <a:pt x="902" y="2020"/>
                    <a:pt x="914" y="2009"/>
                  </a:cubicBezTo>
                  <a:cubicBezTo>
                    <a:pt x="960" y="1963"/>
                    <a:pt x="960" y="1895"/>
                    <a:pt x="937" y="1849"/>
                  </a:cubicBezTo>
                  <a:cubicBezTo>
                    <a:pt x="845" y="1575"/>
                    <a:pt x="731" y="1301"/>
                    <a:pt x="708" y="1004"/>
                  </a:cubicBezTo>
                  <a:lnTo>
                    <a:pt x="708" y="1004"/>
                  </a:lnTo>
                  <a:cubicBezTo>
                    <a:pt x="868" y="1187"/>
                    <a:pt x="1074" y="1347"/>
                    <a:pt x="1188" y="1552"/>
                  </a:cubicBezTo>
                  <a:cubicBezTo>
                    <a:pt x="1553" y="2146"/>
                    <a:pt x="1873" y="2739"/>
                    <a:pt x="2192" y="3355"/>
                  </a:cubicBezTo>
                  <a:cubicBezTo>
                    <a:pt x="2261" y="3470"/>
                    <a:pt x="2261" y="3606"/>
                    <a:pt x="2306" y="3721"/>
                  </a:cubicBezTo>
                  <a:cubicBezTo>
                    <a:pt x="2352" y="3880"/>
                    <a:pt x="2375" y="4017"/>
                    <a:pt x="2512" y="4154"/>
                  </a:cubicBezTo>
                  <a:cubicBezTo>
                    <a:pt x="2580" y="4223"/>
                    <a:pt x="2603" y="4360"/>
                    <a:pt x="2671" y="4474"/>
                  </a:cubicBezTo>
                  <a:cubicBezTo>
                    <a:pt x="2694" y="4451"/>
                    <a:pt x="2717" y="4451"/>
                    <a:pt x="2717" y="4428"/>
                  </a:cubicBezTo>
                  <a:cubicBezTo>
                    <a:pt x="2740" y="4246"/>
                    <a:pt x="2649" y="3995"/>
                    <a:pt x="2831" y="3949"/>
                  </a:cubicBezTo>
                  <a:cubicBezTo>
                    <a:pt x="2950" y="3925"/>
                    <a:pt x="3088" y="3889"/>
                    <a:pt x="3228" y="3889"/>
                  </a:cubicBezTo>
                  <a:cubicBezTo>
                    <a:pt x="3357" y="3889"/>
                    <a:pt x="3487" y="3919"/>
                    <a:pt x="3607" y="4017"/>
                  </a:cubicBezTo>
                  <a:cubicBezTo>
                    <a:pt x="3744" y="4154"/>
                    <a:pt x="3881" y="4268"/>
                    <a:pt x="4018" y="4405"/>
                  </a:cubicBezTo>
                  <a:cubicBezTo>
                    <a:pt x="4246" y="4634"/>
                    <a:pt x="4452" y="4908"/>
                    <a:pt x="4771" y="5067"/>
                  </a:cubicBezTo>
                  <a:cubicBezTo>
                    <a:pt x="5000" y="5181"/>
                    <a:pt x="5045" y="5455"/>
                    <a:pt x="5182" y="5661"/>
                  </a:cubicBezTo>
                  <a:cubicBezTo>
                    <a:pt x="5273" y="5843"/>
                    <a:pt x="5456" y="6026"/>
                    <a:pt x="5228" y="6254"/>
                  </a:cubicBezTo>
                  <a:cubicBezTo>
                    <a:pt x="5205" y="6277"/>
                    <a:pt x="5251" y="6391"/>
                    <a:pt x="5273" y="6437"/>
                  </a:cubicBezTo>
                  <a:cubicBezTo>
                    <a:pt x="5296" y="6482"/>
                    <a:pt x="5388" y="6505"/>
                    <a:pt x="5433" y="6551"/>
                  </a:cubicBezTo>
                  <a:cubicBezTo>
                    <a:pt x="5456" y="6482"/>
                    <a:pt x="5479" y="6437"/>
                    <a:pt x="5502" y="6391"/>
                  </a:cubicBezTo>
                  <a:cubicBezTo>
                    <a:pt x="5616" y="6665"/>
                    <a:pt x="5639" y="7076"/>
                    <a:pt x="5570" y="7418"/>
                  </a:cubicBezTo>
                  <a:cubicBezTo>
                    <a:pt x="5502" y="7692"/>
                    <a:pt x="5456" y="7943"/>
                    <a:pt x="5525" y="8217"/>
                  </a:cubicBezTo>
                  <a:cubicBezTo>
                    <a:pt x="5570" y="8354"/>
                    <a:pt x="5525" y="8537"/>
                    <a:pt x="5525" y="8765"/>
                  </a:cubicBezTo>
                  <a:cubicBezTo>
                    <a:pt x="5684" y="8560"/>
                    <a:pt x="5707" y="8377"/>
                    <a:pt x="5707" y="8194"/>
                  </a:cubicBezTo>
                  <a:cubicBezTo>
                    <a:pt x="5730" y="7715"/>
                    <a:pt x="5707" y="7213"/>
                    <a:pt x="5776" y="6711"/>
                  </a:cubicBezTo>
                  <a:cubicBezTo>
                    <a:pt x="5821" y="6231"/>
                    <a:pt x="5753" y="5775"/>
                    <a:pt x="5730" y="5296"/>
                  </a:cubicBezTo>
                  <a:cubicBezTo>
                    <a:pt x="5730" y="5227"/>
                    <a:pt x="5707" y="5136"/>
                    <a:pt x="5684" y="5067"/>
                  </a:cubicBezTo>
                  <a:cubicBezTo>
                    <a:pt x="5684" y="5067"/>
                    <a:pt x="5644" y="5057"/>
                    <a:pt x="5617" y="5057"/>
                  </a:cubicBezTo>
                  <a:cubicBezTo>
                    <a:pt x="5603" y="5057"/>
                    <a:pt x="5593" y="5060"/>
                    <a:pt x="5593" y="5067"/>
                  </a:cubicBezTo>
                  <a:cubicBezTo>
                    <a:pt x="5565" y="5113"/>
                    <a:pt x="5538" y="5130"/>
                    <a:pt x="5510" y="5130"/>
                  </a:cubicBezTo>
                  <a:cubicBezTo>
                    <a:pt x="5469" y="5130"/>
                    <a:pt x="5428" y="5094"/>
                    <a:pt x="5388" y="5067"/>
                  </a:cubicBezTo>
                  <a:cubicBezTo>
                    <a:pt x="4794" y="4519"/>
                    <a:pt x="4201" y="3995"/>
                    <a:pt x="3539" y="3538"/>
                  </a:cubicBezTo>
                  <a:cubicBezTo>
                    <a:pt x="3349" y="3411"/>
                    <a:pt x="3139" y="3284"/>
                    <a:pt x="2891" y="3284"/>
                  </a:cubicBezTo>
                  <a:cubicBezTo>
                    <a:pt x="2872" y="3284"/>
                    <a:pt x="2851" y="3285"/>
                    <a:pt x="2831" y="3287"/>
                  </a:cubicBezTo>
                  <a:cubicBezTo>
                    <a:pt x="2814" y="3289"/>
                    <a:pt x="2798" y="3290"/>
                    <a:pt x="2783" y="3290"/>
                  </a:cubicBezTo>
                  <a:cubicBezTo>
                    <a:pt x="2652" y="3290"/>
                    <a:pt x="2570" y="3209"/>
                    <a:pt x="2489" y="3127"/>
                  </a:cubicBezTo>
                  <a:cubicBezTo>
                    <a:pt x="2489" y="3173"/>
                    <a:pt x="2489" y="3218"/>
                    <a:pt x="2489" y="3264"/>
                  </a:cubicBezTo>
                  <a:cubicBezTo>
                    <a:pt x="2489" y="3310"/>
                    <a:pt x="2466" y="3333"/>
                    <a:pt x="2443" y="3355"/>
                  </a:cubicBezTo>
                  <a:cubicBezTo>
                    <a:pt x="2443" y="3355"/>
                    <a:pt x="2398" y="3355"/>
                    <a:pt x="2398" y="3333"/>
                  </a:cubicBezTo>
                  <a:cubicBezTo>
                    <a:pt x="2398" y="3310"/>
                    <a:pt x="2375" y="3264"/>
                    <a:pt x="2398" y="3218"/>
                  </a:cubicBezTo>
                  <a:cubicBezTo>
                    <a:pt x="2420" y="3196"/>
                    <a:pt x="2466" y="3173"/>
                    <a:pt x="2489" y="3150"/>
                  </a:cubicBezTo>
                  <a:cubicBezTo>
                    <a:pt x="2124" y="2853"/>
                    <a:pt x="1964" y="2420"/>
                    <a:pt x="1781" y="2009"/>
                  </a:cubicBezTo>
                  <a:cubicBezTo>
                    <a:pt x="1462" y="1392"/>
                    <a:pt x="1119" y="776"/>
                    <a:pt x="571" y="342"/>
                  </a:cubicBezTo>
                  <a:cubicBezTo>
                    <a:pt x="480" y="251"/>
                    <a:pt x="412" y="137"/>
                    <a:pt x="2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134"/>
            <p:cNvSpPr/>
            <p:nvPr/>
          </p:nvSpPr>
          <p:spPr>
            <a:xfrm>
              <a:off x="3224608" y="4235456"/>
              <a:ext cx="136151" cy="114594"/>
            </a:xfrm>
            <a:custGeom>
              <a:avLst/>
              <a:gdLst/>
              <a:ahLst/>
              <a:cxnLst/>
              <a:rect l="l" t="t" r="r" b="b"/>
              <a:pathLst>
                <a:path w="4156" h="3498" extrusionOk="0">
                  <a:moveTo>
                    <a:pt x="3311" y="1"/>
                  </a:moveTo>
                  <a:cubicBezTo>
                    <a:pt x="3282" y="187"/>
                    <a:pt x="3262" y="274"/>
                    <a:pt x="3207" y="274"/>
                  </a:cubicBezTo>
                  <a:cubicBezTo>
                    <a:pt x="3174" y="274"/>
                    <a:pt x="3128" y="243"/>
                    <a:pt x="3059" y="184"/>
                  </a:cubicBezTo>
                  <a:cubicBezTo>
                    <a:pt x="2948" y="100"/>
                    <a:pt x="2845" y="50"/>
                    <a:pt x="2735" y="50"/>
                  </a:cubicBezTo>
                  <a:cubicBezTo>
                    <a:pt x="2665" y="50"/>
                    <a:pt x="2592" y="71"/>
                    <a:pt x="2512" y="115"/>
                  </a:cubicBezTo>
                  <a:cubicBezTo>
                    <a:pt x="2443" y="166"/>
                    <a:pt x="2349" y="192"/>
                    <a:pt x="2258" y="192"/>
                  </a:cubicBezTo>
                  <a:cubicBezTo>
                    <a:pt x="2228" y="192"/>
                    <a:pt x="2198" y="189"/>
                    <a:pt x="2169" y="184"/>
                  </a:cubicBezTo>
                  <a:cubicBezTo>
                    <a:pt x="2125" y="176"/>
                    <a:pt x="2081" y="172"/>
                    <a:pt x="2038" y="172"/>
                  </a:cubicBezTo>
                  <a:cubicBezTo>
                    <a:pt x="1837" y="172"/>
                    <a:pt x="1650" y="253"/>
                    <a:pt x="1462" y="366"/>
                  </a:cubicBezTo>
                  <a:cubicBezTo>
                    <a:pt x="1530" y="366"/>
                    <a:pt x="1599" y="389"/>
                    <a:pt x="1690" y="389"/>
                  </a:cubicBezTo>
                  <a:cubicBezTo>
                    <a:pt x="2215" y="389"/>
                    <a:pt x="2534" y="686"/>
                    <a:pt x="2740" y="1142"/>
                  </a:cubicBezTo>
                  <a:cubicBezTo>
                    <a:pt x="2763" y="1211"/>
                    <a:pt x="2786" y="1279"/>
                    <a:pt x="2786" y="1348"/>
                  </a:cubicBezTo>
                  <a:cubicBezTo>
                    <a:pt x="2786" y="1448"/>
                    <a:pt x="2712" y="1511"/>
                    <a:pt x="2628" y="1511"/>
                  </a:cubicBezTo>
                  <a:cubicBezTo>
                    <a:pt x="2597" y="1511"/>
                    <a:pt x="2565" y="1503"/>
                    <a:pt x="2534" y="1485"/>
                  </a:cubicBezTo>
                  <a:cubicBezTo>
                    <a:pt x="2489" y="1462"/>
                    <a:pt x="2466" y="1416"/>
                    <a:pt x="2420" y="1393"/>
                  </a:cubicBezTo>
                  <a:cubicBezTo>
                    <a:pt x="2276" y="1293"/>
                    <a:pt x="2169" y="1242"/>
                    <a:pt x="2064" y="1242"/>
                  </a:cubicBezTo>
                  <a:cubicBezTo>
                    <a:pt x="1952" y="1242"/>
                    <a:pt x="1842" y="1299"/>
                    <a:pt x="1690" y="1416"/>
                  </a:cubicBezTo>
                  <a:cubicBezTo>
                    <a:pt x="1633" y="1462"/>
                    <a:pt x="1587" y="1479"/>
                    <a:pt x="1542" y="1479"/>
                  </a:cubicBezTo>
                  <a:cubicBezTo>
                    <a:pt x="1496" y="1479"/>
                    <a:pt x="1450" y="1462"/>
                    <a:pt x="1393" y="1439"/>
                  </a:cubicBezTo>
                  <a:cubicBezTo>
                    <a:pt x="1051" y="1302"/>
                    <a:pt x="686" y="1188"/>
                    <a:pt x="320" y="1097"/>
                  </a:cubicBezTo>
                  <a:cubicBezTo>
                    <a:pt x="206" y="1074"/>
                    <a:pt x="92" y="1074"/>
                    <a:pt x="1" y="1074"/>
                  </a:cubicBezTo>
                  <a:cubicBezTo>
                    <a:pt x="92" y="1165"/>
                    <a:pt x="183" y="1256"/>
                    <a:pt x="275" y="1371"/>
                  </a:cubicBezTo>
                  <a:cubicBezTo>
                    <a:pt x="366" y="1485"/>
                    <a:pt x="480" y="1507"/>
                    <a:pt x="617" y="1507"/>
                  </a:cubicBezTo>
                  <a:cubicBezTo>
                    <a:pt x="1005" y="1507"/>
                    <a:pt x="1325" y="1644"/>
                    <a:pt x="1576" y="1964"/>
                  </a:cubicBezTo>
                  <a:cubicBezTo>
                    <a:pt x="1690" y="2147"/>
                    <a:pt x="1850" y="2329"/>
                    <a:pt x="2010" y="2489"/>
                  </a:cubicBezTo>
                  <a:cubicBezTo>
                    <a:pt x="2032" y="2535"/>
                    <a:pt x="2078" y="2603"/>
                    <a:pt x="2124" y="2603"/>
                  </a:cubicBezTo>
                  <a:cubicBezTo>
                    <a:pt x="2489" y="2717"/>
                    <a:pt x="2694" y="3014"/>
                    <a:pt x="2900" y="3288"/>
                  </a:cubicBezTo>
                  <a:cubicBezTo>
                    <a:pt x="2900" y="3311"/>
                    <a:pt x="2900" y="3311"/>
                    <a:pt x="2923" y="3333"/>
                  </a:cubicBezTo>
                  <a:cubicBezTo>
                    <a:pt x="2976" y="3387"/>
                    <a:pt x="3045" y="3498"/>
                    <a:pt x="3127" y="3498"/>
                  </a:cubicBezTo>
                  <a:cubicBezTo>
                    <a:pt x="3149" y="3498"/>
                    <a:pt x="3172" y="3490"/>
                    <a:pt x="3196" y="3470"/>
                  </a:cubicBezTo>
                  <a:cubicBezTo>
                    <a:pt x="3265" y="3425"/>
                    <a:pt x="3311" y="3288"/>
                    <a:pt x="3311" y="3174"/>
                  </a:cubicBezTo>
                  <a:cubicBezTo>
                    <a:pt x="3356" y="2717"/>
                    <a:pt x="3151" y="2329"/>
                    <a:pt x="2991" y="1918"/>
                  </a:cubicBezTo>
                  <a:cubicBezTo>
                    <a:pt x="2945" y="1827"/>
                    <a:pt x="2808" y="1713"/>
                    <a:pt x="2923" y="1622"/>
                  </a:cubicBezTo>
                  <a:cubicBezTo>
                    <a:pt x="3004" y="1540"/>
                    <a:pt x="3097" y="1470"/>
                    <a:pt x="3210" y="1470"/>
                  </a:cubicBezTo>
                  <a:cubicBezTo>
                    <a:pt x="3256" y="1470"/>
                    <a:pt x="3304" y="1481"/>
                    <a:pt x="3356" y="1507"/>
                  </a:cubicBezTo>
                  <a:cubicBezTo>
                    <a:pt x="3539" y="1622"/>
                    <a:pt x="3767" y="1713"/>
                    <a:pt x="3950" y="1827"/>
                  </a:cubicBezTo>
                  <a:cubicBezTo>
                    <a:pt x="4018" y="1850"/>
                    <a:pt x="4064" y="1895"/>
                    <a:pt x="4155" y="1941"/>
                  </a:cubicBezTo>
                  <a:cubicBezTo>
                    <a:pt x="4132" y="1804"/>
                    <a:pt x="4155" y="1713"/>
                    <a:pt x="4109" y="1622"/>
                  </a:cubicBezTo>
                  <a:cubicBezTo>
                    <a:pt x="4018" y="1439"/>
                    <a:pt x="3927" y="1234"/>
                    <a:pt x="3790" y="1051"/>
                  </a:cubicBezTo>
                  <a:cubicBezTo>
                    <a:pt x="3607" y="754"/>
                    <a:pt x="3402" y="457"/>
                    <a:pt x="3356" y="69"/>
                  </a:cubicBezTo>
                  <a:cubicBezTo>
                    <a:pt x="3356" y="47"/>
                    <a:pt x="3333" y="47"/>
                    <a:pt x="3311" y="24"/>
                  </a:cubicBezTo>
                  <a:lnTo>
                    <a:pt x="331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134"/>
            <p:cNvSpPr/>
            <p:nvPr/>
          </p:nvSpPr>
          <p:spPr>
            <a:xfrm>
              <a:off x="1690226" y="3877291"/>
              <a:ext cx="121900" cy="89861"/>
            </a:xfrm>
            <a:custGeom>
              <a:avLst/>
              <a:gdLst/>
              <a:ahLst/>
              <a:cxnLst/>
              <a:rect l="l" t="t" r="r" b="b"/>
              <a:pathLst>
                <a:path w="3721" h="2743" extrusionOk="0">
                  <a:moveTo>
                    <a:pt x="1279" y="1370"/>
                  </a:moveTo>
                  <a:cubicBezTo>
                    <a:pt x="1301" y="1370"/>
                    <a:pt x="1301" y="1393"/>
                    <a:pt x="1324" y="1393"/>
                  </a:cubicBezTo>
                  <a:cubicBezTo>
                    <a:pt x="1324" y="1416"/>
                    <a:pt x="1301" y="1416"/>
                    <a:pt x="1301" y="1439"/>
                  </a:cubicBezTo>
                  <a:lnTo>
                    <a:pt x="1279" y="1416"/>
                  </a:lnTo>
                  <a:cubicBezTo>
                    <a:pt x="1279" y="1393"/>
                    <a:pt x="1279" y="1393"/>
                    <a:pt x="1279" y="1370"/>
                  </a:cubicBezTo>
                  <a:close/>
                  <a:moveTo>
                    <a:pt x="2580" y="1"/>
                  </a:moveTo>
                  <a:cubicBezTo>
                    <a:pt x="2534" y="183"/>
                    <a:pt x="2557" y="343"/>
                    <a:pt x="2602" y="526"/>
                  </a:cubicBezTo>
                  <a:cubicBezTo>
                    <a:pt x="2671" y="891"/>
                    <a:pt x="2557" y="1210"/>
                    <a:pt x="2397" y="1530"/>
                  </a:cubicBezTo>
                  <a:cubicBezTo>
                    <a:pt x="2260" y="1347"/>
                    <a:pt x="2169" y="1142"/>
                    <a:pt x="2032" y="1005"/>
                  </a:cubicBezTo>
                  <a:cubicBezTo>
                    <a:pt x="1973" y="953"/>
                    <a:pt x="1914" y="932"/>
                    <a:pt x="1856" y="932"/>
                  </a:cubicBezTo>
                  <a:cubicBezTo>
                    <a:pt x="1709" y="932"/>
                    <a:pt x="1562" y="1060"/>
                    <a:pt x="1416" y="1142"/>
                  </a:cubicBezTo>
                  <a:cubicBezTo>
                    <a:pt x="1438" y="822"/>
                    <a:pt x="1438" y="571"/>
                    <a:pt x="1461" y="320"/>
                  </a:cubicBezTo>
                  <a:cubicBezTo>
                    <a:pt x="1416" y="320"/>
                    <a:pt x="1393" y="320"/>
                    <a:pt x="1370" y="297"/>
                  </a:cubicBezTo>
                  <a:cubicBezTo>
                    <a:pt x="1279" y="571"/>
                    <a:pt x="1164" y="845"/>
                    <a:pt x="1027" y="1188"/>
                  </a:cubicBezTo>
                  <a:cubicBezTo>
                    <a:pt x="959" y="982"/>
                    <a:pt x="913" y="845"/>
                    <a:pt x="845" y="708"/>
                  </a:cubicBezTo>
                  <a:cubicBezTo>
                    <a:pt x="794" y="581"/>
                    <a:pt x="687" y="518"/>
                    <a:pt x="575" y="518"/>
                  </a:cubicBezTo>
                  <a:cubicBezTo>
                    <a:pt x="484" y="518"/>
                    <a:pt x="391" y="559"/>
                    <a:pt x="320" y="640"/>
                  </a:cubicBezTo>
                  <a:cubicBezTo>
                    <a:pt x="251" y="731"/>
                    <a:pt x="206" y="845"/>
                    <a:pt x="160" y="937"/>
                  </a:cubicBezTo>
                  <a:cubicBezTo>
                    <a:pt x="94" y="1047"/>
                    <a:pt x="49" y="1137"/>
                    <a:pt x="4" y="1247"/>
                  </a:cubicBezTo>
                  <a:lnTo>
                    <a:pt x="4" y="1247"/>
                  </a:lnTo>
                  <a:cubicBezTo>
                    <a:pt x="3" y="1242"/>
                    <a:pt x="2" y="1238"/>
                    <a:pt x="0" y="1233"/>
                  </a:cubicBezTo>
                  <a:lnTo>
                    <a:pt x="0" y="1256"/>
                  </a:lnTo>
                  <a:cubicBezTo>
                    <a:pt x="2" y="1253"/>
                    <a:pt x="3" y="1250"/>
                    <a:pt x="4" y="1247"/>
                  </a:cubicBezTo>
                  <a:lnTo>
                    <a:pt x="4" y="1247"/>
                  </a:lnTo>
                  <a:cubicBezTo>
                    <a:pt x="50" y="1403"/>
                    <a:pt x="114" y="1580"/>
                    <a:pt x="114" y="1735"/>
                  </a:cubicBezTo>
                  <a:cubicBezTo>
                    <a:pt x="137" y="1895"/>
                    <a:pt x="46" y="2078"/>
                    <a:pt x="229" y="2238"/>
                  </a:cubicBezTo>
                  <a:cubicBezTo>
                    <a:pt x="366" y="2055"/>
                    <a:pt x="480" y="1895"/>
                    <a:pt x="617" y="1713"/>
                  </a:cubicBezTo>
                  <a:cubicBezTo>
                    <a:pt x="689" y="1622"/>
                    <a:pt x="761" y="1532"/>
                    <a:pt x="878" y="1532"/>
                  </a:cubicBezTo>
                  <a:cubicBezTo>
                    <a:pt x="909" y="1532"/>
                    <a:pt x="944" y="1538"/>
                    <a:pt x="982" y="1553"/>
                  </a:cubicBezTo>
                  <a:cubicBezTo>
                    <a:pt x="1164" y="1621"/>
                    <a:pt x="1347" y="1713"/>
                    <a:pt x="1393" y="1941"/>
                  </a:cubicBezTo>
                  <a:cubicBezTo>
                    <a:pt x="1416" y="2146"/>
                    <a:pt x="1461" y="2352"/>
                    <a:pt x="1507" y="2534"/>
                  </a:cubicBezTo>
                  <a:cubicBezTo>
                    <a:pt x="1552" y="2626"/>
                    <a:pt x="1621" y="2717"/>
                    <a:pt x="1712" y="2740"/>
                  </a:cubicBezTo>
                  <a:cubicBezTo>
                    <a:pt x="1714" y="2742"/>
                    <a:pt x="1717" y="2743"/>
                    <a:pt x="1720" y="2743"/>
                  </a:cubicBezTo>
                  <a:cubicBezTo>
                    <a:pt x="1751" y="2743"/>
                    <a:pt x="1832" y="2642"/>
                    <a:pt x="1895" y="2580"/>
                  </a:cubicBezTo>
                  <a:cubicBezTo>
                    <a:pt x="1941" y="2534"/>
                    <a:pt x="1986" y="2443"/>
                    <a:pt x="2032" y="2375"/>
                  </a:cubicBezTo>
                  <a:cubicBezTo>
                    <a:pt x="2100" y="2146"/>
                    <a:pt x="2214" y="1964"/>
                    <a:pt x="2443" y="1850"/>
                  </a:cubicBezTo>
                  <a:cubicBezTo>
                    <a:pt x="2580" y="1758"/>
                    <a:pt x="2648" y="1553"/>
                    <a:pt x="2785" y="1370"/>
                  </a:cubicBezTo>
                  <a:cubicBezTo>
                    <a:pt x="2854" y="1507"/>
                    <a:pt x="2899" y="1621"/>
                    <a:pt x="2968" y="1735"/>
                  </a:cubicBezTo>
                  <a:cubicBezTo>
                    <a:pt x="3036" y="1895"/>
                    <a:pt x="3105" y="2055"/>
                    <a:pt x="3196" y="2215"/>
                  </a:cubicBezTo>
                  <a:cubicBezTo>
                    <a:pt x="3222" y="2255"/>
                    <a:pt x="3264" y="2279"/>
                    <a:pt x="3308" y="2279"/>
                  </a:cubicBezTo>
                  <a:cubicBezTo>
                    <a:pt x="3340" y="2279"/>
                    <a:pt x="3373" y="2266"/>
                    <a:pt x="3401" y="2238"/>
                  </a:cubicBezTo>
                  <a:cubicBezTo>
                    <a:pt x="3721" y="1918"/>
                    <a:pt x="3721" y="1096"/>
                    <a:pt x="3424" y="777"/>
                  </a:cubicBezTo>
                  <a:cubicBezTo>
                    <a:pt x="3347" y="699"/>
                    <a:pt x="3270" y="643"/>
                    <a:pt x="3178" y="643"/>
                  </a:cubicBezTo>
                  <a:cubicBezTo>
                    <a:pt x="3135" y="643"/>
                    <a:pt x="3088" y="656"/>
                    <a:pt x="3036" y="685"/>
                  </a:cubicBezTo>
                  <a:cubicBezTo>
                    <a:pt x="2968" y="731"/>
                    <a:pt x="2922" y="777"/>
                    <a:pt x="2854" y="822"/>
                  </a:cubicBezTo>
                  <a:cubicBezTo>
                    <a:pt x="2785" y="526"/>
                    <a:pt x="2717" y="275"/>
                    <a:pt x="26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134"/>
            <p:cNvSpPr/>
            <p:nvPr/>
          </p:nvSpPr>
          <p:spPr>
            <a:xfrm>
              <a:off x="3289669" y="2979996"/>
              <a:ext cx="136871" cy="72563"/>
            </a:xfrm>
            <a:custGeom>
              <a:avLst/>
              <a:gdLst/>
              <a:ahLst/>
              <a:cxnLst/>
              <a:rect l="l" t="t" r="r" b="b"/>
              <a:pathLst>
                <a:path w="4178" h="2215" extrusionOk="0">
                  <a:moveTo>
                    <a:pt x="4178" y="0"/>
                  </a:moveTo>
                  <a:cubicBezTo>
                    <a:pt x="3584" y="92"/>
                    <a:pt x="3059" y="160"/>
                    <a:pt x="2511" y="251"/>
                  </a:cubicBezTo>
                  <a:cubicBezTo>
                    <a:pt x="2352" y="274"/>
                    <a:pt x="2192" y="286"/>
                    <a:pt x="2029" y="286"/>
                  </a:cubicBezTo>
                  <a:cubicBezTo>
                    <a:pt x="1867" y="286"/>
                    <a:pt x="1701" y="274"/>
                    <a:pt x="1530" y="251"/>
                  </a:cubicBezTo>
                  <a:cubicBezTo>
                    <a:pt x="1366" y="232"/>
                    <a:pt x="1198" y="225"/>
                    <a:pt x="1029" y="225"/>
                  </a:cubicBezTo>
                  <a:cubicBezTo>
                    <a:pt x="799" y="225"/>
                    <a:pt x="567" y="238"/>
                    <a:pt x="343" y="251"/>
                  </a:cubicBezTo>
                  <a:cubicBezTo>
                    <a:pt x="252" y="251"/>
                    <a:pt x="160" y="297"/>
                    <a:pt x="1" y="366"/>
                  </a:cubicBezTo>
                  <a:cubicBezTo>
                    <a:pt x="160" y="411"/>
                    <a:pt x="229" y="457"/>
                    <a:pt x="297" y="480"/>
                  </a:cubicBezTo>
                  <a:cubicBezTo>
                    <a:pt x="617" y="525"/>
                    <a:pt x="845" y="708"/>
                    <a:pt x="959" y="982"/>
                  </a:cubicBezTo>
                  <a:cubicBezTo>
                    <a:pt x="1028" y="1142"/>
                    <a:pt x="1188" y="1142"/>
                    <a:pt x="1279" y="1256"/>
                  </a:cubicBezTo>
                  <a:cubicBezTo>
                    <a:pt x="1501" y="1523"/>
                    <a:pt x="1746" y="1747"/>
                    <a:pt x="1991" y="2011"/>
                  </a:cubicBezTo>
                  <a:lnTo>
                    <a:pt x="1991" y="2011"/>
                  </a:lnTo>
                  <a:cubicBezTo>
                    <a:pt x="1989" y="2011"/>
                    <a:pt x="1988" y="2010"/>
                    <a:pt x="1986" y="2009"/>
                  </a:cubicBezTo>
                  <a:lnTo>
                    <a:pt x="1986" y="2009"/>
                  </a:lnTo>
                  <a:lnTo>
                    <a:pt x="2009" y="2032"/>
                  </a:lnTo>
                  <a:cubicBezTo>
                    <a:pt x="2003" y="2025"/>
                    <a:pt x="1997" y="2018"/>
                    <a:pt x="1991" y="2011"/>
                  </a:cubicBezTo>
                  <a:lnTo>
                    <a:pt x="1991" y="2011"/>
                  </a:lnTo>
                  <a:cubicBezTo>
                    <a:pt x="2103" y="2079"/>
                    <a:pt x="2193" y="2147"/>
                    <a:pt x="2306" y="2214"/>
                  </a:cubicBezTo>
                  <a:cubicBezTo>
                    <a:pt x="2306" y="1895"/>
                    <a:pt x="2192" y="1689"/>
                    <a:pt x="1918" y="1552"/>
                  </a:cubicBezTo>
                  <a:cubicBezTo>
                    <a:pt x="1850" y="1507"/>
                    <a:pt x="1827" y="1416"/>
                    <a:pt x="1781" y="1347"/>
                  </a:cubicBezTo>
                  <a:cubicBezTo>
                    <a:pt x="1850" y="1301"/>
                    <a:pt x="1941" y="1233"/>
                    <a:pt x="2032" y="1233"/>
                  </a:cubicBezTo>
                  <a:cubicBezTo>
                    <a:pt x="2123" y="1233"/>
                    <a:pt x="2260" y="1256"/>
                    <a:pt x="2352" y="1301"/>
                  </a:cubicBezTo>
                  <a:cubicBezTo>
                    <a:pt x="2489" y="1324"/>
                    <a:pt x="2626" y="1393"/>
                    <a:pt x="2763" y="1438"/>
                  </a:cubicBezTo>
                  <a:cubicBezTo>
                    <a:pt x="2785" y="1347"/>
                    <a:pt x="2854" y="1233"/>
                    <a:pt x="2831" y="1187"/>
                  </a:cubicBezTo>
                  <a:cubicBezTo>
                    <a:pt x="2785" y="1096"/>
                    <a:pt x="2671" y="1050"/>
                    <a:pt x="2580" y="1005"/>
                  </a:cubicBezTo>
                  <a:cubicBezTo>
                    <a:pt x="2420" y="959"/>
                    <a:pt x="2443" y="822"/>
                    <a:pt x="2443" y="685"/>
                  </a:cubicBezTo>
                  <a:lnTo>
                    <a:pt x="2443" y="685"/>
                  </a:lnTo>
                  <a:cubicBezTo>
                    <a:pt x="2694" y="731"/>
                    <a:pt x="2945" y="731"/>
                    <a:pt x="3173" y="799"/>
                  </a:cubicBezTo>
                  <a:cubicBezTo>
                    <a:pt x="3265" y="822"/>
                    <a:pt x="3353" y="835"/>
                    <a:pt x="3440" y="835"/>
                  </a:cubicBezTo>
                  <a:cubicBezTo>
                    <a:pt x="3612" y="835"/>
                    <a:pt x="3774" y="784"/>
                    <a:pt x="3927" y="662"/>
                  </a:cubicBezTo>
                  <a:cubicBezTo>
                    <a:pt x="3767" y="366"/>
                    <a:pt x="3402" y="571"/>
                    <a:pt x="3128" y="343"/>
                  </a:cubicBezTo>
                  <a:cubicBezTo>
                    <a:pt x="3447" y="320"/>
                    <a:pt x="3744" y="297"/>
                    <a:pt x="4041" y="274"/>
                  </a:cubicBezTo>
                  <a:cubicBezTo>
                    <a:pt x="3858" y="137"/>
                    <a:pt x="4041" y="92"/>
                    <a:pt x="4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134"/>
            <p:cNvSpPr/>
            <p:nvPr/>
          </p:nvSpPr>
          <p:spPr>
            <a:xfrm>
              <a:off x="3172290" y="3118145"/>
              <a:ext cx="162293" cy="40590"/>
            </a:xfrm>
            <a:custGeom>
              <a:avLst/>
              <a:gdLst/>
              <a:ahLst/>
              <a:cxnLst/>
              <a:rect l="l" t="t" r="r" b="b"/>
              <a:pathLst>
                <a:path w="4954" h="1239" extrusionOk="0">
                  <a:moveTo>
                    <a:pt x="1963" y="668"/>
                  </a:moveTo>
                  <a:cubicBezTo>
                    <a:pt x="1986" y="691"/>
                    <a:pt x="2009" y="714"/>
                    <a:pt x="2054" y="736"/>
                  </a:cubicBezTo>
                  <a:cubicBezTo>
                    <a:pt x="2077" y="736"/>
                    <a:pt x="2100" y="736"/>
                    <a:pt x="2123" y="759"/>
                  </a:cubicBezTo>
                  <a:cubicBezTo>
                    <a:pt x="2146" y="782"/>
                    <a:pt x="2146" y="828"/>
                    <a:pt x="2146" y="873"/>
                  </a:cubicBezTo>
                  <a:cubicBezTo>
                    <a:pt x="2123" y="851"/>
                    <a:pt x="2077" y="828"/>
                    <a:pt x="2077" y="805"/>
                  </a:cubicBezTo>
                  <a:cubicBezTo>
                    <a:pt x="2054" y="782"/>
                    <a:pt x="2054" y="759"/>
                    <a:pt x="2054" y="736"/>
                  </a:cubicBezTo>
                  <a:cubicBezTo>
                    <a:pt x="2009" y="714"/>
                    <a:pt x="1963" y="714"/>
                    <a:pt x="1940" y="691"/>
                  </a:cubicBezTo>
                  <a:cubicBezTo>
                    <a:pt x="1940" y="691"/>
                    <a:pt x="1963" y="668"/>
                    <a:pt x="1963" y="668"/>
                  </a:cubicBezTo>
                  <a:close/>
                  <a:moveTo>
                    <a:pt x="2557" y="805"/>
                  </a:moveTo>
                  <a:cubicBezTo>
                    <a:pt x="2579" y="828"/>
                    <a:pt x="2579" y="851"/>
                    <a:pt x="2602" y="851"/>
                  </a:cubicBezTo>
                  <a:cubicBezTo>
                    <a:pt x="2602" y="873"/>
                    <a:pt x="2602" y="919"/>
                    <a:pt x="2579" y="919"/>
                  </a:cubicBezTo>
                  <a:cubicBezTo>
                    <a:pt x="2557" y="919"/>
                    <a:pt x="2534" y="919"/>
                    <a:pt x="2511" y="896"/>
                  </a:cubicBezTo>
                  <a:cubicBezTo>
                    <a:pt x="2534" y="873"/>
                    <a:pt x="2534" y="851"/>
                    <a:pt x="2557" y="805"/>
                  </a:cubicBezTo>
                  <a:close/>
                  <a:moveTo>
                    <a:pt x="3410" y="0"/>
                  </a:moveTo>
                  <a:cubicBezTo>
                    <a:pt x="3341" y="0"/>
                    <a:pt x="3270" y="9"/>
                    <a:pt x="3196" y="29"/>
                  </a:cubicBezTo>
                  <a:cubicBezTo>
                    <a:pt x="2693" y="166"/>
                    <a:pt x="2191" y="189"/>
                    <a:pt x="1735" y="463"/>
                  </a:cubicBezTo>
                  <a:cubicBezTo>
                    <a:pt x="1584" y="553"/>
                    <a:pt x="1434" y="590"/>
                    <a:pt x="1284" y="590"/>
                  </a:cubicBezTo>
                  <a:cubicBezTo>
                    <a:pt x="1092" y="590"/>
                    <a:pt x="900" y="529"/>
                    <a:pt x="708" y="440"/>
                  </a:cubicBezTo>
                  <a:cubicBezTo>
                    <a:pt x="554" y="374"/>
                    <a:pt x="474" y="340"/>
                    <a:pt x="390" y="340"/>
                  </a:cubicBezTo>
                  <a:cubicBezTo>
                    <a:pt x="298" y="340"/>
                    <a:pt x="202" y="380"/>
                    <a:pt x="0" y="463"/>
                  </a:cubicBezTo>
                  <a:cubicBezTo>
                    <a:pt x="160" y="554"/>
                    <a:pt x="251" y="600"/>
                    <a:pt x="342" y="668"/>
                  </a:cubicBezTo>
                  <a:cubicBezTo>
                    <a:pt x="457" y="759"/>
                    <a:pt x="571" y="851"/>
                    <a:pt x="685" y="942"/>
                  </a:cubicBezTo>
                  <a:cubicBezTo>
                    <a:pt x="731" y="965"/>
                    <a:pt x="753" y="1056"/>
                    <a:pt x="776" y="1056"/>
                  </a:cubicBezTo>
                  <a:cubicBezTo>
                    <a:pt x="826" y="1042"/>
                    <a:pt x="873" y="1036"/>
                    <a:pt x="919" y="1036"/>
                  </a:cubicBezTo>
                  <a:cubicBezTo>
                    <a:pt x="1155" y="1036"/>
                    <a:pt x="1349" y="1194"/>
                    <a:pt x="1582" y="1194"/>
                  </a:cubicBezTo>
                  <a:cubicBezTo>
                    <a:pt x="1595" y="1194"/>
                    <a:pt x="1608" y="1194"/>
                    <a:pt x="1621" y="1193"/>
                  </a:cubicBezTo>
                  <a:cubicBezTo>
                    <a:pt x="1940" y="1147"/>
                    <a:pt x="2260" y="1147"/>
                    <a:pt x="2579" y="1102"/>
                  </a:cubicBezTo>
                  <a:cubicBezTo>
                    <a:pt x="2808" y="1056"/>
                    <a:pt x="3013" y="919"/>
                    <a:pt x="3173" y="759"/>
                  </a:cubicBezTo>
                  <a:cubicBezTo>
                    <a:pt x="3377" y="568"/>
                    <a:pt x="3488" y="477"/>
                    <a:pt x="3622" y="477"/>
                  </a:cubicBezTo>
                  <a:cubicBezTo>
                    <a:pt x="3728" y="477"/>
                    <a:pt x="3848" y="534"/>
                    <a:pt x="4040" y="645"/>
                  </a:cubicBezTo>
                  <a:cubicBezTo>
                    <a:pt x="4291" y="782"/>
                    <a:pt x="4497" y="965"/>
                    <a:pt x="4702" y="1124"/>
                  </a:cubicBezTo>
                  <a:cubicBezTo>
                    <a:pt x="4771" y="1193"/>
                    <a:pt x="4839" y="1239"/>
                    <a:pt x="4953" y="1239"/>
                  </a:cubicBezTo>
                  <a:cubicBezTo>
                    <a:pt x="4930" y="1193"/>
                    <a:pt x="4908" y="1124"/>
                    <a:pt x="4862" y="1079"/>
                  </a:cubicBezTo>
                  <a:cubicBezTo>
                    <a:pt x="4679" y="851"/>
                    <a:pt x="4497" y="600"/>
                    <a:pt x="4246" y="394"/>
                  </a:cubicBezTo>
                  <a:cubicBezTo>
                    <a:pt x="4000" y="205"/>
                    <a:pt x="3739" y="0"/>
                    <a:pt x="34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134"/>
            <p:cNvSpPr/>
            <p:nvPr/>
          </p:nvSpPr>
          <p:spPr>
            <a:xfrm>
              <a:off x="3488588" y="3896751"/>
              <a:ext cx="112924" cy="39803"/>
            </a:xfrm>
            <a:custGeom>
              <a:avLst/>
              <a:gdLst/>
              <a:ahLst/>
              <a:cxnLst/>
              <a:rect l="l" t="t" r="r" b="b"/>
              <a:pathLst>
                <a:path w="3447" h="1215" extrusionOk="0">
                  <a:moveTo>
                    <a:pt x="1438" y="594"/>
                  </a:moveTo>
                  <a:cubicBezTo>
                    <a:pt x="1438" y="594"/>
                    <a:pt x="1438" y="616"/>
                    <a:pt x="1438" y="616"/>
                  </a:cubicBezTo>
                  <a:lnTo>
                    <a:pt x="1393" y="616"/>
                  </a:lnTo>
                  <a:cubicBezTo>
                    <a:pt x="1393" y="616"/>
                    <a:pt x="1393" y="594"/>
                    <a:pt x="1393" y="594"/>
                  </a:cubicBezTo>
                  <a:close/>
                  <a:moveTo>
                    <a:pt x="708" y="890"/>
                  </a:moveTo>
                  <a:lnTo>
                    <a:pt x="708" y="913"/>
                  </a:lnTo>
                  <a:lnTo>
                    <a:pt x="685" y="913"/>
                  </a:lnTo>
                  <a:lnTo>
                    <a:pt x="708" y="890"/>
                  </a:lnTo>
                  <a:close/>
                  <a:moveTo>
                    <a:pt x="2557" y="0"/>
                  </a:moveTo>
                  <a:cubicBezTo>
                    <a:pt x="2465" y="23"/>
                    <a:pt x="2397" y="69"/>
                    <a:pt x="2328" y="91"/>
                  </a:cubicBezTo>
                  <a:cubicBezTo>
                    <a:pt x="1849" y="228"/>
                    <a:pt x="1370" y="365"/>
                    <a:pt x="890" y="502"/>
                  </a:cubicBezTo>
                  <a:cubicBezTo>
                    <a:pt x="731" y="525"/>
                    <a:pt x="548" y="548"/>
                    <a:pt x="388" y="571"/>
                  </a:cubicBezTo>
                  <a:lnTo>
                    <a:pt x="92" y="571"/>
                  </a:lnTo>
                  <a:cubicBezTo>
                    <a:pt x="46" y="571"/>
                    <a:pt x="23" y="639"/>
                    <a:pt x="0" y="662"/>
                  </a:cubicBezTo>
                  <a:cubicBezTo>
                    <a:pt x="0" y="708"/>
                    <a:pt x="46" y="753"/>
                    <a:pt x="69" y="753"/>
                  </a:cubicBezTo>
                  <a:cubicBezTo>
                    <a:pt x="160" y="799"/>
                    <a:pt x="251" y="799"/>
                    <a:pt x="320" y="822"/>
                  </a:cubicBezTo>
                  <a:cubicBezTo>
                    <a:pt x="480" y="913"/>
                    <a:pt x="320" y="959"/>
                    <a:pt x="297" y="982"/>
                  </a:cubicBezTo>
                  <a:cubicBezTo>
                    <a:pt x="753" y="1050"/>
                    <a:pt x="1210" y="1119"/>
                    <a:pt x="1666" y="1187"/>
                  </a:cubicBezTo>
                  <a:cubicBezTo>
                    <a:pt x="1775" y="1204"/>
                    <a:pt x="1878" y="1214"/>
                    <a:pt x="1977" y="1214"/>
                  </a:cubicBezTo>
                  <a:cubicBezTo>
                    <a:pt x="2150" y="1214"/>
                    <a:pt x="2315" y="1183"/>
                    <a:pt x="2488" y="1096"/>
                  </a:cubicBezTo>
                  <a:cubicBezTo>
                    <a:pt x="2641" y="1001"/>
                    <a:pt x="2807" y="956"/>
                    <a:pt x="2975" y="956"/>
                  </a:cubicBezTo>
                  <a:cubicBezTo>
                    <a:pt x="3133" y="956"/>
                    <a:pt x="3292" y="996"/>
                    <a:pt x="3447" y="1073"/>
                  </a:cubicBezTo>
                  <a:cubicBezTo>
                    <a:pt x="3333" y="639"/>
                    <a:pt x="3013" y="343"/>
                    <a:pt x="2716" y="46"/>
                  </a:cubicBezTo>
                  <a:cubicBezTo>
                    <a:pt x="2671" y="0"/>
                    <a:pt x="2602" y="0"/>
                    <a:pt x="25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134"/>
            <p:cNvSpPr/>
            <p:nvPr/>
          </p:nvSpPr>
          <p:spPr>
            <a:xfrm>
              <a:off x="3128916" y="3062683"/>
              <a:ext cx="154070" cy="61228"/>
            </a:xfrm>
            <a:custGeom>
              <a:avLst/>
              <a:gdLst/>
              <a:ahLst/>
              <a:cxnLst/>
              <a:rect l="l" t="t" r="r" b="b"/>
              <a:pathLst>
                <a:path w="4703" h="1869" extrusionOk="0">
                  <a:moveTo>
                    <a:pt x="4476" y="1"/>
                  </a:moveTo>
                  <a:cubicBezTo>
                    <a:pt x="4457" y="1"/>
                    <a:pt x="4442" y="3"/>
                    <a:pt x="4428" y="10"/>
                  </a:cubicBezTo>
                  <a:cubicBezTo>
                    <a:pt x="3949" y="124"/>
                    <a:pt x="3561" y="352"/>
                    <a:pt x="3173" y="626"/>
                  </a:cubicBezTo>
                  <a:cubicBezTo>
                    <a:pt x="2875" y="846"/>
                    <a:pt x="2578" y="956"/>
                    <a:pt x="2272" y="956"/>
                  </a:cubicBezTo>
                  <a:cubicBezTo>
                    <a:pt x="2038" y="956"/>
                    <a:pt x="1800" y="892"/>
                    <a:pt x="1552" y="763"/>
                  </a:cubicBezTo>
                  <a:cubicBezTo>
                    <a:pt x="1477" y="720"/>
                    <a:pt x="1412" y="697"/>
                    <a:pt x="1349" y="697"/>
                  </a:cubicBezTo>
                  <a:cubicBezTo>
                    <a:pt x="1280" y="697"/>
                    <a:pt x="1214" y="726"/>
                    <a:pt x="1142" y="786"/>
                  </a:cubicBezTo>
                  <a:cubicBezTo>
                    <a:pt x="1096" y="809"/>
                    <a:pt x="1073" y="855"/>
                    <a:pt x="1027" y="855"/>
                  </a:cubicBezTo>
                  <a:cubicBezTo>
                    <a:pt x="571" y="900"/>
                    <a:pt x="388" y="1311"/>
                    <a:pt x="92" y="1585"/>
                  </a:cubicBezTo>
                  <a:cubicBezTo>
                    <a:pt x="46" y="1608"/>
                    <a:pt x="23" y="1676"/>
                    <a:pt x="23" y="1722"/>
                  </a:cubicBezTo>
                  <a:cubicBezTo>
                    <a:pt x="0" y="1768"/>
                    <a:pt x="23" y="1813"/>
                    <a:pt x="46" y="1836"/>
                  </a:cubicBezTo>
                  <a:cubicBezTo>
                    <a:pt x="62" y="1852"/>
                    <a:pt x="90" y="1868"/>
                    <a:pt x="120" y="1868"/>
                  </a:cubicBezTo>
                  <a:cubicBezTo>
                    <a:pt x="133" y="1868"/>
                    <a:pt x="147" y="1866"/>
                    <a:pt x="160" y="1859"/>
                  </a:cubicBezTo>
                  <a:cubicBezTo>
                    <a:pt x="343" y="1768"/>
                    <a:pt x="548" y="1676"/>
                    <a:pt x="731" y="1562"/>
                  </a:cubicBezTo>
                  <a:cubicBezTo>
                    <a:pt x="822" y="1516"/>
                    <a:pt x="890" y="1425"/>
                    <a:pt x="959" y="1357"/>
                  </a:cubicBezTo>
                  <a:cubicBezTo>
                    <a:pt x="1054" y="1262"/>
                    <a:pt x="1133" y="1214"/>
                    <a:pt x="1263" y="1214"/>
                  </a:cubicBezTo>
                  <a:cubicBezTo>
                    <a:pt x="1289" y="1214"/>
                    <a:pt x="1317" y="1216"/>
                    <a:pt x="1347" y="1220"/>
                  </a:cubicBezTo>
                  <a:cubicBezTo>
                    <a:pt x="1666" y="1288"/>
                    <a:pt x="2009" y="1311"/>
                    <a:pt x="2328" y="1334"/>
                  </a:cubicBezTo>
                  <a:cubicBezTo>
                    <a:pt x="2382" y="1341"/>
                    <a:pt x="2434" y="1345"/>
                    <a:pt x="2485" y="1345"/>
                  </a:cubicBezTo>
                  <a:cubicBezTo>
                    <a:pt x="2739" y="1345"/>
                    <a:pt x="2964" y="1250"/>
                    <a:pt x="3173" y="1060"/>
                  </a:cubicBezTo>
                  <a:cubicBezTo>
                    <a:pt x="3538" y="695"/>
                    <a:pt x="3972" y="398"/>
                    <a:pt x="4451" y="170"/>
                  </a:cubicBezTo>
                  <a:cubicBezTo>
                    <a:pt x="4497" y="147"/>
                    <a:pt x="4565" y="101"/>
                    <a:pt x="4702" y="33"/>
                  </a:cubicBezTo>
                  <a:cubicBezTo>
                    <a:pt x="4589" y="17"/>
                    <a:pt x="4522" y="1"/>
                    <a:pt x="44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134"/>
            <p:cNvSpPr/>
            <p:nvPr/>
          </p:nvSpPr>
          <p:spPr>
            <a:xfrm>
              <a:off x="3205935" y="3218522"/>
              <a:ext cx="82293" cy="50876"/>
            </a:xfrm>
            <a:custGeom>
              <a:avLst/>
              <a:gdLst/>
              <a:ahLst/>
              <a:cxnLst/>
              <a:rect l="l" t="t" r="r" b="b"/>
              <a:pathLst>
                <a:path w="2512" h="1553" extrusionOk="0">
                  <a:moveTo>
                    <a:pt x="0" y="1"/>
                  </a:moveTo>
                  <a:cubicBezTo>
                    <a:pt x="23" y="69"/>
                    <a:pt x="69" y="138"/>
                    <a:pt x="92" y="206"/>
                  </a:cubicBezTo>
                  <a:cubicBezTo>
                    <a:pt x="251" y="389"/>
                    <a:pt x="388" y="594"/>
                    <a:pt x="525" y="800"/>
                  </a:cubicBezTo>
                  <a:cubicBezTo>
                    <a:pt x="571" y="868"/>
                    <a:pt x="685" y="959"/>
                    <a:pt x="731" y="959"/>
                  </a:cubicBezTo>
                  <a:cubicBezTo>
                    <a:pt x="765" y="950"/>
                    <a:pt x="796" y="946"/>
                    <a:pt x="825" y="946"/>
                  </a:cubicBezTo>
                  <a:cubicBezTo>
                    <a:pt x="1008" y="946"/>
                    <a:pt x="1092" y="1115"/>
                    <a:pt x="1210" y="1233"/>
                  </a:cubicBezTo>
                  <a:cubicBezTo>
                    <a:pt x="1301" y="1347"/>
                    <a:pt x="1393" y="1416"/>
                    <a:pt x="1530" y="1416"/>
                  </a:cubicBezTo>
                  <a:cubicBezTo>
                    <a:pt x="1849" y="1461"/>
                    <a:pt x="2169" y="1507"/>
                    <a:pt x="2511" y="1553"/>
                  </a:cubicBezTo>
                  <a:cubicBezTo>
                    <a:pt x="2465" y="1347"/>
                    <a:pt x="2328" y="1324"/>
                    <a:pt x="2169" y="1302"/>
                  </a:cubicBezTo>
                  <a:cubicBezTo>
                    <a:pt x="2055" y="1279"/>
                    <a:pt x="1918" y="1256"/>
                    <a:pt x="1895" y="1142"/>
                  </a:cubicBezTo>
                  <a:cubicBezTo>
                    <a:pt x="1803" y="800"/>
                    <a:pt x="1530" y="708"/>
                    <a:pt x="1256" y="617"/>
                  </a:cubicBezTo>
                  <a:cubicBezTo>
                    <a:pt x="868" y="503"/>
                    <a:pt x="548" y="297"/>
                    <a:pt x="251" y="69"/>
                  </a:cubicBezTo>
                  <a:cubicBezTo>
                    <a:pt x="183" y="23"/>
                    <a:pt x="114"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134"/>
            <p:cNvSpPr/>
            <p:nvPr/>
          </p:nvSpPr>
          <p:spPr>
            <a:xfrm>
              <a:off x="3262740" y="3039325"/>
              <a:ext cx="65094" cy="68567"/>
            </a:xfrm>
            <a:custGeom>
              <a:avLst/>
              <a:gdLst/>
              <a:ahLst/>
              <a:cxnLst/>
              <a:rect l="l" t="t" r="r" b="b"/>
              <a:pathLst>
                <a:path w="1987" h="2093" extrusionOk="0">
                  <a:moveTo>
                    <a:pt x="1311" y="0"/>
                  </a:moveTo>
                  <a:cubicBezTo>
                    <a:pt x="1291" y="0"/>
                    <a:pt x="1272" y="5"/>
                    <a:pt x="1256" y="15"/>
                  </a:cubicBezTo>
                  <a:cubicBezTo>
                    <a:pt x="1119" y="107"/>
                    <a:pt x="1279" y="175"/>
                    <a:pt x="1325" y="244"/>
                  </a:cubicBezTo>
                  <a:cubicBezTo>
                    <a:pt x="1485" y="609"/>
                    <a:pt x="1439" y="677"/>
                    <a:pt x="1028" y="974"/>
                  </a:cubicBezTo>
                  <a:cubicBezTo>
                    <a:pt x="1005" y="997"/>
                    <a:pt x="868" y="1020"/>
                    <a:pt x="1028" y="1065"/>
                  </a:cubicBezTo>
                  <a:cubicBezTo>
                    <a:pt x="1028" y="1065"/>
                    <a:pt x="1048" y="1063"/>
                    <a:pt x="1070" y="1063"/>
                  </a:cubicBezTo>
                  <a:cubicBezTo>
                    <a:pt x="1112" y="1063"/>
                    <a:pt x="1157" y="1073"/>
                    <a:pt x="1051" y="1134"/>
                  </a:cubicBezTo>
                  <a:cubicBezTo>
                    <a:pt x="435" y="1522"/>
                    <a:pt x="321" y="1636"/>
                    <a:pt x="1" y="2092"/>
                  </a:cubicBezTo>
                  <a:cubicBezTo>
                    <a:pt x="115" y="2047"/>
                    <a:pt x="184" y="2024"/>
                    <a:pt x="252" y="1978"/>
                  </a:cubicBezTo>
                  <a:cubicBezTo>
                    <a:pt x="572" y="1704"/>
                    <a:pt x="937" y="1476"/>
                    <a:pt x="1370" y="1385"/>
                  </a:cubicBezTo>
                  <a:cubicBezTo>
                    <a:pt x="1576" y="1316"/>
                    <a:pt x="1667" y="1202"/>
                    <a:pt x="1667" y="1020"/>
                  </a:cubicBezTo>
                  <a:lnTo>
                    <a:pt x="1667" y="883"/>
                  </a:lnTo>
                  <a:cubicBezTo>
                    <a:pt x="1690" y="928"/>
                    <a:pt x="1713" y="974"/>
                    <a:pt x="1713" y="1020"/>
                  </a:cubicBezTo>
                  <a:cubicBezTo>
                    <a:pt x="1987" y="677"/>
                    <a:pt x="1987" y="449"/>
                    <a:pt x="1713" y="198"/>
                  </a:cubicBezTo>
                  <a:cubicBezTo>
                    <a:pt x="1644" y="152"/>
                    <a:pt x="1599" y="107"/>
                    <a:pt x="1530" y="84"/>
                  </a:cubicBezTo>
                  <a:cubicBezTo>
                    <a:pt x="1460" y="49"/>
                    <a:pt x="1377" y="0"/>
                    <a:pt x="13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134"/>
            <p:cNvSpPr/>
            <p:nvPr/>
          </p:nvSpPr>
          <p:spPr>
            <a:xfrm>
              <a:off x="3309849" y="3171675"/>
              <a:ext cx="40426" cy="33481"/>
            </a:xfrm>
            <a:custGeom>
              <a:avLst/>
              <a:gdLst/>
              <a:ahLst/>
              <a:cxnLst/>
              <a:rect l="l" t="t" r="r" b="b"/>
              <a:pathLst>
                <a:path w="1234" h="1022" extrusionOk="0">
                  <a:moveTo>
                    <a:pt x="169" y="1"/>
                  </a:moveTo>
                  <a:cubicBezTo>
                    <a:pt x="127" y="1"/>
                    <a:pt x="91" y="20"/>
                    <a:pt x="69" y="84"/>
                  </a:cubicBezTo>
                  <a:cubicBezTo>
                    <a:pt x="1" y="198"/>
                    <a:pt x="47" y="381"/>
                    <a:pt x="161" y="426"/>
                  </a:cubicBezTo>
                  <a:cubicBezTo>
                    <a:pt x="206" y="449"/>
                    <a:pt x="275" y="449"/>
                    <a:pt x="343" y="449"/>
                  </a:cubicBezTo>
                  <a:cubicBezTo>
                    <a:pt x="503" y="472"/>
                    <a:pt x="594" y="518"/>
                    <a:pt x="594" y="723"/>
                  </a:cubicBezTo>
                  <a:cubicBezTo>
                    <a:pt x="573" y="810"/>
                    <a:pt x="862" y="1021"/>
                    <a:pt x="1027" y="1021"/>
                  </a:cubicBezTo>
                  <a:cubicBezTo>
                    <a:pt x="1036" y="1021"/>
                    <a:pt x="1043" y="1021"/>
                    <a:pt x="1051" y="1020"/>
                  </a:cubicBezTo>
                  <a:cubicBezTo>
                    <a:pt x="1074" y="974"/>
                    <a:pt x="1165" y="928"/>
                    <a:pt x="1211" y="837"/>
                  </a:cubicBezTo>
                  <a:cubicBezTo>
                    <a:pt x="1234" y="814"/>
                    <a:pt x="1165" y="723"/>
                    <a:pt x="1119" y="677"/>
                  </a:cubicBezTo>
                  <a:cubicBezTo>
                    <a:pt x="891" y="403"/>
                    <a:pt x="686" y="152"/>
                    <a:pt x="321" y="38"/>
                  </a:cubicBezTo>
                  <a:cubicBezTo>
                    <a:pt x="272" y="26"/>
                    <a:pt x="217" y="1"/>
                    <a:pt x="1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134"/>
            <p:cNvSpPr/>
            <p:nvPr/>
          </p:nvSpPr>
          <p:spPr>
            <a:xfrm>
              <a:off x="3191717" y="2990447"/>
              <a:ext cx="67322" cy="24242"/>
            </a:xfrm>
            <a:custGeom>
              <a:avLst/>
              <a:gdLst/>
              <a:ahLst/>
              <a:cxnLst/>
              <a:rect l="l" t="t" r="r" b="b"/>
              <a:pathLst>
                <a:path w="2055" h="740" extrusionOk="0">
                  <a:moveTo>
                    <a:pt x="1" y="1"/>
                  </a:moveTo>
                  <a:lnTo>
                    <a:pt x="1" y="1"/>
                  </a:lnTo>
                  <a:cubicBezTo>
                    <a:pt x="480" y="412"/>
                    <a:pt x="1051" y="503"/>
                    <a:pt x="1598" y="709"/>
                  </a:cubicBezTo>
                  <a:cubicBezTo>
                    <a:pt x="1598" y="709"/>
                    <a:pt x="1621" y="731"/>
                    <a:pt x="1644" y="731"/>
                  </a:cubicBezTo>
                  <a:cubicBezTo>
                    <a:pt x="1675" y="736"/>
                    <a:pt x="1706" y="739"/>
                    <a:pt x="1736" y="739"/>
                  </a:cubicBezTo>
                  <a:cubicBezTo>
                    <a:pt x="1841" y="739"/>
                    <a:pt x="1944" y="706"/>
                    <a:pt x="2032" y="617"/>
                  </a:cubicBezTo>
                  <a:cubicBezTo>
                    <a:pt x="2032" y="594"/>
                    <a:pt x="2055" y="549"/>
                    <a:pt x="2032" y="526"/>
                  </a:cubicBezTo>
                  <a:cubicBezTo>
                    <a:pt x="1949" y="443"/>
                    <a:pt x="1865" y="340"/>
                    <a:pt x="1730" y="340"/>
                  </a:cubicBezTo>
                  <a:cubicBezTo>
                    <a:pt x="1717" y="340"/>
                    <a:pt x="1704" y="341"/>
                    <a:pt x="1690" y="343"/>
                  </a:cubicBezTo>
                  <a:cubicBezTo>
                    <a:pt x="1628" y="354"/>
                    <a:pt x="1567" y="358"/>
                    <a:pt x="1507" y="358"/>
                  </a:cubicBezTo>
                  <a:cubicBezTo>
                    <a:pt x="1169" y="358"/>
                    <a:pt x="858" y="212"/>
                    <a:pt x="548" y="115"/>
                  </a:cubicBezTo>
                  <a:cubicBezTo>
                    <a:pt x="366" y="69"/>
                    <a:pt x="183" y="4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134"/>
            <p:cNvSpPr/>
            <p:nvPr/>
          </p:nvSpPr>
          <p:spPr>
            <a:xfrm>
              <a:off x="3187982" y="4233687"/>
              <a:ext cx="58346" cy="25749"/>
            </a:xfrm>
            <a:custGeom>
              <a:avLst/>
              <a:gdLst/>
              <a:ahLst/>
              <a:cxnLst/>
              <a:rect l="l" t="t" r="r" b="b"/>
              <a:pathLst>
                <a:path w="1781" h="786" extrusionOk="0">
                  <a:moveTo>
                    <a:pt x="88" y="0"/>
                  </a:moveTo>
                  <a:cubicBezTo>
                    <a:pt x="58" y="0"/>
                    <a:pt x="17" y="22"/>
                    <a:pt x="0" y="55"/>
                  </a:cubicBezTo>
                  <a:cubicBezTo>
                    <a:pt x="0" y="78"/>
                    <a:pt x="0" y="146"/>
                    <a:pt x="23" y="146"/>
                  </a:cubicBezTo>
                  <a:cubicBezTo>
                    <a:pt x="457" y="466"/>
                    <a:pt x="913" y="694"/>
                    <a:pt x="1438" y="785"/>
                  </a:cubicBezTo>
                  <a:cubicBezTo>
                    <a:pt x="1553" y="785"/>
                    <a:pt x="1667" y="648"/>
                    <a:pt x="1781" y="580"/>
                  </a:cubicBezTo>
                  <a:cubicBezTo>
                    <a:pt x="1703" y="489"/>
                    <a:pt x="1625" y="465"/>
                    <a:pt x="1552" y="465"/>
                  </a:cubicBezTo>
                  <a:cubicBezTo>
                    <a:pt x="1496" y="465"/>
                    <a:pt x="1442" y="479"/>
                    <a:pt x="1393" y="489"/>
                  </a:cubicBezTo>
                  <a:cubicBezTo>
                    <a:pt x="1352" y="500"/>
                    <a:pt x="1313" y="506"/>
                    <a:pt x="1277" y="506"/>
                  </a:cubicBezTo>
                  <a:cubicBezTo>
                    <a:pt x="1174" y="506"/>
                    <a:pt x="1089" y="459"/>
                    <a:pt x="1005" y="375"/>
                  </a:cubicBezTo>
                  <a:cubicBezTo>
                    <a:pt x="913" y="283"/>
                    <a:pt x="799" y="215"/>
                    <a:pt x="708" y="123"/>
                  </a:cubicBezTo>
                  <a:cubicBezTo>
                    <a:pt x="662" y="101"/>
                    <a:pt x="617" y="55"/>
                    <a:pt x="594" y="55"/>
                  </a:cubicBezTo>
                  <a:cubicBezTo>
                    <a:pt x="537" y="91"/>
                    <a:pt x="484" y="104"/>
                    <a:pt x="433" y="104"/>
                  </a:cubicBezTo>
                  <a:cubicBezTo>
                    <a:pt x="323" y="104"/>
                    <a:pt x="224" y="41"/>
                    <a:pt x="115" y="9"/>
                  </a:cubicBezTo>
                  <a:cubicBezTo>
                    <a:pt x="108" y="3"/>
                    <a:pt x="99" y="0"/>
                    <a:pt x="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134"/>
            <p:cNvSpPr/>
            <p:nvPr/>
          </p:nvSpPr>
          <p:spPr>
            <a:xfrm>
              <a:off x="3039186" y="3080930"/>
              <a:ext cx="57592" cy="19492"/>
            </a:xfrm>
            <a:custGeom>
              <a:avLst/>
              <a:gdLst/>
              <a:ahLst/>
              <a:cxnLst/>
              <a:rect l="l" t="t" r="r" b="b"/>
              <a:pathLst>
                <a:path w="1758" h="595" extrusionOk="0">
                  <a:moveTo>
                    <a:pt x="0" y="1"/>
                  </a:moveTo>
                  <a:lnTo>
                    <a:pt x="0" y="1"/>
                  </a:lnTo>
                  <a:cubicBezTo>
                    <a:pt x="69" y="320"/>
                    <a:pt x="183" y="480"/>
                    <a:pt x="480" y="526"/>
                  </a:cubicBezTo>
                  <a:cubicBezTo>
                    <a:pt x="753" y="549"/>
                    <a:pt x="1050" y="571"/>
                    <a:pt x="1324" y="594"/>
                  </a:cubicBezTo>
                  <a:cubicBezTo>
                    <a:pt x="1484" y="594"/>
                    <a:pt x="1644" y="594"/>
                    <a:pt x="1758" y="389"/>
                  </a:cubicBezTo>
                  <a:cubicBezTo>
                    <a:pt x="1461" y="366"/>
                    <a:pt x="1164" y="343"/>
                    <a:pt x="890" y="275"/>
                  </a:cubicBezTo>
                  <a:cubicBezTo>
                    <a:pt x="594" y="206"/>
                    <a:pt x="320" y="11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134"/>
            <p:cNvSpPr/>
            <p:nvPr/>
          </p:nvSpPr>
          <p:spPr>
            <a:xfrm>
              <a:off x="2349751" y="3993196"/>
              <a:ext cx="83767" cy="29189"/>
            </a:xfrm>
            <a:custGeom>
              <a:avLst/>
              <a:gdLst/>
              <a:ahLst/>
              <a:cxnLst/>
              <a:rect l="l" t="t" r="r" b="b"/>
              <a:pathLst>
                <a:path w="2557" h="891" extrusionOk="0">
                  <a:moveTo>
                    <a:pt x="183" y="1"/>
                  </a:moveTo>
                  <a:cubicBezTo>
                    <a:pt x="137" y="1"/>
                    <a:pt x="92" y="23"/>
                    <a:pt x="0" y="92"/>
                  </a:cubicBezTo>
                  <a:cubicBezTo>
                    <a:pt x="662" y="320"/>
                    <a:pt x="1256" y="503"/>
                    <a:pt x="1826" y="708"/>
                  </a:cubicBezTo>
                  <a:cubicBezTo>
                    <a:pt x="1849" y="708"/>
                    <a:pt x="1872" y="731"/>
                    <a:pt x="1872" y="731"/>
                  </a:cubicBezTo>
                  <a:cubicBezTo>
                    <a:pt x="1942" y="718"/>
                    <a:pt x="2011" y="711"/>
                    <a:pt x="2078" y="711"/>
                  </a:cubicBezTo>
                  <a:cubicBezTo>
                    <a:pt x="2249" y="711"/>
                    <a:pt x="2409" y="759"/>
                    <a:pt x="2557" y="891"/>
                  </a:cubicBezTo>
                  <a:cubicBezTo>
                    <a:pt x="2420" y="636"/>
                    <a:pt x="2249" y="466"/>
                    <a:pt x="2001" y="466"/>
                  </a:cubicBezTo>
                  <a:cubicBezTo>
                    <a:pt x="1960" y="466"/>
                    <a:pt x="1917" y="470"/>
                    <a:pt x="1872" y="480"/>
                  </a:cubicBezTo>
                  <a:cubicBezTo>
                    <a:pt x="1840" y="486"/>
                    <a:pt x="1810" y="489"/>
                    <a:pt x="1781" y="489"/>
                  </a:cubicBezTo>
                  <a:cubicBezTo>
                    <a:pt x="1599" y="489"/>
                    <a:pt x="1459" y="379"/>
                    <a:pt x="1301" y="320"/>
                  </a:cubicBezTo>
                  <a:cubicBezTo>
                    <a:pt x="936" y="206"/>
                    <a:pt x="548" y="92"/>
                    <a:pt x="1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134"/>
            <p:cNvSpPr/>
            <p:nvPr/>
          </p:nvSpPr>
          <p:spPr>
            <a:xfrm>
              <a:off x="3408555" y="3289414"/>
              <a:ext cx="41933" cy="38329"/>
            </a:xfrm>
            <a:custGeom>
              <a:avLst/>
              <a:gdLst/>
              <a:ahLst/>
              <a:cxnLst/>
              <a:rect l="l" t="t" r="r" b="b"/>
              <a:pathLst>
                <a:path w="1280" h="1170" extrusionOk="0">
                  <a:moveTo>
                    <a:pt x="130" y="1"/>
                  </a:moveTo>
                  <a:cubicBezTo>
                    <a:pt x="88" y="1"/>
                    <a:pt x="45" y="16"/>
                    <a:pt x="1" y="51"/>
                  </a:cubicBezTo>
                  <a:cubicBezTo>
                    <a:pt x="138" y="233"/>
                    <a:pt x="252" y="416"/>
                    <a:pt x="389" y="576"/>
                  </a:cubicBezTo>
                  <a:cubicBezTo>
                    <a:pt x="480" y="713"/>
                    <a:pt x="594" y="850"/>
                    <a:pt x="800" y="872"/>
                  </a:cubicBezTo>
                  <a:cubicBezTo>
                    <a:pt x="914" y="872"/>
                    <a:pt x="1005" y="1055"/>
                    <a:pt x="1119" y="1146"/>
                  </a:cubicBezTo>
                  <a:cubicBezTo>
                    <a:pt x="1142" y="1169"/>
                    <a:pt x="1211" y="1169"/>
                    <a:pt x="1233" y="1169"/>
                  </a:cubicBezTo>
                  <a:cubicBezTo>
                    <a:pt x="1256" y="1123"/>
                    <a:pt x="1279" y="1055"/>
                    <a:pt x="1279" y="1032"/>
                  </a:cubicBezTo>
                  <a:cubicBezTo>
                    <a:pt x="1142" y="781"/>
                    <a:pt x="982" y="530"/>
                    <a:pt x="845" y="279"/>
                  </a:cubicBezTo>
                  <a:lnTo>
                    <a:pt x="845" y="256"/>
                  </a:lnTo>
                  <a:cubicBezTo>
                    <a:pt x="845" y="340"/>
                    <a:pt x="845" y="436"/>
                    <a:pt x="782" y="436"/>
                  </a:cubicBezTo>
                  <a:cubicBezTo>
                    <a:pt x="759" y="436"/>
                    <a:pt x="728" y="423"/>
                    <a:pt x="686" y="393"/>
                  </a:cubicBezTo>
                  <a:cubicBezTo>
                    <a:pt x="549" y="302"/>
                    <a:pt x="435" y="188"/>
                    <a:pt x="320" y="96"/>
                  </a:cubicBezTo>
                  <a:cubicBezTo>
                    <a:pt x="264" y="40"/>
                    <a:pt x="199" y="1"/>
                    <a:pt x="1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134"/>
            <p:cNvSpPr/>
            <p:nvPr/>
          </p:nvSpPr>
          <p:spPr>
            <a:xfrm>
              <a:off x="1748539" y="3726989"/>
              <a:ext cx="26961" cy="89042"/>
            </a:xfrm>
            <a:custGeom>
              <a:avLst/>
              <a:gdLst/>
              <a:ahLst/>
              <a:cxnLst/>
              <a:rect l="l" t="t" r="r" b="b"/>
              <a:pathLst>
                <a:path w="823" h="2718" extrusionOk="0">
                  <a:moveTo>
                    <a:pt x="69" y="1"/>
                  </a:moveTo>
                  <a:lnTo>
                    <a:pt x="69" y="1"/>
                  </a:lnTo>
                  <a:cubicBezTo>
                    <a:pt x="1" y="206"/>
                    <a:pt x="92" y="343"/>
                    <a:pt x="161" y="503"/>
                  </a:cubicBezTo>
                  <a:cubicBezTo>
                    <a:pt x="252" y="823"/>
                    <a:pt x="366" y="1142"/>
                    <a:pt x="457" y="1462"/>
                  </a:cubicBezTo>
                  <a:cubicBezTo>
                    <a:pt x="503" y="1553"/>
                    <a:pt x="549" y="1667"/>
                    <a:pt x="503" y="1758"/>
                  </a:cubicBezTo>
                  <a:cubicBezTo>
                    <a:pt x="434" y="2055"/>
                    <a:pt x="663" y="2329"/>
                    <a:pt x="617" y="2626"/>
                  </a:cubicBezTo>
                  <a:cubicBezTo>
                    <a:pt x="617" y="2649"/>
                    <a:pt x="731" y="2671"/>
                    <a:pt x="777" y="2717"/>
                  </a:cubicBezTo>
                  <a:cubicBezTo>
                    <a:pt x="777" y="2649"/>
                    <a:pt x="754" y="2557"/>
                    <a:pt x="777" y="2466"/>
                  </a:cubicBezTo>
                  <a:cubicBezTo>
                    <a:pt x="777" y="2420"/>
                    <a:pt x="822" y="2352"/>
                    <a:pt x="800" y="2306"/>
                  </a:cubicBezTo>
                  <a:cubicBezTo>
                    <a:pt x="571" y="1964"/>
                    <a:pt x="708" y="1553"/>
                    <a:pt x="549" y="1188"/>
                  </a:cubicBezTo>
                  <a:cubicBezTo>
                    <a:pt x="412" y="845"/>
                    <a:pt x="297" y="480"/>
                    <a:pt x="183" y="115"/>
                  </a:cubicBezTo>
                  <a:cubicBezTo>
                    <a:pt x="161" y="92"/>
                    <a:pt x="138" y="69"/>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134"/>
            <p:cNvSpPr/>
            <p:nvPr/>
          </p:nvSpPr>
          <p:spPr>
            <a:xfrm>
              <a:off x="2999546" y="3110840"/>
              <a:ext cx="64341" cy="13137"/>
            </a:xfrm>
            <a:custGeom>
              <a:avLst/>
              <a:gdLst/>
              <a:ahLst/>
              <a:cxnLst/>
              <a:rect l="l" t="t" r="r" b="b"/>
              <a:pathLst>
                <a:path w="1964" h="401" extrusionOk="0">
                  <a:moveTo>
                    <a:pt x="274" y="1"/>
                  </a:moveTo>
                  <a:cubicBezTo>
                    <a:pt x="137" y="24"/>
                    <a:pt x="69" y="92"/>
                    <a:pt x="0" y="206"/>
                  </a:cubicBezTo>
                  <a:cubicBezTo>
                    <a:pt x="199" y="260"/>
                    <a:pt x="369" y="400"/>
                    <a:pt x="577" y="400"/>
                  </a:cubicBezTo>
                  <a:cubicBezTo>
                    <a:pt x="633" y="400"/>
                    <a:pt x="691" y="390"/>
                    <a:pt x="754" y="366"/>
                  </a:cubicBezTo>
                  <a:cubicBezTo>
                    <a:pt x="775" y="352"/>
                    <a:pt x="801" y="346"/>
                    <a:pt x="829" y="346"/>
                  </a:cubicBezTo>
                  <a:cubicBezTo>
                    <a:pt x="891" y="346"/>
                    <a:pt x="965" y="373"/>
                    <a:pt x="1028" y="389"/>
                  </a:cubicBezTo>
                  <a:cubicBezTo>
                    <a:pt x="1084" y="397"/>
                    <a:pt x="1141" y="401"/>
                    <a:pt x="1197" y="401"/>
                  </a:cubicBezTo>
                  <a:cubicBezTo>
                    <a:pt x="1460" y="401"/>
                    <a:pt x="1719" y="319"/>
                    <a:pt x="1963" y="206"/>
                  </a:cubicBezTo>
                  <a:cubicBezTo>
                    <a:pt x="1941" y="183"/>
                    <a:pt x="1941" y="161"/>
                    <a:pt x="1941" y="115"/>
                  </a:cubicBezTo>
                  <a:cubicBezTo>
                    <a:pt x="1826" y="138"/>
                    <a:pt x="1712" y="183"/>
                    <a:pt x="1621" y="206"/>
                  </a:cubicBezTo>
                  <a:cubicBezTo>
                    <a:pt x="1512" y="226"/>
                    <a:pt x="1407" y="242"/>
                    <a:pt x="1303" y="242"/>
                  </a:cubicBezTo>
                  <a:cubicBezTo>
                    <a:pt x="1167" y="242"/>
                    <a:pt x="1033" y="215"/>
                    <a:pt x="891" y="138"/>
                  </a:cubicBezTo>
                  <a:cubicBezTo>
                    <a:pt x="708" y="69"/>
                    <a:pt x="503" y="1"/>
                    <a:pt x="2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134"/>
            <p:cNvSpPr/>
            <p:nvPr/>
          </p:nvSpPr>
          <p:spPr>
            <a:xfrm>
              <a:off x="2314600" y="4017831"/>
              <a:ext cx="45635" cy="27748"/>
            </a:xfrm>
            <a:custGeom>
              <a:avLst/>
              <a:gdLst/>
              <a:ahLst/>
              <a:cxnLst/>
              <a:rect l="l" t="t" r="r" b="b"/>
              <a:pathLst>
                <a:path w="1393" h="847" extrusionOk="0">
                  <a:moveTo>
                    <a:pt x="223" y="1"/>
                  </a:moveTo>
                  <a:cubicBezTo>
                    <a:pt x="150" y="1"/>
                    <a:pt x="77" y="2"/>
                    <a:pt x="0" y="2"/>
                  </a:cubicBezTo>
                  <a:cubicBezTo>
                    <a:pt x="137" y="276"/>
                    <a:pt x="571" y="93"/>
                    <a:pt x="640" y="436"/>
                  </a:cubicBezTo>
                  <a:cubicBezTo>
                    <a:pt x="670" y="431"/>
                    <a:pt x="699" y="429"/>
                    <a:pt x="727" y="429"/>
                  </a:cubicBezTo>
                  <a:cubicBezTo>
                    <a:pt x="969" y="429"/>
                    <a:pt x="1113" y="601"/>
                    <a:pt x="1256" y="846"/>
                  </a:cubicBezTo>
                  <a:cubicBezTo>
                    <a:pt x="1302" y="664"/>
                    <a:pt x="1393" y="458"/>
                    <a:pt x="1370" y="413"/>
                  </a:cubicBezTo>
                  <a:cubicBezTo>
                    <a:pt x="1233" y="321"/>
                    <a:pt x="1119" y="207"/>
                    <a:pt x="959" y="139"/>
                  </a:cubicBezTo>
                  <a:cubicBezTo>
                    <a:pt x="711" y="15"/>
                    <a:pt x="476" y="1"/>
                    <a:pt x="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134"/>
            <p:cNvSpPr/>
            <p:nvPr/>
          </p:nvSpPr>
          <p:spPr>
            <a:xfrm>
              <a:off x="3072077" y="3071233"/>
              <a:ext cx="56118" cy="17363"/>
            </a:xfrm>
            <a:custGeom>
              <a:avLst/>
              <a:gdLst/>
              <a:ahLst/>
              <a:cxnLst/>
              <a:rect l="l" t="t" r="r" b="b"/>
              <a:pathLst>
                <a:path w="1713" h="530" extrusionOk="0">
                  <a:moveTo>
                    <a:pt x="46" y="0"/>
                  </a:moveTo>
                  <a:cubicBezTo>
                    <a:pt x="1" y="160"/>
                    <a:pt x="92" y="251"/>
                    <a:pt x="206" y="297"/>
                  </a:cubicBezTo>
                  <a:cubicBezTo>
                    <a:pt x="527" y="441"/>
                    <a:pt x="847" y="529"/>
                    <a:pt x="1216" y="529"/>
                  </a:cubicBezTo>
                  <a:cubicBezTo>
                    <a:pt x="1372" y="529"/>
                    <a:pt x="1536" y="513"/>
                    <a:pt x="1712" y="479"/>
                  </a:cubicBezTo>
                  <a:cubicBezTo>
                    <a:pt x="1119" y="297"/>
                    <a:pt x="571" y="16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134"/>
            <p:cNvSpPr/>
            <p:nvPr/>
          </p:nvSpPr>
          <p:spPr>
            <a:xfrm>
              <a:off x="3132650" y="4301270"/>
              <a:ext cx="38165" cy="41147"/>
            </a:xfrm>
            <a:custGeom>
              <a:avLst/>
              <a:gdLst/>
              <a:ahLst/>
              <a:cxnLst/>
              <a:rect l="l" t="t" r="r" b="b"/>
              <a:pathLst>
                <a:path w="1165" h="1256" extrusionOk="0">
                  <a:moveTo>
                    <a:pt x="0" y="1"/>
                  </a:moveTo>
                  <a:lnTo>
                    <a:pt x="0" y="1"/>
                  </a:lnTo>
                  <a:cubicBezTo>
                    <a:pt x="274" y="526"/>
                    <a:pt x="822" y="777"/>
                    <a:pt x="1164" y="1256"/>
                  </a:cubicBezTo>
                  <a:cubicBezTo>
                    <a:pt x="1028" y="594"/>
                    <a:pt x="480" y="320"/>
                    <a:pt x="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134"/>
            <p:cNvSpPr/>
            <p:nvPr/>
          </p:nvSpPr>
          <p:spPr>
            <a:xfrm>
              <a:off x="3593256" y="3444336"/>
              <a:ext cx="11990" cy="44914"/>
            </a:xfrm>
            <a:custGeom>
              <a:avLst/>
              <a:gdLst/>
              <a:ahLst/>
              <a:cxnLst/>
              <a:rect l="l" t="t" r="r" b="b"/>
              <a:pathLst>
                <a:path w="366" h="1371" extrusionOk="0">
                  <a:moveTo>
                    <a:pt x="1" y="1"/>
                  </a:moveTo>
                  <a:lnTo>
                    <a:pt x="1" y="1"/>
                  </a:lnTo>
                  <a:cubicBezTo>
                    <a:pt x="46" y="503"/>
                    <a:pt x="46" y="960"/>
                    <a:pt x="183" y="1370"/>
                  </a:cubicBezTo>
                  <a:cubicBezTo>
                    <a:pt x="366" y="823"/>
                    <a:pt x="297" y="34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134"/>
            <p:cNvSpPr/>
            <p:nvPr/>
          </p:nvSpPr>
          <p:spPr>
            <a:xfrm>
              <a:off x="3395844" y="3349398"/>
              <a:ext cx="12744" cy="44128"/>
            </a:xfrm>
            <a:custGeom>
              <a:avLst/>
              <a:gdLst/>
              <a:ahLst/>
              <a:cxnLst/>
              <a:rect l="l" t="t" r="r" b="b"/>
              <a:pathLst>
                <a:path w="389" h="1347" extrusionOk="0">
                  <a:moveTo>
                    <a:pt x="1" y="0"/>
                  </a:moveTo>
                  <a:lnTo>
                    <a:pt x="1" y="0"/>
                  </a:lnTo>
                  <a:cubicBezTo>
                    <a:pt x="115" y="457"/>
                    <a:pt x="138" y="936"/>
                    <a:pt x="389" y="1347"/>
                  </a:cubicBezTo>
                  <a:cubicBezTo>
                    <a:pt x="389" y="845"/>
                    <a:pt x="343" y="388"/>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134"/>
            <p:cNvSpPr/>
            <p:nvPr/>
          </p:nvSpPr>
          <p:spPr>
            <a:xfrm>
              <a:off x="2265263" y="4002729"/>
              <a:ext cx="42654" cy="15954"/>
            </a:xfrm>
            <a:custGeom>
              <a:avLst/>
              <a:gdLst/>
              <a:ahLst/>
              <a:cxnLst/>
              <a:rect l="l" t="t" r="r" b="b"/>
              <a:pathLst>
                <a:path w="1302" h="487" extrusionOk="0">
                  <a:moveTo>
                    <a:pt x="183" y="1"/>
                  </a:moveTo>
                  <a:cubicBezTo>
                    <a:pt x="146" y="1"/>
                    <a:pt x="107" y="3"/>
                    <a:pt x="68" y="6"/>
                  </a:cubicBezTo>
                  <a:cubicBezTo>
                    <a:pt x="46" y="6"/>
                    <a:pt x="23" y="75"/>
                    <a:pt x="23" y="98"/>
                  </a:cubicBezTo>
                  <a:cubicBezTo>
                    <a:pt x="0" y="120"/>
                    <a:pt x="46" y="166"/>
                    <a:pt x="68" y="166"/>
                  </a:cubicBezTo>
                  <a:cubicBezTo>
                    <a:pt x="399" y="188"/>
                    <a:pt x="645" y="487"/>
                    <a:pt x="990" y="487"/>
                  </a:cubicBezTo>
                  <a:cubicBezTo>
                    <a:pt x="1002" y="487"/>
                    <a:pt x="1015" y="486"/>
                    <a:pt x="1027" y="486"/>
                  </a:cubicBezTo>
                  <a:cubicBezTo>
                    <a:pt x="1118" y="463"/>
                    <a:pt x="1210" y="463"/>
                    <a:pt x="1301" y="463"/>
                  </a:cubicBezTo>
                  <a:cubicBezTo>
                    <a:pt x="1301" y="463"/>
                    <a:pt x="1301" y="440"/>
                    <a:pt x="1301" y="417"/>
                  </a:cubicBezTo>
                  <a:cubicBezTo>
                    <a:pt x="1187" y="394"/>
                    <a:pt x="1050" y="394"/>
                    <a:pt x="936" y="349"/>
                  </a:cubicBezTo>
                  <a:cubicBezTo>
                    <a:pt x="822" y="349"/>
                    <a:pt x="753" y="303"/>
                    <a:pt x="685" y="212"/>
                  </a:cubicBezTo>
                  <a:cubicBezTo>
                    <a:pt x="569" y="57"/>
                    <a:pt x="388" y="1"/>
                    <a:pt x="1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134"/>
            <p:cNvSpPr/>
            <p:nvPr/>
          </p:nvSpPr>
          <p:spPr>
            <a:xfrm>
              <a:off x="3332290" y="3607349"/>
              <a:ext cx="12744" cy="34431"/>
            </a:xfrm>
            <a:custGeom>
              <a:avLst/>
              <a:gdLst/>
              <a:ahLst/>
              <a:cxnLst/>
              <a:rect l="l" t="t" r="r" b="b"/>
              <a:pathLst>
                <a:path w="389" h="1051" extrusionOk="0">
                  <a:moveTo>
                    <a:pt x="389" y="1"/>
                  </a:moveTo>
                  <a:lnTo>
                    <a:pt x="389" y="1"/>
                  </a:lnTo>
                  <a:cubicBezTo>
                    <a:pt x="1" y="252"/>
                    <a:pt x="46" y="663"/>
                    <a:pt x="46" y="1051"/>
                  </a:cubicBezTo>
                  <a:cubicBezTo>
                    <a:pt x="297" y="754"/>
                    <a:pt x="275" y="343"/>
                    <a:pt x="3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134"/>
            <p:cNvSpPr/>
            <p:nvPr/>
          </p:nvSpPr>
          <p:spPr>
            <a:xfrm>
              <a:off x="3178252" y="4275095"/>
              <a:ext cx="21720" cy="17330"/>
            </a:xfrm>
            <a:custGeom>
              <a:avLst/>
              <a:gdLst/>
              <a:ahLst/>
              <a:cxnLst/>
              <a:rect l="l" t="t" r="r" b="b"/>
              <a:pathLst>
                <a:path w="663" h="529" extrusionOk="0">
                  <a:moveTo>
                    <a:pt x="343" y="1"/>
                  </a:moveTo>
                  <a:cubicBezTo>
                    <a:pt x="229" y="1"/>
                    <a:pt x="115" y="46"/>
                    <a:pt x="1" y="69"/>
                  </a:cubicBezTo>
                  <a:cubicBezTo>
                    <a:pt x="138" y="115"/>
                    <a:pt x="69" y="183"/>
                    <a:pt x="1" y="252"/>
                  </a:cubicBezTo>
                  <a:lnTo>
                    <a:pt x="24" y="252"/>
                  </a:lnTo>
                  <a:cubicBezTo>
                    <a:pt x="129" y="400"/>
                    <a:pt x="235" y="528"/>
                    <a:pt x="431" y="528"/>
                  </a:cubicBezTo>
                  <a:cubicBezTo>
                    <a:pt x="447" y="528"/>
                    <a:pt x="463" y="527"/>
                    <a:pt x="480" y="526"/>
                  </a:cubicBezTo>
                  <a:cubicBezTo>
                    <a:pt x="526" y="526"/>
                    <a:pt x="594" y="503"/>
                    <a:pt x="617" y="457"/>
                  </a:cubicBezTo>
                  <a:cubicBezTo>
                    <a:pt x="663" y="366"/>
                    <a:pt x="457"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134"/>
            <p:cNvSpPr/>
            <p:nvPr/>
          </p:nvSpPr>
          <p:spPr>
            <a:xfrm>
              <a:off x="3513256" y="3601387"/>
              <a:ext cx="8256" cy="41147"/>
            </a:xfrm>
            <a:custGeom>
              <a:avLst/>
              <a:gdLst/>
              <a:ahLst/>
              <a:cxnLst/>
              <a:rect l="l" t="t" r="r" b="b"/>
              <a:pathLst>
                <a:path w="252" h="1256" extrusionOk="0">
                  <a:moveTo>
                    <a:pt x="206" y="0"/>
                  </a:moveTo>
                  <a:lnTo>
                    <a:pt x="206" y="0"/>
                  </a:lnTo>
                  <a:cubicBezTo>
                    <a:pt x="23" y="502"/>
                    <a:pt x="0" y="959"/>
                    <a:pt x="137" y="1256"/>
                  </a:cubicBezTo>
                  <a:cubicBezTo>
                    <a:pt x="229" y="845"/>
                    <a:pt x="252" y="457"/>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134"/>
            <p:cNvSpPr/>
            <p:nvPr/>
          </p:nvSpPr>
          <p:spPr>
            <a:xfrm>
              <a:off x="3134878" y="4243711"/>
              <a:ext cx="34431" cy="23817"/>
            </a:xfrm>
            <a:custGeom>
              <a:avLst/>
              <a:gdLst/>
              <a:ahLst/>
              <a:cxnLst/>
              <a:rect l="l" t="t" r="r" b="b"/>
              <a:pathLst>
                <a:path w="1051" h="727" extrusionOk="0">
                  <a:moveTo>
                    <a:pt x="46" y="0"/>
                  </a:moveTo>
                  <a:cubicBezTo>
                    <a:pt x="46" y="0"/>
                    <a:pt x="24" y="23"/>
                    <a:pt x="1" y="46"/>
                  </a:cubicBezTo>
                  <a:cubicBezTo>
                    <a:pt x="229" y="251"/>
                    <a:pt x="457" y="479"/>
                    <a:pt x="686" y="685"/>
                  </a:cubicBezTo>
                  <a:cubicBezTo>
                    <a:pt x="714" y="714"/>
                    <a:pt x="747" y="726"/>
                    <a:pt x="790" y="726"/>
                  </a:cubicBezTo>
                  <a:cubicBezTo>
                    <a:pt x="851" y="726"/>
                    <a:pt x="931" y="702"/>
                    <a:pt x="1051" y="662"/>
                  </a:cubicBezTo>
                  <a:cubicBezTo>
                    <a:pt x="708" y="434"/>
                    <a:pt x="389" y="205"/>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134"/>
            <p:cNvSpPr/>
            <p:nvPr/>
          </p:nvSpPr>
          <p:spPr>
            <a:xfrm>
              <a:off x="1773207" y="3815997"/>
              <a:ext cx="17985" cy="25455"/>
            </a:xfrm>
            <a:custGeom>
              <a:avLst/>
              <a:gdLst/>
              <a:ahLst/>
              <a:cxnLst/>
              <a:rect l="l" t="t" r="r" b="b"/>
              <a:pathLst>
                <a:path w="549" h="777" extrusionOk="0">
                  <a:moveTo>
                    <a:pt x="24" y="0"/>
                  </a:moveTo>
                  <a:cubicBezTo>
                    <a:pt x="69" y="68"/>
                    <a:pt x="161" y="183"/>
                    <a:pt x="138" y="228"/>
                  </a:cubicBezTo>
                  <a:cubicBezTo>
                    <a:pt x="1" y="502"/>
                    <a:pt x="161" y="639"/>
                    <a:pt x="343" y="776"/>
                  </a:cubicBezTo>
                  <a:cubicBezTo>
                    <a:pt x="412" y="662"/>
                    <a:pt x="549" y="571"/>
                    <a:pt x="389" y="411"/>
                  </a:cubicBezTo>
                  <a:cubicBezTo>
                    <a:pt x="321" y="342"/>
                    <a:pt x="321" y="205"/>
                    <a:pt x="252" y="137"/>
                  </a:cubicBezTo>
                  <a:cubicBezTo>
                    <a:pt x="206" y="68"/>
                    <a:pt x="92" y="4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134"/>
            <p:cNvSpPr/>
            <p:nvPr/>
          </p:nvSpPr>
          <p:spPr>
            <a:xfrm>
              <a:off x="3439972" y="3679126"/>
              <a:ext cx="9762" cy="25487"/>
            </a:xfrm>
            <a:custGeom>
              <a:avLst/>
              <a:gdLst/>
              <a:ahLst/>
              <a:cxnLst/>
              <a:rect l="l" t="t" r="r" b="b"/>
              <a:pathLst>
                <a:path w="298" h="778" extrusionOk="0">
                  <a:moveTo>
                    <a:pt x="229" y="1"/>
                  </a:moveTo>
                  <a:cubicBezTo>
                    <a:pt x="229" y="1"/>
                    <a:pt x="160" y="24"/>
                    <a:pt x="160" y="24"/>
                  </a:cubicBezTo>
                  <a:cubicBezTo>
                    <a:pt x="115" y="252"/>
                    <a:pt x="46" y="457"/>
                    <a:pt x="1" y="686"/>
                  </a:cubicBezTo>
                  <a:cubicBezTo>
                    <a:pt x="1" y="709"/>
                    <a:pt x="69" y="754"/>
                    <a:pt x="92" y="777"/>
                  </a:cubicBezTo>
                  <a:cubicBezTo>
                    <a:pt x="297" y="594"/>
                    <a:pt x="274" y="321"/>
                    <a:pt x="297" y="92"/>
                  </a:cubicBezTo>
                  <a:cubicBezTo>
                    <a:pt x="297" y="69"/>
                    <a:pt x="252" y="24"/>
                    <a:pt x="2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134"/>
            <p:cNvSpPr/>
            <p:nvPr/>
          </p:nvSpPr>
          <p:spPr>
            <a:xfrm>
              <a:off x="3490062" y="3680633"/>
              <a:ext cx="11269" cy="30696"/>
            </a:xfrm>
            <a:custGeom>
              <a:avLst/>
              <a:gdLst/>
              <a:ahLst/>
              <a:cxnLst/>
              <a:rect l="l" t="t" r="r" b="b"/>
              <a:pathLst>
                <a:path w="344" h="937" extrusionOk="0">
                  <a:moveTo>
                    <a:pt x="183" y="1"/>
                  </a:moveTo>
                  <a:cubicBezTo>
                    <a:pt x="138" y="320"/>
                    <a:pt x="69" y="640"/>
                    <a:pt x="1" y="936"/>
                  </a:cubicBezTo>
                  <a:cubicBezTo>
                    <a:pt x="298" y="685"/>
                    <a:pt x="343" y="343"/>
                    <a:pt x="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134"/>
            <p:cNvSpPr/>
            <p:nvPr/>
          </p:nvSpPr>
          <p:spPr>
            <a:xfrm>
              <a:off x="3446688" y="3735211"/>
              <a:ext cx="12776" cy="25455"/>
            </a:xfrm>
            <a:custGeom>
              <a:avLst/>
              <a:gdLst/>
              <a:ahLst/>
              <a:cxnLst/>
              <a:rect l="l" t="t" r="r" b="b"/>
              <a:pathLst>
                <a:path w="390" h="777" extrusionOk="0">
                  <a:moveTo>
                    <a:pt x="366" y="1"/>
                  </a:moveTo>
                  <a:lnTo>
                    <a:pt x="366" y="1"/>
                  </a:lnTo>
                  <a:cubicBezTo>
                    <a:pt x="115" y="275"/>
                    <a:pt x="1" y="503"/>
                    <a:pt x="24" y="777"/>
                  </a:cubicBezTo>
                  <a:cubicBezTo>
                    <a:pt x="206" y="594"/>
                    <a:pt x="389" y="389"/>
                    <a:pt x="3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134"/>
            <p:cNvSpPr/>
            <p:nvPr/>
          </p:nvSpPr>
          <p:spPr>
            <a:xfrm>
              <a:off x="3550636" y="3413705"/>
              <a:ext cx="9762" cy="30663"/>
            </a:xfrm>
            <a:custGeom>
              <a:avLst/>
              <a:gdLst/>
              <a:ahLst/>
              <a:cxnLst/>
              <a:rect l="l" t="t" r="r" b="b"/>
              <a:pathLst>
                <a:path w="298" h="936" extrusionOk="0">
                  <a:moveTo>
                    <a:pt x="1" y="0"/>
                  </a:moveTo>
                  <a:cubicBezTo>
                    <a:pt x="1" y="365"/>
                    <a:pt x="115" y="639"/>
                    <a:pt x="229" y="936"/>
                  </a:cubicBezTo>
                  <a:cubicBezTo>
                    <a:pt x="297" y="571"/>
                    <a:pt x="229" y="36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134"/>
            <p:cNvSpPr/>
            <p:nvPr/>
          </p:nvSpPr>
          <p:spPr>
            <a:xfrm>
              <a:off x="3429522" y="3356113"/>
              <a:ext cx="14218" cy="33677"/>
            </a:xfrm>
            <a:custGeom>
              <a:avLst/>
              <a:gdLst/>
              <a:ahLst/>
              <a:cxnLst/>
              <a:rect l="l" t="t" r="r" b="b"/>
              <a:pathLst>
                <a:path w="434" h="1028" extrusionOk="0">
                  <a:moveTo>
                    <a:pt x="91" y="0"/>
                  </a:moveTo>
                  <a:lnTo>
                    <a:pt x="0" y="23"/>
                  </a:lnTo>
                  <a:cubicBezTo>
                    <a:pt x="137" y="366"/>
                    <a:pt x="251" y="708"/>
                    <a:pt x="388" y="1028"/>
                  </a:cubicBezTo>
                  <a:cubicBezTo>
                    <a:pt x="434" y="640"/>
                    <a:pt x="228" y="343"/>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134"/>
            <p:cNvSpPr/>
            <p:nvPr/>
          </p:nvSpPr>
          <p:spPr>
            <a:xfrm>
              <a:off x="3438465" y="3556506"/>
              <a:ext cx="7535" cy="29189"/>
            </a:xfrm>
            <a:custGeom>
              <a:avLst/>
              <a:gdLst/>
              <a:ahLst/>
              <a:cxnLst/>
              <a:rect l="l" t="t" r="r" b="b"/>
              <a:pathLst>
                <a:path w="230" h="891" extrusionOk="0">
                  <a:moveTo>
                    <a:pt x="1" y="1"/>
                  </a:moveTo>
                  <a:cubicBezTo>
                    <a:pt x="24" y="297"/>
                    <a:pt x="47" y="594"/>
                    <a:pt x="69" y="891"/>
                  </a:cubicBezTo>
                  <a:cubicBezTo>
                    <a:pt x="206" y="594"/>
                    <a:pt x="229" y="297"/>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134"/>
            <p:cNvSpPr/>
            <p:nvPr/>
          </p:nvSpPr>
          <p:spPr>
            <a:xfrm>
              <a:off x="3581299" y="3480241"/>
              <a:ext cx="6749" cy="30696"/>
            </a:xfrm>
            <a:custGeom>
              <a:avLst/>
              <a:gdLst/>
              <a:ahLst/>
              <a:cxnLst/>
              <a:rect l="l" t="t" r="r" b="b"/>
              <a:pathLst>
                <a:path w="206" h="937" extrusionOk="0">
                  <a:moveTo>
                    <a:pt x="23" y="0"/>
                  </a:moveTo>
                  <a:cubicBezTo>
                    <a:pt x="23" y="320"/>
                    <a:pt x="1" y="617"/>
                    <a:pt x="1" y="936"/>
                  </a:cubicBezTo>
                  <a:cubicBezTo>
                    <a:pt x="206" y="640"/>
                    <a:pt x="138" y="32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134"/>
            <p:cNvSpPr/>
            <p:nvPr/>
          </p:nvSpPr>
          <p:spPr>
            <a:xfrm>
              <a:off x="3377171" y="3543795"/>
              <a:ext cx="6749" cy="27715"/>
            </a:xfrm>
            <a:custGeom>
              <a:avLst/>
              <a:gdLst/>
              <a:ahLst/>
              <a:cxnLst/>
              <a:rect l="l" t="t" r="r" b="b"/>
              <a:pathLst>
                <a:path w="206" h="846" extrusionOk="0">
                  <a:moveTo>
                    <a:pt x="137" y="1"/>
                  </a:moveTo>
                  <a:lnTo>
                    <a:pt x="137" y="1"/>
                  </a:lnTo>
                  <a:cubicBezTo>
                    <a:pt x="23" y="275"/>
                    <a:pt x="0" y="548"/>
                    <a:pt x="69" y="845"/>
                  </a:cubicBezTo>
                  <a:cubicBezTo>
                    <a:pt x="206" y="663"/>
                    <a:pt x="206" y="640"/>
                    <a:pt x="1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134"/>
            <p:cNvSpPr/>
            <p:nvPr/>
          </p:nvSpPr>
          <p:spPr>
            <a:xfrm>
              <a:off x="3495304" y="3406957"/>
              <a:ext cx="9762" cy="24701"/>
            </a:xfrm>
            <a:custGeom>
              <a:avLst/>
              <a:gdLst/>
              <a:ahLst/>
              <a:cxnLst/>
              <a:rect l="l" t="t" r="r" b="b"/>
              <a:pathLst>
                <a:path w="298" h="754" extrusionOk="0">
                  <a:moveTo>
                    <a:pt x="46" y="1"/>
                  </a:moveTo>
                  <a:lnTo>
                    <a:pt x="46" y="1"/>
                  </a:lnTo>
                  <a:cubicBezTo>
                    <a:pt x="1" y="389"/>
                    <a:pt x="1" y="389"/>
                    <a:pt x="183" y="754"/>
                  </a:cubicBezTo>
                  <a:cubicBezTo>
                    <a:pt x="297" y="434"/>
                    <a:pt x="297" y="434"/>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134"/>
            <p:cNvSpPr/>
            <p:nvPr/>
          </p:nvSpPr>
          <p:spPr>
            <a:xfrm>
              <a:off x="3269489" y="3801780"/>
              <a:ext cx="22473" cy="33677"/>
            </a:xfrm>
            <a:custGeom>
              <a:avLst/>
              <a:gdLst/>
              <a:ahLst/>
              <a:cxnLst/>
              <a:rect l="l" t="t" r="r" b="b"/>
              <a:pathLst>
                <a:path w="686" h="1028" extrusionOk="0">
                  <a:moveTo>
                    <a:pt x="685" y="0"/>
                  </a:moveTo>
                  <a:lnTo>
                    <a:pt x="685" y="0"/>
                  </a:lnTo>
                  <a:cubicBezTo>
                    <a:pt x="366" y="274"/>
                    <a:pt x="251" y="639"/>
                    <a:pt x="0" y="1027"/>
                  </a:cubicBezTo>
                  <a:cubicBezTo>
                    <a:pt x="320" y="754"/>
                    <a:pt x="480" y="480"/>
                    <a:pt x="6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134"/>
            <p:cNvSpPr/>
            <p:nvPr/>
          </p:nvSpPr>
          <p:spPr>
            <a:xfrm>
              <a:off x="3383887" y="3662681"/>
              <a:ext cx="9009" cy="24734"/>
            </a:xfrm>
            <a:custGeom>
              <a:avLst/>
              <a:gdLst/>
              <a:ahLst/>
              <a:cxnLst/>
              <a:rect l="l" t="t" r="r" b="b"/>
              <a:pathLst>
                <a:path w="275" h="755" extrusionOk="0">
                  <a:moveTo>
                    <a:pt x="229" y="1"/>
                  </a:moveTo>
                  <a:lnTo>
                    <a:pt x="229" y="1"/>
                  </a:lnTo>
                  <a:cubicBezTo>
                    <a:pt x="69" y="206"/>
                    <a:pt x="69" y="206"/>
                    <a:pt x="1" y="754"/>
                  </a:cubicBezTo>
                  <a:cubicBezTo>
                    <a:pt x="275" y="549"/>
                    <a:pt x="275" y="298"/>
                    <a:pt x="2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134"/>
            <p:cNvSpPr/>
            <p:nvPr/>
          </p:nvSpPr>
          <p:spPr>
            <a:xfrm>
              <a:off x="1729866" y="3824941"/>
              <a:ext cx="11237" cy="21720"/>
            </a:xfrm>
            <a:custGeom>
              <a:avLst/>
              <a:gdLst/>
              <a:ahLst/>
              <a:cxnLst/>
              <a:rect l="l" t="t" r="r" b="b"/>
              <a:pathLst>
                <a:path w="343" h="663" extrusionOk="0">
                  <a:moveTo>
                    <a:pt x="46" y="1"/>
                  </a:moveTo>
                  <a:lnTo>
                    <a:pt x="46" y="1"/>
                  </a:lnTo>
                  <a:cubicBezTo>
                    <a:pt x="51" y="12"/>
                    <a:pt x="57" y="23"/>
                    <a:pt x="63" y="35"/>
                  </a:cubicBezTo>
                  <a:lnTo>
                    <a:pt x="63" y="35"/>
                  </a:lnTo>
                  <a:cubicBezTo>
                    <a:pt x="65" y="31"/>
                    <a:pt x="67" y="27"/>
                    <a:pt x="69" y="24"/>
                  </a:cubicBezTo>
                  <a:lnTo>
                    <a:pt x="46" y="1"/>
                  </a:lnTo>
                  <a:close/>
                  <a:moveTo>
                    <a:pt x="63" y="35"/>
                  </a:moveTo>
                  <a:cubicBezTo>
                    <a:pt x="39" y="77"/>
                    <a:pt x="0" y="119"/>
                    <a:pt x="0" y="161"/>
                  </a:cubicBezTo>
                  <a:cubicBezTo>
                    <a:pt x="0" y="320"/>
                    <a:pt x="206" y="412"/>
                    <a:pt x="91" y="594"/>
                  </a:cubicBezTo>
                  <a:cubicBezTo>
                    <a:pt x="137" y="617"/>
                    <a:pt x="206" y="663"/>
                    <a:pt x="274" y="663"/>
                  </a:cubicBezTo>
                  <a:cubicBezTo>
                    <a:pt x="274" y="663"/>
                    <a:pt x="342" y="572"/>
                    <a:pt x="320" y="526"/>
                  </a:cubicBezTo>
                  <a:cubicBezTo>
                    <a:pt x="234" y="376"/>
                    <a:pt x="148" y="206"/>
                    <a:pt x="63" y="3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134"/>
            <p:cNvSpPr/>
            <p:nvPr/>
          </p:nvSpPr>
          <p:spPr>
            <a:xfrm>
              <a:off x="3454190" y="3585662"/>
              <a:ext cx="8256" cy="22473"/>
            </a:xfrm>
            <a:custGeom>
              <a:avLst/>
              <a:gdLst/>
              <a:ahLst/>
              <a:cxnLst/>
              <a:rect l="l" t="t" r="r" b="b"/>
              <a:pathLst>
                <a:path w="252" h="686" extrusionOk="0">
                  <a:moveTo>
                    <a:pt x="114" y="1"/>
                  </a:moveTo>
                  <a:cubicBezTo>
                    <a:pt x="0" y="229"/>
                    <a:pt x="69" y="457"/>
                    <a:pt x="114" y="686"/>
                  </a:cubicBezTo>
                  <a:cubicBezTo>
                    <a:pt x="251" y="457"/>
                    <a:pt x="183" y="229"/>
                    <a:pt x="1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134"/>
            <p:cNvSpPr/>
            <p:nvPr/>
          </p:nvSpPr>
          <p:spPr>
            <a:xfrm>
              <a:off x="3498285" y="3534065"/>
              <a:ext cx="6028" cy="20246"/>
            </a:xfrm>
            <a:custGeom>
              <a:avLst/>
              <a:gdLst/>
              <a:ahLst/>
              <a:cxnLst/>
              <a:rect l="l" t="t" r="r" b="b"/>
              <a:pathLst>
                <a:path w="184" h="618" extrusionOk="0">
                  <a:moveTo>
                    <a:pt x="69" y="1"/>
                  </a:moveTo>
                  <a:cubicBezTo>
                    <a:pt x="47" y="206"/>
                    <a:pt x="24" y="412"/>
                    <a:pt x="1" y="617"/>
                  </a:cubicBezTo>
                  <a:cubicBezTo>
                    <a:pt x="184" y="435"/>
                    <a:pt x="184" y="229"/>
                    <a:pt x="184" y="24"/>
                  </a:cubicBezTo>
                  <a:cubicBezTo>
                    <a:pt x="138" y="1"/>
                    <a:pt x="115"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134"/>
            <p:cNvSpPr/>
            <p:nvPr/>
          </p:nvSpPr>
          <p:spPr>
            <a:xfrm>
              <a:off x="1725476" y="3792803"/>
              <a:ext cx="8092" cy="32924"/>
            </a:xfrm>
            <a:custGeom>
              <a:avLst/>
              <a:gdLst/>
              <a:ahLst/>
              <a:cxnLst/>
              <a:rect l="l" t="t" r="r" b="b"/>
              <a:pathLst>
                <a:path w="247" h="1005" extrusionOk="0">
                  <a:moveTo>
                    <a:pt x="66" y="0"/>
                  </a:moveTo>
                  <a:lnTo>
                    <a:pt x="66" y="0"/>
                  </a:lnTo>
                  <a:cubicBezTo>
                    <a:pt x="0" y="350"/>
                    <a:pt x="60" y="657"/>
                    <a:pt x="185" y="963"/>
                  </a:cubicBezTo>
                  <a:lnTo>
                    <a:pt x="185" y="963"/>
                  </a:lnTo>
                  <a:cubicBezTo>
                    <a:pt x="209" y="878"/>
                    <a:pt x="247" y="793"/>
                    <a:pt x="225" y="708"/>
                  </a:cubicBezTo>
                  <a:cubicBezTo>
                    <a:pt x="180" y="480"/>
                    <a:pt x="134" y="252"/>
                    <a:pt x="66" y="0"/>
                  </a:cubicBezTo>
                  <a:close/>
                  <a:moveTo>
                    <a:pt x="185" y="963"/>
                  </a:moveTo>
                  <a:cubicBezTo>
                    <a:pt x="183" y="969"/>
                    <a:pt x="181" y="975"/>
                    <a:pt x="180" y="982"/>
                  </a:cubicBezTo>
                  <a:lnTo>
                    <a:pt x="203" y="1005"/>
                  </a:lnTo>
                  <a:cubicBezTo>
                    <a:pt x="197" y="991"/>
                    <a:pt x="191" y="977"/>
                    <a:pt x="185" y="96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134"/>
            <p:cNvSpPr/>
            <p:nvPr/>
          </p:nvSpPr>
          <p:spPr>
            <a:xfrm>
              <a:off x="1854714" y="3437620"/>
              <a:ext cx="12744" cy="10483"/>
            </a:xfrm>
            <a:custGeom>
              <a:avLst/>
              <a:gdLst/>
              <a:ahLst/>
              <a:cxnLst/>
              <a:rect l="l" t="t" r="r" b="b"/>
              <a:pathLst>
                <a:path w="389" h="320" extrusionOk="0">
                  <a:moveTo>
                    <a:pt x="252" y="0"/>
                  </a:moveTo>
                  <a:cubicBezTo>
                    <a:pt x="161" y="69"/>
                    <a:pt x="115" y="160"/>
                    <a:pt x="1" y="274"/>
                  </a:cubicBezTo>
                  <a:cubicBezTo>
                    <a:pt x="115" y="297"/>
                    <a:pt x="161" y="320"/>
                    <a:pt x="206" y="320"/>
                  </a:cubicBezTo>
                  <a:cubicBezTo>
                    <a:pt x="343" y="320"/>
                    <a:pt x="389" y="206"/>
                    <a:pt x="389" y="92"/>
                  </a:cubicBezTo>
                  <a:cubicBezTo>
                    <a:pt x="389" y="69"/>
                    <a:pt x="252"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134"/>
            <p:cNvSpPr/>
            <p:nvPr/>
          </p:nvSpPr>
          <p:spPr>
            <a:xfrm>
              <a:off x="3489342" y="3466023"/>
              <a:ext cx="9730" cy="23227"/>
            </a:xfrm>
            <a:custGeom>
              <a:avLst/>
              <a:gdLst/>
              <a:ahLst/>
              <a:cxnLst/>
              <a:rect l="l" t="t" r="r" b="b"/>
              <a:pathLst>
                <a:path w="297" h="709" extrusionOk="0">
                  <a:moveTo>
                    <a:pt x="114" y="1"/>
                  </a:moveTo>
                  <a:cubicBezTo>
                    <a:pt x="0" y="275"/>
                    <a:pt x="69" y="457"/>
                    <a:pt x="160" y="708"/>
                  </a:cubicBezTo>
                  <a:cubicBezTo>
                    <a:pt x="297" y="434"/>
                    <a:pt x="228" y="252"/>
                    <a:pt x="1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134"/>
            <p:cNvSpPr/>
            <p:nvPr/>
          </p:nvSpPr>
          <p:spPr>
            <a:xfrm>
              <a:off x="1795648" y="3547530"/>
              <a:ext cx="15004" cy="13497"/>
            </a:xfrm>
            <a:custGeom>
              <a:avLst/>
              <a:gdLst/>
              <a:ahLst/>
              <a:cxnLst/>
              <a:rect l="l" t="t" r="r" b="b"/>
              <a:pathLst>
                <a:path w="458" h="412" extrusionOk="0">
                  <a:moveTo>
                    <a:pt x="343" y="1"/>
                  </a:moveTo>
                  <a:cubicBezTo>
                    <a:pt x="115" y="46"/>
                    <a:pt x="46" y="206"/>
                    <a:pt x="1" y="412"/>
                  </a:cubicBezTo>
                  <a:cubicBezTo>
                    <a:pt x="99" y="392"/>
                    <a:pt x="146" y="238"/>
                    <a:pt x="273" y="238"/>
                  </a:cubicBezTo>
                  <a:cubicBezTo>
                    <a:pt x="294" y="238"/>
                    <a:pt x="317" y="242"/>
                    <a:pt x="343" y="252"/>
                  </a:cubicBezTo>
                  <a:cubicBezTo>
                    <a:pt x="343" y="255"/>
                    <a:pt x="345" y="256"/>
                    <a:pt x="348" y="256"/>
                  </a:cubicBezTo>
                  <a:cubicBezTo>
                    <a:pt x="367" y="256"/>
                    <a:pt x="438" y="200"/>
                    <a:pt x="457" y="161"/>
                  </a:cubicBezTo>
                  <a:cubicBezTo>
                    <a:pt x="457" y="115"/>
                    <a:pt x="457" y="69"/>
                    <a:pt x="457" y="24"/>
                  </a:cubicBezTo>
                  <a:cubicBezTo>
                    <a:pt x="457" y="1"/>
                    <a:pt x="366" y="1"/>
                    <a:pt x="3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134"/>
            <p:cNvSpPr/>
            <p:nvPr/>
          </p:nvSpPr>
          <p:spPr>
            <a:xfrm>
              <a:off x="3315844" y="3876538"/>
              <a:ext cx="14251" cy="17232"/>
            </a:xfrm>
            <a:custGeom>
              <a:avLst/>
              <a:gdLst/>
              <a:ahLst/>
              <a:cxnLst/>
              <a:rect l="l" t="t" r="r" b="b"/>
              <a:pathLst>
                <a:path w="435" h="526" extrusionOk="0">
                  <a:moveTo>
                    <a:pt x="411" y="1"/>
                  </a:moveTo>
                  <a:lnTo>
                    <a:pt x="411" y="1"/>
                  </a:lnTo>
                  <a:cubicBezTo>
                    <a:pt x="229" y="183"/>
                    <a:pt x="115" y="320"/>
                    <a:pt x="1" y="435"/>
                  </a:cubicBezTo>
                  <a:cubicBezTo>
                    <a:pt x="23" y="457"/>
                    <a:pt x="46" y="503"/>
                    <a:pt x="69" y="526"/>
                  </a:cubicBezTo>
                  <a:cubicBezTo>
                    <a:pt x="252" y="435"/>
                    <a:pt x="434" y="366"/>
                    <a:pt x="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134"/>
            <p:cNvSpPr/>
            <p:nvPr/>
          </p:nvSpPr>
          <p:spPr>
            <a:xfrm>
              <a:off x="3135631" y="3080733"/>
              <a:ext cx="15004" cy="10090"/>
            </a:xfrm>
            <a:custGeom>
              <a:avLst/>
              <a:gdLst/>
              <a:ahLst/>
              <a:cxnLst/>
              <a:rect l="l" t="t" r="r" b="b"/>
              <a:pathLst>
                <a:path w="458" h="308" extrusionOk="0">
                  <a:moveTo>
                    <a:pt x="258" y="1"/>
                  </a:moveTo>
                  <a:cubicBezTo>
                    <a:pt x="247" y="1"/>
                    <a:pt x="238" y="2"/>
                    <a:pt x="229" y="7"/>
                  </a:cubicBezTo>
                  <a:cubicBezTo>
                    <a:pt x="138" y="52"/>
                    <a:pt x="69" y="121"/>
                    <a:pt x="1" y="189"/>
                  </a:cubicBezTo>
                  <a:cubicBezTo>
                    <a:pt x="82" y="230"/>
                    <a:pt x="164" y="307"/>
                    <a:pt x="229" y="307"/>
                  </a:cubicBezTo>
                  <a:cubicBezTo>
                    <a:pt x="237" y="307"/>
                    <a:pt x="244" y="306"/>
                    <a:pt x="252" y="304"/>
                  </a:cubicBezTo>
                  <a:cubicBezTo>
                    <a:pt x="320" y="304"/>
                    <a:pt x="366" y="167"/>
                    <a:pt x="457" y="52"/>
                  </a:cubicBezTo>
                  <a:cubicBezTo>
                    <a:pt x="365" y="34"/>
                    <a:pt x="302" y="1"/>
                    <a:pt x="2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134"/>
            <p:cNvSpPr/>
            <p:nvPr/>
          </p:nvSpPr>
          <p:spPr>
            <a:xfrm>
              <a:off x="3553649" y="3495179"/>
              <a:ext cx="10483" cy="20999"/>
            </a:xfrm>
            <a:custGeom>
              <a:avLst/>
              <a:gdLst/>
              <a:ahLst/>
              <a:cxnLst/>
              <a:rect l="l" t="t" r="r" b="b"/>
              <a:pathLst>
                <a:path w="320" h="641" extrusionOk="0">
                  <a:moveTo>
                    <a:pt x="160" y="1"/>
                  </a:moveTo>
                  <a:lnTo>
                    <a:pt x="160" y="1"/>
                  </a:lnTo>
                  <a:cubicBezTo>
                    <a:pt x="0" y="229"/>
                    <a:pt x="68" y="412"/>
                    <a:pt x="183" y="640"/>
                  </a:cubicBezTo>
                  <a:cubicBezTo>
                    <a:pt x="320" y="389"/>
                    <a:pt x="320" y="206"/>
                    <a:pt x="1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134"/>
            <p:cNvSpPr/>
            <p:nvPr/>
          </p:nvSpPr>
          <p:spPr>
            <a:xfrm>
              <a:off x="3211897" y="3919158"/>
              <a:ext cx="15758" cy="15758"/>
            </a:xfrm>
            <a:custGeom>
              <a:avLst/>
              <a:gdLst/>
              <a:ahLst/>
              <a:cxnLst/>
              <a:rect l="l" t="t" r="r" b="b"/>
              <a:pathLst>
                <a:path w="481" h="481" extrusionOk="0">
                  <a:moveTo>
                    <a:pt x="480" y="1"/>
                  </a:moveTo>
                  <a:lnTo>
                    <a:pt x="480" y="1"/>
                  </a:lnTo>
                  <a:cubicBezTo>
                    <a:pt x="275" y="69"/>
                    <a:pt x="138" y="229"/>
                    <a:pt x="1" y="480"/>
                  </a:cubicBezTo>
                  <a:cubicBezTo>
                    <a:pt x="320" y="366"/>
                    <a:pt x="389" y="184"/>
                    <a:pt x="4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134"/>
            <p:cNvSpPr/>
            <p:nvPr/>
          </p:nvSpPr>
          <p:spPr>
            <a:xfrm>
              <a:off x="3238072" y="3925907"/>
              <a:ext cx="13497" cy="12744"/>
            </a:xfrm>
            <a:custGeom>
              <a:avLst/>
              <a:gdLst/>
              <a:ahLst/>
              <a:cxnLst/>
              <a:rect l="l" t="t" r="r" b="b"/>
              <a:pathLst>
                <a:path w="412" h="389" extrusionOk="0">
                  <a:moveTo>
                    <a:pt x="412" y="0"/>
                  </a:moveTo>
                  <a:lnTo>
                    <a:pt x="412" y="0"/>
                  </a:lnTo>
                  <a:cubicBezTo>
                    <a:pt x="320" y="46"/>
                    <a:pt x="229" y="92"/>
                    <a:pt x="161" y="137"/>
                  </a:cubicBezTo>
                  <a:cubicBezTo>
                    <a:pt x="138" y="160"/>
                    <a:pt x="92" y="206"/>
                    <a:pt x="92" y="229"/>
                  </a:cubicBezTo>
                  <a:cubicBezTo>
                    <a:pt x="1" y="388"/>
                    <a:pt x="161" y="343"/>
                    <a:pt x="206" y="366"/>
                  </a:cubicBezTo>
                  <a:lnTo>
                    <a:pt x="206" y="388"/>
                  </a:lnTo>
                  <a:cubicBezTo>
                    <a:pt x="275" y="343"/>
                    <a:pt x="320" y="297"/>
                    <a:pt x="389" y="274"/>
                  </a:cubicBezTo>
                  <a:lnTo>
                    <a:pt x="366" y="274"/>
                  </a:lnTo>
                  <a:cubicBezTo>
                    <a:pt x="389" y="183"/>
                    <a:pt x="389" y="92"/>
                    <a:pt x="4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134"/>
            <p:cNvSpPr/>
            <p:nvPr/>
          </p:nvSpPr>
          <p:spPr>
            <a:xfrm>
              <a:off x="3253043" y="3025598"/>
              <a:ext cx="10483" cy="11990"/>
            </a:xfrm>
            <a:custGeom>
              <a:avLst/>
              <a:gdLst/>
              <a:ahLst/>
              <a:cxnLst/>
              <a:rect l="l" t="t" r="r" b="b"/>
              <a:pathLst>
                <a:path w="320" h="366" extrusionOk="0">
                  <a:moveTo>
                    <a:pt x="228" y="1"/>
                  </a:moveTo>
                  <a:cubicBezTo>
                    <a:pt x="92" y="24"/>
                    <a:pt x="0" y="160"/>
                    <a:pt x="23" y="297"/>
                  </a:cubicBezTo>
                  <a:cubicBezTo>
                    <a:pt x="46" y="320"/>
                    <a:pt x="114" y="343"/>
                    <a:pt x="160" y="366"/>
                  </a:cubicBezTo>
                  <a:cubicBezTo>
                    <a:pt x="206" y="275"/>
                    <a:pt x="251" y="160"/>
                    <a:pt x="320" y="46"/>
                  </a:cubicBezTo>
                  <a:cubicBezTo>
                    <a:pt x="320" y="46"/>
                    <a:pt x="251" y="1"/>
                    <a:pt x="2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134"/>
            <p:cNvSpPr/>
            <p:nvPr/>
          </p:nvSpPr>
          <p:spPr>
            <a:xfrm>
              <a:off x="3404067" y="3594638"/>
              <a:ext cx="9762" cy="16478"/>
            </a:xfrm>
            <a:custGeom>
              <a:avLst/>
              <a:gdLst/>
              <a:ahLst/>
              <a:cxnLst/>
              <a:rect l="l" t="t" r="r" b="b"/>
              <a:pathLst>
                <a:path w="298" h="503" extrusionOk="0">
                  <a:moveTo>
                    <a:pt x="161" y="1"/>
                  </a:moveTo>
                  <a:cubicBezTo>
                    <a:pt x="24" y="1"/>
                    <a:pt x="1" y="115"/>
                    <a:pt x="24" y="229"/>
                  </a:cubicBezTo>
                  <a:cubicBezTo>
                    <a:pt x="24" y="297"/>
                    <a:pt x="69" y="366"/>
                    <a:pt x="115" y="503"/>
                  </a:cubicBezTo>
                  <a:cubicBezTo>
                    <a:pt x="206" y="320"/>
                    <a:pt x="252" y="229"/>
                    <a:pt x="275" y="138"/>
                  </a:cubicBezTo>
                  <a:cubicBezTo>
                    <a:pt x="298" y="92"/>
                    <a:pt x="206" y="1"/>
                    <a:pt x="1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134"/>
            <p:cNvSpPr/>
            <p:nvPr/>
          </p:nvSpPr>
          <p:spPr>
            <a:xfrm>
              <a:off x="3466147" y="3362829"/>
              <a:ext cx="9762" cy="19492"/>
            </a:xfrm>
            <a:custGeom>
              <a:avLst/>
              <a:gdLst/>
              <a:ahLst/>
              <a:cxnLst/>
              <a:rect l="l" t="t" r="r" b="b"/>
              <a:pathLst>
                <a:path w="298" h="595" extrusionOk="0">
                  <a:moveTo>
                    <a:pt x="92" y="1"/>
                  </a:moveTo>
                  <a:cubicBezTo>
                    <a:pt x="69" y="1"/>
                    <a:pt x="23" y="24"/>
                    <a:pt x="0" y="24"/>
                  </a:cubicBezTo>
                  <a:cubicBezTo>
                    <a:pt x="69" y="229"/>
                    <a:pt x="160" y="412"/>
                    <a:pt x="229" y="594"/>
                  </a:cubicBezTo>
                  <a:cubicBezTo>
                    <a:pt x="297" y="343"/>
                    <a:pt x="137" y="184"/>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134"/>
            <p:cNvSpPr/>
            <p:nvPr/>
          </p:nvSpPr>
          <p:spPr>
            <a:xfrm>
              <a:off x="3463887" y="3422649"/>
              <a:ext cx="7535" cy="20999"/>
            </a:xfrm>
            <a:custGeom>
              <a:avLst/>
              <a:gdLst/>
              <a:ahLst/>
              <a:cxnLst/>
              <a:rect l="l" t="t" r="r" b="b"/>
              <a:pathLst>
                <a:path w="230" h="641" extrusionOk="0">
                  <a:moveTo>
                    <a:pt x="1" y="1"/>
                  </a:moveTo>
                  <a:cubicBezTo>
                    <a:pt x="24" y="275"/>
                    <a:pt x="69" y="457"/>
                    <a:pt x="92" y="640"/>
                  </a:cubicBezTo>
                  <a:cubicBezTo>
                    <a:pt x="229" y="435"/>
                    <a:pt x="161" y="25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134"/>
            <p:cNvSpPr/>
            <p:nvPr/>
          </p:nvSpPr>
          <p:spPr>
            <a:xfrm>
              <a:off x="3421266" y="3426416"/>
              <a:ext cx="6781" cy="20213"/>
            </a:xfrm>
            <a:custGeom>
              <a:avLst/>
              <a:gdLst/>
              <a:ahLst/>
              <a:cxnLst/>
              <a:rect l="l" t="t" r="r" b="b"/>
              <a:pathLst>
                <a:path w="207" h="617" extrusionOk="0">
                  <a:moveTo>
                    <a:pt x="69" y="0"/>
                  </a:moveTo>
                  <a:lnTo>
                    <a:pt x="69" y="0"/>
                  </a:lnTo>
                  <a:cubicBezTo>
                    <a:pt x="1" y="205"/>
                    <a:pt x="24" y="388"/>
                    <a:pt x="161" y="616"/>
                  </a:cubicBezTo>
                  <a:cubicBezTo>
                    <a:pt x="206" y="251"/>
                    <a:pt x="206" y="251"/>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134"/>
            <p:cNvSpPr/>
            <p:nvPr/>
          </p:nvSpPr>
          <p:spPr>
            <a:xfrm>
              <a:off x="3520726" y="3477260"/>
              <a:ext cx="6028" cy="17232"/>
            </a:xfrm>
            <a:custGeom>
              <a:avLst/>
              <a:gdLst/>
              <a:ahLst/>
              <a:cxnLst/>
              <a:rect l="l" t="t" r="r" b="b"/>
              <a:pathLst>
                <a:path w="184" h="526" extrusionOk="0">
                  <a:moveTo>
                    <a:pt x="138" y="0"/>
                  </a:moveTo>
                  <a:cubicBezTo>
                    <a:pt x="1" y="183"/>
                    <a:pt x="24" y="365"/>
                    <a:pt x="183" y="525"/>
                  </a:cubicBezTo>
                  <a:cubicBezTo>
                    <a:pt x="183" y="365"/>
                    <a:pt x="160" y="183"/>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134"/>
            <p:cNvSpPr/>
            <p:nvPr/>
          </p:nvSpPr>
          <p:spPr>
            <a:xfrm>
              <a:off x="3533437" y="3507923"/>
              <a:ext cx="7502" cy="20966"/>
            </a:xfrm>
            <a:custGeom>
              <a:avLst/>
              <a:gdLst/>
              <a:ahLst/>
              <a:cxnLst/>
              <a:rect l="l" t="t" r="r" b="b"/>
              <a:pathLst>
                <a:path w="229" h="640" extrusionOk="0">
                  <a:moveTo>
                    <a:pt x="46" y="0"/>
                  </a:moveTo>
                  <a:lnTo>
                    <a:pt x="46" y="0"/>
                  </a:lnTo>
                  <a:cubicBezTo>
                    <a:pt x="24" y="274"/>
                    <a:pt x="24" y="434"/>
                    <a:pt x="1" y="639"/>
                  </a:cubicBezTo>
                  <a:cubicBezTo>
                    <a:pt x="229" y="388"/>
                    <a:pt x="229" y="388"/>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134"/>
            <p:cNvSpPr/>
            <p:nvPr/>
          </p:nvSpPr>
          <p:spPr>
            <a:xfrm>
              <a:off x="3463887" y="3474246"/>
              <a:ext cx="5274" cy="19492"/>
            </a:xfrm>
            <a:custGeom>
              <a:avLst/>
              <a:gdLst/>
              <a:ahLst/>
              <a:cxnLst/>
              <a:rect l="l" t="t" r="r" b="b"/>
              <a:pathLst>
                <a:path w="161" h="595" extrusionOk="0">
                  <a:moveTo>
                    <a:pt x="92" y="1"/>
                  </a:moveTo>
                  <a:cubicBezTo>
                    <a:pt x="1" y="275"/>
                    <a:pt x="1" y="275"/>
                    <a:pt x="161" y="594"/>
                  </a:cubicBezTo>
                  <a:cubicBezTo>
                    <a:pt x="138" y="343"/>
                    <a:pt x="115" y="16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134"/>
            <p:cNvSpPr/>
            <p:nvPr/>
          </p:nvSpPr>
          <p:spPr>
            <a:xfrm>
              <a:off x="3413797" y="3617079"/>
              <a:ext cx="9009" cy="14971"/>
            </a:xfrm>
            <a:custGeom>
              <a:avLst/>
              <a:gdLst/>
              <a:ahLst/>
              <a:cxnLst/>
              <a:rect l="l" t="t" r="r" b="b"/>
              <a:pathLst>
                <a:path w="275" h="457" extrusionOk="0">
                  <a:moveTo>
                    <a:pt x="138" y="0"/>
                  </a:moveTo>
                  <a:cubicBezTo>
                    <a:pt x="138" y="69"/>
                    <a:pt x="92" y="160"/>
                    <a:pt x="92" y="229"/>
                  </a:cubicBezTo>
                  <a:cubicBezTo>
                    <a:pt x="92" y="320"/>
                    <a:pt x="1" y="434"/>
                    <a:pt x="160" y="457"/>
                  </a:cubicBezTo>
                  <a:cubicBezTo>
                    <a:pt x="183" y="457"/>
                    <a:pt x="252" y="320"/>
                    <a:pt x="252" y="252"/>
                  </a:cubicBezTo>
                  <a:cubicBezTo>
                    <a:pt x="275" y="183"/>
                    <a:pt x="252" y="92"/>
                    <a:pt x="2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134"/>
            <p:cNvSpPr/>
            <p:nvPr/>
          </p:nvSpPr>
          <p:spPr>
            <a:xfrm>
              <a:off x="3465394" y="3395753"/>
              <a:ext cx="9009" cy="10483"/>
            </a:xfrm>
            <a:custGeom>
              <a:avLst/>
              <a:gdLst/>
              <a:ahLst/>
              <a:cxnLst/>
              <a:rect l="l" t="t" r="r" b="b"/>
              <a:pathLst>
                <a:path w="275" h="320" extrusionOk="0">
                  <a:moveTo>
                    <a:pt x="92" y="0"/>
                  </a:moveTo>
                  <a:cubicBezTo>
                    <a:pt x="46" y="23"/>
                    <a:pt x="23" y="92"/>
                    <a:pt x="1" y="137"/>
                  </a:cubicBezTo>
                  <a:cubicBezTo>
                    <a:pt x="23" y="183"/>
                    <a:pt x="46" y="251"/>
                    <a:pt x="69" y="251"/>
                  </a:cubicBezTo>
                  <a:cubicBezTo>
                    <a:pt x="115" y="297"/>
                    <a:pt x="183" y="297"/>
                    <a:pt x="252" y="320"/>
                  </a:cubicBezTo>
                  <a:cubicBezTo>
                    <a:pt x="252" y="274"/>
                    <a:pt x="275" y="228"/>
                    <a:pt x="275" y="183"/>
                  </a:cubicBezTo>
                  <a:cubicBezTo>
                    <a:pt x="275" y="137"/>
                    <a:pt x="252" y="92"/>
                    <a:pt x="206" y="69"/>
                  </a:cubicBezTo>
                  <a:cubicBezTo>
                    <a:pt x="183" y="46"/>
                    <a:pt x="115"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134"/>
            <p:cNvSpPr/>
            <p:nvPr/>
          </p:nvSpPr>
          <p:spPr>
            <a:xfrm>
              <a:off x="3382413" y="3325450"/>
              <a:ext cx="12744" cy="15299"/>
            </a:xfrm>
            <a:custGeom>
              <a:avLst/>
              <a:gdLst/>
              <a:ahLst/>
              <a:cxnLst/>
              <a:rect l="l" t="t" r="r" b="b"/>
              <a:pathLst>
                <a:path w="389" h="467" extrusionOk="0">
                  <a:moveTo>
                    <a:pt x="0" y="1"/>
                  </a:moveTo>
                  <a:cubicBezTo>
                    <a:pt x="0" y="252"/>
                    <a:pt x="137" y="343"/>
                    <a:pt x="251" y="457"/>
                  </a:cubicBezTo>
                  <a:cubicBezTo>
                    <a:pt x="258" y="464"/>
                    <a:pt x="268" y="467"/>
                    <a:pt x="281" y="467"/>
                  </a:cubicBezTo>
                  <a:cubicBezTo>
                    <a:pt x="310" y="467"/>
                    <a:pt x="349" y="450"/>
                    <a:pt x="365" y="434"/>
                  </a:cubicBezTo>
                  <a:cubicBezTo>
                    <a:pt x="388" y="412"/>
                    <a:pt x="388" y="343"/>
                    <a:pt x="388" y="343"/>
                  </a:cubicBezTo>
                  <a:cubicBezTo>
                    <a:pt x="274" y="229"/>
                    <a:pt x="160" y="13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134"/>
            <p:cNvSpPr/>
            <p:nvPr/>
          </p:nvSpPr>
          <p:spPr>
            <a:xfrm>
              <a:off x="3324821" y="3738979"/>
              <a:ext cx="6028" cy="17199"/>
            </a:xfrm>
            <a:custGeom>
              <a:avLst/>
              <a:gdLst/>
              <a:ahLst/>
              <a:cxnLst/>
              <a:rect l="l" t="t" r="r" b="b"/>
              <a:pathLst>
                <a:path w="184" h="525" extrusionOk="0">
                  <a:moveTo>
                    <a:pt x="92" y="0"/>
                  </a:moveTo>
                  <a:cubicBezTo>
                    <a:pt x="69" y="46"/>
                    <a:pt x="23" y="91"/>
                    <a:pt x="23" y="137"/>
                  </a:cubicBezTo>
                  <a:cubicBezTo>
                    <a:pt x="0" y="274"/>
                    <a:pt x="0" y="388"/>
                    <a:pt x="0" y="525"/>
                  </a:cubicBezTo>
                  <a:lnTo>
                    <a:pt x="92" y="525"/>
                  </a:lnTo>
                  <a:cubicBezTo>
                    <a:pt x="115" y="411"/>
                    <a:pt x="160" y="274"/>
                    <a:pt x="160" y="137"/>
                  </a:cubicBezTo>
                  <a:cubicBezTo>
                    <a:pt x="183" y="91"/>
                    <a:pt x="115" y="46"/>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134"/>
            <p:cNvSpPr/>
            <p:nvPr/>
          </p:nvSpPr>
          <p:spPr>
            <a:xfrm>
              <a:off x="3312863" y="3778586"/>
              <a:ext cx="11990" cy="11499"/>
            </a:xfrm>
            <a:custGeom>
              <a:avLst/>
              <a:gdLst/>
              <a:ahLst/>
              <a:cxnLst/>
              <a:rect l="l" t="t" r="r" b="b"/>
              <a:pathLst>
                <a:path w="366" h="351" extrusionOk="0">
                  <a:moveTo>
                    <a:pt x="365" y="1"/>
                  </a:moveTo>
                  <a:cubicBezTo>
                    <a:pt x="251" y="115"/>
                    <a:pt x="137" y="206"/>
                    <a:pt x="0" y="343"/>
                  </a:cubicBezTo>
                  <a:cubicBezTo>
                    <a:pt x="31" y="348"/>
                    <a:pt x="60" y="350"/>
                    <a:pt x="86" y="350"/>
                  </a:cubicBezTo>
                  <a:cubicBezTo>
                    <a:pt x="306" y="350"/>
                    <a:pt x="345" y="185"/>
                    <a:pt x="3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134"/>
            <p:cNvSpPr/>
            <p:nvPr/>
          </p:nvSpPr>
          <p:spPr>
            <a:xfrm>
              <a:off x="3516991" y="3397981"/>
              <a:ext cx="7502" cy="18739"/>
            </a:xfrm>
            <a:custGeom>
              <a:avLst/>
              <a:gdLst/>
              <a:ahLst/>
              <a:cxnLst/>
              <a:rect l="l" t="t" r="r" b="b"/>
              <a:pathLst>
                <a:path w="229" h="572" extrusionOk="0">
                  <a:moveTo>
                    <a:pt x="1" y="1"/>
                  </a:moveTo>
                  <a:lnTo>
                    <a:pt x="1" y="1"/>
                  </a:lnTo>
                  <a:cubicBezTo>
                    <a:pt x="46" y="160"/>
                    <a:pt x="92" y="320"/>
                    <a:pt x="160" y="571"/>
                  </a:cubicBezTo>
                  <a:cubicBezTo>
                    <a:pt x="229" y="252"/>
                    <a:pt x="229" y="25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134"/>
            <p:cNvSpPr/>
            <p:nvPr/>
          </p:nvSpPr>
          <p:spPr>
            <a:xfrm>
              <a:off x="2563609" y="3738979"/>
              <a:ext cx="22473" cy="15725"/>
            </a:xfrm>
            <a:custGeom>
              <a:avLst/>
              <a:gdLst/>
              <a:ahLst/>
              <a:cxnLst/>
              <a:rect l="l" t="t" r="r" b="b"/>
              <a:pathLst>
                <a:path w="686" h="480" extrusionOk="0">
                  <a:moveTo>
                    <a:pt x="0" y="0"/>
                  </a:moveTo>
                  <a:cubicBezTo>
                    <a:pt x="10" y="3"/>
                    <a:pt x="19" y="6"/>
                    <a:pt x="28" y="9"/>
                  </a:cubicBezTo>
                  <a:lnTo>
                    <a:pt x="28" y="9"/>
                  </a:lnTo>
                  <a:cubicBezTo>
                    <a:pt x="26" y="6"/>
                    <a:pt x="25" y="3"/>
                    <a:pt x="23" y="0"/>
                  </a:cubicBezTo>
                  <a:close/>
                  <a:moveTo>
                    <a:pt x="28" y="9"/>
                  </a:moveTo>
                  <a:lnTo>
                    <a:pt x="28" y="9"/>
                  </a:lnTo>
                  <a:cubicBezTo>
                    <a:pt x="52" y="55"/>
                    <a:pt x="95" y="117"/>
                    <a:pt x="137" y="160"/>
                  </a:cubicBezTo>
                  <a:lnTo>
                    <a:pt x="114" y="160"/>
                  </a:lnTo>
                  <a:cubicBezTo>
                    <a:pt x="206" y="251"/>
                    <a:pt x="320" y="320"/>
                    <a:pt x="411" y="411"/>
                  </a:cubicBezTo>
                  <a:lnTo>
                    <a:pt x="388" y="388"/>
                  </a:lnTo>
                  <a:lnTo>
                    <a:pt x="388" y="388"/>
                  </a:lnTo>
                  <a:cubicBezTo>
                    <a:pt x="466" y="407"/>
                    <a:pt x="561" y="427"/>
                    <a:pt x="643" y="446"/>
                  </a:cubicBezTo>
                  <a:lnTo>
                    <a:pt x="643" y="446"/>
                  </a:lnTo>
                  <a:cubicBezTo>
                    <a:pt x="508" y="224"/>
                    <a:pt x="279" y="96"/>
                    <a:pt x="28" y="9"/>
                  </a:cubicBezTo>
                  <a:close/>
                  <a:moveTo>
                    <a:pt x="643" y="446"/>
                  </a:moveTo>
                  <a:cubicBezTo>
                    <a:pt x="650" y="457"/>
                    <a:pt x="656" y="468"/>
                    <a:pt x="662" y="479"/>
                  </a:cubicBezTo>
                  <a:lnTo>
                    <a:pt x="685" y="457"/>
                  </a:lnTo>
                  <a:cubicBezTo>
                    <a:pt x="672" y="453"/>
                    <a:pt x="658" y="450"/>
                    <a:pt x="643" y="44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134"/>
            <p:cNvSpPr/>
            <p:nvPr/>
          </p:nvSpPr>
          <p:spPr>
            <a:xfrm>
              <a:off x="3307622" y="3679880"/>
              <a:ext cx="5274" cy="20246"/>
            </a:xfrm>
            <a:custGeom>
              <a:avLst/>
              <a:gdLst/>
              <a:ahLst/>
              <a:cxnLst/>
              <a:rect l="l" t="t" r="r" b="b"/>
              <a:pathLst>
                <a:path w="161" h="618" extrusionOk="0">
                  <a:moveTo>
                    <a:pt x="92" y="1"/>
                  </a:moveTo>
                  <a:lnTo>
                    <a:pt x="92" y="1"/>
                  </a:lnTo>
                  <a:cubicBezTo>
                    <a:pt x="69" y="161"/>
                    <a:pt x="23" y="343"/>
                    <a:pt x="0" y="617"/>
                  </a:cubicBezTo>
                  <a:cubicBezTo>
                    <a:pt x="160" y="320"/>
                    <a:pt x="160" y="320"/>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134"/>
            <p:cNvSpPr/>
            <p:nvPr/>
          </p:nvSpPr>
          <p:spPr>
            <a:xfrm>
              <a:off x="3312110" y="3427890"/>
              <a:ext cx="13497" cy="12351"/>
            </a:xfrm>
            <a:custGeom>
              <a:avLst/>
              <a:gdLst/>
              <a:ahLst/>
              <a:cxnLst/>
              <a:rect l="l" t="t" r="r" b="b"/>
              <a:pathLst>
                <a:path w="412" h="377" extrusionOk="0">
                  <a:moveTo>
                    <a:pt x="69" y="1"/>
                  </a:moveTo>
                  <a:cubicBezTo>
                    <a:pt x="46" y="24"/>
                    <a:pt x="23" y="46"/>
                    <a:pt x="0" y="69"/>
                  </a:cubicBezTo>
                  <a:cubicBezTo>
                    <a:pt x="92" y="160"/>
                    <a:pt x="183" y="275"/>
                    <a:pt x="274" y="366"/>
                  </a:cubicBezTo>
                  <a:cubicBezTo>
                    <a:pt x="282" y="374"/>
                    <a:pt x="295" y="376"/>
                    <a:pt x="309" y="376"/>
                  </a:cubicBezTo>
                  <a:cubicBezTo>
                    <a:pt x="338" y="376"/>
                    <a:pt x="373" y="366"/>
                    <a:pt x="388" y="366"/>
                  </a:cubicBezTo>
                  <a:cubicBezTo>
                    <a:pt x="388" y="343"/>
                    <a:pt x="411" y="275"/>
                    <a:pt x="388" y="252"/>
                  </a:cubicBezTo>
                  <a:cubicBezTo>
                    <a:pt x="274" y="160"/>
                    <a:pt x="183" y="92"/>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134"/>
            <p:cNvSpPr/>
            <p:nvPr/>
          </p:nvSpPr>
          <p:spPr>
            <a:xfrm>
              <a:off x="3127409" y="3071102"/>
              <a:ext cx="9762" cy="9107"/>
            </a:xfrm>
            <a:custGeom>
              <a:avLst/>
              <a:gdLst/>
              <a:ahLst/>
              <a:cxnLst/>
              <a:rect l="l" t="t" r="r" b="b"/>
              <a:pathLst>
                <a:path w="298" h="278" extrusionOk="0">
                  <a:moveTo>
                    <a:pt x="200" y="1"/>
                  </a:moveTo>
                  <a:cubicBezTo>
                    <a:pt x="115" y="1"/>
                    <a:pt x="21" y="89"/>
                    <a:pt x="1" y="232"/>
                  </a:cubicBezTo>
                  <a:cubicBezTo>
                    <a:pt x="23" y="255"/>
                    <a:pt x="69" y="278"/>
                    <a:pt x="92" y="278"/>
                  </a:cubicBezTo>
                  <a:cubicBezTo>
                    <a:pt x="160" y="209"/>
                    <a:pt x="229" y="141"/>
                    <a:pt x="297" y="73"/>
                  </a:cubicBezTo>
                  <a:cubicBezTo>
                    <a:pt x="297" y="73"/>
                    <a:pt x="274" y="4"/>
                    <a:pt x="229" y="4"/>
                  </a:cubicBezTo>
                  <a:cubicBezTo>
                    <a:pt x="220" y="2"/>
                    <a:pt x="210"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134"/>
            <p:cNvSpPr/>
            <p:nvPr/>
          </p:nvSpPr>
          <p:spPr>
            <a:xfrm>
              <a:off x="3366688" y="3722501"/>
              <a:ext cx="8256" cy="10516"/>
            </a:xfrm>
            <a:custGeom>
              <a:avLst/>
              <a:gdLst/>
              <a:ahLst/>
              <a:cxnLst/>
              <a:rect l="l" t="t" r="r" b="b"/>
              <a:pathLst>
                <a:path w="252" h="321" extrusionOk="0">
                  <a:moveTo>
                    <a:pt x="229" y="1"/>
                  </a:moveTo>
                  <a:cubicBezTo>
                    <a:pt x="160" y="92"/>
                    <a:pt x="69" y="206"/>
                    <a:pt x="1" y="320"/>
                  </a:cubicBezTo>
                  <a:cubicBezTo>
                    <a:pt x="206" y="298"/>
                    <a:pt x="252" y="183"/>
                    <a:pt x="2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134"/>
            <p:cNvSpPr/>
            <p:nvPr/>
          </p:nvSpPr>
          <p:spPr>
            <a:xfrm>
              <a:off x="3484853" y="3600634"/>
              <a:ext cx="8256" cy="9009"/>
            </a:xfrm>
            <a:custGeom>
              <a:avLst/>
              <a:gdLst/>
              <a:ahLst/>
              <a:cxnLst/>
              <a:rect l="l" t="t" r="r" b="b"/>
              <a:pathLst>
                <a:path w="252" h="275" extrusionOk="0">
                  <a:moveTo>
                    <a:pt x="114" y="0"/>
                  </a:moveTo>
                  <a:cubicBezTo>
                    <a:pt x="69" y="69"/>
                    <a:pt x="46" y="114"/>
                    <a:pt x="0" y="206"/>
                  </a:cubicBezTo>
                  <a:cubicBezTo>
                    <a:pt x="69" y="229"/>
                    <a:pt x="114" y="274"/>
                    <a:pt x="137" y="274"/>
                  </a:cubicBezTo>
                  <a:cubicBezTo>
                    <a:pt x="183" y="229"/>
                    <a:pt x="251" y="183"/>
                    <a:pt x="251" y="114"/>
                  </a:cubicBezTo>
                  <a:cubicBezTo>
                    <a:pt x="251" y="92"/>
                    <a:pt x="160" y="46"/>
                    <a:pt x="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134"/>
            <p:cNvSpPr/>
            <p:nvPr/>
          </p:nvSpPr>
          <p:spPr>
            <a:xfrm>
              <a:off x="3339759" y="3735965"/>
              <a:ext cx="9009" cy="9959"/>
            </a:xfrm>
            <a:custGeom>
              <a:avLst/>
              <a:gdLst/>
              <a:ahLst/>
              <a:cxnLst/>
              <a:rect l="l" t="t" r="r" b="b"/>
              <a:pathLst>
                <a:path w="275" h="304" extrusionOk="0">
                  <a:moveTo>
                    <a:pt x="206" y="1"/>
                  </a:moveTo>
                  <a:cubicBezTo>
                    <a:pt x="184" y="24"/>
                    <a:pt x="138" y="46"/>
                    <a:pt x="115" y="69"/>
                  </a:cubicBezTo>
                  <a:cubicBezTo>
                    <a:pt x="69" y="115"/>
                    <a:pt x="47" y="183"/>
                    <a:pt x="1" y="252"/>
                  </a:cubicBezTo>
                  <a:cubicBezTo>
                    <a:pt x="38" y="270"/>
                    <a:pt x="75" y="304"/>
                    <a:pt x="88" y="304"/>
                  </a:cubicBezTo>
                  <a:cubicBezTo>
                    <a:pt x="91" y="304"/>
                    <a:pt x="92" y="302"/>
                    <a:pt x="92" y="297"/>
                  </a:cubicBezTo>
                  <a:cubicBezTo>
                    <a:pt x="161" y="252"/>
                    <a:pt x="229" y="206"/>
                    <a:pt x="275" y="138"/>
                  </a:cubicBezTo>
                  <a:cubicBezTo>
                    <a:pt x="275" y="115"/>
                    <a:pt x="229" y="46"/>
                    <a:pt x="2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134"/>
            <p:cNvSpPr/>
            <p:nvPr/>
          </p:nvSpPr>
          <p:spPr>
            <a:xfrm>
              <a:off x="3472142" y="3555752"/>
              <a:ext cx="5242" cy="12744"/>
            </a:xfrm>
            <a:custGeom>
              <a:avLst/>
              <a:gdLst/>
              <a:ahLst/>
              <a:cxnLst/>
              <a:rect l="l" t="t" r="r" b="b"/>
              <a:pathLst>
                <a:path w="160" h="389" extrusionOk="0">
                  <a:moveTo>
                    <a:pt x="160" y="1"/>
                  </a:moveTo>
                  <a:lnTo>
                    <a:pt x="160" y="1"/>
                  </a:lnTo>
                  <a:cubicBezTo>
                    <a:pt x="0" y="115"/>
                    <a:pt x="23" y="252"/>
                    <a:pt x="23" y="389"/>
                  </a:cubicBezTo>
                  <a:lnTo>
                    <a:pt x="137" y="389"/>
                  </a:lnTo>
                  <a:cubicBezTo>
                    <a:pt x="137" y="252"/>
                    <a:pt x="160" y="138"/>
                    <a:pt x="1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134"/>
            <p:cNvSpPr/>
            <p:nvPr/>
          </p:nvSpPr>
          <p:spPr>
            <a:xfrm>
              <a:off x="3551389" y="3386023"/>
              <a:ext cx="6749" cy="13497"/>
            </a:xfrm>
            <a:custGeom>
              <a:avLst/>
              <a:gdLst/>
              <a:ahLst/>
              <a:cxnLst/>
              <a:rect l="l" t="t" r="r" b="b"/>
              <a:pathLst>
                <a:path w="206" h="412" extrusionOk="0">
                  <a:moveTo>
                    <a:pt x="115" y="0"/>
                  </a:moveTo>
                  <a:cubicBezTo>
                    <a:pt x="46" y="137"/>
                    <a:pt x="1" y="206"/>
                    <a:pt x="1" y="274"/>
                  </a:cubicBezTo>
                  <a:cubicBezTo>
                    <a:pt x="1" y="320"/>
                    <a:pt x="92" y="366"/>
                    <a:pt x="137" y="411"/>
                  </a:cubicBezTo>
                  <a:cubicBezTo>
                    <a:pt x="160" y="343"/>
                    <a:pt x="206" y="252"/>
                    <a:pt x="206" y="183"/>
                  </a:cubicBezTo>
                  <a:cubicBezTo>
                    <a:pt x="206" y="137"/>
                    <a:pt x="160" y="92"/>
                    <a:pt x="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134"/>
            <p:cNvSpPr/>
            <p:nvPr/>
          </p:nvSpPr>
          <p:spPr>
            <a:xfrm>
              <a:off x="3525214" y="3451084"/>
              <a:ext cx="5274" cy="11237"/>
            </a:xfrm>
            <a:custGeom>
              <a:avLst/>
              <a:gdLst/>
              <a:ahLst/>
              <a:cxnLst/>
              <a:rect l="l" t="t" r="r" b="b"/>
              <a:pathLst>
                <a:path w="161" h="343" extrusionOk="0">
                  <a:moveTo>
                    <a:pt x="69" y="0"/>
                  </a:moveTo>
                  <a:cubicBezTo>
                    <a:pt x="46" y="0"/>
                    <a:pt x="23" y="0"/>
                    <a:pt x="1" y="23"/>
                  </a:cubicBezTo>
                  <a:cubicBezTo>
                    <a:pt x="1" y="92"/>
                    <a:pt x="1" y="183"/>
                    <a:pt x="23" y="251"/>
                  </a:cubicBezTo>
                  <a:cubicBezTo>
                    <a:pt x="23" y="297"/>
                    <a:pt x="69" y="320"/>
                    <a:pt x="115" y="343"/>
                  </a:cubicBezTo>
                  <a:cubicBezTo>
                    <a:pt x="115" y="297"/>
                    <a:pt x="160" y="251"/>
                    <a:pt x="160" y="229"/>
                  </a:cubicBezTo>
                  <a:cubicBezTo>
                    <a:pt x="138" y="160"/>
                    <a:pt x="115" y="69"/>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134"/>
            <p:cNvSpPr/>
            <p:nvPr/>
          </p:nvSpPr>
          <p:spPr>
            <a:xfrm>
              <a:off x="3345754" y="3655965"/>
              <a:ext cx="6749" cy="10483"/>
            </a:xfrm>
            <a:custGeom>
              <a:avLst/>
              <a:gdLst/>
              <a:ahLst/>
              <a:cxnLst/>
              <a:rect l="l" t="t" r="r" b="b"/>
              <a:pathLst>
                <a:path w="206" h="320" extrusionOk="0">
                  <a:moveTo>
                    <a:pt x="115" y="0"/>
                  </a:moveTo>
                  <a:cubicBezTo>
                    <a:pt x="69" y="69"/>
                    <a:pt x="1" y="115"/>
                    <a:pt x="1" y="160"/>
                  </a:cubicBezTo>
                  <a:cubicBezTo>
                    <a:pt x="1" y="206"/>
                    <a:pt x="46" y="251"/>
                    <a:pt x="69" y="320"/>
                  </a:cubicBezTo>
                  <a:cubicBezTo>
                    <a:pt x="115" y="251"/>
                    <a:pt x="160" y="183"/>
                    <a:pt x="206" y="115"/>
                  </a:cubicBezTo>
                  <a:cubicBezTo>
                    <a:pt x="206" y="92"/>
                    <a:pt x="160" y="46"/>
                    <a:pt x="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134"/>
            <p:cNvSpPr/>
            <p:nvPr/>
          </p:nvSpPr>
          <p:spPr>
            <a:xfrm>
              <a:off x="3405574" y="3730723"/>
              <a:ext cx="9762" cy="12023"/>
            </a:xfrm>
            <a:custGeom>
              <a:avLst/>
              <a:gdLst/>
              <a:ahLst/>
              <a:cxnLst/>
              <a:rect l="l" t="t" r="r" b="b"/>
              <a:pathLst>
                <a:path w="298" h="367" extrusionOk="0">
                  <a:moveTo>
                    <a:pt x="297" y="1"/>
                  </a:moveTo>
                  <a:lnTo>
                    <a:pt x="297" y="1"/>
                  </a:lnTo>
                  <a:cubicBezTo>
                    <a:pt x="23" y="47"/>
                    <a:pt x="92" y="229"/>
                    <a:pt x="1" y="320"/>
                  </a:cubicBezTo>
                  <a:cubicBezTo>
                    <a:pt x="23" y="343"/>
                    <a:pt x="46" y="343"/>
                    <a:pt x="69" y="366"/>
                  </a:cubicBezTo>
                  <a:cubicBezTo>
                    <a:pt x="138" y="252"/>
                    <a:pt x="206" y="138"/>
                    <a:pt x="2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134"/>
            <p:cNvSpPr/>
            <p:nvPr/>
          </p:nvSpPr>
          <p:spPr>
            <a:xfrm>
              <a:off x="3223887" y="3878798"/>
              <a:ext cx="10483" cy="11990"/>
            </a:xfrm>
            <a:custGeom>
              <a:avLst/>
              <a:gdLst/>
              <a:ahLst/>
              <a:cxnLst/>
              <a:rect l="l" t="t" r="r" b="b"/>
              <a:pathLst>
                <a:path w="320" h="366" extrusionOk="0">
                  <a:moveTo>
                    <a:pt x="228" y="0"/>
                  </a:moveTo>
                  <a:cubicBezTo>
                    <a:pt x="160" y="114"/>
                    <a:pt x="91" y="206"/>
                    <a:pt x="0" y="366"/>
                  </a:cubicBezTo>
                  <a:cubicBezTo>
                    <a:pt x="251" y="343"/>
                    <a:pt x="320" y="229"/>
                    <a:pt x="320" y="92"/>
                  </a:cubicBezTo>
                  <a:lnTo>
                    <a:pt x="2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134"/>
            <p:cNvSpPr/>
            <p:nvPr/>
          </p:nvSpPr>
          <p:spPr>
            <a:xfrm>
              <a:off x="3076565" y="4251180"/>
              <a:ext cx="8256" cy="12744"/>
            </a:xfrm>
            <a:custGeom>
              <a:avLst/>
              <a:gdLst/>
              <a:ahLst/>
              <a:cxnLst/>
              <a:rect l="l" t="t" r="r" b="b"/>
              <a:pathLst>
                <a:path w="252" h="389" extrusionOk="0">
                  <a:moveTo>
                    <a:pt x="137" y="0"/>
                  </a:moveTo>
                  <a:cubicBezTo>
                    <a:pt x="92" y="0"/>
                    <a:pt x="46" y="0"/>
                    <a:pt x="0" y="23"/>
                  </a:cubicBezTo>
                  <a:cubicBezTo>
                    <a:pt x="69" y="137"/>
                    <a:pt x="115" y="251"/>
                    <a:pt x="160" y="388"/>
                  </a:cubicBezTo>
                  <a:cubicBezTo>
                    <a:pt x="183" y="366"/>
                    <a:pt x="229" y="366"/>
                    <a:pt x="252" y="366"/>
                  </a:cubicBezTo>
                  <a:cubicBezTo>
                    <a:pt x="206" y="229"/>
                    <a:pt x="183" y="114"/>
                    <a:pt x="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134"/>
            <p:cNvSpPr/>
            <p:nvPr/>
          </p:nvSpPr>
          <p:spPr>
            <a:xfrm>
              <a:off x="3301627" y="3842140"/>
              <a:ext cx="6781" cy="9762"/>
            </a:xfrm>
            <a:custGeom>
              <a:avLst/>
              <a:gdLst/>
              <a:ahLst/>
              <a:cxnLst/>
              <a:rect l="l" t="t" r="r" b="b"/>
              <a:pathLst>
                <a:path w="207" h="298" extrusionOk="0">
                  <a:moveTo>
                    <a:pt x="161" y="1"/>
                  </a:moveTo>
                  <a:cubicBezTo>
                    <a:pt x="138" y="24"/>
                    <a:pt x="92" y="24"/>
                    <a:pt x="92" y="24"/>
                  </a:cubicBezTo>
                  <a:cubicBezTo>
                    <a:pt x="47" y="115"/>
                    <a:pt x="24" y="206"/>
                    <a:pt x="1" y="275"/>
                  </a:cubicBezTo>
                  <a:cubicBezTo>
                    <a:pt x="24" y="298"/>
                    <a:pt x="47" y="298"/>
                    <a:pt x="69" y="298"/>
                  </a:cubicBezTo>
                  <a:cubicBezTo>
                    <a:pt x="115" y="229"/>
                    <a:pt x="161" y="184"/>
                    <a:pt x="206" y="115"/>
                  </a:cubicBezTo>
                  <a:cubicBezTo>
                    <a:pt x="206" y="69"/>
                    <a:pt x="183" y="47"/>
                    <a:pt x="1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134"/>
            <p:cNvSpPr/>
            <p:nvPr/>
          </p:nvSpPr>
          <p:spPr>
            <a:xfrm>
              <a:off x="3472863" y="3604368"/>
              <a:ext cx="4521" cy="11990"/>
            </a:xfrm>
            <a:custGeom>
              <a:avLst/>
              <a:gdLst/>
              <a:ahLst/>
              <a:cxnLst/>
              <a:rect l="l" t="t" r="r" b="b"/>
              <a:pathLst>
                <a:path w="138" h="366" extrusionOk="0">
                  <a:moveTo>
                    <a:pt x="47" y="0"/>
                  </a:moveTo>
                  <a:cubicBezTo>
                    <a:pt x="47" y="115"/>
                    <a:pt x="24" y="229"/>
                    <a:pt x="1" y="366"/>
                  </a:cubicBezTo>
                  <a:lnTo>
                    <a:pt x="115" y="366"/>
                  </a:lnTo>
                  <a:cubicBezTo>
                    <a:pt x="115" y="252"/>
                    <a:pt x="138" y="137"/>
                    <a:pt x="138" y="23"/>
                  </a:cubicBezTo>
                  <a:cubicBezTo>
                    <a:pt x="115" y="23"/>
                    <a:pt x="92" y="0"/>
                    <a:pt x="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134"/>
            <p:cNvSpPr/>
            <p:nvPr/>
          </p:nvSpPr>
          <p:spPr>
            <a:xfrm>
              <a:off x="3510996" y="3560994"/>
              <a:ext cx="5274" cy="11237"/>
            </a:xfrm>
            <a:custGeom>
              <a:avLst/>
              <a:gdLst/>
              <a:ahLst/>
              <a:cxnLst/>
              <a:rect l="l" t="t" r="r" b="b"/>
              <a:pathLst>
                <a:path w="161" h="343" extrusionOk="0">
                  <a:moveTo>
                    <a:pt x="69" y="1"/>
                  </a:moveTo>
                  <a:cubicBezTo>
                    <a:pt x="24" y="92"/>
                    <a:pt x="1" y="138"/>
                    <a:pt x="1" y="183"/>
                  </a:cubicBezTo>
                  <a:cubicBezTo>
                    <a:pt x="1" y="252"/>
                    <a:pt x="24" y="297"/>
                    <a:pt x="47" y="343"/>
                  </a:cubicBezTo>
                  <a:cubicBezTo>
                    <a:pt x="69" y="297"/>
                    <a:pt x="138" y="252"/>
                    <a:pt x="161" y="206"/>
                  </a:cubicBezTo>
                  <a:cubicBezTo>
                    <a:pt x="161" y="160"/>
                    <a:pt x="115" y="115"/>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134"/>
            <p:cNvSpPr/>
            <p:nvPr/>
          </p:nvSpPr>
          <p:spPr>
            <a:xfrm>
              <a:off x="3315844" y="3809052"/>
              <a:ext cx="8256" cy="6978"/>
            </a:xfrm>
            <a:custGeom>
              <a:avLst/>
              <a:gdLst/>
              <a:ahLst/>
              <a:cxnLst/>
              <a:rect l="l" t="t" r="r" b="b"/>
              <a:pathLst>
                <a:path w="252" h="213" extrusionOk="0">
                  <a:moveTo>
                    <a:pt x="188" y="0"/>
                  </a:moveTo>
                  <a:cubicBezTo>
                    <a:pt x="185" y="0"/>
                    <a:pt x="183" y="2"/>
                    <a:pt x="183" y="7"/>
                  </a:cubicBezTo>
                  <a:cubicBezTo>
                    <a:pt x="115" y="52"/>
                    <a:pt x="69" y="98"/>
                    <a:pt x="1" y="166"/>
                  </a:cubicBezTo>
                  <a:cubicBezTo>
                    <a:pt x="46" y="189"/>
                    <a:pt x="69" y="212"/>
                    <a:pt x="69" y="212"/>
                  </a:cubicBezTo>
                  <a:cubicBezTo>
                    <a:pt x="138" y="166"/>
                    <a:pt x="183" y="121"/>
                    <a:pt x="252" y="52"/>
                  </a:cubicBezTo>
                  <a:cubicBezTo>
                    <a:pt x="233" y="34"/>
                    <a:pt x="200"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134"/>
            <p:cNvSpPr/>
            <p:nvPr/>
          </p:nvSpPr>
          <p:spPr>
            <a:xfrm>
              <a:off x="3293404" y="3766628"/>
              <a:ext cx="6028" cy="8583"/>
            </a:xfrm>
            <a:custGeom>
              <a:avLst/>
              <a:gdLst/>
              <a:ahLst/>
              <a:cxnLst/>
              <a:rect l="l" t="t" r="r" b="b"/>
              <a:pathLst>
                <a:path w="184" h="262" extrusionOk="0">
                  <a:moveTo>
                    <a:pt x="115" y="1"/>
                  </a:moveTo>
                  <a:cubicBezTo>
                    <a:pt x="92" y="92"/>
                    <a:pt x="46" y="160"/>
                    <a:pt x="1" y="252"/>
                  </a:cubicBezTo>
                  <a:cubicBezTo>
                    <a:pt x="1" y="252"/>
                    <a:pt x="11" y="262"/>
                    <a:pt x="18" y="262"/>
                  </a:cubicBezTo>
                  <a:cubicBezTo>
                    <a:pt x="21" y="262"/>
                    <a:pt x="24" y="259"/>
                    <a:pt x="24" y="252"/>
                  </a:cubicBezTo>
                  <a:cubicBezTo>
                    <a:pt x="138" y="206"/>
                    <a:pt x="183" y="115"/>
                    <a:pt x="1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134"/>
            <p:cNvSpPr/>
            <p:nvPr/>
          </p:nvSpPr>
          <p:spPr>
            <a:xfrm>
              <a:off x="3464640" y="3506416"/>
              <a:ext cx="3047" cy="9762"/>
            </a:xfrm>
            <a:custGeom>
              <a:avLst/>
              <a:gdLst/>
              <a:ahLst/>
              <a:cxnLst/>
              <a:rect l="l" t="t" r="r" b="b"/>
              <a:pathLst>
                <a:path w="93" h="298" extrusionOk="0">
                  <a:moveTo>
                    <a:pt x="1" y="0"/>
                  </a:moveTo>
                  <a:cubicBezTo>
                    <a:pt x="1" y="92"/>
                    <a:pt x="1" y="183"/>
                    <a:pt x="1" y="297"/>
                  </a:cubicBezTo>
                  <a:lnTo>
                    <a:pt x="69" y="297"/>
                  </a:lnTo>
                  <a:cubicBezTo>
                    <a:pt x="69" y="206"/>
                    <a:pt x="69" y="92"/>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134"/>
            <p:cNvSpPr/>
            <p:nvPr/>
          </p:nvSpPr>
          <p:spPr>
            <a:xfrm>
              <a:off x="3434731" y="3498947"/>
              <a:ext cx="4521" cy="9730"/>
            </a:xfrm>
            <a:custGeom>
              <a:avLst/>
              <a:gdLst/>
              <a:ahLst/>
              <a:cxnLst/>
              <a:rect l="l" t="t" r="r" b="b"/>
              <a:pathLst>
                <a:path w="138" h="297" extrusionOk="0">
                  <a:moveTo>
                    <a:pt x="1" y="0"/>
                  </a:moveTo>
                  <a:cubicBezTo>
                    <a:pt x="1" y="91"/>
                    <a:pt x="1" y="160"/>
                    <a:pt x="1" y="251"/>
                  </a:cubicBezTo>
                  <a:cubicBezTo>
                    <a:pt x="1" y="274"/>
                    <a:pt x="46" y="297"/>
                    <a:pt x="69" y="297"/>
                  </a:cubicBezTo>
                  <a:cubicBezTo>
                    <a:pt x="92" y="274"/>
                    <a:pt x="138" y="251"/>
                    <a:pt x="138" y="228"/>
                  </a:cubicBezTo>
                  <a:cubicBezTo>
                    <a:pt x="138" y="160"/>
                    <a:pt x="115" y="69"/>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134"/>
            <p:cNvSpPr/>
            <p:nvPr/>
          </p:nvSpPr>
          <p:spPr>
            <a:xfrm>
              <a:off x="3418285" y="3646989"/>
              <a:ext cx="4521" cy="14251"/>
            </a:xfrm>
            <a:custGeom>
              <a:avLst/>
              <a:gdLst/>
              <a:ahLst/>
              <a:cxnLst/>
              <a:rect l="l" t="t" r="r" b="b"/>
              <a:pathLst>
                <a:path w="138" h="435" extrusionOk="0">
                  <a:moveTo>
                    <a:pt x="46" y="1"/>
                  </a:moveTo>
                  <a:cubicBezTo>
                    <a:pt x="23" y="183"/>
                    <a:pt x="1" y="297"/>
                    <a:pt x="1" y="434"/>
                  </a:cubicBezTo>
                  <a:cubicBezTo>
                    <a:pt x="138" y="297"/>
                    <a:pt x="138" y="206"/>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134"/>
            <p:cNvSpPr/>
            <p:nvPr/>
          </p:nvSpPr>
          <p:spPr>
            <a:xfrm>
              <a:off x="3465394" y="3643254"/>
              <a:ext cx="3767" cy="9762"/>
            </a:xfrm>
            <a:custGeom>
              <a:avLst/>
              <a:gdLst/>
              <a:ahLst/>
              <a:cxnLst/>
              <a:rect l="l" t="t" r="r" b="b"/>
              <a:pathLst>
                <a:path w="115" h="298" extrusionOk="0">
                  <a:moveTo>
                    <a:pt x="69" y="0"/>
                  </a:moveTo>
                  <a:cubicBezTo>
                    <a:pt x="46" y="46"/>
                    <a:pt x="23" y="115"/>
                    <a:pt x="1" y="183"/>
                  </a:cubicBezTo>
                  <a:cubicBezTo>
                    <a:pt x="23" y="229"/>
                    <a:pt x="46" y="251"/>
                    <a:pt x="92" y="297"/>
                  </a:cubicBezTo>
                  <a:cubicBezTo>
                    <a:pt x="92" y="229"/>
                    <a:pt x="115" y="183"/>
                    <a:pt x="115" y="137"/>
                  </a:cubicBezTo>
                  <a:cubicBezTo>
                    <a:pt x="115" y="92"/>
                    <a:pt x="92" y="46"/>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134"/>
            <p:cNvSpPr/>
            <p:nvPr/>
          </p:nvSpPr>
          <p:spPr>
            <a:xfrm>
              <a:off x="3239579" y="3059669"/>
              <a:ext cx="7502" cy="6355"/>
            </a:xfrm>
            <a:custGeom>
              <a:avLst/>
              <a:gdLst/>
              <a:ahLst/>
              <a:cxnLst/>
              <a:rect l="l" t="t" r="r" b="b"/>
              <a:pathLst>
                <a:path w="229" h="194" extrusionOk="0">
                  <a:moveTo>
                    <a:pt x="100" y="1"/>
                  </a:moveTo>
                  <a:cubicBezTo>
                    <a:pt x="87" y="1"/>
                    <a:pt x="76" y="3"/>
                    <a:pt x="69" y="11"/>
                  </a:cubicBezTo>
                  <a:cubicBezTo>
                    <a:pt x="46" y="56"/>
                    <a:pt x="23" y="125"/>
                    <a:pt x="0" y="170"/>
                  </a:cubicBezTo>
                  <a:cubicBezTo>
                    <a:pt x="23" y="170"/>
                    <a:pt x="69" y="193"/>
                    <a:pt x="69" y="193"/>
                  </a:cubicBezTo>
                  <a:cubicBezTo>
                    <a:pt x="115" y="148"/>
                    <a:pt x="160" y="79"/>
                    <a:pt x="229" y="11"/>
                  </a:cubicBezTo>
                  <a:cubicBezTo>
                    <a:pt x="168" y="11"/>
                    <a:pt x="127" y="1"/>
                    <a:pt x="1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134"/>
            <p:cNvSpPr/>
            <p:nvPr/>
          </p:nvSpPr>
          <p:spPr>
            <a:xfrm>
              <a:off x="3370423" y="3804761"/>
              <a:ext cx="7535" cy="11269"/>
            </a:xfrm>
            <a:custGeom>
              <a:avLst/>
              <a:gdLst/>
              <a:ahLst/>
              <a:cxnLst/>
              <a:rect l="l" t="t" r="r" b="b"/>
              <a:pathLst>
                <a:path w="230" h="344" extrusionOk="0">
                  <a:moveTo>
                    <a:pt x="161" y="1"/>
                  </a:moveTo>
                  <a:cubicBezTo>
                    <a:pt x="115" y="115"/>
                    <a:pt x="46" y="206"/>
                    <a:pt x="1" y="320"/>
                  </a:cubicBezTo>
                  <a:cubicBezTo>
                    <a:pt x="24" y="320"/>
                    <a:pt x="46" y="343"/>
                    <a:pt x="69" y="343"/>
                  </a:cubicBezTo>
                  <a:cubicBezTo>
                    <a:pt x="115" y="252"/>
                    <a:pt x="161" y="138"/>
                    <a:pt x="229" y="46"/>
                  </a:cubicBezTo>
                  <a:cubicBezTo>
                    <a:pt x="206" y="23"/>
                    <a:pt x="183" y="23"/>
                    <a:pt x="1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134"/>
            <p:cNvSpPr/>
            <p:nvPr/>
          </p:nvSpPr>
          <p:spPr>
            <a:xfrm>
              <a:off x="2208424" y="3981992"/>
              <a:ext cx="7502" cy="7502"/>
            </a:xfrm>
            <a:custGeom>
              <a:avLst/>
              <a:gdLst/>
              <a:ahLst/>
              <a:cxnLst/>
              <a:rect l="l" t="t" r="r" b="b"/>
              <a:pathLst>
                <a:path w="229" h="229" extrusionOk="0">
                  <a:moveTo>
                    <a:pt x="46" y="0"/>
                  </a:moveTo>
                  <a:cubicBezTo>
                    <a:pt x="46" y="0"/>
                    <a:pt x="0" y="92"/>
                    <a:pt x="0" y="92"/>
                  </a:cubicBezTo>
                  <a:cubicBezTo>
                    <a:pt x="46" y="137"/>
                    <a:pt x="114" y="183"/>
                    <a:pt x="183" y="228"/>
                  </a:cubicBezTo>
                  <a:cubicBezTo>
                    <a:pt x="206" y="160"/>
                    <a:pt x="229" y="114"/>
                    <a:pt x="229" y="114"/>
                  </a:cubicBezTo>
                  <a:cubicBezTo>
                    <a:pt x="183" y="69"/>
                    <a:pt x="114" y="23"/>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134"/>
            <p:cNvSpPr/>
            <p:nvPr/>
          </p:nvSpPr>
          <p:spPr>
            <a:xfrm>
              <a:off x="3412323" y="3468283"/>
              <a:ext cx="3014" cy="11237"/>
            </a:xfrm>
            <a:custGeom>
              <a:avLst/>
              <a:gdLst/>
              <a:ahLst/>
              <a:cxnLst/>
              <a:rect l="l" t="t" r="r" b="b"/>
              <a:pathLst>
                <a:path w="92" h="343" extrusionOk="0">
                  <a:moveTo>
                    <a:pt x="0" y="0"/>
                  </a:moveTo>
                  <a:cubicBezTo>
                    <a:pt x="0" y="114"/>
                    <a:pt x="23" y="229"/>
                    <a:pt x="46" y="343"/>
                  </a:cubicBezTo>
                  <a:cubicBezTo>
                    <a:pt x="69" y="320"/>
                    <a:pt x="91" y="320"/>
                    <a:pt x="91" y="320"/>
                  </a:cubicBezTo>
                  <a:cubicBezTo>
                    <a:pt x="91" y="229"/>
                    <a:pt x="91" y="114"/>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134"/>
            <p:cNvSpPr/>
            <p:nvPr/>
          </p:nvSpPr>
          <p:spPr>
            <a:xfrm>
              <a:off x="3269489" y="3764401"/>
              <a:ext cx="6749" cy="8976"/>
            </a:xfrm>
            <a:custGeom>
              <a:avLst/>
              <a:gdLst/>
              <a:ahLst/>
              <a:cxnLst/>
              <a:rect l="l" t="t" r="r" b="b"/>
              <a:pathLst>
                <a:path w="206" h="274" extrusionOk="0">
                  <a:moveTo>
                    <a:pt x="137" y="0"/>
                  </a:moveTo>
                  <a:cubicBezTo>
                    <a:pt x="92" y="91"/>
                    <a:pt x="46" y="183"/>
                    <a:pt x="0" y="251"/>
                  </a:cubicBezTo>
                  <a:cubicBezTo>
                    <a:pt x="23" y="251"/>
                    <a:pt x="69" y="274"/>
                    <a:pt x="69" y="274"/>
                  </a:cubicBezTo>
                  <a:cubicBezTo>
                    <a:pt x="115" y="206"/>
                    <a:pt x="160" y="137"/>
                    <a:pt x="206" y="69"/>
                  </a:cubicBezTo>
                  <a:cubicBezTo>
                    <a:pt x="206" y="69"/>
                    <a:pt x="183" y="46"/>
                    <a:pt x="1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134"/>
            <p:cNvSpPr/>
            <p:nvPr/>
          </p:nvSpPr>
          <p:spPr>
            <a:xfrm>
              <a:off x="3285181" y="3740453"/>
              <a:ext cx="6028" cy="9009"/>
            </a:xfrm>
            <a:custGeom>
              <a:avLst/>
              <a:gdLst/>
              <a:ahLst/>
              <a:cxnLst/>
              <a:rect l="l" t="t" r="r" b="b"/>
              <a:pathLst>
                <a:path w="184" h="275" extrusionOk="0">
                  <a:moveTo>
                    <a:pt x="138" y="1"/>
                  </a:moveTo>
                  <a:cubicBezTo>
                    <a:pt x="92" y="69"/>
                    <a:pt x="46" y="115"/>
                    <a:pt x="24" y="160"/>
                  </a:cubicBezTo>
                  <a:cubicBezTo>
                    <a:pt x="1" y="183"/>
                    <a:pt x="24" y="229"/>
                    <a:pt x="24" y="275"/>
                  </a:cubicBezTo>
                  <a:cubicBezTo>
                    <a:pt x="69" y="252"/>
                    <a:pt x="115" y="252"/>
                    <a:pt x="115" y="206"/>
                  </a:cubicBezTo>
                  <a:cubicBezTo>
                    <a:pt x="161" y="160"/>
                    <a:pt x="161" y="92"/>
                    <a:pt x="183" y="46"/>
                  </a:cubicBezTo>
                  <a:cubicBezTo>
                    <a:pt x="161" y="23"/>
                    <a:pt x="161" y="23"/>
                    <a:pt x="1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134"/>
            <p:cNvSpPr/>
            <p:nvPr/>
          </p:nvSpPr>
          <p:spPr>
            <a:xfrm>
              <a:off x="3370423" y="3845154"/>
              <a:ext cx="6028" cy="8256"/>
            </a:xfrm>
            <a:custGeom>
              <a:avLst/>
              <a:gdLst/>
              <a:ahLst/>
              <a:cxnLst/>
              <a:rect l="l" t="t" r="r" b="b"/>
              <a:pathLst>
                <a:path w="184" h="252" extrusionOk="0">
                  <a:moveTo>
                    <a:pt x="92" y="0"/>
                  </a:moveTo>
                  <a:cubicBezTo>
                    <a:pt x="69" y="69"/>
                    <a:pt x="24" y="137"/>
                    <a:pt x="1" y="206"/>
                  </a:cubicBezTo>
                  <a:cubicBezTo>
                    <a:pt x="1" y="206"/>
                    <a:pt x="46" y="228"/>
                    <a:pt x="92" y="251"/>
                  </a:cubicBezTo>
                  <a:cubicBezTo>
                    <a:pt x="115" y="183"/>
                    <a:pt x="161" y="114"/>
                    <a:pt x="183" y="46"/>
                  </a:cubicBezTo>
                  <a:cubicBezTo>
                    <a:pt x="183" y="46"/>
                    <a:pt x="138" y="23"/>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134"/>
            <p:cNvSpPr/>
            <p:nvPr/>
          </p:nvSpPr>
          <p:spPr>
            <a:xfrm>
              <a:off x="3171536" y="4276602"/>
              <a:ext cx="7502" cy="6749"/>
            </a:xfrm>
            <a:custGeom>
              <a:avLst/>
              <a:gdLst/>
              <a:ahLst/>
              <a:cxnLst/>
              <a:rect l="l" t="t" r="r" b="b"/>
              <a:pathLst>
                <a:path w="229" h="206" extrusionOk="0">
                  <a:moveTo>
                    <a:pt x="137" y="0"/>
                  </a:moveTo>
                  <a:cubicBezTo>
                    <a:pt x="92" y="0"/>
                    <a:pt x="46" y="0"/>
                    <a:pt x="0" y="23"/>
                  </a:cubicBezTo>
                  <a:cubicBezTo>
                    <a:pt x="0" y="46"/>
                    <a:pt x="0" y="115"/>
                    <a:pt x="46" y="115"/>
                  </a:cubicBezTo>
                  <a:cubicBezTo>
                    <a:pt x="87" y="155"/>
                    <a:pt x="145" y="178"/>
                    <a:pt x="206" y="198"/>
                  </a:cubicBezTo>
                  <a:lnTo>
                    <a:pt x="206" y="198"/>
                  </a:lnTo>
                  <a:cubicBezTo>
                    <a:pt x="206" y="134"/>
                    <a:pt x="206" y="89"/>
                    <a:pt x="206" y="23"/>
                  </a:cubicBezTo>
                  <a:cubicBezTo>
                    <a:pt x="183" y="23"/>
                    <a:pt x="160" y="0"/>
                    <a:pt x="137" y="0"/>
                  </a:cubicBezTo>
                  <a:close/>
                  <a:moveTo>
                    <a:pt x="206" y="198"/>
                  </a:moveTo>
                  <a:cubicBezTo>
                    <a:pt x="206" y="201"/>
                    <a:pt x="206" y="203"/>
                    <a:pt x="206" y="206"/>
                  </a:cubicBezTo>
                  <a:lnTo>
                    <a:pt x="229" y="206"/>
                  </a:lnTo>
                  <a:cubicBezTo>
                    <a:pt x="221" y="203"/>
                    <a:pt x="213" y="201"/>
                    <a:pt x="206" y="19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134"/>
            <p:cNvSpPr/>
            <p:nvPr/>
          </p:nvSpPr>
          <p:spPr>
            <a:xfrm>
              <a:off x="3440726" y="3441355"/>
              <a:ext cx="3767" cy="10516"/>
            </a:xfrm>
            <a:custGeom>
              <a:avLst/>
              <a:gdLst/>
              <a:ahLst/>
              <a:cxnLst/>
              <a:rect l="l" t="t" r="r" b="b"/>
              <a:pathLst>
                <a:path w="115" h="321" extrusionOk="0">
                  <a:moveTo>
                    <a:pt x="0" y="1"/>
                  </a:moveTo>
                  <a:cubicBezTo>
                    <a:pt x="0" y="46"/>
                    <a:pt x="0" y="92"/>
                    <a:pt x="0" y="138"/>
                  </a:cubicBezTo>
                  <a:cubicBezTo>
                    <a:pt x="0" y="160"/>
                    <a:pt x="0" y="160"/>
                    <a:pt x="0" y="183"/>
                  </a:cubicBezTo>
                  <a:cubicBezTo>
                    <a:pt x="0" y="206"/>
                    <a:pt x="0" y="229"/>
                    <a:pt x="0" y="252"/>
                  </a:cubicBezTo>
                  <a:cubicBezTo>
                    <a:pt x="23" y="274"/>
                    <a:pt x="46" y="297"/>
                    <a:pt x="69" y="320"/>
                  </a:cubicBezTo>
                  <a:cubicBezTo>
                    <a:pt x="69" y="297"/>
                    <a:pt x="115" y="252"/>
                    <a:pt x="115" y="229"/>
                  </a:cubicBezTo>
                  <a:cubicBezTo>
                    <a:pt x="115" y="183"/>
                    <a:pt x="92" y="138"/>
                    <a:pt x="69" y="115"/>
                  </a:cubicBezTo>
                  <a:cubicBezTo>
                    <a:pt x="69" y="69"/>
                    <a:pt x="23" y="4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134"/>
            <p:cNvSpPr/>
            <p:nvPr/>
          </p:nvSpPr>
          <p:spPr>
            <a:xfrm>
              <a:off x="3267229" y="3851116"/>
              <a:ext cx="7535" cy="6781"/>
            </a:xfrm>
            <a:custGeom>
              <a:avLst/>
              <a:gdLst/>
              <a:ahLst/>
              <a:cxnLst/>
              <a:rect l="l" t="t" r="r" b="b"/>
              <a:pathLst>
                <a:path w="230" h="207" extrusionOk="0">
                  <a:moveTo>
                    <a:pt x="138" y="1"/>
                  </a:moveTo>
                  <a:cubicBezTo>
                    <a:pt x="92" y="46"/>
                    <a:pt x="47" y="115"/>
                    <a:pt x="1" y="161"/>
                  </a:cubicBezTo>
                  <a:cubicBezTo>
                    <a:pt x="47" y="183"/>
                    <a:pt x="92" y="206"/>
                    <a:pt x="92" y="206"/>
                  </a:cubicBezTo>
                  <a:cubicBezTo>
                    <a:pt x="138" y="161"/>
                    <a:pt x="184" y="92"/>
                    <a:pt x="229" y="46"/>
                  </a:cubicBezTo>
                  <a:cubicBezTo>
                    <a:pt x="184" y="24"/>
                    <a:pt x="138" y="1"/>
                    <a:pt x="1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134"/>
            <p:cNvSpPr/>
            <p:nvPr/>
          </p:nvSpPr>
          <p:spPr>
            <a:xfrm>
              <a:off x="3264247" y="3801780"/>
              <a:ext cx="7502" cy="8256"/>
            </a:xfrm>
            <a:custGeom>
              <a:avLst/>
              <a:gdLst/>
              <a:ahLst/>
              <a:cxnLst/>
              <a:rect l="l" t="t" r="r" b="b"/>
              <a:pathLst>
                <a:path w="229" h="252" extrusionOk="0">
                  <a:moveTo>
                    <a:pt x="229" y="0"/>
                  </a:moveTo>
                  <a:lnTo>
                    <a:pt x="229" y="0"/>
                  </a:lnTo>
                  <a:cubicBezTo>
                    <a:pt x="206" y="12"/>
                    <a:pt x="183" y="12"/>
                    <a:pt x="163" y="12"/>
                  </a:cubicBezTo>
                  <a:cubicBezTo>
                    <a:pt x="143" y="12"/>
                    <a:pt x="126" y="12"/>
                    <a:pt x="115" y="23"/>
                  </a:cubicBezTo>
                  <a:cubicBezTo>
                    <a:pt x="69" y="69"/>
                    <a:pt x="46" y="137"/>
                    <a:pt x="1" y="183"/>
                  </a:cubicBezTo>
                  <a:cubicBezTo>
                    <a:pt x="23" y="206"/>
                    <a:pt x="46" y="229"/>
                    <a:pt x="46" y="251"/>
                  </a:cubicBezTo>
                  <a:cubicBezTo>
                    <a:pt x="115" y="206"/>
                    <a:pt x="160" y="160"/>
                    <a:pt x="206" y="114"/>
                  </a:cubicBezTo>
                  <a:cubicBezTo>
                    <a:pt x="229" y="92"/>
                    <a:pt x="229" y="46"/>
                    <a:pt x="2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134"/>
            <p:cNvSpPr/>
            <p:nvPr/>
          </p:nvSpPr>
          <p:spPr>
            <a:xfrm>
              <a:off x="3204428" y="4296782"/>
              <a:ext cx="7502" cy="6781"/>
            </a:xfrm>
            <a:custGeom>
              <a:avLst/>
              <a:gdLst/>
              <a:ahLst/>
              <a:cxnLst/>
              <a:rect l="l" t="t" r="r" b="b"/>
              <a:pathLst>
                <a:path w="229" h="207" extrusionOk="0">
                  <a:moveTo>
                    <a:pt x="69" y="1"/>
                  </a:moveTo>
                  <a:cubicBezTo>
                    <a:pt x="46" y="1"/>
                    <a:pt x="23" y="46"/>
                    <a:pt x="1" y="92"/>
                  </a:cubicBezTo>
                  <a:cubicBezTo>
                    <a:pt x="69" y="115"/>
                    <a:pt x="160" y="160"/>
                    <a:pt x="229" y="206"/>
                  </a:cubicBezTo>
                  <a:cubicBezTo>
                    <a:pt x="206" y="115"/>
                    <a:pt x="229"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134"/>
            <p:cNvSpPr/>
            <p:nvPr/>
          </p:nvSpPr>
          <p:spPr>
            <a:xfrm>
              <a:off x="3275484" y="3860846"/>
              <a:ext cx="8256" cy="8256"/>
            </a:xfrm>
            <a:custGeom>
              <a:avLst/>
              <a:gdLst/>
              <a:ahLst/>
              <a:cxnLst/>
              <a:rect l="l" t="t" r="r" b="b"/>
              <a:pathLst>
                <a:path w="252" h="252" extrusionOk="0">
                  <a:moveTo>
                    <a:pt x="205" y="1"/>
                  </a:moveTo>
                  <a:cubicBezTo>
                    <a:pt x="137" y="69"/>
                    <a:pt x="68" y="137"/>
                    <a:pt x="0" y="206"/>
                  </a:cubicBezTo>
                  <a:cubicBezTo>
                    <a:pt x="0" y="206"/>
                    <a:pt x="23" y="229"/>
                    <a:pt x="23" y="252"/>
                  </a:cubicBezTo>
                  <a:cubicBezTo>
                    <a:pt x="114" y="183"/>
                    <a:pt x="183" y="115"/>
                    <a:pt x="251" y="46"/>
                  </a:cubicBezTo>
                  <a:cubicBezTo>
                    <a:pt x="228" y="23"/>
                    <a:pt x="228" y="23"/>
                    <a:pt x="2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134"/>
            <p:cNvSpPr/>
            <p:nvPr/>
          </p:nvSpPr>
          <p:spPr>
            <a:xfrm>
              <a:off x="3432503" y="3474246"/>
              <a:ext cx="5274" cy="6781"/>
            </a:xfrm>
            <a:custGeom>
              <a:avLst/>
              <a:gdLst/>
              <a:ahLst/>
              <a:cxnLst/>
              <a:rect l="l" t="t" r="r" b="b"/>
              <a:pathLst>
                <a:path w="161" h="207" extrusionOk="0">
                  <a:moveTo>
                    <a:pt x="69" y="1"/>
                  </a:moveTo>
                  <a:cubicBezTo>
                    <a:pt x="46" y="69"/>
                    <a:pt x="23" y="115"/>
                    <a:pt x="0" y="161"/>
                  </a:cubicBezTo>
                  <a:cubicBezTo>
                    <a:pt x="0" y="161"/>
                    <a:pt x="69" y="206"/>
                    <a:pt x="92" y="206"/>
                  </a:cubicBezTo>
                  <a:cubicBezTo>
                    <a:pt x="114" y="206"/>
                    <a:pt x="160" y="161"/>
                    <a:pt x="160" y="115"/>
                  </a:cubicBezTo>
                  <a:cubicBezTo>
                    <a:pt x="160" y="92"/>
                    <a:pt x="114" y="69"/>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134"/>
            <p:cNvSpPr/>
            <p:nvPr/>
          </p:nvSpPr>
          <p:spPr>
            <a:xfrm>
              <a:off x="3456418" y="3326957"/>
              <a:ext cx="6028" cy="9762"/>
            </a:xfrm>
            <a:custGeom>
              <a:avLst/>
              <a:gdLst/>
              <a:ahLst/>
              <a:cxnLst/>
              <a:rect l="l" t="t" r="r" b="b"/>
              <a:pathLst>
                <a:path w="184" h="298" extrusionOk="0">
                  <a:moveTo>
                    <a:pt x="46" y="0"/>
                  </a:moveTo>
                  <a:cubicBezTo>
                    <a:pt x="24" y="46"/>
                    <a:pt x="1" y="69"/>
                    <a:pt x="24" y="92"/>
                  </a:cubicBezTo>
                  <a:cubicBezTo>
                    <a:pt x="46" y="137"/>
                    <a:pt x="69" y="206"/>
                    <a:pt x="138" y="297"/>
                  </a:cubicBezTo>
                  <a:cubicBezTo>
                    <a:pt x="161" y="206"/>
                    <a:pt x="183" y="160"/>
                    <a:pt x="161" y="137"/>
                  </a:cubicBezTo>
                  <a:cubicBezTo>
                    <a:pt x="138" y="92"/>
                    <a:pt x="92" y="46"/>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134"/>
            <p:cNvSpPr/>
            <p:nvPr/>
          </p:nvSpPr>
          <p:spPr>
            <a:xfrm>
              <a:off x="2376647" y="4070215"/>
              <a:ext cx="3047" cy="6781"/>
            </a:xfrm>
            <a:custGeom>
              <a:avLst/>
              <a:gdLst/>
              <a:ahLst/>
              <a:cxnLst/>
              <a:rect l="l" t="t" r="r" b="b"/>
              <a:pathLst>
                <a:path w="93" h="207" extrusionOk="0">
                  <a:moveTo>
                    <a:pt x="24" y="1"/>
                  </a:moveTo>
                  <a:cubicBezTo>
                    <a:pt x="1" y="23"/>
                    <a:pt x="1" y="69"/>
                    <a:pt x="1" y="115"/>
                  </a:cubicBezTo>
                  <a:cubicBezTo>
                    <a:pt x="1" y="138"/>
                    <a:pt x="47" y="160"/>
                    <a:pt x="69" y="206"/>
                  </a:cubicBezTo>
                  <a:cubicBezTo>
                    <a:pt x="69" y="183"/>
                    <a:pt x="92" y="138"/>
                    <a:pt x="92" y="138"/>
                  </a:cubicBezTo>
                  <a:cubicBezTo>
                    <a:pt x="69" y="92"/>
                    <a:pt x="47" y="46"/>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134"/>
            <p:cNvSpPr/>
            <p:nvPr/>
          </p:nvSpPr>
          <p:spPr>
            <a:xfrm>
              <a:off x="3411569" y="3537079"/>
              <a:ext cx="3014" cy="5995"/>
            </a:xfrm>
            <a:custGeom>
              <a:avLst/>
              <a:gdLst/>
              <a:ahLst/>
              <a:cxnLst/>
              <a:rect l="l" t="t" r="r" b="b"/>
              <a:pathLst>
                <a:path w="92" h="183" extrusionOk="0">
                  <a:moveTo>
                    <a:pt x="46" y="0"/>
                  </a:moveTo>
                  <a:cubicBezTo>
                    <a:pt x="23" y="23"/>
                    <a:pt x="23" y="46"/>
                    <a:pt x="0" y="91"/>
                  </a:cubicBezTo>
                  <a:cubicBezTo>
                    <a:pt x="23" y="114"/>
                    <a:pt x="46" y="160"/>
                    <a:pt x="46" y="183"/>
                  </a:cubicBezTo>
                  <a:cubicBezTo>
                    <a:pt x="69" y="160"/>
                    <a:pt x="92" y="137"/>
                    <a:pt x="92" y="91"/>
                  </a:cubicBezTo>
                  <a:cubicBezTo>
                    <a:pt x="92" y="69"/>
                    <a:pt x="69" y="46"/>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134"/>
            <p:cNvSpPr/>
            <p:nvPr/>
          </p:nvSpPr>
          <p:spPr>
            <a:xfrm>
              <a:off x="3202921" y="3074214"/>
              <a:ext cx="6028" cy="5995"/>
            </a:xfrm>
            <a:custGeom>
              <a:avLst/>
              <a:gdLst/>
              <a:ahLst/>
              <a:cxnLst/>
              <a:rect l="l" t="t" r="r" b="b"/>
              <a:pathLst>
                <a:path w="184" h="183" extrusionOk="0">
                  <a:moveTo>
                    <a:pt x="115" y="0"/>
                  </a:moveTo>
                  <a:cubicBezTo>
                    <a:pt x="69" y="46"/>
                    <a:pt x="47" y="92"/>
                    <a:pt x="1" y="160"/>
                  </a:cubicBezTo>
                  <a:cubicBezTo>
                    <a:pt x="24" y="160"/>
                    <a:pt x="47" y="160"/>
                    <a:pt x="92" y="183"/>
                  </a:cubicBezTo>
                  <a:cubicBezTo>
                    <a:pt x="115" y="137"/>
                    <a:pt x="138" y="69"/>
                    <a:pt x="184" y="23"/>
                  </a:cubicBezTo>
                  <a:cubicBezTo>
                    <a:pt x="161" y="0"/>
                    <a:pt x="115" y="0"/>
                    <a:pt x="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134"/>
            <p:cNvSpPr/>
            <p:nvPr/>
          </p:nvSpPr>
          <p:spPr>
            <a:xfrm>
              <a:off x="3272470" y="3042044"/>
              <a:ext cx="5274" cy="6781"/>
            </a:xfrm>
            <a:custGeom>
              <a:avLst/>
              <a:gdLst/>
              <a:ahLst/>
              <a:cxnLst/>
              <a:rect l="l" t="t" r="r" b="b"/>
              <a:pathLst>
                <a:path w="161" h="207" extrusionOk="0">
                  <a:moveTo>
                    <a:pt x="115" y="1"/>
                  </a:moveTo>
                  <a:cubicBezTo>
                    <a:pt x="92" y="47"/>
                    <a:pt x="46" y="92"/>
                    <a:pt x="1" y="138"/>
                  </a:cubicBezTo>
                  <a:cubicBezTo>
                    <a:pt x="1" y="161"/>
                    <a:pt x="24" y="183"/>
                    <a:pt x="46" y="206"/>
                  </a:cubicBezTo>
                  <a:cubicBezTo>
                    <a:pt x="92" y="161"/>
                    <a:pt x="138" y="115"/>
                    <a:pt x="160" y="69"/>
                  </a:cubicBezTo>
                  <a:cubicBezTo>
                    <a:pt x="138" y="47"/>
                    <a:pt x="138" y="24"/>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134"/>
            <p:cNvSpPr/>
            <p:nvPr/>
          </p:nvSpPr>
          <p:spPr>
            <a:xfrm>
              <a:off x="3323314" y="4222024"/>
              <a:ext cx="4521" cy="3767"/>
            </a:xfrm>
            <a:custGeom>
              <a:avLst/>
              <a:gdLst/>
              <a:ahLst/>
              <a:cxnLst/>
              <a:rect l="l" t="t" r="r" b="b"/>
              <a:pathLst>
                <a:path w="138" h="115" extrusionOk="0">
                  <a:moveTo>
                    <a:pt x="1" y="0"/>
                  </a:moveTo>
                  <a:lnTo>
                    <a:pt x="1" y="23"/>
                  </a:lnTo>
                  <a:cubicBezTo>
                    <a:pt x="6" y="20"/>
                    <a:pt x="12" y="18"/>
                    <a:pt x="17" y="16"/>
                  </a:cubicBezTo>
                  <a:lnTo>
                    <a:pt x="17" y="16"/>
                  </a:lnTo>
                  <a:cubicBezTo>
                    <a:pt x="57" y="52"/>
                    <a:pt x="98" y="74"/>
                    <a:pt x="138" y="114"/>
                  </a:cubicBezTo>
                  <a:cubicBezTo>
                    <a:pt x="138" y="69"/>
                    <a:pt x="138" y="23"/>
                    <a:pt x="138" y="0"/>
                  </a:cubicBezTo>
                  <a:cubicBezTo>
                    <a:pt x="98" y="0"/>
                    <a:pt x="57" y="0"/>
                    <a:pt x="17" y="16"/>
                  </a:cubicBezTo>
                  <a:lnTo>
                    <a:pt x="17" y="16"/>
                  </a:lnTo>
                  <a:cubicBezTo>
                    <a:pt x="12" y="11"/>
                    <a:pt x="6" y="6"/>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134"/>
            <p:cNvSpPr/>
            <p:nvPr/>
          </p:nvSpPr>
          <p:spPr>
            <a:xfrm>
              <a:off x="3409309" y="3701567"/>
              <a:ext cx="3767" cy="6781"/>
            </a:xfrm>
            <a:custGeom>
              <a:avLst/>
              <a:gdLst/>
              <a:ahLst/>
              <a:cxnLst/>
              <a:rect l="l" t="t" r="r" b="b"/>
              <a:pathLst>
                <a:path w="115" h="207" extrusionOk="0">
                  <a:moveTo>
                    <a:pt x="69" y="1"/>
                  </a:moveTo>
                  <a:cubicBezTo>
                    <a:pt x="46" y="24"/>
                    <a:pt x="24" y="69"/>
                    <a:pt x="1" y="115"/>
                  </a:cubicBezTo>
                  <a:cubicBezTo>
                    <a:pt x="1" y="138"/>
                    <a:pt x="24" y="161"/>
                    <a:pt x="24" y="206"/>
                  </a:cubicBezTo>
                  <a:cubicBezTo>
                    <a:pt x="69" y="138"/>
                    <a:pt x="92" y="92"/>
                    <a:pt x="115" y="46"/>
                  </a:cubicBezTo>
                  <a:cubicBezTo>
                    <a:pt x="115" y="46"/>
                    <a:pt x="92"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134"/>
            <p:cNvSpPr/>
            <p:nvPr/>
          </p:nvSpPr>
          <p:spPr>
            <a:xfrm>
              <a:off x="3305394" y="3724007"/>
              <a:ext cx="7502" cy="4095"/>
            </a:xfrm>
            <a:custGeom>
              <a:avLst/>
              <a:gdLst/>
              <a:ahLst/>
              <a:cxnLst/>
              <a:rect l="l" t="t" r="r" b="b"/>
              <a:pathLst>
                <a:path w="229" h="125" extrusionOk="0">
                  <a:moveTo>
                    <a:pt x="137" y="1"/>
                  </a:moveTo>
                  <a:cubicBezTo>
                    <a:pt x="91" y="1"/>
                    <a:pt x="68" y="46"/>
                    <a:pt x="0" y="92"/>
                  </a:cubicBezTo>
                  <a:cubicBezTo>
                    <a:pt x="65" y="108"/>
                    <a:pt x="106" y="124"/>
                    <a:pt x="133" y="124"/>
                  </a:cubicBezTo>
                  <a:cubicBezTo>
                    <a:pt x="144" y="124"/>
                    <a:pt x="153" y="121"/>
                    <a:pt x="160" y="115"/>
                  </a:cubicBezTo>
                  <a:cubicBezTo>
                    <a:pt x="183" y="115"/>
                    <a:pt x="205" y="69"/>
                    <a:pt x="228" y="46"/>
                  </a:cubicBezTo>
                  <a:cubicBezTo>
                    <a:pt x="205" y="23"/>
                    <a:pt x="160" y="1"/>
                    <a:pt x="1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134"/>
            <p:cNvSpPr/>
            <p:nvPr/>
          </p:nvSpPr>
          <p:spPr>
            <a:xfrm>
              <a:off x="3360726" y="3768135"/>
              <a:ext cx="5995" cy="6749"/>
            </a:xfrm>
            <a:custGeom>
              <a:avLst/>
              <a:gdLst/>
              <a:ahLst/>
              <a:cxnLst/>
              <a:rect l="l" t="t" r="r" b="b"/>
              <a:pathLst>
                <a:path w="183" h="206" extrusionOk="0">
                  <a:moveTo>
                    <a:pt x="160" y="0"/>
                  </a:moveTo>
                  <a:cubicBezTo>
                    <a:pt x="114" y="46"/>
                    <a:pt x="69" y="92"/>
                    <a:pt x="0" y="137"/>
                  </a:cubicBezTo>
                  <a:cubicBezTo>
                    <a:pt x="46" y="160"/>
                    <a:pt x="46" y="183"/>
                    <a:pt x="69" y="206"/>
                  </a:cubicBezTo>
                  <a:cubicBezTo>
                    <a:pt x="114" y="137"/>
                    <a:pt x="160" y="92"/>
                    <a:pt x="183" y="23"/>
                  </a:cubicBezTo>
                  <a:cubicBezTo>
                    <a:pt x="183" y="23"/>
                    <a:pt x="160" y="0"/>
                    <a:pt x="1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134"/>
            <p:cNvSpPr/>
            <p:nvPr/>
          </p:nvSpPr>
          <p:spPr>
            <a:xfrm>
              <a:off x="3341266" y="3698586"/>
              <a:ext cx="3014" cy="4521"/>
            </a:xfrm>
            <a:custGeom>
              <a:avLst/>
              <a:gdLst/>
              <a:ahLst/>
              <a:cxnLst/>
              <a:rect l="l" t="t" r="r" b="b"/>
              <a:pathLst>
                <a:path w="92" h="138" extrusionOk="0">
                  <a:moveTo>
                    <a:pt x="1" y="0"/>
                  </a:moveTo>
                  <a:cubicBezTo>
                    <a:pt x="1" y="46"/>
                    <a:pt x="1" y="92"/>
                    <a:pt x="1" y="137"/>
                  </a:cubicBezTo>
                  <a:lnTo>
                    <a:pt x="46" y="137"/>
                  </a:lnTo>
                  <a:cubicBezTo>
                    <a:pt x="69" y="115"/>
                    <a:pt x="69" y="69"/>
                    <a:pt x="92" y="23"/>
                  </a:cubicBezTo>
                  <a:cubicBezTo>
                    <a:pt x="92" y="23"/>
                    <a:pt x="46"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134"/>
            <p:cNvSpPr/>
            <p:nvPr/>
          </p:nvSpPr>
          <p:spPr>
            <a:xfrm>
              <a:off x="1636369" y="2987466"/>
              <a:ext cx="8256" cy="3014"/>
            </a:xfrm>
            <a:custGeom>
              <a:avLst/>
              <a:gdLst/>
              <a:ahLst/>
              <a:cxnLst/>
              <a:rect l="l" t="t" r="r" b="b"/>
              <a:pathLst>
                <a:path w="252" h="92" extrusionOk="0">
                  <a:moveTo>
                    <a:pt x="229" y="1"/>
                  </a:moveTo>
                  <a:cubicBezTo>
                    <a:pt x="161" y="23"/>
                    <a:pt x="92" y="69"/>
                    <a:pt x="1" y="92"/>
                  </a:cubicBezTo>
                  <a:cubicBezTo>
                    <a:pt x="92" y="69"/>
                    <a:pt x="161" y="46"/>
                    <a:pt x="252" y="46"/>
                  </a:cubicBezTo>
                  <a:lnTo>
                    <a:pt x="2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134"/>
            <p:cNvSpPr/>
            <p:nvPr/>
          </p:nvSpPr>
          <p:spPr>
            <a:xfrm>
              <a:off x="3348015" y="3801026"/>
              <a:ext cx="4488" cy="4095"/>
            </a:xfrm>
            <a:custGeom>
              <a:avLst/>
              <a:gdLst/>
              <a:ahLst/>
              <a:cxnLst/>
              <a:rect l="l" t="t" r="r" b="b"/>
              <a:pathLst>
                <a:path w="137" h="125" extrusionOk="0">
                  <a:moveTo>
                    <a:pt x="69" y="1"/>
                  </a:moveTo>
                  <a:cubicBezTo>
                    <a:pt x="46" y="46"/>
                    <a:pt x="23" y="69"/>
                    <a:pt x="0" y="92"/>
                  </a:cubicBezTo>
                  <a:cubicBezTo>
                    <a:pt x="16" y="108"/>
                    <a:pt x="32" y="124"/>
                    <a:pt x="48" y="124"/>
                  </a:cubicBezTo>
                  <a:cubicBezTo>
                    <a:pt x="55" y="124"/>
                    <a:pt x="62" y="121"/>
                    <a:pt x="69" y="115"/>
                  </a:cubicBezTo>
                  <a:cubicBezTo>
                    <a:pt x="91" y="92"/>
                    <a:pt x="114" y="69"/>
                    <a:pt x="137" y="23"/>
                  </a:cubicBezTo>
                  <a:cubicBezTo>
                    <a:pt x="114" y="23"/>
                    <a:pt x="91" y="23"/>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134"/>
            <p:cNvSpPr/>
            <p:nvPr/>
          </p:nvSpPr>
          <p:spPr>
            <a:xfrm>
              <a:off x="3120693" y="2960537"/>
              <a:ext cx="3014" cy="4521"/>
            </a:xfrm>
            <a:custGeom>
              <a:avLst/>
              <a:gdLst/>
              <a:ahLst/>
              <a:cxnLst/>
              <a:rect l="l" t="t" r="r" b="b"/>
              <a:pathLst>
                <a:path w="92" h="138" extrusionOk="0">
                  <a:moveTo>
                    <a:pt x="23" y="1"/>
                  </a:moveTo>
                  <a:cubicBezTo>
                    <a:pt x="0" y="1"/>
                    <a:pt x="0" y="47"/>
                    <a:pt x="0" y="69"/>
                  </a:cubicBezTo>
                  <a:cubicBezTo>
                    <a:pt x="0" y="86"/>
                    <a:pt x="12" y="103"/>
                    <a:pt x="19" y="119"/>
                  </a:cubicBezTo>
                  <a:lnTo>
                    <a:pt x="19" y="119"/>
                  </a:lnTo>
                  <a:cubicBezTo>
                    <a:pt x="35" y="103"/>
                    <a:pt x="52" y="86"/>
                    <a:pt x="69" y="69"/>
                  </a:cubicBezTo>
                  <a:cubicBezTo>
                    <a:pt x="69" y="47"/>
                    <a:pt x="91" y="24"/>
                    <a:pt x="91" y="1"/>
                  </a:cubicBezTo>
                  <a:close/>
                  <a:moveTo>
                    <a:pt x="19" y="119"/>
                  </a:moveTo>
                  <a:lnTo>
                    <a:pt x="19" y="119"/>
                  </a:lnTo>
                  <a:cubicBezTo>
                    <a:pt x="13" y="125"/>
                    <a:pt x="6" y="132"/>
                    <a:pt x="0" y="138"/>
                  </a:cubicBezTo>
                  <a:lnTo>
                    <a:pt x="23" y="138"/>
                  </a:lnTo>
                  <a:cubicBezTo>
                    <a:pt x="23" y="132"/>
                    <a:pt x="21" y="125"/>
                    <a:pt x="19" y="1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134"/>
            <p:cNvSpPr/>
            <p:nvPr/>
          </p:nvSpPr>
          <p:spPr>
            <a:xfrm>
              <a:off x="1795648" y="3784581"/>
              <a:ext cx="3767" cy="3767"/>
            </a:xfrm>
            <a:custGeom>
              <a:avLst/>
              <a:gdLst/>
              <a:ahLst/>
              <a:cxnLst/>
              <a:rect l="l" t="t" r="r" b="b"/>
              <a:pathLst>
                <a:path w="115" h="115" extrusionOk="0">
                  <a:moveTo>
                    <a:pt x="46" y="0"/>
                  </a:moveTo>
                  <a:cubicBezTo>
                    <a:pt x="24" y="23"/>
                    <a:pt x="1" y="46"/>
                    <a:pt x="1" y="46"/>
                  </a:cubicBezTo>
                  <a:cubicBezTo>
                    <a:pt x="24" y="69"/>
                    <a:pt x="24" y="92"/>
                    <a:pt x="46" y="114"/>
                  </a:cubicBezTo>
                  <a:cubicBezTo>
                    <a:pt x="69" y="114"/>
                    <a:pt x="92" y="92"/>
                    <a:pt x="115" y="92"/>
                  </a:cubicBezTo>
                  <a:cubicBezTo>
                    <a:pt x="92" y="69"/>
                    <a:pt x="69" y="23"/>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134"/>
            <p:cNvSpPr/>
            <p:nvPr/>
          </p:nvSpPr>
          <p:spPr>
            <a:xfrm>
              <a:off x="3374911" y="3625302"/>
              <a:ext cx="2293" cy="9009"/>
            </a:xfrm>
            <a:custGeom>
              <a:avLst/>
              <a:gdLst/>
              <a:ahLst/>
              <a:cxnLst/>
              <a:rect l="l" t="t" r="r" b="b"/>
              <a:pathLst>
                <a:path w="70" h="275" extrusionOk="0">
                  <a:moveTo>
                    <a:pt x="69" y="1"/>
                  </a:moveTo>
                  <a:lnTo>
                    <a:pt x="1" y="252"/>
                  </a:lnTo>
                  <a:cubicBezTo>
                    <a:pt x="24" y="252"/>
                    <a:pt x="46" y="274"/>
                    <a:pt x="69" y="27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134"/>
            <p:cNvSpPr/>
            <p:nvPr/>
          </p:nvSpPr>
          <p:spPr>
            <a:xfrm>
              <a:off x="3223134" y="3067465"/>
              <a:ext cx="3767" cy="4521"/>
            </a:xfrm>
            <a:custGeom>
              <a:avLst/>
              <a:gdLst/>
              <a:ahLst/>
              <a:cxnLst/>
              <a:rect l="l" t="t" r="r" b="b"/>
              <a:pathLst>
                <a:path w="115" h="138" extrusionOk="0">
                  <a:moveTo>
                    <a:pt x="69" y="1"/>
                  </a:moveTo>
                  <a:cubicBezTo>
                    <a:pt x="46" y="24"/>
                    <a:pt x="23" y="47"/>
                    <a:pt x="0" y="92"/>
                  </a:cubicBezTo>
                  <a:cubicBezTo>
                    <a:pt x="0" y="115"/>
                    <a:pt x="23" y="138"/>
                    <a:pt x="46" y="138"/>
                  </a:cubicBezTo>
                  <a:cubicBezTo>
                    <a:pt x="69" y="115"/>
                    <a:pt x="92" y="92"/>
                    <a:pt x="114" y="69"/>
                  </a:cubicBezTo>
                  <a:cubicBezTo>
                    <a:pt x="114" y="47"/>
                    <a:pt x="92" y="24"/>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134"/>
            <p:cNvSpPr/>
            <p:nvPr/>
          </p:nvSpPr>
          <p:spPr>
            <a:xfrm>
              <a:off x="3368195" y="3596145"/>
              <a:ext cx="3014" cy="5274"/>
            </a:xfrm>
            <a:custGeom>
              <a:avLst/>
              <a:gdLst/>
              <a:ahLst/>
              <a:cxnLst/>
              <a:rect l="l" t="t" r="r" b="b"/>
              <a:pathLst>
                <a:path w="92" h="161" extrusionOk="0">
                  <a:moveTo>
                    <a:pt x="46" y="0"/>
                  </a:moveTo>
                  <a:cubicBezTo>
                    <a:pt x="23" y="46"/>
                    <a:pt x="23" y="92"/>
                    <a:pt x="0" y="137"/>
                  </a:cubicBezTo>
                  <a:cubicBezTo>
                    <a:pt x="0" y="137"/>
                    <a:pt x="46" y="137"/>
                    <a:pt x="69" y="160"/>
                  </a:cubicBezTo>
                  <a:cubicBezTo>
                    <a:pt x="69" y="137"/>
                    <a:pt x="92" y="92"/>
                    <a:pt x="92" y="69"/>
                  </a:cubicBezTo>
                  <a:cubicBezTo>
                    <a:pt x="92" y="46"/>
                    <a:pt x="69" y="46"/>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134"/>
            <p:cNvSpPr/>
            <p:nvPr/>
          </p:nvSpPr>
          <p:spPr>
            <a:xfrm>
              <a:off x="3244821" y="3848135"/>
              <a:ext cx="3767" cy="4521"/>
            </a:xfrm>
            <a:custGeom>
              <a:avLst/>
              <a:gdLst/>
              <a:ahLst/>
              <a:cxnLst/>
              <a:rect l="l" t="t" r="r" b="b"/>
              <a:pathLst>
                <a:path w="115" h="138" extrusionOk="0">
                  <a:moveTo>
                    <a:pt x="46" y="1"/>
                  </a:moveTo>
                  <a:cubicBezTo>
                    <a:pt x="46" y="46"/>
                    <a:pt x="23" y="92"/>
                    <a:pt x="0" y="115"/>
                  </a:cubicBezTo>
                  <a:cubicBezTo>
                    <a:pt x="23" y="115"/>
                    <a:pt x="46" y="137"/>
                    <a:pt x="69" y="137"/>
                  </a:cubicBezTo>
                  <a:cubicBezTo>
                    <a:pt x="69" y="115"/>
                    <a:pt x="91" y="92"/>
                    <a:pt x="91" y="69"/>
                  </a:cubicBezTo>
                  <a:cubicBezTo>
                    <a:pt x="114" y="46"/>
                    <a:pt x="69" y="23"/>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134"/>
            <p:cNvSpPr/>
            <p:nvPr/>
          </p:nvSpPr>
          <p:spPr>
            <a:xfrm>
              <a:off x="3179006" y="3973016"/>
              <a:ext cx="6028" cy="5274"/>
            </a:xfrm>
            <a:custGeom>
              <a:avLst/>
              <a:gdLst/>
              <a:ahLst/>
              <a:cxnLst/>
              <a:rect l="l" t="t" r="r" b="b"/>
              <a:pathLst>
                <a:path w="184" h="161" extrusionOk="0">
                  <a:moveTo>
                    <a:pt x="183" y="0"/>
                  </a:moveTo>
                  <a:cubicBezTo>
                    <a:pt x="115" y="46"/>
                    <a:pt x="69" y="114"/>
                    <a:pt x="1" y="160"/>
                  </a:cubicBezTo>
                  <a:cubicBezTo>
                    <a:pt x="69" y="160"/>
                    <a:pt x="137" y="137"/>
                    <a:pt x="183" y="137"/>
                  </a:cubicBezTo>
                  <a:lnTo>
                    <a:pt x="18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134"/>
            <p:cNvSpPr/>
            <p:nvPr/>
          </p:nvSpPr>
          <p:spPr>
            <a:xfrm>
              <a:off x="3564100" y="3888528"/>
              <a:ext cx="8256" cy="8256"/>
            </a:xfrm>
            <a:custGeom>
              <a:avLst/>
              <a:gdLst/>
              <a:ahLst/>
              <a:cxnLst/>
              <a:rect l="l" t="t" r="r" b="b"/>
              <a:pathLst>
                <a:path w="252" h="252" extrusionOk="0">
                  <a:moveTo>
                    <a:pt x="1" y="0"/>
                  </a:moveTo>
                  <a:cubicBezTo>
                    <a:pt x="92" y="91"/>
                    <a:pt x="183" y="183"/>
                    <a:pt x="252" y="251"/>
                  </a:cubicBezTo>
                  <a:cubicBezTo>
                    <a:pt x="183" y="183"/>
                    <a:pt x="92" y="91"/>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134"/>
            <p:cNvSpPr/>
            <p:nvPr/>
          </p:nvSpPr>
          <p:spPr>
            <a:xfrm>
              <a:off x="3600758" y="3931149"/>
              <a:ext cx="6749" cy="8976"/>
            </a:xfrm>
            <a:custGeom>
              <a:avLst/>
              <a:gdLst/>
              <a:ahLst/>
              <a:cxnLst/>
              <a:rect l="l" t="t" r="r" b="b"/>
              <a:pathLst>
                <a:path w="206" h="274" extrusionOk="0">
                  <a:moveTo>
                    <a:pt x="0" y="0"/>
                  </a:moveTo>
                  <a:lnTo>
                    <a:pt x="0" y="0"/>
                  </a:lnTo>
                  <a:cubicBezTo>
                    <a:pt x="46" y="137"/>
                    <a:pt x="68" y="251"/>
                    <a:pt x="205" y="274"/>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134"/>
            <p:cNvSpPr/>
            <p:nvPr/>
          </p:nvSpPr>
          <p:spPr>
            <a:xfrm>
              <a:off x="3447441" y="3408464"/>
              <a:ext cx="3047" cy="3014"/>
            </a:xfrm>
            <a:custGeom>
              <a:avLst/>
              <a:gdLst/>
              <a:ahLst/>
              <a:cxnLst/>
              <a:rect l="l" t="t" r="r" b="b"/>
              <a:pathLst>
                <a:path w="93" h="92" extrusionOk="0">
                  <a:moveTo>
                    <a:pt x="46" y="0"/>
                  </a:moveTo>
                  <a:cubicBezTo>
                    <a:pt x="46" y="23"/>
                    <a:pt x="24" y="46"/>
                    <a:pt x="1" y="46"/>
                  </a:cubicBezTo>
                  <a:cubicBezTo>
                    <a:pt x="24" y="69"/>
                    <a:pt x="46" y="69"/>
                    <a:pt x="69" y="92"/>
                  </a:cubicBezTo>
                  <a:cubicBezTo>
                    <a:pt x="69" y="92"/>
                    <a:pt x="92" y="69"/>
                    <a:pt x="92" y="46"/>
                  </a:cubicBezTo>
                  <a:cubicBezTo>
                    <a:pt x="92" y="46"/>
                    <a:pt x="69" y="23"/>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134"/>
            <p:cNvSpPr/>
            <p:nvPr/>
          </p:nvSpPr>
          <p:spPr>
            <a:xfrm>
              <a:off x="3422773" y="3373312"/>
              <a:ext cx="2293" cy="4521"/>
            </a:xfrm>
            <a:custGeom>
              <a:avLst/>
              <a:gdLst/>
              <a:ahLst/>
              <a:cxnLst/>
              <a:rect l="l" t="t" r="r" b="b"/>
              <a:pathLst>
                <a:path w="70" h="138" extrusionOk="0">
                  <a:moveTo>
                    <a:pt x="23" y="0"/>
                  </a:moveTo>
                  <a:cubicBezTo>
                    <a:pt x="23" y="23"/>
                    <a:pt x="1" y="46"/>
                    <a:pt x="1" y="69"/>
                  </a:cubicBezTo>
                  <a:lnTo>
                    <a:pt x="46" y="137"/>
                  </a:lnTo>
                  <a:cubicBezTo>
                    <a:pt x="46" y="115"/>
                    <a:pt x="69" y="92"/>
                    <a:pt x="69" y="69"/>
                  </a:cubicBezTo>
                  <a:cubicBezTo>
                    <a:pt x="69" y="46"/>
                    <a:pt x="46" y="23"/>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134"/>
            <p:cNvSpPr/>
            <p:nvPr/>
          </p:nvSpPr>
          <p:spPr>
            <a:xfrm>
              <a:off x="3448948" y="3353886"/>
              <a:ext cx="3014" cy="2260"/>
            </a:xfrm>
            <a:custGeom>
              <a:avLst/>
              <a:gdLst/>
              <a:ahLst/>
              <a:cxnLst/>
              <a:rect l="l" t="t" r="r" b="b"/>
              <a:pathLst>
                <a:path w="92" h="69" extrusionOk="0">
                  <a:moveTo>
                    <a:pt x="23" y="0"/>
                  </a:moveTo>
                  <a:cubicBezTo>
                    <a:pt x="23" y="23"/>
                    <a:pt x="23" y="46"/>
                    <a:pt x="0" y="68"/>
                  </a:cubicBezTo>
                  <a:lnTo>
                    <a:pt x="69" y="68"/>
                  </a:lnTo>
                  <a:cubicBezTo>
                    <a:pt x="69" y="68"/>
                    <a:pt x="92" y="46"/>
                    <a:pt x="92" y="23"/>
                  </a:cubicBezTo>
                  <a:cubicBezTo>
                    <a:pt x="69" y="23"/>
                    <a:pt x="4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134"/>
            <p:cNvSpPr/>
            <p:nvPr/>
          </p:nvSpPr>
          <p:spPr>
            <a:xfrm>
              <a:off x="3254518" y="3898225"/>
              <a:ext cx="3047" cy="3047"/>
            </a:xfrm>
            <a:custGeom>
              <a:avLst/>
              <a:gdLst/>
              <a:ahLst/>
              <a:cxnLst/>
              <a:rect l="l" t="t" r="r" b="b"/>
              <a:pathLst>
                <a:path w="93" h="93" extrusionOk="0">
                  <a:moveTo>
                    <a:pt x="47" y="1"/>
                  </a:moveTo>
                  <a:cubicBezTo>
                    <a:pt x="24" y="24"/>
                    <a:pt x="1" y="46"/>
                    <a:pt x="1" y="69"/>
                  </a:cubicBezTo>
                  <a:cubicBezTo>
                    <a:pt x="24" y="69"/>
                    <a:pt x="47" y="92"/>
                    <a:pt x="69" y="92"/>
                  </a:cubicBezTo>
                  <a:cubicBezTo>
                    <a:pt x="69" y="92"/>
                    <a:pt x="92" y="69"/>
                    <a:pt x="69" y="69"/>
                  </a:cubicBezTo>
                  <a:cubicBezTo>
                    <a:pt x="69" y="46"/>
                    <a:pt x="47" y="24"/>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134"/>
            <p:cNvSpPr/>
            <p:nvPr/>
          </p:nvSpPr>
          <p:spPr>
            <a:xfrm>
              <a:off x="2372192" y="4061992"/>
              <a:ext cx="4488" cy="3014"/>
            </a:xfrm>
            <a:custGeom>
              <a:avLst/>
              <a:gdLst/>
              <a:ahLst/>
              <a:cxnLst/>
              <a:rect l="l" t="t" r="r" b="b"/>
              <a:pathLst>
                <a:path w="137" h="92" extrusionOk="0">
                  <a:moveTo>
                    <a:pt x="69" y="1"/>
                  </a:moveTo>
                  <a:cubicBezTo>
                    <a:pt x="46" y="23"/>
                    <a:pt x="23" y="46"/>
                    <a:pt x="0" y="46"/>
                  </a:cubicBezTo>
                  <a:cubicBezTo>
                    <a:pt x="23" y="69"/>
                    <a:pt x="46" y="92"/>
                    <a:pt x="69" y="92"/>
                  </a:cubicBezTo>
                  <a:cubicBezTo>
                    <a:pt x="91" y="92"/>
                    <a:pt x="114" y="69"/>
                    <a:pt x="137" y="46"/>
                  </a:cubicBezTo>
                  <a:cubicBezTo>
                    <a:pt x="114" y="23"/>
                    <a:pt x="91"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134"/>
            <p:cNvSpPr/>
            <p:nvPr/>
          </p:nvSpPr>
          <p:spPr>
            <a:xfrm>
              <a:off x="3124428" y="4010395"/>
              <a:ext cx="9009" cy="4521"/>
            </a:xfrm>
            <a:custGeom>
              <a:avLst/>
              <a:gdLst/>
              <a:ahLst/>
              <a:cxnLst/>
              <a:rect l="l" t="t" r="r" b="b"/>
              <a:pathLst>
                <a:path w="275" h="138" extrusionOk="0">
                  <a:moveTo>
                    <a:pt x="274" y="1"/>
                  </a:moveTo>
                  <a:cubicBezTo>
                    <a:pt x="183" y="46"/>
                    <a:pt x="92" y="92"/>
                    <a:pt x="0" y="115"/>
                  </a:cubicBezTo>
                  <a:lnTo>
                    <a:pt x="23" y="138"/>
                  </a:lnTo>
                  <a:cubicBezTo>
                    <a:pt x="92" y="92"/>
                    <a:pt x="183" y="46"/>
                    <a:pt x="274" y="23"/>
                  </a:cubicBezTo>
                  <a:lnTo>
                    <a:pt x="27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134"/>
            <p:cNvSpPr/>
            <p:nvPr/>
          </p:nvSpPr>
          <p:spPr>
            <a:xfrm>
              <a:off x="2823822" y="3635785"/>
              <a:ext cx="3014" cy="6749"/>
            </a:xfrm>
            <a:custGeom>
              <a:avLst/>
              <a:gdLst/>
              <a:ahLst/>
              <a:cxnLst/>
              <a:rect l="l" t="t" r="r" b="b"/>
              <a:pathLst>
                <a:path w="92" h="206" extrusionOk="0">
                  <a:moveTo>
                    <a:pt x="46" y="0"/>
                  </a:moveTo>
                  <a:cubicBezTo>
                    <a:pt x="23" y="46"/>
                    <a:pt x="1" y="69"/>
                    <a:pt x="23" y="91"/>
                  </a:cubicBezTo>
                  <a:cubicBezTo>
                    <a:pt x="23" y="124"/>
                    <a:pt x="47" y="145"/>
                    <a:pt x="69" y="172"/>
                  </a:cubicBezTo>
                  <a:lnTo>
                    <a:pt x="69" y="172"/>
                  </a:lnTo>
                  <a:cubicBezTo>
                    <a:pt x="69" y="139"/>
                    <a:pt x="69" y="109"/>
                    <a:pt x="69" y="91"/>
                  </a:cubicBezTo>
                  <a:cubicBezTo>
                    <a:pt x="69" y="69"/>
                    <a:pt x="46" y="46"/>
                    <a:pt x="46" y="0"/>
                  </a:cubicBezTo>
                  <a:close/>
                  <a:moveTo>
                    <a:pt x="69" y="172"/>
                  </a:moveTo>
                  <a:cubicBezTo>
                    <a:pt x="69" y="183"/>
                    <a:pt x="69" y="194"/>
                    <a:pt x="69" y="206"/>
                  </a:cubicBezTo>
                  <a:lnTo>
                    <a:pt x="92" y="206"/>
                  </a:lnTo>
                  <a:cubicBezTo>
                    <a:pt x="85" y="193"/>
                    <a:pt x="77" y="182"/>
                    <a:pt x="69" y="17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134"/>
            <p:cNvSpPr/>
            <p:nvPr/>
          </p:nvSpPr>
          <p:spPr>
            <a:xfrm>
              <a:off x="3377171" y="3619307"/>
              <a:ext cx="2260" cy="6028"/>
            </a:xfrm>
            <a:custGeom>
              <a:avLst/>
              <a:gdLst/>
              <a:ahLst/>
              <a:cxnLst/>
              <a:rect l="l" t="t" r="r" b="b"/>
              <a:pathLst>
                <a:path w="69" h="184" extrusionOk="0">
                  <a:moveTo>
                    <a:pt x="23" y="1"/>
                  </a:moveTo>
                  <a:cubicBezTo>
                    <a:pt x="0" y="69"/>
                    <a:pt x="0" y="115"/>
                    <a:pt x="0" y="184"/>
                  </a:cubicBezTo>
                  <a:lnTo>
                    <a:pt x="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134"/>
            <p:cNvSpPr/>
            <p:nvPr/>
          </p:nvSpPr>
          <p:spPr>
            <a:xfrm>
              <a:off x="3290423" y="3024124"/>
              <a:ext cx="4521" cy="3767"/>
            </a:xfrm>
            <a:custGeom>
              <a:avLst/>
              <a:gdLst/>
              <a:ahLst/>
              <a:cxnLst/>
              <a:rect l="l" t="t" r="r" b="b"/>
              <a:pathLst>
                <a:path w="138" h="115" extrusionOk="0">
                  <a:moveTo>
                    <a:pt x="115" y="0"/>
                  </a:moveTo>
                  <a:cubicBezTo>
                    <a:pt x="69" y="23"/>
                    <a:pt x="46" y="46"/>
                    <a:pt x="1" y="69"/>
                  </a:cubicBezTo>
                  <a:cubicBezTo>
                    <a:pt x="46" y="91"/>
                    <a:pt x="69" y="91"/>
                    <a:pt x="92" y="114"/>
                  </a:cubicBezTo>
                  <a:cubicBezTo>
                    <a:pt x="115" y="91"/>
                    <a:pt x="115" y="46"/>
                    <a:pt x="137" y="23"/>
                  </a:cubicBezTo>
                  <a:cubicBezTo>
                    <a:pt x="137" y="23"/>
                    <a:pt x="115" y="0"/>
                    <a:pt x="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134"/>
            <p:cNvSpPr/>
            <p:nvPr/>
          </p:nvSpPr>
          <p:spPr>
            <a:xfrm>
              <a:off x="3629161" y="4159191"/>
              <a:ext cx="5274" cy="2293"/>
            </a:xfrm>
            <a:custGeom>
              <a:avLst/>
              <a:gdLst/>
              <a:ahLst/>
              <a:cxnLst/>
              <a:rect l="l" t="t" r="r" b="b"/>
              <a:pathLst>
                <a:path w="161" h="70" extrusionOk="0">
                  <a:moveTo>
                    <a:pt x="160" y="1"/>
                  </a:moveTo>
                  <a:cubicBezTo>
                    <a:pt x="137" y="1"/>
                    <a:pt x="92" y="1"/>
                    <a:pt x="46" y="24"/>
                  </a:cubicBezTo>
                  <a:cubicBezTo>
                    <a:pt x="23" y="24"/>
                    <a:pt x="23" y="46"/>
                    <a:pt x="0" y="69"/>
                  </a:cubicBezTo>
                  <a:lnTo>
                    <a:pt x="46" y="69"/>
                  </a:lnTo>
                  <a:cubicBezTo>
                    <a:pt x="92" y="46"/>
                    <a:pt x="115" y="24"/>
                    <a:pt x="1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134"/>
            <p:cNvSpPr/>
            <p:nvPr/>
          </p:nvSpPr>
          <p:spPr>
            <a:xfrm>
              <a:off x="1874174" y="2841651"/>
              <a:ext cx="2260" cy="4521"/>
            </a:xfrm>
            <a:custGeom>
              <a:avLst/>
              <a:gdLst/>
              <a:ahLst/>
              <a:cxnLst/>
              <a:rect l="l" t="t" r="r" b="b"/>
              <a:pathLst>
                <a:path w="69" h="138" extrusionOk="0">
                  <a:moveTo>
                    <a:pt x="0" y="1"/>
                  </a:moveTo>
                  <a:cubicBezTo>
                    <a:pt x="23" y="24"/>
                    <a:pt x="23" y="46"/>
                    <a:pt x="23" y="69"/>
                  </a:cubicBezTo>
                  <a:cubicBezTo>
                    <a:pt x="46" y="92"/>
                    <a:pt x="46" y="115"/>
                    <a:pt x="69" y="138"/>
                  </a:cubicBezTo>
                  <a:cubicBezTo>
                    <a:pt x="69" y="115"/>
                    <a:pt x="69" y="92"/>
                    <a:pt x="46" y="69"/>
                  </a:cubicBezTo>
                  <a:cubicBezTo>
                    <a:pt x="46" y="46"/>
                    <a:pt x="23"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134"/>
            <p:cNvSpPr/>
            <p:nvPr/>
          </p:nvSpPr>
          <p:spPr>
            <a:xfrm>
              <a:off x="3090783" y="4264645"/>
              <a:ext cx="3014" cy="4521"/>
            </a:xfrm>
            <a:custGeom>
              <a:avLst/>
              <a:gdLst/>
              <a:ahLst/>
              <a:cxnLst/>
              <a:rect l="l" t="t" r="r" b="b"/>
              <a:pathLst>
                <a:path w="92" h="138" extrusionOk="0">
                  <a:moveTo>
                    <a:pt x="0" y="0"/>
                  </a:moveTo>
                  <a:cubicBezTo>
                    <a:pt x="23" y="23"/>
                    <a:pt x="23" y="46"/>
                    <a:pt x="46" y="69"/>
                  </a:cubicBezTo>
                  <a:cubicBezTo>
                    <a:pt x="69" y="91"/>
                    <a:pt x="91" y="114"/>
                    <a:pt x="91" y="137"/>
                  </a:cubicBezTo>
                  <a:cubicBezTo>
                    <a:pt x="91" y="91"/>
                    <a:pt x="91" y="69"/>
                    <a:pt x="69" y="46"/>
                  </a:cubicBezTo>
                  <a:cubicBezTo>
                    <a:pt x="46" y="23"/>
                    <a:pt x="23" y="23"/>
                    <a:pt x="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134"/>
            <p:cNvSpPr/>
            <p:nvPr/>
          </p:nvSpPr>
          <p:spPr>
            <a:xfrm>
              <a:off x="3330816" y="4232475"/>
              <a:ext cx="2260" cy="3767"/>
            </a:xfrm>
            <a:custGeom>
              <a:avLst/>
              <a:gdLst/>
              <a:ahLst/>
              <a:cxnLst/>
              <a:rect l="l" t="t" r="r" b="b"/>
              <a:pathLst>
                <a:path w="69" h="115" extrusionOk="0">
                  <a:moveTo>
                    <a:pt x="23" y="1"/>
                  </a:moveTo>
                  <a:cubicBezTo>
                    <a:pt x="23" y="24"/>
                    <a:pt x="0" y="24"/>
                    <a:pt x="23" y="46"/>
                  </a:cubicBezTo>
                  <a:cubicBezTo>
                    <a:pt x="23" y="65"/>
                    <a:pt x="37" y="83"/>
                    <a:pt x="55" y="89"/>
                  </a:cubicBezTo>
                  <a:lnTo>
                    <a:pt x="55" y="89"/>
                  </a:lnTo>
                  <a:cubicBezTo>
                    <a:pt x="37" y="59"/>
                    <a:pt x="23" y="37"/>
                    <a:pt x="23" y="1"/>
                  </a:cubicBezTo>
                  <a:close/>
                  <a:moveTo>
                    <a:pt x="55" y="89"/>
                  </a:moveTo>
                  <a:cubicBezTo>
                    <a:pt x="59" y="97"/>
                    <a:pt x="64" y="105"/>
                    <a:pt x="69" y="115"/>
                  </a:cubicBezTo>
                  <a:lnTo>
                    <a:pt x="69" y="92"/>
                  </a:lnTo>
                  <a:cubicBezTo>
                    <a:pt x="64" y="92"/>
                    <a:pt x="59" y="91"/>
                    <a:pt x="55" y="8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134"/>
            <p:cNvSpPr/>
            <p:nvPr/>
          </p:nvSpPr>
          <p:spPr>
            <a:xfrm>
              <a:off x="3081053" y="4248199"/>
              <a:ext cx="1540" cy="3014"/>
            </a:xfrm>
            <a:custGeom>
              <a:avLst/>
              <a:gdLst/>
              <a:ahLst/>
              <a:cxnLst/>
              <a:rect l="l" t="t" r="r" b="b"/>
              <a:pathLst>
                <a:path w="47" h="92" extrusionOk="0">
                  <a:moveTo>
                    <a:pt x="23" y="0"/>
                  </a:moveTo>
                  <a:cubicBezTo>
                    <a:pt x="23" y="23"/>
                    <a:pt x="23" y="68"/>
                    <a:pt x="0" y="91"/>
                  </a:cubicBezTo>
                  <a:cubicBezTo>
                    <a:pt x="23" y="68"/>
                    <a:pt x="23" y="46"/>
                    <a:pt x="46" y="23"/>
                  </a:cubicBezTo>
                  <a:cubicBezTo>
                    <a:pt x="46" y="23"/>
                    <a:pt x="23"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134"/>
            <p:cNvSpPr/>
            <p:nvPr/>
          </p:nvSpPr>
          <p:spPr>
            <a:xfrm>
              <a:off x="3069849" y="4236963"/>
              <a:ext cx="753" cy="786"/>
            </a:xfrm>
            <a:custGeom>
              <a:avLst/>
              <a:gdLst/>
              <a:ahLst/>
              <a:cxnLst/>
              <a:rect l="l" t="t" r="r" b="b"/>
              <a:pathLst>
                <a:path w="23" h="24" extrusionOk="0">
                  <a:moveTo>
                    <a:pt x="0" y="1"/>
                  </a:moveTo>
                  <a:lnTo>
                    <a:pt x="0" y="23"/>
                  </a:lnTo>
                  <a:lnTo>
                    <a:pt x="23" y="23"/>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134"/>
            <p:cNvSpPr/>
            <p:nvPr/>
          </p:nvSpPr>
          <p:spPr>
            <a:xfrm>
              <a:off x="3275484" y="4204072"/>
              <a:ext cx="1507" cy="786"/>
            </a:xfrm>
            <a:custGeom>
              <a:avLst/>
              <a:gdLst/>
              <a:ahLst/>
              <a:cxnLst/>
              <a:rect l="l" t="t" r="r" b="b"/>
              <a:pathLst>
                <a:path w="46" h="24" extrusionOk="0">
                  <a:moveTo>
                    <a:pt x="0" y="0"/>
                  </a:moveTo>
                  <a:lnTo>
                    <a:pt x="0" y="23"/>
                  </a:lnTo>
                  <a:lnTo>
                    <a:pt x="4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134"/>
            <p:cNvSpPr/>
            <p:nvPr/>
          </p:nvSpPr>
          <p:spPr>
            <a:xfrm>
              <a:off x="2947196" y="4100878"/>
              <a:ext cx="786" cy="3014"/>
            </a:xfrm>
            <a:custGeom>
              <a:avLst/>
              <a:gdLst/>
              <a:ahLst/>
              <a:cxnLst/>
              <a:rect l="l" t="t" r="r" b="b"/>
              <a:pathLst>
                <a:path w="24" h="92" extrusionOk="0">
                  <a:moveTo>
                    <a:pt x="1" y="1"/>
                  </a:moveTo>
                  <a:cubicBezTo>
                    <a:pt x="1" y="24"/>
                    <a:pt x="24" y="69"/>
                    <a:pt x="24" y="92"/>
                  </a:cubicBezTo>
                  <a:cubicBezTo>
                    <a:pt x="24" y="46"/>
                    <a:pt x="1" y="2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134"/>
            <p:cNvSpPr/>
            <p:nvPr/>
          </p:nvSpPr>
          <p:spPr>
            <a:xfrm>
              <a:off x="2927016" y="4073196"/>
              <a:ext cx="786" cy="1540"/>
            </a:xfrm>
            <a:custGeom>
              <a:avLst/>
              <a:gdLst/>
              <a:ahLst/>
              <a:cxnLst/>
              <a:rect l="l" t="t" r="r" b="b"/>
              <a:pathLst>
                <a:path w="24" h="47" extrusionOk="0">
                  <a:moveTo>
                    <a:pt x="0" y="1"/>
                  </a:moveTo>
                  <a:lnTo>
                    <a:pt x="0" y="47"/>
                  </a:lnTo>
                  <a:lnTo>
                    <a:pt x="23" y="24"/>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134"/>
            <p:cNvSpPr/>
            <p:nvPr/>
          </p:nvSpPr>
          <p:spPr>
            <a:xfrm>
              <a:off x="3341266" y="3856358"/>
              <a:ext cx="1540" cy="786"/>
            </a:xfrm>
            <a:custGeom>
              <a:avLst/>
              <a:gdLst/>
              <a:ahLst/>
              <a:cxnLst/>
              <a:rect l="l" t="t" r="r" b="b"/>
              <a:pathLst>
                <a:path w="47" h="24" extrusionOk="0">
                  <a:moveTo>
                    <a:pt x="1" y="1"/>
                  </a:moveTo>
                  <a:cubicBezTo>
                    <a:pt x="1" y="23"/>
                    <a:pt x="1" y="23"/>
                    <a:pt x="1" y="23"/>
                  </a:cubicBezTo>
                  <a:lnTo>
                    <a:pt x="46" y="23"/>
                  </a:lnTo>
                  <a:cubicBezTo>
                    <a:pt x="23" y="1"/>
                    <a:pt x="23"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134"/>
            <p:cNvSpPr/>
            <p:nvPr/>
          </p:nvSpPr>
          <p:spPr>
            <a:xfrm>
              <a:off x="3393617" y="3774851"/>
              <a:ext cx="786" cy="2293"/>
            </a:xfrm>
            <a:custGeom>
              <a:avLst/>
              <a:gdLst/>
              <a:ahLst/>
              <a:cxnLst/>
              <a:rect l="l" t="t" r="r" b="b"/>
              <a:pathLst>
                <a:path w="24" h="70" extrusionOk="0">
                  <a:moveTo>
                    <a:pt x="23" y="1"/>
                  </a:moveTo>
                  <a:cubicBezTo>
                    <a:pt x="0" y="23"/>
                    <a:pt x="0" y="23"/>
                    <a:pt x="0" y="46"/>
                  </a:cubicBezTo>
                  <a:cubicBezTo>
                    <a:pt x="0" y="46"/>
                    <a:pt x="23" y="69"/>
                    <a:pt x="23" y="69"/>
                  </a:cubicBezTo>
                  <a:cubicBezTo>
                    <a:pt x="23" y="46"/>
                    <a:pt x="23" y="23"/>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134"/>
            <p:cNvSpPr/>
            <p:nvPr/>
          </p:nvSpPr>
          <p:spPr>
            <a:xfrm>
              <a:off x="1732847" y="3862353"/>
              <a:ext cx="786" cy="753"/>
            </a:xfrm>
            <a:custGeom>
              <a:avLst/>
              <a:gdLst/>
              <a:ahLst/>
              <a:cxnLst/>
              <a:rect l="l" t="t" r="r" b="b"/>
              <a:pathLst>
                <a:path w="24" h="23" extrusionOk="0">
                  <a:moveTo>
                    <a:pt x="0" y="0"/>
                  </a:moveTo>
                  <a:lnTo>
                    <a:pt x="23" y="23"/>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134"/>
            <p:cNvSpPr/>
            <p:nvPr/>
          </p:nvSpPr>
          <p:spPr>
            <a:xfrm>
              <a:off x="2307884" y="3768135"/>
              <a:ext cx="3014" cy="2260"/>
            </a:xfrm>
            <a:custGeom>
              <a:avLst/>
              <a:gdLst/>
              <a:ahLst/>
              <a:cxnLst/>
              <a:rect l="l" t="t" r="r" b="b"/>
              <a:pathLst>
                <a:path w="92" h="69" extrusionOk="0">
                  <a:moveTo>
                    <a:pt x="91" y="0"/>
                  </a:moveTo>
                  <a:cubicBezTo>
                    <a:pt x="82" y="10"/>
                    <a:pt x="72" y="19"/>
                    <a:pt x="63" y="29"/>
                  </a:cubicBezTo>
                  <a:lnTo>
                    <a:pt x="63" y="29"/>
                  </a:lnTo>
                  <a:cubicBezTo>
                    <a:pt x="74" y="26"/>
                    <a:pt x="84" y="23"/>
                    <a:pt x="91" y="23"/>
                  </a:cubicBezTo>
                  <a:lnTo>
                    <a:pt x="91" y="0"/>
                  </a:lnTo>
                  <a:close/>
                  <a:moveTo>
                    <a:pt x="63" y="29"/>
                  </a:moveTo>
                  <a:cubicBezTo>
                    <a:pt x="41" y="36"/>
                    <a:pt x="15" y="46"/>
                    <a:pt x="0" y="46"/>
                  </a:cubicBezTo>
                  <a:cubicBezTo>
                    <a:pt x="0" y="46"/>
                    <a:pt x="23" y="69"/>
                    <a:pt x="23" y="69"/>
                  </a:cubicBezTo>
                  <a:cubicBezTo>
                    <a:pt x="36" y="55"/>
                    <a:pt x="49" y="42"/>
                    <a:pt x="63" y="2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134"/>
            <p:cNvSpPr/>
            <p:nvPr/>
          </p:nvSpPr>
          <p:spPr>
            <a:xfrm>
              <a:off x="1802397" y="3795785"/>
              <a:ext cx="2260" cy="3767"/>
            </a:xfrm>
            <a:custGeom>
              <a:avLst/>
              <a:gdLst/>
              <a:ahLst/>
              <a:cxnLst/>
              <a:rect l="l" t="t" r="r" b="b"/>
              <a:pathLst>
                <a:path w="69" h="115" extrusionOk="0">
                  <a:moveTo>
                    <a:pt x="23" y="1"/>
                  </a:moveTo>
                  <a:cubicBezTo>
                    <a:pt x="23" y="24"/>
                    <a:pt x="0" y="46"/>
                    <a:pt x="0" y="46"/>
                  </a:cubicBezTo>
                  <a:cubicBezTo>
                    <a:pt x="15" y="61"/>
                    <a:pt x="29" y="75"/>
                    <a:pt x="44" y="84"/>
                  </a:cubicBezTo>
                  <a:lnTo>
                    <a:pt x="44" y="84"/>
                  </a:lnTo>
                  <a:cubicBezTo>
                    <a:pt x="41" y="72"/>
                    <a:pt x="36" y="59"/>
                    <a:pt x="23" y="46"/>
                  </a:cubicBezTo>
                  <a:cubicBezTo>
                    <a:pt x="23" y="24"/>
                    <a:pt x="23" y="24"/>
                    <a:pt x="23" y="1"/>
                  </a:cubicBezTo>
                  <a:close/>
                  <a:moveTo>
                    <a:pt x="44" y="84"/>
                  </a:moveTo>
                  <a:cubicBezTo>
                    <a:pt x="46" y="94"/>
                    <a:pt x="46" y="105"/>
                    <a:pt x="46" y="115"/>
                  </a:cubicBezTo>
                  <a:lnTo>
                    <a:pt x="69" y="92"/>
                  </a:lnTo>
                  <a:cubicBezTo>
                    <a:pt x="60" y="92"/>
                    <a:pt x="52" y="89"/>
                    <a:pt x="44" y="8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134"/>
            <p:cNvSpPr/>
            <p:nvPr/>
          </p:nvSpPr>
          <p:spPr>
            <a:xfrm>
              <a:off x="3413043" y="3552771"/>
              <a:ext cx="786" cy="1540"/>
            </a:xfrm>
            <a:custGeom>
              <a:avLst/>
              <a:gdLst/>
              <a:ahLst/>
              <a:cxnLst/>
              <a:rect l="l" t="t" r="r" b="b"/>
              <a:pathLst>
                <a:path w="24" h="47" extrusionOk="0">
                  <a:moveTo>
                    <a:pt x="1" y="1"/>
                  </a:moveTo>
                  <a:lnTo>
                    <a:pt x="1" y="46"/>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134"/>
            <p:cNvSpPr/>
            <p:nvPr/>
          </p:nvSpPr>
          <p:spPr>
            <a:xfrm>
              <a:off x="3383887" y="3503435"/>
              <a:ext cx="3767" cy="3014"/>
            </a:xfrm>
            <a:custGeom>
              <a:avLst/>
              <a:gdLst/>
              <a:ahLst/>
              <a:cxnLst/>
              <a:rect l="l" t="t" r="r" b="b"/>
              <a:pathLst>
                <a:path w="115" h="92" extrusionOk="0">
                  <a:moveTo>
                    <a:pt x="92" y="0"/>
                  </a:moveTo>
                  <a:cubicBezTo>
                    <a:pt x="86" y="6"/>
                    <a:pt x="79" y="15"/>
                    <a:pt x="73" y="24"/>
                  </a:cubicBezTo>
                  <a:lnTo>
                    <a:pt x="73" y="24"/>
                  </a:lnTo>
                  <a:cubicBezTo>
                    <a:pt x="86" y="23"/>
                    <a:pt x="101" y="23"/>
                    <a:pt x="115" y="23"/>
                  </a:cubicBezTo>
                  <a:lnTo>
                    <a:pt x="92" y="0"/>
                  </a:lnTo>
                  <a:close/>
                  <a:moveTo>
                    <a:pt x="73" y="24"/>
                  </a:moveTo>
                  <a:cubicBezTo>
                    <a:pt x="43" y="25"/>
                    <a:pt x="16" y="30"/>
                    <a:pt x="1" y="46"/>
                  </a:cubicBezTo>
                  <a:cubicBezTo>
                    <a:pt x="1" y="69"/>
                    <a:pt x="23" y="69"/>
                    <a:pt x="23" y="91"/>
                  </a:cubicBezTo>
                  <a:cubicBezTo>
                    <a:pt x="40" y="75"/>
                    <a:pt x="56" y="47"/>
                    <a:pt x="73"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134"/>
            <p:cNvSpPr/>
            <p:nvPr/>
          </p:nvSpPr>
          <p:spPr>
            <a:xfrm>
              <a:off x="2473879" y="3536326"/>
              <a:ext cx="1507" cy="3014"/>
            </a:xfrm>
            <a:custGeom>
              <a:avLst/>
              <a:gdLst/>
              <a:ahLst/>
              <a:cxnLst/>
              <a:rect l="l" t="t" r="r" b="b"/>
              <a:pathLst>
                <a:path w="46" h="92" extrusionOk="0">
                  <a:moveTo>
                    <a:pt x="46" y="0"/>
                  </a:moveTo>
                  <a:lnTo>
                    <a:pt x="46" y="0"/>
                  </a:lnTo>
                  <a:cubicBezTo>
                    <a:pt x="36" y="11"/>
                    <a:pt x="30" y="25"/>
                    <a:pt x="27" y="41"/>
                  </a:cubicBezTo>
                  <a:lnTo>
                    <a:pt x="27" y="41"/>
                  </a:lnTo>
                  <a:cubicBezTo>
                    <a:pt x="38" y="27"/>
                    <a:pt x="46" y="14"/>
                    <a:pt x="46" y="0"/>
                  </a:cubicBezTo>
                  <a:close/>
                  <a:moveTo>
                    <a:pt x="27" y="41"/>
                  </a:moveTo>
                  <a:cubicBezTo>
                    <a:pt x="19" y="50"/>
                    <a:pt x="10" y="59"/>
                    <a:pt x="0" y="69"/>
                  </a:cubicBezTo>
                  <a:cubicBezTo>
                    <a:pt x="0" y="69"/>
                    <a:pt x="23" y="92"/>
                    <a:pt x="23" y="92"/>
                  </a:cubicBezTo>
                  <a:cubicBezTo>
                    <a:pt x="23" y="79"/>
                    <a:pt x="23" y="59"/>
                    <a:pt x="27" y="4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134"/>
            <p:cNvSpPr/>
            <p:nvPr/>
          </p:nvSpPr>
          <p:spPr>
            <a:xfrm>
              <a:off x="2475353" y="3533345"/>
              <a:ext cx="1540" cy="3014"/>
            </a:xfrm>
            <a:custGeom>
              <a:avLst/>
              <a:gdLst/>
              <a:ahLst/>
              <a:cxnLst/>
              <a:rect l="l" t="t" r="r" b="b"/>
              <a:pathLst>
                <a:path w="47" h="92" extrusionOk="0">
                  <a:moveTo>
                    <a:pt x="47" y="0"/>
                  </a:moveTo>
                  <a:cubicBezTo>
                    <a:pt x="35" y="12"/>
                    <a:pt x="29" y="30"/>
                    <a:pt x="23" y="47"/>
                  </a:cubicBezTo>
                  <a:lnTo>
                    <a:pt x="23" y="47"/>
                  </a:lnTo>
                  <a:cubicBezTo>
                    <a:pt x="30" y="39"/>
                    <a:pt x="38" y="31"/>
                    <a:pt x="47" y="23"/>
                  </a:cubicBezTo>
                  <a:cubicBezTo>
                    <a:pt x="47" y="23"/>
                    <a:pt x="47" y="0"/>
                    <a:pt x="47" y="0"/>
                  </a:cubicBezTo>
                  <a:close/>
                  <a:moveTo>
                    <a:pt x="23" y="47"/>
                  </a:moveTo>
                  <a:cubicBezTo>
                    <a:pt x="10" y="62"/>
                    <a:pt x="1" y="77"/>
                    <a:pt x="1" y="91"/>
                  </a:cubicBezTo>
                  <a:cubicBezTo>
                    <a:pt x="12" y="80"/>
                    <a:pt x="18" y="64"/>
                    <a:pt x="23" y="4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134"/>
            <p:cNvSpPr/>
            <p:nvPr/>
          </p:nvSpPr>
          <p:spPr>
            <a:xfrm>
              <a:off x="1794895" y="3581928"/>
              <a:ext cx="3800" cy="2293"/>
            </a:xfrm>
            <a:custGeom>
              <a:avLst/>
              <a:gdLst/>
              <a:ahLst/>
              <a:cxnLst/>
              <a:rect l="l" t="t" r="r" b="b"/>
              <a:pathLst>
                <a:path w="116" h="70" extrusionOk="0">
                  <a:moveTo>
                    <a:pt x="47" y="1"/>
                  </a:moveTo>
                  <a:cubicBezTo>
                    <a:pt x="24" y="24"/>
                    <a:pt x="24" y="46"/>
                    <a:pt x="1" y="69"/>
                  </a:cubicBezTo>
                  <a:cubicBezTo>
                    <a:pt x="24" y="46"/>
                    <a:pt x="47" y="46"/>
                    <a:pt x="69" y="46"/>
                  </a:cubicBezTo>
                  <a:cubicBezTo>
                    <a:pt x="92" y="46"/>
                    <a:pt x="115" y="24"/>
                    <a:pt x="115" y="24"/>
                  </a:cubicBezTo>
                  <a:cubicBezTo>
                    <a:pt x="92" y="24"/>
                    <a:pt x="69" y="1"/>
                    <a:pt x="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134"/>
            <p:cNvSpPr/>
            <p:nvPr/>
          </p:nvSpPr>
          <p:spPr>
            <a:xfrm>
              <a:off x="1793420" y="3560994"/>
              <a:ext cx="2260" cy="6028"/>
            </a:xfrm>
            <a:custGeom>
              <a:avLst/>
              <a:gdLst/>
              <a:ahLst/>
              <a:cxnLst/>
              <a:rect l="l" t="t" r="r" b="b"/>
              <a:pathLst>
                <a:path w="69" h="184" extrusionOk="0">
                  <a:moveTo>
                    <a:pt x="69" y="1"/>
                  </a:moveTo>
                  <a:cubicBezTo>
                    <a:pt x="46" y="46"/>
                    <a:pt x="23" y="115"/>
                    <a:pt x="0" y="183"/>
                  </a:cubicBezTo>
                  <a:cubicBezTo>
                    <a:pt x="23" y="138"/>
                    <a:pt x="46" y="69"/>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134"/>
            <p:cNvSpPr/>
            <p:nvPr/>
          </p:nvSpPr>
          <p:spPr>
            <a:xfrm>
              <a:off x="2786442" y="3402469"/>
              <a:ext cx="786" cy="786"/>
            </a:xfrm>
            <a:custGeom>
              <a:avLst/>
              <a:gdLst/>
              <a:ahLst/>
              <a:cxnLst/>
              <a:rect l="l" t="t" r="r" b="b"/>
              <a:pathLst>
                <a:path w="24" h="24" extrusionOk="0">
                  <a:moveTo>
                    <a:pt x="0" y="1"/>
                  </a:moveTo>
                  <a:lnTo>
                    <a:pt x="0" y="23"/>
                  </a:lnTo>
                  <a:lnTo>
                    <a:pt x="2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134"/>
            <p:cNvSpPr/>
            <p:nvPr/>
          </p:nvSpPr>
          <p:spPr>
            <a:xfrm>
              <a:off x="2246557" y="3433885"/>
              <a:ext cx="2260" cy="6749"/>
            </a:xfrm>
            <a:custGeom>
              <a:avLst/>
              <a:gdLst/>
              <a:ahLst/>
              <a:cxnLst/>
              <a:rect l="l" t="t" r="r" b="b"/>
              <a:pathLst>
                <a:path w="69" h="206" extrusionOk="0">
                  <a:moveTo>
                    <a:pt x="46" y="0"/>
                  </a:moveTo>
                  <a:cubicBezTo>
                    <a:pt x="46" y="25"/>
                    <a:pt x="46" y="49"/>
                    <a:pt x="47" y="73"/>
                  </a:cubicBezTo>
                  <a:lnTo>
                    <a:pt x="47" y="73"/>
                  </a:lnTo>
                  <a:cubicBezTo>
                    <a:pt x="54" y="55"/>
                    <a:pt x="62" y="38"/>
                    <a:pt x="69" y="23"/>
                  </a:cubicBezTo>
                  <a:lnTo>
                    <a:pt x="46" y="0"/>
                  </a:lnTo>
                  <a:close/>
                  <a:moveTo>
                    <a:pt x="47" y="73"/>
                  </a:moveTo>
                  <a:cubicBezTo>
                    <a:pt x="31" y="112"/>
                    <a:pt x="16" y="159"/>
                    <a:pt x="0" y="206"/>
                  </a:cubicBezTo>
                  <a:lnTo>
                    <a:pt x="69" y="206"/>
                  </a:lnTo>
                  <a:cubicBezTo>
                    <a:pt x="54" y="161"/>
                    <a:pt x="49" y="117"/>
                    <a:pt x="47" y="7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134"/>
            <p:cNvSpPr/>
            <p:nvPr/>
          </p:nvSpPr>
          <p:spPr>
            <a:xfrm>
              <a:off x="2292159" y="3392739"/>
              <a:ext cx="786" cy="1540"/>
            </a:xfrm>
            <a:custGeom>
              <a:avLst/>
              <a:gdLst/>
              <a:ahLst/>
              <a:cxnLst/>
              <a:rect l="l" t="t" r="r" b="b"/>
              <a:pathLst>
                <a:path w="24" h="47" extrusionOk="0">
                  <a:moveTo>
                    <a:pt x="1" y="1"/>
                  </a:moveTo>
                  <a:lnTo>
                    <a:pt x="24" y="47"/>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134"/>
            <p:cNvSpPr/>
            <p:nvPr/>
          </p:nvSpPr>
          <p:spPr>
            <a:xfrm>
              <a:off x="3353224" y="3045778"/>
              <a:ext cx="2293" cy="3800"/>
            </a:xfrm>
            <a:custGeom>
              <a:avLst/>
              <a:gdLst/>
              <a:ahLst/>
              <a:cxnLst/>
              <a:rect l="l" t="t" r="r" b="b"/>
              <a:pathLst>
                <a:path w="70" h="116" extrusionOk="0">
                  <a:moveTo>
                    <a:pt x="46" y="1"/>
                  </a:moveTo>
                  <a:lnTo>
                    <a:pt x="39" y="37"/>
                  </a:lnTo>
                  <a:lnTo>
                    <a:pt x="39" y="37"/>
                  </a:lnTo>
                  <a:cubicBezTo>
                    <a:pt x="48" y="29"/>
                    <a:pt x="59" y="24"/>
                    <a:pt x="69" y="24"/>
                  </a:cubicBezTo>
                  <a:lnTo>
                    <a:pt x="46" y="1"/>
                  </a:lnTo>
                  <a:close/>
                  <a:moveTo>
                    <a:pt x="39" y="37"/>
                  </a:moveTo>
                  <a:cubicBezTo>
                    <a:pt x="30" y="45"/>
                    <a:pt x="24" y="57"/>
                    <a:pt x="24" y="69"/>
                  </a:cubicBezTo>
                  <a:cubicBezTo>
                    <a:pt x="1" y="69"/>
                    <a:pt x="24" y="92"/>
                    <a:pt x="24" y="115"/>
                  </a:cubicBezTo>
                  <a:lnTo>
                    <a:pt x="39" y="3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134"/>
            <p:cNvSpPr/>
            <p:nvPr/>
          </p:nvSpPr>
          <p:spPr>
            <a:xfrm>
              <a:off x="1966885" y="3143763"/>
              <a:ext cx="33" cy="753"/>
            </a:xfrm>
            <a:custGeom>
              <a:avLst/>
              <a:gdLst/>
              <a:ahLst/>
              <a:cxnLst/>
              <a:rect l="l" t="t" r="r" b="b"/>
              <a:pathLst>
                <a:path w="1" h="23" extrusionOk="0">
                  <a:moveTo>
                    <a:pt x="1" y="23"/>
                  </a:moveTo>
                  <a:lnTo>
                    <a:pt x="1"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134"/>
            <p:cNvSpPr/>
            <p:nvPr/>
          </p:nvSpPr>
          <p:spPr>
            <a:xfrm>
              <a:off x="3422020" y="2988973"/>
              <a:ext cx="2293" cy="786"/>
            </a:xfrm>
            <a:custGeom>
              <a:avLst/>
              <a:gdLst/>
              <a:ahLst/>
              <a:cxnLst/>
              <a:rect l="l" t="t" r="r" b="b"/>
              <a:pathLst>
                <a:path w="70" h="24" extrusionOk="0">
                  <a:moveTo>
                    <a:pt x="1" y="0"/>
                  </a:moveTo>
                  <a:cubicBezTo>
                    <a:pt x="24" y="23"/>
                    <a:pt x="46" y="23"/>
                    <a:pt x="69" y="23"/>
                  </a:cubicBezTo>
                  <a:cubicBezTo>
                    <a:pt x="46" y="23"/>
                    <a:pt x="24"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134"/>
            <p:cNvSpPr/>
            <p:nvPr/>
          </p:nvSpPr>
          <p:spPr>
            <a:xfrm>
              <a:off x="1630406" y="2990447"/>
              <a:ext cx="5995" cy="3800"/>
            </a:xfrm>
            <a:custGeom>
              <a:avLst/>
              <a:gdLst/>
              <a:ahLst/>
              <a:cxnLst/>
              <a:rect l="l" t="t" r="r" b="b"/>
              <a:pathLst>
                <a:path w="183" h="116" extrusionOk="0">
                  <a:moveTo>
                    <a:pt x="183" y="1"/>
                  </a:moveTo>
                  <a:lnTo>
                    <a:pt x="183" y="1"/>
                  </a:lnTo>
                  <a:cubicBezTo>
                    <a:pt x="114" y="24"/>
                    <a:pt x="69" y="69"/>
                    <a:pt x="0" y="92"/>
                  </a:cubicBezTo>
                  <a:lnTo>
                    <a:pt x="23" y="115"/>
                  </a:lnTo>
                  <a:cubicBezTo>
                    <a:pt x="69" y="69"/>
                    <a:pt x="137" y="47"/>
                    <a:pt x="1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134"/>
            <p:cNvSpPr/>
            <p:nvPr/>
          </p:nvSpPr>
          <p:spPr>
            <a:xfrm>
              <a:off x="1872667" y="2837917"/>
              <a:ext cx="1540" cy="3767"/>
            </a:xfrm>
            <a:custGeom>
              <a:avLst/>
              <a:gdLst/>
              <a:ahLst/>
              <a:cxnLst/>
              <a:rect l="l" t="t" r="r" b="b"/>
              <a:pathLst>
                <a:path w="47" h="115" extrusionOk="0">
                  <a:moveTo>
                    <a:pt x="1" y="1"/>
                  </a:moveTo>
                  <a:cubicBezTo>
                    <a:pt x="1" y="23"/>
                    <a:pt x="1" y="46"/>
                    <a:pt x="1" y="46"/>
                  </a:cubicBezTo>
                  <a:cubicBezTo>
                    <a:pt x="24" y="69"/>
                    <a:pt x="24" y="92"/>
                    <a:pt x="46" y="115"/>
                  </a:cubicBezTo>
                  <a:cubicBezTo>
                    <a:pt x="24" y="92"/>
                    <a:pt x="24" y="4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134"/>
            <p:cNvSpPr/>
            <p:nvPr/>
          </p:nvSpPr>
          <p:spPr>
            <a:xfrm>
              <a:off x="3089276" y="4261631"/>
              <a:ext cx="1540" cy="3047"/>
            </a:xfrm>
            <a:custGeom>
              <a:avLst/>
              <a:gdLst/>
              <a:ahLst/>
              <a:cxnLst/>
              <a:rect l="l" t="t" r="r" b="b"/>
              <a:pathLst>
                <a:path w="47" h="93" extrusionOk="0">
                  <a:moveTo>
                    <a:pt x="1" y="1"/>
                  </a:moveTo>
                  <a:cubicBezTo>
                    <a:pt x="1" y="1"/>
                    <a:pt x="1" y="24"/>
                    <a:pt x="1" y="24"/>
                  </a:cubicBezTo>
                  <a:cubicBezTo>
                    <a:pt x="9" y="32"/>
                    <a:pt x="17" y="40"/>
                    <a:pt x="24" y="48"/>
                  </a:cubicBezTo>
                  <a:lnTo>
                    <a:pt x="24" y="48"/>
                  </a:lnTo>
                  <a:cubicBezTo>
                    <a:pt x="18" y="30"/>
                    <a:pt x="12" y="13"/>
                    <a:pt x="1" y="1"/>
                  </a:cubicBezTo>
                  <a:close/>
                  <a:moveTo>
                    <a:pt x="24" y="48"/>
                  </a:moveTo>
                  <a:cubicBezTo>
                    <a:pt x="29" y="65"/>
                    <a:pt x="35" y="81"/>
                    <a:pt x="46" y="92"/>
                  </a:cubicBezTo>
                  <a:cubicBezTo>
                    <a:pt x="46" y="77"/>
                    <a:pt x="37" y="63"/>
                    <a:pt x="24" y="48"/>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134"/>
            <p:cNvSpPr/>
            <p:nvPr/>
          </p:nvSpPr>
          <p:spPr>
            <a:xfrm>
              <a:off x="2529964" y="3744941"/>
              <a:ext cx="6486" cy="5373"/>
            </a:xfrm>
            <a:custGeom>
              <a:avLst/>
              <a:gdLst/>
              <a:ahLst/>
              <a:cxnLst/>
              <a:rect l="l" t="t" r="r" b="b"/>
              <a:pathLst>
                <a:path w="198" h="164" extrusionOk="0">
                  <a:moveTo>
                    <a:pt x="160" y="1"/>
                  </a:moveTo>
                  <a:cubicBezTo>
                    <a:pt x="91" y="23"/>
                    <a:pt x="46" y="23"/>
                    <a:pt x="0" y="23"/>
                  </a:cubicBezTo>
                  <a:cubicBezTo>
                    <a:pt x="23" y="69"/>
                    <a:pt x="46" y="138"/>
                    <a:pt x="91" y="160"/>
                  </a:cubicBezTo>
                  <a:cubicBezTo>
                    <a:pt x="102" y="162"/>
                    <a:pt x="111" y="163"/>
                    <a:pt x="118" y="163"/>
                  </a:cubicBezTo>
                  <a:cubicBezTo>
                    <a:pt x="198" y="163"/>
                    <a:pt x="160" y="65"/>
                    <a:pt x="160" y="23"/>
                  </a:cubicBezTo>
                  <a:lnTo>
                    <a:pt x="16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134"/>
            <p:cNvSpPr/>
            <p:nvPr/>
          </p:nvSpPr>
          <p:spPr>
            <a:xfrm>
              <a:off x="3662806" y="4079191"/>
              <a:ext cx="97232" cy="19394"/>
            </a:xfrm>
            <a:custGeom>
              <a:avLst/>
              <a:gdLst/>
              <a:ahLst/>
              <a:cxnLst/>
              <a:rect l="l" t="t" r="r" b="b"/>
              <a:pathLst>
                <a:path w="2968" h="592" extrusionOk="0">
                  <a:moveTo>
                    <a:pt x="1" y="1"/>
                  </a:moveTo>
                  <a:cubicBezTo>
                    <a:pt x="411" y="206"/>
                    <a:pt x="822" y="297"/>
                    <a:pt x="1256" y="389"/>
                  </a:cubicBezTo>
                  <a:cubicBezTo>
                    <a:pt x="1439" y="411"/>
                    <a:pt x="1598" y="457"/>
                    <a:pt x="1781" y="480"/>
                  </a:cubicBezTo>
                  <a:cubicBezTo>
                    <a:pt x="1863" y="507"/>
                    <a:pt x="1961" y="592"/>
                    <a:pt x="2051" y="592"/>
                  </a:cubicBezTo>
                  <a:cubicBezTo>
                    <a:pt x="2112" y="592"/>
                    <a:pt x="2169" y="553"/>
                    <a:pt x="2215" y="434"/>
                  </a:cubicBezTo>
                  <a:cubicBezTo>
                    <a:pt x="2215" y="434"/>
                    <a:pt x="2283" y="457"/>
                    <a:pt x="2329" y="457"/>
                  </a:cubicBezTo>
                  <a:cubicBezTo>
                    <a:pt x="2488" y="480"/>
                    <a:pt x="2648" y="503"/>
                    <a:pt x="2808" y="503"/>
                  </a:cubicBezTo>
                  <a:cubicBezTo>
                    <a:pt x="2854" y="503"/>
                    <a:pt x="2899" y="434"/>
                    <a:pt x="2968" y="389"/>
                  </a:cubicBezTo>
                  <a:cubicBezTo>
                    <a:pt x="2922" y="366"/>
                    <a:pt x="2899" y="297"/>
                    <a:pt x="2854" y="297"/>
                  </a:cubicBezTo>
                  <a:cubicBezTo>
                    <a:pt x="2648" y="274"/>
                    <a:pt x="2420" y="252"/>
                    <a:pt x="2215" y="229"/>
                  </a:cubicBezTo>
                  <a:cubicBezTo>
                    <a:pt x="2154" y="229"/>
                    <a:pt x="2103" y="219"/>
                    <a:pt x="2056" y="219"/>
                  </a:cubicBezTo>
                  <a:cubicBezTo>
                    <a:pt x="2032" y="219"/>
                    <a:pt x="2009" y="221"/>
                    <a:pt x="1986" y="229"/>
                  </a:cubicBezTo>
                  <a:cubicBezTo>
                    <a:pt x="1865" y="282"/>
                    <a:pt x="1745" y="302"/>
                    <a:pt x="1627" y="302"/>
                  </a:cubicBezTo>
                  <a:cubicBezTo>
                    <a:pt x="1390" y="302"/>
                    <a:pt x="1157" y="221"/>
                    <a:pt x="914" y="160"/>
                  </a:cubicBezTo>
                  <a:cubicBezTo>
                    <a:pt x="617" y="92"/>
                    <a:pt x="297" y="4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134"/>
            <p:cNvSpPr/>
            <p:nvPr/>
          </p:nvSpPr>
          <p:spPr>
            <a:xfrm>
              <a:off x="3629161" y="4102385"/>
              <a:ext cx="31450" cy="28894"/>
            </a:xfrm>
            <a:custGeom>
              <a:avLst/>
              <a:gdLst/>
              <a:ahLst/>
              <a:cxnLst/>
              <a:rect l="l" t="t" r="r" b="b"/>
              <a:pathLst>
                <a:path w="960" h="882" extrusionOk="0">
                  <a:moveTo>
                    <a:pt x="457" y="0"/>
                  </a:moveTo>
                  <a:cubicBezTo>
                    <a:pt x="274" y="0"/>
                    <a:pt x="137" y="91"/>
                    <a:pt x="0" y="206"/>
                  </a:cubicBezTo>
                  <a:cubicBezTo>
                    <a:pt x="137" y="365"/>
                    <a:pt x="297" y="479"/>
                    <a:pt x="411" y="639"/>
                  </a:cubicBezTo>
                  <a:cubicBezTo>
                    <a:pt x="457" y="708"/>
                    <a:pt x="480" y="867"/>
                    <a:pt x="525" y="867"/>
                  </a:cubicBezTo>
                  <a:cubicBezTo>
                    <a:pt x="567" y="876"/>
                    <a:pt x="615" y="881"/>
                    <a:pt x="663" y="881"/>
                  </a:cubicBezTo>
                  <a:cubicBezTo>
                    <a:pt x="747" y="881"/>
                    <a:pt x="833" y="865"/>
                    <a:pt x="891" y="822"/>
                  </a:cubicBezTo>
                  <a:cubicBezTo>
                    <a:pt x="936" y="776"/>
                    <a:pt x="936" y="639"/>
                    <a:pt x="959" y="525"/>
                  </a:cubicBezTo>
                  <a:cubicBezTo>
                    <a:pt x="913" y="525"/>
                    <a:pt x="891" y="525"/>
                    <a:pt x="868" y="502"/>
                  </a:cubicBezTo>
                  <a:cubicBezTo>
                    <a:pt x="799" y="594"/>
                    <a:pt x="708" y="662"/>
                    <a:pt x="594" y="753"/>
                  </a:cubicBezTo>
                  <a:cubicBezTo>
                    <a:pt x="525" y="525"/>
                    <a:pt x="685" y="434"/>
                    <a:pt x="776" y="297"/>
                  </a:cubicBezTo>
                  <a:cubicBezTo>
                    <a:pt x="700" y="297"/>
                    <a:pt x="624" y="317"/>
                    <a:pt x="568" y="317"/>
                  </a:cubicBezTo>
                  <a:cubicBezTo>
                    <a:pt x="541" y="317"/>
                    <a:pt x="518" y="312"/>
                    <a:pt x="503" y="297"/>
                  </a:cubicBezTo>
                  <a:cubicBezTo>
                    <a:pt x="457" y="228"/>
                    <a:pt x="457" y="114"/>
                    <a:pt x="4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134"/>
            <p:cNvSpPr/>
            <p:nvPr/>
          </p:nvSpPr>
          <p:spPr>
            <a:xfrm>
              <a:off x="3751029" y="4044236"/>
              <a:ext cx="41179" cy="16282"/>
            </a:xfrm>
            <a:custGeom>
              <a:avLst/>
              <a:gdLst/>
              <a:ahLst/>
              <a:cxnLst/>
              <a:rect l="l" t="t" r="r" b="b"/>
              <a:pathLst>
                <a:path w="1257" h="497" extrusionOk="0">
                  <a:moveTo>
                    <a:pt x="1034" y="0"/>
                  </a:moveTo>
                  <a:cubicBezTo>
                    <a:pt x="982" y="0"/>
                    <a:pt x="925" y="6"/>
                    <a:pt x="891" y="18"/>
                  </a:cubicBezTo>
                  <a:cubicBezTo>
                    <a:pt x="617" y="109"/>
                    <a:pt x="343" y="223"/>
                    <a:pt x="69" y="314"/>
                  </a:cubicBezTo>
                  <a:cubicBezTo>
                    <a:pt x="47" y="337"/>
                    <a:pt x="24" y="383"/>
                    <a:pt x="1" y="406"/>
                  </a:cubicBezTo>
                  <a:cubicBezTo>
                    <a:pt x="47" y="451"/>
                    <a:pt x="92" y="497"/>
                    <a:pt x="115" y="497"/>
                  </a:cubicBezTo>
                  <a:cubicBezTo>
                    <a:pt x="275" y="497"/>
                    <a:pt x="412" y="451"/>
                    <a:pt x="526" y="428"/>
                  </a:cubicBezTo>
                  <a:cubicBezTo>
                    <a:pt x="575" y="450"/>
                    <a:pt x="620" y="460"/>
                    <a:pt x="661" y="460"/>
                  </a:cubicBezTo>
                  <a:cubicBezTo>
                    <a:pt x="752" y="460"/>
                    <a:pt x="821" y="409"/>
                    <a:pt x="868" y="314"/>
                  </a:cubicBezTo>
                  <a:cubicBezTo>
                    <a:pt x="891" y="269"/>
                    <a:pt x="960" y="246"/>
                    <a:pt x="1005" y="200"/>
                  </a:cubicBezTo>
                  <a:cubicBezTo>
                    <a:pt x="1051" y="132"/>
                    <a:pt x="1256" y="177"/>
                    <a:pt x="1142" y="18"/>
                  </a:cubicBezTo>
                  <a:cubicBezTo>
                    <a:pt x="1131" y="6"/>
                    <a:pt x="1085" y="0"/>
                    <a:pt x="10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134"/>
            <p:cNvSpPr/>
            <p:nvPr/>
          </p:nvSpPr>
          <p:spPr>
            <a:xfrm>
              <a:off x="3735337" y="4122630"/>
              <a:ext cx="39672" cy="6683"/>
            </a:xfrm>
            <a:custGeom>
              <a:avLst/>
              <a:gdLst/>
              <a:ahLst/>
              <a:cxnLst/>
              <a:rect l="l" t="t" r="r" b="b"/>
              <a:pathLst>
                <a:path w="1211" h="204" extrusionOk="0">
                  <a:moveTo>
                    <a:pt x="585" y="1"/>
                  </a:moveTo>
                  <a:cubicBezTo>
                    <a:pt x="399" y="1"/>
                    <a:pt x="206" y="27"/>
                    <a:pt x="1" y="135"/>
                  </a:cubicBezTo>
                  <a:cubicBezTo>
                    <a:pt x="138" y="158"/>
                    <a:pt x="206" y="204"/>
                    <a:pt x="297" y="204"/>
                  </a:cubicBezTo>
                  <a:lnTo>
                    <a:pt x="1051" y="204"/>
                  </a:lnTo>
                  <a:cubicBezTo>
                    <a:pt x="1119" y="204"/>
                    <a:pt x="1165" y="181"/>
                    <a:pt x="1210" y="158"/>
                  </a:cubicBezTo>
                  <a:cubicBezTo>
                    <a:pt x="1165" y="113"/>
                    <a:pt x="1119" y="21"/>
                    <a:pt x="1073" y="21"/>
                  </a:cubicBezTo>
                  <a:cubicBezTo>
                    <a:pt x="912" y="21"/>
                    <a:pt x="751" y="1"/>
                    <a:pt x="5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134"/>
            <p:cNvSpPr/>
            <p:nvPr/>
          </p:nvSpPr>
          <p:spPr>
            <a:xfrm>
              <a:off x="3714403" y="4054523"/>
              <a:ext cx="9762" cy="2260"/>
            </a:xfrm>
            <a:custGeom>
              <a:avLst/>
              <a:gdLst/>
              <a:ahLst/>
              <a:cxnLst/>
              <a:rect l="l" t="t" r="r" b="b"/>
              <a:pathLst>
                <a:path w="298" h="69" extrusionOk="0">
                  <a:moveTo>
                    <a:pt x="252" y="0"/>
                  </a:moveTo>
                  <a:cubicBezTo>
                    <a:pt x="160" y="0"/>
                    <a:pt x="92" y="23"/>
                    <a:pt x="0" y="23"/>
                  </a:cubicBezTo>
                  <a:cubicBezTo>
                    <a:pt x="0" y="23"/>
                    <a:pt x="0" y="46"/>
                    <a:pt x="0" y="69"/>
                  </a:cubicBezTo>
                  <a:lnTo>
                    <a:pt x="252" y="69"/>
                  </a:lnTo>
                  <a:cubicBezTo>
                    <a:pt x="252" y="69"/>
                    <a:pt x="274" y="46"/>
                    <a:pt x="297" y="23"/>
                  </a:cubicBezTo>
                  <a:cubicBezTo>
                    <a:pt x="274" y="0"/>
                    <a:pt x="252"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134"/>
            <p:cNvSpPr/>
            <p:nvPr/>
          </p:nvSpPr>
          <p:spPr>
            <a:xfrm>
              <a:off x="3811602" y="4093409"/>
              <a:ext cx="3767" cy="3014"/>
            </a:xfrm>
            <a:custGeom>
              <a:avLst/>
              <a:gdLst/>
              <a:ahLst/>
              <a:cxnLst/>
              <a:rect l="l" t="t" r="r" b="b"/>
              <a:pathLst>
                <a:path w="115" h="92" extrusionOk="0">
                  <a:moveTo>
                    <a:pt x="24" y="0"/>
                  </a:moveTo>
                  <a:cubicBezTo>
                    <a:pt x="24" y="0"/>
                    <a:pt x="1" y="46"/>
                    <a:pt x="24" y="69"/>
                  </a:cubicBezTo>
                  <a:cubicBezTo>
                    <a:pt x="24" y="69"/>
                    <a:pt x="69" y="69"/>
                    <a:pt x="92" y="91"/>
                  </a:cubicBezTo>
                  <a:cubicBezTo>
                    <a:pt x="92" y="69"/>
                    <a:pt x="115" y="23"/>
                    <a:pt x="92" y="23"/>
                  </a:cubicBezTo>
                  <a:cubicBezTo>
                    <a:pt x="92" y="0"/>
                    <a:pt x="46"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134"/>
            <p:cNvSpPr/>
            <p:nvPr/>
          </p:nvSpPr>
          <p:spPr>
            <a:xfrm>
              <a:off x="3724886" y="4145726"/>
              <a:ext cx="9730" cy="2293"/>
            </a:xfrm>
            <a:custGeom>
              <a:avLst/>
              <a:gdLst/>
              <a:ahLst/>
              <a:cxnLst/>
              <a:rect l="l" t="t" r="r" b="b"/>
              <a:pathLst>
                <a:path w="297" h="70" extrusionOk="0">
                  <a:moveTo>
                    <a:pt x="0" y="1"/>
                  </a:moveTo>
                  <a:cubicBezTo>
                    <a:pt x="91" y="24"/>
                    <a:pt x="183" y="47"/>
                    <a:pt x="297" y="69"/>
                  </a:cubicBezTo>
                  <a:cubicBezTo>
                    <a:pt x="183" y="47"/>
                    <a:pt x="91"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134"/>
            <p:cNvSpPr/>
            <p:nvPr/>
          </p:nvSpPr>
          <p:spPr>
            <a:xfrm>
              <a:off x="3620939" y="4035817"/>
              <a:ext cx="3767" cy="2293"/>
            </a:xfrm>
            <a:custGeom>
              <a:avLst/>
              <a:gdLst/>
              <a:ahLst/>
              <a:cxnLst/>
              <a:rect l="l" t="t" r="r" b="b"/>
              <a:pathLst>
                <a:path w="115" h="70" extrusionOk="0">
                  <a:moveTo>
                    <a:pt x="92" y="1"/>
                  </a:moveTo>
                  <a:cubicBezTo>
                    <a:pt x="82" y="11"/>
                    <a:pt x="76" y="21"/>
                    <a:pt x="71" y="30"/>
                  </a:cubicBezTo>
                  <a:lnTo>
                    <a:pt x="71" y="30"/>
                  </a:lnTo>
                  <a:cubicBezTo>
                    <a:pt x="84" y="27"/>
                    <a:pt x="98" y="23"/>
                    <a:pt x="114" y="23"/>
                  </a:cubicBezTo>
                  <a:lnTo>
                    <a:pt x="92" y="1"/>
                  </a:lnTo>
                  <a:close/>
                  <a:moveTo>
                    <a:pt x="71" y="30"/>
                  </a:moveTo>
                  <a:cubicBezTo>
                    <a:pt x="49" y="37"/>
                    <a:pt x="29" y="46"/>
                    <a:pt x="0" y="46"/>
                  </a:cubicBezTo>
                  <a:cubicBezTo>
                    <a:pt x="23" y="46"/>
                    <a:pt x="23" y="69"/>
                    <a:pt x="46" y="69"/>
                  </a:cubicBezTo>
                  <a:cubicBezTo>
                    <a:pt x="59" y="56"/>
                    <a:pt x="64" y="43"/>
                    <a:pt x="71"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134"/>
            <p:cNvSpPr/>
            <p:nvPr/>
          </p:nvSpPr>
          <p:spPr>
            <a:xfrm>
              <a:off x="2291406" y="3624548"/>
              <a:ext cx="23980" cy="23227"/>
            </a:xfrm>
            <a:custGeom>
              <a:avLst/>
              <a:gdLst/>
              <a:ahLst/>
              <a:cxnLst/>
              <a:rect l="l" t="t" r="r" b="b"/>
              <a:pathLst>
                <a:path w="732" h="709" extrusionOk="0">
                  <a:moveTo>
                    <a:pt x="92" y="1"/>
                  </a:moveTo>
                  <a:cubicBezTo>
                    <a:pt x="92" y="1"/>
                    <a:pt x="47" y="1"/>
                    <a:pt x="24" y="24"/>
                  </a:cubicBezTo>
                  <a:cubicBezTo>
                    <a:pt x="1" y="46"/>
                    <a:pt x="1" y="69"/>
                    <a:pt x="1" y="115"/>
                  </a:cubicBezTo>
                  <a:cubicBezTo>
                    <a:pt x="24" y="161"/>
                    <a:pt x="47" y="229"/>
                    <a:pt x="92" y="275"/>
                  </a:cubicBezTo>
                  <a:cubicBezTo>
                    <a:pt x="252" y="412"/>
                    <a:pt x="412" y="549"/>
                    <a:pt x="572" y="663"/>
                  </a:cubicBezTo>
                  <a:cubicBezTo>
                    <a:pt x="594" y="686"/>
                    <a:pt x="663" y="686"/>
                    <a:pt x="708" y="708"/>
                  </a:cubicBezTo>
                  <a:cubicBezTo>
                    <a:pt x="708" y="663"/>
                    <a:pt x="731" y="571"/>
                    <a:pt x="708" y="549"/>
                  </a:cubicBezTo>
                  <a:cubicBezTo>
                    <a:pt x="503" y="366"/>
                    <a:pt x="298" y="183"/>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134"/>
            <p:cNvSpPr/>
            <p:nvPr/>
          </p:nvSpPr>
          <p:spPr>
            <a:xfrm>
              <a:off x="2698940" y="3854163"/>
              <a:ext cx="23227" cy="9894"/>
            </a:xfrm>
            <a:custGeom>
              <a:avLst/>
              <a:gdLst/>
              <a:ahLst/>
              <a:cxnLst/>
              <a:rect l="l" t="t" r="r" b="b"/>
              <a:pathLst>
                <a:path w="709" h="302" extrusionOk="0">
                  <a:moveTo>
                    <a:pt x="145" y="0"/>
                  </a:moveTo>
                  <a:cubicBezTo>
                    <a:pt x="100" y="0"/>
                    <a:pt x="52" y="13"/>
                    <a:pt x="1" y="45"/>
                  </a:cubicBezTo>
                  <a:cubicBezTo>
                    <a:pt x="138" y="136"/>
                    <a:pt x="275" y="227"/>
                    <a:pt x="412" y="273"/>
                  </a:cubicBezTo>
                  <a:cubicBezTo>
                    <a:pt x="457" y="296"/>
                    <a:pt x="509" y="302"/>
                    <a:pt x="560" y="302"/>
                  </a:cubicBezTo>
                  <a:cubicBezTo>
                    <a:pt x="611" y="302"/>
                    <a:pt x="663" y="296"/>
                    <a:pt x="708" y="296"/>
                  </a:cubicBezTo>
                  <a:lnTo>
                    <a:pt x="708" y="205"/>
                  </a:lnTo>
                  <a:cubicBezTo>
                    <a:pt x="640" y="182"/>
                    <a:pt x="571" y="136"/>
                    <a:pt x="480" y="113"/>
                  </a:cubicBezTo>
                  <a:cubicBezTo>
                    <a:pt x="365" y="80"/>
                    <a:pt x="262" y="0"/>
                    <a:pt x="1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134"/>
            <p:cNvSpPr/>
            <p:nvPr/>
          </p:nvSpPr>
          <p:spPr>
            <a:xfrm>
              <a:off x="2891864" y="3881026"/>
              <a:ext cx="29189" cy="5504"/>
            </a:xfrm>
            <a:custGeom>
              <a:avLst/>
              <a:gdLst/>
              <a:ahLst/>
              <a:cxnLst/>
              <a:rect l="l" t="t" r="r" b="b"/>
              <a:pathLst>
                <a:path w="891" h="168" extrusionOk="0">
                  <a:moveTo>
                    <a:pt x="1" y="1"/>
                  </a:moveTo>
                  <a:lnTo>
                    <a:pt x="1" y="1"/>
                  </a:lnTo>
                  <a:cubicBezTo>
                    <a:pt x="173" y="115"/>
                    <a:pt x="353" y="167"/>
                    <a:pt x="543" y="167"/>
                  </a:cubicBezTo>
                  <a:cubicBezTo>
                    <a:pt x="656" y="167"/>
                    <a:pt x="772" y="149"/>
                    <a:pt x="891" y="115"/>
                  </a:cubicBezTo>
                  <a:cubicBezTo>
                    <a:pt x="594" y="92"/>
                    <a:pt x="297" y="4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134"/>
            <p:cNvSpPr/>
            <p:nvPr/>
          </p:nvSpPr>
          <p:spPr>
            <a:xfrm>
              <a:off x="2660054" y="3875588"/>
              <a:ext cx="22473" cy="7895"/>
            </a:xfrm>
            <a:custGeom>
              <a:avLst/>
              <a:gdLst/>
              <a:ahLst/>
              <a:cxnLst/>
              <a:rect l="l" t="t" r="r" b="b"/>
              <a:pathLst>
                <a:path w="686" h="241" extrusionOk="0">
                  <a:moveTo>
                    <a:pt x="188" y="1"/>
                  </a:moveTo>
                  <a:cubicBezTo>
                    <a:pt x="132" y="1"/>
                    <a:pt x="74" y="30"/>
                    <a:pt x="1" y="30"/>
                  </a:cubicBezTo>
                  <a:cubicBezTo>
                    <a:pt x="69" y="76"/>
                    <a:pt x="138" y="167"/>
                    <a:pt x="206" y="190"/>
                  </a:cubicBezTo>
                  <a:cubicBezTo>
                    <a:pt x="275" y="212"/>
                    <a:pt x="349" y="241"/>
                    <a:pt x="429" y="241"/>
                  </a:cubicBezTo>
                  <a:cubicBezTo>
                    <a:pt x="509" y="241"/>
                    <a:pt x="594" y="212"/>
                    <a:pt x="686" y="121"/>
                  </a:cubicBezTo>
                  <a:cubicBezTo>
                    <a:pt x="503" y="76"/>
                    <a:pt x="389" y="30"/>
                    <a:pt x="229" y="7"/>
                  </a:cubicBezTo>
                  <a:cubicBezTo>
                    <a:pt x="215" y="2"/>
                    <a:pt x="202" y="1"/>
                    <a:pt x="1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134"/>
            <p:cNvSpPr/>
            <p:nvPr/>
          </p:nvSpPr>
          <p:spPr>
            <a:xfrm>
              <a:off x="2508277" y="3746448"/>
              <a:ext cx="17232" cy="14971"/>
            </a:xfrm>
            <a:custGeom>
              <a:avLst/>
              <a:gdLst/>
              <a:ahLst/>
              <a:cxnLst/>
              <a:rect l="l" t="t" r="r" b="b"/>
              <a:pathLst>
                <a:path w="526" h="457" extrusionOk="0">
                  <a:moveTo>
                    <a:pt x="69" y="0"/>
                  </a:moveTo>
                  <a:cubicBezTo>
                    <a:pt x="46" y="23"/>
                    <a:pt x="23" y="46"/>
                    <a:pt x="0" y="69"/>
                  </a:cubicBezTo>
                  <a:cubicBezTo>
                    <a:pt x="92" y="251"/>
                    <a:pt x="251" y="388"/>
                    <a:pt x="457" y="457"/>
                  </a:cubicBezTo>
                  <a:cubicBezTo>
                    <a:pt x="480" y="434"/>
                    <a:pt x="502" y="411"/>
                    <a:pt x="525" y="388"/>
                  </a:cubicBezTo>
                  <a:cubicBezTo>
                    <a:pt x="365" y="251"/>
                    <a:pt x="228" y="114"/>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134"/>
            <p:cNvSpPr/>
            <p:nvPr/>
          </p:nvSpPr>
          <p:spPr>
            <a:xfrm>
              <a:off x="2885148" y="3910346"/>
              <a:ext cx="23948" cy="5111"/>
            </a:xfrm>
            <a:custGeom>
              <a:avLst/>
              <a:gdLst/>
              <a:ahLst/>
              <a:cxnLst/>
              <a:rect l="l" t="t" r="r" b="b"/>
              <a:pathLst>
                <a:path w="731" h="156" extrusionOk="0">
                  <a:moveTo>
                    <a:pt x="340" y="1"/>
                  </a:moveTo>
                  <a:cubicBezTo>
                    <a:pt x="234" y="1"/>
                    <a:pt x="124" y="25"/>
                    <a:pt x="0" y="87"/>
                  </a:cubicBezTo>
                  <a:cubicBezTo>
                    <a:pt x="137" y="133"/>
                    <a:pt x="251" y="156"/>
                    <a:pt x="365" y="156"/>
                  </a:cubicBezTo>
                  <a:cubicBezTo>
                    <a:pt x="480" y="156"/>
                    <a:pt x="594" y="133"/>
                    <a:pt x="731" y="87"/>
                  </a:cubicBezTo>
                  <a:cubicBezTo>
                    <a:pt x="593" y="37"/>
                    <a:pt x="469" y="1"/>
                    <a:pt x="3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134"/>
            <p:cNvSpPr/>
            <p:nvPr/>
          </p:nvSpPr>
          <p:spPr>
            <a:xfrm>
              <a:off x="2822315" y="3875817"/>
              <a:ext cx="22473" cy="7502"/>
            </a:xfrm>
            <a:custGeom>
              <a:avLst/>
              <a:gdLst/>
              <a:ahLst/>
              <a:cxnLst/>
              <a:rect l="l" t="t" r="r" b="b"/>
              <a:pathLst>
                <a:path w="686" h="229" extrusionOk="0">
                  <a:moveTo>
                    <a:pt x="1" y="0"/>
                  </a:moveTo>
                  <a:lnTo>
                    <a:pt x="1" y="0"/>
                  </a:lnTo>
                  <a:cubicBezTo>
                    <a:pt x="252" y="205"/>
                    <a:pt x="480" y="205"/>
                    <a:pt x="686" y="228"/>
                  </a:cubicBezTo>
                  <a:cubicBezTo>
                    <a:pt x="503" y="91"/>
                    <a:pt x="298" y="6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134"/>
            <p:cNvSpPr/>
            <p:nvPr/>
          </p:nvSpPr>
          <p:spPr>
            <a:xfrm>
              <a:off x="2756532" y="3848266"/>
              <a:ext cx="19459" cy="5143"/>
            </a:xfrm>
            <a:custGeom>
              <a:avLst/>
              <a:gdLst/>
              <a:ahLst/>
              <a:cxnLst/>
              <a:rect l="l" t="t" r="r" b="b"/>
              <a:pathLst>
                <a:path w="594" h="157" extrusionOk="0">
                  <a:moveTo>
                    <a:pt x="203" y="1"/>
                  </a:moveTo>
                  <a:cubicBezTo>
                    <a:pt x="139" y="1"/>
                    <a:pt x="72" y="13"/>
                    <a:pt x="0" y="42"/>
                  </a:cubicBezTo>
                  <a:cubicBezTo>
                    <a:pt x="183" y="88"/>
                    <a:pt x="388" y="111"/>
                    <a:pt x="594" y="156"/>
                  </a:cubicBezTo>
                  <a:cubicBezTo>
                    <a:pt x="468" y="62"/>
                    <a:pt x="343"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134"/>
            <p:cNvSpPr/>
            <p:nvPr/>
          </p:nvSpPr>
          <p:spPr>
            <a:xfrm>
              <a:off x="2810357" y="3895997"/>
              <a:ext cx="18739" cy="7502"/>
            </a:xfrm>
            <a:custGeom>
              <a:avLst/>
              <a:gdLst/>
              <a:ahLst/>
              <a:cxnLst/>
              <a:rect l="l" t="t" r="r" b="b"/>
              <a:pathLst>
                <a:path w="572" h="229" extrusionOk="0">
                  <a:moveTo>
                    <a:pt x="1" y="0"/>
                  </a:moveTo>
                  <a:lnTo>
                    <a:pt x="1" y="0"/>
                  </a:lnTo>
                  <a:cubicBezTo>
                    <a:pt x="206" y="229"/>
                    <a:pt x="389" y="160"/>
                    <a:pt x="571" y="183"/>
                  </a:cubicBezTo>
                  <a:cubicBezTo>
                    <a:pt x="434" y="23"/>
                    <a:pt x="252" y="6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134"/>
            <p:cNvSpPr/>
            <p:nvPr/>
          </p:nvSpPr>
          <p:spPr>
            <a:xfrm>
              <a:off x="2745296" y="3881779"/>
              <a:ext cx="15758" cy="3407"/>
            </a:xfrm>
            <a:custGeom>
              <a:avLst/>
              <a:gdLst/>
              <a:ahLst/>
              <a:cxnLst/>
              <a:rect l="l" t="t" r="r" b="b"/>
              <a:pathLst>
                <a:path w="481" h="104" extrusionOk="0">
                  <a:moveTo>
                    <a:pt x="1" y="1"/>
                  </a:moveTo>
                  <a:cubicBezTo>
                    <a:pt x="104" y="69"/>
                    <a:pt x="155" y="103"/>
                    <a:pt x="215" y="103"/>
                  </a:cubicBezTo>
                  <a:cubicBezTo>
                    <a:pt x="275" y="103"/>
                    <a:pt x="343" y="69"/>
                    <a:pt x="4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134"/>
            <p:cNvSpPr/>
            <p:nvPr/>
          </p:nvSpPr>
          <p:spPr>
            <a:xfrm>
              <a:off x="2532945" y="3794310"/>
              <a:ext cx="12744" cy="9730"/>
            </a:xfrm>
            <a:custGeom>
              <a:avLst/>
              <a:gdLst/>
              <a:ahLst/>
              <a:cxnLst/>
              <a:rect l="l" t="t" r="r" b="b"/>
              <a:pathLst>
                <a:path w="389" h="297" extrusionOk="0">
                  <a:moveTo>
                    <a:pt x="0" y="0"/>
                  </a:moveTo>
                  <a:lnTo>
                    <a:pt x="0" y="0"/>
                  </a:lnTo>
                  <a:cubicBezTo>
                    <a:pt x="46" y="183"/>
                    <a:pt x="160" y="228"/>
                    <a:pt x="389" y="297"/>
                  </a:cubicBezTo>
                  <a:cubicBezTo>
                    <a:pt x="274" y="91"/>
                    <a:pt x="160" y="4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134"/>
            <p:cNvSpPr/>
            <p:nvPr/>
          </p:nvSpPr>
          <p:spPr>
            <a:xfrm>
              <a:off x="2854485" y="3925907"/>
              <a:ext cx="17232" cy="5799"/>
            </a:xfrm>
            <a:custGeom>
              <a:avLst/>
              <a:gdLst/>
              <a:ahLst/>
              <a:cxnLst/>
              <a:rect l="l" t="t" r="r" b="b"/>
              <a:pathLst>
                <a:path w="526" h="177" extrusionOk="0">
                  <a:moveTo>
                    <a:pt x="0" y="0"/>
                  </a:moveTo>
                  <a:cubicBezTo>
                    <a:pt x="87" y="116"/>
                    <a:pt x="192" y="177"/>
                    <a:pt x="310" y="177"/>
                  </a:cubicBezTo>
                  <a:cubicBezTo>
                    <a:pt x="378" y="177"/>
                    <a:pt x="450" y="156"/>
                    <a:pt x="525" y="114"/>
                  </a:cubicBezTo>
                  <a:cubicBezTo>
                    <a:pt x="343" y="69"/>
                    <a:pt x="160" y="4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134"/>
            <p:cNvSpPr/>
            <p:nvPr/>
          </p:nvSpPr>
          <p:spPr>
            <a:xfrm>
              <a:off x="2577073" y="3837553"/>
              <a:ext cx="17232" cy="4619"/>
            </a:xfrm>
            <a:custGeom>
              <a:avLst/>
              <a:gdLst/>
              <a:ahLst/>
              <a:cxnLst/>
              <a:rect l="l" t="t" r="r" b="b"/>
              <a:pathLst>
                <a:path w="526" h="141" extrusionOk="0">
                  <a:moveTo>
                    <a:pt x="240" y="1"/>
                  </a:moveTo>
                  <a:cubicBezTo>
                    <a:pt x="184" y="1"/>
                    <a:pt x="111" y="11"/>
                    <a:pt x="0" y="27"/>
                  </a:cubicBezTo>
                  <a:cubicBezTo>
                    <a:pt x="160" y="72"/>
                    <a:pt x="320" y="95"/>
                    <a:pt x="525" y="141"/>
                  </a:cubicBezTo>
                  <a:cubicBezTo>
                    <a:pt x="391" y="37"/>
                    <a:pt x="345" y="1"/>
                    <a:pt x="2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134"/>
            <p:cNvSpPr/>
            <p:nvPr/>
          </p:nvSpPr>
          <p:spPr>
            <a:xfrm>
              <a:off x="2624903" y="3851870"/>
              <a:ext cx="18739" cy="6028"/>
            </a:xfrm>
            <a:custGeom>
              <a:avLst/>
              <a:gdLst/>
              <a:ahLst/>
              <a:cxnLst/>
              <a:rect l="l" t="t" r="r" b="b"/>
              <a:pathLst>
                <a:path w="572" h="184" extrusionOk="0">
                  <a:moveTo>
                    <a:pt x="1" y="1"/>
                  </a:moveTo>
                  <a:lnTo>
                    <a:pt x="1" y="1"/>
                  </a:lnTo>
                  <a:cubicBezTo>
                    <a:pt x="229" y="183"/>
                    <a:pt x="412" y="138"/>
                    <a:pt x="549" y="183"/>
                  </a:cubicBezTo>
                  <a:cubicBezTo>
                    <a:pt x="572" y="138"/>
                    <a:pt x="572" y="115"/>
                    <a:pt x="572" y="92"/>
                  </a:cubicBezTo>
                  <a:cubicBezTo>
                    <a:pt x="412" y="69"/>
                    <a:pt x="252" y="4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134"/>
            <p:cNvSpPr/>
            <p:nvPr/>
          </p:nvSpPr>
          <p:spPr>
            <a:xfrm>
              <a:off x="2847016" y="3956570"/>
              <a:ext cx="14971" cy="5242"/>
            </a:xfrm>
            <a:custGeom>
              <a:avLst/>
              <a:gdLst/>
              <a:ahLst/>
              <a:cxnLst/>
              <a:rect l="l" t="t" r="r" b="b"/>
              <a:pathLst>
                <a:path w="457" h="160" extrusionOk="0">
                  <a:moveTo>
                    <a:pt x="0" y="0"/>
                  </a:moveTo>
                  <a:cubicBezTo>
                    <a:pt x="0" y="23"/>
                    <a:pt x="0" y="69"/>
                    <a:pt x="0" y="91"/>
                  </a:cubicBezTo>
                  <a:cubicBezTo>
                    <a:pt x="137" y="114"/>
                    <a:pt x="297" y="137"/>
                    <a:pt x="457" y="160"/>
                  </a:cubicBezTo>
                  <a:cubicBezTo>
                    <a:pt x="457" y="137"/>
                    <a:pt x="457" y="114"/>
                    <a:pt x="457" y="91"/>
                  </a:cubicBezTo>
                  <a:cubicBezTo>
                    <a:pt x="320" y="46"/>
                    <a:pt x="160" y="2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134"/>
            <p:cNvSpPr/>
            <p:nvPr/>
          </p:nvSpPr>
          <p:spPr>
            <a:xfrm>
              <a:off x="2591258" y="3798045"/>
              <a:ext cx="12744" cy="9009"/>
            </a:xfrm>
            <a:custGeom>
              <a:avLst/>
              <a:gdLst/>
              <a:ahLst/>
              <a:cxnLst/>
              <a:rect l="l" t="t" r="r" b="b"/>
              <a:pathLst>
                <a:path w="389" h="275" extrusionOk="0">
                  <a:moveTo>
                    <a:pt x="24" y="0"/>
                  </a:moveTo>
                  <a:cubicBezTo>
                    <a:pt x="24" y="23"/>
                    <a:pt x="1" y="46"/>
                    <a:pt x="1" y="92"/>
                  </a:cubicBezTo>
                  <a:cubicBezTo>
                    <a:pt x="115" y="160"/>
                    <a:pt x="252" y="228"/>
                    <a:pt x="389" y="274"/>
                  </a:cubicBezTo>
                  <a:cubicBezTo>
                    <a:pt x="320" y="92"/>
                    <a:pt x="161" y="6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134"/>
            <p:cNvSpPr/>
            <p:nvPr/>
          </p:nvSpPr>
          <p:spPr>
            <a:xfrm>
              <a:off x="2551651" y="3771870"/>
              <a:ext cx="12744" cy="7502"/>
            </a:xfrm>
            <a:custGeom>
              <a:avLst/>
              <a:gdLst/>
              <a:ahLst/>
              <a:cxnLst/>
              <a:rect l="l" t="t" r="r" b="b"/>
              <a:pathLst>
                <a:path w="389" h="229" extrusionOk="0">
                  <a:moveTo>
                    <a:pt x="46" y="0"/>
                  </a:moveTo>
                  <a:cubicBezTo>
                    <a:pt x="23" y="46"/>
                    <a:pt x="23" y="69"/>
                    <a:pt x="0" y="92"/>
                  </a:cubicBezTo>
                  <a:cubicBezTo>
                    <a:pt x="137" y="137"/>
                    <a:pt x="251" y="183"/>
                    <a:pt x="388" y="229"/>
                  </a:cubicBezTo>
                  <a:cubicBezTo>
                    <a:pt x="320" y="46"/>
                    <a:pt x="160" y="46"/>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134"/>
            <p:cNvSpPr/>
            <p:nvPr/>
          </p:nvSpPr>
          <p:spPr>
            <a:xfrm>
              <a:off x="2409571" y="3675392"/>
              <a:ext cx="10483" cy="10516"/>
            </a:xfrm>
            <a:custGeom>
              <a:avLst/>
              <a:gdLst/>
              <a:ahLst/>
              <a:cxnLst/>
              <a:rect l="l" t="t" r="r" b="b"/>
              <a:pathLst>
                <a:path w="320" h="321" extrusionOk="0">
                  <a:moveTo>
                    <a:pt x="0" y="1"/>
                  </a:moveTo>
                  <a:cubicBezTo>
                    <a:pt x="137" y="138"/>
                    <a:pt x="206" y="229"/>
                    <a:pt x="320" y="320"/>
                  </a:cubicBezTo>
                  <a:cubicBezTo>
                    <a:pt x="274" y="92"/>
                    <a:pt x="274" y="92"/>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134"/>
            <p:cNvSpPr/>
            <p:nvPr/>
          </p:nvSpPr>
          <p:spPr>
            <a:xfrm>
              <a:off x="2387130" y="3658946"/>
              <a:ext cx="8256" cy="8583"/>
            </a:xfrm>
            <a:custGeom>
              <a:avLst/>
              <a:gdLst/>
              <a:ahLst/>
              <a:cxnLst/>
              <a:rect l="l" t="t" r="r" b="b"/>
              <a:pathLst>
                <a:path w="252" h="262" extrusionOk="0">
                  <a:moveTo>
                    <a:pt x="46" y="1"/>
                  </a:moveTo>
                  <a:lnTo>
                    <a:pt x="1" y="46"/>
                  </a:lnTo>
                  <a:cubicBezTo>
                    <a:pt x="46" y="138"/>
                    <a:pt x="92" y="206"/>
                    <a:pt x="137" y="252"/>
                  </a:cubicBezTo>
                  <a:cubicBezTo>
                    <a:pt x="145" y="259"/>
                    <a:pt x="155" y="262"/>
                    <a:pt x="167" y="262"/>
                  </a:cubicBezTo>
                  <a:cubicBezTo>
                    <a:pt x="191" y="262"/>
                    <a:pt x="221" y="252"/>
                    <a:pt x="252" y="252"/>
                  </a:cubicBezTo>
                  <a:cubicBezTo>
                    <a:pt x="252" y="229"/>
                    <a:pt x="252" y="206"/>
                    <a:pt x="252" y="183"/>
                  </a:cubicBezTo>
                  <a:cubicBezTo>
                    <a:pt x="183" y="115"/>
                    <a:pt x="115" y="69"/>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134"/>
            <p:cNvSpPr/>
            <p:nvPr/>
          </p:nvSpPr>
          <p:spPr>
            <a:xfrm>
              <a:off x="2720627" y="3907201"/>
              <a:ext cx="13497" cy="7502"/>
            </a:xfrm>
            <a:custGeom>
              <a:avLst/>
              <a:gdLst/>
              <a:ahLst/>
              <a:cxnLst/>
              <a:rect l="l" t="t" r="r" b="b"/>
              <a:pathLst>
                <a:path w="412" h="229" extrusionOk="0">
                  <a:moveTo>
                    <a:pt x="46" y="1"/>
                  </a:moveTo>
                  <a:cubicBezTo>
                    <a:pt x="23" y="46"/>
                    <a:pt x="23" y="69"/>
                    <a:pt x="1" y="92"/>
                  </a:cubicBezTo>
                  <a:cubicBezTo>
                    <a:pt x="115" y="138"/>
                    <a:pt x="252" y="183"/>
                    <a:pt x="389" y="229"/>
                  </a:cubicBezTo>
                  <a:cubicBezTo>
                    <a:pt x="389" y="206"/>
                    <a:pt x="389" y="183"/>
                    <a:pt x="411" y="160"/>
                  </a:cubicBezTo>
                  <a:cubicBezTo>
                    <a:pt x="297" y="115"/>
                    <a:pt x="160" y="69"/>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134"/>
            <p:cNvSpPr/>
            <p:nvPr/>
          </p:nvSpPr>
          <p:spPr>
            <a:xfrm>
              <a:off x="2655566" y="3811509"/>
              <a:ext cx="12023" cy="7502"/>
            </a:xfrm>
            <a:custGeom>
              <a:avLst/>
              <a:gdLst/>
              <a:ahLst/>
              <a:cxnLst/>
              <a:rect l="l" t="t" r="r" b="b"/>
              <a:pathLst>
                <a:path w="367" h="229" extrusionOk="0">
                  <a:moveTo>
                    <a:pt x="46" y="0"/>
                  </a:moveTo>
                  <a:cubicBezTo>
                    <a:pt x="24" y="23"/>
                    <a:pt x="24" y="46"/>
                    <a:pt x="1" y="69"/>
                  </a:cubicBezTo>
                  <a:cubicBezTo>
                    <a:pt x="92" y="137"/>
                    <a:pt x="206" y="183"/>
                    <a:pt x="298" y="228"/>
                  </a:cubicBezTo>
                  <a:cubicBezTo>
                    <a:pt x="320" y="205"/>
                    <a:pt x="343" y="183"/>
                    <a:pt x="366" y="160"/>
                  </a:cubicBezTo>
                  <a:cubicBezTo>
                    <a:pt x="252" y="114"/>
                    <a:pt x="138" y="46"/>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134"/>
            <p:cNvSpPr/>
            <p:nvPr/>
          </p:nvSpPr>
          <p:spPr>
            <a:xfrm>
              <a:off x="2835025" y="3938618"/>
              <a:ext cx="12744" cy="4521"/>
            </a:xfrm>
            <a:custGeom>
              <a:avLst/>
              <a:gdLst/>
              <a:ahLst/>
              <a:cxnLst/>
              <a:rect l="l" t="t" r="r" b="b"/>
              <a:pathLst>
                <a:path w="389" h="138" extrusionOk="0">
                  <a:moveTo>
                    <a:pt x="1" y="0"/>
                  </a:moveTo>
                  <a:cubicBezTo>
                    <a:pt x="1" y="46"/>
                    <a:pt x="1" y="92"/>
                    <a:pt x="1" y="114"/>
                  </a:cubicBezTo>
                  <a:cubicBezTo>
                    <a:pt x="138" y="114"/>
                    <a:pt x="252" y="137"/>
                    <a:pt x="366" y="137"/>
                  </a:cubicBezTo>
                  <a:cubicBezTo>
                    <a:pt x="389" y="114"/>
                    <a:pt x="389" y="92"/>
                    <a:pt x="389" y="69"/>
                  </a:cubicBezTo>
                  <a:cubicBezTo>
                    <a:pt x="252" y="46"/>
                    <a:pt x="138" y="2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134"/>
            <p:cNvSpPr/>
            <p:nvPr/>
          </p:nvSpPr>
          <p:spPr>
            <a:xfrm>
              <a:off x="2891111" y="3941599"/>
              <a:ext cx="14251" cy="2948"/>
            </a:xfrm>
            <a:custGeom>
              <a:avLst/>
              <a:gdLst/>
              <a:ahLst/>
              <a:cxnLst/>
              <a:rect l="l" t="t" r="r" b="b"/>
              <a:pathLst>
                <a:path w="435" h="90" extrusionOk="0">
                  <a:moveTo>
                    <a:pt x="434" y="1"/>
                  </a:moveTo>
                  <a:cubicBezTo>
                    <a:pt x="275" y="1"/>
                    <a:pt x="138" y="23"/>
                    <a:pt x="1" y="23"/>
                  </a:cubicBezTo>
                  <a:cubicBezTo>
                    <a:pt x="87" y="67"/>
                    <a:pt x="133" y="89"/>
                    <a:pt x="183" y="89"/>
                  </a:cubicBezTo>
                  <a:cubicBezTo>
                    <a:pt x="239" y="89"/>
                    <a:pt x="302" y="61"/>
                    <a:pt x="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134"/>
            <p:cNvSpPr/>
            <p:nvPr/>
          </p:nvSpPr>
          <p:spPr>
            <a:xfrm>
              <a:off x="2460415" y="3712050"/>
              <a:ext cx="9762" cy="10483"/>
            </a:xfrm>
            <a:custGeom>
              <a:avLst/>
              <a:gdLst/>
              <a:ahLst/>
              <a:cxnLst/>
              <a:rect l="l" t="t" r="r" b="b"/>
              <a:pathLst>
                <a:path w="298" h="320" extrusionOk="0">
                  <a:moveTo>
                    <a:pt x="46" y="0"/>
                  </a:moveTo>
                  <a:cubicBezTo>
                    <a:pt x="23" y="23"/>
                    <a:pt x="23" y="23"/>
                    <a:pt x="0" y="46"/>
                  </a:cubicBezTo>
                  <a:cubicBezTo>
                    <a:pt x="69" y="137"/>
                    <a:pt x="160" y="229"/>
                    <a:pt x="229" y="320"/>
                  </a:cubicBezTo>
                  <a:cubicBezTo>
                    <a:pt x="252" y="274"/>
                    <a:pt x="274" y="251"/>
                    <a:pt x="297" y="229"/>
                  </a:cubicBezTo>
                  <a:cubicBezTo>
                    <a:pt x="229" y="160"/>
                    <a:pt x="137" y="69"/>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134"/>
            <p:cNvSpPr/>
            <p:nvPr/>
          </p:nvSpPr>
          <p:spPr>
            <a:xfrm>
              <a:off x="2785689" y="3926660"/>
              <a:ext cx="8256" cy="5242"/>
            </a:xfrm>
            <a:custGeom>
              <a:avLst/>
              <a:gdLst/>
              <a:ahLst/>
              <a:cxnLst/>
              <a:rect l="l" t="t" r="r" b="b"/>
              <a:pathLst>
                <a:path w="252" h="160" extrusionOk="0">
                  <a:moveTo>
                    <a:pt x="0" y="0"/>
                  </a:moveTo>
                  <a:cubicBezTo>
                    <a:pt x="0" y="23"/>
                    <a:pt x="0" y="91"/>
                    <a:pt x="23" y="91"/>
                  </a:cubicBezTo>
                  <a:cubicBezTo>
                    <a:pt x="92" y="137"/>
                    <a:pt x="160" y="137"/>
                    <a:pt x="229" y="160"/>
                  </a:cubicBezTo>
                  <a:cubicBezTo>
                    <a:pt x="229" y="160"/>
                    <a:pt x="252" y="137"/>
                    <a:pt x="252" y="137"/>
                  </a:cubicBezTo>
                  <a:cubicBezTo>
                    <a:pt x="229" y="114"/>
                    <a:pt x="183" y="69"/>
                    <a:pt x="160" y="46"/>
                  </a:cubicBezTo>
                  <a:cubicBezTo>
                    <a:pt x="115" y="23"/>
                    <a:pt x="46"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134"/>
            <p:cNvSpPr/>
            <p:nvPr/>
          </p:nvSpPr>
          <p:spPr>
            <a:xfrm>
              <a:off x="2695206" y="3837652"/>
              <a:ext cx="7502" cy="4521"/>
            </a:xfrm>
            <a:custGeom>
              <a:avLst/>
              <a:gdLst/>
              <a:ahLst/>
              <a:cxnLst/>
              <a:rect l="l" t="t" r="r" b="b"/>
              <a:pathLst>
                <a:path w="229" h="138" extrusionOk="0">
                  <a:moveTo>
                    <a:pt x="69" y="1"/>
                  </a:moveTo>
                  <a:cubicBezTo>
                    <a:pt x="46" y="1"/>
                    <a:pt x="23" y="24"/>
                    <a:pt x="1" y="47"/>
                  </a:cubicBezTo>
                  <a:cubicBezTo>
                    <a:pt x="46" y="69"/>
                    <a:pt x="115" y="115"/>
                    <a:pt x="160" y="138"/>
                  </a:cubicBezTo>
                  <a:cubicBezTo>
                    <a:pt x="206" y="115"/>
                    <a:pt x="229" y="92"/>
                    <a:pt x="229" y="92"/>
                  </a:cubicBezTo>
                  <a:cubicBezTo>
                    <a:pt x="183" y="69"/>
                    <a:pt x="115" y="24"/>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134"/>
            <p:cNvSpPr/>
            <p:nvPr/>
          </p:nvSpPr>
          <p:spPr>
            <a:xfrm>
              <a:off x="2446197" y="3730723"/>
              <a:ext cx="7502" cy="7535"/>
            </a:xfrm>
            <a:custGeom>
              <a:avLst/>
              <a:gdLst/>
              <a:ahLst/>
              <a:cxnLst/>
              <a:rect l="l" t="t" r="r" b="b"/>
              <a:pathLst>
                <a:path w="229" h="230" extrusionOk="0">
                  <a:moveTo>
                    <a:pt x="46" y="1"/>
                  </a:moveTo>
                  <a:cubicBezTo>
                    <a:pt x="24" y="24"/>
                    <a:pt x="1" y="24"/>
                    <a:pt x="1" y="47"/>
                  </a:cubicBezTo>
                  <a:cubicBezTo>
                    <a:pt x="69" y="115"/>
                    <a:pt x="115" y="161"/>
                    <a:pt x="183" y="229"/>
                  </a:cubicBezTo>
                  <a:cubicBezTo>
                    <a:pt x="206" y="206"/>
                    <a:pt x="229" y="184"/>
                    <a:pt x="229" y="184"/>
                  </a:cubicBezTo>
                  <a:cubicBezTo>
                    <a:pt x="161" y="115"/>
                    <a:pt x="92" y="69"/>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134"/>
            <p:cNvSpPr/>
            <p:nvPr/>
          </p:nvSpPr>
          <p:spPr>
            <a:xfrm>
              <a:off x="2480595" y="3703827"/>
              <a:ext cx="6781" cy="6749"/>
            </a:xfrm>
            <a:custGeom>
              <a:avLst/>
              <a:gdLst/>
              <a:ahLst/>
              <a:cxnLst/>
              <a:rect l="l" t="t" r="r" b="b"/>
              <a:pathLst>
                <a:path w="207" h="206" extrusionOk="0">
                  <a:moveTo>
                    <a:pt x="24" y="0"/>
                  </a:moveTo>
                  <a:cubicBezTo>
                    <a:pt x="1" y="23"/>
                    <a:pt x="1" y="69"/>
                    <a:pt x="1" y="69"/>
                  </a:cubicBezTo>
                  <a:cubicBezTo>
                    <a:pt x="46" y="114"/>
                    <a:pt x="115" y="160"/>
                    <a:pt x="160" y="206"/>
                  </a:cubicBezTo>
                  <a:cubicBezTo>
                    <a:pt x="183" y="160"/>
                    <a:pt x="206" y="114"/>
                    <a:pt x="183" y="114"/>
                  </a:cubicBezTo>
                  <a:cubicBezTo>
                    <a:pt x="138" y="69"/>
                    <a:pt x="69" y="4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134"/>
            <p:cNvSpPr/>
            <p:nvPr/>
          </p:nvSpPr>
          <p:spPr>
            <a:xfrm>
              <a:off x="2605476" y="3824941"/>
              <a:ext cx="7502" cy="4128"/>
            </a:xfrm>
            <a:custGeom>
              <a:avLst/>
              <a:gdLst/>
              <a:ahLst/>
              <a:cxnLst/>
              <a:rect l="l" t="t" r="r" b="b"/>
              <a:pathLst>
                <a:path w="229" h="126" extrusionOk="0">
                  <a:moveTo>
                    <a:pt x="23" y="1"/>
                  </a:moveTo>
                  <a:cubicBezTo>
                    <a:pt x="1" y="24"/>
                    <a:pt x="1" y="47"/>
                    <a:pt x="1" y="69"/>
                  </a:cubicBezTo>
                  <a:cubicBezTo>
                    <a:pt x="69" y="92"/>
                    <a:pt x="115" y="115"/>
                    <a:pt x="183" y="115"/>
                  </a:cubicBezTo>
                  <a:cubicBezTo>
                    <a:pt x="191" y="123"/>
                    <a:pt x="196" y="125"/>
                    <a:pt x="200" y="125"/>
                  </a:cubicBezTo>
                  <a:cubicBezTo>
                    <a:pt x="208" y="125"/>
                    <a:pt x="214" y="115"/>
                    <a:pt x="229" y="115"/>
                  </a:cubicBezTo>
                  <a:cubicBezTo>
                    <a:pt x="206" y="92"/>
                    <a:pt x="206" y="69"/>
                    <a:pt x="206" y="69"/>
                  </a:cubicBezTo>
                  <a:cubicBezTo>
                    <a:pt x="137" y="47"/>
                    <a:pt x="69" y="24"/>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134"/>
            <p:cNvSpPr/>
            <p:nvPr/>
          </p:nvSpPr>
          <p:spPr>
            <a:xfrm>
              <a:off x="2639874" y="3827955"/>
              <a:ext cx="6749" cy="3767"/>
            </a:xfrm>
            <a:custGeom>
              <a:avLst/>
              <a:gdLst/>
              <a:ahLst/>
              <a:cxnLst/>
              <a:rect l="l" t="t" r="r" b="b"/>
              <a:pathLst>
                <a:path w="206" h="115" extrusionOk="0">
                  <a:moveTo>
                    <a:pt x="92" y="0"/>
                  </a:moveTo>
                  <a:cubicBezTo>
                    <a:pt x="69" y="0"/>
                    <a:pt x="46" y="23"/>
                    <a:pt x="0" y="23"/>
                  </a:cubicBezTo>
                  <a:cubicBezTo>
                    <a:pt x="46" y="69"/>
                    <a:pt x="92" y="92"/>
                    <a:pt x="160" y="114"/>
                  </a:cubicBezTo>
                  <a:cubicBezTo>
                    <a:pt x="160" y="114"/>
                    <a:pt x="183" y="92"/>
                    <a:pt x="206" y="69"/>
                  </a:cubicBezTo>
                  <a:cubicBezTo>
                    <a:pt x="183" y="46"/>
                    <a:pt x="137" y="23"/>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134"/>
            <p:cNvSpPr/>
            <p:nvPr/>
          </p:nvSpPr>
          <p:spPr>
            <a:xfrm>
              <a:off x="2484329" y="3769609"/>
              <a:ext cx="3767" cy="3047"/>
            </a:xfrm>
            <a:custGeom>
              <a:avLst/>
              <a:gdLst/>
              <a:ahLst/>
              <a:cxnLst/>
              <a:rect l="l" t="t" r="r" b="b"/>
              <a:pathLst>
                <a:path w="115" h="93" extrusionOk="0">
                  <a:moveTo>
                    <a:pt x="24" y="1"/>
                  </a:moveTo>
                  <a:cubicBezTo>
                    <a:pt x="24" y="24"/>
                    <a:pt x="1" y="47"/>
                    <a:pt x="24" y="69"/>
                  </a:cubicBezTo>
                  <a:cubicBezTo>
                    <a:pt x="24" y="92"/>
                    <a:pt x="69" y="92"/>
                    <a:pt x="92" y="92"/>
                  </a:cubicBezTo>
                  <a:cubicBezTo>
                    <a:pt x="92" y="69"/>
                    <a:pt x="115" y="47"/>
                    <a:pt x="92" y="24"/>
                  </a:cubicBezTo>
                  <a:cubicBezTo>
                    <a:pt x="92" y="1"/>
                    <a:pt x="46"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134"/>
            <p:cNvSpPr/>
            <p:nvPr/>
          </p:nvSpPr>
          <p:spPr>
            <a:xfrm>
              <a:off x="2464149" y="3759912"/>
              <a:ext cx="3767" cy="3014"/>
            </a:xfrm>
            <a:custGeom>
              <a:avLst/>
              <a:gdLst/>
              <a:ahLst/>
              <a:cxnLst/>
              <a:rect l="l" t="t" r="r" b="b"/>
              <a:pathLst>
                <a:path w="115" h="92" extrusionOk="0">
                  <a:moveTo>
                    <a:pt x="23" y="0"/>
                  </a:moveTo>
                  <a:cubicBezTo>
                    <a:pt x="1" y="0"/>
                    <a:pt x="1" y="23"/>
                    <a:pt x="1" y="23"/>
                  </a:cubicBezTo>
                  <a:cubicBezTo>
                    <a:pt x="23" y="46"/>
                    <a:pt x="69" y="69"/>
                    <a:pt x="92" y="91"/>
                  </a:cubicBezTo>
                  <a:cubicBezTo>
                    <a:pt x="115" y="69"/>
                    <a:pt x="115" y="46"/>
                    <a:pt x="115" y="46"/>
                  </a:cubicBezTo>
                  <a:cubicBezTo>
                    <a:pt x="92" y="23"/>
                    <a:pt x="46" y="0"/>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134"/>
            <p:cNvSpPr/>
            <p:nvPr/>
          </p:nvSpPr>
          <p:spPr>
            <a:xfrm>
              <a:off x="2858220" y="3869069"/>
              <a:ext cx="4521" cy="3014"/>
            </a:xfrm>
            <a:custGeom>
              <a:avLst/>
              <a:gdLst/>
              <a:ahLst/>
              <a:cxnLst/>
              <a:rect l="l" t="t" r="r" b="b"/>
              <a:pathLst>
                <a:path w="138" h="92" extrusionOk="0">
                  <a:moveTo>
                    <a:pt x="23" y="1"/>
                  </a:moveTo>
                  <a:cubicBezTo>
                    <a:pt x="23" y="1"/>
                    <a:pt x="0" y="1"/>
                    <a:pt x="0" y="23"/>
                  </a:cubicBezTo>
                  <a:cubicBezTo>
                    <a:pt x="23" y="46"/>
                    <a:pt x="46" y="69"/>
                    <a:pt x="69" y="92"/>
                  </a:cubicBezTo>
                  <a:cubicBezTo>
                    <a:pt x="92" y="69"/>
                    <a:pt x="115" y="46"/>
                    <a:pt x="137" y="23"/>
                  </a:cubicBezTo>
                  <a:cubicBezTo>
                    <a:pt x="92" y="23"/>
                    <a:pt x="69" y="1"/>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134"/>
            <p:cNvSpPr/>
            <p:nvPr/>
          </p:nvSpPr>
          <p:spPr>
            <a:xfrm>
              <a:off x="2919546" y="3967774"/>
              <a:ext cx="6749" cy="2293"/>
            </a:xfrm>
            <a:custGeom>
              <a:avLst/>
              <a:gdLst/>
              <a:ahLst/>
              <a:cxnLst/>
              <a:rect l="l" t="t" r="r" b="b"/>
              <a:pathLst>
                <a:path w="206" h="70" extrusionOk="0">
                  <a:moveTo>
                    <a:pt x="91" y="1"/>
                  </a:moveTo>
                  <a:cubicBezTo>
                    <a:pt x="46" y="23"/>
                    <a:pt x="23" y="23"/>
                    <a:pt x="0" y="46"/>
                  </a:cubicBezTo>
                  <a:cubicBezTo>
                    <a:pt x="46" y="69"/>
                    <a:pt x="91" y="69"/>
                    <a:pt x="114" y="69"/>
                  </a:cubicBezTo>
                  <a:cubicBezTo>
                    <a:pt x="160" y="69"/>
                    <a:pt x="183" y="46"/>
                    <a:pt x="206" y="46"/>
                  </a:cubicBezTo>
                  <a:cubicBezTo>
                    <a:pt x="160" y="23"/>
                    <a:pt x="114" y="1"/>
                    <a:pt x="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134"/>
            <p:cNvSpPr/>
            <p:nvPr/>
          </p:nvSpPr>
          <p:spPr>
            <a:xfrm>
              <a:off x="2783428" y="3885514"/>
              <a:ext cx="3047" cy="786"/>
            </a:xfrm>
            <a:custGeom>
              <a:avLst/>
              <a:gdLst/>
              <a:ahLst/>
              <a:cxnLst/>
              <a:rect l="l" t="t" r="r" b="b"/>
              <a:pathLst>
                <a:path w="93" h="24" extrusionOk="0">
                  <a:moveTo>
                    <a:pt x="1" y="1"/>
                  </a:moveTo>
                  <a:cubicBezTo>
                    <a:pt x="1" y="24"/>
                    <a:pt x="1" y="24"/>
                    <a:pt x="1" y="24"/>
                  </a:cubicBezTo>
                  <a:lnTo>
                    <a:pt x="92" y="24"/>
                  </a:lnTo>
                  <a:cubicBezTo>
                    <a:pt x="92" y="24"/>
                    <a:pt x="69" y="1"/>
                    <a:pt x="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134"/>
            <p:cNvSpPr/>
            <p:nvPr/>
          </p:nvSpPr>
          <p:spPr>
            <a:xfrm>
              <a:off x="2333306" y="3628283"/>
              <a:ext cx="6749" cy="5274"/>
            </a:xfrm>
            <a:custGeom>
              <a:avLst/>
              <a:gdLst/>
              <a:ahLst/>
              <a:cxnLst/>
              <a:rect l="l" t="t" r="r" b="b"/>
              <a:pathLst>
                <a:path w="206" h="161" extrusionOk="0">
                  <a:moveTo>
                    <a:pt x="0" y="1"/>
                  </a:moveTo>
                  <a:lnTo>
                    <a:pt x="0" y="24"/>
                  </a:lnTo>
                  <a:cubicBezTo>
                    <a:pt x="69" y="69"/>
                    <a:pt x="137" y="115"/>
                    <a:pt x="183" y="161"/>
                  </a:cubicBezTo>
                  <a:lnTo>
                    <a:pt x="206" y="161"/>
                  </a:lnTo>
                  <a:cubicBezTo>
                    <a:pt x="137" y="115"/>
                    <a:pt x="69" y="6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134"/>
            <p:cNvSpPr/>
            <p:nvPr/>
          </p:nvSpPr>
          <p:spPr>
            <a:xfrm>
              <a:off x="2339268" y="3633525"/>
              <a:ext cx="3047" cy="4521"/>
            </a:xfrm>
            <a:custGeom>
              <a:avLst/>
              <a:gdLst/>
              <a:ahLst/>
              <a:cxnLst/>
              <a:rect l="l" t="t" r="r" b="b"/>
              <a:pathLst>
                <a:path w="93" h="138" extrusionOk="0">
                  <a:moveTo>
                    <a:pt x="1" y="1"/>
                  </a:moveTo>
                  <a:cubicBezTo>
                    <a:pt x="7" y="7"/>
                    <a:pt x="15" y="12"/>
                    <a:pt x="24" y="15"/>
                  </a:cubicBezTo>
                  <a:lnTo>
                    <a:pt x="24" y="15"/>
                  </a:lnTo>
                  <a:cubicBezTo>
                    <a:pt x="24" y="11"/>
                    <a:pt x="24" y="6"/>
                    <a:pt x="24" y="1"/>
                  </a:cubicBezTo>
                  <a:close/>
                  <a:moveTo>
                    <a:pt x="24" y="15"/>
                  </a:moveTo>
                  <a:cubicBezTo>
                    <a:pt x="25" y="33"/>
                    <a:pt x="28" y="51"/>
                    <a:pt x="46" y="69"/>
                  </a:cubicBezTo>
                  <a:cubicBezTo>
                    <a:pt x="69" y="92"/>
                    <a:pt x="69" y="115"/>
                    <a:pt x="92" y="138"/>
                  </a:cubicBezTo>
                  <a:cubicBezTo>
                    <a:pt x="92" y="92"/>
                    <a:pt x="92" y="69"/>
                    <a:pt x="69" y="46"/>
                  </a:cubicBezTo>
                  <a:cubicBezTo>
                    <a:pt x="69" y="30"/>
                    <a:pt x="46" y="25"/>
                    <a:pt x="24" y="1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134"/>
            <p:cNvSpPr/>
            <p:nvPr/>
          </p:nvSpPr>
          <p:spPr>
            <a:xfrm>
              <a:off x="2331045" y="3626055"/>
              <a:ext cx="2293" cy="3014"/>
            </a:xfrm>
            <a:custGeom>
              <a:avLst/>
              <a:gdLst/>
              <a:ahLst/>
              <a:cxnLst/>
              <a:rect l="l" t="t" r="r" b="b"/>
              <a:pathLst>
                <a:path w="70" h="92" extrusionOk="0">
                  <a:moveTo>
                    <a:pt x="1" y="0"/>
                  </a:moveTo>
                  <a:cubicBezTo>
                    <a:pt x="1" y="0"/>
                    <a:pt x="23" y="23"/>
                    <a:pt x="23" y="23"/>
                  </a:cubicBezTo>
                  <a:cubicBezTo>
                    <a:pt x="44" y="44"/>
                    <a:pt x="65" y="65"/>
                    <a:pt x="69" y="68"/>
                  </a:cubicBezTo>
                  <a:lnTo>
                    <a:pt x="69" y="68"/>
                  </a:lnTo>
                  <a:cubicBezTo>
                    <a:pt x="67" y="45"/>
                    <a:pt x="63" y="17"/>
                    <a:pt x="46" y="0"/>
                  </a:cubicBezTo>
                  <a:close/>
                  <a:moveTo>
                    <a:pt x="69" y="68"/>
                  </a:moveTo>
                  <a:cubicBezTo>
                    <a:pt x="69" y="77"/>
                    <a:pt x="69" y="85"/>
                    <a:pt x="69" y="92"/>
                  </a:cubicBezTo>
                  <a:lnTo>
                    <a:pt x="69" y="69"/>
                  </a:lnTo>
                  <a:cubicBezTo>
                    <a:pt x="69" y="69"/>
                    <a:pt x="69" y="69"/>
                    <a:pt x="69" y="6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134"/>
            <p:cNvSpPr/>
            <p:nvPr/>
          </p:nvSpPr>
          <p:spPr>
            <a:xfrm>
              <a:off x="3122167" y="3017376"/>
              <a:ext cx="127633" cy="58182"/>
            </a:xfrm>
            <a:custGeom>
              <a:avLst/>
              <a:gdLst/>
              <a:ahLst/>
              <a:cxnLst/>
              <a:rect l="l" t="t" r="r" b="b"/>
              <a:pathLst>
                <a:path w="3896" h="1776" extrusionOk="0">
                  <a:moveTo>
                    <a:pt x="1964" y="548"/>
                  </a:moveTo>
                  <a:cubicBezTo>
                    <a:pt x="1987" y="617"/>
                    <a:pt x="1987" y="640"/>
                    <a:pt x="1987" y="685"/>
                  </a:cubicBezTo>
                  <a:cubicBezTo>
                    <a:pt x="1987" y="708"/>
                    <a:pt x="1964" y="708"/>
                    <a:pt x="1964" y="731"/>
                  </a:cubicBezTo>
                  <a:cubicBezTo>
                    <a:pt x="1941" y="685"/>
                    <a:pt x="1918" y="663"/>
                    <a:pt x="1918" y="617"/>
                  </a:cubicBezTo>
                  <a:cubicBezTo>
                    <a:pt x="1918" y="617"/>
                    <a:pt x="1941" y="594"/>
                    <a:pt x="1964" y="548"/>
                  </a:cubicBezTo>
                  <a:close/>
                  <a:moveTo>
                    <a:pt x="2717" y="434"/>
                  </a:moveTo>
                  <a:cubicBezTo>
                    <a:pt x="2854" y="503"/>
                    <a:pt x="2991" y="526"/>
                    <a:pt x="3128" y="594"/>
                  </a:cubicBezTo>
                  <a:cubicBezTo>
                    <a:pt x="3219" y="640"/>
                    <a:pt x="3265" y="708"/>
                    <a:pt x="3151" y="777"/>
                  </a:cubicBezTo>
                  <a:cubicBezTo>
                    <a:pt x="3005" y="877"/>
                    <a:pt x="2907" y="930"/>
                    <a:pt x="2837" y="930"/>
                  </a:cubicBezTo>
                  <a:cubicBezTo>
                    <a:pt x="2731" y="930"/>
                    <a:pt x="2690" y="809"/>
                    <a:pt x="2649" y="548"/>
                  </a:cubicBezTo>
                  <a:cubicBezTo>
                    <a:pt x="2649" y="526"/>
                    <a:pt x="2671" y="526"/>
                    <a:pt x="2717" y="434"/>
                  </a:cubicBezTo>
                  <a:close/>
                  <a:moveTo>
                    <a:pt x="2283" y="480"/>
                  </a:moveTo>
                  <a:cubicBezTo>
                    <a:pt x="2329" y="480"/>
                    <a:pt x="2420" y="571"/>
                    <a:pt x="2420" y="617"/>
                  </a:cubicBezTo>
                  <a:cubicBezTo>
                    <a:pt x="2420" y="708"/>
                    <a:pt x="2375" y="800"/>
                    <a:pt x="2375" y="914"/>
                  </a:cubicBezTo>
                  <a:cubicBezTo>
                    <a:pt x="2375" y="1096"/>
                    <a:pt x="2283" y="1210"/>
                    <a:pt x="2078" y="1210"/>
                  </a:cubicBezTo>
                  <a:cubicBezTo>
                    <a:pt x="2009" y="1210"/>
                    <a:pt x="1941" y="1233"/>
                    <a:pt x="1804" y="1256"/>
                  </a:cubicBezTo>
                  <a:cubicBezTo>
                    <a:pt x="1781" y="1256"/>
                    <a:pt x="1690" y="1256"/>
                    <a:pt x="1621" y="1233"/>
                  </a:cubicBezTo>
                  <a:cubicBezTo>
                    <a:pt x="1462" y="1210"/>
                    <a:pt x="1370" y="1051"/>
                    <a:pt x="1439" y="936"/>
                  </a:cubicBezTo>
                  <a:cubicBezTo>
                    <a:pt x="1464" y="887"/>
                    <a:pt x="1491" y="870"/>
                    <a:pt x="1521" y="870"/>
                  </a:cubicBezTo>
                  <a:cubicBezTo>
                    <a:pt x="1573" y="870"/>
                    <a:pt x="1632" y="922"/>
                    <a:pt x="1690" y="936"/>
                  </a:cubicBezTo>
                  <a:cubicBezTo>
                    <a:pt x="1737" y="946"/>
                    <a:pt x="1784" y="951"/>
                    <a:pt x="1832" y="951"/>
                  </a:cubicBezTo>
                  <a:cubicBezTo>
                    <a:pt x="1899" y="951"/>
                    <a:pt x="1965" y="940"/>
                    <a:pt x="2032" y="914"/>
                  </a:cubicBezTo>
                  <a:cubicBezTo>
                    <a:pt x="2146" y="868"/>
                    <a:pt x="2146" y="754"/>
                    <a:pt x="2124" y="617"/>
                  </a:cubicBezTo>
                  <a:cubicBezTo>
                    <a:pt x="2101" y="617"/>
                    <a:pt x="2101" y="594"/>
                    <a:pt x="2124" y="594"/>
                  </a:cubicBezTo>
                  <a:cubicBezTo>
                    <a:pt x="2169" y="548"/>
                    <a:pt x="2238" y="480"/>
                    <a:pt x="2283" y="480"/>
                  </a:cubicBezTo>
                  <a:close/>
                  <a:moveTo>
                    <a:pt x="3721" y="1"/>
                  </a:moveTo>
                  <a:cubicBezTo>
                    <a:pt x="3288" y="23"/>
                    <a:pt x="2854" y="46"/>
                    <a:pt x="2443" y="92"/>
                  </a:cubicBezTo>
                  <a:cubicBezTo>
                    <a:pt x="2169" y="115"/>
                    <a:pt x="1895" y="115"/>
                    <a:pt x="1667" y="297"/>
                  </a:cubicBezTo>
                  <a:cubicBezTo>
                    <a:pt x="1576" y="366"/>
                    <a:pt x="1484" y="411"/>
                    <a:pt x="1416" y="503"/>
                  </a:cubicBezTo>
                  <a:cubicBezTo>
                    <a:pt x="1188" y="777"/>
                    <a:pt x="891" y="936"/>
                    <a:pt x="571" y="1096"/>
                  </a:cubicBezTo>
                  <a:cubicBezTo>
                    <a:pt x="389" y="1188"/>
                    <a:pt x="206" y="1302"/>
                    <a:pt x="1" y="1393"/>
                  </a:cubicBezTo>
                  <a:cubicBezTo>
                    <a:pt x="61" y="1477"/>
                    <a:pt x="108" y="1510"/>
                    <a:pt x="152" y="1510"/>
                  </a:cubicBezTo>
                  <a:cubicBezTo>
                    <a:pt x="193" y="1510"/>
                    <a:pt x="231" y="1482"/>
                    <a:pt x="275" y="1439"/>
                  </a:cubicBezTo>
                  <a:cubicBezTo>
                    <a:pt x="364" y="1337"/>
                    <a:pt x="460" y="1292"/>
                    <a:pt x="564" y="1292"/>
                  </a:cubicBezTo>
                  <a:cubicBezTo>
                    <a:pt x="646" y="1292"/>
                    <a:pt x="732" y="1320"/>
                    <a:pt x="823" y="1370"/>
                  </a:cubicBezTo>
                  <a:cubicBezTo>
                    <a:pt x="1074" y="1484"/>
                    <a:pt x="1325" y="1598"/>
                    <a:pt x="1576" y="1713"/>
                  </a:cubicBezTo>
                  <a:cubicBezTo>
                    <a:pt x="1653" y="1756"/>
                    <a:pt x="1734" y="1776"/>
                    <a:pt x="1813" y="1776"/>
                  </a:cubicBezTo>
                  <a:cubicBezTo>
                    <a:pt x="1944" y="1776"/>
                    <a:pt x="2070" y="1721"/>
                    <a:pt x="2169" y="1621"/>
                  </a:cubicBezTo>
                  <a:cubicBezTo>
                    <a:pt x="2375" y="1416"/>
                    <a:pt x="2580" y="1233"/>
                    <a:pt x="2900" y="1210"/>
                  </a:cubicBezTo>
                  <a:cubicBezTo>
                    <a:pt x="2991" y="1210"/>
                    <a:pt x="3059" y="1119"/>
                    <a:pt x="3128" y="1073"/>
                  </a:cubicBezTo>
                  <a:cubicBezTo>
                    <a:pt x="3262" y="973"/>
                    <a:pt x="3395" y="910"/>
                    <a:pt x="3547" y="910"/>
                  </a:cubicBezTo>
                  <a:cubicBezTo>
                    <a:pt x="3602" y="910"/>
                    <a:pt x="3660" y="918"/>
                    <a:pt x="3721" y="936"/>
                  </a:cubicBezTo>
                  <a:cubicBezTo>
                    <a:pt x="3746" y="945"/>
                    <a:pt x="3767" y="948"/>
                    <a:pt x="3786" y="948"/>
                  </a:cubicBezTo>
                  <a:cubicBezTo>
                    <a:pt x="3872" y="948"/>
                    <a:pt x="3896" y="867"/>
                    <a:pt x="3858" y="754"/>
                  </a:cubicBezTo>
                  <a:cubicBezTo>
                    <a:pt x="3790" y="617"/>
                    <a:pt x="3653" y="526"/>
                    <a:pt x="3676" y="343"/>
                  </a:cubicBezTo>
                  <a:cubicBezTo>
                    <a:pt x="3676" y="297"/>
                    <a:pt x="3516" y="229"/>
                    <a:pt x="3402" y="160"/>
                  </a:cubicBezTo>
                  <a:cubicBezTo>
                    <a:pt x="3562" y="115"/>
                    <a:pt x="3630" y="92"/>
                    <a:pt x="3721" y="69"/>
                  </a:cubicBezTo>
                  <a:cubicBezTo>
                    <a:pt x="3721" y="46"/>
                    <a:pt x="3721" y="23"/>
                    <a:pt x="37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08" name="Google Shape;6608;p134"/>
          <p:cNvGrpSpPr/>
          <p:nvPr/>
        </p:nvGrpSpPr>
        <p:grpSpPr>
          <a:xfrm>
            <a:off x="4651788" y="3564400"/>
            <a:ext cx="1183777" cy="642943"/>
            <a:chOff x="2174375" y="1588575"/>
            <a:chExt cx="1183777" cy="642943"/>
          </a:xfrm>
        </p:grpSpPr>
        <p:sp>
          <p:nvSpPr>
            <p:cNvPr id="6609" name="Google Shape;6609;p134"/>
            <p:cNvSpPr/>
            <p:nvPr/>
          </p:nvSpPr>
          <p:spPr>
            <a:xfrm>
              <a:off x="2200246" y="1603333"/>
              <a:ext cx="1133350" cy="613547"/>
            </a:xfrm>
            <a:custGeom>
              <a:avLst/>
              <a:gdLst/>
              <a:ahLst/>
              <a:cxnLst/>
              <a:rect l="l" t="t" r="r" b="b"/>
              <a:pathLst>
                <a:path w="18969" h="10269" extrusionOk="0">
                  <a:moveTo>
                    <a:pt x="8339" y="0"/>
                  </a:moveTo>
                  <a:cubicBezTo>
                    <a:pt x="7890" y="0"/>
                    <a:pt x="7441" y="107"/>
                    <a:pt x="7031" y="327"/>
                  </a:cubicBezTo>
                  <a:cubicBezTo>
                    <a:pt x="6415" y="669"/>
                    <a:pt x="5935" y="1240"/>
                    <a:pt x="5662" y="1879"/>
                  </a:cubicBezTo>
                  <a:cubicBezTo>
                    <a:pt x="5388" y="2564"/>
                    <a:pt x="5365" y="3294"/>
                    <a:pt x="5616" y="3979"/>
                  </a:cubicBezTo>
                  <a:cubicBezTo>
                    <a:pt x="5890" y="4755"/>
                    <a:pt x="6529" y="5371"/>
                    <a:pt x="7282" y="5691"/>
                  </a:cubicBezTo>
                  <a:cubicBezTo>
                    <a:pt x="7384" y="5732"/>
                    <a:pt x="7359" y="5881"/>
                    <a:pt x="7271" y="5881"/>
                  </a:cubicBezTo>
                  <a:cubicBezTo>
                    <a:pt x="7261" y="5881"/>
                    <a:pt x="7249" y="5878"/>
                    <a:pt x="7236" y="5873"/>
                  </a:cubicBezTo>
                  <a:cubicBezTo>
                    <a:pt x="5867" y="5371"/>
                    <a:pt x="5022" y="3796"/>
                    <a:pt x="5251" y="2381"/>
                  </a:cubicBezTo>
                  <a:cubicBezTo>
                    <a:pt x="4993" y="2228"/>
                    <a:pt x="4710" y="2163"/>
                    <a:pt x="4424" y="2163"/>
                  </a:cubicBezTo>
                  <a:cubicBezTo>
                    <a:pt x="3897" y="2163"/>
                    <a:pt x="3359" y="2382"/>
                    <a:pt x="2945" y="2678"/>
                  </a:cubicBezTo>
                  <a:cubicBezTo>
                    <a:pt x="2192" y="3203"/>
                    <a:pt x="1667" y="4002"/>
                    <a:pt x="1005" y="4618"/>
                  </a:cubicBezTo>
                  <a:cubicBezTo>
                    <a:pt x="708" y="4915"/>
                    <a:pt x="366" y="5166"/>
                    <a:pt x="1" y="5348"/>
                  </a:cubicBezTo>
                  <a:cubicBezTo>
                    <a:pt x="594" y="5828"/>
                    <a:pt x="960" y="6513"/>
                    <a:pt x="1302" y="7197"/>
                  </a:cubicBezTo>
                  <a:cubicBezTo>
                    <a:pt x="1644" y="7905"/>
                    <a:pt x="2032" y="8704"/>
                    <a:pt x="2694" y="9160"/>
                  </a:cubicBezTo>
                  <a:cubicBezTo>
                    <a:pt x="3008" y="9390"/>
                    <a:pt x="3360" y="9506"/>
                    <a:pt x="3733" y="9506"/>
                  </a:cubicBezTo>
                  <a:cubicBezTo>
                    <a:pt x="3767" y="9506"/>
                    <a:pt x="3801" y="9505"/>
                    <a:pt x="3836" y="9503"/>
                  </a:cubicBezTo>
                  <a:cubicBezTo>
                    <a:pt x="4201" y="9480"/>
                    <a:pt x="4589" y="9343"/>
                    <a:pt x="4885" y="9092"/>
                  </a:cubicBezTo>
                  <a:cubicBezTo>
                    <a:pt x="5182" y="8818"/>
                    <a:pt x="5388" y="8476"/>
                    <a:pt x="5456" y="8065"/>
                  </a:cubicBezTo>
                  <a:cubicBezTo>
                    <a:pt x="5525" y="7608"/>
                    <a:pt x="5388" y="7152"/>
                    <a:pt x="5114" y="6786"/>
                  </a:cubicBezTo>
                  <a:cubicBezTo>
                    <a:pt x="4817" y="6398"/>
                    <a:pt x="4383" y="6125"/>
                    <a:pt x="3904" y="6056"/>
                  </a:cubicBezTo>
                  <a:cubicBezTo>
                    <a:pt x="3790" y="6035"/>
                    <a:pt x="3674" y="6025"/>
                    <a:pt x="3558" y="6025"/>
                  </a:cubicBezTo>
                  <a:cubicBezTo>
                    <a:pt x="3167" y="6025"/>
                    <a:pt x="2778" y="6141"/>
                    <a:pt x="2443" y="6353"/>
                  </a:cubicBezTo>
                  <a:cubicBezTo>
                    <a:pt x="2329" y="6421"/>
                    <a:pt x="2238" y="6490"/>
                    <a:pt x="2146" y="6581"/>
                  </a:cubicBezTo>
                  <a:cubicBezTo>
                    <a:pt x="2123" y="6600"/>
                    <a:pt x="2096" y="6608"/>
                    <a:pt x="2070" y="6608"/>
                  </a:cubicBezTo>
                  <a:cubicBezTo>
                    <a:pt x="1969" y="6608"/>
                    <a:pt x="1873" y="6489"/>
                    <a:pt x="1964" y="6398"/>
                  </a:cubicBezTo>
                  <a:cubicBezTo>
                    <a:pt x="2417" y="5996"/>
                    <a:pt x="3015" y="5774"/>
                    <a:pt x="3606" y="5774"/>
                  </a:cubicBezTo>
                  <a:cubicBezTo>
                    <a:pt x="4088" y="5774"/>
                    <a:pt x="4565" y="5921"/>
                    <a:pt x="4954" y="6239"/>
                  </a:cubicBezTo>
                  <a:cubicBezTo>
                    <a:pt x="5365" y="6558"/>
                    <a:pt x="5662" y="7038"/>
                    <a:pt x="5730" y="7540"/>
                  </a:cubicBezTo>
                  <a:cubicBezTo>
                    <a:pt x="5798" y="7996"/>
                    <a:pt x="5707" y="8476"/>
                    <a:pt x="5456" y="8864"/>
                  </a:cubicBezTo>
                  <a:cubicBezTo>
                    <a:pt x="5365" y="8978"/>
                    <a:pt x="5296" y="9092"/>
                    <a:pt x="5205" y="9183"/>
                  </a:cubicBezTo>
                  <a:cubicBezTo>
                    <a:pt x="5410" y="9411"/>
                    <a:pt x="5616" y="9640"/>
                    <a:pt x="5890" y="9799"/>
                  </a:cubicBezTo>
                  <a:cubicBezTo>
                    <a:pt x="6187" y="10005"/>
                    <a:pt x="6529" y="10142"/>
                    <a:pt x="6894" y="10210"/>
                  </a:cubicBezTo>
                  <a:cubicBezTo>
                    <a:pt x="7064" y="10250"/>
                    <a:pt x="7234" y="10268"/>
                    <a:pt x="7404" y="10268"/>
                  </a:cubicBezTo>
                  <a:cubicBezTo>
                    <a:pt x="7622" y="10268"/>
                    <a:pt x="7840" y="10239"/>
                    <a:pt x="8058" y="10187"/>
                  </a:cubicBezTo>
                  <a:cubicBezTo>
                    <a:pt x="8423" y="10096"/>
                    <a:pt x="8743" y="9959"/>
                    <a:pt x="9040" y="9777"/>
                  </a:cubicBezTo>
                  <a:cubicBezTo>
                    <a:pt x="9199" y="9685"/>
                    <a:pt x="9336" y="9571"/>
                    <a:pt x="9473" y="9457"/>
                  </a:cubicBezTo>
                  <a:cubicBezTo>
                    <a:pt x="9542" y="9411"/>
                    <a:pt x="9587" y="9343"/>
                    <a:pt x="9633" y="9274"/>
                  </a:cubicBezTo>
                  <a:cubicBezTo>
                    <a:pt x="9633" y="9252"/>
                    <a:pt x="9656" y="9229"/>
                    <a:pt x="9656" y="9206"/>
                  </a:cubicBezTo>
                  <a:cubicBezTo>
                    <a:pt x="9633" y="9137"/>
                    <a:pt x="9610" y="9069"/>
                    <a:pt x="9587" y="9001"/>
                  </a:cubicBezTo>
                  <a:cubicBezTo>
                    <a:pt x="9428" y="8544"/>
                    <a:pt x="9428" y="8042"/>
                    <a:pt x="9542" y="7563"/>
                  </a:cubicBezTo>
                  <a:cubicBezTo>
                    <a:pt x="9559" y="7510"/>
                    <a:pt x="9600" y="7488"/>
                    <a:pt x="9642" y="7488"/>
                  </a:cubicBezTo>
                  <a:cubicBezTo>
                    <a:pt x="9711" y="7488"/>
                    <a:pt x="9784" y="7546"/>
                    <a:pt x="9770" y="7631"/>
                  </a:cubicBezTo>
                  <a:cubicBezTo>
                    <a:pt x="9656" y="8384"/>
                    <a:pt x="9793" y="9183"/>
                    <a:pt x="10386" y="9708"/>
                  </a:cubicBezTo>
                  <a:cubicBezTo>
                    <a:pt x="10792" y="10075"/>
                    <a:pt x="11326" y="10223"/>
                    <a:pt x="11866" y="10223"/>
                  </a:cubicBezTo>
                  <a:cubicBezTo>
                    <a:pt x="12268" y="10223"/>
                    <a:pt x="12674" y="10141"/>
                    <a:pt x="13034" y="10005"/>
                  </a:cubicBezTo>
                  <a:cubicBezTo>
                    <a:pt x="13468" y="9822"/>
                    <a:pt x="13879" y="9548"/>
                    <a:pt x="14267" y="9274"/>
                  </a:cubicBezTo>
                  <a:cubicBezTo>
                    <a:pt x="14130" y="9206"/>
                    <a:pt x="14016" y="9137"/>
                    <a:pt x="13901" y="9069"/>
                  </a:cubicBezTo>
                  <a:cubicBezTo>
                    <a:pt x="13399" y="8681"/>
                    <a:pt x="13080" y="8133"/>
                    <a:pt x="13125" y="7494"/>
                  </a:cubicBezTo>
                  <a:cubicBezTo>
                    <a:pt x="13148" y="7106"/>
                    <a:pt x="13285" y="6741"/>
                    <a:pt x="13536" y="6467"/>
                  </a:cubicBezTo>
                  <a:cubicBezTo>
                    <a:pt x="13759" y="6224"/>
                    <a:pt x="14071" y="6071"/>
                    <a:pt x="14409" y="6071"/>
                  </a:cubicBezTo>
                  <a:cubicBezTo>
                    <a:pt x="14452" y="6071"/>
                    <a:pt x="14496" y="6074"/>
                    <a:pt x="14541" y="6079"/>
                  </a:cubicBezTo>
                  <a:cubicBezTo>
                    <a:pt x="14951" y="6125"/>
                    <a:pt x="15339" y="6376"/>
                    <a:pt x="15545" y="6741"/>
                  </a:cubicBezTo>
                  <a:cubicBezTo>
                    <a:pt x="15773" y="7152"/>
                    <a:pt x="15796" y="7654"/>
                    <a:pt x="15613" y="8065"/>
                  </a:cubicBezTo>
                  <a:cubicBezTo>
                    <a:pt x="15595" y="8111"/>
                    <a:pt x="15550" y="8131"/>
                    <a:pt x="15507" y="8131"/>
                  </a:cubicBezTo>
                  <a:cubicBezTo>
                    <a:pt x="15443" y="8131"/>
                    <a:pt x="15381" y="8087"/>
                    <a:pt x="15408" y="8019"/>
                  </a:cubicBezTo>
                  <a:cubicBezTo>
                    <a:pt x="15522" y="7677"/>
                    <a:pt x="15545" y="7289"/>
                    <a:pt x="15385" y="6946"/>
                  </a:cubicBezTo>
                  <a:cubicBezTo>
                    <a:pt x="15248" y="6650"/>
                    <a:pt x="14974" y="6421"/>
                    <a:pt x="14632" y="6353"/>
                  </a:cubicBezTo>
                  <a:cubicBezTo>
                    <a:pt x="14561" y="6336"/>
                    <a:pt x="14493" y="6329"/>
                    <a:pt x="14427" y="6329"/>
                  </a:cubicBezTo>
                  <a:cubicBezTo>
                    <a:pt x="13853" y="6329"/>
                    <a:pt x="13463" y="6918"/>
                    <a:pt x="13422" y="7471"/>
                  </a:cubicBezTo>
                  <a:cubicBezTo>
                    <a:pt x="13308" y="8635"/>
                    <a:pt x="14518" y="9297"/>
                    <a:pt x="15545" y="9366"/>
                  </a:cubicBezTo>
                  <a:cubicBezTo>
                    <a:pt x="15545" y="9366"/>
                    <a:pt x="15545" y="9343"/>
                    <a:pt x="15545" y="9343"/>
                  </a:cubicBezTo>
                  <a:cubicBezTo>
                    <a:pt x="15545" y="9343"/>
                    <a:pt x="15568" y="9366"/>
                    <a:pt x="15568" y="9366"/>
                  </a:cubicBezTo>
                  <a:cubicBezTo>
                    <a:pt x="15750" y="9366"/>
                    <a:pt x="15933" y="9366"/>
                    <a:pt x="16116" y="9343"/>
                  </a:cubicBezTo>
                  <a:cubicBezTo>
                    <a:pt x="16321" y="9297"/>
                    <a:pt x="16504" y="9206"/>
                    <a:pt x="16686" y="9069"/>
                  </a:cubicBezTo>
                  <a:cubicBezTo>
                    <a:pt x="17257" y="8635"/>
                    <a:pt x="17554" y="7905"/>
                    <a:pt x="17873" y="7266"/>
                  </a:cubicBezTo>
                  <a:cubicBezTo>
                    <a:pt x="18170" y="6650"/>
                    <a:pt x="18467" y="6033"/>
                    <a:pt x="18969" y="5577"/>
                  </a:cubicBezTo>
                  <a:cubicBezTo>
                    <a:pt x="18649" y="5417"/>
                    <a:pt x="18375" y="5189"/>
                    <a:pt x="18101" y="4915"/>
                  </a:cubicBezTo>
                  <a:cubicBezTo>
                    <a:pt x="17554" y="4344"/>
                    <a:pt x="17097" y="3637"/>
                    <a:pt x="16481" y="3157"/>
                  </a:cubicBezTo>
                  <a:cubicBezTo>
                    <a:pt x="16321" y="3043"/>
                    <a:pt x="16161" y="2929"/>
                    <a:pt x="15979" y="2861"/>
                  </a:cubicBezTo>
                  <a:cubicBezTo>
                    <a:pt x="15864" y="2815"/>
                    <a:pt x="15750" y="2792"/>
                    <a:pt x="15613" y="2769"/>
                  </a:cubicBezTo>
                  <a:cubicBezTo>
                    <a:pt x="15445" y="2740"/>
                    <a:pt x="15270" y="2726"/>
                    <a:pt x="15093" y="2726"/>
                  </a:cubicBezTo>
                  <a:cubicBezTo>
                    <a:pt x="14434" y="2726"/>
                    <a:pt x="13749" y="2931"/>
                    <a:pt x="13262" y="3363"/>
                  </a:cubicBezTo>
                  <a:cubicBezTo>
                    <a:pt x="13080" y="3500"/>
                    <a:pt x="12943" y="3682"/>
                    <a:pt x="12852" y="3888"/>
                  </a:cubicBezTo>
                  <a:cubicBezTo>
                    <a:pt x="12737" y="4093"/>
                    <a:pt x="12692" y="4321"/>
                    <a:pt x="12669" y="4572"/>
                  </a:cubicBezTo>
                  <a:cubicBezTo>
                    <a:pt x="12669" y="4641"/>
                    <a:pt x="12618" y="4675"/>
                    <a:pt x="12566" y="4675"/>
                  </a:cubicBezTo>
                  <a:cubicBezTo>
                    <a:pt x="12515" y="4675"/>
                    <a:pt x="12463" y="4641"/>
                    <a:pt x="12463" y="4572"/>
                  </a:cubicBezTo>
                  <a:cubicBezTo>
                    <a:pt x="12441" y="3819"/>
                    <a:pt x="12943" y="3249"/>
                    <a:pt x="13559" y="2906"/>
                  </a:cubicBezTo>
                  <a:cubicBezTo>
                    <a:pt x="13262" y="2381"/>
                    <a:pt x="12852" y="1970"/>
                    <a:pt x="12327" y="1696"/>
                  </a:cubicBezTo>
                  <a:cubicBezTo>
                    <a:pt x="11902" y="1475"/>
                    <a:pt x="11418" y="1328"/>
                    <a:pt x="10935" y="1328"/>
                  </a:cubicBezTo>
                  <a:cubicBezTo>
                    <a:pt x="10820" y="1328"/>
                    <a:pt x="10706" y="1337"/>
                    <a:pt x="10592" y="1354"/>
                  </a:cubicBezTo>
                  <a:cubicBezTo>
                    <a:pt x="10272" y="1423"/>
                    <a:pt x="9976" y="1514"/>
                    <a:pt x="9747" y="1742"/>
                  </a:cubicBezTo>
                  <a:cubicBezTo>
                    <a:pt x="9542" y="1925"/>
                    <a:pt x="9405" y="2199"/>
                    <a:pt x="9382" y="2472"/>
                  </a:cubicBezTo>
                  <a:cubicBezTo>
                    <a:pt x="9360" y="2930"/>
                    <a:pt x="9671" y="3366"/>
                    <a:pt x="10115" y="3366"/>
                  </a:cubicBezTo>
                  <a:cubicBezTo>
                    <a:pt x="10137" y="3366"/>
                    <a:pt x="10159" y="3365"/>
                    <a:pt x="10181" y="3363"/>
                  </a:cubicBezTo>
                  <a:cubicBezTo>
                    <a:pt x="10386" y="3340"/>
                    <a:pt x="10569" y="3249"/>
                    <a:pt x="10660" y="3089"/>
                  </a:cubicBezTo>
                  <a:cubicBezTo>
                    <a:pt x="10797" y="2883"/>
                    <a:pt x="10797" y="2632"/>
                    <a:pt x="10729" y="2427"/>
                  </a:cubicBezTo>
                  <a:cubicBezTo>
                    <a:pt x="10701" y="2343"/>
                    <a:pt x="10758" y="2294"/>
                    <a:pt x="10817" y="2294"/>
                  </a:cubicBezTo>
                  <a:cubicBezTo>
                    <a:pt x="10855" y="2294"/>
                    <a:pt x="10894" y="2314"/>
                    <a:pt x="10911" y="2358"/>
                  </a:cubicBezTo>
                  <a:cubicBezTo>
                    <a:pt x="11003" y="2609"/>
                    <a:pt x="11025" y="2883"/>
                    <a:pt x="10889" y="3112"/>
                  </a:cubicBezTo>
                  <a:cubicBezTo>
                    <a:pt x="10797" y="3317"/>
                    <a:pt x="10615" y="3454"/>
                    <a:pt x="10409" y="3522"/>
                  </a:cubicBezTo>
                  <a:cubicBezTo>
                    <a:pt x="10324" y="3551"/>
                    <a:pt x="10238" y="3564"/>
                    <a:pt x="10152" y="3564"/>
                  </a:cubicBezTo>
                  <a:cubicBezTo>
                    <a:pt x="9755" y="3564"/>
                    <a:pt x="9377" y="3278"/>
                    <a:pt x="9245" y="2883"/>
                  </a:cubicBezTo>
                  <a:cubicBezTo>
                    <a:pt x="9154" y="2564"/>
                    <a:pt x="9222" y="2244"/>
                    <a:pt x="9359" y="1970"/>
                  </a:cubicBezTo>
                  <a:cubicBezTo>
                    <a:pt x="9519" y="1674"/>
                    <a:pt x="9770" y="1445"/>
                    <a:pt x="10090" y="1308"/>
                  </a:cubicBezTo>
                  <a:cubicBezTo>
                    <a:pt x="10295" y="1217"/>
                    <a:pt x="10523" y="1171"/>
                    <a:pt x="10774" y="1149"/>
                  </a:cubicBezTo>
                  <a:cubicBezTo>
                    <a:pt x="10683" y="1035"/>
                    <a:pt x="10569" y="943"/>
                    <a:pt x="10478" y="852"/>
                  </a:cubicBezTo>
                  <a:cubicBezTo>
                    <a:pt x="10341" y="715"/>
                    <a:pt x="10204" y="624"/>
                    <a:pt x="10067" y="532"/>
                  </a:cubicBezTo>
                  <a:cubicBezTo>
                    <a:pt x="9770" y="327"/>
                    <a:pt x="9428" y="167"/>
                    <a:pt x="9085" y="99"/>
                  </a:cubicBezTo>
                  <a:cubicBezTo>
                    <a:pt x="8840" y="33"/>
                    <a:pt x="8589" y="0"/>
                    <a:pt x="8339"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134"/>
            <p:cNvSpPr/>
            <p:nvPr/>
          </p:nvSpPr>
          <p:spPr>
            <a:xfrm>
              <a:off x="2174375" y="1588575"/>
              <a:ext cx="1183777" cy="642943"/>
            </a:xfrm>
            <a:custGeom>
              <a:avLst/>
              <a:gdLst/>
              <a:ahLst/>
              <a:cxnLst/>
              <a:rect l="l" t="t" r="r" b="b"/>
              <a:pathLst>
                <a:path w="19813" h="10761" extrusionOk="0">
                  <a:moveTo>
                    <a:pt x="8842" y="218"/>
                  </a:moveTo>
                  <a:cubicBezTo>
                    <a:pt x="9082" y="218"/>
                    <a:pt x="9324" y="246"/>
                    <a:pt x="9564" y="300"/>
                  </a:cubicBezTo>
                  <a:cubicBezTo>
                    <a:pt x="9906" y="391"/>
                    <a:pt x="10226" y="551"/>
                    <a:pt x="10523" y="734"/>
                  </a:cubicBezTo>
                  <a:cubicBezTo>
                    <a:pt x="10660" y="825"/>
                    <a:pt x="10797" y="939"/>
                    <a:pt x="10934" y="1053"/>
                  </a:cubicBezTo>
                  <a:cubicBezTo>
                    <a:pt x="11025" y="1145"/>
                    <a:pt x="11139" y="1259"/>
                    <a:pt x="11230" y="1373"/>
                  </a:cubicBezTo>
                  <a:cubicBezTo>
                    <a:pt x="11002" y="1373"/>
                    <a:pt x="10774" y="1441"/>
                    <a:pt x="10545" y="1533"/>
                  </a:cubicBezTo>
                  <a:cubicBezTo>
                    <a:pt x="10249" y="1647"/>
                    <a:pt x="9975" y="1875"/>
                    <a:pt x="9815" y="2172"/>
                  </a:cubicBezTo>
                  <a:cubicBezTo>
                    <a:pt x="9678" y="2468"/>
                    <a:pt x="9632" y="2788"/>
                    <a:pt x="9724" y="3085"/>
                  </a:cubicBezTo>
                  <a:cubicBezTo>
                    <a:pt x="9836" y="3479"/>
                    <a:pt x="10212" y="3765"/>
                    <a:pt x="10621" y="3765"/>
                  </a:cubicBezTo>
                  <a:cubicBezTo>
                    <a:pt x="10709" y="3765"/>
                    <a:pt x="10799" y="3752"/>
                    <a:pt x="10888" y="3724"/>
                  </a:cubicBezTo>
                  <a:cubicBezTo>
                    <a:pt x="11093" y="3655"/>
                    <a:pt x="11276" y="3518"/>
                    <a:pt x="11367" y="3336"/>
                  </a:cubicBezTo>
                  <a:cubicBezTo>
                    <a:pt x="11481" y="3085"/>
                    <a:pt x="11481" y="2834"/>
                    <a:pt x="11390" y="2583"/>
                  </a:cubicBezTo>
                  <a:cubicBezTo>
                    <a:pt x="11372" y="2536"/>
                    <a:pt x="11331" y="2516"/>
                    <a:pt x="11290" y="2516"/>
                  </a:cubicBezTo>
                  <a:cubicBezTo>
                    <a:pt x="11230" y="2516"/>
                    <a:pt x="11171" y="2560"/>
                    <a:pt x="11185" y="2628"/>
                  </a:cubicBezTo>
                  <a:cubicBezTo>
                    <a:pt x="11253" y="2856"/>
                    <a:pt x="11276" y="3108"/>
                    <a:pt x="11139" y="3290"/>
                  </a:cubicBezTo>
                  <a:cubicBezTo>
                    <a:pt x="11025" y="3450"/>
                    <a:pt x="10842" y="3564"/>
                    <a:pt x="10660" y="3564"/>
                  </a:cubicBezTo>
                  <a:cubicBezTo>
                    <a:pt x="10636" y="3566"/>
                    <a:pt x="10613" y="3567"/>
                    <a:pt x="10591" y="3567"/>
                  </a:cubicBezTo>
                  <a:cubicBezTo>
                    <a:pt x="10126" y="3567"/>
                    <a:pt x="9817" y="3132"/>
                    <a:pt x="9861" y="2697"/>
                  </a:cubicBezTo>
                  <a:cubicBezTo>
                    <a:pt x="9861" y="2423"/>
                    <a:pt x="9998" y="2149"/>
                    <a:pt x="10203" y="1966"/>
                  </a:cubicBezTo>
                  <a:cubicBezTo>
                    <a:pt x="10431" y="1738"/>
                    <a:pt x="10751" y="1624"/>
                    <a:pt x="11048" y="1578"/>
                  </a:cubicBezTo>
                  <a:cubicBezTo>
                    <a:pt x="11161" y="1561"/>
                    <a:pt x="11276" y="1552"/>
                    <a:pt x="11391" y="1552"/>
                  </a:cubicBezTo>
                  <a:cubicBezTo>
                    <a:pt x="11874" y="1552"/>
                    <a:pt x="12358" y="1699"/>
                    <a:pt x="12782" y="1921"/>
                  </a:cubicBezTo>
                  <a:cubicBezTo>
                    <a:pt x="13307" y="2195"/>
                    <a:pt x="13741" y="2583"/>
                    <a:pt x="14015" y="3108"/>
                  </a:cubicBezTo>
                  <a:cubicBezTo>
                    <a:pt x="13399" y="3450"/>
                    <a:pt x="12919" y="4043"/>
                    <a:pt x="12919" y="4774"/>
                  </a:cubicBezTo>
                  <a:cubicBezTo>
                    <a:pt x="12919" y="4854"/>
                    <a:pt x="12971" y="4894"/>
                    <a:pt x="13025" y="4894"/>
                  </a:cubicBezTo>
                  <a:cubicBezTo>
                    <a:pt x="13079" y="4894"/>
                    <a:pt x="13136" y="4854"/>
                    <a:pt x="13148" y="4774"/>
                  </a:cubicBezTo>
                  <a:cubicBezTo>
                    <a:pt x="13148" y="4546"/>
                    <a:pt x="13193" y="4317"/>
                    <a:pt x="13307" y="4089"/>
                  </a:cubicBezTo>
                  <a:cubicBezTo>
                    <a:pt x="13399" y="3884"/>
                    <a:pt x="13558" y="3724"/>
                    <a:pt x="13718" y="3564"/>
                  </a:cubicBezTo>
                  <a:cubicBezTo>
                    <a:pt x="14203" y="3151"/>
                    <a:pt x="14901" y="2950"/>
                    <a:pt x="15554" y="2950"/>
                  </a:cubicBezTo>
                  <a:cubicBezTo>
                    <a:pt x="15731" y="2950"/>
                    <a:pt x="15904" y="2964"/>
                    <a:pt x="16069" y="2993"/>
                  </a:cubicBezTo>
                  <a:cubicBezTo>
                    <a:pt x="16206" y="3016"/>
                    <a:pt x="16320" y="3039"/>
                    <a:pt x="16457" y="3085"/>
                  </a:cubicBezTo>
                  <a:lnTo>
                    <a:pt x="16457" y="3062"/>
                  </a:lnTo>
                  <a:cubicBezTo>
                    <a:pt x="16617" y="3153"/>
                    <a:pt x="16800" y="3244"/>
                    <a:pt x="16937" y="3359"/>
                  </a:cubicBezTo>
                  <a:cubicBezTo>
                    <a:pt x="17576" y="3861"/>
                    <a:pt x="18009" y="4568"/>
                    <a:pt x="18580" y="5139"/>
                  </a:cubicBezTo>
                  <a:cubicBezTo>
                    <a:pt x="18831" y="5390"/>
                    <a:pt x="19105" y="5641"/>
                    <a:pt x="19425" y="5801"/>
                  </a:cubicBezTo>
                  <a:cubicBezTo>
                    <a:pt x="18945" y="6235"/>
                    <a:pt x="18626" y="6874"/>
                    <a:pt x="18329" y="7490"/>
                  </a:cubicBezTo>
                  <a:cubicBezTo>
                    <a:pt x="18032" y="8129"/>
                    <a:pt x="17713" y="8859"/>
                    <a:pt x="17142" y="9270"/>
                  </a:cubicBezTo>
                  <a:cubicBezTo>
                    <a:pt x="16959" y="9407"/>
                    <a:pt x="16777" y="9499"/>
                    <a:pt x="16571" y="9567"/>
                  </a:cubicBezTo>
                  <a:cubicBezTo>
                    <a:pt x="16465" y="9567"/>
                    <a:pt x="16348" y="9577"/>
                    <a:pt x="16228" y="9577"/>
                  </a:cubicBezTo>
                  <a:cubicBezTo>
                    <a:pt x="16168" y="9577"/>
                    <a:pt x="16107" y="9575"/>
                    <a:pt x="16046" y="9567"/>
                  </a:cubicBezTo>
                  <a:lnTo>
                    <a:pt x="16001" y="9567"/>
                  </a:lnTo>
                  <a:cubicBezTo>
                    <a:pt x="14996" y="9499"/>
                    <a:pt x="13764" y="8837"/>
                    <a:pt x="13878" y="7673"/>
                  </a:cubicBezTo>
                  <a:cubicBezTo>
                    <a:pt x="13919" y="7113"/>
                    <a:pt x="14337" y="6535"/>
                    <a:pt x="14925" y="6535"/>
                  </a:cubicBezTo>
                  <a:cubicBezTo>
                    <a:pt x="14985" y="6535"/>
                    <a:pt x="15047" y="6541"/>
                    <a:pt x="15111" y="6554"/>
                  </a:cubicBezTo>
                  <a:cubicBezTo>
                    <a:pt x="15430" y="6645"/>
                    <a:pt x="15704" y="6874"/>
                    <a:pt x="15864" y="7170"/>
                  </a:cubicBezTo>
                  <a:cubicBezTo>
                    <a:pt x="16001" y="7513"/>
                    <a:pt x="15978" y="7878"/>
                    <a:pt x="15864" y="8220"/>
                  </a:cubicBezTo>
                  <a:cubicBezTo>
                    <a:pt x="15836" y="8304"/>
                    <a:pt x="15902" y="8354"/>
                    <a:pt x="15967" y="8354"/>
                  </a:cubicBezTo>
                  <a:cubicBezTo>
                    <a:pt x="16009" y="8354"/>
                    <a:pt x="16051" y="8333"/>
                    <a:pt x="16069" y="8289"/>
                  </a:cubicBezTo>
                  <a:cubicBezTo>
                    <a:pt x="16252" y="7855"/>
                    <a:pt x="16229" y="7353"/>
                    <a:pt x="16024" y="6965"/>
                  </a:cubicBezTo>
                  <a:cubicBezTo>
                    <a:pt x="15818" y="6600"/>
                    <a:pt x="15430" y="6349"/>
                    <a:pt x="15019" y="6280"/>
                  </a:cubicBezTo>
                  <a:cubicBezTo>
                    <a:pt x="14975" y="6275"/>
                    <a:pt x="14932" y="6273"/>
                    <a:pt x="14888" y="6273"/>
                  </a:cubicBezTo>
                  <a:cubicBezTo>
                    <a:pt x="14550" y="6273"/>
                    <a:pt x="14235" y="6428"/>
                    <a:pt x="13992" y="6691"/>
                  </a:cubicBezTo>
                  <a:cubicBezTo>
                    <a:pt x="13741" y="6965"/>
                    <a:pt x="13627" y="7330"/>
                    <a:pt x="13581" y="7695"/>
                  </a:cubicBezTo>
                  <a:cubicBezTo>
                    <a:pt x="13536" y="8335"/>
                    <a:pt x="13878" y="8905"/>
                    <a:pt x="14380" y="9270"/>
                  </a:cubicBezTo>
                  <a:cubicBezTo>
                    <a:pt x="14494" y="9362"/>
                    <a:pt x="14608" y="9430"/>
                    <a:pt x="14723" y="9499"/>
                  </a:cubicBezTo>
                  <a:cubicBezTo>
                    <a:pt x="14334" y="9772"/>
                    <a:pt x="13924" y="10024"/>
                    <a:pt x="13490" y="10206"/>
                  </a:cubicBezTo>
                  <a:cubicBezTo>
                    <a:pt x="13123" y="10355"/>
                    <a:pt x="12713" y="10443"/>
                    <a:pt x="12306" y="10443"/>
                  </a:cubicBezTo>
                  <a:cubicBezTo>
                    <a:pt x="11778" y="10443"/>
                    <a:pt x="11255" y="10294"/>
                    <a:pt x="10842" y="9932"/>
                  </a:cubicBezTo>
                  <a:cubicBezTo>
                    <a:pt x="10249" y="9407"/>
                    <a:pt x="10135" y="8608"/>
                    <a:pt x="10226" y="7855"/>
                  </a:cubicBezTo>
                  <a:cubicBezTo>
                    <a:pt x="10240" y="7759"/>
                    <a:pt x="10171" y="7696"/>
                    <a:pt x="10103" y="7696"/>
                  </a:cubicBezTo>
                  <a:cubicBezTo>
                    <a:pt x="10059" y="7696"/>
                    <a:pt x="10016" y="7723"/>
                    <a:pt x="9998" y="7787"/>
                  </a:cubicBezTo>
                  <a:cubicBezTo>
                    <a:pt x="9884" y="8243"/>
                    <a:pt x="9884" y="8768"/>
                    <a:pt x="10043" y="9225"/>
                  </a:cubicBezTo>
                  <a:cubicBezTo>
                    <a:pt x="10066" y="9293"/>
                    <a:pt x="10089" y="9362"/>
                    <a:pt x="10135" y="9430"/>
                  </a:cubicBezTo>
                  <a:cubicBezTo>
                    <a:pt x="10112" y="9453"/>
                    <a:pt x="10112" y="9476"/>
                    <a:pt x="10089" y="9499"/>
                  </a:cubicBezTo>
                  <a:cubicBezTo>
                    <a:pt x="10043" y="9567"/>
                    <a:pt x="9998" y="9613"/>
                    <a:pt x="9952" y="9681"/>
                  </a:cubicBezTo>
                  <a:cubicBezTo>
                    <a:pt x="9815" y="9795"/>
                    <a:pt x="9655" y="9887"/>
                    <a:pt x="9518" y="9978"/>
                  </a:cubicBezTo>
                  <a:cubicBezTo>
                    <a:pt x="9199" y="10161"/>
                    <a:pt x="8879" y="10320"/>
                    <a:pt x="8537" y="10412"/>
                  </a:cubicBezTo>
                  <a:cubicBezTo>
                    <a:pt x="8329" y="10461"/>
                    <a:pt x="8114" y="10483"/>
                    <a:pt x="7900" y="10483"/>
                  </a:cubicBezTo>
                  <a:cubicBezTo>
                    <a:pt x="7715" y="10483"/>
                    <a:pt x="7530" y="10466"/>
                    <a:pt x="7350" y="10434"/>
                  </a:cubicBezTo>
                  <a:cubicBezTo>
                    <a:pt x="7008" y="10366"/>
                    <a:pt x="6665" y="10229"/>
                    <a:pt x="6346" y="10024"/>
                  </a:cubicBezTo>
                  <a:cubicBezTo>
                    <a:pt x="6095" y="9841"/>
                    <a:pt x="5866" y="9636"/>
                    <a:pt x="5661" y="9384"/>
                  </a:cubicBezTo>
                  <a:cubicBezTo>
                    <a:pt x="5752" y="9293"/>
                    <a:pt x="5843" y="9202"/>
                    <a:pt x="5912" y="9088"/>
                  </a:cubicBezTo>
                  <a:cubicBezTo>
                    <a:pt x="6163" y="8700"/>
                    <a:pt x="6277" y="8220"/>
                    <a:pt x="6209" y="7741"/>
                  </a:cubicBezTo>
                  <a:cubicBezTo>
                    <a:pt x="6117" y="7239"/>
                    <a:pt x="5821" y="6760"/>
                    <a:pt x="5433" y="6463"/>
                  </a:cubicBezTo>
                  <a:cubicBezTo>
                    <a:pt x="5026" y="6140"/>
                    <a:pt x="4539" y="5988"/>
                    <a:pt x="4049" y="5988"/>
                  </a:cubicBezTo>
                  <a:cubicBezTo>
                    <a:pt x="3466" y="5988"/>
                    <a:pt x="2879" y="6203"/>
                    <a:pt x="2420" y="6600"/>
                  </a:cubicBezTo>
                  <a:cubicBezTo>
                    <a:pt x="2331" y="6688"/>
                    <a:pt x="2421" y="6819"/>
                    <a:pt x="2520" y="6819"/>
                  </a:cubicBezTo>
                  <a:cubicBezTo>
                    <a:pt x="2548" y="6819"/>
                    <a:pt x="2577" y="6808"/>
                    <a:pt x="2602" y="6782"/>
                  </a:cubicBezTo>
                  <a:cubicBezTo>
                    <a:pt x="2694" y="6714"/>
                    <a:pt x="2808" y="6623"/>
                    <a:pt x="2899" y="6577"/>
                  </a:cubicBezTo>
                  <a:cubicBezTo>
                    <a:pt x="3250" y="6355"/>
                    <a:pt x="3662" y="6238"/>
                    <a:pt x="4084" y="6238"/>
                  </a:cubicBezTo>
                  <a:cubicBezTo>
                    <a:pt x="4183" y="6238"/>
                    <a:pt x="4283" y="6244"/>
                    <a:pt x="4383" y="6257"/>
                  </a:cubicBezTo>
                  <a:cubicBezTo>
                    <a:pt x="4862" y="6349"/>
                    <a:pt x="5273" y="6600"/>
                    <a:pt x="5570" y="7011"/>
                  </a:cubicBezTo>
                  <a:cubicBezTo>
                    <a:pt x="5843" y="7376"/>
                    <a:pt x="5980" y="7832"/>
                    <a:pt x="5912" y="8289"/>
                  </a:cubicBezTo>
                  <a:cubicBezTo>
                    <a:pt x="5866" y="8677"/>
                    <a:pt x="5661" y="9042"/>
                    <a:pt x="5341" y="9293"/>
                  </a:cubicBezTo>
                  <a:cubicBezTo>
                    <a:pt x="5067" y="9544"/>
                    <a:pt x="4679" y="9704"/>
                    <a:pt x="4291" y="9727"/>
                  </a:cubicBezTo>
                  <a:cubicBezTo>
                    <a:pt x="4262" y="9729"/>
                    <a:pt x="4232" y="9729"/>
                    <a:pt x="4202" y="9729"/>
                  </a:cubicBezTo>
                  <a:cubicBezTo>
                    <a:pt x="3825" y="9729"/>
                    <a:pt x="3469" y="9596"/>
                    <a:pt x="3173" y="9384"/>
                  </a:cubicBezTo>
                  <a:cubicBezTo>
                    <a:pt x="2488" y="8905"/>
                    <a:pt x="2123" y="8129"/>
                    <a:pt x="1758" y="7399"/>
                  </a:cubicBezTo>
                  <a:cubicBezTo>
                    <a:pt x="1415" y="6737"/>
                    <a:pt x="1050" y="6052"/>
                    <a:pt x="457" y="5573"/>
                  </a:cubicBezTo>
                  <a:cubicBezTo>
                    <a:pt x="845" y="5390"/>
                    <a:pt x="1164" y="5139"/>
                    <a:pt x="1484" y="4842"/>
                  </a:cubicBezTo>
                  <a:cubicBezTo>
                    <a:pt x="2146" y="4203"/>
                    <a:pt x="2648" y="3427"/>
                    <a:pt x="3401" y="2902"/>
                  </a:cubicBezTo>
                  <a:cubicBezTo>
                    <a:pt x="3825" y="2595"/>
                    <a:pt x="4352" y="2382"/>
                    <a:pt x="4867" y="2382"/>
                  </a:cubicBezTo>
                  <a:cubicBezTo>
                    <a:pt x="5157" y="2382"/>
                    <a:pt x="5444" y="2449"/>
                    <a:pt x="5707" y="2605"/>
                  </a:cubicBezTo>
                  <a:cubicBezTo>
                    <a:pt x="5478" y="4021"/>
                    <a:pt x="6346" y="5573"/>
                    <a:pt x="7692" y="6098"/>
                  </a:cubicBezTo>
                  <a:cubicBezTo>
                    <a:pt x="7705" y="6103"/>
                    <a:pt x="7717" y="6105"/>
                    <a:pt x="7727" y="6105"/>
                  </a:cubicBezTo>
                  <a:cubicBezTo>
                    <a:pt x="7815" y="6105"/>
                    <a:pt x="7840" y="5956"/>
                    <a:pt x="7738" y="5915"/>
                  </a:cubicBezTo>
                  <a:cubicBezTo>
                    <a:pt x="7008" y="5595"/>
                    <a:pt x="6346" y="4979"/>
                    <a:pt x="6072" y="4203"/>
                  </a:cubicBezTo>
                  <a:cubicBezTo>
                    <a:pt x="5843" y="3518"/>
                    <a:pt x="5843" y="2765"/>
                    <a:pt x="6117" y="2103"/>
                  </a:cubicBezTo>
                  <a:cubicBezTo>
                    <a:pt x="6391" y="1464"/>
                    <a:pt x="6871" y="893"/>
                    <a:pt x="7487" y="551"/>
                  </a:cubicBezTo>
                  <a:cubicBezTo>
                    <a:pt x="7910" y="325"/>
                    <a:pt x="8372" y="218"/>
                    <a:pt x="8842" y="218"/>
                  </a:cubicBezTo>
                  <a:close/>
                  <a:moveTo>
                    <a:pt x="8790" y="1"/>
                  </a:moveTo>
                  <a:cubicBezTo>
                    <a:pt x="8202" y="1"/>
                    <a:pt x="7633" y="168"/>
                    <a:pt x="7145" y="483"/>
                  </a:cubicBezTo>
                  <a:cubicBezTo>
                    <a:pt x="6505" y="893"/>
                    <a:pt x="6003" y="1555"/>
                    <a:pt x="5798" y="2286"/>
                  </a:cubicBezTo>
                  <a:cubicBezTo>
                    <a:pt x="5775" y="2331"/>
                    <a:pt x="5752" y="2400"/>
                    <a:pt x="5752" y="2446"/>
                  </a:cubicBezTo>
                  <a:cubicBezTo>
                    <a:pt x="5466" y="2267"/>
                    <a:pt x="5125" y="2172"/>
                    <a:pt x="4782" y="2172"/>
                  </a:cubicBezTo>
                  <a:cubicBezTo>
                    <a:pt x="4687" y="2172"/>
                    <a:pt x="4591" y="2180"/>
                    <a:pt x="4497" y="2195"/>
                  </a:cubicBezTo>
                  <a:cubicBezTo>
                    <a:pt x="2534" y="2468"/>
                    <a:pt x="1872" y="4728"/>
                    <a:pt x="137" y="5390"/>
                  </a:cubicBezTo>
                  <a:cubicBezTo>
                    <a:pt x="23" y="5436"/>
                    <a:pt x="0" y="5573"/>
                    <a:pt x="114" y="5641"/>
                  </a:cubicBezTo>
                  <a:cubicBezTo>
                    <a:pt x="206" y="5710"/>
                    <a:pt x="274" y="5778"/>
                    <a:pt x="365" y="5847"/>
                  </a:cubicBezTo>
                  <a:cubicBezTo>
                    <a:pt x="1027" y="6440"/>
                    <a:pt x="1393" y="7285"/>
                    <a:pt x="1803" y="8061"/>
                  </a:cubicBezTo>
                  <a:cubicBezTo>
                    <a:pt x="2214" y="8814"/>
                    <a:pt x="2739" y="9636"/>
                    <a:pt x="3607" y="9909"/>
                  </a:cubicBezTo>
                  <a:cubicBezTo>
                    <a:pt x="3797" y="9973"/>
                    <a:pt x="3997" y="10004"/>
                    <a:pt x="4197" y="10004"/>
                  </a:cubicBezTo>
                  <a:cubicBezTo>
                    <a:pt x="4643" y="10004"/>
                    <a:pt x="5093" y="9851"/>
                    <a:pt x="5455" y="9567"/>
                  </a:cubicBezTo>
                  <a:cubicBezTo>
                    <a:pt x="5684" y="9909"/>
                    <a:pt x="6003" y="10161"/>
                    <a:pt x="6346" y="10366"/>
                  </a:cubicBezTo>
                  <a:cubicBezTo>
                    <a:pt x="6812" y="10620"/>
                    <a:pt x="7339" y="10761"/>
                    <a:pt x="7862" y="10761"/>
                  </a:cubicBezTo>
                  <a:cubicBezTo>
                    <a:pt x="8185" y="10761"/>
                    <a:pt x="8506" y="10707"/>
                    <a:pt x="8811" y="10594"/>
                  </a:cubicBezTo>
                  <a:cubicBezTo>
                    <a:pt x="9176" y="10480"/>
                    <a:pt x="9496" y="10297"/>
                    <a:pt x="9792" y="10069"/>
                  </a:cubicBezTo>
                  <a:cubicBezTo>
                    <a:pt x="9929" y="9978"/>
                    <a:pt x="10066" y="9864"/>
                    <a:pt x="10157" y="9704"/>
                  </a:cubicBezTo>
                  <a:cubicBezTo>
                    <a:pt x="10180" y="9681"/>
                    <a:pt x="10203" y="9658"/>
                    <a:pt x="10226" y="9613"/>
                  </a:cubicBezTo>
                  <a:cubicBezTo>
                    <a:pt x="10637" y="10297"/>
                    <a:pt x="11367" y="10663"/>
                    <a:pt x="12166" y="10708"/>
                  </a:cubicBezTo>
                  <a:cubicBezTo>
                    <a:pt x="12231" y="10713"/>
                    <a:pt x="12297" y="10715"/>
                    <a:pt x="12361" y="10715"/>
                  </a:cubicBezTo>
                  <a:cubicBezTo>
                    <a:pt x="13317" y="10715"/>
                    <a:pt x="14218" y="10251"/>
                    <a:pt x="14859" y="9567"/>
                  </a:cubicBezTo>
                  <a:cubicBezTo>
                    <a:pt x="15270" y="9750"/>
                    <a:pt x="15704" y="9841"/>
                    <a:pt x="16138" y="9841"/>
                  </a:cubicBezTo>
                  <a:lnTo>
                    <a:pt x="16206" y="9841"/>
                  </a:lnTo>
                  <a:cubicBezTo>
                    <a:pt x="16297" y="9841"/>
                    <a:pt x="16412" y="9841"/>
                    <a:pt x="16503" y="9818"/>
                  </a:cubicBezTo>
                  <a:lnTo>
                    <a:pt x="16549" y="9818"/>
                  </a:lnTo>
                  <a:cubicBezTo>
                    <a:pt x="16640" y="9795"/>
                    <a:pt x="16708" y="9795"/>
                    <a:pt x="16777" y="9772"/>
                  </a:cubicBezTo>
                  <a:cubicBezTo>
                    <a:pt x="17507" y="9499"/>
                    <a:pt x="17964" y="8768"/>
                    <a:pt x="18306" y="8083"/>
                  </a:cubicBezTo>
                  <a:cubicBezTo>
                    <a:pt x="18648" y="7376"/>
                    <a:pt x="18945" y="6600"/>
                    <a:pt x="19516" y="6052"/>
                  </a:cubicBezTo>
                  <a:cubicBezTo>
                    <a:pt x="19584" y="5984"/>
                    <a:pt x="19653" y="5938"/>
                    <a:pt x="19721" y="5869"/>
                  </a:cubicBezTo>
                  <a:cubicBezTo>
                    <a:pt x="19813" y="5801"/>
                    <a:pt x="19790" y="5687"/>
                    <a:pt x="19698" y="5641"/>
                  </a:cubicBezTo>
                  <a:cubicBezTo>
                    <a:pt x="18238" y="5048"/>
                    <a:pt x="17667" y="2971"/>
                    <a:pt x="16024" y="2719"/>
                  </a:cubicBezTo>
                  <a:cubicBezTo>
                    <a:pt x="15944" y="2708"/>
                    <a:pt x="15864" y="2702"/>
                    <a:pt x="15784" y="2702"/>
                  </a:cubicBezTo>
                  <a:cubicBezTo>
                    <a:pt x="15704" y="2702"/>
                    <a:pt x="15624" y="2708"/>
                    <a:pt x="15544" y="2719"/>
                  </a:cubicBezTo>
                  <a:cubicBezTo>
                    <a:pt x="15225" y="2719"/>
                    <a:pt x="14905" y="2765"/>
                    <a:pt x="14586" y="2879"/>
                  </a:cubicBezTo>
                  <a:cubicBezTo>
                    <a:pt x="14449" y="2925"/>
                    <a:pt x="14289" y="2971"/>
                    <a:pt x="14152" y="3039"/>
                  </a:cubicBezTo>
                  <a:cubicBezTo>
                    <a:pt x="13878" y="2354"/>
                    <a:pt x="13239" y="1852"/>
                    <a:pt x="12577" y="1601"/>
                  </a:cubicBezTo>
                  <a:cubicBezTo>
                    <a:pt x="12212" y="1441"/>
                    <a:pt x="11801" y="1350"/>
                    <a:pt x="11390" y="1350"/>
                  </a:cubicBezTo>
                  <a:cubicBezTo>
                    <a:pt x="11299" y="1190"/>
                    <a:pt x="11185" y="1030"/>
                    <a:pt x="11025" y="893"/>
                  </a:cubicBezTo>
                  <a:cubicBezTo>
                    <a:pt x="10865" y="734"/>
                    <a:pt x="10705" y="597"/>
                    <a:pt x="10523" y="505"/>
                  </a:cubicBezTo>
                  <a:cubicBezTo>
                    <a:pt x="10157" y="277"/>
                    <a:pt x="9747" y="117"/>
                    <a:pt x="9336" y="49"/>
                  </a:cubicBezTo>
                  <a:cubicBezTo>
                    <a:pt x="9153" y="17"/>
                    <a:pt x="8971" y="1"/>
                    <a:pt x="87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11" name="Google Shape;6611;p134"/>
          <p:cNvGrpSpPr/>
          <p:nvPr/>
        </p:nvGrpSpPr>
        <p:grpSpPr>
          <a:xfrm>
            <a:off x="4967975" y="1253900"/>
            <a:ext cx="551400" cy="1685750"/>
            <a:chOff x="5036975" y="1107325"/>
            <a:chExt cx="551400" cy="1685750"/>
          </a:xfrm>
        </p:grpSpPr>
        <p:sp>
          <p:nvSpPr>
            <p:cNvPr id="6612" name="Google Shape;6612;p134"/>
            <p:cNvSpPr/>
            <p:nvPr/>
          </p:nvSpPr>
          <p:spPr>
            <a:xfrm>
              <a:off x="5301375" y="1131700"/>
              <a:ext cx="21950" cy="144775"/>
            </a:xfrm>
            <a:custGeom>
              <a:avLst/>
              <a:gdLst/>
              <a:ahLst/>
              <a:cxnLst/>
              <a:rect l="l" t="t" r="r" b="b"/>
              <a:pathLst>
                <a:path w="878" h="5791" extrusionOk="0">
                  <a:moveTo>
                    <a:pt x="1" y="1"/>
                  </a:moveTo>
                  <a:cubicBezTo>
                    <a:pt x="26" y="1905"/>
                    <a:pt x="76" y="3785"/>
                    <a:pt x="1" y="5690"/>
                  </a:cubicBezTo>
                  <a:cubicBezTo>
                    <a:pt x="1" y="5715"/>
                    <a:pt x="1" y="5765"/>
                    <a:pt x="1" y="5790"/>
                  </a:cubicBezTo>
                  <a:cubicBezTo>
                    <a:pt x="276" y="5765"/>
                    <a:pt x="577" y="5740"/>
                    <a:pt x="878" y="5740"/>
                  </a:cubicBezTo>
                  <a:cubicBezTo>
                    <a:pt x="778" y="5389"/>
                    <a:pt x="728" y="4988"/>
                    <a:pt x="677" y="4637"/>
                  </a:cubicBezTo>
                  <a:cubicBezTo>
                    <a:pt x="602" y="4161"/>
                    <a:pt x="552" y="3660"/>
                    <a:pt x="527" y="3158"/>
                  </a:cubicBezTo>
                  <a:cubicBezTo>
                    <a:pt x="477" y="2206"/>
                    <a:pt x="502" y="1229"/>
                    <a:pt x="602" y="276"/>
                  </a:cubicBezTo>
                  <a:cubicBezTo>
                    <a:pt x="427" y="201"/>
                    <a:pt x="226" y="126"/>
                    <a:pt x="51" y="26"/>
                  </a:cubicBezTo>
                  <a:cubicBezTo>
                    <a:pt x="26" y="26"/>
                    <a:pt x="26" y="1"/>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134"/>
            <p:cNvSpPr/>
            <p:nvPr/>
          </p:nvSpPr>
          <p:spPr>
            <a:xfrm>
              <a:off x="5255650" y="1288925"/>
              <a:ext cx="121575" cy="38300"/>
            </a:xfrm>
            <a:custGeom>
              <a:avLst/>
              <a:gdLst/>
              <a:ahLst/>
              <a:cxnLst/>
              <a:rect l="l" t="t" r="r" b="b"/>
              <a:pathLst>
                <a:path w="4863" h="1532" extrusionOk="0">
                  <a:moveTo>
                    <a:pt x="285" y="221"/>
                  </a:moveTo>
                  <a:lnTo>
                    <a:pt x="285" y="221"/>
                  </a:lnTo>
                  <a:cubicBezTo>
                    <a:pt x="284" y="221"/>
                    <a:pt x="281" y="223"/>
                    <a:pt x="276" y="228"/>
                  </a:cubicBezTo>
                  <a:cubicBezTo>
                    <a:pt x="279" y="226"/>
                    <a:pt x="282" y="223"/>
                    <a:pt x="286" y="221"/>
                  </a:cubicBezTo>
                  <a:lnTo>
                    <a:pt x="286" y="221"/>
                  </a:lnTo>
                  <a:cubicBezTo>
                    <a:pt x="285" y="221"/>
                    <a:pt x="285" y="221"/>
                    <a:pt x="285" y="221"/>
                  </a:cubicBezTo>
                  <a:close/>
                  <a:moveTo>
                    <a:pt x="4197" y="0"/>
                  </a:moveTo>
                  <a:cubicBezTo>
                    <a:pt x="4025" y="0"/>
                    <a:pt x="3845" y="27"/>
                    <a:pt x="3709" y="27"/>
                  </a:cubicBezTo>
                  <a:cubicBezTo>
                    <a:pt x="3359" y="27"/>
                    <a:pt x="3008" y="27"/>
                    <a:pt x="2682" y="52"/>
                  </a:cubicBezTo>
                  <a:cubicBezTo>
                    <a:pt x="2030" y="78"/>
                    <a:pt x="1404" y="128"/>
                    <a:pt x="752" y="178"/>
                  </a:cubicBezTo>
                  <a:cubicBezTo>
                    <a:pt x="702" y="178"/>
                    <a:pt x="632" y="174"/>
                    <a:pt x="559" y="174"/>
                  </a:cubicBezTo>
                  <a:cubicBezTo>
                    <a:pt x="456" y="174"/>
                    <a:pt x="348" y="182"/>
                    <a:pt x="286" y="221"/>
                  </a:cubicBezTo>
                  <a:lnTo>
                    <a:pt x="286" y="221"/>
                  </a:lnTo>
                  <a:cubicBezTo>
                    <a:pt x="290" y="223"/>
                    <a:pt x="270" y="258"/>
                    <a:pt x="251" y="278"/>
                  </a:cubicBezTo>
                  <a:cubicBezTo>
                    <a:pt x="226" y="353"/>
                    <a:pt x="226" y="453"/>
                    <a:pt x="201" y="529"/>
                  </a:cubicBezTo>
                  <a:cubicBezTo>
                    <a:pt x="125" y="779"/>
                    <a:pt x="50" y="1030"/>
                    <a:pt x="0" y="1281"/>
                  </a:cubicBezTo>
                  <a:cubicBezTo>
                    <a:pt x="483" y="1239"/>
                    <a:pt x="966" y="1221"/>
                    <a:pt x="1445" y="1221"/>
                  </a:cubicBezTo>
                  <a:cubicBezTo>
                    <a:pt x="1836" y="1221"/>
                    <a:pt x="2224" y="1233"/>
                    <a:pt x="2607" y="1255"/>
                  </a:cubicBezTo>
                  <a:cubicBezTo>
                    <a:pt x="3334" y="1306"/>
                    <a:pt x="4110" y="1356"/>
                    <a:pt x="4862" y="1531"/>
                  </a:cubicBezTo>
                  <a:cubicBezTo>
                    <a:pt x="4812" y="1306"/>
                    <a:pt x="4762" y="1080"/>
                    <a:pt x="4737" y="829"/>
                  </a:cubicBezTo>
                  <a:cubicBezTo>
                    <a:pt x="4687" y="629"/>
                    <a:pt x="4712" y="153"/>
                    <a:pt x="4511" y="52"/>
                  </a:cubicBezTo>
                  <a:cubicBezTo>
                    <a:pt x="4421" y="12"/>
                    <a:pt x="4311" y="0"/>
                    <a:pt x="41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134"/>
            <p:cNvSpPr/>
            <p:nvPr/>
          </p:nvSpPr>
          <p:spPr>
            <a:xfrm>
              <a:off x="5204275" y="1334500"/>
              <a:ext cx="231225" cy="69775"/>
            </a:xfrm>
            <a:custGeom>
              <a:avLst/>
              <a:gdLst/>
              <a:ahLst/>
              <a:cxnLst/>
              <a:rect l="l" t="t" r="r" b="b"/>
              <a:pathLst>
                <a:path w="9249" h="2791" extrusionOk="0">
                  <a:moveTo>
                    <a:pt x="3672" y="0"/>
                  </a:moveTo>
                  <a:cubicBezTo>
                    <a:pt x="2842" y="0"/>
                    <a:pt x="2010" y="62"/>
                    <a:pt x="1203" y="184"/>
                  </a:cubicBezTo>
                  <a:cubicBezTo>
                    <a:pt x="952" y="234"/>
                    <a:pt x="602" y="234"/>
                    <a:pt x="376" y="360"/>
                  </a:cubicBezTo>
                  <a:cubicBezTo>
                    <a:pt x="150" y="510"/>
                    <a:pt x="150" y="786"/>
                    <a:pt x="125" y="1036"/>
                  </a:cubicBezTo>
                  <a:cubicBezTo>
                    <a:pt x="75" y="1463"/>
                    <a:pt x="25" y="1889"/>
                    <a:pt x="0" y="2315"/>
                  </a:cubicBezTo>
                  <a:cubicBezTo>
                    <a:pt x="526" y="2290"/>
                    <a:pt x="1053" y="2265"/>
                    <a:pt x="1579" y="2265"/>
                  </a:cubicBezTo>
                  <a:cubicBezTo>
                    <a:pt x="1841" y="2259"/>
                    <a:pt x="2103" y="2257"/>
                    <a:pt x="2365" y="2257"/>
                  </a:cubicBezTo>
                  <a:cubicBezTo>
                    <a:pt x="4679" y="2257"/>
                    <a:pt x="6974" y="2453"/>
                    <a:pt x="9248" y="2791"/>
                  </a:cubicBezTo>
                  <a:cubicBezTo>
                    <a:pt x="9073" y="1939"/>
                    <a:pt x="8847" y="1137"/>
                    <a:pt x="7995" y="686"/>
                  </a:cubicBezTo>
                  <a:cubicBezTo>
                    <a:pt x="7043" y="209"/>
                    <a:pt x="5790" y="109"/>
                    <a:pt x="4737" y="34"/>
                  </a:cubicBezTo>
                  <a:cubicBezTo>
                    <a:pt x="4384" y="11"/>
                    <a:pt x="4028" y="0"/>
                    <a:pt x="36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134"/>
            <p:cNvSpPr/>
            <p:nvPr/>
          </p:nvSpPr>
          <p:spPr>
            <a:xfrm>
              <a:off x="5335850" y="1411775"/>
              <a:ext cx="140375" cy="782625"/>
            </a:xfrm>
            <a:custGeom>
              <a:avLst/>
              <a:gdLst/>
              <a:ahLst/>
              <a:cxnLst/>
              <a:rect l="l" t="t" r="r" b="b"/>
              <a:pathLst>
                <a:path w="5615" h="31305" extrusionOk="0">
                  <a:moveTo>
                    <a:pt x="0" y="1"/>
                  </a:moveTo>
                  <a:lnTo>
                    <a:pt x="0" y="1"/>
                  </a:lnTo>
                  <a:cubicBezTo>
                    <a:pt x="376" y="552"/>
                    <a:pt x="602" y="1204"/>
                    <a:pt x="727" y="1880"/>
                  </a:cubicBezTo>
                  <a:cubicBezTo>
                    <a:pt x="953" y="2883"/>
                    <a:pt x="1028" y="3910"/>
                    <a:pt x="1153" y="4913"/>
                  </a:cubicBezTo>
                  <a:cubicBezTo>
                    <a:pt x="1404" y="7194"/>
                    <a:pt x="1554" y="9499"/>
                    <a:pt x="1654" y="11780"/>
                  </a:cubicBezTo>
                  <a:cubicBezTo>
                    <a:pt x="1880" y="16392"/>
                    <a:pt x="1755" y="21053"/>
                    <a:pt x="1303" y="25665"/>
                  </a:cubicBezTo>
                  <a:cubicBezTo>
                    <a:pt x="1178" y="26943"/>
                    <a:pt x="1053" y="28221"/>
                    <a:pt x="877" y="29525"/>
                  </a:cubicBezTo>
                  <a:cubicBezTo>
                    <a:pt x="777" y="30151"/>
                    <a:pt x="652" y="30803"/>
                    <a:pt x="276" y="31304"/>
                  </a:cubicBezTo>
                  <a:cubicBezTo>
                    <a:pt x="1203" y="31204"/>
                    <a:pt x="2131" y="31003"/>
                    <a:pt x="3033" y="30753"/>
                  </a:cubicBezTo>
                  <a:cubicBezTo>
                    <a:pt x="3033" y="30703"/>
                    <a:pt x="3058" y="30652"/>
                    <a:pt x="3108" y="30627"/>
                  </a:cubicBezTo>
                  <a:cubicBezTo>
                    <a:pt x="4461" y="29525"/>
                    <a:pt x="4887" y="27670"/>
                    <a:pt x="5088" y="25991"/>
                  </a:cubicBezTo>
                  <a:cubicBezTo>
                    <a:pt x="5339" y="23911"/>
                    <a:pt x="5364" y="21755"/>
                    <a:pt x="5439" y="19650"/>
                  </a:cubicBezTo>
                  <a:cubicBezTo>
                    <a:pt x="5614" y="15088"/>
                    <a:pt x="5614" y="10452"/>
                    <a:pt x="4862" y="5915"/>
                  </a:cubicBezTo>
                  <a:cubicBezTo>
                    <a:pt x="4662" y="4763"/>
                    <a:pt x="4461" y="3560"/>
                    <a:pt x="4111" y="2432"/>
                  </a:cubicBezTo>
                  <a:cubicBezTo>
                    <a:pt x="3835" y="1555"/>
                    <a:pt x="3359" y="652"/>
                    <a:pt x="2506" y="251"/>
                  </a:cubicBezTo>
                  <a:cubicBezTo>
                    <a:pt x="1654" y="126"/>
                    <a:pt x="827" y="5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134"/>
            <p:cNvSpPr/>
            <p:nvPr/>
          </p:nvSpPr>
          <p:spPr>
            <a:xfrm>
              <a:off x="5244375" y="1409275"/>
              <a:ext cx="120325" cy="788250"/>
            </a:xfrm>
            <a:custGeom>
              <a:avLst/>
              <a:gdLst/>
              <a:ahLst/>
              <a:cxnLst/>
              <a:rect l="l" t="t" r="r" b="b"/>
              <a:pathLst>
                <a:path w="4813" h="31530" extrusionOk="0">
                  <a:moveTo>
                    <a:pt x="1028" y="0"/>
                  </a:moveTo>
                  <a:cubicBezTo>
                    <a:pt x="0" y="1629"/>
                    <a:pt x="150" y="3810"/>
                    <a:pt x="125" y="5640"/>
                  </a:cubicBezTo>
                  <a:cubicBezTo>
                    <a:pt x="75" y="7895"/>
                    <a:pt x="100" y="10126"/>
                    <a:pt x="100" y="12356"/>
                  </a:cubicBezTo>
                  <a:cubicBezTo>
                    <a:pt x="125" y="16717"/>
                    <a:pt x="125" y="21128"/>
                    <a:pt x="501" y="25489"/>
                  </a:cubicBezTo>
                  <a:cubicBezTo>
                    <a:pt x="602" y="26642"/>
                    <a:pt x="677" y="27820"/>
                    <a:pt x="902" y="28973"/>
                  </a:cubicBezTo>
                  <a:cubicBezTo>
                    <a:pt x="1053" y="29875"/>
                    <a:pt x="1328" y="30803"/>
                    <a:pt x="2080" y="31404"/>
                  </a:cubicBezTo>
                  <a:cubicBezTo>
                    <a:pt x="2130" y="31429"/>
                    <a:pt x="2155" y="31479"/>
                    <a:pt x="2181" y="31529"/>
                  </a:cubicBezTo>
                  <a:cubicBezTo>
                    <a:pt x="2431" y="31529"/>
                    <a:pt x="2682" y="31529"/>
                    <a:pt x="2932" y="31504"/>
                  </a:cubicBezTo>
                  <a:cubicBezTo>
                    <a:pt x="2957" y="31454"/>
                    <a:pt x="2983" y="31429"/>
                    <a:pt x="3033" y="31404"/>
                  </a:cubicBezTo>
                  <a:cubicBezTo>
                    <a:pt x="3734" y="30953"/>
                    <a:pt x="3785" y="29925"/>
                    <a:pt x="3885" y="29199"/>
                  </a:cubicBezTo>
                  <a:cubicBezTo>
                    <a:pt x="4010" y="28096"/>
                    <a:pt x="4135" y="26993"/>
                    <a:pt x="4236" y="25915"/>
                  </a:cubicBezTo>
                  <a:cubicBezTo>
                    <a:pt x="4436" y="23710"/>
                    <a:pt x="4587" y="21529"/>
                    <a:pt x="4662" y="19324"/>
                  </a:cubicBezTo>
                  <a:cubicBezTo>
                    <a:pt x="4812" y="14988"/>
                    <a:pt x="4712" y="10627"/>
                    <a:pt x="4386" y="6316"/>
                  </a:cubicBezTo>
                  <a:cubicBezTo>
                    <a:pt x="4286" y="5113"/>
                    <a:pt x="4186" y="3910"/>
                    <a:pt x="4035" y="2732"/>
                  </a:cubicBezTo>
                  <a:cubicBezTo>
                    <a:pt x="3910" y="1780"/>
                    <a:pt x="3709" y="827"/>
                    <a:pt x="3133" y="76"/>
                  </a:cubicBezTo>
                  <a:cubicBezTo>
                    <a:pt x="2957" y="51"/>
                    <a:pt x="2782" y="51"/>
                    <a:pt x="2632" y="51"/>
                  </a:cubicBezTo>
                  <a:cubicBezTo>
                    <a:pt x="2080" y="25"/>
                    <a:pt x="1554" y="0"/>
                    <a:pt x="10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134"/>
            <p:cNvSpPr/>
            <p:nvPr/>
          </p:nvSpPr>
          <p:spPr>
            <a:xfrm>
              <a:off x="5421675" y="1421175"/>
              <a:ext cx="147275" cy="750025"/>
            </a:xfrm>
            <a:custGeom>
              <a:avLst/>
              <a:gdLst/>
              <a:ahLst/>
              <a:cxnLst/>
              <a:rect l="l" t="t" r="r" b="b"/>
              <a:pathLst>
                <a:path w="5891" h="30001" extrusionOk="0">
                  <a:moveTo>
                    <a:pt x="1" y="1"/>
                  </a:moveTo>
                  <a:lnTo>
                    <a:pt x="1" y="1"/>
                  </a:lnTo>
                  <a:cubicBezTo>
                    <a:pt x="1104" y="903"/>
                    <a:pt x="1404" y="2657"/>
                    <a:pt x="1680" y="3960"/>
                  </a:cubicBezTo>
                  <a:cubicBezTo>
                    <a:pt x="2181" y="6341"/>
                    <a:pt x="2482" y="8747"/>
                    <a:pt x="2632" y="11154"/>
                  </a:cubicBezTo>
                  <a:cubicBezTo>
                    <a:pt x="2808" y="13610"/>
                    <a:pt x="2833" y="16066"/>
                    <a:pt x="2783" y="18522"/>
                  </a:cubicBezTo>
                  <a:cubicBezTo>
                    <a:pt x="2733" y="20803"/>
                    <a:pt x="2683" y="23134"/>
                    <a:pt x="2457" y="25414"/>
                  </a:cubicBezTo>
                  <a:cubicBezTo>
                    <a:pt x="2282" y="27093"/>
                    <a:pt x="1881" y="28798"/>
                    <a:pt x="703" y="30001"/>
                  </a:cubicBezTo>
                  <a:cubicBezTo>
                    <a:pt x="1204" y="29800"/>
                    <a:pt x="1680" y="29600"/>
                    <a:pt x="2156" y="29349"/>
                  </a:cubicBezTo>
                  <a:cubicBezTo>
                    <a:pt x="3309" y="28798"/>
                    <a:pt x="4462" y="28071"/>
                    <a:pt x="5114" y="26968"/>
                  </a:cubicBezTo>
                  <a:cubicBezTo>
                    <a:pt x="5891" y="25665"/>
                    <a:pt x="5690" y="24036"/>
                    <a:pt x="5640" y="22582"/>
                  </a:cubicBezTo>
                  <a:cubicBezTo>
                    <a:pt x="5439" y="16066"/>
                    <a:pt x="5214" y="9549"/>
                    <a:pt x="4838" y="3033"/>
                  </a:cubicBezTo>
                  <a:cubicBezTo>
                    <a:pt x="4813" y="2306"/>
                    <a:pt x="4763" y="1605"/>
                    <a:pt x="4713" y="878"/>
                  </a:cubicBezTo>
                  <a:cubicBezTo>
                    <a:pt x="3159" y="527"/>
                    <a:pt x="1580" y="226"/>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134"/>
            <p:cNvSpPr/>
            <p:nvPr/>
          </p:nvSpPr>
          <p:spPr>
            <a:xfrm>
              <a:off x="5295750" y="2329075"/>
              <a:ext cx="94625" cy="445525"/>
            </a:xfrm>
            <a:custGeom>
              <a:avLst/>
              <a:gdLst/>
              <a:ahLst/>
              <a:cxnLst/>
              <a:rect l="l" t="t" r="r" b="b"/>
              <a:pathLst>
                <a:path w="3785" h="17821" extrusionOk="0">
                  <a:moveTo>
                    <a:pt x="25" y="1"/>
                  </a:moveTo>
                  <a:cubicBezTo>
                    <a:pt x="0" y="4737"/>
                    <a:pt x="501" y="9474"/>
                    <a:pt x="1329" y="14111"/>
                  </a:cubicBezTo>
                  <a:cubicBezTo>
                    <a:pt x="1554" y="15339"/>
                    <a:pt x="1830" y="16592"/>
                    <a:pt x="2080" y="17820"/>
                  </a:cubicBezTo>
                  <a:cubicBezTo>
                    <a:pt x="2682" y="17670"/>
                    <a:pt x="3233" y="17469"/>
                    <a:pt x="3785" y="17219"/>
                  </a:cubicBezTo>
                  <a:cubicBezTo>
                    <a:pt x="3133" y="15038"/>
                    <a:pt x="2506" y="12858"/>
                    <a:pt x="2080" y="10627"/>
                  </a:cubicBezTo>
                  <a:cubicBezTo>
                    <a:pt x="1629" y="8346"/>
                    <a:pt x="1329" y="6041"/>
                    <a:pt x="1178" y="3710"/>
                  </a:cubicBezTo>
                  <a:cubicBezTo>
                    <a:pt x="1078" y="2482"/>
                    <a:pt x="1078" y="1254"/>
                    <a:pt x="1103" y="51"/>
                  </a:cubicBezTo>
                  <a:cubicBezTo>
                    <a:pt x="902" y="51"/>
                    <a:pt x="727" y="76"/>
                    <a:pt x="527" y="76"/>
                  </a:cubicBezTo>
                  <a:cubicBezTo>
                    <a:pt x="351" y="51"/>
                    <a:pt x="201" y="51"/>
                    <a:pt x="2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134"/>
            <p:cNvSpPr/>
            <p:nvPr/>
          </p:nvSpPr>
          <p:spPr>
            <a:xfrm>
              <a:off x="5221175" y="2431825"/>
              <a:ext cx="76475" cy="263900"/>
            </a:xfrm>
            <a:custGeom>
              <a:avLst/>
              <a:gdLst/>
              <a:ahLst/>
              <a:cxnLst/>
              <a:rect l="l" t="t" r="r" b="b"/>
              <a:pathLst>
                <a:path w="3059" h="10556" extrusionOk="0">
                  <a:moveTo>
                    <a:pt x="2607" y="1"/>
                  </a:moveTo>
                  <a:cubicBezTo>
                    <a:pt x="2507" y="1154"/>
                    <a:pt x="2357" y="2282"/>
                    <a:pt x="2156" y="3409"/>
                  </a:cubicBezTo>
                  <a:cubicBezTo>
                    <a:pt x="1755" y="5790"/>
                    <a:pt x="1053" y="8121"/>
                    <a:pt x="1" y="10302"/>
                  </a:cubicBezTo>
                  <a:cubicBezTo>
                    <a:pt x="76" y="10327"/>
                    <a:pt x="176" y="10352"/>
                    <a:pt x="276" y="10377"/>
                  </a:cubicBezTo>
                  <a:cubicBezTo>
                    <a:pt x="482" y="10445"/>
                    <a:pt x="708" y="10556"/>
                    <a:pt x="937" y="10556"/>
                  </a:cubicBezTo>
                  <a:cubicBezTo>
                    <a:pt x="959" y="10556"/>
                    <a:pt x="981" y="10555"/>
                    <a:pt x="1003" y="10552"/>
                  </a:cubicBezTo>
                  <a:cubicBezTo>
                    <a:pt x="1530" y="10502"/>
                    <a:pt x="1880" y="9575"/>
                    <a:pt x="2056" y="9174"/>
                  </a:cubicBezTo>
                  <a:cubicBezTo>
                    <a:pt x="2532" y="8196"/>
                    <a:pt x="2858" y="7144"/>
                    <a:pt x="3058" y="6091"/>
                  </a:cubicBezTo>
                  <a:cubicBezTo>
                    <a:pt x="2808" y="4061"/>
                    <a:pt x="2657" y="2031"/>
                    <a:pt x="260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134"/>
            <p:cNvSpPr/>
            <p:nvPr/>
          </p:nvSpPr>
          <p:spPr>
            <a:xfrm>
              <a:off x="5246875" y="2273950"/>
              <a:ext cx="141000" cy="40450"/>
            </a:xfrm>
            <a:custGeom>
              <a:avLst/>
              <a:gdLst/>
              <a:ahLst/>
              <a:cxnLst/>
              <a:rect l="l" t="t" r="r" b="b"/>
              <a:pathLst>
                <a:path w="5640" h="1618" extrusionOk="0">
                  <a:moveTo>
                    <a:pt x="5639" y="0"/>
                  </a:moveTo>
                  <a:lnTo>
                    <a:pt x="5639" y="0"/>
                  </a:lnTo>
                  <a:cubicBezTo>
                    <a:pt x="5439" y="75"/>
                    <a:pt x="5238" y="125"/>
                    <a:pt x="5013" y="175"/>
                  </a:cubicBezTo>
                  <a:cubicBezTo>
                    <a:pt x="4197" y="367"/>
                    <a:pt x="3342" y="461"/>
                    <a:pt x="2482" y="461"/>
                  </a:cubicBezTo>
                  <a:cubicBezTo>
                    <a:pt x="1650" y="461"/>
                    <a:pt x="813" y="373"/>
                    <a:pt x="0" y="201"/>
                  </a:cubicBezTo>
                  <a:lnTo>
                    <a:pt x="0" y="201"/>
                  </a:lnTo>
                  <a:cubicBezTo>
                    <a:pt x="426" y="927"/>
                    <a:pt x="1078" y="1404"/>
                    <a:pt x="1905" y="1554"/>
                  </a:cubicBezTo>
                  <a:cubicBezTo>
                    <a:pt x="2134" y="1599"/>
                    <a:pt x="2362" y="1618"/>
                    <a:pt x="2588" y="1618"/>
                  </a:cubicBezTo>
                  <a:cubicBezTo>
                    <a:pt x="3497" y="1618"/>
                    <a:pt x="4380" y="1309"/>
                    <a:pt x="5263" y="1128"/>
                  </a:cubicBezTo>
                  <a:cubicBezTo>
                    <a:pt x="5414" y="752"/>
                    <a:pt x="5539" y="376"/>
                    <a:pt x="56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134"/>
            <p:cNvSpPr/>
            <p:nvPr/>
          </p:nvSpPr>
          <p:spPr>
            <a:xfrm>
              <a:off x="5170425" y="2183075"/>
              <a:ext cx="297025" cy="86500"/>
            </a:xfrm>
            <a:custGeom>
              <a:avLst/>
              <a:gdLst/>
              <a:ahLst/>
              <a:cxnLst/>
              <a:rect l="l" t="t" r="r" b="b"/>
              <a:pathLst>
                <a:path w="11881" h="3460" extrusionOk="0">
                  <a:moveTo>
                    <a:pt x="11880" y="1"/>
                  </a:moveTo>
                  <a:lnTo>
                    <a:pt x="11880" y="1"/>
                  </a:lnTo>
                  <a:cubicBezTo>
                    <a:pt x="9976" y="828"/>
                    <a:pt x="7895" y="1304"/>
                    <a:pt x="5840" y="1404"/>
                  </a:cubicBezTo>
                  <a:cubicBezTo>
                    <a:pt x="5527" y="1421"/>
                    <a:pt x="5211" y="1429"/>
                    <a:pt x="4894" y="1429"/>
                  </a:cubicBezTo>
                  <a:cubicBezTo>
                    <a:pt x="3280" y="1429"/>
                    <a:pt x="1626" y="1214"/>
                    <a:pt x="76" y="753"/>
                  </a:cubicBezTo>
                  <a:cubicBezTo>
                    <a:pt x="26" y="1029"/>
                    <a:pt x="1" y="1329"/>
                    <a:pt x="51" y="1605"/>
                  </a:cubicBezTo>
                  <a:cubicBezTo>
                    <a:pt x="176" y="2156"/>
                    <a:pt x="602" y="2407"/>
                    <a:pt x="1078" y="2607"/>
                  </a:cubicBezTo>
                  <a:cubicBezTo>
                    <a:pt x="2056" y="3034"/>
                    <a:pt x="3159" y="3309"/>
                    <a:pt x="4236" y="3409"/>
                  </a:cubicBezTo>
                  <a:cubicBezTo>
                    <a:pt x="4604" y="3443"/>
                    <a:pt x="4971" y="3460"/>
                    <a:pt x="5338" y="3460"/>
                  </a:cubicBezTo>
                  <a:cubicBezTo>
                    <a:pt x="6071" y="3460"/>
                    <a:pt x="6801" y="3393"/>
                    <a:pt x="7519" y="3259"/>
                  </a:cubicBezTo>
                  <a:cubicBezTo>
                    <a:pt x="8547" y="3059"/>
                    <a:pt x="9625" y="2783"/>
                    <a:pt x="10477" y="2156"/>
                  </a:cubicBezTo>
                  <a:cubicBezTo>
                    <a:pt x="11179" y="1630"/>
                    <a:pt x="11680" y="853"/>
                    <a:pt x="1188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134"/>
            <p:cNvSpPr/>
            <p:nvPr/>
          </p:nvSpPr>
          <p:spPr>
            <a:xfrm>
              <a:off x="5144750" y="1409275"/>
              <a:ext cx="130350" cy="788250"/>
            </a:xfrm>
            <a:custGeom>
              <a:avLst/>
              <a:gdLst/>
              <a:ahLst/>
              <a:cxnLst/>
              <a:rect l="l" t="t" r="r" b="b"/>
              <a:pathLst>
                <a:path w="5214" h="31530" extrusionOk="0">
                  <a:moveTo>
                    <a:pt x="4612" y="0"/>
                  </a:moveTo>
                  <a:lnTo>
                    <a:pt x="4612" y="0"/>
                  </a:lnTo>
                  <a:cubicBezTo>
                    <a:pt x="3885" y="25"/>
                    <a:pt x="3133" y="51"/>
                    <a:pt x="2406" y="101"/>
                  </a:cubicBezTo>
                  <a:cubicBezTo>
                    <a:pt x="952" y="1103"/>
                    <a:pt x="602" y="3033"/>
                    <a:pt x="476" y="4662"/>
                  </a:cubicBezTo>
                  <a:cubicBezTo>
                    <a:pt x="301" y="6893"/>
                    <a:pt x="251" y="9148"/>
                    <a:pt x="201" y="11404"/>
                  </a:cubicBezTo>
                  <a:cubicBezTo>
                    <a:pt x="75" y="16191"/>
                    <a:pt x="0" y="20953"/>
                    <a:pt x="100" y="25740"/>
                  </a:cubicBezTo>
                  <a:cubicBezTo>
                    <a:pt x="125" y="27544"/>
                    <a:pt x="251" y="29875"/>
                    <a:pt x="1905" y="31028"/>
                  </a:cubicBezTo>
                  <a:cubicBezTo>
                    <a:pt x="1930" y="31053"/>
                    <a:pt x="1955" y="31078"/>
                    <a:pt x="1980" y="31103"/>
                  </a:cubicBezTo>
                  <a:cubicBezTo>
                    <a:pt x="3033" y="31354"/>
                    <a:pt x="4135" y="31479"/>
                    <a:pt x="5213" y="31529"/>
                  </a:cubicBezTo>
                  <a:cubicBezTo>
                    <a:pt x="4110" y="30326"/>
                    <a:pt x="4035" y="28472"/>
                    <a:pt x="3860" y="26893"/>
                  </a:cubicBezTo>
                  <a:cubicBezTo>
                    <a:pt x="3609" y="24637"/>
                    <a:pt x="3484" y="22356"/>
                    <a:pt x="3434" y="20076"/>
                  </a:cubicBezTo>
                  <a:cubicBezTo>
                    <a:pt x="3308" y="15489"/>
                    <a:pt x="3409" y="10878"/>
                    <a:pt x="3559" y="6291"/>
                  </a:cubicBezTo>
                  <a:cubicBezTo>
                    <a:pt x="3584" y="5113"/>
                    <a:pt x="3609" y="3910"/>
                    <a:pt x="3734" y="2707"/>
                  </a:cubicBezTo>
                  <a:cubicBezTo>
                    <a:pt x="3860" y="1755"/>
                    <a:pt x="4085" y="827"/>
                    <a:pt x="46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134"/>
            <p:cNvSpPr/>
            <p:nvPr/>
          </p:nvSpPr>
          <p:spPr>
            <a:xfrm>
              <a:off x="5058275" y="1413650"/>
              <a:ext cx="126600" cy="764450"/>
            </a:xfrm>
            <a:custGeom>
              <a:avLst/>
              <a:gdLst/>
              <a:ahLst/>
              <a:cxnLst/>
              <a:rect l="l" t="t" r="r" b="b"/>
              <a:pathLst>
                <a:path w="5064" h="30578" extrusionOk="0">
                  <a:moveTo>
                    <a:pt x="5063" y="1"/>
                  </a:moveTo>
                  <a:lnTo>
                    <a:pt x="5063" y="1"/>
                  </a:lnTo>
                  <a:cubicBezTo>
                    <a:pt x="4361" y="51"/>
                    <a:pt x="3685" y="151"/>
                    <a:pt x="3008" y="251"/>
                  </a:cubicBezTo>
                  <a:cubicBezTo>
                    <a:pt x="2431" y="352"/>
                    <a:pt x="1629" y="377"/>
                    <a:pt x="1454" y="1053"/>
                  </a:cubicBezTo>
                  <a:cubicBezTo>
                    <a:pt x="1279" y="1830"/>
                    <a:pt x="1254" y="2657"/>
                    <a:pt x="1178" y="3434"/>
                  </a:cubicBezTo>
                  <a:cubicBezTo>
                    <a:pt x="1078" y="4236"/>
                    <a:pt x="978" y="5038"/>
                    <a:pt x="903" y="5866"/>
                  </a:cubicBezTo>
                  <a:cubicBezTo>
                    <a:pt x="752" y="7470"/>
                    <a:pt x="627" y="9048"/>
                    <a:pt x="502" y="10653"/>
                  </a:cubicBezTo>
                  <a:cubicBezTo>
                    <a:pt x="276" y="13911"/>
                    <a:pt x="101" y="17169"/>
                    <a:pt x="51" y="20427"/>
                  </a:cubicBezTo>
                  <a:cubicBezTo>
                    <a:pt x="0" y="22056"/>
                    <a:pt x="0" y="23685"/>
                    <a:pt x="0" y="25314"/>
                  </a:cubicBezTo>
                  <a:cubicBezTo>
                    <a:pt x="0" y="26718"/>
                    <a:pt x="126" y="28046"/>
                    <a:pt x="1178" y="29049"/>
                  </a:cubicBezTo>
                  <a:cubicBezTo>
                    <a:pt x="2005" y="29826"/>
                    <a:pt x="3083" y="30227"/>
                    <a:pt x="4136" y="30577"/>
                  </a:cubicBezTo>
                  <a:cubicBezTo>
                    <a:pt x="4161" y="30552"/>
                    <a:pt x="4161" y="30552"/>
                    <a:pt x="4186" y="30552"/>
                  </a:cubicBezTo>
                  <a:cubicBezTo>
                    <a:pt x="3359" y="29500"/>
                    <a:pt x="3033" y="28096"/>
                    <a:pt x="2933" y="26768"/>
                  </a:cubicBezTo>
                  <a:cubicBezTo>
                    <a:pt x="2832" y="25640"/>
                    <a:pt x="2807" y="24512"/>
                    <a:pt x="2807" y="23384"/>
                  </a:cubicBezTo>
                  <a:cubicBezTo>
                    <a:pt x="2757" y="22106"/>
                    <a:pt x="2757" y="20828"/>
                    <a:pt x="2732" y="19550"/>
                  </a:cubicBezTo>
                  <a:cubicBezTo>
                    <a:pt x="2732" y="17018"/>
                    <a:pt x="2757" y="14487"/>
                    <a:pt x="2858" y="11956"/>
                  </a:cubicBezTo>
                  <a:cubicBezTo>
                    <a:pt x="2958" y="9525"/>
                    <a:pt x="3033" y="7069"/>
                    <a:pt x="3284" y="4637"/>
                  </a:cubicBezTo>
                  <a:cubicBezTo>
                    <a:pt x="3459" y="2958"/>
                    <a:pt x="3810" y="1154"/>
                    <a:pt x="50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134"/>
            <p:cNvSpPr/>
            <p:nvPr/>
          </p:nvSpPr>
          <p:spPr>
            <a:xfrm>
              <a:off x="5096500" y="1442350"/>
              <a:ext cx="424825" cy="552800"/>
            </a:xfrm>
            <a:custGeom>
              <a:avLst/>
              <a:gdLst/>
              <a:ahLst/>
              <a:cxnLst/>
              <a:rect l="l" t="t" r="r" b="b"/>
              <a:pathLst>
                <a:path w="16993" h="22112" extrusionOk="0">
                  <a:moveTo>
                    <a:pt x="572" y="863"/>
                  </a:moveTo>
                  <a:cubicBezTo>
                    <a:pt x="495" y="863"/>
                    <a:pt x="421" y="907"/>
                    <a:pt x="401" y="1008"/>
                  </a:cubicBezTo>
                  <a:cubicBezTo>
                    <a:pt x="126" y="2487"/>
                    <a:pt x="0" y="3966"/>
                    <a:pt x="50" y="5469"/>
                  </a:cubicBezTo>
                  <a:cubicBezTo>
                    <a:pt x="50" y="5595"/>
                    <a:pt x="144" y="5657"/>
                    <a:pt x="238" y="5657"/>
                  </a:cubicBezTo>
                  <a:cubicBezTo>
                    <a:pt x="332" y="5657"/>
                    <a:pt x="426" y="5595"/>
                    <a:pt x="426" y="5469"/>
                  </a:cubicBezTo>
                  <a:cubicBezTo>
                    <a:pt x="401" y="4016"/>
                    <a:pt x="501" y="2537"/>
                    <a:pt x="777" y="1108"/>
                  </a:cubicBezTo>
                  <a:cubicBezTo>
                    <a:pt x="807" y="959"/>
                    <a:pt x="685" y="863"/>
                    <a:pt x="572" y="863"/>
                  </a:cubicBezTo>
                  <a:close/>
                  <a:moveTo>
                    <a:pt x="7976" y="815"/>
                  </a:moveTo>
                  <a:cubicBezTo>
                    <a:pt x="7905" y="815"/>
                    <a:pt x="7831" y="862"/>
                    <a:pt x="7845" y="933"/>
                  </a:cubicBezTo>
                  <a:cubicBezTo>
                    <a:pt x="8070" y="2687"/>
                    <a:pt x="8296" y="4442"/>
                    <a:pt x="8497" y="6196"/>
                  </a:cubicBezTo>
                  <a:cubicBezTo>
                    <a:pt x="8519" y="6343"/>
                    <a:pt x="8618" y="6408"/>
                    <a:pt x="8715" y="6408"/>
                  </a:cubicBezTo>
                  <a:cubicBezTo>
                    <a:pt x="8834" y="6408"/>
                    <a:pt x="8950" y="6311"/>
                    <a:pt x="8923" y="6146"/>
                  </a:cubicBezTo>
                  <a:cubicBezTo>
                    <a:pt x="8647" y="4392"/>
                    <a:pt x="8346" y="2662"/>
                    <a:pt x="8096" y="908"/>
                  </a:cubicBezTo>
                  <a:cubicBezTo>
                    <a:pt x="8085" y="843"/>
                    <a:pt x="8031" y="815"/>
                    <a:pt x="7976" y="815"/>
                  </a:cubicBezTo>
                  <a:close/>
                  <a:moveTo>
                    <a:pt x="15501" y="255"/>
                  </a:moveTo>
                  <a:cubicBezTo>
                    <a:pt x="15396" y="255"/>
                    <a:pt x="15273" y="345"/>
                    <a:pt x="15289" y="482"/>
                  </a:cubicBezTo>
                  <a:cubicBezTo>
                    <a:pt x="15614" y="2763"/>
                    <a:pt x="15815" y="5018"/>
                    <a:pt x="15890" y="7324"/>
                  </a:cubicBezTo>
                  <a:cubicBezTo>
                    <a:pt x="15903" y="7474"/>
                    <a:pt x="16022" y="7550"/>
                    <a:pt x="16138" y="7550"/>
                  </a:cubicBezTo>
                  <a:cubicBezTo>
                    <a:pt x="16253" y="7550"/>
                    <a:pt x="16366" y="7474"/>
                    <a:pt x="16366" y="7324"/>
                  </a:cubicBezTo>
                  <a:cubicBezTo>
                    <a:pt x="16341" y="4993"/>
                    <a:pt x="16091" y="2662"/>
                    <a:pt x="15639" y="382"/>
                  </a:cubicBezTo>
                  <a:cubicBezTo>
                    <a:pt x="15630" y="293"/>
                    <a:pt x="15569" y="255"/>
                    <a:pt x="15501" y="255"/>
                  </a:cubicBezTo>
                  <a:close/>
                  <a:moveTo>
                    <a:pt x="195" y="9952"/>
                  </a:moveTo>
                  <a:cubicBezTo>
                    <a:pt x="110" y="9952"/>
                    <a:pt x="50" y="10041"/>
                    <a:pt x="50" y="10131"/>
                  </a:cubicBezTo>
                  <a:cubicBezTo>
                    <a:pt x="25" y="10307"/>
                    <a:pt x="25" y="10457"/>
                    <a:pt x="25" y="10632"/>
                  </a:cubicBezTo>
                  <a:cubicBezTo>
                    <a:pt x="25" y="10733"/>
                    <a:pt x="126" y="10808"/>
                    <a:pt x="226" y="10833"/>
                  </a:cubicBezTo>
                  <a:cubicBezTo>
                    <a:pt x="326" y="10833"/>
                    <a:pt x="426" y="10733"/>
                    <a:pt x="426" y="10632"/>
                  </a:cubicBezTo>
                  <a:cubicBezTo>
                    <a:pt x="426" y="10457"/>
                    <a:pt x="426" y="10307"/>
                    <a:pt x="426" y="10131"/>
                  </a:cubicBezTo>
                  <a:cubicBezTo>
                    <a:pt x="426" y="10031"/>
                    <a:pt x="326" y="9956"/>
                    <a:pt x="226" y="9956"/>
                  </a:cubicBezTo>
                  <a:cubicBezTo>
                    <a:pt x="215" y="9953"/>
                    <a:pt x="205" y="9952"/>
                    <a:pt x="195" y="9952"/>
                  </a:cubicBezTo>
                  <a:close/>
                  <a:moveTo>
                    <a:pt x="4387" y="0"/>
                  </a:moveTo>
                  <a:cubicBezTo>
                    <a:pt x="4306" y="0"/>
                    <a:pt x="4231" y="46"/>
                    <a:pt x="4211" y="156"/>
                  </a:cubicBezTo>
                  <a:cubicBezTo>
                    <a:pt x="3334" y="4141"/>
                    <a:pt x="2857" y="8251"/>
                    <a:pt x="2908" y="12337"/>
                  </a:cubicBezTo>
                  <a:cubicBezTo>
                    <a:pt x="2920" y="12559"/>
                    <a:pt x="3091" y="12666"/>
                    <a:pt x="3257" y="12666"/>
                  </a:cubicBezTo>
                  <a:cubicBezTo>
                    <a:pt x="3429" y="12666"/>
                    <a:pt x="3597" y="12553"/>
                    <a:pt x="3584" y="12337"/>
                  </a:cubicBezTo>
                  <a:cubicBezTo>
                    <a:pt x="3484" y="8276"/>
                    <a:pt x="3785" y="4241"/>
                    <a:pt x="4612" y="256"/>
                  </a:cubicBezTo>
                  <a:cubicBezTo>
                    <a:pt x="4642" y="106"/>
                    <a:pt x="4509" y="0"/>
                    <a:pt x="4387" y="0"/>
                  </a:cubicBezTo>
                  <a:close/>
                  <a:moveTo>
                    <a:pt x="9080" y="11950"/>
                  </a:moveTo>
                  <a:cubicBezTo>
                    <a:pt x="8992" y="11950"/>
                    <a:pt x="8892" y="12029"/>
                    <a:pt x="8923" y="12136"/>
                  </a:cubicBezTo>
                  <a:cubicBezTo>
                    <a:pt x="9023" y="12687"/>
                    <a:pt x="9048" y="13264"/>
                    <a:pt x="9023" y="13815"/>
                  </a:cubicBezTo>
                  <a:cubicBezTo>
                    <a:pt x="8998" y="13916"/>
                    <a:pt x="9098" y="13991"/>
                    <a:pt x="9198" y="13991"/>
                  </a:cubicBezTo>
                  <a:cubicBezTo>
                    <a:pt x="9299" y="13991"/>
                    <a:pt x="9349" y="13916"/>
                    <a:pt x="9374" y="13815"/>
                  </a:cubicBezTo>
                  <a:cubicBezTo>
                    <a:pt x="9399" y="13239"/>
                    <a:pt x="9349" y="12637"/>
                    <a:pt x="9198" y="12061"/>
                  </a:cubicBezTo>
                  <a:cubicBezTo>
                    <a:pt x="9188" y="11983"/>
                    <a:pt x="9137" y="11950"/>
                    <a:pt x="9080" y="11950"/>
                  </a:cubicBezTo>
                  <a:close/>
                  <a:moveTo>
                    <a:pt x="16667" y="11566"/>
                  </a:moveTo>
                  <a:cubicBezTo>
                    <a:pt x="16579" y="11566"/>
                    <a:pt x="16492" y="11622"/>
                    <a:pt x="16492" y="11735"/>
                  </a:cubicBezTo>
                  <a:cubicBezTo>
                    <a:pt x="16492" y="12512"/>
                    <a:pt x="16492" y="13289"/>
                    <a:pt x="16492" y="14066"/>
                  </a:cubicBezTo>
                  <a:cubicBezTo>
                    <a:pt x="16492" y="14191"/>
                    <a:pt x="16586" y="14254"/>
                    <a:pt x="16680" y="14254"/>
                  </a:cubicBezTo>
                  <a:cubicBezTo>
                    <a:pt x="16773" y="14254"/>
                    <a:pt x="16867" y="14191"/>
                    <a:pt x="16867" y="14066"/>
                  </a:cubicBezTo>
                  <a:cubicBezTo>
                    <a:pt x="16867" y="13289"/>
                    <a:pt x="16867" y="12512"/>
                    <a:pt x="16842" y="11735"/>
                  </a:cubicBezTo>
                  <a:cubicBezTo>
                    <a:pt x="16842" y="11622"/>
                    <a:pt x="16755" y="11566"/>
                    <a:pt x="16667" y="11566"/>
                  </a:cubicBezTo>
                  <a:close/>
                  <a:moveTo>
                    <a:pt x="3183" y="16823"/>
                  </a:moveTo>
                  <a:cubicBezTo>
                    <a:pt x="3083" y="16823"/>
                    <a:pt x="2983" y="16923"/>
                    <a:pt x="2983" y="16998"/>
                  </a:cubicBezTo>
                  <a:cubicBezTo>
                    <a:pt x="2983" y="17324"/>
                    <a:pt x="3008" y="17650"/>
                    <a:pt x="3008" y="18001"/>
                  </a:cubicBezTo>
                  <a:cubicBezTo>
                    <a:pt x="3008" y="18076"/>
                    <a:pt x="3083" y="18151"/>
                    <a:pt x="3183" y="18176"/>
                  </a:cubicBezTo>
                  <a:cubicBezTo>
                    <a:pt x="3283" y="18176"/>
                    <a:pt x="3359" y="18076"/>
                    <a:pt x="3359" y="18001"/>
                  </a:cubicBezTo>
                  <a:cubicBezTo>
                    <a:pt x="3359" y="17650"/>
                    <a:pt x="3359" y="17324"/>
                    <a:pt x="3359" y="16998"/>
                  </a:cubicBezTo>
                  <a:cubicBezTo>
                    <a:pt x="3359" y="16898"/>
                    <a:pt x="3283" y="16823"/>
                    <a:pt x="3183" y="16823"/>
                  </a:cubicBezTo>
                  <a:close/>
                  <a:moveTo>
                    <a:pt x="16792" y="17951"/>
                  </a:moveTo>
                  <a:cubicBezTo>
                    <a:pt x="16592" y="17951"/>
                    <a:pt x="16592" y="18251"/>
                    <a:pt x="16792" y="18251"/>
                  </a:cubicBezTo>
                  <a:cubicBezTo>
                    <a:pt x="16993" y="18251"/>
                    <a:pt x="16993" y="17951"/>
                    <a:pt x="16792" y="17951"/>
                  </a:cubicBezTo>
                  <a:close/>
                  <a:moveTo>
                    <a:pt x="9198" y="19053"/>
                  </a:moveTo>
                  <a:cubicBezTo>
                    <a:pt x="8998" y="19053"/>
                    <a:pt x="8998" y="19379"/>
                    <a:pt x="9198" y="19379"/>
                  </a:cubicBezTo>
                  <a:cubicBezTo>
                    <a:pt x="9399" y="19379"/>
                    <a:pt x="9399" y="19053"/>
                    <a:pt x="9198" y="19053"/>
                  </a:cubicBezTo>
                  <a:close/>
                  <a:moveTo>
                    <a:pt x="11919" y="488"/>
                  </a:moveTo>
                  <a:cubicBezTo>
                    <a:pt x="11880" y="488"/>
                    <a:pt x="11840" y="521"/>
                    <a:pt x="11855" y="582"/>
                  </a:cubicBezTo>
                  <a:cubicBezTo>
                    <a:pt x="12106" y="2086"/>
                    <a:pt x="12331" y="3590"/>
                    <a:pt x="12507" y="5093"/>
                  </a:cubicBezTo>
                  <a:cubicBezTo>
                    <a:pt x="13108" y="10281"/>
                    <a:pt x="12908" y="15495"/>
                    <a:pt x="12657" y="20708"/>
                  </a:cubicBezTo>
                  <a:cubicBezTo>
                    <a:pt x="12645" y="20917"/>
                    <a:pt x="12790" y="21018"/>
                    <a:pt x="12947" y="21018"/>
                  </a:cubicBezTo>
                  <a:cubicBezTo>
                    <a:pt x="13109" y="21018"/>
                    <a:pt x="13283" y="20911"/>
                    <a:pt x="13309" y="20708"/>
                  </a:cubicBezTo>
                  <a:cubicBezTo>
                    <a:pt x="13484" y="19204"/>
                    <a:pt x="13609" y="17700"/>
                    <a:pt x="13609" y="16171"/>
                  </a:cubicBezTo>
                  <a:cubicBezTo>
                    <a:pt x="13659" y="13515"/>
                    <a:pt x="13459" y="10908"/>
                    <a:pt x="13183" y="8251"/>
                  </a:cubicBezTo>
                  <a:cubicBezTo>
                    <a:pt x="12933" y="5670"/>
                    <a:pt x="12532" y="3088"/>
                    <a:pt x="11980" y="532"/>
                  </a:cubicBezTo>
                  <a:cubicBezTo>
                    <a:pt x="11970" y="502"/>
                    <a:pt x="11945" y="488"/>
                    <a:pt x="11919" y="488"/>
                  </a:cubicBezTo>
                  <a:close/>
                  <a:moveTo>
                    <a:pt x="3534" y="21710"/>
                  </a:moveTo>
                  <a:cubicBezTo>
                    <a:pt x="3283" y="21710"/>
                    <a:pt x="3283" y="22111"/>
                    <a:pt x="3534" y="22111"/>
                  </a:cubicBezTo>
                  <a:cubicBezTo>
                    <a:pt x="3810" y="22111"/>
                    <a:pt x="3810" y="21710"/>
                    <a:pt x="3534" y="2171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134"/>
            <p:cNvSpPr/>
            <p:nvPr/>
          </p:nvSpPr>
          <p:spPr>
            <a:xfrm>
              <a:off x="5036975" y="1107325"/>
              <a:ext cx="551400" cy="1685750"/>
            </a:xfrm>
            <a:custGeom>
              <a:avLst/>
              <a:gdLst/>
              <a:ahLst/>
              <a:cxnLst/>
              <a:rect l="l" t="t" r="r" b="b"/>
              <a:pathLst>
                <a:path w="22056" h="67430" extrusionOk="0">
                  <a:moveTo>
                    <a:pt x="10577" y="976"/>
                  </a:moveTo>
                  <a:cubicBezTo>
                    <a:pt x="10602" y="976"/>
                    <a:pt x="10602" y="1001"/>
                    <a:pt x="10627" y="1001"/>
                  </a:cubicBezTo>
                  <a:cubicBezTo>
                    <a:pt x="10802" y="1101"/>
                    <a:pt x="11003" y="1176"/>
                    <a:pt x="11178" y="1251"/>
                  </a:cubicBezTo>
                  <a:cubicBezTo>
                    <a:pt x="11078" y="2204"/>
                    <a:pt x="11053" y="3181"/>
                    <a:pt x="11103" y="4133"/>
                  </a:cubicBezTo>
                  <a:cubicBezTo>
                    <a:pt x="11128" y="4635"/>
                    <a:pt x="11178" y="5136"/>
                    <a:pt x="11253" y="5612"/>
                  </a:cubicBezTo>
                  <a:cubicBezTo>
                    <a:pt x="11304" y="5963"/>
                    <a:pt x="11354" y="6364"/>
                    <a:pt x="11454" y="6715"/>
                  </a:cubicBezTo>
                  <a:cubicBezTo>
                    <a:pt x="11153" y="6715"/>
                    <a:pt x="10852" y="6740"/>
                    <a:pt x="10577" y="6765"/>
                  </a:cubicBezTo>
                  <a:cubicBezTo>
                    <a:pt x="10577" y="6715"/>
                    <a:pt x="10577" y="6690"/>
                    <a:pt x="10577" y="6665"/>
                  </a:cubicBezTo>
                  <a:cubicBezTo>
                    <a:pt x="10652" y="4760"/>
                    <a:pt x="10602" y="2880"/>
                    <a:pt x="10577" y="976"/>
                  </a:cubicBezTo>
                  <a:close/>
                  <a:moveTo>
                    <a:pt x="12944" y="7264"/>
                  </a:moveTo>
                  <a:cubicBezTo>
                    <a:pt x="13058" y="7264"/>
                    <a:pt x="13168" y="7276"/>
                    <a:pt x="13258" y="7316"/>
                  </a:cubicBezTo>
                  <a:cubicBezTo>
                    <a:pt x="13459" y="7417"/>
                    <a:pt x="13434" y="7893"/>
                    <a:pt x="13484" y="8093"/>
                  </a:cubicBezTo>
                  <a:cubicBezTo>
                    <a:pt x="13509" y="8344"/>
                    <a:pt x="13559" y="8570"/>
                    <a:pt x="13609" y="8795"/>
                  </a:cubicBezTo>
                  <a:cubicBezTo>
                    <a:pt x="12857" y="8620"/>
                    <a:pt x="12081" y="8570"/>
                    <a:pt x="11354" y="8519"/>
                  </a:cubicBezTo>
                  <a:cubicBezTo>
                    <a:pt x="10971" y="8497"/>
                    <a:pt x="10583" y="8485"/>
                    <a:pt x="10192" y="8485"/>
                  </a:cubicBezTo>
                  <a:cubicBezTo>
                    <a:pt x="9713" y="8485"/>
                    <a:pt x="9230" y="8503"/>
                    <a:pt x="8747" y="8545"/>
                  </a:cubicBezTo>
                  <a:cubicBezTo>
                    <a:pt x="8797" y="8294"/>
                    <a:pt x="8872" y="8043"/>
                    <a:pt x="8948" y="7793"/>
                  </a:cubicBezTo>
                  <a:cubicBezTo>
                    <a:pt x="8973" y="7717"/>
                    <a:pt x="8973" y="7617"/>
                    <a:pt x="8998" y="7542"/>
                  </a:cubicBezTo>
                  <a:cubicBezTo>
                    <a:pt x="9017" y="7522"/>
                    <a:pt x="9037" y="7487"/>
                    <a:pt x="9033" y="7485"/>
                  </a:cubicBezTo>
                  <a:lnTo>
                    <a:pt x="9033" y="7485"/>
                  </a:lnTo>
                  <a:cubicBezTo>
                    <a:pt x="9095" y="7446"/>
                    <a:pt x="9203" y="7438"/>
                    <a:pt x="9306" y="7438"/>
                  </a:cubicBezTo>
                  <a:cubicBezTo>
                    <a:pt x="9379" y="7438"/>
                    <a:pt x="9449" y="7442"/>
                    <a:pt x="9499" y="7442"/>
                  </a:cubicBezTo>
                  <a:cubicBezTo>
                    <a:pt x="10151" y="7392"/>
                    <a:pt x="10777" y="7342"/>
                    <a:pt x="11429" y="7316"/>
                  </a:cubicBezTo>
                  <a:cubicBezTo>
                    <a:pt x="11755" y="7291"/>
                    <a:pt x="12106" y="7291"/>
                    <a:pt x="12456" y="7291"/>
                  </a:cubicBezTo>
                  <a:cubicBezTo>
                    <a:pt x="12592" y="7291"/>
                    <a:pt x="12772" y="7264"/>
                    <a:pt x="12944" y="7264"/>
                  </a:cubicBezTo>
                  <a:close/>
                  <a:moveTo>
                    <a:pt x="10364" y="9087"/>
                  </a:moveTo>
                  <a:cubicBezTo>
                    <a:pt x="10720" y="9087"/>
                    <a:pt x="11076" y="9098"/>
                    <a:pt x="11429" y="9121"/>
                  </a:cubicBezTo>
                  <a:cubicBezTo>
                    <a:pt x="12482" y="9196"/>
                    <a:pt x="13735" y="9296"/>
                    <a:pt x="14687" y="9773"/>
                  </a:cubicBezTo>
                  <a:cubicBezTo>
                    <a:pt x="15539" y="10224"/>
                    <a:pt x="15765" y="11026"/>
                    <a:pt x="15940" y="11878"/>
                  </a:cubicBezTo>
                  <a:cubicBezTo>
                    <a:pt x="13550" y="11523"/>
                    <a:pt x="11138" y="11324"/>
                    <a:pt x="8704" y="11324"/>
                  </a:cubicBezTo>
                  <a:cubicBezTo>
                    <a:pt x="8560" y="11324"/>
                    <a:pt x="8415" y="11325"/>
                    <a:pt x="8271" y="11326"/>
                  </a:cubicBezTo>
                  <a:cubicBezTo>
                    <a:pt x="7745" y="11352"/>
                    <a:pt x="7218" y="11377"/>
                    <a:pt x="6692" y="11402"/>
                  </a:cubicBezTo>
                  <a:cubicBezTo>
                    <a:pt x="6717" y="10976"/>
                    <a:pt x="6767" y="10550"/>
                    <a:pt x="6817" y="10123"/>
                  </a:cubicBezTo>
                  <a:cubicBezTo>
                    <a:pt x="6842" y="9873"/>
                    <a:pt x="6842" y="9597"/>
                    <a:pt x="7068" y="9447"/>
                  </a:cubicBezTo>
                  <a:cubicBezTo>
                    <a:pt x="7294" y="9321"/>
                    <a:pt x="7644" y="9321"/>
                    <a:pt x="7895" y="9271"/>
                  </a:cubicBezTo>
                  <a:cubicBezTo>
                    <a:pt x="8702" y="9149"/>
                    <a:pt x="9534" y="9087"/>
                    <a:pt x="10364" y="9087"/>
                  </a:cubicBezTo>
                  <a:close/>
                  <a:moveTo>
                    <a:pt x="15389" y="12555"/>
                  </a:moveTo>
                  <a:lnTo>
                    <a:pt x="15389" y="12555"/>
                  </a:lnTo>
                  <a:cubicBezTo>
                    <a:pt x="16968" y="12780"/>
                    <a:pt x="18547" y="13081"/>
                    <a:pt x="20101" y="13432"/>
                  </a:cubicBezTo>
                  <a:cubicBezTo>
                    <a:pt x="20151" y="14159"/>
                    <a:pt x="20201" y="14860"/>
                    <a:pt x="20226" y="15587"/>
                  </a:cubicBezTo>
                  <a:cubicBezTo>
                    <a:pt x="20602" y="22103"/>
                    <a:pt x="20827" y="28620"/>
                    <a:pt x="21028" y="35136"/>
                  </a:cubicBezTo>
                  <a:cubicBezTo>
                    <a:pt x="21078" y="36590"/>
                    <a:pt x="21279" y="38219"/>
                    <a:pt x="20502" y="39522"/>
                  </a:cubicBezTo>
                  <a:cubicBezTo>
                    <a:pt x="19850" y="40625"/>
                    <a:pt x="18697" y="41352"/>
                    <a:pt x="17544" y="41903"/>
                  </a:cubicBezTo>
                  <a:cubicBezTo>
                    <a:pt x="17068" y="42154"/>
                    <a:pt x="16592" y="42354"/>
                    <a:pt x="16091" y="42555"/>
                  </a:cubicBezTo>
                  <a:cubicBezTo>
                    <a:pt x="17269" y="41352"/>
                    <a:pt x="17670" y="39647"/>
                    <a:pt x="17845" y="37968"/>
                  </a:cubicBezTo>
                  <a:cubicBezTo>
                    <a:pt x="18071" y="35688"/>
                    <a:pt x="18121" y="33357"/>
                    <a:pt x="18171" y="31076"/>
                  </a:cubicBezTo>
                  <a:cubicBezTo>
                    <a:pt x="18221" y="28620"/>
                    <a:pt x="18196" y="26164"/>
                    <a:pt x="18020" y="23708"/>
                  </a:cubicBezTo>
                  <a:cubicBezTo>
                    <a:pt x="17870" y="21301"/>
                    <a:pt x="17569" y="18895"/>
                    <a:pt x="17068" y="16514"/>
                  </a:cubicBezTo>
                  <a:cubicBezTo>
                    <a:pt x="16792" y="15211"/>
                    <a:pt x="16492" y="13457"/>
                    <a:pt x="15389" y="12555"/>
                  </a:cubicBezTo>
                  <a:close/>
                  <a:moveTo>
                    <a:pt x="5915" y="12254"/>
                  </a:moveTo>
                  <a:lnTo>
                    <a:pt x="5915" y="12254"/>
                  </a:lnTo>
                  <a:cubicBezTo>
                    <a:pt x="4662" y="13407"/>
                    <a:pt x="4311" y="15211"/>
                    <a:pt x="4136" y="16890"/>
                  </a:cubicBezTo>
                  <a:cubicBezTo>
                    <a:pt x="3885" y="19322"/>
                    <a:pt x="3810" y="21778"/>
                    <a:pt x="3710" y="24209"/>
                  </a:cubicBezTo>
                  <a:cubicBezTo>
                    <a:pt x="3609" y="26740"/>
                    <a:pt x="3584" y="29271"/>
                    <a:pt x="3584" y="31803"/>
                  </a:cubicBezTo>
                  <a:cubicBezTo>
                    <a:pt x="3609" y="33081"/>
                    <a:pt x="3609" y="34359"/>
                    <a:pt x="3659" y="35637"/>
                  </a:cubicBezTo>
                  <a:cubicBezTo>
                    <a:pt x="3659" y="36765"/>
                    <a:pt x="3684" y="37893"/>
                    <a:pt x="3785" y="39021"/>
                  </a:cubicBezTo>
                  <a:cubicBezTo>
                    <a:pt x="3885" y="40349"/>
                    <a:pt x="4211" y="41753"/>
                    <a:pt x="5038" y="42805"/>
                  </a:cubicBezTo>
                  <a:cubicBezTo>
                    <a:pt x="5013" y="42805"/>
                    <a:pt x="5013" y="42805"/>
                    <a:pt x="4988" y="42830"/>
                  </a:cubicBezTo>
                  <a:cubicBezTo>
                    <a:pt x="3935" y="42480"/>
                    <a:pt x="2857" y="42079"/>
                    <a:pt x="2030" y="41302"/>
                  </a:cubicBezTo>
                  <a:cubicBezTo>
                    <a:pt x="978" y="40299"/>
                    <a:pt x="852" y="38971"/>
                    <a:pt x="852" y="37567"/>
                  </a:cubicBezTo>
                  <a:cubicBezTo>
                    <a:pt x="852" y="35938"/>
                    <a:pt x="852" y="34309"/>
                    <a:pt x="903" y="32680"/>
                  </a:cubicBezTo>
                  <a:cubicBezTo>
                    <a:pt x="953" y="29422"/>
                    <a:pt x="1128" y="26164"/>
                    <a:pt x="1354" y="22906"/>
                  </a:cubicBezTo>
                  <a:cubicBezTo>
                    <a:pt x="1479" y="21301"/>
                    <a:pt x="1604" y="19723"/>
                    <a:pt x="1755" y="18119"/>
                  </a:cubicBezTo>
                  <a:cubicBezTo>
                    <a:pt x="1830" y="17291"/>
                    <a:pt x="1930" y="16489"/>
                    <a:pt x="2030" y="15687"/>
                  </a:cubicBezTo>
                  <a:cubicBezTo>
                    <a:pt x="2106" y="14910"/>
                    <a:pt x="2131" y="14083"/>
                    <a:pt x="2306" y="13306"/>
                  </a:cubicBezTo>
                  <a:cubicBezTo>
                    <a:pt x="2481" y="12630"/>
                    <a:pt x="3283" y="12605"/>
                    <a:pt x="3860" y="12504"/>
                  </a:cubicBezTo>
                  <a:cubicBezTo>
                    <a:pt x="4537" y="12404"/>
                    <a:pt x="5213" y="12304"/>
                    <a:pt x="5915" y="12254"/>
                  </a:cubicBezTo>
                  <a:close/>
                  <a:moveTo>
                    <a:pt x="11955" y="12179"/>
                  </a:moveTo>
                  <a:lnTo>
                    <a:pt x="11955" y="12179"/>
                  </a:lnTo>
                  <a:cubicBezTo>
                    <a:pt x="12782" y="12229"/>
                    <a:pt x="13609" y="12304"/>
                    <a:pt x="14461" y="12429"/>
                  </a:cubicBezTo>
                  <a:cubicBezTo>
                    <a:pt x="15314" y="12830"/>
                    <a:pt x="15790" y="13733"/>
                    <a:pt x="16066" y="14610"/>
                  </a:cubicBezTo>
                  <a:cubicBezTo>
                    <a:pt x="16416" y="15738"/>
                    <a:pt x="16617" y="16941"/>
                    <a:pt x="16817" y="18093"/>
                  </a:cubicBezTo>
                  <a:cubicBezTo>
                    <a:pt x="17569" y="22630"/>
                    <a:pt x="17569" y="27241"/>
                    <a:pt x="17394" y="31828"/>
                  </a:cubicBezTo>
                  <a:cubicBezTo>
                    <a:pt x="17319" y="33933"/>
                    <a:pt x="17294" y="36089"/>
                    <a:pt x="17043" y="38169"/>
                  </a:cubicBezTo>
                  <a:cubicBezTo>
                    <a:pt x="16842" y="39848"/>
                    <a:pt x="16416" y="41703"/>
                    <a:pt x="15063" y="42805"/>
                  </a:cubicBezTo>
                  <a:cubicBezTo>
                    <a:pt x="15013" y="42830"/>
                    <a:pt x="14988" y="42881"/>
                    <a:pt x="14988" y="42906"/>
                  </a:cubicBezTo>
                  <a:cubicBezTo>
                    <a:pt x="14086" y="43181"/>
                    <a:pt x="13158" y="43382"/>
                    <a:pt x="12231" y="43482"/>
                  </a:cubicBezTo>
                  <a:cubicBezTo>
                    <a:pt x="12607" y="42981"/>
                    <a:pt x="12732" y="42329"/>
                    <a:pt x="12832" y="41703"/>
                  </a:cubicBezTo>
                  <a:cubicBezTo>
                    <a:pt x="13008" y="40399"/>
                    <a:pt x="13133" y="39121"/>
                    <a:pt x="13258" y="37843"/>
                  </a:cubicBezTo>
                  <a:cubicBezTo>
                    <a:pt x="13710" y="33231"/>
                    <a:pt x="13835" y="28570"/>
                    <a:pt x="13609" y="23958"/>
                  </a:cubicBezTo>
                  <a:cubicBezTo>
                    <a:pt x="13509" y="21677"/>
                    <a:pt x="13359" y="19372"/>
                    <a:pt x="13108" y="17091"/>
                  </a:cubicBezTo>
                  <a:cubicBezTo>
                    <a:pt x="12983" y="16088"/>
                    <a:pt x="12908" y="15061"/>
                    <a:pt x="12682" y="14058"/>
                  </a:cubicBezTo>
                  <a:cubicBezTo>
                    <a:pt x="12557" y="13382"/>
                    <a:pt x="12331" y="12730"/>
                    <a:pt x="11955" y="12179"/>
                  </a:cubicBezTo>
                  <a:close/>
                  <a:moveTo>
                    <a:pt x="8923" y="12078"/>
                  </a:moveTo>
                  <a:lnTo>
                    <a:pt x="8923" y="12078"/>
                  </a:lnTo>
                  <a:cubicBezTo>
                    <a:pt x="8396" y="12905"/>
                    <a:pt x="8171" y="13833"/>
                    <a:pt x="8045" y="14785"/>
                  </a:cubicBezTo>
                  <a:cubicBezTo>
                    <a:pt x="7920" y="15988"/>
                    <a:pt x="7895" y="17191"/>
                    <a:pt x="7870" y="18369"/>
                  </a:cubicBezTo>
                  <a:cubicBezTo>
                    <a:pt x="7720" y="22956"/>
                    <a:pt x="7619" y="27567"/>
                    <a:pt x="7745" y="32154"/>
                  </a:cubicBezTo>
                  <a:cubicBezTo>
                    <a:pt x="7795" y="34434"/>
                    <a:pt x="7920" y="36715"/>
                    <a:pt x="8171" y="38971"/>
                  </a:cubicBezTo>
                  <a:cubicBezTo>
                    <a:pt x="8346" y="40550"/>
                    <a:pt x="8421" y="42404"/>
                    <a:pt x="9524" y="43607"/>
                  </a:cubicBezTo>
                  <a:cubicBezTo>
                    <a:pt x="8446" y="43557"/>
                    <a:pt x="7344" y="43432"/>
                    <a:pt x="6291" y="43181"/>
                  </a:cubicBezTo>
                  <a:cubicBezTo>
                    <a:pt x="6266" y="43156"/>
                    <a:pt x="6241" y="43131"/>
                    <a:pt x="6216" y="43106"/>
                  </a:cubicBezTo>
                  <a:cubicBezTo>
                    <a:pt x="4562" y="41953"/>
                    <a:pt x="4436" y="39622"/>
                    <a:pt x="4411" y="37818"/>
                  </a:cubicBezTo>
                  <a:cubicBezTo>
                    <a:pt x="4311" y="33031"/>
                    <a:pt x="4386" y="28269"/>
                    <a:pt x="4512" y="23482"/>
                  </a:cubicBezTo>
                  <a:cubicBezTo>
                    <a:pt x="4562" y="21226"/>
                    <a:pt x="4612" y="18971"/>
                    <a:pt x="4787" y="16740"/>
                  </a:cubicBezTo>
                  <a:cubicBezTo>
                    <a:pt x="4913" y="15111"/>
                    <a:pt x="5263" y="13181"/>
                    <a:pt x="6717" y="12179"/>
                  </a:cubicBezTo>
                  <a:cubicBezTo>
                    <a:pt x="7444" y="12129"/>
                    <a:pt x="8196" y="12103"/>
                    <a:pt x="8923" y="12078"/>
                  </a:cubicBezTo>
                  <a:close/>
                  <a:moveTo>
                    <a:pt x="9324" y="12078"/>
                  </a:moveTo>
                  <a:cubicBezTo>
                    <a:pt x="9850" y="12078"/>
                    <a:pt x="10376" y="12103"/>
                    <a:pt x="10928" y="12129"/>
                  </a:cubicBezTo>
                  <a:cubicBezTo>
                    <a:pt x="11078" y="12129"/>
                    <a:pt x="11253" y="12129"/>
                    <a:pt x="11429" y="12154"/>
                  </a:cubicBezTo>
                  <a:cubicBezTo>
                    <a:pt x="12005" y="12905"/>
                    <a:pt x="12206" y="13858"/>
                    <a:pt x="12331" y="14810"/>
                  </a:cubicBezTo>
                  <a:cubicBezTo>
                    <a:pt x="12482" y="15988"/>
                    <a:pt x="12582" y="17191"/>
                    <a:pt x="12682" y="18394"/>
                  </a:cubicBezTo>
                  <a:cubicBezTo>
                    <a:pt x="13008" y="22705"/>
                    <a:pt x="13108" y="27066"/>
                    <a:pt x="12958" y="31402"/>
                  </a:cubicBezTo>
                  <a:cubicBezTo>
                    <a:pt x="12883" y="33607"/>
                    <a:pt x="12732" y="35788"/>
                    <a:pt x="12532" y="37993"/>
                  </a:cubicBezTo>
                  <a:cubicBezTo>
                    <a:pt x="12431" y="39071"/>
                    <a:pt x="12306" y="40174"/>
                    <a:pt x="12181" y="41251"/>
                  </a:cubicBezTo>
                  <a:cubicBezTo>
                    <a:pt x="12081" y="42003"/>
                    <a:pt x="12030" y="43031"/>
                    <a:pt x="11329" y="43457"/>
                  </a:cubicBezTo>
                  <a:cubicBezTo>
                    <a:pt x="11279" y="43507"/>
                    <a:pt x="11253" y="43532"/>
                    <a:pt x="11228" y="43582"/>
                  </a:cubicBezTo>
                  <a:cubicBezTo>
                    <a:pt x="10978" y="43607"/>
                    <a:pt x="10727" y="43607"/>
                    <a:pt x="10477" y="43607"/>
                  </a:cubicBezTo>
                  <a:cubicBezTo>
                    <a:pt x="10451" y="43557"/>
                    <a:pt x="10426" y="43507"/>
                    <a:pt x="10376" y="43482"/>
                  </a:cubicBezTo>
                  <a:cubicBezTo>
                    <a:pt x="9624" y="42881"/>
                    <a:pt x="9349" y="41953"/>
                    <a:pt x="9198" y="41051"/>
                  </a:cubicBezTo>
                  <a:cubicBezTo>
                    <a:pt x="8973" y="39898"/>
                    <a:pt x="8898" y="38720"/>
                    <a:pt x="8797" y="37567"/>
                  </a:cubicBezTo>
                  <a:cubicBezTo>
                    <a:pt x="8421" y="33206"/>
                    <a:pt x="8421" y="28795"/>
                    <a:pt x="8396" y="24434"/>
                  </a:cubicBezTo>
                  <a:cubicBezTo>
                    <a:pt x="8396" y="22204"/>
                    <a:pt x="8371" y="19973"/>
                    <a:pt x="8421" y="17718"/>
                  </a:cubicBezTo>
                  <a:cubicBezTo>
                    <a:pt x="8446" y="15888"/>
                    <a:pt x="8296" y="13707"/>
                    <a:pt x="9324" y="12078"/>
                  </a:cubicBezTo>
                  <a:close/>
                  <a:moveTo>
                    <a:pt x="17218" y="43031"/>
                  </a:moveTo>
                  <a:lnTo>
                    <a:pt x="17218" y="43031"/>
                  </a:lnTo>
                  <a:cubicBezTo>
                    <a:pt x="17018" y="43883"/>
                    <a:pt x="16517" y="44660"/>
                    <a:pt x="15815" y="45186"/>
                  </a:cubicBezTo>
                  <a:cubicBezTo>
                    <a:pt x="14963" y="45813"/>
                    <a:pt x="13885" y="46089"/>
                    <a:pt x="12857" y="46289"/>
                  </a:cubicBezTo>
                  <a:cubicBezTo>
                    <a:pt x="12139" y="46423"/>
                    <a:pt x="11409" y="46490"/>
                    <a:pt x="10676" y="46490"/>
                  </a:cubicBezTo>
                  <a:cubicBezTo>
                    <a:pt x="10309" y="46490"/>
                    <a:pt x="9942" y="46473"/>
                    <a:pt x="9574" y="46439"/>
                  </a:cubicBezTo>
                  <a:cubicBezTo>
                    <a:pt x="8497" y="46339"/>
                    <a:pt x="7394" y="46064"/>
                    <a:pt x="6416" y="45637"/>
                  </a:cubicBezTo>
                  <a:cubicBezTo>
                    <a:pt x="5940" y="45437"/>
                    <a:pt x="5514" y="45186"/>
                    <a:pt x="5389" y="44635"/>
                  </a:cubicBezTo>
                  <a:cubicBezTo>
                    <a:pt x="5339" y="44359"/>
                    <a:pt x="5364" y="44059"/>
                    <a:pt x="5414" y="43783"/>
                  </a:cubicBezTo>
                  <a:cubicBezTo>
                    <a:pt x="6964" y="44244"/>
                    <a:pt x="8618" y="44459"/>
                    <a:pt x="10232" y="44459"/>
                  </a:cubicBezTo>
                  <a:cubicBezTo>
                    <a:pt x="10549" y="44459"/>
                    <a:pt x="10865" y="44451"/>
                    <a:pt x="11178" y="44434"/>
                  </a:cubicBezTo>
                  <a:cubicBezTo>
                    <a:pt x="13233" y="44334"/>
                    <a:pt x="15314" y="43858"/>
                    <a:pt x="17218" y="43031"/>
                  </a:cubicBezTo>
                  <a:close/>
                  <a:moveTo>
                    <a:pt x="14035" y="46665"/>
                  </a:moveTo>
                  <a:lnTo>
                    <a:pt x="14035" y="46665"/>
                  </a:lnTo>
                  <a:cubicBezTo>
                    <a:pt x="13935" y="47041"/>
                    <a:pt x="13810" y="47417"/>
                    <a:pt x="13659" y="47793"/>
                  </a:cubicBezTo>
                  <a:cubicBezTo>
                    <a:pt x="12776" y="47974"/>
                    <a:pt x="11893" y="48283"/>
                    <a:pt x="10984" y="48283"/>
                  </a:cubicBezTo>
                  <a:cubicBezTo>
                    <a:pt x="10758" y="48283"/>
                    <a:pt x="10530" y="48264"/>
                    <a:pt x="10301" y="48219"/>
                  </a:cubicBezTo>
                  <a:cubicBezTo>
                    <a:pt x="9474" y="48069"/>
                    <a:pt x="8822" y="47592"/>
                    <a:pt x="8396" y="46866"/>
                  </a:cubicBezTo>
                  <a:lnTo>
                    <a:pt x="8396" y="46866"/>
                  </a:lnTo>
                  <a:cubicBezTo>
                    <a:pt x="9209" y="47038"/>
                    <a:pt x="10046" y="47126"/>
                    <a:pt x="10878" y="47126"/>
                  </a:cubicBezTo>
                  <a:cubicBezTo>
                    <a:pt x="11738" y="47126"/>
                    <a:pt x="12593" y="47032"/>
                    <a:pt x="13409" y="46840"/>
                  </a:cubicBezTo>
                  <a:cubicBezTo>
                    <a:pt x="13634" y="46790"/>
                    <a:pt x="13835" y="46740"/>
                    <a:pt x="14035" y="46665"/>
                  </a:cubicBezTo>
                  <a:close/>
                  <a:moveTo>
                    <a:pt x="9975" y="52981"/>
                  </a:moveTo>
                  <a:cubicBezTo>
                    <a:pt x="10025" y="55011"/>
                    <a:pt x="10176" y="57041"/>
                    <a:pt x="10426" y="59071"/>
                  </a:cubicBezTo>
                  <a:cubicBezTo>
                    <a:pt x="10226" y="60124"/>
                    <a:pt x="9900" y="61176"/>
                    <a:pt x="9424" y="62154"/>
                  </a:cubicBezTo>
                  <a:cubicBezTo>
                    <a:pt x="9248" y="62555"/>
                    <a:pt x="8898" y="63482"/>
                    <a:pt x="8371" y="63532"/>
                  </a:cubicBezTo>
                  <a:cubicBezTo>
                    <a:pt x="8349" y="63535"/>
                    <a:pt x="8327" y="63536"/>
                    <a:pt x="8305" y="63536"/>
                  </a:cubicBezTo>
                  <a:cubicBezTo>
                    <a:pt x="8076" y="63536"/>
                    <a:pt x="7850" y="63425"/>
                    <a:pt x="7644" y="63357"/>
                  </a:cubicBezTo>
                  <a:cubicBezTo>
                    <a:pt x="7544" y="63332"/>
                    <a:pt x="7444" y="63307"/>
                    <a:pt x="7369" y="63282"/>
                  </a:cubicBezTo>
                  <a:cubicBezTo>
                    <a:pt x="8421" y="61101"/>
                    <a:pt x="9123" y="58770"/>
                    <a:pt x="9524" y="56389"/>
                  </a:cubicBezTo>
                  <a:cubicBezTo>
                    <a:pt x="9725" y="55262"/>
                    <a:pt x="9875" y="54134"/>
                    <a:pt x="9975" y="52981"/>
                  </a:cubicBezTo>
                  <a:close/>
                  <a:moveTo>
                    <a:pt x="10376" y="48871"/>
                  </a:moveTo>
                  <a:lnTo>
                    <a:pt x="10376" y="48871"/>
                  </a:lnTo>
                  <a:cubicBezTo>
                    <a:pt x="10552" y="48921"/>
                    <a:pt x="10702" y="48921"/>
                    <a:pt x="10878" y="48946"/>
                  </a:cubicBezTo>
                  <a:cubicBezTo>
                    <a:pt x="11078" y="48946"/>
                    <a:pt x="11253" y="48921"/>
                    <a:pt x="11454" y="48921"/>
                  </a:cubicBezTo>
                  <a:cubicBezTo>
                    <a:pt x="11429" y="50124"/>
                    <a:pt x="11429" y="51352"/>
                    <a:pt x="11529" y="52580"/>
                  </a:cubicBezTo>
                  <a:cubicBezTo>
                    <a:pt x="11680" y="54911"/>
                    <a:pt x="11980" y="57216"/>
                    <a:pt x="12431" y="59497"/>
                  </a:cubicBezTo>
                  <a:cubicBezTo>
                    <a:pt x="12857" y="61728"/>
                    <a:pt x="13484" y="63908"/>
                    <a:pt x="14136" y="66089"/>
                  </a:cubicBezTo>
                  <a:cubicBezTo>
                    <a:pt x="13584" y="66339"/>
                    <a:pt x="13033" y="66540"/>
                    <a:pt x="12431" y="66690"/>
                  </a:cubicBezTo>
                  <a:cubicBezTo>
                    <a:pt x="12181" y="65462"/>
                    <a:pt x="11905" y="64209"/>
                    <a:pt x="11680" y="62981"/>
                  </a:cubicBezTo>
                  <a:cubicBezTo>
                    <a:pt x="10852" y="58344"/>
                    <a:pt x="10351" y="53607"/>
                    <a:pt x="10376" y="48871"/>
                  </a:cubicBezTo>
                  <a:close/>
                  <a:moveTo>
                    <a:pt x="10238" y="1"/>
                  </a:moveTo>
                  <a:cubicBezTo>
                    <a:pt x="10067" y="1"/>
                    <a:pt x="9900" y="123"/>
                    <a:pt x="9900" y="324"/>
                  </a:cubicBezTo>
                  <a:cubicBezTo>
                    <a:pt x="9950" y="2429"/>
                    <a:pt x="9950" y="4560"/>
                    <a:pt x="10101" y="6665"/>
                  </a:cubicBezTo>
                  <a:cubicBezTo>
                    <a:pt x="10101" y="6715"/>
                    <a:pt x="10101" y="6740"/>
                    <a:pt x="10126" y="6790"/>
                  </a:cubicBezTo>
                  <a:cubicBezTo>
                    <a:pt x="9750" y="6790"/>
                    <a:pt x="9399" y="6815"/>
                    <a:pt x="9048" y="6865"/>
                  </a:cubicBezTo>
                  <a:cubicBezTo>
                    <a:pt x="8697" y="6890"/>
                    <a:pt x="8522" y="7066"/>
                    <a:pt x="8421" y="7392"/>
                  </a:cubicBezTo>
                  <a:cubicBezTo>
                    <a:pt x="8296" y="7793"/>
                    <a:pt x="8196" y="8194"/>
                    <a:pt x="8070" y="8620"/>
                  </a:cubicBezTo>
                  <a:cubicBezTo>
                    <a:pt x="7770" y="8670"/>
                    <a:pt x="7444" y="8720"/>
                    <a:pt x="7143" y="8795"/>
                  </a:cubicBezTo>
                  <a:cubicBezTo>
                    <a:pt x="6617" y="8920"/>
                    <a:pt x="6341" y="9246"/>
                    <a:pt x="6266" y="9773"/>
                  </a:cubicBezTo>
                  <a:cubicBezTo>
                    <a:pt x="6191" y="10324"/>
                    <a:pt x="6141" y="10900"/>
                    <a:pt x="6116" y="11452"/>
                  </a:cubicBezTo>
                  <a:cubicBezTo>
                    <a:pt x="5188" y="11527"/>
                    <a:pt x="4261" y="11627"/>
                    <a:pt x="3359" y="11803"/>
                  </a:cubicBezTo>
                  <a:cubicBezTo>
                    <a:pt x="2757" y="11903"/>
                    <a:pt x="2131" y="12028"/>
                    <a:pt x="1780" y="12605"/>
                  </a:cubicBezTo>
                  <a:cubicBezTo>
                    <a:pt x="1579" y="12905"/>
                    <a:pt x="1554" y="13256"/>
                    <a:pt x="1504" y="13607"/>
                  </a:cubicBezTo>
                  <a:cubicBezTo>
                    <a:pt x="1454" y="14008"/>
                    <a:pt x="1404" y="14409"/>
                    <a:pt x="1354" y="14835"/>
                  </a:cubicBezTo>
                  <a:cubicBezTo>
                    <a:pt x="552" y="21627"/>
                    <a:pt x="101" y="28444"/>
                    <a:pt x="25" y="35261"/>
                  </a:cubicBezTo>
                  <a:cubicBezTo>
                    <a:pt x="25" y="36114"/>
                    <a:pt x="0" y="36966"/>
                    <a:pt x="25" y="37818"/>
                  </a:cubicBezTo>
                  <a:cubicBezTo>
                    <a:pt x="25" y="38570"/>
                    <a:pt x="75" y="39347"/>
                    <a:pt x="326" y="40074"/>
                  </a:cubicBezTo>
                  <a:cubicBezTo>
                    <a:pt x="752" y="41302"/>
                    <a:pt x="1805" y="42179"/>
                    <a:pt x="2933" y="42780"/>
                  </a:cubicBezTo>
                  <a:cubicBezTo>
                    <a:pt x="3509" y="43106"/>
                    <a:pt x="4111" y="43357"/>
                    <a:pt x="4737" y="43557"/>
                  </a:cubicBezTo>
                  <a:cubicBezTo>
                    <a:pt x="4662" y="44033"/>
                    <a:pt x="4637" y="44485"/>
                    <a:pt x="4787" y="44911"/>
                  </a:cubicBezTo>
                  <a:cubicBezTo>
                    <a:pt x="4988" y="45487"/>
                    <a:pt x="5489" y="45863"/>
                    <a:pt x="6015" y="46089"/>
                  </a:cubicBezTo>
                  <a:cubicBezTo>
                    <a:pt x="6567" y="46364"/>
                    <a:pt x="7168" y="46565"/>
                    <a:pt x="7795" y="46740"/>
                  </a:cubicBezTo>
                  <a:cubicBezTo>
                    <a:pt x="7770" y="46765"/>
                    <a:pt x="7770" y="46790"/>
                    <a:pt x="7795" y="46815"/>
                  </a:cubicBezTo>
                  <a:cubicBezTo>
                    <a:pt x="7945" y="47818"/>
                    <a:pt x="8822" y="48444"/>
                    <a:pt x="9750" y="48745"/>
                  </a:cubicBezTo>
                  <a:cubicBezTo>
                    <a:pt x="9574" y="51252"/>
                    <a:pt x="9474" y="53758"/>
                    <a:pt x="9023" y="56239"/>
                  </a:cubicBezTo>
                  <a:cubicBezTo>
                    <a:pt x="8572" y="58720"/>
                    <a:pt x="7820" y="61126"/>
                    <a:pt x="6692" y="63382"/>
                  </a:cubicBezTo>
                  <a:cubicBezTo>
                    <a:pt x="6592" y="63557"/>
                    <a:pt x="6692" y="63808"/>
                    <a:pt x="6943" y="63808"/>
                  </a:cubicBezTo>
                  <a:cubicBezTo>
                    <a:pt x="6958" y="63807"/>
                    <a:pt x="6974" y="63807"/>
                    <a:pt x="6990" y="63807"/>
                  </a:cubicBezTo>
                  <a:cubicBezTo>
                    <a:pt x="7445" y="63807"/>
                    <a:pt x="7901" y="64085"/>
                    <a:pt x="8370" y="64085"/>
                  </a:cubicBezTo>
                  <a:cubicBezTo>
                    <a:pt x="8478" y="64085"/>
                    <a:pt x="8587" y="64070"/>
                    <a:pt x="8697" y="64034"/>
                  </a:cubicBezTo>
                  <a:cubicBezTo>
                    <a:pt x="9248" y="63858"/>
                    <a:pt x="9524" y="63206"/>
                    <a:pt x="9750" y="62705"/>
                  </a:cubicBezTo>
                  <a:cubicBezTo>
                    <a:pt x="10126" y="61978"/>
                    <a:pt x="10401" y="61201"/>
                    <a:pt x="10602" y="60399"/>
                  </a:cubicBezTo>
                  <a:cubicBezTo>
                    <a:pt x="10903" y="62680"/>
                    <a:pt x="11279" y="64961"/>
                    <a:pt x="11855" y="67191"/>
                  </a:cubicBezTo>
                  <a:cubicBezTo>
                    <a:pt x="11896" y="67336"/>
                    <a:pt x="12040" y="67430"/>
                    <a:pt x="12188" y="67430"/>
                  </a:cubicBezTo>
                  <a:cubicBezTo>
                    <a:pt x="12219" y="67430"/>
                    <a:pt x="12250" y="67426"/>
                    <a:pt x="12281" y="67417"/>
                  </a:cubicBezTo>
                  <a:cubicBezTo>
                    <a:pt x="13083" y="67191"/>
                    <a:pt x="13885" y="66891"/>
                    <a:pt x="14637" y="66490"/>
                  </a:cubicBezTo>
                  <a:cubicBezTo>
                    <a:pt x="14737" y="66440"/>
                    <a:pt x="14812" y="66289"/>
                    <a:pt x="14762" y="66164"/>
                  </a:cubicBezTo>
                  <a:cubicBezTo>
                    <a:pt x="14336" y="64936"/>
                    <a:pt x="13985" y="63658"/>
                    <a:pt x="13659" y="62379"/>
                  </a:cubicBezTo>
                  <a:cubicBezTo>
                    <a:pt x="12532" y="57968"/>
                    <a:pt x="12005" y="53407"/>
                    <a:pt x="12005" y="48820"/>
                  </a:cubicBezTo>
                  <a:cubicBezTo>
                    <a:pt x="12507" y="48745"/>
                    <a:pt x="12983" y="48595"/>
                    <a:pt x="13459" y="48419"/>
                  </a:cubicBezTo>
                  <a:cubicBezTo>
                    <a:pt x="13634" y="48369"/>
                    <a:pt x="13835" y="48319"/>
                    <a:pt x="13985" y="48219"/>
                  </a:cubicBezTo>
                  <a:cubicBezTo>
                    <a:pt x="14136" y="48119"/>
                    <a:pt x="14136" y="47893"/>
                    <a:pt x="14186" y="47718"/>
                  </a:cubicBezTo>
                  <a:cubicBezTo>
                    <a:pt x="14311" y="47317"/>
                    <a:pt x="14461" y="46916"/>
                    <a:pt x="14587" y="46490"/>
                  </a:cubicBezTo>
                  <a:cubicBezTo>
                    <a:pt x="15364" y="46214"/>
                    <a:pt x="16091" y="45838"/>
                    <a:pt x="16642" y="45236"/>
                  </a:cubicBezTo>
                  <a:cubicBezTo>
                    <a:pt x="17243" y="44585"/>
                    <a:pt x="17594" y="43708"/>
                    <a:pt x="17670" y="42830"/>
                  </a:cubicBezTo>
                  <a:cubicBezTo>
                    <a:pt x="18246" y="42555"/>
                    <a:pt x="18822" y="42254"/>
                    <a:pt x="19349" y="41903"/>
                  </a:cubicBezTo>
                  <a:cubicBezTo>
                    <a:pt x="20502" y="41151"/>
                    <a:pt x="21504" y="40149"/>
                    <a:pt x="21855" y="38795"/>
                  </a:cubicBezTo>
                  <a:cubicBezTo>
                    <a:pt x="22056" y="38018"/>
                    <a:pt x="22056" y="37216"/>
                    <a:pt x="22030" y="36414"/>
                  </a:cubicBezTo>
                  <a:cubicBezTo>
                    <a:pt x="22030" y="35562"/>
                    <a:pt x="22005" y="34685"/>
                    <a:pt x="21955" y="33833"/>
                  </a:cubicBezTo>
                  <a:cubicBezTo>
                    <a:pt x="21755" y="26966"/>
                    <a:pt x="21304" y="20098"/>
                    <a:pt x="20727" y="13256"/>
                  </a:cubicBezTo>
                  <a:cubicBezTo>
                    <a:pt x="20802" y="13056"/>
                    <a:pt x="20752" y="12805"/>
                    <a:pt x="20502" y="12755"/>
                  </a:cubicBezTo>
                  <a:cubicBezTo>
                    <a:pt x="19700" y="12580"/>
                    <a:pt x="18923" y="12404"/>
                    <a:pt x="18121" y="12254"/>
                  </a:cubicBezTo>
                  <a:cubicBezTo>
                    <a:pt x="17544" y="12154"/>
                    <a:pt x="16968" y="12053"/>
                    <a:pt x="16391" y="11953"/>
                  </a:cubicBezTo>
                  <a:cubicBezTo>
                    <a:pt x="16366" y="10900"/>
                    <a:pt x="16091" y="9848"/>
                    <a:pt x="15088" y="9321"/>
                  </a:cubicBezTo>
                  <a:cubicBezTo>
                    <a:pt x="14787" y="9146"/>
                    <a:pt x="14461" y="9021"/>
                    <a:pt x="14111" y="8920"/>
                  </a:cubicBezTo>
                  <a:cubicBezTo>
                    <a:pt x="14086" y="8519"/>
                    <a:pt x="14060" y="8118"/>
                    <a:pt x="14010" y="7717"/>
                  </a:cubicBezTo>
                  <a:cubicBezTo>
                    <a:pt x="13985" y="7392"/>
                    <a:pt x="13960" y="7016"/>
                    <a:pt x="13659" y="6815"/>
                  </a:cubicBezTo>
                  <a:cubicBezTo>
                    <a:pt x="13465" y="6679"/>
                    <a:pt x="13224" y="6664"/>
                    <a:pt x="12974" y="6664"/>
                  </a:cubicBezTo>
                  <a:cubicBezTo>
                    <a:pt x="12902" y="6664"/>
                    <a:pt x="12830" y="6665"/>
                    <a:pt x="12757" y="6665"/>
                  </a:cubicBezTo>
                  <a:cubicBezTo>
                    <a:pt x="12456" y="6665"/>
                    <a:pt x="12181" y="6690"/>
                    <a:pt x="11880" y="6690"/>
                  </a:cubicBezTo>
                  <a:cubicBezTo>
                    <a:pt x="11880" y="6264"/>
                    <a:pt x="11805" y="5838"/>
                    <a:pt x="11780" y="5412"/>
                  </a:cubicBezTo>
                  <a:cubicBezTo>
                    <a:pt x="11730" y="4935"/>
                    <a:pt x="11730" y="4484"/>
                    <a:pt x="11705" y="4008"/>
                  </a:cubicBezTo>
                  <a:cubicBezTo>
                    <a:pt x="11680" y="3031"/>
                    <a:pt x="11730" y="2053"/>
                    <a:pt x="11805" y="1076"/>
                  </a:cubicBezTo>
                  <a:cubicBezTo>
                    <a:pt x="11830" y="875"/>
                    <a:pt x="11654" y="775"/>
                    <a:pt x="11504" y="750"/>
                  </a:cubicBezTo>
                  <a:cubicBezTo>
                    <a:pt x="11128" y="700"/>
                    <a:pt x="10727" y="324"/>
                    <a:pt x="10477" y="98"/>
                  </a:cubicBezTo>
                  <a:cubicBezTo>
                    <a:pt x="10410" y="32"/>
                    <a:pt x="10323" y="1"/>
                    <a:pt x="102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26" name="Google Shape;6626;p134"/>
          <p:cNvGrpSpPr/>
          <p:nvPr/>
        </p:nvGrpSpPr>
        <p:grpSpPr>
          <a:xfrm>
            <a:off x="2413348" y="1253909"/>
            <a:ext cx="1536015" cy="1473633"/>
            <a:chOff x="4736085" y="3132397"/>
            <a:chExt cx="1536015" cy="1473633"/>
          </a:xfrm>
        </p:grpSpPr>
        <p:sp>
          <p:nvSpPr>
            <p:cNvPr id="6627" name="Google Shape;6627;p134"/>
            <p:cNvSpPr/>
            <p:nvPr/>
          </p:nvSpPr>
          <p:spPr>
            <a:xfrm>
              <a:off x="5965075" y="4124530"/>
              <a:ext cx="82439" cy="156648"/>
            </a:xfrm>
            <a:custGeom>
              <a:avLst/>
              <a:gdLst/>
              <a:ahLst/>
              <a:cxnLst/>
              <a:rect l="l" t="t" r="r" b="b"/>
              <a:pathLst>
                <a:path w="4287" h="8146" extrusionOk="0">
                  <a:moveTo>
                    <a:pt x="1906" y="0"/>
                  </a:moveTo>
                  <a:cubicBezTo>
                    <a:pt x="1855" y="2807"/>
                    <a:pt x="1154" y="5614"/>
                    <a:pt x="1" y="8146"/>
                  </a:cubicBezTo>
                  <a:cubicBezTo>
                    <a:pt x="1630" y="6642"/>
                    <a:pt x="3033" y="4862"/>
                    <a:pt x="4011" y="2857"/>
                  </a:cubicBezTo>
                  <a:cubicBezTo>
                    <a:pt x="4186" y="1955"/>
                    <a:pt x="4261" y="1028"/>
                    <a:pt x="4287" y="126"/>
                  </a:cubicBezTo>
                  <a:cubicBezTo>
                    <a:pt x="3485" y="126"/>
                    <a:pt x="2708" y="75"/>
                    <a:pt x="1906" y="0"/>
                  </a:cubicBezTo>
                  <a:close/>
                </a:path>
              </a:pathLst>
            </a:custGeom>
            <a:solidFill>
              <a:srgbClr val="FEED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134"/>
            <p:cNvSpPr/>
            <p:nvPr/>
          </p:nvSpPr>
          <p:spPr>
            <a:xfrm>
              <a:off x="5561206" y="4186220"/>
              <a:ext cx="525825" cy="268778"/>
            </a:xfrm>
            <a:custGeom>
              <a:avLst/>
              <a:gdLst/>
              <a:ahLst/>
              <a:cxnLst/>
              <a:rect l="l" t="t" r="r" b="b"/>
              <a:pathLst>
                <a:path w="27344" h="13977" extrusionOk="0">
                  <a:moveTo>
                    <a:pt x="25364" y="0"/>
                  </a:moveTo>
                  <a:cubicBezTo>
                    <a:pt x="25339" y="101"/>
                    <a:pt x="25314" y="201"/>
                    <a:pt x="25289" y="301"/>
                  </a:cubicBezTo>
                  <a:cubicBezTo>
                    <a:pt x="25263" y="376"/>
                    <a:pt x="25188" y="426"/>
                    <a:pt x="25113" y="426"/>
                  </a:cubicBezTo>
                  <a:cubicBezTo>
                    <a:pt x="24136" y="2231"/>
                    <a:pt x="22857" y="3835"/>
                    <a:pt x="21354" y="5238"/>
                  </a:cubicBezTo>
                  <a:cubicBezTo>
                    <a:pt x="19850" y="6667"/>
                    <a:pt x="18146" y="7895"/>
                    <a:pt x="16316" y="8898"/>
                  </a:cubicBezTo>
                  <a:cubicBezTo>
                    <a:pt x="14411" y="9975"/>
                    <a:pt x="12331" y="10752"/>
                    <a:pt x="10151" y="11028"/>
                  </a:cubicBezTo>
                  <a:cubicBezTo>
                    <a:pt x="9702" y="11082"/>
                    <a:pt x="9247" y="11110"/>
                    <a:pt x="8790" y="11110"/>
                  </a:cubicBezTo>
                  <a:cubicBezTo>
                    <a:pt x="5464" y="11110"/>
                    <a:pt x="2035" y="9658"/>
                    <a:pt x="426" y="6617"/>
                  </a:cubicBezTo>
                  <a:cubicBezTo>
                    <a:pt x="401" y="6617"/>
                    <a:pt x="401" y="6617"/>
                    <a:pt x="401" y="6592"/>
                  </a:cubicBezTo>
                  <a:cubicBezTo>
                    <a:pt x="301" y="6667"/>
                    <a:pt x="176" y="6717"/>
                    <a:pt x="50" y="6767"/>
                  </a:cubicBezTo>
                  <a:cubicBezTo>
                    <a:pt x="50" y="6968"/>
                    <a:pt x="25" y="7193"/>
                    <a:pt x="25" y="7394"/>
                  </a:cubicBezTo>
                  <a:cubicBezTo>
                    <a:pt x="0" y="8121"/>
                    <a:pt x="0" y="8822"/>
                    <a:pt x="75" y="9549"/>
                  </a:cubicBezTo>
                  <a:cubicBezTo>
                    <a:pt x="99" y="9543"/>
                    <a:pt x="123" y="9540"/>
                    <a:pt x="146" y="9540"/>
                  </a:cubicBezTo>
                  <a:cubicBezTo>
                    <a:pt x="220" y="9540"/>
                    <a:pt x="288" y="9573"/>
                    <a:pt x="326" y="9649"/>
                  </a:cubicBezTo>
                  <a:cubicBezTo>
                    <a:pt x="1454" y="11529"/>
                    <a:pt x="3308" y="12807"/>
                    <a:pt x="5389" y="13459"/>
                  </a:cubicBezTo>
                  <a:cubicBezTo>
                    <a:pt x="6509" y="13802"/>
                    <a:pt x="7682" y="13977"/>
                    <a:pt x="8856" y="13977"/>
                  </a:cubicBezTo>
                  <a:cubicBezTo>
                    <a:pt x="9652" y="13977"/>
                    <a:pt x="10448" y="13897"/>
                    <a:pt x="11228" y="13735"/>
                  </a:cubicBezTo>
                  <a:cubicBezTo>
                    <a:pt x="12406" y="13484"/>
                    <a:pt x="13559" y="13108"/>
                    <a:pt x="14662" y="12607"/>
                  </a:cubicBezTo>
                  <a:cubicBezTo>
                    <a:pt x="15163" y="12306"/>
                    <a:pt x="15664" y="12005"/>
                    <a:pt x="16166" y="11705"/>
                  </a:cubicBezTo>
                  <a:cubicBezTo>
                    <a:pt x="17319" y="11003"/>
                    <a:pt x="18446" y="10276"/>
                    <a:pt x="19599" y="9549"/>
                  </a:cubicBezTo>
                  <a:cubicBezTo>
                    <a:pt x="20852" y="8572"/>
                    <a:pt x="22055" y="7494"/>
                    <a:pt x="23233" y="6416"/>
                  </a:cubicBezTo>
                  <a:cubicBezTo>
                    <a:pt x="24913" y="4862"/>
                    <a:pt x="26416" y="3133"/>
                    <a:pt x="27344" y="1003"/>
                  </a:cubicBezTo>
                  <a:cubicBezTo>
                    <a:pt x="26692" y="677"/>
                    <a:pt x="26015" y="326"/>
                    <a:pt x="253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134"/>
            <p:cNvSpPr/>
            <p:nvPr/>
          </p:nvSpPr>
          <p:spPr>
            <a:xfrm>
              <a:off x="5565533" y="4386231"/>
              <a:ext cx="237144" cy="96958"/>
            </a:xfrm>
            <a:custGeom>
              <a:avLst/>
              <a:gdLst/>
              <a:ahLst/>
              <a:cxnLst/>
              <a:rect l="l" t="t" r="r" b="b"/>
              <a:pathLst>
                <a:path w="12332" h="5042" extrusionOk="0">
                  <a:moveTo>
                    <a:pt x="1" y="0"/>
                  </a:moveTo>
                  <a:cubicBezTo>
                    <a:pt x="76" y="451"/>
                    <a:pt x="201" y="903"/>
                    <a:pt x="352" y="1329"/>
                  </a:cubicBezTo>
                  <a:cubicBezTo>
                    <a:pt x="853" y="2632"/>
                    <a:pt x="1805" y="3659"/>
                    <a:pt x="3058" y="4286"/>
                  </a:cubicBezTo>
                  <a:cubicBezTo>
                    <a:pt x="4117" y="4820"/>
                    <a:pt x="5239" y="5042"/>
                    <a:pt x="6370" y="5042"/>
                  </a:cubicBezTo>
                  <a:cubicBezTo>
                    <a:pt x="8158" y="5042"/>
                    <a:pt x="9968" y="4487"/>
                    <a:pt x="11580" y="3735"/>
                  </a:cubicBezTo>
                  <a:cubicBezTo>
                    <a:pt x="11830" y="3609"/>
                    <a:pt x="12081" y="3484"/>
                    <a:pt x="12332" y="3359"/>
                  </a:cubicBezTo>
                  <a:lnTo>
                    <a:pt x="12332" y="3359"/>
                  </a:lnTo>
                  <a:cubicBezTo>
                    <a:pt x="11630" y="3559"/>
                    <a:pt x="10953" y="3735"/>
                    <a:pt x="10226" y="3835"/>
                  </a:cubicBezTo>
                  <a:cubicBezTo>
                    <a:pt x="9651" y="3916"/>
                    <a:pt x="9063" y="3957"/>
                    <a:pt x="8472" y="3957"/>
                  </a:cubicBezTo>
                  <a:cubicBezTo>
                    <a:pt x="5227" y="3957"/>
                    <a:pt x="1888" y="2714"/>
                    <a:pt x="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134"/>
            <p:cNvSpPr/>
            <p:nvPr/>
          </p:nvSpPr>
          <p:spPr>
            <a:xfrm>
              <a:off x="5507228" y="3213412"/>
              <a:ext cx="496903" cy="768950"/>
            </a:xfrm>
            <a:custGeom>
              <a:avLst/>
              <a:gdLst/>
              <a:ahLst/>
              <a:cxnLst/>
              <a:rect l="l" t="t" r="r" b="b"/>
              <a:pathLst>
                <a:path w="25840" h="39987" extrusionOk="0">
                  <a:moveTo>
                    <a:pt x="1354" y="0"/>
                  </a:moveTo>
                  <a:cubicBezTo>
                    <a:pt x="902" y="0"/>
                    <a:pt x="451" y="12"/>
                    <a:pt x="0" y="12"/>
                  </a:cubicBezTo>
                  <a:cubicBezTo>
                    <a:pt x="702" y="112"/>
                    <a:pt x="1379" y="262"/>
                    <a:pt x="2055" y="387"/>
                  </a:cubicBezTo>
                  <a:cubicBezTo>
                    <a:pt x="4511" y="939"/>
                    <a:pt x="6993" y="1641"/>
                    <a:pt x="9198" y="2844"/>
                  </a:cubicBezTo>
                  <a:cubicBezTo>
                    <a:pt x="12682" y="4748"/>
                    <a:pt x="15313" y="7931"/>
                    <a:pt x="16892" y="11540"/>
                  </a:cubicBezTo>
                  <a:cubicBezTo>
                    <a:pt x="18496" y="15225"/>
                    <a:pt x="19048" y="19310"/>
                    <a:pt x="18522" y="23295"/>
                  </a:cubicBezTo>
                  <a:cubicBezTo>
                    <a:pt x="17920" y="27856"/>
                    <a:pt x="15965" y="32217"/>
                    <a:pt x="12907" y="35676"/>
                  </a:cubicBezTo>
                  <a:cubicBezTo>
                    <a:pt x="11429" y="37355"/>
                    <a:pt x="9649" y="38834"/>
                    <a:pt x="7694" y="39987"/>
                  </a:cubicBezTo>
                  <a:cubicBezTo>
                    <a:pt x="9574" y="39135"/>
                    <a:pt x="11404" y="38107"/>
                    <a:pt x="13133" y="36929"/>
                  </a:cubicBezTo>
                  <a:cubicBezTo>
                    <a:pt x="17995" y="33596"/>
                    <a:pt x="22106" y="28884"/>
                    <a:pt x="24161" y="23295"/>
                  </a:cubicBezTo>
                  <a:cubicBezTo>
                    <a:pt x="25339" y="20087"/>
                    <a:pt x="25840" y="16578"/>
                    <a:pt x="24862" y="13245"/>
                  </a:cubicBezTo>
                  <a:cubicBezTo>
                    <a:pt x="24060" y="10513"/>
                    <a:pt x="22406" y="8082"/>
                    <a:pt x="20326" y="6127"/>
                  </a:cubicBezTo>
                  <a:cubicBezTo>
                    <a:pt x="15439" y="1515"/>
                    <a:pt x="8572" y="87"/>
                    <a:pt x="2030" y="12"/>
                  </a:cubicBezTo>
                  <a:cubicBezTo>
                    <a:pt x="1805" y="3"/>
                    <a:pt x="1579" y="0"/>
                    <a:pt x="1354" y="0"/>
                  </a:cubicBezTo>
                  <a:close/>
                </a:path>
              </a:pathLst>
            </a:custGeom>
            <a:solidFill>
              <a:srgbClr val="F935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134"/>
            <p:cNvSpPr/>
            <p:nvPr/>
          </p:nvSpPr>
          <p:spPr>
            <a:xfrm>
              <a:off x="5396847" y="3221566"/>
              <a:ext cx="461251" cy="793564"/>
            </a:xfrm>
            <a:custGeom>
              <a:avLst/>
              <a:gdLst/>
              <a:ahLst/>
              <a:cxnLst/>
              <a:rect l="l" t="t" r="r" b="b"/>
              <a:pathLst>
                <a:path w="23986" h="41267" extrusionOk="0">
                  <a:moveTo>
                    <a:pt x="2034" y="1"/>
                  </a:moveTo>
                  <a:cubicBezTo>
                    <a:pt x="1356" y="1"/>
                    <a:pt x="679" y="37"/>
                    <a:pt x="1" y="114"/>
                  </a:cubicBezTo>
                  <a:cubicBezTo>
                    <a:pt x="2933" y="1292"/>
                    <a:pt x="5615" y="3121"/>
                    <a:pt x="7845" y="5377"/>
                  </a:cubicBezTo>
                  <a:cubicBezTo>
                    <a:pt x="10377" y="7908"/>
                    <a:pt x="12307" y="10966"/>
                    <a:pt x="13660" y="14299"/>
                  </a:cubicBezTo>
                  <a:cubicBezTo>
                    <a:pt x="15089" y="17783"/>
                    <a:pt x="15815" y="21568"/>
                    <a:pt x="15941" y="25327"/>
                  </a:cubicBezTo>
                  <a:cubicBezTo>
                    <a:pt x="16041" y="29112"/>
                    <a:pt x="15464" y="33046"/>
                    <a:pt x="13560" y="36355"/>
                  </a:cubicBezTo>
                  <a:cubicBezTo>
                    <a:pt x="12432" y="38335"/>
                    <a:pt x="10853" y="40089"/>
                    <a:pt x="8898" y="41267"/>
                  </a:cubicBezTo>
                  <a:cubicBezTo>
                    <a:pt x="8923" y="41267"/>
                    <a:pt x="8948" y="41242"/>
                    <a:pt x="8948" y="41242"/>
                  </a:cubicBezTo>
                  <a:cubicBezTo>
                    <a:pt x="13008" y="39788"/>
                    <a:pt x="16668" y="37081"/>
                    <a:pt x="19249" y="33648"/>
                  </a:cubicBezTo>
                  <a:cubicBezTo>
                    <a:pt x="21906" y="30089"/>
                    <a:pt x="23510" y="25728"/>
                    <a:pt x="23760" y="21317"/>
                  </a:cubicBezTo>
                  <a:cubicBezTo>
                    <a:pt x="23986" y="17482"/>
                    <a:pt x="23184" y="13598"/>
                    <a:pt x="21379" y="10189"/>
                  </a:cubicBezTo>
                  <a:cubicBezTo>
                    <a:pt x="20502" y="8535"/>
                    <a:pt x="19399" y="7006"/>
                    <a:pt x="18071" y="5678"/>
                  </a:cubicBezTo>
                  <a:cubicBezTo>
                    <a:pt x="16617" y="4249"/>
                    <a:pt x="14888" y="3121"/>
                    <a:pt x="13008" y="2319"/>
                  </a:cubicBezTo>
                  <a:cubicBezTo>
                    <a:pt x="10778" y="1367"/>
                    <a:pt x="8347" y="766"/>
                    <a:pt x="5941" y="364"/>
                  </a:cubicBezTo>
                  <a:cubicBezTo>
                    <a:pt x="4639" y="134"/>
                    <a:pt x="3336" y="1"/>
                    <a:pt x="2034" y="1"/>
                  </a:cubicBezTo>
                  <a:close/>
                </a:path>
              </a:pathLst>
            </a:custGeom>
            <a:solidFill>
              <a:srgbClr val="F935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134"/>
            <p:cNvSpPr/>
            <p:nvPr/>
          </p:nvSpPr>
          <p:spPr>
            <a:xfrm>
              <a:off x="5177087" y="3232412"/>
              <a:ext cx="262201" cy="804891"/>
            </a:xfrm>
            <a:custGeom>
              <a:avLst/>
              <a:gdLst/>
              <a:ahLst/>
              <a:cxnLst/>
              <a:rect l="l" t="t" r="r" b="b"/>
              <a:pathLst>
                <a:path w="13635" h="41856" extrusionOk="0">
                  <a:moveTo>
                    <a:pt x="6516" y="1"/>
                  </a:moveTo>
                  <a:cubicBezTo>
                    <a:pt x="6416" y="26"/>
                    <a:pt x="6316" y="26"/>
                    <a:pt x="6191" y="51"/>
                  </a:cubicBezTo>
                  <a:cubicBezTo>
                    <a:pt x="5990" y="302"/>
                    <a:pt x="5790" y="552"/>
                    <a:pt x="5589" y="828"/>
                  </a:cubicBezTo>
                  <a:cubicBezTo>
                    <a:pt x="4687" y="2081"/>
                    <a:pt x="3810" y="3359"/>
                    <a:pt x="3083" y="4738"/>
                  </a:cubicBezTo>
                  <a:cubicBezTo>
                    <a:pt x="2356" y="6116"/>
                    <a:pt x="1755" y="7595"/>
                    <a:pt x="1303" y="9099"/>
                  </a:cubicBezTo>
                  <a:cubicBezTo>
                    <a:pt x="376" y="12081"/>
                    <a:pt x="0" y="15214"/>
                    <a:pt x="150" y="18322"/>
                  </a:cubicBezTo>
                  <a:cubicBezTo>
                    <a:pt x="301" y="21505"/>
                    <a:pt x="1028" y="24663"/>
                    <a:pt x="2206" y="27620"/>
                  </a:cubicBezTo>
                  <a:cubicBezTo>
                    <a:pt x="3409" y="30603"/>
                    <a:pt x="5063" y="33410"/>
                    <a:pt x="7068" y="35916"/>
                  </a:cubicBezTo>
                  <a:cubicBezTo>
                    <a:pt x="8045" y="37169"/>
                    <a:pt x="9148" y="38372"/>
                    <a:pt x="10326" y="39475"/>
                  </a:cubicBezTo>
                  <a:cubicBezTo>
                    <a:pt x="11329" y="40377"/>
                    <a:pt x="12431" y="41229"/>
                    <a:pt x="13634" y="41856"/>
                  </a:cubicBezTo>
                  <a:cubicBezTo>
                    <a:pt x="13509" y="41254"/>
                    <a:pt x="13384" y="40653"/>
                    <a:pt x="13258" y="40051"/>
                  </a:cubicBezTo>
                  <a:cubicBezTo>
                    <a:pt x="13108" y="39274"/>
                    <a:pt x="12958" y="38497"/>
                    <a:pt x="12807" y="37721"/>
                  </a:cubicBezTo>
                  <a:cubicBezTo>
                    <a:pt x="12506" y="36167"/>
                    <a:pt x="12206" y="34613"/>
                    <a:pt x="11905" y="33059"/>
                  </a:cubicBezTo>
                  <a:cubicBezTo>
                    <a:pt x="10852" y="27495"/>
                    <a:pt x="9800" y="21956"/>
                    <a:pt x="8872" y="16392"/>
                  </a:cubicBezTo>
                  <a:cubicBezTo>
                    <a:pt x="8421" y="13585"/>
                    <a:pt x="7995" y="10778"/>
                    <a:pt x="7569" y="7971"/>
                  </a:cubicBezTo>
                  <a:cubicBezTo>
                    <a:pt x="7344" y="6567"/>
                    <a:pt x="7143" y="5164"/>
                    <a:pt x="6968" y="3760"/>
                  </a:cubicBezTo>
                  <a:cubicBezTo>
                    <a:pt x="6867" y="3084"/>
                    <a:pt x="6767" y="2407"/>
                    <a:pt x="6667" y="1705"/>
                  </a:cubicBezTo>
                  <a:cubicBezTo>
                    <a:pt x="6592" y="1154"/>
                    <a:pt x="6567" y="577"/>
                    <a:pt x="6516" y="1"/>
                  </a:cubicBezTo>
                  <a:close/>
                </a:path>
              </a:pathLst>
            </a:custGeom>
            <a:solidFill>
              <a:srgbClr val="F935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134"/>
            <p:cNvSpPr/>
            <p:nvPr/>
          </p:nvSpPr>
          <p:spPr>
            <a:xfrm>
              <a:off x="5435403" y="4045475"/>
              <a:ext cx="19" cy="19"/>
            </a:xfrm>
            <a:custGeom>
              <a:avLst/>
              <a:gdLst/>
              <a:ahLst/>
              <a:cxnLst/>
              <a:rect l="l" t="t" r="r" b="b"/>
              <a:pathLst>
                <a:path w="1" h="1" extrusionOk="0">
                  <a:moveTo>
                    <a:pt x="1" y="1"/>
                  </a:moveTo>
                  <a:cubicBezTo>
                    <a:pt x="1" y="1"/>
                    <a:pt x="1" y="1"/>
                    <a:pt x="1" y="1"/>
                  </a:cubicBezTo>
                  <a:cubicBezTo>
                    <a:pt x="1" y="1"/>
                    <a:pt x="1" y="1"/>
                    <a:pt x="1" y="1"/>
                  </a:cubicBezTo>
                  <a:cubicBezTo>
                    <a:pt x="1" y="1"/>
                    <a:pt x="1" y="1"/>
                    <a:pt x="1" y="1"/>
                  </a:cubicBezTo>
                  <a:close/>
                </a:path>
              </a:pathLst>
            </a:custGeom>
            <a:solidFill>
              <a:srgbClr val="22222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134"/>
            <p:cNvSpPr/>
            <p:nvPr/>
          </p:nvSpPr>
          <p:spPr>
            <a:xfrm>
              <a:off x="5054669" y="3235315"/>
              <a:ext cx="379312" cy="809698"/>
            </a:xfrm>
            <a:custGeom>
              <a:avLst/>
              <a:gdLst/>
              <a:ahLst/>
              <a:cxnLst/>
              <a:rect l="l" t="t" r="r" b="b"/>
              <a:pathLst>
                <a:path w="19725" h="42106" extrusionOk="0">
                  <a:moveTo>
                    <a:pt x="11980" y="0"/>
                  </a:moveTo>
                  <a:lnTo>
                    <a:pt x="11980" y="0"/>
                  </a:lnTo>
                  <a:cubicBezTo>
                    <a:pt x="11404" y="101"/>
                    <a:pt x="10802" y="201"/>
                    <a:pt x="10226" y="301"/>
                  </a:cubicBezTo>
                  <a:cubicBezTo>
                    <a:pt x="7319" y="1755"/>
                    <a:pt x="4887" y="4111"/>
                    <a:pt x="3158" y="6868"/>
                  </a:cubicBezTo>
                  <a:cubicBezTo>
                    <a:pt x="1328" y="9800"/>
                    <a:pt x="301" y="13208"/>
                    <a:pt x="151" y="16667"/>
                  </a:cubicBezTo>
                  <a:cubicBezTo>
                    <a:pt x="0" y="20627"/>
                    <a:pt x="877" y="24587"/>
                    <a:pt x="2481" y="28196"/>
                  </a:cubicBezTo>
                  <a:cubicBezTo>
                    <a:pt x="4035" y="31755"/>
                    <a:pt x="6216" y="35163"/>
                    <a:pt x="9048" y="37845"/>
                  </a:cubicBezTo>
                  <a:cubicBezTo>
                    <a:pt x="10451" y="39174"/>
                    <a:pt x="12080" y="40326"/>
                    <a:pt x="13885" y="41078"/>
                  </a:cubicBezTo>
                  <a:cubicBezTo>
                    <a:pt x="15566" y="41760"/>
                    <a:pt x="17309" y="42091"/>
                    <a:pt x="19114" y="42091"/>
                  </a:cubicBezTo>
                  <a:cubicBezTo>
                    <a:pt x="19298" y="42091"/>
                    <a:pt x="19483" y="42088"/>
                    <a:pt x="19669" y="42081"/>
                  </a:cubicBezTo>
                  <a:lnTo>
                    <a:pt x="19669" y="42081"/>
                  </a:lnTo>
                  <a:cubicBezTo>
                    <a:pt x="19672" y="42083"/>
                    <a:pt x="19676" y="42084"/>
                    <a:pt x="19680" y="42086"/>
                  </a:cubicBezTo>
                  <a:lnTo>
                    <a:pt x="19680" y="42086"/>
                  </a:lnTo>
                  <a:cubicBezTo>
                    <a:pt x="19677" y="42083"/>
                    <a:pt x="19674" y="42081"/>
                    <a:pt x="19674" y="42081"/>
                  </a:cubicBezTo>
                  <a:cubicBezTo>
                    <a:pt x="19672" y="42081"/>
                    <a:pt x="19670" y="42081"/>
                    <a:pt x="19669" y="42081"/>
                  </a:cubicBezTo>
                  <a:lnTo>
                    <a:pt x="19669" y="42081"/>
                  </a:lnTo>
                  <a:cubicBezTo>
                    <a:pt x="19628" y="42064"/>
                    <a:pt x="19583" y="42047"/>
                    <a:pt x="19549" y="42031"/>
                  </a:cubicBezTo>
                  <a:cubicBezTo>
                    <a:pt x="18045" y="41279"/>
                    <a:pt x="16742" y="40201"/>
                    <a:pt x="15564" y="39023"/>
                  </a:cubicBezTo>
                  <a:cubicBezTo>
                    <a:pt x="14386" y="37845"/>
                    <a:pt x="13309" y="36592"/>
                    <a:pt x="12306" y="35264"/>
                  </a:cubicBezTo>
                  <a:cubicBezTo>
                    <a:pt x="10351" y="32632"/>
                    <a:pt x="8747" y="29725"/>
                    <a:pt x="7644" y="26617"/>
                  </a:cubicBezTo>
                  <a:cubicBezTo>
                    <a:pt x="6516" y="23559"/>
                    <a:pt x="5915" y="20301"/>
                    <a:pt x="5890" y="17043"/>
                  </a:cubicBezTo>
                  <a:cubicBezTo>
                    <a:pt x="5865" y="13835"/>
                    <a:pt x="6416" y="10602"/>
                    <a:pt x="7494" y="7594"/>
                  </a:cubicBezTo>
                  <a:cubicBezTo>
                    <a:pt x="8045" y="6091"/>
                    <a:pt x="8722" y="4637"/>
                    <a:pt x="9549" y="3284"/>
                  </a:cubicBezTo>
                  <a:cubicBezTo>
                    <a:pt x="9950" y="2582"/>
                    <a:pt x="10401" y="1905"/>
                    <a:pt x="10902" y="1279"/>
                  </a:cubicBezTo>
                  <a:cubicBezTo>
                    <a:pt x="11253" y="827"/>
                    <a:pt x="11604" y="401"/>
                    <a:pt x="11980" y="0"/>
                  </a:cubicBezTo>
                  <a:close/>
                  <a:moveTo>
                    <a:pt x="19680" y="42086"/>
                  </a:moveTo>
                  <a:cubicBezTo>
                    <a:pt x="19689" y="42093"/>
                    <a:pt x="19707" y="42106"/>
                    <a:pt x="19725" y="42106"/>
                  </a:cubicBezTo>
                  <a:cubicBezTo>
                    <a:pt x="19711" y="42099"/>
                    <a:pt x="19696" y="42092"/>
                    <a:pt x="19680" y="42086"/>
                  </a:cubicBezTo>
                  <a:close/>
                </a:path>
              </a:pathLst>
            </a:custGeom>
            <a:solidFill>
              <a:srgbClr val="F935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134"/>
            <p:cNvSpPr/>
            <p:nvPr/>
          </p:nvSpPr>
          <p:spPr>
            <a:xfrm>
              <a:off x="5310582" y="3230969"/>
              <a:ext cx="237625" cy="811641"/>
            </a:xfrm>
            <a:custGeom>
              <a:avLst/>
              <a:gdLst/>
              <a:ahLst/>
              <a:cxnLst/>
              <a:rect l="l" t="t" r="r" b="b"/>
              <a:pathLst>
                <a:path w="12357" h="42207" extrusionOk="0">
                  <a:moveTo>
                    <a:pt x="1" y="1"/>
                  </a:moveTo>
                  <a:cubicBezTo>
                    <a:pt x="151" y="678"/>
                    <a:pt x="276" y="1329"/>
                    <a:pt x="376" y="1981"/>
                  </a:cubicBezTo>
                  <a:cubicBezTo>
                    <a:pt x="502" y="2758"/>
                    <a:pt x="627" y="3510"/>
                    <a:pt x="752" y="4287"/>
                  </a:cubicBezTo>
                  <a:cubicBezTo>
                    <a:pt x="978" y="5840"/>
                    <a:pt x="1229" y="7394"/>
                    <a:pt x="1479" y="8973"/>
                  </a:cubicBezTo>
                  <a:cubicBezTo>
                    <a:pt x="2381" y="14537"/>
                    <a:pt x="3334" y="20101"/>
                    <a:pt x="4286" y="25665"/>
                  </a:cubicBezTo>
                  <a:cubicBezTo>
                    <a:pt x="4788" y="28447"/>
                    <a:pt x="5289" y="31229"/>
                    <a:pt x="5840" y="34011"/>
                  </a:cubicBezTo>
                  <a:cubicBezTo>
                    <a:pt x="6091" y="35389"/>
                    <a:pt x="6366" y="36768"/>
                    <a:pt x="6642" y="38171"/>
                  </a:cubicBezTo>
                  <a:cubicBezTo>
                    <a:pt x="6918" y="39500"/>
                    <a:pt x="7244" y="40853"/>
                    <a:pt x="7444" y="42207"/>
                  </a:cubicBezTo>
                  <a:lnTo>
                    <a:pt x="7469" y="42207"/>
                  </a:lnTo>
                  <a:cubicBezTo>
                    <a:pt x="7745" y="42081"/>
                    <a:pt x="8021" y="41956"/>
                    <a:pt x="8271" y="41780"/>
                  </a:cubicBezTo>
                  <a:cubicBezTo>
                    <a:pt x="10702" y="40277"/>
                    <a:pt x="11454" y="37119"/>
                    <a:pt x="11855" y="34487"/>
                  </a:cubicBezTo>
                  <a:cubicBezTo>
                    <a:pt x="12356" y="31003"/>
                    <a:pt x="12156" y="27445"/>
                    <a:pt x="11805" y="23961"/>
                  </a:cubicBezTo>
                  <a:cubicBezTo>
                    <a:pt x="11504" y="20577"/>
                    <a:pt x="10953" y="17194"/>
                    <a:pt x="9950" y="13911"/>
                  </a:cubicBezTo>
                  <a:cubicBezTo>
                    <a:pt x="9048" y="11003"/>
                    <a:pt x="7770" y="8196"/>
                    <a:pt x="5965" y="5690"/>
                  </a:cubicBezTo>
                  <a:cubicBezTo>
                    <a:pt x="4387" y="3485"/>
                    <a:pt x="2381" y="1480"/>
                    <a:pt x="101" y="1"/>
                  </a:cubicBezTo>
                  <a:close/>
                </a:path>
              </a:pathLst>
            </a:custGeom>
            <a:solidFill>
              <a:srgbClr val="F935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134"/>
            <p:cNvSpPr/>
            <p:nvPr/>
          </p:nvSpPr>
          <p:spPr>
            <a:xfrm>
              <a:off x="5330350" y="3224701"/>
              <a:ext cx="364370" cy="814544"/>
            </a:xfrm>
            <a:custGeom>
              <a:avLst/>
              <a:gdLst/>
              <a:ahLst/>
              <a:cxnLst/>
              <a:rect l="l" t="t" r="r" b="b"/>
              <a:pathLst>
                <a:path w="18948" h="42358" extrusionOk="0">
                  <a:moveTo>
                    <a:pt x="1404" y="1"/>
                  </a:moveTo>
                  <a:cubicBezTo>
                    <a:pt x="1003" y="51"/>
                    <a:pt x="627" y="101"/>
                    <a:pt x="226" y="151"/>
                  </a:cubicBezTo>
                  <a:cubicBezTo>
                    <a:pt x="150" y="176"/>
                    <a:pt x="75" y="176"/>
                    <a:pt x="0" y="201"/>
                  </a:cubicBezTo>
                  <a:cubicBezTo>
                    <a:pt x="2506" y="1806"/>
                    <a:pt x="4562" y="4011"/>
                    <a:pt x="6166" y="6517"/>
                  </a:cubicBezTo>
                  <a:cubicBezTo>
                    <a:pt x="7920" y="9224"/>
                    <a:pt x="9123" y="12257"/>
                    <a:pt x="9925" y="15390"/>
                  </a:cubicBezTo>
                  <a:cubicBezTo>
                    <a:pt x="10827" y="18773"/>
                    <a:pt x="11253" y="22282"/>
                    <a:pt x="11504" y="25791"/>
                  </a:cubicBezTo>
                  <a:cubicBezTo>
                    <a:pt x="11755" y="29400"/>
                    <a:pt x="11805" y="33084"/>
                    <a:pt x="10953" y="36618"/>
                  </a:cubicBezTo>
                  <a:cubicBezTo>
                    <a:pt x="10451" y="38748"/>
                    <a:pt x="9424" y="41254"/>
                    <a:pt x="7419" y="42357"/>
                  </a:cubicBezTo>
                  <a:cubicBezTo>
                    <a:pt x="8045" y="42232"/>
                    <a:pt x="8697" y="42081"/>
                    <a:pt x="9323" y="41931"/>
                  </a:cubicBezTo>
                  <a:cubicBezTo>
                    <a:pt x="9349" y="41856"/>
                    <a:pt x="9399" y="41781"/>
                    <a:pt x="9524" y="41731"/>
                  </a:cubicBezTo>
                  <a:cubicBezTo>
                    <a:pt x="9900" y="41630"/>
                    <a:pt x="10251" y="41480"/>
                    <a:pt x="10627" y="41330"/>
                  </a:cubicBezTo>
                  <a:cubicBezTo>
                    <a:pt x="13559" y="40051"/>
                    <a:pt x="15815" y="37520"/>
                    <a:pt x="17118" y="34638"/>
                  </a:cubicBezTo>
                  <a:cubicBezTo>
                    <a:pt x="18672" y="31204"/>
                    <a:pt x="18948" y="27319"/>
                    <a:pt x="18672" y="23610"/>
                  </a:cubicBezTo>
                  <a:cubicBezTo>
                    <a:pt x="18421" y="19976"/>
                    <a:pt x="17544" y="16342"/>
                    <a:pt x="16015" y="13009"/>
                  </a:cubicBezTo>
                  <a:cubicBezTo>
                    <a:pt x="14587" y="9901"/>
                    <a:pt x="12557" y="7069"/>
                    <a:pt x="10050" y="4713"/>
                  </a:cubicBezTo>
                  <a:cubicBezTo>
                    <a:pt x="7920" y="2758"/>
                    <a:pt x="5439" y="1129"/>
                    <a:pt x="2757" y="26"/>
                  </a:cubicBezTo>
                  <a:cubicBezTo>
                    <a:pt x="2431" y="101"/>
                    <a:pt x="2105" y="151"/>
                    <a:pt x="1780" y="227"/>
                  </a:cubicBezTo>
                  <a:cubicBezTo>
                    <a:pt x="1761" y="229"/>
                    <a:pt x="1744" y="230"/>
                    <a:pt x="1726" y="230"/>
                  </a:cubicBezTo>
                  <a:cubicBezTo>
                    <a:pt x="1574" y="230"/>
                    <a:pt x="1449" y="136"/>
                    <a:pt x="1404" y="1"/>
                  </a:cubicBezTo>
                  <a:close/>
                </a:path>
              </a:pathLst>
            </a:custGeom>
            <a:solidFill>
              <a:srgbClr val="F9352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134"/>
            <p:cNvSpPr/>
            <p:nvPr/>
          </p:nvSpPr>
          <p:spPr>
            <a:xfrm>
              <a:off x="5229123" y="3143415"/>
              <a:ext cx="149917" cy="43729"/>
            </a:xfrm>
            <a:custGeom>
              <a:avLst/>
              <a:gdLst/>
              <a:ahLst/>
              <a:cxnLst/>
              <a:rect l="l" t="t" r="r" b="b"/>
              <a:pathLst>
                <a:path w="7796" h="2274" extrusionOk="0">
                  <a:moveTo>
                    <a:pt x="6616" y="1"/>
                  </a:moveTo>
                  <a:cubicBezTo>
                    <a:pt x="6492" y="1"/>
                    <a:pt x="6367" y="9"/>
                    <a:pt x="6242" y="17"/>
                  </a:cubicBezTo>
                  <a:cubicBezTo>
                    <a:pt x="5440" y="93"/>
                    <a:pt x="4638" y="293"/>
                    <a:pt x="3836" y="444"/>
                  </a:cubicBezTo>
                  <a:cubicBezTo>
                    <a:pt x="3033" y="594"/>
                    <a:pt x="2231" y="719"/>
                    <a:pt x="1429" y="870"/>
                  </a:cubicBezTo>
                  <a:cubicBezTo>
                    <a:pt x="928" y="995"/>
                    <a:pt x="1" y="1371"/>
                    <a:pt x="302" y="2048"/>
                  </a:cubicBezTo>
                  <a:cubicBezTo>
                    <a:pt x="327" y="2148"/>
                    <a:pt x="327" y="2223"/>
                    <a:pt x="277" y="2273"/>
                  </a:cubicBezTo>
                  <a:cubicBezTo>
                    <a:pt x="878" y="2148"/>
                    <a:pt x="1480" y="2048"/>
                    <a:pt x="2081" y="1922"/>
                  </a:cubicBezTo>
                  <a:cubicBezTo>
                    <a:pt x="3635" y="1647"/>
                    <a:pt x="5214" y="1446"/>
                    <a:pt x="6768" y="1246"/>
                  </a:cubicBezTo>
                  <a:cubicBezTo>
                    <a:pt x="7094" y="1195"/>
                    <a:pt x="7445" y="1170"/>
                    <a:pt x="7770" y="1120"/>
                  </a:cubicBezTo>
                  <a:cubicBezTo>
                    <a:pt x="7745" y="1045"/>
                    <a:pt x="7720" y="995"/>
                    <a:pt x="7745" y="920"/>
                  </a:cubicBezTo>
                  <a:cubicBezTo>
                    <a:pt x="7795" y="594"/>
                    <a:pt x="7570" y="318"/>
                    <a:pt x="7319" y="168"/>
                  </a:cubicBezTo>
                  <a:cubicBezTo>
                    <a:pt x="7102" y="34"/>
                    <a:pt x="6863" y="1"/>
                    <a:pt x="661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134"/>
            <p:cNvSpPr/>
            <p:nvPr/>
          </p:nvSpPr>
          <p:spPr>
            <a:xfrm>
              <a:off x="5142857" y="3173145"/>
              <a:ext cx="342217" cy="80497"/>
            </a:xfrm>
            <a:custGeom>
              <a:avLst/>
              <a:gdLst/>
              <a:ahLst/>
              <a:cxnLst/>
              <a:rect l="l" t="t" r="r" b="b"/>
              <a:pathLst>
                <a:path w="17796" h="4186" extrusionOk="0">
                  <a:moveTo>
                    <a:pt x="14738" y="0"/>
                  </a:moveTo>
                  <a:cubicBezTo>
                    <a:pt x="14011" y="0"/>
                    <a:pt x="13284" y="101"/>
                    <a:pt x="12582" y="201"/>
                  </a:cubicBezTo>
                  <a:cubicBezTo>
                    <a:pt x="11830" y="276"/>
                    <a:pt x="11103" y="376"/>
                    <a:pt x="10352" y="476"/>
                  </a:cubicBezTo>
                  <a:cubicBezTo>
                    <a:pt x="8848" y="652"/>
                    <a:pt x="7319" y="877"/>
                    <a:pt x="5840" y="1178"/>
                  </a:cubicBezTo>
                  <a:cubicBezTo>
                    <a:pt x="5088" y="1304"/>
                    <a:pt x="4337" y="1454"/>
                    <a:pt x="3610" y="1654"/>
                  </a:cubicBezTo>
                  <a:cubicBezTo>
                    <a:pt x="2933" y="1805"/>
                    <a:pt x="2231" y="1955"/>
                    <a:pt x="1655" y="2331"/>
                  </a:cubicBezTo>
                  <a:cubicBezTo>
                    <a:pt x="928" y="2782"/>
                    <a:pt x="552" y="3559"/>
                    <a:pt x="1" y="4186"/>
                  </a:cubicBezTo>
                  <a:cubicBezTo>
                    <a:pt x="1404" y="3785"/>
                    <a:pt x="2808" y="3409"/>
                    <a:pt x="4236" y="3083"/>
                  </a:cubicBezTo>
                  <a:cubicBezTo>
                    <a:pt x="7971" y="2231"/>
                    <a:pt x="11780" y="1705"/>
                    <a:pt x="15615" y="1429"/>
                  </a:cubicBezTo>
                  <a:cubicBezTo>
                    <a:pt x="16342" y="1379"/>
                    <a:pt x="17068" y="1354"/>
                    <a:pt x="17795" y="1329"/>
                  </a:cubicBezTo>
                  <a:cubicBezTo>
                    <a:pt x="17194" y="326"/>
                    <a:pt x="15865" y="0"/>
                    <a:pt x="147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134"/>
            <p:cNvSpPr/>
            <p:nvPr/>
          </p:nvSpPr>
          <p:spPr>
            <a:xfrm>
              <a:off x="4891271" y="3245911"/>
              <a:ext cx="477654" cy="806333"/>
            </a:xfrm>
            <a:custGeom>
              <a:avLst/>
              <a:gdLst/>
              <a:ahLst/>
              <a:cxnLst/>
              <a:rect l="l" t="t" r="r" b="b"/>
              <a:pathLst>
                <a:path w="24839" h="41931" extrusionOk="0">
                  <a:moveTo>
                    <a:pt x="17495" y="1"/>
                  </a:moveTo>
                  <a:lnTo>
                    <a:pt x="17495" y="1"/>
                  </a:lnTo>
                  <a:cubicBezTo>
                    <a:pt x="17394" y="26"/>
                    <a:pt x="17269" y="51"/>
                    <a:pt x="17144" y="76"/>
                  </a:cubicBezTo>
                  <a:cubicBezTo>
                    <a:pt x="15941" y="427"/>
                    <a:pt x="14738" y="853"/>
                    <a:pt x="13560" y="1354"/>
                  </a:cubicBezTo>
                  <a:cubicBezTo>
                    <a:pt x="11505" y="2256"/>
                    <a:pt x="9575" y="3484"/>
                    <a:pt x="7871" y="4963"/>
                  </a:cubicBezTo>
                  <a:cubicBezTo>
                    <a:pt x="4612" y="7820"/>
                    <a:pt x="2257" y="11630"/>
                    <a:pt x="1179" y="15840"/>
                  </a:cubicBezTo>
                  <a:cubicBezTo>
                    <a:pt x="1" y="20327"/>
                    <a:pt x="402" y="25264"/>
                    <a:pt x="2257" y="29525"/>
                  </a:cubicBezTo>
                  <a:cubicBezTo>
                    <a:pt x="4136" y="33886"/>
                    <a:pt x="7520" y="37620"/>
                    <a:pt x="11881" y="39600"/>
                  </a:cubicBezTo>
                  <a:cubicBezTo>
                    <a:pt x="12983" y="40101"/>
                    <a:pt x="14161" y="40477"/>
                    <a:pt x="15364" y="40778"/>
                  </a:cubicBezTo>
                  <a:cubicBezTo>
                    <a:pt x="16567" y="41104"/>
                    <a:pt x="17770" y="41379"/>
                    <a:pt x="18998" y="41505"/>
                  </a:cubicBezTo>
                  <a:cubicBezTo>
                    <a:pt x="20928" y="41755"/>
                    <a:pt x="22883" y="41856"/>
                    <a:pt x="24838" y="41931"/>
                  </a:cubicBezTo>
                  <a:cubicBezTo>
                    <a:pt x="21505" y="41354"/>
                    <a:pt x="18472" y="39374"/>
                    <a:pt x="16166" y="36918"/>
                  </a:cubicBezTo>
                  <a:cubicBezTo>
                    <a:pt x="13409" y="33961"/>
                    <a:pt x="11279" y="30352"/>
                    <a:pt x="9851" y="26592"/>
                  </a:cubicBezTo>
                  <a:cubicBezTo>
                    <a:pt x="8397" y="22783"/>
                    <a:pt x="7695" y="18647"/>
                    <a:pt x="8171" y="14612"/>
                  </a:cubicBezTo>
                  <a:cubicBezTo>
                    <a:pt x="8572" y="11129"/>
                    <a:pt x="9851" y="7770"/>
                    <a:pt x="11906" y="4963"/>
                  </a:cubicBezTo>
                  <a:cubicBezTo>
                    <a:pt x="12908" y="3585"/>
                    <a:pt x="14086" y="2332"/>
                    <a:pt x="15465" y="1304"/>
                  </a:cubicBezTo>
                  <a:cubicBezTo>
                    <a:pt x="16116" y="803"/>
                    <a:pt x="16793" y="377"/>
                    <a:pt x="174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134"/>
            <p:cNvSpPr/>
            <p:nvPr/>
          </p:nvSpPr>
          <p:spPr>
            <a:xfrm>
              <a:off x="4738008" y="3279660"/>
              <a:ext cx="552824" cy="778065"/>
            </a:xfrm>
            <a:custGeom>
              <a:avLst/>
              <a:gdLst/>
              <a:ahLst/>
              <a:cxnLst/>
              <a:rect l="l" t="t" r="r" b="b"/>
              <a:pathLst>
                <a:path w="28748" h="40461" extrusionOk="0">
                  <a:moveTo>
                    <a:pt x="19324" y="0"/>
                  </a:moveTo>
                  <a:cubicBezTo>
                    <a:pt x="18823" y="201"/>
                    <a:pt x="18297" y="401"/>
                    <a:pt x="17795" y="627"/>
                  </a:cubicBezTo>
                  <a:cubicBezTo>
                    <a:pt x="12257" y="3008"/>
                    <a:pt x="7094" y="6692"/>
                    <a:pt x="3911" y="11880"/>
                  </a:cubicBezTo>
                  <a:cubicBezTo>
                    <a:pt x="953" y="16717"/>
                    <a:pt x="1" y="22933"/>
                    <a:pt x="1856" y="28371"/>
                  </a:cubicBezTo>
                  <a:cubicBezTo>
                    <a:pt x="2783" y="31103"/>
                    <a:pt x="4462" y="33484"/>
                    <a:pt x="6718" y="35314"/>
                  </a:cubicBezTo>
                  <a:cubicBezTo>
                    <a:pt x="9049" y="37168"/>
                    <a:pt x="11856" y="38346"/>
                    <a:pt x="14713" y="39098"/>
                  </a:cubicBezTo>
                  <a:cubicBezTo>
                    <a:pt x="17695" y="39875"/>
                    <a:pt x="20778" y="40226"/>
                    <a:pt x="23861" y="40376"/>
                  </a:cubicBezTo>
                  <a:cubicBezTo>
                    <a:pt x="25083" y="40433"/>
                    <a:pt x="26304" y="40461"/>
                    <a:pt x="27526" y="40461"/>
                  </a:cubicBezTo>
                  <a:cubicBezTo>
                    <a:pt x="27933" y="40461"/>
                    <a:pt x="28341" y="40458"/>
                    <a:pt x="28748" y="40452"/>
                  </a:cubicBezTo>
                  <a:cubicBezTo>
                    <a:pt x="27470" y="40326"/>
                    <a:pt x="26217" y="40176"/>
                    <a:pt x="24963" y="39975"/>
                  </a:cubicBezTo>
                  <a:cubicBezTo>
                    <a:pt x="22507" y="39574"/>
                    <a:pt x="20101" y="38797"/>
                    <a:pt x="17921" y="37569"/>
                  </a:cubicBezTo>
                  <a:cubicBezTo>
                    <a:pt x="13685" y="35138"/>
                    <a:pt x="10602" y="31003"/>
                    <a:pt x="8998" y="26441"/>
                  </a:cubicBezTo>
                  <a:cubicBezTo>
                    <a:pt x="7420" y="21955"/>
                    <a:pt x="7294" y="16918"/>
                    <a:pt x="8823" y="12381"/>
                  </a:cubicBezTo>
                  <a:cubicBezTo>
                    <a:pt x="10227" y="8171"/>
                    <a:pt x="12983" y="4411"/>
                    <a:pt x="16542" y="1755"/>
                  </a:cubicBezTo>
                  <a:cubicBezTo>
                    <a:pt x="17420" y="1078"/>
                    <a:pt x="18372" y="501"/>
                    <a:pt x="193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134"/>
            <p:cNvSpPr/>
            <p:nvPr/>
          </p:nvSpPr>
          <p:spPr>
            <a:xfrm>
              <a:off x="4738008" y="3213412"/>
              <a:ext cx="1266122" cy="844312"/>
            </a:xfrm>
            <a:custGeom>
              <a:avLst/>
              <a:gdLst/>
              <a:ahLst/>
              <a:cxnLst/>
              <a:rect l="l" t="t" r="r" b="b"/>
              <a:pathLst>
                <a:path w="65841" h="43906" extrusionOk="0">
                  <a:moveTo>
                    <a:pt x="41355" y="0"/>
                  </a:moveTo>
                  <a:cubicBezTo>
                    <a:pt x="40903" y="0"/>
                    <a:pt x="40452" y="12"/>
                    <a:pt x="40001" y="12"/>
                  </a:cubicBezTo>
                  <a:cubicBezTo>
                    <a:pt x="40703" y="112"/>
                    <a:pt x="41380" y="262"/>
                    <a:pt x="42056" y="387"/>
                  </a:cubicBezTo>
                  <a:cubicBezTo>
                    <a:pt x="44512" y="939"/>
                    <a:pt x="46994" y="1641"/>
                    <a:pt x="49199" y="2844"/>
                  </a:cubicBezTo>
                  <a:cubicBezTo>
                    <a:pt x="52683" y="4748"/>
                    <a:pt x="55314" y="7931"/>
                    <a:pt x="56893" y="11540"/>
                  </a:cubicBezTo>
                  <a:cubicBezTo>
                    <a:pt x="58497" y="15225"/>
                    <a:pt x="59049" y="19310"/>
                    <a:pt x="58523" y="23295"/>
                  </a:cubicBezTo>
                  <a:cubicBezTo>
                    <a:pt x="57921" y="27856"/>
                    <a:pt x="55966" y="32217"/>
                    <a:pt x="52908" y="35676"/>
                  </a:cubicBezTo>
                  <a:cubicBezTo>
                    <a:pt x="51430" y="37355"/>
                    <a:pt x="49650" y="38834"/>
                    <a:pt x="47695" y="39987"/>
                  </a:cubicBezTo>
                  <a:cubicBezTo>
                    <a:pt x="49600" y="39135"/>
                    <a:pt x="51405" y="38107"/>
                    <a:pt x="53134" y="36929"/>
                  </a:cubicBezTo>
                  <a:cubicBezTo>
                    <a:pt x="57996" y="33596"/>
                    <a:pt x="62107" y="28884"/>
                    <a:pt x="64162" y="23295"/>
                  </a:cubicBezTo>
                  <a:cubicBezTo>
                    <a:pt x="65340" y="20087"/>
                    <a:pt x="65841" y="16578"/>
                    <a:pt x="64863" y="13245"/>
                  </a:cubicBezTo>
                  <a:cubicBezTo>
                    <a:pt x="64061" y="10513"/>
                    <a:pt x="62407" y="8082"/>
                    <a:pt x="60327" y="6127"/>
                  </a:cubicBezTo>
                  <a:cubicBezTo>
                    <a:pt x="55440" y="1515"/>
                    <a:pt x="48573" y="87"/>
                    <a:pt x="42031" y="12"/>
                  </a:cubicBezTo>
                  <a:cubicBezTo>
                    <a:pt x="41806" y="3"/>
                    <a:pt x="41580" y="0"/>
                    <a:pt x="41355" y="0"/>
                  </a:cubicBezTo>
                  <a:close/>
                  <a:moveTo>
                    <a:pt x="36295" y="425"/>
                  </a:moveTo>
                  <a:cubicBezTo>
                    <a:pt x="35617" y="425"/>
                    <a:pt x="34940" y="461"/>
                    <a:pt x="34262" y="538"/>
                  </a:cubicBezTo>
                  <a:cubicBezTo>
                    <a:pt x="37194" y="1716"/>
                    <a:pt x="39876" y="3545"/>
                    <a:pt x="42106" y="5801"/>
                  </a:cubicBezTo>
                  <a:cubicBezTo>
                    <a:pt x="44638" y="8332"/>
                    <a:pt x="46568" y="11390"/>
                    <a:pt x="47921" y="14723"/>
                  </a:cubicBezTo>
                  <a:cubicBezTo>
                    <a:pt x="49350" y="18207"/>
                    <a:pt x="50076" y="21992"/>
                    <a:pt x="50202" y="25751"/>
                  </a:cubicBezTo>
                  <a:cubicBezTo>
                    <a:pt x="50302" y="29536"/>
                    <a:pt x="49725" y="33470"/>
                    <a:pt x="47821" y="36779"/>
                  </a:cubicBezTo>
                  <a:cubicBezTo>
                    <a:pt x="46693" y="38759"/>
                    <a:pt x="45114" y="40513"/>
                    <a:pt x="43159" y="41691"/>
                  </a:cubicBezTo>
                  <a:lnTo>
                    <a:pt x="43209" y="41666"/>
                  </a:lnTo>
                  <a:cubicBezTo>
                    <a:pt x="47269" y="40212"/>
                    <a:pt x="50929" y="37505"/>
                    <a:pt x="53510" y="34072"/>
                  </a:cubicBezTo>
                  <a:cubicBezTo>
                    <a:pt x="56167" y="30513"/>
                    <a:pt x="57771" y="26152"/>
                    <a:pt x="58021" y="21741"/>
                  </a:cubicBezTo>
                  <a:cubicBezTo>
                    <a:pt x="58247" y="17906"/>
                    <a:pt x="57445" y="14022"/>
                    <a:pt x="55640" y="10613"/>
                  </a:cubicBezTo>
                  <a:cubicBezTo>
                    <a:pt x="54763" y="8959"/>
                    <a:pt x="53660" y="7430"/>
                    <a:pt x="52332" y="6102"/>
                  </a:cubicBezTo>
                  <a:cubicBezTo>
                    <a:pt x="50878" y="4673"/>
                    <a:pt x="49149" y="3545"/>
                    <a:pt x="47269" y="2743"/>
                  </a:cubicBezTo>
                  <a:cubicBezTo>
                    <a:pt x="45039" y="1791"/>
                    <a:pt x="42608" y="1190"/>
                    <a:pt x="40202" y="788"/>
                  </a:cubicBezTo>
                  <a:cubicBezTo>
                    <a:pt x="38900" y="558"/>
                    <a:pt x="37597" y="425"/>
                    <a:pt x="36295" y="425"/>
                  </a:cubicBezTo>
                  <a:close/>
                  <a:moveTo>
                    <a:pt x="29349" y="989"/>
                  </a:moveTo>
                  <a:cubicBezTo>
                    <a:pt x="29249" y="1014"/>
                    <a:pt x="29149" y="1014"/>
                    <a:pt x="29024" y="1039"/>
                  </a:cubicBezTo>
                  <a:cubicBezTo>
                    <a:pt x="28823" y="1290"/>
                    <a:pt x="28623" y="1540"/>
                    <a:pt x="28422" y="1816"/>
                  </a:cubicBezTo>
                  <a:cubicBezTo>
                    <a:pt x="27520" y="3069"/>
                    <a:pt x="26643" y="4347"/>
                    <a:pt x="25916" y="5726"/>
                  </a:cubicBezTo>
                  <a:cubicBezTo>
                    <a:pt x="25189" y="7104"/>
                    <a:pt x="24588" y="8583"/>
                    <a:pt x="24136" y="10087"/>
                  </a:cubicBezTo>
                  <a:cubicBezTo>
                    <a:pt x="23209" y="13069"/>
                    <a:pt x="22833" y="16202"/>
                    <a:pt x="22983" y="19310"/>
                  </a:cubicBezTo>
                  <a:cubicBezTo>
                    <a:pt x="23134" y="22493"/>
                    <a:pt x="23861" y="25651"/>
                    <a:pt x="25039" y="28608"/>
                  </a:cubicBezTo>
                  <a:cubicBezTo>
                    <a:pt x="26242" y="31591"/>
                    <a:pt x="27896" y="34398"/>
                    <a:pt x="29901" y="36904"/>
                  </a:cubicBezTo>
                  <a:cubicBezTo>
                    <a:pt x="30878" y="38157"/>
                    <a:pt x="31981" y="39360"/>
                    <a:pt x="33159" y="40463"/>
                  </a:cubicBezTo>
                  <a:cubicBezTo>
                    <a:pt x="34162" y="41365"/>
                    <a:pt x="35264" y="42217"/>
                    <a:pt x="36467" y="42844"/>
                  </a:cubicBezTo>
                  <a:cubicBezTo>
                    <a:pt x="36342" y="42242"/>
                    <a:pt x="36217" y="41641"/>
                    <a:pt x="36091" y="41039"/>
                  </a:cubicBezTo>
                  <a:cubicBezTo>
                    <a:pt x="35941" y="40262"/>
                    <a:pt x="35791" y="39485"/>
                    <a:pt x="35640" y="38709"/>
                  </a:cubicBezTo>
                  <a:cubicBezTo>
                    <a:pt x="35339" y="37155"/>
                    <a:pt x="35039" y="35601"/>
                    <a:pt x="34738" y="34047"/>
                  </a:cubicBezTo>
                  <a:cubicBezTo>
                    <a:pt x="33685" y="28483"/>
                    <a:pt x="32633" y="22944"/>
                    <a:pt x="31705" y="17380"/>
                  </a:cubicBezTo>
                  <a:cubicBezTo>
                    <a:pt x="31254" y="14573"/>
                    <a:pt x="30828" y="11766"/>
                    <a:pt x="30402" y="8959"/>
                  </a:cubicBezTo>
                  <a:cubicBezTo>
                    <a:pt x="30177" y="7555"/>
                    <a:pt x="29976" y="6152"/>
                    <a:pt x="29801" y="4748"/>
                  </a:cubicBezTo>
                  <a:cubicBezTo>
                    <a:pt x="29700" y="4072"/>
                    <a:pt x="29600" y="3395"/>
                    <a:pt x="29500" y="2693"/>
                  </a:cubicBezTo>
                  <a:cubicBezTo>
                    <a:pt x="29425" y="2142"/>
                    <a:pt x="29400" y="1565"/>
                    <a:pt x="29349" y="989"/>
                  </a:cubicBezTo>
                  <a:close/>
                  <a:moveTo>
                    <a:pt x="32207" y="588"/>
                  </a:moveTo>
                  <a:cubicBezTo>
                    <a:pt x="31806" y="638"/>
                    <a:pt x="31430" y="688"/>
                    <a:pt x="31029" y="738"/>
                  </a:cubicBezTo>
                  <a:cubicBezTo>
                    <a:pt x="30953" y="763"/>
                    <a:pt x="30878" y="763"/>
                    <a:pt x="30803" y="788"/>
                  </a:cubicBezTo>
                  <a:cubicBezTo>
                    <a:pt x="33309" y="2393"/>
                    <a:pt x="35365" y="4598"/>
                    <a:pt x="36969" y="7104"/>
                  </a:cubicBezTo>
                  <a:cubicBezTo>
                    <a:pt x="38723" y="9811"/>
                    <a:pt x="39926" y="12844"/>
                    <a:pt x="40728" y="15977"/>
                  </a:cubicBezTo>
                  <a:cubicBezTo>
                    <a:pt x="41630" y="19360"/>
                    <a:pt x="42056" y="22869"/>
                    <a:pt x="42307" y="26378"/>
                  </a:cubicBezTo>
                  <a:cubicBezTo>
                    <a:pt x="42558" y="29987"/>
                    <a:pt x="42608" y="33671"/>
                    <a:pt x="41756" y="37205"/>
                  </a:cubicBezTo>
                  <a:cubicBezTo>
                    <a:pt x="41254" y="39335"/>
                    <a:pt x="40227" y="41841"/>
                    <a:pt x="38222" y="42944"/>
                  </a:cubicBezTo>
                  <a:cubicBezTo>
                    <a:pt x="38848" y="42819"/>
                    <a:pt x="39500" y="42668"/>
                    <a:pt x="40126" y="42518"/>
                  </a:cubicBezTo>
                  <a:cubicBezTo>
                    <a:pt x="40152" y="42443"/>
                    <a:pt x="40202" y="42368"/>
                    <a:pt x="40327" y="42318"/>
                  </a:cubicBezTo>
                  <a:cubicBezTo>
                    <a:pt x="40703" y="42217"/>
                    <a:pt x="41054" y="42067"/>
                    <a:pt x="41430" y="41917"/>
                  </a:cubicBezTo>
                  <a:cubicBezTo>
                    <a:pt x="44362" y="40638"/>
                    <a:pt x="46618" y="38107"/>
                    <a:pt x="47921" y="35225"/>
                  </a:cubicBezTo>
                  <a:cubicBezTo>
                    <a:pt x="49475" y="31791"/>
                    <a:pt x="49751" y="27906"/>
                    <a:pt x="49475" y="24197"/>
                  </a:cubicBezTo>
                  <a:cubicBezTo>
                    <a:pt x="49224" y="20563"/>
                    <a:pt x="48347" y="16929"/>
                    <a:pt x="46818" y="13596"/>
                  </a:cubicBezTo>
                  <a:cubicBezTo>
                    <a:pt x="45390" y="10488"/>
                    <a:pt x="43360" y="7656"/>
                    <a:pt x="40853" y="5300"/>
                  </a:cubicBezTo>
                  <a:cubicBezTo>
                    <a:pt x="38723" y="3345"/>
                    <a:pt x="36242" y="1716"/>
                    <a:pt x="33560" y="613"/>
                  </a:cubicBezTo>
                  <a:cubicBezTo>
                    <a:pt x="33234" y="688"/>
                    <a:pt x="32908" y="738"/>
                    <a:pt x="32583" y="814"/>
                  </a:cubicBezTo>
                  <a:cubicBezTo>
                    <a:pt x="32564" y="816"/>
                    <a:pt x="32547" y="817"/>
                    <a:pt x="32529" y="817"/>
                  </a:cubicBezTo>
                  <a:cubicBezTo>
                    <a:pt x="32377" y="817"/>
                    <a:pt x="32252" y="723"/>
                    <a:pt x="32207" y="588"/>
                  </a:cubicBezTo>
                  <a:close/>
                  <a:moveTo>
                    <a:pt x="29776" y="914"/>
                  </a:moveTo>
                  <a:cubicBezTo>
                    <a:pt x="29926" y="1591"/>
                    <a:pt x="30051" y="2217"/>
                    <a:pt x="30151" y="2894"/>
                  </a:cubicBezTo>
                  <a:cubicBezTo>
                    <a:pt x="30277" y="3671"/>
                    <a:pt x="30402" y="4423"/>
                    <a:pt x="30527" y="5200"/>
                  </a:cubicBezTo>
                  <a:cubicBezTo>
                    <a:pt x="30753" y="6753"/>
                    <a:pt x="31004" y="8307"/>
                    <a:pt x="31254" y="9886"/>
                  </a:cubicBezTo>
                  <a:cubicBezTo>
                    <a:pt x="32156" y="15450"/>
                    <a:pt x="33109" y="21014"/>
                    <a:pt x="34061" y="26578"/>
                  </a:cubicBezTo>
                  <a:cubicBezTo>
                    <a:pt x="34563" y="29360"/>
                    <a:pt x="35064" y="32142"/>
                    <a:pt x="35615" y="34924"/>
                  </a:cubicBezTo>
                  <a:cubicBezTo>
                    <a:pt x="35866" y="36302"/>
                    <a:pt x="36141" y="37681"/>
                    <a:pt x="36417" y="39084"/>
                  </a:cubicBezTo>
                  <a:cubicBezTo>
                    <a:pt x="36693" y="40413"/>
                    <a:pt x="37019" y="41766"/>
                    <a:pt x="37219" y="43120"/>
                  </a:cubicBezTo>
                  <a:lnTo>
                    <a:pt x="37244" y="43120"/>
                  </a:lnTo>
                  <a:cubicBezTo>
                    <a:pt x="37520" y="42994"/>
                    <a:pt x="37796" y="42869"/>
                    <a:pt x="38046" y="42693"/>
                  </a:cubicBezTo>
                  <a:cubicBezTo>
                    <a:pt x="40477" y="41190"/>
                    <a:pt x="41229" y="38032"/>
                    <a:pt x="41630" y="35400"/>
                  </a:cubicBezTo>
                  <a:cubicBezTo>
                    <a:pt x="42131" y="31916"/>
                    <a:pt x="41931" y="28358"/>
                    <a:pt x="41580" y="24874"/>
                  </a:cubicBezTo>
                  <a:cubicBezTo>
                    <a:pt x="41279" y="21490"/>
                    <a:pt x="40728" y="18107"/>
                    <a:pt x="39725" y="14824"/>
                  </a:cubicBezTo>
                  <a:cubicBezTo>
                    <a:pt x="38823" y="11916"/>
                    <a:pt x="37545" y="9109"/>
                    <a:pt x="35766" y="6603"/>
                  </a:cubicBezTo>
                  <a:cubicBezTo>
                    <a:pt x="34162" y="4398"/>
                    <a:pt x="32156" y="2393"/>
                    <a:pt x="29876" y="914"/>
                  </a:cubicBezTo>
                  <a:close/>
                  <a:moveTo>
                    <a:pt x="28447" y="1139"/>
                  </a:moveTo>
                  <a:lnTo>
                    <a:pt x="28447" y="1139"/>
                  </a:lnTo>
                  <a:cubicBezTo>
                    <a:pt x="27871" y="1240"/>
                    <a:pt x="27269" y="1340"/>
                    <a:pt x="26693" y="1440"/>
                  </a:cubicBezTo>
                  <a:cubicBezTo>
                    <a:pt x="23786" y="2894"/>
                    <a:pt x="21354" y="5250"/>
                    <a:pt x="19625" y="8007"/>
                  </a:cubicBezTo>
                  <a:cubicBezTo>
                    <a:pt x="17795" y="10939"/>
                    <a:pt x="16768" y="14347"/>
                    <a:pt x="16618" y="17806"/>
                  </a:cubicBezTo>
                  <a:cubicBezTo>
                    <a:pt x="16467" y="21766"/>
                    <a:pt x="17344" y="25726"/>
                    <a:pt x="18948" y="29335"/>
                  </a:cubicBezTo>
                  <a:cubicBezTo>
                    <a:pt x="20502" y="32894"/>
                    <a:pt x="22683" y="36302"/>
                    <a:pt x="25515" y="38984"/>
                  </a:cubicBezTo>
                  <a:cubicBezTo>
                    <a:pt x="26918" y="40313"/>
                    <a:pt x="28547" y="41465"/>
                    <a:pt x="30352" y="42217"/>
                  </a:cubicBezTo>
                  <a:cubicBezTo>
                    <a:pt x="32033" y="42899"/>
                    <a:pt x="33776" y="43230"/>
                    <a:pt x="35581" y="43230"/>
                  </a:cubicBezTo>
                  <a:cubicBezTo>
                    <a:pt x="35765" y="43230"/>
                    <a:pt x="35950" y="43227"/>
                    <a:pt x="36136" y="43220"/>
                  </a:cubicBezTo>
                  <a:lnTo>
                    <a:pt x="36136" y="43220"/>
                  </a:lnTo>
                  <a:cubicBezTo>
                    <a:pt x="36139" y="43222"/>
                    <a:pt x="36143" y="43223"/>
                    <a:pt x="36147" y="43225"/>
                  </a:cubicBezTo>
                  <a:lnTo>
                    <a:pt x="36147" y="43225"/>
                  </a:lnTo>
                  <a:cubicBezTo>
                    <a:pt x="36144" y="43222"/>
                    <a:pt x="36141" y="43220"/>
                    <a:pt x="36141" y="43220"/>
                  </a:cubicBezTo>
                  <a:cubicBezTo>
                    <a:pt x="36139" y="43220"/>
                    <a:pt x="36137" y="43220"/>
                    <a:pt x="36136" y="43220"/>
                  </a:cubicBezTo>
                  <a:lnTo>
                    <a:pt x="36136" y="43220"/>
                  </a:lnTo>
                  <a:cubicBezTo>
                    <a:pt x="36095" y="43203"/>
                    <a:pt x="36050" y="43186"/>
                    <a:pt x="36016" y="43170"/>
                  </a:cubicBezTo>
                  <a:cubicBezTo>
                    <a:pt x="34512" y="42418"/>
                    <a:pt x="33209" y="41340"/>
                    <a:pt x="32031" y="40162"/>
                  </a:cubicBezTo>
                  <a:cubicBezTo>
                    <a:pt x="30853" y="38984"/>
                    <a:pt x="29776" y="37731"/>
                    <a:pt x="28773" y="36403"/>
                  </a:cubicBezTo>
                  <a:cubicBezTo>
                    <a:pt x="26818" y="33771"/>
                    <a:pt x="25214" y="30864"/>
                    <a:pt x="24111" y="27756"/>
                  </a:cubicBezTo>
                  <a:cubicBezTo>
                    <a:pt x="23009" y="24698"/>
                    <a:pt x="22382" y="21440"/>
                    <a:pt x="22357" y="18182"/>
                  </a:cubicBezTo>
                  <a:cubicBezTo>
                    <a:pt x="22332" y="14974"/>
                    <a:pt x="22883" y="11741"/>
                    <a:pt x="23961" y="8733"/>
                  </a:cubicBezTo>
                  <a:cubicBezTo>
                    <a:pt x="24512" y="7230"/>
                    <a:pt x="25189" y="5776"/>
                    <a:pt x="26016" y="4423"/>
                  </a:cubicBezTo>
                  <a:cubicBezTo>
                    <a:pt x="26417" y="3721"/>
                    <a:pt x="26868" y="3044"/>
                    <a:pt x="27369" y="2418"/>
                  </a:cubicBezTo>
                  <a:cubicBezTo>
                    <a:pt x="27720" y="1966"/>
                    <a:pt x="28071" y="1540"/>
                    <a:pt x="28447" y="1139"/>
                  </a:cubicBezTo>
                  <a:close/>
                  <a:moveTo>
                    <a:pt x="36147" y="43225"/>
                  </a:moveTo>
                  <a:cubicBezTo>
                    <a:pt x="36156" y="43232"/>
                    <a:pt x="36174" y="43245"/>
                    <a:pt x="36192" y="43245"/>
                  </a:cubicBezTo>
                  <a:cubicBezTo>
                    <a:pt x="36178" y="43238"/>
                    <a:pt x="36163" y="43231"/>
                    <a:pt x="36147" y="43225"/>
                  </a:cubicBezTo>
                  <a:close/>
                  <a:moveTo>
                    <a:pt x="25465" y="1691"/>
                  </a:moveTo>
                  <a:lnTo>
                    <a:pt x="25465" y="1691"/>
                  </a:lnTo>
                  <a:cubicBezTo>
                    <a:pt x="25364" y="1716"/>
                    <a:pt x="25239" y="1741"/>
                    <a:pt x="25114" y="1766"/>
                  </a:cubicBezTo>
                  <a:cubicBezTo>
                    <a:pt x="23911" y="2117"/>
                    <a:pt x="22708" y="2543"/>
                    <a:pt x="21530" y="3044"/>
                  </a:cubicBezTo>
                  <a:cubicBezTo>
                    <a:pt x="19475" y="3946"/>
                    <a:pt x="17545" y="5149"/>
                    <a:pt x="15841" y="6653"/>
                  </a:cubicBezTo>
                  <a:cubicBezTo>
                    <a:pt x="12582" y="9510"/>
                    <a:pt x="10227" y="13320"/>
                    <a:pt x="9149" y="17530"/>
                  </a:cubicBezTo>
                  <a:cubicBezTo>
                    <a:pt x="7971" y="22017"/>
                    <a:pt x="8372" y="26954"/>
                    <a:pt x="10227" y="31215"/>
                  </a:cubicBezTo>
                  <a:cubicBezTo>
                    <a:pt x="12106" y="35576"/>
                    <a:pt x="15490" y="39310"/>
                    <a:pt x="19851" y="41290"/>
                  </a:cubicBezTo>
                  <a:cubicBezTo>
                    <a:pt x="20953" y="41791"/>
                    <a:pt x="22131" y="42167"/>
                    <a:pt x="23334" y="42468"/>
                  </a:cubicBezTo>
                  <a:cubicBezTo>
                    <a:pt x="24537" y="42794"/>
                    <a:pt x="25740" y="43069"/>
                    <a:pt x="26968" y="43195"/>
                  </a:cubicBezTo>
                  <a:cubicBezTo>
                    <a:pt x="28898" y="43445"/>
                    <a:pt x="30853" y="43546"/>
                    <a:pt x="32808" y="43621"/>
                  </a:cubicBezTo>
                  <a:cubicBezTo>
                    <a:pt x="29475" y="43044"/>
                    <a:pt x="26442" y="41064"/>
                    <a:pt x="24136" y="38608"/>
                  </a:cubicBezTo>
                  <a:cubicBezTo>
                    <a:pt x="21379" y="35651"/>
                    <a:pt x="19249" y="32042"/>
                    <a:pt x="17821" y="28282"/>
                  </a:cubicBezTo>
                  <a:cubicBezTo>
                    <a:pt x="16367" y="24473"/>
                    <a:pt x="15665" y="20337"/>
                    <a:pt x="16141" y="16302"/>
                  </a:cubicBezTo>
                  <a:cubicBezTo>
                    <a:pt x="16542" y="12819"/>
                    <a:pt x="17821" y="9460"/>
                    <a:pt x="19876" y="6653"/>
                  </a:cubicBezTo>
                  <a:cubicBezTo>
                    <a:pt x="20878" y="5275"/>
                    <a:pt x="22056" y="4022"/>
                    <a:pt x="23435" y="2994"/>
                  </a:cubicBezTo>
                  <a:cubicBezTo>
                    <a:pt x="24086" y="2493"/>
                    <a:pt x="24763" y="2067"/>
                    <a:pt x="25465" y="1691"/>
                  </a:cubicBezTo>
                  <a:close/>
                  <a:moveTo>
                    <a:pt x="19324" y="3445"/>
                  </a:moveTo>
                  <a:cubicBezTo>
                    <a:pt x="18823" y="3646"/>
                    <a:pt x="18297" y="3846"/>
                    <a:pt x="17795" y="4072"/>
                  </a:cubicBezTo>
                  <a:cubicBezTo>
                    <a:pt x="12257" y="6453"/>
                    <a:pt x="7094" y="10137"/>
                    <a:pt x="3911" y="15325"/>
                  </a:cubicBezTo>
                  <a:cubicBezTo>
                    <a:pt x="953" y="20162"/>
                    <a:pt x="1" y="26378"/>
                    <a:pt x="1856" y="31816"/>
                  </a:cubicBezTo>
                  <a:cubicBezTo>
                    <a:pt x="2783" y="34548"/>
                    <a:pt x="4462" y="36929"/>
                    <a:pt x="6718" y="38759"/>
                  </a:cubicBezTo>
                  <a:cubicBezTo>
                    <a:pt x="9049" y="40613"/>
                    <a:pt x="11856" y="41791"/>
                    <a:pt x="14713" y="42543"/>
                  </a:cubicBezTo>
                  <a:cubicBezTo>
                    <a:pt x="17695" y="43320"/>
                    <a:pt x="20778" y="43671"/>
                    <a:pt x="23861" y="43821"/>
                  </a:cubicBezTo>
                  <a:cubicBezTo>
                    <a:pt x="25083" y="43878"/>
                    <a:pt x="26304" y="43906"/>
                    <a:pt x="27526" y="43906"/>
                  </a:cubicBezTo>
                  <a:cubicBezTo>
                    <a:pt x="27933" y="43906"/>
                    <a:pt x="28341" y="43903"/>
                    <a:pt x="28748" y="43897"/>
                  </a:cubicBezTo>
                  <a:cubicBezTo>
                    <a:pt x="27470" y="43771"/>
                    <a:pt x="26217" y="43621"/>
                    <a:pt x="24963" y="43420"/>
                  </a:cubicBezTo>
                  <a:cubicBezTo>
                    <a:pt x="22507" y="43019"/>
                    <a:pt x="20101" y="42242"/>
                    <a:pt x="17921" y="41014"/>
                  </a:cubicBezTo>
                  <a:cubicBezTo>
                    <a:pt x="13685" y="38583"/>
                    <a:pt x="10602" y="34448"/>
                    <a:pt x="8998" y="29886"/>
                  </a:cubicBezTo>
                  <a:cubicBezTo>
                    <a:pt x="7420" y="25400"/>
                    <a:pt x="7294" y="20363"/>
                    <a:pt x="8823" y="15826"/>
                  </a:cubicBezTo>
                  <a:cubicBezTo>
                    <a:pt x="10227" y="11616"/>
                    <a:pt x="12983" y="7856"/>
                    <a:pt x="16542" y="5200"/>
                  </a:cubicBezTo>
                  <a:cubicBezTo>
                    <a:pt x="17420" y="4523"/>
                    <a:pt x="18372" y="3946"/>
                    <a:pt x="19324" y="344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134"/>
            <p:cNvSpPr/>
            <p:nvPr/>
          </p:nvSpPr>
          <p:spPr>
            <a:xfrm>
              <a:off x="5278775" y="4004996"/>
              <a:ext cx="363889" cy="111861"/>
            </a:xfrm>
            <a:custGeom>
              <a:avLst/>
              <a:gdLst/>
              <a:ahLst/>
              <a:cxnLst/>
              <a:rect l="l" t="t" r="r" b="b"/>
              <a:pathLst>
                <a:path w="18923" h="5817" extrusionOk="0">
                  <a:moveTo>
                    <a:pt x="18923" y="1"/>
                  </a:moveTo>
                  <a:lnTo>
                    <a:pt x="18923" y="1"/>
                  </a:lnTo>
                  <a:cubicBezTo>
                    <a:pt x="13359" y="2331"/>
                    <a:pt x="7319" y="3359"/>
                    <a:pt x="1304" y="3535"/>
                  </a:cubicBezTo>
                  <a:cubicBezTo>
                    <a:pt x="878" y="3560"/>
                    <a:pt x="426" y="3560"/>
                    <a:pt x="0" y="3560"/>
                  </a:cubicBezTo>
                  <a:cubicBezTo>
                    <a:pt x="226" y="3785"/>
                    <a:pt x="451" y="4061"/>
                    <a:pt x="652" y="4311"/>
                  </a:cubicBezTo>
                  <a:cubicBezTo>
                    <a:pt x="1128" y="4913"/>
                    <a:pt x="1629" y="5439"/>
                    <a:pt x="2406" y="5640"/>
                  </a:cubicBezTo>
                  <a:cubicBezTo>
                    <a:pt x="3008" y="5800"/>
                    <a:pt x="3658" y="5816"/>
                    <a:pt x="4291" y="5816"/>
                  </a:cubicBezTo>
                  <a:cubicBezTo>
                    <a:pt x="4450" y="5816"/>
                    <a:pt x="4607" y="5815"/>
                    <a:pt x="4762" y="5815"/>
                  </a:cubicBezTo>
                  <a:cubicBezTo>
                    <a:pt x="5589" y="5815"/>
                    <a:pt x="6416" y="5765"/>
                    <a:pt x="7244" y="5665"/>
                  </a:cubicBezTo>
                  <a:cubicBezTo>
                    <a:pt x="8923" y="5489"/>
                    <a:pt x="10577" y="5164"/>
                    <a:pt x="12206" y="4687"/>
                  </a:cubicBezTo>
                  <a:cubicBezTo>
                    <a:pt x="13810" y="4211"/>
                    <a:pt x="15364" y="3585"/>
                    <a:pt x="16843" y="2833"/>
                  </a:cubicBezTo>
                  <a:cubicBezTo>
                    <a:pt x="17544" y="2507"/>
                    <a:pt x="18171" y="2131"/>
                    <a:pt x="18522" y="1429"/>
                  </a:cubicBezTo>
                  <a:cubicBezTo>
                    <a:pt x="18747" y="978"/>
                    <a:pt x="18848" y="502"/>
                    <a:pt x="1892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134"/>
            <p:cNvSpPr/>
            <p:nvPr/>
          </p:nvSpPr>
          <p:spPr>
            <a:xfrm>
              <a:off x="5356849" y="4085493"/>
              <a:ext cx="227510" cy="80131"/>
            </a:xfrm>
            <a:custGeom>
              <a:avLst/>
              <a:gdLst/>
              <a:ahLst/>
              <a:cxnLst/>
              <a:rect l="l" t="t" r="r" b="b"/>
              <a:pathLst>
                <a:path w="11831" h="4167" extrusionOk="0">
                  <a:moveTo>
                    <a:pt x="11830" y="0"/>
                  </a:moveTo>
                  <a:lnTo>
                    <a:pt x="11830" y="0"/>
                  </a:lnTo>
                  <a:cubicBezTo>
                    <a:pt x="9023" y="1328"/>
                    <a:pt x="5890" y="2080"/>
                    <a:pt x="2808" y="2331"/>
                  </a:cubicBezTo>
                  <a:cubicBezTo>
                    <a:pt x="1930" y="2406"/>
                    <a:pt x="1028" y="2431"/>
                    <a:pt x="126" y="2431"/>
                  </a:cubicBezTo>
                  <a:lnTo>
                    <a:pt x="1" y="2431"/>
                  </a:lnTo>
                  <a:cubicBezTo>
                    <a:pt x="51" y="2481"/>
                    <a:pt x="76" y="2557"/>
                    <a:pt x="101" y="2607"/>
                  </a:cubicBezTo>
                  <a:cubicBezTo>
                    <a:pt x="326" y="3083"/>
                    <a:pt x="502" y="3459"/>
                    <a:pt x="953" y="3760"/>
                  </a:cubicBezTo>
                  <a:cubicBezTo>
                    <a:pt x="1507" y="4089"/>
                    <a:pt x="2158" y="4166"/>
                    <a:pt x="2805" y="4166"/>
                  </a:cubicBezTo>
                  <a:cubicBezTo>
                    <a:pt x="3093" y="4166"/>
                    <a:pt x="3381" y="4151"/>
                    <a:pt x="3660" y="4136"/>
                  </a:cubicBezTo>
                  <a:cubicBezTo>
                    <a:pt x="4863" y="4035"/>
                    <a:pt x="6066" y="3835"/>
                    <a:pt x="7219" y="3484"/>
                  </a:cubicBezTo>
                  <a:cubicBezTo>
                    <a:pt x="8346" y="3183"/>
                    <a:pt x="9449" y="2732"/>
                    <a:pt x="10502" y="2206"/>
                  </a:cubicBezTo>
                  <a:cubicBezTo>
                    <a:pt x="10953" y="1955"/>
                    <a:pt x="11580" y="1729"/>
                    <a:pt x="11705" y="1178"/>
                  </a:cubicBezTo>
                  <a:cubicBezTo>
                    <a:pt x="11805" y="802"/>
                    <a:pt x="11780" y="401"/>
                    <a:pt x="118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134"/>
            <p:cNvSpPr/>
            <p:nvPr/>
          </p:nvSpPr>
          <p:spPr>
            <a:xfrm>
              <a:off x="5443115" y="4155856"/>
              <a:ext cx="137860" cy="161494"/>
            </a:xfrm>
            <a:custGeom>
              <a:avLst/>
              <a:gdLst/>
              <a:ahLst/>
              <a:cxnLst/>
              <a:rect l="l" t="t" r="r" b="b"/>
              <a:pathLst>
                <a:path w="7169" h="8398" extrusionOk="0">
                  <a:moveTo>
                    <a:pt x="4362" y="0"/>
                  </a:moveTo>
                  <a:lnTo>
                    <a:pt x="4362" y="0"/>
                  </a:lnTo>
                  <a:cubicBezTo>
                    <a:pt x="4086" y="101"/>
                    <a:pt x="3835" y="201"/>
                    <a:pt x="3560" y="301"/>
                  </a:cubicBezTo>
                  <a:cubicBezTo>
                    <a:pt x="3560" y="652"/>
                    <a:pt x="3535" y="1028"/>
                    <a:pt x="3535" y="1404"/>
                  </a:cubicBezTo>
                  <a:cubicBezTo>
                    <a:pt x="3560" y="1830"/>
                    <a:pt x="3610" y="2256"/>
                    <a:pt x="3660" y="2682"/>
                  </a:cubicBezTo>
                  <a:cubicBezTo>
                    <a:pt x="3785" y="3509"/>
                    <a:pt x="3986" y="4336"/>
                    <a:pt x="4287" y="5113"/>
                  </a:cubicBezTo>
                  <a:cubicBezTo>
                    <a:pt x="4320" y="5180"/>
                    <a:pt x="4264" y="5225"/>
                    <a:pt x="4209" y="5225"/>
                  </a:cubicBezTo>
                  <a:cubicBezTo>
                    <a:pt x="4181" y="5225"/>
                    <a:pt x="4153" y="5213"/>
                    <a:pt x="4136" y="5188"/>
                  </a:cubicBezTo>
                  <a:cubicBezTo>
                    <a:pt x="3785" y="4386"/>
                    <a:pt x="3485" y="3534"/>
                    <a:pt x="3309" y="2682"/>
                  </a:cubicBezTo>
                  <a:cubicBezTo>
                    <a:pt x="3209" y="2256"/>
                    <a:pt x="3159" y="1830"/>
                    <a:pt x="3109" y="1404"/>
                  </a:cubicBezTo>
                  <a:cubicBezTo>
                    <a:pt x="3084" y="1078"/>
                    <a:pt x="3033" y="777"/>
                    <a:pt x="3058" y="451"/>
                  </a:cubicBezTo>
                  <a:lnTo>
                    <a:pt x="3058" y="451"/>
                  </a:lnTo>
                  <a:cubicBezTo>
                    <a:pt x="2758" y="527"/>
                    <a:pt x="2457" y="627"/>
                    <a:pt x="2156" y="677"/>
                  </a:cubicBezTo>
                  <a:cubicBezTo>
                    <a:pt x="2181" y="878"/>
                    <a:pt x="2256" y="1103"/>
                    <a:pt x="2281" y="1279"/>
                  </a:cubicBezTo>
                  <a:cubicBezTo>
                    <a:pt x="2332" y="1504"/>
                    <a:pt x="2382" y="1730"/>
                    <a:pt x="2432" y="1980"/>
                  </a:cubicBezTo>
                  <a:cubicBezTo>
                    <a:pt x="2532" y="2431"/>
                    <a:pt x="2607" y="2908"/>
                    <a:pt x="2682" y="3359"/>
                  </a:cubicBezTo>
                  <a:cubicBezTo>
                    <a:pt x="2808" y="4311"/>
                    <a:pt x="2908" y="5238"/>
                    <a:pt x="2933" y="6166"/>
                  </a:cubicBezTo>
                  <a:cubicBezTo>
                    <a:pt x="2945" y="6250"/>
                    <a:pt x="2893" y="6288"/>
                    <a:pt x="2837" y="6288"/>
                  </a:cubicBezTo>
                  <a:cubicBezTo>
                    <a:pt x="2775" y="6288"/>
                    <a:pt x="2708" y="6244"/>
                    <a:pt x="2708" y="6166"/>
                  </a:cubicBezTo>
                  <a:cubicBezTo>
                    <a:pt x="2582" y="5238"/>
                    <a:pt x="2432" y="4311"/>
                    <a:pt x="2256" y="3384"/>
                  </a:cubicBezTo>
                  <a:cubicBezTo>
                    <a:pt x="2181" y="2933"/>
                    <a:pt x="2081" y="2482"/>
                    <a:pt x="1981" y="2055"/>
                  </a:cubicBezTo>
                  <a:cubicBezTo>
                    <a:pt x="1931" y="1805"/>
                    <a:pt x="1880" y="1579"/>
                    <a:pt x="1830" y="1354"/>
                  </a:cubicBezTo>
                  <a:cubicBezTo>
                    <a:pt x="1780" y="1178"/>
                    <a:pt x="1755" y="978"/>
                    <a:pt x="1680" y="802"/>
                  </a:cubicBezTo>
                  <a:cubicBezTo>
                    <a:pt x="1129" y="903"/>
                    <a:pt x="577" y="1003"/>
                    <a:pt x="1" y="1078"/>
                  </a:cubicBezTo>
                  <a:cubicBezTo>
                    <a:pt x="627" y="2131"/>
                    <a:pt x="1003" y="3384"/>
                    <a:pt x="1254" y="4587"/>
                  </a:cubicBezTo>
                  <a:cubicBezTo>
                    <a:pt x="1505" y="5815"/>
                    <a:pt x="1605" y="7068"/>
                    <a:pt x="1555" y="8321"/>
                  </a:cubicBezTo>
                  <a:cubicBezTo>
                    <a:pt x="1918" y="8372"/>
                    <a:pt x="2282" y="8397"/>
                    <a:pt x="2646" y="8397"/>
                  </a:cubicBezTo>
                  <a:cubicBezTo>
                    <a:pt x="3714" y="8397"/>
                    <a:pt x="4774" y="8181"/>
                    <a:pt x="5765" y="7770"/>
                  </a:cubicBezTo>
                  <a:cubicBezTo>
                    <a:pt x="5806" y="7708"/>
                    <a:pt x="5899" y="7663"/>
                    <a:pt x="5986" y="7663"/>
                  </a:cubicBezTo>
                  <a:cubicBezTo>
                    <a:pt x="6005" y="7663"/>
                    <a:pt x="6023" y="7665"/>
                    <a:pt x="6041" y="7670"/>
                  </a:cubicBezTo>
                  <a:cubicBezTo>
                    <a:pt x="6442" y="7494"/>
                    <a:pt x="6818" y="7294"/>
                    <a:pt x="7169" y="7043"/>
                  </a:cubicBezTo>
                  <a:cubicBezTo>
                    <a:pt x="5615" y="5038"/>
                    <a:pt x="4061" y="2632"/>
                    <a:pt x="43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134"/>
            <p:cNvSpPr/>
            <p:nvPr/>
          </p:nvSpPr>
          <p:spPr>
            <a:xfrm>
              <a:off x="5472037" y="4329349"/>
              <a:ext cx="361966" cy="267028"/>
            </a:xfrm>
            <a:custGeom>
              <a:avLst/>
              <a:gdLst/>
              <a:ahLst/>
              <a:cxnLst/>
              <a:rect l="l" t="t" r="r" b="b"/>
              <a:pathLst>
                <a:path w="18823" h="13886" extrusionOk="0">
                  <a:moveTo>
                    <a:pt x="251" y="1"/>
                  </a:moveTo>
                  <a:cubicBezTo>
                    <a:pt x="1" y="2457"/>
                    <a:pt x="101" y="5013"/>
                    <a:pt x="928" y="7369"/>
                  </a:cubicBezTo>
                  <a:cubicBezTo>
                    <a:pt x="1529" y="9124"/>
                    <a:pt x="2557" y="10728"/>
                    <a:pt x="3986" y="11931"/>
                  </a:cubicBezTo>
                  <a:cubicBezTo>
                    <a:pt x="5514" y="13234"/>
                    <a:pt x="7444" y="13861"/>
                    <a:pt x="9474" y="13886"/>
                  </a:cubicBezTo>
                  <a:cubicBezTo>
                    <a:pt x="11630" y="13886"/>
                    <a:pt x="13760" y="13234"/>
                    <a:pt x="15665" y="12257"/>
                  </a:cubicBezTo>
                  <a:cubicBezTo>
                    <a:pt x="16642" y="11755"/>
                    <a:pt x="17570" y="11179"/>
                    <a:pt x="18497" y="10577"/>
                  </a:cubicBezTo>
                  <a:cubicBezTo>
                    <a:pt x="18597" y="10502"/>
                    <a:pt x="18722" y="10427"/>
                    <a:pt x="18823" y="10352"/>
                  </a:cubicBezTo>
                  <a:lnTo>
                    <a:pt x="18823" y="10352"/>
                  </a:lnTo>
                  <a:cubicBezTo>
                    <a:pt x="17344" y="10953"/>
                    <a:pt x="15815" y="11404"/>
                    <a:pt x="14261" y="11655"/>
                  </a:cubicBezTo>
                  <a:cubicBezTo>
                    <a:pt x="13549" y="11760"/>
                    <a:pt x="12829" y="11814"/>
                    <a:pt x="12110" y="11814"/>
                  </a:cubicBezTo>
                  <a:cubicBezTo>
                    <a:pt x="9387" y="11814"/>
                    <a:pt x="6689" y="11034"/>
                    <a:pt x="4587" y="9249"/>
                  </a:cubicBezTo>
                  <a:cubicBezTo>
                    <a:pt x="1905" y="6968"/>
                    <a:pt x="1053" y="3435"/>
                    <a:pt x="577" y="101"/>
                  </a:cubicBezTo>
                  <a:cubicBezTo>
                    <a:pt x="577" y="76"/>
                    <a:pt x="577" y="51"/>
                    <a:pt x="577" y="26"/>
                  </a:cubicBezTo>
                  <a:cubicBezTo>
                    <a:pt x="477" y="26"/>
                    <a:pt x="351" y="1"/>
                    <a:pt x="25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134"/>
            <p:cNvSpPr/>
            <p:nvPr/>
          </p:nvSpPr>
          <p:spPr>
            <a:xfrm>
              <a:off x="5488901" y="4216776"/>
              <a:ext cx="769219" cy="329006"/>
            </a:xfrm>
            <a:custGeom>
              <a:avLst/>
              <a:gdLst/>
              <a:ahLst/>
              <a:cxnLst/>
              <a:rect l="l" t="t" r="r" b="b"/>
              <a:pathLst>
                <a:path w="40001" h="17109" extrusionOk="0">
                  <a:moveTo>
                    <a:pt x="37860" y="1"/>
                  </a:moveTo>
                  <a:cubicBezTo>
                    <a:pt x="37789" y="1"/>
                    <a:pt x="37718" y="5"/>
                    <a:pt x="37645" y="15"/>
                  </a:cubicBezTo>
                  <a:cubicBezTo>
                    <a:pt x="37244" y="65"/>
                    <a:pt x="36843" y="266"/>
                    <a:pt x="36467" y="466"/>
                  </a:cubicBezTo>
                  <a:cubicBezTo>
                    <a:pt x="36091" y="642"/>
                    <a:pt x="35715" y="842"/>
                    <a:pt x="35364" y="1018"/>
                  </a:cubicBezTo>
                  <a:cubicBezTo>
                    <a:pt x="33836" y="1820"/>
                    <a:pt x="32382" y="2697"/>
                    <a:pt x="30953" y="3574"/>
                  </a:cubicBezTo>
                  <a:cubicBezTo>
                    <a:pt x="28046" y="5379"/>
                    <a:pt x="25239" y="7283"/>
                    <a:pt x="22357" y="9138"/>
                  </a:cubicBezTo>
                  <a:cubicBezTo>
                    <a:pt x="20928" y="10065"/>
                    <a:pt x="19500" y="10968"/>
                    <a:pt x="18021" y="11820"/>
                  </a:cubicBezTo>
                  <a:cubicBezTo>
                    <a:pt x="16617" y="12647"/>
                    <a:pt x="15139" y="13399"/>
                    <a:pt x="13560" y="13900"/>
                  </a:cubicBezTo>
                  <a:cubicBezTo>
                    <a:pt x="12545" y="14226"/>
                    <a:pt x="11453" y="14412"/>
                    <a:pt x="10368" y="14412"/>
                  </a:cubicBezTo>
                  <a:cubicBezTo>
                    <a:pt x="8614" y="14412"/>
                    <a:pt x="6877" y="13924"/>
                    <a:pt x="5515" y="12747"/>
                  </a:cubicBezTo>
                  <a:cubicBezTo>
                    <a:pt x="3384" y="10918"/>
                    <a:pt x="3209" y="7985"/>
                    <a:pt x="3309" y="5354"/>
                  </a:cubicBezTo>
                  <a:lnTo>
                    <a:pt x="3309" y="5354"/>
                  </a:lnTo>
                  <a:cubicBezTo>
                    <a:pt x="2322" y="5706"/>
                    <a:pt x="1269" y="5882"/>
                    <a:pt x="212" y="5882"/>
                  </a:cubicBezTo>
                  <a:cubicBezTo>
                    <a:pt x="142" y="5882"/>
                    <a:pt x="71" y="5882"/>
                    <a:pt x="1" y="5880"/>
                  </a:cubicBezTo>
                  <a:lnTo>
                    <a:pt x="1" y="5880"/>
                  </a:lnTo>
                  <a:cubicBezTo>
                    <a:pt x="101" y="6281"/>
                    <a:pt x="176" y="6682"/>
                    <a:pt x="276" y="7108"/>
                  </a:cubicBezTo>
                  <a:cubicBezTo>
                    <a:pt x="627" y="8737"/>
                    <a:pt x="1078" y="10391"/>
                    <a:pt x="1855" y="11895"/>
                  </a:cubicBezTo>
                  <a:cubicBezTo>
                    <a:pt x="2607" y="13374"/>
                    <a:pt x="3710" y="14602"/>
                    <a:pt x="5114" y="15479"/>
                  </a:cubicBezTo>
                  <a:cubicBezTo>
                    <a:pt x="6961" y="16624"/>
                    <a:pt x="9050" y="17109"/>
                    <a:pt x="11160" y="17109"/>
                  </a:cubicBezTo>
                  <a:cubicBezTo>
                    <a:pt x="12514" y="17109"/>
                    <a:pt x="13876" y="16909"/>
                    <a:pt x="15189" y="16557"/>
                  </a:cubicBezTo>
                  <a:cubicBezTo>
                    <a:pt x="18497" y="15680"/>
                    <a:pt x="21480" y="13950"/>
                    <a:pt x="24262" y="11995"/>
                  </a:cubicBezTo>
                  <a:cubicBezTo>
                    <a:pt x="26918" y="10141"/>
                    <a:pt x="29399" y="8035"/>
                    <a:pt x="32006" y="6106"/>
                  </a:cubicBezTo>
                  <a:cubicBezTo>
                    <a:pt x="33309" y="5153"/>
                    <a:pt x="34638" y="4226"/>
                    <a:pt x="36016" y="3399"/>
                  </a:cubicBezTo>
                  <a:cubicBezTo>
                    <a:pt x="37294" y="2622"/>
                    <a:pt x="38623" y="1945"/>
                    <a:pt x="40001" y="1319"/>
                  </a:cubicBezTo>
                  <a:cubicBezTo>
                    <a:pt x="39826" y="1143"/>
                    <a:pt x="39675" y="993"/>
                    <a:pt x="39500" y="817"/>
                  </a:cubicBezTo>
                  <a:cubicBezTo>
                    <a:pt x="39048" y="389"/>
                    <a:pt x="38496" y="1"/>
                    <a:pt x="378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134"/>
            <p:cNvSpPr/>
            <p:nvPr/>
          </p:nvSpPr>
          <p:spPr>
            <a:xfrm>
              <a:off x="5370906" y="3329062"/>
              <a:ext cx="124283" cy="412330"/>
            </a:xfrm>
            <a:custGeom>
              <a:avLst/>
              <a:gdLst/>
              <a:ahLst/>
              <a:cxnLst/>
              <a:rect l="l" t="t" r="r" b="b"/>
              <a:pathLst>
                <a:path w="6463" h="21442" extrusionOk="0">
                  <a:moveTo>
                    <a:pt x="228" y="0"/>
                  </a:moveTo>
                  <a:cubicBezTo>
                    <a:pt x="118" y="0"/>
                    <a:pt x="1" y="107"/>
                    <a:pt x="72" y="213"/>
                  </a:cubicBezTo>
                  <a:cubicBezTo>
                    <a:pt x="1550" y="2669"/>
                    <a:pt x="2678" y="5276"/>
                    <a:pt x="3555" y="7983"/>
                  </a:cubicBezTo>
                  <a:cubicBezTo>
                    <a:pt x="4407" y="10664"/>
                    <a:pt x="5034" y="13446"/>
                    <a:pt x="5310" y="16253"/>
                  </a:cubicBezTo>
                  <a:cubicBezTo>
                    <a:pt x="5485" y="17857"/>
                    <a:pt x="5510" y="19461"/>
                    <a:pt x="5510" y="21065"/>
                  </a:cubicBezTo>
                  <a:cubicBezTo>
                    <a:pt x="5510" y="21316"/>
                    <a:pt x="5692" y="21441"/>
                    <a:pt x="5877" y="21441"/>
                  </a:cubicBezTo>
                  <a:cubicBezTo>
                    <a:pt x="6062" y="21441"/>
                    <a:pt x="6250" y="21316"/>
                    <a:pt x="6262" y="21065"/>
                  </a:cubicBezTo>
                  <a:cubicBezTo>
                    <a:pt x="6463" y="18183"/>
                    <a:pt x="6137" y="15251"/>
                    <a:pt x="5560" y="12444"/>
                  </a:cubicBezTo>
                  <a:cubicBezTo>
                    <a:pt x="4984" y="9612"/>
                    <a:pt x="4031" y="6855"/>
                    <a:pt x="2753" y="4248"/>
                  </a:cubicBezTo>
                  <a:cubicBezTo>
                    <a:pt x="2052" y="2820"/>
                    <a:pt x="1224" y="1416"/>
                    <a:pt x="347" y="63"/>
                  </a:cubicBezTo>
                  <a:cubicBezTo>
                    <a:pt x="318" y="19"/>
                    <a:pt x="273" y="0"/>
                    <a:pt x="2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134"/>
            <p:cNvSpPr/>
            <p:nvPr/>
          </p:nvSpPr>
          <p:spPr>
            <a:xfrm>
              <a:off x="5483209" y="3304717"/>
              <a:ext cx="173916" cy="486865"/>
            </a:xfrm>
            <a:custGeom>
              <a:avLst/>
              <a:gdLst/>
              <a:ahLst/>
              <a:cxnLst/>
              <a:rect l="l" t="t" r="r" b="b"/>
              <a:pathLst>
                <a:path w="9044" h="25318" extrusionOk="0">
                  <a:moveTo>
                    <a:pt x="202" y="1"/>
                  </a:moveTo>
                  <a:cubicBezTo>
                    <a:pt x="96" y="1"/>
                    <a:pt x="0" y="161"/>
                    <a:pt x="96" y="276"/>
                  </a:cubicBezTo>
                  <a:cubicBezTo>
                    <a:pt x="2252" y="2958"/>
                    <a:pt x="3931" y="6041"/>
                    <a:pt x="5234" y="9224"/>
                  </a:cubicBezTo>
                  <a:cubicBezTo>
                    <a:pt x="6537" y="12407"/>
                    <a:pt x="7415" y="15740"/>
                    <a:pt x="7791" y="19173"/>
                  </a:cubicBezTo>
                  <a:cubicBezTo>
                    <a:pt x="8016" y="21103"/>
                    <a:pt x="8041" y="23033"/>
                    <a:pt x="8016" y="24988"/>
                  </a:cubicBezTo>
                  <a:cubicBezTo>
                    <a:pt x="8004" y="25210"/>
                    <a:pt x="8162" y="25317"/>
                    <a:pt x="8328" y="25317"/>
                  </a:cubicBezTo>
                  <a:cubicBezTo>
                    <a:pt x="8500" y="25317"/>
                    <a:pt x="8680" y="25204"/>
                    <a:pt x="8693" y="24988"/>
                  </a:cubicBezTo>
                  <a:cubicBezTo>
                    <a:pt x="9044" y="21479"/>
                    <a:pt x="8643" y="17895"/>
                    <a:pt x="7816" y="14487"/>
                  </a:cubicBezTo>
                  <a:cubicBezTo>
                    <a:pt x="6963" y="11078"/>
                    <a:pt x="5660" y="7795"/>
                    <a:pt x="3806" y="4812"/>
                  </a:cubicBezTo>
                  <a:cubicBezTo>
                    <a:pt x="2778" y="3133"/>
                    <a:pt x="1600" y="1554"/>
                    <a:pt x="297" y="51"/>
                  </a:cubicBezTo>
                  <a:cubicBezTo>
                    <a:pt x="268" y="16"/>
                    <a:pt x="234" y="1"/>
                    <a:pt x="2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134"/>
            <p:cNvSpPr/>
            <p:nvPr/>
          </p:nvSpPr>
          <p:spPr>
            <a:xfrm>
              <a:off x="5595359" y="3279929"/>
              <a:ext cx="195992" cy="353313"/>
            </a:xfrm>
            <a:custGeom>
              <a:avLst/>
              <a:gdLst/>
              <a:ahLst/>
              <a:cxnLst/>
              <a:rect l="l" t="t" r="r" b="b"/>
              <a:pathLst>
                <a:path w="10192" h="18373" extrusionOk="0">
                  <a:moveTo>
                    <a:pt x="243" y="1"/>
                  </a:moveTo>
                  <a:cubicBezTo>
                    <a:pt x="63" y="1"/>
                    <a:pt x="0" y="296"/>
                    <a:pt x="204" y="387"/>
                  </a:cubicBezTo>
                  <a:cubicBezTo>
                    <a:pt x="5367" y="2342"/>
                    <a:pt x="7949" y="7906"/>
                    <a:pt x="8876" y="13019"/>
                  </a:cubicBezTo>
                  <a:cubicBezTo>
                    <a:pt x="9177" y="14673"/>
                    <a:pt x="9327" y="16352"/>
                    <a:pt x="9452" y="18006"/>
                  </a:cubicBezTo>
                  <a:cubicBezTo>
                    <a:pt x="9465" y="18247"/>
                    <a:pt x="9658" y="18373"/>
                    <a:pt x="9841" y="18373"/>
                  </a:cubicBezTo>
                  <a:cubicBezTo>
                    <a:pt x="10021" y="18373"/>
                    <a:pt x="10191" y="18254"/>
                    <a:pt x="10179" y="18006"/>
                  </a:cubicBezTo>
                  <a:cubicBezTo>
                    <a:pt x="10029" y="12292"/>
                    <a:pt x="8675" y="6051"/>
                    <a:pt x="4064" y="2192"/>
                  </a:cubicBezTo>
                  <a:cubicBezTo>
                    <a:pt x="2936" y="1264"/>
                    <a:pt x="1683" y="512"/>
                    <a:pt x="304" y="11"/>
                  </a:cubicBezTo>
                  <a:cubicBezTo>
                    <a:pt x="283" y="4"/>
                    <a:pt x="262" y="1"/>
                    <a:pt x="2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134"/>
            <p:cNvSpPr/>
            <p:nvPr/>
          </p:nvSpPr>
          <p:spPr>
            <a:xfrm>
              <a:off x="5810062" y="3292390"/>
              <a:ext cx="65613" cy="90958"/>
            </a:xfrm>
            <a:custGeom>
              <a:avLst/>
              <a:gdLst/>
              <a:ahLst/>
              <a:cxnLst/>
              <a:rect l="l" t="t" r="r" b="b"/>
              <a:pathLst>
                <a:path w="3412" h="4730" extrusionOk="0">
                  <a:moveTo>
                    <a:pt x="214" y="0"/>
                  </a:moveTo>
                  <a:cubicBezTo>
                    <a:pt x="95" y="0"/>
                    <a:pt x="0" y="143"/>
                    <a:pt x="117" y="240"/>
                  </a:cubicBezTo>
                  <a:cubicBezTo>
                    <a:pt x="1420" y="1443"/>
                    <a:pt x="2272" y="2922"/>
                    <a:pt x="2874" y="4576"/>
                  </a:cubicBezTo>
                  <a:cubicBezTo>
                    <a:pt x="2912" y="4683"/>
                    <a:pt x="3007" y="4729"/>
                    <a:pt x="3103" y="4729"/>
                  </a:cubicBezTo>
                  <a:cubicBezTo>
                    <a:pt x="3256" y="4729"/>
                    <a:pt x="3412" y="4611"/>
                    <a:pt x="3350" y="4426"/>
                  </a:cubicBezTo>
                  <a:cubicBezTo>
                    <a:pt x="2774" y="2747"/>
                    <a:pt x="1646" y="1218"/>
                    <a:pt x="317" y="40"/>
                  </a:cubicBezTo>
                  <a:cubicBezTo>
                    <a:pt x="284" y="12"/>
                    <a:pt x="248" y="0"/>
                    <a:pt x="2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134"/>
            <p:cNvSpPr/>
            <p:nvPr/>
          </p:nvSpPr>
          <p:spPr>
            <a:xfrm>
              <a:off x="5887482" y="3463287"/>
              <a:ext cx="10134" cy="7730"/>
            </a:xfrm>
            <a:custGeom>
              <a:avLst/>
              <a:gdLst/>
              <a:ahLst/>
              <a:cxnLst/>
              <a:rect l="l" t="t" r="r" b="b"/>
              <a:pathLst>
                <a:path w="527" h="402" extrusionOk="0">
                  <a:moveTo>
                    <a:pt x="251" y="0"/>
                  </a:moveTo>
                  <a:cubicBezTo>
                    <a:pt x="1" y="0"/>
                    <a:pt x="1" y="401"/>
                    <a:pt x="251" y="401"/>
                  </a:cubicBezTo>
                  <a:cubicBezTo>
                    <a:pt x="527" y="401"/>
                    <a:pt x="527" y="0"/>
                    <a:pt x="2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134"/>
            <p:cNvSpPr/>
            <p:nvPr/>
          </p:nvSpPr>
          <p:spPr>
            <a:xfrm>
              <a:off x="5231065" y="3311101"/>
              <a:ext cx="49460" cy="393600"/>
            </a:xfrm>
            <a:custGeom>
              <a:avLst/>
              <a:gdLst/>
              <a:ahLst/>
              <a:cxnLst/>
              <a:rect l="l" t="t" r="r" b="b"/>
              <a:pathLst>
                <a:path w="2572" h="20468" extrusionOk="0">
                  <a:moveTo>
                    <a:pt x="2487" y="1"/>
                  </a:moveTo>
                  <a:cubicBezTo>
                    <a:pt x="2457" y="1"/>
                    <a:pt x="2426" y="15"/>
                    <a:pt x="2406" y="44"/>
                  </a:cubicBezTo>
                  <a:cubicBezTo>
                    <a:pt x="1880" y="1298"/>
                    <a:pt x="1454" y="2576"/>
                    <a:pt x="1103" y="3904"/>
                  </a:cubicBezTo>
                  <a:cubicBezTo>
                    <a:pt x="777" y="5157"/>
                    <a:pt x="526" y="6460"/>
                    <a:pt x="376" y="7764"/>
                  </a:cubicBezTo>
                  <a:cubicBezTo>
                    <a:pt x="25" y="10420"/>
                    <a:pt x="0" y="13102"/>
                    <a:pt x="326" y="15759"/>
                  </a:cubicBezTo>
                  <a:cubicBezTo>
                    <a:pt x="526" y="17263"/>
                    <a:pt x="802" y="18741"/>
                    <a:pt x="1228" y="20195"/>
                  </a:cubicBezTo>
                  <a:cubicBezTo>
                    <a:pt x="1288" y="20385"/>
                    <a:pt x="1436" y="20467"/>
                    <a:pt x="1584" y="20467"/>
                  </a:cubicBezTo>
                  <a:cubicBezTo>
                    <a:pt x="1807" y="20467"/>
                    <a:pt x="2030" y="20281"/>
                    <a:pt x="1955" y="19994"/>
                  </a:cubicBezTo>
                  <a:cubicBezTo>
                    <a:pt x="1328" y="17413"/>
                    <a:pt x="902" y="14831"/>
                    <a:pt x="802" y="12175"/>
                  </a:cubicBezTo>
                  <a:cubicBezTo>
                    <a:pt x="702" y="9568"/>
                    <a:pt x="953" y="6962"/>
                    <a:pt x="1429" y="4380"/>
                  </a:cubicBezTo>
                  <a:cubicBezTo>
                    <a:pt x="1704" y="2927"/>
                    <a:pt x="2105" y="1473"/>
                    <a:pt x="2557" y="94"/>
                  </a:cubicBezTo>
                  <a:cubicBezTo>
                    <a:pt x="2572" y="34"/>
                    <a:pt x="2532" y="1"/>
                    <a:pt x="24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134"/>
            <p:cNvSpPr/>
            <p:nvPr/>
          </p:nvSpPr>
          <p:spPr>
            <a:xfrm>
              <a:off x="5288409" y="3787640"/>
              <a:ext cx="10615" cy="8692"/>
            </a:xfrm>
            <a:custGeom>
              <a:avLst/>
              <a:gdLst/>
              <a:ahLst/>
              <a:cxnLst/>
              <a:rect l="l" t="t" r="r" b="b"/>
              <a:pathLst>
                <a:path w="552" h="452" extrusionOk="0">
                  <a:moveTo>
                    <a:pt x="276" y="0"/>
                  </a:moveTo>
                  <a:cubicBezTo>
                    <a:pt x="1" y="0"/>
                    <a:pt x="1" y="451"/>
                    <a:pt x="276" y="451"/>
                  </a:cubicBezTo>
                  <a:cubicBezTo>
                    <a:pt x="552" y="451"/>
                    <a:pt x="552" y="0"/>
                    <a:pt x="2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134"/>
            <p:cNvSpPr/>
            <p:nvPr/>
          </p:nvSpPr>
          <p:spPr>
            <a:xfrm>
              <a:off x="5096590" y="3371752"/>
              <a:ext cx="66767" cy="380677"/>
            </a:xfrm>
            <a:custGeom>
              <a:avLst/>
              <a:gdLst/>
              <a:ahLst/>
              <a:cxnLst/>
              <a:rect l="l" t="t" r="r" b="b"/>
              <a:pathLst>
                <a:path w="3472" h="19796" extrusionOk="0">
                  <a:moveTo>
                    <a:pt x="3183" y="0"/>
                  </a:moveTo>
                  <a:cubicBezTo>
                    <a:pt x="3119" y="0"/>
                    <a:pt x="3054" y="29"/>
                    <a:pt x="3008" y="98"/>
                  </a:cubicBezTo>
                  <a:cubicBezTo>
                    <a:pt x="1705" y="2404"/>
                    <a:pt x="778" y="4885"/>
                    <a:pt x="402" y="7517"/>
                  </a:cubicBezTo>
                  <a:cubicBezTo>
                    <a:pt x="1" y="10149"/>
                    <a:pt x="151" y="12855"/>
                    <a:pt x="778" y="15437"/>
                  </a:cubicBezTo>
                  <a:cubicBezTo>
                    <a:pt x="1128" y="16865"/>
                    <a:pt x="1630" y="18269"/>
                    <a:pt x="2331" y="19597"/>
                  </a:cubicBezTo>
                  <a:cubicBezTo>
                    <a:pt x="2401" y="19737"/>
                    <a:pt x="2515" y="19795"/>
                    <a:pt x="2631" y="19795"/>
                  </a:cubicBezTo>
                  <a:cubicBezTo>
                    <a:pt x="2890" y="19795"/>
                    <a:pt x="3164" y="19508"/>
                    <a:pt x="3008" y="19196"/>
                  </a:cubicBezTo>
                  <a:cubicBezTo>
                    <a:pt x="828" y="14585"/>
                    <a:pt x="377" y="9271"/>
                    <a:pt x="1755" y="4359"/>
                  </a:cubicBezTo>
                  <a:cubicBezTo>
                    <a:pt x="2131" y="2956"/>
                    <a:pt x="2657" y="1577"/>
                    <a:pt x="3384" y="324"/>
                  </a:cubicBezTo>
                  <a:cubicBezTo>
                    <a:pt x="3471" y="150"/>
                    <a:pt x="3329" y="0"/>
                    <a:pt x="31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134"/>
            <p:cNvSpPr/>
            <p:nvPr/>
          </p:nvSpPr>
          <p:spPr>
            <a:xfrm>
              <a:off x="5191048" y="3859444"/>
              <a:ext cx="9192" cy="6769"/>
            </a:xfrm>
            <a:custGeom>
              <a:avLst/>
              <a:gdLst/>
              <a:ahLst/>
              <a:cxnLst/>
              <a:rect l="l" t="t" r="r" b="b"/>
              <a:pathLst>
                <a:path w="478" h="352" extrusionOk="0">
                  <a:moveTo>
                    <a:pt x="227" y="1"/>
                  </a:moveTo>
                  <a:cubicBezTo>
                    <a:pt x="1" y="1"/>
                    <a:pt x="1" y="352"/>
                    <a:pt x="227" y="352"/>
                  </a:cubicBezTo>
                  <a:cubicBezTo>
                    <a:pt x="477" y="352"/>
                    <a:pt x="477" y="1"/>
                    <a:pt x="2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134"/>
            <p:cNvSpPr/>
            <p:nvPr/>
          </p:nvSpPr>
          <p:spPr>
            <a:xfrm>
              <a:off x="4953442" y="3369310"/>
              <a:ext cx="107419" cy="441232"/>
            </a:xfrm>
            <a:custGeom>
              <a:avLst/>
              <a:gdLst/>
              <a:ahLst/>
              <a:cxnLst/>
              <a:rect l="l" t="t" r="r" b="b"/>
              <a:pathLst>
                <a:path w="5586" h="22945" extrusionOk="0">
                  <a:moveTo>
                    <a:pt x="5362" y="0"/>
                  </a:moveTo>
                  <a:cubicBezTo>
                    <a:pt x="5328" y="0"/>
                    <a:pt x="5293" y="15"/>
                    <a:pt x="5264" y="50"/>
                  </a:cubicBezTo>
                  <a:cubicBezTo>
                    <a:pt x="3134" y="2356"/>
                    <a:pt x="1605" y="5088"/>
                    <a:pt x="803" y="8145"/>
                  </a:cubicBezTo>
                  <a:cubicBezTo>
                    <a:pt x="1" y="11278"/>
                    <a:pt x="26" y="14561"/>
                    <a:pt x="853" y="17694"/>
                  </a:cubicBezTo>
                  <a:cubicBezTo>
                    <a:pt x="1304" y="19449"/>
                    <a:pt x="2006" y="21253"/>
                    <a:pt x="3009" y="22757"/>
                  </a:cubicBezTo>
                  <a:cubicBezTo>
                    <a:pt x="3094" y="22889"/>
                    <a:pt x="3214" y="22944"/>
                    <a:pt x="3331" y="22944"/>
                  </a:cubicBezTo>
                  <a:cubicBezTo>
                    <a:pt x="3591" y="22944"/>
                    <a:pt x="3841" y="22674"/>
                    <a:pt x="3685" y="22381"/>
                  </a:cubicBezTo>
                  <a:cubicBezTo>
                    <a:pt x="2933" y="20977"/>
                    <a:pt x="2257" y="19599"/>
                    <a:pt x="1806" y="18070"/>
                  </a:cubicBezTo>
                  <a:cubicBezTo>
                    <a:pt x="1379" y="16591"/>
                    <a:pt x="1104" y="15063"/>
                    <a:pt x="1029" y="13509"/>
                  </a:cubicBezTo>
                  <a:cubicBezTo>
                    <a:pt x="903" y="10476"/>
                    <a:pt x="1505" y="7393"/>
                    <a:pt x="2783" y="4636"/>
                  </a:cubicBezTo>
                  <a:cubicBezTo>
                    <a:pt x="3510" y="3057"/>
                    <a:pt x="4387" y="1579"/>
                    <a:pt x="5490" y="276"/>
                  </a:cubicBezTo>
                  <a:cubicBezTo>
                    <a:pt x="5586" y="160"/>
                    <a:pt x="5475" y="0"/>
                    <a:pt x="53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134"/>
            <p:cNvSpPr/>
            <p:nvPr/>
          </p:nvSpPr>
          <p:spPr>
            <a:xfrm>
              <a:off x="5058515" y="3872252"/>
              <a:ext cx="31826" cy="40902"/>
            </a:xfrm>
            <a:custGeom>
              <a:avLst/>
              <a:gdLst/>
              <a:ahLst/>
              <a:cxnLst/>
              <a:rect l="l" t="t" r="r" b="b"/>
              <a:pathLst>
                <a:path w="1655" h="2127" extrusionOk="0">
                  <a:moveTo>
                    <a:pt x="257" y="0"/>
                  </a:moveTo>
                  <a:cubicBezTo>
                    <a:pt x="221" y="0"/>
                    <a:pt x="184" y="11"/>
                    <a:pt x="151" y="36"/>
                  </a:cubicBezTo>
                  <a:cubicBezTo>
                    <a:pt x="51" y="87"/>
                    <a:pt x="1" y="237"/>
                    <a:pt x="76" y="337"/>
                  </a:cubicBezTo>
                  <a:cubicBezTo>
                    <a:pt x="402" y="889"/>
                    <a:pt x="727" y="1415"/>
                    <a:pt x="1028" y="1966"/>
                  </a:cubicBezTo>
                  <a:cubicBezTo>
                    <a:pt x="1080" y="2070"/>
                    <a:pt x="1192" y="2126"/>
                    <a:pt x="1305" y="2126"/>
                  </a:cubicBezTo>
                  <a:cubicBezTo>
                    <a:pt x="1356" y="2126"/>
                    <a:pt x="1408" y="2115"/>
                    <a:pt x="1454" y="2092"/>
                  </a:cubicBezTo>
                  <a:cubicBezTo>
                    <a:pt x="1580" y="1991"/>
                    <a:pt x="1655" y="1816"/>
                    <a:pt x="1555" y="1666"/>
                  </a:cubicBezTo>
                  <a:cubicBezTo>
                    <a:pt x="1179" y="1164"/>
                    <a:pt x="803" y="638"/>
                    <a:pt x="452" y="112"/>
                  </a:cubicBezTo>
                  <a:cubicBezTo>
                    <a:pt x="402" y="45"/>
                    <a:pt x="329" y="0"/>
                    <a:pt x="2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134"/>
            <p:cNvSpPr/>
            <p:nvPr/>
          </p:nvSpPr>
          <p:spPr>
            <a:xfrm>
              <a:off x="4852715" y="3431404"/>
              <a:ext cx="67497" cy="221318"/>
            </a:xfrm>
            <a:custGeom>
              <a:avLst/>
              <a:gdLst/>
              <a:ahLst/>
              <a:cxnLst/>
              <a:rect l="l" t="t" r="r" b="b"/>
              <a:pathLst>
                <a:path w="3510" h="11509" extrusionOk="0">
                  <a:moveTo>
                    <a:pt x="3291" y="0"/>
                  </a:moveTo>
                  <a:cubicBezTo>
                    <a:pt x="3254" y="0"/>
                    <a:pt x="3216" y="16"/>
                    <a:pt x="3184" y="54"/>
                  </a:cubicBezTo>
                  <a:cubicBezTo>
                    <a:pt x="1229" y="2460"/>
                    <a:pt x="126" y="5543"/>
                    <a:pt x="51" y="8651"/>
                  </a:cubicBezTo>
                  <a:cubicBezTo>
                    <a:pt x="1" y="9528"/>
                    <a:pt x="51" y="10405"/>
                    <a:pt x="226" y="11282"/>
                  </a:cubicBezTo>
                  <a:cubicBezTo>
                    <a:pt x="260" y="11437"/>
                    <a:pt x="395" y="11509"/>
                    <a:pt x="531" y="11509"/>
                  </a:cubicBezTo>
                  <a:cubicBezTo>
                    <a:pt x="705" y="11509"/>
                    <a:pt x="881" y="11392"/>
                    <a:pt x="853" y="11182"/>
                  </a:cubicBezTo>
                  <a:cubicBezTo>
                    <a:pt x="652" y="9703"/>
                    <a:pt x="602" y="8225"/>
                    <a:pt x="828" y="6721"/>
                  </a:cubicBezTo>
                  <a:cubicBezTo>
                    <a:pt x="1028" y="5242"/>
                    <a:pt x="1455" y="3788"/>
                    <a:pt x="2131" y="2435"/>
                  </a:cubicBezTo>
                  <a:cubicBezTo>
                    <a:pt x="2507" y="1658"/>
                    <a:pt x="2933" y="931"/>
                    <a:pt x="3434" y="230"/>
                  </a:cubicBezTo>
                  <a:cubicBezTo>
                    <a:pt x="3509" y="136"/>
                    <a:pt x="3402" y="0"/>
                    <a:pt x="32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134"/>
            <p:cNvSpPr/>
            <p:nvPr/>
          </p:nvSpPr>
          <p:spPr>
            <a:xfrm>
              <a:off x="4865926" y="3688413"/>
              <a:ext cx="13326" cy="36229"/>
            </a:xfrm>
            <a:custGeom>
              <a:avLst/>
              <a:gdLst/>
              <a:ahLst/>
              <a:cxnLst/>
              <a:rect l="l" t="t" r="r" b="b"/>
              <a:pathLst>
                <a:path w="693" h="1884" extrusionOk="0">
                  <a:moveTo>
                    <a:pt x="110" y="0"/>
                  </a:moveTo>
                  <a:cubicBezTo>
                    <a:pt x="57" y="0"/>
                    <a:pt x="1" y="48"/>
                    <a:pt x="16" y="123"/>
                  </a:cubicBezTo>
                  <a:cubicBezTo>
                    <a:pt x="66" y="398"/>
                    <a:pt x="91" y="674"/>
                    <a:pt x="141" y="925"/>
                  </a:cubicBezTo>
                  <a:cubicBezTo>
                    <a:pt x="166" y="1075"/>
                    <a:pt x="191" y="1200"/>
                    <a:pt x="216" y="1326"/>
                  </a:cubicBezTo>
                  <a:cubicBezTo>
                    <a:pt x="241" y="1476"/>
                    <a:pt x="241" y="1601"/>
                    <a:pt x="266" y="1727"/>
                  </a:cubicBezTo>
                  <a:cubicBezTo>
                    <a:pt x="266" y="1831"/>
                    <a:pt x="371" y="1883"/>
                    <a:pt x="464" y="1883"/>
                  </a:cubicBezTo>
                  <a:cubicBezTo>
                    <a:pt x="482" y="1883"/>
                    <a:pt x="500" y="1881"/>
                    <a:pt x="517" y="1877"/>
                  </a:cubicBezTo>
                  <a:cubicBezTo>
                    <a:pt x="617" y="1852"/>
                    <a:pt x="692" y="1727"/>
                    <a:pt x="667" y="1626"/>
                  </a:cubicBezTo>
                  <a:cubicBezTo>
                    <a:pt x="617" y="1501"/>
                    <a:pt x="567" y="1376"/>
                    <a:pt x="542" y="1251"/>
                  </a:cubicBezTo>
                  <a:cubicBezTo>
                    <a:pt x="492" y="1125"/>
                    <a:pt x="467" y="975"/>
                    <a:pt x="417" y="850"/>
                  </a:cubicBezTo>
                  <a:cubicBezTo>
                    <a:pt x="341" y="599"/>
                    <a:pt x="266" y="323"/>
                    <a:pt x="191" y="73"/>
                  </a:cubicBezTo>
                  <a:cubicBezTo>
                    <a:pt x="181" y="22"/>
                    <a:pt x="146" y="0"/>
                    <a:pt x="1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134"/>
            <p:cNvSpPr/>
            <p:nvPr/>
          </p:nvSpPr>
          <p:spPr>
            <a:xfrm>
              <a:off x="4736085" y="3132397"/>
              <a:ext cx="1536015" cy="1473633"/>
            </a:xfrm>
            <a:custGeom>
              <a:avLst/>
              <a:gdLst/>
              <a:ahLst/>
              <a:cxnLst/>
              <a:rect l="l" t="t" r="r" b="b"/>
              <a:pathLst>
                <a:path w="79876" h="76632" extrusionOk="0">
                  <a:moveTo>
                    <a:pt x="32255" y="574"/>
                  </a:moveTo>
                  <a:cubicBezTo>
                    <a:pt x="32502" y="574"/>
                    <a:pt x="32741" y="607"/>
                    <a:pt x="32958" y="741"/>
                  </a:cubicBezTo>
                  <a:cubicBezTo>
                    <a:pt x="33209" y="891"/>
                    <a:pt x="33434" y="1167"/>
                    <a:pt x="33384" y="1493"/>
                  </a:cubicBezTo>
                  <a:cubicBezTo>
                    <a:pt x="33359" y="1568"/>
                    <a:pt x="33384" y="1618"/>
                    <a:pt x="33409" y="1693"/>
                  </a:cubicBezTo>
                  <a:cubicBezTo>
                    <a:pt x="33084" y="1743"/>
                    <a:pt x="32733" y="1768"/>
                    <a:pt x="32407" y="1819"/>
                  </a:cubicBezTo>
                  <a:cubicBezTo>
                    <a:pt x="30853" y="2019"/>
                    <a:pt x="29274" y="2220"/>
                    <a:pt x="27720" y="2495"/>
                  </a:cubicBezTo>
                  <a:cubicBezTo>
                    <a:pt x="27119" y="2621"/>
                    <a:pt x="26517" y="2721"/>
                    <a:pt x="25916" y="2846"/>
                  </a:cubicBezTo>
                  <a:cubicBezTo>
                    <a:pt x="25966" y="2796"/>
                    <a:pt x="25966" y="2721"/>
                    <a:pt x="25941" y="2621"/>
                  </a:cubicBezTo>
                  <a:cubicBezTo>
                    <a:pt x="25640" y="1944"/>
                    <a:pt x="26567" y="1568"/>
                    <a:pt x="27068" y="1443"/>
                  </a:cubicBezTo>
                  <a:cubicBezTo>
                    <a:pt x="27870" y="1292"/>
                    <a:pt x="28672" y="1167"/>
                    <a:pt x="29475" y="1017"/>
                  </a:cubicBezTo>
                  <a:cubicBezTo>
                    <a:pt x="30277" y="866"/>
                    <a:pt x="31079" y="666"/>
                    <a:pt x="31881" y="590"/>
                  </a:cubicBezTo>
                  <a:cubicBezTo>
                    <a:pt x="32006" y="582"/>
                    <a:pt x="32131" y="574"/>
                    <a:pt x="32255" y="574"/>
                  </a:cubicBezTo>
                  <a:close/>
                  <a:moveTo>
                    <a:pt x="35891" y="2119"/>
                  </a:moveTo>
                  <a:cubicBezTo>
                    <a:pt x="37018" y="2119"/>
                    <a:pt x="38347" y="2445"/>
                    <a:pt x="38948" y="3448"/>
                  </a:cubicBezTo>
                  <a:cubicBezTo>
                    <a:pt x="38221" y="3473"/>
                    <a:pt x="37495" y="3498"/>
                    <a:pt x="36768" y="3548"/>
                  </a:cubicBezTo>
                  <a:cubicBezTo>
                    <a:pt x="32933" y="3824"/>
                    <a:pt x="29124" y="4350"/>
                    <a:pt x="25389" y="5202"/>
                  </a:cubicBezTo>
                  <a:cubicBezTo>
                    <a:pt x="23961" y="5528"/>
                    <a:pt x="22557" y="5904"/>
                    <a:pt x="21154" y="6305"/>
                  </a:cubicBezTo>
                  <a:cubicBezTo>
                    <a:pt x="21705" y="5678"/>
                    <a:pt x="22081" y="4901"/>
                    <a:pt x="22808" y="4450"/>
                  </a:cubicBezTo>
                  <a:cubicBezTo>
                    <a:pt x="23384" y="4074"/>
                    <a:pt x="24086" y="3924"/>
                    <a:pt x="24763" y="3773"/>
                  </a:cubicBezTo>
                  <a:cubicBezTo>
                    <a:pt x="25490" y="3573"/>
                    <a:pt x="26241" y="3423"/>
                    <a:pt x="26993" y="3297"/>
                  </a:cubicBezTo>
                  <a:cubicBezTo>
                    <a:pt x="28472" y="2996"/>
                    <a:pt x="30001" y="2771"/>
                    <a:pt x="31505" y="2595"/>
                  </a:cubicBezTo>
                  <a:cubicBezTo>
                    <a:pt x="32256" y="2495"/>
                    <a:pt x="32983" y="2395"/>
                    <a:pt x="33735" y="2320"/>
                  </a:cubicBezTo>
                  <a:cubicBezTo>
                    <a:pt x="34437" y="2220"/>
                    <a:pt x="35164" y="2119"/>
                    <a:pt x="35891" y="2119"/>
                  </a:cubicBezTo>
                  <a:close/>
                  <a:moveTo>
                    <a:pt x="41455" y="4213"/>
                  </a:moveTo>
                  <a:cubicBezTo>
                    <a:pt x="41680" y="4213"/>
                    <a:pt x="41906" y="4216"/>
                    <a:pt x="42131" y="4225"/>
                  </a:cubicBezTo>
                  <a:cubicBezTo>
                    <a:pt x="48673" y="4300"/>
                    <a:pt x="55540" y="5728"/>
                    <a:pt x="60427" y="10340"/>
                  </a:cubicBezTo>
                  <a:cubicBezTo>
                    <a:pt x="62507" y="12295"/>
                    <a:pt x="64161" y="14726"/>
                    <a:pt x="64963" y="17458"/>
                  </a:cubicBezTo>
                  <a:cubicBezTo>
                    <a:pt x="65941" y="20791"/>
                    <a:pt x="65440" y="24300"/>
                    <a:pt x="64262" y="27508"/>
                  </a:cubicBezTo>
                  <a:cubicBezTo>
                    <a:pt x="62207" y="33097"/>
                    <a:pt x="58096" y="37809"/>
                    <a:pt x="53234" y="41142"/>
                  </a:cubicBezTo>
                  <a:cubicBezTo>
                    <a:pt x="51505" y="42320"/>
                    <a:pt x="49700" y="43348"/>
                    <a:pt x="47795" y="44200"/>
                  </a:cubicBezTo>
                  <a:cubicBezTo>
                    <a:pt x="49750" y="43047"/>
                    <a:pt x="51530" y="41568"/>
                    <a:pt x="53008" y="39889"/>
                  </a:cubicBezTo>
                  <a:cubicBezTo>
                    <a:pt x="56066" y="36430"/>
                    <a:pt x="58021" y="32069"/>
                    <a:pt x="58623" y="27508"/>
                  </a:cubicBezTo>
                  <a:cubicBezTo>
                    <a:pt x="59149" y="23523"/>
                    <a:pt x="58597" y="19438"/>
                    <a:pt x="56993" y="15753"/>
                  </a:cubicBezTo>
                  <a:cubicBezTo>
                    <a:pt x="55414" y="12144"/>
                    <a:pt x="52783" y="8961"/>
                    <a:pt x="49299" y="7057"/>
                  </a:cubicBezTo>
                  <a:cubicBezTo>
                    <a:pt x="47094" y="5854"/>
                    <a:pt x="44612" y="5152"/>
                    <a:pt x="42156" y="4600"/>
                  </a:cubicBezTo>
                  <a:cubicBezTo>
                    <a:pt x="41480" y="4475"/>
                    <a:pt x="40803" y="4325"/>
                    <a:pt x="40101" y="4225"/>
                  </a:cubicBezTo>
                  <a:cubicBezTo>
                    <a:pt x="40552" y="4225"/>
                    <a:pt x="41003" y="4213"/>
                    <a:pt x="41455" y="4213"/>
                  </a:cubicBezTo>
                  <a:close/>
                  <a:moveTo>
                    <a:pt x="36395" y="4638"/>
                  </a:moveTo>
                  <a:cubicBezTo>
                    <a:pt x="37697" y="4638"/>
                    <a:pt x="39000" y="4771"/>
                    <a:pt x="40302" y="5001"/>
                  </a:cubicBezTo>
                  <a:cubicBezTo>
                    <a:pt x="42708" y="5403"/>
                    <a:pt x="45139" y="6004"/>
                    <a:pt x="47369" y="6956"/>
                  </a:cubicBezTo>
                  <a:cubicBezTo>
                    <a:pt x="49249" y="7758"/>
                    <a:pt x="50978" y="8886"/>
                    <a:pt x="52432" y="10315"/>
                  </a:cubicBezTo>
                  <a:cubicBezTo>
                    <a:pt x="53760" y="11643"/>
                    <a:pt x="54863" y="13172"/>
                    <a:pt x="55740" y="14826"/>
                  </a:cubicBezTo>
                  <a:cubicBezTo>
                    <a:pt x="57545" y="18235"/>
                    <a:pt x="58347" y="22119"/>
                    <a:pt x="58121" y="25954"/>
                  </a:cubicBezTo>
                  <a:cubicBezTo>
                    <a:pt x="57871" y="30365"/>
                    <a:pt x="56267" y="34726"/>
                    <a:pt x="53610" y="38285"/>
                  </a:cubicBezTo>
                  <a:cubicBezTo>
                    <a:pt x="51029" y="41718"/>
                    <a:pt x="47369" y="44425"/>
                    <a:pt x="43309" y="45879"/>
                  </a:cubicBezTo>
                  <a:cubicBezTo>
                    <a:pt x="43309" y="45879"/>
                    <a:pt x="43284" y="45904"/>
                    <a:pt x="43259" y="45904"/>
                  </a:cubicBezTo>
                  <a:cubicBezTo>
                    <a:pt x="45214" y="44726"/>
                    <a:pt x="46793" y="42972"/>
                    <a:pt x="47921" y="40992"/>
                  </a:cubicBezTo>
                  <a:cubicBezTo>
                    <a:pt x="49825" y="37683"/>
                    <a:pt x="50402" y="33749"/>
                    <a:pt x="50302" y="29964"/>
                  </a:cubicBezTo>
                  <a:cubicBezTo>
                    <a:pt x="50176" y="26205"/>
                    <a:pt x="49450" y="22420"/>
                    <a:pt x="48021" y="18936"/>
                  </a:cubicBezTo>
                  <a:cubicBezTo>
                    <a:pt x="46668" y="15603"/>
                    <a:pt x="44738" y="12545"/>
                    <a:pt x="42206" y="10014"/>
                  </a:cubicBezTo>
                  <a:cubicBezTo>
                    <a:pt x="39976" y="7758"/>
                    <a:pt x="37294" y="5929"/>
                    <a:pt x="34362" y="4751"/>
                  </a:cubicBezTo>
                  <a:cubicBezTo>
                    <a:pt x="35040" y="4674"/>
                    <a:pt x="35717" y="4638"/>
                    <a:pt x="36395" y="4638"/>
                  </a:cubicBezTo>
                  <a:close/>
                  <a:moveTo>
                    <a:pt x="29449" y="5202"/>
                  </a:moveTo>
                  <a:cubicBezTo>
                    <a:pt x="29500" y="5778"/>
                    <a:pt x="29525" y="6355"/>
                    <a:pt x="29600" y="6906"/>
                  </a:cubicBezTo>
                  <a:cubicBezTo>
                    <a:pt x="29700" y="7608"/>
                    <a:pt x="29800" y="8285"/>
                    <a:pt x="29901" y="8961"/>
                  </a:cubicBezTo>
                  <a:cubicBezTo>
                    <a:pt x="30076" y="10365"/>
                    <a:pt x="30277" y="11768"/>
                    <a:pt x="30502" y="13172"/>
                  </a:cubicBezTo>
                  <a:cubicBezTo>
                    <a:pt x="30928" y="15979"/>
                    <a:pt x="31354" y="18786"/>
                    <a:pt x="31805" y="21593"/>
                  </a:cubicBezTo>
                  <a:cubicBezTo>
                    <a:pt x="32733" y="27157"/>
                    <a:pt x="33785" y="32696"/>
                    <a:pt x="34838" y="38260"/>
                  </a:cubicBezTo>
                  <a:cubicBezTo>
                    <a:pt x="35139" y="39814"/>
                    <a:pt x="35439" y="41368"/>
                    <a:pt x="35740" y="42922"/>
                  </a:cubicBezTo>
                  <a:cubicBezTo>
                    <a:pt x="35891" y="43698"/>
                    <a:pt x="36041" y="44475"/>
                    <a:pt x="36191" y="45252"/>
                  </a:cubicBezTo>
                  <a:cubicBezTo>
                    <a:pt x="36317" y="45854"/>
                    <a:pt x="36442" y="46455"/>
                    <a:pt x="36567" y="47057"/>
                  </a:cubicBezTo>
                  <a:cubicBezTo>
                    <a:pt x="35364" y="46430"/>
                    <a:pt x="34262" y="45578"/>
                    <a:pt x="33259" y="44676"/>
                  </a:cubicBezTo>
                  <a:cubicBezTo>
                    <a:pt x="32081" y="43573"/>
                    <a:pt x="30978" y="42370"/>
                    <a:pt x="30001" y="41117"/>
                  </a:cubicBezTo>
                  <a:cubicBezTo>
                    <a:pt x="27996" y="38611"/>
                    <a:pt x="26342" y="35804"/>
                    <a:pt x="25139" y="32821"/>
                  </a:cubicBezTo>
                  <a:cubicBezTo>
                    <a:pt x="23961" y="29864"/>
                    <a:pt x="23234" y="26706"/>
                    <a:pt x="23083" y="23523"/>
                  </a:cubicBezTo>
                  <a:cubicBezTo>
                    <a:pt x="22933" y="20415"/>
                    <a:pt x="23309" y="17282"/>
                    <a:pt x="24236" y="14300"/>
                  </a:cubicBezTo>
                  <a:cubicBezTo>
                    <a:pt x="24688" y="12796"/>
                    <a:pt x="25289" y="11317"/>
                    <a:pt x="26016" y="9939"/>
                  </a:cubicBezTo>
                  <a:cubicBezTo>
                    <a:pt x="26743" y="8560"/>
                    <a:pt x="27595" y="7282"/>
                    <a:pt x="28522" y="6029"/>
                  </a:cubicBezTo>
                  <a:cubicBezTo>
                    <a:pt x="28723" y="5753"/>
                    <a:pt x="28923" y="5503"/>
                    <a:pt x="29124" y="5252"/>
                  </a:cubicBezTo>
                  <a:cubicBezTo>
                    <a:pt x="29249" y="5227"/>
                    <a:pt x="29349" y="5227"/>
                    <a:pt x="29449" y="5202"/>
                  </a:cubicBezTo>
                  <a:close/>
                  <a:moveTo>
                    <a:pt x="32307" y="4801"/>
                  </a:moveTo>
                  <a:cubicBezTo>
                    <a:pt x="32352" y="4936"/>
                    <a:pt x="32477" y="5030"/>
                    <a:pt x="32629" y="5030"/>
                  </a:cubicBezTo>
                  <a:cubicBezTo>
                    <a:pt x="32647" y="5030"/>
                    <a:pt x="32664" y="5029"/>
                    <a:pt x="32683" y="5027"/>
                  </a:cubicBezTo>
                  <a:cubicBezTo>
                    <a:pt x="33008" y="4951"/>
                    <a:pt x="33334" y="4901"/>
                    <a:pt x="33660" y="4826"/>
                  </a:cubicBezTo>
                  <a:cubicBezTo>
                    <a:pt x="36342" y="5929"/>
                    <a:pt x="38823" y="7558"/>
                    <a:pt x="40953" y="9513"/>
                  </a:cubicBezTo>
                  <a:cubicBezTo>
                    <a:pt x="43460" y="11869"/>
                    <a:pt x="45490" y="14701"/>
                    <a:pt x="46918" y="17809"/>
                  </a:cubicBezTo>
                  <a:cubicBezTo>
                    <a:pt x="48447" y="21142"/>
                    <a:pt x="49324" y="24776"/>
                    <a:pt x="49575" y="28410"/>
                  </a:cubicBezTo>
                  <a:cubicBezTo>
                    <a:pt x="49851" y="32119"/>
                    <a:pt x="49575" y="36004"/>
                    <a:pt x="48021" y="39438"/>
                  </a:cubicBezTo>
                  <a:cubicBezTo>
                    <a:pt x="46718" y="42320"/>
                    <a:pt x="44462" y="44851"/>
                    <a:pt x="41530" y="46130"/>
                  </a:cubicBezTo>
                  <a:cubicBezTo>
                    <a:pt x="41154" y="46280"/>
                    <a:pt x="40803" y="46430"/>
                    <a:pt x="40427" y="46531"/>
                  </a:cubicBezTo>
                  <a:cubicBezTo>
                    <a:pt x="40302" y="46581"/>
                    <a:pt x="40252" y="46656"/>
                    <a:pt x="40226" y="46731"/>
                  </a:cubicBezTo>
                  <a:cubicBezTo>
                    <a:pt x="39600" y="46881"/>
                    <a:pt x="38948" y="47032"/>
                    <a:pt x="38322" y="47157"/>
                  </a:cubicBezTo>
                  <a:cubicBezTo>
                    <a:pt x="40327" y="46054"/>
                    <a:pt x="41354" y="43548"/>
                    <a:pt x="41856" y="41418"/>
                  </a:cubicBezTo>
                  <a:cubicBezTo>
                    <a:pt x="42708" y="37884"/>
                    <a:pt x="42658" y="34200"/>
                    <a:pt x="42407" y="30591"/>
                  </a:cubicBezTo>
                  <a:cubicBezTo>
                    <a:pt x="42156" y="27082"/>
                    <a:pt x="41730" y="23573"/>
                    <a:pt x="40828" y="20190"/>
                  </a:cubicBezTo>
                  <a:cubicBezTo>
                    <a:pt x="40026" y="17057"/>
                    <a:pt x="38823" y="14024"/>
                    <a:pt x="37069" y="11317"/>
                  </a:cubicBezTo>
                  <a:cubicBezTo>
                    <a:pt x="35465" y="8811"/>
                    <a:pt x="33409" y="6606"/>
                    <a:pt x="30903" y="5001"/>
                  </a:cubicBezTo>
                  <a:cubicBezTo>
                    <a:pt x="30978" y="4976"/>
                    <a:pt x="31053" y="4976"/>
                    <a:pt x="31129" y="4951"/>
                  </a:cubicBezTo>
                  <a:cubicBezTo>
                    <a:pt x="31530" y="4901"/>
                    <a:pt x="31906" y="4851"/>
                    <a:pt x="32307" y="4801"/>
                  </a:cubicBezTo>
                  <a:close/>
                  <a:moveTo>
                    <a:pt x="29976" y="5127"/>
                  </a:moveTo>
                  <a:cubicBezTo>
                    <a:pt x="32256" y="6606"/>
                    <a:pt x="34262" y="8611"/>
                    <a:pt x="35866" y="10816"/>
                  </a:cubicBezTo>
                  <a:cubicBezTo>
                    <a:pt x="37645" y="13322"/>
                    <a:pt x="38923" y="16129"/>
                    <a:pt x="39825" y="19037"/>
                  </a:cubicBezTo>
                  <a:cubicBezTo>
                    <a:pt x="40828" y="22320"/>
                    <a:pt x="41379" y="25703"/>
                    <a:pt x="41680" y="29087"/>
                  </a:cubicBezTo>
                  <a:cubicBezTo>
                    <a:pt x="42031" y="32571"/>
                    <a:pt x="42231" y="36129"/>
                    <a:pt x="41730" y="39613"/>
                  </a:cubicBezTo>
                  <a:cubicBezTo>
                    <a:pt x="41329" y="42245"/>
                    <a:pt x="40577" y="45403"/>
                    <a:pt x="38146" y="46906"/>
                  </a:cubicBezTo>
                  <a:cubicBezTo>
                    <a:pt x="37896" y="47082"/>
                    <a:pt x="37620" y="47207"/>
                    <a:pt x="37344" y="47333"/>
                  </a:cubicBezTo>
                  <a:lnTo>
                    <a:pt x="37319" y="47333"/>
                  </a:lnTo>
                  <a:cubicBezTo>
                    <a:pt x="37119" y="45979"/>
                    <a:pt x="36793" y="44626"/>
                    <a:pt x="36517" y="43297"/>
                  </a:cubicBezTo>
                  <a:cubicBezTo>
                    <a:pt x="36241" y="41894"/>
                    <a:pt x="35966" y="40515"/>
                    <a:pt x="35715" y="39137"/>
                  </a:cubicBezTo>
                  <a:cubicBezTo>
                    <a:pt x="35164" y="36355"/>
                    <a:pt x="34663" y="33573"/>
                    <a:pt x="34161" y="30791"/>
                  </a:cubicBezTo>
                  <a:cubicBezTo>
                    <a:pt x="33209" y="25227"/>
                    <a:pt x="32256" y="19663"/>
                    <a:pt x="31354" y="14099"/>
                  </a:cubicBezTo>
                  <a:cubicBezTo>
                    <a:pt x="31104" y="12520"/>
                    <a:pt x="30853" y="10966"/>
                    <a:pt x="30627" y="9413"/>
                  </a:cubicBezTo>
                  <a:cubicBezTo>
                    <a:pt x="30502" y="8636"/>
                    <a:pt x="30377" y="7884"/>
                    <a:pt x="30251" y="7107"/>
                  </a:cubicBezTo>
                  <a:cubicBezTo>
                    <a:pt x="30151" y="6455"/>
                    <a:pt x="30026" y="5804"/>
                    <a:pt x="29876" y="5127"/>
                  </a:cubicBezTo>
                  <a:close/>
                  <a:moveTo>
                    <a:pt x="28547" y="5352"/>
                  </a:moveTo>
                  <a:lnTo>
                    <a:pt x="28547" y="5352"/>
                  </a:lnTo>
                  <a:cubicBezTo>
                    <a:pt x="28171" y="5753"/>
                    <a:pt x="27820" y="6179"/>
                    <a:pt x="27469" y="6631"/>
                  </a:cubicBezTo>
                  <a:cubicBezTo>
                    <a:pt x="26968" y="7257"/>
                    <a:pt x="26517" y="7934"/>
                    <a:pt x="26116" y="8636"/>
                  </a:cubicBezTo>
                  <a:cubicBezTo>
                    <a:pt x="25289" y="9989"/>
                    <a:pt x="24612" y="11443"/>
                    <a:pt x="24061" y="12946"/>
                  </a:cubicBezTo>
                  <a:cubicBezTo>
                    <a:pt x="22983" y="15954"/>
                    <a:pt x="22432" y="19187"/>
                    <a:pt x="22457" y="22395"/>
                  </a:cubicBezTo>
                  <a:cubicBezTo>
                    <a:pt x="22482" y="25653"/>
                    <a:pt x="23109" y="28911"/>
                    <a:pt x="24211" y="31969"/>
                  </a:cubicBezTo>
                  <a:cubicBezTo>
                    <a:pt x="25314" y="35077"/>
                    <a:pt x="26918" y="37984"/>
                    <a:pt x="28873" y="40616"/>
                  </a:cubicBezTo>
                  <a:cubicBezTo>
                    <a:pt x="29876" y="41944"/>
                    <a:pt x="30953" y="43197"/>
                    <a:pt x="32131" y="44375"/>
                  </a:cubicBezTo>
                  <a:cubicBezTo>
                    <a:pt x="33309" y="45553"/>
                    <a:pt x="34612" y="46631"/>
                    <a:pt x="36116" y="47383"/>
                  </a:cubicBezTo>
                  <a:cubicBezTo>
                    <a:pt x="36150" y="47399"/>
                    <a:pt x="36195" y="47416"/>
                    <a:pt x="36236" y="47433"/>
                  </a:cubicBezTo>
                  <a:lnTo>
                    <a:pt x="36236" y="47433"/>
                  </a:lnTo>
                  <a:cubicBezTo>
                    <a:pt x="36050" y="47440"/>
                    <a:pt x="35865" y="47443"/>
                    <a:pt x="35681" y="47443"/>
                  </a:cubicBezTo>
                  <a:cubicBezTo>
                    <a:pt x="33876" y="47443"/>
                    <a:pt x="32133" y="47112"/>
                    <a:pt x="30452" y="46430"/>
                  </a:cubicBezTo>
                  <a:cubicBezTo>
                    <a:pt x="28647" y="45678"/>
                    <a:pt x="27018" y="44526"/>
                    <a:pt x="25615" y="43197"/>
                  </a:cubicBezTo>
                  <a:cubicBezTo>
                    <a:pt x="22783" y="40515"/>
                    <a:pt x="20602" y="37107"/>
                    <a:pt x="19048" y="33548"/>
                  </a:cubicBezTo>
                  <a:cubicBezTo>
                    <a:pt x="17444" y="29939"/>
                    <a:pt x="16567" y="25979"/>
                    <a:pt x="16718" y="22019"/>
                  </a:cubicBezTo>
                  <a:cubicBezTo>
                    <a:pt x="16868" y="18560"/>
                    <a:pt x="17895" y="15152"/>
                    <a:pt x="19725" y="12220"/>
                  </a:cubicBezTo>
                  <a:cubicBezTo>
                    <a:pt x="21454" y="9463"/>
                    <a:pt x="23886" y="7107"/>
                    <a:pt x="26793" y="5653"/>
                  </a:cubicBezTo>
                  <a:cubicBezTo>
                    <a:pt x="27369" y="5553"/>
                    <a:pt x="27971" y="5453"/>
                    <a:pt x="28547" y="5352"/>
                  </a:cubicBezTo>
                  <a:close/>
                  <a:moveTo>
                    <a:pt x="36247" y="47438"/>
                  </a:moveTo>
                  <a:cubicBezTo>
                    <a:pt x="36263" y="47444"/>
                    <a:pt x="36278" y="47451"/>
                    <a:pt x="36292" y="47458"/>
                  </a:cubicBezTo>
                  <a:cubicBezTo>
                    <a:pt x="36274" y="47458"/>
                    <a:pt x="36256" y="47445"/>
                    <a:pt x="36247" y="47438"/>
                  </a:cubicBezTo>
                  <a:close/>
                  <a:moveTo>
                    <a:pt x="25565" y="5904"/>
                  </a:moveTo>
                  <a:lnTo>
                    <a:pt x="25565" y="5904"/>
                  </a:lnTo>
                  <a:cubicBezTo>
                    <a:pt x="24863" y="6280"/>
                    <a:pt x="24186" y="6706"/>
                    <a:pt x="23535" y="7207"/>
                  </a:cubicBezTo>
                  <a:cubicBezTo>
                    <a:pt x="22156" y="8235"/>
                    <a:pt x="20978" y="9488"/>
                    <a:pt x="19976" y="10866"/>
                  </a:cubicBezTo>
                  <a:cubicBezTo>
                    <a:pt x="17921" y="13673"/>
                    <a:pt x="16642" y="17032"/>
                    <a:pt x="16241" y="20515"/>
                  </a:cubicBezTo>
                  <a:cubicBezTo>
                    <a:pt x="15765" y="24550"/>
                    <a:pt x="16467" y="28686"/>
                    <a:pt x="17921" y="32495"/>
                  </a:cubicBezTo>
                  <a:cubicBezTo>
                    <a:pt x="19349" y="36255"/>
                    <a:pt x="21479" y="39864"/>
                    <a:pt x="24236" y="42821"/>
                  </a:cubicBezTo>
                  <a:cubicBezTo>
                    <a:pt x="26542" y="45277"/>
                    <a:pt x="29550" y="47257"/>
                    <a:pt x="32908" y="47834"/>
                  </a:cubicBezTo>
                  <a:cubicBezTo>
                    <a:pt x="30953" y="47759"/>
                    <a:pt x="28998" y="47658"/>
                    <a:pt x="27068" y="47408"/>
                  </a:cubicBezTo>
                  <a:cubicBezTo>
                    <a:pt x="25840" y="47282"/>
                    <a:pt x="24637" y="47007"/>
                    <a:pt x="23434" y="46681"/>
                  </a:cubicBezTo>
                  <a:cubicBezTo>
                    <a:pt x="22231" y="46380"/>
                    <a:pt x="21053" y="46004"/>
                    <a:pt x="19951" y="45503"/>
                  </a:cubicBezTo>
                  <a:cubicBezTo>
                    <a:pt x="15590" y="43523"/>
                    <a:pt x="12206" y="39789"/>
                    <a:pt x="10327" y="35428"/>
                  </a:cubicBezTo>
                  <a:cubicBezTo>
                    <a:pt x="8472" y="31167"/>
                    <a:pt x="8071" y="26230"/>
                    <a:pt x="9249" y="21743"/>
                  </a:cubicBezTo>
                  <a:cubicBezTo>
                    <a:pt x="10327" y="17533"/>
                    <a:pt x="12682" y="13723"/>
                    <a:pt x="15941" y="10866"/>
                  </a:cubicBezTo>
                  <a:cubicBezTo>
                    <a:pt x="17645" y="9362"/>
                    <a:pt x="19575" y="8159"/>
                    <a:pt x="21630" y="7257"/>
                  </a:cubicBezTo>
                  <a:cubicBezTo>
                    <a:pt x="22808" y="6756"/>
                    <a:pt x="24011" y="6330"/>
                    <a:pt x="25214" y="5979"/>
                  </a:cubicBezTo>
                  <a:cubicBezTo>
                    <a:pt x="25339" y="5954"/>
                    <a:pt x="25464" y="5929"/>
                    <a:pt x="25565" y="5904"/>
                  </a:cubicBezTo>
                  <a:close/>
                  <a:moveTo>
                    <a:pt x="19424" y="7658"/>
                  </a:moveTo>
                  <a:lnTo>
                    <a:pt x="19424" y="7658"/>
                  </a:lnTo>
                  <a:cubicBezTo>
                    <a:pt x="18472" y="8159"/>
                    <a:pt x="17520" y="8736"/>
                    <a:pt x="16642" y="9413"/>
                  </a:cubicBezTo>
                  <a:cubicBezTo>
                    <a:pt x="13083" y="12069"/>
                    <a:pt x="10327" y="15829"/>
                    <a:pt x="8923" y="20039"/>
                  </a:cubicBezTo>
                  <a:cubicBezTo>
                    <a:pt x="7394" y="24576"/>
                    <a:pt x="7520" y="29613"/>
                    <a:pt x="9098" y="34099"/>
                  </a:cubicBezTo>
                  <a:cubicBezTo>
                    <a:pt x="10702" y="38661"/>
                    <a:pt x="13785" y="42796"/>
                    <a:pt x="18021" y="45227"/>
                  </a:cubicBezTo>
                  <a:cubicBezTo>
                    <a:pt x="20201" y="46455"/>
                    <a:pt x="22607" y="47232"/>
                    <a:pt x="25063" y="47633"/>
                  </a:cubicBezTo>
                  <a:cubicBezTo>
                    <a:pt x="26317" y="47834"/>
                    <a:pt x="27570" y="47984"/>
                    <a:pt x="28848" y="48110"/>
                  </a:cubicBezTo>
                  <a:cubicBezTo>
                    <a:pt x="28441" y="48116"/>
                    <a:pt x="28033" y="48119"/>
                    <a:pt x="27626" y="48119"/>
                  </a:cubicBezTo>
                  <a:cubicBezTo>
                    <a:pt x="26404" y="48119"/>
                    <a:pt x="25183" y="48091"/>
                    <a:pt x="23961" y="48034"/>
                  </a:cubicBezTo>
                  <a:cubicBezTo>
                    <a:pt x="20878" y="47884"/>
                    <a:pt x="17795" y="47533"/>
                    <a:pt x="14813" y="46756"/>
                  </a:cubicBezTo>
                  <a:cubicBezTo>
                    <a:pt x="11956" y="46004"/>
                    <a:pt x="9149" y="44826"/>
                    <a:pt x="6818" y="42972"/>
                  </a:cubicBezTo>
                  <a:cubicBezTo>
                    <a:pt x="4562" y="41142"/>
                    <a:pt x="2883" y="38761"/>
                    <a:pt x="1956" y="36029"/>
                  </a:cubicBezTo>
                  <a:cubicBezTo>
                    <a:pt x="101" y="30591"/>
                    <a:pt x="1053" y="24375"/>
                    <a:pt x="4011" y="19538"/>
                  </a:cubicBezTo>
                  <a:cubicBezTo>
                    <a:pt x="7194" y="14350"/>
                    <a:pt x="12357" y="10666"/>
                    <a:pt x="17895" y="8285"/>
                  </a:cubicBezTo>
                  <a:cubicBezTo>
                    <a:pt x="18397" y="8059"/>
                    <a:pt x="18923" y="7859"/>
                    <a:pt x="19424" y="7658"/>
                  </a:cubicBezTo>
                  <a:close/>
                  <a:moveTo>
                    <a:pt x="47144" y="45378"/>
                  </a:moveTo>
                  <a:lnTo>
                    <a:pt x="47144" y="45378"/>
                  </a:lnTo>
                  <a:cubicBezTo>
                    <a:pt x="47069" y="45879"/>
                    <a:pt x="46968" y="46355"/>
                    <a:pt x="46743" y="46806"/>
                  </a:cubicBezTo>
                  <a:cubicBezTo>
                    <a:pt x="46392" y="47508"/>
                    <a:pt x="45765" y="47884"/>
                    <a:pt x="45064" y="48210"/>
                  </a:cubicBezTo>
                  <a:cubicBezTo>
                    <a:pt x="43585" y="48962"/>
                    <a:pt x="42031" y="49588"/>
                    <a:pt x="40427" y="50064"/>
                  </a:cubicBezTo>
                  <a:cubicBezTo>
                    <a:pt x="38798" y="50541"/>
                    <a:pt x="37144" y="50866"/>
                    <a:pt x="35465" y="51042"/>
                  </a:cubicBezTo>
                  <a:cubicBezTo>
                    <a:pt x="34637" y="51142"/>
                    <a:pt x="33810" y="51192"/>
                    <a:pt x="32983" y="51192"/>
                  </a:cubicBezTo>
                  <a:cubicBezTo>
                    <a:pt x="32828" y="51192"/>
                    <a:pt x="32671" y="51193"/>
                    <a:pt x="32512" y="51193"/>
                  </a:cubicBezTo>
                  <a:cubicBezTo>
                    <a:pt x="31879" y="51193"/>
                    <a:pt x="31229" y="51177"/>
                    <a:pt x="30627" y="51017"/>
                  </a:cubicBezTo>
                  <a:cubicBezTo>
                    <a:pt x="29850" y="50816"/>
                    <a:pt x="29349" y="50290"/>
                    <a:pt x="28873" y="49688"/>
                  </a:cubicBezTo>
                  <a:cubicBezTo>
                    <a:pt x="28672" y="49438"/>
                    <a:pt x="28447" y="49162"/>
                    <a:pt x="28221" y="48937"/>
                  </a:cubicBezTo>
                  <a:cubicBezTo>
                    <a:pt x="28647" y="48937"/>
                    <a:pt x="29099" y="48937"/>
                    <a:pt x="29525" y="48912"/>
                  </a:cubicBezTo>
                  <a:cubicBezTo>
                    <a:pt x="35540" y="48736"/>
                    <a:pt x="41580" y="47708"/>
                    <a:pt x="47144" y="45378"/>
                  </a:cubicBezTo>
                  <a:close/>
                  <a:moveTo>
                    <a:pt x="44111" y="49563"/>
                  </a:moveTo>
                  <a:lnTo>
                    <a:pt x="44111" y="49563"/>
                  </a:lnTo>
                  <a:cubicBezTo>
                    <a:pt x="44061" y="49964"/>
                    <a:pt x="44086" y="50365"/>
                    <a:pt x="43986" y="50741"/>
                  </a:cubicBezTo>
                  <a:cubicBezTo>
                    <a:pt x="43861" y="51292"/>
                    <a:pt x="43234" y="51518"/>
                    <a:pt x="42783" y="51769"/>
                  </a:cubicBezTo>
                  <a:cubicBezTo>
                    <a:pt x="41730" y="52295"/>
                    <a:pt x="40627" y="52746"/>
                    <a:pt x="39500" y="53047"/>
                  </a:cubicBezTo>
                  <a:cubicBezTo>
                    <a:pt x="38347" y="53398"/>
                    <a:pt x="37144" y="53598"/>
                    <a:pt x="35941" y="53699"/>
                  </a:cubicBezTo>
                  <a:cubicBezTo>
                    <a:pt x="35662" y="53714"/>
                    <a:pt x="35374" y="53729"/>
                    <a:pt x="35086" y="53729"/>
                  </a:cubicBezTo>
                  <a:cubicBezTo>
                    <a:pt x="34439" y="53729"/>
                    <a:pt x="33788" y="53652"/>
                    <a:pt x="33234" y="53323"/>
                  </a:cubicBezTo>
                  <a:cubicBezTo>
                    <a:pt x="32783" y="53022"/>
                    <a:pt x="32607" y="52646"/>
                    <a:pt x="32382" y="52170"/>
                  </a:cubicBezTo>
                  <a:cubicBezTo>
                    <a:pt x="32357" y="52120"/>
                    <a:pt x="32332" y="52044"/>
                    <a:pt x="32282" y="51994"/>
                  </a:cubicBezTo>
                  <a:lnTo>
                    <a:pt x="32407" y="51994"/>
                  </a:lnTo>
                  <a:cubicBezTo>
                    <a:pt x="33309" y="51994"/>
                    <a:pt x="34211" y="51969"/>
                    <a:pt x="35089" y="51894"/>
                  </a:cubicBezTo>
                  <a:cubicBezTo>
                    <a:pt x="38171" y="51643"/>
                    <a:pt x="41304" y="50891"/>
                    <a:pt x="44111" y="49563"/>
                  </a:cubicBezTo>
                  <a:close/>
                  <a:moveTo>
                    <a:pt x="65816" y="51593"/>
                  </a:moveTo>
                  <a:cubicBezTo>
                    <a:pt x="66618" y="51668"/>
                    <a:pt x="67395" y="51719"/>
                    <a:pt x="68197" y="51719"/>
                  </a:cubicBezTo>
                  <a:cubicBezTo>
                    <a:pt x="68171" y="52621"/>
                    <a:pt x="68096" y="53548"/>
                    <a:pt x="67921" y="54450"/>
                  </a:cubicBezTo>
                  <a:cubicBezTo>
                    <a:pt x="66943" y="56455"/>
                    <a:pt x="65540" y="58235"/>
                    <a:pt x="63911" y="59739"/>
                  </a:cubicBezTo>
                  <a:cubicBezTo>
                    <a:pt x="65064" y="57207"/>
                    <a:pt x="65765" y="54400"/>
                    <a:pt x="65816" y="51593"/>
                  </a:cubicBezTo>
                  <a:close/>
                  <a:moveTo>
                    <a:pt x="41129" y="53222"/>
                  </a:moveTo>
                  <a:lnTo>
                    <a:pt x="41129" y="53222"/>
                  </a:lnTo>
                  <a:cubicBezTo>
                    <a:pt x="40828" y="55854"/>
                    <a:pt x="42382" y="58260"/>
                    <a:pt x="43936" y="60265"/>
                  </a:cubicBezTo>
                  <a:cubicBezTo>
                    <a:pt x="43585" y="60516"/>
                    <a:pt x="43209" y="60716"/>
                    <a:pt x="42808" y="60892"/>
                  </a:cubicBezTo>
                  <a:cubicBezTo>
                    <a:pt x="42790" y="60887"/>
                    <a:pt x="42772" y="60885"/>
                    <a:pt x="42753" y="60885"/>
                  </a:cubicBezTo>
                  <a:cubicBezTo>
                    <a:pt x="42666" y="60885"/>
                    <a:pt x="42573" y="60930"/>
                    <a:pt x="42532" y="60992"/>
                  </a:cubicBezTo>
                  <a:cubicBezTo>
                    <a:pt x="41541" y="61403"/>
                    <a:pt x="40481" y="61619"/>
                    <a:pt x="39413" y="61619"/>
                  </a:cubicBezTo>
                  <a:cubicBezTo>
                    <a:pt x="39049" y="61619"/>
                    <a:pt x="38685" y="61594"/>
                    <a:pt x="38322" y="61543"/>
                  </a:cubicBezTo>
                  <a:cubicBezTo>
                    <a:pt x="38372" y="60290"/>
                    <a:pt x="38272" y="59037"/>
                    <a:pt x="38021" y="57809"/>
                  </a:cubicBezTo>
                  <a:cubicBezTo>
                    <a:pt x="37770" y="56606"/>
                    <a:pt x="37394" y="55353"/>
                    <a:pt x="36768" y="54300"/>
                  </a:cubicBezTo>
                  <a:cubicBezTo>
                    <a:pt x="37344" y="54225"/>
                    <a:pt x="37896" y="54125"/>
                    <a:pt x="38447" y="54024"/>
                  </a:cubicBezTo>
                  <a:cubicBezTo>
                    <a:pt x="38522" y="54200"/>
                    <a:pt x="38547" y="54400"/>
                    <a:pt x="38597" y="54576"/>
                  </a:cubicBezTo>
                  <a:cubicBezTo>
                    <a:pt x="38647" y="54801"/>
                    <a:pt x="38698" y="55027"/>
                    <a:pt x="38748" y="55277"/>
                  </a:cubicBezTo>
                  <a:cubicBezTo>
                    <a:pt x="38848" y="55704"/>
                    <a:pt x="38948" y="56155"/>
                    <a:pt x="39023" y="56606"/>
                  </a:cubicBezTo>
                  <a:cubicBezTo>
                    <a:pt x="39199" y="57533"/>
                    <a:pt x="39349" y="58460"/>
                    <a:pt x="39475" y="59388"/>
                  </a:cubicBezTo>
                  <a:cubicBezTo>
                    <a:pt x="39475" y="59466"/>
                    <a:pt x="39542" y="59510"/>
                    <a:pt x="39604" y="59510"/>
                  </a:cubicBezTo>
                  <a:cubicBezTo>
                    <a:pt x="39660" y="59510"/>
                    <a:pt x="39712" y="59472"/>
                    <a:pt x="39700" y="59388"/>
                  </a:cubicBezTo>
                  <a:cubicBezTo>
                    <a:pt x="39675" y="58460"/>
                    <a:pt x="39575" y="57533"/>
                    <a:pt x="39449" y="56581"/>
                  </a:cubicBezTo>
                  <a:cubicBezTo>
                    <a:pt x="39374" y="56130"/>
                    <a:pt x="39299" y="55653"/>
                    <a:pt x="39199" y="55202"/>
                  </a:cubicBezTo>
                  <a:cubicBezTo>
                    <a:pt x="39149" y="54952"/>
                    <a:pt x="39099" y="54726"/>
                    <a:pt x="39048" y="54501"/>
                  </a:cubicBezTo>
                  <a:cubicBezTo>
                    <a:pt x="39023" y="54325"/>
                    <a:pt x="38948" y="54100"/>
                    <a:pt x="38923" y="53899"/>
                  </a:cubicBezTo>
                  <a:cubicBezTo>
                    <a:pt x="39224" y="53849"/>
                    <a:pt x="39525" y="53749"/>
                    <a:pt x="39800" y="53673"/>
                  </a:cubicBezTo>
                  <a:cubicBezTo>
                    <a:pt x="39800" y="53999"/>
                    <a:pt x="39851" y="54300"/>
                    <a:pt x="39876" y="54626"/>
                  </a:cubicBezTo>
                  <a:cubicBezTo>
                    <a:pt x="39926" y="55052"/>
                    <a:pt x="39976" y="55478"/>
                    <a:pt x="40076" y="55904"/>
                  </a:cubicBezTo>
                  <a:cubicBezTo>
                    <a:pt x="40252" y="56756"/>
                    <a:pt x="40552" y="57608"/>
                    <a:pt x="40903" y="58410"/>
                  </a:cubicBezTo>
                  <a:cubicBezTo>
                    <a:pt x="40920" y="58435"/>
                    <a:pt x="40948" y="58447"/>
                    <a:pt x="40976" y="58447"/>
                  </a:cubicBezTo>
                  <a:cubicBezTo>
                    <a:pt x="41031" y="58447"/>
                    <a:pt x="41087" y="58402"/>
                    <a:pt x="41054" y="58335"/>
                  </a:cubicBezTo>
                  <a:cubicBezTo>
                    <a:pt x="40753" y="57558"/>
                    <a:pt x="40552" y="56731"/>
                    <a:pt x="40427" y="55904"/>
                  </a:cubicBezTo>
                  <a:cubicBezTo>
                    <a:pt x="40377" y="55478"/>
                    <a:pt x="40327" y="55052"/>
                    <a:pt x="40302" y="54626"/>
                  </a:cubicBezTo>
                  <a:cubicBezTo>
                    <a:pt x="40302" y="54250"/>
                    <a:pt x="40327" y="53874"/>
                    <a:pt x="40327" y="53523"/>
                  </a:cubicBezTo>
                  <a:cubicBezTo>
                    <a:pt x="40602" y="53423"/>
                    <a:pt x="40853" y="53323"/>
                    <a:pt x="41129" y="53222"/>
                  </a:cubicBezTo>
                  <a:close/>
                  <a:moveTo>
                    <a:pt x="68272" y="54801"/>
                  </a:moveTo>
                  <a:cubicBezTo>
                    <a:pt x="68923" y="55127"/>
                    <a:pt x="69600" y="55478"/>
                    <a:pt x="70252" y="55804"/>
                  </a:cubicBezTo>
                  <a:cubicBezTo>
                    <a:pt x="69324" y="57934"/>
                    <a:pt x="67821" y="59663"/>
                    <a:pt x="66141" y="61217"/>
                  </a:cubicBezTo>
                  <a:cubicBezTo>
                    <a:pt x="64963" y="62295"/>
                    <a:pt x="63760" y="63373"/>
                    <a:pt x="62507" y="64350"/>
                  </a:cubicBezTo>
                  <a:cubicBezTo>
                    <a:pt x="61354" y="65077"/>
                    <a:pt x="60227" y="65804"/>
                    <a:pt x="59074" y="66506"/>
                  </a:cubicBezTo>
                  <a:cubicBezTo>
                    <a:pt x="58572" y="66806"/>
                    <a:pt x="58071" y="67107"/>
                    <a:pt x="57570" y="67408"/>
                  </a:cubicBezTo>
                  <a:cubicBezTo>
                    <a:pt x="56467" y="67909"/>
                    <a:pt x="55314" y="68285"/>
                    <a:pt x="54136" y="68536"/>
                  </a:cubicBezTo>
                  <a:cubicBezTo>
                    <a:pt x="53356" y="68698"/>
                    <a:pt x="52560" y="68778"/>
                    <a:pt x="51764" y="68778"/>
                  </a:cubicBezTo>
                  <a:cubicBezTo>
                    <a:pt x="50590" y="68778"/>
                    <a:pt x="49417" y="68603"/>
                    <a:pt x="48297" y="68260"/>
                  </a:cubicBezTo>
                  <a:cubicBezTo>
                    <a:pt x="46216" y="67608"/>
                    <a:pt x="44362" y="66330"/>
                    <a:pt x="43234" y="64450"/>
                  </a:cubicBezTo>
                  <a:cubicBezTo>
                    <a:pt x="43196" y="64374"/>
                    <a:pt x="43128" y="64341"/>
                    <a:pt x="43054" y="64341"/>
                  </a:cubicBezTo>
                  <a:cubicBezTo>
                    <a:pt x="43031" y="64341"/>
                    <a:pt x="43007" y="64344"/>
                    <a:pt x="42983" y="64350"/>
                  </a:cubicBezTo>
                  <a:cubicBezTo>
                    <a:pt x="42908" y="63623"/>
                    <a:pt x="42908" y="62922"/>
                    <a:pt x="42933" y="62195"/>
                  </a:cubicBezTo>
                  <a:cubicBezTo>
                    <a:pt x="42933" y="61994"/>
                    <a:pt x="42958" y="61769"/>
                    <a:pt x="42958" y="61568"/>
                  </a:cubicBezTo>
                  <a:cubicBezTo>
                    <a:pt x="43084" y="61518"/>
                    <a:pt x="43209" y="61468"/>
                    <a:pt x="43309" y="61393"/>
                  </a:cubicBezTo>
                  <a:cubicBezTo>
                    <a:pt x="43309" y="61418"/>
                    <a:pt x="43309" y="61418"/>
                    <a:pt x="43334" y="61418"/>
                  </a:cubicBezTo>
                  <a:cubicBezTo>
                    <a:pt x="44943" y="64459"/>
                    <a:pt x="48372" y="65911"/>
                    <a:pt x="51698" y="65911"/>
                  </a:cubicBezTo>
                  <a:cubicBezTo>
                    <a:pt x="52155" y="65911"/>
                    <a:pt x="52610" y="65883"/>
                    <a:pt x="53059" y="65829"/>
                  </a:cubicBezTo>
                  <a:cubicBezTo>
                    <a:pt x="55239" y="65553"/>
                    <a:pt x="57319" y="64776"/>
                    <a:pt x="59224" y="63699"/>
                  </a:cubicBezTo>
                  <a:cubicBezTo>
                    <a:pt x="61054" y="62696"/>
                    <a:pt x="62758" y="61468"/>
                    <a:pt x="64262" y="60039"/>
                  </a:cubicBezTo>
                  <a:cubicBezTo>
                    <a:pt x="65765" y="58636"/>
                    <a:pt x="67044" y="57032"/>
                    <a:pt x="68021" y="55227"/>
                  </a:cubicBezTo>
                  <a:cubicBezTo>
                    <a:pt x="68096" y="55227"/>
                    <a:pt x="68171" y="55177"/>
                    <a:pt x="68197" y="55102"/>
                  </a:cubicBezTo>
                  <a:cubicBezTo>
                    <a:pt x="68222" y="55002"/>
                    <a:pt x="68247" y="54902"/>
                    <a:pt x="68272" y="54801"/>
                  </a:cubicBezTo>
                  <a:close/>
                  <a:moveTo>
                    <a:pt x="43134" y="65202"/>
                  </a:moveTo>
                  <a:lnTo>
                    <a:pt x="43134" y="65202"/>
                  </a:lnTo>
                  <a:cubicBezTo>
                    <a:pt x="45021" y="67916"/>
                    <a:pt x="48360" y="69159"/>
                    <a:pt x="51605" y="69159"/>
                  </a:cubicBezTo>
                  <a:cubicBezTo>
                    <a:pt x="52196" y="69159"/>
                    <a:pt x="52784" y="69118"/>
                    <a:pt x="53359" y="69037"/>
                  </a:cubicBezTo>
                  <a:cubicBezTo>
                    <a:pt x="54086" y="68937"/>
                    <a:pt x="54763" y="68761"/>
                    <a:pt x="55465" y="68561"/>
                  </a:cubicBezTo>
                  <a:lnTo>
                    <a:pt x="55465" y="68561"/>
                  </a:lnTo>
                  <a:cubicBezTo>
                    <a:pt x="55214" y="68686"/>
                    <a:pt x="54963" y="68811"/>
                    <a:pt x="54713" y="68937"/>
                  </a:cubicBezTo>
                  <a:cubicBezTo>
                    <a:pt x="53101" y="69689"/>
                    <a:pt x="51291" y="70244"/>
                    <a:pt x="49503" y="70244"/>
                  </a:cubicBezTo>
                  <a:cubicBezTo>
                    <a:pt x="48372" y="70244"/>
                    <a:pt x="47250" y="70022"/>
                    <a:pt x="46191" y="69488"/>
                  </a:cubicBezTo>
                  <a:cubicBezTo>
                    <a:pt x="44938" y="68861"/>
                    <a:pt x="43986" y="67834"/>
                    <a:pt x="43485" y="66531"/>
                  </a:cubicBezTo>
                  <a:cubicBezTo>
                    <a:pt x="43334" y="66105"/>
                    <a:pt x="43209" y="65653"/>
                    <a:pt x="43134" y="65202"/>
                  </a:cubicBezTo>
                  <a:close/>
                  <a:moveTo>
                    <a:pt x="77008" y="56391"/>
                  </a:moveTo>
                  <a:cubicBezTo>
                    <a:pt x="77644" y="56391"/>
                    <a:pt x="78196" y="56779"/>
                    <a:pt x="78648" y="57207"/>
                  </a:cubicBezTo>
                  <a:cubicBezTo>
                    <a:pt x="78823" y="57383"/>
                    <a:pt x="78974" y="57533"/>
                    <a:pt x="79149" y="57709"/>
                  </a:cubicBezTo>
                  <a:cubicBezTo>
                    <a:pt x="77771" y="58335"/>
                    <a:pt x="76442" y="59012"/>
                    <a:pt x="75164" y="59789"/>
                  </a:cubicBezTo>
                  <a:cubicBezTo>
                    <a:pt x="73786" y="60616"/>
                    <a:pt x="72457" y="61543"/>
                    <a:pt x="71154" y="62496"/>
                  </a:cubicBezTo>
                  <a:cubicBezTo>
                    <a:pt x="68547" y="64425"/>
                    <a:pt x="66066" y="66531"/>
                    <a:pt x="63410" y="68385"/>
                  </a:cubicBezTo>
                  <a:cubicBezTo>
                    <a:pt x="60628" y="70340"/>
                    <a:pt x="57645" y="72070"/>
                    <a:pt x="54337" y="72947"/>
                  </a:cubicBezTo>
                  <a:cubicBezTo>
                    <a:pt x="53024" y="73299"/>
                    <a:pt x="51662" y="73499"/>
                    <a:pt x="50308" y="73499"/>
                  </a:cubicBezTo>
                  <a:cubicBezTo>
                    <a:pt x="48198" y="73499"/>
                    <a:pt x="46109" y="73014"/>
                    <a:pt x="44262" y="71869"/>
                  </a:cubicBezTo>
                  <a:cubicBezTo>
                    <a:pt x="42858" y="70992"/>
                    <a:pt x="41755" y="69764"/>
                    <a:pt x="41003" y="68285"/>
                  </a:cubicBezTo>
                  <a:cubicBezTo>
                    <a:pt x="40226" y="66781"/>
                    <a:pt x="39775" y="65127"/>
                    <a:pt x="39424" y="63498"/>
                  </a:cubicBezTo>
                  <a:cubicBezTo>
                    <a:pt x="39324" y="63072"/>
                    <a:pt x="39249" y="62671"/>
                    <a:pt x="39149" y="62270"/>
                  </a:cubicBezTo>
                  <a:lnTo>
                    <a:pt x="39149" y="62270"/>
                  </a:lnTo>
                  <a:cubicBezTo>
                    <a:pt x="39219" y="62272"/>
                    <a:pt x="39290" y="62272"/>
                    <a:pt x="39360" y="62272"/>
                  </a:cubicBezTo>
                  <a:cubicBezTo>
                    <a:pt x="40417" y="62272"/>
                    <a:pt x="41470" y="62096"/>
                    <a:pt x="42457" y="61744"/>
                  </a:cubicBezTo>
                  <a:lnTo>
                    <a:pt x="42457" y="61744"/>
                  </a:lnTo>
                  <a:cubicBezTo>
                    <a:pt x="42357" y="64375"/>
                    <a:pt x="42532" y="67308"/>
                    <a:pt x="44663" y="69137"/>
                  </a:cubicBezTo>
                  <a:cubicBezTo>
                    <a:pt x="46025" y="70314"/>
                    <a:pt x="47762" y="70802"/>
                    <a:pt x="49516" y="70802"/>
                  </a:cubicBezTo>
                  <a:cubicBezTo>
                    <a:pt x="50601" y="70802"/>
                    <a:pt x="51693" y="70616"/>
                    <a:pt x="52708" y="70290"/>
                  </a:cubicBezTo>
                  <a:cubicBezTo>
                    <a:pt x="54287" y="69789"/>
                    <a:pt x="55765" y="69037"/>
                    <a:pt x="57169" y="68210"/>
                  </a:cubicBezTo>
                  <a:cubicBezTo>
                    <a:pt x="58648" y="67358"/>
                    <a:pt x="60076" y="66455"/>
                    <a:pt x="61505" y="65528"/>
                  </a:cubicBezTo>
                  <a:cubicBezTo>
                    <a:pt x="64387" y="63673"/>
                    <a:pt x="67194" y="61769"/>
                    <a:pt x="70101" y="59964"/>
                  </a:cubicBezTo>
                  <a:cubicBezTo>
                    <a:pt x="71530" y="59087"/>
                    <a:pt x="72984" y="58210"/>
                    <a:pt x="74512" y="57408"/>
                  </a:cubicBezTo>
                  <a:cubicBezTo>
                    <a:pt x="74863" y="57232"/>
                    <a:pt x="75239" y="57032"/>
                    <a:pt x="75615" y="56856"/>
                  </a:cubicBezTo>
                  <a:cubicBezTo>
                    <a:pt x="75991" y="56656"/>
                    <a:pt x="76392" y="56455"/>
                    <a:pt x="76793" y="56405"/>
                  </a:cubicBezTo>
                  <a:cubicBezTo>
                    <a:pt x="76866" y="56395"/>
                    <a:pt x="76937" y="56391"/>
                    <a:pt x="77008" y="56391"/>
                  </a:cubicBezTo>
                  <a:close/>
                  <a:moveTo>
                    <a:pt x="38522" y="62245"/>
                  </a:moveTo>
                  <a:cubicBezTo>
                    <a:pt x="38622" y="62245"/>
                    <a:pt x="38748" y="62270"/>
                    <a:pt x="38848" y="62270"/>
                  </a:cubicBezTo>
                  <a:cubicBezTo>
                    <a:pt x="38848" y="62295"/>
                    <a:pt x="38848" y="62320"/>
                    <a:pt x="38848" y="62345"/>
                  </a:cubicBezTo>
                  <a:cubicBezTo>
                    <a:pt x="39324" y="65679"/>
                    <a:pt x="40176" y="69212"/>
                    <a:pt x="42858" y="71493"/>
                  </a:cubicBezTo>
                  <a:cubicBezTo>
                    <a:pt x="44960" y="73278"/>
                    <a:pt x="47658" y="74058"/>
                    <a:pt x="50381" y="74058"/>
                  </a:cubicBezTo>
                  <a:cubicBezTo>
                    <a:pt x="51100" y="74058"/>
                    <a:pt x="51820" y="74004"/>
                    <a:pt x="52532" y="73899"/>
                  </a:cubicBezTo>
                  <a:cubicBezTo>
                    <a:pt x="54086" y="73648"/>
                    <a:pt x="55615" y="73197"/>
                    <a:pt x="57094" y="72596"/>
                  </a:cubicBezTo>
                  <a:lnTo>
                    <a:pt x="57094" y="72596"/>
                  </a:lnTo>
                  <a:cubicBezTo>
                    <a:pt x="56993" y="72671"/>
                    <a:pt x="56868" y="72746"/>
                    <a:pt x="56768" y="72821"/>
                  </a:cubicBezTo>
                  <a:cubicBezTo>
                    <a:pt x="55841" y="73423"/>
                    <a:pt x="54913" y="73999"/>
                    <a:pt x="53936" y="74501"/>
                  </a:cubicBezTo>
                  <a:cubicBezTo>
                    <a:pt x="52031" y="75478"/>
                    <a:pt x="49901" y="76130"/>
                    <a:pt x="47745" y="76130"/>
                  </a:cubicBezTo>
                  <a:cubicBezTo>
                    <a:pt x="45715" y="76105"/>
                    <a:pt x="43785" y="75478"/>
                    <a:pt x="42257" y="74175"/>
                  </a:cubicBezTo>
                  <a:cubicBezTo>
                    <a:pt x="40828" y="72972"/>
                    <a:pt x="39800" y="71368"/>
                    <a:pt x="39199" y="69613"/>
                  </a:cubicBezTo>
                  <a:cubicBezTo>
                    <a:pt x="38372" y="67257"/>
                    <a:pt x="38272" y="64701"/>
                    <a:pt x="38522" y="62245"/>
                  </a:cubicBezTo>
                  <a:close/>
                  <a:moveTo>
                    <a:pt x="32231" y="1"/>
                  </a:moveTo>
                  <a:cubicBezTo>
                    <a:pt x="31822" y="1"/>
                    <a:pt x="31413" y="83"/>
                    <a:pt x="31003" y="164"/>
                  </a:cubicBezTo>
                  <a:cubicBezTo>
                    <a:pt x="30477" y="265"/>
                    <a:pt x="29951" y="340"/>
                    <a:pt x="29424" y="440"/>
                  </a:cubicBezTo>
                  <a:cubicBezTo>
                    <a:pt x="28898" y="540"/>
                    <a:pt x="28372" y="641"/>
                    <a:pt x="27845" y="741"/>
                  </a:cubicBezTo>
                  <a:cubicBezTo>
                    <a:pt x="27369" y="816"/>
                    <a:pt x="26868" y="866"/>
                    <a:pt x="26417" y="1042"/>
                  </a:cubicBezTo>
                  <a:cubicBezTo>
                    <a:pt x="26041" y="1192"/>
                    <a:pt x="25690" y="1418"/>
                    <a:pt x="25490" y="1819"/>
                  </a:cubicBezTo>
                  <a:cubicBezTo>
                    <a:pt x="25339" y="2144"/>
                    <a:pt x="25314" y="2545"/>
                    <a:pt x="25515" y="2871"/>
                  </a:cubicBezTo>
                  <a:cubicBezTo>
                    <a:pt x="25540" y="2896"/>
                    <a:pt x="25565" y="2921"/>
                    <a:pt x="25565" y="2921"/>
                  </a:cubicBezTo>
                  <a:cubicBezTo>
                    <a:pt x="25490" y="2946"/>
                    <a:pt x="25414" y="2971"/>
                    <a:pt x="25339" y="2996"/>
                  </a:cubicBezTo>
                  <a:cubicBezTo>
                    <a:pt x="24587" y="3147"/>
                    <a:pt x="23810" y="3322"/>
                    <a:pt x="23134" y="3598"/>
                  </a:cubicBezTo>
                  <a:cubicBezTo>
                    <a:pt x="22432" y="3899"/>
                    <a:pt x="21981" y="4425"/>
                    <a:pt x="21555" y="5027"/>
                  </a:cubicBezTo>
                  <a:cubicBezTo>
                    <a:pt x="21204" y="5553"/>
                    <a:pt x="20878" y="6104"/>
                    <a:pt x="20402" y="6530"/>
                  </a:cubicBezTo>
                  <a:cubicBezTo>
                    <a:pt x="20251" y="6555"/>
                    <a:pt x="20076" y="6606"/>
                    <a:pt x="19926" y="6656"/>
                  </a:cubicBezTo>
                  <a:cubicBezTo>
                    <a:pt x="19825" y="6681"/>
                    <a:pt x="19750" y="6756"/>
                    <a:pt x="19725" y="6831"/>
                  </a:cubicBezTo>
                  <a:cubicBezTo>
                    <a:pt x="14487" y="8661"/>
                    <a:pt x="9525" y="11568"/>
                    <a:pt x="5840" y="15728"/>
                  </a:cubicBezTo>
                  <a:cubicBezTo>
                    <a:pt x="3810" y="18034"/>
                    <a:pt x="2206" y="20666"/>
                    <a:pt x="1254" y="23598"/>
                  </a:cubicBezTo>
                  <a:cubicBezTo>
                    <a:pt x="326" y="26380"/>
                    <a:pt x="1" y="29413"/>
                    <a:pt x="326" y="32345"/>
                  </a:cubicBezTo>
                  <a:cubicBezTo>
                    <a:pt x="652" y="35227"/>
                    <a:pt x="1605" y="38034"/>
                    <a:pt x="3309" y="40415"/>
                  </a:cubicBezTo>
                  <a:cubicBezTo>
                    <a:pt x="5088" y="42871"/>
                    <a:pt x="7545" y="44726"/>
                    <a:pt x="10276" y="45979"/>
                  </a:cubicBezTo>
                  <a:cubicBezTo>
                    <a:pt x="13109" y="47307"/>
                    <a:pt x="16191" y="48034"/>
                    <a:pt x="19299" y="48435"/>
                  </a:cubicBezTo>
                  <a:cubicBezTo>
                    <a:pt x="21981" y="48811"/>
                    <a:pt x="24713" y="48937"/>
                    <a:pt x="27419" y="48937"/>
                  </a:cubicBezTo>
                  <a:cubicBezTo>
                    <a:pt x="27845" y="49262"/>
                    <a:pt x="28171" y="49663"/>
                    <a:pt x="28472" y="50115"/>
                  </a:cubicBezTo>
                  <a:cubicBezTo>
                    <a:pt x="28898" y="50716"/>
                    <a:pt x="29324" y="51267"/>
                    <a:pt x="30001" y="51593"/>
                  </a:cubicBezTo>
                  <a:cubicBezTo>
                    <a:pt x="30552" y="51844"/>
                    <a:pt x="31154" y="51919"/>
                    <a:pt x="31755" y="51969"/>
                  </a:cubicBezTo>
                  <a:cubicBezTo>
                    <a:pt x="31906" y="52195"/>
                    <a:pt x="31981" y="52470"/>
                    <a:pt x="32081" y="52721"/>
                  </a:cubicBezTo>
                  <a:cubicBezTo>
                    <a:pt x="32256" y="53147"/>
                    <a:pt x="32482" y="53548"/>
                    <a:pt x="32858" y="53824"/>
                  </a:cubicBezTo>
                  <a:cubicBezTo>
                    <a:pt x="33517" y="54283"/>
                    <a:pt x="34352" y="54392"/>
                    <a:pt x="35145" y="54392"/>
                  </a:cubicBezTo>
                  <a:cubicBezTo>
                    <a:pt x="35347" y="54392"/>
                    <a:pt x="35547" y="54385"/>
                    <a:pt x="35740" y="54375"/>
                  </a:cubicBezTo>
                  <a:cubicBezTo>
                    <a:pt x="35941" y="54375"/>
                    <a:pt x="36141" y="54350"/>
                    <a:pt x="36342" y="54325"/>
                  </a:cubicBezTo>
                  <a:cubicBezTo>
                    <a:pt x="36743" y="55528"/>
                    <a:pt x="37144" y="56681"/>
                    <a:pt x="37394" y="57934"/>
                  </a:cubicBezTo>
                  <a:cubicBezTo>
                    <a:pt x="37620" y="59212"/>
                    <a:pt x="37695" y="60541"/>
                    <a:pt x="37620" y="61844"/>
                  </a:cubicBezTo>
                  <a:cubicBezTo>
                    <a:pt x="37620" y="61994"/>
                    <a:pt x="37745" y="62145"/>
                    <a:pt x="37896" y="62170"/>
                  </a:cubicBezTo>
                  <a:cubicBezTo>
                    <a:pt x="37996" y="62195"/>
                    <a:pt x="38121" y="62195"/>
                    <a:pt x="38246" y="62220"/>
                  </a:cubicBezTo>
                  <a:cubicBezTo>
                    <a:pt x="37921" y="64476"/>
                    <a:pt x="37871" y="66756"/>
                    <a:pt x="38447" y="68987"/>
                  </a:cubicBezTo>
                  <a:cubicBezTo>
                    <a:pt x="38973" y="70892"/>
                    <a:pt x="39951" y="72721"/>
                    <a:pt x="41354" y="74100"/>
                  </a:cubicBezTo>
                  <a:cubicBezTo>
                    <a:pt x="42833" y="75553"/>
                    <a:pt x="44713" y="76405"/>
                    <a:pt x="46743" y="76581"/>
                  </a:cubicBezTo>
                  <a:cubicBezTo>
                    <a:pt x="47081" y="76615"/>
                    <a:pt x="47418" y="76631"/>
                    <a:pt x="47754" y="76631"/>
                  </a:cubicBezTo>
                  <a:cubicBezTo>
                    <a:pt x="49637" y="76631"/>
                    <a:pt x="51486" y="76118"/>
                    <a:pt x="53209" y="75353"/>
                  </a:cubicBezTo>
                  <a:cubicBezTo>
                    <a:pt x="54362" y="74826"/>
                    <a:pt x="55465" y="74175"/>
                    <a:pt x="56542" y="73448"/>
                  </a:cubicBezTo>
                  <a:cubicBezTo>
                    <a:pt x="57369" y="72897"/>
                    <a:pt x="58171" y="72345"/>
                    <a:pt x="58973" y="71719"/>
                  </a:cubicBezTo>
                  <a:cubicBezTo>
                    <a:pt x="60101" y="71142"/>
                    <a:pt x="61179" y="70516"/>
                    <a:pt x="62232" y="69814"/>
                  </a:cubicBezTo>
                  <a:cubicBezTo>
                    <a:pt x="65014" y="68009"/>
                    <a:pt x="67570" y="65904"/>
                    <a:pt x="70202" y="63874"/>
                  </a:cubicBezTo>
                  <a:cubicBezTo>
                    <a:pt x="72783" y="61869"/>
                    <a:pt x="75465" y="59864"/>
                    <a:pt x="78472" y="58536"/>
                  </a:cubicBezTo>
                  <a:cubicBezTo>
                    <a:pt x="78848" y="58360"/>
                    <a:pt x="79249" y="58185"/>
                    <a:pt x="79625" y="58034"/>
                  </a:cubicBezTo>
                  <a:cubicBezTo>
                    <a:pt x="79826" y="57984"/>
                    <a:pt x="79876" y="57759"/>
                    <a:pt x="79750" y="57608"/>
                  </a:cubicBezTo>
                  <a:cubicBezTo>
                    <a:pt x="79015" y="56770"/>
                    <a:pt x="78112" y="55882"/>
                    <a:pt x="77002" y="55882"/>
                  </a:cubicBezTo>
                  <a:cubicBezTo>
                    <a:pt x="76751" y="55882"/>
                    <a:pt x="76489" y="55928"/>
                    <a:pt x="76217" y="56029"/>
                  </a:cubicBezTo>
                  <a:cubicBezTo>
                    <a:pt x="75465" y="56305"/>
                    <a:pt x="74763" y="56756"/>
                    <a:pt x="74061" y="57157"/>
                  </a:cubicBezTo>
                  <a:cubicBezTo>
                    <a:pt x="73334" y="57558"/>
                    <a:pt x="72583" y="57984"/>
                    <a:pt x="71856" y="58410"/>
                  </a:cubicBezTo>
                  <a:cubicBezTo>
                    <a:pt x="69650" y="59689"/>
                    <a:pt x="67495" y="61092"/>
                    <a:pt x="65364" y="62496"/>
                  </a:cubicBezTo>
                  <a:cubicBezTo>
                    <a:pt x="65515" y="62345"/>
                    <a:pt x="65665" y="62220"/>
                    <a:pt x="65816" y="62095"/>
                  </a:cubicBezTo>
                  <a:cubicBezTo>
                    <a:pt x="67846" y="60315"/>
                    <a:pt x="69826" y="58310"/>
                    <a:pt x="70828" y="55754"/>
                  </a:cubicBezTo>
                  <a:cubicBezTo>
                    <a:pt x="70878" y="55653"/>
                    <a:pt x="70803" y="55528"/>
                    <a:pt x="70728" y="55478"/>
                  </a:cubicBezTo>
                  <a:cubicBezTo>
                    <a:pt x="69951" y="55077"/>
                    <a:pt x="69149" y="54726"/>
                    <a:pt x="68372" y="54325"/>
                  </a:cubicBezTo>
                  <a:cubicBezTo>
                    <a:pt x="68572" y="53398"/>
                    <a:pt x="68698" y="52445"/>
                    <a:pt x="68648" y="51493"/>
                  </a:cubicBezTo>
                  <a:cubicBezTo>
                    <a:pt x="68648" y="51393"/>
                    <a:pt x="68547" y="51267"/>
                    <a:pt x="68422" y="51267"/>
                  </a:cubicBezTo>
                  <a:cubicBezTo>
                    <a:pt x="68099" y="51294"/>
                    <a:pt x="67776" y="51305"/>
                    <a:pt x="67452" y="51305"/>
                  </a:cubicBezTo>
                  <a:cubicBezTo>
                    <a:pt x="66848" y="51305"/>
                    <a:pt x="66244" y="51266"/>
                    <a:pt x="65640" y="51217"/>
                  </a:cubicBezTo>
                  <a:cubicBezTo>
                    <a:pt x="65631" y="51215"/>
                    <a:pt x="65622" y="51214"/>
                    <a:pt x="65614" y="51214"/>
                  </a:cubicBezTo>
                  <a:cubicBezTo>
                    <a:pt x="65523" y="51214"/>
                    <a:pt x="65440" y="51324"/>
                    <a:pt x="65440" y="51393"/>
                  </a:cubicBezTo>
                  <a:cubicBezTo>
                    <a:pt x="65314" y="54450"/>
                    <a:pt x="64713" y="57433"/>
                    <a:pt x="63384" y="60215"/>
                  </a:cubicBezTo>
                  <a:cubicBezTo>
                    <a:pt x="62307" y="61167"/>
                    <a:pt x="61129" y="62019"/>
                    <a:pt x="59901" y="62746"/>
                  </a:cubicBezTo>
                  <a:cubicBezTo>
                    <a:pt x="57429" y="64261"/>
                    <a:pt x="54568" y="65374"/>
                    <a:pt x="51682" y="65374"/>
                  </a:cubicBezTo>
                  <a:cubicBezTo>
                    <a:pt x="50559" y="65374"/>
                    <a:pt x="49431" y="65206"/>
                    <a:pt x="48322" y="64826"/>
                  </a:cubicBezTo>
                  <a:cubicBezTo>
                    <a:pt x="46417" y="64175"/>
                    <a:pt x="44713" y="62947"/>
                    <a:pt x="43685" y="61217"/>
                  </a:cubicBezTo>
                  <a:cubicBezTo>
                    <a:pt x="44011" y="61067"/>
                    <a:pt x="44337" y="60866"/>
                    <a:pt x="44637" y="60666"/>
                  </a:cubicBezTo>
                  <a:cubicBezTo>
                    <a:pt x="44763" y="60566"/>
                    <a:pt x="44863" y="60340"/>
                    <a:pt x="44763" y="60190"/>
                  </a:cubicBezTo>
                  <a:cubicBezTo>
                    <a:pt x="43259" y="58059"/>
                    <a:pt x="41455" y="55704"/>
                    <a:pt x="41830" y="52947"/>
                  </a:cubicBezTo>
                  <a:cubicBezTo>
                    <a:pt x="42231" y="52771"/>
                    <a:pt x="42632" y="52571"/>
                    <a:pt x="43033" y="52370"/>
                  </a:cubicBezTo>
                  <a:cubicBezTo>
                    <a:pt x="43585" y="52069"/>
                    <a:pt x="44236" y="51769"/>
                    <a:pt x="44512" y="51167"/>
                  </a:cubicBezTo>
                  <a:cubicBezTo>
                    <a:pt x="44788" y="50591"/>
                    <a:pt x="44637" y="49939"/>
                    <a:pt x="44838" y="49338"/>
                  </a:cubicBezTo>
                  <a:cubicBezTo>
                    <a:pt x="44863" y="49287"/>
                    <a:pt x="44863" y="49237"/>
                    <a:pt x="44838" y="49212"/>
                  </a:cubicBezTo>
                  <a:cubicBezTo>
                    <a:pt x="44988" y="49137"/>
                    <a:pt x="45114" y="49087"/>
                    <a:pt x="45239" y="49012"/>
                  </a:cubicBezTo>
                  <a:cubicBezTo>
                    <a:pt x="46041" y="48586"/>
                    <a:pt x="46768" y="48059"/>
                    <a:pt x="47194" y="47232"/>
                  </a:cubicBezTo>
                  <a:cubicBezTo>
                    <a:pt x="47520" y="46581"/>
                    <a:pt x="47670" y="45854"/>
                    <a:pt x="47795" y="45102"/>
                  </a:cubicBezTo>
                  <a:cubicBezTo>
                    <a:pt x="48547" y="44776"/>
                    <a:pt x="49299" y="44425"/>
                    <a:pt x="50026" y="44024"/>
                  </a:cubicBezTo>
                  <a:cubicBezTo>
                    <a:pt x="55440" y="41192"/>
                    <a:pt x="60227" y="36957"/>
                    <a:pt x="63259" y="31593"/>
                  </a:cubicBezTo>
                  <a:cubicBezTo>
                    <a:pt x="64913" y="28661"/>
                    <a:pt x="66116" y="25352"/>
                    <a:pt x="66292" y="21969"/>
                  </a:cubicBezTo>
                  <a:cubicBezTo>
                    <a:pt x="66467" y="18836"/>
                    <a:pt x="65565" y="15779"/>
                    <a:pt x="63886" y="13172"/>
                  </a:cubicBezTo>
                  <a:cubicBezTo>
                    <a:pt x="62232" y="10641"/>
                    <a:pt x="59951" y="8535"/>
                    <a:pt x="57344" y="7007"/>
                  </a:cubicBezTo>
                  <a:cubicBezTo>
                    <a:pt x="54387" y="5252"/>
                    <a:pt x="51003" y="4275"/>
                    <a:pt x="47595" y="3798"/>
                  </a:cubicBezTo>
                  <a:cubicBezTo>
                    <a:pt x="46467" y="3648"/>
                    <a:pt x="45339" y="3548"/>
                    <a:pt x="44211" y="3473"/>
                  </a:cubicBezTo>
                  <a:lnTo>
                    <a:pt x="44111" y="3473"/>
                  </a:lnTo>
                  <a:cubicBezTo>
                    <a:pt x="43245" y="3414"/>
                    <a:pt x="42379" y="3390"/>
                    <a:pt x="41513" y="3390"/>
                  </a:cubicBezTo>
                  <a:cubicBezTo>
                    <a:pt x="40900" y="3390"/>
                    <a:pt x="40288" y="3402"/>
                    <a:pt x="39675" y="3423"/>
                  </a:cubicBezTo>
                  <a:cubicBezTo>
                    <a:pt x="39199" y="2445"/>
                    <a:pt x="38196" y="1819"/>
                    <a:pt x="37144" y="1593"/>
                  </a:cubicBezTo>
                  <a:cubicBezTo>
                    <a:pt x="36701" y="1506"/>
                    <a:pt x="36248" y="1471"/>
                    <a:pt x="35792" y="1471"/>
                  </a:cubicBezTo>
                  <a:cubicBezTo>
                    <a:pt x="35191" y="1471"/>
                    <a:pt x="34584" y="1532"/>
                    <a:pt x="33986" y="1618"/>
                  </a:cubicBezTo>
                  <a:cubicBezTo>
                    <a:pt x="34111" y="716"/>
                    <a:pt x="33309" y="89"/>
                    <a:pt x="32507" y="14"/>
                  </a:cubicBezTo>
                  <a:cubicBezTo>
                    <a:pt x="32415" y="5"/>
                    <a:pt x="32323" y="1"/>
                    <a:pt x="322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661" name="Google Shape;6661;p134"/>
          <p:cNvGrpSpPr/>
          <p:nvPr/>
        </p:nvGrpSpPr>
        <p:grpSpPr>
          <a:xfrm>
            <a:off x="6212811" y="1253894"/>
            <a:ext cx="985280" cy="3260335"/>
            <a:chOff x="6227600" y="1251600"/>
            <a:chExt cx="1012933" cy="3351840"/>
          </a:xfrm>
        </p:grpSpPr>
        <p:sp>
          <p:nvSpPr>
            <p:cNvPr id="6662" name="Google Shape;6662;p134"/>
            <p:cNvSpPr/>
            <p:nvPr/>
          </p:nvSpPr>
          <p:spPr>
            <a:xfrm>
              <a:off x="6392340" y="3102560"/>
              <a:ext cx="720983" cy="154070"/>
            </a:xfrm>
            <a:custGeom>
              <a:avLst/>
              <a:gdLst/>
              <a:ahLst/>
              <a:cxnLst/>
              <a:rect l="l" t="t" r="r" b="b"/>
              <a:pathLst>
                <a:path w="35312" h="7546" extrusionOk="0">
                  <a:moveTo>
                    <a:pt x="35038" y="1"/>
                  </a:moveTo>
                  <a:cubicBezTo>
                    <a:pt x="27292" y="2332"/>
                    <a:pt x="20646" y="3090"/>
                    <a:pt x="15276" y="3090"/>
                  </a:cubicBezTo>
                  <a:cubicBezTo>
                    <a:pt x="6610" y="3090"/>
                    <a:pt x="1269" y="1116"/>
                    <a:pt x="1" y="594"/>
                  </a:cubicBezTo>
                  <a:lnTo>
                    <a:pt x="1" y="594"/>
                  </a:lnTo>
                  <a:cubicBezTo>
                    <a:pt x="1256" y="2398"/>
                    <a:pt x="2694" y="3836"/>
                    <a:pt x="4338" y="4749"/>
                  </a:cubicBezTo>
                  <a:cubicBezTo>
                    <a:pt x="4726" y="4954"/>
                    <a:pt x="5114" y="5159"/>
                    <a:pt x="5502" y="5342"/>
                  </a:cubicBezTo>
                  <a:cubicBezTo>
                    <a:pt x="8812" y="6873"/>
                    <a:pt x="12839" y="7546"/>
                    <a:pt x="16853" y="7546"/>
                  </a:cubicBezTo>
                  <a:cubicBezTo>
                    <a:pt x="21696" y="7546"/>
                    <a:pt x="26519" y="6566"/>
                    <a:pt x="30039" y="4931"/>
                  </a:cubicBezTo>
                  <a:cubicBezTo>
                    <a:pt x="30404" y="4771"/>
                    <a:pt x="30769" y="4589"/>
                    <a:pt x="31112" y="4406"/>
                  </a:cubicBezTo>
                  <a:cubicBezTo>
                    <a:pt x="32846" y="3448"/>
                    <a:pt x="34193" y="2055"/>
                    <a:pt x="35312" y="161"/>
                  </a:cubicBezTo>
                  <a:lnTo>
                    <a:pt x="3503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134"/>
            <p:cNvSpPr/>
            <p:nvPr/>
          </p:nvSpPr>
          <p:spPr>
            <a:xfrm>
              <a:off x="6329430" y="2989317"/>
              <a:ext cx="831421" cy="176346"/>
            </a:xfrm>
            <a:custGeom>
              <a:avLst/>
              <a:gdLst/>
              <a:ahLst/>
              <a:cxnLst/>
              <a:rect l="l" t="t" r="r" b="b"/>
              <a:pathLst>
                <a:path w="40721" h="8637" extrusionOk="0">
                  <a:moveTo>
                    <a:pt x="40675" y="0"/>
                  </a:moveTo>
                  <a:cubicBezTo>
                    <a:pt x="32963" y="3421"/>
                    <a:pt x="25867" y="4563"/>
                    <a:pt x="19828" y="4563"/>
                  </a:cubicBezTo>
                  <a:cubicBezTo>
                    <a:pt x="8780" y="4563"/>
                    <a:pt x="1270" y="740"/>
                    <a:pt x="0" y="46"/>
                  </a:cubicBezTo>
                  <a:lnTo>
                    <a:pt x="0" y="46"/>
                  </a:lnTo>
                  <a:cubicBezTo>
                    <a:pt x="868" y="2351"/>
                    <a:pt x="1895" y="4406"/>
                    <a:pt x="3082" y="6140"/>
                  </a:cubicBezTo>
                  <a:cubicBezTo>
                    <a:pt x="4350" y="6662"/>
                    <a:pt x="9691" y="8636"/>
                    <a:pt x="18357" y="8636"/>
                  </a:cubicBezTo>
                  <a:cubicBezTo>
                    <a:pt x="23727" y="8636"/>
                    <a:pt x="30373" y="7878"/>
                    <a:pt x="38119" y="5547"/>
                  </a:cubicBezTo>
                  <a:lnTo>
                    <a:pt x="38393" y="5707"/>
                  </a:lnTo>
                  <a:cubicBezTo>
                    <a:pt x="39306" y="4177"/>
                    <a:pt x="40059" y="2283"/>
                    <a:pt x="40721" y="23"/>
                  </a:cubicBezTo>
                  <a:lnTo>
                    <a:pt x="40675"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134"/>
            <p:cNvSpPr/>
            <p:nvPr/>
          </p:nvSpPr>
          <p:spPr>
            <a:xfrm>
              <a:off x="6290736" y="2863477"/>
              <a:ext cx="899473" cy="219019"/>
            </a:xfrm>
            <a:custGeom>
              <a:avLst/>
              <a:gdLst/>
              <a:ahLst/>
              <a:cxnLst/>
              <a:rect l="l" t="t" r="r" b="b"/>
              <a:pathLst>
                <a:path w="44054" h="10727" extrusionOk="0">
                  <a:moveTo>
                    <a:pt x="43985" y="1"/>
                  </a:moveTo>
                  <a:cubicBezTo>
                    <a:pt x="35765" y="4522"/>
                    <a:pt x="28135" y="6029"/>
                    <a:pt x="21615" y="6029"/>
                  </a:cubicBezTo>
                  <a:cubicBezTo>
                    <a:pt x="8980" y="6029"/>
                    <a:pt x="513" y="370"/>
                    <a:pt x="1" y="23"/>
                  </a:cubicBezTo>
                  <a:lnTo>
                    <a:pt x="1" y="23"/>
                  </a:lnTo>
                  <a:cubicBezTo>
                    <a:pt x="526" y="2192"/>
                    <a:pt x="1165" y="4292"/>
                    <a:pt x="1895" y="6209"/>
                  </a:cubicBezTo>
                  <a:cubicBezTo>
                    <a:pt x="3165" y="6903"/>
                    <a:pt x="10675" y="10726"/>
                    <a:pt x="21723" y="10726"/>
                  </a:cubicBezTo>
                  <a:cubicBezTo>
                    <a:pt x="27762" y="10726"/>
                    <a:pt x="34858" y="9584"/>
                    <a:pt x="42570" y="6163"/>
                  </a:cubicBezTo>
                  <a:lnTo>
                    <a:pt x="42616" y="6186"/>
                  </a:lnTo>
                  <a:cubicBezTo>
                    <a:pt x="43141" y="4383"/>
                    <a:pt x="43597" y="2329"/>
                    <a:pt x="44054" y="23"/>
                  </a:cubicBezTo>
                  <a:lnTo>
                    <a:pt x="4398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134"/>
            <p:cNvSpPr/>
            <p:nvPr/>
          </p:nvSpPr>
          <p:spPr>
            <a:xfrm>
              <a:off x="6266519" y="2735778"/>
              <a:ext cx="946535" cy="250809"/>
            </a:xfrm>
            <a:custGeom>
              <a:avLst/>
              <a:gdLst/>
              <a:ahLst/>
              <a:cxnLst/>
              <a:rect l="l" t="t" r="r" b="b"/>
              <a:pathLst>
                <a:path w="46359" h="12284" extrusionOk="0">
                  <a:moveTo>
                    <a:pt x="46358" y="0"/>
                  </a:moveTo>
                  <a:lnTo>
                    <a:pt x="46358" y="0"/>
                  </a:lnTo>
                  <a:cubicBezTo>
                    <a:pt x="37164" y="4976"/>
                    <a:pt x="28882" y="6623"/>
                    <a:pt x="21944" y="6623"/>
                  </a:cubicBezTo>
                  <a:cubicBezTo>
                    <a:pt x="9211" y="6623"/>
                    <a:pt x="1005" y="1075"/>
                    <a:pt x="0" y="366"/>
                  </a:cubicBezTo>
                  <a:lnTo>
                    <a:pt x="0" y="366"/>
                  </a:lnTo>
                  <a:cubicBezTo>
                    <a:pt x="320" y="2374"/>
                    <a:pt x="708" y="4360"/>
                    <a:pt x="1187" y="6277"/>
                  </a:cubicBezTo>
                  <a:cubicBezTo>
                    <a:pt x="1699" y="6624"/>
                    <a:pt x="10166" y="12283"/>
                    <a:pt x="22801" y="12283"/>
                  </a:cubicBezTo>
                  <a:cubicBezTo>
                    <a:pt x="29321" y="12283"/>
                    <a:pt x="36951" y="10776"/>
                    <a:pt x="45171" y="6255"/>
                  </a:cubicBezTo>
                  <a:lnTo>
                    <a:pt x="45263" y="6277"/>
                  </a:lnTo>
                  <a:cubicBezTo>
                    <a:pt x="45536" y="4862"/>
                    <a:pt x="45810" y="3356"/>
                    <a:pt x="46084" y="1735"/>
                  </a:cubicBezTo>
                  <a:cubicBezTo>
                    <a:pt x="46176" y="1164"/>
                    <a:pt x="46267" y="594"/>
                    <a:pt x="4635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134"/>
            <p:cNvSpPr/>
            <p:nvPr/>
          </p:nvSpPr>
          <p:spPr>
            <a:xfrm>
              <a:off x="6251592" y="2633704"/>
              <a:ext cx="972649" cy="237313"/>
            </a:xfrm>
            <a:custGeom>
              <a:avLst/>
              <a:gdLst/>
              <a:ahLst/>
              <a:cxnLst/>
              <a:rect l="l" t="t" r="r" b="b"/>
              <a:pathLst>
                <a:path w="47638" h="11623" extrusionOk="0">
                  <a:moveTo>
                    <a:pt x="1" y="1"/>
                  </a:moveTo>
                  <a:lnTo>
                    <a:pt x="1" y="1"/>
                  </a:lnTo>
                  <a:cubicBezTo>
                    <a:pt x="183" y="1781"/>
                    <a:pt x="434" y="3584"/>
                    <a:pt x="731" y="5365"/>
                  </a:cubicBezTo>
                  <a:cubicBezTo>
                    <a:pt x="1736" y="6074"/>
                    <a:pt x="9942" y="11622"/>
                    <a:pt x="22675" y="11622"/>
                  </a:cubicBezTo>
                  <a:cubicBezTo>
                    <a:pt x="29613" y="11622"/>
                    <a:pt x="37895" y="9975"/>
                    <a:pt x="47089" y="4999"/>
                  </a:cubicBezTo>
                  <a:cubicBezTo>
                    <a:pt x="47317" y="3356"/>
                    <a:pt x="47500" y="1713"/>
                    <a:pt x="47637" y="69"/>
                  </a:cubicBezTo>
                  <a:lnTo>
                    <a:pt x="47340" y="46"/>
                  </a:lnTo>
                  <a:cubicBezTo>
                    <a:pt x="38241" y="4250"/>
                    <a:pt x="29959" y="5654"/>
                    <a:pt x="22954" y="5654"/>
                  </a:cubicBezTo>
                  <a:cubicBezTo>
                    <a:pt x="9644" y="5654"/>
                    <a:pt x="943" y="584"/>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134"/>
            <p:cNvSpPr/>
            <p:nvPr/>
          </p:nvSpPr>
          <p:spPr>
            <a:xfrm>
              <a:off x="6241812" y="2517665"/>
              <a:ext cx="987554" cy="231494"/>
            </a:xfrm>
            <a:custGeom>
              <a:avLst/>
              <a:gdLst/>
              <a:ahLst/>
              <a:cxnLst/>
              <a:rect l="l" t="t" r="r" b="b"/>
              <a:pathLst>
                <a:path w="48368" h="11338" extrusionOk="0">
                  <a:moveTo>
                    <a:pt x="48321" y="0"/>
                  </a:moveTo>
                  <a:cubicBezTo>
                    <a:pt x="39607" y="4392"/>
                    <a:pt x="31329" y="5856"/>
                    <a:pt x="24165" y="5856"/>
                  </a:cubicBezTo>
                  <a:cubicBezTo>
                    <a:pt x="10220" y="5856"/>
                    <a:pt x="498" y="310"/>
                    <a:pt x="0" y="23"/>
                  </a:cubicBezTo>
                  <a:lnTo>
                    <a:pt x="0" y="23"/>
                  </a:lnTo>
                  <a:cubicBezTo>
                    <a:pt x="114" y="1872"/>
                    <a:pt x="274" y="3766"/>
                    <a:pt x="480" y="5684"/>
                  </a:cubicBezTo>
                  <a:cubicBezTo>
                    <a:pt x="1422" y="6267"/>
                    <a:pt x="10123" y="11337"/>
                    <a:pt x="23433" y="11337"/>
                  </a:cubicBezTo>
                  <a:cubicBezTo>
                    <a:pt x="30438" y="11337"/>
                    <a:pt x="38720" y="9933"/>
                    <a:pt x="47819" y="5729"/>
                  </a:cubicBezTo>
                  <a:lnTo>
                    <a:pt x="48116" y="5752"/>
                  </a:lnTo>
                  <a:cubicBezTo>
                    <a:pt x="48253" y="3812"/>
                    <a:pt x="48344" y="1872"/>
                    <a:pt x="483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134"/>
            <p:cNvSpPr/>
            <p:nvPr/>
          </p:nvSpPr>
          <p:spPr>
            <a:xfrm>
              <a:off x="6238075" y="2402544"/>
              <a:ext cx="992209" cy="234679"/>
            </a:xfrm>
            <a:custGeom>
              <a:avLst/>
              <a:gdLst/>
              <a:ahLst/>
              <a:cxnLst/>
              <a:rect l="l" t="t" r="r" b="b"/>
              <a:pathLst>
                <a:path w="48596" h="11494" extrusionOk="0">
                  <a:moveTo>
                    <a:pt x="1" y="0"/>
                  </a:moveTo>
                  <a:lnTo>
                    <a:pt x="1" y="0"/>
                  </a:lnTo>
                  <a:cubicBezTo>
                    <a:pt x="23" y="1781"/>
                    <a:pt x="69" y="3675"/>
                    <a:pt x="183" y="5661"/>
                  </a:cubicBezTo>
                  <a:cubicBezTo>
                    <a:pt x="681" y="5948"/>
                    <a:pt x="10403" y="11494"/>
                    <a:pt x="24348" y="11494"/>
                  </a:cubicBezTo>
                  <a:cubicBezTo>
                    <a:pt x="31512" y="11494"/>
                    <a:pt x="39790" y="10030"/>
                    <a:pt x="48504" y="5638"/>
                  </a:cubicBezTo>
                  <a:lnTo>
                    <a:pt x="48550" y="5638"/>
                  </a:lnTo>
                  <a:cubicBezTo>
                    <a:pt x="48596" y="3812"/>
                    <a:pt x="48573" y="2032"/>
                    <a:pt x="48527" y="366"/>
                  </a:cubicBezTo>
                  <a:lnTo>
                    <a:pt x="48436" y="366"/>
                  </a:lnTo>
                  <a:cubicBezTo>
                    <a:pt x="39115" y="4553"/>
                    <a:pt x="30711" y="5963"/>
                    <a:pt x="23618" y="5963"/>
                  </a:cubicBezTo>
                  <a:cubicBezTo>
                    <a:pt x="9676" y="5963"/>
                    <a:pt x="802" y="515"/>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134"/>
            <p:cNvSpPr/>
            <p:nvPr/>
          </p:nvSpPr>
          <p:spPr>
            <a:xfrm>
              <a:off x="6237605" y="2287423"/>
              <a:ext cx="991290" cy="236863"/>
            </a:xfrm>
            <a:custGeom>
              <a:avLst/>
              <a:gdLst/>
              <a:ahLst/>
              <a:cxnLst/>
              <a:rect l="l" t="t" r="r" b="b"/>
              <a:pathLst>
                <a:path w="48551" h="11601" extrusionOk="0">
                  <a:moveTo>
                    <a:pt x="138" y="1"/>
                  </a:moveTo>
                  <a:cubicBezTo>
                    <a:pt x="46" y="1667"/>
                    <a:pt x="1" y="3561"/>
                    <a:pt x="24" y="5638"/>
                  </a:cubicBezTo>
                  <a:cubicBezTo>
                    <a:pt x="825" y="6153"/>
                    <a:pt x="9699" y="11601"/>
                    <a:pt x="23641" y="11601"/>
                  </a:cubicBezTo>
                  <a:cubicBezTo>
                    <a:pt x="30734" y="11601"/>
                    <a:pt x="39138" y="10191"/>
                    <a:pt x="48459" y="6004"/>
                  </a:cubicBezTo>
                  <a:lnTo>
                    <a:pt x="48550" y="6004"/>
                  </a:lnTo>
                  <a:cubicBezTo>
                    <a:pt x="48482" y="4155"/>
                    <a:pt x="48390" y="2420"/>
                    <a:pt x="48299" y="891"/>
                  </a:cubicBezTo>
                  <a:cubicBezTo>
                    <a:pt x="39206" y="4347"/>
                    <a:pt x="31051" y="5529"/>
                    <a:pt x="24149" y="5529"/>
                  </a:cubicBezTo>
                  <a:cubicBezTo>
                    <a:pt x="9223" y="5529"/>
                    <a:pt x="161" y="1"/>
                    <a:pt x="16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134"/>
            <p:cNvSpPr/>
            <p:nvPr/>
          </p:nvSpPr>
          <p:spPr>
            <a:xfrm>
              <a:off x="6240403" y="2151332"/>
              <a:ext cx="983368" cy="248991"/>
            </a:xfrm>
            <a:custGeom>
              <a:avLst/>
              <a:gdLst/>
              <a:ahLst/>
              <a:cxnLst/>
              <a:rect l="l" t="t" r="r" b="b"/>
              <a:pathLst>
                <a:path w="48163" h="12195" extrusionOk="0">
                  <a:moveTo>
                    <a:pt x="1211" y="1"/>
                  </a:moveTo>
                  <a:cubicBezTo>
                    <a:pt x="663" y="1484"/>
                    <a:pt x="275" y="3128"/>
                    <a:pt x="115" y="4976"/>
                  </a:cubicBezTo>
                  <a:cubicBezTo>
                    <a:pt x="69" y="5501"/>
                    <a:pt x="46" y="6072"/>
                    <a:pt x="1" y="6666"/>
                  </a:cubicBezTo>
                  <a:lnTo>
                    <a:pt x="24" y="6666"/>
                  </a:lnTo>
                  <a:cubicBezTo>
                    <a:pt x="24" y="6666"/>
                    <a:pt x="9086" y="12194"/>
                    <a:pt x="24012" y="12194"/>
                  </a:cubicBezTo>
                  <a:cubicBezTo>
                    <a:pt x="30914" y="12194"/>
                    <a:pt x="39069" y="11012"/>
                    <a:pt x="48162" y="7556"/>
                  </a:cubicBezTo>
                  <a:cubicBezTo>
                    <a:pt x="48094" y="6620"/>
                    <a:pt x="48025" y="5752"/>
                    <a:pt x="47957" y="4976"/>
                  </a:cubicBezTo>
                  <a:cubicBezTo>
                    <a:pt x="47865" y="3790"/>
                    <a:pt x="47660" y="2671"/>
                    <a:pt x="47386" y="1667"/>
                  </a:cubicBezTo>
                  <a:lnTo>
                    <a:pt x="47318" y="1690"/>
                  </a:lnTo>
                  <a:cubicBezTo>
                    <a:pt x="39051" y="5346"/>
                    <a:pt x="31542" y="6619"/>
                    <a:pt x="25094" y="6619"/>
                  </a:cubicBezTo>
                  <a:cubicBezTo>
                    <a:pt x="11172" y="6619"/>
                    <a:pt x="2193" y="687"/>
                    <a:pt x="12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134"/>
            <p:cNvSpPr/>
            <p:nvPr/>
          </p:nvSpPr>
          <p:spPr>
            <a:xfrm>
              <a:off x="6265110" y="2065573"/>
              <a:ext cx="942819" cy="220897"/>
            </a:xfrm>
            <a:custGeom>
              <a:avLst/>
              <a:gdLst/>
              <a:ahLst/>
              <a:cxnLst/>
              <a:rect l="l" t="t" r="r" b="b"/>
              <a:pathLst>
                <a:path w="46177" h="10819" extrusionOk="0">
                  <a:moveTo>
                    <a:pt x="2237" y="1"/>
                  </a:moveTo>
                  <a:cubicBezTo>
                    <a:pt x="1370" y="1188"/>
                    <a:pt x="594" y="2603"/>
                    <a:pt x="1" y="4201"/>
                  </a:cubicBezTo>
                  <a:cubicBezTo>
                    <a:pt x="983" y="4887"/>
                    <a:pt x="9962" y="10819"/>
                    <a:pt x="23884" y="10819"/>
                  </a:cubicBezTo>
                  <a:cubicBezTo>
                    <a:pt x="30332" y="10819"/>
                    <a:pt x="37841" y="9546"/>
                    <a:pt x="46108" y="5890"/>
                  </a:cubicBezTo>
                  <a:lnTo>
                    <a:pt x="46176" y="5867"/>
                  </a:lnTo>
                  <a:cubicBezTo>
                    <a:pt x="45765" y="4269"/>
                    <a:pt x="45195" y="2877"/>
                    <a:pt x="44487" y="1644"/>
                  </a:cubicBezTo>
                  <a:cubicBezTo>
                    <a:pt x="44350" y="1393"/>
                    <a:pt x="44213" y="1165"/>
                    <a:pt x="44053" y="914"/>
                  </a:cubicBezTo>
                  <a:cubicBezTo>
                    <a:pt x="35708" y="4113"/>
                    <a:pt x="28473" y="5208"/>
                    <a:pt x="22478" y="5208"/>
                  </a:cubicBezTo>
                  <a:cubicBezTo>
                    <a:pt x="9437" y="5208"/>
                    <a:pt x="2260" y="24"/>
                    <a:pt x="2260" y="24"/>
                  </a:cubicBezTo>
                  <a:lnTo>
                    <a:pt x="2237"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134"/>
            <p:cNvSpPr/>
            <p:nvPr/>
          </p:nvSpPr>
          <p:spPr>
            <a:xfrm>
              <a:off x="6310787" y="1993801"/>
              <a:ext cx="853799" cy="178122"/>
            </a:xfrm>
            <a:custGeom>
              <a:avLst/>
              <a:gdLst/>
              <a:ahLst/>
              <a:cxnLst/>
              <a:rect l="l" t="t" r="r" b="b"/>
              <a:pathLst>
                <a:path w="41817" h="8724" extrusionOk="0">
                  <a:moveTo>
                    <a:pt x="3287" y="1"/>
                  </a:moveTo>
                  <a:cubicBezTo>
                    <a:pt x="2192" y="914"/>
                    <a:pt x="1028" y="2078"/>
                    <a:pt x="0" y="3516"/>
                  </a:cubicBezTo>
                  <a:lnTo>
                    <a:pt x="23" y="3539"/>
                  </a:lnTo>
                  <a:cubicBezTo>
                    <a:pt x="23" y="3539"/>
                    <a:pt x="7200" y="8723"/>
                    <a:pt x="20241" y="8723"/>
                  </a:cubicBezTo>
                  <a:cubicBezTo>
                    <a:pt x="26236" y="8723"/>
                    <a:pt x="33471" y="7628"/>
                    <a:pt x="41816" y="4429"/>
                  </a:cubicBezTo>
                  <a:cubicBezTo>
                    <a:pt x="40835" y="2854"/>
                    <a:pt x="39671" y="1621"/>
                    <a:pt x="38507" y="617"/>
                  </a:cubicBezTo>
                  <a:cubicBezTo>
                    <a:pt x="31460" y="2961"/>
                    <a:pt x="25352" y="3764"/>
                    <a:pt x="20290" y="3764"/>
                  </a:cubicBezTo>
                  <a:cubicBezTo>
                    <a:pt x="10070" y="3764"/>
                    <a:pt x="4112" y="489"/>
                    <a:pt x="3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134"/>
            <p:cNvSpPr/>
            <p:nvPr/>
          </p:nvSpPr>
          <p:spPr>
            <a:xfrm>
              <a:off x="6377904" y="1936486"/>
              <a:ext cx="719104" cy="134184"/>
            </a:xfrm>
            <a:custGeom>
              <a:avLst/>
              <a:gdLst/>
              <a:ahLst/>
              <a:cxnLst/>
              <a:rect l="l" t="t" r="r" b="b"/>
              <a:pathLst>
                <a:path w="35220" h="6572" extrusionOk="0">
                  <a:moveTo>
                    <a:pt x="4634" y="0"/>
                  </a:moveTo>
                  <a:cubicBezTo>
                    <a:pt x="4634" y="0"/>
                    <a:pt x="2465" y="799"/>
                    <a:pt x="0" y="2808"/>
                  </a:cubicBezTo>
                  <a:cubicBezTo>
                    <a:pt x="825" y="3296"/>
                    <a:pt x="6783" y="6571"/>
                    <a:pt x="17003" y="6571"/>
                  </a:cubicBezTo>
                  <a:cubicBezTo>
                    <a:pt x="22065" y="6571"/>
                    <a:pt x="28173" y="5768"/>
                    <a:pt x="35220" y="3424"/>
                  </a:cubicBezTo>
                  <a:cubicBezTo>
                    <a:pt x="33462" y="1917"/>
                    <a:pt x="31682" y="1004"/>
                    <a:pt x="30381" y="388"/>
                  </a:cubicBezTo>
                  <a:cubicBezTo>
                    <a:pt x="30244" y="457"/>
                    <a:pt x="30084" y="525"/>
                    <a:pt x="29924" y="571"/>
                  </a:cubicBezTo>
                  <a:cubicBezTo>
                    <a:pt x="24885" y="1893"/>
                    <a:pt x="20486" y="2346"/>
                    <a:pt x="16823" y="2346"/>
                  </a:cubicBezTo>
                  <a:cubicBezTo>
                    <a:pt x="11445" y="2346"/>
                    <a:pt x="7653" y="1369"/>
                    <a:pt x="5752" y="730"/>
                  </a:cubicBezTo>
                  <a:cubicBezTo>
                    <a:pt x="5319" y="594"/>
                    <a:pt x="4931" y="342"/>
                    <a:pt x="463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134"/>
            <p:cNvSpPr/>
            <p:nvPr/>
          </p:nvSpPr>
          <p:spPr>
            <a:xfrm>
              <a:off x="6536356" y="3603371"/>
              <a:ext cx="458597" cy="993026"/>
            </a:xfrm>
            <a:custGeom>
              <a:avLst/>
              <a:gdLst/>
              <a:ahLst/>
              <a:cxnLst/>
              <a:rect l="l" t="t" r="r" b="b"/>
              <a:pathLst>
                <a:path w="22461" h="48636" extrusionOk="0">
                  <a:moveTo>
                    <a:pt x="11811" y="1"/>
                  </a:moveTo>
                  <a:cubicBezTo>
                    <a:pt x="8314" y="1"/>
                    <a:pt x="5243" y="140"/>
                    <a:pt x="3105" y="262"/>
                  </a:cubicBezTo>
                  <a:cubicBezTo>
                    <a:pt x="1348" y="376"/>
                    <a:pt x="1" y="1837"/>
                    <a:pt x="24" y="3595"/>
                  </a:cubicBezTo>
                  <a:cubicBezTo>
                    <a:pt x="206" y="17198"/>
                    <a:pt x="2192" y="38335"/>
                    <a:pt x="2877" y="45342"/>
                  </a:cubicBezTo>
                  <a:cubicBezTo>
                    <a:pt x="3014" y="46826"/>
                    <a:pt x="4132" y="48035"/>
                    <a:pt x="5616" y="48286"/>
                  </a:cubicBezTo>
                  <a:cubicBezTo>
                    <a:pt x="7170" y="48539"/>
                    <a:pt x="8815" y="48636"/>
                    <a:pt x="10426" y="48636"/>
                  </a:cubicBezTo>
                  <a:cubicBezTo>
                    <a:pt x="13475" y="48636"/>
                    <a:pt x="16404" y="48288"/>
                    <a:pt x="18375" y="47990"/>
                  </a:cubicBezTo>
                  <a:cubicBezTo>
                    <a:pt x="19905" y="47739"/>
                    <a:pt x="21046" y="46483"/>
                    <a:pt x="21160" y="44954"/>
                  </a:cubicBezTo>
                  <a:cubicBezTo>
                    <a:pt x="21708" y="36828"/>
                    <a:pt x="22256" y="12291"/>
                    <a:pt x="22438" y="3595"/>
                  </a:cubicBezTo>
                  <a:cubicBezTo>
                    <a:pt x="22461" y="1814"/>
                    <a:pt x="21091" y="353"/>
                    <a:pt x="19334" y="239"/>
                  </a:cubicBezTo>
                  <a:cubicBezTo>
                    <a:pt x="16737" y="64"/>
                    <a:pt x="14177" y="1"/>
                    <a:pt x="118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134"/>
            <p:cNvSpPr/>
            <p:nvPr/>
          </p:nvSpPr>
          <p:spPr>
            <a:xfrm>
              <a:off x="6529842" y="3596735"/>
              <a:ext cx="471175" cy="1006705"/>
            </a:xfrm>
            <a:custGeom>
              <a:avLst/>
              <a:gdLst/>
              <a:ahLst/>
              <a:cxnLst/>
              <a:rect l="l" t="t" r="r" b="b"/>
              <a:pathLst>
                <a:path w="23077" h="49306" extrusionOk="0">
                  <a:moveTo>
                    <a:pt x="12095" y="657"/>
                  </a:moveTo>
                  <a:cubicBezTo>
                    <a:pt x="14533" y="657"/>
                    <a:pt x="16970" y="727"/>
                    <a:pt x="19402" y="884"/>
                  </a:cubicBezTo>
                  <a:cubicBezTo>
                    <a:pt x="20566" y="952"/>
                    <a:pt x="21570" y="1477"/>
                    <a:pt x="22118" y="2527"/>
                  </a:cubicBezTo>
                  <a:cubicBezTo>
                    <a:pt x="22506" y="3303"/>
                    <a:pt x="22415" y="4148"/>
                    <a:pt x="22392" y="4970"/>
                  </a:cubicBezTo>
                  <a:cubicBezTo>
                    <a:pt x="22369" y="6476"/>
                    <a:pt x="22323" y="7983"/>
                    <a:pt x="22301" y="9489"/>
                  </a:cubicBezTo>
                  <a:cubicBezTo>
                    <a:pt x="22209" y="13438"/>
                    <a:pt x="22118" y="17387"/>
                    <a:pt x="22027" y="21335"/>
                  </a:cubicBezTo>
                  <a:cubicBezTo>
                    <a:pt x="21913" y="25535"/>
                    <a:pt x="21798" y="29758"/>
                    <a:pt x="21639" y="33980"/>
                  </a:cubicBezTo>
                  <a:cubicBezTo>
                    <a:pt x="21525" y="37313"/>
                    <a:pt x="21410" y="40645"/>
                    <a:pt x="21228" y="43978"/>
                  </a:cubicBezTo>
                  <a:cubicBezTo>
                    <a:pt x="21182" y="44686"/>
                    <a:pt x="21205" y="45462"/>
                    <a:pt x="20954" y="46124"/>
                  </a:cubicBezTo>
                  <a:cubicBezTo>
                    <a:pt x="20543" y="47196"/>
                    <a:pt x="19562" y="47835"/>
                    <a:pt x="18466" y="48018"/>
                  </a:cubicBezTo>
                  <a:cubicBezTo>
                    <a:pt x="16024" y="48383"/>
                    <a:pt x="13559" y="48611"/>
                    <a:pt x="11093" y="48634"/>
                  </a:cubicBezTo>
                  <a:cubicBezTo>
                    <a:pt x="9701" y="48634"/>
                    <a:pt x="8309" y="48589"/>
                    <a:pt x="6916" y="48406"/>
                  </a:cubicBezTo>
                  <a:cubicBezTo>
                    <a:pt x="6277" y="48338"/>
                    <a:pt x="5638" y="48269"/>
                    <a:pt x="5068" y="47972"/>
                  </a:cubicBezTo>
                  <a:cubicBezTo>
                    <a:pt x="4565" y="47698"/>
                    <a:pt x="4177" y="47288"/>
                    <a:pt x="3881" y="46808"/>
                  </a:cubicBezTo>
                  <a:cubicBezTo>
                    <a:pt x="3493" y="46124"/>
                    <a:pt x="3493" y="45302"/>
                    <a:pt x="3424" y="44549"/>
                  </a:cubicBezTo>
                  <a:cubicBezTo>
                    <a:pt x="3356" y="43841"/>
                    <a:pt x="3287" y="43133"/>
                    <a:pt x="3219" y="42449"/>
                  </a:cubicBezTo>
                  <a:cubicBezTo>
                    <a:pt x="2853" y="38523"/>
                    <a:pt x="2488" y="34620"/>
                    <a:pt x="2169" y="30694"/>
                  </a:cubicBezTo>
                  <a:cubicBezTo>
                    <a:pt x="1781" y="25878"/>
                    <a:pt x="1438" y="21061"/>
                    <a:pt x="1164" y="16245"/>
                  </a:cubicBezTo>
                  <a:cubicBezTo>
                    <a:pt x="1005" y="13871"/>
                    <a:pt x="890" y="11498"/>
                    <a:pt x="799" y="9124"/>
                  </a:cubicBezTo>
                  <a:cubicBezTo>
                    <a:pt x="754" y="8028"/>
                    <a:pt x="731" y="6910"/>
                    <a:pt x="708" y="5814"/>
                  </a:cubicBezTo>
                  <a:cubicBezTo>
                    <a:pt x="685" y="4787"/>
                    <a:pt x="480" y="3600"/>
                    <a:pt x="936" y="2641"/>
                  </a:cubicBezTo>
                  <a:cubicBezTo>
                    <a:pt x="1393" y="1660"/>
                    <a:pt x="2351" y="998"/>
                    <a:pt x="3424" y="930"/>
                  </a:cubicBezTo>
                  <a:cubicBezTo>
                    <a:pt x="6310" y="756"/>
                    <a:pt x="9203" y="657"/>
                    <a:pt x="12095" y="657"/>
                  </a:cubicBezTo>
                  <a:close/>
                  <a:moveTo>
                    <a:pt x="11924" y="1"/>
                  </a:moveTo>
                  <a:cubicBezTo>
                    <a:pt x="10140" y="1"/>
                    <a:pt x="8357" y="36"/>
                    <a:pt x="6574" y="108"/>
                  </a:cubicBezTo>
                  <a:cubicBezTo>
                    <a:pt x="5535" y="153"/>
                    <a:pt x="4496" y="198"/>
                    <a:pt x="3457" y="265"/>
                  </a:cubicBezTo>
                  <a:lnTo>
                    <a:pt x="3457" y="265"/>
                  </a:lnTo>
                  <a:cubicBezTo>
                    <a:pt x="3446" y="266"/>
                    <a:pt x="3435" y="266"/>
                    <a:pt x="3424" y="268"/>
                  </a:cubicBezTo>
                  <a:cubicBezTo>
                    <a:pt x="3424" y="268"/>
                    <a:pt x="3424" y="268"/>
                    <a:pt x="3424" y="268"/>
                  </a:cubicBezTo>
                  <a:lnTo>
                    <a:pt x="3424" y="268"/>
                  </a:lnTo>
                  <a:cubicBezTo>
                    <a:pt x="3422" y="268"/>
                    <a:pt x="3420" y="268"/>
                    <a:pt x="3418" y="268"/>
                  </a:cubicBezTo>
                  <a:lnTo>
                    <a:pt x="3418" y="268"/>
                  </a:lnTo>
                  <a:cubicBezTo>
                    <a:pt x="2325" y="338"/>
                    <a:pt x="1346" y="863"/>
                    <a:pt x="685" y="1751"/>
                  </a:cubicBezTo>
                  <a:cubicBezTo>
                    <a:pt x="0" y="2687"/>
                    <a:pt x="0" y="3714"/>
                    <a:pt x="23" y="4833"/>
                  </a:cubicBezTo>
                  <a:cubicBezTo>
                    <a:pt x="69" y="7161"/>
                    <a:pt x="160" y="9489"/>
                    <a:pt x="251" y="11817"/>
                  </a:cubicBezTo>
                  <a:cubicBezTo>
                    <a:pt x="502" y="16862"/>
                    <a:pt x="845" y="21929"/>
                    <a:pt x="1210" y="26973"/>
                  </a:cubicBezTo>
                  <a:cubicBezTo>
                    <a:pt x="1552" y="31378"/>
                    <a:pt x="1940" y="35784"/>
                    <a:pt x="2351" y="40189"/>
                  </a:cubicBezTo>
                  <a:cubicBezTo>
                    <a:pt x="2488" y="41741"/>
                    <a:pt x="2625" y="43293"/>
                    <a:pt x="2785" y="44868"/>
                  </a:cubicBezTo>
                  <a:cubicBezTo>
                    <a:pt x="2876" y="45758"/>
                    <a:pt x="2945" y="46603"/>
                    <a:pt x="3470" y="47379"/>
                  </a:cubicBezTo>
                  <a:cubicBezTo>
                    <a:pt x="4155" y="48383"/>
                    <a:pt x="5159" y="48840"/>
                    <a:pt x="6323" y="49000"/>
                  </a:cubicBezTo>
                  <a:cubicBezTo>
                    <a:pt x="7800" y="49216"/>
                    <a:pt x="9296" y="49305"/>
                    <a:pt x="10794" y="49305"/>
                  </a:cubicBezTo>
                  <a:cubicBezTo>
                    <a:pt x="12144" y="49305"/>
                    <a:pt x="13496" y="49233"/>
                    <a:pt x="14837" y="49114"/>
                  </a:cubicBezTo>
                  <a:cubicBezTo>
                    <a:pt x="16001" y="49000"/>
                    <a:pt x="17188" y="48863"/>
                    <a:pt x="18352" y="48703"/>
                  </a:cubicBezTo>
                  <a:cubicBezTo>
                    <a:pt x="19447" y="48520"/>
                    <a:pt x="20429" y="48132"/>
                    <a:pt x="21114" y="47196"/>
                  </a:cubicBezTo>
                  <a:cubicBezTo>
                    <a:pt x="21662" y="46420"/>
                    <a:pt x="21776" y="45553"/>
                    <a:pt x="21844" y="44640"/>
                  </a:cubicBezTo>
                  <a:cubicBezTo>
                    <a:pt x="21890" y="43955"/>
                    <a:pt x="21913" y="43293"/>
                    <a:pt x="21958" y="42608"/>
                  </a:cubicBezTo>
                  <a:cubicBezTo>
                    <a:pt x="22050" y="40919"/>
                    <a:pt x="22118" y="39207"/>
                    <a:pt x="22187" y="37518"/>
                  </a:cubicBezTo>
                  <a:cubicBezTo>
                    <a:pt x="22346" y="33273"/>
                    <a:pt x="22460" y="29050"/>
                    <a:pt x="22597" y="24805"/>
                  </a:cubicBezTo>
                  <a:cubicBezTo>
                    <a:pt x="22711" y="20536"/>
                    <a:pt x="22803" y="16268"/>
                    <a:pt x="22917" y="11977"/>
                  </a:cubicBezTo>
                  <a:cubicBezTo>
                    <a:pt x="22940" y="10219"/>
                    <a:pt x="22985" y="8462"/>
                    <a:pt x="23031" y="6704"/>
                  </a:cubicBezTo>
                  <a:cubicBezTo>
                    <a:pt x="23031" y="5997"/>
                    <a:pt x="23054" y="5289"/>
                    <a:pt x="23077" y="4582"/>
                  </a:cubicBezTo>
                  <a:cubicBezTo>
                    <a:pt x="23077" y="3669"/>
                    <a:pt x="23054" y="2778"/>
                    <a:pt x="22552" y="1957"/>
                  </a:cubicBezTo>
                  <a:cubicBezTo>
                    <a:pt x="21981" y="1044"/>
                    <a:pt x="21000" y="405"/>
                    <a:pt x="19927" y="268"/>
                  </a:cubicBezTo>
                  <a:cubicBezTo>
                    <a:pt x="18352" y="39"/>
                    <a:pt x="16731" y="62"/>
                    <a:pt x="15133" y="39"/>
                  </a:cubicBezTo>
                  <a:cubicBezTo>
                    <a:pt x="14064" y="14"/>
                    <a:pt x="12994" y="1"/>
                    <a:pt x="119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134"/>
            <p:cNvSpPr/>
            <p:nvPr/>
          </p:nvSpPr>
          <p:spPr>
            <a:xfrm>
              <a:off x="6597878" y="3671692"/>
              <a:ext cx="335582" cy="846244"/>
            </a:xfrm>
            <a:custGeom>
              <a:avLst/>
              <a:gdLst/>
              <a:ahLst/>
              <a:cxnLst/>
              <a:rect l="l" t="t" r="r" b="b"/>
              <a:pathLst>
                <a:path w="16436" h="41447" extrusionOk="0">
                  <a:moveTo>
                    <a:pt x="8612" y="1"/>
                  </a:moveTo>
                  <a:cubicBezTo>
                    <a:pt x="6063" y="1"/>
                    <a:pt x="3830" y="117"/>
                    <a:pt x="2283" y="226"/>
                  </a:cubicBezTo>
                  <a:cubicBezTo>
                    <a:pt x="1005" y="317"/>
                    <a:pt x="1" y="1572"/>
                    <a:pt x="24" y="3056"/>
                  </a:cubicBezTo>
                  <a:cubicBezTo>
                    <a:pt x="138" y="14651"/>
                    <a:pt x="1599" y="32683"/>
                    <a:pt x="2101" y="38641"/>
                  </a:cubicBezTo>
                  <a:cubicBezTo>
                    <a:pt x="2215" y="39919"/>
                    <a:pt x="3037" y="40923"/>
                    <a:pt x="4109" y="41151"/>
                  </a:cubicBezTo>
                  <a:cubicBezTo>
                    <a:pt x="5247" y="41365"/>
                    <a:pt x="6451" y="41447"/>
                    <a:pt x="7630" y="41447"/>
                  </a:cubicBezTo>
                  <a:cubicBezTo>
                    <a:pt x="9857" y="41447"/>
                    <a:pt x="11997" y="41154"/>
                    <a:pt x="13445" y="40900"/>
                  </a:cubicBezTo>
                  <a:cubicBezTo>
                    <a:pt x="14541" y="40695"/>
                    <a:pt x="15385" y="39622"/>
                    <a:pt x="15476" y="38298"/>
                  </a:cubicBezTo>
                  <a:cubicBezTo>
                    <a:pt x="15887" y="31382"/>
                    <a:pt x="16275" y="10474"/>
                    <a:pt x="16412" y="3056"/>
                  </a:cubicBezTo>
                  <a:cubicBezTo>
                    <a:pt x="16435" y="1550"/>
                    <a:pt x="15431" y="294"/>
                    <a:pt x="14152" y="203"/>
                  </a:cubicBezTo>
                  <a:cubicBezTo>
                    <a:pt x="12237" y="55"/>
                    <a:pt x="10351" y="1"/>
                    <a:pt x="86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134"/>
            <p:cNvSpPr/>
            <p:nvPr/>
          </p:nvSpPr>
          <p:spPr>
            <a:xfrm>
              <a:off x="6590895" y="3664933"/>
              <a:ext cx="349548" cy="859924"/>
            </a:xfrm>
            <a:custGeom>
              <a:avLst/>
              <a:gdLst/>
              <a:ahLst/>
              <a:cxnLst/>
              <a:rect l="l" t="t" r="r" b="b"/>
              <a:pathLst>
                <a:path w="17120" h="42117" extrusionOk="0">
                  <a:moveTo>
                    <a:pt x="9486" y="662"/>
                  </a:moveTo>
                  <a:cubicBezTo>
                    <a:pt x="10395" y="662"/>
                    <a:pt x="11310" y="683"/>
                    <a:pt x="12212" y="717"/>
                  </a:cubicBezTo>
                  <a:cubicBezTo>
                    <a:pt x="12805" y="762"/>
                    <a:pt x="13399" y="785"/>
                    <a:pt x="13992" y="831"/>
                  </a:cubicBezTo>
                  <a:cubicBezTo>
                    <a:pt x="14540" y="854"/>
                    <a:pt x="15019" y="899"/>
                    <a:pt x="15453" y="1242"/>
                  </a:cubicBezTo>
                  <a:cubicBezTo>
                    <a:pt x="16663" y="2177"/>
                    <a:pt x="16412" y="3821"/>
                    <a:pt x="16389" y="5167"/>
                  </a:cubicBezTo>
                  <a:cubicBezTo>
                    <a:pt x="16366" y="6469"/>
                    <a:pt x="16343" y="7770"/>
                    <a:pt x="16321" y="9048"/>
                  </a:cubicBezTo>
                  <a:cubicBezTo>
                    <a:pt x="16184" y="15804"/>
                    <a:pt x="16047" y="22538"/>
                    <a:pt x="15841" y="29271"/>
                  </a:cubicBezTo>
                  <a:cubicBezTo>
                    <a:pt x="15773" y="32010"/>
                    <a:pt x="15681" y="34749"/>
                    <a:pt x="15544" y="37488"/>
                  </a:cubicBezTo>
                  <a:cubicBezTo>
                    <a:pt x="15522" y="38036"/>
                    <a:pt x="15544" y="38606"/>
                    <a:pt x="15408" y="39131"/>
                  </a:cubicBezTo>
                  <a:cubicBezTo>
                    <a:pt x="15179" y="40044"/>
                    <a:pt x="14540" y="40752"/>
                    <a:pt x="13604" y="40912"/>
                  </a:cubicBezTo>
                  <a:cubicBezTo>
                    <a:pt x="11777" y="41261"/>
                    <a:pt x="9931" y="41444"/>
                    <a:pt x="8084" y="41444"/>
                  </a:cubicBezTo>
                  <a:cubicBezTo>
                    <a:pt x="7877" y="41444"/>
                    <a:pt x="7671" y="41441"/>
                    <a:pt x="7464" y="41437"/>
                  </a:cubicBezTo>
                  <a:cubicBezTo>
                    <a:pt x="6916" y="41437"/>
                    <a:pt x="6392" y="41391"/>
                    <a:pt x="5867" y="41346"/>
                  </a:cubicBezTo>
                  <a:cubicBezTo>
                    <a:pt x="5296" y="41300"/>
                    <a:pt x="4634" y="41254"/>
                    <a:pt x="4109" y="41026"/>
                  </a:cubicBezTo>
                  <a:cubicBezTo>
                    <a:pt x="3264" y="40638"/>
                    <a:pt x="2854" y="39748"/>
                    <a:pt x="2762" y="38858"/>
                  </a:cubicBezTo>
                  <a:cubicBezTo>
                    <a:pt x="2671" y="37762"/>
                    <a:pt x="2580" y="36666"/>
                    <a:pt x="2488" y="35571"/>
                  </a:cubicBezTo>
                  <a:cubicBezTo>
                    <a:pt x="2237" y="32261"/>
                    <a:pt x="1986" y="28951"/>
                    <a:pt x="1758" y="25642"/>
                  </a:cubicBezTo>
                  <a:cubicBezTo>
                    <a:pt x="1484" y="21716"/>
                    <a:pt x="1233" y="17790"/>
                    <a:pt x="1050" y="13841"/>
                  </a:cubicBezTo>
                  <a:cubicBezTo>
                    <a:pt x="936" y="11901"/>
                    <a:pt x="868" y="9938"/>
                    <a:pt x="799" y="7998"/>
                  </a:cubicBezTo>
                  <a:cubicBezTo>
                    <a:pt x="754" y="7062"/>
                    <a:pt x="731" y="6149"/>
                    <a:pt x="708" y="5236"/>
                  </a:cubicBezTo>
                  <a:cubicBezTo>
                    <a:pt x="708" y="4369"/>
                    <a:pt x="548" y="3364"/>
                    <a:pt x="799" y="2520"/>
                  </a:cubicBezTo>
                  <a:cubicBezTo>
                    <a:pt x="1050" y="1699"/>
                    <a:pt x="1711" y="970"/>
                    <a:pt x="2622" y="877"/>
                  </a:cubicBezTo>
                  <a:lnTo>
                    <a:pt x="2622" y="877"/>
                  </a:lnTo>
                  <a:cubicBezTo>
                    <a:pt x="2623" y="877"/>
                    <a:pt x="2624" y="876"/>
                    <a:pt x="2625" y="876"/>
                  </a:cubicBezTo>
                  <a:lnTo>
                    <a:pt x="2625" y="876"/>
                  </a:lnTo>
                  <a:cubicBezTo>
                    <a:pt x="2625" y="876"/>
                    <a:pt x="2625" y="876"/>
                    <a:pt x="2625" y="876"/>
                  </a:cubicBezTo>
                  <a:cubicBezTo>
                    <a:pt x="2629" y="876"/>
                    <a:pt x="2633" y="876"/>
                    <a:pt x="2637" y="876"/>
                  </a:cubicBezTo>
                  <a:lnTo>
                    <a:pt x="2637" y="876"/>
                  </a:lnTo>
                  <a:cubicBezTo>
                    <a:pt x="4573" y="739"/>
                    <a:pt x="6532" y="671"/>
                    <a:pt x="8491" y="671"/>
                  </a:cubicBezTo>
                  <a:cubicBezTo>
                    <a:pt x="8822" y="665"/>
                    <a:pt x="9154" y="662"/>
                    <a:pt x="9486" y="662"/>
                  </a:cubicBezTo>
                  <a:close/>
                  <a:moveTo>
                    <a:pt x="9150" y="0"/>
                  </a:moveTo>
                  <a:cubicBezTo>
                    <a:pt x="7861" y="0"/>
                    <a:pt x="6572" y="29"/>
                    <a:pt x="5296" y="77"/>
                  </a:cubicBezTo>
                  <a:cubicBezTo>
                    <a:pt x="4407" y="123"/>
                    <a:pt x="3518" y="169"/>
                    <a:pt x="2629" y="214"/>
                  </a:cubicBezTo>
                  <a:lnTo>
                    <a:pt x="2629" y="214"/>
                  </a:lnTo>
                  <a:cubicBezTo>
                    <a:pt x="2628" y="214"/>
                    <a:pt x="2626" y="214"/>
                    <a:pt x="2625" y="214"/>
                  </a:cubicBezTo>
                  <a:cubicBezTo>
                    <a:pt x="1735" y="306"/>
                    <a:pt x="982" y="785"/>
                    <a:pt x="525" y="1538"/>
                  </a:cubicBezTo>
                  <a:cubicBezTo>
                    <a:pt x="0" y="2383"/>
                    <a:pt x="23" y="3296"/>
                    <a:pt x="46" y="4254"/>
                  </a:cubicBezTo>
                  <a:cubicBezTo>
                    <a:pt x="69" y="6172"/>
                    <a:pt x="137" y="8089"/>
                    <a:pt x="206" y="10029"/>
                  </a:cubicBezTo>
                  <a:cubicBezTo>
                    <a:pt x="366" y="14206"/>
                    <a:pt x="617" y="18383"/>
                    <a:pt x="891" y="22560"/>
                  </a:cubicBezTo>
                  <a:cubicBezTo>
                    <a:pt x="1119" y="26258"/>
                    <a:pt x="1393" y="29956"/>
                    <a:pt x="1689" y="33653"/>
                  </a:cubicBezTo>
                  <a:cubicBezTo>
                    <a:pt x="1781" y="35023"/>
                    <a:pt x="1895" y="36370"/>
                    <a:pt x="2009" y="37716"/>
                  </a:cubicBezTo>
                  <a:cubicBezTo>
                    <a:pt x="2055" y="38310"/>
                    <a:pt x="2078" y="38903"/>
                    <a:pt x="2192" y="39474"/>
                  </a:cubicBezTo>
                  <a:cubicBezTo>
                    <a:pt x="2374" y="40341"/>
                    <a:pt x="2922" y="41163"/>
                    <a:pt x="3744" y="41574"/>
                  </a:cubicBezTo>
                  <a:cubicBezTo>
                    <a:pt x="4200" y="41802"/>
                    <a:pt x="4702" y="41871"/>
                    <a:pt x="5205" y="41939"/>
                  </a:cubicBezTo>
                  <a:cubicBezTo>
                    <a:pt x="5775" y="42007"/>
                    <a:pt x="6369" y="42053"/>
                    <a:pt x="6939" y="42099"/>
                  </a:cubicBezTo>
                  <a:cubicBezTo>
                    <a:pt x="7257" y="42111"/>
                    <a:pt x="7575" y="42117"/>
                    <a:pt x="7893" y="42117"/>
                  </a:cubicBezTo>
                  <a:cubicBezTo>
                    <a:pt x="8761" y="42117"/>
                    <a:pt x="9625" y="42074"/>
                    <a:pt x="10477" y="42007"/>
                  </a:cubicBezTo>
                  <a:cubicBezTo>
                    <a:pt x="11459" y="41916"/>
                    <a:pt x="12440" y="41779"/>
                    <a:pt x="13422" y="41619"/>
                  </a:cubicBezTo>
                  <a:cubicBezTo>
                    <a:pt x="14312" y="41460"/>
                    <a:pt x="15042" y="41140"/>
                    <a:pt x="15567" y="40387"/>
                  </a:cubicBezTo>
                  <a:cubicBezTo>
                    <a:pt x="16321" y="39291"/>
                    <a:pt x="16206" y="37739"/>
                    <a:pt x="16252" y="36461"/>
                  </a:cubicBezTo>
                  <a:cubicBezTo>
                    <a:pt x="16321" y="35069"/>
                    <a:pt x="16366" y="33676"/>
                    <a:pt x="16412" y="32284"/>
                  </a:cubicBezTo>
                  <a:cubicBezTo>
                    <a:pt x="16526" y="28814"/>
                    <a:pt x="16617" y="25345"/>
                    <a:pt x="16709" y="21853"/>
                  </a:cubicBezTo>
                  <a:cubicBezTo>
                    <a:pt x="16777" y="18292"/>
                    <a:pt x="16868" y="14731"/>
                    <a:pt x="16937" y="11148"/>
                  </a:cubicBezTo>
                  <a:cubicBezTo>
                    <a:pt x="16960" y="9641"/>
                    <a:pt x="16982" y="8135"/>
                    <a:pt x="17028" y="6628"/>
                  </a:cubicBezTo>
                  <a:cubicBezTo>
                    <a:pt x="17028" y="5989"/>
                    <a:pt x="17051" y="5350"/>
                    <a:pt x="17051" y="4711"/>
                  </a:cubicBezTo>
                  <a:cubicBezTo>
                    <a:pt x="17074" y="4095"/>
                    <a:pt x="17119" y="3478"/>
                    <a:pt x="17051" y="2862"/>
                  </a:cubicBezTo>
                  <a:cubicBezTo>
                    <a:pt x="16937" y="1995"/>
                    <a:pt x="16480" y="1150"/>
                    <a:pt x="15750" y="648"/>
                  </a:cubicBezTo>
                  <a:cubicBezTo>
                    <a:pt x="14860" y="32"/>
                    <a:pt x="13627" y="123"/>
                    <a:pt x="12600" y="77"/>
                  </a:cubicBezTo>
                  <a:cubicBezTo>
                    <a:pt x="11457" y="24"/>
                    <a:pt x="10304" y="0"/>
                    <a:pt x="91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134"/>
            <p:cNvSpPr/>
            <p:nvPr/>
          </p:nvSpPr>
          <p:spPr>
            <a:xfrm>
              <a:off x="6460397" y="3203245"/>
              <a:ext cx="588147" cy="157399"/>
            </a:xfrm>
            <a:custGeom>
              <a:avLst/>
              <a:gdLst/>
              <a:ahLst/>
              <a:cxnLst/>
              <a:rect l="l" t="t" r="r" b="b"/>
              <a:pathLst>
                <a:path w="28806" h="7709" extrusionOk="0">
                  <a:moveTo>
                    <a:pt x="26706" y="0"/>
                  </a:moveTo>
                  <a:cubicBezTo>
                    <a:pt x="23186" y="1635"/>
                    <a:pt x="18363" y="2615"/>
                    <a:pt x="13520" y="2615"/>
                  </a:cubicBezTo>
                  <a:cubicBezTo>
                    <a:pt x="9506" y="2615"/>
                    <a:pt x="5479" y="1942"/>
                    <a:pt x="2169" y="411"/>
                  </a:cubicBezTo>
                  <a:lnTo>
                    <a:pt x="548" y="2511"/>
                  </a:lnTo>
                  <a:cubicBezTo>
                    <a:pt x="0" y="3241"/>
                    <a:pt x="251" y="4314"/>
                    <a:pt x="1073" y="4702"/>
                  </a:cubicBezTo>
                  <a:cubicBezTo>
                    <a:pt x="3466" y="5825"/>
                    <a:pt x="8350" y="7708"/>
                    <a:pt x="14266" y="7708"/>
                  </a:cubicBezTo>
                  <a:cubicBezTo>
                    <a:pt x="18449" y="7708"/>
                    <a:pt x="23148" y="6767"/>
                    <a:pt x="27847" y="3949"/>
                  </a:cubicBezTo>
                  <a:cubicBezTo>
                    <a:pt x="28623" y="3470"/>
                    <a:pt x="28806" y="2442"/>
                    <a:pt x="28212" y="1758"/>
                  </a:cubicBezTo>
                  <a:lnTo>
                    <a:pt x="267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134"/>
            <p:cNvSpPr/>
            <p:nvPr/>
          </p:nvSpPr>
          <p:spPr>
            <a:xfrm>
              <a:off x="6436629" y="1805050"/>
              <a:ext cx="605399" cy="179347"/>
            </a:xfrm>
            <a:custGeom>
              <a:avLst/>
              <a:gdLst/>
              <a:ahLst/>
              <a:cxnLst/>
              <a:rect l="l" t="t" r="r" b="b"/>
              <a:pathLst>
                <a:path w="29651" h="8784" extrusionOk="0">
                  <a:moveTo>
                    <a:pt x="29650" y="0"/>
                  </a:moveTo>
                  <a:cubicBezTo>
                    <a:pt x="29331" y="1256"/>
                    <a:pt x="22803" y="2260"/>
                    <a:pt x="14814" y="2260"/>
                  </a:cubicBezTo>
                  <a:cubicBezTo>
                    <a:pt x="6962" y="2260"/>
                    <a:pt x="548" y="1301"/>
                    <a:pt x="0" y="69"/>
                  </a:cubicBezTo>
                  <a:lnTo>
                    <a:pt x="0" y="69"/>
                  </a:lnTo>
                  <a:lnTo>
                    <a:pt x="1164" y="5273"/>
                  </a:lnTo>
                  <a:cubicBezTo>
                    <a:pt x="1256" y="5707"/>
                    <a:pt x="1461" y="6118"/>
                    <a:pt x="1758" y="6437"/>
                  </a:cubicBezTo>
                  <a:cubicBezTo>
                    <a:pt x="2055" y="6779"/>
                    <a:pt x="2443" y="7031"/>
                    <a:pt x="2876" y="7167"/>
                  </a:cubicBezTo>
                  <a:cubicBezTo>
                    <a:pt x="4777" y="7806"/>
                    <a:pt x="8569" y="8783"/>
                    <a:pt x="13947" y="8783"/>
                  </a:cubicBezTo>
                  <a:cubicBezTo>
                    <a:pt x="17610" y="8783"/>
                    <a:pt x="22009" y="8330"/>
                    <a:pt x="27048" y="7008"/>
                  </a:cubicBezTo>
                  <a:cubicBezTo>
                    <a:pt x="27208" y="6962"/>
                    <a:pt x="27368" y="6894"/>
                    <a:pt x="27505" y="6825"/>
                  </a:cubicBezTo>
                  <a:cubicBezTo>
                    <a:pt x="28281" y="6460"/>
                    <a:pt x="28851" y="5730"/>
                    <a:pt x="28966" y="4839"/>
                  </a:cubicBezTo>
                  <a:lnTo>
                    <a:pt x="2965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134"/>
            <p:cNvSpPr/>
            <p:nvPr/>
          </p:nvSpPr>
          <p:spPr>
            <a:xfrm>
              <a:off x="6436160" y="1754718"/>
              <a:ext cx="605869" cy="96493"/>
            </a:xfrm>
            <a:custGeom>
              <a:avLst/>
              <a:gdLst/>
              <a:ahLst/>
              <a:cxnLst/>
              <a:rect l="l" t="t" r="r" b="b"/>
              <a:pathLst>
                <a:path w="29674" h="4726" extrusionOk="0">
                  <a:moveTo>
                    <a:pt x="14837" y="0"/>
                  </a:moveTo>
                  <a:cubicBezTo>
                    <a:pt x="6643" y="0"/>
                    <a:pt x="0" y="1073"/>
                    <a:pt x="0" y="2374"/>
                  </a:cubicBezTo>
                  <a:lnTo>
                    <a:pt x="23" y="2534"/>
                  </a:lnTo>
                  <a:cubicBezTo>
                    <a:pt x="571" y="3766"/>
                    <a:pt x="6985" y="4725"/>
                    <a:pt x="14837" y="4725"/>
                  </a:cubicBezTo>
                  <a:cubicBezTo>
                    <a:pt x="22826" y="4725"/>
                    <a:pt x="29354" y="3721"/>
                    <a:pt x="29673" y="2465"/>
                  </a:cubicBezTo>
                  <a:lnTo>
                    <a:pt x="29673" y="2374"/>
                  </a:lnTo>
                  <a:cubicBezTo>
                    <a:pt x="29673" y="1073"/>
                    <a:pt x="23031" y="0"/>
                    <a:pt x="14837" y="0"/>
                  </a:cubicBezTo>
                  <a:close/>
                </a:path>
              </a:pathLst>
            </a:custGeom>
            <a:solidFill>
              <a:srgbClr val="0FB7B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134"/>
            <p:cNvSpPr/>
            <p:nvPr/>
          </p:nvSpPr>
          <p:spPr>
            <a:xfrm>
              <a:off x="6436160" y="1754718"/>
              <a:ext cx="605869" cy="96493"/>
            </a:xfrm>
            <a:custGeom>
              <a:avLst/>
              <a:gdLst/>
              <a:ahLst/>
              <a:cxnLst/>
              <a:rect l="l" t="t" r="r" b="b"/>
              <a:pathLst>
                <a:path w="29674" h="4726" extrusionOk="0">
                  <a:moveTo>
                    <a:pt x="14837" y="0"/>
                  </a:moveTo>
                  <a:cubicBezTo>
                    <a:pt x="6643" y="0"/>
                    <a:pt x="0" y="1073"/>
                    <a:pt x="0" y="2374"/>
                  </a:cubicBezTo>
                  <a:lnTo>
                    <a:pt x="23" y="2534"/>
                  </a:lnTo>
                  <a:cubicBezTo>
                    <a:pt x="571" y="3766"/>
                    <a:pt x="6985" y="4725"/>
                    <a:pt x="14837" y="4725"/>
                  </a:cubicBezTo>
                  <a:cubicBezTo>
                    <a:pt x="22826" y="4725"/>
                    <a:pt x="29354" y="3721"/>
                    <a:pt x="29673" y="2465"/>
                  </a:cubicBezTo>
                  <a:lnTo>
                    <a:pt x="29673" y="2374"/>
                  </a:lnTo>
                  <a:cubicBezTo>
                    <a:pt x="29673" y="1073"/>
                    <a:pt x="23031" y="0"/>
                    <a:pt x="148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134"/>
            <p:cNvSpPr/>
            <p:nvPr/>
          </p:nvSpPr>
          <p:spPr>
            <a:xfrm>
              <a:off x="6418456" y="1748245"/>
              <a:ext cx="630697" cy="109907"/>
            </a:xfrm>
            <a:custGeom>
              <a:avLst/>
              <a:gdLst/>
              <a:ahLst/>
              <a:cxnLst/>
              <a:rect l="l" t="t" r="r" b="b"/>
              <a:pathLst>
                <a:path w="30890" h="5383" extrusionOk="0">
                  <a:moveTo>
                    <a:pt x="15604" y="654"/>
                  </a:moveTo>
                  <a:cubicBezTo>
                    <a:pt x="16641" y="654"/>
                    <a:pt x="17679" y="672"/>
                    <a:pt x="18717" y="705"/>
                  </a:cubicBezTo>
                  <a:cubicBezTo>
                    <a:pt x="21205" y="797"/>
                    <a:pt x="23716" y="956"/>
                    <a:pt x="26158" y="1344"/>
                  </a:cubicBezTo>
                  <a:cubicBezTo>
                    <a:pt x="27025" y="1481"/>
                    <a:pt x="27870" y="1641"/>
                    <a:pt x="28691" y="1892"/>
                  </a:cubicBezTo>
                  <a:cubicBezTo>
                    <a:pt x="29148" y="2029"/>
                    <a:pt x="29719" y="2189"/>
                    <a:pt x="30061" y="2486"/>
                  </a:cubicBezTo>
                  <a:cubicBezTo>
                    <a:pt x="30129" y="2531"/>
                    <a:pt x="30175" y="2623"/>
                    <a:pt x="30198" y="2623"/>
                  </a:cubicBezTo>
                  <a:cubicBezTo>
                    <a:pt x="30215" y="2640"/>
                    <a:pt x="30223" y="2651"/>
                    <a:pt x="30225" y="2659"/>
                  </a:cubicBezTo>
                  <a:lnTo>
                    <a:pt x="30225" y="2659"/>
                  </a:lnTo>
                  <a:cubicBezTo>
                    <a:pt x="30224" y="2667"/>
                    <a:pt x="30223" y="2675"/>
                    <a:pt x="30222" y="2684"/>
                  </a:cubicBezTo>
                  <a:lnTo>
                    <a:pt x="30222" y="2684"/>
                  </a:lnTo>
                  <a:cubicBezTo>
                    <a:pt x="30221" y="2686"/>
                    <a:pt x="30221" y="2688"/>
                    <a:pt x="30221" y="2691"/>
                  </a:cubicBezTo>
                  <a:cubicBezTo>
                    <a:pt x="30221" y="2737"/>
                    <a:pt x="30129" y="2828"/>
                    <a:pt x="30015" y="2919"/>
                  </a:cubicBezTo>
                  <a:cubicBezTo>
                    <a:pt x="29833" y="3056"/>
                    <a:pt x="29604" y="3148"/>
                    <a:pt x="29399" y="3239"/>
                  </a:cubicBezTo>
                  <a:cubicBezTo>
                    <a:pt x="28714" y="3513"/>
                    <a:pt x="27984" y="3673"/>
                    <a:pt x="27276" y="3832"/>
                  </a:cubicBezTo>
                  <a:cubicBezTo>
                    <a:pt x="25017" y="4289"/>
                    <a:pt x="22688" y="4471"/>
                    <a:pt x="20383" y="4586"/>
                  </a:cubicBezTo>
                  <a:cubicBezTo>
                    <a:pt x="18800" y="4672"/>
                    <a:pt x="17223" y="4712"/>
                    <a:pt x="15646" y="4712"/>
                  </a:cubicBezTo>
                  <a:cubicBezTo>
                    <a:pt x="14313" y="4712"/>
                    <a:pt x="12979" y="4683"/>
                    <a:pt x="11641" y="4631"/>
                  </a:cubicBezTo>
                  <a:cubicBezTo>
                    <a:pt x="9290" y="4517"/>
                    <a:pt x="6916" y="4334"/>
                    <a:pt x="4611" y="3924"/>
                  </a:cubicBezTo>
                  <a:cubicBezTo>
                    <a:pt x="3835" y="3764"/>
                    <a:pt x="3059" y="3604"/>
                    <a:pt x="2305" y="3353"/>
                  </a:cubicBezTo>
                  <a:cubicBezTo>
                    <a:pt x="1963" y="3239"/>
                    <a:pt x="1415" y="3033"/>
                    <a:pt x="1233" y="2782"/>
                  </a:cubicBezTo>
                  <a:cubicBezTo>
                    <a:pt x="1164" y="2645"/>
                    <a:pt x="1187" y="2645"/>
                    <a:pt x="1255" y="2577"/>
                  </a:cubicBezTo>
                  <a:cubicBezTo>
                    <a:pt x="1370" y="2440"/>
                    <a:pt x="1529" y="2349"/>
                    <a:pt x="1712" y="2257"/>
                  </a:cubicBezTo>
                  <a:cubicBezTo>
                    <a:pt x="2283" y="1961"/>
                    <a:pt x="2945" y="1824"/>
                    <a:pt x="3561" y="1664"/>
                  </a:cubicBezTo>
                  <a:cubicBezTo>
                    <a:pt x="5706" y="1185"/>
                    <a:pt x="7920" y="979"/>
                    <a:pt x="10112" y="842"/>
                  </a:cubicBezTo>
                  <a:cubicBezTo>
                    <a:pt x="11935" y="711"/>
                    <a:pt x="13768" y="654"/>
                    <a:pt x="15604" y="654"/>
                  </a:cubicBezTo>
                  <a:close/>
                  <a:moveTo>
                    <a:pt x="15835" y="1"/>
                  </a:moveTo>
                  <a:cubicBezTo>
                    <a:pt x="14482" y="1"/>
                    <a:pt x="13128" y="30"/>
                    <a:pt x="11778" y="89"/>
                  </a:cubicBezTo>
                  <a:cubicBezTo>
                    <a:pt x="9244" y="180"/>
                    <a:pt x="6711" y="386"/>
                    <a:pt x="4200" y="865"/>
                  </a:cubicBezTo>
                  <a:cubicBezTo>
                    <a:pt x="3401" y="1002"/>
                    <a:pt x="2602" y="1185"/>
                    <a:pt x="1849" y="1481"/>
                  </a:cubicBezTo>
                  <a:cubicBezTo>
                    <a:pt x="1415" y="1664"/>
                    <a:pt x="890" y="1869"/>
                    <a:pt x="639" y="2280"/>
                  </a:cubicBezTo>
                  <a:cubicBezTo>
                    <a:pt x="0" y="3399"/>
                    <a:pt x="2009" y="3969"/>
                    <a:pt x="2693" y="4152"/>
                  </a:cubicBezTo>
                  <a:cubicBezTo>
                    <a:pt x="4793" y="4768"/>
                    <a:pt x="7030" y="4974"/>
                    <a:pt x="9221" y="5133"/>
                  </a:cubicBezTo>
                  <a:cubicBezTo>
                    <a:pt x="11365" y="5307"/>
                    <a:pt x="13520" y="5382"/>
                    <a:pt x="15670" y="5382"/>
                  </a:cubicBezTo>
                  <a:cubicBezTo>
                    <a:pt x="16634" y="5382"/>
                    <a:pt x="17597" y="5367"/>
                    <a:pt x="18557" y="5339"/>
                  </a:cubicBezTo>
                  <a:cubicBezTo>
                    <a:pt x="21228" y="5247"/>
                    <a:pt x="23898" y="5065"/>
                    <a:pt x="26500" y="4631"/>
                  </a:cubicBezTo>
                  <a:cubicBezTo>
                    <a:pt x="27390" y="4494"/>
                    <a:pt x="28258" y="4312"/>
                    <a:pt x="29102" y="4038"/>
                  </a:cubicBezTo>
                  <a:cubicBezTo>
                    <a:pt x="29627" y="3878"/>
                    <a:pt x="30221" y="3695"/>
                    <a:pt x="30586" y="3285"/>
                  </a:cubicBezTo>
                  <a:cubicBezTo>
                    <a:pt x="30725" y="3163"/>
                    <a:pt x="30798" y="3028"/>
                    <a:pt x="30845" y="2859"/>
                  </a:cubicBezTo>
                  <a:lnTo>
                    <a:pt x="30845" y="2859"/>
                  </a:lnTo>
                  <a:cubicBezTo>
                    <a:pt x="30872" y="2814"/>
                    <a:pt x="30886" y="2758"/>
                    <a:pt x="30883" y="2691"/>
                  </a:cubicBezTo>
                  <a:lnTo>
                    <a:pt x="30883" y="2691"/>
                  </a:lnTo>
                  <a:cubicBezTo>
                    <a:pt x="30883" y="2691"/>
                    <a:pt x="30883" y="2691"/>
                    <a:pt x="30883" y="2691"/>
                  </a:cubicBezTo>
                  <a:cubicBezTo>
                    <a:pt x="30890" y="2622"/>
                    <a:pt x="30879" y="2564"/>
                    <a:pt x="30856" y="2517"/>
                  </a:cubicBezTo>
                  <a:lnTo>
                    <a:pt x="30856" y="2517"/>
                  </a:lnTo>
                  <a:cubicBezTo>
                    <a:pt x="30763" y="2157"/>
                    <a:pt x="30446" y="1911"/>
                    <a:pt x="30129" y="1732"/>
                  </a:cubicBezTo>
                  <a:cubicBezTo>
                    <a:pt x="29536" y="1413"/>
                    <a:pt x="28851" y="1230"/>
                    <a:pt x="28189" y="1070"/>
                  </a:cubicBezTo>
                  <a:cubicBezTo>
                    <a:pt x="25930" y="523"/>
                    <a:pt x="23556" y="317"/>
                    <a:pt x="21228" y="157"/>
                  </a:cubicBezTo>
                  <a:cubicBezTo>
                    <a:pt x="19441" y="53"/>
                    <a:pt x="17639" y="1"/>
                    <a:pt x="158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134"/>
            <p:cNvSpPr/>
            <p:nvPr/>
          </p:nvSpPr>
          <p:spPr>
            <a:xfrm>
              <a:off x="6428523" y="1796454"/>
              <a:ext cx="620957" cy="194763"/>
            </a:xfrm>
            <a:custGeom>
              <a:avLst/>
              <a:gdLst/>
              <a:ahLst/>
              <a:cxnLst/>
              <a:rect l="l" t="t" r="r" b="b"/>
              <a:pathLst>
                <a:path w="30413" h="9539" extrusionOk="0">
                  <a:moveTo>
                    <a:pt x="401" y="1"/>
                  </a:moveTo>
                  <a:cubicBezTo>
                    <a:pt x="207" y="1"/>
                    <a:pt x="0" y="162"/>
                    <a:pt x="55" y="421"/>
                  </a:cubicBezTo>
                  <a:cubicBezTo>
                    <a:pt x="443" y="2179"/>
                    <a:pt x="831" y="3959"/>
                    <a:pt x="1219" y="5717"/>
                  </a:cubicBezTo>
                  <a:cubicBezTo>
                    <a:pt x="1402" y="6447"/>
                    <a:pt x="1790" y="7064"/>
                    <a:pt x="2383" y="7497"/>
                  </a:cubicBezTo>
                  <a:cubicBezTo>
                    <a:pt x="2862" y="7840"/>
                    <a:pt x="3410" y="7999"/>
                    <a:pt x="3958" y="8159"/>
                  </a:cubicBezTo>
                  <a:cubicBezTo>
                    <a:pt x="4962" y="8456"/>
                    <a:pt x="5967" y="8684"/>
                    <a:pt x="6971" y="8890"/>
                  </a:cubicBezTo>
                  <a:cubicBezTo>
                    <a:pt x="9379" y="9329"/>
                    <a:pt x="11842" y="9538"/>
                    <a:pt x="14296" y="9538"/>
                  </a:cubicBezTo>
                  <a:cubicBezTo>
                    <a:pt x="15028" y="9538"/>
                    <a:pt x="15760" y="9520"/>
                    <a:pt x="16489" y="9483"/>
                  </a:cubicBezTo>
                  <a:cubicBezTo>
                    <a:pt x="18589" y="9392"/>
                    <a:pt x="20712" y="9141"/>
                    <a:pt x="22789" y="8775"/>
                  </a:cubicBezTo>
                  <a:cubicBezTo>
                    <a:pt x="23999" y="8570"/>
                    <a:pt x="25186" y="8319"/>
                    <a:pt x="26350" y="8045"/>
                  </a:cubicBezTo>
                  <a:cubicBezTo>
                    <a:pt x="27354" y="7794"/>
                    <a:pt x="28358" y="7611"/>
                    <a:pt x="29043" y="6790"/>
                  </a:cubicBezTo>
                  <a:cubicBezTo>
                    <a:pt x="29819" y="5854"/>
                    <a:pt x="29796" y="4507"/>
                    <a:pt x="29956" y="3389"/>
                  </a:cubicBezTo>
                  <a:cubicBezTo>
                    <a:pt x="30116" y="2362"/>
                    <a:pt x="30253" y="1334"/>
                    <a:pt x="30390" y="330"/>
                  </a:cubicBezTo>
                  <a:cubicBezTo>
                    <a:pt x="30413" y="113"/>
                    <a:pt x="30258" y="5"/>
                    <a:pt x="30093" y="5"/>
                  </a:cubicBezTo>
                  <a:cubicBezTo>
                    <a:pt x="29927" y="5"/>
                    <a:pt x="29751" y="113"/>
                    <a:pt x="29728" y="330"/>
                  </a:cubicBezTo>
                  <a:cubicBezTo>
                    <a:pt x="29522" y="1768"/>
                    <a:pt x="29294" y="3594"/>
                    <a:pt x="29043" y="5192"/>
                  </a:cubicBezTo>
                  <a:cubicBezTo>
                    <a:pt x="28883" y="6196"/>
                    <a:pt x="28198" y="6881"/>
                    <a:pt x="27194" y="7132"/>
                  </a:cubicBezTo>
                  <a:cubicBezTo>
                    <a:pt x="26076" y="7429"/>
                    <a:pt x="24934" y="7703"/>
                    <a:pt x="23816" y="7908"/>
                  </a:cubicBezTo>
                  <a:cubicBezTo>
                    <a:pt x="21716" y="8319"/>
                    <a:pt x="19616" y="8616"/>
                    <a:pt x="17493" y="8775"/>
                  </a:cubicBezTo>
                  <a:cubicBezTo>
                    <a:pt x="16460" y="8842"/>
                    <a:pt x="15422" y="8878"/>
                    <a:pt x="14382" y="8878"/>
                  </a:cubicBezTo>
                  <a:cubicBezTo>
                    <a:pt x="12231" y="8878"/>
                    <a:pt x="10076" y="8726"/>
                    <a:pt x="7952" y="8387"/>
                  </a:cubicBezTo>
                  <a:cubicBezTo>
                    <a:pt x="6880" y="8205"/>
                    <a:pt x="5830" y="7977"/>
                    <a:pt x="4803" y="7703"/>
                  </a:cubicBezTo>
                  <a:cubicBezTo>
                    <a:pt x="4415" y="7611"/>
                    <a:pt x="4026" y="7497"/>
                    <a:pt x="3661" y="7383"/>
                  </a:cubicBezTo>
                  <a:cubicBezTo>
                    <a:pt x="2771" y="7086"/>
                    <a:pt x="2109" y="6539"/>
                    <a:pt x="1881" y="5603"/>
                  </a:cubicBezTo>
                  <a:cubicBezTo>
                    <a:pt x="1447" y="3822"/>
                    <a:pt x="1082" y="2019"/>
                    <a:pt x="694" y="239"/>
                  </a:cubicBezTo>
                  <a:cubicBezTo>
                    <a:pt x="657" y="74"/>
                    <a:pt x="532" y="1"/>
                    <a:pt x="4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134"/>
            <p:cNvSpPr/>
            <p:nvPr/>
          </p:nvSpPr>
          <p:spPr>
            <a:xfrm>
              <a:off x="6230622" y="1929564"/>
              <a:ext cx="1009911" cy="1333896"/>
            </a:xfrm>
            <a:custGeom>
              <a:avLst/>
              <a:gdLst/>
              <a:ahLst/>
              <a:cxnLst/>
              <a:rect l="l" t="t" r="r" b="b"/>
              <a:pathLst>
                <a:path w="49463" h="65331" extrusionOk="0">
                  <a:moveTo>
                    <a:pt x="11866" y="0"/>
                  </a:moveTo>
                  <a:cubicBezTo>
                    <a:pt x="11832" y="0"/>
                    <a:pt x="11795" y="6"/>
                    <a:pt x="11755" y="20"/>
                  </a:cubicBezTo>
                  <a:cubicBezTo>
                    <a:pt x="10089" y="636"/>
                    <a:pt x="8560" y="1663"/>
                    <a:pt x="7168" y="2759"/>
                  </a:cubicBezTo>
                  <a:cubicBezTo>
                    <a:pt x="5045" y="4493"/>
                    <a:pt x="3264" y="6662"/>
                    <a:pt x="2055" y="9127"/>
                  </a:cubicBezTo>
                  <a:cubicBezTo>
                    <a:pt x="799" y="11729"/>
                    <a:pt x="320" y="14491"/>
                    <a:pt x="160" y="17367"/>
                  </a:cubicBezTo>
                  <a:cubicBezTo>
                    <a:pt x="0" y="20288"/>
                    <a:pt x="0" y="23233"/>
                    <a:pt x="92" y="26154"/>
                  </a:cubicBezTo>
                  <a:cubicBezTo>
                    <a:pt x="320" y="32409"/>
                    <a:pt x="982" y="38686"/>
                    <a:pt x="2374" y="44780"/>
                  </a:cubicBezTo>
                  <a:cubicBezTo>
                    <a:pt x="3036" y="47702"/>
                    <a:pt x="3881" y="50600"/>
                    <a:pt x="5045" y="53362"/>
                  </a:cubicBezTo>
                  <a:cubicBezTo>
                    <a:pt x="6118" y="55896"/>
                    <a:pt x="7464" y="58361"/>
                    <a:pt x="9382" y="60347"/>
                  </a:cubicBezTo>
                  <a:cubicBezTo>
                    <a:pt x="11116" y="62150"/>
                    <a:pt x="13353" y="63268"/>
                    <a:pt x="15727" y="64022"/>
                  </a:cubicBezTo>
                  <a:cubicBezTo>
                    <a:pt x="18055" y="64775"/>
                    <a:pt x="20498" y="65140"/>
                    <a:pt x="22917" y="65277"/>
                  </a:cubicBezTo>
                  <a:cubicBezTo>
                    <a:pt x="23585" y="65312"/>
                    <a:pt x="24258" y="65331"/>
                    <a:pt x="24933" y="65331"/>
                  </a:cubicBezTo>
                  <a:cubicBezTo>
                    <a:pt x="29037" y="65331"/>
                    <a:pt x="33240" y="64660"/>
                    <a:pt x="37023" y="63131"/>
                  </a:cubicBezTo>
                  <a:cubicBezTo>
                    <a:pt x="38164" y="62698"/>
                    <a:pt x="39260" y="62173"/>
                    <a:pt x="40241" y="61465"/>
                  </a:cubicBezTo>
                  <a:cubicBezTo>
                    <a:pt x="41223" y="60758"/>
                    <a:pt x="42068" y="59890"/>
                    <a:pt x="42775" y="58932"/>
                  </a:cubicBezTo>
                  <a:cubicBezTo>
                    <a:pt x="44327" y="56786"/>
                    <a:pt x="45240" y="54207"/>
                    <a:pt x="45948" y="51696"/>
                  </a:cubicBezTo>
                  <a:cubicBezTo>
                    <a:pt x="46747" y="48934"/>
                    <a:pt x="47294" y="46104"/>
                    <a:pt x="47819" y="43273"/>
                  </a:cubicBezTo>
                  <a:cubicBezTo>
                    <a:pt x="48367" y="40215"/>
                    <a:pt x="48801" y="37179"/>
                    <a:pt x="49029" y="34075"/>
                  </a:cubicBezTo>
                  <a:cubicBezTo>
                    <a:pt x="49463" y="28049"/>
                    <a:pt x="49280" y="21977"/>
                    <a:pt x="48778" y="15974"/>
                  </a:cubicBezTo>
                  <a:cubicBezTo>
                    <a:pt x="48550" y="13190"/>
                    <a:pt x="47797" y="10451"/>
                    <a:pt x="46404" y="8031"/>
                  </a:cubicBezTo>
                  <a:cubicBezTo>
                    <a:pt x="45012" y="5612"/>
                    <a:pt x="43049" y="3603"/>
                    <a:pt x="40721" y="2074"/>
                  </a:cubicBezTo>
                  <a:cubicBezTo>
                    <a:pt x="39762" y="1435"/>
                    <a:pt x="38758" y="955"/>
                    <a:pt x="37731" y="430"/>
                  </a:cubicBezTo>
                  <a:cubicBezTo>
                    <a:pt x="37681" y="406"/>
                    <a:pt x="37632" y="395"/>
                    <a:pt x="37586" y="395"/>
                  </a:cubicBezTo>
                  <a:cubicBezTo>
                    <a:pt x="37286" y="395"/>
                    <a:pt x="37076" y="843"/>
                    <a:pt x="37411" y="1001"/>
                  </a:cubicBezTo>
                  <a:cubicBezTo>
                    <a:pt x="39648" y="2142"/>
                    <a:pt x="41748" y="3398"/>
                    <a:pt x="43505" y="5224"/>
                  </a:cubicBezTo>
                  <a:cubicBezTo>
                    <a:pt x="45400" y="7209"/>
                    <a:pt x="46747" y="9675"/>
                    <a:pt x="47477" y="12322"/>
                  </a:cubicBezTo>
                  <a:cubicBezTo>
                    <a:pt x="48230" y="15016"/>
                    <a:pt x="48299" y="17892"/>
                    <a:pt x="48436" y="20699"/>
                  </a:cubicBezTo>
                  <a:cubicBezTo>
                    <a:pt x="48596" y="23644"/>
                    <a:pt x="48641" y="26588"/>
                    <a:pt x="48573" y="29510"/>
                  </a:cubicBezTo>
                  <a:cubicBezTo>
                    <a:pt x="48504" y="32523"/>
                    <a:pt x="48299" y="35558"/>
                    <a:pt x="47911" y="38549"/>
                  </a:cubicBezTo>
                  <a:cubicBezTo>
                    <a:pt x="47546" y="41470"/>
                    <a:pt x="46975" y="44392"/>
                    <a:pt x="46359" y="47268"/>
                  </a:cubicBezTo>
                  <a:cubicBezTo>
                    <a:pt x="45788" y="49893"/>
                    <a:pt x="45149" y="52540"/>
                    <a:pt x="44145" y="55006"/>
                  </a:cubicBezTo>
                  <a:cubicBezTo>
                    <a:pt x="43209" y="57288"/>
                    <a:pt x="41885" y="59479"/>
                    <a:pt x="39876" y="60940"/>
                  </a:cubicBezTo>
                  <a:cubicBezTo>
                    <a:pt x="38050" y="62218"/>
                    <a:pt x="35836" y="62972"/>
                    <a:pt x="33691" y="63542"/>
                  </a:cubicBezTo>
                  <a:cubicBezTo>
                    <a:pt x="31408" y="64136"/>
                    <a:pt x="29080" y="64478"/>
                    <a:pt x="26729" y="64615"/>
                  </a:cubicBezTo>
                  <a:cubicBezTo>
                    <a:pt x="26043" y="64651"/>
                    <a:pt x="25350" y="64671"/>
                    <a:pt x="24653" y="64671"/>
                  </a:cubicBezTo>
                  <a:cubicBezTo>
                    <a:pt x="20545" y="64671"/>
                    <a:pt x="16301" y="63990"/>
                    <a:pt x="12691" y="62059"/>
                  </a:cubicBezTo>
                  <a:cubicBezTo>
                    <a:pt x="10386" y="60826"/>
                    <a:pt x="8674" y="58772"/>
                    <a:pt x="7373" y="56558"/>
                  </a:cubicBezTo>
                  <a:cubicBezTo>
                    <a:pt x="5935" y="54093"/>
                    <a:pt x="4908" y="51422"/>
                    <a:pt x="4086" y="48706"/>
                  </a:cubicBezTo>
                  <a:cubicBezTo>
                    <a:pt x="2351" y="42908"/>
                    <a:pt x="1484" y="36860"/>
                    <a:pt x="1028" y="30834"/>
                  </a:cubicBezTo>
                  <a:cubicBezTo>
                    <a:pt x="799" y="27889"/>
                    <a:pt x="685" y="24922"/>
                    <a:pt x="685" y="21955"/>
                  </a:cubicBezTo>
                  <a:cubicBezTo>
                    <a:pt x="708" y="19170"/>
                    <a:pt x="685" y="16248"/>
                    <a:pt x="1279" y="13509"/>
                  </a:cubicBezTo>
                  <a:cubicBezTo>
                    <a:pt x="2374" y="8214"/>
                    <a:pt x="5912" y="3763"/>
                    <a:pt x="10660" y="1252"/>
                  </a:cubicBezTo>
                  <a:cubicBezTo>
                    <a:pt x="11071" y="1047"/>
                    <a:pt x="11504" y="818"/>
                    <a:pt x="11938" y="659"/>
                  </a:cubicBezTo>
                  <a:cubicBezTo>
                    <a:pt x="12289" y="535"/>
                    <a:pt x="12192" y="0"/>
                    <a:pt x="118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134"/>
            <p:cNvSpPr/>
            <p:nvPr/>
          </p:nvSpPr>
          <p:spPr>
            <a:xfrm>
              <a:off x="6457130" y="3195894"/>
              <a:ext cx="595619" cy="170956"/>
            </a:xfrm>
            <a:custGeom>
              <a:avLst/>
              <a:gdLst/>
              <a:ahLst/>
              <a:cxnLst/>
              <a:rect l="l" t="t" r="r" b="b"/>
              <a:pathLst>
                <a:path w="29172" h="8373" extrusionOk="0">
                  <a:moveTo>
                    <a:pt x="26876" y="1"/>
                  </a:moveTo>
                  <a:cubicBezTo>
                    <a:pt x="26634" y="1"/>
                    <a:pt x="26406" y="328"/>
                    <a:pt x="26615" y="588"/>
                  </a:cubicBezTo>
                  <a:cubicBezTo>
                    <a:pt x="27071" y="1136"/>
                    <a:pt x="27551" y="1661"/>
                    <a:pt x="28030" y="2209"/>
                  </a:cubicBezTo>
                  <a:cubicBezTo>
                    <a:pt x="28327" y="2574"/>
                    <a:pt x="28487" y="2985"/>
                    <a:pt x="28327" y="3464"/>
                  </a:cubicBezTo>
                  <a:cubicBezTo>
                    <a:pt x="28190" y="3807"/>
                    <a:pt x="27893" y="3989"/>
                    <a:pt x="27574" y="4172"/>
                  </a:cubicBezTo>
                  <a:cubicBezTo>
                    <a:pt x="27117" y="4446"/>
                    <a:pt x="26683" y="4674"/>
                    <a:pt x="26227" y="4925"/>
                  </a:cubicBezTo>
                  <a:cubicBezTo>
                    <a:pt x="23168" y="6477"/>
                    <a:pt x="19813" y="7413"/>
                    <a:pt x="16389" y="7664"/>
                  </a:cubicBezTo>
                  <a:cubicBezTo>
                    <a:pt x="15736" y="7710"/>
                    <a:pt x="15082" y="7732"/>
                    <a:pt x="14428" y="7732"/>
                  </a:cubicBezTo>
                  <a:cubicBezTo>
                    <a:pt x="10184" y="7732"/>
                    <a:pt x="5934" y="6786"/>
                    <a:pt x="2078" y="5085"/>
                  </a:cubicBezTo>
                  <a:cubicBezTo>
                    <a:pt x="1598" y="4857"/>
                    <a:pt x="1028" y="4697"/>
                    <a:pt x="822" y="4149"/>
                  </a:cubicBezTo>
                  <a:cubicBezTo>
                    <a:pt x="617" y="3647"/>
                    <a:pt x="845" y="3236"/>
                    <a:pt x="1142" y="2848"/>
                  </a:cubicBezTo>
                  <a:cubicBezTo>
                    <a:pt x="1416" y="2483"/>
                    <a:pt x="1712" y="2095"/>
                    <a:pt x="2009" y="1730"/>
                  </a:cubicBezTo>
                  <a:cubicBezTo>
                    <a:pt x="2146" y="1547"/>
                    <a:pt x="2283" y="1364"/>
                    <a:pt x="2420" y="1182"/>
                  </a:cubicBezTo>
                  <a:cubicBezTo>
                    <a:pt x="2466" y="1113"/>
                    <a:pt x="2511" y="1068"/>
                    <a:pt x="2557" y="999"/>
                  </a:cubicBezTo>
                  <a:cubicBezTo>
                    <a:pt x="2804" y="752"/>
                    <a:pt x="2574" y="424"/>
                    <a:pt x="2320" y="424"/>
                  </a:cubicBezTo>
                  <a:cubicBezTo>
                    <a:pt x="2245" y="424"/>
                    <a:pt x="2168" y="452"/>
                    <a:pt x="2100" y="520"/>
                  </a:cubicBezTo>
                  <a:cubicBezTo>
                    <a:pt x="1895" y="725"/>
                    <a:pt x="1735" y="999"/>
                    <a:pt x="1553" y="1250"/>
                  </a:cubicBezTo>
                  <a:lnTo>
                    <a:pt x="662" y="2392"/>
                  </a:lnTo>
                  <a:cubicBezTo>
                    <a:pt x="411" y="2711"/>
                    <a:pt x="183" y="3031"/>
                    <a:pt x="115" y="3464"/>
                  </a:cubicBezTo>
                  <a:cubicBezTo>
                    <a:pt x="1" y="4103"/>
                    <a:pt x="252" y="4765"/>
                    <a:pt x="777" y="5153"/>
                  </a:cubicBezTo>
                  <a:cubicBezTo>
                    <a:pt x="1119" y="5427"/>
                    <a:pt x="1576" y="5587"/>
                    <a:pt x="1986" y="5747"/>
                  </a:cubicBezTo>
                  <a:cubicBezTo>
                    <a:pt x="2420" y="5952"/>
                    <a:pt x="2877" y="6135"/>
                    <a:pt x="3333" y="6295"/>
                  </a:cubicBezTo>
                  <a:cubicBezTo>
                    <a:pt x="4451" y="6728"/>
                    <a:pt x="5593" y="7094"/>
                    <a:pt x="6757" y="7390"/>
                  </a:cubicBezTo>
                  <a:cubicBezTo>
                    <a:pt x="9239" y="8037"/>
                    <a:pt x="11784" y="8373"/>
                    <a:pt x="14320" y="8373"/>
                  </a:cubicBezTo>
                  <a:cubicBezTo>
                    <a:pt x="18408" y="8373"/>
                    <a:pt x="22471" y="7501"/>
                    <a:pt x="26204" y="5656"/>
                  </a:cubicBezTo>
                  <a:cubicBezTo>
                    <a:pt x="26729" y="5405"/>
                    <a:pt x="27254" y="5131"/>
                    <a:pt x="27756" y="4834"/>
                  </a:cubicBezTo>
                  <a:cubicBezTo>
                    <a:pt x="28144" y="4606"/>
                    <a:pt x="28509" y="4400"/>
                    <a:pt x="28760" y="4035"/>
                  </a:cubicBezTo>
                  <a:cubicBezTo>
                    <a:pt x="29171" y="3396"/>
                    <a:pt x="29126" y="2551"/>
                    <a:pt x="28669" y="1958"/>
                  </a:cubicBezTo>
                  <a:cubicBezTo>
                    <a:pt x="28190" y="1319"/>
                    <a:pt x="27596" y="725"/>
                    <a:pt x="27094" y="109"/>
                  </a:cubicBezTo>
                  <a:cubicBezTo>
                    <a:pt x="27029" y="33"/>
                    <a:pt x="26952" y="1"/>
                    <a:pt x="268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134"/>
            <p:cNvSpPr/>
            <p:nvPr/>
          </p:nvSpPr>
          <p:spPr>
            <a:xfrm>
              <a:off x="6366429" y="1985919"/>
              <a:ext cx="741543" cy="91675"/>
            </a:xfrm>
            <a:custGeom>
              <a:avLst/>
              <a:gdLst/>
              <a:ahLst/>
              <a:cxnLst/>
              <a:rect l="l" t="t" r="r" b="b"/>
              <a:pathLst>
                <a:path w="36319" h="4490" extrusionOk="0">
                  <a:moveTo>
                    <a:pt x="495" y="0"/>
                  </a:moveTo>
                  <a:cubicBezTo>
                    <a:pt x="202" y="0"/>
                    <a:pt x="0" y="440"/>
                    <a:pt x="311" y="615"/>
                  </a:cubicBezTo>
                  <a:cubicBezTo>
                    <a:pt x="2320" y="1847"/>
                    <a:pt x="4694" y="2623"/>
                    <a:pt x="6976" y="3194"/>
                  </a:cubicBezTo>
                  <a:cubicBezTo>
                    <a:pt x="10418" y="4092"/>
                    <a:pt x="13978" y="4490"/>
                    <a:pt x="17534" y="4490"/>
                  </a:cubicBezTo>
                  <a:cubicBezTo>
                    <a:pt x="19401" y="4490"/>
                    <a:pt x="21267" y="4380"/>
                    <a:pt x="23114" y="4176"/>
                  </a:cubicBezTo>
                  <a:cubicBezTo>
                    <a:pt x="27496" y="3696"/>
                    <a:pt x="31742" y="2646"/>
                    <a:pt x="35941" y="1300"/>
                  </a:cubicBezTo>
                  <a:cubicBezTo>
                    <a:pt x="36319" y="1195"/>
                    <a:pt x="36215" y="647"/>
                    <a:pt x="35877" y="647"/>
                  </a:cubicBezTo>
                  <a:cubicBezTo>
                    <a:pt x="35847" y="647"/>
                    <a:pt x="35815" y="651"/>
                    <a:pt x="35782" y="660"/>
                  </a:cubicBezTo>
                  <a:cubicBezTo>
                    <a:pt x="32016" y="1870"/>
                    <a:pt x="28204" y="2852"/>
                    <a:pt x="24278" y="3377"/>
                  </a:cubicBezTo>
                  <a:cubicBezTo>
                    <a:pt x="22095" y="3668"/>
                    <a:pt x="19902" y="3821"/>
                    <a:pt x="17705" y="3821"/>
                  </a:cubicBezTo>
                  <a:cubicBezTo>
                    <a:pt x="16799" y="3821"/>
                    <a:pt x="15894" y="3795"/>
                    <a:pt x="14988" y="3742"/>
                  </a:cubicBezTo>
                  <a:cubicBezTo>
                    <a:pt x="10925" y="3536"/>
                    <a:pt x="6816" y="2760"/>
                    <a:pt x="3050" y="1208"/>
                  </a:cubicBezTo>
                  <a:cubicBezTo>
                    <a:pt x="2229" y="889"/>
                    <a:pt x="1407" y="524"/>
                    <a:pt x="654" y="44"/>
                  </a:cubicBezTo>
                  <a:cubicBezTo>
                    <a:pt x="599" y="14"/>
                    <a:pt x="546" y="0"/>
                    <a:pt x="4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134"/>
            <p:cNvSpPr/>
            <p:nvPr/>
          </p:nvSpPr>
          <p:spPr>
            <a:xfrm>
              <a:off x="6302211" y="2058712"/>
              <a:ext cx="872399" cy="119912"/>
            </a:xfrm>
            <a:custGeom>
              <a:avLst/>
              <a:gdLst/>
              <a:ahLst/>
              <a:cxnLst/>
              <a:rect l="l" t="t" r="r" b="b"/>
              <a:pathLst>
                <a:path w="42728" h="5873" extrusionOk="0">
                  <a:moveTo>
                    <a:pt x="443" y="0"/>
                  </a:moveTo>
                  <a:cubicBezTo>
                    <a:pt x="170" y="0"/>
                    <a:pt x="1" y="426"/>
                    <a:pt x="283" y="633"/>
                  </a:cubicBezTo>
                  <a:cubicBezTo>
                    <a:pt x="831" y="1021"/>
                    <a:pt x="1425" y="1364"/>
                    <a:pt x="2018" y="1683"/>
                  </a:cubicBezTo>
                  <a:cubicBezTo>
                    <a:pt x="3662" y="2551"/>
                    <a:pt x="5396" y="3235"/>
                    <a:pt x="7154" y="3829"/>
                  </a:cubicBezTo>
                  <a:cubicBezTo>
                    <a:pt x="9824" y="4696"/>
                    <a:pt x="12586" y="5267"/>
                    <a:pt x="15394" y="5586"/>
                  </a:cubicBezTo>
                  <a:cubicBezTo>
                    <a:pt x="17151" y="5781"/>
                    <a:pt x="18913" y="5873"/>
                    <a:pt x="20676" y="5873"/>
                  </a:cubicBezTo>
                  <a:cubicBezTo>
                    <a:pt x="22645" y="5873"/>
                    <a:pt x="24615" y="5758"/>
                    <a:pt x="26578" y="5541"/>
                  </a:cubicBezTo>
                  <a:cubicBezTo>
                    <a:pt x="31326" y="4993"/>
                    <a:pt x="36005" y="3829"/>
                    <a:pt x="40524" y="2231"/>
                  </a:cubicBezTo>
                  <a:cubicBezTo>
                    <a:pt x="41118" y="2026"/>
                    <a:pt x="41734" y="1752"/>
                    <a:pt x="42351" y="1569"/>
                  </a:cubicBezTo>
                  <a:cubicBezTo>
                    <a:pt x="42728" y="1464"/>
                    <a:pt x="42605" y="917"/>
                    <a:pt x="42263" y="917"/>
                  </a:cubicBezTo>
                  <a:cubicBezTo>
                    <a:pt x="42233" y="917"/>
                    <a:pt x="42201" y="921"/>
                    <a:pt x="42168" y="930"/>
                  </a:cubicBezTo>
                  <a:cubicBezTo>
                    <a:pt x="41574" y="1090"/>
                    <a:pt x="41004" y="1364"/>
                    <a:pt x="40410" y="1569"/>
                  </a:cubicBezTo>
                  <a:cubicBezTo>
                    <a:pt x="39771" y="1798"/>
                    <a:pt x="39132" y="2026"/>
                    <a:pt x="38493" y="2231"/>
                  </a:cubicBezTo>
                  <a:cubicBezTo>
                    <a:pt x="37306" y="2619"/>
                    <a:pt x="36119" y="2962"/>
                    <a:pt x="34909" y="3281"/>
                  </a:cubicBezTo>
                  <a:cubicBezTo>
                    <a:pt x="32673" y="3875"/>
                    <a:pt x="30413" y="4331"/>
                    <a:pt x="28108" y="4673"/>
                  </a:cubicBezTo>
                  <a:cubicBezTo>
                    <a:pt x="25665" y="5027"/>
                    <a:pt x="23193" y="5219"/>
                    <a:pt x="20724" y="5219"/>
                  </a:cubicBezTo>
                  <a:cubicBezTo>
                    <a:pt x="19363" y="5219"/>
                    <a:pt x="18003" y="5160"/>
                    <a:pt x="16649" y="5039"/>
                  </a:cubicBezTo>
                  <a:cubicBezTo>
                    <a:pt x="13773" y="4810"/>
                    <a:pt x="10897" y="4285"/>
                    <a:pt x="8135" y="3441"/>
                  </a:cubicBezTo>
                  <a:cubicBezTo>
                    <a:pt x="6287" y="2870"/>
                    <a:pt x="4483" y="2186"/>
                    <a:pt x="2749" y="1318"/>
                  </a:cubicBezTo>
                  <a:cubicBezTo>
                    <a:pt x="2269" y="1067"/>
                    <a:pt x="1767" y="793"/>
                    <a:pt x="1288" y="496"/>
                  </a:cubicBezTo>
                  <a:cubicBezTo>
                    <a:pt x="1082" y="360"/>
                    <a:pt x="854" y="200"/>
                    <a:pt x="649" y="86"/>
                  </a:cubicBezTo>
                  <a:cubicBezTo>
                    <a:pt x="626" y="86"/>
                    <a:pt x="626" y="63"/>
                    <a:pt x="626" y="63"/>
                  </a:cubicBezTo>
                  <a:cubicBezTo>
                    <a:pt x="562" y="19"/>
                    <a:pt x="500" y="0"/>
                    <a:pt x="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134"/>
            <p:cNvSpPr/>
            <p:nvPr/>
          </p:nvSpPr>
          <p:spPr>
            <a:xfrm>
              <a:off x="6254124" y="2143062"/>
              <a:ext cx="962624" cy="150089"/>
            </a:xfrm>
            <a:custGeom>
              <a:avLst/>
              <a:gdLst/>
              <a:ahLst/>
              <a:cxnLst/>
              <a:rect l="l" t="t" r="r" b="b"/>
              <a:pathLst>
                <a:path w="47147" h="7351" extrusionOk="0">
                  <a:moveTo>
                    <a:pt x="434" y="1"/>
                  </a:moveTo>
                  <a:cubicBezTo>
                    <a:pt x="173" y="1"/>
                    <a:pt x="1" y="426"/>
                    <a:pt x="265" y="634"/>
                  </a:cubicBezTo>
                  <a:cubicBezTo>
                    <a:pt x="1132" y="1273"/>
                    <a:pt x="2113" y="1798"/>
                    <a:pt x="3072" y="2300"/>
                  </a:cubicBezTo>
                  <a:cubicBezTo>
                    <a:pt x="5081" y="3350"/>
                    <a:pt x="7204" y="4217"/>
                    <a:pt x="9349" y="4948"/>
                  </a:cubicBezTo>
                  <a:cubicBezTo>
                    <a:pt x="12385" y="5952"/>
                    <a:pt x="15535" y="6637"/>
                    <a:pt x="18707" y="7025"/>
                  </a:cubicBezTo>
                  <a:cubicBezTo>
                    <a:pt x="20610" y="7242"/>
                    <a:pt x="22522" y="7351"/>
                    <a:pt x="24433" y="7351"/>
                  </a:cubicBezTo>
                  <a:cubicBezTo>
                    <a:pt x="26534" y="7351"/>
                    <a:pt x="28633" y="7219"/>
                    <a:pt x="30714" y="6956"/>
                  </a:cubicBezTo>
                  <a:cubicBezTo>
                    <a:pt x="35598" y="6340"/>
                    <a:pt x="40392" y="5016"/>
                    <a:pt x="44957" y="3167"/>
                  </a:cubicBezTo>
                  <a:cubicBezTo>
                    <a:pt x="45573" y="2916"/>
                    <a:pt x="46189" y="2642"/>
                    <a:pt x="46805" y="2369"/>
                  </a:cubicBezTo>
                  <a:cubicBezTo>
                    <a:pt x="47147" y="2228"/>
                    <a:pt x="46941" y="1770"/>
                    <a:pt x="46622" y="1770"/>
                  </a:cubicBezTo>
                  <a:cubicBezTo>
                    <a:pt x="46579" y="1770"/>
                    <a:pt x="46533" y="1779"/>
                    <a:pt x="46486" y="1798"/>
                  </a:cubicBezTo>
                  <a:cubicBezTo>
                    <a:pt x="41898" y="3829"/>
                    <a:pt x="37059" y="5313"/>
                    <a:pt x="32106" y="6089"/>
                  </a:cubicBezTo>
                  <a:cubicBezTo>
                    <a:pt x="29534" y="6486"/>
                    <a:pt x="26924" y="6693"/>
                    <a:pt x="24313" y="6693"/>
                  </a:cubicBezTo>
                  <a:cubicBezTo>
                    <a:pt x="22869" y="6693"/>
                    <a:pt x="21424" y="6630"/>
                    <a:pt x="19986" y="6500"/>
                  </a:cubicBezTo>
                  <a:cubicBezTo>
                    <a:pt x="16745" y="6203"/>
                    <a:pt x="13526" y="5564"/>
                    <a:pt x="10422" y="4583"/>
                  </a:cubicBezTo>
                  <a:cubicBezTo>
                    <a:pt x="8185" y="3898"/>
                    <a:pt x="5994" y="3030"/>
                    <a:pt x="3894" y="1980"/>
                  </a:cubicBezTo>
                  <a:cubicBezTo>
                    <a:pt x="2844" y="1433"/>
                    <a:pt x="1794" y="862"/>
                    <a:pt x="812" y="200"/>
                  </a:cubicBezTo>
                  <a:cubicBezTo>
                    <a:pt x="744" y="154"/>
                    <a:pt x="675" y="109"/>
                    <a:pt x="607" y="63"/>
                  </a:cubicBezTo>
                  <a:cubicBezTo>
                    <a:pt x="548" y="20"/>
                    <a:pt x="489" y="1"/>
                    <a:pt x="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134"/>
            <p:cNvSpPr/>
            <p:nvPr/>
          </p:nvSpPr>
          <p:spPr>
            <a:xfrm>
              <a:off x="6231255" y="2280460"/>
              <a:ext cx="1002826" cy="126548"/>
            </a:xfrm>
            <a:custGeom>
              <a:avLst/>
              <a:gdLst/>
              <a:ahLst/>
              <a:cxnLst/>
              <a:rect l="l" t="t" r="r" b="b"/>
              <a:pathLst>
                <a:path w="49116" h="6198" extrusionOk="0">
                  <a:moveTo>
                    <a:pt x="474" y="1"/>
                  </a:moveTo>
                  <a:cubicBezTo>
                    <a:pt x="186" y="1"/>
                    <a:pt x="1" y="441"/>
                    <a:pt x="312" y="615"/>
                  </a:cubicBezTo>
                  <a:cubicBezTo>
                    <a:pt x="997" y="1049"/>
                    <a:pt x="1727" y="1391"/>
                    <a:pt x="2480" y="1734"/>
                  </a:cubicBezTo>
                  <a:cubicBezTo>
                    <a:pt x="4489" y="2647"/>
                    <a:pt x="6566" y="3400"/>
                    <a:pt x="8689" y="4016"/>
                  </a:cubicBezTo>
                  <a:cubicBezTo>
                    <a:pt x="11861" y="4929"/>
                    <a:pt x="15125" y="5546"/>
                    <a:pt x="18412" y="5888"/>
                  </a:cubicBezTo>
                  <a:cubicBezTo>
                    <a:pt x="20440" y="6094"/>
                    <a:pt x="22478" y="6197"/>
                    <a:pt x="24516" y="6197"/>
                  </a:cubicBezTo>
                  <a:cubicBezTo>
                    <a:pt x="26769" y="6197"/>
                    <a:pt x="29022" y="6071"/>
                    <a:pt x="31263" y="5820"/>
                  </a:cubicBezTo>
                  <a:cubicBezTo>
                    <a:pt x="36536" y="5249"/>
                    <a:pt x="41717" y="4016"/>
                    <a:pt x="46716" y="2259"/>
                  </a:cubicBezTo>
                  <a:cubicBezTo>
                    <a:pt x="47400" y="2031"/>
                    <a:pt x="48085" y="1757"/>
                    <a:pt x="48770" y="1506"/>
                  </a:cubicBezTo>
                  <a:cubicBezTo>
                    <a:pt x="49115" y="1384"/>
                    <a:pt x="49027" y="864"/>
                    <a:pt x="48713" y="864"/>
                  </a:cubicBezTo>
                  <a:cubicBezTo>
                    <a:pt x="48675" y="864"/>
                    <a:pt x="48632" y="872"/>
                    <a:pt x="48587" y="889"/>
                  </a:cubicBezTo>
                  <a:cubicBezTo>
                    <a:pt x="43520" y="2715"/>
                    <a:pt x="38362" y="4199"/>
                    <a:pt x="32998" y="4952"/>
                  </a:cubicBezTo>
                  <a:cubicBezTo>
                    <a:pt x="30175" y="5338"/>
                    <a:pt x="27314" y="5541"/>
                    <a:pt x="24459" y="5541"/>
                  </a:cubicBezTo>
                  <a:cubicBezTo>
                    <a:pt x="22926" y="5541"/>
                    <a:pt x="21396" y="5483"/>
                    <a:pt x="19873" y="5363"/>
                  </a:cubicBezTo>
                  <a:cubicBezTo>
                    <a:pt x="16495" y="5089"/>
                    <a:pt x="13140" y="4541"/>
                    <a:pt x="9853" y="3651"/>
                  </a:cubicBezTo>
                  <a:cubicBezTo>
                    <a:pt x="7616" y="3058"/>
                    <a:pt x="5425" y="2327"/>
                    <a:pt x="3302" y="1391"/>
                  </a:cubicBezTo>
                  <a:cubicBezTo>
                    <a:pt x="2412" y="981"/>
                    <a:pt x="1567" y="501"/>
                    <a:pt x="677" y="68"/>
                  </a:cubicBezTo>
                  <a:cubicBezTo>
                    <a:pt x="654" y="68"/>
                    <a:pt x="654" y="68"/>
                    <a:pt x="631" y="45"/>
                  </a:cubicBezTo>
                  <a:cubicBezTo>
                    <a:pt x="577" y="14"/>
                    <a:pt x="524" y="1"/>
                    <a:pt x="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134"/>
            <p:cNvSpPr/>
            <p:nvPr/>
          </p:nvSpPr>
          <p:spPr>
            <a:xfrm>
              <a:off x="6227600" y="2394785"/>
              <a:ext cx="1009645" cy="136287"/>
            </a:xfrm>
            <a:custGeom>
              <a:avLst/>
              <a:gdLst/>
              <a:ahLst/>
              <a:cxnLst/>
              <a:rect l="l" t="t" r="r" b="b"/>
              <a:pathLst>
                <a:path w="49450" h="6675" extrusionOk="0">
                  <a:moveTo>
                    <a:pt x="449" y="0"/>
                  </a:moveTo>
                  <a:cubicBezTo>
                    <a:pt x="173" y="0"/>
                    <a:pt x="1" y="442"/>
                    <a:pt x="285" y="631"/>
                  </a:cubicBezTo>
                  <a:cubicBezTo>
                    <a:pt x="1153" y="1202"/>
                    <a:pt x="2134" y="1681"/>
                    <a:pt x="3070" y="2138"/>
                  </a:cubicBezTo>
                  <a:cubicBezTo>
                    <a:pt x="5193" y="3142"/>
                    <a:pt x="7384" y="3964"/>
                    <a:pt x="9621" y="4626"/>
                  </a:cubicBezTo>
                  <a:cubicBezTo>
                    <a:pt x="12817" y="5562"/>
                    <a:pt x="16126" y="6178"/>
                    <a:pt x="19459" y="6475"/>
                  </a:cubicBezTo>
                  <a:cubicBezTo>
                    <a:pt x="20999" y="6609"/>
                    <a:pt x="22545" y="6675"/>
                    <a:pt x="24093" y="6675"/>
                  </a:cubicBezTo>
                  <a:cubicBezTo>
                    <a:pt x="26766" y="6675"/>
                    <a:pt x="29444" y="6477"/>
                    <a:pt x="32104" y="6087"/>
                  </a:cubicBezTo>
                  <a:cubicBezTo>
                    <a:pt x="37285" y="5333"/>
                    <a:pt x="42330" y="3873"/>
                    <a:pt x="47169" y="1864"/>
                  </a:cubicBezTo>
                  <a:cubicBezTo>
                    <a:pt x="47831" y="1590"/>
                    <a:pt x="48470" y="1316"/>
                    <a:pt x="49109" y="1019"/>
                  </a:cubicBezTo>
                  <a:cubicBezTo>
                    <a:pt x="49450" y="879"/>
                    <a:pt x="49244" y="421"/>
                    <a:pt x="48926" y="421"/>
                  </a:cubicBezTo>
                  <a:cubicBezTo>
                    <a:pt x="48882" y="421"/>
                    <a:pt x="48836" y="430"/>
                    <a:pt x="48789" y="449"/>
                  </a:cubicBezTo>
                  <a:cubicBezTo>
                    <a:pt x="43927" y="2617"/>
                    <a:pt x="38837" y="4261"/>
                    <a:pt x="33610" y="5174"/>
                  </a:cubicBezTo>
                  <a:cubicBezTo>
                    <a:pt x="30496" y="5729"/>
                    <a:pt x="27331" y="6012"/>
                    <a:pt x="24163" y="6012"/>
                  </a:cubicBezTo>
                  <a:cubicBezTo>
                    <a:pt x="23036" y="6012"/>
                    <a:pt x="21908" y="5976"/>
                    <a:pt x="20783" y="5904"/>
                  </a:cubicBezTo>
                  <a:cubicBezTo>
                    <a:pt x="17382" y="5699"/>
                    <a:pt x="14003" y="5151"/>
                    <a:pt x="10739" y="4238"/>
                  </a:cubicBezTo>
                  <a:cubicBezTo>
                    <a:pt x="8411" y="3622"/>
                    <a:pt x="6129" y="2823"/>
                    <a:pt x="3937" y="1818"/>
                  </a:cubicBezTo>
                  <a:cubicBezTo>
                    <a:pt x="2865" y="1316"/>
                    <a:pt x="1792" y="791"/>
                    <a:pt x="788" y="175"/>
                  </a:cubicBezTo>
                  <a:cubicBezTo>
                    <a:pt x="742" y="129"/>
                    <a:pt x="673" y="84"/>
                    <a:pt x="628" y="61"/>
                  </a:cubicBezTo>
                  <a:cubicBezTo>
                    <a:pt x="566" y="18"/>
                    <a:pt x="506" y="0"/>
                    <a:pt x="4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134"/>
            <p:cNvSpPr/>
            <p:nvPr/>
          </p:nvSpPr>
          <p:spPr>
            <a:xfrm>
              <a:off x="6231235" y="2511335"/>
              <a:ext cx="1007359" cy="132714"/>
            </a:xfrm>
            <a:custGeom>
              <a:avLst/>
              <a:gdLst/>
              <a:ahLst/>
              <a:cxnLst/>
              <a:rect l="l" t="t" r="r" b="b"/>
              <a:pathLst>
                <a:path w="49338" h="6500" extrusionOk="0">
                  <a:moveTo>
                    <a:pt x="525" y="1"/>
                  </a:moveTo>
                  <a:cubicBezTo>
                    <a:pt x="211" y="1"/>
                    <a:pt x="0" y="449"/>
                    <a:pt x="336" y="607"/>
                  </a:cubicBezTo>
                  <a:cubicBezTo>
                    <a:pt x="1249" y="1063"/>
                    <a:pt x="2162" y="1566"/>
                    <a:pt x="3098" y="1976"/>
                  </a:cubicBezTo>
                  <a:cubicBezTo>
                    <a:pt x="5312" y="2958"/>
                    <a:pt x="7594" y="3780"/>
                    <a:pt x="9922" y="4442"/>
                  </a:cubicBezTo>
                  <a:cubicBezTo>
                    <a:pt x="13255" y="5377"/>
                    <a:pt x="16656" y="5994"/>
                    <a:pt x="20080" y="6290"/>
                  </a:cubicBezTo>
                  <a:cubicBezTo>
                    <a:pt x="21618" y="6431"/>
                    <a:pt x="23156" y="6500"/>
                    <a:pt x="24693" y="6500"/>
                  </a:cubicBezTo>
                  <a:cubicBezTo>
                    <a:pt x="27396" y="6500"/>
                    <a:pt x="30092" y="6287"/>
                    <a:pt x="32770" y="5880"/>
                  </a:cubicBezTo>
                  <a:cubicBezTo>
                    <a:pt x="37724" y="5103"/>
                    <a:pt x="42540" y="3620"/>
                    <a:pt x="47105" y="1520"/>
                  </a:cubicBezTo>
                  <a:cubicBezTo>
                    <a:pt x="47744" y="1223"/>
                    <a:pt x="48383" y="926"/>
                    <a:pt x="49022" y="607"/>
                  </a:cubicBezTo>
                  <a:cubicBezTo>
                    <a:pt x="49338" y="449"/>
                    <a:pt x="49142" y="1"/>
                    <a:pt x="48832" y="1"/>
                  </a:cubicBezTo>
                  <a:cubicBezTo>
                    <a:pt x="48783" y="1"/>
                    <a:pt x="48732" y="12"/>
                    <a:pt x="48680" y="36"/>
                  </a:cubicBezTo>
                  <a:cubicBezTo>
                    <a:pt x="44115" y="2342"/>
                    <a:pt x="39230" y="4031"/>
                    <a:pt x="34208" y="4967"/>
                  </a:cubicBezTo>
                  <a:cubicBezTo>
                    <a:pt x="31053" y="5550"/>
                    <a:pt x="27845" y="5836"/>
                    <a:pt x="24635" y="5836"/>
                  </a:cubicBezTo>
                  <a:cubicBezTo>
                    <a:pt x="23573" y="5836"/>
                    <a:pt x="22510" y="5805"/>
                    <a:pt x="21449" y="5743"/>
                  </a:cubicBezTo>
                  <a:cubicBezTo>
                    <a:pt x="17957" y="5537"/>
                    <a:pt x="14487" y="4967"/>
                    <a:pt x="11086" y="4076"/>
                  </a:cubicBezTo>
                  <a:cubicBezTo>
                    <a:pt x="8667" y="3437"/>
                    <a:pt x="6270" y="2638"/>
                    <a:pt x="3965" y="1634"/>
                  </a:cubicBezTo>
                  <a:cubicBezTo>
                    <a:pt x="2892" y="1178"/>
                    <a:pt x="1819" y="653"/>
                    <a:pt x="769" y="82"/>
                  </a:cubicBezTo>
                  <a:cubicBezTo>
                    <a:pt x="747" y="82"/>
                    <a:pt x="701" y="59"/>
                    <a:pt x="678" y="36"/>
                  </a:cubicBezTo>
                  <a:cubicBezTo>
                    <a:pt x="626" y="12"/>
                    <a:pt x="574" y="1"/>
                    <a:pt x="5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134"/>
            <p:cNvSpPr/>
            <p:nvPr/>
          </p:nvSpPr>
          <p:spPr>
            <a:xfrm>
              <a:off x="6240219" y="2625639"/>
              <a:ext cx="988534" cy="130407"/>
            </a:xfrm>
            <a:custGeom>
              <a:avLst/>
              <a:gdLst/>
              <a:ahLst/>
              <a:cxnLst/>
              <a:rect l="l" t="t" r="r" b="b"/>
              <a:pathLst>
                <a:path w="48416" h="6387" extrusionOk="0">
                  <a:moveTo>
                    <a:pt x="463" y="0"/>
                  </a:moveTo>
                  <a:cubicBezTo>
                    <a:pt x="192" y="0"/>
                    <a:pt x="0" y="433"/>
                    <a:pt x="307" y="624"/>
                  </a:cubicBezTo>
                  <a:cubicBezTo>
                    <a:pt x="1197" y="1217"/>
                    <a:pt x="2201" y="1674"/>
                    <a:pt x="3160" y="2130"/>
                  </a:cubicBezTo>
                  <a:cubicBezTo>
                    <a:pt x="5282" y="3089"/>
                    <a:pt x="7474" y="3865"/>
                    <a:pt x="9688" y="4504"/>
                  </a:cubicBezTo>
                  <a:cubicBezTo>
                    <a:pt x="12860" y="5394"/>
                    <a:pt x="16079" y="5942"/>
                    <a:pt x="19343" y="6216"/>
                  </a:cubicBezTo>
                  <a:cubicBezTo>
                    <a:pt x="20731" y="6331"/>
                    <a:pt x="22121" y="6387"/>
                    <a:pt x="23510" y="6387"/>
                  </a:cubicBezTo>
                  <a:cubicBezTo>
                    <a:pt x="26257" y="6387"/>
                    <a:pt x="29001" y="6169"/>
                    <a:pt x="31714" y="5760"/>
                  </a:cubicBezTo>
                  <a:cubicBezTo>
                    <a:pt x="36667" y="4984"/>
                    <a:pt x="41506" y="3546"/>
                    <a:pt x="46140" y="1583"/>
                  </a:cubicBezTo>
                  <a:cubicBezTo>
                    <a:pt x="46779" y="1309"/>
                    <a:pt x="47441" y="1035"/>
                    <a:pt x="48080" y="738"/>
                  </a:cubicBezTo>
                  <a:cubicBezTo>
                    <a:pt x="48416" y="580"/>
                    <a:pt x="48205" y="132"/>
                    <a:pt x="47891" y="132"/>
                  </a:cubicBezTo>
                  <a:cubicBezTo>
                    <a:pt x="47841" y="132"/>
                    <a:pt x="47790" y="143"/>
                    <a:pt x="47738" y="167"/>
                  </a:cubicBezTo>
                  <a:cubicBezTo>
                    <a:pt x="43081" y="2290"/>
                    <a:pt x="38197" y="3911"/>
                    <a:pt x="33175" y="4847"/>
                  </a:cubicBezTo>
                  <a:cubicBezTo>
                    <a:pt x="29987" y="5428"/>
                    <a:pt x="26759" y="5724"/>
                    <a:pt x="23522" y="5724"/>
                  </a:cubicBezTo>
                  <a:cubicBezTo>
                    <a:pt x="22563" y="5724"/>
                    <a:pt x="21603" y="5698"/>
                    <a:pt x="20644" y="5645"/>
                  </a:cubicBezTo>
                  <a:cubicBezTo>
                    <a:pt x="17334" y="5463"/>
                    <a:pt x="14025" y="4961"/>
                    <a:pt x="10806" y="4116"/>
                  </a:cubicBezTo>
                  <a:cubicBezTo>
                    <a:pt x="8501" y="3523"/>
                    <a:pt x="6218" y="2747"/>
                    <a:pt x="4050" y="1788"/>
                  </a:cubicBezTo>
                  <a:cubicBezTo>
                    <a:pt x="2954" y="1309"/>
                    <a:pt x="1859" y="807"/>
                    <a:pt x="832" y="190"/>
                  </a:cubicBezTo>
                  <a:cubicBezTo>
                    <a:pt x="763" y="145"/>
                    <a:pt x="695" y="99"/>
                    <a:pt x="626" y="53"/>
                  </a:cubicBezTo>
                  <a:cubicBezTo>
                    <a:pt x="571" y="16"/>
                    <a:pt x="516" y="0"/>
                    <a:pt x="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134"/>
            <p:cNvSpPr/>
            <p:nvPr/>
          </p:nvSpPr>
          <p:spPr>
            <a:xfrm>
              <a:off x="6255145" y="2728815"/>
              <a:ext cx="968912" cy="149089"/>
            </a:xfrm>
            <a:custGeom>
              <a:avLst/>
              <a:gdLst/>
              <a:ahLst/>
              <a:cxnLst/>
              <a:rect l="l" t="t" r="r" b="b"/>
              <a:pathLst>
                <a:path w="47455" h="7302" extrusionOk="0">
                  <a:moveTo>
                    <a:pt x="46967" y="1"/>
                  </a:moveTo>
                  <a:cubicBezTo>
                    <a:pt x="46915" y="1"/>
                    <a:pt x="46859" y="14"/>
                    <a:pt x="46801" y="45"/>
                  </a:cubicBezTo>
                  <a:cubicBezTo>
                    <a:pt x="42259" y="2441"/>
                    <a:pt x="37511" y="4381"/>
                    <a:pt x="32467" y="5523"/>
                  </a:cubicBezTo>
                  <a:cubicBezTo>
                    <a:pt x="29173" y="6257"/>
                    <a:pt x="25802" y="6649"/>
                    <a:pt x="22430" y="6649"/>
                  </a:cubicBezTo>
                  <a:cubicBezTo>
                    <a:pt x="21712" y="6649"/>
                    <a:pt x="20995" y="6632"/>
                    <a:pt x="20278" y="6596"/>
                  </a:cubicBezTo>
                  <a:cubicBezTo>
                    <a:pt x="16991" y="6413"/>
                    <a:pt x="13750" y="5865"/>
                    <a:pt x="10600" y="4952"/>
                  </a:cubicBezTo>
                  <a:cubicBezTo>
                    <a:pt x="8340" y="4290"/>
                    <a:pt x="6126" y="3423"/>
                    <a:pt x="4026" y="2350"/>
                  </a:cubicBezTo>
                  <a:cubicBezTo>
                    <a:pt x="2931" y="1802"/>
                    <a:pt x="1835" y="1209"/>
                    <a:pt x="831" y="501"/>
                  </a:cubicBezTo>
                  <a:cubicBezTo>
                    <a:pt x="762" y="433"/>
                    <a:pt x="671" y="387"/>
                    <a:pt x="603" y="341"/>
                  </a:cubicBezTo>
                  <a:cubicBezTo>
                    <a:pt x="543" y="298"/>
                    <a:pt x="484" y="279"/>
                    <a:pt x="430" y="279"/>
                  </a:cubicBezTo>
                  <a:cubicBezTo>
                    <a:pt x="169" y="279"/>
                    <a:pt x="0" y="705"/>
                    <a:pt x="283" y="912"/>
                  </a:cubicBezTo>
                  <a:cubicBezTo>
                    <a:pt x="1196" y="1574"/>
                    <a:pt x="2178" y="2122"/>
                    <a:pt x="3159" y="2647"/>
                  </a:cubicBezTo>
                  <a:cubicBezTo>
                    <a:pt x="5191" y="3720"/>
                    <a:pt x="7336" y="4610"/>
                    <a:pt x="9505" y="5294"/>
                  </a:cubicBezTo>
                  <a:cubicBezTo>
                    <a:pt x="12586" y="6276"/>
                    <a:pt x="15759" y="6892"/>
                    <a:pt x="18977" y="7166"/>
                  </a:cubicBezTo>
                  <a:cubicBezTo>
                    <a:pt x="20128" y="7257"/>
                    <a:pt x="21283" y="7302"/>
                    <a:pt x="22437" y="7302"/>
                  </a:cubicBezTo>
                  <a:cubicBezTo>
                    <a:pt x="25336" y="7302"/>
                    <a:pt x="28234" y="7020"/>
                    <a:pt x="31074" y="6481"/>
                  </a:cubicBezTo>
                  <a:cubicBezTo>
                    <a:pt x="36050" y="5546"/>
                    <a:pt x="40844" y="3811"/>
                    <a:pt x="45340" y="1551"/>
                  </a:cubicBezTo>
                  <a:cubicBezTo>
                    <a:pt x="45957" y="1232"/>
                    <a:pt x="46550" y="912"/>
                    <a:pt x="47143" y="615"/>
                  </a:cubicBezTo>
                  <a:cubicBezTo>
                    <a:pt x="47454" y="440"/>
                    <a:pt x="47269" y="1"/>
                    <a:pt x="469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134"/>
            <p:cNvSpPr/>
            <p:nvPr/>
          </p:nvSpPr>
          <p:spPr>
            <a:xfrm>
              <a:off x="6280689" y="2856800"/>
              <a:ext cx="918195" cy="136368"/>
            </a:xfrm>
            <a:custGeom>
              <a:avLst/>
              <a:gdLst/>
              <a:ahLst/>
              <a:cxnLst/>
              <a:rect l="l" t="t" r="r" b="b"/>
              <a:pathLst>
                <a:path w="44971" h="6679" extrusionOk="0">
                  <a:moveTo>
                    <a:pt x="459" y="1"/>
                  </a:moveTo>
                  <a:cubicBezTo>
                    <a:pt x="179" y="1"/>
                    <a:pt x="0" y="433"/>
                    <a:pt x="287" y="624"/>
                  </a:cubicBezTo>
                  <a:cubicBezTo>
                    <a:pt x="3004" y="2313"/>
                    <a:pt x="5880" y="3614"/>
                    <a:pt x="8915" y="4596"/>
                  </a:cubicBezTo>
                  <a:cubicBezTo>
                    <a:pt x="13194" y="5978"/>
                    <a:pt x="17671" y="6678"/>
                    <a:pt x="22152" y="6678"/>
                  </a:cubicBezTo>
                  <a:cubicBezTo>
                    <a:pt x="24628" y="6678"/>
                    <a:pt x="27105" y="6464"/>
                    <a:pt x="29550" y="6034"/>
                  </a:cubicBezTo>
                  <a:cubicBezTo>
                    <a:pt x="34845" y="5121"/>
                    <a:pt x="39935" y="3204"/>
                    <a:pt x="44660" y="624"/>
                  </a:cubicBezTo>
                  <a:cubicBezTo>
                    <a:pt x="44971" y="449"/>
                    <a:pt x="44769" y="10"/>
                    <a:pt x="44477" y="10"/>
                  </a:cubicBezTo>
                  <a:cubicBezTo>
                    <a:pt x="44426" y="10"/>
                    <a:pt x="44372" y="23"/>
                    <a:pt x="44318" y="54"/>
                  </a:cubicBezTo>
                  <a:cubicBezTo>
                    <a:pt x="37458" y="3799"/>
                    <a:pt x="29819" y="6019"/>
                    <a:pt x="22014" y="6019"/>
                  </a:cubicBezTo>
                  <a:cubicBezTo>
                    <a:pt x="21066" y="6019"/>
                    <a:pt x="20116" y="5986"/>
                    <a:pt x="19164" y="5920"/>
                  </a:cubicBezTo>
                  <a:cubicBezTo>
                    <a:pt x="13777" y="5555"/>
                    <a:pt x="8413" y="4139"/>
                    <a:pt x="3574" y="1720"/>
                  </a:cubicBezTo>
                  <a:cubicBezTo>
                    <a:pt x="2570" y="1218"/>
                    <a:pt x="1589" y="647"/>
                    <a:pt x="630" y="54"/>
                  </a:cubicBezTo>
                  <a:cubicBezTo>
                    <a:pt x="571" y="17"/>
                    <a:pt x="513" y="1"/>
                    <a:pt x="45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134"/>
            <p:cNvSpPr/>
            <p:nvPr/>
          </p:nvSpPr>
          <p:spPr>
            <a:xfrm>
              <a:off x="6376638" y="3095760"/>
              <a:ext cx="740236" cy="76729"/>
            </a:xfrm>
            <a:custGeom>
              <a:avLst/>
              <a:gdLst/>
              <a:ahLst/>
              <a:cxnLst/>
              <a:rect l="l" t="t" r="r" b="b"/>
              <a:pathLst>
                <a:path w="36255" h="3758" extrusionOk="0">
                  <a:moveTo>
                    <a:pt x="35811" y="1"/>
                  </a:moveTo>
                  <a:cubicBezTo>
                    <a:pt x="35781" y="1"/>
                    <a:pt x="35749" y="5"/>
                    <a:pt x="35715" y="14"/>
                  </a:cubicBezTo>
                  <a:cubicBezTo>
                    <a:pt x="29311" y="1940"/>
                    <a:pt x="22665" y="3097"/>
                    <a:pt x="15993" y="3097"/>
                  </a:cubicBezTo>
                  <a:cubicBezTo>
                    <a:pt x="15864" y="3097"/>
                    <a:pt x="15735" y="3097"/>
                    <a:pt x="15606" y="3096"/>
                  </a:cubicBezTo>
                  <a:cubicBezTo>
                    <a:pt x="11566" y="3050"/>
                    <a:pt x="7480" y="2616"/>
                    <a:pt x="3577" y="1521"/>
                  </a:cubicBezTo>
                  <a:cubicBezTo>
                    <a:pt x="2596" y="1247"/>
                    <a:pt x="1592" y="950"/>
                    <a:pt x="656" y="516"/>
                  </a:cubicBezTo>
                  <a:cubicBezTo>
                    <a:pt x="603" y="492"/>
                    <a:pt x="552" y="481"/>
                    <a:pt x="504" y="481"/>
                  </a:cubicBezTo>
                  <a:cubicBezTo>
                    <a:pt x="194" y="481"/>
                    <a:pt x="1" y="929"/>
                    <a:pt x="336" y="1087"/>
                  </a:cubicBezTo>
                  <a:cubicBezTo>
                    <a:pt x="1158" y="1475"/>
                    <a:pt x="2048" y="1749"/>
                    <a:pt x="2915" y="2023"/>
                  </a:cubicBezTo>
                  <a:cubicBezTo>
                    <a:pt x="4468" y="2479"/>
                    <a:pt x="6042" y="2822"/>
                    <a:pt x="7640" y="3096"/>
                  </a:cubicBezTo>
                  <a:cubicBezTo>
                    <a:pt x="10436" y="3547"/>
                    <a:pt x="13270" y="3757"/>
                    <a:pt x="16109" y="3757"/>
                  </a:cubicBezTo>
                  <a:cubicBezTo>
                    <a:pt x="18578" y="3757"/>
                    <a:pt x="21051" y="3598"/>
                    <a:pt x="23504" y="3301"/>
                  </a:cubicBezTo>
                  <a:cubicBezTo>
                    <a:pt x="27704" y="2776"/>
                    <a:pt x="31835" y="1863"/>
                    <a:pt x="35898" y="653"/>
                  </a:cubicBezTo>
                  <a:cubicBezTo>
                    <a:pt x="36254" y="549"/>
                    <a:pt x="36149" y="1"/>
                    <a:pt x="358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134"/>
            <p:cNvSpPr/>
            <p:nvPr/>
          </p:nvSpPr>
          <p:spPr>
            <a:xfrm>
              <a:off x="6915741" y="1917088"/>
              <a:ext cx="73911" cy="28033"/>
            </a:xfrm>
            <a:custGeom>
              <a:avLst/>
              <a:gdLst/>
              <a:ahLst/>
              <a:cxnLst/>
              <a:rect l="l" t="t" r="r" b="b"/>
              <a:pathLst>
                <a:path w="3620" h="1373" extrusionOk="0">
                  <a:moveTo>
                    <a:pt x="3155" y="1"/>
                  </a:moveTo>
                  <a:cubicBezTo>
                    <a:pt x="3125" y="1"/>
                    <a:pt x="3093" y="5"/>
                    <a:pt x="3059" y="14"/>
                  </a:cubicBezTo>
                  <a:cubicBezTo>
                    <a:pt x="2146" y="288"/>
                    <a:pt x="1210" y="516"/>
                    <a:pt x="275" y="722"/>
                  </a:cubicBezTo>
                  <a:cubicBezTo>
                    <a:pt x="115" y="767"/>
                    <a:pt x="1" y="973"/>
                    <a:pt x="46" y="1133"/>
                  </a:cubicBezTo>
                  <a:cubicBezTo>
                    <a:pt x="84" y="1284"/>
                    <a:pt x="216" y="1373"/>
                    <a:pt x="364" y="1373"/>
                  </a:cubicBezTo>
                  <a:cubicBezTo>
                    <a:pt x="395" y="1373"/>
                    <a:pt x="426" y="1369"/>
                    <a:pt x="457" y="1361"/>
                  </a:cubicBezTo>
                  <a:cubicBezTo>
                    <a:pt x="1393" y="1156"/>
                    <a:pt x="2329" y="927"/>
                    <a:pt x="3242" y="653"/>
                  </a:cubicBezTo>
                  <a:cubicBezTo>
                    <a:pt x="3619" y="549"/>
                    <a:pt x="3496" y="1"/>
                    <a:pt x="3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134"/>
            <p:cNvSpPr/>
            <p:nvPr/>
          </p:nvSpPr>
          <p:spPr>
            <a:xfrm>
              <a:off x="6988922" y="1912698"/>
              <a:ext cx="17253" cy="13537"/>
            </a:xfrm>
            <a:custGeom>
              <a:avLst/>
              <a:gdLst/>
              <a:ahLst/>
              <a:cxnLst/>
              <a:rect l="l" t="t" r="r" b="b"/>
              <a:pathLst>
                <a:path w="845" h="663" extrusionOk="0">
                  <a:moveTo>
                    <a:pt x="411" y="1"/>
                  </a:moveTo>
                  <a:cubicBezTo>
                    <a:pt x="0" y="1"/>
                    <a:pt x="0" y="663"/>
                    <a:pt x="411" y="663"/>
                  </a:cubicBezTo>
                  <a:cubicBezTo>
                    <a:pt x="845" y="663"/>
                    <a:pt x="845" y="1"/>
                    <a:pt x="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134"/>
            <p:cNvSpPr/>
            <p:nvPr/>
          </p:nvSpPr>
          <p:spPr>
            <a:xfrm>
              <a:off x="6896179" y="3284430"/>
              <a:ext cx="54535" cy="25767"/>
            </a:xfrm>
            <a:custGeom>
              <a:avLst/>
              <a:gdLst/>
              <a:ahLst/>
              <a:cxnLst/>
              <a:rect l="l" t="t" r="r" b="b"/>
              <a:pathLst>
                <a:path w="2671" h="1262" extrusionOk="0">
                  <a:moveTo>
                    <a:pt x="2290" y="0"/>
                  </a:moveTo>
                  <a:cubicBezTo>
                    <a:pt x="2257" y="0"/>
                    <a:pt x="2224" y="6"/>
                    <a:pt x="2191" y="19"/>
                  </a:cubicBezTo>
                  <a:cubicBezTo>
                    <a:pt x="1552" y="201"/>
                    <a:pt x="913" y="407"/>
                    <a:pt x="274" y="612"/>
                  </a:cubicBezTo>
                  <a:cubicBezTo>
                    <a:pt x="114" y="658"/>
                    <a:pt x="0" y="840"/>
                    <a:pt x="46" y="1023"/>
                  </a:cubicBezTo>
                  <a:cubicBezTo>
                    <a:pt x="84" y="1159"/>
                    <a:pt x="222" y="1261"/>
                    <a:pt x="374" y="1261"/>
                  </a:cubicBezTo>
                  <a:cubicBezTo>
                    <a:pt x="401" y="1261"/>
                    <a:pt x="429" y="1258"/>
                    <a:pt x="457" y="1251"/>
                  </a:cubicBezTo>
                  <a:cubicBezTo>
                    <a:pt x="1096" y="1046"/>
                    <a:pt x="1735" y="840"/>
                    <a:pt x="2374" y="658"/>
                  </a:cubicBezTo>
                  <a:cubicBezTo>
                    <a:pt x="2534" y="589"/>
                    <a:pt x="2671" y="407"/>
                    <a:pt x="2602" y="247"/>
                  </a:cubicBezTo>
                  <a:cubicBezTo>
                    <a:pt x="2565" y="116"/>
                    <a:pt x="2436" y="0"/>
                    <a:pt x="2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134"/>
            <p:cNvSpPr/>
            <p:nvPr/>
          </p:nvSpPr>
          <p:spPr>
            <a:xfrm>
              <a:off x="6961888" y="3270810"/>
              <a:ext cx="17253" cy="13537"/>
            </a:xfrm>
            <a:custGeom>
              <a:avLst/>
              <a:gdLst/>
              <a:ahLst/>
              <a:cxnLst/>
              <a:rect l="l" t="t" r="r" b="b"/>
              <a:pathLst>
                <a:path w="845" h="663" extrusionOk="0">
                  <a:moveTo>
                    <a:pt x="434" y="1"/>
                  </a:moveTo>
                  <a:cubicBezTo>
                    <a:pt x="0" y="1"/>
                    <a:pt x="0" y="663"/>
                    <a:pt x="434" y="663"/>
                  </a:cubicBezTo>
                  <a:cubicBezTo>
                    <a:pt x="845" y="663"/>
                    <a:pt x="845" y="1"/>
                    <a:pt x="4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134"/>
            <p:cNvSpPr/>
            <p:nvPr/>
          </p:nvSpPr>
          <p:spPr>
            <a:xfrm>
              <a:off x="6523778" y="3182213"/>
              <a:ext cx="27053" cy="18886"/>
            </a:xfrm>
            <a:custGeom>
              <a:avLst/>
              <a:gdLst/>
              <a:ahLst/>
              <a:cxnLst/>
              <a:rect l="l" t="t" r="r" b="b"/>
              <a:pathLst>
                <a:path w="1325" h="925" extrusionOk="0">
                  <a:moveTo>
                    <a:pt x="323" y="1"/>
                  </a:moveTo>
                  <a:cubicBezTo>
                    <a:pt x="262" y="1"/>
                    <a:pt x="203" y="20"/>
                    <a:pt x="160" y="49"/>
                  </a:cubicBezTo>
                  <a:cubicBezTo>
                    <a:pt x="92" y="94"/>
                    <a:pt x="23" y="163"/>
                    <a:pt x="23" y="254"/>
                  </a:cubicBezTo>
                  <a:cubicBezTo>
                    <a:pt x="1" y="323"/>
                    <a:pt x="1" y="437"/>
                    <a:pt x="46" y="505"/>
                  </a:cubicBezTo>
                  <a:cubicBezTo>
                    <a:pt x="69" y="528"/>
                    <a:pt x="92" y="551"/>
                    <a:pt x="92" y="574"/>
                  </a:cubicBezTo>
                  <a:cubicBezTo>
                    <a:pt x="138" y="619"/>
                    <a:pt x="183" y="642"/>
                    <a:pt x="252" y="642"/>
                  </a:cubicBezTo>
                  <a:cubicBezTo>
                    <a:pt x="457" y="733"/>
                    <a:pt x="685" y="825"/>
                    <a:pt x="891" y="916"/>
                  </a:cubicBezTo>
                  <a:cubicBezTo>
                    <a:pt x="909" y="922"/>
                    <a:pt x="931" y="925"/>
                    <a:pt x="954" y="925"/>
                  </a:cubicBezTo>
                  <a:cubicBezTo>
                    <a:pt x="1017" y="925"/>
                    <a:pt x="1092" y="904"/>
                    <a:pt x="1142" y="870"/>
                  </a:cubicBezTo>
                  <a:cubicBezTo>
                    <a:pt x="1210" y="825"/>
                    <a:pt x="1279" y="756"/>
                    <a:pt x="1302" y="665"/>
                  </a:cubicBezTo>
                  <a:cubicBezTo>
                    <a:pt x="1324" y="596"/>
                    <a:pt x="1324" y="505"/>
                    <a:pt x="1256" y="414"/>
                  </a:cubicBezTo>
                  <a:cubicBezTo>
                    <a:pt x="1256" y="391"/>
                    <a:pt x="1233" y="368"/>
                    <a:pt x="1210" y="345"/>
                  </a:cubicBezTo>
                  <a:cubicBezTo>
                    <a:pt x="1165" y="323"/>
                    <a:pt x="1119" y="277"/>
                    <a:pt x="1073" y="277"/>
                  </a:cubicBezTo>
                  <a:lnTo>
                    <a:pt x="434" y="26"/>
                  </a:lnTo>
                  <a:cubicBezTo>
                    <a:pt x="399" y="8"/>
                    <a:pt x="361" y="1"/>
                    <a:pt x="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134"/>
            <p:cNvSpPr/>
            <p:nvPr/>
          </p:nvSpPr>
          <p:spPr>
            <a:xfrm>
              <a:off x="6557346" y="3181805"/>
              <a:ext cx="15395" cy="15395"/>
            </a:xfrm>
            <a:custGeom>
              <a:avLst/>
              <a:gdLst/>
              <a:ahLst/>
              <a:cxnLst/>
              <a:rect l="l" t="t" r="r" b="b"/>
              <a:pathLst>
                <a:path w="754" h="754" extrusionOk="0">
                  <a:moveTo>
                    <a:pt x="342" y="0"/>
                  </a:moveTo>
                  <a:cubicBezTo>
                    <a:pt x="297" y="0"/>
                    <a:pt x="251" y="23"/>
                    <a:pt x="205" y="46"/>
                  </a:cubicBezTo>
                  <a:cubicBezTo>
                    <a:pt x="160" y="46"/>
                    <a:pt x="137" y="69"/>
                    <a:pt x="91" y="114"/>
                  </a:cubicBezTo>
                  <a:cubicBezTo>
                    <a:pt x="91" y="137"/>
                    <a:pt x="68" y="160"/>
                    <a:pt x="46" y="183"/>
                  </a:cubicBezTo>
                  <a:cubicBezTo>
                    <a:pt x="23" y="228"/>
                    <a:pt x="0" y="274"/>
                    <a:pt x="0" y="343"/>
                  </a:cubicBezTo>
                  <a:cubicBezTo>
                    <a:pt x="0" y="365"/>
                    <a:pt x="0" y="388"/>
                    <a:pt x="23" y="434"/>
                  </a:cubicBezTo>
                  <a:cubicBezTo>
                    <a:pt x="23" y="480"/>
                    <a:pt x="68" y="525"/>
                    <a:pt x="91" y="571"/>
                  </a:cubicBezTo>
                  <a:lnTo>
                    <a:pt x="183" y="662"/>
                  </a:lnTo>
                  <a:cubicBezTo>
                    <a:pt x="228" y="685"/>
                    <a:pt x="251" y="708"/>
                    <a:pt x="297" y="731"/>
                  </a:cubicBezTo>
                  <a:cubicBezTo>
                    <a:pt x="342" y="753"/>
                    <a:pt x="388" y="753"/>
                    <a:pt x="434" y="753"/>
                  </a:cubicBezTo>
                  <a:cubicBezTo>
                    <a:pt x="479" y="753"/>
                    <a:pt x="502" y="753"/>
                    <a:pt x="548" y="731"/>
                  </a:cubicBezTo>
                  <a:cubicBezTo>
                    <a:pt x="593" y="708"/>
                    <a:pt x="639" y="685"/>
                    <a:pt x="662" y="662"/>
                  </a:cubicBezTo>
                  <a:cubicBezTo>
                    <a:pt x="685" y="639"/>
                    <a:pt x="685" y="616"/>
                    <a:pt x="708" y="594"/>
                  </a:cubicBezTo>
                  <a:cubicBezTo>
                    <a:pt x="730" y="548"/>
                    <a:pt x="753" y="480"/>
                    <a:pt x="753" y="434"/>
                  </a:cubicBezTo>
                  <a:lnTo>
                    <a:pt x="753" y="343"/>
                  </a:lnTo>
                  <a:cubicBezTo>
                    <a:pt x="730" y="297"/>
                    <a:pt x="708" y="228"/>
                    <a:pt x="662" y="206"/>
                  </a:cubicBezTo>
                  <a:lnTo>
                    <a:pt x="571" y="114"/>
                  </a:lnTo>
                  <a:cubicBezTo>
                    <a:pt x="548" y="69"/>
                    <a:pt x="502" y="46"/>
                    <a:pt x="457" y="46"/>
                  </a:cubicBezTo>
                  <a:cubicBezTo>
                    <a:pt x="411" y="23"/>
                    <a:pt x="388" y="0"/>
                    <a:pt x="3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134"/>
            <p:cNvSpPr/>
            <p:nvPr/>
          </p:nvSpPr>
          <p:spPr>
            <a:xfrm>
              <a:off x="6465522" y="1842314"/>
              <a:ext cx="50350" cy="20030"/>
            </a:xfrm>
            <a:custGeom>
              <a:avLst/>
              <a:gdLst/>
              <a:ahLst/>
              <a:cxnLst/>
              <a:rect l="l" t="t" r="r" b="b"/>
              <a:pathLst>
                <a:path w="2466" h="981" extrusionOk="0">
                  <a:moveTo>
                    <a:pt x="1347" y="298"/>
                  </a:moveTo>
                  <a:cubicBezTo>
                    <a:pt x="1370" y="310"/>
                    <a:pt x="1376" y="315"/>
                    <a:pt x="1373" y="315"/>
                  </a:cubicBezTo>
                  <a:cubicBezTo>
                    <a:pt x="1370" y="315"/>
                    <a:pt x="1359" y="310"/>
                    <a:pt x="1347" y="298"/>
                  </a:cubicBezTo>
                  <a:close/>
                  <a:moveTo>
                    <a:pt x="374" y="0"/>
                  </a:moveTo>
                  <a:cubicBezTo>
                    <a:pt x="261" y="0"/>
                    <a:pt x="152" y="56"/>
                    <a:pt x="92" y="161"/>
                  </a:cubicBezTo>
                  <a:cubicBezTo>
                    <a:pt x="0" y="321"/>
                    <a:pt x="46" y="526"/>
                    <a:pt x="206" y="618"/>
                  </a:cubicBezTo>
                  <a:cubicBezTo>
                    <a:pt x="666" y="856"/>
                    <a:pt x="1165" y="980"/>
                    <a:pt x="1673" y="980"/>
                  </a:cubicBezTo>
                  <a:cubicBezTo>
                    <a:pt x="1845" y="980"/>
                    <a:pt x="2018" y="966"/>
                    <a:pt x="2192" y="937"/>
                  </a:cubicBezTo>
                  <a:cubicBezTo>
                    <a:pt x="2351" y="914"/>
                    <a:pt x="2466" y="686"/>
                    <a:pt x="2420" y="526"/>
                  </a:cubicBezTo>
                  <a:cubicBezTo>
                    <a:pt x="2360" y="366"/>
                    <a:pt x="2230" y="294"/>
                    <a:pt x="2075" y="294"/>
                  </a:cubicBezTo>
                  <a:cubicBezTo>
                    <a:pt x="2054" y="294"/>
                    <a:pt x="2032" y="295"/>
                    <a:pt x="2009" y="298"/>
                  </a:cubicBezTo>
                  <a:cubicBezTo>
                    <a:pt x="1986" y="298"/>
                    <a:pt x="1963" y="321"/>
                    <a:pt x="1941" y="321"/>
                  </a:cubicBezTo>
                  <a:lnTo>
                    <a:pt x="1438" y="321"/>
                  </a:lnTo>
                  <a:cubicBezTo>
                    <a:pt x="1416" y="321"/>
                    <a:pt x="1393" y="321"/>
                    <a:pt x="1370" y="298"/>
                  </a:cubicBezTo>
                  <a:lnTo>
                    <a:pt x="1279" y="298"/>
                  </a:lnTo>
                  <a:cubicBezTo>
                    <a:pt x="1142" y="275"/>
                    <a:pt x="1005" y="230"/>
                    <a:pt x="868" y="184"/>
                  </a:cubicBezTo>
                  <a:cubicBezTo>
                    <a:pt x="845" y="184"/>
                    <a:pt x="822" y="161"/>
                    <a:pt x="799" y="161"/>
                  </a:cubicBezTo>
                  <a:cubicBezTo>
                    <a:pt x="781" y="161"/>
                    <a:pt x="704" y="132"/>
                    <a:pt x="709" y="132"/>
                  </a:cubicBezTo>
                  <a:cubicBezTo>
                    <a:pt x="711" y="132"/>
                    <a:pt x="717" y="134"/>
                    <a:pt x="731" y="138"/>
                  </a:cubicBezTo>
                  <a:cubicBezTo>
                    <a:pt x="662" y="116"/>
                    <a:pt x="594" y="70"/>
                    <a:pt x="548" y="47"/>
                  </a:cubicBezTo>
                  <a:cubicBezTo>
                    <a:pt x="493" y="16"/>
                    <a:pt x="433" y="0"/>
                    <a:pt x="3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134"/>
            <p:cNvSpPr/>
            <p:nvPr/>
          </p:nvSpPr>
          <p:spPr>
            <a:xfrm>
              <a:off x="6470647" y="1879619"/>
              <a:ext cx="29850" cy="13537"/>
            </a:xfrm>
            <a:custGeom>
              <a:avLst/>
              <a:gdLst/>
              <a:ahLst/>
              <a:cxnLst/>
              <a:rect l="l" t="t" r="r" b="b"/>
              <a:pathLst>
                <a:path w="1462" h="663" extrusionOk="0">
                  <a:moveTo>
                    <a:pt x="320" y="0"/>
                  </a:moveTo>
                  <a:cubicBezTo>
                    <a:pt x="252" y="0"/>
                    <a:pt x="160" y="23"/>
                    <a:pt x="92" y="92"/>
                  </a:cubicBezTo>
                  <a:cubicBezTo>
                    <a:pt x="46" y="137"/>
                    <a:pt x="0" y="229"/>
                    <a:pt x="0" y="320"/>
                  </a:cubicBezTo>
                  <a:cubicBezTo>
                    <a:pt x="0" y="503"/>
                    <a:pt x="137" y="662"/>
                    <a:pt x="320" y="662"/>
                  </a:cubicBezTo>
                  <a:lnTo>
                    <a:pt x="1142" y="662"/>
                  </a:lnTo>
                  <a:cubicBezTo>
                    <a:pt x="1210" y="662"/>
                    <a:pt x="1302" y="617"/>
                    <a:pt x="1370" y="548"/>
                  </a:cubicBezTo>
                  <a:cubicBezTo>
                    <a:pt x="1438" y="503"/>
                    <a:pt x="1461" y="411"/>
                    <a:pt x="1461" y="320"/>
                  </a:cubicBezTo>
                  <a:cubicBezTo>
                    <a:pt x="1461" y="137"/>
                    <a:pt x="1324" y="0"/>
                    <a:pt x="1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134"/>
            <p:cNvSpPr/>
            <p:nvPr/>
          </p:nvSpPr>
          <p:spPr>
            <a:xfrm>
              <a:off x="7076540" y="2987214"/>
              <a:ext cx="37303" cy="67296"/>
            </a:xfrm>
            <a:custGeom>
              <a:avLst/>
              <a:gdLst/>
              <a:ahLst/>
              <a:cxnLst/>
              <a:rect l="l" t="t" r="r" b="b"/>
              <a:pathLst>
                <a:path w="1827" h="3296" extrusionOk="0">
                  <a:moveTo>
                    <a:pt x="1467" y="0"/>
                  </a:moveTo>
                  <a:cubicBezTo>
                    <a:pt x="1327" y="0"/>
                    <a:pt x="1179" y="89"/>
                    <a:pt x="1142" y="240"/>
                  </a:cubicBezTo>
                  <a:cubicBezTo>
                    <a:pt x="959" y="1153"/>
                    <a:pt x="617" y="1998"/>
                    <a:pt x="160" y="2797"/>
                  </a:cubicBezTo>
                  <a:cubicBezTo>
                    <a:pt x="1" y="3052"/>
                    <a:pt x="231" y="3295"/>
                    <a:pt x="461" y="3295"/>
                  </a:cubicBezTo>
                  <a:cubicBezTo>
                    <a:pt x="562" y="3295"/>
                    <a:pt x="662" y="3250"/>
                    <a:pt x="731" y="3139"/>
                  </a:cubicBezTo>
                  <a:cubicBezTo>
                    <a:pt x="1210" y="2295"/>
                    <a:pt x="1575" y="1382"/>
                    <a:pt x="1781" y="423"/>
                  </a:cubicBezTo>
                  <a:cubicBezTo>
                    <a:pt x="1826" y="240"/>
                    <a:pt x="1735" y="58"/>
                    <a:pt x="1553" y="12"/>
                  </a:cubicBezTo>
                  <a:cubicBezTo>
                    <a:pt x="1525" y="4"/>
                    <a:pt x="1496" y="0"/>
                    <a:pt x="14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134"/>
            <p:cNvSpPr/>
            <p:nvPr/>
          </p:nvSpPr>
          <p:spPr>
            <a:xfrm>
              <a:off x="7111028" y="2944110"/>
              <a:ext cx="17722" cy="13537"/>
            </a:xfrm>
            <a:custGeom>
              <a:avLst/>
              <a:gdLst/>
              <a:ahLst/>
              <a:cxnLst/>
              <a:rect l="l" t="t" r="r" b="b"/>
              <a:pathLst>
                <a:path w="868" h="663" extrusionOk="0">
                  <a:moveTo>
                    <a:pt x="434" y="0"/>
                  </a:moveTo>
                  <a:cubicBezTo>
                    <a:pt x="23" y="0"/>
                    <a:pt x="0" y="662"/>
                    <a:pt x="434" y="662"/>
                  </a:cubicBezTo>
                  <a:cubicBezTo>
                    <a:pt x="868" y="662"/>
                    <a:pt x="868" y="0"/>
                    <a:pt x="4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134"/>
            <p:cNvSpPr/>
            <p:nvPr/>
          </p:nvSpPr>
          <p:spPr>
            <a:xfrm>
              <a:off x="6717656" y="1757985"/>
              <a:ext cx="40100" cy="40080"/>
            </a:xfrm>
            <a:custGeom>
              <a:avLst/>
              <a:gdLst/>
              <a:ahLst/>
              <a:cxnLst/>
              <a:rect l="l" t="t" r="r" b="b"/>
              <a:pathLst>
                <a:path w="1964" h="1963" extrusionOk="0">
                  <a:moveTo>
                    <a:pt x="982" y="0"/>
                  </a:moveTo>
                  <a:cubicBezTo>
                    <a:pt x="435" y="0"/>
                    <a:pt x="1" y="434"/>
                    <a:pt x="1" y="981"/>
                  </a:cubicBezTo>
                  <a:cubicBezTo>
                    <a:pt x="1" y="1529"/>
                    <a:pt x="435" y="1963"/>
                    <a:pt x="982" y="1963"/>
                  </a:cubicBezTo>
                  <a:cubicBezTo>
                    <a:pt x="1530" y="1963"/>
                    <a:pt x="1964" y="1529"/>
                    <a:pt x="1964" y="981"/>
                  </a:cubicBezTo>
                  <a:cubicBezTo>
                    <a:pt x="1964" y="434"/>
                    <a:pt x="1530" y="0"/>
                    <a:pt x="98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134"/>
            <p:cNvSpPr/>
            <p:nvPr/>
          </p:nvSpPr>
          <p:spPr>
            <a:xfrm>
              <a:off x="6708815" y="1751124"/>
              <a:ext cx="55944" cy="53882"/>
            </a:xfrm>
            <a:custGeom>
              <a:avLst/>
              <a:gdLst/>
              <a:ahLst/>
              <a:cxnLst/>
              <a:rect l="l" t="t" r="r" b="b"/>
              <a:pathLst>
                <a:path w="2740" h="2639" extrusionOk="0">
                  <a:moveTo>
                    <a:pt x="905" y="907"/>
                  </a:moveTo>
                  <a:lnTo>
                    <a:pt x="905" y="907"/>
                  </a:lnTo>
                  <a:cubicBezTo>
                    <a:pt x="899" y="914"/>
                    <a:pt x="895" y="921"/>
                    <a:pt x="890" y="929"/>
                  </a:cubicBezTo>
                  <a:cubicBezTo>
                    <a:pt x="897" y="920"/>
                    <a:pt x="901" y="912"/>
                    <a:pt x="905" y="907"/>
                  </a:cubicBezTo>
                  <a:close/>
                  <a:moveTo>
                    <a:pt x="991" y="1829"/>
                  </a:moveTo>
                  <a:cubicBezTo>
                    <a:pt x="992" y="1829"/>
                    <a:pt x="1001" y="1838"/>
                    <a:pt x="1009" y="1843"/>
                  </a:cubicBezTo>
                  <a:lnTo>
                    <a:pt x="1009" y="1843"/>
                  </a:lnTo>
                  <a:cubicBezTo>
                    <a:pt x="1007" y="1843"/>
                    <a:pt x="1006" y="1842"/>
                    <a:pt x="1005" y="1842"/>
                  </a:cubicBezTo>
                  <a:cubicBezTo>
                    <a:pt x="995" y="1833"/>
                    <a:pt x="991" y="1829"/>
                    <a:pt x="991" y="1829"/>
                  </a:cubicBezTo>
                  <a:close/>
                  <a:moveTo>
                    <a:pt x="1507" y="656"/>
                  </a:moveTo>
                  <a:cubicBezTo>
                    <a:pt x="1575" y="656"/>
                    <a:pt x="1461" y="656"/>
                    <a:pt x="1530" y="678"/>
                  </a:cubicBezTo>
                  <a:cubicBezTo>
                    <a:pt x="1575" y="678"/>
                    <a:pt x="1621" y="701"/>
                    <a:pt x="1666" y="701"/>
                  </a:cubicBezTo>
                  <a:cubicBezTo>
                    <a:pt x="1681" y="705"/>
                    <a:pt x="1690" y="707"/>
                    <a:pt x="1696" y="707"/>
                  </a:cubicBezTo>
                  <a:lnTo>
                    <a:pt x="1696" y="707"/>
                  </a:lnTo>
                  <a:cubicBezTo>
                    <a:pt x="1716" y="728"/>
                    <a:pt x="1737" y="747"/>
                    <a:pt x="1758" y="747"/>
                  </a:cubicBezTo>
                  <a:cubicBezTo>
                    <a:pt x="1781" y="770"/>
                    <a:pt x="1781" y="770"/>
                    <a:pt x="1803" y="793"/>
                  </a:cubicBezTo>
                  <a:cubicBezTo>
                    <a:pt x="1826" y="793"/>
                    <a:pt x="1826" y="793"/>
                    <a:pt x="1849" y="815"/>
                  </a:cubicBezTo>
                  <a:cubicBezTo>
                    <a:pt x="1872" y="838"/>
                    <a:pt x="1895" y="861"/>
                    <a:pt x="1918" y="907"/>
                  </a:cubicBezTo>
                  <a:cubicBezTo>
                    <a:pt x="1930" y="915"/>
                    <a:pt x="1937" y="918"/>
                    <a:pt x="1940" y="918"/>
                  </a:cubicBezTo>
                  <a:cubicBezTo>
                    <a:pt x="1945" y="918"/>
                    <a:pt x="1945" y="914"/>
                    <a:pt x="1943" y="910"/>
                  </a:cubicBezTo>
                  <a:lnTo>
                    <a:pt x="1943" y="910"/>
                  </a:lnTo>
                  <a:cubicBezTo>
                    <a:pt x="1963" y="931"/>
                    <a:pt x="1964" y="953"/>
                    <a:pt x="1986" y="975"/>
                  </a:cubicBezTo>
                  <a:cubicBezTo>
                    <a:pt x="1986" y="998"/>
                    <a:pt x="2009" y="1021"/>
                    <a:pt x="2032" y="1044"/>
                  </a:cubicBezTo>
                  <a:cubicBezTo>
                    <a:pt x="2037" y="1061"/>
                    <a:pt x="2039" y="1066"/>
                    <a:pt x="2038" y="1066"/>
                  </a:cubicBezTo>
                  <a:cubicBezTo>
                    <a:pt x="2037" y="1066"/>
                    <a:pt x="2027" y="1044"/>
                    <a:pt x="2025" y="1044"/>
                  </a:cubicBezTo>
                  <a:lnTo>
                    <a:pt x="2025" y="1044"/>
                  </a:lnTo>
                  <a:cubicBezTo>
                    <a:pt x="2025" y="1044"/>
                    <a:pt x="2026" y="1049"/>
                    <a:pt x="2032" y="1066"/>
                  </a:cubicBezTo>
                  <a:cubicBezTo>
                    <a:pt x="2055" y="1112"/>
                    <a:pt x="2055" y="1158"/>
                    <a:pt x="2077" y="1226"/>
                  </a:cubicBezTo>
                  <a:cubicBezTo>
                    <a:pt x="2077" y="1258"/>
                    <a:pt x="2077" y="1280"/>
                    <a:pt x="2077" y="1317"/>
                  </a:cubicBezTo>
                  <a:cubicBezTo>
                    <a:pt x="2077" y="1336"/>
                    <a:pt x="2077" y="1355"/>
                    <a:pt x="2077" y="1386"/>
                  </a:cubicBezTo>
                  <a:cubicBezTo>
                    <a:pt x="2077" y="1432"/>
                    <a:pt x="2055" y="1477"/>
                    <a:pt x="2055" y="1523"/>
                  </a:cubicBezTo>
                  <a:cubicBezTo>
                    <a:pt x="2032" y="1546"/>
                    <a:pt x="2032" y="1569"/>
                    <a:pt x="2009" y="1591"/>
                  </a:cubicBezTo>
                  <a:cubicBezTo>
                    <a:pt x="2024" y="1591"/>
                    <a:pt x="2039" y="1571"/>
                    <a:pt x="2041" y="1571"/>
                  </a:cubicBezTo>
                  <a:lnTo>
                    <a:pt x="2041" y="1571"/>
                  </a:lnTo>
                  <a:cubicBezTo>
                    <a:pt x="2042" y="1571"/>
                    <a:pt x="2039" y="1576"/>
                    <a:pt x="2032" y="1591"/>
                  </a:cubicBezTo>
                  <a:cubicBezTo>
                    <a:pt x="1986" y="1637"/>
                    <a:pt x="1963" y="1683"/>
                    <a:pt x="1940" y="1728"/>
                  </a:cubicBezTo>
                  <a:cubicBezTo>
                    <a:pt x="1918" y="1728"/>
                    <a:pt x="1918" y="1751"/>
                    <a:pt x="1895" y="1774"/>
                  </a:cubicBezTo>
                  <a:cubicBezTo>
                    <a:pt x="1880" y="1788"/>
                    <a:pt x="1839" y="1821"/>
                    <a:pt x="1827" y="1832"/>
                  </a:cubicBezTo>
                  <a:lnTo>
                    <a:pt x="1827" y="1832"/>
                  </a:lnTo>
                  <a:cubicBezTo>
                    <a:pt x="1795" y="1850"/>
                    <a:pt x="1773" y="1869"/>
                    <a:pt x="1735" y="1888"/>
                  </a:cubicBezTo>
                  <a:cubicBezTo>
                    <a:pt x="1712" y="1911"/>
                    <a:pt x="1712" y="1911"/>
                    <a:pt x="1689" y="1911"/>
                  </a:cubicBezTo>
                  <a:cubicBezTo>
                    <a:pt x="1678" y="1923"/>
                    <a:pt x="1675" y="1928"/>
                    <a:pt x="1676" y="1931"/>
                  </a:cubicBezTo>
                  <a:lnTo>
                    <a:pt x="1676" y="1931"/>
                  </a:lnTo>
                  <a:cubicBezTo>
                    <a:pt x="1673" y="1932"/>
                    <a:pt x="1670" y="1933"/>
                    <a:pt x="1666" y="1934"/>
                  </a:cubicBezTo>
                  <a:cubicBezTo>
                    <a:pt x="1621" y="1957"/>
                    <a:pt x="1575" y="1957"/>
                    <a:pt x="1530" y="1957"/>
                  </a:cubicBezTo>
                  <a:cubicBezTo>
                    <a:pt x="1507" y="1979"/>
                    <a:pt x="1461" y="1979"/>
                    <a:pt x="1530" y="1979"/>
                  </a:cubicBezTo>
                  <a:lnTo>
                    <a:pt x="1324" y="1979"/>
                  </a:lnTo>
                  <a:cubicBezTo>
                    <a:pt x="1301" y="1957"/>
                    <a:pt x="1256" y="1957"/>
                    <a:pt x="1233" y="1957"/>
                  </a:cubicBezTo>
                  <a:cubicBezTo>
                    <a:pt x="1210" y="1934"/>
                    <a:pt x="1187" y="1934"/>
                    <a:pt x="1164" y="1934"/>
                  </a:cubicBezTo>
                  <a:cubicBezTo>
                    <a:pt x="1141" y="1911"/>
                    <a:pt x="1096" y="1888"/>
                    <a:pt x="1050" y="1865"/>
                  </a:cubicBezTo>
                  <a:cubicBezTo>
                    <a:pt x="1050" y="1865"/>
                    <a:pt x="1035" y="1851"/>
                    <a:pt x="1018" y="1845"/>
                  </a:cubicBezTo>
                  <a:lnTo>
                    <a:pt x="1018" y="1845"/>
                  </a:lnTo>
                  <a:cubicBezTo>
                    <a:pt x="1018" y="1842"/>
                    <a:pt x="1015" y="1835"/>
                    <a:pt x="1005" y="1820"/>
                  </a:cubicBezTo>
                  <a:cubicBezTo>
                    <a:pt x="959" y="1797"/>
                    <a:pt x="936" y="1751"/>
                    <a:pt x="890" y="1728"/>
                  </a:cubicBezTo>
                  <a:lnTo>
                    <a:pt x="890" y="1728"/>
                  </a:lnTo>
                  <a:cubicBezTo>
                    <a:pt x="906" y="1736"/>
                    <a:pt x="913" y="1738"/>
                    <a:pt x="916" y="1738"/>
                  </a:cubicBezTo>
                  <a:cubicBezTo>
                    <a:pt x="921" y="1738"/>
                    <a:pt x="906" y="1728"/>
                    <a:pt x="890" y="1728"/>
                  </a:cubicBezTo>
                  <a:cubicBezTo>
                    <a:pt x="890" y="1706"/>
                    <a:pt x="868" y="1683"/>
                    <a:pt x="845" y="1660"/>
                  </a:cubicBezTo>
                  <a:cubicBezTo>
                    <a:pt x="845" y="1642"/>
                    <a:pt x="817" y="1570"/>
                    <a:pt x="816" y="1570"/>
                  </a:cubicBezTo>
                  <a:lnTo>
                    <a:pt x="816" y="1570"/>
                  </a:lnTo>
                  <a:cubicBezTo>
                    <a:pt x="815" y="1570"/>
                    <a:pt x="817" y="1576"/>
                    <a:pt x="822" y="1591"/>
                  </a:cubicBezTo>
                  <a:cubicBezTo>
                    <a:pt x="799" y="1546"/>
                    <a:pt x="799" y="1523"/>
                    <a:pt x="776" y="1477"/>
                  </a:cubicBezTo>
                  <a:cubicBezTo>
                    <a:pt x="776" y="1454"/>
                    <a:pt x="776" y="1432"/>
                    <a:pt x="776" y="1432"/>
                  </a:cubicBezTo>
                  <a:cubicBezTo>
                    <a:pt x="770" y="1414"/>
                    <a:pt x="768" y="1408"/>
                    <a:pt x="766" y="1408"/>
                  </a:cubicBezTo>
                  <a:cubicBezTo>
                    <a:pt x="764" y="1408"/>
                    <a:pt x="766" y="1423"/>
                    <a:pt x="764" y="1423"/>
                  </a:cubicBezTo>
                  <a:cubicBezTo>
                    <a:pt x="763" y="1423"/>
                    <a:pt x="761" y="1415"/>
                    <a:pt x="753" y="1386"/>
                  </a:cubicBezTo>
                  <a:cubicBezTo>
                    <a:pt x="753" y="1340"/>
                    <a:pt x="753" y="1295"/>
                    <a:pt x="753" y="1272"/>
                  </a:cubicBezTo>
                  <a:cubicBezTo>
                    <a:pt x="753" y="1266"/>
                    <a:pt x="755" y="1256"/>
                    <a:pt x="757" y="1246"/>
                  </a:cubicBezTo>
                  <a:lnTo>
                    <a:pt x="757" y="1246"/>
                  </a:lnTo>
                  <a:cubicBezTo>
                    <a:pt x="776" y="1224"/>
                    <a:pt x="776" y="1202"/>
                    <a:pt x="776" y="1181"/>
                  </a:cubicBezTo>
                  <a:cubicBezTo>
                    <a:pt x="776" y="1158"/>
                    <a:pt x="799" y="1112"/>
                    <a:pt x="822" y="1066"/>
                  </a:cubicBezTo>
                  <a:cubicBezTo>
                    <a:pt x="828" y="1042"/>
                    <a:pt x="828" y="1034"/>
                    <a:pt x="825" y="1034"/>
                  </a:cubicBezTo>
                  <a:cubicBezTo>
                    <a:pt x="824" y="1034"/>
                    <a:pt x="824" y="1034"/>
                    <a:pt x="823" y="1034"/>
                  </a:cubicBezTo>
                  <a:lnTo>
                    <a:pt x="823" y="1034"/>
                  </a:lnTo>
                  <a:cubicBezTo>
                    <a:pt x="828" y="1015"/>
                    <a:pt x="845" y="995"/>
                    <a:pt x="845" y="975"/>
                  </a:cubicBezTo>
                  <a:cubicBezTo>
                    <a:pt x="868" y="952"/>
                    <a:pt x="890" y="952"/>
                    <a:pt x="890" y="929"/>
                  </a:cubicBezTo>
                  <a:cubicBezTo>
                    <a:pt x="890" y="916"/>
                    <a:pt x="907" y="893"/>
                    <a:pt x="910" y="893"/>
                  </a:cubicBezTo>
                  <a:lnTo>
                    <a:pt x="910" y="893"/>
                  </a:lnTo>
                  <a:cubicBezTo>
                    <a:pt x="911" y="893"/>
                    <a:pt x="910" y="897"/>
                    <a:pt x="905" y="907"/>
                  </a:cubicBezTo>
                  <a:lnTo>
                    <a:pt x="905" y="907"/>
                  </a:lnTo>
                  <a:cubicBezTo>
                    <a:pt x="929" y="876"/>
                    <a:pt x="963" y="857"/>
                    <a:pt x="982" y="838"/>
                  </a:cubicBezTo>
                  <a:cubicBezTo>
                    <a:pt x="982" y="830"/>
                    <a:pt x="990" y="819"/>
                    <a:pt x="999" y="809"/>
                  </a:cubicBezTo>
                  <a:lnTo>
                    <a:pt x="999" y="809"/>
                  </a:lnTo>
                  <a:cubicBezTo>
                    <a:pt x="1011" y="804"/>
                    <a:pt x="1027" y="793"/>
                    <a:pt x="1027" y="793"/>
                  </a:cubicBezTo>
                  <a:cubicBezTo>
                    <a:pt x="1073" y="747"/>
                    <a:pt x="1119" y="724"/>
                    <a:pt x="1164" y="701"/>
                  </a:cubicBezTo>
                  <a:cubicBezTo>
                    <a:pt x="1187" y="701"/>
                    <a:pt x="1210" y="701"/>
                    <a:pt x="1233" y="678"/>
                  </a:cubicBezTo>
                  <a:lnTo>
                    <a:pt x="1301" y="678"/>
                  </a:lnTo>
                  <a:cubicBezTo>
                    <a:pt x="1301" y="678"/>
                    <a:pt x="1328" y="670"/>
                    <a:pt x="1337" y="663"/>
                  </a:cubicBezTo>
                  <a:lnTo>
                    <a:pt x="1337" y="663"/>
                  </a:lnTo>
                  <a:cubicBezTo>
                    <a:pt x="1353" y="660"/>
                    <a:pt x="1370" y="656"/>
                    <a:pt x="1370" y="656"/>
                  </a:cubicBezTo>
                  <a:close/>
                  <a:moveTo>
                    <a:pt x="1430" y="0"/>
                  </a:moveTo>
                  <a:cubicBezTo>
                    <a:pt x="1045" y="0"/>
                    <a:pt x="657" y="178"/>
                    <a:pt x="411" y="473"/>
                  </a:cubicBezTo>
                  <a:cubicBezTo>
                    <a:pt x="69" y="884"/>
                    <a:pt x="0" y="1500"/>
                    <a:pt x="274" y="2002"/>
                  </a:cubicBezTo>
                  <a:cubicBezTo>
                    <a:pt x="528" y="2412"/>
                    <a:pt x="982" y="2638"/>
                    <a:pt x="1450" y="2638"/>
                  </a:cubicBezTo>
                  <a:cubicBezTo>
                    <a:pt x="1530" y="2638"/>
                    <a:pt x="1610" y="2632"/>
                    <a:pt x="1689" y="2619"/>
                  </a:cubicBezTo>
                  <a:cubicBezTo>
                    <a:pt x="2306" y="2504"/>
                    <a:pt x="2739" y="1934"/>
                    <a:pt x="2739" y="1317"/>
                  </a:cubicBezTo>
                  <a:cubicBezTo>
                    <a:pt x="2739" y="747"/>
                    <a:pt x="2374" y="268"/>
                    <a:pt x="1872" y="85"/>
                  </a:cubicBezTo>
                  <a:cubicBezTo>
                    <a:pt x="1731" y="27"/>
                    <a:pt x="1581" y="0"/>
                    <a:pt x="14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134"/>
            <p:cNvSpPr/>
            <p:nvPr/>
          </p:nvSpPr>
          <p:spPr>
            <a:xfrm>
              <a:off x="6703689" y="1683395"/>
              <a:ext cx="70849" cy="70869"/>
            </a:xfrm>
            <a:custGeom>
              <a:avLst/>
              <a:gdLst/>
              <a:ahLst/>
              <a:cxnLst/>
              <a:rect l="l" t="t" r="r" b="b"/>
              <a:pathLst>
                <a:path w="3470" h="3471" extrusionOk="0">
                  <a:moveTo>
                    <a:pt x="1735" y="1"/>
                  </a:moveTo>
                  <a:cubicBezTo>
                    <a:pt x="776" y="1"/>
                    <a:pt x="0" y="777"/>
                    <a:pt x="0" y="1736"/>
                  </a:cubicBezTo>
                  <a:cubicBezTo>
                    <a:pt x="0" y="2694"/>
                    <a:pt x="776" y="3470"/>
                    <a:pt x="1735" y="3470"/>
                  </a:cubicBezTo>
                  <a:cubicBezTo>
                    <a:pt x="2694" y="3470"/>
                    <a:pt x="3470" y="2694"/>
                    <a:pt x="3470" y="1736"/>
                  </a:cubicBezTo>
                  <a:cubicBezTo>
                    <a:pt x="3470" y="777"/>
                    <a:pt x="2694" y="1"/>
                    <a:pt x="17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134"/>
            <p:cNvSpPr/>
            <p:nvPr/>
          </p:nvSpPr>
          <p:spPr>
            <a:xfrm>
              <a:off x="6693888" y="1676698"/>
              <a:ext cx="87183" cy="83916"/>
            </a:xfrm>
            <a:custGeom>
              <a:avLst/>
              <a:gdLst/>
              <a:ahLst/>
              <a:cxnLst/>
              <a:rect l="l" t="t" r="r" b="b"/>
              <a:pathLst>
                <a:path w="4270" h="4110" extrusionOk="0">
                  <a:moveTo>
                    <a:pt x="2245" y="654"/>
                  </a:moveTo>
                  <a:cubicBezTo>
                    <a:pt x="2319" y="654"/>
                    <a:pt x="2393" y="660"/>
                    <a:pt x="2466" y="671"/>
                  </a:cubicBezTo>
                  <a:cubicBezTo>
                    <a:pt x="3128" y="808"/>
                    <a:pt x="3607" y="1379"/>
                    <a:pt x="3607" y="2064"/>
                  </a:cubicBezTo>
                  <a:cubicBezTo>
                    <a:pt x="3607" y="2634"/>
                    <a:pt x="3242" y="3182"/>
                    <a:pt x="2694" y="3365"/>
                  </a:cubicBezTo>
                  <a:cubicBezTo>
                    <a:pt x="2537" y="3424"/>
                    <a:pt x="2371" y="3452"/>
                    <a:pt x="2205" y="3452"/>
                  </a:cubicBezTo>
                  <a:cubicBezTo>
                    <a:pt x="1792" y="3452"/>
                    <a:pt x="1380" y="3273"/>
                    <a:pt x="1119" y="2931"/>
                  </a:cubicBezTo>
                  <a:cubicBezTo>
                    <a:pt x="754" y="2475"/>
                    <a:pt x="708" y="1835"/>
                    <a:pt x="1005" y="1333"/>
                  </a:cubicBezTo>
                  <a:cubicBezTo>
                    <a:pt x="1264" y="916"/>
                    <a:pt x="1748" y="654"/>
                    <a:pt x="2245" y="654"/>
                  </a:cubicBezTo>
                  <a:close/>
                  <a:moveTo>
                    <a:pt x="2225" y="0"/>
                  </a:moveTo>
                  <a:cubicBezTo>
                    <a:pt x="1620" y="0"/>
                    <a:pt x="1018" y="264"/>
                    <a:pt x="640" y="740"/>
                  </a:cubicBezTo>
                  <a:cubicBezTo>
                    <a:pt x="92" y="1402"/>
                    <a:pt x="1" y="2360"/>
                    <a:pt x="434" y="3114"/>
                  </a:cubicBezTo>
                  <a:cubicBezTo>
                    <a:pt x="820" y="3750"/>
                    <a:pt x="1499" y="4109"/>
                    <a:pt x="2209" y="4109"/>
                  </a:cubicBezTo>
                  <a:cubicBezTo>
                    <a:pt x="2340" y="4109"/>
                    <a:pt x="2472" y="4097"/>
                    <a:pt x="2603" y="4072"/>
                  </a:cubicBezTo>
                  <a:cubicBezTo>
                    <a:pt x="3584" y="3913"/>
                    <a:pt x="4269" y="3022"/>
                    <a:pt x="4269" y="2064"/>
                  </a:cubicBezTo>
                  <a:cubicBezTo>
                    <a:pt x="4269" y="1196"/>
                    <a:pt x="3721" y="443"/>
                    <a:pt x="2922" y="124"/>
                  </a:cubicBezTo>
                  <a:cubicBezTo>
                    <a:pt x="2698" y="40"/>
                    <a:pt x="2461" y="0"/>
                    <a:pt x="22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134"/>
            <p:cNvSpPr/>
            <p:nvPr/>
          </p:nvSpPr>
          <p:spPr>
            <a:xfrm>
              <a:off x="6705547" y="1614890"/>
              <a:ext cx="70849" cy="70400"/>
            </a:xfrm>
            <a:custGeom>
              <a:avLst/>
              <a:gdLst/>
              <a:ahLst/>
              <a:cxnLst/>
              <a:rect l="l" t="t" r="r" b="b"/>
              <a:pathLst>
                <a:path w="3470" h="3448" extrusionOk="0">
                  <a:moveTo>
                    <a:pt x="1735" y="1"/>
                  </a:moveTo>
                  <a:cubicBezTo>
                    <a:pt x="777" y="1"/>
                    <a:pt x="0" y="754"/>
                    <a:pt x="0" y="1713"/>
                  </a:cubicBezTo>
                  <a:cubicBezTo>
                    <a:pt x="0" y="2671"/>
                    <a:pt x="777" y="3447"/>
                    <a:pt x="1735" y="3447"/>
                  </a:cubicBezTo>
                  <a:cubicBezTo>
                    <a:pt x="2694" y="3447"/>
                    <a:pt x="3470" y="2671"/>
                    <a:pt x="3470" y="1713"/>
                  </a:cubicBezTo>
                  <a:cubicBezTo>
                    <a:pt x="3470" y="754"/>
                    <a:pt x="2694" y="1"/>
                    <a:pt x="17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134"/>
            <p:cNvSpPr/>
            <p:nvPr/>
          </p:nvSpPr>
          <p:spPr>
            <a:xfrm>
              <a:off x="6695767" y="1607968"/>
              <a:ext cx="87162" cy="84100"/>
            </a:xfrm>
            <a:custGeom>
              <a:avLst/>
              <a:gdLst/>
              <a:ahLst/>
              <a:cxnLst/>
              <a:rect l="l" t="t" r="r" b="b"/>
              <a:pathLst>
                <a:path w="4269" h="4119" extrusionOk="0">
                  <a:moveTo>
                    <a:pt x="2205" y="656"/>
                  </a:moveTo>
                  <a:cubicBezTo>
                    <a:pt x="2291" y="656"/>
                    <a:pt x="2379" y="665"/>
                    <a:pt x="2465" y="682"/>
                  </a:cubicBezTo>
                  <a:cubicBezTo>
                    <a:pt x="3127" y="796"/>
                    <a:pt x="3607" y="1390"/>
                    <a:pt x="3607" y="2052"/>
                  </a:cubicBezTo>
                  <a:cubicBezTo>
                    <a:pt x="3607" y="2645"/>
                    <a:pt x="3241" y="3170"/>
                    <a:pt x="2694" y="3375"/>
                  </a:cubicBezTo>
                  <a:cubicBezTo>
                    <a:pt x="2542" y="3432"/>
                    <a:pt x="2384" y="3459"/>
                    <a:pt x="2226" y="3459"/>
                  </a:cubicBezTo>
                  <a:cubicBezTo>
                    <a:pt x="1812" y="3459"/>
                    <a:pt x="1400" y="3272"/>
                    <a:pt x="1119" y="2942"/>
                  </a:cubicBezTo>
                  <a:cubicBezTo>
                    <a:pt x="753" y="2485"/>
                    <a:pt x="708" y="1823"/>
                    <a:pt x="1004" y="1344"/>
                  </a:cubicBezTo>
                  <a:cubicBezTo>
                    <a:pt x="1256" y="918"/>
                    <a:pt x="1721" y="656"/>
                    <a:pt x="2205" y="656"/>
                  </a:cubicBezTo>
                  <a:close/>
                  <a:moveTo>
                    <a:pt x="2214" y="0"/>
                  </a:moveTo>
                  <a:cubicBezTo>
                    <a:pt x="1612" y="0"/>
                    <a:pt x="1015" y="271"/>
                    <a:pt x="639" y="728"/>
                  </a:cubicBezTo>
                  <a:cubicBezTo>
                    <a:pt x="91" y="1412"/>
                    <a:pt x="0" y="2371"/>
                    <a:pt x="434" y="3102"/>
                  </a:cubicBezTo>
                  <a:cubicBezTo>
                    <a:pt x="822" y="3742"/>
                    <a:pt x="1507" y="4119"/>
                    <a:pt x="2223" y="4119"/>
                  </a:cubicBezTo>
                  <a:cubicBezTo>
                    <a:pt x="2349" y="4119"/>
                    <a:pt x="2476" y="4107"/>
                    <a:pt x="2602" y="4083"/>
                  </a:cubicBezTo>
                  <a:cubicBezTo>
                    <a:pt x="3584" y="3900"/>
                    <a:pt x="4268" y="3010"/>
                    <a:pt x="4268" y="2052"/>
                  </a:cubicBezTo>
                  <a:cubicBezTo>
                    <a:pt x="4268" y="1184"/>
                    <a:pt x="3721" y="431"/>
                    <a:pt x="2922" y="134"/>
                  </a:cubicBezTo>
                  <a:cubicBezTo>
                    <a:pt x="2694" y="43"/>
                    <a:pt x="2454" y="0"/>
                    <a:pt x="22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134"/>
            <p:cNvSpPr/>
            <p:nvPr/>
          </p:nvSpPr>
          <p:spPr>
            <a:xfrm>
              <a:off x="6692030" y="1784733"/>
              <a:ext cx="93226" cy="22602"/>
            </a:xfrm>
            <a:custGeom>
              <a:avLst/>
              <a:gdLst/>
              <a:ahLst/>
              <a:cxnLst/>
              <a:rect l="l" t="t" r="r" b="b"/>
              <a:pathLst>
                <a:path w="4566" h="1107" extrusionOk="0">
                  <a:moveTo>
                    <a:pt x="373" y="0"/>
                  </a:moveTo>
                  <a:cubicBezTo>
                    <a:pt x="260" y="0"/>
                    <a:pt x="152" y="46"/>
                    <a:pt x="92" y="151"/>
                  </a:cubicBezTo>
                  <a:cubicBezTo>
                    <a:pt x="1" y="288"/>
                    <a:pt x="46" y="539"/>
                    <a:pt x="206" y="607"/>
                  </a:cubicBezTo>
                  <a:cubicBezTo>
                    <a:pt x="920" y="939"/>
                    <a:pt x="1691" y="1106"/>
                    <a:pt x="2463" y="1106"/>
                  </a:cubicBezTo>
                  <a:cubicBezTo>
                    <a:pt x="3073" y="1106"/>
                    <a:pt x="3684" y="1002"/>
                    <a:pt x="4269" y="790"/>
                  </a:cubicBezTo>
                  <a:cubicBezTo>
                    <a:pt x="4451" y="744"/>
                    <a:pt x="4566" y="562"/>
                    <a:pt x="4497" y="379"/>
                  </a:cubicBezTo>
                  <a:cubicBezTo>
                    <a:pt x="4458" y="243"/>
                    <a:pt x="4321" y="141"/>
                    <a:pt x="4182" y="141"/>
                  </a:cubicBezTo>
                  <a:cubicBezTo>
                    <a:pt x="4158" y="141"/>
                    <a:pt x="4133" y="144"/>
                    <a:pt x="4109" y="151"/>
                  </a:cubicBezTo>
                  <a:cubicBezTo>
                    <a:pt x="3577" y="349"/>
                    <a:pt x="3020" y="447"/>
                    <a:pt x="2466" y="447"/>
                  </a:cubicBezTo>
                  <a:cubicBezTo>
                    <a:pt x="1809" y="447"/>
                    <a:pt x="1155" y="309"/>
                    <a:pt x="548" y="37"/>
                  </a:cubicBezTo>
                  <a:cubicBezTo>
                    <a:pt x="493" y="13"/>
                    <a:pt x="433" y="0"/>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134"/>
            <p:cNvSpPr/>
            <p:nvPr/>
          </p:nvSpPr>
          <p:spPr>
            <a:xfrm>
              <a:off x="6733746" y="1251600"/>
              <a:ext cx="30769" cy="369577"/>
            </a:xfrm>
            <a:custGeom>
              <a:avLst/>
              <a:gdLst/>
              <a:ahLst/>
              <a:cxnLst/>
              <a:rect l="l" t="t" r="r" b="b"/>
              <a:pathLst>
                <a:path w="1507" h="18101" extrusionOk="0">
                  <a:moveTo>
                    <a:pt x="1182" y="0"/>
                  </a:moveTo>
                  <a:cubicBezTo>
                    <a:pt x="1016" y="0"/>
                    <a:pt x="845" y="103"/>
                    <a:pt x="834" y="309"/>
                  </a:cubicBezTo>
                  <a:cubicBezTo>
                    <a:pt x="674" y="5672"/>
                    <a:pt x="400" y="11014"/>
                    <a:pt x="103" y="16355"/>
                  </a:cubicBezTo>
                  <a:cubicBezTo>
                    <a:pt x="80" y="16834"/>
                    <a:pt x="57" y="17313"/>
                    <a:pt x="12" y="17793"/>
                  </a:cubicBezTo>
                  <a:cubicBezTo>
                    <a:pt x="0" y="17998"/>
                    <a:pt x="160" y="18101"/>
                    <a:pt x="326" y="18101"/>
                  </a:cubicBezTo>
                  <a:cubicBezTo>
                    <a:pt x="491" y="18101"/>
                    <a:pt x="662" y="17998"/>
                    <a:pt x="674" y="17793"/>
                  </a:cubicBezTo>
                  <a:cubicBezTo>
                    <a:pt x="925" y="13570"/>
                    <a:pt x="1130" y="9370"/>
                    <a:pt x="1313" y="5170"/>
                  </a:cubicBezTo>
                  <a:cubicBezTo>
                    <a:pt x="1381" y="3550"/>
                    <a:pt x="1450" y="1929"/>
                    <a:pt x="1495" y="309"/>
                  </a:cubicBezTo>
                  <a:cubicBezTo>
                    <a:pt x="1507" y="103"/>
                    <a:pt x="1347" y="0"/>
                    <a:pt x="11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134"/>
            <p:cNvSpPr/>
            <p:nvPr/>
          </p:nvSpPr>
          <p:spPr>
            <a:xfrm>
              <a:off x="6738177" y="3565371"/>
              <a:ext cx="40570" cy="40100"/>
            </a:xfrm>
            <a:custGeom>
              <a:avLst/>
              <a:gdLst/>
              <a:ahLst/>
              <a:cxnLst/>
              <a:rect l="l" t="t" r="r" b="b"/>
              <a:pathLst>
                <a:path w="1987" h="1964" extrusionOk="0">
                  <a:moveTo>
                    <a:pt x="1005" y="0"/>
                  </a:moveTo>
                  <a:cubicBezTo>
                    <a:pt x="457" y="0"/>
                    <a:pt x="0" y="434"/>
                    <a:pt x="0" y="982"/>
                  </a:cubicBezTo>
                  <a:cubicBezTo>
                    <a:pt x="0" y="1530"/>
                    <a:pt x="457" y="1963"/>
                    <a:pt x="1005" y="1963"/>
                  </a:cubicBezTo>
                  <a:cubicBezTo>
                    <a:pt x="1552" y="1963"/>
                    <a:pt x="1986" y="1530"/>
                    <a:pt x="1986" y="982"/>
                  </a:cubicBezTo>
                  <a:cubicBezTo>
                    <a:pt x="1986" y="434"/>
                    <a:pt x="1552" y="0"/>
                    <a:pt x="10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134"/>
            <p:cNvSpPr/>
            <p:nvPr/>
          </p:nvSpPr>
          <p:spPr>
            <a:xfrm>
              <a:off x="6729315" y="3558245"/>
              <a:ext cx="56414" cy="53861"/>
            </a:xfrm>
            <a:custGeom>
              <a:avLst/>
              <a:gdLst/>
              <a:ahLst/>
              <a:cxnLst/>
              <a:rect l="l" t="t" r="r" b="b"/>
              <a:pathLst>
                <a:path w="2763" h="2638" extrusionOk="0">
                  <a:moveTo>
                    <a:pt x="824" y="1055"/>
                  </a:moveTo>
                  <a:lnTo>
                    <a:pt x="824" y="1055"/>
                  </a:lnTo>
                  <a:cubicBezTo>
                    <a:pt x="821" y="1064"/>
                    <a:pt x="816" y="1077"/>
                    <a:pt x="816" y="1077"/>
                  </a:cubicBezTo>
                  <a:cubicBezTo>
                    <a:pt x="816" y="1077"/>
                    <a:pt x="817" y="1072"/>
                    <a:pt x="822" y="1057"/>
                  </a:cubicBezTo>
                  <a:cubicBezTo>
                    <a:pt x="823" y="1056"/>
                    <a:pt x="824" y="1056"/>
                    <a:pt x="824" y="1055"/>
                  </a:cubicBezTo>
                  <a:close/>
                  <a:moveTo>
                    <a:pt x="1151" y="1921"/>
                  </a:moveTo>
                  <a:cubicBezTo>
                    <a:pt x="1150" y="1921"/>
                    <a:pt x="1159" y="1928"/>
                    <a:pt x="1187" y="1947"/>
                  </a:cubicBezTo>
                  <a:cubicBezTo>
                    <a:pt x="1174" y="1934"/>
                    <a:pt x="1153" y="1921"/>
                    <a:pt x="1151" y="1921"/>
                  </a:cubicBezTo>
                  <a:close/>
                  <a:moveTo>
                    <a:pt x="1530" y="669"/>
                  </a:moveTo>
                  <a:cubicBezTo>
                    <a:pt x="1575" y="692"/>
                    <a:pt x="1644" y="692"/>
                    <a:pt x="1690" y="715"/>
                  </a:cubicBezTo>
                  <a:cubicBezTo>
                    <a:pt x="1712" y="737"/>
                    <a:pt x="1758" y="760"/>
                    <a:pt x="1781" y="760"/>
                  </a:cubicBezTo>
                  <a:cubicBezTo>
                    <a:pt x="1781" y="783"/>
                    <a:pt x="1804" y="783"/>
                    <a:pt x="1827" y="783"/>
                  </a:cubicBezTo>
                  <a:cubicBezTo>
                    <a:pt x="1827" y="806"/>
                    <a:pt x="1849" y="806"/>
                    <a:pt x="1849" y="829"/>
                  </a:cubicBezTo>
                  <a:cubicBezTo>
                    <a:pt x="1872" y="852"/>
                    <a:pt x="1918" y="874"/>
                    <a:pt x="1941" y="920"/>
                  </a:cubicBezTo>
                  <a:cubicBezTo>
                    <a:pt x="1953" y="928"/>
                    <a:pt x="1960" y="931"/>
                    <a:pt x="1964" y="931"/>
                  </a:cubicBezTo>
                  <a:cubicBezTo>
                    <a:pt x="1964" y="931"/>
                    <a:pt x="1965" y="931"/>
                    <a:pt x="1965" y="931"/>
                  </a:cubicBezTo>
                  <a:lnTo>
                    <a:pt x="1965" y="931"/>
                  </a:lnTo>
                  <a:cubicBezTo>
                    <a:pt x="1970" y="950"/>
                    <a:pt x="1986" y="969"/>
                    <a:pt x="1986" y="988"/>
                  </a:cubicBezTo>
                  <a:cubicBezTo>
                    <a:pt x="2009" y="1011"/>
                    <a:pt x="2009" y="1034"/>
                    <a:pt x="2032" y="1057"/>
                  </a:cubicBezTo>
                  <a:cubicBezTo>
                    <a:pt x="2033" y="1059"/>
                    <a:pt x="2034" y="1060"/>
                    <a:pt x="2035" y="1062"/>
                  </a:cubicBezTo>
                  <a:lnTo>
                    <a:pt x="2035" y="1062"/>
                  </a:lnTo>
                  <a:cubicBezTo>
                    <a:pt x="2033" y="1059"/>
                    <a:pt x="2030" y="1057"/>
                    <a:pt x="2029" y="1057"/>
                  </a:cubicBezTo>
                  <a:cubicBezTo>
                    <a:pt x="2026" y="1057"/>
                    <a:pt x="2026" y="1063"/>
                    <a:pt x="2032" y="1080"/>
                  </a:cubicBezTo>
                  <a:cubicBezTo>
                    <a:pt x="2055" y="1125"/>
                    <a:pt x="2078" y="1171"/>
                    <a:pt x="2078" y="1217"/>
                  </a:cubicBezTo>
                  <a:cubicBezTo>
                    <a:pt x="2078" y="1262"/>
                    <a:pt x="2100" y="1285"/>
                    <a:pt x="2100" y="1331"/>
                  </a:cubicBezTo>
                  <a:cubicBezTo>
                    <a:pt x="2100" y="1354"/>
                    <a:pt x="2078" y="1377"/>
                    <a:pt x="2078" y="1399"/>
                  </a:cubicBezTo>
                  <a:cubicBezTo>
                    <a:pt x="2078" y="1445"/>
                    <a:pt x="2078" y="1491"/>
                    <a:pt x="2055" y="1536"/>
                  </a:cubicBezTo>
                  <a:cubicBezTo>
                    <a:pt x="2055" y="1559"/>
                    <a:pt x="2032" y="1582"/>
                    <a:pt x="2032" y="1605"/>
                  </a:cubicBezTo>
                  <a:cubicBezTo>
                    <a:pt x="2009" y="1650"/>
                    <a:pt x="1986" y="1696"/>
                    <a:pt x="1964" y="1742"/>
                  </a:cubicBezTo>
                  <a:cubicBezTo>
                    <a:pt x="1952" y="1754"/>
                    <a:pt x="1947" y="1758"/>
                    <a:pt x="1947" y="1758"/>
                  </a:cubicBezTo>
                  <a:cubicBezTo>
                    <a:pt x="1946" y="1758"/>
                    <a:pt x="1964" y="1737"/>
                    <a:pt x="1954" y="1737"/>
                  </a:cubicBezTo>
                  <a:cubicBezTo>
                    <a:pt x="1952" y="1737"/>
                    <a:pt x="1948" y="1738"/>
                    <a:pt x="1941" y="1742"/>
                  </a:cubicBezTo>
                  <a:cubicBezTo>
                    <a:pt x="1941" y="1742"/>
                    <a:pt x="1918" y="1765"/>
                    <a:pt x="1895" y="1787"/>
                  </a:cubicBezTo>
                  <a:cubicBezTo>
                    <a:pt x="1895" y="1805"/>
                    <a:pt x="1842" y="1848"/>
                    <a:pt x="1837" y="1848"/>
                  </a:cubicBezTo>
                  <a:cubicBezTo>
                    <a:pt x="1835" y="1848"/>
                    <a:pt x="1838" y="1844"/>
                    <a:pt x="1849" y="1833"/>
                  </a:cubicBezTo>
                  <a:lnTo>
                    <a:pt x="1849" y="1833"/>
                  </a:lnTo>
                  <a:cubicBezTo>
                    <a:pt x="1827" y="1856"/>
                    <a:pt x="1781" y="1879"/>
                    <a:pt x="1758" y="1901"/>
                  </a:cubicBezTo>
                  <a:cubicBezTo>
                    <a:pt x="1735" y="1924"/>
                    <a:pt x="1712" y="1924"/>
                    <a:pt x="1712" y="1924"/>
                  </a:cubicBezTo>
                  <a:cubicBezTo>
                    <a:pt x="1699" y="1933"/>
                    <a:pt x="1693" y="1939"/>
                    <a:pt x="1690" y="1942"/>
                  </a:cubicBezTo>
                  <a:lnTo>
                    <a:pt x="1690" y="1942"/>
                  </a:lnTo>
                  <a:cubicBezTo>
                    <a:pt x="1685" y="1943"/>
                    <a:pt x="1677" y="1945"/>
                    <a:pt x="1667" y="1947"/>
                  </a:cubicBezTo>
                  <a:cubicBezTo>
                    <a:pt x="1621" y="1947"/>
                    <a:pt x="1598" y="1970"/>
                    <a:pt x="1553" y="1970"/>
                  </a:cubicBezTo>
                  <a:cubicBezTo>
                    <a:pt x="1537" y="1970"/>
                    <a:pt x="1502" y="1980"/>
                    <a:pt x="1507" y="1980"/>
                  </a:cubicBezTo>
                  <a:cubicBezTo>
                    <a:pt x="1510" y="1980"/>
                    <a:pt x="1522" y="1978"/>
                    <a:pt x="1553" y="1970"/>
                  </a:cubicBezTo>
                  <a:lnTo>
                    <a:pt x="1553" y="1970"/>
                  </a:lnTo>
                  <a:cubicBezTo>
                    <a:pt x="1530" y="1993"/>
                    <a:pt x="1507" y="1993"/>
                    <a:pt x="1484" y="1993"/>
                  </a:cubicBezTo>
                  <a:cubicBezTo>
                    <a:pt x="1439" y="1993"/>
                    <a:pt x="1393" y="1993"/>
                    <a:pt x="1347" y="1970"/>
                  </a:cubicBezTo>
                  <a:cubicBezTo>
                    <a:pt x="1337" y="1970"/>
                    <a:pt x="1332" y="1970"/>
                    <a:pt x="1329" y="1971"/>
                  </a:cubicBezTo>
                  <a:lnTo>
                    <a:pt x="1329" y="1971"/>
                  </a:lnTo>
                  <a:cubicBezTo>
                    <a:pt x="1328" y="1971"/>
                    <a:pt x="1326" y="1970"/>
                    <a:pt x="1324" y="1970"/>
                  </a:cubicBezTo>
                  <a:lnTo>
                    <a:pt x="1256" y="1970"/>
                  </a:lnTo>
                  <a:cubicBezTo>
                    <a:pt x="1233" y="1947"/>
                    <a:pt x="1210" y="1947"/>
                    <a:pt x="1187" y="1947"/>
                  </a:cubicBezTo>
                  <a:cubicBezTo>
                    <a:pt x="1142" y="1924"/>
                    <a:pt x="1096" y="1901"/>
                    <a:pt x="1073" y="1879"/>
                  </a:cubicBezTo>
                  <a:cubicBezTo>
                    <a:pt x="1051" y="1856"/>
                    <a:pt x="1028" y="1856"/>
                    <a:pt x="1028" y="1833"/>
                  </a:cubicBezTo>
                  <a:cubicBezTo>
                    <a:pt x="1022" y="1830"/>
                    <a:pt x="1019" y="1829"/>
                    <a:pt x="1017" y="1829"/>
                  </a:cubicBezTo>
                  <a:cubicBezTo>
                    <a:pt x="1006" y="1829"/>
                    <a:pt x="1032" y="1859"/>
                    <a:pt x="1031" y="1859"/>
                  </a:cubicBezTo>
                  <a:cubicBezTo>
                    <a:pt x="1031" y="1859"/>
                    <a:pt x="1024" y="1852"/>
                    <a:pt x="1005" y="1833"/>
                  </a:cubicBezTo>
                  <a:cubicBezTo>
                    <a:pt x="987" y="1815"/>
                    <a:pt x="955" y="1783"/>
                    <a:pt x="931" y="1747"/>
                  </a:cubicBezTo>
                  <a:lnTo>
                    <a:pt x="931" y="1747"/>
                  </a:lnTo>
                  <a:cubicBezTo>
                    <a:pt x="931" y="1747"/>
                    <a:pt x="931" y="1747"/>
                    <a:pt x="931" y="1747"/>
                  </a:cubicBezTo>
                  <a:cubicBezTo>
                    <a:pt x="936" y="1747"/>
                    <a:pt x="936" y="1742"/>
                    <a:pt x="914" y="1719"/>
                  </a:cubicBezTo>
                  <a:lnTo>
                    <a:pt x="914" y="1719"/>
                  </a:lnTo>
                  <a:cubicBezTo>
                    <a:pt x="918" y="1728"/>
                    <a:pt x="924" y="1738"/>
                    <a:pt x="931" y="1747"/>
                  </a:cubicBezTo>
                  <a:lnTo>
                    <a:pt x="931" y="1747"/>
                  </a:lnTo>
                  <a:cubicBezTo>
                    <a:pt x="925" y="1747"/>
                    <a:pt x="914" y="1742"/>
                    <a:pt x="914" y="1742"/>
                  </a:cubicBezTo>
                  <a:cubicBezTo>
                    <a:pt x="891" y="1719"/>
                    <a:pt x="891" y="1696"/>
                    <a:pt x="868" y="1673"/>
                  </a:cubicBezTo>
                  <a:cubicBezTo>
                    <a:pt x="868" y="1657"/>
                    <a:pt x="832" y="1592"/>
                    <a:pt x="821" y="1584"/>
                  </a:cubicBezTo>
                  <a:lnTo>
                    <a:pt x="821" y="1584"/>
                  </a:lnTo>
                  <a:cubicBezTo>
                    <a:pt x="816" y="1546"/>
                    <a:pt x="799" y="1510"/>
                    <a:pt x="799" y="1491"/>
                  </a:cubicBezTo>
                  <a:cubicBezTo>
                    <a:pt x="777" y="1468"/>
                    <a:pt x="777" y="1445"/>
                    <a:pt x="777" y="1422"/>
                  </a:cubicBezTo>
                  <a:cubicBezTo>
                    <a:pt x="777" y="1417"/>
                    <a:pt x="777" y="1410"/>
                    <a:pt x="777" y="1399"/>
                  </a:cubicBezTo>
                  <a:cubicBezTo>
                    <a:pt x="777" y="1354"/>
                    <a:pt x="777" y="1308"/>
                    <a:pt x="777" y="1262"/>
                  </a:cubicBezTo>
                  <a:cubicBezTo>
                    <a:pt x="777" y="1240"/>
                    <a:pt x="777" y="1217"/>
                    <a:pt x="777" y="1194"/>
                  </a:cubicBezTo>
                  <a:cubicBezTo>
                    <a:pt x="799" y="1148"/>
                    <a:pt x="799" y="1125"/>
                    <a:pt x="822" y="1080"/>
                  </a:cubicBezTo>
                  <a:cubicBezTo>
                    <a:pt x="826" y="1063"/>
                    <a:pt x="828" y="1054"/>
                    <a:pt x="829" y="1050"/>
                  </a:cubicBezTo>
                  <a:lnTo>
                    <a:pt x="829" y="1050"/>
                  </a:lnTo>
                  <a:cubicBezTo>
                    <a:pt x="845" y="1029"/>
                    <a:pt x="847" y="1009"/>
                    <a:pt x="868" y="988"/>
                  </a:cubicBezTo>
                  <a:cubicBezTo>
                    <a:pt x="891" y="966"/>
                    <a:pt x="891" y="943"/>
                    <a:pt x="914" y="943"/>
                  </a:cubicBezTo>
                  <a:cubicBezTo>
                    <a:pt x="914" y="927"/>
                    <a:pt x="935" y="900"/>
                    <a:pt x="934" y="900"/>
                  </a:cubicBezTo>
                  <a:lnTo>
                    <a:pt x="934" y="900"/>
                  </a:lnTo>
                  <a:cubicBezTo>
                    <a:pt x="933" y="900"/>
                    <a:pt x="928" y="906"/>
                    <a:pt x="914" y="920"/>
                  </a:cubicBezTo>
                  <a:cubicBezTo>
                    <a:pt x="936" y="897"/>
                    <a:pt x="959" y="874"/>
                    <a:pt x="1005" y="829"/>
                  </a:cubicBezTo>
                  <a:cubicBezTo>
                    <a:pt x="1005" y="829"/>
                    <a:pt x="1008" y="826"/>
                    <a:pt x="1012" y="822"/>
                  </a:cubicBezTo>
                  <a:lnTo>
                    <a:pt x="1012" y="822"/>
                  </a:lnTo>
                  <a:cubicBezTo>
                    <a:pt x="1012" y="822"/>
                    <a:pt x="1051" y="783"/>
                    <a:pt x="1051" y="783"/>
                  </a:cubicBezTo>
                  <a:cubicBezTo>
                    <a:pt x="1096" y="760"/>
                    <a:pt x="1142" y="737"/>
                    <a:pt x="1187" y="715"/>
                  </a:cubicBezTo>
                  <a:cubicBezTo>
                    <a:pt x="1210" y="715"/>
                    <a:pt x="1233" y="692"/>
                    <a:pt x="1256" y="692"/>
                  </a:cubicBezTo>
                  <a:lnTo>
                    <a:pt x="1302" y="692"/>
                  </a:lnTo>
                  <a:cubicBezTo>
                    <a:pt x="1302" y="692"/>
                    <a:pt x="1359" y="677"/>
                    <a:pt x="1360" y="671"/>
                  </a:cubicBezTo>
                  <a:lnTo>
                    <a:pt x="1360" y="671"/>
                  </a:lnTo>
                  <a:cubicBezTo>
                    <a:pt x="1366" y="670"/>
                    <a:pt x="1370" y="669"/>
                    <a:pt x="1370" y="669"/>
                  </a:cubicBezTo>
                  <a:close/>
                  <a:moveTo>
                    <a:pt x="1441" y="1"/>
                  </a:moveTo>
                  <a:cubicBezTo>
                    <a:pt x="1061" y="1"/>
                    <a:pt x="682" y="166"/>
                    <a:pt x="434" y="464"/>
                  </a:cubicBezTo>
                  <a:cubicBezTo>
                    <a:pt x="69" y="897"/>
                    <a:pt x="1" y="1513"/>
                    <a:pt x="297" y="1993"/>
                  </a:cubicBezTo>
                  <a:cubicBezTo>
                    <a:pt x="544" y="2410"/>
                    <a:pt x="963" y="2638"/>
                    <a:pt x="1412" y="2638"/>
                  </a:cubicBezTo>
                  <a:cubicBezTo>
                    <a:pt x="1504" y="2638"/>
                    <a:pt x="1597" y="2628"/>
                    <a:pt x="1690" y="2609"/>
                  </a:cubicBezTo>
                  <a:cubicBezTo>
                    <a:pt x="2296" y="2519"/>
                    <a:pt x="2726" y="1965"/>
                    <a:pt x="2761" y="1360"/>
                  </a:cubicBezTo>
                  <a:lnTo>
                    <a:pt x="2761" y="1360"/>
                  </a:lnTo>
                  <a:cubicBezTo>
                    <a:pt x="2762" y="1351"/>
                    <a:pt x="2762" y="1341"/>
                    <a:pt x="2762" y="1331"/>
                  </a:cubicBezTo>
                  <a:lnTo>
                    <a:pt x="2762" y="1331"/>
                  </a:lnTo>
                  <a:cubicBezTo>
                    <a:pt x="2762" y="1331"/>
                    <a:pt x="2762" y="1331"/>
                    <a:pt x="2762" y="1331"/>
                  </a:cubicBezTo>
                  <a:cubicBezTo>
                    <a:pt x="2762" y="1320"/>
                    <a:pt x="2762" y="1310"/>
                    <a:pt x="2761" y="1299"/>
                  </a:cubicBezTo>
                  <a:lnTo>
                    <a:pt x="2761" y="1299"/>
                  </a:lnTo>
                  <a:cubicBezTo>
                    <a:pt x="2727" y="743"/>
                    <a:pt x="2387" y="277"/>
                    <a:pt x="1872" y="75"/>
                  </a:cubicBezTo>
                  <a:cubicBezTo>
                    <a:pt x="1733" y="25"/>
                    <a:pt x="1587" y="1"/>
                    <a:pt x="14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134"/>
            <p:cNvSpPr/>
            <p:nvPr/>
          </p:nvSpPr>
          <p:spPr>
            <a:xfrm>
              <a:off x="6724660" y="3490802"/>
              <a:ext cx="70379" cy="70379"/>
            </a:xfrm>
            <a:custGeom>
              <a:avLst/>
              <a:gdLst/>
              <a:ahLst/>
              <a:cxnLst/>
              <a:rect l="l" t="t" r="r" b="b"/>
              <a:pathLst>
                <a:path w="3447" h="3447" extrusionOk="0">
                  <a:moveTo>
                    <a:pt x="1712" y="0"/>
                  </a:moveTo>
                  <a:cubicBezTo>
                    <a:pt x="776" y="0"/>
                    <a:pt x="0" y="776"/>
                    <a:pt x="0" y="1735"/>
                  </a:cubicBezTo>
                  <a:cubicBezTo>
                    <a:pt x="0" y="2694"/>
                    <a:pt x="776" y="3447"/>
                    <a:pt x="1712" y="3447"/>
                  </a:cubicBezTo>
                  <a:cubicBezTo>
                    <a:pt x="2671" y="3447"/>
                    <a:pt x="3447" y="2694"/>
                    <a:pt x="3447" y="1735"/>
                  </a:cubicBezTo>
                  <a:cubicBezTo>
                    <a:pt x="3447" y="776"/>
                    <a:pt x="2671" y="0"/>
                    <a:pt x="1712" y="0"/>
                  </a:cubicBezTo>
                  <a:close/>
                </a:path>
              </a:pathLst>
            </a:custGeom>
            <a:solidFill>
              <a:srgbClr val="E52C2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134"/>
            <p:cNvSpPr/>
            <p:nvPr/>
          </p:nvSpPr>
          <p:spPr>
            <a:xfrm>
              <a:off x="6714409" y="3484084"/>
              <a:ext cx="87632" cy="83916"/>
            </a:xfrm>
            <a:custGeom>
              <a:avLst/>
              <a:gdLst/>
              <a:ahLst/>
              <a:cxnLst/>
              <a:rect l="l" t="t" r="r" b="b"/>
              <a:pathLst>
                <a:path w="4292" h="4110" extrusionOk="0">
                  <a:moveTo>
                    <a:pt x="2246" y="654"/>
                  </a:moveTo>
                  <a:cubicBezTo>
                    <a:pt x="2318" y="654"/>
                    <a:pt x="2392" y="660"/>
                    <a:pt x="2465" y="672"/>
                  </a:cubicBezTo>
                  <a:cubicBezTo>
                    <a:pt x="3127" y="809"/>
                    <a:pt x="3607" y="1379"/>
                    <a:pt x="3629" y="2064"/>
                  </a:cubicBezTo>
                  <a:cubicBezTo>
                    <a:pt x="3607" y="2635"/>
                    <a:pt x="3264" y="3160"/>
                    <a:pt x="2716" y="3365"/>
                  </a:cubicBezTo>
                  <a:cubicBezTo>
                    <a:pt x="2553" y="3424"/>
                    <a:pt x="2384" y="3453"/>
                    <a:pt x="2217" y="3453"/>
                  </a:cubicBezTo>
                  <a:cubicBezTo>
                    <a:pt x="1800" y="3453"/>
                    <a:pt x="1395" y="3273"/>
                    <a:pt x="1119" y="2931"/>
                  </a:cubicBezTo>
                  <a:cubicBezTo>
                    <a:pt x="776" y="2475"/>
                    <a:pt x="731" y="1836"/>
                    <a:pt x="1027" y="1334"/>
                  </a:cubicBezTo>
                  <a:cubicBezTo>
                    <a:pt x="1286" y="916"/>
                    <a:pt x="1752" y="654"/>
                    <a:pt x="2246" y="654"/>
                  </a:cubicBezTo>
                  <a:close/>
                  <a:moveTo>
                    <a:pt x="2238" y="0"/>
                  </a:moveTo>
                  <a:cubicBezTo>
                    <a:pt x="1640" y="0"/>
                    <a:pt x="1033" y="264"/>
                    <a:pt x="639" y="740"/>
                  </a:cubicBezTo>
                  <a:cubicBezTo>
                    <a:pt x="91" y="1402"/>
                    <a:pt x="0" y="2361"/>
                    <a:pt x="457" y="3114"/>
                  </a:cubicBezTo>
                  <a:cubicBezTo>
                    <a:pt x="823" y="3750"/>
                    <a:pt x="1515" y="4110"/>
                    <a:pt x="2230" y="4110"/>
                  </a:cubicBezTo>
                  <a:cubicBezTo>
                    <a:pt x="2362" y="4110"/>
                    <a:pt x="2494" y="4097"/>
                    <a:pt x="2625" y="4073"/>
                  </a:cubicBezTo>
                  <a:cubicBezTo>
                    <a:pt x="3576" y="3914"/>
                    <a:pt x="4258" y="3036"/>
                    <a:pt x="4291" y="2086"/>
                  </a:cubicBezTo>
                  <a:lnTo>
                    <a:pt x="4291" y="2086"/>
                  </a:lnTo>
                  <a:cubicBezTo>
                    <a:pt x="4291" y="2079"/>
                    <a:pt x="4291" y="2071"/>
                    <a:pt x="4291" y="2064"/>
                  </a:cubicBezTo>
                  <a:lnTo>
                    <a:pt x="4291" y="2064"/>
                  </a:lnTo>
                  <a:cubicBezTo>
                    <a:pt x="4291" y="2064"/>
                    <a:pt x="4291" y="2064"/>
                    <a:pt x="4291" y="2064"/>
                  </a:cubicBezTo>
                  <a:cubicBezTo>
                    <a:pt x="4291" y="2055"/>
                    <a:pt x="4291" y="2046"/>
                    <a:pt x="4290" y="2037"/>
                  </a:cubicBezTo>
                  <a:lnTo>
                    <a:pt x="4290" y="2037"/>
                  </a:lnTo>
                  <a:cubicBezTo>
                    <a:pt x="4258" y="1181"/>
                    <a:pt x="3735" y="418"/>
                    <a:pt x="2922" y="124"/>
                  </a:cubicBezTo>
                  <a:cubicBezTo>
                    <a:pt x="2704" y="41"/>
                    <a:pt x="2472" y="0"/>
                    <a:pt x="2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134"/>
            <p:cNvSpPr/>
            <p:nvPr/>
          </p:nvSpPr>
          <p:spPr>
            <a:xfrm>
              <a:off x="6726518" y="3421828"/>
              <a:ext cx="70400" cy="70849"/>
            </a:xfrm>
            <a:custGeom>
              <a:avLst/>
              <a:gdLst/>
              <a:ahLst/>
              <a:cxnLst/>
              <a:rect l="l" t="t" r="r" b="b"/>
              <a:pathLst>
                <a:path w="3448" h="3470" extrusionOk="0">
                  <a:moveTo>
                    <a:pt x="1712" y="0"/>
                  </a:moveTo>
                  <a:cubicBezTo>
                    <a:pt x="777" y="0"/>
                    <a:pt x="1" y="776"/>
                    <a:pt x="1" y="1735"/>
                  </a:cubicBezTo>
                  <a:cubicBezTo>
                    <a:pt x="1" y="2694"/>
                    <a:pt x="777" y="3470"/>
                    <a:pt x="1712" y="3470"/>
                  </a:cubicBezTo>
                  <a:cubicBezTo>
                    <a:pt x="2671" y="3470"/>
                    <a:pt x="3447" y="2694"/>
                    <a:pt x="3447" y="1735"/>
                  </a:cubicBezTo>
                  <a:cubicBezTo>
                    <a:pt x="3447" y="776"/>
                    <a:pt x="2671" y="0"/>
                    <a:pt x="171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134"/>
            <p:cNvSpPr/>
            <p:nvPr/>
          </p:nvSpPr>
          <p:spPr>
            <a:xfrm>
              <a:off x="6716267" y="3415110"/>
              <a:ext cx="87632" cy="84202"/>
            </a:xfrm>
            <a:custGeom>
              <a:avLst/>
              <a:gdLst/>
              <a:ahLst/>
              <a:cxnLst/>
              <a:rect l="l" t="t" r="r" b="b"/>
              <a:pathLst>
                <a:path w="4292" h="4124" extrusionOk="0">
                  <a:moveTo>
                    <a:pt x="2207" y="669"/>
                  </a:moveTo>
                  <a:cubicBezTo>
                    <a:pt x="2292" y="669"/>
                    <a:pt x="2379" y="677"/>
                    <a:pt x="2466" y="694"/>
                  </a:cubicBezTo>
                  <a:cubicBezTo>
                    <a:pt x="3127" y="809"/>
                    <a:pt x="3607" y="1402"/>
                    <a:pt x="3630" y="2064"/>
                  </a:cubicBezTo>
                  <a:cubicBezTo>
                    <a:pt x="3607" y="2635"/>
                    <a:pt x="3264" y="3182"/>
                    <a:pt x="2717" y="3388"/>
                  </a:cubicBezTo>
                  <a:cubicBezTo>
                    <a:pt x="2561" y="3444"/>
                    <a:pt x="2399" y="3471"/>
                    <a:pt x="2240" y="3471"/>
                  </a:cubicBezTo>
                  <a:cubicBezTo>
                    <a:pt x="1815" y="3471"/>
                    <a:pt x="1401" y="3280"/>
                    <a:pt x="1119" y="2931"/>
                  </a:cubicBezTo>
                  <a:cubicBezTo>
                    <a:pt x="776" y="2498"/>
                    <a:pt x="731" y="1836"/>
                    <a:pt x="1028" y="1356"/>
                  </a:cubicBezTo>
                  <a:cubicBezTo>
                    <a:pt x="1279" y="930"/>
                    <a:pt x="1728" y="669"/>
                    <a:pt x="2207" y="669"/>
                  </a:cubicBezTo>
                  <a:close/>
                  <a:moveTo>
                    <a:pt x="2247" y="0"/>
                  </a:moveTo>
                  <a:cubicBezTo>
                    <a:pt x="1640" y="0"/>
                    <a:pt x="1034" y="264"/>
                    <a:pt x="640" y="740"/>
                  </a:cubicBezTo>
                  <a:cubicBezTo>
                    <a:pt x="92" y="1402"/>
                    <a:pt x="0" y="2361"/>
                    <a:pt x="457" y="3114"/>
                  </a:cubicBezTo>
                  <a:cubicBezTo>
                    <a:pt x="831" y="3763"/>
                    <a:pt x="1543" y="4124"/>
                    <a:pt x="2273" y="4124"/>
                  </a:cubicBezTo>
                  <a:cubicBezTo>
                    <a:pt x="2390" y="4124"/>
                    <a:pt x="2508" y="4114"/>
                    <a:pt x="2625" y="4095"/>
                  </a:cubicBezTo>
                  <a:cubicBezTo>
                    <a:pt x="3576" y="3914"/>
                    <a:pt x="4257" y="3038"/>
                    <a:pt x="4291" y="2089"/>
                  </a:cubicBezTo>
                  <a:lnTo>
                    <a:pt x="4291" y="2089"/>
                  </a:lnTo>
                  <a:cubicBezTo>
                    <a:pt x="4291" y="2081"/>
                    <a:pt x="4292" y="2072"/>
                    <a:pt x="4292" y="2064"/>
                  </a:cubicBezTo>
                  <a:lnTo>
                    <a:pt x="4292" y="2064"/>
                  </a:lnTo>
                  <a:cubicBezTo>
                    <a:pt x="4292" y="2064"/>
                    <a:pt x="4292" y="2064"/>
                    <a:pt x="4292" y="2064"/>
                  </a:cubicBezTo>
                  <a:cubicBezTo>
                    <a:pt x="4292" y="2055"/>
                    <a:pt x="4291" y="2046"/>
                    <a:pt x="4291" y="2037"/>
                  </a:cubicBezTo>
                  <a:lnTo>
                    <a:pt x="4291" y="2037"/>
                  </a:lnTo>
                  <a:cubicBezTo>
                    <a:pt x="4258" y="1181"/>
                    <a:pt x="3736" y="440"/>
                    <a:pt x="2945" y="124"/>
                  </a:cubicBezTo>
                  <a:cubicBezTo>
                    <a:pt x="2721" y="40"/>
                    <a:pt x="2484" y="0"/>
                    <a:pt x="22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134"/>
            <p:cNvSpPr/>
            <p:nvPr/>
          </p:nvSpPr>
          <p:spPr>
            <a:xfrm>
              <a:off x="6751225" y="3348892"/>
              <a:ext cx="19580" cy="79649"/>
            </a:xfrm>
            <a:custGeom>
              <a:avLst/>
              <a:gdLst/>
              <a:ahLst/>
              <a:cxnLst/>
              <a:rect l="l" t="t" r="r" b="b"/>
              <a:pathLst>
                <a:path w="959" h="3901" extrusionOk="0">
                  <a:moveTo>
                    <a:pt x="377" y="0"/>
                  </a:moveTo>
                  <a:cubicBezTo>
                    <a:pt x="211" y="0"/>
                    <a:pt x="46" y="103"/>
                    <a:pt x="46" y="308"/>
                  </a:cubicBezTo>
                  <a:cubicBezTo>
                    <a:pt x="23" y="1244"/>
                    <a:pt x="0" y="2180"/>
                    <a:pt x="69" y="3093"/>
                  </a:cubicBezTo>
                  <a:cubicBezTo>
                    <a:pt x="92" y="3298"/>
                    <a:pt x="114" y="3572"/>
                    <a:pt x="229" y="3755"/>
                  </a:cubicBezTo>
                  <a:cubicBezTo>
                    <a:pt x="297" y="3858"/>
                    <a:pt x="397" y="3901"/>
                    <a:pt x="496" y="3901"/>
                  </a:cubicBezTo>
                  <a:cubicBezTo>
                    <a:pt x="728" y="3901"/>
                    <a:pt x="959" y="3668"/>
                    <a:pt x="799" y="3412"/>
                  </a:cubicBezTo>
                  <a:cubicBezTo>
                    <a:pt x="799" y="3390"/>
                    <a:pt x="776" y="3344"/>
                    <a:pt x="776" y="3321"/>
                  </a:cubicBezTo>
                  <a:cubicBezTo>
                    <a:pt x="754" y="3275"/>
                    <a:pt x="754" y="3230"/>
                    <a:pt x="754" y="3184"/>
                  </a:cubicBezTo>
                  <a:cubicBezTo>
                    <a:pt x="754" y="3161"/>
                    <a:pt x="754" y="3116"/>
                    <a:pt x="754" y="3093"/>
                  </a:cubicBezTo>
                  <a:cubicBezTo>
                    <a:pt x="708" y="2842"/>
                    <a:pt x="708" y="2568"/>
                    <a:pt x="708" y="2317"/>
                  </a:cubicBezTo>
                  <a:cubicBezTo>
                    <a:pt x="685" y="1769"/>
                    <a:pt x="685" y="1221"/>
                    <a:pt x="685" y="673"/>
                  </a:cubicBezTo>
                  <a:cubicBezTo>
                    <a:pt x="685" y="559"/>
                    <a:pt x="685" y="445"/>
                    <a:pt x="708" y="308"/>
                  </a:cubicBezTo>
                  <a:cubicBezTo>
                    <a:pt x="708" y="103"/>
                    <a:pt x="542" y="0"/>
                    <a:pt x="3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134"/>
            <p:cNvSpPr/>
            <p:nvPr/>
          </p:nvSpPr>
          <p:spPr>
            <a:xfrm>
              <a:off x="6315688" y="2981273"/>
              <a:ext cx="854758" cy="107804"/>
            </a:xfrm>
            <a:custGeom>
              <a:avLst/>
              <a:gdLst/>
              <a:ahLst/>
              <a:cxnLst/>
              <a:rect l="l" t="t" r="r" b="b"/>
              <a:pathLst>
                <a:path w="41864" h="5280" extrusionOk="0">
                  <a:moveTo>
                    <a:pt x="483" y="1"/>
                  </a:moveTo>
                  <a:cubicBezTo>
                    <a:pt x="195" y="1"/>
                    <a:pt x="0" y="449"/>
                    <a:pt x="308" y="623"/>
                  </a:cubicBezTo>
                  <a:cubicBezTo>
                    <a:pt x="1244" y="1170"/>
                    <a:pt x="2248" y="1604"/>
                    <a:pt x="3230" y="1992"/>
                  </a:cubicBezTo>
                  <a:cubicBezTo>
                    <a:pt x="5102" y="2768"/>
                    <a:pt x="7042" y="3384"/>
                    <a:pt x="9005" y="3887"/>
                  </a:cubicBezTo>
                  <a:cubicBezTo>
                    <a:pt x="12746" y="4822"/>
                    <a:pt x="16598" y="5279"/>
                    <a:pt x="20456" y="5279"/>
                  </a:cubicBezTo>
                  <a:cubicBezTo>
                    <a:pt x="22907" y="5279"/>
                    <a:pt x="25361" y="5095"/>
                    <a:pt x="27790" y="4731"/>
                  </a:cubicBezTo>
                  <a:cubicBezTo>
                    <a:pt x="32538" y="4024"/>
                    <a:pt x="37148" y="2608"/>
                    <a:pt x="41508" y="691"/>
                  </a:cubicBezTo>
                  <a:cubicBezTo>
                    <a:pt x="41863" y="533"/>
                    <a:pt x="41655" y="85"/>
                    <a:pt x="41341" y="85"/>
                  </a:cubicBezTo>
                  <a:cubicBezTo>
                    <a:pt x="41292" y="85"/>
                    <a:pt x="41241" y="96"/>
                    <a:pt x="41188" y="120"/>
                  </a:cubicBezTo>
                  <a:cubicBezTo>
                    <a:pt x="34631" y="3011"/>
                    <a:pt x="27555" y="4633"/>
                    <a:pt x="20400" y="4633"/>
                  </a:cubicBezTo>
                  <a:cubicBezTo>
                    <a:pt x="19760" y="4633"/>
                    <a:pt x="19119" y="4620"/>
                    <a:pt x="18477" y="4594"/>
                  </a:cubicBezTo>
                  <a:cubicBezTo>
                    <a:pt x="13524" y="4366"/>
                    <a:pt x="8594" y="3407"/>
                    <a:pt x="3983" y="1604"/>
                  </a:cubicBezTo>
                  <a:cubicBezTo>
                    <a:pt x="2842" y="1148"/>
                    <a:pt x="1701" y="668"/>
                    <a:pt x="651" y="52"/>
                  </a:cubicBezTo>
                  <a:cubicBezTo>
                    <a:pt x="593" y="16"/>
                    <a:pt x="536" y="1"/>
                    <a:pt x="48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2742"/>
        <p:cNvGrpSpPr/>
        <p:nvPr/>
      </p:nvGrpSpPr>
      <p:grpSpPr>
        <a:xfrm>
          <a:off x="0" y="0"/>
          <a:ext cx="0" cy="0"/>
          <a:chOff x="0" y="0"/>
          <a:chExt cx="0" cy="0"/>
        </a:xfrm>
      </p:grpSpPr>
      <p:sp>
        <p:nvSpPr>
          <p:cNvPr id="2743" name="Google Shape;2743;p72"/>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rPr>
              <a:t>CONTENTS OF THIS TEMPLATE</a:t>
            </a:r>
            <a:endParaRPr>
              <a:solidFill>
                <a:schemeClr val="lt2"/>
              </a:solidFill>
            </a:endParaRPr>
          </a:p>
        </p:txBody>
      </p:sp>
      <p:sp>
        <p:nvSpPr>
          <p:cNvPr id="2744" name="Google Shape;2744;p72"/>
          <p:cNvSpPr txBox="1">
            <a:spLocks noGrp="1"/>
          </p:cNvSpPr>
          <p:nvPr>
            <p:ph type="body" idx="1"/>
          </p:nvPr>
        </p:nvSpPr>
        <p:spPr>
          <a:xfrm>
            <a:off x="711725" y="1248963"/>
            <a:ext cx="7720500" cy="3375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Here’s what you’ll find in this </a:t>
            </a:r>
            <a:r>
              <a:rPr lang="en" b="1">
                <a:solidFill>
                  <a:schemeClr val="lt2"/>
                </a:solidFill>
                <a:uFill>
                  <a:noFill/>
                </a:uFill>
                <a:hlinkClick r:id="rId3">
                  <a:extLst>
                    <a:ext uri="{A12FA001-AC4F-418D-AE19-62706E023703}">
                      <ahyp:hlinkClr xmlns:ahyp="http://schemas.microsoft.com/office/drawing/2018/hyperlinkcolor" val="tx"/>
                    </a:ext>
                  </a:extLst>
                </a:hlinkClick>
              </a:rPr>
              <a:t>Slidesgo</a:t>
            </a:r>
            <a:r>
              <a:rPr lang="en"/>
              <a:t> template: </a:t>
            </a:r>
            <a:endParaRPr/>
          </a:p>
          <a:p>
            <a:pPr marL="457200" lvl="0" indent="-304800" algn="l" rtl="0">
              <a:spcBef>
                <a:spcPts val="1000"/>
              </a:spcBef>
              <a:spcAft>
                <a:spcPts val="0"/>
              </a:spcAft>
              <a:buSzPts val="1200"/>
              <a:buAutoNum type="arabicPeriod"/>
            </a:pPr>
            <a:r>
              <a:rPr lang="en"/>
              <a:t>A slide structure based on a multi-purpose presentation, which you can easily adapt to your needs. For more info on how to edit the template, please visit </a:t>
            </a:r>
            <a:r>
              <a:rPr lang="en" b="1">
                <a:solidFill>
                  <a:schemeClr val="lt2"/>
                </a:solidFill>
                <a:uFill>
                  <a:noFill/>
                </a:uFill>
                <a:hlinkClick r:id="rId4">
                  <a:extLst>
                    <a:ext uri="{A12FA001-AC4F-418D-AE19-62706E023703}">
                      <ahyp:hlinkClr xmlns:ahyp="http://schemas.microsoft.com/office/drawing/2018/hyperlinkcolor" val="tx"/>
                    </a:ext>
                  </a:extLst>
                </a:hlinkClick>
              </a:rPr>
              <a:t>Slidesgo School</a:t>
            </a:r>
            <a:r>
              <a:rPr lang="en"/>
              <a:t> or read our </a:t>
            </a:r>
            <a:r>
              <a:rPr lang="en" b="1">
                <a:solidFill>
                  <a:schemeClr val="lt2"/>
                </a:solidFill>
                <a:uFill>
                  <a:noFill/>
                </a:uFill>
                <a:hlinkClick r:id="rId5">
                  <a:extLst>
                    <a:ext uri="{A12FA001-AC4F-418D-AE19-62706E023703}">
                      <ahyp:hlinkClr xmlns:ahyp="http://schemas.microsoft.com/office/drawing/2018/hyperlinkcolor" val="tx"/>
                    </a:ext>
                  </a:extLst>
                </a:hlinkClick>
              </a:rPr>
              <a:t>FAQs</a:t>
            </a:r>
            <a:r>
              <a:rPr lang="en"/>
              <a:t>.</a:t>
            </a:r>
            <a:endParaRPr/>
          </a:p>
          <a:p>
            <a:pPr marL="457200" lvl="0" indent="-304800" algn="l" rtl="0">
              <a:spcBef>
                <a:spcPts val="0"/>
              </a:spcBef>
              <a:spcAft>
                <a:spcPts val="0"/>
              </a:spcAft>
              <a:buSzPts val="1200"/>
              <a:buAutoNum type="arabicPeriod"/>
            </a:pPr>
            <a:r>
              <a:rPr lang="en"/>
              <a:t>An assortment of graphic resources that are suitable for use in the presentation can be found in the </a:t>
            </a:r>
            <a:r>
              <a:rPr lang="en" b="1">
                <a:solidFill>
                  <a:schemeClr val="lt2"/>
                </a:solidFill>
                <a:uFill>
                  <a:noFill/>
                </a:uFill>
                <a:hlinkClick r:id="rId6" action="ppaction://hlinksldjump">
                  <a:extLst>
                    <a:ext uri="{A12FA001-AC4F-418D-AE19-62706E023703}">
                      <ahyp:hlinkClr xmlns:ahyp="http://schemas.microsoft.com/office/drawing/2018/hyperlinkcolor" val="tx"/>
                    </a:ext>
                  </a:extLst>
                </a:hlinkClick>
              </a:rPr>
              <a:t>alternative resources slide</a:t>
            </a:r>
            <a:r>
              <a:rPr lang="en"/>
              <a:t>.</a:t>
            </a:r>
            <a:endParaRPr/>
          </a:p>
          <a:p>
            <a:pPr marL="457200" lvl="0" indent="-304800" algn="l" rtl="0">
              <a:spcBef>
                <a:spcPts val="0"/>
              </a:spcBef>
              <a:spcAft>
                <a:spcPts val="0"/>
              </a:spcAft>
              <a:buSzPts val="1200"/>
              <a:buAutoNum type="arabicPeriod"/>
            </a:pPr>
            <a:r>
              <a:rPr lang="en"/>
              <a:t>A </a:t>
            </a:r>
            <a:r>
              <a:rPr lang="en" b="1">
                <a:solidFill>
                  <a:schemeClr val="lt2"/>
                </a:solidFill>
                <a:uFill>
                  <a:noFill/>
                </a:uFill>
                <a:hlinkClick r:id="rId7" action="ppaction://hlinksldjump">
                  <a:extLst>
                    <a:ext uri="{A12FA001-AC4F-418D-AE19-62706E023703}">
                      <ahyp:hlinkClr xmlns:ahyp="http://schemas.microsoft.com/office/drawing/2018/hyperlinkcolor" val="tx"/>
                    </a:ext>
                  </a:extLst>
                </a:hlinkClick>
              </a:rPr>
              <a:t>thanks slide</a:t>
            </a:r>
            <a:r>
              <a:rPr lang="en"/>
              <a:t>, which you must keep so that proper credits for our design are given.</a:t>
            </a:r>
            <a:endParaRPr/>
          </a:p>
          <a:p>
            <a:pPr marL="457200" lvl="0" indent="-304800" algn="l" rtl="0">
              <a:spcBef>
                <a:spcPts val="0"/>
              </a:spcBef>
              <a:spcAft>
                <a:spcPts val="0"/>
              </a:spcAft>
              <a:buSzPts val="1200"/>
              <a:buAutoNum type="arabicPeriod"/>
            </a:pPr>
            <a:r>
              <a:rPr lang="en"/>
              <a:t>A </a:t>
            </a:r>
            <a:r>
              <a:rPr lang="en" b="1">
                <a:solidFill>
                  <a:schemeClr val="lt2"/>
                </a:solidFill>
                <a:uFill>
                  <a:noFill/>
                </a:uFill>
                <a:hlinkClick r:id="rId8" action="ppaction://hlinksldjump">
                  <a:extLst>
                    <a:ext uri="{A12FA001-AC4F-418D-AE19-62706E023703}">
                      <ahyp:hlinkClr xmlns:ahyp="http://schemas.microsoft.com/office/drawing/2018/hyperlinkcolor" val="tx"/>
                    </a:ext>
                  </a:extLst>
                </a:hlinkClick>
              </a:rPr>
              <a:t>resources slide</a:t>
            </a:r>
            <a:r>
              <a:rPr lang="en"/>
              <a:t>, where you’ll find links to all the elements used in the template.</a:t>
            </a:r>
            <a:endParaRPr/>
          </a:p>
          <a:p>
            <a:pPr marL="457200" lvl="0" indent="-304800" algn="l" rtl="0">
              <a:spcBef>
                <a:spcPts val="0"/>
              </a:spcBef>
              <a:spcAft>
                <a:spcPts val="0"/>
              </a:spcAft>
              <a:buSzPts val="1200"/>
              <a:buAutoNum type="arabicPeriod"/>
            </a:pPr>
            <a:r>
              <a:rPr lang="en" b="1">
                <a:solidFill>
                  <a:schemeClr val="lt2"/>
                </a:solidFill>
                <a:uFill>
                  <a:noFill/>
                </a:uFill>
                <a:hlinkClick r:id="" action="ppaction://noaction">
                  <a:extLst>
                    <a:ext uri="{A12FA001-AC4F-418D-AE19-62706E023703}">
                      <ahyp:hlinkClr xmlns:ahyp="http://schemas.microsoft.com/office/drawing/2018/hyperlinkcolor" val="tx"/>
                    </a:ext>
                  </a:extLst>
                </a:hlinkClick>
              </a:rPr>
              <a:t>Instructions for use</a:t>
            </a:r>
            <a:r>
              <a:rPr lang="en"/>
              <a:t>.</a:t>
            </a:r>
            <a:endParaRPr/>
          </a:p>
          <a:p>
            <a:pPr marL="457200" lvl="0" indent="-304800" algn="l" rtl="0">
              <a:spcBef>
                <a:spcPts val="0"/>
              </a:spcBef>
              <a:spcAft>
                <a:spcPts val="0"/>
              </a:spcAft>
              <a:buClr>
                <a:schemeClr val="dk1"/>
              </a:buClr>
              <a:buSzPts val="1200"/>
              <a:buAutoNum type="arabicPeriod"/>
            </a:pPr>
            <a:r>
              <a:rPr lang="en"/>
              <a:t>Final slides with:</a:t>
            </a:r>
            <a:endParaRPr/>
          </a:p>
          <a:p>
            <a:pPr marL="914400" lvl="0" indent="-304800" algn="l" rtl="0">
              <a:spcBef>
                <a:spcPts val="0"/>
              </a:spcBef>
              <a:spcAft>
                <a:spcPts val="0"/>
              </a:spcAft>
              <a:buSzPts val="1200"/>
              <a:buChar char="●"/>
            </a:pPr>
            <a:r>
              <a:rPr lang="en"/>
              <a:t>The</a:t>
            </a:r>
            <a:r>
              <a:rPr lang="en">
                <a:solidFill>
                  <a:schemeClr val="lt2"/>
                </a:solidFill>
                <a:uFill>
                  <a:noFill/>
                </a:uFill>
                <a:hlinkClick r:id="rId9" action="ppaction://hlinksldjump">
                  <a:extLst>
                    <a:ext uri="{A12FA001-AC4F-418D-AE19-62706E023703}">
                      <ahyp:hlinkClr xmlns:ahyp="http://schemas.microsoft.com/office/drawing/2018/hyperlinkcolor" val="tx"/>
                    </a:ext>
                  </a:extLst>
                </a:hlinkClick>
              </a:rPr>
              <a:t> </a:t>
            </a:r>
            <a:r>
              <a:rPr lang="en" b="1">
                <a:solidFill>
                  <a:schemeClr val="lt2"/>
                </a:solidFill>
                <a:uFill>
                  <a:noFill/>
                </a:uFill>
                <a:hlinkClick r:id="rId9" action="ppaction://hlinksldjump">
                  <a:extLst>
                    <a:ext uri="{A12FA001-AC4F-418D-AE19-62706E023703}">
                      <ahyp:hlinkClr xmlns:ahyp="http://schemas.microsoft.com/office/drawing/2018/hyperlinkcolor" val="tx"/>
                    </a:ext>
                  </a:extLst>
                </a:hlinkClick>
              </a:rPr>
              <a:t>fonts and colors</a:t>
            </a:r>
            <a:r>
              <a:rPr lang="en">
                <a:solidFill>
                  <a:schemeClr val="lt2"/>
                </a:solidFill>
              </a:rPr>
              <a:t> </a:t>
            </a:r>
            <a:r>
              <a:rPr lang="en"/>
              <a:t>used in the template.</a:t>
            </a:r>
            <a:endParaRPr/>
          </a:p>
          <a:p>
            <a:pPr marL="914400" lvl="0" indent="-304800" algn="l" rtl="0">
              <a:spcBef>
                <a:spcPts val="0"/>
              </a:spcBef>
              <a:spcAft>
                <a:spcPts val="0"/>
              </a:spcAft>
              <a:buSzPts val="1200"/>
              <a:buChar char="●"/>
            </a:pPr>
            <a:r>
              <a:rPr lang="en"/>
              <a:t>A </a:t>
            </a:r>
            <a:r>
              <a:rPr lang="en" b="1">
                <a:solidFill>
                  <a:schemeClr val="lt2"/>
                </a:solidFill>
                <a:uFill>
                  <a:noFill/>
                </a:uFill>
                <a:hlinkClick r:id="rId10" action="ppaction://hlinksldjump">
                  <a:extLst>
                    <a:ext uri="{A12FA001-AC4F-418D-AE19-62706E023703}">
                      <ahyp:hlinkClr xmlns:ahyp="http://schemas.microsoft.com/office/drawing/2018/hyperlinkcolor" val="tx"/>
                    </a:ext>
                  </a:extLst>
                </a:hlinkClick>
              </a:rPr>
              <a:t>selection of illustrations</a:t>
            </a:r>
            <a:r>
              <a:rPr lang="en" b="1"/>
              <a:t>.</a:t>
            </a:r>
            <a:r>
              <a:rPr lang="en"/>
              <a:t> You can also customize and animate them as you wish with the online editor. Visit</a:t>
            </a:r>
            <a:r>
              <a:rPr lang="en" b="1"/>
              <a:t> </a:t>
            </a:r>
            <a:r>
              <a:rPr lang="en" b="1">
                <a:solidFill>
                  <a:schemeClr val="lt2"/>
                </a:solidFill>
                <a:uFill>
                  <a:noFill/>
                </a:uFill>
                <a:hlinkClick r:id="rId11">
                  <a:extLst>
                    <a:ext uri="{A12FA001-AC4F-418D-AE19-62706E023703}">
                      <ahyp:hlinkClr xmlns:ahyp="http://schemas.microsoft.com/office/drawing/2018/hyperlinkcolor" val="tx"/>
                    </a:ext>
                  </a:extLst>
                </a:hlinkClick>
              </a:rPr>
              <a:t>Storyset</a:t>
            </a:r>
            <a:r>
              <a:rPr lang="en">
                <a:solidFill>
                  <a:schemeClr val="lt2"/>
                </a:solidFill>
              </a:rPr>
              <a:t> </a:t>
            </a:r>
            <a:r>
              <a:rPr lang="en"/>
              <a:t>to find more. </a:t>
            </a:r>
            <a:endParaRPr/>
          </a:p>
          <a:p>
            <a:pPr marL="914400" lvl="0" indent="-304800" algn="l" rtl="0">
              <a:spcBef>
                <a:spcPts val="0"/>
              </a:spcBef>
              <a:spcAft>
                <a:spcPts val="0"/>
              </a:spcAft>
              <a:buSzPts val="1200"/>
              <a:buChar char="●"/>
            </a:pPr>
            <a:r>
              <a:rPr lang="en"/>
              <a:t>More</a:t>
            </a:r>
            <a:r>
              <a:rPr lang="en">
                <a:solidFill>
                  <a:schemeClr val="lt2"/>
                </a:solidFill>
                <a:uFill>
                  <a:noFill/>
                </a:uFill>
                <a:hlinkClick r:id="rId12" action="ppaction://hlinksldjump">
                  <a:extLst>
                    <a:ext uri="{A12FA001-AC4F-418D-AE19-62706E023703}">
                      <ahyp:hlinkClr xmlns:ahyp="http://schemas.microsoft.com/office/drawing/2018/hyperlinkcolor" val="tx"/>
                    </a:ext>
                  </a:extLst>
                </a:hlinkClick>
              </a:rPr>
              <a:t> </a:t>
            </a:r>
            <a:r>
              <a:rPr lang="en" b="1">
                <a:solidFill>
                  <a:schemeClr val="lt2"/>
                </a:solidFill>
                <a:uFill>
                  <a:noFill/>
                </a:uFill>
                <a:hlinkClick r:id="rId12" action="ppaction://hlinksldjump">
                  <a:extLst>
                    <a:ext uri="{A12FA001-AC4F-418D-AE19-62706E023703}">
                      <ahyp:hlinkClr xmlns:ahyp="http://schemas.microsoft.com/office/drawing/2018/hyperlinkcolor" val="tx"/>
                    </a:ext>
                  </a:extLst>
                </a:hlinkClick>
              </a:rPr>
              <a:t>infographic resources</a:t>
            </a:r>
            <a:r>
              <a:rPr lang="en"/>
              <a:t>, whose size and color can be edited. </a:t>
            </a:r>
            <a:endParaRPr/>
          </a:p>
          <a:p>
            <a:pPr marL="914400" lvl="0" indent="-304800" algn="l" rtl="0">
              <a:spcBef>
                <a:spcPts val="0"/>
              </a:spcBef>
              <a:spcAft>
                <a:spcPts val="0"/>
              </a:spcAft>
              <a:buSzPts val="1200"/>
              <a:buChar char="●"/>
            </a:pPr>
            <a:r>
              <a:rPr lang="en"/>
              <a:t>Sets of </a:t>
            </a:r>
            <a:r>
              <a:rPr lang="en" b="1">
                <a:solidFill>
                  <a:schemeClr val="lt2"/>
                </a:solidFill>
                <a:uFill>
                  <a:noFill/>
                </a:uFill>
                <a:hlinkClick r:id="rId13" action="ppaction://hlinksldjump">
                  <a:extLst>
                    <a:ext uri="{A12FA001-AC4F-418D-AE19-62706E023703}">
                      <ahyp:hlinkClr xmlns:ahyp="http://schemas.microsoft.com/office/drawing/2018/hyperlinkcolor" val="tx"/>
                    </a:ext>
                  </a:extLst>
                </a:hlinkClick>
              </a:rPr>
              <a:t>customizable icons</a:t>
            </a:r>
            <a:r>
              <a:rPr lang="en"/>
              <a:t> of the following themes: general, business, avatar, creative process, education, help &amp; support, medical, nature, performing arts, SEO &amp; marketing, and teamwork.</a:t>
            </a:r>
            <a:endParaRPr/>
          </a:p>
          <a:p>
            <a:pPr marL="0" lvl="0" indent="0" algn="l" rtl="0">
              <a:spcBef>
                <a:spcPts val="1600"/>
              </a:spcBef>
              <a:spcAft>
                <a:spcPts val="0"/>
              </a:spcAft>
              <a:buClr>
                <a:schemeClr val="dk1"/>
              </a:buClr>
              <a:buSzPts val="1100"/>
              <a:buFont typeface="Arial"/>
              <a:buNone/>
            </a:pPr>
            <a:r>
              <a:rPr lang="en"/>
              <a:t>You can delete this slide when you’re done editing the presentation</a:t>
            </a:r>
            <a:endParaRPr/>
          </a:p>
        </p:txBody>
      </p:sp>
      <p:sp>
        <p:nvSpPr>
          <p:cNvPr id="2745" name="Google Shape;2745;p72"/>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72">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72">
            <a:hlinkClick r:id="rId14"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72">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47496704"/>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2742"/>
        <p:cNvGrpSpPr/>
        <p:nvPr/>
      </p:nvGrpSpPr>
      <p:grpSpPr>
        <a:xfrm>
          <a:off x="0" y="0"/>
          <a:ext cx="0" cy="0"/>
          <a:chOff x="0" y="0"/>
          <a:chExt cx="0" cy="0"/>
        </a:xfrm>
      </p:grpSpPr>
      <p:sp>
        <p:nvSpPr>
          <p:cNvPr id="2743" name="Google Shape;2743;p72"/>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rPr>
              <a:t>CONTENTS OF THIS TEMPLATE</a:t>
            </a:r>
            <a:endParaRPr>
              <a:solidFill>
                <a:schemeClr val="lt2"/>
              </a:solidFill>
            </a:endParaRPr>
          </a:p>
        </p:txBody>
      </p:sp>
      <p:sp>
        <p:nvSpPr>
          <p:cNvPr id="2744" name="Google Shape;2744;p72"/>
          <p:cNvSpPr txBox="1">
            <a:spLocks noGrp="1"/>
          </p:cNvSpPr>
          <p:nvPr>
            <p:ph type="body" idx="1"/>
          </p:nvPr>
        </p:nvSpPr>
        <p:spPr>
          <a:xfrm>
            <a:off x="711725" y="1248963"/>
            <a:ext cx="7720500" cy="3375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Here’s what you’ll find in this </a:t>
            </a:r>
            <a:r>
              <a:rPr lang="en" b="1">
                <a:solidFill>
                  <a:schemeClr val="lt2"/>
                </a:solidFill>
                <a:uFill>
                  <a:noFill/>
                </a:uFill>
                <a:hlinkClick r:id="rId3">
                  <a:extLst>
                    <a:ext uri="{A12FA001-AC4F-418D-AE19-62706E023703}">
                      <ahyp:hlinkClr xmlns:ahyp="http://schemas.microsoft.com/office/drawing/2018/hyperlinkcolor" val="tx"/>
                    </a:ext>
                  </a:extLst>
                </a:hlinkClick>
              </a:rPr>
              <a:t>Slidesgo</a:t>
            </a:r>
            <a:r>
              <a:rPr lang="en"/>
              <a:t> template: </a:t>
            </a:r>
            <a:endParaRPr/>
          </a:p>
          <a:p>
            <a:pPr marL="457200" lvl="0" indent="-304800" algn="l" rtl="0">
              <a:spcBef>
                <a:spcPts val="1000"/>
              </a:spcBef>
              <a:spcAft>
                <a:spcPts val="0"/>
              </a:spcAft>
              <a:buSzPts val="1200"/>
              <a:buAutoNum type="arabicPeriod"/>
            </a:pPr>
            <a:r>
              <a:rPr lang="en"/>
              <a:t>A slide structure based on a multi-purpose presentation, which you can easily adapt to your needs. For more info on how to edit the template, please visit </a:t>
            </a:r>
            <a:r>
              <a:rPr lang="en" b="1">
                <a:solidFill>
                  <a:schemeClr val="lt2"/>
                </a:solidFill>
                <a:uFill>
                  <a:noFill/>
                </a:uFill>
                <a:hlinkClick r:id="rId4">
                  <a:extLst>
                    <a:ext uri="{A12FA001-AC4F-418D-AE19-62706E023703}">
                      <ahyp:hlinkClr xmlns:ahyp="http://schemas.microsoft.com/office/drawing/2018/hyperlinkcolor" val="tx"/>
                    </a:ext>
                  </a:extLst>
                </a:hlinkClick>
              </a:rPr>
              <a:t>Slidesgo School</a:t>
            </a:r>
            <a:r>
              <a:rPr lang="en"/>
              <a:t> or read our </a:t>
            </a:r>
            <a:r>
              <a:rPr lang="en" b="1">
                <a:solidFill>
                  <a:schemeClr val="lt2"/>
                </a:solidFill>
                <a:uFill>
                  <a:noFill/>
                </a:uFill>
                <a:hlinkClick r:id="rId5">
                  <a:extLst>
                    <a:ext uri="{A12FA001-AC4F-418D-AE19-62706E023703}">
                      <ahyp:hlinkClr xmlns:ahyp="http://schemas.microsoft.com/office/drawing/2018/hyperlinkcolor" val="tx"/>
                    </a:ext>
                  </a:extLst>
                </a:hlinkClick>
              </a:rPr>
              <a:t>FAQs</a:t>
            </a:r>
            <a:r>
              <a:rPr lang="en"/>
              <a:t>.</a:t>
            </a:r>
            <a:endParaRPr/>
          </a:p>
          <a:p>
            <a:pPr marL="457200" lvl="0" indent="-304800" algn="l" rtl="0">
              <a:spcBef>
                <a:spcPts val="0"/>
              </a:spcBef>
              <a:spcAft>
                <a:spcPts val="0"/>
              </a:spcAft>
              <a:buSzPts val="1200"/>
              <a:buAutoNum type="arabicPeriod"/>
            </a:pPr>
            <a:r>
              <a:rPr lang="en"/>
              <a:t>An assortment of graphic resources that are suitable for use in the presentation can be found in the </a:t>
            </a:r>
            <a:r>
              <a:rPr lang="en" b="1">
                <a:solidFill>
                  <a:schemeClr val="lt2"/>
                </a:solidFill>
                <a:uFill>
                  <a:noFill/>
                </a:uFill>
                <a:hlinkClick r:id="rId6" action="ppaction://hlinksldjump">
                  <a:extLst>
                    <a:ext uri="{A12FA001-AC4F-418D-AE19-62706E023703}">
                      <ahyp:hlinkClr xmlns:ahyp="http://schemas.microsoft.com/office/drawing/2018/hyperlinkcolor" val="tx"/>
                    </a:ext>
                  </a:extLst>
                </a:hlinkClick>
              </a:rPr>
              <a:t>alternative resources slide</a:t>
            </a:r>
            <a:r>
              <a:rPr lang="en"/>
              <a:t>.</a:t>
            </a:r>
            <a:endParaRPr/>
          </a:p>
          <a:p>
            <a:pPr marL="457200" lvl="0" indent="-304800" algn="l" rtl="0">
              <a:spcBef>
                <a:spcPts val="0"/>
              </a:spcBef>
              <a:spcAft>
                <a:spcPts val="0"/>
              </a:spcAft>
              <a:buSzPts val="1200"/>
              <a:buAutoNum type="arabicPeriod"/>
            </a:pPr>
            <a:r>
              <a:rPr lang="en"/>
              <a:t>A </a:t>
            </a:r>
            <a:r>
              <a:rPr lang="en" b="1">
                <a:solidFill>
                  <a:schemeClr val="lt2"/>
                </a:solidFill>
                <a:uFill>
                  <a:noFill/>
                </a:uFill>
                <a:hlinkClick r:id="rId7" action="ppaction://hlinksldjump">
                  <a:extLst>
                    <a:ext uri="{A12FA001-AC4F-418D-AE19-62706E023703}">
                      <ahyp:hlinkClr xmlns:ahyp="http://schemas.microsoft.com/office/drawing/2018/hyperlinkcolor" val="tx"/>
                    </a:ext>
                  </a:extLst>
                </a:hlinkClick>
              </a:rPr>
              <a:t>thanks slide</a:t>
            </a:r>
            <a:r>
              <a:rPr lang="en"/>
              <a:t>, which you must keep so that proper credits for our design are given.</a:t>
            </a:r>
            <a:endParaRPr/>
          </a:p>
          <a:p>
            <a:pPr marL="457200" lvl="0" indent="-304800" algn="l" rtl="0">
              <a:spcBef>
                <a:spcPts val="0"/>
              </a:spcBef>
              <a:spcAft>
                <a:spcPts val="0"/>
              </a:spcAft>
              <a:buSzPts val="1200"/>
              <a:buAutoNum type="arabicPeriod"/>
            </a:pPr>
            <a:r>
              <a:rPr lang="en"/>
              <a:t>A </a:t>
            </a:r>
            <a:r>
              <a:rPr lang="en" b="1">
                <a:solidFill>
                  <a:schemeClr val="lt2"/>
                </a:solidFill>
                <a:uFill>
                  <a:noFill/>
                </a:uFill>
                <a:hlinkClick r:id="rId8" action="ppaction://hlinksldjump">
                  <a:extLst>
                    <a:ext uri="{A12FA001-AC4F-418D-AE19-62706E023703}">
                      <ahyp:hlinkClr xmlns:ahyp="http://schemas.microsoft.com/office/drawing/2018/hyperlinkcolor" val="tx"/>
                    </a:ext>
                  </a:extLst>
                </a:hlinkClick>
              </a:rPr>
              <a:t>resources slide</a:t>
            </a:r>
            <a:r>
              <a:rPr lang="en"/>
              <a:t>, where you’ll find links to all the elements used in the template.</a:t>
            </a:r>
            <a:endParaRPr/>
          </a:p>
          <a:p>
            <a:pPr marL="457200" lvl="0" indent="-304800" algn="l" rtl="0">
              <a:spcBef>
                <a:spcPts val="0"/>
              </a:spcBef>
              <a:spcAft>
                <a:spcPts val="0"/>
              </a:spcAft>
              <a:buSzPts val="1200"/>
              <a:buAutoNum type="arabicPeriod"/>
            </a:pPr>
            <a:r>
              <a:rPr lang="en" b="1">
                <a:solidFill>
                  <a:schemeClr val="lt2"/>
                </a:solidFill>
                <a:uFill>
                  <a:noFill/>
                </a:uFill>
                <a:hlinkClick r:id="" action="ppaction://noaction">
                  <a:extLst>
                    <a:ext uri="{A12FA001-AC4F-418D-AE19-62706E023703}">
                      <ahyp:hlinkClr xmlns:ahyp="http://schemas.microsoft.com/office/drawing/2018/hyperlinkcolor" val="tx"/>
                    </a:ext>
                  </a:extLst>
                </a:hlinkClick>
              </a:rPr>
              <a:t>Instructions for use</a:t>
            </a:r>
            <a:r>
              <a:rPr lang="en"/>
              <a:t>.</a:t>
            </a:r>
            <a:endParaRPr/>
          </a:p>
          <a:p>
            <a:pPr marL="457200" lvl="0" indent="-304800" algn="l" rtl="0">
              <a:spcBef>
                <a:spcPts val="0"/>
              </a:spcBef>
              <a:spcAft>
                <a:spcPts val="0"/>
              </a:spcAft>
              <a:buClr>
                <a:schemeClr val="dk1"/>
              </a:buClr>
              <a:buSzPts val="1200"/>
              <a:buAutoNum type="arabicPeriod"/>
            </a:pPr>
            <a:r>
              <a:rPr lang="en"/>
              <a:t>Final slides with:</a:t>
            </a:r>
            <a:endParaRPr/>
          </a:p>
          <a:p>
            <a:pPr marL="914400" lvl="0" indent="-304800" algn="l" rtl="0">
              <a:spcBef>
                <a:spcPts val="0"/>
              </a:spcBef>
              <a:spcAft>
                <a:spcPts val="0"/>
              </a:spcAft>
              <a:buSzPts val="1200"/>
              <a:buChar char="●"/>
            </a:pPr>
            <a:r>
              <a:rPr lang="en"/>
              <a:t>The</a:t>
            </a:r>
            <a:r>
              <a:rPr lang="en">
                <a:solidFill>
                  <a:schemeClr val="lt2"/>
                </a:solidFill>
                <a:uFill>
                  <a:noFill/>
                </a:uFill>
                <a:hlinkClick r:id="rId9" action="ppaction://hlinksldjump">
                  <a:extLst>
                    <a:ext uri="{A12FA001-AC4F-418D-AE19-62706E023703}">
                      <ahyp:hlinkClr xmlns:ahyp="http://schemas.microsoft.com/office/drawing/2018/hyperlinkcolor" val="tx"/>
                    </a:ext>
                  </a:extLst>
                </a:hlinkClick>
              </a:rPr>
              <a:t> </a:t>
            </a:r>
            <a:r>
              <a:rPr lang="en" b="1">
                <a:solidFill>
                  <a:schemeClr val="lt2"/>
                </a:solidFill>
                <a:uFill>
                  <a:noFill/>
                </a:uFill>
                <a:hlinkClick r:id="rId9" action="ppaction://hlinksldjump">
                  <a:extLst>
                    <a:ext uri="{A12FA001-AC4F-418D-AE19-62706E023703}">
                      <ahyp:hlinkClr xmlns:ahyp="http://schemas.microsoft.com/office/drawing/2018/hyperlinkcolor" val="tx"/>
                    </a:ext>
                  </a:extLst>
                </a:hlinkClick>
              </a:rPr>
              <a:t>fonts and colors</a:t>
            </a:r>
            <a:r>
              <a:rPr lang="en">
                <a:solidFill>
                  <a:schemeClr val="lt2"/>
                </a:solidFill>
              </a:rPr>
              <a:t> </a:t>
            </a:r>
            <a:r>
              <a:rPr lang="en"/>
              <a:t>used in the template.</a:t>
            </a:r>
            <a:endParaRPr/>
          </a:p>
          <a:p>
            <a:pPr marL="914400" lvl="0" indent="-304800" algn="l" rtl="0">
              <a:spcBef>
                <a:spcPts val="0"/>
              </a:spcBef>
              <a:spcAft>
                <a:spcPts val="0"/>
              </a:spcAft>
              <a:buSzPts val="1200"/>
              <a:buChar char="●"/>
            </a:pPr>
            <a:r>
              <a:rPr lang="en"/>
              <a:t>A </a:t>
            </a:r>
            <a:r>
              <a:rPr lang="en" b="1">
                <a:solidFill>
                  <a:schemeClr val="lt2"/>
                </a:solidFill>
                <a:uFill>
                  <a:noFill/>
                </a:uFill>
                <a:hlinkClick r:id="rId10" action="ppaction://hlinksldjump">
                  <a:extLst>
                    <a:ext uri="{A12FA001-AC4F-418D-AE19-62706E023703}">
                      <ahyp:hlinkClr xmlns:ahyp="http://schemas.microsoft.com/office/drawing/2018/hyperlinkcolor" val="tx"/>
                    </a:ext>
                  </a:extLst>
                </a:hlinkClick>
              </a:rPr>
              <a:t>selection of illustrations</a:t>
            </a:r>
            <a:r>
              <a:rPr lang="en" b="1"/>
              <a:t>.</a:t>
            </a:r>
            <a:r>
              <a:rPr lang="en"/>
              <a:t> You can also customize and animate them as you wish with the online editor. Visit</a:t>
            </a:r>
            <a:r>
              <a:rPr lang="en" b="1"/>
              <a:t> </a:t>
            </a:r>
            <a:r>
              <a:rPr lang="en" b="1">
                <a:solidFill>
                  <a:schemeClr val="lt2"/>
                </a:solidFill>
                <a:uFill>
                  <a:noFill/>
                </a:uFill>
                <a:hlinkClick r:id="rId11">
                  <a:extLst>
                    <a:ext uri="{A12FA001-AC4F-418D-AE19-62706E023703}">
                      <ahyp:hlinkClr xmlns:ahyp="http://schemas.microsoft.com/office/drawing/2018/hyperlinkcolor" val="tx"/>
                    </a:ext>
                  </a:extLst>
                </a:hlinkClick>
              </a:rPr>
              <a:t>Storyset</a:t>
            </a:r>
            <a:r>
              <a:rPr lang="en">
                <a:solidFill>
                  <a:schemeClr val="lt2"/>
                </a:solidFill>
              </a:rPr>
              <a:t> </a:t>
            </a:r>
            <a:r>
              <a:rPr lang="en"/>
              <a:t>to find more. </a:t>
            </a:r>
            <a:endParaRPr/>
          </a:p>
          <a:p>
            <a:pPr marL="914400" lvl="0" indent="-304800" algn="l" rtl="0">
              <a:spcBef>
                <a:spcPts val="0"/>
              </a:spcBef>
              <a:spcAft>
                <a:spcPts val="0"/>
              </a:spcAft>
              <a:buSzPts val="1200"/>
              <a:buChar char="●"/>
            </a:pPr>
            <a:r>
              <a:rPr lang="en"/>
              <a:t>More</a:t>
            </a:r>
            <a:r>
              <a:rPr lang="en">
                <a:solidFill>
                  <a:schemeClr val="lt2"/>
                </a:solidFill>
                <a:uFill>
                  <a:noFill/>
                </a:uFill>
                <a:hlinkClick r:id="rId12" action="ppaction://hlinksldjump">
                  <a:extLst>
                    <a:ext uri="{A12FA001-AC4F-418D-AE19-62706E023703}">
                      <ahyp:hlinkClr xmlns:ahyp="http://schemas.microsoft.com/office/drawing/2018/hyperlinkcolor" val="tx"/>
                    </a:ext>
                  </a:extLst>
                </a:hlinkClick>
              </a:rPr>
              <a:t> </a:t>
            </a:r>
            <a:r>
              <a:rPr lang="en" b="1">
                <a:solidFill>
                  <a:schemeClr val="lt2"/>
                </a:solidFill>
                <a:uFill>
                  <a:noFill/>
                </a:uFill>
                <a:hlinkClick r:id="rId12" action="ppaction://hlinksldjump">
                  <a:extLst>
                    <a:ext uri="{A12FA001-AC4F-418D-AE19-62706E023703}">
                      <ahyp:hlinkClr xmlns:ahyp="http://schemas.microsoft.com/office/drawing/2018/hyperlinkcolor" val="tx"/>
                    </a:ext>
                  </a:extLst>
                </a:hlinkClick>
              </a:rPr>
              <a:t>infographic resources</a:t>
            </a:r>
            <a:r>
              <a:rPr lang="en"/>
              <a:t>, whose size and color can be edited. </a:t>
            </a:r>
            <a:endParaRPr/>
          </a:p>
          <a:p>
            <a:pPr marL="914400" lvl="0" indent="-304800" algn="l" rtl="0">
              <a:spcBef>
                <a:spcPts val="0"/>
              </a:spcBef>
              <a:spcAft>
                <a:spcPts val="0"/>
              </a:spcAft>
              <a:buSzPts val="1200"/>
              <a:buChar char="●"/>
            </a:pPr>
            <a:r>
              <a:rPr lang="en"/>
              <a:t>Sets of </a:t>
            </a:r>
            <a:r>
              <a:rPr lang="en" b="1">
                <a:solidFill>
                  <a:schemeClr val="lt2"/>
                </a:solidFill>
                <a:uFill>
                  <a:noFill/>
                </a:uFill>
                <a:hlinkClick r:id="rId13" action="ppaction://hlinksldjump">
                  <a:extLst>
                    <a:ext uri="{A12FA001-AC4F-418D-AE19-62706E023703}">
                      <ahyp:hlinkClr xmlns:ahyp="http://schemas.microsoft.com/office/drawing/2018/hyperlinkcolor" val="tx"/>
                    </a:ext>
                  </a:extLst>
                </a:hlinkClick>
              </a:rPr>
              <a:t>customizable icons</a:t>
            </a:r>
            <a:r>
              <a:rPr lang="en"/>
              <a:t> of the following themes: general, business, avatar, creative process, education, help &amp; support, medical, nature, performing arts, SEO &amp; marketing, and teamwork.</a:t>
            </a:r>
            <a:endParaRPr/>
          </a:p>
          <a:p>
            <a:pPr marL="0" lvl="0" indent="0" algn="l" rtl="0">
              <a:spcBef>
                <a:spcPts val="1600"/>
              </a:spcBef>
              <a:spcAft>
                <a:spcPts val="0"/>
              </a:spcAft>
              <a:buClr>
                <a:schemeClr val="dk1"/>
              </a:buClr>
              <a:buSzPts val="1100"/>
              <a:buFont typeface="Arial"/>
              <a:buNone/>
            </a:pPr>
            <a:r>
              <a:rPr lang="en"/>
              <a:t>You can delete this slide when you’re done editing the presentation</a:t>
            </a:r>
            <a:endParaRPr/>
          </a:p>
        </p:txBody>
      </p:sp>
      <p:sp>
        <p:nvSpPr>
          <p:cNvPr id="2745" name="Google Shape;2745;p72"/>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72">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72">
            <a:hlinkClick r:id="rId14"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72">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322400489"/>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2742"/>
        <p:cNvGrpSpPr/>
        <p:nvPr/>
      </p:nvGrpSpPr>
      <p:grpSpPr>
        <a:xfrm>
          <a:off x="0" y="0"/>
          <a:ext cx="0" cy="0"/>
          <a:chOff x="0" y="0"/>
          <a:chExt cx="0" cy="0"/>
        </a:xfrm>
      </p:grpSpPr>
      <p:sp>
        <p:nvSpPr>
          <p:cNvPr id="2743" name="Google Shape;2743;p72"/>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rPr>
              <a:t>CONTENTS OF THIS TEMPLATE</a:t>
            </a:r>
            <a:endParaRPr>
              <a:solidFill>
                <a:schemeClr val="lt2"/>
              </a:solidFill>
            </a:endParaRPr>
          </a:p>
        </p:txBody>
      </p:sp>
      <p:sp>
        <p:nvSpPr>
          <p:cNvPr id="2744" name="Google Shape;2744;p72"/>
          <p:cNvSpPr txBox="1">
            <a:spLocks noGrp="1"/>
          </p:cNvSpPr>
          <p:nvPr>
            <p:ph type="body" idx="1"/>
          </p:nvPr>
        </p:nvSpPr>
        <p:spPr>
          <a:xfrm>
            <a:off x="711725" y="1248963"/>
            <a:ext cx="7720500" cy="3375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Here’s what you’ll find in this </a:t>
            </a:r>
            <a:r>
              <a:rPr lang="en" b="1">
                <a:solidFill>
                  <a:schemeClr val="lt2"/>
                </a:solidFill>
                <a:uFill>
                  <a:noFill/>
                </a:uFill>
                <a:hlinkClick r:id="rId3">
                  <a:extLst>
                    <a:ext uri="{A12FA001-AC4F-418D-AE19-62706E023703}">
                      <ahyp:hlinkClr xmlns:ahyp="http://schemas.microsoft.com/office/drawing/2018/hyperlinkcolor" val="tx"/>
                    </a:ext>
                  </a:extLst>
                </a:hlinkClick>
              </a:rPr>
              <a:t>Slidesgo</a:t>
            </a:r>
            <a:r>
              <a:rPr lang="en"/>
              <a:t> template: </a:t>
            </a:r>
            <a:endParaRPr/>
          </a:p>
          <a:p>
            <a:pPr marL="457200" lvl="0" indent="-304800" algn="l" rtl="0">
              <a:spcBef>
                <a:spcPts val="1000"/>
              </a:spcBef>
              <a:spcAft>
                <a:spcPts val="0"/>
              </a:spcAft>
              <a:buSzPts val="1200"/>
              <a:buAutoNum type="arabicPeriod"/>
            </a:pPr>
            <a:r>
              <a:rPr lang="en"/>
              <a:t>A slide structure based on a multi-purpose presentation, which you can easily adapt to your needs. For more info on how to edit the template, please visit </a:t>
            </a:r>
            <a:r>
              <a:rPr lang="en" b="1">
                <a:solidFill>
                  <a:schemeClr val="lt2"/>
                </a:solidFill>
                <a:uFill>
                  <a:noFill/>
                </a:uFill>
                <a:hlinkClick r:id="rId4">
                  <a:extLst>
                    <a:ext uri="{A12FA001-AC4F-418D-AE19-62706E023703}">
                      <ahyp:hlinkClr xmlns:ahyp="http://schemas.microsoft.com/office/drawing/2018/hyperlinkcolor" val="tx"/>
                    </a:ext>
                  </a:extLst>
                </a:hlinkClick>
              </a:rPr>
              <a:t>Slidesgo School</a:t>
            </a:r>
            <a:r>
              <a:rPr lang="en"/>
              <a:t> or read our </a:t>
            </a:r>
            <a:r>
              <a:rPr lang="en" b="1">
                <a:solidFill>
                  <a:schemeClr val="lt2"/>
                </a:solidFill>
                <a:uFill>
                  <a:noFill/>
                </a:uFill>
                <a:hlinkClick r:id="rId5">
                  <a:extLst>
                    <a:ext uri="{A12FA001-AC4F-418D-AE19-62706E023703}">
                      <ahyp:hlinkClr xmlns:ahyp="http://schemas.microsoft.com/office/drawing/2018/hyperlinkcolor" val="tx"/>
                    </a:ext>
                  </a:extLst>
                </a:hlinkClick>
              </a:rPr>
              <a:t>FAQs</a:t>
            </a:r>
            <a:r>
              <a:rPr lang="en"/>
              <a:t>.</a:t>
            </a:r>
            <a:endParaRPr/>
          </a:p>
          <a:p>
            <a:pPr marL="457200" lvl="0" indent="-304800" algn="l" rtl="0">
              <a:spcBef>
                <a:spcPts val="0"/>
              </a:spcBef>
              <a:spcAft>
                <a:spcPts val="0"/>
              </a:spcAft>
              <a:buSzPts val="1200"/>
              <a:buAutoNum type="arabicPeriod"/>
            </a:pPr>
            <a:r>
              <a:rPr lang="en"/>
              <a:t>An assortment of graphic resources that are suitable for use in the presentation can be found in the </a:t>
            </a:r>
            <a:r>
              <a:rPr lang="en" b="1">
                <a:solidFill>
                  <a:schemeClr val="lt2"/>
                </a:solidFill>
                <a:uFill>
                  <a:noFill/>
                </a:uFill>
                <a:hlinkClick r:id="rId6" action="ppaction://hlinksldjump">
                  <a:extLst>
                    <a:ext uri="{A12FA001-AC4F-418D-AE19-62706E023703}">
                      <ahyp:hlinkClr xmlns:ahyp="http://schemas.microsoft.com/office/drawing/2018/hyperlinkcolor" val="tx"/>
                    </a:ext>
                  </a:extLst>
                </a:hlinkClick>
              </a:rPr>
              <a:t>alternative resources slide</a:t>
            </a:r>
            <a:r>
              <a:rPr lang="en"/>
              <a:t>.</a:t>
            </a:r>
            <a:endParaRPr/>
          </a:p>
          <a:p>
            <a:pPr marL="457200" lvl="0" indent="-304800" algn="l" rtl="0">
              <a:spcBef>
                <a:spcPts val="0"/>
              </a:spcBef>
              <a:spcAft>
                <a:spcPts val="0"/>
              </a:spcAft>
              <a:buSzPts val="1200"/>
              <a:buAutoNum type="arabicPeriod"/>
            </a:pPr>
            <a:r>
              <a:rPr lang="en"/>
              <a:t>A </a:t>
            </a:r>
            <a:r>
              <a:rPr lang="en" b="1">
                <a:solidFill>
                  <a:schemeClr val="lt2"/>
                </a:solidFill>
                <a:uFill>
                  <a:noFill/>
                </a:uFill>
                <a:hlinkClick r:id="rId7" action="ppaction://hlinksldjump">
                  <a:extLst>
                    <a:ext uri="{A12FA001-AC4F-418D-AE19-62706E023703}">
                      <ahyp:hlinkClr xmlns:ahyp="http://schemas.microsoft.com/office/drawing/2018/hyperlinkcolor" val="tx"/>
                    </a:ext>
                  </a:extLst>
                </a:hlinkClick>
              </a:rPr>
              <a:t>thanks slide</a:t>
            </a:r>
            <a:r>
              <a:rPr lang="en"/>
              <a:t>, which you must keep so that proper credits for our design are given.</a:t>
            </a:r>
            <a:endParaRPr/>
          </a:p>
          <a:p>
            <a:pPr marL="457200" lvl="0" indent="-304800" algn="l" rtl="0">
              <a:spcBef>
                <a:spcPts val="0"/>
              </a:spcBef>
              <a:spcAft>
                <a:spcPts val="0"/>
              </a:spcAft>
              <a:buSzPts val="1200"/>
              <a:buAutoNum type="arabicPeriod"/>
            </a:pPr>
            <a:r>
              <a:rPr lang="en"/>
              <a:t>A </a:t>
            </a:r>
            <a:r>
              <a:rPr lang="en" b="1">
                <a:solidFill>
                  <a:schemeClr val="lt2"/>
                </a:solidFill>
                <a:uFill>
                  <a:noFill/>
                </a:uFill>
                <a:hlinkClick r:id="rId8" action="ppaction://hlinksldjump">
                  <a:extLst>
                    <a:ext uri="{A12FA001-AC4F-418D-AE19-62706E023703}">
                      <ahyp:hlinkClr xmlns:ahyp="http://schemas.microsoft.com/office/drawing/2018/hyperlinkcolor" val="tx"/>
                    </a:ext>
                  </a:extLst>
                </a:hlinkClick>
              </a:rPr>
              <a:t>resources slide</a:t>
            </a:r>
            <a:r>
              <a:rPr lang="en"/>
              <a:t>, where you’ll find links to all the elements used in the template.</a:t>
            </a:r>
            <a:endParaRPr/>
          </a:p>
          <a:p>
            <a:pPr marL="457200" lvl="0" indent="-304800" algn="l" rtl="0">
              <a:spcBef>
                <a:spcPts val="0"/>
              </a:spcBef>
              <a:spcAft>
                <a:spcPts val="0"/>
              </a:spcAft>
              <a:buSzPts val="1200"/>
              <a:buAutoNum type="arabicPeriod"/>
            </a:pPr>
            <a:r>
              <a:rPr lang="en" b="1">
                <a:solidFill>
                  <a:schemeClr val="lt2"/>
                </a:solidFill>
                <a:uFill>
                  <a:noFill/>
                </a:uFill>
                <a:hlinkClick r:id="" action="ppaction://noaction">
                  <a:extLst>
                    <a:ext uri="{A12FA001-AC4F-418D-AE19-62706E023703}">
                      <ahyp:hlinkClr xmlns:ahyp="http://schemas.microsoft.com/office/drawing/2018/hyperlinkcolor" val="tx"/>
                    </a:ext>
                  </a:extLst>
                </a:hlinkClick>
              </a:rPr>
              <a:t>Instructions for use</a:t>
            </a:r>
            <a:r>
              <a:rPr lang="en"/>
              <a:t>.</a:t>
            </a:r>
            <a:endParaRPr/>
          </a:p>
          <a:p>
            <a:pPr marL="457200" lvl="0" indent="-304800" algn="l" rtl="0">
              <a:spcBef>
                <a:spcPts val="0"/>
              </a:spcBef>
              <a:spcAft>
                <a:spcPts val="0"/>
              </a:spcAft>
              <a:buClr>
                <a:schemeClr val="dk1"/>
              </a:buClr>
              <a:buSzPts val="1200"/>
              <a:buAutoNum type="arabicPeriod"/>
            </a:pPr>
            <a:r>
              <a:rPr lang="en"/>
              <a:t>Final slides with:</a:t>
            </a:r>
            <a:endParaRPr/>
          </a:p>
          <a:p>
            <a:pPr marL="914400" lvl="0" indent="-304800" algn="l" rtl="0">
              <a:spcBef>
                <a:spcPts val="0"/>
              </a:spcBef>
              <a:spcAft>
                <a:spcPts val="0"/>
              </a:spcAft>
              <a:buSzPts val="1200"/>
              <a:buChar char="●"/>
            </a:pPr>
            <a:r>
              <a:rPr lang="en"/>
              <a:t>The</a:t>
            </a:r>
            <a:r>
              <a:rPr lang="en">
                <a:solidFill>
                  <a:schemeClr val="lt2"/>
                </a:solidFill>
                <a:uFill>
                  <a:noFill/>
                </a:uFill>
                <a:hlinkClick r:id="rId9" action="ppaction://hlinksldjump">
                  <a:extLst>
                    <a:ext uri="{A12FA001-AC4F-418D-AE19-62706E023703}">
                      <ahyp:hlinkClr xmlns:ahyp="http://schemas.microsoft.com/office/drawing/2018/hyperlinkcolor" val="tx"/>
                    </a:ext>
                  </a:extLst>
                </a:hlinkClick>
              </a:rPr>
              <a:t> </a:t>
            </a:r>
            <a:r>
              <a:rPr lang="en" b="1">
                <a:solidFill>
                  <a:schemeClr val="lt2"/>
                </a:solidFill>
                <a:uFill>
                  <a:noFill/>
                </a:uFill>
                <a:hlinkClick r:id="rId9" action="ppaction://hlinksldjump">
                  <a:extLst>
                    <a:ext uri="{A12FA001-AC4F-418D-AE19-62706E023703}">
                      <ahyp:hlinkClr xmlns:ahyp="http://schemas.microsoft.com/office/drawing/2018/hyperlinkcolor" val="tx"/>
                    </a:ext>
                  </a:extLst>
                </a:hlinkClick>
              </a:rPr>
              <a:t>fonts and colors</a:t>
            </a:r>
            <a:r>
              <a:rPr lang="en">
                <a:solidFill>
                  <a:schemeClr val="lt2"/>
                </a:solidFill>
              </a:rPr>
              <a:t> </a:t>
            </a:r>
            <a:r>
              <a:rPr lang="en"/>
              <a:t>used in the template.</a:t>
            </a:r>
            <a:endParaRPr/>
          </a:p>
          <a:p>
            <a:pPr marL="914400" lvl="0" indent="-304800" algn="l" rtl="0">
              <a:spcBef>
                <a:spcPts val="0"/>
              </a:spcBef>
              <a:spcAft>
                <a:spcPts val="0"/>
              </a:spcAft>
              <a:buSzPts val="1200"/>
              <a:buChar char="●"/>
            </a:pPr>
            <a:r>
              <a:rPr lang="en"/>
              <a:t>A </a:t>
            </a:r>
            <a:r>
              <a:rPr lang="en" b="1">
                <a:solidFill>
                  <a:schemeClr val="lt2"/>
                </a:solidFill>
                <a:uFill>
                  <a:noFill/>
                </a:uFill>
                <a:hlinkClick r:id="rId10" action="ppaction://hlinksldjump">
                  <a:extLst>
                    <a:ext uri="{A12FA001-AC4F-418D-AE19-62706E023703}">
                      <ahyp:hlinkClr xmlns:ahyp="http://schemas.microsoft.com/office/drawing/2018/hyperlinkcolor" val="tx"/>
                    </a:ext>
                  </a:extLst>
                </a:hlinkClick>
              </a:rPr>
              <a:t>selection of illustrations</a:t>
            </a:r>
            <a:r>
              <a:rPr lang="en" b="1"/>
              <a:t>.</a:t>
            </a:r>
            <a:r>
              <a:rPr lang="en"/>
              <a:t> You can also customize and animate them as you wish with the online editor. Visit</a:t>
            </a:r>
            <a:r>
              <a:rPr lang="en" b="1"/>
              <a:t> </a:t>
            </a:r>
            <a:r>
              <a:rPr lang="en" b="1">
                <a:solidFill>
                  <a:schemeClr val="lt2"/>
                </a:solidFill>
                <a:uFill>
                  <a:noFill/>
                </a:uFill>
                <a:hlinkClick r:id="rId11">
                  <a:extLst>
                    <a:ext uri="{A12FA001-AC4F-418D-AE19-62706E023703}">
                      <ahyp:hlinkClr xmlns:ahyp="http://schemas.microsoft.com/office/drawing/2018/hyperlinkcolor" val="tx"/>
                    </a:ext>
                  </a:extLst>
                </a:hlinkClick>
              </a:rPr>
              <a:t>Storyset</a:t>
            </a:r>
            <a:r>
              <a:rPr lang="en">
                <a:solidFill>
                  <a:schemeClr val="lt2"/>
                </a:solidFill>
              </a:rPr>
              <a:t> </a:t>
            </a:r>
            <a:r>
              <a:rPr lang="en"/>
              <a:t>to find more. </a:t>
            </a:r>
            <a:endParaRPr/>
          </a:p>
          <a:p>
            <a:pPr marL="914400" lvl="0" indent="-304800" algn="l" rtl="0">
              <a:spcBef>
                <a:spcPts val="0"/>
              </a:spcBef>
              <a:spcAft>
                <a:spcPts val="0"/>
              </a:spcAft>
              <a:buSzPts val="1200"/>
              <a:buChar char="●"/>
            </a:pPr>
            <a:r>
              <a:rPr lang="en"/>
              <a:t>More</a:t>
            </a:r>
            <a:r>
              <a:rPr lang="en">
                <a:solidFill>
                  <a:schemeClr val="lt2"/>
                </a:solidFill>
                <a:uFill>
                  <a:noFill/>
                </a:uFill>
                <a:hlinkClick r:id="rId12" action="ppaction://hlinksldjump">
                  <a:extLst>
                    <a:ext uri="{A12FA001-AC4F-418D-AE19-62706E023703}">
                      <ahyp:hlinkClr xmlns:ahyp="http://schemas.microsoft.com/office/drawing/2018/hyperlinkcolor" val="tx"/>
                    </a:ext>
                  </a:extLst>
                </a:hlinkClick>
              </a:rPr>
              <a:t> </a:t>
            </a:r>
            <a:r>
              <a:rPr lang="en" b="1">
                <a:solidFill>
                  <a:schemeClr val="lt2"/>
                </a:solidFill>
                <a:uFill>
                  <a:noFill/>
                </a:uFill>
                <a:hlinkClick r:id="rId12" action="ppaction://hlinksldjump">
                  <a:extLst>
                    <a:ext uri="{A12FA001-AC4F-418D-AE19-62706E023703}">
                      <ahyp:hlinkClr xmlns:ahyp="http://schemas.microsoft.com/office/drawing/2018/hyperlinkcolor" val="tx"/>
                    </a:ext>
                  </a:extLst>
                </a:hlinkClick>
              </a:rPr>
              <a:t>infographic resources</a:t>
            </a:r>
            <a:r>
              <a:rPr lang="en"/>
              <a:t>, whose size and color can be edited. </a:t>
            </a:r>
            <a:endParaRPr/>
          </a:p>
          <a:p>
            <a:pPr marL="914400" lvl="0" indent="-304800" algn="l" rtl="0">
              <a:spcBef>
                <a:spcPts val="0"/>
              </a:spcBef>
              <a:spcAft>
                <a:spcPts val="0"/>
              </a:spcAft>
              <a:buSzPts val="1200"/>
              <a:buChar char="●"/>
            </a:pPr>
            <a:r>
              <a:rPr lang="en"/>
              <a:t>Sets of </a:t>
            </a:r>
            <a:r>
              <a:rPr lang="en" b="1">
                <a:solidFill>
                  <a:schemeClr val="lt2"/>
                </a:solidFill>
                <a:uFill>
                  <a:noFill/>
                </a:uFill>
                <a:hlinkClick r:id="rId13" action="ppaction://hlinksldjump">
                  <a:extLst>
                    <a:ext uri="{A12FA001-AC4F-418D-AE19-62706E023703}">
                      <ahyp:hlinkClr xmlns:ahyp="http://schemas.microsoft.com/office/drawing/2018/hyperlinkcolor" val="tx"/>
                    </a:ext>
                  </a:extLst>
                </a:hlinkClick>
              </a:rPr>
              <a:t>customizable icons</a:t>
            </a:r>
            <a:r>
              <a:rPr lang="en"/>
              <a:t> of the following themes: general, business, avatar, creative process, education, help &amp; support, medical, nature, performing arts, SEO &amp; marketing, and teamwork.</a:t>
            </a:r>
            <a:endParaRPr/>
          </a:p>
          <a:p>
            <a:pPr marL="0" lvl="0" indent="0" algn="l" rtl="0">
              <a:spcBef>
                <a:spcPts val="1600"/>
              </a:spcBef>
              <a:spcAft>
                <a:spcPts val="0"/>
              </a:spcAft>
              <a:buClr>
                <a:schemeClr val="dk1"/>
              </a:buClr>
              <a:buSzPts val="1100"/>
              <a:buFont typeface="Arial"/>
              <a:buNone/>
            </a:pPr>
            <a:r>
              <a:rPr lang="en"/>
              <a:t>You can delete this slide when you’re done editing the presentation</a:t>
            </a:r>
            <a:endParaRPr/>
          </a:p>
        </p:txBody>
      </p:sp>
      <p:sp>
        <p:nvSpPr>
          <p:cNvPr id="2745" name="Google Shape;2745;p72"/>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72">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72">
            <a:hlinkClick r:id="rId14"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72">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3502197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3018"/>
        <p:cNvGrpSpPr/>
        <p:nvPr/>
      </p:nvGrpSpPr>
      <p:grpSpPr>
        <a:xfrm>
          <a:off x="0" y="0"/>
          <a:ext cx="0" cy="0"/>
          <a:chOff x="0" y="0"/>
          <a:chExt cx="0" cy="0"/>
        </a:xfrm>
      </p:grpSpPr>
      <p:sp>
        <p:nvSpPr>
          <p:cNvPr id="3019" name="Google Shape;3019;p77"/>
          <p:cNvSpPr/>
          <p:nvPr/>
        </p:nvSpPr>
        <p:spPr>
          <a:xfrm>
            <a:off x="3826950" y="936284"/>
            <a:ext cx="1490100" cy="1490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77"/>
          <p:cNvSpPr txBox="1">
            <a:spLocks noGrp="1"/>
          </p:cNvSpPr>
          <p:nvPr>
            <p:ph type="title"/>
          </p:nvPr>
        </p:nvSpPr>
        <p:spPr>
          <a:xfrm>
            <a:off x="1598100" y="2590875"/>
            <a:ext cx="5947800" cy="734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READING</a:t>
            </a:r>
            <a:endParaRPr dirty="0"/>
          </a:p>
        </p:txBody>
      </p:sp>
      <p:sp>
        <p:nvSpPr>
          <p:cNvPr id="3022" name="Google Shape;3022;p77"/>
          <p:cNvSpPr txBox="1">
            <a:spLocks noGrp="1"/>
          </p:cNvSpPr>
          <p:nvPr>
            <p:ph type="title" idx="2"/>
          </p:nvPr>
        </p:nvSpPr>
        <p:spPr>
          <a:xfrm>
            <a:off x="3758700" y="1209800"/>
            <a:ext cx="1626600" cy="97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cxnSp>
        <p:nvCxnSpPr>
          <p:cNvPr id="3023" name="Google Shape;3023;p77"/>
          <p:cNvCxnSpPr/>
          <p:nvPr/>
        </p:nvCxnSpPr>
        <p:spPr>
          <a:xfrm>
            <a:off x="3564900" y="3478879"/>
            <a:ext cx="2014200" cy="0"/>
          </a:xfrm>
          <a:prstGeom prst="straightConnector1">
            <a:avLst/>
          </a:prstGeom>
          <a:noFill/>
          <a:ln w="19050" cap="flat" cmpd="sng">
            <a:solidFill>
              <a:schemeClr val="dk1"/>
            </a:solidFill>
            <a:prstDash val="solid"/>
            <a:round/>
            <a:headEnd type="none" w="med" len="med"/>
            <a:tailEnd type="none" w="med" len="med"/>
          </a:ln>
        </p:spPr>
      </p:cxnSp>
      <p:grpSp>
        <p:nvGrpSpPr>
          <p:cNvPr id="3024" name="Google Shape;3024;p77"/>
          <p:cNvGrpSpPr/>
          <p:nvPr/>
        </p:nvGrpSpPr>
        <p:grpSpPr>
          <a:xfrm>
            <a:off x="503798" y="-324154"/>
            <a:ext cx="1079221" cy="3486458"/>
            <a:chOff x="587358" y="-95548"/>
            <a:chExt cx="1147986" cy="3708603"/>
          </a:xfrm>
        </p:grpSpPr>
        <p:sp>
          <p:nvSpPr>
            <p:cNvPr id="3025" name="Google Shape;3025;p77"/>
            <p:cNvSpPr/>
            <p:nvPr/>
          </p:nvSpPr>
          <p:spPr>
            <a:xfrm>
              <a:off x="1110266" y="-95548"/>
              <a:ext cx="123155" cy="1528579"/>
            </a:xfrm>
            <a:custGeom>
              <a:avLst/>
              <a:gdLst/>
              <a:ahLst/>
              <a:cxnLst/>
              <a:rect l="l" t="t" r="r" b="b"/>
              <a:pathLst>
                <a:path w="1151" h="14286" extrusionOk="0">
                  <a:moveTo>
                    <a:pt x="633" y="8484"/>
                  </a:moveTo>
                  <a:cubicBezTo>
                    <a:pt x="725" y="8507"/>
                    <a:pt x="805" y="8565"/>
                    <a:pt x="863" y="8634"/>
                  </a:cubicBezTo>
                  <a:cubicBezTo>
                    <a:pt x="966" y="8760"/>
                    <a:pt x="966" y="8933"/>
                    <a:pt x="863" y="9059"/>
                  </a:cubicBezTo>
                  <a:cubicBezTo>
                    <a:pt x="803" y="9170"/>
                    <a:pt x="686" y="9231"/>
                    <a:pt x="568" y="9231"/>
                  </a:cubicBezTo>
                  <a:cubicBezTo>
                    <a:pt x="528" y="9231"/>
                    <a:pt x="487" y="9223"/>
                    <a:pt x="449" y="9209"/>
                  </a:cubicBezTo>
                  <a:cubicBezTo>
                    <a:pt x="288" y="9140"/>
                    <a:pt x="196" y="8990"/>
                    <a:pt x="207" y="8818"/>
                  </a:cubicBezTo>
                  <a:cubicBezTo>
                    <a:pt x="230" y="8645"/>
                    <a:pt x="368" y="8519"/>
                    <a:pt x="541" y="8484"/>
                  </a:cubicBezTo>
                  <a:cubicBezTo>
                    <a:pt x="552" y="8496"/>
                    <a:pt x="569" y="8502"/>
                    <a:pt x="587" y="8502"/>
                  </a:cubicBezTo>
                  <a:cubicBezTo>
                    <a:pt x="604" y="8502"/>
                    <a:pt x="621" y="8496"/>
                    <a:pt x="633" y="8484"/>
                  </a:cubicBezTo>
                  <a:close/>
                  <a:moveTo>
                    <a:pt x="575" y="11302"/>
                  </a:moveTo>
                  <a:cubicBezTo>
                    <a:pt x="690" y="11313"/>
                    <a:pt x="794" y="11359"/>
                    <a:pt x="863" y="11451"/>
                  </a:cubicBezTo>
                  <a:cubicBezTo>
                    <a:pt x="966" y="11577"/>
                    <a:pt x="966" y="11750"/>
                    <a:pt x="863" y="11888"/>
                  </a:cubicBezTo>
                  <a:cubicBezTo>
                    <a:pt x="797" y="11987"/>
                    <a:pt x="689" y="12039"/>
                    <a:pt x="578" y="12039"/>
                  </a:cubicBezTo>
                  <a:cubicBezTo>
                    <a:pt x="535" y="12039"/>
                    <a:pt x="491" y="12031"/>
                    <a:pt x="449" y="12014"/>
                  </a:cubicBezTo>
                  <a:cubicBezTo>
                    <a:pt x="288" y="11957"/>
                    <a:pt x="196" y="11796"/>
                    <a:pt x="207" y="11635"/>
                  </a:cubicBezTo>
                  <a:cubicBezTo>
                    <a:pt x="230" y="11451"/>
                    <a:pt x="391" y="11313"/>
                    <a:pt x="575" y="11302"/>
                  </a:cubicBezTo>
                  <a:close/>
                  <a:moveTo>
                    <a:pt x="546" y="1"/>
                  </a:moveTo>
                  <a:cubicBezTo>
                    <a:pt x="526" y="1"/>
                    <a:pt x="506" y="15"/>
                    <a:pt x="506" y="44"/>
                  </a:cubicBezTo>
                  <a:cubicBezTo>
                    <a:pt x="495" y="182"/>
                    <a:pt x="495" y="320"/>
                    <a:pt x="483" y="458"/>
                  </a:cubicBezTo>
                  <a:lnTo>
                    <a:pt x="483" y="1136"/>
                  </a:lnTo>
                  <a:lnTo>
                    <a:pt x="483" y="3022"/>
                  </a:lnTo>
                  <a:cubicBezTo>
                    <a:pt x="483" y="3747"/>
                    <a:pt x="495" y="4471"/>
                    <a:pt x="506" y="5196"/>
                  </a:cubicBezTo>
                  <a:cubicBezTo>
                    <a:pt x="506" y="5851"/>
                    <a:pt x="506" y="6495"/>
                    <a:pt x="518" y="7139"/>
                  </a:cubicBezTo>
                  <a:cubicBezTo>
                    <a:pt x="518" y="7530"/>
                    <a:pt x="529" y="7921"/>
                    <a:pt x="518" y="8312"/>
                  </a:cubicBezTo>
                  <a:cubicBezTo>
                    <a:pt x="472" y="8312"/>
                    <a:pt x="437" y="8312"/>
                    <a:pt x="391" y="8335"/>
                  </a:cubicBezTo>
                  <a:cubicBezTo>
                    <a:pt x="357" y="8346"/>
                    <a:pt x="334" y="8381"/>
                    <a:pt x="334" y="8427"/>
                  </a:cubicBezTo>
                  <a:cubicBezTo>
                    <a:pt x="230" y="8484"/>
                    <a:pt x="138" y="8576"/>
                    <a:pt x="81" y="8703"/>
                  </a:cubicBezTo>
                  <a:cubicBezTo>
                    <a:pt x="0" y="8921"/>
                    <a:pt x="92" y="9174"/>
                    <a:pt x="299" y="9301"/>
                  </a:cubicBezTo>
                  <a:cubicBezTo>
                    <a:pt x="380" y="9347"/>
                    <a:pt x="460" y="9370"/>
                    <a:pt x="541" y="9381"/>
                  </a:cubicBezTo>
                  <a:cubicBezTo>
                    <a:pt x="541" y="9692"/>
                    <a:pt x="506" y="10002"/>
                    <a:pt x="495" y="10313"/>
                  </a:cubicBezTo>
                  <a:lnTo>
                    <a:pt x="495" y="10761"/>
                  </a:lnTo>
                  <a:cubicBezTo>
                    <a:pt x="495" y="10842"/>
                    <a:pt x="495" y="10922"/>
                    <a:pt x="506" y="11003"/>
                  </a:cubicBezTo>
                  <a:cubicBezTo>
                    <a:pt x="506" y="11049"/>
                    <a:pt x="506" y="11083"/>
                    <a:pt x="518" y="11118"/>
                  </a:cubicBezTo>
                  <a:cubicBezTo>
                    <a:pt x="472" y="11118"/>
                    <a:pt x="437" y="11129"/>
                    <a:pt x="391" y="11141"/>
                  </a:cubicBezTo>
                  <a:cubicBezTo>
                    <a:pt x="357" y="11152"/>
                    <a:pt x="334" y="11198"/>
                    <a:pt x="345" y="11233"/>
                  </a:cubicBezTo>
                  <a:cubicBezTo>
                    <a:pt x="230" y="11290"/>
                    <a:pt x="138" y="11393"/>
                    <a:pt x="81" y="11508"/>
                  </a:cubicBezTo>
                  <a:cubicBezTo>
                    <a:pt x="0" y="11738"/>
                    <a:pt x="92" y="11991"/>
                    <a:pt x="299" y="12118"/>
                  </a:cubicBezTo>
                  <a:cubicBezTo>
                    <a:pt x="368" y="12152"/>
                    <a:pt x="426" y="12175"/>
                    <a:pt x="495" y="12187"/>
                  </a:cubicBezTo>
                  <a:cubicBezTo>
                    <a:pt x="483" y="12348"/>
                    <a:pt x="495" y="12509"/>
                    <a:pt x="495" y="12670"/>
                  </a:cubicBezTo>
                  <a:lnTo>
                    <a:pt x="495" y="13187"/>
                  </a:lnTo>
                  <a:lnTo>
                    <a:pt x="495" y="14234"/>
                  </a:lnTo>
                  <a:cubicBezTo>
                    <a:pt x="506" y="14268"/>
                    <a:pt x="541" y="14285"/>
                    <a:pt x="574" y="14285"/>
                  </a:cubicBezTo>
                  <a:cubicBezTo>
                    <a:pt x="607" y="14285"/>
                    <a:pt x="638" y="14268"/>
                    <a:pt x="644" y="14234"/>
                  </a:cubicBezTo>
                  <a:cubicBezTo>
                    <a:pt x="656" y="13877"/>
                    <a:pt x="644" y="13532"/>
                    <a:pt x="644" y="13187"/>
                  </a:cubicBezTo>
                  <a:lnTo>
                    <a:pt x="644" y="12681"/>
                  </a:lnTo>
                  <a:cubicBezTo>
                    <a:pt x="644" y="12520"/>
                    <a:pt x="656" y="12348"/>
                    <a:pt x="644" y="12187"/>
                  </a:cubicBezTo>
                  <a:cubicBezTo>
                    <a:pt x="748" y="12175"/>
                    <a:pt x="851" y="12118"/>
                    <a:pt x="920" y="12049"/>
                  </a:cubicBezTo>
                  <a:cubicBezTo>
                    <a:pt x="1093" y="11876"/>
                    <a:pt x="1139" y="11623"/>
                    <a:pt x="1047" y="11416"/>
                  </a:cubicBezTo>
                  <a:cubicBezTo>
                    <a:pt x="955" y="11256"/>
                    <a:pt x="805" y="11152"/>
                    <a:pt x="633" y="11129"/>
                  </a:cubicBezTo>
                  <a:cubicBezTo>
                    <a:pt x="633" y="11083"/>
                    <a:pt x="633" y="11049"/>
                    <a:pt x="633" y="11003"/>
                  </a:cubicBezTo>
                  <a:lnTo>
                    <a:pt x="633" y="10784"/>
                  </a:lnTo>
                  <a:lnTo>
                    <a:pt x="633" y="10313"/>
                  </a:lnTo>
                  <a:cubicBezTo>
                    <a:pt x="621" y="10002"/>
                    <a:pt x="621" y="9692"/>
                    <a:pt x="633" y="9381"/>
                  </a:cubicBezTo>
                  <a:cubicBezTo>
                    <a:pt x="748" y="9370"/>
                    <a:pt x="851" y="9312"/>
                    <a:pt x="932" y="9232"/>
                  </a:cubicBezTo>
                  <a:cubicBezTo>
                    <a:pt x="1104" y="9071"/>
                    <a:pt x="1150" y="8818"/>
                    <a:pt x="1058" y="8611"/>
                  </a:cubicBezTo>
                  <a:cubicBezTo>
                    <a:pt x="978" y="8461"/>
                    <a:pt x="840" y="8358"/>
                    <a:pt x="679" y="8323"/>
                  </a:cubicBezTo>
                  <a:cubicBezTo>
                    <a:pt x="702" y="7990"/>
                    <a:pt x="702" y="7668"/>
                    <a:pt x="702" y="7346"/>
                  </a:cubicBezTo>
                  <a:cubicBezTo>
                    <a:pt x="702" y="6713"/>
                    <a:pt x="702" y="6081"/>
                    <a:pt x="690" y="5449"/>
                  </a:cubicBezTo>
                  <a:cubicBezTo>
                    <a:pt x="679" y="4724"/>
                    <a:pt x="679" y="4000"/>
                    <a:pt x="656" y="3287"/>
                  </a:cubicBezTo>
                  <a:lnTo>
                    <a:pt x="621" y="1332"/>
                  </a:lnTo>
                  <a:cubicBezTo>
                    <a:pt x="610" y="929"/>
                    <a:pt x="610" y="527"/>
                    <a:pt x="587" y="125"/>
                  </a:cubicBezTo>
                  <a:lnTo>
                    <a:pt x="587" y="44"/>
                  </a:lnTo>
                  <a:cubicBezTo>
                    <a:pt x="587" y="15"/>
                    <a:pt x="566" y="1"/>
                    <a:pt x="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77"/>
            <p:cNvSpPr/>
            <p:nvPr/>
          </p:nvSpPr>
          <p:spPr>
            <a:xfrm>
              <a:off x="1287351" y="1399477"/>
              <a:ext cx="290501" cy="1084108"/>
            </a:xfrm>
            <a:custGeom>
              <a:avLst/>
              <a:gdLst/>
              <a:ahLst/>
              <a:cxnLst/>
              <a:rect l="l" t="t" r="r" b="b"/>
              <a:pathLst>
                <a:path w="2715" h="10132" extrusionOk="0">
                  <a:moveTo>
                    <a:pt x="1" y="1"/>
                  </a:moveTo>
                  <a:cubicBezTo>
                    <a:pt x="47" y="24"/>
                    <a:pt x="93" y="58"/>
                    <a:pt x="127" y="93"/>
                  </a:cubicBezTo>
                  <a:cubicBezTo>
                    <a:pt x="415" y="369"/>
                    <a:pt x="599" y="737"/>
                    <a:pt x="656" y="1128"/>
                  </a:cubicBezTo>
                  <a:cubicBezTo>
                    <a:pt x="725" y="1507"/>
                    <a:pt x="771" y="1898"/>
                    <a:pt x="794" y="2289"/>
                  </a:cubicBezTo>
                  <a:cubicBezTo>
                    <a:pt x="829" y="2715"/>
                    <a:pt x="863" y="3152"/>
                    <a:pt x="898" y="3577"/>
                  </a:cubicBezTo>
                  <a:cubicBezTo>
                    <a:pt x="967" y="4440"/>
                    <a:pt x="1024" y="5302"/>
                    <a:pt x="1047" y="6164"/>
                  </a:cubicBezTo>
                  <a:cubicBezTo>
                    <a:pt x="1070" y="7027"/>
                    <a:pt x="1059" y="7889"/>
                    <a:pt x="1001" y="8752"/>
                  </a:cubicBezTo>
                  <a:cubicBezTo>
                    <a:pt x="990" y="9131"/>
                    <a:pt x="898" y="9499"/>
                    <a:pt x="725" y="9833"/>
                  </a:cubicBezTo>
                  <a:cubicBezTo>
                    <a:pt x="656" y="9936"/>
                    <a:pt x="576" y="10040"/>
                    <a:pt x="472" y="10132"/>
                  </a:cubicBezTo>
                  <a:cubicBezTo>
                    <a:pt x="702" y="10086"/>
                    <a:pt x="932" y="10017"/>
                    <a:pt x="1151" y="9925"/>
                  </a:cubicBezTo>
                  <a:cubicBezTo>
                    <a:pt x="1220" y="9890"/>
                    <a:pt x="1277" y="9867"/>
                    <a:pt x="1346" y="9833"/>
                  </a:cubicBezTo>
                  <a:cubicBezTo>
                    <a:pt x="1346" y="9821"/>
                    <a:pt x="1358" y="9821"/>
                    <a:pt x="1358" y="9821"/>
                  </a:cubicBezTo>
                  <a:cubicBezTo>
                    <a:pt x="1979" y="9568"/>
                    <a:pt x="2220" y="8878"/>
                    <a:pt x="2370" y="8292"/>
                  </a:cubicBezTo>
                  <a:cubicBezTo>
                    <a:pt x="2531" y="7556"/>
                    <a:pt x="2634" y="6808"/>
                    <a:pt x="2669" y="6061"/>
                  </a:cubicBezTo>
                  <a:cubicBezTo>
                    <a:pt x="2715" y="5302"/>
                    <a:pt x="2715" y="4543"/>
                    <a:pt x="2669" y="3784"/>
                  </a:cubicBezTo>
                  <a:cubicBezTo>
                    <a:pt x="2657" y="3405"/>
                    <a:pt x="2634" y="3025"/>
                    <a:pt x="2600" y="2646"/>
                  </a:cubicBezTo>
                  <a:cubicBezTo>
                    <a:pt x="2577" y="2278"/>
                    <a:pt x="2508" y="1921"/>
                    <a:pt x="2416" y="1565"/>
                  </a:cubicBezTo>
                  <a:cubicBezTo>
                    <a:pt x="2324" y="1266"/>
                    <a:pt x="2174" y="978"/>
                    <a:pt x="1979" y="725"/>
                  </a:cubicBezTo>
                  <a:cubicBezTo>
                    <a:pt x="1898" y="610"/>
                    <a:pt x="1806" y="518"/>
                    <a:pt x="1691" y="438"/>
                  </a:cubicBezTo>
                  <a:cubicBezTo>
                    <a:pt x="1645" y="415"/>
                    <a:pt x="1588" y="392"/>
                    <a:pt x="1530" y="380"/>
                  </a:cubicBezTo>
                  <a:cubicBezTo>
                    <a:pt x="1036" y="196"/>
                    <a:pt x="518" y="8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77"/>
            <p:cNvSpPr/>
            <p:nvPr/>
          </p:nvSpPr>
          <p:spPr>
            <a:xfrm>
              <a:off x="942919" y="1389633"/>
              <a:ext cx="217849" cy="1103795"/>
            </a:xfrm>
            <a:custGeom>
              <a:avLst/>
              <a:gdLst/>
              <a:ahLst/>
              <a:cxnLst/>
              <a:rect l="l" t="t" r="r" b="b"/>
              <a:pathLst>
                <a:path w="2036" h="10316" extrusionOk="0">
                  <a:moveTo>
                    <a:pt x="1955" y="1"/>
                  </a:moveTo>
                  <a:cubicBezTo>
                    <a:pt x="1817" y="12"/>
                    <a:pt x="1691" y="24"/>
                    <a:pt x="1553" y="35"/>
                  </a:cubicBezTo>
                  <a:cubicBezTo>
                    <a:pt x="1415" y="47"/>
                    <a:pt x="1288" y="70"/>
                    <a:pt x="1139" y="93"/>
                  </a:cubicBezTo>
                  <a:cubicBezTo>
                    <a:pt x="1001" y="162"/>
                    <a:pt x="874" y="254"/>
                    <a:pt x="759" y="380"/>
                  </a:cubicBezTo>
                  <a:cubicBezTo>
                    <a:pt x="506" y="668"/>
                    <a:pt x="403" y="1070"/>
                    <a:pt x="345" y="1450"/>
                  </a:cubicBezTo>
                  <a:cubicBezTo>
                    <a:pt x="288" y="1829"/>
                    <a:pt x="265" y="2209"/>
                    <a:pt x="242" y="2600"/>
                  </a:cubicBezTo>
                  <a:cubicBezTo>
                    <a:pt x="207" y="3002"/>
                    <a:pt x="173" y="3405"/>
                    <a:pt x="150" y="3819"/>
                  </a:cubicBezTo>
                  <a:cubicBezTo>
                    <a:pt x="81" y="4624"/>
                    <a:pt x="35" y="5428"/>
                    <a:pt x="12" y="6245"/>
                  </a:cubicBezTo>
                  <a:cubicBezTo>
                    <a:pt x="0" y="7061"/>
                    <a:pt x="12" y="7878"/>
                    <a:pt x="58" y="8694"/>
                  </a:cubicBezTo>
                  <a:cubicBezTo>
                    <a:pt x="81" y="9200"/>
                    <a:pt x="173" y="9902"/>
                    <a:pt x="633" y="10212"/>
                  </a:cubicBezTo>
                  <a:lnTo>
                    <a:pt x="874" y="10235"/>
                  </a:lnTo>
                  <a:cubicBezTo>
                    <a:pt x="1162" y="10270"/>
                    <a:pt x="1449" y="10293"/>
                    <a:pt x="1737" y="10316"/>
                  </a:cubicBezTo>
                  <a:cubicBezTo>
                    <a:pt x="1737" y="9959"/>
                    <a:pt x="1748" y="9603"/>
                    <a:pt x="1748" y="9258"/>
                  </a:cubicBezTo>
                  <a:cubicBezTo>
                    <a:pt x="1748" y="8867"/>
                    <a:pt x="1760" y="8476"/>
                    <a:pt x="1760" y="8096"/>
                  </a:cubicBezTo>
                  <a:cubicBezTo>
                    <a:pt x="1783" y="6728"/>
                    <a:pt x="1817" y="5371"/>
                    <a:pt x="1863" y="4003"/>
                  </a:cubicBezTo>
                  <a:cubicBezTo>
                    <a:pt x="1909" y="2669"/>
                    <a:pt x="1944" y="1335"/>
                    <a:pt x="20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77"/>
            <p:cNvSpPr/>
            <p:nvPr/>
          </p:nvSpPr>
          <p:spPr>
            <a:xfrm>
              <a:off x="1148358" y="1389633"/>
              <a:ext cx="238820" cy="1104972"/>
            </a:xfrm>
            <a:custGeom>
              <a:avLst/>
              <a:gdLst/>
              <a:ahLst/>
              <a:cxnLst/>
              <a:rect l="l" t="t" r="r" b="b"/>
              <a:pathLst>
                <a:path w="2232" h="10327" extrusionOk="0">
                  <a:moveTo>
                    <a:pt x="242" y="1"/>
                  </a:moveTo>
                  <a:cubicBezTo>
                    <a:pt x="231" y="737"/>
                    <a:pt x="196" y="1473"/>
                    <a:pt x="173" y="2209"/>
                  </a:cubicBezTo>
                  <a:cubicBezTo>
                    <a:pt x="127" y="3577"/>
                    <a:pt x="93" y="4945"/>
                    <a:pt x="70" y="6302"/>
                  </a:cubicBezTo>
                  <a:cubicBezTo>
                    <a:pt x="58" y="6992"/>
                    <a:pt x="47" y="7671"/>
                    <a:pt x="35" y="8349"/>
                  </a:cubicBezTo>
                  <a:cubicBezTo>
                    <a:pt x="24" y="8694"/>
                    <a:pt x="24" y="9039"/>
                    <a:pt x="24" y="9373"/>
                  </a:cubicBezTo>
                  <a:cubicBezTo>
                    <a:pt x="12" y="9695"/>
                    <a:pt x="12" y="10005"/>
                    <a:pt x="1" y="10316"/>
                  </a:cubicBezTo>
                  <a:cubicBezTo>
                    <a:pt x="265" y="10327"/>
                    <a:pt x="541" y="10327"/>
                    <a:pt x="806" y="10327"/>
                  </a:cubicBezTo>
                  <a:cubicBezTo>
                    <a:pt x="1013" y="10327"/>
                    <a:pt x="1219" y="10316"/>
                    <a:pt x="1426" y="10281"/>
                  </a:cubicBezTo>
                  <a:cubicBezTo>
                    <a:pt x="1702" y="10155"/>
                    <a:pt x="1909" y="9925"/>
                    <a:pt x="2001" y="9637"/>
                  </a:cubicBezTo>
                  <a:cubicBezTo>
                    <a:pt x="2151" y="9235"/>
                    <a:pt x="2151" y="8798"/>
                    <a:pt x="2174" y="8372"/>
                  </a:cubicBezTo>
                  <a:cubicBezTo>
                    <a:pt x="2231" y="6751"/>
                    <a:pt x="2185" y="5129"/>
                    <a:pt x="2047" y="3508"/>
                  </a:cubicBezTo>
                  <a:cubicBezTo>
                    <a:pt x="2013" y="3106"/>
                    <a:pt x="1978" y="2692"/>
                    <a:pt x="1944" y="2278"/>
                  </a:cubicBezTo>
                  <a:cubicBezTo>
                    <a:pt x="1921" y="1910"/>
                    <a:pt x="1886" y="1542"/>
                    <a:pt x="1817" y="1174"/>
                  </a:cubicBezTo>
                  <a:cubicBezTo>
                    <a:pt x="1760" y="829"/>
                    <a:pt x="1599" y="518"/>
                    <a:pt x="1357" y="277"/>
                  </a:cubicBezTo>
                  <a:cubicBezTo>
                    <a:pt x="1254" y="185"/>
                    <a:pt x="1139" y="104"/>
                    <a:pt x="1001" y="47"/>
                  </a:cubicBezTo>
                  <a:cubicBezTo>
                    <a:pt x="748" y="24"/>
                    <a:pt x="495"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77"/>
            <p:cNvSpPr/>
            <p:nvPr/>
          </p:nvSpPr>
          <p:spPr>
            <a:xfrm>
              <a:off x="609507" y="1477052"/>
              <a:ext cx="222771" cy="922861"/>
            </a:xfrm>
            <a:custGeom>
              <a:avLst/>
              <a:gdLst/>
              <a:ahLst/>
              <a:cxnLst/>
              <a:rect l="l" t="t" r="r" b="b"/>
              <a:pathLst>
                <a:path w="2082" h="8625" extrusionOk="0">
                  <a:moveTo>
                    <a:pt x="2081" y="0"/>
                  </a:moveTo>
                  <a:lnTo>
                    <a:pt x="2081" y="0"/>
                  </a:lnTo>
                  <a:cubicBezTo>
                    <a:pt x="1897" y="104"/>
                    <a:pt x="1725" y="230"/>
                    <a:pt x="1552" y="357"/>
                  </a:cubicBezTo>
                  <a:cubicBezTo>
                    <a:pt x="1161" y="667"/>
                    <a:pt x="828" y="1035"/>
                    <a:pt x="563" y="1461"/>
                  </a:cubicBezTo>
                  <a:cubicBezTo>
                    <a:pt x="276" y="1909"/>
                    <a:pt x="104" y="2427"/>
                    <a:pt x="58" y="2967"/>
                  </a:cubicBezTo>
                  <a:cubicBezTo>
                    <a:pt x="0" y="3588"/>
                    <a:pt x="0" y="4209"/>
                    <a:pt x="69" y="4830"/>
                  </a:cubicBezTo>
                  <a:cubicBezTo>
                    <a:pt x="115" y="5439"/>
                    <a:pt x="230" y="6049"/>
                    <a:pt x="414" y="6647"/>
                  </a:cubicBezTo>
                  <a:cubicBezTo>
                    <a:pt x="667" y="7417"/>
                    <a:pt x="1127" y="8107"/>
                    <a:pt x="1748" y="8625"/>
                  </a:cubicBezTo>
                  <a:cubicBezTo>
                    <a:pt x="1564" y="8326"/>
                    <a:pt x="1426" y="7992"/>
                    <a:pt x="1357" y="7636"/>
                  </a:cubicBezTo>
                  <a:cubicBezTo>
                    <a:pt x="1276" y="7268"/>
                    <a:pt x="1230" y="6900"/>
                    <a:pt x="1173" y="6520"/>
                  </a:cubicBezTo>
                  <a:cubicBezTo>
                    <a:pt x="1127" y="6129"/>
                    <a:pt x="1104" y="5727"/>
                    <a:pt x="1092" y="5324"/>
                  </a:cubicBezTo>
                  <a:cubicBezTo>
                    <a:pt x="1081" y="4519"/>
                    <a:pt x="1127" y="3715"/>
                    <a:pt x="1219" y="2910"/>
                  </a:cubicBezTo>
                  <a:cubicBezTo>
                    <a:pt x="1265" y="2519"/>
                    <a:pt x="1322" y="2128"/>
                    <a:pt x="1380" y="1748"/>
                  </a:cubicBezTo>
                  <a:cubicBezTo>
                    <a:pt x="1437" y="1369"/>
                    <a:pt x="1541" y="1012"/>
                    <a:pt x="1667" y="667"/>
                  </a:cubicBezTo>
                  <a:cubicBezTo>
                    <a:pt x="1771" y="414"/>
                    <a:pt x="1909" y="196"/>
                    <a:pt x="20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77"/>
            <p:cNvSpPr/>
            <p:nvPr/>
          </p:nvSpPr>
          <p:spPr>
            <a:xfrm>
              <a:off x="747216" y="1404399"/>
              <a:ext cx="285579" cy="1074264"/>
            </a:xfrm>
            <a:custGeom>
              <a:avLst/>
              <a:gdLst/>
              <a:ahLst/>
              <a:cxnLst/>
              <a:rect l="l" t="t" r="r" b="b"/>
              <a:pathLst>
                <a:path w="2669" h="10040" extrusionOk="0">
                  <a:moveTo>
                    <a:pt x="2669" y="1"/>
                  </a:moveTo>
                  <a:lnTo>
                    <a:pt x="2669" y="1"/>
                  </a:lnTo>
                  <a:cubicBezTo>
                    <a:pt x="2151" y="93"/>
                    <a:pt x="1634" y="265"/>
                    <a:pt x="1151" y="484"/>
                  </a:cubicBezTo>
                  <a:cubicBezTo>
                    <a:pt x="1059" y="576"/>
                    <a:pt x="967" y="668"/>
                    <a:pt x="886" y="771"/>
                  </a:cubicBezTo>
                  <a:cubicBezTo>
                    <a:pt x="668" y="1070"/>
                    <a:pt x="507" y="1404"/>
                    <a:pt x="403" y="1760"/>
                  </a:cubicBezTo>
                  <a:cubicBezTo>
                    <a:pt x="323" y="2105"/>
                    <a:pt x="254" y="2473"/>
                    <a:pt x="219" y="2830"/>
                  </a:cubicBezTo>
                  <a:cubicBezTo>
                    <a:pt x="173" y="3221"/>
                    <a:pt x="139" y="3600"/>
                    <a:pt x="104" y="3980"/>
                  </a:cubicBezTo>
                  <a:cubicBezTo>
                    <a:pt x="24" y="4750"/>
                    <a:pt x="1" y="5520"/>
                    <a:pt x="24" y="6279"/>
                  </a:cubicBezTo>
                  <a:cubicBezTo>
                    <a:pt x="35" y="7004"/>
                    <a:pt x="116" y="7728"/>
                    <a:pt x="265" y="8441"/>
                  </a:cubicBezTo>
                  <a:cubicBezTo>
                    <a:pt x="334" y="8844"/>
                    <a:pt x="518" y="9223"/>
                    <a:pt x="794" y="9534"/>
                  </a:cubicBezTo>
                  <a:cubicBezTo>
                    <a:pt x="875" y="9580"/>
                    <a:pt x="955" y="9626"/>
                    <a:pt x="1036" y="9672"/>
                  </a:cubicBezTo>
                  <a:cubicBezTo>
                    <a:pt x="1404" y="9856"/>
                    <a:pt x="1795" y="9971"/>
                    <a:pt x="2197" y="10040"/>
                  </a:cubicBezTo>
                  <a:cubicBezTo>
                    <a:pt x="2094" y="9936"/>
                    <a:pt x="2013" y="9821"/>
                    <a:pt x="1944" y="9683"/>
                  </a:cubicBezTo>
                  <a:cubicBezTo>
                    <a:pt x="1749" y="9292"/>
                    <a:pt x="1726" y="8821"/>
                    <a:pt x="1703" y="8395"/>
                  </a:cubicBezTo>
                  <a:cubicBezTo>
                    <a:pt x="1645" y="6670"/>
                    <a:pt x="1691" y="4945"/>
                    <a:pt x="1864" y="3232"/>
                  </a:cubicBezTo>
                  <a:cubicBezTo>
                    <a:pt x="1898" y="2795"/>
                    <a:pt x="1933" y="2370"/>
                    <a:pt x="1967" y="1933"/>
                  </a:cubicBezTo>
                  <a:cubicBezTo>
                    <a:pt x="1990" y="1553"/>
                    <a:pt x="2048" y="1174"/>
                    <a:pt x="2140" y="806"/>
                  </a:cubicBezTo>
                  <a:cubicBezTo>
                    <a:pt x="2232" y="495"/>
                    <a:pt x="2416" y="208"/>
                    <a:pt x="2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77"/>
            <p:cNvSpPr/>
            <p:nvPr/>
          </p:nvSpPr>
          <p:spPr>
            <a:xfrm>
              <a:off x="1502742" y="1461002"/>
              <a:ext cx="211750" cy="947578"/>
            </a:xfrm>
            <a:custGeom>
              <a:avLst/>
              <a:gdLst/>
              <a:ahLst/>
              <a:cxnLst/>
              <a:rect l="l" t="t" r="r" b="b"/>
              <a:pathLst>
                <a:path w="1979" h="8856" extrusionOk="0">
                  <a:moveTo>
                    <a:pt x="0" y="1"/>
                  </a:moveTo>
                  <a:cubicBezTo>
                    <a:pt x="35" y="35"/>
                    <a:pt x="69" y="70"/>
                    <a:pt x="92" y="104"/>
                  </a:cubicBezTo>
                  <a:cubicBezTo>
                    <a:pt x="345" y="403"/>
                    <a:pt x="518" y="748"/>
                    <a:pt x="598" y="1116"/>
                  </a:cubicBezTo>
                  <a:cubicBezTo>
                    <a:pt x="679" y="1484"/>
                    <a:pt x="748" y="1864"/>
                    <a:pt x="771" y="2232"/>
                  </a:cubicBezTo>
                  <a:cubicBezTo>
                    <a:pt x="817" y="2634"/>
                    <a:pt x="851" y="3037"/>
                    <a:pt x="874" y="3439"/>
                  </a:cubicBezTo>
                  <a:cubicBezTo>
                    <a:pt x="909" y="4244"/>
                    <a:pt x="897" y="5049"/>
                    <a:pt x="840" y="5842"/>
                  </a:cubicBezTo>
                  <a:cubicBezTo>
                    <a:pt x="794" y="6245"/>
                    <a:pt x="736" y="6636"/>
                    <a:pt x="667" y="7027"/>
                  </a:cubicBezTo>
                  <a:cubicBezTo>
                    <a:pt x="610" y="7372"/>
                    <a:pt x="518" y="7717"/>
                    <a:pt x="414" y="8050"/>
                  </a:cubicBezTo>
                  <a:cubicBezTo>
                    <a:pt x="322" y="8338"/>
                    <a:pt x="184" y="8614"/>
                    <a:pt x="0" y="8855"/>
                  </a:cubicBezTo>
                  <a:cubicBezTo>
                    <a:pt x="150" y="8752"/>
                    <a:pt x="288" y="8637"/>
                    <a:pt x="414" y="8510"/>
                  </a:cubicBezTo>
                  <a:cubicBezTo>
                    <a:pt x="805" y="8142"/>
                    <a:pt x="1116" y="7705"/>
                    <a:pt x="1346" y="7211"/>
                  </a:cubicBezTo>
                  <a:cubicBezTo>
                    <a:pt x="1576" y="6705"/>
                    <a:pt x="1737" y="6176"/>
                    <a:pt x="1829" y="5624"/>
                  </a:cubicBezTo>
                  <a:cubicBezTo>
                    <a:pt x="1921" y="5049"/>
                    <a:pt x="1967" y="4474"/>
                    <a:pt x="1955" y="3899"/>
                  </a:cubicBezTo>
                  <a:cubicBezTo>
                    <a:pt x="1978" y="3278"/>
                    <a:pt x="1898" y="2657"/>
                    <a:pt x="1725" y="2048"/>
                  </a:cubicBezTo>
                  <a:cubicBezTo>
                    <a:pt x="1576" y="1542"/>
                    <a:pt x="1323" y="1082"/>
                    <a:pt x="966" y="679"/>
                  </a:cubicBezTo>
                  <a:cubicBezTo>
                    <a:pt x="690" y="392"/>
                    <a:pt x="368" y="16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77"/>
            <p:cNvSpPr/>
            <p:nvPr/>
          </p:nvSpPr>
          <p:spPr>
            <a:xfrm>
              <a:off x="587358" y="1044238"/>
              <a:ext cx="1147986" cy="2568817"/>
            </a:xfrm>
            <a:custGeom>
              <a:avLst/>
              <a:gdLst/>
              <a:ahLst/>
              <a:cxnLst/>
              <a:rect l="l" t="t" r="r" b="b"/>
              <a:pathLst>
                <a:path w="10729" h="24008" extrusionOk="0">
                  <a:moveTo>
                    <a:pt x="5568" y="163"/>
                  </a:moveTo>
                  <a:cubicBezTo>
                    <a:pt x="5774" y="163"/>
                    <a:pt x="5980" y="166"/>
                    <a:pt x="6187" y="170"/>
                  </a:cubicBezTo>
                  <a:cubicBezTo>
                    <a:pt x="6485" y="182"/>
                    <a:pt x="6784" y="216"/>
                    <a:pt x="7083" y="216"/>
                  </a:cubicBezTo>
                  <a:cubicBezTo>
                    <a:pt x="7106" y="412"/>
                    <a:pt x="7118" y="607"/>
                    <a:pt x="7141" y="791"/>
                  </a:cubicBezTo>
                  <a:cubicBezTo>
                    <a:pt x="7152" y="987"/>
                    <a:pt x="7175" y="1182"/>
                    <a:pt x="7210" y="1366"/>
                  </a:cubicBezTo>
                  <a:cubicBezTo>
                    <a:pt x="6807" y="1320"/>
                    <a:pt x="6416" y="1297"/>
                    <a:pt x="6014" y="1274"/>
                  </a:cubicBezTo>
                  <a:cubicBezTo>
                    <a:pt x="5762" y="1267"/>
                    <a:pt x="5506" y="1261"/>
                    <a:pt x="5250" y="1261"/>
                  </a:cubicBezTo>
                  <a:cubicBezTo>
                    <a:pt x="5063" y="1261"/>
                    <a:pt x="4876" y="1264"/>
                    <a:pt x="4692" y="1274"/>
                  </a:cubicBezTo>
                  <a:cubicBezTo>
                    <a:pt x="4473" y="1274"/>
                    <a:pt x="4255" y="1286"/>
                    <a:pt x="4036" y="1297"/>
                  </a:cubicBezTo>
                  <a:lnTo>
                    <a:pt x="3910" y="1297"/>
                  </a:lnTo>
                  <a:cubicBezTo>
                    <a:pt x="3910" y="1067"/>
                    <a:pt x="3921" y="803"/>
                    <a:pt x="3944" y="538"/>
                  </a:cubicBezTo>
                  <a:cubicBezTo>
                    <a:pt x="3944" y="481"/>
                    <a:pt x="3956" y="412"/>
                    <a:pt x="3967" y="354"/>
                  </a:cubicBezTo>
                  <a:cubicBezTo>
                    <a:pt x="3967" y="285"/>
                    <a:pt x="4002" y="239"/>
                    <a:pt x="4082" y="228"/>
                  </a:cubicBezTo>
                  <a:cubicBezTo>
                    <a:pt x="4220" y="205"/>
                    <a:pt x="4358" y="205"/>
                    <a:pt x="4496" y="193"/>
                  </a:cubicBezTo>
                  <a:cubicBezTo>
                    <a:pt x="4853" y="171"/>
                    <a:pt x="5211" y="163"/>
                    <a:pt x="5568" y="163"/>
                  </a:cubicBezTo>
                  <a:close/>
                  <a:moveTo>
                    <a:pt x="5136" y="1427"/>
                  </a:moveTo>
                  <a:cubicBezTo>
                    <a:pt x="5731" y="1427"/>
                    <a:pt x="6330" y="1455"/>
                    <a:pt x="6922" y="1516"/>
                  </a:cubicBezTo>
                  <a:lnTo>
                    <a:pt x="7244" y="1550"/>
                  </a:lnTo>
                  <a:lnTo>
                    <a:pt x="7405" y="1573"/>
                  </a:lnTo>
                  <a:cubicBezTo>
                    <a:pt x="7463" y="1573"/>
                    <a:pt x="7509" y="1585"/>
                    <a:pt x="7555" y="1596"/>
                  </a:cubicBezTo>
                  <a:cubicBezTo>
                    <a:pt x="7624" y="1631"/>
                    <a:pt x="7612" y="1803"/>
                    <a:pt x="7612" y="1861"/>
                  </a:cubicBezTo>
                  <a:cubicBezTo>
                    <a:pt x="7624" y="1976"/>
                    <a:pt x="7635" y="2091"/>
                    <a:pt x="7647" y="2206"/>
                  </a:cubicBezTo>
                  <a:lnTo>
                    <a:pt x="7474" y="2171"/>
                  </a:lnTo>
                  <a:cubicBezTo>
                    <a:pt x="7244" y="2137"/>
                    <a:pt x="7026" y="2114"/>
                    <a:pt x="6807" y="2091"/>
                  </a:cubicBezTo>
                  <a:cubicBezTo>
                    <a:pt x="6430" y="2056"/>
                    <a:pt x="6051" y="2039"/>
                    <a:pt x="5670" y="2039"/>
                  </a:cubicBezTo>
                  <a:cubicBezTo>
                    <a:pt x="5158" y="2039"/>
                    <a:pt x="4643" y="2071"/>
                    <a:pt x="4128" y="2137"/>
                  </a:cubicBezTo>
                  <a:cubicBezTo>
                    <a:pt x="3829" y="2171"/>
                    <a:pt x="3542" y="2217"/>
                    <a:pt x="3243" y="2275"/>
                  </a:cubicBezTo>
                  <a:cubicBezTo>
                    <a:pt x="3335" y="2022"/>
                    <a:pt x="3185" y="1654"/>
                    <a:pt x="3484" y="1539"/>
                  </a:cubicBezTo>
                  <a:cubicBezTo>
                    <a:pt x="3645" y="1493"/>
                    <a:pt x="3806" y="1470"/>
                    <a:pt x="3979" y="1470"/>
                  </a:cubicBezTo>
                  <a:cubicBezTo>
                    <a:pt x="4174" y="1458"/>
                    <a:pt x="4370" y="1447"/>
                    <a:pt x="4565" y="1435"/>
                  </a:cubicBezTo>
                  <a:cubicBezTo>
                    <a:pt x="4755" y="1430"/>
                    <a:pt x="4945" y="1427"/>
                    <a:pt x="5136" y="1427"/>
                  </a:cubicBezTo>
                  <a:close/>
                  <a:moveTo>
                    <a:pt x="5554" y="2178"/>
                  </a:moveTo>
                  <a:cubicBezTo>
                    <a:pt x="6274" y="2178"/>
                    <a:pt x="6994" y="2238"/>
                    <a:pt x="7704" y="2367"/>
                  </a:cubicBezTo>
                  <a:cubicBezTo>
                    <a:pt x="7762" y="2378"/>
                    <a:pt x="7819" y="2390"/>
                    <a:pt x="7877" y="2390"/>
                  </a:cubicBezTo>
                  <a:cubicBezTo>
                    <a:pt x="7923" y="2401"/>
                    <a:pt x="7969" y="2413"/>
                    <a:pt x="8015" y="2436"/>
                  </a:cubicBezTo>
                  <a:cubicBezTo>
                    <a:pt x="8061" y="2459"/>
                    <a:pt x="8049" y="2528"/>
                    <a:pt x="8049" y="2574"/>
                  </a:cubicBezTo>
                  <a:cubicBezTo>
                    <a:pt x="8049" y="2620"/>
                    <a:pt x="8038" y="2700"/>
                    <a:pt x="8038" y="2757"/>
                  </a:cubicBezTo>
                  <a:lnTo>
                    <a:pt x="8003" y="3447"/>
                  </a:lnTo>
                  <a:cubicBezTo>
                    <a:pt x="7762" y="3367"/>
                    <a:pt x="7520" y="3298"/>
                    <a:pt x="7279" y="3240"/>
                  </a:cubicBezTo>
                  <a:cubicBezTo>
                    <a:pt x="6669" y="3091"/>
                    <a:pt x="6037" y="3022"/>
                    <a:pt x="5405" y="3022"/>
                  </a:cubicBezTo>
                  <a:cubicBezTo>
                    <a:pt x="5094" y="3022"/>
                    <a:pt x="4784" y="3045"/>
                    <a:pt x="4473" y="3091"/>
                  </a:cubicBezTo>
                  <a:cubicBezTo>
                    <a:pt x="4450" y="3091"/>
                    <a:pt x="4439" y="3091"/>
                    <a:pt x="4427" y="3102"/>
                  </a:cubicBezTo>
                  <a:cubicBezTo>
                    <a:pt x="4255" y="3125"/>
                    <a:pt x="4082" y="3148"/>
                    <a:pt x="3921" y="3183"/>
                  </a:cubicBezTo>
                  <a:cubicBezTo>
                    <a:pt x="3530" y="3252"/>
                    <a:pt x="3151" y="3367"/>
                    <a:pt x="2783" y="3505"/>
                  </a:cubicBezTo>
                  <a:cubicBezTo>
                    <a:pt x="2829" y="3183"/>
                    <a:pt x="2829" y="2849"/>
                    <a:pt x="2771" y="2516"/>
                  </a:cubicBezTo>
                  <a:cubicBezTo>
                    <a:pt x="3151" y="2413"/>
                    <a:pt x="3542" y="2344"/>
                    <a:pt x="3944" y="2286"/>
                  </a:cubicBezTo>
                  <a:lnTo>
                    <a:pt x="3933" y="2286"/>
                  </a:lnTo>
                  <a:cubicBezTo>
                    <a:pt x="4358" y="2240"/>
                    <a:pt x="4772" y="2194"/>
                    <a:pt x="5198" y="2183"/>
                  </a:cubicBezTo>
                  <a:cubicBezTo>
                    <a:pt x="5316" y="2179"/>
                    <a:pt x="5435" y="2178"/>
                    <a:pt x="5554" y="2178"/>
                  </a:cubicBezTo>
                  <a:close/>
                  <a:moveTo>
                    <a:pt x="2288" y="4045"/>
                  </a:moveTo>
                  <a:lnTo>
                    <a:pt x="2288" y="4045"/>
                  </a:lnTo>
                  <a:cubicBezTo>
                    <a:pt x="2116" y="4241"/>
                    <a:pt x="1978" y="4459"/>
                    <a:pt x="1886" y="4701"/>
                  </a:cubicBezTo>
                  <a:cubicBezTo>
                    <a:pt x="1748" y="5057"/>
                    <a:pt x="1644" y="5414"/>
                    <a:pt x="1598" y="5793"/>
                  </a:cubicBezTo>
                  <a:cubicBezTo>
                    <a:pt x="1529" y="6173"/>
                    <a:pt x="1472" y="6564"/>
                    <a:pt x="1426" y="6955"/>
                  </a:cubicBezTo>
                  <a:cubicBezTo>
                    <a:pt x="1334" y="7760"/>
                    <a:pt x="1299" y="8564"/>
                    <a:pt x="1299" y="9369"/>
                  </a:cubicBezTo>
                  <a:cubicBezTo>
                    <a:pt x="1311" y="9772"/>
                    <a:pt x="1334" y="10174"/>
                    <a:pt x="1391" y="10565"/>
                  </a:cubicBezTo>
                  <a:cubicBezTo>
                    <a:pt x="1437" y="10945"/>
                    <a:pt x="1483" y="11313"/>
                    <a:pt x="1575" y="11681"/>
                  </a:cubicBezTo>
                  <a:cubicBezTo>
                    <a:pt x="1644" y="12037"/>
                    <a:pt x="1771" y="12371"/>
                    <a:pt x="1955" y="12670"/>
                  </a:cubicBezTo>
                  <a:cubicBezTo>
                    <a:pt x="1334" y="12152"/>
                    <a:pt x="874" y="11462"/>
                    <a:pt x="621" y="10692"/>
                  </a:cubicBezTo>
                  <a:lnTo>
                    <a:pt x="632" y="10692"/>
                  </a:lnTo>
                  <a:cubicBezTo>
                    <a:pt x="437" y="10094"/>
                    <a:pt x="322" y="9484"/>
                    <a:pt x="276" y="8875"/>
                  </a:cubicBezTo>
                  <a:cubicBezTo>
                    <a:pt x="219" y="8254"/>
                    <a:pt x="207" y="7633"/>
                    <a:pt x="265" y="7012"/>
                  </a:cubicBezTo>
                  <a:cubicBezTo>
                    <a:pt x="311" y="6472"/>
                    <a:pt x="483" y="5954"/>
                    <a:pt x="770" y="5506"/>
                  </a:cubicBezTo>
                  <a:cubicBezTo>
                    <a:pt x="1035" y="5080"/>
                    <a:pt x="1368" y="4712"/>
                    <a:pt x="1759" y="4402"/>
                  </a:cubicBezTo>
                  <a:cubicBezTo>
                    <a:pt x="1932" y="4275"/>
                    <a:pt x="2104" y="4149"/>
                    <a:pt x="2288" y="4045"/>
                  </a:cubicBezTo>
                  <a:close/>
                  <a:moveTo>
                    <a:pt x="8555" y="3896"/>
                  </a:moveTo>
                  <a:lnTo>
                    <a:pt x="8555" y="3896"/>
                  </a:lnTo>
                  <a:cubicBezTo>
                    <a:pt x="8923" y="4057"/>
                    <a:pt x="9245" y="4287"/>
                    <a:pt x="9521" y="4574"/>
                  </a:cubicBezTo>
                  <a:cubicBezTo>
                    <a:pt x="9878" y="4977"/>
                    <a:pt x="10131" y="5437"/>
                    <a:pt x="10280" y="5943"/>
                  </a:cubicBezTo>
                  <a:cubicBezTo>
                    <a:pt x="10453" y="6552"/>
                    <a:pt x="10533" y="7173"/>
                    <a:pt x="10510" y="7794"/>
                  </a:cubicBezTo>
                  <a:cubicBezTo>
                    <a:pt x="10522" y="8369"/>
                    <a:pt x="10476" y="8944"/>
                    <a:pt x="10384" y="9519"/>
                  </a:cubicBezTo>
                  <a:cubicBezTo>
                    <a:pt x="10292" y="10071"/>
                    <a:pt x="10131" y="10600"/>
                    <a:pt x="9912" y="11106"/>
                  </a:cubicBezTo>
                  <a:cubicBezTo>
                    <a:pt x="9682" y="11600"/>
                    <a:pt x="9360" y="12037"/>
                    <a:pt x="8981" y="12405"/>
                  </a:cubicBezTo>
                  <a:cubicBezTo>
                    <a:pt x="8843" y="12532"/>
                    <a:pt x="8705" y="12647"/>
                    <a:pt x="8555" y="12750"/>
                  </a:cubicBezTo>
                  <a:cubicBezTo>
                    <a:pt x="8739" y="12509"/>
                    <a:pt x="8877" y="12233"/>
                    <a:pt x="8969" y="11945"/>
                  </a:cubicBezTo>
                  <a:cubicBezTo>
                    <a:pt x="9073" y="11612"/>
                    <a:pt x="9165" y="11267"/>
                    <a:pt x="9222" y="10922"/>
                  </a:cubicBezTo>
                  <a:cubicBezTo>
                    <a:pt x="9291" y="10531"/>
                    <a:pt x="9349" y="10140"/>
                    <a:pt x="9395" y="9737"/>
                  </a:cubicBezTo>
                  <a:cubicBezTo>
                    <a:pt x="9452" y="8944"/>
                    <a:pt x="9464" y="8139"/>
                    <a:pt x="9429" y="7334"/>
                  </a:cubicBezTo>
                  <a:cubicBezTo>
                    <a:pt x="9406" y="6932"/>
                    <a:pt x="9372" y="6529"/>
                    <a:pt x="9326" y="6127"/>
                  </a:cubicBezTo>
                  <a:cubicBezTo>
                    <a:pt x="9303" y="5759"/>
                    <a:pt x="9234" y="5379"/>
                    <a:pt x="9153" y="5011"/>
                  </a:cubicBezTo>
                  <a:cubicBezTo>
                    <a:pt x="9073" y="4643"/>
                    <a:pt x="8900" y="4298"/>
                    <a:pt x="8647" y="3999"/>
                  </a:cubicBezTo>
                  <a:cubicBezTo>
                    <a:pt x="8624" y="3965"/>
                    <a:pt x="8590" y="3930"/>
                    <a:pt x="8555" y="3896"/>
                  </a:cubicBezTo>
                  <a:close/>
                  <a:moveTo>
                    <a:pt x="4174" y="3367"/>
                  </a:moveTo>
                  <a:cubicBezTo>
                    <a:pt x="3910" y="3574"/>
                    <a:pt x="3726" y="3861"/>
                    <a:pt x="3645" y="4172"/>
                  </a:cubicBezTo>
                  <a:cubicBezTo>
                    <a:pt x="3542" y="4540"/>
                    <a:pt x="3484" y="4919"/>
                    <a:pt x="3461" y="5299"/>
                  </a:cubicBezTo>
                  <a:cubicBezTo>
                    <a:pt x="3427" y="5736"/>
                    <a:pt x="3392" y="6161"/>
                    <a:pt x="3358" y="6598"/>
                  </a:cubicBezTo>
                  <a:cubicBezTo>
                    <a:pt x="3185" y="8311"/>
                    <a:pt x="3139" y="10036"/>
                    <a:pt x="3208" y="11761"/>
                  </a:cubicBezTo>
                  <a:cubicBezTo>
                    <a:pt x="3231" y="12187"/>
                    <a:pt x="3254" y="12647"/>
                    <a:pt x="3450" y="13049"/>
                  </a:cubicBezTo>
                  <a:cubicBezTo>
                    <a:pt x="3507" y="13187"/>
                    <a:pt x="3599" y="13302"/>
                    <a:pt x="3691" y="13406"/>
                  </a:cubicBezTo>
                  <a:cubicBezTo>
                    <a:pt x="3289" y="13337"/>
                    <a:pt x="2909" y="13222"/>
                    <a:pt x="2541" y="13038"/>
                  </a:cubicBezTo>
                  <a:cubicBezTo>
                    <a:pt x="2449" y="12992"/>
                    <a:pt x="2369" y="12946"/>
                    <a:pt x="2288" y="12900"/>
                  </a:cubicBezTo>
                  <a:cubicBezTo>
                    <a:pt x="2024" y="12589"/>
                    <a:pt x="1840" y="12210"/>
                    <a:pt x="1759" y="11807"/>
                  </a:cubicBezTo>
                  <a:cubicBezTo>
                    <a:pt x="1610" y="11094"/>
                    <a:pt x="1529" y="10370"/>
                    <a:pt x="1529" y="9645"/>
                  </a:cubicBezTo>
                  <a:cubicBezTo>
                    <a:pt x="1495" y="8886"/>
                    <a:pt x="1518" y="8116"/>
                    <a:pt x="1598" y="7346"/>
                  </a:cubicBezTo>
                  <a:cubicBezTo>
                    <a:pt x="1633" y="6966"/>
                    <a:pt x="1667" y="6587"/>
                    <a:pt x="1713" y="6196"/>
                  </a:cubicBezTo>
                  <a:cubicBezTo>
                    <a:pt x="1748" y="5839"/>
                    <a:pt x="1817" y="5471"/>
                    <a:pt x="1909" y="5126"/>
                  </a:cubicBezTo>
                  <a:cubicBezTo>
                    <a:pt x="2001" y="4770"/>
                    <a:pt x="2162" y="4436"/>
                    <a:pt x="2380" y="4137"/>
                  </a:cubicBezTo>
                  <a:cubicBezTo>
                    <a:pt x="2461" y="4034"/>
                    <a:pt x="2553" y="3942"/>
                    <a:pt x="2656" y="3850"/>
                  </a:cubicBezTo>
                  <a:cubicBezTo>
                    <a:pt x="3139" y="3631"/>
                    <a:pt x="3645" y="3459"/>
                    <a:pt x="4174" y="3367"/>
                  </a:cubicBezTo>
                  <a:close/>
                  <a:moveTo>
                    <a:pt x="6543" y="3321"/>
                  </a:moveTo>
                  <a:lnTo>
                    <a:pt x="6543" y="3321"/>
                  </a:lnTo>
                  <a:cubicBezTo>
                    <a:pt x="7060" y="3401"/>
                    <a:pt x="7578" y="3516"/>
                    <a:pt x="8072" y="3700"/>
                  </a:cubicBezTo>
                  <a:cubicBezTo>
                    <a:pt x="8130" y="3712"/>
                    <a:pt x="8187" y="3735"/>
                    <a:pt x="8233" y="3758"/>
                  </a:cubicBezTo>
                  <a:cubicBezTo>
                    <a:pt x="8348" y="3838"/>
                    <a:pt x="8440" y="3930"/>
                    <a:pt x="8521" y="4045"/>
                  </a:cubicBezTo>
                  <a:cubicBezTo>
                    <a:pt x="8716" y="4298"/>
                    <a:pt x="8866" y="4586"/>
                    <a:pt x="8958" y="4885"/>
                  </a:cubicBezTo>
                  <a:cubicBezTo>
                    <a:pt x="9050" y="5241"/>
                    <a:pt x="9119" y="5598"/>
                    <a:pt x="9142" y="5966"/>
                  </a:cubicBezTo>
                  <a:cubicBezTo>
                    <a:pt x="9176" y="6345"/>
                    <a:pt x="9199" y="6725"/>
                    <a:pt x="9211" y="7104"/>
                  </a:cubicBezTo>
                  <a:cubicBezTo>
                    <a:pt x="9257" y="7863"/>
                    <a:pt x="9257" y="8622"/>
                    <a:pt x="9211" y="9381"/>
                  </a:cubicBezTo>
                  <a:cubicBezTo>
                    <a:pt x="9176" y="10128"/>
                    <a:pt x="9073" y="10876"/>
                    <a:pt x="8912" y="11612"/>
                  </a:cubicBezTo>
                  <a:cubicBezTo>
                    <a:pt x="8762" y="12198"/>
                    <a:pt x="8521" y="12888"/>
                    <a:pt x="7900" y="13141"/>
                  </a:cubicBezTo>
                  <a:cubicBezTo>
                    <a:pt x="7900" y="13141"/>
                    <a:pt x="7888" y="13141"/>
                    <a:pt x="7888" y="13153"/>
                  </a:cubicBezTo>
                  <a:cubicBezTo>
                    <a:pt x="7819" y="13187"/>
                    <a:pt x="7762" y="13210"/>
                    <a:pt x="7693" y="13245"/>
                  </a:cubicBezTo>
                  <a:cubicBezTo>
                    <a:pt x="7474" y="13337"/>
                    <a:pt x="7244" y="13406"/>
                    <a:pt x="7014" y="13452"/>
                  </a:cubicBezTo>
                  <a:cubicBezTo>
                    <a:pt x="7118" y="13360"/>
                    <a:pt x="7198" y="13256"/>
                    <a:pt x="7267" y="13153"/>
                  </a:cubicBezTo>
                  <a:cubicBezTo>
                    <a:pt x="7440" y="12819"/>
                    <a:pt x="7532" y="12451"/>
                    <a:pt x="7543" y="12072"/>
                  </a:cubicBezTo>
                  <a:cubicBezTo>
                    <a:pt x="7601" y="11209"/>
                    <a:pt x="7612" y="10347"/>
                    <a:pt x="7589" y="9484"/>
                  </a:cubicBezTo>
                  <a:cubicBezTo>
                    <a:pt x="7566" y="8622"/>
                    <a:pt x="7509" y="7760"/>
                    <a:pt x="7440" y="6897"/>
                  </a:cubicBezTo>
                  <a:cubicBezTo>
                    <a:pt x="7405" y="6472"/>
                    <a:pt x="7371" y="6035"/>
                    <a:pt x="7336" y="5609"/>
                  </a:cubicBezTo>
                  <a:cubicBezTo>
                    <a:pt x="7313" y="5218"/>
                    <a:pt x="7267" y="4827"/>
                    <a:pt x="7198" y="4448"/>
                  </a:cubicBezTo>
                  <a:cubicBezTo>
                    <a:pt x="7141" y="4057"/>
                    <a:pt x="6957" y="3689"/>
                    <a:pt x="6669" y="3413"/>
                  </a:cubicBezTo>
                  <a:cubicBezTo>
                    <a:pt x="6635" y="3378"/>
                    <a:pt x="6589" y="3344"/>
                    <a:pt x="6543" y="3321"/>
                  </a:cubicBezTo>
                  <a:close/>
                  <a:moveTo>
                    <a:pt x="5359" y="3229"/>
                  </a:moveTo>
                  <a:cubicBezTo>
                    <a:pt x="5267" y="4563"/>
                    <a:pt x="5232" y="5897"/>
                    <a:pt x="5186" y="7231"/>
                  </a:cubicBezTo>
                  <a:cubicBezTo>
                    <a:pt x="5140" y="8599"/>
                    <a:pt x="5106" y="9956"/>
                    <a:pt x="5083" y="11324"/>
                  </a:cubicBezTo>
                  <a:cubicBezTo>
                    <a:pt x="5083" y="11704"/>
                    <a:pt x="5071" y="12095"/>
                    <a:pt x="5071" y="12486"/>
                  </a:cubicBezTo>
                  <a:cubicBezTo>
                    <a:pt x="5071" y="12831"/>
                    <a:pt x="5060" y="13187"/>
                    <a:pt x="5060" y="13544"/>
                  </a:cubicBezTo>
                  <a:cubicBezTo>
                    <a:pt x="4772" y="13521"/>
                    <a:pt x="4485" y="13498"/>
                    <a:pt x="4197" y="13463"/>
                  </a:cubicBezTo>
                  <a:lnTo>
                    <a:pt x="3956" y="13440"/>
                  </a:lnTo>
                  <a:cubicBezTo>
                    <a:pt x="3496" y="13130"/>
                    <a:pt x="3404" y="12428"/>
                    <a:pt x="3381" y="11922"/>
                  </a:cubicBezTo>
                  <a:cubicBezTo>
                    <a:pt x="3335" y="11106"/>
                    <a:pt x="3323" y="10289"/>
                    <a:pt x="3335" y="9473"/>
                  </a:cubicBezTo>
                  <a:cubicBezTo>
                    <a:pt x="3358" y="8656"/>
                    <a:pt x="3404" y="7852"/>
                    <a:pt x="3473" y="7047"/>
                  </a:cubicBezTo>
                  <a:cubicBezTo>
                    <a:pt x="3496" y="6633"/>
                    <a:pt x="3530" y="6230"/>
                    <a:pt x="3565" y="5828"/>
                  </a:cubicBezTo>
                  <a:cubicBezTo>
                    <a:pt x="3588" y="5437"/>
                    <a:pt x="3611" y="5057"/>
                    <a:pt x="3668" y="4678"/>
                  </a:cubicBezTo>
                  <a:cubicBezTo>
                    <a:pt x="3726" y="4298"/>
                    <a:pt x="3829" y="3896"/>
                    <a:pt x="4082" y="3608"/>
                  </a:cubicBezTo>
                  <a:cubicBezTo>
                    <a:pt x="4197" y="3482"/>
                    <a:pt x="4324" y="3390"/>
                    <a:pt x="4462" y="3321"/>
                  </a:cubicBezTo>
                  <a:cubicBezTo>
                    <a:pt x="4611" y="3298"/>
                    <a:pt x="4738" y="3275"/>
                    <a:pt x="4876" y="3263"/>
                  </a:cubicBezTo>
                  <a:cubicBezTo>
                    <a:pt x="5014" y="3252"/>
                    <a:pt x="5140" y="3240"/>
                    <a:pt x="5278" y="3229"/>
                  </a:cubicBezTo>
                  <a:close/>
                  <a:moveTo>
                    <a:pt x="5485" y="3229"/>
                  </a:moveTo>
                  <a:cubicBezTo>
                    <a:pt x="5738" y="3229"/>
                    <a:pt x="5991" y="3252"/>
                    <a:pt x="6244" y="3275"/>
                  </a:cubicBezTo>
                  <a:cubicBezTo>
                    <a:pt x="6382" y="3332"/>
                    <a:pt x="6497" y="3413"/>
                    <a:pt x="6600" y="3505"/>
                  </a:cubicBezTo>
                  <a:cubicBezTo>
                    <a:pt x="6842" y="3746"/>
                    <a:pt x="7003" y="4057"/>
                    <a:pt x="7060" y="4402"/>
                  </a:cubicBezTo>
                  <a:cubicBezTo>
                    <a:pt x="7129" y="4770"/>
                    <a:pt x="7164" y="5138"/>
                    <a:pt x="7187" y="5506"/>
                  </a:cubicBezTo>
                  <a:cubicBezTo>
                    <a:pt x="7221" y="5920"/>
                    <a:pt x="7256" y="6334"/>
                    <a:pt x="7290" y="6736"/>
                  </a:cubicBezTo>
                  <a:cubicBezTo>
                    <a:pt x="7428" y="8357"/>
                    <a:pt x="7474" y="9979"/>
                    <a:pt x="7417" y="11600"/>
                  </a:cubicBezTo>
                  <a:cubicBezTo>
                    <a:pt x="7394" y="12026"/>
                    <a:pt x="7394" y="12463"/>
                    <a:pt x="7244" y="12865"/>
                  </a:cubicBezTo>
                  <a:cubicBezTo>
                    <a:pt x="7152" y="13153"/>
                    <a:pt x="6945" y="13383"/>
                    <a:pt x="6669" y="13509"/>
                  </a:cubicBezTo>
                  <a:cubicBezTo>
                    <a:pt x="6462" y="13544"/>
                    <a:pt x="6256" y="13555"/>
                    <a:pt x="6049" y="13555"/>
                  </a:cubicBezTo>
                  <a:cubicBezTo>
                    <a:pt x="5784" y="13555"/>
                    <a:pt x="5508" y="13555"/>
                    <a:pt x="5244" y="13544"/>
                  </a:cubicBezTo>
                  <a:cubicBezTo>
                    <a:pt x="5255" y="13233"/>
                    <a:pt x="5255" y="12923"/>
                    <a:pt x="5267" y="12601"/>
                  </a:cubicBezTo>
                  <a:cubicBezTo>
                    <a:pt x="5267" y="12267"/>
                    <a:pt x="5267" y="11922"/>
                    <a:pt x="5278" y="11577"/>
                  </a:cubicBezTo>
                  <a:cubicBezTo>
                    <a:pt x="5290" y="10899"/>
                    <a:pt x="5301" y="10220"/>
                    <a:pt x="5313" y="9530"/>
                  </a:cubicBezTo>
                  <a:cubicBezTo>
                    <a:pt x="5336" y="8173"/>
                    <a:pt x="5370" y="6805"/>
                    <a:pt x="5416" y="5437"/>
                  </a:cubicBezTo>
                  <a:cubicBezTo>
                    <a:pt x="5439" y="4701"/>
                    <a:pt x="5474" y="3965"/>
                    <a:pt x="5485" y="3229"/>
                  </a:cubicBezTo>
                  <a:close/>
                  <a:moveTo>
                    <a:pt x="8475" y="13026"/>
                  </a:moveTo>
                  <a:lnTo>
                    <a:pt x="8475" y="13026"/>
                  </a:lnTo>
                  <a:cubicBezTo>
                    <a:pt x="8440" y="13187"/>
                    <a:pt x="8417" y="13360"/>
                    <a:pt x="8406" y="13521"/>
                  </a:cubicBezTo>
                  <a:lnTo>
                    <a:pt x="8417" y="13532"/>
                  </a:lnTo>
                  <a:cubicBezTo>
                    <a:pt x="8406" y="13762"/>
                    <a:pt x="8360" y="13980"/>
                    <a:pt x="8256" y="14187"/>
                  </a:cubicBezTo>
                  <a:cubicBezTo>
                    <a:pt x="8233" y="14233"/>
                    <a:pt x="8199" y="14279"/>
                    <a:pt x="8153" y="14314"/>
                  </a:cubicBezTo>
                  <a:cubicBezTo>
                    <a:pt x="8141" y="14314"/>
                    <a:pt x="8141" y="14325"/>
                    <a:pt x="8130" y="14337"/>
                  </a:cubicBezTo>
                  <a:cubicBezTo>
                    <a:pt x="7980" y="14452"/>
                    <a:pt x="7808" y="14521"/>
                    <a:pt x="7624" y="14544"/>
                  </a:cubicBezTo>
                  <a:cubicBezTo>
                    <a:pt x="7336" y="14578"/>
                    <a:pt x="7037" y="14578"/>
                    <a:pt x="6738" y="14590"/>
                  </a:cubicBezTo>
                  <a:cubicBezTo>
                    <a:pt x="6259" y="14607"/>
                    <a:pt x="5779" y="14617"/>
                    <a:pt x="5299" y="14617"/>
                  </a:cubicBezTo>
                  <a:cubicBezTo>
                    <a:pt x="5123" y="14617"/>
                    <a:pt x="4948" y="14616"/>
                    <a:pt x="4772" y="14613"/>
                  </a:cubicBezTo>
                  <a:cubicBezTo>
                    <a:pt x="4450" y="14601"/>
                    <a:pt x="4128" y="14578"/>
                    <a:pt x="3806" y="14555"/>
                  </a:cubicBezTo>
                  <a:cubicBezTo>
                    <a:pt x="3519" y="14544"/>
                    <a:pt x="3231" y="14509"/>
                    <a:pt x="2955" y="14417"/>
                  </a:cubicBezTo>
                  <a:cubicBezTo>
                    <a:pt x="2472" y="14233"/>
                    <a:pt x="2702" y="13670"/>
                    <a:pt x="2553" y="13279"/>
                  </a:cubicBezTo>
                  <a:lnTo>
                    <a:pt x="2553" y="13279"/>
                  </a:lnTo>
                  <a:cubicBezTo>
                    <a:pt x="2783" y="13383"/>
                    <a:pt x="3036" y="13475"/>
                    <a:pt x="3277" y="13532"/>
                  </a:cubicBezTo>
                  <a:cubicBezTo>
                    <a:pt x="3588" y="13601"/>
                    <a:pt x="3910" y="13658"/>
                    <a:pt x="4232" y="13693"/>
                  </a:cubicBezTo>
                  <a:lnTo>
                    <a:pt x="4255" y="13693"/>
                  </a:lnTo>
                  <a:cubicBezTo>
                    <a:pt x="4542" y="13716"/>
                    <a:pt x="4830" y="13739"/>
                    <a:pt x="5106" y="13750"/>
                  </a:cubicBezTo>
                  <a:cubicBezTo>
                    <a:pt x="5307" y="13768"/>
                    <a:pt x="5509" y="13777"/>
                    <a:pt x="5712" y="13777"/>
                  </a:cubicBezTo>
                  <a:cubicBezTo>
                    <a:pt x="6157" y="13777"/>
                    <a:pt x="6603" y="13734"/>
                    <a:pt x="7037" y="13647"/>
                  </a:cubicBezTo>
                  <a:cubicBezTo>
                    <a:pt x="7543" y="13521"/>
                    <a:pt x="8038" y="13314"/>
                    <a:pt x="8475" y="13026"/>
                  </a:cubicBezTo>
                  <a:close/>
                  <a:moveTo>
                    <a:pt x="8118" y="14544"/>
                  </a:moveTo>
                  <a:cubicBezTo>
                    <a:pt x="8118" y="14866"/>
                    <a:pt x="8130" y="15188"/>
                    <a:pt x="8130" y="15510"/>
                  </a:cubicBezTo>
                  <a:cubicBezTo>
                    <a:pt x="8130" y="15889"/>
                    <a:pt x="8141" y="16280"/>
                    <a:pt x="8153" y="16660"/>
                  </a:cubicBezTo>
                  <a:lnTo>
                    <a:pt x="8153" y="17212"/>
                  </a:lnTo>
                  <a:lnTo>
                    <a:pt x="8153" y="17488"/>
                  </a:lnTo>
                  <a:cubicBezTo>
                    <a:pt x="8153" y="17580"/>
                    <a:pt x="8130" y="17637"/>
                    <a:pt x="8038" y="17649"/>
                  </a:cubicBezTo>
                  <a:cubicBezTo>
                    <a:pt x="7980" y="17672"/>
                    <a:pt x="7911" y="17672"/>
                    <a:pt x="7842" y="17683"/>
                  </a:cubicBezTo>
                  <a:cubicBezTo>
                    <a:pt x="7842" y="17643"/>
                    <a:pt x="7811" y="17623"/>
                    <a:pt x="7779" y="17623"/>
                  </a:cubicBezTo>
                  <a:cubicBezTo>
                    <a:pt x="7748" y="17623"/>
                    <a:pt x="7716" y="17643"/>
                    <a:pt x="7716" y="17683"/>
                  </a:cubicBezTo>
                  <a:lnTo>
                    <a:pt x="7716" y="17706"/>
                  </a:lnTo>
                  <a:lnTo>
                    <a:pt x="7497" y="17729"/>
                  </a:lnTo>
                  <a:cubicBezTo>
                    <a:pt x="7302" y="17741"/>
                    <a:pt x="7118" y="17764"/>
                    <a:pt x="6934" y="17775"/>
                  </a:cubicBezTo>
                  <a:cubicBezTo>
                    <a:pt x="6485" y="17817"/>
                    <a:pt x="6037" y="17837"/>
                    <a:pt x="5589" y="17837"/>
                  </a:cubicBezTo>
                  <a:cubicBezTo>
                    <a:pt x="5290" y="17837"/>
                    <a:pt x="4991" y="17828"/>
                    <a:pt x="4692" y="17810"/>
                  </a:cubicBezTo>
                  <a:cubicBezTo>
                    <a:pt x="4312" y="17775"/>
                    <a:pt x="3933" y="17741"/>
                    <a:pt x="3565" y="17683"/>
                  </a:cubicBezTo>
                  <a:cubicBezTo>
                    <a:pt x="3415" y="17672"/>
                    <a:pt x="3266" y="17637"/>
                    <a:pt x="3128" y="17568"/>
                  </a:cubicBezTo>
                  <a:cubicBezTo>
                    <a:pt x="2990" y="17476"/>
                    <a:pt x="3024" y="17269"/>
                    <a:pt x="3024" y="17120"/>
                  </a:cubicBezTo>
                  <a:cubicBezTo>
                    <a:pt x="3047" y="16280"/>
                    <a:pt x="3082" y="15452"/>
                    <a:pt x="3070" y="14613"/>
                  </a:cubicBezTo>
                  <a:lnTo>
                    <a:pt x="3070" y="14613"/>
                  </a:lnTo>
                  <a:cubicBezTo>
                    <a:pt x="3220" y="14636"/>
                    <a:pt x="3358" y="14659"/>
                    <a:pt x="3507" y="14670"/>
                  </a:cubicBezTo>
                  <a:cubicBezTo>
                    <a:pt x="3852" y="14705"/>
                    <a:pt x="4186" y="14728"/>
                    <a:pt x="4531" y="14751"/>
                  </a:cubicBezTo>
                  <a:cubicBezTo>
                    <a:pt x="4822" y="14761"/>
                    <a:pt x="5114" y="14764"/>
                    <a:pt x="5405" y="14764"/>
                  </a:cubicBezTo>
                  <a:cubicBezTo>
                    <a:pt x="5804" y="14764"/>
                    <a:pt x="6202" y="14758"/>
                    <a:pt x="6600" y="14751"/>
                  </a:cubicBezTo>
                  <a:cubicBezTo>
                    <a:pt x="6922" y="14739"/>
                    <a:pt x="7244" y="14751"/>
                    <a:pt x="7555" y="14705"/>
                  </a:cubicBezTo>
                  <a:cubicBezTo>
                    <a:pt x="7750" y="14693"/>
                    <a:pt x="7946" y="14636"/>
                    <a:pt x="8118" y="14544"/>
                  </a:cubicBezTo>
                  <a:close/>
                  <a:moveTo>
                    <a:pt x="3415" y="17798"/>
                  </a:moveTo>
                  <a:cubicBezTo>
                    <a:pt x="3519" y="17810"/>
                    <a:pt x="3634" y="17821"/>
                    <a:pt x="3737" y="17833"/>
                  </a:cubicBezTo>
                  <a:cubicBezTo>
                    <a:pt x="3944" y="17856"/>
                    <a:pt x="4140" y="17879"/>
                    <a:pt x="4347" y="17890"/>
                  </a:cubicBezTo>
                  <a:cubicBezTo>
                    <a:pt x="4823" y="17931"/>
                    <a:pt x="5299" y="17952"/>
                    <a:pt x="5775" y="17952"/>
                  </a:cubicBezTo>
                  <a:cubicBezTo>
                    <a:pt x="6092" y="17952"/>
                    <a:pt x="6410" y="17943"/>
                    <a:pt x="6727" y="17925"/>
                  </a:cubicBezTo>
                  <a:cubicBezTo>
                    <a:pt x="7060" y="17913"/>
                    <a:pt x="7382" y="17879"/>
                    <a:pt x="7704" y="17833"/>
                  </a:cubicBezTo>
                  <a:lnTo>
                    <a:pt x="7704" y="17833"/>
                  </a:lnTo>
                  <a:cubicBezTo>
                    <a:pt x="7693" y="18178"/>
                    <a:pt x="7681" y="18523"/>
                    <a:pt x="7681" y="18879"/>
                  </a:cubicBezTo>
                  <a:lnTo>
                    <a:pt x="7670" y="19155"/>
                  </a:lnTo>
                  <a:cubicBezTo>
                    <a:pt x="7670" y="19224"/>
                    <a:pt x="7693" y="19396"/>
                    <a:pt x="7612" y="19419"/>
                  </a:cubicBezTo>
                  <a:lnTo>
                    <a:pt x="7037" y="19419"/>
                  </a:lnTo>
                  <a:lnTo>
                    <a:pt x="4646" y="19385"/>
                  </a:lnTo>
                  <a:cubicBezTo>
                    <a:pt x="4220" y="19385"/>
                    <a:pt x="3806" y="19373"/>
                    <a:pt x="3381" y="19373"/>
                  </a:cubicBezTo>
                  <a:cubicBezTo>
                    <a:pt x="3369" y="19362"/>
                    <a:pt x="3369" y="19350"/>
                    <a:pt x="3369" y="19350"/>
                  </a:cubicBezTo>
                  <a:cubicBezTo>
                    <a:pt x="3381" y="18833"/>
                    <a:pt x="3392" y="18327"/>
                    <a:pt x="3415" y="17810"/>
                  </a:cubicBezTo>
                  <a:cubicBezTo>
                    <a:pt x="3415" y="17810"/>
                    <a:pt x="3415" y="17798"/>
                    <a:pt x="3415" y="17798"/>
                  </a:cubicBezTo>
                  <a:close/>
                  <a:moveTo>
                    <a:pt x="5788" y="1"/>
                  </a:moveTo>
                  <a:cubicBezTo>
                    <a:pt x="5632" y="1"/>
                    <a:pt x="5474" y="3"/>
                    <a:pt x="5313" y="9"/>
                  </a:cubicBezTo>
                  <a:cubicBezTo>
                    <a:pt x="5002" y="21"/>
                    <a:pt x="4703" y="32"/>
                    <a:pt x="4404" y="55"/>
                  </a:cubicBezTo>
                  <a:cubicBezTo>
                    <a:pt x="4266" y="55"/>
                    <a:pt x="4117" y="67"/>
                    <a:pt x="3979" y="101"/>
                  </a:cubicBezTo>
                  <a:cubicBezTo>
                    <a:pt x="3875" y="136"/>
                    <a:pt x="3806" y="239"/>
                    <a:pt x="3806" y="343"/>
                  </a:cubicBezTo>
                  <a:cubicBezTo>
                    <a:pt x="3760" y="676"/>
                    <a:pt x="3749" y="1010"/>
                    <a:pt x="3760" y="1343"/>
                  </a:cubicBezTo>
                  <a:cubicBezTo>
                    <a:pt x="3668" y="1343"/>
                    <a:pt x="3588" y="1355"/>
                    <a:pt x="3496" y="1378"/>
                  </a:cubicBezTo>
                  <a:cubicBezTo>
                    <a:pt x="3323" y="1412"/>
                    <a:pt x="3185" y="1550"/>
                    <a:pt x="3151" y="1723"/>
                  </a:cubicBezTo>
                  <a:cubicBezTo>
                    <a:pt x="3116" y="1918"/>
                    <a:pt x="3185" y="2114"/>
                    <a:pt x="3116" y="2298"/>
                  </a:cubicBezTo>
                  <a:cubicBezTo>
                    <a:pt x="3116" y="2298"/>
                    <a:pt x="3116" y="2309"/>
                    <a:pt x="3116" y="2309"/>
                  </a:cubicBezTo>
                  <a:lnTo>
                    <a:pt x="2668" y="2401"/>
                  </a:lnTo>
                  <a:cubicBezTo>
                    <a:pt x="2633" y="2401"/>
                    <a:pt x="2610" y="2436"/>
                    <a:pt x="2610" y="2470"/>
                  </a:cubicBezTo>
                  <a:cubicBezTo>
                    <a:pt x="2656" y="2838"/>
                    <a:pt x="2668" y="3206"/>
                    <a:pt x="2656" y="3574"/>
                  </a:cubicBezTo>
                  <a:cubicBezTo>
                    <a:pt x="2507" y="3631"/>
                    <a:pt x="2369" y="3712"/>
                    <a:pt x="2231" y="3792"/>
                  </a:cubicBezTo>
                  <a:cubicBezTo>
                    <a:pt x="1299" y="4298"/>
                    <a:pt x="587" y="5126"/>
                    <a:pt x="230" y="6115"/>
                  </a:cubicBezTo>
                  <a:cubicBezTo>
                    <a:pt x="23" y="6713"/>
                    <a:pt x="0" y="7357"/>
                    <a:pt x="23" y="7990"/>
                  </a:cubicBezTo>
                  <a:cubicBezTo>
                    <a:pt x="35" y="8622"/>
                    <a:pt x="92" y="9254"/>
                    <a:pt x="207" y="9875"/>
                  </a:cubicBezTo>
                  <a:cubicBezTo>
                    <a:pt x="426" y="10968"/>
                    <a:pt x="908" y="12049"/>
                    <a:pt x="1771" y="12785"/>
                  </a:cubicBezTo>
                  <a:cubicBezTo>
                    <a:pt x="1955" y="12946"/>
                    <a:pt x="2162" y="13072"/>
                    <a:pt x="2380" y="13187"/>
                  </a:cubicBezTo>
                  <a:cubicBezTo>
                    <a:pt x="2518" y="13383"/>
                    <a:pt x="2472" y="13647"/>
                    <a:pt x="2472" y="13877"/>
                  </a:cubicBezTo>
                  <a:cubicBezTo>
                    <a:pt x="2461" y="14107"/>
                    <a:pt x="2564" y="14337"/>
                    <a:pt x="2748" y="14486"/>
                  </a:cubicBezTo>
                  <a:cubicBezTo>
                    <a:pt x="2806" y="14521"/>
                    <a:pt x="2863" y="14544"/>
                    <a:pt x="2921" y="14567"/>
                  </a:cubicBezTo>
                  <a:cubicBezTo>
                    <a:pt x="2875" y="15372"/>
                    <a:pt x="2875" y="16177"/>
                    <a:pt x="2875" y="16993"/>
                  </a:cubicBezTo>
                  <a:cubicBezTo>
                    <a:pt x="2852" y="17166"/>
                    <a:pt x="2863" y="17338"/>
                    <a:pt x="2909" y="17511"/>
                  </a:cubicBezTo>
                  <a:cubicBezTo>
                    <a:pt x="2955" y="17637"/>
                    <a:pt x="3082" y="17741"/>
                    <a:pt x="3220" y="17764"/>
                  </a:cubicBezTo>
                  <a:lnTo>
                    <a:pt x="3277" y="17775"/>
                  </a:lnTo>
                  <a:cubicBezTo>
                    <a:pt x="3266" y="17787"/>
                    <a:pt x="3266" y="17798"/>
                    <a:pt x="3266" y="17810"/>
                  </a:cubicBezTo>
                  <a:cubicBezTo>
                    <a:pt x="3254" y="18350"/>
                    <a:pt x="3231" y="18891"/>
                    <a:pt x="3220" y="19431"/>
                  </a:cubicBezTo>
                  <a:cubicBezTo>
                    <a:pt x="3220" y="19454"/>
                    <a:pt x="3231" y="19477"/>
                    <a:pt x="3254" y="19488"/>
                  </a:cubicBezTo>
                  <a:cubicBezTo>
                    <a:pt x="3254" y="20109"/>
                    <a:pt x="3254" y="20719"/>
                    <a:pt x="3254" y="21328"/>
                  </a:cubicBezTo>
                  <a:cubicBezTo>
                    <a:pt x="3254" y="21650"/>
                    <a:pt x="3254" y="21972"/>
                    <a:pt x="3243" y="22294"/>
                  </a:cubicBezTo>
                  <a:cubicBezTo>
                    <a:pt x="3231" y="22616"/>
                    <a:pt x="3220" y="22950"/>
                    <a:pt x="3208" y="23272"/>
                  </a:cubicBezTo>
                  <a:cubicBezTo>
                    <a:pt x="3208" y="23306"/>
                    <a:pt x="3234" y="23323"/>
                    <a:pt x="3260" y="23323"/>
                  </a:cubicBezTo>
                  <a:cubicBezTo>
                    <a:pt x="3286" y="23323"/>
                    <a:pt x="3312" y="23306"/>
                    <a:pt x="3312" y="23272"/>
                  </a:cubicBezTo>
                  <a:cubicBezTo>
                    <a:pt x="3358" y="22950"/>
                    <a:pt x="3369" y="22616"/>
                    <a:pt x="3381" y="22294"/>
                  </a:cubicBezTo>
                  <a:cubicBezTo>
                    <a:pt x="3404" y="21961"/>
                    <a:pt x="3415" y="21650"/>
                    <a:pt x="3427" y="21328"/>
                  </a:cubicBezTo>
                  <a:cubicBezTo>
                    <a:pt x="3427" y="20719"/>
                    <a:pt x="3427" y="20109"/>
                    <a:pt x="3381" y="19500"/>
                  </a:cubicBezTo>
                  <a:lnTo>
                    <a:pt x="3714" y="19500"/>
                  </a:lnTo>
                  <a:cubicBezTo>
                    <a:pt x="3703" y="19787"/>
                    <a:pt x="3680" y="20086"/>
                    <a:pt x="3668" y="20374"/>
                  </a:cubicBezTo>
                  <a:cubicBezTo>
                    <a:pt x="3657" y="20696"/>
                    <a:pt x="3657" y="21006"/>
                    <a:pt x="3645" y="21328"/>
                  </a:cubicBezTo>
                  <a:cubicBezTo>
                    <a:pt x="3622" y="21949"/>
                    <a:pt x="3611" y="22582"/>
                    <a:pt x="3565" y="23214"/>
                  </a:cubicBezTo>
                  <a:cubicBezTo>
                    <a:pt x="3565" y="23231"/>
                    <a:pt x="3582" y="23240"/>
                    <a:pt x="3599" y="23240"/>
                  </a:cubicBezTo>
                  <a:cubicBezTo>
                    <a:pt x="3616" y="23240"/>
                    <a:pt x="3634" y="23231"/>
                    <a:pt x="3634" y="23214"/>
                  </a:cubicBezTo>
                  <a:cubicBezTo>
                    <a:pt x="3680" y="22582"/>
                    <a:pt x="3737" y="21949"/>
                    <a:pt x="3772" y="21328"/>
                  </a:cubicBezTo>
                  <a:cubicBezTo>
                    <a:pt x="3818" y="20696"/>
                    <a:pt x="3829" y="20109"/>
                    <a:pt x="3829" y="19500"/>
                  </a:cubicBezTo>
                  <a:lnTo>
                    <a:pt x="4025" y="19500"/>
                  </a:lnTo>
                  <a:cubicBezTo>
                    <a:pt x="4013" y="19764"/>
                    <a:pt x="4013" y="20029"/>
                    <a:pt x="4013" y="20293"/>
                  </a:cubicBezTo>
                  <a:cubicBezTo>
                    <a:pt x="4013" y="20558"/>
                    <a:pt x="4013" y="20845"/>
                    <a:pt x="4013" y="21121"/>
                  </a:cubicBezTo>
                  <a:cubicBezTo>
                    <a:pt x="4013" y="21673"/>
                    <a:pt x="4002" y="22214"/>
                    <a:pt x="3967" y="22766"/>
                  </a:cubicBezTo>
                  <a:cubicBezTo>
                    <a:pt x="3967" y="22783"/>
                    <a:pt x="3984" y="22792"/>
                    <a:pt x="4002" y="22792"/>
                  </a:cubicBezTo>
                  <a:cubicBezTo>
                    <a:pt x="4019" y="22792"/>
                    <a:pt x="4036" y="22783"/>
                    <a:pt x="4036" y="22766"/>
                  </a:cubicBezTo>
                  <a:cubicBezTo>
                    <a:pt x="4071" y="22214"/>
                    <a:pt x="4105" y="21673"/>
                    <a:pt x="4117" y="21121"/>
                  </a:cubicBezTo>
                  <a:cubicBezTo>
                    <a:pt x="4128" y="20845"/>
                    <a:pt x="4140" y="20569"/>
                    <a:pt x="4151" y="20293"/>
                  </a:cubicBezTo>
                  <a:cubicBezTo>
                    <a:pt x="4163" y="20029"/>
                    <a:pt x="4151" y="19764"/>
                    <a:pt x="4140" y="19511"/>
                  </a:cubicBezTo>
                  <a:lnTo>
                    <a:pt x="4473" y="19511"/>
                  </a:lnTo>
                  <a:cubicBezTo>
                    <a:pt x="4450" y="19649"/>
                    <a:pt x="4450" y="19799"/>
                    <a:pt x="4450" y="19925"/>
                  </a:cubicBezTo>
                  <a:cubicBezTo>
                    <a:pt x="4439" y="20063"/>
                    <a:pt x="4427" y="20259"/>
                    <a:pt x="4416" y="20420"/>
                  </a:cubicBezTo>
                  <a:cubicBezTo>
                    <a:pt x="4404" y="20753"/>
                    <a:pt x="4393" y="21087"/>
                    <a:pt x="4381" y="21420"/>
                  </a:cubicBezTo>
                  <a:cubicBezTo>
                    <a:pt x="4347" y="22087"/>
                    <a:pt x="4301" y="22754"/>
                    <a:pt x="4255" y="23433"/>
                  </a:cubicBezTo>
                  <a:cubicBezTo>
                    <a:pt x="4255" y="23456"/>
                    <a:pt x="4275" y="23467"/>
                    <a:pt x="4295" y="23467"/>
                  </a:cubicBezTo>
                  <a:cubicBezTo>
                    <a:pt x="4315" y="23467"/>
                    <a:pt x="4335" y="23456"/>
                    <a:pt x="4335" y="23433"/>
                  </a:cubicBezTo>
                  <a:cubicBezTo>
                    <a:pt x="4404" y="22766"/>
                    <a:pt x="4462" y="22099"/>
                    <a:pt x="4508" y="21432"/>
                  </a:cubicBezTo>
                  <a:cubicBezTo>
                    <a:pt x="4531" y="21110"/>
                    <a:pt x="4542" y="20788"/>
                    <a:pt x="4565" y="20454"/>
                  </a:cubicBezTo>
                  <a:cubicBezTo>
                    <a:pt x="4577" y="20293"/>
                    <a:pt x="4577" y="20121"/>
                    <a:pt x="4577" y="19960"/>
                  </a:cubicBezTo>
                  <a:cubicBezTo>
                    <a:pt x="4588" y="19799"/>
                    <a:pt x="4600" y="19661"/>
                    <a:pt x="4577" y="19511"/>
                  </a:cubicBezTo>
                  <a:lnTo>
                    <a:pt x="4818" y="19511"/>
                  </a:lnTo>
                  <a:cubicBezTo>
                    <a:pt x="4784" y="19787"/>
                    <a:pt x="4784" y="20075"/>
                    <a:pt x="4784" y="20351"/>
                  </a:cubicBezTo>
                  <a:cubicBezTo>
                    <a:pt x="4772" y="20661"/>
                    <a:pt x="4772" y="20960"/>
                    <a:pt x="4761" y="21271"/>
                  </a:cubicBezTo>
                  <a:cubicBezTo>
                    <a:pt x="4761" y="21880"/>
                    <a:pt x="4761" y="22501"/>
                    <a:pt x="4749" y="23111"/>
                  </a:cubicBezTo>
                  <a:cubicBezTo>
                    <a:pt x="4749" y="23128"/>
                    <a:pt x="4764" y="23136"/>
                    <a:pt x="4778" y="23136"/>
                  </a:cubicBezTo>
                  <a:cubicBezTo>
                    <a:pt x="4792" y="23136"/>
                    <a:pt x="4807" y="23128"/>
                    <a:pt x="4807" y="23111"/>
                  </a:cubicBezTo>
                  <a:cubicBezTo>
                    <a:pt x="4818" y="22501"/>
                    <a:pt x="4853" y="21892"/>
                    <a:pt x="4887" y="21294"/>
                  </a:cubicBezTo>
                  <a:cubicBezTo>
                    <a:pt x="4899" y="20983"/>
                    <a:pt x="4910" y="20684"/>
                    <a:pt x="4910" y="20385"/>
                  </a:cubicBezTo>
                  <a:cubicBezTo>
                    <a:pt x="4933" y="20098"/>
                    <a:pt x="4933" y="19799"/>
                    <a:pt x="4922" y="19511"/>
                  </a:cubicBezTo>
                  <a:lnTo>
                    <a:pt x="5129" y="19511"/>
                  </a:lnTo>
                  <a:lnTo>
                    <a:pt x="5129" y="19914"/>
                  </a:lnTo>
                  <a:cubicBezTo>
                    <a:pt x="5129" y="20040"/>
                    <a:pt x="5129" y="20201"/>
                    <a:pt x="5140" y="20339"/>
                  </a:cubicBezTo>
                  <a:lnTo>
                    <a:pt x="5140" y="21225"/>
                  </a:lnTo>
                  <a:cubicBezTo>
                    <a:pt x="5140" y="21811"/>
                    <a:pt x="5129" y="22386"/>
                    <a:pt x="5117" y="22961"/>
                  </a:cubicBezTo>
                  <a:cubicBezTo>
                    <a:pt x="5106" y="23295"/>
                    <a:pt x="5106" y="23640"/>
                    <a:pt x="5094" y="23973"/>
                  </a:cubicBezTo>
                  <a:cubicBezTo>
                    <a:pt x="5094" y="23996"/>
                    <a:pt x="5111" y="24008"/>
                    <a:pt x="5129" y="24008"/>
                  </a:cubicBezTo>
                  <a:cubicBezTo>
                    <a:pt x="5146" y="24008"/>
                    <a:pt x="5163" y="23996"/>
                    <a:pt x="5163" y="23973"/>
                  </a:cubicBezTo>
                  <a:cubicBezTo>
                    <a:pt x="5244" y="22812"/>
                    <a:pt x="5278" y="21650"/>
                    <a:pt x="5255" y="20477"/>
                  </a:cubicBezTo>
                  <a:cubicBezTo>
                    <a:pt x="5255" y="20316"/>
                    <a:pt x="5255" y="20155"/>
                    <a:pt x="5255" y="19983"/>
                  </a:cubicBezTo>
                  <a:cubicBezTo>
                    <a:pt x="5244" y="19822"/>
                    <a:pt x="5232" y="19684"/>
                    <a:pt x="5232" y="19523"/>
                  </a:cubicBezTo>
                  <a:lnTo>
                    <a:pt x="5543" y="19523"/>
                  </a:lnTo>
                  <a:cubicBezTo>
                    <a:pt x="5508" y="20132"/>
                    <a:pt x="5508" y="20730"/>
                    <a:pt x="5497" y="21340"/>
                  </a:cubicBezTo>
                  <a:cubicBezTo>
                    <a:pt x="5485" y="21949"/>
                    <a:pt x="5474" y="22582"/>
                    <a:pt x="5462" y="23214"/>
                  </a:cubicBezTo>
                  <a:cubicBezTo>
                    <a:pt x="5462" y="23231"/>
                    <a:pt x="5479" y="23240"/>
                    <a:pt x="5497" y="23240"/>
                  </a:cubicBezTo>
                  <a:cubicBezTo>
                    <a:pt x="5514" y="23240"/>
                    <a:pt x="5531" y="23231"/>
                    <a:pt x="5531" y="23214"/>
                  </a:cubicBezTo>
                  <a:lnTo>
                    <a:pt x="5612" y="21340"/>
                  </a:lnTo>
                  <a:cubicBezTo>
                    <a:pt x="5635" y="20730"/>
                    <a:pt x="5658" y="20132"/>
                    <a:pt x="5669" y="19523"/>
                  </a:cubicBezTo>
                  <a:lnTo>
                    <a:pt x="5830" y="19523"/>
                  </a:lnTo>
                  <a:cubicBezTo>
                    <a:pt x="5819" y="19799"/>
                    <a:pt x="5796" y="20063"/>
                    <a:pt x="5773" y="20328"/>
                  </a:cubicBezTo>
                  <a:cubicBezTo>
                    <a:pt x="5761" y="20592"/>
                    <a:pt x="5738" y="20903"/>
                    <a:pt x="5727" y="21179"/>
                  </a:cubicBezTo>
                  <a:cubicBezTo>
                    <a:pt x="5692" y="21754"/>
                    <a:pt x="5669" y="22317"/>
                    <a:pt x="5635" y="22892"/>
                  </a:cubicBezTo>
                  <a:cubicBezTo>
                    <a:pt x="5635" y="22915"/>
                    <a:pt x="5655" y="22927"/>
                    <a:pt x="5675" y="22927"/>
                  </a:cubicBezTo>
                  <a:cubicBezTo>
                    <a:pt x="5695" y="22927"/>
                    <a:pt x="5715" y="22915"/>
                    <a:pt x="5715" y="22892"/>
                  </a:cubicBezTo>
                  <a:cubicBezTo>
                    <a:pt x="5750" y="22317"/>
                    <a:pt x="5796" y="21754"/>
                    <a:pt x="5830" y="21179"/>
                  </a:cubicBezTo>
                  <a:cubicBezTo>
                    <a:pt x="5853" y="20891"/>
                    <a:pt x="5876" y="20604"/>
                    <a:pt x="5899" y="20328"/>
                  </a:cubicBezTo>
                  <a:cubicBezTo>
                    <a:pt x="5911" y="20052"/>
                    <a:pt x="5922" y="19799"/>
                    <a:pt x="5957" y="19523"/>
                  </a:cubicBezTo>
                  <a:lnTo>
                    <a:pt x="6049" y="19523"/>
                  </a:lnTo>
                  <a:cubicBezTo>
                    <a:pt x="6003" y="20178"/>
                    <a:pt x="5968" y="20822"/>
                    <a:pt x="5957" y="21466"/>
                  </a:cubicBezTo>
                  <a:cubicBezTo>
                    <a:pt x="5945" y="21788"/>
                    <a:pt x="5945" y="22122"/>
                    <a:pt x="5957" y="22455"/>
                  </a:cubicBezTo>
                  <a:cubicBezTo>
                    <a:pt x="5968" y="22777"/>
                    <a:pt x="5980" y="23122"/>
                    <a:pt x="6003" y="23456"/>
                  </a:cubicBezTo>
                  <a:cubicBezTo>
                    <a:pt x="6003" y="23467"/>
                    <a:pt x="6011" y="23473"/>
                    <a:pt x="6020" y="23473"/>
                  </a:cubicBezTo>
                  <a:cubicBezTo>
                    <a:pt x="6028" y="23473"/>
                    <a:pt x="6037" y="23467"/>
                    <a:pt x="6037" y="23456"/>
                  </a:cubicBezTo>
                  <a:cubicBezTo>
                    <a:pt x="6037" y="23122"/>
                    <a:pt x="6049" y="22800"/>
                    <a:pt x="6060" y="22467"/>
                  </a:cubicBezTo>
                  <a:cubicBezTo>
                    <a:pt x="6060" y="22133"/>
                    <a:pt x="6060" y="21800"/>
                    <a:pt x="6072" y="21466"/>
                  </a:cubicBezTo>
                  <a:cubicBezTo>
                    <a:pt x="6083" y="20822"/>
                    <a:pt x="6106" y="20167"/>
                    <a:pt x="6164" y="19534"/>
                  </a:cubicBezTo>
                  <a:lnTo>
                    <a:pt x="6393" y="19534"/>
                  </a:lnTo>
                  <a:cubicBezTo>
                    <a:pt x="6347" y="20753"/>
                    <a:pt x="6313" y="21972"/>
                    <a:pt x="6336" y="23191"/>
                  </a:cubicBezTo>
                  <a:cubicBezTo>
                    <a:pt x="6336" y="23214"/>
                    <a:pt x="6353" y="23226"/>
                    <a:pt x="6370" y="23226"/>
                  </a:cubicBezTo>
                  <a:cubicBezTo>
                    <a:pt x="6388" y="23226"/>
                    <a:pt x="6405" y="23214"/>
                    <a:pt x="6405" y="23191"/>
                  </a:cubicBezTo>
                  <a:cubicBezTo>
                    <a:pt x="6405" y="21972"/>
                    <a:pt x="6416" y="20753"/>
                    <a:pt x="6497" y="19534"/>
                  </a:cubicBezTo>
                  <a:lnTo>
                    <a:pt x="6819" y="19534"/>
                  </a:lnTo>
                  <a:cubicBezTo>
                    <a:pt x="6784" y="19833"/>
                    <a:pt x="6773" y="20132"/>
                    <a:pt x="6750" y="20443"/>
                  </a:cubicBezTo>
                  <a:cubicBezTo>
                    <a:pt x="6727" y="20776"/>
                    <a:pt x="6715" y="21110"/>
                    <a:pt x="6692" y="21443"/>
                  </a:cubicBezTo>
                  <a:cubicBezTo>
                    <a:pt x="6669" y="22122"/>
                    <a:pt x="6658" y="22789"/>
                    <a:pt x="6669" y="23467"/>
                  </a:cubicBezTo>
                  <a:cubicBezTo>
                    <a:pt x="6669" y="23490"/>
                    <a:pt x="6687" y="23502"/>
                    <a:pt x="6705" y="23502"/>
                  </a:cubicBezTo>
                  <a:cubicBezTo>
                    <a:pt x="6724" y="23502"/>
                    <a:pt x="6744" y="23490"/>
                    <a:pt x="6750" y="23467"/>
                  </a:cubicBezTo>
                  <a:cubicBezTo>
                    <a:pt x="6738" y="22800"/>
                    <a:pt x="6750" y="22133"/>
                    <a:pt x="6784" y="21455"/>
                  </a:cubicBezTo>
                  <a:cubicBezTo>
                    <a:pt x="6796" y="21121"/>
                    <a:pt x="6819" y="20799"/>
                    <a:pt x="6842" y="20466"/>
                  </a:cubicBezTo>
                  <a:cubicBezTo>
                    <a:pt x="6865" y="20155"/>
                    <a:pt x="6911" y="19833"/>
                    <a:pt x="6934" y="19523"/>
                  </a:cubicBezTo>
                  <a:lnTo>
                    <a:pt x="7060" y="19523"/>
                  </a:lnTo>
                  <a:cubicBezTo>
                    <a:pt x="6934" y="20604"/>
                    <a:pt x="6888" y="21696"/>
                    <a:pt x="6922" y="22777"/>
                  </a:cubicBezTo>
                  <a:cubicBezTo>
                    <a:pt x="6922" y="22794"/>
                    <a:pt x="6937" y="22803"/>
                    <a:pt x="6951" y="22803"/>
                  </a:cubicBezTo>
                  <a:cubicBezTo>
                    <a:pt x="6966" y="22803"/>
                    <a:pt x="6980" y="22794"/>
                    <a:pt x="6980" y="22777"/>
                  </a:cubicBezTo>
                  <a:cubicBezTo>
                    <a:pt x="7003" y="21696"/>
                    <a:pt x="7072" y="20604"/>
                    <a:pt x="7175" y="19523"/>
                  </a:cubicBezTo>
                  <a:lnTo>
                    <a:pt x="7302" y="19523"/>
                  </a:lnTo>
                  <a:cubicBezTo>
                    <a:pt x="7256" y="20063"/>
                    <a:pt x="7210" y="20592"/>
                    <a:pt x="7210" y="21121"/>
                  </a:cubicBezTo>
                  <a:cubicBezTo>
                    <a:pt x="7198" y="21662"/>
                    <a:pt x="7210" y="22237"/>
                    <a:pt x="7187" y="22777"/>
                  </a:cubicBezTo>
                  <a:cubicBezTo>
                    <a:pt x="7175" y="23099"/>
                    <a:pt x="7164" y="23421"/>
                    <a:pt x="7152" y="23732"/>
                  </a:cubicBezTo>
                  <a:cubicBezTo>
                    <a:pt x="7152" y="23743"/>
                    <a:pt x="7161" y="23749"/>
                    <a:pt x="7170" y="23749"/>
                  </a:cubicBezTo>
                  <a:cubicBezTo>
                    <a:pt x="7178" y="23749"/>
                    <a:pt x="7187" y="23743"/>
                    <a:pt x="7187" y="23732"/>
                  </a:cubicBezTo>
                  <a:cubicBezTo>
                    <a:pt x="7210" y="23180"/>
                    <a:pt x="7221" y="22628"/>
                    <a:pt x="7267" y="22076"/>
                  </a:cubicBezTo>
                  <a:cubicBezTo>
                    <a:pt x="7302" y="21524"/>
                    <a:pt x="7359" y="20972"/>
                    <a:pt x="7371" y="20420"/>
                  </a:cubicBezTo>
                  <a:cubicBezTo>
                    <a:pt x="7371" y="20121"/>
                    <a:pt x="7382" y="19822"/>
                    <a:pt x="7394" y="19523"/>
                  </a:cubicBezTo>
                  <a:lnTo>
                    <a:pt x="7566" y="19523"/>
                  </a:lnTo>
                  <a:cubicBezTo>
                    <a:pt x="7509" y="20098"/>
                    <a:pt x="7509" y="20673"/>
                    <a:pt x="7497" y="21248"/>
                  </a:cubicBezTo>
                  <a:cubicBezTo>
                    <a:pt x="7474" y="21823"/>
                    <a:pt x="7451" y="22398"/>
                    <a:pt x="7428" y="22973"/>
                  </a:cubicBezTo>
                  <a:lnTo>
                    <a:pt x="7394" y="23962"/>
                  </a:lnTo>
                  <a:cubicBezTo>
                    <a:pt x="7394" y="23985"/>
                    <a:pt x="7408" y="23996"/>
                    <a:pt x="7424" y="23996"/>
                  </a:cubicBezTo>
                  <a:cubicBezTo>
                    <a:pt x="7440" y="23996"/>
                    <a:pt x="7457" y="23985"/>
                    <a:pt x="7463" y="23962"/>
                  </a:cubicBezTo>
                  <a:cubicBezTo>
                    <a:pt x="7486" y="23387"/>
                    <a:pt x="7520" y="22812"/>
                    <a:pt x="7543" y="22237"/>
                  </a:cubicBezTo>
                  <a:cubicBezTo>
                    <a:pt x="7566" y="21949"/>
                    <a:pt x="7578" y="21662"/>
                    <a:pt x="7589" y="21374"/>
                  </a:cubicBezTo>
                  <a:cubicBezTo>
                    <a:pt x="7601" y="21075"/>
                    <a:pt x="7635" y="20799"/>
                    <a:pt x="7647" y="20512"/>
                  </a:cubicBezTo>
                  <a:cubicBezTo>
                    <a:pt x="7670" y="20178"/>
                    <a:pt x="7681" y="19845"/>
                    <a:pt x="7681" y="19511"/>
                  </a:cubicBezTo>
                  <a:cubicBezTo>
                    <a:pt x="7842" y="19442"/>
                    <a:pt x="7808" y="19235"/>
                    <a:pt x="7808" y="19097"/>
                  </a:cubicBezTo>
                  <a:lnTo>
                    <a:pt x="7842" y="17787"/>
                  </a:lnTo>
                  <a:lnTo>
                    <a:pt x="7900" y="17787"/>
                  </a:lnTo>
                  <a:cubicBezTo>
                    <a:pt x="8038" y="17775"/>
                    <a:pt x="8222" y="17764"/>
                    <a:pt x="8279" y="17614"/>
                  </a:cubicBezTo>
                  <a:cubicBezTo>
                    <a:pt x="8302" y="17545"/>
                    <a:pt x="8314" y="17465"/>
                    <a:pt x="8302" y="17396"/>
                  </a:cubicBezTo>
                  <a:lnTo>
                    <a:pt x="8302" y="17097"/>
                  </a:lnTo>
                  <a:cubicBezTo>
                    <a:pt x="8302" y="16637"/>
                    <a:pt x="8291" y="16177"/>
                    <a:pt x="8279" y="15717"/>
                  </a:cubicBezTo>
                  <a:cubicBezTo>
                    <a:pt x="8268" y="15291"/>
                    <a:pt x="8279" y="14866"/>
                    <a:pt x="8256" y="14440"/>
                  </a:cubicBezTo>
                  <a:cubicBezTo>
                    <a:pt x="8268" y="14429"/>
                    <a:pt x="8279" y="14429"/>
                    <a:pt x="8291" y="14417"/>
                  </a:cubicBezTo>
                  <a:cubicBezTo>
                    <a:pt x="8693" y="14026"/>
                    <a:pt x="8532" y="13394"/>
                    <a:pt x="8647" y="12900"/>
                  </a:cubicBezTo>
                  <a:cubicBezTo>
                    <a:pt x="9038" y="12624"/>
                    <a:pt x="9372" y="12290"/>
                    <a:pt x="9648" y="11911"/>
                  </a:cubicBezTo>
                  <a:cubicBezTo>
                    <a:pt x="9981" y="11439"/>
                    <a:pt x="10234" y="10922"/>
                    <a:pt x="10384" y="10370"/>
                  </a:cubicBezTo>
                  <a:cubicBezTo>
                    <a:pt x="10545" y="9818"/>
                    <a:pt x="10648" y="9243"/>
                    <a:pt x="10683" y="8656"/>
                  </a:cubicBezTo>
                  <a:cubicBezTo>
                    <a:pt x="10729" y="8036"/>
                    <a:pt x="10717" y="7415"/>
                    <a:pt x="10648" y="6794"/>
                  </a:cubicBezTo>
                  <a:cubicBezTo>
                    <a:pt x="10499" y="5655"/>
                    <a:pt x="10016" y="4517"/>
                    <a:pt x="9015" y="3907"/>
                  </a:cubicBezTo>
                  <a:cubicBezTo>
                    <a:pt x="8739" y="3735"/>
                    <a:pt x="8452" y="3597"/>
                    <a:pt x="8153" y="3493"/>
                  </a:cubicBezTo>
                  <a:cubicBezTo>
                    <a:pt x="8153" y="3263"/>
                    <a:pt x="8176" y="3022"/>
                    <a:pt x="8187" y="2792"/>
                  </a:cubicBezTo>
                  <a:cubicBezTo>
                    <a:pt x="8187" y="2631"/>
                    <a:pt x="8245" y="2378"/>
                    <a:pt x="8072" y="2286"/>
                  </a:cubicBezTo>
                  <a:cubicBezTo>
                    <a:pt x="7992" y="2252"/>
                    <a:pt x="7900" y="2229"/>
                    <a:pt x="7808" y="2229"/>
                  </a:cubicBezTo>
                  <a:cubicBezTo>
                    <a:pt x="7808" y="2217"/>
                    <a:pt x="7808" y="2217"/>
                    <a:pt x="7808" y="2206"/>
                  </a:cubicBezTo>
                  <a:cubicBezTo>
                    <a:pt x="7796" y="2102"/>
                    <a:pt x="7785" y="1999"/>
                    <a:pt x="7785" y="1895"/>
                  </a:cubicBezTo>
                  <a:cubicBezTo>
                    <a:pt x="7773" y="1792"/>
                    <a:pt x="7762" y="1700"/>
                    <a:pt x="7750" y="1596"/>
                  </a:cubicBezTo>
                  <a:cubicBezTo>
                    <a:pt x="7704" y="1412"/>
                    <a:pt x="7497" y="1412"/>
                    <a:pt x="7336" y="1401"/>
                  </a:cubicBezTo>
                  <a:cubicBezTo>
                    <a:pt x="7267" y="987"/>
                    <a:pt x="7233" y="573"/>
                    <a:pt x="7221" y="147"/>
                  </a:cubicBezTo>
                  <a:cubicBezTo>
                    <a:pt x="7233" y="113"/>
                    <a:pt x="7210" y="90"/>
                    <a:pt x="7175" y="78"/>
                  </a:cubicBezTo>
                  <a:cubicBezTo>
                    <a:pt x="6865" y="32"/>
                    <a:pt x="6566" y="9"/>
                    <a:pt x="6256" y="9"/>
                  </a:cubicBezTo>
                  <a:cubicBezTo>
                    <a:pt x="6100" y="3"/>
                    <a:pt x="5945" y="1"/>
                    <a:pt x="5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77"/>
            <p:cNvSpPr/>
            <p:nvPr/>
          </p:nvSpPr>
          <p:spPr>
            <a:xfrm>
              <a:off x="1005620" y="1061679"/>
              <a:ext cx="353202" cy="128826"/>
            </a:xfrm>
            <a:custGeom>
              <a:avLst/>
              <a:gdLst/>
              <a:ahLst/>
              <a:cxnLst/>
              <a:rect l="l" t="t" r="r" b="b"/>
              <a:pathLst>
                <a:path w="3301" h="1204" extrusionOk="0">
                  <a:moveTo>
                    <a:pt x="1659" y="0"/>
                  </a:moveTo>
                  <a:cubicBezTo>
                    <a:pt x="1302" y="0"/>
                    <a:pt x="944" y="8"/>
                    <a:pt x="587" y="30"/>
                  </a:cubicBezTo>
                  <a:cubicBezTo>
                    <a:pt x="449" y="42"/>
                    <a:pt x="311" y="42"/>
                    <a:pt x="173" y="65"/>
                  </a:cubicBezTo>
                  <a:cubicBezTo>
                    <a:pt x="93" y="76"/>
                    <a:pt x="58" y="122"/>
                    <a:pt x="58" y="191"/>
                  </a:cubicBezTo>
                  <a:cubicBezTo>
                    <a:pt x="47" y="249"/>
                    <a:pt x="35" y="318"/>
                    <a:pt x="35" y="375"/>
                  </a:cubicBezTo>
                  <a:cubicBezTo>
                    <a:pt x="12" y="640"/>
                    <a:pt x="1" y="904"/>
                    <a:pt x="1" y="1134"/>
                  </a:cubicBezTo>
                  <a:lnTo>
                    <a:pt x="127" y="1134"/>
                  </a:lnTo>
                  <a:cubicBezTo>
                    <a:pt x="346" y="1123"/>
                    <a:pt x="564" y="1111"/>
                    <a:pt x="783" y="1111"/>
                  </a:cubicBezTo>
                  <a:cubicBezTo>
                    <a:pt x="967" y="1101"/>
                    <a:pt x="1154" y="1098"/>
                    <a:pt x="1341" y="1098"/>
                  </a:cubicBezTo>
                  <a:cubicBezTo>
                    <a:pt x="1597" y="1098"/>
                    <a:pt x="1853" y="1104"/>
                    <a:pt x="2105" y="1111"/>
                  </a:cubicBezTo>
                  <a:cubicBezTo>
                    <a:pt x="2507" y="1134"/>
                    <a:pt x="2898" y="1157"/>
                    <a:pt x="3301" y="1203"/>
                  </a:cubicBezTo>
                  <a:cubicBezTo>
                    <a:pt x="3266" y="1019"/>
                    <a:pt x="3243" y="824"/>
                    <a:pt x="3232" y="628"/>
                  </a:cubicBezTo>
                  <a:cubicBezTo>
                    <a:pt x="3209" y="444"/>
                    <a:pt x="3197" y="249"/>
                    <a:pt x="3174" y="53"/>
                  </a:cubicBezTo>
                  <a:cubicBezTo>
                    <a:pt x="2875" y="53"/>
                    <a:pt x="2576" y="19"/>
                    <a:pt x="2278" y="7"/>
                  </a:cubicBezTo>
                  <a:cubicBezTo>
                    <a:pt x="2071" y="3"/>
                    <a:pt x="1865" y="0"/>
                    <a:pt x="16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77"/>
            <p:cNvSpPr/>
            <p:nvPr/>
          </p:nvSpPr>
          <p:spPr>
            <a:xfrm>
              <a:off x="928153" y="1196820"/>
              <a:ext cx="478711" cy="90842"/>
            </a:xfrm>
            <a:custGeom>
              <a:avLst/>
              <a:gdLst/>
              <a:ahLst/>
              <a:cxnLst/>
              <a:rect l="l" t="t" r="r" b="b"/>
              <a:pathLst>
                <a:path w="4474" h="849" extrusionOk="0">
                  <a:moveTo>
                    <a:pt x="1951" y="1"/>
                  </a:moveTo>
                  <a:cubicBezTo>
                    <a:pt x="1760" y="1"/>
                    <a:pt x="1570" y="4"/>
                    <a:pt x="1380" y="9"/>
                  </a:cubicBezTo>
                  <a:cubicBezTo>
                    <a:pt x="1185" y="21"/>
                    <a:pt x="989" y="32"/>
                    <a:pt x="794" y="44"/>
                  </a:cubicBezTo>
                  <a:cubicBezTo>
                    <a:pt x="621" y="44"/>
                    <a:pt x="460" y="67"/>
                    <a:pt x="299" y="113"/>
                  </a:cubicBezTo>
                  <a:cubicBezTo>
                    <a:pt x="0" y="228"/>
                    <a:pt x="150" y="596"/>
                    <a:pt x="58" y="849"/>
                  </a:cubicBezTo>
                  <a:cubicBezTo>
                    <a:pt x="357" y="791"/>
                    <a:pt x="656" y="745"/>
                    <a:pt x="955" y="711"/>
                  </a:cubicBezTo>
                  <a:cubicBezTo>
                    <a:pt x="1463" y="645"/>
                    <a:pt x="1975" y="613"/>
                    <a:pt x="2486" y="613"/>
                  </a:cubicBezTo>
                  <a:cubicBezTo>
                    <a:pt x="2866" y="613"/>
                    <a:pt x="3245" y="630"/>
                    <a:pt x="3622" y="665"/>
                  </a:cubicBezTo>
                  <a:cubicBezTo>
                    <a:pt x="3852" y="688"/>
                    <a:pt x="4071" y="711"/>
                    <a:pt x="4289" y="745"/>
                  </a:cubicBezTo>
                  <a:lnTo>
                    <a:pt x="4473" y="780"/>
                  </a:lnTo>
                  <a:cubicBezTo>
                    <a:pt x="4450" y="665"/>
                    <a:pt x="4439" y="550"/>
                    <a:pt x="4427" y="435"/>
                  </a:cubicBezTo>
                  <a:cubicBezTo>
                    <a:pt x="4427" y="377"/>
                    <a:pt x="4439" y="205"/>
                    <a:pt x="4381" y="170"/>
                  </a:cubicBezTo>
                  <a:cubicBezTo>
                    <a:pt x="4324" y="159"/>
                    <a:pt x="4278" y="147"/>
                    <a:pt x="4220" y="147"/>
                  </a:cubicBezTo>
                  <a:lnTo>
                    <a:pt x="4059" y="124"/>
                  </a:lnTo>
                  <a:lnTo>
                    <a:pt x="3737" y="90"/>
                  </a:lnTo>
                  <a:cubicBezTo>
                    <a:pt x="3145" y="29"/>
                    <a:pt x="2546" y="1"/>
                    <a:pt x="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77"/>
            <p:cNvSpPr/>
            <p:nvPr/>
          </p:nvSpPr>
          <p:spPr>
            <a:xfrm>
              <a:off x="883855" y="1277176"/>
              <a:ext cx="567305" cy="142094"/>
            </a:xfrm>
            <a:custGeom>
              <a:avLst/>
              <a:gdLst/>
              <a:ahLst/>
              <a:cxnLst/>
              <a:rect l="l" t="t" r="r" b="b"/>
              <a:pathLst>
                <a:path w="5302" h="1328" extrusionOk="0">
                  <a:moveTo>
                    <a:pt x="2794" y="1"/>
                  </a:moveTo>
                  <a:cubicBezTo>
                    <a:pt x="2676" y="1"/>
                    <a:pt x="2557" y="2"/>
                    <a:pt x="2438" y="6"/>
                  </a:cubicBezTo>
                  <a:cubicBezTo>
                    <a:pt x="2013" y="17"/>
                    <a:pt x="1587" y="63"/>
                    <a:pt x="1173" y="109"/>
                  </a:cubicBezTo>
                  <a:cubicBezTo>
                    <a:pt x="782" y="167"/>
                    <a:pt x="391" y="236"/>
                    <a:pt x="0" y="339"/>
                  </a:cubicBezTo>
                  <a:cubicBezTo>
                    <a:pt x="58" y="672"/>
                    <a:pt x="69" y="1006"/>
                    <a:pt x="23" y="1328"/>
                  </a:cubicBezTo>
                  <a:cubicBezTo>
                    <a:pt x="391" y="1190"/>
                    <a:pt x="771" y="1075"/>
                    <a:pt x="1150" y="1006"/>
                  </a:cubicBezTo>
                  <a:cubicBezTo>
                    <a:pt x="1323" y="971"/>
                    <a:pt x="1495" y="948"/>
                    <a:pt x="1656" y="925"/>
                  </a:cubicBezTo>
                  <a:cubicBezTo>
                    <a:pt x="1679" y="914"/>
                    <a:pt x="1691" y="914"/>
                    <a:pt x="1702" y="914"/>
                  </a:cubicBezTo>
                  <a:cubicBezTo>
                    <a:pt x="2013" y="868"/>
                    <a:pt x="2323" y="845"/>
                    <a:pt x="2634" y="845"/>
                  </a:cubicBezTo>
                  <a:cubicBezTo>
                    <a:pt x="3266" y="845"/>
                    <a:pt x="3898" y="914"/>
                    <a:pt x="4519" y="1063"/>
                  </a:cubicBezTo>
                  <a:cubicBezTo>
                    <a:pt x="4761" y="1121"/>
                    <a:pt x="5002" y="1190"/>
                    <a:pt x="5244" y="1270"/>
                  </a:cubicBezTo>
                  <a:lnTo>
                    <a:pt x="5278" y="580"/>
                  </a:lnTo>
                  <a:cubicBezTo>
                    <a:pt x="5278" y="523"/>
                    <a:pt x="5290" y="443"/>
                    <a:pt x="5290" y="397"/>
                  </a:cubicBezTo>
                  <a:cubicBezTo>
                    <a:pt x="5290" y="351"/>
                    <a:pt x="5301" y="282"/>
                    <a:pt x="5255" y="259"/>
                  </a:cubicBezTo>
                  <a:cubicBezTo>
                    <a:pt x="5209" y="236"/>
                    <a:pt x="5163" y="224"/>
                    <a:pt x="5117" y="213"/>
                  </a:cubicBezTo>
                  <a:cubicBezTo>
                    <a:pt x="5060" y="213"/>
                    <a:pt x="5002" y="201"/>
                    <a:pt x="4945" y="190"/>
                  </a:cubicBezTo>
                  <a:cubicBezTo>
                    <a:pt x="4234" y="61"/>
                    <a:pt x="3515" y="1"/>
                    <a:pt x="27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77"/>
            <p:cNvSpPr/>
            <p:nvPr/>
          </p:nvSpPr>
          <p:spPr>
            <a:xfrm>
              <a:off x="947841" y="2948618"/>
              <a:ext cx="463945" cy="173551"/>
            </a:xfrm>
            <a:custGeom>
              <a:avLst/>
              <a:gdLst/>
              <a:ahLst/>
              <a:cxnLst/>
              <a:rect l="l" t="t" r="r" b="b"/>
              <a:pathLst>
                <a:path w="4336" h="1622" extrusionOk="0">
                  <a:moveTo>
                    <a:pt x="46" y="0"/>
                  </a:moveTo>
                  <a:cubicBezTo>
                    <a:pt x="46" y="0"/>
                    <a:pt x="46" y="12"/>
                    <a:pt x="46" y="12"/>
                  </a:cubicBezTo>
                  <a:cubicBezTo>
                    <a:pt x="23" y="529"/>
                    <a:pt x="12" y="1035"/>
                    <a:pt x="0" y="1552"/>
                  </a:cubicBezTo>
                  <a:cubicBezTo>
                    <a:pt x="0" y="1552"/>
                    <a:pt x="0" y="1564"/>
                    <a:pt x="12" y="1575"/>
                  </a:cubicBezTo>
                  <a:cubicBezTo>
                    <a:pt x="437" y="1575"/>
                    <a:pt x="851" y="1587"/>
                    <a:pt x="1277" y="1587"/>
                  </a:cubicBezTo>
                  <a:lnTo>
                    <a:pt x="3668" y="1621"/>
                  </a:lnTo>
                  <a:lnTo>
                    <a:pt x="4243" y="1621"/>
                  </a:lnTo>
                  <a:cubicBezTo>
                    <a:pt x="4324" y="1598"/>
                    <a:pt x="4301" y="1426"/>
                    <a:pt x="4301" y="1357"/>
                  </a:cubicBezTo>
                  <a:lnTo>
                    <a:pt x="4312" y="1081"/>
                  </a:lnTo>
                  <a:cubicBezTo>
                    <a:pt x="4312" y="725"/>
                    <a:pt x="4324" y="380"/>
                    <a:pt x="4335" y="35"/>
                  </a:cubicBezTo>
                  <a:lnTo>
                    <a:pt x="4335" y="35"/>
                  </a:lnTo>
                  <a:cubicBezTo>
                    <a:pt x="4013" y="81"/>
                    <a:pt x="3691" y="115"/>
                    <a:pt x="3358" y="127"/>
                  </a:cubicBezTo>
                  <a:cubicBezTo>
                    <a:pt x="3041" y="145"/>
                    <a:pt x="2723" y="154"/>
                    <a:pt x="2406" y="154"/>
                  </a:cubicBezTo>
                  <a:cubicBezTo>
                    <a:pt x="1930" y="154"/>
                    <a:pt x="1454" y="133"/>
                    <a:pt x="978" y="92"/>
                  </a:cubicBezTo>
                  <a:cubicBezTo>
                    <a:pt x="771" y="81"/>
                    <a:pt x="575" y="58"/>
                    <a:pt x="368" y="35"/>
                  </a:cubicBezTo>
                  <a:cubicBezTo>
                    <a:pt x="265" y="23"/>
                    <a:pt x="150" y="12"/>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77"/>
            <p:cNvSpPr/>
            <p:nvPr/>
          </p:nvSpPr>
          <p:spPr>
            <a:xfrm>
              <a:off x="906004" y="2600334"/>
              <a:ext cx="553717" cy="352560"/>
            </a:xfrm>
            <a:custGeom>
              <a:avLst/>
              <a:gdLst/>
              <a:ahLst/>
              <a:cxnLst/>
              <a:rect l="l" t="t" r="r" b="b"/>
              <a:pathLst>
                <a:path w="5175" h="3295" extrusionOk="0">
                  <a:moveTo>
                    <a:pt x="5140" y="1"/>
                  </a:moveTo>
                  <a:cubicBezTo>
                    <a:pt x="4968" y="93"/>
                    <a:pt x="4772" y="150"/>
                    <a:pt x="4577" y="162"/>
                  </a:cubicBezTo>
                  <a:cubicBezTo>
                    <a:pt x="4266" y="208"/>
                    <a:pt x="3944" y="196"/>
                    <a:pt x="3622" y="208"/>
                  </a:cubicBezTo>
                  <a:cubicBezTo>
                    <a:pt x="3224" y="215"/>
                    <a:pt x="2826" y="221"/>
                    <a:pt x="2427" y="221"/>
                  </a:cubicBezTo>
                  <a:cubicBezTo>
                    <a:pt x="2136" y="221"/>
                    <a:pt x="1844" y="218"/>
                    <a:pt x="1553" y="208"/>
                  </a:cubicBezTo>
                  <a:cubicBezTo>
                    <a:pt x="1208" y="185"/>
                    <a:pt x="874" y="162"/>
                    <a:pt x="529" y="127"/>
                  </a:cubicBezTo>
                  <a:cubicBezTo>
                    <a:pt x="380" y="116"/>
                    <a:pt x="230" y="93"/>
                    <a:pt x="92" y="70"/>
                  </a:cubicBezTo>
                  <a:lnTo>
                    <a:pt x="92" y="70"/>
                  </a:lnTo>
                  <a:cubicBezTo>
                    <a:pt x="104" y="909"/>
                    <a:pt x="69" y="1737"/>
                    <a:pt x="46" y="2577"/>
                  </a:cubicBezTo>
                  <a:cubicBezTo>
                    <a:pt x="35" y="2726"/>
                    <a:pt x="0" y="2933"/>
                    <a:pt x="150" y="3025"/>
                  </a:cubicBezTo>
                  <a:cubicBezTo>
                    <a:pt x="276" y="3094"/>
                    <a:pt x="426" y="3129"/>
                    <a:pt x="575" y="3140"/>
                  </a:cubicBezTo>
                  <a:cubicBezTo>
                    <a:pt x="955" y="3198"/>
                    <a:pt x="1334" y="3232"/>
                    <a:pt x="1714" y="3267"/>
                  </a:cubicBezTo>
                  <a:cubicBezTo>
                    <a:pt x="2013" y="3285"/>
                    <a:pt x="2312" y="3294"/>
                    <a:pt x="2611" y="3294"/>
                  </a:cubicBezTo>
                  <a:cubicBezTo>
                    <a:pt x="3059" y="3294"/>
                    <a:pt x="3507" y="3274"/>
                    <a:pt x="3956" y="3232"/>
                  </a:cubicBezTo>
                  <a:cubicBezTo>
                    <a:pt x="4140" y="3221"/>
                    <a:pt x="4324" y="3198"/>
                    <a:pt x="4508" y="3186"/>
                  </a:cubicBezTo>
                  <a:lnTo>
                    <a:pt x="4726" y="3163"/>
                  </a:lnTo>
                  <a:lnTo>
                    <a:pt x="4726" y="3140"/>
                  </a:lnTo>
                  <a:cubicBezTo>
                    <a:pt x="4726" y="3100"/>
                    <a:pt x="4758" y="3080"/>
                    <a:pt x="4790" y="3080"/>
                  </a:cubicBezTo>
                  <a:cubicBezTo>
                    <a:pt x="4821" y="3080"/>
                    <a:pt x="4853" y="3100"/>
                    <a:pt x="4853" y="3140"/>
                  </a:cubicBezTo>
                  <a:cubicBezTo>
                    <a:pt x="4922" y="3129"/>
                    <a:pt x="4991" y="3129"/>
                    <a:pt x="5060" y="3106"/>
                  </a:cubicBezTo>
                  <a:cubicBezTo>
                    <a:pt x="5152" y="3094"/>
                    <a:pt x="5175" y="3037"/>
                    <a:pt x="5175" y="2945"/>
                  </a:cubicBezTo>
                  <a:lnTo>
                    <a:pt x="5175" y="2669"/>
                  </a:lnTo>
                  <a:lnTo>
                    <a:pt x="5175" y="2117"/>
                  </a:lnTo>
                  <a:cubicBezTo>
                    <a:pt x="5163" y="1737"/>
                    <a:pt x="5152" y="1346"/>
                    <a:pt x="5152" y="967"/>
                  </a:cubicBezTo>
                  <a:cubicBezTo>
                    <a:pt x="5152" y="645"/>
                    <a:pt x="5140" y="323"/>
                    <a:pt x="5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77"/>
            <p:cNvSpPr/>
            <p:nvPr/>
          </p:nvSpPr>
          <p:spPr>
            <a:xfrm>
              <a:off x="850578" y="2438016"/>
              <a:ext cx="643595" cy="169592"/>
            </a:xfrm>
            <a:custGeom>
              <a:avLst/>
              <a:gdLst/>
              <a:ahLst/>
              <a:cxnLst/>
              <a:rect l="l" t="t" r="r" b="b"/>
              <a:pathLst>
                <a:path w="6015" h="1585" extrusionOk="0">
                  <a:moveTo>
                    <a:pt x="6015" y="0"/>
                  </a:moveTo>
                  <a:lnTo>
                    <a:pt x="6015" y="0"/>
                  </a:lnTo>
                  <a:cubicBezTo>
                    <a:pt x="5566" y="288"/>
                    <a:pt x="5083" y="495"/>
                    <a:pt x="4577" y="609"/>
                  </a:cubicBezTo>
                  <a:cubicBezTo>
                    <a:pt x="4135" y="696"/>
                    <a:pt x="3692" y="740"/>
                    <a:pt x="3249" y="740"/>
                  </a:cubicBezTo>
                  <a:cubicBezTo>
                    <a:pt x="3048" y="740"/>
                    <a:pt x="2847" y="731"/>
                    <a:pt x="2646" y="713"/>
                  </a:cubicBezTo>
                  <a:cubicBezTo>
                    <a:pt x="2370" y="701"/>
                    <a:pt x="2082" y="690"/>
                    <a:pt x="1795" y="655"/>
                  </a:cubicBezTo>
                  <a:lnTo>
                    <a:pt x="1760" y="655"/>
                  </a:lnTo>
                  <a:cubicBezTo>
                    <a:pt x="1438" y="632"/>
                    <a:pt x="1128" y="575"/>
                    <a:pt x="817" y="506"/>
                  </a:cubicBezTo>
                  <a:cubicBezTo>
                    <a:pt x="564" y="437"/>
                    <a:pt x="323" y="357"/>
                    <a:pt x="93" y="242"/>
                  </a:cubicBezTo>
                  <a:lnTo>
                    <a:pt x="93" y="242"/>
                  </a:lnTo>
                  <a:cubicBezTo>
                    <a:pt x="242" y="632"/>
                    <a:pt x="1" y="1196"/>
                    <a:pt x="495" y="1391"/>
                  </a:cubicBezTo>
                  <a:cubicBezTo>
                    <a:pt x="771" y="1472"/>
                    <a:pt x="1047" y="1518"/>
                    <a:pt x="1346" y="1518"/>
                  </a:cubicBezTo>
                  <a:cubicBezTo>
                    <a:pt x="1668" y="1552"/>
                    <a:pt x="1990" y="1564"/>
                    <a:pt x="2312" y="1575"/>
                  </a:cubicBezTo>
                  <a:cubicBezTo>
                    <a:pt x="2504" y="1582"/>
                    <a:pt x="2696" y="1585"/>
                    <a:pt x="2888" y="1585"/>
                  </a:cubicBezTo>
                  <a:cubicBezTo>
                    <a:pt x="3352" y="1585"/>
                    <a:pt x="3815" y="1569"/>
                    <a:pt x="4278" y="1552"/>
                  </a:cubicBezTo>
                  <a:cubicBezTo>
                    <a:pt x="4566" y="1541"/>
                    <a:pt x="4865" y="1541"/>
                    <a:pt x="5152" y="1506"/>
                  </a:cubicBezTo>
                  <a:cubicBezTo>
                    <a:pt x="5348" y="1495"/>
                    <a:pt x="5520" y="1426"/>
                    <a:pt x="5670" y="1311"/>
                  </a:cubicBezTo>
                  <a:cubicBezTo>
                    <a:pt x="5670" y="1299"/>
                    <a:pt x="5681" y="1288"/>
                    <a:pt x="5693" y="1276"/>
                  </a:cubicBezTo>
                  <a:cubicBezTo>
                    <a:pt x="5727" y="1242"/>
                    <a:pt x="5762" y="1207"/>
                    <a:pt x="5796" y="1161"/>
                  </a:cubicBezTo>
                  <a:cubicBezTo>
                    <a:pt x="5888" y="954"/>
                    <a:pt x="5946" y="724"/>
                    <a:pt x="5946" y="495"/>
                  </a:cubicBezTo>
                  <a:cubicBezTo>
                    <a:pt x="5957" y="322"/>
                    <a:pt x="5980" y="161"/>
                    <a:pt x="6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77"/>
            <p:cNvSpPr/>
            <p:nvPr/>
          </p:nvSpPr>
          <p:spPr>
            <a:xfrm>
              <a:off x="864167" y="2478568"/>
              <a:ext cx="623908" cy="130324"/>
            </a:xfrm>
            <a:custGeom>
              <a:avLst/>
              <a:gdLst/>
              <a:ahLst/>
              <a:cxnLst/>
              <a:rect l="l" t="t" r="r" b="b"/>
              <a:pathLst>
                <a:path w="5831" h="1218" extrusionOk="0">
                  <a:moveTo>
                    <a:pt x="5830" y="1"/>
                  </a:moveTo>
                  <a:cubicBezTo>
                    <a:pt x="5451" y="207"/>
                    <a:pt x="5037" y="368"/>
                    <a:pt x="4611" y="472"/>
                  </a:cubicBezTo>
                  <a:cubicBezTo>
                    <a:pt x="4127" y="567"/>
                    <a:pt x="3632" y="619"/>
                    <a:pt x="3137" y="619"/>
                  </a:cubicBezTo>
                  <a:cubicBezTo>
                    <a:pt x="2915" y="619"/>
                    <a:pt x="2693" y="608"/>
                    <a:pt x="2473" y="587"/>
                  </a:cubicBezTo>
                  <a:cubicBezTo>
                    <a:pt x="2162" y="575"/>
                    <a:pt x="1840" y="552"/>
                    <a:pt x="1530" y="518"/>
                  </a:cubicBezTo>
                  <a:lnTo>
                    <a:pt x="1495" y="518"/>
                  </a:lnTo>
                  <a:cubicBezTo>
                    <a:pt x="1139" y="483"/>
                    <a:pt x="794" y="426"/>
                    <a:pt x="449" y="345"/>
                  </a:cubicBezTo>
                  <a:cubicBezTo>
                    <a:pt x="299" y="311"/>
                    <a:pt x="161" y="265"/>
                    <a:pt x="23" y="219"/>
                  </a:cubicBezTo>
                  <a:lnTo>
                    <a:pt x="23" y="219"/>
                  </a:lnTo>
                  <a:cubicBezTo>
                    <a:pt x="35" y="541"/>
                    <a:pt x="0" y="874"/>
                    <a:pt x="357" y="1024"/>
                  </a:cubicBezTo>
                  <a:cubicBezTo>
                    <a:pt x="633" y="1104"/>
                    <a:pt x="920" y="1150"/>
                    <a:pt x="1208" y="1150"/>
                  </a:cubicBezTo>
                  <a:cubicBezTo>
                    <a:pt x="1541" y="1185"/>
                    <a:pt x="1863" y="1196"/>
                    <a:pt x="2185" y="1208"/>
                  </a:cubicBezTo>
                  <a:cubicBezTo>
                    <a:pt x="2377" y="1215"/>
                    <a:pt x="2569" y="1217"/>
                    <a:pt x="2761" y="1217"/>
                  </a:cubicBezTo>
                  <a:cubicBezTo>
                    <a:pt x="3225" y="1217"/>
                    <a:pt x="3688" y="1201"/>
                    <a:pt x="4151" y="1185"/>
                  </a:cubicBezTo>
                  <a:cubicBezTo>
                    <a:pt x="4439" y="1173"/>
                    <a:pt x="4738" y="1173"/>
                    <a:pt x="5025" y="1139"/>
                  </a:cubicBezTo>
                  <a:cubicBezTo>
                    <a:pt x="5209" y="1116"/>
                    <a:pt x="5393" y="1047"/>
                    <a:pt x="5531" y="932"/>
                  </a:cubicBezTo>
                  <a:cubicBezTo>
                    <a:pt x="5543" y="920"/>
                    <a:pt x="5554" y="920"/>
                    <a:pt x="5566" y="909"/>
                  </a:cubicBezTo>
                  <a:cubicBezTo>
                    <a:pt x="5600" y="874"/>
                    <a:pt x="5635" y="828"/>
                    <a:pt x="5658" y="794"/>
                  </a:cubicBezTo>
                  <a:cubicBezTo>
                    <a:pt x="5761" y="587"/>
                    <a:pt x="5819" y="357"/>
                    <a:pt x="5819" y="127"/>
                  </a:cubicBezTo>
                  <a:cubicBezTo>
                    <a:pt x="5830" y="81"/>
                    <a:pt x="5830" y="47"/>
                    <a:pt x="5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77"/>
            <p:cNvSpPr/>
            <p:nvPr/>
          </p:nvSpPr>
          <p:spPr>
            <a:xfrm>
              <a:off x="971167" y="2745533"/>
              <a:ext cx="50610" cy="50610"/>
            </a:xfrm>
            <a:custGeom>
              <a:avLst/>
              <a:gdLst/>
              <a:ahLst/>
              <a:cxnLst/>
              <a:rect l="l" t="t" r="r" b="b"/>
              <a:pathLst>
                <a:path w="473" h="473" extrusionOk="0">
                  <a:moveTo>
                    <a:pt x="242" y="1"/>
                  </a:moveTo>
                  <a:cubicBezTo>
                    <a:pt x="104" y="1"/>
                    <a:pt x="1" y="104"/>
                    <a:pt x="1" y="231"/>
                  </a:cubicBezTo>
                  <a:cubicBezTo>
                    <a:pt x="1" y="357"/>
                    <a:pt x="104" y="461"/>
                    <a:pt x="242" y="472"/>
                  </a:cubicBezTo>
                  <a:cubicBezTo>
                    <a:pt x="369" y="472"/>
                    <a:pt x="472" y="357"/>
                    <a:pt x="472" y="231"/>
                  </a:cubicBezTo>
                  <a:cubicBezTo>
                    <a:pt x="472" y="104"/>
                    <a:pt x="369"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77"/>
            <p:cNvSpPr/>
            <p:nvPr/>
          </p:nvSpPr>
          <p:spPr>
            <a:xfrm>
              <a:off x="1070890" y="2745533"/>
              <a:ext cx="50503" cy="49326"/>
            </a:xfrm>
            <a:custGeom>
              <a:avLst/>
              <a:gdLst/>
              <a:ahLst/>
              <a:cxnLst/>
              <a:rect l="l" t="t" r="r" b="b"/>
              <a:pathLst>
                <a:path w="472" h="461" extrusionOk="0">
                  <a:moveTo>
                    <a:pt x="242" y="1"/>
                  </a:moveTo>
                  <a:cubicBezTo>
                    <a:pt x="115" y="1"/>
                    <a:pt x="0" y="104"/>
                    <a:pt x="0" y="231"/>
                  </a:cubicBezTo>
                  <a:cubicBezTo>
                    <a:pt x="0" y="357"/>
                    <a:pt x="115" y="461"/>
                    <a:pt x="242" y="461"/>
                  </a:cubicBezTo>
                  <a:cubicBezTo>
                    <a:pt x="368" y="461"/>
                    <a:pt x="472" y="357"/>
                    <a:pt x="472" y="231"/>
                  </a:cubicBezTo>
                  <a:cubicBezTo>
                    <a:pt x="472" y="104"/>
                    <a:pt x="368"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77"/>
            <p:cNvSpPr/>
            <p:nvPr/>
          </p:nvSpPr>
          <p:spPr>
            <a:xfrm>
              <a:off x="1171791" y="2745533"/>
              <a:ext cx="49326" cy="50610"/>
            </a:xfrm>
            <a:custGeom>
              <a:avLst/>
              <a:gdLst/>
              <a:ahLst/>
              <a:cxnLst/>
              <a:rect l="l" t="t" r="r" b="b"/>
              <a:pathLst>
                <a:path w="461" h="473" extrusionOk="0">
                  <a:moveTo>
                    <a:pt x="230" y="1"/>
                  </a:moveTo>
                  <a:cubicBezTo>
                    <a:pt x="104" y="1"/>
                    <a:pt x="0" y="104"/>
                    <a:pt x="0" y="231"/>
                  </a:cubicBezTo>
                  <a:cubicBezTo>
                    <a:pt x="0" y="357"/>
                    <a:pt x="104" y="461"/>
                    <a:pt x="230" y="472"/>
                  </a:cubicBezTo>
                  <a:cubicBezTo>
                    <a:pt x="357" y="472"/>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77"/>
            <p:cNvSpPr/>
            <p:nvPr/>
          </p:nvSpPr>
          <p:spPr>
            <a:xfrm>
              <a:off x="1271408" y="2745533"/>
              <a:ext cx="49326" cy="49326"/>
            </a:xfrm>
            <a:custGeom>
              <a:avLst/>
              <a:gdLst/>
              <a:ahLst/>
              <a:cxnLst/>
              <a:rect l="l" t="t" r="r" b="b"/>
              <a:pathLst>
                <a:path w="461" h="461" extrusionOk="0">
                  <a:moveTo>
                    <a:pt x="230" y="1"/>
                  </a:moveTo>
                  <a:cubicBezTo>
                    <a:pt x="104" y="1"/>
                    <a:pt x="0" y="104"/>
                    <a:pt x="0" y="231"/>
                  </a:cubicBezTo>
                  <a:cubicBezTo>
                    <a:pt x="0" y="357"/>
                    <a:pt x="104" y="461"/>
                    <a:pt x="230" y="461"/>
                  </a:cubicBezTo>
                  <a:cubicBezTo>
                    <a:pt x="357" y="461"/>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77"/>
            <p:cNvSpPr/>
            <p:nvPr/>
          </p:nvSpPr>
          <p:spPr>
            <a:xfrm>
              <a:off x="1371025" y="2745533"/>
              <a:ext cx="50610" cy="49326"/>
            </a:xfrm>
            <a:custGeom>
              <a:avLst/>
              <a:gdLst/>
              <a:ahLst/>
              <a:cxnLst/>
              <a:rect l="l" t="t" r="r" b="b"/>
              <a:pathLst>
                <a:path w="473" h="461" extrusionOk="0">
                  <a:moveTo>
                    <a:pt x="231" y="1"/>
                  </a:moveTo>
                  <a:cubicBezTo>
                    <a:pt x="104" y="1"/>
                    <a:pt x="1" y="104"/>
                    <a:pt x="1" y="231"/>
                  </a:cubicBezTo>
                  <a:cubicBezTo>
                    <a:pt x="1" y="357"/>
                    <a:pt x="104" y="461"/>
                    <a:pt x="231" y="461"/>
                  </a:cubicBezTo>
                  <a:cubicBezTo>
                    <a:pt x="369" y="461"/>
                    <a:pt x="472" y="357"/>
                    <a:pt x="472" y="231"/>
                  </a:cubicBezTo>
                  <a:cubicBezTo>
                    <a:pt x="472" y="104"/>
                    <a:pt x="369" y="1"/>
                    <a:pt x="2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77"/>
            <p:cNvSpPr/>
            <p:nvPr/>
          </p:nvSpPr>
          <p:spPr>
            <a:xfrm>
              <a:off x="969990" y="2661538"/>
              <a:ext cx="444257" cy="19367"/>
            </a:xfrm>
            <a:custGeom>
              <a:avLst/>
              <a:gdLst/>
              <a:ahLst/>
              <a:cxnLst/>
              <a:rect l="l" t="t" r="r" b="b"/>
              <a:pathLst>
                <a:path w="4152" h="181" extrusionOk="0">
                  <a:moveTo>
                    <a:pt x="159" y="1"/>
                  </a:moveTo>
                  <a:cubicBezTo>
                    <a:pt x="103" y="1"/>
                    <a:pt x="50" y="21"/>
                    <a:pt x="12" y="50"/>
                  </a:cubicBezTo>
                  <a:cubicBezTo>
                    <a:pt x="0" y="61"/>
                    <a:pt x="0" y="73"/>
                    <a:pt x="12" y="84"/>
                  </a:cubicBezTo>
                  <a:lnTo>
                    <a:pt x="12" y="73"/>
                  </a:lnTo>
                  <a:cubicBezTo>
                    <a:pt x="50" y="111"/>
                    <a:pt x="104" y="133"/>
                    <a:pt x="160" y="133"/>
                  </a:cubicBezTo>
                  <a:cubicBezTo>
                    <a:pt x="172" y="133"/>
                    <a:pt x="184" y="132"/>
                    <a:pt x="196" y="130"/>
                  </a:cubicBezTo>
                  <a:cubicBezTo>
                    <a:pt x="276" y="142"/>
                    <a:pt x="368" y="142"/>
                    <a:pt x="449" y="153"/>
                  </a:cubicBezTo>
                  <a:cubicBezTo>
                    <a:pt x="610" y="153"/>
                    <a:pt x="782" y="165"/>
                    <a:pt x="943" y="165"/>
                  </a:cubicBezTo>
                  <a:cubicBezTo>
                    <a:pt x="1300" y="176"/>
                    <a:pt x="1645" y="176"/>
                    <a:pt x="2001" y="176"/>
                  </a:cubicBezTo>
                  <a:cubicBezTo>
                    <a:pt x="2186" y="179"/>
                    <a:pt x="2371" y="181"/>
                    <a:pt x="2556" y="181"/>
                  </a:cubicBezTo>
                  <a:cubicBezTo>
                    <a:pt x="3062" y="181"/>
                    <a:pt x="3569" y="170"/>
                    <a:pt x="4082" y="153"/>
                  </a:cubicBezTo>
                  <a:cubicBezTo>
                    <a:pt x="4151" y="153"/>
                    <a:pt x="4151" y="50"/>
                    <a:pt x="4082" y="50"/>
                  </a:cubicBezTo>
                  <a:cubicBezTo>
                    <a:pt x="3381" y="61"/>
                    <a:pt x="2691" y="61"/>
                    <a:pt x="2001" y="61"/>
                  </a:cubicBezTo>
                  <a:cubicBezTo>
                    <a:pt x="1656" y="61"/>
                    <a:pt x="1311" y="38"/>
                    <a:pt x="966" y="27"/>
                  </a:cubicBezTo>
                  <a:lnTo>
                    <a:pt x="449" y="4"/>
                  </a:lnTo>
                  <a:lnTo>
                    <a:pt x="196" y="4"/>
                  </a:ln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77"/>
            <p:cNvSpPr/>
            <p:nvPr/>
          </p:nvSpPr>
          <p:spPr>
            <a:xfrm>
              <a:off x="969990" y="2860878"/>
              <a:ext cx="444257" cy="20651"/>
            </a:xfrm>
            <a:custGeom>
              <a:avLst/>
              <a:gdLst/>
              <a:ahLst/>
              <a:cxnLst/>
              <a:rect l="l" t="t" r="r" b="b"/>
              <a:pathLst>
                <a:path w="4152" h="193" extrusionOk="0">
                  <a:moveTo>
                    <a:pt x="159" y="1"/>
                  </a:moveTo>
                  <a:cubicBezTo>
                    <a:pt x="103" y="1"/>
                    <a:pt x="50" y="21"/>
                    <a:pt x="12" y="50"/>
                  </a:cubicBezTo>
                  <a:cubicBezTo>
                    <a:pt x="0" y="61"/>
                    <a:pt x="0" y="73"/>
                    <a:pt x="12" y="84"/>
                  </a:cubicBezTo>
                  <a:cubicBezTo>
                    <a:pt x="58" y="130"/>
                    <a:pt x="127" y="153"/>
                    <a:pt x="196" y="153"/>
                  </a:cubicBezTo>
                  <a:cubicBezTo>
                    <a:pt x="276" y="153"/>
                    <a:pt x="368" y="165"/>
                    <a:pt x="449" y="165"/>
                  </a:cubicBezTo>
                  <a:cubicBezTo>
                    <a:pt x="610" y="165"/>
                    <a:pt x="782" y="176"/>
                    <a:pt x="943" y="176"/>
                  </a:cubicBezTo>
                  <a:cubicBezTo>
                    <a:pt x="1300" y="176"/>
                    <a:pt x="1645" y="188"/>
                    <a:pt x="2001" y="188"/>
                  </a:cubicBezTo>
                  <a:cubicBezTo>
                    <a:pt x="2186" y="191"/>
                    <a:pt x="2371" y="192"/>
                    <a:pt x="2556" y="192"/>
                  </a:cubicBezTo>
                  <a:cubicBezTo>
                    <a:pt x="3062" y="192"/>
                    <a:pt x="3569" y="182"/>
                    <a:pt x="4082" y="165"/>
                  </a:cubicBezTo>
                  <a:cubicBezTo>
                    <a:pt x="4151" y="165"/>
                    <a:pt x="4151" y="61"/>
                    <a:pt x="4082" y="61"/>
                  </a:cubicBezTo>
                  <a:cubicBezTo>
                    <a:pt x="3732" y="67"/>
                    <a:pt x="3384" y="70"/>
                    <a:pt x="3037" y="70"/>
                  </a:cubicBezTo>
                  <a:cubicBezTo>
                    <a:pt x="2691" y="70"/>
                    <a:pt x="2346" y="67"/>
                    <a:pt x="2001" y="61"/>
                  </a:cubicBezTo>
                  <a:cubicBezTo>
                    <a:pt x="1656" y="61"/>
                    <a:pt x="1311" y="50"/>
                    <a:pt x="966" y="38"/>
                  </a:cubicBezTo>
                  <a:lnTo>
                    <a:pt x="449" y="15"/>
                  </a:lnTo>
                  <a:cubicBezTo>
                    <a:pt x="368" y="15"/>
                    <a:pt x="276" y="4"/>
                    <a:pt x="196" y="4"/>
                  </a:cubicBez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77"/>
            <p:cNvSpPr/>
            <p:nvPr/>
          </p:nvSpPr>
          <p:spPr>
            <a:xfrm>
              <a:off x="976089" y="1446771"/>
              <a:ext cx="158572" cy="876852"/>
            </a:xfrm>
            <a:custGeom>
              <a:avLst/>
              <a:gdLst/>
              <a:ahLst/>
              <a:cxnLst/>
              <a:rect l="l" t="t" r="r" b="b"/>
              <a:pathLst>
                <a:path w="1482" h="8195" extrusionOk="0">
                  <a:moveTo>
                    <a:pt x="1090" y="1"/>
                  </a:moveTo>
                  <a:cubicBezTo>
                    <a:pt x="1054" y="1"/>
                    <a:pt x="1013" y="6"/>
                    <a:pt x="967" y="19"/>
                  </a:cubicBezTo>
                  <a:cubicBezTo>
                    <a:pt x="622" y="111"/>
                    <a:pt x="507" y="1008"/>
                    <a:pt x="461" y="1284"/>
                  </a:cubicBezTo>
                  <a:cubicBezTo>
                    <a:pt x="93" y="3469"/>
                    <a:pt x="1" y="5688"/>
                    <a:pt x="185" y="7896"/>
                  </a:cubicBezTo>
                  <a:cubicBezTo>
                    <a:pt x="196" y="8011"/>
                    <a:pt x="219" y="8137"/>
                    <a:pt x="323" y="8183"/>
                  </a:cubicBezTo>
                  <a:cubicBezTo>
                    <a:pt x="346" y="8191"/>
                    <a:pt x="370" y="8195"/>
                    <a:pt x="394" y="8195"/>
                  </a:cubicBezTo>
                  <a:cubicBezTo>
                    <a:pt x="475" y="8195"/>
                    <a:pt x="554" y="8151"/>
                    <a:pt x="599" y="8080"/>
                  </a:cubicBezTo>
                  <a:cubicBezTo>
                    <a:pt x="645" y="7976"/>
                    <a:pt x="656" y="7873"/>
                    <a:pt x="656" y="7758"/>
                  </a:cubicBezTo>
                  <a:cubicBezTo>
                    <a:pt x="691" y="6573"/>
                    <a:pt x="587" y="5377"/>
                    <a:pt x="610" y="4182"/>
                  </a:cubicBezTo>
                  <a:cubicBezTo>
                    <a:pt x="622" y="3066"/>
                    <a:pt x="748" y="1928"/>
                    <a:pt x="1151" y="881"/>
                  </a:cubicBezTo>
                  <a:cubicBezTo>
                    <a:pt x="1224" y="702"/>
                    <a:pt x="1482" y="1"/>
                    <a:pt x="1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77"/>
            <p:cNvSpPr/>
            <p:nvPr/>
          </p:nvSpPr>
          <p:spPr>
            <a:xfrm>
              <a:off x="785415" y="1473307"/>
              <a:ext cx="163601" cy="580894"/>
            </a:xfrm>
            <a:custGeom>
              <a:avLst/>
              <a:gdLst/>
              <a:ahLst/>
              <a:cxnLst/>
              <a:rect l="l" t="t" r="r" b="b"/>
              <a:pathLst>
                <a:path w="1529" h="5429" extrusionOk="0">
                  <a:moveTo>
                    <a:pt x="1296" y="1"/>
                  </a:moveTo>
                  <a:cubicBezTo>
                    <a:pt x="1148" y="1"/>
                    <a:pt x="929" y="109"/>
                    <a:pt x="805" y="277"/>
                  </a:cubicBezTo>
                  <a:cubicBezTo>
                    <a:pt x="690" y="472"/>
                    <a:pt x="610" y="691"/>
                    <a:pt x="564" y="909"/>
                  </a:cubicBezTo>
                  <a:cubicBezTo>
                    <a:pt x="380" y="1634"/>
                    <a:pt x="242" y="2370"/>
                    <a:pt x="150" y="3117"/>
                  </a:cubicBezTo>
                  <a:cubicBezTo>
                    <a:pt x="104" y="3497"/>
                    <a:pt x="81" y="3876"/>
                    <a:pt x="69" y="4255"/>
                  </a:cubicBezTo>
                  <a:cubicBezTo>
                    <a:pt x="69" y="4554"/>
                    <a:pt x="0" y="5037"/>
                    <a:pt x="104" y="5325"/>
                  </a:cubicBezTo>
                  <a:cubicBezTo>
                    <a:pt x="115" y="5394"/>
                    <a:pt x="184" y="5428"/>
                    <a:pt x="265" y="5428"/>
                  </a:cubicBezTo>
                  <a:cubicBezTo>
                    <a:pt x="334" y="5405"/>
                    <a:pt x="368" y="5313"/>
                    <a:pt x="380" y="5244"/>
                  </a:cubicBezTo>
                  <a:cubicBezTo>
                    <a:pt x="575" y="4393"/>
                    <a:pt x="541" y="3497"/>
                    <a:pt x="644" y="2634"/>
                  </a:cubicBezTo>
                  <a:cubicBezTo>
                    <a:pt x="736" y="1864"/>
                    <a:pt x="909" y="1070"/>
                    <a:pt x="1334" y="415"/>
                  </a:cubicBezTo>
                  <a:cubicBezTo>
                    <a:pt x="1529" y="120"/>
                    <a:pt x="1451" y="1"/>
                    <a:pt x="1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77"/>
            <p:cNvSpPr/>
            <p:nvPr/>
          </p:nvSpPr>
          <p:spPr>
            <a:xfrm>
              <a:off x="1208171" y="1442705"/>
              <a:ext cx="134711" cy="746635"/>
            </a:xfrm>
            <a:custGeom>
              <a:avLst/>
              <a:gdLst/>
              <a:ahLst/>
              <a:cxnLst/>
              <a:rect l="l" t="t" r="r" b="b"/>
              <a:pathLst>
                <a:path w="1259" h="6978" extrusionOk="0">
                  <a:moveTo>
                    <a:pt x="331" y="1"/>
                  </a:moveTo>
                  <a:cubicBezTo>
                    <a:pt x="1" y="1"/>
                    <a:pt x="116" y="499"/>
                    <a:pt x="212" y="701"/>
                  </a:cubicBezTo>
                  <a:cubicBezTo>
                    <a:pt x="1028" y="2541"/>
                    <a:pt x="741" y="4645"/>
                    <a:pt x="948" y="6646"/>
                  </a:cubicBezTo>
                  <a:cubicBezTo>
                    <a:pt x="968" y="6789"/>
                    <a:pt x="1052" y="6977"/>
                    <a:pt x="1184" y="6977"/>
                  </a:cubicBezTo>
                  <a:cubicBezTo>
                    <a:pt x="1200" y="6977"/>
                    <a:pt x="1217" y="6974"/>
                    <a:pt x="1235" y="6968"/>
                  </a:cubicBezTo>
                  <a:cubicBezTo>
                    <a:pt x="1258" y="5323"/>
                    <a:pt x="1201" y="3679"/>
                    <a:pt x="1120" y="2046"/>
                  </a:cubicBezTo>
                  <a:cubicBezTo>
                    <a:pt x="1120" y="1644"/>
                    <a:pt x="1074" y="1253"/>
                    <a:pt x="982" y="873"/>
                  </a:cubicBezTo>
                  <a:cubicBezTo>
                    <a:pt x="913" y="620"/>
                    <a:pt x="718" y="68"/>
                    <a:pt x="419" y="11"/>
                  </a:cubicBezTo>
                  <a:cubicBezTo>
                    <a:pt x="387" y="4"/>
                    <a:pt x="357" y="1"/>
                    <a:pt x="3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77"/>
            <p:cNvSpPr/>
            <p:nvPr/>
          </p:nvSpPr>
          <p:spPr>
            <a:xfrm>
              <a:off x="1397026" y="1466352"/>
              <a:ext cx="145197" cy="615134"/>
            </a:xfrm>
            <a:custGeom>
              <a:avLst/>
              <a:gdLst/>
              <a:ahLst/>
              <a:cxnLst/>
              <a:rect l="l" t="t" r="r" b="b"/>
              <a:pathLst>
                <a:path w="1357" h="5749" extrusionOk="0">
                  <a:moveTo>
                    <a:pt x="208" y="1"/>
                  </a:moveTo>
                  <a:cubicBezTo>
                    <a:pt x="1" y="1"/>
                    <a:pt x="40" y="287"/>
                    <a:pt x="195" y="514"/>
                  </a:cubicBezTo>
                  <a:cubicBezTo>
                    <a:pt x="666" y="1239"/>
                    <a:pt x="931" y="2078"/>
                    <a:pt x="942" y="2952"/>
                  </a:cubicBezTo>
                  <a:cubicBezTo>
                    <a:pt x="977" y="3815"/>
                    <a:pt x="896" y="4677"/>
                    <a:pt x="988" y="5539"/>
                  </a:cubicBezTo>
                  <a:cubicBezTo>
                    <a:pt x="988" y="5624"/>
                    <a:pt x="1028" y="5749"/>
                    <a:pt x="1115" y="5749"/>
                  </a:cubicBezTo>
                  <a:cubicBezTo>
                    <a:pt x="1123" y="5749"/>
                    <a:pt x="1130" y="5748"/>
                    <a:pt x="1138" y="5746"/>
                  </a:cubicBezTo>
                  <a:cubicBezTo>
                    <a:pt x="1241" y="5746"/>
                    <a:pt x="1253" y="5631"/>
                    <a:pt x="1264" y="5551"/>
                  </a:cubicBezTo>
                  <a:cubicBezTo>
                    <a:pt x="1345" y="4493"/>
                    <a:pt x="1356" y="3435"/>
                    <a:pt x="1287" y="2389"/>
                  </a:cubicBezTo>
                  <a:cubicBezTo>
                    <a:pt x="1276" y="1940"/>
                    <a:pt x="1207" y="1492"/>
                    <a:pt x="1092" y="1055"/>
                  </a:cubicBezTo>
                  <a:cubicBezTo>
                    <a:pt x="977" y="710"/>
                    <a:pt x="781" y="238"/>
                    <a:pt x="425" y="66"/>
                  </a:cubicBezTo>
                  <a:cubicBezTo>
                    <a:pt x="334" y="21"/>
                    <a:pt x="263" y="1"/>
                    <a:pt x="2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77"/>
            <p:cNvSpPr/>
            <p:nvPr/>
          </p:nvSpPr>
          <p:spPr>
            <a:xfrm>
              <a:off x="1599898" y="1596249"/>
              <a:ext cx="87525" cy="505888"/>
            </a:xfrm>
            <a:custGeom>
              <a:avLst/>
              <a:gdLst/>
              <a:ahLst/>
              <a:cxnLst/>
              <a:rect l="l" t="t" r="r" b="b"/>
              <a:pathLst>
                <a:path w="818" h="4728" extrusionOk="0">
                  <a:moveTo>
                    <a:pt x="84" y="0"/>
                  </a:moveTo>
                  <a:cubicBezTo>
                    <a:pt x="44" y="0"/>
                    <a:pt x="14" y="44"/>
                    <a:pt x="1" y="151"/>
                  </a:cubicBezTo>
                  <a:cubicBezTo>
                    <a:pt x="1" y="255"/>
                    <a:pt x="24" y="347"/>
                    <a:pt x="58" y="427"/>
                  </a:cubicBezTo>
                  <a:cubicBezTo>
                    <a:pt x="472" y="1635"/>
                    <a:pt x="599" y="2923"/>
                    <a:pt x="449" y="4199"/>
                  </a:cubicBezTo>
                  <a:cubicBezTo>
                    <a:pt x="426" y="4383"/>
                    <a:pt x="415" y="4624"/>
                    <a:pt x="587" y="4728"/>
                  </a:cubicBezTo>
                  <a:cubicBezTo>
                    <a:pt x="748" y="3888"/>
                    <a:pt x="817" y="3037"/>
                    <a:pt x="794" y="2187"/>
                  </a:cubicBezTo>
                  <a:cubicBezTo>
                    <a:pt x="794" y="1738"/>
                    <a:pt x="737" y="1301"/>
                    <a:pt x="622" y="876"/>
                  </a:cubicBezTo>
                  <a:cubicBezTo>
                    <a:pt x="585" y="755"/>
                    <a:pt x="249" y="0"/>
                    <a:pt x="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77"/>
            <p:cNvSpPr/>
            <p:nvPr/>
          </p:nvSpPr>
          <p:spPr>
            <a:xfrm>
              <a:off x="799111" y="2126540"/>
              <a:ext cx="43013" cy="171732"/>
            </a:xfrm>
            <a:custGeom>
              <a:avLst/>
              <a:gdLst/>
              <a:ahLst/>
              <a:cxnLst/>
              <a:rect l="l" t="t" r="r" b="b"/>
              <a:pathLst>
                <a:path w="402" h="1605" extrusionOk="0">
                  <a:moveTo>
                    <a:pt x="161" y="1"/>
                  </a:moveTo>
                  <a:cubicBezTo>
                    <a:pt x="43" y="1"/>
                    <a:pt x="0" y="189"/>
                    <a:pt x="10" y="289"/>
                  </a:cubicBezTo>
                  <a:cubicBezTo>
                    <a:pt x="22" y="473"/>
                    <a:pt x="22" y="669"/>
                    <a:pt x="33" y="853"/>
                  </a:cubicBezTo>
                  <a:cubicBezTo>
                    <a:pt x="22" y="1071"/>
                    <a:pt x="68" y="1290"/>
                    <a:pt x="160" y="1497"/>
                  </a:cubicBezTo>
                  <a:cubicBezTo>
                    <a:pt x="190" y="1546"/>
                    <a:pt x="237" y="1605"/>
                    <a:pt x="294" y="1605"/>
                  </a:cubicBezTo>
                  <a:cubicBezTo>
                    <a:pt x="302" y="1605"/>
                    <a:pt x="312" y="1603"/>
                    <a:pt x="321" y="1600"/>
                  </a:cubicBezTo>
                  <a:cubicBezTo>
                    <a:pt x="390" y="1566"/>
                    <a:pt x="390" y="1497"/>
                    <a:pt x="401" y="1439"/>
                  </a:cubicBezTo>
                  <a:cubicBezTo>
                    <a:pt x="401" y="1117"/>
                    <a:pt x="298" y="807"/>
                    <a:pt x="309" y="485"/>
                  </a:cubicBezTo>
                  <a:cubicBezTo>
                    <a:pt x="309" y="358"/>
                    <a:pt x="367" y="71"/>
                    <a:pt x="217" y="13"/>
                  </a:cubicBezTo>
                  <a:cubicBezTo>
                    <a:pt x="197" y="5"/>
                    <a:pt x="178" y="1"/>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77"/>
            <p:cNvSpPr/>
            <p:nvPr/>
          </p:nvSpPr>
          <p:spPr>
            <a:xfrm>
              <a:off x="1293557" y="2229794"/>
              <a:ext cx="56709" cy="193560"/>
            </a:xfrm>
            <a:custGeom>
              <a:avLst/>
              <a:gdLst/>
              <a:ahLst/>
              <a:cxnLst/>
              <a:rect l="l" t="t" r="r" b="b"/>
              <a:pathLst>
                <a:path w="530" h="1809" extrusionOk="0">
                  <a:moveTo>
                    <a:pt x="296" y="1"/>
                  </a:moveTo>
                  <a:cubicBezTo>
                    <a:pt x="131" y="1"/>
                    <a:pt x="150" y="348"/>
                    <a:pt x="150" y="451"/>
                  </a:cubicBezTo>
                  <a:cubicBezTo>
                    <a:pt x="161" y="819"/>
                    <a:pt x="127" y="1187"/>
                    <a:pt x="35" y="1544"/>
                  </a:cubicBezTo>
                  <a:cubicBezTo>
                    <a:pt x="12" y="1601"/>
                    <a:pt x="0" y="1659"/>
                    <a:pt x="12" y="1716"/>
                  </a:cubicBezTo>
                  <a:cubicBezTo>
                    <a:pt x="23" y="1774"/>
                    <a:pt x="69" y="1808"/>
                    <a:pt x="138" y="1808"/>
                  </a:cubicBezTo>
                  <a:cubicBezTo>
                    <a:pt x="196" y="1797"/>
                    <a:pt x="230" y="1728"/>
                    <a:pt x="242" y="1670"/>
                  </a:cubicBezTo>
                  <a:cubicBezTo>
                    <a:pt x="311" y="1337"/>
                    <a:pt x="380" y="1015"/>
                    <a:pt x="414" y="681"/>
                  </a:cubicBezTo>
                  <a:cubicBezTo>
                    <a:pt x="437" y="532"/>
                    <a:pt x="529" y="83"/>
                    <a:pt x="357" y="14"/>
                  </a:cubicBezTo>
                  <a:cubicBezTo>
                    <a:pt x="334" y="5"/>
                    <a:pt x="314" y="1"/>
                    <a:pt x="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77"/>
            <p:cNvSpPr/>
            <p:nvPr/>
          </p:nvSpPr>
          <p:spPr>
            <a:xfrm>
              <a:off x="1470749" y="2142697"/>
              <a:ext cx="85385" cy="197840"/>
            </a:xfrm>
            <a:custGeom>
              <a:avLst/>
              <a:gdLst/>
              <a:ahLst/>
              <a:cxnLst/>
              <a:rect l="l" t="t" r="r" b="b"/>
              <a:pathLst>
                <a:path w="798" h="1849" extrusionOk="0">
                  <a:moveTo>
                    <a:pt x="389" y="0"/>
                  </a:moveTo>
                  <a:cubicBezTo>
                    <a:pt x="386" y="0"/>
                    <a:pt x="383" y="0"/>
                    <a:pt x="380" y="0"/>
                  </a:cubicBezTo>
                  <a:cubicBezTo>
                    <a:pt x="150" y="0"/>
                    <a:pt x="253" y="541"/>
                    <a:pt x="242" y="713"/>
                  </a:cubicBezTo>
                  <a:cubicBezTo>
                    <a:pt x="184" y="1081"/>
                    <a:pt x="104" y="1449"/>
                    <a:pt x="0" y="1794"/>
                  </a:cubicBezTo>
                  <a:cubicBezTo>
                    <a:pt x="8" y="1830"/>
                    <a:pt x="42" y="1848"/>
                    <a:pt x="77" y="1848"/>
                  </a:cubicBezTo>
                  <a:cubicBezTo>
                    <a:pt x="99" y="1848"/>
                    <a:pt x="121" y="1842"/>
                    <a:pt x="138" y="1829"/>
                  </a:cubicBezTo>
                  <a:cubicBezTo>
                    <a:pt x="184" y="1794"/>
                    <a:pt x="219" y="1748"/>
                    <a:pt x="230" y="1691"/>
                  </a:cubicBezTo>
                  <a:cubicBezTo>
                    <a:pt x="299" y="1474"/>
                    <a:pt x="798" y="0"/>
                    <a:pt x="3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77"/>
            <p:cNvSpPr/>
            <p:nvPr/>
          </p:nvSpPr>
          <p:spPr>
            <a:xfrm>
              <a:off x="912103" y="1294831"/>
              <a:ext cx="518086" cy="79393"/>
            </a:xfrm>
            <a:custGeom>
              <a:avLst/>
              <a:gdLst/>
              <a:ahLst/>
              <a:cxnLst/>
              <a:rect l="l" t="t" r="r" b="b"/>
              <a:pathLst>
                <a:path w="4842" h="742" extrusionOk="0">
                  <a:moveTo>
                    <a:pt x="2576" y="0"/>
                  </a:moveTo>
                  <a:cubicBezTo>
                    <a:pt x="1923" y="0"/>
                    <a:pt x="1263" y="70"/>
                    <a:pt x="633" y="220"/>
                  </a:cubicBezTo>
                  <a:cubicBezTo>
                    <a:pt x="484" y="243"/>
                    <a:pt x="346" y="289"/>
                    <a:pt x="208" y="358"/>
                  </a:cubicBezTo>
                  <a:cubicBezTo>
                    <a:pt x="104" y="427"/>
                    <a:pt x="1" y="565"/>
                    <a:pt x="70" y="680"/>
                  </a:cubicBezTo>
                  <a:cubicBezTo>
                    <a:pt x="100" y="725"/>
                    <a:pt x="153" y="742"/>
                    <a:pt x="214" y="742"/>
                  </a:cubicBezTo>
                  <a:cubicBezTo>
                    <a:pt x="295" y="742"/>
                    <a:pt x="389" y="713"/>
                    <a:pt x="461" y="680"/>
                  </a:cubicBezTo>
                  <a:cubicBezTo>
                    <a:pt x="1115" y="360"/>
                    <a:pt x="1838" y="217"/>
                    <a:pt x="2567" y="217"/>
                  </a:cubicBezTo>
                  <a:cubicBezTo>
                    <a:pt x="3093" y="217"/>
                    <a:pt x="3622" y="292"/>
                    <a:pt x="4129" y="427"/>
                  </a:cubicBezTo>
                  <a:cubicBezTo>
                    <a:pt x="4236" y="452"/>
                    <a:pt x="4361" y="500"/>
                    <a:pt x="4478" y="500"/>
                  </a:cubicBezTo>
                  <a:cubicBezTo>
                    <a:pt x="4524" y="500"/>
                    <a:pt x="4570" y="493"/>
                    <a:pt x="4612" y="473"/>
                  </a:cubicBezTo>
                  <a:cubicBezTo>
                    <a:pt x="4842" y="369"/>
                    <a:pt x="4623" y="255"/>
                    <a:pt x="4508" y="232"/>
                  </a:cubicBezTo>
                  <a:cubicBezTo>
                    <a:pt x="4267" y="174"/>
                    <a:pt x="4037" y="140"/>
                    <a:pt x="3807" y="105"/>
                  </a:cubicBezTo>
                  <a:cubicBezTo>
                    <a:pt x="3450" y="48"/>
                    <a:pt x="3083" y="13"/>
                    <a:pt x="2726" y="2"/>
                  </a:cubicBezTo>
                  <a:cubicBezTo>
                    <a:pt x="2676" y="1"/>
                    <a:pt x="2626" y="0"/>
                    <a:pt x="2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77"/>
            <p:cNvSpPr/>
            <p:nvPr/>
          </p:nvSpPr>
          <p:spPr>
            <a:xfrm>
              <a:off x="1037613" y="1087894"/>
              <a:ext cx="297883" cy="70191"/>
            </a:xfrm>
            <a:custGeom>
              <a:avLst/>
              <a:gdLst/>
              <a:ahLst/>
              <a:cxnLst/>
              <a:rect l="l" t="t" r="r" b="b"/>
              <a:pathLst>
                <a:path w="2784" h="656" extrusionOk="0">
                  <a:moveTo>
                    <a:pt x="1231" y="1"/>
                  </a:moveTo>
                  <a:cubicBezTo>
                    <a:pt x="969" y="1"/>
                    <a:pt x="708" y="9"/>
                    <a:pt x="449" y="27"/>
                  </a:cubicBezTo>
                  <a:cubicBezTo>
                    <a:pt x="435" y="26"/>
                    <a:pt x="421" y="25"/>
                    <a:pt x="408" y="25"/>
                  </a:cubicBezTo>
                  <a:cubicBezTo>
                    <a:pt x="286" y="25"/>
                    <a:pt x="174" y="70"/>
                    <a:pt x="81" y="153"/>
                  </a:cubicBezTo>
                  <a:cubicBezTo>
                    <a:pt x="24" y="245"/>
                    <a:pt x="1" y="360"/>
                    <a:pt x="24" y="464"/>
                  </a:cubicBezTo>
                  <a:cubicBezTo>
                    <a:pt x="12" y="510"/>
                    <a:pt x="24" y="556"/>
                    <a:pt x="47" y="602"/>
                  </a:cubicBezTo>
                  <a:cubicBezTo>
                    <a:pt x="83" y="638"/>
                    <a:pt x="128" y="656"/>
                    <a:pt x="173" y="656"/>
                  </a:cubicBezTo>
                  <a:cubicBezTo>
                    <a:pt x="200" y="656"/>
                    <a:pt x="228" y="649"/>
                    <a:pt x="254" y="636"/>
                  </a:cubicBezTo>
                  <a:cubicBezTo>
                    <a:pt x="323" y="602"/>
                    <a:pt x="380" y="556"/>
                    <a:pt x="438" y="510"/>
                  </a:cubicBezTo>
                  <a:cubicBezTo>
                    <a:pt x="725" y="291"/>
                    <a:pt x="1105" y="268"/>
                    <a:pt x="1461" y="257"/>
                  </a:cubicBezTo>
                  <a:cubicBezTo>
                    <a:pt x="1544" y="254"/>
                    <a:pt x="1626" y="252"/>
                    <a:pt x="1707" y="252"/>
                  </a:cubicBezTo>
                  <a:cubicBezTo>
                    <a:pt x="1976" y="252"/>
                    <a:pt x="2237" y="274"/>
                    <a:pt x="2484" y="372"/>
                  </a:cubicBezTo>
                  <a:cubicBezTo>
                    <a:pt x="2519" y="395"/>
                    <a:pt x="2553" y="406"/>
                    <a:pt x="2588" y="406"/>
                  </a:cubicBezTo>
                  <a:cubicBezTo>
                    <a:pt x="2783" y="395"/>
                    <a:pt x="2703" y="119"/>
                    <a:pt x="2576" y="50"/>
                  </a:cubicBezTo>
                  <a:cubicBezTo>
                    <a:pt x="2524" y="24"/>
                    <a:pt x="2434" y="16"/>
                    <a:pt x="2337" y="16"/>
                  </a:cubicBezTo>
                  <a:cubicBezTo>
                    <a:pt x="2221" y="16"/>
                    <a:pt x="2095" y="27"/>
                    <a:pt x="2013" y="27"/>
                  </a:cubicBezTo>
                  <a:cubicBezTo>
                    <a:pt x="1754" y="9"/>
                    <a:pt x="1493" y="1"/>
                    <a:pt x="12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77"/>
            <p:cNvSpPr/>
            <p:nvPr/>
          </p:nvSpPr>
          <p:spPr>
            <a:xfrm>
              <a:off x="976089" y="2992488"/>
              <a:ext cx="399960" cy="103574"/>
            </a:xfrm>
            <a:custGeom>
              <a:avLst/>
              <a:gdLst/>
              <a:ahLst/>
              <a:cxnLst/>
              <a:rect l="l" t="t" r="r" b="b"/>
              <a:pathLst>
                <a:path w="3738" h="968" extrusionOk="0">
                  <a:moveTo>
                    <a:pt x="131" y="1"/>
                  </a:moveTo>
                  <a:cubicBezTo>
                    <a:pt x="116" y="1"/>
                    <a:pt x="99" y="5"/>
                    <a:pt x="81" y="16"/>
                  </a:cubicBezTo>
                  <a:cubicBezTo>
                    <a:pt x="1" y="62"/>
                    <a:pt x="24" y="384"/>
                    <a:pt x="35" y="464"/>
                  </a:cubicBezTo>
                  <a:cubicBezTo>
                    <a:pt x="47" y="614"/>
                    <a:pt x="127" y="752"/>
                    <a:pt x="254" y="843"/>
                  </a:cubicBezTo>
                  <a:cubicBezTo>
                    <a:pt x="357" y="889"/>
                    <a:pt x="472" y="924"/>
                    <a:pt x="599" y="924"/>
                  </a:cubicBezTo>
                  <a:cubicBezTo>
                    <a:pt x="1262" y="949"/>
                    <a:pt x="1931" y="968"/>
                    <a:pt x="2601" y="968"/>
                  </a:cubicBezTo>
                  <a:cubicBezTo>
                    <a:pt x="2861" y="968"/>
                    <a:pt x="3121" y="965"/>
                    <a:pt x="3381" y="958"/>
                  </a:cubicBezTo>
                  <a:cubicBezTo>
                    <a:pt x="3462" y="958"/>
                    <a:pt x="3542" y="947"/>
                    <a:pt x="3623" y="912"/>
                  </a:cubicBezTo>
                  <a:cubicBezTo>
                    <a:pt x="3692" y="878"/>
                    <a:pt x="3738" y="786"/>
                    <a:pt x="3715" y="706"/>
                  </a:cubicBezTo>
                  <a:cubicBezTo>
                    <a:pt x="3680" y="614"/>
                    <a:pt x="3554" y="602"/>
                    <a:pt x="3450" y="602"/>
                  </a:cubicBezTo>
                  <a:lnTo>
                    <a:pt x="1036" y="545"/>
                  </a:lnTo>
                  <a:cubicBezTo>
                    <a:pt x="771" y="545"/>
                    <a:pt x="461" y="510"/>
                    <a:pt x="334" y="292"/>
                  </a:cubicBezTo>
                  <a:cubicBezTo>
                    <a:pt x="284" y="211"/>
                    <a:pt x="234"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8" name="Google Shape;3058;p77"/>
          <p:cNvGrpSpPr/>
          <p:nvPr/>
        </p:nvGrpSpPr>
        <p:grpSpPr>
          <a:xfrm>
            <a:off x="7469020" y="-152707"/>
            <a:ext cx="1262836" cy="3765959"/>
            <a:chOff x="7335001" y="-152703"/>
            <a:chExt cx="1443736" cy="4305429"/>
          </a:xfrm>
        </p:grpSpPr>
        <p:sp>
          <p:nvSpPr>
            <p:cNvPr id="3059" name="Google Shape;3059;p77"/>
            <p:cNvSpPr/>
            <p:nvPr/>
          </p:nvSpPr>
          <p:spPr>
            <a:xfrm>
              <a:off x="7362857" y="1466204"/>
              <a:ext cx="280164" cy="1160709"/>
            </a:xfrm>
            <a:custGeom>
              <a:avLst/>
              <a:gdLst/>
              <a:ahLst/>
              <a:cxnLst/>
              <a:rect l="l" t="t" r="r" b="b"/>
              <a:pathLst>
                <a:path w="2082" h="8625" extrusionOk="0">
                  <a:moveTo>
                    <a:pt x="2081" y="0"/>
                  </a:moveTo>
                  <a:lnTo>
                    <a:pt x="2081" y="0"/>
                  </a:lnTo>
                  <a:cubicBezTo>
                    <a:pt x="1897" y="104"/>
                    <a:pt x="1725" y="230"/>
                    <a:pt x="1552" y="357"/>
                  </a:cubicBezTo>
                  <a:cubicBezTo>
                    <a:pt x="1161" y="667"/>
                    <a:pt x="828" y="1035"/>
                    <a:pt x="563" y="1461"/>
                  </a:cubicBezTo>
                  <a:cubicBezTo>
                    <a:pt x="276" y="1909"/>
                    <a:pt x="104" y="2427"/>
                    <a:pt x="58" y="2967"/>
                  </a:cubicBezTo>
                  <a:cubicBezTo>
                    <a:pt x="0" y="3588"/>
                    <a:pt x="0" y="4209"/>
                    <a:pt x="69" y="4830"/>
                  </a:cubicBezTo>
                  <a:cubicBezTo>
                    <a:pt x="115" y="5439"/>
                    <a:pt x="230" y="6049"/>
                    <a:pt x="414" y="6647"/>
                  </a:cubicBezTo>
                  <a:cubicBezTo>
                    <a:pt x="667" y="7417"/>
                    <a:pt x="1127" y="8107"/>
                    <a:pt x="1748" y="8625"/>
                  </a:cubicBezTo>
                  <a:cubicBezTo>
                    <a:pt x="1564" y="8326"/>
                    <a:pt x="1426" y="7992"/>
                    <a:pt x="1357" y="7636"/>
                  </a:cubicBezTo>
                  <a:cubicBezTo>
                    <a:pt x="1276" y="7268"/>
                    <a:pt x="1230" y="6900"/>
                    <a:pt x="1173" y="6520"/>
                  </a:cubicBezTo>
                  <a:cubicBezTo>
                    <a:pt x="1127" y="6129"/>
                    <a:pt x="1104" y="5727"/>
                    <a:pt x="1092" y="5324"/>
                  </a:cubicBezTo>
                  <a:cubicBezTo>
                    <a:pt x="1081" y="4519"/>
                    <a:pt x="1127" y="3715"/>
                    <a:pt x="1219" y="2910"/>
                  </a:cubicBezTo>
                  <a:cubicBezTo>
                    <a:pt x="1265" y="2519"/>
                    <a:pt x="1322" y="2128"/>
                    <a:pt x="1380" y="1748"/>
                  </a:cubicBezTo>
                  <a:cubicBezTo>
                    <a:pt x="1437" y="1369"/>
                    <a:pt x="1541" y="1012"/>
                    <a:pt x="1667" y="667"/>
                  </a:cubicBezTo>
                  <a:cubicBezTo>
                    <a:pt x="1771" y="414"/>
                    <a:pt x="1909" y="196"/>
                    <a:pt x="20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60" name="Google Shape;3060;p77"/>
            <p:cNvGrpSpPr/>
            <p:nvPr/>
          </p:nvGrpSpPr>
          <p:grpSpPr>
            <a:xfrm>
              <a:off x="7335001" y="-152703"/>
              <a:ext cx="1443736" cy="4305429"/>
              <a:chOff x="7258801" y="-152703"/>
              <a:chExt cx="1443736" cy="4305429"/>
            </a:xfrm>
          </p:grpSpPr>
          <p:sp>
            <p:nvSpPr>
              <p:cNvPr id="3061" name="Google Shape;3061;p77"/>
              <p:cNvSpPr/>
              <p:nvPr/>
            </p:nvSpPr>
            <p:spPr>
              <a:xfrm>
                <a:off x="7916425" y="-152703"/>
                <a:ext cx="154884" cy="1922538"/>
              </a:xfrm>
              <a:custGeom>
                <a:avLst/>
                <a:gdLst/>
                <a:ahLst/>
                <a:cxnLst/>
                <a:rect l="l" t="t" r="r" b="b"/>
                <a:pathLst>
                  <a:path w="1151" h="14286" extrusionOk="0">
                    <a:moveTo>
                      <a:pt x="633" y="8484"/>
                    </a:moveTo>
                    <a:cubicBezTo>
                      <a:pt x="725" y="8507"/>
                      <a:pt x="805" y="8565"/>
                      <a:pt x="863" y="8634"/>
                    </a:cubicBezTo>
                    <a:cubicBezTo>
                      <a:pt x="966" y="8760"/>
                      <a:pt x="966" y="8933"/>
                      <a:pt x="863" y="9059"/>
                    </a:cubicBezTo>
                    <a:cubicBezTo>
                      <a:pt x="803" y="9170"/>
                      <a:pt x="686" y="9231"/>
                      <a:pt x="568" y="9231"/>
                    </a:cubicBezTo>
                    <a:cubicBezTo>
                      <a:pt x="528" y="9231"/>
                      <a:pt x="487" y="9223"/>
                      <a:pt x="449" y="9209"/>
                    </a:cubicBezTo>
                    <a:cubicBezTo>
                      <a:pt x="288" y="9140"/>
                      <a:pt x="196" y="8990"/>
                      <a:pt x="207" y="8818"/>
                    </a:cubicBezTo>
                    <a:cubicBezTo>
                      <a:pt x="230" y="8645"/>
                      <a:pt x="368" y="8519"/>
                      <a:pt x="541" y="8484"/>
                    </a:cubicBezTo>
                    <a:cubicBezTo>
                      <a:pt x="552" y="8496"/>
                      <a:pt x="569" y="8502"/>
                      <a:pt x="587" y="8502"/>
                    </a:cubicBezTo>
                    <a:cubicBezTo>
                      <a:pt x="604" y="8502"/>
                      <a:pt x="621" y="8496"/>
                      <a:pt x="633" y="8484"/>
                    </a:cubicBezTo>
                    <a:close/>
                    <a:moveTo>
                      <a:pt x="575" y="11302"/>
                    </a:moveTo>
                    <a:cubicBezTo>
                      <a:pt x="690" y="11313"/>
                      <a:pt x="794" y="11359"/>
                      <a:pt x="863" y="11451"/>
                    </a:cubicBezTo>
                    <a:cubicBezTo>
                      <a:pt x="966" y="11577"/>
                      <a:pt x="966" y="11750"/>
                      <a:pt x="863" y="11888"/>
                    </a:cubicBezTo>
                    <a:cubicBezTo>
                      <a:pt x="797" y="11987"/>
                      <a:pt x="689" y="12039"/>
                      <a:pt x="578" y="12039"/>
                    </a:cubicBezTo>
                    <a:cubicBezTo>
                      <a:pt x="535" y="12039"/>
                      <a:pt x="491" y="12031"/>
                      <a:pt x="449" y="12014"/>
                    </a:cubicBezTo>
                    <a:cubicBezTo>
                      <a:pt x="288" y="11957"/>
                      <a:pt x="196" y="11796"/>
                      <a:pt x="207" y="11635"/>
                    </a:cubicBezTo>
                    <a:cubicBezTo>
                      <a:pt x="230" y="11451"/>
                      <a:pt x="391" y="11313"/>
                      <a:pt x="575" y="11302"/>
                    </a:cubicBezTo>
                    <a:close/>
                    <a:moveTo>
                      <a:pt x="546" y="1"/>
                    </a:moveTo>
                    <a:cubicBezTo>
                      <a:pt x="526" y="1"/>
                      <a:pt x="506" y="15"/>
                      <a:pt x="506" y="44"/>
                    </a:cubicBezTo>
                    <a:cubicBezTo>
                      <a:pt x="495" y="182"/>
                      <a:pt x="495" y="320"/>
                      <a:pt x="483" y="458"/>
                    </a:cubicBezTo>
                    <a:lnTo>
                      <a:pt x="483" y="1136"/>
                    </a:lnTo>
                    <a:lnTo>
                      <a:pt x="483" y="3022"/>
                    </a:lnTo>
                    <a:cubicBezTo>
                      <a:pt x="483" y="3747"/>
                      <a:pt x="495" y="4471"/>
                      <a:pt x="506" y="5196"/>
                    </a:cubicBezTo>
                    <a:cubicBezTo>
                      <a:pt x="506" y="5851"/>
                      <a:pt x="506" y="6495"/>
                      <a:pt x="518" y="7139"/>
                    </a:cubicBezTo>
                    <a:cubicBezTo>
                      <a:pt x="518" y="7530"/>
                      <a:pt x="529" y="7921"/>
                      <a:pt x="518" y="8312"/>
                    </a:cubicBezTo>
                    <a:cubicBezTo>
                      <a:pt x="472" y="8312"/>
                      <a:pt x="437" y="8312"/>
                      <a:pt x="391" y="8335"/>
                    </a:cubicBezTo>
                    <a:cubicBezTo>
                      <a:pt x="357" y="8346"/>
                      <a:pt x="334" y="8381"/>
                      <a:pt x="334" y="8427"/>
                    </a:cubicBezTo>
                    <a:cubicBezTo>
                      <a:pt x="230" y="8484"/>
                      <a:pt x="138" y="8576"/>
                      <a:pt x="81" y="8703"/>
                    </a:cubicBezTo>
                    <a:cubicBezTo>
                      <a:pt x="0" y="8921"/>
                      <a:pt x="92" y="9174"/>
                      <a:pt x="299" y="9301"/>
                    </a:cubicBezTo>
                    <a:cubicBezTo>
                      <a:pt x="380" y="9347"/>
                      <a:pt x="460" y="9370"/>
                      <a:pt x="541" y="9381"/>
                    </a:cubicBezTo>
                    <a:cubicBezTo>
                      <a:pt x="541" y="9692"/>
                      <a:pt x="506" y="10002"/>
                      <a:pt x="495" y="10313"/>
                    </a:cubicBezTo>
                    <a:lnTo>
                      <a:pt x="495" y="10761"/>
                    </a:lnTo>
                    <a:cubicBezTo>
                      <a:pt x="495" y="10842"/>
                      <a:pt x="495" y="10922"/>
                      <a:pt x="506" y="11003"/>
                    </a:cubicBezTo>
                    <a:cubicBezTo>
                      <a:pt x="506" y="11049"/>
                      <a:pt x="506" y="11083"/>
                      <a:pt x="518" y="11118"/>
                    </a:cubicBezTo>
                    <a:cubicBezTo>
                      <a:pt x="472" y="11118"/>
                      <a:pt x="437" y="11129"/>
                      <a:pt x="391" y="11141"/>
                    </a:cubicBezTo>
                    <a:cubicBezTo>
                      <a:pt x="357" y="11152"/>
                      <a:pt x="334" y="11198"/>
                      <a:pt x="345" y="11233"/>
                    </a:cubicBezTo>
                    <a:cubicBezTo>
                      <a:pt x="230" y="11290"/>
                      <a:pt x="138" y="11393"/>
                      <a:pt x="81" y="11508"/>
                    </a:cubicBezTo>
                    <a:cubicBezTo>
                      <a:pt x="0" y="11738"/>
                      <a:pt x="92" y="11991"/>
                      <a:pt x="299" y="12118"/>
                    </a:cubicBezTo>
                    <a:cubicBezTo>
                      <a:pt x="368" y="12152"/>
                      <a:pt x="426" y="12175"/>
                      <a:pt x="495" y="12187"/>
                    </a:cubicBezTo>
                    <a:cubicBezTo>
                      <a:pt x="483" y="12348"/>
                      <a:pt x="495" y="12509"/>
                      <a:pt x="495" y="12670"/>
                    </a:cubicBezTo>
                    <a:lnTo>
                      <a:pt x="495" y="13187"/>
                    </a:lnTo>
                    <a:lnTo>
                      <a:pt x="495" y="14234"/>
                    </a:lnTo>
                    <a:cubicBezTo>
                      <a:pt x="506" y="14268"/>
                      <a:pt x="541" y="14285"/>
                      <a:pt x="574" y="14285"/>
                    </a:cubicBezTo>
                    <a:cubicBezTo>
                      <a:pt x="607" y="14285"/>
                      <a:pt x="638" y="14268"/>
                      <a:pt x="644" y="14234"/>
                    </a:cubicBezTo>
                    <a:cubicBezTo>
                      <a:pt x="656" y="13877"/>
                      <a:pt x="644" y="13532"/>
                      <a:pt x="644" y="13187"/>
                    </a:cubicBezTo>
                    <a:lnTo>
                      <a:pt x="644" y="12681"/>
                    </a:lnTo>
                    <a:cubicBezTo>
                      <a:pt x="644" y="12520"/>
                      <a:pt x="656" y="12348"/>
                      <a:pt x="644" y="12187"/>
                    </a:cubicBezTo>
                    <a:cubicBezTo>
                      <a:pt x="748" y="12175"/>
                      <a:pt x="851" y="12118"/>
                      <a:pt x="920" y="12049"/>
                    </a:cubicBezTo>
                    <a:cubicBezTo>
                      <a:pt x="1093" y="11876"/>
                      <a:pt x="1139" y="11623"/>
                      <a:pt x="1047" y="11416"/>
                    </a:cubicBezTo>
                    <a:cubicBezTo>
                      <a:pt x="955" y="11256"/>
                      <a:pt x="805" y="11152"/>
                      <a:pt x="633" y="11129"/>
                    </a:cubicBezTo>
                    <a:cubicBezTo>
                      <a:pt x="633" y="11083"/>
                      <a:pt x="633" y="11049"/>
                      <a:pt x="633" y="11003"/>
                    </a:cubicBezTo>
                    <a:lnTo>
                      <a:pt x="633" y="10784"/>
                    </a:lnTo>
                    <a:lnTo>
                      <a:pt x="633" y="10313"/>
                    </a:lnTo>
                    <a:cubicBezTo>
                      <a:pt x="621" y="10002"/>
                      <a:pt x="621" y="9692"/>
                      <a:pt x="633" y="9381"/>
                    </a:cubicBezTo>
                    <a:cubicBezTo>
                      <a:pt x="748" y="9370"/>
                      <a:pt x="851" y="9312"/>
                      <a:pt x="932" y="9232"/>
                    </a:cubicBezTo>
                    <a:cubicBezTo>
                      <a:pt x="1104" y="9071"/>
                      <a:pt x="1150" y="8818"/>
                      <a:pt x="1058" y="8611"/>
                    </a:cubicBezTo>
                    <a:cubicBezTo>
                      <a:pt x="978" y="8461"/>
                      <a:pt x="840" y="8358"/>
                      <a:pt x="679" y="8323"/>
                    </a:cubicBezTo>
                    <a:cubicBezTo>
                      <a:pt x="702" y="7990"/>
                      <a:pt x="702" y="7668"/>
                      <a:pt x="702" y="7346"/>
                    </a:cubicBezTo>
                    <a:cubicBezTo>
                      <a:pt x="702" y="6713"/>
                      <a:pt x="702" y="6081"/>
                      <a:pt x="690" y="5449"/>
                    </a:cubicBezTo>
                    <a:cubicBezTo>
                      <a:pt x="679" y="4724"/>
                      <a:pt x="679" y="4000"/>
                      <a:pt x="656" y="3287"/>
                    </a:cubicBezTo>
                    <a:lnTo>
                      <a:pt x="621" y="1332"/>
                    </a:lnTo>
                    <a:cubicBezTo>
                      <a:pt x="610" y="929"/>
                      <a:pt x="610" y="527"/>
                      <a:pt x="587" y="125"/>
                    </a:cubicBezTo>
                    <a:lnTo>
                      <a:pt x="587" y="44"/>
                    </a:lnTo>
                    <a:cubicBezTo>
                      <a:pt x="587" y="15"/>
                      <a:pt x="566" y="1"/>
                      <a:pt x="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77"/>
              <p:cNvSpPr/>
              <p:nvPr/>
            </p:nvSpPr>
            <p:spPr>
              <a:xfrm>
                <a:off x="8139131" y="1368636"/>
                <a:ext cx="365341" cy="1363518"/>
              </a:xfrm>
              <a:custGeom>
                <a:avLst/>
                <a:gdLst/>
                <a:ahLst/>
                <a:cxnLst/>
                <a:rect l="l" t="t" r="r" b="b"/>
                <a:pathLst>
                  <a:path w="2715" h="10132" extrusionOk="0">
                    <a:moveTo>
                      <a:pt x="1" y="1"/>
                    </a:moveTo>
                    <a:cubicBezTo>
                      <a:pt x="47" y="24"/>
                      <a:pt x="93" y="58"/>
                      <a:pt x="127" y="93"/>
                    </a:cubicBezTo>
                    <a:cubicBezTo>
                      <a:pt x="415" y="369"/>
                      <a:pt x="599" y="737"/>
                      <a:pt x="656" y="1128"/>
                    </a:cubicBezTo>
                    <a:cubicBezTo>
                      <a:pt x="725" y="1507"/>
                      <a:pt x="771" y="1898"/>
                      <a:pt x="794" y="2289"/>
                    </a:cubicBezTo>
                    <a:cubicBezTo>
                      <a:pt x="829" y="2715"/>
                      <a:pt x="863" y="3152"/>
                      <a:pt x="898" y="3577"/>
                    </a:cubicBezTo>
                    <a:cubicBezTo>
                      <a:pt x="967" y="4440"/>
                      <a:pt x="1024" y="5302"/>
                      <a:pt x="1047" y="6164"/>
                    </a:cubicBezTo>
                    <a:cubicBezTo>
                      <a:pt x="1070" y="7027"/>
                      <a:pt x="1059" y="7889"/>
                      <a:pt x="1001" y="8752"/>
                    </a:cubicBezTo>
                    <a:cubicBezTo>
                      <a:pt x="990" y="9131"/>
                      <a:pt x="898" y="9499"/>
                      <a:pt x="725" y="9833"/>
                    </a:cubicBezTo>
                    <a:cubicBezTo>
                      <a:pt x="656" y="9936"/>
                      <a:pt x="576" y="10040"/>
                      <a:pt x="472" y="10132"/>
                    </a:cubicBezTo>
                    <a:cubicBezTo>
                      <a:pt x="702" y="10086"/>
                      <a:pt x="932" y="10017"/>
                      <a:pt x="1151" y="9925"/>
                    </a:cubicBezTo>
                    <a:cubicBezTo>
                      <a:pt x="1220" y="9890"/>
                      <a:pt x="1277" y="9867"/>
                      <a:pt x="1346" y="9833"/>
                    </a:cubicBezTo>
                    <a:cubicBezTo>
                      <a:pt x="1346" y="9821"/>
                      <a:pt x="1358" y="9821"/>
                      <a:pt x="1358" y="9821"/>
                    </a:cubicBezTo>
                    <a:cubicBezTo>
                      <a:pt x="1979" y="9568"/>
                      <a:pt x="2220" y="8878"/>
                      <a:pt x="2370" y="8292"/>
                    </a:cubicBezTo>
                    <a:cubicBezTo>
                      <a:pt x="2531" y="7556"/>
                      <a:pt x="2634" y="6808"/>
                      <a:pt x="2669" y="6061"/>
                    </a:cubicBezTo>
                    <a:cubicBezTo>
                      <a:pt x="2715" y="5302"/>
                      <a:pt x="2715" y="4543"/>
                      <a:pt x="2669" y="3784"/>
                    </a:cubicBezTo>
                    <a:cubicBezTo>
                      <a:pt x="2657" y="3405"/>
                      <a:pt x="2634" y="3025"/>
                      <a:pt x="2600" y="2646"/>
                    </a:cubicBezTo>
                    <a:cubicBezTo>
                      <a:pt x="2577" y="2278"/>
                      <a:pt x="2508" y="1921"/>
                      <a:pt x="2416" y="1565"/>
                    </a:cubicBezTo>
                    <a:cubicBezTo>
                      <a:pt x="2324" y="1266"/>
                      <a:pt x="2174" y="978"/>
                      <a:pt x="1979" y="725"/>
                    </a:cubicBezTo>
                    <a:cubicBezTo>
                      <a:pt x="1898" y="610"/>
                      <a:pt x="1806" y="518"/>
                      <a:pt x="1691" y="438"/>
                    </a:cubicBezTo>
                    <a:cubicBezTo>
                      <a:pt x="1645" y="415"/>
                      <a:pt x="1588" y="392"/>
                      <a:pt x="1530" y="380"/>
                    </a:cubicBezTo>
                    <a:cubicBezTo>
                      <a:pt x="1036" y="196"/>
                      <a:pt x="518" y="8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77"/>
              <p:cNvSpPr/>
              <p:nvPr/>
            </p:nvSpPr>
            <p:spPr>
              <a:xfrm>
                <a:off x="7705964" y="1356255"/>
                <a:ext cx="273972" cy="1388280"/>
              </a:xfrm>
              <a:custGeom>
                <a:avLst/>
                <a:gdLst/>
                <a:ahLst/>
                <a:cxnLst/>
                <a:rect l="l" t="t" r="r" b="b"/>
                <a:pathLst>
                  <a:path w="2036" h="10316" extrusionOk="0">
                    <a:moveTo>
                      <a:pt x="1955" y="1"/>
                    </a:moveTo>
                    <a:cubicBezTo>
                      <a:pt x="1817" y="12"/>
                      <a:pt x="1691" y="24"/>
                      <a:pt x="1553" y="35"/>
                    </a:cubicBezTo>
                    <a:cubicBezTo>
                      <a:pt x="1415" y="47"/>
                      <a:pt x="1288" y="70"/>
                      <a:pt x="1139" y="93"/>
                    </a:cubicBezTo>
                    <a:cubicBezTo>
                      <a:pt x="1001" y="162"/>
                      <a:pt x="874" y="254"/>
                      <a:pt x="759" y="380"/>
                    </a:cubicBezTo>
                    <a:cubicBezTo>
                      <a:pt x="506" y="668"/>
                      <a:pt x="403" y="1070"/>
                      <a:pt x="345" y="1450"/>
                    </a:cubicBezTo>
                    <a:cubicBezTo>
                      <a:pt x="288" y="1829"/>
                      <a:pt x="265" y="2209"/>
                      <a:pt x="242" y="2600"/>
                    </a:cubicBezTo>
                    <a:cubicBezTo>
                      <a:pt x="207" y="3002"/>
                      <a:pt x="173" y="3405"/>
                      <a:pt x="150" y="3819"/>
                    </a:cubicBezTo>
                    <a:cubicBezTo>
                      <a:pt x="81" y="4624"/>
                      <a:pt x="35" y="5428"/>
                      <a:pt x="12" y="6245"/>
                    </a:cubicBezTo>
                    <a:cubicBezTo>
                      <a:pt x="0" y="7061"/>
                      <a:pt x="12" y="7878"/>
                      <a:pt x="58" y="8694"/>
                    </a:cubicBezTo>
                    <a:cubicBezTo>
                      <a:pt x="81" y="9200"/>
                      <a:pt x="173" y="9902"/>
                      <a:pt x="633" y="10212"/>
                    </a:cubicBezTo>
                    <a:lnTo>
                      <a:pt x="874" y="10235"/>
                    </a:lnTo>
                    <a:cubicBezTo>
                      <a:pt x="1162" y="10270"/>
                      <a:pt x="1449" y="10293"/>
                      <a:pt x="1737" y="10316"/>
                    </a:cubicBezTo>
                    <a:cubicBezTo>
                      <a:pt x="1737" y="9959"/>
                      <a:pt x="1748" y="9603"/>
                      <a:pt x="1748" y="9258"/>
                    </a:cubicBezTo>
                    <a:cubicBezTo>
                      <a:pt x="1748" y="8867"/>
                      <a:pt x="1760" y="8476"/>
                      <a:pt x="1760" y="8096"/>
                    </a:cubicBezTo>
                    <a:cubicBezTo>
                      <a:pt x="1783" y="6728"/>
                      <a:pt x="1817" y="5371"/>
                      <a:pt x="1863" y="4003"/>
                    </a:cubicBezTo>
                    <a:cubicBezTo>
                      <a:pt x="1909" y="2669"/>
                      <a:pt x="1944" y="1335"/>
                      <a:pt x="20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77"/>
              <p:cNvSpPr/>
              <p:nvPr/>
            </p:nvSpPr>
            <p:spPr>
              <a:xfrm>
                <a:off x="7964330" y="1356255"/>
                <a:ext cx="300347" cy="1389760"/>
              </a:xfrm>
              <a:custGeom>
                <a:avLst/>
                <a:gdLst/>
                <a:ahLst/>
                <a:cxnLst/>
                <a:rect l="l" t="t" r="r" b="b"/>
                <a:pathLst>
                  <a:path w="2232" h="10327" extrusionOk="0">
                    <a:moveTo>
                      <a:pt x="242" y="1"/>
                    </a:moveTo>
                    <a:cubicBezTo>
                      <a:pt x="231" y="737"/>
                      <a:pt x="196" y="1473"/>
                      <a:pt x="173" y="2209"/>
                    </a:cubicBezTo>
                    <a:cubicBezTo>
                      <a:pt x="127" y="3577"/>
                      <a:pt x="93" y="4945"/>
                      <a:pt x="70" y="6302"/>
                    </a:cubicBezTo>
                    <a:cubicBezTo>
                      <a:pt x="58" y="6992"/>
                      <a:pt x="47" y="7671"/>
                      <a:pt x="35" y="8349"/>
                    </a:cubicBezTo>
                    <a:cubicBezTo>
                      <a:pt x="24" y="8694"/>
                      <a:pt x="24" y="9039"/>
                      <a:pt x="24" y="9373"/>
                    </a:cubicBezTo>
                    <a:cubicBezTo>
                      <a:pt x="12" y="9695"/>
                      <a:pt x="12" y="10005"/>
                      <a:pt x="1" y="10316"/>
                    </a:cubicBezTo>
                    <a:cubicBezTo>
                      <a:pt x="265" y="10327"/>
                      <a:pt x="541" y="10327"/>
                      <a:pt x="806" y="10327"/>
                    </a:cubicBezTo>
                    <a:cubicBezTo>
                      <a:pt x="1013" y="10327"/>
                      <a:pt x="1219" y="10316"/>
                      <a:pt x="1426" y="10281"/>
                    </a:cubicBezTo>
                    <a:cubicBezTo>
                      <a:pt x="1702" y="10155"/>
                      <a:pt x="1909" y="9925"/>
                      <a:pt x="2001" y="9637"/>
                    </a:cubicBezTo>
                    <a:cubicBezTo>
                      <a:pt x="2151" y="9235"/>
                      <a:pt x="2151" y="8798"/>
                      <a:pt x="2174" y="8372"/>
                    </a:cubicBezTo>
                    <a:cubicBezTo>
                      <a:pt x="2231" y="6751"/>
                      <a:pt x="2185" y="5129"/>
                      <a:pt x="2047" y="3508"/>
                    </a:cubicBezTo>
                    <a:cubicBezTo>
                      <a:pt x="2013" y="3106"/>
                      <a:pt x="1978" y="2692"/>
                      <a:pt x="1944" y="2278"/>
                    </a:cubicBezTo>
                    <a:cubicBezTo>
                      <a:pt x="1921" y="1910"/>
                      <a:pt x="1886" y="1542"/>
                      <a:pt x="1817" y="1174"/>
                    </a:cubicBezTo>
                    <a:cubicBezTo>
                      <a:pt x="1760" y="829"/>
                      <a:pt x="1599" y="518"/>
                      <a:pt x="1357" y="277"/>
                    </a:cubicBezTo>
                    <a:cubicBezTo>
                      <a:pt x="1254" y="185"/>
                      <a:pt x="1139" y="104"/>
                      <a:pt x="1001" y="47"/>
                    </a:cubicBezTo>
                    <a:cubicBezTo>
                      <a:pt x="748" y="24"/>
                      <a:pt x="495"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77"/>
              <p:cNvSpPr/>
              <p:nvPr/>
            </p:nvSpPr>
            <p:spPr>
              <a:xfrm>
                <a:off x="7459843" y="1374827"/>
                <a:ext cx="359151" cy="1351137"/>
              </a:xfrm>
              <a:custGeom>
                <a:avLst/>
                <a:gdLst/>
                <a:ahLst/>
                <a:cxnLst/>
                <a:rect l="l" t="t" r="r" b="b"/>
                <a:pathLst>
                  <a:path w="2669" h="10040" extrusionOk="0">
                    <a:moveTo>
                      <a:pt x="2669" y="1"/>
                    </a:moveTo>
                    <a:lnTo>
                      <a:pt x="2669" y="1"/>
                    </a:lnTo>
                    <a:cubicBezTo>
                      <a:pt x="2151" y="93"/>
                      <a:pt x="1634" y="265"/>
                      <a:pt x="1151" y="484"/>
                    </a:cubicBezTo>
                    <a:cubicBezTo>
                      <a:pt x="1059" y="576"/>
                      <a:pt x="967" y="668"/>
                      <a:pt x="886" y="771"/>
                    </a:cubicBezTo>
                    <a:cubicBezTo>
                      <a:pt x="668" y="1070"/>
                      <a:pt x="507" y="1404"/>
                      <a:pt x="403" y="1760"/>
                    </a:cubicBezTo>
                    <a:cubicBezTo>
                      <a:pt x="323" y="2105"/>
                      <a:pt x="254" y="2473"/>
                      <a:pt x="219" y="2830"/>
                    </a:cubicBezTo>
                    <a:cubicBezTo>
                      <a:pt x="173" y="3221"/>
                      <a:pt x="139" y="3600"/>
                      <a:pt x="104" y="3980"/>
                    </a:cubicBezTo>
                    <a:cubicBezTo>
                      <a:pt x="24" y="4750"/>
                      <a:pt x="1" y="5520"/>
                      <a:pt x="24" y="6279"/>
                    </a:cubicBezTo>
                    <a:cubicBezTo>
                      <a:pt x="35" y="7004"/>
                      <a:pt x="116" y="7728"/>
                      <a:pt x="265" y="8441"/>
                    </a:cubicBezTo>
                    <a:cubicBezTo>
                      <a:pt x="334" y="8844"/>
                      <a:pt x="518" y="9223"/>
                      <a:pt x="794" y="9534"/>
                    </a:cubicBezTo>
                    <a:cubicBezTo>
                      <a:pt x="875" y="9580"/>
                      <a:pt x="955" y="9626"/>
                      <a:pt x="1036" y="9672"/>
                    </a:cubicBezTo>
                    <a:cubicBezTo>
                      <a:pt x="1404" y="9856"/>
                      <a:pt x="1795" y="9971"/>
                      <a:pt x="2197" y="10040"/>
                    </a:cubicBezTo>
                    <a:cubicBezTo>
                      <a:pt x="2094" y="9936"/>
                      <a:pt x="2013" y="9821"/>
                      <a:pt x="1944" y="9683"/>
                    </a:cubicBezTo>
                    <a:cubicBezTo>
                      <a:pt x="1749" y="9292"/>
                      <a:pt x="1726" y="8821"/>
                      <a:pt x="1703" y="8395"/>
                    </a:cubicBezTo>
                    <a:cubicBezTo>
                      <a:pt x="1645" y="6670"/>
                      <a:pt x="1691" y="4945"/>
                      <a:pt x="1864" y="3232"/>
                    </a:cubicBezTo>
                    <a:cubicBezTo>
                      <a:pt x="1898" y="2795"/>
                      <a:pt x="1933" y="2370"/>
                      <a:pt x="1967" y="1933"/>
                    </a:cubicBezTo>
                    <a:cubicBezTo>
                      <a:pt x="1990" y="1553"/>
                      <a:pt x="2048" y="1174"/>
                      <a:pt x="2140" y="806"/>
                    </a:cubicBezTo>
                    <a:cubicBezTo>
                      <a:pt x="2232" y="495"/>
                      <a:pt x="2416" y="208"/>
                      <a:pt x="2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77"/>
              <p:cNvSpPr/>
              <p:nvPr/>
            </p:nvSpPr>
            <p:spPr>
              <a:xfrm>
                <a:off x="8410012" y="1446018"/>
                <a:ext cx="266302" cy="1191800"/>
              </a:xfrm>
              <a:custGeom>
                <a:avLst/>
                <a:gdLst/>
                <a:ahLst/>
                <a:cxnLst/>
                <a:rect l="l" t="t" r="r" b="b"/>
                <a:pathLst>
                  <a:path w="1979" h="8856" extrusionOk="0">
                    <a:moveTo>
                      <a:pt x="0" y="1"/>
                    </a:moveTo>
                    <a:cubicBezTo>
                      <a:pt x="35" y="35"/>
                      <a:pt x="69" y="70"/>
                      <a:pt x="92" y="104"/>
                    </a:cubicBezTo>
                    <a:cubicBezTo>
                      <a:pt x="345" y="403"/>
                      <a:pt x="518" y="748"/>
                      <a:pt x="598" y="1116"/>
                    </a:cubicBezTo>
                    <a:cubicBezTo>
                      <a:pt x="679" y="1484"/>
                      <a:pt x="748" y="1864"/>
                      <a:pt x="771" y="2232"/>
                    </a:cubicBezTo>
                    <a:cubicBezTo>
                      <a:pt x="817" y="2634"/>
                      <a:pt x="851" y="3037"/>
                      <a:pt x="874" y="3439"/>
                    </a:cubicBezTo>
                    <a:cubicBezTo>
                      <a:pt x="909" y="4244"/>
                      <a:pt x="897" y="5049"/>
                      <a:pt x="840" y="5842"/>
                    </a:cubicBezTo>
                    <a:cubicBezTo>
                      <a:pt x="794" y="6245"/>
                      <a:pt x="736" y="6636"/>
                      <a:pt x="667" y="7027"/>
                    </a:cubicBezTo>
                    <a:cubicBezTo>
                      <a:pt x="610" y="7372"/>
                      <a:pt x="518" y="7717"/>
                      <a:pt x="414" y="8050"/>
                    </a:cubicBezTo>
                    <a:cubicBezTo>
                      <a:pt x="322" y="8338"/>
                      <a:pt x="184" y="8614"/>
                      <a:pt x="0" y="8855"/>
                    </a:cubicBezTo>
                    <a:cubicBezTo>
                      <a:pt x="150" y="8752"/>
                      <a:pt x="288" y="8637"/>
                      <a:pt x="414" y="8510"/>
                    </a:cubicBezTo>
                    <a:cubicBezTo>
                      <a:pt x="805" y="8142"/>
                      <a:pt x="1116" y="7705"/>
                      <a:pt x="1346" y="7211"/>
                    </a:cubicBezTo>
                    <a:cubicBezTo>
                      <a:pt x="1576" y="6705"/>
                      <a:pt x="1737" y="6176"/>
                      <a:pt x="1829" y="5624"/>
                    </a:cubicBezTo>
                    <a:cubicBezTo>
                      <a:pt x="1921" y="5049"/>
                      <a:pt x="1967" y="4474"/>
                      <a:pt x="1955" y="3899"/>
                    </a:cubicBezTo>
                    <a:cubicBezTo>
                      <a:pt x="1978" y="3278"/>
                      <a:pt x="1898" y="2657"/>
                      <a:pt x="1725" y="2048"/>
                    </a:cubicBezTo>
                    <a:cubicBezTo>
                      <a:pt x="1576" y="1542"/>
                      <a:pt x="1323" y="1082"/>
                      <a:pt x="966" y="679"/>
                    </a:cubicBezTo>
                    <a:cubicBezTo>
                      <a:pt x="690" y="392"/>
                      <a:pt x="368" y="16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77"/>
              <p:cNvSpPr/>
              <p:nvPr/>
            </p:nvSpPr>
            <p:spPr>
              <a:xfrm>
                <a:off x="7258801" y="921840"/>
                <a:ext cx="1443736" cy="3230886"/>
              </a:xfrm>
              <a:custGeom>
                <a:avLst/>
                <a:gdLst/>
                <a:ahLst/>
                <a:cxnLst/>
                <a:rect l="l" t="t" r="r" b="b"/>
                <a:pathLst>
                  <a:path w="10729" h="24008" extrusionOk="0">
                    <a:moveTo>
                      <a:pt x="5568" y="163"/>
                    </a:moveTo>
                    <a:cubicBezTo>
                      <a:pt x="5774" y="163"/>
                      <a:pt x="5980" y="166"/>
                      <a:pt x="6187" y="170"/>
                    </a:cubicBezTo>
                    <a:cubicBezTo>
                      <a:pt x="6485" y="182"/>
                      <a:pt x="6784" y="216"/>
                      <a:pt x="7083" y="216"/>
                    </a:cubicBezTo>
                    <a:cubicBezTo>
                      <a:pt x="7106" y="412"/>
                      <a:pt x="7118" y="607"/>
                      <a:pt x="7141" y="791"/>
                    </a:cubicBezTo>
                    <a:cubicBezTo>
                      <a:pt x="7152" y="987"/>
                      <a:pt x="7175" y="1182"/>
                      <a:pt x="7210" y="1366"/>
                    </a:cubicBezTo>
                    <a:cubicBezTo>
                      <a:pt x="6807" y="1320"/>
                      <a:pt x="6416" y="1297"/>
                      <a:pt x="6014" y="1274"/>
                    </a:cubicBezTo>
                    <a:cubicBezTo>
                      <a:pt x="5762" y="1267"/>
                      <a:pt x="5506" y="1261"/>
                      <a:pt x="5250" y="1261"/>
                    </a:cubicBezTo>
                    <a:cubicBezTo>
                      <a:pt x="5063" y="1261"/>
                      <a:pt x="4876" y="1264"/>
                      <a:pt x="4692" y="1274"/>
                    </a:cubicBezTo>
                    <a:cubicBezTo>
                      <a:pt x="4473" y="1274"/>
                      <a:pt x="4255" y="1286"/>
                      <a:pt x="4036" y="1297"/>
                    </a:cubicBezTo>
                    <a:lnTo>
                      <a:pt x="3910" y="1297"/>
                    </a:lnTo>
                    <a:cubicBezTo>
                      <a:pt x="3910" y="1067"/>
                      <a:pt x="3921" y="803"/>
                      <a:pt x="3944" y="538"/>
                    </a:cubicBezTo>
                    <a:cubicBezTo>
                      <a:pt x="3944" y="481"/>
                      <a:pt x="3956" y="412"/>
                      <a:pt x="3967" y="354"/>
                    </a:cubicBezTo>
                    <a:cubicBezTo>
                      <a:pt x="3967" y="285"/>
                      <a:pt x="4002" y="239"/>
                      <a:pt x="4082" y="228"/>
                    </a:cubicBezTo>
                    <a:cubicBezTo>
                      <a:pt x="4220" y="205"/>
                      <a:pt x="4358" y="205"/>
                      <a:pt x="4496" y="193"/>
                    </a:cubicBezTo>
                    <a:cubicBezTo>
                      <a:pt x="4853" y="171"/>
                      <a:pt x="5211" y="163"/>
                      <a:pt x="5568" y="163"/>
                    </a:cubicBezTo>
                    <a:close/>
                    <a:moveTo>
                      <a:pt x="5136" y="1427"/>
                    </a:moveTo>
                    <a:cubicBezTo>
                      <a:pt x="5731" y="1427"/>
                      <a:pt x="6330" y="1455"/>
                      <a:pt x="6922" y="1516"/>
                    </a:cubicBezTo>
                    <a:lnTo>
                      <a:pt x="7244" y="1550"/>
                    </a:lnTo>
                    <a:lnTo>
                      <a:pt x="7405" y="1573"/>
                    </a:lnTo>
                    <a:cubicBezTo>
                      <a:pt x="7463" y="1573"/>
                      <a:pt x="7509" y="1585"/>
                      <a:pt x="7555" y="1596"/>
                    </a:cubicBezTo>
                    <a:cubicBezTo>
                      <a:pt x="7624" y="1631"/>
                      <a:pt x="7612" y="1803"/>
                      <a:pt x="7612" y="1861"/>
                    </a:cubicBezTo>
                    <a:cubicBezTo>
                      <a:pt x="7624" y="1976"/>
                      <a:pt x="7635" y="2091"/>
                      <a:pt x="7647" y="2206"/>
                    </a:cubicBezTo>
                    <a:lnTo>
                      <a:pt x="7474" y="2171"/>
                    </a:lnTo>
                    <a:cubicBezTo>
                      <a:pt x="7244" y="2137"/>
                      <a:pt x="7026" y="2114"/>
                      <a:pt x="6807" y="2091"/>
                    </a:cubicBezTo>
                    <a:cubicBezTo>
                      <a:pt x="6430" y="2056"/>
                      <a:pt x="6051" y="2039"/>
                      <a:pt x="5670" y="2039"/>
                    </a:cubicBezTo>
                    <a:cubicBezTo>
                      <a:pt x="5158" y="2039"/>
                      <a:pt x="4643" y="2071"/>
                      <a:pt x="4128" y="2137"/>
                    </a:cubicBezTo>
                    <a:cubicBezTo>
                      <a:pt x="3829" y="2171"/>
                      <a:pt x="3542" y="2217"/>
                      <a:pt x="3243" y="2275"/>
                    </a:cubicBezTo>
                    <a:cubicBezTo>
                      <a:pt x="3335" y="2022"/>
                      <a:pt x="3185" y="1654"/>
                      <a:pt x="3484" y="1539"/>
                    </a:cubicBezTo>
                    <a:cubicBezTo>
                      <a:pt x="3645" y="1493"/>
                      <a:pt x="3806" y="1470"/>
                      <a:pt x="3979" y="1470"/>
                    </a:cubicBezTo>
                    <a:cubicBezTo>
                      <a:pt x="4174" y="1458"/>
                      <a:pt x="4370" y="1447"/>
                      <a:pt x="4565" y="1435"/>
                    </a:cubicBezTo>
                    <a:cubicBezTo>
                      <a:pt x="4755" y="1430"/>
                      <a:pt x="4945" y="1427"/>
                      <a:pt x="5136" y="1427"/>
                    </a:cubicBezTo>
                    <a:close/>
                    <a:moveTo>
                      <a:pt x="5554" y="2178"/>
                    </a:moveTo>
                    <a:cubicBezTo>
                      <a:pt x="6274" y="2178"/>
                      <a:pt x="6994" y="2238"/>
                      <a:pt x="7704" y="2367"/>
                    </a:cubicBezTo>
                    <a:cubicBezTo>
                      <a:pt x="7762" y="2378"/>
                      <a:pt x="7819" y="2390"/>
                      <a:pt x="7877" y="2390"/>
                    </a:cubicBezTo>
                    <a:cubicBezTo>
                      <a:pt x="7923" y="2401"/>
                      <a:pt x="7969" y="2413"/>
                      <a:pt x="8015" y="2436"/>
                    </a:cubicBezTo>
                    <a:cubicBezTo>
                      <a:pt x="8061" y="2459"/>
                      <a:pt x="8049" y="2528"/>
                      <a:pt x="8049" y="2574"/>
                    </a:cubicBezTo>
                    <a:cubicBezTo>
                      <a:pt x="8049" y="2620"/>
                      <a:pt x="8038" y="2700"/>
                      <a:pt x="8038" y="2757"/>
                    </a:cubicBezTo>
                    <a:lnTo>
                      <a:pt x="8003" y="3447"/>
                    </a:lnTo>
                    <a:cubicBezTo>
                      <a:pt x="7762" y="3367"/>
                      <a:pt x="7520" y="3298"/>
                      <a:pt x="7279" y="3240"/>
                    </a:cubicBezTo>
                    <a:cubicBezTo>
                      <a:pt x="6669" y="3091"/>
                      <a:pt x="6037" y="3022"/>
                      <a:pt x="5405" y="3022"/>
                    </a:cubicBezTo>
                    <a:cubicBezTo>
                      <a:pt x="5094" y="3022"/>
                      <a:pt x="4784" y="3045"/>
                      <a:pt x="4473" y="3091"/>
                    </a:cubicBezTo>
                    <a:cubicBezTo>
                      <a:pt x="4450" y="3091"/>
                      <a:pt x="4439" y="3091"/>
                      <a:pt x="4427" y="3102"/>
                    </a:cubicBezTo>
                    <a:cubicBezTo>
                      <a:pt x="4255" y="3125"/>
                      <a:pt x="4082" y="3148"/>
                      <a:pt x="3921" y="3183"/>
                    </a:cubicBezTo>
                    <a:cubicBezTo>
                      <a:pt x="3530" y="3252"/>
                      <a:pt x="3151" y="3367"/>
                      <a:pt x="2783" y="3505"/>
                    </a:cubicBezTo>
                    <a:cubicBezTo>
                      <a:pt x="2829" y="3183"/>
                      <a:pt x="2829" y="2849"/>
                      <a:pt x="2771" y="2516"/>
                    </a:cubicBezTo>
                    <a:cubicBezTo>
                      <a:pt x="3151" y="2413"/>
                      <a:pt x="3542" y="2344"/>
                      <a:pt x="3944" y="2286"/>
                    </a:cubicBezTo>
                    <a:lnTo>
                      <a:pt x="3933" y="2286"/>
                    </a:lnTo>
                    <a:cubicBezTo>
                      <a:pt x="4358" y="2240"/>
                      <a:pt x="4772" y="2194"/>
                      <a:pt x="5198" y="2183"/>
                    </a:cubicBezTo>
                    <a:cubicBezTo>
                      <a:pt x="5316" y="2179"/>
                      <a:pt x="5435" y="2178"/>
                      <a:pt x="5554" y="2178"/>
                    </a:cubicBezTo>
                    <a:close/>
                    <a:moveTo>
                      <a:pt x="2288" y="4045"/>
                    </a:moveTo>
                    <a:lnTo>
                      <a:pt x="2288" y="4045"/>
                    </a:lnTo>
                    <a:cubicBezTo>
                      <a:pt x="2116" y="4241"/>
                      <a:pt x="1978" y="4459"/>
                      <a:pt x="1886" y="4701"/>
                    </a:cubicBezTo>
                    <a:cubicBezTo>
                      <a:pt x="1748" y="5057"/>
                      <a:pt x="1644" y="5414"/>
                      <a:pt x="1598" y="5793"/>
                    </a:cubicBezTo>
                    <a:cubicBezTo>
                      <a:pt x="1529" y="6173"/>
                      <a:pt x="1472" y="6564"/>
                      <a:pt x="1426" y="6955"/>
                    </a:cubicBezTo>
                    <a:cubicBezTo>
                      <a:pt x="1334" y="7760"/>
                      <a:pt x="1299" y="8564"/>
                      <a:pt x="1299" y="9369"/>
                    </a:cubicBezTo>
                    <a:cubicBezTo>
                      <a:pt x="1311" y="9772"/>
                      <a:pt x="1334" y="10174"/>
                      <a:pt x="1391" y="10565"/>
                    </a:cubicBezTo>
                    <a:cubicBezTo>
                      <a:pt x="1437" y="10945"/>
                      <a:pt x="1483" y="11313"/>
                      <a:pt x="1575" y="11681"/>
                    </a:cubicBezTo>
                    <a:cubicBezTo>
                      <a:pt x="1644" y="12037"/>
                      <a:pt x="1771" y="12371"/>
                      <a:pt x="1955" y="12670"/>
                    </a:cubicBezTo>
                    <a:cubicBezTo>
                      <a:pt x="1334" y="12152"/>
                      <a:pt x="874" y="11462"/>
                      <a:pt x="621" y="10692"/>
                    </a:cubicBezTo>
                    <a:lnTo>
                      <a:pt x="632" y="10692"/>
                    </a:lnTo>
                    <a:cubicBezTo>
                      <a:pt x="437" y="10094"/>
                      <a:pt x="322" y="9484"/>
                      <a:pt x="276" y="8875"/>
                    </a:cubicBezTo>
                    <a:cubicBezTo>
                      <a:pt x="219" y="8254"/>
                      <a:pt x="207" y="7633"/>
                      <a:pt x="265" y="7012"/>
                    </a:cubicBezTo>
                    <a:cubicBezTo>
                      <a:pt x="311" y="6472"/>
                      <a:pt x="483" y="5954"/>
                      <a:pt x="770" y="5506"/>
                    </a:cubicBezTo>
                    <a:cubicBezTo>
                      <a:pt x="1035" y="5080"/>
                      <a:pt x="1368" y="4712"/>
                      <a:pt x="1759" y="4402"/>
                    </a:cubicBezTo>
                    <a:cubicBezTo>
                      <a:pt x="1932" y="4275"/>
                      <a:pt x="2104" y="4149"/>
                      <a:pt x="2288" y="4045"/>
                    </a:cubicBezTo>
                    <a:close/>
                    <a:moveTo>
                      <a:pt x="8555" y="3896"/>
                    </a:moveTo>
                    <a:lnTo>
                      <a:pt x="8555" y="3896"/>
                    </a:lnTo>
                    <a:cubicBezTo>
                      <a:pt x="8923" y="4057"/>
                      <a:pt x="9245" y="4287"/>
                      <a:pt x="9521" y="4574"/>
                    </a:cubicBezTo>
                    <a:cubicBezTo>
                      <a:pt x="9878" y="4977"/>
                      <a:pt x="10131" y="5437"/>
                      <a:pt x="10280" y="5943"/>
                    </a:cubicBezTo>
                    <a:cubicBezTo>
                      <a:pt x="10453" y="6552"/>
                      <a:pt x="10533" y="7173"/>
                      <a:pt x="10510" y="7794"/>
                    </a:cubicBezTo>
                    <a:cubicBezTo>
                      <a:pt x="10522" y="8369"/>
                      <a:pt x="10476" y="8944"/>
                      <a:pt x="10384" y="9519"/>
                    </a:cubicBezTo>
                    <a:cubicBezTo>
                      <a:pt x="10292" y="10071"/>
                      <a:pt x="10131" y="10600"/>
                      <a:pt x="9912" y="11106"/>
                    </a:cubicBezTo>
                    <a:cubicBezTo>
                      <a:pt x="9682" y="11600"/>
                      <a:pt x="9360" y="12037"/>
                      <a:pt x="8981" y="12405"/>
                    </a:cubicBezTo>
                    <a:cubicBezTo>
                      <a:pt x="8843" y="12532"/>
                      <a:pt x="8705" y="12647"/>
                      <a:pt x="8555" y="12750"/>
                    </a:cubicBezTo>
                    <a:cubicBezTo>
                      <a:pt x="8739" y="12509"/>
                      <a:pt x="8877" y="12233"/>
                      <a:pt x="8969" y="11945"/>
                    </a:cubicBezTo>
                    <a:cubicBezTo>
                      <a:pt x="9073" y="11612"/>
                      <a:pt x="9165" y="11267"/>
                      <a:pt x="9222" y="10922"/>
                    </a:cubicBezTo>
                    <a:cubicBezTo>
                      <a:pt x="9291" y="10531"/>
                      <a:pt x="9349" y="10140"/>
                      <a:pt x="9395" y="9737"/>
                    </a:cubicBezTo>
                    <a:cubicBezTo>
                      <a:pt x="9452" y="8944"/>
                      <a:pt x="9464" y="8139"/>
                      <a:pt x="9429" y="7334"/>
                    </a:cubicBezTo>
                    <a:cubicBezTo>
                      <a:pt x="9406" y="6932"/>
                      <a:pt x="9372" y="6529"/>
                      <a:pt x="9326" y="6127"/>
                    </a:cubicBezTo>
                    <a:cubicBezTo>
                      <a:pt x="9303" y="5759"/>
                      <a:pt x="9234" y="5379"/>
                      <a:pt x="9153" y="5011"/>
                    </a:cubicBezTo>
                    <a:cubicBezTo>
                      <a:pt x="9073" y="4643"/>
                      <a:pt x="8900" y="4298"/>
                      <a:pt x="8647" y="3999"/>
                    </a:cubicBezTo>
                    <a:cubicBezTo>
                      <a:pt x="8624" y="3965"/>
                      <a:pt x="8590" y="3930"/>
                      <a:pt x="8555" y="3896"/>
                    </a:cubicBezTo>
                    <a:close/>
                    <a:moveTo>
                      <a:pt x="4174" y="3367"/>
                    </a:moveTo>
                    <a:cubicBezTo>
                      <a:pt x="3910" y="3574"/>
                      <a:pt x="3726" y="3861"/>
                      <a:pt x="3645" y="4172"/>
                    </a:cubicBezTo>
                    <a:cubicBezTo>
                      <a:pt x="3542" y="4540"/>
                      <a:pt x="3484" y="4919"/>
                      <a:pt x="3461" y="5299"/>
                    </a:cubicBezTo>
                    <a:cubicBezTo>
                      <a:pt x="3427" y="5736"/>
                      <a:pt x="3392" y="6161"/>
                      <a:pt x="3358" y="6598"/>
                    </a:cubicBezTo>
                    <a:cubicBezTo>
                      <a:pt x="3185" y="8311"/>
                      <a:pt x="3139" y="10036"/>
                      <a:pt x="3208" y="11761"/>
                    </a:cubicBezTo>
                    <a:cubicBezTo>
                      <a:pt x="3231" y="12187"/>
                      <a:pt x="3254" y="12647"/>
                      <a:pt x="3450" y="13049"/>
                    </a:cubicBezTo>
                    <a:cubicBezTo>
                      <a:pt x="3507" y="13187"/>
                      <a:pt x="3599" y="13302"/>
                      <a:pt x="3691" y="13406"/>
                    </a:cubicBezTo>
                    <a:cubicBezTo>
                      <a:pt x="3289" y="13337"/>
                      <a:pt x="2909" y="13222"/>
                      <a:pt x="2541" y="13038"/>
                    </a:cubicBezTo>
                    <a:cubicBezTo>
                      <a:pt x="2449" y="12992"/>
                      <a:pt x="2369" y="12946"/>
                      <a:pt x="2288" y="12900"/>
                    </a:cubicBezTo>
                    <a:cubicBezTo>
                      <a:pt x="2024" y="12589"/>
                      <a:pt x="1840" y="12210"/>
                      <a:pt x="1759" y="11807"/>
                    </a:cubicBezTo>
                    <a:cubicBezTo>
                      <a:pt x="1610" y="11094"/>
                      <a:pt x="1529" y="10370"/>
                      <a:pt x="1529" y="9645"/>
                    </a:cubicBezTo>
                    <a:cubicBezTo>
                      <a:pt x="1495" y="8886"/>
                      <a:pt x="1518" y="8116"/>
                      <a:pt x="1598" y="7346"/>
                    </a:cubicBezTo>
                    <a:cubicBezTo>
                      <a:pt x="1633" y="6966"/>
                      <a:pt x="1667" y="6587"/>
                      <a:pt x="1713" y="6196"/>
                    </a:cubicBezTo>
                    <a:cubicBezTo>
                      <a:pt x="1748" y="5839"/>
                      <a:pt x="1817" y="5471"/>
                      <a:pt x="1909" y="5126"/>
                    </a:cubicBezTo>
                    <a:cubicBezTo>
                      <a:pt x="2001" y="4770"/>
                      <a:pt x="2162" y="4436"/>
                      <a:pt x="2380" y="4137"/>
                    </a:cubicBezTo>
                    <a:cubicBezTo>
                      <a:pt x="2461" y="4034"/>
                      <a:pt x="2553" y="3942"/>
                      <a:pt x="2656" y="3850"/>
                    </a:cubicBezTo>
                    <a:cubicBezTo>
                      <a:pt x="3139" y="3631"/>
                      <a:pt x="3645" y="3459"/>
                      <a:pt x="4174" y="3367"/>
                    </a:cubicBezTo>
                    <a:close/>
                    <a:moveTo>
                      <a:pt x="6543" y="3321"/>
                    </a:moveTo>
                    <a:lnTo>
                      <a:pt x="6543" y="3321"/>
                    </a:lnTo>
                    <a:cubicBezTo>
                      <a:pt x="7060" y="3401"/>
                      <a:pt x="7578" y="3516"/>
                      <a:pt x="8072" y="3700"/>
                    </a:cubicBezTo>
                    <a:cubicBezTo>
                      <a:pt x="8130" y="3712"/>
                      <a:pt x="8187" y="3735"/>
                      <a:pt x="8233" y="3758"/>
                    </a:cubicBezTo>
                    <a:cubicBezTo>
                      <a:pt x="8348" y="3838"/>
                      <a:pt x="8440" y="3930"/>
                      <a:pt x="8521" y="4045"/>
                    </a:cubicBezTo>
                    <a:cubicBezTo>
                      <a:pt x="8716" y="4298"/>
                      <a:pt x="8866" y="4586"/>
                      <a:pt x="8958" y="4885"/>
                    </a:cubicBezTo>
                    <a:cubicBezTo>
                      <a:pt x="9050" y="5241"/>
                      <a:pt x="9119" y="5598"/>
                      <a:pt x="9142" y="5966"/>
                    </a:cubicBezTo>
                    <a:cubicBezTo>
                      <a:pt x="9176" y="6345"/>
                      <a:pt x="9199" y="6725"/>
                      <a:pt x="9211" y="7104"/>
                    </a:cubicBezTo>
                    <a:cubicBezTo>
                      <a:pt x="9257" y="7863"/>
                      <a:pt x="9257" y="8622"/>
                      <a:pt x="9211" y="9381"/>
                    </a:cubicBezTo>
                    <a:cubicBezTo>
                      <a:pt x="9176" y="10128"/>
                      <a:pt x="9073" y="10876"/>
                      <a:pt x="8912" y="11612"/>
                    </a:cubicBezTo>
                    <a:cubicBezTo>
                      <a:pt x="8762" y="12198"/>
                      <a:pt x="8521" y="12888"/>
                      <a:pt x="7900" y="13141"/>
                    </a:cubicBezTo>
                    <a:cubicBezTo>
                      <a:pt x="7900" y="13141"/>
                      <a:pt x="7888" y="13141"/>
                      <a:pt x="7888" y="13153"/>
                    </a:cubicBezTo>
                    <a:cubicBezTo>
                      <a:pt x="7819" y="13187"/>
                      <a:pt x="7762" y="13210"/>
                      <a:pt x="7693" y="13245"/>
                    </a:cubicBezTo>
                    <a:cubicBezTo>
                      <a:pt x="7474" y="13337"/>
                      <a:pt x="7244" y="13406"/>
                      <a:pt x="7014" y="13452"/>
                    </a:cubicBezTo>
                    <a:cubicBezTo>
                      <a:pt x="7118" y="13360"/>
                      <a:pt x="7198" y="13256"/>
                      <a:pt x="7267" y="13153"/>
                    </a:cubicBezTo>
                    <a:cubicBezTo>
                      <a:pt x="7440" y="12819"/>
                      <a:pt x="7532" y="12451"/>
                      <a:pt x="7543" y="12072"/>
                    </a:cubicBezTo>
                    <a:cubicBezTo>
                      <a:pt x="7601" y="11209"/>
                      <a:pt x="7612" y="10347"/>
                      <a:pt x="7589" y="9484"/>
                    </a:cubicBezTo>
                    <a:cubicBezTo>
                      <a:pt x="7566" y="8622"/>
                      <a:pt x="7509" y="7760"/>
                      <a:pt x="7440" y="6897"/>
                    </a:cubicBezTo>
                    <a:cubicBezTo>
                      <a:pt x="7405" y="6472"/>
                      <a:pt x="7371" y="6035"/>
                      <a:pt x="7336" y="5609"/>
                    </a:cubicBezTo>
                    <a:cubicBezTo>
                      <a:pt x="7313" y="5218"/>
                      <a:pt x="7267" y="4827"/>
                      <a:pt x="7198" y="4448"/>
                    </a:cubicBezTo>
                    <a:cubicBezTo>
                      <a:pt x="7141" y="4057"/>
                      <a:pt x="6957" y="3689"/>
                      <a:pt x="6669" y="3413"/>
                    </a:cubicBezTo>
                    <a:cubicBezTo>
                      <a:pt x="6635" y="3378"/>
                      <a:pt x="6589" y="3344"/>
                      <a:pt x="6543" y="3321"/>
                    </a:cubicBezTo>
                    <a:close/>
                    <a:moveTo>
                      <a:pt x="5359" y="3229"/>
                    </a:moveTo>
                    <a:cubicBezTo>
                      <a:pt x="5267" y="4563"/>
                      <a:pt x="5232" y="5897"/>
                      <a:pt x="5186" y="7231"/>
                    </a:cubicBezTo>
                    <a:cubicBezTo>
                      <a:pt x="5140" y="8599"/>
                      <a:pt x="5106" y="9956"/>
                      <a:pt x="5083" y="11324"/>
                    </a:cubicBezTo>
                    <a:cubicBezTo>
                      <a:pt x="5083" y="11704"/>
                      <a:pt x="5071" y="12095"/>
                      <a:pt x="5071" y="12486"/>
                    </a:cubicBezTo>
                    <a:cubicBezTo>
                      <a:pt x="5071" y="12831"/>
                      <a:pt x="5060" y="13187"/>
                      <a:pt x="5060" y="13544"/>
                    </a:cubicBezTo>
                    <a:cubicBezTo>
                      <a:pt x="4772" y="13521"/>
                      <a:pt x="4485" y="13498"/>
                      <a:pt x="4197" y="13463"/>
                    </a:cubicBezTo>
                    <a:lnTo>
                      <a:pt x="3956" y="13440"/>
                    </a:lnTo>
                    <a:cubicBezTo>
                      <a:pt x="3496" y="13130"/>
                      <a:pt x="3404" y="12428"/>
                      <a:pt x="3381" y="11922"/>
                    </a:cubicBezTo>
                    <a:cubicBezTo>
                      <a:pt x="3335" y="11106"/>
                      <a:pt x="3323" y="10289"/>
                      <a:pt x="3335" y="9473"/>
                    </a:cubicBezTo>
                    <a:cubicBezTo>
                      <a:pt x="3358" y="8656"/>
                      <a:pt x="3404" y="7852"/>
                      <a:pt x="3473" y="7047"/>
                    </a:cubicBezTo>
                    <a:cubicBezTo>
                      <a:pt x="3496" y="6633"/>
                      <a:pt x="3530" y="6230"/>
                      <a:pt x="3565" y="5828"/>
                    </a:cubicBezTo>
                    <a:cubicBezTo>
                      <a:pt x="3588" y="5437"/>
                      <a:pt x="3611" y="5057"/>
                      <a:pt x="3668" y="4678"/>
                    </a:cubicBezTo>
                    <a:cubicBezTo>
                      <a:pt x="3726" y="4298"/>
                      <a:pt x="3829" y="3896"/>
                      <a:pt x="4082" y="3608"/>
                    </a:cubicBezTo>
                    <a:cubicBezTo>
                      <a:pt x="4197" y="3482"/>
                      <a:pt x="4324" y="3390"/>
                      <a:pt x="4462" y="3321"/>
                    </a:cubicBezTo>
                    <a:cubicBezTo>
                      <a:pt x="4611" y="3298"/>
                      <a:pt x="4738" y="3275"/>
                      <a:pt x="4876" y="3263"/>
                    </a:cubicBezTo>
                    <a:cubicBezTo>
                      <a:pt x="5014" y="3252"/>
                      <a:pt x="5140" y="3240"/>
                      <a:pt x="5278" y="3229"/>
                    </a:cubicBezTo>
                    <a:close/>
                    <a:moveTo>
                      <a:pt x="5485" y="3229"/>
                    </a:moveTo>
                    <a:cubicBezTo>
                      <a:pt x="5738" y="3229"/>
                      <a:pt x="5991" y="3252"/>
                      <a:pt x="6244" y="3275"/>
                    </a:cubicBezTo>
                    <a:cubicBezTo>
                      <a:pt x="6382" y="3332"/>
                      <a:pt x="6497" y="3413"/>
                      <a:pt x="6600" y="3505"/>
                    </a:cubicBezTo>
                    <a:cubicBezTo>
                      <a:pt x="6842" y="3746"/>
                      <a:pt x="7003" y="4057"/>
                      <a:pt x="7060" y="4402"/>
                    </a:cubicBezTo>
                    <a:cubicBezTo>
                      <a:pt x="7129" y="4770"/>
                      <a:pt x="7164" y="5138"/>
                      <a:pt x="7187" y="5506"/>
                    </a:cubicBezTo>
                    <a:cubicBezTo>
                      <a:pt x="7221" y="5920"/>
                      <a:pt x="7256" y="6334"/>
                      <a:pt x="7290" y="6736"/>
                    </a:cubicBezTo>
                    <a:cubicBezTo>
                      <a:pt x="7428" y="8357"/>
                      <a:pt x="7474" y="9979"/>
                      <a:pt x="7417" y="11600"/>
                    </a:cubicBezTo>
                    <a:cubicBezTo>
                      <a:pt x="7394" y="12026"/>
                      <a:pt x="7394" y="12463"/>
                      <a:pt x="7244" y="12865"/>
                    </a:cubicBezTo>
                    <a:cubicBezTo>
                      <a:pt x="7152" y="13153"/>
                      <a:pt x="6945" y="13383"/>
                      <a:pt x="6669" y="13509"/>
                    </a:cubicBezTo>
                    <a:cubicBezTo>
                      <a:pt x="6462" y="13544"/>
                      <a:pt x="6256" y="13555"/>
                      <a:pt x="6049" y="13555"/>
                    </a:cubicBezTo>
                    <a:cubicBezTo>
                      <a:pt x="5784" y="13555"/>
                      <a:pt x="5508" y="13555"/>
                      <a:pt x="5244" y="13544"/>
                    </a:cubicBezTo>
                    <a:cubicBezTo>
                      <a:pt x="5255" y="13233"/>
                      <a:pt x="5255" y="12923"/>
                      <a:pt x="5267" y="12601"/>
                    </a:cubicBezTo>
                    <a:cubicBezTo>
                      <a:pt x="5267" y="12267"/>
                      <a:pt x="5267" y="11922"/>
                      <a:pt x="5278" y="11577"/>
                    </a:cubicBezTo>
                    <a:cubicBezTo>
                      <a:pt x="5290" y="10899"/>
                      <a:pt x="5301" y="10220"/>
                      <a:pt x="5313" y="9530"/>
                    </a:cubicBezTo>
                    <a:cubicBezTo>
                      <a:pt x="5336" y="8173"/>
                      <a:pt x="5370" y="6805"/>
                      <a:pt x="5416" y="5437"/>
                    </a:cubicBezTo>
                    <a:cubicBezTo>
                      <a:pt x="5439" y="4701"/>
                      <a:pt x="5474" y="3965"/>
                      <a:pt x="5485" y="3229"/>
                    </a:cubicBezTo>
                    <a:close/>
                    <a:moveTo>
                      <a:pt x="8475" y="13026"/>
                    </a:moveTo>
                    <a:lnTo>
                      <a:pt x="8475" y="13026"/>
                    </a:lnTo>
                    <a:cubicBezTo>
                      <a:pt x="8440" y="13187"/>
                      <a:pt x="8417" y="13360"/>
                      <a:pt x="8406" y="13521"/>
                    </a:cubicBezTo>
                    <a:lnTo>
                      <a:pt x="8417" y="13532"/>
                    </a:lnTo>
                    <a:cubicBezTo>
                      <a:pt x="8406" y="13762"/>
                      <a:pt x="8360" y="13980"/>
                      <a:pt x="8256" y="14187"/>
                    </a:cubicBezTo>
                    <a:cubicBezTo>
                      <a:pt x="8233" y="14233"/>
                      <a:pt x="8199" y="14279"/>
                      <a:pt x="8153" y="14314"/>
                    </a:cubicBezTo>
                    <a:cubicBezTo>
                      <a:pt x="8141" y="14314"/>
                      <a:pt x="8141" y="14325"/>
                      <a:pt x="8130" y="14337"/>
                    </a:cubicBezTo>
                    <a:cubicBezTo>
                      <a:pt x="7980" y="14452"/>
                      <a:pt x="7808" y="14521"/>
                      <a:pt x="7624" y="14544"/>
                    </a:cubicBezTo>
                    <a:cubicBezTo>
                      <a:pt x="7336" y="14578"/>
                      <a:pt x="7037" y="14578"/>
                      <a:pt x="6738" y="14590"/>
                    </a:cubicBezTo>
                    <a:cubicBezTo>
                      <a:pt x="6259" y="14607"/>
                      <a:pt x="5779" y="14617"/>
                      <a:pt x="5299" y="14617"/>
                    </a:cubicBezTo>
                    <a:cubicBezTo>
                      <a:pt x="5123" y="14617"/>
                      <a:pt x="4948" y="14616"/>
                      <a:pt x="4772" y="14613"/>
                    </a:cubicBezTo>
                    <a:cubicBezTo>
                      <a:pt x="4450" y="14601"/>
                      <a:pt x="4128" y="14578"/>
                      <a:pt x="3806" y="14555"/>
                    </a:cubicBezTo>
                    <a:cubicBezTo>
                      <a:pt x="3519" y="14544"/>
                      <a:pt x="3231" y="14509"/>
                      <a:pt x="2955" y="14417"/>
                    </a:cubicBezTo>
                    <a:cubicBezTo>
                      <a:pt x="2472" y="14233"/>
                      <a:pt x="2702" y="13670"/>
                      <a:pt x="2553" y="13279"/>
                    </a:cubicBezTo>
                    <a:lnTo>
                      <a:pt x="2553" y="13279"/>
                    </a:lnTo>
                    <a:cubicBezTo>
                      <a:pt x="2783" y="13383"/>
                      <a:pt x="3036" y="13475"/>
                      <a:pt x="3277" y="13532"/>
                    </a:cubicBezTo>
                    <a:cubicBezTo>
                      <a:pt x="3588" y="13601"/>
                      <a:pt x="3910" y="13658"/>
                      <a:pt x="4232" y="13693"/>
                    </a:cubicBezTo>
                    <a:lnTo>
                      <a:pt x="4255" y="13693"/>
                    </a:lnTo>
                    <a:cubicBezTo>
                      <a:pt x="4542" y="13716"/>
                      <a:pt x="4830" y="13739"/>
                      <a:pt x="5106" y="13750"/>
                    </a:cubicBezTo>
                    <a:cubicBezTo>
                      <a:pt x="5307" y="13768"/>
                      <a:pt x="5509" y="13777"/>
                      <a:pt x="5712" y="13777"/>
                    </a:cubicBezTo>
                    <a:cubicBezTo>
                      <a:pt x="6157" y="13777"/>
                      <a:pt x="6603" y="13734"/>
                      <a:pt x="7037" y="13647"/>
                    </a:cubicBezTo>
                    <a:cubicBezTo>
                      <a:pt x="7543" y="13521"/>
                      <a:pt x="8038" y="13314"/>
                      <a:pt x="8475" y="13026"/>
                    </a:cubicBezTo>
                    <a:close/>
                    <a:moveTo>
                      <a:pt x="8118" y="14544"/>
                    </a:moveTo>
                    <a:cubicBezTo>
                      <a:pt x="8118" y="14866"/>
                      <a:pt x="8130" y="15188"/>
                      <a:pt x="8130" y="15510"/>
                    </a:cubicBezTo>
                    <a:cubicBezTo>
                      <a:pt x="8130" y="15889"/>
                      <a:pt x="8141" y="16280"/>
                      <a:pt x="8153" y="16660"/>
                    </a:cubicBezTo>
                    <a:lnTo>
                      <a:pt x="8153" y="17212"/>
                    </a:lnTo>
                    <a:lnTo>
                      <a:pt x="8153" y="17488"/>
                    </a:lnTo>
                    <a:cubicBezTo>
                      <a:pt x="8153" y="17580"/>
                      <a:pt x="8130" y="17637"/>
                      <a:pt x="8038" y="17649"/>
                    </a:cubicBezTo>
                    <a:cubicBezTo>
                      <a:pt x="7980" y="17672"/>
                      <a:pt x="7911" y="17672"/>
                      <a:pt x="7842" y="17683"/>
                    </a:cubicBezTo>
                    <a:cubicBezTo>
                      <a:pt x="7842" y="17643"/>
                      <a:pt x="7811" y="17623"/>
                      <a:pt x="7779" y="17623"/>
                    </a:cubicBezTo>
                    <a:cubicBezTo>
                      <a:pt x="7748" y="17623"/>
                      <a:pt x="7716" y="17643"/>
                      <a:pt x="7716" y="17683"/>
                    </a:cubicBezTo>
                    <a:lnTo>
                      <a:pt x="7716" y="17706"/>
                    </a:lnTo>
                    <a:lnTo>
                      <a:pt x="7497" y="17729"/>
                    </a:lnTo>
                    <a:cubicBezTo>
                      <a:pt x="7302" y="17741"/>
                      <a:pt x="7118" y="17764"/>
                      <a:pt x="6934" y="17775"/>
                    </a:cubicBezTo>
                    <a:cubicBezTo>
                      <a:pt x="6485" y="17817"/>
                      <a:pt x="6037" y="17837"/>
                      <a:pt x="5589" y="17837"/>
                    </a:cubicBezTo>
                    <a:cubicBezTo>
                      <a:pt x="5290" y="17837"/>
                      <a:pt x="4991" y="17828"/>
                      <a:pt x="4692" y="17810"/>
                    </a:cubicBezTo>
                    <a:cubicBezTo>
                      <a:pt x="4312" y="17775"/>
                      <a:pt x="3933" y="17741"/>
                      <a:pt x="3565" y="17683"/>
                    </a:cubicBezTo>
                    <a:cubicBezTo>
                      <a:pt x="3415" y="17672"/>
                      <a:pt x="3266" y="17637"/>
                      <a:pt x="3128" y="17568"/>
                    </a:cubicBezTo>
                    <a:cubicBezTo>
                      <a:pt x="2990" y="17476"/>
                      <a:pt x="3024" y="17269"/>
                      <a:pt x="3024" y="17120"/>
                    </a:cubicBezTo>
                    <a:cubicBezTo>
                      <a:pt x="3047" y="16280"/>
                      <a:pt x="3082" y="15452"/>
                      <a:pt x="3070" y="14613"/>
                    </a:cubicBezTo>
                    <a:lnTo>
                      <a:pt x="3070" y="14613"/>
                    </a:lnTo>
                    <a:cubicBezTo>
                      <a:pt x="3220" y="14636"/>
                      <a:pt x="3358" y="14659"/>
                      <a:pt x="3507" y="14670"/>
                    </a:cubicBezTo>
                    <a:cubicBezTo>
                      <a:pt x="3852" y="14705"/>
                      <a:pt x="4186" y="14728"/>
                      <a:pt x="4531" y="14751"/>
                    </a:cubicBezTo>
                    <a:cubicBezTo>
                      <a:pt x="4822" y="14761"/>
                      <a:pt x="5114" y="14764"/>
                      <a:pt x="5405" y="14764"/>
                    </a:cubicBezTo>
                    <a:cubicBezTo>
                      <a:pt x="5804" y="14764"/>
                      <a:pt x="6202" y="14758"/>
                      <a:pt x="6600" y="14751"/>
                    </a:cubicBezTo>
                    <a:cubicBezTo>
                      <a:pt x="6922" y="14739"/>
                      <a:pt x="7244" y="14751"/>
                      <a:pt x="7555" y="14705"/>
                    </a:cubicBezTo>
                    <a:cubicBezTo>
                      <a:pt x="7750" y="14693"/>
                      <a:pt x="7946" y="14636"/>
                      <a:pt x="8118" y="14544"/>
                    </a:cubicBezTo>
                    <a:close/>
                    <a:moveTo>
                      <a:pt x="3415" y="17798"/>
                    </a:moveTo>
                    <a:cubicBezTo>
                      <a:pt x="3519" y="17810"/>
                      <a:pt x="3634" y="17821"/>
                      <a:pt x="3737" y="17833"/>
                    </a:cubicBezTo>
                    <a:cubicBezTo>
                      <a:pt x="3944" y="17856"/>
                      <a:pt x="4140" y="17879"/>
                      <a:pt x="4347" y="17890"/>
                    </a:cubicBezTo>
                    <a:cubicBezTo>
                      <a:pt x="4823" y="17931"/>
                      <a:pt x="5299" y="17952"/>
                      <a:pt x="5775" y="17952"/>
                    </a:cubicBezTo>
                    <a:cubicBezTo>
                      <a:pt x="6092" y="17952"/>
                      <a:pt x="6410" y="17943"/>
                      <a:pt x="6727" y="17925"/>
                    </a:cubicBezTo>
                    <a:cubicBezTo>
                      <a:pt x="7060" y="17913"/>
                      <a:pt x="7382" y="17879"/>
                      <a:pt x="7704" y="17833"/>
                    </a:cubicBezTo>
                    <a:lnTo>
                      <a:pt x="7704" y="17833"/>
                    </a:lnTo>
                    <a:cubicBezTo>
                      <a:pt x="7693" y="18178"/>
                      <a:pt x="7681" y="18523"/>
                      <a:pt x="7681" y="18879"/>
                    </a:cubicBezTo>
                    <a:lnTo>
                      <a:pt x="7670" y="19155"/>
                    </a:lnTo>
                    <a:cubicBezTo>
                      <a:pt x="7670" y="19224"/>
                      <a:pt x="7693" y="19396"/>
                      <a:pt x="7612" y="19419"/>
                    </a:cubicBezTo>
                    <a:lnTo>
                      <a:pt x="7037" y="19419"/>
                    </a:lnTo>
                    <a:lnTo>
                      <a:pt x="4646" y="19385"/>
                    </a:lnTo>
                    <a:cubicBezTo>
                      <a:pt x="4220" y="19385"/>
                      <a:pt x="3806" y="19373"/>
                      <a:pt x="3381" y="19373"/>
                    </a:cubicBezTo>
                    <a:cubicBezTo>
                      <a:pt x="3369" y="19362"/>
                      <a:pt x="3369" y="19350"/>
                      <a:pt x="3369" y="19350"/>
                    </a:cubicBezTo>
                    <a:cubicBezTo>
                      <a:pt x="3381" y="18833"/>
                      <a:pt x="3392" y="18327"/>
                      <a:pt x="3415" y="17810"/>
                    </a:cubicBezTo>
                    <a:cubicBezTo>
                      <a:pt x="3415" y="17810"/>
                      <a:pt x="3415" y="17798"/>
                      <a:pt x="3415" y="17798"/>
                    </a:cubicBezTo>
                    <a:close/>
                    <a:moveTo>
                      <a:pt x="5788" y="1"/>
                    </a:moveTo>
                    <a:cubicBezTo>
                      <a:pt x="5632" y="1"/>
                      <a:pt x="5474" y="3"/>
                      <a:pt x="5313" y="9"/>
                    </a:cubicBezTo>
                    <a:cubicBezTo>
                      <a:pt x="5002" y="21"/>
                      <a:pt x="4703" y="32"/>
                      <a:pt x="4404" y="55"/>
                    </a:cubicBezTo>
                    <a:cubicBezTo>
                      <a:pt x="4266" y="55"/>
                      <a:pt x="4117" y="67"/>
                      <a:pt x="3979" y="101"/>
                    </a:cubicBezTo>
                    <a:cubicBezTo>
                      <a:pt x="3875" y="136"/>
                      <a:pt x="3806" y="239"/>
                      <a:pt x="3806" y="343"/>
                    </a:cubicBezTo>
                    <a:cubicBezTo>
                      <a:pt x="3760" y="676"/>
                      <a:pt x="3749" y="1010"/>
                      <a:pt x="3760" y="1343"/>
                    </a:cubicBezTo>
                    <a:cubicBezTo>
                      <a:pt x="3668" y="1343"/>
                      <a:pt x="3588" y="1355"/>
                      <a:pt x="3496" y="1378"/>
                    </a:cubicBezTo>
                    <a:cubicBezTo>
                      <a:pt x="3323" y="1412"/>
                      <a:pt x="3185" y="1550"/>
                      <a:pt x="3151" y="1723"/>
                    </a:cubicBezTo>
                    <a:cubicBezTo>
                      <a:pt x="3116" y="1918"/>
                      <a:pt x="3185" y="2114"/>
                      <a:pt x="3116" y="2298"/>
                    </a:cubicBezTo>
                    <a:cubicBezTo>
                      <a:pt x="3116" y="2298"/>
                      <a:pt x="3116" y="2309"/>
                      <a:pt x="3116" y="2309"/>
                    </a:cubicBezTo>
                    <a:lnTo>
                      <a:pt x="2668" y="2401"/>
                    </a:lnTo>
                    <a:cubicBezTo>
                      <a:pt x="2633" y="2401"/>
                      <a:pt x="2610" y="2436"/>
                      <a:pt x="2610" y="2470"/>
                    </a:cubicBezTo>
                    <a:cubicBezTo>
                      <a:pt x="2656" y="2838"/>
                      <a:pt x="2668" y="3206"/>
                      <a:pt x="2656" y="3574"/>
                    </a:cubicBezTo>
                    <a:cubicBezTo>
                      <a:pt x="2507" y="3631"/>
                      <a:pt x="2369" y="3712"/>
                      <a:pt x="2231" y="3792"/>
                    </a:cubicBezTo>
                    <a:cubicBezTo>
                      <a:pt x="1299" y="4298"/>
                      <a:pt x="587" y="5126"/>
                      <a:pt x="230" y="6115"/>
                    </a:cubicBezTo>
                    <a:cubicBezTo>
                      <a:pt x="23" y="6713"/>
                      <a:pt x="0" y="7357"/>
                      <a:pt x="23" y="7990"/>
                    </a:cubicBezTo>
                    <a:cubicBezTo>
                      <a:pt x="35" y="8622"/>
                      <a:pt x="92" y="9254"/>
                      <a:pt x="207" y="9875"/>
                    </a:cubicBezTo>
                    <a:cubicBezTo>
                      <a:pt x="426" y="10968"/>
                      <a:pt x="908" y="12049"/>
                      <a:pt x="1771" y="12785"/>
                    </a:cubicBezTo>
                    <a:cubicBezTo>
                      <a:pt x="1955" y="12946"/>
                      <a:pt x="2162" y="13072"/>
                      <a:pt x="2380" y="13187"/>
                    </a:cubicBezTo>
                    <a:cubicBezTo>
                      <a:pt x="2518" y="13383"/>
                      <a:pt x="2472" y="13647"/>
                      <a:pt x="2472" y="13877"/>
                    </a:cubicBezTo>
                    <a:cubicBezTo>
                      <a:pt x="2461" y="14107"/>
                      <a:pt x="2564" y="14337"/>
                      <a:pt x="2748" y="14486"/>
                    </a:cubicBezTo>
                    <a:cubicBezTo>
                      <a:pt x="2806" y="14521"/>
                      <a:pt x="2863" y="14544"/>
                      <a:pt x="2921" y="14567"/>
                    </a:cubicBezTo>
                    <a:cubicBezTo>
                      <a:pt x="2875" y="15372"/>
                      <a:pt x="2875" y="16177"/>
                      <a:pt x="2875" y="16993"/>
                    </a:cubicBezTo>
                    <a:cubicBezTo>
                      <a:pt x="2852" y="17166"/>
                      <a:pt x="2863" y="17338"/>
                      <a:pt x="2909" y="17511"/>
                    </a:cubicBezTo>
                    <a:cubicBezTo>
                      <a:pt x="2955" y="17637"/>
                      <a:pt x="3082" y="17741"/>
                      <a:pt x="3220" y="17764"/>
                    </a:cubicBezTo>
                    <a:lnTo>
                      <a:pt x="3277" y="17775"/>
                    </a:lnTo>
                    <a:cubicBezTo>
                      <a:pt x="3266" y="17787"/>
                      <a:pt x="3266" y="17798"/>
                      <a:pt x="3266" y="17810"/>
                    </a:cubicBezTo>
                    <a:cubicBezTo>
                      <a:pt x="3254" y="18350"/>
                      <a:pt x="3231" y="18891"/>
                      <a:pt x="3220" y="19431"/>
                    </a:cubicBezTo>
                    <a:cubicBezTo>
                      <a:pt x="3220" y="19454"/>
                      <a:pt x="3231" y="19477"/>
                      <a:pt x="3254" y="19488"/>
                    </a:cubicBezTo>
                    <a:cubicBezTo>
                      <a:pt x="3254" y="20109"/>
                      <a:pt x="3254" y="20719"/>
                      <a:pt x="3254" y="21328"/>
                    </a:cubicBezTo>
                    <a:cubicBezTo>
                      <a:pt x="3254" y="21650"/>
                      <a:pt x="3254" y="21972"/>
                      <a:pt x="3243" y="22294"/>
                    </a:cubicBezTo>
                    <a:cubicBezTo>
                      <a:pt x="3231" y="22616"/>
                      <a:pt x="3220" y="22950"/>
                      <a:pt x="3208" y="23272"/>
                    </a:cubicBezTo>
                    <a:cubicBezTo>
                      <a:pt x="3208" y="23306"/>
                      <a:pt x="3234" y="23323"/>
                      <a:pt x="3260" y="23323"/>
                    </a:cubicBezTo>
                    <a:cubicBezTo>
                      <a:pt x="3286" y="23323"/>
                      <a:pt x="3312" y="23306"/>
                      <a:pt x="3312" y="23272"/>
                    </a:cubicBezTo>
                    <a:cubicBezTo>
                      <a:pt x="3358" y="22950"/>
                      <a:pt x="3369" y="22616"/>
                      <a:pt x="3381" y="22294"/>
                    </a:cubicBezTo>
                    <a:cubicBezTo>
                      <a:pt x="3404" y="21961"/>
                      <a:pt x="3415" y="21650"/>
                      <a:pt x="3427" y="21328"/>
                    </a:cubicBezTo>
                    <a:cubicBezTo>
                      <a:pt x="3427" y="20719"/>
                      <a:pt x="3427" y="20109"/>
                      <a:pt x="3381" y="19500"/>
                    </a:cubicBezTo>
                    <a:lnTo>
                      <a:pt x="3714" y="19500"/>
                    </a:lnTo>
                    <a:cubicBezTo>
                      <a:pt x="3703" y="19787"/>
                      <a:pt x="3680" y="20086"/>
                      <a:pt x="3668" y="20374"/>
                    </a:cubicBezTo>
                    <a:cubicBezTo>
                      <a:pt x="3657" y="20696"/>
                      <a:pt x="3657" y="21006"/>
                      <a:pt x="3645" y="21328"/>
                    </a:cubicBezTo>
                    <a:cubicBezTo>
                      <a:pt x="3622" y="21949"/>
                      <a:pt x="3611" y="22582"/>
                      <a:pt x="3565" y="23214"/>
                    </a:cubicBezTo>
                    <a:cubicBezTo>
                      <a:pt x="3565" y="23231"/>
                      <a:pt x="3582" y="23240"/>
                      <a:pt x="3599" y="23240"/>
                    </a:cubicBezTo>
                    <a:cubicBezTo>
                      <a:pt x="3616" y="23240"/>
                      <a:pt x="3634" y="23231"/>
                      <a:pt x="3634" y="23214"/>
                    </a:cubicBezTo>
                    <a:cubicBezTo>
                      <a:pt x="3680" y="22582"/>
                      <a:pt x="3737" y="21949"/>
                      <a:pt x="3772" y="21328"/>
                    </a:cubicBezTo>
                    <a:cubicBezTo>
                      <a:pt x="3818" y="20696"/>
                      <a:pt x="3829" y="20109"/>
                      <a:pt x="3829" y="19500"/>
                    </a:cubicBezTo>
                    <a:lnTo>
                      <a:pt x="4025" y="19500"/>
                    </a:lnTo>
                    <a:cubicBezTo>
                      <a:pt x="4013" y="19764"/>
                      <a:pt x="4013" y="20029"/>
                      <a:pt x="4013" y="20293"/>
                    </a:cubicBezTo>
                    <a:cubicBezTo>
                      <a:pt x="4013" y="20558"/>
                      <a:pt x="4013" y="20845"/>
                      <a:pt x="4013" y="21121"/>
                    </a:cubicBezTo>
                    <a:cubicBezTo>
                      <a:pt x="4013" y="21673"/>
                      <a:pt x="4002" y="22214"/>
                      <a:pt x="3967" y="22766"/>
                    </a:cubicBezTo>
                    <a:cubicBezTo>
                      <a:pt x="3967" y="22783"/>
                      <a:pt x="3984" y="22792"/>
                      <a:pt x="4002" y="22792"/>
                    </a:cubicBezTo>
                    <a:cubicBezTo>
                      <a:pt x="4019" y="22792"/>
                      <a:pt x="4036" y="22783"/>
                      <a:pt x="4036" y="22766"/>
                    </a:cubicBezTo>
                    <a:cubicBezTo>
                      <a:pt x="4071" y="22214"/>
                      <a:pt x="4105" y="21673"/>
                      <a:pt x="4117" y="21121"/>
                    </a:cubicBezTo>
                    <a:cubicBezTo>
                      <a:pt x="4128" y="20845"/>
                      <a:pt x="4140" y="20569"/>
                      <a:pt x="4151" y="20293"/>
                    </a:cubicBezTo>
                    <a:cubicBezTo>
                      <a:pt x="4163" y="20029"/>
                      <a:pt x="4151" y="19764"/>
                      <a:pt x="4140" y="19511"/>
                    </a:cubicBezTo>
                    <a:lnTo>
                      <a:pt x="4473" y="19511"/>
                    </a:lnTo>
                    <a:cubicBezTo>
                      <a:pt x="4450" y="19649"/>
                      <a:pt x="4450" y="19799"/>
                      <a:pt x="4450" y="19925"/>
                    </a:cubicBezTo>
                    <a:cubicBezTo>
                      <a:pt x="4439" y="20063"/>
                      <a:pt x="4427" y="20259"/>
                      <a:pt x="4416" y="20420"/>
                    </a:cubicBezTo>
                    <a:cubicBezTo>
                      <a:pt x="4404" y="20753"/>
                      <a:pt x="4393" y="21087"/>
                      <a:pt x="4381" y="21420"/>
                    </a:cubicBezTo>
                    <a:cubicBezTo>
                      <a:pt x="4347" y="22087"/>
                      <a:pt x="4301" y="22754"/>
                      <a:pt x="4255" y="23433"/>
                    </a:cubicBezTo>
                    <a:cubicBezTo>
                      <a:pt x="4255" y="23456"/>
                      <a:pt x="4275" y="23467"/>
                      <a:pt x="4295" y="23467"/>
                    </a:cubicBezTo>
                    <a:cubicBezTo>
                      <a:pt x="4315" y="23467"/>
                      <a:pt x="4335" y="23456"/>
                      <a:pt x="4335" y="23433"/>
                    </a:cubicBezTo>
                    <a:cubicBezTo>
                      <a:pt x="4404" y="22766"/>
                      <a:pt x="4462" y="22099"/>
                      <a:pt x="4508" y="21432"/>
                    </a:cubicBezTo>
                    <a:cubicBezTo>
                      <a:pt x="4531" y="21110"/>
                      <a:pt x="4542" y="20788"/>
                      <a:pt x="4565" y="20454"/>
                    </a:cubicBezTo>
                    <a:cubicBezTo>
                      <a:pt x="4577" y="20293"/>
                      <a:pt x="4577" y="20121"/>
                      <a:pt x="4577" y="19960"/>
                    </a:cubicBezTo>
                    <a:cubicBezTo>
                      <a:pt x="4588" y="19799"/>
                      <a:pt x="4600" y="19661"/>
                      <a:pt x="4577" y="19511"/>
                    </a:cubicBezTo>
                    <a:lnTo>
                      <a:pt x="4818" y="19511"/>
                    </a:lnTo>
                    <a:cubicBezTo>
                      <a:pt x="4784" y="19787"/>
                      <a:pt x="4784" y="20075"/>
                      <a:pt x="4784" y="20351"/>
                    </a:cubicBezTo>
                    <a:cubicBezTo>
                      <a:pt x="4772" y="20661"/>
                      <a:pt x="4772" y="20960"/>
                      <a:pt x="4761" y="21271"/>
                    </a:cubicBezTo>
                    <a:cubicBezTo>
                      <a:pt x="4761" y="21880"/>
                      <a:pt x="4761" y="22501"/>
                      <a:pt x="4749" y="23111"/>
                    </a:cubicBezTo>
                    <a:cubicBezTo>
                      <a:pt x="4749" y="23128"/>
                      <a:pt x="4764" y="23136"/>
                      <a:pt x="4778" y="23136"/>
                    </a:cubicBezTo>
                    <a:cubicBezTo>
                      <a:pt x="4792" y="23136"/>
                      <a:pt x="4807" y="23128"/>
                      <a:pt x="4807" y="23111"/>
                    </a:cubicBezTo>
                    <a:cubicBezTo>
                      <a:pt x="4818" y="22501"/>
                      <a:pt x="4853" y="21892"/>
                      <a:pt x="4887" y="21294"/>
                    </a:cubicBezTo>
                    <a:cubicBezTo>
                      <a:pt x="4899" y="20983"/>
                      <a:pt x="4910" y="20684"/>
                      <a:pt x="4910" y="20385"/>
                    </a:cubicBezTo>
                    <a:cubicBezTo>
                      <a:pt x="4933" y="20098"/>
                      <a:pt x="4933" y="19799"/>
                      <a:pt x="4922" y="19511"/>
                    </a:cubicBezTo>
                    <a:lnTo>
                      <a:pt x="5129" y="19511"/>
                    </a:lnTo>
                    <a:lnTo>
                      <a:pt x="5129" y="19914"/>
                    </a:lnTo>
                    <a:cubicBezTo>
                      <a:pt x="5129" y="20040"/>
                      <a:pt x="5129" y="20201"/>
                      <a:pt x="5140" y="20339"/>
                    </a:cubicBezTo>
                    <a:lnTo>
                      <a:pt x="5140" y="21225"/>
                    </a:lnTo>
                    <a:cubicBezTo>
                      <a:pt x="5140" y="21811"/>
                      <a:pt x="5129" y="22386"/>
                      <a:pt x="5117" y="22961"/>
                    </a:cubicBezTo>
                    <a:cubicBezTo>
                      <a:pt x="5106" y="23295"/>
                      <a:pt x="5106" y="23640"/>
                      <a:pt x="5094" y="23973"/>
                    </a:cubicBezTo>
                    <a:cubicBezTo>
                      <a:pt x="5094" y="23996"/>
                      <a:pt x="5111" y="24008"/>
                      <a:pt x="5129" y="24008"/>
                    </a:cubicBezTo>
                    <a:cubicBezTo>
                      <a:pt x="5146" y="24008"/>
                      <a:pt x="5163" y="23996"/>
                      <a:pt x="5163" y="23973"/>
                    </a:cubicBezTo>
                    <a:cubicBezTo>
                      <a:pt x="5244" y="22812"/>
                      <a:pt x="5278" y="21650"/>
                      <a:pt x="5255" y="20477"/>
                    </a:cubicBezTo>
                    <a:cubicBezTo>
                      <a:pt x="5255" y="20316"/>
                      <a:pt x="5255" y="20155"/>
                      <a:pt x="5255" y="19983"/>
                    </a:cubicBezTo>
                    <a:cubicBezTo>
                      <a:pt x="5244" y="19822"/>
                      <a:pt x="5232" y="19684"/>
                      <a:pt x="5232" y="19523"/>
                    </a:cubicBezTo>
                    <a:lnTo>
                      <a:pt x="5543" y="19523"/>
                    </a:lnTo>
                    <a:cubicBezTo>
                      <a:pt x="5508" y="20132"/>
                      <a:pt x="5508" y="20730"/>
                      <a:pt x="5497" y="21340"/>
                    </a:cubicBezTo>
                    <a:cubicBezTo>
                      <a:pt x="5485" y="21949"/>
                      <a:pt x="5474" y="22582"/>
                      <a:pt x="5462" y="23214"/>
                    </a:cubicBezTo>
                    <a:cubicBezTo>
                      <a:pt x="5462" y="23231"/>
                      <a:pt x="5479" y="23240"/>
                      <a:pt x="5497" y="23240"/>
                    </a:cubicBezTo>
                    <a:cubicBezTo>
                      <a:pt x="5514" y="23240"/>
                      <a:pt x="5531" y="23231"/>
                      <a:pt x="5531" y="23214"/>
                    </a:cubicBezTo>
                    <a:lnTo>
                      <a:pt x="5612" y="21340"/>
                    </a:lnTo>
                    <a:cubicBezTo>
                      <a:pt x="5635" y="20730"/>
                      <a:pt x="5658" y="20132"/>
                      <a:pt x="5669" y="19523"/>
                    </a:cubicBezTo>
                    <a:lnTo>
                      <a:pt x="5830" y="19523"/>
                    </a:lnTo>
                    <a:cubicBezTo>
                      <a:pt x="5819" y="19799"/>
                      <a:pt x="5796" y="20063"/>
                      <a:pt x="5773" y="20328"/>
                    </a:cubicBezTo>
                    <a:cubicBezTo>
                      <a:pt x="5761" y="20592"/>
                      <a:pt x="5738" y="20903"/>
                      <a:pt x="5727" y="21179"/>
                    </a:cubicBezTo>
                    <a:cubicBezTo>
                      <a:pt x="5692" y="21754"/>
                      <a:pt x="5669" y="22317"/>
                      <a:pt x="5635" y="22892"/>
                    </a:cubicBezTo>
                    <a:cubicBezTo>
                      <a:pt x="5635" y="22915"/>
                      <a:pt x="5655" y="22927"/>
                      <a:pt x="5675" y="22927"/>
                    </a:cubicBezTo>
                    <a:cubicBezTo>
                      <a:pt x="5695" y="22927"/>
                      <a:pt x="5715" y="22915"/>
                      <a:pt x="5715" y="22892"/>
                    </a:cubicBezTo>
                    <a:cubicBezTo>
                      <a:pt x="5750" y="22317"/>
                      <a:pt x="5796" y="21754"/>
                      <a:pt x="5830" y="21179"/>
                    </a:cubicBezTo>
                    <a:cubicBezTo>
                      <a:pt x="5853" y="20891"/>
                      <a:pt x="5876" y="20604"/>
                      <a:pt x="5899" y="20328"/>
                    </a:cubicBezTo>
                    <a:cubicBezTo>
                      <a:pt x="5911" y="20052"/>
                      <a:pt x="5922" y="19799"/>
                      <a:pt x="5957" y="19523"/>
                    </a:cubicBezTo>
                    <a:lnTo>
                      <a:pt x="6049" y="19523"/>
                    </a:lnTo>
                    <a:cubicBezTo>
                      <a:pt x="6003" y="20178"/>
                      <a:pt x="5968" y="20822"/>
                      <a:pt x="5957" y="21466"/>
                    </a:cubicBezTo>
                    <a:cubicBezTo>
                      <a:pt x="5945" y="21788"/>
                      <a:pt x="5945" y="22122"/>
                      <a:pt x="5957" y="22455"/>
                    </a:cubicBezTo>
                    <a:cubicBezTo>
                      <a:pt x="5968" y="22777"/>
                      <a:pt x="5980" y="23122"/>
                      <a:pt x="6003" y="23456"/>
                    </a:cubicBezTo>
                    <a:cubicBezTo>
                      <a:pt x="6003" y="23467"/>
                      <a:pt x="6011" y="23473"/>
                      <a:pt x="6020" y="23473"/>
                    </a:cubicBezTo>
                    <a:cubicBezTo>
                      <a:pt x="6028" y="23473"/>
                      <a:pt x="6037" y="23467"/>
                      <a:pt x="6037" y="23456"/>
                    </a:cubicBezTo>
                    <a:cubicBezTo>
                      <a:pt x="6037" y="23122"/>
                      <a:pt x="6049" y="22800"/>
                      <a:pt x="6060" y="22467"/>
                    </a:cubicBezTo>
                    <a:cubicBezTo>
                      <a:pt x="6060" y="22133"/>
                      <a:pt x="6060" y="21800"/>
                      <a:pt x="6072" y="21466"/>
                    </a:cubicBezTo>
                    <a:cubicBezTo>
                      <a:pt x="6083" y="20822"/>
                      <a:pt x="6106" y="20167"/>
                      <a:pt x="6164" y="19534"/>
                    </a:cubicBezTo>
                    <a:lnTo>
                      <a:pt x="6393" y="19534"/>
                    </a:lnTo>
                    <a:cubicBezTo>
                      <a:pt x="6347" y="20753"/>
                      <a:pt x="6313" y="21972"/>
                      <a:pt x="6336" y="23191"/>
                    </a:cubicBezTo>
                    <a:cubicBezTo>
                      <a:pt x="6336" y="23214"/>
                      <a:pt x="6353" y="23226"/>
                      <a:pt x="6370" y="23226"/>
                    </a:cubicBezTo>
                    <a:cubicBezTo>
                      <a:pt x="6388" y="23226"/>
                      <a:pt x="6405" y="23214"/>
                      <a:pt x="6405" y="23191"/>
                    </a:cubicBezTo>
                    <a:cubicBezTo>
                      <a:pt x="6405" y="21972"/>
                      <a:pt x="6416" y="20753"/>
                      <a:pt x="6497" y="19534"/>
                    </a:cubicBezTo>
                    <a:lnTo>
                      <a:pt x="6819" y="19534"/>
                    </a:lnTo>
                    <a:cubicBezTo>
                      <a:pt x="6784" y="19833"/>
                      <a:pt x="6773" y="20132"/>
                      <a:pt x="6750" y="20443"/>
                    </a:cubicBezTo>
                    <a:cubicBezTo>
                      <a:pt x="6727" y="20776"/>
                      <a:pt x="6715" y="21110"/>
                      <a:pt x="6692" y="21443"/>
                    </a:cubicBezTo>
                    <a:cubicBezTo>
                      <a:pt x="6669" y="22122"/>
                      <a:pt x="6658" y="22789"/>
                      <a:pt x="6669" y="23467"/>
                    </a:cubicBezTo>
                    <a:cubicBezTo>
                      <a:pt x="6669" y="23490"/>
                      <a:pt x="6687" y="23502"/>
                      <a:pt x="6705" y="23502"/>
                    </a:cubicBezTo>
                    <a:cubicBezTo>
                      <a:pt x="6724" y="23502"/>
                      <a:pt x="6744" y="23490"/>
                      <a:pt x="6750" y="23467"/>
                    </a:cubicBezTo>
                    <a:cubicBezTo>
                      <a:pt x="6738" y="22800"/>
                      <a:pt x="6750" y="22133"/>
                      <a:pt x="6784" y="21455"/>
                    </a:cubicBezTo>
                    <a:cubicBezTo>
                      <a:pt x="6796" y="21121"/>
                      <a:pt x="6819" y="20799"/>
                      <a:pt x="6842" y="20466"/>
                    </a:cubicBezTo>
                    <a:cubicBezTo>
                      <a:pt x="6865" y="20155"/>
                      <a:pt x="6911" y="19833"/>
                      <a:pt x="6934" y="19523"/>
                    </a:cubicBezTo>
                    <a:lnTo>
                      <a:pt x="7060" y="19523"/>
                    </a:lnTo>
                    <a:cubicBezTo>
                      <a:pt x="6934" y="20604"/>
                      <a:pt x="6888" y="21696"/>
                      <a:pt x="6922" y="22777"/>
                    </a:cubicBezTo>
                    <a:cubicBezTo>
                      <a:pt x="6922" y="22794"/>
                      <a:pt x="6937" y="22803"/>
                      <a:pt x="6951" y="22803"/>
                    </a:cubicBezTo>
                    <a:cubicBezTo>
                      <a:pt x="6966" y="22803"/>
                      <a:pt x="6980" y="22794"/>
                      <a:pt x="6980" y="22777"/>
                    </a:cubicBezTo>
                    <a:cubicBezTo>
                      <a:pt x="7003" y="21696"/>
                      <a:pt x="7072" y="20604"/>
                      <a:pt x="7175" y="19523"/>
                    </a:cubicBezTo>
                    <a:lnTo>
                      <a:pt x="7302" y="19523"/>
                    </a:lnTo>
                    <a:cubicBezTo>
                      <a:pt x="7256" y="20063"/>
                      <a:pt x="7210" y="20592"/>
                      <a:pt x="7210" y="21121"/>
                    </a:cubicBezTo>
                    <a:cubicBezTo>
                      <a:pt x="7198" y="21662"/>
                      <a:pt x="7210" y="22237"/>
                      <a:pt x="7187" y="22777"/>
                    </a:cubicBezTo>
                    <a:cubicBezTo>
                      <a:pt x="7175" y="23099"/>
                      <a:pt x="7164" y="23421"/>
                      <a:pt x="7152" y="23732"/>
                    </a:cubicBezTo>
                    <a:cubicBezTo>
                      <a:pt x="7152" y="23743"/>
                      <a:pt x="7161" y="23749"/>
                      <a:pt x="7170" y="23749"/>
                    </a:cubicBezTo>
                    <a:cubicBezTo>
                      <a:pt x="7178" y="23749"/>
                      <a:pt x="7187" y="23743"/>
                      <a:pt x="7187" y="23732"/>
                    </a:cubicBezTo>
                    <a:cubicBezTo>
                      <a:pt x="7210" y="23180"/>
                      <a:pt x="7221" y="22628"/>
                      <a:pt x="7267" y="22076"/>
                    </a:cubicBezTo>
                    <a:cubicBezTo>
                      <a:pt x="7302" y="21524"/>
                      <a:pt x="7359" y="20972"/>
                      <a:pt x="7371" y="20420"/>
                    </a:cubicBezTo>
                    <a:cubicBezTo>
                      <a:pt x="7371" y="20121"/>
                      <a:pt x="7382" y="19822"/>
                      <a:pt x="7394" y="19523"/>
                    </a:cubicBezTo>
                    <a:lnTo>
                      <a:pt x="7566" y="19523"/>
                    </a:lnTo>
                    <a:cubicBezTo>
                      <a:pt x="7509" y="20098"/>
                      <a:pt x="7509" y="20673"/>
                      <a:pt x="7497" y="21248"/>
                    </a:cubicBezTo>
                    <a:cubicBezTo>
                      <a:pt x="7474" y="21823"/>
                      <a:pt x="7451" y="22398"/>
                      <a:pt x="7428" y="22973"/>
                    </a:cubicBezTo>
                    <a:lnTo>
                      <a:pt x="7394" y="23962"/>
                    </a:lnTo>
                    <a:cubicBezTo>
                      <a:pt x="7394" y="23985"/>
                      <a:pt x="7408" y="23996"/>
                      <a:pt x="7424" y="23996"/>
                    </a:cubicBezTo>
                    <a:cubicBezTo>
                      <a:pt x="7440" y="23996"/>
                      <a:pt x="7457" y="23985"/>
                      <a:pt x="7463" y="23962"/>
                    </a:cubicBezTo>
                    <a:cubicBezTo>
                      <a:pt x="7486" y="23387"/>
                      <a:pt x="7520" y="22812"/>
                      <a:pt x="7543" y="22237"/>
                    </a:cubicBezTo>
                    <a:cubicBezTo>
                      <a:pt x="7566" y="21949"/>
                      <a:pt x="7578" y="21662"/>
                      <a:pt x="7589" y="21374"/>
                    </a:cubicBezTo>
                    <a:cubicBezTo>
                      <a:pt x="7601" y="21075"/>
                      <a:pt x="7635" y="20799"/>
                      <a:pt x="7647" y="20512"/>
                    </a:cubicBezTo>
                    <a:cubicBezTo>
                      <a:pt x="7670" y="20178"/>
                      <a:pt x="7681" y="19845"/>
                      <a:pt x="7681" y="19511"/>
                    </a:cubicBezTo>
                    <a:cubicBezTo>
                      <a:pt x="7842" y="19442"/>
                      <a:pt x="7808" y="19235"/>
                      <a:pt x="7808" y="19097"/>
                    </a:cubicBezTo>
                    <a:lnTo>
                      <a:pt x="7842" y="17787"/>
                    </a:lnTo>
                    <a:lnTo>
                      <a:pt x="7900" y="17787"/>
                    </a:lnTo>
                    <a:cubicBezTo>
                      <a:pt x="8038" y="17775"/>
                      <a:pt x="8222" y="17764"/>
                      <a:pt x="8279" y="17614"/>
                    </a:cubicBezTo>
                    <a:cubicBezTo>
                      <a:pt x="8302" y="17545"/>
                      <a:pt x="8314" y="17465"/>
                      <a:pt x="8302" y="17396"/>
                    </a:cubicBezTo>
                    <a:lnTo>
                      <a:pt x="8302" y="17097"/>
                    </a:lnTo>
                    <a:cubicBezTo>
                      <a:pt x="8302" y="16637"/>
                      <a:pt x="8291" y="16177"/>
                      <a:pt x="8279" y="15717"/>
                    </a:cubicBezTo>
                    <a:cubicBezTo>
                      <a:pt x="8268" y="15291"/>
                      <a:pt x="8279" y="14866"/>
                      <a:pt x="8256" y="14440"/>
                    </a:cubicBezTo>
                    <a:cubicBezTo>
                      <a:pt x="8268" y="14429"/>
                      <a:pt x="8279" y="14429"/>
                      <a:pt x="8291" y="14417"/>
                    </a:cubicBezTo>
                    <a:cubicBezTo>
                      <a:pt x="8693" y="14026"/>
                      <a:pt x="8532" y="13394"/>
                      <a:pt x="8647" y="12900"/>
                    </a:cubicBezTo>
                    <a:cubicBezTo>
                      <a:pt x="9038" y="12624"/>
                      <a:pt x="9372" y="12290"/>
                      <a:pt x="9648" y="11911"/>
                    </a:cubicBezTo>
                    <a:cubicBezTo>
                      <a:pt x="9981" y="11439"/>
                      <a:pt x="10234" y="10922"/>
                      <a:pt x="10384" y="10370"/>
                    </a:cubicBezTo>
                    <a:cubicBezTo>
                      <a:pt x="10545" y="9818"/>
                      <a:pt x="10648" y="9243"/>
                      <a:pt x="10683" y="8656"/>
                    </a:cubicBezTo>
                    <a:cubicBezTo>
                      <a:pt x="10729" y="8036"/>
                      <a:pt x="10717" y="7415"/>
                      <a:pt x="10648" y="6794"/>
                    </a:cubicBezTo>
                    <a:cubicBezTo>
                      <a:pt x="10499" y="5655"/>
                      <a:pt x="10016" y="4517"/>
                      <a:pt x="9015" y="3907"/>
                    </a:cubicBezTo>
                    <a:cubicBezTo>
                      <a:pt x="8739" y="3735"/>
                      <a:pt x="8452" y="3597"/>
                      <a:pt x="8153" y="3493"/>
                    </a:cubicBezTo>
                    <a:cubicBezTo>
                      <a:pt x="8153" y="3263"/>
                      <a:pt x="8176" y="3022"/>
                      <a:pt x="8187" y="2792"/>
                    </a:cubicBezTo>
                    <a:cubicBezTo>
                      <a:pt x="8187" y="2631"/>
                      <a:pt x="8245" y="2378"/>
                      <a:pt x="8072" y="2286"/>
                    </a:cubicBezTo>
                    <a:cubicBezTo>
                      <a:pt x="7992" y="2252"/>
                      <a:pt x="7900" y="2229"/>
                      <a:pt x="7808" y="2229"/>
                    </a:cubicBezTo>
                    <a:cubicBezTo>
                      <a:pt x="7808" y="2217"/>
                      <a:pt x="7808" y="2217"/>
                      <a:pt x="7808" y="2206"/>
                    </a:cubicBezTo>
                    <a:cubicBezTo>
                      <a:pt x="7796" y="2102"/>
                      <a:pt x="7785" y="1999"/>
                      <a:pt x="7785" y="1895"/>
                    </a:cubicBezTo>
                    <a:cubicBezTo>
                      <a:pt x="7773" y="1792"/>
                      <a:pt x="7762" y="1700"/>
                      <a:pt x="7750" y="1596"/>
                    </a:cubicBezTo>
                    <a:cubicBezTo>
                      <a:pt x="7704" y="1412"/>
                      <a:pt x="7497" y="1412"/>
                      <a:pt x="7336" y="1401"/>
                    </a:cubicBezTo>
                    <a:cubicBezTo>
                      <a:pt x="7267" y="987"/>
                      <a:pt x="7233" y="573"/>
                      <a:pt x="7221" y="147"/>
                    </a:cubicBezTo>
                    <a:cubicBezTo>
                      <a:pt x="7233" y="113"/>
                      <a:pt x="7210" y="90"/>
                      <a:pt x="7175" y="78"/>
                    </a:cubicBezTo>
                    <a:cubicBezTo>
                      <a:pt x="6865" y="32"/>
                      <a:pt x="6566" y="9"/>
                      <a:pt x="6256" y="9"/>
                    </a:cubicBezTo>
                    <a:cubicBezTo>
                      <a:pt x="6100" y="3"/>
                      <a:pt x="5945" y="1"/>
                      <a:pt x="5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77"/>
              <p:cNvSpPr/>
              <p:nvPr/>
            </p:nvSpPr>
            <p:spPr>
              <a:xfrm>
                <a:off x="7784819" y="943776"/>
                <a:ext cx="444196" cy="162029"/>
              </a:xfrm>
              <a:custGeom>
                <a:avLst/>
                <a:gdLst/>
                <a:ahLst/>
                <a:cxnLst/>
                <a:rect l="l" t="t" r="r" b="b"/>
                <a:pathLst>
                  <a:path w="3301" h="1204" extrusionOk="0">
                    <a:moveTo>
                      <a:pt x="1659" y="0"/>
                    </a:moveTo>
                    <a:cubicBezTo>
                      <a:pt x="1302" y="0"/>
                      <a:pt x="944" y="8"/>
                      <a:pt x="587" y="30"/>
                    </a:cubicBezTo>
                    <a:cubicBezTo>
                      <a:pt x="449" y="42"/>
                      <a:pt x="311" y="42"/>
                      <a:pt x="173" y="65"/>
                    </a:cubicBezTo>
                    <a:cubicBezTo>
                      <a:pt x="93" y="76"/>
                      <a:pt x="58" y="122"/>
                      <a:pt x="58" y="191"/>
                    </a:cubicBezTo>
                    <a:cubicBezTo>
                      <a:pt x="47" y="249"/>
                      <a:pt x="35" y="318"/>
                      <a:pt x="35" y="375"/>
                    </a:cubicBezTo>
                    <a:cubicBezTo>
                      <a:pt x="12" y="640"/>
                      <a:pt x="1" y="904"/>
                      <a:pt x="1" y="1134"/>
                    </a:cubicBezTo>
                    <a:lnTo>
                      <a:pt x="127" y="1134"/>
                    </a:lnTo>
                    <a:cubicBezTo>
                      <a:pt x="346" y="1123"/>
                      <a:pt x="564" y="1111"/>
                      <a:pt x="783" y="1111"/>
                    </a:cubicBezTo>
                    <a:cubicBezTo>
                      <a:pt x="967" y="1101"/>
                      <a:pt x="1154" y="1098"/>
                      <a:pt x="1341" y="1098"/>
                    </a:cubicBezTo>
                    <a:cubicBezTo>
                      <a:pt x="1597" y="1098"/>
                      <a:pt x="1853" y="1104"/>
                      <a:pt x="2105" y="1111"/>
                    </a:cubicBezTo>
                    <a:cubicBezTo>
                      <a:pt x="2507" y="1134"/>
                      <a:pt x="2898" y="1157"/>
                      <a:pt x="3301" y="1203"/>
                    </a:cubicBezTo>
                    <a:cubicBezTo>
                      <a:pt x="3266" y="1019"/>
                      <a:pt x="3243" y="824"/>
                      <a:pt x="3232" y="628"/>
                    </a:cubicBezTo>
                    <a:cubicBezTo>
                      <a:pt x="3209" y="444"/>
                      <a:pt x="3197" y="249"/>
                      <a:pt x="3174" y="53"/>
                    </a:cubicBezTo>
                    <a:cubicBezTo>
                      <a:pt x="2875" y="53"/>
                      <a:pt x="2576" y="19"/>
                      <a:pt x="2278" y="7"/>
                    </a:cubicBezTo>
                    <a:cubicBezTo>
                      <a:pt x="2071" y="3"/>
                      <a:pt x="1865" y="0"/>
                      <a:pt x="16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77"/>
              <p:cNvSpPr/>
              <p:nvPr/>
            </p:nvSpPr>
            <p:spPr>
              <a:xfrm>
                <a:off x="7687394" y="1113747"/>
                <a:ext cx="602039" cy="114255"/>
              </a:xfrm>
              <a:custGeom>
                <a:avLst/>
                <a:gdLst/>
                <a:ahLst/>
                <a:cxnLst/>
                <a:rect l="l" t="t" r="r" b="b"/>
                <a:pathLst>
                  <a:path w="4474" h="849" extrusionOk="0">
                    <a:moveTo>
                      <a:pt x="1951" y="1"/>
                    </a:moveTo>
                    <a:cubicBezTo>
                      <a:pt x="1760" y="1"/>
                      <a:pt x="1570" y="4"/>
                      <a:pt x="1380" y="9"/>
                    </a:cubicBezTo>
                    <a:cubicBezTo>
                      <a:pt x="1185" y="21"/>
                      <a:pt x="989" y="32"/>
                      <a:pt x="794" y="44"/>
                    </a:cubicBezTo>
                    <a:cubicBezTo>
                      <a:pt x="621" y="44"/>
                      <a:pt x="460" y="67"/>
                      <a:pt x="299" y="113"/>
                    </a:cubicBezTo>
                    <a:cubicBezTo>
                      <a:pt x="0" y="228"/>
                      <a:pt x="150" y="596"/>
                      <a:pt x="58" y="849"/>
                    </a:cubicBezTo>
                    <a:cubicBezTo>
                      <a:pt x="357" y="791"/>
                      <a:pt x="656" y="745"/>
                      <a:pt x="955" y="711"/>
                    </a:cubicBezTo>
                    <a:cubicBezTo>
                      <a:pt x="1463" y="645"/>
                      <a:pt x="1975" y="613"/>
                      <a:pt x="2486" y="613"/>
                    </a:cubicBezTo>
                    <a:cubicBezTo>
                      <a:pt x="2866" y="613"/>
                      <a:pt x="3245" y="630"/>
                      <a:pt x="3622" y="665"/>
                    </a:cubicBezTo>
                    <a:cubicBezTo>
                      <a:pt x="3852" y="688"/>
                      <a:pt x="4071" y="711"/>
                      <a:pt x="4289" y="745"/>
                    </a:cubicBezTo>
                    <a:lnTo>
                      <a:pt x="4473" y="780"/>
                    </a:lnTo>
                    <a:cubicBezTo>
                      <a:pt x="4450" y="665"/>
                      <a:pt x="4439" y="550"/>
                      <a:pt x="4427" y="435"/>
                    </a:cubicBezTo>
                    <a:cubicBezTo>
                      <a:pt x="4427" y="377"/>
                      <a:pt x="4439" y="205"/>
                      <a:pt x="4381" y="170"/>
                    </a:cubicBezTo>
                    <a:cubicBezTo>
                      <a:pt x="4324" y="159"/>
                      <a:pt x="4278" y="147"/>
                      <a:pt x="4220" y="147"/>
                    </a:cubicBezTo>
                    <a:lnTo>
                      <a:pt x="4059" y="124"/>
                    </a:lnTo>
                    <a:lnTo>
                      <a:pt x="3737" y="90"/>
                    </a:lnTo>
                    <a:cubicBezTo>
                      <a:pt x="3145" y="29"/>
                      <a:pt x="2546" y="1"/>
                      <a:pt x="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77"/>
              <p:cNvSpPr/>
              <p:nvPr/>
            </p:nvSpPr>
            <p:spPr>
              <a:xfrm>
                <a:off x="7631683" y="1214814"/>
                <a:ext cx="713458" cy="178716"/>
              </a:xfrm>
              <a:custGeom>
                <a:avLst/>
                <a:gdLst/>
                <a:ahLst/>
                <a:cxnLst/>
                <a:rect l="l" t="t" r="r" b="b"/>
                <a:pathLst>
                  <a:path w="5302" h="1328" extrusionOk="0">
                    <a:moveTo>
                      <a:pt x="2794" y="1"/>
                    </a:moveTo>
                    <a:cubicBezTo>
                      <a:pt x="2676" y="1"/>
                      <a:pt x="2557" y="2"/>
                      <a:pt x="2438" y="6"/>
                    </a:cubicBezTo>
                    <a:cubicBezTo>
                      <a:pt x="2013" y="17"/>
                      <a:pt x="1587" y="63"/>
                      <a:pt x="1173" y="109"/>
                    </a:cubicBezTo>
                    <a:cubicBezTo>
                      <a:pt x="782" y="167"/>
                      <a:pt x="391" y="236"/>
                      <a:pt x="0" y="339"/>
                    </a:cubicBezTo>
                    <a:cubicBezTo>
                      <a:pt x="58" y="672"/>
                      <a:pt x="69" y="1006"/>
                      <a:pt x="23" y="1328"/>
                    </a:cubicBezTo>
                    <a:cubicBezTo>
                      <a:pt x="391" y="1190"/>
                      <a:pt x="771" y="1075"/>
                      <a:pt x="1150" y="1006"/>
                    </a:cubicBezTo>
                    <a:cubicBezTo>
                      <a:pt x="1323" y="971"/>
                      <a:pt x="1495" y="948"/>
                      <a:pt x="1656" y="925"/>
                    </a:cubicBezTo>
                    <a:cubicBezTo>
                      <a:pt x="1679" y="914"/>
                      <a:pt x="1691" y="914"/>
                      <a:pt x="1702" y="914"/>
                    </a:cubicBezTo>
                    <a:cubicBezTo>
                      <a:pt x="2013" y="868"/>
                      <a:pt x="2323" y="845"/>
                      <a:pt x="2634" y="845"/>
                    </a:cubicBezTo>
                    <a:cubicBezTo>
                      <a:pt x="3266" y="845"/>
                      <a:pt x="3898" y="914"/>
                      <a:pt x="4519" y="1063"/>
                    </a:cubicBezTo>
                    <a:cubicBezTo>
                      <a:pt x="4761" y="1121"/>
                      <a:pt x="5002" y="1190"/>
                      <a:pt x="5244" y="1270"/>
                    </a:cubicBezTo>
                    <a:lnTo>
                      <a:pt x="5278" y="580"/>
                    </a:lnTo>
                    <a:cubicBezTo>
                      <a:pt x="5278" y="523"/>
                      <a:pt x="5290" y="443"/>
                      <a:pt x="5290" y="397"/>
                    </a:cubicBezTo>
                    <a:cubicBezTo>
                      <a:pt x="5290" y="351"/>
                      <a:pt x="5301" y="282"/>
                      <a:pt x="5255" y="259"/>
                    </a:cubicBezTo>
                    <a:cubicBezTo>
                      <a:pt x="5209" y="236"/>
                      <a:pt x="5163" y="224"/>
                      <a:pt x="5117" y="213"/>
                    </a:cubicBezTo>
                    <a:cubicBezTo>
                      <a:pt x="5060" y="213"/>
                      <a:pt x="5002" y="201"/>
                      <a:pt x="4945" y="190"/>
                    </a:cubicBezTo>
                    <a:cubicBezTo>
                      <a:pt x="4234" y="61"/>
                      <a:pt x="3515" y="1"/>
                      <a:pt x="27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77"/>
              <p:cNvSpPr/>
              <p:nvPr/>
            </p:nvSpPr>
            <p:spPr>
              <a:xfrm>
                <a:off x="7712154" y="3317042"/>
                <a:ext cx="583469" cy="218281"/>
              </a:xfrm>
              <a:custGeom>
                <a:avLst/>
                <a:gdLst/>
                <a:ahLst/>
                <a:cxnLst/>
                <a:rect l="l" t="t" r="r" b="b"/>
                <a:pathLst>
                  <a:path w="4336" h="1622" extrusionOk="0">
                    <a:moveTo>
                      <a:pt x="46" y="0"/>
                    </a:moveTo>
                    <a:cubicBezTo>
                      <a:pt x="46" y="0"/>
                      <a:pt x="46" y="12"/>
                      <a:pt x="46" y="12"/>
                    </a:cubicBezTo>
                    <a:cubicBezTo>
                      <a:pt x="23" y="529"/>
                      <a:pt x="12" y="1035"/>
                      <a:pt x="0" y="1552"/>
                    </a:cubicBezTo>
                    <a:cubicBezTo>
                      <a:pt x="0" y="1552"/>
                      <a:pt x="0" y="1564"/>
                      <a:pt x="12" y="1575"/>
                    </a:cubicBezTo>
                    <a:cubicBezTo>
                      <a:pt x="437" y="1575"/>
                      <a:pt x="851" y="1587"/>
                      <a:pt x="1277" y="1587"/>
                    </a:cubicBezTo>
                    <a:lnTo>
                      <a:pt x="3668" y="1621"/>
                    </a:lnTo>
                    <a:lnTo>
                      <a:pt x="4243" y="1621"/>
                    </a:lnTo>
                    <a:cubicBezTo>
                      <a:pt x="4324" y="1598"/>
                      <a:pt x="4301" y="1426"/>
                      <a:pt x="4301" y="1357"/>
                    </a:cubicBezTo>
                    <a:lnTo>
                      <a:pt x="4312" y="1081"/>
                    </a:lnTo>
                    <a:cubicBezTo>
                      <a:pt x="4312" y="725"/>
                      <a:pt x="4324" y="380"/>
                      <a:pt x="4335" y="35"/>
                    </a:cubicBezTo>
                    <a:lnTo>
                      <a:pt x="4335" y="35"/>
                    </a:lnTo>
                    <a:cubicBezTo>
                      <a:pt x="4013" y="81"/>
                      <a:pt x="3691" y="115"/>
                      <a:pt x="3358" y="127"/>
                    </a:cubicBezTo>
                    <a:cubicBezTo>
                      <a:pt x="3041" y="145"/>
                      <a:pt x="2723" y="154"/>
                      <a:pt x="2406" y="154"/>
                    </a:cubicBezTo>
                    <a:cubicBezTo>
                      <a:pt x="1930" y="154"/>
                      <a:pt x="1454" y="133"/>
                      <a:pt x="978" y="92"/>
                    </a:cubicBezTo>
                    <a:cubicBezTo>
                      <a:pt x="771" y="81"/>
                      <a:pt x="575" y="58"/>
                      <a:pt x="368" y="35"/>
                    </a:cubicBezTo>
                    <a:cubicBezTo>
                      <a:pt x="265" y="23"/>
                      <a:pt x="150" y="12"/>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77"/>
              <p:cNvSpPr/>
              <p:nvPr/>
            </p:nvSpPr>
            <p:spPr>
              <a:xfrm>
                <a:off x="7659538" y="2878994"/>
                <a:ext cx="696368" cy="443426"/>
              </a:xfrm>
              <a:custGeom>
                <a:avLst/>
                <a:gdLst/>
                <a:ahLst/>
                <a:cxnLst/>
                <a:rect l="l" t="t" r="r" b="b"/>
                <a:pathLst>
                  <a:path w="5175" h="3295" extrusionOk="0">
                    <a:moveTo>
                      <a:pt x="5140" y="1"/>
                    </a:moveTo>
                    <a:cubicBezTo>
                      <a:pt x="4968" y="93"/>
                      <a:pt x="4772" y="150"/>
                      <a:pt x="4577" y="162"/>
                    </a:cubicBezTo>
                    <a:cubicBezTo>
                      <a:pt x="4266" y="208"/>
                      <a:pt x="3944" y="196"/>
                      <a:pt x="3622" y="208"/>
                    </a:cubicBezTo>
                    <a:cubicBezTo>
                      <a:pt x="3224" y="215"/>
                      <a:pt x="2826" y="221"/>
                      <a:pt x="2427" y="221"/>
                    </a:cubicBezTo>
                    <a:cubicBezTo>
                      <a:pt x="2136" y="221"/>
                      <a:pt x="1844" y="218"/>
                      <a:pt x="1553" y="208"/>
                    </a:cubicBezTo>
                    <a:cubicBezTo>
                      <a:pt x="1208" y="185"/>
                      <a:pt x="874" y="162"/>
                      <a:pt x="529" y="127"/>
                    </a:cubicBezTo>
                    <a:cubicBezTo>
                      <a:pt x="380" y="116"/>
                      <a:pt x="230" y="93"/>
                      <a:pt x="92" y="70"/>
                    </a:cubicBezTo>
                    <a:lnTo>
                      <a:pt x="92" y="70"/>
                    </a:lnTo>
                    <a:cubicBezTo>
                      <a:pt x="104" y="909"/>
                      <a:pt x="69" y="1737"/>
                      <a:pt x="46" y="2577"/>
                    </a:cubicBezTo>
                    <a:cubicBezTo>
                      <a:pt x="35" y="2726"/>
                      <a:pt x="0" y="2933"/>
                      <a:pt x="150" y="3025"/>
                    </a:cubicBezTo>
                    <a:cubicBezTo>
                      <a:pt x="276" y="3094"/>
                      <a:pt x="426" y="3129"/>
                      <a:pt x="575" y="3140"/>
                    </a:cubicBezTo>
                    <a:cubicBezTo>
                      <a:pt x="955" y="3198"/>
                      <a:pt x="1334" y="3232"/>
                      <a:pt x="1714" y="3267"/>
                    </a:cubicBezTo>
                    <a:cubicBezTo>
                      <a:pt x="2013" y="3285"/>
                      <a:pt x="2312" y="3294"/>
                      <a:pt x="2611" y="3294"/>
                    </a:cubicBezTo>
                    <a:cubicBezTo>
                      <a:pt x="3059" y="3294"/>
                      <a:pt x="3507" y="3274"/>
                      <a:pt x="3956" y="3232"/>
                    </a:cubicBezTo>
                    <a:cubicBezTo>
                      <a:pt x="4140" y="3221"/>
                      <a:pt x="4324" y="3198"/>
                      <a:pt x="4508" y="3186"/>
                    </a:cubicBezTo>
                    <a:lnTo>
                      <a:pt x="4726" y="3163"/>
                    </a:lnTo>
                    <a:lnTo>
                      <a:pt x="4726" y="3140"/>
                    </a:lnTo>
                    <a:cubicBezTo>
                      <a:pt x="4726" y="3100"/>
                      <a:pt x="4758" y="3080"/>
                      <a:pt x="4790" y="3080"/>
                    </a:cubicBezTo>
                    <a:cubicBezTo>
                      <a:pt x="4821" y="3080"/>
                      <a:pt x="4853" y="3100"/>
                      <a:pt x="4853" y="3140"/>
                    </a:cubicBezTo>
                    <a:cubicBezTo>
                      <a:pt x="4922" y="3129"/>
                      <a:pt x="4991" y="3129"/>
                      <a:pt x="5060" y="3106"/>
                    </a:cubicBezTo>
                    <a:cubicBezTo>
                      <a:pt x="5152" y="3094"/>
                      <a:pt x="5175" y="3037"/>
                      <a:pt x="5175" y="2945"/>
                    </a:cubicBezTo>
                    <a:lnTo>
                      <a:pt x="5175" y="2669"/>
                    </a:lnTo>
                    <a:lnTo>
                      <a:pt x="5175" y="2117"/>
                    </a:lnTo>
                    <a:cubicBezTo>
                      <a:pt x="5163" y="1737"/>
                      <a:pt x="5152" y="1346"/>
                      <a:pt x="5152" y="967"/>
                    </a:cubicBezTo>
                    <a:cubicBezTo>
                      <a:pt x="5152" y="645"/>
                      <a:pt x="5140" y="323"/>
                      <a:pt x="5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77"/>
              <p:cNvSpPr/>
              <p:nvPr/>
            </p:nvSpPr>
            <p:spPr>
              <a:xfrm>
                <a:off x="7589833" y="2674840"/>
                <a:ext cx="809402" cy="213302"/>
              </a:xfrm>
              <a:custGeom>
                <a:avLst/>
                <a:gdLst/>
                <a:ahLst/>
                <a:cxnLst/>
                <a:rect l="l" t="t" r="r" b="b"/>
                <a:pathLst>
                  <a:path w="6015" h="1585" extrusionOk="0">
                    <a:moveTo>
                      <a:pt x="6015" y="0"/>
                    </a:moveTo>
                    <a:lnTo>
                      <a:pt x="6015" y="0"/>
                    </a:lnTo>
                    <a:cubicBezTo>
                      <a:pt x="5566" y="288"/>
                      <a:pt x="5083" y="495"/>
                      <a:pt x="4577" y="609"/>
                    </a:cubicBezTo>
                    <a:cubicBezTo>
                      <a:pt x="4135" y="696"/>
                      <a:pt x="3692" y="740"/>
                      <a:pt x="3249" y="740"/>
                    </a:cubicBezTo>
                    <a:cubicBezTo>
                      <a:pt x="3048" y="740"/>
                      <a:pt x="2847" y="731"/>
                      <a:pt x="2646" y="713"/>
                    </a:cubicBezTo>
                    <a:cubicBezTo>
                      <a:pt x="2370" y="701"/>
                      <a:pt x="2082" y="690"/>
                      <a:pt x="1795" y="655"/>
                    </a:cubicBezTo>
                    <a:lnTo>
                      <a:pt x="1760" y="655"/>
                    </a:lnTo>
                    <a:cubicBezTo>
                      <a:pt x="1438" y="632"/>
                      <a:pt x="1128" y="575"/>
                      <a:pt x="817" y="506"/>
                    </a:cubicBezTo>
                    <a:cubicBezTo>
                      <a:pt x="564" y="437"/>
                      <a:pt x="323" y="357"/>
                      <a:pt x="93" y="242"/>
                    </a:cubicBezTo>
                    <a:lnTo>
                      <a:pt x="93" y="242"/>
                    </a:lnTo>
                    <a:cubicBezTo>
                      <a:pt x="242" y="632"/>
                      <a:pt x="1" y="1196"/>
                      <a:pt x="495" y="1391"/>
                    </a:cubicBezTo>
                    <a:cubicBezTo>
                      <a:pt x="771" y="1472"/>
                      <a:pt x="1047" y="1518"/>
                      <a:pt x="1346" y="1518"/>
                    </a:cubicBezTo>
                    <a:cubicBezTo>
                      <a:pt x="1668" y="1552"/>
                      <a:pt x="1990" y="1564"/>
                      <a:pt x="2312" y="1575"/>
                    </a:cubicBezTo>
                    <a:cubicBezTo>
                      <a:pt x="2504" y="1582"/>
                      <a:pt x="2696" y="1585"/>
                      <a:pt x="2888" y="1585"/>
                    </a:cubicBezTo>
                    <a:cubicBezTo>
                      <a:pt x="3352" y="1585"/>
                      <a:pt x="3815" y="1569"/>
                      <a:pt x="4278" y="1552"/>
                    </a:cubicBezTo>
                    <a:cubicBezTo>
                      <a:pt x="4566" y="1541"/>
                      <a:pt x="4865" y="1541"/>
                      <a:pt x="5152" y="1506"/>
                    </a:cubicBezTo>
                    <a:cubicBezTo>
                      <a:pt x="5348" y="1495"/>
                      <a:pt x="5520" y="1426"/>
                      <a:pt x="5670" y="1311"/>
                    </a:cubicBezTo>
                    <a:cubicBezTo>
                      <a:pt x="5670" y="1299"/>
                      <a:pt x="5681" y="1288"/>
                      <a:pt x="5693" y="1276"/>
                    </a:cubicBezTo>
                    <a:cubicBezTo>
                      <a:pt x="5727" y="1242"/>
                      <a:pt x="5762" y="1207"/>
                      <a:pt x="5796" y="1161"/>
                    </a:cubicBezTo>
                    <a:cubicBezTo>
                      <a:pt x="5888" y="954"/>
                      <a:pt x="5946" y="724"/>
                      <a:pt x="5946" y="495"/>
                    </a:cubicBezTo>
                    <a:cubicBezTo>
                      <a:pt x="5957" y="322"/>
                      <a:pt x="5980" y="161"/>
                      <a:pt x="6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77"/>
              <p:cNvSpPr/>
              <p:nvPr/>
            </p:nvSpPr>
            <p:spPr>
              <a:xfrm>
                <a:off x="7606923" y="2725845"/>
                <a:ext cx="784642" cy="163913"/>
              </a:xfrm>
              <a:custGeom>
                <a:avLst/>
                <a:gdLst/>
                <a:ahLst/>
                <a:cxnLst/>
                <a:rect l="l" t="t" r="r" b="b"/>
                <a:pathLst>
                  <a:path w="5831" h="1218" extrusionOk="0">
                    <a:moveTo>
                      <a:pt x="5830" y="1"/>
                    </a:moveTo>
                    <a:cubicBezTo>
                      <a:pt x="5451" y="207"/>
                      <a:pt x="5037" y="368"/>
                      <a:pt x="4611" y="472"/>
                    </a:cubicBezTo>
                    <a:cubicBezTo>
                      <a:pt x="4127" y="567"/>
                      <a:pt x="3632" y="619"/>
                      <a:pt x="3137" y="619"/>
                    </a:cubicBezTo>
                    <a:cubicBezTo>
                      <a:pt x="2915" y="619"/>
                      <a:pt x="2693" y="608"/>
                      <a:pt x="2473" y="587"/>
                    </a:cubicBezTo>
                    <a:cubicBezTo>
                      <a:pt x="2162" y="575"/>
                      <a:pt x="1840" y="552"/>
                      <a:pt x="1530" y="518"/>
                    </a:cubicBezTo>
                    <a:lnTo>
                      <a:pt x="1495" y="518"/>
                    </a:lnTo>
                    <a:cubicBezTo>
                      <a:pt x="1139" y="483"/>
                      <a:pt x="794" y="426"/>
                      <a:pt x="449" y="345"/>
                    </a:cubicBezTo>
                    <a:cubicBezTo>
                      <a:pt x="299" y="311"/>
                      <a:pt x="161" y="265"/>
                      <a:pt x="23" y="219"/>
                    </a:cubicBezTo>
                    <a:lnTo>
                      <a:pt x="23" y="219"/>
                    </a:lnTo>
                    <a:cubicBezTo>
                      <a:pt x="35" y="541"/>
                      <a:pt x="0" y="874"/>
                      <a:pt x="357" y="1024"/>
                    </a:cubicBezTo>
                    <a:cubicBezTo>
                      <a:pt x="633" y="1104"/>
                      <a:pt x="920" y="1150"/>
                      <a:pt x="1208" y="1150"/>
                    </a:cubicBezTo>
                    <a:cubicBezTo>
                      <a:pt x="1541" y="1185"/>
                      <a:pt x="1863" y="1196"/>
                      <a:pt x="2185" y="1208"/>
                    </a:cubicBezTo>
                    <a:cubicBezTo>
                      <a:pt x="2377" y="1215"/>
                      <a:pt x="2569" y="1217"/>
                      <a:pt x="2761" y="1217"/>
                    </a:cubicBezTo>
                    <a:cubicBezTo>
                      <a:pt x="3225" y="1217"/>
                      <a:pt x="3688" y="1201"/>
                      <a:pt x="4151" y="1185"/>
                    </a:cubicBezTo>
                    <a:cubicBezTo>
                      <a:pt x="4439" y="1173"/>
                      <a:pt x="4738" y="1173"/>
                      <a:pt x="5025" y="1139"/>
                    </a:cubicBezTo>
                    <a:cubicBezTo>
                      <a:pt x="5209" y="1116"/>
                      <a:pt x="5393" y="1047"/>
                      <a:pt x="5531" y="932"/>
                    </a:cubicBezTo>
                    <a:cubicBezTo>
                      <a:pt x="5543" y="920"/>
                      <a:pt x="5554" y="920"/>
                      <a:pt x="5566" y="909"/>
                    </a:cubicBezTo>
                    <a:cubicBezTo>
                      <a:pt x="5600" y="874"/>
                      <a:pt x="5635" y="828"/>
                      <a:pt x="5658" y="794"/>
                    </a:cubicBezTo>
                    <a:cubicBezTo>
                      <a:pt x="5761" y="587"/>
                      <a:pt x="5819" y="357"/>
                      <a:pt x="5819" y="127"/>
                    </a:cubicBezTo>
                    <a:cubicBezTo>
                      <a:pt x="5830" y="81"/>
                      <a:pt x="5830" y="47"/>
                      <a:pt x="5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77"/>
              <p:cNvSpPr/>
              <p:nvPr/>
            </p:nvSpPr>
            <p:spPr>
              <a:xfrm>
                <a:off x="7741489" y="3061615"/>
                <a:ext cx="63649" cy="63654"/>
              </a:xfrm>
              <a:custGeom>
                <a:avLst/>
                <a:gdLst/>
                <a:ahLst/>
                <a:cxnLst/>
                <a:rect l="l" t="t" r="r" b="b"/>
                <a:pathLst>
                  <a:path w="473" h="473" extrusionOk="0">
                    <a:moveTo>
                      <a:pt x="242" y="1"/>
                    </a:moveTo>
                    <a:cubicBezTo>
                      <a:pt x="104" y="1"/>
                      <a:pt x="1" y="104"/>
                      <a:pt x="1" y="231"/>
                    </a:cubicBezTo>
                    <a:cubicBezTo>
                      <a:pt x="1" y="357"/>
                      <a:pt x="104" y="461"/>
                      <a:pt x="242" y="472"/>
                    </a:cubicBezTo>
                    <a:cubicBezTo>
                      <a:pt x="369" y="472"/>
                      <a:pt x="472" y="357"/>
                      <a:pt x="472" y="231"/>
                    </a:cubicBezTo>
                    <a:cubicBezTo>
                      <a:pt x="472" y="104"/>
                      <a:pt x="369"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77"/>
              <p:cNvSpPr/>
              <p:nvPr/>
            </p:nvSpPr>
            <p:spPr>
              <a:xfrm>
                <a:off x="7866904" y="3061615"/>
                <a:ext cx="63514" cy="62039"/>
              </a:xfrm>
              <a:custGeom>
                <a:avLst/>
                <a:gdLst/>
                <a:ahLst/>
                <a:cxnLst/>
                <a:rect l="l" t="t" r="r" b="b"/>
                <a:pathLst>
                  <a:path w="472" h="461" extrusionOk="0">
                    <a:moveTo>
                      <a:pt x="242" y="1"/>
                    </a:moveTo>
                    <a:cubicBezTo>
                      <a:pt x="115" y="1"/>
                      <a:pt x="0" y="104"/>
                      <a:pt x="0" y="231"/>
                    </a:cubicBezTo>
                    <a:cubicBezTo>
                      <a:pt x="0" y="357"/>
                      <a:pt x="115" y="461"/>
                      <a:pt x="242" y="461"/>
                    </a:cubicBezTo>
                    <a:cubicBezTo>
                      <a:pt x="368" y="461"/>
                      <a:pt x="472" y="357"/>
                      <a:pt x="472" y="231"/>
                    </a:cubicBezTo>
                    <a:cubicBezTo>
                      <a:pt x="472" y="104"/>
                      <a:pt x="368"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77"/>
              <p:cNvSpPr/>
              <p:nvPr/>
            </p:nvSpPr>
            <p:spPr>
              <a:xfrm>
                <a:off x="7993800" y="3061615"/>
                <a:ext cx="62034" cy="63654"/>
              </a:xfrm>
              <a:custGeom>
                <a:avLst/>
                <a:gdLst/>
                <a:ahLst/>
                <a:cxnLst/>
                <a:rect l="l" t="t" r="r" b="b"/>
                <a:pathLst>
                  <a:path w="461" h="473" extrusionOk="0">
                    <a:moveTo>
                      <a:pt x="230" y="1"/>
                    </a:moveTo>
                    <a:cubicBezTo>
                      <a:pt x="104" y="1"/>
                      <a:pt x="0" y="104"/>
                      <a:pt x="0" y="231"/>
                    </a:cubicBezTo>
                    <a:cubicBezTo>
                      <a:pt x="0" y="357"/>
                      <a:pt x="104" y="461"/>
                      <a:pt x="230" y="472"/>
                    </a:cubicBezTo>
                    <a:cubicBezTo>
                      <a:pt x="357" y="472"/>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77"/>
              <p:cNvSpPr/>
              <p:nvPr/>
            </p:nvSpPr>
            <p:spPr>
              <a:xfrm>
                <a:off x="8119081" y="3061615"/>
                <a:ext cx="62034" cy="62039"/>
              </a:xfrm>
              <a:custGeom>
                <a:avLst/>
                <a:gdLst/>
                <a:ahLst/>
                <a:cxnLst/>
                <a:rect l="l" t="t" r="r" b="b"/>
                <a:pathLst>
                  <a:path w="461" h="461" extrusionOk="0">
                    <a:moveTo>
                      <a:pt x="230" y="1"/>
                    </a:moveTo>
                    <a:cubicBezTo>
                      <a:pt x="104" y="1"/>
                      <a:pt x="0" y="104"/>
                      <a:pt x="0" y="231"/>
                    </a:cubicBezTo>
                    <a:cubicBezTo>
                      <a:pt x="0" y="357"/>
                      <a:pt x="104" y="461"/>
                      <a:pt x="230" y="461"/>
                    </a:cubicBezTo>
                    <a:cubicBezTo>
                      <a:pt x="357" y="461"/>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77"/>
              <p:cNvSpPr/>
              <p:nvPr/>
            </p:nvSpPr>
            <p:spPr>
              <a:xfrm>
                <a:off x="8244361" y="3061615"/>
                <a:ext cx="63649" cy="62039"/>
              </a:xfrm>
              <a:custGeom>
                <a:avLst/>
                <a:gdLst/>
                <a:ahLst/>
                <a:cxnLst/>
                <a:rect l="l" t="t" r="r" b="b"/>
                <a:pathLst>
                  <a:path w="473" h="461" extrusionOk="0">
                    <a:moveTo>
                      <a:pt x="231" y="1"/>
                    </a:moveTo>
                    <a:cubicBezTo>
                      <a:pt x="104" y="1"/>
                      <a:pt x="1" y="104"/>
                      <a:pt x="1" y="231"/>
                    </a:cubicBezTo>
                    <a:cubicBezTo>
                      <a:pt x="1" y="357"/>
                      <a:pt x="104" y="461"/>
                      <a:pt x="231" y="461"/>
                    </a:cubicBezTo>
                    <a:cubicBezTo>
                      <a:pt x="369" y="461"/>
                      <a:pt x="472" y="357"/>
                      <a:pt x="472" y="231"/>
                    </a:cubicBezTo>
                    <a:cubicBezTo>
                      <a:pt x="472" y="104"/>
                      <a:pt x="369" y="1"/>
                      <a:pt x="2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77"/>
              <p:cNvSpPr/>
              <p:nvPr/>
            </p:nvSpPr>
            <p:spPr>
              <a:xfrm>
                <a:off x="7740009" y="2955972"/>
                <a:ext cx="558709" cy="24358"/>
              </a:xfrm>
              <a:custGeom>
                <a:avLst/>
                <a:gdLst/>
                <a:ahLst/>
                <a:cxnLst/>
                <a:rect l="l" t="t" r="r" b="b"/>
                <a:pathLst>
                  <a:path w="4152" h="181" extrusionOk="0">
                    <a:moveTo>
                      <a:pt x="159" y="1"/>
                    </a:moveTo>
                    <a:cubicBezTo>
                      <a:pt x="103" y="1"/>
                      <a:pt x="50" y="21"/>
                      <a:pt x="12" y="50"/>
                    </a:cubicBezTo>
                    <a:cubicBezTo>
                      <a:pt x="0" y="61"/>
                      <a:pt x="0" y="73"/>
                      <a:pt x="12" y="84"/>
                    </a:cubicBezTo>
                    <a:lnTo>
                      <a:pt x="12" y="73"/>
                    </a:lnTo>
                    <a:cubicBezTo>
                      <a:pt x="50" y="111"/>
                      <a:pt x="104" y="133"/>
                      <a:pt x="160" y="133"/>
                    </a:cubicBezTo>
                    <a:cubicBezTo>
                      <a:pt x="172" y="133"/>
                      <a:pt x="184" y="132"/>
                      <a:pt x="196" y="130"/>
                    </a:cubicBezTo>
                    <a:cubicBezTo>
                      <a:pt x="276" y="142"/>
                      <a:pt x="368" y="142"/>
                      <a:pt x="449" y="153"/>
                    </a:cubicBezTo>
                    <a:cubicBezTo>
                      <a:pt x="610" y="153"/>
                      <a:pt x="782" y="165"/>
                      <a:pt x="943" y="165"/>
                    </a:cubicBezTo>
                    <a:cubicBezTo>
                      <a:pt x="1300" y="176"/>
                      <a:pt x="1645" y="176"/>
                      <a:pt x="2001" y="176"/>
                    </a:cubicBezTo>
                    <a:cubicBezTo>
                      <a:pt x="2186" y="179"/>
                      <a:pt x="2371" y="181"/>
                      <a:pt x="2556" y="181"/>
                    </a:cubicBezTo>
                    <a:cubicBezTo>
                      <a:pt x="3062" y="181"/>
                      <a:pt x="3569" y="170"/>
                      <a:pt x="4082" y="153"/>
                    </a:cubicBezTo>
                    <a:cubicBezTo>
                      <a:pt x="4151" y="153"/>
                      <a:pt x="4151" y="50"/>
                      <a:pt x="4082" y="50"/>
                    </a:cubicBezTo>
                    <a:cubicBezTo>
                      <a:pt x="3381" y="61"/>
                      <a:pt x="2691" y="61"/>
                      <a:pt x="2001" y="61"/>
                    </a:cubicBezTo>
                    <a:cubicBezTo>
                      <a:pt x="1656" y="61"/>
                      <a:pt x="1311" y="38"/>
                      <a:pt x="966" y="27"/>
                    </a:cubicBezTo>
                    <a:lnTo>
                      <a:pt x="449" y="4"/>
                    </a:lnTo>
                    <a:lnTo>
                      <a:pt x="196" y="4"/>
                    </a:ln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77"/>
              <p:cNvSpPr/>
              <p:nvPr/>
            </p:nvSpPr>
            <p:spPr>
              <a:xfrm>
                <a:off x="7740009" y="3206689"/>
                <a:ext cx="558709" cy="25973"/>
              </a:xfrm>
              <a:custGeom>
                <a:avLst/>
                <a:gdLst/>
                <a:ahLst/>
                <a:cxnLst/>
                <a:rect l="l" t="t" r="r" b="b"/>
                <a:pathLst>
                  <a:path w="4152" h="193" extrusionOk="0">
                    <a:moveTo>
                      <a:pt x="159" y="1"/>
                    </a:moveTo>
                    <a:cubicBezTo>
                      <a:pt x="103" y="1"/>
                      <a:pt x="50" y="21"/>
                      <a:pt x="12" y="50"/>
                    </a:cubicBezTo>
                    <a:cubicBezTo>
                      <a:pt x="0" y="61"/>
                      <a:pt x="0" y="73"/>
                      <a:pt x="12" y="84"/>
                    </a:cubicBezTo>
                    <a:cubicBezTo>
                      <a:pt x="58" y="130"/>
                      <a:pt x="127" y="153"/>
                      <a:pt x="196" y="153"/>
                    </a:cubicBezTo>
                    <a:cubicBezTo>
                      <a:pt x="276" y="153"/>
                      <a:pt x="368" y="165"/>
                      <a:pt x="449" y="165"/>
                    </a:cubicBezTo>
                    <a:cubicBezTo>
                      <a:pt x="610" y="165"/>
                      <a:pt x="782" y="176"/>
                      <a:pt x="943" y="176"/>
                    </a:cubicBezTo>
                    <a:cubicBezTo>
                      <a:pt x="1300" y="176"/>
                      <a:pt x="1645" y="188"/>
                      <a:pt x="2001" y="188"/>
                    </a:cubicBezTo>
                    <a:cubicBezTo>
                      <a:pt x="2186" y="191"/>
                      <a:pt x="2371" y="192"/>
                      <a:pt x="2556" y="192"/>
                    </a:cubicBezTo>
                    <a:cubicBezTo>
                      <a:pt x="3062" y="192"/>
                      <a:pt x="3569" y="182"/>
                      <a:pt x="4082" y="165"/>
                    </a:cubicBezTo>
                    <a:cubicBezTo>
                      <a:pt x="4151" y="165"/>
                      <a:pt x="4151" y="61"/>
                      <a:pt x="4082" y="61"/>
                    </a:cubicBezTo>
                    <a:cubicBezTo>
                      <a:pt x="3732" y="67"/>
                      <a:pt x="3384" y="70"/>
                      <a:pt x="3037" y="70"/>
                    </a:cubicBezTo>
                    <a:cubicBezTo>
                      <a:pt x="2691" y="70"/>
                      <a:pt x="2346" y="67"/>
                      <a:pt x="2001" y="61"/>
                    </a:cubicBezTo>
                    <a:cubicBezTo>
                      <a:pt x="1656" y="61"/>
                      <a:pt x="1311" y="50"/>
                      <a:pt x="966" y="38"/>
                    </a:cubicBezTo>
                    <a:lnTo>
                      <a:pt x="449" y="15"/>
                    </a:lnTo>
                    <a:cubicBezTo>
                      <a:pt x="368" y="15"/>
                      <a:pt x="276" y="4"/>
                      <a:pt x="196" y="4"/>
                    </a:cubicBez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77"/>
              <p:cNvSpPr/>
              <p:nvPr/>
            </p:nvSpPr>
            <p:spPr>
              <a:xfrm>
                <a:off x="7747679" y="1428119"/>
                <a:ext cx="199424" cy="1102845"/>
              </a:xfrm>
              <a:custGeom>
                <a:avLst/>
                <a:gdLst/>
                <a:ahLst/>
                <a:cxnLst/>
                <a:rect l="l" t="t" r="r" b="b"/>
                <a:pathLst>
                  <a:path w="1482" h="8195" extrusionOk="0">
                    <a:moveTo>
                      <a:pt x="1090" y="1"/>
                    </a:moveTo>
                    <a:cubicBezTo>
                      <a:pt x="1054" y="1"/>
                      <a:pt x="1013" y="6"/>
                      <a:pt x="967" y="19"/>
                    </a:cubicBezTo>
                    <a:cubicBezTo>
                      <a:pt x="622" y="111"/>
                      <a:pt x="507" y="1008"/>
                      <a:pt x="461" y="1284"/>
                    </a:cubicBezTo>
                    <a:cubicBezTo>
                      <a:pt x="93" y="3469"/>
                      <a:pt x="1" y="5688"/>
                      <a:pt x="185" y="7896"/>
                    </a:cubicBezTo>
                    <a:cubicBezTo>
                      <a:pt x="196" y="8011"/>
                      <a:pt x="219" y="8137"/>
                      <a:pt x="323" y="8183"/>
                    </a:cubicBezTo>
                    <a:cubicBezTo>
                      <a:pt x="346" y="8191"/>
                      <a:pt x="370" y="8195"/>
                      <a:pt x="394" y="8195"/>
                    </a:cubicBezTo>
                    <a:cubicBezTo>
                      <a:pt x="475" y="8195"/>
                      <a:pt x="554" y="8151"/>
                      <a:pt x="599" y="8080"/>
                    </a:cubicBezTo>
                    <a:cubicBezTo>
                      <a:pt x="645" y="7976"/>
                      <a:pt x="656" y="7873"/>
                      <a:pt x="656" y="7758"/>
                    </a:cubicBezTo>
                    <a:cubicBezTo>
                      <a:pt x="691" y="6573"/>
                      <a:pt x="587" y="5377"/>
                      <a:pt x="610" y="4182"/>
                    </a:cubicBezTo>
                    <a:cubicBezTo>
                      <a:pt x="622" y="3066"/>
                      <a:pt x="748" y="1928"/>
                      <a:pt x="1151" y="881"/>
                    </a:cubicBezTo>
                    <a:cubicBezTo>
                      <a:pt x="1224" y="702"/>
                      <a:pt x="1482" y="1"/>
                      <a:pt x="1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77"/>
              <p:cNvSpPr/>
              <p:nvPr/>
            </p:nvSpPr>
            <p:spPr>
              <a:xfrm>
                <a:off x="7507883" y="1461494"/>
                <a:ext cx="205748" cy="730610"/>
              </a:xfrm>
              <a:custGeom>
                <a:avLst/>
                <a:gdLst/>
                <a:ahLst/>
                <a:cxnLst/>
                <a:rect l="l" t="t" r="r" b="b"/>
                <a:pathLst>
                  <a:path w="1529" h="5429" extrusionOk="0">
                    <a:moveTo>
                      <a:pt x="1296" y="1"/>
                    </a:moveTo>
                    <a:cubicBezTo>
                      <a:pt x="1148" y="1"/>
                      <a:pt x="929" y="109"/>
                      <a:pt x="805" y="277"/>
                    </a:cubicBezTo>
                    <a:cubicBezTo>
                      <a:pt x="690" y="472"/>
                      <a:pt x="610" y="691"/>
                      <a:pt x="564" y="909"/>
                    </a:cubicBezTo>
                    <a:cubicBezTo>
                      <a:pt x="380" y="1634"/>
                      <a:pt x="242" y="2370"/>
                      <a:pt x="150" y="3117"/>
                    </a:cubicBezTo>
                    <a:cubicBezTo>
                      <a:pt x="104" y="3497"/>
                      <a:pt x="81" y="3876"/>
                      <a:pt x="69" y="4255"/>
                    </a:cubicBezTo>
                    <a:cubicBezTo>
                      <a:pt x="69" y="4554"/>
                      <a:pt x="0" y="5037"/>
                      <a:pt x="104" y="5325"/>
                    </a:cubicBezTo>
                    <a:cubicBezTo>
                      <a:pt x="115" y="5394"/>
                      <a:pt x="184" y="5428"/>
                      <a:pt x="265" y="5428"/>
                    </a:cubicBezTo>
                    <a:cubicBezTo>
                      <a:pt x="334" y="5405"/>
                      <a:pt x="368" y="5313"/>
                      <a:pt x="380" y="5244"/>
                    </a:cubicBezTo>
                    <a:cubicBezTo>
                      <a:pt x="575" y="4393"/>
                      <a:pt x="541" y="3497"/>
                      <a:pt x="644" y="2634"/>
                    </a:cubicBezTo>
                    <a:cubicBezTo>
                      <a:pt x="736" y="1864"/>
                      <a:pt x="909" y="1070"/>
                      <a:pt x="1334" y="415"/>
                    </a:cubicBezTo>
                    <a:cubicBezTo>
                      <a:pt x="1529" y="120"/>
                      <a:pt x="1451" y="1"/>
                      <a:pt x="1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77"/>
              <p:cNvSpPr/>
              <p:nvPr/>
            </p:nvSpPr>
            <p:spPr>
              <a:xfrm>
                <a:off x="8039552" y="1423005"/>
                <a:ext cx="169416" cy="939067"/>
              </a:xfrm>
              <a:custGeom>
                <a:avLst/>
                <a:gdLst/>
                <a:ahLst/>
                <a:cxnLst/>
                <a:rect l="l" t="t" r="r" b="b"/>
                <a:pathLst>
                  <a:path w="1259" h="6978" extrusionOk="0">
                    <a:moveTo>
                      <a:pt x="331" y="1"/>
                    </a:moveTo>
                    <a:cubicBezTo>
                      <a:pt x="1" y="1"/>
                      <a:pt x="116" y="499"/>
                      <a:pt x="212" y="701"/>
                    </a:cubicBezTo>
                    <a:cubicBezTo>
                      <a:pt x="1028" y="2541"/>
                      <a:pt x="741" y="4645"/>
                      <a:pt x="948" y="6646"/>
                    </a:cubicBezTo>
                    <a:cubicBezTo>
                      <a:pt x="968" y="6789"/>
                      <a:pt x="1052" y="6977"/>
                      <a:pt x="1184" y="6977"/>
                    </a:cubicBezTo>
                    <a:cubicBezTo>
                      <a:pt x="1200" y="6977"/>
                      <a:pt x="1217" y="6974"/>
                      <a:pt x="1235" y="6968"/>
                    </a:cubicBezTo>
                    <a:cubicBezTo>
                      <a:pt x="1258" y="5323"/>
                      <a:pt x="1201" y="3679"/>
                      <a:pt x="1120" y="2046"/>
                    </a:cubicBezTo>
                    <a:cubicBezTo>
                      <a:pt x="1120" y="1644"/>
                      <a:pt x="1074" y="1253"/>
                      <a:pt x="982" y="873"/>
                    </a:cubicBezTo>
                    <a:cubicBezTo>
                      <a:pt x="913" y="620"/>
                      <a:pt x="718" y="68"/>
                      <a:pt x="419" y="11"/>
                    </a:cubicBezTo>
                    <a:cubicBezTo>
                      <a:pt x="387" y="4"/>
                      <a:pt x="357" y="1"/>
                      <a:pt x="3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77"/>
              <p:cNvSpPr/>
              <p:nvPr/>
            </p:nvSpPr>
            <p:spPr>
              <a:xfrm>
                <a:off x="8277061" y="1452747"/>
                <a:ext cx="182603" cy="773674"/>
              </a:xfrm>
              <a:custGeom>
                <a:avLst/>
                <a:gdLst/>
                <a:ahLst/>
                <a:cxnLst/>
                <a:rect l="l" t="t" r="r" b="b"/>
                <a:pathLst>
                  <a:path w="1357" h="5749" extrusionOk="0">
                    <a:moveTo>
                      <a:pt x="208" y="1"/>
                    </a:moveTo>
                    <a:cubicBezTo>
                      <a:pt x="1" y="1"/>
                      <a:pt x="40" y="287"/>
                      <a:pt x="195" y="514"/>
                    </a:cubicBezTo>
                    <a:cubicBezTo>
                      <a:pt x="666" y="1239"/>
                      <a:pt x="931" y="2078"/>
                      <a:pt x="942" y="2952"/>
                    </a:cubicBezTo>
                    <a:cubicBezTo>
                      <a:pt x="977" y="3815"/>
                      <a:pt x="896" y="4677"/>
                      <a:pt x="988" y="5539"/>
                    </a:cubicBezTo>
                    <a:cubicBezTo>
                      <a:pt x="988" y="5624"/>
                      <a:pt x="1028" y="5749"/>
                      <a:pt x="1115" y="5749"/>
                    </a:cubicBezTo>
                    <a:cubicBezTo>
                      <a:pt x="1123" y="5749"/>
                      <a:pt x="1130" y="5748"/>
                      <a:pt x="1138" y="5746"/>
                    </a:cubicBezTo>
                    <a:cubicBezTo>
                      <a:pt x="1241" y="5746"/>
                      <a:pt x="1253" y="5631"/>
                      <a:pt x="1264" y="5551"/>
                    </a:cubicBezTo>
                    <a:cubicBezTo>
                      <a:pt x="1345" y="4493"/>
                      <a:pt x="1356" y="3435"/>
                      <a:pt x="1287" y="2389"/>
                    </a:cubicBezTo>
                    <a:cubicBezTo>
                      <a:pt x="1276" y="1940"/>
                      <a:pt x="1207" y="1492"/>
                      <a:pt x="1092" y="1055"/>
                    </a:cubicBezTo>
                    <a:cubicBezTo>
                      <a:pt x="977" y="710"/>
                      <a:pt x="781" y="238"/>
                      <a:pt x="425" y="66"/>
                    </a:cubicBezTo>
                    <a:cubicBezTo>
                      <a:pt x="334" y="21"/>
                      <a:pt x="263" y="1"/>
                      <a:pt x="2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77"/>
              <p:cNvSpPr/>
              <p:nvPr/>
            </p:nvSpPr>
            <p:spPr>
              <a:xfrm>
                <a:off x="8532198" y="1616123"/>
                <a:ext cx="110073" cy="636272"/>
              </a:xfrm>
              <a:custGeom>
                <a:avLst/>
                <a:gdLst/>
                <a:ahLst/>
                <a:cxnLst/>
                <a:rect l="l" t="t" r="r" b="b"/>
                <a:pathLst>
                  <a:path w="818" h="4728" extrusionOk="0">
                    <a:moveTo>
                      <a:pt x="84" y="0"/>
                    </a:moveTo>
                    <a:cubicBezTo>
                      <a:pt x="44" y="0"/>
                      <a:pt x="14" y="44"/>
                      <a:pt x="1" y="151"/>
                    </a:cubicBezTo>
                    <a:cubicBezTo>
                      <a:pt x="1" y="255"/>
                      <a:pt x="24" y="347"/>
                      <a:pt x="58" y="427"/>
                    </a:cubicBezTo>
                    <a:cubicBezTo>
                      <a:pt x="472" y="1635"/>
                      <a:pt x="599" y="2923"/>
                      <a:pt x="449" y="4199"/>
                    </a:cubicBezTo>
                    <a:cubicBezTo>
                      <a:pt x="426" y="4383"/>
                      <a:pt x="415" y="4624"/>
                      <a:pt x="587" y="4728"/>
                    </a:cubicBezTo>
                    <a:cubicBezTo>
                      <a:pt x="748" y="3888"/>
                      <a:pt x="817" y="3037"/>
                      <a:pt x="794" y="2187"/>
                    </a:cubicBezTo>
                    <a:cubicBezTo>
                      <a:pt x="794" y="1738"/>
                      <a:pt x="737" y="1301"/>
                      <a:pt x="622" y="876"/>
                    </a:cubicBezTo>
                    <a:cubicBezTo>
                      <a:pt x="585" y="755"/>
                      <a:pt x="249" y="0"/>
                      <a:pt x="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77"/>
              <p:cNvSpPr/>
              <p:nvPr/>
            </p:nvSpPr>
            <p:spPr>
              <a:xfrm>
                <a:off x="7525107" y="2283087"/>
                <a:ext cx="54095" cy="215994"/>
              </a:xfrm>
              <a:custGeom>
                <a:avLst/>
                <a:gdLst/>
                <a:ahLst/>
                <a:cxnLst/>
                <a:rect l="l" t="t" r="r" b="b"/>
                <a:pathLst>
                  <a:path w="402" h="1605" extrusionOk="0">
                    <a:moveTo>
                      <a:pt x="161" y="1"/>
                    </a:moveTo>
                    <a:cubicBezTo>
                      <a:pt x="43" y="1"/>
                      <a:pt x="0" y="189"/>
                      <a:pt x="10" y="289"/>
                    </a:cubicBezTo>
                    <a:cubicBezTo>
                      <a:pt x="22" y="473"/>
                      <a:pt x="22" y="669"/>
                      <a:pt x="33" y="853"/>
                    </a:cubicBezTo>
                    <a:cubicBezTo>
                      <a:pt x="22" y="1071"/>
                      <a:pt x="68" y="1290"/>
                      <a:pt x="160" y="1497"/>
                    </a:cubicBezTo>
                    <a:cubicBezTo>
                      <a:pt x="190" y="1546"/>
                      <a:pt x="237" y="1605"/>
                      <a:pt x="294" y="1605"/>
                    </a:cubicBezTo>
                    <a:cubicBezTo>
                      <a:pt x="302" y="1605"/>
                      <a:pt x="312" y="1603"/>
                      <a:pt x="321" y="1600"/>
                    </a:cubicBezTo>
                    <a:cubicBezTo>
                      <a:pt x="390" y="1566"/>
                      <a:pt x="390" y="1497"/>
                      <a:pt x="401" y="1439"/>
                    </a:cubicBezTo>
                    <a:cubicBezTo>
                      <a:pt x="401" y="1117"/>
                      <a:pt x="298" y="807"/>
                      <a:pt x="309" y="485"/>
                    </a:cubicBezTo>
                    <a:cubicBezTo>
                      <a:pt x="309" y="358"/>
                      <a:pt x="367" y="71"/>
                      <a:pt x="217" y="13"/>
                    </a:cubicBezTo>
                    <a:cubicBezTo>
                      <a:pt x="197" y="5"/>
                      <a:pt x="178" y="1"/>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77"/>
              <p:cNvSpPr/>
              <p:nvPr/>
            </p:nvSpPr>
            <p:spPr>
              <a:xfrm>
                <a:off x="8146936" y="2412954"/>
                <a:ext cx="71319" cy="243447"/>
              </a:xfrm>
              <a:custGeom>
                <a:avLst/>
                <a:gdLst/>
                <a:ahLst/>
                <a:cxnLst/>
                <a:rect l="l" t="t" r="r" b="b"/>
                <a:pathLst>
                  <a:path w="530" h="1809" extrusionOk="0">
                    <a:moveTo>
                      <a:pt x="296" y="1"/>
                    </a:moveTo>
                    <a:cubicBezTo>
                      <a:pt x="131" y="1"/>
                      <a:pt x="150" y="348"/>
                      <a:pt x="150" y="451"/>
                    </a:cubicBezTo>
                    <a:cubicBezTo>
                      <a:pt x="161" y="819"/>
                      <a:pt x="127" y="1187"/>
                      <a:pt x="35" y="1544"/>
                    </a:cubicBezTo>
                    <a:cubicBezTo>
                      <a:pt x="12" y="1601"/>
                      <a:pt x="0" y="1659"/>
                      <a:pt x="12" y="1716"/>
                    </a:cubicBezTo>
                    <a:cubicBezTo>
                      <a:pt x="23" y="1774"/>
                      <a:pt x="69" y="1808"/>
                      <a:pt x="138" y="1808"/>
                    </a:cubicBezTo>
                    <a:cubicBezTo>
                      <a:pt x="196" y="1797"/>
                      <a:pt x="230" y="1728"/>
                      <a:pt x="242" y="1670"/>
                    </a:cubicBezTo>
                    <a:cubicBezTo>
                      <a:pt x="311" y="1337"/>
                      <a:pt x="380" y="1015"/>
                      <a:pt x="414" y="681"/>
                    </a:cubicBezTo>
                    <a:cubicBezTo>
                      <a:pt x="437" y="532"/>
                      <a:pt x="529" y="83"/>
                      <a:pt x="357" y="14"/>
                    </a:cubicBezTo>
                    <a:cubicBezTo>
                      <a:pt x="334" y="5"/>
                      <a:pt x="314" y="1"/>
                      <a:pt x="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77"/>
              <p:cNvSpPr/>
              <p:nvPr/>
            </p:nvSpPr>
            <p:spPr>
              <a:xfrm>
                <a:off x="8369777" y="2303408"/>
                <a:ext cx="107382" cy="248830"/>
              </a:xfrm>
              <a:custGeom>
                <a:avLst/>
                <a:gdLst/>
                <a:ahLst/>
                <a:cxnLst/>
                <a:rect l="l" t="t" r="r" b="b"/>
                <a:pathLst>
                  <a:path w="798" h="1849" extrusionOk="0">
                    <a:moveTo>
                      <a:pt x="389" y="0"/>
                    </a:moveTo>
                    <a:cubicBezTo>
                      <a:pt x="386" y="0"/>
                      <a:pt x="383" y="0"/>
                      <a:pt x="380" y="0"/>
                    </a:cubicBezTo>
                    <a:cubicBezTo>
                      <a:pt x="150" y="0"/>
                      <a:pt x="253" y="541"/>
                      <a:pt x="242" y="713"/>
                    </a:cubicBezTo>
                    <a:cubicBezTo>
                      <a:pt x="184" y="1081"/>
                      <a:pt x="104" y="1449"/>
                      <a:pt x="0" y="1794"/>
                    </a:cubicBezTo>
                    <a:cubicBezTo>
                      <a:pt x="8" y="1830"/>
                      <a:pt x="42" y="1848"/>
                      <a:pt x="77" y="1848"/>
                    </a:cubicBezTo>
                    <a:cubicBezTo>
                      <a:pt x="99" y="1848"/>
                      <a:pt x="121" y="1842"/>
                      <a:pt x="138" y="1829"/>
                    </a:cubicBezTo>
                    <a:cubicBezTo>
                      <a:pt x="184" y="1794"/>
                      <a:pt x="219" y="1748"/>
                      <a:pt x="230" y="1691"/>
                    </a:cubicBezTo>
                    <a:cubicBezTo>
                      <a:pt x="299" y="1474"/>
                      <a:pt x="798" y="0"/>
                      <a:pt x="3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77"/>
              <p:cNvSpPr/>
              <p:nvPr/>
            </p:nvSpPr>
            <p:spPr>
              <a:xfrm>
                <a:off x="7667209" y="1237020"/>
                <a:ext cx="651559" cy="99855"/>
              </a:xfrm>
              <a:custGeom>
                <a:avLst/>
                <a:gdLst/>
                <a:ahLst/>
                <a:cxnLst/>
                <a:rect l="l" t="t" r="r" b="b"/>
                <a:pathLst>
                  <a:path w="4842" h="742" extrusionOk="0">
                    <a:moveTo>
                      <a:pt x="2576" y="0"/>
                    </a:moveTo>
                    <a:cubicBezTo>
                      <a:pt x="1923" y="0"/>
                      <a:pt x="1263" y="70"/>
                      <a:pt x="633" y="220"/>
                    </a:cubicBezTo>
                    <a:cubicBezTo>
                      <a:pt x="484" y="243"/>
                      <a:pt x="346" y="289"/>
                      <a:pt x="208" y="358"/>
                    </a:cubicBezTo>
                    <a:cubicBezTo>
                      <a:pt x="104" y="427"/>
                      <a:pt x="1" y="565"/>
                      <a:pt x="70" y="680"/>
                    </a:cubicBezTo>
                    <a:cubicBezTo>
                      <a:pt x="100" y="725"/>
                      <a:pt x="153" y="742"/>
                      <a:pt x="214" y="742"/>
                    </a:cubicBezTo>
                    <a:cubicBezTo>
                      <a:pt x="295" y="742"/>
                      <a:pt x="389" y="713"/>
                      <a:pt x="461" y="680"/>
                    </a:cubicBezTo>
                    <a:cubicBezTo>
                      <a:pt x="1115" y="360"/>
                      <a:pt x="1838" y="217"/>
                      <a:pt x="2567" y="217"/>
                    </a:cubicBezTo>
                    <a:cubicBezTo>
                      <a:pt x="3093" y="217"/>
                      <a:pt x="3622" y="292"/>
                      <a:pt x="4129" y="427"/>
                    </a:cubicBezTo>
                    <a:cubicBezTo>
                      <a:pt x="4236" y="452"/>
                      <a:pt x="4361" y="500"/>
                      <a:pt x="4478" y="500"/>
                    </a:cubicBezTo>
                    <a:cubicBezTo>
                      <a:pt x="4524" y="500"/>
                      <a:pt x="4570" y="493"/>
                      <a:pt x="4612" y="473"/>
                    </a:cubicBezTo>
                    <a:cubicBezTo>
                      <a:pt x="4842" y="369"/>
                      <a:pt x="4623" y="255"/>
                      <a:pt x="4508" y="232"/>
                    </a:cubicBezTo>
                    <a:cubicBezTo>
                      <a:pt x="4267" y="174"/>
                      <a:pt x="4037" y="140"/>
                      <a:pt x="3807" y="105"/>
                    </a:cubicBezTo>
                    <a:cubicBezTo>
                      <a:pt x="3450" y="48"/>
                      <a:pt x="3083" y="13"/>
                      <a:pt x="2726" y="2"/>
                    </a:cubicBezTo>
                    <a:cubicBezTo>
                      <a:pt x="2676" y="1"/>
                      <a:pt x="2626" y="0"/>
                      <a:pt x="2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77"/>
              <p:cNvSpPr/>
              <p:nvPr/>
            </p:nvSpPr>
            <p:spPr>
              <a:xfrm>
                <a:off x="7825054" y="976748"/>
                <a:ext cx="374626" cy="88281"/>
              </a:xfrm>
              <a:custGeom>
                <a:avLst/>
                <a:gdLst/>
                <a:ahLst/>
                <a:cxnLst/>
                <a:rect l="l" t="t" r="r" b="b"/>
                <a:pathLst>
                  <a:path w="2784" h="656" extrusionOk="0">
                    <a:moveTo>
                      <a:pt x="1231" y="1"/>
                    </a:moveTo>
                    <a:cubicBezTo>
                      <a:pt x="969" y="1"/>
                      <a:pt x="708" y="9"/>
                      <a:pt x="449" y="27"/>
                    </a:cubicBezTo>
                    <a:cubicBezTo>
                      <a:pt x="435" y="26"/>
                      <a:pt x="421" y="25"/>
                      <a:pt x="408" y="25"/>
                    </a:cubicBezTo>
                    <a:cubicBezTo>
                      <a:pt x="286" y="25"/>
                      <a:pt x="174" y="70"/>
                      <a:pt x="81" y="153"/>
                    </a:cubicBezTo>
                    <a:cubicBezTo>
                      <a:pt x="24" y="245"/>
                      <a:pt x="1" y="360"/>
                      <a:pt x="24" y="464"/>
                    </a:cubicBezTo>
                    <a:cubicBezTo>
                      <a:pt x="12" y="510"/>
                      <a:pt x="24" y="556"/>
                      <a:pt x="47" y="602"/>
                    </a:cubicBezTo>
                    <a:cubicBezTo>
                      <a:pt x="83" y="638"/>
                      <a:pt x="128" y="656"/>
                      <a:pt x="173" y="656"/>
                    </a:cubicBezTo>
                    <a:cubicBezTo>
                      <a:pt x="200" y="656"/>
                      <a:pt x="228" y="649"/>
                      <a:pt x="254" y="636"/>
                    </a:cubicBezTo>
                    <a:cubicBezTo>
                      <a:pt x="323" y="602"/>
                      <a:pt x="380" y="556"/>
                      <a:pt x="438" y="510"/>
                    </a:cubicBezTo>
                    <a:cubicBezTo>
                      <a:pt x="725" y="291"/>
                      <a:pt x="1105" y="268"/>
                      <a:pt x="1461" y="257"/>
                    </a:cubicBezTo>
                    <a:cubicBezTo>
                      <a:pt x="1544" y="254"/>
                      <a:pt x="1626" y="252"/>
                      <a:pt x="1707" y="252"/>
                    </a:cubicBezTo>
                    <a:cubicBezTo>
                      <a:pt x="1976" y="252"/>
                      <a:pt x="2237" y="274"/>
                      <a:pt x="2484" y="372"/>
                    </a:cubicBezTo>
                    <a:cubicBezTo>
                      <a:pt x="2519" y="395"/>
                      <a:pt x="2553" y="406"/>
                      <a:pt x="2588" y="406"/>
                    </a:cubicBezTo>
                    <a:cubicBezTo>
                      <a:pt x="2783" y="395"/>
                      <a:pt x="2703" y="119"/>
                      <a:pt x="2576" y="50"/>
                    </a:cubicBezTo>
                    <a:cubicBezTo>
                      <a:pt x="2524" y="24"/>
                      <a:pt x="2434" y="16"/>
                      <a:pt x="2337" y="16"/>
                    </a:cubicBezTo>
                    <a:cubicBezTo>
                      <a:pt x="2221" y="16"/>
                      <a:pt x="2095" y="27"/>
                      <a:pt x="2013" y="27"/>
                    </a:cubicBezTo>
                    <a:cubicBezTo>
                      <a:pt x="1754" y="9"/>
                      <a:pt x="1493" y="1"/>
                      <a:pt x="12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77"/>
              <p:cNvSpPr/>
              <p:nvPr/>
            </p:nvSpPr>
            <p:spPr>
              <a:xfrm>
                <a:off x="7747679" y="3372218"/>
                <a:ext cx="503000" cy="130269"/>
              </a:xfrm>
              <a:custGeom>
                <a:avLst/>
                <a:gdLst/>
                <a:ahLst/>
                <a:cxnLst/>
                <a:rect l="l" t="t" r="r" b="b"/>
                <a:pathLst>
                  <a:path w="3738" h="968" extrusionOk="0">
                    <a:moveTo>
                      <a:pt x="131" y="1"/>
                    </a:moveTo>
                    <a:cubicBezTo>
                      <a:pt x="116" y="1"/>
                      <a:pt x="99" y="5"/>
                      <a:pt x="81" y="16"/>
                    </a:cubicBezTo>
                    <a:cubicBezTo>
                      <a:pt x="1" y="62"/>
                      <a:pt x="24" y="384"/>
                      <a:pt x="35" y="464"/>
                    </a:cubicBezTo>
                    <a:cubicBezTo>
                      <a:pt x="47" y="614"/>
                      <a:pt x="127" y="752"/>
                      <a:pt x="254" y="843"/>
                    </a:cubicBezTo>
                    <a:cubicBezTo>
                      <a:pt x="357" y="889"/>
                      <a:pt x="472" y="924"/>
                      <a:pt x="599" y="924"/>
                    </a:cubicBezTo>
                    <a:cubicBezTo>
                      <a:pt x="1262" y="949"/>
                      <a:pt x="1931" y="968"/>
                      <a:pt x="2601" y="968"/>
                    </a:cubicBezTo>
                    <a:cubicBezTo>
                      <a:pt x="2861" y="968"/>
                      <a:pt x="3121" y="965"/>
                      <a:pt x="3381" y="958"/>
                    </a:cubicBezTo>
                    <a:cubicBezTo>
                      <a:pt x="3462" y="958"/>
                      <a:pt x="3542" y="947"/>
                      <a:pt x="3623" y="912"/>
                    </a:cubicBezTo>
                    <a:cubicBezTo>
                      <a:pt x="3692" y="878"/>
                      <a:pt x="3738" y="786"/>
                      <a:pt x="3715" y="706"/>
                    </a:cubicBezTo>
                    <a:cubicBezTo>
                      <a:pt x="3680" y="614"/>
                      <a:pt x="3554" y="602"/>
                      <a:pt x="3450" y="602"/>
                    </a:cubicBezTo>
                    <a:lnTo>
                      <a:pt x="1036" y="545"/>
                    </a:lnTo>
                    <a:cubicBezTo>
                      <a:pt x="771" y="545"/>
                      <a:pt x="461" y="510"/>
                      <a:pt x="334" y="292"/>
                    </a:cubicBezTo>
                    <a:cubicBezTo>
                      <a:pt x="284" y="211"/>
                      <a:pt x="234"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093" name="Google Shape;3093;p77"/>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77">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77">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77">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ransition spd="med">
    <p:randomBar dir="vert"/>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742"/>
        <p:cNvGrpSpPr/>
        <p:nvPr/>
      </p:nvGrpSpPr>
      <p:grpSpPr>
        <a:xfrm>
          <a:off x="0" y="0"/>
          <a:ext cx="0" cy="0"/>
          <a:chOff x="0" y="0"/>
          <a:chExt cx="0" cy="0"/>
        </a:xfrm>
      </p:grpSpPr>
      <p:sp>
        <p:nvSpPr>
          <p:cNvPr id="2743" name="Google Shape;2743;p72"/>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rPr>
              <a:t>CONTENTS OF THIS TEMPLATE</a:t>
            </a:r>
            <a:endParaRPr>
              <a:solidFill>
                <a:schemeClr val="lt2"/>
              </a:solidFill>
            </a:endParaRPr>
          </a:p>
        </p:txBody>
      </p:sp>
      <p:sp>
        <p:nvSpPr>
          <p:cNvPr id="2744" name="Google Shape;2744;p72"/>
          <p:cNvSpPr txBox="1">
            <a:spLocks noGrp="1"/>
          </p:cNvSpPr>
          <p:nvPr>
            <p:ph type="body" idx="1"/>
          </p:nvPr>
        </p:nvSpPr>
        <p:spPr>
          <a:xfrm>
            <a:off x="711725" y="1248963"/>
            <a:ext cx="7720500" cy="3375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Here’s what you’ll find in this </a:t>
            </a:r>
            <a:r>
              <a:rPr lang="en" b="1">
                <a:solidFill>
                  <a:schemeClr val="lt2"/>
                </a:solidFill>
                <a:uFill>
                  <a:noFill/>
                </a:uFill>
                <a:hlinkClick r:id="rId3">
                  <a:extLst>
                    <a:ext uri="{A12FA001-AC4F-418D-AE19-62706E023703}">
                      <ahyp:hlinkClr xmlns:ahyp="http://schemas.microsoft.com/office/drawing/2018/hyperlinkcolor" val="tx"/>
                    </a:ext>
                  </a:extLst>
                </a:hlinkClick>
              </a:rPr>
              <a:t>Slidesgo</a:t>
            </a:r>
            <a:r>
              <a:rPr lang="en"/>
              <a:t> template: </a:t>
            </a:r>
            <a:endParaRPr/>
          </a:p>
          <a:p>
            <a:pPr marL="457200" lvl="0" indent="-304800" algn="l" rtl="0">
              <a:spcBef>
                <a:spcPts val="1000"/>
              </a:spcBef>
              <a:spcAft>
                <a:spcPts val="0"/>
              </a:spcAft>
              <a:buSzPts val="1200"/>
              <a:buAutoNum type="arabicPeriod"/>
            </a:pPr>
            <a:r>
              <a:rPr lang="en"/>
              <a:t>A slide structure based on a multi-purpose presentation, which you can easily adapt to your needs. For more info on how to edit the template, please visit </a:t>
            </a:r>
            <a:r>
              <a:rPr lang="en" b="1">
                <a:solidFill>
                  <a:schemeClr val="lt2"/>
                </a:solidFill>
                <a:uFill>
                  <a:noFill/>
                </a:uFill>
                <a:hlinkClick r:id="rId4">
                  <a:extLst>
                    <a:ext uri="{A12FA001-AC4F-418D-AE19-62706E023703}">
                      <ahyp:hlinkClr xmlns:ahyp="http://schemas.microsoft.com/office/drawing/2018/hyperlinkcolor" val="tx"/>
                    </a:ext>
                  </a:extLst>
                </a:hlinkClick>
              </a:rPr>
              <a:t>Slidesgo School</a:t>
            </a:r>
            <a:r>
              <a:rPr lang="en"/>
              <a:t> or read our </a:t>
            </a:r>
            <a:r>
              <a:rPr lang="en" b="1">
                <a:solidFill>
                  <a:schemeClr val="lt2"/>
                </a:solidFill>
                <a:uFill>
                  <a:noFill/>
                </a:uFill>
                <a:hlinkClick r:id="rId5">
                  <a:extLst>
                    <a:ext uri="{A12FA001-AC4F-418D-AE19-62706E023703}">
                      <ahyp:hlinkClr xmlns:ahyp="http://schemas.microsoft.com/office/drawing/2018/hyperlinkcolor" val="tx"/>
                    </a:ext>
                  </a:extLst>
                </a:hlinkClick>
              </a:rPr>
              <a:t>FAQs</a:t>
            </a:r>
            <a:r>
              <a:rPr lang="en"/>
              <a:t>.</a:t>
            </a:r>
            <a:endParaRPr/>
          </a:p>
          <a:p>
            <a:pPr marL="457200" lvl="0" indent="-304800" algn="l" rtl="0">
              <a:spcBef>
                <a:spcPts val="0"/>
              </a:spcBef>
              <a:spcAft>
                <a:spcPts val="0"/>
              </a:spcAft>
              <a:buSzPts val="1200"/>
              <a:buAutoNum type="arabicPeriod"/>
            </a:pPr>
            <a:r>
              <a:rPr lang="en"/>
              <a:t>An assortment of graphic resources that are suitable for use in the presentation can be found in the </a:t>
            </a:r>
            <a:r>
              <a:rPr lang="en" b="1">
                <a:solidFill>
                  <a:schemeClr val="lt2"/>
                </a:solidFill>
                <a:uFill>
                  <a:noFill/>
                </a:uFill>
                <a:hlinkClick r:id="rId6" action="ppaction://hlinksldjump">
                  <a:extLst>
                    <a:ext uri="{A12FA001-AC4F-418D-AE19-62706E023703}">
                      <ahyp:hlinkClr xmlns:ahyp="http://schemas.microsoft.com/office/drawing/2018/hyperlinkcolor" val="tx"/>
                    </a:ext>
                  </a:extLst>
                </a:hlinkClick>
              </a:rPr>
              <a:t>alternative resources slide</a:t>
            </a:r>
            <a:r>
              <a:rPr lang="en"/>
              <a:t>.</a:t>
            </a:r>
            <a:endParaRPr/>
          </a:p>
          <a:p>
            <a:pPr marL="457200" lvl="0" indent="-304800" algn="l" rtl="0">
              <a:spcBef>
                <a:spcPts val="0"/>
              </a:spcBef>
              <a:spcAft>
                <a:spcPts val="0"/>
              </a:spcAft>
              <a:buSzPts val="1200"/>
              <a:buAutoNum type="arabicPeriod"/>
            </a:pPr>
            <a:r>
              <a:rPr lang="en"/>
              <a:t>A </a:t>
            </a:r>
            <a:r>
              <a:rPr lang="en" b="1">
                <a:solidFill>
                  <a:schemeClr val="lt2"/>
                </a:solidFill>
                <a:uFill>
                  <a:noFill/>
                </a:uFill>
                <a:hlinkClick r:id="rId7" action="ppaction://hlinksldjump">
                  <a:extLst>
                    <a:ext uri="{A12FA001-AC4F-418D-AE19-62706E023703}">
                      <ahyp:hlinkClr xmlns:ahyp="http://schemas.microsoft.com/office/drawing/2018/hyperlinkcolor" val="tx"/>
                    </a:ext>
                  </a:extLst>
                </a:hlinkClick>
              </a:rPr>
              <a:t>thanks slide</a:t>
            </a:r>
            <a:r>
              <a:rPr lang="en"/>
              <a:t>, which you must keep so that proper credits for our design are given.</a:t>
            </a:r>
            <a:endParaRPr/>
          </a:p>
          <a:p>
            <a:pPr marL="457200" lvl="0" indent="-304800" algn="l" rtl="0">
              <a:spcBef>
                <a:spcPts val="0"/>
              </a:spcBef>
              <a:spcAft>
                <a:spcPts val="0"/>
              </a:spcAft>
              <a:buSzPts val="1200"/>
              <a:buAutoNum type="arabicPeriod"/>
            </a:pPr>
            <a:r>
              <a:rPr lang="en"/>
              <a:t>A </a:t>
            </a:r>
            <a:r>
              <a:rPr lang="en" b="1">
                <a:solidFill>
                  <a:schemeClr val="lt2"/>
                </a:solidFill>
                <a:uFill>
                  <a:noFill/>
                </a:uFill>
                <a:hlinkClick r:id="rId8" action="ppaction://hlinksldjump">
                  <a:extLst>
                    <a:ext uri="{A12FA001-AC4F-418D-AE19-62706E023703}">
                      <ahyp:hlinkClr xmlns:ahyp="http://schemas.microsoft.com/office/drawing/2018/hyperlinkcolor" val="tx"/>
                    </a:ext>
                  </a:extLst>
                </a:hlinkClick>
              </a:rPr>
              <a:t>resources slide</a:t>
            </a:r>
            <a:r>
              <a:rPr lang="en"/>
              <a:t>, where you’ll find links to all the elements used in the template.</a:t>
            </a:r>
            <a:endParaRPr/>
          </a:p>
          <a:p>
            <a:pPr marL="457200" lvl="0" indent="-304800" algn="l" rtl="0">
              <a:spcBef>
                <a:spcPts val="0"/>
              </a:spcBef>
              <a:spcAft>
                <a:spcPts val="0"/>
              </a:spcAft>
              <a:buSzPts val="1200"/>
              <a:buAutoNum type="arabicPeriod"/>
            </a:pPr>
            <a:r>
              <a:rPr lang="en" b="1">
                <a:solidFill>
                  <a:schemeClr val="lt2"/>
                </a:solidFill>
                <a:uFill>
                  <a:noFill/>
                </a:uFill>
                <a:hlinkClick r:id="" action="ppaction://noaction">
                  <a:extLst>
                    <a:ext uri="{A12FA001-AC4F-418D-AE19-62706E023703}">
                      <ahyp:hlinkClr xmlns:ahyp="http://schemas.microsoft.com/office/drawing/2018/hyperlinkcolor" val="tx"/>
                    </a:ext>
                  </a:extLst>
                </a:hlinkClick>
              </a:rPr>
              <a:t>Instructions for use</a:t>
            </a:r>
            <a:r>
              <a:rPr lang="en"/>
              <a:t>.</a:t>
            </a:r>
            <a:endParaRPr/>
          </a:p>
          <a:p>
            <a:pPr marL="457200" lvl="0" indent="-304800" algn="l" rtl="0">
              <a:spcBef>
                <a:spcPts val="0"/>
              </a:spcBef>
              <a:spcAft>
                <a:spcPts val="0"/>
              </a:spcAft>
              <a:buClr>
                <a:schemeClr val="dk1"/>
              </a:buClr>
              <a:buSzPts val="1200"/>
              <a:buAutoNum type="arabicPeriod"/>
            </a:pPr>
            <a:r>
              <a:rPr lang="en"/>
              <a:t>Final slides with:</a:t>
            </a:r>
            <a:endParaRPr/>
          </a:p>
          <a:p>
            <a:pPr marL="914400" lvl="0" indent="-304800" algn="l" rtl="0">
              <a:spcBef>
                <a:spcPts val="0"/>
              </a:spcBef>
              <a:spcAft>
                <a:spcPts val="0"/>
              </a:spcAft>
              <a:buSzPts val="1200"/>
              <a:buChar char="●"/>
            </a:pPr>
            <a:r>
              <a:rPr lang="en"/>
              <a:t>The</a:t>
            </a:r>
            <a:r>
              <a:rPr lang="en">
                <a:solidFill>
                  <a:schemeClr val="lt2"/>
                </a:solidFill>
                <a:uFill>
                  <a:noFill/>
                </a:uFill>
                <a:hlinkClick r:id="rId9" action="ppaction://hlinksldjump">
                  <a:extLst>
                    <a:ext uri="{A12FA001-AC4F-418D-AE19-62706E023703}">
                      <ahyp:hlinkClr xmlns:ahyp="http://schemas.microsoft.com/office/drawing/2018/hyperlinkcolor" val="tx"/>
                    </a:ext>
                  </a:extLst>
                </a:hlinkClick>
              </a:rPr>
              <a:t> </a:t>
            </a:r>
            <a:r>
              <a:rPr lang="en" b="1">
                <a:solidFill>
                  <a:schemeClr val="lt2"/>
                </a:solidFill>
                <a:uFill>
                  <a:noFill/>
                </a:uFill>
                <a:hlinkClick r:id="rId9" action="ppaction://hlinksldjump">
                  <a:extLst>
                    <a:ext uri="{A12FA001-AC4F-418D-AE19-62706E023703}">
                      <ahyp:hlinkClr xmlns:ahyp="http://schemas.microsoft.com/office/drawing/2018/hyperlinkcolor" val="tx"/>
                    </a:ext>
                  </a:extLst>
                </a:hlinkClick>
              </a:rPr>
              <a:t>fonts and colors</a:t>
            </a:r>
            <a:r>
              <a:rPr lang="en">
                <a:solidFill>
                  <a:schemeClr val="lt2"/>
                </a:solidFill>
              </a:rPr>
              <a:t> </a:t>
            </a:r>
            <a:r>
              <a:rPr lang="en"/>
              <a:t>used in the template.</a:t>
            </a:r>
            <a:endParaRPr/>
          </a:p>
          <a:p>
            <a:pPr marL="914400" lvl="0" indent="-304800" algn="l" rtl="0">
              <a:spcBef>
                <a:spcPts val="0"/>
              </a:spcBef>
              <a:spcAft>
                <a:spcPts val="0"/>
              </a:spcAft>
              <a:buSzPts val="1200"/>
              <a:buChar char="●"/>
            </a:pPr>
            <a:r>
              <a:rPr lang="en"/>
              <a:t>A </a:t>
            </a:r>
            <a:r>
              <a:rPr lang="en" b="1">
                <a:solidFill>
                  <a:schemeClr val="lt2"/>
                </a:solidFill>
                <a:uFill>
                  <a:noFill/>
                </a:uFill>
                <a:hlinkClick r:id="rId10" action="ppaction://hlinksldjump">
                  <a:extLst>
                    <a:ext uri="{A12FA001-AC4F-418D-AE19-62706E023703}">
                      <ahyp:hlinkClr xmlns:ahyp="http://schemas.microsoft.com/office/drawing/2018/hyperlinkcolor" val="tx"/>
                    </a:ext>
                  </a:extLst>
                </a:hlinkClick>
              </a:rPr>
              <a:t>selection of illustrations</a:t>
            </a:r>
            <a:r>
              <a:rPr lang="en" b="1"/>
              <a:t>.</a:t>
            </a:r>
            <a:r>
              <a:rPr lang="en"/>
              <a:t> You can also customize and animate them as you wish with the online editor. Visit</a:t>
            </a:r>
            <a:r>
              <a:rPr lang="en" b="1"/>
              <a:t> </a:t>
            </a:r>
            <a:r>
              <a:rPr lang="en" b="1">
                <a:solidFill>
                  <a:schemeClr val="lt2"/>
                </a:solidFill>
                <a:uFill>
                  <a:noFill/>
                </a:uFill>
                <a:hlinkClick r:id="rId11">
                  <a:extLst>
                    <a:ext uri="{A12FA001-AC4F-418D-AE19-62706E023703}">
                      <ahyp:hlinkClr xmlns:ahyp="http://schemas.microsoft.com/office/drawing/2018/hyperlinkcolor" val="tx"/>
                    </a:ext>
                  </a:extLst>
                </a:hlinkClick>
              </a:rPr>
              <a:t>Storyset</a:t>
            </a:r>
            <a:r>
              <a:rPr lang="en">
                <a:solidFill>
                  <a:schemeClr val="lt2"/>
                </a:solidFill>
              </a:rPr>
              <a:t> </a:t>
            </a:r>
            <a:r>
              <a:rPr lang="en"/>
              <a:t>to find more. </a:t>
            </a:r>
            <a:endParaRPr/>
          </a:p>
          <a:p>
            <a:pPr marL="914400" lvl="0" indent="-304800" algn="l" rtl="0">
              <a:spcBef>
                <a:spcPts val="0"/>
              </a:spcBef>
              <a:spcAft>
                <a:spcPts val="0"/>
              </a:spcAft>
              <a:buSzPts val="1200"/>
              <a:buChar char="●"/>
            </a:pPr>
            <a:r>
              <a:rPr lang="en"/>
              <a:t>More</a:t>
            </a:r>
            <a:r>
              <a:rPr lang="en">
                <a:solidFill>
                  <a:schemeClr val="lt2"/>
                </a:solidFill>
                <a:uFill>
                  <a:noFill/>
                </a:uFill>
                <a:hlinkClick r:id="rId12" action="ppaction://hlinksldjump">
                  <a:extLst>
                    <a:ext uri="{A12FA001-AC4F-418D-AE19-62706E023703}">
                      <ahyp:hlinkClr xmlns:ahyp="http://schemas.microsoft.com/office/drawing/2018/hyperlinkcolor" val="tx"/>
                    </a:ext>
                  </a:extLst>
                </a:hlinkClick>
              </a:rPr>
              <a:t> </a:t>
            </a:r>
            <a:r>
              <a:rPr lang="en" b="1">
                <a:solidFill>
                  <a:schemeClr val="lt2"/>
                </a:solidFill>
                <a:uFill>
                  <a:noFill/>
                </a:uFill>
                <a:hlinkClick r:id="rId12" action="ppaction://hlinksldjump">
                  <a:extLst>
                    <a:ext uri="{A12FA001-AC4F-418D-AE19-62706E023703}">
                      <ahyp:hlinkClr xmlns:ahyp="http://schemas.microsoft.com/office/drawing/2018/hyperlinkcolor" val="tx"/>
                    </a:ext>
                  </a:extLst>
                </a:hlinkClick>
              </a:rPr>
              <a:t>infographic resources</a:t>
            </a:r>
            <a:r>
              <a:rPr lang="en"/>
              <a:t>, whose size and color can be edited. </a:t>
            </a:r>
            <a:endParaRPr/>
          </a:p>
          <a:p>
            <a:pPr marL="914400" lvl="0" indent="-304800" algn="l" rtl="0">
              <a:spcBef>
                <a:spcPts val="0"/>
              </a:spcBef>
              <a:spcAft>
                <a:spcPts val="0"/>
              </a:spcAft>
              <a:buSzPts val="1200"/>
              <a:buChar char="●"/>
            </a:pPr>
            <a:r>
              <a:rPr lang="en"/>
              <a:t>Sets of </a:t>
            </a:r>
            <a:r>
              <a:rPr lang="en" b="1">
                <a:solidFill>
                  <a:schemeClr val="lt2"/>
                </a:solidFill>
                <a:uFill>
                  <a:noFill/>
                </a:uFill>
                <a:hlinkClick r:id="rId13" action="ppaction://hlinksldjump">
                  <a:extLst>
                    <a:ext uri="{A12FA001-AC4F-418D-AE19-62706E023703}">
                      <ahyp:hlinkClr xmlns:ahyp="http://schemas.microsoft.com/office/drawing/2018/hyperlinkcolor" val="tx"/>
                    </a:ext>
                  </a:extLst>
                </a:hlinkClick>
              </a:rPr>
              <a:t>customizable icons</a:t>
            </a:r>
            <a:r>
              <a:rPr lang="en"/>
              <a:t> of the following themes: general, business, avatar, creative process, education, help &amp; support, medical, nature, performing arts, SEO &amp; marketing, and teamwork.</a:t>
            </a:r>
            <a:endParaRPr/>
          </a:p>
          <a:p>
            <a:pPr marL="0" lvl="0" indent="0" algn="l" rtl="0">
              <a:spcBef>
                <a:spcPts val="1600"/>
              </a:spcBef>
              <a:spcAft>
                <a:spcPts val="0"/>
              </a:spcAft>
              <a:buClr>
                <a:schemeClr val="dk1"/>
              </a:buClr>
              <a:buSzPts val="1100"/>
              <a:buFont typeface="Arial"/>
              <a:buNone/>
            </a:pPr>
            <a:r>
              <a:rPr lang="en"/>
              <a:t>You can delete this slide when you’re done editing the presentation</a:t>
            </a:r>
            <a:endParaRPr/>
          </a:p>
        </p:txBody>
      </p:sp>
      <p:sp>
        <p:nvSpPr>
          <p:cNvPr id="2745" name="Google Shape;2745;p72"/>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72">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72">
            <a:hlinkClick r:id="rId14"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72">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7205938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752"/>
        <p:cNvGrpSpPr/>
        <p:nvPr/>
      </p:nvGrpSpPr>
      <p:grpSpPr>
        <a:xfrm>
          <a:off x="0" y="0"/>
          <a:ext cx="0" cy="0"/>
          <a:chOff x="0" y="0"/>
          <a:chExt cx="0" cy="0"/>
        </a:xfrm>
      </p:grpSpPr>
      <p:sp>
        <p:nvSpPr>
          <p:cNvPr id="2753" name="Google Shape;2753;p73"/>
          <p:cNvSpPr/>
          <p:nvPr/>
        </p:nvSpPr>
        <p:spPr>
          <a:xfrm>
            <a:off x="4637983" y="1510500"/>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73"/>
          <p:cNvSpPr/>
          <p:nvPr/>
        </p:nvSpPr>
        <p:spPr>
          <a:xfrm>
            <a:off x="4637983" y="3265000"/>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73"/>
          <p:cNvSpPr/>
          <p:nvPr/>
        </p:nvSpPr>
        <p:spPr>
          <a:xfrm>
            <a:off x="1346794" y="3265000"/>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73"/>
          <p:cNvSpPr/>
          <p:nvPr/>
        </p:nvSpPr>
        <p:spPr>
          <a:xfrm>
            <a:off x="1346806" y="1510500"/>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73"/>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rPr>
              <a:t>TABLE OF CONTENTS</a:t>
            </a:r>
            <a:endParaRPr>
              <a:solidFill>
                <a:schemeClr val="lt2"/>
              </a:solidFill>
            </a:endParaRPr>
          </a:p>
        </p:txBody>
      </p:sp>
      <p:sp>
        <p:nvSpPr>
          <p:cNvPr id="2758" name="Google Shape;2758;p73"/>
          <p:cNvSpPr txBox="1">
            <a:spLocks noGrp="1"/>
          </p:cNvSpPr>
          <p:nvPr>
            <p:ph type="subTitle" idx="1"/>
          </p:nvPr>
        </p:nvSpPr>
        <p:spPr>
          <a:xfrm>
            <a:off x="2299125" y="2278200"/>
            <a:ext cx="2228100" cy="579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You can describe the topic of the section here</a:t>
            </a:r>
            <a:endParaRPr/>
          </a:p>
        </p:txBody>
      </p:sp>
      <p:sp>
        <p:nvSpPr>
          <p:cNvPr id="2759" name="Google Shape;2759;p73">
            <a:hlinkClick r:id="rId3" action="ppaction://hlinksldjump"/>
          </p:cNvPr>
          <p:cNvSpPr txBox="1">
            <a:spLocks noGrp="1"/>
          </p:cNvSpPr>
          <p:nvPr>
            <p:ph type="title" idx="2"/>
          </p:nvPr>
        </p:nvSpPr>
        <p:spPr>
          <a:xfrm>
            <a:off x="2299131" y="1346950"/>
            <a:ext cx="1898100" cy="753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ABOUT THE DAY</a:t>
            </a:r>
            <a:endParaRPr/>
          </a:p>
        </p:txBody>
      </p:sp>
      <p:sp>
        <p:nvSpPr>
          <p:cNvPr id="2760" name="Google Shape;2760;p73">
            <a:hlinkClick r:id="rId3" action="ppaction://hlinksldjump"/>
          </p:cNvPr>
          <p:cNvSpPr txBox="1">
            <a:spLocks noGrp="1"/>
          </p:cNvSpPr>
          <p:nvPr>
            <p:ph type="title" idx="3"/>
          </p:nvPr>
        </p:nvSpPr>
        <p:spPr>
          <a:xfrm>
            <a:off x="1346806" y="1620900"/>
            <a:ext cx="803100" cy="63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2761" name="Google Shape;2761;p73">
            <a:hlinkClick r:id="rId4" action="ppaction://hlinksldjump"/>
          </p:cNvPr>
          <p:cNvSpPr txBox="1">
            <a:spLocks noGrp="1"/>
          </p:cNvSpPr>
          <p:nvPr>
            <p:ph type="title" idx="4"/>
          </p:nvPr>
        </p:nvSpPr>
        <p:spPr>
          <a:xfrm>
            <a:off x="5610370" y="1346950"/>
            <a:ext cx="1898100" cy="753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PLAN REVIEW</a:t>
            </a:r>
            <a:endParaRPr/>
          </a:p>
        </p:txBody>
      </p:sp>
      <p:sp>
        <p:nvSpPr>
          <p:cNvPr id="2762" name="Google Shape;2762;p73"/>
          <p:cNvSpPr txBox="1">
            <a:spLocks noGrp="1"/>
          </p:cNvSpPr>
          <p:nvPr>
            <p:ph type="subTitle" idx="5"/>
          </p:nvPr>
        </p:nvSpPr>
        <p:spPr>
          <a:xfrm>
            <a:off x="5610364" y="2278200"/>
            <a:ext cx="2228100" cy="579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You can describe the topic of the section here</a:t>
            </a:r>
            <a:endParaRPr/>
          </a:p>
        </p:txBody>
      </p:sp>
      <p:sp>
        <p:nvSpPr>
          <p:cNvPr id="2763" name="Google Shape;2763;p73">
            <a:hlinkClick r:id="rId4" action="ppaction://hlinksldjump"/>
          </p:cNvPr>
          <p:cNvSpPr txBox="1">
            <a:spLocks noGrp="1"/>
          </p:cNvSpPr>
          <p:nvPr>
            <p:ph type="title" idx="6"/>
          </p:nvPr>
        </p:nvSpPr>
        <p:spPr>
          <a:xfrm>
            <a:off x="4657971" y="1620900"/>
            <a:ext cx="803100" cy="63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2764" name="Google Shape;2764;p73">
            <a:hlinkClick r:id="rId5" action="ppaction://hlinksldjump"/>
          </p:cNvPr>
          <p:cNvSpPr txBox="1">
            <a:spLocks noGrp="1"/>
          </p:cNvSpPr>
          <p:nvPr>
            <p:ph type="title" idx="7"/>
          </p:nvPr>
        </p:nvSpPr>
        <p:spPr>
          <a:xfrm>
            <a:off x="2299131" y="3101500"/>
            <a:ext cx="1898100" cy="753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YEAR: FACTS</a:t>
            </a:r>
            <a:endParaRPr/>
          </a:p>
        </p:txBody>
      </p:sp>
      <p:sp>
        <p:nvSpPr>
          <p:cNvPr id="2765" name="Google Shape;2765;p73"/>
          <p:cNvSpPr txBox="1">
            <a:spLocks noGrp="1"/>
          </p:cNvSpPr>
          <p:nvPr>
            <p:ph type="subTitle" idx="8"/>
          </p:nvPr>
        </p:nvSpPr>
        <p:spPr>
          <a:xfrm>
            <a:off x="2299125" y="4032700"/>
            <a:ext cx="2228100" cy="579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You can describe the topic of the section here</a:t>
            </a:r>
            <a:endParaRPr/>
          </a:p>
        </p:txBody>
      </p:sp>
      <p:sp>
        <p:nvSpPr>
          <p:cNvPr id="2766" name="Google Shape;2766;p73">
            <a:hlinkClick r:id="rId5" action="ppaction://hlinksldjump"/>
          </p:cNvPr>
          <p:cNvSpPr txBox="1">
            <a:spLocks noGrp="1"/>
          </p:cNvSpPr>
          <p:nvPr>
            <p:ph type="title" idx="9"/>
          </p:nvPr>
        </p:nvSpPr>
        <p:spPr>
          <a:xfrm>
            <a:off x="1346806" y="3375400"/>
            <a:ext cx="803100" cy="63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2767" name="Google Shape;2767;p73">
            <a:hlinkClick r:id="rId6" action="ppaction://hlinksldjump"/>
          </p:cNvPr>
          <p:cNvSpPr txBox="1">
            <a:spLocks noGrp="1"/>
          </p:cNvSpPr>
          <p:nvPr>
            <p:ph type="title" idx="13"/>
          </p:nvPr>
        </p:nvSpPr>
        <p:spPr>
          <a:xfrm>
            <a:off x="5610370" y="3101500"/>
            <a:ext cx="1898100" cy="753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SOCIAL MEDIA</a:t>
            </a:r>
            <a:endParaRPr/>
          </a:p>
        </p:txBody>
      </p:sp>
      <p:sp>
        <p:nvSpPr>
          <p:cNvPr id="2768" name="Google Shape;2768;p73"/>
          <p:cNvSpPr txBox="1">
            <a:spLocks noGrp="1"/>
          </p:cNvSpPr>
          <p:nvPr>
            <p:ph type="subTitle" idx="14"/>
          </p:nvPr>
        </p:nvSpPr>
        <p:spPr>
          <a:xfrm>
            <a:off x="5610364" y="4032700"/>
            <a:ext cx="2228100" cy="579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You can describe the topic of the section here</a:t>
            </a:r>
            <a:endParaRPr/>
          </a:p>
        </p:txBody>
      </p:sp>
      <p:sp>
        <p:nvSpPr>
          <p:cNvPr id="2769" name="Google Shape;2769;p73">
            <a:hlinkClick r:id="rId6" action="ppaction://hlinksldjump"/>
          </p:cNvPr>
          <p:cNvSpPr txBox="1">
            <a:spLocks noGrp="1"/>
          </p:cNvSpPr>
          <p:nvPr>
            <p:ph type="title" idx="15"/>
          </p:nvPr>
        </p:nvSpPr>
        <p:spPr>
          <a:xfrm>
            <a:off x="4657971" y="3375400"/>
            <a:ext cx="803100" cy="63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cxnSp>
        <p:nvCxnSpPr>
          <p:cNvPr id="2770" name="Google Shape;2770;p73"/>
          <p:cNvCxnSpPr/>
          <p:nvPr/>
        </p:nvCxnSpPr>
        <p:spPr>
          <a:xfrm>
            <a:off x="2393356" y="2240724"/>
            <a:ext cx="1625400" cy="0"/>
          </a:xfrm>
          <a:prstGeom prst="straightConnector1">
            <a:avLst/>
          </a:prstGeom>
          <a:noFill/>
          <a:ln w="19050" cap="flat" cmpd="sng">
            <a:solidFill>
              <a:schemeClr val="dk1"/>
            </a:solidFill>
            <a:prstDash val="solid"/>
            <a:round/>
            <a:headEnd type="none" w="med" len="med"/>
            <a:tailEnd type="none" w="med" len="med"/>
          </a:ln>
        </p:spPr>
      </p:cxnSp>
      <p:cxnSp>
        <p:nvCxnSpPr>
          <p:cNvPr id="2771" name="Google Shape;2771;p73"/>
          <p:cNvCxnSpPr/>
          <p:nvPr/>
        </p:nvCxnSpPr>
        <p:spPr>
          <a:xfrm>
            <a:off x="5689920" y="2240724"/>
            <a:ext cx="1625400" cy="0"/>
          </a:xfrm>
          <a:prstGeom prst="straightConnector1">
            <a:avLst/>
          </a:prstGeom>
          <a:noFill/>
          <a:ln w="19050" cap="flat" cmpd="sng">
            <a:solidFill>
              <a:schemeClr val="dk1"/>
            </a:solidFill>
            <a:prstDash val="solid"/>
            <a:round/>
            <a:headEnd type="none" w="med" len="med"/>
            <a:tailEnd type="none" w="med" len="med"/>
          </a:ln>
        </p:spPr>
      </p:cxnSp>
      <p:cxnSp>
        <p:nvCxnSpPr>
          <p:cNvPr id="2772" name="Google Shape;2772;p73"/>
          <p:cNvCxnSpPr/>
          <p:nvPr/>
        </p:nvCxnSpPr>
        <p:spPr>
          <a:xfrm>
            <a:off x="2393356" y="4007200"/>
            <a:ext cx="1625400" cy="0"/>
          </a:xfrm>
          <a:prstGeom prst="straightConnector1">
            <a:avLst/>
          </a:prstGeom>
          <a:noFill/>
          <a:ln w="19050" cap="flat" cmpd="sng">
            <a:solidFill>
              <a:schemeClr val="dk1"/>
            </a:solidFill>
            <a:prstDash val="solid"/>
            <a:round/>
            <a:headEnd type="none" w="med" len="med"/>
            <a:tailEnd type="none" w="med" len="med"/>
          </a:ln>
        </p:spPr>
      </p:cxnSp>
      <p:cxnSp>
        <p:nvCxnSpPr>
          <p:cNvPr id="2773" name="Google Shape;2773;p73"/>
          <p:cNvCxnSpPr/>
          <p:nvPr/>
        </p:nvCxnSpPr>
        <p:spPr>
          <a:xfrm>
            <a:off x="5689920" y="4007200"/>
            <a:ext cx="1625400" cy="0"/>
          </a:xfrm>
          <a:prstGeom prst="straightConnector1">
            <a:avLst/>
          </a:prstGeom>
          <a:noFill/>
          <a:ln w="19050" cap="flat" cmpd="sng">
            <a:solidFill>
              <a:schemeClr val="dk1"/>
            </a:solidFill>
            <a:prstDash val="solid"/>
            <a:round/>
            <a:headEnd type="none" w="med" len="med"/>
            <a:tailEnd type="none" w="med" len="med"/>
          </a:ln>
        </p:spPr>
      </p:cxnSp>
      <p:grpSp>
        <p:nvGrpSpPr>
          <p:cNvPr id="2774" name="Google Shape;2774;p73"/>
          <p:cNvGrpSpPr/>
          <p:nvPr/>
        </p:nvGrpSpPr>
        <p:grpSpPr>
          <a:xfrm>
            <a:off x="7754262" y="-580648"/>
            <a:ext cx="937323" cy="3028057"/>
            <a:chOff x="587358" y="-95548"/>
            <a:chExt cx="1147976" cy="3708582"/>
          </a:xfrm>
        </p:grpSpPr>
        <p:sp>
          <p:nvSpPr>
            <p:cNvPr id="2775" name="Google Shape;2775;p73"/>
            <p:cNvSpPr/>
            <p:nvPr/>
          </p:nvSpPr>
          <p:spPr>
            <a:xfrm>
              <a:off x="1110266" y="-95548"/>
              <a:ext cx="123154" cy="1528566"/>
            </a:xfrm>
            <a:custGeom>
              <a:avLst/>
              <a:gdLst/>
              <a:ahLst/>
              <a:cxnLst/>
              <a:rect l="l" t="t" r="r" b="b"/>
              <a:pathLst>
                <a:path w="1151" h="14286" extrusionOk="0">
                  <a:moveTo>
                    <a:pt x="633" y="8484"/>
                  </a:moveTo>
                  <a:cubicBezTo>
                    <a:pt x="725" y="8507"/>
                    <a:pt x="805" y="8565"/>
                    <a:pt x="863" y="8634"/>
                  </a:cubicBezTo>
                  <a:cubicBezTo>
                    <a:pt x="966" y="8760"/>
                    <a:pt x="966" y="8933"/>
                    <a:pt x="863" y="9059"/>
                  </a:cubicBezTo>
                  <a:cubicBezTo>
                    <a:pt x="803" y="9170"/>
                    <a:pt x="686" y="9231"/>
                    <a:pt x="568" y="9231"/>
                  </a:cubicBezTo>
                  <a:cubicBezTo>
                    <a:pt x="528" y="9231"/>
                    <a:pt x="487" y="9223"/>
                    <a:pt x="449" y="9209"/>
                  </a:cubicBezTo>
                  <a:cubicBezTo>
                    <a:pt x="288" y="9140"/>
                    <a:pt x="196" y="8990"/>
                    <a:pt x="207" y="8818"/>
                  </a:cubicBezTo>
                  <a:cubicBezTo>
                    <a:pt x="230" y="8645"/>
                    <a:pt x="368" y="8519"/>
                    <a:pt x="541" y="8484"/>
                  </a:cubicBezTo>
                  <a:cubicBezTo>
                    <a:pt x="552" y="8496"/>
                    <a:pt x="569" y="8502"/>
                    <a:pt x="587" y="8502"/>
                  </a:cubicBezTo>
                  <a:cubicBezTo>
                    <a:pt x="604" y="8502"/>
                    <a:pt x="621" y="8496"/>
                    <a:pt x="633" y="8484"/>
                  </a:cubicBezTo>
                  <a:close/>
                  <a:moveTo>
                    <a:pt x="575" y="11302"/>
                  </a:moveTo>
                  <a:cubicBezTo>
                    <a:pt x="690" y="11313"/>
                    <a:pt x="794" y="11359"/>
                    <a:pt x="863" y="11451"/>
                  </a:cubicBezTo>
                  <a:cubicBezTo>
                    <a:pt x="966" y="11577"/>
                    <a:pt x="966" y="11750"/>
                    <a:pt x="863" y="11888"/>
                  </a:cubicBezTo>
                  <a:cubicBezTo>
                    <a:pt x="797" y="11987"/>
                    <a:pt x="689" y="12039"/>
                    <a:pt x="578" y="12039"/>
                  </a:cubicBezTo>
                  <a:cubicBezTo>
                    <a:pt x="535" y="12039"/>
                    <a:pt x="491" y="12031"/>
                    <a:pt x="449" y="12014"/>
                  </a:cubicBezTo>
                  <a:cubicBezTo>
                    <a:pt x="288" y="11957"/>
                    <a:pt x="196" y="11796"/>
                    <a:pt x="207" y="11635"/>
                  </a:cubicBezTo>
                  <a:cubicBezTo>
                    <a:pt x="230" y="11451"/>
                    <a:pt x="391" y="11313"/>
                    <a:pt x="575" y="11302"/>
                  </a:cubicBezTo>
                  <a:close/>
                  <a:moveTo>
                    <a:pt x="546" y="1"/>
                  </a:moveTo>
                  <a:cubicBezTo>
                    <a:pt x="526" y="1"/>
                    <a:pt x="506" y="15"/>
                    <a:pt x="506" y="44"/>
                  </a:cubicBezTo>
                  <a:cubicBezTo>
                    <a:pt x="495" y="182"/>
                    <a:pt x="495" y="320"/>
                    <a:pt x="483" y="458"/>
                  </a:cubicBezTo>
                  <a:lnTo>
                    <a:pt x="483" y="1136"/>
                  </a:lnTo>
                  <a:lnTo>
                    <a:pt x="483" y="3022"/>
                  </a:lnTo>
                  <a:cubicBezTo>
                    <a:pt x="483" y="3747"/>
                    <a:pt x="495" y="4471"/>
                    <a:pt x="506" y="5196"/>
                  </a:cubicBezTo>
                  <a:cubicBezTo>
                    <a:pt x="506" y="5851"/>
                    <a:pt x="506" y="6495"/>
                    <a:pt x="518" y="7139"/>
                  </a:cubicBezTo>
                  <a:cubicBezTo>
                    <a:pt x="518" y="7530"/>
                    <a:pt x="529" y="7921"/>
                    <a:pt x="518" y="8312"/>
                  </a:cubicBezTo>
                  <a:cubicBezTo>
                    <a:pt x="472" y="8312"/>
                    <a:pt x="437" y="8312"/>
                    <a:pt x="391" y="8335"/>
                  </a:cubicBezTo>
                  <a:cubicBezTo>
                    <a:pt x="357" y="8346"/>
                    <a:pt x="334" y="8381"/>
                    <a:pt x="334" y="8427"/>
                  </a:cubicBezTo>
                  <a:cubicBezTo>
                    <a:pt x="230" y="8484"/>
                    <a:pt x="138" y="8576"/>
                    <a:pt x="81" y="8703"/>
                  </a:cubicBezTo>
                  <a:cubicBezTo>
                    <a:pt x="0" y="8921"/>
                    <a:pt x="92" y="9174"/>
                    <a:pt x="299" y="9301"/>
                  </a:cubicBezTo>
                  <a:cubicBezTo>
                    <a:pt x="380" y="9347"/>
                    <a:pt x="460" y="9370"/>
                    <a:pt x="541" y="9381"/>
                  </a:cubicBezTo>
                  <a:cubicBezTo>
                    <a:pt x="541" y="9692"/>
                    <a:pt x="506" y="10002"/>
                    <a:pt x="495" y="10313"/>
                  </a:cubicBezTo>
                  <a:lnTo>
                    <a:pt x="495" y="10761"/>
                  </a:lnTo>
                  <a:cubicBezTo>
                    <a:pt x="495" y="10842"/>
                    <a:pt x="495" y="10922"/>
                    <a:pt x="506" y="11003"/>
                  </a:cubicBezTo>
                  <a:cubicBezTo>
                    <a:pt x="506" y="11049"/>
                    <a:pt x="506" y="11083"/>
                    <a:pt x="518" y="11118"/>
                  </a:cubicBezTo>
                  <a:cubicBezTo>
                    <a:pt x="472" y="11118"/>
                    <a:pt x="437" y="11129"/>
                    <a:pt x="391" y="11141"/>
                  </a:cubicBezTo>
                  <a:cubicBezTo>
                    <a:pt x="357" y="11152"/>
                    <a:pt x="334" y="11198"/>
                    <a:pt x="345" y="11233"/>
                  </a:cubicBezTo>
                  <a:cubicBezTo>
                    <a:pt x="230" y="11290"/>
                    <a:pt x="138" y="11393"/>
                    <a:pt x="81" y="11508"/>
                  </a:cubicBezTo>
                  <a:cubicBezTo>
                    <a:pt x="0" y="11738"/>
                    <a:pt x="92" y="11991"/>
                    <a:pt x="299" y="12118"/>
                  </a:cubicBezTo>
                  <a:cubicBezTo>
                    <a:pt x="368" y="12152"/>
                    <a:pt x="426" y="12175"/>
                    <a:pt x="495" y="12187"/>
                  </a:cubicBezTo>
                  <a:cubicBezTo>
                    <a:pt x="483" y="12348"/>
                    <a:pt x="495" y="12509"/>
                    <a:pt x="495" y="12670"/>
                  </a:cubicBezTo>
                  <a:lnTo>
                    <a:pt x="495" y="13187"/>
                  </a:lnTo>
                  <a:lnTo>
                    <a:pt x="495" y="14234"/>
                  </a:lnTo>
                  <a:cubicBezTo>
                    <a:pt x="506" y="14268"/>
                    <a:pt x="541" y="14285"/>
                    <a:pt x="574" y="14285"/>
                  </a:cubicBezTo>
                  <a:cubicBezTo>
                    <a:pt x="607" y="14285"/>
                    <a:pt x="638" y="14268"/>
                    <a:pt x="644" y="14234"/>
                  </a:cubicBezTo>
                  <a:cubicBezTo>
                    <a:pt x="656" y="13877"/>
                    <a:pt x="644" y="13532"/>
                    <a:pt x="644" y="13187"/>
                  </a:cubicBezTo>
                  <a:lnTo>
                    <a:pt x="644" y="12681"/>
                  </a:lnTo>
                  <a:cubicBezTo>
                    <a:pt x="644" y="12520"/>
                    <a:pt x="656" y="12348"/>
                    <a:pt x="644" y="12187"/>
                  </a:cubicBezTo>
                  <a:cubicBezTo>
                    <a:pt x="748" y="12175"/>
                    <a:pt x="851" y="12118"/>
                    <a:pt x="920" y="12049"/>
                  </a:cubicBezTo>
                  <a:cubicBezTo>
                    <a:pt x="1093" y="11876"/>
                    <a:pt x="1139" y="11623"/>
                    <a:pt x="1047" y="11416"/>
                  </a:cubicBezTo>
                  <a:cubicBezTo>
                    <a:pt x="955" y="11256"/>
                    <a:pt x="805" y="11152"/>
                    <a:pt x="633" y="11129"/>
                  </a:cubicBezTo>
                  <a:cubicBezTo>
                    <a:pt x="633" y="11083"/>
                    <a:pt x="633" y="11049"/>
                    <a:pt x="633" y="11003"/>
                  </a:cubicBezTo>
                  <a:lnTo>
                    <a:pt x="633" y="10784"/>
                  </a:lnTo>
                  <a:lnTo>
                    <a:pt x="633" y="10313"/>
                  </a:lnTo>
                  <a:cubicBezTo>
                    <a:pt x="621" y="10002"/>
                    <a:pt x="621" y="9692"/>
                    <a:pt x="633" y="9381"/>
                  </a:cubicBezTo>
                  <a:cubicBezTo>
                    <a:pt x="748" y="9370"/>
                    <a:pt x="851" y="9312"/>
                    <a:pt x="932" y="9232"/>
                  </a:cubicBezTo>
                  <a:cubicBezTo>
                    <a:pt x="1104" y="9071"/>
                    <a:pt x="1150" y="8818"/>
                    <a:pt x="1058" y="8611"/>
                  </a:cubicBezTo>
                  <a:cubicBezTo>
                    <a:pt x="978" y="8461"/>
                    <a:pt x="840" y="8358"/>
                    <a:pt x="679" y="8323"/>
                  </a:cubicBezTo>
                  <a:cubicBezTo>
                    <a:pt x="702" y="7990"/>
                    <a:pt x="702" y="7668"/>
                    <a:pt x="702" y="7346"/>
                  </a:cubicBezTo>
                  <a:cubicBezTo>
                    <a:pt x="702" y="6713"/>
                    <a:pt x="702" y="6081"/>
                    <a:pt x="690" y="5449"/>
                  </a:cubicBezTo>
                  <a:cubicBezTo>
                    <a:pt x="679" y="4724"/>
                    <a:pt x="679" y="4000"/>
                    <a:pt x="656" y="3287"/>
                  </a:cubicBezTo>
                  <a:lnTo>
                    <a:pt x="621" y="1332"/>
                  </a:lnTo>
                  <a:cubicBezTo>
                    <a:pt x="610" y="929"/>
                    <a:pt x="610" y="527"/>
                    <a:pt x="587" y="125"/>
                  </a:cubicBezTo>
                  <a:lnTo>
                    <a:pt x="587" y="44"/>
                  </a:lnTo>
                  <a:cubicBezTo>
                    <a:pt x="587" y="15"/>
                    <a:pt x="566" y="1"/>
                    <a:pt x="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73"/>
            <p:cNvSpPr/>
            <p:nvPr/>
          </p:nvSpPr>
          <p:spPr>
            <a:xfrm>
              <a:off x="1287351" y="1399477"/>
              <a:ext cx="290498" cy="1084099"/>
            </a:xfrm>
            <a:custGeom>
              <a:avLst/>
              <a:gdLst/>
              <a:ahLst/>
              <a:cxnLst/>
              <a:rect l="l" t="t" r="r" b="b"/>
              <a:pathLst>
                <a:path w="2715" h="10132" extrusionOk="0">
                  <a:moveTo>
                    <a:pt x="1" y="1"/>
                  </a:moveTo>
                  <a:cubicBezTo>
                    <a:pt x="47" y="24"/>
                    <a:pt x="93" y="58"/>
                    <a:pt x="127" y="93"/>
                  </a:cubicBezTo>
                  <a:cubicBezTo>
                    <a:pt x="415" y="369"/>
                    <a:pt x="599" y="737"/>
                    <a:pt x="656" y="1128"/>
                  </a:cubicBezTo>
                  <a:cubicBezTo>
                    <a:pt x="725" y="1507"/>
                    <a:pt x="771" y="1898"/>
                    <a:pt x="794" y="2289"/>
                  </a:cubicBezTo>
                  <a:cubicBezTo>
                    <a:pt x="829" y="2715"/>
                    <a:pt x="863" y="3152"/>
                    <a:pt x="898" y="3577"/>
                  </a:cubicBezTo>
                  <a:cubicBezTo>
                    <a:pt x="967" y="4440"/>
                    <a:pt x="1024" y="5302"/>
                    <a:pt x="1047" y="6164"/>
                  </a:cubicBezTo>
                  <a:cubicBezTo>
                    <a:pt x="1070" y="7027"/>
                    <a:pt x="1059" y="7889"/>
                    <a:pt x="1001" y="8752"/>
                  </a:cubicBezTo>
                  <a:cubicBezTo>
                    <a:pt x="990" y="9131"/>
                    <a:pt x="898" y="9499"/>
                    <a:pt x="725" y="9833"/>
                  </a:cubicBezTo>
                  <a:cubicBezTo>
                    <a:pt x="656" y="9936"/>
                    <a:pt x="576" y="10040"/>
                    <a:pt x="472" y="10132"/>
                  </a:cubicBezTo>
                  <a:cubicBezTo>
                    <a:pt x="702" y="10086"/>
                    <a:pt x="932" y="10017"/>
                    <a:pt x="1151" y="9925"/>
                  </a:cubicBezTo>
                  <a:cubicBezTo>
                    <a:pt x="1220" y="9890"/>
                    <a:pt x="1277" y="9867"/>
                    <a:pt x="1346" y="9833"/>
                  </a:cubicBezTo>
                  <a:cubicBezTo>
                    <a:pt x="1346" y="9821"/>
                    <a:pt x="1358" y="9821"/>
                    <a:pt x="1358" y="9821"/>
                  </a:cubicBezTo>
                  <a:cubicBezTo>
                    <a:pt x="1979" y="9568"/>
                    <a:pt x="2220" y="8878"/>
                    <a:pt x="2370" y="8292"/>
                  </a:cubicBezTo>
                  <a:cubicBezTo>
                    <a:pt x="2531" y="7556"/>
                    <a:pt x="2634" y="6808"/>
                    <a:pt x="2669" y="6061"/>
                  </a:cubicBezTo>
                  <a:cubicBezTo>
                    <a:pt x="2715" y="5302"/>
                    <a:pt x="2715" y="4543"/>
                    <a:pt x="2669" y="3784"/>
                  </a:cubicBezTo>
                  <a:cubicBezTo>
                    <a:pt x="2657" y="3405"/>
                    <a:pt x="2634" y="3025"/>
                    <a:pt x="2600" y="2646"/>
                  </a:cubicBezTo>
                  <a:cubicBezTo>
                    <a:pt x="2577" y="2278"/>
                    <a:pt x="2508" y="1921"/>
                    <a:pt x="2416" y="1565"/>
                  </a:cubicBezTo>
                  <a:cubicBezTo>
                    <a:pt x="2324" y="1266"/>
                    <a:pt x="2174" y="978"/>
                    <a:pt x="1979" y="725"/>
                  </a:cubicBezTo>
                  <a:cubicBezTo>
                    <a:pt x="1898" y="610"/>
                    <a:pt x="1806" y="518"/>
                    <a:pt x="1691" y="438"/>
                  </a:cubicBezTo>
                  <a:cubicBezTo>
                    <a:pt x="1645" y="415"/>
                    <a:pt x="1588" y="392"/>
                    <a:pt x="1530" y="380"/>
                  </a:cubicBezTo>
                  <a:cubicBezTo>
                    <a:pt x="1036" y="196"/>
                    <a:pt x="518" y="8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73"/>
            <p:cNvSpPr/>
            <p:nvPr/>
          </p:nvSpPr>
          <p:spPr>
            <a:xfrm>
              <a:off x="942919" y="1389633"/>
              <a:ext cx="217847" cy="1103786"/>
            </a:xfrm>
            <a:custGeom>
              <a:avLst/>
              <a:gdLst/>
              <a:ahLst/>
              <a:cxnLst/>
              <a:rect l="l" t="t" r="r" b="b"/>
              <a:pathLst>
                <a:path w="2036" h="10316" extrusionOk="0">
                  <a:moveTo>
                    <a:pt x="1955" y="1"/>
                  </a:moveTo>
                  <a:cubicBezTo>
                    <a:pt x="1817" y="12"/>
                    <a:pt x="1691" y="24"/>
                    <a:pt x="1553" y="35"/>
                  </a:cubicBezTo>
                  <a:cubicBezTo>
                    <a:pt x="1415" y="47"/>
                    <a:pt x="1288" y="70"/>
                    <a:pt x="1139" y="93"/>
                  </a:cubicBezTo>
                  <a:cubicBezTo>
                    <a:pt x="1001" y="162"/>
                    <a:pt x="874" y="254"/>
                    <a:pt x="759" y="380"/>
                  </a:cubicBezTo>
                  <a:cubicBezTo>
                    <a:pt x="506" y="668"/>
                    <a:pt x="403" y="1070"/>
                    <a:pt x="345" y="1450"/>
                  </a:cubicBezTo>
                  <a:cubicBezTo>
                    <a:pt x="288" y="1829"/>
                    <a:pt x="265" y="2209"/>
                    <a:pt x="242" y="2600"/>
                  </a:cubicBezTo>
                  <a:cubicBezTo>
                    <a:pt x="207" y="3002"/>
                    <a:pt x="173" y="3405"/>
                    <a:pt x="150" y="3819"/>
                  </a:cubicBezTo>
                  <a:cubicBezTo>
                    <a:pt x="81" y="4624"/>
                    <a:pt x="35" y="5428"/>
                    <a:pt x="12" y="6245"/>
                  </a:cubicBezTo>
                  <a:cubicBezTo>
                    <a:pt x="0" y="7061"/>
                    <a:pt x="12" y="7878"/>
                    <a:pt x="58" y="8694"/>
                  </a:cubicBezTo>
                  <a:cubicBezTo>
                    <a:pt x="81" y="9200"/>
                    <a:pt x="173" y="9902"/>
                    <a:pt x="633" y="10212"/>
                  </a:cubicBezTo>
                  <a:lnTo>
                    <a:pt x="874" y="10235"/>
                  </a:lnTo>
                  <a:cubicBezTo>
                    <a:pt x="1162" y="10270"/>
                    <a:pt x="1449" y="10293"/>
                    <a:pt x="1737" y="10316"/>
                  </a:cubicBezTo>
                  <a:cubicBezTo>
                    <a:pt x="1737" y="9959"/>
                    <a:pt x="1748" y="9603"/>
                    <a:pt x="1748" y="9258"/>
                  </a:cubicBezTo>
                  <a:cubicBezTo>
                    <a:pt x="1748" y="8867"/>
                    <a:pt x="1760" y="8476"/>
                    <a:pt x="1760" y="8096"/>
                  </a:cubicBezTo>
                  <a:cubicBezTo>
                    <a:pt x="1783" y="6728"/>
                    <a:pt x="1817" y="5371"/>
                    <a:pt x="1863" y="4003"/>
                  </a:cubicBezTo>
                  <a:cubicBezTo>
                    <a:pt x="1909" y="2669"/>
                    <a:pt x="1944" y="1335"/>
                    <a:pt x="20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73"/>
            <p:cNvSpPr/>
            <p:nvPr/>
          </p:nvSpPr>
          <p:spPr>
            <a:xfrm>
              <a:off x="1148358" y="1389633"/>
              <a:ext cx="238818" cy="1104963"/>
            </a:xfrm>
            <a:custGeom>
              <a:avLst/>
              <a:gdLst/>
              <a:ahLst/>
              <a:cxnLst/>
              <a:rect l="l" t="t" r="r" b="b"/>
              <a:pathLst>
                <a:path w="2232" h="10327" extrusionOk="0">
                  <a:moveTo>
                    <a:pt x="242" y="1"/>
                  </a:moveTo>
                  <a:cubicBezTo>
                    <a:pt x="231" y="737"/>
                    <a:pt x="196" y="1473"/>
                    <a:pt x="173" y="2209"/>
                  </a:cubicBezTo>
                  <a:cubicBezTo>
                    <a:pt x="127" y="3577"/>
                    <a:pt x="93" y="4945"/>
                    <a:pt x="70" y="6302"/>
                  </a:cubicBezTo>
                  <a:cubicBezTo>
                    <a:pt x="58" y="6992"/>
                    <a:pt x="47" y="7671"/>
                    <a:pt x="35" y="8349"/>
                  </a:cubicBezTo>
                  <a:cubicBezTo>
                    <a:pt x="24" y="8694"/>
                    <a:pt x="24" y="9039"/>
                    <a:pt x="24" y="9373"/>
                  </a:cubicBezTo>
                  <a:cubicBezTo>
                    <a:pt x="12" y="9695"/>
                    <a:pt x="12" y="10005"/>
                    <a:pt x="1" y="10316"/>
                  </a:cubicBezTo>
                  <a:cubicBezTo>
                    <a:pt x="265" y="10327"/>
                    <a:pt x="541" y="10327"/>
                    <a:pt x="806" y="10327"/>
                  </a:cubicBezTo>
                  <a:cubicBezTo>
                    <a:pt x="1013" y="10327"/>
                    <a:pt x="1219" y="10316"/>
                    <a:pt x="1426" y="10281"/>
                  </a:cubicBezTo>
                  <a:cubicBezTo>
                    <a:pt x="1702" y="10155"/>
                    <a:pt x="1909" y="9925"/>
                    <a:pt x="2001" y="9637"/>
                  </a:cubicBezTo>
                  <a:cubicBezTo>
                    <a:pt x="2151" y="9235"/>
                    <a:pt x="2151" y="8798"/>
                    <a:pt x="2174" y="8372"/>
                  </a:cubicBezTo>
                  <a:cubicBezTo>
                    <a:pt x="2231" y="6751"/>
                    <a:pt x="2185" y="5129"/>
                    <a:pt x="2047" y="3508"/>
                  </a:cubicBezTo>
                  <a:cubicBezTo>
                    <a:pt x="2013" y="3106"/>
                    <a:pt x="1978" y="2692"/>
                    <a:pt x="1944" y="2278"/>
                  </a:cubicBezTo>
                  <a:cubicBezTo>
                    <a:pt x="1921" y="1910"/>
                    <a:pt x="1886" y="1542"/>
                    <a:pt x="1817" y="1174"/>
                  </a:cubicBezTo>
                  <a:cubicBezTo>
                    <a:pt x="1760" y="829"/>
                    <a:pt x="1599" y="518"/>
                    <a:pt x="1357" y="277"/>
                  </a:cubicBezTo>
                  <a:cubicBezTo>
                    <a:pt x="1254" y="185"/>
                    <a:pt x="1139" y="104"/>
                    <a:pt x="1001" y="47"/>
                  </a:cubicBezTo>
                  <a:cubicBezTo>
                    <a:pt x="748" y="24"/>
                    <a:pt x="495"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73"/>
            <p:cNvSpPr/>
            <p:nvPr/>
          </p:nvSpPr>
          <p:spPr>
            <a:xfrm>
              <a:off x="609507" y="1477052"/>
              <a:ext cx="222769" cy="922853"/>
            </a:xfrm>
            <a:custGeom>
              <a:avLst/>
              <a:gdLst/>
              <a:ahLst/>
              <a:cxnLst/>
              <a:rect l="l" t="t" r="r" b="b"/>
              <a:pathLst>
                <a:path w="2082" h="8625" extrusionOk="0">
                  <a:moveTo>
                    <a:pt x="2081" y="0"/>
                  </a:moveTo>
                  <a:lnTo>
                    <a:pt x="2081" y="0"/>
                  </a:lnTo>
                  <a:cubicBezTo>
                    <a:pt x="1897" y="104"/>
                    <a:pt x="1725" y="230"/>
                    <a:pt x="1552" y="357"/>
                  </a:cubicBezTo>
                  <a:cubicBezTo>
                    <a:pt x="1161" y="667"/>
                    <a:pt x="828" y="1035"/>
                    <a:pt x="563" y="1461"/>
                  </a:cubicBezTo>
                  <a:cubicBezTo>
                    <a:pt x="276" y="1909"/>
                    <a:pt x="104" y="2427"/>
                    <a:pt x="58" y="2967"/>
                  </a:cubicBezTo>
                  <a:cubicBezTo>
                    <a:pt x="0" y="3588"/>
                    <a:pt x="0" y="4209"/>
                    <a:pt x="69" y="4830"/>
                  </a:cubicBezTo>
                  <a:cubicBezTo>
                    <a:pt x="115" y="5439"/>
                    <a:pt x="230" y="6049"/>
                    <a:pt x="414" y="6647"/>
                  </a:cubicBezTo>
                  <a:cubicBezTo>
                    <a:pt x="667" y="7417"/>
                    <a:pt x="1127" y="8107"/>
                    <a:pt x="1748" y="8625"/>
                  </a:cubicBezTo>
                  <a:cubicBezTo>
                    <a:pt x="1564" y="8326"/>
                    <a:pt x="1426" y="7992"/>
                    <a:pt x="1357" y="7636"/>
                  </a:cubicBezTo>
                  <a:cubicBezTo>
                    <a:pt x="1276" y="7268"/>
                    <a:pt x="1230" y="6900"/>
                    <a:pt x="1173" y="6520"/>
                  </a:cubicBezTo>
                  <a:cubicBezTo>
                    <a:pt x="1127" y="6129"/>
                    <a:pt x="1104" y="5727"/>
                    <a:pt x="1092" y="5324"/>
                  </a:cubicBezTo>
                  <a:cubicBezTo>
                    <a:pt x="1081" y="4519"/>
                    <a:pt x="1127" y="3715"/>
                    <a:pt x="1219" y="2910"/>
                  </a:cubicBezTo>
                  <a:cubicBezTo>
                    <a:pt x="1265" y="2519"/>
                    <a:pt x="1322" y="2128"/>
                    <a:pt x="1380" y="1748"/>
                  </a:cubicBezTo>
                  <a:cubicBezTo>
                    <a:pt x="1437" y="1369"/>
                    <a:pt x="1541" y="1012"/>
                    <a:pt x="1667" y="667"/>
                  </a:cubicBezTo>
                  <a:cubicBezTo>
                    <a:pt x="1771" y="414"/>
                    <a:pt x="1909" y="196"/>
                    <a:pt x="20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73"/>
            <p:cNvSpPr/>
            <p:nvPr/>
          </p:nvSpPr>
          <p:spPr>
            <a:xfrm>
              <a:off x="747216" y="1404399"/>
              <a:ext cx="285576" cy="1074255"/>
            </a:xfrm>
            <a:custGeom>
              <a:avLst/>
              <a:gdLst/>
              <a:ahLst/>
              <a:cxnLst/>
              <a:rect l="l" t="t" r="r" b="b"/>
              <a:pathLst>
                <a:path w="2669" h="10040" extrusionOk="0">
                  <a:moveTo>
                    <a:pt x="2669" y="1"/>
                  </a:moveTo>
                  <a:lnTo>
                    <a:pt x="2669" y="1"/>
                  </a:lnTo>
                  <a:cubicBezTo>
                    <a:pt x="2151" y="93"/>
                    <a:pt x="1634" y="265"/>
                    <a:pt x="1151" y="484"/>
                  </a:cubicBezTo>
                  <a:cubicBezTo>
                    <a:pt x="1059" y="576"/>
                    <a:pt x="967" y="668"/>
                    <a:pt x="886" y="771"/>
                  </a:cubicBezTo>
                  <a:cubicBezTo>
                    <a:pt x="668" y="1070"/>
                    <a:pt x="507" y="1404"/>
                    <a:pt x="403" y="1760"/>
                  </a:cubicBezTo>
                  <a:cubicBezTo>
                    <a:pt x="323" y="2105"/>
                    <a:pt x="254" y="2473"/>
                    <a:pt x="219" y="2830"/>
                  </a:cubicBezTo>
                  <a:cubicBezTo>
                    <a:pt x="173" y="3221"/>
                    <a:pt x="139" y="3600"/>
                    <a:pt x="104" y="3980"/>
                  </a:cubicBezTo>
                  <a:cubicBezTo>
                    <a:pt x="24" y="4750"/>
                    <a:pt x="1" y="5520"/>
                    <a:pt x="24" y="6279"/>
                  </a:cubicBezTo>
                  <a:cubicBezTo>
                    <a:pt x="35" y="7004"/>
                    <a:pt x="116" y="7728"/>
                    <a:pt x="265" y="8441"/>
                  </a:cubicBezTo>
                  <a:cubicBezTo>
                    <a:pt x="334" y="8844"/>
                    <a:pt x="518" y="9223"/>
                    <a:pt x="794" y="9534"/>
                  </a:cubicBezTo>
                  <a:cubicBezTo>
                    <a:pt x="875" y="9580"/>
                    <a:pt x="955" y="9626"/>
                    <a:pt x="1036" y="9672"/>
                  </a:cubicBezTo>
                  <a:cubicBezTo>
                    <a:pt x="1404" y="9856"/>
                    <a:pt x="1795" y="9971"/>
                    <a:pt x="2197" y="10040"/>
                  </a:cubicBezTo>
                  <a:cubicBezTo>
                    <a:pt x="2094" y="9936"/>
                    <a:pt x="2013" y="9821"/>
                    <a:pt x="1944" y="9683"/>
                  </a:cubicBezTo>
                  <a:cubicBezTo>
                    <a:pt x="1749" y="9292"/>
                    <a:pt x="1726" y="8821"/>
                    <a:pt x="1703" y="8395"/>
                  </a:cubicBezTo>
                  <a:cubicBezTo>
                    <a:pt x="1645" y="6670"/>
                    <a:pt x="1691" y="4945"/>
                    <a:pt x="1864" y="3232"/>
                  </a:cubicBezTo>
                  <a:cubicBezTo>
                    <a:pt x="1898" y="2795"/>
                    <a:pt x="1933" y="2370"/>
                    <a:pt x="1967" y="1933"/>
                  </a:cubicBezTo>
                  <a:cubicBezTo>
                    <a:pt x="1990" y="1553"/>
                    <a:pt x="2048" y="1174"/>
                    <a:pt x="2140" y="806"/>
                  </a:cubicBezTo>
                  <a:cubicBezTo>
                    <a:pt x="2232" y="495"/>
                    <a:pt x="2416" y="208"/>
                    <a:pt x="2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73"/>
            <p:cNvSpPr/>
            <p:nvPr/>
          </p:nvSpPr>
          <p:spPr>
            <a:xfrm>
              <a:off x="1502742" y="1461002"/>
              <a:ext cx="211748" cy="947570"/>
            </a:xfrm>
            <a:custGeom>
              <a:avLst/>
              <a:gdLst/>
              <a:ahLst/>
              <a:cxnLst/>
              <a:rect l="l" t="t" r="r" b="b"/>
              <a:pathLst>
                <a:path w="1979" h="8856" extrusionOk="0">
                  <a:moveTo>
                    <a:pt x="0" y="1"/>
                  </a:moveTo>
                  <a:cubicBezTo>
                    <a:pt x="35" y="35"/>
                    <a:pt x="69" y="70"/>
                    <a:pt x="92" y="104"/>
                  </a:cubicBezTo>
                  <a:cubicBezTo>
                    <a:pt x="345" y="403"/>
                    <a:pt x="518" y="748"/>
                    <a:pt x="598" y="1116"/>
                  </a:cubicBezTo>
                  <a:cubicBezTo>
                    <a:pt x="679" y="1484"/>
                    <a:pt x="748" y="1864"/>
                    <a:pt x="771" y="2232"/>
                  </a:cubicBezTo>
                  <a:cubicBezTo>
                    <a:pt x="817" y="2634"/>
                    <a:pt x="851" y="3037"/>
                    <a:pt x="874" y="3439"/>
                  </a:cubicBezTo>
                  <a:cubicBezTo>
                    <a:pt x="909" y="4244"/>
                    <a:pt x="897" y="5049"/>
                    <a:pt x="840" y="5842"/>
                  </a:cubicBezTo>
                  <a:cubicBezTo>
                    <a:pt x="794" y="6245"/>
                    <a:pt x="736" y="6636"/>
                    <a:pt x="667" y="7027"/>
                  </a:cubicBezTo>
                  <a:cubicBezTo>
                    <a:pt x="610" y="7372"/>
                    <a:pt x="518" y="7717"/>
                    <a:pt x="414" y="8050"/>
                  </a:cubicBezTo>
                  <a:cubicBezTo>
                    <a:pt x="322" y="8338"/>
                    <a:pt x="184" y="8614"/>
                    <a:pt x="0" y="8855"/>
                  </a:cubicBezTo>
                  <a:cubicBezTo>
                    <a:pt x="150" y="8752"/>
                    <a:pt x="288" y="8637"/>
                    <a:pt x="414" y="8510"/>
                  </a:cubicBezTo>
                  <a:cubicBezTo>
                    <a:pt x="805" y="8142"/>
                    <a:pt x="1116" y="7705"/>
                    <a:pt x="1346" y="7211"/>
                  </a:cubicBezTo>
                  <a:cubicBezTo>
                    <a:pt x="1576" y="6705"/>
                    <a:pt x="1737" y="6176"/>
                    <a:pt x="1829" y="5624"/>
                  </a:cubicBezTo>
                  <a:cubicBezTo>
                    <a:pt x="1921" y="5049"/>
                    <a:pt x="1967" y="4474"/>
                    <a:pt x="1955" y="3899"/>
                  </a:cubicBezTo>
                  <a:cubicBezTo>
                    <a:pt x="1978" y="3278"/>
                    <a:pt x="1898" y="2657"/>
                    <a:pt x="1725" y="2048"/>
                  </a:cubicBezTo>
                  <a:cubicBezTo>
                    <a:pt x="1576" y="1542"/>
                    <a:pt x="1323" y="1082"/>
                    <a:pt x="966" y="679"/>
                  </a:cubicBezTo>
                  <a:cubicBezTo>
                    <a:pt x="690" y="392"/>
                    <a:pt x="368" y="16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73"/>
            <p:cNvSpPr/>
            <p:nvPr/>
          </p:nvSpPr>
          <p:spPr>
            <a:xfrm>
              <a:off x="587358" y="1044238"/>
              <a:ext cx="1147976" cy="2568796"/>
            </a:xfrm>
            <a:custGeom>
              <a:avLst/>
              <a:gdLst/>
              <a:ahLst/>
              <a:cxnLst/>
              <a:rect l="l" t="t" r="r" b="b"/>
              <a:pathLst>
                <a:path w="10729" h="24008" extrusionOk="0">
                  <a:moveTo>
                    <a:pt x="5568" y="163"/>
                  </a:moveTo>
                  <a:cubicBezTo>
                    <a:pt x="5774" y="163"/>
                    <a:pt x="5980" y="166"/>
                    <a:pt x="6187" y="170"/>
                  </a:cubicBezTo>
                  <a:cubicBezTo>
                    <a:pt x="6485" y="182"/>
                    <a:pt x="6784" y="216"/>
                    <a:pt x="7083" y="216"/>
                  </a:cubicBezTo>
                  <a:cubicBezTo>
                    <a:pt x="7106" y="412"/>
                    <a:pt x="7118" y="607"/>
                    <a:pt x="7141" y="791"/>
                  </a:cubicBezTo>
                  <a:cubicBezTo>
                    <a:pt x="7152" y="987"/>
                    <a:pt x="7175" y="1182"/>
                    <a:pt x="7210" y="1366"/>
                  </a:cubicBezTo>
                  <a:cubicBezTo>
                    <a:pt x="6807" y="1320"/>
                    <a:pt x="6416" y="1297"/>
                    <a:pt x="6014" y="1274"/>
                  </a:cubicBezTo>
                  <a:cubicBezTo>
                    <a:pt x="5762" y="1267"/>
                    <a:pt x="5506" y="1261"/>
                    <a:pt x="5250" y="1261"/>
                  </a:cubicBezTo>
                  <a:cubicBezTo>
                    <a:pt x="5063" y="1261"/>
                    <a:pt x="4876" y="1264"/>
                    <a:pt x="4692" y="1274"/>
                  </a:cubicBezTo>
                  <a:cubicBezTo>
                    <a:pt x="4473" y="1274"/>
                    <a:pt x="4255" y="1286"/>
                    <a:pt x="4036" y="1297"/>
                  </a:cubicBezTo>
                  <a:lnTo>
                    <a:pt x="3910" y="1297"/>
                  </a:lnTo>
                  <a:cubicBezTo>
                    <a:pt x="3910" y="1067"/>
                    <a:pt x="3921" y="803"/>
                    <a:pt x="3944" y="538"/>
                  </a:cubicBezTo>
                  <a:cubicBezTo>
                    <a:pt x="3944" y="481"/>
                    <a:pt x="3956" y="412"/>
                    <a:pt x="3967" y="354"/>
                  </a:cubicBezTo>
                  <a:cubicBezTo>
                    <a:pt x="3967" y="285"/>
                    <a:pt x="4002" y="239"/>
                    <a:pt x="4082" y="228"/>
                  </a:cubicBezTo>
                  <a:cubicBezTo>
                    <a:pt x="4220" y="205"/>
                    <a:pt x="4358" y="205"/>
                    <a:pt x="4496" y="193"/>
                  </a:cubicBezTo>
                  <a:cubicBezTo>
                    <a:pt x="4853" y="171"/>
                    <a:pt x="5211" y="163"/>
                    <a:pt x="5568" y="163"/>
                  </a:cubicBezTo>
                  <a:close/>
                  <a:moveTo>
                    <a:pt x="5136" y="1427"/>
                  </a:moveTo>
                  <a:cubicBezTo>
                    <a:pt x="5731" y="1427"/>
                    <a:pt x="6330" y="1455"/>
                    <a:pt x="6922" y="1516"/>
                  </a:cubicBezTo>
                  <a:lnTo>
                    <a:pt x="7244" y="1550"/>
                  </a:lnTo>
                  <a:lnTo>
                    <a:pt x="7405" y="1573"/>
                  </a:lnTo>
                  <a:cubicBezTo>
                    <a:pt x="7463" y="1573"/>
                    <a:pt x="7509" y="1585"/>
                    <a:pt x="7555" y="1596"/>
                  </a:cubicBezTo>
                  <a:cubicBezTo>
                    <a:pt x="7624" y="1631"/>
                    <a:pt x="7612" y="1803"/>
                    <a:pt x="7612" y="1861"/>
                  </a:cubicBezTo>
                  <a:cubicBezTo>
                    <a:pt x="7624" y="1976"/>
                    <a:pt x="7635" y="2091"/>
                    <a:pt x="7647" y="2206"/>
                  </a:cubicBezTo>
                  <a:lnTo>
                    <a:pt x="7474" y="2171"/>
                  </a:lnTo>
                  <a:cubicBezTo>
                    <a:pt x="7244" y="2137"/>
                    <a:pt x="7026" y="2114"/>
                    <a:pt x="6807" y="2091"/>
                  </a:cubicBezTo>
                  <a:cubicBezTo>
                    <a:pt x="6430" y="2056"/>
                    <a:pt x="6051" y="2039"/>
                    <a:pt x="5670" y="2039"/>
                  </a:cubicBezTo>
                  <a:cubicBezTo>
                    <a:pt x="5158" y="2039"/>
                    <a:pt x="4643" y="2071"/>
                    <a:pt x="4128" y="2137"/>
                  </a:cubicBezTo>
                  <a:cubicBezTo>
                    <a:pt x="3829" y="2171"/>
                    <a:pt x="3542" y="2217"/>
                    <a:pt x="3243" y="2275"/>
                  </a:cubicBezTo>
                  <a:cubicBezTo>
                    <a:pt x="3335" y="2022"/>
                    <a:pt x="3185" y="1654"/>
                    <a:pt x="3484" y="1539"/>
                  </a:cubicBezTo>
                  <a:cubicBezTo>
                    <a:pt x="3645" y="1493"/>
                    <a:pt x="3806" y="1470"/>
                    <a:pt x="3979" y="1470"/>
                  </a:cubicBezTo>
                  <a:cubicBezTo>
                    <a:pt x="4174" y="1458"/>
                    <a:pt x="4370" y="1447"/>
                    <a:pt x="4565" y="1435"/>
                  </a:cubicBezTo>
                  <a:cubicBezTo>
                    <a:pt x="4755" y="1430"/>
                    <a:pt x="4945" y="1427"/>
                    <a:pt x="5136" y="1427"/>
                  </a:cubicBezTo>
                  <a:close/>
                  <a:moveTo>
                    <a:pt x="5554" y="2178"/>
                  </a:moveTo>
                  <a:cubicBezTo>
                    <a:pt x="6274" y="2178"/>
                    <a:pt x="6994" y="2238"/>
                    <a:pt x="7704" y="2367"/>
                  </a:cubicBezTo>
                  <a:cubicBezTo>
                    <a:pt x="7762" y="2378"/>
                    <a:pt x="7819" y="2390"/>
                    <a:pt x="7877" y="2390"/>
                  </a:cubicBezTo>
                  <a:cubicBezTo>
                    <a:pt x="7923" y="2401"/>
                    <a:pt x="7969" y="2413"/>
                    <a:pt x="8015" y="2436"/>
                  </a:cubicBezTo>
                  <a:cubicBezTo>
                    <a:pt x="8061" y="2459"/>
                    <a:pt x="8049" y="2528"/>
                    <a:pt x="8049" y="2574"/>
                  </a:cubicBezTo>
                  <a:cubicBezTo>
                    <a:pt x="8049" y="2620"/>
                    <a:pt x="8038" y="2700"/>
                    <a:pt x="8038" y="2757"/>
                  </a:cubicBezTo>
                  <a:lnTo>
                    <a:pt x="8003" y="3447"/>
                  </a:lnTo>
                  <a:cubicBezTo>
                    <a:pt x="7762" y="3367"/>
                    <a:pt x="7520" y="3298"/>
                    <a:pt x="7279" y="3240"/>
                  </a:cubicBezTo>
                  <a:cubicBezTo>
                    <a:pt x="6669" y="3091"/>
                    <a:pt x="6037" y="3022"/>
                    <a:pt x="5405" y="3022"/>
                  </a:cubicBezTo>
                  <a:cubicBezTo>
                    <a:pt x="5094" y="3022"/>
                    <a:pt x="4784" y="3045"/>
                    <a:pt x="4473" y="3091"/>
                  </a:cubicBezTo>
                  <a:cubicBezTo>
                    <a:pt x="4450" y="3091"/>
                    <a:pt x="4439" y="3091"/>
                    <a:pt x="4427" y="3102"/>
                  </a:cubicBezTo>
                  <a:cubicBezTo>
                    <a:pt x="4255" y="3125"/>
                    <a:pt x="4082" y="3148"/>
                    <a:pt x="3921" y="3183"/>
                  </a:cubicBezTo>
                  <a:cubicBezTo>
                    <a:pt x="3530" y="3252"/>
                    <a:pt x="3151" y="3367"/>
                    <a:pt x="2783" y="3505"/>
                  </a:cubicBezTo>
                  <a:cubicBezTo>
                    <a:pt x="2829" y="3183"/>
                    <a:pt x="2829" y="2849"/>
                    <a:pt x="2771" y="2516"/>
                  </a:cubicBezTo>
                  <a:cubicBezTo>
                    <a:pt x="3151" y="2413"/>
                    <a:pt x="3542" y="2344"/>
                    <a:pt x="3944" y="2286"/>
                  </a:cubicBezTo>
                  <a:lnTo>
                    <a:pt x="3933" y="2286"/>
                  </a:lnTo>
                  <a:cubicBezTo>
                    <a:pt x="4358" y="2240"/>
                    <a:pt x="4772" y="2194"/>
                    <a:pt x="5198" y="2183"/>
                  </a:cubicBezTo>
                  <a:cubicBezTo>
                    <a:pt x="5316" y="2179"/>
                    <a:pt x="5435" y="2178"/>
                    <a:pt x="5554" y="2178"/>
                  </a:cubicBezTo>
                  <a:close/>
                  <a:moveTo>
                    <a:pt x="2288" y="4045"/>
                  </a:moveTo>
                  <a:lnTo>
                    <a:pt x="2288" y="4045"/>
                  </a:lnTo>
                  <a:cubicBezTo>
                    <a:pt x="2116" y="4241"/>
                    <a:pt x="1978" y="4459"/>
                    <a:pt x="1886" y="4701"/>
                  </a:cubicBezTo>
                  <a:cubicBezTo>
                    <a:pt x="1748" y="5057"/>
                    <a:pt x="1644" y="5414"/>
                    <a:pt x="1598" y="5793"/>
                  </a:cubicBezTo>
                  <a:cubicBezTo>
                    <a:pt x="1529" y="6173"/>
                    <a:pt x="1472" y="6564"/>
                    <a:pt x="1426" y="6955"/>
                  </a:cubicBezTo>
                  <a:cubicBezTo>
                    <a:pt x="1334" y="7760"/>
                    <a:pt x="1299" y="8564"/>
                    <a:pt x="1299" y="9369"/>
                  </a:cubicBezTo>
                  <a:cubicBezTo>
                    <a:pt x="1311" y="9772"/>
                    <a:pt x="1334" y="10174"/>
                    <a:pt x="1391" y="10565"/>
                  </a:cubicBezTo>
                  <a:cubicBezTo>
                    <a:pt x="1437" y="10945"/>
                    <a:pt x="1483" y="11313"/>
                    <a:pt x="1575" y="11681"/>
                  </a:cubicBezTo>
                  <a:cubicBezTo>
                    <a:pt x="1644" y="12037"/>
                    <a:pt x="1771" y="12371"/>
                    <a:pt x="1955" y="12670"/>
                  </a:cubicBezTo>
                  <a:cubicBezTo>
                    <a:pt x="1334" y="12152"/>
                    <a:pt x="874" y="11462"/>
                    <a:pt x="621" y="10692"/>
                  </a:cubicBezTo>
                  <a:lnTo>
                    <a:pt x="632" y="10692"/>
                  </a:lnTo>
                  <a:cubicBezTo>
                    <a:pt x="437" y="10094"/>
                    <a:pt x="322" y="9484"/>
                    <a:pt x="276" y="8875"/>
                  </a:cubicBezTo>
                  <a:cubicBezTo>
                    <a:pt x="219" y="8254"/>
                    <a:pt x="207" y="7633"/>
                    <a:pt x="265" y="7012"/>
                  </a:cubicBezTo>
                  <a:cubicBezTo>
                    <a:pt x="311" y="6472"/>
                    <a:pt x="483" y="5954"/>
                    <a:pt x="770" y="5506"/>
                  </a:cubicBezTo>
                  <a:cubicBezTo>
                    <a:pt x="1035" y="5080"/>
                    <a:pt x="1368" y="4712"/>
                    <a:pt x="1759" y="4402"/>
                  </a:cubicBezTo>
                  <a:cubicBezTo>
                    <a:pt x="1932" y="4275"/>
                    <a:pt x="2104" y="4149"/>
                    <a:pt x="2288" y="4045"/>
                  </a:cubicBezTo>
                  <a:close/>
                  <a:moveTo>
                    <a:pt x="8555" y="3896"/>
                  </a:moveTo>
                  <a:lnTo>
                    <a:pt x="8555" y="3896"/>
                  </a:lnTo>
                  <a:cubicBezTo>
                    <a:pt x="8923" y="4057"/>
                    <a:pt x="9245" y="4287"/>
                    <a:pt x="9521" y="4574"/>
                  </a:cubicBezTo>
                  <a:cubicBezTo>
                    <a:pt x="9878" y="4977"/>
                    <a:pt x="10131" y="5437"/>
                    <a:pt x="10280" y="5943"/>
                  </a:cubicBezTo>
                  <a:cubicBezTo>
                    <a:pt x="10453" y="6552"/>
                    <a:pt x="10533" y="7173"/>
                    <a:pt x="10510" y="7794"/>
                  </a:cubicBezTo>
                  <a:cubicBezTo>
                    <a:pt x="10522" y="8369"/>
                    <a:pt x="10476" y="8944"/>
                    <a:pt x="10384" y="9519"/>
                  </a:cubicBezTo>
                  <a:cubicBezTo>
                    <a:pt x="10292" y="10071"/>
                    <a:pt x="10131" y="10600"/>
                    <a:pt x="9912" y="11106"/>
                  </a:cubicBezTo>
                  <a:cubicBezTo>
                    <a:pt x="9682" y="11600"/>
                    <a:pt x="9360" y="12037"/>
                    <a:pt x="8981" y="12405"/>
                  </a:cubicBezTo>
                  <a:cubicBezTo>
                    <a:pt x="8843" y="12532"/>
                    <a:pt x="8705" y="12647"/>
                    <a:pt x="8555" y="12750"/>
                  </a:cubicBezTo>
                  <a:cubicBezTo>
                    <a:pt x="8739" y="12509"/>
                    <a:pt x="8877" y="12233"/>
                    <a:pt x="8969" y="11945"/>
                  </a:cubicBezTo>
                  <a:cubicBezTo>
                    <a:pt x="9073" y="11612"/>
                    <a:pt x="9165" y="11267"/>
                    <a:pt x="9222" y="10922"/>
                  </a:cubicBezTo>
                  <a:cubicBezTo>
                    <a:pt x="9291" y="10531"/>
                    <a:pt x="9349" y="10140"/>
                    <a:pt x="9395" y="9737"/>
                  </a:cubicBezTo>
                  <a:cubicBezTo>
                    <a:pt x="9452" y="8944"/>
                    <a:pt x="9464" y="8139"/>
                    <a:pt x="9429" y="7334"/>
                  </a:cubicBezTo>
                  <a:cubicBezTo>
                    <a:pt x="9406" y="6932"/>
                    <a:pt x="9372" y="6529"/>
                    <a:pt x="9326" y="6127"/>
                  </a:cubicBezTo>
                  <a:cubicBezTo>
                    <a:pt x="9303" y="5759"/>
                    <a:pt x="9234" y="5379"/>
                    <a:pt x="9153" y="5011"/>
                  </a:cubicBezTo>
                  <a:cubicBezTo>
                    <a:pt x="9073" y="4643"/>
                    <a:pt x="8900" y="4298"/>
                    <a:pt x="8647" y="3999"/>
                  </a:cubicBezTo>
                  <a:cubicBezTo>
                    <a:pt x="8624" y="3965"/>
                    <a:pt x="8590" y="3930"/>
                    <a:pt x="8555" y="3896"/>
                  </a:cubicBezTo>
                  <a:close/>
                  <a:moveTo>
                    <a:pt x="4174" y="3367"/>
                  </a:moveTo>
                  <a:cubicBezTo>
                    <a:pt x="3910" y="3574"/>
                    <a:pt x="3726" y="3861"/>
                    <a:pt x="3645" y="4172"/>
                  </a:cubicBezTo>
                  <a:cubicBezTo>
                    <a:pt x="3542" y="4540"/>
                    <a:pt x="3484" y="4919"/>
                    <a:pt x="3461" y="5299"/>
                  </a:cubicBezTo>
                  <a:cubicBezTo>
                    <a:pt x="3427" y="5736"/>
                    <a:pt x="3392" y="6161"/>
                    <a:pt x="3358" y="6598"/>
                  </a:cubicBezTo>
                  <a:cubicBezTo>
                    <a:pt x="3185" y="8311"/>
                    <a:pt x="3139" y="10036"/>
                    <a:pt x="3208" y="11761"/>
                  </a:cubicBezTo>
                  <a:cubicBezTo>
                    <a:pt x="3231" y="12187"/>
                    <a:pt x="3254" y="12647"/>
                    <a:pt x="3450" y="13049"/>
                  </a:cubicBezTo>
                  <a:cubicBezTo>
                    <a:pt x="3507" y="13187"/>
                    <a:pt x="3599" y="13302"/>
                    <a:pt x="3691" y="13406"/>
                  </a:cubicBezTo>
                  <a:cubicBezTo>
                    <a:pt x="3289" y="13337"/>
                    <a:pt x="2909" y="13222"/>
                    <a:pt x="2541" y="13038"/>
                  </a:cubicBezTo>
                  <a:cubicBezTo>
                    <a:pt x="2449" y="12992"/>
                    <a:pt x="2369" y="12946"/>
                    <a:pt x="2288" y="12900"/>
                  </a:cubicBezTo>
                  <a:cubicBezTo>
                    <a:pt x="2024" y="12589"/>
                    <a:pt x="1840" y="12210"/>
                    <a:pt x="1759" y="11807"/>
                  </a:cubicBezTo>
                  <a:cubicBezTo>
                    <a:pt x="1610" y="11094"/>
                    <a:pt x="1529" y="10370"/>
                    <a:pt x="1529" y="9645"/>
                  </a:cubicBezTo>
                  <a:cubicBezTo>
                    <a:pt x="1495" y="8886"/>
                    <a:pt x="1518" y="8116"/>
                    <a:pt x="1598" y="7346"/>
                  </a:cubicBezTo>
                  <a:cubicBezTo>
                    <a:pt x="1633" y="6966"/>
                    <a:pt x="1667" y="6587"/>
                    <a:pt x="1713" y="6196"/>
                  </a:cubicBezTo>
                  <a:cubicBezTo>
                    <a:pt x="1748" y="5839"/>
                    <a:pt x="1817" y="5471"/>
                    <a:pt x="1909" y="5126"/>
                  </a:cubicBezTo>
                  <a:cubicBezTo>
                    <a:pt x="2001" y="4770"/>
                    <a:pt x="2162" y="4436"/>
                    <a:pt x="2380" y="4137"/>
                  </a:cubicBezTo>
                  <a:cubicBezTo>
                    <a:pt x="2461" y="4034"/>
                    <a:pt x="2553" y="3942"/>
                    <a:pt x="2656" y="3850"/>
                  </a:cubicBezTo>
                  <a:cubicBezTo>
                    <a:pt x="3139" y="3631"/>
                    <a:pt x="3645" y="3459"/>
                    <a:pt x="4174" y="3367"/>
                  </a:cubicBezTo>
                  <a:close/>
                  <a:moveTo>
                    <a:pt x="6543" y="3321"/>
                  </a:moveTo>
                  <a:lnTo>
                    <a:pt x="6543" y="3321"/>
                  </a:lnTo>
                  <a:cubicBezTo>
                    <a:pt x="7060" y="3401"/>
                    <a:pt x="7578" y="3516"/>
                    <a:pt x="8072" y="3700"/>
                  </a:cubicBezTo>
                  <a:cubicBezTo>
                    <a:pt x="8130" y="3712"/>
                    <a:pt x="8187" y="3735"/>
                    <a:pt x="8233" y="3758"/>
                  </a:cubicBezTo>
                  <a:cubicBezTo>
                    <a:pt x="8348" y="3838"/>
                    <a:pt x="8440" y="3930"/>
                    <a:pt x="8521" y="4045"/>
                  </a:cubicBezTo>
                  <a:cubicBezTo>
                    <a:pt x="8716" y="4298"/>
                    <a:pt x="8866" y="4586"/>
                    <a:pt x="8958" y="4885"/>
                  </a:cubicBezTo>
                  <a:cubicBezTo>
                    <a:pt x="9050" y="5241"/>
                    <a:pt x="9119" y="5598"/>
                    <a:pt x="9142" y="5966"/>
                  </a:cubicBezTo>
                  <a:cubicBezTo>
                    <a:pt x="9176" y="6345"/>
                    <a:pt x="9199" y="6725"/>
                    <a:pt x="9211" y="7104"/>
                  </a:cubicBezTo>
                  <a:cubicBezTo>
                    <a:pt x="9257" y="7863"/>
                    <a:pt x="9257" y="8622"/>
                    <a:pt x="9211" y="9381"/>
                  </a:cubicBezTo>
                  <a:cubicBezTo>
                    <a:pt x="9176" y="10128"/>
                    <a:pt x="9073" y="10876"/>
                    <a:pt x="8912" y="11612"/>
                  </a:cubicBezTo>
                  <a:cubicBezTo>
                    <a:pt x="8762" y="12198"/>
                    <a:pt x="8521" y="12888"/>
                    <a:pt x="7900" y="13141"/>
                  </a:cubicBezTo>
                  <a:cubicBezTo>
                    <a:pt x="7900" y="13141"/>
                    <a:pt x="7888" y="13141"/>
                    <a:pt x="7888" y="13153"/>
                  </a:cubicBezTo>
                  <a:cubicBezTo>
                    <a:pt x="7819" y="13187"/>
                    <a:pt x="7762" y="13210"/>
                    <a:pt x="7693" y="13245"/>
                  </a:cubicBezTo>
                  <a:cubicBezTo>
                    <a:pt x="7474" y="13337"/>
                    <a:pt x="7244" y="13406"/>
                    <a:pt x="7014" y="13452"/>
                  </a:cubicBezTo>
                  <a:cubicBezTo>
                    <a:pt x="7118" y="13360"/>
                    <a:pt x="7198" y="13256"/>
                    <a:pt x="7267" y="13153"/>
                  </a:cubicBezTo>
                  <a:cubicBezTo>
                    <a:pt x="7440" y="12819"/>
                    <a:pt x="7532" y="12451"/>
                    <a:pt x="7543" y="12072"/>
                  </a:cubicBezTo>
                  <a:cubicBezTo>
                    <a:pt x="7601" y="11209"/>
                    <a:pt x="7612" y="10347"/>
                    <a:pt x="7589" y="9484"/>
                  </a:cubicBezTo>
                  <a:cubicBezTo>
                    <a:pt x="7566" y="8622"/>
                    <a:pt x="7509" y="7760"/>
                    <a:pt x="7440" y="6897"/>
                  </a:cubicBezTo>
                  <a:cubicBezTo>
                    <a:pt x="7405" y="6472"/>
                    <a:pt x="7371" y="6035"/>
                    <a:pt x="7336" y="5609"/>
                  </a:cubicBezTo>
                  <a:cubicBezTo>
                    <a:pt x="7313" y="5218"/>
                    <a:pt x="7267" y="4827"/>
                    <a:pt x="7198" y="4448"/>
                  </a:cubicBezTo>
                  <a:cubicBezTo>
                    <a:pt x="7141" y="4057"/>
                    <a:pt x="6957" y="3689"/>
                    <a:pt x="6669" y="3413"/>
                  </a:cubicBezTo>
                  <a:cubicBezTo>
                    <a:pt x="6635" y="3378"/>
                    <a:pt x="6589" y="3344"/>
                    <a:pt x="6543" y="3321"/>
                  </a:cubicBezTo>
                  <a:close/>
                  <a:moveTo>
                    <a:pt x="5359" y="3229"/>
                  </a:moveTo>
                  <a:cubicBezTo>
                    <a:pt x="5267" y="4563"/>
                    <a:pt x="5232" y="5897"/>
                    <a:pt x="5186" y="7231"/>
                  </a:cubicBezTo>
                  <a:cubicBezTo>
                    <a:pt x="5140" y="8599"/>
                    <a:pt x="5106" y="9956"/>
                    <a:pt x="5083" y="11324"/>
                  </a:cubicBezTo>
                  <a:cubicBezTo>
                    <a:pt x="5083" y="11704"/>
                    <a:pt x="5071" y="12095"/>
                    <a:pt x="5071" y="12486"/>
                  </a:cubicBezTo>
                  <a:cubicBezTo>
                    <a:pt x="5071" y="12831"/>
                    <a:pt x="5060" y="13187"/>
                    <a:pt x="5060" y="13544"/>
                  </a:cubicBezTo>
                  <a:cubicBezTo>
                    <a:pt x="4772" y="13521"/>
                    <a:pt x="4485" y="13498"/>
                    <a:pt x="4197" y="13463"/>
                  </a:cubicBezTo>
                  <a:lnTo>
                    <a:pt x="3956" y="13440"/>
                  </a:lnTo>
                  <a:cubicBezTo>
                    <a:pt x="3496" y="13130"/>
                    <a:pt x="3404" y="12428"/>
                    <a:pt x="3381" y="11922"/>
                  </a:cubicBezTo>
                  <a:cubicBezTo>
                    <a:pt x="3335" y="11106"/>
                    <a:pt x="3323" y="10289"/>
                    <a:pt x="3335" y="9473"/>
                  </a:cubicBezTo>
                  <a:cubicBezTo>
                    <a:pt x="3358" y="8656"/>
                    <a:pt x="3404" y="7852"/>
                    <a:pt x="3473" y="7047"/>
                  </a:cubicBezTo>
                  <a:cubicBezTo>
                    <a:pt x="3496" y="6633"/>
                    <a:pt x="3530" y="6230"/>
                    <a:pt x="3565" y="5828"/>
                  </a:cubicBezTo>
                  <a:cubicBezTo>
                    <a:pt x="3588" y="5437"/>
                    <a:pt x="3611" y="5057"/>
                    <a:pt x="3668" y="4678"/>
                  </a:cubicBezTo>
                  <a:cubicBezTo>
                    <a:pt x="3726" y="4298"/>
                    <a:pt x="3829" y="3896"/>
                    <a:pt x="4082" y="3608"/>
                  </a:cubicBezTo>
                  <a:cubicBezTo>
                    <a:pt x="4197" y="3482"/>
                    <a:pt x="4324" y="3390"/>
                    <a:pt x="4462" y="3321"/>
                  </a:cubicBezTo>
                  <a:cubicBezTo>
                    <a:pt x="4611" y="3298"/>
                    <a:pt x="4738" y="3275"/>
                    <a:pt x="4876" y="3263"/>
                  </a:cubicBezTo>
                  <a:cubicBezTo>
                    <a:pt x="5014" y="3252"/>
                    <a:pt x="5140" y="3240"/>
                    <a:pt x="5278" y="3229"/>
                  </a:cubicBezTo>
                  <a:close/>
                  <a:moveTo>
                    <a:pt x="5485" y="3229"/>
                  </a:moveTo>
                  <a:cubicBezTo>
                    <a:pt x="5738" y="3229"/>
                    <a:pt x="5991" y="3252"/>
                    <a:pt x="6244" y="3275"/>
                  </a:cubicBezTo>
                  <a:cubicBezTo>
                    <a:pt x="6382" y="3332"/>
                    <a:pt x="6497" y="3413"/>
                    <a:pt x="6600" y="3505"/>
                  </a:cubicBezTo>
                  <a:cubicBezTo>
                    <a:pt x="6842" y="3746"/>
                    <a:pt x="7003" y="4057"/>
                    <a:pt x="7060" y="4402"/>
                  </a:cubicBezTo>
                  <a:cubicBezTo>
                    <a:pt x="7129" y="4770"/>
                    <a:pt x="7164" y="5138"/>
                    <a:pt x="7187" y="5506"/>
                  </a:cubicBezTo>
                  <a:cubicBezTo>
                    <a:pt x="7221" y="5920"/>
                    <a:pt x="7256" y="6334"/>
                    <a:pt x="7290" y="6736"/>
                  </a:cubicBezTo>
                  <a:cubicBezTo>
                    <a:pt x="7428" y="8357"/>
                    <a:pt x="7474" y="9979"/>
                    <a:pt x="7417" y="11600"/>
                  </a:cubicBezTo>
                  <a:cubicBezTo>
                    <a:pt x="7394" y="12026"/>
                    <a:pt x="7394" y="12463"/>
                    <a:pt x="7244" y="12865"/>
                  </a:cubicBezTo>
                  <a:cubicBezTo>
                    <a:pt x="7152" y="13153"/>
                    <a:pt x="6945" y="13383"/>
                    <a:pt x="6669" y="13509"/>
                  </a:cubicBezTo>
                  <a:cubicBezTo>
                    <a:pt x="6462" y="13544"/>
                    <a:pt x="6256" y="13555"/>
                    <a:pt x="6049" y="13555"/>
                  </a:cubicBezTo>
                  <a:cubicBezTo>
                    <a:pt x="5784" y="13555"/>
                    <a:pt x="5508" y="13555"/>
                    <a:pt x="5244" y="13544"/>
                  </a:cubicBezTo>
                  <a:cubicBezTo>
                    <a:pt x="5255" y="13233"/>
                    <a:pt x="5255" y="12923"/>
                    <a:pt x="5267" y="12601"/>
                  </a:cubicBezTo>
                  <a:cubicBezTo>
                    <a:pt x="5267" y="12267"/>
                    <a:pt x="5267" y="11922"/>
                    <a:pt x="5278" y="11577"/>
                  </a:cubicBezTo>
                  <a:cubicBezTo>
                    <a:pt x="5290" y="10899"/>
                    <a:pt x="5301" y="10220"/>
                    <a:pt x="5313" y="9530"/>
                  </a:cubicBezTo>
                  <a:cubicBezTo>
                    <a:pt x="5336" y="8173"/>
                    <a:pt x="5370" y="6805"/>
                    <a:pt x="5416" y="5437"/>
                  </a:cubicBezTo>
                  <a:cubicBezTo>
                    <a:pt x="5439" y="4701"/>
                    <a:pt x="5474" y="3965"/>
                    <a:pt x="5485" y="3229"/>
                  </a:cubicBezTo>
                  <a:close/>
                  <a:moveTo>
                    <a:pt x="8475" y="13026"/>
                  </a:moveTo>
                  <a:lnTo>
                    <a:pt x="8475" y="13026"/>
                  </a:lnTo>
                  <a:cubicBezTo>
                    <a:pt x="8440" y="13187"/>
                    <a:pt x="8417" y="13360"/>
                    <a:pt x="8406" y="13521"/>
                  </a:cubicBezTo>
                  <a:lnTo>
                    <a:pt x="8417" y="13532"/>
                  </a:lnTo>
                  <a:cubicBezTo>
                    <a:pt x="8406" y="13762"/>
                    <a:pt x="8360" y="13980"/>
                    <a:pt x="8256" y="14187"/>
                  </a:cubicBezTo>
                  <a:cubicBezTo>
                    <a:pt x="8233" y="14233"/>
                    <a:pt x="8199" y="14279"/>
                    <a:pt x="8153" y="14314"/>
                  </a:cubicBezTo>
                  <a:cubicBezTo>
                    <a:pt x="8141" y="14314"/>
                    <a:pt x="8141" y="14325"/>
                    <a:pt x="8130" y="14337"/>
                  </a:cubicBezTo>
                  <a:cubicBezTo>
                    <a:pt x="7980" y="14452"/>
                    <a:pt x="7808" y="14521"/>
                    <a:pt x="7624" y="14544"/>
                  </a:cubicBezTo>
                  <a:cubicBezTo>
                    <a:pt x="7336" y="14578"/>
                    <a:pt x="7037" y="14578"/>
                    <a:pt x="6738" y="14590"/>
                  </a:cubicBezTo>
                  <a:cubicBezTo>
                    <a:pt x="6259" y="14607"/>
                    <a:pt x="5779" y="14617"/>
                    <a:pt x="5299" y="14617"/>
                  </a:cubicBezTo>
                  <a:cubicBezTo>
                    <a:pt x="5123" y="14617"/>
                    <a:pt x="4948" y="14616"/>
                    <a:pt x="4772" y="14613"/>
                  </a:cubicBezTo>
                  <a:cubicBezTo>
                    <a:pt x="4450" y="14601"/>
                    <a:pt x="4128" y="14578"/>
                    <a:pt x="3806" y="14555"/>
                  </a:cubicBezTo>
                  <a:cubicBezTo>
                    <a:pt x="3519" y="14544"/>
                    <a:pt x="3231" y="14509"/>
                    <a:pt x="2955" y="14417"/>
                  </a:cubicBezTo>
                  <a:cubicBezTo>
                    <a:pt x="2472" y="14233"/>
                    <a:pt x="2702" y="13670"/>
                    <a:pt x="2553" y="13279"/>
                  </a:cubicBezTo>
                  <a:lnTo>
                    <a:pt x="2553" y="13279"/>
                  </a:lnTo>
                  <a:cubicBezTo>
                    <a:pt x="2783" y="13383"/>
                    <a:pt x="3036" y="13475"/>
                    <a:pt x="3277" y="13532"/>
                  </a:cubicBezTo>
                  <a:cubicBezTo>
                    <a:pt x="3588" y="13601"/>
                    <a:pt x="3910" y="13658"/>
                    <a:pt x="4232" y="13693"/>
                  </a:cubicBezTo>
                  <a:lnTo>
                    <a:pt x="4255" y="13693"/>
                  </a:lnTo>
                  <a:cubicBezTo>
                    <a:pt x="4542" y="13716"/>
                    <a:pt x="4830" y="13739"/>
                    <a:pt x="5106" y="13750"/>
                  </a:cubicBezTo>
                  <a:cubicBezTo>
                    <a:pt x="5307" y="13768"/>
                    <a:pt x="5509" y="13777"/>
                    <a:pt x="5712" y="13777"/>
                  </a:cubicBezTo>
                  <a:cubicBezTo>
                    <a:pt x="6157" y="13777"/>
                    <a:pt x="6603" y="13734"/>
                    <a:pt x="7037" y="13647"/>
                  </a:cubicBezTo>
                  <a:cubicBezTo>
                    <a:pt x="7543" y="13521"/>
                    <a:pt x="8038" y="13314"/>
                    <a:pt x="8475" y="13026"/>
                  </a:cubicBezTo>
                  <a:close/>
                  <a:moveTo>
                    <a:pt x="8118" y="14544"/>
                  </a:moveTo>
                  <a:cubicBezTo>
                    <a:pt x="8118" y="14866"/>
                    <a:pt x="8130" y="15188"/>
                    <a:pt x="8130" y="15510"/>
                  </a:cubicBezTo>
                  <a:cubicBezTo>
                    <a:pt x="8130" y="15889"/>
                    <a:pt x="8141" y="16280"/>
                    <a:pt x="8153" y="16660"/>
                  </a:cubicBezTo>
                  <a:lnTo>
                    <a:pt x="8153" y="17212"/>
                  </a:lnTo>
                  <a:lnTo>
                    <a:pt x="8153" y="17488"/>
                  </a:lnTo>
                  <a:cubicBezTo>
                    <a:pt x="8153" y="17580"/>
                    <a:pt x="8130" y="17637"/>
                    <a:pt x="8038" y="17649"/>
                  </a:cubicBezTo>
                  <a:cubicBezTo>
                    <a:pt x="7980" y="17672"/>
                    <a:pt x="7911" y="17672"/>
                    <a:pt x="7842" y="17683"/>
                  </a:cubicBezTo>
                  <a:cubicBezTo>
                    <a:pt x="7842" y="17643"/>
                    <a:pt x="7811" y="17623"/>
                    <a:pt x="7779" y="17623"/>
                  </a:cubicBezTo>
                  <a:cubicBezTo>
                    <a:pt x="7748" y="17623"/>
                    <a:pt x="7716" y="17643"/>
                    <a:pt x="7716" y="17683"/>
                  </a:cubicBezTo>
                  <a:lnTo>
                    <a:pt x="7716" y="17706"/>
                  </a:lnTo>
                  <a:lnTo>
                    <a:pt x="7497" y="17729"/>
                  </a:lnTo>
                  <a:cubicBezTo>
                    <a:pt x="7302" y="17741"/>
                    <a:pt x="7118" y="17764"/>
                    <a:pt x="6934" y="17775"/>
                  </a:cubicBezTo>
                  <a:cubicBezTo>
                    <a:pt x="6485" y="17817"/>
                    <a:pt x="6037" y="17837"/>
                    <a:pt x="5589" y="17837"/>
                  </a:cubicBezTo>
                  <a:cubicBezTo>
                    <a:pt x="5290" y="17837"/>
                    <a:pt x="4991" y="17828"/>
                    <a:pt x="4692" y="17810"/>
                  </a:cubicBezTo>
                  <a:cubicBezTo>
                    <a:pt x="4312" y="17775"/>
                    <a:pt x="3933" y="17741"/>
                    <a:pt x="3565" y="17683"/>
                  </a:cubicBezTo>
                  <a:cubicBezTo>
                    <a:pt x="3415" y="17672"/>
                    <a:pt x="3266" y="17637"/>
                    <a:pt x="3128" y="17568"/>
                  </a:cubicBezTo>
                  <a:cubicBezTo>
                    <a:pt x="2990" y="17476"/>
                    <a:pt x="3024" y="17269"/>
                    <a:pt x="3024" y="17120"/>
                  </a:cubicBezTo>
                  <a:cubicBezTo>
                    <a:pt x="3047" y="16280"/>
                    <a:pt x="3082" y="15452"/>
                    <a:pt x="3070" y="14613"/>
                  </a:cubicBezTo>
                  <a:lnTo>
                    <a:pt x="3070" y="14613"/>
                  </a:lnTo>
                  <a:cubicBezTo>
                    <a:pt x="3220" y="14636"/>
                    <a:pt x="3358" y="14659"/>
                    <a:pt x="3507" y="14670"/>
                  </a:cubicBezTo>
                  <a:cubicBezTo>
                    <a:pt x="3852" y="14705"/>
                    <a:pt x="4186" y="14728"/>
                    <a:pt x="4531" y="14751"/>
                  </a:cubicBezTo>
                  <a:cubicBezTo>
                    <a:pt x="4822" y="14761"/>
                    <a:pt x="5114" y="14764"/>
                    <a:pt x="5405" y="14764"/>
                  </a:cubicBezTo>
                  <a:cubicBezTo>
                    <a:pt x="5804" y="14764"/>
                    <a:pt x="6202" y="14758"/>
                    <a:pt x="6600" y="14751"/>
                  </a:cubicBezTo>
                  <a:cubicBezTo>
                    <a:pt x="6922" y="14739"/>
                    <a:pt x="7244" y="14751"/>
                    <a:pt x="7555" y="14705"/>
                  </a:cubicBezTo>
                  <a:cubicBezTo>
                    <a:pt x="7750" y="14693"/>
                    <a:pt x="7946" y="14636"/>
                    <a:pt x="8118" y="14544"/>
                  </a:cubicBezTo>
                  <a:close/>
                  <a:moveTo>
                    <a:pt x="3415" y="17798"/>
                  </a:moveTo>
                  <a:cubicBezTo>
                    <a:pt x="3519" y="17810"/>
                    <a:pt x="3634" y="17821"/>
                    <a:pt x="3737" y="17833"/>
                  </a:cubicBezTo>
                  <a:cubicBezTo>
                    <a:pt x="3944" y="17856"/>
                    <a:pt x="4140" y="17879"/>
                    <a:pt x="4347" y="17890"/>
                  </a:cubicBezTo>
                  <a:cubicBezTo>
                    <a:pt x="4823" y="17931"/>
                    <a:pt x="5299" y="17952"/>
                    <a:pt x="5775" y="17952"/>
                  </a:cubicBezTo>
                  <a:cubicBezTo>
                    <a:pt x="6092" y="17952"/>
                    <a:pt x="6410" y="17943"/>
                    <a:pt x="6727" y="17925"/>
                  </a:cubicBezTo>
                  <a:cubicBezTo>
                    <a:pt x="7060" y="17913"/>
                    <a:pt x="7382" y="17879"/>
                    <a:pt x="7704" y="17833"/>
                  </a:cubicBezTo>
                  <a:lnTo>
                    <a:pt x="7704" y="17833"/>
                  </a:lnTo>
                  <a:cubicBezTo>
                    <a:pt x="7693" y="18178"/>
                    <a:pt x="7681" y="18523"/>
                    <a:pt x="7681" y="18879"/>
                  </a:cubicBezTo>
                  <a:lnTo>
                    <a:pt x="7670" y="19155"/>
                  </a:lnTo>
                  <a:cubicBezTo>
                    <a:pt x="7670" y="19224"/>
                    <a:pt x="7693" y="19396"/>
                    <a:pt x="7612" y="19419"/>
                  </a:cubicBezTo>
                  <a:lnTo>
                    <a:pt x="7037" y="19419"/>
                  </a:lnTo>
                  <a:lnTo>
                    <a:pt x="4646" y="19385"/>
                  </a:lnTo>
                  <a:cubicBezTo>
                    <a:pt x="4220" y="19385"/>
                    <a:pt x="3806" y="19373"/>
                    <a:pt x="3381" y="19373"/>
                  </a:cubicBezTo>
                  <a:cubicBezTo>
                    <a:pt x="3369" y="19362"/>
                    <a:pt x="3369" y="19350"/>
                    <a:pt x="3369" y="19350"/>
                  </a:cubicBezTo>
                  <a:cubicBezTo>
                    <a:pt x="3381" y="18833"/>
                    <a:pt x="3392" y="18327"/>
                    <a:pt x="3415" y="17810"/>
                  </a:cubicBezTo>
                  <a:cubicBezTo>
                    <a:pt x="3415" y="17810"/>
                    <a:pt x="3415" y="17798"/>
                    <a:pt x="3415" y="17798"/>
                  </a:cubicBezTo>
                  <a:close/>
                  <a:moveTo>
                    <a:pt x="5788" y="1"/>
                  </a:moveTo>
                  <a:cubicBezTo>
                    <a:pt x="5632" y="1"/>
                    <a:pt x="5474" y="3"/>
                    <a:pt x="5313" y="9"/>
                  </a:cubicBezTo>
                  <a:cubicBezTo>
                    <a:pt x="5002" y="21"/>
                    <a:pt x="4703" y="32"/>
                    <a:pt x="4404" y="55"/>
                  </a:cubicBezTo>
                  <a:cubicBezTo>
                    <a:pt x="4266" y="55"/>
                    <a:pt x="4117" y="67"/>
                    <a:pt x="3979" y="101"/>
                  </a:cubicBezTo>
                  <a:cubicBezTo>
                    <a:pt x="3875" y="136"/>
                    <a:pt x="3806" y="239"/>
                    <a:pt x="3806" y="343"/>
                  </a:cubicBezTo>
                  <a:cubicBezTo>
                    <a:pt x="3760" y="676"/>
                    <a:pt x="3749" y="1010"/>
                    <a:pt x="3760" y="1343"/>
                  </a:cubicBezTo>
                  <a:cubicBezTo>
                    <a:pt x="3668" y="1343"/>
                    <a:pt x="3588" y="1355"/>
                    <a:pt x="3496" y="1378"/>
                  </a:cubicBezTo>
                  <a:cubicBezTo>
                    <a:pt x="3323" y="1412"/>
                    <a:pt x="3185" y="1550"/>
                    <a:pt x="3151" y="1723"/>
                  </a:cubicBezTo>
                  <a:cubicBezTo>
                    <a:pt x="3116" y="1918"/>
                    <a:pt x="3185" y="2114"/>
                    <a:pt x="3116" y="2298"/>
                  </a:cubicBezTo>
                  <a:cubicBezTo>
                    <a:pt x="3116" y="2298"/>
                    <a:pt x="3116" y="2309"/>
                    <a:pt x="3116" y="2309"/>
                  </a:cubicBezTo>
                  <a:lnTo>
                    <a:pt x="2668" y="2401"/>
                  </a:lnTo>
                  <a:cubicBezTo>
                    <a:pt x="2633" y="2401"/>
                    <a:pt x="2610" y="2436"/>
                    <a:pt x="2610" y="2470"/>
                  </a:cubicBezTo>
                  <a:cubicBezTo>
                    <a:pt x="2656" y="2838"/>
                    <a:pt x="2668" y="3206"/>
                    <a:pt x="2656" y="3574"/>
                  </a:cubicBezTo>
                  <a:cubicBezTo>
                    <a:pt x="2507" y="3631"/>
                    <a:pt x="2369" y="3712"/>
                    <a:pt x="2231" y="3792"/>
                  </a:cubicBezTo>
                  <a:cubicBezTo>
                    <a:pt x="1299" y="4298"/>
                    <a:pt x="587" y="5126"/>
                    <a:pt x="230" y="6115"/>
                  </a:cubicBezTo>
                  <a:cubicBezTo>
                    <a:pt x="23" y="6713"/>
                    <a:pt x="0" y="7357"/>
                    <a:pt x="23" y="7990"/>
                  </a:cubicBezTo>
                  <a:cubicBezTo>
                    <a:pt x="35" y="8622"/>
                    <a:pt x="92" y="9254"/>
                    <a:pt x="207" y="9875"/>
                  </a:cubicBezTo>
                  <a:cubicBezTo>
                    <a:pt x="426" y="10968"/>
                    <a:pt x="908" y="12049"/>
                    <a:pt x="1771" y="12785"/>
                  </a:cubicBezTo>
                  <a:cubicBezTo>
                    <a:pt x="1955" y="12946"/>
                    <a:pt x="2162" y="13072"/>
                    <a:pt x="2380" y="13187"/>
                  </a:cubicBezTo>
                  <a:cubicBezTo>
                    <a:pt x="2518" y="13383"/>
                    <a:pt x="2472" y="13647"/>
                    <a:pt x="2472" y="13877"/>
                  </a:cubicBezTo>
                  <a:cubicBezTo>
                    <a:pt x="2461" y="14107"/>
                    <a:pt x="2564" y="14337"/>
                    <a:pt x="2748" y="14486"/>
                  </a:cubicBezTo>
                  <a:cubicBezTo>
                    <a:pt x="2806" y="14521"/>
                    <a:pt x="2863" y="14544"/>
                    <a:pt x="2921" y="14567"/>
                  </a:cubicBezTo>
                  <a:cubicBezTo>
                    <a:pt x="2875" y="15372"/>
                    <a:pt x="2875" y="16177"/>
                    <a:pt x="2875" y="16993"/>
                  </a:cubicBezTo>
                  <a:cubicBezTo>
                    <a:pt x="2852" y="17166"/>
                    <a:pt x="2863" y="17338"/>
                    <a:pt x="2909" y="17511"/>
                  </a:cubicBezTo>
                  <a:cubicBezTo>
                    <a:pt x="2955" y="17637"/>
                    <a:pt x="3082" y="17741"/>
                    <a:pt x="3220" y="17764"/>
                  </a:cubicBezTo>
                  <a:lnTo>
                    <a:pt x="3277" y="17775"/>
                  </a:lnTo>
                  <a:cubicBezTo>
                    <a:pt x="3266" y="17787"/>
                    <a:pt x="3266" y="17798"/>
                    <a:pt x="3266" y="17810"/>
                  </a:cubicBezTo>
                  <a:cubicBezTo>
                    <a:pt x="3254" y="18350"/>
                    <a:pt x="3231" y="18891"/>
                    <a:pt x="3220" y="19431"/>
                  </a:cubicBezTo>
                  <a:cubicBezTo>
                    <a:pt x="3220" y="19454"/>
                    <a:pt x="3231" y="19477"/>
                    <a:pt x="3254" y="19488"/>
                  </a:cubicBezTo>
                  <a:cubicBezTo>
                    <a:pt x="3254" y="20109"/>
                    <a:pt x="3254" y="20719"/>
                    <a:pt x="3254" y="21328"/>
                  </a:cubicBezTo>
                  <a:cubicBezTo>
                    <a:pt x="3254" y="21650"/>
                    <a:pt x="3254" y="21972"/>
                    <a:pt x="3243" y="22294"/>
                  </a:cubicBezTo>
                  <a:cubicBezTo>
                    <a:pt x="3231" y="22616"/>
                    <a:pt x="3220" y="22950"/>
                    <a:pt x="3208" y="23272"/>
                  </a:cubicBezTo>
                  <a:cubicBezTo>
                    <a:pt x="3208" y="23306"/>
                    <a:pt x="3234" y="23323"/>
                    <a:pt x="3260" y="23323"/>
                  </a:cubicBezTo>
                  <a:cubicBezTo>
                    <a:pt x="3286" y="23323"/>
                    <a:pt x="3312" y="23306"/>
                    <a:pt x="3312" y="23272"/>
                  </a:cubicBezTo>
                  <a:cubicBezTo>
                    <a:pt x="3358" y="22950"/>
                    <a:pt x="3369" y="22616"/>
                    <a:pt x="3381" y="22294"/>
                  </a:cubicBezTo>
                  <a:cubicBezTo>
                    <a:pt x="3404" y="21961"/>
                    <a:pt x="3415" y="21650"/>
                    <a:pt x="3427" y="21328"/>
                  </a:cubicBezTo>
                  <a:cubicBezTo>
                    <a:pt x="3427" y="20719"/>
                    <a:pt x="3427" y="20109"/>
                    <a:pt x="3381" y="19500"/>
                  </a:cubicBezTo>
                  <a:lnTo>
                    <a:pt x="3714" y="19500"/>
                  </a:lnTo>
                  <a:cubicBezTo>
                    <a:pt x="3703" y="19787"/>
                    <a:pt x="3680" y="20086"/>
                    <a:pt x="3668" y="20374"/>
                  </a:cubicBezTo>
                  <a:cubicBezTo>
                    <a:pt x="3657" y="20696"/>
                    <a:pt x="3657" y="21006"/>
                    <a:pt x="3645" y="21328"/>
                  </a:cubicBezTo>
                  <a:cubicBezTo>
                    <a:pt x="3622" y="21949"/>
                    <a:pt x="3611" y="22582"/>
                    <a:pt x="3565" y="23214"/>
                  </a:cubicBezTo>
                  <a:cubicBezTo>
                    <a:pt x="3565" y="23231"/>
                    <a:pt x="3582" y="23240"/>
                    <a:pt x="3599" y="23240"/>
                  </a:cubicBezTo>
                  <a:cubicBezTo>
                    <a:pt x="3616" y="23240"/>
                    <a:pt x="3634" y="23231"/>
                    <a:pt x="3634" y="23214"/>
                  </a:cubicBezTo>
                  <a:cubicBezTo>
                    <a:pt x="3680" y="22582"/>
                    <a:pt x="3737" y="21949"/>
                    <a:pt x="3772" y="21328"/>
                  </a:cubicBezTo>
                  <a:cubicBezTo>
                    <a:pt x="3818" y="20696"/>
                    <a:pt x="3829" y="20109"/>
                    <a:pt x="3829" y="19500"/>
                  </a:cubicBezTo>
                  <a:lnTo>
                    <a:pt x="4025" y="19500"/>
                  </a:lnTo>
                  <a:cubicBezTo>
                    <a:pt x="4013" y="19764"/>
                    <a:pt x="4013" y="20029"/>
                    <a:pt x="4013" y="20293"/>
                  </a:cubicBezTo>
                  <a:cubicBezTo>
                    <a:pt x="4013" y="20558"/>
                    <a:pt x="4013" y="20845"/>
                    <a:pt x="4013" y="21121"/>
                  </a:cubicBezTo>
                  <a:cubicBezTo>
                    <a:pt x="4013" y="21673"/>
                    <a:pt x="4002" y="22214"/>
                    <a:pt x="3967" y="22766"/>
                  </a:cubicBezTo>
                  <a:cubicBezTo>
                    <a:pt x="3967" y="22783"/>
                    <a:pt x="3984" y="22792"/>
                    <a:pt x="4002" y="22792"/>
                  </a:cubicBezTo>
                  <a:cubicBezTo>
                    <a:pt x="4019" y="22792"/>
                    <a:pt x="4036" y="22783"/>
                    <a:pt x="4036" y="22766"/>
                  </a:cubicBezTo>
                  <a:cubicBezTo>
                    <a:pt x="4071" y="22214"/>
                    <a:pt x="4105" y="21673"/>
                    <a:pt x="4117" y="21121"/>
                  </a:cubicBezTo>
                  <a:cubicBezTo>
                    <a:pt x="4128" y="20845"/>
                    <a:pt x="4140" y="20569"/>
                    <a:pt x="4151" y="20293"/>
                  </a:cubicBezTo>
                  <a:cubicBezTo>
                    <a:pt x="4163" y="20029"/>
                    <a:pt x="4151" y="19764"/>
                    <a:pt x="4140" y="19511"/>
                  </a:cubicBezTo>
                  <a:lnTo>
                    <a:pt x="4473" y="19511"/>
                  </a:lnTo>
                  <a:cubicBezTo>
                    <a:pt x="4450" y="19649"/>
                    <a:pt x="4450" y="19799"/>
                    <a:pt x="4450" y="19925"/>
                  </a:cubicBezTo>
                  <a:cubicBezTo>
                    <a:pt x="4439" y="20063"/>
                    <a:pt x="4427" y="20259"/>
                    <a:pt x="4416" y="20420"/>
                  </a:cubicBezTo>
                  <a:cubicBezTo>
                    <a:pt x="4404" y="20753"/>
                    <a:pt x="4393" y="21087"/>
                    <a:pt x="4381" y="21420"/>
                  </a:cubicBezTo>
                  <a:cubicBezTo>
                    <a:pt x="4347" y="22087"/>
                    <a:pt x="4301" y="22754"/>
                    <a:pt x="4255" y="23433"/>
                  </a:cubicBezTo>
                  <a:cubicBezTo>
                    <a:pt x="4255" y="23456"/>
                    <a:pt x="4275" y="23467"/>
                    <a:pt x="4295" y="23467"/>
                  </a:cubicBezTo>
                  <a:cubicBezTo>
                    <a:pt x="4315" y="23467"/>
                    <a:pt x="4335" y="23456"/>
                    <a:pt x="4335" y="23433"/>
                  </a:cubicBezTo>
                  <a:cubicBezTo>
                    <a:pt x="4404" y="22766"/>
                    <a:pt x="4462" y="22099"/>
                    <a:pt x="4508" y="21432"/>
                  </a:cubicBezTo>
                  <a:cubicBezTo>
                    <a:pt x="4531" y="21110"/>
                    <a:pt x="4542" y="20788"/>
                    <a:pt x="4565" y="20454"/>
                  </a:cubicBezTo>
                  <a:cubicBezTo>
                    <a:pt x="4577" y="20293"/>
                    <a:pt x="4577" y="20121"/>
                    <a:pt x="4577" y="19960"/>
                  </a:cubicBezTo>
                  <a:cubicBezTo>
                    <a:pt x="4588" y="19799"/>
                    <a:pt x="4600" y="19661"/>
                    <a:pt x="4577" y="19511"/>
                  </a:cubicBezTo>
                  <a:lnTo>
                    <a:pt x="4818" y="19511"/>
                  </a:lnTo>
                  <a:cubicBezTo>
                    <a:pt x="4784" y="19787"/>
                    <a:pt x="4784" y="20075"/>
                    <a:pt x="4784" y="20351"/>
                  </a:cubicBezTo>
                  <a:cubicBezTo>
                    <a:pt x="4772" y="20661"/>
                    <a:pt x="4772" y="20960"/>
                    <a:pt x="4761" y="21271"/>
                  </a:cubicBezTo>
                  <a:cubicBezTo>
                    <a:pt x="4761" y="21880"/>
                    <a:pt x="4761" y="22501"/>
                    <a:pt x="4749" y="23111"/>
                  </a:cubicBezTo>
                  <a:cubicBezTo>
                    <a:pt x="4749" y="23128"/>
                    <a:pt x="4764" y="23136"/>
                    <a:pt x="4778" y="23136"/>
                  </a:cubicBezTo>
                  <a:cubicBezTo>
                    <a:pt x="4792" y="23136"/>
                    <a:pt x="4807" y="23128"/>
                    <a:pt x="4807" y="23111"/>
                  </a:cubicBezTo>
                  <a:cubicBezTo>
                    <a:pt x="4818" y="22501"/>
                    <a:pt x="4853" y="21892"/>
                    <a:pt x="4887" y="21294"/>
                  </a:cubicBezTo>
                  <a:cubicBezTo>
                    <a:pt x="4899" y="20983"/>
                    <a:pt x="4910" y="20684"/>
                    <a:pt x="4910" y="20385"/>
                  </a:cubicBezTo>
                  <a:cubicBezTo>
                    <a:pt x="4933" y="20098"/>
                    <a:pt x="4933" y="19799"/>
                    <a:pt x="4922" y="19511"/>
                  </a:cubicBezTo>
                  <a:lnTo>
                    <a:pt x="5129" y="19511"/>
                  </a:lnTo>
                  <a:lnTo>
                    <a:pt x="5129" y="19914"/>
                  </a:lnTo>
                  <a:cubicBezTo>
                    <a:pt x="5129" y="20040"/>
                    <a:pt x="5129" y="20201"/>
                    <a:pt x="5140" y="20339"/>
                  </a:cubicBezTo>
                  <a:lnTo>
                    <a:pt x="5140" y="21225"/>
                  </a:lnTo>
                  <a:cubicBezTo>
                    <a:pt x="5140" y="21811"/>
                    <a:pt x="5129" y="22386"/>
                    <a:pt x="5117" y="22961"/>
                  </a:cubicBezTo>
                  <a:cubicBezTo>
                    <a:pt x="5106" y="23295"/>
                    <a:pt x="5106" y="23640"/>
                    <a:pt x="5094" y="23973"/>
                  </a:cubicBezTo>
                  <a:cubicBezTo>
                    <a:pt x="5094" y="23996"/>
                    <a:pt x="5111" y="24008"/>
                    <a:pt x="5129" y="24008"/>
                  </a:cubicBezTo>
                  <a:cubicBezTo>
                    <a:pt x="5146" y="24008"/>
                    <a:pt x="5163" y="23996"/>
                    <a:pt x="5163" y="23973"/>
                  </a:cubicBezTo>
                  <a:cubicBezTo>
                    <a:pt x="5244" y="22812"/>
                    <a:pt x="5278" y="21650"/>
                    <a:pt x="5255" y="20477"/>
                  </a:cubicBezTo>
                  <a:cubicBezTo>
                    <a:pt x="5255" y="20316"/>
                    <a:pt x="5255" y="20155"/>
                    <a:pt x="5255" y="19983"/>
                  </a:cubicBezTo>
                  <a:cubicBezTo>
                    <a:pt x="5244" y="19822"/>
                    <a:pt x="5232" y="19684"/>
                    <a:pt x="5232" y="19523"/>
                  </a:cubicBezTo>
                  <a:lnTo>
                    <a:pt x="5543" y="19523"/>
                  </a:lnTo>
                  <a:cubicBezTo>
                    <a:pt x="5508" y="20132"/>
                    <a:pt x="5508" y="20730"/>
                    <a:pt x="5497" y="21340"/>
                  </a:cubicBezTo>
                  <a:cubicBezTo>
                    <a:pt x="5485" y="21949"/>
                    <a:pt x="5474" y="22582"/>
                    <a:pt x="5462" y="23214"/>
                  </a:cubicBezTo>
                  <a:cubicBezTo>
                    <a:pt x="5462" y="23231"/>
                    <a:pt x="5479" y="23240"/>
                    <a:pt x="5497" y="23240"/>
                  </a:cubicBezTo>
                  <a:cubicBezTo>
                    <a:pt x="5514" y="23240"/>
                    <a:pt x="5531" y="23231"/>
                    <a:pt x="5531" y="23214"/>
                  </a:cubicBezTo>
                  <a:lnTo>
                    <a:pt x="5612" y="21340"/>
                  </a:lnTo>
                  <a:cubicBezTo>
                    <a:pt x="5635" y="20730"/>
                    <a:pt x="5658" y="20132"/>
                    <a:pt x="5669" y="19523"/>
                  </a:cubicBezTo>
                  <a:lnTo>
                    <a:pt x="5830" y="19523"/>
                  </a:lnTo>
                  <a:cubicBezTo>
                    <a:pt x="5819" y="19799"/>
                    <a:pt x="5796" y="20063"/>
                    <a:pt x="5773" y="20328"/>
                  </a:cubicBezTo>
                  <a:cubicBezTo>
                    <a:pt x="5761" y="20592"/>
                    <a:pt x="5738" y="20903"/>
                    <a:pt x="5727" y="21179"/>
                  </a:cubicBezTo>
                  <a:cubicBezTo>
                    <a:pt x="5692" y="21754"/>
                    <a:pt x="5669" y="22317"/>
                    <a:pt x="5635" y="22892"/>
                  </a:cubicBezTo>
                  <a:cubicBezTo>
                    <a:pt x="5635" y="22915"/>
                    <a:pt x="5655" y="22927"/>
                    <a:pt x="5675" y="22927"/>
                  </a:cubicBezTo>
                  <a:cubicBezTo>
                    <a:pt x="5695" y="22927"/>
                    <a:pt x="5715" y="22915"/>
                    <a:pt x="5715" y="22892"/>
                  </a:cubicBezTo>
                  <a:cubicBezTo>
                    <a:pt x="5750" y="22317"/>
                    <a:pt x="5796" y="21754"/>
                    <a:pt x="5830" y="21179"/>
                  </a:cubicBezTo>
                  <a:cubicBezTo>
                    <a:pt x="5853" y="20891"/>
                    <a:pt x="5876" y="20604"/>
                    <a:pt x="5899" y="20328"/>
                  </a:cubicBezTo>
                  <a:cubicBezTo>
                    <a:pt x="5911" y="20052"/>
                    <a:pt x="5922" y="19799"/>
                    <a:pt x="5957" y="19523"/>
                  </a:cubicBezTo>
                  <a:lnTo>
                    <a:pt x="6049" y="19523"/>
                  </a:lnTo>
                  <a:cubicBezTo>
                    <a:pt x="6003" y="20178"/>
                    <a:pt x="5968" y="20822"/>
                    <a:pt x="5957" y="21466"/>
                  </a:cubicBezTo>
                  <a:cubicBezTo>
                    <a:pt x="5945" y="21788"/>
                    <a:pt x="5945" y="22122"/>
                    <a:pt x="5957" y="22455"/>
                  </a:cubicBezTo>
                  <a:cubicBezTo>
                    <a:pt x="5968" y="22777"/>
                    <a:pt x="5980" y="23122"/>
                    <a:pt x="6003" y="23456"/>
                  </a:cubicBezTo>
                  <a:cubicBezTo>
                    <a:pt x="6003" y="23467"/>
                    <a:pt x="6011" y="23473"/>
                    <a:pt x="6020" y="23473"/>
                  </a:cubicBezTo>
                  <a:cubicBezTo>
                    <a:pt x="6028" y="23473"/>
                    <a:pt x="6037" y="23467"/>
                    <a:pt x="6037" y="23456"/>
                  </a:cubicBezTo>
                  <a:cubicBezTo>
                    <a:pt x="6037" y="23122"/>
                    <a:pt x="6049" y="22800"/>
                    <a:pt x="6060" y="22467"/>
                  </a:cubicBezTo>
                  <a:cubicBezTo>
                    <a:pt x="6060" y="22133"/>
                    <a:pt x="6060" y="21800"/>
                    <a:pt x="6072" y="21466"/>
                  </a:cubicBezTo>
                  <a:cubicBezTo>
                    <a:pt x="6083" y="20822"/>
                    <a:pt x="6106" y="20167"/>
                    <a:pt x="6164" y="19534"/>
                  </a:cubicBezTo>
                  <a:lnTo>
                    <a:pt x="6393" y="19534"/>
                  </a:lnTo>
                  <a:cubicBezTo>
                    <a:pt x="6347" y="20753"/>
                    <a:pt x="6313" y="21972"/>
                    <a:pt x="6336" y="23191"/>
                  </a:cubicBezTo>
                  <a:cubicBezTo>
                    <a:pt x="6336" y="23214"/>
                    <a:pt x="6353" y="23226"/>
                    <a:pt x="6370" y="23226"/>
                  </a:cubicBezTo>
                  <a:cubicBezTo>
                    <a:pt x="6388" y="23226"/>
                    <a:pt x="6405" y="23214"/>
                    <a:pt x="6405" y="23191"/>
                  </a:cubicBezTo>
                  <a:cubicBezTo>
                    <a:pt x="6405" y="21972"/>
                    <a:pt x="6416" y="20753"/>
                    <a:pt x="6497" y="19534"/>
                  </a:cubicBezTo>
                  <a:lnTo>
                    <a:pt x="6819" y="19534"/>
                  </a:lnTo>
                  <a:cubicBezTo>
                    <a:pt x="6784" y="19833"/>
                    <a:pt x="6773" y="20132"/>
                    <a:pt x="6750" y="20443"/>
                  </a:cubicBezTo>
                  <a:cubicBezTo>
                    <a:pt x="6727" y="20776"/>
                    <a:pt x="6715" y="21110"/>
                    <a:pt x="6692" y="21443"/>
                  </a:cubicBezTo>
                  <a:cubicBezTo>
                    <a:pt x="6669" y="22122"/>
                    <a:pt x="6658" y="22789"/>
                    <a:pt x="6669" y="23467"/>
                  </a:cubicBezTo>
                  <a:cubicBezTo>
                    <a:pt x="6669" y="23490"/>
                    <a:pt x="6687" y="23502"/>
                    <a:pt x="6705" y="23502"/>
                  </a:cubicBezTo>
                  <a:cubicBezTo>
                    <a:pt x="6724" y="23502"/>
                    <a:pt x="6744" y="23490"/>
                    <a:pt x="6750" y="23467"/>
                  </a:cubicBezTo>
                  <a:cubicBezTo>
                    <a:pt x="6738" y="22800"/>
                    <a:pt x="6750" y="22133"/>
                    <a:pt x="6784" y="21455"/>
                  </a:cubicBezTo>
                  <a:cubicBezTo>
                    <a:pt x="6796" y="21121"/>
                    <a:pt x="6819" y="20799"/>
                    <a:pt x="6842" y="20466"/>
                  </a:cubicBezTo>
                  <a:cubicBezTo>
                    <a:pt x="6865" y="20155"/>
                    <a:pt x="6911" y="19833"/>
                    <a:pt x="6934" y="19523"/>
                  </a:cubicBezTo>
                  <a:lnTo>
                    <a:pt x="7060" y="19523"/>
                  </a:lnTo>
                  <a:cubicBezTo>
                    <a:pt x="6934" y="20604"/>
                    <a:pt x="6888" y="21696"/>
                    <a:pt x="6922" y="22777"/>
                  </a:cubicBezTo>
                  <a:cubicBezTo>
                    <a:pt x="6922" y="22794"/>
                    <a:pt x="6937" y="22803"/>
                    <a:pt x="6951" y="22803"/>
                  </a:cubicBezTo>
                  <a:cubicBezTo>
                    <a:pt x="6966" y="22803"/>
                    <a:pt x="6980" y="22794"/>
                    <a:pt x="6980" y="22777"/>
                  </a:cubicBezTo>
                  <a:cubicBezTo>
                    <a:pt x="7003" y="21696"/>
                    <a:pt x="7072" y="20604"/>
                    <a:pt x="7175" y="19523"/>
                  </a:cubicBezTo>
                  <a:lnTo>
                    <a:pt x="7302" y="19523"/>
                  </a:lnTo>
                  <a:cubicBezTo>
                    <a:pt x="7256" y="20063"/>
                    <a:pt x="7210" y="20592"/>
                    <a:pt x="7210" y="21121"/>
                  </a:cubicBezTo>
                  <a:cubicBezTo>
                    <a:pt x="7198" y="21662"/>
                    <a:pt x="7210" y="22237"/>
                    <a:pt x="7187" y="22777"/>
                  </a:cubicBezTo>
                  <a:cubicBezTo>
                    <a:pt x="7175" y="23099"/>
                    <a:pt x="7164" y="23421"/>
                    <a:pt x="7152" y="23732"/>
                  </a:cubicBezTo>
                  <a:cubicBezTo>
                    <a:pt x="7152" y="23743"/>
                    <a:pt x="7161" y="23749"/>
                    <a:pt x="7170" y="23749"/>
                  </a:cubicBezTo>
                  <a:cubicBezTo>
                    <a:pt x="7178" y="23749"/>
                    <a:pt x="7187" y="23743"/>
                    <a:pt x="7187" y="23732"/>
                  </a:cubicBezTo>
                  <a:cubicBezTo>
                    <a:pt x="7210" y="23180"/>
                    <a:pt x="7221" y="22628"/>
                    <a:pt x="7267" y="22076"/>
                  </a:cubicBezTo>
                  <a:cubicBezTo>
                    <a:pt x="7302" y="21524"/>
                    <a:pt x="7359" y="20972"/>
                    <a:pt x="7371" y="20420"/>
                  </a:cubicBezTo>
                  <a:cubicBezTo>
                    <a:pt x="7371" y="20121"/>
                    <a:pt x="7382" y="19822"/>
                    <a:pt x="7394" y="19523"/>
                  </a:cubicBezTo>
                  <a:lnTo>
                    <a:pt x="7566" y="19523"/>
                  </a:lnTo>
                  <a:cubicBezTo>
                    <a:pt x="7509" y="20098"/>
                    <a:pt x="7509" y="20673"/>
                    <a:pt x="7497" y="21248"/>
                  </a:cubicBezTo>
                  <a:cubicBezTo>
                    <a:pt x="7474" y="21823"/>
                    <a:pt x="7451" y="22398"/>
                    <a:pt x="7428" y="22973"/>
                  </a:cubicBezTo>
                  <a:lnTo>
                    <a:pt x="7394" y="23962"/>
                  </a:lnTo>
                  <a:cubicBezTo>
                    <a:pt x="7394" y="23985"/>
                    <a:pt x="7408" y="23996"/>
                    <a:pt x="7424" y="23996"/>
                  </a:cubicBezTo>
                  <a:cubicBezTo>
                    <a:pt x="7440" y="23996"/>
                    <a:pt x="7457" y="23985"/>
                    <a:pt x="7463" y="23962"/>
                  </a:cubicBezTo>
                  <a:cubicBezTo>
                    <a:pt x="7486" y="23387"/>
                    <a:pt x="7520" y="22812"/>
                    <a:pt x="7543" y="22237"/>
                  </a:cubicBezTo>
                  <a:cubicBezTo>
                    <a:pt x="7566" y="21949"/>
                    <a:pt x="7578" y="21662"/>
                    <a:pt x="7589" y="21374"/>
                  </a:cubicBezTo>
                  <a:cubicBezTo>
                    <a:pt x="7601" y="21075"/>
                    <a:pt x="7635" y="20799"/>
                    <a:pt x="7647" y="20512"/>
                  </a:cubicBezTo>
                  <a:cubicBezTo>
                    <a:pt x="7670" y="20178"/>
                    <a:pt x="7681" y="19845"/>
                    <a:pt x="7681" y="19511"/>
                  </a:cubicBezTo>
                  <a:cubicBezTo>
                    <a:pt x="7842" y="19442"/>
                    <a:pt x="7808" y="19235"/>
                    <a:pt x="7808" y="19097"/>
                  </a:cubicBezTo>
                  <a:lnTo>
                    <a:pt x="7842" y="17787"/>
                  </a:lnTo>
                  <a:lnTo>
                    <a:pt x="7900" y="17787"/>
                  </a:lnTo>
                  <a:cubicBezTo>
                    <a:pt x="8038" y="17775"/>
                    <a:pt x="8222" y="17764"/>
                    <a:pt x="8279" y="17614"/>
                  </a:cubicBezTo>
                  <a:cubicBezTo>
                    <a:pt x="8302" y="17545"/>
                    <a:pt x="8314" y="17465"/>
                    <a:pt x="8302" y="17396"/>
                  </a:cubicBezTo>
                  <a:lnTo>
                    <a:pt x="8302" y="17097"/>
                  </a:lnTo>
                  <a:cubicBezTo>
                    <a:pt x="8302" y="16637"/>
                    <a:pt x="8291" y="16177"/>
                    <a:pt x="8279" y="15717"/>
                  </a:cubicBezTo>
                  <a:cubicBezTo>
                    <a:pt x="8268" y="15291"/>
                    <a:pt x="8279" y="14866"/>
                    <a:pt x="8256" y="14440"/>
                  </a:cubicBezTo>
                  <a:cubicBezTo>
                    <a:pt x="8268" y="14429"/>
                    <a:pt x="8279" y="14429"/>
                    <a:pt x="8291" y="14417"/>
                  </a:cubicBezTo>
                  <a:cubicBezTo>
                    <a:pt x="8693" y="14026"/>
                    <a:pt x="8532" y="13394"/>
                    <a:pt x="8647" y="12900"/>
                  </a:cubicBezTo>
                  <a:cubicBezTo>
                    <a:pt x="9038" y="12624"/>
                    <a:pt x="9372" y="12290"/>
                    <a:pt x="9648" y="11911"/>
                  </a:cubicBezTo>
                  <a:cubicBezTo>
                    <a:pt x="9981" y="11439"/>
                    <a:pt x="10234" y="10922"/>
                    <a:pt x="10384" y="10370"/>
                  </a:cubicBezTo>
                  <a:cubicBezTo>
                    <a:pt x="10545" y="9818"/>
                    <a:pt x="10648" y="9243"/>
                    <a:pt x="10683" y="8656"/>
                  </a:cubicBezTo>
                  <a:cubicBezTo>
                    <a:pt x="10729" y="8036"/>
                    <a:pt x="10717" y="7415"/>
                    <a:pt x="10648" y="6794"/>
                  </a:cubicBezTo>
                  <a:cubicBezTo>
                    <a:pt x="10499" y="5655"/>
                    <a:pt x="10016" y="4517"/>
                    <a:pt x="9015" y="3907"/>
                  </a:cubicBezTo>
                  <a:cubicBezTo>
                    <a:pt x="8739" y="3735"/>
                    <a:pt x="8452" y="3597"/>
                    <a:pt x="8153" y="3493"/>
                  </a:cubicBezTo>
                  <a:cubicBezTo>
                    <a:pt x="8153" y="3263"/>
                    <a:pt x="8176" y="3022"/>
                    <a:pt x="8187" y="2792"/>
                  </a:cubicBezTo>
                  <a:cubicBezTo>
                    <a:pt x="8187" y="2631"/>
                    <a:pt x="8245" y="2378"/>
                    <a:pt x="8072" y="2286"/>
                  </a:cubicBezTo>
                  <a:cubicBezTo>
                    <a:pt x="7992" y="2252"/>
                    <a:pt x="7900" y="2229"/>
                    <a:pt x="7808" y="2229"/>
                  </a:cubicBezTo>
                  <a:cubicBezTo>
                    <a:pt x="7808" y="2217"/>
                    <a:pt x="7808" y="2217"/>
                    <a:pt x="7808" y="2206"/>
                  </a:cubicBezTo>
                  <a:cubicBezTo>
                    <a:pt x="7796" y="2102"/>
                    <a:pt x="7785" y="1999"/>
                    <a:pt x="7785" y="1895"/>
                  </a:cubicBezTo>
                  <a:cubicBezTo>
                    <a:pt x="7773" y="1792"/>
                    <a:pt x="7762" y="1700"/>
                    <a:pt x="7750" y="1596"/>
                  </a:cubicBezTo>
                  <a:cubicBezTo>
                    <a:pt x="7704" y="1412"/>
                    <a:pt x="7497" y="1412"/>
                    <a:pt x="7336" y="1401"/>
                  </a:cubicBezTo>
                  <a:cubicBezTo>
                    <a:pt x="7267" y="987"/>
                    <a:pt x="7233" y="573"/>
                    <a:pt x="7221" y="147"/>
                  </a:cubicBezTo>
                  <a:cubicBezTo>
                    <a:pt x="7233" y="113"/>
                    <a:pt x="7210" y="90"/>
                    <a:pt x="7175" y="78"/>
                  </a:cubicBezTo>
                  <a:cubicBezTo>
                    <a:pt x="6865" y="32"/>
                    <a:pt x="6566" y="9"/>
                    <a:pt x="6256" y="9"/>
                  </a:cubicBezTo>
                  <a:cubicBezTo>
                    <a:pt x="6100" y="3"/>
                    <a:pt x="5945" y="1"/>
                    <a:pt x="5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73"/>
            <p:cNvSpPr/>
            <p:nvPr/>
          </p:nvSpPr>
          <p:spPr>
            <a:xfrm>
              <a:off x="1005620" y="1061679"/>
              <a:ext cx="353199" cy="128825"/>
            </a:xfrm>
            <a:custGeom>
              <a:avLst/>
              <a:gdLst/>
              <a:ahLst/>
              <a:cxnLst/>
              <a:rect l="l" t="t" r="r" b="b"/>
              <a:pathLst>
                <a:path w="3301" h="1204" extrusionOk="0">
                  <a:moveTo>
                    <a:pt x="1659" y="0"/>
                  </a:moveTo>
                  <a:cubicBezTo>
                    <a:pt x="1302" y="0"/>
                    <a:pt x="944" y="8"/>
                    <a:pt x="587" y="30"/>
                  </a:cubicBezTo>
                  <a:cubicBezTo>
                    <a:pt x="449" y="42"/>
                    <a:pt x="311" y="42"/>
                    <a:pt x="173" y="65"/>
                  </a:cubicBezTo>
                  <a:cubicBezTo>
                    <a:pt x="93" y="76"/>
                    <a:pt x="58" y="122"/>
                    <a:pt x="58" y="191"/>
                  </a:cubicBezTo>
                  <a:cubicBezTo>
                    <a:pt x="47" y="249"/>
                    <a:pt x="35" y="318"/>
                    <a:pt x="35" y="375"/>
                  </a:cubicBezTo>
                  <a:cubicBezTo>
                    <a:pt x="12" y="640"/>
                    <a:pt x="1" y="904"/>
                    <a:pt x="1" y="1134"/>
                  </a:cubicBezTo>
                  <a:lnTo>
                    <a:pt x="127" y="1134"/>
                  </a:lnTo>
                  <a:cubicBezTo>
                    <a:pt x="346" y="1123"/>
                    <a:pt x="564" y="1111"/>
                    <a:pt x="783" y="1111"/>
                  </a:cubicBezTo>
                  <a:cubicBezTo>
                    <a:pt x="967" y="1101"/>
                    <a:pt x="1154" y="1098"/>
                    <a:pt x="1341" y="1098"/>
                  </a:cubicBezTo>
                  <a:cubicBezTo>
                    <a:pt x="1597" y="1098"/>
                    <a:pt x="1853" y="1104"/>
                    <a:pt x="2105" y="1111"/>
                  </a:cubicBezTo>
                  <a:cubicBezTo>
                    <a:pt x="2507" y="1134"/>
                    <a:pt x="2898" y="1157"/>
                    <a:pt x="3301" y="1203"/>
                  </a:cubicBezTo>
                  <a:cubicBezTo>
                    <a:pt x="3266" y="1019"/>
                    <a:pt x="3243" y="824"/>
                    <a:pt x="3232" y="628"/>
                  </a:cubicBezTo>
                  <a:cubicBezTo>
                    <a:pt x="3209" y="444"/>
                    <a:pt x="3197" y="249"/>
                    <a:pt x="3174" y="53"/>
                  </a:cubicBezTo>
                  <a:cubicBezTo>
                    <a:pt x="2875" y="53"/>
                    <a:pt x="2576" y="19"/>
                    <a:pt x="2278" y="7"/>
                  </a:cubicBezTo>
                  <a:cubicBezTo>
                    <a:pt x="2071" y="3"/>
                    <a:pt x="1865" y="0"/>
                    <a:pt x="16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73"/>
            <p:cNvSpPr/>
            <p:nvPr/>
          </p:nvSpPr>
          <p:spPr>
            <a:xfrm>
              <a:off x="928153" y="1196820"/>
              <a:ext cx="478707" cy="90841"/>
            </a:xfrm>
            <a:custGeom>
              <a:avLst/>
              <a:gdLst/>
              <a:ahLst/>
              <a:cxnLst/>
              <a:rect l="l" t="t" r="r" b="b"/>
              <a:pathLst>
                <a:path w="4474" h="849" extrusionOk="0">
                  <a:moveTo>
                    <a:pt x="1951" y="1"/>
                  </a:moveTo>
                  <a:cubicBezTo>
                    <a:pt x="1760" y="1"/>
                    <a:pt x="1570" y="4"/>
                    <a:pt x="1380" y="9"/>
                  </a:cubicBezTo>
                  <a:cubicBezTo>
                    <a:pt x="1185" y="21"/>
                    <a:pt x="989" y="32"/>
                    <a:pt x="794" y="44"/>
                  </a:cubicBezTo>
                  <a:cubicBezTo>
                    <a:pt x="621" y="44"/>
                    <a:pt x="460" y="67"/>
                    <a:pt x="299" y="113"/>
                  </a:cubicBezTo>
                  <a:cubicBezTo>
                    <a:pt x="0" y="228"/>
                    <a:pt x="150" y="596"/>
                    <a:pt x="58" y="849"/>
                  </a:cubicBezTo>
                  <a:cubicBezTo>
                    <a:pt x="357" y="791"/>
                    <a:pt x="656" y="745"/>
                    <a:pt x="955" y="711"/>
                  </a:cubicBezTo>
                  <a:cubicBezTo>
                    <a:pt x="1463" y="645"/>
                    <a:pt x="1975" y="613"/>
                    <a:pt x="2486" y="613"/>
                  </a:cubicBezTo>
                  <a:cubicBezTo>
                    <a:pt x="2866" y="613"/>
                    <a:pt x="3245" y="630"/>
                    <a:pt x="3622" y="665"/>
                  </a:cubicBezTo>
                  <a:cubicBezTo>
                    <a:pt x="3852" y="688"/>
                    <a:pt x="4071" y="711"/>
                    <a:pt x="4289" y="745"/>
                  </a:cubicBezTo>
                  <a:lnTo>
                    <a:pt x="4473" y="780"/>
                  </a:lnTo>
                  <a:cubicBezTo>
                    <a:pt x="4450" y="665"/>
                    <a:pt x="4439" y="550"/>
                    <a:pt x="4427" y="435"/>
                  </a:cubicBezTo>
                  <a:cubicBezTo>
                    <a:pt x="4427" y="377"/>
                    <a:pt x="4439" y="205"/>
                    <a:pt x="4381" y="170"/>
                  </a:cubicBezTo>
                  <a:cubicBezTo>
                    <a:pt x="4324" y="159"/>
                    <a:pt x="4278" y="147"/>
                    <a:pt x="4220" y="147"/>
                  </a:cubicBezTo>
                  <a:lnTo>
                    <a:pt x="4059" y="124"/>
                  </a:lnTo>
                  <a:lnTo>
                    <a:pt x="3737" y="90"/>
                  </a:lnTo>
                  <a:cubicBezTo>
                    <a:pt x="3145" y="29"/>
                    <a:pt x="2546" y="1"/>
                    <a:pt x="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73"/>
            <p:cNvSpPr/>
            <p:nvPr/>
          </p:nvSpPr>
          <p:spPr>
            <a:xfrm>
              <a:off x="883855" y="1277176"/>
              <a:ext cx="567301" cy="142093"/>
            </a:xfrm>
            <a:custGeom>
              <a:avLst/>
              <a:gdLst/>
              <a:ahLst/>
              <a:cxnLst/>
              <a:rect l="l" t="t" r="r" b="b"/>
              <a:pathLst>
                <a:path w="5302" h="1328" extrusionOk="0">
                  <a:moveTo>
                    <a:pt x="2794" y="1"/>
                  </a:moveTo>
                  <a:cubicBezTo>
                    <a:pt x="2676" y="1"/>
                    <a:pt x="2557" y="2"/>
                    <a:pt x="2438" y="6"/>
                  </a:cubicBezTo>
                  <a:cubicBezTo>
                    <a:pt x="2013" y="17"/>
                    <a:pt x="1587" y="63"/>
                    <a:pt x="1173" y="109"/>
                  </a:cubicBezTo>
                  <a:cubicBezTo>
                    <a:pt x="782" y="167"/>
                    <a:pt x="391" y="236"/>
                    <a:pt x="0" y="339"/>
                  </a:cubicBezTo>
                  <a:cubicBezTo>
                    <a:pt x="58" y="672"/>
                    <a:pt x="69" y="1006"/>
                    <a:pt x="23" y="1328"/>
                  </a:cubicBezTo>
                  <a:cubicBezTo>
                    <a:pt x="391" y="1190"/>
                    <a:pt x="771" y="1075"/>
                    <a:pt x="1150" y="1006"/>
                  </a:cubicBezTo>
                  <a:cubicBezTo>
                    <a:pt x="1323" y="971"/>
                    <a:pt x="1495" y="948"/>
                    <a:pt x="1656" y="925"/>
                  </a:cubicBezTo>
                  <a:cubicBezTo>
                    <a:pt x="1679" y="914"/>
                    <a:pt x="1691" y="914"/>
                    <a:pt x="1702" y="914"/>
                  </a:cubicBezTo>
                  <a:cubicBezTo>
                    <a:pt x="2013" y="868"/>
                    <a:pt x="2323" y="845"/>
                    <a:pt x="2634" y="845"/>
                  </a:cubicBezTo>
                  <a:cubicBezTo>
                    <a:pt x="3266" y="845"/>
                    <a:pt x="3898" y="914"/>
                    <a:pt x="4519" y="1063"/>
                  </a:cubicBezTo>
                  <a:cubicBezTo>
                    <a:pt x="4761" y="1121"/>
                    <a:pt x="5002" y="1190"/>
                    <a:pt x="5244" y="1270"/>
                  </a:cubicBezTo>
                  <a:lnTo>
                    <a:pt x="5278" y="580"/>
                  </a:lnTo>
                  <a:cubicBezTo>
                    <a:pt x="5278" y="523"/>
                    <a:pt x="5290" y="443"/>
                    <a:pt x="5290" y="397"/>
                  </a:cubicBezTo>
                  <a:cubicBezTo>
                    <a:pt x="5290" y="351"/>
                    <a:pt x="5301" y="282"/>
                    <a:pt x="5255" y="259"/>
                  </a:cubicBezTo>
                  <a:cubicBezTo>
                    <a:pt x="5209" y="236"/>
                    <a:pt x="5163" y="224"/>
                    <a:pt x="5117" y="213"/>
                  </a:cubicBezTo>
                  <a:cubicBezTo>
                    <a:pt x="5060" y="213"/>
                    <a:pt x="5002" y="201"/>
                    <a:pt x="4945" y="190"/>
                  </a:cubicBezTo>
                  <a:cubicBezTo>
                    <a:pt x="4234" y="61"/>
                    <a:pt x="3515" y="1"/>
                    <a:pt x="27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73"/>
            <p:cNvSpPr/>
            <p:nvPr/>
          </p:nvSpPr>
          <p:spPr>
            <a:xfrm>
              <a:off x="947841" y="2948618"/>
              <a:ext cx="463941" cy="173550"/>
            </a:xfrm>
            <a:custGeom>
              <a:avLst/>
              <a:gdLst/>
              <a:ahLst/>
              <a:cxnLst/>
              <a:rect l="l" t="t" r="r" b="b"/>
              <a:pathLst>
                <a:path w="4336" h="1622" extrusionOk="0">
                  <a:moveTo>
                    <a:pt x="46" y="0"/>
                  </a:moveTo>
                  <a:cubicBezTo>
                    <a:pt x="46" y="0"/>
                    <a:pt x="46" y="12"/>
                    <a:pt x="46" y="12"/>
                  </a:cubicBezTo>
                  <a:cubicBezTo>
                    <a:pt x="23" y="529"/>
                    <a:pt x="12" y="1035"/>
                    <a:pt x="0" y="1552"/>
                  </a:cubicBezTo>
                  <a:cubicBezTo>
                    <a:pt x="0" y="1552"/>
                    <a:pt x="0" y="1564"/>
                    <a:pt x="12" y="1575"/>
                  </a:cubicBezTo>
                  <a:cubicBezTo>
                    <a:pt x="437" y="1575"/>
                    <a:pt x="851" y="1587"/>
                    <a:pt x="1277" y="1587"/>
                  </a:cubicBezTo>
                  <a:lnTo>
                    <a:pt x="3668" y="1621"/>
                  </a:lnTo>
                  <a:lnTo>
                    <a:pt x="4243" y="1621"/>
                  </a:lnTo>
                  <a:cubicBezTo>
                    <a:pt x="4324" y="1598"/>
                    <a:pt x="4301" y="1426"/>
                    <a:pt x="4301" y="1357"/>
                  </a:cubicBezTo>
                  <a:lnTo>
                    <a:pt x="4312" y="1081"/>
                  </a:lnTo>
                  <a:cubicBezTo>
                    <a:pt x="4312" y="725"/>
                    <a:pt x="4324" y="380"/>
                    <a:pt x="4335" y="35"/>
                  </a:cubicBezTo>
                  <a:lnTo>
                    <a:pt x="4335" y="35"/>
                  </a:lnTo>
                  <a:cubicBezTo>
                    <a:pt x="4013" y="81"/>
                    <a:pt x="3691" y="115"/>
                    <a:pt x="3358" y="127"/>
                  </a:cubicBezTo>
                  <a:cubicBezTo>
                    <a:pt x="3041" y="145"/>
                    <a:pt x="2723" y="154"/>
                    <a:pt x="2406" y="154"/>
                  </a:cubicBezTo>
                  <a:cubicBezTo>
                    <a:pt x="1930" y="154"/>
                    <a:pt x="1454" y="133"/>
                    <a:pt x="978" y="92"/>
                  </a:cubicBezTo>
                  <a:cubicBezTo>
                    <a:pt x="771" y="81"/>
                    <a:pt x="575" y="58"/>
                    <a:pt x="368" y="35"/>
                  </a:cubicBezTo>
                  <a:cubicBezTo>
                    <a:pt x="265" y="23"/>
                    <a:pt x="150" y="12"/>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73"/>
            <p:cNvSpPr/>
            <p:nvPr/>
          </p:nvSpPr>
          <p:spPr>
            <a:xfrm>
              <a:off x="906004" y="2600334"/>
              <a:ext cx="553712" cy="352557"/>
            </a:xfrm>
            <a:custGeom>
              <a:avLst/>
              <a:gdLst/>
              <a:ahLst/>
              <a:cxnLst/>
              <a:rect l="l" t="t" r="r" b="b"/>
              <a:pathLst>
                <a:path w="5175" h="3295" extrusionOk="0">
                  <a:moveTo>
                    <a:pt x="5140" y="1"/>
                  </a:moveTo>
                  <a:cubicBezTo>
                    <a:pt x="4968" y="93"/>
                    <a:pt x="4772" y="150"/>
                    <a:pt x="4577" y="162"/>
                  </a:cubicBezTo>
                  <a:cubicBezTo>
                    <a:pt x="4266" y="208"/>
                    <a:pt x="3944" y="196"/>
                    <a:pt x="3622" y="208"/>
                  </a:cubicBezTo>
                  <a:cubicBezTo>
                    <a:pt x="3224" y="215"/>
                    <a:pt x="2826" y="221"/>
                    <a:pt x="2427" y="221"/>
                  </a:cubicBezTo>
                  <a:cubicBezTo>
                    <a:pt x="2136" y="221"/>
                    <a:pt x="1844" y="218"/>
                    <a:pt x="1553" y="208"/>
                  </a:cubicBezTo>
                  <a:cubicBezTo>
                    <a:pt x="1208" y="185"/>
                    <a:pt x="874" y="162"/>
                    <a:pt x="529" y="127"/>
                  </a:cubicBezTo>
                  <a:cubicBezTo>
                    <a:pt x="380" y="116"/>
                    <a:pt x="230" y="93"/>
                    <a:pt x="92" y="70"/>
                  </a:cubicBezTo>
                  <a:lnTo>
                    <a:pt x="92" y="70"/>
                  </a:lnTo>
                  <a:cubicBezTo>
                    <a:pt x="104" y="909"/>
                    <a:pt x="69" y="1737"/>
                    <a:pt x="46" y="2577"/>
                  </a:cubicBezTo>
                  <a:cubicBezTo>
                    <a:pt x="35" y="2726"/>
                    <a:pt x="0" y="2933"/>
                    <a:pt x="150" y="3025"/>
                  </a:cubicBezTo>
                  <a:cubicBezTo>
                    <a:pt x="276" y="3094"/>
                    <a:pt x="426" y="3129"/>
                    <a:pt x="575" y="3140"/>
                  </a:cubicBezTo>
                  <a:cubicBezTo>
                    <a:pt x="955" y="3198"/>
                    <a:pt x="1334" y="3232"/>
                    <a:pt x="1714" y="3267"/>
                  </a:cubicBezTo>
                  <a:cubicBezTo>
                    <a:pt x="2013" y="3285"/>
                    <a:pt x="2312" y="3294"/>
                    <a:pt x="2611" y="3294"/>
                  </a:cubicBezTo>
                  <a:cubicBezTo>
                    <a:pt x="3059" y="3294"/>
                    <a:pt x="3507" y="3274"/>
                    <a:pt x="3956" y="3232"/>
                  </a:cubicBezTo>
                  <a:cubicBezTo>
                    <a:pt x="4140" y="3221"/>
                    <a:pt x="4324" y="3198"/>
                    <a:pt x="4508" y="3186"/>
                  </a:cubicBezTo>
                  <a:lnTo>
                    <a:pt x="4726" y="3163"/>
                  </a:lnTo>
                  <a:lnTo>
                    <a:pt x="4726" y="3140"/>
                  </a:lnTo>
                  <a:cubicBezTo>
                    <a:pt x="4726" y="3100"/>
                    <a:pt x="4758" y="3080"/>
                    <a:pt x="4790" y="3080"/>
                  </a:cubicBezTo>
                  <a:cubicBezTo>
                    <a:pt x="4821" y="3080"/>
                    <a:pt x="4853" y="3100"/>
                    <a:pt x="4853" y="3140"/>
                  </a:cubicBezTo>
                  <a:cubicBezTo>
                    <a:pt x="4922" y="3129"/>
                    <a:pt x="4991" y="3129"/>
                    <a:pt x="5060" y="3106"/>
                  </a:cubicBezTo>
                  <a:cubicBezTo>
                    <a:pt x="5152" y="3094"/>
                    <a:pt x="5175" y="3037"/>
                    <a:pt x="5175" y="2945"/>
                  </a:cubicBezTo>
                  <a:lnTo>
                    <a:pt x="5175" y="2669"/>
                  </a:lnTo>
                  <a:lnTo>
                    <a:pt x="5175" y="2117"/>
                  </a:lnTo>
                  <a:cubicBezTo>
                    <a:pt x="5163" y="1737"/>
                    <a:pt x="5152" y="1346"/>
                    <a:pt x="5152" y="967"/>
                  </a:cubicBezTo>
                  <a:cubicBezTo>
                    <a:pt x="5152" y="645"/>
                    <a:pt x="5140" y="323"/>
                    <a:pt x="5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73"/>
            <p:cNvSpPr/>
            <p:nvPr/>
          </p:nvSpPr>
          <p:spPr>
            <a:xfrm>
              <a:off x="850578" y="2438016"/>
              <a:ext cx="643590" cy="169591"/>
            </a:xfrm>
            <a:custGeom>
              <a:avLst/>
              <a:gdLst/>
              <a:ahLst/>
              <a:cxnLst/>
              <a:rect l="l" t="t" r="r" b="b"/>
              <a:pathLst>
                <a:path w="6015" h="1585" extrusionOk="0">
                  <a:moveTo>
                    <a:pt x="6015" y="0"/>
                  </a:moveTo>
                  <a:lnTo>
                    <a:pt x="6015" y="0"/>
                  </a:lnTo>
                  <a:cubicBezTo>
                    <a:pt x="5566" y="288"/>
                    <a:pt x="5083" y="495"/>
                    <a:pt x="4577" y="609"/>
                  </a:cubicBezTo>
                  <a:cubicBezTo>
                    <a:pt x="4135" y="696"/>
                    <a:pt x="3692" y="740"/>
                    <a:pt x="3249" y="740"/>
                  </a:cubicBezTo>
                  <a:cubicBezTo>
                    <a:pt x="3048" y="740"/>
                    <a:pt x="2847" y="731"/>
                    <a:pt x="2646" y="713"/>
                  </a:cubicBezTo>
                  <a:cubicBezTo>
                    <a:pt x="2370" y="701"/>
                    <a:pt x="2082" y="690"/>
                    <a:pt x="1795" y="655"/>
                  </a:cubicBezTo>
                  <a:lnTo>
                    <a:pt x="1760" y="655"/>
                  </a:lnTo>
                  <a:cubicBezTo>
                    <a:pt x="1438" y="632"/>
                    <a:pt x="1128" y="575"/>
                    <a:pt x="817" y="506"/>
                  </a:cubicBezTo>
                  <a:cubicBezTo>
                    <a:pt x="564" y="437"/>
                    <a:pt x="323" y="357"/>
                    <a:pt x="93" y="242"/>
                  </a:cubicBezTo>
                  <a:lnTo>
                    <a:pt x="93" y="242"/>
                  </a:lnTo>
                  <a:cubicBezTo>
                    <a:pt x="242" y="632"/>
                    <a:pt x="1" y="1196"/>
                    <a:pt x="495" y="1391"/>
                  </a:cubicBezTo>
                  <a:cubicBezTo>
                    <a:pt x="771" y="1472"/>
                    <a:pt x="1047" y="1518"/>
                    <a:pt x="1346" y="1518"/>
                  </a:cubicBezTo>
                  <a:cubicBezTo>
                    <a:pt x="1668" y="1552"/>
                    <a:pt x="1990" y="1564"/>
                    <a:pt x="2312" y="1575"/>
                  </a:cubicBezTo>
                  <a:cubicBezTo>
                    <a:pt x="2504" y="1582"/>
                    <a:pt x="2696" y="1585"/>
                    <a:pt x="2888" y="1585"/>
                  </a:cubicBezTo>
                  <a:cubicBezTo>
                    <a:pt x="3352" y="1585"/>
                    <a:pt x="3815" y="1569"/>
                    <a:pt x="4278" y="1552"/>
                  </a:cubicBezTo>
                  <a:cubicBezTo>
                    <a:pt x="4566" y="1541"/>
                    <a:pt x="4865" y="1541"/>
                    <a:pt x="5152" y="1506"/>
                  </a:cubicBezTo>
                  <a:cubicBezTo>
                    <a:pt x="5348" y="1495"/>
                    <a:pt x="5520" y="1426"/>
                    <a:pt x="5670" y="1311"/>
                  </a:cubicBezTo>
                  <a:cubicBezTo>
                    <a:pt x="5670" y="1299"/>
                    <a:pt x="5681" y="1288"/>
                    <a:pt x="5693" y="1276"/>
                  </a:cubicBezTo>
                  <a:cubicBezTo>
                    <a:pt x="5727" y="1242"/>
                    <a:pt x="5762" y="1207"/>
                    <a:pt x="5796" y="1161"/>
                  </a:cubicBezTo>
                  <a:cubicBezTo>
                    <a:pt x="5888" y="954"/>
                    <a:pt x="5946" y="724"/>
                    <a:pt x="5946" y="495"/>
                  </a:cubicBezTo>
                  <a:cubicBezTo>
                    <a:pt x="5957" y="322"/>
                    <a:pt x="5980" y="161"/>
                    <a:pt x="6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73"/>
            <p:cNvSpPr/>
            <p:nvPr/>
          </p:nvSpPr>
          <p:spPr>
            <a:xfrm>
              <a:off x="864167" y="2478568"/>
              <a:ext cx="623902" cy="130323"/>
            </a:xfrm>
            <a:custGeom>
              <a:avLst/>
              <a:gdLst/>
              <a:ahLst/>
              <a:cxnLst/>
              <a:rect l="l" t="t" r="r" b="b"/>
              <a:pathLst>
                <a:path w="5831" h="1218" extrusionOk="0">
                  <a:moveTo>
                    <a:pt x="5830" y="1"/>
                  </a:moveTo>
                  <a:cubicBezTo>
                    <a:pt x="5451" y="207"/>
                    <a:pt x="5037" y="368"/>
                    <a:pt x="4611" y="472"/>
                  </a:cubicBezTo>
                  <a:cubicBezTo>
                    <a:pt x="4127" y="567"/>
                    <a:pt x="3632" y="619"/>
                    <a:pt x="3137" y="619"/>
                  </a:cubicBezTo>
                  <a:cubicBezTo>
                    <a:pt x="2915" y="619"/>
                    <a:pt x="2693" y="608"/>
                    <a:pt x="2473" y="587"/>
                  </a:cubicBezTo>
                  <a:cubicBezTo>
                    <a:pt x="2162" y="575"/>
                    <a:pt x="1840" y="552"/>
                    <a:pt x="1530" y="518"/>
                  </a:cubicBezTo>
                  <a:lnTo>
                    <a:pt x="1495" y="518"/>
                  </a:lnTo>
                  <a:cubicBezTo>
                    <a:pt x="1139" y="483"/>
                    <a:pt x="794" y="426"/>
                    <a:pt x="449" y="345"/>
                  </a:cubicBezTo>
                  <a:cubicBezTo>
                    <a:pt x="299" y="311"/>
                    <a:pt x="161" y="265"/>
                    <a:pt x="23" y="219"/>
                  </a:cubicBezTo>
                  <a:lnTo>
                    <a:pt x="23" y="219"/>
                  </a:lnTo>
                  <a:cubicBezTo>
                    <a:pt x="35" y="541"/>
                    <a:pt x="0" y="874"/>
                    <a:pt x="357" y="1024"/>
                  </a:cubicBezTo>
                  <a:cubicBezTo>
                    <a:pt x="633" y="1104"/>
                    <a:pt x="920" y="1150"/>
                    <a:pt x="1208" y="1150"/>
                  </a:cubicBezTo>
                  <a:cubicBezTo>
                    <a:pt x="1541" y="1185"/>
                    <a:pt x="1863" y="1196"/>
                    <a:pt x="2185" y="1208"/>
                  </a:cubicBezTo>
                  <a:cubicBezTo>
                    <a:pt x="2377" y="1215"/>
                    <a:pt x="2569" y="1217"/>
                    <a:pt x="2761" y="1217"/>
                  </a:cubicBezTo>
                  <a:cubicBezTo>
                    <a:pt x="3225" y="1217"/>
                    <a:pt x="3688" y="1201"/>
                    <a:pt x="4151" y="1185"/>
                  </a:cubicBezTo>
                  <a:cubicBezTo>
                    <a:pt x="4439" y="1173"/>
                    <a:pt x="4738" y="1173"/>
                    <a:pt x="5025" y="1139"/>
                  </a:cubicBezTo>
                  <a:cubicBezTo>
                    <a:pt x="5209" y="1116"/>
                    <a:pt x="5393" y="1047"/>
                    <a:pt x="5531" y="932"/>
                  </a:cubicBezTo>
                  <a:cubicBezTo>
                    <a:pt x="5543" y="920"/>
                    <a:pt x="5554" y="920"/>
                    <a:pt x="5566" y="909"/>
                  </a:cubicBezTo>
                  <a:cubicBezTo>
                    <a:pt x="5600" y="874"/>
                    <a:pt x="5635" y="828"/>
                    <a:pt x="5658" y="794"/>
                  </a:cubicBezTo>
                  <a:cubicBezTo>
                    <a:pt x="5761" y="587"/>
                    <a:pt x="5819" y="357"/>
                    <a:pt x="5819" y="127"/>
                  </a:cubicBezTo>
                  <a:cubicBezTo>
                    <a:pt x="5830" y="81"/>
                    <a:pt x="5830" y="47"/>
                    <a:pt x="5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73"/>
            <p:cNvSpPr/>
            <p:nvPr/>
          </p:nvSpPr>
          <p:spPr>
            <a:xfrm>
              <a:off x="971167" y="2745533"/>
              <a:ext cx="50610" cy="50610"/>
            </a:xfrm>
            <a:custGeom>
              <a:avLst/>
              <a:gdLst/>
              <a:ahLst/>
              <a:cxnLst/>
              <a:rect l="l" t="t" r="r" b="b"/>
              <a:pathLst>
                <a:path w="473" h="473" extrusionOk="0">
                  <a:moveTo>
                    <a:pt x="242" y="1"/>
                  </a:moveTo>
                  <a:cubicBezTo>
                    <a:pt x="104" y="1"/>
                    <a:pt x="1" y="104"/>
                    <a:pt x="1" y="231"/>
                  </a:cubicBezTo>
                  <a:cubicBezTo>
                    <a:pt x="1" y="357"/>
                    <a:pt x="104" y="461"/>
                    <a:pt x="242" y="472"/>
                  </a:cubicBezTo>
                  <a:cubicBezTo>
                    <a:pt x="369" y="472"/>
                    <a:pt x="472" y="357"/>
                    <a:pt x="472" y="231"/>
                  </a:cubicBezTo>
                  <a:cubicBezTo>
                    <a:pt x="472" y="104"/>
                    <a:pt x="369"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73"/>
            <p:cNvSpPr/>
            <p:nvPr/>
          </p:nvSpPr>
          <p:spPr>
            <a:xfrm>
              <a:off x="1070890" y="2745533"/>
              <a:ext cx="50503" cy="49326"/>
            </a:xfrm>
            <a:custGeom>
              <a:avLst/>
              <a:gdLst/>
              <a:ahLst/>
              <a:cxnLst/>
              <a:rect l="l" t="t" r="r" b="b"/>
              <a:pathLst>
                <a:path w="472" h="461" extrusionOk="0">
                  <a:moveTo>
                    <a:pt x="242" y="1"/>
                  </a:moveTo>
                  <a:cubicBezTo>
                    <a:pt x="115" y="1"/>
                    <a:pt x="0" y="104"/>
                    <a:pt x="0" y="231"/>
                  </a:cubicBezTo>
                  <a:cubicBezTo>
                    <a:pt x="0" y="357"/>
                    <a:pt x="115" y="461"/>
                    <a:pt x="242" y="461"/>
                  </a:cubicBezTo>
                  <a:cubicBezTo>
                    <a:pt x="368" y="461"/>
                    <a:pt x="472" y="357"/>
                    <a:pt x="472" y="231"/>
                  </a:cubicBezTo>
                  <a:cubicBezTo>
                    <a:pt x="472" y="104"/>
                    <a:pt x="368"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73"/>
            <p:cNvSpPr/>
            <p:nvPr/>
          </p:nvSpPr>
          <p:spPr>
            <a:xfrm>
              <a:off x="1171791" y="2745533"/>
              <a:ext cx="49326" cy="50610"/>
            </a:xfrm>
            <a:custGeom>
              <a:avLst/>
              <a:gdLst/>
              <a:ahLst/>
              <a:cxnLst/>
              <a:rect l="l" t="t" r="r" b="b"/>
              <a:pathLst>
                <a:path w="461" h="473" extrusionOk="0">
                  <a:moveTo>
                    <a:pt x="230" y="1"/>
                  </a:moveTo>
                  <a:cubicBezTo>
                    <a:pt x="104" y="1"/>
                    <a:pt x="0" y="104"/>
                    <a:pt x="0" y="231"/>
                  </a:cubicBezTo>
                  <a:cubicBezTo>
                    <a:pt x="0" y="357"/>
                    <a:pt x="104" y="461"/>
                    <a:pt x="230" y="472"/>
                  </a:cubicBezTo>
                  <a:cubicBezTo>
                    <a:pt x="357" y="472"/>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73"/>
            <p:cNvSpPr/>
            <p:nvPr/>
          </p:nvSpPr>
          <p:spPr>
            <a:xfrm>
              <a:off x="1271408" y="2745533"/>
              <a:ext cx="49326" cy="49326"/>
            </a:xfrm>
            <a:custGeom>
              <a:avLst/>
              <a:gdLst/>
              <a:ahLst/>
              <a:cxnLst/>
              <a:rect l="l" t="t" r="r" b="b"/>
              <a:pathLst>
                <a:path w="461" h="461" extrusionOk="0">
                  <a:moveTo>
                    <a:pt x="230" y="1"/>
                  </a:moveTo>
                  <a:cubicBezTo>
                    <a:pt x="104" y="1"/>
                    <a:pt x="0" y="104"/>
                    <a:pt x="0" y="231"/>
                  </a:cubicBezTo>
                  <a:cubicBezTo>
                    <a:pt x="0" y="357"/>
                    <a:pt x="104" y="461"/>
                    <a:pt x="230" y="461"/>
                  </a:cubicBezTo>
                  <a:cubicBezTo>
                    <a:pt x="357" y="461"/>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73"/>
            <p:cNvSpPr/>
            <p:nvPr/>
          </p:nvSpPr>
          <p:spPr>
            <a:xfrm>
              <a:off x="1371025" y="2745533"/>
              <a:ext cx="50610" cy="49326"/>
            </a:xfrm>
            <a:custGeom>
              <a:avLst/>
              <a:gdLst/>
              <a:ahLst/>
              <a:cxnLst/>
              <a:rect l="l" t="t" r="r" b="b"/>
              <a:pathLst>
                <a:path w="473" h="461" extrusionOk="0">
                  <a:moveTo>
                    <a:pt x="231" y="1"/>
                  </a:moveTo>
                  <a:cubicBezTo>
                    <a:pt x="104" y="1"/>
                    <a:pt x="1" y="104"/>
                    <a:pt x="1" y="231"/>
                  </a:cubicBezTo>
                  <a:cubicBezTo>
                    <a:pt x="1" y="357"/>
                    <a:pt x="104" y="461"/>
                    <a:pt x="231" y="461"/>
                  </a:cubicBezTo>
                  <a:cubicBezTo>
                    <a:pt x="369" y="461"/>
                    <a:pt x="472" y="357"/>
                    <a:pt x="472" y="231"/>
                  </a:cubicBezTo>
                  <a:cubicBezTo>
                    <a:pt x="472" y="104"/>
                    <a:pt x="369" y="1"/>
                    <a:pt x="2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73"/>
            <p:cNvSpPr/>
            <p:nvPr/>
          </p:nvSpPr>
          <p:spPr>
            <a:xfrm>
              <a:off x="969990" y="2661538"/>
              <a:ext cx="444254" cy="19367"/>
            </a:xfrm>
            <a:custGeom>
              <a:avLst/>
              <a:gdLst/>
              <a:ahLst/>
              <a:cxnLst/>
              <a:rect l="l" t="t" r="r" b="b"/>
              <a:pathLst>
                <a:path w="4152" h="181" extrusionOk="0">
                  <a:moveTo>
                    <a:pt x="159" y="1"/>
                  </a:moveTo>
                  <a:cubicBezTo>
                    <a:pt x="103" y="1"/>
                    <a:pt x="50" y="21"/>
                    <a:pt x="12" y="50"/>
                  </a:cubicBezTo>
                  <a:cubicBezTo>
                    <a:pt x="0" y="61"/>
                    <a:pt x="0" y="73"/>
                    <a:pt x="12" y="84"/>
                  </a:cubicBezTo>
                  <a:lnTo>
                    <a:pt x="12" y="73"/>
                  </a:lnTo>
                  <a:cubicBezTo>
                    <a:pt x="50" y="111"/>
                    <a:pt x="104" y="133"/>
                    <a:pt x="160" y="133"/>
                  </a:cubicBezTo>
                  <a:cubicBezTo>
                    <a:pt x="172" y="133"/>
                    <a:pt x="184" y="132"/>
                    <a:pt x="196" y="130"/>
                  </a:cubicBezTo>
                  <a:cubicBezTo>
                    <a:pt x="276" y="142"/>
                    <a:pt x="368" y="142"/>
                    <a:pt x="449" y="153"/>
                  </a:cubicBezTo>
                  <a:cubicBezTo>
                    <a:pt x="610" y="153"/>
                    <a:pt x="782" y="165"/>
                    <a:pt x="943" y="165"/>
                  </a:cubicBezTo>
                  <a:cubicBezTo>
                    <a:pt x="1300" y="176"/>
                    <a:pt x="1645" y="176"/>
                    <a:pt x="2001" y="176"/>
                  </a:cubicBezTo>
                  <a:cubicBezTo>
                    <a:pt x="2186" y="179"/>
                    <a:pt x="2371" y="181"/>
                    <a:pt x="2556" y="181"/>
                  </a:cubicBezTo>
                  <a:cubicBezTo>
                    <a:pt x="3062" y="181"/>
                    <a:pt x="3569" y="170"/>
                    <a:pt x="4082" y="153"/>
                  </a:cubicBezTo>
                  <a:cubicBezTo>
                    <a:pt x="4151" y="153"/>
                    <a:pt x="4151" y="50"/>
                    <a:pt x="4082" y="50"/>
                  </a:cubicBezTo>
                  <a:cubicBezTo>
                    <a:pt x="3381" y="61"/>
                    <a:pt x="2691" y="61"/>
                    <a:pt x="2001" y="61"/>
                  </a:cubicBezTo>
                  <a:cubicBezTo>
                    <a:pt x="1656" y="61"/>
                    <a:pt x="1311" y="38"/>
                    <a:pt x="966" y="27"/>
                  </a:cubicBezTo>
                  <a:lnTo>
                    <a:pt x="449" y="4"/>
                  </a:lnTo>
                  <a:lnTo>
                    <a:pt x="196" y="4"/>
                  </a:ln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73"/>
            <p:cNvSpPr/>
            <p:nvPr/>
          </p:nvSpPr>
          <p:spPr>
            <a:xfrm>
              <a:off x="969990" y="2860878"/>
              <a:ext cx="444254" cy="20651"/>
            </a:xfrm>
            <a:custGeom>
              <a:avLst/>
              <a:gdLst/>
              <a:ahLst/>
              <a:cxnLst/>
              <a:rect l="l" t="t" r="r" b="b"/>
              <a:pathLst>
                <a:path w="4152" h="193" extrusionOk="0">
                  <a:moveTo>
                    <a:pt x="159" y="1"/>
                  </a:moveTo>
                  <a:cubicBezTo>
                    <a:pt x="103" y="1"/>
                    <a:pt x="50" y="21"/>
                    <a:pt x="12" y="50"/>
                  </a:cubicBezTo>
                  <a:cubicBezTo>
                    <a:pt x="0" y="61"/>
                    <a:pt x="0" y="73"/>
                    <a:pt x="12" y="84"/>
                  </a:cubicBezTo>
                  <a:cubicBezTo>
                    <a:pt x="58" y="130"/>
                    <a:pt x="127" y="153"/>
                    <a:pt x="196" y="153"/>
                  </a:cubicBezTo>
                  <a:cubicBezTo>
                    <a:pt x="276" y="153"/>
                    <a:pt x="368" y="165"/>
                    <a:pt x="449" y="165"/>
                  </a:cubicBezTo>
                  <a:cubicBezTo>
                    <a:pt x="610" y="165"/>
                    <a:pt x="782" y="176"/>
                    <a:pt x="943" y="176"/>
                  </a:cubicBezTo>
                  <a:cubicBezTo>
                    <a:pt x="1300" y="176"/>
                    <a:pt x="1645" y="188"/>
                    <a:pt x="2001" y="188"/>
                  </a:cubicBezTo>
                  <a:cubicBezTo>
                    <a:pt x="2186" y="191"/>
                    <a:pt x="2371" y="192"/>
                    <a:pt x="2556" y="192"/>
                  </a:cubicBezTo>
                  <a:cubicBezTo>
                    <a:pt x="3062" y="192"/>
                    <a:pt x="3569" y="182"/>
                    <a:pt x="4082" y="165"/>
                  </a:cubicBezTo>
                  <a:cubicBezTo>
                    <a:pt x="4151" y="165"/>
                    <a:pt x="4151" y="61"/>
                    <a:pt x="4082" y="61"/>
                  </a:cubicBezTo>
                  <a:cubicBezTo>
                    <a:pt x="3732" y="67"/>
                    <a:pt x="3384" y="70"/>
                    <a:pt x="3037" y="70"/>
                  </a:cubicBezTo>
                  <a:cubicBezTo>
                    <a:pt x="2691" y="70"/>
                    <a:pt x="2346" y="67"/>
                    <a:pt x="2001" y="61"/>
                  </a:cubicBezTo>
                  <a:cubicBezTo>
                    <a:pt x="1656" y="61"/>
                    <a:pt x="1311" y="50"/>
                    <a:pt x="966" y="38"/>
                  </a:cubicBezTo>
                  <a:lnTo>
                    <a:pt x="449" y="15"/>
                  </a:lnTo>
                  <a:cubicBezTo>
                    <a:pt x="368" y="15"/>
                    <a:pt x="276" y="4"/>
                    <a:pt x="196" y="4"/>
                  </a:cubicBez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73"/>
            <p:cNvSpPr/>
            <p:nvPr/>
          </p:nvSpPr>
          <p:spPr>
            <a:xfrm>
              <a:off x="976089" y="1446771"/>
              <a:ext cx="158570" cy="876845"/>
            </a:xfrm>
            <a:custGeom>
              <a:avLst/>
              <a:gdLst/>
              <a:ahLst/>
              <a:cxnLst/>
              <a:rect l="l" t="t" r="r" b="b"/>
              <a:pathLst>
                <a:path w="1482" h="8195" extrusionOk="0">
                  <a:moveTo>
                    <a:pt x="1090" y="1"/>
                  </a:moveTo>
                  <a:cubicBezTo>
                    <a:pt x="1054" y="1"/>
                    <a:pt x="1013" y="6"/>
                    <a:pt x="967" y="19"/>
                  </a:cubicBezTo>
                  <a:cubicBezTo>
                    <a:pt x="622" y="111"/>
                    <a:pt x="507" y="1008"/>
                    <a:pt x="461" y="1284"/>
                  </a:cubicBezTo>
                  <a:cubicBezTo>
                    <a:pt x="93" y="3469"/>
                    <a:pt x="1" y="5688"/>
                    <a:pt x="185" y="7896"/>
                  </a:cubicBezTo>
                  <a:cubicBezTo>
                    <a:pt x="196" y="8011"/>
                    <a:pt x="219" y="8137"/>
                    <a:pt x="323" y="8183"/>
                  </a:cubicBezTo>
                  <a:cubicBezTo>
                    <a:pt x="346" y="8191"/>
                    <a:pt x="370" y="8195"/>
                    <a:pt x="394" y="8195"/>
                  </a:cubicBezTo>
                  <a:cubicBezTo>
                    <a:pt x="475" y="8195"/>
                    <a:pt x="554" y="8151"/>
                    <a:pt x="599" y="8080"/>
                  </a:cubicBezTo>
                  <a:cubicBezTo>
                    <a:pt x="645" y="7976"/>
                    <a:pt x="656" y="7873"/>
                    <a:pt x="656" y="7758"/>
                  </a:cubicBezTo>
                  <a:cubicBezTo>
                    <a:pt x="691" y="6573"/>
                    <a:pt x="587" y="5377"/>
                    <a:pt x="610" y="4182"/>
                  </a:cubicBezTo>
                  <a:cubicBezTo>
                    <a:pt x="622" y="3066"/>
                    <a:pt x="748" y="1928"/>
                    <a:pt x="1151" y="881"/>
                  </a:cubicBezTo>
                  <a:cubicBezTo>
                    <a:pt x="1224" y="702"/>
                    <a:pt x="1482" y="1"/>
                    <a:pt x="1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73"/>
            <p:cNvSpPr/>
            <p:nvPr/>
          </p:nvSpPr>
          <p:spPr>
            <a:xfrm>
              <a:off x="785415" y="1473307"/>
              <a:ext cx="163599" cy="580889"/>
            </a:xfrm>
            <a:custGeom>
              <a:avLst/>
              <a:gdLst/>
              <a:ahLst/>
              <a:cxnLst/>
              <a:rect l="l" t="t" r="r" b="b"/>
              <a:pathLst>
                <a:path w="1529" h="5429" extrusionOk="0">
                  <a:moveTo>
                    <a:pt x="1296" y="1"/>
                  </a:moveTo>
                  <a:cubicBezTo>
                    <a:pt x="1148" y="1"/>
                    <a:pt x="929" y="109"/>
                    <a:pt x="805" y="277"/>
                  </a:cubicBezTo>
                  <a:cubicBezTo>
                    <a:pt x="690" y="472"/>
                    <a:pt x="610" y="691"/>
                    <a:pt x="564" y="909"/>
                  </a:cubicBezTo>
                  <a:cubicBezTo>
                    <a:pt x="380" y="1634"/>
                    <a:pt x="242" y="2370"/>
                    <a:pt x="150" y="3117"/>
                  </a:cubicBezTo>
                  <a:cubicBezTo>
                    <a:pt x="104" y="3497"/>
                    <a:pt x="81" y="3876"/>
                    <a:pt x="69" y="4255"/>
                  </a:cubicBezTo>
                  <a:cubicBezTo>
                    <a:pt x="69" y="4554"/>
                    <a:pt x="0" y="5037"/>
                    <a:pt x="104" y="5325"/>
                  </a:cubicBezTo>
                  <a:cubicBezTo>
                    <a:pt x="115" y="5394"/>
                    <a:pt x="184" y="5428"/>
                    <a:pt x="265" y="5428"/>
                  </a:cubicBezTo>
                  <a:cubicBezTo>
                    <a:pt x="334" y="5405"/>
                    <a:pt x="368" y="5313"/>
                    <a:pt x="380" y="5244"/>
                  </a:cubicBezTo>
                  <a:cubicBezTo>
                    <a:pt x="575" y="4393"/>
                    <a:pt x="541" y="3497"/>
                    <a:pt x="644" y="2634"/>
                  </a:cubicBezTo>
                  <a:cubicBezTo>
                    <a:pt x="736" y="1864"/>
                    <a:pt x="909" y="1070"/>
                    <a:pt x="1334" y="415"/>
                  </a:cubicBezTo>
                  <a:cubicBezTo>
                    <a:pt x="1529" y="120"/>
                    <a:pt x="1451" y="1"/>
                    <a:pt x="1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73"/>
            <p:cNvSpPr/>
            <p:nvPr/>
          </p:nvSpPr>
          <p:spPr>
            <a:xfrm>
              <a:off x="1208171" y="1442705"/>
              <a:ext cx="134710" cy="746629"/>
            </a:xfrm>
            <a:custGeom>
              <a:avLst/>
              <a:gdLst/>
              <a:ahLst/>
              <a:cxnLst/>
              <a:rect l="l" t="t" r="r" b="b"/>
              <a:pathLst>
                <a:path w="1259" h="6978" extrusionOk="0">
                  <a:moveTo>
                    <a:pt x="331" y="1"/>
                  </a:moveTo>
                  <a:cubicBezTo>
                    <a:pt x="1" y="1"/>
                    <a:pt x="116" y="499"/>
                    <a:pt x="212" y="701"/>
                  </a:cubicBezTo>
                  <a:cubicBezTo>
                    <a:pt x="1028" y="2541"/>
                    <a:pt x="741" y="4645"/>
                    <a:pt x="948" y="6646"/>
                  </a:cubicBezTo>
                  <a:cubicBezTo>
                    <a:pt x="968" y="6789"/>
                    <a:pt x="1052" y="6977"/>
                    <a:pt x="1184" y="6977"/>
                  </a:cubicBezTo>
                  <a:cubicBezTo>
                    <a:pt x="1200" y="6977"/>
                    <a:pt x="1217" y="6974"/>
                    <a:pt x="1235" y="6968"/>
                  </a:cubicBezTo>
                  <a:cubicBezTo>
                    <a:pt x="1258" y="5323"/>
                    <a:pt x="1201" y="3679"/>
                    <a:pt x="1120" y="2046"/>
                  </a:cubicBezTo>
                  <a:cubicBezTo>
                    <a:pt x="1120" y="1644"/>
                    <a:pt x="1074" y="1253"/>
                    <a:pt x="982" y="873"/>
                  </a:cubicBezTo>
                  <a:cubicBezTo>
                    <a:pt x="913" y="620"/>
                    <a:pt x="718" y="68"/>
                    <a:pt x="419" y="11"/>
                  </a:cubicBezTo>
                  <a:cubicBezTo>
                    <a:pt x="387" y="4"/>
                    <a:pt x="357" y="1"/>
                    <a:pt x="3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73"/>
            <p:cNvSpPr/>
            <p:nvPr/>
          </p:nvSpPr>
          <p:spPr>
            <a:xfrm>
              <a:off x="1397026" y="1466352"/>
              <a:ext cx="145196" cy="615129"/>
            </a:xfrm>
            <a:custGeom>
              <a:avLst/>
              <a:gdLst/>
              <a:ahLst/>
              <a:cxnLst/>
              <a:rect l="l" t="t" r="r" b="b"/>
              <a:pathLst>
                <a:path w="1357" h="5749" extrusionOk="0">
                  <a:moveTo>
                    <a:pt x="208" y="1"/>
                  </a:moveTo>
                  <a:cubicBezTo>
                    <a:pt x="1" y="1"/>
                    <a:pt x="40" y="287"/>
                    <a:pt x="195" y="514"/>
                  </a:cubicBezTo>
                  <a:cubicBezTo>
                    <a:pt x="666" y="1239"/>
                    <a:pt x="931" y="2078"/>
                    <a:pt x="942" y="2952"/>
                  </a:cubicBezTo>
                  <a:cubicBezTo>
                    <a:pt x="977" y="3815"/>
                    <a:pt x="896" y="4677"/>
                    <a:pt x="988" y="5539"/>
                  </a:cubicBezTo>
                  <a:cubicBezTo>
                    <a:pt x="988" y="5624"/>
                    <a:pt x="1028" y="5749"/>
                    <a:pt x="1115" y="5749"/>
                  </a:cubicBezTo>
                  <a:cubicBezTo>
                    <a:pt x="1123" y="5749"/>
                    <a:pt x="1130" y="5748"/>
                    <a:pt x="1138" y="5746"/>
                  </a:cubicBezTo>
                  <a:cubicBezTo>
                    <a:pt x="1241" y="5746"/>
                    <a:pt x="1253" y="5631"/>
                    <a:pt x="1264" y="5551"/>
                  </a:cubicBezTo>
                  <a:cubicBezTo>
                    <a:pt x="1345" y="4493"/>
                    <a:pt x="1356" y="3435"/>
                    <a:pt x="1287" y="2389"/>
                  </a:cubicBezTo>
                  <a:cubicBezTo>
                    <a:pt x="1276" y="1940"/>
                    <a:pt x="1207" y="1492"/>
                    <a:pt x="1092" y="1055"/>
                  </a:cubicBezTo>
                  <a:cubicBezTo>
                    <a:pt x="977" y="710"/>
                    <a:pt x="781" y="238"/>
                    <a:pt x="425" y="66"/>
                  </a:cubicBezTo>
                  <a:cubicBezTo>
                    <a:pt x="334" y="21"/>
                    <a:pt x="263" y="1"/>
                    <a:pt x="2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73"/>
            <p:cNvSpPr/>
            <p:nvPr/>
          </p:nvSpPr>
          <p:spPr>
            <a:xfrm>
              <a:off x="1599898" y="1596249"/>
              <a:ext cx="87524" cy="505884"/>
            </a:xfrm>
            <a:custGeom>
              <a:avLst/>
              <a:gdLst/>
              <a:ahLst/>
              <a:cxnLst/>
              <a:rect l="l" t="t" r="r" b="b"/>
              <a:pathLst>
                <a:path w="818" h="4728" extrusionOk="0">
                  <a:moveTo>
                    <a:pt x="84" y="0"/>
                  </a:moveTo>
                  <a:cubicBezTo>
                    <a:pt x="44" y="0"/>
                    <a:pt x="14" y="44"/>
                    <a:pt x="1" y="151"/>
                  </a:cubicBezTo>
                  <a:cubicBezTo>
                    <a:pt x="1" y="255"/>
                    <a:pt x="24" y="347"/>
                    <a:pt x="58" y="427"/>
                  </a:cubicBezTo>
                  <a:cubicBezTo>
                    <a:pt x="472" y="1635"/>
                    <a:pt x="599" y="2923"/>
                    <a:pt x="449" y="4199"/>
                  </a:cubicBezTo>
                  <a:cubicBezTo>
                    <a:pt x="426" y="4383"/>
                    <a:pt x="415" y="4624"/>
                    <a:pt x="587" y="4728"/>
                  </a:cubicBezTo>
                  <a:cubicBezTo>
                    <a:pt x="748" y="3888"/>
                    <a:pt x="817" y="3037"/>
                    <a:pt x="794" y="2187"/>
                  </a:cubicBezTo>
                  <a:cubicBezTo>
                    <a:pt x="794" y="1738"/>
                    <a:pt x="737" y="1301"/>
                    <a:pt x="622" y="876"/>
                  </a:cubicBezTo>
                  <a:cubicBezTo>
                    <a:pt x="585" y="755"/>
                    <a:pt x="249" y="0"/>
                    <a:pt x="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73"/>
            <p:cNvSpPr/>
            <p:nvPr/>
          </p:nvSpPr>
          <p:spPr>
            <a:xfrm>
              <a:off x="799111" y="2126540"/>
              <a:ext cx="43013" cy="171731"/>
            </a:xfrm>
            <a:custGeom>
              <a:avLst/>
              <a:gdLst/>
              <a:ahLst/>
              <a:cxnLst/>
              <a:rect l="l" t="t" r="r" b="b"/>
              <a:pathLst>
                <a:path w="402" h="1605" extrusionOk="0">
                  <a:moveTo>
                    <a:pt x="161" y="1"/>
                  </a:moveTo>
                  <a:cubicBezTo>
                    <a:pt x="43" y="1"/>
                    <a:pt x="0" y="189"/>
                    <a:pt x="10" y="289"/>
                  </a:cubicBezTo>
                  <a:cubicBezTo>
                    <a:pt x="22" y="473"/>
                    <a:pt x="22" y="669"/>
                    <a:pt x="33" y="853"/>
                  </a:cubicBezTo>
                  <a:cubicBezTo>
                    <a:pt x="22" y="1071"/>
                    <a:pt x="68" y="1290"/>
                    <a:pt x="160" y="1497"/>
                  </a:cubicBezTo>
                  <a:cubicBezTo>
                    <a:pt x="190" y="1546"/>
                    <a:pt x="237" y="1605"/>
                    <a:pt x="294" y="1605"/>
                  </a:cubicBezTo>
                  <a:cubicBezTo>
                    <a:pt x="302" y="1605"/>
                    <a:pt x="312" y="1603"/>
                    <a:pt x="321" y="1600"/>
                  </a:cubicBezTo>
                  <a:cubicBezTo>
                    <a:pt x="390" y="1566"/>
                    <a:pt x="390" y="1497"/>
                    <a:pt x="401" y="1439"/>
                  </a:cubicBezTo>
                  <a:cubicBezTo>
                    <a:pt x="401" y="1117"/>
                    <a:pt x="298" y="807"/>
                    <a:pt x="309" y="485"/>
                  </a:cubicBezTo>
                  <a:cubicBezTo>
                    <a:pt x="309" y="358"/>
                    <a:pt x="367" y="71"/>
                    <a:pt x="217" y="13"/>
                  </a:cubicBezTo>
                  <a:cubicBezTo>
                    <a:pt x="197" y="5"/>
                    <a:pt x="178" y="1"/>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73"/>
            <p:cNvSpPr/>
            <p:nvPr/>
          </p:nvSpPr>
          <p:spPr>
            <a:xfrm>
              <a:off x="1293557" y="2229794"/>
              <a:ext cx="56709" cy="193558"/>
            </a:xfrm>
            <a:custGeom>
              <a:avLst/>
              <a:gdLst/>
              <a:ahLst/>
              <a:cxnLst/>
              <a:rect l="l" t="t" r="r" b="b"/>
              <a:pathLst>
                <a:path w="530" h="1809" extrusionOk="0">
                  <a:moveTo>
                    <a:pt x="296" y="1"/>
                  </a:moveTo>
                  <a:cubicBezTo>
                    <a:pt x="131" y="1"/>
                    <a:pt x="150" y="348"/>
                    <a:pt x="150" y="451"/>
                  </a:cubicBezTo>
                  <a:cubicBezTo>
                    <a:pt x="161" y="819"/>
                    <a:pt x="127" y="1187"/>
                    <a:pt x="35" y="1544"/>
                  </a:cubicBezTo>
                  <a:cubicBezTo>
                    <a:pt x="12" y="1601"/>
                    <a:pt x="0" y="1659"/>
                    <a:pt x="12" y="1716"/>
                  </a:cubicBezTo>
                  <a:cubicBezTo>
                    <a:pt x="23" y="1774"/>
                    <a:pt x="69" y="1808"/>
                    <a:pt x="138" y="1808"/>
                  </a:cubicBezTo>
                  <a:cubicBezTo>
                    <a:pt x="196" y="1797"/>
                    <a:pt x="230" y="1728"/>
                    <a:pt x="242" y="1670"/>
                  </a:cubicBezTo>
                  <a:cubicBezTo>
                    <a:pt x="311" y="1337"/>
                    <a:pt x="380" y="1015"/>
                    <a:pt x="414" y="681"/>
                  </a:cubicBezTo>
                  <a:cubicBezTo>
                    <a:pt x="437" y="532"/>
                    <a:pt x="529" y="83"/>
                    <a:pt x="357" y="14"/>
                  </a:cubicBezTo>
                  <a:cubicBezTo>
                    <a:pt x="334" y="5"/>
                    <a:pt x="314" y="1"/>
                    <a:pt x="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73"/>
            <p:cNvSpPr/>
            <p:nvPr/>
          </p:nvSpPr>
          <p:spPr>
            <a:xfrm>
              <a:off x="1470749" y="2142697"/>
              <a:ext cx="85384" cy="197838"/>
            </a:xfrm>
            <a:custGeom>
              <a:avLst/>
              <a:gdLst/>
              <a:ahLst/>
              <a:cxnLst/>
              <a:rect l="l" t="t" r="r" b="b"/>
              <a:pathLst>
                <a:path w="798" h="1849" extrusionOk="0">
                  <a:moveTo>
                    <a:pt x="389" y="0"/>
                  </a:moveTo>
                  <a:cubicBezTo>
                    <a:pt x="386" y="0"/>
                    <a:pt x="383" y="0"/>
                    <a:pt x="380" y="0"/>
                  </a:cubicBezTo>
                  <a:cubicBezTo>
                    <a:pt x="150" y="0"/>
                    <a:pt x="253" y="541"/>
                    <a:pt x="242" y="713"/>
                  </a:cubicBezTo>
                  <a:cubicBezTo>
                    <a:pt x="184" y="1081"/>
                    <a:pt x="104" y="1449"/>
                    <a:pt x="0" y="1794"/>
                  </a:cubicBezTo>
                  <a:cubicBezTo>
                    <a:pt x="8" y="1830"/>
                    <a:pt x="42" y="1848"/>
                    <a:pt x="77" y="1848"/>
                  </a:cubicBezTo>
                  <a:cubicBezTo>
                    <a:pt x="99" y="1848"/>
                    <a:pt x="121" y="1842"/>
                    <a:pt x="138" y="1829"/>
                  </a:cubicBezTo>
                  <a:cubicBezTo>
                    <a:pt x="184" y="1794"/>
                    <a:pt x="219" y="1748"/>
                    <a:pt x="230" y="1691"/>
                  </a:cubicBezTo>
                  <a:cubicBezTo>
                    <a:pt x="299" y="1474"/>
                    <a:pt x="798" y="0"/>
                    <a:pt x="3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73"/>
            <p:cNvSpPr/>
            <p:nvPr/>
          </p:nvSpPr>
          <p:spPr>
            <a:xfrm>
              <a:off x="912103" y="1294831"/>
              <a:ext cx="518082" cy="79392"/>
            </a:xfrm>
            <a:custGeom>
              <a:avLst/>
              <a:gdLst/>
              <a:ahLst/>
              <a:cxnLst/>
              <a:rect l="l" t="t" r="r" b="b"/>
              <a:pathLst>
                <a:path w="4842" h="742" extrusionOk="0">
                  <a:moveTo>
                    <a:pt x="2576" y="0"/>
                  </a:moveTo>
                  <a:cubicBezTo>
                    <a:pt x="1923" y="0"/>
                    <a:pt x="1263" y="70"/>
                    <a:pt x="633" y="220"/>
                  </a:cubicBezTo>
                  <a:cubicBezTo>
                    <a:pt x="484" y="243"/>
                    <a:pt x="346" y="289"/>
                    <a:pt x="208" y="358"/>
                  </a:cubicBezTo>
                  <a:cubicBezTo>
                    <a:pt x="104" y="427"/>
                    <a:pt x="1" y="565"/>
                    <a:pt x="70" y="680"/>
                  </a:cubicBezTo>
                  <a:cubicBezTo>
                    <a:pt x="100" y="725"/>
                    <a:pt x="153" y="742"/>
                    <a:pt x="214" y="742"/>
                  </a:cubicBezTo>
                  <a:cubicBezTo>
                    <a:pt x="295" y="742"/>
                    <a:pt x="389" y="713"/>
                    <a:pt x="461" y="680"/>
                  </a:cubicBezTo>
                  <a:cubicBezTo>
                    <a:pt x="1115" y="360"/>
                    <a:pt x="1838" y="217"/>
                    <a:pt x="2567" y="217"/>
                  </a:cubicBezTo>
                  <a:cubicBezTo>
                    <a:pt x="3093" y="217"/>
                    <a:pt x="3622" y="292"/>
                    <a:pt x="4129" y="427"/>
                  </a:cubicBezTo>
                  <a:cubicBezTo>
                    <a:pt x="4236" y="452"/>
                    <a:pt x="4361" y="500"/>
                    <a:pt x="4478" y="500"/>
                  </a:cubicBezTo>
                  <a:cubicBezTo>
                    <a:pt x="4524" y="500"/>
                    <a:pt x="4570" y="493"/>
                    <a:pt x="4612" y="473"/>
                  </a:cubicBezTo>
                  <a:cubicBezTo>
                    <a:pt x="4842" y="369"/>
                    <a:pt x="4623" y="255"/>
                    <a:pt x="4508" y="232"/>
                  </a:cubicBezTo>
                  <a:cubicBezTo>
                    <a:pt x="4267" y="174"/>
                    <a:pt x="4037" y="140"/>
                    <a:pt x="3807" y="105"/>
                  </a:cubicBezTo>
                  <a:cubicBezTo>
                    <a:pt x="3450" y="48"/>
                    <a:pt x="3083" y="13"/>
                    <a:pt x="2726" y="2"/>
                  </a:cubicBezTo>
                  <a:cubicBezTo>
                    <a:pt x="2676" y="1"/>
                    <a:pt x="2626" y="0"/>
                    <a:pt x="2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73"/>
            <p:cNvSpPr/>
            <p:nvPr/>
          </p:nvSpPr>
          <p:spPr>
            <a:xfrm>
              <a:off x="1037613" y="1087894"/>
              <a:ext cx="297881" cy="70190"/>
            </a:xfrm>
            <a:custGeom>
              <a:avLst/>
              <a:gdLst/>
              <a:ahLst/>
              <a:cxnLst/>
              <a:rect l="l" t="t" r="r" b="b"/>
              <a:pathLst>
                <a:path w="2784" h="656" extrusionOk="0">
                  <a:moveTo>
                    <a:pt x="1231" y="1"/>
                  </a:moveTo>
                  <a:cubicBezTo>
                    <a:pt x="969" y="1"/>
                    <a:pt x="708" y="9"/>
                    <a:pt x="449" y="27"/>
                  </a:cubicBezTo>
                  <a:cubicBezTo>
                    <a:pt x="435" y="26"/>
                    <a:pt x="421" y="25"/>
                    <a:pt x="408" y="25"/>
                  </a:cubicBezTo>
                  <a:cubicBezTo>
                    <a:pt x="286" y="25"/>
                    <a:pt x="174" y="70"/>
                    <a:pt x="81" y="153"/>
                  </a:cubicBezTo>
                  <a:cubicBezTo>
                    <a:pt x="24" y="245"/>
                    <a:pt x="1" y="360"/>
                    <a:pt x="24" y="464"/>
                  </a:cubicBezTo>
                  <a:cubicBezTo>
                    <a:pt x="12" y="510"/>
                    <a:pt x="24" y="556"/>
                    <a:pt x="47" y="602"/>
                  </a:cubicBezTo>
                  <a:cubicBezTo>
                    <a:pt x="83" y="638"/>
                    <a:pt x="128" y="656"/>
                    <a:pt x="173" y="656"/>
                  </a:cubicBezTo>
                  <a:cubicBezTo>
                    <a:pt x="200" y="656"/>
                    <a:pt x="228" y="649"/>
                    <a:pt x="254" y="636"/>
                  </a:cubicBezTo>
                  <a:cubicBezTo>
                    <a:pt x="323" y="602"/>
                    <a:pt x="380" y="556"/>
                    <a:pt x="438" y="510"/>
                  </a:cubicBezTo>
                  <a:cubicBezTo>
                    <a:pt x="725" y="291"/>
                    <a:pt x="1105" y="268"/>
                    <a:pt x="1461" y="257"/>
                  </a:cubicBezTo>
                  <a:cubicBezTo>
                    <a:pt x="1544" y="254"/>
                    <a:pt x="1626" y="252"/>
                    <a:pt x="1707" y="252"/>
                  </a:cubicBezTo>
                  <a:cubicBezTo>
                    <a:pt x="1976" y="252"/>
                    <a:pt x="2237" y="274"/>
                    <a:pt x="2484" y="372"/>
                  </a:cubicBezTo>
                  <a:cubicBezTo>
                    <a:pt x="2519" y="395"/>
                    <a:pt x="2553" y="406"/>
                    <a:pt x="2588" y="406"/>
                  </a:cubicBezTo>
                  <a:cubicBezTo>
                    <a:pt x="2783" y="395"/>
                    <a:pt x="2703" y="119"/>
                    <a:pt x="2576" y="50"/>
                  </a:cubicBezTo>
                  <a:cubicBezTo>
                    <a:pt x="2524" y="24"/>
                    <a:pt x="2434" y="16"/>
                    <a:pt x="2337" y="16"/>
                  </a:cubicBezTo>
                  <a:cubicBezTo>
                    <a:pt x="2221" y="16"/>
                    <a:pt x="2095" y="27"/>
                    <a:pt x="2013" y="27"/>
                  </a:cubicBezTo>
                  <a:cubicBezTo>
                    <a:pt x="1754" y="9"/>
                    <a:pt x="1493" y="1"/>
                    <a:pt x="12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73"/>
            <p:cNvSpPr/>
            <p:nvPr/>
          </p:nvSpPr>
          <p:spPr>
            <a:xfrm>
              <a:off x="976089" y="2992488"/>
              <a:ext cx="399957" cy="103574"/>
            </a:xfrm>
            <a:custGeom>
              <a:avLst/>
              <a:gdLst/>
              <a:ahLst/>
              <a:cxnLst/>
              <a:rect l="l" t="t" r="r" b="b"/>
              <a:pathLst>
                <a:path w="3738" h="968" extrusionOk="0">
                  <a:moveTo>
                    <a:pt x="131" y="1"/>
                  </a:moveTo>
                  <a:cubicBezTo>
                    <a:pt x="116" y="1"/>
                    <a:pt x="99" y="5"/>
                    <a:pt x="81" y="16"/>
                  </a:cubicBezTo>
                  <a:cubicBezTo>
                    <a:pt x="1" y="62"/>
                    <a:pt x="24" y="384"/>
                    <a:pt x="35" y="464"/>
                  </a:cubicBezTo>
                  <a:cubicBezTo>
                    <a:pt x="47" y="614"/>
                    <a:pt x="127" y="752"/>
                    <a:pt x="254" y="843"/>
                  </a:cubicBezTo>
                  <a:cubicBezTo>
                    <a:pt x="357" y="889"/>
                    <a:pt x="472" y="924"/>
                    <a:pt x="599" y="924"/>
                  </a:cubicBezTo>
                  <a:cubicBezTo>
                    <a:pt x="1262" y="949"/>
                    <a:pt x="1931" y="968"/>
                    <a:pt x="2601" y="968"/>
                  </a:cubicBezTo>
                  <a:cubicBezTo>
                    <a:pt x="2861" y="968"/>
                    <a:pt x="3121" y="965"/>
                    <a:pt x="3381" y="958"/>
                  </a:cubicBezTo>
                  <a:cubicBezTo>
                    <a:pt x="3462" y="958"/>
                    <a:pt x="3542" y="947"/>
                    <a:pt x="3623" y="912"/>
                  </a:cubicBezTo>
                  <a:cubicBezTo>
                    <a:pt x="3692" y="878"/>
                    <a:pt x="3738" y="786"/>
                    <a:pt x="3715" y="706"/>
                  </a:cubicBezTo>
                  <a:cubicBezTo>
                    <a:pt x="3680" y="614"/>
                    <a:pt x="3554" y="602"/>
                    <a:pt x="3450" y="602"/>
                  </a:cubicBezTo>
                  <a:lnTo>
                    <a:pt x="1036" y="545"/>
                  </a:lnTo>
                  <a:cubicBezTo>
                    <a:pt x="771" y="545"/>
                    <a:pt x="461" y="510"/>
                    <a:pt x="334" y="292"/>
                  </a:cubicBezTo>
                  <a:cubicBezTo>
                    <a:pt x="284" y="211"/>
                    <a:pt x="234"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08" name="Google Shape;2808;p73"/>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73">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73">
            <a:hlinkClick r:id="rId7"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73">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2815"/>
        <p:cNvGrpSpPr/>
        <p:nvPr/>
      </p:nvGrpSpPr>
      <p:grpSpPr>
        <a:xfrm>
          <a:off x="0" y="0"/>
          <a:ext cx="0" cy="0"/>
          <a:chOff x="0" y="0"/>
          <a:chExt cx="0" cy="0"/>
        </a:xfrm>
      </p:grpSpPr>
      <p:sp>
        <p:nvSpPr>
          <p:cNvPr id="2816" name="Google Shape;2816;p74"/>
          <p:cNvSpPr/>
          <p:nvPr/>
        </p:nvSpPr>
        <p:spPr>
          <a:xfrm>
            <a:off x="3169433" y="1688950"/>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74"/>
          <p:cNvSpPr/>
          <p:nvPr/>
        </p:nvSpPr>
        <p:spPr>
          <a:xfrm>
            <a:off x="7067258" y="1688950"/>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74"/>
          <p:cNvSpPr/>
          <p:nvPr/>
        </p:nvSpPr>
        <p:spPr>
          <a:xfrm>
            <a:off x="5076644" y="1688950"/>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74"/>
          <p:cNvSpPr/>
          <p:nvPr/>
        </p:nvSpPr>
        <p:spPr>
          <a:xfrm>
            <a:off x="1220481" y="1688950"/>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74"/>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rPr>
              <a:t>TABLE OF CONTENTS</a:t>
            </a:r>
            <a:endParaRPr>
              <a:solidFill>
                <a:schemeClr val="lt2"/>
              </a:solidFill>
            </a:endParaRPr>
          </a:p>
        </p:txBody>
      </p:sp>
      <p:sp>
        <p:nvSpPr>
          <p:cNvPr id="2821" name="Google Shape;2821;p74"/>
          <p:cNvSpPr txBox="1">
            <a:spLocks noGrp="1"/>
          </p:cNvSpPr>
          <p:nvPr>
            <p:ph type="subTitle" idx="1"/>
          </p:nvPr>
        </p:nvSpPr>
        <p:spPr>
          <a:xfrm>
            <a:off x="709875" y="3681455"/>
            <a:ext cx="1873800" cy="57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Describe the topic of the section here</a:t>
            </a:r>
            <a:endParaRPr/>
          </a:p>
        </p:txBody>
      </p:sp>
      <p:sp>
        <p:nvSpPr>
          <p:cNvPr id="2822" name="Google Shape;2822;p74">
            <a:hlinkClick r:id="rId3" action="ppaction://hlinksldjump"/>
          </p:cNvPr>
          <p:cNvSpPr txBox="1">
            <a:spLocks noGrp="1"/>
          </p:cNvSpPr>
          <p:nvPr>
            <p:ph type="title" idx="2"/>
          </p:nvPr>
        </p:nvSpPr>
        <p:spPr>
          <a:xfrm>
            <a:off x="709881" y="2750213"/>
            <a:ext cx="1873800" cy="753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ABOUT THE DAY</a:t>
            </a:r>
            <a:endParaRPr/>
          </a:p>
        </p:txBody>
      </p:sp>
      <p:sp>
        <p:nvSpPr>
          <p:cNvPr id="2823" name="Google Shape;2823;p74">
            <a:hlinkClick r:id="rId3" action="ppaction://hlinksldjump"/>
          </p:cNvPr>
          <p:cNvSpPr txBox="1">
            <a:spLocks noGrp="1"/>
          </p:cNvSpPr>
          <p:nvPr>
            <p:ph type="title" idx="3"/>
          </p:nvPr>
        </p:nvSpPr>
        <p:spPr>
          <a:xfrm>
            <a:off x="1220481" y="1799350"/>
            <a:ext cx="803100" cy="63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2824" name="Google Shape;2824;p74">
            <a:hlinkClick r:id="rId4" action="ppaction://hlinksldjump"/>
          </p:cNvPr>
          <p:cNvSpPr txBox="1">
            <a:spLocks noGrp="1"/>
          </p:cNvSpPr>
          <p:nvPr>
            <p:ph type="title" idx="4"/>
          </p:nvPr>
        </p:nvSpPr>
        <p:spPr>
          <a:xfrm>
            <a:off x="2658813" y="2750213"/>
            <a:ext cx="1873800" cy="753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PLAN REVIEW</a:t>
            </a:r>
            <a:endParaRPr/>
          </a:p>
        </p:txBody>
      </p:sp>
      <p:sp>
        <p:nvSpPr>
          <p:cNvPr id="2825" name="Google Shape;2825;p74"/>
          <p:cNvSpPr txBox="1">
            <a:spLocks noGrp="1"/>
          </p:cNvSpPr>
          <p:nvPr>
            <p:ph type="subTitle" idx="5"/>
          </p:nvPr>
        </p:nvSpPr>
        <p:spPr>
          <a:xfrm>
            <a:off x="2658818" y="3681455"/>
            <a:ext cx="1873800" cy="57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Describe the topic of the section here</a:t>
            </a:r>
            <a:endParaRPr/>
          </a:p>
        </p:txBody>
      </p:sp>
      <p:sp>
        <p:nvSpPr>
          <p:cNvPr id="2826" name="Google Shape;2826;p74">
            <a:hlinkClick r:id="rId4" action="ppaction://hlinksldjump"/>
          </p:cNvPr>
          <p:cNvSpPr txBox="1">
            <a:spLocks noGrp="1"/>
          </p:cNvSpPr>
          <p:nvPr>
            <p:ph type="title" idx="6"/>
          </p:nvPr>
        </p:nvSpPr>
        <p:spPr>
          <a:xfrm>
            <a:off x="3189421" y="1799350"/>
            <a:ext cx="803100" cy="63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2827" name="Google Shape;2827;p74">
            <a:hlinkClick r:id="rId5" action="ppaction://hlinksldjump"/>
          </p:cNvPr>
          <p:cNvSpPr txBox="1">
            <a:spLocks noGrp="1"/>
          </p:cNvSpPr>
          <p:nvPr>
            <p:ph type="title" idx="7"/>
          </p:nvPr>
        </p:nvSpPr>
        <p:spPr>
          <a:xfrm>
            <a:off x="4607742" y="2750200"/>
            <a:ext cx="1873800" cy="753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YEAR: FACTS</a:t>
            </a:r>
            <a:endParaRPr/>
          </a:p>
        </p:txBody>
      </p:sp>
      <p:sp>
        <p:nvSpPr>
          <p:cNvPr id="2828" name="Google Shape;2828;p74"/>
          <p:cNvSpPr txBox="1">
            <a:spLocks noGrp="1"/>
          </p:cNvSpPr>
          <p:nvPr>
            <p:ph type="subTitle" idx="8"/>
          </p:nvPr>
        </p:nvSpPr>
        <p:spPr>
          <a:xfrm>
            <a:off x="4607736" y="3681392"/>
            <a:ext cx="1873800" cy="57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Describe the topic of the section here</a:t>
            </a:r>
            <a:endParaRPr/>
          </a:p>
        </p:txBody>
      </p:sp>
      <p:sp>
        <p:nvSpPr>
          <p:cNvPr id="2829" name="Google Shape;2829;p74">
            <a:hlinkClick r:id="rId5" action="ppaction://hlinksldjump"/>
          </p:cNvPr>
          <p:cNvSpPr txBox="1">
            <a:spLocks noGrp="1"/>
          </p:cNvSpPr>
          <p:nvPr>
            <p:ph type="title" idx="9"/>
          </p:nvPr>
        </p:nvSpPr>
        <p:spPr>
          <a:xfrm>
            <a:off x="5076656" y="1799350"/>
            <a:ext cx="803100" cy="63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2830" name="Google Shape;2830;p74">
            <a:hlinkClick r:id="rId6" action="ppaction://hlinksldjump"/>
          </p:cNvPr>
          <p:cNvSpPr txBox="1">
            <a:spLocks noGrp="1"/>
          </p:cNvSpPr>
          <p:nvPr>
            <p:ph type="title" idx="13"/>
          </p:nvPr>
        </p:nvSpPr>
        <p:spPr>
          <a:xfrm>
            <a:off x="6556662" y="2750213"/>
            <a:ext cx="1873800" cy="753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SOCIAL MEDIA</a:t>
            </a:r>
            <a:endParaRPr/>
          </a:p>
        </p:txBody>
      </p:sp>
      <p:sp>
        <p:nvSpPr>
          <p:cNvPr id="2831" name="Google Shape;2831;p74"/>
          <p:cNvSpPr txBox="1">
            <a:spLocks noGrp="1"/>
          </p:cNvSpPr>
          <p:nvPr>
            <p:ph type="subTitle" idx="14"/>
          </p:nvPr>
        </p:nvSpPr>
        <p:spPr>
          <a:xfrm>
            <a:off x="6556665" y="3681405"/>
            <a:ext cx="1873800" cy="579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Describe the topic of the section here</a:t>
            </a:r>
            <a:endParaRPr/>
          </a:p>
        </p:txBody>
      </p:sp>
      <p:sp>
        <p:nvSpPr>
          <p:cNvPr id="2832" name="Google Shape;2832;p74">
            <a:hlinkClick r:id="rId6" action="ppaction://hlinksldjump"/>
          </p:cNvPr>
          <p:cNvSpPr txBox="1">
            <a:spLocks noGrp="1"/>
          </p:cNvSpPr>
          <p:nvPr>
            <p:ph type="title" idx="15"/>
          </p:nvPr>
        </p:nvSpPr>
        <p:spPr>
          <a:xfrm>
            <a:off x="7087246" y="1799350"/>
            <a:ext cx="803100" cy="63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cxnSp>
        <p:nvCxnSpPr>
          <p:cNvPr id="2833" name="Google Shape;2833;p74"/>
          <p:cNvCxnSpPr/>
          <p:nvPr/>
        </p:nvCxnSpPr>
        <p:spPr>
          <a:xfrm>
            <a:off x="802895" y="3643979"/>
            <a:ext cx="1604400" cy="0"/>
          </a:xfrm>
          <a:prstGeom prst="straightConnector1">
            <a:avLst/>
          </a:prstGeom>
          <a:noFill/>
          <a:ln w="19050" cap="flat" cmpd="sng">
            <a:solidFill>
              <a:schemeClr val="dk1"/>
            </a:solidFill>
            <a:prstDash val="solid"/>
            <a:round/>
            <a:headEnd type="none" w="med" len="med"/>
            <a:tailEnd type="none" w="med" len="med"/>
          </a:ln>
        </p:spPr>
      </p:cxnSp>
      <p:cxnSp>
        <p:nvCxnSpPr>
          <p:cNvPr id="2834" name="Google Shape;2834;p74"/>
          <p:cNvCxnSpPr/>
          <p:nvPr/>
        </p:nvCxnSpPr>
        <p:spPr>
          <a:xfrm>
            <a:off x="2737341" y="3643979"/>
            <a:ext cx="1604400" cy="0"/>
          </a:xfrm>
          <a:prstGeom prst="straightConnector1">
            <a:avLst/>
          </a:prstGeom>
          <a:noFill/>
          <a:ln w="19050" cap="flat" cmpd="sng">
            <a:solidFill>
              <a:schemeClr val="dk1"/>
            </a:solidFill>
            <a:prstDash val="solid"/>
            <a:round/>
            <a:headEnd type="none" w="med" len="med"/>
            <a:tailEnd type="none" w="med" len="med"/>
          </a:ln>
        </p:spPr>
      </p:cxnSp>
      <p:cxnSp>
        <p:nvCxnSpPr>
          <p:cNvPr id="2835" name="Google Shape;2835;p74"/>
          <p:cNvCxnSpPr/>
          <p:nvPr/>
        </p:nvCxnSpPr>
        <p:spPr>
          <a:xfrm>
            <a:off x="4700757" y="3655893"/>
            <a:ext cx="1604400" cy="0"/>
          </a:xfrm>
          <a:prstGeom prst="straightConnector1">
            <a:avLst/>
          </a:prstGeom>
          <a:noFill/>
          <a:ln w="19050" cap="flat" cmpd="sng">
            <a:solidFill>
              <a:schemeClr val="dk1"/>
            </a:solidFill>
            <a:prstDash val="solid"/>
            <a:round/>
            <a:headEnd type="none" w="med" len="med"/>
            <a:tailEnd type="none" w="med" len="med"/>
          </a:ln>
        </p:spPr>
      </p:cxnSp>
      <p:cxnSp>
        <p:nvCxnSpPr>
          <p:cNvPr id="2836" name="Google Shape;2836;p74"/>
          <p:cNvCxnSpPr/>
          <p:nvPr/>
        </p:nvCxnSpPr>
        <p:spPr>
          <a:xfrm>
            <a:off x="6635190" y="3655905"/>
            <a:ext cx="1604400" cy="0"/>
          </a:xfrm>
          <a:prstGeom prst="straightConnector1">
            <a:avLst/>
          </a:prstGeom>
          <a:noFill/>
          <a:ln w="19050" cap="flat" cmpd="sng">
            <a:solidFill>
              <a:schemeClr val="dk1"/>
            </a:solidFill>
            <a:prstDash val="solid"/>
            <a:round/>
            <a:headEnd type="none" w="med" len="med"/>
            <a:tailEnd type="none" w="med" len="med"/>
          </a:ln>
        </p:spPr>
      </p:cxnSp>
      <p:sp>
        <p:nvSpPr>
          <p:cNvPr id="2837" name="Google Shape;2837;p74"/>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74">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74">
            <a:hlinkClick r:id="rId7"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74">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822"/>
                                        </p:tgtEl>
                                        <p:attrNameLst>
                                          <p:attrName>style.visibility</p:attrName>
                                        </p:attrNameLst>
                                      </p:cBhvr>
                                      <p:to>
                                        <p:strVal val="visible"/>
                                      </p:to>
                                    </p:set>
                                    <p:animEffect transition="in" filter="fade">
                                      <p:cBhvr>
                                        <p:cTn id="7" dur="1000"/>
                                        <p:tgtEl>
                                          <p:spTgt spid="2822"/>
                                        </p:tgtEl>
                                      </p:cBhvr>
                                    </p:animEffect>
                                  </p:childTnLst>
                                </p:cTn>
                              </p:par>
                              <p:par>
                                <p:cTn id="8" presetID="10" presetClass="entr" presetSubtype="0" fill="hold" nodeType="withEffect">
                                  <p:stCondLst>
                                    <p:cond delay="0"/>
                                  </p:stCondLst>
                                  <p:childTnLst>
                                    <p:set>
                                      <p:cBhvr>
                                        <p:cTn id="9" dur="1" fill="hold">
                                          <p:stCondLst>
                                            <p:cond delay="0"/>
                                          </p:stCondLst>
                                        </p:cTn>
                                        <p:tgtEl>
                                          <p:spTgt spid="2833"/>
                                        </p:tgtEl>
                                        <p:attrNameLst>
                                          <p:attrName>style.visibility</p:attrName>
                                        </p:attrNameLst>
                                      </p:cBhvr>
                                      <p:to>
                                        <p:strVal val="visible"/>
                                      </p:to>
                                    </p:set>
                                    <p:animEffect transition="in" filter="fade">
                                      <p:cBhvr>
                                        <p:cTn id="10" dur="1000"/>
                                        <p:tgtEl>
                                          <p:spTgt spid="2833"/>
                                        </p:tgtEl>
                                      </p:cBhvr>
                                    </p:animEffect>
                                  </p:childTnLst>
                                </p:cTn>
                              </p:par>
                              <p:par>
                                <p:cTn id="11" presetID="10" presetClass="entr" presetSubtype="0" fill="hold" nodeType="withEffect">
                                  <p:stCondLst>
                                    <p:cond delay="0"/>
                                  </p:stCondLst>
                                  <p:childTnLst>
                                    <p:set>
                                      <p:cBhvr>
                                        <p:cTn id="12" dur="1" fill="hold">
                                          <p:stCondLst>
                                            <p:cond delay="0"/>
                                          </p:stCondLst>
                                        </p:cTn>
                                        <p:tgtEl>
                                          <p:spTgt spid="2821"/>
                                        </p:tgtEl>
                                        <p:attrNameLst>
                                          <p:attrName>style.visibility</p:attrName>
                                        </p:attrNameLst>
                                      </p:cBhvr>
                                      <p:to>
                                        <p:strVal val="visible"/>
                                      </p:to>
                                    </p:set>
                                    <p:animEffect transition="in" filter="fade">
                                      <p:cBhvr>
                                        <p:cTn id="13" dur="1000"/>
                                        <p:tgtEl>
                                          <p:spTgt spid="2821"/>
                                        </p:tgtEl>
                                      </p:cBhvr>
                                    </p:animEffect>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2824"/>
                                        </p:tgtEl>
                                        <p:attrNameLst>
                                          <p:attrName>style.visibility</p:attrName>
                                        </p:attrNameLst>
                                      </p:cBhvr>
                                      <p:to>
                                        <p:strVal val="visible"/>
                                      </p:to>
                                    </p:set>
                                    <p:animEffect transition="in" filter="fade">
                                      <p:cBhvr>
                                        <p:cTn id="17" dur="1000"/>
                                        <p:tgtEl>
                                          <p:spTgt spid="2824"/>
                                        </p:tgtEl>
                                      </p:cBhvr>
                                    </p:animEffect>
                                  </p:childTnLst>
                                </p:cTn>
                              </p:par>
                              <p:par>
                                <p:cTn id="18" presetID="10" presetClass="entr" presetSubtype="0" fill="hold" nodeType="withEffect">
                                  <p:stCondLst>
                                    <p:cond delay="0"/>
                                  </p:stCondLst>
                                  <p:childTnLst>
                                    <p:set>
                                      <p:cBhvr>
                                        <p:cTn id="19" dur="1" fill="hold">
                                          <p:stCondLst>
                                            <p:cond delay="0"/>
                                          </p:stCondLst>
                                        </p:cTn>
                                        <p:tgtEl>
                                          <p:spTgt spid="2834"/>
                                        </p:tgtEl>
                                        <p:attrNameLst>
                                          <p:attrName>style.visibility</p:attrName>
                                        </p:attrNameLst>
                                      </p:cBhvr>
                                      <p:to>
                                        <p:strVal val="visible"/>
                                      </p:to>
                                    </p:set>
                                    <p:animEffect transition="in" filter="fade">
                                      <p:cBhvr>
                                        <p:cTn id="20" dur="1000"/>
                                        <p:tgtEl>
                                          <p:spTgt spid="2834"/>
                                        </p:tgtEl>
                                      </p:cBhvr>
                                    </p:animEffect>
                                  </p:childTnLst>
                                </p:cTn>
                              </p:par>
                              <p:par>
                                <p:cTn id="21" presetID="10" presetClass="entr" presetSubtype="0" fill="hold" nodeType="withEffect">
                                  <p:stCondLst>
                                    <p:cond delay="0"/>
                                  </p:stCondLst>
                                  <p:childTnLst>
                                    <p:set>
                                      <p:cBhvr>
                                        <p:cTn id="22" dur="1" fill="hold">
                                          <p:stCondLst>
                                            <p:cond delay="0"/>
                                          </p:stCondLst>
                                        </p:cTn>
                                        <p:tgtEl>
                                          <p:spTgt spid="2825"/>
                                        </p:tgtEl>
                                        <p:attrNameLst>
                                          <p:attrName>style.visibility</p:attrName>
                                        </p:attrNameLst>
                                      </p:cBhvr>
                                      <p:to>
                                        <p:strVal val="visible"/>
                                      </p:to>
                                    </p:set>
                                    <p:animEffect transition="in" filter="fade">
                                      <p:cBhvr>
                                        <p:cTn id="23" dur="1000"/>
                                        <p:tgtEl>
                                          <p:spTgt spid="2825"/>
                                        </p:tgtEl>
                                      </p:cBhvr>
                                    </p:animEffect>
                                  </p:childTnLst>
                                </p:cTn>
                              </p:par>
                            </p:childTnLst>
                          </p:cTn>
                        </p:par>
                        <p:par>
                          <p:cTn id="24" fill="hold">
                            <p:stCondLst>
                              <p:cond delay="2000"/>
                            </p:stCondLst>
                            <p:childTnLst>
                              <p:par>
                                <p:cTn id="25" presetID="10" presetClass="entr" presetSubtype="0" fill="hold" nodeType="afterEffect">
                                  <p:stCondLst>
                                    <p:cond delay="0"/>
                                  </p:stCondLst>
                                  <p:childTnLst>
                                    <p:set>
                                      <p:cBhvr>
                                        <p:cTn id="26" dur="1" fill="hold">
                                          <p:stCondLst>
                                            <p:cond delay="0"/>
                                          </p:stCondLst>
                                        </p:cTn>
                                        <p:tgtEl>
                                          <p:spTgt spid="2827"/>
                                        </p:tgtEl>
                                        <p:attrNameLst>
                                          <p:attrName>style.visibility</p:attrName>
                                        </p:attrNameLst>
                                      </p:cBhvr>
                                      <p:to>
                                        <p:strVal val="visible"/>
                                      </p:to>
                                    </p:set>
                                    <p:animEffect transition="in" filter="fade">
                                      <p:cBhvr>
                                        <p:cTn id="27" dur="1000"/>
                                        <p:tgtEl>
                                          <p:spTgt spid="2827"/>
                                        </p:tgtEl>
                                      </p:cBhvr>
                                    </p:animEffect>
                                  </p:childTnLst>
                                </p:cTn>
                              </p:par>
                              <p:par>
                                <p:cTn id="28" presetID="10" presetClass="entr" presetSubtype="0" fill="hold" nodeType="withEffect">
                                  <p:stCondLst>
                                    <p:cond delay="0"/>
                                  </p:stCondLst>
                                  <p:childTnLst>
                                    <p:set>
                                      <p:cBhvr>
                                        <p:cTn id="29" dur="1" fill="hold">
                                          <p:stCondLst>
                                            <p:cond delay="0"/>
                                          </p:stCondLst>
                                        </p:cTn>
                                        <p:tgtEl>
                                          <p:spTgt spid="2835"/>
                                        </p:tgtEl>
                                        <p:attrNameLst>
                                          <p:attrName>style.visibility</p:attrName>
                                        </p:attrNameLst>
                                      </p:cBhvr>
                                      <p:to>
                                        <p:strVal val="visible"/>
                                      </p:to>
                                    </p:set>
                                    <p:animEffect transition="in" filter="fade">
                                      <p:cBhvr>
                                        <p:cTn id="30" dur="1000"/>
                                        <p:tgtEl>
                                          <p:spTgt spid="2835"/>
                                        </p:tgtEl>
                                      </p:cBhvr>
                                    </p:animEffect>
                                  </p:childTnLst>
                                </p:cTn>
                              </p:par>
                              <p:par>
                                <p:cTn id="31" presetID="10" presetClass="entr" presetSubtype="0" fill="hold" nodeType="withEffect">
                                  <p:stCondLst>
                                    <p:cond delay="0"/>
                                  </p:stCondLst>
                                  <p:childTnLst>
                                    <p:set>
                                      <p:cBhvr>
                                        <p:cTn id="32" dur="1" fill="hold">
                                          <p:stCondLst>
                                            <p:cond delay="0"/>
                                          </p:stCondLst>
                                        </p:cTn>
                                        <p:tgtEl>
                                          <p:spTgt spid="2828"/>
                                        </p:tgtEl>
                                        <p:attrNameLst>
                                          <p:attrName>style.visibility</p:attrName>
                                        </p:attrNameLst>
                                      </p:cBhvr>
                                      <p:to>
                                        <p:strVal val="visible"/>
                                      </p:to>
                                    </p:set>
                                    <p:animEffect transition="in" filter="fade">
                                      <p:cBhvr>
                                        <p:cTn id="33" dur="1000"/>
                                        <p:tgtEl>
                                          <p:spTgt spid="2828"/>
                                        </p:tgtEl>
                                      </p:cBhvr>
                                    </p:animEffect>
                                  </p:childTnLst>
                                </p:cTn>
                              </p:par>
                            </p:childTnLst>
                          </p:cTn>
                        </p:par>
                        <p:par>
                          <p:cTn id="34" fill="hold">
                            <p:stCondLst>
                              <p:cond delay="3000"/>
                            </p:stCondLst>
                            <p:childTnLst>
                              <p:par>
                                <p:cTn id="35" presetID="10" presetClass="entr" presetSubtype="0" fill="hold" nodeType="afterEffect">
                                  <p:stCondLst>
                                    <p:cond delay="0"/>
                                  </p:stCondLst>
                                  <p:childTnLst>
                                    <p:set>
                                      <p:cBhvr>
                                        <p:cTn id="36" dur="1" fill="hold">
                                          <p:stCondLst>
                                            <p:cond delay="0"/>
                                          </p:stCondLst>
                                        </p:cTn>
                                        <p:tgtEl>
                                          <p:spTgt spid="2830"/>
                                        </p:tgtEl>
                                        <p:attrNameLst>
                                          <p:attrName>style.visibility</p:attrName>
                                        </p:attrNameLst>
                                      </p:cBhvr>
                                      <p:to>
                                        <p:strVal val="visible"/>
                                      </p:to>
                                    </p:set>
                                    <p:animEffect transition="in" filter="fade">
                                      <p:cBhvr>
                                        <p:cTn id="37" dur="1000"/>
                                        <p:tgtEl>
                                          <p:spTgt spid="2830"/>
                                        </p:tgtEl>
                                      </p:cBhvr>
                                    </p:animEffect>
                                  </p:childTnLst>
                                </p:cTn>
                              </p:par>
                              <p:par>
                                <p:cTn id="38" presetID="10" presetClass="entr" presetSubtype="0" fill="hold" nodeType="withEffect">
                                  <p:stCondLst>
                                    <p:cond delay="0"/>
                                  </p:stCondLst>
                                  <p:childTnLst>
                                    <p:set>
                                      <p:cBhvr>
                                        <p:cTn id="39" dur="1" fill="hold">
                                          <p:stCondLst>
                                            <p:cond delay="0"/>
                                          </p:stCondLst>
                                        </p:cTn>
                                        <p:tgtEl>
                                          <p:spTgt spid="2831"/>
                                        </p:tgtEl>
                                        <p:attrNameLst>
                                          <p:attrName>style.visibility</p:attrName>
                                        </p:attrNameLst>
                                      </p:cBhvr>
                                      <p:to>
                                        <p:strVal val="visible"/>
                                      </p:to>
                                    </p:set>
                                    <p:animEffect transition="in" filter="fade">
                                      <p:cBhvr>
                                        <p:cTn id="40" dur="1000"/>
                                        <p:tgtEl>
                                          <p:spTgt spid="2831"/>
                                        </p:tgtEl>
                                      </p:cBhvr>
                                    </p:animEffect>
                                  </p:childTnLst>
                                </p:cTn>
                              </p:par>
                              <p:par>
                                <p:cTn id="41" presetID="10" presetClass="entr" presetSubtype="0" fill="hold" nodeType="withEffect">
                                  <p:stCondLst>
                                    <p:cond delay="0"/>
                                  </p:stCondLst>
                                  <p:childTnLst>
                                    <p:set>
                                      <p:cBhvr>
                                        <p:cTn id="42" dur="1" fill="hold">
                                          <p:stCondLst>
                                            <p:cond delay="0"/>
                                          </p:stCondLst>
                                        </p:cTn>
                                        <p:tgtEl>
                                          <p:spTgt spid="2836"/>
                                        </p:tgtEl>
                                        <p:attrNameLst>
                                          <p:attrName>style.visibility</p:attrName>
                                        </p:attrNameLst>
                                      </p:cBhvr>
                                      <p:to>
                                        <p:strVal val="visible"/>
                                      </p:to>
                                    </p:set>
                                    <p:animEffect transition="in" filter="fade">
                                      <p:cBhvr>
                                        <p:cTn id="43" dur="1000"/>
                                        <p:tgtEl>
                                          <p:spTgt spid="28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3140"/>
        <p:cNvGrpSpPr/>
        <p:nvPr/>
      </p:nvGrpSpPr>
      <p:grpSpPr>
        <a:xfrm>
          <a:off x="0" y="0"/>
          <a:ext cx="0" cy="0"/>
          <a:chOff x="0" y="0"/>
          <a:chExt cx="0" cy="0"/>
        </a:xfrm>
      </p:grpSpPr>
      <p:sp>
        <p:nvSpPr>
          <p:cNvPr id="3141" name="Google Shape;3141;p79"/>
          <p:cNvSpPr txBox="1">
            <a:spLocks noGrp="1"/>
          </p:cNvSpPr>
          <p:nvPr>
            <p:ph type="title"/>
          </p:nvPr>
        </p:nvSpPr>
        <p:spPr>
          <a:xfrm>
            <a:off x="731825" y="2075673"/>
            <a:ext cx="2983200" cy="894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CHINESE NEW YEAR</a:t>
            </a:r>
            <a:endParaRPr/>
          </a:p>
        </p:txBody>
      </p:sp>
      <p:sp>
        <p:nvSpPr>
          <p:cNvPr id="3142" name="Google Shape;3142;p79"/>
          <p:cNvSpPr txBox="1">
            <a:spLocks noGrp="1"/>
          </p:cNvSpPr>
          <p:nvPr>
            <p:ph type="subTitle" idx="1"/>
          </p:nvPr>
        </p:nvSpPr>
        <p:spPr>
          <a:xfrm>
            <a:off x="731825" y="3514950"/>
            <a:ext cx="4434600" cy="842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The Lunar New Year, also known as Chinese New Year, is a holiday that commemorates the start of a new year on the ancient lunisolar Chinese calendar</a:t>
            </a:r>
            <a:endParaRPr dirty="0"/>
          </a:p>
        </p:txBody>
      </p:sp>
      <p:cxnSp>
        <p:nvCxnSpPr>
          <p:cNvPr id="3143" name="Google Shape;3143;p79"/>
          <p:cNvCxnSpPr/>
          <p:nvPr/>
        </p:nvCxnSpPr>
        <p:spPr>
          <a:xfrm>
            <a:off x="840775" y="3267404"/>
            <a:ext cx="2014200" cy="0"/>
          </a:xfrm>
          <a:prstGeom prst="straightConnector1">
            <a:avLst/>
          </a:prstGeom>
          <a:noFill/>
          <a:ln w="19050" cap="flat" cmpd="sng">
            <a:solidFill>
              <a:schemeClr val="dk1"/>
            </a:solidFill>
            <a:prstDash val="solid"/>
            <a:round/>
            <a:headEnd type="none" w="med" len="med"/>
            <a:tailEnd type="none" w="med" len="med"/>
          </a:ln>
        </p:spPr>
      </p:cxnSp>
      <p:grpSp>
        <p:nvGrpSpPr>
          <p:cNvPr id="3144" name="Google Shape;3144;p79"/>
          <p:cNvGrpSpPr/>
          <p:nvPr/>
        </p:nvGrpSpPr>
        <p:grpSpPr>
          <a:xfrm>
            <a:off x="7805687" y="-344323"/>
            <a:ext cx="937323" cy="3028057"/>
            <a:chOff x="587358" y="-95548"/>
            <a:chExt cx="1147976" cy="3708582"/>
          </a:xfrm>
        </p:grpSpPr>
        <p:sp>
          <p:nvSpPr>
            <p:cNvPr id="3145" name="Google Shape;3145;p79"/>
            <p:cNvSpPr/>
            <p:nvPr/>
          </p:nvSpPr>
          <p:spPr>
            <a:xfrm>
              <a:off x="1110266" y="-95548"/>
              <a:ext cx="123154" cy="1528566"/>
            </a:xfrm>
            <a:custGeom>
              <a:avLst/>
              <a:gdLst/>
              <a:ahLst/>
              <a:cxnLst/>
              <a:rect l="l" t="t" r="r" b="b"/>
              <a:pathLst>
                <a:path w="1151" h="14286" extrusionOk="0">
                  <a:moveTo>
                    <a:pt x="633" y="8484"/>
                  </a:moveTo>
                  <a:cubicBezTo>
                    <a:pt x="725" y="8507"/>
                    <a:pt x="805" y="8565"/>
                    <a:pt x="863" y="8634"/>
                  </a:cubicBezTo>
                  <a:cubicBezTo>
                    <a:pt x="966" y="8760"/>
                    <a:pt x="966" y="8933"/>
                    <a:pt x="863" y="9059"/>
                  </a:cubicBezTo>
                  <a:cubicBezTo>
                    <a:pt x="803" y="9170"/>
                    <a:pt x="686" y="9231"/>
                    <a:pt x="568" y="9231"/>
                  </a:cubicBezTo>
                  <a:cubicBezTo>
                    <a:pt x="528" y="9231"/>
                    <a:pt x="487" y="9223"/>
                    <a:pt x="449" y="9209"/>
                  </a:cubicBezTo>
                  <a:cubicBezTo>
                    <a:pt x="288" y="9140"/>
                    <a:pt x="196" y="8990"/>
                    <a:pt x="207" y="8818"/>
                  </a:cubicBezTo>
                  <a:cubicBezTo>
                    <a:pt x="230" y="8645"/>
                    <a:pt x="368" y="8519"/>
                    <a:pt x="541" y="8484"/>
                  </a:cubicBezTo>
                  <a:cubicBezTo>
                    <a:pt x="552" y="8496"/>
                    <a:pt x="569" y="8502"/>
                    <a:pt x="587" y="8502"/>
                  </a:cubicBezTo>
                  <a:cubicBezTo>
                    <a:pt x="604" y="8502"/>
                    <a:pt x="621" y="8496"/>
                    <a:pt x="633" y="8484"/>
                  </a:cubicBezTo>
                  <a:close/>
                  <a:moveTo>
                    <a:pt x="575" y="11302"/>
                  </a:moveTo>
                  <a:cubicBezTo>
                    <a:pt x="690" y="11313"/>
                    <a:pt x="794" y="11359"/>
                    <a:pt x="863" y="11451"/>
                  </a:cubicBezTo>
                  <a:cubicBezTo>
                    <a:pt x="966" y="11577"/>
                    <a:pt x="966" y="11750"/>
                    <a:pt x="863" y="11888"/>
                  </a:cubicBezTo>
                  <a:cubicBezTo>
                    <a:pt x="797" y="11987"/>
                    <a:pt x="689" y="12039"/>
                    <a:pt x="578" y="12039"/>
                  </a:cubicBezTo>
                  <a:cubicBezTo>
                    <a:pt x="535" y="12039"/>
                    <a:pt x="491" y="12031"/>
                    <a:pt x="449" y="12014"/>
                  </a:cubicBezTo>
                  <a:cubicBezTo>
                    <a:pt x="288" y="11957"/>
                    <a:pt x="196" y="11796"/>
                    <a:pt x="207" y="11635"/>
                  </a:cubicBezTo>
                  <a:cubicBezTo>
                    <a:pt x="230" y="11451"/>
                    <a:pt x="391" y="11313"/>
                    <a:pt x="575" y="11302"/>
                  </a:cubicBezTo>
                  <a:close/>
                  <a:moveTo>
                    <a:pt x="546" y="1"/>
                  </a:moveTo>
                  <a:cubicBezTo>
                    <a:pt x="526" y="1"/>
                    <a:pt x="506" y="15"/>
                    <a:pt x="506" y="44"/>
                  </a:cubicBezTo>
                  <a:cubicBezTo>
                    <a:pt x="495" y="182"/>
                    <a:pt x="495" y="320"/>
                    <a:pt x="483" y="458"/>
                  </a:cubicBezTo>
                  <a:lnTo>
                    <a:pt x="483" y="1136"/>
                  </a:lnTo>
                  <a:lnTo>
                    <a:pt x="483" y="3022"/>
                  </a:lnTo>
                  <a:cubicBezTo>
                    <a:pt x="483" y="3747"/>
                    <a:pt x="495" y="4471"/>
                    <a:pt x="506" y="5196"/>
                  </a:cubicBezTo>
                  <a:cubicBezTo>
                    <a:pt x="506" y="5851"/>
                    <a:pt x="506" y="6495"/>
                    <a:pt x="518" y="7139"/>
                  </a:cubicBezTo>
                  <a:cubicBezTo>
                    <a:pt x="518" y="7530"/>
                    <a:pt x="529" y="7921"/>
                    <a:pt x="518" y="8312"/>
                  </a:cubicBezTo>
                  <a:cubicBezTo>
                    <a:pt x="472" y="8312"/>
                    <a:pt x="437" y="8312"/>
                    <a:pt x="391" y="8335"/>
                  </a:cubicBezTo>
                  <a:cubicBezTo>
                    <a:pt x="357" y="8346"/>
                    <a:pt x="334" y="8381"/>
                    <a:pt x="334" y="8427"/>
                  </a:cubicBezTo>
                  <a:cubicBezTo>
                    <a:pt x="230" y="8484"/>
                    <a:pt x="138" y="8576"/>
                    <a:pt x="81" y="8703"/>
                  </a:cubicBezTo>
                  <a:cubicBezTo>
                    <a:pt x="0" y="8921"/>
                    <a:pt x="92" y="9174"/>
                    <a:pt x="299" y="9301"/>
                  </a:cubicBezTo>
                  <a:cubicBezTo>
                    <a:pt x="380" y="9347"/>
                    <a:pt x="460" y="9370"/>
                    <a:pt x="541" y="9381"/>
                  </a:cubicBezTo>
                  <a:cubicBezTo>
                    <a:pt x="541" y="9692"/>
                    <a:pt x="506" y="10002"/>
                    <a:pt x="495" y="10313"/>
                  </a:cubicBezTo>
                  <a:lnTo>
                    <a:pt x="495" y="10761"/>
                  </a:lnTo>
                  <a:cubicBezTo>
                    <a:pt x="495" y="10842"/>
                    <a:pt x="495" y="10922"/>
                    <a:pt x="506" y="11003"/>
                  </a:cubicBezTo>
                  <a:cubicBezTo>
                    <a:pt x="506" y="11049"/>
                    <a:pt x="506" y="11083"/>
                    <a:pt x="518" y="11118"/>
                  </a:cubicBezTo>
                  <a:cubicBezTo>
                    <a:pt x="472" y="11118"/>
                    <a:pt x="437" y="11129"/>
                    <a:pt x="391" y="11141"/>
                  </a:cubicBezTo>
                  <a:cubicBezTo>
                    <a:pt x="357" y="11152"/>
                    <a:pt x="334" y="11198"/>
                    <a:pt x="345" y="11233"/>
                  </a:cubicBezTo>
                  <a:cubicBezTo>
                    <a:pt x="230" y="11290"/>
                    <a:pt x="138" y="11393"/>
                    <a:pt x="81" y="11508"/>
                  </a:cubicBezTo>
                  <a:cubicBezTo>
                    <a:pt x="0" y="11738"/>
                    <a:pt x="92" y="11991"/>
                    <a:pt x="299" y="12118"/>
                  </a:cubicBezTo>
                  <a:cubicBezTo>
                    <a:pt x="368" y="12152"/>
                    <a:pt x="426" y="12175"/>
                    <a:pt x="495" y="12187"/>
                  </a:cubicBezTo>
                  <a:cubicBezTo>
                    <a:pt x="483" y="12348"/>
                    <a:pt x="495" y="12509"/>
                    <a:pt x="495" y="12670"/>
                  </a:cubicBezTo>
                  <a:lnTo>
                    <a:pt x="495" y="13187"/>
                  </a:lnTo>
                  <a:lnTo>
                    <a:pt x="495" y="14234"/>
                  </a:lnTo>
                  <a:cubicBezTo>
                    <a:pt x="506" y="14268"/>
                    <a:pt x="541" y="14285"/>
                    <a:pt x="574" y="14285"/>
                  </a:cubicBezTo>
                  <a:cubicBezTo>
                    <a:pt x="607" y="14285"/>
                    <a:pt x="638" y="14268"/>
                    <a:pt x="644" y="14234"/>
                  </a:cubicBezTo>
                  <a:cubicBezTo>
                    <a:pt x="656" y="13877"/>
                    <a:pt x="644" y="13532"/>
                    <a:pt x="644" y="13187"/>
                  </a:cubicBezTo>
                  <a:lnTo>
                    <a:pt x="644" y="12681"/>
                  </a:lnTo>
                  <a:cubicBezTo>
                    <a:pt x="644" y="12520"/>
                    <a:pt x="656" y="12348"/>
                    <a:pt x="644" y="12187"/>
                  </a:cubicBezTo>
                  <a:cubicBezTo>
                    <a:pt x="748" y="12175"/>
                    <a:pt x="851" y="12118"/>
                    <a:pt x="920" y="12049"/>
                  </a:cubicBezTo>
                  <a:cubicBezTo>
                    <a:pt x="1093" y="11876"/>
                    <a:pt x="1139" y="11623"/>
                    <a:pt x="1047" y="11416"/>
                  </a:cubicBezTo>
                  <a:cubicBezTo>
                    <a:pt x="955" y="11256"/>
                    <a:pt x="805" y="11152"/>
                    <a:pt x="633" y="11129"/>
                  </a:cubicBezTo>
                  <a:cubicBezTo>
                    <a:pt x="633" y="11083"/>
                    <a:pt x="633" y="11049"/>
                    <a:pt x="633" y="11003"/>
                  </a:cubicBezTo>
                  <a:lnTo>
                    <a:pt x="633" y="10784"/>
                  </a:lnTo>
                  <a:lnTo>
                    <a:pt x="633" y="10313"/>
                  </a:lnTo>
                  <a:cubicBezTo>
                    <a:pt x="621" y="10002"/>
                    <a:pt x="621" y="9692"/>
                    <a:pt x="633" y="9381"/>
                  </a:cubicBezTo>
                  <a:cubicBezTo>
                    <a:pt x="748" y="9370"/>
                    <a:pt x="851" y="9312"/>
                    <a:pt x="932" y="9232"/>
                  </a:cubicBezTo>
                  <a:cubicBezTo>
                    <a:pt x="1104" y="9071"/>
                    <a:pt x="1150" y="8818"/>
                    <a:pt x="1058" y="8611"/>
                  </a:cubicBezTo>
                  <a:cubicBezTo>
                    <a:pt x="978" y="8461"/>
                    <a:pt x="840" y="8358"/>
                    <a:pt x="679" y="8323"/>
                  </a:cubicBezTo>
                  <a:cubicBezTo>
                    <a:pt x="702" y="7990"/>
                    <a:pt x="702" y="7668"/>
                    <a:pt x="702" y="7346"/>
                  </a:cubicBezTo>
                  <a:cubicBezTo>
                    <a:pt x="702" y="6713"/>
                    <a:pt x="702" y="6081"/>
                    <a:pt x="690" y="5449"/>
                  </a:cubicBezTo>
                  <a:cubicBezTo>
                    <a:pt x="679" y="4724"/>
                    <a:pt x="679" y="4000"/>
                    <a:pt x="656" y="3287"/>
                  </a:cubicBezTo>
                  <a:lnTo>
                    <a:pt x="621" y="1332"/>
                  </a:lnTo>
                  <a:cubicBezTo>
                    <a:pt x="610" y="929"/>
                    <a:pt x="610" y="527"/>
                    <a:pt x="587" y="125"/>
                  </a:cubicBezTo>
                  <a:lnTo>
                    <a:pt x="587" y="44"/>
                  </a:lnTo>
                  <a:cubicBezTo>
                    <a:pt x="587" y="15"/>
                    <a:pt x="566" y="1"/>
                    <a:pt x="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79"/>
            <p:cNvSpPr/>
            <p:nvPr/>
          </p:nvSpPr>
          <p:spPr>
            <a:xfrm>
              <a:off x="1287351" y="1399477"/>
              <a:ext cx="290498" cy="1084099"/>
            </a:xfrm>
            <a:custGeom>
              <a:avLst/>
              <a:gdLst/>
              <a:ahLst/>
              <a:cxnLst/>
              <a:rect l="l" t="t" r="r" b="b"/>
              <a:pathLst>
                <a:path w="2715" h="10132" extrusionOk="0">
                  <a:moveTo>
                    <a:pt x="1" y="1"/>
                  </a:moveTo>
                  <a:cubicBezTo>
                    <a:pt x="47" y="24"/>
                    <a:pt x="93" y="58"/>
                    <a:pt x="127" y="93"/>
                  </a:cubicBezTo>
                  <a:cubicBezTo>
                    <a:pt x="415" y="369"/>
                    <a:pt x="599" y="737"/>
                    <a:pt x="656" y="1128"/>
                  </a:cubicBezTo>
                  <a:cubicBezTo>
                    <a:pt x="725" y="1507"/>
                    <a:pt x="771" y="1898"/>
                    <a:pt x="794" y="2289"/>
                  </a:cubicBezTo>
                  <a:cubicBezTo>
                    <a:pt x="829" y="2715"/>
                    <a:pt x="863" y="3152"/>
                    <a:pt x="898" y="3577"/>
                  </a:cubicBezTo>
                  <a:cubicBezTo>
                    <a:pt x="967" y="4440"/>
                    <a:pt x="1024" y="5302"/>
                    <a:pt x="1047" y="6164"/>
                  </a:cubicBezTo>
                  <a:cubicBezTo>
                    <a:pt x="1070" y="7027"/>
                    <a:pt x="1059" y="7889"/>
                    <a:pt x="1001" y="8752"/>
                  </a:cubicBezTo>
                  <a:cubicBezTo>
                    <a:pt x="990" y="9131"/>
                    <a:pt x="898" y="9499"/>
                    <a:pt x="725" y="9833"/>
                  </a:cubicBezTo>
                  <a:cubicBezTo>
                    <a:pt x="656" y="9936"/>
                    <a:pt x="576" y="10040"/>
                    <a:pt x="472" y="10132"/>
                  </a:cubicBezTo>
                  <a:cubicBezTo>
                    <a:pt x="702" y="10086"/>
                    <a:pt x="932" y="10017"/>
                    <a:pt x="1151" y="9925"/>
                  </a:cubicBezTo>
                  <a:cubicBezTo>
                    <a:pt x="1220" y="9890"/>
                    <a:pt x="1277" y="9867"/>
                    <a:pt x="1346" y="9833"/>
                  </a:cubicBezTo>
                  <a:cubicBezTo>
                    <a:pt x="1346" y="9821"/>
                    <a:pt x="1358" y="9821"/>
                    <a:pt x="1358" y="9821"/>
                  </a:cubicBezTo>
                  <a:cubicBezTo>
                    <a:pt x="1979" y="9568"/>
                    <a:pt x="2220" y="8878"/>
                    <a:pt x="2370" y="8292"/>
                  </a:cubicBezTo>
                  <a:cubicBezTo>
                    <a:pt x="2531" y="7556"/>
                    <a:pt x="2634" y="6808"/>
                    <a:pt x="2669" y="6061"/>
                  </a:cubicBezTo>
                  <a:cubicBezTo>
                    <a:pt x="2715" y="5302"/>
                    <a:pt x="2715" y="4543"/>
                    <a:pt x="2669" y="3784"/>
                  </a:cubicBezTo>
                  <a:cubicBezTo>
                    <a:pt x="2657" y="3405"/>
                    <a:pt x="2634" y="3025"/>
                    <a:pt x="2600" y="2646"/>
                  </a:cubicBezTo>
                  <a:cubicBezTo>
                    <a:pt x="2577" y="2278"/>
                    <a:pt x="2508" y="1921"/>
                    <a:pt x="2416" y="1565"/>
                  </a:cubicBezTo>
                  <a:cubicBezTo>
                    <a:pt x="2324" y="1266"/>
                    <a:pt x="2174" y="978"/>
                    <a:pt x="1979" y="725"/>
                  </a:cubicBezTo>
                  <a:cubicBezTo>
                    <a:pt x="1898" y="610"/>
                    <a:pt x="1806" y="518"/>
                    <a:pt x="1691" y="438"/>
                  </a:cubicBezTo>
                  <a:cubicBezTo>
                    <a:pt x="1645" y="415"/>
                    <a:pt x="1588" y="392"/>
                    <a:pt x="1530" y="380"/>
                  </a:cubicBezTo>
                  <a:cubicBezTo>
                    <a:pt x="1036" y="196"/>
                    <a:pt x="518" y="8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79"/>
            <p:cNvSpPr/>
            <p:nvPr/>
          </p:nvSpPr>
          <p:spPr>
            <a:xfrm>
              <a:off x="942919" y="1389633"/>
              <a:ext cx="217847" cy="1103786"/>
            </a:xfrm>
            <a:custGeom>
              <a:avLst/>
              <a:gdLst/>
              <a:ahLst/>
              <a:cxnLst/>
              <a:rect l="l" t="t" r="r" b="b"/>
              <a:pathLst>
                <a:path w="2036" h="10316" extrusionOk="0">
                  <a:moveTo>
                    <a:pt x="1955" y="1"/>
                  </a:moveTo>
                  <a:cubicBezTo>
                    <a:pt x="1817" y="12"/>
                    <a:pt x="1691" y="24"/>
                    <a:pt x="1553" y="35"/>
                  </a:cubicBezTo>
                  <a:cubicBezTo>
                    <a:pt x="1415" y="47"/>
                    <a:pt x="1288" y="70"/>
                    <a:pt x="1139" y="93"/>
                  </a:cubicBezTo>
                  <a:cubicBezTo>
                    <a:pt x="1001" y="162"/>
                    <a:pt x="874" y="254"/>
                    <a:pt x="759" y="380"/>
                  </a:cubicBezTo>
                  <a:cubicBezTo>
                    <a:pt x="506" y="668"/>
                    <a:pt x="403" y="1070"/>
                    <a:pt x="345" y="1450"/>
                  </a:cubicBezTo>
                  <a:cubicBezTo>
                    <a:pt x="288" y="1829"/>
                    <a:pt x="265" y="2209"/>
                    <a:pt x="242" y="2600"/>
                  </a:cubicBezTo>
                  <a:cubicBezTo>
                    <a:pt x="207" y="3002"/>
                    <a:pt x="173" y="3405"/>
                    <a:pt x="150" y="3819"/>
                  </a:cubicBezTo>
                  <a:cubicBezTo>
                    <a:pt x="81" y="4624"/>
                    <a:pt x="35" y="5428"/>
                    <a:pt x="12" y="6245"/>
                  </a:cubicBezTo>
                  <a:cubicBezTo>
                    <a:pt x="0" y="7061"/>
                    <a:pt x="12" y="7878"/>
                    <a:pt x="58" y="8694"/>
                  </a:cubicBezTo>
                  <a:cubicBezTo>
                    <a:pt x="81" y="9200"/>
                    <a:pt x="173" y="9902"/>
                    <a:pt x="633" y="10212"/>
                  </a:cubicBezTo>
                  <a:lnTo>
                    <a:pt x="874" y="10235"/>
                  </a:lnTo>
                  <a:cubicBezTo>
                    <a:pt x="1162" y="10270"/>
                    <a:pt x="1449" y="10293"/>
                    <a:pt x="1737" y="10316"/>
                  </a:cubicBezTo>
                  <a:cubicBezTo>
                    <a:pt x="1737" y="9959"/>
                    <a:pt x="1748" y="9603"/>
                    <a:pt x="1748" y="9258"/>
                  </a:cubicBezTo>
                  <a:cubicBezTo>
                    <a:pt x="1748" y="8867"/>
                    <a:pt x="1760" y="8476"/>
                    <a:pt x="1760" y="8096"/>
                  </a:cubicBezTo>
                  <a:cubicBezTo>
                    <a:pt x="1783" y="6728"/>
                    <a:pt x="1817" y="5371"/>
                    <a:pt x="1863" y="4003"/>
                  </a:cubicBezTo>
                  <a:cubicBezTo>
                    <a:pt x="1909" y="2669"/>
                    <a:pt x="1944" y="1335"/>
                    <a:pt x="20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79"/>
            <p:cNvSpPr/>
            <p:nvPr/>
          </p:nvSpPr>
          <p:spPr>
            <a:xfrm>
              <a:off x="1148358" y="1389633"/>
              <a:ext cx="238818" cy="1104963"/>
            </a:xfrm>
            <a:custGeom>
              <a:avLst/>
              <a:gdLst/>
              <a:ahLst/>
              <a:cxnLst/>
              <a:rect l="l" t="t" r="r" b="b"/>
              <a:pathLst>
                <a:path w="2232" h="10327" extrusionOk="0">
                  <a:moveTo>
                    <a:pt x="242" y="1"/>
                  </a:moveTo>
                  <a:cubicBezTo>
                    <a:pt x="231" y="737"/>
                    <a:pt x="196" y="1473"/>
                    <a:pt x="173" y="2209"/>
                  </a:cubicBezTo>
                  <a:cubicBezTo>
                    <a:pt x="127" y="3577"/>
                    <a:pt x="93" y="4945"/>
                    <a:pt x="70" y="6302"/>
                  </a:cubicBezTo>
                  <a:cubicBezTo>
                    <a:pt x="58" y="6992"/>
                    <a:pt x="47" y="7671"/>
                    <a:pt x="35" y="8349"/>
                  </a:cubicBezTo>
                  <a:cubicBezTo>
                    <a:pt x="24" y="8694"/>
                    <a:pt x="24" y="9039"/>
                    <a:pt x="24" y="9373"/>
                  </a:cubicBezTo>
                  <a:cubicBezTo>
                    <a:pt x="12" y="9695"/>
                    <a:pt x="12" y="10005"/>
                    <a:pt x="1" y="10316"/>
                  </a:cubicBezTo>
                  <a:cubicBezTo>
                    <a:pt x="265" y="10327"/>
                    <a:pt x="541" y="10327"/>
                    <a:pt x="806" y="10327"/>
                  </a:cubicBezTo>
                  <a:cubicBezTo>
                    <a:pt x="1013" y="10327"/>
                    <a:pt x="1219" y="10316"/>
                    <a:pt x="1426" y="10281"/>
                  </a:cubicBezTo>
                  <a:cubicBezTo>
                    <a:pt x="1702" y="10155"/>
                    <a:pt x="1909" y="9925"/>
                    <a:pt x="2001" y="9637"/>
                  </a:cubicBezTo>
                  <a:cubicBezTo>
                    <a:pt x="2151" y="9235"/>
                    <a:pt x="2151" y="8798"/>
                    <a:pt x="2174" y="8372"/>
                  </a:cubicBezTo>
                  <a:cubicBezTo>
                    <a:pt x="2231" y="6751"/>
                    <a:pt x="2185" y="5129"/>
                    <a:pt x="2047" y="3508"/>
                  </a:cubicBezTo>
                  <a:cubicBezTo>
                    <a:pt x="2013" y="3106"/>
                    <a:pt x="1978" y="2692"/>
                    <a:pt x="1944" y="2278"/>
                  </a:cubicBezTo>
                  <a:cubicBezTo>
                    <a:pt x="1921" y="1910"/>
                    <a:pt x="1886" y="1542"/>
                    <a:pt x="1817" y="1174"/>
                  </a:cubicBezTo>
                  <a:cubicBezTo>
                    <a:pt x="1760" y="829"/>
                    <a:pt x="1599" y="518"/>
                    <a:pt x="1357" y="277"/>
                  </a:cubicBezTo>
                  <a:cubicBezTo>
                    <a:pt x="1254" y="185"/>
                    <a:pt x="1139" y="104"/>
                    <a:pt x="1001" y="47"/>
                  </a:cubicBezTo>
                  <a:cubicBezTo>
                    <a:pt x="748" y="24"/>
                    <a:pt x="495"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79"/>
            <p:cNvSpPr/>
            <p:nvPr/>
          </p:nvSpPr>
          <p:spPr>
            <a:xfrm>
              <a:off x="609507" y="1477052"/>
              <a:ext cx="222769" cy="922853"/>
            </a:xfrm>
            <a:custGeom>
              <a:avLst/>
              <a:gdLst/>
              <a:ahLst/>
              <a:cxnLst/>
              <a:rect l="l" t="t" r="r" b="b"/>
              <a:pathLst>
                <a:path w="2082" h="8625" extrusionOk="0">
                  <a:moveTo>
                    <a:pt x="2081" y="0"/>
                  </a:moveTo>
                  <a:lnTo>
                    <a:pt x="2081" y="0"/>
                  </a:lnTo>
                  <a:cubicBezTo>
                    <a:pt x="1897" y="104"/>
                    <a:pt x="1725" y="230"/>
                    <a:pt x="1552" y="357"/>
                  </a:cubicBezTo>
                  <a:cubicBezTo>
                    <a:pt x="1161" y="667"/>
                    <a:pt x="828" y="1035"/>
                    <a:pt x="563" y="1461"/>
                  </a:cubicBezTo>
                  <a:cubicBezTo>
                    <a:pt x="276" y="1909"/>
                    <a:pt x="104" y="2427"/>
                    <a:pt x="58" y="2967"/>
                  </a:cubicBezTo>
                  <a:cubicBezTo>
                    <a:pt x="0" y="3588"/>
                    <a:pt x="0" y="4209"/>
                    <a:pt x="69" y="4830"/>
                  </a:cubicBezTo>
                  <a:cubicBezTo>
                    <a:pt x="115" y="5439"/>
                    <a:pt x="230" y="6049"/>
                    <a:pt x="414" y="6647"/>
                  </a:cubicBezTo>
                  <a:cubicBezTo>
                    <a:pt x="667" y="7417"/>
                    <a:pt x="1127" y="8107"/>
                    <a:pt x="1748" y="8625"/>
                  </a:cubicBezTo>
                  <a:cubicBezTo>
                    <a:pt x="1564" y="8326"/>
                    <a:pt x="1426" y="7992"/>
                    <a:pt x="1357" y="7636"/>
                  </a:cubicBezTo>
                  <a:cubicBezTo>
                    <a:pt x="1276" y="7268"/>
                    <a:pt x="1230" y="6900"/>
                    <a:pt x="1173" y="6520"/>
                  </a:cubicBezTo>
                  <a:cubicBezTo>
                    <a:pt x="1127" y="6129"/>
                    <a:pt x="1104" y="5727"/>
                    <a:pt x="1092" y="5324"/>
                  </a:cubicBezTo>
                  <a:cubicBezTo>
                    <a:pt x="1081" y="4519"/>
                    <a:pt x="1127" y="3715"/>
                    <a:pt x="1219" y="2910"/>
                  </a:cubicBezTo>
                  <a:cubicBezTo>
                    <a:pt x="1265" y="2519"/>
                    <a:pt x="1322" y="2128"/>
                    <a:pt x="1380" y="1748"/>
                  </a:cubicBezTo>
                  <a:cubicBezTo>
                    <a:pt x="1437" y="1369"/>
                    <a:pt x="1541" y="1012"/>
                    <a:pt x="1667" y="667"/>
                  </a:cubicBezTo>
                  <a:cubicBezTo>
                    <a:pt x="1771" y="414"/>
                    <a:pt x="1909" y="196"/>
                    <a:pt x="20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79"/>
            <p:cNvSpPr/>
            <p:nvPr/>
          </p:nvSpPr>
          <p:spPr>
            <a:xfrm>
              <a:off x="747216" y="1404399"/>
              <a:ext cx="285576" cy="1074255"/>
            </a:xfrm>
            <a:custGeom>
              <a:avLst/>
              <a:gdLst/>
              <a:ahLst/>
              <a:cxnLst/>
              <a:rect l="l" t="t" r="r" b="b"/>
              <a:pathLst>
                <a:path w="2669" h="10040" extrusionOk="0">
                  <a:moveTo>
                    <a:pt x="2669" y="1"/>
                  </a:moveTo>
                  <a:lnTo>
                    <a:pt x="2669" y="1"/>
                  </a:lnTo>
                  <a:cubicBezTo>
                    <a:pt x="2151" y="93"/>
                    <a:pt x="1634" y="265"/>
                    <a:pt x="1151" y="484"/>
                  </a:cubicBezTo>
                  <a:cubicBezTo>
                    <a:pt x="1059" y="576"/>
                    <a:pt x="967" y="668"/>
                    <a:pt x="886" y="771"/>
                  </a:cubicBezTo>
                  <a:cubicBezTo>
                    <a:pt x="668" y="1070"/>
                    <a:pt x="507" y="1404"/>
                    <a:pt x="403" y="1760"/>
                  </a:cubicBezTo>
                  <a:cubicBezTo>
                    <a:pt x="323" y="2105"/>
                    <a:pt x="254" y="2473"/>
                    <a:pt x="219" y="2830"/>
                  </a:cubicBezTo>
                  <a:cubicBezTo>
                    <a:pt x="173" y="3221"/>
                    <a:pt x="139" y="3600"/>
                    <a:pt x="104" y="3980"/>
                  </a:cubicBezTo>
                  <a:cubicBezTo>
                    <a:pt x="24" y="4750"/>
                    <a:pt x="1" y="5520"/>
                    <a:pt x="24" y="6279"/>
                  </a:cubicBezTo>
                  <a:cubicBezTo>
                    <a:pt x="35" y="7004"/>
                    <a:pt x="116" y="7728"/>
                    <a:pt x="265" y="8441"/>
                  </a:cubicBezTo>
                  <a:cubicBezTo>
                    <a:pt x="334" y="8844"/>
                    <a:pt x="518" y="9223"/>
                    <a:pt x="794" y="9534"/>
                  </a:cubicBezTo>
                  <a:cubicBezTo>
                    <a:pt x="875" y="9580"/>
                    <a:pt x="955" y="9626"/>
                    <a:pt x="1036" y="9672"/>
                  </a:cubicBezTo>
                  <a:cubicBezTo>
                    <a:pt x="1404" y="9856"/>
                    <a:pt x="1795" y="9971"/>
                    <a:pt x="2197" y="10040"/>
                  </a:cubicBezTo>
                  <a:cubicBezTo>
                    <a:pt x="2094" y="9936"/>
                    <a:pt x="2013" y="9821"/>
                    <a:pt x="1944" y="9683"/>
                  </a:cubicBezTo>
                  <a:cubicBezTo>
                    <a:pt x="1749" y="9292"/>
                    <a:pt x="1726" y="8821"/>
                    <a:pt x="1703" y="8395"/>
                  </a:cubicBezTo>
                  <a:cubicBezTo>
                    <a:pt x="1645" y="6670"/>
                    <a:pt x="1691" y="4945"/>
                    <a:pt x="1864" y="3232"/>
                  </a:cubicBezTo>
                  <a:cubicBezTo>
                    <a:pt x="1898" y="2795"/>
                    <a:pt x="1933" y="2370"/>
                    <a:pt x="1967" y="1933"/>
                  </a:cubicBezTo>
                  <a:cubicBezTo>
                    <a:pt x="1990" y="1553"/>
                    <a:pt x="2048" y="1174"/>
                    <a:pt x="2140" y="806"/>
                  </a:cubicBezTo>
                  <a:cubicBezTo>
                    <a:pt x="2232" y="495"/>
                    <a:pt x="2416" y="208"/>
                    <a:pt x="2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79"/>
            <p:cNvSpPr/>
            <p:nvPr/>
          </p:nvSpPr>
          <p:spPr>
            <a:xfrm>
              <a:off x="1502742" y="1461002"/>
              <a:ext cx="211748" cy="947570"/>
            </a:xfrm>
            <a:custGeom>
              <a:avLst/>
              <a:gdLst/>
              <a:ahLst/>
              <a:cxnLst/>
              <a:rect l="l" t="t" r="r" b="b"/>
              <a:pathLst>
                <a:path w="1979" h="8856" extrusionOk="0">
                  <a:moveTo>
                    <a:pt x="0" y="1"/>
                  </a:moveTo>
                  <a:cubicBezTo>
                    <a:pt x="35" y="35"/>
                    <a:pt x="69" y="70"/>
                    <a:pt x="92" y="104"/>
                  </a:cubicBezTo>
                  <a:cubicBezTo>
                    <a:pt x="345" y="403"/>
                    <a:pt x="518" y="748"/>
                    <a:pt x="598" y="1116"/>
                  </a:cubicBezTo>
                  <a:cubicBezTo>
                    <a:pt x="679" y="1484"/>
                    <a:pt x="748" y="1864"/>
                    <a:pt x="771" y="2232"/>
                  </a:cubicBezTo>
                  <a:cubicBezTo>
                    <a:pt x="817" y="2634"/>
                    <a:pt x="851" y="3037"/>
                    <a:pt x="874" y="3439"/>
                  </a:cubicBezTo>
                  <a:cubicBezTo>
                    <a:pt x="909" y="4244"/>
                    <a:pt x="897" y="5049"/>
                    <a:pt x="840" y="5842"/>
                  </a:cubicBezTo>
                  <a:cubicBezTo>
                    <a:pt x="794" y="6245"/>
                    <a:pt x="736" y="6636"/>
                    <a:pt x="667" y="7027"/>
                  </a:cubicBezTo>
                  <a:cubicBezTo>
                    <a:pt x="610" y="7372"/>
                    <a:pt x="518" y="7717"/>
                    <a:pt x="414" y="8050"/>
                  </a:cubicBezTo>
                  <a:cubicBezTo>
                    <a:pt x="322" y="8338"/>
                    <a:pt x="184" y="8614"/>
                    <a:pt x="0" y="8855"/>
                  </a:cubicBezTo>
                  <a:cubicBezTo>
                    <a:pt x="150" y="8752"/>
                    <a:pt x="288" y="8637"/>
                    <a:pt x="414" y="8510"/>
                  </a:cubicBezTo>
                  <a:cubicBezTo>
                    <a:pt x="805" y="8142"/>
                    <a:pt x="1116" y="7705"/>
                    <a:pt x="1346" y="7211"/>
                  </a:cubicBezTo>
                  <a:cubicBezTo>
                    <a:pt x="1576" y="6705"/>
                    <a:pt x="1737" y="6176"/>
                    <a:pt x="1829" y="5624"/>
                  </a:cubicBezTo>
                  <a:cubicBezTo>
                    <a:pt x="1921" y="5049"/>
                    <a:pt x="1967" y="4474"/>
                    <a:pt x="1955" y="3899"/>
                  </a:cubicBezTo>
                  <a:cubicBezTo>
                    <a:pt x="1978" y="3278"/>
                    <a:pt x="1898" y="2657"/>
                    <a:pt x="1725" y="2048"/>
                  </a:cubicBezTo>
                  <a:cubicBezTo>
                    <a:pt x="1576" y="1542"/>
                    <a:pt x="1323" y="1082"/>
                    <a:pt x="966" y="679"/>
                  </a:cubicBezTo>
                  <a:cubicBezTo>
                    <a:pt x="690" y="392"/>
                    <a:pt x="368" y="16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79"/>
            <p:cNvSpPr/>
            <p:nvPr/>
          </p:nvSpPr>
          <p:spPr>
            <a:xfrm>
              <a:off x="587358" y="1044238"/>
              <a:ext cx="1147976" cy="2568796"/>
            </a:xfrm>
            <a:custGeom>
              <a:avLst/>
              <a:gdLst/>
              <a:ahLst/>
              <a:cxnLst/>
              <a:rect l="l" t="t" r="r" b="b"/>
              <a:pathLst>
                <a:path w="10729" h="24008" extrusionOk="0">
                  <a:moveTo>
                    <a:pt x="5568" y="163"/>
                  </a:moveTo>
                  <a:cubicBezTo>
                    <a:pt x="5774" y="163"/>
                    <a:pt x="5980" y="166"/>
                    <a:pt x="6187" y="170"/>
                  </a:cubicBezTo>
                  <a:cubicBezTo>
                    <a:pt x="6485" y="182"/>
                    <a:pt x="6784" y="216"/>
                    <a:pt x="7083" y="216"/>
                  </a:cubicBezTo>
                  <a:cubicBezTo>
                    <a:pt x="7106" y="412"/>
                    <a:pt x="7118" y="607"/>
                    <a:pt x="7141" y="791"/>
                  </a:cubicBezTo>
                  <a:cubicBezTo>
                    <a:pt x="7152" y="987"/>
                    <a:pt x="7175" y="1182"/>
                    <a:pt x="7210" y="1366"/>
                  </a:cubicBezTo>
                  <a:cubicBezTo>
                    <a:pt x="6807" y="1320"/>
                    <a:pt x="6416" y="1297"/>
                    <a:pt x="6014" y="1274"/>
                  </a:cubicBezTo>
                  <a:cubicBezTo>
                    <a:pt x="5762" y="1267"/>
                    <a:pt x="5506" y="1261"/>
                    <a:pt x="5250" y="1261"/>
                  </a:cubicBezTo>
                  <a:cubicBezTo>
                    <a:pt x="5063" y="1261"/>
                    <a:pt x="4876" y="1264"/>
                    <a:pt x="4692" y="1274"/>
                  </a:cubicBezTo>
                  <a:cubicBezTo>
                    <a:pt x="4473" y="1274"/>
                    <a:pt x="4255" y="1286"/>
                    <a:pt x="4036" y="1297"/>
                  </a:cubicBezTo>
                  <a:lnTo>
                    <a:pt x="3910" y="1297"/>
                  </a:lnTo>
                  <a:cubicBezTo>
                    <a:pt x="3910" y="1067"/>
                    <a:pt x="3921" y="803"/>
                    <a:pt x="3944" y="538"/>
                  </a:cubicBezTo>
                  <a:cubicBezTo>
                    <a:pt x="3944" y="481"/>
                    <a:pt x="3956" y="412"/>
                    <a:pt x="3967" y="354"/>
                  </a:cubicBezTo>
                  <a:cubicBezTo>
                    <a:pt x="3967" y="285"/>
                    <a:pt x="4002" y="239"/>
                    <a:pt x="4082" y="228"/>
                  </a:cubicBezTo>
                  <a:cubicBezTo>
                    <a:pt x="4220" y="205"/>
                    <a:pt x="4358" y="205"/>
                    <a:pt x="4496" y="193"/>
                  </a:cubicBezTo>
                  <a:cubicBezTo>
                    <a:pt x="4853" y="171"/>
                    <a:pt x="5211" y="163"/>
                    <a:pt x="5568" y="163"/>
                  </a:cubicBezTo>
                  <a:close/>
                  <a:moveTo>
                    <a:pt x="5136" y="1427"/>
                  </a:moveTo>
                  <a:cubicBezTo>
                    <a:pt x="5731" y="1427"/>
                    <a:pt x="6330" y="1455"/>
                    <a:pt x="6922" y="1516"/>
                  </a:cubicBezTo>
                  <a:lnTo>
                    <a:pt x="7244" y="1550"/>
                  </a:lnTo>
                  <a:lnTo>
                    <a:pt x="7405" y="1573"/>
                  </a:lnTo>
                  <a:cubicBezTo>
                    <a:pt x="7463" y="1573"/>
                    <a:pt x="7509" y="1585"/>
                    <a:pt x="7555" y="1596"/>
                  </a:cubicBezTo>
                  <a:cubicBezTo>
                    <a:pt x="7624" y="1631"/>
                    <a:pt x="7612" y="1803"/>
                    <a:pt x="7612" y="1861"/>
                  </a:cubicBezTo>
                  <a:cubicBezTo>
                    <a:pt x="7624" y="1976"/>
                    <a:pt x="7635" y="2091"/>
                    <a:pt x="7647" y="2206"/>
                  </a:cubicBezTo>
                  <a:lnTo>
                    <a:pt x="7474" y="2171"/>
                  </a:lnTo>
                  <a:cubicBezTo>
                    <a:pt x="7244" y="2137"/>
                    <a:pt x="7026" y="2114"/>
                    <a:pt x="6807" y="2091"/>
                  </a:cubicBezTo>
                  <a:cubicBezTo>
                    <a:pt x="6430" y="2056"/>
                    <a:pt x="6051" y="2039"/>
                    <a:pt x="5670" y="2039"/>
                  </a:cubicBezTo>
                  <a:cubicBezTo>
                    <a:pt x="5158" y="2039"/>
                    <a:pt x="4643" y="2071"/>
                    <a:pt x="4128" y="2137"/>
                  </a:cubicBezTo>
                  <a:cubicBezTo>
                    <a:pt x="3829" y="2171"/>
                    <a:pt x="3542" y="2217"/>
                    <a:pt x="3243" y="2275"/>
                  </a:cubicBezTo>
                  <a:cubicBezTo>
                    <a:pt x="3335" y="2022"/>
                    <a:pt x="3185" y="1654"/>
                    <a:pt x="3484" y="1539"/>
                  </a:cubicBezTo>
                  <a:cubicBezTo>
                    <a:pt x="3645" y="1493"/>
                    <a:pt x="3806" y="1470"/>
                    <a:pt x="3979" y="1470"/>
                  </a:cubicBezTo>
                  <a:cubicBezTo>
                    <a:pt x="4174" y="1458"/>
                    <a:pt x="4370" y="1447"/>
                    <a:pt x="4565" y="1435"/>
                  </a:cubicBezTo>
                  <a:cubicBezTo>
                    <a:pt x="4755" y="1430"/>
                    <a:pt x="4945" y="1427"/>
                    <a:pt x="5136" y="1427"/>
                  </a:cubicBezTo>
                  <a:close/>
                  <a:moveTo>
                    <a:pt x="5554" y="2178"/>
                  </a:moveTo>
                  <a:cubicBezTo>
                    <a:pt x="6274" y="2178"/>
                    <a:pt x="6994" y="2238"/>
                    <a:pt x="7704" y="2367"/>
                  </a:cubicBezTo>
                  <a:cubicBezTo>
                    <a:pt x="7762" y="2378"/>
                    <a:pt x="7819" y="2390"/>
                    <a:pt x="7877" y="2390"/>
                  </a:cubicBezTo>
                  <a:cubicBezTo>
                    <a:pt x="7923" y="2401"/>
                    <a:pt x="7969" y="2413"/>
                    <a:pt x="8015" y="2436"/>
                  </a:cubicBezTo>
                  <a:cubicBezTo>
                    <a:pt x="8061" y="2459"/>
                    <a:pt x="8049" y="2528"/>
                    <a:pt x="8049" y="2574"/>
                  </a:cubicBezTo>
                  <a:cubicBezTo>
                    <a:pt x="8049" y="2620"/>
                    <a:pt x="8038" y="2700"/>
                    <a:pt x="8038" y="2757"/>
                  </a:cubicBezTo>
                  <a:lnTo>
                    <a:pt x="8003" y="3447"/>
                  </a:lnTo>
                  <a:cubicBezTo>
                    <a:pt x="7762" y="3367"/>
                    <a:pt x="7520" y="3298"/>
                    <a:pt x="7279" y="3240"/>
                  </a:cubicBezTo>
                  <a:cubicBezTo>
                    <a:pt x="6669" y="3091"/>
                    <a:pt x="6037" y="3022"/>
                    <a:pt x="5405" y="3022"/>
                  </a:cubicBezTo>
                  <a:cubicBezTo>
                    <a:pt x="5094" y="3022"/>
                    <a:pt x="4784" y="3045"/>
                    <a:pt x="4473" y="3091"/>
                  </a:cubicBezTo>
                  <a:cubicBezTo>
                    <a:pt x="4450" y="3091"/>
                    <a:pt x="4439" y="3091"/>
                    <a:pt x="4427" y="3102"/>
                  </a:cubicBezTo>
                  <a:cubicBezTo>
                    <a:pt x="4255" y="3125"/>
                    <a:pt x="4082" y="3148"/>
                    <a:pt x="3921" y="3183"/>
                  </a:cubicBezTo>
                  <a:cubicBezTo>
                    <a:pt x="3530" y="3252"/>
                    <a:pt x="3151" y="3367"/>
                    <a:pt x="2783" y="3505"/>
                  </a:cubicBezTo>
                  <a:cubicBezTo>
                    <a:pt x="2829" y="3183"/>
                    <a:pt x="2829" y="2849"/>
                    <a:pt x="2771" y="2516"/>
                  </a:cubicBezTo>
                  <a:cubicBezTo>
                    <a:pt x="3151" y="2413"/>
                    <a:pt x="3542" y="2344"/>
                    <a:pt x="3944" y="2286"/>
                  </a:cubicBezTo>
                  <a:lnTo>
                    <a:pt x="3933" y="2286"/>
                  </a:lnTo>
                  <a:cubicBezTo>
                    <a:pt x="4358" y="2240"/>
                    <a:pt x="4772" y="2194"/>
                    <a:pt x="5198" y="2183"/>
                  </a:cubicBezTo>
                  <a:cubicBezTo>
                    <a:pt x="5316" y="2179"/>
                    <a:pt x="5435" y="2178"/>
                    <a:pt x="5554" y="2178"/>
                  </a:cubicBezTo>
                  <a:close/>
                  <a:moveTo>
                    <a:pt x="2288" y="4045"/>
                  </a:moveTo>
                  <a:lnTo>
                    <a:pt x="2288" y="4045"/>
                  </a:lnTo>
                  <a:cubicBezTo>
                    <a:pt x="2116" y="4241"/>
                    <a:pt x="1978" y="4459"/>
                    <a:pt x="1886" y="4701"/>
                  </a:cubicBezTo>
                  <a:cubicBezTo>
                    <a:pt x="1748" y="5057"/>
                    <a:pt x="1644" y="5414"/>
                    <a:pt x="1598" y="5793"/>
                  </a:cubicBezTo>
                  <a:cubicBezTo>
                    <a:pt x="1529" y="6173"/>
                    <a:pt x="1472" y="6564"/>
                    <a:pt x="1426" y="6955"/>
                  </a:cubicBezTo>
                  <a:cubicBezTo>
                    <a:pt x="1334" y="7760"/>
                    <a:pt x="1299" y="8564"/>
                    <a:pt x="1299" y="9369"/>
                  </a:cubicBezTo>
                  <a:cubicBezTo>
                    <a:pt x="1311" y="9772"/>
                    <a:pt x="1334" y="10174"/>
                    <a:pt x="1391" y="10565"/>
                  </a:cubicBezTo>
                  <a:cubicBezTo>
                    <a:pt x="1437" y="10945"/>
                    <a:pt x="1483" y="11313"/>
                    <a:pt x="1575" y="11681"/>
                  </a:cubicBezTo>
                  <a:cubicBezTo>
                    <a:pt x="1644" y="12037"/>
                    <a:pt x="1771" y="12371"/>
                    <a:pt x="1955" y="12670"/>
                  </a:cubicBezTo>
                  <a:cubicBezTo>
                    <a:pt x="1334" y="12152"/>
                    <a:pt x="874" y="11462"/>
                    <a:pt x="621" y="10692"/>
                  </a:cubicBezTo>
                  <a:lnTo>
                    <a:pt x="632" y="10692"/>
                  </a:lnTo>
                  <a:cubicBezTo>
                    <a:pt x="437" y="10094"/>
                    <a:pt x="322" y="9484"/>
                    <a:pt x="276" y="8875"/>
                  </a:cubicBezTo>
                  <a:cubicBezTo>
                    <a:pt x="219" y="8254"/>
                    <a:pt x="207" y="7633"/>
                    <a:pt x="265" y="7012"/>
                  </a:cubicBezTo>
                  <a:cubicBezTo>
                    <a:pt x="311" y="6472"/>
                    <a:pt x="483" y="5954"/>
                    <a:pt x="770" y="5506"/>
                  </a:cubicBezTo>
                  <a:cubicBezTo>
                    <a:pt x="1035" y="5080"/>
                    <a:pt x="1368" y="4712"/>
                    <a:pt x="1759" y="4402"/>
                  </a:cubicBezTo>
                  <a:cubicBezTo>
                    <a:pt x="1932" y="4275"/>
                    <a:pt x="2104" y="4149"/>
                    <a:pt x="2288" y="4045"/>
                  </a:cubicBezTo>
                  <a:close/>
                  <a:moveTo>
                    <a:pt x="8555" y="3896"/>
                  </a:moveTo>
                  <a:lnTo>
                    <a:pt x="8555" y="3896"/>
                  </a:lnTo>
                  <a:cubicBezTo>
                    <a:pt x="8923" y="4057"/>
                    <a:pt x="9245" y="4287"/>
                    <a:pt x="9521" y="4574"/>
                  </a:cubicBezTo>
                  <a:cubicBezTo>
                    <a:pt x="9878" y="4977"/>
                    <a:pt x="10131" y="5437"/>
                    <a:pt x="10280" y="5943"/>
                  </a:cubicBezTo>
                  <a:cubicBezTo>
                    <a:pt x="10453" y="6552"/>
                    <a:pt x="10533" y="7173"/>
                    <a:pt x="10510" y="7794"/>
                  </a:cubicBezTo>
                  <a:cubicBezTo>
                    <a:pt x="10522" y="8369"/>
                    <a:pt x="10476" y="8944"/>
                    <a:pt x="10384" y="9519"/>
                  </a:cubicBezTo>
                  <a:cubicBezTo>
                    <a:pt x="10292" y="10071"/>
                    <a:pt x="10131" y="10600"/>
                    <a:pt x="9912" y="11106"/>
                  </a:cubicBezTo>
                  <a:cubicBezTo>
                    <a:pt x="9682" y="11600"/>
                    <a:pt x="9360" y="12037"/>
                    <a:pt x="8981" y="12405"/>
                  </a:cubicBezTo>
                  <a:cubicBezTo>
                    <a:pt x="8843" y="12532"/>
                    <a:pt x="8705" y="12647"/>
                    <a:pt x="8555" y="12750"/>
                  </a:cubicBezTo>
                  <a:cubicBezTo>
                    <a:pt x="8739" y="12509"/>
                    <a:pt x="8877" y="12233"/>
                    <a:pt x="8969" y="11945"/>
                  </a:cubicBezTo>
                  <a:cubicBezTo>
                    <a:pt x="9073" y="11612"/>
                    <a:pt x="9165" y="11267"/>
                    <a:pt x="9222" y="10922"/>
                  </a:cubicBezTo>
                  <a:cubicBezTo>
                    <a:pt x="9291" y="10531"/>
                    <a:pt x="9349" y="10140"/>
                    <a:pt x="9395" y="9737"/>
                  </a:cubicBezTo>
                  <a:cubicBezTo>
                    <a:pt x="9452" y="8944"/>
                    <a:pt x="9464" y="8139"/>
                    <a:pt x="9429" y="7334"/>
                  </a:cubicBezTo>
                  <a:cubicBezTo>
                    <a:pt x="9406" y="6932"/>
                    <a:pt x="9372" y="6529"/>
                    <a:pt x="9326" y="6127"/>
                  </a:cubicBezTo>
                  <a:cubicBezTo>
                    <a:pt x="9303" y="5759"/>
                    <a:pt x="9234" y="5379"/>
                    <a:pt x="9153" y="5011"/>
                  </a:cubicBezTo>
                  <a:cubicBezTo>
                    <a:pt x="9073" y="4643"/>
                    <a:pt x="8900" y="4298"/>
                    <a:pt x="8647" y="3999"/>
                  </a:cubicBezTo>
                  <a:cubicBezTo>
                    <a:pt x="8624" y="3965"/>
                    <a:pt x="8590" y="3930"/>
                    <a:pt x="8555" y="3896"/>
                  </a:cubicBezTo>
                  <a:close/>
                  <a:moveTo>
                    <a:pt x="4174" y="3367"/>
                  </a:moveTo>
                  <a:cubicBezTo>
                    <a:pt x="3910" y="3574"/>
                    <a:pt x="3726" y="3861"/>
                    <a:pt x="3645" y="4172"/>
                  </a:cubicBezTo>
                  <a:cubicBezTo>
                    <a:pt x="3542" y="4540"/>
                    <a:pt x="3484" y="4919"/>
                    <a:pt x="3461" y="5299"/>
                  </a:cubicBezTo>
                  <a:cubicBezTo>
                    <a:pt x="3427" y="5736"/>
                    <a:pt x="3392" y="6161"/>
                    <a:pt x="3358" y="6598"/>
                  </a:cubicBezTo>
                  <a:cubicBezTo>
                    <a:pt x="3185" y="8311"/>
                    <a:pt x="3139" y="10036"/>
                    <a:pt x="3208" y="11761"/>
                  </a:cubicBezTo>
                  <a:cubicBezTo>
                    <a:pt x="3231" y="12187"/>
                    <a:pt x="3254" y="12647"/>
                    <a:pt x="3450" y="13049"/>
                  </a:cubicBezTo>
                  <a:cubicBezTo>
                    <a:pt x="3507" y="13187"/>
                    <a:pt x="3599" y="13302"/>
                    <a:pt x="3691" y="13406"/>
                  </a:cubicBezTo>
                  <a:cubicBezTo>
                    <a:pt x="3289" y="13337"/>
                    <a:pt x="2909" y="13222"/>
                    <a:pt x="2541" y="13038"/>
                  </a:cubicBezTo>
                  <a:cubicBezTo>
                    <a:pt x="2449" y="12992"/>
                    <a:pt x="2369" y="12946"/>
                    <a:pt x="2288" y="12900"/>
                  </a:cubicBezTo>
                  <a:cubicBezTo>
                    <a:pt x="2024" y="12589"/>
                    <a:pt x="1840" y="12210"/>
                    <a:pt x="1759" y="11807"/>
                  </a:cubicBezTo>
                  <a:cubicBezTo>
                    <a:pt x="1610" y="11094"/>
                    <a:pt x="1529" y="10370"/>
                    <a:pt x="1529" y="9645"/>
                  </a:cubicBezTo>
                  <a:cubicBezTo>
                    <a:pt x="1495" y="8886"/>
                    <a:pt x="1518" y="8116"/>
                    <a:pt x="1598" y="7346"/>
                  </a:cubicBezTo>
                  <a:cubicBezTo>
                    <a:pt x="1633" y="6966"/>
                    <a:pt x="1667" y="6587"/>
                    <a:pt x="1713" y="6196"/>
                  </a:cubicBezTo>
                  <a:cubicBezTo>
                    <a:pt x="1748" y="5839"/>
                    <a:pt x="1817" y="5471"/>
                    <a:pt x="1909" y="5126"/>
                  </a:cubicBezTo>
                  <a:cubicBezTo>
                    <a:pt x="2001" y="4770"/>
                    <a:pt x="2162" y="4436"/>
                    <a:pt x="2380" y="4137"/>
                  </a:cubicBezTo>
                  <a:cubicBezTo>
                    <a:pt x="2461" y="4034"/>
                    <a:pt x="2553" y="3942"/>
                    <a:pt x="2656" y="3850"/>
                  </a:cubicBezTo>
                  <a:cubicBezTo>
                    <a:pt x="3139" y="3631"/>
                    <a:pt x="3645" y="3459"/>
                    <a:pt x="4174" y="3367"/>
                  </a:cubicBezTo>
                  <a:close/>
                  <a:moveTo>
                    <a:pt x="6543" y="3321"/>
                  </a:moveTo>
                  <a:lnTo>
                    <a:pt x="6543" y="3321"/>
                  </a:lnTo>
                  <a:cubicBezTo>
                    <a:pt x="7060" y="3401"/>
                    <a:pt x="7578" y="3516"/>
                    <a:pt x="8072" y="3700"/>
                  </a:cubicBezTo>
                  <a:cubicBezTo>
                    <a:pt x="8130" y="3712"/>
                    <a:pt x="8187" y="3735"/>
                    <a:pt x="8233" y="3758"/>
                  </a:cubicBezTo>
                  <a:cubicBezTo>
                    <a:pt x="8348" y="3838"/>
                    <a:pt x="8440" y="3930"/>
                    <a:pt x="8521" y="4045"/>
                  </a:cubicBezTo>
                  <a:cubicBezTo>
                    <a:pt x="8716" y="4298"/>
                    <a:pt x="8866" y="4586"/>
                    <a:pt x="8958" y="4885"/>
                  </a:cubicBezTo>
                  <a:cubicBezTo>
                    <a:pt x="9050" y="5241"/>
                    <a:pt x="9119" y="5598"/>
                    <a:pt x="9142" y="5966"/>
                  </a:cubicBezTo>
                  <a:cubicBezTo>
                    <a:pt x="9176" y="6345"/>
                    <a:pt x="9199" y="6725"/>
                    <a:pt x="9211" y="7104"/>
                  </a:cubicBezTo>
                  <a:cubicBezTo>
                    <a:pt x="9257" y="7863"/>
                    <a:pt x="9257" y="8622"/>
                    <a:pt x="9211" y="9381"/>
                  </a:cubicBezTo>
                  <a:cubicBezTo>
                    <a:pt x="9176" y="10128"/>
                    <a:pt x="9073" y="10876"/>
                    <a:pt x="8912" y="11612"/>
                  </a:cubicBezTo>
                  <a:cubicBezTo>
                    <a:pt x="8762" y="12198"/>
                    <a:pt x="8521" y="12888"/>
                    <a:pt x="7900" y="13141"/>
                  </a:cubicBezTo>
                  <a:cubicBezTo>
                    <a:pt x="7900" y="13141"/>
                    <a:pt x="7888" y="13141"/>
                    <a:pt x="7888" y="13153"/>
                  </a:cubicBezTo>
                  <a:cubicBezTo>
                    <a:pt x="7819" y="13187"/>
                    <a:pt x="7762" y="13210"/>
                    <a:pt x="7693" y="13245"/>
                  </a:cubicBezTo>
                  <a:cubicBezTo>
                    <a:pt x="7474" y="13337"/>
                    <a:pt x="7244" y="13406"/>
                    <a:pt x="7014" y="13452"/>
                  </a:cubicBezTo>
                  <a:cubicBezTo>
                    <a:pt x="7118" y="13360"/>
                    <a:pt x="7198" y="13256"/>
                    <a:pt x="7267" y="13153"/>
                  </a:cubicBezTo>
                  <a:cubicBezTo>
                    <a:pt x="7440" y="12819"/>
                    <a:pt x="7532" y="12451"/>
                    <a:pt x="7543" y="12072"/>
                  </a:cubicBezTo>
                  <a:cubicBezTo>
                    <a:pt x="7601" y="11209"/>
                    <a:pt x="7612" y="10347"/>
                    <a:pt x="7589" y="9484"/>
                  </a:cubicBezTo>
                  <a:cubicBezTo>
                    <a:pt x="7566" y="8622"/>
                    <a:pt x="7509" y="7760"/>
                    <a:pt x="7440" y="6897"/>
                  </a:cubicBezTo>
                  <a:cubicBezTo>
                    <a:pt x="7405" y="6472"/>
                    <a:pt x="7371" y="6035"/>
                    <a:pt x="7336" y="5609"/>
                  </a:cubicBezTo>
                  <a:cubicBezTo>
                    <a:pt x="7313" y="5218"/>
                    <a:pt x="7267" y="4827"/>
                    <a:pt x="7198" y="4448"/>
                  </a:cubicBezTo>
                  <a:cubicBezTo>
                    <a:pt x="7141" y="4057"/>
                    <a:pt x="6957" y="3689"/>
                    <a:pt x="6669" y="3413"/>
                  </a:cubicBezTo>
                  <a:cubicBezTo>
                    <a:pt x="6635" y="3378"/>
                    <a:pt x="6589" y="3344"/>
                    <a:pt x="6543" y="3321"/>
                  </a:cubicBezTo>
                  <a:close/>
                  <a:moveTo>
                    <a:pt x="5359" y="3229"/>
                  </a:moveTo>
                  <a:cubicBezTo>
                    <a:pt x="5267" y="4563"/>
                    <a:pt x="5232" y="5897"/>
                    <a:pt x="5186" y="7231"/>
                  </a:cubicBezTo>
                  <a:cubicBezTo>
                    <a:pt x="5140" y="8599"/>
                    <a:pt x="5106" y="9956"/>
                    <a:pt x="5083" y="11324"/>
                  </a:cubicBezTo>
                  <a:cubicBezTo>
                    <a:pt x="5083" y="11704"/>
                    <a:pt x="5071" y="12095"/>
                    <a:pt x="5071" y="12486"/>
                  </a:cubicBezTo>
                  <a:cubicBezTo>
                    <a:pt x="5071" y="12831"/>
                    <a:pt x="5060" y="13187"/>
                    <a:pt x="5060" y="13544"/>
                  </a:cubicBezTo>
                  <a:cubicBezTo>
                    <a:pt x="4772" y="13521"/>
                    <a:pt x="4485" y="13498"/>
                    <a:pt x="4197" y="13463"/>
                  </a:cubicBezTo>
                  <a:lnTo>
                    <a:pt x="3956" y="13440"/>
                  </a:lnTo>
                  <a:cubicBezTo>
                    <a:pt x="3496" y="13130"/>
                    <a:pt x="3404" y="12428"/>
                    <a:pt x="3381" y="11922"/>
                  </a:cubicBezTo>
                  <a:cubicBezTo>
                    <a:pt x="3335" y="11106"/>
                    <a:pt x="3323" y="10289"/>
                    <a:pt x="3335" y="9473"/>
                  </a:cubicBezTo>
                  <a:cubicBezTo>
                    <a:pt x="3358" y="8656"/>
                    <a:pt x="3404" y="7852"/>
                    <a:pt x="3473" y="7047"/>
                  </a:cubicBezTo>
                  <a:cubicBezTo>
                    <a:pt x="3496" y="6633"/>
                    <a:pt x="3530" y="6230"/>
                    <a:pt x="3565" y="5828"/>
                  </a:cubicBezTo>
                  <a:cubicBezTo>
                    <a:pt x="3588" y="5437"/>
                    <a:pt x="3611" y="5057"/>
                    <a:pt x="3668" y="4678"/>
                  </a:cubicBezTo>
                  <a:cubicBezTo>
                    <a:pt x="3726" y="4298"/>
                    <a:pt x="3829" y="3896"/>
                    <a:pt x="4082" y="3608"/>
                  </a:cubicBezTo>
                  <a:cubicBezTo>
                    <a:pt x="4197" y="3482"/>
                    <a:pt x="4324" y="3390"/>
                    <a:pt x="4462" y="3321"/>
                  </a:cubicBezTo>
                  <a:cubicBezTo>
                    <a:pt x="4611" y="3298"/>
                    <a:pt x="4738" y="3275"/>
                    <a:pt x="4876" y="3263"/>
                  </a:cubicBezTo>
                  <a:cubicBezTo>
                    <a:pt x="5014" y="3252"/>
                    <a:pt x="5140" y="3240"/>
                    <a:pt x="5278" y="3229"/>
                  </a:cubicBezTo>
                  <a:close/>
                  <a:moveTo>
                    <a:pt x="5485" y="3229"/>
                  </a:moveTo>
                  <a:cubicBezTo>
                    <a:pt x="5738" y="3229"/>
                    <a:pt x="5991" y="3252"/>
                    <a:pt x="6244" y="3275"/>
                  </a:cubicBezTo>
                  <a:cubicBezTo>
                    <a:pt x="6382" y="3332"/>
                    <a:pt x="6497" y="3413"/>
                    <a:pt x="6600" y="3505"/>
                  </a:cubicBezTo>
                  <a:cubicBezTo>
                    <a:pt x="6842" y="3746"/>
                    <a:pt x="7003" y="4057"/>
                    <a:pt x="7060" y="4402"/>
                  </a:cubicBezTo>
                  <a:cubicBezTo>
                    <a:pt x="7129" y="4770"/>
                    <a:pt x="7164" y="5138"/>
                    <a:pt x="7187" y="5506"/>
                  </a:cubicBezTo>
                  <a:cubicBezTo>
                    <a:pt x="7221" y="5920"/>
                    <a:pt x="7256" y="6334"/>
                    <a:pt x="7290" y="6736"/>
                  </a:cubicBezTo>
                  <a:cubicBezTo>
                    <a:pt x="7428" y="8357"/>
                    <a:pt x="7474" y="9979"/>
                    <a:pt x="7417" y="11600"/>
                  </a:cubicBezTo>
                  <a:cubicBezTo>
                    <a:pt x="7394" y="12026"/>
                    <a:pt x="7394" y="12463"/>
                    <a:pt x="7244" y="12865"/>
                  </a:cubicBezTo>
                  <a:cubicBezTo>
                    <a:pt x="7152" y="13153"/>
                    <a:pt x="6945" y="13383"/>
                    <a:pt x="6669" y="13509"/>
                  </a:cubicBezTo>
                  <a:cubicBezTo>
                    <a:pt x="6462" y="13544"/>
                    <a:pt x="6256" y="13555"/>
                    <a:pt x="6049" y="13555"/>
                  </a:cubicBezTo>
                  <a:cubicBezTo>
                    <a:pt x="5784" y="13555"/>
                    <a:pt x="5508" y="13555"/>
                    <a:pt x="5244" y="13544"/>
                  </a:cubicBezTo>
                  <a:cubicBezTo>
                    <a:pt x="5255" y="13233"/>
                    <a:pt x="5255" y="12923"/>
                    <a:pt x="5267" y="12601"/>
                  </a:cubicBezTo>
                  <a:cubicBezTo>
                    <a:pt x="5267" y="12267"/>
                    <a:pt x="5267" y="11922"/>
                    <a:pt x="5278" y="11577"/>
                  </a:cubicBezTo>
                  <a:cubicBezTo>
                    <a:pt x="5290" y="10899"/>
                    <a:pt x="5301" y="10220"/>
                    <a:pt x="5313" y="9530"/>
                  </a:cubicBezTo>
                  <a:cubicBezTo>
                    <a:pt x="5336" y="8173"/>
                    <a:pt x="5370" y="6805"/>
                    <a:pt x="5416" y="5437"/>
                  </a:cubicBezTo>
                  <a:cubicBezTo>
                    <a:pt x="5439" y="4701"/>
                    <a:pt x="5474" y="3965"/>
                    <a:pt x="5485" y="3229"/>
                  </a:cubicBezTo>
                  <a:close/>
                  <a:moveTo>
                    <a:pt x="8475" y="13026"/>
                  </a:moveTo>
                  <a:lnTo>
                    <a:pt x="8475" y="13026"/>
                  </a:lnTo>
                  <a:cubicBezTo>
                    <a:pt x="8440" y="13187"/>
                    <a:pt x="8417" y="13360"/>
                    <a:pt x="8406" y="13521"/>
                  </a:cubicBezTo>
                  <a:lnTo>
                    <a:pt x="8417" y="13532"/>
                  </a:lnTo>
                  <a:cubicBezTo>
                    <a:pt x="8406" y="13762"/>
                    <a:pt x="8360" y="13980"/>
                    <a:pt x="8256" y="14187"/>
                  </a:cubicBezTo>
                  <a:cubicBezTo>
                    <a:pt x="8233" y="14233"/>
                    <a:pt x="8199" y="14279"/>
                    <a:pt x="8153" y="14314"/>
                  </a:cubicBezTo>
                  <a:cubicBezTo>
                    <a:pt x="8141" y="14314"/>
                    <a:pt x="8141" y="14325"/>
                    <a:pt x="8130" y="14337"/>
                  </a:cubicBezTo>
                  <a:cubicBezTo>
                    <a:pt x="7980" y="14452"/>
                    <a:pt x="7808" y="14521"/>
                    <a:pt x="7624" y="14544"/>
                  </a:cubicBezTo>
                  <a:cubicBezTo>
                    <a:pt x="7336" y="14578"/>
                    <a:pt x="7037" y="14578"/>
                    <a:pt x="6738" y="14590"/>
                  </a:cubicBezTo>
                  <a:cubicBezTo>
                    <a:pt x="6259" y="14607"/>
                    <a:pt x="5779" y="14617"/>
                    <a:pt x="5299" y="14617"/>
                  </a:cubicBezTo>
                  <a:cubicBezTo>
                    <a:pt x="5123" y="14617"/>
                    <a:pt x="4948" y="14616"/>
                    <a:pt x="4772" y="14613"/>
                  </a:cubicBezTo>
                  <a:cubicBezTo>
                    <a:pt x="4450" y="14601"/>
                    <a:pt x="4128" y="14578"/>
                    <a:pt x="3806" y="14555"/>
                  </a:cubicBezTo>
                  <a:cubicBezTo>
                    <a:pt x="3519" y="14544"/>
                    <a:pt x="3231" y="14509"/>
                    <a:pt x="2955" y="14417"/>
                  </a:cubicBezTo>
                  <a:cubicBezTo>
                    <a:pt x="2472" y="14233"/>
                    <a:pt x="2702" y="13670"/>
                    <a:pt x="2553" y="13279"/>
                  </a:cubicBezTo>
                  <a:lnTo>
                    <a:pt x="2553" y="13279"/>
                  </a:lnTo>
                  <a:cubicBezTo>
                    <a:pt x="2783" y="13383"/>
                    <a:pt x="3036" y="13475"/>
                    <a:pt x="3277" y="13532"/>
                  </a:cubicBezTo>
                  <a:cubicBezTo>
                    <a:pt x="3588" y="13601"/>
                    <a:pt x="3910" y="13658"/>
                    <a:pt x="4232" y="13693"/>
                  </a:cubicBezTo>
                  <a:lnTo>
                    <a:pt x="4255" y="13693"/>
                  </a:lnTo>
                  <a:cubicBezTo>
                    <a:pt x="4542" y="13716"/>
                    <a:pt x="4830" y="13739"/>
                    <a:pt x="5106" y="13750"/>
                  </a:cubicBezTo>
                  <a:cubicBezTo>
                    <a:pt x="5307" y="13768"/>
                    <a:pt x="5509" y="13777"/>
                    <a:pt x="5712" y="13777"/>
                  </a:cubicBezTo>
                  <a:cubicBezTo>
                    <a:pt x="6157" y="13777"/>
                    <a:pt x="6603" y="13734"/>
                    <a:pt x="7037" y="13647"/>
                  </a:cubicBezTo>
                  <a:cubicBezTo>
                    <a:pt x="7543" y="13521"/>
                    <a:pt x="8038" y="13314"/>
                    <a:pt x="8475" y="13026"/>
                  </a:cubicBezTo>
                  <a:close/>
                  <a:moveTo>
                    <a:pt x="8118" y="14544"/>
                  </a:moveTo>
                  <a:cubicBezTo>
                    <a:pt x="8118" y="14866"/>
                    <a:pt x="8130" y="15188"/>
                    <a:pt x="8130" y="15510"/>
                  </a:cubicBezTo>
                  <a:cubicBezTo>
                    <a:pt x="8130" y="15889"/>
                    <a:pt x="8141" y="16280"/>
                    <a:pt x="8153" y="16660"/>
                  </a:cubicBezTo>
                  <a:lnTo>
                    <a:pt x="8153" y="17212"/>
                  </a:lnTo>
                  <a:lnTo>
                    <a:pt x="8153" y="17488"/>
                  </a:lnTo>
                  <a:cubicBezTo>
                    <a:pt x="8153" y="17580"/>
                    <a:pt x="8130" y="17637"/>
                    <a:pt x="8038" y="17649"/>
                  </a:cubicBezTo>
                  <a:cubicBezTo>
                    <a:pt x="7980" y="17672"/>
                    <a:pt x="7911" y="17672"/>
                    <a:pt x="7842" y="17683"/>
                  </a:cubicBezTo>
                  <a:cubicBezTo>
                    <a:pt x="7842" y="17643"/>
                    <a:pt x="7811" y="17623"/>
                    <a:pt x="7779" y="17623"/>
                  </a:cubicBezTo>
                  <a:cubicBezTo>
                    <a:pt x="7748" y="17623"/>
                    <a:pt x="7716" y="17643"/>
                    <a:pt x="7716" y="17683"/>
                  </a:cubicBezTo>
                  <a:lnTo>
                    <a:pt x="7716" y="17706"/>
                  </a:lnTo>
                  <a:lnTo>
                    <a:pt x="7497" y="17729"/>
                  </a:lnTo>
                  <a:cubicBezTo>
                    <a:pt x="7302" y="17741"/>
                    <a:pt x="7118" y="17764"/>
                    <a:pt x="6934" y="17775"/>
                  </a:cubicBezTo>
                  <a:cubicBezTo>
                    <a:pt x="6485" y="17817"/>
                    <a:pt x="6037" y="17837"/>
                    <a:pt x="5589" y="17837"/>
                  </a:cubicBezTo>
                  <a:cubicBezTo>
                    <a:pt x="5290" y="17837"/>
                    <a:pt x="4991" y="17828"/>
                    <a:pt x="4692" y="17810"/>
                  </a:cubicBezTo>
                  <a:cubicBezTo>
                    <a:pt x="4312" y="17775"/>
                    <a:pt x="3933" y="17741"/>
                    <a:pt x="3565" y="17683"/>
                  </a:cubicBezTo>
                  <a:cubicBezTo>
                    <a:pt x="3415" y="17672"/>
                    <a:pt x="3266" y="17637"/>
                    <a:pt x="3128" y="17568"/>
                  </a:cubicBezTo>
                  <a:cubicBezTo>
                    <a:pt x="2990" y="17476"/>
                    <a:pt x="3024" y="17269"/>
                    <a:pt x="3024" y="17120"/>
                  </a:cubicBezTo>
                  <a:cubicBezTo>
                    <a:pt x="3047" y="16280"/>
                    <a:pt x="3082" y="15452"/>
                    <a:pt x="3070" y="14613"/>
                  </a:cubicBezTo>
                  <a:lnTo>
                    <a:pt x="3070" y="14613"/>
                  </a:lnTo>
                  <a:cubicBezTo>
                    <a:pt x="3220" y="14636"/>
                    <a:pt x="3358" y="14659"/>
                    <a:pt x="3507" y="14670"/>
                  </a:cubicBezTo>
                  <a:cubicBezTo>
                    <a:pt x="3852" y="14705"/>
                    <a:pt x="4186" y="14728"/>
                    <a:pt x="4531" y="14751"/>
                  </a:cubicBezTo>
                  <a:cubicBezTo>
                    <a:pt x="4822" y="14761"/>
                    <a:pt x="5114" y="14764"/>
                    <a:pt x="5405" y="14764"/>
                  </a:cubicBezTo>
                  <a:cubicBezTo>
                    <a:pt x="5804" y="14764"/>
                    <a:pt x="6202" y="14758"/>
                    <a:pt x="6600" y="14751"/>
                  </a:cubicBezTo>
                  <a:cubicBezTo>
                    <a:pt x="6922" y="14739"/>
                    <a:pt x="7244" y="14751"/>
                    <a:pt x="7555" y="14705"/>
                  </a:cubicBezTo>
                  <a:cubicBezTo>
                    <a:pt x="7750" y="14693"/>
                    <a:pt x="7946" y="14636"/>
                    <a:pt x="8118" y="14544"/>
                  </a:cubicBezTo>
                  <a:close/>
                  <a:moveTo>
                    <a:pt x="3415" y="17798"/>
                  </a:moveTo>
                  <a:cubicBezTo>
                    <a:pt x="3519" y="17810"/>
                    <a:pt x="3634" y="17821"/>
                    <a:pt x="3737" y="17833"/>
                  </a:cubicBezTo>
                  <a:cubicBezTo>
                    <a:pt x="3944" y="17856"/>
                    <a:pt x="4140" y="17879"/>
                    <a:pt x="4347" y="17890"/>
                  </a:cubicBezTo>
                  <a:cubicBezTo>
                    <a:pt x="4823" y="17931"/>
                    <a:pt x="5299" y="17952"/>
                    <a:pt x="5775" y="17952"/>
                  </a:cubicBezTo>
                  <a:cubicBezTo>
                    <a:pt x="6092" y="17952"/>
                    <a:pt x="6410" y="17943"/>
                    <a:pt x="6727" y="17925"/>
                  </a:cubicBezTo>
                  <a:cubicBezTo>
                    <a:pt x="7060" y="17913"/>
                    <a:pt x="7382" y="17879"/>
                    <a:pt x="7704" y="17833"/>
                  </a:cubicBezTo>
                  <a:lnTo>
                    <a:pt x="7704" y="17833"/>
                  </a:lnTo>
                  <a:cubicBezTo>
                    <a:pt x="7693" y="18178"/>
                    <a:pt x="7681" y="18523"/>
                    <a:pt x="7681" y="18879"/>
                  </a:cubicBezTo>
                  <a:lnTo>
                    <a:pt x="7670" y="19155"/>
                  </a:lnTo>
                  <a:cubicBezTo>
                    <a:pt x="7670" y="19224"/>
                    <a:pt x="7693" y="19396"/>
                    <a:pt x="7612" y="19419"/>
                  </a:cubicBezTo>
                  <a:lnTo>
                    <a:pt x="7037" y="19419"/>
                  </a:lnTo>
                  <a:lnTo>
                    <a:pt x="4646" y="19385"/>
                  </a:lnTo>
                  <a:cubicBezTo>
                    <a:pt x="4220" y="19385"/>
                    <a:pt x="3806" y="19373"/>
                    <a:pt x="3381" y="19373"/>
                  </a:cubicBezTo>
                  <a:cubicBezTo>
                    <a:pt x="3369" y="19362"/>
                    <a:pt x="3369" y="19350"/>
                    <a:pt x="3369" y="19350"/>
                  </a:cubicBezTo>
                  <a:cubicBezTo>
                    <a:pt x="3381" y="18833"/>
                    <a:pt x="3392" y="18327"/>
                    <a:pt x="3415" y="17810"/>
                  </a:cubicBezTo>
                  <a:cubicBezTo>
                    <a:pt x="3415" y="17810"/>
                    <a:pt x="3415" y="17798"/>
                    <a:pt x="3415" y="17798"/>
                  </a:cubicBezTo>
                  <a:close/>
                  <a:moveTo>
                    <a:pt x="5788" y="1"/>
                  </a:moveTo>
                  <a:cubicBezTo>
                    <a:pt x="5632" y="1"/>
                    <a:pt x="5474" y="3"/>
                    <a:pt x="5313" y="9"/>
                  </a:cubicBezTo>
                  <a:cubicBezTo>
                    <a:pt x="5002" y="21"/>
                    <a:pt x="4703" y="32"/>
                    <a:pt x="4404" y="55"/>
                  </a:cubicBezTo>
                  <a:cubicBezTo>
                    <a:pt x="4266" y="55"/>
                    <a:pt x="4117" y="67"/>
                    <a:pt x="3979" y="101"/>
                  </a:cubicBezTo>
                  <a:cubicBezTo>
                    <a:pt x="3875" y="136"/>
                    <a:pt x="3806" y="239"/>
                    <a:pt x="3806" y="343"/>
                  </a:cubicBezTo>
                  <a:cubicBezTo>
                    <a:pt x="3760" y="676"/>
                    <a:pt x="3749" y="1010"/>
                    <a:pt x="3760" y="1343"/>
                  </a:cubicBezTo>
                  <a:cubicBezTo>
                    <a:pt x="3668" y="1343"/>
                    <a:pt x="3588" y="1355"/>
                    <a:pt x="3496" y="1378"/>
                  </a:cubicBezTo>
                  <a:cubicBezTo>
                    <a:pt x="3323" y="1412"/>
                    <a:pt x="3185" y="1550"/>
                    <a:pt x="3151" y="1723"/>
                  </a:cubicBezTo>
                  <a:cubicBezTo>
                    <a:pt x="3116" y="1918"/>
                    <a:pt x="3185" y="2114"/>
                    <a:pt x="3116" y="2298"/>
                  </a:cubicBezTo>
                  <a:cubicBezTo>
                    <a:pt x="3116" y="2298"/>
                    <a:pt x="3116" y="2309"/>
                    <a:pt x="3116" y="2309"/>
                  </a:cubicBezTo>
                  <a:lnTo>
                    <a:pt x="2668" y="2401"/>
                  </a:lnTo>
                  <a:cubicBezTo>
                    <a:pt x="2633" y="2401"/>
                    <a:pt x="2610" y="2436"/>
                    <a:pt x="2610" y="2470"/>
                  </a:cubicBezTo>
                  <a:cubicBezTo>
                    <a:pt x="2656" y="2838"/>
                    <a:pt x="2668" y="3206"/>
                    <a:pt x="2656" y="3574"/>
                  </a:cubicBezTo>
                  <a:cubicBezTo>
                    <a:pt x="2507" y="3631"/>
                    <a:pt x="2369" y="3712"/>
                    <a:pt x="2231" y="3792"/>
                  </a:cubicBezTo>
                  <a:cubicBezTo>
                    <a:pt x="1299" y="4298"/>
                    <a:pt x="587" y="5126"/>
                    <a:pt x="230" y="6115"/>
                  </a:cubicBezTo>
                  <a:cubicBezTo>
                    <a:pt x="23" y="6713"/>
                    <a:pt x="0" y="7357"/>
                    <a:pt x="23" y="7990"/>
                  </a:cubicBezTo>
                  <a:cubicBezTo>
                    <a:pt x="35" y="8622"/>
                    <a:pt x="92" y="9254"/>
                    <a:pt x="207" y="9875"/>
                  </a:cubicBezTo>
                  <a:cubicBezTo>
                    <a:pt x="426" y="10968"/>
                    <a:pt x="908" y="12049"/>
                    <a:pt x="1771" y="12785"/>
                  </a:cubicBezTo>
                  <a:cubicBezTo>
                    <a:pt x="1955" y="12946"/>
                    <a:pt x="2162" y="13072"/>
                    <a:pt x="2380" y="13187"/>
                  </a:cubicBezTo>
                  <a:cubicBezTo>
                    <a:pt x="2518" y="13383"/>
                    <a:pt x="2472" y="13647"/>
                    <a:pt x="2472" y="13877"/>
                  </a:cubicBezTo>
                  <a:cubicBezTo>
                    <a:pt x="2461" y="14107"/>
                    <a:pt x="2564" y="14337"/>
                    <a:pt x="2748" y="14486"/>
                  </a:cubicBezTo>
                  <a:cubicBezTo>
                    <a:pt x="2806" y="14521"/>
                    <a:pt x="2863" y="14544"/>
                    <a:pt x="2921" y="14567"/>
                  </a:cubicBezTo>
                  <a:cubicBezTo>
                    <a:pt x="2875" y="15372"/>
                    <a:pt x="2875" y="16177"/>
                    <a:pt x="2875" y="16993"/>
                  </a:cubicBezTo>
                  <a:cubicBezTo>
                    <a:pt x="2852" y="17166"/>
                    <a:pt x="2863" y="17338"/>
                    <a:pt x="2909" y="17511"/>
                  </a:cubicBezTo>
                  <a:cubicBezTo>
                    <a:pt x="2955" y="17637"/>
                    <a:pt x="3082" y="17741"/>
                    <a:pt x="3220" y="17764"/>
                  </a:cubicBezTo>
                  <a:lnTo>
                    <a:pt x="3277" y="17775"/>
                  </a:lnTo>
                  <a:cubicBezTo>
                    <a:pt x="3266" y="17787"/>
                    <a:pt x="3266" y="17798"/>
                    <a:pt x="3266" y="17810"/>
                  </a:cubicBezTo>
                  <a:cubicBezTo>
                    <a:pt x="3254" y="18350"/>
                    <a:pt x="3231" y="18891"/>
                    <a:pt x="3220" y="19431"/>
                  </a:cubicBezTo>
                  <a:cubicBezTo>
                    <a:pt x="3220" y="19454"/>
                    <a:pt x="3231" y="19477"/>
                    <a:pt x="3254" y="19488"/>
                  </a:cubicBezTo>
                  <a:cubicBezTo>
                    <a:pt x="3254" y="20109"/>
                    <a:pt x="3254" y="20719"/>
                    <a:pt x="3254" y="21328"/>
                  </a:cubicBezTo>
                  <a:cubicBezTo>
                    <a:pt x="3254" y="21650"/>
                    <a:pt x="3254" y="21972"/>
                    <a:pt x="3243" y="22294"/>
                  </a:cubicBezTo>
                  <a:cubicBezTo>
                    <a:pt x="3231" y="22616"/>
                    <a:pt x="3220" y="22950"/>
                    <a:pt x="3208" y="23272"/>
                  </a:cubicBezTo>
                  <a:cubicBezTo>
                    <a:pt x="3208" y="23306"/>
                    <a:pt x="3234" y="23323"/>
                    <a:pt x="3260" y="23323"/>
                  </a:cubicBezTo>
                  <a:cubicBezTo>
                    <a:pt x="3286" y="23323"/>
                    <a:pt x="3312" y="23306"/>
                    <a:pt x="3312" y="23272"/>
                  </a:cubicBezTo>
                  <a:cubicBezTo>
                    <a:pt x="3358" y="22950"/>
                    <a:pt x="3369" y="22616"/>
                    <a:pt x="3381" y="22294"/>
                  </a:cubicBezTo>
                  <a:cubicBezTo>
                    <a:pt x="3404" y="21961"/>
                    <a:pt x="3415" y="21650"/>
                    <a:pt x="3427" y="21328"/>
                  </a:cubicBezTo>
                  <a:cubicBezTo>
                    <a:pt x="3427" y="20719"/>
                    <a:pt x="3427" y="20109"/>
                    <a:pt x="3381" y="19500"/>
                  </a:cubicBezTo>
                  <a:lnTo>
                    <a:pt x="3714" y="19500"/>
                  </a:lnTo>
                  <a:cubicBezTo>
                    <a:pt x="3703" y="19787"/>
                    <a:pt x="3680" y="20086"/>
                    <a:pt x="3668" y="20374"/>
                  </a:cubicBezTo>
                  <a:cubicBezTo>
                    <a:pt x="3657" y="20696"/>
                    <a:pt x="3657" y="21006"/>
                    <a:pt x="3645" y="21328"/>
                  </a:cubicBezTo>
                  <a:cubicBezTo>
                    <a:pt x="3622" y="21949"/>
                    <a:pt x="3611" y="22582"/>
                    <a:pt x="3565" y="23214"/>
                  </a:cubicBezTo>
                  <a:cubicBezTo>
                    <a:pt x="3565" y="23231"/>
                    <a:pt x="3582" y="23240"/>
                    <a:pt x="3599" y="23240"/>
                  </a:cubicBezTo>
                  <a:cubicBezTo>
                    <a:pt x="3616" y="23240"/>
                    <a:pt x="3634" y="23231"/>
                    <a:pt x="3634" y="23214"/>
                  </a:cubicBezTo>
                  <a:cubicBezTo>
                    <a:pt x="3680" y="22582"/>
                    <a:pt x="3737" y="21949"/>
                    <a:pt x="3772" y="21328"/>
                  </a:cubicBezTo>
                  <a:cubicBezTo>
                    <a:pt x="3818" y="20696"/>
                    <a:pt x="3829" y="20109"/>
                    <a:pt x="3829" y="19500"/>
                  </a:cubicBezTo>
                  <a:lnTo>
                    <a:pt x="4025" y="19500"/>
                  </a:lnTo>
                  <a:cubicBezTo>
                    <a:pt x="4013" y="19764"/>
                    <a:pt x="4013" y="20029"/>
                    <a:pt x="4013" y="20293"/>
                  </a:cubicBezTo>
                  <a:cubicBezTo>
                    <a:pt x="4013" y="20558"/>
                    <a:pt x="4013" y="20845"/>
                    <a:pt x="4013" y="21121"/>
                  </a:cubicBezTo>
                  <a:cubicBezTo>
                    <a:pt x="4013" y="21673"/>
                    <a:pt x="4002" y="22214"/>
                    <a:pt x="3967" y="22766"/>
                  </a:cubicBezTo>
                  <a:cubicBezTo>
                    <a:pt x="3967" y="22783"/>
                    <a:pt x="3984" y="22792"/>
                    <a:pt x="4002" y="22792"/>
                  </a:cubicBezTo>
                  <a:cubicBezTo>
                    <a:pt x="4019" y="22792"/>
                    <a:pt x="4036" y="22783"/>
                    <a:pt x="4036" y="22766"/>
                  </a:cubicBezTo>
                  <a:cubicBezTo>
                    <a:pt x="4071" y="22214"/>
                    <a:pt x="4105" y="21673"/>
                    <a:pt x="4117" y="21121"/>
                  </a:cubicBezTo>
                  <a:cubicBezTo>
                    <a:pt x="4128" y="20845"/>
                    <a:pt x="4140" y="20569"/>
                    <a:pt x="4151" y="20293"/>
                  </a:cubicBezTo>
                  <a:cubicBezTo>
                    <a:pt x="4163" y="20029"/>
                    <a:pt x="4151" y="19764"/>
                    <a:pt x="4140" y="19511"/>
                  </a:cubicBezTo>
                  <a:lnTo>
                    <a:pt x="4473" y="19511"/>
                  </a:lnTo>
                  <a:cubicBezTo>
                    <a:pt x="4450" y="19649"/>
                    <a:pt x="4450" y="19799"/>
                    <a:pt x="4450" y="19925"/>
                  </a:cubicBezTo>
                  <a:cubicBezTo>
                    <a:pt x="4439" y="20063"/>
                    <a:pt x="4427" y="20259"/>
                    <a:pt x="4416" y="20420"/>
                  </a:cubicBezTo>
                  <a:cubicBezTo>
                    <a:pt x="4404" y="20753"/>
                    <a:pt x="4393" y="21087"/>
                    <a:pt x="4381" y="21420"/>
                  </a:cubicBezTo>
                  <a:cubicBezTo>
                    <a:pt x="4347" y="22087"/>
                    <a:pt x="4301" y="22754"/>
                    <a:pt x="4255" y="23433"/>
                  </a:cubicBezTo>
                  <a:cubicBezTo>
                    <a:pt x="4255" y="23456"/>
                    <a:pt x="4275" y="23467"/>
                    <a:pt x="4295" y="23467"/>
                  </a:cubicBezTo>
                  <a:cubicBezTo>
                    <a:pt x="4315" y="23467"/>
                    <a:pt x="4335" y="23456"/>
                    <a:pt x="4335" y="23433"/>
                  </a:cubicBezTo>
                  <a:cubicBezTo>
                    <a:pt x="4404" y="22766"/>
                    <a:pt x="4462" y="22099"/>
                    <a:pt x="4508" y="21432"/>
                  </a:cubicBezTo>
                  <a:cubicBezTo>
                    <a:pt x="4531" y="21110"/>
                    <a:pt x="4542" y="20788"/>
                    <a:pt x="4565" y="20454"/>
                  </a:cubicBezTo>
                  <a:cubicBezTo>
                    <a:pt x="4577" y="20293"/>
                    <a:pt x="4577" y="20121"/>
                    <a:pt x="4577" y="19960"/>
                  </a:cubicBezTo>
                  <a:cubicBezTo>
                    <a:pt x="4588" y="19799"/>
                    <a:pt x="4600" y="19661"/>
                    <a:pt x="4577" y="19511"/>
                  </a:cubicBezTo>
                  <a:lnTo>
                    <a:pt x="4818" y="19511"/>
                  </a:lnTo>
                  <a:cubicBezTo>
                    <a:pt x="4784" y="19787"/>
                    <a:pt x="4784" y="20075"/>
                    <a:pt x="4784" y="20351"/>
                  </a:cubicBezTo>
                  <a:cubicBezTo>
                    <a:pt x="4772" y="20661"/>
                    <a:pt x="4772" y="20960"/>
                    <a:pt x="4761" y="21271"/>
                  </a:cubicBezTo>
                  <a:cubicBezTo>
                    <a:pt x="4761" y="21880"/>
                    <a:pt x="4761" y="22501"/>
                    <a:pt x="4749" y="23111"/>
                  </a:cubicBezTo>
                  <a:cubicBezTo>
                    <a:pt x="4749" y="23128"/>
                    <a:pt x="4764" y="23136"/>
                    <a:pt x="4778" y="23136"/>
                  </a:cubicBezTo>
                  <a:cubicBezTo>
                    <a:pt x="4792" y="23136"/>
                    <a:pt x="4807" y="23128"/>
                    <a:pt x="4807" y="23111"/>
                  </a:cubicBezTo>
                  <a:cubicBezTo>
                    <a:pt x="4818" y="22501"/>
                    <a:pt x="4853" y="21892"/>
                    <a:pt x="4887" y="21294"/>
                  </a:cubicBezTo>
                  <a:cubicBezTo>
                    <a:pt x="4899" y="20983"/>
                    <a:pt x="4910" y="20684"/>
                    <a:pt x="4910" y="20385"/>
                  </a:cubicBezTo>
                  <a:cubicBezTo>
                    <a:pt x="4933" y="20098"/>
                    <a:pt x="4933" y="19799"/>
                    <a:pt x="4922" y="19511"/>
                  </a:cubicBezTo>
                  <a:lnTo>
                    <a:pt x="5129" y="19511"/>
                  </a:lnTo>
                  <a:lnTo>
                    <a:pt x="5129" y="19914"/>
                  </a:lnTo>
                  <a:cubicBezTo>
                    <a:pt x="5129" y="20040"/>
                    <a:pt x="5129" y="20201"/>
                    <a:pt x="5140" y="20339"/>
                  </a:cubicBezTo>
                  <a:lnTo>
                    <a:pt x="5140" y="21225"/>
                  </a:lnTo>
                  <a:cubicBezTo>
                    <a:pt x="5140" y="21811"/>
                    <a:pt x="5129" y="22386"/>
                    <a:pt x="5117" y="22961"/>
                  </a:cubicBezTo>
                  <a:cubicBezTo>
                    <a:pt x="5106" y="23295"/>
                    <a:pt x="5106" y="23640"/>
                    <a:pt x="5094" y="23973"/>
                  </a:cubicBezTo>
                  <a:cubicBezTo>
                    <a:pt x="5094" y="23996"/>
                    <a:pt x="5111" y="24008"/>
                    <a:pt x="5129" y="24008"/>
                  </a:cubicBezTo>
                  <a:cubicBezTo>
                    <a:pt x="5146" y="24008"/>
                    <a:pt x="5163" y="23996"/>
                    <a:pt x="5163" y="23973"/>
                  </a:cubicBezTo>
                  <a:cubicBezTo>
                    <a:pt x="5244" y="22812"/>
                    <a:pt x="5278" y="21650"/>
                    <a:pt x="5255" y="20477"/>
                  </a:cubicBezTo>
                  <a:cubicBezTo>
                    <a:pt x="5255" y="20316"/>
                    <a:pt x="5255" y="20155"/>
                    <a:pt x="5255" y="19983"/>
                  </a:cubicBezTo>
                  <a:cubicBezTo>
                    <a:pt x="5244" y="19822"/>
                    <a:pt x="5232" y="19684"/>
                    <a:pt x="5232" y="19523"/>
                  </a:cubicBezTo>
                  <a:lnTo>
                    <a:pt x="5543" y="19523"/>
                  </a:lnTo>
                  <a:cubicBezTo>
                    <a:pt x="5508" y="20132"/>
                    <a:pt x="5508" y="20730"/>
                    <a:pt x="5497" y="21340"/>
                  </a:cubicBezTo>
                  <a:cubicBezTo>
                    <a:pt x="5485" y="21949"/>
                    <a:pt x="5474" y="22582"/>
                    <a:pt x="5462" y="23214"/>
                  </a:cubicBezTo>
                  <a:cubicBezTo>
                    <a:pt x="5462" y="23231"/>
                    <a:pt x="5479" y="23240"/>
                    <a:pt x="5497" y="23240"/>
                  </a:cubicBezTo>
                  <a:cubicBezTo>
                    <a:pt x="5514" y="23240"/>
                    <a:pt x="5531" y="23231"/>
                    <a:pt x="5531" y="23214"/>
                  </a:cubicBezTo>
                  <a:lnTo>
                    <a:pt x="5612" y="21340"/>
                  </a:lnTo>
                  <a:cubicBezTo>
                    <a:pt x="5635" y="20730"/>
                    <a:pt x="5658" y="20132"/>
                    <a:pt x="5669" y="19523"/>
                  </a:cubicBezTo>
                  <a:lnTo>
                    <a:pt x="5830" y="19523"/>
                  </a:lnTo>
                  <a:cubicBezTo>
                    <a:pt x="5819" y="19799"/>
                    <a:pt x="5796" y="20063"/>
                    <a:pt x="5773" y="20328"/>
                  </a:cubicBezTo>
                  <a:cubicBezTo>
                    <a:pt x="5761" y="20592"/>
                    <a:pt x="5738" y="20903"/>
                    <a:pt x="5727" y="21179"/>
                  </a:cubicBezTo>
                  <a:cubicBezTo>
                    <a:pt x="5692" y="21754"/>
                    <a:pt x="5669" y="22317"/>
                    <a:pt x="5635" y="22892"/>
                  </a:cubicBezTo>
                  <a:cubicBezTo>
                    <a:pt x="5635" y="22915"/>
                    <a:pt x="5655" y="22927"/>
                    <a:pt x="5675" y="22927"/>
                  </a:cubicBezTo>
                  <a:cubicBezTo>
                    <a:pt x="5695" y="22927"/>
                    <a:pt x="5715" y="22915"/>
                    <a:pt x="5715" y="22892"/>
                  </a:cubicBezTo>
                  <a:cubicBezTo>
                    <a:pt x="5750" y="22317"/>
                    <a:pt x="5796" y="21754"/>
                    <a:pt x="5830" y="21179"/>
                  </a:cubicBezTo>
                  <a:cubicBezTo>
                    <a:pt x="5853" y="20891"/>
                    <a:pt x="5876" y="20604"/>
                    <a:pt x="5899" y="20328"/>
                  </a:cubicBezTo>
                  <a:cubicBezTo>
                    <a:pt x="5911" y="20052"/>
                    <a:pt x="5922" y="19799"/>
                    <a:pt x="5957" y="19523"/>
                  </a:cubicBezTo>
                  <a:lnTo>
                    <a:pt x="6049" y="19523"/>
                  </a:lnTo>
                  <a:cubicBezTo>
                    <a:pt x="6003" y="20178"/>
                    <a:pt x="5968" y="20822"/>
                    <a:pt x="5957" y="21466"/>
                  </a:cubicBezTo>
                  <a:cubicBezTo>
                    <a:pt x="5945" y="21788"/>
                    <a:pt x="5945" y="22122"/>
                    <a:pt x="5957" y="22455"/>
                  </a:cubicBezTo>
                  <a:cubicBezTo>
                    <a:pt x="5968" y="22777"/>
                    <a:pt x="5980" y="23122"/>
                    <a:pt x="6003" y="23456"/>
                  </a:cubicBezTo>
                  <a:cubicBezTo>
                    <a:pt x="6003" y="23467"/>
                    <a:pt x="6011" y="23473"/>
                    <a:pt x="6020" y="23473"/>
                  </a:cubicBezTo>
                  <a:cubicBezTo>
                    <a:pt x="6028" y="23473"/>
                    <a:pt x="6037" y="23467"/>
                    <a:pt x="6037" y="23456"/>
                  </a:cubicBezTo>
                  <a:cubicBezTo>
                    <a:pt x="6037" y="23122"/>
                    <a:pt x="6049" y="22800"/>
                    <a:pt x="6060" y="22467"/>
                  </a:cubicBezTo>
                  <a:cubicBezTo>
                    <a:pt x="6060" y="22133"/>
                    <a:pt x="6060" y="21800"/>
                    <a:pt x="6072" y="21466"/>
                  </a:cubicBezTo>
                  <a:cubicBezTo>
                    <a:pt x="6083" y="20822"/>
                    <a:pt x="6106" y="20167"/>
                    <a:pt x="6164" y="19534"/>
                  </a:cubicBezTo>
                  <a:lnTo>
                    <a:pt x="6393" y="19534"/>
                  </a:lnTo>
                  <a:cubicBezTo>
                    <a:pt x="6347" y="20753"/>
                    <a:pt x="6313" y="21972"/>
                    <a:pt x="6336" y="23191"/>
                  </a:cubicBezTo>
                  <a:cubicBezTo>
                    <a:pt x="6336" y="23214"/>
                    <a:pt x="6353" y="23226"/>
                    <a:pt x="6370" y="23226"/>
                  </a:cubicBezTo>
                  <a:cubicBezTo>
                    <a:pt x="6388" y="23226"/>
                    <a:pt x="6405" y="23214"/>
                    <a:pt x="6405" y="23191"/>
                  </a:cubicBezTo>
                  <a:cubicBezTo>
                    <a:pt x="6405" y="21972"/>
                    <a:pt x="6416" y="20753"/>
                    <a:pt x="6497" y="19534"/>
                  </a:cubicBezTo>
                  <a:lnTo>
                    <a:pt x="6819" y="19534"/>
                  </a:lnTo>
                  <a:cubicBezTo>
                    <a:pt x="6784" y="19833"/>
                    <a:pt x="6773" y="20132"/>
                    <a:pt x="6750" y="20443"/>
                  </a:cubicBezTo>
                  <a:cubicBezTo>
                    <a:pt x="6727" y="20776"/>
                    <a:pt x="6715" y="21110"/>
                    <a:pt x="6692" y="21443"/>
                  </a:cubicBezTo>
                  <a:cubicBezTo>
                    <a:pt x="6669" y="22122"/>
                    <a:pt x="6658" y="22789"/>
                    <a:pt x="6669" y="23467"/>
                  </a:cubicBezTo>
                  <a:cubicBezTo>
                    <a:pt x="6669" y="23490"/>
                    <a:pt x="6687" y="23502"/>
                    <a:pt x="6705" y="23502"/>
                  </a:cubicBezTo>
                  <a:cubicBezTo>
                    <a:pt x="6724" y="23502"/>
                    <a:pt x="6744" y="23490"/>
                    <a:pt x="6750" y="23467"/>
                  </a:cubicBezTo>
                  <a:cubicBezTo>
                    <a:pt x="6738" y="22800"/>
                    <a:pt x="6750" y="22133"/>
                    <a:pt x="6784" y="21455"/>
                  </a:cubicBezTo>
                  <a:cubicBezTo>
                    <a:pt x="6796" y="21121"/>
                    <a:pt x="6819" y="20799"/>
                    <a:pt x="6842" y="20466"/>
                  </a:cubicBezTo>
                  <a:cubicBezTo>
                    <a:pt x="6865" y="20155"/>
                    <a:pt x="6911" y="19833"/>
                    <a:pt x="6934" y="19523"/>
                  </a:cubicBezTo>
                  <a:lnTo>
                    <a:pt x="7060" y="19523"/>
                  </a:lnTo>
                  <a:cubicBezTo>
                    <a:pt x="6934" y="20604"/>
                    <a:pt x="6888" y="21696"/>
                    <a:pt x="6922" y="22777"/>
                  </a:cubicBezTo>
                  <a:cubicBezTo>
                    <a:pt x="6922" y="22794"/>
                    <a:pt x="6937" y="22803"/>
                    <a:pt x="6951" y="22803"/>
                  </a:cubicBezTo>
                  <a:cubicBezTo>
                    <a:pt x="6966" y="22803"/>
                    <a:pt x="6980" y="22794"/>
                    <a:pt x="6980" y="22777"/>
                  </a:cubicBezTo>
                  <a:cubicBezTo>
                    <a:pt x="7003" y="21696"/>
                    <a:pt x="7072" y="20604"/>
                    <a:pt x="7175" y="19523"/>
                  </a:cubicBezTo>
                  <a:lnTo>
                    <a:pt x="7302" y="19523"/>
                  </a:lnTo>
                  <a:cubicBezTo>
                    <a:pt x="7256" y="20063"/>
                    <a:pt x="7210" y="20592"/>
                    <a:pt x="7210" y="21121"/>
                  </a:cubicBezTo>
                  <a:cubicBezTo>
                    <a:pt x="7198" y="21662"/>
                    <a:pt x="7210" y="22237"/>
                    <a:pt x="7187" y="22777"/>
                  </a:cubicBezTo>
                  <a:cubicBezTo>
                    <a:pt x="7175" y="23099"/>
                    <a:pt x="7164" y="23421"/>
                    <a:pt x="7152" y="23732"/>
                  </a:cubicBezTo>
                  <a:cubicBezTo>
                    <a:pt x="7152" y="23743"/>
                    <a:pt x="7161" y="23749"/>
                    <a:pt x="7170" y="23749"/>
                  </a:cubicBezTo>
                  <a:cubicBezTo>
                    <a:pt x="7178" y="23749"/>
                    <a:pt x="7187" y="23743"/>
                    <a:pt x="7187" y="23732"/>
                  </a:cubicBezTo>
                  <a:cubicBezTo>
                    <a:pt x="7210" y="23180"/>
                    <a:pt x="7221" y="22628"/>
                    <a:pt x="7267" y="22076"/>
                  </a:cubicBezTo>
                  <a:cubicBezTo>
                    <a:pt x="7302" y="21524"/>
                    <a:pt x="7359" y="20972"/>
                    <a:pt x="7371" y="20420"/>
                  </a:cubicBezTo>
                  <a:cubicBezTo>
                    <a:pt x="7371" y="20121"/>
                    <a:pt x="7382" y="19822"/>
                    <a:pt x="7394" y="19523"/>
                  </a:cubicBezTo>
                  <a:lnTo>
                    <a:pt x="7566" y="19523"/>
                  </a:lnTo>
                  <a:cubicBezTo>
                    <a:pt x="7509" y="20098"/>
                    <a:pt x="7509" y="20673"/>
                    <a:pt x="7497" y="21248"/>
                  </a:cubicBezTo>
                  <a:cubicBezTo>
                    <a:pt x="7474" y="21823"/>
                    <a:pt x="7451" y="22398"/>
                    <a:pt x="7428" y="22973"/>
                  </a:cubicBezTo>
                  <a:lnTo>
                    <a:pt x="7394" y="23962"/>
                  </a:lnTo>
                  <a:cubicBezTo>
                    <a:pt x="7394" y="23985"/>
                    <a:pt x="7408" y="23996"/>
                    <a:pt x="7424" y="23996"/>
                  </a:cubicBezTo>
                  <a:cubicBezTo>
                    <a:pt x="7440" y="23996"/>
                    <a:pt x="7457" y="23985"/>
                    <a:pt x="7463" y="23962"/>
                  </a:cubicBezTo>
                  <a:cubicBezTo>
                    <a:pt x="7486" y="23387"/>
                    <a:pt x="7520" y="22812"/>
                    <a:pt x="7543" y="22237"/>
                  </a:cubicBezTo>
                  <a:cubicBezTo>
                    <a:pt x="7566" y="21949"/>
                    <a:pt x="7578" y="21662"/>
                    <a:pt x="7589" y="21374"/>
                  </a:cubicBezTo>
                  <a:cubicBezTo>
                    <a:pt x="7601" y="21075"/>
                    <a:pt x="7635" y="20799"/>
                    <a:pt x="7647" y="20512"/>
                  </a:cubicBezTo>
                  <a:cubicBezTo>
                    <a:pt x="7670" y="20178"/>
                    <a:pt x="7681" y="19845"/>
                    <a:pt x="7681" y="19511"/>
                  </a:cubicBezTo>
                  <a:cubicBezTo>
                    <a:pt x="7842" y="19442"/>
                    <a:pt x="7808" y="19235"/>
                    <a:pt x="7808" y="19097"/>
                  </a:cubicBezTo>
                  <a:lnTo>
                    <a:pt x="7842" y="17787"/>
                  </a:lnTo>
                  <a:lnTo>
                    <a:pt x="7900" y="17787"/>
                  </a:lnTo>
                  <a:cubicBezTo>
                    <a:pt x="8038" y="17775"/>
                    <a:pt x="8222" y="17764"/>
                    <a:pt x="8279" y="17614"/>
                  </a:cubicBezTo>
                  <a:cubicBezTo>
                    <a:pt x="8302" y="17545"/>
                    <a:pt x="8314" y="17465"/>
                    <a:pt x="8302" y="17396"/>
                  </a:cubicBezTo>
                  <a:lnTo>
                    <a:pt x="8302" y="17097"/>
                  </a:lnTo>
                  <a:cubicBezTo>
                    <a:pt x="8302" y="16637"/>
                    <a:pt x="8291" y="16177"/>
                    <a:pt x="8279" y="15717"/>
                  </a:cubicBezTo>
                  <a:cubicBezTo>
                    <a:pt x="8268" y="15291"/>
                    <a:pt x="8279" y="14866"/>
                    <a:pt x="8256" y="14440"/>
                  </a:cubicBezTo>
                  <a:cubicBezTo>
                    <a:pt x="8268" y="14429"/>
                    <a:pt x="8279" y="14429"/>
                    <a:pt x="8291" y="14417"/>
                  </a:cubicBezTo>
                  <a:cubicBezTo>
                    <a:pt x="8693" y="14026"/>
                    <a:pt x="8532" y="13394"/>
                    <a:pt x="8647" y="12900"/>
                  </a:cubicBezTo>
                  <a:cubicBezTo>
                    <a:pt x="9038" y="12624"/>
                    <a:pt x="9372" y="12290"/>
                    <a:pt x="9648" y="11911"/>
                  </a:cubicBezTo>
                  <a:cubicBezTo>
                    <a:pt x="9981" y="11439"/>
                    <a:pt x="10234" y="10922"/>
                    <a:pt x="10384" y="10370"/>
                  </a:cubicBezTo>
                  <a:cubicBezTo>
                    <a:pt x="10545" y="9818"/>
                    <a:pt x="10648" y="9243"/>
                    <a:pt x="10683" y="8656"/>
                  </a:cubicBezTo>
                  <a:cubicBezTo>
                    <a:pt x="10729" y="8036"/>
                    <a:pt x="10717" y="7415"/>
                    <a:pt x="10648" y="6794"/>
                  </a:cubicBezTo>
                  <a:cubicBezTo>
                    <a:pt x="10499" y="5655"/>
                    <a:pt x="10016" y="4517"/>
                    <a:pt x="9015" y="3907"/>
                  </a:cubicBezTo>
                  <a:cubicBezTo>
                    <a:pt x="8739" y="3735"/>
                    <a:pt x="8452" y="3597"/>
                    <a:pt x="8153" y="3493"/>
                  </a:cubicBezTo>
                  <a:cubicBezTo>
                    <a:pt x="8153" y="3263"/>
                    <a:pt x="8176" y="3022"/>
                    <a:pt x="8187" y="2792"/>
                  </a:cubicBezTo>
                  <a:cubicBezTo>
                    <a:pt x="8187" y="2631"/>
                    <a:pt x="8245" y="2378"/>
                    <a:pt x="8072" y="2286"/>
                  </a:cubicBezTo>
                  <a:cubicBezTo>
                    <a:pt x="7992" y="2252"/>
                    <a:pt x="7900" y="2229"/>
                    <a:pt x="7808" y="2229"/>
                  </a:cubicBezTo>
                  <a:cubicBezTo>
                    <a:pt x="7808" y="2217"/>
                    <a:pt x="7808" y="2217"/>
                    <a:pt x="7808" y="2206"/>
                  </a:cubicBezTo>
                  <a:cubicBezTo>
                    <a:pt x="7796" y="2102"/>
                    <a:pt x="7785" y="1999"/>
                    <a:pt x="7785" y="1895"/>
                  </a:cubicBezTo>
                  <a:cubicBezTo>
                    <a:pt x="7773" y="1792"/>
                    <a:pt x="7762" y="1700"/>
                    <a:pt x="7750" y="1596"/>
                  </a:cubicBezTo>
                  <a:cubicBezTo>
                    <a:pt x="7704" y="1412"/>
                    <a:pt x="7497" y="1412"/>
                    <a:pt x="7336" y="1401"/>
                  </a:cubicBezTo>
                  <a:cubicBezTo>
                    <a:pt x="7267" y="987"/>
                    <a:pt x="7233" y="573"/>
                    <a:pt x="7221" y="147"/>
                  </a:cubicBezTo>
                  <a:cubicBezTo>
                    <a:pt x="7233" y="113"/>
                    <a:pt x="7210" y="90"/>
                    <a:pt x="7175" y="78"/>
                  </a:cubicBezTo>
                  <a:cubicBezTo>
                    <a:pt x="6865" y="32"/>
                    <a:pt x="6566" y="9"/>
                    <a:pt x="6256" y="9"/>
                  </a:cubicBezTo>
                  <a:cubicBezTo>
                    <a:pt x="6100" y="3"/>
                    <a:pt x="5945" y="1"/>
                    <a:pt x="5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79"/>
            <p:cNvSpPr/>
            <p:nvPr/>
          </p:nvSpPr>
          <p:spPr>
            <a:xfrm>
              <a:off x="1005620" y="1061679"/>
              <a:ext cx="353199" cy="128825"/>
            </a:xfrm>
            <a:custGeom>
              <a:avLst/>
              <a:gdLst/>
              <a:ahLst/>
              <a:cxnLst/>
              <a:rect l="l" t="t" r="r" b="b"/>
              <a:pathLst>
                <a:path w="3301" h="1204" extrusionOk="0">
                  <a:moveTo>
                    <a:pt x="1659" y="0"/>
                  </a:moveTo>
                  <a:cubicBezTo>
                    <a:pt x="1302" y="0"/>
                    <a:pt x="944" y="8"/>
                    <a:pt x="587" y="30"/>
                  </a:cubicBezTo>
                  <a:cubicBezTo>
                    <a:pt x="449" y="42"/>
                    <a:pt x="311" y="42"/>
                    <a:pt x="173" y="65"/>
                  </a:cubicBezTo>
                  <a:cubicBezTo>
                    <a:pt x="93" y="76"/>
                    <a:pt x="58" y="122"/>
                    <a:pt x="58" y="191"/>
                  </a:cubicBezTo>
                  <a:cubicBezTo>
                    <a:pt x="47" y="249"/>
                    <a:pt x="35" y="318"/>
                    <a:pt x="35" y="375"/>
                  </a:cubicBezTo>
                  <a:cubicBezTo>
                    <a:pt x="12" y="640"/>
                    <a:pt x="1" y="904"/>
                    <a:pt x="1" y="1134"/>
                  </a:cubicBezTo>
                  <a:lnTo>
                    <a:pt x="127" y="1134"/>
                  </a:lnTo>
                  <a:cubicBezTo>
                    <a:pt x="346" y="1123"/>
                    <a:pt x="564" y="1111"/>
                    <a:pt x="783" y="1111"/>
                  </a:cubicBezTo>
                  <a:cubicBezTo>
                    <a:pt x="967" y="1101"/>
                    <a:pt x="1154" y="1098"/>
                    <a:pt x="1341" y="1098"/>
                  </a:cubicBezTo>
                  <a:cubicBezTo>
                    <a:pt x="1597" y="1098"/>
                    <a:pt x="1853" y="1104"/>
                    <a:pt x="2105" y="1111"/>
                  </a:cubicBezTo>
                  <a:cubicBezTo>
                    <a:pt x="2507" y="1134"/>
                    <a:pt x="2898" y="1157"/>
                    <a:pt x="3301" y="1203"/>
                  </a:cubicBezTo>
                  <a:cubicBezTo>
                    <a:pt x="3266" y="1019"/>
                    <a:pt x="3243" y="824"/>
                    <a:pt x="3232" y="628"/>
                  </a:cubicBezTo>
                  <a:cubicBezTo>
                    <a:pt x="3209" y="444"/>
                    <a:pt x="3197" y="249"/>
                    <a:pt x="3174" y="53"/>
                  </a:cubicBezTo>
                  <a:cubicBezTo>
                    <a:pt x="2875" y="53"/>
                    <a:pt x="2576" y="19"/>
                    <a:pt x="2278" y="7"/>
                  </a:cubicBezTo>
                  <a:cubicBezTo>
                    <a:pt x="2071" y="3"/>
                    <a:pt x="1865" y="0"/>
                    <a:pt x="16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79"/>
            <p:cNvSpPr/>
            <p:nvPr/>
          </p:nvSpPr>
          <p:spPr>
            <a:xfrm>
              <a:off x="928153" y="1196820"/>
              <a:ext cx="478707" cy="90841"/>
            </a:xfrm>
            <a:custGeom>
              <a:avLst/>
              <a:gdLst/>
              <a:ahLst/>
              <a:cxnLst/>
              <a:rect l="l" t="t" r="r" b="b"/>
              <a:pathLst>
                <a:path w="4474" h="849" extrusionOk="0">
                  <a:moveTo>
                    <a:pt x="1951" y="1"/>
                  </a:moveTo>
                  <a:cubicBezTo>
                    <a:pt x="1760" y="1"/>
                    <a:pt x="1570" y="4"/>
                    <a:pt x="1380" y="9"/>
                  </a:cubicBezTo>
                  <a:cubicBezTo>
                    <a:pt x="1185" y="21"/>
                    <a:pt x="989" y="32"/>
                    <a:pt x="794" y="44"/>
                  </a:cubicBezTo>
                  <a:cubicBezTo>
                    <a:pt x="621" y="44"/>
                    <a:pt x="460" y="67"/>
                    <a:pt x="299" y="113"/>
                  </a:cubicBezTo>
                  <a:cubicBezTo>
                    <a:pt x="0" y="228"/>
                    <a:pt x="150" y="596"/>
                    <a:pt x="58" y="849"/>
                  </a:cubicBezTo>
                  <a:cubicBezTo>
                    <a:pt x="357" y="791"/>
                    <a:pt x="656" y="745"/>
                    <a:pt x="955" y="711"/>
                  </a:cubicBezTo>
                  <a:cubicBezTo>
                    <a:pt x="1463" y="645"/>
                    <a:pt x="1975" y="613"/>
                    <a:pt x="2486" y="613"/>
                  </a:cubicBezTo>
                  <a:cubicBezTo>
                    <a:pt x="2866" y="613"/>
                    <a:pt x="3245" y="630"/>
                    <a:pt x="3622" y="665"/>
                  </a:cubicBezTo>
                  <a:cubicBezTo>
                    <a:pt x="3852" y="688"/>
                    <a:pt x="4071" y="711"/>
                    <a:pt x="4289" y="745"/>
                  </a:cubicBezTo>
                  <a:lnTo>
                    <a:pt x="4473" y="780"/>
                  </a:lnTo>
                  <a:cubicBezTo>
                    <a:pt x="4450" y="665"/>
                    <a:pt x="4439" y="550"/>
                    <a:pt x="4427" y="435"/>
                  </a:cubicBezTo>
                  <a:cubicBezTo>
                    <a:pt x="4427" y="377"/>
                    <a:pt x="4439" y="205"/>
                    <a:pt x="4381" y="170"/>
                  </a:cubicBezTo>
                  <a:cubicBezTo>
                    <a:pt x="4324" y="159"/>
                    <a:pt x="4278" y="147"/>
                    <a:pt x="4220" y="147"/>
                  </a:cubicBezTo>
                  <a:lnTo>
                    <a:pt x="4059" y="124"/>
                  </a:lnTo>
                  <a:lnTo>
                    <a:pt x="3737" y="90"/>
                  </a:lnTo>
                  <a:cubicBezTo>
                    <a:pt x="3145" y="29"/>
                    <a:pt x="2546" y="1"/>
                    <a:pt x="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79"/>
            <p:cNvSpPr/>
            <p:nvPr/>
          </p:nvSpPr>
          <p:spPr>
            <a:xfrm>
              <a:off x="883855" y="1277176"/>
              <a:ext cx="567301" cy="142093"/>
            </a:xfrm>
            <a:custGeom>
              <a:avLst/>
              <a:gdLst/>
              <a:ahLst/>
              <a:cxnLst/>
              <a:rect l="l" t="t" r="r" b="b"/>
              <a:pathLst>
                <a:path w="5302" h="1328" extrusionOk="0">
                  <a:moveTo>
                    <a:pt x="2794" y="1"/>
                  </a:moveTo>
                  <a:cubicBezTo>
                    <a:pt x="2676" y="1"/>
                    <a:pt x="2557" y="2"/>
                    <a:pt x="2438" y="6"/>
                  </a:cubicBezTo>
                  <a:cubicBezTo>
                    <a:pt x="2013" y="17"/>
                    <a:pt x="1587" y="63"/>
                    <a:pt x="1173" y="109"/>
                  </a:cubicBezTo>
                  <a:cubicBezTo>
                    <a:pt x="782" y="167"/>
                    <a:pt x="391" y="236"/>
                    <a:pt x="0" y="339"/>
                  </a:cubicBezTo>
                  <a:cubicBezTo>
                    <a:pt x="58" y="672"/>
                    <a:pt x="69" y="1006"/>
                    <a:pt x="23" y="1328"/>
                  </a:cubicBezTo>
                  <a:cubicBezTo>
                    <a:pt x="391" y="1190"/>
                    <a:pt x="771" y="1075"/>
                    <a:pt x="1150" y="1006"/>
                  </a:cubicBezTo>
                  <a:cubicBezTo>
                    <a:pt x="1323" y="971"/>
                    <a:pt x="1495" y="948"/>
                    <a:pt x="1656" y="925"/>
                  </a:cubicBezTo>
                  <a:cubicBezTo>
                    <a:pt x="1679" y="914"/>
                    <a:pt x="1691" y="914"/>
                    <a:pt x="1702" y="914"/>
                  </a:cubicBezTo>
                  <a:cubicBezTo>
                    <a:pt x="2013" y="868"/>
                    <a:pt x="2323" y="845"/>
                    <a:pt x="2634" y="845"/>
                  </a:cubicBezTo>
                  <a:cubicBezTo>
                    <a:pt x="3266" y="845"/>
                    <a:pt x="3898" y="914"/>
                    <a:pt x="4519" y="1063"/>
                  </a:cubicBezTo>
                  <a:cubicBezTo>
                    <a:pt x="4761" y="1121"/>
                    <a:pt x="5002" y="1190"/>
                    <a:pt x="5244" y="1270"/>
                  </a:cubicBezTo>
                  <a:lnTo>
                    <a:pt x="5278" y="580"/>
                  </a:lnTo>
                  <a:cubicBezTo>
                    <a:pt x="5278" y="523"/>
                    <a:pt x="5290" y="443"/>
                    <a:pt x="5290" y="397"/>
                  </a:cubicBezTo>
                  <a:cubicBezTo>
                    <a:pt x="5290" y="351"/>
                    <a:pt x="5301" y="282"/>
                    <a:pt x="5255" y="259"/>
                  </a:cubicBezTo>
                  <a:cubicBezTo>
                    <a:pt x="5209" y="236"/>
                    <a:pt x="5163" y="224"/>
                    <a:pt x="5117" y="213"/>
                  </a:cubicBezTo>
                  <a:cubicBezTo>
                    <a:pt x="5060" y="213"/>
                    <a:pt x="5002" y="201"/>
                    <a:pt x="4945" y="190"/>
                  </a:cubicBezTo>
                  <a:cubicBezTo>
                    <a:pt x="4234" y="61"/>
                    <a:pt x="3515" y="1"/>
                    <a:pt x="27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79"/>
            <p:cNvSpPr/>
            <p:nvPr/>
          </p:nvSpPr>
          <p:spPr>
            <a:xfrm>
              <a:off x="947841" y="2948618"/>
              <a:ext cx="463941" cy="173550"/>
            </a:xfrm>
            <a:custGeom>
              <a:avLst/>
              <a:gdLst/>
              <a:ahLst/>
              <a:cxnLst/>
              <a:rect l="l" t="t" r="r" b="b"/>
              <a:pathLst>
                <a:path w="4336" h="1622" extrusionOk="0">
                  <a:moveTo>
                    <a:pt x="46" y="0"/>
                  </a:moveTo>
                  <a:cubicBezTo>
                    <a:pt x="46" y="0"/>
                    <a:pt x="46" y="12"/>
                    <a:pt x="46" y="12"/>
                  </a:cubicBezTo>
                  <a:cubicBezTo>
                    <a:pt x="23" y="529"/>
                    <a:pt x="12" y="1035"/>
                    <a:pt x="0" y="1552"/>
                  </a:cubicBezTo>
                  <a:cubicBezTo>
                    <a:pt x="0" y="1552"/>
                    <a:pt x="0" y="1564"/>
                    <a:pt x="12" y="1575"/>
                  </a:cubicBezTo>
                  <a:cubicBezTo>
                    <a:pt x="437" y="1575"/>
                    <a:pt x="851" y="1587"/>
                    <a:pt x="1277" y="1587"/>
                  </a:cubicBezTo>
                  <a:lnTo>
                    <a:pt x="3668" y="1621"/>
                  </a:lnTo>
                  <a:lnTo>
                    <a:pt x="4243" y="1621"/>
                  </a:lnTo>
                  <a:cubicBezTo>
                    <a:pt x="4324" y="1598"/>
                    <a:pt x="4301" y="1426"/>
                    <a:pt x="4301" y="1357"/>
                  </a:cubicBezTo>
                  <a:lnTo>
                    <a:pt x="4312" y="1081"/>
                  </a:lnTo>
                  <a:cubicBezTo>
                    <a:pt x="4312" y="725"/>
                    <a:pt x="4324" y="380"/>
                    <a:pt x="4335" y="35"/>
                  </a:cubicBezTo>
                  <a:lnTo>
                    <a:pt x="4335" y="35"/>
                  </a:lnTo>
                  <a:cubicBezTo>
                    <a:pt x="4013" y="81"/>
                    <a:pt x="3691" y="115"/>
                    <a:pt x="3358" y="127"/>
                  </a:cubicBezTo>
                  <a:cubicBezTo>
                    <a:pt x="3041" y="145"/>
                    <a:pt x="2723" y="154"/>
                    <a:pt x="2406" y="154"/>
                  </a:cubicBezTo>
                  <a:cubicBezTo>
                    <a:pt x="1930" y="154"/>
                    <a:pt x="1454" y="133"/>
                    <a:pt x="978" y="92"/>
                  </a:cubicBezTo>
                  <a:cubicBezTo>
                    <a:pt x="771" y="81"/>
                    <a:pt x="575" y="58"/>
                    <a:pt x="368" y="35"/>
                  </a:cubicBezTo>
                  <a:cubicBezTo>
                    <a:pt x="265" y="23"/>
                    <a:pt x="150" y="12"/>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79"/>
            <p:cNvSpPr/>
            <p:nvPr/>
          </p:nvSpPr>
          <p:spPr>
            <a:xfrm>
              <a:off x="906004" y="2600334"/>
              <a:ext cx="553712" cy="352557"/>
            </a:xfrm>
            <a:custGeom>
              <a:avLst/>
              <a:gdLst/>
              <a:ahLst/>
              <a:cxnLst/>
              <a:rect l="l" t="t" r="r" b="b"/>
              <a:pathLst>
                <a:path w="5175" h="3295" extrusionOk="0">
                  <a:moveTo>
                    <a:pt x="5140" y="1"/>
                  </a:moveTo>
                  <a:cubicBezTo>
                    <a:pt x="4968" y="93"/>
                    <a:pt x="4772" y="150"/>
                    <a:pt x="4577" y="162"/>
                  </a:cubicBezTo>
                  <a:cubicBezTo>
                    <a:pt x="4266" y="208"/>
                    <a:pt x="3944" y="196"/>
                    <a:pt x="3622" y="208"/>
                  </a:cubicBezTo>
                  <a:cubicBezTo>
                    <a:pt x="3224" y="215"/>
                    <a:pt x="2826" y="221"/>
                    <a:pt x="2427" y="221"/>
                  </a:cubicBezTo>
                  <a:cubicBezTo>
                    <a:pt x="2136" y="221"/>
                    <a:pt x="1844" y="218"/>
                    <a:pt x="1553" y="208"/>
                  </a:cubicBezTo>
                  <a:cubicBezTo>
                    <a:pt x="1208" y="185"/>
                    <a:pt x="874" y="162"/>
                    <a:pt x="529" y="127"/>
                  </a:cubicBezTo>
                  <a:cubicBezTo>
                    <a:pt x="380" y="116"/>
                    <a:pt x="230" y="93"/>
                    <a:pt x="92" y="70"/>
                  </a:cubicBezTo>
                  <a:lnTo>
                    <a:pt x="92" y="70"/>
                  </a:lnTo>
                  <a:cubicBezTo>
                    <a:pt x="104" y="909"/>
                    <a:pt x="69" y="1737"/>
                    <a:pt x="46" y="2577"/>
                  </a:cubicBezTo>
                  <a:cubicBezTo>
                    <a:pt x="35" y="2726"/>
                    <a:pt x="0" y="2933"/>
                    <a:pt x="150" y="3025"/>
                  </a:cubicBezTo>
                  <a:cubicBezTo>
                    <a:pt x="276" y="3094"/>
                    <a:pt x="426" y="3129"/>
                    <a:pt x="575" y="3140"/>
                  </a:cubicBezTo>
                  <a:cubicBezTo>
                    <a:pt x="955" y="3198"/>
                    <a:pt x="1334" y="3232"/>
                    <a:pt x="1714" y="3267"/>
                  </a:cubicBezTo>
                  <a:cubicBezTo>
                    <a:pt x="2013" y="3285"/>
                    <a:pt x="2312" y="3294"/>
                    <a:pt x="2611" y="3294"/>
                  </a:cubicBezTo>
                  <a:cubicBezTo>
                    <a:pt x="3059" y="3294"/>
                    <a:pt x="3507" y="3274"/>
                    <a:pt x="3956" y="3232"/>
                  </a:cubicBezTo>
                  <a:cubicBezTo>
                    <a:pt x="4140" y="3221"/>
                    <a:pt x="4324" y="3198"/>
                    <a:pt x="4508" y="3186"/>
                  </a:cubicBezTo>
                  <a:lnTo>
                    <a:pt x="4726" y="3163"/>
                  </a:lnTo>
                  <a:lnTo>
                    <a:pt x="4726" y="3140"/>
                  </a:lnTo>
                  <a:cubicBezTo>
                    <a:pt x="4726" y="3100"/>
                    <a:pt x="4758" y="3080"/>
                    <a:pt x="4790" y="3080"/>
                  </a:cubicBezTo>
                  <a:cubicBezTo>
                    <a:pt x="4821" y="3080"/>
                    <a:pt x="4853" y="3100"/>
                    <a:pt x="4853" y="3140"/>
                  </a:cubicBezTo>
                  <a:cubicBezTo>
                    <a:pt x="4922" y="3129"/>
                    <a:pt x="4991" y="3129"/>
                    <a:pt x="5060" y="3106"/>
                  </a:cubicBezTo>
                  <a:cubicBezTo>
                    <a:pt x="5152" y="3094"/>
                    <a:pt x="5175" y="3037"/>
                    <a:pt x="5175" y="2945"/>
                  </a:cubicBezTo>
                  <a:lnTo>
                    <a:pt x="5175" y="2669"/>
                  </a:lnTo>
                  <a:lnTo>
                    <a:pt x="5175" y="2117"/>
                  </a:lnTo>
                  <a:cubicBezTo>
                    <a:pt x="5163" y="1737"/>
                    <a:pt x="5152" y="1346"/>
                    <a:pt x="5152" y="967"/>
                  </a:cubicBezTo>
                  <a:cubicBezTo>
                    <a:pt x="5152" y="645"/>
                    <a:pt x="5140" y="323"/>
                    <a:pt x="5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79"/>
            <p:cNvSpPr/>
            <p:nvPr/>
          </p:nvSpPr>
          <p:spPr>
            <a:xfrm>
              <a:off x="850578" y="2438016"/>
              <a:ext cx="643590" cy="169591"/>
            </a:xfrm>
            <a:custGeom>
              <a:avLst/>
              <a:gdLst/>
              <a:ahLst/>
              <a:cxnLst/>
              <a:rect l="l" t="t" r="r" b="b"/>
              <a:pathLst>
                <a:path w="6015" h="1585" extrusionOk="0">
                  <a:moveTo>
                    <a:pt x="6015" y="0"/>
                  </a:moveTo>
                  <a:lnTo>
                    <a:pt x="6015" y="0"/>
                  </a:lnTo>
                  <a:cubicBezTo>
                    <a:pt x="5566" y="288"/>
                    <a:pt x="5083" y="495"/>
                    <a:pt x="4577" y="609"/>
                  </a:cubicBezTo>
                  <a:cubicBezTo>
                    <a:pt x="4135" y="696"/>
                    <a:pt x="3692" y="740"/>
                    <a:pt x="3249" y="740"/>
                  </a:cubicBezTo>
                  <a:cubicBezTo>
                    <a:pt x="3048" y="740"/>
                    <a:pt x="2847" y="731"/>
                    <a:pt x="2646" y="713"/>
                  </a:cubicBezTo>
                  <a:cubicBezTo>
                    <a:pt x="2370" y="701"/>
                    <a:pt x="2082" y="690"/>
                    <a:pt x="1795" y="655"/>
                  </a:cubicBezTo>
                  <a:lnTo>
                    <a:pt x="1760" y="655"/>
                  </a:lnTo>
                  <a:cubicBezTo>
                    <a:pt x="1438" y="632"/>
                    <a:pt x="1128" y="575"/>
                    <a:pt x="817" y="506"/>
                  </a:cubicBezTo>
                  <a:cubicBezTo>
                    <a:pt x="564" y="437"/>
                    <a:pt x="323" y="357"/>
                    <a:pt x="93" y="242"/>
                  </a:cubicBezTo>
                  <a:lnTo>
                    <a:pt x="93" y="242"/>
                  </a:lnTo>
                  <a:cubicBezTo>
                    <a:pt x="242" y="632"/>
                    <a:pt x="1" y="1196"/>
                    <a:pt x="495" y="1391"/>
                  </a:cubicBezTo>
                  <a:cubicBezTo>
                    <a:pt x="771" y="1472"/>
                    <a:pt x="1047" y="1518"/>
                    <a:pt x="1346" y="1518"/>
                  </a:cubicBezTo>
                  <a:cubicBezTo>
                    <a:pt x="1668" y="1552"/>
                    <a:pt x="1990" y="1564"/>
                    <a:pt x="2312" y="1575"/>
                  </a:cubicBezTo>
                  <a:cubicBezTo>
                    <a:pt x="2504" y="1582"/>
                    <a:pt x="2696" y="1585"/>
                    <a:pt x="2888" y="1585"/>
                  </a:cubicBezTo>
                  <a:cubicBezTo>
                    <a:pt x="3352" y="1585"/>
                    <a:pt x="3815" y="1569"/>
                    <a:pt x="4278" y="1552"/>
                  </a:cubicBezTo>
                  <a:cubicBezTo>
                    <a:pt x="4566" y="1541"/>
                    <a:pt x="4865" y="1541"/>
                    <a:pt x="5152" y="1506"/>
                  </a:cubicBezTo>
                  <a:cubicBezTo>
                    <a:pt x="5348" y="1495"/>
                    <a:pt x="5520" y="1426"/>
                    <a:pt x="5670" y="1311"/>
                  </a:cubicBezTo>
                  <a:cubicBezTo>
                    <a:pt x="5670" y="1299"/>
                    <a:pt x="5681" y="1288"/>
                    <a:pt x="5693" y="1276"/>
                  </a:cubicBezTo>
                  <a:cubicBezTo>
                    <a:pt x="5727" y="1242"/>
                    <a:pt x="5762" y="1207"/>
                    <a:pt x="5796" y="1161"/>
                  </a:cubicBezTo>
                  <a:cubicBezTo>
                    <a:pt x="5888" y="954"/>
                    <a:pt x="5946" y="724"/>
                    <a:pt x="5946" y="495"/>
                  </a:cubicBezTo>
                  <a:cubicBezTo>
                    <a:pt x="5957" y="322"/>
                    <a:pt x="5980" y="161"/>
                    <a:pt x="6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79"/>
            <p:cNvSpPr/>
            <p:nvPr/>
          </p:nvSpPr>
          <p:spPr>
            <a:xfrm>
              <a:off x="864167" y="2478568"/>
              <a:ext cx="623902" cy="130323"/>
            </a:xfrm>
            <a:custGeom>
              <a:avLst/>
              <a:gdLst/>
              <a:ahLst/>
              <a:cxnLst/>
              <a:rect l="l" t="t" r="r" b="b"/>
              <a:pathLst>
                <a:path w="5831" h="1218" extrusionOk="0">
                  <a:moveTo>
                    <a:pt x="5830" y="1"/>
                  </a:moveTo>
                  <a:cubicBezTo>
                    <a:pt x="5451" y="207"/>
                    <a:pt x="5037" y="368"/>
                    <a:pt x="4611" y="472"/>
                  </a:cubicBezTo>
                  <a:cubicBezTo>
                    <a:pt x="4127" y="567"/>
                    <a:pt x="3632" y="619"/>
                    <a:pt x="3137" y="619"/>
                  </a:cubicBezTo>
                  <a:cubicBezTo>
                    <a:pt x="2915" y="619"/>
                    <a:pt x="2693" y="608"/>
                    <a:pt x="2473" y="587"/>
                  </a:cubicBezTo>
                  <a:cubicBezTo>
                    <a:pt x="2162" y="575"/>
                    <a:pt x="1840" y="552"/>
                    <a:pt x="1530" y="518"/>
                  </a:cubicBezTo>
                  <a:lnTo>
                    <a:pt x="1495" y="518"/>
                  </a:lnTo>
                  <a:cubicBezTo>
                    <a:pt x="1139" y="483"/>
                    <a:pt x="794" y="426"/>
                    <a:pt x="449" y="345"/>
                  </a:cubicBezTo>
                  <a:cubicBezTo>
                    <a:pt x="299" y="311"/>
                    <a:pt x="161" y="265"/>
                    <a:pt x="23" y="219"/>
                  </a:cubicBezTo>
                  <a:lnTo>
                    <a:pt x="23" y="219"/>
                  </a:lnTo>
                  <a:cubicBezTo>
                    <a:pt x="35" y="541"/>
                    <a:pt x="0" y="874"/>
                    <a:pt x="357" y="1024"/>
                  </a:cubicBezTo>
                  <a:cubicBezTo>
                    <a:pt x="633" y="1104"/>
                    <a:pt x="920" y="1150"/>
                    <a:pt x="1208" y="1150"/>
                  </a:cubicBezTo>
                  <a:cubicBezTo>
                    <a:pt x="1541" y="1185"/>
                    <a:pt x="1863" y="1196"/>
                    <a:pt x="2185" y="1208"/>
                  </a:cubicBezTo>
                  <a:cubicBezTo>
                    <a:pt x="2377" y="1215"/>
                    <a:pt x="2569" y="1217"/>
                    <a:pt x="2761" y="1217"/>
                  </a:cubicBezTo>
                  <a:cubicBezTo>
                    <a:pt x="3225" y="1217"/>
                    <a:pt x="3688" y="1201"/>
                    <a:pt x="4151" y="1185"/>
                  </a:cubicBezTo>
                  <a:cubicBezTo>
                    <a:pt x="4439" y="1173"/>
                    <a:pt x="4738" y="1173"/>
                    <a:pt x="5025" y="1139"/>
                  </a:cubicBezTo>
                  <a:cubicBezTo>
                    <a:pt x="5209" y="1116"/>
                    <a:pt x="5393" y="1047"/>
                    <a:pt x="5531" y="932"/>
                  </a:cubicBezTo>
                  <a:cubicBezTo>
                    <a:pt x="5543" y="920"/>
                    <a:pt x="5554" y="920"/>
                    <a:pt x="5566" y="909"/>
                  </a:cubicBezTo>
                  <a:cubicBezTo>
                    <a:pt x="5600" y="874"/>
                    <a:pt x="5635" y="828"/>
                    <a:pt x="5658" y="794"/>
                  </a:cubicBezTo>
                  <a:cubicBezTo>
                    <a:pt x="5761" y="587"/>
                    <a:pt x="5819" y="357"/>
                    <a:pt x="5819" y="127"/>
                  </a:cubicBezTo>
                  <a:cubicBezTo>
                    <a:pt x="5830" y="81"/>
                    <a:pt x="5830" y="47"/>
                    <a:pt x="5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79"/>
            <p:cNvSpPr/>
            <p:nvPr/>
          </p:nvSpPr>
          <p:spPr>
            <a:xfrm>
              <a:off x="971167" y="2745533"/>
              <a:ext cx="50610" cy="50610"/>
            </a:xfrm>
            <a:custGeom>
              <a:avLst/>
              <a:gdLst/>
              <a:ahLst/>
              <a:cxnLst/>
              <a:rect l="l" t="t" r="r" b="b"/>
              <a:pathLst>
                <a:path w="473" h="473" extrusionOk="0">
                  <a:moveTo>
                    <a:pt x="242" y="1"/>
                  </a:moveTo>
                  <a:cubicBezTo>
                    <a:pt x="104" y="1"/>
                    <a:pt x="1" y="104"/>
                    <a:pt x="1" y="231"/>
                  </a:cubicBezTo>
                  <a:cubicBezTo>
                    <a:pt x="1" y="357"/>
                    <a:pt x="104" y="461"/>
                    <a:pt x="242" y="472"/>
                  </a:cubicBezTo>
                  <a:cubicBezTo>
                    <a:pt x="369" y="472"/>
                    <a:pt x="472" y="357"/>
                    <a:pt x="472" y="231"/>
                  </a:cubicBezTo>
                  <a:cubicBezTo>
                    <a:pt x="472" y="104"/>
                    <a:pt x="369"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79"/>
            <p:cNvSpPr/>
            <p:nvPr/>
          </p:nvSpPr>
          <p:spPr>
            <a:xfrm>
              <a:off x="1070890" y="2745533"/>
              <a:ext cx="50503" cy="49326"/>
            </a:xfrm>
            <a:custGeom>
              <a:avLst/>
              <a:gdLst/>
              <a:ahLst/>
              <a:cxnLst/>
              <a:rect l="l" t="t" r="r" b="b"/>
              <a:pathLst>
                <a:path w="472" h="461" extrusionOk="0">
                  <a:moveTo>
                    <a:pt x="242" y="1"/>
                  </a:moveTo>
                  <a:cubicBezTo>
                    <a:pt x="115" y="1"/>
                    <a:pt x="0" y="104"/>
                    <a:pt x="0" y="231"/>
                  </a:cubicBezTo>
                  <a:cubicBezTo>
                    <a:pt x="0" y="357"/>
                    <a:pt x="115" y="461"/>
                    <a:pt x="242" y="461"/>
                  </a:cubicBezTo>
                  <a:cubicBezTo>
                    <a:pt x="368" y="461"/>
                    <a:pt x="472" y="357"/>
                    <a:pt x="472" y="231"/>
                  </a:cubicBezTo>
                  <a:cubicBezTo>
                    <a:pt x="472" y="104"/>
                    <a:pt x="368"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79"/>
            <p:cNvSpPr/>
            <p:nvPr/>
          </p:nvSpPr>
          <p:spPr>
            <a:xfrm>
              <a:off x="1171791" y="2745533"/>
              <a:ext cx="49326" cy="50610"/>
            </a:xfrm>
            <a:custGeom>
              <a:avLst/>
              <a:gdLst/>
              <a:ahLst/>
              <a:cxnLst/>
              <a:rect l="l" t="t" r="r" b="b"/>
              <a:pathLst>
                <a:path w="461" h="473" extrusionOk="0">
                  <a:moveTo>
                    <a:pt x="230" y="1"/>
                  </a:moveTo>
                  <a:cubicBezTo>
                    <a:pt x="104" y="1"/>
                    <a:pt x="0" y="104"/>
                    <a:pt x="0" y="231"/>
                  </a:cubicBezTo>
                  <a:cubicBezTo>
                    <a:pt x="0" y="357"/>
                    <a:pt x="104" y="461"/>
                    <a:pt x="230" y="472"/>
                  </a:cubicBezTo>
                  <a:cubicBezTo>
                    <a:pt x="357" y="472"/>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79"/>
            <p:cNvSpPr/>
            <p:nvPr/>
          </p:nvSpPr>
          <p:spPr>
            <a:xfrm>
              <a:off x="1271408" y="2745533"/>
              <a:ext cx="49326" cy="49326"/>
            </a:xfrm>
            <a:custGeom>
              <a:avLst/>
              <a:gdLst/>
              <a:ahLst/>
              <a:cxnLst/>
              <a:rect l="l" t="t" r="r" b="b"/>
              <a:pathLst>
                <a:path w="461" h="461" extrusionOk="0">
                  <a:moveTo>
                    <a:pt x="230" y="1"/>
                  </a:moveTo>
                  <a:cubicBezTo>
                    <a:pt x="104" y="1"/>
                    <a:pt x="0" y="104"/>
                    <a:pt x="0" y="231"/>
                  </a:cubicBezTo>
                  <a:cubicBezTo>
                    <a:pt x="0" y="357"/>
                    <a:pt x="104" y="461"/>
                    <a:pt x="230" y="461"/>
                  </a:cubicBezTo>
                  <a:cubicBezTo>
                    <a:pt x="357" y="461"/>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79"/>
            <p:cNvSpPr/>
            <p:nvPr/>
          </p:nvSpPr>
          <p:spPr>
            <a:xfrm>
              <a:off x="1371025" y="2745533"/>
              <a:ext cx="50610" cy="49326"/>
            </a:xfrm>
            <a:custGeom>
              <a:avLst/>
              <a:gdLst/>
              <a:ahLst/>
              <a:cxnLst/>
              <a:rect l="l" t="t" r="r" b="b"/>
              <a:pathLst>
                <a:path w="473" h="461" extrusionOk="0">
                  <a:moveTo>
                    <a:pt x="231" y="1"/>
                  </a:moveTo>
                  <a:cubicBezTo>
                    <a:pt x="104" y="1"/>
                    <a:pt x="1" y="104"/>
                    <a:pt x="1" y="231"/>
                  </a:cubicBezTo>
                  <a:cubicBezTo>
                    <a:pt x="1" y="357"/>
                    <a:pt x="104" y="461"/>
                    <a:pt x="231" y="461"/>
                  </a:cubicBezTo>
                  <a:cubicBezTo>
                    <a:pt x="369" y="461"/>
                    <a:pt x="472" y="357"/>
                    <a:pt x="472" y="231"/>
                  </a:cubicBezTo>
                  <a:cubicBezTo>
                    <a:pt x="472" y="104"/>
                    <a:pt x="369" y="1"/>
                    <a:pt x="2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79"/>
            <p:cNvSpPr/>
            <p:nvPr/>
          </p:nvSpPr>
          <p:spPr>
            <a:xfrm>
              <a:off x="969990" y="2661538"/>
              <a:ext cx="444254" cy="19367"/>
            </a:xfrm>
            <a:custGeom>
              <a:avLst/>
              <a:gdLst/>
              <a:ahLst/>
              <a:cxnLst/>
              <a:rect l="l" t="t" r="r" b="b"/>
              <a:pathLst>
                <a:path w="4152" h="181" extrusionOk="0">
                  <a:moveTo>
                    <a:pt x="159" y="1"/>
                  </a:moveTo>
                  <a:cubicBezTo>
                    <a:pt x="103" y="1"/>
                    <a:pt x="50" y="21"/>
                    <a:pt x="12" y="50"/>
                  </a:cubicBezTo>
                  <a:cubicBezTo>
                    <a:pt x="0" y="61"/>
                    <a:pt x="0" y="73"/>
                    <a:pt x="12" y="84"/>
                  </a:cubicBezTo>
                  <a:lnTo>
                    <a:pt x="12" y="73"/>
                  </a:lnTo>
                  <a:cubicBezTo>
                    <a:pt x="50" y="111"/>
                    <a:pt x="104" y="133"/>
                    <a:pt x="160" y="133"/>
                  </a:cubicBezTo>
                  <a:cubicBezTo>
                    <a:pt x="172" y="133"/>
                    <a:pt x="184" y="132"/>
                    <a:pt x="196" y="130"/>
                  </a:cubicBezTo>
                  <a:cubicBezTo>
                    <a:pt x="276" y="142"/>
                    <a:pt x="368" y="142"/>
                    <a:pt x="449" y="153"/>
                  </a:cubicBezTo>
                  <a:cubicBezTo>
                    <a:pt x="610" y="153"/>
                    <a:pt x="782" y="165"/>
                    <a:pt x="943" y="165"/>
                  </a:cubicBezTo>
                  <a:cubicBezTo>
                    <a:pt x="1300" y="176"/>
                    <a:pt x="1645" y="176"/>
                    <a:pt x="2001" y="176"/>
                  </a:cubicBezTo>
                  <a:cubicBezTo>
                    <a:pt x="2186" y="179"/>
                    <a:pt x="2371" y="181"/>
                    <a:pt x="2556" y="181"/>
                  </a:cubicBezTo>
                  <a:cubicBezTo>
                    <a:pt x="3062" y="181"/>
                    <a:pt x="3569" y="170"/>
                    <a:pt x="4082" y="153"/>
                  </a:cubicBezTo>
                  <a:cubicBezTo>
                    <a:pt x="4151" y="153"/>
                    <a:pt x="4151" y="50"/>
                    <a:pt x="4082" y="50"/>
                  </a:cubicBezTo>
                  <a:cubicBezTo>
                    <a:pt x="3381" y="61"/>
                    <a:pt x="2691" y="61"/>
                    <a:pt x="2001" y="61"/>
                  </a:cubicBezTo>
                  <a:cubicBezTo>
                    <a:pt x="1656" y="61"/>
                    <a:pt x="1311" y="38"/>
                    <a:pt x="966" y="27"/>
                  </a:cubicBezTo>
                  <a:lnTo>
                    <a:pt x="449" y="4"/>
                  </a:lnTo>
                  <a:lnTo>
                    <a:pt x="196" y="4"/>
                  </a:ln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79"/>
            <p:cNvSpPr/>
            <p:nvPr/>
          </p:nvSpPr>
          <p:spPr>
            <a:xfrm>
              <a:off x="969990" y="2860878"/>
              <a:ext cx="444254" cy="20651"/>
            </a:xfrm>
            <a:custGeom>
              <a:avLst/>
              <a:gdLst/>
              <a:ahLst/>
              <a:cxnLst/>
              <a:rect l="l" t="t" r="r" b="b"/>
              <a:pathLst>
                <a:path w="4152" h="193" extrusionOk="0">
                  <a:moveTo>
                    <a:pt x="159" y="1"/>
                  </a:moveTo>
                  <a:cubicBezTo>
                    <a:pt x="103" y="1"/>
                    <a:pt x="50" y="21"/>
                    <a:pt x="12" y="50"/>
                  </a:cubicBezTo>
                  <a:cubicBezTo>
                    <a:pt x="0" y="61"/>
                    <a:pt x="0" y="73"/>
                    <a:pt x="12" y="84"/>
                  </a:cubicBezTo>
                  <a:cubicBezTo>
                    <a:pt x="58" y="130"/>
                    <a:pt x="127" y="153"/>
                    <a:pt x="196" y="153"/>
                  </a:cubicBezTo>
                  <a:cubicBezTo>
                    <a:pt x="276" y="153"/>
                    <a:pt x="368" y="165"/>
                    <a:pt x="449" y="165"/>
                  </a:cubicBezTo>
                  <a:cubicBezTo>
                    <a:pt x="610" y="165"/>
                    <a:pt x="782" y="176"/>
                    <a:pt x="943" y="176"/>
                  </a:cubicBezTo>
                  <a:cubicBezTo>
                    <a:pt x="1300" y="176"/>
                    <a:pt x="1645" y="188"/>
                    <a:pt x="2001" y="188"/>
                  </a:cubicBezTo>
                  <a:cubicBezTo>
                    <a:pt x="2186" y="191"/>
                    <a:pt x="2371" y="192"/>
                    <a:pt x="2556" y="192"/>
                  </a:cubicBezTo>
                  <a:cubicBezTo>
                    <a:pt x="3062" y="192"/>
                    <a:pt x="3569" y="182"/>
                    <a:pt x="4082" y="165"/>
                  </a:cubicBezTo>
                  <a:cubicBezTo>
                    <a:pt x="4151" y="165"/>
                    <a:pt x="4151" y="61"/>
                    <a:pt x="4082" y="61"/>
                  </a:cubicBezTo>
                  <a:cubicBezTo>
                    <a:pt x="3732" y="67"/>
                    <a:pt x="3384" y="70"/>
                    <a:pt x="3037" y="70"/>
                  </a:cubicBezTo>
                  <a:cubicBezTo>
                    <a:pt x="2691" y="70"/>
                    <a:pt x="2346" y="67"/>
                    <a:pt x="2001" y="61"/>
                  </a:cubicBezTo>
                  <a:cubicBezTo>
                    <a:pt x="1656" y="61"/>
                    <a:pt x="1311" y="50"/>
                    <a:pt x="966" y="38"/>
                  </a:cubicBezTo>
                  <a:lnTo>
                    <a:pt x="449" y="15"/>
                  </a:lnTo>
                  <a:cubicBezTo>
                    <a:pt x="368" y="15"/>
                    <a:pt x="276" y="4"/>
                    <a:pt x="196" y="4"/>
                  </a:cubicBez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79"/>
            <p:cNvSpPr/>
            <p:nvPr/>
          </p:nvSpPr>
          <p:spPr>
            <a:xfrm>
              <a:off x="976089" y="1446771"/>
              <a:ext cx="158570" cy="876845"/>
            </a:xfrm>
            <a:custGeom>
              <a:avLst/>
              <a:gdLst/>
              <a:ahLst/>
              <a:cxnLst/>
              <a:rect l="l" t="t" r="r" b="b"/>
              <a:pathLst>
                <a:path w="1482" h="8195" extrusionOk="0">
                  <a:moveTo>
                    <a:pt x="1090" y="1"/>
                  </a:moveTo>
                  <a:cubicBezTo>
                    <a:pt x="1054" y="1"/>
                    <a:pt x="1013" y="6"/>
                    <a:pt x="967" y="19"/>
                  </a:cubicBezTo>
                  <a:cubicBezTo>
                    <a:pt x="622" y="111"/>
                    <a:pt x="507" y="1008"/>
                    <a:pt x="461" y="1284"/>
                  </a:cubicBezTo>
                  <a:cubicBezTo>
                    <a:pt x="93" y="3469"/>
                    <a:pt x="1" y="5688"/>
                    <a:pt x="185" y="7896"/>
                  </a:cubicBezTo>
                  <a:cubicBezTo>
                    <a:pt x="196" y="8011"/>
                    <a:pt x="219" y="8137"/>
                    <a:pt x="323" y="8183"/>
                  </a:cubicBezTo>
                  <a:cubicBezTo>
                    <a:pt x="346" y="8191"/>
                    <a:pt x="370" y="8195"/>
                    <a:pt x="394" y="8195"/>
                  </a:cubicBezTo>
                  <a:cubicBezTo>
                    <a:pt x="475" y="8195"/>
                    <a:pt x="554" y="8151"/>
                    <a:pt x="599" y="8080"/>
                  </a:cubicBezTo>
                  <a:cubicBezTo>
                    <a:pt x="645" y="7976"/>
                    <a:pt x="656" y="7873"/>
                    <a:pt x="656" y="7758"/>
                  </a:cubicBezTo>
                  <a:cubicBezTo>
                    <a:pt x="691" y="6573"/>
                    <a:pt x="587" y="5377"/>
                    <a:pt x="610" y="4182"/>
                  </a:cubicBezTo>
                  <a:cubicBezTo>
                    <a:pt x="622" y="3066"/>
                    <a:pt x="748" y="1928"/>
                    <a:pt x="1151" y="881"/>
                  </a:cubicBezTo>
                  <a:cubicBezTo>
                    <a:pt x="1224" y="702"/>
                    <a:pt x="1482" y="1"/>
                    <a:pt x="1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79"/>
            <p:cNvSpPr/>
            <p:nvPr/>
          </p:nvSpPr>
          <p:spPr>
            <a:xfrm>
              <a:off x="785415" y="1473307"/>
              <a:ext cx="163599" cy="580889"/>
            </a:xfrm>
            <a:custGeom>
              <a:avLst/>
              <a:gdLst/>
              <a:ahLst/>
              <a:cxnLst/>
              <a:rect l="l" t="t" r="r" b="b"/>
              <a:pathLst>
                <a:path w="1529" h="5429" extrusionOk="0">
                  <a:moveTo>
                    <a:pt x="1296" y="1"/>
                  </a:moveTo>
                  <a:cubicBezTo>
                    <a:pt x="1148" y="1"/>
                    <a:pt x="929" y="109"/>
                    <a:pt x="805" y="277"/>
                  </a:cubicBezTo>
                  <a:cubicBezTo>
                    <a:pt x="690" y="472"/>
                    <a:pt x="610" y="691"/>
                    <a:pt x="564" y="909"/>
                  </a:cubicBezTo>
                  <a:cubicBezTo>
                    <a:pt x="380" y="1634"/>
                    <a:pt x="242" y="2370"/>
                    <a:pt x="150" y="3117"/>
                  </a:cubicBezTo>
                  <a:cubicBezTo>
                    <a:pt x="104" y="3497"/>
                    <a:pt x="81" y="3876"/>
                    <a:pt x="69" y="4255"/>
                  </a:cubicBezTo>
                  <a:cubicBezTo>
                    <a:pt x="69" y="4554"/>
                    <a:pt x="0" y="5037"/>
                    <a:pt x="104" y="5325"/>
                  </a:cubicBezTo>
                  <a:cubicBezTo>
                    <a:pt x="115" y="5394"/>
                    <a:pt x="184" y="5428"/>
                    <a:pt x="265" y="5428"/>
                  </a:cubicBezTo>
                  <a:cubicBezTo>
                    <a:pt x="334" y="5405"/>
                    <a:pt x="368" y="5313"/>
                    <a:pt x="380" y="5244"/>
                  </a:cubicBezTo>
                  <a:cubicBezTo>
                    <a:pt x="575" y="4393"/>
                    <a:pt x="541" y="3497"/>
                    <a:pt x="644" y="2634"/>
                  </a:cubicBezTo>
                  <a:cubicBezTo>
                    <a:pt x="736" y="1864"/>
                    <a:pt x="909" y="1070"/>
                    <a:pt x="1334" y="415"/>
                  </a:cubicBezTo>
                  <a:cubicBezTo>
                    <a:pt x="1529" y="120"/>
                    <a:pt x="1451" y="1"/>
                    <a:pt x="1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79"/>
            <p:cNvSpPr/>
            <p:nvPr/>
          </p:nvSpPr>
          <p:spPr>
            <a:xfrm>
              <a:off x="1208171" y="1442705"/>
              <a:ext cx="134710" cy="746629"/>
            </a:xfrm>
            <a:custGeom>
              <a:avLst/>
              <a:gdLst/>
              <a:ahLst/>
              <a:cxnLst/>
              <a:rect l="l" t="t" r="r" b="b"/>
              <a:pathLst>
                <a:path w="1259" h="6978" extrusionOk="0">
                  <a:moveTo>
                    <a:pt x="331" y="1"/>
                  </a:moveTo>
                  <a:cubicBezTo>
                    <a:pt x="1" y="1"/>
                    <a:pt x="116" y="499"/>
                    <a:pt x="212" y="701"/>
                  </a:cubicBezTo>
                  <a:cubicBezTo>
                    <a:pt x="1028" y="2541"/>
                    <a:pt x="741" y="4645"/>
                    <a:pt x="948" y="6646"/>
                  </a:cubicBezTo>
                  <a:cubicBezTo>
                    <a:pt x="968" y="6789"/>
                    <a:pt x="1052" y="6977"/>
                    <a:pt x="1184" y="6977"/>
                  </a:cubicBezTo>
                  <a:cubicBezTo>
                    <a:pt x="1200" y="6977"/>
                    <a:pt x="1217" y="6974"/>
                    <a:pt x="1235" y="6968"/>
                  </a:cubicBezTo>
                  <a:cubicBezTo>
                    <a:pt x="1258" y="5323"/>
                    <a:pt x="1201" y="3679"/>
                    <a:pt x="1120" y="2046"/>
                  </a:cubicBezTo>
                  <a:cubicBezTo>
                    <a:pt x="1120" y="1644"/>
                    <a:pt x="1074" y="1253"/>
                    <a:pt x="982" y="873"/>
                  </a:cubicBezTo>
                  <a:cubicBezTo>
                    <a:pt x="913" y="620"/>
                    <a:pt x="718" y="68"/>
                    <a:pt x="419" y="11"/>
                  </a:cubicBezTo>
                  <a:cubicBezTo>
                    <a:pt x="387" y="4"/>
                    <a:pt x="357" y="1"/>
                    <a:pt x="3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79"/>
            <p:cNvSpPr/>
            <p:nvPr/>
          </p:nvSpPr>
          <p:spPr>
            <a:xfrm>
              <a:off x="1397026" y="1466352"/>
              <a:ext cx="145196" cy="615129"/>
            </a:xfrm>
            <a:custGeom>
              <a:avLst/>
              <a:gdLst/>
              <a:ahLst/>
              <a:cxnLst/>
              <a:rect l="l" t="t" r="r" b="b"/>
              <a:pathLst>
                <a:path w="1357" h="5749" extrusionOk="0">
                  <a:moveTo>
                    <a:pt x="208" y="1"/>
                  </a:moveTo>
                  <a:cubicBezTo>
                    <a:pt x="1" y="1"/>
                    <a:pt x="40" y="287"/>
                    <a:pt x="195" y="514"/>
                  </a:cubicBezTo>
                  <a:cubicBezTo>
                    <a:pt x="666" y="1239"/>
                    <a:pt x="931" y="2078"/>
                    <a:pt x="942" y="2952"/>
                  </a:cubicBezTo>
                  <a:cubicBezTo>
                    <a:pt x="977" y="3815"/>
                    <a:pt x="896" y="4677"/>
                    <a:pt x="988" y="5539"/>
                  </a:cubicBezTo>
                  <a:cubicBezTo>
                    <a:pt x="988" y="5624"/>
                    <a:pt x="1028" y="5749"/>
                    <a:pt x="1115" y="5749"/>
                  </a:cubicBezTo>
                  <a:cubicBezTo>
                    <a:pt x="1123" y="5749"/>
                    <a:pt x="1130" y="5748"/>
                    <a:pt x="1138" y="5746"/>
                  </a:cubicBezTo>
                  <a:cubicBezTo>
                    <a:pt x="1241" y="5746"/>
                    <a:pt x="1253" y="5631"/>
                    <a:pt x="1264" y="5551"/>
                  </a:cubicBezTo>
                  <a:cubicBezTo>
                    <a:pt x="1345" y="4493"/>
                    <a:pt x="1356" y="3435"/>
                    <a:pt x="1287" y="2389"/>
                  </a:cubicBezTo>
                  <a:cubicBezTo>
                    <a:pt x="1276" y="1940"/>
                    <a:pt x="1207" y="1492"/>
                    <a:pt x="1092" y="1055"/>
                  </a:cubicBezTo>
                  <a:cubicBezTo>
                    <a:pt x="977" y="710"/>
                    <a:pt x="781" y="238"/>
                    <a:pt x="425" y="66"/>
                  </a:cubicBezTo>
                  <a:cubicBezTo>
                    <a:pt x="334" y="21"/>
                    <a:pt x="263" y="1"/>
                    <a:pt x="2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79"/>
            <p:cNvSpPr/>
            <p:nvPr/>
          </p:nvSpPr>
          <p:spPr>
            <a:xfrm>
              <a:off x="1599898" y="1596249"/>
              <a:ext cx="87524" cy="505884"/>
            </a:xfrm>
            <a:custGeom>
              <a:avLst/>
              <a:gdLst/>
              <a:ahLst/>
              <a:cxnLst/>
              <a:rect l="l" t="t" r="r" b="b"/>
              <a:pathLst>
                <a:path w="818" h="4728" extrusionOk="0">
                  <a:moveTo>
                    <a:pt x="84" y="0"/>
                  </a:moveTo>
                  <a:cubicBezTo>
                    <a:pt x="44" y="0"/>
                    <a:pt x="14" y="44"/>
                    <a:pt x="1" y="151"/>
                  </a:cubicBezTo>
                  <a:cubicBezTo>
                    <a:pt x="1" y="255"/>
                    <a:pt x="24" y="347"/>
                    <a:pt x="58" y="427"/>
                  </a:cubicBezTo>
                  <a:cubicBezTo>
                    <a:pt x="472" y="1635"/>
                    <a:pt x="599" y="2923"/>
                    <a:pt x="449" y="4199"/>
                  </a:cubicBezTo>
                  <a:cubicBezTo>
                    <a:pt x="426" y="4383"/>
                    <a:pt x="415" y="4624"/>
                    <a:pt x="587" y="4728"/>
                  </a:cubicBezTo>
                  <a:cubicBezTo>
                    <a:pt x="748" y="3888"/>
                    <a:pt x="817" y="3037"/>
                    <a:pt x="794" y="2187"/>
                  </a:cubicBezTo>
                  <a:cubicBezTo>
                    <a:pt x="794" y="1738"/>
                    <a:pt x="737" y="1301"/>
                    <a:pt x="622" y="876"/>
                  </a:cubicBezTo>
                  <a:cubicBezTo>
                    <a:pt x="585" y="755"/>
                    <a:pt x="249" y="0"/>
                    <a:pt x="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79"/>
            <p:cNvSpPr/>
            <p:nvPr/>
          </p:nvSpPr>
          <p:spPr>
            <a:xfrm>
              <a:off x="799111" y="2126540"/>
              <a:ext cx="43013" cy="171731"/>
            </a:xfrm>
            <a:custGeom>
              <a:avLst/>
              <a:gdLst/>
              <a:ahLst/>
              <a:cxnLst/>
              <a:rect l="l" t="t" r="r" b="b"/>
              <a:pathLst>
                <a:path w="402" h="1605" extrusionOk="0">
                  <a:moveTo>
                    <a:pt x="161" y="1"/>
                  </a:moveTo>
                  <a:cubicBezTo>
                    <a:pt x="43" y="1"/>
                    <a:pt x="0" y="189"/>
                    <a:pt x="10" y="289"/>
                  </a:cubicBezTo>
                  <a:cubicBezTo>
                    <a:pt x="22" y="473"/>
                    <a:pt x="22" y="669"/>
                    <a:pt x="33" y="853"/>
                  </a:cubicBezTo>
                  <a:cubicBezTo>
                    <a:pt x="22" y="1071"/>
                    <a:pt x="68" y="1290"/>
                    <a:pt x="160" y="1497"/>
                  </a:cubicBezTo>
                  <a:cubicBezTo>
                    <a:pt x="190" y="1546"/>
                    <a:pt x="237" y="1605"/>
                    <a:pt x="294" y="1605"/>
                  </a:cubicBezTo>
                  <a:cubicBezTo>
                    <a:pt x="302" y="1605"/>
                    <a:pt x="312" y="1603"/>
                    <a:pt x="321" y="1600"/>
                  </a:cubicBezTo>
                  <a:cubicBezTo>
                    <a:pt x="390" y="1566"/>
                    <a:pt x="390" y="1497"/>
                    <a:pt x="401" y="1439"/>
                  </a:cubicBezTo>
                  <a:cubicBezTo>
                    <a:pt x="401" y="1117"/>
                    <a:pt x="298" y="807"/>
                    <a:pt x="309" y="485"/>
                  </a:cubicBezTo>
                  <a:cubicBezTo>
                    <a:pt x="309" y="358"/>
                    <a:pt x="367" y="71"/>
                    <a:pt x="217" y="13"/>
                  </a:cubicBezTo>
                  <a:cubicBezTo>
                    <a:pt x="197" y="5"/>
                    <a:pt x="178" y="1"/>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79"/>
            <p:cNvSpPr/>
            <p:nvPr/>
          </p:nvSpPr>
          <p:spPr>
            <a:xfrm>
              <a:off x="1293557" y="2229794"/>
              <a:ext cx="56709" cy="193558"/>
            </a:xfrm>
            <a:custGeom>
              <a:avLst/>
              <a:gdLst/>
              <a:ahLst/>
              <a:cxnLst/>
              <a:rect l="l" t="t" r="r" b="b"/>
              <a:pathLst>
                <a:path w="530" h="1809" extrusionOk="0">
                  <a:moveTo>
                    <a:pt x="296" y="1"/>
                  </a:moveTo>
                  <a:cubicBezTo>
                    <a:pt x="131" y="1"/>
                    <a:pt x="150" y="348"/>
                    <a:pt x="150" y="451"/>
                  </a:cubicBezTo>
                  <a:cubicBezTo>
                    <a:pt x="161" y="819"/>
                    <a:pt x="127" y="1187"/>
                    <a:pt x="35" y="1544"/>
                  </a:cubicBezTo>
                  <a:cubicBezTo>
                    <a:pt x="12" y="1601"/>
                    <a:pt x="0" y="1659"/>
                    <a:pt x="12" y="1716"/>
                  </a:cubicBezTo>
                  <a:cubicBezTo>
                    <a:pt x="23" y="1774"/>
                    <a:pt x="69" y="1808"/>
                    <a:pt x="138" y="1808"/>
                  </a:cubicBezTo>
                  <a:cubicBezTo>
                    <a:pt x="196" y="1797"/>
                    <a:pt x="230" y="1728"/>
                    <a:pt x="242" y="1670"/>
                  </a:cubicBezTo>
                  <a:cubicBezTo>
                    <a:pt x="311" y="1337"/>
                    <a:pt x="380" y="1015"/>
                    <a:pt x="414" y="681"/>
                  </a:cubicBezTo>
                  <a:cubicBezTo>
                    <a:pt x="437" y="532"/>
                    <a:pt x="529" y="83"/>
                    <a:pt x="357" y="14"/>
                  </a:cubicBezTo>
                  <a:cubicBezTo>
                    <a:pt x="334" y="5"/>
                    <a:pt x="314" y="1"/>
                    <a:pt x="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79"/>
            <p:cNvSpPr/>
            <p:nvPr/>
          </p:nvSpPr>
          <p:spPr>
            <a:xfrm>
              <a:off x="1470749" y="2142697"/>
              <a:ext cx="85384" cy="197838"/>
            </a:xfrm>
            <a:custGeom>
              <a:avLst/>
              <a:gdLst/>
              <a:ahLst/>
              <a:cxnLst/>
              <a:rect l="l" t="t" r="r" b="b"/>
              <a:pathLst>
                <a:path w="798" h="1849" extrusionOk="0">
                  <a:moveTo>
                    <a:pt x="389" y="0"/>
                  </a:moveTo>
                  <a:cubicBezTo>
                    <a:pt x="386" y="0"/>
                    <a:pt x="383" y="0"/>
                    <a:pt x="380" y="0"/>
                  </a:cubicBezTo>
                  <a:cubicBezTo>
                    <a:pt x="150" y="0"/>
                    <a:pt x="253" y="541"/>
                    <a:pt x="242" y="713"/>
                  </a:cubicBezTo>
                  <a:cubicBezTo>
                    <a:pt x="184" y="1081"/>
                    <a:pt x="104" y="1449"/>
                    <a:pt x="0" y="1794"/>
                  </a:cubicBezTo>
                  <a:cubicBezTo>
                    <a:pt x="8" y="1830"/>
                    <a:pt x="42" y="1848"/>
                    <a:pt x="77" y="1848"/>
                  </a:cubicBezTo>
                  <a:cubicBezTo>
                    <a:pt x="99" y="1848"/>
                    <a:pt x="121" y="1842"/>
                    <a:pt x="138" y="1829"/>
                  </a:cubicBezTo>
                  <a:cubicBezTo>
                    <a:pt x="184" y="1794"/>
                    <a:pt x="219" y="1748"/>
                    <a:pt x="230" y="1691"/>
                  </a:cubicBezTo>
                  <a:cubicBezTo>
                    <a:pt x="299" y="1474"/>
                    <a:pt x="798" y="0"/>
                    <a:pt x="3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79"/>
            <p:cNvSpPr/>
            <p:nvPr/>
          </p:nvSpPr>
          <p:spPr>
            <a:xfrm>
              <a:off x="912103" y="1294831"/>
              <a:ext cx="518082" cy="79392"/>
            </a:xfrm>
            <a:custGeom>
              <a:avLst/>
              <a:gdLst/>
              <a:ahLst/>
              <a:cxnLst/>
              <a:rect l="l" t="t" r="r" b="b"/>
              <a:pathLst>
                <a:path w="4842" h="742" extrusionOk="0">
                  <a:moveTo>
                    <a:pt x="2576" y="0"/>
                  </a:moveTo>
                  <a:cubicBezTo>
                    <a:pt x="1923" y="0"/>
                    <a:pt x="1263" y="70"/>
                    <a:pt x="633" y="220"/>
                  </a:cubicBezTo>
                  <a:cubicBezTo>
                    <a:pt x="484" y="243"/>
                    <a:pt x="346" y="289"/>
                    <a:pt x="208" y="358"/>
                  </a:cubicBezTo>
                  <a:cubicBezTo>
                    <a:pt x="104" y="427"/>
                    <a:pt x="1" y="565"/>
                    <a:pt x="70" y="680"/>
                  </a:cubicBezTo>
                  <a:cubicBezTo>
                    <a:pt x="100" y="725"/>
                    <a:pt x="153" y="742"/>
                    <a:pt x="214" y="742"/>
                  </a:cubicBezTo>
                  <a:cubicBezTo>
                    <a:pt x="295" y="742"/>
                    <a:pt x="389" y="713"/>
                    <a:pt x="461" y="680"/>
                  </a:cubicBezTo>
                  <a:cubicBezTo>
                    <a:pt x="1115" y="360"/>
                    <a:pt x="1838" y="217"/>
                    <a:pt x="2567" y="217"/>
                  </a:cubicBezTo>
                  <a:cubicBezTo>
                    <a:pt x="3093" y="217"/>
                    <a:pt x="3622" y="292"/>
                    <a:pt x="4129" y="427"/>
                  </a:cubicBezTo>
                  <a:cubicBezTo>
                    <a:pt x="4236" y="452"/>
                    <a:pt x="4361" y="500"/>
                    <a:pt x="4478" y="500"/>
                  </a:cubicBezTo>
                  <a:cubicBezTo>
                    <a:pt x="4524" y="500"/>
                    <a:pt x="4570" y="493"/>
                    <a:pt x="4612" y="473"/>
                  </a:cubicBezTo>
                  <a:cubicBezTo>
                    <a:pt x="4842" y="369"/>
                    <a:pt x="4623" y="255"/>
                    <a:pt x="4508" y="232"/>
                  </a:cubicBezTo>
                  <a:cubicBezTo>
                    <a:pt x="4267" y="174"/>
                    <a:pt x="4037" y="140"/>
                    <a:pt x="3807" y="105"/>
                  </a:cubicBezTo>
                  <a:cubicBezTo>
                    <a:pt x="3450" y="48"/>
                    <a:pt x="3083" y="13"/>
                    <a:pt x="2726" y="2"/>
                  </a:cubicBezTo>
                  <a:cubicBezTo>
                    <a:pt x="2676" y="1"/>
                    <a:pt x="2626" y="0"/>
                    <a:pt x="2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79"/>
            <p:cNvSpPr/>
            <p:nvPr/>
          </p:nvSpPr>
          <p:spPr>
            <a:xfrm>
              <a:off x="1037613" y="1087894"/>
              <a:ext cx="297881" cy="70190"/>
            </a:xfrm>
            <a:custGeom>
              <a:avLst/>
              <a:gdLst/>
              <a:ahLst/>
              <a:cxnLst/>
              <a:rect l="l" t="t" r="r" b="b"/>
              <a:pathLst>
                <a:path w="2784" h="656" extrusionOk="0">
                  <a:moveTo>
                    <a:pt x="1231" y="1"/>
                  </a:moveTo>
                  <a:cubicBezTo>
                    <a:pt x="969" y="1"/>
                    <a:pt x="708" y="9"/>
                    <a:pt x="449" y="27"/>
                  </a:cubicBezTo>
                  <a:cubicBezTo>
                    <a:pt x="435" y="26"/>
                    <a:pt x="421" y="25"/>
                    <a:pt x="408" y="25"/>
                  </a:cubicBezTo>
                  <a:cubicBezTo>
                    <a:pt x="286" y="25"/>
                    <a:pt x="174" y="70"/>
                    <a:pt x="81" y="153"/>
                  </a:cubicBezTo>
                  <a:cubicBezTo>
                    <a:pt x="24" y="245"/>
                    <a:pt x="1" y="360"/>
                    <a:pt x="24" y="464"/>
                  </a:cubicBezTo>
                  <a:cubicBezTo>
                    <a:pt x="12" y="510"/>
                    <a:pt x="24" y="556"/>
                    <a:pt x="47" y="602"/>
                  </a:cubicBezTo>
                  <a:cubicBezTo>
                    <a:pt x="83" y="638"/>
                    <a:pt x="128" y="656"/>
                    <a:pt x="173" y="656"/>
                  </a:cubicBezTo>
                  <a:cubicBezTo>
                    <a:pt x="200" y="656"/>
                    <a:pt x="228" y="649"/>
                    <a:pt x="254" y="636"/>
                  </a:cubicBezTo>
                  <a:cubicBezTo>
                    <a:pt x="323" y="602"/>
                    <a:pt x="380" y="556"/>
                    <a:pt x="438" y="510"/>
                  </a:cubicBezTo>
                  <a:cubicBezTo>
                    <a:pt x="725" y="291"/>
                    <a:pt x="1105" y="268"/>
                    <a:pt x="1461" y="257"/>
                  </a:cubicBezTo>
                  <a:cubicBezTo>
                    <a:pt x="1544" y="254"/>
                    <a:pt x="1626" y="252"/>
                    <a:pt x="1707" y="252"/>
                  </a:cubicBezTo>
                  <a:cubicBezTo>
                    <a:pt x="1976" y="252"/>
                    <a:pt x="2237" y="274"/>
                    <a:pt x="2484" y="372"/>
                  </a:cubicBezTo>
                  <a:cubicBezTo>
                    <a:pt x="2519" y="395"/>
                    <a:pt x="2553" y="406"/>
                    <a:pt x="2588" y="406"/>
                  </a:cubicBezTo>
                  <a:cubicBezTo>
                    <a:pt x="2783" y="395"/>
                    <a:pt x="2703" y="119"/>
                    <a:pt x="2576" y="50"/>
                  </a:cubicBezTo>
                  <a:cubicBezTo>
                    <a:pt x="2524" y="24"/>
                    <a:pt x="2434" y="16"/>
                    <a:pt x="2337" y="16"/>
                  </a:cubicBezTo>
                  <a:cubicBezTo>
                    <a:pt x="2221" y="16"/>
                    <a:pt x="2095" y="27"/>
                    <a:pt x="2013" y="27"/>
                  </a:cubicBezTo>
                  <a:cubicBezTo>
                    <a:pt x="1754" y="9"/>
                    <a:pt x="1493" y="1"/>
                    <a:pt x="12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79"/>
            <p:cNvSpPr/>
            <p:nvPr/>
          </p:nvSpPr>
          <p:spPr>
            <a:xfrm>
              <a:off x="976089" y="2992488"/>
              <a:ext cx="399957" cy="103574"/>
            </a:xfrm>
            <a:custGeom>
              <a:avLst/>
              <a:gdLst/>
              <a:ahLst/>
              <a:cxnLst/>
              <a:rect l="l" t="t" r="r" b="b"/>
              <a:pathLst>
                <a:path w="3738" h="968" extrusionOk="0">
                  <a:moveTo>
                    <a:pt x="131" y="1"/>
                  </a:moveTo>
                  <a:cubicBezTo>
                    <a:pt x="116" y="1"/>
                    <a:pt x="99" y="5"/>
                    <a:pt x="81" y="16"/>
                  </a:cubicBezTo>
                  <a:cubicBezTo>
                    <a:pt x="1" y="62"/>
                    <a:pt x="24" y="384"/>
                    <a:pt x="35" y="464"/>
                  </a:cubicBezTo>
                  <a:cubicBezTo>
                    <a:pt x="47" y="614"/>
                    <a:pt x="127" y="752"/>
                    <a:pt x="254" y="843"/>
                  </a:cubicBezTo>
                  <a:cubicBezTo>
                    <a:pt x="357" y="889"/>
                    <a:pt x="472" y="924"/>
                    <a:pt x="599" y="924"/>
                  </a:cubicBezTo>
                  <a:cubicBezTo>
                    <a:pt x="1262" y="949"/>
                    <a:pt x="1931" y="968"/>
                    <a:pt x="2601" y="968"/>
                  </a:cubicBezTo>
                  <a:cubicBezTo>
                    <a:pt x="2861" y="968"/>
                    <a:pt x="3121" y="965"/>
                    <a:pt x="3381" y="958"/>
                  </a:cubicBezTo>
                  <a:cubicBezTo>
                    <a:pt x="3462" y="958"/>
                    <a:pt x="3542" y="947"/>
                    <a:pt x="3623" y="912"/>
                  </a:cubicBezTo>
                  <a:cubicBezTo>
                    <a:pt x="3692" y="878"/>
                    <a:pt x="3738" y="786"/>
                    <a:pt x="3715" y="706"/>
                  </a:cubicBezTo>
                  <a:cubicBezTo>
                    <a:pt x="3680" y="614"/>
                    <a:pt x="3554" y="602"/>
                    <a:pt x="3450" y="602"/>
                  </a:cubicBezTo>
                  <a:lnTo>
                    <a:pt x="1036" y="545"/>
                  </a:lnTo>
                  <a:cubicBezTo>
                    <a:pt x="771" y="545"/>
                    <a:pt x="461" y="510"/>
                    <a:pt x="334" y="292"/>
                  </a:cubicBezTo>
                  <a:cubicBezTo>
                    <a:pt x="284" y="211"/>
                    <a:pt x="234"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8" name="Google Shape;3178;p79"/>
          <p:cNvGrpSpPr/>
          <p:nvPr/>
        </p:nvGrpSpPr>
        <p:grpSpPr>
          <a:xfrm>
            <a:off x="6580437" y="-39573"/>
            <a:ext cx="937323" cy="3028057"/>
            <a:chOff x="587358" y="-95548"/>
            <a:chExt cx="1147976" cy="3708582"/>
          </a:xfrm>
        </p:grpSpPr>
        <p:sp>
          <p:nvSpPr>
            <p:cNvPr id="3179" name="Google Shape;3179;p79"/>
            <p:cNvSpPr/>
            <p:nvPr/>
          </p:nvSpPr>
          <p:spPr>
            <a:xfrm>
              <a:off x="1110266" y="-95548"/>
              <a:ext cx="123154" cy="1528566"/>
            </a:xfrm>
            <a:custGeom>
              <a:avLst/>
              <a:gdLst/>
              <a:ahLst/>
              <a:cxnLst/>
              <a:rect l="l" t="t" r="r" b="b"/>
              <a:pathLst>
                <a:path w="1151" h="14286" extrusionOk="0">
                  <a:moveTo>
                    <a:pt x="633" y="8484"/>
                  </a:moveTo>
                  <a:cubicBezTo>
                    <a:pt x="725" y="8507"/>
                    <a:pt x="805" y="8565"/>
                    <a:pt x="863" y="8634"/>
                  </a:cubicBezTo>
                  <a:cubicBezTo>
                    <a:pt x="966" y="8760"/>
                    <a:pt x="966" y="8933"/>
                    <a:pt x="863" y="9059"/>
                  </a:cubicBezTo>
                  <a:cubicBezTo>
                    <a:pt x="803" y="9170"/>
                    <a:pt x="686" y="9231"/>
                    <a:pt x="568" y="9231"/>
                  </a:cubicBezTo>
                  <a:cubicBezTo>
                    <a:pt x="528" y="9231"/>
                    <a:pt x="487" y="9223"/>
                    <a:pt x="449" y="9209"/>
                  </a:cubicBezTo>
                  <a:cubicBezTo>
                    <a:pt x="288" y="9140"/>
                    <a:pt x="196" y="8990"/>
                    <a:pt x="207" y="8818"/>
                  </a:cubicBezTo>
                  <a:cubicBezTo>
                    <a:pt x="230" y="8645"/>
                    <a:pt x="368" y="8519"/>
                    <a:pt x="541" y="8484"/>
                  </a:cubicBezTo>
                  <a:cubicBezTo>
                    <a:pt x="552" y="8496"/>
                    <a:pt x="569" y="8502"/>
                    <a:pt x="587" y="8502"/>
                  </a:cubicBezTo>
                  <a:cubicBezTo>
                    <a:pt x="604" y="8502"/>
                    <a:pt x="621" y="8496"/>
                    <a:pt x="633" y="8484"/>
                  </a:cubicBezTo>
                  <a:close/>
                  <a:moveTo>
                    <a:pt x="575" y="11302"/>
                  </a:moveTo>
                  <a:cubicBezTo>
                    <a:pt x="690" y="11313"/>
                    <a:pt x="794" y="11359"/>
                    <a:pt x="863" y="11451"/>
                  </a:cubicBezTo>
                  <a:cubicBezTo>
                    <a:pt x="966" y="11577"/>
                    <a:pt x="966" y="11750"/>
                    <a:pt x="863" y="11888"/>
                  </a:cubicBezTo>
                  <a:cubicBezTo>
                    <a:pt x="797" y="11987"/>
                    <a:pt x="689" y="12039"/>
                    <a:pt x="578" y="12039"/>
                  </a:cubicBezTo>
                  <a:cubicBezTo>
                    <a:pt x="535" y="12039"/>
                    <a:pt x="491" y="12031"/>
                    <a:pt x="449" y="12014"/>
                  </a:cubicBezTo>
                  <a:cubicBezTo>
                    <a:pt x="288" y="11957"/>
                    <a:pt x="196" y="11796"/>
                    <a:pt x="207" y="11635"/>
                  </a:cubicBezTo>
                  <a:cubicBezTo>
                    <a:pt x="230" y="11451"/>
                    <a:pt x="391" y="11313"/>
                    <a:pt x="575" y="11302"/>
                  </a:cubicBezTo>
                  <a:close/>
                  <a:moveTo>
                    <a:pt x="546" y="1"/>
                  </a:moveTo>
                  <a:cubicBezTo>
                    <a:pt x="526" y="1"/>
                    <a:pt x="506" y="15"/>
                    <a:pt x="506" y="44"/>
                  </a:cubicBezTo>
                  <a:cubicBezTo>
                    <a:pt x="495" y="182"/>
                    <a:pt x="495" y="320"/>
                    <a:pt x="483" y="458"/>
                  </a:cubicBezTo>
                  <a:lnTo>
                    <a:pt x="483" y="1136"/>
                  </a:lnTo>
                  <a:lnTo>
                    <a:pt x="483" y="3022"/>
                  </a:lnTo>
                  <a:cubicBezTo>
                    <a:pt x="483" y="3747"/>
                    <a:pt x="495" y="4471"/>
                    <a:pt x="506" y="5196"/>
                  </a:cubicBezTo>
                  <a:cubicBezTo>
                    <a:pt x="506" y="5851"/>
                    <a:pt x="506" y="6495"/>
                    <a:pt x="518" y="7139"/>
                  </a:cubicBezTo>
                  <a:cubicBezTo>
                    <a:pt x="518" y="7530"/>
                    <a:pt x="529" y="7921"/>
                    <a:pt x="518" y="8312"/>
                  </a:cubicBezTo>
                  <a:cubicBezTo>
                    <a:pt x="472" y="8312"/>
                    <a:pt x="437" y="8312"/>
                    <a:pt x="391" y="8335"/>
                  </a:cubicBezTo>
                  <a:cubicBezTo>
                    <a:pt x="357" y="8346"/>
                    <a:pt x="334" y="8381"/>
                    <a:pt x="334" y="8427"/>
                  </a:cubicBezTo>
                  <a:cubicBezTo>
                    <a:pt x="230" y="8484"/>
                    <a:pt x="138" y="8576"/>
                    <a:pt x="81" y="8703"/>
                  </a:cubicBezTo>
                  <a:cubicBezTo>
                    <a:pt x="0" y="8921"/>
                    <a:pt x="92" y="9174"/>
                    <a:pt x="299" y="9301"/>
                  </a:cubicBezTo>
                  <a:cubicBezTo>
                    <a:pt x="380" y="9347"/>
                    <a:pt x="460" y="9370"/>
                    <a:pt x="541" y="9381"/>
                  </a:cubicBezTo>
                  <a:cubicBezTo>
                    <a:pt x="541" y="9692"/>
                    <a:pt x="506" y="10002"/>
                    <a:pt x="495" y="10313"/>
                  </a:cubicBezTo>
                  <a:lnTo>
                    <a:pt x="495" y="10761"/>
                  </a:lnTo>
                  <a:cubicBezTo>
                    <a:pt x="495" y="10842"/>
                    <a:pt x="495" y="10922"/>
                    <a:pt x="506" y="11003"/>
                  </a:cubicBezTo>
                  <a:cubicBezTo>
                    <a:pt x="506" y="11049"/>
                    <a:pt x="506" y="11083"/>
                    <a:pt x="518" y="11118"/>
                  </a:cubicBezTo>
                  <a:cubicBezTo>
                    <a:pt x="472" y="11118"/>
                    <a:pt x="437" y="11129"/>
                    <a:pt x="391" y="11141"/>
                  </a:cubicBezTo>
                  <a:cubicBezTo>
                    <a:pt x="357" y="11152"/>
                    <a:pt x="334" y="11198"/>
                    <a:pt x="345" y="11233"/>
                  </a:cubicBezTo>
                  <a:cubicBezTo>
                    <a:pt x="230" y="11290"/>
                    <a:pt x="138" y="11393"/>
                    <a:pt x="81" y="11508"/>
                  </a:cubicBezTo>
                  <a:cubicBezTo>
                    <a:pt x="0" y="11738"/>
                    <a:pt x="92" y="11991"/>
                    <a:pt x="299" y="12118"/>
                  </a:cubicBezTo>
                  <a:cubicBezTo>
                    <a:pt x="368" y="12152"/>
                    <a:pt x="426" y="12175"/>
                    <a:pt x="495" y="12187"/>
                  </a:cubicBezTo>
                  <a:cubicBezTo>
                    <a:pt x="483" y="12348"/>
                    <a:pt x="495" y="12509"/>
                    <a:pt x="495" y="12670"/>
                  </a:cubicBezTo>
                  <a:lnTo>
                    <a:pt x="495" y="13187"/>
                  </a:lnTo>
                  <a:lnTo>
                    <a:pt x="495" y="14234"/>
                  </a:lnTo>
                  <a:cubicBezTo>
                    <a:pt x="506" y="14268"/>
                    <a:pt x="541" y="14285"/>
                    <a:pt x="574" y="14285"/>
                  </a:cubicBezTo>
                  <a:cubicBezTo>
                    <a:pt x="607" y="14285"/>
                    <a:pt x="638" y="14268"/>
                    <a:pt x="644" y="14234"/>
                  </a:cubicBezTo>
                  <a:cubicBezTo>
                    <a:pt x="656" y="13877"/>
                    <a:pt x="644" y="13532"/>
                    <a:pt x="644" y="13187"/>
                  </a:cubicBezTo>
                  <a:lnTo>
                    <a:pt x="644" y="12681"/>
                  </a:lnTo>
                  <a:cubicBezTo>
                    <a:pt x="644" y="12520"/>
                    <a:pt x="656" y="12348"/>
                    <a:pt x="644" y="12187"/>
                  </a:cubicBezTo>
                  <a:cubicBezTo>
                    <a:pt x="748" y="12175"/>
                    <a:pt x="851" y="12118"/>
                    <a:pt x="920" y="12049"/>
                  </a:cubicBezTo>
                  <a:cubicBezTo>
                    <a:pt x="1093" y="11876"/>
                    <a:pt x="1139" y="11623"/>
                    <a:pt x="1047" y="11416"/>
                  </a:cubicBezTo>
                  <a:cubicBezTo>
                    <a:pt x="955" y="11256"/>
                    <a:pt x="805" y="11152"/>
                    <a:pt x="633" y="11129"/>
                  </a:cubicBezTo>
                  <a:cubicBezTo>
                    <a:pt x="633" y="11083"/>
                    <a:pt x="633" y="11049"/>
                    <a:pt x="633" y="11003"/>
                  </a:cubicBezTo>
                  <a:lnTo>
                    <a:pt x="633" y="10784"/>
                  </a:lnTo>
                  <a:lnTo>
                    <a:pt x="633" y="10313"/>
                  </a:lnTo>
                  <a:cubicBezTo>
                    <a:pt x="621" y="10002"/>
                    <a:pt x="621" y="9692"/>
                    <a:pt x="633" y="9381"/>
                  </a:cubicBezTo>
                  <a:cubicBezTo>
                    <a:pt x="748" y="9370"/>
                    <a:pt x="851" y="9312"/>
                    <a:pt x="932" y="9232"/>
                  </a:cubicBezTo>
                  <a:cubicBezTo>
                    <a:pt x="1104" y="9071"/>
                    <a:pt x="1150" y="8818"/>
                    <a:pt x="1058" y="8611"/>
                  </a:cubicBezTo>
                  <a:cubicBezTo>
                    <a:pt x="978" y="8461"/>
                    <a:pt x="840" y="8358"/>
                    <a:pt x="679" y="8323"/>
                  </a:cubicBezTo>
                  <a:cubicBezTo>
                    <a:pt x="702" y="7990"/>
                    <a:pt x="702" y="7668"/>
                    <a:pt x="702" y="7346"/>
                  </a:cubicBezTo>
                  <a:cubicBezTo>
                    <a:pt x="702" y="6713"/>
                    <a:pt x="702" y="6081"/>
                    <a:pt x="690" y="5449"/>
                  </a:cubicBezTo>
                  <a:cubicBezTo>
                    <a:pt x="679" y="4724"/>
                    <a:pt x="679" y="4000"/>
                    <a:pt x="656" y="3287"/>
                  </a:cubicBezTo>
                  <a:lnTo>
                    <a:pt x="621" y="1332"/>
                  </a:lnTo>
                  <a:cubicBezTo>
                    <a:pt x="610" y="929"/>
                    <a:pt x="610" y="527"/>
                    <a:pt x="587" y="125"/>
                  </a:cubicBezTo>
                  <a:lnTo>
                    <a:pt x="587" y="44"/>
                  </a:lnTo>
                  <a:cubicBezTo>
                    <a:pt x="587" y="15"/>
                    <a:pt x="566" y="1"/>
                    <a:pt x="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79"/>
            <p:cNvSpPr/>
            <p:nvPr/>
          </p:nvSpPr>
          <p:spPr>
            <a:xfrm>
              <a:off x="1287351" y="1399477"/>
              <a:ext cx="290498" cy="1084099"/>
            </a:xfrm>
            <a:custGeom>
              <a:avLst/>
              <a:gdLst/>
              <a:ahLst/>
              <a:cxnLst/>
              <a:rect l="l" t="t" r="r" b="b"/>
              <a:pathLst>
                <a:path w="2715" h="10132" extrusionOk="0">
                  <a:moveTo>
                    <a:pt x="1" y="1"/>
                  </a:moveTo>
                  <a:cubicBezTo>
                    <a:pt x="47" y="24"/>
                    <a:pt x="93" y="58"/>
                    <a:pt x="127" y="93"/>
                  </a:cubicBezTo>
                  <a:cubicBezTo>
                    <a:pt x="415" y="369"/>
                    <a:pt x="599" y="737"/>
                    <a:pt x="656" y="1128"/>
                  </a:cubicBezTo>
                  <a:cubicBezTo>
                    <a:pt x="725" y="1507"/>
                    <a:pt x="771" y="1898"/>
                    <a:pt x="794" y="2289"/>
                  </a:cubicBezTo>
                  <a:cubicBezTo>
                    <a:pt x="829" y="2715"/>
                    <a:pt x="863" y="3152"/>
                    <a:pt x="898" y="3577"/>
                  </a:cubicBezTo>
                  <a:cubicBezTo>
                    <a:pt x="967" y="4440"/>
                    <a:pt x="1024" y="5302"/>
                    <a:pt x="1047" y="6164"/>
                  </a:cubicBezTo>
                  <a:cubicBezTo>
                    <a:pt x="1070" y="7027"/>
                    <a:pt x="1059" y="7889"/>
                    <a:pt x="1001" y="8752"/>
                  </a:cubicBezTo>
                  <a:cubicBezTo>
                    <a:pt x="990" y="9131"/>
                    <a:pt x="898" y="9499"/>
                    <a:pt x="725" y="9833"/>
                  </a:cubicBezTo>
                  <a:cubicBezTo>
                    <a:pt x="656" y="9936"/>
                    <a:pt x="576" y="10040"/>
                    <a:pt x="472" y="10132"/>
                  </a:cubicBezTo>
                  <a:cubicBezTo>
                    <a:pt x="702" y="10086"/>
                    <a:pt x="932" y="10017"/>
                    <a:pt x="1151" y="9925"/>
                  </a:cubicBezTo>
                  <a:cubicBezTo>
                    <a:pt x="1220" y="9890"/>
                    <a:pt x="1277" y="9867"/>
                    <a:pt x="1346" y="9833"/>
                  </a:cubicBezTo>
                  <a:cubicBezTo>
                    <a:pt x="1346" y="9821"/>
                    <a:pt x="1358" y="9821"/>
                    <a:pt x="1358" y="9821"/>
                  </a:cubicBezTo>
                  <a:cubicBezTo>
                    <a:pt x="1979" y="9568"/>
                    <a:pt x="2220" y="8878"/>
                    <a:pt x="2370" y="8292"/>
                  </a:cubicBezTo>
                  <a:cubicBezTo>
                    <a:pt x="2531" y="7556"/>
                    <a:pt x="2634" y="6808"/>
                    <a:pt x="2669" y="6061"/>
                  </a:cubicBezTo>
                  <a:cubicBezTo>
                    <a:pt x="2715" y="5302"/>
                    <a:pt x="2715" y="4543"/>
                    <a:pt x="2669" y="3784"/>
                  </a:cubicBezTo>
                  <a:cubicBezTo>
                    <a:pt x="2657" y="3405"/>
                    <a:pt x="2634" y="3025"/>
                    <a:pt x="2600" y="2646"/>
                  </a:cubicBezTo>
                  <a:cubicBezTo>
                    <a:pt x="2577" y="2278"/>
                    <a:pt x="2508" y="1921"/>
                    <a:pt x="2416" y="1565"/>
                  </a:cubicBezTo>
                  <a:cubicBezTo>
                    <a:pt x="2324" y="1266"/>
                    <a:pt x="2174" y="978"/>
                    <a:pt x="1979" y="725"/>
                  </a:cubicBezTo>
                  <a:cubicBezTo>
                    <a:pt x="1898" y="610"/>
                    <a:pt x="1806" y="518"/>
                    <a:pt x="1691" y="438"/>
                  </a:cubicBezTo>
                  <a:cubicBezTo>
                    <a:pt x="1645" y="415"/>
                    <a:pt x="1588" y="392"/>
                    <a:pt x="1530" y="380"/>
                  </a:cubicBezTo>
                  <a:cubicBezTo>
                    <a:pt x="1036" y="196"/>
                    <a:pt x="518" y="8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79"/>
            <p:cNvSpPr/>
            <p:nvPr/>
          </p:nvSpPr>
          <p:spPr>
            <a:xfrm>
              <a:off x="942919" y="1389633"/>
              <a:ext cx="217847" cy="1103786"/>
            </a:xfrm>
            <a:custGeom>
              <a:avLst/>
              <a:gdLst/>
              <a:ahLst/>
              <a:cxnLst/>
              <a:rect l="l" t="t" r="r" b="b"/>
              <a:pathLst>
                <a:path w="2036" h="10316" extrusionOk="0">
                  <a:moveTo>
                    <a:pt x="1955" y="1"/>
                  </a:moveTo>
                  <a:cubicBezTo>
                    <a:pt x="1817" y="12"/>
                    <a:pt x="1691" y="24"/>
                    <a:pt x="1553" y="35"/>
                  </a:cubicBezTo>
                  <a:cubicBezTo>
                    <a:pt x="1415" y="47"/>
                    <a:pt x="1288" y="70"/>
                    <a:pt x="1139" y="93"/>
                  </a:cubicBezTo>
                  <a:cubicBezTo>
                    <a:pt x="1001" y="162"/>
                    <a:pt x="874" y="254"/>
                    <a:pt x="759" y="380"/>
                  </a:cubicBezTo>
                  <a:cubicBezTo>
                    <a:pt x="506" y="668"/>
                    <a:pt x="403" y="1070"/>
                    <a:pt x="345" y="1450"/>
                  </a:cubicBezTo>
                  <a:cubicBezTo>
                    <a:pt x="288" y="1829"/>
                    <a:pt x="265" y="2209"/>
                    <a:pt x="242" y="2600"/>
                  </a:cubicBezTo>
                  <a:cubicBezTo>
                    <a:pt x="207" y="3002"/>
                    <a:pt x="173" y="3405"/>
                    <a:pt x="150" y="3819"/>
                  </a:cubicBezTo>
                  <a:cubicBezTo>
                    <a:pt x="81" y="4624"/>
                    <a:pt x="35" y="5428"/>
                    <a:pt x="12" y="6245"/>
                  </a:cubicBezTo>
                  <a:cubicBezTo>
                    <a:pt x="0" y="7061"/>
                    <a:pt x="12" y="7878"/>
                    <a:pt x="58" y="8694"/>
                  </a:cubicBezTo>
                  <a:cubicBezTo>
                    <a:pt x="81" y="9200"/>
                    <a:pt x="173" y="9902"/>
                    <a:pt x="633" y="10212"/>
                  </a:cubicBezTo>
                  <a:lnTo>
                    <a:pt x="874" y="10235"/>
                  </a:lnTo>
                  <a:cubicBezTo>
                    <a:pt x="1162" y="10270"/>
                    <a:pt x="1449" y="10293"/>
                    <a:pt x="1737" y="10316"/>
                  </a:cubicBezTo>
                  <a:cubicBezTo>
                    <a:pt x="1737" y="9959"/>
                    <a:pt x="1748" y="9603"/>
                    <a:pt x="1748" y="9258"/>
                  </a:cubicBezTo>
                  <a:cubicBezTo>
                    <a:pt x="1748" y="8867"/>
                    <a:pt x="1760" y="8476"/>
                    <a:pt x="1760" y="8096"/>
                  </a:cubicBezTo>
                  <a:cubicBezTo>
                    <a:pt x="1783" y="6728"/>
                    <a:pt x="1817" y="5371"/>
                    <a:pt x="1863" y="4003"/>
                  </a:cubicBezTo>
                  <a:cubicBezTo>
                    <a:pt x="1909" y="2669"/>
                    <a:pt x="1944" y="1335"/>
                    <a:pt x="20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79"/>
            <p:cNvSpPr/>
            <p:nvPr/>
          </p:nvSpPr>
          <p:spPr>
            <a:xfrm>
              <a:off x="1148358" y="1389633"/>
              <a:ext cx="238818" cy="1104963"/>
            </a:xfrm>
            <a:custGeom>
              <a:avLst/>
              <a:gdLst/>
              <a:ahLst/>
              <a:cxnLst/>
              <a:rect l="l" t="t" r="r" b="b"/>
              <a:pathLst>
                <a:path w="2232" h="10327" extrusionOk="0">
                  <a:moveTo>
                    <a:pt x="242" y="1"/>
                  </a:moveTo>
                  <a:cubicBezTo>
                    <a:pt x="231" y="737"/>
                    <a:pt x="196" y="1473"/>
                    <a:pt x="173" y="2209"/>
                  </a:cubicBezTo>
                  <a:cubicBezTo>
                    <a:pt x="127" y="3577"/>
                    <a:pt x="93" y="4945"/>
                    <a:pt x="70" y="6302"/>
                  </a:cubicBezTo>
                  <a:cubicBezTo>
                    <a:pt x="58" y="6992"/>
                    <a:pt x="47" y="7671"/>
                    <a:pt x="35" y="8349"/>
                  </a:cubicBezTo>
                  <a:cubicBezTo>
                    <a:pt x="24" y="8694"/>
                    <a:pt x="24" y="9039"/>
                    <a:pt x="24" y="9373"/>
                  </a:cubicBezTo>
                  <a:cubicBezTo>
                    <a:pt x="12" y="9695"/>
                    <a:pt x="12" y="10005"/>
                    <a:pt x="1" y="10316"/>
                  </a:cubicBezTo>
                  <a:cubicBezTo>
                    <a:pt x="265" y="10327"/>
                    <a:pt x="541" y="10327"/>
                    <a:pt x="806" y="10327"/>
                  </a:cubicBezTo>
                  <a:cubicBezTo>
                    <a:pt x="1013" y="10327"/>
                    <a:pt x="1219" y="10316"/>
                    <a:pt x="1426" y="10281"/>
                  </a:cubicBezTo>
                  <a:cubicBezTo>
                    <a:pt x="1702" y="10155"/>
                    <a:pt x="1909" y="9925"/>
                    <a:pt x="2001" y="9637"/>
                  </a:cubicBezTo>
                  <a:cubicBezTo>
                    <a:pt x="2151" y="9235"/>
                    <a:pt x="2151" y="8798"/>
                    <a:pt x="2174" y="8372"/>
                  </a:cubicBezTo>
                  <a:cubicBezTo>
                    <a:pt x="2231" y="6751"/>
                    <a:pt x="2185" y="5129"/>
                    <a:pt x="2047" y="3508"/>
                  </a:cubicBezTo>
                  <a:cubicBezTo>
                    <a:pt x="2013" y="3106"/>
                    <a:pt x="1978" y="2692"/>
                    <a:pt x="1944" y="2278"/>
                  </a:cubicBezTo>
                  <a:cubicBezTo>
                    <a:pt x="1921" y="1910"/>
                    <a:pt x="1886" y="1542"/>
                    <a:pt x="1817" y="1174"/>
                  </a:cubicBezTo>
                  <a:cubicBezTo>
                    <a:pt x="1760" y="829"/>
                    <a:pt x="1599" y="518"/>
                    <a:pt x="1357" y="277"/>
                  </a:cubicBezTo>
                  <a:cubicBezTo>
                    <a:pt x="1254" y="185"/>
                    <a:pt x="1139" y="104"/>
                    <a:pt x="1001" y="47"/>
                  </a:cubicBezTo>
                  <a:cubicBezTo>
                    <a:pt x="748" y="24"/>
                    <a:pt x="495"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79"/>
            <p:cNvSpPr/>
            <p:nvPr/>
          </p:nvSpPr>
          <p:spPr>
            <a:xfrm>
              <a:off x="609507" y="1477052"/>
              <a:ext cx="222769" cy="922853"/>
            </a:xfrm>
            <a:custGeom>
              <a:avLst/>
              <a:gdLst/>
              <a:ahLst/>
              <a:cxnLst/>
              <a:rect l="l" t="t" r="r" b="b"/>
              <a:pathLst>
                <a:path w="2082" h="8625" extrusionOk="0">
                  <a:moveTo>
                    <a:pt x="2081" y="0"/>
                  </a:moveTo>
                  <a:lnTo>
                    <a:pt x="2081" y="0"/>
                  </a:lnTo>
                  <a:cubicBezTo>
                    <a:pt x="1897" y="104"/>
                    <a:pt x="1725" y="230"/>
                    <a:pt x="1552" y="357"/>
                  </a:cubicBezTo>
                  <a:cubicBezTo>
                    <a:pt x="1161" y="667"/>
                    <a:pt x="828" y="1035"/>
                    <a:pt x="563" y="1461"/>
                  </a:cubicBezTo>
                  <a:cubicBezTo>
                    <a:pt x="276" y="1909"/>
                    <a:pt x="104" y="2427"/>
                    <a:pt x="58" y="2967"/>
                  </a:cubicBezTo>
                  <a:cubicBezTo>
                    <a:pt x="0" y="3588"/>
                    <a:pt x="0" y="4209"/>
                    <a:pt x="69" y="4830"/>
                  </a:cubicBezTo>
                  <a:cubicBezTo>
                    <a:pt x="115" y="5439"/>
                    <a:pt x="230" y="6049"/>
                    <a:pt x="414" y="6647"/>
                  </a:cubicBezTo>
                  <a:cubicBezTo>
                    <a:pt x="667" y="7417"/>
                    <a:pt x="1127" y="8107"/>
                    <a:pt x="1748" y="8625"/>
                  </a:cubicBezTo>
                  <a:cubicBezTo>
                    <a:pt x="1564" y="8326"/>
                    <a:pt x="1426" y="7992"/>
                    <a:pt x="1357" y="7636"/>
                  </a:cubicBezTo>
                  <a:cubicBezTo>
                    <a:pt x="1276" y="7268"/>
                    <a:pt x="1230" y="6900"/>
                    <a:pt x="1173" y="6520"/>
                  </a:cubicBezTo>
                  <a:cubicBezTo>
                    <a:pt x="1127" y="6129"/>
                    <a:pt x="1104" y="5727"/>
                    <a:pt x="1092" y="5324"/>
                  </a:cubicBezTo>
                  <a:cubicBezTo>
                    <a:pt x="1081" y="4519"/>
                    <a:pt x="1127" y="3715"/>
                    <a:pt x="1219" y="2910"/>
                  </a:cubicBezTo>
                  <a:cubicBezTo>
                    <a:pt x="1265" y="2519"/>
                    <a:pt x="1322" y="2128"/>
                    <a:pt x="1380" y="1748"/>
                  </a:cubicBezTo>
                  <a:cubicBezTo>
                    <a:pt x="1437" y="1369"/>
                    <a:pt x="1541" y="1012"/>
                    <a:pt x="1667" y="667"/>
                  </a:cubicBezTo>
                  <a:cubicBezTo>
                    <a:pt x="1771" y="414"/>
                    <a:pt x="1909" y="196"/>
                    <a:pt x="20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79"/>
            <p:cNvSpPr/>
            <p:nvPr/>
          </p:nvSpPr>
          <p:spPr>
            <a:xfrm>
              <a:off x="747216" y="1404399"/>
              <a:ext cx="285576" cy="1074255"/>
            </a:xfrm>
            <a:custGeom>
              <a:avLst/>
              <a:gdLst/>
              <a:ahLst/>
              <a:cxnLst/>
              <a:rect l="l" t="t" r="r" b="b"/>
              <a:pathLst>
                <a:path w="2669" h="10040" extrusionOk="0">
                  <a:moveTo>
                    <a:pt x="2669" y="1"/>
                  </a:moveTo>
                  <a:lnTo>
                    <a:pt x="2669" y="1"/>
                  </a:lnTo>
                  <a:cubicBezTo>
                    <a:pt x="2151" y="93"/>
                    <a:pt x="1634" y="265"/>
                    <a:pt x="1151" y="484"/>
                  </a:cubicBezTo>
                  <a:cubicBezTo>
                    <a:pt x="1059" y="576"/>
                    <a:pt x="967" y="668"/>
                    <a:pt x="886" y="771"/>
                  </a:cubicBezTo>
                  <a:cubicBezTo>
                    <a:pt x="668" y="1070"/>
                    <a:pt x="507" y="1404"/>
                    <a:pt x="403" y="1760"/>
                  </a:cubicBezTo>
                  <a:cubicBezTo>
                    <a:pt x="323" y="2105"/>
                    <a:pt x="254" y="2473"/>
                    <a:pt x="219" y="2830"/>
                  </a:cubicBezTo>
                  <a:cubicBezTo>
                    <a:pt x="173" y="3221"/>
                    <a:pt x="139" y="3600"/>
                    <a:pt x="104" y="3980"/>
                  </a:cubicBezTo>
                  <a:cubicBezTo>
                    <a:pt x="24" y="4750"/>
                    <a:pt x="1" y="5520"/>
                    <a:pt x="24" y="6279"/>
                  </a:cubicBezTo>
                  <a:cubicBezTo>
                    <a:pt x="35" y="7004"/>
                    <a:pt x="116" y="7728"/>
                    <a:pt x="265" y="8441"/>
                  </a:cubicBezTo>
                  <a:cubicBezTo>
                    <a:pt x="334" y="8844"/>
                    <a:pt x="518" y="9223"/>
                    <a:pt x="794" y="9534"/>
                  </a:cubicBezTo>
                  <a:cubicBezTo>
                    <a:pt x="875" y="9580"/>
                    <a:pt x="955" y="9626"/>
                    <a:pt x="1036" y="9672"/>
                  </a:cubicBezTo>
                  <a:cubicBezTo>
                    <a:pt x="1404" y="9856"/>
                    <a:pt x="1795" y="9971"/>
                    <a:pt x="2197" y="10040"/>
                  </a:cubicBezTo>
                  <a:cubicBezTo>
                    <a:pt x="2094" y="9936"/>
                    <a:pt x="2013" y="9821"/>
                    <a:pt x="1944" y="9683"/>
                  </a:cubicBezTo>
                  <a:cubicBezTo>
                    <a:pt x="1749" y="9292"/>
                    <a:pt x="1726" y="8821"/>
                    <a:pt x="1703" y="8395"/>
                  </a:cubicBezTo>
                  <a:cubicBezTo>
                    <a:pt x="1645" y="6670"/>
                    <a:pt x="1691" y="4945"/>
                    <a:pt x="1864" y="3232"/>
                  </a:cubicBezTo>
                  <a:cubicBezTo>
                    <a:pt x="1898" y="2795"/>
                    <a:pt x="1933" y="2370"/>
                    <a:pt x="1967" y="1933"/>
                  </a:cubicBezTo>
                  <a:cubicBezTo>
                    <a:pt x="1990" y="1553"/>
                    <a:pt x="2048" y="1174"/>
                    <a:pt x="2140" y="806"/>
                  </a:cubicBezTo>
                  <a:cubicBezTo>
                    <a:pt x="2232" y="495"/>
                    <a:pt x="2416" y="208"/>
                    <a:pt x="2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79"/>
            <p:cNvSpPr/>
            <p:nvPr/>
          </p:nvSpPr>
          <p:spPr>
            <a:xfrm>
              <a:off x="1502742" y="1461002"/>
              <a:ext cx="211748" cy="947570"/>
            </a:xfrm>
            <a:custGeom>
              <a:avLst/>
              <a:gdLst/>
              <a:ahLst/>
              <a:cxnLst/>
              <a:rect l="l" t="t" r="r" b="b"/>
              <a:pathLst>
                <a:path w="1979" h="8856" extrusionOk="0">
                  <a:moveTo>
                    <a:pt x="0" y="1"/>
                  </a:moveTo>
                  <a:cubicBezTo>
                    <a:pt x="35" y="35"/>
                    <a:pt x="69" y="70"/>
                    <a:pt x="92" y="104"/>
                  </a:cubicBezTo>
                  <a:cubicBezTo>
                    <a:pt x="345" y="403"/>
                    <a:pt x="518" y="748"/>
                    <a:pt x="598" y="1116"/>
                  </a:cubicBezTo>
                  <a:cubicBezTo>
                    <a:pt x="679" y="1484"/>
                    <a:pt x="748" y="1864"/>
                    <a:pt x="771" y="2232"/>
                  </a:cubicBezTo>
                  <a:cubicBezTo>
                    <a:pt x="817" y="2634"/>
                    <a:pt x="851" y="3037"/>
                    <a:pt x="874" y="3439"/>
                  </a:cubicBezTo>
                  <a:cubicBezTo>
                    <a:pt x="909" y="4244"/>
                    <a:pt x="897" y="5049"/>
                    <a:pt x="840" y="5842"/>
                  </a:cubicBezTo>
                  <a:cubicBezTo>
                    <a:pt x="794" y="6245"/>
                    <a:pt x="736" y="6636"/>
                    <a:pt x="667" y="7027"/>
                  </a:cubicBezTo>
                  <a:cubicBezTo>
                    <a:pt x="610" y="7372"/>
                    <a:pt x="518" y="7717"/>
                    <a:pt x="414" y="8050"/>
                  </a:cubicBezTo>
                  <a:cubicBezTo>
                    <a:pt x="322" y="8338"/>
                    <a:pt x="184" y="8614"/>
                    <a:pt x="0" y="8855"/>
                  </a:cubicBezTo>
                  <a:cubicBezTo>
                    <a:pt x="150" y="8752"/>
                    <a:pt x="288" y="8637"/>
                    <a:pt x="414" y="8510"/>
                  </a:cubicBezTo>
                  <a:cubicBezTo>
                    <a:pt x="805" y="8142"/>
                    <a:pt x="1116" y="7705"/>
                    <a:pt x="1346" y="7211"/>
                  </a:cubicBezTo>
                  <a:cubicBezTo>
                    <a:pt x="1576" y="6705"/>
                    <a:pt x="1737" y="6176"/>
                    <a:pt x="1829" y="5624"/>
                  </a:cubicBezTo>
                  <a:cubicBezTo>
                    <a:pt x="1921" y="5049"/>
                    <a:pt x="1967" y="4474"/>
                    <a:pt x="1955" y="3899"/>
                  </a:cubicBezTo>
                  <a:cubicBezTo>
                    <a:pt x="1978" y="3278"/>
                    <a:pt x="1898" y="2657"/>
                    <a:pt x="1725" y="2048"/>
                  </a:cubicBezTo>
                  <a:cubicBezTo>
                    <a:pt x="1576" y="1542"/>
                    <a:pt x="1323" y="1082"/>
                    <a:pt x="966" y="679"/>
                  </a:cubicBezTo>
                  <a:cubicBezTo>
                    <a:pt x="690" y="392"/>
                    <a:pt x="368" y="16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79"/>
            <p:cNvSpPr/>
            <p:nvPr/>
          </p:nvSpPr>
          <p:spPr>
            <a:xfrm>
              <a:off x="587358" y="1044238"/>
              <a:ext cx="1147976" cy="2568796"/>
            </a:xfrm>
            <a:custGeom>
              <a:avLst/>
              <a:gdLst/>
              <a:ahLst/>
              <a:cxnLst/>
              <a:rect l="l" t="t" r="r" b="b"/>
              <a:pathLst>
                <a:path w="10729" h="24008" extrusionOk="0">
                  <a:moveTo>
                    <a:pt x="5568" y="163"/>
                  </a:moveTo>
                  <a:cubicBezTo>
                    <a:pt x="5774" y="163"/>
                    <a:pt x="5980" y="166"/>
                    <a:pt x="6187" y="170"/>
                  </a:cubicBezTo>
                  <a:cubicBezTo>
                    <a:pt x="6485" y="182"/>
                    <a:pt x="6784" y="216"/>
                    <a:pt x="7083" y="216"/>
                  </a:cubicBezTo>
                  <a:cubicBezTo>
                    <a:pt x="7106" y="412"/>
                    <a:pt x="7118" y="607"/>
                    <a:pt x="7141" y="791"/>
                  </a:cubicBezTo>
                  <a:cubicBezTo>
                    <a:pt x="7152" y="987"/>
                    <a:pt x="7175" y="1182"/>
                    <a:pt x="7210" y="1366"/>
                  </a:cubicBezTo>
                  <a:cubicBezTo>
                    <a:pt x="6807" y="1320"/>
                    <a:pt x="6416" y="1297"/>
                    <a:pt x="6014" y="1274"/>
                  </a:cubicBezTo>
                  <a:cubicBezTo>
                    <a:pt x="5762" y="1267"/>
                    <a:pt x="5506" y="1261"/>
                    <a:pt x="5250" y="1261"/>
                  </a:cubicBezTo>
                  <a:cubicBezTo>
                    <a:pt x="5063" y="1261"/>
                    <a:pt x="4876" y="1264"/>
                    <a:pt x="4692" y="1274"/>
                  </a:cubicBezTo>
                  <a:cubicBezTo>
                    <a:pt x="4473" y="1274"/>
                    <a:pt x="4255" y="1286"/>
                    <a:pt x="4036" y="1297"/>
                  </a:cubicBezTo>
                  <a:lnTo>
                    <a:pt x="3910" y="1297"/>
                  </a:lnTo>
                  <a:cubicBezTo>
                    <a:pt x="3910" y="1067"/>
                    <a:pt x="3921" y="803"/>
                    <a:pt x="3944" y="538"/>
                  </a:cubicBezTo>
                  <a:cubicBezTo>
                    <a:pt x="3944" y="481"/>
                    <a:pt x="3956" y="412"/>
                    <a:pt x="3967" y="354"/>
                  </a:cubicBezTo>
                  <a:cubicBezTo>
                    <a:pt x="3967" y="285"/>
                    <a:pt x="4002" y="239"/>
                    <a:pt x="4082" y="228"/>
                  </a:cubicBezTo>
                  <a:cubicBezTo>
                    <a:pt x="4220" y="205"/>
                    <a:pt x="4358" y="205"/>
                    <a:pt x="4496" y="193"/>
                  </a:cubicBezTo>
                  <a:cubicBezTo>
                    <a:pt x="4853" y="171"/>
                    <a:pt x="5211" y="163"/>
                    <a:pt x="5568" y="163"/>
                  </a:cubicBezTo>
                  <a:close/>
                  <a:moveTo>
                    <a:pt x="5136" y="1427"/>
                  </a:moveTo>
                  <a:cubicBezTo>
                    <a:pt x="5731" y="1427"/>
                    <a:pt x="6330" y="1455"/>
                    <a:pt x="6922" y="1516"/>
                  </a:cubicBezTo>
                  <a:lnTo>
                    <a:pt x="7244" y="1550"/>
                  </a:lnTo>
                  <a:lnTo>
                    <a:pt x="7405" y="1573"/>
                  </a:lnTo>
                  <a:cubicBezTo>
                    <a:pt x="7463" y="1573"/>
                    <a:pt x="7509" y="1585"/>
                    <a:pt x="7555" y="1596"/>
                  </a:cubicBezTo>
                  <a:cubicBezTo>
                    <a:pt x="7624" y="1631"/>
                    <a:pt x="7612" y="1803"/>
                    <a:pt x="7612" y="1861"/>
                  </a:cubicBezTo>
                  <a:cubicBezTo>
                    <a:pt x="7624" y="1976"/>
                    <a:pt x="7635" y="2091"/>
                    <a:pt x="7647" y="2206"/>
                  </a:cubicBezTo>
                  <a:lnTo>
                    <a:pt x="7474" y="2171"/>
                  </a:lnTo>
                  <a:cubicBezTo>
                    <a:pt x="7244" y="2137"/>
                    <a:pt x="7026" y="2114"/>
                    <a:pt x="6807" y="2091"/>
                  </a:cubicBezTo>
                  <a:cubicBezTo>
                    <a:pt x="6430" y="2056"/>
                    <a:pt x="6051" y="2039"/>
                    <a:pt x="5670" y="2039"/>
                  </a:cubicBezTo>
                  <a:cubicBezTo>
                    <a:pt x="5158" y="2039"/>
                    <a:pt x="4643" y="2071"/>
                    <a:pt x="4128" y="2137"/>
                  </a:cubicBezTo>
                  <a:cubicBezTo>
                    <a:pt x="3829" y="2171"/>
                    <a:pt x="3542" y="2217"/>
                    <a:pt x="3243" y="2275"/>
                  </a:cubicBezTo>
                  <a:cubicBezTo>
                    <a:pt x="3335" y="2022"/>
                    <a:pt x="3185" y="1654"/>
                    <a:pt x="3484" y="1539"/>
                  </a:cubicBezTo>
                  <a:cubicBezTo>
                    <a:pt x="3645" y="1493"/>
                    <a:pt x="3806" y="1470"/>
                    <a:pt x="3979" y="1470"/>
                  </a:cubicBezTo>
                  <a:cubicBezTo>
                    <a:pt x="4174" y="1458"/>
                    <a:pt x="4370" y="1447"/>
                    <a:pt x="4565" y="1435"/>
                  </a:cubicBezTo>
                  <a:cubicBezTo>
                    <a:pt x="4755" y="1430"/>
                    <a:pt x="4945" y="1427"/>
                    <a:pt x="5136" y="1427"/>
                  </a:cubicBezTo>
                  <a:close/>
                  <a:moveTo>
                    <a:pt x="5554" y="2178"/>
                  </a:moveTo>
                  <a:cubicBezTo>
                    <a:pt x="6274" y="2178"/>
                    <a:pt x="6994" y="2238"/>
                    <a:pt x="7704" y="2367"/>
                  </a:cubicBezTo>
                  <a:cubicBezTo>
                    <a:pt x="7762" y="2378"/>
                    <a:pt x="7819" y="2390"/>
                    <a:pt x="7877" y="2390"/>
                  </a:cubicBezTo>
                  <a:cubicBezTo>
                    <a:pt x="7923" y="2401"/>
                    <a:pt x="7969" y="2413"/>
                    <a:pt x="8015" y="2436"/>
                  </a:cubicBezTo>
                  <a:cubicBezTo>
                    <a:pt x="8061" y="2459"/>
                    <a:pt x="8049" y="2528"/>
                    <a:pt x="8049" y="2574"/>
                  </a:cubicBezTo>
                  <a:cubicBezTo>
                    <a:pt x="8049" y="2620"/>
                    <a:pt x="8038" y="2700"/>
                    <a:pt x="8038" y="2757"/>
                  </a:cubicBezTo>
                  <a:lnTo>
                    <a:pt x="8003" y="3447"/>
                  </a:lnTo>
                  <a:cubicBezTo>
                    <a:pt x="7762" y="3367"/>
                    <a:pt x="7520" y="3298"/>
                    <a:pt x="7279" y="3240"/>
                  </a:cubicBezTo>
                  <a:cubicBezTo>
                    <a:pt x="6669" y="3091"/>
                    <a:pt x="6037" y="3022"/>
                    <a:pt x="5405" y="3022"/>
                  </a:cubicBezTo>
                  <a:cubicBezTo>
                    <a:pt x="5094" y="3022"/>
                    <a:pt x="4784" y="3045"/>
                    <a:pt x="4473" y="3091"/>
                  </a:cubicBezTo>
                  <a:cubicBezTo>
                    <a:pt x="4450" y="3091"/>
                    <a:pt x="4439" y="3091"/>
                    <a:pt x="4427" y="3102"/>
                  </a:cubicBezTo>
                  <a:cubicBezTo>
                    <a:pt x="4255" y="3125"/>
                    <a:pt x="4082" y="3148"/>
                    <a:pt x="3921" y="3183"/>
                  </a:cubicBezTo>
                  <a:cubicBezTo>
                    <a:pt x="3530" y="3252"/>
                    <a:pt x="3151" y="3367"/>
                    <a:pt x="2783" y="3505"/>
                  </a:cubicBezTo>
                  <a:cubicBezTo>
                    <a:pt x="2829" y="3183"/>
                    <a:pt x="2829" y="2849"/>
                    <a:pt x="2771" y="2516"/>
                  </a:cubicBezTo>
                  <a:cubicBezTo>
                    <a:pt x="3151" y="2413"/>
                    <a:pt x="3542" y="2344"/>
                    <a:pt x="3944" y="2286"/>
                  </a:cubicBezTo>
                  <a:lnTo>
                    <a:pt x="3933" y="2286"/>
                  </a:lnTo>
                  <a:cubicBezTo>
                    <a:pt x="4358" y="2240"/>
                    <a:pt x="4772" y="2194"/>
                    <a:pt x="5198" y="2183"/>
                  </a:cubicBezTo>
                  <a:cubicBezTo>
                    <a:pt x="5316" y="2179"/>
                    <a:pt x="5435" y="2178"/>
                    <a:pt x="5554" y="2178"/>
                  </a:cubicBezTo>
                  <a:close/>
                  <a:moveTo>
                    <a:pt x="2288" y="4045"/>
                  </a:moveTo>
                  <a:lnTo>
                    <a:pt x="2288" y="4045"/>
                  </a:lnTo>
                  <a:cubicBezTo>
                    <a:pt x="2116" y="4241"/>
                    <a:pt x="1978" y="4459"/>
                    <a:pt x="1886" y="4701"/>
                  </a:cubicBezTo>
                  <a:cubicBezTo>
                    <a:pt x="1748" y="5057"/>
                    <a:pt x="1644" y="5414"/>
                    <a:pt x="1598" y="5793"/>
                  </a:cubicBezTo>
                  <a:cubicBezTo>
                    <a:pt x="1529" y="6173"/>
                    <a:pt x="1472" y="6564"/>
                    <a:pt x="1426" y="6955"/>
                  </a:cubicBezTo>
                  <a:cubicBezTo>
                    <a:pt x="1334" y="7760"/>
                    <a:pt x="1299" y="8564"/>
                    <a:pt x="1299" y="9369"/>
                  </a:cubicBezTo>
                  <a:cubicBezTo>
                    <a:pt x="1311" y="9772"/>
                    <a:pt x="1334" y="10174"/>
                    <a:pt x="1391" y="10565"/>
                  </a:cubicBezTo>
                  <a:cubicBezTo>
                    <a:pt x="1437" y="10945"/>
                    <a:pt x="1483" y="11313"/>
                    <a:pt x="1575" y="11681"/>
                  </a:cubicBezTo>
                  <a:cubicBezTo>
                    <a:pt x="1644" y="12037"/>
                    <a:pt x="1771" y="12371"/>
                    <a:pt x="1955" y="12670"/>
                  </a:cubicBezTo>
                  <a:cubicBezTo>
                    <a:pt x="1334" y="12152"/>
                    <a:pt x="874" y="11462"/>
                    <a:pt x="621" y="10692"/>
                  </a:cubicBezTo>
                  <a:lnTo>
                    <a:pt x="632" y="10692"/>
                  </a:lnTo>
                  <a:cubicBezTo>
                    <a:pt x="437" y="10094"/>
                    <a:pt x="322" y="9484"/>
                    <a:pt x="276" y="8875"/>
                  </a:cubicBezTo>
                  <a:cubicBezTo>
                    <a:pt x="219" y="8254"/>
                    <a:pt x="207" y="7633"/>
                    <a:pt x="265" y="7012"/>
                  </a:cubicBezTo>
                  <a:cubicBezTo>
                    <a:pt x="311" y="6472"/>
                    <a:pt x="483" y="5954"/>
                    <a:pt x="770" y="5506"/>
                  </a:cubicBezTo>
                  <a:cubicBezTo>
                    <a:pt x="1035" y="5080"/>
                    <a:pt x="1368" y="4712"/>
                    <a:pt x="1759" y="4402"/>
                  </a:cubicBezTo>
                  <a:cubicBezTo>
                    <a:pt x="1932" y="4275"/>
                    <a:pt x="2104" y="4149"/>
                    <a:pt x="2288" y="4045"/>
                  </a:cubicBezTo>
                  <a:close/>
                  <a:moveTo>
                    <a:pt x="8555" y="3896"/>
                  </a:moveTo>
                  <a:lnTo>
                    <a:pt x="8555" y="3896"/>
                  </a:lnTo>
                  <a:cubicBezTo>
                    <a:pt x="8923" y="4057"/>
                    <a:pt x="9245" y="4287"/>
                    <a:pt x="9521" y="4574"/>
                  </a:cubicBezTo>
                  <a:cubicBezTo>
                    <a:pt x="9878" y="4977"/>
                    <a:pt x="10131" y="5437"/>
                    <a:pt x="10280" y="5943"/>
                  </a:cubicBezTo>
                  <a:cubicBezTo>
                    <a:pt x="10453" y="6552"/>
                    <a:pt x="10533" y="7173"/>
                    <a:pt x="10510" y="7794"/>
                  </a:cubicBezTo>
                  <a:cubicBezTo>
                    <a:pt x="10522" y="8369"/>
                    <a:pt x="10476" y="8944"/>
                    <a:pt x="10384" y="9519"/>
                  </a:cubicBezTo>
                  <a:cubicBezTo>
                    <a:pt x="10292" y="10071"/>
                    <a:pt x="10131" y="10600"/>
                    <a:pt x="9912" y="11106"/>
                  </a:cubicBezTo>
                  <a:cubicBezTo>
                    <a:pt x="9682" y="11600"/>
                    <a:pt x="9360" y="12037"/>
                    <a:pt x="8981" y="12405"/>
                  </a:cubicBezTo>
                  <a:cubicBezTo>
                    <a:pt x="8843" y="12532"/>
                    <a:pt x="8705" y="12647"/>
                    <a:pt x="8555" y="12750"/>
                  </a:cubicBezTo>
                  <a:cubicBezTo>
                    <a:pt x="8739" y="12509"/>
                    <a:pt x="8877" y="12233"/>
                    <a:pt x="8969" y="11945"/>
                  </a:cubicBezTo>
                  <a:cubicBezTo>
                    <a:pt x="9073" y="11612"/>
                    <a:pt x="9165" y="11267"/>
                    <a:pt x="9222" y="10922"/>
                  </a:cubicBezTo>
                  <a:cubicBezTo>
                    <a:pt x="9291" y="10531"/>
                    <a:pt x="9349" y="10140"/>
                    <a:pt x="9395" y="9737"/>
                  </a:cubicBezTo>
                  <a:cubicBezTo>
                    <a:pt x="9452" y="8944"/>
                    <a:pt x="9464" y="8139"/>
                    <a:pt x="9429" y="7334"/>
                  </a:cubicBezTo>
                  <a:cubicBezTo>
                    <a:pt x="9406" y="6932"/>
                    <a:pt x="9372" y="6529"/>
                    <a:pt x="9326" y="6127"/>
                  </a:cubicBezTo>
                  <a:cubicBezTo>
                    <a:pt x="9303" y="5759"/>
                    <a:pt x="9234" y="5379"/>
                    <a:pt x="9153" y="5011"/>
                  </a:cubicBezTo>
                  <a:cubicBezTo>
                    <a:pt x="9073" y="4643"/>
                    <a:pt x="8900" y="4298"/>
                    <a:pt x="8647" y="3999"/>
                  </a:cubicBezTo>
                  <a:cubicBezTo>
                    <a:pt x="8624" y="3965"/>
                    <a:pt x="8590" y="3930"/>
                    <a:pt x="8555" y="3896"/>
                  </a:cubicBezTo>
                  <a:close/>
                  <a:moveTo>
                    <a:pt x="4174" y="3367"/>
                  </a:moveTo>
                  <a:cubicBezTo>
                    <a:pt x="3910" y="3574"/>
                    <a:pt x="3726" y="3861"/>
                    <a:pt x="3645" y="4172"/>
                  </a:cubicBezTo>
                  <a:cubicBezTo>
                    <a:pt x="3542" y="4540"/>
                    <a:pt x="3484" y="4919"/>
                    <a:pt x="3461" y="5299"/>
                  </a:cubicBezTo>
                  <a:cubicBezTo>
                    <a:pt x="3427" y="5736"/>
                    <a:pt x="3392" y="6161"/>
                    <a:pt x="3358" y="6598"/>
                  </a:cubicBezTo>
                  <a:cubicBezTo>
                    <a:pt x="3185" y="8311"/>
                    <a:pt x="3139" y="10036"/>
                    <a:pt x="3208" y="11761"/>
                  </a:cubicBezTo>
                  <a:cubicBezTo>
                    <a:pt x="3231" y="12187"/>
                    <a:pt x="3254" y="12647"/>
                    <a:pt x="3450" y="13049"/>
                  </a:cubicBezTo>
                  <a:cubicBezTo>
                    <a:pt x="3507" y="13187"/>
                    <a:pt x="3599" y="13302"/>
                    <a:pt x="3691" y="13406"/>
                  </a:cubicBezTo>
                  <a:cubicBezTo>
                    <a:pt x="3289" y="13337"/>
                    <a:pt x="2909" y="13222"/>
                    <a:pt x="2541" y="13038"/>
                  </a:cubicBezTo>
                  <a:cubicBezTo>
                    <a:pt x="2449" y="12992"/>
                    <a:pt x="2369" y="12946"/>
                    <a:pt x="2288" y="12900"/>
                  </a:cubicBezTo>
                  <a:cubicBezTo>
                    <a:pt x="2024" y="12589"/>
                    <a:pt x="1840" y="12210"/>
                    <a:pt x="1759" y="11807"/>
                  </a:cubicBezTo>
                  <a:cubicBezTo>
                    <a:pt x="1610" y="11094"/>
                    <a:pt x="1529" y="10370"/>
                    <a:pt x="1529" y="9645"/>
                  </a:cubicBezTo>
                  <a:cubicBezTo>
                    <a:pt x="1495" y="8886"/>
                    <a:pt x="1518" y="8116"/>
                    <a:pt x="1598" y="7346"/>
                  </a:cubicBezTo>
                  <a:cubicBezTo>
                    <a:pt x="1633" y="6966"/>
                    <a:pt x="1667" y="6587"/>
                    <a:pt x="1713" y="6196"/>
                  </a:cubicBezTo>
                  <a:cubicBezTo>
                    <a:pt x="1748" y="5839"/>
                    <a:pt x="1817" y="5471"/>
                    <a:pt x="1909" y="5126"/>
                  </a:cubicBezTo>
                  <a:cubicBezTo>
                    <a:pt x="2001" y="4770"/>
                    <a:pt x="2162" y="4436"/>
                    <a:pt x="2380" y="4137"/>
                  </a:cubicBezTo>
                  <a:cubicBezTo>
                    <a:pt x="2461" y="4034"/>
                    <a:pt x="2553" y="3942"/>
                    <a:pt x="2656" y="3850"/>
                  </a:cubicBezTo>
                  <a:cubicBezTo>
                    <a:pt x="3139" y="3631"/>
                    <a:pt x="3645" y="3459"/>
                    <a:pt x="4174" y="3367"/>
                  </a:cubicBezTo>
                  <a:close/>
                  <a:moveTo>
                    <a:pt x="6543" y="3321"/>
                  </a:moveTo>
                  <a:lnTo>
                    <a:pt x="6543" y="3321"/>
                  </a:lnTo>
                  <a:cubicBezTo>
                    <a:pt x="7060" y="3401"/>
                    <a:pt x="7578" y="3516"/>
                    <a:pt x="8072" y="3700"/>
                  </a:cubicBezTo>
                  <a:cubicBezTo>
                    <a:pt x="8130" y="3712"/>
                    <a:pt x="8187" y="3735"/>
                    <a:pt x="8233" y="3758"/>
                  </a:cubicBezTo>
                  <a:cubicBezTo>
                    <a:pt x="8348" y="3838"/>
                    <a:pt x="8440" y="3930"/>
                    <a:pt x="8521" y="4045"/>
                  </a:cubicBezTo>
                  <a:cubicBezTo>
                    <a:pt x="8716" y="4298"/>
                    <a:pt x="8866" y="4586"/>
                    <a:pt x="8958" y="4885"/>
                  </a:cubicBezTo>
                  <a:cubicBezTo>
                    <a:pt x="9050" y="5241"/>
                    <a:pt x="9119" y="5598"/>
                    <a:pt x="9142" y="5966"/>
                  </a:cubicBezTo>
                  <a:cubicBezTo>
                    <a:pt x="9176" y="6345"/>
                    <a:pt x="9199" y="6725"/>
                    <a:pt x="9211" y="7104"/>
                  </a:cubicBezTo>
                  <a:cubicBezTo>
                    <a:pt x="9257" y="7863"/>
                    <a:pt x="9257" y="8622"/>
                    <a:pt x="9211" y="9381"/>
                  </a:cubicBezTo>
                  <a:cubicBezTo>
                    <a:pt x="9176" y="10128"/>
                    <a:pt x="9073" y="10876"/>
                    <a:pt x="8912" y="11612"/>
                  </a:cubicBezTo>
                  <a:cubicBezTo>
                    <a:pt x="8762" y="12198"/>
                    <a:pt x="8521" y="12888"/>
                    <a:pt x="7900" y="13141"/>
                  </a:cubicBezTo>
                  <a:cubicBezTo>
                    <a:pt x="7900" y="13141"/>
                    <a:pt x="7888" y="13141"/>
                    <a:pt x="7888" y="13153"/>
                  </a:cubicBezTo>
                  <a:cubicBezTo>
                    <a:pt x="7819" y="13187"/>
                    <a:pt x="7762" y="13210"/>
                    <a:pt x="7693" y="13245"/>
                  </a:cubicBezTo>
                  <a:cubicBezTo>
                    <a:pt x="7474" y="13337"/>
                    <a:pt x="7244" y="13406"/>
                    <a:pt x="7014" y="13452"/>
                  </a:cubicBezTo>
                  <a:cubicBezTo>
                    <a:pt x="7118" y="13360"/>
                    <a:pt x="7198" y="13256"/>
                    <a:pt x="7267" y="13153"/>
                  </a:cubicBezTo>
                  <a:cubicBezTo>
                    <a:pt x="7440" y="12819"/>
                    <a:pt x="7532" y="12451"/>
                    <a:pt x="7543" y="12072"/>
                  </a:cubicBezTo>
                  <a:cubicBezTo>
                    <a:pt x="7601" y="11209"/>
                    <a:pt x="7612" y="10347"/>
                    <a:pt x="7589" y="9484"/>
                  </a:cubicBezTo>
                  <a:cubicBezTo>
                    <a:pt x="7566" y="8622"/>
                    <a:pt x="7509" y="7760"/>
                    <a:pt x="7440" y="6897"/>
                  </a:cubicBezTo>
                  <a:cubicBezTo>
                    <a:pt x="7405" y="6472"/>
                    <a:pt x="7371" y="6035"/>
                    <a:pt x="7336" y="5609"/>
                  </a:cubicBezTo>
                  <a:cubicBezTo>
                    <a:pt x="7313" y="5218"/>
                    <a:pt x="7267" y="4827"/>
                    <a:pt x="7198" y="4448"/>
                  </a:cubicBezTo>
                  <a:cubicBezTo>
                    <a:pt x="7141" y="4057"/>
                    <a:pt x="6957" y="3689"/>
                    <a:pt x="6669" y="3413"/>
                  </a:cubicBezTo>
                  <a:cubicBezTo>
                    <a:pt x="6635" y="3378"/>
                    <a:pt x="6589" y="3344"/>
                    <a:pt x="6543" y="3321"/>
                  </a:cubicBezTo>
                  <a:close/>
                  <a:moveTo>
                    <a:pt x="5359" y="3229"/>
                  </a:moveTo>
                  <a:cubicBezTo>
                    <a:pt x="5267" y="4563"/>
                    <a:pt x="5232" y="5897"/>
                    <a:pt x="5186" y="7231"/>
                  </a:cubicBezTo>
                  <a:cubicBezTo>
                    <a:pt x="5140" y="8599"/>
                    <a:pt x="5106" y="9956"/>
                    <a:pt x="5083" y="11324"/>
                  </a:cubicBezTo>
                  <a:cubicBezTo>
                    <a:pt x="5083" y="11704"/>
                    <a:pt x="5071" y="12095"/>
                    <a:pt x="5071" y="12486"/>
                  </a:cubicBezTo>
                  <a:cubicBezTo>
                    <a:pt x="5071" y="12831"/>
                    <a:pt x="5060" y="13187"/>
                    <a:pt x="5060" y="13544"/>
                  </a:cubicBezTo>
                  <a:cubicBezTo>
                    <a:pt x="4772" y="13521"/>
                    <a:pt x="4485" y="13498"/>
                    <a:pt x="4197" y="13463"/>
                  </a:cubicBezTo>
                  <a:lnTo>
                    <a:pt x="3956" y="13440"/>
                  </a:lnTo>
                  <a:cubicBezTo>
                    <a:pt x="3496" y="13130"/>
                    <a:pt x="3404" y="12428"/>
                    <a:pt x="3381" y="11922"/>
                  </a:cubicBezTo>
                  <a:cubicBezTo>
                    <a:pt x="3335" y="11106"/>
                    <a:pt x="3323" y="10289"/>
                    <a:pt x="3335" y="9473"/>
                  </a:cubicBezTo>
                  <a:cubicBezTo>
                    <a:pt x="3358" y="8656"/>
                    <a:pt x="3404" y="7852"/>
                    <a:pt x="3473" y="7047"/>
                  </a:cubicBezTo>
                  <a:cubicBezTo>
                    <a:pt x="3496" y="6633"/>
                    <a:pt x="3530" y="6230"/>
                    <a:pt x="3565" y="5828"/>
                  </a:cubicBezTo>
                  <a:cubicBezTo>
                    <a:pt x="3588" y="5437"/>
                    <a:pt x="3611" y="5057"/>
                    <a:pt x="3668" y="4678"/>
                  </a:cubicBezTo>
                  <a:cubicBezTo>
                    <a:pt x="3726" y="4298"/>
                    <a:pt x="3829" y="3896"/>
                    <a:pt x="4082" y="3608"/>
                  </a:cubicBezTo>
                  <a:cubicBezTo>
                    <a:pt x="4197" y="3482"/>
                    <a:pt x="4324" y="3390"/>
                    <a:pt x="4462" y="3321"/>
                  </a:cubicBezTo>
                  <a:cubicBezTo>
                    <a:pt x="4611" y="3298"/>
                    <a:pt x="4738" y="3275"/>
                    <a:pt x="4876" y="3263"/>
                  </a:cubicBezTo>
                  <a:cubicBezTo>
                    <a:pt x="5014" y="3252"/>
                    <a:pt x="5140" y="3240"/>
                    <a:pt x="5278" y="3229"/>
                  </a:cubicBezTo>
                  <a:close/>
                  <a:moveTo>
                    <a:pt x="5485" y="3229"/>
                  </a:moveTo>
                  <a:cubicBezTo>
                    <a:pt x="5738" y="3229"/>
                    <a:pt x="5991" y="3252"/>
                    <a:pt x="6244" y="3275"/>
                  </a:cubicBezTo>
                  <a:cubicBezTo>
                    <a:pt x="6382" y="3332"/>
                    <a:pt x="6497" y="3413"/>
                    <a:pt x="6600" y="3505"/>
                  </a:cubicBezTo>
                  <a:cubicBezTo>
                    <a:pt x="6842" y="3746"/>
                    <a:pt x="7003" y="4057"/>
                    <a:pt x="7060" y="4402"/>
                  </a:cubicBezTo>
                  <a:cubicBezTo>
                    <a:pt x="7129" y="4770"/>
                    <a:pt x="7164" y="5138"/>
                    <a:pt x="7187" y="5506"/>
                  </a:cubicBezTo>
                  <a:cubicBezTo>
                    <a:pt x="7221" y="5920"/>
                    <a:pt x="7256" y="6334"/>
                    <a:pt x="7290" y="6736"/>
                  </a:cubicBezTo>
                  <a:cubicBezTo>
                    <a:pt x="7428" y="8357"/>
                    <a:pt x="7474" y="9979"/>
                    <a:pt x="7417" y="11600"/>
                  </a:cubicBezTo>
                  <a:cubicBezTo>
                    <a:pt x="7394" y="12026"/>
                    <a:pt x="7394" y="12463"/>
                    <a:pt x="7244" y="12865"/>
                  </a:cubicBezTo>
                  <a:cubicBezTo>
                    <a:pt x="7152" y="13153"/>
                    <a:pt x="6945" y="13383"/>
                    <a:pt x="6669" y="13509"/>
                  </a:cubicBezTo>
                  <a:cubicBezTo>
                    <a:pt x="6462" y="13544"/>
                    <a:pt x="6256" y="13555"/>
                    <a:pt x="6049" y="13555"/>
                  </a:cubicBezTo>
                  <a:cubicBezTo>
                    <a:pt x="5784" y="13555"/>
                    <a:pt x="5508" y="13555"/>
                    <a:pt x="5244" y="13544"/>
                  </a:cubicBezTo>
                  <a:cubicBezTo>
                    <a:pt x="5255" y="13233"/>
                    <a:pt x="5255" y="12923"/>
                    <a:pt x="5267" y="12601"/>
                  </a:cubicBezTo>
                  <a:cubicBezTo>
                    <a:pt x="5267" y="12267"/>
                    <a:pt x="5267" y="11922"/>
                    <a:pt x="5278" y="11577"/>
                  </a:cubicBezTo>
                  <a:cubicBezTo>
                    <a:pt x="5290" y="10899"/>
                    <a:pt x="5301" y="10220"/>
                    <a:pt x="5313" y="9530"/>
                  </a:cubicBezTo>
                  <a:cubicBezTo>
                    <a:pt x="5336" y="8173"/>
                    <a:pt x="5370" y="6805"/>
                    <a:pt x="5416" y="5437"/>
                  </a:cubicBezTo>
                  <a:cubicBezTo>
                    <a:pt x="5439" y="4701"/>
                    <a:pt x="5474" y="3965"/>
                    <a:pt x="5485" y="3229"/>
                  </a:cubicBezTo>
                  <a:close/>
                  <a:moveTo>
                    <a:pt x="8475" y="13026"/>
                  </a:moveTo>
                  <a:lnTo>
                    <a:pt x="8475" y="13026"/>
                  </a:lnTo>
                  <a:cubicBezTo>
                    <a:pt x="8440" y="13187"/>
                    <a:pt x="8417" y="13360"/>
                    <a:pt x="8406" y="13521"/>
                  </a:cubicBezTo>
                  <a:lnTo>
                    <a:pt x="8417" y="13532"/>
                  </a:lnTo>
                  <a:cubicBezTo>
                    <a:pt x="8406" y="13762"/>
                    <a:pt x="8360" y="13980"/>
                    <a:pt x="8256" y="14187"/>
                  </a:cubicBezTo>
                  <a:cubicBezTo>
                    <a:pt x="8233" y="14233"/>
                    <a:pt x="8199" y="14279"/>
                    <a:pt x="8153" y="14314"/>
                  </a:cubicBezTo>
                  <a:cubicBezTo>
                    <a:pt x="8141" y="14314"/>
                    <a:pt x="8141" y="14325"/>
                    <a:pt x="8130" y="14337"/>
                  </a:cubicBezTo>
                  <a:cubicBezTo>
                    <a:pt x="7980" y="14452"/>
                    <a:pt x="7808" y="14521"/>
                    <a:pt x="7624" y="14544"/>
                  </a:cubicBezTo>
                  <a:cubicBezTo>
                    <a:pt x="7336" y="14578"/>
                    <a:pt x="7037" y="14578"/>
                    <a:pt x="6738" y="14590"/>
                  </a:cubicBezTo>
                  <a:cubicBezTo>
                    <a:pt x="6259" y="14607"/>
                    <a:pt x="5779" y="14617"/>
                    <a:pt x="5299" y="14617"/>
                  </a:cubicBezTo>
                  <a:cubicBezTo>
                    <a:pt x="5123" y="14617"/>
                    <a:pt x="4948" y="14616"/>
                    <a:pt x="4772" y="14613"/>
                  </a:cubicBezTo>
                  <a:cubicBezTo>
                    <a:pt x="4450" y="14601"/>
                    <a:pt x="4128" y="14578"/>
                    <a:pt x="3806" y="14555"/>
                  </a:cubicBezTo>
                  <a:cubicBezTo>
                    <a:pt x="3519" y="14544"/>
                    <a:pt x="3231" y="14509"/>
                    <a:pt x="2955" y="14417"/>
                  </a:cubicBezTo>
                  <a:cubicBezTo>
                    <a:pt x="2472" y="14233"/>
                    <a:pt x="2702" y="13670"/>
                    <a:pt x="2553" y="13279"/>
                  </a:cubicBezTo>
                  <a:lnTo>
                    <a:pt x="2553" y="13279"/>
                  </a:lnTo>
                  <a:cubicBezTo>
                    <a:pt x="2783" y="13383"/>
                    <a:pt x="3036" y="13475"/>
                    <a:pt x="3277" y="13532"/>
                  </a:cubicBezTo>
                  <a:cubicBezTo>
                    <a:pt x="3588" y="13601"/>
                    <a:pt x="3910" y="13658"/>
                    <a:pt x="4232" y="13693"/>
                  </a:cubicBezTo>
                  <a:lnTo>
                    <a:pt x="4255" y="13693"/>
                  </a:lnTo>
                  <a:cubicBezTo>
                    <a:pt x="4542" y="13716"/>
                    <a:pt x="4830" y="13739"/>
                    <a:pt x="5106" y="13750"/>
                  </a:cubicBezTo>
                  <a:cubicBezTo>
                    <a:pt x="5307" y="13768"/>
                    <a:pt x="5509" y="13777"/>
                    <a:pt x="5712" y="13777"/>
                  </a:cubicBezTo>
                  <a:cubicBezTo>
                    <a:pt x="6157" y="13777"/>
                    <a:pt x="6603" y="13734"/>
                    <a:pt x="7037" y="13647"/>
                  </a:cubicBezTo>
                  <a:cubicBezTo>
                    <a:pt x="7543" y="13521"/>
                    <a:pt x="8038" y="13314"/>
                    <a:pt x="8475" y="13026"/>
                  </a:cubicBezTo>
                  <a:close/>
                  <a:moveTo>
                    <a:pt x="8118" y="14544"/>
                  </a:moveTo>
                  <a:cubicBezTo>
                    <a:pt x="8118" y="14866"/>
                    <a:pt x="8130" y="15188"/>
                    <a:pt x="8130" y="15510"/>
                  </a:cubicBezTo>
                  <a:cubicBezTo>
                    <a:pt x="8130" y="15889"/>
                    <a:pt x="8141" y="16280"/>
                    <a:pt x="8153" y="16660"/>
                  </a:cubicBezTo>
                  <a:lnTo>
                    <a:pt x="8153" y="17212"/>
                  </a:lnTo>
                  <a:lnTo>
                    <a:pt x="8153" y="17488"/>
                  </a:lnTo>
                  <a:cubicBezTo>
                    <a:pt x="8153" y="17580"/>
                    <a:pt x="8130" y="17637"/>
                    <a:pt x="8038" y="17649"/>
                  </a:cubicBezTo>
                  <a:cubicBezTo>
                    <a:pt x="7980" y="17672"/>
                    <a:pt x="7911" y="17672"/>
                    <a:pt x="7842" y="17683"/>
                  </a:cubicBezTo>
                  <a:cubicBezTo>
                    <a:pt x="7842" y="17643"/>
                    <a:pt x="7811" y="17623"/>
                    <a:pt x="7779" y="17623"/>
                  </a:cubicBezTo>
                  <a:cubicBezTo>
                    <a:pt x="7748" y="17623"/>
                    <a:pt x="7716" y="17643"/>
                    <a:pt x="7716" y="17683"/>
                  </a:cubicBezTo>
                  <a:lnTo>
                    <a:pt x="7716" y="17706"/>
                  </a:lnTo>
                  <a:lnTo>
                    <a:pt x="7497" y="17729"/>
                  </a:lnTo>
                  <a:cubicBezTo>
                    <a:pt x="7302" y="17741"/>
                    <a:pt x="7118" y="17764"/>
                    <a:pt x="6934" y="17775"/>
                  </a:cubicBezTo>
                  <a:cubicBezTo>
                    <a:pt x="6485" y="17817"/>
                    <a:pt x="6037" y="17837"/>
                    <a:pt x="5589" y="17837"/>
                  </a:cubicBezTo>
                  <a:cubicBezTo>
                    <a:pt x="5290" y="17837"/>
                    <a:pt x="4991" y="17828"/>
                    <a:pt x="4692" y="17810"/>
                  </a:cubicBezTo>
                  <a:cubicBezTo>
                    <a:pt x="4312" y="17775"/>
                    <a:pt x="3933" y="17741"/>
                    <a:pt x="3565" y="17683"/>
                  </a:cubicBezTo>
                  <a:cubicBezTo>
                    <a:pt x="3415" y="17672"/>
                    <a:pt x="3266" y="17637"/>
                    <a:pt x="3128" y="17568"/>
                  </a:cubicBezTo>
                  <a:cubicBezTo>
                    <a:pt x="2990" y="17476"/>
                    <a:pt x="3024" y="17269"/>
                    <a:pt x="3024" y="17120"/>
                  </a:cubicBezTo>
                  <a:cubicBezTo>
                    <a:pt x="3047" y="16280"/>
                    <a:pt x="3082" y="15452"/>
                    <a:pt x="3070" y="14613"/>
                  </a:cubicBezTo>
                  <a:lnTo>
                    <a:pt x="3070" y="14613"/>
                  </a:lnTo>
                  <a:cubicBezTo>
                    <a:pt x="3220" y="14636"/>
                    <a:pt x="3358" y="14659"/>
                    <a:pt x="3507" y="14670"/>
                  </a:cubicBezTo>
                  <a:cubicBezTo>
                    <a:pt x="3852" y="14705"/>
                    <a:pt x="4186" y="14728"/>
                    <a:pt x="4531" y="14751"/>
                  </a:cubicBezTo>
                  <a:cubicBezTo>
                    <a:pt x="4822" y="14761"/>
                    <a:pt x="5114" y="14764"/>
                    <a:pt x="5405" y="14764"/>
                  </a:cubicBezTo>
                  <a:cubicBezTo>
                    <a:pt x="5804" y="14764"/>
                    <a:pt x="6202" y="14758"/>
                    <a:pt x="6600" y="14751"/>
                  </a:cubicBezTo>
                  <a:cubicBezTo>
                    <a:pt x="6922" y="14739"/>
                    <a:pt x="7244" y="14751"/>
                    <a:pt x="7555" y="14705"/>
                  </a:cubicBezTo>
                  <a:cubicBezTo>
                    <a:pt x="7750" y="14693"/>
                    <a:pt x="7946" y="14636"/>
                    <a:pt x="8118" y="14544"/>
                  </a:cubicBezTo>
                  <a:close/>
                  <a:moveTo>
                    <a:pt x="3415" y="17798"/>
                  </a:moveTo>
                  <a:cubicBezTo>
                    <a:pt x="3519" y="17810"/>
                    <a:pt x="3634" y="17821"/>
                    <a:pt x="3737" y="17833"/>
                  </a:cubicBezTo>
                  <a:cubicBezTo>
                    <a:pt x="3944" y="17856"/>
                    <a:pt x="4140" y="17879"/>
                    <a:pt x="4347" y="17890"/>
                  </a:cubicBezTo>
                  <a:cubicBezTo>
                    <a:pt x="4823" y="17931"/>
                    <a:pt x="5299" y="17952"/>
                    <a:pt x="5775" y="17952"/>
                  </a:cubicBezTo>
                  <a:cubicBezTo>
                    <a:pt x="6092" y="17952"/>
                    <a:pt x="6410" y="17943"/>
                    <a:pt x="6727" y="17925"/>
                  </a:cubicBezTo>
                  <a:cubicBezTo>
                    <a:pt x="7060" y="17913"/>
                    <a:pt x="7382" y="17879"/>
                    <a:pt x="7704" y="17833"/>
                  </a:cubicBezTo>
                  <a:lnTo>
                    <a:pt x="7704" y="17833"/>
                  </a:lnTo>
                  <a:cubicBezTo>
                    <a:pt x="7693" y="18178"/>
                    <a:pt x="7681" y="18523"/>
                    <a:pt x="7681" y="18879"/>
                  </a:cubicBezTo>
                  <a:lnTo>
                    <a:pt x="7670" y="19155"/>
                  </a:lnTo>
                  <a:cubicBezTo>
                    <a:pt x="7670" y="19224"/>
                    <a:pt x="7693" y="19396"/>
                    <a:pt x="7612" y="19419"/>
                  </a:cubicBezTo>
                  <a:lnTo>
                    <a:pt x="7037" y="19419"/>
                  </a:lnTo>
                  <a:lnTo>
                    <a:pt x="4646" y="19385"/>
                  </a:lnTo>
                  <a:cubicBezTo>
                    <a:pt x="4220" y="19385"/>
                    <a:pt x="3806" y="19373"/>
                    <a:pt x="3381" y="19373"/>
                  </a:cubicBezTo>
                  <a:cubicBezTo>
                    <a:pt x="3369" y="19362"/>
                    <a:pt x="3369" y="19350"/>
                    <a:pt x="3369" y="19350"/>
                  </a:cubicBezTo>
                  <a:cubicBezTo>
                    <a:pt x="3381" y="18833"/>
                    <a:pt x="3392" y="18327"/>
                    <a:pt x="3415" y="17810"/>
                  </a:cubicBezTo>
                  <a:cubicBezTo>
                    <a:pt x="3415" y="17810"/>
                    <a:pt x="3415" y="17798"/>
                    <a:pt x="3415" y="17798"/>
                  </a:cubicBezTo>
                  <a:close/>
                  <a:moveTo>
                    <a:pt x="5788" y="1"/>
                  </a:moveTo>
                  <a:cubicBezTo>
                    <a:pt x="5632" y="1"/>
                    <a:pt x="5474" y="3"/>
                    <a:pt x="5313" y="9"/>
                  </a:cubicBezTo>
                  <a:cubicBezTo>
                    <a:pt x="5002" y="21"/>
                    <a:pt x="4703" y="32"/>
                    <a:pt x="4404" y="55"/>
                  </a:cubicBezTo>
                  <a:cubicBezTo>
                    <a:pt x="4266" y="55"/>
                    <a:pt x="4117" y="67"/>
                    <a:pt x="3979" y="101"/>
                  </a:cubicBezTo>
                  <a:cubicBezTo>
                    <a:pt x="3875" y="136"/>
                    <a:pt x="3806" y="239"/>
                    <a:pt x="3806" y="343"/>
                  </a:cubicBezTo>
                  <a:cubicBezTo>
                    <a:pt x="3760" y="676"/>
                    <a:pt x="3749" y="1010"/>
                    <a:pt x="3760" y="1343"/>
                  </a:cubicBezTo>
                  <a:cubicBezTo>
                    <a:pt x="3668" y="1343"/>
                    <a:pt x="3588" y="1355"/>
                    <a:pt x="3496" y="1378"/>
                  </a:cubicBezTo>
                  <a:cubicBezTo>
                    <a:pt x="3323" y="1412"/>
                    <a:pt x="3185" y="1550"/>
                    <a:pt x="3151" y="1723"/>
                  </a:cubicBezTo>
                  <a:cubicBezTo>
                    <a:pt x="3116" y="1918"/>
                    <a:pt x="3185" y="2114"/>
                    <a:pt x="3116" y="2298"/>
                  </a:cubicBezTo>
                  <a:cubicBezTo>
                    <a:pt x="3116" y="2298"/>
                    <a:pt x="3116" y="2309"/>
                    <a:pt x="3116" y="2309"/>
                  </a:cubicBezTo>
                  <a:lnTo>
                    <a:pt x="2668" y="2401"/>
                  </a:lnTo>
                  <a:cubicBezTo>
                    <a:pt x="2633" y="2401"/>
                    <a:pt x="2610" y="2436"/>
                    <a:pt x="2610" y="2470"/>
                  </a:cubicBezTo>
                  <a:cubicBezTo>
                    <a:pt x="2656" y="2838"/>
                    <a:pt x="2668" y="3206"/>
                    <a:pt x="2656" y="3574"/>
                  </a:cubicBezTo>
                  <a:cubicBezTo>
                    <a:pt x="2507" y="3631"/>
                    <a:pt x="2369" y="3712"/>
                    <a:pt x="2231" y="3792"/>
                  </a:cubicBezTo>
                  <a:cubicBezTo>
                    <a:pt x="1299" y="4298"/>
                    <a:pt x="587" y="5126"/>
                    <a:pt x="230" y="6115"/>
                  </a:cubicBezTo>
                  <a:cubicBezTo>
                    <a:pt x="23" y="6713"/>
                    <a:pt x="0" y="7357"/>
                    <a:pt x="23" y="7990"/>
                  </a:cubicBezTo>
                  <a:cubicBezTo>
                    <a:pt x="35" y="8622"/>
                    <a:pt x="92" y="9254"/>
                    <a:pt x="207" y="9875"/>
                  </a:cubicBezTo>
                  <a:cubicBezTo>
                    <a:pt x="426" y="10968"/>
                    <a:pt x="908" y="12049"/>
                    <a:pt x="1771" y="12785"/>
                  </a:cubicBezTo>
                  <a:cubicBezTo>
                    <a:pt x="1955" y="12946"/>
                    <a:pt x="2162" y="13072"/>
                    <a:pt x="2380" y="13187"/>
                  </a:cubicBezTo>
                  <a:cubicBezTo>
                    <a:pt x="2518" y="13383"/>
                    <a:pt x="2472" y="13647"/>
                    <a:pt x="2472" y="13877"/>
                  </a:cubicBezTo>
                  <a:cubicBezTo>
                    <a:pt x="2461" y="14107"/>
                    <a:pt x="2564" y="14337"/>
                    <a:pt x="2748" y="14486"/>
                  </a:cubicBezTo>
                  <a:cubicBezTo>
                    <a:pt x="2806" y="14521"/>
                    <a:pt x="2863" y="14544"/>
                    <a:pt x="2921" y="14567"/>
                  </a:cubicBezTo>
                  <a:cubicBezTo>
                    <a:pt x="2875" y="15372"/>
                    <a:pt x="2875" y="16177"/>
                    <a:pt x="2875" y="16993"/>
                  </a:cubicBezTo>
                  <a:cubicBezTo>
                    <a:pt x="2852" y="17166"/>
                    <a:pt x="2863" y="17338"/>
                    <a:pt x="2909" y="17511"/>
                  </a:cubicBezTo>
                  <a:cubicBezTo>
                    <a:pt x="2955" y="17637"/>
                    <a:pt x="3082" y="17741"/>
                    <a:pt x="3220" y="17764"/>
                  </a:cubicBezTo>
                  <a:lnTo>
                    <a:pt x="3277" y="17775"/>
                  </a:lnTo>
                  <a:cubicBezTo>
                    <a:pt x="3266" y="17787"/>
                    <a:pt x="3266" y="17798"/>
                    <a:pt x="3266" y="17810"/>
                  </a:cubicBezTo>
                  <a:cubicBezTo>
                    <a:pt x="3254" y="18350"/>
                    <a:pt x="3231" y="18891"/>
                    <a:pt x="3220" y="19431"/>
                  </a:cubicBezTo>
                  <a:cubicBezTo>
                    <a:pt x="3220" y="19454"/>
                    <a:pt x="3231" y="19477"/>
                    <a:pt x="3254" y="19488"/>
                  </a:cubicBezTo>
                  <a:cubicBezTo>
                    <a:pt x="3254" y="20109"/>
                    <a:pt x="3254" y="20719"/>
                    <a:pt x="3254" y="21328"/>
                  </a:cubicBezTo>
                  <a:cubicBezTo>
                    <a:pt x="3254" y="21650"/>
                    <a:pt x="3254" y="21972"/>
                    <a:pt x="3243" y="22294"/>
                  </a:cubicBezTo>
                  <a:cubicBezTo>
                    <a:pt x="3231" y="22616"/>
                    <a:pt x="3220" y="22950"/>
                    <a:pt x="3208" y="23272"/>
                  </a:cubicBezTo>
                  <a:cubicBezTo>
                    <a:pt x="3208" y="23306"/>
                    <a:pt x="3234" y="23323"/>
                    <a:pt x="3260" y="23323"/>
                  </a:cubicBezTo>
                  <a:cubicBezTo>
                    <a:pt x="3286" y="23323"/>
                    <a:pt x="3312" y="23306"/>
                    <a:pt x="3312" y="23272"/>
                  </a:cubicBezTo>
                  <a:cubicBezTo>
                    <a:pt x="3358" y="22950"/>
                    <a:pt x="3369" y="22616"/>
                    <a:pt x="3381" y="22294"/>
                  </a:cubicBezTo>
                  <a:cubicBezTo>
                    <a:pt x="3404" y="21961"/>
                    <a:pt x="3415" y="21650"/>
                    <a:pt x="3427" y="21328"/>
                  </a:cubicBezTo>
                  <a:cubicBezTo>
                    <a:pt x="3427" y="20719"/>
                    <a:pt x="3427" y="20109"/>
                    <a:pt x="3381" y="19500"/>
                  </a:cubicBezTo>
                  <a:lnTo>
                    <a:pt x="3714" y="19500"/>
                  </a:lnTo>
                  <a:cubicBezTo>
                    <a:pt x="3703" y="19787"/>
                    <a:pt x="3680" y="20086"/>
                    <a:pt x="3668" y="20374"/>
                  </a:cubicBezTo>
                  <a:cubicBezTo>
                    <a:pt x="3657" y="20696"/>
                    <a:pt x="3657" y="21006"/>
                    <a:pt x="3645" y="21328"/>
                  </a:cubicBezTo>
                  <a:cubicBezTo>
                    <a:pt x="3622" y="21949"/>
                    <a:pt x="3611" y="22582"/>
                    <a:pt x="3565" y="23214"/>
                  </a:cubicBezTo>
                  <a:cubicBezTo>
                    <a:pt x="3565" y="23231"/>
                    <a:pt x="3582" y="23240"/>
                    <a:pt x="3599" y="23240"/>
                  </a:cubicBezTo>
                  <a:cubicBezTo>
                    <a:pt x="3616" y="23240"/>
                    <a:pt x="3634" y="23231"/>
                    <a:pt x="3634" y="23214"/>
                  </a:cubicBezTo>
                  <a:cubicBezTo>
                    <a:pt x="3680" y="22582"/>
                    <a:pt x="3737" y="21949"/>
                    <a:pt x="3772" y="21328"/>
                  </a:cubicBezTo>
                  <a:cubicBezTo>
                    <a:pt x="3818" y="20696"/>
                    <a:pt x="3829" y="20109"/>
                    <a:pt x="3829" y="19500"/>
                  </a:cubicBezTo>
                  <a:lnTo>
                    <a:pt x="4025" y="19500"/>
                  </a:lnTo>
                  <a:cubicBezTo>
                    <a:pt x="4013" y="19764"/>
                    <a:pt x="4013" y="20029"/>
                    <a:pt x="4013" y="20293"/>
                  </a:cubicBezTo>
                  <a:cubicBezTo>
                    <a:pt x="4013" y="20558"/>
                    <a:pt x="4013" y="20845"/>
                    <a:pt x="4013" y="21121"/>
                  </a:cubicBezTo>
                  <a:cubicBezTo>
                    <a:pt x="4013" y="21673"/>
                    <a:pt x="4002" y="22214"/>
                    <a:pt x="3967" y="22766"/>
                  </a:cubicBezTo>
                  <a:cubicBezTo>
                    <a:pt x="3967" y="22783"/>
                    <a:pt x="3984" y="22792"/>
                    <a:pt x="4002" y="22792"/>
                  </a:cubicBezTo>
                  <a:cubicBezTo>
                    <a:pt x="4019" y="22792"/>
                    <a:pt x="4036" y="22783"/>
                    <a:pt x="4036" y="22766"/>
                  </a:cubicBezTo>
                  <a:cubicBezTo>
                    <a:pt x="4071" y="22214"/>
                    <a:pt x="4105" y="21673"/>
                    <a:pt x="4117" y="21121"/>
                  </a:cubicBezTo>
                  <a:cubicBezTo>
                    <a:pt x="4128" y="20845"/>
                    <a:pt x="4140" y="20569"/>
                    <a:pt x="4151" y="20293"/>
                  </a:cubicBezTo>
                  <a:cubicBezTo>
                    <a:pt x="4163" y="20029"/>
                    <a:pt x="4151" y="19764"/>
                    <a:pt x="4140" y="19511"/>
                  </a:cubicBezTo>
                  <a:lnTo>
                    <a:pt x="4473" y="19511"/>
                  </a:lnTo>
                  <a:cubicBezTo>
                    <a:pt x="4450" y="19649"/>
                    <a:pt x="4450" y="19799"/>
                    <a:pt x="4450" y="19925"/>
                  </a:cubicBezTo>
                  <a:cubicBezTo>
                    <a:pt x="4439" y="20063"/>
                    <a:pt x="4427" y="20259"/>
                    <a:pt x="4416" y="20420"/>
                  </a:cubicBezTo>
                  <a:cubicBezTo>
                    <a:pt x="4404" y="20753"/>
                    <a:pt x="4393" y="21087"/>
                    <a:pt x="4381" y="21420"/>
                  </a:cubicBezTo>
                  <a:cubicBezTo>
                    <a:pt x="4347" y="22087"/>
                    <a:pt x="4301" y="22754"/>
                    <a:pt x="4255" y="23433"/>
                  </a:cubicBezTo>
                  <a:cubicBezTo>
                    <a:pt x="4255" y="23456"/>
                    <a:pt x="4275" y="23467"/>
                    <a:pt x="4295" y="23467"/>
                  </a:cubicBezTo>
                  <a:cubicBezTo>
                    <a:pt x="4315" y="23467"/>
                    <a:pt x="4335" y="23456"/>
                    <a:pt x="4335" y="23433"/>
                  </a:cubicBezTo>
                  <a:cubicBezTo>
                    <a:pt x="4404" y="22766"/>
                    <a:pt x="4462" y="22099"/>
                    <a:pt x="4508" y="21432"/>
                  </a:cubicBezTo>
                  <a:cubicBezTo>
                    <a:pt x="4531" y="21110"/>
                    <a:pt x="4542" y="20788"/>
                    <a:pt x="4565" y="20454"/>
                  </a:cubicBezTo>
                  <a:cubicBezTo>
                    <a:pt x="4577" y="20293"/>
                    <a:pt x="4577" y="20121"/>
                    <a:pt x="4577" y="19960"/>
                  </a:cubicBezTo>
                  <a:cubicBezTo>
                    <a:pt x="4588" y="19799"/>
                    <a:pt x="4600" y="19661"/>
                    <a:pt x="4577" y="19511"/>
                  </a:cubicBezTo>
                  <a:lnTo>
                    <a:pt x="4818" y="19511"/>
                  </a:lnTo>
                  <a:cubicBezTo>
                    <a:pt x="4784" y="19787"/>
                    <a:pt x="4784" y="20075"/>
                    <a:pt x="4784" y="20351"/>
                  </a:cubicBezTo>
                  <a:cubicBezTo>
                    <a:pt x="4772" y="20661"/>
                    <a:pt x="4772" y="20960"/>
                    <a:pt x="4761" y="21271"/>
                  </a:cubicBezTo>
                  <a:cubicBezTo>
                    <a:pt x="4761" y="21880"/>
                    <a:pt x="4761" y="22501"/>
                    <a:pt x="4749" y="23111"/>
                  </a:cubicBezTo>
                  <a:cubicBezTo>
                    <a:pt x="4749" y="23128"/>
                    <a:pt x="4764" y="23136"/>
                    <a:pt x="4778" y="23136"/>
                  </a:cubicBezTo>
                  <a:cubicBezTo>
                    <a:pt x="4792" y="23136"/>
                    <a:pt x="4807" y="23128"/>
                    <a:pt x="4807" y="23111"/>
                  </a:cubicBezTo>
                  <a:cubicBezTo>
                    <a:pt x="4818" y="22501"/>
                    <a:pt x="4853" y="21892"/>
                    <a:pt x="4887" y="21294"/>
                  </a:cubicBezTo>
                  <a:cubicBezTo>
                    <a:pt x="4899" y="20983"/>
                    <a:pt x="4910" y="20684"/>
                    <a:pt x="4910" y="20385"/>
                  </a:cubicBezTo>
                  <a:cubicBezTo>
                    <a:pt x="4933" y="20098"/>
                    <a:pt x="4933" y="19799"/>
                    <a:pt x="4922" y="19511"/>
                  </a:cubicBezTo>
                  <a:lnTo>
                    <a:pt x="5129" y="19511"/>
                  </a:lnTo>
                  <a:lnTo>
                    <a:pt x="5129" y="19914"/>
                  </a:lnTo>
                  <a:cubicBezTo>
                    <a:pt x="5129" y="20040"/>
                    <a:pt x="5129" y="20201"/>
                    <a:pt x="5140" y="20339"/>
                  </a:cubicBezTo>
                  <a:lnTo>
                    <a:pt x="5140" y="21225"/>
                  </a:lnTo>
                  <a:cubicBezTo>
                    <a:pt x="5140" y="21811"/>
                    <a:pt x="5129" y="22386"/>
                    <a:pt x="5117" y="22961"/>
                  </a:cubicBezTo>
                  <a:cubicBezTo>
                    <a:pt x="5106" y="23295"/>
                    <a:pt x="5106" y="23640"/>
                    <a:pt x="5094" y="23973"/>
                  </a:cubicBezTo>
                  <a:cubicBezTo>
                    <a:pt x="5094" y="23996"/>
                    <a:pt x="5111" y="24008"/>
                    <a:pt x="5129" y="24008"/>
                  </a:cubicBezTo>
                  <a:cubicBezTo>
                    <a:pt x="5146" y="24008"/>
                    <a:pt x="5163" y="23996"/>
                    <a:pt x="5163" y="23973"/>
                  </a:cubicBezTo>
                  <a:cubicBezTo>
                    <a:pt x="5244" y="22812"/>
                    <a:pt x="5278" y="21650"/>
                    <a:pt x="5255" y="20477"/>
                  </a:cubicBezTo>
                  <a:cubicBezTo>
                    <a:pt x="5255" y="20316"/>
                    <a:pt x="5255" y="20155"/>
                    <a:pt x="5255" y="19983"/>
                  </a:cubicBezTo>
                  <a:cubicBezTo>
                    <a:pt x="5244" y="19822"/>
                    <a:pt x="5232" y="19684"/>
                    <a:pt x="5232" y="19523"/>
                  </a:cubicBezTo>
                  <a:lnTo>
                    <a:pt x="5543" y="19523"/>
                  </a:lnTo>
                  <a:cubicBezTo>
                    <a:pt x="5508" y="20132"/>
                    <a:pt x="5508" y="20730"/>
                    <a:pt x="5497" y="21340"/>
                  </a:cubicBezTo>
                  <a:cubicBezTo>
                    <a:pt x="5485" y="21949"/>
                    <a:pt x="5474" y="22582"/>
                    <a:pt x="5462" y="23214"/>
                  </a:cubicBezTo>
                  <a:cubicBezTo>
                    <a:pt x="5462" y="23231"/>
                    <a:pt x="5479" y="23240"/>
                    <a:pt x="5497" y="23240"/>
                  </a:cubicBezTo>
                  <a:cubicBezTo>
                    <a:pt x="5514" y="23240"/>
                    <a:pt x="5531" y="23231"/>
                    <a:pt x="5531" y="23214"/>
                  </a:cubicBezTo>
                  <a:lnTo>
                    <a:pt x="5612" y="21340"/>
                  </a:lnTo>
                  <a:cubicBezTo>
                    <a:pt x="5635" y="20730"/>
                    <a:pt x="5658" y="20132"/>
                    <a:pt x="5669" y="19523"/>
                  </a:cubicBezTo>
                  <a:lnTo>
                    <a:pt x="5830" y="19523"/>
                  </a:lnTo>
                  <a:cubicBezTo>
                    <a:pt x="5819" y="19799"/>
                    <a:pt x="5796" y="20063"/>
                    <a:pt x="5773" y="20328"/>
                  </a:cubicBezTo>
                  <a:cubicBezTo>
                    <a:pt x="5761" y="20592"/>
                    <a:pt x="5738" y="20903"/>
                    <a:pt x="5727" y="21179"/>
                  </a:cubicBezTo>
                  <a:cubicBezTo>
                    <a:pt x="5692" y="21754"/>
                    <a:pt x="5669" y="22317"/>
                    <a:pt x="5635" y="22892"/>
                  </a:cubicBezTo>
                  <a:cubicBezTo>
                    <a:pt x="5635" y="22915"/>
                    <a:pt x="5655" y="22927"/>
                    <a:pt x="5675" y="22927"/>
                  </a:cubicBezTo>
                  <a:cubicBezTo>
                    <a:pt x="5695" y="22927"/>
                    <a:pt x="5715" y="22915"/>
                    <a:pt x="5715" y="22892"/>
                  </a:cubicBezTo>
                  <a:cubicBezTo>
                    <a:pt x="5750" y="22317"/>
                    <a:pt x="5796" y="21754"/>
                    <a:pt x="5830" y="21179"/>
                  </a:cubicBezTo>
                  <a:cubicBezTo>
                    <a:pt x="5853" y="20891"/>
                    <a:pt x="5876" y="20604"/>
                    <a:pt x="5899" y="20328"/>
                  </a:cubicBezTo>
                  <a:cubicBezTo>
                    <a:pt x="5911" y="20052"/>
                    <a:pt x="5922" y="19799"/>
                    <a:pt x="5957" y="19523"/>
                  </a:cubicBezTo>
                  <a:lnTo>
                    <a:pt x="6049" y="19523"/>
                  </a:lnTo>
                  <a:cubicBezTo>
                    <a:pt x="6003" y="20178"/>
                    <a:pt x="5968" y="20822"/>
                    <a:pt x="5957" y="21466"/>
                  </a:cubicBezTo>
                  <a:cubicBezTo>
                    <a:pt x="5945" y="21788"/>
                    <a:pt x="5945" y="22122"/>
                    <a:pt x="5957" y="22455"/>
                  </a:cubicBezTo>
                  <a:cubicBezTo>
                    <a:pt x="5968" y="22777"/>
                    <a:pt x="5980" y="23122"/>
                    <a:pt x="6003" y="23456"/>
                  </a:cubicBezTo>
                  <a:cubicBezTo>
                    <a:pt x="6003" y="23467"/>
                    <a:pt x="6011" y="23473"/>
                    <a:pt x="6020" y="23473"/>
                  </a:cubicBezTo>
                  <a:cubicBezTo>
                    <a:pt x="6028" y="23473"/>
                    <a:pt x="6037" y="23467"/>
                    <a:pt x="6037" y="23456"/>
                  </a:cubicBezTo>
                  <a:cubicBezTo>
                    <a:pt x="6037" y="23122"/>
                    <a:pt x="6049" y="22800"/>
                    <a:pt x="6060" y="22467"/>
                  </a:cubicBezTo>
                  <a:cubicBezTo>
                    <a:pt x="6060" y="22133"/>
                    <a:pt x="6060" y="21800"/>
                    <a:pt x="6072" y="21466"/>
                  </a:cubicBezTo>
                  <a:cubicBezTo>
                    <a:pt x="6083" y="20822"/>
                    <a:pt x="6106" y="20167"/>
                    <a:pt x="6164" y="19534"/>
                  </a:cubicBezTo>
                  <a:lnTo>
                    <a:pt x="6393" y="19534"/>
                  </a:lnTo>
                  <a:cubicBezTo>
                    <a:pt x="6347" y="20753"/>
                    <a:pt x="6313" y="21972"/>
                    <a:pt x="6336" y="23191"/>
                  </a:cubicBezTo>
                  <a:cubicBezTo>
                    <a:pt x="6336" y="23214"/>
                    <a:pt x="6353" y="23226"/>
                    <a:pt x="6370" y="23226"/>
                  </a:cubicBezTo>
                  <a:cubicBezTo>
                    <a:pt x="6388" y="23226"/>
                    <a:pt x="6405" y="23214"/>
                    <a:pt x="6405" y="23191"/>
                  </a:cubicBezTo>
                  <a:cubicBezTo>
                    <a:pt x="6405" y="21972"/>
                    <a:pt x="6416" y="20753"/>
                    <a:pt x="6497" y="19534"/>
                  </a:cubicBezTo>
                  <a:lnTo>
                    <a:pt x="6819" y="19534"/>
                  </a:lnTo>
                  <a:cubicBezTo>
                    <a:pt x="6784" y="19833"/>
                    <a:pt x="6773" y="20132"/>
                    <a:pt x="6750" y="20443"/>
                  </a:cubicBezTo>
                  <a:cubicBezTo>
                    <a:pt x="6727" y="20776"/>
                    <a:pt x="6715" y="21110"/>
                    <a:pt x="6692" y="21443"/>
                  </a:cubicBezTo>
                  <a:cubicBezTo>
                    <a:pt x="6669" y="22122"/>
                    <a:pt x="6658" y="22789"/>
                    <a:pt x="6669" y="23467"/>
                  </a:cubicBezTo>
                  <a:cubicBezTo>
                    <a:pt x="6669" y="23490"/>
                    <a:pt x="6687" y="23502"/>
                    <a:pt x="6705" y="23502"/>
                  </a:cubicBezTo>
                  <a:cubicBezTo>
                    <a:pt x="6724" y="23502"/>
                    <a:pt x="6744" y="23490"/>
                    <a:pt x="6750" y="23467"/>
                  </a:cubicBezTo>
                  <a:cubicBezTo>
                    <a:pt x="6738" y="22800"/>
                    <a:pt x="6750" y="22133"/>
                    <a:pt x="6784" y="21455"/>
                  </a:cubicBezTo>
                  <a:cubicBezTo>
                    <a:pt x="6796" y="21121"/>
                    <a:pt x="6819" y="20799"/>
                    <a:pt x="6842" y="20466"/>
                  </a:cubicBezTo>
                  <a:cubicBezTo>
                    <a:pt x="6865" y="20155"/>
                    <a:pt x="6911" y="19833"/>
                    <a:pt x="6934" y="19523"/>
                  </a:cubicBezTo>
                  <a:lnTo>
                    <a:pt x="7060" y="19523"/>
                  </a:lnTo>
                  <a:cubicBezTo>
                    <a:pt x="6934" y="20604"/>
                    <a:pt x="6888" y="21696"/>
                    <a:pt x="6922" y="22777"/>
                  </a:cubicBezTo>
                  <a:cubicBezTo>
                    <a:pt x="6922" y="22794"/>
                    <a:pt x="6937" y="22803"/>
                    <a:pt x="6951" y="22803"/>
                  </a:cubicBezTo>
                  <a:cubicBezTo>
                    <a:pt x="6966" y="22803"/>
                    <a:pt x="6980" y="22794"/>
                    <a:pt x="6980" y="22777"/>
                  </a:cubicBezTo>
                  <a:cubicBezTo>
                    <a:pt x="7003" y="21696"/>
                    <a:pt x="7072" y="20604"/>
                    <a:pt x="7175" y="19523"/>
                  </a:cubicBezTo>
                  <a:lnTo>
                    <a:pt x="7302" y="19523"/>
                  </a:lnTo>
                  <a:cubicBezTo>
                    <a:pt x="7256" y="20063"/>
                    <a:pt x="7210" y="20592"/>
                    <a:pt x="7210" y="21121"/>
                  </a:cubicBezTo>
                  <a:cubicBezTo>
                    <a:pt x="7198" y="21662"/>
                    <a:pt x="7210" y="22237"/>
                    <a:pt x="7187" y="22777"/>
                  </a:cubicBezTo>
                  <a:cubicBezTo>
                    <a:pt x="7175" y="23099"/>
                    <a:pt x="7164" y="23421"/>
                    <a:pt x="7152" y="23732"/>
                  </a:cubicBezTo>
                  <a:cubicBezTo>
                    <a:pt x="7152" y="23743"/>
                    <a:pt x="7161" y="23749"/>
                    <a:pt x="7170" y="23749"/>
                  </a:cubicBezTo>
                  <a:cubicBezTo>
                    <a:pt x="7178" y="23749"/>
                    <a:pt x="7187" y="23743"/>
                    <a:pt x="7187" y="23732"/>
                  </a:cubicBezTo>
                  <a:cubicBezTo>
                    <a:pt x="7210" y="23180"/>
                    <a:pt x="7221" y="22628"/>
                    <a:pt x="7267" y="22076"/>
                  </a:cubicBezTo>
                  <a:cubicBezTo>
                    <a:pt x="7302" y="21524"/>
                    <a:pt x="7359" y="20972"/>
                    <a:pt x="7371" y="20420"/>
                  </a:cubicBezTo>
                  <a:cubicBezTo>
                    <a:pt x="7371" y="20121"/>
                    <a:pt x="7382" y="19822"/>
                    <a:pt x="7394" y="19523"/>
                  </a:cubicBezTo>
                  <a:lnTo>
                    <a:pt x="7566" y="19523"/>
                  </a:lnTo>
                  <a:cubicBezTo>
                    <a:pt x="7509" y="20098"/>
                    <a:pt x="7509" y="20673"/>
                    <a:pt x="7497" y="21248"/>
                  </a:cubicBezTo>
                  <a:cubicBezTo>
                    <a:pt x="7474" y="21823"/>
                    <a:pt x="7451" y="22398"/>
                    <a:pt x="7428" y="22973"/>
                  </a:cubicBezTo>
                  <a:lnTo>
                    <a:pt x="7394" y="23962"/>
                  </a:lnTo>
                  <a:cubicBezTo>
                    <a:pt x="7394" y="23985"/>
                    <a:pt x="7408" y="23996"/>
                    <a:pt x="7424" y="23996"/>
                  </a:cubicBezTo>
                  <a:cubicBezTo>
                    <a:pt x="7440" y="23996"/>
                    <a:pt x="7457" y="23985"/>
                    <a:pt x="7463" y="23962"/>
                  </a:cubicBezTo>
                  <a:cubicBezTo>
                    <a:pt x="7486" y="23387"/>
                    <a:pt x="7520" y="22812"/>
                    <a:pt x="7543" y="22237"/>
                  </a:cubicBezTo>
                  <a:cubicBezTo>
                    <a:pt x="7566" y="21949"/>
                    <a:pt x="7578" y="21662"/>
                    <a:pt x="7589" y="21374"/>
                  </a:cubicBezTo>
                  <a:cubicBezTo>
                    <a:pt x="7601" y="21075"/>
                    <a:pt x="7635" y="20799"/>
                    <a:pt x="7647" y="20512"/>
                  </a:cubicBezTo>
                  <a:cubicBezTo>
                    <a:pt x="7670" y="20178"/>
                    <a:pt x="7681" y="19845"/>
                    <a:pt x="7681" y="19511"/>
                  </a:cubicBezTo>
                  <a:cubicBezTo>
                    <a:pt x="7842" y="19442"/>
                    <a:pt x="7808" y="19235"/>
                    <a:pt x="7808" y="19097"/>
                  </a:cubicBezTo>
                  <a:lnTo>
                    <a:pt x="7842" y="17787"/>
                  </a:lnTo>
                  <a:lnTo>
                    <a:pt x="7900" y="17787"/>
                  </a:lnTo>
                  <a:cubicBezTo>
                    <a:pt x="8038" y="17775"/>
                    <a:pt x="8222" y="17764"/>
                    <a:pt x="8279" y="17614"/>
                  </a:cubicBezTo>
                  <a:cubicBezTo>
                    <a:pt x="8302" y="17545"/>
                    <a:pt x="8314" y="17465"/>
                    <a:pt x="8302" y="17396"/>
                  </a:cubicBezTo>
                  <a:lnTo>
                    <a:pt x="8302" y="17097"/>
                  </a:lnTo>
                  <a:cubicBezTo>
                    <a:pt x="8302" y="16637"/>
                    <a:pt x="8291" y="16177"/>
                    <a:pt x="8279" y="15717"/>
                  </a:cubicBezTo>
                  <a:cubicBezTo>
                    <a:pt x="8268" y="15291"/>
                    <a:pt x="8279" y="14866"/>
                    <a:pt x="8256" y="14440"/>
                  </a:cubicBezTo>
                  <a:cubicBezTo>
                    <a:pt x="8268" y="14429"/>
                    <a:pt x="8279" y="14429"/>
                    <a:pt x="8291" y="14417"/>
                  </a:cubicBezTo>
                  <a:cubicBezTo>
                    <a:pt x="8693" y="14026"/>
                    <a:pt x="8532" y="13394"/>
                    <a:pt x="8647" y="12900"/>
                  </a:cubicBezTo>
                  <a:cubicBezTo>
                    <a:pt x="9038" y="12624"/>
                    <a:pt x="9372" y="12290"/>
                    <a:pt x="9648" y="11911"/>
                  </a:cubicBezTo>
                  <a:cubicBezTo>
                    <a:pt x="9981" y="11439"/>
                    <a:pt x="10234" y="10922"/>
                    <a:pt x="10384" y="10370"/>
                  </a:cubicBezTo>
                  <a:cubicBezTo>
                    <a:pt x="10545" y="9818"/>
                    <a:pt x="10648" y="9243"/>
                    <a:pt x="10683" y="8656"/>
                  </a:cubicBezTo>
                  <a:cubicBezTo>
                    <a:pt x="10729" y="8036"/>
                    <a:pt x="10717" y="7415"/>
                    <a:pt x="10648" y="6794"/>
                  </a:cubicBezTo>
                  <a:cubicBezTo>
                    <a:pt x="10499" y="5655"/>
                    <a:pt x="10016" y="4517"/>
                    <a:pt x="9015" y="3907"/>
                  </a:cubicBezTo>
                  <a:cubicBezTo>
                    <a:pt x="8739" y="3735"/>
                    <a:pt x="8452" y="3597"/>
                    <a:pt x="8153" y="3493"/>
                  </a:cubicBezTo>
                  <a:cubicBezTo>
                    <a:pt x="8153" y="3263"/>
                    <a:pt x="8176" y="3022"/>
                    <a:pt x="8187" y="2792"/>
                  </a:cubicBezTo>
                  <a:cubicBezTo>
                    <a:pt x="8187" y="2631"/>
                    <a:pt x="8245" y="2378"/>
                    <a:pt x="8072" y="2286"/>
                  </a:cubicBezTo>
                  <a:cubicBezTo>
                    <a:pt x="7992" y="2252"/>
                    <a:pt x="7900" y="2229"/>
                    <a:pt x="7808" y="2229"/>
                  </a:cubicBezTo>
                  <a:cubicBezTo>
                    <a:pt x="7808" y="2217"/>
                    <a:pt x="7808" y="2217"/>
                    <a:pt x="7808" y="2206"/>
                  </a:cubicBezTo>
                  <a:cubicBezTo>
                    <a:pt x="7796" y="2102"/>
                    <a:pt x="7785" y="1999"/>
                    <a:pt x="7785" y="1895"/>
                  </a:cubicBezTo>
                  <a:cubicBezTo>
                    <a:pt x="7773" y="1792"/>
                    <a:pt x="7762" y="1700"/>
                    <a:pt x="7750" y="1596"/>
                  </a:cubicBezTo>
                  <a:cubicBezTo>
                    <a:pt x="7704" y="1412"/>
                    <a:pt x="7497" y="1412"/>
                    <a:pt x="7336" y="1401"/>
                  </a:cubicBezTo>
                  <a:cubicBezTo>
                    <a:pt x="7267" y="987"/>
                    <a:pt x="7233" y="573"/>
                    <a:pt x="7221" y="147"/>
                  </a:cubicBezTo>
                  <a:cubicBezTo>
                    <a:pt x="7233" y="113"/>
                    <a:pt x="7210" y="90"/>
                    <a:pt x="7175" y="78"/>
                  </a:cubicBezTo>
                  <a:cubicBezTo>
                    <a:pt x="6865" y="32"/>
                    <a:pt x="6566" y="9"/>
                    <a:pt x="6256" y="9"/>
                  </a:cubicBezTo>
                  <a:cubicBezTo>
                    <a:pt x="6100" y="3"/>
                    <a:pt x="5945" y="1"/>
                    <a:pt x="5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79"/>
            <p:cNvSpPr/>
            <p:nvPr/>
          </p:nvSpPr>
          <p:spPr>
            <a:xfrm>
              <a:off x="1005620" y="1061679"/>
              <a:ext cx="353199" cy="128825"/>
            </a:xfrm>
            <a:custGeom>
              <a:avLst/>
              <a:gdLst/>
              <a:ahLst/>
              <a:cxnLst/>
              <a:rect l="l" t="t" r="r" b="b"/>
              <a:pathLst>
                <a:path w="3301" h="1204" extrusionOk="0">
                  <a:moveTo>
                    <a:pt x="1659" y="0"/>
                  </a:moveTo>
                  <a:cubicBezTo>
                    <a:pt x="1302" y="0"/>
                    <a:pt x="944" y="8"/>
                    <a:pt x="587" y="30"/>
                  </a:cubicBezTo>
                  <a:cubicBezTo>
                    <a:pt x="449" y="42"/>
                    <a:pt x="311" y="42"/>
                    <a:pt x="173" y="65"/>
                  </a:cubicBezTo>
                  <a:cubicBezTo>
                    <a:pt x="93" y="76"/>
                    <a:pt x="58" y="122"/>
                    <a:pt x="58" y="191"/>
                  </a:cubicBezTo>
                  <a:cubicBezTo>
                    <a:pt x="47" y="249"/>
                    <a:pt x="35" y="318"/>
                    <a:pt x="35" y="375"/>
                  </a:cubicBezTo>
                  <a:cubicBezTo>
                    <a:pt x="12" y="640"/>
                    <a:pt x="1" y="904"/>
                    <a:pt x="1" y="1134"/>
                  </a:cubicBezTo>
                  <a:lnTo>
                    <a:pt x="127" y="1134"/>
                  </a:lnTo>
                  <a:cubicBezTo>
                    <a:pt x="346" y="1123"/>
                    <a:pt x="564" y="1111"/>
                    <a:pt x="783" y="1111"/>
                  </a:cubicBezTo>
                  <a:cubicBezTo>
                    <a:pt x="967" y="1101"/>
                    <a:pt x="1154" y="1098"/>
                    <a:pt x="1341" y="1098"/>
                  </a:cubicBezTo>
                  <a:cubicBezTo>
                    <a:pt x="1597" y="1098"/>
                    <a:pt x="1853" y="1104"/>
                    <a:pt x="2105" y="1111"/>
                  </a:cubicBezTo>
                  <a:cubicBezTo>
                    <a:pt x="2507" y="1134"/>
                    <a:pt x="2898" y="1157"/>
                    <a:pt x="3301" y="1203"/>
                  </a:cubicBezTo>
                  <a:cubicBezTo>
                    <a:pt x="3266" y="1019"/>
                    <a:pt x="3243" y="824"/>
                    <a:pt x="3232" y="628"/>
                  </a:cubicBezTo>
                  <a:cubicBezTo>
                    <a:pt x="3209" y="444"/>
                    <a:pt x="3197" y="249"/>
                    <a:pt x="3174" y="53"/>
                  </a:cubicBezTo>
                  <a:cubicBezTo>
                    <a:pt x="2875" y="53"/>
                    <a:pt x="2576" y="19"/>
                    <a:pt x="2278" y="7"/>
                  </a:cubicBezTo>
                  <a:cubicBezTo>
                    <a:pt x="2071" y="3"/>
                    <a:pt x="1865" y="0"/>
                    <a:pt x="16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79"/>
            <p:cNvSpPr/>
            <p:nvPr/>
          </p:nvSpPr>
          <p:spPr>
            <a:xfrm>
              <a:off x="928153" y="1196820"/>
              <a:ext cx="478707" cy="90841"/>
            </a:xfrm>
            <a:custGeom>
              <a:avLst/>
              <a:gdLst/>
              <a:ahLst/>
              <a:cxnLst/>
              <a:rect l="l" t="t" r="r" b="b"/>
              <a:pathLst>
                <a:path w="4474" h="849" extrusionOk="0">
                  <a:moveTo>
                    <a:pt x="1951" y="1"/>
                  </a:moveTo>
                  <a:cubicBezTo>
                    <a:pt x="1760" y="1"/>
                    <a:pt x="1570" y="4"/>
                    <a:pt x="1380" y="9"/>
                  </a:cubicBezTo>
                  <a:cubicBezTo>
                    <a:pt x="1185" y="21"/>
                    <a:pt x="989" y="32"/>
                    <a:pt x="794" y="44"/>
                  </a:cubicBezTo>
                  <a:cubicBezTo>
                    <a:pt x="621" y="44"/>
                    <a:pt x="460" y="67"/>
                    <a:pt x="299" y="113"/>
                  </a:cubicBezTo>
                  <a:cubicBezTo>
                    <a:pt x="0" y="228"/>
                    <a:pt x="150" y="596"/>
                    <a:pt x="58" y="849"/>
                  </a:cubicBezTo>
                  <a:cubicBezTo>
                    <a:pt x="357" y="791"/>
                    <a:pt x="656" y="745"/>
                    <a:pt x="955" y="711"/>
                  </a:cubicBezTo>
                  <a:cubicBezTo>
                    <a:pt x="1463" y="645"/>
                    <a:pt x="1975" y="613"/>
                    <a:pt x="2486" y="613"/>
                  </a:cubicBezTo>
                  <a:cubicBezTo>
                    <a:pt x="2866" y="613"/>
                    <a:pt x="3245" y="630"/>
                    <a:pt x="3622" y="665"/>
                  </a:cubicBezTo>
                  <a:cubicBezTo>
                    <a:pt x="3852" y="688"/>
                    <a:pt x="4071" y="711"/>
                    <a:pt x="4289" y="745"/>
                  </a:cubicBezTo>
                  <a:lnTo>
                    <a:pt x="4473" y="780"/>
                  </a:lnTo>
                  <a:cubicBezTo>
                    <a:pt x="4450" y="665"/>
                    <a:pt x="4439" y="550"/>
                    <a:pt x="4427" y="435"/>
                  </a:cubicBezTo>
                  <a:cubicBezTo>
                    <a:pt x="4427" y="377"/>
                    <a:pt x="4439" y="205"/>
                    <a:pt x="4381" y="170"/>
                  </a:cubicBezTo>
                  <a:cubicBezTo>
                    <a:pt x="4324" y="159"/>
                    <a:pt x="4278" y="147"/>
                    <a:pt x="4220" y="147"/>
                  </a:cubicBezTo>
                  <a:lnTo>
                    <a:pt x="4059" y="124"/>
                  </a:lnTo>
                  <a:lnTo>
                    <a:pt x="3737" y="90"/>
                  </a:lnTo>
                  <a:cubicBezTo>
                    <a:pt x="3145" y="29"/>
                    <a:pt x="2546" y="1"/>
                    <a:pt x="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79"/>
            <p:cNvSpPr/>
            <p:nvPr/>
          </p:nvSpPr>
          <p:spPr>
            <a:xfrm>
              <a:off x="883855" y="1277176"/>
              <a:ext cx="567301" cy="142093"/>
            </a:xfrm>
            <a:custGeom>
              <a:avLst/>
              <a:gdLst/>
              <a:ahLst/>
              <a:cxnLst/>
              <a:rect l="l" t="t" r="r" b="b"/>
              <a:pathLst>
                <a:path w="5302" h="1328" extrusionOk="0">
                  <a:moveTo>
                    <a:pt x="2794" y="1"/>
                  </a:moveTo>
                  <a:cubicBezTo>
                    <a:pt x="2676" y="1"/>
                    <a:pt x="2557" y="2"/>
                    <a:pt x="2438" y="6"/>
                  </a:cubicBezTo>
                  <a:cubicBezTo>
                    <a:pt x="2013" y="17"/>
                    <a:pt x="1587" y="63"/>
                    <a:pt x="1173" y="109"/>
                  </a:cubicBezTo>
                  <a:cubicBezTo>
                    <a:pt x="782" y="167"/>
                    <a:pt x="391" y="236"/>
                    <a:pt x="0" y="339"/>
                  </a:cubicBezTo>
                  <a:cubicBezTo>
                    <a:pt x="58" y="672"/>
                    <a:pt x="69" y="1006"/>
                    <a:pt x="23" y="1328"/>
                  </a:cubicBezTo>
                  <a:cubicBezTo>
                    <a:pt x="391" y="1190"/>
                    <a:pt x="771" y="1075"/>
                    <a:pt x="1150" y="1006"/>
                  </a:cubicBezTo>
                  <a:cubicBezTo>
                    <a:pt x="1323" y="971"/>
                    <a:pt x="1495" y="948"/>
                    <a:pt x="1656" y="925"/>
                  </a:cubicBezTo>
                  <a:cubicBezTo>
                    <a:pt x="1679" y="914"/>
                    <a:pt x="1691" y="914"/>
                    <a:pt x="1702" y="914"/>
                  </a:cubicBezTo>
                  <a:cubicBezTo>
                    <a:pt x="2013" y="868"/>
                    <a:pt x="2323" y="845"/>
                    <a:pt x="2634" y="845"/>
                  </a:cubicBezTo>
                  <a:cubicBezTo>
                    <a:pt x="3266" y="845"/>
                    <a:pt x="3898" y="914"/>
                    <a:pt x="4519" y="1063"/>
                  </a:cubicBezTo>
                  <a:cubicBezTo>
                    <a:pt x="4761" y="1121"/>
                    <a:pt x="5002" y="1190"/>
                    <a:pt x="5244" y="1270"/>
                  </a:cubicBezTo>
                  <a:lnTo>
                    <a:pt x="5278" y="580"/>
                  </a:lnTo>
                  <a:cubicBezTo>
                    <a:pt x="5278" y="523"/>
                    <a:pt x="5290" y="443"/>
                    <a:pt x="5290" y="397"/>
                  </a:cubicBezTo>
                  <a:cubicBezTo>
                    <a:pt x="5290" y="351"/>
                    <a:pt x="5301" y="282"/>
                    <a:pt x="5255" y="259"/>
                  </a:cubicBezTo>
                  <a:cubicBezTo>
                    <a:pt x="5209" y="236"/>
                    <a:pt x="5163" y="224"/>
                    <a:pt x="5117" y="213"/>
                  </a:cubicBezTo>
                  <a:cubicBezTo>
                    <a:pt x="5060" y="213"/>
                    <a:pt x="5002" y="201"/>
                    <a:pt x="4945" y="190"/>
                  </a:cubicBezTo>
                  <a:cubicBezTo>
                    <a:pt x="4234" y="61"/>
                    <a:pt x="3515" y="1"/>
                    <a:pt x="27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79"/>
            <p:cNvSpPr/>
            <p:nvPr/>
          </p:nvSpPr>
          <p:spPr>
            <a:xfrm>
              <a:off x="947841" y="2948618"/>
              <a:ext cx="463941" cy="173550"/>
            </a:xfrm>
            <a:custGeom>
              <a:avLst/>
              <a:gdLst/>
              <a:ahLst/>
              <a:cxnLst/>
              <a:rect l="l" t="t" r="r" b="b"/>
              <a:pathLst>
                <a:path w="4336" h="1622" extrusionOk="0">
                  <a:moveTo>
                    <a:pt x="46" y="0"/>
                  </a:moveTo>
                  <a:cubicBezTo>
                    <a:pt x="46" y="0"/>
                    <a:pt x="46" y="12"/>
                    <a:pt x="46" y="12"/>
                  </a:cubicBezTo>
                  <a:cubicBezTo>
                    <a:pt x="23" y="529"/>
                    <a:pt x="12" y="1035"/>
                    <a:pt x="0" y="1552"/>
                  </a:cubicBezTo>
                  <a:cubicBezTo>
                    <a:pt x="0" y="1552"/>
                    <a:pt x="0" y="1564"/>
                    <a:pt x="12" y="1575"/>
                  </a:cubicBezTo>
                  <a:cubicBezTo>
                    <a:pt x="437" y="1575"/>
                    <a:pt x="851" y="1587"/>
                    <a:pt x="1277" y="1587"/>
                  </a:cubicBezTo>
                  <a:lnTo>
                    <a:pt x="3668" y="1621"/>
                  </a:lnTo>
                  <a:lnTo>
                    <a:pt x="4243" y="1621"/>
                  </a:lnTo>
                  <a:cubicBezTo>
                    <a:pt x="4324" y="1598"/>
                    <a:pt x="4301" y="1426"/>
                    <a:pt x="4301" y="1357"/>
                  </a:cubicBezTo>
                  <a:lnTo>
                    <a:pt x="4312" y="1081"/>
                  </a:lnTo>
                  <a:cubicBezTo>
                    <a:pt x="4312" y="725"/>
                    <a:pt x="4324" y="380"/>
                    <a:pt x="4335" y="35"/>
                  </a:cubicBezTo>
                  <a:lnTo>
                    <a:pt x="4335" y="35"/>
                  </a:lnTo>
                  <a:cubicBezTo>
                    <a:pt x="4013" y="81"/>
                    <a:pt x="3691" y="115"/>
                    <a:pt x="3358" y="127"/>
                  </a:cubicBezTo>
                  <a:cubicBezTo>
                    <a:pt x="3041" y="145"/>
                    <a:pt x="2723" y="154"/>
                    <a:pt x="2406" y="154"/>
                  </a:cubicBezTo>
                  <a:cubicBezTo>
                    <a:pt x="1930" y="154"/>
                    <a:pt x="1454" y="133"/>
                    <a:pt x="978" y="92"/>
                  </a:cubicBezTo>
                  <a:cubicBezTo>
                    <a:pt x="771" y="81"/>
                    <a:pt x="575" y="58"/>
                    <a:pt x="368" y="35"/>
                  </a:cubicBezTo>
                  <a:cubicBezTo>
                    <a:pt x="265" y="23"/>
                    <a:pt x="150" y="12"/>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79"/>
            <p:cNvSpPr/>
            <p:nvPr/>
          </p:nvSpPr>
          <p:spPr>
            <a:xfrm>
              <a:off x="906004" y="2600334"/>
              <a:ext cx="553712" cy="352557"/>
            </a:xfrm>
            <a:custGeom>
              <a:avLst/>
              <a:gdLst/>
              <a:ahLst/>
              <a:cxnLst/>
              <a:rect l="l" t="t" r="r" b="b"/>
              <a:pathLst>
                <a:path w="5175" h="3295" extrusionOk="0">
                  <a:moveTo>
                    <a:pt x="5140" y="1"/>
                  </a:moveTo>
                  <a:cubicBezTo>
                    <a:pt x="4968" y="93"/>
                    <a:pt x="4772" y="150"/>
                    <a:pt x="4577" y="162"/>
                  </a:cubicBezTo>
                  <a:cubicBezTo>
                    <a:pt x="4266" y="208"/>
                    <a:pt x="3944" y="196"/>
                    <a:pt x="3622" y="208"/>
                  </a:cubicBezTo>
                  <a:cubicBezTo>
                    <a:pt x="3224" y="215"/>
                    <a:pt x="2826" y="221"/>
                    <a:pt x="2427" y="221"/>
                  </a:cubicBezTo>
                  <a:cubicBezTo>
                    <a:pt x="2136" y="221"/>
                    <a:pt x="1844" y="218"/>
                    <a:pt x="1553" y="208"/>
                  </a:cubicBezTo>
                  <a:cubicBezTo>
                    <a:pt x="1208" y="185"/>
                    <a:pt x="874" y="162"/>
                    <a:pt x="529" y="127"/>
                  </a:cubicBezTo>
                  <a:cubicBezTo>
                    <a:pt x="380" y="116"/>
                    <a:pt x="230" y="93"/>
                    <a:pt x="92" y="70"/>
                  </a:cubicBezTo>
                  <a:lnTo>
                    <a:pt x="92" y="70"/>
                  </a:lnTo>
                  <a:cubicBezTo>
                    <a:pt x="104" y="909"/>
                    <a:pt x="69" y="1737"/>
                    <a:pt x="46" y="2577"/>
                  </a:cubicBezTo>
                  <a:cubicBezTo>
                    <a:pt x="35" y="2726"/>
                    <a:pt x="0" y="2933"/>
                    <a:pt x="150" y="3025"/>
                  </a:cubicBezTo>
                  <a:cubicBezTo>
                    <a:pt x="276" y="3094"/>
                    <a:pt x="426" y="3129"/>
                    <a:pt x="575" y="3140"/>
                  </a:cubicBezTo>
                  <a:cubicBezTo>
                    <a:pt x="955" y="3198"/>
                    <a:pt x="1334" y="3232"/>
                    <a:pt x="1714" y="3267"/>
                  </a:cubicBezTo>
                  <a:cubicBezTo>
                    <a:pt x="2013" y="3285"/>
                    <a:pt x="2312" y="3294"/>
                    <a:pt x="2611" y="3294"/>
                  </a:cubicBezTo>
                  <a:cubicBezTo>
                    <a:pt x="3059" y="3294"/>
                    <a:pt x="3507" y="3274"/>
                    <a:pt x="3956" y="3232"/>
                  </a:cubicBezTo>
                  <a:cubicBezTo>
                    <a:pt x="4140" y="3221"/>
                    <a:pt x="4324" y="3198"/>
                    <a:pt x="4508" y="3186"/>
                  </a:cubicBezTo>
                  <a:lnTo>
                    <a:pt x="4726" y="3163"/>
                  </a:lnTo>
                  <a:lnTo>
                    <a:pt x="4726" y="3140"/>
                  </a:lnTo>
                  <a:cubicBezTo>
                    <a:pt x="4726" y="3100"/>
                    <a:pt x="4758" y="3080"/>
                    <a:pt x="4790" y="3080"/>
                  </a:cubicBezTo>
                  <a:cubicBezTo>
                    <a:pt x="4821" y="3080"/>
                    <a:pt x="4853" y="3100"/>
                    <a:pt x="4853" y="3140"/>
                  </a:cubicBezTo>
                  <a:cubicBezTo>
                    <a:pt x="4922" y="3129"/>
                    <a:pt x="4991" y="3129"/>
                    <a:pt x="5060" y="3106"/>
                  </a:cubicBezTo>
                  <a:cubicBezTo>
                    <a:pt x="5152" y="3094"/>
                    <a:pt x="5175" y="3037"/>
                    <a:pt x="5175" y="2945"/>
                  </a:cubicBezTo>
                  <a:lnTo>
                    <a:pt x="5175" y="2669"/>
                  </a:lnTo>
                  <a:lnTo>
                    <a:pt x="5175" y="2117"/>
                  </a:lnTo>
                  <a:cubicBezTo>
                    <a:pt x="5163" y="1737"/>
                    <a:pt x="5152" y="1346"/>
                    <a:pt x="5152" y="967"/>
                  </a:cubicBezTo>
                  <a:cubicBezTo>
                    <a:pt x="5152" y="645"/>
                    <a:pt x="5140" y="323"/>
                    <a:pt x="5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79"/>
            <p:cNvSpPr/>
            <p:nvPr/>
          </p:nvSpPr>
          <p:spPr>
            <a:xfrm>
              <a:off x="850578" y="2438016"/>
              <a:ext cx="643590" cy="169591"/>
            </a:xfrm>
            <a:custGeom>
              <a:avLst/>
              <a:gdLst/>
              <a:ahLst/>
              <a:cxnLst/>
              <a:rect l="l" t="t" r="r" b="b"/>
              <a:pathLst>
                <a:path w="6015" h="1585" extrusionOk="0">
                  <a:moveTo>
                    <a:pt x="6015" y="0"/>
                  </a:moveTo>
                  <a:lnTo>
                    <a:pt x="6015" y="0"/>
                  </a:lnTo>
                  <a:cubicBezTo>
                    <a:pt x="5566" y="288"/>
                    <a:pt x="5083" y="495"/>
                    <a:pt x="4577" y="609"/>
                  </a:cubicBezTo>
                  <a:cubicBezTo>
                    <a:pt x="4135" y="696"/>
                    <a:pt x="3692" y="740"/>
                    <a:pt x="3249" y="740"/>
                  </a:cubicBezTo>
                  <a:cubicBezTo>
                    <a:pt x="3048" y="740"/>
                    <a:pt x="2847" y="731"/>
                    <a:pt x="2646" y="713"/>
                  </a:cubicBezTo>
                  <a:cubicBezTo>
                    <a:pt x="2370" y="701"/>
                    <a:pt x="2082" y="690"/>
                    <a:pt x="1795" y="655"/>
                  </a:cubicBezTo>
                  <a:lnTo>
                    <a:pt x="1760" y="655"/>
                  </a:lnTo>
                  <a:cubicBezTo>
                    <a:pt x="1438" y="632"/>
                    <a:pt x="1128" y="575"/>
                    <a:pt x="817" y="506"/>
                  </a:cubicBezTo>
                  <a:cubicBezTo>
                    <a:pt x="564" y="437"/>
                    <a:pt x="323" y="357"/>
                    <a:pt x="93" y="242"/>
                  </a:cubicBezTo>
                  <a:lnTo>
                    <a:pt x="93" y="242"/>
                  </a:lnTo>
                  <a:cubicBezTo>
                    <a:pt x="242" y="632"/>
                    <a:pt x="1" y="1196"/>
                    <a:pt x="495" y="1391"/>
                  </a:cubicBezTo>
                  <a:cubicBezTo>
                    <a:pt x="771" y="1472"/>
                    <a:pt x="1047" y="1518"/>
                    <a:pt x="1346" y="1518"/>
                  </a:cubicBezTo>
                  <a:cubicBezTo>
                    <a:pt x="1668" y="1552"/>
                    <a:pt x="1990" y="1564"/>
                    <a:pt x="2312" y="1575"/>
                  </a:cubicBezTo>
                  <a:cubicBezTo>
                    <a:pt x="2504" y="1582"/>
                    <a:pt x="2696" y="1585"/>
                    <a:pt x="2888" y="1585"/>
                  </a:cubicBezTo>
                  <a:cubicBezTo>
                    <a:pt x="3352" y="1585"/>
                    <a:pt x="3815" y="1569"/>
                    <a:pt x="4278" y="1552"/>
                  </a:cubicBezTo>
                  <a:cubicBezTo>
                    <a:pt x="4566" y="1541"/>
                    <a:pt x="4865" y="1541"/>
                    <a:pt x="5152" y="1506"/>
                  </a:cubicBezTo>
                  <a:cubicBezTo>
                    <a:pt x="5348" y="1495"/>
                    <a:pt x="5520" y="1426"/>
                    <a:pt x="5670" y="1311"/>
                  </a:cubicBezTo>
                  <a:cubicBezTo>
                    <a:pt x="5670" y="1299"/>
                    <a:pt x="5681" y="1288"/>
                    <a:pt x="5693" y="1276"/>
                  </a:cubicBezTo>
                  <a:cubicBezTo>
                    <a:pt x="5727" y="1242"/>
                    <a:pt x="5762" y="1207"/>
                    <a:pt x="5796" y="1161"/>
                  </a:cubicBezTo>
                  <a:cubicBezTo>
                    <a:pt x="5888" y="954"/>
                    <a:pt x="5946" y="724"/>
                    <a:pt x="5946" y="495"/>
                  </a:cubicBezTo>
                  <a:cubicBezTo>
                    <a:pt x="5957" y="322"/>
                    <a:pt x="5980" y="161"/>
                    <a:pt x="6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79"/>
            <p:cNvSpPr/>
            <p:nvPr/>
          </p:nvSpPr>
          <p:spPr>
            <a:xfrm>
              <a:off x="864167" y="2478568"/>
              <a:ext cx="623902" cy="130323"/>
            </a:xfrm>
            <a:custGeom>
              <a:avLst/>
              <a:gdLst/>
              <a:ahLst/>
              <a:cxnLst/>
              <a:rect l="l" t="t" r="r" b="b"/>
              <a:pathLst>
                <a:path w="5831" h="1218" extrusionOk="0">
                  <a:moveTo>
                    <a:pt x="5830" y="1"/>
                  </a:moveTo>
                  <a:cubicBezTo>
                    <a:pt x="5451" y="207"/>
                    <a:pt x="5037" y="368"/>
                    <a:pt x="4611" y="472"/>
                  </a:cubicBezTo>
                  <a:cubicBezTo>
                    <a:pt x="4127" y="567"/>
                    <a:pt x="3632" y="619"/>
                    <a:pt x="3137" y="619"/>
                  </a:cubicBezTo>
                  <a:cubicBezTo>
                    <a:pt x="2915" y="619"/>
                    <a:pt x="2693" y="608"/>
                    <a:pt x="2473" y="587"/>
                  </a:cubicBezTo>
                  <a:cubicBezTo>
                    <a:pt x="2162" y="575"/>
                    <a:pt x="1840" y="552"/>
                    <a:pt x="1530" y="518"/>
                  </a:cubicBezTo>
                  <a:lnTo>
                    <a:pt x="1495" y="518"/>
                  </a:lnTo>
                  <a:cubicBezTo>
                    <a:pt x="1139" y="483"/>
                    <a:pt x="794" y="426"/>
                    <a:pt x="449" y="345"/>
                  </a:cubicBezTo>
                  <a:cubicBezTo>
                    <a:pt x="299" y="311"/>
                    <a:pt x="161" y="265"/>
                    <a:pt x="23" y="219"/>
                  </a:cubicBezTo>
                  <a:lnTo>
                    <a:pt x="23" y="219"/>
                  </a:lnTo>
                  <a:cubicBezTo>
                    <a:pt x="35" y="541"/>
                    <a:pt x="0" y="874"/>
                    <a:pt x="357" y="1024"/>
                  </a:cubicBezTo>
                  <a:cubicBezTo>
                    <a:pt x="633" y="1104"/>
                    <a:pt x="920" y="1150"/>
                    <a:pt x="1208" y="1150"/>
                  </a:cubicBezTo>
                  <a:cubicBezTo>
                    <a:pt x="1541" y="1185"/>
                    <a:pt x="1863" y="1196"/>
                    <a:pt x="2185" y="1208"/>
                  </a:cubicBezTo>
                  <a:cubicBezTo>
                    <a:pt x="2377" y="1215"/>
                    <a:pt x="2569" y="1217"/>
                    <a:pt x="2761" y="1217"/>
                  </a:cubicBezTo>
                  <a:cubicBezTo>
                    <a:pt x="3225" y="1217"/>
                    <a:pt x="3688" y="1201"/>
                    <a:pt x="4151" y="1185"/>
                  </a:cubicBezTo>
                  <a:cubicBezTo>
                    <a:pt x="4439" y="1173"/>
                    <a:pt x="4738" y="1173"/>
                    <a:pt x="5025" y="1139"/>
                  </a:cubicBezTo>
                  <a:cubicBezTo>
                    <a:pt x="5209" y="1116"/>
                    <a:pt x="5393" y="1047"/>
                    <a:pt x="5531" y="932"/>
                  </a:cubicBezTo>
                  <a:cubicBezTo>
                    <a:pt x="5543" y="920"/>
                    <a:pt x="5554" y="920"/>
                    <a:pt x="5566" y="909"/>
                  </a:cubicBezTo>
                  <a:cubicBezTo>
                    <a:pt x="5600" y="874"/>
                    <a:pt x="5635" y="828"/>
                    <a:pt x="5658" y="794"/>
                  </a:cubicBezTo>
                  <a:cubicBezTo>
                    <a:pt x="5761" y="587"/>
                    <a:pt x="5819" y="357"/>
                    <a:pt x="5819" y="127"/>
                  </a:cubicBezTo>
                  <a:cubicBezTo>
                    <a:pt x="5830" y="81"/>
                    <a:pt x="5830" y="47"/>
                    <a:pt x="5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79"/>
            <p:cNvSpPr/>
            <p:nvPr/>
          </p:nvSpPr>
          <p:spPr>
            <a:xfrm>
              <a:off x="971167" y="2745533"/>
              <a:ext cx="50610" cy="50610"/>
            </a:xfrm>
            <a:custGeom>
              <a:avLst/>
              <a:gdLst/>
              <a:ahLst/>
              <a:cxnLst/>
              <a:rect l="l" t="t" r="r" b="b"/>
              <a:pathLst>
                <a:path w="473" h="473" extrusionOk="0">
                  <a:moveTo>
                    <a:pt x="242" y="1"/>
                  </a:moveTo>
                  <a:cubicBezTo>
                    <a:pt x="104" y="1"/>
                    <a:pt x="1" y="104"/>
                    <a:pt x="1" y="231"/>
                  </a:cubicBezTo>
                  <a:cubicBezTo>
                    <a:pt x="1" y="357"/>
                    <a:pt x="104" y="461"/>
                    <a:pt x="242" y="472"/>
                  </a:cubicBezTo>
                  <a:cubicBezTo>
                    <a:pt x="369" y="472"/>
                    <a:pt x="472" y="357"/>
                    <a:pt x="472" y="231"/>
                  </a:cubicBezTo>
                  <a:cubicBezTo>
                    <a:pt x="472" y="104"/>
                    <a:pt x="369"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79"/>
            <p:cNvSpPr/>
            <p:nvPr/>
          </p:nvSpPr>
          <p:spPr>
            <a:xfrm>
              <a:off x="1070890" y="2745533"/>
              <a:ext cx="50503" cy="49326"/>
            </a:xfrm>
            <a:custGeom>
              <a:avLst/>
              <a:gdLst/>
              <a:ahLst/>
              <a:cxnLst/>
              <a:rect l="l" t="t" r="r" b="b"/>
              <a:pathLst>
                <a:path w="472" h="461" extrusionOk="0">
                  <a:moveTo>
                    <a:pt x="242" y="1"/>
                  </a:moveTo>
                  <a:cubicBezTo>
                    <a:pt x="115" y="1"/>
                    <a:pt x="0" y="104"/>
                    <a:pt x="0" y="231"/>
                  </a:cubicBezTo>
                  <a:cubicBezTo>
                    <a:pt x="0" y="357"/>
                    <a:pt x="115" y="461"/>
                    <a:pt x="242" y="461"/>
                  </a:cubicBezTo>
                  <a:cubicBezTo>
                    <a:pt x="368" y="461"/>
                    <a:pt x="472" y="357"/>
                    <a:pt x="472" y="231"/>
                  </a:cubicBezTo>
                  <a:cubicBezTo>
                    <a:pt x="472" y="104"/>
                    <a:pt x="368"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79"/>
            <p:cNvSpPr/>
            <p:nvPr/>
          </p:nvSpPr>
          <p:spPr>
            <a:xfrm>
              <a:off x="1171791" y="2745533"/>
              <a:ext cx="49326" cy="50610"/>
            </a:xfrm>
            <a:custGeom>
              <a:avLst/>
              <a:gdLst/>
              <a:ahLst/>
              <a:cxnLst/>
              <a:rect l="l" t="t" r="r" b="b"/>
              <a:pathLst>
                <a:path w="461" h="473" extrusionOk="0">
                  <a:moveTo>
                    <a:pt x="230" y="1"/>
                  </a:moveTo>
                  <a:cubicBezTo>
                    <a:pt x="104" y="1"/>
                    <a:pt x="0" y="104"/>
                    <a:pt x="0" y="231"/>
                  </a:cubicBezTo>
                  <a:cubicBezTo>
                    <a:pt x="0" y="357"/>
                    <a:pt x="104" y="461"/>
                    <a:pt x="230" y="472"/>
                  </a:cubicBezTo>
                  <a:cubicBezTo>
                    <a:pt x="357" y="472"/>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79"/>
            <p:cNvSpPr/>
            <p:nvPr/>
          </p:nvSpPr>
          <p:spPr>
            <a:xfrm>
              <a:off x="1271408" y="2745533"/>
              <a:ext cx="49326" cy="49326"/>
            </a:xfrm>
            <a:custGeom>
              <a:avLst/>
              <a:gdLst/>
              <a:ahLst/>
              <a:cxnLst/>
              <a:rect l="l" t="t" r="r" b="b"/>
              <a:pathLst>
                <a:path w="461" h="461" extrusionOk="0">
                  <a:moveTo>
                    <a:pt x="230" y="1"/>
                  </a:moveTo>
                  <a:cubicBezTo>
                    <a:pt x="104" y="1"/>
                    <a:pt x="0" y="104"/>
                    <a:pt x="0" y="231"/>
                  </a:cubicBezTo>
                  <a:cubicBezTo>
                    <a:pt x="0" y="357"/>
                    <a:pt x="104" y="461"/>
                    <a:pt x="230" y="461"/>
                  </a:cubicBezTo>
                  <a:cubicBezTo>
                    <a:pt x="357" y="461"/>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79"/>
            <p:cNvSpPr/>
            <p:nvPr/>
          </p:nvSpPr>
          <p:spPr>
            <a:xfrm>
              <a:off x="1371025" y="2745533"/>
              <a:ext cx="50610" cy="49326"/>
            </a:xfrm>
            <a:custGeom>
              <a:avLst/>
              <a:gdLst/>
              <a:ahLst/>
              <a:cxnLst/>
              <a:rect l="l" t="t" r="r" b="b"/>
              <a:pathLst>
                <a:path w="473" h="461" extrusionOk="0">
                  <a:moveTo>
                    <a:pt x="231" y="1"/>
                  </a:moveTo>
                  <a:cubicBezTo>
                    <a:pt x="104" y="1"/>
                    <a:pt x="1" y="104"/>
                    <a:pt x="1" y="231"/>
                  </a:cubicBezTo>
                  <a:cubicBezTo>
                    <a:pt x="1" y="357"/>
                    <a:pt x="104" y="461"/>
                    <a:pt x="231" y="461"/>
                  </a:cubicBezTo>
                  <a:cubicBezTo>
                    <a:pt x="369" y="461"/>
                    <a:pt x="472" y="357"/>
                    <a:pt x="472" y="231"/>
                  </a:cubicBezTo>
                  <a:cubicBezTo>
                    <a:pt x="472" y="104"/>
                    <a:pt x="369" y="1"/>
                    <a:pt x="2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79"/>
            <p:cNvSpPr/>
            <p:nvPr/>
          </p:nvSpPr>
          <p:spPr>
            <a:xfrm>
              <a:off x="969990" y="2661538"/>
              <a:ext cx="444254" cy="19367"/>
            </a:xfrm>
            <a:custGeom>
              <a:avLst/>
              <a:gdLst/>
              <a:ahLst/>
              <a:cxnLst/>
              <a:rect l="l" t="t" r="r" b="b"/>
              <a:pathLst>
                <a:path w="4152" h="181" extrusionOk="0">
                  <a:moveTo>
                    <a:pt x="159" y="1"/>
                  </a:moveTo>
                  <a:cubicBezTo>
                    <a:pt x="103" y="1"/>
                    <a:pt x="50" y="21"/>
                    <a:pt x="12" y="50"/>
                  </a:cubicBezTo>
                  <a:cubicBezTo>
                    <a:pt x="0" y="61"/>
                    <a:pt x="0" y="73"/>
                    <a:pt x="12" y="84"/>
                  </a:cubicBezTo>
                  <a:lnTo>
                    <a:pt x="12" y="73"/>
                  </a:lnTo>
                  <a:cubicBezTo>
                    <a:pt x="50" y="111"/>
                    <a:pt x="104" y="133"/>
                    <a:pt x="160" y="133"/>
                  </a:cubicBezTo>
                  <a:cubicBezTo>
                    <a:pt x="172" y="133"/>
                    <a:pt x="184" y="132"/>
                    <a:pt x="196" y="130"/>
                  </a:cubicBezTo>
                  <a:cubicBezTo>
                    <a:pt x="276" y="142"/>
                    <a:pt x="368" y="142"/>
                    <a:pt x="449" y="153"/>
                  </a:cubicBezTo>
                  <a:cubicBezTo>
                    <a:pt x="610" y="153"/>
                    <a:pt x="782" y="165"/>
                    <a:pt x="943" y="165"/>
                  </a:cubicBezTo>
                  <a:cubicBezTo>
                    <a:pt x="1300" y="176"/>
                    <a:pt x="1645" y="176"/>
                    <a:pt x="2001" y="176"/>
                  </a:cubicBezTo>
                  <a:cubicBezTo>
                    <a:pt x="2186" y="179"/>
                    <a:pt x="2371" y="181"/>
                    <a:pt x="2556" y="181"/>
                  </a:cubicBezTo>
                  <a:cubicBezTo>
                    <a:pt x="3062" y="181"/>
                    <a:pt x="3569" y="170"/>
                    <a:pt x="4082" y="153"/>
                  </a:cubicBezTo>
                  <a:cubicBezTo>
                    <a:pt x="4151" y="153"/>
                    <a:pt x="4151" y="50"/>
                    <a:pt x="4082" y="50"/>
                  </a:cubicBezTo>
                  <a:cubicBezTo>
                    <a:pt x="3381" y="61"/>
                    <a:pt x="2691" y="61"/>
                    <a:pt x="2001" y="61"/>
                  </a:cubicBezTo>
                  <a:cubicBezTo>
                    <a:pt x="1656" y="61"/>
                    <a:pt x="1311" y="38"/>
                    <a:pt x="966" y="27"/>
                  </a:cubicBezTo>
                  <a:lnTo>
                    <a:pt x="449" y="4"/>
                  </a:lnTo>
                  <a:lnTo>
                    <a:pt x="196" y="4"/>
                  </a:ln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79"/>
            <p:cNvSpPr/>
            <p:nvPr/>
          </p:nvSpPr>
          <p:spPr>
            <a:xfrm>
              <a:off x="969990" y="2860878"/>
              <a:ext cx="444254" cy="20651"/>
            </a:xfrm>
            <a:custGeom>
              <a:avLst/>
              <a:gdLst/>
              <a:ahLst/>
              <a:cxnLst/>
              <a:rect l="l" t="t" r="r" b="b"/>
              <a:pathLst>
                <a:path w="4152" h="193" extrusionOk="0">
                  <a:moveTo>
                    <a:pt x="159" y="1"/>
                  </a:moveTo>
                  <a:cubicBezTo>
                    <a:pt x="103" y="1"/>
                    <a:pt x="50" y="21"/>
                    <a:pt x="12" y="50"/>
                  </a:cubicBezTo>
                  <a:cubicBezTo>
                    <a:pt x="0" y="61"/>
                    <a:pt x="0" y="73"/>
                    <a:pt x="12" y="84"/>
                  </a:cubicBezTo>
                  <a:cubicBezTo>
                    <a:pt x="58" y="130"/>
                    <a:pt x="127" y="153"/>
                    <a:pt x="196" y="153"/>
                  </a:cubicBezTo>
                  <a:cubicBezTo>
                    <a:pt x="276" y="153"/>
                    <a:pt x="368" y="165"/>
                    <a:pt x="449" y="165"/>
                  </a:cubicBezTo>
                  <a:cubicBezTo>
                    <a:pt x="610" y="165"/>
                    <a:pt x="782" y="176"/>
                    <a:pt x="943" y="176"/>
                  </a:cubicBezTo>
                  <a:cubicBezTo>
                    <a:pt x="1300" y="176"/>
                    <a:pt x="1645" y="188"/>
                    <a:pt x="2001" y="188"/>
                  </a:cubicBezTo>
                  <a:cubicBezTo>
                    <a:pt x="2186" y="191"/>
                    <a:pt x="2371" y="192"/>
                    <a:pt x="2556" y="192"/>
                  </a:cubicBezTo>
                  <a:cubicBezTo>
                    <a:pt x="3062" y="192"/>
                    <a:pt x="3569" y="182"/>
                    <a:pt x="4082" y="165"/>
                  </a:cubicBezTo>
                  <a:cubicBezTo>
                    <a:pt x="4151" y="165"/>
                    <a:pt x="4151" y="61"/>
                    <a:pt x="4082" y="61"/>
                  </a:cubicBezTo>
                  <a:cubicBezTo>
                    <a:pt x="3732" y="67"/>
                    <a:pt x="3384" y="70"/>
                    <a:pt x="3037" y="70"/>
                  </a:cubicBezTo>
                  <a:cubicBezTo>
                    <a:pt x="2691" y="70"/>
                    <a:pt x="2346" y="67"/>
                    <a:pt x="2001" y="61"/>
                  </a:cubicBezTo>
                  <a:cubicBezTo>
                    <a:pt x="1656" y="61"/>
                    <a:pt x="1311" y="50"/>
                    <a:pt x="966" y="38"/>
                  </a:cubicBezTo>
                  <a:lnTo>
                    <a:pt x="449" y="15"/>
                  </a:lnTo>
                  <a:cubicBezTo>
                    <a:pt x="368" y="15"/>
                    <a:pt x="276" y="4"/>
                    <a:pt x="196" y="4"/>
                  </a:cubicBez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79"/>
            <p:cNvSpPr/>
            <p:nvPr/>
          </p:nvSpPr>
          <p:spPr>
            <a:xfrm>
              <a:off x="976089" y="1446771"/>
              <a:ext cx="158570" cy="876845"/>
            </a:xfrm>
            <a:custGeom>
              <a:avLst/>
              <a:gdLst/>
              <a:ahLst/>
              <a:cxnLst/>
              <a:rect l="l" t="t" r="r" b="b"/>
              <a:pathLst>
                <a:path w="1482" h="8195" extrusionOk="0">
                  <a:moveTo>
                    <a:pt x="1090" y="1"/>
                  </a:moveTo>
                  <a:cubicBezTo>
                    <a:pt x="1054" y="1"/>
                    <a:pt x="1013" y="6"/>
                    <a:pt x="967" y="19"/>
                  </a:cubicBezTo>
                  <a:cubicBezTo>
                    <a:pt x="622" y="111"/>
                    <a:pt x="507" y="1008"/>
                    <a:pt x="461" y="1284"/>
                  </a:cubicBezTo>
                  <a:cubicBezTo>
                    <a:pt x="93" y="3469"/>
                    <a:pt x="1" y="5688"/>
                    <a:pt x="185" y="7896"/>
                  </a:cubicBezTo>
                  <a:cubicBezTo>
                    <a:pt x="196" y="8011"/>
                    <a:pt x="219" y="8137"/>
                    <a:pt x="323" y="8183"/>
                  </a:cubicBezTo>
                  <a:cubicBezTo>
                    <a:pt x="346" y="8191"/>
                    <a:pt x="370" y="8195"/>
                    <a:pt x="394" y="8195"/>
                  </a:cubicBezTo>
                  <a:cubicBezTo>
                    <a:pt x="475" y="8195"/>
                    <a:pt x="554" y="8151"/>
                    <a:pt x="599" y="8080"/>
                  </a:cubicBezTo>
                  <a:cubicBezTo>
                    <a:pt x="645" y="7976"/>
                    <a:pt x="656" y="7873"/>
                    <a:pt x="656" y="7758"/>
                  </a:cubicBezTo>
                  <a:cubicBezTo>
                    <a:pt x="691" y="6573"/>
                    <a:pt x="587" y="5377"/>
                    <a:pt x="610" y="4182"/>
                  </a:cubicBezTo>
                  <a:cubicBezTo>
                    <a:pt x="622" y="3066"/>
                    <a:pt x="748" y="1928"/>
                    <a:pt x="1151" y="881"/>
                  </a:cubicBezTo>
                  <a:cubicBezTo>
                    <a:pt x="1224" y="702"/>
                    <a:pt x="1482" y="1"/>
                    <a:pt x="1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79"/>
            <p:cNvSpPr/>
            <p:nvPr/>
          </p:nvSpPr>
          <p:spPr>
            <a:xfrm>
              <a:off x="785415" y="1473307"/>
              <a:ext cx="163599" cy="580889"/>
            </a:xfrm>
            <a:custGeom>
              <a:avLst/>
              <a:gdLst/>
              <a:ahLst/>
              <a:cxnLst/>
              <a:rect l="l" t="t" r="r" b="b"/>
              <a:pathLst>
                <a:path w="1529" h="5429" extrusionOk="0">
                  <a:moveTo>
                    <a:pt x="1296" y="1"/>
                  </a:moveTo>
                  <a:cubicBezTo>
                    <a:pt x="1148" y="1"/>
                    <a:pt x="929" y="109"/>
                    <a:pt x="805" y="277"/>
                  </a:cubicBezTo>
                  <a:cubicBezTo>
                    <a:pt x="690" y="472"/>
                    <a:pt x="610" y="691"/>
                    <a:pt x="564" y="909"/>
                  </a:cubicBezTo>
                  <a:cubicBezTo>
                    <a:pt x="380" y="1634"/>
                    <a:pt x="242" y="2370"/>
                    <a:pt x="150" y="3117"/>
                  </a:cubicBezTo>
                  <a:cubicBezTo>
                    <a:pt x="104" y="3497"/>
                    <a:pt x="81" y="3876"/>
                    <a:pt x="69" y="4255"/>
                  </a:cubicBezTo>
                  <a:cubicBezTo>
                    <a:pt x="69" y="4554"/>
                    <a:pt x="0" y="5037"/>
                    <a:pt x="104" y="5325"/>
                  </a:cubicBezTo>
                  <a:cubicBezTo>
                    <a:pt x="115" y="5394"/>
                    <a:pt x="184" y="5428"/>
                    <a:pt x="265" y="5428"/>
                  </a:cubicBezTo>
                  <a:cubicBezTo>
                    <a:pt x="334" y="5405"/>
                    <a:pt x="368" y="5313"/>
                    <a:pt x="380" y="5244"/>
                  </a:cubicBezTo>
                  <a:cubicBezTo>
                    <a:pt x="575" y="4393"/>
                    <a:pt x="541" y="3497"/>
                    <a:pt x="644" y="2634"/>
                  </a:cubicBezTo>
                  <a:cubicBezTo>
                    <a:pt x="736" y="1864"/>
                    <a:pt x="909" y="1070"/>
                    <a:pt x="1334" y="415"/>
                  </a:cubicBezTo>
                  <a:cubicBezTo>
                    <a:pt x="1529" y="120"/>
                    <a:pt x="1451" y="1"/>
                    <a:pt x="1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79"/>
            <p:cNvSpPr/>
            <p:nvPr/>
          </p:nvSpPr>
          <p:spPr>
            <a:xfrm>
              <a:off x="1208171" y="1442705"/>
              <a:ext cx="134710" cy="746629"/>
            </a:xfrm>
            <a:custGeom>
              <a:avLst/>
              <a:gdLst/>
              <a:ahLst/>
              <a:cxnLst/>
              <a:rect l="l" t="t" r="r" b="b"/>
              <a:pathLst>
                <a:path w="1259" h="6978" extrusionOk="0">
                  <a:moveTo>
                    <a:pt x="331" y="1"/>
                  </a:moveTo>
                  <a:cubicBezTo>
                    <a:pt x="1" y="1"/>
                    <a:pt x="116" y="499"/>
                    <a:pt x="212" y="701"/>
                  </a:cubicBezTo>
                  <a:cubicBezTo>
                    <a:pt x="1028" y="2541"/>
                    <a:pt x="741" y="4645"/>
                    <a:pt x="948" y="6646"/>
                  </a:cubicBezTo>
                  <a:cubicBezTo>
                    <a:pt x="968" y="6789"/>
                    <a:pt x="1052" y="6977"/>
                    <a:pt x="1184" y="6977"/>
                  </a:cubicBezTo>
                  <a:cubicBezTo>
                    <a:pt x="1200" y="6977"/>
                    <a:pt x="1217" y="6974"/>
                    <a:pt x="1235" y="6968"/>
                  </a:cubicBezTo>
                  <a:cubicBezTo>
                    <a:pt x="1258" y="5323"/>
                    <a:pt x="1201" y="3679"/>
                    <a:pt x="1120" y="2046"/>
                  </a:cubicBezTo>
                  <a:cubicBezTo>
                    <a:pt x="1120" y="1644"/>
                    <a:pt x="1074" y="1253"/>
                    <a:pt x="982" y="873"/>
                  </a:cubicBezTo>
                  <a:cubicBezTo>
                    <a:pt x="913" y="620"/>
                    <a:pt x="718" y="68"/>
                    <a:pt x="419" y="11"/>
                  </a:cubicBezTo>
                  <a:cubicBezTo>
                    <a:pt x="387" y="4"/>
                    <a:pt x="357" y="1"/>
                    <a:pt x="3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79"/>
            <p:cNvSpPr/>
            <p:nvPr/>
          </p:nvSpPr>
          <p:spPr>
            <a:xfrm>
              <a:off x="1397026" y="1466352"/>
              <a:ext cx="145196" cy="615129"/>
            </a:xfrm>
            <a:custGeom>
              <a:avLst/>
              <a:gdLst/>
              <a:ahLst/>
              <a:cxnLst/>
              <a:rect l="l" t="t" r="r" b="b"/>
              <a:pathLst>
                <a:path w="1357" h="5749" extrusionOk="0">
                  <a:moveTo>
                    <a:pt x="208" y="1"/>
                  </a:moveTo>
                  <a:cubicBezTo>
                    <a:pt x="1" y="1"/>
                    <a:pt x="40" y="287"/>
                    <a:pt x="195" y="514"/>
                  </a:cubicBezTo>
                  <a:cubicBezTo>
                    <a:pt x="666" y="1239"/>
                    <a:pt x="931" y="2078"/>
                    <a:pt x="942" y="2952"/>
                  </a:cubicBezTo>
                  <a:cubicBezTo>
                    <a:pt x="977" y="3815"/>
                    <a:pt x="896" y="4677"/>
                    <a:pt x="988" y="5539"/>
                  </a:cubicBezTo>
                  <a:cubicBezTo>
                    <a:pt x="988" y="5624"/>
                    <a:pt x="1028" y="5749"/>
                    <a:pt x="1115" y="5749"/>
                  </a:cubicBezTo>
                  <a:cubicBezTo>
                    <a:pt x="1123" y="5749"/>
                    <a:pt x="1130" y="5748"/>
                    <a:pt x="1138" y="5746"/>
                  </a:cubicBezTo>
                  <a:cubicBezTo>
                    <a:pt x="1241" y="5746"/>
                    <a:pt x="1253" y="5631"/>
                    <a:pt x="1264" y="5551"/>
                  </a:cubicBezTo>
                  <a:cubicBezTo>
                    <a:pt x="1345" y="4493"/>
                    <a:pt x="1356" y="3435"/>
                    <a:pt x="1287" y="2389"/>
                  </a:cubicBezTo>
                  <a:cubicBezTo>
                    <a:pt x="1276" y="1940"/>
                    <a:pt x="1207" y="1492"/>
                    <a:pt x="1092" y="1055"/>
                  </a:cubicBezTo>
                  <a:cubicBezTo>
                    <a:pt x="977" y="710"/>
                    <a:pt x="781" y="238"/>
                    <a:pt x="425" y="66"/>
                  </a:cubicBezTo>
                  <a:cubicBezTo>
                    <a:pt x="334" y="21"/>
                    <a:pt x="263" y="1"/>
                    <a:pt x="2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79"/>
            <p:cNvSpPr/>
            <p:nvPr/>
          </p:nvSpPr>
          <p:spPr>
            <a:xfrm>
              <a:off x="1599898" y="1596249"/>
              <a:ext cx="87524" cy="505884"/>
            </a:xfrm>
            <a:custGeom>
              <a:avLst/>
              <a:gdLst/>
              <a:ahLst/>
              <a:cxnLst/>
              <a:rect l="l" t="t" r="r" b="b"/>
              <a:pathLst>
                <a:path w="818" h="4728" extrusionOk="0">
                  <a:moveTo>
                    <a:pt x="84" y="0"/>
                  </a:moveTo>
                  <a:cubicBezTo>
                    <a:pt x="44" y="0"/>
                    <a:pt x="14" y="44"/>
                    <a:pt x="1" y="151"/>
                  </a:cubicBezTo>
                  <a:cubicBezTo>
                    <a:pt x="1" y="255"/>
                    <a:pt x="24" y="347"/>
                    <a:pt x="58" y="427"/>
                  </a:cubicBezTo>
                  <a:cubicBezTo>
                    <a:pt x="472" y="1635"/>
                    <a:pt x="599" y="2923"/>
                    <a:pt x="449" y="4199"/>
                  </a:cubicBezTo>
                  <a:cubicBezTo>
                    <a:pt x="426" y="4383"/>
                    <a:pt x="415" y="4624"/>
                    <a:pt x="587" y="4728"/>
                  </a:cubicBezTo>
                  <a:cubicBezTo>
                    <a:pt x="748" y="3888"/>
                    <a:pt x="817" y="3037"/>
                    <a:pt x="794" y="2187"/>
                  </a:cubicBezTo>
                  <a:cubicBezTo>
                    <a:pt x="794" y="1738"/>
                    <a:pt x="737" y="1301"/>
                    <a:pt x="622" y="876"/>
                  </a:cubicBezTo>
                  <a:cubicBezTo>
                    <a:pt x="585" y="755"/>
                    <a:pt x="249" y="0"/>
                    <a:pt x="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79"/>
            <p:cNvSpPr/>
            <p:nvPr/>
          </p:nvSpPr>
          <p:spPr>
            <a:xfrm>
              <a:off x="799111" y="2126540"/>
              <a:ext cx="43013" cy="171731"/>
            </a:xfrm>
            <a:custGeom>
              <a:avLst/>
              <a:gdLst/>
              <a:ahLst/>
              <a:cxnLst/>
              <a:rect l="l" t="t" r="r" b="b"/>
              <a:pathLst>
                <a:path w="402" h="1605" extrusionOk="0">
                  <a:moveTo>
                    <a:pt x="161" y="1"/>
                  </a:moveTo>
                  <a:cubicBezTo>
                    <a:pt x="43" y="1"/>
                    <a:pt x="0" y="189"/>
                    <a:pt x="10" y="289"/>
                  </a:cubicBezTo>
                  <a:cubicBezTo>
                    <a:pt x="22" y="473"/>
                    <a:pt x="22" y="669"/>
                    <a:pt x="33" y="853"/>
                  </a:cubicBezTo>
                  <a:cubicBezTo>
                    <a:pt x="22" y="1071"/>
                    <a:pt x="68" y="1290"/>
                    <a:pt x="160" y="1497"/>
                  </a:cubicBezTo>
                  <a:cubicBezTo>
                    <a:pt x="190" y="1546"/>
                    <a:pt x="237" y="1605"/>
                    <a:pt x="294" y="1605"/>
                  </a:cubicBezTo>
                  <a:cubicBezTo>
                    <a:pt x="302" y="1605"/>
                    <a:pt x="312" y="1603"/>
                    <a:pt x="321" y="1600"/>
                  </a:cubicBezTo>
                  <a:cubicBezTo>
                    <a:pt x="390" y="1566"/>
                    <a:pt x="390" y="1497"/>
                    <a:pt x="401" y="1439"/>
                  </a:cubicBezTo>
                  <a:cubicBezTo>
                    <a:pt x="401" y="1117"/>
                    <a:pt x="298" y="807"/>
                    <a:pt x="309" y="485"/>
                  </a:cubicBezTo>
                  <a:cubicBezTo>
                    <a:pt x="309" y="358"/>
                    <a:pt x="367" y="71"/>
                    <a:pt x="217" y="13"/>
                  </a:cubicBezTo>
                  <a:cubicBezTo>
                    <a:pt x="197" y="5"/>
                    <a:pt x="178" y="1"/>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79"/>
            <p:cNvSpPr/>
            <p:nvPr/>
          </p:nvSpPr>
          <p:spPr>
            <a:xfrm>
              <a:off x="1293557" y="2229794"/>
              <a:ext cx="56709" cy="193558"/>
            </a:xfrm>
            <a:custGeom>
              <a:avLst/>
              <a:gdLst/>
              <a:ahLst/>
              <a:cxnLst/>
              <a:rect l="l" t="t" r="r" b="b"/>
              <a:pathLst>
                <a:path w="530" h="1809" extrusionOk="0">
                  <a:moveTo>
                    <a:pt x="296" y="1"/>
                  </a:moveTo>
                  <a:cubicBezTo>
                    <a:pt x="131" y="1"/>
                    <a:pt x="150" y="348"/>
                    <a:pt x="150" y="451"/>
                  </a:cubicBezTo>
                  <a:cubicBezTo>
                    <a:pt x="161" y="819"/>
                    <a:pt x="127" y="1187"/>
                    <a:pt x="35" y="1544"/>
                  </a:cubicBezTo>
                  <a:cubicBezTo>
                    <a:pt x="12" y="1601"/>
                    <a:pt x="0" y="1659"/>
                    <a:pt x="12" y="1716"/>
                  </a:cubicBezTo>
                  <a:cubicBezTo>
                    <a:pt x="23" y="1774"/>
                    <a:pt x="69" y="1808"/>
                    <a:pt x="138" y="1808"/>
                  </a:cubicBezTo>
                  <a:cubicBezTo>
                    <a:pt x="196" y="1797"/>
                    <a:pt x="230" y="1728"/>
                    <a:pt x="242" y="1670"/>
                  </a:cubicBezTo>
                  <a:cubicBezTo>
                    <a:pt x="311" y="1337"/>
                    <a:pt x="380" y="1015"/>
                    <a:pt x="414" y="681"/>
                  </a:cubicBezTo>
                  <a:cubicBezTo>
                    <a:pt x="437" y="532"/>
                    <a:pt x="529" y="83"/>
                    <a:pt x="357" y="14"/>
                  </a:cubicBezTo>
                  <a:cubicBezTo>
                    <a:pt x="334" y="5"/>
                    <a:pt x="314" y="1"/>
                    <a:pt x="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79"/>
            <p:cNvSpPr/>
            <p:nvPr/>
          </p:nvSpPr>
          <p:spPr>
            <a:xfrm>
              <a:off x="1470749" y="2142697"/>
              <a:ext cx="85384" cy="197838"/>
            </a:xfrm>
            <a:custGeom>
              <a:avLst/>
              <a:gdLst/>
              <a:ahLst/>
              <a:cxnLst/>
              <a:rect l="l" t="t" r="r" b="b"/>
              <a:pathLst>
                <a:path w="798" h="1849" extrusionOk="0">
                  <a:moveTo>
                    <a:pt x="389" y="0"/>
                  </a:moveTo>
                  <a:cubicBezTo>
                    <a:pt x="386" y="0"/>
                    <a:pt x="383" y="0"/>
                    <a:pt x="380" y="0"/>
                  </a:cubicBezTo>
                  <a:cubicBezTo>
                    <a:pt x="150" y="0"/>
                    <a:pt x="253" y="541"/>
                    <a:pt x="242" y="713"/>
                  </a:cubicBezTo>
                  <a:cubicBezTo>
                    <a:pt x="184" y="1081"/>
                    <a:pt x="104" y="1449"/>
                    <a:pt x="0" y="1794"/>
                  </a:cubicBezTo>
                  <a:cubicBezTo>
                    <a:pt x="8" y="1830"/>
                    <a:pt x="42" y="1848"/>
                    <a:pt x="77" y="1848"/>
                  </a:cubicBezTo>
                  <a:cubicBezTo>
                    <a:pt x="99" y="1848"/>
                    <a:pt x="121" y="1842"/>
                    <a:pt x="138" y="1829"/>
                  </a:cubicBezTo>
                  <a:cubicBezTo>
                    <a:pt x="184" y="1794"/>
                    <a:pt x="219" y="1748"/>
                    <a:pt x="230" y="1691"/>
                  </a:cubicBezTo>
                  <a:cubicBezTo>
                    <a:pt x="299" y="1474"/>
                    <a:pt x="798" y="0"/>
                    <a:pt x="3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79"/>
            <p:cNvSpPr/>
            <p:nvPr/>
          </p:nvSpPr>
          <p:spPr>
            <a:xfrm>
              <a:off x="912103" y="1294831"/>
              <a:ext cx="518082" cy="79392"/>
            </a:xfrm>
            <a:custGeom>
              <a:avLst/>
              <a:gdLst/>
              <a:ahLst/>
              <a:cxnLst/>
              <a:rect l="l" t="t" r="r" b="b"/>
              <a:pathLst>
                <a:path w="4842" h="742" extrusionOk="0">
                  <a:moveTo>
                    <a:pt x="2576" y="0"/>
                  </a:moveTo>
                  <a:cubicBezTo>
                    <a:pt x="1923" y="0"/>
                    <a:pt x="1263" y="70"/>
                    <a:pt x="633" y="220"/>
                  </a:cubicBezTo>
                  <a:cubicBezTo>
                    <a:pt x="484" y="243"/>
                    <a:pt x="346" y="289"/>
                    <a:pt x="208" y="358"/>
                  </a:cubicBezTo>
                  <a:cubicBezTo>
                    <a:pt x="104" y="427"/>
                    <a:pt x="1" y="565"/>
                    <a:pt x="70" y="680"/>
                  </a:cubicBezTo>
                  <a:cubicBezTo>
                    <a:pt x="100" y="725"/>
                    <a:pt x="153" y="742"/>
                    <a:pt x="214" y="742"/>
                  </a:cubicBezTo>
                  <a:cubicBezTo>
                    <a:pt x="295" y="742"/>
                    <a:pt x="389" y="713"/>
                    <a:pt x="461" y="680"/>
                  </a:cubicBezTo>
                  <a:cubicBezTo>
                    <a:pt x="1115" y="360"/>
                    <a:pt x="1838" y="217"/>
                    <a:pt x="2567" y="217"/>
                  </a:cubicBezTo>
                  <a:cubicBezTo>
                    <a:pt x="3093" y="217"/>
                    <a:pt x="3622" y="292"/>
                    <a:pt x="4129" y="427"/>
                  </a:cubicBezTo>
                  <a:cubicBezTo>
                    <a:pt x="4236" y="452"/>
                    <a:pt x="4361" y="500"/>
                    <a:pt x="4478" y="500"/>
                  </a:cubicBezTo>
                  <a:cubicBezTo>
                    <a:pt x="4524" y="500"/>
                    <a:pt x="4570" y="493"/>
                    <a:pt x="4612" y="473"/>
                  </a:cubicBezTo>
                  <a:cubicBezTo>
                    <a:pt x="4842" y="369"/>
                    <a:pt x="4623" y="255"/>
                    <a:pt x="4508" y="232"/>
                  </a:cubicBezTo>
                  <a:cubicBezTo>
                    <a:pt x="4267" y="174"/>
                    <a:pt x="4037" y="140"/>
                    <a:pt x="3807" y="105"/>
                  </a:cubicBezTo>
                  <a:cubicBezTo>
                    <a:pt x="3450" y="48"/>
                    <a:pt x="3083" y="13"/>
                    <a:pt x="2726" y="2"/>
                  </a:cubicBezTo>
                  <a:cubicBezTo>
                    <a:pt x="2676" y="1"/>
                    <a:pt x="2626" y="0"/>
                    <a:pt x="2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79"/>
            <p:cNvSpPr/>
            <p:nvPr/>
          </p:nvSpPr>
          <p:spPr>
            <a:xfrm>
              <a:off x="1037613" y="1087894"/>
              <a:ext cx="297881" cy="70190"/>
            </a:xfrm>
            <a:custGeom>
              <a:avLst/>
              <a:gdLst/>
              <a:ahLst/>
              <a:cxnLst/>
              <a:rect l="l" t="t" r="r" b="b"/>
              <a:pathLst>
                <a:path w="2784" h="656" extrusionOk="0">
                  <a:moveTo>
                    <a:pt x="1231" y="1"/>
                  </a:moveTo>
                  <a:cubicBezTo>
                    <a:pt x="969" y="1"/>
                    <a:pt x="708" y="9"/>
                    <a:pt x="449" y="27"/>
                  </a:cubicBezTo>
                  <a:cubicBezTo>
                    <a:pt x="435" y="26"/>
                    <a:pt x="421" y="25"/>
                    <a:pt x="408" y="25"/>
                  </a:cubicBezTo>
                  <a:cubicBezTo>
                    <a:pt x="286" y="25"/>
                    <a:pt x="174" y="70"/>
                    <a:pt x="81" y="153"/>
                  </a:cubicBezTo>
                  <a:cubicBezTo>
                    <a:pt x="24" y="245"/>
                    <a:pt x="1" y="360"/>
                    <a:pt x="24" y="464"/>
                  </a:cubicBezTo>
                  <a:cubicBezTo>
                    <a:pt x="12" y="510"/>
                    <a:pt x="24" y="556"/>
                    <a:pt x="47" y="602"/>
                  </a:cubicBezTo>
                  <a:cubicBezTo>
                    <a:pt x="83" y="638"/>
                    <a:pt x="128" y="656"/>
                    <a:pt x="173" y="656"/>
                  </a:cubicBezTo>
                  <a:cubicBezTo>
                    <a:pt x="200" y="656"/>
                    <a:pt x="228" y="649"/>
                    <a:pt x="254" y="636"/>
                  </a:cubicBezTo>
                  <a:cubicBezTo>
                    <a:pt x="323" y="602"/>
                    <a:pt x="380" y="556"/>
                    <a:pt x="438" y="510"/>
                  </a:cubicBezTo>
                  <a:cubicBezTo>
                    <a:pt x="725" y="291"/>
                    <a:pt x="1105" y="268"/>
                    <a:pt x="1461" y="257"/>
                  </a:cubicBezTo>
                  <a:cubicBezTo>
                    <a:pt x="1544" y="254"/>
                    <a:pt x="1626" y="252"/>
                    <a:pt x="1707" y="252"/>
                  </a:cubicBezTo>
                  <a:cubicBezTo>
                    <a:pt x="1976" y="252"/>
                    <a:pt x="2237" y="274"/>
                    <a:pt x="2484" y="372"/>
                  </a:cubicBezTo>
                  <a:cubicBezTo>
                    <a:pt x="2519" y="395"/>
                    <a:pt x="2553" y="406"/>
                    <a:pt x="2588" y="406"/>
                  </a:cubicBezTo>
                  <a:cubicBezTo>
                    <a:pt x="2783" y="395"/>
                    <a:pt x="2703" y="119"/>
                    <a:pt x="2576" y="50"/>
                  </a:cubicBezTo>
                  <a:cubicBezTo>
                    <a:pt x="2524" y="24"/>
                    <a:pt x="2434" y="16"/>
                    <a:pt x="2337" y="16"/>
                  </a:cubicBezTo>
                  <a:cubicBezTo>
                    <a:pt x="2221" y="16"/>
                    <a:pt x="2095" y="27"/>
                    <a:pt x="2013" y="27"/>
                  </a:cubicBezTo>
                  <a:cubicBezTo>
                    <a:pt x="1754" y="9"/>
                    <a:pt x="1493" y="1"/>
                    <a:pt x="12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79"/>
            <p:cNvSpPr/>
            <p:nvPr/>
          </p:nvSpPr>
          <p:spPr>
            <a:xfrm>
              <a:off x="976089" y="2992488"/>
              <a:ext cx="399957" cy="103574"/>
            </a:xfrm>
            <a:custGeom>
              <a:avLst/>
              <a:gdLst/>
              <a:ahLst/>
              <a:cxnLst/>
              <a:rect l="l" t="t" r="r" b="b"/>
              <a:pathLst>
                <a:path w="3738" h="968" extrusionOk="0">
                  <a:moveTo>
                    <a:pt x="131" y="1"/>
                  </a:moveTo>
                  <a:cubicBezTo>
                    <a:pt x="116" y="1"/>
                    <a:pt x="99" y="5"/>
                    <a:pt x="81" y="16"/>
                  </a:cubicBezTo>
                  <a:cubicBezTo>
                    <a:pt x="1" y="62"/>
                    <a:pt x="24" y="384"/>
                    <a:pt x="35" y="464"/>
                  </a:cubicBezTo>
                  <a:cubicBezTo>
                    <a:pt x="47" y="614"/>
                    <a:pt x="127" y="752"/>
                    <a:pt x="254" y="843"/>
                  </a:cubicBezTo>
                  <a:cubicBezTo>
                    <a:pt x="357" y="889"/>
                    <a:pt x="472" y="924"/>
                    <a:pt x="599" y="924"/>
                  </a:cubicBezTo>
                  <a:cubicBezTo>
                    <a:pt x="1262" y="949"/>
                    <a:pt x="1931" y="968"/>
                    <a:pt x="2601" y="968"/>
                  </a:cubicBezTo>
                  <a:cubicBezTo>
                    <a:pt x="2861" y="968"/>
                    <a:pt x="3121" y="965"/>
                    <a:pt x="3381" y="958"/>
                  </a:cubicBezTo>
                  <a:cubicBezTo>
                    <a:pt x="3462" y="958"/>
                    <a:pt x="3542" y="947"/>
                    <a:pt x="3623" y="912"/>
                  </a:cubicBezTo>
                  <a:cubicBezTo>
                    <a:pt x="3692" y="878"/>
                    <a:pt x="3738" y="786"/>
                    <a:pt x="3715" y="706"/>
                  </a:cubicBezTo>
                  <a:cubicBezTo>
                    <a:pt x="3680" y="614"/>
                    <a:pt x="3554" y="602"/>
                    <a:pt x="3450" y="602"/>
                  </a:cubicBezTo>
                  <a:lnTo>
                    <a:pt x="1036" y="545"/>
                  </a:lnTo>
                  <a:cubicBezTo>
                    <a:pt x="771" y="545"/>
                    <a:pt x="461" y="510"/>
                    <a:pt x="334" y="292"/>
                  </a:cubicBezTo>
                  <a:cubicBezTo>
                    <a:pt x="284" y="211"/>
                    <a:pt x="234"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12" name="Google Shape;3212;p79"/>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79">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79">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79">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3219"/>
        <p:cNvGrpSpPr/>
        <p:nvPr/>
      </p:nvGrpSpPr>
      <p:grpSpPr>
        <a:xfrm>
          <a:off x="0" y="0"/>
          <a:ext cx="0" cy="0"/>
          <a:chOff x="0" y="0"/>
          <a:chExt cx="0" cy="0"/>
        </a:xfrm>
      </p:grpSpPr>
      <p:sp>
        <p:nvSpPr>
          <p:cNvPr id="3220" name="Google Shape;3220;p80"/>
          <p:cNvSpPr txBox="1">
            <a:spLocks noGrp="1"/>
          </p:cNvSpPr>
          <p:nvPr>
            <p:ph type="title"/>
          </p:nvPr>
        </p:nvSpPr>
        <p:spPr>
          <a:xfrm>
            <a:off x="5450925" y="1210561"/>
            <a:ext cx="2983200" cy="894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CHINESE NEW YEAR</a:t>
            </a:r>
            <a:endParaRPr/>
          </a:p>
        </p:txBody>
      </p:sp>
      <p:sp>
        <p:nvSpPr>
          <p:cNvPr id="3221" name="Google Shape;3221;p80"/>
          <p:cNvSpPr txBox="1">
            <a:spLocks noGrp="1"/>
          </p:cNvSpPr>
          <p:nvPr>
            <p:ph type="subTitle" idx="1"/>
          </p:nvPr>
        </p:nvSpPr>
        <p:spPr>
          <a:xfrm>
            <a:off x="5450925" y="2649850"/>
            <a:ext cx="2983200" cy="1283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The Lunar New Year, also known as Chinese New Year, is a holiday that commemorates the start of a new year on the ancient lunisolar Chinese calendar</a:t>
            </a:r>
            <a:endParaRPr/>
          </a:p>
        </p:txBody>
      </p:sp>
      <p:cxnSp>
        <p:nvCxnSpPr>
          <p:cNvPr id="3222" name="Google Shape;3222;p80"/>
          <p:cNvCxnSpPr/>
          <p:nvPr/>
        </p:nvCxnSpPr>
        <p:spPr>
          <a:xfrm>
            <a:off x="5559875" y="2402292"/>
            <a:ext cx="2014200" cy="0"/>
          </a:xfrm>
          <a:prstGeom prst="straightConnector1">
            <a:avLst/>
          </a:prstGeom>
          <a:noFill/>
          <a:ln w="19050" cap="flat" cmpd="sng">
            <a:solidFill>
              <a:schemeClr val="dk1"/>
            </a:solidFill>
            <a:prstDash val="solid"/>
            <a:round/>
            <a:headEnd type="none" w="med" len="med"/>
            <a:tailEnd type="none" w="med" len="med"/>
          </a:ln>
        </p:spPr>
      </p:cxnSp>
      <p:pic>
        <p:nvPicPr>
          <p:cNvPr id="3223" name="Google Shape;3223;p80"/>
          <p:cNvPicPr preferRelativeResize="0"/>
          <p:nvPr/>
        </p:nvPicPr>
        <p:blipFill rotWithShape="1">
          <a:blip r:embed="rId3">
            <a:alphaModFix/>
          </a:blip>
          <a:srcRect l="3561" r="35979"/>
          <a:stretch/>
        </p:blipFill>
        <p:spPr>
          <a:xfrm>
            <a:off x="0" y="0"/>
            <a:ext cx="4665651" cy="5143501"/>
          </a:xfrm>
          <a:prstGeom prst="rect">
            <a:avLst/>
          </a:prstGeom>
          <a:noFill/>
          <a:ln w="19050" cap="flat" cmpd="sng">
            <a:solidFill>
              <a:schemeClr val="dk1"/>
            </a:solidFill>
            <a:prstDash val="solid"/>
            <a:round/>
            <a:headEnd type="none" w="sm" len="sm"/>
            <a:tailEnd type="none" w="sm" len="sm"/>
          </a:ln>
        </p:spPr>
      </p:pic>
      <p:grpSp>
        <p:nvGrpSpPr>
          <p:cNvPr id="3224" name="Google Shape;3224;p80"/>
          <p:cNvGrpSpPr/>
          <p:nvPr/>
        </p:nvGrpSpPr>
        <p:grpSpPr>
          <a:xfrm>
            <a:off x="228119" y="4028533"/>
            <a:ext cx="1490055" cy="879972"/>
            <a:chOff x="-470575" y="2279200"/>
            <a:chExt cx="1105300" cy="652750"/>
          </a:xfrm>
        </p:grpSpPr>
        <p:sp>
          <p:nvSpPr>
            <p:cNvPr id="3225" name="Google Shape;3225;p80"/>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80"/>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80"/>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80"/>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80"/>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80"/>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31" name="Google Shape;3231;p80"/>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80">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80">
            <a:hlinkClick r:id="rId4"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80">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220"/>
                                        </p:tgtEl>
                                        <p:attrNameLst>
                                          <p:attrName>style.visibility</p:attrName>
                                        </p:attrNameLst>
                                      </p:cBhvr>
                                      <p:to>
                                        <p:strVal val="visible"/>
                                      </p:to>
                                    </p:set>
                                    <p:animEffect transition="in" filter="fade">
                                      <p:cBhvr>
                                        <p:cTn id="7" dur="1000"/>
                                        <p:tgtEl>
                                          <p:spTgt spid="3220"/>
                                        </p:tgtEl>
                                      </p:cBhvr>
                                    </p:animEffect>
                                  </p:childTnLst>
                                </p:cTn>
                              </p:par>
                              <p:par>
                                <p:cTn id="8" presetID="10" presetClass="entr" presetSubtype="0" fill="hold" nodeType="withEffect">
                                  <p:stCondLst>
                                    <p:cond delay="0"/>
                                  </p:stCondLst>
                                  <p:childTnLst>
                                    <p:set>
                                      <p:cBhvr>
                                        <p:cTn id="9" dur="1" fill="hold">
                                          <p:stCondLst>
                                            <p:cond delay="0"/>
                                          </p:stCondLst>
                                        </p:cTn>
                                        <p:tgtEl>
                                          <p:spTgt spid="3221"/>
                                        </p:tgtEl>
                                        <p:attrNameLst>
                                          <p:attrName>style.visibility</p:attrName>
                                        </p:attrNameLst>
                                      </p:cBhvr>
                                      <p:to>
                                        <p:strVal val="visible"/>
                                      </p:to>
                                    </p:set>
                                    <p:animEffect transition="in" filter="fade">
                                      <p:cBhvr>
                                        <p:cTn id="10" dur="1000"/>
                                        <p:tgtEl>
                                          <p:spTgt spid="3221"/>
                                        </p:tgtEl>
                                      </p:cBhvr>
                                    </p:animEffect>
                                  </p:childTnLst>
                                </p:cTn>
                              </p:par>
                              <p:par>
                                <p:cTn id="11" presetID="10" presetClass="entr" presetSubtype="0" fill="hold" nodeType="withEffect">
                                  <p:stCondLst>
                                    <p:cond delay="0"/>
                                  </p:stCondLst>
                                  <p:childTnLst>
                                    <p:set>
                                      <p:cBhvr>
                                        <p:cTn id="12" dur="1" fill="hold">
                                          <p:stCondLst>
                                            <p:cond delay="0"/>
                                          </p:stCondLst>
                                        </p:cTn>
                                        <p:tgtEl>
                                          <p:spTgt spid="3222"/>
                                        </p:tgtEl>
                                        <p:attrNameLst>
                                          <p:attrName>style.visibility</p:attrName>
                                        </p:attrNameLst>
                                      </p:cBhvr>
                                      <p:to>
                                        <p:strVal val="visible"/>
                                      </p:to>
                                    </p:set>
                                    <p:animEffect transition="in" filter="fade">
                                      <p:cBhvr>
                                        <p:cTn id="13" dur="1000"/>
                                        <p:tgtEl>
                                          <p:spTgt spid="32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3238"/>
        <p:cNvGrpSpPr/>
        <p:nvPr/>
      </p:nvGrpSpPr>
      <p:grpSpPr>
        <a:xfrm>
          <a:off x="0" y="0"/>
          <a:ext cx="0" cy="0"/>
          <a:chOff x="0" y="0"/>
          <a:chExt cx="0" cy="0"/>
        </a:xfrm>
      </p:grpSpPr>
      <p:sp>
        <p:nvSpPr>
          <p:cNvPr id="3239" name="Google Shape;3239;p81"/>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solidFill>
                  <a:schemeClr val="lt2"/>
                </a:solidFill>
              </a:rPr>
              <a:t>ABOUT THE CELEBRATIONS</a:t>
            </a:r>
            <a:endParaRPr>
              <a:solidFill>
                <a:schemeClr val="lt2"/>
              </a:solidFill>
            </a:endParaRPr>
          </a:p>
        </p:txBody>
      </p:sp>
      <p:sp>
        <p:nvSpPr>
          <p:cNvPr id="3240" name="Google Shape;3240;p81"/>
          <p:cNvSpPr txBox="1">
            <a:spLocks noGrp="1"/>
          </p:cNvSpPr>
          <p:nvPr>
            <p:ph type="body" idx="1"/>
          </p:nvPr>
        </p:nvSpPr>
        <p:spPr>
          <a:xfrm>
            <a:off x="1366200" y="1535100"/>
            <a:ext cx="4670700" cy="2319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The Chinese New Year is linked to a number of legends and traditions. Traditionally, the event was a time to honor deities as well as ancestors. It is currently celebrated in the following ways:</a:t>
            </a:r>
            <a:endParaRPr/>
          </a:p>
          <a:p>
            <a:pPr marL="457200" lvl="0" indent="-317500" algn="l" rtl="0">
              <a:spcBef>
                <a:spcPts val="1600"/>
              </a:spcBef>
              <a:spcAft>
                <a:spcPts val="0"/>
              </a:spcAft>
              <a:buSzPts val="1400"/>
              <a:buChar char="●"/>
            </a:pPr>
            <a:r>
              <a:rPr lang="en"/>
              <a:t>Lion dances</a:t>
            </a:r>
            <a:endParaRPr/>
          </a:p>
          <a:p>
            <a:pPr marL="457200" lvl="0" indent="-317500" algn="l" rtl="0">
              <a:spcBef>
                <a:spcPts val="0"/>
              </a:spcBef>
              <a:spcAft>
                <a:spcPts val="0"/>
              </a:spcAft>
              <a:buSzPts val="1400"/>
              <a:buChar char="●"/>
            </a:pPr>
            <a:r>
              <a:rPr lang="en"/>
              <a:t>Dragon dances</a:t>
            </a:r>
            <a:endParaRPr/>
          </a:p>
          <a:p>
            <a:pPr marL="457200" lvl="0" indent="-317500" algn="l" rtl="0">
              <a:spcBef>
                <a:spcPts val="0"/>
              </a:spcBef>
              <a:spcAft>
                <a:spcPts val="0"/>
              </a:spcAft>
              <a:buSzPts val="1400"/>
              <a:buChar char="●"/>
            </a:pPr>
            <a:r>
              <a:rPr lang="en"/>
              <a:t>Fireworks</a:t>
            </a:r>
            <a:endParaRPr/>
          </a:p>
          <a:p>
            <a:pPr marL="457200" lvl="0" indent="-317500" algn="l" rtl="0">
              <a:spcBef>
                <a:spcPts val="0"/>
              </a:spcBef>
              <a:spcAft>
                <a:spcPts val="0"/>
              </a:spcAft>
              <a:buSzPts val="1400"/>
              <a:buChar char="●"/>
            </a:pPr>
            <a:r>
              <a:rPr lang="en"/>
              <a:t>Family meal</a:t>
            </a:r>
            <a:endParaRPr/>
          </a:p>
          <a:p>
            <a:pPr marL="457200" lvl="0" indent="-317500" algn="l" rtl="0">
              <a:spcBef>
                <a:spcPts val="0"/>
              </a:spcBef>
              <a:spcAft>
                <a:spcPts val="0"/>
              </a:spcAft>
              <a:buSzPts val="1400"/>
              <a:buChar char="●"/>
            </a:pPr>
            <a:r>
              <a:rPr lang="en"/>
              <a:t>Visiting friends</a:t>
            </a:r>
            <a:endParaRPr/>
          </a:p>
        </p:txBody>
      </p:sp>
      <p:grpSp>
        <p:nvGrpSpPr>
          <p:cNvPr id="3241" name="Google Shape;3241;p81"/>
          <p:cNvGrpSpPr/>
          <p:nvPr/>
        </p:nvGrpSpPr>
        <p:grpSpPr>
          <a:xfrm>
            <a:off x="6443619" y="1136149"/>
            <a:ext cx="2059503" cy="3662180"/>
            <a:chOff x="6136095" y="1046002"/>
            <a:chExt cx="2152041" cy="3826729"/>
          </a:xfrm>
        </p:grpSpPr>
        <p:sp>
          <p:nvSpPr>
            <p:cNvPr id="3242" name="Google Shape;3242;p81"/>
            <p:cNvSpPr/>
            <p:nvPr/>
          </p:nvSpPr>
          <p:spPr>
            <a:xfrm>
              <a:off x="6136095" y="1335375"/>
              <a:ext cx="2119949" cy="3537356"/>
            </a:xfrm>
            <a:custGeom>
              <a:avLst/>
              <a:gdLst/>
              <a:ahLst/>
              <a:cxnLst/>
              <a:rect l="l" t="t" r="r" b="b"/>
              <a:pathLst>
                <a:path w="27348" h="45633" extrusionOk="0">
                  <a:moveTo>
                    <a:pt x="15281" y="11661"/>
                  </a:moveTo>
                  <a:cubicBezTo>
                    <a:pt x="15206" y="11717"/>
                    <a:pt x="15131" y="11792"/>
                    <a:pt x="15075" y="11867"/>
                  </a:cubicBezTo>
                  <a:cubicBezTo>
                    <a:pt x="15075" y="11811"/>
                    <a:pt x="15093" y="11755"/>
                    <a:pt x="15093" y="11680"/>
                  </a:cubicBezTo>
                  <a:lnTo>
                    <a:pt x="15150" y="11661"/>
                  </a:lnTo>
                  <a:close/>
                  <a:moveTo>
                    <a:pt x="11334" y="35474"/>
                  </a:moveTo>
                  <a:cubicBezTo>
                    <a:pt x="11410" y="35493"/>
                    <a:pt x="11466" y="35512"/>
                    <a:pt x="11541" y="35550"/>
                  </a:cubicBezTo>
                  <a:cubicBezTo>
                    <a:pt x="11447" y="35644"/>
                    <a:pt x="11334" y="35756"/>
                    <a:pt x="11222" y="35850"/>
                  </a:cubicBezTo>
                  <a:lnTo>
                    <a:pt x="11222" y="35832"/>
                  </a:lnTo>
                  <a:cubicBezTo>
                    <a:pt x="11259" y="35719"/>
                    <a:pt x="11297" y="35606"/>
                    <a:pt x="11334" y="35474"/>
                  </a:cubicBezTo>
                  <a:close/>
                  <a:moveTo>
                    <a:pt x="15864" y="35568"/>
                  </a:moveTo>
                  <a:lnTo>
                    <a:pt x="15864" y="35568"/>
                  </a:lnTo>
                  <a:cubicBezTo>
                    <a:pt x="15244" y="36847"/>
                    <a:pt x="14116" y="37786"/>
                    <a:pt x="12763" y="38181"/>
                  </a:cubicBezTo>
                  <a:lnTo>
                    <a:pt x="12763" y="38162"/>
                  </a:lnTo>
                  <a:cubicBezTo>
                    <a:pt x="12594" y="38219"/>
                    <a:pt x="12424" y="38256"/>
                    <a:pt x="12255" y="38313"/>
                  </a:cubicBezTo>
                  <a:cubicBezTo>
                    <a:pt x="13270" y="37185"/>
                    <a:pt x="14492" y="36245"/>
                    <a:pt x="15864" y="35568"/>
                  </a:cubicBezTo>
                  <a:close/>
                  <a:moveTo>
                    <a:pt x="5662" y="1"/>
                  </a:moveTo>
                  <a:cubicBezTo>
                    <a:pt x="5290" y="1"/>
                    <a:pt x="4927" y="184"/>
                    <a:pt x="4700" y="628"/>
                  </a:cubicBezTo>
                  <a:lnTo>
                    <a:pt x="4587" y="816"/>
                  </a:lnTo>
                  <a:cubicBezTo>
                    <a:pt x="3873" y="3109"/>
                    <a:pt x="2933" y="5515"/>
                    <a:pt x="3741" y="7864"/>
                  </a:cubicBezTo>
                  <a:cubicBezTo>
                    <a:pt x="3910" y="8296"/>
                    <a:pt x="3779" y="8804"/>
                    <a:pt x="3421" y="9086"/>
                  </a:cubicBezTo>
                  <a:cubicBezTo>
                    <a:pt x="3515" y="9292"/>
                    <a:pt x="3628" y="9480"/>
                    <a:pt x="3741" y="9668"/>
                  </a:cubicBezTo>
                  <a:cubicBezTo>
                    <a:pt x="4587" y="10946"/>
                    <a:pt x="5884" y="11642"/>
                    <a:pt x="7387" y="11792"/>
                  </a:cubicBezTo>
                  <a:cubicBezTo>
                    <a:pt x="7716" y="11820"/>
                    <a:pt x="8045" y="11835"/>
                    <a:pt x="8374" y="11835"/>
                  </a:cubicBezTo>
                  <a:cubicBezTo>
                    <a:pt x="8703" y="11835"/>
                    <a:pt x="9032" y="11820"/>
                    <a:pt x="9361" y="11792"/>
                  </a:cubicBezTo>
                  <a:cubicBezTo>
                    <a:pt x="9568" y="11961"/>
                    <a:pt x="9831" y="12055"/>
                    <a:pt x="10113" y="12055"/>
                  </a:cubicBezTo>
                  <a:lnTo>
                    <a:pt x="11466" y="12055"/>
                  </a:lnTo>
                  <a:cubicBezTo>
                    <a:pt x="11823" y="12055"/>
                    <a:pt x="12143" y="11905"/>
                    <a:pt x="12387" y="11642"/>
                  </a:cubicBezTo>
                  <a:cubicBezTo>
                    <a:pt x="12424" y="11698"/>
                    <a:pt x="12481" y="11736"/>
                    <a:pt x="12537" y="11755"/>
                  </a:cubicBezTo>
                  <a:cubicBezTo>
                    <a:pt x="12330" y="13108"/>
                    <a:pt x="11541" y="14292"/>
                    <a:pt x="11297" y="15627"/>
                  </a:cubicBezTo>
                  <a:cubicBezTo>
                    <a:pt x="11015" y="17093"/>
                    <a:pt x="11410" y="18596"/>
                    <a:pt x="12368" y="19724"/>
                  </a:cubicBezTo>
                  <a:cubicBezTo>
                    <a:pt x="12800" y="20250"/>
                    <a:pt x="13289" y="20720"/>
                    <a:pt x="13853" y="21115"/>
                  </a:cubicBezTo>
                  <a:cubicBezTo>
                    <a:pt x="14285" y="21472"/>
                    <a:pt x="14718" y="21791"/>
                    <a:pt x="15187" y="22073"/>
                  </a:cubicBezTo>
                  <a:cubicBezTo>
                    <a:pt x="15075" y="22167"/>
                    <a:pt x="14943" y="22243"/>
                    <a:pt x="14811" y="22318"/>
                  </a:cubicBezTo>
                  <a:cubicBezTo>
                    <a:pt x="14473" y="22468"/>
                    <a:pt x="14097" y="22618"/>
                    <a:pt x="13740" y="22731"/>
                  </a:cubicBezTo>
                  <a:cubicBezTo>
                    <a:pt x="12970" y="22957"/>
                    <a:pt x="12161" y="23126"/>
                    <a:pt x="11372" y="23239"/>
                  </a:cubicBezTo>
                  <a:cubicBezTo>
                    <a:pt x="10695" y="23333"/>
                    <a:pt x="10019" y="23408"/>
                    <a:pt x="9361" y="23483"/>
                  </a:cubicBezTo>
                  <a:cubicBezTo>
                    <a:pt x="9192" y="23257"/>
                    <a:pt x="8966" y="23088"/>
                    <a:pt x="8703" y="23013"/>
                  </a:cubicBezTo>
                  <a:cubicBezTo>
                    <a:pt x="8351" y="22886"/>
                    <a:pt x="7988" y="22823"/>
                    <a:pt x="7622" y="22823"/>
                  </a:cubicBezTo>
                  <a:cubicBezTo>
                    <a:pt x="7500" y="22823"/>
                    <a:pt x="7378" y="22830"/>
                    <a:pt x="7256" y="22844"/>
                  </a:cubicBezTo>
                  <a:cubicBezTo>
                    <a:pt x="6936" y="22844"/>
                    <a:pt x="6617" y="22976"/>
                    <a:pt x="6372" y="23201"/>
                  </a:cubicBezTo>
                  <a:cubicBezTo>
                    <a:pt x="6203" y="23389"/>
                    <a:pt x="6090" y="23596"/>
                    <a:pt x="6034" y="23840"/>
                  </a:cubicBezTo>
                  <a:cubicBezTo>
                    <a:pt x="4248" y="24122"/>
                    <a:pt x="2519" y="24573"/>
                    <a:pt x="922" y="25607"/>
                  </a:cubicBezTo>
                  <a:cubicBezTo>
                    <a:pt x="1" y="26208"/>
                    <a:pt x="245" y="27787"/>
                    <a:pt x="1354" y="27900"/>
                  </a:cubicBezTo>
                  <a:cubicBezTo>
                    <a:pt x="1467" y="28088"/>
                    <a:pt x="1617" y="28257"/>
                    <a:pt x="1786" y="28351"/>
                  </a:cubicBezTo>
                  <a:cubicBezTo>
                    <a:pt x="1913" y="28309"/>
                    <a:pt x="2045" y="28288"/>
                    <a:pt x="2177" y="28288"/>
                  </a:cubicBezTo>
                  <a:cubicBezTo>
                    <a:pt x="2396" y="28288"/>
                    <a:pt x="2613" y="28346"/>
                    <a:pt x="2801" y="28464"/>
                  </a:cubicBezTo>
                  <a:lnTo>
                    <a:pt x="2914" y="28539"/>
                  </a:lnTo>
                  <a:lnTo>
                    <a:pt x="3158" y="28539"/>
                  </a:lnTo>
                  <a:cubicBezTo>
                    <a:pt x="3346" y="28539"/>
                    <a:pt x="3515" y="28483"/>
                    <a:pt x="3685" y="28407"/>
                  </a:cubicBezTo>
                  <a:lnTo>
                    <a:pt x="3835" y="28426"/>
                  </a:lnTo>
                  <a:cubicBezTo>
                    <a:pt x="3816" y="28558"/>
                    <a:pt x="3816" y="28689"/>
                    <a:pt x="3835" y="28821"/>
                  </a:cubicBezTo>
                  <a:lnTo>
                    <a:pt x="3854" y="28821"/>
                  </a:lnTo>
                  <a:cubicBezTo>
                    <a:pt x="4267" y="28934"/>
                    <a:pt x="4587" y="29253"/>
                    <a:pt x="4700" y="29667"/>
                  </a:cubicBezTo>
                  <a:lnTo>
                    <a:pt x="4737" y="29686"/>
                  </a:lnTo>
                  <a:cubicBezTo>
                    <a:pt x="4737" y="29686"/>
                    <a:pt x="4737" y="29723"/>
                    <a:pt x="4718" y="29742"/>
                  </a:cubicBezTo>
                  <a:cubicBezTo>
                    <a:pt x="4756" y="29930"/>
                    <a:pt x="4756" y="30155"/>
                    <a:pt x="4718" y="30343"/>
                  </a:cubicBezTo>
                  <a:cubicBezTo>
                    <a:pt x="4560" y="30898"/>
                    <a:pt x="4054" y="31266"/>
                    <a:pt x="3504" y="31266"/>
                  </a:cubicBezTo>
                  <a:cubicBezTo>
                    <a:pt x="3402" y="31266"/>
                    <a:pt x="3299" y="31253"/>
                    <a:pt x="3196" y="31227"/>
                  </a:cubicBezTo>
                  <a:cubicBezTo>
                    <a:pt x="2858" y="31133"/>
                    <a:pt x="2538" y="31039"/>
                    <a:pt x="2200" y="30926"/>
                  </a:cubicBezTo>
                  <a:cubicBezTo>
                    <a:pt x="2143" y="31095"/>
                    <a:pt x="2125" y="31264"/>
                    <a:pt x="2143" y="31452"/>
                  </a:cubicBezTo>
                  <a:cubicBezTo>
                    <a:pt x="2256" y="31621"/>
                    <a:pt x="2350" y="31809"/>
                    <a:pt x="2369" y="32016"/>
                  </a:cubicBezTo>
                  <a:cubicBezTo>
                    <a:pt x="2639" y="32151"/>
                    <a:pt x="2961" y="32199"/>
                    <a:pt x="3299" y="32199"/>
                  </a:cubicBezTo>
                  <a:cubicBezTo>
                    <a:pt x="3715" y="32199"/>
                    <a:pt x="4155" y="32126"/>
                    <a:pt x="4549" y="32054"/>
                  </a:cubicBezTo>
                  <a:cubicBezTo>
                    <a:pt x="4646" y="32030"/>
                    <a:pt x="4742" y="32018"/>
                    <a:pt x="4837" y="32018"/>
                  </a:cubicBezTo>
                  <a:cubicBezTo>
                    <a:pt x="5113" y="32018"/>
                    <a:pt x="5378" y="32116"/>
                    <a:pt x="5602" y="32298"/>
                  </a:cubicBezTo>
                  <a:cubicBezTo>
                    <a:pt x="5752" y="32298"/>
                    <a:pt x="5902" y="32279"/>
                    <a:pt x="6072" y="32279"/>
                  </a:cubicBezTo>
                  <a:cubicBezTo>
                    <a:pt x="6409" y="32260"/>
                    <a:pt x="6924" y="32211"/>
                    <a:pt x="7425" y="32211"/>
                  </a:cubicBezTo>
                  <a:cubicBezTo>
                    <a:pt x="7901" y="32211"/>
                    <a:pt x="8363" y="32255"/>
                    <a:pt x="8647" y="32411"/>
                  </a:cubicBezTo>
                  <a:cubicBezTo>
                    <a:pt x="9887" y="33106"/>
                    <a:pt x="8628" y="35850"/>
                    <a:pt x="8214" y="36790"/>
                  </a:cubicBezTo>
                  <a:cubicBezTo>
                    <a:pt x="7269" y="38920"/>
                    <a:pt x="5775" y="42432"/>
                    <a:pt x="3057" y="42432"/>
                  </a:cubicBezTo>
                  <a:cubicBezTo>
                    <a:pt x="2801" y="42432"/>
                    <a:pt x="2534" y="42401"/>
                    <a:pt x="2256" y="42335"/>
                  </a:cubicBezTo>
                  <a:cubicBezTo>
                    <a:pt x="2154" y="42310"/>
                    <a:pt x="2054" y="42299"/>
                    <a:pt x="1957" y="42299"/>
                  </a:cubicBezTo>
                  <a:cubicBezTo>
                    <a:pt x="932" y="42299"/>
                    <a:pt x="263" y="43578"/>
                    <a:pt x="1053" y="44402"/>
                  </a:cubicBezTo>
                  <a:cubicBezTo>
                    <a:pt x="1849" y="45236"/>
                    <a:pt x="2907" y="45632"/>
                    <a:pt x="3995" y="45632"/>
                  </a:cubicBezTo>
                  <a:cubicBezTo>
                    <a:pt x="4500" y="45632"/>
                    <a:pt x="5013" y="45547"/>
                    <a:pt x="5508" y="45380"/>
                  </a:cubicBezTo>
                  <a:cubicBezTo>
                    <a:pt x="6767" y="44966"/>
                    <a:pt x="7744" y="44045"/>
                    <a:pt x="8553" y="43030"/>
                  </a:cubicBezTo>
                  <a:cubicBezTo>
                    <a:pt x="9041" y="42823"/>
                    <a:pt x="9474" y="42485"/>
                    <a:pt x="9793" y="42072"/>
                  </a:cubicBezTo>
                  <a:cubicBezTo>
                    <a:pt x="10181" y="42785"/>
                    <a:pt x="10833" y="43031"/>
                    <a:pt x="11564" y="43031"/>
                  </a:cubicBezTo>
                  <a:cubicBezTo>
                    <a:pt x="12606" y="43031"/>
                    <a:pt x="13806" y="42530"/>
                    <a:pt x="14624" y="42166"/>
                  </a:cubicBezTo>
                  <a:cubicBezTo>
                    <a:pt x="16653" y="41245"/>
                    <a:pt x="18740" y="40098"/>
                    <a:pt x="20394" y="38595"/>
                  </a:cubicBezTo>
                  <a:cubicBezTo>
                    <a:pt x="22179" y="36941"/>
                    <a:pt x="22292" y="34741"/>
                    <a:pt x="23326" y="32693"/>
                  </a:cubicBezTo>
                  <a:cubicBezTo>
                    <a:pt x="24134" y="31039"/>
                    <a:pt x="25224" y="29573"/>
                    <a:pt x="26051" y="27938"/>
                  </a:cubicBezTo>
                  <a:cubicBezTo>
                    <a:pt x="26483" y="26866"/>
                    <a:pt x="26822" y="25738"/>
                    <a:pt x="27010" y="24611"/>
                  </a:cubicBezTo>
                  <a:cubicBezTo>
                    <a:pt x="27160" y="23633"/>
                    <a:pt x="27235" y="22656"/>
                    <a:pt x="27348" y="21679"/>
                  </a:cubicBezTo>
                  <a:cubicBezTo>
                    <a:pt x="26277" y="19273"/>
                    <a:pt x="25995" y="16491"/>
                    <a:pt x="25976" y="13897"/>
                  </a:cubicBezTo>
                  <a:cubicBezTo>
                    <a:pt x="25901" y="13709"/>
                    <a:pt x="25844" y="13503"/>
                    <a:pt x="25769" y="13315"/>
                  </a:cubicBezTo>
                  <a:cubicBezTo>
                    <a:pt x="24961" y="11153"/>
                    <a:pt x="23457" y="9556"/>
                    <a:pt x="21146" y="9086"/>
                  </a:cubicBezTo>
                  <a:cubicBezTo>
                    <a:pt x="20370" y="8944"/>
                    <a:pt x="19586" y="8873"/>
                    <a:pt x="18805" y="8873"/>
                  </a:cubicBezTo>
                  <a:cubicBezTo>
                    <a:pt x="18450" y="8873"/>
                    <a:pt x="18096" y="8887"/>
                    <a:pt x="17744" y="8917"/>
                  </a:cubicBezTo>
                  <a:cubicBezTo>
                    <a:pt x="17507" y="8777"/>
                    <a:pt x="17249" y="8700"/>
                    <a:pt x="16986" y="8700"/>
                  </a:cubicBezTo>
                  <a:cubicBezTo>
                    <a:pt x="16894" y="8700"/>
                    <a:pt x="16802" y="8709"/>
                    <a:pt x="16710" y="8729"/>
                  </a:cubicBezTo>
                  <a:cubicBezTo>
                    <a:pt x="15996" y="8841"/>
                    <a:pt x="15300" y="9011"/>
                    <a:pt x="14624" y="9217"/>
                  </a:cubicBezTo>
                  <a:lnTo>
                    <a:pt x="13834" y="9311"/>
                  </a:lnTo>
                  <a:cubicBezTo>
                    <a:pt x="13458" y="9191"/>
                    <a:pt x="13070" y="9131"/>
                    <a:pt x="12690" y="9131"/>
                  </a:cubicBezTo>
                  <a:cubicBezTo>
                    <a:pt x="12594" y="9131"/>
                    <a:pt x="12500" y="9135"/>
                    <a:pt x="12406" y="9142"/>
                  </a:cubicBezTo>
                  <a:cubicBezTo>
                    <a:pt x="12218" y="9368"/>
                    <a:pt x="11955" y="9499"/>
                    <a:pt x="11673" y="9537"/>
                  </a:cubicBezTo>
                  <a:cubicBezTo>
                    <a:pt x="11466" y="9556"/>
                    <a:pt x="11278" y="9574"/>
                    <a:pt x="11090" y="9593"/>
                  </a:cubicBezTo>
                  <a:cubicBezTo>
                    <a:pt x="10846" y="9894"/>
                    <a:pt x="10489" y="10063"/>
                    <a:pt x="10113" y="10082"/>
                  </a:cubicBezTo>
                  <a:lnTo>
                    <a:pt x="8252" y="10082"/>
                  </a:lnTo>
                  <a:cubicBezTo>
                    <a:pt x="7688" y="10063"/>
                    <a:pt x="7218" y="9706"/>
                    <a:pt x="7068" y="9180"/>
                  </a:cubicBezTo>
                  <a:cubicBezTo>
                    <a:pt x="6316" y="8954"/>
                    <a:pt x="5733" y="8390"/>
                    <a:pt x="5489" y="7657"/>
                  </a:cubicBezTo>
                  <a:cubicBezTo>
                    <a:pt x="5000" y="6266"/>
                    <a:pt x="5414" y="4819"/>
                    <a:pt x="6015" y="3485"/>
                  </a:cubicBezTo>
                  <a:cubicBezTo>
                    <a:pt x="6072" y="2413"/>
                    <a:pt x="6241" y="1361"/>
                    <a:pt x="6523" y="327"/>
                  </a:cubicBezTo>
                  <a:cubicBezTo>
                    <a:pt x="6277" y="124"/>
                    <a:pt x="5967" y="1"/>
                    <a:pt x="56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81"/>
            <p:cNvSpPr/>
            <p:nvPr/>
          </p:nvSpPr>
          <p:spPr>
            <a:xfrm>
              <a:off x="6151831" y="3407418"/>
              <a:ext cx="1286868" cy="695875"/>
            </a:xfrm>
            <a:custGeom>
              <a:avLst/>
              <a:gdLst/>
              <a:ahLst/>
              <a:cxnLst/>
              <a:rect l="l" t="t" r="r" b="b"/>
              <a:pathLst>
                <a:path w="16601" h="8977" extrusionOk="0">
                  <a:moveTo>
                    <a:pt x="1477" y="1"/>
                  </a:moveTo>
                  <a:cubicBezTo>
                    <a:pt x="423" y="1"/>
                    <a:pt x="1" y="1575"/>
                    <a:pt x="869" y="2260"/>
                  </a:cubicBezTo>
                  <a:cubicBezTo>
                    <a:pt x="869" y="2241"/>
                    <a:pt x="888" y="2204"/>
                    <a:pt x="907" y="2185"/>
                  </a:cubicBezTo>
                  <a:cubicBezTo>
                    <a:pt x="1134" y="1793"/>
                    <a:pt x="1549" y="1571"/>
                    <a:pt x="1980" y="1571"/>
                  </a:cubicBezTo>
                  <a:cubicBezTo>
                    <a:pt x="2189" y="1571"/>
                    <a:pt x="2402" y="1623"/>
                    <a:pt x="2598" y="1734"/>
                  </a:cubicBezTo>
                  <a:cubicBezTo>
                    <a:pt x="2673" y="1790"/>
                    <a:pt x="2805" y="1903"/>
                    <a:pt x="2899" y="1903"/>
                  </a:cubicBezTo>
                  <a:cubicBezTo>
                    <a:pt x="2893" y="1900"/>
                    <a:pt x="2887" y="1898"/>
                    <a:pt x="2882" y="1895"/>
                  </a:cubicBezTo>
                  <a:lnTo>
                    <a:pt x="2882" y="1895"/>
                  </a:lnTo>
                  <a:lnTo>
                    <a:pt x="2974" y="1922"/>
                  </a:lnTo>
                  <a:cubicBezTo>
                    <a:pt x="3218" y="1997"/>
                    <a:pt x="3425" y="2053"/>
                    <a:pt x="3651" y="2110"/>
                  </a:cubicBezTo>
                  <a:cubicBezTo>
                    <a:pt x="4327" y="2298"/>
                    <a:pt x="4703" y="2974"/>
                    <a:pt x="4534" y="3632"/>
                  </a:cubicBezTo>
                  <a:cubicBezTo>
                    <a:pt x="4378" y="4179"/>
                    <a:pt x="3884" y="4544"/>
                    <a:pt x="3334" y="4544"/>
                  </a:cubicBezTo>
                  <a:cubicBezTo>
                    <a:pt x="3222" y="4544"/>
                    <a:pt x="3107" y="4529"/>
                    <a:pt x="2993" y="4497"/>
                  </a:cubicBezTo>
                  <a:cubicBezTo>
                    <a:pt x="2485" y="4384"/>
                    <a:pt x="1997" y="4215"/>
                    <a:pt x="1527" y="3989"/>
                  </a:cubicBezTo>
                  <a:cubicBezTo>
                    <a:pt x="1471" y="3989"/>
                    <a:pt x="1414" y="3989"/>
                    <a:pt x="1358" y="4008"/>
                  </a:cubicBezTo>
                  <a:cubicBezTo>
                    <a:pt x="1508" y="4196"/>
                    <a:pt x="1658" y="4365"/>
                    <a:pt x="1828" y="4534"/>
                  </a:cubicBezTo>
                  <a:lnTo>
                    <a:pt x="1790" y="4534"/>
                  </a:lnTo>
                  <a:cubicBezTo>
                    <a:pt x="1997" y="4741"/>
                    <a:pt x="2128" y="5004"/>
                    <a:pt x="2185" y="5305"/>
                  </a:cubicBezTo>
                  <a:cubicBezTo>
                    <a:pt x="2454" y="5440"/>
                    <a:pt x="2777" y="5488"/>
                    <a:pt x="3115" y="5488"/>
                  </a:cubicBezTo>
                  <a:cubicBezTo>
                    <a:pt x="3531" y="5488"/>
                    <a:pt x="3971" y="5415"/>
                    <a:pt x="4365" y="5343"/>
                  </a:cubicBezTo>
                  <a:cubicBezTo>
                    <a:pt x="4457" y="5321"/>
                    <a:pt x="4549" y="5310"/>
                    <a:pt x="4641" y="5310"/>
                  </a:cubicBezTo>
                  <a:cubicBezTo>
                    <a:pt x="4946" y="5310"/>
                    <a:pt x="5243" y="5427"/>
                    <a:pt x="5474" y="5643"/>
                  </a:cubicBezTo>
                  <a:cubicBezTo>
                    <a:pt x="5587" y="5568"/>
                    <a:pt x="5699" y="5493"/>
                    <a:pt x="5812" y="5399"/>
                  </a:cubicBezTo>
                  <a:cubicBezTo>
                    <a:pt x="6545" y="5474"/>
                    <a:pt x="7222" y="5869"/>
                    <a:pt x="7974" y="6226"/>
                  </a:cubicBezTo>
                  <a:cubicBezTo>
                    <a:pt x="9007" y="6715"/>
                    <a:pt x="10022" y="7222"/>
                    <a:pt x="11094" y="7598"/>
                  </a:cubicBezTo>
                  <a:cubicBezTo>
                    <a:pt x="11676" y="7805"/>
                    <a:pt x="12259" y="7974"/>
                    <a:pt x="12842" y="8087"/>
                  </a:cubicBezTo>
                  <a:lnTo>
                    <a:pt x="12879" y="8087"/>
                  </a:lnTo>
                  <a:cubicBezTo>
                    <a:pt x="12954" y="8369"/>
                    <a:pt x="13161" y="8594"/>
                    <a:pt x="13424" y="8707"/>
                  </a:cubicBezTo>
                  <a:cubicBezTo>
                    <a:pt x="13518" y="8763"/>
                    <a:pt x="13612" y="8801"/>
                    <a:pt x="13725" y="8838"/>
                  </a:cubicBezTo>
                  <a:cubicBezTo>
                    <a:pt x="13960" y="8933"/>
                    <a:pt x="14208" y="8977"/>
                    <a:pt x="14455" y="8977"/>
                  </a:cubicBezTo>
                  <a:cubicBezTo>
                    <a:pt x="15433" y="8977"/>
                    <a:pt x="16383" y="8292"/>
                    <a:pt x="16338" y="7391"/>
                  </a:cubicBezTo>
                  <a:cubicBezTo>
                    <a:pt x="16413" y="7184"/>
                    <a:pt x="16450" y="6997"/>
                    <a:pt x="16488" y="6790"/>
                  </a:cubicBezTo>
                  <a:cubicBezTo>
                    <a:pt x="16601" y="6094"/>
                    <a:pt x="16488" y="5474"/>
                    <a:pt x="15868" y="5042"/>
                  </a:cubicBezTo>
                  <a:cubicBezTo>
                    <a:pt x="15285" y="4647"/>
                    <a:pt x="14458" y="4722"/>
                    <a:pt x="13819" y="4572"/>
                  </a:cubicBezTo>
                  <a:cubicBezTo>
                    <a:pt x="11958" y="4158"/>
                    <a:pt x="10473" y="3012"/>
                    <a:pt x="8782" y="2260"/>
                  </a:cubicBezTo>
                  <a:cubicBezTo>
                    <a:pt x="7974" y="1884"/>
                    <a:pt x="7128" y="1640"/>
                    <a:pt x="6245" y="1527"/>
                  </a:cubicBezTo>
                  <a:cubicBezTo>
                    <a:pt x="5944" y="1489"/>
                    <a:pt x="5662" y="1433"/>
                    <a:pt x="5399" y="1377"/>
                  </a:cubicBezTo>
                  <a:cubicBezTo>
                    <a:pt x="4741" y="1095"/>
                    <a:pt x="4045" y="850"/>
                    <a:pt x="3369" y="606"/>
                  </a:cubicBezTo>
                  <a:lnTo>
                    <a:pt x="3256" y="550"/>
                  </a:lnTo>
                  <a:cubicBezTo>
                    <a:pt x="3087" y="456"/>
                    <a:pt x="2899" y="381"/>
                    <a:pt x="2692" y="381"/>
                  </a:cubicBezTo>
                  <a:cubicBezTo>
                    <a:pt x="2429" y="287"/>
                    <a:pt x="2166" y="193"/>
                    <a:pt x="1903" y="80"/>
                  </a:cubicBezTo>
                  <a:cubicBezTo>
                    <a:pt x="1752" y="25"/>
                    <a:pt x="1610" y="1"/>
                    <a:pt x="147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81"/>
            <p:cNvSpPr/>
            <p:nvPr/>
          </p:nvSpPr>
          <p:spPr>
            <a:xfrm>
              <a:off x="7874270" y="3111998"/>
              <a:ext cx="371619" cy="731455"/>
            </a:xfrm>
            <a:custGeom>
              <a:avLst/>
              <a:gdLst/>
              <a:ahLst/>
              <a:cxnLst/>
              <a:rect l="l" t="t" r="r" b="b"/>
              <a:pathLst>
                <a:path w="4794" h="9436" extrusionOk="0">
                  <a:moveTo>
                    <a:pt x="4793" y="0"/>
                  </a:moveTo>
                  <a:lnTo>
                    <a:pt x="4793" y="0"/>
                  </a:lnTo>
                  <a:cubicBezTo>
                    <a:pt x="3797" y="2744"/>
                    <a:pt x="2388" y="5319"/>
                    <a:pt x="640" y="7669"/>
                  </a:cubicBezTo>
                  <a:cubicBezTo>
                    <a:pt x="1" y="8514"/>
                    <a:pt x="734" y="9341"/>
                    <a:pt x="1579" y="9435"/>
                  </a:cubicBezTo>
                  <a:cubicBezTo>
                    <a:pt x="1598" y="9266"/>
                    <a:pt x="1655" y="9116"/>
                    <a:pt x="1730" y="8966"/>
                  </a:cubicBezTo>
                  <a:cubicBezTo>
                    <a:pt x="2951" y="6635"/>
                    <a:pt x="4173" y="4323"/>
                    <a:pt x="4587" y="1692"/>
                  </a:cubicBezTo>
                  <a:cubicBezTo>
                    <a:pt x="4681" y="1128"/>
                    <a:pt x="4737" y="564"/>
                    <a:pt x="479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81"/>
            <p:cNvSpPr/>
            <p:nvPr/>
          </p:nvSpPr>
          <p:spPr>
            <a:xfrm>
              <a:off x="6915611" y="3221221"/>
              <a:ext cx="314799" cy="193871"/>
            </a:xfrm>
            <a:custGeom>
              <a:avLst/>
              <a:gdLst/>
              <a:ahLst/>
              <a:cxnLst/>
              <a:rect l="l" t="t" r="r" b="b"/>
              <a:pathLst>
                <a:path w="4061" h="2501" extrusionOk="0">
                  <a:moveTo>
                    <a:pt x="1654" y="1"/>
                  </a:moveTo>
                  <a:cubicBezTo>
                    <a:pt x="1335" y="20"/>
                    <a:pt x="1015" y="151"/>
                    <a:pt x="790" y="377"/>
                  </a:cubicBezTo>
                  <a:cubicBezTo>
                    <a:pt x="0" y="1166"/>
                    <a:pt x="564" y="2482"/>
                    <a:pt x="1654" y="2501"/>
                  </a:cubicBezTo>
                  <a:lnTo>
                    <a:pt x="2406" y="2501"/>
                  </a:lnTo>
                  <a:cubicBezTo>
                    <a:pt x="2726" y="2482"/>
                    <a:pt x="3045" y="2350"/>
                    <a:pt x="3289" y="2125"/>
                  </a:cubicBezTo>
                  <a:cubicBezTo>
                    <a:pt x="4060" y="1354"/>
                    <a:pt x="3496" y="20"/>
                    <a:pt x="2406" y="20"/>
                  </a:cubicBezTo>
                  <a:lnTo>
                    <a:pt x="240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81"/>
            <p:cNvSpPr/>
            <p:nvPr/>
          </p:nvSpPr>
          <p:spPr>
            <a:xfrm>
              <a:off x="6525155" y="3342148"/>
              <a:ext cx="109300" cy="48216"/>
            </a:xfrm>
            <a:custGeom>
              <a:avLst/>
              <a:gdLst/>
              <a:ahLst/>
              <a:cxnLst/>
              <a:rect l="l" t="t" r="r" b="b"/>
              <a:pathLst>
                <a:path w="1410" h="622" extrusionOk="0">
                  <a:moveTo>
                    <a:pt x="414" y="1"/>
                  </a:moveTo>
                  <a:cubicBezTo>
                    <a:pt x="0" y="1"/>
                    <a:pt x="0" y="621"/>
                    <a:pt x="414" y="621"/>
                  </a:cubicBezTo>
                  <a:lnTo>
                    <a:pt x="996" y="621"/>
                  </a:lnTo>
                  <a:cubicBezTo>
                    <a:pt x="1410" y="621"/>
                    <a:pt x="1410" y="1"/>
                    <a:pt x="99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81"/>
            <p:cNvSpPr/>
            <p:nvPr/>
          </p:nvSpPr>
          <p:spPr>
            <a:xfrm>
              <a:off x="6184156" y="3270754"/>
              <a:ext cx="219685" cy="169298"/>
            </a:xfrm>
            <a:custGeom>
              <a:avLst/>
              <a:gdLst/>
              <a:ahLst/>
              <a:cxnLst/>
              <a:rect l="l" t="t" r="r" b="b"/>
              <a:pathLst>
                <a:path w="2834" h="2184" extrusionOk="0">
                  <a:moveTo>
                    <a:pt x="2520" y="0"/>
                  </a:moveTo>
                  <a:cubicBezTo>
                    <a:pt x="2490" y="0"/>
                    <a:pt x="2458" y="6"/>
                    <a:pt x="2426" y="20"/>
                  </a:cubicBezTo>
                  <a:cubicBezTo>
                    <a:pt x="1862" y="208"/>
                    <a:pt x="1317" y="471"/>
                    <a:pt x="828" y="809"/>
                  </a:cubicBezTo>
                  <a:cubicBezTo>
                    <a:pt x="508" y="1035"/>
                    <a:pt x="1" y="1335"/>
                    <a:pt x="208" y="1786"/>
                  </a:cubicBezTo>
                  <a:cubicBezTo>
                    <a:pt x="309" y="2018"/>
                    <a:pt x="507" y="2110"/>
                    <a:pt x="718" y="2110"/>
                  </a:cubicBezTo>
                  <a:cubicBezTo>
                    <a:pt x="842" y="2110"/>
                    <a:pt x="971" y="2078"/>
                    <a:pt x="1088" y="2025"/>
                  </a:cubicBezTo>
                  <a:lnTo>
                    <a:pt x="1088" y="2025"/>
                  </a:lnTo>
                  <a:cubicBezTo>
                    <a:pt x="1143" y="2116"/>
                    <a:pt x="1239" y="2183"/>
                    <a:pt x="1352" y="2183"/>
                  </a:cubicBezTo>
                  <a:cubicBezTo>
                    <a:pt x="1401" y="2183"/>
                    <a:pt x="1452" y="2171"/>
                    <a:pt x="1505" y="2144"/>
                  </a:cubicBezTo>
                  <a:cubicBezTo>
                    <a:pt x="2162" y="1786"/>
                    <a:pt x="2651" y="1147"/>
                    <a:pt x="2801" y="396"/>
                  </a:cubicBezTo>
                  <a:cubicBezTo>
                    <a:pt x="2834" y="218"/>
                    <a:pt x="2700" y="0"/>
                    <a:pt x="25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81"/>
            <p:cNvSpPr/>
            <p:nvPr/>
          </p:nvSpPr>
          <p:spPr>
            <a:xfrm>
              <a:off x="6302215" y="2942623"/>
              <a:ext cx="1229738" cy="395262"/>
            </a:xfrm>
            <a:custGeom>
              <a:avLst/>
              <a:gdLst/>
              <a:ahLst/>
              <a:cxnLst/>
              <a:rect l="l" t="t" r="r" b="b"/>
              <a:pathLst>
                <a:path w="15864" h="5099" extrusionOk="0">
                  <a:moveTo>
                    <a:pt x="14620" y="0"/>
                  </a:moveTo>
                  <a:cubicBezTo>
                    <a:pt x="14433" y="0"/>
                    <a:pt x="14243" y="153"/>
                    <a:pt x="14322" y="381"/>
                  </a:cubicBezTo>
                  <a:cubicBezTo>
                    <a:pt x="15206" y="3181"/>
                    <a:pt x="8139" y="2881"/>
                    <a:pt x="6522" y="2937"/>
                  </a:cubicBezTo>
                  <a:cubicBezTo>
                    <a:pt x="6382" y="2942"/>
                    <a:pt x="6240" y="2944"/>
                    <a:pt x="6096" y="2944"/>
                  </a:cubicBezTo>
                  <a:cubicBezTo>
                    <a:pt x="5772" y="2944"/>
                    <a:pt x="5441" y="2935"/>
                    <a:pt x="5109" y="2935"/>
                  </a:cubicBezTo>
                  <a:cubicBezTo>
                    <a:pt x="4460" y="2935"/>
                    <a:pt x="3809" y="2968"/>
                    <a:pt x="3214" y="3163"/>
                  </a:cubicBezTo>
                  <a:cubicBezTo>
                    <a:pt x="2218" y="3501"/>
                    <a:pt x="1485" y="4384"/>
                    <a:pt x="395" y="4459"/>
                  </a:cubicBezTo>
                  <a:cubicBezTo>
                    <a:pt x="12" y="4496"/>
                    <a:pt x="1" y="5081"/>
                    <a:pt x="361" y="5081"/>
                  </a:cubicBezTo>
                  <a:cubicBezTo>
                    <a:pt x="372" y="5081"/>
                    <a:pt x="384" y="5081"/>
                    <a:pt x="395" y="5080"/>
                  </a:cubicBezTo>
                  <a:lnTo>
                    <a:pt x="395" y="5098"/>
                  </a:lnTo>
                  <a:cubicBezTo>
                    <a:pt x="1711" y="5004"/>
                    <a:pt x="2538" y="3914"/>
                    <a:pt x="3778" y="3670"/>
                  </a:cubicBezTo>
                  <a:cubicBezTo>
                    <a:pt x="4277" y="3560"/>
                    <a:pt x="4812" y="3541"/>
                    <a:pt x="5348" y="3541"/>
                  </a:cubicBezTo>
                  <a:cubicBezTo>
                    <a:pt x="5651" y="3541"/>
                    <a:pt x="5953" y="3547"/>
                    <a:pt x="6249" y="3547"/>
                  </a:cubicBezTo>
                  <a:cubicBezTo>
                    <a:pt x="6418" y="3547"/>
                    <a:pt x="6585" y="3545"/>
                    <a:pt x="6748" y="3538"/>
                  </a:cubicBezTo>
                  <a:cubicBezTo>
                    <a:pt x="7706" y="3520"/>
                    <a:pt x="8684" y="3463"/>
                    <a:pt x="9661" y="3388"/>
                  </a:cubicBezTo>
                  <a:cubicBezTo>
                    <a:pt x="11409" y="3256"/>
                    <a:pt x="15864" y="3181"/>
                    <a:pt x="14905" y="212"/>
                  </a:cubicBezTo>
                  <a:cubicBezTo>
                    <a:pt x="14861" y="64"/>
                    <a:pt x="14741" y="0"/>
                    <a:pt x="146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81"/>
            <p:cNvSpPr/>
            <p:nvPr/>
          </p:nvSpPr>
          <p:spPr>
            <a:xfrm>
              <a:off x="6463917" y="1504441"/>
              <a:ext cx="1728640" cy="1302527"/>
            </a:xfrm>
            <a:custGeom>
              <a:avLst/>
              <a:gdLst/>
              <a:ahLst/>
              <a:cxnLst/>
              <a:rect l="l" t="t" r="r" b="b"/>
              <a:pathLst>
                <a:path w="22300" h="16803" extrusionOk="0">
                  <a:moveTo>
                    <a:pt x="1182" y="1"/>
                  </a:moveTo>
                  <a:cubicBezTo>
                    <a:pt x="1090" y="1"/>
                    <a:pt x="999" y="46"/>
                    <a:pt x="940" y="157"/>
                  </a:cubicBezTo>
                  <a:lnTo>
                    <a:pt x="959" y="157"/>
                  </a:lnTo>
                  <a:cubicBezTo>
                    <a:pt x="1" y="1943"/>
                    <a:pt x="377" y="4969"/>
                    <a:pt x="1504" y="6642"/>
                  </a:cubicBezTo>
                  <a:cubicBezTo>
                    <a:pt x="2389" y="7939"/>
                    <a:pt x="4014" y="8274"/>
                    <a:pt x="5626" y="8274"/>
                  </a:cubicBezTo>
                  <a:cubicBezTo>
                    <a:pt x="6583" y="8274"/>
                    <a:pt x="7536" y="8156"/>
                    <a:pt x="8327" y="8051"/>
                  </a:cubicBezTo>
                  <a:cubicBezTo>
                    <a:pt x="10056" y="7807"/>
                    <a:pt x="11785" y="7431"/>
                    <a:pt x="13552" y="7281"/>
                  </a:cubicBezTo>
                  <a:cubicBezTo>
                    <a:pt x="14176" y="7223"/>
                    <a:pt x="14843" y="7155"/>
                    <a:pt x="15505" y="7155"/>
                  </a:cubicBezTo>
                  <a:cubicBezTo>
                    <a:pt x="16579" y="7155"/>
                    <a:pt x="17639" y="7335"/>
                    <a:pt x="18477" y="8032"/>
                  </a:cubicBezTo>
                  <a:cubicBezTo>
                    <a:pt x="19567" y="8916"/>
                    <a:pt x="20018" y="10326"/>
                    <a:pt x="20356" y="11641"/>
                  </a:cubicBezTo>
                  <a:cubicBezTo>
                    <a:pt x="20807" y="13276"/>
                    <a:pt x="21221" y="14930"/>
                    <a:pt x="21653" y="16584"/>
                  </a:cubicBezTo>
                  <a:cubicBezTo>
                    <a:pt x="21706" y="16736"/>
                    <a:pt x="21827" y="16802"/>
                    <a:pt x="21946" y="16802"/>
                  </a:cubicBezTo>
                  <a:cubicBezTo>
                    <a:pt x="22124" y="16802"/>
                    <a:pt x="22299" y="16658"/>
                    <a:pt x="22254" y="16434"/>
                  </a:cubicBezTo>
                  <a:cubicBezTo>
                    <a:pt x="21615" y="13953"/>
                    <a:pt x="21258" y="11040"/>
                    <a:pt x="19924" y="8822"/>
                  </a:cubicBezTo>
                  <a:cubicBezTo>
                    <a:pt x="18870" y="7027"/>
                    <a:pt x="17153" y="6560"/>
                    <a:pt x="15253" y="6560"/>
                  </a:cubicBezTo>
                  <a:cubicBezTo>
                    <a:pt x="14983" y="6560"/>
                    <a:pt x="14711" y="6569"/>
                    <a:pt x="14436" y="6585"/>
                  </a:cubicBezTo>
                  <a:cubicBezTo>
                    <a:pt x="11577" y="6763"/>
                    <a:pt x="8735" y="7628"/>
                    <a:pt x="5878" y="7628"/>
                  </a:cubicBezTo>
                  <a:cubicBezTo>
                    <a:pt x="5711" y="7628"/>
                    <a:pt x="5543" y="7625"/>
                    <a:pt x="5376" y="7619"/>
                  </a:cubicBezTo>
                  <a:cubicBezTo>
                    <a:pt x="3534" y="7544"/>
                    <a:pt x="2049" y="6999"/>
                    <a:pt x="1504" y="5100"/>
                  </a:cubicBezTo>
                  <a:cubicBezTo>
                    <a:pt x="1072" y="3634"/>
                    <a:pt x="715" y="1886"/>
                    <a:pt x="1467" y="458"/>
                  </a:cubicBezTo>
                  <a:cubicBezTo>
                    <a:pt x="1596" y="225"/>
                    <a:pt x="1387" y="1"/>
                    <a:pt x="11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81"/>
            <p:cNvSpPr/>
            <p:nvPr/>
          </p:nvSpPr>
          <p:spPr>
            <a:xfrm>
              <a:off x="8049149" y="2342637"/>
              <a:ext cx="113098" cy="232553"/>
            </a:xfrm>
            <a:custGeom>
              <a:avLst/>
              <a:gdLst/>
              <a:ahLst/>
              <a:cxnLst/>
              <a:rect l="l" t="t" r="r" b="b"/>
              <a:pathLst>
                <a:path w="1459" h="3000" extrusionOk="0">
                  <a:moveTo>
                    <a:pt x="370" y="1"/>
                  </a:moveTo>
                  <a:cubicBezTo>
                    <a:pt x="187" y="1"/>
                    <a:pt x="0" y="152"/>
                    <a:pt x="56" y="377"/>
                  </a:cubicBezTo>
                  <a:lnTo>
                    <a:pt x="789" y="2783"/>
                  </a:lnTo>
                  <a:cubicBezTo>
                    <a:pt x="842" y="2933"/>
                    <a:pt x="967" y="2999"/>
                    <a:pt x="1090" y="2999"/>
                  </a:cubicBezTo>
                  <a:cubicBezTo>
                    <a:pt x="1276" y="2999"/>
                    <a:pt x="1459" y="2851"/>
                    <a:pt x="1391" y="2614"/>
                  </a:cubicBezTo>
                  <a:lnTo>
                    <a:pt x="1410" y="2614"/>
                  </a:lnTo>
                  <a:lnTo>
                    <a:pt x="658" y="227"/>
                  </a:lnTo>
                  <a:cubicBezTo>
                    <a:pt x="613" y="68"/>
                    <a:pt x="49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81"/>
            <p:cNvSpPr/>
            <p:nvPr/>
          </p:nvSpPr>
          <p:spPr>
            <a:xfrm>
              <a:off x="6928789" y="3694000"/>
              <a:ext cx="607582" cy="748121"/>
            </a:xfrm>
            <a:custGeom>
              <a:avLst/>
              <a:gdLst/>
              <a:ahLst/>
              <a:cxnLst/>
              <a:rect l="l" t="t" r="r" b="b"/>
              <a:pathLst>
                <a:path w="7838" h="9651" extrusionOk="0">
                  <a:moveTo>
                    <a:pt x="7320" y="1"/>
                  </a:moveTo>
                  <a:cubicBezTo>
                    <a:pt x="7165" y="1"/>
                    <a:pt x="7010" y="104"/>
                    <a:pt x="7010" y="311"/>
                  </a:cubicBezTo>
                  <a:cubicBezTo>
                    <a:pt x="6991" y="2566"/>
                    <a:pt x="7217" y="4803"/>
                    <a:pt x="5394" y="6457"/>
                  </a:cubicBezTo>
                  <a:cubicBezTo>
                    <a:pt x="3890" y="7792"/>
                    <a:pt x="1879" y="7961"/>
                    <a:pt x="281" y="9070"/>
                  </a:cubicBezTo>
                  <a:cubicBezTo>
                    <a:pt x="1" y="9257"/>
                    <a:pt x="173" y="9651"/>
                    <a:pt x="422" y="9651"/>
                  </a:cubicBezTo>
                  <a:cubicBezTo>
                    <a:pt x="473" y="9651"/>
                    <a:pt x="528" y="9634"/>
                    <a:pt x="582" y="9596"/>
                  </a:cubicBezTo>
                  <a:cubicBezTo>
                    <a:pt x="2443" y="8318"/>
                    <a:pt x="4717" y="8205"/>
                    <a:pt x="6296" y="6420"/>
                  </a:cubicBezTo>
                  <a:cubicBezTo>
                    <a:pt x="7837" y="4672"/>
                    <a:pt x="7612" y="2473"/>
                    <a:pt x="7630" y="311"/>
                  </a:cubicBezTo>
                  <a:cubicBezTo>
                    <a:pt x="7630" y="104"/>
                    <a:pt x="7475" y="1"/>
                    <a:pt x="73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81"/>
            <p:cNvSpPr/>
            <p:nvPr/>
          </p:nvSpPr>
          <p:spPr>
            <a:xfrm>
              <a:off x="6215163" y="3963606"/>
              <a:ext cx="674867" cy="728509"/>
            </a:xfrm>
            <a:custGeom>
              <a:avLst/>
              <a:gdLst/>
              <a:ahLst/>
              <a:cxnLst/>
              <a:rect l="l" t="t" r="r" b="b"/>
              <a:pathLst>
                <a:path w="8706" h="9398" extrusionOk="0">
                  <a:moveTo>
                    <a:pt x="8230" y="0"/>
                  </a:moveTo>
                  <a:cubicBezTo>
                    <a:pt x="8073" y="0"/>
                    <a:pt x="7918" y="103"/>
                    <a:pt x="7927" y="310"/>
                  </a:cubicBezTo>
                  <a:cubicBezTo>
                    <a:pt x="8068" y="3774"/>
                    <a:pt x="5247" y="8785"/>
                    <a:pt x="1358" y="8785"/>
                  </a:cubicBezTo>
                  <a:cubicBezTo>
                    <a:pt x="1091" y="8785"/>
                    <a:pt x="818" y="8761"/>
                    <a:pt x="541" y="8712"/>
                  </a:cubicBezTo>
                  <a:cubicBezTo>
                    <a:pt x="518" y="8707"/>
                    <a:pt x="495" y="8705"/>
                    <a:pt x="474" y="8705"/>
                  </a:cubicBezTo>
                  <a:cubicBezTo>
                    <a:pt x="128" y="8705"/>
                    <a:pt x="0" y="9242"/>
                    <a:pt x="372" y="9313"/>
                  </a:cubicBezTo>
                  <a:cubicBezTo>
                    <a:pt x="690" y="9370"/>
                    <a:pt x="1003" y="9398"/>
                    <a:pt x="1311" y="9398"/>
                  </a:cubicBezTo>
                  <a:cubicBezTo>
                    <a:pt x="5561" y="9398"/>
                    <a:pt x="8705" y="4184"/>
                    <a:pt x="8548" y="310"/>
                  </a:cubicBezTo>
                  <a:cubicBezTo>
                    <a:pt x="8548" y="103"/>
                    <a:pt x="8388" y="0"/>
                    <a:pt x="823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81"/>
            <p:cNvSpPr/>
            <p:nvPr/>
          </p:nvSpPr>
          <p:spPr>
            <a:xfrm>
              <a:off x="8049149" y="3302847"/>
              <a:ext cx="77285" cy="176352"/>
            </a:xfrm>
            <a:custGeom>
              <a:avLst/>
              <a:gdLst/>
              <a:ahLst/>
              <a:cxnLst/>
              <a:rect l="l" t="t" r="r" b="b"/>
              <a:pathLst>
                <a:path w="997" h="2275" extrusionOk="0">
                  <a:moveTo>
                    <a:pt x="902" y="0"/>
                  </a:moveTo>
                  <a:lnTo>
                    <a:pt x="0" y="2218"/>
                  </a:lnTo>
                  <a:lnTo>
                    <a:pt x="94" y="2275"/>
                  </a:lnTo>
                  <a:cubicBezTo>
                    <a:pt x="395" y="1542"/>
                    <a:pt x="695" y="790"/>
                    <a:pt x="996" y="38"/>
                  </a:cubicBezTo>
                  <a:lnTo>
                    <a:pt x="9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81"/>
            <p:cNvSpPr/>
            <p:nvPr/>
          </p:nvSpPr>
          <p:spPr>
            <a:xfrm>
              <a:off x="8033103" y="2370389"/>
              <a:ext cx="69998" cy="153020"/>
            </a:xfrm>
            <a:custGeom>
              <a:avLst/>
              <a:gdLst/>
              <a:ahLst/>
              <a:cxnLst/>
              <a:rect l="l" t="t" r="r" b="b"/>
              <a:pathLst>
                <a:path w="903" h="1974" extrusionOk="0">
                  <a:moveTo>
                    <a:pt x="113" y="0"/>
                  </a:moveTo>
                  <a:lnTo>
                    <a:pt x="0" y="38"/>
                  </a:lnTo>
                  <a:lnTo>
                    <a:pt x="790" y="1974"/>
                  </a:lnTo>
                  <a:lnTo>
                    <a:pt x="902" y="1917"/>
                  </a:lnTo>
                  <a:cubicBezTo>
                    <a:pt x="639" y="1278"/>
                    <a:pt x="376" y="639"/>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81"/>
            <p:cNvSpPr/>
            <p:nvPr/>
          </p:nvSpPr>
          <p:spPr>
            <a:xfrm>
              <a:off x="6168187" y="1046002"/>
              <a:ext cx="2119949" cy="3820450"/>
            </a:xfrm>
            <a:custGeom>
              <a:avLst/>
              <a:gdLst/>
              <a:ahLst/>
              <a:cxnLst/>
              <a:rect l="l" t="t" r="r" b="b"/>
              <a:pathLst>
                <a:path w="27348" h="49285" extrusionOk="0">
                  <a:moveTo>
                    <a:pt x="4229" y="5714"/>
                  </a:moveTo>
                  <a:cubicBezTo>
                    <a:pt x="4380" y="5940"/>
                    <a:pt x="4474" y="6146"/>
                    <a:pt x="4624" y="6222"/>
                  </a:cubicBezTo>
                  <a:cubicBezTo>
                    <a:pt x="5056" y="6428"/>
                    <a:pt x="5019" y="6748"/>
                    <a:pt x="4962" y="7124"/>
                  </a:cubicBezTo>
                  <a:cubicBezTo>
                    <a:pt x="4831" y="8064"/>
                    <a:pt x="4699" y="8984"/>
                    <a:pt x="4549" y="9981"/>
                  </a:cubicBezTo>
                  <a:lnTo>
                    <a:pt x="3139" y="10451"/>
                  </a:lnTo>
                  <a:cubicBezTo>
                    <a:pt x="3064" y="8759"/>
                    <a:pt x="3853" y="7312"/>
                    <a:pt x="4229" y="5714"/>
                  </a:cubicBezTo>
                  <a:close/>
                  <a:moveTo>
                    <a:pt x="4624" y="10864"/>
                  </a:moveTo>
                  <a:cubicBezTo>
                    <a:pt x="4906" y="11390"/>
                    <a:pt x="5169" y="11898"/>
                    <a:pt x="5413" y="12386"/>
                  </a:cubicBezTo>
                  <a:cubicBezTo>
                    <a:pt x="5451" y="12518"/>
                    <a:pt x="5451" y="12631"/>
                    <a:pt x="5413" y="12762"/>
                  </a:cubicBezTo>
                  <a:cubicBezTo>
                    <a:pt x="5244" y="13232"/>
                    <a:pt x="5075" y="13702"/>
                    <a:pt x="4906" y="14172"/>
                  </a:cubicBezTo>
                  <a:cubicBezTo>
                    <a:pt x="4567" y="13928"/>
                    <a:pt x="4229" y="13646"/>
                    <a:pt x="3947" y="13345"/>
                  </a:cubicBezTo>
                  <a:cubicBezTo>
                    <a:pt x="3534" y="12913"/>
                    <a:pt x="3440" y="12330"/>
                    <a:pt x="3402" y="11729"/>
                  </a:cubicBezTo>
                  <a:cubicBezTo>
                    <a:pt x="3383" y="11559"/>
                    <a:pt x="3346" y="11371"/>
                    <a:pt x="3308" y="11202"/>
                  </a:cubicBezTo>
                  <a:lnTo>
                    <a:pt x="4624" y="10864"/>
                  </a:lnTo>
                  <a:close/>
                  <a:moveTo>
                    <a:pt x="6052" y="13025"/>
                  </a:moveTo>
                  <a:lnTo>
                    <a:pt x="6052" y="13044"/>
                  </a:lnTo>
                  <a:cubicBezTo>
                    <a:pt x="6503" y="13646"/>
                    <a:pt x="7161" y="13646"/>
                    <a:pt x="7744" y="13815"/>
                  </a:cubicBezTo>
                  <a:cubicBezTo>
                    <a:pt x="7612" y="14247"/>
                    <a:pt x="7481" y="14698"/>
                    <a:pt x="7330" y="15187"/>
                  </a:cubicBezTo>
                  <a:cubicBezTo>
                    <a:pt x="6767" y="15018"/>
                    <a:pt x="6184" y="14849"/>
                    <a:pt x="5601" y="14661"/>
                  </a:cubicBezTo>
                  <a:cubicBezTo>
                    <a:pt x="5526" y="14623"/>
                    <a:pt x="5413" y="14416"/>
                    <a:pt x="5432" y="14360"/>
                  </a:cubicBezTo>
                  <a:cubicBezTo>
                    <a:pt x="5601" y="13928"/>
                    <a:pt x="5808" y="13495"/>
                    <a:pt x="6052" y="13025"/>
                  </a:cubicBezTo>
                  <a:close/>
                  <a:moveTo>
                    <a:pt x="11415" y="21421"/>
                  </a:moveTo>
                  <a:cubicBezTo>
                    <a:pt x="11507" y="21624"/>
                    <a:pt x="11599" y="21826"/>
                    <a:pt x="11672" y="22047"/>
                  </a:cubicBezTo>
                  <a:cubicBezTo>
                    <a:pt x="11729" y="22198"/>
                    <a:pt x="11766" y="22367"/>
                    <a:pt x="11804" y="22536"/>
                  </a:cubicBezTo>
                  <a:lnTo>
                    <a:pt x="11672" y="22574"/>
                  </a:lnTo>
                  <a:cubicBezTo>
                    <a:pt x="11559" y="22235"/>
                    <a:pt x="11409" y="21916"/>
                    <a:pt x="11296" y="21577"/>
                  </a:cubicBezTo>
                  <a:cubicBezTo>
                    <a:pt x="11296" y="21543"/>
                    <a:pt x="11361" y="21476"/>
                    <a:pt x="11415" y="21421"/>
                  </a:cubicBezTo>
                  <a:close/>
                  <a:moveTo>
                    <a:pt x="12132" y="22898"/>
                  </a:moveTo>
                  <a:cubicBezTo>
                    <a:pt x="12356" y="22898"/>
                    <a:pt x="12510" y="22953"/>
                    <a:pt x="12537" y="23250"/>
                  </a:cubicBezTo>
                  <a:cubicBezTo>
                    <a:pt x="12574" y="23419"/>
                    <a:pt x="12650" y="23551"/>
                    <a:pt x="12743" y="23701"/>
                  </a:cubicBezTo>
                  <a:lnTo>
                    <a:pt x="12668" y="23776"/>
                  </a:lnTo>
                  <a:lnTo>
                    <a:pt x="11841" y="22912"/>
                  </a:lnTo>
                  <a:cubicBezTo>
                    <a:pt x="11947" y="22907"/>
                    <a:pt x="12045" y="22898"/>
                    <a:pt x="12132" y="22898"/>
                  </a:cubicBezTo>
                  <a:close/>
                  <a:moveTo>
                    <a:pt x="23552" y="22468"/>
                  </a:moveTo>
                  <a:cubicBezTo>
                    <a:pt x="23705" y="22468"/>
                    <a:pt x="23864" y="22512"/>
                    <a:pt x="23946" y="22743"/>
                  </a:cubicBezTo>
                  <a:cubicBezTo>
                    <a:pt x="24002" y="22893"/>
                    <a:pt x="24284" y="22968"/>
                    <a:pt x="24472" y="23043"/>
                  </a:cubicBezTo>
                  <a:cubicBezTo>
                    <a:pt x="24960" y="23231"/>
                    <a:pt x="25355" y="23626"/>
                    <a:pt x="25562" y="24115"/>
                  </a:cubicBezTo>
                  <a:cubicBezTo>
                    <a:pt x="24904" y="23720"/>
                    <a:pt x="24303" y="23156"/>
                    <a:pt x="23494" y="23062"/>
                  </a:cubicBezTo>
                  <a:cubicBezTo>
                    <a:pt x="22705" y="22949"/>
                    <a:pt x="21934" y="22874"/>
                    <a:pt x="21070" y="22762"/>
                  </a:cubicBezTo>
                  <a:cubicBezTo>
                    <a:pt x="21427" y="22762"/>
                    <a:pt x="21728" y="22762"/>
                    <a:pt x="22010" y="22705"/>
                  </a:cubicBezTo>
                  <a:cubicBezTo>
                    <a:pt x="22461" y="22649"/>
                    <a:pt x="22912" y="22517"/>
                    <a:pt x="23382" y="22480"/>
                  </a:cubicBezTo>
                  <a:cubicBezTo>
                    <a:pt x="23434" y="22474"/>
                    <a:pt x="23492" y="22468"/>
                    <a:pt x="23552" y="22468"/>
                  </a:cubicBezTo>
                  <a:close/>
                  <a:moveTo>
                    <a:pt x="16841" y="37760"/>
                  </a:moveTo>
                  <a:lnTo>
                    <a:pt x="17066" y="38211"/>
                  </a:lnTo>
                  <a:lnTo>
                    <a:pt x="16634" y="38287"/>
                  </a:lnTo>
                  <a:cubicBezTo>
                    <a:pt x="16540" y="38023"/>
                    <a:pt x="16503" y="37798"/>
                    <a:pt x="16841" y="37760"/>
                  </a:cubicBezTo>
                  <a:close/>
                  <a:moveTo>
                    <a:pt x="14661" y="40241"/>
                  </a:moveTo>
                  <a:lnTo>
                    <a:pt x="14755" y="40373"/>
                  </a:lnTo>
                  <a:lnTo>
                    <a:pt x="13928" y="40918"/>
                  </a:lnTo>
                  <a:lnTo>
                    <a:pt x="13852" y="40805"/>
                  </a:lnTo>
                  <a:lnTo>
                    <a:pt x="14661" y="40241"/>
                  </a:lnTo>
                  <a:close/>
                  <a:moveTo>
                    <a:pt x="18439" y="42659"/>
                  </a:moveTo>
                  <a:cubicBezTo>
                    <a:pt x="18441" y="42713"/>
                    <a:pt x="18455" y="42781"/>
                    <a:pt x="18420" y="42816"/>
                  </a:cubicBezTo>
                  <a:cubicBezTo>
                    <a:pt x="17724" y="43342"/>
                    <a:pt x="17048" y="43888"/>
                    <a:pt x="16352" y="44414"/>
                  </a:cubicBezTo>
                  <a:cubicBezTo>
                    <a:pt x="16277" y="44489"/>
                    <a:pt x="16145" y="44470"/>
                    <a:pt x="16051" y="44489"/>
                  </a:cubicBezTo>
                  <a:cubicBezTo>
                    <a:pt x="16070" y="44376"/>
                    <a:pt x="16108" y="44282"/>
                    <a:pt x="16164" y="44188"/>
                  </a:cubicBezTo>
                  <a:cubicBezTo>
                    <a:pt x="16728" y="43568"/>
                    <a:pt x="17461" y="43192"/>
                    <a:pt x="18194" y="42816"/>
                  </a:cubicBezTo>
                  <a:cubicBezTo>
                    <a:pt x="18282" y="42781"/>
                    <a:pt x="18353" y="42713"/>
                    <a:pt x="18439" y="42659"/>
                  </a:cubicBezTo>
                  <a:close/>
                  <a:moveTo>
                    <a:pt x="5658" y="0"/>
                  </a:moveTo>
                  <a:cubicBezTo>
                    <a:pt x="5526" y="169"/>
                    <a:pt x="5432" y="339"/>
                    <a:pt x="5338" y="527"/>
                  </a:cubicBezTo>
                  <a:cubicBezTo>
                    <a:pt x="5263" y="959"/>
                    <a:pt x="5263" y="1429"/>
                    <a:pt x="5131" y="1842"/>
                  </a:cubicBezTo>
                  <a:cubicBezTo>
                    <a:pt x="4586" y="3440"/>
                    <a:pt x="3966" y="5000"/>
                    <a:pt x="3421" y="6597"/>
                  </a:cubicBezTo>
                  <a:cubicBezTo>
                    <a:pt x="3120" y="7349"/>
                    <a:pt x="2895" y="8139"/>
                    <a:pt x="2744" y="8947"/>
                  </a:cubicBezTo>
                  <a:cubicBezTo>
                    <a:pt x="2650" y="9830"/>
                    <a:pt x="2650" y="10732"/>
                    <a:pt x="2726" y="11635"/>
                  </a:cubicBezTo>
                  <a:cubicBezTo>
                    <a:pt x="2801" y="13195"/>
                    <a:pt x="3778" y="14567"/>
                    <a:pt x="5225" y="15149"/>
                  </a:cubicBezTo>
                  <a:cubicBezTo>
                    <a:pt x="6447" y="15676"/>
                    <a:pt x="7782" y="15939"/>
                    <a:pt x="9078" y="16240"/>
                  </a:cubicBezTo>
                  <a:cubicBezTo>
                    <a:pt x="9225" y="16269"/>
                    <a:pt x="9374" y="16284"/>
                    <a:pt x="9522" y="16284"/>
                  </a:cubicBezTo>
                  <a:cubicBezTo>
                    <a:pt x="9848" y="16284"/>
                    <a:pt x="10172" y="16212"/>
                    <a:pt x="10469" y="16070"/>
                  </a:cubicBezTo>
                  <a:cubicBezTo>
                    <a:pt x="10751" y="15920"/>
                    <a:pt x="11052" y="15807"/>
                    <a:pt x="11353" y="15713"/>
                  </a:cubicBezTo>
                  <a:cubicBezTo>
                    <a:pt x="11484" y="15676"/>
                    <a:pt x="11616" y="15657"/>
                    <a:pt x="11747" y="15619"/>
                  </a:cubicBezTo>
                  <a:lnTo>
                    <a:pt x="11747" y="15619"/>
                  </a:lnTo>
                  <a:cubicBezTo>
                    <a:pt x="11315" y="16146"/>
                    <a:pt x="10902" y="17348"/>
                    <a:pt x="11071" y="17950"/>
                  </a:cubicBezTo>
                  <a:lnTo>
                    <a:pt x="11559" y="17029"/>
                  </a:lnTo>
                  <a:lnTo>
                    <a:pt x="11559" y="17029"/>
                  </a:lnTo>
                  <a:cubicBezTo>
                    <a:pt x="11484" y="17480"/>
                    <a:pt x="11353" y="17912"/>
                    <a:pt x="11202" y="18345"/>
                  </a:cubicBezTo>
                  <a:cubicBezTo>
                    <a:pt x="10939" y="19040"/>
                    <a:pt x="10582" y="19698"/>
                    <a:pt x="10394" y="20412"/>
                  </a:cubicBezTo>
                  <a:cubicBezTo>
                    <a:pt x="10225" y="21032"/>
                    <a:pt x="10544" y="21653"/>
                    <a:pt x="10751" y="22254"/>
                  </a:cubicBezTo>
                  <a:cubicBezTo>
                    <a:pt x="11108" y="23213"/>
                    <a:pt x="11766" y="24021"/>
                    <a:pt x="12631" y="24566"/>
                  </a:cubicBezTo>
                  <a:cubicBezTo>
                    <a:pt x="13439" y="25111"/>
                    <a:pt x="14285" y="25618"/>
                    <a:pt x="15112" y="26145"/>
                  </a:cubicBezTo>
                  <a:lnTo>
                    <a:pt x="15055" y="26220"/>
                  </a:lnTo>
                  <a:lnTo>
                    <a:pt x="15356" y="26126"/>
                  </a:lnTo>
                  <a:lnTo>
                    <a:pt x="15394" y="26220"/>
                  </a:lnTo>
                  <a:cubicBezTo>
                    <a:pt x="15281" y="26314"/>
                    <a:pt x="15130" y="26370"/>
                    <a:pt x="14980" y="26408"/>
                  </a:cubicBezTo>
                  <a:cubicBezTo>
                    <a:pt x="14116" y="26521"/>
                    <a:pt x="13232" y="26671"/>
                    <a:pt x="12349" y="26709"/>
                  </a:cubicBezTo>
                  <a:cubicBezTo>
                    <a:pt x="11597" y="26746"/>
                    <a:pt x="10845" y="26727"/>
                    <a:pt x="10225" y="27442"/>
                  </a:cubicBezTo>
                  <a:cubicBezTo>
                    <a:pt x="10413" y="27442"/>
                    <a:pt x="10576" y="27450"/>
                    <a:pt x="10725" y="27450"/>
                  </a:cubicBezTo>
                  <a:cubicBezTo>
                    <a:pt x="10799" y="27450"/>
                    <a:pt x="10870" y="27448"/>
                    <a:pt x="10939" y="27442"/>
                  </a:cubicBezTo>
                  <a:cubicBezTo>
                    <a:pt x="11804" y="27329"/>
                    <a:pt x="12650" y="27216"/>
                    <a:pt x="13495" y="27122"/>
                  </a:cubicBezTo>
                  <a:cubicBezTo>
                    <a:pt x="13794" y="27083"/>
                    <a:pt x="14110" y="27017"/>
                    <a:pt x="14407" y="27017"/>
                  </a:cubicBezTo>
                  <a:cubicBezTo>
                    <a:pt x="14540" y="27017"/>
                    <a:pt x="14670" y="27031"/>
                    <a:pt x="14792" y="27066"/>
                  </a:cubicBezTo>
                  <a:cubicBezTo>
                    <a:pt x="15112" y="27141"/>
                    <a:pt x="15337" y="27517"/>
                    <a:pt x="15676" y="27817"/>
                  </a:cubicBezTo>
                  <a:lnTo>
                    <a:pt x="14134" y="28287"/>
                  </a:lnTo>
                  <a:lnTo>
                    <a:pt x="14172" y="28419"/>
                  </a:lnTo>
                  <a:lnTo>
                    <a:pt x="15676" y="27949"/>
                  </a:lnTo>
                  <a:cubicBezTo>
                    <a:pt x="16051" y="28626"/>
                    <a:pt x="16127" y="29377"/>
                    <a:pt x="16145" y="30242"/>
                  </a:cubicBezTo>
                  <a:lnTo>
                    <a:pt x="16296" y="29772"/>
                  </a:lnTo>
                  <a:cubicBezTo>
                    <a:pt x="16352" y="29941"/>
                    <a:pt x="16390" y="30035"/>
                    <a:pt x="16427" y="30129"/>
                  </a:cubicBezTo>
                  <a:cubicBezTo>
                    <a:pt x="16728" y="31088"/>
                    <a:pt x="17348" y="31915"/>
                    <a:pt x="18213" y="32441"/>
                  </a:cubicBezTo>
                  <a:cubicBezTo>
                    <a:pt x="18307" y="32460"/>
                    <a:pt x="18401" y="32479"/>
                    <a:pt x="18476" y="32479"/>
                  </a:cubicBezTo>
                  <a:cubicBezTo>
                    <a:pt x="18488" y="32479"/>
                    <a:pt x="18499" y="32480"/>
                    <a:pt x="18510" y="32480"/>
                  </a:cubicBezTo>
                  <a:cubicBezTo>
                    <a:pt x="18862" y="32480"/>
                    <a:pt x="18720" y="32191"/>
                    <a:pt x="18720" y="32009"/>
                  </a:cubicBezTo>
                  <a:lnTo>
                    <a:pt x="18720" y="32009"/>
                  </a:lnTo>
                  <a:cubicBezTo>
                    <a:pt x="18899" y="32029"/>
                    <a:pt x="19049" y="32041"/>
                    <a:pt x="19174" y="32041"/>
                  </a:cubicBezTo>
                  <a:cubicBezTo>
                    <a:pt x="19739" y="32041"/>
                    <a:pt x="19816" y="31803"/>
                    <a:pt x="19754" y="31050"/>
                  </a:cubicBezTo>
                  <a:lnTo>
                    <a:pt x="19754" y="31050"/>
                  </a:lnTo>
                  <a:cubicBezTo>
                    <a:pt x="19455" y="31265"/>
                    <a:pt x="19193" y="31356"/>
                    <a:pt x="18956" y="31356"/>
                  </a:cubicBezTo>
                  <a:cubicBezTo>
                    <a:pt x="18404" y="31356"/>
                    <a:pt x="17989" y="30864"/>
                    <a:pt x="17555" y="30298"/>
                  </a:cubicBezTo>
                  <a:lnTo>
                    <a:pt x="17555" y="30298"/>
                  </a:lnTo>
                  <a:cubicBezTo>
                    <a:pt x="17649" y="31031"/>
                    <a:pt x="18100" y="31426"/>
                    <a:pt x="18532" y="31858"/>
                  </a:cubicBezTo>
                  <a:lnTo>
                    <a:pt x="18382" y="31858"/>
                  </a:lnTo>
                  <a:cubicBezTo>
                    <a:pt x="18345" y="31840"/>
                    <a:pt x="18307" y="31821"/>
                    <a:pt x="18288" y="31802"/>
                  </a:cubicBezTo>
                  <a:cubicBezTo>
                    <a:pt x="17705" y="31501"/>
                    <a:pt x="17442" y="30975"/>
                    <a:pt x="17273" y="30374"/>
                  </a:cubicBezTo>
                  <a:cubicBezTo>
                    <a:pt x="17104" y="29810"/>
                    <a:pt x="16954" y="29246"/>
                    <a:pt x="16747" y="28720"/>
                  </a:cubicBezTo>
                  <a:cubicBezTo>
                    <a:pt x="16446" y="27930"/>
                    <a:pt x="15976" y="27272"/>
                    <a:pt x="15168" y="27009"/>
                  </a:cubicBezTo>
                  <a:lnTo>
                    <a:pt x="15920" y="26577"/>
                  </a:lnTo>
                  <a:cubicBezTo>
                    <a:pt x="16784" y="27855"/>
                    <a:pt x="17762" y="29077"/>
                    <a:pt x="18081" y="30618"/>
                  </a:cubicBezTo>
                  <a:cubicBezTo>
                    <a:pt x="18144" y="30645"/>
                    <a:pt x="18201" y="30657"/>
                    <a:pt x="18251" y="30657"/>
                  </a:cubicBezTo>
                  <a:cubicBezTo>
                    <a:pt x="18412" y="30657"/>
                    <a:pt x="18513" y="30536"/>
                    <a:pt x="18570" y="30392"/>
                  </a:cubicBezTo>
                  <a:cubicBezTo>
                    <a:pt x="18664" y="30186"/>
                    <a:pt x="18758" y="30017"/>
                    <a:pt x="18833" y="29810"/>
                  </a:cubicBezTo>
                  <a:cubicBezTo>
                    <a:pt x="18908" y="29603"/>
                    <a:pt x="18946" y="29377"/>
                    <a:pt x="19002" y="29171"/>
                  </a:cubicBezTo>
                  <a:lnTo>
                    <a:pt x="18908" y="29133"/>
                  </a:lnTo>
                  <a:lnTo>
                    <a:pt x="18570" y="29904"/>
                  </a:lnTo>
                  <a:cubicBezTo>
                    <a:pt x="18307" y="29415"/>
                    <a:pt x="18044" y="28983"/>
                    <a:pt x="17837" y="28550"/>
                  </a:cubicBezTo>
                  <a:cubicBezTo>
                    <a:pt x="17499" y="27799"/>
                    <a:pt x="16860" y="27329"/>
                    <a:pt x="16390" y="26690"/>
                  </a:cubicBezTo>
                  <a:cubicBezTo>
                    <a:pt x="16315" y="26596"/>
                    <a:pt x="16258" y="26408"/>
                    <a:pt x="16296" y="26351"/>
                  </a:cubicBezTo>
                  <a:cubicBezTo>
                    <a:pt x="16465" y="26070"/>
                    <a:pt x="16691" y="25825"/>
                    <a:pt x="16897" y="25581"/>
                  </a:cubicBezTo>
                  <a:cubicBezTo>
                    <a:pt x="17104" y="25750"/>
                    <a:pt x="17311" y="25919"/>
                    <a:pt x="17555" y="26051"/>
                  </a:cubicBezTo>
                  <a:cubicBezTo>
                    <a:pt x="18589" y="26483"/>
                    <a:pt x="19604" y="26953"/>
                    <a:pt x="20732" y="27028"/>
                  </a:cubicBezTo>
                  <a:cubicBezTo>
                    <a:pt x="21030" y="27046"/>
                    <a:pt x="21329" y="27076"/>
                    <a:pt x="21625" y="27076"/>
                  </a:cubicBezTo>
                  <a:cubicBezTo>
                    <a:pt x="21964" y="27076"/>
                    <a:pt x="22299" y="27037"/>
                    <a:pt x="22630" y="26897"/>
                  </a:cubicBezTo>
                  <a:cubicBezTo>
                    <a:pt x="22743" y="26821"/>
                    <a:pt x="22818" y="26709"/>
                    <a:pt x="22837" y="26596"/>
                  </a:cubicBezTo>
                  <a:cubicBezTo>
                    <a:pt x="22855" y="26521"/>
                    <a:pt x="22743" y="26389"/>
                    <a:pt x="22649" y="26351"/>
                  </a:cubicBezTo>
                  <a:cubicBezTo>
                    <a:pt x="22517" y="26314"/>
                    <a:pt x="22348" y="26276"/>
                    <a:pt x="22198" y="26276"/>
                  </a:cubicBezTo>
                  <a:cubicBezTo>
                    <a:pt x="21521" y="26201"/>
                    <a:pt x="20844" y="26145"/>
                    <a:pt x="20149" y="26088"/>
                  </a:cubicBezTo>
                  <a:cubicBezTo>
                    <a:pt x="19867" y="26070"/>
                    <a:pt x="19811" y="25919"/>
                    <a:pt x="19811" y="25675"/>
                  </a:cubicBezTo>
                  <a:cubicBezTo>
                    <a:pt x="19811" y="25280"/>
                    <a:pt x="19792" y="24885"/>
                    <a:pt x="19773" y="24491"/>
                  </a:cubicBezTo>
                  <a:cubicBezTo>
                    <a:pt x="19735" y="24002"/>
                    <a:pt x="19698" y="23495"/>
                    <a:pt x="19641" y="23006"/>
                  </a:cubicBezTo>
                  <a:cubicBezTo>
                    <a:pt x="19725" y="22980"/>
                    <a:pt x="19797" y="22963"/>
                    <a:pt x="19859" y="22963"/>
                  </a:cubicBezTo>
                  <a:cubicBezTo>
                    <a:pt x="19979" y="22963"/>
                    <a:pt x="20062" y="23027"/>
                    <a:pt x="20111" y="23213"/>
                  </a:cubicBezTo>
                  <a:cubicBezTo>
                    <a:pt x="20186" y="23344"/>
                    <a:pt x="20318" y="23457"/>
                    <a:pt x="20468" y="23495"/>
                  </a:cubicBezTo>
                  <a:cubicBezTo>
                    <a:pt x="20882" y="23570"/>
                    <a:pt x="21314" y="23607"/>
                    <a:pt x="21728" y="23626"/>
                  </a:cubicBezTo>
                  <a:cubicBezTo>
                    <a:pt x="22667" y="23682"/>
                    <a:pt x="23588" y="23626"/>
                    <a:pt x="24453" y="24058"/>
                  </a:cubicBezTo>
                  <a:cubicBezTo>
                    <a:pt x="24829" y="24246"/>
                    <a:pt x="25205" y="24472"/>
                    <a:pt x="25543" y="24660"/>
                  </a:cubicBezTo>
                  <a:lnTo>
                    <a:pt x="25750" y="24303"/>
                  </a:lnTo>
                  <a:lnTo>
                    <a:pt x="25994" y="24641"/>
                  </a:lnTo>
                  <a:lnTo>
                    <a:pt x="26351" y="24378"/>
                  </a:lnTo>
                  <a:lnTo>
                    <a:pt x="26351" y="27479"/>
                  </a:lnTo>
                  <a:cubicBezTo>
                    <a:pt x="26295" y="27423"/>
                    <a:pt x="26239" y="27366"/>
                    <a:pt x="26182" y="27291"/>
                  </a:cubicBezTo>
                  <a:cubicBezTo>
                    <a:pt x="25750" y="26539"/>
                    <a:pt x="25036" y="25994"/>
                    <a:pt x="24190" y="25731"/>
                  </a:cubicBezTo>
                  <a:cubicBezTo>
                    <a:pt x="23701" y="25562"/>
                    <a:pt x="23250" y="25261"/>
                    <a:pt x="22780" y="25073"/>
                  </a:cubicBezTo>
                  <a:cubicBezTo>
                    <a:pt x="22479" y="24961"/>
                    <a:pt x="22179" y="24885"/>
                    <a:pt x="21859" y="24848"/>
                  </a:cubicBezTo>
                  <a:cubicBezTo>
                    <a:pt x="21784" y="24848"/>
                    <a:pt x="21709" y="24923"/>
                    <a:pt x="21634" y="24961"/>
                  </a:cubicBezTo>
                  <a:cubicBezTo>
                    <a:pt x="21972" y="25186"/>
                    <a:pt x="22273" y="25412"/>
                    <a:pt x="22592" y="25600"/>
                  </a:cubicBezTo>
                  <a:cubicBezTo>
                    <a:pt x="22912" y="25806"/>
                    <a:pt x="23269" y="25976"/>
                    <a:pt x="23607" y="26145"/>
                  </a:cubicBezTo>
                  <a:cubicBezTo>
                    <a:pt x="24096" y="26370"/>
                    <a:pt x="24641" y="26483"/>
                    <a:pt x="25017" y="26915"/>
                  </a:cubicBezTo>
                  <a:cubicBezTo>
                    <a:pt x="25036" y="26934"/>
                    <a:pt x="25036" y="26953"/>
                    <a:pt x="25036" y="26990"/>
                  </a:cubicBezTo>
                  <a:lnTo>
                    <a:pt x="24885" y="27066"/>
                  </a:lnTo>
                  <a:cubicBezTo>
                    <a:pt x="25130" y="27554"/>
                    <a:pt x="25412" y="28005"/>
                    <a:pt x="25618" y="28513"/>
                  </a:cubicBezTo>
                  <a:cubicBezTo>
                    <a:pt x="25769" y="28870"/>
                    <a:pt x="26013" y="29265"/>
                    <a:pt x="25863" y="29678"/>
                  </a:cubicBezTo>
                  <a:cubicBezTo>
                    <a:pt x="25600" y="30392"/>
                    <a:pt x="25299" y="31088"/>
                    <a:pt x="25017" y="31802"/>
                  </a:cubicBezTo>
                  <a:cubicBezTo>
                    <a:pt x="24885" y="32122"/>
                    <a:pt x="24716" y="32441"/>
                    <a:pt x="24547" y="32779"/>
                  </a:cubicBezTo>
                  <a:cubicBezTo>
                    <a:pt x="24209" y="32422"/>
                    <a:pt x="23758" y="32253"/>
                    <a:pt x="23588" y="31765"/>
                  </a:cubicBezTo>
                  <a:cubicBezTo>
                    <a:pt x="23476" y="31501"/>
                    <a:pt x="23306" y="31257"/>
                    <a:pt x="23100" y="31069"/>
                  </a:cubicBezTo>
                  <a:cubicBezTo>
                    <a:pt x="22743" y="30731"/>
                    <a:pt x="22348" y="30411"/>
                    <a:pt x="21972" y="30092"/>
                  </a:cubicBezTo>
                  <a:cubicBezTo>
                    <a:pt x="21714" y="29846"/>
                    <a:pt x="21368" y="29713"/>
                    <a:pt x="21023" y="29713"/>
                  </a:cubicBezTo>
                  <a:cubicBezTo>
                    <a:pt x="20840" y="29713"/>
                    <a:pt x="20657" y="29750"/>
                    <a:pt x="20487" y="29829"/>
                  </a:cubicBezTo>
                  <a:cubicBezTo>
                    <a:pt x="22028" y="30768"/>
                    <a:pt x="23119" y="32028"/>
                    <a:pt x="23175" y="33926"/>
                  </a:cubicBezTo>
                  <a:lnTo>
                    <a:pt x="23889" y="34001"/>
                  </a:lnTo>
                  <a:cubicBezTo>
                    <a:pt x="23776" y="34828"/>
                    <a:pt x="23062" y="35392"/>
                    <a:pt x="22780" y="36163"/>
                  </a:cubicBezTo>
                  <a:lnTo>
                    <a:pt x="22686" y="36125"/>
                  </a:lnTo>
                  <a:lnTo>
                    <a:pt x="23043" y="34283"/>
                  </a:lnTo>
                  <a:cubicBezTo>
                    <a:pt x="23006" y="34246"/>
                    <a:pt x="22931" y="34208"/>
                    <a:pt x="22912" y="34152"/>
                  </a:cubicBezTo>
                  <a:cubicBezTo>
                    <a:pt x="22864" y="34064"/>
                    <a:pt x="22817" y="34031"/>
                    <a:pt x="22775" y="34031"/>
                  </a:cubicBezTo>
                  <a:cubicBezTo>
                    <a:pt x="22717" y="34031"/>
                    <a:pt x="22670" y="34094"/>
                    <a:pt x="22649" y="34170"/>
                  </a:cubicBezTo>
                  <a:cubicBezTo>
                    <a:pt x="22479" y="34621"/>
                    <a:pt x="22348" y="35073"/>
                    <a:pt x="22254" y="35524"/>
                  </a:cubicBezTo>
                  <a:cubicBezTo>
                    <a:pt x="22122" y="36426"/>
                    <a:pt x="22047" y="37309"/>
                    <a:pt x="21953" y="38193"/>
                  </a:cubicBezTo>
                  <a:cubicBezTo>
                    <a:pt x="20958" y="37490"/>
                    <a:pt x="19883" y="37225"/>
                    <a:pt x="18773" y="37225"/>
                  </a:cubicBezTo>
                  <a:cubicBezTo>
                    <a:pt x="18101" y="37225"/>
                    <a:pt x="17416" y="37322"/>
                    <a:pt x="16728" y="37478"/>
                  </a:cubicBezTo>
                  <a:lnTo>
                    <a:pt x="16728" y="35636"/>
                  </a:lnTo>
                  <a:cubicBezTo>
                    <a:pt x="16728" y="35204"/>
                    <a:pt x="16766" y="34791"/>
                    <a:pt x="17085" y="34471"/>
                  </a:cubicBezTo>
                  <a:cubicBezTo>
                    <a:pt x="17292" y="34227"/>
                    <a:pt x="17574" y="34095"/>
                    <a:pt x="17893" y="34095"/>
                  </a:cubicBezTo>
                  <a:cubicBezTo>
                    <a:pt x="18025" y="34095"/>
                    <a:pt x="18157" y="33964"/>
                    <a:pt x="18251" y="33870"/>
                  </a:cubicBezTo>
                  <a:cubicBezTo>
                    <a:pt x="18288" y="33832"/>
                    <a:pt x="18251" y="33682"/>
                    <a:pt x="18232" y="33682"/>
                  </a:cubicBezTo>
                  <a:cubicBezTo>
                    <a:pt x="18152" y="33670"/>
                    <a:pt x="18058" y="33652"/>
                    <a:pt x="17976" y="33652"/>
                  </a:cubicBezTo>
                  <a:cubicBezTo>
                    <a:pt x="17922" y="33652"/>
                    <a:pt x="17874" y="33660"/>
                    <a:pt x="17837" y="33682"/>
                  </a:cubicBezTo>
                  <a:cubicBezTo>
                    <a:pt x="17536" y="33851"/>
                    <a:pt x="17273" y="34058"/>
                    <a:pt x="17029" y="34283"/>
                  </a:cubicBezTo>
                  <a:cubicBezTo>
                    <a:pt x="16371" y="34979"/>
                    <a:pt x="16333" y="35862"/>
                    <a:pt x="16277" y="36745"/>
                  </a:cubicBezTo>
                  <a:cubicBezTo>
                    <a:pt x="16258" y="37196"/>
                    <a:pt x="16202" y="37629"/>
                    <a:pt x="16145" y="38136"/>
                  </a:cubicBezTo>
                  <a:lnTo>
                    <a:pt x="14755" y="37835"/>
                  </a:lnTo>
                  <a:lnTo>
                    <a:pt x="14717" y="37948"/>
                  </a:lnTo>
                  <a:lnTo>
                    <a:pt x="16089" y="38268"/>
                  </a:lnTo>
                  <a:lnTo>
                    <a:pt x="16089" y="38738"/>
                  </a:lnTo>
                  <a:lnTo>
                    <a:pt x="13946" y="38380"/>
                  </a:lnTo>
                  <a:lnTo>
                    <a:pt x="13946" y="38380"/>
                  </a:lnTo>
                  <a:cubicBezTo>
                    <a:pt x="14172" y="38644"/>
                    <a:pt x="14529" y="38662"/>
                    <a:pt x="14905" y="38719"/>
                  </a:cubicBezTo>
                  <a:cubicBezTo>
                    <a:pt x="15281" y="38756"/>
                    <a:pt x="15676" y="38794"/>
                    <a:pt x="16051" y="38813"/>
                  </a:cubicBezTo>
                  <a:cubicBezTo>
                    <a:pt x="15995" y="39076"/>
                    <a:pt x="15939" y="39207"/>
                    <a:pt x="15638" y="39207"/>
                  </a:cubicBezTo>
                  <a:cubicBezTo>
                    <a:pt x="15610" y="39206"/>
                    <a:pt x="15583" y="39206"/>
                    <a:pt x="15556" y="39206"/>
                  </a:cubicBezTo>
                  <a:cubicBezTo>
                    <a:pt x="15298" y="39206"/>
                    <a:pt x="15040" y="39251"/>
                    <a:pt x="14779" y="39251"/>
                  </a:cubicBezTo>
                  <a:cubicBezTo>
                    <a:pt x="14610" y="39251"/>
                    <a:pt x="14439" y="39232"/>
                    <a:pt x="14266" y="39170"/>
                  </a:cubicBezTo>
                  <a:cubicBezTo>
                    <a:pt x="14178" y="39145"/>
                    <a:pt x="14084" y="39139"/>
                    <a:pt x="13988" y="39139"/>
                  </a:cubicBezTo>
                  <a:cubicBezTo>
                    <a:pt x="13892" y="39139"/>
                    <a:pt x="13794" y="39145"/>
                    <a:pt x="13698" y="39145"/>
                  </a:cubicBezTo>
                  <a:cubicBezTo>
                    <a:pt x="13602" y="39145"/>
                    <a:pt x="13508" y="39139"/>
                    <a:pt x="13420" y="39114"/>
                  </a:cubicBezTo>
                  <a:cubicBezTo>
                    <a:pt x="13119" y="39038"/>
                    <a:pt x="12819" y="38926"/>
                    <a:pt x="12537" y="38794"/>
                  </a:cubicBezTo>
                  <a:lnTo>
                    <a:pt x="12537" y="38794"/>
                  </a:lnTo>
                  <a:cubicBezTo>
                    <a:pt x="12518" y="39095"/>
                    <a:pt x="12687" y="39226"/>
                    <a:pt x="13157" y="39301"/>
                  </a:cubicBezTo>
                  <a:cubicBezTo>
                    <a:pt x="13157" y="39471"/>
                    <a:pt x="13082" y="39677"/>
                    <a:pt x="13383" y="39677"/>
                  </a:cubicBezTo>
                  <a:cubicBezTo>
                    <a:pt x="13420" y="39677"/>
                    <a:pt x="13552" y="39922"/>
                    <a:pt x="13514" y="39978"/>
                  </a:cubicBezTo>
                  <a:cubicBezTo>
                    <a:pt x="13326" y="40279"/>
                    <a:pt x="13101" y="40523"/>
                    <a:pt x="12856" y="40824"/>
                  </a:cubicBezTo>
                  <a:lnTo>
                    <a:pt x="12913" y="41031"/>
                  </a:lnTo>
                  <a:cubicBezTo>
                    <a:pt x="12687" y="41313"/>
                    <a:pt x="12480" y="41595"/>
                    <a:pt x="12274" y="41858"/>
                  </a:cubicBezTo>
                  <a:cubicBezTo>
                    <a:pt x="12217" y="41952"/>
                    <a:pt x="12142" y="42102"/>
                    <a:pt x="12048" y="42140"/>
                  </a:cubicBezTo>
                  <a:cubicBezTo>
                    <a:pt x="11522" y="42309"/>
                    <a:pt x="10977" y="42440"/>
                    <a:pt x="10432" y="42497"/>
                  </a:cubicBezTo>
                  <a:cubicBezTo>
                    <a:pt x="9962" y="42515"/>
                    <a:pt x="9811" y="42797"/>
                    <a:pt x="9661" y="43117"/>
                  </a:cubicBezTo>
                  <a:cubicBezTo>
                    <a:pt x="9586" y="43324"/>
                    <a:pt x="9548" y="43568"/>
                    <a:pt x="9529" y="43794"/>
                  </a:cubicBezTo>
                  <a:cubicBezTo>
                    <a:pt x="9529" y="43869"/>
                    <a:pt x="9548" y="43944"/>
                    <a:pt x="9567" y="44019"/>
                  </a:cubicBezTo>
                  <a:cubicBezTo>
                    <a:pt x="9642" y="43982"/>
                    <a:pt x="9736" y="43982"/>
                    <a:pt x="9774" y="43925"/>
                  </a:cubicBezTo>
                  <a:cubicBezTo>
                    <a:pt x="9830" y="43831"/>
                    <a:pt x="9868" y="43737"/>
                    <a:pt x="9887" y="43643"/>
                  </a:cubicBezTo>
                  <a:cubicBezTo>
                    <a:pt x="9981" y="43436"/>
                    <a:pt x="10018" y="43155"/>
                    <a:pt x="10187" y="43061"/>
                  </a:cubicBezTo>
                  <a:cubicBezTo>
                    <a:pt x="10563" y="42835"/>
                    <a:pt x="10977" y="42666"/>
                    <a:pt x="11409" y="42534"/>
                  </a:cubicBezTo>
                  <a:cubicBezTo>
                    <a:pt x="11531" y="42487"/>
                    <a:pt x="11658" y="42464"/>
                    <a:pt x="11785" y="42464"/>
                  </a:cubicBezTo>
                  <a:cubicBezTo>
                    <a:pt x="11912" y="42464"/>
                    <a:pt x="12039" y="42487"/>
                    <a:pt x="12161" y="42534"/>
                  </a:cubicBezTo>
                  <a:cubicBezTo>
                    <a:pt x="12462" y="42779"/>
                    <a:pt x="12743" y="43042"/>
                    <a:pt x="12969" y="43342"/>
                  </a:cubicBezTo>
                  <a:lnTo>
                    <a:pt x="12913" y="43399"/>
                  </a:lnTo>
                  <a:lnTo>
                    <a:pt x="12443" y="43267"/>
                  </a:lnTo>
                  <a:lnTo>
                    <a:pt x="12405" y="43380"/>
                  </a:lnTo>
                  <a:cubicBezTo>
                    <a:pt x="12480" y="43399"/>
                    <a:pt x="12574" y="43418"/>
                    <a:pt x="12650" y="43455"/>
                  </a:cubicBezTo>
                  <a:cubicBezTo>
                    <a:pt x="12875" y="43606"/>
                    <a:pt x="13063" y="43775"/>
                    <a:pt x="13251" y="43963"/>
                  </a:cubicBezTo>
                  <a:cubicBezTo>
                    <a:pt x="13383" y="44207"/>
                    <a:pt x="13495" y="44451"/>
                    <a:pt x="13570" y="44715"/>
                  </a:cubicBezTo>
                  <a:cubicBezTo>
                    <a:pt x="13627" y="44790"/>
                    <a:pt x="13683" y="44865"/>
                    <a:pt x="13758" y="44940"/>
                  </a:cubicBezTo>
                  <a:cubicBezTo>
                    <a:pt x="13852" y="44865"/>
                    <a:pt x="13946" y="44790"/>
                    <a:pt x="14040" y="44715"/>
                  </a:cubicBezTo>
                  <a:cubicBezTo>
                    <a:pt x="14153" y="44545"/>
                    <a:pt x="14266" y="44376"/>
                    <a:pt x="14416" y="44245"/>
                  </a:cubicBezTo>
                  <a:cubicBezTo>
                    <a:pt x="14830" y="43925"/>
                    <a:pt x="15262" y="43643"/>
                    <a:pt x="15694" y="43342"/>
                  </a:cubicBezTo>
                  <a:cubicBezTo>
                    <a:pt x="15882" y="43211"/>
                    <a:pt x="16051" y="43061"/>
                    <a:pt x="16239" y="42929"/>
                  </a:cubicBezTo>
                  <a:lnTo>
                    <a:pt x="16183" y="42854"/>
                  </a:lnTo>
                  <a:lnTo>
                    <a:pt x="14172" y="44207"/>
                  </a:lnTo>
                  <a:cubicBezTo>
                    <a:pt x="14097" y="43455"/>
                    <a:pt x="13401" y="42497"/>
                    <a:pt x="12819" y="42384"/>
                  </a:cubicBezTo>
                  <a:lnTo>
                    <a:pt x="13458" y="41688"/>
                  </a:lnTo>
                  <a:lnTo>
                    <a:pt x="14360" y="43624"/>
                  </a:lnTo>
                  <a:cubicBezTo>
                    <a:pt x="14435" y="43549"/>
                    <a:pt x="14510" y="43474"/>
                    <a:pt x="14567" y="43399"/>
                  </a:cubicBezTo>
                  <a:cubicBezTo>
                    <a:pt x="14642" y="43305"/>
                    <a:pt x="14755" y="43211"/>
                    <a:pt x="14755" y="43136"/>
                  </a:cubicBezTo>
                  <a:cubicBezTo>
                    <a:pt x="14736" y="42647"/>
                    <a:pt x="14567" y="42158"/>
                    <a:pt x="14285" y="41764"/>
                  </a:cubicBezTo>
                  <a:lnTo>
                    <a:pt x="14228" y="41970"/>
                  </a:lnTo>
                  <a:lnTo>
                    <a:pt x="13890" y="41519"/>
                  </a:lnTo>
                  <a:cubicBezTo>
                    <a:pt x="14473" y="41143"/>
                    <a:pt x="15037" y="40786"/>
                    <a:pt x="15600" y="40410"/>
                  </a:cubicBezTo>
                  <a:cubicBezTo>
                    <a:pt x="15770" y="40298"/>
                    <a:pt x="15920" y="40147"/>
                    <a:pt x="16014" y="39959"/>
                  </a:cubicBezTo>
                  <a:cubicBezTo>
                    <a:pt x="16221" y="39640"/>
                    <a:pt x="16371" y="39264"/>
                    <a:pt x="16559" y="38926"/>
                  </a:cubicBezTo>
                  <a:cubicBezTo>
                    <a:pt x="16634" y="38850"/>
                    <a:pt x="16747" y="38813"/>
                    <a:pt x="16860" y="38813"/>
                  </a:cubicBezTo>
                  <a:cubicBezTo>
                    <a:pt x="16991" y="38813"/>
                    <a:pt x="17123" y="38850"/>
                    <a:pt x="17236" y="38869"/>
                  </a:cubicBezTo>
                  <a:cubicBezTo>
                    <a:pt x="17781" y="38944"/>
                    <a:pt x="18363" y="38963"/>
                    <a:pt x="18890" y="39057"/>
                  </a:cubicBezTo>
                  <a:cubicBezTo>
                    <a:pt x="19416" y="39132"/>
                    <a:pt x="19923" y="39301"/>
                    <a:pt x="20412" y="39414"/>
                  </a:cubicBezTo>
                  <a:cubicBezTo>
                    <a:pt x="20638" y="39057"/>
                    <a:pt x="20450" y="38888"/>
                    <a:pt x="20205" y="38775"/>
                  </a:cubicBezTo>
                  <a:cubicBezTo>
                    <a:pt x="19792" y="38606"/>
                    <a:pt x="19359" y="38456"/>
                    <a:pt x="18927" y="38305"/>
                  </a:cubicBezTo>
                  <a:cubicBezTo>
                    <a:pt x="18702" y="38230"/>
                    <a:pt x="18457" y="38193"/>
                    <a:pt x="18175" y="38117"/>
                  </a:cubicBezTo>
                  <a:cubicBezTo>
                    <a:pt x="18570" y="37986"/>
                    <a:pt x="18979" y="37920"/>
                    <a:pt x="19385" y="37920"/>
                  </a:cubicBezTo>
                  <a:cubicBezTo>
                    <a:pt x="19792" y="37920"/>
                    <a:pt x="20196" y="37986"/>
                    <a:pt x="20581" y="38117"/>
                  </a:cubicBezTo>
                  <a:cubicBezTo>
                    <a:pt x="20938" y="38230"/>
                    <a:pt x="21333" y="38305"/>
                    <a:pt x="21465" y="38738"/>
                  </a:cubicBezTo>
                  <a:cubicBezTo>
                    <a:pt x="21551" y="38727"/>
                    <a:pt x="21623" y="38721"/>
                    <a:pt x="21684" y="38721"/>
                  </a:cubicBezTo>
                  <a:cubicBezTo>
                    <a:pt x="21957" y="38721"/>
                    <a:pt x="21996" y="38839"/>
                    <a:pt x="21934" y="39207"/>
                  </a:cubicBezTo>
                  <a:cubicBezTo>
                    <a:pt x="21916" y="39264"/>
                    <a:pt x="21916" y="39339"/>
                    <a:pt x="21897" y="39414"/>
                  </a:cubicBezTo>
                  <a:cubicBezTo>
                    <a:pt x="21803" y="40072"/>
                    <a:pt x="21427" y="40674"/>
                    <a:pt x="20863" y="41031"/>
                  </a:cubicBezTo>
                  <a:cubicBezTo>
                    <a:pt x="20055" y="41557"/>
                    <a:pt x="19247" y="42102"/>
                    <a:pt x="18438" y="42647"/>
                  </a:cubicBezTo>
                  <a:cubicBezTo>
                    <a:pt x="18438" y="42648"/>
                    <a:pt x="18438" y="42649"/>
                    <a:pt x="18438" y="42650"/>
                  </a:cubicBezTo>
                  <a:lnTo>
                    <a:pt x="18438" y="42650"/>
                  </a:lnTo>
                  <a:lnTo>
                    <a:pt x="18194" y="42685"/>
                  </a:lnTo>
                  <a:cubicBezTo>
                    <a:pt x="18476" y="42290"/>
                    <a:pt x="18495" y="41989"/>
                    <a:pt x="18269" y="41651"/>
                  </a:cubicBezTo>
                  <a:cubicBezTo>
                    <a:pt x="17799" y="40993"/>
                    <a:pt x="17066" y="40937"/>
                    <a:pt x="16296" y="40768"/>
                  </a:cubicBezTo>
                  <a:lnTo>
                    <a:pt x="16296" y="40768"/>
                  </a:lnTo>
                  <a:cubicBezTo>
                    <a:pt x="16672" y="41557"/>
                    <a:pt x="17160" y="42215"/>
                    <a:pt x="17085" y="43023"/>
                  </a:cubicBezTo>
                  <a:lnTo>
                    <a:pt x="13909" y="45203"/>
                  </a:lnTo>
                  <a:lnTo>
                    <a:pt x="13946" y="45297"/>
                  </a:lnTo>
                  <a:lnTo>
                    <a:pt x="16164" y="43850"/>
                  </a:lnTo>
                  <a:lnTo>
                    <a:pt x="16202" y="43944"/>
                  </a:lnTo>
                  <a:cubicBezTo>
                    <a:pt x="15431" y="44903"/>
                    <a:pt x="14604" y="45842"/>
                    <a:pt x="13289" y="46087"/>
                  </a:cubicBezTo>
                  <a:cubicBezTo>
                    <a:pt x="13247" y="45865"/>
                    <a:pt x="13154" y="45735"/>
                    <a:pt x="13033" y="45735"/>
                  </a:cubicBezTo>
                  <a:cubicBezTo>
                    <a:pt x="12990" y="45735"/>
                    <a:pt x="12943" y="45751"/>
                    <a:pt x="12894" y="45786"/>
                  </a:cubicBezTo>
                  <a:cubicBezTo>
                    <a:pt x="12631" y="45936"/>
                    <a:pt x="12386" y="46124"/>
                    <a:pt x="12180" y="46369"/>
                  </a:cubicBezTo>
                  <a:cubicBezTo>
                    <a:pt x="12067" y="46595"/>
                    <a:pt x="11829" y="46737"/>
                    <a:pt x="11573" y="46737"/>
                  </a:cubicBezTo>
                  <a:cubicBezTo>
                    <a:pt x="11531" y="46737"/>
                    <a:pt x="11489" y="46734"/>
                    <a:pt x="11447" y="46726"/>
                  </a:cubicBezTo>
                  <a:cubicBezTo>
                    <a:pt x="11240" y="46669"/>
                    <a:pt x="11071" y="46556"/>
                    <a:pt x="10977" y="46387"/>
                  </a:cubicBezTo>
                  <a:cubicBezTo>
                    <a:pt x="10883" y="46181"/>
                    <a:pt x="10789" y="45880"/>
                    <a:pt x="11108" y="45748"/>
                  </a:cubicBezTo>
                  <a:cubicBezTo>
                    <a:pt x="11409" y="45617"/>
                    <a:pt x="11428" y="45372"/>
                    <a:pt x="11484" y="45034"/>
                  </a:cubicBezTo>
                  <a:lnTo>
                    <a:pt x="11484" y="45034"/>
                  </a:lnTo>
                  <a:cubicBezTo>
                    <a:pt x="11071" y="45335"/>
                    <a:pt x="10714" y="45560"/>
                    <a:pt x="10375" y="45842"/>
                  </a:cubicBezTo>
                  <a:cubicBezTo>
                    <a:pt x="10201" y="46000"/>
                    <a:pt x="10031" y="46079"/>
                    <a:pt x="9874" y="46079"/>
                  </a:cubicBezTo>
                  <a:cubicBezTo>
                    <a:pt x="9657" y="46079"/>
                    <a:pt x="9464" y="45930"/>
                    <a:pt x="9323" y="45636"/>
                  </a:cubicBezTo>
                  <a:cubicBezTo>
                    <a:pt x="9435" y="45579"/>
                    <a:pt x="9529" y="45485"/>
                    <a:pt x="9623" y="45485"/>
                  </a:cubicBezTo>
                  <a:cubicBezTo>
                    <a:pt x="9637" y="45486"/>
                    <a:pt x="9650" y="45486"/>
                    <a:pt x="9662" y="45486"/>
                  </a:cubicBezTo>
                  <a:cubicBezTo>
                    <a:pt x="9956" y="45486"/>
                    <a:pt x="9884" y="45272"/>
                    <a:pt x="9830" y="45128"/>
                  </a:cubicBezTo>
                  <a:cubicBezTo>
                    <a:pt x="9642" y="44621"/>
                    <a:pt x="9736" y="44433"/>
                    <a:pt x="10244" y="44245"/>
                  </a:cubicBezTo>
                  <a:cubicBezTo>
                    <a:pt x="10488" y="44151"/>
                    <a:pt x="10732" y="44000"/>
                    <a:pt x="10977" y="43869"/>
                  </a:cubicBezTo>
                  <a:cubicBezTo>
                    <a:pt x="10879" y="43805"/>
                    <a:pt x="10753" y="43777"/>
                    <a:pt x="10616" y="43777"/>
                  </a:cubicBezTo>
                  <a:cubicBezTo>
                    <a:pt x="10145" y="43777"/>
                    <a:pt x="9533" y="44107"/>
                    <a:pt x="9417" y="44470"/>
                  </a:cubicBezTo>
                  <a:cubicBezTo>
                    <a:pt x="9078" y="44207"/>
                    <a:pt x="8759" y="43925"/>
                    <a:pt x="8421" y="43681"/>
                  </a:cubicBezTo>
                  <a:cubicBezTo>
                    <a:pt x="8174" y="43484"/>
                    <a:pt x="7871" y="43373"/>
                    <a:pt x="7560" y="43373"/>
                  </a:cubicBezTo>
                  <a:cubicBezTo>
                    <a:pt x="7515" y="43373"/>
                    <a:pt x="7470" y="43375"/>
                    <a:pt x="7424" y="43380"/>
                  </a:cubicBezTo>
                  <a:cubicBezTo>
                    <a:pt x="7274" y="43418"/>
                    <a:pt x="7124" y="43455"/>
                    <a:pt x="7048" y="43474"/>
                  </a:cubicBezTo>
                  <a:cubicBezTo>
                    <a:pt x="6992" y="43662"/>
                    <a:pt x="6917" y="43831"/>
                    <a:pt x="6804" y="44000"/>
                  </a:cubicBezTo>
                  <a:cubicBezTo>
                    <a:pt x="6409" y="44508"/>
                    <a:pt x="6015" y="44978"/>
                    <a:pt x="5564" y="45504"/>
                  </a:cubicBezTo>
                  <a:cubicBezTo>
                    <a:pt x="5094" y="46011"/>
                    <a:pt x="4737" y="46632"/>
                    <a:pt x="4079" y="46932"/>
                  </a:cubicBezTo>
                  <a:cubicBezTo>
                    <a:pt x="3966" y="46989"/>
                    <a:pt x="3910" y="47083"/>
                    <a:pt x="3816" y="47177"/>
                  </a:cubicBezTo>
                  <a:lnTo>
                    <a:pt x="3853" y="47252"/>
                  </a:lnTo>
                  <a:cubicBezTo>
                    <a:pt x="4110" y="47037"/>
                    <a:pt x="4349" y="46952"/>
                    <a:pt x="4577" y="46952"/>
                  </a:cubicBezTo>
                  <a:cubicBezTo>
                    <a:pt x="4965" y="46952"/>
                    <a:pt x="5321" y="47198"/>
                    <a:pt x="5676" y="47459"/>
                  </a:cubicBezTo>
                  <a:cubicBezTo>
                    <a:pt x="5400" y="47214"/>
                    <a:pt x="5250" y="46787"/>
                    <a:pt x="4824" y="46787"/>
                  </a:cubicBezTo>
                  <a:cubicBezTo>
                    <a:pt x="4758" y="46787"/>
                    <a:pt x="4686" y="46797"/>
                    <a:pt x="4605" y="46820"/>
                  </a:cubicBezTo>
                  <a:lnTo>
                    <a:pt x="6597" y="44451"/>
                  </a:lnTo>
                  <a:lnTo>
                    <a:pt x="7274" y="45372"/>
                  </a:lnTo>
                  <a:cubicBezTo>
                    <a:pt x="7161" y="45363"/>
                    <a:pt x="7048" y="45358"/>
                    <a:pt x="6933" y="45358"/>
                  </a:cubicBezTo>
                  <a:cubicBezTo>
                    <a:pt x="6818" y="45358"/>
                    <a:pt x="6701" y="45363"/>
                    <a:pt x="6579" y="45372"/>
                  </a:cubicBezTo>
                  <a:cubicBezTo>
                    <a:pt x="6315" y="45429"/>
                    <a:pt x="6146" y="45692"/>
                    <a:pt x="6221" y="45955"/>
                  </a:cubicBezTo>
                  <a:cubicBezTo>
                    <a:pt x="6232" y="46149"/>
                    <a:pt x="6311" y="46207"/>
                    <a:pt x="6430" y="46207"/>
                  </a:cubicBezTo>
                  <a:cubicBezTo>
                    <a:pt x="6518" y="46207"/>
                    <a:pt x="6628" y="46175"/>
                    <a:pt x="6748" y="46143"/>
                  </a:cubicBezTo>
                  <a:lnTo>
                    <a:pt x="6748" y="46143"/>
                  </a:lnTo>
                  <a:cubicBezTo>
                    <a:pt x="6579" y="46369"/>
                    <a:pt x="6428" y="46538"/>
                    <a:pt x="6353" y="46688"/>
                  </a:cubicBezTo>
                  <a:cubicBezTo>
                    <a:pt x="6259" y="46838"/>
                    <a:pt x="6184" y="46989"/>
                    <a:pt x="6109" y="47158"/>
                  </a:cubicBezTo>
                  <a:cubicBezTo>
                    <a:pt x="6953" y="46124"/>
                    <a:pt x="7155" y="45891"/>
                    <a:pt x="7544" y="45891"/>
                  </a:cubicBezTo>
                  <a:cubicBezTo>
                    <a:pt x="7657" y="45891"/>
                    <a:pt x="7786" y="45911"/>
                    <a:pt x="7951" y="45936"/>
                  </a:cubicBezTo>
                  <a:lnTo>
                    <a:pt x="6710" y="47064"/>
                  </a:lnTo>
                  <a:lnTo>
                    <a:pt x="6785" y="47158"/>
                  </a:lnTo>
                  <a:lnTo>
                    <a:pt x="8533" y="45692"/>
                  </a:lnTo>
                  <a:cubicBezTo>
                    <a:pt x="7988" y="44790"/>
                    <a:pt x="8026" y="44771"/>
                    <a:pt x="6767" y="44245"/>
                  </a:cubicBezTo>
                  <a:lnTo>
                    <a:pt x="7142" y="43775"/>
                  </a:lnTo>
                  <a:cubicBezTo>
                    <a:pt x="7312" y="43944"/>
                    <a:pt x="7462" y="44076"/>
                    <a:pt x="7612" y="44207"/>
                  </a:cubicBezTo>
                  <a:cubicBezTo>
                    <a:pt x="7951" y="44508"/>
                    <a:pt x="8289" y="44790"/>
                    <a:pt x="8646" y="45072"/>
                  </a:cubicBezTo>
                  <a:cubicBezTo>
                    <a:pt x="8815" y="45184"/>
                    <a:pt x="8909" y="45410"/>
                    <a:pt x="8872" y="45617"/>
                  </a:cubicBezTo>
                  <a:cubicBezTo>
                    <a:pt x="8872" y="45842"/>
                    <a:pt x="8928" y="46068"/>
                    <a:pt x="9022" y="46293"/>
                  </a:cubicBezTo>
                  <a:cubicBezTo>
                    <a:pt x="8740" y="46519"/>
                    <a:pt x="8439" y="46707"/>
                    <a:pt x="8120" y="46895"/>
                  </a:cubicBezTo>
                  <a:cubicBezTo>
                    <a:pt x="7312" y="47271"/>
                    <a:pt x="6635" y="47872"/>
                    <a:pt x="6128" y="48605"/>
                  </a:cubicBezTo>
                  <a:cubicBezTo>
                    <a:pt x="6090" y="48662"/>
                    <a:pt x="6015" y="48774"/>
                    <a:pt x="5940" y="48774"/>
                  </a:cubicBezTo>
                  <a:cubicBezTo>
                    <a:pt x="5741" y="48796"/>
                    <a:pt x="5537" y="48805"/>
                    <a:pt x="5333" y="48805"/>
                  </a:cubicBezTo>
                  <a:cubicBezTo>
                    <a:pt x="5189" y="48805"/>
                    <a:pt x="5046" y="48801"/>
                    <a:pt x="4906" y="48793"/>
                  </a:cubicBezTo>
                  <a:cubicBezTo>
                    <a:pt x="4831" y="48787"/>
                    <a:pt x="4756" y="48785"/>
                    <a:pt x="4681" y="48785"/>
                  </a:cubicBezTo>
                  <a:cubicBezTo>
                    <a:pt x="4284" y="48785"/>
                    <a:pt x="3873" y="48859"/>
                    <a:pt x="3383" y="48906"/>
                  </a:cubicBezTo>
                  <a:lnTo>
                    <a:pt x="3853" y="48549"/>
                  </a:lnTo>
                  <a:cubicBezTo>
                    <a:pt x="3778" y="48304"/>
                    <a:pt x="3647" y="48098"/>
                    <a:pt x="3665" y="47910"/>
                  </a:cubicBezTo>
                  <a:cubicBezTo>
                    <a:pt x="3703" y="47722"/>
                    <a:pt x="3910" y="47571"/>
                    <a:pt x="4041" y="47402"/>
                  </a:cubicBezTo>
                  <a:cubicBezTo>
                    <a:pt x="3926" y="47329"/>
                    <a:pt x="3793" y="47291"/>
                    <a:pt x="3659" y="47291"/>
                  </a:cubicBezTo>
                  <a:cubicBezTo>
                    <a:pt x="3553" y="47291"/>
                    <a:pt x="3446" y="47315"/>
                    <a:pt x="3346" y="47365"/>
                  </a:cubicBezTo>
                  <a:cubicBezTo>
                    <a:pt x="3177" y="47515"/>
                    <a:pt x="3083" y="47722"/>
                    <a:pt x="3064" y="47929"/>
                  </a:cubicBezTo>
                  <a:cubicBezTo>
                    <a:pt x="3016" y="48552"/>
                    <a:pt x="2913" y="48754"/>
                    <a:pt x="2444" y="48754"/>
                  </a:cubicBezTo>
                  <a:cubicBezTo>
                    <a:pt x="2362" y="48754"/>
                    <a:pt x="2268" y="48748"/>
                    <a:pt x="2162" y="48737"/>
                  </a:cubicBezTo>
                  <a:cubicBezTo>
                    <a:pt x="2049" y="48737"/>
                    <a:pt x="1955" y="48718"/>
                    <a:pt x="1861" y="48699"/>
                  </a:cubicBezTo>
                  <a:cubicBezTo>
                    <a:pt x="1729" y="48680"/>
                    <a:pt x="1560" y="48680"/>
                    <a:pt x="1485" y="48586"/>
                  </a:cubicBezTo>
                  <a:cubicBezTo>
                    <a:pt x="1410" y="48492"/>
                    <a:pt x="1466" y="48304"/>
                    <a:pt x="1466" y="48154"/>
                  </a:cubicBezTo>
                  <a:lnTo>
                    <a:pt x="1466" y="48154"/>
                  </a:lnTo>
                  <a:lnTo>
                    <a:pt x="1260" y="48304"/>
                  </a:lnTo>
                  <a:cubicBezTo>
                    <a:pt x="1429" y="47459"/>
                    <a:pt x="2143" y="47233"/>
                    <a:pt x="2838" y="46989"/>
                  </a:cubicBezTo>
                  <a:lnTo>
                    <a:pt x="2763" y="46820"/>
                  </a:lnTo>
                  <a:cubicBezTo>
                    <a:pt x="2350" y="46857"/>
                    <a:pt x="1955" y="46895"/>
                    <a:pt x="1541" y="46932"/>
                  </a:cubicBezTo>
                  <a:cubicBezTo>
                    <a:pt x="1034" y="46989"/>
                    <a:pt x="902" y="47402"/>
                    <a:pt x="714" y="47853"/>
                  </a:cubicBezTo>
                  <a:cubicBezTo>
                    <a:pt x="696" y="47778"/>
                    <a:pt x="677" y="47722"/>
                    <a:pt x="658" y="47665"/>
                  </a:cubicBezTo>
                  <a:cubicBezTo>
                    <a:pt x="639" y="47327"/>
                    <a:pt x="639" y="47008"/>
                    <a:pt x="658" y="46688"/>
                  </a:cubicBezTo>
                  <a:cubicBezTo>
                    <a:pt x="658" y="46498"/>
                    <a:pt x="805" y="46374"/>
                    <a:pt x="964" y="46374"/>
                  </a:cubicBezTo>
                  <a:cubicBezTo>
                    <a:pt x="994" y="46374"/>
                    <a:pt x="1023" y="46379"/>
                    <a:pt x="1053" y="46387"/>
                  </a:cubicBezTo>
                  <a:cubicBezTo>
                    <a:pt x="1184" y="46406"/>
                    <a:pt x="1316" y="46425"/>
                    <a:pt x="1447" y="46425"/>
                  </a:cubicBezTo>
                  <a:cubicBezTo>
                    <a:pt x="1936" y="46463"/>
                    <a:pt x="2444" y="46481"/>
                    <a:pt x="2951" y="46519"/>
                  </a:cubicBezTo>
                  <a:lnTo>
                    <a:pt x="3195" y="46519"/>
                  </a:lnTo>
                  <a:lnTo>
                    <a:pt x="3195" y="46369"/>
                  </a:lnTo>
                  <a:cubicBezTo>
                    <a:pt x="2939" y="46160"/>
                    <a:pt x="2656" y="46106"/>
                    <a:pt x="2357" y="46106"/>
                  </a:cubicBezTo>
                  <a:cubicBezTo>
                    <a:pt x="2025" y="46106"/>
                    <a:pt x="1675" y="46173"/>
                    <a:pt x="1321" y="46173"/>
                  </a:cubicBezTo>
                  <a:cubicBezTo>
                    <a:pt x="1244" y="46173"/>
                    <a:pt x="1167" y="46169"/>
                    <a:pt x="1090" y="46162"/>
                  </a:cubicBezTo>
                  <a:lnTo>
                    <a:pt x="1391" y="46030"/>
                  </a:lnTo>
                  <a:cubicBezTo>
                    <a:pt x="1348" y="45973"/>
                    <a:pt x="1283" y="45948"/>
                    <a:pt x="1221" y="45948"/>
                  </a:cubicBezTo>
                  <a:cubicBezTo>
                    <a:pt x="1202" y="45948"/>
                    <a:pt x="1183" y="45951"/>
                    <a:pt x="1166" y="45955"/>
                  </a:cubicBezTo>
                  <a:cubicBezTo>
                    <a:pt x="602" y="46218"/>
                    <a:pt x="357" y="46763"/>
                    <a:pt x="38" y="47233"/>
                  </a:cubicBezTo>
                  <a:cubicBezTo>
                    <a:pt x="0" y="47252"/>
                    <a:pt x="0" y="47290"/>
                    <a:pt x="0" y="47327"/>
                  </a:cubicBezTo>
                  <a:cubicBezTo>
                    <a:pt x="207" y="47628"/>
                    <a:pt x="113" y="48060"/>
                    <a:pt x="508" y="48248"/>
                  </a:cubicBezTo>
                  <a:cubicBezTo>
                    <a:pt x="583" y="48286"/>
                    <a:pt x="583" y="48417"/>
                    <a:pt x="639" y="48492"/>
                  </a:cubicBezTo>
                  <a:cubicBezTo>
                    <a:pt x="897" y="48768"/>
                    <a:pt x="1064" y="49188"/>
                    <a:pt x="1530" y="49188"/>
                  </a:cubicBezTo>
                  <a:cubicBezTo>
                    <a:pt x="1540" y="49188"/>
                    <a:pt x="1550" y="49188"/>
                    <a:pt x="1560" y="49188"/>
                  </a:cubicBezTo>
                  <a:cubicBezTo>
                    <a:pt x="2143" y="49150"/>
                    <a:pt x="2707" y="49113"/>
                    <a:pt x="3233" y="49075"/>
                  </a:cubicBezTo>
                  <a:cubicBezTo>
                    <a:pt x="3365" y="49169"/>
                    <a:pt x="3515" y="49244"/>
                    <a:pt x="3665" y="49282"/>
                  </a:cubicBezTo>
                  <a:cubicBezTo>
                    <a:pt x="3690" y="49284"/>
                    <a:pt x="3715" y="49285"/>
                    <a:pt x="3740" y="49285"/>
                  </a:cubicBezTo>
                  <a:cubicBezTo>
                    <a:pt x="3937" y="49285"/>
                    <a:pt x="4125" y="49225"/>
                    <a:pt x="4342" y="49225"/>
                  </a:cubicBezTo>
                  <a:cubicBezTo>
                    <a:pt x="4981" y="49225"/>
                    <a:pt x="5620" y="49263"/>
                    <a:pt x="6184" y="49263"/>
                  </a:cubicBezTo>
                  <a:lnTo>
                    <a:pt x="6128" y="48812"/>
                  </a:lnTo>
                  <a:lnTo>
                    <a:pt x="6128" y="48812"/>
                  </a:lnTo>
                  <a:cubicBezTo>
                    <a:pt x="6337" y="48998"/>
                    <a:pt x="6503" y="49098"/>
                    <a:pt x="6657" y="49098"/>
                  </a:cubicBezTo>
                  <a:cubicBezTo>
                    <a:pt x="6752" y="49098"/>
                    <a:pt x="6843" y="49060"/>
                    <a:pt x="6936" y="48981"/>
                  </a:cubicBezTo>
                  <a:cubicBezTo>
                    <a:pt x="7387" y="48605"/>
                    <a:pt x="7800" y="48154"/>
                    <a:pt x="8214" y="47778"/>
                  </a:cubicBezTo>
                  <a:cubicBezTo>
                    <a:pt x="8627" y="47383"/>
                    <a:pt x="8984" y="46914"/>
                    <a:pt x="9623" y="46838"/>
                  </a:cubicBezTo>
                  <a:cubicBezTo>
                    <a:pt x="9699" y="46820"/>
                    <a:pt x="9774" y="46632"/>
                    <a:pt x="9849" y="46519"/>
                  </a:cubicBezTo>
                  <a:lnTo>
                    <a:pt x="9793" y="46444"/>
                  </a:lnTo>
                  <a:lnTo>
                    <a:pt x="9999" y="46406"/>
                  </a:lnTo>
                  <a:cubicBezTo>
                    <a:pt x="10300" y="46726"/>
                    <a:pt x="10563" y="47008"/>
                    <a:pt x="10808" y="47290"/>
                  </a:cubicBezTo>
                  <a:cubicBezTo>
                    <a:pt x="10834" y="47303"/>
                    <a:pt x="10861" y="47316"/>
                    <a:pt x="10887" y="47316"/>
                  </a:cubicBezTo>
                  <a:cubicBezTo>
                    <a:pt x="10898" y="47316"/>
                    <a:pt x="10909" y="47314"/>
                    <a:pt x="10920" y="47308"/>
                  </a:cubicBezTo>
                  <a:cubicBezTo>
                    <a:pt x="11428" y="47214"/>
                    <a:pt x="11954" y="47102"/>
                    <a:pt x="12480" y="46989"/>
                  </a:cubicBezTo>
                  <a:cubicBezTo>
                    <a:pt x="12499" y="46989"/>
                    <a:pt x="12518" y="46970"/>
                    <a:pt x="12518" y="46932"/>
                  </a:cubicBezTo>
                  <a:cubicBezTo>
                    <a:pt x="12631" y="46688"/>
                    <a:pt x="12875" y="46519"/>
                    <a:pt x="13157" y="46519"/>
                  </a:cubicBezTo>
                  <a:cubicBezTo>
                    <a:pt x="13228" y="46530"/>
                    <a:pt x="13297" y="46536"/>
                    <a:pt x="13364" y="46536"/>
                  </a:cubicBezTo>
                  <a:cubicBezTo>
                    <a:pt x="13841" y="46536"/>
                    <a:pt x="14206" y="46263"/>
                    <a:pt x="14585" y="46049"/>
                  </a:cubicBezTo>
                  <a:cubicBezTo>
                    <a:pt x="14924" y="45861"/>
                    <a:pt x="15206" y="45617"/>
                    <a:pt x="15525" y="45391"/>
                  </a:cubicBezTo>
                  <a:cubicBezTo>
                    <a:pt x="15582" y="45354"/>
                    <a:pt x="15657" y="45335"/>
                    <a:pt x="15713" y="45297"/>
                  </a:cubicBezTo>
                  <a:cubicBezTo>
                    <a:pt x="16221" y="45034"/>
                    <a:pt x="16747" y="44771"/>
                    <a:pt x="17254" y="44470"/>
                  </a:cubicBezTo>
                  <a:cubicBezTo>
                    <a:pt x="17912" y="44076"/>
                    <a:pt x="18570" y="43624"/>
                    <a:pt x="19209" y="43192"/>
                  </a:cubicBezTo>
                  <a:cubicBezTo>
                    <a:pt x="19359" y="43061"/>
                    <a:pt x="19510" y="42891"/>
                    <a:pt x="19604" y="42722"/>
                  </a:cubicBezTo>
                  <a:cubicBezTo>
                    <a:pt x="19792" y="42422"/>
                    <a:pt x="19811" y="42046"/>
                    <a:pt x="20262" y="41933"/>
                  </a:cubicBezTo>
                  <a:cubicBezTo>
                    <a:pt x="20638" y="41858"/>
                    <a:pt x="20976" y="41651"/>
                    <a:pt x="21220" y="41369"/>
                  </a:cubicBezTo>
                  <a:cubicBezTo>
                    <a:pt x="21465" y="41049"/>
                    <a:pt x="21690" y="40749"/>
                    <a:pt x="22085" y="40617"/>
                  </a:cubicBezTo>
                  <a:lnTo>
                    <a:pt x="21916" y="40373"/>
                  </a:lnTo>
                  <a:cubicBezTo>
                    <a:pt x="21972" y="40128"/>
                    <a:pt x="22066" y="39884"/>
                    <a:pt x="22160" y="39640"/>
                  </a:cubicBezTo>
                  <a:cubicBezTo>
                    <a:pt x="22273" y="39433"/>
                    <a:pt x="22404" y="39226"/>
                    <a:pt x="22555" y="39038"/>
                  </a:cubicBezTo>
                  <a:cubicBezTo>
                    <a:pt x="22292" y="38531"/>
                    <a:pt x="22555" y="37948"/>
                    <a:pt x="22573" y="37384"/>
                  </a:cubicBezTo>
                  <a:lnTo>
                    <a:pt x="22573" y="38042"/>
                  </a:lnTo>
                  <a:cubicBezTo>
                    <a:pt x="22649" y="37741"/>
                    <a:pt x="22649" y="37422"/>
                    <a:pt x="22724" y="37140"/>
                  </a:cubicBezTo>
                  <a:cubicBezTo>
                    <a:pt x="22761" y="36896"/>
                    <a:pt x="22874" y="36689"/>
                    <a:pt x="23025" y="36501"/>
                  </a:cubicBezTo>
                  <a:cubicBezTo>
                    <a:pt x="23288" y="36200"/>
                    <a:pt x="23626" y="35975"/>
                    <a:pt x="23870" y="35674"/>
                  </a:cubicBezTo>
                  <a:cubicBezTo>
                    <a:pt x="24603" y="34791"/>
                    <a:pt x="25186" y="33832"/>
                    <a:pt x="25148" y="32610"/>
                  </a:cubicBezTo>
                  <a:cubicBezTo>
                    <a:pt x="25148" y="32535"/>
                    <a:pt x="25224" y="32441"/>
                    <a:pt x="25280" y="32385"/>
                  </a:cubicBezTo>
                  <a:cubicBezTo>
                    <a:pt x="25562" y="32084"/>
                    <a:pt x="25825" y="31783"/>
                    <a:pt x="26069" y="31464"/>
                  </a:cubicBezTo>
                  <a:cubicBezTo>
                    <a:pt x="26295" y="31107"/>
                    <a:pt x="26483" y="30731"/>
                    <a:pt x="26652" y="30336"/>
                  </a:cubicBezTo>
                  <a:cubicBezTo>
                    <a:pt x="26878" y="29810"/>
                    <a:pt x="27009" y="29227"/>
                    <a:pt x="27028" y="28644"/>
                  </a:cubicBezTo>
                  <a:cubicBezTo>
                    <a:pt x="27009" y="27855"/>
                    <a:pt x="27066" y="27047"/>
                    <a:pt x="27122" y="26239"/>
                  </a:cubicBezTo>
                  <a:cubicBezTo>
                    <a:pt x="27103" y="25882"/>
                    <a:pt x="27141" y="25524"/>
                    <a:pt x="27235" y="25186"/>
                  </a:cubicBezTo>
                  <a:cubicBezTo>
                    <a:pt x="27347" y="24923"/>
                    <a:pt x="27347" y="24603"/>
                    <a:pt x="27254" y="24340"/>
                  </a:cubicBezTo>
                  <a:cubicBezTo>
                    <a:pt x="27122" y="24058"/>
                    <a:pt x="26990" y="23795"/>
                    <a:pt x="26896" y="23513"/>
                  </a:cubicBezTo>
                  <a:cubicBezTo>
                    <a:pt x="26690" y="22968"/>
                    <a:pt x="26445" y="22404"/>
                    <a:pt x="26295" y="21841"/>
                  </a:cubicBezTo>
                  <a:cubicBezTo>
                    <a:pt x="26069" y="21070"/>
                    <a:pt x="25900" y="20281"/>
                    <a:pt x="25731" y="19510"/>
                  </a:cubicBezTo>
                  <a:cubicBezTo>
                    <a:pt x="25675" y="19341"/>
                    <a:pt x="25675" y="19153"/>
                    <a:pt x="25637" y="18965"/>
                  </a:cubicBezTo>
                  <a:lnTo>
                    <a:pt x="25637" y="18965"/>
                  </a:lnTo>
                  <a:cubicBezTo>
                    <a:pt x="25261" y="20149"/>
                    <a:pt x="25524" y="21277"/>
                    <a:pt x="25881" y="22442"/>
                  </a:cubicBezTo>
                  <a:lnTo>
                    <a:pt x="25280" y="22367"/>
                  </a:lnTo>
                  <a:lnTo>
                    <a:pt x="25224" y="22442"/>
                  </a:lnTo>
                  <a:lnTo>
                    <a:pt x="25844" y="23231"/>
                  </a:lnTo>
                  <a:lnTo>
                    <a:pt x="24397" y="22273"/>
                  </a:lnTo>
                  <a:lnTo>
                    <a:pt x="24660" y="21897"/>
                  </a:lnTo>
                  <a:cubicBezTo>
                    <a:pt x="24491" y="21784"/>
                    <a:pt x="24303" y="21690"/>
                    <a:pt x="24115" y="21634"/>
                  </a:cubicBezTo>
                  <a:cubicBezTo>
                    <a:pt x="23936" y="21615"/>
                    <a:pt x="23762" y="21606"/>
                    <a:pt x="23591" y="21606"/>
                  </a:cubicBezTo>
                  <a:cubicBezTo>
                    <a:pt x="23419" y="21606"/>
                    <a:pt x="23250" y="21615"/>
                    <a:pt x="23081" y="21634"/>
                  </a:cubicBezTo>
                  <a:cubicBezTo>
                    <a:pt x="22028" y="21822"/>
                    <a:pt x="20995" y="22066"/>
                    <a:pt x="19942" y="22292"/>
                  </a:cubicBezTo>
                  <a:cubicBezTo>
                    <a:pt x="19824" y="22319"/>
                    <a:pt x="19733" y="22335"/>
                    <a:pt x="19661" y="22335"/>
                  </a:cubicBezTo>
                  <a:cubicBezTo>
                    <a:pt x="19481" y="22335"/>
                    <a:pt x="19416" y="22235"/>
                    <a:pt x="19322" y="21953"/>
                  </a:cubicBezTo>
                  <a:cubicBezTo>
                    <a:pt x="19228" y="21728"/>
                    <a:pt x="19115" y="21502"/>
                    <a:pt x="18984" y="21295"/>
                  </a:cubicBezTo>
                  <a:lnTo>
                    <a:pt x="18984" y="21295"/>
                  </a:lnTo>
                  <a:cubicBezTo>
                    <a:pt x="19115" y="22085"/>
                    <a:pt x="19303" y="22818"/>
                    <a:pt x="19435" y="23589"/>
                  </a:cubicBezTo>
                  <a:cubicBezTo>
                    <a:pt x="19566" y="24378"/>
                    <a:pt x="19604" y="25167"/>
                    <a:pt x="19679" y="25938"/>
                  </a:cubicBezTo>
                  <a:lnTo>
                    <a:pt x="19585" y="26051"/>
                  </a:lnTo>
                  <a:cubicBezTo>
                    <a:pt x="18814" y="25769"/>
                    <a:pt x="18025" y="25487"/>
                    <a:pt x="17254" y="25186"/>
                  </a:cubicBezTo>
                  <a:cubicBezTo>
                    <a:pt x="17104" y="25111"/>
                    <a:pt x="17010" y="24904"/>
                    <a:pt x="16822" y="24697"/>
                  </a:cubicBezTo>
                  <a:lnTo>
                    <a:pt x="16578" y="24735"/>
                  </a:lnTo>
                  <a:cubicBezTo>
                    <a:pt x="16747" y="24998"/>
                    <a:pt x="16465" y="25581"/>
                    <a:pt x="15901" y="25994"/>
                  </a:cubicBezTo>
                  <a:cubicBezTo>
                    <a:pt x="16108" y="25374"/>
                    <a:pt x="16333" y="24829"/>
                    <a:pt x="16127" y="24246"/>
                  </a:cubicBezTo>
                  <a:cubicBezTo>
                    <a:pt x="15976" y="23701"/>
                    <a:pt x="15826" y="23156"/>
                    <a:pt x="15657" y="22630"/>
                  </a:cubicBezTo>
                  <a:lnTo>
                    <a:pt x="15488" y="22668"/>
                  </a:lnTo>
                  <a:cubicBezTo>
                    <a:pt x="15318" y="23682"/>
                    <a:pt x="15488" y="24716"/>
                    <a:pt x="15600" y="25712"/>
                  </a:cubicBezTo>
                  <a:cubicBezTo>
                    <a:pt x="15412" y="25487"/>
                    <a:pt x="15206" y="25261"/>
                    <a:pt x="14980" y="25073"/>
                  </a:cubicBezTo>
                  <a:cubicBezTo>
                    <a:pt x="14585" y="24791"/>
                    <a:pt x="14134" y="24547"/>
                    <a:pt x="13796" y="24340"/>
                  </a:cubicBezTo>
                  <a:cubicBezTo>
                    <a:pt x="13777" y="24171"/>
                    <a:pt x="13758" y="24021"/>
                    <a:pt x="13721" y="23889"/>
                  </a:cubicBezTo>
                  <a:cubicBezTo>
                    <a:pt x="13608" y="23682"/>
                    <a:pt x="13458" y="23532"/>
                    <a:pt x="13345" y="23288"/>
                  </a:cubicBezTo>
                  <a:cubicBezTo>
                    <a:pt x="13232" y="23062"/>
                    <a:pt x="13157" y="22799"/>
                    <a:pt x="13044" y="22480"/>
                  </a:cubicBezTo>
                  <a:lnTo>
                    <a:pt x="13044" y="22480"/>
                  </a:lnTo>
                  <a:lnTo>
                    <a:pt x="13307" y="22574"/>
                  </a:lnTo>
                  <a:lnTo>
                    <a:pt x="13345" y="22517"/>
                  </a:lnTo>
                  <a:cubicBezTo>
                    <a:pt x="13289" y="22404"/>
                    <a:pt x="13176" y="22273"/>
                    <a:pt x="13195" y="22179"/>
                  </a:cubicBezTo>
                  <a:cubicBezTo>
                    <a:pt x="13458" y="21032"/>
                    <a:pt x="13815" y="19923"/>
                    <a:pt x="14642" y="19059"/>
                  </a:cubicBezTo>
                  <a:cubicBezTo>
                    <a:pt x="14679" y="19021"/>
                    <a:pt x="14736" y="18965"/>
                    <a:pt x="14736" y="18927"/>
                  </a:cubicBezTo>
                  <a:cubicBezTo>
                    <a:pt x="14736" y="18533"/>
                    <a:pt x="15018" y="18420"/>
                    <a:pt x="15262" y="18288"/>
                  </a:cubicBezTo>
                  <a:lnTo>
                    <a:pt x="15074" y="17987"/>
                  </a:lnTo>
                  <a:cubicBezTo>
                    <a:pt x="15030" y="17983"/>
                    <a:pt x="14986" y="17981"/>
                    <a:pt x="14941" y="17981"/>
                  </a:cubicBezTo>
                  <a:cubicBezTo>
                    <a:pt x="14588" y="17981"/>
                    <a:pt x="14232" y="18113"/>
                    <a:pt x="13965" y="18363"/>
                  </a:cubicBezTo>
                  <a:cubicBezTo>
                    <a:pt x="13157" y="19096"/>
                    <a:pt x="12537" y="19999"/>
                    <a:pt x="12161" y="21014"/>
                  </a:cubicBezTo>
                  <a:cubicBezTo>
                    <a:pt x="12123" y="21089"/>
                    <a:pt x="12029" y="21145"/>
                    <a:pt x="12010" y="21164"/>
                  </a:cubicBezTo>
                  <a:lnTo>
                    <a:pt x="11860" y="22160"/>
                  </a:lnTo>
                  <a:lnTo>
                    <a:pt x="11416" y="21420"/>
                  </a:lnTo>
                  <a:lnTo>
                    <a:pt x="11416" y="21420"/>
                  </a:lnTo>
                  <a:cubicBezTo>
                    <a:pt x="11420" y="21416"/>
                    <a:pt x="11424" y="21412"/>
                    <a:pt x="11428" y="21408"/>
                  </a:cubicBezTo>
                  <a:cubicBezTo>
                    <a:pt x="11183" y="20995"/>
                    <a:pt x="11371" y="20581"/>
                    <a:pt x="11447" y="20168"/>
                  </a:cubicBezTo>
                  <a:cubicBezTo>
                    <a:pt x="11522" y="19660"/>
                    <a:pt x="11635" y="19153"/>
                    <a:pt x="11729" y="18645"/>
                  </a:cubicBezTo>
                  <a:cubicBezTo>
                    <a:pt x="11781" y="18704"/>
                    <a:pt x="11829" y="18728"/>
                    <a:pt x="11870" y="18728"/>
                  </a:cubicBezTo>
                  <a:cubicBezTo>
                    <a:pt x="11963" y="18728"/>
                    <a:pt x="12028" y="18611"/>
                    <a:pt x="12067" y="18495"/>
                  </a:cubicBezTo>
                  <a:cubicBezTo>
                    <a:pt x="12255" y="17875"/>
                    <a:pt x="12424" y="17236"/>
                    <a:pt x="12593" y="16597"/>
                  </a:cubicBezTo>
                  <a:cubicBezTo>
                    <a:pt x="12743" y="16108"/>
                    <a:pt x="13044" y="15676"/>
                    <a:pt x="13476" y="15394"/>
                  </a:cubicBezTo>
                  <a:cubicBezTo>
                    <a:pt x="13984" y="15037"/>
                    <a:pt x="14491" y="14698"/>
                    <a:pt x="14980" y="14322"/>
                  </a:cubicBezTo>
                  <a:cubicBezTo>
                    <a:pt x="15055" y="14247"/>
                    <a:pt x="15093" y="14116"/>
                    <a:pt x="15074" y="14003"/>
                  </a:cubicBezTo>
                  <a:cubicBezTo>
                    <a:pt x="14999" y="13909"/>
                    <a:pt x="14867" y="13852"/>
                    <a:pt x="14736" y="13852"/>
                  </a:cubicBezTo>
                  <a:cubicBezTo>
                    <a:pt x="14435" y="13965"/>
                    <a:pt x="14172" y="14097"/>
                    <a:pt x="13909" y="14266"/>
                  </a:cubicBezTo>
                  <a:cubicBezTo>
                    <a:pt x="13570" y="14492"/>
                    <a:pt x="13251" y="14736"/>
                    <a:pt x="12969" y="14999"/>
                  </a:cubicBezTo>
                  <a:cubicBezTo>
                    <a:pt x="12668" y="15281"/>
                    <a:pt x="12424" y="15600"/>
                    <a:pt x="12142" y="15901"/>
                  </a:cubicBezTo>
                  <a:cubicBezTo>
                    <a:pt x="11983" y="15526"/>
                    <a:pt x="11813" y="15372"/>
                    <a:pt x="11539" y="15372"/>
                  </a:cubicBezTo>
                  <a:cubicBezTo>
                    <a:pt x="11456" y="15372"/>
                    <a:pt x="11363" y="15386"/>
                    <a:pt x="11259" y="15413"/>
                  </a:cubicBezTo>
                  <a:cubicBezTo>
                    <a:pt x="11127" y="15469"/>
                    <a:pt x="10996" y="15506"/>
                    <a:pt x="10864" y="15544"/>
                  </a:cubicBezTo>
                  <a:cubicBezTo>
                    <a:pt x="10620" y="15563"/>
                    <a:pt x="10394" y="15563"/>
                    <a:pt x="10150" y="15563"/>
                  </a:cubicBezTo>
                  <a:cubicBezTo>
                    <a:pt x="10131" y="15563"/>
                    <a:pt x="10112" y="15582"/>
                    <a:pt x="10093" y="15582"/>
                  </a:cubicBezTo>
                  <a:lnTo>
                    <a:pt x="10300" y="15826"/>
                  </a:lnTo>
                  <a:lnTo>
                    <a:pt x="8045" y="15431"/>
                  </a:lnTo>
                  <a:cubicBezTo>
                    <a:pt x="8308" y="14886"/>
                    <a:pt x="8533" y="14398"/>
                    <a:pt x="8759" y="13890"/>
                  </a:cubicBezTo>
                  <a:lnTo>
                    <a:pt x="8815" y="13928"/>
                  </a:lnTo>
                  <a:lnTo>
                    <a:pt x="8439" y="14943"/>
                  </a:lnTo>
                  <a:lnTo>
                    <a:pt x="8515" y="14980"/>
                  </a:lnTo>
                  <a:cubicBezTo>
                    <a:pt x="8665" y="14661"/>
                    <a:pt x="8834" y="14322"/>
                    <a:pt x="8984" y="14003"/>
                  </a:cubicBezTo>
                  <a:cubicBezTo>
                    <a:pt x="9511" y="13984"/>
                    <a:pt x="10018" y="13946"/>
                    <a:pt x="10526" y="13909"/>
                  </a:cubicBezTo>
                  <a:cubicBezTo>
                    <a:pt x="10770" y="13909"/>
                    <a:pt x="11033" y="13871"/>
                    <a:pt x="11277" y="13834"/>
                  </a:cubicBezTo>
                  <a:cubicBezTo>
                    <a:pt x="11935" y="13721"/>
                    <a:pt x="12593" y="13589"/>
                    <a:pt x="13251" y="13477"/>
                  </a:cubicBezTo>
                  <a:cubicBezTo>
                    <a:pt x="13608" y="13439"/>
                    <a:pt x="13890" y="13176"/>
                    <a:pt x="13946" y="12800"/>
                  </a:cubicBezTo>
                  <a:cubicBezTo>
                    <a:pt x="13570" y="12800"/>
                    <a:pt x="13186" y="12783"/>
                    <a:pt x="12816" y="12783"/>
                  </a:cubicBezTo>
                  <a:cubicBezTo>
                    <a:pt x="12631" y="12783"/>
                    <a:pt x="12449" y="12787"/>
                    <a:pt x="12274" y="12800"/>
                  </a:cubicBezTo>
                  <a:cubicBezTo>
                    <a:pt x="11766" y="12856"/>
                    <a:pt x="11259" y="13007"/>
                    <a:pt x="10751" y="13082"/>
                  </a:cubicBezTo>
                  <a:cubicBezTo>
                    <a:pt x="10258" y="13172"/>
                    <a:pt x="9752" y="13422"/>
                    <a:pt x="9260" y="13422"/>
                  </a:cubicBezTo>
                  <a:cubicBezTo>
                    <a:pt x="8927" y="13422"/>
                    <a:pt x="8600" y="13307"/>
                    <a:pt x="8289" y="12950"/>
                  </a:cubicBezTo>
                  <a:cubicBezTo>
                    <a:pt x="8289" y="12932"/>
                    <a:pt x="8251" y="12932"/>
                    <a:pt x="8233" y="12932"/>
                  </a:cubicBezTo>
                  <a:cubicBezTo>
                    <a:pt x="8101" y="13044"/>
                    <a:pt x="7951" y="13101"/>
                    <a:pt x="7800" y="13119"/>
                  </a:cubicBezTo>
                  <a:cubicBezTo>
                    <a:pt x="7617" y="13119"/>
                    <a:pt x="7433" y="13060"/>
                    <a:pt x="7262" y="13060"/>
                  </a:cubicBezTo>
                  <a:cubicBezTo>
                    <a:pt x="7241" y="13060"/>
                    <a:pt x="7220" y="13061"/>
                    <a:pt x="7199" y="13063"/>
                  </a:cubicBezTo>
                  <a:cubicBezTo>
                    <a:pt x="7144" y="13070"/>
                    <a:pt x="7091" y="13073"/>
                    <a:pt x="7041" y="13073"/>
                  </a:cubicBezTo>
                  <a:cubicBezTo>
                    <a:pt x="6502" y="13073"/>
                    <a:pt x="6202" y="12719"/>
                    <a:pt x="5996" y="12255"/>
                  </a:cubicBezTo>
                  <a:cubicBezTo>
                    <a:pt x="5940" y="12161"/>
                    <a:pt x="5902" y="12048"/>
                    <a:pt x="5827" y="11935"/>
                  </a:cubicBezTo>
                  <a:cubicBezTo>
                    <a:pt x="5639" y="11710"/>
                    <a:pt x="5488" y="11465"/>
                    <a:pt x="5357" y="11184"/>
                  </a:cubicBezTo>
                  <a:cubicBezTo>
                    <a:pt x="4906" y="9868"/>
                    <a:pt x="5319" y="8571"/>
                    <a:pt x="5526" y="7274"/>
                  </a:cubicBezTo>
                  <a:cubicBezTo>
                    <a:pt x="5564" y="7049"/>
                    <a:pt x="5733" y="6842"/>
                    <a:pt x="5808" y="6597"/>
                  </a:cubicBezTo>
                  <a:cubicBezTo>
                    <a:pt x="5977" y="5958"/>
                    <a:pt x="6128" y="5319"/>
                    <a:pt x="6278" y="4662"/>
                  </a:cubicBezTo>
                  <a:cubicBezTo>
                    <a:pt x="6315" y="4286"/>
                    <a:pt x="6391" y="3910"/>
                    <a:pt x="6485" y="3534"/>
                  </a:cubicBezTo>
                  <a:cubicBezTo>
                    <a:pt x="6691" y="2970"/>
                    <a:pt x="6879" y="2425"/>
                    <a:pt x="6729" y="1842"/>
                  </a:cubicBezTo>
                  <a:cubicBezTo>
                    <a:pt x="6635" y="1805"/>
                    <a:pt x="6560" y="1711"/>
                    <a:pt x="6522" y="1617"/>
                  </a:cubicBezTo>
                  <a:cubicBezTo>
                    <a:pt x="6428" y="1147"/>
                    <a:pt x="6485" y="639"/>
                    <a:pt x="6109" y="282"/>
                  </a:cubicBezTo>
                  <a:cubicBezTo>
                    <a:pt x="5958" y="169"/>
                    <a:pt x="5808" y="75"/>
                    <a:pt x="56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81"/>
            <p:cNvSpPr/>
            <p:nvPr/>
          </p:nvSpPr>
          <p:spPr>
            <a:xfrm>
              <a:off x="7326454" y="2159076"/>
              <a:ext cx="759129" cy="551382"/>
            </a:xfrm>
            <a:custGeom>
              <a:avLst/>
              <a:gdLst/>
              <a:ahLst/>
              <a:cxnLst/>
              <a:rect l="l" t="t" r="r" b="b"/>
              <a:pathLst>
                <a:path w="9793" h="7113" extrusionOk="0">
                  <a:moveTo>
                    <a:pt x="6767" y="1"/>
                  </a:moveTo>
                  <a:lnTo>
                    <a:pt x="6767" y="1"/>
                  </a:lnTo>
                  <a:cubicBezTo>
                    <a:pt x="7124" y="320"/>
                    <a:pt x="7500" y="602"/>
                    <a:pt x="7819" y="941"/>
                  </a:cubicBezTo>
                  <a:cubicBezTo>
                    <a:pt x="8139" y="1279"/>
                    <a:pt x="8458" y="1617"/>
                    <a:pt x="8534" y="2106"/>
                  </a:cubicBezTo>
                  <a:lnTo>
                    <a:pt x="8402" y="2012"/>
                  </a:lnTo>
                  <a:cubicBezTo>
                    <a:pt x="8346" y="2106"/>
                    <a:pt x="8271" y="2181"/>
                    <a:pt x="8195" y="2256"/>
                  </a:cubicBezTo>
                  <a:cubicBezTo>
                    <a:pt x="8026" y="2350"/>
                    <a:pt x="7857" y="2426"/>
                    <a:pt x="7669" y="2501"/>
                  </a:cubicBezTo>
                  <a:cubicBezTo>
                    <a:pt x="7049" y="2764"/>
                    <a:pt x="6447" y="3027"/>
                    <a:pt x="5808" y="3271"/>
                  </a:cubicBezTo>
                  <a:cubicBezTo>
                    <a:pt x="5620" y="3347"/>
                    <a:pt x="5357" y="3290"/>
                    <a:pt x="5150" y="3365"/>
                  </a:cubicBezTo>
                  <a:cubicBezTo>
                    <a:pt x="4098" y="3722"/>
                    <a:pt x="3027" y="4004"/>
                    <a:pt x="2124" y="4681"/>
                  </a:cubicBezTo>
                  <a:cubicBezTo>
                    <a:pt x="2068" y="4700"/>
                    <a:pt x="2012" y="4719"/>
                    <a:pt x="1955" y="4737"/>
                  </a:cubicBezTo>
                  <a:cubicBezTo>
                    <a:pt x="2237" y="4380"/>
                    <a:pt x="2576" y="4061"/>
                    <a:pt x="2933" y="3798"/>
                  </a:cubicBezTo>
                  <a:cubicBezTo>
                    <a:pt x="3252" y="3553"/>
                    <a:pt x="3647" y="3403"/>
                    <a:pt x="3872" y="3121"/>
                  </a:cubicBezTo>
                  <a:cubicBezTo>
                    <a:pt x="4098" y="2839"/>
                    <a:pt x="4399" y="3008"/>
                    <a:pt x="4605" y="2839"/>
                  </a:cubicBezTo>
                  <a:cubicBezTo>
                    <a:pt x="4666" y="2936"/>
                    <a:pt x="4721" y="2971"/>
                    <a:pt x="4772" y="2971"/>
                  </a:cubicBezTo>
                  <a:cubicBezTo>
                    <a:pt x="4879" y="2971"/>
                    <a:pt x="4968" y="2821"/>
                    <a:pt x="5056" y="2783"/>
                  </a:cubicBezTo>
                  <a:cubicBezTo>
                    <a:pt x="5376" y="2576"/>
                    <a:pt x="5714" y="2388"/>
                    <a:pt x="6053" y="2238"/>
                  </a:cubicBezTo>
                  <a:cubicBezTo>
                    <a:pt x="6504" y="2125"/>
                    <a:pt x="6955" y="2012"/>
                    <a:pt x="7406" y="1937"/>
                  </a:cubicBezTo>
                  <a:lnTo>
                    <a:pt x="7444" y="1862"/>
                  </a:lnTo>
                  <a:lnTo>
                    <a:pt x="7237" y="1805"/>
                  </a:lnTo>
                  <a:cubicBezTo>
                    <a:pt x="7321" y="1782"/>
                    <a:pt x="7408" y="1778"/>
                    <a:pt x="7493" y="1778"/>
                  </a:cubicBezTo>
                  <a:cubicBezTo>
                    <a:pt x="7529" y="1778"/>
                    <a:pt x="7564" y="1779"/>
                    <a:pt x="7599" y="1779"/>
                  </a:cubicBezTo>
                  <a:cubicBezTo>
                    <a:pt x="7808" y="1779"/>
                    <a:pt x="7985" y="1756"/>
                    <a:pt x="8045" y="1429"/>
                  </a:cubicBezTo>
                  <a:cubicBezTo>
                    <a:pt x="7913" y="1429"/>
                    <a:pt x="7801" y="1411"/>
                    <a:pt x="7688" y="1392"/>
                  </a:cubicBezTo>
                  <a:cubicBezTo>
                    <a:pt x="7452" y="1303"/>
                    <a:pt x="7222" y="1263"/>
                    <a:pt x="6998" y="1263"/>
                  </a:cubicBezTo>
                  <a:cubicBezTo>
                    <a:pt x="6561" y="1263"/>
                    <a:pt x="6143" y="1413"/>
                    <a:pt x="5733" y="1636"/>
                  </a:cubicBezTo>
                  <a:cubicBezTo>
                    <a:pt x="4793" y="2087"/>
                    <a:pt x="3910" y="2632"/>
                    <a:pt x="3045" y="3234"/>
                  </a:cubicBezTo>
                  <a:cubicBezTo>
                    <a:pt x="2312" y="3760"/>
                    <a:pt x="1598" y="4268"/>
                    <a:pt x="1166" y="5095"/>
                  </a:cubicBezTo>
                  <a:cubicBezTo>
                    <a:pt x="1072" y="5282"/>
                    <a:pt x="1015" y="5564"/>
                    <a:pt x="865" y="5640"/>
                  </a:cubicBezTo>
                  <a:cubicBezTo>
                    <a:pt x="564" y="5809"/>
                    <a:pt x="320" y="6072"/>
                    <a:pt x="170" y="6391"/>
                  </a:cubicBezTo>
                  <a:cubicBezTo>
                    <a:pt x="1" y="6598"/>
                    <a:pt x="76" y="6899"/>
                    <a:pt x="301" y="7012"/>
                  </a:cubicBezTo>
                  <a:cubicBezTo>
                    <a:pt x="397" y="7060"/>
                    <a:pt x="499" y="7113"/>
                    <a:pt x="597" y="7113"/>
                  </a:cubicBezTo>
                  <a:cubicBezTo>
                    <a:pt x="691" y="7113"/>
                    <a:pt x="783" y="7065"/>
                    <a:pt x="865" y="6918"/>
                  </a:cubicBezTo>
                  <a:cubicBezTo>
                    <a:pt x="1391" y="6015"/>
                    <a:pt x="2218" y="5470"/>
                    <a:pt x="3064" y="4963"/>
                  </a:cubicBezTo>
                  <a:cubicBezTo>
                    <a:pt x="3149" y="4921"/>
                    <a:pt x="3244" y="4900"/>
                    <a:pt x="3334" y="4900"/>
                  </a:cubicBezTo>
                  <a:cubicBezTo>
                    <a:pt x="3364" y="4900"/>
                    <a:pt x="3393" y="4902"/>
                    <a:pt x="3421" y="4907"/>
                  </a:cubicBezTo>
                  <a:cubicBezTo>
                    <a:pt x="3551" y="4907"/>
                    <a:pt x="3682" y="4962"/>
                    <a:pt x="3795" y="4962"/>
                  </a:cubicBezTo>
                  <a:cubicBezTo>
                    <a:pt x="3828" y="4962"/>
                    <a:pt x="3861" y="4957"/>
                    <a:pt x="3891" y="4944"/>
                  </a:cubicBezTo>
                  <a:cubicBezTo>
                    <a:pt x="4305" y="4813"/>
                    <a:pt x="4718" y="4643"/>
                    <a:pt x="5113" y="4474"/>
                  </a:cubicBezTo>
                  <a:cubicBezTo>
                    <a:pt x="5489" y="4305"/>
                    <a:pt x="5846" y="4136"/>
                    <a:pt x="6241" y="4004"/>
                  </a:cubicBezTo>
                  <a:cubicBezTo>
                    <a:pt x="6804" y="3854"/>
                    <a:pt x="7387" y="3779"/>
                    <a:pt x="7951" y="3647"/>
                  </a:cubicBezTo>
                  <a:cubicBezTo>
                    <a:pt x="8083" y="3610"/>
                    <a:pt x="8195" y="3535"/>
                    <a:pt x="8289" y="3441"/>
                  </a:cubicBezTo>
                  <a:cubicBezTo>
                    <a:pt x="8327" y="3403"/>
                    <a:pt x="8195" y="3234"/>
                    <a:pt x="8139" y="3121"/>
                  </a:cubicBezTo>
                  <a:lnTo>
                    <a:pt x="8759" y="2801"/>
                  </a:lnTo>
                  <a:cubicBezTo>
                    <a:pt x="9116" y="3798"/>
                    <a:pt x="9455" y="4737"/>
                    <a:pt x="9793" y="5677"/>
                  </a:cubicBezTo>
                  <a:cubicBezTo>
                    <a:pt x="9624" y="4700"/>
                    <a:pt x="9304" y="3741"/>
                    <a:pt x="8853" y="2839"/>
                  </a:cubicBezTo>
                  <a:lnTo>
                    <a:pt x="9586" y="1993"/>
                  </a:lnTo>
                  <a:lnTo>
                    <a:pt x="9530" y="1899"/>
                  </a:lnTo>
                  <a:lnTo>
                    <a:pt x="8740" y="2031"/>
                  </a:lnTo>
                  <a:cubicBezTo>
                    <a:pt x="7895" y="772"/>
                    <a:pt x="7312" y="170"/>
                    <a:pt x="67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81"/>
            <p:cNvSpPr/>
            <p:nvPr/>
          </p:nvSpPr>
          <p:spPr>
            <a:xfrm>
              <a:off x="7004446" y="3429510"/>
              <a:ext cx="440067" cy="623938"/>
            </a:xfrm>
            <a:custGeom>
              <a:avLst/>
              <a:gdLst/>
              <a:ahLst/>
              <a:cxnLst/>
              <a:rect l="l" t="t" r="r" b="b"/>
              <a:pathLst>
                <a:path w="5677" h="8049" extrusionOk="0">
                  <a:moveTo>
                    <a:pt x="1335" y="6918"/>
                  </a:moveTo>
                  <a:lnTo>
                    <a:pt x="1410" y="6975"/>
                  </a:lnTo>
                  <a:cubicBezTo>
                    <a:pt x="1222" y="7219"/>
                    <a:pt x="1147" y="7595"/>
                    <a:pt x="753" y="7614"/>
                  </a:cubicBezTo>
                  <a:lnTo>
                    <a:pt x="659" y="7539"/>
                  </a:lnTo>
                  <a:lnTo>
                    <a:pt x="1335" y="6918"/>
                  </a:lnTo>
                  <a:close/>
                  <a:moveTo>
                    <a:pt x="5023" y="1"/>
                  </a:moveTo>
                  <a:cubicBezTo>
                    <a:pt x="4923" y="1"/>
                    <a:pt x="4815" y="19"/>
                    <a:pt x="4700" y="58"/>
                  </a:cubicBezTo>
                  <a:cubicBezTo>
                    <a:pt x="4756" y="171"/>
                    <a:pt x="4812" y="302"/>
                    <a:pt x="4850" y="453"/>
                  </a:cubicBezTo>
                  <a:cubicBezTo>
                    <a:pt x="4869" y="547"/>
                    <a:pt x="4850" y="659"/>
                    <a:pt x="4775" y="753"/>
                  </a:cubicBezTo>
                  <a:cubicBezTo>
                    <a:pt x="4549" y="923"/>
                    <a:pt x="4324" y="1073"/>
                    <a:pt x="4061" y="1186"/>
                  </a:cubicBezTo>
                  <a:cubicBezTo>
                    <a:pt x="3779" y="1242"/>
                    <a:pt x="3591" y="1505"/>
                    <a:pt x="3609" y="1806"/>
                  </a:cubicBezTo>
                  <a:cubicBezTo>
                    <a:pt x="3591" y="2107"/>
                    <a:pt x="3572" y="2483"/>
                    <a:pt x="3252" y="2614"/>
                  </a:cubicBezTo>
                  <a:cubicBezTo>
                    <a:pt x="3309" y="2727"/>
                    <a:pt x="3346" y="2858"/>
                    <a:pt x="3384" y="2971"/>
                  </a:cubicBezTo>
                  <a:cubicBezTo>
                    <a:pt x="3422" y="3347"/>
                    <a:pt x="3459" y="3704"/>
                    <a:pt x="3459" y="4080"/>
                  </a:cubicBezTo>
                  <a:cubicBezTo>
                    <a:pt x="3478" y="4456"/>
                    <a:pt x="3440" y="4851"/>
                    <a:pt x="3384" y="5227"/>
                  </a:cubicBezTo>
                  <a:cubicBezTo>
                    <a:pt x="3234" y="5941"/>
                    <a:pt x="2595" y="6129"/>
                    <a:pt x="2125" y="6373"/>
                  </a:cubicBezTo>
                  <a:lnTo>
                    <a:pt x="2125" y="6373"/>
                  </a:lnTo>
                  <a:cubicBezTo>
                    <a:pt x="2275" y="6091"/>
                    <a:pt x="2407" y="5828"/>
                    <a:pt x="2538" y="5546"/>
                  </a:cubicBezTo>
                  <a:cubicBezTo>
                    <a:pt x="2595" y="5396"/>
                    <a:pt x="2519" y="5170"/>
                    <a:pt x="2595" y="5020"/>
                  </a:cubicBezTo>
                  <a:cubicBezTo>
                    <a:pt x="2726" y="4644"/>
                    <a:pt x="2839" y="4268"/>
                    <a:pt x="2933" y="3873"/>
                  </a:cubicBezTo>
                  <a:cubicBezTo>
                    <a:pt x="3140" y="3084"/>
                    <a:pt x="2952" y="2426"/>
                    <a:pt x="2613" y="1768"/>
                  </a:cubicBezTo>
                  <a:cubicBezTo>
                    <a:pt x="2576" y="1674"/>
                    <a:pt x="2463" y="1637"/>
                    <a:pt x="2407" y="1599"/>
                  </a:cubicBezTo>
                  <a:cubicBezTo>
                    <a:pt x="2388" y="1787"/>
                    <a:pt x="2369" y="1919"/>
                    <a:pt x="2369" y="2031"/>
                  </a:cubicBezTo>
                  <a:cubicBezTo>
                    <a:pt x="2350" y="2201"/>
                    <a:pt x="2350" y="2370"/>
                    <a:pt x="2350" y="2520"/>
                  </a:cubicBezTo>
                  <a:cubicBezTo>
                    <a:pt x="2369" y="2689"/>
                    <a:pt x="2369" y="2858"/>
                    <a:pt x="2369" y="3009"/>
                  </a:cubicBezTo>
                  <a:cubicBezTo>
                    <a:pt x="2275" y="3404"/>
                    <a:pt x="2162" y="3761"/>
                    <a:pt x="2031" y="4137"/>
                  </a:cubicBezTo>
                  <a:cubicBezTo>
                    <a:pt x="1786" y="4794"/>
                    <a:pt x="1504" y="5452"/>
                    <a:pt x="1185" y="6072"/>
                  </a:cubicBezTo>
                  <a:cubicBezTo>
                    <a:pt x="1016" y="6373"/>
                    <a:pt x="677" y="6542"/>
                    <a:pt x="433" y="6787"/>
                  </a:cubicBezTo>
                  <a:cubicBezTo>
                    <a:pt x="283" y="6937"/>
                    <a:pt x="151" y="7087"/>
                    <a:pt x="20" y="7257"/>
                  </a:cubicBezTo>
                  <a:cubicBezTo>
                    <a:pt x="1" y="7294"/>
                    <a:pt x="20" y="7369"/>
                    <a:pt x="20" y="7426"/>
                  </a:cubicBezTo>
                  <a:cubicBezTo>
                    <a:pt x="95" y="7764"/>
                    <a:pt x="377" y="8008"/>
                    <a:pt x="734" y="8046"/>
                  </a:cubicBezTo>
                  <a:cubicBezTo>
                    <a:pt x="773" y="8047"/>
                    <a:pt x="813" y="8048"/>
                    <a:pt x="852" y="8048"/>
                  </a:cubicBezTo>
                  <a:cubicBezTo>
                    <a:pt x="1333" y="8048"/>
                    <a:pt x="1771" y="7931"/>
                    <a:pt x="2049" y="7445"/>
                  </a:cubicBezTo>
                  <a:cubicBezTo>
                    <a:pt x="2181" y="7238"/>
                    <a:pt x="2350" y="7050"/>
                    <a:pt x="2538" y="6899"/>
                  </a:cubicBezTo>
                  <a:cubicBezTo>
                    <a:pt x="3046" y="6542"/>
                    <a:pt x="3722" y="6448"/>
                    <a:pt x="4079" y="5847"/>
                  </a:cubicBezTo>
                  <a:cubicBezTo>
                    <a:pt x="4079" y="5847"/>
                    <a:pt x="4098" y="5828"/>
                    <a:pt x="4098" y="5828"/>
                  </a:cubicBezTo>
                  <a:cubicBezTo>
                    <a:pt x="4135" y="5836"/>
                    <a:pt x="4167" y="5840"/>
                    <a:pt x="4197" y="5840"/>
                  </a:cubicBezTo>
                  <a:cubicBezTo>
                    <a:pt x="4440" y="5840"/>
                    <a:pt x="4455" y="5584"/>
                    <a:pt x="4455" y="5433"/>
                  </a:cubicBezTo>
                  <a:cubicBezTo>
                    <a:pt x="4474" y="5020"/>
                    <a:pt x="4455" y="4606"/>
                    <a:pt x="4380" y="4212"/>
                  </a:cubicBezTo>
                  <a:cubicBezTo>
                    <a:pt x="4286" y="3723"/>
                    <a:pt x="4023" y="3272"/>
                    <a:pt x="3929" y="2783"/>
                  </a:cubicBezTo>
                  <a:cubicBezTo>
                    <a:pt x="3797" y="1975"/>
                    <a:pt x="4173" y="1336"/>
                    <a:pt x="4794" y="1298"/>
                  </a:cubicBezTo>
                  <a:cubicBezTo>
                    <a:pt x="5263" y="1280"/>
                    <a:pt x="5414" y="960"/>
                    <a:pt x="5621" y="678"/>
                  </a:cubicBezTo>
                  <a:cubicBezTo>
                    <a:pt x="5658" y="603"/>
                    <a:pt x="5677" y="528"/>
                    <a:pt x="5658" y="453"/>
                  </a:cubicBezTo>
                  <a:cubicBezTo>
                    <a:pt x="5532" y="159"/>
                    <a:pt x="5313" y="1"/>
                    <a:pt x="50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81"/>
            <p:cNvSpPr/>
            <p:nvPr/>
          </p:nvSpPr>
          <p:spPr>
            <a:xfrm>
              <a:off x="7300253" y="1977065"/>
              <a:ext cx="878583" cy="499755"/>
            </a:xfrm>
            <a:custGeom>
              <a:avLst/>
              <a:gdLst/>
              <a:ahLst/>
              <a:cxnLst/>
              <a:rect l="l" t="t" r="r" b="b"/>
              <a:pathLst>
                <a:path w="11334" h="6447" extrusionOk="0">
                  <a:moveTo>
                    <a:pt x="2331" y="2650"/>
                  </a:moveTo>
                  <a:lnTo>
                    <a:pt x="1372" y="3439"/>
                  </a:lnTo>
                  <a:cubicBezTo>
                    <a:pt x="1335" y="3270"/>
                    <a:pt x="1786" y="2838"/>
                    <a:pt x="2331" y="2650"/>
                  </a:cubicBezTo>
                  <a:close/>
                  <a:moveTo>
                    <a:pt x="5113" y="0"/>
                  </a:moveTo>
                  <a:cubicBezTo>
                    <a:pt x="4993" y="0"/>
                    <a:pt x="4874" y="6"/>
                    <a:pt x="4755" y="18"/>
                  </a:cubicBezTo>
                  <a:cubicBezTo>
                    <a:pt x="3985" y="94"/>
                    <a:pt x="3195" y="187"/>
                    <a:pt x="2425" y="281"/>
                  </a:cubicBezTo>
                  <a:lnTo>
                    <a:pt x="0" y="545"/>
                  </a:lnTo>
                  <a:cubicBezTo>
                    <a:pt x="134" y="990"/>
                    <a:pt x="326" y="1236"/>
                    <a:pt x="559" y="1236"/>
                  </a:cubicBezTo>
                  <a:cubicBezTo>
                    <a:pt x="621" y="1236"/>
                    <a:pt x="685" y="1219"/>
                    <a:pt x="752" y="1184"/>
                  </a:cubicBezTo>
                  <a:cubicBezTo>
                    <a:pt x="1297" y="921"/>
                    <a:pt x="1880" y="921"/>
                    <a:pt x="2462" y="883"/>
                  </a:cubicBezTo>
                  <a:cubicBezTo>
                    <a:pt x="3346" y="808"/>
                    <a:pt x="4248" y="714"/>
                    <a:pt x="5150" y="639"/>
                  </a:cubicBezTo>
                  <a:cubicBezTo>
                    <a:pt x="5413" y="639"/>
                    <a:pt x="5695" y="657"/>
                    <a:pt x="5977" y="714"/>
                  </a:cubicBezTo>
                  <a:cubicBezTo>
                    <a:pt x="5676" y="939"/>
                    <a:pt x="5338" y="1127"/>
                    <a:pt x="4981" y="1240"/>
                  </a:cubicBezTo>
                  <a:cubicBezTo>
                    <a:pt x="3816" y="1578"/>
                    <a:pt x="2650" y="1992"/>
                    <a:pt x="1692" y="2819"/>
                  </a:cubicBezTo>
                  <a:cubicBezTo>
                    <a:pt x="1466" y="2988"/>
                    <a:pt x="1241" y="3157"/>
                    <a:pt x="1034" y="3345"/>
                  </a:cubicBezTo>
                  <a:cubicBezTo>
                    <a:pt x="902" y="3514"/>
                    <a:pt x="808" y="3721"/>
                    <a:pt x="790" y="3928"/>
                  </a:cubicBezTo>
                  <a:cubicBezTo>
                    <a:pt x="771" y="4022"/>
                    <a:pt x="978" y="4116"/>
                    <a:pt x="1090" y="4229"/>
                  </a:cubicBezTo>
                  <a:cubicBezTo>
                    <a:pt x="1523" y="3834"/>
                    <a:pt x="1899" y="3364"/>
                    <a:pt x="2368" y="3138"/>
                  </a:cubicBezTo>
                  <a:cubicBezTo>
                    <a:pt x="3628" y="2481"/>
                    <a:pt x="4943" y="1917"/>
                    <a:pt x="6259" y="1315"/>
                  </a:cubicBezTo>
                  <a:lnTo>
                    <a:pt x="6071" y="1127"/>
                  </a:lnTo>
                  <a:lnTo>
                    <a:pt x="6936" y="1127"/>
                  </a:lnTo>
                  <a:lnTo>
                    <a:pt x="7067" y="714"/>
                  </a:lnTo>
                  <a:cubicBezTo>
                    <a:pt x="7631" y="1353"/>
                    <a:pt x="8176" y="1917"/>
                    <a:pt x="8665" y="2518"/>
                  </a:cubicBezTo>
                  <a:cubicBezTo>
                    <a:pt x="9172" y="3101"/>
                    <a:pt x="9623" y="3702"/>
                    <a:pt x="10056" y="4341"/>
                  </a:cubicBezTo>
                  <a:cubicBezTo>
                    <a:pt x="10469" y="4980"/>
                    <a:pt x="10770" y="5695"/>
                    <a:pt x="11165" y="6446"/>
                  </a:cubicBezTo>
                  <a:cubicBezTo>
                    <a:pt x="11334" y="5976"/>
                    <a:pt x="10732" y="5638"/>
                    <a:pt x="11202" y="5300"/>
                  </a:cubicBezTo>
                  <a:cubicBezTo>
                    <a:pt x="11127" y="5093"/>
                    <a:pt x="11052" y="4886"/>
                    <a:pt x="10996" y="4698"/>
                  </a:cubicBezTo>
                  <a:cubicBezTo>
                    <a:pt x="10638" y="3740"/>
                    <a:pt x="10150" y="2913"/>
                    <a:pt x="9135" y="2537"/>
                  </a:cubicBezTo>
                  <a:cubicBezTo>
                    <a:pt x="8909" y="2443"/>
                    <a:pt x="8890" y="2368"/>
                    <a:pt x="9060" y="2217"/>
                  </a:cubicBezTo>
                  <a:cubicBezTo>
                    <a:pt x="8815" y="1860"/>
                    <a:pt x="8552" y="1522"/>
                    <a:pt x="8270" y="1184"/>
                  </a:cubicBezTo>
                  <a:cubicBezTo>
                    <a:pt x="8176" y="1052"/>
                    <a:pt x="8026" y="939"/>
                    <a:pt x="7875" y="845"/>
                  </a:cubicBezTo>
                  <a:cubicBezTo>
                    <a:pt x="7218" y="563"/>
                    <a:pt x="6560" y="319"/>
                    <a:pt x="5883" y="94"/>
                  </a:cubicBezTo>
                  <a:cubicBezTo>
                    <a:pt x="5626" y="29"/>
                    <a:pt x="5369" y="0"/>
                    <a:pt x="5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81"/>
            <p:cNvSpPr/>
            <p:nvPr/>
          </p:nvSpPr>
          <p:spPr>
            <a:xfrm>
              <a:off x="6369190" y="3795315"/>
              <a:ext cx="705254" cy="584327"/>
            </a:xfrm>
            <a:custGeom>
              <a:avLst/>
              <a:gdLst/>
              <a:ahLst/>
              <a:cxnLst/>
              <a:rect l="l" t="t" r="r" b="b"/>
              <a:pathLst>
                <a:path w="9098" h="7538" extrusionOk="0">
                  <a:moveTo>
                    <a:pt x="20" y="0"/>
                  </a:moveTo>
                  <a:lnTo>
                    <a:pt x="1" y="94"/>
                  </a:lnTo>
                  <a:cubicBezTo>
                    <a:pt x="114" y="169"/>
                    <a:pt x="208" y="226"/>
                    <a:pt x="302" y="301"/>
                  </a:cubicBezTo>
                  <a:cubicBezTo>
                    <a:pt x="414" y="357"/>
                    <a:pt x="490" y="508"/>
                    <a:pt x="584" y="526"/>
                  </a:cubicBezTo>
                  <a:cubicBezTo>
                    <a:pt x="1156" y="678"/>
                    <a:pt x="1728" y="798"/>
                    <a:pt x="2304" y="798"/>
                  </a:cubicBezTo>
                  <a:cubicBezTo>
                    <a:pt x="2731" y="798"/>
                    <a:pt x="3159" y="732"/>
                    <a:pt x="3591" y="564"/>
                  </a:cubicBezTo>
                  <a:cubicBezTo>
                    <a:pt x="3654" y="552"/>
                    <a:pt x="3716" y="545"/>
                    <a:pt x="3778" y="545"/>
                  </a:cubicBezTo>
                  <a:cubicBezTo>
                    <a:pt x="3902" y="545"/>
                    <a:pt x="4023" y="570"/>
                    <a:pt x="4136" y="620"/>
                  </a:cubicBezTo>
                  <a:cubicBezTo>
                    <a:pt x="4606" y="790"/>
                    <a:pt x="5038" y="996"/>
                    <a:pt x="5546" y="1203"/>
                  </a:cubicBezTo>
                  <a:cubicBezTo>
                    <a:pt x="5865" y="3383"/>
                    <a:pt x="5339" y="5488"/>
                    <a:pt x="4268" y="7500"/>
                  </a:cubicBezTo>
                  <a:lnTo>
                    <a:pt x="4418" y="7537"/>
                  </a:lnTo>
                  <a:lnTo>
                    <a:pt x="5151" y="5958"/>
                  </a:lnTo>
                  <a:lnTo>
                    <a:pt x="5245" y="6015"/>
                  </a:lnTo>
                  <a:lnTo>
                    <a:pt x="5076" y="6485"/>
                  </a:lnTo>
                  <a:lnTo>
                    <a:pt x="5170" y="6503"/>
                  </a:lnTo>
                  <a:cubicBezTo>
                    <a:pt x="5320" y="6090"/>
                    <a:pt x="5489" y="5676"/>
                    <a:pt x="5677" y="5207"/>
                  </a:cubicBezTo>
                  <a:lnTo>
                    <a:pt x="5884" y="5470"/>
                  </a:lnTo>
                  <a:cubicBezTo>
                    <a:pt x="6880" y="5620"/>
                    <a:pt x="7801" y="6184"/>
                    <a:pt x="8797" y="6729"/>
                  </a:cubicBezTo>
                  <a:cubicBezTo>
                    <a:pt x="8816" y="6560"/>
                    <a:pt x="8835" y="6428"/>
                    <a:pt x="8854" y="6297"/>
                  </a:cubicBezTo>
                  <a:cubicBezTo>
                    <a:pt x="8854" y="6203"/>
                    <a:pt x="8872" y="6090"/>
                    <a:pt x="8910" y="5996"/>
                  </a:cubicBezTo>
                  <a:cubicBezTo>
                    <a:pt x="9098" y="5658"/>
                    <a:pt x="9023" y="5394"/>
                    <a:pt x="8647" y="5301"/>
                  </a:cubicBezTo>
                  <a:cubicBezTo>
                    <a:pt x="8252" y="5150"/>
                    <a:pt x="7895" y="4925"/>
                    <a:pt x="7613" y="4624"/>
                  </a:cubicBezTo>
                  <a:lnTo>
                    <a:pt x="7613" y="4643"/>
                  </a:lnTo>
                  <a:cubicBezTo>
                    <a:pt x="7087" y="4624"/>
                    <a:pt x="7030" y="4530"/>
                    <a:pt x="7124" y="4060"/>
                  </a:cubicBezTo>
                  <a:cubicBezTo>
                    <a:pt x="7200" y="3722"/>
                    <a:pt x="7275" y="3383"/>
                    <a:pt x="7312" y="3045"/>
                  </a:cubicBezTo>
                  <a:cubicBezTo>
                    <a:pt x="7331" y="2669"/>
                    <a:pt x="7312" y="2312"/>
                    <a:pt x="7312" y="1955"/>
                  </a:cubicBezTo>
                  <a:lnTo>
                    <a:pt x="7237" y="1955"/>
                  </a:lnTo>
                  <a:cubicBezTo>
                    <a:pt x="7162" y="2763"/>
                    <a:pt x="7068" y="3571"/>
                    <a:pt x="7012" y="4323"/>
                  </a:cubicBezTo>
                  <a:cubicBezTo>
                    <a:pt x="6673" y="4398"/>
                    <a:pt x="6448" y="4436"/>
                    <a:pt x="6241" y="4511"/>
                  </a:cubicBezTo>
                  <a:cubicBezTo>
                    <a:pt x="6182" y="4531"/>
                    <a:pt x="6134" y="4540"/>
                    <a:pt x="6096" y="4540"/>
                  </a:cubicBezTo>
                  <a:cubicBezTo>
                    <a:pt x="5953" y="4540"/>
                    <a:pt x="5944" y="4415"/>
                    <a:pt x="5959" y="4267"/>
                  </a:cubicBezTo>
                  <a:cubicBezTo>
                    <a:pt x="6034" y="3647"/>
                    <a:pt x="6091" y="3045"/>
                    <a:pt x="6166" y="2444"/>
                  </a:cubicBezTo>
                  <a:cubicBezTo>
                    <a:pt x="6222" y="1993"/>
                    <a:pt x="6279" y="1541"/>
                    <a:pt x="5828" y="1147"/>
                  </a:cubicBezTo>
                  <a:cubicBezTo>
                    <a:pt x="6279" y="1034"/>
                    <a:pt x="6711" y="902"/>
                    <a:pt x="7143" y="733"/>
                  </a:cubicBezTo>
                  <a:cubicBezTo>
                    <a:pt x="7538" y="545"/>
                    <a:pt x="7914" y="339"/>
                    <a:pt x="8271" y="94"/>
                  </a:cubicBezTo>
                  <a:lnTo>
                    <a:pt x="8233" y="19"/>
                  </a:lnTo>
                  <a:cubicBezTo>
                    <a:pt x="7857" y="226"/>
                    <a:pt x="7463" y="451"/>
                    <a:pt x="7106" y="620"/>
                  </a:cubicBezTo>
                  <a:cubicBezTo>
                    <a:pt x="6902" y="722"/>
                    <a:pt x="6684" y="852"/>
                    <a:pt x="6461" y="852"/>
                  </a:cubicBezTo>
                  <a:cubicBezTo>
                    <a:pt x="6314" y="852"/>
                    <a:pt x="6165" y="796"/>
                    <a:pt x="6016" y="639"/>
                  </a:cubicBezTo>
                  <a:cubicBezTo>
                    <a:pt x="5978" y="620"/>
                    <a:pt x="5922" y="620"/>
                    <a:pt x="5865" y="620"/>
                  </a:cubicBezTo>
                  <a:cubicBezTo>
                    <a:pt x="5564" y="583"/>
                    <a:pt x="5264" y="564"/>
                    <a:pt x="4963" y="489"/>
                  </a:cubicBezTo>
                  <a:cubicBezTo>
                    <a:pt x="4794" y="470"/>
                    <a:pt x="4549" y="376"/>
                    <a:pt x="4512" y="263"/>
                  </a:cubicBezTo>
                  <a:cubicBezTo>
                    <a:pt x="4461" y="47"/>
                    <a:pt x="4341" y="3"/>
                    <a:pt x="4211" y="3"/>
                  </a:cubicBezTo>
                  <a:cubicBezTo>
                    <a:pt x="4148" y="3"/>
                    <a:pt x="4084" y="13"/>
                    <a:pt x="4023" y="19"/>
                  </a:cubicBezTo>
                  <a:cubicBezTo>
                    <a:pt x="3760" y="57"/>
                    <a:pt x="3497" y="113"/>
                    <a:pt x="3234" y="188"/>
                  </a:cubicBezTo>
                  <a:cubicBezTo>
                    <a:pt x="2909" y="290"/>
                    <a:pt x="2574" y="342"/>
                    <a:pt x="2240" y="342"/>
                  </a:cubicBezTo>
                  <a:cubicBezTo>
                    <a:pt x="1954" y="342"/>
                    <a:pt x="1669" y="304"/>
                    <a:pt x="1392" y="226"/>
                  </a:cubicBezTo>
                  <a:cubicBezTo>
                    <a:pt x="941" y="113"/>
                    <a:pt x="490" y="38"/>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81"/>
            <p:cNvSpPr/>
            <p:nvPr/>
          </p:nvSpPr>
          <p:spPr>
            <a:xfrm>
              <a:off x="6144855" y="3374240"/>
              <a:ext cx="434253" cy="389603"/>
            </a:xfrm>
            <a:custGeom>
              <a:avLst/>
              <a:gdLst/>
              <a:ahLst/>
              <a:cxnLst/>
              <a:rect l="l" t="t" r="r" b="b"/>
              <a:pathLst>
                <a:path w="5602" h="5026" extrusionOk="0">
                  <a:moveTo>
                    <a:pt x="734" y="1636"/>
                  </a:moveTo>
                  <a:lnTo>
                    <a:pt x="1391" y="2011"/>
                  </a:lnTo>
                  <a:lnTo>
                    <a:pt x="978" y="2650"/>
                  </a:lnTo>
                  <a:cubicBezTo>
                    <a:pt x="884" y="2293"/>
                    <a:pt x="827" y="2011"/>
                    <a:pt x="734" y="1636"/>
                  </a:cubicBezTo>
                  <a:close/>
                  <a:moveTo>
                    <a:pt x="2707" y="0"/>
                  </a:moveTo>
                  <a:lnTo>
                    <a:pt x="2162" y="658"/>
                  </a:lnTo>
                  <a:cubicBezTo>
                    <a:pt x="2030" y="583"/>
                    <a:pt x="1899" y="508"/>
                    <a:pt x="1748" y="451"/>
                  </a:cubicBezTo>
                  <a:cubicBezTo>
                    <a:pt x="1693" y="424"/>
                    <a:pt x="1628" y="406"/>
                    <a:pt x="1561" y="406"/>
                  </a:cubicBezTo>
                  <a:cubicBezTo>
                    <a:pt x="1536" y="406"/>
                    <a:pt x="1511" y="409"/>
                    <a:pt x="1485" y="414"/>
                  </a:cubicBezTo>
                  <a:cubicBezTo>
                    <a:pt x="1320" y="480"/>
                    <a:pt x="1158" y="524"/>
                    <a:pt x="1001" y="524"/>
                  </a:cubicBezTo>
                  <a:cubicBezTo>
                    <a:pt x="802" y="524"/>
                    <a:pt x="612" y="453"/>
                    <a:pt x="433" y="263"/>
                  </a:cubicBezTo>
                  <a:cubicBezTo>
                    <a:pt x="376" y="207"/>
                    <a:pt x="301" y="169"/>
                    <a:pt x="245" y="132"/>
                  </a:cubicBezTo>
                  <a:lnTo>
                    <a:pt x="245" y="132"/>
                  </a:lnTo>
                  <a:cubicBezTo>
                    <a:pt x="1" y="602"/>
                    <a:pt x="38" y="809"/>
                    <a:pt x="339" y="1184"/>
                  </a:cubicBezTo>
                  <a:cubicBezTo>
                    <a:pt x="470" y="1354"/>
                    <a:pt x="658" y="1466"/>
                    <a:pt x="621" y="1805"/>
                  </a:cubicBezTo>
                  <a:cubicBezTo>
                    <a:pt x="602" y="2256"/>
                    <a:pt x="790" y="2688"/>
                    <a:pt x="1128" y="2989"/>
                  </a:cubicBezTo>
                  <a:cubicBezTo>
                    <a:pt x="1203" y="2594"/>
                    <a:pt x="1617" y="2218"/>
                    <a:pt x="1899" y="2218"/>
                  </a:cubicBezTo>
                  <a:cubicBezTo>
                    <a:pt x="1800" y="3139"/>
                    <a:pt x="1961" y="3499"/>
                    <a:pt x="2493" y="3499"/>
                  </a:cubicBezTo>
                  <a:cubicBezTo>
                    <a:pt x="2569" y="3499"/>
                    <a:pt x="2653" y="3492"/>
                    <a:pt x="2745" y="3477"/>
                  </a:cubicBezTo>
                  <a:lnTo>
                    <a:pt x="2951" y="3045"/>
                  </a:lnTo>
                  <a:cubicBezTo>
                    <a:pt x="3797" y="3252"/>
                    <a:pt x="3572" y="4023"/>
                    <a:pt x="3891" y="4624"/>
                  </a:cubicBezTo>
                  <a:cubicBezTo>
                    <a:pt x="3760" y="4549"/>
                    <a:pt x="3703" y="4568"/>
                    <a:pt x="3628" y="4492"/>
                  </a:cubicBezTo>
                  <a:cubicBezTo>
                    <a:pt x="3553" y="4417"/>
                    <a:pt x="3496" y="4304"/>
                    <a:pt x="3440" y="4229"/>
                  </a:cubicBezTo>
                  <a:cubicBezTo>
                    <a:pt x="3387" y="4159"/>
                    <a:pt x="3269" y="4040"/>
                    <a:pt x="3238" y="4040"/>
                  </a:cubicBezTo>
                  <a:cubicBezTo>
                    <a:pt x="3236" y="4040"/>
                    <a:pt x="3235" y="4040"/>
                    <a:pt x="3233" y="4041"/>
                  </a:cubicBezTo>
                  <a:cubicBezTo>
                    <a:pt x="3121" y="4098"/>
                    <a:pt x="3027" y="4192"/>
                    <a:pt x="2989" y="4304"/>
                  </a:cubicBezTo>
                  <a:cubicBezTo>
                    <a:pt x="2933" y="4549"/>
                    <a:pt x="2895" y="4774"/>
                    <a:pt x="2895" y="5019"/>
                  </a:cubicBezTo>
                  <a:cubicBezTo>
                    <a:pt x="2982" y="5023"/>
                    <a:pt x="3068" y="5025"/>
                    <a:pt x="3152" y="5025"/>
                  </a:cubicBezTo>
                  <a:cubicBezTo>
                    <a:pt x="4206" y="5025"/>
                    <a:pt x="4981" y="4676"/>
                    <a:pt x="5207" y="3440"/>
                  </a:cubicBezTo>
                  <a:lnTo>
                    <a:pt x="5357" y="3534"/>
                  </a:lnTo>
                  <a:lnTo>
                    <a:pt x="5226" y="4079"/>
                  </a:lnTo>
                  <a:cubicBezTo>
                    <a:pt x="5545" y="3872"/>
                    <a:pt x="5602" y="3703"/>
                    <a:pt x="5357" y="3421"/>
                  </a:cubicBezTo>
                  <a:cubicBezTo>
                    <a:pt x="5094" y="3158"/>
                    <a:pt x="4793" y="2914"/>
                    <a:pt x="4549" y="2650"/>
                  </a:cubicBezTo>
                  <a:cubicBezTo>
                    <a:pt x="4282" y="2383"/>
                    <a:pt x="3922" y="2246"/>
                    <a:pt x="3561" y="2246"/>
                  </a:cubicBezTo>
                  <a:cubicBezTo>
                    <a:pt x="3338" y="2246"/>
                    <a:pt x="3115" y="2298"/>
                    <a:pt x="2914" y="2406"/>
                  </a:cubicBezTo>
                  <a:cubicBezTo>
                    <a:pt x="2910" y="2408"/>
                    <a:pt x="2905" y="2409"/>
                    <a:pt x="2900" y="2409"/>
                  </a:cubicBezTo>
                  <a:cubicBezTo>
                    <a:pt x="2855" y="2409"/>
                    <a:pt x="2764" y="2344"/>
                    <a:pt x="2613" y="2293"/>
                  </a:cubicBezTo>
                  <a:lnTo>
                    <a:pt x="3196" y="2068"/>
                  </a:lnTo>
                  <a:lnTo>
                    <a:pt x="3177" y="1993"/>
                  </a:lnTo>
                  <a:lnTo>
                    <a:pt x="2143" y="2199"/>
                  </a:lnTo>
                  <a:lnTo>
                    <a:pt x="2124" y="2087"/>
                  </a:lnTo>
                  <a:lnTo>
                    <a:pt x="2463" y="1936"/>
                  </a:lnTo>
                  <a:lnTo>
                    <a:pt x="1185" y="1767"/>
                  </a:lnTo>
                  <a:lnTo>
                    <a:pt x="1185" y="1673"/>
                  </a:lnTo>
                  <a:lnTo>
                    <a:pt x="1654" y="1730"/>
                  </a:lnTo>
                  <a:cubicBezTo>
                    <a:pt x="1448" y="1523"/>
                    <a:pt x="997" y="1598"/>
                    <a:pt x="1034" y="1128"/>
                  </a:cubicBezTo>
                  <a:cubicBezTo>
                    <a:pt x="1410" y="1109"/>
                    <a:pt x="1786" y="1034"/>
                    <a:pt x="2143" y="921"/>
                  </a:cubicBezTo>
                  <a:cubicBezTo>
                    <a:pt x="2500" y="752"/>
                    <a:pt x="2745" y="433"/>
                    <a:pt x="2782" y="57"/>
                  </a:cubicBezTo>
                  <a:lnTo>
                    <a:pt x="270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81"/>
            <p:cNvSpPr/>
            <p:nvPr/>
          </p:nvSpPr>
          <p:spPr>
            <a:xfrm>
              <a:off x="6172528" y="3004869"/>
              <a:ext cx="641147" cy="378208"/>
            </a:xfrm>
            <a:custGeom>
              <a:avLst/>
              <a:gdLst/>
              <a:ahLst/>
              <a:cxnLst/>
              <a:rect l="l" t="t" r="r" b="b"/>
              <a:pathLst>
                <a:path w="8271" h="4879" extrusionOk="0">
                  <a:moveTo>
                    <a:pt x="7551" y="1"/>
                  </a:moveTo>
                  <a:cubicBezTo>
                    <a:pt x="7506" y="1"/>
                    <a:pt x="7469" y="8"/>
                    <a:pt x="7444" y="29"/>
                  </a:cubicBezTo>
                  <a:cubicBezTo>
                    <a:pt x="7030" y="330"/>
                    <a:pt x="6654" y="668"/>
                    <a:pt x="6316" y="1044"/>
                  </a:cubicBezTo>
                  <a:cubicBezTo>
                    <a:pt x="5940" y="1439"/>
                    <a:pt x="5677" y="1946"/>
                    <a:pt x="5094" y="2021"/>
                  </a:cubicBezTo>
                  <a:cubicBezTo>
                    <a:pt x="4587" y="2115"/>
                    <a:pt x="4136" y="2303"/>
                    <a:pt x="3741" y="2623"/>
                  </a:cubicBezTo>
                  <a:cubicBezTo>
                    <a:pt x="3440" y="2829"/>
                    <a:pt x="3139" y="3036"/>
                    <a:pt x="2839" y="3224"/>
                  </a:cubicBezTo>
                  <a:cubicBezTo>
                    <a:pt x="2764" y="3262"/>
                    <a:pt x="2688" y="3299"/>
                    <a:pt x="2613" y="3299"/>
                  </a:cubicBezTo>
                  <a:cubicBezTo>
                    <a:pt x="2312" y="3299"/>
                    <a:pt x="2031" y="3337"/>
                    <a:pt x="1730" y="3393"/>
                  </a:cubicBezTo>
                  <a:cubicBezTo>
                    <a:pt x="959" y="3581"/>
                    <a:pt x="470" y="4126"/>
                    <a:pt x="1" y="4709"/>
                  </a:cubicBezTo>
                  <a:lnTo>
                    <a:pt x="95" y="4878"/>
                  </a:lnTo>
                  <a:cubicBezTo>
                    <a:pt x="339" y="4747"/>
                    <a:pt x="546" y="4615"/>
                    <a:pt x="752" y="4446"/>
                  </a:cubicBezTo>
                  <a:cubicBezTo>
                    <a:pt x="1147" y="4051"/>
                    <a:pt x="1673" y="3788"/>
                    <a:pt x="2237" y="3694"/>
                  </a:cubicBezTo>
                  <a:cubicBezTo>
                    <a:pt x="2801" y="3600"/>
                    <a:pt x="3384" y="3638"/>
                    <a:pt x="3835" y="3130"/>
                  </a:cubicBezTo>
                  <a:cubicBezTo>
                    <a:pt x="4380" y="2510"/>
                    <a:pt x="5151" y="2360"/>
                    <a:pt x="5940" y="2266"/>
                  </a:cubicBezTo>
                  <a:cubicBezTo>
                    <a:pt x="6447" y="2209"/>
                    <a:pt x="6955" y="2134"/>
                    <a:pt x="7462" y="2078"/>
                  </a:cubicBezTo>
                  <a:cubicBezTo>
                    <a:pt x="7575" y="2040"/>
                    <a:pt x="7707" y="2002"/>
                    <a:pt x="7819" y="1946"/>
                  </a:cubicBezTo>
                  <a:lnTo>
                    <a:pt x="7500" y="1852"/>
                  </a:lnTo>
                  <a:cubicBezTo>
                    <a:pt x="7556" y="1796"/>
                    <a:pt x="7650" y="1758"/>
                    <a:pt x="7726" y="1758"/>
                  </a:cubicBezTo>
                  <a:cubicBezTo>
                    <a:pt x="8120" y="1758"/>
                    <a:pt x="8271" y="1645"/>
                    <a:pt x="8252" y="1269"/>
                  </a:cubicBezTo>
                  <a:cubicBezTo>
                    <a:pt x="8214" y="875"/>
                    <a:pt x="8158" y="480"/>
                    <a:pt x="8064" y="85"/>
                  </a:cubicBezTo>
                  <a:cubicBezTo>
                    <a:pt x="7858" y="58"/>
                    <a:pt x="7673" y="1"/>
                    <a:pt x="75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81"/>
            <p:cNvSpPr/>
            <p:nvPr/>
          </p:nvSpPr>
          <p:spPr>
            <a:xfrm>
              <a:off x="6931580" y="3218352"/>
              <a:ext cx="298830" cy="329294"/>
            </a:xfrm>
            <a:custGeom>
              <a:avLst/>
              <a:gdLst/>
              <a:ahLst/>
              <a:cxnLst/>
              <a:rect l="l" t="t" r="r" b="b"/>
              <a:pathLst>
                <a:path w="3855" h="4248" extrusionOk="0">
                  <a:moveTo>
                    <a:pt x="2087" y="0"/>
                  </a:moveTo>
                  <a:cubicBezTo>
                    <a:pt x="1617" y="57"/>
                    <a:pt x="1129" y="75"/>
                    <a:pt x="659" y="75"/>
                  </a:cubicBezTo>
                  <a:cubicBezTo>
                    <a:pt x="598" y="67"/>
                    <a:pt x="543" y="63"/>
                    <a:pt x="492" y="63"/>
                  </a:cubicBezTo>
                  <a:cubicBezTo>
                    <a:pt x="305" y="63"/>
                    <a:pt x="175" y="124"/>
                    <a:pt x="57" y="301"/>
                  </a:cubicBezTo>
                  <a:cubicBezTo>
                    <a:pt x="114" y="376"/>
                    <a:pt x="245" y="508"/>
                    <a:pt x="227" y="545"/>
                  </a:cubicBezTo>
                  <a:cubicBezTo>
                    <a:pt x="1" y="846"/>
                    <a:pt x="377" y="978"/>
                    <a:pt x="414" y="1203"/>
                  </a:cubicBezTo>
                  <a:lnTo>
                    <a:pt x="227" y="1260"/>
                  </a:lnTo>
                  <a:lnTo>
                    <a:pt x="227" y="1353"/>
                  </a:lnTo>
                  <a:cubicBezTo>
                    <a:pt x="353" y="1370"/>
                    <a:pt x="480" y="1380"/>
                    <a:pt x="607" y="1380"/>
                  </a:cubicBezTo>
                  <a:cubicBezTo>
                    <a:pt x="762" y="1380"/>
                    <a:pt x="917" y="1366"/>
                    <a:pt x="1072" y="1335"/>
                  </a:cubicBezTo>
                  <a:cubicBezTo>
                    <a:pt x="1411" y="1241"/>
                    <a:pt x="1843" y="1222"/>
                    <a:pt x="1993" y="752"/>
                  </a:cubicBezTo>
                  <a:cubicBezTo>
                    <a:pt x="2015" y="665"/>
                    <a:pt x="2069" y="615"/>
                    <a:pt x="2143" y="615"/>
                  </a:cubicBezTo>
                  <a:cubicBezTo>
                    <a:pt x="2197" y="615"/>
                    <a:pt x="2261" y="641"/>
                    <a:pt x="2332" y="696"/>
                  </a:cubicBezTo>
                  <a:cubicBezTo>
                    <a:pt x="2520" y="846"/>
                    <a:pt x="2708" y="978"/>
                    <a:pt x="2914" y="1109"/>
                  </a:cubicBezTo>
                  <a:cubicBezTo>
                    <a:pt x="2726" y="1523"/>
                    <a:pt x="2501" y="1917"/>
                    <a:pt x="2012" y="1955"/>
                  </a:cubicBezTo>
                  <a:cubicBezTo>
                    <a:pt x="1735" y="1980"/>
                    <a:pt x="1457" y="2183"/>
                    <a:pt x="1179" y="2183"/>
                  </a:cubicBezTo>
                  <a:cubicBezTo>
                    <a:pt x="1043" y="2183"/>
                    <a:pt x="908" y="2135"/>
                    <a:pt x="772" y="1993"/>
                  </a:cubicBezTo>
                  <a:lnTo>
                    <a:pt x="772" y="1993"/>
                  </a:lnTo>
                  <a:cubicBezTo>
                    <a:pt x="508" y="2462"/>
                    <a:pt x="565" y="2575"/>
                    <a:pt x="1016" y="2744"/>
                  </a:cubicBezTo>
                  <a:cubicBezTo>
                    <a:pt x="1129" y="2801"/>
                    <a:pt x="1298" y="2876"/>
                    <a:pt x="1335" y="2970"/>
                  </a:cubicBezTo>
                  <a:cubicBezTo>
                    <a:pt x="1467" y="3327"/>
                    <a:pt x="1542" y="3703"/>
                    <a:pt x="1636" y="4022"/>
                  </a:cubicBezTo>
                  <a:cubicBezTo>
                    <a:pt x="1636" y="4024"/>
                    <a:pt x="1637" y="4025"/>
                    <a:pt x="1637" y="4025"/>
                  </a:cubicBezTo>
                  <a:cubicBezTo>
                    <a:pt x="1646" y="4025"/>
                    <a:pt x="1699" y="3938"/>
                    <a:pt x="1768" y="3834"/>
                  </a:cubicBezTo>
                  <a:lnTo>
                    <a:pt x="1768" y="4248"/>
                  </a:lnTo>
                  <a:cubicBezTo>
                    <a:pt x="2012" y="4060"/>
                    <a:pt x="2144" y="3759"/>
                    <a:pt x="2087" y="3477"/>
                  </a:cubicBezTo>
                  <a:cubicBezTo>
                    <a:pt x="1993" y="3158"/>
                    <a:pt x="1881" y="2857"/>
                    <a:pt x="1749" y="2538"/>
                  </a:cubicBezTo>
                  <a:cubicBezTo>
                    <a:pt x="1843" y="2538"/>
                    <a:pt x="1956" y="2538"/>
                    <a:pt x="2068" y="2519"/>
                  </a:cubicBezTo>
                  <a:cubicBezTo>
                    <a:pt x="2369" y="2387"/>
                    <a:pt x="2802" y="2312"/>
                    <a:pt x="2971" y="2087"/>
                  </a:cubicBezTo>
                  <a:cubicBezTo>
                    <a:pt x="3196" y="1767"/>
                    <a:pt x="3610" y="1504"/>
                    <a:pt x="3516" y="1015"/>
                  </a:cubicBezTo>
                  <a:cubicBezTo>
                    <a:pt x="3516" y="996"/>
                    <a:pt x="3572" y="978"/>
                    <a:pt x="3610" y="959"/>
                  </a:cubicBezTo>
                  <a:cubicBezTo>
                    <a:pt x="3835" y="846"/>
                    <a:pt x="3854" y="545"/>
                    <a:pt x="3647" y="395"/>
                  </a:cubicBezTo>
                  <a:cubicBezTo>
                    <a:pt x="3422" y="301"/>
                    <a:pt x="3177" y="226"/>
                    <a:pt x="2914" y="169"/>
                  </a:cubicBezTo>
                  <a:cubicBezTo>
                    <a:pt x="2764" y="132"/>
                    <a:pt x="2614" y="113"/>
                    <a:pt x="2444" y="75"/>
                  </a:cubicBezTo>
                  <a:cubicBezTo>
                    <a:pt x="2332" y="38"/>
                    <a:pt x="2219" y="19"/>
                    <a:pt x="20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81"/>
            <p:cNvSpPr/>
            <p:nvPr/>
          </p:nvSpPr>
          <p:spPr>
            <a:xfrm>
              <a:off x="6745150" y="3392922"/>
              <a:ext cx="233173" cy="320767"/>
            </a:xfrm>
            <a:custGeom>
              <a:avLst/>
              <a:gdLst/>
              <a:ahLst/>
              <a:cxnLst/>
              <a:rect l="l" t="t" r="r" b="b"/>
              <a:pathLst>
                <a:path w="3008" h="4138" extrusionOk="0">
                  <a:moveTo>
                    <a:pt x="2132" y="1"/>
                  </a:moveTo>
                  <a:cubicBezTo>
                    <a:pt x="2079" y="1"/>
                    <a:pt x="2009" y="30"/>
                    <a:pt x="1917" y="98"/>
                  </a:cubicBezTo>
                  <a:cubicBezTo>
                    <a:pt x="1861" y="135"/>
                    <a:pt x="1748" y="116"/>
                    <a:pt x="1692" y="154"/>
                  </a:cubicBezTo>
                  <a:cubicBezTo>
                    <a:pt x="1635" y="210"/>
                    <a:pt x="1579" y="286"/>
                    <a:pt x="1579" y="361"/>
                  </a:cubicBezTo>
                  <a:cubicBezTo>
                    <a:pt x="1579" y="755"/>
                    <a:pt x="1579" y="1131"/>
                    <a:pt x="1635" y="1526"/>
                  </a:cubicBezTo>
                  <a:cubicBezTo>
                    <a:pt x="1673" y="2034"/>
                    <a:pt x="1485" y="2541"/>
                    <a:pt x="1090" y="2898"/>
                  </a:cubicBezTo>
                  <a:cubicBezTo>
                    <a:pt x="733" y="3180"/>
                    <a:pt x="376" y="3462"/>
                    <a:pt x="0" y="3725"/>
                  </a:cubicBezTo>
                  <a:cubicBezTo>
                    <a:pt x="99" y="4021"/>
                    <a:pt x="176" y="4137"/>
                    <a:pt x="415" y="4137"/>
                  </a:cubicBezTo>
                  <a:cubicBezTo>
                    <a:pt x="495" y="4137"/>
                    <a:pt x="592" y="4125"/>
                    <a:pt x="714" y="4101"/>
                  </a:cubicBezTo>
                  <a:cubicBezTo>
                    <a:pt x="1278" y="3988"/>
                    <a:pt x="1767" y="3612"/>
                    <a:pt x="2049" y="3086"/>
                  </a:cubicBezTo>
                  <a:cubicBezTo>
                    <a:pt x="2180" y="2861"/>
                    <a:pt x="2331" y="2654"/>
                    <a:pt x="2500" y="2466"/>
                  </a:cubicBezTo>
                  <a:cubicBezTo>
                    <a:pt x="2857" y="2071"/>
                    <a:pt x="3007" y="1526"/>
                    <a:pt x="2857" y="1019"/>
                  </a:cubicBezTo>
                  <a:cubicBezTo>
                    <a:pt x="2838" y="887"/>
                    <a:pt x="2669" y="680"/>
                    <a:pt x="2575" y="680"/>
                  </a:cubicBezTo>
                  <a:cubicBezTo>
                    <a:pt x="2274" y="680"/>
                    <a:pt x="2293" y="492"/>
                    <a:pt x="2293" y="304"/>
                  </a:cubicBezTo>
                  <a:cubicBezTo>
                    <a:pt x="2281" y="127"/>
                    <a:pt x="2242" y="1"/>
                    <a:pt x="21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81"/>
            <p:cNvSpPr/>
            <p:nvPr/>
          </p:nvSpPr>
          <p:spPr>
            <a:xfrm>
              <a:off x="7552262" y="3729813"/>
              <a:ext cx="303171" cy="167515"/>
            </a:xfrm>
            <a:custGeom>
              <a:avLst/>
              <a:gdLst/>
              <a:ahLst/>
              <a:cxnLst/>
              <a:rect l="l" t="t" r="r" b="b"/>
              <a:pathLst>
                <a:path w="3911" h="2161" extrusionOk="0">
                  <a:moveTo>
                    <a:pt x="1729" y="0"/>
                  </a:moveTo>
                  <a:cubicBezTo>
                    <a:pt x="1133" y="0"/>
                    <a:pt x="543" y="127"/>
                    <a:pt x="1" y="375"/>
                  </a:cubicBezTo>
                  <a:cubicBezTo>
                    <a:pt x="753" y="488"/>
                    <a:pt x="1448" y="601"/>
                    <a:pt x="2143" y="695"/>
                  </a:cubicBezTo>
                  <a:cubicBezTo>
                    <a:pt x="2482" y="732"/>
                    <a:pt x="2783" y="939"/>
                    <a:pt x="2970" y="1221"/>
                  </a:cubicBezTo>
                  <a:cubicBezTo>
                    <a:pt x="2574" y="1190"/>
                    <a:pt x="2178" y="1089"/>
                    <a:pt x="1794" y="1089"/>
                  </a:cubicBezTo>
                  <a:cubicBezTo>
                    <a:pt x="1487" y="1089"/>
                    <a:pt x="1187" y="1154"/>
                    <a:pt x="903" y="1371"/>
                  </a:cubicBezTo>
                  <a:lnTo>
                    <a:pt x="884" y="1503"/>
                  </a:lnTo>
                  <a:lnTo>
                    <a:pt x="3685" y="2161"/>
                  </a:lnTo>
                  <a:cubicBezTo>
                    <a:pt x="3741" y="1879"/>
                    <a:pt x="3816" y="1616"/>
                    <a:pt x="3835" y="1334"/>
                  </a:cubicBezTo>
                  <a:cubicBezTo>
                    <a:pt x="3910" y="714"/>
                    <a:pt x="3628" y="338"/>
                    <a:pt x="3008" y="187"/>
                  </a:cubicBezTo>
                  <a:lnTo>
                    <a:pt x="2914" y="169"/>
                  </a:lnTo>
                  <a:cubicBezTo>
                    <a:pt x="2524" y="56"/>
                    <a:pt x="2125" y="0"/>
                    <a:pt x="17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81"/>
            <p:cNvSpPr/>
            <p:nvPr/>
          </p:nvSpPr>
          <p:spPr>
            <a:xfrm>
              <a:off x="7531875" y="3085720"/>
              <a:ext cx="396347" cy="144183"/>
            </a:xfrm>
            <a:custGeom>
              <a:avLst/>
              <a:gdLst/>
              <a:ahLst/>
              <a:cxnLst/>
              <a:rect l="l" t="t" r="r" b="b"/>
              <a:pathLst>
                <a:path w="5113" h="1860" extrusionOk="0">
                  <a:moveTo>
                    <a:pt x="1" y="1"/>
                  </a:moveTo>
                  <a:lnTo>
                    <a:pt x="1" y="1"/>
                  </a:lnTo>
                  <a:cubicBezTo>
                    <a:pt x="19" y="151"/>
                    <a:pt x="1" y="283"/>
                    <a:pt x="38" y="358"/>
                  </a:cubicBezTo>
                  <a:cubicBezTo>
                    <a:pt x="489" y="978"/>
                    <a:pt x="978" y="1542"/>
                    <a:pt x="1749" y="1730"/>
                  </a:cubicBezTo>
                  <a:cubicBezTo>
                    <a:pt x="2113" y="1820"/>
                    <a:pt x="2471" y="1860"/>
                    <a:pt x="2827" y="1860"/>
                  </a:cubicBezTo>
                  <a:cubicBezTo>
                    <a:pt x="3591" y="1860"/>
                    <a:pt x="4343" y="1674"/>
                    <a:pt x="5113" y="1392"/>
                  </a:cubicBezTo>
                  <a:cubicBezTo>
                    <a:pt x="4720" y="1066"/>
                    <a:pt x="4306" y="995"/>
                    <a:pt x="3888" y="995"/>
                  </a:cubicBezTo>
                  <a:cubicBezTo>
                    <a:pt x="3608" y="995"/>
                    <a:pt x="3325" y="1027"/>
                    <a:pt x="3046" y="1035"/>
                  </a:cubicBezTo>
                  <a:cubicBezTo>
                    <a:pt x="2826" y="1035"/>
                    <a:pt x="2606" y="1045"/>
                    <a:pt x="2388" y="1045"/>
                  </a:cubicBezTo>
                  <a:cubicBezTo>
                    <a:pt x="1881" y="1045"/>
                    <a:pt x="1388" y="989"/>
                    <a:pt x="940" y="621"/>
                  </a:cubicBezTo>
                  <a:cubicBezTo>
                    <a:pt x="677" y="396"/>
                    <a:pt x="358" y="22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81"/>
            <p:cNvSpPr/>
            <p:nvPr/>
          </p:nvSpPr>
          <p:spPr>
            <a:xfrm>
              <a:off x="6663524" y="3341683"/>
              <a:ext cx="166198" cy="227824"/>
            </a:xfrm>
            <a:custGeom>
              <a:avLst/>
              <a:gdLst/>
              <a:ahLst/>
              <a:cxnLst/>
              <a:rect l="l" t="t" r="r" b="b"/>
              <a:pathLst>
                <a:path w="2144" h="2939" extrusionOk="0">
                  <a:moveTo>
                    <a:pt x="1521" y="1"/>
                  </a:moveTo>
                  <a:cubicBezTo>
                    <a:pt x="1438" y="1"/>
                    <a:pt x="1346" y="33"/>
                    <a:pt x="1241" y="120"/>
                  </a:cubicBezTo>
                  <a:cubicBezTo>
                    <a:pt x="1260" y="157"/>
                    <a:pt x="1279" y="195"/>
                    <a:pt x="1298" y="214"/>
                  </a:cubicBezTo>
                  <a:cubicBezTo>
                    <a:pt x="1392" y="402"/>
                    <a:pt x="1655" y="589"/>
                    <a:pt x="1316" y="796"/>
                  </a:cubicBezTo>
                  <a:cubicBezTo>
                    <a:pt x="1298" y="815"/>
                    <a:pt x="1316" y="909"/>
                    <a:pt x="1316" y="965"/>
                  </a:cubicBezTo>
                  <a:cubicBezTo>
                    <a:pt x="1279" y="1097"/>
                    <a:pt x="1241" y="1229"/>
                    <a:pt x="1204" y="1360"/>
                  </a:cubicBezTo>
                  <a:cubicBezTo>
                    <a:pt x="590" y="883"/>
                    <a:pt x="421" y="752"/>
                    <a:pt x="253" y="752"/>
                  </a:cubicBezTo>
                  <a:cubicBezTo>
                    <a:pt x="189" y="752"/>
                    <a:pt x="126" y="770"/>
                    <a:pt x="38" y="796"/>
                  </a:cubicBezTo>
                  <a:cubicBezTo>
                    <a:pt x="226" y="1003"/>
                    <a:pt x="395" y="1191"/>
                    <a:pt x="565" y="1379"/>
                  </a:cubicBezTo>
                  <a:cubicBezTo>
                    <a:pt x="752" y="1567"/>
                    <a:pt x="696" y="1736"/>
                    <a:pt x="546" y="1924"/>
                  </a:cubicBezTo>
                  <a:cubicBezTo>
                    <a:pt x="358" y="2150"/>
                    <a:pt x="189" y="2394"/>
                    <a:pt x="1" y="2657"/>
                  </a:cubicBezTo>
                  <a:lnTo>
                    <a:pt x="997" y="2939"/>
                  </a:lnTo>
                  <a:cubicBezTo>
                    <a:pt x="1429" y="2789"/>
                    <a:pt x="1467" y="2394"/>
                    <a:pt x="1523" y="2037"/>
                  </a:cubicBezTo>
                  <a:lnTo>
                    <a:pt x="1861" y="1999"/>
                  </a:lnTo>
                  <a:lnTo>
                    <a:pt x="2143" y="308"/>
                  </a:lnTo>
                  <a:cubicBezTo>
                    <a:pt x="1933" y="280"/>
                    <a:pt x="1765" y="1"/>
                    <a:pt x="1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81"/>
            <p:cNvSpPr/>
            <p:nvPr/>
          </p:nvSpPr>
          <p:spPr>
            <a:xfrm>
              <a:off x="6433297" y="4413052"/>
              <a:ext cx="244878" cy="250692"/>
            </a:xfrm>
            <a:custGeom>
              <a:avLst/>
              <a:gdLst/>
              <a:ahLst/>
              <a:cxnLst/>
              <a:rect l="l" t="t" r="r" b="b"/>
              <a:pathLst>
                <a:path w="3159" h="3234" extrusionOk="0">
                  <a:moveTo>
                    <a:pt x="2989" y="0"/>
                  </a:moveTo>
                  <a:cubicBezTo>
                    <a:pt x="2520" y="546"/>
                    <a:pt x="2050" y="1091"/>
                    <a:pt x="1561" y="1636"/>
                  </a:cubicBezTo>
                  <a:cubicBezTo>
                    <a:pt x="1091" y="2162"/>
                    <a:pt x="414" y="2519"/>
                    <a:pt x="1" y="3233"/>
                  </a:cubicBezTo>
                  <a:cubicBezTo>
                    <a:pt x="245" y="3102"/>
                    <a:pt x="414" y="3008"/>
                    <a:pt x="584" y="2933"/>
                  </a:cubicBezTo>
                  <a:cubicBezTo>
                    <a:pt x="790" y="2839"/>
                    <a:pt x="978" y="2745"/>
                    <a:pt x="1166" y="2632"/>
                  </a:cubicBezTo>
                  <a:cubicBezTo>
                    <a:pt x="1542" y="2331"/>
                    <a:pt x="1918" y="2012"/>
                    <a:pt x="2256" y="1654"/>
                  </a:cubicBezTo>
                  <a:cubicBezTo>
                    <a:pt x="2632" y="1260"/>
                    <a:pt x="3083" y="903"/>
                    <a:pt x="3159" y="301"/>
                  </a:cubicBezTo>
                  <a:cubicBezTo>
                    <a:pt x="3159" y="207"/>
                    <a:pt x="3140" y="94"/>
                    <a:pt x="3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81"/>
            <p:cNvSpPr/>
            <p:nvPr/>
          </p:nvSpPr>
          <p:spPr>
            <a:xfrm>
              <a:off x="6366322" y="3314474"/>
              <a:ext cx="271079" cy="90463"/>
            </a:xfrm>
            <a:custGeom>
              <a:avLst/>
              <a:gdLst/>
              <a:ahLst/>
              <a:cxnLst/>
              <a:rect l="l" t="t" r="r" b="b"/>
              <a:pathLst>
                <a:path w="3497" h="1167" extrusionOk="0">
                  <a:moveTo>
                    <a:pt x="2610" y="432"/>
                  </a:moveTo>
                  <a:cubicBezTo>
                    <a:pt x="2762" y="432"/>
                    <a:pt x="2854" y="517"/>
                    <a:pt x="2970" y="696"/>
                  </a:cubicBezTo>
                  <a:cubicBezTo>
                    <a:pt x="2823" y="733"/>
                    <a:pt x="2677" y="778"/>
                    <a:pt x="2534" y="778"/>
                  </a:cubicBezTo>
                  <a:cubicBezTo>
                    <a:pt x="2389" y="778"/>
                    <a:pt x="2249" y="731"/>
                    <a:pt x="2117" y="578"/>
                  </a:cubicBezTo>
                  <a:lnTo>
                    <a:pt x="2117" y="578"/>
                  </a:lnTo>
                  <a:cubicBezTo>
                    <a:pt x="2342" y="483"/>
                    <a:pt x="2494" y="432"/>
                    <a:pt x="2610" y="432"/>
                  </a:cubicBezTo>
                  <a:close/>
                  <a:moveTo>
                    <a:pt x="1466" y="1"/>
                  </a:moveTo>
                  <a:cubicBezTo>
                    <a:pt x="1429" y="1"/>
                    <a:pt x="1391" y="20"/>
                    <a:pt x="1354" y="38"/>
                  </a:cubicBezTo>
                  <a:cubicBezTo>
                    <a:pt x="940" y="283"/>
                    <a:pt x="545" y="508"/>
                    <a:pt x="151" y="771"/>
                  </a:cubicBezTo>
                  <a:cubicBezTo>
                    <a:pt x="76" y="828"/>
                    <a:pt x="57" y="978"/>
                    <a:pt x="0" y="1166"/>
                  </a:cubicBezTo>
                  <a:cubicBezTo>
                    <a:pt x="677" y="997"/>
                    <a:pt x="1222" y="865"/>
                    <a:pt x="1786" y="734"/>
                  </a:cubicBezTo>
                  <a:cubicBezTo>
                    <a:pt x="1790" y="732"/>
                    <a:pt x="1795" y="732"/>
                    <a:pt x="1799" y="732"/>
                  </a:cubicBezTo>
                  <a:cubicBezTo>
                    <a:pt x="1854" y="732"/>
                    <a:pt x="1923" y="831"/>
                    <a:pt x="1993" y="865"/>
                  </a:cubicBezTo>
                  <a:cubicBezTo>
                    <a:pt x="2135" y="937"/>
                    <a:pt x="2362" y="1092"/>
                    <a:pt x="2417" y="1092"/>
                  </a:cubicBezTo>
                  <a:cubicBezTo>
                    <a:pt x="2421" y="1092"/>
                    <a:pt x="2423" y="1092"/>
                    <a:pt x="2425" y="1091"/>
                  </a:cubicBezTo>
                  <a:cubicBezTo>
                    <a:pt x="2552" y="929"/>
                    <a:pt x="2707" y="909"/>
                    <a:pt x="2869" y="909"/>
                  </a:cubicBezTo>
                  <a:cubicBezTo>
                    <a:pt x="2922" y="909"/>
                    <a:pt x="2976" y="912"/>
                    <a:pt x="3030" y="912"/>
                  </a:cubicBezTo>
                  <a:cubicBezTo>
                    <a:pt x="3079" y="912"/>
                    <a:pt x="3128" y="910"/>
                    <a:pt x="3177" y="903"/>
                  </a:cubicBezTo>
                  <a:cubicBezTo>
                    <a:pt x="3290" y="903"/>
                    <a:pt x="3402" y="828"/>
                    <a:pt x="3478" y="715"/>
                  </a:cubicBezTo>
                  <a:cubicBezTo>
                    <a:pt x="3496" y="659"/>
                    <a:pt x="3402" y="508"/>
                    <a:pt x="3327" y="414"/>
                  </a:cubicBezTo>
                  <a:cubicBezTo>
                    <a:pt x="3121" y="171"/>
                    <a:pt x="2875" y="85"/>
                    <a:pt x="2605" y="85"/>
                  </a:cubicBezTo>
                  <a:cubicBezTo>
                    <a:pt x="2458" y="85"/>
                    <a:pt x="2303" y="111"/>
                    <a:pt x="2143" y="151"/>
                  </a:cubicBezTo>
                  <a:cubicBezTo>
                    <a:pt x="1861" y="226"/>
                    <a:pt x="1579" y="283"/>
                    <a:pt x="1316" y="339"/>
                  </a:cubicBezTo>
                  <a:lnTo>
                    <a:pt x="1260" y="245"/>
                  </a:lnTo>
                  <a:lnTo>
                    <a:pt x="1485" y="57"/>
                  </a:lnTo>
                  <a:lnTo>
                    <a:pt x="146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81"/>
            <p:cNvSpPr/>
            <p:nvPr/>
          </p:nvSpPr>
          <p:spPr>
            <a:xfrm>
              <a:off x="6815071" y="3138199"/>
              <a:ext cx="158911" cy="68758"/>
            </a:xfrm>
            <a:custGeom>
              <a:avLst/>
              <a:gdLst/>
              <a:ahLst/>
              <a:cxnLst/>
              <a:rect l="l" t="t" r="r" b="b"/>
              <a:pathLst>
                <a:path w="2050" h="887" extrusionOk="0">
                  <a:moveTo>
                    <a:pt x="170" y="0"/>
                  </a:moveTo>
                  <a:cubicBezTo>
                    <a:pt x="94" y="0"/>
                    <a:pt x="0" y="94"/>
                    <a:pt x="0" y="94"/>
                  </a:cubicBezTo>
                  <a:lnTo>
                    <a:pt x="113" y="470"/>
                  </a:lnTo>
                  <a:lnTo>
                    <a:pt x="113" y="452"/>
                  </a:lnTo>
                  <a:cubicBezTo>
                    <a:pt x="583" y="564"/>
                    <a:pt x="1015" y="677"/>
                    <a:pt x="1485" y="752"/>
                  </a:cubicBezTo>
                  <a:cubicBezTo>
                    <a:pt x="1582" y="776"/>
                    <a:pt x="1710" y="886"/>
                    <a:pt x="1814" y="886"/>
                  </a:cubicBezTo>
                  <a:cubicBezTo>
                    <a:pt x="1871" y="886"/>
                    <a:pt x="1922" y="853"/>
                    <a:pt x="1955" y="752"/>
                  </a:cubicBezTo>
                  <a:cubicBezTo>
                    <a:pt x="2049" y="470"/>
                    <a:pt x="1730" y="414"/>
                    <a:pt x="1579" y="282"/>
                  </a:cubicBezTo>
                  <a:cubicBezTo>
                    <a:pt x="1560" y="264"/>
                    <a:pt x="1523" y="264"/>
                    <a:pt x="1485" y="264"/>
                  </a:cubicBezTo>
                  <a:cubicBezTo>
                    <a:pt x="1053" y="170"/>
                    <a:pt x="602" y="76"/>
                    <a:pt x="1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81"/>
            <p:cNvSpPr/>
            <p:nvPr/>
          </p:nvSpPr>
          <p:spPr>
            <a:xfrm>
              <a:off x="6845690" y="3689891"/>
              <a:ext cx="110773" cy="68215"/>
            </a:xfrm>
            <a:custGeom>
              <a:avLst/>
              <a:gdLst/>
              <a:ahLst/>
              <a:cxnLst/>
              <a:rect l="l" t="t" r="r" b="b"/>
              <a:pathLst>
                <a:path w="1429" h="880" extrusionOk="0">
                  <a:moveTo>
                    <a:pt x="1158" y="0"/>
                  </a:moveTo>
                  <a:cubicBezTo>
                    <a:pt x="1086" y="0"/>
                    <a:pt x="998" y="41"/>
                    <a:pt x="883" y="120"/>
                  </a:cubicBezTo>
                  <a:cubicBezTo>
                    <a:pt x="583" y="308"/>
                    <a:pt x="301" y="533"/>
                    <a:pt x="0" y="759"/>
                  </a:cubicBezTo>
                  <a:cubicBezTo>
                    <a:pt x="148" y="844"/>
                    <a:pt x="283" y="879"/>
                    <a:pt x="407" y="879"/>
                  </a:cubicBezTo>
                  <a:cubicBezTo>
                    <a:pt x="803" y="879"/>
                    <a:pt x="1100" y="527"/>
                    <a:pt x="1429" y="326"/>
                  </a:cubicBezTo>
                  <a:cubicBezTo>
                    <a:pt x="1347" y="106"/>
                    <a:pt x="1273" y="0"/>
                    <a:pt x="11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81"/>
            <p:cNvSpPr/>
            <p:nvPr/>
          </p:nvSpPr>
          <p:spPr>
            <a:xfrm>
              <a:off x="7403661" y="3611676"/>
              <a:ext cx="125423" cy="128291"/>
            </a:xfrm>
            <a:custGeom>
              <a:avLst/>
              <a:gdLst/>
              <a:ahLst/>
              <a:cxnLst/>
              <a:rect l="l" t="t" r="r" b="b"/>
              <a:pathLst>
                <a:path w="1618" h="1655" extrusionOk="0">
                  <a:moveTo>
                    <a:pt x="1617" y="1"/>
                  </a:moveTo>
                  <a:cubicBezTo>
                    <a:pt x="696" y="189"/>
                    <a:pt x="113" y="678"/>
                    <a:pt x="1" y="1655"/>
                  </a:cubicBezTo>
                  <a:cubicBezTo>
                    <a:pt x="207" y="1335"/>
                    <a:pt x="433" y="1035"/>
                    <a:pt x="696" y="753"/>
                  </a:cubicBezTo>
                  <a:cubicBezTo>
                    <a:pt x="978" y="490"/>
                    <a:pt x="1298" y="227"/>
                    <a:pt x="16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81"/>
            <p:cNvSpPr/>
            <p:nvPr/>
          </p:nvSpPr>
          <p:spPr>
            <a:xfrm>
              <a:off x="7629470" y="2760844"/>
              <a:ext cx="29224" cy="257978"/>
            </a:xfrm>
            <a:custGeom>
              <a:avLst/>
              <a:gdLst/>
              <a:ahLst/>
              <a:cxnLst/>
              <a:rect l="l" t="t" r="r" b="b"/>
              <a:pathLst>
                <a:path w="377" h="3328" extrusionOk="0">
                  <a:moveTo>
                    <a:pt x="1" y="0"/>
                  </a:moveTo>
                  <a:cubicBezTo>
                    <a:pt x="76" y="1109"/>
                    <a:pt x="151" y="2218"/>
                    <a:pt x="227" y="3327"/>
                  </a:cubicBezTo>
                  <a:lnTo>
                    <a:pt x="320" y="3327"/>
                  </a:lnTo>
                  <a:cubicBezTo>
                    <a:pt x="377" y="2200"/>
                    <a:pt x="283" y="1091"/>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81"/>
            <p:cNvSpPr/>
            <p:nvPr/>
          </p:nvSpPr>
          <p:spPr>
            <a:xfrm>
              <a:off x="6277409" y="3683070"/>
              <a:ext cx="72944" cy="91936"/>
            </a:xfrm>
            <a:custGeom>
              <a:avLst/>
              <a:gdLst/>
              <a:ahLst/>
              <a:cxnLst/>
              <a:rect l="l" t="t" r="r" b="b"/>
              <a:pathLst>
                <a:path w="941" h="1186" extrusionOk="0">
                  <a:moveTo>
                    <a:pt x="283" y="1"/>
                  </a:moveTo>
                  <a:cubicBezTo>
                    <a:pt x="170" y="264"/>
                    <a:pt x="76" y="546"/>
                    <a:pt x="1" y="828"/>
                  </a:cubicBezTo>
                  <a:cubicBezTo>
                    <a:pt x="1" y="903"/>
                    <a:pt x="151" y="1016"/>
                    <a:pt x="283" y="1185"/>
                  </a:cubicBezTo>
                  <a:lnTo>
                    <a:pt x="339" y="640"/>
                  </a:lnTo>
                  <a:cubicBezTo>
                    <a:pt x="452" y="678"/>
                    <a:pt x="527" y="715"/>
                    <a:pt x="602" y="753"/>
                  </a:cubicBezTo>
                  <a:cubicBezTo>
                    <a:pt x="696" y="772"/>
                    <a:pt x="771" y="772"/>
                    <a:pt x="865" y="790"/>
                  </a:cubicBezTo>
                  <a:lnTo>
                    <a:pt x="941" y="696"/>
                  </a:lnTo>
                  <a:lnTo>
                    <a:pt x="28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81"/>
            <p:cNvSpPr/>
            <p:nvPr/>
          </p:nvSpPr>
          <p:spPr>
            <a:xfrm>
              <a:off x="7164752" y="2242175"/>
              <a:ext cx="71471" cy="225886"/>
            </a:xfrm>
            <a:custGeom>
              <a:avLst/>
              <a:gdLst/>
              <a:ahLst/>
              <a:cxnLst/>
              <a:rect l="l" t="t" r="r" b="b"/>
              <a:pathLst>
                <a:path w="922" h="2914" extrusionOk="0">
                  <a:moveTo>
                    <a:pt x="921" y="0"/>
                  </a:moveTo>
                  <a:lnTo>
                    <a:pt x="921" y="0"/>
                  </a:lnTo>
                  <a:cubicBezTo>
                    <a:pt x="433" y="921"/>
                    <a:pt x="0" y="1823"/>
                    <a:pt x="75" y="2914"/>
                  </a:cubicBezTo>
                  <a:cubicBezTo>
                    <a:pt x="113" y="1861"/>
                    <a:pt x="564" y="940"/>
                    <a:pt x="9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81"/>
            <p:cNvSpPr/>
            <p:nvPr/>
          </p:nvSpPr>
          <p:spPr>
            <a:xfrm>
              <a:off x="7223045" y="2264035"/>
              <a:ext cx="51007" cy="155965"/>
            </a:xfrm>
            <a:custGeom>
              <a:avLst/>
              <a:gdLst/>
              <a:ahLst/>
              <a:cxnLst/>
              <a:rect l="l" t="t" r="r" b="b"/>
              <a:pathLst>
                <a:path w="658" h="2012" extrusionOk="0">
                  <a:moveTo>
                    <a:pt x="658" y="0"/>
                  </a:moveTo>
                  <a:lnTo>
                    <a:pt x="658" y="0"/>
                  </a:lnTo>
                  <a:cubicBezTo>
                    <a:pt x="338" y="282"/>
                    <a:pt x="0" y="1541"/>
                    <a:pt x="56" y="2011"/>
                  </a:cubicBezTo>
                  <a:cubicBezTo>
                    <a:pt x="244" y="1372"/>
                    <a:pt x="451" y="714"/>
                    <a:pt x="6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81"/>
            <p:cNvSpPr/>
            <p:nvPr/>
          </p:nvSpPr>
          <p:spPr>
            <a:xfrm>
              <a:off x="7386220" y="3560050"/>
              <a:ext cx="71471" cy="82324"/>
            </a:xfrm>
            <a:custGeom>
              <a:avLst/>
              <a:gdLst/>
              <a:ahLst/>
              <a:cxnLst/>
              <a:rect l="l" t="t" r="r" b="b"/>
              <a:pathLst>
                <a:path w="922" h="1062" extrusionOk="0">
                  <a:moveTo>
                    <a:pt x="755" y="0"/>
                  </a:moveTo>
                  <a:cubicBezTo>
                    <a:pt x="596" y="0"/>
                    <a:pt x="475" y="135"/>
                    <a:pt x="376" y="291"/>
                  </a:cubicBezTo>
                  <a:cubicBezTo>
                    <a:pt x="38" y="761"/>
                    <a:pt x="0" y="949"/>
                    <a:pt x="75" y="1062"/>
                  </a:cubicBezTo>
                  <a:lnTo>
                    <a:pt x="921" y="47"/>
                  </a:lnTo>
                  <a:cubicBezTo>
                    <a:pt x="861" y="15"/>
                    <a:pt x="806" y="0"/>
                    <a:pt x="7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81"/>
            <p:cNvSpPr/>
            <p:nvPr/>
          </p:nvSpPr>
          <p:spPr>
            <a:xfrm>
              <a:off x="6959331" y="3943916"/>
              <a:ext cx="23333" cy="211313"/>
            </a:xfrm>
            <a:custGeom>
              <a:avLst/>
              <a:gdLst/>
              <a:ahLst/>
              <a:cxnLst/>
              <a:rect l="l" t="t" r="r" b="b"/>
              <a:pathLst>
                <a:path w="301" h="2726" extrusionOk="0">
                  <a:moveTo>
                    <a:pt x="282" y="0"/>
                  </a:moveTo>
                  <a:lnTo>
                    <a:pt x="282" y="0"/>
                  </a:lnTo>
                  <a:cubicBezTo>
                    <a:pt x="207" y="245"/>
                    <a:pt x="169" y="489"/>
                    <a:pt x="169" y="752"/>
                  </a:cubicBezTo>
                  <a:cubicBezTo>
                    <a:pt x="114" y="1400"/>
                    <a:pt x="58" y="2048"/>
                    <a:pt x="3" y="2696"/>
                  </a:cubicBezTo>
                  <a:lnTo>
                    <a:pt x="3" y="2696"/>
                  </a:lnTo>
                  <a:cubicBezTo>
                    <a:pt x="208" y="1816"/>
                    <a:pt x="301" y="899"/>
                    <a:pt x="282" y="0"/>
                  </a:cubicBezTo>
                  <a:close/>
                  <a:moveTo>
                    <a:pt x="3" y="2696"/>
                  </a:moveTo>
                  <a:cubicBezTo>
                    <a:pt x="2" y="2700"/>
                    <a:pt x="1" y="2703"/>
                    <a:pt x="0" y="2707"/>
                  </a:cubicBezTo>
                  <a:lnTo>
                    <a:pt x="0" y="2726"/>
                  </a:lnTo>
                  <a:cubicBezTo>
                    <a:pt x="1" y="2716"/>
                    <a:pt x="2" y="2706"/>
                    <a:pt x="3" y="269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81"/>
            <p:cNvSpPr/>
            <p:nvPr/>
          </p:nvSpPr>
          <p:spPr>
            <a:xfrm>
              <a:off x="6898092" y="3815702"/>
              <a:ext cx="128291" cy="74339"/>
            </a:xfrm>
            <a:custGeom>
              <a:avLst/>
              <a:gdLst/>
              <a:ahLst/>
              <a:cxnLst/>
              <a:rect l="l" t="t" r="r" b="b"/>
              <a:pathLst>
                <a:path w="1655" h="959" extrusionOk="0">
                  <a:moveTo>
                    <a:pt x="1655" y="0"/>
                  </a:moveTo>
                  <a:lnTo>
                    <a:pt x="1" y="865"/>
                  </a:lnTo>
                  <a:lnTo>
                    <a:pt x="57" y="959"/>
                  </a:lnTo>
                  <a:cubicBezTo>
                    <a:pt x="659" y="771"/>
                    <a:pt x="1204" y="433"/>
                    <a:pt x="16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81"/>
            <p:cNvSpPr/>
            <p:nvPr/>
          </p:nvSpPr>
          <p:spPr>
            <a:xfrm>
              <a:off x="6669338" y="3174478"/>
              <a:ext cx="160384" cy="22092"/>
            </a:xfrm>
            <a:custGeom>
              <a:avLst/>
              <a:gdLst/>
              <a:ahLst/>
              <a:cxnLst/>
              <a:rect l="l" t="t" r="r" b="b"/>
              <a:pathLst>
                <a:path w="2069" h="285" extrusionOk="0">
                  <a:moveTo>
                    <a:pt x="1777" y="0"/>
                  </a:moveTo>
                  <a:cubicBezTo>
                    <a:pt x="805" y="0"/>
                    <a:pt x="193" y="110"/>
                    <a:pt x="1" y="284"/>
                  </a:cubicBezTo>
                  <a:lnTo>
                    <a:pt x="2068" y="78"/>
                  </a:lnTo>
                  <a:lnTo>
                    <a:pt x="1993" y="2"/>
                  </a:lnTo>
                  <a:lnTo>
                    <a:pt x="2012" y="2"/>
                  </a:lnTo>
                  <a:cubicBezTo>
                    <a:pt x="1931" y="1"/>
                    <a:pt x="1853" y="0"/>
                    <a:pt x="1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81"/>
            <p:cNvSpPr/>
            <p:nvPr/>
          </p:nvSpPr>
          <p:spPr>
            <a:xfrm>
              <a:off x="7096227" y="3528655"/>
              <a:ext cx="64184" cy="128291"/>
            </a:xfrm>
            <a:custGeom>
              <a:avLst/>
              <a:gdLst/>
              <a:ahLst/>
              <a:cxnLst/>
              <a:rect l="l" t="t" r="r" b="b"/>
              <a:pathLst>
                <a:path w="828" h="1655" extrusionOk="0">
                  <a:moveTo>
                    <a:pt x="715" y="1"/>
                  </a:moveTo>
                  <a:lnTo>
                    <a:pt x="1" y="1598"/>
                  </a:lnTo>
                  <a:lnTo>
                    <a:pt x="114" y="1655"/>
                  </a:lnTo>
                  <a:lnTo>
                    <a:pt x="828" y="57"/>
                  </a:lnTo>
                  <a:lnTo>
                    <a:pt x="7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81"/>
            <p:cNvSpPr/>
            <p:nvPr/>
          </p:nvSpPr>
          <p:spPr>
            <a:xfrm>
              <a:off x="7068553" y="3528655"/>
              <a:ext cx="48138" cy="118137"/>
            </a:xfrm>
            <a:custGeom>
              <a:avLst/>
              <a:gdLst/>
              <a:ahLst/>
              <a:cxnLst/>
              <a:rect l="l" t="t" r="r" b="b"/>
              <a:pathLst>
                <a:path w="621" h="1524" extrusionOk="0">
                  <a:moveTo>
                    <a:pt x="621" y="1"/>
                  </a:moveTo>
                  <a:lnTo>
                    <a:pt x="1" y="1523"/>
                  </a:lnTo>
                  <a:cubicBezTo>
                    <a:pt x="377" y="1110"/>
                    <a:pt x="602" y="565"/>
                    <a:pt x="6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81"/>
            <p:cNvSpPr/>
            <p:nvPr/>
          </p:nvSpPr>
          <p:spPr>
            <a:xfrm>
              <a:off x="6232294" y="3308660"/>
              <a:ext cx="113718" cy="81703"/>
            </a:xfrm>
            <a:custGeom>
              <a:avLst/>
              <a:gdLst/>
              <a:ahLst/>
              <a:cxnLst/>
              <a:rect l="l" t="t" r="r" b="b"/>
              <a:pathLst>
                <a:path w="1467" h="1054" extrusionOk="0">
                  <a:moveTo>
                    <a:pt x="1466" y="1"/>
                  </a:moveTo>
                  <a:cubicBezTo>
                    <a:pt x="978" y="1"/>
                    <a:pt x="75" y="696"/>
                    <a:pt x="0" y="1053"/>
                  </a:cubicBezTo>
                  <a:lnTo>
                    <a:pt x="146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81"/>
            <p:cNvSpPr/>
            <p:nvPr/>
          </p:nvSpPr>
          <p:spPr>
            <a:xfrm>
              <a:off x="6870418" y="3242693"/>
              <a:ext cx="61239" cy="102478"/>
            </a:xfrm>
            <a:custGeom>
              <a:avLst/>
              <a:gdLst/>
              <a:ahLst/>
              <a:cxnLst/>
              <a:rect l="l" t="t" r="r" b="b"/>
              <a:pathLst>
                <a:path w="790" h="1322" extrusionOk="0">
                  <a:moveTo>
                    <a:pt x="94" y="0"/>
                  </a:moveTo>
                  <a:cubicBezTo>
                    <a:pt x="61" y="0"/>
                    <a:pt x="1" y="25"/>
                    <a:pt x="1" y="25"/>
                  </a:cubicBezTo>
                  <a:lnTo>
                    <a:pt x="790" y="1321"/>
                  </a:lnTo>
                  <a:cubicBezTo>
                    <a:pt x="790" y="814"/>
                    <a:pt x="414" y="419"/>
                    <a:pt x="113" y="6"/>
                  </a:cubicBezTo>
                  <a:cubicBezTo>
                    <a:pt x="110" y="2"/>
                    <a:pt x="103" y="0"/>
                    <a:pt x="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81"/>
            <p:cNvSpPr/>
            <p:nvPr/>
          </p:nvSpPr>
          <p:spPr>
            <a:xfrm>
              <a:off x="7230332" y="3189206"/>
              <a:ext cx="103486" cy="24651"/>
            </a:xfrm>
            <a:custGeom>
              <a:avLst/>
              <a:gdLst/>
              <a:ahLst/>
              <a:cxnLst/>
              <a:rect l="l" t="t" r="r" b="b"/>
              <a:pathLst>
                <a:path w="1335" h="318" extrusionOk="0">
                  <a:moveTo>
                    <a:pt x="1335" y="0"/>
                  </a:moveTo>
                  <a:lnTo>
                    <a:pt x="0" y="226"/>
                  </a:lnTo>
                  <a:cubicBezTo>
                    <a:pt x="107" y="289"/>
                    <a:pt x="253" y="318"/>
                    <a:pt x="413" y="318"/>
                  </a:cubicBezTo>
                  <a:cubicBezTo>
                    <a:pt x="733" y="318"/>
                    <a:pt x="1109" y="201"/>
                    <a:pt x="1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81"/>
            <p:cNvSpPr/>
            <p:nvPr/>
          </p:nvSpPr>
          <p:spPr>
            <a:xfrm>
              <a:off x="7394902" y="2621003"/>
              <a:ext cx="72944" cy="90385"/>
            </a:xfrm>
            <a:custGeom>
              <a:avLst/>
              <a:gdLst/>
              <a:ahLst/>
              <a:cxnLst/>
              <a:rect l="l" t="t" r="r" b="b"/>
              <a:pathLst>
                <a:path w="941" h="1166" extrusionOk="0">
                  <a:moveTo>
                    <a:pt x="884" y="0"/>
                  </a:moveTo>
                  <a:lnTo>
                    <a:pt x="1" y="1109"/>
                  </a:lnTo>
                  <a:lnTo>
                    <a:pt x="76" y="1165"/>
                  </a:lnTo>
                  <a:lnTo>
                    <a:pt x="941" y="56"/>
                  </a:lnTo>
                  <a:lnTo>
                    <a:pt x="88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81"/>
            <p:cNvSpPr/>
            <p:nvPr/>
          </p:nvSpPr>
          <p:spPr>
            <a:xfrm>
              <a:off x="7199713" y="2792859"/>
              <a:ext cx="102013" cy="59844"/>
            </a:xfrm>
            <a:custGeom>
              <a:avLst/>
              <a:gdLst/>
              <a:ahLst/>
              <a:cxnLst/>
              <a:rect l="l" t="t" r="r" b="b"/>
              <a:pathLst>
                <a:path w="1316" h="772" extrusionOk="0">
                  <a:moveTo>
                    <a:pt x="38" y="1"/>
                  </a:moveTo>
                  <a:lnTo>
                    <a:pt x="0" y="39"/>
                  </a:lnTo>
                  <a:cubicBezTo>
                    <a:pt x="376" y="377"/>
                    <a:pt x="827" y="640"/>
                    <a:pt x="1316" y="772"/>
                  </a:cubicBezTo>
                  <a:lnTo>
                    <a:pt x="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81"/>
            <p:cNvSpPr/>
            <p:nvPr/>
          </p:nvSpPr>
          <p:spPr>
            <a:xfrm>
              <a:off x="7110800" y="3639428"/>
              <a:ext cx="77285" cy="74339"/>
            </a:xfrm>
            <a:custGeom>
              <a:avLst/>
              <a:gdLst/>
              <a:ahLst/>
              <a:cxnLst/>
              <a:rect l="l" t="t" r="r" b="b"/>
              <a:pathLst>
                <a:path w="997" h="959" extrusionOk="0">
                  <a:moveTo>
                    <a:pt x="922" y="0"/>
                  </a:moveTo>
                  <a:lnTo>
                    <a:pt x="1" y="865"/>
                  </a:lnTo>
                  <a:lnTo>
                    <a:pt x="95" y="959"/>
                  </a:lnTo>
                  <a:lnTo>
                    <a:pt x="997" y="75"/>
                  </a:lnTo>
                  <a:lnTo>
                    <a:pt x="9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81"/>
            <p:cNvSpPr/>
            <p:nvPr/>
          </p:nvSpPr>
          <p:spPr>
            <a:xfrm>
              <a:off x="6829644" y="3232926"/>
              <a:ext cx="64184" cy="81626"/>
            </a:xfrm>
            <a:custGeom>
              <a:avLst/>
              <a:gdLst/>
              <a:ahLst/>
              <a:cxnLst/>
              <a:rect l="l" t="t" r="r" b="b"/>
              <a:pathLst>
                <a:path w="828" h="1053" extrusionOk="0">
                  <a:moveTo>
                    <a:pt x="76" y="0"/>
                  </a:moveTo>
                  <a:lnTo>
                    <a:pt x="0" y="38"/>
                  </a:lnTo>
                  <a:lnTo>
                    <a:pt x="733" y="1053"/>
                  </a:lnTo>
                  <a:lnTo>
                    <a:pt x="827" y="1015"/>
                  </a:lnTo>
                  <a:cubicBezTo>
                    <a:pt x="583" y="677"/>
                    <a:pt x="320" y="338"/>
                    <a:pt x="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81"/>
            <p:cNvSpPr/>
            <p:nvPr/>
          </p:nvSpPr>
          <p:spPr>
            <a:xfrm>
              <a:off x="6491590" y="3401914"/>
              <a:ext cx="72944" cy="46666"/>
            </a:xfrm>
            <a:custGeom>
              <a:avLst/>
              <a:gdLst/>
              <a:ahLst/>
              <a:cxnLst/>
              <a:rect l="l" t="t" r="r" b="b"/>
              <a:pathLst>
                <a:path w="941" h="602" extrusionOk="0">
                  <a:moveTo>
                    <a:pt x="57" y="0"/>
                  </a:moveTo>
                  <a:lnTo>
                    <a:pt x="1" y="94"/>
                  </a:lnTo>
                  <a:lnTo>
                    <a:pt x="903" y="602"/>
                  </a:lnTo>
                  <a:lnTo>
                    <a:pt x="941" y="508"/>
                  </a:lnTo>
                  <a:lnTo>
                    <a:pt x="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81"/>
            <p:cNvSpPr/>
            <p:nvPr/>
          </p:nvSpPr>
          <p:spPr>
            <a:xfrm>
              <a:off x="6573216" y="3607335"/>
              <a:ext cx="27751" cy="64184"/>
            </a:xfrm>
            <a:custGeom>
              <a:avLst/>
              <a:gdLst/>
              <a:ahLst/>
              <a:cxnLst/>
              <a:rect l="l" t="t" r="r" b="b"/>
              <a:pathLst>
                <a:path w="358" h="828" extrusionOk="0">
                  <a:moveTo>
                    <a:pt x="0" y="1"/>
                  </a:moveTo>
                  <a:lnTo>
                    <a:pt x="94" y="828"/>
                  </a:lnTo>
                  <a:cubicBezTo>
                    <a:pt x="357" y="508"/>
                    <a:pt x="245" y="24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91" name="Google Shape;3291;p81"/>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81">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81">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81">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3298"/>
        <p:cNvGrpSpPr/>
        <p:nvPr/>
      </p:nvGrpSpPr>
      <p:grpSpPr>
        <a:xfrm>
          <a:off x="0" y="0"/>
          <a:ext cx="0" cy="0"/>
          <a:chOff x="0" y="0"/>
          <a:chExt cx="0" cy="0"/>
        </a:xfrm>
      </p:grpSpPr>
      <p:sp>
        <p:nvSpPr>
          <p:cNvPr id="3299" name="Google Shape;3299;p82"/>
          <p:cNvSpPr/>
          <p:nvPr/>
        </p:nvSpPr>
        <p:spPr>
          <a:xfrm>
            <a:off x="5862423" y="1583831"/>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82"/>
          <p:cNvSpPr/>
          <p:nvPr/>
        </p:nvSpPr>
        <p:spPr>
          <a:xfrm>
            <a:off x="2428981" y="1583831"/>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82"/>
          <p:cNvSpPr txBox="1">
            <a:spLocks noGrp="1"/>
          </p:cNvSpPr>
          <p:nvPr>
            <p:ph type="title" idx="4"/>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rPr>
              <a:t>ICONS AND ORNAMENTS</a:t>
            </a:r>
            <a:endParaRPr>
              <a:solidFill>
                <a:schemeClr val="lt2"/>
              </a:solidFill>
            </a:endParaRPr>
          </a:p>
        </p:txBody>
      </p:sp>
      <p:sp>
        <p:nvSpPr>
          <p:cNvPr id="3302" name="Google Shape;3302;p82"/>
          <p:cNvSpPr txBox="1">
            <a:spLocks noGrp="1"/>
          </p:cNvSpPr>
          <p:nvPr>
            <p:ph type="title"/>
          </p:nvPr>
        </p:nvSpPr>
        <p:spPr>
          <a:xfrm>
            <a:off x="1792532" y="2609896"/>
            <a:ext cx="2125500" cy="31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KNOTS</a:t>
            </a:r>
            <a:endParaRPr/>
          </a:p>
        </p:txBody>
      </p:sp>
      <p:sp>
        <p:nvSpPr>
          <p:cNvPr id="3303" name="Google Shape;3303;p82"/>
          <p:cNvSpPr txBox="1">
            <a:spLocks noGrp="1"/>
          </p:cNvSpPr>
          <p:nvPr>
            <p:ph type="subTitle" idx="1"/>
          </p:nvPr>
        </p:nvSpPr>
        <p:spPr>
          <a:xfrm>
            <a:off x="1656475" y="3302949"/>
            <a:ext cx="2397600" cy="629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Mercury is the closest planet to the Sun and the smallest of them all</a:t>
            </a:r>
            <a:endParaRPr/>
          </a:p>
        </p:txBody>
      </p:sp>
      <p:sp>
        <p:nvSpPr>
          <p:cNvPr id="3304" name="Google Shape;3304;p82"/>
          <p:cNvSpPr txBox="1">
            <a:spLocks noGrp="1"/>
          </p:cNvSpPr>
          <p:nvPr>
            <p:ph type="title" idx="2"/>
          </p:nvPr>
        </p:nvSpPr>
        <p:spPr>
          <a:xfrm>
            <a:off x="5225973" y="2609896"/>
            <a:ext cx="2125500" cy="31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LANTERNS</a:t>
            </a:r>
            <a:endParaRPr/>
          </a:p>
        </p:txBody>
      </p:sp>
      <p:sp>
        <p:nvSpPr>
          <p:cNvPr id="3305" name="Google Shape;3305;p82"/>
          <p:cNvSpPr txBox="1">
            <a:spLocks noGrp="1"/>
          </p:cNvSpPr>
          <p:nvPr>
            <p:ph type="subTitle" idx="3"/>
          </p:nvPr>
        </p:nvSpPr>
        <p:spPr>
          <a:xfrm>
            <a:off x="5089923" y="3302949"/>
            <a:ext cx="2397600" cy="629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Venus has a beautiful name and is the second planet from the Sun</a:t>
            </a:r>
            <a:endParaRPr/>
          </a:p>
        </p:txBody>
      </p:sp>
      <p:grpSp>
        <p:nvGrpSpPr>
          <p:cNvPr id="3306" name="Google Shape;3306;p82"/>
          <p:cNvGrpSpPr/>
          <p:nvPr/>
        </p:nvGrpSpPr>
        <p:grpSpPr>
          <a:xfrm>
            <a:off x="2631637" y="1693887"/>
            <a:ext cx="422560" cy="665448"/>
            <a:chOff x="2143125" y="238125"/>
            <a:chExt cx="3314200" cy="5219200"/>
          </a:xfrm>
        </p:grpSpPr>
        <p:sp>
          <p:nvSpPr>
            <p:cNvPr id="3307" name="Google Shape;3307;p82"/>
            <p:cNvSpPr/>
            <p:nvPr/>
          </p:nvSpPr>
          <p:spPr>
            <a:xfrm>
              <a:off x="2512525" y="607525"/>
              <a:ext cx="2575375" cy="2575375"/>
            </a:xfrm>
            <a:custGeom>
              <a:avLst/>
              <a:gdLst/>
              <a:ahLst/>
              <a:cxnLst/>
              <a:rect l="l" t="t" r="r" b="b"/>
              <a:pathLst>
                <a:path w="103015" h="103015" extrusionOk="0">
                  <a:moveTo>
                    <a:pt x="51508" y="1"/>
                  </a:moveTo>
                  <a:cubicBezTo>
                    <a:pt x="39797" y="1"/>
                    <a:pt x="28315" y="4046"/>
                    <a:pt x="19214" y="11385"/>
                  </a:cubicBezTo>
                  <a:cubicBezTo>
                    <a:pt x="17876" y="12429"/>
                    <a:pt x="17681" y="14354"/>
                    <a:pt x="18757" y="15691"/>
                  </a:cubicBezTo>
                  <a:cubicBezTo>
                    <a:pt x="19351" y="16434"/>
                    <a:pt x="20231" y="16817"/>
                    <a:pt x="21119" y="16817"/>
                  </a:cubicBezTo>
                  <a:cubicBezTo>
                    <a:pt x="21791" y="16817"/>
                    <a:pt x="22468" y="16597"/>
                    <a:pt x="23030" y="16148"/>
                  </a:cubicBezTo>
                  <a:cubicBezTo>
                    <a:pt x="31185" y="9558"/>
                    <a:pt x="41037" y="6101"/>
                    <a:pt x="51508" y="6101"/>
                  </a:cubicBezTo>
                  <a:cubicBezTo>
                    <a:pt x="76527" y="6101"/>
                    <a:pt x="96914" y="26456"/>
                    <a:pt x="96914" y="51508"/>
                  </a:cubicBezTo>
                  <a:cubicBezTo>
                    <a:pt x="96914" y="76527"/>
                    <a:pt x="76527" y="96882"/>
                    <a:pt x="51508" y="96882"/>
                  </a:cubicBezTo>
                  <a:cubicBezTo>
                    <a:pt x="26488" y="96882"/>
                    <a:pt x="6101" y="76527"/>
                    <a:pt x="6101" y="51508"/>
                  </a:cubicBezTo>
                  <a:cubicBezTo>
                    <a:pt x="6101" y="41591"/>
                    <a:pt x="9232" y="32197"/>
                    <a:pt x="15169" y="24303"/>
                  </a:cubicBezTo>
                  <a:cubicBezTo>
                    <a:pt x="16180" y="22933"/>
                    <a:pt x="15887" y="21041"/>
                    <a:pt x="14549" y="20029"/>
                  </a:cubicBezTo>
                  <a:cubicBezTo>
                    <a:pt x="14003" y="19603"/>
                    <a:pt x="13358" y="19400"/>
                    <a:pt x="12718" y="19400"/>
                  </a:cubicBezTo>
                  <a:cubicBezTo>
                    <a:pt x="11792" y="19400"/>
                    <a:pt x="10874" y="19826"/>
                    <a:pt x="10276" y="20617"/>
                  </a:cubicBezTo>
                  <a:cubicBezTo>
                    <a:pt x="3556" y="29587"/>
                    <a:pt x="1" y="40254"/>
                    <a:pt x="1" y="51508"/>
                  </a:cubicBezTo>
                  <a:cubicBezTo>
                    <a:pt x="1" y="79887"/>
                    <a:pt x="23096" y="103014"/>
                    <a:pt x="51508" y="103014"/>
                  </a:cubicBezTo>
                  <a:cubicBezTo>
                    <a:pt x="79919" y="103014"/>
                    <a:pt x="103014" y="79887"/>
                    <a:pt x="103014" y="51508"/>
                  </a:cubicBezTo>
                  <a:cubicBezTo>
                    <a:pt x="103014" y="23096"/>
                    <a:pt x="79919" y="1"/>
                    <a:pt x="515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82"/>
            <p:cNvSpPr/>
            <p:nvPr/>
          </p:nvSpPr>
          <p:spPr>
            <a:xfrm>
              <a:off x="2143125" y="238125"/>
              <a:ext cx="3314200" cy="5219200"/>
            </a:xfrm>
            <a:custGeom>
              <a:avLst/>
              <a:gdLst/>
              <a:ahLst/>
              <a:cxnLst/>
              <a:rect l="l" t="t" r="r" b="b"/>
              <a:pathLst>
                <a:path w="132568" h="208768" extrusionOk="0">
                  <a:moveTo>
                    <a:pt x="66284" y="6133"/>
                  </a:moveTo>
                  <a:cubicBezTo>
                    <a:pt x="99458" y="6133"/>
                    <a:pt x="126435" y="33109"/>
                    <a:pt x="126435" y="66284"/>
                  </a:cubicBezTo>
                  <a:cubicBezTo>
                    <a:pt x="126435" y="97044"/>
                    <a:pt x="103242" y="122488"/>
                    <a:pt x="73395" y="126011"/>
                  </a:cubicBezTo>
                  <a:cubicBezTo>
                    <a:pt x="71030" y="126288"/>
                    <a:pt x="68657" y="126426"/>
                    <a:pt x="66284" y="126426"/>
                  </a:cubicBezTo>
                  <a:cubicBezTo>
                    <a:pt x="63910" y="126426"/>
                    <a:pt x="61537" y="126288"/>
                    <a:pt x="59172" y="126011"/>
                  </a:cubicBezTo>
                  <a:cubicBezTo>
                    <a:pt x="29325" y="122488"/>
                    <a:pt x="6133" y="97044"/>
                    <a:pt x="6133" y="66284"/>
                  </a:cubicBezTo>
                  <a:cubicBezTo>
                    <a:pt x="6133" y="33109"/>
                    <a:pt x="33109" y="6133"/>
                    <a:pt x="66284" y="6133"/>
                  </a:cubicBezTo>
                  <a:close/>
                  <a:moveTo>
                    <a:pt x="71307" y="132371"/>
                  </a:moveTo>
                  <a:lnTo>
                    <a:pt x="71633" y="142255"/>
                  </a:lnTo>
                  <a:lnTo>
                    <a:pt x="60934" y="142255"/>
                  </a:lnTo>
                  <a:lnTo>
                    <a:pt x="61260" y="132371"/>
                  </a:lnTo>
                  <a:cubicBezTo>
                    <a:pt x="62940" y="132486"/>
                    <a:pt x="64612" y="132543"/>
                    <a:pt x="66284" y="132543"/>
                  </a:cubicBezTo>
                  <a:cubicBezTo>
                    <a:pt x="67955" y="132543"/>
                    <a:pt x="69627" y="132486"/>
                    <a:pt x="71307" y="132371"/>
                  </a:cubicBezTo>
                  <a:close/>
                  <a:moveTo>
                    <a:pt x="17289" y="150802"/>
                  </a:moveTo>
                  <a:cubicBezTo>
                    <a:pt x="21203" y="150802"/>
                    <a:pt x="24400" y="153998"/>
                    <a:pt x="24400" y="157913"/>
                  </a:cubicBezTo>
                  <a:cubicBezTo>
                    <a:pt x="24400" y="161827"/>
                    <a:pt x="21203" y="164991"/>
                    <a:pt x="17289" y="164991"/>
                  </a:cubicBezTo>
                  <a:cubicBezTo>
                    <a:pt x="13374" y="164991"/>
                    <a:pt x="10210" y="161827"/>
                    <a:pt x="10210" y="157913"/>
                  </a:cubicBezTo>
                  <a:cubicBezTo>
                    <a:pt x="10210" y="153998"/>
                    <a:pt x="13374" y="150802"/>
                    <a:pt x="17289" y="150802"/>
                  </a:cubicBezTo>
                  <a:close/>
                  <a:moveTo>
                    <a:pt x="115279" y="150802"/>
                  </a:moveTo>
                  <a:cubicBezTo>
                    <a:pt x="119193" y="150802"/>
                    <a:pt x="122357" y="153998"/>
                    <a:pt x="122357" y="157913"/>
                  </a:cubicBezTo>
                  <a:cubicBezTo>
                    <a:pt x="122357" y="161827"/>
                    <a:pt x="119193" y="164991"/>
                    <a:pt x="115279" y="164991"/>
                  </a:cubicBezTo>
                  <a:cubicBezTo>
                    <a:pt x="111364" y="164991"/>
                    <a:pt x="108167" y="161827"/>
                    <a:pt x="108167" y="157913"/>
                  </a:cubicBezTo>
                  <a:cubicBezTo>
                    <a:pt x="108167" y="153998"/>
                    <a:pt x="111364" y="150802"/>
                    <a:pt x="115279" y="150802"/>
                  </a:cubicBezTo>
                  <a:close/>
                  <a:moveTo>
                    <a:pt x="71862" y="148355"/>
                  </a:moveTo>
                  <a:lnTo>
                    <a:pt x="72873" y="178724"/>
                  </a:lnTo>
                  <a:lnTo>
                    <a:pt x="59694" y="178724"/>
                  </a:lnTo>
                  <a:lnTo>
                    <a:pt x="60706" y="148355"/>
                  </a:lnTo>
                  <a:close/>
                  <a:moveTo>
                    <a:pt x="73101" y="184824"/>
                  </a:moveTo>
                  <a:lnTo>
                    <a:pt x="73460" y="195230"/>
                  </a:lnTo>
                  <a:cubicBezTo>
                    <a:pt x="73525" y="197154"/>
                    <a:pt x="72840" y="198981"/>
                    <a:pt x="71535" y="200384"/>
                  </a:cubicBezTo>
                  <a:cubicBezTo>
                    <a:pt x="70231" y="201786"/>
                    <a:pt x="68436" y="202569"/>
                    <a:pt x="66512" y="202635"/>
                  </a:cubicBezTo>
                  <a:cubicBezTo>
                    <a:pt x="66421" y="202638"/>
                    <a:pt x="66330" y="202640"/>
                    <a:pt x="66239" y="202640"/>
                  </a:cubicBezTo>
                  <a:cubicBezTo>
                    <a:pt x="62312" y="202640"/>
                    <a:pt x="58980" y="199215"/>
                    <a:pt x="59107" y="195230"/>
                  </a:cubicBezTo>
                  <a:lnTo>
                    <a:pt x="59466" y="184824"/>
                  </a:lnTo>
                  <a:close/>
                  <a:moveTo>
                    <a:pt x="66284" y="0"/>
                  </a:moveTo>
                  <a:cubicBezTo>
                    <a:pt x="29749" y="0"/>
                    <a:pt x="0" y="29717"/>
                    <a:pt x="0" y="66284"/>
                  </a:cubicBezTo>
                  <a:cubicBezTo>
                    <a:pt x="0" y="81745"/>
                    <a:pt x="5317" y="95968"/>
                    <a:pt x="14255" y="107254"/>
                  </a:cubicBezTo>
                  <a:lnTo>
                    <a:pt x="14255" y="145061"/>
                  </a:lnTo>
                  <a:cubicBezTo>
                    <a:pt x="8416" y="146431"/>
                    <a:pt x="4077" y="151650"/>
                    <a:pt x="4077" y="157913"/>
                  </a:cubicBezTo>
                  <a:cubicBezTo>
                    <a:pt x="4077" y="165187"/>
                    <a:pt x="10014" y="171124"/>
                    <a:pt x="17289" y="171124"/>
                  </a:cubicBezTo>
                  <a:cubicBezTo>
                    <a:pt x="24595" y="171124"/>
                    <a:pt x="30500" y="165187"/>
                    <a:pt x="30500" y="157913"/>
                  </a:cubicBezTo>
                  <a:cubicBezTo>
                    <a:pt x="30500" y="151682"/>
                    <a:pt x="26161" y="146431"/>
                    <a:pt x="20355" y="145061"/>
                  </a:cubicBezTo>
                  <a:lnTo>
                    <a:pt x="20355" y="114006"/>
                  </a:lnTo>
                  <a:cubicBezTo>
                    <a:pt x="29749" y="123042"/>
                    <a:pt x="41786" y="129338"/>
                    <a:pt x="55160" y="131621"/>
                  </a:cubicBezTo>
                  <a:cubicBezTo>
                    <a:pt x="55160" y="131621"/>
                    <a:pt x="54704" y="145191"/>
                    <a:pt x="54704" y="145191"/>
                  </a:cubicBezTo>
                  <a:lnTo>
                    <a:pt x="53464" y="181660"/>
                  </a:lnTo>
                  <a:lnTo>
                    <a:pt x="53007" y="195034"/>
                  </a:lnTo>
                  <a:cubicBezTo>
                    <a:pt x="53007" y="195328"/>
                    <a:pt x="53007" y="195654"/>
                    <a:pt x="53007" y="195948"/>
                  </a:cubicBezTo>
                  <a:cubicBezTo>
                    <a:pt x="53236" y="203124"/>
                    <a:pt x="59075" y="208767"/>
                    <a:pt x="66284" y="208767"/>
                  </a:cubicBezTo>
                  <a:cubicBezTo>
                    <a:pt x="73558" y="208767"/>
                    <a:pt x="79658" y="202635"/>
                    <a:pt x="79560" y="195360"/>
                  </a:cubicBezTo>
                  <a:cubicBezTo>
                    <a:pt x="79560" y="195230"/>
                    <a:pt x="79560" y="195132"/>
                    <a:pt x="79560" y="195034"/>
                  </a:cubicBezTo>
                  <a:lnTo>
                    <a:pt x="79103" y="181660"/>
                  </a:lnTo>
                  <a:lnTo>
                    <a:pt x="77864" y="145387"/>
                  </a:lnTo>
                  <a:cubicBezTo>
                    <a:pt x="77864" y="145354"/>
                    <a:pt x="77864" y="145321"/>
                    <a:pt x="77864" y="145321"/>
                  </a:cubicBezTo>
                  <a:cubicBezTo>
                    <a:pt x="77864" y="145191"/>
                    <a:pt x="77864" y="145093"/>
                    <a:pt x="77864" y="144963"/>
                  </a:cubicBezTo>
                  <a:lnTo>
                    <a:pt x="77407" y="131621"/>
                  </a:lnTo>
                  <a:cubicBezTo>
                    <a:pt x="90781" y="129338"/>
                    <a:pt x="102818" y="123042"/>
                    <a:pt x="112212" y="114006"/>
                  </a:cubicBezTo>
                  <a:lnTo>
                    <a:pt x="112212" y="145061"/>
                  </a:lnTo>
                  <a:cubicBezTo>
                    <a:pt x="106406" y="146431"/>
                    <a:pt x="102068" y="151650"/>
                    <a:pt x="102068" y="157913"/>
                  </a:cubicBezTo>
                  <a:cubicBezTo>
                    <a:pt x="102068" y="165187"/>
                    <a:pt x="107972" y="171124"/>
                    <a:pt x="115279" y="171124"/>
                  </a:cubicBezTo>
                  <a:cubicBezTo>
                    <a:pt x="122553" y="171124"/>
                    <a:pt x="128490" y="165187"/>
                    <a:pt x="128490" y="157913"/>
                  </a:cubicBezTo>
                  <a:cubicBezTo>
                    <a:pt x="128490" y="151650"/>
                    <a:pt x="124151" y="146431"/>
                    <a:pt x="118312" y="145061"/>
                  </a:cubicBezTo>
                  <a:lnTo>
                    <a:pt x="118312" y="107254"/>
                  </a:lnTo>
                  <a:cubicBezTo>
                    <a:pt x="127250" y="95968"/>
                    <a:pt x="132567" y="81745"/>
                    <a:pt x="132567" y="66284"/>
                  </a:cubicBezTo>
                  <a:cubicBezTo>
                    <a:pt x="132567" y="29717"/>
                    <a:pt x="102818" y="0"/>
                    <a:pt x="66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09" name="Google Shape;3309;p82"/>
          <p:cNvSpPr/>
          <p:nvPr/>
        </p:nvSpPr>
        <p:spPr>
          <a:xfrm>
            <a:off x="6027051" y="1725085"/>
            <a:ext cx="510909" cy="612212"/>
          </a:xfrm>
          <a:custGeom>
            <a:avLst/>
            <a:gdLst/>
            <a:ahLst/>
            <a:cxnLst/>
            <a:rect l="l" t="t" r="r" b="b"/>
            <a:pathLst>
              <a:path w="174223" h="208768" extrusionOk="0">
                <a:moveTo>
                  <a:pt x="54051" y="22247"/>
                </a:moveTo>
                <a:cubicBezTo>
                  <a:pt x="51376" y="26911"/>
                  <a:pt x="49093" y="31870"/>
                  <a:pt x="47234" y="37154"/>
                </a:cubicBezTo>
                <a:lnTo>
                  <a:pt x="23617" y="37154"/>
                </a:lnTo>
                <a:cubicBezTo>
                  <a:pt x="29227" y="31152"/>
                  <a:pt x="36600" y="26031"/>
                  <a:pt x="46027" y="22247"/>
                </a:cubicBezTo>
                <a:close/>
                <a:moveTo>
                  <a:pt x="101154" y="22247"/>
                </a:moveTo>
                <a:cubicBezTo>
                  <a:pt x="104612" y="26650"/>
                  <a:pt x="107548" y="31674"/>
                  <a:pt x="109962" y="37154"/>
                </a:cubicBezTo>
                <a:lnTo>
                  <a:pt x="64457" y="37154"/>
                </a:lnTo>
                <a:cubicBezTo>
                  <a:pt x="66871" y="31674"/>
                  <a:pt x="69807" y="26650"/>
                  <a:pt x="73297" y="22247"/>
                </a:cubicBezTo>
                <a:close/>
                <a:moveTo>
                  <a:pt x="128392" y="22247"/>
                </a:moveTo>
                <a:cubicBezTo>
                  <a:pt x="137819" y="26031"/>
                  <a:pt x="145191" y="31152"/>
                  <a:pt x="150802" y="37154"/>
                </a:cubicBezTo>
                <a:lnTo>
                  <a:pt x="127218" y="37154"/>
                </a:lnTo>
                <a:cubicBezTo>
                  <a:pt x="125326" y="31870"/>
                  <a:pt x="123075" y="26911"/>
                  <a:pt x="120400" y="22247"/>
                </a:cubicBezTo>
                <a:close/>
                <a:moveTo>
                  <a:pt x="45276" y="43254"/>
                </a:moveTo>
                <a:cubicBezTo>
                  <a:pt x="43906" y="48016"/>
                  <a:pt x="42863" y="53007"/>
                  <a:pt x="42112" y="58129"/>
                </a:cubicBezTo>
                <a:lnTo>
                  <a:pt x="11417" y="58129"/>
                </a:lnTo>
                <a:cubicBezTo>
                  <a:pt x="13048" y="52942"/>
                  <a:pt x="15429" y="47919"/>
                  <a:pt x="18691" y="43254"/>
                </a:cubicBezTo>
                <a:close/>
                <a:moveTo>
                  <a:pt x="112343" y="43254"/>
                </a:moveTo>
                <a:cubicBezTo>
                  <a:pt x="113974" y="47951"/>
                  <a:pt x="115213" y="52909"/>
                  <a:pt x="116094" y="58129"/>
                </a:cubicBezTo>
                <a:lnTo>
                  <a:pt x="58357" y="58129"/>
                </a:lnTo>
                <a:cubicBezTo>
                  <a:pt x="59205" y="52909"/>
                  <a:pt x="60477" y="47951"/>
                  <a:pt x="62076" y="43254"/>
                </a:cubicBezTo>
                <a:close/>
                <a:moveTo>
                  <a:pt x="155760" y="43254"/>
                </a:moveTo>
                <a:cubicBezTo>
                  <a:pt x="158989" y="47919"/>
                  <a:pt x="161371" y="52942"/>
                  <a:pt x="163034" y="58129"/>
                </a:cubicBezTo>
                <a:lnTo>
                  <a:pt x="132306" y="58129"/>
                </a:lnTo>
                <a:cubicBezTo>
                  <a:pt x="131589" y="53007"/>
                  <a:pt x="130512" y="48016"/>
                  <a:pt x="129175" y="43254"/>
                </a:cubicBezTo>
                <a:close/>
                <a:moveTo>
                  <a:pt x="41395" y="64261"/>
                </a:moveTo>
                <a:cubicBezTo>
                  <a:pt x="40971" y="69089"/>
                  <a:pt x="40775" y="74047"/>
                  <a:pt x="40873" y="79136"/>
                </a:cubicBezTo>
                <a:lnTo>
                  <a:pt x="8416" y="79136"/>
                </a:lnTo>
                <a:cubicBezTo>
                  <a:pt x="8351" y="74210"/>
                  <a:pt x="8775" y="69187"/>
                  <a:pt x="9786" y="64261"/>
                </a:cubicBezTo>
                <a:close/>
                <a:moveTo>
                  <a:pt x="116910" y="64261"/>
                </a:moveTo>
                <a:cubicBezTo>
                  <a:pt x="117432" y="69056"/>
                  <a:pt x="117627" y="74014"/>
                  <a:pt x="117529" y="79136"/>
                </a:cubicBezTo>
                <a:lnTo>
                  <a:pt x="56889" y="79136"/>
                </a:lnTo>
                <a:cubicBezTo>
                  <a:pt x="56791" y="74014"/>
                  <a:pt x="56987" y="69056"/>
                  <a:pt x="57509" y="64261"/>
                </a:cubicBezTo>
                <a:close/>
                <a:moveTo>
                  <a:pt x="164633" y="64261"/>
                </a:moveTo>
                <a:cubicBezTo>
                  <a:pt x="165676" y="69187"/>
                  <a:pt x="166100" y="74210"/>
                  <a:pt x="166003" y="79136"/>
                </a:cubicBezTo>
                <a:lnTo>
                  <a:pt x="133546" y="79136"/>
                </a:lnTo>
                <a:cubicBezTo>
                  <a:pt x="133644" y="74047"/>
                  <a:pt x="133481" y="69089"/>
                  <a:pt x="133024" y="64261"/>
                </a:cubicBezTo>
                <a:close/>
                <a:moveTo>
                  <a:pt x="41134" y="85236"/>
                </a:moveTo>
                <a:cubicBezTo>
                  <a:pt x="41427" y="90259"/>
                  <a:pt x="42014" y="95250"/>
                  <a:pt x="42830" y="100143"/>
                </a:cubicBezTo>
                <a:lnTo>
                  <a:pt x="11776" y="100143"/>
                </a:lnTo>
                <a:cubicBezTo>
                  <a:pt x="10928" y="97403"/>
                  <a:pt x="10210" y="94565"/>
                  <a:pt x="9688" y="91727"/>
                </a:cubicBezTo>
                <a:cubicBezTo>
                  <a:pt x="9297" y="89607"/>
                  <a:pt x="8971" y="87454"/>
                  <a:pt x="8775" y="85236"/>
                </a:cubicBezTo>
                <a:close/>
                <a:moveTo>
                  <a:pt x="117268" y="85236"/>
                </a:moveTo>
                <a:cubicBezTo>
                  <a:pt x="116910" y="90259"/>
                  <a:pt x="116225" y="95250"/>
                  <a:pt x="115311" y="100143"/>
                </a:cubicBezTo>
                <a:lnTo>
                  <a:pt x="59140" y="100143"/>
                </a:lnTo>
                <a:cubicBezTo>
                  <a:pt x="58194" y="95250"/>
                  <a:pt x="57541" y="90259"/>
                  <a:pt x="57183" y="85236"/>
                </a:cubicBezTo>
                <a:close/>
                <a:moveTo>
                  <a:pt x="165676" y="85236"/>
                </a:moveTo>
                <a:cubicBezTo>
                  <a:pt x="165448" y="87454"/>
                  <a:pt x="165154" y="89607"/>
                  <a:pt x="164730" y="91727"/>
                </a:cubicBezTo>
                <a:cubicBezTo>
                  <a:pt x="164208" y="94565"/>
                  <a:pt x="163491" y="97403"/>
                  <a:pt x="162675" y="100143"/>
                </a:cubicBezTo>
                <a:lnTo>
                  <a:pt x="131589" y="100143"/>
                </a:lnTo>
                <a:cubicBezTo>
                  <a:pt x="132404" y="95250"/>
                  <a:pt x="132991" y="90259"/>
                  <a:pt x="133285" y="85236"/>
                </a:cubicBezTo>
                <a:close/>
                <a:moveTo>
                  <a:pt x="44004" y="106243"/>
                </a:moveTo>
                <a:cubicBezTo>
                  <a:pt x="45081" y="111364"/>
                  <a:pt x="46418" y="116322"/>
                  <a:pt x="48016" y="121118"/>
                </a:cubicBezTo>
                <a:lnTo>
                  <a:pt x="21953" y="121118"/>
                </a:lnTo>
                <a:cubicBezTo>
                  <a:pt x="18756" y="116616"/>
                  <a:pt x="16049" y="111593"/>
                  <a:pt x="13896" y="106243"/>
                </a:cubicBezTo>
                <a:close/>
                <a:moveTo>
                  <a:pt x="113974" y="106243"/>
                </a:moveTo>
                <a:cubicBezTo>
                  <a:pt x="112734" y="111429"/>
                  <a:pt x="111169" y="116420"/>
                  <a:pt x="109342" y="121118"/>
                </a:cubicBezTo>
                <a:lnTo>
                  <a:pt x="65109" y="121118"/>
                </a:lnTo>
                <a:cubicBezTo>
                  <a:pt x="63250" y="116420"/>
                  <a:pt x="61717" y="111429"/>
                  <a:pt x="60445" y="106243"/>
                </a:cubicBezTo>
                <a:close/>
                <a:moveTo>
                  <a:pt x="160522" y="106243"/>
                </a:moveTo>
                <a:cubicBezTo>
                  <a:pt x="158369" y="111593"/>
                  <a:pt x="155662" y="116616"/>
                  <a:pt x="152465" y="121118"/>
                </a:cubicBezTo>
                <a:lnTo>
                  <a:pt x="126402" y="121118"/>
                </a:lnTo>
                <a:cubicBezTo>
                  <a:pt x="128000" y="116322"/>
                  <a:pt x="129370" y="111364"/>
                  <a:pt x="130447" y="106243"/>
                </a:cubicBezTo>
                <a:close/>
                <a:moveTo>
                  <a:pt x="50235" y="127250"/>
                </a:moveTo>
                <a:cubicBezTo>
                  <a:pt x="52290" y="132502"/>
                  <a:pt x="54671" y="137493"/>
                  <a:pt x="57346" y="142125"/>
                </a:cubicBezTo>
                <a:cubicBezTo>
                  <a:pt x="43384" y="141994"/>
                  <a:pt x="33077" y="134002"/>
                  <a:pt x="26879" y="127250"/>
                </a:cubicBezTo>
                <a:close/>
                <a:moveTo>
                  <a:pt x="65696" y="22247"/>
                </a:moveTo>
                <a:cubicBezTo>
                  <a:pt x="62337" y="27205"/>
                  <a:pt x="59499" y="32718"/>
                  <a:pt x="57248" y="38687"/>
                </a:cubicBezTo>
                <a:cubicBezTo>
                  <a:pt x="54606" y="45635"/>
                  <a:pt x="52844" y="52877"/>
                  <a:pt x="51833" y="60216"/>
                </a:cubicBezTo>
                <a:cubicBezTo>
                  <a:pt x="50822" y="67556"/>
                  <a:pt x="50887" y="74797"/>
                  <a:pt x="50887" y="82202"/>
                </a:cubicBezTo>
                <a:cubicBezTo>
                  <a:pt x="50887" y="82235"/>
                  <a:pt x="50887" y="82300"/>
                  <a:pt x="50887" y="82365"/>
                </a:cubicBezTo>
                <a:cubicBezTo>
                  <a:pt x="51213" y="89476"/>
                  <a:pt x="52127" y="96587"/>
                  <a:pt x="53562" y="103503"/>
                </a:cubicBezTo>
                <a:cubicBezTo>
                  <a:pt x="53594" y="103699"/>
                  <a:pt x="53627" y="103927"/>
                  <a:pt x="53692" y="104123"/>
                </a:cubicBezTo>
                <a:cubicBezTo>
                  <a:pt x="55258" y="111429"/>
                  <a:pt x="57444" y="118508"/>
                  <a:pt x="60086" y="125032"/>
                </a:cubicBezTo>
                <a:cubicBezTo>
                  <a:pt x="60151" y="125260"/>
                  <a:pt x="60216" y="125456"/>
                  <a:pt x="60347" y="125652"/>
                </a:cubicBezTo>
                <a:cubicBezTo>
                  <a:pt x="62826" y="131654"/>
                  <a:pt x="65729" y="137232"/>
                  <a:pt x="68991" y="142125"/>
                </a:cubicBezTo>
                <a:lnTo>
                  <a:pt x="64457" y="142125"/>
                </a:lnTo>
                <a:cubicBezTo>
                  <a:pt x="60901" y="136482"/>
                  <a:pt x="57835" y="130121"/>
                  <a:pt x="55258" y="123303"/>
                </a:cubicBezTo>
                <a:cubicBezTo>
                  <a:pt x="55225" y="123205"/>
                  <a:pt x="55193" y="123075"/>
                  <a:pt x="55160" y="122977"/>
                </a:cubicBezTo>
                <a:cubicBezTo>
                  <a:pt x="52746" y="116518"/>
                  <a:pt x="50854" y="109701"/>
                  <a:pt x="49484" y="102622"/>
                </a:cubicBezTo>
                <a:cubicBezTo>
                  <a:pt x="49484" y="102589"/>
                  <a:pt x="49484" y="102557"/>
                  <a:pt x="49484" y="102557"/>
                </a:cubicBezTo>
                <a:cubicBezTo>
                  <a:pt x="48147" y="95609"/>
                  <a:pt x="47299" y="88465"/>
                  <a:pt x="47071" y="81289"/>
                </a:cubicBezTo>
                <a:cubicBezTo>
                  <a:pt x="46810" y="74504"/>
                  <a:pt x="47071" y="67915"/>
                  <a:pt x="47821" y="61619"/>
                </a:cubicBezTo>
                <a:cubicBezTo>
                  <a:pt x="47853" y="61554"/>
                  <a:pt x="47853" y="61521"/>
                  <a:pt x="47853" y="61456"/>
                </a:cubicBezTo>
                <a:cubicBezTo>
                  <a:pt x="48702" y="54377"/>
                  <a:pt x="50169" y="47658"/>
                  <a:pt x="52257" y="41362"/>
                </a:cubicBezTo>
                <a:cubicBezTo>
                  <a:pt x="52290" y="41232"/>
                  <a:pt x="52322" y="41134"/>
                  <a:pt x="52355" y="41003"/>
                </a:cubicBezTo>
                <a:cubicBezTo>
                  <a:pt x="54606" y="34218"/>
                  <a:pt x="57574" y="27955"/>
                  <a:pt x="61195" y="22247"/>
                </a:cubicBezTo>
                <a:close/>
                <a:moveTo>
                  <a:pt x="106732" y="127250"/>
                </a:moveTo>
                <a:cubicBezTo>
                  <a:pt x="104155" y="132795"/>
                  <a:pt x="101187" y="137819"/>
                  <a:pt x="97925" y="142125"/>
                </a:cubicBezTo>
                <a:lnTo>
                  <a:pt x="76526" y="142125"/>
                </a:lnTo>
                <a:cubicBezTo>
                  <a:pt x="73232" y="137819"/>
                  <a:pt x="70263" y="132795"/>
                  <a:pt x="67686" y="127250"/>
                </a:cubicBezTo>
                <a:close/>
                <a:moveTo>
                  <a:pt x="113256" y="22247"/>
                </a:moveTo>
                <a:cubicBezTo>
                  <a:pt x="116877" y="27955"/>
                  <a:pt x="119813" y="34218"/>
                  <a:pt x="122064" y="41003"/>
                </a:cubicBezTo>
                <a:cubicBezTo>
                  <a:pt x="123890" y="47755"/>
                  <a:pt x="126011" y="54410"/>
                  <a:pt x="126565" y="61456"/>
                </a:cubicBezTo>
                <a:cubicBezTo>
                  <a:pt x="126598" y="61521"/>
                  <a:pt x="126598" y="61554"/>
                  <a:pt x="126598" y="61619"/>
                </a:cubicBezTo>
                <a:cubicBezTo>
                  <a:pt x="127348" y="67915"/>
                  <a:pt x="127609" y="74504"/>
                  <a:pt x="127381" y="81289"/>
                </a:cubicBezTo>
                <a:cubicBezTo>
                  <a:pt x="127120" y="88465"/>
                  <a:pt x="126304" y="95609"/>
                  <a:pt x="124967" y="102557"/>
                </a:cubicBezTo>
                <a:cubicBezTo>
                  <a:pt x="124967" y="102557"/>
                  <a:pt x="124934" y="102589"/>
                  <a:pt x="124934" y="102622"/>
                </a:cubicBezTo>
                <a:cubicBezTo>
                  <a:pt x="122292" y="116453"/>
                  <a:pt x="117497" y="130153"/>
                  <a:pt x="109962" y="142125"/>
                </a:cubicBezTo>
                <a:lnTo>
                  <a:pt x="105427" y="142125"/>
                </a:lnTo>
                <a:cubicBezTo>
                  <a:pt x="108689" y="137232"/>
                  <a:pt x="111593" y="131686"/>
                  <a:pt x="114104" y="125652"/>
                </a:cubicBezTo>
                <a:cubicBezTo>
                  <a:pt x="116975" y="118704"/>
                  <a:pt x="119160" y="111462"/>
                  <a:pt x="120726" y="104123"/>
                </a:cubicBezTo>
                <a:cubicBezTo>
                  <a:pt x="122357" y="96555"/>
                  <a:pt x="123336" y="88889"/>
                  <a:pt x="123597" y="81158"/>
                </a:cubicBezTo>
                <a:cubicBezTo>
                  <a:pt x="123858" y="74275"/>
                  <a:pt x="123531" y="67588"/>
                  <a:pt x="122716" y="61195"/>
                </a:cubicBezTo>
                <a:cubicBezTo>
                  <a:pt x="122716" y="60934"/>
                  <a:pt x="122683" y="60706"/>
                  <a:pt x="122618" y="60445"/>
                </a:cubicBezTo>
                <a:cubicBezTo>
                  <a:pt x="121607" y="53073"/>
                  <a:pt x="119911" y="46059"/>
                  <a:pt x="117529" y="39601"/>
                </a:cubicBezTo>
                <a:cubicBezTo>
                  <a:pt x="117464" y="39274"/>
                  <a:pt x="117366" y="38981"/>
                  <a:pt x="117203" y="38687"/>
                </a:cubicBezTo>
                <a:cubicBezTo>
                  <a:pt x="114920" y="32718"/>
                  <a:pt x="112115" y="27205"/>
                  <a:pt x="108722" y="22247"/>
                </a:cubicBezTo>
                <a:close/>
                <a:moveTo>
                  <a:pt x="147540" y="127250"/>
                </a:moveTo>
                <a:cubicBezTo>
                  <a:pt x="141342" y="134002"/>
                  <a:pt x="131067" y="141994"/>
                  <a:pt x="117105" y="142125"/>
                </a:cubicBezTo>
                <a:cubicBezTo>
                  <a:pt x="119748" y="137493"/>
                  <a:pt x="122129" y="132502"/>
                  <a:pt x="124184" y="127250"/>
                </a:cubicBezTo>
                <a:close/>
                <a:moveTo>
                  <a:pt x="113713" y="148257"/>
                </a:moveTo>
                <a:lnTo>
                  <a:pt x="113713" y="161305"/>
                </a:lnTo>
                <a:lnTo>
                  <a:pt x="60706" y="161305"/>
                </a:lnTo>
                <a:lnTo>
                  <a:pt x="60706" y="148257"/>
                </a:lnTo>
                <a:close/>
                <a:moveTo>
                  <a:pt x="66414" y="167405"/>
                </a:moveTo>
                <a:lnTo>
                  <a:pt x="66414" y="183976"/>
                </a:lnTo>
                <a:cubicBezTo>
                  <a:pt x="66414" y="185542"/>
                  <a:pt x="65142" y="186814"/>
                  <a:pt x="63576" y="186814"/>
                </a:cubicBezTo>
                <a:cubicBezTo>
                  <a:pt x="61978" y="186814"/>
                  <a:pt x="60706" y="185542"/>
                  <a:pt x="60706" y="183976"/>
                </a:cubicBezTo>
                <a:lnTo>
                  <a:pt x="60706" y="167405"/>
                </a:lnTo>
                <a:close/>
                <a:moveTo>
                  <a:pt x="113713" y="167405"/>
                </a:moveTo>
                <a:lnTo>
                  <a:pt x="113713" y="183976"/>
                </a:lnTo>
                <a:cubicBezTo>
                  <a:pt x="113713" y="185542"/>
                  <a:pt x="112441" y="186814"/>
                  <a:pt x="110875" y="186814"/>
                </a:cubicBezTo>
                <a:cubicBezTo>
                  <a:pt x="109309" y="186814"/>
                  <a:pt x="108004" y="185542"/>
                  <a:pt x="108004" y="183976"/>
                </a:cubicBezTo>
                <a:lnTo>
                  <a:pt x="108004" y="167405"/>
                </a:lnTo>
                <a:close/>
                <a:moveTo>
                  <a:pt x="78255" y="167405"/>
                </a:moveTo>
                <a:lnTo>
                  <a:pt x="78255" y="191870"/>
                </a:lnTo>
                <a:cubicBezTo>
                  <a:pt x="78255" y="193468"/>
                  <a:pt x="76950" y="194741"/>
                  <a:pt x="75385" y="194741"/>
                </a:cubicBezTo>
                <a:cubicBezTo>
                  <a:pt x="73819" y="194741"/>
                  <a:pt x="72547" y="193468"/>
                  <a:pt x="72547" y="191870"/>
                </a:cubicBezTo>
                <a:lnTo>
                  <a:pt x="72547" y="167405"/>
                </a:lnTo>
                <a:close/>
                <a:moveTo>
                  <a:pt x="101905" y="167405"/>
                </a:moveTo>
                <a:lnTo>
                  <a:pt x="101905" y="191870"/>
                </a:lnTo>
                <a:cubicBezTo>
                  <a:pt x="101905" y="193468"/>
                  <a:pt x="100600" y="194741"/>
                  <a:pt x="99034" y="194741"/>
                </a:cubicBezTo>
                <a:cubicBezTo>
                  <a:pt x="97468" y="194741"/>
                  <a:pt x="96196" y="193468"/>
                  <a:pt x="96196" y="191870"/>
                </a:cubicBezTo>
                <a:lnTo>
                  <a:pt x="96196" y="167405"/>
                </a:lnTo>
                <a:close/>
                <a:moveTo>
                  <a:pt x="90063" y="167405"/>
                </a:moveTo>
                <a:lnTo>
                  <a:pt x="90063" y="199797"/>
                </a:lnTo>
                <a:cubicBezTo>
                  <a:pt x="90063" y="201362"/>
                  <a:pt x="88791" y="202667"/>
                  <a:pt x="87226" y="202667"/>
                </a:cubicBezTo>
                <a:cubicBezTo>
                  <a:pt x="85627" y="202667"/>
                  <a:pt x="84355" y="201362"/>
                  <a:pt x="84355" y="199797"/>
                </a:cubicBezTo>
                <a:lnTo>
                  <a:pt x="84355" y="167405"/>
                </a:lnTo>
                <a:close/>
                <a:moveTo>
                  <a:pt x="45440" y="0"/>
                </a:moveTo>
                <a:cubicBezTo>
                  <a:pt x="43776" y="0"/>
                  <a:pt x="42406" y="1370"/>
                  <a:pt x="42406" y="3066"/>
                </a:cubicBezTo>
                <a:lnTo>
                  <a:pt x="42406" y="17158"/>
                </a:lnTo>
                <a:cubicBezTo>
                  <a:pt x="30924" y="21986"/>
                  <a:pt x="21594" y="29130"/>
                  <a:pt x="14809" y="38198"/>
                </a:cubicBezTo>
                <a:cubicBezTo>
                  <a:pt x="14712" y="38296"/>
                  <a:pt x="14614" y="38426"/>
                  <a:pt x="14549" y="38557"/>
                </a:cubicBezTo>
                <a:cubicBezTo>
                  <a:pt x="3914" y="55193"/>
                  <a:pt x="0" y="73264"/>
                  <a:pt x="3686" y="92869"/>
                </a:cubicBezTo>
                <a:cubicBezTo>
                  <a:pt x="5904" y="104710"/>
                  <a:pt x="10634" y="116192"/>
                  <a:pt x="17843" y="125880"/>
                </a:cubicBezTo>
                <a:cubicBezTo>
                  <a:pt x="26650" y="137721"/>
                  <a:pt x="39503" y="147050"/>
                  <a:pt x="54606" y="148127"/>
                </a:cubicBezTo>
                <a:lnTo>
                  <a:pt x="54606" y="183976"/>
                </a:lnTo>
                <a:cubicBezTo>
                  <a:pt x="54606" y="188902"/>
                  <a:pt x="58618" y="192946"/>
                  <a:pt x="63576" y="192946"/>
                </a:cubicBezTo>
                <a:cubicBezTo>
                  <a:pt x="64555" y="192946"/>
                  <a:pt x="65533" y="192751"/>
                  <a:pt x="66447" y="192457"/>
                </a:cubicBezTo>
                <a:cubicBezTo>
                  <a:pt x="66740" y="197122"/>
                  <a:pt x="70622" y="200841"/>
                  <a:pt x="75385" y="200841"/>
                </a:cubicBezTo>
                <a:cubicBezTo>
                  <a:pt x="76396" y="200841"/>
                  <a:pt x="77374" y="200677"/>
                  <a:pt x="78255" y="200384"/>
                </a:cubicBezTo>
                <a:cubicBezTo>
                  <a:pt x="78581" y="205048"/>
                  <a:pt x="82463" y="208767"/>
                  <a:pt x="87226" y="208767"/>
                </a:cubicBezTo>
                <a:cubicBezTo>
                  <a:pt x="91955" y="208767"/>
                  <a:pt x="95870" y="205048"/>
                  <a:pt x="96163" y="200384"/>
                </a:cubicBezTo>
                <a:cubicBezTo>
                  <a:pt x="97077" y="200677"/>
                  <a:pt x="98023" y="200841"/>
                  <a:pt x="99034" y="200841"/>
                </a:cubicBezTo>
                <a:cubicBezTo>
                  <a:pt x="103796" y="200841"/>
                  <a:pt x="107678" y="197122"/>
                  <a:pt x="108004" y="192457"/>
                </a:cubicBezTo>
                <a:cubicBezTo>
                  <a:pt x="108885" y="192751"/>
                  <a:pt x="109864" y="192946"/>
                  <a:pt x="110875" y="192946"/>
                </a:cubicBezTo>
                <a:cubicBezTo>
                  <a:pt x="115801" y="192946"/>
                  <a:pt x="119845" y="188902"/>
                  <a:pt x="119845" y="183976"/>
                </a:cubicBezTo>
                <a:lnTo>
                  <a:pt x="119845" y="148127"/>
                </a:lnTo>
                <a:cubicBezTo>
                  <a:pt x="131654" y="147279"/>
                  <a:pt x="142745" y="141538"/>
                  <a:pt x="152074" y="131360"/>
                </a:cubicBezTo>
                <a:cubicBezTo>
                  <a:pt x="161827" y="120726"/>
                  <a:pt x="168090" y="106961"/>
                  <a:pt x="170765" y="92869"/>
                </a:cubicBezTo>
                <a:cubicBezTo>
                  <a:pt x="174223" y="74373"/>
                  <a:pt x="171287" y="54051"/>
                  <a:pt x="159903" y="38557"/>
                </a:cubicBezTo>
                <a:cubicBezTo>
                  <a:pt x="159805" y="38426"/>
                  <a:pt x="159707" y="38296"/>
                  <a:pt x="159609" y="38198"/>
                </a:cubicBezTo>
                <a:cubicBezTo>
                  <a:pt x="152857" y="29130"/>
                  <a:pt x="143495" y="21986"/>
                  <a:pt x="132045" y="17158"/>
                </a:cubicBezTo>
                <a:lnTo>
                  <a:pt x="132045" y="3066"/>
                </a:lnTo>
                <a:cubicBezTo>
                  <a:pt x="132045" y="1370"/>
                  <a:pt x="130675" y="0"/>
                  <a:pt x="128979" y="0"/>
                </a:cubicBezTo>
                <a:lnTo>
                  <a:pt x="71959" y="0"/>
                </a:lnTo>
                <a:cubicBezTo>
                  <a:pt x="70263" y="0"/>
                  <a:pt x="68893" y="1370"/>
                  <a:pt x="68893" y="3066"/>
                </a:cubicBezTo>
                <a:cubicBezTo>
                  <a:pt x="68893" y="4763"/>
                  <a:pt x="70263" y="6133"/>
                  <a:pt x="71959" y="6133"/>
                </a:cubicBezTo>
                <a:lnTo>
                  <a:pt x="125913" y="6133"/>
                </a:lnTo>
                <a:lnTo>
                  <a:pt x="125913" y="16147"/>
                </a:lnTo>
                <a:lnTo>
                  <a:pt x="48506" y="16147"/>
                </a:lnTo>
                <a:lnTo>
                  <a:pt x="48506" y="6133"/>
                </a:lnTo>
                <a:lnTo>
                  <a:pt x="59727" y="6133"/>
                </a:lnTo>
                <a:cubicBezTo>
                  <a:pt x="61391" y="6133"/>
                  <a:pt x="62761" y="4763"/>
                  <a:pt x="62761" y="3066"/>
                </a:cubicBezTo>
                <a:cubicBezTo>
                  <a:pt x="62761" y="1370"/>
                  <a:pt x="61391" y="0"/>
                  <a:pt x="59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310" name="Google Shape;3310;p82"/>
          <p:cNvCxnSpPr/>
          <p:nvPr/>
        </p:nvCxnSpPr>
        <p:spPr>
          <a:xfrm>
            <a:off x="2042582" y="3137291"/>
            <a:ext cx="1625400" cy="0"/>
          </a:xfrm>
          <a:prstGeom prst="straightConnector1">
            <a:avLst/>
          </a:prstGeom>
          <a:noFill/>
          <a:ln w="19050" cap="flat" cmpd="sng">
            <a:solidFill>
              <a:schemeClr val="dk1"/>
            </a:solidFill>
            <a:prstDash val="solid"/>
            <a:round/>
            <a:headEnd type="none" w="med" len="med"/>
            <a:tailEnd type="none" w="med" len="med"/>
          </a:ln>
        </p:spPr>
      </p:cxnSp>
      <p:cxnSp>
        <p:nvCxnSpPr>
          <p:cNvPr id="3311" name="Google Shape;3311;p82"/>
          <p:cNvCxnSpPr/>
          <p:nvPr/>
        </p:nvCxnSpPr>
        <p:spPr>
          <a:xfrm>
            <a:off x="5476023" y="3137291"/>
            <a:ext cx="1625400" cy="0"/>
          </a:xfrm>
          <a:prstGeom prst="straightConnector1">
            <a:avLst/>
          </a:prstGeom>
          <a:noFill/>
          <a:ln w="19050" cap="flat" cmpd="sng">
            <a:solidFill>
              <a:schemeClr val="dk1"/>
            </a:solidFill>
            <a:prstDash val="solid"/>
            <a:round/>
            <a:headEnd type="none" w="med" len="med"/>
            <a:tailEnd type="none" w="med" len="med"/>
          </a:ln>
        </p:spPr>
      </p:cxnSp>
      <p:sp>
        <p:nvSpPr>
          <p:cNvPr id="3312" name="Google Shape;3312;p82"/>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82">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82">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82">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3319"/>
        <p:cNvGrpSpPr/>
        <p:nvPr/>
      </p:nvGrpSpPr>
      <p:grpSpPr>
        <a:xfrm>
          <a:off x="0" y="0"/>
          <a:ext cx="0" cy="0"/>
          <a:chOff x="0" y="0"/>
          <a:chExt cx="0" cy="0"/>
        </a:xfrm>
      </p:grpSpPr>
      <p:sp>
        <p:nvSpPr>
          <p:cNvPr id="3320" name="Google Shape;3320;p83"/>
          <p:cNvSpPr/>
          <p:nvPr/>
        </p:nvSpPr>
        <p:spPr>
          <a:xfrm flipH="1">
            <a:off x="3541815" y="1763040"/>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83"/>
          <p:cNvSpPr/>
          <p:nvPr/>
        </p:nvSpPr>
        <p:spPr>
          <a:xfrm>
            <a:off x="4752578" y="1763040"/>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83"/>
          <p:cNvSpPr/>
          <p:nvPr/>
        </p:nvSpPr>
        <p:spPr>
          <a:xfrm>
            <a:off x="4752590" y="3221065"/>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83"/>
          <p:cNvSpPr/>
          <p:nvPr/>
        </p:nvSpPr>
        <p:spPr>
          <a:xfrm flipH="1">
            <a:off x="3541828" y="3221065"/>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83"/>
          <p:cNvSpPr txBox="1">
            <a:spLocks noGrp="1"/>
          </p:cNvSpPr>
          <p:nvPr>
            <p:ph type="title"/>
          </p:nvPr>
        </p:nvSpPr>
        <p:spPr>
          <a:xfrm flipH="1">
            <a:off x="1111981" y="1612278"/>
            <a:ext cx="2246400" cy="3165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KNOTS</a:t>
            </a:r>
            <a:endParaRPr/>
          </a:p>
        </p:txBody>
      </p:sp>
      <p:sp>
        <p:nvSpPr>
          <p:cNvPr id="3325" name="Google Shape;3325;p83"/>
          <p:cNvSpPr txBox="1">
            <a:spLocks noGrp="1"/>
          </p:cNvSpPr>
          <p:nvPr>
            <p:ph type="subTitle" idx="1"/>
          </p:nvPr>
        </p:nvSpPr>
        <p:spPr>
          <a:xfrm flipH="1">
            <a:off x="1363693" y="1979478"/>
            <a:ext cx="1994700" cy="8487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Mars is actually a very cold place</a:t>
            </a:r>
            <a:endParaRPr/>
          </a:p>
        </p:txBody>
      </p:sp>
      <p:sp>
        <p:nvSpPr>
          <p:cNvPr id="3326" name="Google Shape;3326;p83"/>
          <p:cNvSpPr txBox="1">
            <a:spLocks noGrp="1"/>
          </p:cNvSpPr>
          <p:nvPr>
            <p:ph type="title" idx="2"/>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ICONS AND ORNAMENTS</a:t>
            </a:r>
            <a:endParaRPr/>
          </a:p>
        </p:txBody>
      </p:sp>
      <p:sp>
        <p:nvSpPr>
          <p:cNvPr id="3327" name="Google Shape;3327;p83"/>
          <p:cNvSpPr txBox="1">
            <a:spLocks noGrp="1"/>
          </p:cNvSpPr>
          <p:nvPr>
            <p:ph type="title" idx="3"/>
          </p:nvPr>
        </p:nvSpPr>
        <p:spPr>
          <a:xfrm>
            <a:off x="5785503" y="1612278"/>
            <a:ext cx="2246400" cy="316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LANTERNS</a:t>
            </a:r>
            <a:endParaRPr/>
          </a:p>
        </p:txBody>
      </p:sp>
      <p:sp>
        <p:nvSpPr>
          <p:cNvPr id="3328" name="Google Shape;3328;p83"/>
          <p:cNvSpPr txBox="1">
            <a:spLocks noGrp="1"/>
          </p:cNvSpPr>
          <p:nvPr>
            <p:ph type="subTitle" idx="4"/>
          </p:nvPr>
        </p:nvSpPr>
        <p:spPr>
          <a:xfrm>
            <a:off x="5785503" y="1979478"/>
            <a:ext cx="1994700" cy="84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is the second planet from the Sun</a:t>
            </a:r>
            <a:endParaRPr/>
          </a:p>
        </p:txBody>
      </p:sp>
      <p:sp>
        <p:nvSpPr>
          <p:cNvPr id="3329" name="Google Shape;3329;p83"/>
          <p:cNvSpPr txBox="1">
            <a:spLocks noGrp="1"/>
          </p:cNvSpPr>
          <p:nvPr>
            <p:ph type="title" idx="5"/>
          </p:nvPr>
        </p:nvSpPr>
        <p:spPr>
          <a:xfrm flipH="1">
            <a:off x="1111981" y="3095653"/>
            <a:ext cx="2246400" cy="3165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HATS</a:t>
            </a:r>
            <a:endParaRPr/>
          </a:p>
        </p:txBody>
      </p:sp>
      <p:sp>
        <p:nvSpPr>
          <p:cNvPr id="3330" name="Google Shape;3330;p83"/>
          <p:cNvSpPr txBox="1">
            <a:spLocks noGrp="1"/>
          </p:cNvSpPr>
          <p:nvPr>
            <p:ph type="subTitle" idx="6"/>
          </p:nvPr>
        </p:nvSpPr>
        <p:spPr>
          <a:xfrm flipH="1">
            <a:off x="1363693" y="3462861"/>
            <a:ext cx="1994700" cy="8487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Neptune is very far away from the Earth</a:t>
            </a:r>
            <a:endParaRPr/>
          </a:p>
        </p:txBody>
      </p:sp>
      <p:sp>
        <p:nvSpPr>
          <p:cNvPr id="3331" name="Google Shape;3331;p83"/>
          <p:cNvSpPr txBox="1">
            <a:spLocks noGrp="1"/>
          </p:cNvSpPr>
          <p:nvPr>
            <p:ph type="title" idx="7"/>
          </p:nvPr>
        </p:nvSpPr>
        <p:spPr>
          <a:xfrm>
            <a:off x="5785503" y="3095654"/>
            <a:ext cx="2246400" cy="316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FANS</a:t>
            </a:r>
            <a:endParaRPr/>
          </a:p>
        </p:txBody>
      </p:sp>
      <p:sp>
        <p:nvSpPr>
          <p:cNvPr id="3332" name="Google Shape;3332;p83"/>
          <p:cNvSpPr txBox="1">
            <a:spLocks noGrp="1"/>
          </p:cNvSpPr>
          <p:nvPr>
            <p:ph type="subTitle" idx="8"/>
          </p:nvPr>
        </p:nvSpPr>
        <p:spPr>
          <a:xfrm>
            <a:off x="5785503" y="3462861"/>
            <a:ext cx="1994700" cy="84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 is composed of hydrogen and helium</a:t>
            </a:r>
            <a:endParaRPr/>
          </a:p>
        </p:txBody>
      </p:sp>
      <p:cxnSp>
        <p:nvCxnSpPr>
          <p:cNvPr id="3333" name="Google Shape;3333;p83"/>
          <p:cNvCxnSpPr/>
          <p:nvPr/>
        </p:nvCxnSpPr>
        <p:spPr>
          <a:xfrm rot="10800000">
            <a:off x="1636036" y="2080822"/>
            <a:ext cx="1625400" cy="0"/>
          </a:xfrm>
          <a:prstGeom prst="straightConnector1">
            <a:avLst/>
          </a:prstGeom>
          <a:noFill/>
          <a:ln w="19050" cap="flat" cmpd="sng">
            <a:solidFill>
              <a:schemeClr val="dk1"/>
            </a:solidFill>
            <a:prstDash val="solid"/>
            <a:round/>
            <a:headEnd type="none" w="med" len="med"/>
            <a:tailEnd type="none" w="med" len="med"/>
          </a:ln>
        </p:spPr>
      </p:cxnSp>
      <p:cxnSp>
        <p:nvCxnSpPr>
          <p:cNvPr id="3334" name="Google Shape;3334;p83"/>
          <p:cNvCxnSpPr/>
          <p:nvPr/>
        </p:nvCxnSpPr>
        <p:spPr>
          <a:xfrm>
            <a:off x="5889318" y="2080822"/>
            <a:ext cx="1625400" cy="0"/>
          </a:xfrm>
          <a:prstGeom prst="straightConnector1">
            <a:avLst/>
          </a:prstGeom>
          <a:noFill/>
          <a:ln w="19050" cap="flat" cmpd="sng">
            <a:solidFill>
              <a:schemeClr val="dk1"/>
            </a:solidFill>
            <a:prstDash val="solid"/>
            <a:round/>
            <a:headEnd type="none" w="med" len="med"/>
            <a:tailEnd type="none" w="med" len="med"/>
          </a:ln>
        </p:spPr>
      </p:cxnSp>
      <p:cxnSp>
        <p:nvCxnSpPr>
          <p:cNvPr id="3335" name="Google Shape;3335;p83"/>
          <p:cNvCxnSpPr/>
          <p:nvPr/>
        </p:nvCxnSpPr>
        <p:spPr>
          <a:xfrm rot="10800000">
            <a:off x="1636036" y="3556063"/>
            <a:ext cx="1625400" cy="0"/>
          </a:xfrm>
          <a:prstGeom prst="straightConnector1">
            <a:avLst/>
          </a:prstGeom>
          <a:noFill/>
          <a:ln w="19050" cap="flat" cmpd="sng">
            <a:solidFill>
              <a:schemeClr val="dk1"/>
            </a:solidFill>
            <a:prstDash val="solid"/>
            <a:round/>
            <a:headEnd type="none" w="med" len="med"/>
            <a:tailEnd type="none" w="med" len="med"/>
          </a:ln>
        </p:spPr>
      </p:cxnSp>
      <p:cxnSp>
        <p:nvCxnSpPr>
          <p:cNvPr id="3336" name="Google Shape;3336;p83"/>
          <p:cNvCxnSpPr/>
          <p:nvPr/>
        </p:nvCxnSpPr>
        <p:spPr>
          <a:xfrm>
            <a:off x="5889318" y="3556063"/>
            <a:ext cx="1625400" cy="0"/>
          </a:xfrm>
          <a:prstGeom prst="straightConnector1">
            <a:avLst/>
          </a:prstGeom>
          <a:noFill/>
          <a:ln w="19050" cap="flat" cmpd="sng">
            <a:solidFill>
              <a:schemeClr val="dk1"/>
            </a:solidFill>
            <a:prstDash val="solid"/>
            <a:round/>
            <a:headEnd type="none" w="med" len="med"/>
            <a:tailEnd type="none" w="med" len="med"/>
          </a:ln>
        </p:spPr>
      </p:cxnSp>
      <p:sp>
        <p:nvSpPr>
          <p:cNvPr id="3337" name="Google Shape;3337;p83"/>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83">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83">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83">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83"/>
          <p:cNvSpPr/>
          <p:nvPr/>
        </p:nvSpPr>
        <p:spPr>
          <a:xfrm>
            <a:off x="4954257" y="1882599"/>
            <a:ext cx="449243" cy="613535"/>
          </a:xfrm>
          <a:custGeom>
            <a:avLst/>
            <a:gdLst/>
            <a:ahLst/>
            <a:cxnLst/>
            <a:rect l="l" t="t" r="r" b="b"/>
            <a:pathLst>
              <a:path w="10831" h="14792" extrusionOk="0">
                <a:moveTo>
                  <a:pt x="5621" y="446"/>
                </a:moveTo>
                <a:lnTo>
                  <a:pt x="5621" y="1695"/>
                </a:lnTo>
                <a:lnTo>
                  <a:pt x="5192" y="1695"/>
                </a:lnTo>
                <a:lnTo>
                  <a:pt x="5192" y="446"/>
                </a:lnTo>
                <a:close/>
                <a:moveTo>
                  <a:pt x="6923" y="2124"/>
                </a:moveTo>
                <a:lnTo>
                  <a:pt x="6923" y="2570"/>
                </a:lnTo>
                <a:lnTo>
                  <a:pt x="3890" y="2570"/>
                </a:lnTo>
                <a:lnTo>
                  <a:pt x="3890" y="2124"/>
                </a:lnTo>
                <a:close/>
                <a:moveTo>
                  <a:pt x="3961" y="2998"/>
                </a:moveTo>
                <a:cubicBezTo>
                  <a:pt x="3694" y="3194"/>
                  <a:pt x="3462" y="3426"/>
                  <a:pt x="3301" y="3712"/>
                </a:cubicBezTo>
                <a:lnTo>
                  <a:pt x="1338" y="3712"/>
                </a:lnTo>
                <a:cubicBezTo>
                  <a:pt x="1749" y="3266"/>
                  <a:pt x="2355" y="2998"/>
                  <a:pt x="2998" y="2998"/>
                </a:cubicBezTo>
                <a:close/>
                <a:moveTo>
                  <a:pt x="5514" y="2998"/>
                </a:moveTo>
                <a:cubicBezTo>
                  <a:pt x="6120" y="2998"/>
                  <a:pt x="6656" y="3283"/>
                  <a:pt x="6995" y="3712"/>
                </a:cubicBezTo>
                <a:lnTo>
                  <a:pt x="3819" y="3712"/>
                </a:lnTo>
                <a:cubicBezTo>
                  <a:pt x="4175" y="3283"/>
                  <a:pt x="4711" y="2998"/>
                  <a:pt x="5317" y="2998"/>
                </a:cubicBezTo>
                <a:close/>
                <a:moveTo>
                  <a:pt x="7815" y="2998"/>
                </a:moveTo>
                <a:cubicBezTo>
                  <a:pt x="8475" y="2998"/>
                  <a:pt x="9064" y="3266"/>
                  <a:pt x="9475" y="3712"/>
                </a:cubicBezTo>
                <a:lnTo>
                  <a:pt x="7530" y="3712"/>
                </a:lnTo>
                <a:cubicBezTo>
                  <a:pt x="7351" y="3426"/>
                  <a:pt x="7137" y="3194"/>
                  <a:pt x="6870" y="2998"/>
                </a:cubicBezTo>
                <a:close/>
                <a:moveTo>
                  <a:pt x="3087" y="4158"/>
                </a:moveTo>
                <a:cubicBezTo>
                  <a:pt x="2926" y="4622"/>
                  <a:pt x="2980" y="4978"/>
                  <a:pt x="2962" y="5103"/>
                </a:cubicBezTo>
                <a:lnTo>
                  <a:pt x="732" y="5103"/>
                </a:lnTo>
                <a:cubicBezTo>
                  <a:pt x="750" y="4764"/>
                  <a:pt x="857" y="4443"/>
                  <a:pt x="1017" y="4158"/>
                </a:cubicBezTo>
                <a:close/>
                <a:moveTo>
                  <a:pt x="7262" y="4158"/>
                </a:moveTo>
                <a:cubicBezTo>
                  <a:pt x="7458" y="4622"/>
                  <a:pt x="7405" y="4996"/>
                  <a:pt x="7423" y="5103"/>
                </a:cubicBezTo>
                <a:lnTo>
                  <a:pt x="3408" y="5103"/>
                </a:lnTo>
                <a:cubicBezTo>
                  <a:pt x="3408" y="4978"/>
                  <a:pt x="3355" y="4622"/>
                  <a:pt x="3551" y="4158"/>
                </a:cubicBezTo>
                <a:close/>
                <a:moveTo>
                  <a:pt x="9796" y="4158"/>
                </a:moveTo>
                <a:cubicBezTo>
                  <a:pt x="9974" y="4443"/>
                  <a:pt x="10063" y="4764"/>
                  <a:pt x="10099" y="5103"/>
                </a:cubicBezTo>
                <a:lnTo>
                  <a:pt x="7851" y="5103"/>
                </a:lnTo>
                <a:cubicBezTo>
                  <a:pt x="7851" y="4978"/>
                  <a:pt x="7887" y="4622"/>
                  <a:pt x="7726" y="4158"/>
                </a:cubicBezTo>
                <a:close/>
                <a:moveTo>
                  <a:pt x="7423" y="5532"/>
                </a:moveTo>
                <a:lnTo>
                  <a:pt x="7423" y="6495"/>
                </a:lnTo>
                <a:lnTo>
                  <a:pt x="3408" y="6495"/>
                </a:lnTo>
                <a:lnTo>
                  <a:pt x="3408" y="6477"/>
                </a:lnTo>
                <a:cubicBezTo>
                  <a:pt x="3408" y="6352"/>
                  <a:pt x="3301" y="6263"/>
                  <a:pt x="3194" y="6263"/>
                </a:cubicBezTo>
                <a:cubicBezTo>
                  <a:pt x="3069" y="6263"/>
                  <a:pt x="2962" y="6352"/>
                  <a:pt x="2962" y="6477"/>
                </a:cubicBezTo>
                <a:lnTo>
                  <a:pt x="2962" y="6495"/>
                </a:lnTo>
                <a:lnTo>
                  <a:pt x="714" y="6495"/>
                </a:lnTo>
                <a:lnTo>
                  <a:pt x="714" y="5532"/>
                </a:lnTo>
                <a:lnTo>
                  <a:pt x="2962" y="5532"/>
                </a:lnTo>
                <a:lnTo>
                  <a:pt x="2962" y="5549"/>
                </a:lnTo>
                <a:cubicBezTo>
                  <a:pt x="2962" y="5656"/>
                  <a:pt x="3069" y="5763"/>
                  <a:pt x="3194" y="5763"/>
                </a:cubicBezTo>
                <a:cubicBezTo>
                  <a:pt x="3301" y="5763"/>
                  <a:pt x="3408" y="5656"/>
                  <a:pt x="3408" y="5549"/>
                </a:cubicBezTo>
                <a:lnTo>
                  <a:pt x="3408" y="5532"/>
                </a:lnTo>
                <a:close/>
                <a:moveTo>
                  <a:pt x="10099" y="5532"/>
                </a:moveTo>
                <a:lnTo>
                  <a:pt x="10099" y="6495"/>
                </a:lnTo>
                <a:lnTo>
                  <a:pt x="7851" y="6495"/>
                </a:lnTo>
                <a:lnTo>
                  <a:pt x="7851" y="5532"/>
                </a:lnTo>
                <a:close/>
                <a:moveTo>
                  <a:pt x="2962" y="6923"/>
                </a:moveTo>
                <a:lnTo>
                  <a:pt x="2962" y="7887"/>
                </a:lnTo>
                <a:lnTo>
                  <a:pt x="714" y="7887"/>
                </a:lnTo>
                <a:lnTo>
                  <a:pt x="714" y="6923"/>
                </a:lnTo>
                <a:close/>
                <a:moveTo>
                  <a:pt x="7423" y="6923"/>
                </a:moveTo>
                <a:lnTo>
                  <a:pt x="7423" y="7887"/>
                </a:lnTo>
                <a:lnTo>
                  <a:pt x="3408" y="7887"/>
                </a:lnTo>
                <a:lnTo>
                  <a:pt x="3408" y="6923"/>
                </a:lnTo>
                <a:close/>
                <a:moveTo>
                  <a:pt x="2962" y="8315"/>
                </a:moveTo>
                <a:lnTo>
                  <a:pt x="2962" y="9261"/>
                </a:lnTo>
                <a:lnTo>
                  <a:pt x="714" y="9261"/>
                </a:lnTo>
                <a:lnTo>
                  <a:pt x="714" y="8315"/>
                </a:lnTo>
                <a:close/>
                <a:moveTo>
                  <a:pt x="7423" y="8315"/>
                </a:moveTo>
                <a:lnTo>
                  <a:pt x="7423" y="9261"/>
                </a:lnTo>
                <a:lnTo>
                  <a:pt x="3408" y="9261"/>
                </a:lnTo>
                <a:lnTo>
                  <a:pt x="3408" y="8315"/>
                </a:lnTo>
                <a:close/>
                <a:moveTo>
                  <a:pt x="10099" y="6923"/>
                </a:moveTo>
                <a:lnTo>
                  <a:pt x="10099" y="7887"/>
                </a:lnTo>
                <a:lnTo>
                  <a:pt x="9171" y="7887"/>
                </a:lnTo>
                <a:cubicBezTo>
                  <a:pt x="9064" y="7887"/>
                  <a:pt x="8957" y="7976"/>
                  <a:pt x="8957" y="8101"/>
                </a:cubicBezTo>
                <a:cubicBezTo>
                  <a:pt x="8957" y="8208"/>
                  <a:pt x="9064" y="8315"/>
                  <a:pt x="9171" y="8315"/>
                </a:cubicBezTo>
                <a:lnTo>
                  <a:pt x="10099" y="8315"/>
                </a:lnTo>
                <a:lnTo>
                  <a:pt x="10099" y="9261"/>
                </a:lnTo>
                <a:lnTo>
                  <a:pt x="7851" y="9261"/>
                </a:lnTo>
                <a:lnTo>
                  <a:pt x="7851" y="8315"/>
                </a:lnTo>
                <a:lnTo>
                  <a:pt x="8244" y="8315"/>
                </a:lnTo>
                <a:cubicBezTo>
                  <a:pt x="8368" y="8315"/>
                  <a:pt x="8458" y="8208"/>
                  <a:pt x="8458" y="8101"/>
                </a:cubicBezTo>
                <a:cubicBezTo>
                  <a:pt x="8458" y="7976"/>
                  <a:pt x="8368" y="7887"/>
                  <a:pt x="8244" y="7887"/>
                </a:cubicBezTo>
                <a:lnTo>
                  <a:pt x="7851" y="7887"/>
                </a:lnTo>
                <a:lnTo>
                  <a:pt x="7851" y="6923"/>
                </a:lnTo>
                <a:close/>
                <a:moveTo>
                  <a:pt x="2962" y="9707"/>
                </a:moveTo>
                <a:cubicBezTo>
                  <a:pt x="2980" y="9814"/>
                  <a:pt x="2926" y="10171"/>
                  <a:pt x="3087" y="10652"/>
                </a:cubicBezTo>
                <a:lnTo>
                  <a:pt x="1017" y="10652"/>
                </a:lnTo>
                <a:cubicBezTo>
                  <a:pt x="857" y="10367"/>
                  <a:pt x="750" y="10028"/>
                  <a:pt x="732" y="9707"/>
                </a:cubicBezTo>
                <a:close/>
                <a:moveTo>
                  <a:pt x="7423" y="9707"/>
                </a:moveTo>
                <a:cubicBezTo>
                  <a:pt x="7405" y="9814"/>
                  <a:pt x="7458" y="10188"/>
                  <a:pt x="7262" y="10652"/>
                </a:cubicBezTo>
                <a:lnTo>
                  <a:pt x="3551" y="10652"/>
                </a:lnTo>
                <a:cubicBezTo>
                  <a:pt x="3355" y="10188"/>
                  <a:pt x="3408" y="9814"/>
                  <a:pt x="3408" y="9707"/>
                </a:cubicBezTo>
                <a:close/>
                <a:moveTo>
                  <a:pt x="10099" y="9707"/>
                </a:moveTo>
                <a:cubicBezTo>
                  <a:pt x="10063" y="10046"/>
                  <a:pt x="9974" y="10367"/>
                  <a:pt x="9796" y="10652"/>
                </a:cubicBezTo>
                <a:lnTo>
                  <a:pt x="7726" y="10652"/>
                </a:lnTo>
                <a:cubicBezTo>
                  <a:pt x="7887" y="10171"/>
                  <a:pt x="7851" y="9814"/>
                  <a:pt x="7851" y="9707"/>
                </a:cubicBezTo>
                <a:close/>
                <a:moveTo>
                  <a:pt x="9475" y="11081"/>
                </a:moveTo>
                <a:cubicBezTo>
                  <a:pt x="9064" y="11527"/>
                  <a:pt x="8475" y="11812"/>
                  <a:pt x="7815" y="11812"/>
                </a:cubicBezTo>
                <a:lnTo>
                  <a:pt x="6870" y="11812"/>
                </a:lnTo>
                <a:cubicBezTo>
                  <a:pt x="7137" y="11616"/>
                  <a:pt x="7351" y="11366"/>
                  <a:pt x="7530" y="11081"/>
                </a:cubicBezTo>
                <a:close/>
                <a:moveTo>
                  <a:pt x="6995" y="11081"/>
                </a:moveTo>
                <a:cubicBezTo>
                  <a:pt x="6609" y="11573"/>
                  <a:pt x="6008" y="11823"/>
                  <a:pt x="5405" y="11823"/>
                </a:cubicBezTo>
                <a:cubicBezTo>
                  <a:pt x="4808" y="11823"/>
                  <a:pt x="4209" y="11578"/>
                  <a:pt x="3819" y="11081"/>
                </a:cubicBezTo>
                <a:close/>
                <a:moveTo>
                  <a:pt x="6923" y="12240"/>
                </a:moveTo>
                <a:lnTo>
                  <a:pt x="6923" y="12669"/>
                </a:lnTo>
                <a:lnTo>
                  <a:pt x="3890" y="12669"/>
                </a:lnTo>
                <a:lnTo>
                  <a:pt x="3890" y="12240"/>
                </a:lnTo>
                <a:close/>
                <a:moveTo>
                  <a:pt x="4978" y="0"/>
                </a:moveTo>
                <a:cubicBezTo>
                  <a:pt x="4853" y="0"/>
                  <a:pt x="4764" y="107"/>
                  <a:pt x="4764" y="214"/>
                </a:cubicBezTo>
                <a:lnTo>
                  <a:pt x="4764" y="1695"/>
                </a:lnTo>
                <a:lnTo>
                  <a:pt x="3158" y="1695"/>
                </a:lnTo>
                <a:cubicBezTo>
                  <a:pt x="3033" y="1695"/>
                  <a:pt x="2944" y="1785"/>
                  <a:pt x="2944" y="1909"/>
                </a:cubicBezTo>
                <a:cubicBezTo>
                  <a:pt x="2944" y="2034"/>
                  <a:pt x="3033" y="2124"/>
                  <a:pt x="3158" y="2124"/>
                </a:cubicBezTo>
                <a:lnTo>
                  <a:pt x="3462" y="2124"/>
                </a:lnTo>
                <a:lnTo>
                  <a:pt x="3462" y="2570"/>
                </a:lnTo>
                <a:lnTo>
                  <a:pt x="2998" y="2570"/>
                </a:lnTo>
                <a:cubicBezTo>
                  <a:pt x="2088" y="2570"/>
                  <a:pt x="1267" y="3016"/>
                  <a:pt x="785" y="3712"/>
                </a:cubicBezTo>
                <a:lnTo>
                  <a:pt x="660" y="3712"/>
                </a:lnTo>
                <a:cubicBezTo>
                  <a:pt x="535" y="3712"/>
                  <a:pt x="428" y="3819"/>
                  <a:pt x="428" y="3944"/>
                </a:cubicBezTo>
                <a:cubicBezTo>
                  <a:pt x="428" y="4015"/>
                  <a:pt x="482" y="4086"/>
                  <a:pt x="553" y="4122"/>
                </a:cubicBezTo>
                <a:cubicBezTo>
                  <a:pt x="393" y="4425"/>
                  <a:pt x="304" y="4746"/>
                  <a:pt x="286" y="5103"/>
                </a:cubicBezTo>
                <a:lnTo>
                  <a:pt x="214" y="5103"/>
                </a:lnTo>
                <a:cubicBezTo>
                  <a:pt x="89" y="5103"/>
                  <a:pt x="0" y="5210"/>
                  <a:pt x="0" y="5317"/>
                </a:cubicBezTo>
                <a:cubicBezTo>
                  <a:pt x="0" y="5442"/>
                  <a:pt x="89" y="5532"/>
                  <a:pt x="214" y="5532"/>
                </a:cubicBezTo>
                <a:lnTo>
                  <a:pt x="286" y="5532"/>
                </a:lnTo>
                <a:lnTo>
                  <a:pt x="286" y="6495"/>
                </a:lnTo>
                <a:lnTo>
                  <a:pt x="214" y="6495"/>
                </a:lnTo>
                <a:cubicBezTo>
                  <a:pt x="89" y="6495"/>
                  <a:pt x="0" y="6584"/>
                  <a:pt x="0" y="6709"/>
                </a:cubicBezTo>
                <a:cubicBezTo>
                  <a:pt x="0" y="6834"/>
                  <a:pt x="89" y="6923"/>
                  <a:pt x="214" y="6923"/>
                </a:cubicBezTo>
                <a:lnTo>
                  <a:pt x="286" y="6923"/>
                </a:lnTo>
                <a:lnTo>
                  <a:pt x="286" y="7887"/>
                </a:lnTo>
                <a:lnTo>
                  <a:pt x="214" y="7887"/>
                </a:lnTo>
                <a:cubicBezTo>
                  <a:pt x="89" y="7887"/>
                  <a:pt x="0" y="7976"/>
                  <a:pt x="0" y="8101"/>
                </a:cubicBezTo>
                <a:cubicBezTo>
                  <a:pt x="0" y="8208"/>
                  <a:pt x="89" y="8315"/>
                  <a:pt x="214" y="8315"/>
                </a:cubicBezTo>
                <a:lnTo>
                  <a:pt x="286" y="8315"/>
                </a:lnTo>
                <a:lnTo>
                  <a:pt x="286" y="9261"/>
                </a:lnTo>
                <a:lnTo>
                  <a:pt x="214" y="9261"/>
                </a:lnTo>
                <a:cubicBezTo>
                  <a:pt x="89" y="9261"/>
                  <a:pt x="0" y="9368"/>
                  <a:pt x="0" y="9475"/>
                </a:cubicBezTo>
                <a:cubicBezTo>
                  <a:pt x="0" y="9600"/>
                  <a:pt x="89" y="9707"/>
                  <a:pt x="214" y="9707"/>
                </a:cubicBezTo>
                <a:lnTo>
                  <a:pt x="286" y="9707"/>
                </a:lnTo>
                <a:cubicBezTo>
                  <a:pt x="304" y="10046"/>
                  <a:pt x="393" y="10367"/>
                  <a:pt x="553" y="10688"/>
                </a:cubicBezTo>
                <a:cubicBezTo>
                  <a:pt x="482" y="10724"/>
                  <a:pt x="428" y="10795"/>
                  <a:pt x="428" y="10866"/>
                </a:cubicBezTo>
                <a:cubicBezTo>
                  <a:pt x="428" y="10991"/>
                  <a:pt x="535" y="11081"/>
                  <a:pt x="660" y="11081"/>
                </a:cubicBezTo>
                <a:lnTo>
                  <a:pt x="785" y="11081"/>
                </a:lnTo>
                <a:cubicBezTo>
                  <a:pt x="964" y="11330"/>
                  <a:pt x="1178" y="11562"/>
                  <a:pt x="1428" y="11741"/>
                </a:cubicBezTo>
                <a:cubicBezTo>
                  <a:pt x="1470" y="11769"/>
                  <a:pt x="1516" y="11784"/>
                  <a:pt x="1560" y="11784"/>
                </a:cubicBezTo>
                <a:cubicBezTo>
                  <a:pt x="1626" y="11784"/>
                  <a:pt x="1688" y="11751"/>
                  <a:pt x="1731" y="11687"/>
                </a:cubicBezTo>
                <a:cubicBezTo>
                  <a:pt x="1802" y="11598"/>
                  <a:pt x="1784" y="11455"/>
                  <a:pt x="1677" y="11384"/>
                </a:cubicBezTo>
                <a:cubicBezTo>
                  <a:pt x="1553" y="11295"/>
                  <a:pt x="1445" y="11188"/>
                  <a:pt x="1338" y="11081"/>
                </a:cubicBezTo>
                <a:lnTo>
                  <a:pt x="3301" y="11081"/>
                </a:lnTo>
                <a:cubicBezTo>
                  <a:pt x="3462" y="11366"/>
                  <a:pt x="3694" y="11616"/>
                  <a:pt x="3961" y="11812"/>
                </a:cubicBezTo>
                <a:lnTo>
                  <a:pt x="2998" y="11812"/>
                </a:lnTo>
                <a:cubicBezTo>
                  <a:pt x="2819" y="11812"/>
                  <a:pt x="2623" y="11776"/>
                  <a:pt x="2445" y="11741"/>
                </a:cubicBezTo>
                <a:cubicBezTo>
                  <a:pt x="2423" y="11735"/>
                  <a:pt x="2402" y="11732"/>
                  <a:pt x="2381" y="11732"/>
                </a:cubicBezTo>
                <a:cubicBezTo>
                  <a:pt x="2285" y="11732"/>
                  <a:pt x="2206" y="11798"/>
                  <a:pt x="2177" y="11901"/>
                </a:cubicBezTo>
                <a:cubicBezTo>
                  <a:pt x="2159" y="12008"/>
                  <a:pt x="2213" y="12133"/>
                  <a:pt x="2338" y="12151"/>
                </a:cubicBezTo>
                <a:cubicBezTo>
                  <a:pt x="2552" y="12205"/>
                  <a:pt x="2784" y="12240"/>
                  <a:pt x="2998" y="12240"/>
                </a:cubicBezTo>
                <a:lnTo>
                  <a:pt x="3462" y="12240"/>
                </a:lnTo>
                <a:lnTo>
                  <a:pt x="3462" y="12669"/>
                </a:lnTo>
                <a:lnTo>
                  <a:pt x="3158" y="12669"/>
                </a:lnTo>
                <a:cubicBezTo>
                  <a:pt x="3033" y="12669"/>
                  <a:pt x="2944" y="12776"/>
                  <a:pt x="2944" y="12883"/>
                </a:cubicBezTo>
                <a:cubicBezTo>
                  <a:pt x="2944" y="13008"/>
                  <a:pt x="3033" y="13115"/>
                  <a:pt x="3158" y="13115"/>
                </a:cubicBezTo>
                <a:lnTo>
                  <a:pt x="3462" y="13115"/>
                </a:lnTo>
                <a:lnTo>
                  <a:pt x="3462" y="14578"/>
                </a:lnTo>
                <a:cubicBezTo>
                  <a:pt x="3462" y="14703"/>
                  <a:pt x="3551" y="14792"/>
                  <a:pt x="3676" y="14792"/>
                </a:cubicBezTo>
                <a:cubicBezTo>
                  <a:pt x="3801" y="14792"/>
                  <a:pt x="3890" y="14703"/>
                  <a:pt x="3890" y="14578"/>
                </a:cubicBezTo>
                <a:lnTo>
                  <a:pt x="3890" y="13115"/>
                </a:lnTo>
                <a:lnTo>
                  <a:pt x="4336" y="13115"/>
                </a:lnTo>
                <a:lnTo>
                  <a:pt x="4336" y="14578"/>
                </a:lnTo>
                <a:cubicBezTo>
                  <a:pt x="4336" y="14703"/>
                  <a:pt x="4425" y="14792"/>
                  <a:pt x="4550" y="14792"/>
                </a:cubicBezTo>
                <a:cubicBezTo>
                  <a:pt x="4657" y="14792"/>
                  <a:pt x="4764" y="14703"/>
                  <a:pt x="4764" y="14578"/>
                </a:cubicBezTo>
                <a:lnTo>
                  <a:pt x="4764" y="13115"/>
                </a:lnTo>
                <a:lnTo>
                  <a:pt x="5192" y="13115"/>
                </a:lnTo>
                <a:lnTo>
                  <a:pt x="5192" y="14578"/>
                </a:lnTo>
                <a:cubicBezTo>
                  <a:pt x="5192" y="14703"/>
                  <a:pt x="5299" y="14792"/>
                  <a:pt x="5407" y="14792"/>
                </a:cubicBezTo>
                <a:cubicBezTo>
                  <a:pt x="5531" y="14792"/>
                  <a:pt x="5621" y="14703"/>
                  <a:pt x="5621" y="14578"/>
                </a:cubicBezTo>
                <a:lnTo>
                  <a:pt x="5621" y="13115"/>
                </a:lnTo>
                <a:lnTo>
                  <a:pt x="6067" y="13115"/>
                </a:lnTo>
                <a:lnTo>
                  <a:pt x="6067" y="14578"/>
                </a:lnTo>
                <a:cubicBezTo>
                  <a:pt x="6067" y="14703"/>
                  <a:pt x="6156" y="14792"/>
                  <a:pt x="6281" y="14792"/>
                </a:cubicBezTo>
                <a:cubicBezTo>
                  <a:pt x="6406" y="14792"/>
                  <a:pt x="6495" y="14703"/>
                  <a:pt x="6495" y="14578"/>
                </a:cubicBezTo>
                <a:lnTo>
                  <a:pt x="6495" y="13115"/>
                </a:lnTo>
                <a:lnTo>
                  <a:pt x="6923" y="13115"/>
                </a:lnTo>
                <a:lnTo>
                  <a:pt x="6923" y="14578"/>
                </a:lnTo>
                <a:cubicBezTo>
                  <a:pt x="6923" y="14703"/>
                  <a:pt x="7030" y="14792"/>
                  <a:pt x="7137" y="14792"/>
                </a:cubicBezTo>
                <a:cubicBezTo>
                  <a:pt x="7262" y="14792"/>
                  <a:pt x="7369" y="14703"/>
                  <a:pt x="7369" y="14578"/>
                </a:cubicBezTo>
                <a:lnTo>
                  <a:pt x="7369" y="13115"/>
                </a:lnTo>
                <a:lnTo>
                  <a:pt x="7673" y="13115"/>
                </a:lnTo>
                <a:cubicBezTo>
                  <a:pt x="7780" y="13115"/>
                  <a:pt x="7887" y="13008"/>
                  <a:pt x="7887" y="12883"/>
                </a:cubicBezTo>
                <a:cubicBezTo>
                  <a:pt x="7887" y="12776"/>
                  <a:pt x="7780" y="12669"/>
                  <a:pt x="7673" y="12669"/>
                </a:cubicBezTo>
                <a:lnTo>
                  <a:pt x="7369" y="12669"/>
                </a:lnTo>
                <a:lnTo>
                  <a:pt x="7369" y="12240"/>
                </a:lnTo>
                <a:lnTo>
                  <a:pt x="7815" y="12240"/>
                </a:lnTo>
                <a:cubicBezTo>
                  <a:pt x="8743" y="12240"/>
                  <a:pt x="9546" y="11776"/>
                  <a:pt x="10046" y="11081"/>
                </a:cubicBezTo>
                <a:lnTo>
                  <a:pt x="10295" y="11081"/>
                </a:lnTo>
                <a:cubicBezTo>
                  <a:pt x="10420" y="11081"/>
                  <a:pt x="10527" y="10991"/>
                  <a:pt x="10527" y="10866"/>
                </a:cubicBezTo>
                <a:cubicBezTo>
                  <a:pt x="10527" y="10742"/>
                  <a:pt x="10420" y="10652"/>
                  <a:pt x="10295" y="10652"/>
                </a:cubicBezTo>
                <a:cubicBezTo>
                  <a:pt x="10420" y="10349"/>
                  <a:pt x="10510" y="10028"/>
                  <a:pt x="10527" y="9707"/>
                </a:cubicBezTo>
                <a:lnTo>
                  <a:pt x="10617" y="9707"/>
                </a:lnTo>
                <a:cubicBezTo>
                  <a:pt x="10724" y="9707"/>
                  <a:pt x="10831" y="9600"/>
                  <a:pt x="10831" y="9475"/>
                </a:cubicBezTo>
                <a:cubicBezTo>
                  <a:pt x="10831" y="9368"/>
                  <a:pt x="10724" y="9261"/>
                  <a:pt x="10617" y="9261"/>
                </a:cubicBezTo>
                <a:lnTo>
                  <a:pt x="10545" y="9261"/>
                </a:lnTo>
                <a:lnTo>
                  <a:pt x="10545" y="8315"/>
                </a:lnTo>
                <a:lnTo>
                  <a:pt x="10617" y="8315"/>
                </a:lnTo>
                <a:cubicBezTo>
                  <a:pt x="10724" y="8315"/>
                  <a:pt x="10831" y="8208"/>
                  <a:pt x="10831" y="8101"/>
                </a:cubicBezTo>
                <a:cubicBezTo>
                  <a:pt x="10831" y="7976"/>
                  <a:pt x="10724" y="7887"/>
                  <a:pt x="10617" y="7887"/>
                </a:cubicBezTo>
                <a:lnTo>
                  <a:pt x="10545" y="7887"/>
                </a:lnTo>
                <a:lnTo>
                  <a:pt x="10545" y="6923"/>
                </a:lnTo>
                <a:lnTo>
                  <a:pt x="10617" y="6923"/>
                </a:lnTo>
                <a:cubicBezTo>
                  <a:pt x="10724" y="6923"/>
                  <a:pt x="10831" y="6834"/>
                  <a:pt x="10831" y="6709"/>
                </a:cubicBezTo>
                <a:cubicBezTo>
                  <a:pt x="10831" y="6584"/>
                  <a:pt x="10724" y="6495"/>
                  <a:pt x="10617" y="6495"/>
                </a:cubicBezTo>
                <a:lnTo>
                  <a:pt x="10545" y="6495"/>
                </a:lnTo>
                <a:lnTo>
                  <a:pt x="10545" y="5532"/>
                </a:lnTo>
                <a:lnTo>
                  <a:pt x="10617" y="5532"/>
                </a:lnTo>
                <a:cubicBezTo>
                  <a:pt x="10724" y="5532"/>
                  <a:pt x="10831" y="5442"/>
                  <a:pt x="10831" y="5317"/>
                </a:cubicBezTo>
                <a:cubicBezTo>
                  <a:pt x="10831" y="5210"/>
                  <a:pt x="10724" y="5103"/>
                  <a:pt x="10617" y="5103"/>
                </a:cubicBezTo>
                <a:lnTo>
                  <a:pt x="10527" y="5103"/>
                </a:lnTo>
                <a:cubicBezTo>
                  <a:pt x="10510" y="4764"/>
                  <a:pt x="10420" y="4443"/>
                  <a:pt x="10295" y="4158"/>
                </a:cubicBezTo>
                <a:cubicBezTo>
                  <a:pt x="10420" y="4158"/>
                  <a:pt x="10527" y="4051"/>
                  <a:pt x="10527" y="3944"/>
                </a:cubicBezTo>
                <a:cubicBezTo>
                  <a:pt x="10527" y="3819"/>
                  <a:pt x="10420" y="3712"/>
                  <a:pt x="10295" y="3712"/>
                </a:cubicBezTo>
                <a:lnTo>
                  <a:pt x="10046" y="3712"/>
                </a:lnTo>
                <a:cubicBezTo>
                  <a:pt x="9546" y="3016"/>
                  <a:pt x="8743" y="2570"/>
                  <a:pt x="7815" y="2570"/>
                </a:cubicBezTo>
                <a:lnTo>
                  <a:pt x="7369" y="2570"/>
                </a:lnTo>
                <a:lnTo>
                  <a:pt x="7369" y="2124"/>
                </a:lnTo>
                <a:lnTo>
                  <a:pt x="7673" y="2124"/>
                </a:lnTo>
                <a:cubicBezTo>
                  <a:pt x="7780" y="2124"/>
                  <a:pt x="7887" y="2034"/>
                  <a:pt x="7887" y="1909"/>
                </a:cubicBezTo>
                <a:cubicBezTo>
                  <a:pt x="7887" y="1785"/>
                  <a:pt x="7780" y="1695"/>
                  <a:pt x="7673" y="1695"/>
                </a:cubicBezTo>
                <a:lnTo>
                  <a:pt x="6067" y="1695"/>
                </a:lnTo>
                <a:lnTo>
                  <a:pt x="6067" y="214"/>
                </a:lnTo>
                <a:cubicBezTo>
                  <a:pt x="6067" y="107"/>
                  <a:pt x="5960" y="0"/>
                  <a:pt x="58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83"/>
          <p:cNvSpPr/>
          <p:nvPr/>
        </p:nvSpPr>
        <p:spPr>
          <a:xfrm>
            <a:off x="4891663" y="3405177"/>
            <a:ext cx="574455" cy="484424"/>
          </a:xfrm>
          <a:custGeom>
            <a:avLst/>
            <a:gdLst/>
            <a:ahLst/>
            <a:cxnLst/>
            <a:rect l="l" t="t" r="r" b="b"/>
            <a:pathLst>
              <a:path w="14918" h="12580" extrusionOk="0">
                <a:moveTo>
                  <a:pt x="7263" y="446"/>
                </a:moveTo>
                <a:lnTo>
                  <a:pt x="7263" y="7226"/>
                </a:lnTo>
                <a:cubicBezTo>
                  <a:pt x="7102" y="7226"/>
                  <a:pt x="6959" y="7244"/>
                  <a:pt x="6817" y="7262"/>
                </a:cubicBezTo>
                <a:cubicBezTo>
                  <a:pt x="6549" y="6459"/>
                  <a:pt x="4640" y="1892"/>
                  <a:pt x="4319" y="1106"/>
                </a:cubicBezTo>
                <a:cubicBezTo>
                  <a:pt x="5336" y="696"/>
                  <a:pt x="6317" y="464"/>
                  <a:pt x="7263" y="446"/>
                </a:cubicBezTo>
                <a:close/>
                <a:moveTo>
                  <a:pt x="7691" y="446"/>
                </a:moveTo>
                <a:cubicBezTo>
                  <a:pt x="8744" y="482"/>
                  <a:pt x="9743" y="750"/>
                  <a:pt x="10635" y="1106"/>
                </a:cubicBezTo>
                <a:cubicBezTo>
                  <a:pt x="10296" y="1874"/>
                  <a:pt x="8387" y="6477"/>
                  <a:pt x="8119" y="7262"/>
                </a:cubicBezTo>
                <a:cubicBezTo>
                  <a:pt x="7976" y="7244"/>
                  <a:pt x="7834" y="7226"/>
                  <a:pt x="7691" y="7226"/>
                </a:cubicBezTo>
                <a:lnTo>
                  <a:pt x="7691" y="446"/>
                </a:lnTo>
                <a:close/>
                <a:moveTo>
                  <a:pt x="11028" y="1267"/>
                </a:moveTo>
                <a:cubicBezTo>
                  <a:pt x="12027" y="1731"/>
                  <a:pt x="12865" y="2266"/>
                  <a:pt x="13365" y="2641"/>
                </a:cubicBezTo>
                <a:lnTo>
                  <a:pt x="8619" y="7387"/>
                </a:lnTo>
                <a:cubicBezTo>
                  <a:pt x="8601" y="7387"/>
                  <a:pt x="8565" y="7369"/>
                  <a:pt x="8547" y="7369"/>
                </a:cubicBezTo>
                <a:cubicBezTo>
                  <a:pt x="8797" y="6638"/>
                  <a:pt x="10100" y="3497"/>
                  <a:pt x="11028" y="1267"/>
                </a:cubicBezTo>
                <a:close/>
                <a:moveTo>
                  <a:pt x="7461" y="7650"/>
                </a:moveTo>
                <a:cubicBezTo>
                  <a:pt x="7740" y="7650"/>
                  <a:pt x="8021" y="7681"/>
                  <a:pt x="8280" y="7744"/>
                </a:cubicBezTo>
                <a:lnTo>
                  <a:pt x="7459" y="8565"/>
                </a:lnTo>
                <a:lnTo>
                  <a:pt x="6656" y="7744"/>
                </a:lnTo>
                <a:cubicBezTo>
                  <a:pt x="6906" y="7681"/>
                  <a:pt x="7182" y="7650"/>
                  <a:pt x="7461" y="7650"/>
                </a:cubicBezTo>
                <a:close/>
                <a:moveTo>
                  <a:pt x="715" y="2516"/>
                </a:moveTo>
                <a:cubicBezTo>
                  <a:pt x="773" y="2516"/>
                  <a:pt x="831" y="2534"/>
                  <a:pt x="875" y="2570"/>
                </a:cubicBezTo>
                <a:lnTo>
                  <a:pt x="6085" y="7797"/>
                </a:lnTo>
                <a:lnTo>
                  <a:pt x="7156" y="8868"/>
                </a:lnTo>
                <a:lnTo>
                  <a:pt x="6852" y="9171"/>
                </a:lnTo>
                <a:lnTo>
                  <a:pt x="554" y="2891"/>
                </a:lnTo>
                <a:cubicBezTo>
                  <a:pt x="483" y="2802"/>
                  <a:pt x="483" y="2659"/>
                  <a:pt x="554" y="2570"/>
                </a:cubicBezTo>
                <a:cubicBezTo>
                  <a:pt x="599" y="2534"/>
                  <a:pt x="657" y="2516"/>
                  <a:pt x="715" y="2516"/>
                </a:cubicBezTo>
                <a:close/>
                <a:moveTo>
                  <a:pt x="7673" y="10617"/>
                </a:moveTo>
                <a:lnTo>
                  <a:pt x="8672" y="11598"/>
                </a:lnTo>
                <a:cubicBezTo>
                  <a:pt x="8405" y="11687"/>
                  <a:pt x="8048" y="11776"/>
                  <a:pt x="7673" y="11794"/>
                </a:cubicBezTo>
                <a:lnTo>
                  <a:pt x="7673" y="10617"/>
                </a:lnTo>
                <a:close/>
                <a:moveTo>
                  <a:pt x="8084" y="9778"/>
                </a:moveTo>
                <a:lnTo>
                  <a:pt x="10064" y="11776"/>
                </a:lnTo>
                <a:cubicBezTo>
                  <a:pt x="10153" y="11848"/>
                  <a:pt x="10153" y="11990"/>
                  <a:pt x="10064" y="12080"/>
                </a:cubicBezTo>
                <a:cubicBezTo>
                  <a:pt x="10019" y="12124"/>
                  <a:pt x="9961" y="12147"/>
                  <a:pt x="9906" y="12147"/>
                </a:cubicBezTo>
                <a:cubicBezTo>
                  <a:pt x="9850" y="12147"/>
                  <a:pt x="9796" y="12124"/>
                  <a:pt x="9761" y="12080"/>
                </a:cubicBezTo>
                <a:lnTo>
                  <a:pt x="9225" y="11544"/>
                </a:lnTo>
                <a:lnTo>
                  <a:pt x="9208" y="11544"/>
                </a:lnTo>
                <a:lnTo>
                  <a:pt x="7762" y="10081"/>
                </a:lnTo>
                <a:lnTo>
                  <a:pt x="8084" y="9778"/>
                </a:lnTo>
                <a:close/>
                <a:moveTo>
                  <a:pt x="7459" y="0"/>
                </a:moveTo>
                <a:cubicBezTo>
                  <a:pt x="6032" y="0"/>
                  <a:pt x="4497" y="428"/>
                  <a:pt x="2927" y="1285"/>
                </a:cubicBezTo>
                <a:cubicBezTo>
                  <a:pt x="2820" y="1338"/>
                  <a:pt x="2784" y="1463"/>
                  <a:pt x="2838" y="1570"/>
                </a:cubicBezTo>
                <a:cubicBezTo>
                  <a:pt x="2875" y="1644"/>
                  <a:pt x="2946" y="1684"/>
                  <a:pt x="3021" y="1684"/>
                </a:cubicBezTo>
                <a:cubicBezTo>
                  <a:pt x="3055" y="1684"/>
                  <a:pt x="3090" y="1676"/>
                  <a:pt x="3123" y="1660"/>
                </a:cubicBezTo>
                <a:cubicBezTo>
                  <a:pt x="3391" y="1517"/>
                  <a:pt x="3659" y="1392"/>
                  <a:pt x="3908" y="1267"/>
                </a:cubicBezTo>
                <a:cubicBezTo>
                  <a:pt x="4836" y="3480"/>
                  <a:pt x="6139" y="6620"/>
                  <a:pt x="6406" y="7369"/>
                </a:cubicBezTo>
                <a:cubicBezTo>
                  <a:pt x="6371" y="7369"/>
                  <a:pt x="6335" y="7387"/>
                  <a:pt x="6299" y="7387"/>
                </a:cubicBezTo>
                <a:lnTo>
                  <a:pt x="1553" y="2641"/>
                </a:lnTo>
                <a:cubicBezTo>
                  <a:pt x="1749" y="2498"/>
                  <a:pt x="2017" y="2320"/>
                  <a:pt x="2338" y="2123"/>
                </a:cubicBezTo>
                <a:cubicBezTo>
                  <a:pt x="2445" y="2052"/>
                  <a:pt x="2463" y="1909"/>
                  <a:pt x="2410" y="1820"/>
                </a:cubicBezTo>
                <a:cubicBezTo>
                  <a:pt x="2364" y="1751"/>
                  <a:pt x="2295" y="1712"/>
                  <a:pt x="2224" y="1712"/>
                </a:cubicBezTo>
                <a:cubicBezTo>
                  <a:pt x="2184" y="1712"/>
                  <a:pt x="2144" y="1724"/>
                  <a:pt x="2106" y="1749"/>
                </a:cubicBezTo>
                <a:cubicBezTo>
                  <a:pt x="1749" y="1963"/>
                  <a:pt x="1464" y="2177"/>
                  <a:pt x="1250" y="2338"/>
                </a:cubicBezTo>
                <a:lnTo>
                  <a:pt x="1178" y="2266"/>
                </a:lnTo>
                <a:cubicBezTo>
                  <a:pt x="1054" y="2141"/>
                  <a:pt x="889" y="2079"/>
                  <a:pt x="721" y="2079"/>
                </a:cubicBezTo>
                <a:cubicBezTo>
                  <a:pt x="554" y="2079"/>
                  <a:pt x="384" y="2141"/>
                  <a:pt x="251" y="2266"/>
                </a:cubicBezTo>
                <a:cubicBezTo>
                  <a:pt x="1" y="2516"/>
                  <a:pt x="1" y="2944"/>
                  <a:pt x="251" y="3194"/>
                </a:cubicBezTo>
                <a:lnTo>
                  <a:pt x="6549" y="9475"/>
                </a:lnTo>
                <a:lnTo>
                  <a:pt x="4551" y="11455"/>
                </a:lnTo>
                <a:cubicBezTo>
                  <a:pt x="4301" y="11723"/>
                  <a:pt x="4301" y="12133"/>
                  <a:pt x="4551" y="12383"/>
                </a:cubicBezTo>
                <a:cubicBezTo>
                  <a:pt x="4676" y="12508"/>
                  <a:pt x="4845" y="12570"/>
                  <a:pt x="5015" y="12570"/>
                </a:cubicBezTo>
                <a:cubicBezTo>
                  <a:pt x="5184" y="12570"/>
                  <a:pt x="5354" y="12508"/>
                  <a:pt x="5479" y="12383"/>
                </a:cubicBezTo>
                <a:lnTo>
                  <a:pt x="5907" y="11937"/>
                </a:lnTo>
                <a:cubicBezTo>
                  <a:pt x="5996" y="11973"/>
                  <a:pt x="6067" y="12008"/>
                  <a:pt x="6157" y="12026"/>
                </a:cubicBezTo>
                <a:cubicBezTo>
                  <a:pt x="6176" y="12032"/>
                  <a:pt x="6195" y="12035"/>
                  <a:pt x="6215" y="12035"/>
                </a:cubicBezTo>
                <a:cubicBezTo>
                  <a:pt x="6305" y="12035"/>
                  <a:pt x="6395" y="11971"/>
                  <a:pt x="6424" y="11883"/>
                </a:cubicBezTo>
                <a:cubicBezTo>
                  <a:pt x="6460" y="11776"/>
                  <a:pt x="6389" y="11651"/>
                  <a:pt x="6281" y="11616"/>
                </a:cubicBezTo>
                <a:cubicBezTo>
                  <a:pt x="6264" y="11616"/>
                  <a:pt x="6264" y="11616"/>
                  <a:pt x="6246" y="11598"/>
                </a:cubicBezTo>
                <a:lnTo>
                  <a:pt x="7245" y="10617"/>
                </a:lnTo>
                <a:lnTo>
                  <a:pt x="7245" y="11794"/>
                </a:lnTo>
                <a:lnTo>
                  <a:pt x="7138" y="11794"/>
                </a:lnTo>
                <a:cubicBezTo>
                  <a:pt x="7127" y="11793"/>
                  <a:pt x="7117" y="11792"/>
                  <a:pt x="7106" y="11792"/>
                </a:cubicBezTo>
                <a:cubicBezTo>
                  <a:pt x="6995" y="11792"/>
                  <a:pt x="6906" y="11876"/>
                  <a:pt x="6906" y="11990"/>
                </a:cubicBezTo>
                <a:cubicBezTo>
                  <a:pt x="6888" y="12098"/>
                  <a:pt x="6977" y="12205"/>
                  <a:pt x="7102" y="12222"/>
                </a:cubicBezTo>
                <a:cubicBezTo>
                  <a:pt x="7227" y="12240"/>
                  <a:pt x="7334" y="12240"/>
                  <a:pt x="7459" y="12240"/>
                </a:cubicBezTo>
                <a:cubicBezTo>
                  <a:pt x="8084" y="12240"/>
                  <a:pt x="8637" y="12098"/>
                  <a:pt x="9011" y="11937"/>
                </a:cubicBezTo>
                <a:lnTo>
                  <a:pt x="9457" y="12383"/>
                </a:lnTo>
                <a:cubicBezTo>
                  <a:pt x="9582" y="12508"/>
                  <a:pt x="9743" y="12579"/>
                  <a:pt x="9904" y="12579"/>
                </a:cubicBezTo>
                <a:cubicBezTo>
                  <a:pt x="10082" y="12579"/>
                  <a:pt x="10243" y="12508"/>
                  <a:pt x="10367" y="12383"/>
                </a:cubicBezTo>
                <a:cubicBezTo>
                  <a:pt x="10617" y="12133"/>
                  <a:pt x="10617" y="11723"/>
                  <a:pt x="10367" y="11455"/>
                </a:cubicBezTo>
                <a:lnTo>
                  <a:pt x="8387" y="9475"/>
                </a:lnTo>
                <a:lnTo>
                  <a:pt x="10974" y="6887"/>
                </a:lnTo>
                <a:cubicBezTo>
                  <a:pt x="11045" y="6816"/>
                  <a:pt x="11045" y="6673"/>
                  <a:pt x="10974" y="6584"/>
                </a:cubicBezTo>
                <a:cubicBezTo>
                  <a:pt x="10929" y="6540"/>
                  <a:pt x="10871" y="6517"/>
                  <a:pt x="10813" y="6517"/>
                </a:cubicBezTo>
                <a:cubicBezTo>
                  <a:pt x="10755" y="6517"/>
                  <a:pt x="10698" y="6540"/>
                  <a:pt x="10653" y="6584"/>
                </a:cubicBezTo>
                <a:lnTo>
                  <a:pt x="5175" y="12080"/>
                </a:lnTo>
                <a:cubicBezTo>
                  <a:pt x="5131" y="12124"/>
                  <a:pt x="5073" y="12147"/>
                  <a:pt x="5015" y="12147"/>
                </a:cubicBezTo>
                <a:cubicBezTo>
                  <a:pt x="4957" y="12147"/>
                  <a:pt x="4899" y="12124"/>
                  <a:pt x="4854" y="12080"/>
                </a:cubicBezTo>
                <a:cubicBezTo>
                  <a:pt x="4783" y="11990"/>
                  <a:pt x="4783" y="11848"/>
                  <a:pt x="4854" y="11776"/>
                </a:cubicBezTo>
                <a:lnTo>
                  <a:pt x="6995" y="9635"/>
                </a:lnTo>
                <a:lnTo>
                  <a:pt x="7013" y="9635"/>
                </a:lnTo>
                <a:lnTo>
                  <a:pt x="7620" y="9011"/>
                </a:lnTo>
                <a:lnTo>
                  <a:pt x="13865" y="2766"/>
                </a:lnTo>
                <a:lnTo>
                  <a:pt x="14061" y="2570"/>
                </a:lnTo>
                <a:cubicBezTo>
                  <a:pt x="14097" y="2534"/>
                  <a:pt x="14150" y="2516"/>
                  <a:pt x="14206" y="2516"/>
                </a:cubicBezTo>
                <a:cubicBezTo>
                  <a:pt x="14262" y="2516"/>
                  <a:pt x="14320" y="2534"/>
                  <a:pt x="14364" y="2570"/>
                </a:cubicBezTo>
                <a:cubicBezTo>
                  <a:pt x="14453" y="2659"/>
                  <a:pt x="14453" y="2802"/>
                  <a:pt x="14364" y="2891"/>
                </a:cubicBezTo>
                <a:lnTo>
                  <a:pt x="11313" y="5924"/>
                </a:lnTo>
                <a:cubicBezTo>
                  <a:pt x="11224" y="6013"/>
                  <a:pt x="11224" y="6156"/>
                  <a:pt x="11313" y="6245"/>
                </a:cubicBezTo>
                <a:cubicBezTo>
                  <a:pt x="11358" y="6281"/>
                  <a:pt x="11411" y="6299"/>
                  <a:pt x="11465" y="6299"/>
                </a:cubicBezTo>
                <a:cubicBezTo>
                  <a:pt x="11518" y="6299"/>
                  <a:pt x="11572" y="6281"/>
                  <a:pt x="11616" y="6245"/>
                </a:cubicBezTo>
                <a:lnTo>
                  <a:pt x="14667" y="3194"/>
                </a:lnTo>
                <a:cubicBezTo>
                  <a:pt x="14917" y="2944"/>
                  <a:pt x="14917" y="2516"/>
                  <a:pt x="14667" y="2266"/>
                </a:cubicBezTo>
                <a:cubicBezTo>
                  <a:pt x="14543" y="2141"/>
                  <a:pt x="14378" y="2079"/>
                  <a:pt x="14213" y="2079"/>
                </a:cubicBezTo>
                <a:cubicBezTo>
                  <a:pt x="14047" y="2079"/>
                  <a:pt x="13882" y="2141"/>
                  <a:pt x="13758" y="2266"/>
                </a:cubicBezTo>
                <a:lnTo>
                  <a:pt x="13686" y="2338"/>
                </a:lnTo>
                <a:cubicBezTo>
                  <a:pt x="12616" y="1553"/>
                  <a:pt x="10189" y="18"/>
                  <a:pt x="7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43" name="Google Shape;3343;p83"/>
          <p:cNvGrpSpPr/>
          <p:nvPr/>
        </p:nvGrpSpPr>
        <p:grpSpPr>
          <a:xfrm>
            <a:off x="3773251" y="1882614"/>
            <a:ext cx="389418" cy="613256"/>
            <a:chOff x="2143125" y="238125"/>
            <a:chExt cx="3314200" cy="5219200"/>
          </a:xfrm>
        </p:grpSpPr>
        <p:sp>
          <p:nvSpPr>
            <p:cNvPr id="3344" name="Google Shape;3344;p83"/>
            <p:cNvSpPr/>
            <p:nvPr/>
          </p:nvSpPr>
          <p:spPr>
            <a:xfrm>
              <a:off x="2512525" y="607525"/>
              <a:ext cx="2575375" cy="2575375"/>
            </a:xfrm>
            <a:custGeom>
              <a:avLst/>
              <a:gdLst/>
              <a:ahLst/>
              <a:cxnLst/>
              <a:rect l="l" t="t" r="r" b="b"/>
              <a:pathLst>
                <a:path w="103015" h="103015" extrusionOk="0">
                  <a:moveTo>
                    <a:pt x="51508" y="1"/>
                  </a:moveTo>
                  <a:cubicBezTo>
                    <a:pt x="39797" y="1"/>
                    <a:pt x="28315" y="4046"/>
                    <a:pt x="19214" y="11385"/>
                  </a:cubicBezTo>
                  <a:cubicBezTo>
                    <a:pt x="17876" y="12429"/>
                    <a:pt x="17681" y="14354"/>
                    <a:pt x="18757" y="15691"/>
                  </a:cubicBezTo>
                  <a:cubicBezTo>
                    <a:pt x="19351" y="16434"/>
                    <a:pt x="20231" y="16817"/>
                    <a:pt x="21119" y="16817"/>
                  </a:cubicBezTo>
                  <a:cubicBezTo>
                    <a:pt x="21791" y="16817"/>
                    <a:pt x="22468" y="16597"/>
                    <a:pt x="23030" y="16148"/>
                  </a:cubicBezTo>
                  <a:cubicBezTo>
                    <a:pt x="31185" y="9558"/>
                    <a:pt x="41037" y="6101"/>
                    <a:pt x="51508" y="6101"/>
                  </a:cubicBezTo>
                  <a:cubicBezTo>
                    <a:pt x="76527" y="6101"/>
                    <a:pt x="96914" y="26456"/>
                    <a:pt x="96914" y="51508"/>
                  </a:cubicBezTo>
                  <a:cubicBezTo>
                    <a:pt x="96914" y="76527"/>
                    <a:pt x="76527" y="96882"/>
                    <a:pt x="51508" y="96882"/>
                  </a:cubicBezTo>
                  <a:cubicBezTo>
                    <a:pt x="26488" y="96882"/>
                    <a:pt x="6101" y="76527"/>
                    <a:pt x="6101" y="51508"/>
                  </a:cubicBezTo>
                  <a:cubicBezTo>
                    <a:pt x="6101" y="41591"/>
                    <a:pt x="9232" y="32197"/>
                    <a:pt x="15169" y="24303"/>
                  </a:cubicBezTo>
                  <a:cubicBezTo>
                    <a:pt x="16180" y="22933"/>
                    <a:pt x="15887" y="21041"/>
                    <a:pt x="14549" y="20029"/>
                  </a:cubicBezTo>
                  <a:cubicBezTo>
                    <a:pt x="14003" y="19603"/>
                    <a:pt x="13358" y="19400"/>
                    <a:pt x="12718" y="19400"/>
                  </a:cubicBezTo>
                  <a:cubicBezTo>
                    <a:pt x="11792" y="19400"/>
                    <a:pt x="10874" y="19826"/>
                    <a:pt x="10276" y="20617"/>
                  </a:cubicBezTo>
                  <a:cubicBezTo>
                    <a:pt x="3556" y="29587"/>
                    <a:pt x="1" y="40254"/>
                    <a:pt x="1" y="51508"/>
                  </a:cubicBezTo>
                  <a:cubicBezTo>
                    <a:pt x="1" y="79887"/>
                    <a:pt x="23096" y="103014"/>
                    <a:pt x="51508" y="103014"/>
                  </a:cubicBezTo>
                  <a:cubicBezTo>
                    <a:pt x="79919" y="103014"/>
                    <a:pt x="103014" y="79887"/>
                    <a:pt x="103014" y="51508"/>
                  </a:cubicBezTo>
                  <a:cubicBezTo>
                    <a:pt x="103014" y="23096"/>
                    <a:pt x="79919" y="1"/>
                    <a:pt x="515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83"/>
            <p:cNvSpPr/>
            <p:nvPr/>
          </p:nvSpPr>
          <p:spPr>
            <a:xfrm>
              <a:off x="2143125" y="238125"/>
              <a:ext cx="3314200" cy="5219200"/>
            </a:xfrm>
            <a:custGeom>
              <a:avLst/>
              <a:gdLst/>
              <a:ahLst/>
              <a:cxnLst/>
              <a:rect l="l" t="t" r="r" b="b"/>
              <a:pathLst>
                <a:path w="132568" h="208768" extrusionOk="0">
                  <a:moveTo>
                    <a:pt x="66284" y="6133"/>
                  </a:moveTo>
                  <a:cubicBezTo>
                    <a:pt x="99458" y="6133"/>
                    <a:pt x="126435" y="33109"/>
                    <a:pt x="126435" y="66284"/>
                  </a:cubicBezTo>
                  <a:cubicBezTo>
                    <a:pt x="126435" y="97044"/>
                    <a:pt x="103242" y="122488"/>
                    <a:pt x="73395" y="126011"/>
                  </a:cubicBezTo>
                  <a:cubicBezTo>
                    <a:pt x="71030" y="126288"/>
                    <a:pt x="68657" y="126426"/>
                    <a:pt x="66284" y="126426"/>
                  </a:cubicBezTo>
                  <a:cubicBezTo>
                    <a:pt x="63910" y="126426"/>
                    <a:pt x="61537" y="126288"/>
                    <a:pt x="59172" y="126011"/>
                  </a:cubicBezTo>
                  <a:cubicBezTo>
                    <a:pt x="29325" y="122488"/>
                    <a:pt x="6133" y="97044"/>
                    <a:pt x="6133" y="66284"/>
                  </a:cubicBezTo>
                  <a:cubicBezTo>
                    <a:pt x="6133" y="33109"/>
                    <a:pt x="33109" y="6133"/>
                    <a:pt x="66284" y="6133"/>
                  </a:cubicBezTo>
                  <a:close/>
                  <a:moveTo>
                    <a:pt x="71307" y="132371"/>
                  </a:moveTo>
                  <a:lnTo>
                    <a:pt x="71633" y="142255"/>
                  </a:lnTo>
                  <a:lnTo>
                    <a:pt x="60934" y="142255"/>
                  </a:lnTo>
                  <a:lnTo>
                    <a:pt x="61260" y="132371"/>
                  </a:lnTo>
                  <a:cubicBezTo>
                    <a:pt x="62940" y="132486"/>
                    <a:pt x="64612" y="132543"/>
                    <a:pt x="66284" y="132543"/>
                  </a:cubicBezTo>
                  <a:cubicBezTo>
                    <a:pt x="67955" y="132543"/>
                    <a:pt x="69627" y="132486"/>
                    <a:pt x="71307" y="132371"/>
                  </a:cubicBezTo>
                  <a:close/>
                  <a:moveTo>
                    <a:pt x="17289" y="150802"/>
                  </a:moveTo>
                  <a:cubicBezTo>
                    <a:pt x="21203" y="150802"/>
                    <a:pt x="24400" y="153998"/>
                    <a:pt x="24400" y="157913"/>
                  </a:cubicBezTo>
                  <a:cubicBezTo>
                    <a:pt x="24400" y="161827"/>
                    <a:pt x="21203" y="164991"/>
                    <a:pt x="17289" y="164991"/>
                  </a:cubicBezTo>
                  <a:cubicBezTo>
                    <a:pt x="13374" y="164991"/>
                    <a:pt x="10210" y="161827"/>
                    <a:pt x="10210" y="157913"/>
                  </a:cubicBezTo>
                  <a:cubicBezTo>
                    <a:pt x="10210" y="153998"/>
                    <a:pt x="13374" y="150802"/>
                    <a:pt x="17289" y="150802"/>
                  </a:cubicBezTo>
                  <a:close/>
                  <a:moveTo>
                    <a:pt x="115279" y="150802"/>
                  </a:moveTo>
                  <a:cubicBezTo>
                    <a:pt x="119193" y="150802"/>
                    <a:pt x="122357" y="153998"/>
                    <a:pt x="122357" y="157913"/>
                  </a:cubicBezTo>
                  <a:cubicBezTo>
                    <a:pt x="122357" y="161827"/>
                    <a:pt x="119193" y="164991"/>
                    <a:pt x="115279" y="164991"/>
                  </a:cubicBezTo>
                  <a:cubicBezTo>
                    <a:pt x="111364" y="164991"/>
                    <a:pt x="108167" y="161827"/>
                    <a:pt x="108167" y="157913"/>
                  </a:cubicBezTo>
                  <a:cubicBezTo>
                    <a:pt x="108167" y="153998"/>
                    <a:pt x="111364" y="150802"/>
                    <a:pt x="115279" y="150802"/>
                  </a:cubicBezTo>
                  <a:close/>
                  <a:moveTo>
                    <a:pt x="71862" y="148355"/>
                  </a:moveTo>
                  <a:lnTo>
                    <a:pt x="72873" y="178724"/>
                  </a:lnTo>
                  <a:lnTo>
                    <a:pt x="59694" y="178724"/>
                  </a:lnTo>
                  <a:lnTo>
                    <a:pt x="60706" y="148355"/>
                  </a:lnTo>
                  <a:close/>
                  <a:moveTo>
                    <a:pt x="73101" y="184824"/>
                  </a:moveTo>
                  <a:lnTo>
                    <a:pt x="73460" y="195230"/>
                  </a:lnTo>
                  <a:cubicBezTo>
                    <a:pt x="73525" y="197154"/>
                    <a:pt x="72840" y="198981"/>
                    <a:pt x="71535" y="200384"/>
                  </a:cubicBezTo>
                  <a:cubicBezTo>
                    <a:pt x="70231" y="201786"/>
                    <a:pt x="68436" y="202569"/>
                    <a:pt x="66512" y="202635"/>
                  </a:cubicBezTo>
                  <a:cubicBezTo>
                    <a:pt x="66421" y="202638"/>
                    <a:pt x="66330" y="202640"/>
                    <a:pt x="66239" y="202640"/>
                  </a:cubicBezTo>
                  <a:cubicBezTo>
                    <a:pt x="62312" y="202640"/>
                    <a:pt x="58980" y="199215"/>
                    <a:pt x="59107" y="195230"/>
                  </a:cubicBezTo>
                  <a:lnTo>
                    <a:pt x="59466" y="184824"/>
                  </a:lnTo>
                  <a:close/>
                  <a:moveTo>
                    <a:pt x="66284" y="0"/>
                  </a:moveTo>
                  <a:cubicBezTo>
                    <a:pt x="29749" y="0"/>
                    <a:pt x="0" y="29717"/>
                    <a:pt x="0" y="66284"/>
                  </a:cubicBezTo>
                  <a:cubicBezTo>
                    <a:pt x="0" y="81745"/>
                    <a:pt x="5317" y="95968"/>
                    <a:pt x="14255" y="107254"/>
                  </a:cubicBezTo>
                  <a:lnTo>
                    <a:pt x="14255" y="145061"/>
                  </a:lnTo>
                  <a:cubicBezTo>
                    <a:pt x="8416" y="146431"/>
                    <a:pt x="4077" y="151650"/>
                    <a:pt x="4077" y="157913"/>
                  </a:cubicBezTo>
                  <a:cubicBezTo>
                    <a:pt x="4077" y="165187"/>
                    <a:pt x="10014" y="171124"/>
                    <a:pt x="17289" y="171124"/>
                  </a:cubicBezTo>
                  <a:cubicBezTo>
                    <a:pt x="24595" y="171124"/>
                    <a:pt x="30500" y="165187"/>
                    <a:pt x="30500" y="157913"/>
                  </a:cubicBezTo>
                  <a:cubicBezTo>
                    <a:pt x="30500" y="151682"/>
                    <a:pt x="26161" y="146431"/>
                    <a:pt x="20355" y="145061"/>
                  </a:cubicBezTo>
                  <a:lnTo>
                    <a:pt x="20355" y="114006"/>
                  </a:lnTo>
                  <a:cubicBezTo>
                    <a:pt x="29749" y="123042"/>
                    <a:pt x="41786" y="129338"/>
                    <a:pt x="55160" y="131621"/>
                  </a:cubicBezTo>
                  <a:cubicBezTo>
                    <a:pt x="55160" y="131621"/>
                    <a:pt x="54704" y="145191"/>
                    <a:pt x="54704" y="145191"/>
                  </a:cubicBezTo>
                  <a:lnTo>
                    <a:pt x="53464" y="181660"/>
                  </a:lnTo>
                  <a:lnTo>
                    <a:pt x="53007" y="195034"/>
                  </a:lnTo>
                  <a:cubicBezTo>
                    <a:pt x="53007" y="195328"/>
                    <a:pt x="53007" y="195654"/>
                    <a:pt x="53007" y="195948"/>
                  </a:cubicBezTo>
                  <a:cubicBezTo>
                    <a:pt x="53236" y="203124"/>
                    <a:pt x="59075" y="208767"/>
                    <a:pt x="66284" y="208767"/>
                  </a:cubicBezTo>
                  <a:cubicBezTo>
                    <a:pt x="73558" y="208767"/>
                    <a:pt x="79658" y="202635"/>
                    <a:pt x="79560" y="195360"/>
                  </a:cubicBezTo>
                  <a:cubicBezTo>
                    <a:pt x="79560" y="195230"/>
                    <a:pt x="79560" y="195132"/>
                    <a:pt x="79560" y="195034"/>
                  </a:cubicBezTo>
                  <a:lnTo>
                    <a:pt x="79103" y="181660"/>
                  </a:lnTo>
                  <a:lnTo>
                    <a:pt x="77864" y="145387"/>
                  </a:lnTo>
                  <a:cubicBezTo>
                    <a:pt x="77864" y="145354"/>
                    <a:pt x="77864" y="145321"/>
                    <a:pt x="77864" y="145321"/>
                  </a:cubicBezTo>
                  <a:cubicBezTo>
                    <a:pt x="77864" y="145191"/>
                    <a:pt x="77864" y="145093"/>
                    <a:pt x="77864" y="144963"/>
                  </a:cubicBezTo>
                  <a:lnTo>
                    <a:pt x="77407" y="131621"/>
                  </a:lnTo>
                  <a:cubicBezTo>
                    <a:pt x="90781" y="129338"/>
                    <a:pt x="102818" y="123042"/>
                    <a:pt x="112212" y="114006"/>
                  </a:cubicBezTo>
                  <a:lnTo>
                    <a:pt x="112212" y="145061"/>
                  </a:lnTo>
                  <a:cubicBezTo>
                    <a:pt x="106406" y="146431"/>
                    <a:pt x="102068" y="151650"/>
                    <a:pt x="102068" y="157913"/>
                  </a:cubicBezTo>
                  <a:cubicBezTo>
                    <a:pt x="102068" y="165187"/>
                    <a:pt x="107972" y="171124"/>
                    <a:pt x="115279" y="171124"/>
                  </a:cubicBezTo>
                  <a:cubicBezTo>
                    <a:pt x="122553" y="171124"/>
                    <a:pt x="128490" y="165187"/>
                    <a:pt x="128490" y="157913"/>
                  </a:cubicBezTo>
                  <a:cubicBezTo>
                    <a:pt x="128490" y="151650"/>
                    <a:pt x="124151" y="146431"/>
                    <a:pt x="118312" y="145061"/>
                  </a:cubicBezTo>
                  <a:lnTo>
                    <a:pt x="118312" y="107254"/>
                  </a:lnTo>
                  <a:cubicBezTo>
                    <a:pt x="127250" y="95968"/>
                    <a:pt x="132567" y="81745"/>
                    <a:pt x="132567" y="66284"/>
                  </a:cubicBezTo>
                  <a:cubicBezTo>
                    <a:pt x="132567" y="29717"/>
                    <a:pt x="102818" y="0"/>
                    <a:pt x="66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46" name="Google Shape;3346;p83"/>
          <p:cNvSpPr/>
          <p:nvPr/>
        </p:nvSpPr>
        <p:spPr>
          <a:xfrm>
            <a:off x="3680899" y="3439572"/>
            <a:ext cx="574438" cy="414917"/>
          </a:xfrm>
          <a:custGeom>
            <a:avLst/>
            <a:gdLst/>
            <a:ahLst/>
            <a:cxnLst/>
            <a:rect l="l" t="t" r="r" b="b"/>
            <a:pathLst>
              <a:path w="14829" h="10711" extrusionOk="0">
                <a:moveTo>
                  <a:pt x="7406" y="487"/>
                </a:moveTo>
                <a:lnTo>
                  <a:pt x="8797" y="1486"/>
                </a:lnTo>
                <a:lnTo>
                  <a:pt x="6032" y="1486"/>
                </a:lnTo>
                <a:lnTo>
                  <a:pt x="7406" y="487"/>
                </a:lnTo>
                <a:close/>
                <a:moveTo>
                  <a:pt x="6692" y="1932"/>
                </a:moveTo>
                <a:lnTo>
                  <a:pt x="5728" y="5215"/>
                </a:lnTo>
                <a:lnTo>
                  <a:pt x="3659" y="5215"/>
                </a:lnTo>
                <a:lnTo>
                  <a:pt x="6317" y="1932"/>
                </a:lnTo>
                <a:close/>
                <a:moveTo>
                  <a:pt x="7691" y="1932"/>
                </a:moveTo>
                <a:lnTo>
                  <a:pt x="8655" y="5215"/>
                </a:lnTo>
                <a:lnTo>
                  <a:pt x="6175" y="5215"/>
                </a:lnTo>
                <a:lnTo>
                  <a:pt x="7138" y="1932"/>
                </a:lnTo>
                <a:close/>
                <a:moveTo>
                  <a:pt x="8512" y="1932"/>
                </a:moveTo>
                <a:lnTo>
                  <a:pt x="11170" y="5215"/>
                </a:lnTo>
                <a:lnTo>
                  <a:pt x="9101" y="5215"/>
                </a:lnTo>
                <a:lnTo>
                  <a:pt x="8137" y="1932"/>
                </a:lnTo>
                <a:close/>
                <a:moveTo>
                  <a:pt x="9386" y="1932"/>
                </a:moveTo>
                <a:lnTo>
                  <a:pt x="13936" y="5215"/>
                </a:lnTo>
                <a:lnTo>
                  <a:pt x="11724" y="5215"/>
                </a:lnTo>
                <a:lnTo>
                  <a:pt x="9065" y="1932"/>
                </a:lnTo>
                <a:close/>
                <a:moveTo>
                  <a:pt x="8066" y="9854"/>
                </a:moveTo>
                <a:cubicBezTo>
                  <a:pt x="8066" y="10086"/>
                  <a:pt x="8066" y="9818"/>
                  <a:pt x="8066" y="10282"/>
                </a:cubicBezTo>
                <a:lnTo>
                  <a:pt x="6763" y="10282"/>
                </a:lnTo>
                <a:lnTo>
                  <a:pt x="6763" y="9854"/>
                </a:lnTo>
                <a:close/>
                <a:moveTo>
                  <a:pt x="7406" y="0"/>
                </a:moveTo>
                <a:cubicBezTo>
                  <a:pt x="7361" y="0"/>
                  <a:pt x="7316" y="14"/>
                  <a:pt x="7281" y="41"/>
                </a:cubicBezTo>
                <a:lnTo>
                  <a:pt x="2356" y="3627"/>
                </a:lnTo>
                <a:cubicBezTo>
                  <a:pt x="2249" y="3698"/>
                  <a:pt x="2231" y="3823"/>
                  <a:pt x="2303" y="3930"/>
                </a:cubicBezTo>
                <a:cubicBezTo>
                  <a:pt x="2348" y="3987"/>
                  <a:pt x="2414" y="4022"/>
                  <a:pt x="2484" y="4022"/>
                </a:cubicBezTo>
                <a:cubicBezTo>
                  <a:pt x="2525" y="4022"/>
                  <a:pt x="2567" y="4010"/>
                  <a:pt x="2606" y="3984"/>
                </a:cubicBezTo>
                <a:lnTo>
                  <a:pt x="5425" y="1932"/>
                </a:lnTo>
                <a:lnTo>
                  <a:pt x="5764" y="1932"/>
                </a:lnTo>
                <a:lnTo>
                  <a:pt x="3106" y="5215"/>
                </a:lnTo>
                <a:lnTo>
                  <a:pt x="893" y="5215"/>
                </a:lnTo>
                <a:lnTo>
                  <a:pt x="1857" y="4519"/>
                </a:lnTo>
                <a:cubicBezTo>
                  <a:pt x="1946" y="4448"/>
                  <a:pt x="1964" y="4323"/>
                  <a:pt x="1892" y="4216"/>
                </a:cubicBezTo>
                <a:cubicBezTo>
                  <a:pt x="1858" y="4159"/>
                  <a:pt x="1789" y="4124"/>
                  <a:pt x="1715" y="4124"/>
                </a:cubicBezTo>
                <a:cubicBezTo>
                  <a:pt x="1672" y="4124"/>
                  <a:pt x="1628" y="4136"/>
                  <a:pt x="1589" y="4162"/>
                </a:cubicBezTo>
                <a:lnTo>
                  <a:pt x="90" y="5251"/>
                </a:lnTo>
                <a:cubicBezTo>
                  <a:pt x="37" y="5304"/>
                  <a:pt x="1" y="5358"/>
                  <a:pt x="1" y="5429"/>
                </a:cubicBezTo>
                <a:lnTo>
                  <a:pt x="1" y="6303"/>
                </a:lnTo>
                <a:cubicBezTo>
                  <a:pt x="1" y="6428"/>
                  <a:pt x="90" y="6517"/>
                  <a:pt x="215" y="6517"/>
                </a:cubicBezTo>
                <a:lnTo>
                  <a:pt x="4158" y="6517"/>
                </a:lnTo>
                <a:lnTo>
                  <a:pt x="4158" y="7035"/>
                </a:lnTo>
                <a:cubicBezTo>
                  <a:pt x="4158" y="7766"/>
                  <a:pt x="4408" y="8498"/>
                  <a:pt x="4872" y="9087"/>
                </a:cubicBezTo>
                <a:cubicBezTo>
                  <a:pt x="4926" y="9140"/>
                  <a:pt x="4979" y="9158"/>
                  <a:pt x="5050" y="9158"/>
                </a:cubicBezTo>
                <a:cubicBezTo>
                  <a:pt x="5104" y="9158"/>
                  <a:pt x="5140" y="9140"/>
                  <a:pt x="5193" y="9105"/>
                </a:cubicBezTo>
                <a:cubicBezTo>
                  <a:pt x="5282" y="9033"/>
                  <a:pt x="5300" y="8890"/>
                  <a:pt x="5211" y="8801"/>
                </a:cubicBezTo>
                <a:cubicBezTo>
                  <a:pt x="4818" y="8302"/>
                  <a:pt x="4587" y="7677"/>
                  <a:pt x="4587" y="7035"/>
                </a:cubicBezTo>
                <a:lnTo>
                  <a:pt x="4587" y="6517"/>
                </a:lnTo>
                <a:lnTo>
                  <a:pt x="10225" y="6517"/>
                </a:lnTo>
                <a:lnTo>
                  <a:pt x="10225" y="7035"/>
                </a:lnTo>
                <a:cubicBezTo>
                  <a:pt x="10225" y="7784"/>
                  <a:pt x="9939" y="8498"/>
                  <a:pt x="9404" y="9015"/>
                </a:cubicBezTo>
                <a:cubicBezTo>
                  <a:pt x="9136" y="9283"/>
                  <a:pt x="8815" y="9497"/>
                  <a:pt x="8476" y="9640"/>
                </a:cubicBezTo>
                <a:cubicBezTo>
                  <a:pt x="8441" y="9515"/>
                  <a:pt x="8316" y="9408"/>
                  <a:pt x="8155" y="9408"/>
                </a:cubicBezTo>
                <a:lnTo>
                  <a:pt x="6656" y="9408"/>
                </a:lnTo>
                <a:cubicBezTo>
                  <a:pt x="6514" y="9408"/>
                  <a:pt x="6389" y="9515"/>
                  <a:pt x="6335" y="9640"/>
                </a:cubicBezTo>
                <a:cubicBezTo>
                  <a:pt x="6175" y="9568"/>
                  <a:pt x="6014" y="9479"/>
                  <a:pt x="5853" y="9390"/>
                </a:cubicBezTo>
                <a:cubicBezTo>
                  <a:pt x="5811" y="9362"/>
                  <a:pt x="5765" y="9347"/>
                  <a:pt x="5721" y="9347"/>
                </a:cubicBezTo>
                <a:cubicBezTo>
                  <a:pt x="5655" y="9347"/>
                  <a:pt x="5593" y="9379"/>
                  <a:pt x="5550" y="9444"/>
                </a:cubicBezTo>
                <a:cubicBezTo>
                  <a:pt x="5497" y="9551"/>
                  <a:pt x="5514" y="9676"/>
                  <a:pt x="5621" y="9747"/>
                </a:cubicBezTo>
                <a:cubicBezTo>
                  <a:pt x="5836" y="9890"/>
                  <a:pt x="6067" y="10015"/>
                  <a:pt x="6317" y="10104"/>
                </a:cubicBezTo>
                <a:lnTo>
                  <a:pt x="6317" y="10389"/>
                </a:lnTo>
                <a:cubicBezTo>
                  <a:pt x="6317" y="10568"/>
                  <a:pt x="6478" y="10710"/>
                  <a:pt x="6656" y="10710"/>
                </a:cubicBezTo>
                <a:lnTo>
                  <a:pt x="8155" y="10710"/>
                </a:lnTo>
                <a:cubicBezTo>
                  <a:pt x="8351" y="10710"/>
                  <a:pt x="8494" y="10568"/>
                  <a:pt x="8494" y="10389"/>
                </a:cubicBezTo>
                <a:lnTo>
                  <a:pt x="8494" y="10104"/>
                </a:lnTo>
                <a:cubicBezTo>
                  <a:pt x="8958" y="9943"/>
                  <a:pt x="9368" y="9676"/>
                  <a:pt x="9707" y="9337"/>
                </a:cubicBezTo>
                <a:cubicBezTo>
                  <a:pt x="10332" y="8712"/>
                  <a:pt x="10671" y="7891"/>
                  <a:pt x="10671" y="7035"/>
                </a:cubicBezTo>
                <a:lnTo>
                  <a:pt x="10671" y="6517"/>
                </a:lnTo>
                <a:lnTo>
                  <a:pt x="12973" y="6517"/>
                </a:lnTo>
                <a:cubicBezTo>
                  <a:pt x="13097" y="6517"/>
                  <a:pt x="13187" y="6428"/>
                  <a:pt x="13187" y="6303"/>
                </a:cubicBezTo>
                <a:cubicBezTo>
                  <a:pt x="13187" y="6178"/>
                  <a:pt x="13097" y="6089"/>
                  <a:pt x="12973" y="6089"/>
                </a:cubicBezTo>
                <a:lnTo>
                  <a:pt x="429" y="6089"/>
                </a:lnTo>
                <a:lnTo>
                  <a:pt x="429" y="5661"/>
                </a:lnTo>
                <a:lnTo>
                  <a:pt x="14382" y="5661"/>
                </a:lnTo>
                <a:lnTo>
                  <a:pt x="14382" y="6089"/>
                </a:lnTo>
                <a:lnTo>
                  <a:pt x="13900" y="6089"/>
                </a:lnTo>
                <a:cubicBezTo>
                  <a:pt x="13775" y="6089"/>
                  <a:pt x="13686" y="6178"/>
                  <a:pt x="13686" y="6303"/>
                </a:cubicBezTo>
                <a:cubicBezTo>
                  <a:pt x="13686" y="6428"/>
                  <a:pt x="13775" y="6517"/>
                  <a:pt x="13900" y="6517"/>
                </a:cubicBezTo>
                <a:lnTo>
                  <a:pt x="14596" y="6517"/>
                </a:lnTo>
                <a:cubicBezTo>
                  <a:pt x="14721" y="6517"/>
                  <a:pt x="14828" y="6428"/>
                  <a:pt x="14828" y="6303"/>
                </a:cubicBezTo>
                <a:lnTo>
                  <a:pt x="14828" y="5429"/>
                </a:lnTo>
                <a:cubicBezTo>
                  <a:pt x="14828" y="5358"/>
                  <a:pt x="14793" y="5304"/>
                  <a:pt x="14721" y="5251"/>
                </a:cubicBezTo>
                <a:lnTo>
                  <a:pt x="7531" y="41"/>
                </a:lnTo>
                <a:cubicBezTo>
                  <a:pt x="7495" y="14"/>
                  <a:pt x="7450" y="0"/>
                  <a:pt x="74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324"/>
                                        </p:tgtEl>
                                        <p:attrNameLst>
                                          <p:attrName>style.visibility</p:attrName>
                                        </p:attrNameLst>
                                      </p:cBhvr>
                                      <p:to>
                                        <p:strVal val="visible"/>
                                      </p:to>
                                    </p:set>
                                    <p:animEffect transition="in" filter="fade">
                                      <p:cBhvr>
                                        <p:cTn id="7" dur="1000"/>
                                        <p:tgtEl>
                                          <p:spTgt spid="3324"/>
                                        </p:tgtEl>
                                      </p:cBhvr>
                                    </p:animEffect>
                                  </p:childTnLst>
                                </p:cTn>
                              </p:par>
                              <p:par>
                                <p:cTn id="8" presetID="10" presetClass="entr" presetSubtype="0" fill="hold" nodeType="withEffect">
                                  <p:stCondLst>
                                    <p:cond delay="0"/>
                                  </p:stCondLst>
                                  <p:childTnLst>
                                    <p:set>
                                      <p:cBhvr>
                                        <p:cTn id="9" dur="1" fill="hold">
                                          <p:stCondLst>
                                            <p:cond delay="0"/>
                                          </p:stCondLst>
                                        </p:cTn>
                                        <p:tgtEl>
                                          <p:spTgt spid="3325"/>
                                        </p:tgtEl>
                                        <p:attrNameLst>
                                          <p:attrName>style.visibility</p:attrName>
                                        </p:attrNameLst>
                                      </p:cBhvr>
                                      <p:to>
                                        <p:strVal val="visible"/>
                                      </p:to>
                                    </p:set>
                                    <p:animEffect transition="in" filter="fade">
                                      <p:cBhvr>
                                        <p:cTn id="10" dur="1000"/>
                                        <p:tgtEl>
                                          <p:spTgt spid="3325"/>
                                        </p:tgtEl>
                                      </p:cBhvr>
                                    </p:animEffect>
                                  </p:childTnLst>
                                </p:cTn>
                              </p:par>
                              <p:par>
                                <p:cTn id="11" presetID="10" presetClass="entr" presetSubtype="0" fill="hold" nodeType="withEffect">
                                  <p:stCondLst>
                                    <p:cond delay="0"/>
                                  </p:stCondLst>
                                  <p:childTnLst>
                                    <p:set>
                                      <p:cBhvr>
                                        <p:cTn id="12" dur="1" fill="hold">
                                          <p:stCondLst>
                                            <p:cond delay="0"/>
                                          </p:stCondLst>
                                        </p:cTn>
                                        <p:tgtEl>
                                          <p:spTgt spid="3329"/>
                                        </p:tgtEl>
                                        <p:attrNameLst>
                                          <p:attrName>style.visibility</p:attrName>
                                        </p:attrNameLst>
                                      </p:cBhvr>
                                      <p:to>
                                        <p:strVal val="visible"/>
                                      </p:to>
                                    </p:set>
                                    <p:animEffect transition="in" filter="fade">
                                      <p:cBhvr>
                                        <p:cTn id="13" dur="1000"/>
                                        <p:tgtEl>
                                          <p:spTgt spid="3329"/>
                                        </p:tgtEl>
                                      </p:cBhvr>
                                    </p:animEffect>
                                  </p:childTnLst>
                                </p:cTn>
                              </p:par>
                              <p:par>
                                <p:cTn id="14" presetID="10" presetClass="entr" presetSubtype="0" fill="hold" nodeType="withEffect">
                                  <p:stCondLst>
                                    <p:cond delay="0"/>
                                  </p:stCondLst>
                                  <p:childTnLst>
                                    <p:set>
                                      <p:cBhvr>
                                        <p:cTn id="15" dur="1" fill="hold">
                                          <p:stCondLst>
                                            <p:cond delay="0"/>
                                          </p:stCondLst>
                                        </p:cTn>
                                        <p:tgtEl>
                                          <p:spTgt spid="3330"/>
                                        </p:tgtEl>
                                        <p:attrNameLst>
                                          <p:attrName>style.visibility</p:attrName>
                                        </p:attrNameLst>
                                      </p:cBhvr>
                                      <p:to>
                                        <p:strVal val="visible"/>
                                      </p:to>
                                    </p:set>
                                    <p:animEffect transition="in" filter="fade">
                                      <p:cBhvr>
                                        <p:cTn id="16" dur="1000"/>
                                        <p:tgtEl>
                                          <p:spTgt spid="3330"/>
                                        </p:tgtEl>
                                      </p:cBhvr>
                                    </p:animEffect>
                                  </p:childTnLst>
                                </p:cTn>
                              </p:par>
                              <p:par>
                                <p:cTn id="17" presetID="10" presetClass="entr" presetSubtype="0" fill="hold" nodeType="withEffect">
                                  <p:stCondLst>
                                    <p:cond delay="0"/>
                                  </p:stCondLst>
                                  <p:childTnLst>
                                    <p:set>
                                      <p:cBhvr>
                                        <p:cTn id="18" dur="1" fill="hold">
                                          <p:stCondLst>
                                            <p:cond delay="0"/>
                                          </p:stCondLst>
                                        </p:cTn>
                                        <p:tgtEl>
                                          <p:spTgt spid="3333"/>
                                        </p:tgtEl>
                                        <p:attrNameLst>
                                          <p:attrName>style.visibility</p:attrName>
                                        </p:attrNameLst>
                                      </p:cBhvr>
                                      <p:to>
                                        <p:strVal val="visible"/>
                                      </p:to>
                                    </p:set>
                                    <p:animEffect transition="in" filter="fade">
                                      <p:cBhvr>
                                        <p:cTn id="19" dur="1000"/>
                                        <p:tgtEl>
                                          <p:spTgt spid="3333"/>
                                        </p:tgtEl>
                                      </p:cBhvr>
                                    </p:animEffect>
                                  </p:childTnLst>
                                </p:cTn>
                              </p:par>
                              <p:par>
                                <p:cTn id="20" presetID="10" presetClass="entr" presetSubtype="0" fill="hold" nodeType="withEffect">
                                  <p:stCondLst>
                                    <p:cond delay="0"/>
                                  </p:stCondLst>
                                  <p:childTnLst>
                                    <p:set>
                                      <p:cBhvr>
                                        <p:cTn id="21" dur="1" fill="hold">
                                          <p:stCondLst>
                                            <p:cond delay="0"/>
                                          </p:stCondLst>
                                        </p:cTn>
                                        <p:tgtEl>
                                          <p:spTgt spid="3335"/>
                                        </p:tgtEl>
                                        <p:attrNameLst>
                                          <p:attrName>style.visibility</p:attrName>
                                        </p:attrNameLst>
                                      </p:cBhvr>
                                      <p:to>
                                        <p:strVal val="visible"/>
                                      </p:to>
                                    </p:set>
                                    <p:animEffect transition="in" filter="fade">
                                      <p:cBhvr>
                                        <p:cTn id="22" dur="1000"/>
                                        <p:tgtEl>
                                          <p:spTgt spid="3335"/>
                                        </p:tgtEl>
                                      </p:cBhvr>
                                    </p:animEffect>
                                  </p:childTnLst>
                                </p:cTn>
                              </p:par>
                              <p:par>
                                <p:cTn id="23" presetID="10" presetClass="entr" presetSubtype="0" fill="hold" nodeType="withEffect">
                                  <p:stCondLst>
                                    <p:cond delay="0"/>
                                  </p:stCondLst>
                                  <p:childTnLst>
                                    <p:set>
                                      <p:cBhvr>
                                        <p:cTn id="24" dur="1" fill="hold">
                                          <p:stCondLst>
                                            <p:cond delay="0"/>
                                          </p:stCondLst>
                                        </p:cTn>
                                        <p:tgtEl>
                                          <p:spTgt spid="3327"/>
                                        </p:tgtEl>
                                        <p:attrNameLst>
                                          <p:attrName>style.visibility</p:attrName>
                                        </p:attrNameLst>
                                      </p:cBhvr>
                                      <p:to>
                                        <p:strVal val="visible"/>
                                      </p:to>
                                    </p:set>
                                    <p:animEffect transition="in" filter="fade">
                                      <p:cBhvr>
                                        <p:cTn id="25" dur="1000"/>
                                        <p:tgtEl>
                                          <p:spTgt spid="3327"/>
                                        </p:tgtEl>
                                      </p:cBhvr>
                                    </p:animEffect>
                                  </p:childTnLst>
                                </p:cTn>
                              </p:par>
                              <p:par>
                                <p:cTn id="26" presetID="10" presetClass="entr" presetSubtype="0" fill="hold" nodeType="withEffect">
                                  <p:stCondLst>
                                    <p:cond delay="0"/>
                                  </p:stCondLst>
                                  <p:childTnLst>
                                    <p:set>
                                      <p:cBhvr>
                                        <p:cTn id="27" dur="1" fill="hold">
                                          <p:stCondLst>
                                            <p:cond delay="0"/>
                                          </p:stCondLst>
                                        </p:cTn>
                                        <p:tgtEl>
                                          <p:spTgt spid="3328"/>
                                        </p:tgtEl>
                                        <p:attrNameLst>
                                          <p:attrName>style.visibility</p:attrName>
                                        </p:attrNameLst>
                                      </p:cBhvr>
                                      <p:to>
                                        <p:strVal val="visible"/>
                                      </p:to>
                                    </p:set>
                                    <p:animEffect transition="in" filter="fade">
                                      <p:cBhvr>
                                        <p:cTn id="28" dur="1000"/>
                                        <p:tgtEl>
                                          <p:spTgt spid="3328"/>
                                        </p:tgtEl>
                                      </p:cBhvr>
                                    </p:animEffect>
                                  </p:childTnLst>
                                </p:cTn>
                              </p:par>
                              <p:par>
                                <p:cTn id="29" presetID="10" presetClass="entr" presetSubtype="0" fill="hold" nodeType="withEffect">
                                  <p:stCondLst>
                                    <p:cond delay="0"/>
                                  </p:stCondLst>
                                  <p:childTnLst>
                                    <p:set>
                                      <p:cBhvr>
                                        <p:cTn id="30" dur="1" fill="hold">
                                          <p:stCondLst>
                                            <p:cond delay="0"/>
                                          </p:stCondLst>
                                        </p:cTn>
                                        <p:tgtEl>
                                          <p:spTgt spid="3331"/>
                                        </p:tgtEl>
                                        <p:attrNameLst>
                                          <p:attrName>style.visibility</p:attrName>
                                        </p:attrNameLst>
                                      </p:cBhvr>
                                      <p:to>
                                        <p:strVal val="visible"/>
                                      </p:to>
                                    </p:set>
                                    <p:animEffect transition="in" filter="fade">
                                      <p:cBhvr>
                                        <p:cTn id="31" dur="1000"/>
                                        <p:tgtEl>
                                          <p:spTgt spid="3331"/>
                                        </p:tgtEl>
                                      </p:cBhvr>
                                    </p:animEffect>
                                  </p:childTnLst>
                                </p:cTn>
                              </p:par>
                              <p:par>
                                <p:cTn id="32" presetID="10" presetClass="entr" presetSubtype="0" fill="hold" nodeType="withEffect">
                                  <p:stCondLst>
                                    <p:cond delay="0"/>
                                  </p:stCondLst>
                                  <p:childTnLst>
                                    <p:set>
                                      <p:cBhvr>
                                        <p:cTn id="33" dur="1" fill="hold">
                                          <p:stCondLst>
                                            <p:cond delay="0"/>
                                          </p:stCondLst>
                                        </p:cTn>
                                        <p:tgtEl>
                                          <p:spTgt spid="3332"/>
                                        </p:tgtEl>
                                        <p:attrNameLst>
                                          <p:attrName>style.visibility</p:attrName>
                                        </p:attrNameLst>
                                      </p:cBhvr>
                                      <p:to>
                                        <p:strVal val="visible"/>
                                      </p:to>
                                    </p:set>
                                    <p:animEffect transition="in" filter="fade">
                                      <p:cBhvr>
                                        <p:cTn id="34" dur="1000"/>
                                        <p:tgtEl>
                                          <p:spTgt spid="3332"/>
                                        </p:tgtEl>
                                      </p:cBhvr>
                                    </p:animEffect>
                                  </p:childTnLst>
                                </p:cTn>
                              </p:par>
                              <p:par>
                                <p:cTn id="35" presetID="10" presetClass="entr" presetSubtype="0" fill="hold" nodeType="withEffect">
                                  <p:stCondLst>
                                    <p:cond delay="0"/>
                                  </p:stCondLst>
                                  <p:childTnLst>
                                    <p:set>
                                      <p:cBhvr>
                                        <p:cTn id="36" dur="1" fill="hold">
                                          <p:stCondLst>
                                            <p:cond delay="0"/>
                                          </p:stCondLst>
                                        </p:cTn>
                                        <p:tgtEl>
                                          <p:spTgt spid="3334"/>
                                        </p:tgtEl>
                                        <p:attrNameLst>
                                          <p:attrName>style.visibility</p:attrName>
                                        </p:attrNameLst>
                                      </p:cBhvr>
                                      <p:to>
                                        <p:strVal val="visible"/>
                                      </p:to>
                                    </p:set>
                                    <p:animEffect transition="in" filter="fade">
                                      <p:cBhvr>
                                        <p:cTn id="37" dur="1000"/>
                                        <p:tgtEl>
                                          <p:spTgt spid="3334"/>
                                        </p:tgtEl>
                                      </p:cBhvr>
                                    </p:animEffect>
                                  </p:childTnLst>
                                </p:cTn>
                              </p:par>
                              <p:par>
                                <p:cTn id="38" presetID="10" presetClass="entr" presetSubtype="0" fill="hold" nodeType="withEffect">
                                  <p:stCondLst>
                                    <p:cond delay="0"/>
                                  </p:stCondLst>
                                  <p:childTnLst>
                                    <p:set>
                                      <p:cBhvr>
                                        <p:cTn id="39" dur="1" fill="hold">
                                          <p:stCondLst>
                                            <p:cond delay="0"/>
                                          </p:stCondLst>
                                        </p:cTn>
                                        <p:tgtEl>
                                          <p:spTgt spid="3336"/>
                                        </p:tgtEl>
                                        <p:attrNameLst>
                                          <p:attrName>style.visibility</p:attrName>
                                        </p:attrNameLst>
                                      </p:cBhvr>
                                      <p:to>
                                        <p:strVal val="visible"/>
                                      </p:to>
                                    </p:set>
                                    <p:animEffect transition="in" filter="fade">
                                      <p:cBhvr>
                                        <p:cTn id="40" dur="1000"/>
                                        <p:tgtEl>
                                          <p:spTgt spid="33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3350"/>
        <p:cNvGrpSpPr/>
        <p:nvPr/>
      </p:nvGrpSpPr>
      <p:grpSpPr>
        <a:xfrm>
          <a:off x="0" y="0"/>
          <a:ext cx="0" cy="0"/>
          <a:chOff x="0" y="0"/>
          <a:chExt cx="0" cy="0"/>
        </a:xfrm>
      </p:grpSpPr>
      <p:sp>
        <p:nvSpPr>
          <p:cNvPr id="3351" name="Google Shape;3351;p84"/>
          <p:cNvSpPr/>
          <p:nvPr/>
        </p:nvSpPr>
        <p:spPr>
          <a:xfrm>
            <a:off x="1857050" y="1562793"/>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84"/>
          <p:cNvSpPr/>
          <p:nvPr/>
        </p:nvSpPr>
        <p:spPr>
          <a:xfrm>
            <a:off x="4145700" y="1562793"/>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84"/>
          <p:cNvSpPr/>
          <p:nvPr/>
        </p:nvSpPr>
        <p:spPr>
          <a:xfrm>
            <a:off x="6434350" y="1562793"/>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84"/>
          <p:cNvSpPr txBox="1">
            <a:spLocks noGrp="1"/>
          </p:cNvSpPr>
          <p:nvPr>
            <p:ph type="title"/>
          </p:nvPr>
        </p:nvSpPr>
        <p:spPr>
          <a:xfrm>
            <a:off x="1286000" y="2619831"/>
            <a:ext cx="1994700" cy="31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ARCS</a:t>
            </a:r>
            <a:endParaRPr/>
          </a:p>
        </p:txBody>
      </p:sp>
      <p:sp>
        <p:nvSpPr>
          <p:cNvPr id="3355" name="Google Shape;3355;p84"/>
          <p:cNvSpPr txBox="1">
            <a:spLocks noGrp="1"/>
          </p:cNvSpPr>
          <p:nvPr>
            <p:ph type="subTitle" idx="1"/>
          </p:nvPr>
        </p:nvSpPr>
        <p:spPr>
          <a:xfrm>
            <a:off x="1337600" y="3291841"/>
            <a:ext cx="1891500" cy="647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 is the closest planet to the Sun and the smallest</a:t>
            </a:r>
            <a:endParaRPr/>
          </a:p>
        </p:txBody>
      </p:sp>
      <p:sp>
        <p:nvSpPr>
          <p:cNvPr id="3356" name="Google Shape;3356;p84"/>
          <p:cNvSpPr txBox="1">
            <a:spLocks noGrp="1"/>
          </p:cNvSpPr>
          <p:nvPr>
            <p:ph type="title" idx="2"/>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rPr>
              <a:t>TRADITIONAL ELEMENTS</a:t>
            </a:r>
            <a:endParaRPr>
              <a:solidFill>
                <a:schemeClr val="lt2"/>
              </a:solidFill>
            </a:endParaRPr>
          </a:p>
        </p:txBody>
      </p:sp>
      <p:sp>
        <p:nvSpPr>
          <p:cNvPr id="3357" name="Google Shape;3357;p84"/>
          <p:cNvSpPr txBox="1">
            <a:spLocks noGrp="1"/>
          </p:cNvSpPr>
          <p:nvPr>
            <p:ph type="title" idx="3"/>
          </p:nvPr>
        </p:nvSpPr>
        <p:spPr>
          <a:xfrm>
            <a:off x="3574650" y="2619831"/>
            <a:ext cx="1994700" cy="31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LAMPS</a:t>
            </a:r>
            <a:endParaRPr/>
          </a:p>
        </p:txBody>
      </p:sp>
      <p:sp>
        <p:nvSpPr>
          <p:cNvPr id="3358" name="Google Shape;3358;p84"/>
          <p:cNvSpPr txBox="1">
            <a:spLocks noGrp="1"/>
          </p:cNvSpPr>
          <p:nvPr>
            <p:ph type="subTitle" idx="4"/>
          </p:nvPr>
        </p:nvSpPr>
        <p:spPr>
          <a:xfrm>
            <a:off x="3626250" y="3291841"/>
            <a:ext cx="1891500" cy="647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has a beautiful name, but also high temperatures</a:t>
            </a:r>
            <a:endParaRPr/>
          </a:p>
        </p:txBody>
      </p:sp>
      <p:sp>
        <p:nvSpPr>
          <p:cNvPr id="3359" name="Google Shape;3359;p84"/>
          <p:cNvSpPr txBox="1">
            <a:spLocks noGrp="1"/>
          </p:cNvSpPr>
          <p:nvPr>
            <p:ph type="title" idx="5"/>
          </p:nvPr>
        </p:nvSpPr>
        <p:spPr>
          <a:xfrm>
            <a:off x="5863300" y="2619831"/>
            <a:ext cx="1994700" cy="31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FANS</a:t>
            </a:r>
            <a:endParaRPr/>
          </a:p>
        </p:txBody>
      </p:sp>
      <p:sp>
        <p:nvSpPr>
          <p:cNvPr id="3360" name="Google Shape;3360;p84"/>
          <p:cNvSpPr txBox="1">
            <a:spLocks noGrp="1"/>
          </p:cNvSpPr>
          <p:nvPr>
            <p:ph type="subTitle" idx="6"/>
          </p:nvPr>
        </p:nvSpPr>
        <p:spPr>
          <a:xfrm>
            <a:off x="5914900" y="3291841"/>
            <a:ext cx="1891500" cy="647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Despite being red, Mars is actually a cold place</a:t>
            </a:r>
            <a:endParaRPr/>
          </a:p>
        </p:txBody>
      </p:sp>
      <p:cxnSp>
        <p:nvCxnSpPr>
          <p:cNvPr id="3361" name="Google Shape;3361;p84"/>
          <p:cNvCxnSpPr/>
          <p:nvPr/>
        </p:nvCxnSpPr>
        <p:spPr>
          <a:xfrm>
            <a:off x="1470650" y="3137291"/>
            <a:ext cx="1625400" cy="0"/>
          </a:xfrm>
          <a:prstGeom prst="straightConnector1">
            <a:avLst/>
          </a:prstGeom>
          <a:noFill/>
          <a:ln w="19050" cap="flat" cmpd="sng">
            <a:solidFill>
              <a:schemeClr val="dk1"/>
            </a:solidFill>
            <a:prstDash val="solid"/>
            <a:round/>
            <a:headEnd type="none" w="med" len="med"/>
            <a:tailEnd type="none" w="med" len="med"/>
          </a:ln>
        </p:spPr>
      </p:cxnSp>
      <p:cxnSp>
        <p:nvCxnSpPr>
          <p:cNvPr id="3362" name="Google Shape;3362;p84"/>
          <p:cNvCxnSpPr/>
          <p:nvPr/>
        </p:nvCxnSpPr>
        <p:spPr>
          <a:xfrm>
            <a:off x="3759300" y="3137291"/>
            <a:ext cx="1625400" cy="0"/>
          </a:xfrm>
          <a:prstGeom prst="straightConnector1">
            <a:avLst/>
          </a:prstGeom>
          <a:noFill/>
          <a:ln w="19050" cap="flat" cmpd="sng">
            <a:solidFill>
              <a:schemeClr val="dk1"/>
            </a:solidFill>
            <a:prstDash val="solid"/>
            <a:round/>
            <a:headEnd type="none" w="med" len="med"/>
            <a:tailEnd type="none" w="med" len="med"/>
          </a:ln>
        </p:spPr>
      </p:cxnSp>
      <p:cxnSp>
        <p:nvCxnSpPr>
          <p:cNvPr id="3363" name="Google Shape;3363;p84"/>
          <p:cNvCxnSpPr/>
          <p:nvPr/>
        </p:nvCxnSpPr>
        <p:spPr>
          <a:xfrm>
            <a:off x="6047950" y="3137291"/>
            <a:ext cx="1625400" cy="0"/>
          </a:xfrm>
          <a:prstGeom prst="straightConnector1">
            <a:avLst/>
          </a:prstGeom>
          <a:noFill/>
          <a:ln w="19050" cap="flat" cmpd="sng">
            <a:solidFill>
              <a:schemeClr val="dk1"/>
            </a:solidFill>
            <a:prstDash val="solid"/>
            <a:round/>
            <a:headEnd type="none" w="med" len="med"/>
            <a:tailEnd type="none" w="med" len="med"/>
          </a:ln>
        </p:spPr>
      </p:cxnSp>
      <p:sp>
        <p:nvSpPr>
          <p:cNvPr id="3364" name="Google Shape;3364;p84"/>
          <p:cNvSpPr/>
          <p:nvPr/>
        </p:nvSpPr>
        <p:spPr>
          <a:xfrm>
            <a:off x="6568897" y="1743775"/>
            <a:ext cx="583507" cy="558159"/>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84"/>
          <p:cNvSpPr/>
          <p:nvPr/>
        </p:nvSpPr>
        <p:spPr>
          <a:xfrm>
            <a:off x="4385024" y="1705338"/>
            <a:ext cx="373953" cy="609603"/>
          </a:xfrm>
          <a:custGeom>
            <a:avLst/>
            <a:gdLst/>
            <a:ahLst/>
            <a:cxnLst/>
            <a:rect l="l" t="t" r="r" b="b"/>
            <a:pathLst>
              <a:path w="128066" h="208768" extrusionOk="0">
                <a:moveTo>
                  <a:pt x="106961" y="6133"/>
                </a:moveTo>
                <a:lnTo>
                  <a:pt x="117921" y="18626"/>
                </a:lnTo>
                <a:lnTo>
                  <a:pt x="41232" y="18626"/>
                </a:lnTo>
                <a:cubicBezTo>
                  <a:pt x="39535" y="18626"/>
                  <a:pt x="38165" y="19996"/>
                  <a:pt x="38165" y="21660"/>
                </a:cubicBezTo>
                <a:cubicBezTo>
                  <a:pt x="38165" y="23356"/>
                  <a:pt x="39535" y="24726"/>
                  <a:pt x="41232" y="24726"/>
                </a:cubicBezTo>
                <a:lnTo>
                  <a:pt x="117921" y="24726"/>
                </a:lnTo>
                <a:lnTo>
                  <a:pt x="106961" y="37219"/>
                </a:lnTo>
                <a:lnTo>
                  <a:pt x="21007" y="37219"/>
                </a:lnTo>
                <a:lnTo>
                  <a:pt x="10047" y="24726"/>
                </a:lnTo>
                <a:lnTo>
                  <a:pt x="29032" y="24726"/>
                </a:lnTo>
                <a:cubicBezTo>
                  <a:pt x="30728" y="24726"/>
                  <a:pt x="32098" y="23356"/>
                  <a:pt x="32098" y="21660"/>
                </a:cubicBezTo>
                <a:cubicBezTo>
                  <a:pt x="32098" y="19996"/>
                  <a:pt x="30728" y="18626"/>
                  <a:pt x="29032" y="18626"/>
                </a:cubicBezTo>
                <a:lnTo>
                  <a:pt x="10047" y="18626"/>
                </a:lnTo>
                <a:lnTo>
                  <a:pt x="21007" y="6133"/>
                </a:lnTo>
                <a:close/>
                <a:moveTo>
                  <a:pt x="106961" y="43352"/>
                </a:moveTo>
                <a:lnTo>
                  <a:pt x="117921" y="55845"/>
                </a:lnTo>
                <a:lnTo>
                  <a:pt x="10047" y="55845"/>
                </a:lnTo>
                <a:lnTo>
                  <a:pt x="21007" y="43352"/>
                </a:lnTo>
                <a:close/>
                <a:moveTo>
                  <a:pt x="117921" y="61945"/>
                </a:moveTo>
                <a:lnTo>
                  <a:pt x="106961" y="74439"/>
                </a:lnTo>
                <a:lnTo>
                  <a:pt x="21007" y="74439"/>
                </a:lnTo>
                <a:lnTo>
                  <a:pt x="10047" y="61945"/>
                </a:lnTo>
                <a:close/>
                <a:moveTo>
                  <a:pt x="106961" y="80571"/>
                </a:moveTo>
                <a:lnTo>
                  <a:pt x="117921" y="93064"/>
                </a:lnTo>
                <a:lnTo>
                  <a:pt x="10047" y="93064"/>
                </a:lnTo>
                <a:lnTo>
                  <a:pt x="21007" y="80571"/>
                </a:lnTo>
                <a:close/>
                <a:moveTo>
                  <a:pt x="117921" y="99164"/>
                </a:moveTo>
                <a:lnTo>
                  <a:pt x="106961" y="111658"/>
                </a:lnTo>
                <a:lnTo>
                  <a:pt x="21007" y="111658"/>
                </a:lnTo>
                <a:lnTo>
                  <a:pt x="10047" y="99164"/>
                </a:lnTo>
                <a:close/>
                <a:moveTo>
                  <a:pt x="106961" y="117790"/>
                </a:moveTo>
                <a:lnTo>
                  <a:pt x="117921" y="130284"/>
                </a:lnTo>
                <a:lnTo>
                  <a:pt x="10047" y="130284"/>
                </a:lnTo>
                <a:lnTo>
                  <a:pt x="21007" y="117790"/>
                </a:lnTo>
                <a:close/>
                <a:moveTo>
                  <a:pt x="117921" y="136384"/>
                </a:moveTo>
                <a:lnTo>
                  <a:pt x="106961" y="148877"/>
                </a:lnTo>
                <a:lnTo>
                  <a:pt x="21007" y="148877"/>
                </a:lnTo>
                <a:lnTo>
                  <a:pt x="10047" y="136384"/>
                </a:lnTo>
                <a:close/>
                <a:moveTo>
                  <a:pt x="63968" y="171580"/>
                </a:moveTo>
                <a:cubicBezTo>
                  <a:pt x="66675" y="171580"/>
                  <a:pt x="68534" y="174614"/>
                  <a:pt x="67197" y="176995"/>
                </a:cubicBezTo>
                <a:cubicBezTo>
                  <a:pt x="66545" y="178137"/>
                  <a:pt x="65338" y="178953"/>
                  <a:pt x="63968" y="178953"/>
                </a:cubicBezTo>
                <a:cubicBezTo>
                  <a:pt x="61978" y="178953"/>
                  <a:pt x="60282" y="177256"/>
                  <a:pt x="60282" y="175267"/>
                </a:cubicBezTo>
                <a:cubicBezTo>
                  <a:pt x="60282" y="173244"/>
                  <a:pt x="61945" y="171580"/>
                  <a:pt x="63968" y="171580"/>
                </a:cubicBezTo>
                <a:close/>
                <a:moveTo>
                  <a:pt x="68208" y="184107"/>
                </a:moveTo>
                <a:cubicBezTo>
                  <a:pt x="68502" y="185835"/>
                  <a:pt x="68795" y="188184"/>
                  <a:pt x="69056" y="191348"/>
                </a:cubicBezTo>
                <a:lnTo>
                  <a:pt x="58911" y="191348"/>
                </a:lnTo>
                <a:cubicBezTo>
                  <a:pt x="59140" y="188184"/>
                  <a:pt x="59433" y="185835"/>
                  <a:pt x="59727" y="184107"/>
                </a:cubicBezTo>
                <a:cubicBezTo>
                  <a:pt x="59727" y="184204"/>
                  <a:pt x="60803" y="184531"/>
                  <a:pt x="60901" y="184563"/>
                </a:cubicBezTo>
                <a:cubicBezTo>
                  <a:pt x="61847" y="184889"/>
                  <a:pt x="62924" y="185052"/>
                  <a:pt x="63968" y="185052"/>
                </a:cubicBezTo>
                <a:cubicBezTo>
                  <a:pt x="65272" y="185052"/>
                  <a:pt x="66577" y="184792"/>
                  <a:pt x="67784" y="184302"/>
                </a:cubicBezTo>
                <a:cubicBezTo>
                  <a:pt x="67784" y="184270"/>
                  <a:pt x="67817" y="184270"/>
                  <a:pt x="67849" y="184270"/>
                </a:cubicBezTo>
                <a:cubicBezTo>
                  <a:pt x="67947" y="184204"/>
                  <a:pt x="68078" y="184139"/>
                  <a:pt x="68208" y="184107"/>
                </a:cubicBezTo>
                <a:close/>
                <a:moveTo>
                  <a:pt x="69382" y="197448"/>
                </a:moveTo>
                <a:cubicBezTo>
                  <a:pt x="69448" y="199046"/>
                  <a:pt x="69480" y="200775"/>
                  <a:pt x="69513" y="202667"/>
                </a:cubicBezTo>
                <a:lnTo>
                  <a:pt x="58455" y="202667"/>
                </a:lnTo>
                <a:cubicBezTo>
                  <a:pt x="58455" y="200775"/>
                  <a:pt x="58520" y="199046"/>
                  <a:pt x="58553" y="197448"/>
                </a:cubicBezTo>
                <a:close/>
                <a:moveTo>
                  <a:pt x="19605" y="0"/>
                </a:moveTo>
                <a:cubicBezTo>
                  <a:pt x="18724" y="0"/>
                  <a:pt x="17876" y="391"/>
                  <a:pt x="17321" y="1044"/>
                </a:cubicBezTo>
                <a:cubicBezTo>
                  <a:pt x="17321" y="1044"/>
                  <a:pt x="1011" y="19637"/>
                  <a:pt x="979" y="19670"/>
                </a:cubicBezTo>
                <a:cubicBezTo>
                  <a:pt x="0" y="20811"/>
                  <a:pt x="0" y="22540"/>
                  <a:pt x="979" y="23682"/>
                </a:cubicBezTo>
                <a:lnTo>
                  <a:pt x="15527" y="40286"/>
                </a:lnTo>
                <a:cubicBezTo>
                  <a:pt x="15527" y="40286"/>
                  <a:pt x="979" y="56856"/>
                  <a:pt x="979" y="56889"/>
                </a:cubicBezTo>
                <a:cubicBezTo>
                  <a:pt x="0" y="58063"/>
                  <a:pt x="0" y="59727"/>
                  <a:pt x="979" y="60901"/>
                </a:cubicBezTo>
                <a:lnTo>
                  <a:pt x="15527" y="77505"/>
                </a:lnTo>
                <a:cubicBezTo>
                  <a:pt x="15527" y="77505"/>
                  <a:pt x="979" y="94076"/>
                  <a:pt x="979" y="94108"/>
                </a:cubicBezTo>
                <a:cubicBezTo>
                  <a:pt x="424" y="94761"/>
                  <a:pt x="98" y="95739"/>
                  <a:pt x="261" y="96620"/>
                </a:cubicBezTo>
                <a:cubicBezTo>
                  <a:pt x="391" y="97142"/>
                  <a:pt x="620" y="97696"/>
                  <a:pt x="979" y="98121"/>
                </a:cubicBezTo>
                <a:lnTo>
                  <a:pt x="15527" y="114724"/>
                </a:lnTo>
                <a:cubicBezTo>
                  <a:pt x="15527" y="114724"/>
                  <a:pt x="979" y="131295"/>
                  <a:pt x="979" y="131328"/>
                </a:cubicBezTo>
                <a:cubicBezTo>
                  <a:pt x="457" y="131947"/>
                  <a:pt x="196" y="132763"/>
                  <a:pt x="261" y="133578"/>
                </a:cubicBezTo>
                <a:cubicBezTo>
                  <a:pt x="294" y="134198"/>
                  <a:pt x="555" y="134851"/>
                  <a:pt x="979" y="135340"/>
                </a:cubicBezTo>
                <a:lnTo>
                  <a:pt x="17321" y="153966"/>
                </a:lnTo>
                <a:cubicBezTo>
                  <a:pt x="17876" y="154618"/>
                  <a:pt x="18724" y="155010"/>
                  <a:pt x="19605" y="155010"/>
                </a:cubicBezTo>
                <a:lnTo>
                  <a:pt x="60901" y="155010"/>
                </a:lnTo>
                <a:lnTo>
                  <a:pt x="60901" y="165937"/>
                </a:lnTo>
                <a:cubicBezTo>
                  <a:pt x="57020" y="167242"/>
                  <a:pt x="54182" y="170928"/>
                  <a:pt x="54182" y="175267"/>
                </a:cubicBezTo>
                <a:cubicBezTo>
                  <a:pt x="54182" y="176408"/>
                  <a:pt x="54377" y="177517"/>
                  <a:pt x="54736" y="178529"/>
                </a:cubicBezTo>
                <a:cubicBezTo>
                  <a:pt x="53823" y="181399"/>
                  <a:pt x="52322" y="188739"/>
                  <a:pt x="52322" y="205701"/>
                </a:cubicBezTo>
                <a:cubicBezTo>
                  <a:pt x="52322" y="207397"/>
                  <a:pt x="53692" y="208767"/>
                  <a:pt x="55356" y="208767"/>
                </a:cubicBezTo>
                <a:lnTo>
                  <a:pt x="72579" y="208767"/>
                </a:lnTo>
                <a:cubicBezTo>
                  <a:pt x="74275" y="208767"/>
                  <a:pt x="75645" y="207397"/>
                  <a:pt x="75645" y="205701"/>
                </a:cubicBezTo>
                <a:cubicBezTo>
                  <a:pt x="75645" y="196274"/>
                  <a:pt x="75189" y="188706"/>
                  <a:pt x="74275" y="183226"/>
                </a:cubicBezTo>
                <a:cubicBezTo>
                  <a:pt x="73949" y="181399"/>
                  <a:pt x="73623" y="179899"/>
                  <a:pt x="73264" y="178659"/>
                </a:cubicBezTo>
                <a:cubicBezTo>
                  <a:pt x="73232" y="178626"/>
                  <a:pt x="73232" y="178594"/>
                  <a:pt x="73199" y="178529"/>
                </a:cubicBezTo>
                <a:cubicBezTo>
                  <a:pt x="73558" y="177517"/>
                  <a:pt x="73786" y="176408"/>
                  <a:pt x="73786" y="175267"/>
                </a:cubicBezTo>
                <a:cubicBezTo>
                  <a:pt x="73786" y="170928"/>
                  <a:pt x="70948" y="167242"/>
                  <a:pt x="67034" y="165937"/>
                </a:cubicBezTo>
                <a:lnTo>
                  <a:pt x="67034" y="155010"/>
                </a:lnTo>
                <a:lnTo>
                  <a:pt x="108331" y="155010"/>
                </a:lnTo>
                <a:cubicBezTo>
                  <a:pt x="109211" y="155010"/>
                  <a:pt x="110059" y="154618"/>
                  <a:pt x="110647" y="153966"/>
                </a:cubicBezTo>
                <a:cubicBezTo>
                  <a:pt x="110647" y="153966"/>
                  <a:pt x="126793" y="135568"/>
                  <a:pt x="126826" y="135503"/>
                </a:cubicBezTo>
                <a:cubicBezTo>
                  <a:pt x="127935" y="134231"/>
                  <a:pt x="128066" y="132404"/>
                  <a:pt x="126826" y="131164"/>
                </a:cubicBezTo>
                <a:lnTo>
                  <a:pt x="112408" y="114724"/>
                </a:lnTo>
                <a:cubicBezTo>
                  <a:pt x="112408" y="114724"/>
                  <a:pt x="126957" y="98153"/>
                  <a:pt x="126957" y="98121"/>
                </a:cubicBezTo>
                <a:cubicBezTo>
                  <a:pt x="127903" y="97011"/>
                  <a:pt x="127935" y="95217"/>
                  <a:pt x="126957" y="94108"/>
                </a:cubicBezTo>
                <a:lnTo>
                  <a:pt x="112408" y="77505"/>
                </a:lnTo>
                <a:cubicBezTo>
                  <a:pt x="112408" y="77505"/>
                  <a:pt x="126793" y="61097"/>
                  <a:pt x="126826" y="61064"/>
                </a:cubicBezTo>
                <a:cubicBezTo>
                  <a:pt x="127935" y="59792"/>
                  <a:pt x="128066" y="57966"/>
                  <a:pt x="126826" y="56726"/>
                </a:cubicBezTo>
                <a:lnTo>
                  <a:pt x="112408" y="40286"/>
                </a:lnTo>
                <a:cubicBezTo>
                  <a:pt x="112408" y="40286"/>
                  <a:pt x="126957" y="23715"/>
                  <a:pt x="126957" y="23682"/>
                </a:cubicBezTo>
                <a:cubicBezTo>
                  <a:pt x="127935" y="22508"/>
                  <a:pt x="127968" y="20811"/>
                  <a:pt x="126957" y="19637"/>
                </a:cubicBezTo>
                <a:lnTo>
                  <a:pt x="110647" y="1044"/>
                </a:lnTo>
                <a:cubicBezTo>
                  <a:pt x="110059" y="391"/>
                  <a:pt x="109211" y="0"/>
                  <a:pt x="1083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84"/>
          <p:cNvSpPr/>
          <p:nvPr/>
        </p:nvSpPr>
        <p:spPr>
          <a:xfrm>
            <a:off x="2031942" y="1753350"/>
            <a:ext cx="502817" cy="513574"/>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84"/>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84">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84">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84">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3374"/>
        <p:cNvGrpSpPr/>
        <p:nvPr/>
      </p:nvGrpSpPr>
      <p:grpSpPr>
        <a:xfrm>
          <a:off x="0" y="0"/>
          <a:ext cx="0" cy="0"/>
          <a:chOff x="0" y="0"/>
          <a:chExt cx="0" cy="0"/>
        </a:xfrm>
      </p:grpSpPr>
      <p:sp>
        <p:nvSpPr>
          <p:cNvPr id="3375" name="Google Shape;3375;p85"/>
          <p:cNvSpPr txBox="1">
            <a:spLocks noGrp="1"/>
          </p:cNvSpPr>
          <p:nvPr>
            <p:ph type="title"/>
          </p:nvPr>
        </p:nvSpPr>
        <p:spPr>
          <a:xfrm>
            <a:off x="2041988" y="1179175"/>
            <a:ext cx="2333700" cy="316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MASKS</a:t>
            </a:r>
            <a:endParaRPr/>
          </a:p>
        </p:txBody>
      </p:sp>
      <p:sp>
        <p:nvSpPr>
          <p:cNvPr id="3376" name="Google Shape;3376;p85"/>
          <p:cNvSpPr txBox="1">
            <a:spLocks noGrp="1"/>
          </p:cNvSpPr>
          <p:nvPr>
            <p:ph type="subTitle" idx="1"/>
          </p:nvPr>
        </p:nvSpPr>
        <p:spPr>
          <a:xfrm>
            <a:off x="2041988" y="1657675"/>
            <a:ext cx="1994700" cy="592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Mercury is the closest planet to the Sun</a:t>
            </a:r>
            <a:endParaRPr/>
          </a:p>
        </p:txBody>
      </p:sp>
      <p:sp>
        <p:nvSpPr>
          <p:cNvPr id="3377" name="Google Shape;3377;p85"/>
          <p:cNvSpPr txBox="1">
            <a:spLocks noGrp="1"/>
          </p:cNvSpPr>
          <p:nvPr>
            <p:ph type="title" idx="2"/>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TRADITIONAL ELEMENTS</a:t>
            </a:r>
            <a:endParaRPr/>
          </a:p>
        </p:txBody>
      </p:sp>
      <p:sp>
        <p:nvSpPr>
          <p:cNvPr id="3378" name="Google Shape;3378;p85"/>
          <p:cNvSpPr txBox="1">
            <a:spLocks noGrp="1"/>
          </p:cNvSpPr>
          <p:nvPr>
            <p:ph type="title" idx="3"/>
          </p:nvPr>
        </p:nvSpPr>
        <p:spPr>
          <a:xfrm>
            <a:off x="5796090" y="1179175"/>
            <a:ext cx="2333700" cy="316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GONG</a:t>
            </a:r>
            <a:endParaRPr/>
          </a:p>
        </p:txBody>
      </p:sp>
      <p:sp>
        <p:nvSpPr>
          <p:cNvPr id="3379" name="Google Shape;3379;p85"/>
          <p:cNvSpPr txBox="1">
            <a:spLocks noGrp="1"/>
          </p:cNvSpPr>
          <p:nvPr>
            <p:ph type="subTitle" idx="4"/>
          </p:nvPr>
        </p:nvSpPr>
        <p:spPr>
          <a:xfrm>
            <a:off x="5796138" y="1657675"/>
            <a:ext cx="1994700" cy="592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is the second planet from the Sun</a:t>
            </a:r>
            <a:endParaRPr/>
          </a:p>
        </p:txBody>
      </p:sp>
      <p:sp>
        <p:nvSpPr>
          <p:cNvPr id="3380" name="Google Shape;3380;p85"/>
          <p:cNvSpPr txBox="1">
            <a:spLocks noGrp="1"/>
          </p:cNvSpPr>
          <p:nvPr>
            <p:ph type="title" idx="5"/>
          </p:nvPr>
        </p:nvSpPr>
        <p:spPr>
          <a:xfrm>
            <a:off x="2041988" y="2355838"/>
            <a:ext cx="2333700" cy="316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FIREWORKS</a:t>
            </a:r>
            <a:endParaRPr/>
          </a:p>
        </p:txBody>
      </p:sp>
      <p:sp>
        <p:nvSpPr>
          <p:cNvPr id="3381" name="Google Shape;3381;p85"/>
          <p:cNvSpPr txBox="1">
            <a:spLocks noGrp="1"/>
          </p:cNvSpPr>
          <p:nvPr>
            <p:ph type="subTitle" idx="6"/>
          </p:nvPr>
        </p:nvSpPr>
        <p:spPr>
          <a:xfrm>
            <a:off x="2041988" y="2834338"/>
            <a:ext cx="1994700" cy="592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Mars is actually a very cold place</a:t>
            </a:r>
            <a:endParaRPr/>
          </a:p>
        </p:txBody>
      </p:sp>
      <p:sp>
        <p:nvSpPr>
          <p:cNvPr id="3382" name="Google Shape;3382;p85"/>
          <p:cNvSpPr txBox="1">
            <a:spLocks noGrp="1"/>
          </p:cNvSpPr>
          <p:nvPr>
            <p:ph type="title" idx="7"/>
          </p:nvPr>
        </p:nvSpPr>
        <p:spPr>
          <a:xfrm>
            <a:off x="2041988" y="3532500"/>
            <a:ext cx="2333700" cy="316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UMBRELLAS</a:t>
            </a:r>
            <a:endParaRPr/>
          </a:p>
        </p:txBody>
      </p:sp>
      <p:sp>
        <p:nvSpPr>
          <p:cNvPr id="3383" name="Google Shape;3383;p85"/>
          <p:cNvSpPr txBox="1">
            <a:spLocks noGrp="1"/>
          </p:cNvSpPr>
          <p:nvPr>
            <p:ph type="subTitle" idx="8"/>
          </p:nvPr>
        </p:nvSpPr>
        <p:spPr>
          <a:xfrm>
            <a:off x="2041988" y="4011052"/>
            <a:ext cx="1994700" cy="592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Jupiter is the biggest planet of them all</a:t>
            </a:r>
            <a:endParaRPr/>
          </a:p>
        </p:txBody>
      </p:sp>
      <p:sp>
        <p:nvSpPr>
          <p:cNvPr id="3384" name="Google Shape;3384;p85"/>
          <p:cNvSpPr txBox="1">
            <a:spLocks noGrp="1"/>
          </p:cNvSpPr>
          <p:nvPr>
            <p:ph type="title" idx="9"/>
          </p:nvPr>
        </p:nvSpPr>
        <p:spPr>
          <a:xfrm>
            <a:off x="5796090" y="3532500"/>
            <a:ext cx="2333700" cy="316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YUNLUO</a:t>
            </a:r>
            <a:endParaRPr/>
          </a:p>
        </p:txBody>
      </p:sp>
      <p:sp>
        <p:nvSpPr>
          <p:cNvPr id="3385" name="Google Shape;3385;p85"/>
          <p:cNvSpPr txBox="1">
            <a:spLocks noGrp="1"/>
          </p:cNvSpPr>
          <p:nvPr>
            <p:ph type="subTitle" idx="13"/>
          </p:nvPr>
        </p:nvSpPr>
        <p:spPr>
          <a:xfrm>
            <a:off x="5796138" y="4011052"/>
            <a:ext cx="1994700" cy="592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 is a gas giant and has rings</a:t>
            </a:r>
            <a:endParaRPr/>
          </a:p>
        </p:txBody>
      </p:sp>
      <p:sp>
        <p:nvSpPr>
          <p:cNvPr id="3386" name="Google Shape;3386;p85"/>
          <p:cNvSpPr txBox="1">
            <a:spLocks noGrp="1"/>
          </p:cNvSpPr>
          <p:nvPr>
            <p:ph type="title" idx="14"/>
          </p:nvPr>
        </p:nvSpPr>
        <p:spPr>
          <a:xfrm>
            <a:off x="5796038" y="2355813"/>
            <a:ext cx="2333700" cy="316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CYMBALS</a:t>
            </a:r>
            <a:endParaRPr/>
          </a:p>
        </p:txBody>
      </p:sp>
      <p:sp>
        <p:nvSpPr>
          <p:cNvPr id="3387" name="Google Shape;3387;p85"/>
          <p:cNvSpPr txBox="1">
            <a:spLocks noGrp="1"/>
          </p:cNvSpPr>
          <p:nvPr>
            <p:ph type="subTitle" idx="15"/>
          </p:nvPr>
        </p:nvSpPr>
        <p:spPr>
          <a:xfrm>
            <a:off x="5796088" y="2834365"/>
            <a:ext cx="1994700" cy="592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Neptune is very far away from us</a:t>
            </a:r>
            <a:endParaRPr/>
          </a:p>
        </p:txBody>
      </p:sp>
      <p:cxnSp>
        <p:nvCxnSpPr>
          <p:cNvPr id="3388" name="Google Shape;3388;p85"/>
          <p:cNvCxnSpPr/>
          <p:nvPr/>
        </p:nvCxnSpPr>
        <p:spPr>
          <a:xfrm>
            <a:off x="2147413" y="1657685"/>
            <a:ext cx="1625400" cy="0"/>
          </a:xfrm>
          <a:prstGeom prst="straightConnector1">
            <a:avLst/>
          </a:prstGeom>
          <a:noFill/>
          <a:ln w="19050" cap="flat" cmpd="sng">
            <a:solidFill>
              <a:schemeClr val="dk1"/>
            </a:solidFill>
            <a:prstDash val="solid"/>
            <a:round/>
            <a:headEnd type="none" w="med" len="med"/>
            <a:tailEnd type="none" w="med" len="med"/>
          </a:ln>
        </p:spPr>
      </p:cxnSp>
      <p:cxnSp>
        <p:nvCxnSpPr>
          <p:cNvPr id="3389" name="Google Shape;3389;p85"/>
          <p:cNvCxnSpPr/>
          <p:nvPr/>
        </p:nvCxnSpPr>
        <p:spPr>
          <a:xfrm>
            <a:off x="5901513" y="1657685"/>
            <a:ext cx="1625400" cy="0"/>
          </a:xfrm>
          <a:prstGeom prst="straightConnector1">
            <a:avLst/>
          </a:prstGeom>
          <a:noFill/>
          <a:ln w="19050" cap="flat" cmpd="sng">
            <a:solidFill>
              <a:schemeClr val="dk1"/>
            </a:solidFill>
            <a:prstDash val="solid"/>
            <a:round/>
            <a:headEnd type="none" w="med" len="med"/>
            <a:tailEnd type="none" w="med" len="med"/>
          </a:ln>
        </p:spPr>
      </p:cxnSp>
      <p:cxnSp>
        <p:nvCxnSpPr>
          <p:cNvPr id="3390" name="Google Shape;3390;p85"/>
          <p:cNvCxnSpPr/>
          <p:nvPr/>
        </p:nvCxnSpPr>
        <p:spPr>
          <a:xfrm>
            <a:off x="2147413" y="2834347"/>
            <a:ext cx="1625400" cy="0"/>
          </a:xfrm>
          <a:prstGeom prst="straightConnector1">
            <a:avLst/>
          </a:prstGeom>
          <a:noFill/>
          <a:ln w="19050" cap="flat" cmpd="sng">
            <a:solidFill>
              <a:schemeClr val="dk1"/>
            </a:solidFill>
            <a:prstDash val="solid"/>
            <a:round/>
            <a:headEnd type="none" w="med" len="med"/>
            <a:tailEnd type="none" w="med" len="med"/>
          </a:ln>
        </p:spPr>
      </p:cxnSp>
      <p:cxnSp>
        <p:nvCxnSpPr>
          <p:cNvPr id="3391" name="Google Shape;3391;p85"/>
          <p:cNvCxnSpPr/>
          <p:nvPr/>
        </p:nvCxnSpPr>
        <p:spPr>
          <a:xfrm>
            <a:off x="2147413" y="4009060"/>
            <a:ext cx="1625400" cy="0"/>
          </a:xfrm>
          <a:prstGeom prst="straightConnector1">
            <a:avLst/>
          </a:prstGeom>
          <a:noFill/>
          <a:ln w="19050" cap="flat" cmpd="sng">
            <a:solidFill>
              <a:schemeClr val="dk1"/>
            </a:solidFill>
            <a:prstDash val="solid"/>
            <a:round/>
            <a:headEnd type="none" w="med" len="med"/>
            <a:tailEnd type="none" w="med" len="med"/>
          </a:ln>
        </p:spPr>
      </p:cxnSp>
      <p:cxnSp>
        <p:nvCxnSpPr>
          <p:cNvPr id="3392" name="Google Shape;3392;p85"/>
          <p:cNvCxnSpPr/>
          <p:nvPr/>
        </p:nvCxnSpPr>
        <p:spPr>
          <a:xfrm>
            <a:off x="5901513" y="4009060"/>
            <a:ext cx="1625400" cy="0"/>
          </a:xfrm>
          <a:prstGeom prst="straightConnector1">
            <a:avLst/>
          </a:prstGeom>
          <a:noFill/>
          <a:ln w="19050" cap="flat" cmpd="sng">
            <a:solidFill>
              <a:schemeClr val="dk1"/>
            </a:solidFill>
            <a:prstDash val="solid"/>
            <a:round/>
            <a:headEnd type="none" w="med" len="med"/>
            <a:tailEnd type="none" w="med" len="med"/>
          </a:ln>
        </p:spPr>
      </p:cxnSp>
      <p:cxnSp>
        <p:nvCxnSpPr>
          <p:cNvPr id="3393" name="Google Shape;3393;p85"/>
          <p:cNvCxnSpPr/>
          <p:nvPr/>
        </p:nvCxnSpPr>
        <p:spPr>
          <a:xfrm>
            <a:off x="5901463" y="2832372"/>
            <a:ext cx="1625400" cy="0"/>
          </a:xfrm>
          <a:prstGeom prst="straightConnector1">
            <a:avLst/>
          </a:prstGeom>
          <a:noFill/>
          <a:ln w="19050" cap="flat" cmpd="sng">
            <a:solidFill>
              <a:schemeClr val="dk1"/>
            </a:solidFill>
            <a:prstDash val="solid"/>
            <a:round/>
            <a:headEnd type="none" w="med" len="med"/>
            <a:tailEnd type="none" w="med" len="med"/>
          </a:ln>
        </p:spPr>
      </p:cxnSp>
      <p:sp>
        <p:nvSpPr>
          <p:cNvPr id="3394" name="Google Shape;3394;p85"/>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85">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85">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85">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85"/>
          <p:cNvSpPr/>
          <p:nvPr/>
        </p:nvSpPr>
        <p:spPr>
          <a:xfrm flipH="1">
            <a:off x="1014303" y="1244715"/>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85"/>
          <p:cNvSpPr/>
          <p:nvPr/>
        </p:nvSpPr>
        <p:spPr>
          <a:xfrm flipH="1">
            <a:off x="1014303" y="2420828"/>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85"/>
          <p:cNvSpPr/>
          <p:nvPr/>
        </p:nvSpPr>
        <p:spPr>
          <a:xfrm flipH="1">
            <a:off x="1014303" y="3596928"/>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85"/>
          <p:cNvSpPr/>
          <p:nvPr/>
        </p:nvSpPr>
        <p:spPr>
          <a:xfrm flipH="1">
            <a:off x="4768353" y="1244715"/>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85"/>
          <p:cNvSpPr/>
          <p:nvPr/>
        </p:nvSpPr>
        <p:spPr>
          <a:xfrm flipH="1">
            <a:off x="4768353" y="2420828"/>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85"/>
          <p:cNvSpPr/>
          <p:nvPr/>
        </p:nvSpPr>
        <p:spPr>
          <a:xfrm flipH="1">
            <a:off x="4768353" y="3596928"/>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85"/>
          <p:cNvSpPr/>
          <p:nvPr/>
        </p:nvSpPr>
        <p:spPr>
          <a:xfrm>
            <a:off x="1196988" y="1414050"/>
            <a:ext cx="487248" cy="487248"/>
          </a:xfrm>
          <a:custGeom>
            <a:avLst/>
            <a:gdLst/>
            <a:ahLst/>
            <a:cxnLst/>
            <a:rect l="l" t="t" r="r" b="b"/>
            <a:pathLst>
              <a:path w="14828" h="14828" extrusionOk="0">
                <a:moveTo>
                  <a:pt x="6513" y="1160"/>
                </a:moveTo>
                <a:cubicBezTo>
                  <a:pt x="6388" y="1588"/>
                  <a:pt x="6334" y="2034"/>
                  <a:pt x="6334" y="2444"/>
                </a:cubicBezTo>
                <a:cubicBezTo>
                  <a:pt x="6334" y="2516"/>
                  <a:pt x="6334" y="2587"/>
                  <a:pt x="6352" y="2659"/>
                </a:cubicBezTo>
                <a:cubicBezTo>
                  <a:pt x="5745" y="2123"/>
                  <a:pt x="5032" y="1998"/>
                  <a:pt x="4264" y="1981"/>
                </a:cubicBezTo>
                <a:cubicBezTo>
                  <a:pt x="4942" y="1570"/>
                  <a:pt x="5710" y="1285"/>
                  <a:pt x="6513" y="1160"/>
                </a:cubicBezTo>
                <a:close/>
                <a:moveTo>
                  <a:pt x="8315" y="1160"/>
                </a:moveTo>
                <a:lnTo>
                  <a:pt x="8315" y="1160"/>
                </a:lnTo>
                <a:cubicBezTo>
                  <a:pt x="9100" y="1285"/>
                  <a:pt x="9867" y="1570"/>
                  <a:pt x="10563" y="1981"/>
                </a:cubicBezTo>
                <a:cubicBezTo>
                  <a:pt x="9778" y="1998"/>
                  <a:pt x="9082" y="2123"/>
                  <a:pt x="8475" y="2659"/>
                </a:cubicBezTo>
                <a:cubicBezTo>
                  <a:pt x="8475" y="2587"/>
                  <a:pt x="8475" y="2516"/>
                  <a:pt x="8475" y="2444"/>
                </a:cubicBezTo>
                <a:cubicBezTo>
                  <a:pt x="8475" y="2034"/>
                  <a:pt x="8422" y="1588"/>
                  <a:pt x="8315" y="1160"/>
                </a:cubicBezTo>
                <a:close/>
                <a:moveTo>
                  <a:pt x="7405" y="446"/>
                </a:moveTo>
                <a:cubicBezTo>
                  <a:pt x="7619" y="446"/>
                  <a:pt x="8047" y="1303"/>
                  <a:pt x="8047" y="2444"/>
                </a:cubicBezTo>
                <a:cubicBezTo>
                  <a:pt x="8047" y="3247"/>
                  <a:pt x="7797" y="3765"/>
                  <a:pt x="7405" y="3765"/>
                </a:cubicBezTo>
                <a:cubicBezTo>
                  <a:pt x="7030" y="3765"/>
                  <a:pt x="6780" y="3247"/>
                  <a:pt x="6780" y="2444"/>
                </a:cubicBezTo>
                <a:cubicBezTo>
                  <a:pt x="6780" y="1303"/>
                  <a:pt x="7191" y="446"/>
                  <a:pt x="7405" y="446"/>
                </a:cubicBezTo>
                <a:close/>
                <a:moveTo>
                  <a:pt x="500" y="1874"/>
                </a:moveTo>
                <a:lnTo>
                  <a:pt x="500" y="1874"/>
                </a:lnTo>
                <a:cubicBezTo>
                  <a:pt x="1142" y="2070"/>
                  <a:pt x="2480" y="2391"/>
                  <a:pt x="4354" y="2409"/>
                </a:cubicBezTo>
                <a:cubicBezTo>
                  <a:pt x="5478" y="2427"/>
                  <a:pt x="6352" y="2926"/>
                  <a:pt x="6727" y="3979"/>
                </a:cubicBezTo>
                <a:cubicBezTo>
                  <a:pt x="6602" y="4050"/>
                  <a:pt x="6477" y="4122"/>
                  <a:pt x="6388" y="4229"/>
                </a:cubicBezTo>
                <a:cubicBezTo>
                  <a:pt x="5335" y="3527"/>
                  <a:pt x="4094" y="3388"/>
                  <a:pt x="2855" y="3388"/>
                </a:cubicBezTo>
                <a:cubicBezTo>
                  <a:pt x="2772" y="3388"/>
                  <a:pt x="2688" y="3389"/>
                  <a:pt x="2605" y="3390"/>
                </a:cubicBezTo>
                <a:lnTo>
                  <a:pt x="2552" y="3390"/>
                </a:lnTo>
                <a:cubicBezTo>
                  <a:pt x="1178" y="3390"/>
                  <a:pt x="678" y="2391"/>
                  <a:pt x="500" y="1874"/>
                </a:cubicBezTo>
                <a:close/>
                <a:moveTo>
                  <a:pt x="500" y="2819"/>
                </a:moveTo>
                <a:cubicBezTo>
                  <a:pt x="500" y="2819"/>
                  <a:pt x="517" y="2819"/>
                  <a:pt x="517" y="2837"/>
                </a:cubicBezTo>
                <a:cubicBezTo>
                  <a:pt x="999" y="3497"/>
                  <a:pt x="1731" y="3836"/>
                  <a:pt x="2605" y="3836"/>
                </a:cubicBezTo>
                <a:cubicBezTo>
                  <a:pt x="2714" y="3834"/>
                  <a:pt x="2820" y="3833"/>
                  <a:pt x="2924" y="3833"/>
                </a:cubicBezTo>
                <a:cubicBezTo>
                  <a:pt x="4385" y="3833"/>
                  <a:pt x="5354" y="4069"/>
                  <a:pt x="6120" y="4586"/>
                </a:cubicBezTo>
                <a:cubicBezTo>
                  <a:pt x="6013" y="4782"/>
                  <a:pt x="5959" y="5014"/>
                  <a:pt x="5959" y="5246"/>
                </a:cubicBezTo>
                <a:lnTo>
                  <a:pt x="5959" y="5424"/>
                </a:lnTo>
                <a:lnTo>
                  <a:pt x="5852" y="5424"/>
                </a:lnTo>
                <a:cubicBezTo>
                  <a:pt x="5662" y="5427"/>
                  <a:pt x="5465" y="5429"/>
                  <a:pt x="5263" y="5429"/>
                </a:cubicBezTo>
                <a:cubicBezTo>
                  <a:pt x="4254" y="5429"/>
                  <a:pt x="3128" y="5391"/>
                  <a:pt x="2177" y="5317"/>
                </a:cubicBezTo>
                <a:cubicBezTo>
                  <a:pt x="1838" y="5281"/>
                  <a:pt x="1535" y="5121"/>
                  <a:pt x="1285" y="4871"/>
                </a:cubicBezTo>
                <a:lnTo>
                  <a:pt x="1267" y="4853"/>
                </a:lnTo>
                <a:cubicBezTo>
                  <a:pt x="1017" y="4586"/>
                  <a:pt x="821" y="4175"/>
                  <a:pt x="678" y="3658"/>
                </a:cubicBezTo>
                <a:cubicBezTo>
                  <a:pt x="589" y="3372"/>
                  <a:pt x="535" y="3087"/>
                  <a:pt x="500" y="2819"/>
                </a:cubicBezTo>
                <a:close/>
                <a:moveTo>
                  <a:pt x="14307" y="2841"/>
                </a:moveTo>
                <a:cubicBezTo>
                  <a:pt x="14272" y="3102"/>
                  <a:pt x="14236" y="3380"/>
                  <a:pt x="14149" y="3658"/>
                </a:cubicBezTo>
                <a:cubicBezTo>
                  <a:pt x="14007" y="4175"/>
                  <a:pt x="13810" y="4586"/>
                  <a:pt x="13543" y="4853"/>
                </a:cubicBezTo>
                <a:lnTo>
                  <a:pt x="13543" y="4871"/>
                </a:lnTo>
                <a:cubicBezTo>
                  <a:pt x="13293" y="5121"/>
                  <a:pt x="12989" y="5281"/>
                  <a:pt x="12633" y="5317"/>
                </a:cubicBezTo>
                <a:cubicBezTo>
                  <a:pt x="11681" y="5391"/>
                  <a:pt x="10568" y="5429"/>
                  <a:pt x="9553" y="5429"/>
                </a:cubicBezTo>
                <a:cubicBezTo>
                  <a:pt x="9350" y="5429"/>
                  <a:pt x="9150" y="5427"/>
                  <a:pt x="8957" y="5424"/>
                </a:cubicBezTo>
                <a:lnTo>
                  <a:pt x="8850" y="5424"/>
                </a:lnTo>
                <a:lnTo>
                  <a:pt x="8850" y="5246"/>
                </a:lnTo>
                <a:cubicBezTo>
                  <a:pt x="8850" y="5014"/>
                  <a:pt x="8796" y="4782"/>
                  <a:pt x="8689" y="4586"/>
                </a:cubicBezTo>
                <a:cubicBezTo>
                  <a:pt x="9472" y="4069"/>
                  <a:pt x="10427" y="3833"/>
                  <a:pt x="11886" y="3833"/>
                </a:cubicBezTo>
                <a:cubicBezTo>
                  <a:pt x="11990" y="3833"/>
                  <a:pt x="12096" y="3834"/>
                  <a:pt x="12204" y="3836"/>
                </a:cubicBezTo>
                <a:cubicBezTo>
                  <a:pt x="13095" y="3836"/>
                  <a:pt x="13808" y="3499"/>
                  <a:pt x="14307" y="2841"/>
                </a:cubicBezTo>
                <a:close/>
                <a:moveTo>
                  <a:pt x="3087" y="5817"/>
                </a:moveTo>
                <a:cubicBezTo>
                  <a:pt x="3283" y="5817"/>
                  <a:pt x="3462" y="5835"/>
                  <a:pt x="3640" y="5835"/>
                </a:cubicBezTo>
                <a:lnTo>
                  <a:pt x="3640" y="6281"/>
                </a:lnTo>
                <a:cubicBezTo>
                  <a:pt x="3640" y="6406"/>
                  <a:pt x="3747" y="6495"/>
                  <a:pt x="3872" y="6495"/>
                </a:cubicBezTo>
                <a:cubicBezTo>
                  <a:pt x="3979" y="6495"/>
                  <a:pt x="4086" y="6406"/>
                  <a:pt x="4086" y="6281"/>
                </a:cubicBezTo>
                <a:lnTo>
                  <a:pt x="4086" y="5852"/>
                </a:lnTo>
                <a:lnTo>
                  <a:pt x="4639" y="5852"/>
                </a:lnTo>
                <a:cubicBezTo>
                  <a:pt x="4657" y="5906"/>
                  <a:pt x="4657" y="5959"/>
                  <a:pt x="4657" y="6013"/>
                </a:cubicBezTo>
                <a:cubicBezTo>
                  <a:pt x="4657" y="6441"/>
                  <a:pt x="4300" y="6798"/>
                  <a:pt x="3872" y="6798"/>
                </a:cubicBezTo>
                <a:cubicBezTo>
                  <a:pt x="3426" y="6798"/>
                  <a:pt x="3069" y="6441"/>
                  <a:pt x="3069" y="6013"/>
                </a:cubicBezTo>
                <a:cubicBezTo>
                  <a:pt x="3069" y="5942"/>
                  <a:pt x="3069" y="5870"/>
                  <a:pt x="3087" y="5817"/>
                </a:cubicBezTo>
                <a:close/>
                <a:moveTo>
                  <a:pt x="11723" y="5817"/>
                </a:moveTo>
                <a:cubicBezTo>
                  <a:pt x="11740" y="5870"/>
                  <a:pt x="11758" y="5942"/>
                  <a:pt x="11758" y="6013"/>
                </a:cubicBezTo>
                <a:cubicBezTo>
                  <a:pt x="11758" y="6441"/>
                  <a:pt x="11401" y="6798"/>
                  <a:pt x="10955" y="6798"/>
                </a:cubicBezTo>
                <a:cubicBezTo>
                  <a:pt x="10509" y="6798"/>
                  <a:pt x="10153" y="6441"/>
                  <a:pt x="10153" y="6013"/>
                </a:cubicBezTo>
                <a:cubicBezTo>
                  <a:pt x="10153" y="5959"/>
                  <a:pt x="10170" y="5906"/>
                  <a:pt x="10170" y="5852"/>
                </a:cubicBezTo>
                <a:lnTo>
                  <a:pt x="10741" y="5852"/>
                </a:lnTo>
                <a:lnTo>
                  <a:pt x="10741" y="6281"/>
                </a:lnTo>
                <a:cubicBezTo>
                  <a:pt x="10741" y="6406"/>
                  <a:pt x="10831" y="6495"/>
                  <a:pt x="10955" y="6495"/>
                </a:cubicBezTo>
                <a:cubicBezTo>
                  <a:pt x="11080" y="6495"/>
                  <a:pt x="11170" y="6406"/>
                  <a:pt x="11170" y="6281"/>
                </a:cubicBezTo>
                <a:lnTo>
                  <a:pt x="11170" y="5835"/>
                </a:lnTo>
                <a:cubicBezTo>
                  <a:pt x="11366" y="5835"/>
                  <a:pt x="11544" y="5817"/>
                  <a:pt x="11723" y="5817"/>
                </a:cubicBezTo>
                <a:close/>
                <a:moveTo>
                  <a:pt x="2213" y="5745"/>
                </a:moveTo>
                <a:cubicBezTo>
                  <a:pt x="2355" y="5763"/>
                  <a:pt x="2516" y="5781"/>
                  <a:pt x="2659" y="5781"/>
                </a:cubicBezTo>
                <a:cubicBezTo>
                  <a:pt x="2641" y="5852"/>
                  <a:pt x="2641" y="5924"/>
                  <a:pt x="2641" y="6013"/>
                </a:cubicBezTo>
                <a:cubicBezTo>
                  <a:pt x="2641" y="6691"/>
                  <a:pt x="3194" y="7244"/>
                  <a:pt x="3872" y="7244"/>
                </a:cubicBezTo>
                <a:cubicBezTo>
                  <a:pt x="4550" y="7244"/>
                  <a:pt x="5103" y="6691"/>
                  <a:pt x="5103" y="6013"/>
                </a:cubicBezTo>
                <a:cubicBezTo>
                  <a:pt x="5103" y="5959"/>
                  <a:pt x="5085" y="5906"/>
                  <a:pt x="5085" y="5870"/>
                </a:cubicBezTo>
                <a:lnTo>
                  <a:pt x="5513" y="5870"/>
                </a:lnTo>
                <a:cubicBezTo>
                  <a:pt x="5531" y="5906"/>
                  <a:pt x="5531" y="5959"/>
                  <a:pt x="5531" y="6013"/>
                </a:cubicBezTo>
                <a:cubicBezTo>
                  <a:pt x="5531" y="6923"/>
                  <a:pt x="4782" y="7672"/>
                  <a:pt x="3872" y="7672"/>
                </a:cubicBezTo>
                <a:cubicBezTo>
                  <a:pt x="2944" y="7672"/>
                  <a:pt x="2195" y="6923"/>
                  <a:pt x="2195" y="6013"/>
                </a:cubicBezTo>
                <a:cubicBezTo>
                  <a:pt x="2195" y="5924"/>
                  <a:pt x="2213" y="5835"/>
                  <a:pt x="2213" y="5745"/>
                </a:cubicBezTo>
                <a:close/>
                <a:moveTo>
                  <a:pt x="12597" y="5745"/>
                </a:moveTo>
                <a:cubicBezTo>
                  <a:pt x="12615" y="5835"/>
                  <a:pt x="12615" y="5924"/>
                  <a:pt x="12615" y="6013"/>
                </a:cubicBezTo>
                <a:cubicBezTo>
                  <a:pt x="12615" y="6923"/>
                  <a:pt x="11865" y="7672"/>
                  <a:pt x="10955" y="7672"/>
                </a:cubicBezTo>
                <a:cubicBezTo>
                  <a:pt x="10045" y="7672"/>
                  <a:pt x="9296" y="6923"/>
                  <a:pt x="9296" y="6013"/>
                </a:cubicBezTo>
                <a:cubicBezTo>
                  <a:pt x="9296" y="5959"/>
                  <a:pt x="9296" y="5906"/>
                  <a:pt x="9296" y="5870"/>
                </a:cubicBezTo>
                <a:lnTo>
                  <a:pt x="9742" y="5870"/>
                </a:lnTo>
                <a:cubicBezTo>
                  <a:pt x="9724" y="5906"/>
                  <a:pt x="9724" y="5959"/>
                  <a:pt x="9724" y="6013"/>
                </a:cubicBezTo>
                <a:cubicBezTo>
                  <a:pt x="9724" y="6691"/>
                  <a:pt x="10277" y="7244"/>
                  <a:pt x="10955" y="7244"/>
                </a:cubicBezTo>
                <a:cubicBezTo>
                  <a:pt x="11633" y="7244"/>
                  <a:pt x="12187" y="6691"/>
                  <a:pt x="12187" y="6013"/>
                </a:cubicBezTo>
                <a:cubicBezTo>
                  <a:pt x="12187" y="5924"/>
                  <a:pt x="12187" y="5852"/>
                  <a:pt x="12169" y="5781"/>
                </a:cubicBezTo>
                <a:cubicBezTo>
                  <a:pt x="12311" y="5781"/>
                  <a:pt x="12454" y="5763"/>
                  <a:pt x="12597" y="5745"/>
                </a:cubicBezTo>
                <a:close/>
                <a:moveTo>
                  <a:pt x="7405" y="4229"/>
                </a:moveTo>
                <a:cubicBezTo>
                  <a:pt x="7958" y="4229"/>
                  <a:pt x="8422" y="4693"/>
                  <a:pt x="8422" y="5246"/>
                </a:cubicBezTo>
                <a:lnTo>
                  <a:pt x="8422" y="6834"/>
                </a:lnTo>
                <a:cubicBezTo>
                  <a:pt x="8422" y="7387"/>
                  <a:pt x="7976" y="7833"/>
                  <a:pt x="7405" y="7833"/>
                </a:cubicBezTo>
                <a:cubicBezTo>
                  <a:pt x="6852" y="7833"/>
                  <a:pt x="6406" y="7387"/>
                  <a:pt x="6406" y="6834"/>
                </a:cubicBezTo>
                <a:lnTo>
                  <a:pt x="6406" y="5246"/>
                </a:lnTo>
                <a:cubicBezTo>
                  <a:pt x="6406" y="4693"/>
                  <a:pt x="6852" y="4229"/>
                  <a:pt x="7405" y="4229"/>
                </a:cubicBezTo>
                <a:close/>
                <a:moveTo>
                  <a:pt x="13650" y="5371"/>
                </a:moveTo>
                <a:cubicBezTo>
                  <a:pt x="13846" y="5781"/>
                  <a:pt x="13935" y="6227"/>
                  <a:pt x="13935" y="6691"/>
                </a:cubicBezTo>
                <a:cubicBezTo>
                  <a:pt x="13935" y="7316"/>
                  <a:pt x="13757" y="7922"/>
                  <a:pt x="13400" y="8440"/>
                </a:cubicBezTo>
                <a:cubicBezTo>
                  <a:pt x="12571" y="8727"/>
                  <a:pt x="11856" y="8839"/>
                  <a:pt x="11244" y="8839"/>
                </a:cubicBezTo>
                <a:cubicBezTo>
                  <a:pt x="9803" y="8839"/>
                  <a:pt x="8937" y="8213"/>
                  <a:pt x="8511" y="7762"/>
                </a:cubicBezTo>
                <a:cubicBezTo>
                  <a:pt x="8725" y="7512"/>
                  <a:pt x="8850" y="7191"/>
                  <a:pt x="8850" y="6834"/>
                </a:cubicBezTo>
                <a:lnTo>
                  <a:pt x="8850" y="5852"/>
                </a:lnTo>
                <a:lnTo>
                  <a:pt x="8868" y="5852"/>
                </a:lnTo>
                <a:cubicBezTo>
                  <a:pt x="8868" y="5906"/>
                  <a:pt x="8850" y="5959"/>
                  <a:pt x="8850" y="6013"/>
                </a:cubicBezTo>
                <a:cubicBezTo>
                  <a:pt x="8850" y="7173"/>
                  <a:pt x="9796" y="8101"/>
                  <a:pt x="10955" y="8101"/>
                </a:cubicBezTo>
                <a:cubicBezTo>
                  <a:pt x="12115" y="8101"/>
                  <a:pt x="13061" y="7173"/>
                  <a:pt x="13061" y="6013"/>
                </a:cubicBezTo>
                <a:cubicBezTo>
                  <a:pt x="13061" y="5906"/>
                  <a:pt x="13043" y="5781"/>
                  <a:pt x="13025" y="5674"/>
                </a:cubicBezTo>
                <a:cubicBezTo>
                  <a:pt x="13257" y="5620"/>
                  <a:pt x="13471" y="5496"/>
                  <a:pt x="13650" y="5371"/>
                </a:cubicBezTo>
                <a:close/>
                <a:moveTo>
                  <a:pt x="8172" y="8047"/>
                </a:moveTo>
                <a:cubicBezTo>
                  <a:pt x="8475" y="8350"/>
                  <a:pt x="8993" y="8779"/>
                  <a:pt x="9778" y="9046"/>
                </a:cubicBezTo>
                <a:cubicBezTo>
                  <a:pt x="10235" y="9196"/>
                  <a:pt x="10724" y="9271"/>
                  <a:pt x="11244" y="9271"/>
                </a:cubicBezTo>
                <a:cubicBezTo>
                  <a:pt x="11960" y="9271"/>
                  <a:pt x="12733" y="9129"/>
                  <a:pt x="13560" y="8850"/>
                </a:cubicBezTo>
                <a:cubicBezTo>
                  <a:pt x="13611" y="8832"/>
                  <a:pt x="13663" y="8823"/>
                  <a:pt x="13716" y="8823"/>
                </a:cubicBezTo>
                <a:cubicBezTo>
                  <a:pt x="13924" y="8823"/>
                  <a:pt x="14132" y="8957"/>
                  <a:pt x="14203" y="9171"/>
                </a:cubicBezTo>
                <a:cubicBezTo>
                  <a:pt x="14292" y="9421"/>
                  <a:pt x="14149" y="9706"/>
                  <a:pt x="13882" y="9813"/>
                </a:cubicBezTo>
                <a:cubicBezTo>
                  <a:pt x="12973" y="10126"/>
                  <a:pt x="12102" y="10277"/>
                  <a:pt x="11279" y="10277"/>
                </a:cubicBezTo>
                <a:cubicBezTo>
                  <a:pt x="11116" y="10277"/>
                  <a:pt x="10954" y="10271"/>
                  <a:pt x="10795" y="10260"/>
                </a:cubicBezTo>
                <a:cubicBezTo>
                  <a:pt x="9528" y="10170"/>
                  <a:pt x="8422" y="9689"/>
                  <a:pt x="7565" y="8868"/>
                </a:cubicBezTo>
                <a:cubicBezTo>
                  <a:pt x="7521" y="8823"/>
                  <a:pt x="7467" y="8801"/>
                  <a:pt x="7414" y="8801"/>
                </a:cubicBezTo>
                <a:cubicBezTo>
                  <a:pt x="7360" y="8801"/>
                  <a:pt x="7307" y="8823"/>
                  <a:pt x="7262" y="8868"/>
                </a:cubicBezTo>
                <a:cubicBezTo>
                  <a:pt x="6406" y="9689"/>
                  <a:pt x="5281" y="10170"/>
                  <a:pt x="4032" y="10260"/>
                </a:cubicBezTo>
                <a:cubicBezTo>
                  <a:pt x="3873" y="10271"/>
                  <a:pt x="3712" y="10277"/>
                  <a:pt x="3548" y="10277"/>
                </a:cubicBezTo>
                <a:cubicBezTo>
                  <a:pt x="2724" y="10277"/>
                  <a:pt x="1851" y="10126"/>
                  <a:pt x="928" y="9813"/>
                </a:cubicBezTo>
                <a:cubicBezTo>
                  <a:pt x="660" y="9706"/>
                  <a:pt x="535" y="9421"/>
                  <a:pt x="625" y="9171"/>
                </a:cubicBezTo>
                <a:cubicBezTo>
                  <a:pt x="696" y="8957"/>
                  <a:pt x="892" y="8823"/>
                  <a:pt x="1104" y="8823"/>
                </a:cubicBezTo>
                <a:cubicBezTo>
                  <a:pt x="1158" y="8823"/>
                  <a:pt x="1213" y="8832"/>
                  <a:pt x="1267" y="8850"/>
                </a:cubicBezTo>
                <a:cubicBezTo>
                  <a:pt x="2084" y="9129"/>
                  <a:pt x="2853" y="9271"/>
                  <a:pt x="3571" y="9271"/>
                </a:cubicBezTo>
                <a:cubicBezTo>
                  <a:pt x="4091" y="9271"/>
                  <a:pt x="4584" y="9196"/>
                  <a:pt x="5050" y="9046"/>
                </a:cubicBezTo>
                <a:cubicBezTo>
                  <a:pt x="5835" y="8779"/>
                  <a:pt x="6352" y="8350"/>
                  <a:pt x="6638" y="8047"/>
                </a:cubicBezTo>
                <a:cubicBezTo>
                  <a:pt x="6869" y="8190"/>
                  <a:pt x="7119" y="8279"/>
                  <a:pt x="7405" y="8279"/>
                </a:cubicBezTo>
                <a:cubicBezTo>
                  <a:pt x="7690" y="8279"/>
                  <a:pt x="7958" y="8190"/>
                  <a:pt x="8172" y="8047"/>
                </a:cubicBezTo>
                <a:close/>
                <a:moveTo>
                  <a:pt x="7405" y="9314"/>
                </a:moveTo>
                <a:cubicBezTo>
                  <a:pt x="8225" y="10045"/>
                  <a:pt x="9243" y="10509"/>
                  <a:pt x="10384" y="10652"/>
                </a:cubicBezTo>
                <a:cubicBezTo>
                  <a:pt x="10206" y="10884"/>
                  <a:pt x="9974" y="11080"/>
                  <a:pt x="9706" y="11223"/>
                </a:cubicBezTo>
                <a:cubicBezTo>
                  <a:pt x="9153" y="11526"/>
                  <a:pt x="8386" y="11669"/>
                  <a:pt x="7405" y="11669"/>
                </a:cubicBezTo>
                <a:cubicBezTo>
                  <a:pt x="6441" y="11669"/>
                  <a:pt x="5674" y="11526"/>
                  <a:pt x="5121" y="11223"/>
                </a:cubicBezTo>
                <a:cubicBezTo>
                  <a:pt x="4835" y="11080"/>
                  <a:pt x="4603" y="10884"/>
                  <a:pt x="4425" y="10652"/>
                </a:cubicBezTo>
                <a:cubicBezTo>
                  <a:pt x="5567" y="10509"/>
                  <a:pt x="6584" y="10045"/>
                  <a:pt x="7405" y="9314"/>
                </a:cubicBezTo>
                <a:close/>
                <a:moveTo>
                  <a:pt x="13364" y="10420"/>
                </a:moveTo>
                <a:cubicBezTo>
                  <a:pt x="13204" y="11723"/>
                  <a:pt x="12829" y="12579"/>
                  <a:pt x="12133" y="13186"/>
                </a:cubicBezTo>
                <a:cubicBezTo>
                  <a:pt x="11205" y="14007"/>
                  <a:pt x="9653" y="14399"/>
                  <a:pt x="7405" y="14399"/>
                </a:cubicBezTo>
                <a:cubicBezTo>
                  <a:pt x="5174" y="14399"/>
                  <a:pt x="3622" y="14007"/>
                  <a:pt x="2694" y="13186"/>
                </a:cubicBezTo>
                <a:cubicBezTo>
                  <a:pt x="1998" y="12579"/>
                  <a:pt x="1606" y="11723"/>
                  <a:pt x="1463" y="10420"/>
                </a:cubicBezTo>
                <a:lnTo>
                  <a:pt x="1463" y="10420"/>
                </a:lnTo>
                <a:cubicBezTo>
                  <a:pt x="1606" y="10456"/>
                  <a:pt x="1766" y="10492"/>
                  <a:pt x="1909" y="10527"/>
                </a:cubicBezTo>
                <a:cubicBezTo>
                  <a:pt x="2016" y="11277"/>
                  <a:pt x="2195" y="11830"/>
                  <a:pt x="2480" y="12294"/>
                </a:cubicBezTo>
                <a:cubicBezTo>
                  <a:pt x="2819" y="12811"/>
                  <a:pt x="3319" y="13204"/>
                  <a:pt x="4032" y="13471"/>
                </a:cubicBezTo>
                <a:cubicBezTo>
                  <a:pt x="4853" y="13792"/>
                  <a:pt x="5995" y="13953"/>
                  <a:pt x="7405" y="13953"/>
                </a:cubicBezTo>
                <a:cubicBezTo>
                  <a:pt x="8832" y="13953"/>
                  <a:pt x="9956" y="13792"/>
                  <a:pt x="10795" y="13471"/>
                </a:cubicBezTo>
                <a:cubicBezTo>
                  <a:pt x="10991" y="13400"/>
                  <a:pt x="11187" y="13311"/>
                  <a:pt x="11348" y="13204"/>
                </a:cubicBezTo>
                <a:cubicBezTo>
                  <a:pt x="11455" y="13150"/>
                  <a:pt x="11491" y="13007"/>
                  <a:pt x="11437" y="12918"/>
                </a:cubicBezTo>
                <a:cubicBezTo>
                  <a:pt x="11388" y="12844"/>
                  <a:pt x="11313" y="12804"/>
                  <a:pt x="11236" y="12804"/>
                </a:cubicBezTo>
                <a:cubicBezTo>
                  <a:pt x="11202" y="12804"/>
                  <a:pt x="11167" y="12812"/>
                  <a:pt x="11134" y="12829"/>
                </a:cubicBezTo>
                <a:cubicBezTo>
                  <a:pt x="10991" y="12918"/>
                  <a:pt x="10813" y="13007"/>
                  <a:pt x="10634" y="13061"/>
                </a:cubicBezTo>
                <a:cubicBezTo>
                  <a:pt x="9849" y="13364"/>
                  <a:pt x="8761" y="13525"/>
                  <a:pt x="7405" y="13525"/>
                </a:cubicBezTo>
                <a:cubicBezTo>
                  <a:pt x="6049" y="13525"/>
                  <a:pt x="4960" y="13364"/>
                  <a:pt x="4175" y="13061"/>
                </a:cubicBezTo>
                <a:cubicBezTo>
                  <a:pt x="3569" y="12829"/>
                  <a:pt x="3140" y="12508"/>
                  <a:pt x="2855" y="12062"/>
                </a:cubicBezTo>
                <a:cubicBezTo>
                  <a:pt x="2605" y="11687"/>
                  <a:pt x="2462" y="11223"/>
                  <a:pt x="2355" y="10616"/>
                </a:cubicBezTo>
                <a:lnTo>
                  <a:pt x="2355" y="10616"/>
                </a:lnTo>
                <a:cubicBezTo>
                  <a:pt x="2766" y="10688"/>
                  <a:pt x="3176" y="10723"/>
                  <a:pt x="3569" y="10723"/>
                </a:cubicBezTo>
                <a:cubicBezTo>
                  <a:pt x="3693" y="10723"/>
                  <a:pt x="3818" y="10706"/>
                  <a:pt x="3943" y="10706"/>
                </a:cubicBezTo>
                <a:cubicBezTo>
                  <a:pt x="4175" y="11098"/>
                  <a:pt x="4496" y="11384"/>
                  <a:pt x="4907" y="11616"/>
                </a:cubicBezTo>
                <a:cubicBezTo>
                  <a:pt x="5531" y="11937"/>
                  <a:pt x="6370" y="12097"/>
                  <a:pt x="7405" y="12097"/>
                </a:cubicBezTo>
                <a:cubicBezTo>
                  <a:pt x="8457" y="12097"/>
                  <a:pt x="9296" y="11937"/>
                  <a:pt x="9903" y="11616"/>
                </a:cubicBezTo>
                <a:cubicBezTo>
                  <a:pt x="10331" y="11384"/>
                  <a:pt x="10652" y="11098"/>
                  <a:pt x="10884" y="10706"/>
                </a:cubicBezTo>
                <a:cubicBezTo>
                  <a:pt x="11013" y="10715"/>
                  <a:pt x="11145" y="10719"/>
                  <a:pt x="11278" y="10719"/>
                </a:cubicBezTo>
                <a:cubicBezTo>
                  <a:pt x="11660" y="10719"/>
                  <a:pt x="12057" y="10683"/>
                  <a:pt x="12454" y="10616"/>
                </a:cubicBezTo>
                <a:lnTo>
                  <a:pt x="12454" y="10616"/>
                </a:lnTo>
                <a:cubicBezTo>
                  <a:pt x="12365" y="11223"/>
                  <a:pt x="12204" y="11687"/>
                  <a:pt x="11972" y="12062"/>
                </a:cubicBezTo>
                <a:cubicBezTo>
                  <a:pt x="11919" y="12133"/>
                  <a:pt x="11865" y="12222"/>
                  <a:pt x="11794" y="12294"/>
                </a:cubicBezTo>
                <a:cubicBezTo>
                  <a:pt x="11723" y="12383"/>
                  <a:pt x="11723" y="12526"/>
                  <a:pt x="11812" y="12597"/>
                </a:cubicBezTo>
                <a:cubicBezTo>
                  <a:pt x="11852" y="12637"/>
                  <a:pt x="11903" y="12656"/>
                  <a:pt x="11955" y="12656"/>
                </a:cubicBezTo>
                <a:cubicBezTo>
                  <a:pt x="12019" y="12656"/>
                  <a:pt x="12084" y="12628"/>
                  <a:pt x="12133" y="12579"/>
                </a:cubicBezTo>
                <a:cubicBezTo>
                  <a:pt x="12204" y="12490"/>
                  <a:pt x="12276" y="12383"/>
                  <a:pt x="12329" y="12294"/>
                </a:cubicBezTo>
                <a:cubicBezTo>
                  <a:pt x="12633" y="11830"/>
                  <a:pt x="12811" y="11277"/>
                  <a:pt x="12918" y="10527"/>
                </a:cubicBezTo>
                <a:cubicBezTo>
                  <a:pt x="13061" y="10492"/>
                  <a:pt x="13204" y="10456"/>
                  <a:pt x="13364" y="10420"/>
                </a:cubicBezTo>
                <a:close/>
                <a:moveTo>
                  <a:pt x="7405" y="0"/>
                </a:moveTo>
                <a:cubicBezTo>
                  <a:pt x="7101" y="0"/>
                  <a:pt x="6852" y="303"/>
                  <a:pt x="6673" y="714"/>
                </a:cubicBezTo>
                <a:cubicBezTo>
                  <a:pt x="5531" y="839"/>
                  <a:pt x="4443" y="1267"/>
                  <a:pt x="3533" y="1945"/>
                </a:cubicBezTo>
                <a:cubicBezTo>
                  <a:pt x="1766" y="1838"/>
                  <a:pt x="607" y="1463"/>
                  <a:pt x="357" y="1374"/>
                </a:cubicBezTo>
                <a:cubicBezTo>
                  <a:pt x="331" y="1367"/>
                  <a:pt x="302" y="1363"/>
                  <a:pt x="273" y="1363"/>
                </a:cubicBezTo>
                <a:cubicBezTo>
                  <a:pt x="223" y="1363"/>
                  <a:pt x="170" y="1376"/>
                  <a:pt x="125" y="1410"/>
                </a:cubicBezTo>
                <a:cubicBezTo>
                  <a:pt x="54" y="1463"/>
                  <a:pt x="0" y="1552"/>
                  <a:pt x="0" y="1624"/>
                </a:cubicBezTo>
                <a:cubicBezTo>
                  <a:pt x="0" y="1909"/>
                  <a:pt x="0" y="2873"/>
                  <a:pt x="250" y="3783"/>
                </a:cubicBezTo>
                <a:cubicBezTo>
                  <a:pt x="393" y="4300"/>
                  <a:pt x="607" y="4711"/>
                  <a:pt x="856" y="5032"/>
                </a:cubicBezTo>
                <a:cubicBezTo>
                  <a:pt x="589" y="5549"/>
                  <a:pt x="446" y="6120"/>
                  <a:pt x="446" y="6691"/>
                </a:cubicBezTo>
                <a:cubicBezTo>
                  <a:pt x="446" y="6852"/>
                  <a:pt x="464" y="7012"/>
                  <a:pt x="482" y="7173"/>
                </a:cubicBezTo>
                <a:cubicBezTo>
                  <a:pt x="500" y="7280"/>
                  <a:pt x="589" y="7351"/>
                  <a:pt x="696" y="7351"/>
                </a:cubicBezTo>
                <a:lnTo>
                  <a:pt x="732" y="7351"/>
                </a:lnTo>
                <a:cubicBezTo>
                  <a:pt x="839" y="7333"/>
                  <a:pt x="928" y="7226"/>
                  <a:pt x="910" y="7119"/>
                </a:cubicBezTo>
                <a:cubicBezTo>
                  <a:pt x="892" y="6977"/>
                  <a:pt x="874" y="6834"/>
                  <a:pt x="874" y="6691"/>
                </a:cubicBezTo>
                <a:cubicBezTo>
                  <a:pt x="874" y="6227"/>
                  <a:pt x="981" y="5781"/>
                  <a:pt x="1178" y="5353"/>
                </a:cubicBezTo>
                <a:cubicBezTo>
                  <a:pt x="1356" y="5513"/>
                  <a:pt x="1570" y="5620"/>
                  <a:pt x="1784" y="5674"/>
                </a:cubicBezTo>
                <a:cubicBezTo>
                  <a:pt x="1766" y="5781"/>
                  <a:pt x="1766" y="5906"/>
                  <a:pt x="1766" y="6013"/>
                </a:cubicBezTo>
                <a:cubicBezTo>
                  <a:pt x="1766" y="7173"/>
                  <a:pt x="2712" y="8101"/>
                  <a:pt x="3872" y="8101"/>
                </a:cubicBezTo>
                <a:cubicBezTo>
                  <a:pt x="5014" y="8101"/>
                  <a:pt x="5959" y="7173"/>
                  <a:pt x="5959" y="6013"/>
                </a:cubicBezTo>
                <a:lnTo>
                  <a:pt x="5959" y="6834"/>
                </a:lnTo>
                <a:cubicBezTo>
                  <a:pt x="5959" y="7191"/>
                  <a:pt x="6102" y="7512"/>
                  <a:pt x="6316" y="7762"/>
                </a:cubicBezTo>
                <a:cubicBezTo>
                  <a:pt x="5878" y="8213"/>
                  <a:pt x="5017" y="8839"/>
                  <a:pt x="3580" y="8839"/>
                </a:cubicBezTo>
                <a:cubicBezTo>
                  <a:pt x="2970" y="8839"/>
                  <a:pt x="2257" y="8727"/>
                  <a:pt x="1427" y="8440"/>
                </a:cubicBezTo>
                <a:cubicBezTo>
                  <a:pt x="1320" y="8297"/>
                  <a:pt x="1213" y="8118"/>
                  <a:pt x="1142" y="7940"/>
                </a:cubicBezTo>
                <a:cubicBezTo>
                  <a:pt x="1103" y="7862"/>
                  <a:pt x="1025" y="7812"/>
                  <a:pt x="945" y="7812"/>
                </a:cubicBezTo>
                <a:cubicBezTo>
                  <a:pt x="915" y="7812"/>
                  <a:pt x="885" y="7819"/>
                  <a:pt x="856" y="7833"/>
                </a:cubicBezTo>
                <a:cubicBezTo>
                  <a:pt x="749" y="7886"/>
                  <a:pt x="696" y="8011"/>
                  <a:pt x="749" y="8118"/>
                </a:cubicBezTo>
                <a:cubicBezTo>
                  <a:pt x="785" y="8225"/>
                  <a:pt x="839" y="8315"/>
                  <a:pt x="892" y="8422"/>
                </a:cubicBezTo>
                <a:cubicBezTo>
                  <a:pt x="589" y="8475"/>
                  <a:pt x="321" y="8707"/>
                  <a:pt x="214" y="9028"/>
                </a:cubicBezTo>
                <a:cubicBezTo>
                  <a:pt x="36" y="9510"/>
                  <a:pt x="303" y="10045"/>
                  <a:pt x="785" y="10224"/>
                </a:cubicBezTo>
                <a:cubicBezTo>
                  <a:pt x="856" y="10242"/>
                  <a:pt x="928" y="10260"/>
                  <a:pt x="999" y="10295"/>
                </a:cubicBezTo>
                <a:cubicBezTo>
                  <a:pt x="1106" y="11330"/>
                  <a:pt x="1374" y="12615"/>
                  <a:pt x="2409" y="13525"/>
                </a:cubicBezTo>
                <a:cubicBezTo>
                  <a:pt x="3426" y="14399"/>
                  <a:pt x="5050" y="14827"/>
                  <a:pt x="7405" y="14827"/>
                </a:cubicBezTo>
                <a:cubicBezTo>
                  <a:pt x="9760" y="14827"/>
                  <a:pt x="11401" y="14399"/>
                  <a:pt x="12419" y="13525"/>
                </a:cubicBezTo>
                <a:cubicBezTo>
                  <a:pt x="13453" y="12615"/>
                  <a:pt x="13703" y="11330"/>
                  <a:pt x="13810" y="10295"/>
                </a:cubicBezTo>
                <a:cubicBezTo>
                  <a:pt x="13882" y="10260"/>
                  <a:pt x="13953" y="10242"/>
                  <a:pt x="14024" y="10224"/>
                </a:cubicBezTo>
                <a:cubicBezTo>
                  <a:pt x="14524" y="10045"/>
                  <a:pt x="14774" y="9510"/>
                  <a:pt x="14613" y="9028"/>
                </a:cubicBezTo>
                <a:cubicBezTo>
                  <a:pt x="14506" y="8707"/>
                  <a:pt x="14238" y="8475"/>
                  <a:pt x="13935" y="8422"/>
                </a:cubicBezTo>
                <a:cubicBezTo>
                  <a:pt x="14221" y="7886"/>
                  <a:pt x="14381" y="7298"/>
                  <a:pt x="14381" y="6691"/>
                </a:cubicBezTo>
                <a:cubicBezTo>
                  <a:pt x="14381" y="6120"/>
                  <a:pt x="14238" y="5549"/>
                  <a:pt x="13971" y="5032"/>
                </a:cubicBezTo>
                <a:cubicBezTo>
                  <a:pt x="14809" y="3997"/>
                  <a:pt x="14827" y="2105"/>
                  <a:pt x="14827" y="1624"/>
                </a:cubicBezTo>
                <a:cubicBezTo>
                  <a:pt x="14809" y="1552"/>
                  <a:pt x="14774" y="1463"/>
                  <a:pt x="14702" y="1410"/>
                </a:cubicBezTo>
                <a:cubicBezTo>
                  <a:pt x="14657" y="1376"/>
                  <a:pt x="14605" y="1363"/>
                  <a:pt x="14550" y="1363"/>
                </a:cubicBezTo>
                <a:cubicBezTo>
                  <a:pt x="14518" y="1363"/>
                  <a:pt x="14485" y="1367"/>
                  <a:pt x="14453" y="1374"/>
                </a:cubicBezTo>
                <a:cubicBezTo>
                  <a:pt x="14310" y="1427"/>
                  <a:pt x="13882" y="1570"/>
                  <a:pt x="13221" y="1695"/>
                </a:cubicBezTo>
                <a:cubicBezTo>
                  <a:pt x="13114" y="1731"/>
                  <a:pt x="13043" y="1838"/>
                  <a:pt x="13061" y="1963"/>
                </a:cubicBezTo>
                <a:cubicBezTo>
                  <a:pt x="13077" y="2059"/>
                  <a:pt x="13179" y="2126"/>
                  <a:pt x="13277" y="2126"/>
                </a:cubicBezTo>
                <a:cubicBezTo>
                  <a:pt x="13288" y="2126"/>
                  <a:pt x="13300" y="2125"/>
                  <a:pt x="13311" y="2123"/>
                </a:cubicBezTo>
                <a:cubicBezTo>
                  <a:pt x="13739" y="2034"/>
                  <a:pt x="14078" y="1945"/>
                  <a:pt x="14310" y="1874"/>
                </a:cubicBezTo>
                <a:lnTo>
                  <a:pt x="14310" y="1874"/>
                </a:lnTo>
                <a:cubicBezTo>
                  <a:pt x="14149" y="2391"/>
                  <a:pt x="13632" y="3390"/>
                  <a:pt x="12258" y="3390"/>
                </a:cubicBezTo>
                <a:lnTo>
                  <a:pt x="12222" y="3390"/>
                </a:lnTo>
                <a:cubicBezTo>
                  <a:pt x="12136" y="3389"/>
                  <a:pt x="12049" y="3388"/>
                  <a:pt x="11961" y="3388"/>
                </a:cubicBezTo>
                <a:cubicBezTo>
                  <a:pt x="10795" y="3388"/>
                  <a:pt x="9501" y="3515"/>
                  <a:pt x="8440" y="4229"/>
                </a:cubicBezTo>
                <a:cubicBezTo>
                  <a:pt x="8333" y="4122"/>
                  <a:pt x="8225" y="4050"/>
                  <a:pt x="8101" y="3979"/>
                </a:cubicBezTo>
                <a:cubicBezTo>
                  <a:pt x="8475" y="2926"/>
                  <a:pt x="9350" y="2427"/>
                  <a:pt x="10456" y="2409"/>
                </a:cubicBezTo>
                <a:cubicBezTo>
                  <a:pt x="11116" y="2409"/>
                  <a:pt x="11758" y="2355"/>
                  <a:pt x="12383" y="2284"/>
                </a:cubicBezTo>
                <a:cubicBezTo>
                  <a:pt x="12490" y="2266"/>
                  <a:pt x="12579" y="2159"/>
                  <a:pt x="12561" y="2034"/>
                </a:cubicBezTo>
                <a:cubicBezTo>
                  <a:pt x="12545" y="1936"/>
                  <a:pt x="12454" y="1853"/>
                  <a:pt x="12357" y="1853"/>
                </a:cubicBezTo>
                <a:cubicBezTo>
                  <a:pt x="12348" y="1853"/>
                  <a:pt x="12339" y="1854"/>
                  <a:pt x="12329" y="1856"/>
                </a:cubicBezTo>
                <a:cubicBezTo>
                  <a:pt x="11990" y="1891"/>
                  <a:pt x="11633" y="1927"/>
                  <a:pt x="11294" y="1945"/>
                </a:cubicBezTo>
                <a:cubicBezTo>
                  <a:pt x="10367" y="1267"/>
                  <a:pt x="9296" y="839"/>
                  <a:pt x="8154" y="714"/>
                </a:cubicBezTo>
                <a:cubicBezTo>
                  <a:pt x="7976" y="303"/>
                  <a:pt x="7726" y="0"/>
                  <a:pt x="7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05" name="Google Shape;3405;p85"/>
          <p:cNvGrpSpPr/>
          <p:nvPr/>
        </p:nvGrpSpPr>
        <p:grpSpPr>
          <a:xfrm>
            <a:off x="1196986" y="2603196"/>
            <a:ext cx="487249" cy="487841"/>
            <a:chOff x="511550" y="2790350"/>
            <a:chExt cx="370250" cy="370700"/>
          </a:xfrm>
        </p:grpSpPr>
        <p:sp>
          <p:nvSpPr>
            <p:cNvPr id="3406" name="Google Shape;3406;p85"/>
            <p:cNvSpPr/>
            <p:nvPr/>
          </p:nvSpPr>
          <p:spPr>
            <a:xfrm>
              <a:off x="680175" y="2790350"/>
              <a:ext cx="32575" cy="136975"/>
            </a:xfrm>
            <a:custGeom>
              <a:avLst/>
              <a:gdLst/>
              <a:ahLst/>
              <a:cxnLst/>
              <a:rect l="l" t="t" r="r" b="b"/>
              <a:pathLst>
                <a:path w="1303" h="5479" extrusionOk="0">
                  <a:moveTo>
                    <a:pt x="660" y="429"/>
                  </a:moveTo>
                  <a:cubicBezTo>
                    <a:pt x="785" y="429"/>
                    <a:pt x="874" y="536"/>
                    <a:pt x="874" y="661"/>
                  </a:cubicBezTo>
                  <a:lnTo>
                    <a:pt x="874" y="4818"/>
                  </a:lnTo>
                  <a:cubicBezTo>
                    <a:pt x="874" y="4943"/>
                    <a:pt x="785" y="5032"/>
                    <a:pt x="660" y="5032"/>
                  </a:cubicBezTo>
                  <a:cubicBezTo>
                    <a:pt x="535" y="5032"/>
                    <a:pt x="446" y="4943"/>
                    <a:pt x="446" y="4818"/>
                  </a:cubicBezTo>
                  <a:lnTo>
                    <a:pt x="446" y="661"/>
                  </a:lnTo>
                  <a:cubicBezTo>
                    <a:pt x="446" y="536"/>
                    <a:pt x="535" y="429"/>
                    <a:pt x="660" y="429"/>
                  </a:cubicBezTo>
                  <a:close/>
                  <a:moveTo>
                    <a:pt x="660" y="1"/>
                  </a:moveTo>
                  <a:cubicBezTo>
                    <a:pt x="303" y="1"/>
                    <a:pt x="0" y="286"/>
                    <a:pt x="0" y="661"/>
                  </a:cubicBezTo>
                  <a:lnTo>
                    <a:pt x="0" y="4818"/>
                  </a:lnTo>
                  <a:cubicBezTo>
                    <a:pt x="0" y="5175"/>
                    <a:pt x="303" y="5478"/>
                    <a:pt x="660" y="5478"/>
                  </a:cubicBezTo>
                  <a:cubicBezTo>
                    <a:pt x="1017" y="5478"/>
                    <a:pt x="1303" y="5175"/>
                    <a:pt x="1303" y="4818"/>
                  </a:cubicBezTo>
                  <a:lnTo>
                    <a:pt x="1303" y="661"/>
                  </a:lnTo>
                  <a:cubicBezTo>
                    <a:pt x="1303" y="286"/>
                    <a:pt x="1017" y="1"/>
                    <a:pt x="6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85"/>
            <p:cNvSpPr/>
            <p:nvPr/>
          </p:nvSpPr>
          <p:spPr>
            <a:xfrm>
              <a:off x="680175" y="3024100"/>
              <a:ext cx="32575" cy="136950"/>
            </a:xfrm>
            <a:custGeom>
              <a:avLst/>
              <a:gdLst/>
              <a:ahLst/>
              <a:cxnLst/>
              <a:rect l="l" t="t" r="r" b="b"/>
              <a:pathLst>
                <a:path w="1303" h="5478" extrusionOk="0">
                  <a:moveTo>
                    <a:pt x="660" y="0"/>
                  </a:moveTo>
                  <a:cubicBezTo>
                    <a:pt x="303" y="0"/>
                    <a:pt x="0" y="286"/>
                    <a:pt x="0" y="660"/>
                  </a:cubicBezTo>
                  <a:lnTo>
                    <a:pt x="0" y="964"/>
                  </a:lnTo>
                  <a:cubicBezTo>
                    <a:pt x="0" y="1071"/>
                    <a:pt x="107" y="1178"/>
                    <a:pt x="232" y="1178"/>
                  </a:cubicBezTo>
                  <a:cubicBezTo>
                    <a:pt x="339" y="1178"/>
                    <a:pt x="446" y="1071"/>
                    <a:pt x="446" y="964"/>
                  </a:cubicBezTo>
                  <a:lnTo>
                    <a:pt x="446" y="660"/>
                  </a:lnTo>
                  <a:cubicBezTo>
                    <a:pt x="446" y="536"/>
                    <a:pt x="535" y="428"/>
                    <a:pt x="660" y="428"/>
                  </a:cubicBezTo>
                  <a:cubicBezTo>
                    <a:pt x="785" y="428"/>
                    <a:pt x="874" y="536"/>
                    <a:pt x="874" y="660"/>
                  </a:cubicBezTo>
                  <a:lnTo>
                    <a:pt x="874" y="4818"/>
                  </a:lnTo>
                  <a:cubicBezTo>
                    <a:pt x="874" y="4943"/>
                    <a:pt x="785" y="5032"/>
                    <a:pt x="660" y="5032"/>
                  </a:cubicBezTo>
                  <a:cubicBezTo>
                    <a:pt x="535" y="5032"/>
                    <a:pt x="446" y="4943"/>
                    <a:pt x="446" y="4818"/>
                  </a:cubicBezTo>
                  <a:lnTo>
                    <a:pt x="446" y="1892"/>
                  </a:lnTo>
                  <a:cubicBezTo>
                    <a:pt x="446" y="1767"/>
                    <a:pt x="339" y="1660"/>
                    <a:pt x="232" y="1660"/>
                  </a:cubicBezTo>
                  <a:cubicBezTo>
                    <a:pt x="107" y="1660"/>
                    <a:pt x="0" y="1767"/>
                    <a:pt x="0" y="1892"/>
                  </a:cubicBezTo>
                  <a:lnTo>
                    <a:pt x="0" y="4818"/>
                  </a:lnTo>
                  <a:cubicBezTo>
                    <a:pt x="0" y="5175"/>
                    <a:pt x="303" y="5478"/>
                    <a:pt x="660" y="5478"/>
                  </a:cubicBezTo>
                  <a:cubicBezTo>
                    <a:pt x="1017" y="5478"/>
                    <a:pt x="1303" y="5175"/>
                    <a:pt x="1303" y="4818"/>
                  </a:cubicBezTo>
                  <a:lnTo>
                    <a:pt x="1303" y="660"/>
                  </a:lnTo>
                  <a:cubicBezTo>
                    <a:pt x="1303" y="286"/>
                    <a:pt x="1017" y="0"/>
                    <a:pt x="6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85"/>
            <p:cNvSpPr/>
            <p:nvPr/>
          </p:nvSpPr>
          <p:spPr>
            <a:xfrm>
              <a:off x="726100" y="2839875"/>
              <a:ext cx="106200" cy="106175"/>
            </a:xfrm>
            <a:custGeom>
              <a:avLst/>
              <a:gdLst/>
              <a:ahLst/>
              <a:cxnLst/>
              <a:rect l="l" t="t" r="r" b="b"/>
              <a:pathLst>
                <a:path w="4248" h="4247" extrusionOk="0">
                  <a:moveTo>
                    <a:pt x="3605" y="428"/>
                  </a:moveTo>
                  <a:cubicBezTo>
                    <a:pt x="3659" y="428"/>
                    <a:pt x="3712" y="464"/>
                    <a:pt x="3748" y="500"/>
                  </a:cubicBezTo>
                  <a:cubicBezTo>
                    <a:pt x="3801" y="535"/>
                    <a:pt x="3819" y="589"/>
                    <a:pt x="3819" y="643"/>
                  </a:cubicBezTo>
                  <a:cubicBezTo>
                    <a:pt x="3819" y="714"/>
                    <a:pt x="3801" y="767"/>
                    <a:pt x="3748" y="803"/>
                  </a:cubicBezTo>
                  <a:lnTo>
                    <a:pt x="804" y="3747"/>
                  </a:lnTo>
                  <a:cubicBezTo>
                    <a:pt x="768" y="3801"/>
                    <a:pt x="715" y="3819"/>
                    <a:pt x="661" y="3819"/>
                  </a:cubicBezTo>
                  <a:cubicBezTo>
                    <a:pt x="590" y="3819"/>
                    <a:pt x="536" y="3801"/>
                    <a:pt x="500" y="3747"/>
                  </a:cubicBezTo>
                  <a:cubicBezTo>
                    <a:pt x="465" y="3711"/>
                    <a:pt x="429" y="3658"/>
                    <a:pt x="429" y="3604"/>
                  </a:cubicBezTo>
                  <a:cubicBezTo>
                    <a:pt x="429" y="3533"/>
                    <a:pt x="465" y="3480"/>
                    <a:pt x="500" y="3444"/>
                  </a:cubicBezTo>
                  <a:lnTo>
                    <a:pt x="3444" y="500"/>
                  </a:lnTo>
                  <a:cubicBezTo>
                    <a:pt x="3498" y="464"/>
                    <a:pt x="3552" y="428"/>
                    <a:pt x="3605" y="428"/>
                  </a:cubicBezTo>
                  <a:close/>
                  <a:moveTo>
                    <a:pt x="3605" y="0"/>
                  </a:moveTo>
                  <a:cubicBezTo>
                    <a:pt x="3427" y="0"/>
                    <a:pt x="3266" y="72"/>
                    <a:pt x="3141" y="196"/>
                  </a:cubicBezTo>
                  <a:lnTo>
                    <a:pt x="197" y="3141"/>
                  </a:lnTo>
                  <a:cubicBezTo>
                    <a:pt x="72" y="3265"/>
                    <a:pt x="1" y="3426"/>
                    <a:pt x="1" y="3604"/>
                  </a:cubicBezTo>
                  <a:cubicBezTo>
                    <a:pt x="1" y="3765"/>
                    <a:pt x="72" y="3943"/>
                    <a:pt x="197" y="4068"/>
                  </a:cubicBezTo>
                  <a:cubicBezTo>
                    <a:pt x="322" y="4175"/>
                    <a:pt x="483" y="4247"/>
                    <a:pt x="661" y="4247"/>
                  </a:cubicBezTo>
                  <a:cubicBezTo>
                    <a:pt x="822" y="4247"/>
                    <a:pt x="1000" y="4175"/>
                    <a:pt x="1107" y="4068"/>
                  </a:cubicBezTo>
                  <a:lnTo>
                    <a:pt x="4069" y="1106"/>
                  </a:lnTo>
                  <a:cubicBezTo>
                    <a:pt x="4194" y="982"/>
                    <a:pt x="4247" y="821"/>
                    <a:pt x="4247" y="643"/>
                  </a:cubicBezTo>
                  <a:cubicBezTo>
                    <a:pt x="4247" y="482"/>
                    <a:pt x="4194" y="321"/>
                    <a:pt x="4069" y="196"/>
                  </a:cubicBezTo>
                  <a:cubicBezTo>
                    <a:pt x="3944" y="72"/>
                    <a:pt x="3783" y="0"/>
                    <a:pt x="36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85"/>
            <p:cNvSpPr/>
            <p:nvPr/>
          </p:nvSpPr>
          <p:spPr>
            <a:xfrm>
              <a:off x="561075" y="3005350"/>
              <a:ext cx="106175" cy="106200"/>
            </a:xfrm>
            <a:custGeom>
              <a:avLst/>
              <a:gdLst/>
              <a:ahLst/>
              <a:cxnLst/>
              <a:rect l="l" t="t" r="r" b="b"/>
              <a:pathLst>
                <a:path w="4247" h="4248" extrusionOk="0">
                  <a:moveTo>
                    <a:pt x="3586" y="429"/>
                  </a:moveTo>
                  <a:cubicBezTo>
                    <a:pt x="3658" y="429"/>
                    <a:pt x="3711" y="447"/>
                    <a:pt x="3747" y="483"/>
                  </a:cubicBezTo>
                  <a:cubicBezTo>
                    <a:pt x="3783" y="536"/>
                    <a:pt x="3801" y="590"/>
                    <a:pt x="3801" y="643"/>
                  </a:cubicBezTo>
                  <a:cubicBezTo>
                    <a:pt x="3801" y="697"/>
                    <a:pt x="3783" y="750"/>
                    <a:pt x="3747" y="804"/>
                  </a:cubicBezTo>
                  <a:lnTo>
                    <a:pt x="803" y="3748"/>
                  </a:lnTo>
                  <a:cubicBezTo>
                    <a:pt x="749" y="3783"/>
                    <a:pt x="696" y="3801"/>
                    <a:pt x="642" y="3801"/>
                  </a:cubicBezTo>
                  <a:cubicBezTo>
                    <a:pt x="589" y="3801"/>
                    <a:pt x="535" y="3783"/>
                    <a:pt x="482" y="3748"/>
                  </a:cubicBezTo>
                  <a:cubicBezTo>
                    <a:pt x="446" y="3712"/>
                    <a:pt x="428" y="3659"/>
                    <a:pt x="428" y="3587"/>
                  </a:cubicBezTo>
                  <a:cubicBezTo>
                    <a:pt x="428" y="3534"/>
                    <a:pt x="446" y="3480"/>
                    <a:pt x="482" y="3444"/>
                  </a:cubicBezTo>
                  <a:lnTo>
                    <a:pt x="3444" y="483"/>
                  </a:lnTo>
                  <a:cubicBezTo>
                    <a:pt x="3479" y="447"/>
                    <a:pt x="3533" y="429"/>
                    <a:pt x="3586" y="429"/>
                  </a:cubicBezTo>
                  <a:close/>
                  <a:moveTo>
                    <a:pt x="3586" y="1"/>
                  </a:moveTo>
                  <a:cubicBezTo>
                    <a:pt x="3426" y="1"/>
                    <a:pt x="3247" y="54"/>
                    <a:pt x="3123" y="179"/>
                  </a:cubicBezTo>
                  <a:lnTo>
                    <a:pt x="179" y="3123"/>
                  </a:lnTo>
                  <a:cubicBezTo>
                    <a:pt x="54" y="3248"/>
                    <a:pt x="0" y="3427"/>
                    <a:pt x="0" y="3587"/>
                  </a:cubicBezTo>
                  <a:cubicBezTo>
                    <a:pt x="0" y="3766"/>
                    <a:pt x="54" y="3926"/>
                    <a:pt x="179" y="4051"/>
                  </a:cubicBezTo>
                  <a:cubicBezTo>
                    <a:pt x="303" y="4176"/>
                    <a:pt x="464" y="4247"/>
                    <a:pt x="642" y="4247"/>
                  </a:cubicBezTo>
                  <a:cubicBezTo>
                    <a:pt x="821" y="4247"/>
                    <a:pt x="981" y="4176"/>
                    <a:pt x="1106" y="4051"/>
                  </a:cubicBezTo>
                  <a:lnTo>
                    <a:pt x="4050" y="1107"/>
                  </a:lnTo>
                  <a:cubicBezTo>
                    <a:pt x="4175" y="982"/>
                    <a:pt x="4247" y="822"/>
                    <a:pt x="4247" y="643"/>
                  </a:cubicBezTo>
                  <a:cubicBezTo>
                    <a:pt x="4247" y="465"/>
                    <a:pt x="4175" y="304"/>
                    <a:pt x="4050" y="179"/>
                  </a:cubicBezTo>
                  <a:cubicBezTo>
                    <a:pt x="3925" y="54"/>
                    <a:pt x="3765" y="1"/>
                    <a:pt x="35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85"/>
            <p:cNvSpPr/>
            <p:nvPr/>
          </p:nvSpPr>
          <p:spPr>
            <a:xfrm>
              <a:off x="745300" y="2959425"/>
              <a:ext cx="136500" cy="32575"/>
            </a:xfrm>
            <a:custGeom>
              <a:avLst/>
              <a:gdLst/>
              <a:ahLst/>
              <a:cxnLst/>
              <a:rect l="l" t="t" r="r" b="b"/>
              <a:pathLst>
                <a:path w="5460" h="1303" extrusionOk="0">
                  <a:moveTo>
                    <a:pt x="642" y="0"/>
                  </a:moveTo>
                  <a:cubicBezTo>
                    <a:pt x="286" y="0"/>
                    <a:pt x="0" y="286"/>
                    <a:pt x="0" y="642"/>
                  </a:cubicBezTo>
                  <a:cubicBezTo>
                    <a:pt x="0" y="999"/>
                    <a:pt x="286" y="1303"/>
                    <a:pt x="642" y="1303"/>
                  </a:cubicBezTo>
                  <a:lnTo>
                    <a:pt x="4818" y="1303"/>
                  </a:lnTo>
                  <a:cubicBezTo>
                    <a:pt x="5174" y="1303"/>
                    <a:pt x="5460" y="999"/>
                    <a:pt x="5460" y="642"/>
                  </a:cubicBezTo>
                  <a:cubicBezTo>
                    <a:pt x="5460" y="286"/>
                    <a:pt x="5174" y="0"/>
                    <a:pt x="4818" y="0"/>
                  </a:cubicBezTo>
                  <a:lnTo>
                    <a:pt x="4532" y="0"/>
                  </a:lnTo>
                  <a:cubicBezTo>
                    <a:pt x="4425" y="0"/>
                    <a:pt x="4318" y="89"/>
                    <a:pt x="4318" y="214"/>
                  </a:cubicBezTo>
                  <a:cubicBezTo>
                    <a:pt x="4318" y="339"/>
                    <a:pt x="4425" y="428"/>
                    <a:pt x="4532" y="428"/>
                  </a:cubicBezTo>
                  <a:lnTo>
                    <a:pt x="4818" y="428"/>
                  </a:lnTo>
                  <a:cubicBezTo>
                    <a:pt x="4943" y="428"/>
                    <a:pt x="5032" y="535"/>
                    <a:pt x="5032" y="642"/>
                  </a:cubicBezTo>
                  <a:cubicBezTo>
                    <a:pt x="5032" y="767"/>
                    <a:pt x="4943" y="874"/>
                    <a:pt x="4818" y="874"/>
                  </a:cubicBezTo>
                  <a:lnTo>
                    <a:pt x="642" y="874"/>
                  </a:lnTo>
                  <a:cubicBezTo>
                    <a:pt x="518" y="874"/>
                    <a:pt x="428" y="767"/>
                    <a:pt x="428" y="642"/>
                  </a:cubicBezTo>
                  <a:cubicBezTo>
                    <a:pt x="428" y="535"/>
                    <a:pt x="518" y="428"/>
                    <a:pt x="642" y="428"/>
                  </a:cubicBezTo>
                  <a:lnTo>
                    <a:pt x="3604" y="428"/>
                  </a:lnTo>
                  <a:cubicBezTo>
                    <a:pt x="3729" y="428"/>
                    <a:pt x="3818" y="339"/>
                    <a:pt x="3818" y="214"/>
                  </a:cubicBezTo>
                  <a:cubicBezTo>
                    <a:pt x="3818" y="89"/>
                    <a:pt x="3729" y="0"/>
                    <a:pt x="36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85"/>
            <p:cNvSpPr/>
            <p:nvPr/>
          </p:nvSpPr>
          <p:spPr>
            <a:xfrm>
              <a:off x="511550" y="2959425"/>
              <a:ext cx="136525" cy="32575"/>
            </a:xfrm>
            <a:custGeom>
              <a:avLst/>
              <a:gdLst/>
              <a:ahLst/>
              <a:cxnLst/>
              <a:rect l="l" t="t" r="r" b="b"/>
              <a:pathLst>
                <a:path w="5461" h="1303" extrusionOk="0">
                  <a:moveTo>
                    <a:pt x="4818" y="428"/>
                  </a:moveTo>
                  <a:cubicBezTo>
                    <a:pt x="4925" y="428"/>
                    <a:pt x="5032" y="535"/>
                    <a:pt x="5032" y="642"/>
                  </a:cubicBezTo>
                  <a:cubicBezTo>
                    <a:pt x="5032" y="767"/>
                    <a:pt x="4925" y="874"/>
                    <a:pt x="4818" y="874"/>
                  </a:cubicBezTo>
                  <a:lnTo>
                    <a:pt x="643" y="874"/>
                  </a:lnTo>
                  <a:cubicBezTo>
                    <a:pt x="518" y="874"/>
                    <a:pt x="429" y="767"/>
                    <a:pt x="429" y="642"/>
                  </a:cubicBezTo>
                  <a:cubicBezTo>
                    <a:pt x="429" y="535"/>
                    <a:pt x="518" y="428"/>
                    <a:pt x="643" y="428"/>
                  </a:cubicBezTo>
                  <a:close/>
                  <a:moveTo>
                    <a:pt x="643" y="0"/>
                  </a:moveTo>
                  <a:cubicBezTo>
                    <a:pt x="286" y="0"/>
                    <a:pt x="1" y="286"/>
                    <a:pt x="1" y="642"/>
                  </a:cubicBezTo>
                  <a:cubicBezTo>
                    <a:pt x="1" y="1017"/>
                    <a:pt x="286" y="1303"/>
                    <a:pt x="643" y="1303"/>
                  </a:cubicBezTo>
                  <a:lnTo>
                    <a:pt x="4818" y="1303"/>
                  </a:lnTo>
                  <a:cubicBezTo>
                    <a:pt x="5175" y="1303"/>
                    <a:pt x="5460" y="1017"/>
                    <a:pt x="5460" y="642"/>
                  </a:cubicBezTo>
                  <a:cubicBezTo>
                    <a:pt x="5460" y="286"/>
                    <a:pt x="5175" y="0"/>
                    <a:pt x="4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85"/>
            <p:cNvSpPr/>
            <p:nvPr/>
          </p:nvSpPr>
          <p:spPr>
            <a:xfrm>
              <a:off x="726100" y="3005350"/>
              <a:ext cx="106200" cy="106200"/>
            </a:xfrm>
            <a:custGeom>
              <a:avLst/>
              <a:gdLst/>
              <a:ahLst/>
              <a:cxnLst/>
              <a:rect l="l" t="t" r="r" b="b"/>
              <a:pathLst>
                <a:path w="4248" h="4248" extrusionOk="0">
                  <a:moveTo>
                    <a:pt x="661" y="429"/>
                  </a:moveTo>
                  <a:cubicBezTo>
                    <a:pt x="715" y="429"/>
                    <a:pt x="768" y="447"/>
                    <a:pt x="804" y="483"/>
                  </a:cubicBezTo>
                  <a:lnTo>
                    <a:pt x="3748" y="3444"/>
                  </a:lnTo>
                  <a:cubicBezTo>
                    <a:pt x="3801" y="3480"/>
                    <a:pt x="3819" y="3534"/>
                    <a:pt x="3819" y="3587"/>
                  </a:cubicBezTo>
                  <a:cubicBezTo>
                    <a:pt x="3819" y="3659"/>
                    <a:pt x="3801" y="3712"/>
                    <a:pt x="3748" y="3748"/>
                  </a:cubicBezTo>
                  <a:cubicBezTo>
                    <a:pt x="3712" y="3783"/>
                    <a:pt x="3659" y="3801"/>
                    <a:pt x="3605" y="3801"/>
                  </a:cubicBezTo>
                  <a:cubicBezTo>
                    <a:pt x="3552" y="3801"/>
                    <a:pt x="3498" y="3783"/>
                    <a:pt x="3444" y="3748"/>
                  </a:cubicBezTo>
                  <a:lnTo>
                    <a:pt x="500" y="804"/>
                  </a:lnTo>
                  <a:cubicBezTo>
                    <a:pt x="465" y="750"/>
                    <a:pt x="429" y="697"/>
                    <a:pt x="429" y="643"/>
                  </a:cubicBezTo>
                  <a:cubicBezTo>
                    <a:pt x="429" y="590"/>
                    <a:pt x="465" y="536"/>
                    <a:pt x="500" y="483"/>
                  </a:cubicBezTo>
                  <a:cubicBezTo>
                    <a:pt x="536" y="447"/>
                    <a:pt x="590" y="429"/>
                    <a:pt x="661" y="429"/>
                  </a:cubicBezTo>
                  <a:close/>
                  <a:moveTo>
                    <a:pt x="661" y="1"/>
                  </a:moveTo>
                  <a:cubicBezTo>
                    <a:pt x="483" y="1"/>
                    <a:pt x="322" y="54"/>
                    <a:pt x="197" y="179"/>
                  </a:cubicBezTo>
                  <a:cubicBezTo>
                    <a:pt x="72" y="304"/>
                    <a:pt x="1" y="465"/>
                    <a:pt x="1" y="643"/>
                  </a:cubicBezTo>
                  <a:cubicBezTo>
                    <a:pt x="1" y="822"/>
                    <a:pt x="72" y="982"/>
                    <a:pt x="197" y="1107"/>
                  </a:cubicBezTo>
                  <a:lnTo>
                    <a:pt x="3141" y="4051"/>
                  </a:lnTo>
                  <a:cubicBezTo>
                    <a:pt x="3266" y="4176"/>
                    <a:pt x="3427" y="4247"/>
                    <a:pt x="3605" y="4247"/>
                  </a:cubicBezTo>
                  <a:cubicBezTo>
                    <a:pt x="3783" y="4247"/>
                    <a:pt x="3944" y="4176"/>
                    <a:pt x="4069" y="4051"/>
                  </a:cubicBezTo>
                  <a:cubicBezTo>
                    <a:pt x="4194" y="3926"/>
                    <a:pt x="4247" y="3766"/>
                    <a:pt x="4247" y="3587"/>
                  </a:cubicBezTo>
                  <a:cubicBezTo>
                    <a:pt x="4247" y="3409"/>
                    <a:pt x="4194" y="3248"/>
                    <a:pt x="4069" y="3123"/>
                  </a:cubicBezTo>
                  <a:lnTo>
                    <a:pt x="1107" y="179"/>
                  </a:lnTo>
                  <a:cubicBezTo>
                    <a:pt x="1000" y="54"/>
                    <a:pt x="822"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85"/>
            <p:cNvSpPr/>
            <p:nvPr/>
          </p:nvSpPr>
          <p:spPr>
            <a:xfrm>
              <a:off x="561075" y="2839875"/>
              <a:ext cx="106175" cy="106175"/>
            </a:xfrm>
            <a:custGeom>
              <a:avLst/>
              <a:gdLst/>
              <a:ahLst/>
              <a:cxnLst/>
              <a:rect l="l" t="t" r="r" b="b"/>
              <a:pathLst>
                <a:path w="4247" h="4247" extrusionOk="0">
                  <a:moveTo>
                    <a:pt x="642" y="0"/>
                  </a:moveTo>
                  <a:cubicBezTo>
                    <a:pt x="464" y="0"/>
                    <a:pt x="303" y="72"/>
                    <a:pt x="179" y="196"/>
                  </a:cubicBezTo>
                  <a:cubicBezTo>
                    <a:pt x="54" y="321"/>
                    <a:pt x="0" y="482"/>
                    <a:pt x="0" y="643"/>
                  </a:cubicBezTo>
                  <a:cubicBezTo>
                    <a:pt x="0" y="821"/>
                    <a:pt x="54" y="982"/>
                    <a:pt x="179" y="1106"/>
                  </a:cubicBezTo>
                  <a:lnTo>
                    <a:pt x="3123" y="4068"/>
                  </a:lnTo>
                  <a:cubicBezTo>
                    <a:pt x="3247" y="4175"/>
                    <a:pt x="3426" y="4247"/>
                    <a:pt x="3586" y="4247"/>
                  </a:cubicBezTo>
                  <a:cubicBezTo>
                    <a:pt x="3765" y="4247"/>
                    <a:pt x="3925" y="4175"/>
                    <a:pt x="4050" y="4068"/>
                  </a:cubicBezTo>
                  <a:cubicBezTo>
                    <a:pt x="4175" y="3943"/>
                    <a:pt x="4247" y="3765"/>
                    <a:pt x="4247" y="3604"/>
                  </a:cubicBezTo>
                  <a:cubicBezTo>
                    <a:pt x="4247" y="3426"/>
                    <a:pt x="4175" y="3265"/>
                    <a:pt x="4050" y="3141"/>
                  </a:cubicBezTo>
                  <a:lnTo>
                    <a:pt x="2748" y="1820"/>
                  </a:lnTo>
                  <a:cubicBezTo>
                    <a:pt x="2703" y="1784"/>
                    <a:pt x="2645" y="1767"/>
                    <a:pt x="2587" y="1767"/>
                  </a:cubicBezTo>
                  <a:cubicBezTo>
                    <a:pt x="2529" y="1767"/>
                    <a:pt x="2471" y="1784"/>
                    <a:pt x="2427" y="1820"/>
                  </a:cubicBezTo>
                  <a:cubicBezTo>
                    <a:pt x="2355" y="1909"/>
                    <a:pt x="2355" y="2052"/>
                    <a:pt x="2427" y="2141"/>
                  </a:cubicBezTo>
                  <a:lnTo>
                    <a:pt x="3747" y="3444"/>
                  </a:lnTo>
                  <a:cubicBezTo>
                    <a:pt x="3783" y="3480"/>
                    <a:pt x="3801" y="3533"/>
                    <a:pt x="3801" y="3604"/>
                  </a:cubicBezTo>
                  <a:cubicBezTo>
                    <a:pt x="3801" y="3658"/>
                    <a:pt x="3783" y="3711"/>
                    <a:pt x="3747" y="3747"/>
                  </a:cubicBezTo>
                  <a:cubicBezTo>
                    <a:pt x="3711" y="3801"/>
                    <a:pt x="3658" y="3819"/>
                    <a:pt x="3586" y="3819"/>
                  </a:cubicBezTo>
                  <a:cubicBezTo>
                    <a:pt x="3533" y="3819"/>
                    <a:pt x="3479" y="3801"/>
                    <a:pt x="3444" y="3747"/>
                  </a:cubicBezTo>
                  <a:lnTo>
                    <a:pt x="482" y="803"/>
                  </a:lnTo>
                  <a:cubicBezTo>
                    <a:pt x="446" y="767"/>
                    <a:pt x="428" y="714"/>
                    <a:pt x="428" y="643"/>
                  </a:cubicBezTo>
                  <a:cubicBezTo>
                    <a:pt x="428" y="589"/>
                    <a:pt x="446" y="535"/>
                    <a:pt x="482" y="500"/>
                  </a:cubicBezTo>
                  <a:cubicBezTo>
                    <a:pt x="535" y="464"/>
                    <a:pt x="589" y="428"/>
                    <a:pt x="642" y="428"/>
                  </a:cubicBezTo>
                  <a:cubicBezTo>
                    <a:pt x="696" y="428"/>
                    <a:pt x="749" y="464"/>
                    <a:pt x="803" y="500"/>
                  </a:cubicBezTo>
                  <a:lnTo>
                    <a:pt x="1784" y="1481"/>
                  </a:lnTo>
                  <a:cubicBezTo>
                    <a:pt x="1829" y="1526"/>
                    <a:pt x="1882" y="1548"/>
                    <a:pt x="1936" y="1548"/>
                  </a:cubicBezTo>
                  <a:cubicBezTo>
                    <a:pt x="1990" y="1548"/>
                    <a:pt x="2043" y="1526"/>
                    <a:pt x="2088" y="1481"/>
                  </a:cubicBezTo>
                  <a:cubicBezTo>
                    <a:pt x="2177" y="1392"/>
                    <a:pt x="2177" y="1267"/>
                    <a:pt x="2088" y="1178"/>
                  </a:cubicBezTo>
                  <a:lnTo>
                    <a:pt x="1106" y="196"/>
                  </a:lnTo>
                  <a:cubicBezTo>
                    <a:pt x="981" y="72"/>
                    <a:pt x="821" y="0"/>
                    <a:pt x="6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85"/>
            <p:cNvSpPr/>
            <p:nvPr/>
          </p:nvSpPr>
          <p:spPr>
            <a:xfrm>
              <a:off x="669450" y="2948700"/>
              <a:ext cx="54450" cy="54000"/>
            </a:xfrm>
            <a:custGeom>
              <a:avLst/>
              <a:gdLst/>
              <a:ahLst/>
              <a:cxnLst/>
              <a:rect l="l" t="t" r="r" b="b"/>
              <a:pathLst>
                <a:path w="2178" h="2160" extrusionOk="0">
                  <a:moveTo>
                    <a:pt x="1089" y="625"/>
                  </a:moveTo>
                  <a:lnTo>
                    <a:pt x="1214" y="857"/>
                  </a:lnTo>
                  <a:cubicBezTo>
                    <a:pt x="1232" y="893"/>
                    <a:pt x="1268" y="929"/>
                    <a:pt x="1321" y="946"/>
                  </a:cubicBezTo>
                  <a:lnTo>
                    <a:pt x="1553" y="1071"/>
                  </a:lnTo>
                  <a:lnTo>
                    <a:pt x="1321" y="1196"/>
                  </a:lnTo>
                  <a:cubicBezTo>
                    <a:pt x="1268" y="1232"/>
                    <a:pt x="1232" y="1268"/>
                    <a:pt x="1214" y="1303"/>
                  </a:cubicBezTo>
                  <a:lnTo>
                    <a:pt x="1089" y="1535"/>
                  </a:lnTo>
                  <a:lnTo>
                    <a:pt x="964" y="1303"/>
                  </a:lnTo>
                  <a:cubicBezTo>
                    <a:pt x="947" y="1268"/>
                    <a:pt x="911" y="1232"/>
                    <a:pt x="857" y="1196"/>
                  </a:cubicBezTo>
                  <a:lnTo>
                    <a:pt x="625" y="1071"/>
                  </a:lnTo>
                  <a:lnTo>
                    <a:pt x="857" y="946"/>
                  </a:lnTo>
                  <a:cubicBezTo>
                    <a:pt x="911" y="929"/>
                    <a:pt x="947" y="893"/>
                    <a:pt x="964" y="857"/>
                  </a:cubicBezTo>
                  <a:lnTo>
                    <a:pt x="1089" y="625"/>
                  </a:lnTo>
                  <a:close/>
                  <a:moveTo>
                    <a:pt x="1089" y="1"/>
                  </a:moveTo>
                  <a:cubicBezTo>
                    <a:pt x="1000" y="1"/>
                    <a:pt x="911" y="37"/>
                    <a:pt x="857" y="126"/>
                  </a:cubicBezTo>
                  <a:lnTo>
                    <a:pt x="607" y="590"/>
                  </a:lnTo>
                  <a:lnTo>
                    <a:pt x="144" y="857"/>
                  </a:lnTo>
                  <a:cubicBezTo>
                    <a:pt x="54" y="893"/>
                    <a:pt x="1" y="982"/>
                    <a:pt x="1" y="1071"/>
                  </a:cubicBezTo>
                  <a:cubicBezTo>
                    <a:pt x="1" y="1178"/>
                    <a:pt x="54" y="1250"/>
                    <a:pt x="144" y="1303"/>
                  </a:cubicBezTo>
                  <a:lnTo>
                    <a:pt x="607" y="1553"/>
                  </a:lnTo>
                  <a:lnTo>
                    <a:pt x="857" y="2035"/>
                  </a:lnTo>
                  <a:cubicBezTo>
                    <a:pt x="911" y="2106"/>
                    <a:pt x="1000" y="2160"/>
                    <a:pt x="1089" y="2160"/>
                  </a:cubicBezTo>
                  <a:cubicBezTo>
                    <a:pt x="1178" y="2160"/>
                    <a:pt x="1268" y="2106"/>
                    <a:pt x="1303" y="2035"/>
                  </a:cubicBezTo>
                  <a:lnTo>
                    <a:pt x="1571" y="1553"/>
                  </a:lnTo>
                  <a:lnTo>
                    <a:pt x="2035" y="1303"/>
                  </a:lnTo>
                  <a:cubicBezTo>
                    <a:pt x="2124" y="1250"/>
                    <a:pt x="2178" y="1178"/>
                    <a:pt x="2178" y="1071"/>
                  </a:cubicBezTo>
                  <a:cubicBezTo>
                    <a:pt x="2178" y="982"/>
                    <a:pt x="2124" y="893"/>
                    <a:pt x="2035" y="857"/>
                  </a:cubicBezTo>
                  <a:lnTo>
                    <a:pt x="1571" y="590"/>
                  </a:lnTo>
                  <a:lnTo>
                    <a:pt x="1303" y="126"/>
                  </a:lnTo>
                  <a:cubicBezTo>
                    <a:pt x="1268" y="37"/>
                    <a:pt x="1178" y="1"/>
                    <a:pt x="10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85"/>
            <p:cNvSpPr/>
            <p:nvPr/>
          </p:nvSpPr>
          <p:spPr>
            <a:xfrm>
              <a:off x="802375" y="3005350"/>
              <a:ext cx="54450" cy="54450"/>
            </a:xfrm>
            <a:custGeom>
              <a:avLst/>
              <a:gdLst/>
              <a:ahLst/>
              <a:cxnLst/>
              <a:rect l="l" t="t" r="r" b="b"/>
              <a:pathLst>
                <a:path w="2178" h="2178" extrusionOk="0">
                  <a:moveTo>
                    <a:pt x="1089" y="643"/>
                  </a:moveTo>
                  <a:lnTo>
                    <a:pt x="1214" y="857"/>
                  </a:lnTo>
                  <a:cubicBezTo>
                    <a:pt x="1232" y="911"/>
                    <a:pt x="1268" y="946"/>
                    <a:pt x="1321" y="964"/>
                  </a:cubicBezTo>
                  <a:lnTo>
                    <a:pt x="1553" y="1089"/>
                  </a:lnTo>
                  <a:lnTo>
                    <a:pt x="1321" y="1214"/>
                  </a:lnTo>
                  <a:cubicBezTo>
                    <a:pt x="1268" y="1232"/>
                    <a:pt x="1232" y="1268"/>
                    <a:pt x="1214" y="1321"/>
                  </a:cubicBezTo>
                  <a:lnTo>
                    <a:pt x="1089" y="1553"/>
                  </a:lnTo>
                  <a:lnTo>
                    <a:pt x="964" y="1321"/>
                  </a:lnTo>
                  <a:cubicBezTo>
                    <a:pt x="947" y="1268"/>
                    <a:pt x="911" y="1232"/>
                    <a:pt x="857" y="1214"/>
                  </a:cubicBezTo>
                  <a:lnTo>
                    <a:pt x="625" y="1089"/>
                  </a:lnTo>
                  <a:lnTo>
                    <a:pt x="857" y="964"/>
                  </a:lnTo>
                  <a:cubicBezTo>
                    <a:pt x="911" y="946"/>
                    <a:pt x="947" y="911"/>
                    <a:pt x="964" y="857"/>
                  </a:cubicBezTo>
                  <a:lnTo>
                    <a:pt x="1089" y="643"/>
                  </a:lnTo>
                  <a:close/>
                  <a:moveTo>
                    <a:pt x="1089" y="1"/>
                  </a:moveTo>
                  <a:cubicBezTo>
                    <a:pt x="1000" y="1"/>
                    <a:pt x="911" y="54"/>
                    <a:pt x="875" y="144"/>
                  </a:cubicBezTo>
                  <a:lnTo>
                    <a:pt x="608" y="607"/>
                  </a:lnTo>
                  <a:lnTo>
                    <a:pt x="144" y="875"/>
                  </a:lnTo>
                  <a:cubicBezTo>
                    <a:pt x="54" y="911"/>
                    <a:pt x="1" y="1000"/>
                    <a:pt x="1" y="1089"/>
                  </a:cubicBezTo>
                  <a:cubicBezTo>
                    <a:pt x="1" y="1178"/>
                    <a:pt x="54" y="1268"/>
                    <a:pt x="144" y="1321"/>
                  </a:cubicBezTo>
                  <a:lnTo>
                    <a:pt x="608" y="1571"/>
                  </a:lnTo>
                  <a:lnTo>
                    <a:pt x="875" y="2035"/>
                  </a:lnTo>
                  <a:cubicBezTo>
                    <a:pt x="911" y="2124"/>
                    <a:pt x="1000" y="2178"/>
                    <a:pt x="1089" y="2178"/>
                  </a:cubicBezTo>
                  <a:cubicBezTo>
                    <a:pt x="1179" y="2178"/>
                    <a:pt x="1268" y="2124"/>
                    <a:pt x="1303" y="2035"/>
                  </a:cubicBezTo>
                  <a:lnTo>
                    <a:pt x="1571" y="1571"/>
                  </a:lnTo>
                  <a:lnTo>
                    <a:pt x="2035" y="1321"/>
                  </a:lnTo>
                  <a:cubicBezTo>
                    <a:pt x="2124" y="1268"/>
                    <a:pt x="2178" y="1178"/>
                    <a:pt x="2178" y="1089"/>
                  </a:cubicBezTo>
                  <a:cubicBezTo>
                    <a:pt x="2178" y="1000"/>
                    <a:pt x="2124" y="911"/>
                    <a:pt x="2035" y="875"/>
                  </a:cubicBezTo>
                  <a:lnTo>
                    <a:pt x="1571" y="607"/>
                  </a:lnTo>
                  <a:lnTo>
                    <a:pt x="1303" y="144"/>
                  </a:lnTo>
                  <a:cubicBezTo>
                    <a:pt x="1268" y="54"/>
                    <a:pt x="1179" y="1"/>
                    <a:pt x="10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85"/>
            <p:cNvSpPr/>
            <p:nvPr/>
          </p:nvSpPr>
          <p:spPr>
            <a:xfrm>
              <a:off x="730125" y="2803725"/>
              <a:ext cx="54450" cy="54450"/>
            </a:xfrm>
            <a:custGeom>
              <a:avLst/>
              <a:gdLst/>
              <a:ahLst/>
              <a:cxnLst/>
              <a:rect l="l" t="t" r="r" b="b"/>
              <a:pathLst>
                <a:path w="2178" h="2178" extrusionOk="0">
                  <a:moveTo>
                    <a:pt x="1089" y="643"/>
                  </a:moveTo>
                  <a:lnTo>
                    <a:pt x="1214" y="857"/>
                  </a:lnTo>
                  <a:cubicBezTo>
                    <a:pt x="1232" y="911"/>
                    <a:pt x="1267" y="947"/>
                    <a:pt x="1303" y="964"/>
                  </a:cubicBezTo>
                  <a:lnTo>
                    <a:pt x="1535" y="1089"/>
                  </a:lnTo>
                  <a:lnTo>
                    <a:pt x="1303" y="1214"/>
                  </a:lnTo>
                  <a:cubicBezTo>
                    <a:pt x="1267" y="1232"/>
                    <a:pt x="1232" y="1268"/>
                    <a:pt x="1214" y="1321"/>
                  </a:cubicBezTo>
                  <a:lnTo>
                    <a:pt x="1089" y="1553"/>
                  </a:lnTo>
                  <a:lnTo>
                    <a:pt x="964" y="1321"/>
                  </a:lnTo>
                  <a:cubicBezTo>
                    <a:pt x="928" y="1268"/>
                    <a:pt x="893" y="1232"/>
                    <a:pt x="857" y="1214"/>
                  </a:cubicBezTo>
                  <a:lnTo>
                    <a:pt x="625" y="1089"/>
                  </a:lnTo>
                  <a:lnTo>
                    <a:pt x="857" y="964"/>
                  </a:lnTo>
                  <a:cubicBezTo>
                    <a:pt x="893" y="947"/>
                    <a:pt x="928" y="911"/>
                    <a:pt x="964" y="857"/>
                  </a:cubicBezTo>
                  <a:lnTo>
                    <a:pt x="1089" y="643"/>
                  </a:lnTo>
                  <a:close/>
                  <a:moveTo>
                    <a:pt x="1089" y="1"/>
                  </a:moveTo>
                  <a:cubicBezTo>
                    <a:pt x="1000" y="1"/>
                    <a:pt x="910" y="54"/>
                    <a:pt x="857" y="144"/>
                  </a:cubicBezTo>
                  <a:lnTo>
                    <a:pt x="607" y="608"/>
                  </a:lnTo>
                  <a:lnTo>
                    <a:pt x="125" y="875"/>
                  </a:lnTo>
                  <a:cubicBezTo>
                    <a:pt x="54" y="911"/>
                    <a:pt x="0" y="1000"/>
                    <a:pt x="0" y="1089"/>
                  </a:cubicBezTo>
                  <a:cubicBezTo>
                    <a:pt x="0" y="1179"/>
                    <a:pt x="54" y="1268"/>
                    <a:pt x="125" y="1321"/>
                  </a:cubicBezTo>
                  <a:lnTo>
                    <a:pt x="607" y="1571"/>
                  </a:lnTo>
                  <a:lnTo>
                    <a:pt x="857" y="2035"/>
                  </a:lnTo>
                  <a:cubicBezTo>
                    <a:pt x="910" y="2124"/>
                    <a:pt x="1000" y="2178"/>
                    <a:pt x="1089" y="2178"/>
                  </a:cubicBezTo>
                  <a:cubicBezTo>
                    <a:pt x="1178" y="2178"/>
                    <a:pt x="1267" y="2124"/>
                    <a:pt x="1303" y="2035"/>
                  </a:cubicBezTo>
                  <a:lnTo>
                    <a:pt x="1571" y="1571"/>
                  </a:lnTo>
                  <a:lnTo>
                    <a:pt x="2035" y="1321"/>
                  </a:lnTo>
                  <a:cubicBezTo>
                    <a:pt x="2124" y="1268"/>
                    <a:pt x="2177" y="1179"/>
                    <a:pt x="2177" y="1089"/>
                  </a:cubicBezTo>
                  <a:cubicBezTo>
                    <a:pt x="2177" y="1000"/>
                    <a:pt x="2124" y="911"/>
                    <a:pt x="2035" y="875"/>
                  </a:cubicBezTo>
                  <a:lnTo>
                    <a:pt x="1571" y="608"/>
                  </a:lnTo>
                  <a:lnTo>
                    <a:pt x="1303" y="144"/>
                  </a:lnTo>
                  <a:cubicBezTo>
                    <a:pt x="1267" y="54"/>
                    <a:pt x="1178" y="1"/>
                    <a:pt x="10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85"/>
            <p:cNvSpPr/>
            <p:nvPr/>
          </p:nvSpPr>
          <p:spPr>
            <a:xfrm>
              <a:off x="528950" y="2890725"/>
              <a:ext cx="54450" cy="54450"/>
            </a:xfrm>
            <a:custGeom>
              <a:avLst/>
              <a:gdLst/>
              <a:ahLst/>
              <a:cxnLst/>
              <a:rect l="l" t="t" r="r" b="b"/>
              <a:pathLst>
                <a:path w="2178" h="2178" extrusionOk="0">
                  <a:moveTo>
                    <a:pt x="1089" y="625"/>
                  </a:moveTo>
                  <a:lnTo>
                    <a:pt x="1214" y="857"/>
                  </a:lnTo>
                  <a:cubicBezTo>
                    <a:pt x="1232" y="910"/>
                    <a:pt x="1267" y="946"/>
                    <a:pt x="1321" y="964"/>
                  </a:cubicBezTo>
                  <a:lnTo>
                    <a:pt x="1553" y="1089"/>
                  </a:lnTo>
                  <a:lnTo>
                    <a:pt x="1321" y="1214"/>
                  </a:lnTo>
                  <a:cubicBezTo>
                    <a:pt x="1267" y="1231"/>
                    <a:pt x="1232" y="1267"/>
                    <a:pt x="1214" y="1321"/>
                  </a:cubicBezTo>
                  <a:lnTo>
                    <a:pt x="1089" y="1535"/>
                  </a:lnTo>
                  <a:lnTo>
                    <a:pt x="964" y="1321"/>
                  </a:lnTo>
                  <a:cubicBezTo>
                    <a:pt x="946" y="1267"/>
                    <a:pt x="910" y="1231"/>
                    <a:pt x="857" y="1214"/>
                  </a:cubicBezTo>
                  <a:lnTo>
                    <a:pt x="643" y="1089"/>
                  </a:lnTo>
                  <a:lnTo>
                    <a:pt x="857" y="964"/>
                  </a:lnTo>
                  <a:cubicBezTo>
                    <a:pt x="910" y="946"/>
                    <a:pt x="946" y="910"/>
                    <a:pt x="964" y="857"/>
                  </a:cubicBezTo>
                  <a:lnTo>
                    <a:pt x="1089" y="625"/>
                  </a:lnTo>
                  <a:close/>
                  <a:moveTo>
                    <a:pt x="1089" y="0"/>
                  </a:moveTo>
                  <a:cubicBezTo>
                    <a:pt x="1000" y="0"/>
                    <a:pt x="910" y="54"/>
                    <a:pt x="875" y="125"/>
                  </a:cubicBezTo>
                  <a:lnTo>
                    <a:pt x="607" y="607"/>
                  </a:lnTo>
                  <a:lnTo>
                    <a:pt x="143" y="857"/>
                  </a:lnTo>
                  <a:cubicBezTo>
                    <a:pt x="54" y="910"/>
                    <a:pt x="0" y="999"/>
                    <a:pt x="0" y="1089"/>
                  </a:cubicBezTo>
                  <a:cubicBezTo>
                    <a:pt x="0" y="1178"/>
                    <a:pt x="54" y="1267"/>
                    <a:pt x="143" y="1303"/>
                  </a:cubicBezTo>
                  <a:lnTo>
                    <a:pt x="607" y="1570"/>
                  </a:lnTo>
                  <a:lnTo>
                    <a:pt x="875" y="2034"/>
                  </a:lnTo>
                  <a:cubicBezTo>
                    <a:pt x="910" y="2124"/>
                    <a:pt x="1000" y="2177"/>
                    <a:pt x="1089" y="2177"/>
                  </a:cubicBezTo>
                  <a:cubicBezTo>
                    <a:pt x="1178" y="2177"/>
                    <a:pt x="1267" y="2124"/>
                    <a:pt x="1321" y="2034"/>
                  </a:cubicBezTo>
                  <a:lnTo>
                    <a:pt x="1571" y="1570"/>
                  </a:lnTo>
                  <a:lnTo>
                    <a:pt x="2052" y="1303"/>
                  </a:lnTo>
                  <a:cubicBezTo>
                    <a:pt x="2124" y="1267"/>
                    <a:pt x="2177" y="1178"/>
                    <a:pt x="2177" y="1089"/>
                  </a:cubicBezTo>
                  <a:cubicBezTo>
                    <a:pt x="2177" y="999"/>
                    <a:pt x="2124" y="910"/>
                    <a:pt x="2052" y="857"/>
                  </a:cubicBezTo>
                  <a:lnTo>
                    <a:pt x="1571" y="607"/>
                  </a:lnTo>
                  <a:lnTo>
                    <a:pt x="1321" y="125"/>
                  </a:lnTo>
                  <a:cubicBezTo>
                    <a:pt x="1267" y="54"/>
                    <a:pt x="1178" y="0"/>
                    <a:pt x="10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85"/>
            <p:cNvSpPr/>
            <p:nvPr/>
          </p:nvSpPr>
          <p:spPr>
            <a:xfrm>
              <a:off x="609675" y="3097700"/>
              <a:ext cx="54450" cy="54000"/>
            </a:xfrm>
            <a:custGeom>
              <a:avLst/>
              <a:gdLst/>
              <a:ahLst/>
              <a:cxnLst/>
              <a:rect l="l" t="t" r="r" b="b"/>
              <a:pathLst>
                <a:path w="2178" h="2160" extrusionOk="0">
                  <a:moveTo>
                    <a:pt x="1089" y="625"/>
                  </a:moveTo>
                  <a:lnTo>
                    <a:pt x="1214" y="857"/>
                  </a:lnTo>
                  <a:cubicBezTo>
                    <a:pt x="1232" y="892"/>
                    <a:pt x="1268" y="928"/>
                    <a:pt x="1321" y="946"/>
                  </a:cubicBezTo>
                  <a:lnTo>
                    <a:pt x="1535" y="1071"/>
                  </a:lnTo>
                  <a:lnTo>
                    <a:pt x="1321" y="1196"/>
                  </a:lnTo>
                  <a:cubicBezTo>
                    <a:pt x="1268" y="1231"/>
                    <a:pt x="1232" y="1267"/>
                    <a:pt x="1214" y="1303"/>
                  </a:cubicBezTo>
                  <a:lnTo>
                    <a:pt x="1089" y="1535"/>
                  </a:lnTo>
                  <a:lnTo>
                    <a:pt x="964" y="1303"/>
                  </a:lnTo>
                  <a:cubicBezTo>
                    <a:pt x="929" y="1267"/>
                    <a:pt x="911" y="1231"/>
                    <a:pt x="857" y="1196"/>
                  </a:cubicBezTo>
                  <a:lnTo>
                    <a:pt x="625" y="1071"/>
                  </a:lnTo>
                  <a:lnTo>
                    <a:pt x="857" y="946"/>
                  </a:lnTo>
                  <a:cubicBezTo>
                    <a:pt x="911" y="928"/>
                    <a:pt x="929" y="892"/>
                    <a:pt x="964" y="857"/>
                  </a:cubicBezTo>
                  <a:lnTo>
                    <a:pt x="1089" y="625"/>
                  </a:lnTo>
                  <a:close/>
                  <a:moveTo>
                    <a:pt x="1089" y="0"/>
                  </a:moveTo>
                  <a:cubicBezTo>
                    <a:pt x="1000" y="0"/>
                    <a:pt x="911" y="36"/>
                    <a:pt x="857" y="125"/>
                  </a:cubicBezTo>
                  <a:lnTo>
                    <a:pt x="608" y="589"/>
                  </a:lnTo>
                  <a:lnTo>
                    <a:pt x="126" y="857"/>
                  </a:lnTo>
                  <a:cubicBezTo>
                    <a:pt x="54" y="892"/>
                    <a:pt x="1" y="982"/>
                    <a:pt x="1" y="1071"/>
                  </a:cubicBezTo>
                  <a:cubicBezTo>
                    <a:pt x="1" y="1178"/>
                    <a:pt x="54" y="1249"/>
                    <a:pt x="126" y="1303"/>
                  </a:cubicBezTo>
                  <a:lnTo>
                    <a:pt x="608" y="1553"/>
                  </a:lnTo>
                  <a:lnTo>
                    <a:pt x="857" y="2034"/>
                  </a:lnTo>
                  <a:cubicBezTo>
                    <a:pt x="911" y="2106"/>
                    <a:pt x="1000" y="2159"/>
                    <a:pt x="1089" y="2159"/>
                  </a:cubicBezTo>
                  <a:cubicBezTo>
                    <a:pt x="1179" y="2159"/>
                    <a:pt x="1268" y="2106"/>
                    <a:pt x="1303" y="2034"/>
                  </a:cubicBezTo>
                  <a:lnTo>
                    <a:pt x="1571" y="1553"/>
                  </a:lnTo>
                  <a:lnTo>
                    <a:pt x="2035" y="1303"/>
                  </a:lnTo>
                  <a:cubicBezTo>
                    <a:pt x="2124" y="1249"/>
                    <a:pt x="2178" y="1178"/>
                    <a:pt x="2178" y="1071"/>
                  </a:cubicBezTo>
                  <a:cubicBezTo>
                    <a:pt x="2178" y="982"/>
                    <a:pt x="2124" y="892"/>
                    <a:pt x="2035" y="857"/>
                  </a:cubicBezTo>
                  <a:lnTo>
                    <a:pt x="1571" y="589"/>
                  </a:lnTo>
                  <a:lnTo>
                    <a:pt x="1303" y="125"/>
                  </a:lnTo>
                  <a:cubicBezTo>
                    <a:pt x="1268" y="36"/>
                    <a:pt x="1179" y="0"/>
                    <a:pt x="10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19" name="Google Shape;3419;p85"/>
          <p:cNvSpPr/>
          <p:nvPr/>
        </p:nvSpPr>
        <p:spPr>
          <a:xfrm>
            <a:off x="1196988" y="3748829"/>
            <a:ext cx="487259" cy="520426"/>
          </a:xfrm>
          <a:custGeom>
            <a:avLst/>
            <a:gdLst/>
            <a:ahLst/>
            <a:cxnLst/>
            <a:rect l="l" t="t" r="r" b="b"/>
            <a:pathLst>
              <a:path w="13883" h="14828" extrusionOk="0">
                <a:moveTo>
                  <a:pt x="6942" y="428"/>
                </a:moveTo>
                <a:cubicBezTo>
                  <a:pt x="7067" y="428"/>
                  <a:pt x="7156" y="536"/>
                  <a:pt x="7156" y="660"/>
                </a:cubicBezTo>
                <a:lnTo>
                  <a:pt x="7156" y="1071"/>
                </a:lnTo>
                <a:lnTo>
                  <a:pt x="6728" y="1071"/>
                </a:lnTo>
                <a:lnTo>
                  <a:pt x="6728" y="660"/>
                </a:lnTo>
                <a:cubicBezTo>
                  <a:pt x="6728" y="536"/>
                  <a:pt x="6817" y="428"/>
                  <a:pt x="6942" y="428"/>
                </a:cubicBezTo>
                <a:close/>
                <a:moveTo>
                  <a:pt x="6728" y="2231"/>
                </a:moveTo>
                <a:lnTo>
                  <a:pt x="6728" y="7441"/>
                </a:lnTo>
                <a:lnTo>
                  <a:pt x="4212" y="7441"/>
                </a:lnTo>
                <a:lnTo>
                  <a:pt x="6728" y="2231"/>
                </a:lnTo>
                <a:close/>
                <a:moveTo>
                  <a:pt x="7156" y="2231"/>
                </a:moveTo>
                <a:lnTo>
                  <a:pt x="9672" y="7441"/>
                </a:lnTo>
                <a:lnTo>
                  <a:pt x="7156" y="7441"/>
                </a:lnTo>
                <a:lnTo>
                  <a:pt x="7156" y="2231"/>
                </a:lnTo>
                <a:close/>
                <a:moveTo>
                  <a:pt x="1143" y="9261"/>
                </a:moveTo>
                <a:lnTo>
                  <a:pt x="1143" y="9689"/>
                </a:lnTo>
                <a:lnTo>
                  <a:pt x="715" y="9689"/>
                </a:lnTo>
                <a:lnTo>
                  <a:pt x="715" y="9261"/>
                </a:lnTo>
                <a:close/>
                <a:moveTo>
                  <a:pt x="4069" y="9261"/>
                </a:moveTo>
                <a:lnTo>
                  <a:pt x="4069" y="9689"/>
                </a:lnTo>
                <a:lnTo>
                  <a:pt x="3623" y="9689"/>
                </a:lnTo>
                <a:lnTo>
                  <a:pt x="3623" y="9261"/>
                </a:lnTo>
                <a:close/>
                <a:moveTo>
                  <a:pt x="10243" y="9261"/>
                </a:moveTo>
                <a:lnTo>
                  <a:pt x="10243" y="9689"/>
                </a:lnTo>
                <a:lnTo>
                  <a:pt x="9814" y="9689"/>
                </a:lnTo>
                <a:lnTo>
                  <a:pt x="9814" y="9261"/>
                </a:lnTo>
                <a:close/>
                <a:moveTo>
                  <a:pt x="13115" y="9261"/>
                </a:moveTo>
                <a:lnTo>
                  <a:pt x="13115" y="9689"/>
                </a:lnTo>
                <a:lnTo>
                  <a:pt x="12687" y="9689"/>
                </a:lnTo>
                <a:lnTo>
                  <a:pt x="12687" y="9261"/>
                </a:lnTo>
                <a:close/>
                <a:moveTo>
                  <a:pt x="7156" y="10063"/>
                </a:moveTo>
                <a:lnTo>
                  <a:pt x="7156" y="12526"/>
                </a:lnTo>
                <a:lnTo>
                  <a:pt x="6728" y="12526"/>
                </a:lnTo>
                <a:lnTo>
                  <a:pt x="6728" y="10063"/>
                </a:lnTo>
                <a:close/>
                <a:moveTo>
                  <a:pt x="7156" y="12972"/>
                </a:moveTo>
                <a:lnTo>
                  <a:pt x="7156" y="14167"/>
                </a:lnTo>
                <a:cubicBezTo>
                  <a:pt x="7156" y="14292"/>
                  <a:pt x="7067" y="14381"/>
                  <a:pt x="6942" y="14381"/>
                </a:cubicBezTo>
                <a:cubicBezTo>
                  <a:pt x="6817" y="14381"/>
                  <a:pt x="6728" y="14292"/>
                  <a:pt x="6728" y="14167"/>
                </a:cubicBezTo>
                <a:lnTo>
                  <a:pt x="6728" y="12972"/>
                </a:lnTo>
                <a:close/>
                <a:moveTo>
                  <a:pt x="6942" y="0"/>
                </a:moveTo>
                <a:cubicBezTo>
                  <a:pt x="6585" y="0"/>
                  <a:pt x="6281" y="286"/>
                  <a:pt x="6281" y="660"/>
                </a:cubicBezTo>
                <a:lnTo>
                  <a:pt x="6281" y="1071"/>
                </a:lnTo>
                <a:lnTo>
                  <a:pt x="5996" y="1071"/>
                </a:lnTo>
                <a:cubicBezTo>
                  <a:pt x="5871" y="1071"/>
                  <a:pt x="5782" y="1178"/>
                  <a:pt x="5782" y="1285"/>
                </a:cubicBezTo>
                <a:cubicBezTo>
                  <a:pt x="5782" y="1410"/>
                  <a:pt x="5871" y="1517"/>
                  <a:pt x="5996" y="1517"/>
                </a:cubicBezTo>
                <a:lnTo>
                  <a:pt x="6281" y="1517"/>
                </a:lnTo>
                <a:lnTo>
                  <a:pt x="6281" y="1624"/>
                </a:lnTo>
                <a:lnTo>
                  <a:pt x="5639" y="2248"/>
                </a:lnTo>
                <a:cubicBezTo>
                  <a:pt x="5550" y="2320"/>
                  <a:pt x="5550" y="2463"/>
                  <a:pt x="5621" y="2552"/>
                </a:cubicBezTo>
                <a:cubicBezTo>
                  <a:pt x="5666" y="2596"/>
                  <a:pt x="5724" y="2619"/>
                  <a:pt x="5780" y="2619"/>
                </a:cubicBezTo>
                <a:cubicBezTo>
                  <a:pt x="5835" y="2619"/>
                  <a:pt x="5889" y="2596"/>
                  <a:pt x="5925" y="2552"/>
                </a:cubicBezTo>
                <a:lnTo>
                  <a:pt x="6228" y="2284"/>
                </a:lnTo>
                <a:lnTo>
                  <a:pt x="6228" y="2284"/>
                </a:lnTo>
                <a:lnTo>
                  <a:pt x="3712" y="7441"/>
                </a:lnTo>
                <a:lnTo>
                  <a:pt x="822" y="7441"/>
                </a:lnTo>
                <a:lnTo>
                  <a:pt x="5264" y="3194"/>
                </a:lnTo>
                <a:cubicBezTo>
                  <a:pt x="5354" y="3123"/>
                  <a:pt x="5354" y="2980"/>
                  <a:pt x="5264" y="2891"/>
                </a:cubicBezTo>
                <a:cubicBezTo>
                  <a:pt x="5229" y="2846"/>
                  <a:pt x="5175" y="2824"/>
                  <a:pt x="5119" y="2824"/>
                </a:cubicBezTo>
                <a:cubicBezTo>
                  <a:pt x="5064" y="2824"/>
                  <a:pt x="5006" y="2846"/>
                  <a:pt x="4961" y="2891"/>
                </a:cubicBezTo>
                <a:lnTo>
                  <a:pt x="126" y="7512"/>
                </a:lnTo>
                <a:cubicBezTo>
                  <a:pt x="1" y="7637"/>
                  <a:pt x="90" y="7887"/>
                  <a:pt x="286" y="7887"/>
                </a:cubicBezTo>
                <a:lnTo>
                  <a:pt x="715" y="7887"/>
                </a:lnTo>
                <a:lnTo>
                  <a:pt x="715" y="8814"/>
                </a:lnTo>
                <a:lnTo>
                  <a:pt x="500" y="8814"/>
                </a:lnTo>
                <a:cubicBezTo>
                  <a:pt x="376" y="8814"/>
                  <a:pt x="268" y="8922"/>
                  <a:pt x="268" y="9029"/>
                </a:cubicBezTo>
                <a:lnTo>
                  <a:pt x="268" y="9903"/>
                </a:lnTo>
                <a:cubicBezTo>
                  <a:pt x="268" y="10028"/>
                  <a:pt x="376" y="10117"/>
                  <a:pt x="500" y="10117"/>
                </a:cubicBezTo>
                <a:lnTo>
                  <a:pt x="1357" y="10117"/>
                </a:lnTo>
                <a:cubicBezTo>
                  <a:pt x="1482" y="10117"/>
                  <a:pt x="1571" y="10028"/>
                  <a:pt x="1571" y="9903"/>
                </a:cubicBezTo>
                <a:lnTo>
                  <a:pt x="1571" y="9029"/>
                </a:lnTo>
                <a:cubicBezTo>
                  <a:pt x="1571" y="8922"/>
                  <a:pt x="1482" y="8814"/>
                  <a:pt x="1357" y="8814"/>
                </a:cubicBezTo>
                <a:lnTo>
                  <a:pt x="1143" y="8814"/>
                </a:lnTo>
                <a:lnTo>
                  <a:pt x="1143" y="7887"/>
                </a:lnTo>
                <a:lnTo>
                  <a:pt x="3623" y="7887"/>
                </a:lnTo>
                <a:lnTo>
                  <a:pt x="3623" y="8814"/>
                </a:lnTo>
                <a:lnTo>
                  <a:pt x="3409" y="8814"/>
                </a:lnTo>
                <a:cubicBezTo>
                  <a:pt x="3284" y="8814"/>
                  <a:pt x="3195" y="8922"/>
                  <a:pt x="3195" y="9029"/>
                </a:cubicBezTo>
                <a:lnTo>
                  <a:pt x="3195" y="9903"/>
                </a:lnTo>
                <a:cubicBezTo>
                  <a:pt x="3195" y="10028"/>
                  <a:pt x="3284" y="10117"/>
                  <a:pt x="3409" y="10117"/>
                </a:cubicBezTo>
                <a:lnTo>
                  <a:pt x="4283" y="10117"/>
                </a:lnTo>
                <a:cubicBezTo>
                  <a:pt x="4390" y="10117"/>
                  <a:pt x="4497" y="10028"/>
                  <a:pt x="4497" y="9903"/>
                </a:cubicBezTo>
                <a:lnTo>
                  <a:pt x="4497" y="9029"/>
                </a:lnTo>
                <a:cubicBezTo>
                  <a:pt x="4497" y="8922"/>
                  <a:pt x="4390" y="8814"/>
                  <a:pt x="4283" y="8814"/>
                </a:cubicBezTo>
                <a:lnTo>
                  <a:pt x="4069" y="8814"/>
                </a:lnTo>
                <a:lnTo>
                  <a:pt x="4069" y="7887"/>
                </a:lnTo>
                <a:lnTo>
                  <a:pt x="6281" y="7887"/>
                </a:lnTo>
                <a:lnTo>
                  <a:pt x="6281" y="8333"/>
                </a:lnTo>
                <a:cubicBezTo>
                  <a:pt x="6281" y="8458"/>
                  <a:pt x="6389" y="8547"/>
                  <a:pt x="6513" y="8547"/>
                </a:cubicBezTo>
                <a:cubicBezTo>
                  <a:pt x="6620" y="8547"/>
                  <a:pt x="6728" y="8458"/>
                  <a:pt x="6728" y="8333"/>
                </a:cubicBezTo>
                <a:lnTo>
                  <a:pt x="6728" y="7887"/>
                </a:lnTo>
                <a:lnTo>
                  <a:pt x="7156" y="7887"/>
                </a:lnTo>
                <a:lnTo>
                  <a:pt x="7156" y="9635"/>
                </a:lnTo>
                <a:lnTo>
                  <a:pt x="6728" y="9635"/>
                </a:lnTo>
                <a:lnTo>
                  <a:pt x="6728" y="9261"/>
                </a:lnTo>
                <a:cubicBezTo>
                  <a:pt x="6728" y="9136"/>
                  <a:pt x="6620" y="9046"/>
                  <a:pt x="6513" y="9046"/>
                </a:cubicBezTo>
                <a:cubicBezTo>
                  <a:pt x="6389" y="9046"/>
                  <a:pt x="6281" y="9136"/>
                  <a:pt x="6281" y="9261"/>
                </a:cubicBezTo>
                <a:lnTo>
                  <a:pt x="6281" y="14167"/>
                </a:lnTo>
                <a:cubicBezTo>
                  <a:pt x="6281" y="14524"/>
                  <a:pt x="6585" y="14827"/>
                  <a:pt x="6942" y="14827"/>
                </a:cubicBezTo>
                <a:cubicBezTo>
                  <a:pt x="7298" y="14827"/>
                  <a:pt x="7584" y="14524"/>
                  <a:pt x="7584" y="14167"/>
                </a:cubicBezTo>
                <a:lnTo>
                  <a:pt x="7584" y="7887"/>
                </a:lnTo>
                <a:lnTo>
                  <a:pt x="9814" y="7887"/>
                </a:lnTo>
                <a:lnTo>
                  <a:pt x="9814" y="8814"/>
                </a:lnTo>
                <a:lnTo>
                  <a:pt x="9600" y="8814"/>
                </a:lnTo>
                <a:cubicBezTo>
                  <a:pt x="9475" y="8814"/>
                  <a:pt x="9368" y="8922"/>
                  <a:pt x="9368" y="9029"/>
                </a:cubicBezTo>
                <a:lnTo>
                  <a:pt x="9368" y="9903"/>
                </a:lnTo>
                <a:cubicBezTo>
                  <a:pt x="9368" y="10028"/>
                  <a:pt x="9475" y="10117"/>
                  <a:pt x="9600" y="10117"/>
                </a:cubicBezTo>
                <a:lnTo>
                  <a:pt x="10457" y="10117"/>
                </a:lnTo>
                <a:cubicBezTo>
                  <a:pt x="10582" y="10117"/>
                  <a:pt x="10671" y="10028"/>
                  <a:pt x="10671" y="9903"/>
                </a:cubicBezTo>
                <a:lnTo>
                  <a:pt x="10671" y="9029"/>
                </a:lnTo>
                <a:cubicBezTo>
                  <a:pt x="10671" y="8922"/>
                  <a:pt x="10582" y="8814"/>
                  <a:pt x="10457" y="8814"/>
                </a:cubicBezTo>
                <a:lnTo>
                  <a:pt x="10243" y="8814"/>
                </a:lnTo>
                <a:lnTo>
                  <a:pt x="10243" y="7887"/>
                </a:lnTo>
                <a:lnTo>
                  <a:pt x="12687" y="7887"/>
                </a:lnTo>
                <a:lnTo>
                  <a:pt x="12687" y="8814"/>
                </a:lnTo>
                <a:lnTo>
                  <a:pt x="12473" y="8814"/>
                </a:lnTo>
                <a:cubicBezTo>
                  <a:pt x="12348" y="8814"/>
                  <a:pt x="12259" y="8922"/>
                  <a:pt x="12259" y="9029"/>
                </a:cubicBezTo>
                <a:lnTo>
                  <a:pt x="12259" y="9903"/>
                </a:lnTo>
                <a:cubicBezTo>
                  <a:pt x="12259" y="10028"/>
                  <a:pt x="12348" y="10117"/>
                  <a:pt x="12473" y="10117"/>
                </a:cubicBezTo>
                <a:lnTo>
                  <a:pt x="13347" y="10117"/>
                </a:lnTo>
                <a:cubicBezTo>
                  <a:pt x="13454" y="10117"/>
                  <a:pt x="13561" y="10028"/>
                  <a:pt x="13561" y="9903"/>
                </a:cubicBezTo>
                <a:lnTo>
                  <a:pt x="13561" y="9029"/>
                </a:lnTo>
                <a:cubicBezTo>
                  <a:pt x="13561" y="8922"/>
                  <a:pt x="13454" y="8814"/>
                  <a:pt x="13347" y="8814"/>
                </a:cubicBezTo>
                <a:lnTo>
                  <a:pt x="13115" y="8814"/>
                </a:lnTo>
                <a:lnTo>
                  <a:pt x="13115" y="7887"/>
                </a:lnTo>
                <a:lnTo>
                  <a:pt x="13597" y="7887"/>
                </a:lnTo>
                <a:cubicBezTo>
                  <a:pt x="13793" y="7887"/>
                  <a:pt x="13882" y="7637"/>
                  <a:pt x="13758" y="7512"/>
                </a:cubicBezTo>
                <a:lnTo>
                  <a:pt x="12865" y="6656"/>
                </a:lnTo>
                <a:cubicBezTo>
                  <a:pt x="12823" y="6613"/>
                  <a:pt x="12769" y="6595"/>
                  <a:pt x="12716" y="6595"/>
                </a:cubicBezTo>
                <a:cubicBezTo>
                  <a:pt x="12657" y="6595"/>
                  <a:pt x="12600" y="6618"/>
                  <a:pt x="12562" y="6656"/>
                </a:cubicBezTo>
                <a:cubicBezTo>
                  <a:pt x="12473" y="6745"/>
                  <a:pt x="12473" y="6887"/>
                  <a:pt x="12562" y="6977"/>
                </a:cubicBezTo>
                <a:lnTo>
                  <a:pt x="13062" y="7441"/>
                </a:lnTo>
                <a:lnTo>
                  <a:pt x="10153" y="7441"/>
                </a:lnTo>
                <a:lnTo>
                  <a:pt x="7655" y="2284"/>
                </a:lnTo>
                <a:lnTo>
                  <a:pt x="11902" y="6334"/>
                </a:lnTo>
                <a:cubicBezTo>
                  <a:pt x="11936" y="6368"/>
                  <a:pt x="11985" y="6386"/>
                  <a:pt x="12038" y="6386"/>
                </a:cubicBezTo>
                <a:cubicBezTo>
                  <a:pt x="12096" y="6386"/>
                  <a:pt x="12158" y="6364"/>
                  <a:pt x="12205" y="6317"/>
                </a:cubicBezTo>
                <a:cubicBezTo>
                  <a:pt x="12277" y="6245"/>
                  <a:pt x="12277" y="6102"/>
                  <a:pt x="12187" y="6013"/>
                </a:cubicBezTo>
                <a:lnTo>
                  <a:pt x="7584" y="1624"/>
                </a:lnTo>
                <a:lnTo>
                  <a:pt x="7584" y="1517"/>
                </a:lnTo>
                <a:lnTo>
                  <a:pt x="7869" y="1517"/>
                </a:lnTo>
                <a:cubicBezTo>
                  <a:pt x="7994" y="1517"/>
                  <a:pt x="8084" y="1410"/>
                  <a:pt x="8084" y="1285"/>
                </a:cubicBezTo>
                <a:cubicBezTo>
                  <a:pt x="8084" y="1178"/>
                  <a:pt x="7994" y="1071"/>
                  <a:pt x="7869" y="1071"/>
                </a:cubicBezTo>
                <a:lnTo>
                  <a:pt x="7584" y="1071"/>
                </a:lnTo>
                <a:lnTo>
                  <a:pt x="7584" y="660"/>
                </a:lnTo>
                <a:cubicBezTo>
                  <a:pt x="7584" y="286"/>
                  <a:pt x="7298" y="0"/>
                  <a:pt x="69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20" name="Google Shape;3420;p85"/>
          <p:cNvGrpSpPr/>
          <p:nvPr/>
        </p:nvGrpSpPr>
        <p:grpSpPr>
          <a:xfrm>
            <a:off x="4951000" y="1453996"/>
            <a:ext cx="487248" cy="452055"/>
            <a:chOff x="5030200" y="3981800"/>
            <a:chExt cx="370700" cy="343925"/>
          </a:xfrm>
        </p:grpSpPr>
        <p:sp>
          <p:nvSpPr>
            <p:cNvPr id="3421" name="Google Shape;3421;p85"/>
            <p:cNvSpPr/>
            <p:nvPr/>
          </p:nvSpPr>
          <p:spPr>
            <a:xfrm>
              <a:off x="5160900" y="4123650"/>
              <a:ext cx="109300" cy="109300"/>
            </a:xfrm>
            <a:custGeom>
              <a:avLst/>
              <a:gdLst/>
              <a:ahLst/>
              <a:cxnLst/>
              <a:rect l="l" t="t" r="r" b="b"/>
              <a:pathLst>
                <a:path w="4372" h="4372" extrusionOk="0">
                  <a:moveTo>
                    <a:pt x="2177" y="446"/>
                  </a:moveTo>
                  <a:cubicBezTo>
                    <a:pt x="3141" y="446"/>
                    <a:pt x="3926" y="1231"/>
                    <a:pt x="3926" y="2195"/>
                  </a:cubicBezTo>
                  <a:cubicBezTo>
                    <a:pt x="3926" y="3158"/>
                    <a:pt x="3141" y="3944"/>
                    <a:pt x="2177" y="3944"/>
                  </a:cubicBezTo>
                  <a:cubicBezTo>
                    <a:pt x="1214" y="3944"/>
                    <a:pt x="429" y="3158"/>
                    <a:pt x="429" y="2195"/>
                  </a:cubicBezTo>
                  <a:cubicBezTo>
                    <a:pt x="429" y="1231"/>
                    <a:pt x="1214" y="446"/>
                    <a:pt x="2177" y="446"/>
                  </a:cubicBezTo>
                  <a:close/>
                  <a:moveTo>
                    <a:pt x="2177" y="0"/>
                  </a:moveTo>
                  <a:cubicBezTo>
                    <a:pt x="982" y="0"/>
                    <a:pt x="0" y="982"/>
                    <a:pt x="0" y="2195"/>
                  </a:cubicBezTo>
                  <a:cubicBezTo>
                    <a:pt x="0" y="3390"/>
                    <a:pt x="982" y="4372"/>
                    <a:pt x="2177" y="4372"/>
                  </a:cubicBezTo>
                  <a:cubicBezTo>
                    <a:pt x="3391" y="4372"/>
                    <a:pt x="4372" y="3390"/>
                    <a:pt x="4372" y="2195"/>
                  </a:cubicBezTo>
                  <a:cubicBezTo>
                    <a:pt x="4372" y="982"/>
                    <a:pt x="3391" y="0"/>
                    <a:pt x="2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85"/>
            <p:cNvSpPr/>
            <p:nvPr/>
          </p:nvSpPr>
          <p:spPr>
            <a:xfrm>
              <a:off x="5030200" y="3981800"/>
              <a:ext cx="370700" cy="343925"/>
            </a:xfrm>
            <a:custGeom>
              <a:avLst/>
              <a:gdLst/>
              <a:ahLst/>
              <a:cxnLst/>
              <a:rect l="l" t="t" r="r" b="b"/>
              <a:pathLst>
                <a:path w="14828" h="13757" extrusionOk="0">
                  <a:moveTo>
                    <a:pt x="643" y="446"/>
                  </a:moveTo>
                  <a:cubicBezTo>
                    <a:pt x="768" y="446"/>
                    <a:pt x="875" y="536"/>
                    <a:pt x="875" y="661"/>
                  </a:cubicBezTo>
                  <a:lnTo>
                    <a:pt x="875" y="1089"/>
                  </a:lnTo>
                  <a:cubicBezTo>
                    <a:pt x="875" y="1214"/>
                    <a:pt x="964" y="1303"/>
                    <a:pt x="1089" y="1303"/>
                  </a:cubicBezTo>
                  <a:lnTo>
                    <a:pt x="2124" y="1303"/>
                  </a:lnTo>
                  <a:lnTo>
                    <a:pt x="2124" y="1749"/>
                  </a:lnTo>
                  <a:lnTo>
                    <a:pt x="1089" y="1749"/>
                  </a:lnTo>
                  <a:cubicBezTo>
                    <a:pt x="732" y="1749"/>
                    <a:pt x="429" y="1446"/>
                    <a:pt x="429" y="1089"/>
                  </a:cubicBezTo>
                  <a:lnTo>
                    <a:pt x="429" y="661"/>
                  </a:lnTo>
                  <a:cubicBezTo>
                    <a:pt x="429" y="536"/>
                    <a:pt x="536" y="446"/>
                    <a:pt x="643" y="446"/>
                  </a:cubicBezTo>
                  <a:close/>
                  <a:moveTo>
                    <a:pt x="2784" y="446"/>
                  </a:moveTo>
                  <a:cubicBezTo>
                    <a:pt x="2891" y="446"/>
                    <a:pt x="2998" y="536"/>
                    <a:pt x="2998" y="661"/>
                  </a:cubicBezTo>
                  <a:lnTo>
                    <a:pt x="2998" y="1749"/>
                  </a:lnTo>
                  <a:lnTo>
                    <a:pt x="2570" y="1749"/>
                  </a:lnTo>
                  <a:lnTo>
                    <a:pt x="2570" y="661"/>
                  </a:lnTo>
                  <a:cubicBezTo>
                    <a:pt x="2570" y="536"/>
                    <a:pt x="2659" y="446"/>
                    <a:pt x="2784" y="446"/>
                  </a:cubicBezTo>
                  <a:close/>
                  <a:moveTo>
                    <a:pt x="4443" y="1303"/>
                  </a:moveTo>
                  <a:lnTo>
                    <a:pt x="4443" y="1749"/>
                  </a:lnTo>
                  <a:lnTo>
                    <a:pt x="3426" y="1749"/>
                  </a:lnTo>
                  <a:lnTo>
                    <a:pt x="3426" y="1303"/>
                  </a:lnTo>
                  <a:close/>
                  <a:moveTo>
                    <a:pt x="5104" y="446"/>
                  </a:moveTo>
                  <a:cubicBezTo>
                    <a:pt x="5211" y="446"/>
                    <a:pt x="5318" y="536"/>
                    <a:pt x="5318" y="661"/>
                  </a:cubicBezTo>
                  <a:lnTo>
                    <a:pt x="5318" y="1749"/>
                  </a:lnTo>
                  <a:lnTo>
                    <a:pt x="4872" y="1749"/>
                  </a:lnTo>
                  <a:lnTo>
                    <a:pt x="4872" y="661"/>
                  </a:lnTo>
                  <a:cubicBezTo>
                    <a:pt x="4872" y="536"/>
                    <a:pt x="4979" y="446"/>
                    <a:pt x="5104" y="446"/>
                  </a:cubicBezTo>
                  <a:close/>
                  <a:moveTo>
                    <a:pt x="6763" y="1303"/>
                  </a:moveTo>
                  <a:lnTo>
                    <a:pt x="6763" y="1749"/>
                  </a:lnTo>
                  <a:lnTo>
                    <a:pt x="5746" y="1749"/>
                  </a:lnTo>
                  <a:lnTo>
                    <a:pt x="5746" y="1303"/>
                  </a:lnTo>
                  <a:close/>
                  <a:moveTo>
                    <a:pt x="7405" y="446"/>
                  </a:moveTo>
                  <a:cubicBezTo>
                    <a:pt x="7530" y="446"/>
                    <a:pt x="7637" y="536"/>
                    <a:pt x="7637" y="661"/>
                  </a:cubicBezTo>
                  <a:lnTo>
                    <a:pt x="7637" y="1749"/>
                  </a:lnTo>
                  <a:lnTo>
                    <a:pt x="7191" y="1749"/>
                  </a:lnTo>
                  <a:lnTo>
                    <a:pt x="7191" y="661"/>
                  </a:lnTo>
                  <a:cubicBezTo>
                    <a:pt x="7191" y="536"/>
                    <a:pt x="7298" y="446"/>
                    <a:pt x="7405" y="446"/>
                  </a:cubicBezTo>
                  <a:close/>
                  <a:moveTo>
                    <a:pt x="9082" y="1303"/>
                  </a:moveTo>
                  <a:lnTo>
                    <a:pt x="9082" y="1749"/>
                  </a:lnTo>
                  <a:lnTo>
                    <a:pt x="8065" y="1749"/>
                  </a:lnTo>
                  <a:lnTo>
                    <a:pt x="8065" y="1303"/>
                  </a:lnTo>
                  <a:close/>
                  <a:moveTo>
                    <a:pt x="9725" y="446"/>
                  </a:moveTo>
                  <a:cubicBezTo>
                    <a:pt x="9850" y="446"/>
                    <a:pt x="9939" y="536"/>
                    <a:pt x="9939" y="661"/>
                  </a:cubicBezTo>
                  <a:lnTo>
                    <a:pt x="9939" y="1749"/>
                  </a:lnTo>
                  <a:lnTo>
                    <a:pt x="9511" y="1749"/>
                  </a:lnTo>
                  <a:lnTo>
                    <a:pt x="9511" y="661"/>
                  </a:lnTo>
                  <a:cubicBezTo>
                    <a:pt x="9511" y="536"/>
                    <a:pt x="9600" y="446"/>
                    <a:pt x="9725" y="446"/>
                  </a:cubicBezTo>
                  <a:close/>
                  <a:moveTo>
                    <a:pt x="11384" y="1303"/>
                  </a:moveTo>
                  <a:lnTo>
                    <a:pt x="11384" y="1749"/>
                  </a:lnTo>
                  <a:lnTo>
                    <a:pt x="10385" y="1749"/>
                  </a:lnTo>
                  <a:lnTo>
                    <a:pt x="10385" y="1303"/>
                  </a:lnTo>
                  <a:close/>
                  <a:moveTo>
                    <a:pt x="12044" y="446"/>
                  </a:moveTo>
                  <a:cubicBezTo>
                    <a:pt x="12169" y="446"/>
                    <a:pt x="12258" y="536"/>
                    <a:pt x="12258" y="661"/>
                  </a:cubicBezTo>
                  <a:lnTo>
                    <a:pt x="12258" y="1749"/>
                  </a:lnTo>
                  <a:lnTo>
                    <a:pt x="11830" y="1749"/>
                  </a:lnTo>
                  <a:lnTo>
                    <a:pt x="11830" y="661"/>
                  </a:lnTo>
                  <a:cubicBezTo>
                    <a:pt x="11830" y="536"/>
                    <a:pt x="11919" y="446"/>
                    <a:pt x="12044" y="446"/>
                  </a:cubicBezTo>
                  <a:close/>
                  <a:moveTo>
                    <a:pt x="14168" y="446"/>
                  </a:moveTo>
                  <a:cubicBezTo>
                    <a:pt x="14293" y="446"/>
                    <a:pt x="14382" y="536"/>
                    <a:pt x="14382" y="661"/>
                  </a:cubicBezTo>
                  <a:lnTo>
                    <a:pt x="14382" y="1089"/>
                  </a:lnTo>
                  <a:cubicBezTo>
                    <a:pt x="14382" y="1446"/>
                    <a:pt x="14096" y="1749"/>
                    <a:pt x="13739" y="1749"/>
                  </a:cubicBezTo>
                  <a:lnTo>
                    <a:pt x="12687" y="1749"/>
                  </a:lnTo>
                  <a:lnTo>
                    <a:pt x="12687" y="1303"/>
                  </a:lnTo>
                  <a:lnTo>
                    <a:pt x="13739" y="1303"/>
                  </a:lnTo>
                  <a:cubicBezTo>
                    <a:pt x="13864" y="1303"/>
                    <a:pt x="13954" y="1214"/>
                    <a:pt x="13954" y="1089"/>
                  </a:cubicBezTo>
                  <a:lnTo>
                    <a:pt x="13954" y="661"/>
                  </a:lnTo>
                  <a:cubicBezTo>
                    <a:pt x="13954" y="536"/>
                    <a:pt x="14043" y="446"/>
                    <a:pt x="14168" y="446"/>
                  </a:cubicBezTo>
                  <a:close/>
                  <a:moveTo>
                    <a:pt x="12044" y="2177"/>
                  </a:moveTo>
                  <a:lnTo>
                    <a:pt x="9903" y="4407"/>
                  </a:lnTo>
                  <a:cubicBezTo>
                    <a:pt x="9207" y="3890"/>
                    <a:pt x="8351" y="3587"/>
                    <a:pt x="7405" y="3587"/>
                  </a:cubicBezTo>
                  <a:cubicBezTo>
                    <a:pt x="6442" y="3587"/>
                    <a:pt x="5567" y="3908"/>
                    <a:pt x="4836" y="4461"/>
                  </a:cubicBezTo>
                  <a:lnTo>
                    <a:pt x="2748" y="2177"/>
                  </a:lnTo>
                  <a:close/>
                  <a:moveTo>
                    <a:pt x="12258" y="2570"/>
                  </a:moveTo>
                  <a:lnTo>
                    <a:pt x="12258" y="12454"/>
                  </a:lnTo>
                  <a:lnTo>
                    <a:pt x="2570" y="12454"/>
                  </a:lnTo>
                  <a:lnTo>
                    <a:pt x="2570" y="2605"/>
                  </a:lnTo>
                  <a:lnTo>
                    <a:pt x="4515" y="4729"/>
                  </a:lnTo>
                  <a:cubicBezTo>
                    <a:pt x="3676" y="5514"/>
                    <a:pt x="3141" y="6638"/>
                    <a:pt x="3141" y="7869"/>
                  </a:cubicBezTo>
                  <a:cubicBezTo>
                    <a:pt x="3141" y="8939"/>
                    <a:pt x="3551" y="9974"/>
                    <a:pt x="4265" y="10759"/>
                  </a:cubicBezTo>
                  <a:cubicBezTo>
                    <a:pt x="4312" y="10807"/>
                    <a:pt x="4374" y="10829"/>
                    <a:pt x="4435" y="10829"/>
                  </a:cubicBezTo>
                  <a:cubicBezTo>
                    <a:pt x="4490" y="10829"/>
                    <a:pt x="4544" y="10811"/>
                    <a:pt x="4586" y="10777"/>
                  </a:cubicBezTo>
                  <a:cubicBezTo>
                    <a:pt x="4675" y="10688"/>
                    <a:pt x="4675" y="10545"/>
                    <a:pt x="4586" y="10474"/>
                  </a:cubicBezTo>
                  <a:cubicBezTo>
                    <a:pt x="3944" y="9760"/>
                    <a:pt x="3569" y="8832"/>
                    <a:pt x="3569" y="7869"/>
                  </a:cubicBezTo>
                  <a:cubicBezTo>
                    <a:pt x="3569" y="5746"/>
                    <a:pt x="5300" y="4033"/>
                    <a:pt x="7405" y="4033"/>
                  </a:cubicBezTo>
                  <a:cubicBezTo>
                    <a:pt x="9529" y="4033"/>
                    <a:pt x="11241" y="5746"/>
                    <a:pt x="11241" y="7869"/>
                  </a:cubicBezTo>
                  <a:cubicBezTo>
                    <a:pt x="11241" y="9974"/>
                    <a:pt x="9529" y="11705"/>
                    <a:pt x="7405" y="11705"/>
                  </a:cubicBezTo>
                  <a:cubicBezTo>
                    <a:pt x="6638" y="11705"/>
                    <a:pt x="5889" y="11473"/>
                    <a:pt x="5246" y="11045"/>
                  </a:cubicBezTo>
                  <a:cubicBezTo>
                    <a:pt x="5211" y="11016"/>
                    <a:pt x="5166" y="11002"/>
                    <a:pt x="5123" y="11002"/>
                  </a:cubicBezTo>
                  <a:cubicBezTo>
                    <a:pt x="5057" y="11002"/>
                    <a:pt x="4993" y="11034"/>
                    <a:pt x="4961" y="11098"/>
                  </a:cubicBezTo>
                  <a:cubicBezTo>
                    <a:pt x="4889" y="11188"/>
                    <a:pt x="4907" y="11330"/>
                    <a:pt x="5014" y="11402"/>
                  </a:cubicBezTo>
                  <a:cubicBezTo>
                    <a:pt x="5728" y="11884"/>
                    <a:pt x="6549" y="12133"/>
                    <a:pt x="7405" y="12133"/>
                  </a:cubicBezTo>
                  <a:cubicBezTo>
                    <a:pt x="9760" y="12133"/>
                    <a:pt x="11688" y="10224"/>
                    <a:pt x="11688" y="7869"/>
                  </a:cubicBezTo>
                  <a:cubicBezTo>
                    <a:pt x="11688" y="6602"/>
                    <a:pt x="11134" y="5460"/>
                    <a:pt x="10242" y="4675"/>
                  </a:cubicBezTo>
                  <a:lnTo>
                    <a:pt x="12258" y="2570"/>
                  </a:lnTo>
                  <a:close/>
                  <a:moveTo>
                    <a:pt x="14382" y="12883"/>
                  </a:moveTo>
                  <a:lnTo>
                    <a:pt x="14382" y="13329"/>
                  </a:lnTo>
                  <a:lnTo>
                    <a:pt x="429" y="13329"/>
                  </a:lnTo>
                  <a:lnTo>
                    <a:pt x="429" y="12883"/>
                  </a:lnTo>
                  <a:close/>
                  <a:moveTo>
                    <a:pt x="643" y="0"/>
                  </a:moveTo>
                  <a:cubicBezTo>
                    <a:pt x="286" y="0"/>
                    <a:pt x="1" y="304"/>
                    <a:pt x="1" y="661"/>
                  </a:cubicBezTo>
                  <a:lnTo>
                    <a:pt x="1" y="1089"/>
                  </a:lnTo>
                  <a:cubicBezTo>
                    <a:pt x="1" y="1695"/>
                    <a:pt x="482" y="2177"/>
                    <a:pt x="1089" y="2177"/>
                  </a:cubicBezTo>
                  <a:lnTo>
                    <a:pt x="1267" y="2177"/>
                  </a:lnTo>
                  <a:lnTo>
                    <a:pt x="1267" y="2249"/>
                  </a:lnTo>
                  <a:cubicBezTo>
                    <a:pt x="1267" y="2373"/>
                    <a:pt x="1357" y="2463"/>
                    <a:pt x="1482" y="2463"/>
                  </a:cubicBezTo>
                  <a:cubicBezTo>
                    <a:pt x="1589" y="2463"/>
                    <a:pt x="1696" y="2373"/>
                    <a:pt x="1696" y="2249"/>
                  </a:cubicBezTo>
                  <a:lnTo>
                    <a:pt x="1696" y="2177"/>
                  </a:lnTo>
                  <a:lnTo>
                    <a:pt x="2124" y="2177"/>
                  </a:lnTo>
                  <a:lnTo>
                    <a:pt x="2124" y="12454"/>
                  </a:lnTo>
                  <a:lnTo>
                    <a:pt x="1696" y="12454"/>
                  </a:lnTo>
                  <a:lnTo>
                    <a:pt x="1696" y="3176"/>
                  </a:lnTo>
                  <a:cubicBezTo>
                    <a:pt x="1696" y="3051"/>
                    <a:pt x="1589" y="2944"/>
                    <a:pt x="1482" y="2944"/>
                  </a:cubicBezTo>
                  <a:cubicBezTo>
                    <a:pt x="1357" y="2944"/>
                    <a:pt x="1267" y="3051"/>
                    <a:pt x="1267" y="3176"/>
                  </a:cubicBezTo>
                  <a:lnTo>
                    <a:pt x="1267" y="12454"/>
                  </a:lnTo>
                  <a:lnTo>
                    <a:pt x="215" y="12454"/>
                  </a:lnTo>
                  <a:cubicBezTo>
                    <a:pt x="90" y="12454"/>
                    <a:pt x="1" y="12544"/>
                    <a:pt x="1" y="12669"/>
                  </a:cubicBezTo>
                  <a:lnTo>
                    <a:pt x="1" y="13543"/>
                  </a:lnTo>
                  <a:cubicBezTo>
                    <a:pt x="1" y="13650"/>
                    <a:pt x="90" y="13757"/>
                    <a:pt x="215" y="13757"/>
                  </a:cubicBezTo>
                  <a:lnTo>
                    <a:pt x="14614" y="13757"/>
                  </a:lnTo>
                  <a:cubicBezTo>
                    <a:pt x="14721" y="13757"/>
                    <a:pt x="14828" y="13650"/>
                    <a:pt x="14828" y="13543"/>
                  </a:cubicBezTo>
                  <a:lnTo>
                    <a:pt x="14828" y="12669"/>
                  </a:lnTo>
                  <a:cubicBezTo>
                    <a:pt x="14828" y="12544"/>
                    <a:pt x="14721" y="12454"/>
                    <a:pt x="14614" y="12454"/>
                  </a:cubicBezTo>
                  <a:lnTo>
                    <a:pt x="13561" y="12454"/>
                  </a:lnTo>
                  <a:lnTo>
                    <a:pt x="13561" y="11509"/>
                  </a:lnTo>
                  <a:cubicBezTo>
                    <a:pt x="13561" y="11384"/>
                    <a:pt x="13472" y="11295"/>
                    <a:pt x="13347" y="11295"/>
                  </a:cubicBezTo>
                  <a:cubicBezTo>
                    <a:pt x="13222" y="11295"/>
                    <a:pt x="13133" y="11384"/>
                    <a:pt x="13133" y="11509"/>
                  </a:cubicBezTo>
                  <a:lnTo>
                    <a:pt x="13133" y="12454"/>
                  </a:lnTo>
                  <a:lnTo>
                    <a:pt x="12687" y="12454"/>
                  </a:lnTo>
                  <a:lnTo>
                    <a:pt x="12687" y="2177"/>
                  </a:lnTo>
                  <a:lnTo>
                    <a:pt x="13133" y="2177"/>
                  </a:lnTo>
                  <a:lnTo>
                    <a:pt x="13133" y="10581"/>
                  </a:lnTo>
                  <a:cubicBezTo>
                    <a:pt x="13133" y="10706"/>
                    <a:pt x="13222" y="10795"/>
                    <a:pt x="13347" y="10795"/>
                  </a:cubicBezTo>
                  <a:cubicBezTo>
                    <a:pt x="13472" y="10795"/>
                    <a:pt x="13561" y="10706"/>
                    <a:pt x="13561" y="10581"/>
                  </a:cubicBezTo>
                  <a:lnTo>
                    <a:pt x="13561" y="2177"/>
                  </a:lnTo>
                  <a:lnTo>
                    <a:pt x="13739" y="2177"/>
                  </a:lnTo>
                  <a:cubicBezTo>
                    <a:pt x="14328" y="2177"/>
                    <a:pt x="14828" y="1695"/>
                    <a:pt x="14828" y="1089"/>
                  </a:cubicBezTo>
                  <a:lnTo>
                    <a:pt x="14828" y="661"/>
                  </a:lnTo>
                  <a:cubicBezTo>
                    <a:pt x="14828" y="304"/>
                    <a:pt x="14524" y="0"/>
                    <a:pt x="14168" y="0"/>
                  </a:cubicBezTo>
                  <a:cubicBezTo>
                    <a:pt x="13811" y="0"/>
                    <a:pt x="13525" y="304"/>
                    <a:pt x="13525" y="661"/>
                  </a:cubicBezTo>
                  <a:lnTo>
                    <a:pt x="13525" y="875"/>
                  </a:lnTo>
                  <a:lnTo>
                    <a:pt x="12687" y="875"/>
                  </a:lnTo>
                  <a:lnTo>
                    <a:pt x="12687" y="661"/>
                  </a:lnTo>
                  <a:cubicBezTo>
                    <a:pt x="12687" y="304"/>
                    <a:pt x="12401" y="0"/>
                    <a:pt x="12044" y="0"/>
                  </a:cubicBezTo>
                  <a:cubicBezTo>
                    <a:pt x="11688" y="0"/>
                    <a:pt x="11384" y="304"/>
                    <a:pt x="11384" y="661"/>
                  </a:cubicBezTo>
                  <a:lnTo>
                    <a:pt x="11384" y="875"/>
                  </a:lnTo>
                  <a:lnTo>
                    <a:pt x="10385" y="875"/>
                  </a:lnTo>
                  <a:lnTo>
                    <a:pt x="10385" y="661"/>
                  </a:lnTo>
                  <a:cubicBezTo>
                    <a:pt x="10385" y="304"/>
                    <a:pt x="10082" y="0"/>
                    <a:pt x="9725" y="0"/>
                  </a:cubicBezTo>
                  <a:cubicBezTo>
                    <a:pt x="9368" y="0"/>
                    <a:pt x="9082" y="304"/>
                    <a:pt x="9082" y="661"/>
                  </a:cubicBezTo>
                  <a:lnTo>
                    <a:pt x="9082" y="875"/>
                  </a:lnTo>
                  <a:lnTo>
                    <a:pt x="8065" y="875"/>
                  </a:lnTo>
                  <a:lnTo>
                    <a:pt x="8065" y="661"/>
                  </a:lnTo>
                  <a:cubicBezTo>
                    <a:pt x="8065" y="304"/>
                    <a:pt x="7762" y="0"/>
                    <a:pt x="7405" y="0"/>
                  </a:cubicBezTo>
                  <a:cubicBezTo>
                    <a:pt x="7048" y="0"/>
                    <a:pt x="6763" y="304"/>
                    <a:pt x="6763" y="661"/>
                  </a:cubicBezTo>
                  <a:lnTo>
                    <a:pt x="6763" y="875"/>
                  </a:lnTo>
                  <a:lnTo>
                    <a:pt x="5746" y="875"/>
                  </a:lnTo>
                  <a:lnTo>
                    <a:pt x="5746" y="661"/>
                  </a:lnTo>
                  <a:cubicBezTo>
                    <a:pt x="5746" y="304"/>
                    <a:pt x="5460" y="0"/>
                    <a:pt x="5104" y="0"/>
                  </a:cubicBezTo>
                  <a:cubicBezTo>
                    <a:pt x="4729" y="0"/>
                    <a:pt x="4443" y="304"/>
                    <a:pt x="4443" y="661"/>
                  </a:cubicBezTo>
                  <a:lnTo>
                    <a:pt x="4443" y="875"/>
                  </a:lnTo>
                  <a:lnTo>
                    <a:pt x="3426" y="875"/>
                  </a:lnTo>
                  <a:lnTo>
                    <a:pt x="3426" y="661"/>
                  </a:lnTo>
                  <a:cubicBezTo>
                    <a:pt x="3426" y="304"/>
                    <a:pt x="3141" y="0"/>
                    <a:pt x="2784" y="0"/>
                  </a:cubicBezTo>
                  <a:cubicBezTo>
                    <a:pt x="2427" y="0"/>
                    <a:pt x="2124" y="304"/>
                    <a:pt x="2124" y="661"/>
                  </a:cubicBezTo>
                  <a:lnTo>
                    <a:pt x="2124" y="875"/>
                  </a:lnTo>
                  <a:lnTo>
                    <a:pt x="1303" y="875"/>
                  </a:lnTo>
                  <a:lnTo>
                    <a:pt x="1303" y="661"/>
                  </a:lnTo>
                  <a:cubicBezTo>
                    <a:pt x="1303" y="304"/>
                    <a:pt x="1018" y="0"/>
                    <a:pt x="6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23" name="Google Shape;3423;p85"/>
          <p:cNvSpPr/>
          <p:nvPr/>
        </p:nvSpPr>
        <p:spPr>
          <a:xfrm>
            <a:off x="4951038" y="2588454"/>
            <a:ext cx="487249" cy="487841"/>
          </a:xfrm>
          <a:custGeom>
            <a:avLst/>
            <a:gdLst/>
            <a:ahLst/>
            <a:cxnLst/>
            <a:rect l="l" t="t" r="r" b="b"/>
            <a:pathLst>
              <a:path w="14810" h="14828" extrusionOk="0">
                <a:moveTo>
                  <a:pt x="3890" y="12115"/>
                </a:moveTo>
                <a:lnTo>
                  <a:pt x="3890" y="12115"/>
                </a:lnTo>
                <a:cubicBezTo>
                  <a:pt x="4443" y="12347"/>
                  <a:pt x="5032" y="12490"/>
                  <a:pt x="5639" y="12561"/>
                </a:cubicBezTo>
                <a:lnTo>
                  <a:pt x="5639" y="13632"/>
                </a:lnTo>
                <a:cubicBezTo>
                  <a:pt x="4961" y="13239"/>
                  <a:pt x="4354" y="12740"/>
                  <a:pt x="3890" y="12115"/>
                </a:cubicBezTo>
                <a:close/>
                <a:moveTo>
                  <a:pt x="6281" y="6584"/>
                </a:moveTo>
                <a:cubicBezTo>
                  <a:pt x="6424" y="6888"/>
                  <a:pt x="6513" y="7209"/>
                  <a:pt x="6513" y="7548"/>
                </a:cubicBezTo>
                <a:lnTo>
                  <a:pt x="6513" y="14381"/>
                </a:lnTo>
                <a:lnTo>
                  <a:pt x="6067" y="14381"/>
                </a:lnTo>
                <a:lnTo>
                  <a:pt x="6067" y="13989"/>
                </a:lnTo>
                <a:lnTo>
                  <a:pt x="6067" y="12365"/>
                </a:lnTo>
                <a:lnTo>
                  <a:pt x="6067" y="12347"/>
                </a:lnTo>
                <a:lnTo>
                  <a:pt x="6067" y="8725"/>
                </a:lnTo>
                <a:cubicBezTo>
                  <a:pt x="6067" y="8725"/>
                  <a:pt x="6067" y="8707"/>
                  <a:pt x="6067" y="8707"/>
                </a:cubicBezTo>
                <a:lnTo>
                  <a:pt x="6067" y="7548"/>
                </a:lnTo>
                <a:cubicBezTo>
                  <a:pt x="6067" y="7209"/>
                  <a:pt x="6156" y="6888"/>
                  <a:pt x="6281" y="6584"/>
                </a:cubicBezTo>
                <a:close/>
                <a:moveTo>
                  <a:pt x="6299" y="0"/>
                </a:moveTo>
                <a:cubicBezTo>
                  <a:pt x="4604" y="0"/>
                  <a:pt x="3034" y="660"/>
                  <a:pt x="1838" y="1838"/>
                </a:cubicBezTo>
                <a:cubicBezTo>
                  <a:pt x="643" y="3034"/>
                  <a:pt x="1" y="4622"/>
                  <a:pt x="1" y="6299"/>
                </a:cubicBezTo>
                <a:cubicBezTo>
                  <a:pt x="1" y="7423"/>
                  <a:pt x="286" y="8529"/>
                  <a:pt x="857" y="9493"/>
                </a:cubicBezTo>
                <a:cubicBezTo>
                  <a:pt x="1410" y="10403"/>
                  <a:pt x="2177" y="11170"/>
                  <a:pt x="3087" y="11723"/>
                </a:cubicBezTo>
                <a:cubicBezTo>
                  <a:pt x="3694" y="12758"/>
                  <a:pt x="4586" y="13579"/>
                  <a:pt x="5639" y="14132"/>
                </a:cubicBezTo>
                <a:lnTo>
                  <a:pt x="5639" y="14488"/>
                </a:lnTo>
                <a:cubicBezTo>
                  <a:pt x="5639" y="14667"/>
                  <a:pt x="5782" y="14827"/>
                  <a:pt x="5978" y="14827"/>
                </a:cubicBezTo>
                <a:lnTo>
                  <a:pt x="6602" y="14827"/>
                </a:lnTo>
                <a:cubicBezTo>
                  <a:pt x="6745" y="14827"/>
                  <a:pt x="6870" y="14738"/>
                  <a:pt x="6923" y="14613"/>
                </a:cubicBezTo>
                <a:cubicBezTo>
                  <a:pt x="7441" y="14756"/>
                  <a:pt x="7976" y="14827"/>
                  <a:pt x="8511" y="14827"/>
                </a:cubicBezTo>
                <a:cubicBezTo>
                  <a:pt x="9850" y="14827"/>
                  <a:pt x="11117" y="14417"/>
                  <a:pt x="12205" y="13632"/>
                </a:cubicBezTo>
                <a:cubicBezTo>
                  <a:pt x="12294" y="13561"/>
                  <a:pt x="12312" y="13418"/>
                  <a:pt x="12258" y="13329"/>
                </a:cubicBezTo>
                <a:cubicBezTo>
                  <a:pt x="12213" y="13272"/>
                  <a:pt x="12139" y="13237"/>
                  <a:pt x="12069" y="13237"/>
                </a:cubicBezTo>
                <a:cubicBezTo>
                  <a:pt x="12028" y="13237"/>
                  <a:pt x="11988" y="13249"/>
                  <a:pt x="11955" y="13275"/>
                </a:cubicBezTo>
                <a:cubicBezTo>
                  <a:pt x="10938" y="14007"/>
                  <a:pt x="9760" y="14381"/>
                  <a:pt x="8511" y="14381"/>
                </a:cubicBezTo>
                <a:cubicBezTo>
                  <a:pt x="7976" y="14381"/>
                  <a:pt x="7459" y="14310"/>
                  <a:pt x="6941" y="14167"/>
                </a:cubicBezTo>
                <a:lnTo>
                  <a:pt x="6941" y="12561"/>
                </a:lnTo>
                <a:cubicBezTo>
                  <a:pt x="8458" y="12401"/>
                  <a:pt x="9850" y="11705"/>
                  <a:pt x="10885" y="10599"/>
                </a:cubicBezTo>
                <a:cubicBezTo>
                  <a:pt x="11991" y="9421"/>
                  <a:pt x="12580" y="7905"/>
                  <a:pt x="12580" y="6299"/>
                </a:cubicBezTo>
                <a:cubicBezTo>
                  <a:pt x="12580" y="5460"/>
                  <a:pt x="12419" y="4657"/>
                  <a:pt x="12116" y="3890"/>
                </a:cubicBezTo>
                <a:lnTo>
                  <a:pt x="12116" y="3890"/>
                </a:lnTo>
                <a:cubicBezTo>
                  <a:pt x="12705" y="4354"/>
                  <a:pt x="13186" y="4907"/>
                  <a:pt x="13579" y="5549"/>
                </a:cubicBezTo>
                <a:cubicBezTo>
                  <a:pt x="14096" y="6441"/>
                  <a:pt x="14382" y="7476"/>
                  <a:pt x="14382" y="8529"/>
                </a:cubicBezTo>
                <a:cubicBezTo>
                  <a:pt x="14382" y="10099"/>
                  <a:pt x="13757" y="11598"/>
                  <a:pt x="12633" y="12704"/>
                </a:cubicBezTo>
                <a:cubicBezTo>
                  <a:pt x="12544" y="12793"/>
                  <a:pt x="12544" y="12918"/>
                  <a:pt x="12633" y="13008"/>
                </a:cubicBezTo>
                <a:cubicBezTo>
                  <a:pt x="12669" y="13061"/>
                  <a:pt x="12722" y="13079"/>
                  <a:pt x="12776" y="13079"/>
                </a:cubicBezTo>
                <a:cubicBezTo>
                  <a:pt x="12829" y="13079"/>
                  <a:pt x="12883" y="13061"/>
                  <a:pt x="12936" y="13008"/>
                </a:cubicBezTo>
                <a:cubicBezTo>
                  <a:pt x="14150" y="11812"/>
                  <a:pt x="14810" y="10224"/>
                  <a:pt x="14810" y="8529"/>
                </a:cubicBezTo>
                <a:cubicBezTo>
                  <a:pt x="14810" y="7405"/>
                  <a:pt x="14507" y="6299"/>
                  <a:pt x="13953" y="5335"/>
                </a:cubicBezTo>
                <a:cubicBezTo>
                  <a:pt x="13400" y="4407"/>
                  <a:pt x="12633" y="3640"/>
                  <a:pt x="11723" y="3105"/>
                </a:cubicBezTo>
                <a:cubicBezTo>
                  <a:pt x="11438" y="2623"/>
                  <a:pt x="11081" y="2177"/>
                  <a:pt x="10688" y="1785"/>
                </a:cubicBezTo>
                <a:cubicBezTo>
                  <a:pt x="10646" y="1742"/>
                  <a:pt x="10592" y="1724"/>
                  <a:pt x="10539" y="1724"/>
                </a:cubicBezTo>
                <a:cubicBezTo>
                  <a:pt x="10480" y="1724"/>
                  <a:pt x="10423" y="1747"/>
                  <a:pt x="10385" y="1785"/>
                </a:cubicBezTo>
                <a:cubicBezTo>
                  <a:pt x="10296" y="1874"/>
                  <a:pt x="10296" y="2016"/>
                  <a:pt x="10385" y="2106"/>
                </a:cubicBezTo>
                <a:cubicBezTo>
                  <a:pt x="10760" y="2480"/>
                  <a:pt x="11099" y="2891"/>
                  <a:pt x="11366" y="3373"/>
                </a:cubicBezTo>
                <a:cubicBezTo>
                  <a:pt x="11884" y="4247"/>
                  <a:pt x="12151" y="5264"/>
                  <a:pt x="12151" y="6299"/>
                </a:cubicBezTo>
                <a:cubicBezTo>
                  <a:pt x="12151" y="7780"/>
                  <a:pt x="11598" y="9207"/>
                  <a:pt x="10563" y="10295"/>
                </a:cubicBezTo>
                <a:cubicBezTo>
                  <a:pt x="9618" y="11330"/>
                  <a:pt x="8333" y="11973"/>
                  <a:pt x="6941" y="12115"/>
                </a:cubicBezTo>
                <a:lnTo>
                  <a:pt x="6941" y="8886"/>
                </a:lnTo>
                <a:cubicBezTo>
                  <a:pt x="8119" y="8600"/>
                  <a:pt x="8975" y="7530"/>
                  <a:pt x="8975" y="6299"/>
                </a:cubicBezTo>
                <a:cubicBezTo>
                  <a:pt x="8975" y="4818"/>
                  <a:pt x="7762" y="3622"/>
                  <a:pt x="6299" y="3622"/>
                </a:cubicBezTo>
                <a:cubicBezTo>
                  <a:pt x="5353" y="3622"/>
                  <a:pt x="4461" y="4122"/>
                  <a:pt x="3979" y="4943"/>
                </a:cubicBezTo>
                <a:cubicBezTo>
                  <a:pt x="3926" y="5050"/>
                  <a:pt x="3962" y="5175"/>
                  <a:pt x="4051" y="5228"/>
                </a:cubicBezTo>
                <a:cubicBezTo>
                  <a:pt x="4089" y="5253"/>
                  <a:pt x="4131" y="5265"/>
                  <a:pt x="4172" y="5265"/>
                </a:cubicBezTo>
                <a:cubicBezTo>
                  <a:pt x="4248" y="5265"/>
                  <a:pt x="4320" y="5226"/>
                  <a:pt x="4354" y="5157"/>
                </a:cubicBezTo>
                <a:cubicBezTo>
                  <a:pt x="4765" y="4479"/>
                  <a:pt x="5496" y="4051"/>
                  <a:pt x="6299" y="4051"/>
                </a:cubicBezTo>
                <a:cubicBezTo>
                  <a:pt x="7530" y="4051"/>
                  <a:pt x="8529" y="5050"/>
                  <a:pt x="8529" y="6299"/>
                </a:cubicBezTo>
                <a:cubicBezTo>
                  <a:pt x="8529" y="7298"/>
                  <a:pt x="7869" y="8154"/>
                  <a:pt x="6941" y="8440"/>
                </a:cubicBezTo>
                <a:lnTo>
                  <a:pt x="6941" y="7548"/>
                </a:lnTo>
                <a:cubicBezTo>
                  <a:pt x="6941" y="7102"/>
                  <a:pt x="6834" y="6673"/>
                  <a:pt x="6620" y="6281"/>
                </a:cubicBezTo>
                <a:lnTo>
                  <a:pt x="6620" y="6263"/>
                </a:lnTo>
                <a:cubicBezTo>
                  <a:pt x="6549" y="6138"/>
                  <a:pt x="6424" y="6067"/>
                  <a:pt x="6281" y="6067"/>
                </a:cubicBezTo>
                <a:cubicBezTo>
                  <a:pt x="6156" y="6067"/>
                  <a:pt x="6031" y="6138"/>
                  <a:pt x="5960" y="6263"/>
                </a:cubicBezTo>
                <a:lnTo>
                  <a:pt x="5960" y="6281"/>
                </a:lnTo>
                <a:cubicBezTo>
                  <a:pt x="5746" y="6673"/>
                  <a:pt x="5639" y="7102"/>
                  <a:pt x="5639" y="7548"/>
                </a:cubicBezTo>
                <a:lnTo>
                  <a:pt x="5639" y="8440"/>
                </a:lnTo>
                <a:cubicBezTo>
                  <a:pt x="4711" y="8154"/>
                  <a:pt x="4051" y="7298"/>
                  <a:pt x="4051" y="6299"/>
                </a:cubicBezTo>
                <a:cubicBezTo>
                  <a:pt x="4051" y="6174"/>
                  <a:pt x="4051" y="6067"/>
                  <a:pt x="4069" y="5960"/>
                </a:cubicBezTo>
                <a:cubicBezTo>
                  <a:pt x="4087" y="5835"/>
                  <a:pt x="4015" y="5728"/>
                  <a:pt x="3890" y="5710"/>
                </a:cubicBezTo>
                <a:cubicBezTo>
                  <a:pt x="3877" y="5708"/>
                  <a:pt x="3865" y="5707"/>
                  <a:pt x="3853" y="5707"/>
                </a:cubicBezTo>
                <a:cubicBezTo>
                  <a:pt x="3744" y="5707"/>
                  <a:pt x="3656" y="5776"/>
                  <a:pt x="3640" y="5888"/>
                </a:cubicBezTo>
                <a:cubicBezTo>
                  <a:pt x="3623" y="6013"/>
                  <a:pt x="3605" y="6156"/>
                  <a:pt x="3605" y="6299"/>
                </a:cubicBezTo>
                <a:cubicBezTo>
                  <a:pt x="3605" y="7530"/>
                  <a:pt x="4461" y="8600"/>
                  <a:pt x="5639" y="8886"/>
                </a:cubicBezTo>
                <a:lnTo>
                  <a:pt x="5639" y="12115"/>
                </a:lnTo>
                <a:cubicBezTo>
                  <a:pt x="4836" y="12026"/>
                  <a:pt x="4069" y="11776"/>
                  <a:pt x="3355" y="11384"/>
                </a:cubicBezTo>
                <a:cubicBezTo>
                  <a:pt x="3355" y="11366"/>
                  <a:pt x="3355" y="11366"/>
                  <a:pt x="3355" y="11366"/>
                </a:cubicBezTo>
                <a:cubicBezTo>
                  <a:pt x="2481" y="10866"/>
                  <a:pt x="1749" y="10135"/>
                  <a:pt x="1232" y="9261"/>
                </a:cubicBezTo>
                <a:cubicBezTo>
                  <a:pt x="714" y="8368"/>
                  <a:pt x="429" y="7334"/>
                  <a:pt x="429" y="6299"/>
                </a:cubicBezTo>
                <a:cubicBezTo>
                  <a:pt x="429" y="3069"/>
                  <a:pt x="3052" y="428"/>
                  <a:pt x="6299" y="428"/>
                </a:cubicBezTo>
                <a:cubicBezTo>
                  <a:pt x="7530" y="428"/>
                  <a:pt x="8708" y="803"/>
                  <a:pt x="9707" y="1517"/>
                </a:cubicBezTo>
                <a:cubicBezTo>
                  <a:pt x="9744" y="1547"/>
                  <a:pt x="9791" y="1561"/>
                  <a:pt x="9838" y="1561"/>
                </a:cubicBezTo>
                <a:cubicBezTo>
                  <a:pt x="9903" y="1561"/>
                  <a:pt x="9969" y="1533"/>
                  <a:pt x="10010" y="1481"/>
                </a:cubicBezTo>
                <a:cubicBezTo>
                  <a:pt x="10064" y="1374"/>
                  <a:pt x="10046" y="1249"/>
                  <a:pt x="9957" y="1178"/>
                </a:cubicBezTo>
                <a:cubicBezTo>
                  <a:pt x="8886" y="411"/>
                  <a:pt x="7619" y="0"/>
                  <a:pt x="6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85"/>
          <p:cNvSpPr/>
          <p:nvPr/>
        </p:nvSpPr>
        <p:spPr>
          <a:xfrm>
            <a:off x="4950988" y="3788208"/>
            <a:ext cx="487249" cy="487841"/>
          </a:xfrm>
          <a:custGeom>
            <a:avLst/>
            <a:gdLst/>
            <a:ahLst/>
            <a:cxnLst/>
            <a:rect l="l" t="t" r="r" b="b"/>
            <a:pathLst>
              <a:path w="14810" h="14828" extrusionOk="0">
                <a:moveTo>
                  <a:pt x="7405" y="1410"/>
                </a:moveTo>
                <a:cubicBezTo>
                  <a:pt x="7619" y="1410"/>
                  <a:pt x="7798" y="1588"/>
                  <a:pt x="7798" y="1802"/>
                </a:cubicBezTo>
                <a:cubicBezTo>
                  <a:pt x="7798" y="2017"/>
                  <a:pt x="7619" y="2177"/>
                  <a:pt x="7405" y="2177"/>
                </a:cubicBezTo>
                <a:cubicBezTo>
                  <a:pt x="7191" y="2177"/>
                  <a:pt x="7013" y="2017"/>
                  <a:pt x="7013" y="1802"/>
                </a:cubicBezTo>
                <a:cubicBezTo>
                  <a:pt x="7013" y="1588"/>
                  <a:pt x="7191" y="1410"/>
                  <a:pt x="7405" y="1410"/>
                </a:cubicBezTo>
                <a:close/>
                <a:moveTo>
                  <a:pt x="14168" y="2498"/>
                </a:moveTo>
                <a:cubicBezTo>
                  <a:pt x="14293" y="2498"/>
                  <a:pt x="14382" y="2587"/>
                  <a:pt x="14382" y="2712"/>
                </a:cubicBezTo>
                <a:cubicBezTo>
                  <a:pt x="14382" y="2819"/>
                  <a:pt x="14293" y="2926"/>
                  <a:pt x="14168" y="2926"/>
                </a:cubicBezTo>
                <a:lnTo>
                  <a:pt x="643" y="2926"/>
                </a:lnTo>
                <a:cubicBezTo>
                  <a:pt x="518" y="2926"/>
                  <a:pt x="429" y="2819"/>
                  <a:pt x="429" y="2712"/>
                </a:cubicBezTo>
                <a:cubicBezTo>
                  <a:pt x="429" y="2587"/>
                  <a:pt x="518" y="2498"/>
                  <a:pt x="643" y="2498"/>
                </a:cubicBezTo>
                <a:lnTo>
                  <a:pt x="6959" y="2498"/>
                </a:lnTo>
                <a:cubicBezTo>
                  <a:pt x="7084" y="2570"/>
                  <a:pt x="7245" y="2623"/>
                  <a:pt x="7405" y="2623"/>
                </a:cubicBezTo>
                <a:cubicBezTo>
                  <a:pt x="7566" y="2623"/>
                  <a:pt x="7726" y="2570"/>
                  <a:pt x="7851" y="2498"/>
                </a:cubicBezTo>
                <a:close/>
                <a:moveTo>
                  <a:pt x="4372" y="4265"/>
                </a:moveTo>
                <a:cubicBezTo>
                  <a:pt x="4818" y="4265"/>
                  <a:pt x="5175" y="4622"/>
                  <a:pt x="5175" y="5068"/>
                </a:cubicBezTo>
                <a:cubicBezTo>
                  <a:pt x="5175" y="5514"/>
                  <a:pt x="4818" y="5871"/>
                  <a:pt x="4372" y="5871"/>
                </a:cubicBezTo>
                <a:cubicBezTo>
                  <a:pt x="3944" y="5871"/>
                  <a:pt x="3587" y="5514"/>
                  <a:pt x="3587" y="5068"/>
                </a:cubicBezTo>
                <a:cubicBezTo>
                  <a:pt x="3587" y="4622"/>
                  <a:pt x="3944" y="4265"/>
                  <a:pt x="4372" y="4265"/>
                </a:cubicBezTo>
                <a:close/>
                <a:moveTo>
                  <a:pt x="7405" y="4265"/>
                </a:moveTo>
                <a:cubicBezTo>
                  <a:pt x="7851" y="4265"/>
                  <a:pt x="8208" y="4622"/>
                  <a:pt x="8208" y="5068"/>
                </a:cubicBezTo>
                <a:cubicBezTo>
                  <a:pt x="8208" y="5514"/>
                  <a:pt x="7851" y="5871"/>
                  <a:pt x="7405" y="5871"/>
                </a:cubicBezTo>
                <a:cubicBezTo>
                  <a:pt x="6959" y="5871"/>
                  <a:pt x="6602" y="5514"/>
                  <a:pt x="6602" y="5068"/>
                </a:cubicBezTo>
                <a:cubicBezTo>
                  <a:pt x="6602" y="4622"/>
                  <a:pt x="6959" y="4265"/>
                  <a:pt x="7405" y="4265"/>
                </a:cubicBezTo>
                <a:close/>
                <a:moveTo>
                  <a:pt x="10421" y="4265"/>
                </a:moveTo>
                <a:cubicBezTo>
                  <a:pt x="10867" y="4265"/>
                  <a:pt x="11224" y="4622"/>
                  <a:pt x="11224" y="5068"/>
                </a:cubicBezTo>
                <a:cubicBezTo>
                  <a:pt x="11224" y="5514"/>
                  <a:pt x="10867" y="5871"/>
                  <a:pt x="10421" y="5871"/>
                </a:cubicBezTo>
                <a:cubicBezTo>
                  <a:pt x="9992" y="5871"/>
                  <a:pt x="9636" y="5514"/>
                  <a:pt x="9636" y="5068"/>
                </a:cubicBezTo>
                <a:cubicBezTo>
                  <a:pt x="9636" y="4622"/>
                  <a:pt x="9992" y="4265"/>
                  <a:pt x="10421" y="4265"/>
                </a:cubicBezTo>
                <a:close/>
                <a:moveTo>
                  <a:pt x="4158" y="3355"/>
                </a:moveTo>
                <a:lnTo>
                  <a:pt x="4158" y="3854"/>
                </a:lnTo>
                <a:cubicBezTo>
                  <a:pt x="3587" y="3961"/>
                  <a:pt x="3141" y="4461"/>
                  <a:pt x="3141" y="5068"/>
                </a:cubicBezTo>
                <a:cubicBezTo>
                  <a:pt x="3141" y="5478"/>
                  <a:pt x="3355" y="5835"/>
                  <a:pt x="3658" y="6067"/>
                </a:cubicBezTo>
                <a:lnTo>
                  <a:pt x="3373" y="6620"/>
                </a:lnTo>
                <a:lnTo>
                  <a:pt x="2231" y="6620"/>
                </a:lnTo>
                <a:lnTo>
                  <a:pt x="2231" y="3355"/>
                </a:lnTo>
                <a:close/>
                <a:moveTo>
                  <a:pt x="4711" y="6245"/>
                </a:moveTo>
                <a:lnTo>
                  <a:pt x="4889" y="6620"/>
                </a:lnTo>
                <a:lnTo>
                  <a:pt x="3855" y="6620"/>
                </a:lnTo>
                <a:lnTo>
                  <a:pt x="4051" y="6245"/>
                </a:lnTo>
                <a:cubicBezTo>
                  <a:pt x="4158" y="6281"/>
                  <a:pt x="4265" y="6299"/>
                  <a:pt x="4372" y="6299"/>
                </a:cubicBezTo>
                <a:cubicBezTo>
                  <a:pt x="4497" y="6299"/>
                  <a:pt x="4604" y="6281"/>
                  <a:pt x="4711" y="6245"/>
                </a:cubicBezTo>
                <a:close/>
                <a:moveTo>
                  <a:pt x="7191" y="3355"/>
                </a:moveTo>
                <a:lnTo>
                  <a:pt x="7191" y="3854"/>
                </a:lnTo>
                <a:cubicBezTo>
                  <a:pt x="6620" y="3961"/>
                  <a:pt x="6174" y="4461"/>
                  <a:pt x="6174" y="5068"/>
                </a:cubicBezTo>
                <a:cubicBezTo>
                  <a:pt x="6174" y="5478"/>
                  <a:pt x="6370" y="5835"/>
                  <a:pt x="6692" y="6067"/>
                </a:cubicBezTo>
                <a:lnTo>
                  <a:pt x="6388" y="6620"/>
                </a:lnTo>
                <a:lnTo>
                  <a:pt x="5389" y="6620"/>
                </a:lnTo>
                <a:lnTo>
                  <a:pt x="5104" y="6067"/>
                </a:lnTo>
                <a:cubicBezTo>
                  <a:pt x="5407" y="5835"/>
                  <a:pt x="5603" y="5478"/>
                  <a:pt x="5603" y="5068"/>
                </a:cubicBezTo>
                <a:cubicBezTo>
                  <a:pt x="5603" y="4461"/>
                  <a:pt x="5175" y="3961"/>
                  <a:pt x="4604" y="3854"/>
                </a:cubicBezTo>
                <a:lnTo>
                  <a:pt x="4604" y="3355"/>
                </a:lnTo>
                <a:close/>
                <a:moveTo>
                  <a:pt x="7726" y="6245"/>
                </a:moveTo>
                <a:lnTo>
                  <a:pt x="7923" y="6620"/>
                </a:lnTo>
                <a:lnTo>
                  <a:pt x="6888" y="6620"/>
                </a:lnTo>
                <a:lnTo>
                  <a:pt x="7084" y="6245"/>
                </a:lnTo>
                <a:cubicBezTo>
                  <a:pt x="7191" y="6281"/>
                  <a:pt x="7298" y="6299"/>
                  <a:pt x="7405" y="6299"/>
                </a:cubicBezTo>
                <a:cubicBezTo>
                  <a:pt x="7512" y="6299"/>
                  <a:pt x="7619" y="6281"/>
                  <a:pt x="7726" y="6245"/>
                </a:cubicBezTo>
                <a:close/>
                <a:moveTo>
                  <a:pt x="10207" y="3355"/>
                </a:moveTo>
                <a:lnTo>
                  <a:pt x="10207" y="3854"/>
                </a:lnTo>
                <a:cubicBezTo>
                  <a:pt x="9636" y="3961"/>
                  <a:pt x="9207" y="4461"/>
                  <a:pt x="9207" y="5068"/>
                </a:cubicBezTo>
                <a:cubicBezTo>
                  <a:pt x="9207" y="5478"/>
                  <a:pt x="9404" y="5835"/>
                  <a:pt x="9707" y="6067"/>
                </a:cubicBezTo>
                <a:lnTo>
                  <a:pt x="9421" y="6620"/>
                </a:lnTo>
                <a:lnTo>
                  <a:pt x="8422" y="6620"/>
                </a:lnTo>
                <a:lnTo>
                  <a:pt x="8119" y="6067"/>
                </a:lnTo>
                <a:cubicBezTo>
                  <a:pt x="8440" y="5835"/>
                  <a:pt x="8636" y="5478"/>
                  <a:pt x="8636" y="5068"/>
                </a:cubicBezTo>
                <a:cubicBezTo>
                  <a:pt x="8636" y="4461"/>
                  <a:pt x="8190" y="3961"/>
                  <a:pt x="7619" y="3854"/>
                </a:cubicBezTo>
                <a:lnTo>
                  <a:pt x="7619" y="3355"/>
                </a:lnTo>
                <a:close/>
                <a:moveTo>
                  <a:pt x="10760" y="6245"/>
                </a:moveTo>
                <a:lnTo>
                  <a:pt x="10956" y="6620"/>
                </a:lnTo>
                <a:lnTo>
                  <a:pt x="9903" y="6620"/>
                </a:lnTo>
                <a:lnTo>
                  <a:pt x="10099" y="6245"/>
                </a:lnTo>
                <a:cubicBezTo>
                  <a:pt x="10207" y="6281"/>
                  <a:pt x="10314" y="6299"/>
                  <a:pt x="10421" y="6299"/>
                </a:cubicBezTo>
                <a:cubicBezTo>
                  <a:pt x="10546" y="6299"/>
                  <a:pt x="10653" y="6281"/>
                  <a:pt x="10760" y="6245"/>
                </a:cubicBezTo>
                <a:close/>
                <a:moveTo>
                  <a:pt x="12562" y="3355"/>
                </a:moveTo>
                <a:lnTo>
                  <a:pt x="12562" y="6620"/>
                </a:lnTo>
                <a:lnTo>
                  <a:pt x="11438" y="6620"/>
                </a:lnTo>
                <a:lnTo>
                  <a:pt x="11152" y="6067"/>
                </a:lnTo>
                <a:cubicBezTo>
                  <a:pt x="11456" y="5835"/>
                  <a:pt x="11652" y="5478"/>
                  <a:pt x="11652" y="5068"/>
                </a:cubicBezTo>
                <a:cubicBezTo>
                  <a:pt x="11652" y="4461"/>
                  <a:pt x="11224" y="3961"/>
                  <a:pt x="10653" y="3854"/>
                </a:cubicBezTo>
                <a:lnTo>
                  <a:pt x="10653" y="3355"/>
                </a:lnTo>
                <a:close/>
                <a:moveTo>
                  <a:pt x="12562" y="7048"/>
                </a:moveTo>
                <a:lnTo>
                  <a:pt x="12562" y="7476"/>
                </a:lnTo>
                <a:lnTo>
                  <a:pt x="2231" y="7476"/>
                </a:lnTo>
                <a:lnTo>
                  <a:pt x="2231" y="7048"/>
                </a:lnTo>
                <a:close/>
                <a:moveTo>
                  <a:pt x="4372" y="8832"/>
                </a:moveTo>
                <a:cubicBezTo>
                  <a:pt x="4818" y="8832"/>
                  <a:pt x="5175" y="9189"/>
                  <a:pt x="5175" y="9635"/>
                </a:cubicBezTo>
                <a:cubicBezTo>
                  <a:pt x="5175" y="9956"/>
                  <a:pt x="4996" y="10224"/>
                  <a:pt x="4729" y="10349"/>
                </a:cubicBezTo>
                <a:lnTo>
                  <a:pt x="4711" y="10349"/>
                </a:lnTo>
                <a:cubicBezTo>
                  <a:pt x="4604" y="10403"/>
                  <a:pt x="4497" y="10420"/>
                  <a:pt x="4372" y="10420"/>
                </a:cubicBezTo>
                <a:cubicBezTo>
                  <a:pt x="4265" y="10420"/>
                  <a:pt x="4158" y="10403"/>
                  <a:pt x="4051" y="10349"/>
                </a:cubicBezTo>
                <a:lnTo>
                  <a:pt x="4033" y="10349"/>
                </a:lnTo>
                <a:cubicBezTo>
                  <a:pt x="3765" y="10224"/>
                  <a:pt x="3587" y="9956"/>
                  <a:pt x="3587" y="9635"/>
                </a:cubicBezTo>
                <a:cubicBezTo>
                  <a:pt x="3587" y="9189"/>
                  <a:pt x="3944" y="8832"/>
                  <a:pt x="4372" y="8832"/>
                </a:cubicBezTo>
                <a:close/>
                <a:moveTo>
                  <a:pt x="7405" y="8832"/>
                </a:moveTo>
                <a:cubicBezTo>
                  <a:pt x="7851" y="8832"/>
                  <a:pt x="8208" y="9189"/>
                  <a:pt x="8208" y="9635"/>
                </a:cubicBezTo>
                <a:cubicBezTo>
                  <a:pt x="8208" y="9956"/>
                  <a:pt x="8012" y="10224"/>
                  <a:pt x="7744" y="10349"/>
                </a:cubicBezTo>
                <a:lnTo>
                  <a:pt x="7726" y="10349"/>
                </a:lnTo>
                <a:cubicBezTo>
                  <a:pt x="7637" y="10403"/>
                  <a:pt x="7530" y="10420"/>
                  <a:pt x="7405" y="10420"/>
                </a:cubicBezTo>
                <a:cubicBezTo>
                  <a:pt x="7280" y="10420"/>
                  <a:pt x="7173" y="10403"/>
                  <a:pt x="7066" y="10349"/>
                </a:cubicBezTo>
                <a:cubicBezTo>
                  <a:pt x="6799" y="10224"/>
                  <a:pt x="6602" y="9956"/>
                  <a:pt x="6602" y="9635"/>
                </a:cubicBezTo>
                <a:cubicBezTo>
                  <a:pt x="6602" y="9189"/>
                  <a:pt x="6959" y="8832"/>
                  <a:pt x="7405" y="8832"/>
                </a:cubicBezTo>
                <a:close/>
                <a:moveTo>
                  <a:pt x="10421" y="8832"/>
                </a:moveTo>
                <a:cubicBezTo>
                  <a:pt x="10867" y="8832"/>
                  <a:pt x="11224" y="9189"/>
                  <a:pt x="11224" y="9635"/>
                </a:cubicBezTo>
                <a:cubicBezTo>
                  <a:pt x="11224" y="9956"/>
                  <a:pt x="11045" y="10224"/>
                  <a:pt x="10778" y="10349"/>
                </a:cubicBezTo>
                <a:lnTo>
                  <a:pt x="10760" y="10349"/>
                </a:lnTo>
                <a:cubicBezTo>
                  <a:pt x="10653" y="10403"/>
                  <a:pt x="10546" y="10420"/>
                  <a:pt x="10421" y="10420"/>
                </a:cubicBezTo>
                <a:cubicBezTo>
                  <a:pt x="10314" y="10420"/>
                  <a:pt x="10207" y="10403"/>
                  <a:pt x="10099" y="10349"/>
                </a:cubicBezTo>
                <a:lnTo>
                  <a:pt x="10082" y="10349"/>
                </a:lnTo>
                <a:cubicBezTo>
                  <a:pt x="9814" y="10224"/>
                  <a:pt x="9636" y="9956"/>
                  <a:pt x="9636" y="9635"/>
                </a:cubicBezTo>
                <a:cubicBezTo>
                  <a:pt x="9636" y="9189"/>
                  <a:pt x="9992" y="8832"/>
                  <a:pt x="10421" y="8832"/>
                </a:cubicBezTo>
                <a:close/>
                <a:moveTo>
                  <a:pt x="4158" y="7922"/>
                </a:moveTo>
                <a:lnTo>
                  <a:pt x="4158" y="8422"/>
                </a:lnTo>
                <a:cubicBezTo>
                  <a:pt x="3587" y="8529"/>
                  <a:pt x="3141" y="9029"/>
                  <a:pt x="3141" y="9635"/>
                </a:cubicBezTo>
                <a:cubicBezTo>
                  <a:pt x="3141" y="10046"/>
                  <a:pt x="3355" y="10403"/>
                  <a:pt x="3658" y="10635"/>
                </a:cubicBezTo>
                <a:lnTo>
                  <a:pt x="3373" y="11188"/>
                </a:lnTo>
                <a:lnTo>
                  <a:pt x="2231" y="11188"/>
                </a:lnTo>
                <a:lnTo>
                  <a:pt x="2231" y="7922"/>
                </a:lnTo>
                <a:close/>
                <a:moveTo>
                  <a:pt x="4711" y="10813"/>
                </a:moveTo>
                <a:lnTo>
                  <a:pt x="4889" y="11188"/>
                </a:lnTo>
                <a:lnTo>
                  <a:pt x="3855" y="11188"/>
                </a:lnTo>
                <a:lnTo>
                  <a:pt x="4051" y="10813"/>
                </a:lnTo>
                <a:cubicBezTo>
                  <a:pt x="4158" y="10849"/>
                  <a:pt x="4265" y="10866"/>
                  <a:pt x="4372" y="10866"/>
                </a:cubicBezTo>
                <a:cubicBezTo>
                  <a:pt x="4497" y="10866"/>
                  <a:pt x="4604" y="10849"/>
                  <a:pt x="4711" y="10813"/>
                </a:cubicBezTo>
                <a:close/>
                <a:moveTo>
                  <a:pt x="7191" y="7922"/>
                </a:moveTo>
                <a:lnTo>
                  <a:pt x="7191" y="8422"/>
                </a:lnTo>
                <a:cubicBezTo>
                  <a:pt x="6620" y="8529"/>
                  <a:pt x="6174" y="9029"/>
                  <a:pt x="6174" y="9635"/>
                </a:cubicBezTo>
                <a:cubicBezTo>
                  <a:pt x="6174" y="10046"/>
                  <a:pt x="6370" y="10403"/>
                  <a:pt x="6692" y="10635"/>
                </a:cubicBezTo>
                <a:lnTo>
                  <a:pt x="6388" y="11188"/>
                </a:lnTo>
                <a:lnTo>
                  <a:pt x="5389" y="11188"/>
                </a:lnTo>
                <a:lnTo>
                  <a:pt x="5104" y="10635"/>
                </a:lnTo>
                <a:cubicBezTo>
                  <a:pt x="5407" y="10403"/>
                  <a:pt x="5603" y="10046"/>
                  <a:pt x="5603" y="9635"/>
                </a:cubicBezTo>
                <a:cubicBezTo>
                  <a:pt x="5603" y="9029"/>
                  <a:pt x="5175" y="8529"/>
                  <a:pt x="4604" y="8422"/>
                </a:cubicBezTo>
                <a:lnTo>
                  <a:pt x="4604" y="7922"/>
                </a:lnTo>
                <a:close/>
                <a:moveTo>
                  <a:pt x="7726" y="10813"/>
                </a:moveTo>
                <a:lnTo>
                  <a:pt x="7923" y="11188"/>
                </a:lnTo>
                <a:lnTo>
                  <a:pt x="6888" y="11188"/>
                </a:lnTo>
                <a:lnTo>
                  <a:pt x="7084" y="10813"/>
                </a:lnTo>
                <a:cubicBezTo>
                  <a:pt x="7191" y="10849"/>
                  <a:pt x="7298" y="10866"/>
                  <a:pt x="7405" y="10866"/>
                </a:cubicBezTo>
                <a:cubicBezTo>
                  <a:pt x="7512" y="10866"/>
                  <a:pt x="7619" y="10849"/>
                  <a:pt x="7726" y="10813"/>
                </a:cubicBezTo>
                <a:close/>
                <a:moveTo>
                  <a:pt x="10207" y="7922"/>
                </a:moveTo>
                <a:lnTo>
                  <a:pt x="10207" y="8422"/>
                </a:lnTo>
                <a:cubicBezTo>
                  <a:pt x="9636" y="8529"/>
                  <a:pt x="9207" y="9029"/>
                  <a:pt x="9207" y="9635"/>
                </a:cubicBezTo>
                <a:cubicBezTo>
                  <a:pt x="9207" y="10046"/>
                  <a:pt x="9404" y="10403"/>
                  <a:pt x="9707" y="10635"/>
                </a:cubicBezTo>
                <a:lnTo>
                  <a:pt x="9421" y="11188"/>
                </a:lnTo>
                <a:lnTo>
                  <a:pt x="8422" y="11188"/>
                </a:lnTo>
                <a:lnTo>
                  <a:pt x="8119" y="10635"/>
                </a:lnTo>
                <a:cubicBezTo>
                  <a:pt x="8440" y="10403"/>
                  <a:pt x="8636" y="10046"/>
                  <a:pt x="8636" y="9635"/>
                </a:cubicBezTo>
                <a:cubicBezTo>
                  <a:pt x="8636" y="9029"/>
                  <a:pt x="8190" y="8529"/>
                  <a:pt x="7619" y="8422"/>
                </a:cubicBezTo>
                <a:lnTo>
                  <a:pt x="7619" y="7922"/>
                </a:lnTo>
                <a:close/>
                <a:moveTo>
                  <a:pt x="10760" y="10813"/>
                </a:moveTo>
                <a:lnTo>
                  <a:pt x="10956" y="11188"/>
                </a:lnTo>
                <a:lnTo>
                  <a:pt x="9903" y="11188"/>
                </a:lnTo>
                <a:lnTo>
                  <a:pt x="10099" y="10813"/>
                </a:lnTo>
                <a:cubicBezTo>
                  <a:pt x="10207" y="10849"/>
                  <a:pt x="10314" y="10866"/>
                  <a:pt x="10421" y="10866"/>
                </a:cubicBezTo>
                <a:cubicBezTo>
                  <a:pt x="10546" y="10866"/>
                  <a:pt x="10653" y="10849"/>
                  <a:pt x="10760" y="10813"/>
                </a:cubicBezTo>
                <a:close/>
                <a:moveTo>
                  <a:pt x="12562" y="7922"/>
                </a:moveTo>
                <a:lnTo>
                  <a:pt x="12562" y="11188"/>
                </a:lnTo>
                <a:lnTo>
                  <a:pt x="11438" y="11188"/>
                </a:lnTo>
                <a:lnTo>
                  <a:pt x="11152" y="10635"/>
                </a:lnTo>
                <a:cubicBezTo>
                  <a:pt x="11456" y="10403"/>
                  <a:pt x="11652" y="10046"/>
                  <a:pt x="11652" y="9635"/>
                </a:cubicBezTo>
                <a:cubicBezTo>
                  <a:pt x="11652" y="9029"/>
                  <a:pt x="11224" y="8529"/>
                  <a:pt x="10653" y="8422"/>
                </a:cubicBezTo>
                <a:lnTo>
                  <a:pt x="10653" y="7922"/>
                </a:lnTo>
                <a:close/>
                <a:moveTo>
                  <a:pt x="13436" y="3355"/>
                </a:moveTo>
                <a:lnTo>
                  <a:pt x="13436" y="14381"/>
                </a:lnTo>
                <a:lnTo>
                  <a:pt x="13008" y="14381"/>
                </a:lnTo>
                <a:cubicBezTo>
                  <a:pt x="13008" y="10010"/>
                  <a:pt x="13008" y="5888"/>
                  <a:pt x="13008" y="3355"/>
                </a:cubicBezTo>
                <a:close/>
                <a:moveTo>
                  <a:pt x="7405" y="0"/>
                </a:moveTo>
                <a:cubicBezTo>
                  <a:pt x="7138" y="0"/>
                  <a:pt x="6888" y="90"/>
                  <a:pt x="6674" y="250"/>
                </a:cubicBezTo>
                <a:cubicBezTo>
                  <a:pt x="6388" y="446"/>
                  <a:pt x="6031" y="571"/>
                  <a:pt x="5675" y="571"/>
                </a:cubicBezTo>
                <a:lnTo>
                  <a:pt x="4247" y="571"/>
                </a:lnTo>
                <a:cubicBezTo>
                  <a:pt x="3391" y="571"/>
                  <a:pt x="2677" y="1214"/>
                  <a:pt x="2570" y="2052"/>
                </a:cubicBezTo>
                <a:lnTo>
                  <a:pt x="643" y="2052"/>
                </a:lnTo>
                <a:cubicBezTo>
                  <a:pt x="286" y="2052"/>
                  <a:pt x="1" y="2356"/>
                  <a:pt x="1" y="2712"/>
                </a:cubicBezTo>
                <a:cubicBezTo>
                  <a:pt x="1" y="3069"/>
                  <a:pt x="286" y="3355"/>
                  <a:pt x="643" y="3355"/>
                </a:cubicBezTo>
                <a:lnTo>
                  <a:pt x="928" y="3355"/>
                </a:lnTo>
                <a:lnTo>
                  <a:pt x="928" y="3712"/>
                </a:lnTo>
                <a:cubicBezTo>
                  <a:pt x="928" y="3819"/>
                  <a:pt x="1035" y="3926"/>
                  <a:pt x="1160" y="3926"/>
                </a:cubicBezTo>
                <a:cubicBezTo>
                  <a:pt x="1267" y="3926"/>
                  <a:pt x="1374" y="3819"/>
                  <a:pt x="1374" y="3712"/>
                </a:cubicBezTo>
                <a:lnTo>
                  <a:pt x="1374" y="3355"/>
                </a:lnTo>
                <a:lnTo>
                  <a:pt x="1803" y="3355"/>
                </a:lnTo>
                <a:lnTo>
                  <a:pt x="1803" y="14381"/>
                </a:lnTo>
                <a:lnTo>
                  <a:pt x="1374" y="14381"/>
                </a:lnTo>
                <a:lnTo>
                  <a:pt x="1374" y="4622"/>
                </a:lnTo>
                <a:cubicBezTo>
                  <a:pt x="1374" y="4497"/>
                  <a:pt x="1267" y="4407"/>
                  <a:pt x="1160" y="4407"/>
                </a:cubicBezTo>
                <a:cubicBezTo>
                  <a:pt x="1035" y="4407"/>
                  <a:pt x="928" y="4497"/>
                  <a:pt x="928" y="4622"/>
                </a:cubicBezTo>
                <a:lnTo>
                  <a:pt x="928" y="14613"/>
                </a:lnTo>
                <a:cubicBezTo>
                  <a:pt x="928" y="14720"/>
                  <a:pt x="1035" y="14828"/>
                  <a:pt x="1160" y="14828"/>
                </a:cubicBezTo>
                <a:lnTo>
                  <a:pt x="2017" y="14828"/>
                </a:lnTo>
                <a:cubicBezTo>
                  <a:pt x="2142" y="14828"/>
                  <a:pt x="2231" y="14720"/>
                  <a:pt x="2231" y="14613"/>
                </a:cubicBezTo>
                <a:lnTo>
                  <a:pt x="2231" y="12490"/>
                </a:lnTo>
                <a:lnTo>
                  <a:pt x="11081" y="12490"/>
                </a:lnTo>
                <a:cubicBezTo>
                  <a:pt x="11206" y="12490"/>
                  <a:pt x="11295" y="12383"/>
                  <a:pt x="11295" y="12276"/>
                </a:cubicBezTo>
                <a:cubicBezTo>
                  <a:pt x="11295" y="12151"/>
                  <a:pt x="11206" y="12044"/>
                  <a:pt x="11081" y="12044"/>
                </a:cubicBezTo>
                <a:lnTo>
                  <a:pt x="2231" y="12044"/>
                </a:lnTo>
                <a:lnTo>
                  <a:pt x="2231" y="11616"/>
                </a:lnTo>
                <a:lnTo>
                  <a:pt x="12562" y="11616"/>
                </a:lnTo>
                <a:lnTo>
                  <a:pt x="12562" y="12044"/>
                </a:lnTo>
                <a:lnTo>
                  <a:pt x="12044" y="12044"/>
                </a:lnTo>
                <a:cubicBezTo>
                  <a:pt x="11919" y="12044"/>
                  <a:pt x="11812" y="12151"/>
                  <a:pt x="11812" y="12276"/>
                </a:cubicBezTo>
                <a:cubicBezTo>
                  <a:pt x="11812" y="12383"/>
                  <a:pt x="11919" y="12490"/>
                  <a:pt x="12044" y="12490"/>
                </a:cubicBezTo>
                <a:lnTo>
                  <a:pt x="12562" y="12490"/>
                </a:lnTo>
                <a:lnTo>
                  <a:pt x="12562" y="14613"/>
                </a:lnTo>
                <a:cubicBezTo>
                  <a:pt x="12562" y="14720"/>
                  <a:pt x="12669" y="14828"/>
                  <a:pt x="12794" y="14828"/>
                </a:cubicBezTo>
                <a:lnTo>
                  <a:pt x="13650" y="14828"/>
                </a:lnTo>
                <a:cubicBezTo>
                  <a:pt x="13775" y="14828"/>
                  <a:pt x="13864" y="14720"/>
                  <a:pt x="13864" y="14613"/>
                </a:cubicBezTo>
                <a:lnTo>
                  <a:pt x="13864" y="3355"/>
                </a:lnTo>
                <a:lnTo>
                  <a:pt x="14168" y="3355"/>
                </a:lnTo>
                <a:cubicBezTo>
                  <a:pt x="14524" y="3355"/>
                  <a:pt x="14810" y="3069"/>
                  <a:pt x="14810" y="2712"/>
                </a:cubicBezTo>
                <a:cubicBezTo>
                  <a:pt x="14810" y="2356"/>
                  <a:pt x="14524" y="2052"/>
                  <a:pt x="14168" y="2052"/>
                </a:cubicBezTo>
                <a:lnTo>
                  <a:pt x="12241" y="2052"/>
                </a:lnTo>
                <a:cubicBezTo>
                  <a:pt x="12134" y="1214"/>
                  <a:pt x="11420" y="571"/>
                  <a:pt x="10563" y="571"/>
                </a:cubicBezTo>
                <a:lnTo>
                  <a:pt x="10189" y="571"/>
                </a:lnTo>
                <a:cubicBezTo>
                  <a:pt x="10064" y="571"/>
                  <a:pt x="9975" y="660"/>
                  <a:pt x="9975" y="785"/>
                </a:cubicBezTo>
                <a:cubicBezTo>
                  <a:pt x="9975" y="910"/>
                  <a:pt x="10064" y="999"/>
                  <a:pt x="10189" y="999"/>
                </a:cubicBezTo>
                <a:lnTo>
                  <a:pt x="10563" y="999"/>
                </a:lnTo>
                <a:cubicBezTo>
                  <a:pt x="11188" y="999"/>
                  <a:pt x="11705" y="1463"/>
                  <a:pt x="11795" y="2052"/>
                </a:cubicBezTo>
                <a:lnTo>
                  <a:pt x="8190" y="2052"/>
                </a:lnTo>
                <a:cubicBezTo>
                  <a:pt x="8208" y="1981"/>
                  <a:pt x="8226" y="1892"/>
                  <a:pt x="8226" y="1802"/>
                </a:cubicBezTo>
                <a:cubicBezTo>
                  <a:pt x="8226" y="1339"/>
                  <a:pt x="7851" y="964"/>
                  <a:pt x="7405" y="964"/>
                </a:cubicBezTo>
                <a:cubicBezTo>
                  <a:pt x="6941" y="964"/>
                  <a:pt x="6584" y="1339"/>
                  <a:pt x="6584" y="1802"/>
                </a:cubicBezTo>
                <a:cubicBezTo>
                  <a:pt x="6584" y="1892"/>
                  <a:pt x="6602" y="1981"/>
                  <a:pt x="6620" y="2052"/>
                </a:cubicBezTo>
                <a:lnTo>
                  <a:pt x="2998" y="2052"/>
                </a:lnTo>
                <a:cubicBezTo>
                  <a:pt x="3105" y="1463"/>
                  <a:pt x="3623" y="999"/>
                  <a:pt x="4247" y="999"/>
                </a:cubicBezTo>
                <a:lnTo>
                  <a:pt x="5675" y="999"/>
                </a:lnTo>
                <a:cubicBezTo>
                  <a:pt x="6138" y="999"/>
                  <a:pt x="6584" y="857"/>
                  <a:pt x="6923" y="589"/>
                </a:cubicBezTo>
                <a:cubicBezTo>
                  <a:pt x="7066" y="482"/>
                  <a:pt x="7227" y="429"/>
                  <a:pt x="7405" y="429"/>
                </a:cubicBezTo>
                <a:cubicBezTo>
                  <a:pt x="7584" y="429"/>
                  <a:pt x="7744" y="482"/>
                  <a:pt x="7887" y="589"/>
                </a:cubicBezTo>
                <a:cubicBezTo>
                  <a:pt x="8226" y="857"/>
                  <a:pt x="8672" y="999"/>
                  <a:pt x="9136" y="999"/>
                </a:cubicBezTo>
                <a:lnTo>
                  <a:pt x="9261" y="999"/>
                </a:lnTo>
                <a:cubicBezTo>
                  <a:pt x="9386" y="999"/>
                  <a:pt x="9475" y="910"/>
                  <a:pt x="9475" y="785"/>
                </a:cubicBezTo>
                <a:cubicBezTo>
                  <a:pt x="9475" y="660"/>
                  <a:pt x="9386" y="571"/>
                  <a:pt x="9261" y="571"/>
                </a:cubicBezTo>
                <a:lnTo>
                  <a:pt x="9136" y="571"/>
                </a:lnTo>
                <a:cubicBezTo>
                  <a:pt x="8761" y="571"/>
                  <a:pt x="8422" y="446"/>
                  <a:pt x="8137" y="250"/>
                </a:cubicBezTo>
                <a:cubicBezTo>
                  <a:pt x="7923" y="90"/>
                  <a:pt x="7673" y="0"/>
                  <a:pt x="7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2742"/>
        <p:cNvGrpSpPr/>
        <p:nvPr/>
      </p:nvGrpSpPr>
      <p:grpSpPr>
        <a:xfrm>
          <a:off x="0" y="0"/>
          <a:ext cx="0" cy="0"/>
          <a:chOff x="0" y="0"/>
          <a:chExt cx="0" cy="0"/>
        </a:xfrm>
      </p:grpSpPr>
      <p:sp>
        <p:nvSpPr>
          <p:cNvPr id="6" name="TextBox 5">
            <a:extLst>
              <a:ext uri="{FF2B5EF4-FFF2-40B4-BE49-F238E27FC236}">
                <a16:creationId xmlns:a16="http://schemas.microsoft.com/office/drawing/2014/main" id="{1ECCB4EF-CCFE-9EA8-46D4-350B008007EE}"/>
              </a:ext>
            </a:extLst>
          </p:cNvPr>
          <p:cNvSpPr txBox="1"/>
          <p:nvPr/>
        </p:nvSpPr>
        <p:spPr>
          <a:xfrm>
            <a:off x="196644" y="208614"/>
            <a:ext cx="5191433" cy="584775"/>
          </a:xfrm>
          <a:prstGeom prst="rect">
            <a:avLst/>
          </a:prstGeom>
          <a:solidFill>
            <a:schemeClr val="accent2"/>
          </a:solidFill>
        </p:spPr>
        <p:txBody>
          <a:bodyPr wrap="square" rtlCol="0">
            <a:spAutoFit/>
          </a:bodyPr>
          <a:lstStyle/>
          <a:p>
            <a:r>
              <a:rPr lang="en-US" sz="1600" b="1" dirty="0">
                <a:latin typeface="Calibri" panose="020F0502020204030204" pitchFamily="34" charset="0"/>
                <a:cs typeface="Calibri" panose="020F0502020204030204" pitchFamily="34" charset="0"/>
              </a:rPr>
              <a:t>1. Work in pairs. Look at the pictures. Which events do you think happen at the Twins Day Festival?</a:t>
            </a:r>
            <a:endParaRPr lang="en-VN" sz="1600" b="1" dirty="0">
              <a:latin typeface="Calibri" panose="020F0502020204030204" pitchFamily="34" charset="0"/>
              <a:cs typeface="Calibri" panose="020F0502020204030204" pitchFamily="34" charset="0"/>
            </a:endParaRPr>
          </a:p>
        </p:txBody>
      </p:sp>
      <p:pic>
        <p:nvPicPr>
          <p:cNvPr id="1026" name="Picture 2">
            <a:extLst>
              <a:ext uri="{FF2B5EF4-FFF2-40B4-BE49-F238E27FC236}">
                <a16:creationId xmlns:a16="http://schemas.microsoft.com/office/drawing/2014/main" id="{98646662-F7FB-612C-51DD-F8EC1CAB337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74794" y="0"/>
            <a:ext cx="3163478" cy="5148000"/>
          </a:xfrm>
          <a:prstGeom prst="rect">
            <a:avLst/>
          </a:prstGeom>
          <a:solidFill>
            <a:schemeClr val="accent2"/>
          </a:solidFill>
        </p:spPr>
      </p:pic>
      <p:pic>
        <p:nvPicPr>
          <p:cNvPr id="1028" name="Picture 4">
            <a:extLst>
              <a:ext uri="{FF2B5EF4-FFF2-40B4-BE49-F238E27FC236}">
                <a16:creationId xmlns:a16="http://schemas.microsoft.com/office/drawing/2014/main" id="{809D9B24-25B0-A4FB-4504-FAFA3132E5B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6644" y="1076642"/>
            <a:ext cx="2503526" cy="1663200"/>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a:extLst>
              <a:ext uri="{FF2B5EF4-FFF2-40B4-BE49-F238E27FC236}">
                <a16:creationId xmlns:a16="http://schemas.microsoft.com/office/drawing/2014/main" id="{9F0C1780-67BA-029E-439E-74DB92824FD0}"/>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86887" y="1078195"/>
            <a:ext cx="2501190" cy="1661647"/>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a:extLst>
              <a:ext uri="{FF2B5EF4-FFF2-40B4-BE49-F238E27FC236}">
                <a16:creationId xmlns:a16="http://schemas.microsoft.com/office/drawing/2014/main" id="{F7483A98-C1E6-975A-E11C-67112CEDBDC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40596" y="3112881"/>
            <a:ext cx="2503527" cy="1663200"/>
          </a:xfrm>
          <a:prstGeom prst="rect">
            <a:avLst/>
          </a:prstGeom>
          <a:noFill/>
          <a:extLst>
            <a:ext uri="{909E8E84-426E-40DD-AFC4-6F175D3DCCD1}">
              <a14:hiddenFill xmlns:a14="http://schemas.microsoft.com/office/drawing/2010/main">
                <a:solidFill>
                  <a:srgbClr val="FFFFFF"/>
                </a:solidFill>
              </a14:hiddenFill>
            </a:ext>
          </a:extLst>
        </p:spPr>
      </p:pic>
      <p:sp>
        <p:nvSpPr>
          <p:cNvPr id="7" name="TextBox 6">
            <a:extLst>
              <a:ext uri="{FF2B5EF4-FFF2-40B4-BE49-F238E27FC236}">
                <a16:creationId xmlns:a16="http://schemas.microsoft.com/office/drawing/2014/main" id="{80259448-C1BB-FD16-EB92-FA04803C4AC5}"/>
              </a:ext>
            </a:extLst>
          </p:cNvPr>
          <p:cNvSpPr txBox="1"/>
          <p:nvPr/>
        </p:nvSpPr>
        <p:spPr>
          <a:xfrm>
            <a:off x="623501" y="2772473"/>
            <a:ext cx="1649811" cy="307777"/>
          </a:xfrm>
          <a:prstGeom prst="rect">
            <a:avLst/>
          </a:prstGeom>
          <a:solidFill>
            <a:schemeClr val="tx1">
              <a:lumMod val="20000"/>
              <a:lumOff val="80000"/>
            </a:schemeClr>
          </a:solidFill>
        </p:spPr>
        <p:txBody>
          <a:bodyPr wrap="none" rtlCol="0">
            <a:spAutoFit/>
          </a:bodyPr>
          <a:lstStyle/>
          <a:p>
            <a:r>
              <a:rPr lang="en-VN" dirty="0">
                <a:latin typeface="Calibri" panose="020F0502020204030204" pitchFamily="34" charset="0"/>
                <a:cs typeface="Calibri" panose="020F0502020204030204" pitchFamily="34" charset="0"/>
              </a:rPr>
              <a:t>Double Take Parade</a:t>
            </a:r>
          </a:p>
        </p:txBody>
      </p:sp>
      <p:sp>
        <p:nvSpPr>
          <p:cNvPr id="8" name="TextBox 7">
            <a:extLst>
              <a:ext uri="{FF2B5EF4-FFF2-40B4-BE49-F238E27FC236}">
                <a16:creationId xmlns:a16="http://schemas.microsoft.com/office/drawing/2014/main" id="{EC3D5065-99A9-EDEA-B0EA-9A36CB27AA4E}"/>
              </a:ext>
            </a:extLst>
          </p:cNvPr>
          <p:cNvSpPr txBox="1"/>
          <p:nvPr/>
        </p:nvSpPr>
        <p:spPr>
          <a:xfrm>
            <a:off x="3511349" y="2772472"/>
            <a:ext cx="1252266" cy="307777"/>
          </a:xfrm>
          <a:prstGeom prst="rect">
            <a:avLst/>
          </a:prstGeom>
          <a:solidFill>
            <a:schemeClr val="tx1">
              <a:lumMod val="20000"/>
              <a:lumOff val="80000"/>
            </a:schemeClr>
          </a:solidFill>
        </p:spPr>
        <p:txBody>
          <a:bodyPr wrap="none" rtlCol="0">
            <a:spAutoFit/>
          </a:bodyPr>
          <a:lstStyle/>
          <a:p>
            <a:r>
              <a:rPr lang="en-US" dirty="0">
                <a:latin typeface="Calibri" panose="020F0502020204030204" pitchFamily="34" charset="0"/>
                <a:cs typeface="Calibri" panose="020F0502020204030204" pitchFamily="34" charset="0"/>
              </a:rPr>
              <a:t>C</a:t>
            </a:r>
            <a:r>
              <a:rPr lang="en-VN" dirty="0">
                <a:latin typeface="Calibri" panose="020F0502020204030204" pitchFamily="34" charset="0"/>
                <a:cs typeface="Calibri" panose="020F0502020204030204" pitchFamily="34" charset="0"/>
              </a:rPr>
              <a:t>heese Rolling</a:t>
            </a:r>
          </a:p>
        </p:txBody>
      </p:sp>
      <p:sp>
        <p:nvSpPr>
          <p:cNvPr id="9" name="TextBox 8">
            <a:extLst>
              <a:ext uri="{FF2B5EF4-FFF2-40B4-BE49-F238E27FC236}">
                <a16:creationId xmlns:a16="http://schemas.microsoft.com/office/drawing/2014/main" id="{8764B18E-E858-077B-C745-C32F53F6EDB2}"/>
              </a:ext>
            </a:extLst>
          </p:cNvPr>
          <p:cNvSpPr txBox="1"/>
          <p:nvPr/>
        </p:nvSpPr>
        <p:spPr>
          <a:xfrm>
            <a:off x="2249582" y="4808712"/>
            <a:ext cx="1085554" cy="307777"/>
          </a:xfrm>
          <a:prstGeom prst="rect">
            <a:avLst/>
          </a:prstGeom>
          <a:solidFill>
            <a:schemeClr val="tx1">
              <a:lumMod val="20000"/>
              <a:lumOff val="80000"/>
            </a:schemeClr>
          </a:solidFill>
        </p:spPr>
        <p:txBody>
          <a:bodyPr wrap="none" rtlCol="0">
            <a:spAutoFit/>
          </a:bodyPr>
          <a:lstStyle/>
          <a:p>
            <a:r>
              <a:rPr lang="en-VN" dirty="0">
                <a:latin typeface="Calibri" panose="020F0502020204030204" pitchFamily="34" charset="0"/>
                <a:cs typeface="Calibri" panose="020F0502020204030204" pitchFamily="34" charset="0"/>
              </a:rPr>
              <a:t>Talent Show</a:t>
            </a:r>
          </a:p>
        </p:txBody>
      </p:sp>
      <p:cxnSp>
        <p:nvCxnSpPr>
          <p:cNvPr id="16" name="Straight Connector 15">
            <a:extLst>
              <a:ext uri="{FF2B5EF4-FFF2-40B4-BE49-F238E27FC236}">
                <a16:creationId xmlns:a16="http://schemas.microsoft.com/office/drawing/2014/main" id="{D02065E6-4DA5-5ED9-70A0-EBB8ACD02B0A}"/>
              </a:ext>
            </a:extLst>
          </p:cNvPr>
          <p:cNvCxnSpPr>
            <a:cxnSpLocks/>
          </p:cNvCxnSpPr>
          <p:nvPr/>
        </p:nvCxnSpPr>
        <p:spPr>
          <a:xfrm>
            <a:off x="5758249" y="2665241"/>
            <a:ext cx="2092410"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3997E31A-5EFC-38B7-D435-146F03A02667}"/>
              </a:ext>
            </a:extLst>
          </p:cNvPr>
          <p:cNvCxnSpPr>
            <a:cxnSpLocks/>
          </p:cNvCxnSpPr>
          <p:nvPr/>
        </p:nvCxnSpPr>
        <p:spPr>
          <a:xfrm>
            <a:off x="6417276" y="3011369"/>
            <a:ext cx="1845275"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0BD5C59A-83E3-308A-999F-27360775D343}"/>
              </a:ext>
            </a:extLst>
          </p:cNvPr>
          <p:cNvSpPr txBox="1"/>
          <p:nvPr/>
        </p:nvSpPr>
        <p:spPr>
          <a:xfrm>
            <a:off x="609875" y="2772471"/>
            <a:ext cx="1677062" cy="307777"/>
          </a:xfrm>
          <a:prstGeom prst="rect">
            <a:avLst/>
          </a:prstGeom>
          <a:solidFill>
            <a:schemeClr val="tx2">
              <a:lumMod val="20000"/>
              <a:lumOff val="80000"/>
            </a:schemeClr>
          </a:solidFill>
        </p:spPr>
        <p:txBody>
          <a:bodyPr wrap="none" rtlCol="0">
            <a:spAutoFit/>
          </a:bodyPr>
          <a:lstStyle/>
          <a:p>
            <a:r>
              <a:rPr lang="en-VN" b="1" dirty="0">
                <a:solidFill>
                  <a:srgbClr val="FF0000"/>
                </a:solidFill>
                <a:latin typeface="Calibri" panose="020F0502020204030204" pitchFamily="34" charset="0"/>
                <a:cs typeface="Calibri" panose="020F0502020204030204" pitchFamily="34" charset="0"/>
              </a:rPr>
              <a:t>Double Take Parade</a:t>
            </a:r>
          </a:p>
        </p:txBody>
      </p:sp>
      <p:sp>
        <p:nvSpPr>
          <p:cNvPr id="26" name="TextBox 25">
            <a:extLst>
              <a:ext uri="{FF2B5EF4-FFF2-40B4-BE49-F238E27FC236}">
                <a16:creationId xmlns:a16="http://schemas.microsoft.com/office/drawing/2014/main" id="{813F9BA7-3407-6A52-F3C5-EE9F765785C7}"/>
              </a:ext>
            </a:extLst>
          </p:cNvPr>
          <p:cNvSpPr txBox="1"/>
          <p:nvPr/>
        </p:nvSpPr>
        <p:spPr>
          <a:xfrm>
            <a:off x="2239964" y="4808711"/>
            <a:ext cx="1104790" cy="307777"/>
          </a:xfrm>
          <a:prstGeom prst="rect">
            <a:avLst/>
          </a:prstGeom>
          <a:solidFill>
            <a:schemeClr val="tx2">
              <a:lumMod val="20000"/>
              <a:lumOff val="80000"/>
            </a:schemeClr>
          </a:solidFill>
        </p:spPr>
        <p:txBody>
          <a:bodyPr wrap="none" rtlCol="0">
            <a:spAutoFit/>
          </a:bodyPr>
          <a:lstStyle/>
          <a:p>
            <a:r>
              <a:rPr lang="en-VN" b="1" dirty="0">
                <a:solidFill>
                  <a:srgbClr val="FF0000"/>
                </a:solidFill>
                <a:latin typeface="Calibri" panose="020F0502020204030204" pitchFamily="34" charset="0"/>
                <a:cs typeface="Calibri" panose="020F0502020204030204" pitchFamily="34" charset="0"/>
              </a:rPr>
              <a:t>Talent Show</a:t>
            </a:r>
          </a:p>
        </p:txBody>
      </p:sp>
      <p:sp>
        <p:nvSpPr>
          <p:cNvPr id="27" name="TextBox 26">
            <a:extLst>
              <a:ext uri="{FF2B5EF4-FFF2-40B4-BE49-F238E27FC236}">
                <a16:creationId xmlns:a16="http://schemas.microsoft.com/office/drawing/2014/main" id="{26029329-CA52-CF01-C6B8-5B3B9FC89603}"/>
              </a:ext>
            </a:extLst>
          </p:cNvPr>
          <p:cNvSpPr txBox="1"/>
          <p:nvPr/>
        </p:nvSpPr>
        <p:spPr>
          <a:xfrm>
            <a:off x="5728222" y="208614"/>
            <a:ext cx="2856622" cy="584775"/>
          </a:xfrm>
          <a:prstGeom prst="rect">
            <a:avLst/>
          </a:prstGeom>
          <a:solidFill>
            <a:schemeClr val="tx1">
              <a:lumMod val="20000"/>
              <a:lumOff val="80000"/>
            </a:schemeClr>
          </a:solidFill>
        </p:spPr>
        <p:txBody>
          <a:bodyPr wrap="square" rtlCol="0">
            <a:spAutoFit/>
          </a:bodyPr>
          <a:lstStyle/>
          <a:p>
            <a:r>
              <a:rPr lang="en-US" sz="1600" b="1" dirty="0">
                <a:latin typeface="Calibri" panose="020F0502020204030204" pitchFamily="34" charset="0"/>
                <a:cs typeface="Calibri" panose="020F0502020204030204" pitchFamily="34" charset="0"/>
              </a:rPr>
              <a:t>Now quickly read the email below and check your answers.</a:t>
            </a:r>
            <a:endParaRPr lang="en-VN" sz="1600" b="1" dirty="0">
              <a:latin typeface="Calibri" panose="020F0502020204030204" pitchFamily="34" charset="0"/>
              <a:cs typeface="Calibri" panose="020F0502020204030204" pitchFamily="34" charset="0"/>
            </a:endParaRPr>
          </a:p>
        </p:txBody>
      </p:sp>
    </p:spTree>
  </p:cSld>
  <p:clrMapOvr>
    <a:masterClrMapping/>
  </p:clrMapOvr>
  <p:transition spd="med">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026"/>
                                        </p:tgtEl>
                                        <p:attrNameLst>
                                          <p:attrName>style.visibility</p:attrName>
                                        </p:attrNameLst>
                                      </p:cBhvr>
                                      <p:to>
                                        <p:strVal val="visible"/>
                                      </p:to>
                                    </p:set>
                                    <p:anim calcmode="lin" valueType="num">
                                      <p:cBhvr additive="base">
                                        <p:cTn id="7" dur="500" fill="hold"/>
                                        <p:tgtEl>
                                          <p:spTgt spid="1026"/>
                                        </p:tgtEl>
                                        <p:attrNameLst>
                                          <p:attrName>ppt_x</p:attrName>
                                        </p:attrNameLst>
                                      </p:cBhvr>
                                      <p:tavLst>
                                        <p:tav tm="0">
                                          <p:val>
                                            <p:strVal val="#ppt_x"/>
                                          </p:val>
                                        </p:tav>
                                        <p:tav tm="100000">
                                          <p:val>
                                            <p:strVal val="#ppt_x"/>
                                          </p:val>
                                        </p:tav>
                                      </p:tavLst>
                                    </p:anim>
                                    <p:anim calcmode="lin" valueType="num">
                                      <p:cBhvr additive="base">
                                        <p:cTn id="8" dur="500" fill="hold"/>
                                        <p:tgtEl>
                                          <p:spTgt spid="102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5" presetClass="entr" presetSubtype="10" fill="hold" grpId="0" nodeType="clickEffect">
                                  <p:stCondLst>
                                    <p:cond delay="0"/>
                                  </p:stCondLst>
                                  <p:childTnLst>
                                    <p:set>
                                      <p:cBhvr>
                                        <p:cTn id="12" dur="1" fill="hold">
                                          <p:stCondLst>
                                            <p:cond delay="0"/>
                                          </p:stCondLst>
                                        </p:cTn>
                                        <p:tgtEl>
                                          <p:spTgt spid="27"/>
                                        </p:tgtEl>
                                        <p:attrNameLst>
                                          <p:attrName>style.visibility</p:attrName>
                                        </p:attrNameLst>
                                      </p:cBhvr>
                                      <p:to>
                                        <p:strVal val="visible"/>
                                      </p:to>
                                    </p:set>
                                    <p:animEffect transition="in" filter="checkerboard(across)">
                                      <p:cBhvr>
                                        <p:cTn id="13" dur="500"/>
                                        <p:tgtEl>
                                          <p:spTgt spid="27"/>
                                        </p:tgtEl>
                                      </p:cBhvr>
                                    </p:animEffect>
                                  </p:childTnLst>
                                </p:cTn>
                              </p:par>
                            </p:childTnLst>
                          </p:cTn>
                        </p:par>
                      </p:childTnLst>
                    </p:cTn>
                  </p:par>
                  <p:par>
                    <p:cTn id="14" fill="hold">
                      <p:stCondLst>
                        <p:cond delay="indefinite"/>
                      </p:stCondLst>
                      <p:childTnLst>
                        <p:par>
                          <p:cTn id="15" fill="hold">
                            <p:stCondLst>
                              <p:cond delay="0"/>
                            </p:stCondLst>
                            <p:childTnLst>
                              <p:par>
                                <p:cTn id="16" presetID="18" presetClass="entr" presetSubtype="12" fill="hold" nodeType="clickEffect">
                                  <p:stCondLst>
                                    <p:cond delay="0"/>
                                  </p:stCondLst>
                                  <p:childTnLst>
                                    <p:set>
                                      <p:cBhvr>
                                        <p:cTn id="17" dur="1" fill="hold">
                                          <p:stCondLst>
                                            <p:cond delay="0"/>
                                          </p:stCondLst>
                                        </p:cTn>
                                        <p:tgtEl>
                                          <p:spTgt spid="16"/>
                                        </p:tgtEl>
                                        <p:attrNameLst>
                                          <p:attrName>style.visibility</p:attrName>
                                        </p:attrNameLst>
                                      </p:cBhvr>
                                      <p:to>
                                        <p:strVal val="visible"/>
                                      </p:to>
                                    </p:set>
                                    <p:animEffect transition="in" filter="strips(downLeft)">
                                      <p:cBhvr>
                                        <p:cTn id="18" dur="500"/>
                                        <p:tgtEl>
                                          <p:spTgt spid="16"/>
                                        </p:tgtEl>
                                      </p:cBhvr>
                                    </p:animEffec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dissolve">
                                      <p:cBhvr>
                                        <p:cTn id="23" dur="500"/>
                                        <p:tgtEl>
                                          <p:spTgt spid="25"/>
                                        </p:tgtEl>
                                      </p:cBhvr>
                                    </p:animEffect>
                                  </p:childTnLst>
                                </p:cTn>
                              </p:par>
                            </p:childTnLst>
                          </p:cTn>
                        </p:par>
                      </p:childTnLst>
                    </p:cTn>
                  </p:par>
                  <p:par>
                    <p:cTn id="24" fill="hold">
                      <p:stCondLst>
                        <p:cond delay="indefinite"/>
                      </p:stCondLst>
                      <p:childTnLst>
                        <p:par>
                          <p:cTn id="25" fill="hold">
                            <p:stCondLst>
                              <p:cond delay="0"/>
                            </p:stCondLst>
                            <p:childTnLst>
                              <p:par>
                                <p:cTn id="26" presetID="18" presetClass="entr" presetSubtype="12" fill="hold" nodeType="clickEffect">
                                  <p:stCondLst>
                                    <p:cond delay="0"/>
                                  </p:stCondLst>
                                  <p:childTnLst>
                                    <p:set>
                                      <p:cBhvr>
                                        <p:cTn id="27" dur="1" fill="hold">
                                          <p:stCondLst>
                                            <p:cond delay="0"/>
                                          </p:stCondLst>
                                        </p:cTn>
                                        <p:tgtEl>
                                          <p:spTgt spid="22"/>
                                        </p:tgtEl>
                                        <p:attrNameLst>
                                          <p:attrName>style.visibility</p:attrName>
                                        </p:attrNameLst>
                                      </p:cBhvr>
                                      <p:to>
                                        <p:strVal val="visible"/>
                                      </p:to>
                                    </p:set>
                                    <p:animEffect transition="in" filter="strips(downLeft)">
                                      <p:cBhvr>
                                        <p:cTn id="28" dur="500"/>
                                        <p:tgtEl>
                                          <p:spTgt spid="22"/>
                                        </p:tgtEl>
                                      </p:cBhvr>
                                    </p:animEffect>
                                  </p:childTnLst>
                                </p:cTn>
                              </p:par>
                            </p:childTnLst>
                          </p:cTn>
                        </p:par>
                      </p:childTnLst>
                    </p:cTn>
                  </p:par>
                  <p:par>
                    <p:cTn id="29" fill="hold">
                      <p:stCondLst>
                        <p:cond delay="indefinite"/>
                      </p:stCondLst>
                      <p:childTnLst>
                        <p:par>
                          <p:cTn id="30" fill="hold">
                            <p:stCondLst>
                              <p:cond delay="0"/>
                            </p:stCondLst>
                            <p:childTnLst>
                              <p:par>
                                <p:cTn id="31" presetID="9" presetClass="entr" presetSubtype="0" fill="hold" grpId="0" nodeType="clickEffect">
                                  <p:stCondLst>
                                    <p:cond delay="0"/>
                                  </p:stCondLst>
                                  <p:childTnLst>
                                    <p:set>
                                      <p:cBhvr>
                                        <p:cTn id="32" dur="1" fill="hold">
                                          <p:stCondLst>
                                            <p:cond delay="0"/>
                                          </p:stCondLst>
                                        </p:cTn>
                                        <p:tgtEl>
                                          <p:spTgt spid="26"/>
                                        </p:tgtEl>
                                        <p:attrNameLst>
                                          <p:attrName>style.visibility</p:attrName>
                                        </p:attrNameLst>
                                      </p:cBhvr>
                                      <p:to>
                                        <p:strVal val="visible"/>
                                      </p:to>
                                    </p:set>
                                    <p:animEffect transition="in" filter="dissolve">
                                      <p:cBhvr>
                                        <p:cTn id="33"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6" grpId="0" animBg="1"/>
      <p:bldP spid="27"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3428"/>
        <p:cNvGrpSpPr/>
        <p:nvPr/>
      </p:nvGrpSpPr>
      <p:grpSpPr>
        <a:xfrm>
          <a:off x="0" y="0"/>
          <a:ext cx="0" cy="0"/>
          <a:chOff x="0" y="0"/>
          <a:chExt cx="0" cy="0"/>
        </a:xfrm>
      </p:grpSpPr>
      <p:sp>
        <p:nvSpPr>
          <p:cNvPr id="3429" name="Google Shape;3429;p86"/>
          <p:cNvSpPr/>
          <p:nvPr/>
        </p:nvSpPr>
        <p:spPr>
          <a:xfrm>
            <a:off x="2953975" y="1090380"/>
            <a:ext cx="795000" cy="7950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86"/>
          <p:cNvSpPr/>
          <p:nvPr/>
        </p:nvSpPr>
        <p:spPr>
          <a:xfrm>
            <a:off x="5395054" y="1090380"/>
            <a:ext cx="795000" cy="7950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86"/>
          <p:cNvSpPr/>
          <p:nvPr/>
        </p:nvSpPr>
        <p:spPr>
          <a:xfrm>
            <a:off x="2953990" y="2940547"/>
            <a:ext cx="795000" cy="7950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86"/>
          <p:cNvSpPr/>
          <p:nvPr/>
        </p:nvSpPr>
        <p:spPr>
          <a:xfrm>
            <a:off x="5381180" y="2940547"/>
            <a:ext cx="795000" cy="7950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86"/>
          <p:cNvSpPr txBox="1">
            <a:spLocks noGrp="1"/>
          </p:cNvSpPr>
          <p:nvPr>
            <p:ph type="title"/>
          </p:nvPr>
        </p:nvSpPr>
        <p:spPr>
          <a:xfrm>
            <a:off x="2354138" y="1988133"/>
            <a:ext cx="1994700" cy="31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a:t>
            </a:r>
            <a:endParaRPr/>
          </a:p>
        </p:txBody>
      </p:sp>
      <p:sp>
        <p:nvSpPr>
          <p:cNvPr id="3434" name="Google Shape;3434;p86"/>
          <p:cNvSpPr txBox="1">
            <a:spLocks noGrp="1"/>
          </p:cNvSpPr>
          <p:nvPr>
            <p:ph type="subTitle" idx="1"/>
          </p:nvPr>
        </p:nvSpPr>
        <p:spPr>
          <a:xfrm>
            <a:off x="2354138" y="2577187"/>
            <a:ext cx="1994700" cy="225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It has a beautiful name</a:t>
            </a:r>
            <a:endParaRPr/>
          </a:p>
        </p:txBody>
      </p:sp>
      <p:sp>
        <p:nvSpPr>
          <p:cNvPr id="3435" name="Google Shape;3435;p86"/>
          <p:cNvSpPr txBox="1">
            <a:spLocks noGrp="1"/>
          </p:cNvSpPr>
          <p:nvPr>
            <p:ph type="title" idx="2"/>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rPr>
              <a:t>OTHER TRADITIONS</a:t>
            </a:r>
            <a:endParaRPr>
              <a:solidFill>
                <a:schemeClr val="lt2"/>
              </a:solidFill>
            </a:endParaRPr>
          </a:p>
        </p:txBody>
      </p:sp>
      <p:sp>
        <p:nvSpPr>
          <p:cNvPr id="3436" name="Google Shape;3436;p86"/>
          <p:cNvSpPr txBox="1">
            <a:spLocks noGrp="1"/>
          </p:cNvSpPr>
          <p:nvPr>
            <p:ph type="title" idx="3"/>
          </p:nvPr>
        </p:nvSpPr>
        <p:spPr>
          <a:xfrm>
            <a:off x="4795188" y="1988133"/>
            <a:ext cx="1994700" cy="31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a:t>
            </a:r>
            <a:endParaRPr/>
          </a:p>
        </p:txBody>
      </p:sp>
      <p:sp>
        <p:nvSpPr>
          <p:cNvPr id="3437" name="Google Shape;3437;p86"/>
          <p:cNvSpPr txBox="1">
            <a:spLocks noGrp="1"/>
          </p:cNvSpPr>
          <p:nvPr>
            <p:ph type="subTitle" idx="4"/>
          </p:nvPr>
        </p:nvSpPr>
        <p:spPr>
          <a:xfrm>
            <a:off x="4795188" y="2577187"/>
            <a:ext cx="1994700" cy="225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It’s the biggest planet</a:t>
            </a:r>
            <a:endParaRPr/>
          </a:p>
        </p:txBody>
      </p:sp>
      <p:sp>
        <p:nvSpPr>
          <p:cNvPr id="3438" name="Google Shape;3438;p86"/>
          <p:cNvSpPr txBox="1">
            <a:spLocks noGrp="1"/>
          </p:cNvSpPr>
          <p:nvPr>
            <p:ph type="title" idx="5"/>
          </p:nvPr>
        </p:nvSpPr>
        <p:spPr>
          <a:xfrm>
            <a:off x="2354113" y="3845859"/>
            <a:ext cx="1994700" cy="31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a:t>
            </a:r>
            <a:endParaRPr/>
          </a:p>
        </p:txBody>
      </p:sp>
      <p:sp>
        <p:nvSpPr>
          <p:cNvPr id="3439" name="Google Shape;3439;p86"/>
          <p:cNvSpPr txBox="1">
            <a:spLocks noGrp="1"/>
          </p:cNvSpPr>
          <p:nvPr>
            <p:ph type="subTitle" idx="6"/>
          </p:nvPr>
        </p:nvSpPr>
        <p:spPr>
          <a:xfrm>
            <a:off x="2354113" y="4428815"/>
            <a:ext cx="1994700" cy="225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 is a cold place</a:t>
            </a:r>
            <a:endParaRPr/>
          </a:p>
        </p:txBody>
      </p:sp>
      <p:sp>
        <p:nvSpPr>
          <p:cNvPr id="3440" name="Google Shape;3440;p86"/>
          <p:cNvSpPr txBox="1">
            <a:spLocks noGrp="1"/>
          </p:cNvSpPr>
          <p:nvPr>
            <p:ph type="title" idx="7"/>
          </p:nvPr>
        </p:nvSpPr>
        <p:spPr>
          <a:xfrm>
            <a:off x="4795163" y="3845859"/>
            <a:ext cx="1994700" cy="31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SATURN</a:t>
            </a:r>
            <a:endParaRPr/>
          </a:p>
        </p:txBody>
      </p:sp>
      <p:sp>
        <p:nvSpPr>
          <p:cNvPr id="3441" name="Google Shape;3441;p86"/>
          <p:cNvSpPr txBox="1">
            <a:spLocks noGrp="1"/>
          </p:cNvSpPr>
          <p:nvPr>
            <p:ph type="subTitle" idx="8"/>
          </p:nvPr>
        </p:nvSpPr>
        <p:spPr>
          <a:xfrm>
            <a:off x="4795163" y="4428815"/>
            <a:ext cx="1994700" cy="225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Saturn is a gas giant</a:t>
            </a:r>
            <a:endParaRPr/>
          </a:p>
        </p:txBody>
      </p:sp>
      <p:cxnSp>
        <p:nvCxnSpPr>
          <p:cNvPr id="3442" name="Google Shape;3442;p86"/>
          <p:cNvCxnSpPr/>
          <p:nvPr/>
        </p:nvCxnSpPr>
        <p:spPr>
          <a:xfrm>
            <a:off x="2538775" y="2471226"/>
            <a:ext cx="1625400" cy="0"/>
          </a:xfrm>
          <a:prstGeom prst="straightConnector1">
            <a:avLst/>
          </a:prstGeom>
          <a:noFill/>
          <a:ln w="19050" cap="flat" cmpd="sng">
            <a:solidFill>
              <a:schemeClr val="dk1"/>
            </a:solidFill>
            <a:prstDash val="solid"/>
            <a:round/>
            <a:headEnd type="none" w="med" len="med"/>
            <a:tailEnd type="none" w="med" len="med"/>
          </a:ln>
        </p:spPr>
      </p:cxnSp>
      <p:cxnSp>
        <p:nvCxnSpPr>
          <p:cNvPr id="3443" name="Google Shape;3443;p86"/>
          <p:cNvCxnSpPr/>
          <p:nvPr/>
        </p:nvCxnSpPr>
        <p:spPr>
          <a:xfrm>
            <a:off x="4979800" y="2471226"/>
            <a:ext cx="1625400" cy="0"/>
          </a:xfrm>
          <a:prstGeom prst="straightConnector1">
            <a:avLst/>
          </a:prstGeom>
          <a:noFill/>
          <a:ln w="19050" cap="flat" cmpd="sng">
            <a:solidFill>
              <a:schemeClr val="dk1"/>
            </a:solidFill>
            <a:prstDash val="solid"/>
            <a:round/>
            <a:headEnd type="none" w="med" len="med"/>
            <a:tailEnd type="none" w="med" len="med"/>
          </a:ln>
        </p:spPr>
      </p:cxnSp>
      <p:cxnSp>
        <p:nvCxnSpPr>
          <p:cNvPr id="3444" name="Google Shape;3444;p86"/>
          <p:cNvCxnSpPr/>
          <p:nvPr/>
        </p:nvCxnSpPr>
        <p:spPr>
          <a:xfrm>
            <a:off x="2538788" y="4320124"/>
            <a:ext cx="1625400" cy="0"/>
          </a:xfrm>
          <a:prstGeom prst="straightConnector1">
            <a:avLst/>
          </a:prstGeom>
          <a:noFill/>
          <a:ln w="19050" cap="flat" cmpd="sng">
            <a:solidFill>
              <a:schemeClr val="dk1"/>
            </a:solidFill>
            <a:prstDash val="solid"/>
            <a:round/>
            <a:headEnd type="none" w="med" len="med"/>
            <a:tailEnd type="none" w="med" len="med"/>
          </a:ln>
        </p:spPr>
      </p:cxnSp>
      <p:cxnSp>
        <p:nvCxnSpPr>
          <p:cNvPr id="3445" name="Google Shape;3445;p86"/>
          <p:cNvCxnSpPr/>
          <p:nvPr/>
        </p:nvCxnSpPr>
        <p:spPr>
          <a:xfrm>
            <a:off x="4979813" y="4320124"/>
            <a:ext cx="1625400" cy="0"/>
          </a:xfrm>
          <a:prstGeom prst="straightConnector1">
            <a:avLst/>
          </a:prstGeom>
          <a:noFill/>
          <a:ln w="19050" cap="flat" cmpd="sng">
            <a:solidFill>
              <a:schemeClr val="dk1"/>
            </a:solidFill>
            <a:prstDash val="solid"/>
            <a:round/>
            <a:headEnd type="none" w="med" len="med"/>
            <a:tailEnd type="none" w="med" len="med"/>
          </a:ln>
        </p:spPr>
      </p:cxnSp>
      <p:grpSp>
        <p:nvGrpSpPr>
          <p:cNvPr id="3446" name="Google Shape;3446;p86"/>
          <p:cNvGrpSpPr/>
          <p:nvPr/>
        </p:nvGrpSpPr>
        <p:grpSpPr>
          <a:xfrm>
            <a:off x="7037637" y="-39573"/>
            <a:ext cx="937323" cy="3028057"/>
            <a:chOff x="587358" y="-95548"/>
            <a:chExt cx="1147976" cy="3708582"/>
          </a:xfrm>
        </p:grpSpPr>
        <p:sp>
          <p:nvSpPr>
            <p:cNvPr id="3447" name="Google Shape;3447;p86"/>
            <p:cNvSpPr/>
            <p:nvPr/>
          </p:nvSpPr>
          <p:spPr>
            <a:xfrm>
              <a:off x="1110266" y="-95548"/>
              <a:ext cx="123154" cy="1528566"/>
            </a:xfrm>
            <a:custGeom>
              <a:avLst/>
              <a:gdLst/>
              <a:ahLst/>
              <a:cxnLst/>
              <a:rect l="l" t="t" r="r" b="b"/>
              <a:pathLst>
                <a:path w="1151" h="14286" extrusionOk="0">
                  <a:moveTo>
                    <a:pt x="633" y="8484"/>
                  </a:moveTo>
                  <a:cubicBezTo>
                    <a:pt x="725" y="8507"/>
                    <a:pt x="805" y="8565"/>
                    <a:pt x="863" y="8634"/>
                  </a:cubicBezTo>
                  <a:cubicBezTo>
                    <a:pt x="966" y="8760"/>
                    <a:pt x="966" y="8933"/>
                    <a:pt x="863" y="9059"/>
                  </a:cubicBezTo>
                  <a:cubicBezTo>
                    <a:pt x="803" y="9170"/>
                    <a:pt x="686" y="9231"/>
                    <a:pt x="568" y="9231"/>
                  </a:cubicBezTo>
                  <a:cubicBezTo>
                    <a:pt x="528" y="9231"/>
                    <a:pt x="487" y="9223"/>
                    <a:pt x="449" y="9209"/>
                  </a:cubicBezTo>
                  <a:cubicBezTo>
                    <a:pt x="288" y="9140"/>
                    <a:pt x="196" y="8990"/>
                    <a:pt x="207" y="8818"/>
                  </a:cubicBezTo>
                  <a:cubicBezTo>
                    <a:pt x="230" y="8645"/>
                    <a:pt x="368" y="8519"/>
                    <a:pt x="541" y="8484"/>
                  </a:cubicBezTo>
                  <a:cubicBezTo>
                    <a:pt x="552" y="8496"/>
                    <a:pt x="569" y="8502"/>
                    <a:pt x="587" y="8502"/>
                  </a:cubicBezTo>
                  <a:cubicBezTo>
                    <a:pt x="604" y="8502"/>
                    <a:pt x="621" y="8496"/>
                    <a:pt x="633" y="8484"/>
                  </a:cubicBezTo>
                  <a:close/>
                  <a:moveTo>
                    <a:pt x="575" y="11302"/>
                  </a:moveTo>
                  <a:cubicBezTo>
                    <a:pt x="690" y="11313"/>
                    <a:pt x="794" y="11359"/>
                    <a:pt x="863" y="11451"/>
                  </a:cubicBezTo>
                  <a:cubicBezTo>
                    <a:pt x="966" y="11577"/>
                    <a:pt x="966" y="11750"/>
                    <a:pt x="863" y="11888"/>
                  </a:cubicBezTo>
                  <a:cubicBezTo>
                    <a:pt x="797" y="11987"/>
                    <a:pt x="689" y="12039"/>
                    <a:pt x="578" y="12039"/>
                  </a:cubicBezTo>
                  <a:cubicBezTo>
                    <a:pt x="535" y="12039"/>
                    <a:pt x="491" y="12031"/>
                    <a:pt x="449" y="12014"/>
                  </a:cubicBezTo>
                  <a:cubicBezTo>
                    <a:pt x="288" y="11957"/>
                    <a:pt x="196" y="11796"/>
                    <a:pt x="207" y="11635"/>
                  </a:cubicBezTo>
                  <a:cubicBezTo>
                    <a:pt x="230" y="11451"/>
                    <a:pt x="391" y="11313"/>
                    <a:pt x="575" y="11302"/>
                  </a:cubicBezTo>
                  <a:close/>
                  <a:moveTo>
                    <a:pt x="546" y="1"/>
                  </a:moveTo>
                  <a:cubicBezTo>
                    <a:pt x="526" y="1"/>
                    <a:pt x="506" y="15"/>
                    <a:pt x="506" y="44"/>
                  </a:cubicBezTo>
                  <a:cubicBezTo>
                    <a:pt x="495" y="182"/>
                    <a:pt x="495" y="320"/>
                    <a:pt x="483" y="458"/>
                  </a:cubicBezTo>
                  <a:lnTo>
                    <a:pt x="483" y="1136"/>
                  </a:lnTo>
                  <a:lnTo>
                    <a:pt x="483" y="3022"/>
                  </a:lnTo>
                  <a:cubicBezTo>
                    <a:pt x="483" y="3747"/>
                    <a:pt x="495" y="4471"/>
                    <a:pt x="506" y="5196"/>
                  </a:cubicBezTo>
                  <a:cubicBezTo>
                    <a:pt x="506" y="5851"/>
                    <a:pt x="506" y="6495"/>
                    <a:pt x="518" y="7139"/>
                  </a:cubicBezTo>
                  <a:cubicBezTo>
                    <a:pt x="518" y="7530"/>
                    <a:pt x="529" y="7921"/>
                    <a:pt x="518" y="8312"/>
                  </a:cubicBezTo>
                  <a:cubicBezTo>
                    <a:pt x="472" y="8312"/>
                    <a:pt x="437" y="8312"/>
                    <a:pt x="391" y="8335"/>
                  </a:cubicBezTo>
                  <a:cubicBezTo>
                    <a:pt x="357" y="8346"/>
                    <a:pt x="334" y="8381"/>
                    <a:pt x="334" y="8427"/>
                  </a:cubicBezTo>
                  <a:cubicBezTo>
                    <a:pt x="230" y="8484"/>
                    <a:pt x="138" y="8576"/>
                    <a:pt x="81" y="8703"/>
                  </a:cubicBezTo>
                  <a:cubicBezTo>
                    <a:pt x="0" y="8921"/>
                    <a:pt x="92" y="9174"/>
                    <a:pt x="299" y="9301"/>
                  </a:cubicBezTo>
                  <a:cubicBezTo>
                    <a:pt x="380" y="9347"/>
                    <a:pt x="460" y="9370"/>
                    <a:pt x="541" y="9381"/>
                  </a:cubicBezTo>
                  <a:cubicBezTo>
                    <a:pt x="541" y="9692"/>
                    <a:pt x="506" y="10002"/>
                    <a:pt x="495" y="10313"/>
                  </a:cubicBezTo>
                  <a:lnTo>
                    <a:pt x="495" y="10761"/>
                  </a:lnTo>
                  <a:cubicBezTo>
                    <a:pt x="495" y="10842"/>
                    <a:pt x="495" y="10922"/>
                    <a:pt x="506" y="11003"/>
                  </a:cubicBezTo>
                  <a:cubicBezTo>
                    <a:pt x="506" y="11049"/>
                    <a:pt x="506" y="11083"/>
                    <a:pt x="518" y="11118"/>
                  </a:cubicBezTo>
                  <a:cubicBezTo>
                    <a:pt x="472" y="11118"/>
                    <a:pt x="437" y="11129"/>
                    <a:pt x="391" y="11141"/>
                  </a:cubicBezTo>
                  <a:cubicBezTo>
                    <a:pt x="357" y="11152"/>
                    <a:pt x="334" y="11198"/>
                    <a:pt x="345" y="11233"/>
                  </a:cubicBezTo>
                  <a:cubicBezTo>
                    <a:pt x="230" y="11290"/>
                    <a:pt x="138" y="11393"/>
                    <a:pt x="81" y="11508"/>
                  </a:cubicBezTo>
                  <a:cubicBezTo>
                    <a:pt x="0" y="11738"/>
                    <a:pt x="92" y="11991"/>
                    <a:pt x="299" y="12118"/>
                  </a:cubicBezTo>
                  <a:cubicBezTo>
                    <a:pt x="368" y="12152"/>
                    <a:pt x="426" y="12175"/>
                    <a:pt x="495" y="12187"/>
                  </a:cubicBezTo>
                  <a:cubicBezTo>
                    <a:pt x="483" y="12348"/>
                    <a:pt x="495" y="12509"/>
                    <a:pt x="495" y="12670"/>
                  </a:cubicBezTo>
                  <a:lnTo>
                    <a:pt x="495" y="13187"/>
                  </a:lnTo>
                  <a:lnTo>
                    <a:pt x="495" y="14234"/>
                  </a:lnTo>
                  <a:cubicBezTo>
                    <a:pt x="506" y="14268"/>
                    <a:pt x="541" y="14285"/>
                    <a:pt x="574" y="14285"/>
                  </a:cubicBezTo>
                  <a:cubicBezTo>
                    <a:pt x="607" y="14285"/>
                    <a:pt x="638" y="14268"/>
                    <a:pt x="644" y="14234"/>
                  </a:cubicBezTo>
                  <a:cubicBezTo>
                    <a:pt x="656" y="13877"/>
                    <a:pt x="644" y="13532"/>
                    <a:pt x="644" y="13187"/>
                  </a:cubicBezTo>
                  <a:lnTo>
                    <a:pt x="644" y="12681"/>
                  </a:lnTo>
                  <a:cubicBezTo>
                    <a:pt x="644" y="12520"/>
                    <a:pt x="656" y="12348"/>
                    <a:pt x="644" y="12187"/>
                  </a:cubicBezTo>
                  <a:cubicBezTo>
                    <a:pt x="748" y="12175"/>
                    <a:pt x="851" y="12118"/>
                    <a:pt x="920" y="12049"/>
                  </a:cubicBezTo>
                  <a:cubicBezTo>
                    <a:pt x="1093" y="11876"/>
                    <a:pt x="1139" y="11623"/>
                    <a:pt x="1047" y="11416"/>
                  </a:cubicBezTo>
                  <a:cubicBezTo>
                    <a:pt x="955" y="11256"/>
                    <a:pt x="805" y="11152"/>
                    <a:pt x="633" y="11129"/>
                  </a:cubicBezTo>
                  <a:cubicBezTo>
                    <a:pt x="633" y="11083"/>
                    <a:pt x="633" y="11049"/>
                    <a:pt x="633" y="11003"/>
                  </a:cubicBezTo>
                  <a:lnTo>
                    <a:pt x="633" y="10784"/>
                  </a:lnTo>
                  <a:lnTo>
                    <a:pt x="633" y="10313"/>
                  </a:lnTo>
                  <a:cubicBezTo>
                    <a:pt x="621" y="10002"/>
                    <a:pt x="621" y="9692"/>
                    <a:pt x="633" y="9381"/>
                  </a:cubicBezTo>
                  <a:cubicBezTo>
                    <a:pt x="748" y="9370"/>
                    <a:pt x="851" y="9312"/>
                    <a:pt x="932" y="9232"/>
                  </a:cubicBezTo>
                  <a:cubicBezTo>
                    <a:pt x="1104" y="9071"/>
                    <a:pt x="1150" y="8818"/>
                    <a:pt x="1058" y="8611"/>
                  </a:cubicBezTo>
                  <a:cubicBezTo>
                    <a:pt x="978" y="8461"/>
                    <a:pt x="840" y="8358"/>
                    <a:pt x="679" y="8323"/>
                  </a:cubicBezTo>
                  <a:cubicBezTo>
                    <a:pt x="702" y="7990"/>
                    <a:pt x="702" y="7668"/>
                    <a:pt x="702" y="7346"/>
                  </a:cubicBezTo>
                  <a:cubicBezTo>
                    <a:pt x="702" y="6713"/>
                    <a:pt x="702" y="6081"/>
                    <a:pt x="690" y="5449"/>
                  </a:cubicBezTo>
                  <a:cubicBezTo>
                    <a:pt x="679" y="4724"/>
                    <a:pt x="679" y="4000"/>
                    <a:pt x="656" y="3287"/>
                  </a:cubicBezTo>
                  <a:lnTo>
                    <a:pt x="621" y="1332"/>
                  </a:lnTo>
                  <a:cubicBezTo>
                    <a:pt x="610" y="929"/>
                    <a:pt x="610" y="527"/>
                    <a:pt x="587" y="125"/>
                  </a:cubicBezTo>
                  <a:lnTo>
                    <a:pt x="587" y="44"/>
                  </a:lnTo>
                  <a:cubicBezTo>
                    <a:pt x="587" y="15"/>
                    <a:pt x="566" y="1"/>
                    <a:pt x="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86"/>
            <p:cNvSpPr/>
            <p:nvPr/>
          </p:nvSpPr>
          <p:spPr>
            <a:xfrm>
              <a:off x="1287351" y="1399477"/>
              <a:ext cx="290498" cy="1084099"/>
            </a:xfrm>
            <a:custGeom>
              <a:avLst/>
              <a:gdLst/>
              <a:ahLst/>
              <a:cxnLst/>
              <a:rect l="l" t="t" r="r" b="b"/>
              <a:pathLst>
                <a:path w="2715" h="10132" extrusionOk="0">
                  <a:moveTo>
                    <a:pt x="1" y="1"/>
                  </a:moveTo>
                  <a:cubicBezTo>
                    <a:pt x="47" y="24"/>
                    <a:pt x="93" y="58"/>
                    <a:pt x="127" y="93"/>
                  </a:cubicBezTo>
                  <a:cubicBezTo>
                    <a:pt x="415" y="369"/>
                    <a:pt x="599" y="737"/>
                    <a:pt x="656" y="1128"/>
                  </a:cubicBezTo>
                  <a:cubicBezTo>
                    <a:pt x="725" y="1507"/>
                    <a:pt x="771" y="1898"/>
                    <a:pt x="794" y="2289"/>
                  </a:cubicBezTo>
                  <a:cubicBezTo>
                    <a:pt x="829" y="2715"/>
                    <a:pt x="863" y="3152"/>
                    <a:pt x="898" y="3577"/>
                  </a:cubicBezTo>
                  <a:cubicBezTo>
                    <a:pt x="967" y="4440"/>
                    <a:pt x="1024" y="5302"/>
                    <a:pt x="1047" y="6164"/>
                  </a:cubicBezTo>
                  <a:cubicBezTo>
                    <a:pt x="1070" y="7027"/>
                    <a:pt x="1059" y="7889"/>
                    <a:pt x="1001" y="8752"/>
                  </a:cubicBezTo>
                  <a:cubicBezTo>
                    <a:pt x="990" y="9131"/>
                    <a:pt x="898" y="9499"/>
                    <a:pt x="725" y="9833"/>
                  </a:cubicBezTo>
                  <a:cubicBezTo>
                    <a:pt x="656" y="9936"/>
                    <a:pt x="576" y="10040"/>
                    <a:pt x="472" y="10132"/>
                  </a:cubicBezTo>
                  <a:cubicBezTo>
                    <a:pt x="702" y="10086"/>
                    <a:pt x="932" y="10017"/>
                    <a:pt x="1151" y="9925"/>
                  </a:cubicBezTo>
                  <a:cubicBezTo>
                    <a:pt x="1220" y="9890"/>
                    <a:pt x="1277" y="9867"/>
                    <a:pt x="1346" y="9833"/>
                  </a:cubicBezTo>
                  <a:cubicBezTo>
                    <a:pt x="1346" y="9821"/>
                    <a:pt x="1358" y="9821"/>
                    <a:pt x="1358" y="9821"/>
                  </a:cubicBezTo>
                  <a:cubicBezTo>
                    <a:pt x="1979" y="9568"/>
                    <a:pt x="2220" y="8878"/>
                    <a:pt x="2370" y="8292"/>
                  </a:cubicBezTo>
                  <a:cubicBezTo>
                    <a:pt x="2531" y="7556"/>
                    <a:pt x="2634" y="6808"/>
                    <a:pt x="2669" y="6061"/>
                  </a:cubicBezTo>
                  <a:cubicBezTo>
                    <a:pt x="2715" y="5302"/>
                    <a:pt x="2715" y="4543"/>
                    <a:pt x="2669" y="3784"/>
                  </a:cubicBezTo>
                  <a:cubicBezTo>
                    <a:pt x="2657" y="3405"/>
                    <a:pt x="2634" y="3025"/>
                    <a:pt x="2600" y="2646"/>
                  </a:cubicBezTo>
                  <a:cubicBezTo>
                    <a:pt x="2577" y="2278"/>
                    <a:pt x="2508" y="1921"/>
                    <a:pt x="2416" y="1565"/>
                  </a:cubicBezTo>
                  <a:cubicBezTo>
                    <a:pt x="2324" y="1266"/>
                    <a:pt x="2174" y="978"/>
                    <a:pt x="1979" y="725"/>
                  </a:cubicBezTo>
                  <a:cubicBezTo>
                    <a:pt x="1898" y="610"/>
                    <a:pt x="1806" y="518"/>
                    <a:pt x="1691" y="438"/>
                  </a:cubicBezTo>
                  <a:cubicBezTo>
                    <a:pt x="1645" y="415"/>
                    <a:pt x="1588" y="392"/>
                    <a:pt x="1530" y="380"/>
                  </a:cubicBezTo>
                  <a:cubicBezTo>
                    <a:pt x="1036" y="196"/>
                    <a:pt x="518" y="8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86"/>
            <p:cNvSpPr/>
            <p:nvPr/>
          </p:nvSpPr>
          <p:spPr>
            <a:xfrm>
              <a:off x="942919" y="1389633"/>
              <a:ext cx="217847" cy="1103786"/>
            </a:xfrm>
            <a:custGeom>
              <a:avLst/>
              <a:gdLst/>
              <a:ahLst/>
              <a:cxnLst/>
              <a:rect l="l" t="t" r="r" b="b"/>
              <a:pathLst>
                <a:path w="2036" h="10316" extrusionOk="0">
                  <a:moveTo>
                    <a:pt x="1955" y="1"/>
                  </a:moveTo>
                  <a:cubicBezTo>
                    <a:pt x="1817" y="12"/>
                    <a:pt x="1691" y="24"/>
                    <a:pt x="1553" y="35"/>
                  </a:cubicBezTo>
                  <a:cubicBezTo>
                    <a:pt x="1415" y="47"/>
                    <a:pt x="1288" y="70"/>
                    <a:pt x="1139" y="93"/>
                  </a:cubicBezTo>
                  <a:cubicBezTo>
                    <a:pt x="1001" y="162"/>
                    <a:pt x="874" y="254"/>
                    <a:pt x="759" y="380"/>
                  </a:cubicBezTo>
                  <a:cubicBezTo>
                    <a:pt x="506" y="668"/>
                    <a:pt x="403" y="1070"/>
                    <a:pt x="345" y="1450"/>
                  </a:cubicBezTo>
                  <a:cubicBezTo>
                    <a:pt x="288" y="1829"/>
                    <a:pt x="265" y="2209"/>
                    <a:pt x="242" y="2600"/>
                  </a:cubicBezTo>
                  <a:cubicBezTo>
                    <a:pt x="207" y="3002"/>
                    <a:pt x="173" y="3405"/>
                    <a:pt x="150" y="3819"/>
                  </a:cubicBezTo>
                  <a:cubicBezTo>
                    <a:pt x="81" y="4624"/>
                    <a:pt x="35" y="5428"/>
                    <a:pt x="12" y="6245"/>
                  </a:cubicBezTo>
                  <a:cubicBezTo>
                    <a:pt x="0" y="7061"/>
                    <a:pt x="12" y="7878"/>
                    <a:pt x="58" y="8694"/>
                  </a:cubicBezTo>
                  <a:cubicBezTo>
                    <a:pt x="81" y="9200"/>
                    <a:pt x="173" y="9902"/>
                    <a:pt x="633" y="10212"/>
                  </a:cubicBezTo>
                  <a:lnTo>
                    <a:pt x="874" y="10235"/>
                  </a:lnTo>
                  <a:cubicBezTo>
                    <a:pt x="1162" y="10270"/>
                    <a:pt x="1449" y="10293"/>
                    <a:pt x="1737" y="10316"/>
                  </a:cubicBezTo>
                  <a:cubicBezTo>
                    <a:pt x="1737" y="9959"/>
                    <a:pt x="1748" y="9603"/>
                    <a:pt x="1748" y="9258"/>
                  </a:cubicBezTo>
                  <a:cubicBezTo>
                    <a:pt x="1748" y="8867"/>
                    <a:pt x="1760" y="8476"/>
                    <a:pt x="1760" y="8096"/>
                  </a:cubicBezTo>
                  <a:cubicBezTo>
                    <a:pt x="1783" y="6728"/>
                    <a:pt x="1817" y="5371"/>
                    <a:pt x="1863" y="4003"/>
                  </a:cubicBezTo>
                  <a:cubicBezTo>
                    <a:pt x="1909" y="2669"/>
                    <a:pt x="1944" y="1335"/>
                    <a:pt x="20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86"/>
            <p:cNvSpPr/>
            <p:nvPr/>
          </p:nvSpPr>
          <p:spPr>
            <a:xfrm>
              <a:off x="1148358" y="1389633"/>
              <a:ext cx="238818" cy="1104963"/>
            </a:xfrm>
            <a:custGeom>
              <a:avLst/>
              <a:gdLst/>
              <a:ahLst/>
              <a:cxnLst/>
              <a:rect l="l" t="t" r="r" b="b"/>
              <a:pathLst>
                <a:path w="2232" h="10327" extrusionOk="0">
                  <a:moveTo>
                    <a:pt x="242" y="1"/>
                  </a:moveTo>
                  <a:cubicBezTo>
                    <a:pt x="231" y="737"/>
                    <a:pt x="196" y="1473"/>
                    <a:pt x="173" y="2209"/>
                  </a:cubicBezTo>
                  <a:cubicBezTo>
                    <a:pt x="127" y="3577"/>
                    <a:pt x="93" y="4945"/>
                    <a:pt x="70" y="6302"/>
                  </a:cubicBezTo>
                  <a:cubicBezTo>
                    <a:pt x="58" y="6992"/>
                    <a:pt x="47" y="7671"/>
                    <a:pt x="35" y="8349"/>
                  </a:cubicBezTo>
                  <a:cubicBezTo>
                    <a:pt x="24" y="8694"/>
                    <a:pt x="24" y="9039"/>
                    <a:pt x="24" y="9373"/>
                  </a:cubicBezTo>
                  <a:cubicBezTo>
                    <a:pt x="12" y="9695"/>
                    <a:pt x="12" y="10005"/>
                    <a:pt x="1" y="10316"/>
                  </a:cubicBezTo>
                  <a:cubicBezTo>
                    <a:pt x="265" y="10327"/>
                    <a:pt x="541" y="10327"/>
                    <a:pt x="806" y="10327"/>
                  </a:cubicBezTo>
                  <a:cubicBezTo>
                    <a:pt x="1013" y="10327"/>
                    <a:pt x="1219" y="10316"/>
                    <a:pt x="1426" y="10281"/>
                  </a:cubicBezTo>
                  <a:cubicBezTo>
                    <a:pt x="1702" y="10155"/>
                    <a:pt x="1909" y="9925"/>
                    <a:pt x="2001" y="9637"/>
                  </a:cubicBezTo>
                  <a:cubicBezTo>
                    <a:pt x="2151" y="9235"/>
                    <a:pt x="2151" y="8798"/>
                    <a:pt x="2174" y="8372"/>
                  </a:cubicBezTo>
                  <a:cubicBezTo>
                    <a:pt x="2231" y="6751"/>
                    <a:pt x="2185" y="5129"/>
                    <a:pt x="2047" y="3508"/>
                  </a:cubicBezTo>
                  <a:cubicBezTo>
                    <a:pt x="2013" y="3106"/>
                    <a:pt x="1978" y="2692"/>
                    <a:pt x="1944" y="2278"/>
                  </a:cubicBezTo>
                  <a:cubicBezTo>
                    <a:pt x="1921" y="1910"/>
                    <a:pt x="1886" y="1542"/>
                    <a:pt x="1817" y="1174"/>
                  </a:cubicBezTo>
                  <a:cubicBezTo>
                    <a:pt x="1760" y="829"/>
                    <a:pt x="1599" y="518"/>
                    <a:pt x="1357" y="277"/>
                  </a:cubicBezTo>
                  <a:cubicBezTo>
                    <a:pt x="1254" y="185"/>
                    <a:pt x="1139" y="104"/>
                    <a:pt x="1001" y="47"/>
                  </a:cubicBezTo>
                  <a:cubicBezTo>
                    <a:pt x="748" y="24"/>
                    <a:pt x="495"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86"/>
            <p:cNvSpPr/>
            <p:nvPr/>
          </p:nvSpPr>
          <p:spPr>
            <a:xfrm>
              <a:off x="609507" y="1477052"/>
              <a:ext cx="222769" cy="922853"/>
            </a:xfrm>
            <a:custGeom>
              <a:avLst/>
              <a:gdLst/>
              <a:ahLst/>
              <a:cxnLst/>
              <a:rect l="l" t="t" r="r" b="b"/>
              <a:pathLst>
                <a:path w="2082" h="8625" extrusionOk="0">
                  <a:moveTo>
                    <a:pt x="2081" y="0"/>
                  </a:moveTo>
                  <a:lnTo>
                    <a:pt x="2081" y="0"/>
                  </a:lnTo>
                  <a:cubicBezTo>
                    <a:pt x="1897" y="104"/>
                    <a:pt x="1725" y="230"/>
                    <a:pt x="1552" y="357"/>
                  </a:cubicBezTo>
                  <a:cubicBezTo>
                    <a:pt x="1161" y="667"/>
                    <a:pt x="828" y="1035"/>
                    <a:pt x="563" y="1461"/>
                  </a:cubicBezTo>
                  <a:cubicBezTo>
                    <a:pt x="276" y="1909"/>
                    <a:pt x="104" y="2427"/>
                    <a:pt x="58" y="2967"/>
                  </a:cubicBezTo>
                  <a:cubicBezTo>
                    <a:pt x="0" y="3588"/>
                    <a:pt x="0" y="4209"/>
                    <a:pt x="69" y="4830"/>
                  </a:cubicBezTo>
                  <a:cubicBezTo>
                    <a:pt x="115" y="5439"/>
                    <a:pt x="230" y="6049"/>
                    <a:pt x="414" y="6647"/>
                  </a:cubicBezTo>
                  <a:cubicBezTo>
                    <a:pt x="667" y="7417"/>
                    <a:pt x="1127" y="8107"/>
                    <a:pt x="1748" y="8625"/>
                  </a:cubicBezTo>
                  <a:cubicBezTo>
                    <a:pt x="1564" y="8326"/>
                    <a:pt x="1426" y="7992"/>
                    <a:pt x="1357" y="7636"/>
                  </a:cubicBezTo>
                  <a:cubicBezTo>
                    <a:pt x="1276" y="7268"/>
                    <a:pt x="1230" y="6900"/>
                    <a:pt x="1173" y="6520"/>
                  </a:cubicBezTo>
                  <a:cubicBezTo>
                    <a:pt x="1127" y="6129"/>
                    <a:pt x="1104" y="5727"/>
                    <a:pt x="1092" y="5324"/>
                  </a:cubicBezTo>
                  <a:cubicBezTo>
                    <a:pt x="1081" y="4519"/>
                    <a:pt x="1127" y="3715"/>
                    <a:pt x="1219" y="2910"/>
                  </a:cubicBezTo>
                  <a:cubicBezTo>
                    <a:pt x="1265" y="2519"/>
                    <a:pt x="1322" y="2128"/>
                    <a:pt x="1380" y="1748"/>
                  </a:cubicBezTo>
                  <a:cubicBezTo>
                    <a:pt x="1437" y="1369"/>
                    <a:pt x="1541" y="1012"/>
                    <a:pt x="1667" y="667"/>
                  </a:cubicBezTo>
                  <a:cubicBezTo>
                    <a:pt x="1771" y="414"/>
                    <a:pt x="1909" y="196"/>
                    <a:pt x="20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86"/>
            <p:cNvSpPr/>
            <p:nvPr/>
          </p:nvSpPr>
          <p:spPr>
            <a:xfrm>
              <a:off x="747216" y="1404399"/>
              <a:ext cx="285576" cy="1074255"/>
            </a:xfrm>
            <a:custGeom>
              <a:avLst/>
              <a:gdLst/>
              <a:ahLst/>
              <a:cxnLst/>
              <a:rect l="l" t="t" r="r" b="b"/>
              <a:pathLst>
                <a:path w="2669" h="10040" extrusionOk="0">
                  <a:moveTo>
                    <a:pt x="2669" y="1"/>
                  </a:moveTo>
                  <a:lnTo>
                    <a:pt x="2669" y="1"/>
                  </a:lnTo>
                  <a:cubicBezTo>
                    <a:pt x="2151" y="93"/>
                    <a:pt x="1634" y="265"/>
                    <a:pt x="1151" y="484"/>
                  </a:cubicBezTo>
                  <a:cubicBezTo>
                    <a:pt x="1059" y="576"/>
                    <a:pt x="967" y="668"/>
                    <a:pt x="886" y="771"/>
                  </a:cubicBezTo>
                  <a:cubicBezTo>
                    <a:pt x="668" y="1070"/>
                    <a:pt x="507" y="1404"/>
                    <a:pt x="403" y="1760"/>
                  </a:cubicBezTo>
                  <a:cubicBezTo>
                    <a:pt x="323" y="2105"/>
                    <a:pt x="254" y="2473"/>
                    <a:pt x="219" y="2830"/>
                  </a:cubicBezTo>
                  <a:cubicBezTo>
                    <a:pt x="173" y="3221"/>
                    <a:pt x="139" y="3600"/>
                    <a:pt x="104" y="3980"/>
                  </a:cubicBezTo>
                  <a:cubicBezTo>
                    <a:pt x="24" y="4750"/>
                    <a:pt x="1" y="5520"/>
                    <a:pt x="24" y="6279"/>
                  </a:cubicBezTo>
                  <a:cubicBezTo>
                    <a:pt x="35" y="7004"/>
                    <a:pt x="116" y="7728"/>
                    <a:pt x="265" y="8441"/>
                  </a:cubicBezTo>
                  <a:cubicBezTo>
                    <a:pt x="334" y="8844"/>
                    <a:pt x="518" y="9223"/>
                    <a:pt x="794" y="9534"/>
                  </a:cubicBezTo>
                  <a:cubicBezTo>
                    <a:pt x="875" y="9580"/>
                    <a:pt x="955" y="9626"/>
                    <a:pt x="1036" y="9672"/>
                  </a:cubicBezTo>
                  <a:cubicBezTo>
                    <a:pt x="1404" y="9856"/>
                    <a:pt x="1795" y="9971"/>
                    <a:pt x="2197" y="10040"/>
                  </a:cubicBezTo>
                  <a:cubicBezTo>
                    <a:pt x="2094" y="9936"/>
                    <a:pt x="2013" y="9821"/>
                    <a:pt x="1944" y="9683"/>
                  </a:cubicBezTo>
                  <a:cubicBezTo>
                    <a:pt x="1749" y="9292"/>
                    <a:pt x="1726" y="8821"/>
                    <a:pt x="1703" y="8395"/>
                  </a:cubicBezTo>
                  <a:cubicBezTo>
                    <a:pt x="1645" y="6670"/>
                    <a:pt x="1691" y="4945"/>
                    <a:pt x="1864" y="3232"/>
                  </a:cubicBezTo>
                  <a:cubicBezTo>
                    <a:pt x="1898" y="2795"/>
                    <a:pt x="1933" y="2370"/>
                    <a:pt x="1967" y="1933"/>
                  </a:cubicBezTo>
                  <a:cubicBezTo>
                    <a:pt x="1990" y="1553"/>
                    <a:pt x="2048" y="1174"/>
                    <a:pt x="2140" y="806"/>
                  </a:cubicBezTo>
                  <a:cubicBezTo>
                    <a:pt x="2232" y="495"/>
                    <a:pt x="2416" y="208"/>
                    <a:pt x="2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86"/>
            <p:cNvSpPr/>
            <p:nvPr/>
          </p:nvSpPr>
          <p:spPr>
            <a:xfrm>
              <a:off x="1502742" y="1461002"/>
              <a:ext cx="211748" cy="947570"/>
            </a:xfrm>
            <a:custGeom>
              <a:avLst/>
              <a:gdLst/>
              <a:ahLst/>
              <a:cxnLst/>
              <a:rect l="l" t="t" r="r" b="b"/>
              <a:pathLst>
                <a:path w="1979" h="8856" extrusionOk="0">
                  <a:moveTo>
                    <a:pt x="0" y="1"/>
                  </a:moveTo>
                  <a:cubicBezTo>
                    <a:pt x="35" y="35"/>
                    <a:pt x="69" y="70"/>
                    <a:pt x="92" y="104"/>
                  </a:cubicBezTo>
                  <a:cubicBezTo>
                    <a:pt x="345" y="403"/>
                    <a:pt x="518" y="748"/>
                    <a:pt x="598" y="1116"/>
                  </a:cubicBezTo>
                  <a:cubicBezTo>
                    <a:pt x="679" y="1484"/>
                    <a:pt x="748" y="1864"/>
                    <a:pt x="771" y="2232"/>
                  </a:cubicBezTo>
                  <a:cubicBezTo>
                    <a:pt x="817" y="2634"/>
                    <a:pt x="851" y="3037"/>
                    <a:pt x="874" y="3439"/>
                  </a:cubicBezTo>
                  <a:cubicBezTo>
                    <a:pt x="909" y="4244"/>
                    <a:pt x="897" y="5049"/>
                    <a:pt x="840" y="5842"/>
                  </a:cubicBezTo>
                  <a:cubicBezTo>
                    <a:pt x="794" y="6245"/>
                    <a:pt x="736" y="6636"/>
                    <a:pt x="667" y="7027"/>
                  </a:cubicBezTo>
                  <a:cubicBezTo>
                    <a:pt x="610" y="7372"/>
                    <a:pt x="518" y="7717"/>
                    <a:pt x="414" y="8050"/>
                  </a:cubicBezTo>
                  <a:cubicBezTo>
                    <a:pt x="322" y="8338"/>
                    <a:pt x="184" y="8614"/>
                    <a:pt x="0" y="8855"/>
                  </a:cubicBezTo>
                  <a:cubicBezTo>
                    <a:pt x="150" y="8752"/>
                    <a:pt x="288" y="8637"/>
                    <a:pt x="414" y="8510"/>
                  </a:cubicBezTo>
                  <a:cubicBezTo>
                    <a:pt x="805" y="8142"/>
                    <a:pt x="1116" y="7705"/>
                    <a:pt x="1346" y="7211"/>
                  </a:cubicBezTo>
                  <a:cubicBezTo>
                    <a:pt x="1576" y="6705"/>
                    <a:pt x="1737" y="6176"/>
                    <a:pt x="1829" y="5624"/>
                  </a:cubicBezTo>
                  <a:cubicBezTo>
                    <a:pt x="1921" y="5049"/>
                    <a:pt x="1967" y="4474"/>
                    <a:pt x="1955" y="3899"/>
                  </a:cubicBezTo>
                  <a:cubicBezTo>
                    <a:pt x="1978" y="3278"/>
                    <a:pt x="1898" y="2657"/>
                    <a:pt x="1725" y="2048"/>
                  </a:cubicBezTo>
                  <a:cubicBezTo>
                    <a:pt x="1576" y="1542"/>
                    <a:pt x="1323" y="1082"/>
                    <a:pt x="966" y="679"/>
                  </a:cubicBezTo>
                  <a:cubicBezTo>
                    <a:pt x="690" y="392"/>
                    <a:pt x="368" y="16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86"/>
            <p:cNvSpPr/>
            <p:nvPr/>
          </p:nvSpPr>
          <p:spPr>
            <a:xfrm>
              <a:off x="587358" y="1044238"/>
              <a:ext cx="1147976" cy="2568796"/>
            </a:xfrm>
            <a:custGeom>
              <a:avLst/>
              <a:gdLst/>
              <a:ahLst/>
              <a:cxnLst/>
              <a:rect l="l" t="t" r="r" b="b"/>
              <a:pathLst>
                <a:path w="10729" h="24008" extrusionOk="0">
                  <a:moveTo>
                    <a:pt x="5568" y="163"/>
                  </a:moveTo>
                  <a:cubicBezTo>
                    <a:pt x="5774" y="163"/>
                    <a:pt x="5980" y="166"/>
                    <a:pt x="6187" y="170"/>
                  </a:cubicBezTo>
                  <a:cubicBezTo>
                    <a:pt x="6485" y="182"/>
                    <a:pt x="6784" y="216"/>
                    <a:pt x="7083" y="216"/>
                  </a:cubicBezTo>
                  <a:cubicBezTo>
                    <a:pt x="7106" y="412"/>
                    <a:pt x="7118" y="607"/>
                    <a:pt x="7141" y="791"/>
                  </a:cubicBezTo>
                  <a:cubicBezTo>
                    <a:pt x="7152" y="987"/>
                    <a:pt x="7175" y="1182"/>
                    <a:pt x="7210" y="1366"/>
                  </a:cubicBezTo>
                  <a:cubicBezTo>
                    <a:pt x="6807" y="1320"/>
                    <a:pt x="6416" y="1297"/>
                    <a:pt x="6014" y="1274"/>
                  </a:cubicBezTo>
                  <a:cubicBezTo>
                    <a:pt x="5762" y="1267"/>
                    <a:pt x="5506" y="1261"/>
                    <a:pt x="5250" y="1261"/>
                  </a:cubicBezTo>
                  <a:cubicBezTo>
                    <a:pt x="5063" y="1261"/>
                    <a:pt x="4876" y="1264"/>
                    <a:pt x="4692" y="1274"/>
                  </a:cubicBezTo>
                  <a:cubicBezTo>
                    <a:pt x="4473" y="1274"/>
                    <a:pt x="4255" y="1286"/>
                    <a:pt x="4036" y="1297"/>
                  </a:cubicBezTo>
                  <a:lnTo>
                    <a:pt x="3910" y="1297"/>
                  </a:lnTo>
                  <a:cubicBezTo>
                    <a:pt x="3910" y="1067"/>
                    <a:pt x="3921" y="803"/>
                    <a:pt x="3944" y="538"/>
                  </a:cubicBezTo>
                  <a:cubicBezTo>
                    <a:pt x="3944" y="481"/>
                    <a:pt x="3956" y="412"/>
                    <a:pt x="3967" y="354"/>
                  </a:cubicBezTo>
                  <a:cubicBezTo>
                    <a:pt x="3967" y="285"/>
                    <a:pt x="4002" y="239"/>
                    <a:pt x="4082" y="228"/>
                  </a:cubicBezTo>
                  <a:cubicBezTo>
                    <a:pt x="4220" y="205"/>
                    <a:pt x="4358" y="205"/>
                    <a:pt x="4496" y="193"/>
                  </a:cubicBezTo>
                  <a:cubicBezTo>
                    <a:pt x="4853" y="171"/>
                    <a:pt x="5211" y="163"/>
                    <a:pt x="5568" y="163"/>
                  </a:cubicBezTo>
                  <a:close/>
                  <a:moveTo>
                    <a:pt x="5136" y="1427"/>
                  </a:moveTo>
                  <a:cubicBezTo>
                    <a:pt x="5731" y="1427"/>
                    <a:pt x="6330" y="1455"/>
                    <a:pt x="6922" y="1516"/>
                  </a:cubicBezTo>
                  <a:lnTo>
                    <a:pt x="7244" y="1550"/>
                  </a:lnTo>
                  <a:lnTo>
                    <a:pt x="7405" y="1573"/>
                  </a:lnTo>
                  <a:cubicBezTo>
                    <a:pt x="7463" y="1573"/>
                    <a:pt x="7509" y="1585"/>
                    <a:pt x="7555" y="1596"/>
                  </a:cubicBezTo>
                  <a:cubicBezTo>
                    <a:pt x="7624" y="1631"/>
                    <a:pt x="7612" y="1803"/>
                    <a:pt x="7612" y="1861"/>
                  </a:cubicBezTo>
                  <a:cubicBezTo>
                    <a:pt x="7624" y="1976"/>
                    <a:pt x="7635" y="2091"/>
                    <a:pt x="7647" y="2206"/>
                  </a:cubicBezTo>
                  <a:lnTo>
                    <a:pt x="7474" y="2171"/>
                  </a:lnTo>
                  <a:cubicBezTo>
                    <a:pt x="7244" y="2137"/>
                    <a:pt x="7026" y="2114"/>
                    <a:pt x="6807" y="2091"/>
                  </a:cubicBezTo>
                  <a:cubicBezTo>
                    <a:pt x="6430" y="2056"/>
                    <a:pt x="6051" y="2039"/>
                    <a:pt x="5670" y="2039"/>
                  </a:cubicBezTo>
                  <a:cubicBezTo>
                    <a:pt x="5158" y="2039"/>
                    <a:pt x="4643" y="2071"/>
                    <a:pt x="4128" y="2137"/>
                  </a:cubicBezTo>
                  <a:cubicBezTo>
                    <a:pt x="3829" y="2171"/>
                    <a:pt x="3542" y="2217"/>
                    <a:pt x="3243" y="2275"/>
                  </a:cubicBezTo>
                  <a:cubicBezTo>
                    <a:pt x="3335" y="2022"/>
                    <a:pt x="3185" y="1654"/>
                    <a:pt x="3484" y="1539"/>
                  </a:cubicBezTo>
                  <a:cubicBezTo>
                    <a:pt x="3645" y="1493"/>
                    <a:pt x="3806" y="1470"/>
                    <a:pt x="3979" y="1470"/>
                  </a:cubicBezTo>
                  <a:cubicBezTo>
                    <a:pt x="4174" y="1458"/>
                    <a:pt x="4370" y="1447"/>
                    <a:pt x="4565" y="1435"/>
                  </a:cubicBezTo>
                  <a:cubicBezTo>
                    <a:pt x="4755" y="1430"/>
                    <a:pt x="4945" y="1427"/>
                    <a:pt x="5136" y="1427"/>
                  </a:cubicBezTo>
                  <a:close/>
                  <a:moveTo>
                    <a:pt x="5554" y="2178"/>
                  </a:moveTo>
                  <a:cubicBezTo>
                    <a:pt x="6274" y="2178"/>
                    <a:pt x="6994" y="2238"/>
                    <a:pt x="7704" y="2367"/>
                  </a:cubicBezTo>
                  <a:cubicBezTo>
                    <a:pt x="7762" y="2378"/>
                    <a:pt x="7819" y="2390"/>
                    <a:pt x="7877" y="2390"/>
                  </a:cubicBezTo>
                  <a:cubicBezTo>
                    <a:pt x="7923" y="2401"/>
                    <a:pt x="7969" y="2413"/>
                    <a:pt x="8015" y="2436"/>
                  </a:cubicBezTo>
                  <a:cubicBezTo>
                    <a:pt x="8061" y="2459"/>
                    <a:pt x="8049" y="2528"/>
                    <a:pt x="8049" y="2574"/>
                  </a:cubicBezTo>
                  <a:cubicBezTo>
                    <a:pt x="8049" y="2620"/>
                    <a:pt x="8038" y="2700"/>
                    <a:pt x="8038" y="2757"/>
                  </a:cubicBezTo>
                  <a:lnTo>
                    <a:pt x="8003" y="3447"/>
                  </a:lnTo>
                  <a:cubicBezTo>
                    <a:pt x="7762" y="3367"/>
                    <a:pt x="7520" y="3298"/>
                    <a:pt x="7279" y="3240"/>
                  </a:cubicBezTo>
                  <a:cubicBezTo>
                    <a:pt x="6669" y="3091"/>
                    <a:pt x="6037" y="3022"/>
                    <a:pt x="5405" y="3022"/>
                  </a:cubicBezTo>
                  <a:cubicBezTo>
                    <a:pt x="5094" y="3022"/>
                    <a:pt x="4784" y="3045"/>
                    <a:pt x="4473" y="3091"/>
                  </a:cubicBezTo>
                  <a:cubicBezTo>
                    <a:pt x="4450" y="3091"/>
                    <a:pt x="4439" y="3091"/>
                    <a:pt x="4427" y="3102"/>
                  </a:cubicBezTo>
                  <a:cubicBezTo>
                    <a:pt x="4255" y="3125"/>
                    <a:pt x="4082" y="3148"/>
                    <a:pt x="3921" y="3183"/>
                  </a:cubicBezTo>
                  <a:cubicBezTo>
                    <a:pt x="3530" y="3252"/>
                    <a:pt x="3151" y="3367"/>
                    <a:pt x="2783" y="3505"/>
                  </a:cubicBezTo>
                  <a:cubicBezTo>
                    <a:pt x="2829" y="3183"/>
                    <a:pt x="2829" y="2849"/>
                    <a:pt x="2771" y="2516"/>
                  </a:cubicBezTo>
                  <a:cubicBezTo>
                    <a:pt x="3151" y="2413"/>
                    <a:pt x="3542" y="2344"/>
                    <a:pt x="3944" y="2286"/>
                  </a:cubicBezTo>
                  <a:lnTo>
                    <a:pt x="3933" y="2286"/>
                  </a:lnTo>
                  <a:cubicBezTo>
                    <a:pt x="4358" y="2240"/>
                    <a:pt x="4772" y="2194"/>
                    <a:pt x="5198" y="2183"/>
                  </a:cubicBezTo>
                  <a:cubicBezTo>
                    <a:pt x="5316" y="2179"/>
                    <a:pt x="5435" y="2178"/>
                    <a:pt x="5554" y="2178"/>
                  </a:cubicBezTo>
                  <a:close/>
                  <a:moveTo>
                    <a:pt x="2288" y="4045"/>
                  </a:moveTo>
                  <a:lnTo>
                    <a:pt x="2288" y="4045"/>
                  </a:lnTo>
                  <a:cubicBezTo>
                    <a:pt x="2116" y="4241"/>
                    <a:pt x="1978" y="4459"/>
                    <a:pt x="1886" y="4701"/>
                  </a:cubicBezTo>
                  <a:cubicBezTo>
                    <a:pt x="1748" y="5057"/>
                    <a:pt x="1644" y="5414"/>
                    <a:pt x="1598" y="5793"/>
                  </a:cubicBezTo>
                  <a:cubicBezTo>
                    <a:pt x="1529" y="6173"/>
                    <a:pt x="1472" y="6564"/>
                    <a:pt x="1426" y="6955"/>
                  </a:cubicBezTo>
                  <a:cubicBezTo>
                    <a:pt x="1334" y="7760"/>
                    <a:pt x="1299" y="8564"/>
                    <a:pt x="1299" y="9369"/>
                  </a:cubicBezTo>
                  <a:cubicBezTo>
                    <a:pt x="1311" y="9772"/>
                    <a:pt x="1334" y="10174"/>
                    <a:pt x="1391" y="10565"/>
                  </a:cubicBezTo>
                  <a:cubicBezTo>
                    <a:pt x="1437" y="10945"/>
                    <a:pt x="1483" y="11313"/>
                    <a:pt x="1575" y="11681"/>
                  </a:cubicBezTo>
                  <a:cubicBezTo>
                    <a:pt x="1644" y="12037"/>
                    <a:pt x="1771" y="12371"/>
                    <a:pt x="1955" y="12670"/>
                  </a:cubicBezTo>
                  <a:cubicBezTo>
                    <a:pt x="1334" y="12152"/>
                    <a:pt x="874" y="11462"/>
                    <a:pt x="621" y="10692"/>
                  </a:cubicBezTo>
                  <a:lnTo>
                    <a:pt x="632" y="10692"/>
                  </a:lnTo>
                  <a:cubicBezTo>
                    <a:pt x="437" y="10094"/>
                    <a:pt x="322" y="9484"/>
                    <a:pt x="276" y="8875"/>
                  </a:cubicBezTo>
                  <a:cubicBezTo>
                    <a:pt x="219" y="8254"/>
                    <a:pt x="207" y="7633"/>
                    <a:pt x="265" y="7012"/>
                  </a:cubicBezTo>
                  <a:cubicBezTo>
                    <a:pt x="311" y="6472"/>
                    <a:pt x="483" y="5954"/>
                    <a:pt x="770" y="5506"/>
                  </a:cubicBezTo>
                  <a:cubicBezTo>
                    <a:pt x="1035" y="5080"/>
                    <a:pt x="1368" y="4712"/>
                    <a:pt x="1759" y="4402"/>
                  </a:cubicBezTo>
                  <a:cubicBezTo>
                    <a:pt x="1932" y="4275"/>
                    <a:pt x="2104" y="4149"/>
                    <a:pt x="2288" y="4045"/>
                  </a:cubicBezTo>
                  <a:close/>
                  <a:moveTo>
                    <a:pt x="8555" y="3896"/>
                  </a:moveTo>
                  <a:lnTo>
                    <a:pt x="8555" y="3896"/>
                  </a:lnTo>
                  <a:cubicBezTo>
                    <a:pt x="8923" y="4057"/>
                    <a:pt x="9245" y="4287"/>
                    <a:pt x="9521" y="4574"/>
                  </a:cubicBezTo>
                  <a:cubicBezTo>
                    <a:pt x="9878" y="4977"/>
                    <a:pt x="10131" y="5437"/>
                    <a:pt x="10280" y="5943"/>
                  </a:cubicBezTo>
                  <a:cubicBezTo>
                    <a:pt x="10453" y="6552"/>
                    <a:pt x="10533" y="7173"/>
                    <a:pt x="10510" y="7794"/>
                  </a:cubicBezTo>
                  <a:cubicBezTo>
                    <a:pt x="10522" y="8369"/>
                    <a:pt x="10476" y="8944"/>
                    <a:pt x="10384" y="9519"/>
                  </a:cubicBezTo>
                  <a:cubicBezTo>
                    <a:pt x="10292" y="10071"/>
                    <a:pt x="10131" y="10600"/>
                    <a:pt x="9912" y="11106"/>
                  </a:cubicBezTo>
                  <a:cubicBezTo>
                    <a:pt x="9682" y="11600"/>
                    <a:pt x="9360" y="12037"/>
                    <a:pt x="8981" y="12405"/>
                  </a:cubicBezTo>
                  <a:cubicBezTo>
                    <a:pt x="8843" y="12532"/>
                    <a:pt x="8705" y="12647"/>
                    <a:pt x="8555" y="12750"/>
                  </a:cubicBezTo>
                  <a:cubicBezTo>
                    <a:pt x="8739" y="12509"/>
                    <a:pt x="8877" y="12233"/>
                    <a:pt x="8969" y="11945"/>
                  </a:cubicBezTo>
                  <a:cubicBezTo>
                    <a:pt x="9073" y="11612"/>
                    <a:pt x="9165" y="11267"/>
                    <a:pt x="9222" y="10922"/>
                  </a:cubicBezTo>
                  <a:cubicBezTo>
                    <a:pt x="9291" y="10531"/>
                    <a:pt x="9349" y="10140"/>
                    <a:pt x="9395" y="9737"/>
                  </a:cubicBezTo>
                  <a:cubicBezTo>
                    <a:pt x="9452" y="8944"/>
                    <a:pt x="9464" y="8139"/>
                    <a:pt x="9429" y="7334"/>
                  </a:cubicBezTo>
                  <a:cubicBezTo>
                    <a:pt x="9406" y="6932"/>
                    <a:pt x="9372" y="6529"/>
                    <a:pt x="9326" y="6127"/>
                  </a:cubicBezTo>
                  <a:cubicBezTo>
                    <a:pt x="9303" y="5759"/>
                    <a:pt x="9234" y="5379"/>
                    <a:pt x="9153" y="5011"/>
                  </a:cubicBezTo>
                  <a:cubicBezTo>
                    <a:pt x="9073" y="4643"/>
                    <a:pt x="8900" y="4298"/>
                    <a:pt x="8647" y="3999"/>
                  </a:cubicBezTo>
                  <a:cubicBezTo>
                    <a:pt x="8624" y="3965"/>
                    <a:pt x="8590" y="3930"/>
                    <a:pt x="8555" y="3896"/>
                  </a:cubicBezTo>
                  <a:close/>
                  <a:moveTo>
                    <a:pt x="4174" y="3367"/>
                  </a:moveTo>
                  <a:cubicBezTo>
                    <a:pt x="3910" y="3574"/>
                    <a:pt x="3726" y="3861"/>
                    <a:pt x="3645" y="4172"/>
                  </a:cubicBezTo>
                  <a:cubicBezTo>
                    <a:pt x="3542" y="4540"/>
                    <a:pt x="3484" y="4919"/>
                    <a:pt x="3461" y="5299"/>
                  </a:cubicBezTo>
                  <a:cubicBezTo>
                    <a:pt x="3427" y="5736"/>
                    <a:pt x="3392" y="6161"/>
                    <a:pt x="3358" y="6598"/>
                  </a:cubicBezTo>
                  <a:cubicBezTo>
                    <a:pt x="3185" y="8311"/>
                    <a:pt x="3139" y="10036"/>
                    <a:pt x="3208" y="11761"/>
                  </a:cubicBezTo>
                  <a:cubicBezTo>
                    <a:pt x="3231" y="12187"/>
                    <a:pt x="3254" y="12647"/>
                    <a:pt x="3450" y="13049"/>
                  </a:cubicBezTo>
                  <a:cubicBezTo>
                    <a:pt x="3507" y="13187"/>
                    <a:pt x="3599" y="13302"/>
                    <a:pt x="3691" y="13406"/>
                  </a:cubicBezTo>
                  <a:cubicBezTo>
                    <a:pt x="3289" y="13337"/>
                    <a:pt x="2909" y="13222"/>
                    <a:pt x="2541" y="13038"/>
                  </a:cubicBezTo>
                  <a:cubicBezTo>
                    <a:pt x="2449" y="12992"/>
                    <a:pt x="2369" y="12946"/>
                    <a:pt x="2288" y="12900"/>
                  </a:cubicBezTo>
                  <a:cubicBezTo>
                    <a:pt x="2024" y="12589"/>
                    <a:pt x="1840" y="12210"/>
                    <a:pt x="1759" y="11807"/>
                  </a:cubicBezTo>
                  <a:cubicBezTo>
                    <a:pt x="1610" y="11094"/>
                    <a:pt x="1529" y="10370"/>
                    <a:pt x="1529" y="9645"/>
                  </a:cubicBezTo>
                  <a:cubicBezTo>
                    <a:pt x="1495" y="8886"/>
                    <a:pt x="1518" y="8116"/>
                    <a:pt x="1598" y="7346"/>
                  </a:cubicBezTo>
                  <a:cubicBezTo>
                    <a:pt x="1633" y="6966"/>
                    <a:pt x="1667" y="6587"/>
                    <a:pt x="1713" y="6196"/>
                  </a:cubicBezTo>
                  <a:cubicBezTo>
                    <a:pt x="1748" y="5839"/>
                    <a:pt x="1817" y="5471"/>
                    <a:pt x="1909" y="5126"/>
                  </a:cubicBezTo>
                  <a:cubicBezTo>
                    <a:pt x="2001" y="4770"/>
                    <a:pt x="2162" y="4436"/>
                    <a:pt x="2380" y="4137"/>
                  </a:cubicBezTo>
                  <a:cubicBezTo>
                    <a:pt x="2461" y="4034"/>
                    <a:pt x="2553" y="3942"/>
                    <a:pt x="2656" y="3850"/>
                  </a:cubicBezTo>
                  <a:cubicBezTo>
                    <a:pt x="3139" y="3631"/>
                    <a:pt x="3645" y="3459"/>
                    <a:pt x="4174" y="3367"/>
                  </a:cubicBezTo>
                  <a:close/>
                  <a:moveTo>
                    <a:pt x="6543" y="3321"/>
                  </a:moveTo>
                  <a:lnTo>
                    <a:pt x="6543" y="3321"/>
                  </a:lnTo>
                  <a:cubicBezTo>
                    <a:pt x="7060" y="3401"/>
                    <a:pt x="7578" y="3516"/>
                    <a:pt x="8072" y="3700"/>
                  </a:cubicBezTo>
                  <a:cubicBezTo>
                    <a:pt x="8130" y="3712"/>
                    <a:pt x="8187" y="3735"/>
                    <a:pt x="8233" y="3758"/>
                  </a:cubicBezTo>
                  <a:cubicBezTo>
                    <a:pt x="8348" y="3838"/>
                    <a:pt x="8440" y="3930"/>
                    <a:pt x="8521" y="4045"/>
                  </a:cubicBezTo>
                  <a:cubicBezTo>
                    <a:pt x="8716" y="4298"/>
                    <a:pt x="8866" y="4586"/>
                    <a:pt x="8958" y="4885"/>
                  </a:cubicBezTo>
                  <a:cubicBezTo>
                    <a:pt x="9050" y="5241"/>
                    <a:pt x="9119" y="5598"/>
                    <a:pt x="9142" y="5966"/>
                  </a:cubicBezTo>
                  <a:cubicBezTo>
                    <a:pt x="9176" y="6345"/>
                    <a:pt x="9199" y="6725"/>
                    <a:pt x="9211" y="7104"/>
                  </a:cubicBezTo>
                  <a:cubicBezTo>
                    <a:pt x="9257" y="7863"/>
                    <a:pt x="9257" y="8622"/>
                    <a:pt x="9211" y="9381"/>
                  </a:cubicBezTo>
                  <a:cubicBezTo>
                    <a:pt x="9176" y="10128"/>
                    <a:pt x="9073" y="10876"/>
                    <a:pt x="8912" y="11612"/>
                  </a:cubicBezTo>
                  <a:cubicBezTo>
                    <a:pt x="8762" y="12198"/>
                    <a:pt x="8521" y="12888"/>
                    <a:pt x="7900" y="13141"/>
                  </a:cubicBezTo>
                  <a:cubicBezTo>
                    <a:pt x="7900" y="13141"/>
                    <a:pt x="7888" y="13141"/>
                    <a:pt x="7888" y="13153"/>
                  </a:cubicBezTo>
                  <a:cubicBezTo>
                    <a:pt x="7819" y="13187"/>
                    <a:pt x="7762" y="13210"/>
                    <a:pt x="7693" y="13245"/>
                  </a:cubicBezTo>
                  <a:cubicBezTo>
                    <a:pt x="7474" y="13337"/>
                    <a:pt x="7244" y="13406"/>
                    <a:pt x="7014" y="13452"/>
                  </a:cubicBezTo>
                  <a:cubicBezTo>
                    <a:pt x="7118" y="13360"/>
                    <a:pt x="7198" y="13256"/>
                    <a:pt x="7267" y="13153"/>
                  </a:cubicBezTo>
                  <a:cubicBezTo>
                    <a:pt x="7440" y="12819"/>
                    <a:pt x="7532" y="12451"/>
                    <a:pt x="7543" y="12072"/>
                  </a:cubicBezTo>
                  <a:cubicBezTo>
                    <a:pt x="7601" y="11209"/>
                    <a:pt x="7612" y="10347"/>
                    <a:pt x="7589" y="9484"/>
                  </a:cubicBezTo>
                  <a:cubicBezTo>
                    <a:pt x="7566" y="8622"/>
                    <a:pt x="7509" y="7760"/>
                    <a:pt x="7440" y="6897"/>
                  </a:cubicBezTo>
                  <a:cubicBezTo>
                    <a:pt x="7405" y="6472"/>
                    <a:pt x="7371" y="6035"/>
                    <a:pt x="7336" y="5609"/>
                  </a:cubicBezTo>
                  <a:cubicBezTo>
                    <a:pt x="7313" y="5218"/>
                    <a:pt x="7267" y="4827"/>
                    <a:pt x="7198" y="4448"/>
                  </a:cubicBezTo>
                  <a:cubicBezTo>
                    <a:pt x="7141" y="4057"/>
                    <a:pt x="6957" y="3689"/>
                    <a:pt x="6669" y="3413"/>
                  </a:cubicBezTo>
                  <a:cubicBezTo>
                    <a:pt x="6635" y="3378"/>
                    <a:pt x="6589" y="3344"/>
                    <a:pt x="6543" y="3321"/>
                  </a:cubicBezTo>
                  <a:close/>
                  <a:moveTo>
                    <a:pt x="5359" y="3229"/>
                  </a:moveTo>
                  <a:cubicBezTo>
                    <a:pt x="5267" y="4563"/>
                    <a:pt x="5232" y="5897"/>
                    <a:pt x="5186" y="7231"/>
                  </a:cubicBezTo>
                  <a:cubicBezTo>
                    <a:pt x="5140" y="8599"/>
                    <a:pt x="5106" y="9956"/>
                    <a:pt x="5083" y="11324"/>
                  </a:cubicBezTo>
                  <a:cubicBezTo>
                    <a:pt x="5083" y="11704"/>
                    <a:pt x="5071" y="12095"/>
                    <a:pt x="5071" y="12486"/>
                  </a:cubicBezTo>
                  <a:cubicBezTo>
                    <a:pt x="5071" y="12831"/>
                    <a:pt x="5060" y="13187"/>
                    <a:pt x="5060" y="13544"/>
                  </a:cubicBezTo>
                  <a:cubicBezTo>
                    <a:pt x="4772" y="13521"/>
                    <a:pt x="4485" y="13498"/>
                    <a:pt x="4197" y="13463"/>
                  </a:cubicBezTo>
                  <a:lnTo>
                    <a:pt x="3956" y="13440"/>
                  </a:lnTo>
                  <a:cubicBezTo>
                    <a:pt x="3496" y="13130"/>
                    <a:pt x="3404" y="12428"/>
                    <a:pt x="3381" y="11922"/>
                  </a:cubicBezTo>
                  <a:cubicBezTo>
                    <a:pt x="3335" y="11106"/>
                    <a:pt x="3323" y="10289"/>
                    <a:pt x="3335" y="9473"/>
                  </a:cubicBezTo>
                  <a:cubicBezTo>
                    <a:pt x="3358" y="8656"/>
                    <a:pt x="3404" y="7852"/>
                    <a:pt x="3473" y="7047"/>
                  </a:cubicBezTo>
                  <a:cubicBezTo>
                    <a:pt x="3496" y="6633"/>
                    <a:pt x="3530" y="6230"/>
                    <a:pt x="3565" y="5828"/>
                  </a:cubicBezTo>
                  <a:cubicBezTo>
                    <a:pt x="3588" y="5437"/>
                    <a:pt x="3611" y="5057"/>
                    <a:pt x="3668" y="4678"/>
                  </a:cubicBezTo>
                  <a:cubicBezTo>
                    <a:pt x="3726" y="4298"/>
                    <a:pt x="3829" y="3896"/>
                    <a:pt x="4082" y="3608"/>
                  </a:cubicBezTo>
                  <a:cubicBezTo>
                    <a:pt x="4197" y="3482"/>
                    <a:pt x="4324" y="3390"/>
                    <a:pt x="4462" y="3321"/>
                  </a:cubicBezTo>
                  <a:cubicBezTo>
                    <a:pt x="4611" y="3298"/>
                    <a:pt x="4738" y="3275"/>
                    <a:pt x="4876" y="3263"/>
                  </a:cubicBezTo>
                  <a:cubicBezTo>
                    <a:pt x="5014" y="3252"/>
                    <a:pt x="5140" y="3240"/>
                    <a:pt x="5278" y="3229"/>
                  </a:cubicBezTo>
                  <a:close/>
                  <a:moveTo>
                    <a:pt x="5485" y="3229"/>
                  </a:moveTo>
                  <a:cubicBezTo>
                    <a:pt x="5738" y="3229"/>
                    <a:pt x="5991" y="3252"/>
                    <a:pt x="6244" y="3275"/>
                  </a:cubicBezTo>
                  <a:cubicBezTo>
                    <a:pt x="6382" y="3332"/>
                    <a:pt x="6497" y="3413"/>
                    <a:pt x="6600" y="3505"/>
                  </a:cubicBezTo>
                  <a:cubicBezTo>
                    <a:pt x="6842" y="3746"/>
                    <a:pt x="7003" y="4057"/>
                    <a:pt x="7060" y="4402"/>
                  </a:cubicBezTo>
                  <a:cubicBezTo>
                    <a:pt x="7129" y="4770"/>
                    <a:pt x="7164" y="5138"/>
                    <a:pt x="7187" y="5506"/>
                  </a:cubicBezTo>
                  <a:cubicBezTo>
                    <a:pt x="7221" y="5920"/>
                    <a:pt x="7256" y="6334"/>
                    <a:pt x="7290" y="6736"/>
                  </a:cubicBezTo>
                  <a:cubicBezTo>
                    <a:pt x="7428" y="8357"/>
                    <a:pt x="7474" y="9979"/>
                    <a:pt x="7417" y="11600"/>
                  </a:cubicBezTo>
                  <a:cubicBezTo>
                    <a:pt x="7394" y="12026"/>
                    <a:pt x="7394" y="12463"/>
                    <a:pt x="7244" y="12865"/>
                  </a:cubicBezTo>
                  <a:cubicBezTo>
                    <a:pt x="7152" y="13153"/>
                    <a:pt x="6945" y="13383"/>
                    <a:pt x="6669" y="13509"/>
                  </a:cubicBezTo>
                  <a:cubicBezTo>
                    <a:pt x="6462" y="13544"/>
                    <a:pt x="6256" y="13555"/>
                    <a:pt x="6049" y="13555"/>
                  </a:cubicBezTo>
                  <a:cubicBezTo>
                    <a:pt x="5784" y="13555"/>
                    <a:pt x="5508" y="13555"/>
                    <a:pt x="5244" y="13544"/>
                  </a:cubicBezTo>
                  <a:cubicBezTo>
                    <a:pt x="5255" y="13233"/>
                    <a:pt x="5255" y="12923"/>
                    <a:pt x="5267" y="12601"/>
                  </a:cubicBezTo>
                  <a:cubicBezTo>
                    <a:pt x="5267" y="12267"/>
                    <a:pt x="5267" y="11922"/>
                    <a:pt x="5278" y="11577"/>
                  </a:cubicBezTo>
                  <a:cubicBezTo>
                    <a:pt x="5290" y="10899"/>
                    <a:pt x="5301" y="10220"/>
                    <a:pt x="5313" y="9530"/>
                  </a:cubicBezTo>
                  <a:cubicBezTo>
                    <a:pt x="5336" y="8173"/>
                    <a:pt x="5370" y="6805"/>
                    <a:pt x="5416" y="5437"/>
                  </a:cubicBezTo>
                  <a:cubicBezTo>
                    <a:pt x="5439" y="4701"/>
                    <a:pt x="5474" y="3965"/>
                    <a:pt x="5485" y="3229"/>
                  </a:cubicBezTo>
                  <a:close/>
                  <a:moveTo>
                    <a:pt x="8475" y="13026"/>
                  </a:moveTo>
                  <a:lnTo>
                    <a:pt x="8475" y="13026"/>
                  </a:lnTo>
                  <a:cubicBezTo>
                    <a:pt x="8440" y="13187"/>
                    <a:pt x="8417" y="13360"/>
                    <a:pt x="8406" y="13521"/>
                  </a:cubicBezTo>
                  <a:lnTo>
                    <a:pt x="8417" y="13532"/>
                  </a:lnTo>
                  <a:cubicBezTo>
                    <a:pt x="8406" y="13762"/>
                    <a:pt x="8360" y="13980"/>
                    <a:pt x="8256" y="14187"/>
                  </a:cubicBezTo>
                  <a:cubicBezTo>
                    <a:pt x="8233" y="14233"/>
                    <a:pt x="8199" y="14279"/>
                    <a:pt x="8153" y="14314"/>
                  </a:cubicBezTo>
                  <a:cubicBezTo>
                    <a:pt x="8141" y="14314"/>
                    <a:pt x="8141" y="14325"/>
                    <a:pt x="8130" y="14337"/>
                  </a:cubicBezTo>
                  <a:cubicBezTo>
                    <a:pt x="7980" y="14452"/>
                    <a:pt x="7808" y="14521"/>
                    <a:pt x="7624" y="14544"/>
                  </a:cubicBezTo>
                  <a:cubicBezTo>
                    <a:pt x="7336" y="14578"/>
                    <a:pt x="7037" y="14578"/>
                    <a:pt x="6738" y="14590"/>
                  </a:cubicBezTo>
                  <a:cubicBezTo>
                    <a:pt x="6259" y="14607"/>
                    <a:pt x="5779" y="14617"/>
                    <a:pt x="5299" y="14617"/>
                  </a:cubicBezTo>
                  <a:cubicBezTo>
                    <a:pt x="5123" y="14617"/>
                    <a:pt x="4948" y="14616"/>
                    <a:pt x="4772" y="14613"/>
                  </a:cubicBezTo>
                  <a:cubicBezTo>
                    <a:pt x="4450" y="14601"/>
                    <a:pt x="4128" y="14578"/>
                    <a:pt x="3806" y="14555"/>
                  </a:cubicBezTo>
                  <a:cubicBezTo>
                    <a:pt x="3519" y="14544"/>
                    <a:pt x="3231" y="14509"/>
                    <a:pt x="2955" y="14417"/>
                  </a:cubicBezTo>
                  <a:cubicBezTo>
                    <a:pt x="2472" y="14233"/>
                    <a:pt x="2702" y="13670"/>
                    <a:pt x="2553" y="13279"/>
                  </a:cubicBezTo>
                  <a:lnTo>
                    <a:pt x="2553" y="13279"/>
                  </a:lnTo>
                  <a:cubicBezTo>
                    <a:pt x="2783" y="13383"/>
                    <a:pt x="3036" y="13475"/>
                    <a:pt x="3277" y="13532"/>
                  </a:cubicBezTo>
                  <a:cubicBezTo>
                    <a:pt x="3588" y="13601"/>
                    <a:pt x="3910" y="13658"/>
                    <a:pt x="4232" y="13693"/>
                  </a:cubicBezTo>
                  <a:lnTo>
                    <a:pt x="4255" y="13693"/>
                  </a:lnTo>
                  <a:cubicBezTo>
                    <a:pt x="4542" y="13716"/>
                    <a:pt x="4830" y="13739"/>
                    <a:pt x="5106" y="13750"/>
                  </a:cubicBezTo>
                  <a:cubicBezTo>
                    <a:pt x="5307" y="13768"/>
                    <a:pt x="5509" y="13777"/>
                    <a:pt x="5712" y="13777"/>
                  </a:cubicBezTo>
                  <a:cubicBezTo>
                    <a:pt x="6157" y="13777"/>
                    <a:pt x="6603" y="13734"/>
                    <a:pt x="7037" y="13647"/>
                  </a:cubicBezTo>
                  <a:cubicBezTo>
                    <a:pt x="7543" y="13521"/>
                    <a:pt x="8038" y="13314"/>
                    <a:pt x="8475" y="13026"/>
                  </a:cubicBezTo>
                  <a:close/>
                  <a:moveTo>
                    <a:pt x="8118" y="14544"/>
                  </a:moveTo>
                  <a:cubicBezTo>
                    <a:pt x="8118" y="14866"/>
                    <a:pt x="8130" y="15188"/>
                    <a:pt x="8130" y="15510"/>
                  </a:cubicBezTo>
                  <a:cubicBezTo>
                    <a:pt x="8130" y="15889"/>
                    <a:pt x="8141" y="16280"/>
                    <a:pt x="8153" y="16660"/>
                  </a:cubicBezTo>
                  <a:lnTo>
                    <a:pt x="8153" y="17212"/>
                  </a:lnTo>
                  <a:lnTo>
                    <a:pt x="8153" y="17488"/>
                  </a:lnTo>
                  <a:cubicBezTo>
                    <a:pt x="8153" y="17580"/>
                    <a:pt x="8130" y="17637"/>
                    <a:pt x="8038" y="17649"/>
                  </a:cubicBezTo>
                  <a:cubicBezTo>
                    <a:pt x="7980" y="17672"/>
                    <a:pt x="7911" y="17672"/>
                    <a:pt x="7842" y="17683"/>
                  </a:cubicBezTo>
                  <a:cubicBezTo>
                    <a:pt x="7842" y="17643"/>
                    <a:pt x="7811" y="17623"/>
                    <a:pt x="7779" y="17623"/>
                  </a:cubicBezTo>
                  <a:cubicBezTo>
                    <a:pt x="7748" y="17623"/>
                    <a:pt x="7716" y="17643"/>
                    <a:pt x="7716" y="17683"/>
                  </a:cubicBezTo>
                  <a:lnTo>
                    <a:pt x="7716" y="17706"/>
                  </a:lnTo>
                  <a:lnTo>
                    <a:pt x="7497" y="17729"/>
                  </a:lnTo>
                  <a:cubicBezTo>
                    <a:pt x="7302" y="17741"/>
                    <a:pt x="7118" y="17764"/>
                    <a:pt x="6934" y="17775"/>
                  </a:cubicBezTo>
                  <a:cubicBezTo>
                    <a:pt x="6485" y="17817"/>
                    <a:pt x="6037" y="17837"/>
                    <a:pt x="5589" y="17837"/>
                  </a:cubicBezTo>
                  <a:cubicBezTo>
                    <a:pt x="5290" y="17837"/>
                    <a:pt x="4991" y="17828"/>
                    <a:pt x="4692" y="17810"/>
                  </a:cubicBezTo>
                  <a:cubicBezTo>
                    <a:pt x="4312" y="17775"/>
                    <a:pt x="3933" y="17741"/>
                    <a:pt x="3565" y="17683"/>
                  </a:cubicBezTo>
                  <a:cubicBezTo>
                    <a:pt x="3415" y="17672"/>
                    <a:pt x="3266" y="17637"/>
                    <a:pt x="3128" y="17568"/>
                  </a:cubicBezTo>
                  <a:cubicBezTo>
                    <a:pt x="2990" y="17476"/>
                    <a:pt x="3024" y="17269"/>
                    <a:pt x="3024" y="17120"/>
                  </a:cubicBezTo>
                  <a:cubicBezTo>
                    <a:pt x="3047" y="16280"/>
                    <a:pt x="3082" y="15452"/>
                    <a:pt x="3070" y="14613"/>
                  </a:cubicBezTo>
                  <a:lnTo>
                    <a:pt x="3070" y="14613"/>
                  </a:lnTo>
                  <a:cubicBezTo>
                    <a:pt x="3220" y="14636"/>
                    <a:pt x="3358" y="14659"/>
                    <a:pt x="3507" y="14670"/>
                  </a:cubicBezTo>
                  <a:cubicBezTo>
                    <a:pt x="3852" y="14705"/>
                    <a:pt x="4186" y="14728"/>
                    <a:pt x="4531" y="14751"/>
                  </a:cubicBezTo>
                  <a:cubicBezTo>
                    <a:pt x="4822" y="14761"/>
                    <a:pt x="5114" y="14764"/>
                    <a:pt x="5405" y="14764"/>
                  </a:cubicBezTo>
                  <a:cubicBezTo>
                    <a:pt x="5804" y="14764"/>
                    <a:pt x="6202" y="14758"/>
                    <a:pt x="6600" y="14751"/>
                  </a:cubicBezTo>
                  <a:cubicBezTo>
                    <a:pt x="6922" y="14739"/>
                    <a:pt x="7244" y="14751"/>
                    <a:pt x="7555" y="14705"/>
                  </a:cubicBezTo>
                  <a:cubicBezTo>
                    <a:pt x="7750" y="14693"/>
                    <a:pt x="7946" y="14636"/>
                    <a:pt x="8118" y="14544"/>
                  </a:cubicBezTo>
                  <a:close/>
                  <a:moveTo>
                    <a:pt x="3415" y="17798"/>
                  </a:moveTo>
                  <a:cubicBezTo>
                    <a:pt x="3519" y="17810"/>
                    <a:pt x="3634" y="17821"/>
                    <a:pt x="3737" y="17833"/>
                  </a:cubicBezTo>
                  <a:cubicBezTo>
                    <a:pt x="3944" y="17856"/>
                    <a:pt x="4140" y="17879"/>
                    <a:pt x="4347" y="17890"/>
                  </a:cubicBezTo>
                  <a:cubicBezTo>
                    <a:pt x="4823" y="17931"/>
                    <a:pt x="5299" y="17952"/>
                    <a:pt x="5775" y="17952"/>
                  </a:cubicBezTo>
                  <a:cubicBezTo>
                    <a:pt x="6092" y="17952"/>
                    <a:pt x="6410" y="17943"/>
                    <a:pt x="6727" y="17925"/>
                  </a:cubicBezTo>
                  <a:cubicBezTo>
                    <a:pt x="7060" y="17913"/>
                    <a:pt x="7382" y="17879"/>
                    <a:pt x="7704" y="17833"/>
                  </a:cubicBezTo>
                  <a:lnTo>
                    <a:pt x="7704" y="17833"/>
                  </a:lnTo>
                  <a:cubicBezTo>
                    <a:pt x="7693" y="18178"/>
                    <a:pt x="7681" y="18523"/>
                    <a:pt x="7681" y="18879"/>
                  </a:cubicBezTo>
                  <a:lnTo>
                    <a:pt x="7670" y="19155"/>
                  </a:lnTo>
                  <a:cubicBezTo>
                    <a:pt x="7670" y="19224"/>
                    <a:pt x="7693" y="19396"/>
                    <a:pt x="7612" y="19419"/>
                  </a:cubicBezTo>
                  <a:lnTo>
                    <a:pt x="7037" y="19419"/>
                  </a:lnTo>
                  <a:lnTo>
                    <a:pt x="4646" y="19385"/>
                  </a:lnTo>
                  <a:cubicBezTo>
                    <a:pt x="4220" y="19385"/>
                    <a:pt x="3806" y="19373"/>
                    <a:pt x="3381" y="19373"/>
                  </a:cubicBezTo>
                  <a:cubicBezTo>
                    <a:pt x="3369" y="19362"/>
                    <a:pt x="3369" y="19350"/>
                    <a:pt x="3369" y="19350"/>
                  </a:cubicBezTo>
                  <a:cubicBezTo>
                    <a:pt x="3381" y="18833"/>
                    <a:pt x="3392" y="18327"/>
                    <a:pt x="3415" y="17810"/>
                  </a:cubicBezTo>
                  <a:cubicBezTo>
                    <a:pt x="3415" y="17810"/>
                    <a:pt x="3415" y="17798"/>
                    <a:pt x="3415" y="17798"/>
                  </a:cubicBezTo>
                  <a:close/>
                  <a:moveTo>
                    <a:pt x="5788" y="1"/>
                  </a:moveTo>
                  <a:cubicBezTo>
                    <a:pt x="5632" y="1"/>
                    <a:pt x="5474" y="3"/>
                    <a:pt x="5313" y="9"/>
                  </a:cubicBezTo>
                  <a:cubicBezTo>
                    <a:pt x="5002" y="21"/>
                    <a:pt x="4703" y="32"/>
                    <a:pt x="4404" y="55"/>
                  </a:cubicBezTo>
                  <a:cubicBezTo>
                    <a:pt x="4266" y="55"/>
                    <a:pt x="4117" y="67"/>
                    <a:pt x="3979" y="101"/>
                  </a:cubicBezTo>
                  <a:cubicBezTo>
                    <a:pt x="3875" y="136"/>
                    <a:pt x="3806" y="239"/>
                    <a:pt x="3806" y="343"/>
                  </a:cubicBezTo>
                  <a:cubicBezTo>
                    <a:pt x="3760" y="676"/>
                    <a:pt x="3749" y="1010"/>
                    <a:pt x="3760" y="1343"/>
                  </a:cubicBezTo>
                  <a:cubicBezTo>
                    <a:pt x="3668" y="1343"/>
                    <a:pt x="3588" y="1355"/>
                    <a:pt x="3496" y="1378"/>
                  </a:cubicBezTo>
                  <a:cubicBezTo>
                    <a:pt x="3323" y="1412"/>
                    <a:pt x="3185" y="1550"/>
                    <a:pt x="3151" y="1723"/>
                  </a:cubicBezTo>
                  <a:cubicBezTo>
                    <a:pt x="3116" y="1918"/>
                    <a:pt x="3185" y="2114"/>
                    <a:pt x="3116" y="2298"/>
                  </a:cubicBezTo>
                  <a:cubicBezTo>
                    <a:pt x="3116" y="2298"/>
                    <a:pt x="3116" y="2309"/>
                    <a:pt x="3116" y="2309"/>
                  </a:cubicBezTo>
                  <a:lnTo>
                    <a:pt x="2668" y="2401"/>
                  </a:lnTo>
                  <a:cubicBezTo>
                    <a:pt x="2633" y="2401"/>
                    <a:pt x="2610" y="2436"/>
                    <a:pt x="2610" y="2470"/>
                  </a:cubicBezTo>
                  <a:cubicBezTo>
                    <a:pt x="2656" y="2838"/>
                    <a:pt x="2668" y="3206"/>
                    <a:pt x="2656" y="3574"/>
                  </a:cubicBezTo>
                  <a:cubicBezTo>
                    <a:pt x="2507" y="3631"/>
                    <a:pt x="2369" y="3712"/>
                    <a:pt x="2231" y="3792"/>
                  </a:cubicBezTo>
                  <a:cubicBezTo>
                    <a:pt x="1299" y="4298"/>
                    <a:pt x="587" y="5126"/>
                    <a:pt x="230" y="6115"/>
                  </a:cubicBezTo>
                  <a:cubicBezTo>
                    <a:pt x="23" y="6713"/>
                    <a:pt x="0" y="7357"/>
                    <a:pt x="23" y="7990"/>
                  </a:cubicBezTo>
                  <a:cubicBezTo>
                    <a:pt x="35" y="8622"/>
                    <a:pt x="92" y="9254"/>
                    <a:pt x="207" y="9875"/>
                  </a:cubicBezTo>
                  <a:cubicBezTo>
                    <a:pt x="426" y="10968"/>
                    <a:pt x="908" y="12049"/>
                    <a:pt x="1771" y="12785"/>
                  </a:cubicBezTo>
                  <a:cubicBezTo>
                    <a:pt x="1955" y="12946"/>
                    <a:pt x="2162" y="13072"/>
                    <a:pt x="2380" y="13187"/>
                  </a:cubicBezTo>
                  <a:cubicBezTo>
                    <a:pt x="2518" y="13383"/>
                    <a:pt x="2472" y="13647"/>
                    <a:pt x="2472" y="13877"/>
                  </a:cubicBezTo>
                  <a:cubicBezTo>
                    <a:pt x="2461" y="14107"/>
                    <a:pt x="2564" y="14337"/>
                    <a:pt x="2748" y="14486"/>
                  </a:cubicBezTo>
                  <a:cubicBezTo>
                    <a:pt x="2806" y="14521"/>
                    <a:pt x="2863" y="14544"/>
                    <a:pt x="2921" y="14567"/>
                  </a:cubicBezTo>
                  <a:cubicBezTo>
                    <a:pt x="2875" y="15372"/>
                    <a:pt x="2875" y="16177"/>
                    <a:pt x="2875" y="16993"/>
                  </a:cubicBezTo>
                  <a:cubicBezTo>
                    <a:pt x="2852" y="17166"/>
                    <a:pt x="2863" y="17338"/>
                    <a:pt x="2909" y="17511"/>
                  </a:cubicBezTo>
                  <a:cubicBezTo>
                    <a:pt x="2955" y="17637"/>
                    <a:pt x="3082" y="17741"/>
                    <a:pt x="3220" y="17764"/>
                  </a:cubicBezTo>
                  <a:lnTo>
                    <a:pt x="3277" y="17775"/>
                  </a:lnTo>
                  <a:cubicBezTo>
                    <a:pt x="3266" y="17787"/>
                    <a:pt x="3266" y="17798"/>
                    <a:pt x="3266" y="17810"/>
                  </a:cubicBezTo>
                  <a:cubicBezTo>
                    <a:pt x="3254" y="18350"/>
                    <a:pt x="3231" y="18891"/>
                    <a:pt x="3220" y="19431"/>
                  </a:cubicBezTo>
                  <a:cubicBezTo>
                    <a:pt x="3220" y="19454"/>
                    <a:pt x="3231" y="19477"/>
                    <a:pt x="3254" y="19488"/>
                  </a:cubicBezTo>
                  <a:cubicBezTo>
                    <a:pt x="3254" y="20109"/>
                    <a:pt x="3254" y="20719"/>
                    <a:pt x="3254" y="21328"/>
                  </a:cubicBezTo>
                  <a:cubicBezTo>
                    <a:pt x="3254" y="21650"/>
                    <a:pt x="3254" y="21972"/>
                    <a:pt x="3243" y="22294"/>
                  </a:cubicBezTo>
                  <a:cubicBezTo>
                    <a:pt x="3231" y="22616"/>
                    <a:pt x="3220" y="22950"/>
                    <a:pt x="3208" y="23272"/>
                  </a:cubicBezTo>
                  <a:cubicBezTo>
                    <a:pt x="3208" y="23306"/>
                    <a:pt x="3234" y="23323"/>
                    <a:pt x="3260" y="23323"/>
                  </a:cubicBezTo>
                  <a:cubicBezTo>
                    <a:pt x="3286" y="23323"/>
                    <a:pt x="3312" y="23306"/>
                    <a:pt x="3312" y="23272"/>
                  </a:cubicBezTo>
                  <a:cubicBezTo>
                    <a:pt x="3358" y="22950"/>
                    <a:pt x="3369" y="22616"/>
                    <a:pt x="3381" y="22294"/>
                  </a:cubicBezTo>
                  <a:cubicBezTo>
                    <a:pt x="3404" y="21961"/>
                    <a:pt x="3415" y="21650"/>
                    <a:pt x="3427" y="21328"/>
                  </a:cubicBezTo>
                  <a:cubicBezTo>
                    <a:pt x="3427" y="20719"/>
                    <a:pt x="3427" y="20109"/>
                    <a:pt x="3381" y="19500"/>
                  </a:cubicBezTo>
                  <a:lnTo>
                    <a:pt x="3714" y="19500"/>
                  </a:lnTo>
                  <a:cubicBezTo>
                    <a:pt x="3703" y="19787"/>
                    <a:pt x="3680" y="20086"/>
                    <a:pt x="3668" y="20374"/>
                  </a:cubicBezTo>
                  <a:cubicBezTo>
                    <a:pt x="3657" y="20696"/>
                    <a:pt x="3657" y="21006"/>
                    <a:pt x="3645" y="21328"/>
                  </a:cubicBezTo>
                  <a:cubicBezTo>
                    <a:pt x="3622" y="21949"/>
                    <a:pt x="3611" y="22582"/>
                    <a:pt x="3565" y="23214"/>
                  </a:cubicBezTo>
                  <a:cubicBezTo>
                    <a:pt x="3565" y="23231"/>
                    <a:pt x="3582" y="23240"/>
                    <a:pt x="3599" y="23240"/>
                  </a:cubicBezTo>
                  <a:cubicBezTo>
                    <a:pt x="3616" y="23240"/>
                    <a:pt x="3634" y="23231"/>
                    <a:pt x="3634" y="23214"/>
                  </a:cubicBezTo>
                  <a:cubicBezTo>
                    <a:pt x="3680" y="22582"/>
                    <a:pt x="3737" y="21949"/>
                    <a:pt x="3772" y="21328"/>
                  </a:cubicBezTo>
                  <a:cubicBezTo>
                    <a:pt x="3818" y="20696"/>
                    <a:pt x="3829" y="20109"/>
                    <a:pt x="3829" y="19500"/>
                  </a:cubicBezTo>
                  <a:lnTo>
                    <a:pt x="4025" y="19500"/>
                  </a:lnTo>
                  <a:cubicBezTo>
                    <a:pt x="4013" y="19764"/>
                    <a:pt x="4013" y="20029"/>
                    <a:pt x="4013" y="20293"/>
                  </a:cubicBezTo>
                  <a:cubicBezTo>
                    <a:pt x="4013" y="20558"/>
                    <a:pt x="4013" y="20845"/>
                    <a:pt x="4013" y="21121"/>
                  </a:cubicBezTo>
                  <a:cubicBezTo>
                    <a:pt x="4013" y="21673"/>
                    <a:pt x="4002" y="22214"/>
                    <a:pt x="3967" y="22766"/>
                  </a:cubicBezTo>
                  <a:cubicBezTo>
                    <a:pt x="3967" y="22783"/>
                    <a:pt x="3984" y="22792"/>
                    <a:pt x="4002" y="22792"/>
                  </a:cubicBezTo>
                  <a:cubicBezTo>
                    <a:pt x="4019" y="22792"/>
                    <a:pt x="4036" y="22783"/>
                    <a:pt x="4036" y="22766"/>
                  </a:cubicBezTo>
                  <a:cubicBezTo>
                    <a:pt x="4071" y="22214"/>
                    <a:pt x="4105" y="21673"/>
                    <a:pt x="4117" y="21121"/>
                  </a:cubicBezTo>
                  <a:cubicBezTo>
                    <a:pt x="4128" y="20845"/>
                    <a:pt x="4140" y="20569"/>
                    <a:pt x="4151" y="20293"/>
                  </a:cubicBezTo>
                  <a:cubicBezTo>
                    <a:pt x="4163" y="20029"/>
                    <a:pt x="4151" y="19764"/>
                    <a:pt x="4140" y="19511"/>
                  </a:cubicBezTo>
                  <a:lnTo>
                    <a:pt x="4473" y="19511"/>
                  </a:lnTo>
                  <a:cubicBezTo>
                    <a:pt x="4450" y="19649"/>
                    <a:pt x="4450" y="19799"/>
                    <a:pt x="4450" y="19925"/>
                  </a:cubicBezTo>
                  <a:cubicBezTo>
                    <a:pt x="4439" y="20063"/>
                    <a:pt x="4427" y="20259"/>
                    <a:pt x="4416" y="20420"/>
                  </a:cubicBezTo>
                  <a:cubicBezTo>
                    <a:pt x="4404" y="20753"/>
                    <a:pt x="4393" y="21087"/>
                    <a:pt x="4381" y="21420"/>
                  </a:cubicBezTo>
                  <a:cubicBezTo>
                    <a:pt x="4347" y="22087"/>
                    <a:pt x="4301" y="22754"/>
                    <a:pt x="4255" y="23433"/>
                  </a:cubicBezTo>
                  <a:cubicBezTo>
                    <a:pt x="4255" y="23456"/>
                    <a:pt x="4275" y="23467"/>
                    <a:pt x="4295" y="23467"/>
                  </a:cubicBezTo>
                  <a:cubicBezTo>
                    <a:pt x="4315" y="23467"/>
                    <a:pt x="4335" y="23456"/>
                    <a:pt x="4335" y="23433"/>
                  </a:cubicBezTo>
                  <a:cubicBezTo>
                    <a:pt x="4404" y="22766"/>
                    <a:pt x="4462" y="22099"/>
                    <a:pt x="4508" y="21432"/>
                  </a:cubicBezTo>
                  <a:cubicBezTo>
                    <a:pt x="4531" y="21110"/>
                    <a:pt x="4542" y="20788"/>
                    <a:pt x="4565" y="20454"/>
                  </a:cubicBezTo>
                  <a:cubicBezTo>
                    <a:pt x="4577" y="20293"/>
                    <a:pt x="4577" y="20121"/>
                    <a:pt x="4577" y="19960"/>
                  </a:cubicBezTo>
                  <a:cubicBezTo>
                    <a:pt x="4588" y="19799"/>
                    <a:pt x="4600" y="19661"/>
                    <a:pt x="4577" y="19511"/>
                  </a:cubicBezTo>
                  <a:lnTo>
                    <a:pt x="4818" y="19511"/>
                  </a:lnTo>
                  <a:cubicBezTo>
                    <a:pt x="4784" y="19787"/>
                    <a:pt x="4784" y="20075"/>
                    <a:pt x="4784" y="20351"/>
                  </a:cubicBezTo>
                  <a:cubicBezTo>
                    <a:pt x="4772" y="20661"/>
                    <a:pt x="4772" y="20960"/>
                    <a:pt x="4761" y="21271"/>
                  </a:cubicBezTo>
                  <a:cubicBezTo>
                    <a:pt x="4761" y="21880"/>
                    <a:pt x="4761" y="22501"/>
                    <a:pt x="4749" y="23111"/>
                  </a:cubicBezTo>
                  <a:cubicBezTo>
                    <a:pt x="4749" y="23128"/>
                    <a:pt x="4764" y="23136"/>
                    <a:pt x="4778" y="23136"/>
                  </a:cubicBezTo>
                  <a:cubicBezTo>
                    <a:pt x="4792" y="23136"/>
                    <a:pt x="4807" y="23128"/>
                    <a:pt x="4807" y="23111"/>
                  </a:cubicBezTo>
                  <a:cubicBezTo>
                    <a:pt x="4818" y="22501"/>
                    <a:pt x="4853" y="21892"/>
                    <a:pt x="4887" y="21294"/>
                  </a:cubicBezTo>
                  <a:cubicBezTo>
                    <a:pt x="4899" y="20983"/>
                    <a:pt x="4910" y="20684"/>
                    <a:pt x="4910" y="20385"/>
                  </a:cubicBezTo>
                  <a:cubicBezTo>
                    <a:pt x="4933" y="20098"/>
                    <a:pt x="4933" y="19799"/>
                    <a:pt x="4922" y="19511"/>
                  </a:cubicBezTo>
                  <a:lnTo>
                    <a:pt x="5129" y="19511"/>
                  </a:lnTo>
                  <a:lnTo>
                    <a:pt x="5129" y="19914"/>
                  </a:lnTo>
                  <a:cubicBezTo>
                    <a:pt x="5129" y="20040"/>
                    <a:pt x="5129" y="20201"/>
                    <a:pt x="5140" y="20339"/>
                  </a:cubicBezTo>
                  <a:lnTo>
                    <a:pt x="5140" y="21225"/>
                  </a:lnTo>
                  <a:cubicBezTo>
                    <a:pt x="5140" y="21811"/>
                    <a:pt x="5129" y="22386"/>
                    <a:pt x="5117" y="22961"/>
                  </a:cubicBezTo>
                  <a:cubicBezTo>
                    <a:pt x="5106" y="23295"/>
                    <a:pt x="5106" y="23640"/>
                    <a:pt x="5094" y="23973"/>
                  </a:cubicBezTo>
                  <a:cubicBezTo>
                    <a:pt x="5094" y="23996"/>
                    <a:pt x="5111" y="24008"/>
                    <a:pt x="5129" y="24008"/>
                  </a:cubicBezTo>
                  <a:cubicBezTo>
                    <a:pt x="5146" y="24008"/>
                    <a:pt x="5163" y="23996"/>
                    <a:pt x="5163" y="23973"/>
                  </a:cubicBezTo>
                  <a:cubicBezTo>
                    <a:pt x="5244" y="22812"/>
                    <a:pt x="5278" y="21650"/>
                    <a:pt x="5255" y="20477"/>
                  </a:cubicBezTo>
                  <a:cubicBezTo>
                    <a:pt x="5255" y="20316"/>
                    <a:pt x="5255" y="20155"/>
                    <a:pt x="5255" y="19983"/>
                  </a:cubicBezTo>
                  <a:cubicBezTo>
                    <a:pt x="5244" y="19822"/>
                    <a:pt x="5232" y="19684"/>
                    <a:pt x="5232" y="19523"/>
                  </a:cubicBezTo>
                  <a:lnTo>
                    <a:pt x="5543" y="19523"/>
                  </a:lnTo>
                  <a:cubicBezTo>
                    <a:pt x="5508" y="20132"/>
                    <a:pt x="5508" y="20730"/>
                    <a:pt x="5497" y="21340"/>
                  </a:cubicBezTo>
                  <a:cubicBezTo>
                    <a:pt x="5485" y="21949"/>
                    <a:pt x="5474" y="22582"/>
                    <a:pt x="5462" y="23214"/>
                  </a:cubicBezTo>
                  <a:cubicBezTo>
                    <a:pt x="5462" y="23231"/>
                    <a:pt x="5479" y="23240"/>
                    <a:pt x="5497" y="23240"/>
                  </a:cubicBezTo>
                  <a:cubicBezTo>
                    <a:pt x="5514" y="23240"/>
                    <a:pt x="5531" y="23231"/>
                    <a:pt x="5531" y="23214"/>
                  </a:cubicBezTo>
                  <a:lnTo>
                    <a:pt x="5612" y="21340"/>
                  </a:lnTo>
                  <a:cubicBezTo>
                    <a:pt x="5635" y="20730"/>
                    <a:pt x="5658" y="20132"/>
                    <a:pt x="5669" y="19523"/>
                  </a:cubicBezTo>
                  <a:lnTo>
                    <a:pt x="5830" y="19523"/>
                  </a:lnTo>
                  <a:cubicBezTo>
                    <a:pt x="5819" y="19799"/>
                    <a:pt x="5796" y="20063"/>
                    <a:pt x="5773" y="20328"/>
                  </a:cubicBezTo>
                  <a:cubicBezTo>
                    <a:pt x="5761" y="20592"/>
                    <a:pt x="5738" y="20903"/>
                    <a:pt x="5727" y="21179"/>
                  </a:cubicBezTo>
                  <a:cubicBezTo>
                    <a:pt x="5692" y="21754"/>
                    <a:pt x="5669" y="22317"/>
                    <a:pt x="5635" y="22892"/>
                  </a:cubicBezTo>
                  <a:cubicBezTo>
                    <a:pt x="5635" y="22915"/>
                    <a:pt x="5655" y="22927"/>
                    <a:pt x="5675" y="22927"/>
                  </a:cubicBezTo>
                  <a:cubicBezTo>
                    <a:pt x="5695" y="22927"/>
                    <a:pt x="5715" y="22915"/>
                    <a:pt x="5715" y="22892"/>
                  </a:cubicBezTo>
                  <a:cubicBezTo>
                    <a:pt x="5750" y="22317"/>
                    <a:pt x="5796" y="21754"/>
                    <a:pt x="5830" y="21179"/>
                  </a:cubicBezTo>
                  <a:cubicBezTo>
                    <a:pt x="5853" y="20891"/>
                    <a:pt x="5876" y="20604"/>
                    <a:pt x="5899" y="20328"/>
                  </a:cubicBezTo>
                  <a:cubicBezTo>
                    <a:pt x="5911" y="20052"/>
                    <a:pt x="5922" y="19799"/>
                    <a:pt x="5957" y="19523"/>
                  </a:cubicBezTo>
                  <a:lnTo>
                    <a:pt x="6049" y="19523"/>
                  </a:lnTo>
                  <a:cubicBezTo>
                    <a:pt x="6003" y="20178"/>
                    <a:pt x="5968" y="20822"/>
                    <a:pt x="5957" y="21466"/>
                  </a:cubicBezTo>
                  <a:cubicBezTo>
                    <a:pt x="5945" y="21788"/>
                    <a:pt x="5945" y="22122"/>
                    <a:pt x="5957" y="22455"/>
                  </a:cubicBezTo>
                  <a:cubicBezTo>
                    <a:pt x="5968" y="22777"/>
                    <a:pt x="5980" y="23122"/>
                    <a:pt x="6003" y="23456"/>
                  </a:cubicBezTo>
                  <a:cubicBezTo>
                    <a:pt x="6003" y="23467"/>
                    <a:pt x="6011" y="23473"/>
                    <a:pt x="6020" y="23473"/>
                  </a:cubicBezTo>
                  <a:cubicBezTo>
                    <a:pt x="6028" y="23473"/>
                    <a:pt x="6037" y="23467"/>
                    <a:pt x="6037" y="23456"/>
                  </a:cubicBezTo>
                  <a:cubicBezTo>
                    <a:pt x="6037" y="23122"/>
                    <a:pt x="6049" y="22800"/>
                    <a:pt x="6060" y="22467"/>
                  </a:cubicBezTo>
                  <a:cubicBezTo>
                    <a:pt x="6060" y="22133"/>
                    <a:pt x="6060" y="21800"/>
                    <a:pt x="6072" y="21466"/>
                  </a:cubicBezTo>
                  <a:cubicBezTo>
                    <a:pt x="6083" y="20822"/>
                    <a:pt x="6106" y="20167"/>
                    <a:pt x="6164" y="19534"/>
                  </a:cubicBezTo>
                  <a:lnTo>
                    <a:pt x="6393" y="19534"/>
                  </a:lnTo>
                  <a:cubicBezTo>
                    <a:pt x="6347" y="20753"/>
                    <a:pt x="6313" y="21972"/>
                    <a:pt x="6336" y="23191"/>
                  </a:cubicBezTo>
                  <a:cubicBezTo>
                    <a:pt x="6336" y="23214"/>
                    <a:pt x="6353" y="23226"/>
                    <a:pt x="6370" y="23226"/>
                  </a:cubicBezTo>
                  <a:cubicBezTo>
                    <a:pt x="6388" y="23226"/>
                    <a:pt x="6405" y="23214"/>
                    <a:pt x="6405" y="23191"/>
                  </a:cubicBezTo>
                  <a:cubicBezTo>
                    <a:pt x="6405" y="21972"/>
                    <a:pt x="6416" y="20753"/>
                    <a:pt x="6497" y="19534"/>
                  </a:cubicBezTo>
                  <a:lnTo>
                    <a:pt x="6819" y="19534"/>
                  </a:lnTo>
                  <a:cubicBezTo>
                    <a:pt x="6784" y="19833"/>
                    <a:pt x="6773" y="20132"/>
                    <a:pt x="6750" y="20443"/>
                  </a:cubicBezTo>
                  <a:cubicBezTo>
                    <a:pt x="6727" y="20776"/>
                    <a:pt x="6715" y="21110"/>
                    <a:pt x="6692" y="21443"/>
                  </a:cubicBezTo>
                  <a:cubicBezTo>
                    <a:pt x="6669" y="22122"/>
                    <a:pt x="6658" y="22789"/>
                    <a:pt x="6669" y="23467"/>
                  </a:cubicBezTo>
                  <a:cubicBezTo>
                    <a:pt x="6669" y="23490"/>
                    <a:pt x="6687" y="23502"/>
                    <a:pt x="6705" y="23502"/>
                  </a:cubicBezTo>
                  <a:cubicBezTo>
                    <a:pt x="6724" y="23502"/>
                    <a:pt x="6744" y="23490"/>
                    <a:pt x="6750" y="23467"/>
                  </a:cubicBezTo>
                  <a:cubicBezTo>
                    <a:pt x="6738" y="22800"/>
                    <a:pt x="6750" y="22133"/>
                    <a:pt x="6784" y="21455"/>
                  </a:cubicBezTo>
                  <a:cubicBezTo>
                    <a:pt x="6796" y="21121"/>
                    <a:pt x="6819" y="20799"/>
                    <a:pt x="6842" y="20466"/>
                  </a:cubicBezTo>
                  <a:cubicBezTo>
                    <a:pt x="6865" y="20155"/>
                    <a:pt x="6911" y="19833"/>
                    <a:pt x="6934" y="19523"/>
                  </a:cubicBezTo>
                  <a:lnTo>
                    <a:pt x="7060" y="19523"/>
                  </a:lnTo>
                  <a:cubicBezTo>
                    <a:pt x="6934" y="20604"/>
                    <a:pt x="6888" y="21696"/>
                    <a:pt x="6922" y="22777"/>
                  </a:cubicBezTo>
                  <a:cubicBezTo>
                    <a:pt x="6922" y="22794"/>
                    <a:pt x="6937" y="22803"/>
                    <a:pt x="6951" y="22803"/>
                  </a:cubicBezTo>
                  <a:cubicBezTo>
                    <a:pt x="6966" y="22803"/>
                    <a:pt x="6980" y="22794"/>
                    <a:pt x="6980" y="22777"/>
                  </a:cubicBezTo>
                  <a:cubicBezTo>
                    <a:pt x="7003" y="21696"/>
                    <a:pt x="7072" y="20604"/>
                    <a:pt x="7175" y="19523"/>
                  </a:cubicBezTo>
                  <a:lnTo>
                    <a:pt x="7302" y="19523"/>
                  </a:lnTo>
                  <a:cubicBezTo>
                    <a:pt x="7256" y="20063"/>
                    <a:pt x="7210" y="20592"/>
                    <a:pt x="7210" y="21121"/>
                  </a:cubicBezTo>
                  <a:cubicBezTo>
                    <a:pt x="7198" y="21662"/>
                    <a:pt x="7210" y="22237"/>
                    <a:pt x="7187" y="22777"/>
                  </a:cubicBezTo>
                  <a:cubicBezTo>
                    <a:pt x="7175" y="23099"/>
                    <a:pt x="7164" y="23421"/>
                    <a:pt x="7152" y="23732"/>
                  </a:cubicBezTo>
                  <a:cubicBezTo>
                    <a:pt x="7152" y="23743"/>
                    <a:pt x="7161" y="23749"/>
                    <a:pt x="7170" y="23749"/>
                  </a:cubicBezTo>
                  <a:cubicBezTo>
                    <a:pt x="7178" y="23749"/>
                    <a:pt x="7187" y="23743"/>
                    <a:pt x="7187" y="23732"/>
                  </a:cubicBezTo>
                  <a:cubicBezTo>
                    <a:pt x="7210" y="23180"/>
                    <a:pt x="7221" y="22628"/>
                    <a:pt x="7267" y="22076"/>
                  </a:cubicBezTo>
                  <a:cubicBezTo>
                    <a:pt x="7302" y="21524"/>
                    <a:pt x="7359" y="20972"/>
                    <a:pt x="7371" y="20420"/>
                  </a:cubicBezTo>
                  <a:cubicBezTo>
                    <a:pt x="7371" y="20121"/>
                    <a:pt x="7382" y="19822"/>
                    <a:pt x="7394" y="19523"/>
                  </a:cubicBezTo>
                  <a:lnTo>
                    <a:pt x="7566" y="19523"/>
                  </a:lnTo>
                  <a:cubicBezTo>
                    <a:pt x="7509" y="20098"/>
                    <a:pt x="7509" y="20673"/>
                    <a:pt x="7497" y="21248"/>
                  </a:cubicBezTo>
                  <a:cubicBezTo>
                    <a:pt x="7474" y="21823"/>
                    <a:pt x="7451" y="22398"/>
                    <a:pt x="7428" y="22973"/>
                  </a:cubicBezTo>
                  <a:lnTo>
                    <a:pt x="7394" y="23962"/>
                  </a:lnTo>
                  <a:cubicBezTo>
                    <a:pt x="7394" y="23985"/>
                    <a:pt x="7408" y="23996"/>
                    <a:pt x="7424" y="23996"/>
                  </a:cubicBezTo>
                  <a:cubicBezTo>
                    <a:pt x="7440" y="23996"/>
                    <a:pt x="7457" y="23985"/>
                    <a:pt x="7463" y="23962"/>
                  </a:cubicBezTo>
                  <a:cubicBezTo>
                    <a:pt x="7486" y="23387"/>
                    <a:pt x="7520" y="22812"/>
                    <a:pt x="7543" y="22237"/>
                  </a:cubicBezTo>
                  <a:cubicBezTo>
                    <a:pt x="7566" y="21949"/>
                    <a:pt x="7578" y="21662"/>
                    <a:pt x="7589" y="21374"/>
                  </a:cubicBezTo>
                  <a:cubicBezTo>
                    <a:pt x="7601" y="21075"/>
                    <a:pt x="7635" y="20799"/>
                    <a:pt x="7647" y="20512"/>
                  </a:cubicBezTo>
                  <a:cubicBezTo>
                    <a:pt x="7670" y="20178"/>
                    <a:pt x="7681" y="19845"/>
                    <a:pt x="7681" y="19511"/>
                  </a:cubicBezTo>
                  <a:cubicBezTo>
                    <a:pt x="7842" y="19442"/>
                    <a:pt x="7808" y="19235"/>
                    <a:pt x="7808" y="19097"/>
                  </a:cubicBezTo>
                  <a:lnTo>
                    <a:pt x="7842" y="17787"/>
                  </a:lnTo>
                  <a:lnTo>
                    <a:pt x="7900" y="17787"/>
                  </a:lnTo>
                  <a:cubicBezTo>
                    <a:pt x="8038" y="17775"/>
                    <a:pt x="8222" y="17764"/>
                    <a:pt x="8279" y="17614"/>
                  </a:cubicBezTo>
                  <a:cubicBezTo>
                    <a:pt x="8302" y="17545"/>
                    <a:pt x="8314" y="17465"/>
                    <a:pt x="8302" y="17396"/>
                  </a:cubicBezTo>
                  <a:lnTo>
                    <a:pt x="8302" y="17097"/>
                  </a:lnTo>
                  <a:cubicBezTo>
                    <a:pt x="8302" y="16637"/>
                    <a:pt x="8291" y="16177"/>
                    <a:pt x="8279" y="15717"/>
                  </a:cubicBezTo>
                  <a:cubicBezTo>
                    <a:pt x="8268" y="15291"/>
                    <a:pt x="8279" y="14866"/>
                    <a:pt x="8256" y="14440"/>
                  </a:cubicBezTo>
                  <a:cubicBezTo>
                    <a:pt x="8268" y="14429"/>
                    <a:pt x="8279" y="14429"/>
                    <a:pt x="8291" y="14417"/>
                  </a:cubicBezTo>
                  <a:cubicBezTo>
                    <a:pt x="8693" y="14026"/>
                    <a:pt x="8532" y="13394"/>
                    <a:pt x="8647" y="12900"/>
                  </a:cubicBezTo>
                  <a:cubicBezTo>
                    <a:pt x="9038" y="12624"/>
                    <a:pt x="9372" y="12290"/>
                    <a:pt x="9648" y="11911"/>
                  </a:cubicBezTo>
                  <a:cubicBezTo>
                    <a:pt x="9981" y="11439"/>
                    <a:pt x="10234" y="10922"/>
                    <a:pt x="10384" y="10370"/>
                  </a:cubicBezTo>
                  <a:cubicBezTo>
                    <a:pt x="10545" y="9818"/>
                    <a:pt x="10648" y="9243"/>
                    <a:pt x="10683" y="8656"/>
                  </a:cubicBezTo>
                  <a:cubicBezTo>
                    <a:pt x="10729" y="8036"/>
                    <a:pt x="10717" y="7415"/>
                    <a:pt x="10648" y="6794"/>
                  </a:cubicBezTo>
                  <a:cubicBezTo>
                    <a:pt x="10499" y="5655"/>
                    <a:pt x="10016" y="4517"/>
                    <a:pt x="9015" y="3907"/>
                  </a:cubicBezTo>
                  <a:cubicBezTo>
                    <a:pt x="8739" y="3735"/>
                    <a:pt x="8452" y="3597"/>
                    <a:pt x="8153" y="3493"/>
                  </a:cubicBezTo>
                  <a:cubicBezTo>
                    <a:pt x="8153" y="3263"/>
                    <a:pt x="8176" y="3022"/>
                    <a:pt x="8187" y="2792"/>
                  </a:cubicBezTo>
                  <a:cubicBezTo>
                    <a:pt x="8187" y="2631"/>
                    <a:pt x="8245" y="2378"/>
                    <a:pt x="8072" y="2286"/>
                  </a:cubicBezTo>
                  <a:cubicBezTo>
                    <a:pt x="7992" y="2252"/>
                    <a:pt x="7900" y="2229"/>
                    <a:pt x="7808" y="2229"/>
                  </a:cubicBezTo>
                  <a:cubicBezTo>
                    <a:pt x="7808" y="2217"/>
                    <a:pt x="7808" y="2217"/>
                    <a:pt x="7808" y="2206"/>
                  </a:cubicBezTo>
                  <a:cubicBezTo>
                    <a:pt x="7796" y="2102"/>
                    <a:pt x="7785" y="1999"/>
                    <a:pt x="7785" y="1895"/>
                  </a:cubicBezTo>
                  <a:cubicBezTo>
                    <a:pt x="7773" y="1792"/>
                    <a:pt x="7762" y="1700"/>
                    <a:pt x="7750" y="1596"/>
                  </a:cubicBezTo>
                  <a:cubicBezTo>
                    <a:pt x="7704" y="1412"/>
                    <a:pt x="7497" y="1412"/>
                    <a:pt x="7336" y="1401"/>
                  </a:cubicBezTo>
                  <a:cubicBezTo>
                    <a:pt x="7267" y="987"/>
                    <a:pt x="7233" y="573"/>
                    <a:pt x="7221" y="147"/>
                  </a:cubicBezTo>
                  <a:cubicBezTo>
                    <a:pt x="7233" y="113"/>
                    <a:pt x="7210" y="90"/>
                    <a:pt x="7175" y="78"/>
                  </a:cubicBezTo>
                  <a:cubicBezTo>
                    <a:pt x="6865" y="32"/>
                    <a:pt x="6566" y="9"/>
                    <a:pt x="6256" y="9"/>
                  </a:cubicBezTo>
                  <a:cubicBezTo>
                    <a:pt x="6100" y="3"/>
                    <a:pt x="5945" y="1"/>
                    <a:pt x="5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86"/>
            <p:cNvSpPr/>
            <p:nvPr/>
          </p:nvSpPr>
          <p:spPr>
            <a:xfrm>
              <a:off x="1005620" y="1061679"/>
              <a:ext cx="353199" cy="128825"/>
            </a:xfrm>
            <a:custGeom>
              <a:avLst/>
              <a:gdLst/>
              <a:ahLst/>
              <a:cxnLst/>
              <a:rect l="l" t="t" r="r" b="b"/>
              <a:pathLst>
                <a:path w="3301" h="1204" extrusionOk="0">
                  <a:moveTo>
                    <a:pt x="1659" y="0"/>
                  </a:moveTo>
                  <a:cubicBezTo>
                    <a:pt x="1302" y="0"/>
                    <a:pt x="944" y="8"/>
                    <a:pt x="587" y="30"/>
                  </a:cubicBezTo>
                  <a:cubicBezTo>
                    <a:pt x="449" y="42"/>
                    <a:pt x="311" y="42"/>
                    <a:pt x="173" y="65"/>
                  </a:cubicBezTo>
                  <a:cubicBezTo>
                    <a:pt x="93" y="76"/>
                    <a:pt x="58" y="122"/>
                    <a:pt x="58" y="191"/>
                  </a:cubicBezTo>
                  <a:cubicBezTo>
                    <a:pt x="47" y="249"/>
                    <a:pt x="35" y="318"/>
                    <a:pt x="35" y="375"/>
                  </a:cubicBezTo>
                  <a:cubicBezTo>
                    <a:pt x="12" y="640"/>
                    <a:pt x="1" y="904"/>
                    <a:pt x="1" y="1134"/>
                  </a:cubicBezTo>
                  <a:lnTo>
                    <a:pt x="127" y="1134"/>
                  </a:lnTo>
                  <a:cubicBezTo>
                    <a:pt x="346" y="1123"/>
                    <a:pt x="564" y="1111"/>
                    <a:pt x="783" y="1111"/>
                  </a:cubicBezTo>
                  <a:cubicBezTo>
                    <a:pt x="967" y="1101"/>
                    <a:pt x="1154" y="1098"/>
                    <a:pt x="1341" y="1098"/>
                  </a:cubicBezTo>
                  <a:cubicBezTo>
                    <a:pt x="1597" y="1098"/>
                    <a:pt x="1853" y="1104"/>
                    <a:pt x="2105" y="1111"/>
                  </a:cubicBezTo>
                  <a:cubicBezTo>
                    <a:pt x="2507" y="1134"/>
                    <a:pt x="2898" y="1157"/>
                    <a:pt x="3301" y="1203"/>
                  </a:cubicBezTo>
                  <a:cubicBezTo>
                    <a:pt x="3266" y="1019"/>
                    <a:pt x="3243" y="824"/>
                    <a:pt x="3232" y="628"/>
                  </a:cubicBezTo>
                  <a:cubicBezTo>
                    <a:pt x="3209" y="444"/>
                    <a:pt x="3197" y="249"/>
                    <a:pt x="3174" y="53"/>
                  </a:cubicBezTo>
                  <a:cubicBezTo>
                    <a:pt x="2875" y="53"/>
                    <a:pt x="2576" y="19"/>
                    <a:pt x="2278" y="7"/>
                  </a:cubicBezTo>
                  <a:cubicBezTo>
                    <a:pt x="2071" y="3"/>
                    <a:pt x="1865" y="0"/>
                    <a:pt x="16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86"/>
            <p:cNvSpPr/>
            <p:nvPr/>
          </p:nvSpPr>
          <p:spPr>
            <a:xfrm>
              <a:off x="928153" y="1196820"/>
              <a:ext cx="478707" cy="90841"/>
            </a:xfrm>
            <a:custGeom>
              <a:avLst/>
              <a:gdLst/>
              <a:ahLst/>
              <a:cxnLst/>
              <a:rect l="l" t="t" r="r" b="b"/>
              <a:pathLst>
                <a:path w="4474" h="849" extrusionOk="0">
                  <a:moveTo>
                    <a:pt x="1951" y="1"/>
                  </a:moveTo>
                  <a:cubicBezTo>
                    <a:pt x="1760" y="1"/>
                    <a:pt x="1570" y="4"/>
                    <a:pt x="1380" y="9"/>
                  </a:cubicBezTo>
                  <a:cubicBezTo>
                    <a:pt x="1185" y="21"/>
                    <a:pt x="989" y="32"/>
                    <a:pt x="794" y="44"/>
                  </a:cubicBezTo>
                  <a:cubicBezTo>
                    <a:pt x="621" y="44"/>
                    <a:pt x="460" y="67"/>
                    <a:pt x="299" y="113"/>
                  </a:cubicBezTo>
                  <a:cubicBezTo>
                    <a:pt x="0" y="228"/>
                    <a:pt x="150" y="596"/>
                    <a:pt x="58" y="849"/>
                  </a:cubicBezTo>
                  <a:cubicBezTo>
                    <a:pt x="357" y="791"/>
                    <a:pt x="656" y="745"/>
                    <a:pt x="955" y="711"/>
                  </a:cubicBezTo>
                  <a:cubicBezTo>
                    <a:pt x="1463" y="645"/>
                    <a:pt x="1975" y="613"/>
                    <a:pt x="2486" y="613"/>
                  </a:cubicBezTo>
                  <a:cubicBezTo>
                    <a:pt x="2866" y="613"/>
                    <a:pt x="3245" y="630"/>
                    <a:pt x="3622" y="665"/>
                  </a:cubicBezTo>
                  <a:cubicBezTo>
                    <a:pt x="3852" y="688"/>
                    <a:pt x="4071" y="711"/>
                    <a:pt x="4289" y="745"/>
                  </a:cubicBezTo>
                  <a:lnTo>
                    <a:pt x="4473" y="780"/>
                  </a:lnTo>
                  <a:cubicBezTo>
                    <a:pt x="4450" y="665"/>
                    <a:pt x="4439" y="550"/>
                    <a:pt x="4427" y="435"/>
                  </a:cubicBezTo>
                  <a:cubicBezTo>
                    <a:pt x="4427" y="377"/>
                    <a:pt x="4439" y="205"/>
                    <a:pt x="4381" y="170"/>
                  </a:cubicBezTo>
                  <a:cubicBezTo>
                    <a:pt x="4324" y="159"/>
                    <a:pt x="4278" y="147"/>
                    <a:pt x="4220" y="147"/>
                  </a:cubicBezTo>
                  <a:lnTo>
                    <a:pt x="4059" y="124"/>
                  </a:lnTo>
                  <a:lnTo>
                    <a:pt x="3737" y="90"/>
                  </a:lnTo>
                  <a:cubicBezTo>
                    <a:pt x="3145" y="29"/>
                    <a:pt x="2546" y="1"/>
                    <a:pt x="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86"/>
            <p:cNvSpPr/>
            <p:nvPr/>
          </p:nvSpPr>
          <p:spPr>
            <a:xfrm>
              <a:off x="883855" y="1277176"/>
              <a:ext cx="567301" cy="142093"/>
            </a:xfrm>
            <a:custGeom>
              <a:avLst/>
              <a:gdLst/>
              <a:ahLst/>
              <a:cxnLst/>
              <a:rect l="l" t="t" r="r" b="b"/>
              <a:pathLst>
                <a:path w="5302" h="1328" extrusionOk="0">
                  <a:moveTo>
                    <a:pt x="2794" y="1"/>
                  </a:moveTo>
                  <a:cubicBezTo>
                    <a:pt x="2676" y="1"/>
                    <a:pt x="2557" y="2"/>
                    <a:pt x="2438" y="6"/>
                  </a:cubicBezTo>
                  <a:cubicBezTo>
                    <a:pt x="2013" y="17"/>
                    <a:pt x="1587" y="63"/>
                    <a:pt x="1173" y="109"/>
                  </a:cubicBezTo>
                  <a:cubicBezTo>
                    <a:pt x="782" y="167"/>
                    <a:pt x="391" y="236"/>
                    <a:pt x="0" y="339"/>
                  </a:cubicBezTo>
                  <a:cubicBezTo>
                    <a:pt x="58" y="672"/>
                    <a:pt x="69" y="1006"/>
                    <a:pt x="23" y="1328"/>
                  </a:cubicBezTo>
                  <a:cubicBezTo>
                    <a:pt x="391" y="1190"/>
                    <a:pt x="771" y="1075"/>
                    <a:pt x="1150" y="1006"/>
                  </a:cubicBezTo>
                  <a:cubicBezTo>
                    <a:pt x="1323" y="971"/>
                    <a:pt x="1495" y="948"/>
                    <a:pt x="1656" y="925"/>
                  </a:cubicBezTo>
                  <a:cubicBezTo>
                    <a:pt x="1679" y="914"/>
                    <a:pt x="1691" y="914"/>
                    <a:pt x="1702" y="914"/>
                  </a:cubicBezTo>
                  <a:cubicBezTo>
                    <a:pt x="2013" y="868"/>
                    <a:pt x="2323" y="845"/>
                    <a:pt x="2634" y="845"/>
                  </a:cubicBezTo>
                  <a:cubicBezTo>
                    <a:pt x="3266" y="845"/>
                    <a:pt x="3898" y="914"/>
                    <a:pt x="4519" y="1063"/>
                  </a:cubicBezTo>
                  <a:cubicBezTo>
                    <a:pt x="4761" y="1121"/>
                    <a:pt x="5002" y="1190"/>
                    <a:pt x="5244" y="1270"/>
                  </a:cubicBezTo>
                  <a:lnTo>
                    <a:pt x="5278" y="580"/>
                  </a:lnTo>
                  <a:cubicBezTo>
                    <a:pt x="5278" y="523"/>
                    <a:pt x="5290" y="443"/>
                    <a:pt x="5290" y="397"/>
                  </a:cubicBezTo>
                  <a:cubicBezTo>
                    <a:pt x="5290" y="351"/>
                    <a:pt x="5301" y="282"/>
                    <a:pt x="5255" y="259"/>
                  </a:cubicBezTo>
                  <a:cubicBezTo>
                    <a:pt x="5209" y="236"/>
                    <a:pt x="5163" y="224"/>
                    <a:pt x="5117" y="213"/>
                  </a:cubicBezTo>
                  <a:cubicBezTo>
                    <a:pt x="5060" y="213"/>
                    <a:pt x="5002" y="201"/>
                    <a:pt x="4945" y="190"/>
                  </a:cubicBezTo>
                  <a:cubicBezTo>
                    <a:pt x="4234" y="61"/>
                    <a:pt x="3515" y="1"/>
                    <a:pt x="27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86"/>
            <p:cNvSpPr/>
            <p:nvPr/>
          </p:nvSpPr>
          <p:spPr>
            <a:xfrm>
              <a:off x="947841" y="2948618"/>
              <a:ext cx="463941" cy="173550"/>
            </a:xfrm>
            <a:custGeom>
              <a:avLst/>
              <a:gdLst/>
              <a:ahLst/>
              <a:cxnLst/>
              <a:rect l="l" t="t" r="r" b="b"/>
              <a:pathLst>
                <a:path w="4336" h="1622" extrusionOk="0">
                  <a:moveTo>
                    <a:pt x="46" y="0"/>
                  </a:moveTo>
                  <a:cubicBezTo>
                    <a:pt x="46" y="0"/>
                    <a:pt x="46" y="12"/>
                    <a:pt x="46" y="12"/>
                  </a:cubicBezTo>
                  <a:cubicBezTo>
                    <a:pt x="23" y="529"/>
                    <a:pt x="12" y="1035"/>
                    <a:pt x="0" y="1552"/>
                  </a:cubicBezTo>
                  <a:cubicBezTo>
                    <a:pt x="0" y="1552"/>
                    <a:pt x="0" y="1564"/>
                    <a:pt x="12" y="1575"/>
                  </a:cubicBezTo>
                  <a:cubicBezTo>
                    <a:pt x="437" y="1575"/>
                    <a:pt x="851" y="1587"/>
                    <a:pt x="1277" y="1587"/>
                  </a:cubicBezTo>
                  <a:lnTo>
                    <a:pt x="3668" y="1621"/>
                  </a:lnTo>
                  <a:lnTo>
                    <a:pt x="4243" y="1621"/>
                  </a:lnTo>
                  <a:cubicBezTo>
                    <a:pt x="4324" y="1598"/>
                    <a:pt x="4301" y="1426"/>
                    <a:pt x="4301" y="1357"/>
                  </a:cubicBezTo>
                  <a:lnTo>
                    <a:pt x="4312" y="1081"/>
                  </a:lnTo>
                  <a:cubicBezTo>
                    <a:pt x="4312" y="725"/>
                    <a:pt x="4324" y="380"/>
                    <a:pt x="4335" y="35"/>
                  </a:cubicBezTo>
                  <a:lnTo>
                    <a:pt x="4335" y="35"/>
                  </a:lnTo>
                  <a:cubicBezTo>
                    <a:pt x="4013" y="81"/>
                    <a:pt x="3691" y="115"/>
                    <a:pt x="3358" y="127"/>
                  </a:cubicBezTo>
                  <a:cubicBezTo>
                    <a:pt x="3041" y="145"/>
                    <a:pt x="2723" y="154"/>
                    <a:pt x="2406" y="154"/>
                  </a:cubicBezTo>
                  <a:cubicBezTo>
                    <a:pt x="1930" y="154"/>
                    <a:pt x="1454" y="133"/>
                    <a:pt x="978" y="92"/>
                  </a:cubicBezTo>
                  <a:cubicBezTo>
                    <a:pt x="771" y="81"/>
                    <a:pt x="575" y="58"/>
                    <a:pt x="368" y="35"/>
                  </a:cubicBezTo>
                  <a:cubicBezTo>
                    <a:pt x="265" y="23"/>
                    <a:pt x="150" y="12"/>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86"/>
            <p:cNvSpPr/>
            <p:nvPr/>
          </p:nvSpPr>
          <p:spPr>
            <a:xfrm>
              <a:off x="906004" y="2600334"/>
              <a:ext cx="553712" cy="352557"/>
            </a:xfrm>
            <a:custGeom>
              <a:avLst/>
              <a:gdLst/>
              <a:ahLst/>
              <a:cxnLst/>
              <a:rect l="l" t="t" r="r" b="b"/>
              <a:pathLst>
                <a:path w="5175" h="3295" extrusionOk="0">
                  <a:moveTo>
                    <a:pt x="5140" y="1"/>
                  </a:moveTo>
                  <a:cubicBezTo>
                    <a:pt x="4968" y="93"/>
                    <a:pt x="4772" y="150"/>
                    <a:pt x="4577" y="162"/>
                  </a:cubicBezTo>
                  <a:cubicBezTo>
                    <a:pt x="4266" y="208"/>
                    <a:pt x="3944" y="196"/>
                    <a:pt x="3622" y="208"/>
                  </a:cubicBezTo>
                  <a:cubicBezTo>
                    <a:pt x="3224" y="215"/>
                    <a:pt x="2826" y="221"/>
                    <a:pt x="2427" y="221"/>
                  </a:cubicBezTo>
                  <a:cubicBezTo>
                    <a:pt x="2136" y="221"/>
                    <a:pt x="1844" y="218"/>
                    <a:pt x="1553" y="208"/>
                  </a:cubicBezTo>
                  <a:cubicBezTo>
                    <a:pt x="1208" y="185"/>
                    <a:pt x="874" y="162"/>
                    <a:pt x="529" y="127"/>
                  </a:cubicBezTo>
                  <a:cubicBezTo>
                    <a:pt x="380" y="116"/>
                    <a:pt x="230" y="93"/>
                    <a:pt x="92" y="70"/>
                  </a:cubicBezTo>
                  <a:lnTo>
                    <a:pt x="92" y="70"/>
                  </a:lnTo>
                  <a:cubicBezTo>
                    <a:pt x="104" y="909"/>
                    <a:pt x="69" y="1737"/>
                    <a:pt x="46" y="2577"/>
                  </a:cubicBezTo>
                  <a:cubicBezTo>
                    <a:pt x="35" y="2726"/>
                    <a:pt x="0" y="2933"/>
                    <a:pt x="150" y="3025"/>
                  </a:cubicBezTo>
                  <a:cubicBezTo>
                    <a:pt x="276" y="3094"/>
                    <a:pt x="426" y="3129"/>
                    <a:pt x="575" y="3140"/>
                  </a:cubicBezTo>
                  <a:cubicBezTo>
                    <a:pt x="955" y="3198"/>
                    <a:pt x="1334" y="3232"/>
                    <a:pt x="1714" y="3267"/>
                  </a:cubicBezTo>
                  <a:cubicBezTo>
                    <a:pt x="2013" y="3285"/>
                    <a:pt x="2312" y="3294"/>
                    <a:pt x="2611" y="3294"/>
                  </a:cubicBezTo>
                  <a:cubicBezTo>
                    <a:pt x="3059" y="3294"/>
                    <a:pt x="3507" y="3274"/>
                    <a:pt x="3956" y="3232"/>
                  </a:cubicBezTo>
                  <a:cubicBezTo>
                    <a:pt x="4140" y="3221"/>
                    <a:pt x="4324" y="3198"/>
                    <a:pt x="4508" y="3186"/>
                  </a:cubicBezTo>
                  <a:lnTo>
                    <a:pt x="4726" y="3163"/>
                  </a:lnTo>
                  <a:lnTo>
                    <a:pt x="4726" y="3140"/>
                  </a:lnTo>
                  <a:cubicBezTo>
                    <a:pt x="4726" y="3100"/>
                    <a:pt x="4758" y="3080"/>
                    <a:pt x="4790" y="3080"/>
                  </a:cubicBezTo>
                  <a:cubicBezTo>
                    <a:pt x="4821" y="3080"/>
                    <a:pt x="4853" y="3100"/>
                    <a:pt x="4853" y="3140"/>
                  </a:cubicBezTo>
                  <a:cubicBezTo>
                    <a:pt x="4922" y="3129"/>
                    <a:pt x="4991" y="3129"/>
                    <a:pt x="5060" y="3106"/>
                  </a:cubicBezTo>
                  <a:cubicBezTo>
                    <a:pt x="5152" y="3094"/>
                    <a:pt x="5175" y="3037"/>
                    <a:pt x="5175" y="2945"/>
                  </a:cubicBezTo>
                  <a:lnTo>
                    <a:pt x="5175" y="2669"/>
                  </a:lnTo>
                  <a:lnTo>
                    <a:pt x="5175" y="2117"/>
                  </a:lnTo>
                  <a:cubicBezTo>
                    <a:pt x="5163" y="1737"/>
                    <a:pt x="5152" y="1346"/>
                    <a:pt x="5152" y="967"/>
                  </a:cubicBezTo>
                  <a:cubicBezTo>
                    <a:pt x="5152" y="645"/>
                    <a:pt x="5140" y="323"/>
                    <a:pt x="5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86"/>
            <p:cNvSpPr/>
            <p:nvPr/>
          </p:nvSpPr>
          <p:spPr>
            <a:xfrm>
              <a:off x="850578" y="2438016"/>
              <a:ext cx="643590" cy="169591"/>
            </a:xfrm>
            <a:custGeom>
              <a:avLst/>
              <a:gdLst/>
              <a:ahLst/>
              <a:cxnLst/>
              <a:rect l="l" t="t" r="r" b="b"/>
              <a:pathLst>
                <a:path w="6015" h="1585" extrusionOk="0">
                  <a:moveTo>
                    <a:pt x="6015" y="0"/>
                  </a:moveTo>
                  <a:lnTo>
                    <a:pt x="6015" y="0"/>
                  </a:lnTo>
                  <a:cubicBezTo>
                    <a:pt x="5566" y="288"/>
                    <a:pt x="5083" y="495"/>
                    <a:pt x="4577" y="609"/>
                  </a:cubicBezTo>
                  <a:cubicBezTo>
                    <a:pt x="4135" y="696"/>
                    <a:pt x="3692" y="740"/>
                    <a:pt x="3249" y="740"/>
                  </a:cubicBezTo>
                  <a:cubicBezTo>
                    <a:pt x="3048" y="740"/>
                    <a:pt x="2847" y="731"/>
                    <a:pt x="2646" y="713"/>
                  </a:cubicBezTo>
                  <a:cubicBezTo>
                    <a:pt x="2370" y="701"/>
                    <a:pt x="2082" y="690"/>
                    <a:pt x="1795" y="655"/>
                  </a:cubicBezTo>
                  <a:lnTo>
                    <a:pt x="1760" y="655"/>
                  </a:lnTo>
                  <a:cubicBezTo>
                    <a:pt x="1438" y="632"/>
                    <a:pt x="1128" y="575"/>
                    <a:pt x="817" y="506"/>
                  </a:cubicBezTo>
                  <a:cubicBezTo>
                    <a:pt x="564" y="437"/>
                    <a:pt x="323" y="357"/>
                    <a:pt x="93" y="242"/>
                  </a:cubicBezTo>
                  <a:lnTo>
                    <a:pt x="93" y="242"/>
                  </a:lnTo>
                  <a:cubicBezTo>
                    <a:pt x="242" y="632"/>
                    <a:pt x="1" y="1196"/>
                    <a:pt x="495" y="1391"/>
                  </a:cubicBezTo>
                  <a:cubicBezTo>
                    <a:pt x="771" y="1472"/>
                    <a:pt x="1047" y="1518"/>
                    <a:pt x="1346" y="1518"/>
                  </a:cubicBezTo>
                  <a:cubicBezTo>
                    <a:pt x="1668" y="1552"/>
                    <a:pt x="1990" y="1564"/>
                    <a:pt x="2312" y="1575"/>
                  </a:cubicBezTo>
                  <a:cubicBezTo>
                    <a:pt x="2504" y="1582"/>
                    <a:pt x="2696" y="1585"/>
                    <a:pt x="2888" y="1585"/>
                  </a:cubicBezTo>
                  <a:cubicBezTo>
                    <a:pt x="3352" y="1585"/>
                    <a:pt x="3815" y="1569"/>
                    <a:pt x="4278" y="1552"/>
                  </a:cubicBezTo>
                  <a:cubicBezTo>
                    <a:pt x="4566" y="1541"/>
                    <a:pt x="4865" y="1541"/>
                    <a:pt x="5152" y="1506"/>
                  </a:cubicBezTo>
                  <a:cubicBezTo>
                    <a:pt x="5348" y="1495"/>
                    <a:pt x="5520" y="1426"/>
                    <a:pt x="5670" y="1311"/>
                  </a:cubicBezTo>
                  <a:cubicBezTo>
                    <a:pt x="5670" y="1299"/>
                    <a:pt x="5681" y="1288"/>
                    <a:pt x="5693" y="1276"/>
                  </a:cubicBezTo>
                  <a:cubicBezTo>
                    <a:pt x="5727" y="1242"/>
                    <a:pt x="5762" y="1207"/>
                    <a:pt x="5796" y="1161"/>
                  </a:cubicBezTo>
                  <a:cubicBezTo>
                    <a:pt x="5888" y="954"/>
                    <a:pt x="5946" y="724"/>
                    <a:pt x="5946" y="495"/>
                  </a:cubicBezTo>
                  <a:cubicBezTo>
                    <a:pt x="5957" y="322"/>
                    <a:pt x="5980" y="161"/>
                    <a:pt x="6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86"/>
            <p:cNvSpPr/>
            <p:nvPr/>
          </p:nvSpPr>
          <p:spPr>
            <a:xfrm>
              <a:off x="864167" y="2478568"/>
              <a:ext cx="623902" cy="130323"/>
            </a:xfrm>
            <a:custGeom>
              <a:avLst/>
              <a:gdLst/>
              <a:ahLst/>
              <a:cxnLst/>
              <a:rect l="l" t="t" r="r" b="b"/>
              <a:pathLst>
                <a:path w="5831" h="1218" extrusionOk="0">
                  <a:moveTo>
                    <a:pt x="5830" y="1"/>
                  </a:moveTo>
                  <a:cubicBezTo>
                    <a:pt x="5451" y="207"/>
                    <a:pt x="5037" y="368"/>
                    <a:pt x="4611" y="472"/>
                  </a:cubicBezTo>
                  <a:cubicBezTo>
                    <a:pt x="4127" y="567"/>
                    <a:pt x="3632" y="619"/>
                    <a:pt x="3137" y="619"/>
                  </a:cubicBezTo>
                  <a:cubicBezTo>
                    <a:pt x="2915" y="619"/>
                    <a:pt x="2693" y="608"/>
                    <a:pt x="2473" y="587"/>
                  </a:cubicBezTo>
                  <a:cubicBezTo>
                    <a:pt x="2162" y="575"/>
                    <a:pt x="1840" y="552"/>
                    <a:pt x="1530" y="518"/>
                  </a:cubicBezTo>
                  <a:lnTo>
                    <a:pt x="1495" y="518"/>
                  </a:lnTo>
                  <a:cubicBezTo>
                    <a:pt x="1139" y="483"/>
                    <a:pt x="794" y="426"/>
                    <a:pt x="449" y="345"/>
                  </a:cubicBezTo>
                  <a:cubicBezTo>
                    <a:pt x="299" y="311"/>
                    <a:pt x="161" y="265"/>
                    <a:pt x="23" y="219"/>
                  </a:cubicBezTo>
                  <a:lnTo>
                    <a:pt x="23" y="219"/>
                  </a:lnTo>
                  <a:cubicBezTo>
                    <a:pt x="35" y="541"/>
                    <a:pt x="0" y="874"/>
                    <a:pt x="357" y="1024"/>
                  </a:cubicBezTo>
                  <a:cubicBezTo>
                    <a:pt x="633" y="1104"/>
                    <a:pt x="920" y="1150"/>
                    <a:pt x="1208" y="1150"/>
                  </a:cubicBezTo>
                  <a:cubicBezTo>
                    <a:pt x="1541" y="1185"/>
                    <a:pt x="1863" y="1196"/>
                    <a:pt x="2185" y="1208"/>
                  </a:cubicBezTo>
                  <a:cubicBezTo>
                    <a:pt x="2377" y="1215"/>
                    <a:pt x="2569" y="1217"/>
                    <a:pt x="2761" y="1217"/>
                  </a:cubicBezTo>
                  <a:cubicBezTo>
                    <a:pt x="3225" y="1217"/>
                    <a:pt x="3688" y="1201"/>
                    <a:pt x="4151" y="1185"/>
                  </a:cubicBezTo>
                  <a:cubicBezTo>
                    <a:pt x="4439" y="1173"/>
                    <a:pt x="4738" y="1173"/>
                    <a:pt x="5025" y="1139"/>
                  </a:cubicBezTo>
                  <a:cubicBezTo>
                    <a:pt x="5209" y="1116"/>
                    <a:pt x="5393" y="1047"/>
                    <a:pt x="5531" y="932"/>
                  </a:cubicBezTo>
                  <a:cubicBezTo>
                    <a:pt x="5543" y="920"/>
                    <a:pt x="5554" y="920"/>
                    <a:pt x="5566" y="909"/>
                  </a:cubicBezTo>
                  <a:cubicBezTo>
                    <a:pt x="5600" y="874"/>
                    <a:pt x="5635" y="828"/>
                    <a:pt x="5658" y="794"/>
                  </a:cubicBezTo>
                  <a:cubicBezTo>
                    <a:pt x="5761" y="587"/>
                    <a:pt x="5819" y="357"/>
                    <a:pt x="5819" y="127"/>
                  </a:cubicBezTo>
                  <a:cubicBezTo>
                    <a:pt x="5830" y="81"/>
                    <a:pt x="5830" y="47"/>
                    <a:pt x="5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86"/>
            <p:cNvSpPr/>
            <p:nvPr/>
          </p:nvSpPr>
          <p:spPr>
            <a:xfrm>
              <a:off x="971167" y="2745533"/>
              <a:ext cx="50610" cy="50610"/>
            </a:xfrm>
            <a:custGeom>
              <a:avLst/>
              <a:gdLst/>
              <a:ahLst/>
              <a:cxnLst/>
              <a:rect l="l" t="t" r="r" b="b"/>
              <a:pathLst>
                <a:path w="473" h="473" extrusionOk="0">
                  <a:moveTo>
                    <a:pt x="242" y="1"/>
                  </a:moveTo>
                  <a:cubicBezTo>
                    <a:pt x="104" y="1"/>
                    <a:pt x="1" y="104"/>
                    <a:pt x="1" y="231"/>
                  </a:cubicBezTo>
                  <a:cubicBezTo>
                    <a:pt x="1" y="357"/>
                    <a:pt x="104" y="461"/>
                    <a:pt x="242" y="472"/>
                  </a:cubicBezTo>
                  <a:cubicBezTo>
                    <a:pt x="369" y="472"/>
                    <a:pt x="472" y="357"/>
                    <a:pt x="472" y="231"/>
                  </a:cubicBezTo>
                  <a:cubicBezTo>
                    <a:pt x="472" y="104"/>
                    <a:pt x="369"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86"/>
            <p:cNvSpPr/>
            <p:nvPr/>
          </p:nvSpPr>
          <p:spPr>
            <a:xfrm>
              <a:off x="1070890" y="2745533"/>
              <a:ext cx="50503" cy="49326"/>
            </a:xfrm>
            <a:custGeom>
              <a:avLst/>
              <a:gdLst/>
              <a:ahLst/>
              <a:cxnLst/>
              <a:rect l="l" t="t" r="r" b="b"/>
              <a:pathLst>
                <a:path w="472" h="461" extrusionOk="0">
                  <a:moveTo>
                    <a:pt x="242" y="1"/>
                  </a:moveTo>
                  <a:cubicBezTo>
                    <a:pt x="115" y="1"/>
                    <a:pt x="0" y="104"/>
                    <a:pt x="0" y="231"/>
                  </a:cubicBezTo>
                  <a:cubicBezTo>
                    <a:pt x="0" y="357"/>
                    <a:pt x="115" y="461"/>
                    <a:pt x="242" y="461"/>
                  </a:cubicBezTo>
                  <a:cubicBezTo>
                    <a:pt x="368" y="461"/>
                    <a:pt x="472" y="357"/>
                    <a:pt x="472" y="231"/>
                  </a:cubicBezTo>
                  <a:cubicBezTo>
                    <a:pt x="472" y="104"/>
                    <a:pt x="368"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86"/>
            <p:cNvSpPr/>
            <p:nvPr/>
          </p:nvSpPr>
          <p:spPr>
            <a:xfrm>
              <a:off x="1171791" y="2745533"/>
              <a:ext cx="49326" cy="50610"/>
            </a:xfrm>
            <a:custGeom>
              <a:avLst/>
              <a:gdLst/>
              <a:ahLst/>
              <a:cxnLst/>
              <a:rect l="l" t="t" r="r" b="b"/>
              <a:pathLst>
                <a:path w="461" h="473" extrusionOk="0">
                  <a:moveTo>
                    <a:pt x="230" y="1"/>
                  </a:moveTo>
                  <a:cubicBezTo>
                    <a:pt x="104" y="1"/>
                    <a:pt x="0" y="104"/>
                    <a:pt x="0" y="231"/>
                  </a:cubicBezTo>
                  <a:cubicBezTo>
                    <a:pt x="0" y="357"/>
                    <a:pt x="104" y="461"/>
                    <a:pt x="230" y="472"/>
                  </a:cubicBezTo>
                  <a:cubicBezTo>
                    <a:pt x="357" y="472"/>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86"/>
            <p:cNvSpPr/>
            <p:nvPr/>
          </p:nvSpPr>
          <p:spPr>
            <a:xfrm>
              <a:off x="1271408" y="2745533"/>
              <a:ext cx="49326" cy="49326"/>
            </a:xfrm>
            <a:custGeom>
              <a:avLst/>
              <a:gdLst/>
              <a:ahLst/>
              <a:cxnLst/>
              <a:rect l="l" t="t" r="r" b="b"/>
              <a:pathLst>
                <a:path w="461" h="461" extrusionOk="0">
                  <a:moveTo>
                    <a:pt x="230" y="1"/>
                  </a:moveTo>
                  <a:cubicBezTo>
                    <a:pt x="104" y="1"/>
                    <a:pt x="0" y="104"/>
                    <a:pt x="0" y="231"/>
                  </a:cubicBezTo>
                  <a:cubicBezTo>
                    <a:pt x="0" y="357"/>
                    <a:pt x="104" y="461"/>
                    <a:pt x="230" y="461"/>
                  </a:cubicBezTo>
                  <a:cubicBezTo>
                    <a:pt x="357" y="461"/>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86"/>
            <p:cNvSpPr/>
            <p:nvPr/>
          </p:nvSpPr>
          <p:spPr>
            <a:xfrm>
              <a:off x="1371025" y="2745533"/>
              <a:ext cx="50610" cy="49326"/>
            </a:xfrm>
            <a:custGeom>
              <a:avLst/>
              <a:gdLst/>
              <a:ahLst/>
              <a:cxnLst/>
              <a:rect l="l" t="t" r="r" b="b"/>
              <a:pathLst>
                <a:path w="473" h="461" extrusionOk="0">
                  <a:moveTo>
                    <a:pt x="231" y="1"/>
                  </a:moveTo>
                  <a:cubicBezTo>
                    <a:pt x="104" y="1"/>
                    <a:pt x="1" y="104"/>
                    <a:pt x="1" y="231"/>
                  </a:cubicBezTo>
                  <a:cubicBezTo>
                    <a:pt x="1" y="357"/>
                    <a:pt x="104" y="461"/>
                    <a:pt x="231" y="461"/>
                  </a:cubicBezTo>
                  <a:cubicBezTo>
                    <a:pt x="369" y="461"/>
                    <a:pt x="472" y="357"/>
                    <a:pt x="472" y="231"/>
                  </a:cubicBezTo>
                  <a:cubicBezTo>
                    <a:pt x="472" y="104"/>
                    <a:pt x="369" y="1"/>
                    <a:pt x="2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86"/>
            <p:cNvSpPr/>
            <p:nvPr/>
          </p:nvSpPr>
          <p:spPr>
            <a:xfrm>
              <a:off x="969990" y="2661538"/>
              <a:ext cx="444254" cy="19367"/>
            </a:xfrm>
            <a:custGeom>
              <a:avLst/>
              <a:gdLst/>
              <a:ahLst/>
              <a:cxnLst/>
              <a:rect l="l" t="t" r="r" b="b"/>
              <a:pathLst>
                <a:path w="4152" h="181" extrusionOk="0">
                  <a:moveTo>
                    <a:pt x="159" y="1"/>
                  </a:moveTo>
                  <a:cubicBezTo>
                    <a:pt x="103" y="1"/>
                    <a:pt x="50" y="21"/>
                    <a:pt x="12" y="50"/>
                  </a:cubicBezTo>
                  <a:cubicBezTo>
                    <a:pt x="0" y="61"/>
                    <a:pt x="0" y="73"/>
                    <a:pt x="12" y="84"/>
                  </a:cubicBezTo>
                  <a:lnTo>
                    <a:pt x="12" y="73"/>
                  </a:lnTo>
                  <a:cubicBezTo>
                    <a:pt x="50" y="111"/>
                    <a:pt x="104" y="133"/>
                    <a:pt x="160" y="133"/>
                  </a:cubicBezTo>
                  <a:cubicBezTo>
                    <a:pt x="172" y="133"/>
                    <a:pt x="184" y="132"/>
                    <a:pt x="196" y="130"/>
                  </a:cubicBezTo>
                  <a:cubicBezTo>
                    <a:pt x="276" y="142"/>
                    <a:pt x="368" y="142"/>
                    <a:pt x="449" y="153"/>
                  </a:cubicBezTo>
                  <a:cubicBezTo>
                    <a:pt x="610" y="153"/>
                    <a:pt x="782" y="165"/>
                    <a:pt x="943" y="165"/>
                  </a:cubicBezTo>
                  <a:cubicBezTo>
                    <a:pt x="1300" y="176"/>
                    <a:pt x="1645" y="176"/>
                    <a:pt x="2001" y="176"/>
                  </a:cubicBezTo>
                  <a:cubicBezTo>
                    <a:pt x="2186" y="179"/>
                    <a:pt x="2371" y="181"/>
                    <a:pt x="2556" y="181"/>
                  </a:cubicBezTo>
                  <a:cubicBezTo>
                    <a:pt x="3062" y="181"/>
                    <a:pt x="3569" y="170"/>
                    <a:pt x="4082" y="153"/>
                  </a:cubicBezTo>
                  <a:cubicBezTo>
                    <a:pt x="4151" y="153"/>
                    <a:pt x="4151" y="50"/>
                    <a:pt x="4082" y="50"/>
                  </a:cubicBezTo>
                  <a:cubicBezTo>
                    <a:pt x="3381" y="61"/>
                    <a:pt x="2691" y="61"/>
                    <a:pt x="2001" y="61"/>
                  </a:cubicBezTo>
                  <a:cubicBezTo>
                    <a:pt x="1656" y="61"/>
                    <a:pt x="1311" y="38"/>
                    <a:pt x="966" y="27"/>
                  </a:cubicBezTo>
                  <a:lnTo>
                    <a:pt x="449" y="4"/>
                  </a:lnTo>
                  <a:lnTo>
                    <a:pt x="196" y="4"/>
                  </a:ln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86"/>
            <p:cNvSpPr/>
            <p:nvPr/>
          </p:nvSpPr>
          <p:spPr>
            <a:xfrm>
              <a:off x="969990" y="2860878"/>
              <a:ext cx="444254" cy="20651"/>
            </a:xfrm>
            <a:custGeom>
              <a:avLst/>
              <a:gdLst/>
              <a:ahLst/>
              <a:cxnLst/>
              <a:rect l="l" t="t" r="r" b="b"/>
              <a:pathLst>
                <a:path w="4152" h="193" extrusionOk="0">
                  <a:moveTo>
                    <a:pt x="159" y="1"/>
                  </a:moveTo>
                  <a:cubicBezTo>
                    <a:pt x="103" y="1"/>
                    <a:pt x="50" y="21"/>
                    <a:pt x="12" y="50"/>
                  </a:cubicBezTo>
                  <a:cubicBezTo>
                    <a:pt x="0" y="61"/>
                    <a:pt x="0" y="73"/>
                    <a:pt x="12" y="84"/>
                  </a:cubicBezTo>
                  <a:cubicBezTo>
                    <a:pt x="58" y="130"/>
                    <a:pt x="127" y="153"/>
                    <a:pt x="196" y="153"/>
                  </a:cubicBezTo>
                  <a:cubicBezTo>
                    <a:pt x="276" y="153"/>
                    <a:pt x="368" y="165"/>
                    <a:pt x="449" y="165"/>
                  </a:cubicBezTo>
                  <a:cubicBezTo>
                    <a:pt x="610" y="165"/>
                    <a:pt x="782" y="176"/>
                    <a:pt x="943" y="176"/>
                  </a:cubicBezTo>
                  <a:cubicBezTo>
                    <a:pt x="1300" y="176"/>
                    <a:pt x="1645" y="188"/>
                    <a:pt x="2001" y="188"/>
                  </a:cubicBezTo>
                  <a:cubicBezTo>
                    <a:pt x="2186" y="191"/>
                    <a:pt x="2371" y="192"/>
                    <a:pt x="2556" y="192"/>
                  </a:cubicBezTo>
                  <a:cubicBezTo>
                    <a:pt x="3062" y="192"/>
                    <a:pt x="3569" y="182"/>
                    <a:pt x="4082" y="165"/>
                  </a:cubicBezTo>
                  <a:cubicBezTo>
                    <a:pt x="4151" y="165"/>
                    <a:pt x="4151" y="61"/>
                    <a:pt x="4082" y="61"/>
                  </a:cubicBezTo>
                  <a:cubicBezTo>
                    <a:pt x="3732" y="67"/>
                    <a:pt x="3384" y="70"/>
                    <a:pt x="3037" y="70"/>
                  </a:cubicBezTo>
                  <a:cubicBezTo>
                    <a:pt x="2691" y="70"/>
                    <a:pt x="2346" y="67"/>
                    <a:pt x="2001" y="61"/>
                  </a:cubicBezTo>
                  <a:cubicBezTo>
                    <a:pt x="1656" y="61"/>
                    <a:pt x="1311" y="50"/>
                    <a:pt x="966" y="38"/>
                  </a:cubicBezTo>
                  <a:lnTo>
                    <a:pt x="449" y="15"/>
                  </a:lnTo>
                  <a:cubicBezTo>
                    <a:pt x="368" y="15"/>
                    <a:pt x="276" y="4"/>
                    <a:pt x="196" y="4"/>
                  </a:cubicBez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86"/>
            <p:cNvSpPr/>
            <p:nvPr/>
          </p:nvSpPr>
          <p:spPr>
            <a:xfrm>
              <a:off x="976089" y="1446771"/>
              <a:ext cx="158570" cy="876845"/>
            </a:xfrm>
            <a:custGeom>
              <a:avLst/>
              <a:gdLst/>
              <a:ahLst/>
              <a:cxnLst/>
              <a:rect l="l" t="t" r="r" b="b"/>
              <a:pathLst>
                <a:path w="1482" h="8195" extrusionOk="0">
                  <a:moveTo>
                    <a:pt x="1090" y="1"/>
                  </a:moveTo>
                  <a:cubicBezTo>
                    <a:pt x="1054" y="1"/>
                    <a:pt x="1013" y="6"/>
                    <a:pt x="967" y="19"/>
                  </a:cubicBezTo>
                  <a:cubicBezTo>
                    <a:pt x="622" y="111"/>
                    <a:pt x="507" y="1008"/>
                    <a:pt x="461" y="1284"/>
                  </a:cubicBezTo>
                  <a:cubicBezTo>
                    <a:pt x="93" y="3469"/>
                    <a:pt x="1" y="5688"/>
                    <a:pt x="185" y="7896"/>
                  </a:cubicBezTo>
                  <a:cubicBezTo>
                    <a:pt x="196" y="8011"/>
                    <a:pt x="219" y="8137"/>
                    <a:pt x="323" y="8183"/>
                  </a:cubicBezTo>
                  <a:cubicBezTo>
                    <a:pt x="346" y="8191"/>
                    <a:pt x="370" y="8195"/>
                    <a:pt x="394" y="8195"/>
                  </a:cubicBezTo>
                  <a:cubicBezTo>
                    <a:pt x="475" y="8195"/>
                    <a:pt x="554" y="8151"/>
                    <a:pt x="599" y="8080"/>
                  </a:cubicBezTo>
                  <a:cubicBezTo>
                    <a:pt x="645" y="7976"/>
                    <a:pt x="656" y="7873"/>
                    <a:pt x="656" y="7758"/>
                  </a:cubicBezTo>
                  <a:cubicBezTo>
                    <a:pt x="691" y="6573"/>
                    <a:pt x="587" y="5377"/>
                    <a:pt x="610" y="4182"/>
                  </a:cubicBezTo>
                  <a:cubicBezTo>
                    <a:pt x="622" y="3066"/>
                    <a:pt x="748" y="1928"/>
                    <a:pt x="1151" y="881"/>
                  </a:cubicBezTo>
                  <a:cubicBezTo>
                    <a:pt x="1224" y="702"/>
                    <a:pt x="1482" y="1"/>
                    <a:pt x="1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86"/>
            <p:cNvSpPr/>
            <p:nvPr/>
          </p:nvSpPr>
          <p:spPr>
            <a:xfrm>
              <a:off x="785415" y="1473307"/>
              <a:ext cx="163599" cy="580889"/>
            </a:xfrm>
            <a:custGeom>
              <a:avLst/>
              <a:gdLst/>
              <a:ahLst/>
              <a:cxnLst/>
              <a:rect l="l" t="t" r="r" b="b"/>
              <a:pathLst>
                <a:path w="1529" h="5429" extrusionOk="0">
                  <a:moveTo>
                    <a:pt x="1296" y="1"/>
                  </a:moveTo>
                  <a:cubicBezTo>
                    <a:pt x="1148" y="1"/>
                    <a:pt x="929" y="109"/>
                    <a:pt x="805" y="277"/>
                  </a:cubicBezTo>
                  <a:cubicBezTo>
                    <a:pt x="690" y="472"/>
                    <a:pt x="610" y="691"/>
                    <a:pt x="564" y="909"/>
                  </a:cubicBezTo>
                  <a:cubicBezTo>
                    <a:pt x="380" y="1634"/>
                    <a:pt x="242" y="2370"/>
                    <a:pt x="150" y="3117"/>
                  </a:cubicBezTo>
                  <a:cubicBezTo>
                    <a:pt x="104" y="3497"/>
                    <a:pt x="81" y="3876"/>
                    <a:pt x="69" y="4255"/>
                  </a:cubicBezTo>
                  <a:cubicBezTo>
                    <a:pt x="69" y="4554"/>
                    <a:pt x="0" y="5037"/>
                    <a:pt x="104" y="5325"/>
                  </a:cubicBezTo>
                  <a:cubicBezTo>
                    <a:pt x="115" y="5394"/>
                    <a:pt x="184" y="5428"/>
                    <a:pt x="265" y="5428"/>
                  </a:cubicBezTo>
                  <a:cubicBezTo>
                    <a:pt x="334" y="5405"/>
                    <a:pt x="368" y="5313"/>
                    <a:pt x="380" y="5244"/>
                  </a:cubicBezTo>
                  <a:cubicBezTo>
                    <a:pt x="575" y="4393"/>
                    <a:pt x="541" y="3497"/>
                    <a:pt x="644" y="2634"/>
                  </a:cubicBezTo>
                  <a:cubicBezTo>
                    <a:pt x="736" y="1864"/>
                    <a:pt x="909" y="1070"/>
                    <a:pt x="1334" y="415"/>
                  </a:cubicBezTo>
                  <a:cubicBezTo>
                    <a:pt x="1529" y="120"/>
                    <a:pt x="1451" y="1"/>
                    <a:pt x="1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86"/>
            <p:cNvSpPr/>
            <p:nvPr/>
          </p:nvSpPr>
          <p:spPr>
            <a:xfrm>
              <a:off x="1208171" y="1442705"/>
              <a:ext cx="134710" cy="746629"/>
            </a:xfrm>
            <a:custGeom>
              <a:avLst/>
              <a:gdLst/>
              <a:ahLst/>
              <a:cxnLst/>
              <a:rect l="l" t="t" r="r" b="b"/>
              <a:pathLst>
                <a:path w="1259" h="6978" extrusionOk="0">
                  <a:moveTo>
                    <a:pt x="331" y="1"/>
                  </a:moveTo>
                  <a:cubicBezTo>
                    <a:pt x="1" y="1"/>
                    <a:pt x="116" y="499"/>
                    <a:pt x="212" y="701"/>
                  </a:cubicBezTo>
                  <a:cubicBezTo>
                    <a:pt x="1028" y="2541"/>
                    <a:pt x="741" y="4645"/>
                    <a:pt x="948" y="6646"/>
                  </a:cubicBezTo>
                  <a:cubicBezTo>
                    <a:pt x="968" y="6789"/>
                    <a:pt x="1052" y="6977"/>
                    <a:pt x="1184" y="6977"/>
                  </a:cubicBezTo>
                  <a:cubicBezTo>
                    <a:pt x="1200" y="6977"/>
                    <a:pt x="1217" y="6974"/>
                    <a:pt x="1235" y="6968"/>
                  </a:cubicBezTo>
                  <a:cubicBezTo>
                    <a:pt x="1258" y="5323"/>
                    <a:pt x="1201" y="3679"/>
                    <a:pt x="1120" y="2046"/>
                  </a:cubicBezTo>
                  <a:cubicBezTo>
                    <a:pt x="1120" y="1644"/>
                    <a:pt x="1074" y="1253"/>
                    <a:pt x="982" y="873"/>
                  </a:cubicBezTo>
                  <a:cubicBezTo>
                    <a:pt x="913" y="620"/>
                    <a:pt x="718" y="68"/>
                    <a:pt x="419" y="11"/>
                  </a:cubicBezTo>
                  <a:cubicBezTo>
                    <a:pt x="387" y="4"/>
                    <a:pt x="357" y="1"/>
                    <a:pt x="3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86"/>
            <p:cNvSpPr/>
            <p:nvPr/>
          </p:nvSpPr>
          <p:spPr>
            <a:xfrm>
              <a:off x="1397026" y="1466352"/>
              <a:ext cx="145196" cy="615129"/>
            </a:xfrm>
            <a:custGeom>
              <a:avLst/>
              <a:gdLst/>
              <a:ahLst/>
              <a:cxnLst/>
              <a:rect l="l" t="t" r="r" b="b"/>
              <a:pathLst>
                <a:path w="1357" h="5749" extrusionOk="0">
                  <a:moveTo>
                    <a:pt x="208" y="1"/>
                  </a:moveTo>
                  <a:cubicBezTo>
                    <a:pt x="1" y="1"/>
                    <a:pt x="40" y="287"/>
                    <a:pt x="195" y="514"/>
                  </a:cubicBezTo>
                  <a:cubicBezTo>
                    <a:pt x="666" y="1239"/>
                    <a:pt x="931" y="2078"/>
                    <a:pt x="942" y="2952"/>
                  </a:cubicBezTo>
                  <a:cubicBezTo>
                    <a:pt x="977" y="3815"/>
                    <a:pt x="896" y="4677"/>
                    <a:pt x="988" y="5539"/>
                  </a:cubicBezTo>
                  <a:cubicBezTo>
                    <a:pt x="988" y="5624"/>
                    <a:pt x="1028" y="5749"/>
                    <a:pt x="1115" y="5749"/>
                  </a:cubicBezTo>
                  <a:cubicBezTo>
                    <a:pt x="1123" y="5749"/>
                    <a:pt x="1130" y="5748"/>
                    <a:pt x="1138" y="5746"/>
                  </a:cubicBezTo>
                  <a:cubicBezTo>
                    <a:pt x="1241" y="5746"/>
                    <a:pt x="1253" y="5631"/>
                    <a:pt x="1264" y="5551"/>
                  </a:cubicBezTo>
                  <a:cubicBezTo>
                    <a:pt x="1345" y="4493"/>
                    <a:pt x="1356" y="3435"/>
                    <a:pt x="1287" y="2389"/>
                  </a:cubicBezTo>
                  <a:cubicBezTo>
                    <a:pt x="1276" y="1940"/>
                    <a:pt x="1207" y="1492"/>
                    <a:pt x="1092" y="1055"/>
                  </a:cubicBezTo>
                  <a:cubicBezTo>
                    <a:pt x="977" y="710"/>
                    <a:pt x="781" y="238"/>
                    <a:pt x="425" y="66"/>
                  </a:cubicBezTo>
                  <a:cubicBezTo>
                    <a:pt x="334" y="21"/>
                    <a:pt x="263" y="1"/>
                    <a:pt x="2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86"/>
            <p:cNvSpPr/>
            <p:nvPr/>
          </p:nvSpPr>
          <p:spPr>
            <a:xfrm>
              <a:off x="1599898" y="1596249"/>
              <a:ext cx="87524" cy="505884"/>
            </a:xfrm>
            <a:custGeom>
              <a:avLst/>
              <a:gdLst/>
              <a:ahLst/>
              <a:cxnLst/>
              <a:rect l="l" t="t" r="r" b="b"/>
              <a:pathLst>
                <a:path w="818" h="4728" extrusionOk="0">
                  <a:moveTo>
                    <a:pt x="84" y="0"/>
                  </a:moveTo>
                  <a:cubicBezTo>
                    <a:pt x="44" y="0"/>
                    <a:pt x="14" y="44"/>
                    <a:pt x="1" y="151"/>
                  </a:cubicBezTo>
                  <a:cubicBezTo>
                    <a:pt x="1" y="255"/>
                    <a:pt x="24" y="347"/>
                    <a:pt x="58" y="427"/>
                  </a:cubicBezTo>
                  <a:cubicBezTo>
                    <a:pt x="472" y="1635"/>
                    <a:pt x="599" y="2923"/>
                    <a:pt x="449" y="4199"/>
                  </a:cubicBezTo>
                  <a:cubicBezTo>
                    <a:pt x="426" y="4383"/>
                    <a:pt x="415" y="4624"/>
                    <a:pt x="587" y="4728"/>
                  </a:cubicBezTo>
                  <a:cubicBezTo>
                    <a:pt x="748" y="3888"/>
                    <a:pt x="817" y="3037"/>
                    <a:pt x="794" y="2187"/>
                  </a:cubicBezTo>
                  <a:cubicBezTo>
                    <a:pt x="794" y="1738"/>
                    <a:pt x="737" y="1301"/>
                    <a:pt x="622" y="876"/>
                  </a:cubicBezTo>
                  <a:cubicBezTo>
                    <a:pt x="585" y="755"/>
                    <a:pt x="249" y="0"/>
                    <a:pt x="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86"/>
            <p:cNvSpPr/>
            <p:nvPr/>
          </p:nvSpPr>
          <p:spPr>
            <a:xfrm>
              <a:off x="799111" y="2126540"/>
              <a:ext cx="43013" cy="171731"/>
            </a:xfrm>
            <a:custGeom>
              <a:avLst/>
              <a:gdLst/>
              <a:ahLst/>
              <a:cxnLst/>
              <a:rect l="l" t="t" r="r" b="b"/>
              <a:pathLst>
                <a:path w="402" h="1605" extrusionOk="0">
                  <a:moveTo>
                    <a:pt x="161" y="1"/>
                  </a:moveTo>
                  <a:cubicBezTo>
                    <a:pt x="43" y="1"/>
                    <a:pt x="0" y="189"/>
                    <a:pt x="10" y="289"/>
                  </a:cubicBezTo>
                  <a:cubicBezTo>
                    <a:pt x="22" y="473"/>
                    <a:pt x="22" y="669"/>
                    <a:pt x="33" y="853"/>
                  </a:cubicBezTo>
                  <a:cubicBezTo>
                    <a:pt x="22" y="1071"/>
                    <a:pt x="68" y="1290"/>
                    <a:pt x="160" y="1497"/>
                  </a:cubicBezTo>
                  <a:cubicBezTo>
                    <a:pt x="190" y="1546"/>
                    <a:pt x="237" y="1605"/>
                    <a:pt x="294" y="1605"/>
                  </a:cubicBezTo>
                  <a:cubicBezTo>
                    <a:pt x="302" y="1605"/>
                    <a:pt x="312" y="1603"/>
                    <a:pt x="321" y="1600"/>
                  </a:cubicBezTo>
                  <a:cubicBezTo>
                    <a:pt x="390" y="1566"/>
                    <a:pt x="390" y="1497"/>
                    <a:pt x="401" y="1439"/>
                  </a:cubicBezTo>
                  <a:cubicBezTo>
                    <a:pt x="401" y="1117"/>
                    <a:pt x="298" y="807"/>
                    <a:pt x="309" y="485"/>
                  </a:cubicBezTo>
                  <a:cubicBezTo>
                    <a:pt x="309" y="358"/>
                    <a:pt x="367" y="71"/>
                    <a:pt x="217" y="13"/>
                  </a:cubicBezTo>
                  <a:cubicBezTo>
                    <a:pt x="197" y="5"/>
                    <a:pt x="178" y="1"/>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86"/>
            <p:cNvSpPr/>
            <p:nvPr/>
          </p:nvSpPr>
          <p:spPr>
            <a:xfrm>
              <a:off x="1293557" y="2229794"/>
              <a:ext cx="56709" cy="193558"/>
            </a:xfrm>
            <a:custGeom>
              <a:avLst/>
              <a:gdLst/>
              <a:ahLst/>
              <a:cxnLst/>
              <a:rect l="l" t="t" r="r" b="b"/>
              <a:pathLst>
                <a:path w="530" h="1809" extrusionOk="0">
                  <a:moveTo>
                    <a:pt x="296" y="1"/>
                  </a:moveTo>
                  <a:cubicBezTo>
                    <a:pt x="131" y="1"/>
                    <a:pt x="150" y="348"/>
                    <a:pt x="150" y="451"/>
                  </a:cubicBezTo>
                  <a:cubicBezTo>
                    <a:pt x="161" y="819"/>
                    <a:pt x="127" y="1187"/>
                    <a:pt x="35" y="1544"/>
                  </a:cubicBezTo>
                  <a:cubicBezTo>
                    <a:pt x="12" y="1601"/>
                    <a:pt x="0" y="1659"/>
                    <a:pt x="12" y="1716"/>
                  </a:cubicBezTo>
                  <a:cubicBezTo>
                    <a:pt x="23" y="1774"/>
                    <a:pt x="69" y="1808"/>
                    <a:pt x="138" y="1808"/>
                  </a:cubicBezTo>
                  <a:cubicBezTo>
                    <a:pt x="196" y="1797"/>
                    <a:pt x="230" y="1728"/>
                    <a:pt x="242" y="1670"/>
                  </a:cubicBezTo>
                  <a:cubicBezTo>
                    <a:pt x="311" y="1337"/>
                    <a:pt x="380" y="1015"/>
                    <a:pt x="414" y="681"/>
                  </a:cubicBezTo>
                  <a:cubicBezTo>
                    <a:pt x="437" y="532"/>
                    <a:pt x="529" y="83"/>
                    <a:pt x="357" y="14"/>
                  </a:cubicBezTo>
                  <a:cubicBezTo>
                    <a:pt x="334" y="5"/>
                    <a:pt x="314" y="1"/>
                    <a:pt x="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86"/>
            <p:cNvSpPr/>
            <p:nvPr/>
          </p:nvSpPr>
          <p:spPr>
            <a:xfrm>
              <a:off x="1470749" y="2142697"/>
              <a:ext cx="85384" cy="197838"/>
            </a:xfrm>
            <a:custGeom>
              <a:avLst/>
              <a:gdLst/>
              <a:ahLst/>
              <a:cxnLst/>
              <a:rect l="l" t="t" r="r" b="b"/>
              <a:pathLst>
                <a:path w="798" h="1849" extrusionOk="0">
                  <a:moveTo>
                    <a:pt x="389" y="0"/>
                  </a:moveTo>
                  <a:cubicBezTo>
                    <a:pt x="386" y="0"/>
                    <a:pt x="383" y="0"/>
                    <a:pt x="380" y="0"/>
                  </a:cubicBezTo>
                  <a:cubicBezTo>
                    <a:pt x="150" y="0"/>
                    <a:pt x="253" y="541"/>
                    <a:pt x="242" y="713"/>
                  </a:cubicBezTo>
                  <a:cubicBezTo>
                    <a:pt x="184" y="1081"/>
                    <a:pt x="104" y="1449"/>
                    <a:pt x="0" y="1794"/>
                  </a:cubicBezTo>
                  <a:cubicBezTo>
                    <a:pt x="8" y="1830"/>
                    <a:pt x="42" y="1848"/>
                    <a:pt x="77" y="1848"/>
                  </a:cubicBezTo>
                  <a:cubicBezTo>
                    <a:pt x="99" y="1848"/>
                    <a:pt x="121" y="1842"/>
                    <a:pt x="138" y="1829"/>
                  </a:cubicBezTo>
                  <a:cubicBezTo>
                    <a:pt x="184" y="1794"/>
                    <a:pt x="219" y="1748"/>
                    <a:pt x="230" y="1691"/>
                  </a:cubicBezTo>
                  <a:cubicBezTo>
                    <a:pt x="299" y="1474"/>
                    <a:pt x="798" y="0"/>
                    <a:pt x="3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86"/>
            <p:cNvSpPr/>
            <p:nvPr/>
          </p:nvSpPr>
          <p:spPr>
            <a:xfrm>
              <a:off x="912103" y="1294831"/>
              <a:ext cx="518082" cy="79392"/>
            </a:xfrm>
            <a:custGeom>
              <a:avLst/>
              <a:gdLst/>
              <a:ahLst/>
              <a:cxnLst/>
              <a:rect l="l" t="t" r="r" b="b"/>
              <a:pathLst>
                <a:path w="4842" h="742" extrusionOk="0">
                  <a:moveTo>
                    <a:pt x="2576" y="0"/>
                  </a:moveTo>
                  <a:cubicBezTo>
                    <a:pt x="1923" y="0"/>
                    <a:pt x="1263" y="70"/>
                    <a:pt x="633" y="220"/>
                  </a:cubicBezTo>
                  <a:cubicBezTo>
                    <a:pt x="484" y="243"/>
                    <a:pt x="346" y="289"/>
                    <a:pt x="208" y="358"/>
                  </a:cubicBezTo>
                  <a:cubicBezTo>
                    <a:pt x="104" y="427"/>
                    <a:pt x="1" y="565"/>
                    <a:pt x="70" y="680"/>
                  </a:cubicBezTo>
                  <a:cubicBezTo>
                    <a:pt x="100" y="725"/>
                    <a:pt x="153" y="742"/>
                    <a:pt x="214" y="742"/>
                  </a:cubicBezTo>
                  <a:cubicBezTo>
                    <a:pt x="295" y="742"/>
                    <a:pt x="389" y="713"/>
                    <a:pt x="461" y="680"/>
                  </a:cubicBezTo>
                  <a:cubicBezTo>
                    <a:pt x="1115" y="360"/>
                    <a:pt x="1838" y="217"/>
                    <a:pt x="2567" y="217"/>
                  </a:cubicBezTo>
                  <a:cubicBezTo>
                    <a:pt x="3093" y="217"/>
                    <a:pt x="3622" y="292"/>
                    <a:pt x="4129" y="427"/>
                  </a:cubicBezTo>
                  <a:cubicBezTo>
                    <a:pt x="4236" y="452"/>
                    <a:pt x="4361" y="500"/>
                    <a:pt x="4478" y="500"/>
                  </a:cubicBezTo>
                  <a:cubicBezTo>
                    <a:pt x="4524" y="500"/>
                    <a:pt x="4570" y="493"/>
                    <a:pt x="4612" y="473"/>
                  </a:cubicBezTo>
                  <a:cubicBezTo>
                    <a:pt x="4842" y="369"/>
                    <a:pt x="4623" y="255"/>
                    <a:pt x="4508" y="232"/>
                  </a:cubicBezTo>
                  <a:cubicBezTo>
                    <a:pt x="4267" y="174"/>
                    <a:pt x="4037" y="140"/>
                    <a:pt x="3807" y="105"/>
                  </a:cubicBezTo>
                  <a:cubicBezTo>
                    <a:pt x="3450" y="48"/>
                    <a:pt x="3083" y="13"/>
                    <a:pt x="2726" y="2"/>
                  </a:cubicBezTo>
                  <a:cubicBezTo>
                    <a:pt x="2676" y="1"/>
                    <a:pt x="2626" y="0"/>
                    <a:pt x="2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86"/>
            <p:cNvSpPr/>
            <p:nvPr/>
          </p:nvSpPr>
          <p:spPr>
            <a:xfrm>
              <a:off x="1037613" y="1087894"/>
              <a:ext cx="297881" cy="70190"/>
            </a:xfrm>
            <a:custGeom>
              <a:avLst/>
              <a:gdLst/>
              <a:ahLst/>
              <a:cxnLst/>
              <a:rect l="l" t="t" r="r" b="b"/>
              <a:pathLst>
                <a:path w="2784" h="656" extrusionOk="0">
                  <a:moveTo>
                    <a:pt x="1231" y="1"/>
                  </a:moveTo>
                  <a:cubicBezTo>
                    <a:pt x="969" y="1"/>
                    <a:pt x="708" y="9"/>
                    <a:pt x="449" y="27"/>
                  </a:cubicBezTo>
                  <a:cubicBezTo>
                    <a:pt x="435" y="26"/>
                    <a:pt x="421" y="25"/>
                    <a:pt x="408" y="25"/>
                  </a:cubicBezTo>
                  <a:cubicBezTo>
                    <a:pt x="286" y="25"/>
                    <a:pt x="174" y="70"/>
                    <a:pt x="81" y="153"/>
                  </a:cubicBezTo>
                  <a:cubicBezTo>
                    <a:pt x="24" y="245"/>
                    <a:pt x="1" y="360"/>
                    <a:pt x="24" y="464"/>
                  </a:cubicBezTo>
                  <a:cubicBezTo>
                    <a:pt x="12" y="510"/>
                    <a:pt x="24" y="556"/>
                    <a:pt x="47" y="602"/>
                  </a:cubicBezTo>
                  <a:cubicBezTo>
                    <a:pt x="83" y="638"/>
                    <a:pt x="128" y="656"/>
                    <a:pt x="173" y="656"/>
                  </a:cubicBezTo>
                  <a:cubicBezTo>
                    <a:pt x="200" y="656"/>
                    <a:pt x="228" y="649"/>
                    <a:pt x="254" y="636"/>
                  </a:cubicBezTo>
                  <a:cubicBezTo>
                    <a:pt x="323" y="602"/>
                    <a:pt x="380" y="556"/>
                    <a:pt x="438" y="510"/>
                  </a:cubicBezTo>
                  <a:cubicBezTo>
                    <a:pt x="725" y="291"/>
                    <a:pt x="1105" y="268"/>
                    <a:pt x="1461" y="257"/>
                  </a:cubicBezTo>
                  <a:cubicBezTo>
                    <a:pt x="1544" y="254"/>
                    <a:pt x="1626" y="252"/>
                    <a:pt x="1707" y="252"/>
                  </a:cubicBezTo>
                  <a:cubicBezTo>
                    <a:pt x="1976" y="252"/>
                    <a:pt x="2237" y="274"/>
                    <a:pt x="2484" y="372"/>
                  </a:cubicBezTo>
                  <a:cubicBezTo>
                    <a:pt x="2519" y="395"/>
                    <a:pt x="2553" y="406"/>
                    <a:pt x="2588" y="406"/>
                  </a:cubicBezTo>
                  <a:cubicBezTo>
                    <a:pt x="2783" y="395"/>
                    <a:pt x="2703" y="119"/>
                    <a:pt x="2576" y="50"/>
                  </a:cubicBezTo>
                  <a:cubicBezTo>
                    <a:pt x="2524" y="24"/>
                    <a:pt x="2434" y="16"/>
                    <a:pt x="2337" y="16"/>
                  </a:cubicBezTo>
                  <a:cubicBezTo>
                    <a:pt x="2221" y="16"/>
                    <a:pt x="2095" y="27"/>
                    <a:pt x="2013" y="27"/>
                  </a:cubicBezTo>
                  <a:cubicBezTo>
                    <a:pt x="1754" y="9"/>
                    <a:pt x="1493" y="1"/>
                    <a:pt x="12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86"/>
            <p:cNvSpPr/>
            <p:nvPr/>
          </p:nvSpPr>
          <p:spPr>
            <a:xfrm>
              <a:off x="976089" y="2992488"/>
              <a:ext cx="399957" cy="103574"/>
            </a:xfrm>
            <a:custGeom>
              <a:avLst/>
              <a:gdLst/>
              <a:ahLst/>
              <a:cxnLst/>
              <a:rect l="l" t="t" r="r" b="b"/>
              <a:pathLst>
                <a:path w="3738" h="968" extrusionOk="0">
                  <a:moveTo>
                    <a:pt x="131" y="1"/>
                  </a:moveTo>
                  <a:cubicBezTo>
                    <a:pt x="116" y="1"/>
                    <a:pt x="99" y="5"/>
                    <a:pt x="81" y="16"/>
                  </a:cubicBezTo>
                  <a:cubicBezTo>
                    <a:pt x="1" y="62"/>
                    <a:pt x="24" y="384"/>
                    <a:pt x="35" y="464"/>
                  </a:cubicBezTo>
                  <a:cubicBezTo>
                    <a:pt x="47" y="614"/>
                    <a:pt x="127" y="752"/>
                    <a:pt x="254" y="843"/>
                  </a:cubicBezTo>
                  <a:cubicBezTo>
                    <a:pt x="357" y="889"/>
                    <a:pt x="472" y="924"/>
                    <a:pt x="599" y="924"/>
                  </a:cubicBezTo>
                  <a:cubicBezTo>
                    <a:pt x="1262" y="949"/>
                    <a:pt x="1931" y="968"/>
                    <a:pt x="2601" y="968"/>
                  </a:cubicBezTo>
                  <a:cubicBezTo>
                    <a:pt x="2861" y="968"/>
                    <a:pt x="3121" y="965"/>
                    <a:pt x="3381" y="958"/>
                  </a:cubicBezTo>
                  <a:cubicBezTo>
                    <a:pt x="3462" y="958"/>
                    <a:pt x="3542" y="947"/>
                    <a:pt x="3623" y="912"/>
                  </a:cubicBezTo>
                  <a:cubicBezTo>
                    <a:pt x="3692" y="878"/>
                    <a:pt x="3738" y="786"/>
                    <a:pt x="3715" y="706"/>
                  </a:cubicBezTo>
                  <a:cubicBezTo>
                    <a:pt x="3680" y="614"/>
                    <a:pt x="3554" y="602"/>
                    <a:pt x="3450" y="602"/>
                  </a:cubicBezTo>
                  <a:lnTo>
                    <a:pt x="1036" y="545"/>
                  </a:lnTo>
                  <a:cubicBezTo>
                    <a:pt x="771" y="545"/>
                    <a:pt x="461" y="510"/>
                    <a:pt x="334" y="292"/>
                  </a:cubicBezTo>
                  <a:cubicBezTo>
                    <a:pt x="284" y="211"/>
                    <a:pt x="234"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0" name="Google Shape;3480;p86"/>
          <p:cNvGrpSpPr/>
          <p:nvPr/>
        </p:nvGrpSpPr>
        <p:grpSpPr>
          <a:xfrm>
            <a:off x="5559027" y="3066126"/>
            <a:ext cx="426577" cy="543841"/>
            <a:chOff x="1753300" y="238125"/>
            <a:chExt cx="4093825" cy="5219200"/>
          </a:xfrm>
        </p:grpSpPr>
        <p:sp>
          <p:nvSpPr>
            <p:cNvPr id="3481" name="Google Shape;3481;p86"/>
            <p:cNvSpPr/>
            <p:nvPr/>
          </p:nvSpPr>
          <p:spPr>
            <a:xfrm>
              <a:off x="3288075" y="488475"/>
              <a:ext cx="926425" cy="816325"/>
            </a:xfrm>
            <a:custGeom>
              <a:avLst/>
              <a:gdLst/>
              <a:ahLst/>
              <a:cxnLst/>
              <a:rect l="l" t="t" r="r" b="b"/>
              <a:pathLst>
                <a:path w="37057" h="32653" extrusionOk="0">
                  <a:moveTo>
                    <a:pt x="24433" y="6100"/>
                  </a:moveTo>
                  <a:lnTo>
                    <a:pt x="30337" y="16310"/>
                  </a:lnTo>
                  <a:lnTo>
                    <a:pt x="24433" y="26553"/>
                  </a:lnTo>
                  <a:lnTo>
                    <a:pt x="12624" y="26553"/>
                  </a:lnTo>
                  <a:lnTo>
                    <a:pt x="6720" y="16310"/>
                  </a:lnTo>
                  <a:lnTo>
                    <a:pt x="12624" y="6100"/>
                  </a:lnTo>
                  <a:close/>
                  <a:moveTo>
                    <a:pt x="10863" y="0"/>
                  </a:moveTo>
                  <a:cubicBezTo>
                    <a:pt x="9754" y="0"/>
                    <a:pt x="8742" y="555"/>
                    <a:pt x="8221" y="1501"/>
                  </a:cubicBezTo>
                  <a:lnTo>
                    <a:pt x="555" y="14777"/>
                  </a:lnTo>
                  <a:cubicBezTo>
                    <a:pt x="0" y="15723"/>
                    <a:pt x="0" y="16897"/>
                    <a:pt x="555" y="17843"/>
                  </a:cubicBezTo>
                  <a:lnTo>
                    <a:pt x="8221" y="31120"/>
                  </a:lnTo>
                  <a:cubicBezTo>
                    <a:pt x="8742" y="32066"/>
                    <a:pt x="9754" y="32653"/>
                    <a:pt x="10863" y="32653"/>
                  </a:cubicBezTo>
                  <a:lnTo>
                    <a:pt x="26194" y="32653"/>
                  </a:lnTo>
                  <a:cubicBezTo>
                    <a:pt x="27271" y="32653"/>
                    <a:pt x="28282" y="32066"/>
                    <a:pt x="28836" y="31120"/>
                  </a:cubicBezTo>
                  <a:lnTo>
                    <a:pt x="36502" y="17843"/>
                  </a:lnTo>
                  <a:cubicBezTo>
                    <a:pt x="37056" y="16897"/>
                    <a:pt x="37056" y="15723"/>
                    <a:pt x="36502" y="14777"/>
                  </a:cubicBezTo>
                  <a:lnTo>
                    <a:pt x="28836" y="1501"/>
                  </a:lnTo>
                  <a:cubicBezTo>
                    <a:pt x="28282" y="555"/>
                    <a:pt x="27271" y="0"/>
                    <a:pt x="261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86"/>
            <p:cNvSpPr/>
            <p:nvPr/>
          </p:nvSpPr>
          <p:spPr>
            <a:xfrm>
              <a:off x="2187975" y="896225"/>
              <a:ext cx="705425" cy="921525"/>
            </a:xfrm>
            <a:custGeom>
              <a:avLst/>
              <a:gdLst/>
              <a:ahLst/>
              <a:cxnLst/>
              <a:rect l="l" t="t" r="r" b="b"/>
              <a:pathLst>
                <a:path w="28217" h="36861" extrusionOk="0">
                  <a:moveTo>
                    <a:pt x="14124" y="8644"/>
                  </a:moveTo>
                  <a:cubicBezTo>
                    <a:pt x="15658" y="11450"/>
                    <a:pt x="17974" y="14810"/>
                    <a:pt x="21366" y="18430"/>
                  </a:cubicBezTo>
                  <a:cubicBezTo>
                    <a:pt x="17941" y="22019"/>
                    <a:pt x="15658" y="25411"/>
                    <a:pt x="14124" y="28216"/>
                  </a:cubicBezTo>
                  <a:cubicBezTo>
                    <a:pt x="12591" y="25411"/>
                    <a:pt x="10275" y="22019"/>
                    <a:pt x="6883" y="18430"/>
                  </a:cubicBezTo>
                  <a:cubicBezTo>
                    <a:pt x="10275" y="14810"/>
                    <a:pt x="12591" y="11450"/>
                    <a:pt x="14124" y="8644"/>
                  </a:cubicBezTo>
                  <a:close/>
                  <a:moveTo>
                    <a:pt x="14124" y="0"/>
                  </a:moveTo>
                  <a:cubicBezTo>
                    <a:pt x="12396" y="0"/>
                    <a:pt x="10863" y="1011"/>
                    <a:pt x="10210" y="2610"/>
                  </a:cubicBezTo>
                  <a:cubicBezTo>
                    <a:pt x="9003" y="5611"/>
                    <a:pt x="6459" y="10275"/>
                    <a:pt x="1272" y="15429"/>
                  </a:cubicBezTo>
                  <a:cubicBezTo>
                    <a:pt x="457" y="16212"/>
                    <a:pt x="0" y="17289"/>
                    <a:pt x="0" y="18430"/>
                  </a:cubicBezTo>
                  <a:cubicBezTo>
                    <a:pt x="0" y="19540"/>
                    <a:pt x="457" y="20616"/>
                    <a:pt x="1272" y="21399"/>
                  </a:cubicBezTo>
                  <a:cubicBezTo>
                    <a:pt x="6459" y="26585"/>
                    <a:pt x="9003" y="31217"/>
                    <a:pt x="10210" y="34218"/>
                  </a:cubicBezTo>
                  <a:cubicBezTo>
                    <a:pt x="10863" y="35817"/>
                    <a:pt x="12396" y="36861"/>
                    <a:pt x="14124" y="36861"/>
                  </a:cubicBezTo>
                  <a:cubicBezTo>
                    <a:pt x="15853" y="36861"/>
                    <a:pt x="17386" y="35817"/>
                    <a:pt x="18039" y="34218"/>
                  </a:cubicBezTo>
                  <a:cubicBezTo>
                    <a:pt x="19246" y="31217"/>
                    <a:pt x="21758" y="26585"/>
                    <a:pt x="26977" y="21399"/>
                  </a:cubicBezTo>
                  <a:cubicBezTo>
                    <a:pt x="27792" y="20616"/>
                    <a:pt x="28216" y="19540"/>
                    <a:pt x="28216" y="18430"/>
                  </a:cubicBezTo>
                  <a:cubicBezTo>
                    <a:pt x="28216" y="17289"/>
                    <a:pt x="27792" y="16212"/>
                    <a:pt x="26977" y="15429"/>
                  </a:cubicBezTo>
                  <a:cubicBezTo>
                    <a:pt x="21758" y="10275"/>
                    <a:pt x="19246" y="5611"/>
                    <a:pt x="18039" y="2610"/>
                  </a:cubicBezTo>
                  <a:cubicBezTo>
                    <a:pt x="17386" y="1011"/>
                    <a:pt x="15853" y="0"/>
                    <a:pt x="141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86"/>
            <p:cNvSpPr/>
            <p:nvPr/>
          </p:nvSpPr>
          <p:spPr>
            <a:xfrm>
              <a:off x="5141700" y="2398375"/>
              <a:ext cx="705425" cy="921525"/>
            </a:xfrm>
            <a:custGeom>
              <a:avLst/>
              <a:gdLst/>
              <a:ahLst/>
              <a:cxnLst/>
              <a:rect l="l" t="t" r="r" b="b"/>
              <a:pathLst>
                <a:path w="28217" h="36861" extrusionOk="0">
                  <a:moveTo>
                    <a:pt x="14125" y="8644"/>
                  </a:moveTo>
                  <a:cubicBezTo>
                    <a:pt x="15658" y="11450"/>
                    <a:pt x="17941" y="14842"/>
                    <a:pt x="21366" y="18430"/>
                  </a:cubicBezTo>
                  <a:cubicBezTo>
                    <a:pt x="17941" y="22018"/>
                    <a:pt x="15658" y="25411"/>
                    <a:pt x="14125" y="28216"/>
                  </a:cubicBezTo>
                  <a:cubicBezTo>
                    <a:pt x="12592" y="25411"/>
                    <a:pt x="10276" y="22018"/>
                    <a:pt x="6883" y="18430"/>
                  </a:cubicBezTo>
                  <a:cubicBezTo>
                    <a:pt x="10276" y="14842"/>
                    <a:pt x="12592" y="11450"/>
                    <a:pt x="14125" y="8644"/>
                  </a:cubicBezTo>
                  <a:close/>
                  <a:moveTo>
                    <a:pt x="14125" y="0"/>
                  </a:moveTo>
                  <a:cubicBezTo>
                    <a:pt x="12396" y="0"/>
                    <a:pt x="10863" y="1044"/>
                    <a:pt x="10210" y="2642"/>
                  </a:cubicBezTo>
                  <a:cubicBezTo>
                    <a:pt x="9003" y="5611"/>
                    <a:pt x="6459" y="10275"/>
                    <a:pt x="1272" y="15429"/>
                  </a:cubicBezTo>
                  <a:cubicBezTo>
                    <a:pt x="457" y="16245"/>
                    <a:pt x="0" y="17289"/>
                    <a:pt x="0" y="18430"/>
                  </a:cubicBezTo>
                  <a:cubicBezTo>
                    <a:pt x="0" y="19572"/>
                    <a:pt x="457" y="20616"/>
                    <a:pt x="1272" y="21399"/>
                  </a:cubicBezTo>
                  <a:cubicBezTo>
                    <a:pt x="6459" y="26585"/>
                    <a:pt x="9003" y="31217"/>
                    <a:pt x="10210" y="34218"/>
                  </a:cubicBezTo>
                  <a:cubicBezTo>
                    <a:pt x="10863" y="35817"/>
                    <a:pt x="12396" y="36860"/>
                    <a:pt x="14125" y="36860"/>
                  </a:cubicBezTo>
                  <a:cubicBezTo>
                    <a:pt x="15853" y="36860"/>
                    <a:pt x="17387" y="35817"/>
                    <a:pt x="18039" y="34218"/>
                  </a:cubicBezTo>
                  <a:cubicBezTo>
                    <a:pt x="19246" y="31217"/>
                    <a:pt x="21758" y="26585"/>
                    <a:pt x="26977" y="21399"/>
                  </a:cubicBezTo>
                  <a:cubicBezTo>
                    <a:pt x="27792" y="20616"/>
                    <a:pt x="28216" y="19572"/>
                    <a:pt x="28216" y="18430"/>
                  </a:cubicBezTo>
                  <a:cubicBezTo>
                    <a:pt x="28216" y="17289"/>
                    <a:pt x="27792" y="16245"/>
                    <a:pt x="26977" y="15429"/>
                  </a:cubicBezTo>
                  <a:cubicBezTo>
                    <a:pt x="21758" y="10275"/>
                    <a:pt x="19246" y="5611"/>
                    <a:pt x="18039" y="2642"/>
                  </a:cubicBezTo>
                  <a:cubicBezTo>
                    <a:pt x="17387" y="1044"/>
                    <a:pt x="15853" y="0"/>
                    <a:pt x="14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86"/>
            <p:cNvSpPr/>
            <p:nvPr/>
          </p:nvSpPr>
          <p:spPr>
            <a:xfrm>
              <a:off x="4738025" y="1180000"/>
              <a:ext cx="588000" cy="758450"/>
            </a:xfrm>
            <a:custGeom>
              <a:avLst/>
              <a:gdLst/>
              <a:ahLst/>
              <a:cxnLst/>
              <a:rect l="l" t="t" r="r" b="b"/>
              <a:pathLst>
                <a:path w="23520" h="30338" extrusionOk="0">
                  <a:moveTo>
                    <a:pt x="11744" y="8743"/>
                  </a:moveTo>
                  <a:cubicBezTo>
                    <a:pt x="12885" y="10668"/>
                    <a:pt x="14451" y="12853"/>
                    <a:pt x="16571" y="15169"/>
                  </a:cubicBezTo>
                  <a:cubicBezTo>
                    <a:pt x="14451" y="17453"/>
                    <a:pt x="12885" y="19638"/>
                    <a:pt x="11744" y="21563"/>
                  </a:cubicBezTo>
                  <a:cubicBezTo>
                    <a:pt x="10602" y="19638"/>
                    <a:pt x="9069" y="17453"/>
                    <a:pt x="6948" y="15169"/>
                  </a:cubicBezTo>
                  <a:cubicBezTo>
                    <a:pt x="9069" y="12853"/>
                    <a:pt x="10602" y="10668"/>
                    <a:pt x="11744" y="8743"/>
                  </a:cubicBezTo>
                  <a:close/>
                  <a:moveTo>
                    <a:pt x="11744" y="1"/>
                  </a:moveTo>
                  <a:cubicBezTo>
                    <a:pt x="10113" y="1"/>
                    <a:pt x="8677" y="980"/>
                    <a:pt x="8090" y="2480"/>
                  </a:cubicBezTo>
                  <a:cubicBezTo>
                    <a:pt x="7144" y="4763"/>
                    <a:pt x="5187" y="8352"/>
                    <a:pt x="1175" y="12364"/>
                  </a:cubicBezTo>
                  <a:cubicBezTo>
                    <a:pt x="392" y="13114"/>
                    <a:pt x="0" y="14093"/>
                    <a:pt x="0" y="15169"/>
                  </a:cubicBezTo>
                  <a:cubicBezTo>
                    <a:pt x="0" y="16246"/>
                    <a:pt x="392" y="17224"/>
                    <a:pt x="1175" y="17974"/>
                  </a:cubicBezTo>
                  <a:cubicBezTo>
                    <a:pt x="5187" y="21987"/>
                    <a:pt x="7144" y="25542"/>
                    <a:pt x="8090" y="27858"/>
                  </a:cubicBezTo>
                  <a:cubicBezTo>
                    <a:pt x="8677" y="29359"/>
                    <a:pt x="10113" y="30337"/>
                    <a:pt x="11744" y="30337"/>
                  </a:cubicBezTo>
                  <a:cubicBezTo>
                    <a:pt x="13375" y="30337"/>
                    <a:pt x="14810" y="29359"/>
                    <a:pt x="15430" y="27858"/>
                  </a:cubicBezTo>
                  <a:cubicBezTo>
                    <a:pt x="16343" y="25542"/>
                    <a:pt x="18300" y="21987"/>
                    <a:pt x="22345" y="17974"/>
                  </a:cubicBezTo>
                  <a:cubicBezTo>
                    <a:pt x="23095" y="17224"/>
                    <a:pt x="23519" y="16246"/>
                    <a:pt x="23519" y="15169"/>
                  </a:cubicBezTo>
                  <a:cubicBezTo>
                    <a:pt x="23519" y="14093"/>
                    <a:pt x="23095" y="13114"/>
                    <a:pt x="22345" y="12364"/>
                  </a:cubicBezTo>
                  <a:cubicBezTo>
                    <a:pt x="18300" y="8352"/>
                    <a:pt x="16343" y="4763"/>
                    <a:pt x="15430" y="2480"/>
                  </a:cubicBezTo>
                  <a:cubicBezTo>
                    <a:pt x="14810" y="980"/>
                    <a:pt x="13375" y="1"/>
                    <a:pt x="117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86"/>
            <p:cNvSpPr/>
            <p:nvPr/>
          </p:nvSpPr>
          <p:spPr>
            <a:xfrm>
              <a:off x="1753300" y="3201625"/>
              <a:ext cx="588000" cy="758450"/>
            </a:xfrm>
            <a:custGeom>
              <a:avLst/>
              <a:gdLst/>
              <a:ahLst/>
              <a:cxnLst/>
              <a:rect l="l" t="t" r="r" b="b"/>
              <a:pathLst>
                <a:path w="23520" h="30338" extrusionOk="0">
                  <a:moveTo>
                    <a:pt x="11744" y="8775"/>
                  </a:moveTo>
                  <a:cubicBezTo>
                    <a:pt x="12886" y="10667"/>
                    <a:pt x="14451" y="12853"/>
                    <a:pt x="16572" y="15169"/>
                  </a:cubicBezTo>
                  <a:cubicBezTo>
                    <a:pt x="14451" y="17485"/>
                    <a:pt x="12886" y="19670"/>
                    <a:pt x="11744" y="21562"/>
                  </a:cubicBezTo>
                  <a:cubicBezTo>
                    <a:pt x="10602" y="19670"/>
                    <a:pt x="9069" y="17485"/>
                    <a:pt x="6949" y="15169"/>
                  </a:cubicBezTo>
                  <a:cubicBezTo>
                    <a:pt x="9069" y="12853"/>
                    <a:pt x="10602" y="10667"/>
                    <a:pt x="11744" y="8775"/>
                  </a:cubicBezTo>
                  <a:close/>
                  <a:moveTo>
                    <a:pt x="11744" y="1"/>
                  </a:moveTo>
                  <a:cubicBezTo>
                    <a:pt x="10113" y="1"/>
                    <a:pt x="8678" y="979"/>
                    <a:pt x="8090" y="2480"/>
                  </a:cubicBezTo>
                  <a:cubicBezTo>
                    <a:pt x="7144" y="4796"/>
                    <a:pt x="5187" y="8351"/>
                    <a:pt x="1175" y="12364"/>
                  </a:cubicBezTo>
                  <a:cubicBezTo>
                    <a:pt x="392" y="13114"/>
                    <a:pt x="1" y="14092"/>
                    <a:pt x="1" y="15169"/>
                  </a:cubicBezTo>
                  <a:cubicBezTo>
                    <a:pt x="1" y="16245"/>
                    <a:pt x="392" y="17224"/>
                    <a:pt x="1175" y="17974"/>
                  </a:cubicBezTo>
                  <a:cubicBezTo>
                    <a:pt x="5187" y="21986"/>
                    <a:pt x="7144" y="25542"/>
                    <a:pt x="8090" y="27858"/>
                  </a:cubicBezTo>
                  <a:cubicBezTo>
                    <a:pt x="8678" y="29358"/>
                    <a:pt x="10113" y="30337"/>
                    <a:pt x="11744" y="30337"/>
                  </a:cubicBezTo>
                  <a:cubicBezTo>
                    <a:pt x="13375" y="30337"/>
                    <a:pt x="14810" y="29358"/>
                    <a:pt x="15430" y="27858"/>
                  </a:cubicBezTo>
                  <a:cubicBezTo>
                    <a:pt x="16343" y="25542"/>
                    <a:pt x="18300" y="21986"/>
                    <a:pt x="22345" y="17974"/>
                  </a:cubicBezTo>
                  <a:cubicBezTo>
                    <a:pt x="23096" y="17224"/>
                    <a:pt x="23520" y="16245"/>
                    <a:pt x="23520" y="15169"/>
                  </a:cubicBezTo>
                  <a:cubicBezTo>
                    <a:pt x="23520" y="14092"/>
                    <a:pt x="23096" y="13114"/>
                    <a:pt x="22345" y="12364"/>
                  </a:cubicBezTo>
                  <a:cubicBezTo>
                    <a:pt x="18300" y="8351"/>
                    <a:pt x="16376" y="4796"/>
                    <a:pt x="15430" y="2480"/>
                  </a:cubicBezTo>
                  <a:cubicBezTo>
                    <a:pt x="14810" y="979"/>
                    <a:pt x="13375" y="1"/>
                    <a:pt x="117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86"/>
            <p:cNvSpPr/>
            <p:nvPr/>
          </p:nvSpPr>
          <p:spPr>
            <a:xfrm>
              <a:off x="2369000" y="238125"/>
              <a:ext cx="2762925" cy="5219200"/>
            </a:xfrm>
            <a:custGeom>
              <a:avLst/>
              <a:gdLst/>
              <a:ahLst/>
              <a:cxnLst/>
              <a:rect l="l" t="t" r="r" b="b"/>
              <a:pathLst>
                <a:path w="110517" h="208768" extrusionOk="0">
                  <a:moveTo>
                    <a:pt x="66969" y="6133"/>
                  </a:moveTo>
                  <a:lnTo>
                    <a:pt x="78647" y="26324"/>
                  </a:lnTo>
                  <a:lnTo>
                    <a:pt x="66969" y="46549"/>
                  </a:lnTo>
                  <a:lnTo>
                    <a:pt x="43613" y="46549"/>
                  </a:lnTo>
                  <a:lnTo>
                    <a:pt x="31936" y="26324"/>
                  </a:lnTo>
                  <a:lnTo>
                    <a:pt x="43613" y="6133"/>
                  </a:lnTo>
                  <a:close/>
                  <a:moveTo>
                    <a:pt x="33860" y="65207"/>
                  </a:moveTo>
                  <a:cubicBezTo>
                    <a:pt x="34121" y="65207"/>
                    <a:pt x="34415" y="65338"/>
                    <a:pt x="34578" y="65566"/>
                  </a:cubicBezTo>
                  <a:cubicBezTo>
                    <a:pt x="34578" y="65566"/>
                    <a:pt x="41624" y="75058"/>
                    <a:pt x="41624" y="75058"/>
                  </a:cubicBezTo>
                  <a:cubicBezTo>
                    <a:pt x="41917" y="75482"/>
                    <a:pt x="41852" y="76070"/>
                    <a:pt x="41428" y="76363"/>
                  </a:cubicBezTo>
                  <a:lnTo>
                    <a:pt x="39764" y="77603"/>
                  </a:lnTo>
                  <a:lnTo>
                    <a:pt x="31609" y="66642"/>
                  </a:lnTo>
                  <a:cubicBezTo>
                    <a:pt x="31609" y="66642"/>
                    <a:pt x="33306" y="65403"/>
                    <a:pt x="33306" y="65403"/>
                  </a:cubicBezTo>
                  <a:cubicBezTo>
                    <a:pt x="33469" y="65272"/>
                    <a:pt x="33664" y="65207"/>
                    <a:pt x="33860" y="65207"/>
                  </a:cubicBezTo>
                  <a:close/>
                  <a:moveTo>
                    <a:pt x="76723" y="65207"/>
                  </a:moveTo>
                  <a:cubicBezTo>
                    <a:pt x="76918" y="65207"/>
                    <a:pt x="77114" y="65272"/>
                    <a:pt x="77277" y="65403"/>
                  </a:cubicBezTo>
                  <a:lnTo>
                    <a:pt x="78973" y="66642"/>
                  </a:lnTo>
                  <a:lnTo>
                    <a:pt x="70818" y="77603"/>
                  </a:lnTo>
                  <a:lnTo>
                    <a:pt x="69155" y="76363"/>
                  </a:lnTo>
                  <a:cubicBezTo>
                    <a:pt x="68731" y="76070"/>
                    <a:pt x="68666" y="75482"/>
                    <a:pt x="68959" y="75058"/>
                  </a:cubicBezTo>
                  <a:lnTo>
                    <a:pt x="76005" y="65566"/>
                  </a:lnTo>
                  <a:cubicBezTo>
                    <a:pt x="76168" y="65338"/>
                    <a:pt x="76462" y="65207"/>
                    <a:pt x="76723" y="65207"/>
                  </a:cubicBezTo>
                  <a:close/>
                  <a:moveTo>
                    <a:pt x="26684" y="70296"/>
                  </a:moveTo>
                  <a:lnTo>
                    <a:pt x="34839" y="81256"/>
                  </a:lnTo>
                  <a:lnTo>
                    <a:pt x="31707" y="83572"/>
                  </a:lnTo>
                  <a:lnTo>
                    <a:pt x="23585" y="72579"/>
                  </a:lnTo>
                  <a:lnTo>
                    <a:pt x="26684" y="70296"/>
                  </a:lnTo>
                  <a:close/>
                  <a:moveTo>
                    <a:pt x="83866" y="70296"/>
                  </a:moveTo>
                  <a:lnTo>
                    <a:pt x="86998" y="72579"/>
                  </a:lnTo>
                  <a:lnTo>
                    <a:pt x="78876" y="83572"/>
                  </a:lnTo>
                  <a:lnTo>
                    <a:pt x="75744" y="81256"/>
                  </a:lnTo>
                  <a:lnTo>
                    <a:pt x="83866" y="70296"/>
                  </a:lnTo>
                  <a:close/>
                  <a:moveTo>
                    <a:pt x="18659" y="76233"/>
                  </a:moveTo>
                  <a:lnTo>
                    <a:pt x="26814" y="87226"/>
                  </a:lnTo>
                  <a:lnTo>
                    <a:pt x="22835" y="90161"/>
                  </a:lnTo>
                  <a:cubicBezTo>
                    <a:pt x="22769" y="89900"/>
                    <a:pt x="22704" y="89672"/>
                    <a:pt x="22639" y="89444"/>
                  </a:cubicBezTo>
                  <a:cubicBezTo>
                    <a:pt x="22019" y="87454"/>
                    <a:pt x="21041" y="85595"/>
                    <a:pt x="19768" y="83931"/>
                  </a:cubicBezTo>
                  <a:cubicBezTo>
                    <a:pt x="18431" y="82137"/>
                    <a:pt x="16767" y="80506"/>
                    <a:pt x="14875" y="79299"/>
                  </a:cubicBezTo>
                  <a:cubicBezTo>
                    <a:pt x="14810" y="79266"/>
                    <a:pt x="14745" y="79234"/>
                    <a:pt x="14680" y="79168"/>
                  </a:cubicBezTo>
                  <a:lnTo>
                    <a:pt x="18659" y="76233"/>
                  </a:lnTo>
                  <a:close/>
                  <a:moveTo>
                    <a:pt x="91923" y="76233"/>
                  </a:moveTo>
                  <a:lnTo>
                    <a:pt x="95903" y="79168"/>
                  </a:lnTo>
                  <a:cubicBezTo>
                    <a:pt x="95838" y="79234"/>
                    <a:pt x="95740" y="79266"/>
                    <a:pt x="95675" y="79299"/>
                  </a:cubicBezTo>
                  <a:cubicBezTo>
                    <a:pt x="93783" y="80506"/>
                    <a:pt x="92119" y="82104"/>
                    <a:pt x="90814" y="83931"/>
                  </a:cubicBezTo>
                  <a:cubicBezTo>
                    <a:pt x="90814" y="83931"/>
                    <a:pt x="90814" y="83931"/>
                    <a:pt x="90782" y="83964"/>
                  </a:cubicBezTo>
                  <a:cubicBezTo>
                    <a:pt x="89444" y="85790"/>
                    <a:pt x="88335" y="87911"/>
                    <a:pt x="87748" y="90161"/>
                  </a:cubicBezTo>
                  <a:lnTo>
                    <a:pt x="83769" y="87226"/>
                  </a:lnTo>
                  <a:lnTo>
                    <a:pt x="91923" y="76233"/>
                  </a:lnTo>
                  <a:close/>
                  <a:moveTo>
                    <a:pt x="9102" y="83539"/>
                  </a:moveTo>
                  <a:cubicBezTo>
                    <a:pt x="10145" y="83539"/>
                    <a:pt x="11744" y="84322"/>
                    <a:pt x="13310" y="85823"/>
                  </a:cubicBezTo>
                  <a:cubicBezTo>
                    <a:pt x="14060" y="86541"/>
                    <a:pt x="14745" y="87356"/>
                    <a:pt x="15332" y="88237"/>
                  </a:cubicBezTo>
                  <a:cubicBezTo>
                    <a:pt x="17485" y="91531"/>
                    <a:pt x="17354" y="94239"/>
                    <a:pt x="16833" y="94598"/>
                  </a:cubicBezTo>
                  <a:cubicBezTo>
                    <a:pt x="16767" y="94663"/>
                    <a:pt x="16637" y="94695"/>
                    <a:pt x="16441" y="94695"/>
                  </a:cubicBezTo>
                  <a:cubicBezTo>
                    <a:pt x="15071" y="94695"/>
                    <a:pt x="12657" y="93293"/>
                    <a:pt x="10700" y="90651"/>
                  </a:cubicBezTo>
                  <a:cubicBezTo>
                    <a:pt x="9460" y="88987"/>
                    <a:pt x="8612" y="87095"/>
                    <a:pt x="8449" y="85497"/>
                  </a:cubicBezTo>
                  <a:cubicBezTo>
                    <a:pt x="8351" y="84877"/>
                    <a:pt x="8188" y="83539"/>
                    <a:pt x="9102" y="83539"/>
                  </a:cubicBezTo>
                  <a:close/>
                  <a:moveTo>
                    <a:pt x="101481" y="83539"/>
                  </a:moveTo>
                  <a:cubicBezTo>
                    <a:pt x="101644" y="83539"/>
                    <a:pt x="101807" y="83572"/>
                    <a:pt x="101873" y="83637"/>
                  </a:cubicBezTo>
                  <a:cubicBezTo>
                    <a:pt x="102427" y="84029"/>
                    <a:pt x="102558" y="87062"/>
                    <a:pt x="99883" y="90651"/>
                  </a:cubicBezTo>
                  <a:cubicBezTo>
                    <a:pt x="97926" y="93293"/>
                    <a:pt x="95512" y="94695"/>
                    <a:pt x="94142" y="94695"/>
                  </a:cubicBezTo>
                  <a:cubicBezTo>
                    <a:pt x="93946" y="94695"/>
                    <a:pt x="93815" y="94663"/>
                    <a:pt x="93750" y="94598"/>
                  </a:cubicBezTo>
                  <a:cubicBezTo>
                    <a:pt x="93261" y="94239"/>
                    <a:pt x="93098" y="91890"/>
                    <a:pt x="94859" y="88889"/>
                  </a:cubicBezTo>
                  <a:cubicBezTo>
                    <a:pt x="95512" y="87780"/>
                    <a:pt x="96327" y="86736"/>
                    <a:pt x="97273" y="85823"/>
                  </a:cubicBezTo>
                  <a:cubicBezTo>
                    <a:pt x="98839" y="84322"/>
                    <a:pt x="100437" y="83539"/>
                    <a:pt x="101481" y="83539"/>
                  </a:cubicBezTo>
                  <a:close/>
                  <a:moveTo>
                    <a:pt x="33860" y="102100"/>
                  </a:moveTo>
                  <a:cubicBezTo>
                    <a:pt x="34121" y="102100"/>
                    <a:pt x="34415" y="102231"/>
                    <a:pt x="34578" y="102459"/>
                  </a:cubicBezTo>
                  <a:lnTo>
                    <a:pt x="41624" y="111951"/>
                  </a:lnTo>
                  <a:cubicBezTo>
                    <a:pt x="41917" y="112343"/>
                    <a:pt x="41852" y="112930"/>
                    <a:pt x="41428" y="113256"/>
                  </a:cubicBezTo>
                  <a:lnTo>
                    <a:pt x="39764" y="114496"/>
                  </a:lnTo>
                  <a:lnTo>
                    <a:pt x="31609" y="103503"/>
                  </a:lnTo>
                  <a:cubicBezTo>
                    <a:pt x="31609" y="103503"/>
                    <a:pt x="33306" y="102263"/>
                    <a:pt x="33306" y="102263"/>
                  </a:cubicBezTo>
                  <a:cubicBezTo>
                    <a:pt x="33469" y="102133"/>
                    <a:pt x="33664" y="102100"/>
                    <a:pt x="33860" y="102100"/>
                  </a:cubicBezTo>
                  <a:close/>
                  <a:moveTo>
                    <a:pt x="76723" y="102068"/>
                  </a:moveTo>
                  <a:cubicBezTo>
                    <a:pt x="76918" y="102068"/>
                    <a:pt x="77114" y="102133"/>
                    <a:pt x="77277" y="102263"/>
                  </a:cubicBezTo>
                  <a:lnTo>
                    <a:pt x="78973" y="103503"/>
                  </a:lnTo>
                  <a:lnTo>
                    <a:pt x="70818" y="114496"/>
                  </a:lnTo>
                  <a:cubicBezTo>
                    <a:pt x="70818" y="114496"/>
                    <a:pt x="69155" y="113256"/>
                    <a:pt x="69155" y="113256"/>
                  </a:cubicBezTo>
                  <a:cubicBezTo>
                    <a:pt x="68731" y="112930"/>
                    <a:pt x="68666" y="112343"/>
                    <a:pt x="68959" y="111951"/>
                  </a:cubicBezTo>
                  <a:cubicBezTo>
                    <a:pt x="68959" y="111951"/>
                    <a:pt x="76005" y="102459"/>
                    <a:pt x="76005" y="102459"/>
                  </a:cubicBezTo>
                  <a:cubicBezTo>
                    <a:pt x="76168" y="102198"/>
                    <a:pt x="76462" y="102068"/>
                    <a:pt x="76723" y="102068"/>
                  </a:cubicBezTo>
                  <a:close/>
                  <a:moveTo>
                    <a:pt x="26684" y="107156"/>
                  </a:moveTo>
                  <a:lnTo>
                    <a:pt x="34839" y="118149"/>
                  </a:lnTo>
                  <a:lnTo>
                    <a:pt x="31707" y="120433"/>
                  </a:lnTo>
                  <a:lnTo>
                    <a:pt x="23585" y="109472"/>
                  </a:lnTo>
                  <a:lnTo>
                    <a:pt x="26684" y="107156"/>
                  </a:lnTo>
                  <a:close/>
                  <a:moveTo>
                    <a:pt x="83866" y="107156"/>
                  </a:moveTo>
                  <a:lnTo>
                    <a:pt x="86998" y="109472"/>
                  </a:lnTo>
                  <a:lnTo>
                    <a:pt x="81355" y="117105"/>
                  </a:lnTo>
                  <a:lnTo>
                    <a:pt x="78876" y="120433"/>
                  </a:lnTo>
                  <a:lnTo>
                    <a:pt x="75744" y="118149"/>
                  </a:lnTo>
                  <a:lnTo>
                    <a:pt x="83866" y="107156"/>
                  </a:lnTo>
                  <a:close/>
                  <a:moveTo>
                    <a:pt x="18659" y="113126"/>
                  </a:moveTo>
                  <a:lnTo>
                    <a:pt x="26814" y="124086"/>
                  </a:lnTo>
                  <a:lnTo>
                    <a:pt x="22835" y="127022"/>
                  </a:lnTo>
                  <a:cubicBezTo>
                    <a:pt x="22769" y="126793"/>
                    <a:pt x="22704" y="126565"/>
                    <a:pt x="22639" y="126304"/>
                  </a:cubicBezTo>
                  <a:cubicBezTo>
                    <a:pt x="21367" y="122259"/>
                    <a:pt x="18496" y="118475"/>
                    <a:pt x="14875" y="116192"/>
                  </a:cubicBezTo>
                  <a:cubicBezTo>
                    <a:pt x="14810" y="116159"/>
                    <a:pt x="14745" y="116094"/>
                    <a:pt x="14680" y="116061"/>
                  </a:cubicBezTo>
                  <a:lnTo>
                    <a:pt x="18659" y="113126"/>
                  </a:lnTo>
                  <a:close/>
                  <a:moveTo>
                    <a:pt x="91923" y="113126"/>
                  </a:moveTo>
                  <a:lnTo>
                    <a:pt x="95903" y="116061"/>
                  </a:lnTo>
                  <a:cubicBezTo>
                    <a:pt x="95838" y="116094"/>
                    <a:pt x="95740" y="116127"/>
                    <a:pt x="95675" y="116192"/>
                  </a:cubicBezTo>
                  <a:cubicBezTo>
                    <a:pt x="93554" y="117529"/>
                    <a:pt x="91760" y="119389"/>
                    <a:pt x="90325" y="121476"/>
                  </a:cubicBezTo>
                  <a:cubicBezTo>
                    <a:pt x="89183" y="123173"/>
                    <a:pt x="88270" y="125032"/>
                    <a:pt x="87748" y="127022"/>
                  </a:cubicBezTo>
                  <a:lnTo>
                    <a:pt x="83769" y="124086"/>
                  </a:lnTo>
                  <a:lnTo>
                    <a:pt x="91923" y="113126"/>
                  </a:lnTo>
                  <a:close/>
                  <a:moveTo>
                    <a:pt x="9102" y="120400"/>
                  </a:moveTo>
                  <a:cubicBezTo>
                    <a:pt x="11679" y="120400"/>
                    <a:pt x="13995" y="123107"/>
                    <a:pt x="15299" y="125065"/>
                  </a:cubicBezTo>
                  <a:cubicBezTo>
                    <a:pt x="17485" y="128392"/>
                    <a:pt x="17354" y="131099"/>
                    <a:pt x="16833" y="131491"/>
                  </a:cubicBezTo>
                  <a:cubicBezTo>
                    <a:pt x="16767" y="131523"/>
                    <a:pt x="16637" y="131556"/>
                    <a:pt x="16441" y="131556"/>
                  </a:cubicBezTo>
                  <a:cubicBezTo>
                    <a:pt x="15071" y="131556"/>
                    <a:pt x="12657" y="130186"/>
                    <a:pt x="10700" y="127511"/>
                  </a:cubicBezTo>
                  <a:cubicBezTo>
                    <a:pt x="9460" y="125847"/>
                    <a:pt x="8612" y="123988"/>
                    <a:pt x="8449" y="122390"/>
                  </a:cubicBezTo>
                  <a:cubicBezTo>
                    <a:pt x="8351" y="121737"/>
                    <a:pt x="8156" y="120400"/>
                    <a:pt x="9102" y="120400"/>
                  </a:cubicBezTo>
                  <a:close/>
                  <a:moveTo>
                    <a:pt x="101481" y="120400"/>
                  </a:moveTo>
                  <a:cubicBezTo>
                    <a:pt x="102362" y="120400"/>
                    <a:pt x="102199" y="121803"/>
                    <a:pt x="102134" y="122390"/>
                  </a:cubicBezTo>
                  <a:cubicBezTo>
                    <a:pt x="101938" y="123988"/>
                    <a:pt x="101122" y="125847"/>
                    <a:pt x="99883" y="127511"/>
                  </a:cubicBezTo>
                  <a:cubicBezTo>
                    <a:pt x="97926" y="130186"/>
                    <a:pt x="95512" y="131556"/>
                    <a:pt x="94142" y="131556"/>
                  </a:cubicBezTo>
                  <a:cubicBezTo>
                    <a:pt x="93946" y="131556"/>
                    <a:pt x="93815" y="131523"/>
                    <a:pt x="93750" y="131491"/>
                  </a:cubicBezTo>
                  <a:cubicBezTo>
                    <a:pt x="93261" y="131132"/>
                    <a:pt x="93098" y="128816"/>
                    <a:pt x="94794" y="125880"/>
                  </a:cubicBezTo>
                  <a:cubicBezTo>
                    <a:pt x="95479" y="124706"/>
                    <a:pt x="96295" y="123629"/>
                    <a:pt x="97273" y="122683"/>
                  </a:cubicBezTo>
                  <a:cubicBezTo>
                    <a:pt x="98839" y="121183"/>
                    <a:pt x="100437" y="120400"/>
                    <a:pt x="101481" y="120400"/>
                  </a:cubicBezTo>
                  <a:close/>
                  <a:moveTo>
                    <a:pt x="33860" y="138961"/>
                  </a:moveTo>
                  <a:cubicBezTo>
                    <a:pt x="34121" y="138961"/>
                    <a:pt x="34415" y="139091"/>
                    <a:pt x="34578" y="139319"/>
                  </a:cubicBezTo>
                  <a:cubicBezTo>
                    <a:pt x="34578" y="139319"/>
                    <a:pt x="41624" y="148812"/>
                    <a:pt x="41624" y="148812"/>
                  </a:cubicBezTo>
                  <a:cubicBezTo>
                    <a:pt x="41917" y="149236"/>
                    <a:pt x="41852" y="149823"/>
                    <a:pt x="41428" y="150117"/>
                  </a:cubicBezTo>
                  <a:lnTo>
                    <a:pt x="39764" y="151356"/>
                  </a:lnTo>
                  <a:lnTo>
                    <a:pt x="31609" y="140396"/>
                  </a:lnTo>
                  <a:cubicBezTo>
                    <a:pt x="31609" y="140396"/>
                    <a:pt x="33306" y="139156"/>
                    <a:pt x="33306" y="139124"/>
                  </a:cubicBezTo>
                  <a:cubicBezTo>
                    <a:pt x="33469" y="139026"/>
                    <a:pt x="33664" y="138961"/>
                    <a:pt x="33860" y="138961"/>
                  </a:cubicBezTo>
                  <a:close/>
                  <a:moveTo>
                    <a:pt x="76723" y="138961"/>
                  </a:moveTo>
                  <a:cubicBezTo>
                    <a:pt x="76918" y="138961"/>
                    <a:pt x="77114" y="139026"/>
                    <a:pt x="77277" y="139124"/>
                  </a:cubicBezTo>
                  <a:lnTo>
                    <a:pt x="78973" y="140396"/>
                  </a:lnTo>
                  <a:lnTo>
                    <a:pt x="70818" y="151356"/>
                  </a:lnTo>
                  <a:lnTo>
                    <a:pt x="69155" y="150117"/>
                  </a:lnTo>
                  <a:cubicBezTo>
                    <a:pt x="68731" y="149823"/>
                    <a:pt x="68666" y="149236"/>
                    <a:pt x="68959" y="148812"/>
                  </a:cubicBezTo>
                  <a:cubicBezTo>
                    <a:pt x="68959" y="148812"/>
                    <a:pt x="75972" y="139352"/>
                    <a:pt x="76005" y="139319"/>
                  </a:cubicBezTo>
                  <a:cubicBezTo>
                    <a:pt x="76168" y="139091"/>
                    <a:pt x="76462" y="138961"/>
                    <a:pt x="76723" y="138961"/>
                  </a:cubicBezTo>
                  <a:close/>
                  <a:moveTo>
                    <a:pt x="26684" y="144017"/>
                  </a:moveTo>
                  <a:lnTo>
                    <a:pt x="34839" y="155010"/>
                  </a:lnTo>
                  <a:lnTo>
                    <a:pt x="31707" y="157326"/>
                  </a:lnTo>
                  <a:lnTo>
                    <a:pt x="23585" y="146333"/>
                  </a:lnTo>
                  <a:lnTo>
                    <a:pt x="26684" y="144017"/>
                  </a:lnTo>
                  <a:close/>
                  <a:moveTo>
                    <a:pt x="83866" y="144017"/>
                  </a:moveTo>
                  <a:lnTo>
                    <a:pt x="86998" y="146333"/>
                  </a:lnTo>
                  <a:lnTo>
                    <a:pt x="78876" y="157326"/>
                  </a:lnTo>
                  <a:lnTo>
                    <a:pt x="75744" y="155010"/>
                  </a:lnTo>
                  <a:lnTo>
                    <a:pt x="83866" y="144017"/>
                  </a:lnTo>
                  <a:close/>
                  <a:moveTo>
                    <a:pt x="18659" y="149986"/>
                  </a:moveTo>
                  <a:lnTo>
                    <a:pt x="26814" y="160979"/>
                  </a:lnTo>
                  <a:lnTo>
                    <a:pt x="22835" y="163915"/>
                  </a:lnTo>
                  <a:cubicBezTo>
                    <a:pt x="22411" y="162219"/>
                    <a:pt x="21628" y="160457"/>
                    <a:pt x="20486" y="158728"/>
                  </a:cubicBezTo>
                  <a:cubicBezTo>
                    <a:pt x="19018" y="156510"/>
                    <a:pt x="17159" y="154520"/>
                    <a:pt x="14875" y="153052"/>
                  </a:cubicBezTo>
                  <a:cubicBezTo>
                    <a:pt x="14810" y="153020"/>
                    <a:pt x="14745" y="152987"/>
                    <a:pt x="14680" y="152922"/>
                  </a:cubicBezTo>
                  <a:lnTo>
                    <a:pt x="18659" y="149986"/>
                  </a:lnTo>
                  <a:close/>
                  <a:moveTo>
                    <a:pt x="91923" y="149986"/>
                  </a:moveTo>
                  <a:lnTo>
                    <a:pt x="95903" y="152922"/>
                  </a:lnTo>
                  <a:cubicBezTo>
                    <a:pt x="95805" y="152987"/>
                    <a:pt x="95740" y="153052"/>
                    <a:pt x="95642" y="153085"/>
                  </a:cubicBezTo>
                  <a:cubicBezTo>
                    <a:pt x="93391" y="154520"/>
                    <a:pt x="91532" y="156510"/>
                    <a:pt x="90097" y="158728"/>
                  </a:cubicBezTo>
                  <a:cubicBezTo>
                    <a:pt x="88955" y="160457"/>
                    <a:pt x="88172" y="162219"/>
                    <a:pt x="87748" y="163915"/>
                  </a:cubicBezTo>
                  <a:lnTo>
                    <a:pt x="83769" y="160979"/>
                  </a:lnTo>
                  <a:lnTo>
                    <a:pt x="91923" y="149986"/>
                  </a:lnTo>
                  <a:close/>
                  <a:moveTo>
                    <a:pt x="9102" y="157293"/>
                  </a:moveTo>
                  <a:cubicBezTo>
                    <a:pt x="11418" y="157293"/>
                    <a:pt x="13571" y="159609"/>
                    <a:pt x="14843" y="161338"/>
                  </a:cubicBezTo>
                  <a:cubicBezTo>
                    <a:pt x="16082" y="163001"/>
                    <a:pt x="16930" y="164861"/>
                    <a:pt x="17094" y="166459"/>
                  </a:cubicBezTo>
                  <a:cubicBezTo>
                    <a:pt x="17224" y="167470"/>
                    <a:pt x="17061" y="168058"/>
                    <a:pt x="16898" y="168286"/>
                  </a:cubicBezTo>
                  <a:cubicBezTo>
                    <a:pt x="16898" y="168319"/>
                    <a:pt x="16865" y="168351"/>
                    <a:pt x="16833" y="168351"/>
                  </a:cubicBezTo>
                  <a:cubicBezTo>
                    <a:pt x="16767" y="168416"/>
                    <a:pt x="16637" y="168449"/>
                    <a:pt x="16441" y="168449"/>
                  </a:cubicBezTo>
                  <a:cubicBezTo>
                    <a:pt x="15071" y="168449"/>
                    <a:pt x="12657" y="167046"/>
                    <a:pt x="10700" y="164404"/>
                  </a:cubicBezTo>
                  <a:cubicBezTo>
                    <a:pt x="8025" y="160816"/>
                    <a:pt x="8156" y="157782"/>
                    <a:pt x="8710" y="157358"/>
                  </a:cubicBezTo>
                  <a:cubicBezTo>
                    <a:pt x="8775" y="157326"/>
                    <a:pt x="8939" y="157293"/>
                    <a:pt x="9102" y="157293"/>
                  </a:cubicBezTo>
                  <a:close/>
                  <a:moveTo>
                    <a:pt x="101481" y="157293"/>
                  </a:moveTo>
                  <a:cubicBezTo>
                    <a:pt x="101644" y="157293"/>
                    <a:pt x="101807" y="157326"/>
                    <a:pt x="101873" y="157391"/>
                  </a:cubicBezTo>
                  <a:cubicBezTo>
                    <a:pt x="102427" y="157782"/>
                    <a:pt x="102558" y="160816"/>
                    <a:pt x="99883" y="164404"/>
                  </a:cubicBezTo>
                  <a:cubicBezTo>
                    <a:pt x="97926" y="167046"/>
                    <a:pt x="95512" y="168449"/>
                    <a:pt x="94142" y="168449"/>
                  </a:cubicBezTo>
                  <a:cubicBezTo>
                    <a:pt x="93261" y="168449"/>
                    <a:pt x="93391" y="167079"/>
                    <a:pt x="93457" y="166459"/>
                  </a:cubicBezTo>
                  <a:cubicBezTo>
                    <a:pt x="93652" y="164861"/>
                    <a:pt x="94500" y="163001"/>
                    <a:pt x="95740" y="161338"/>
                  </a:cubicBezTo>
                  <a:cubicBezTo>
                    <a:pt x="96327" y="160490"/>
                    <a:pt x="97012" y="159805"/>
                    <a:pt x="97665" y="159218"/>
                  </a:cubicBezTo>
                  <a:cubicBezTo>
                    <a:pt x="99100" y="157945"/>
                    <a:pt x="100535" y="157293"/>
                    <a:pt x="101481" y="157293"/>
                  </a:cubicBezTo>
                  <a:close/>
                  <a:moveTo>
                    <a:pt x="55291" y="162414"/>
                  </a:moveTo>
                  <a:cubicBezTo>
                    <a:pt x="58456" y="162414"/>
                    <a:pt x="61032" y="164991"/>
                    <a:pt x="61032" y="168155"/>
                  </a:cubicBezTo>
                  <a:cubicBezTo>
                    <a:pt x="61032" y="171287"/>
                    <a:pt x="58390" y="173896"/>
                    <a:pt x="55291" y="173896"/>
                  </a:cubicBezTo>
                  <a:cubicBezTo>
                    <a:pt x="52160" y="173896"/>
                    <a:pt x="49550" y="171287"/>
                    <a:pt x="49550" y="168155"/>
                  </a:cubicBezTo>
                  <a:cubicBezTo>
                    <a:pt x="49550" y="164991"/>
                    <a:pt x="52127" y="162414"/>
                    <a:pt x="55291" y="162414"/>
                  </a:cubicBezTo>
                  <a:close/>
                  <a:moveTo>
                    <a:pt x="58227" y="179670"/>
                  </a:moveTo>
                  <a:lnTo>
                    <a:pt x="58227" y="199699"/>
                  </a:lnTo>
                  <a:cubicBezTo>
                    <a:pt x="58227" y="201330"/>
                    <a:pt x="56922" y="202667"/>
                    <a:pt x="55291" y="202667"/>
                  </a:cubicBezTo>
                  <a:cubicBezTo>
                    <a:pt x="53660" y="202667"/>
                    <a:pt x="52356" y="201330"/>
                    <a:pt x="52356" y="199699"/>
                  </a:cubicBezTo>
                  <a:lnTo>
                    <a:pt x="52356" y="179670"/>
                  </a:lnTo>
                  <a:cubicBezTo>
                    <a:pt x="52584" y="179703"/>
                    <a:pt x="52812" y="179768"/>
                    <a:pt x="53041" y="179801"/>
                  </a:cubicBezTo>
                  <a:cubicBezTo>
                    <a:pt x="53794" y="179951"/>
                    <a:pt x="54573" y="180033"/>
                    <a:pt x="55351" y="180033"/>
                  </a:cubicBezTo>
                  <a:cubicBezTo>
                    <a:pt x="56090" y="180033"/>
                    <a:pt x="56827" y="179960"/>
                    <a:pt x="57542" y="179801"/>
                  </a:cubicBezTo>
                  <a:cubicBezTo>
                    <a:pt x="57770" y="179768"/>
                    <a:pt x="57999" y="179703"/>
                    <a:pt x="58227" y="179670"/>
                  </a:cubicBezTo>
                  <a:close/>
                  <a:moveTo>
                    <a:pt x="41852" y="0"/>
                  </a:moveTo>
                  <a:cubicBezTo>
                    <a:pt x="40743" y="0"/>
                    <a:pt x="39732" y="587"/>
                    <a:pt x="39210" y="1533"/>
                  </a:cubicBezTo>
                  <a:lnTo>
                    <a:pt x="25770" y="24791"/>
                  </a:lnTo>
                  <a:cubicBezTo>
                    <a:pt x="25216" y="25737"/>
                    <a:pt x="25216" y="26911"/>
                    <a:pt x="25770" y="27857"/>
                  </a:cubicBezTo>
                  <a:lnTo>
                    <a:pt x="39210" y="51148"/>
                  </a:lnTo>
                  <a:cubicBezTo>
                    <a:pt x="39732" y="52094"/>
                    <a:pt x="40743" y="52681"/>
                    <a:pt x="41852" y="52681"/>
                  </a:cubicBezTo>
                  <a:lnTo>
                    <a:pt x="52225" y="52681"/>
                  </a:lnTo>
                  <a:lnTo>
                    <a:pt x="52225" y="56041"/>
                  </a:lnTo>
                  <a:lnTo>
                    <a:pt x="41200" y="64229"/>
                  </a:lnTo>
                  <a:cubicBezTo>
                    <a:pt x="41200" y="64229"/>
                    <a:pt x="39503" y="61945"/>
                    <a:pt x="39503" y="61945"/>
                  </a:cubicBezTo>
                  <a:cubicBezTo>
                    <a:pt x="38139" y="60093"/>
                    <a:pt x="35982" y="59115"/>
                    <a:pt x="33813" y="59115"/>
                  </a:cubicBezTo>
                  <a:cubicBezTo>
                    <a:pt x="32352" y="59115"/>
                    <a:pt x="30886" y="59558"/>
                    <a:pt x="29652" y="60477"/>
                  </a:cubicBezTo>
                  <a:lnTo>
                    <a:pt x="5089" y="78679"/>
                  </a:lnTo>
                  <a:cubicBezTo>
                    <a:pt x="5089" y="78679"/>
                    <a:pt x="5057" y="78712"/>
                    <a:pt x="5057" y="78712"/>
                  </a:cubicBezTo>
                  <a:cubicBezTo>
                    <a:pt x="1" y="82496"/>
                    <a:pt x="2741" y="90194"/>
                    <a:pt x="5774" y="94304"/>
                  </a:cubicBezTo>
                  <a:cubicBezTo>
                    <a:pt x="8065" y="97375"/>
                    <a:pt x="12286" y="100882"/>
                    <a:pt x="16410" y="100882"/>
                  </a:cubicBezTo>
                  <a:cubicBezTo>
                    <a:pt x="17806" y="100882"/>
                    <a:pt x="19191" y="100480"/>
                    <a:pt x="20486" y="99523"/>
                  </a:cubicBezTo>
                  <a:cubicBezTo>
                    <a:pt x="20486" y="99523"/>
                    <a:pt x="20486" y="99523"/>
                    <a:pt x="20486" y="99491"/>
                  </a:cubicBezTo>
                  <a:cubicBezTo>
                    <a:pt x="20486" y="99491"/>
                    <a:pt x="45049" y="81289"/>
                    <a:pt x="45081" y="81289"/>
                  </a:cubicBezTo>
                  <a:cubicBezTo>
                    <a:pt x="48148" y="79005"/>
                    <a:pt x="48833" y="74504"/>
                    <a:pt x="46549" y="71438"/>
                  </a:cubicBezTo>
                  <a:lnTo>
                    <a:pt x="44853" y="69154"/>
                  </a:lnTo>
                  <a:lnTo>
                    <a:pt x="52225" y="63674"/>
                  </a:lnTo>
                  <a:lnTo>
                    <a:pt x="52225" y="92934"/>
                  </a:lnTo>
                  <a:lnTo>
                    <a:pt x="41200" y="101089"/>
                  </a:lnTo>
                  <a:cubicBezTo>
                    <a:pt x="41200" y="101089"/>
                    <a:pt x="39503" y="98806"/>
                    <a:pt x="39503" y="98806"/>
                  </a:cubicBezTo>
                  <a:cubicBezTo>
                    <a:pt x="38134" y="96967"/>
                    <a:pt x="35968" y="95985"/>
                    <a:pt x="33792" y="95985"/>
                  </a:cubicBezTo>
                  <a:cubicBezTo>
                    <a:pt x="32338" y="95985"/>
                    <a:pt x="30880" y="96423"/>
                    <a:pt x="29652" y="97338"/>
                  </a:cubicBezTo>
                  <a:lnTo>
                    <a:pt x="5089" y="115572"/>
                  </a:lnTo>
                  <a:lnTo>
                    <a:pt x="5057" y="115572"/>
                  </a:lnTo>
                  <a:cubicBezTo>
                    <a:pt x="1" y="119356"/>
                    <a:pt x="2741" y="127087"/>
                    <a:pt x="5774" y="131164"/>
                  </a:cubicBezTo>
                  <a:cubicBezTo>
                    <a:pt x="8065" y="134235"/>
                    <a:pt x="12304" y="137743"/>
                    <a:pt x="16424" y="137743"/>
                  </a:cubicBezTo>
                  <a:cubicBezTo>
                    <a:pt x="17818" y="137743"/>
                    <a:pt x="19199" y="137341"/>
                    <a:pt x="20486" y="136384"/>
                  </a:cubicBezTo>
                  <a:cubicBezTo>
                    <a:pt x="20486" y="136384"/>
                    <a:pt x="45049" y="118182"/>
                    <a:pt x="45081" y="118149"/>
                  </a:cubicBezTo>
                  <a:cubicBezTo>
                    <a:pt x="48148" y="115866"/>
                    <a:pt x="48833" y="111397"/>
                    <a:pt x="46549" y="108298"/>
                  </a:cubicBezTo>
                  <a:lnTo>
                    <a:pt x="44853" y="106015"/>
                  </a:lnTo>
                  <a:lnTo>
                    <a:pt x="52225" y="100534"/>
                  </a:lnTo>
                  <a:lnTo>
                    <a:pt x="52225" y="129794"/>
                  </a:lnTo>
                  <a:lnTo>
                    <a:pt x="41200" y="137982"/>
                  </a:lnTo>
                  <a:lnTo>
                    <a:pt x="39503" y="135699"/>
                  </a:lnTo>
                  <a:cubicBezTo>
                    <a:pt x="38166" y="133905"/>
                    <a:pt x="36078" y="132828"/>
                    <a:pt x="33828" y="132828"/>
                  </a:cubicBezTo>
                  <a:cubicBezTo>
                    <a:pt x="32327" y="132828"/>
                    <a:pt x="30892" y="133317"/>
                    <a:pt x="29652" y="134231"/>
                  </a:cubicBezTo>
                  <a:lnTo>
                    <a:pt x="5089" y="152433"/>
                  </a:lnTo>
                  <a:cubicBezTo>
                    <a:pt x="5089" y="152433"/>
                    <a:pt x="5057" y="152465"/>
                    <a:pt x="5057" y="152465"/>
                  </a:cubicBezTo>
                  <a:cubicBezTo>
                    <a:pt x="1077" y="155401"/>
                    <a:pt x="1371" y="162121"/>
                    <a:pt x="5774" y="168058"/>
                  </a:cubicBezTo>
                  <a:cubicBezTo>
                    <a:pt x="8061" y="171122"/>
                    <a:pt x="12270" y="174622"/>
                    <a:pt x="16386" y="174622"/>
                  </a:cubicBezTo>
                  <a:cubicBezTo>
                    <a:pt x="17790" y="174622"/>
                    <a:pt x="19183" y="174215"/>
                    <a:pt x="20486" y="173244"/>
                  </a:cubicBezTo>
                  <a:lnTo>
                    <a:pt x="45081" y="155042"/>
                  </a:lnTo>
                  <a:cubicBezTo>
                    <a:pt x="46582" y="153901"/>
                    <a:pt x="47560" y="152270"/>
                    <a:pt x="47854" y="150410"/>
                  </a:cubicBezTo>
                  <a:cubicBezTo>
                    <a:pt x="48115" y="148551"/>
                    <a:pt x="47658" y="146692"/>
                    <a:pt x="46549" y="145191"/>
                  </a:cubicBezTo>
                  <a:lnTo>
                    <a:pt x="44853" y="142908"/>
                  </a:lnTo>
                  <a:lnTo>
                    <a:pt x="52225" y="137427"/>
                  </a:lnTo>
                  <a:lnTo>
                    <a:pt x="52225" y="156706"/>
                  </a:lnTo>
                  <a:cubicBezTo>
                    <a:pt x="47169" y="158043"/>
                    <a:pt x="43418" y="162675"/>
                    <a:pt x="43418" y="168155"/>
                  </a:cubicBezTo>
                  <a:cubicBezTo>
                    <a:pt x="43418" y="171059"/>
                    <a:pt x="44494" y="173733"/>
                    <a:pt x="46223" y="175821"/>
                  </a:cubicBezTo>
                  <a:lnTo>
                    <a:pt x="46223" y="199699"/>
                  </a:lnTo>
                  <a:cubicBezTo>
                    <a:pt x="46223" y="204690"/>
                    <a:pt x="50301" y="208767"/>
                    <a:pt x="55291" y="208767"/>
                  </a:cubicBezTo>
                  <a:cubicBezTo>
                    <a:pt x="60282" y="208767"/>
                    <a:pt x="64360" y="204690"/>
                    <a:pt x="64360" y="199699"/>
                  </a:cubicBezTo>
                  <a:lnTo>
                    <a:pt x="64360" y="175821"/>
                  </a:lnTo>
                  <a:cubicBezTo>
                    <a:pt x="66089" y="173733"/>
                    <a:pt x="67132" y="171059"/>
                    <a:pt x="67132" y="168155"/>
                  </a:cubicBezTo>
                  <a:cubicBezTo>
                    <a:pt x="67132" y="162675"/>
                    <a:pt x="63414" y="158043"/>
                    <a:pt x="58358" y="156706"/>
                  </a:cubicBezTo>
                  <a:lnTo>
                    <a:pt x="58358" y="137427"/>
                  </a:lnTo>
                  <a:lnTo>
                    <a:pt x="65730" y="142908"/>
                  </a:lnTo>
                  <a:lnTo>
                    <a:pt x="64034" y="145191"/>
                  </a:lnTo>
                  <a:cubicBezTo>
                    <a:pt x="62924" y="146692"/>
                    <a:pt x="62468" y="148551"/>
                    <a:pt x="62729" y="150410"/>
                  </a:cubicBezTo>
                  <a:cubicBezTo>
                    <a:pt x="62990" y="152270"/>
                    <a:pt x="64001" y="153901"/>
                    <a:pt x="65501" y="155042"/>
                  </a:cubicBezTo>
                  <a:cubicBezTo>
                    <a:pt x="65501" y="155042"/>
                    <a:pt x="90064" y="173244"/>
                    <a:pt x="90097" y="173277"/>
                  </a:cubicBezTo>
                  <a:cubicBezTo>
                    <a:pt x="91370" y="174238"/>
                    <a:pt x="92742" y="174640"/>
                    <a:pt x="94131" y="174640"/>
                  </a:cubicBezTo>
                  <a:cubicBezTo>
                    <a:pt x="98260" y="174640"/>
                    <a:pt x="102538" y="171084"/>
                    <a:pt x="104808" y="168058"/>
                  </a:cubicBezTo>
                  <a:cubicBezTo>
                    <a:pt x="109114" y="162186"/>
                    <a:pt x="109506" y="155629"/>
                    <a:pt x="105689" y="152596"/>
                  </a:cubicBezTo>
                  <a:cubicBezTo>
                    <a:pt x="105656" y="152563"/>
                    <a:pt x="105624" y="152530"/>
                    <a:pt x="105591" y="152498"/>
                  </a:cubicBezTo>
                  <a:cubicBezTo>
                    <a:pt x="105559" y="152498"/>
                    <a:pt x="105526" y="152465"/>
                    <a:pt x="105526" y="152465"/>
                  </a:cubicBezTo>
                  <a:cubicBezTo>
                    <a:pt x="105493" y="152433"/>
                    <a:pt x="105493" y="152433"/>
                    <a:pt x="105461" y="152433"/>
                  </a:cubicBezTo>
                  <a:cubicBezTo>
                    <a:pt x="105428" y="152400"/>
                    <a:pt x="105395" y="152367"/>
                    <a:pt x="105363" y="152335"/>
                  </a:cubicBezTo>
                  <a:lnTo>
                    <a:pt x="80931" y="134231"/>
                  </a:lnTo>
                  <a:cubicBezTo>
                    <a:pt x="79691" y="133317"/>
                    <a:pt x="78256" y="132828"/>
                    <a:pt x="76723" y="132828"/>
                  </a:cubicBezTo>
                  <a:cubicBezTo>
                    <a:pt x="74504" y="132828"/>
                    <a:pt x="72384" y="133905"/>
                    <a:pt x="71079" y="135699"/>
                  </a:cubicBezTo>
                  <a:lnTo>
                    <a:pt x="69383" y="137982"/>
                  </a:lnTo>
                  <a:lnTo>
                    <a:pt x="58358" y="129794"/>
                  </a:lnTo>
                  <a:lnTo>
                    <a:pt x="58358" y="100534"/>
                  </a:lnTo>
                  <a:lnTo>
                    <a:pt x="65730" y="106015"/>
                  </a:lnTo>
                  <a:cubicBezTo>
                    <a:pt x="65730" y="106015"/>
                    <a:pt x="64034" y="108298"/>
                    <a:pt x="64034" y="108298"/>
                  </a:cubicBezTo>
                  <a:cubicBezTo>
                    <a:pt x="61750" y="111397"/>
                    <a:pt x="62403" y="115866"/>
                    <a:pt x="65501" y="118149"/>
                  </a:cubicBezTo>
                  <a:lnTo>
                    <a:pt x="90064" y="136384"/>
                  </a:lnTo>
                  <a:lnTo>
                    <a:pt x="90097" y="136384"/>
                  </a:lnTo>
                  <a:cubicBezTo>
                    <a:pt x="91371" y="137338"/>
                    <a:pt x="92746" y="137738"/>
                    <a:pt x="94137" y="137738"/>
                  </a:cubicBezTo>
                  <a:cubicBezTo>
                    <a:pt x="98264" y="137738"/>
                    <a:pt x="102539" y="134214"/>
                    <a:pt x="104808" y="131164"/>
                  </a:cubicBezTo>
                  <a:cubicBezTo>
                    <a:pt x="107809" y="127120"/>
                    <a:pt x="110517" y="119584"/>
                    <a:pt x="105689" y="115735"/>
                  </a:cubicBezTo>
                  <a:cubicBezTo>
                    <a:pt x="105591" y="115637"/>
                    <a:pt x="105493" y="115540"/>
                    <a:pt x="105363" y="115474"/>
                  </a:cubicBezTo>
                  <a:cubicBezTo>
                    <a:pt x="105363" y="115474"/>
                    <a:pt x="80931" y="97370"/>
                    <a:pt x="80931" y="97338"/>
                  </a:cubicBezTo>
                  <a:cubicBezTo>
                    <a:pt x="79690" y="96423"/>
                    <a:pt x="78229" y="95985"/>
                    <a:pt x="76777" y="95985"/>
                  </a:cubicBezTo>
                  <a:cubicBezTo>
                    <a:pt x="74603" y="95985"/>
                    <a:pt x="72448" y="96967"/>
                    <a:pt x="71079" y="98806"/>
                  </a:cubicBezTo>
                  <a:lnTo>
                    <a:pt x="69383" y="101089"/>
                  </a:lnTo>
                  <a:lnTo>
                    <a:pt x="58358" y="92934"/>
                  </a:lnTo>
                  <a:lnTo>
                    <a:pt x="58358" y="63674"/>
                  </a:lnTo>
                  <a:lnTo>
                    <a:pt x="65730" y="69154"/>
                  </a:lnTo>
                  <a:cubicBezTo>
                    <a:pt x="65730" y="69154"/>
                    <a:pt x="64034" y="71438"/>
                    <a:pt x="64034" y="71438"/>
                  </a:cubicBezTo>
                  <a:cubicBezTo>
                    <a:pt x="62924" y="72938"/>
                    <a:pt x="62533" y="74830"/>
                    <a:pt x="62794" y="76657"/>
                  </a:cubicBezTo>
                  <a:cubicBezTo>
                    <a:pt x="63055" y="78451"/>
                    <a:pt x="63968" y="80147"/>
                    <a:pt x="65501" y="81289"/>
                  </a:cubicBezTo>
                  <a:lnTo>
                    <a:pt x="90064" y="99491"/>
                  </a:lnTo>
                  <a:cubicBezTo>
                    <a:pt x="90097" y="99491"/>
                    <a:pt x="90097" y="99523"/>
                    <a:pt x="90097" y="99523"/>
                  </a:cubicBezTo>
                  <a:cubicBezTo>
                    <a:pt x="91238" y="100339"/>
                    <a:pt x="92641" y="100795"/>
                    <a:pt x="94142" y="100795"/>
                  </a:cubicBezTo>
                  <a:cubicBezTo>
                    <a:pt x="97730" y="100795"/>
                    <a:pt x="101807" y="98316"/>
                    <a:pt x="104808" y="94304"/>
                  </a:cubicBezTo>
                  <a:cubicBezTo>
                    <a:pt x="109114" y="88465"/>
                    <a:pt x="109506" y="81876"/>
                    <a:pt x="105689" y="78842"/>
                  </a:cubicBezTo>
                  <a:cubicBezTo>
                    <a:pt x="105591" y="78744"/>
                    <a:pt x="105493" y="78679"/>
                    <a:pt x="105363" y="78581"/>
                  </a:cubicBezTo>
                  <a:cubicBezTo>
                    <a:pt x="105363" y="78581"/>
                    <a:pt x="80931" y="60477"/>
                    <a:pt x="80931" y="60477"/>
                  </a:cubicBezTo>
                  <a:cubicBezTo>
                    <a:pt x="79684" y="59558"/>
                    <a:pt x="78215" y="59115"/>
                    <a:pt x="76756" y="59115"/>
                  </a:cubicBezTo>
                  <a:cubicBezTo>
                    <a:pt x="74589" y="59115"/>
                    <a:pt x="72444" y="60093"/>
                    <a:pt x="71079" y="61945"/>
                  </a:cubicBezTo>
                  <a:lnTo>
                    <a:pt x="69383" y="64229"/>
                  </a:lnTo>
                  <a:lnTo>
                    <a:pt x="58358" y="56041"/>
                  </a:lnTo>
                  <a:lnTo>
                    <a:pt x="58358" y="52681"/>
                  </a:lnTo>
                  <a:lnTo>
                    <a:pt x="68731" y="52681"/>
                  </a:lnTo>
                  <a:cubicBezTo>
                    <a:pt x="69807" y="52681"/>
                    <a:pt x="70818" y="52094"/>
                    <a:pt x="71373" y="51148"/>
                  </a:cubicBezTo>
                  <a:lnTo>
                    <a:pt x="84812" y="27857"/>
                  </a:lnTo>
                  <a:cubicBezTo>
                    <a:pt x="85367" y="26911"/>
                    <a:pt x="85367" y="25737"/>
                    <a:pt x="84812" y="24791"/>
                  </a:cubicBezTo>
                  <a:lnTo>
                    <a:pt x="71373" y="1533"/>
                  </a:lnTo>
                  <a:cubicBezTo>
                    <a:pt x="70818" y="587"/>
                    <a:pt x="69807" y="0"/>
                    <a:pt x="687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87" name="Google Shape;3487;p86"/>
          <p:cNvSpPr/>
          <p:nvPr/>
        </p:nvSpPr>
        <p:spPr>
          <a:xfrm>
            <a:off x="3137213" y="3066126"/>
            <a:ext cx="387572" cy="543841"/>
          </a:xfrm>
          <a:custGeom>
            <a:avLst/>
            <a:gdLst/>
            <a:ahLst/>
            <a:cxnLst/>
            <a:rect l="l" t="t" r="r" b="b"/>
            <a:pathLst>
              <a:path w="148780" h="208768" extrusionOk="0">
                <a:moveTo>
                  <a:pt x="80637" y="6133"/>
                </a:moveTo>
                <a:cubicBezTo>
                  <a:pt x="82561" y="6133"/>
                  <a:pt x="84225" y="7079"/>
                  <a:pt x="85138" y="8710"/>
                </a:cubicBezTo>
                <a:lnTo>
                  <a:pt x="86737" y="14940"/>
                </a:lnTo>
                <a:cubicBezTo>
                  <a:pt x="86769" y="15070"/>
                  <a:pt x="86769" y="15201"/>
                  <a:pt x="86769" y="15299"/>
                </a:cubicBezTo>
                <a:cubicBezTo>
                  <a:pt x="86737" y="15266"/>
                  <a:pt x="86672" y="15233"/>
                  <a:pt x="86606" y="15201"/>
                </a:cubicBezTo>
                <a:cubicBezTo>
                  <a:pt x="84812" y="14124"/>
                  <a:pt x="82757" y="13537"/>
                  <a:pt x="80637" y="13537"/>
                </a:cubicBezTo>
                <a:cubicBezTo>
                  <a:pt x="78549" y="13537"/>
                  <a:pt x="76494" y="14092"/>
                  <a:pt x="74700" y="15201"/>
                </a:cubicBezTo>
                <a:cubicBezTo>
                  <a:pt x="74635" y="15233"/>
                  <a:pt x="74570" y="15266"/>
                  <a:pt x="74537" y="15299"/>
                </a:cubicBezTo>
                <a:cubicBezTo>
                  <a:pt x="74537" y="15201"/>
                  <a:pt x="74537" y="15070"/>
                  <a:pt x="74570" y="14940"/>
                </a:cubicBezTo>
                <a:lnTo>
                  <a:pt x="76168" y="8710"/>
                </a:lnTo>
                <a:cubicBezTo>
                  <a:pt x="77081" y="7079"/>
                  <a:pt x="78745" y="6133"/>
                  <a:pt x="80637" y="6133"/>
                </a:cubicBezTo>
                <a:close/>
                <a:moveTo>
                  <a:pt x="66969" y="9395"/>
                </a:moveTo>
                <a:cubicBezTo>
                  <a:pt x="67654" y="9395"/>
                  <a:pt x="68568" y="9525"/>
                  <a:pt x="69481" y="10080"/>
                </a:cubicBezTo>
                <a:lnTo>
                  <a:pt x="69122" y="11580"/>
                </a:lnTo>
                <a:cubicBezTo>
                  <a:pt x="68698" y="13178"/>
                  <a:pt x="68274" y="14712"/>
                  <a:pt x="68437" y="16375"/>
                </a:cubicBezTo>
                <a:cubicBezTo>
                  <a:pt x="68437" y="16408"/>
                  <a:pt x="68437" y="16473"/>
                  <a:pt x="68437" y="16506"/>
                </a:cubicBezTo>
                <a:cubicBezTo>
                  <a:pt x="67556" y="15951"/>
                  <a:pt x="66643" y="15527"/>
                  <a:pt x="65664" y="15233"/>
                </a:cubicBezTo>
                <a:cubicBezTo>
                  <a:pt x="65012" y="15038"/>
                  <a:pt x="64360" y="14907"/>
                  <a:pt x="63675" y="14842"/>
                </a:cubicBezTo>
                <a:cubicBezTo>
                  <a:pt x="63582" y="14819"/>
                  <a:pt x="62740" y="14796"/>
                  <a:pt x="62254" y="14796"/>
                </a:cubicBezTo>
                <a:cubicBezTo>
                  <a:pt x="62053" y="14796"/>
                  <a:pt x="61913" y="14800"/>
                  <a:pt x="61913" y="14809"/>
                </a:cubicBezTo>
                <a:lnTo>
                  <a:pt x="61815" y="13733"/>
                </a:lnTo>
                <a:cubicBezTo>
                  <a:pt x="62272" y="10895"/>
                  <a:pt x="64718" y="9395"/>
                  <a:pt x="66969" y="9395"/>
                </a:cubicBezTo>
                <a:close/>
                <a:moveTo>
                  <a:pt x="94337" y="9395"/>
                </a:moveTo>
                <a:cubicBezTo>
                  <a:pt x="96588" y="9395"/>
                  <a:pt x="99035" y="10895"/>
                  <a:pt x="99491" y="13733"/>
                </a:cubicBezTo>
                <a:lnTo>
                  <a:pt x="99393" y="14809"/>
                </a:lnTo>
                <a:cubicBezTo>
                  <a:pt x="99167" y="14795"/>
                  <a:pt x="98939" y="14787"/>
                  <a:pt x="98711" y="14787"/>
                </a:cubicBezTo>
                <a:cubicBezTo>
                  <a:pt x="97432" y="14787"/>
                  <a:pt x="96148" y="15019"/>
                  <a:pt x="94957" y="15462"/>
                </a:cubicBezTo>
                <a:cubicBezTo>
                  <a:pt x="94239" y="15755"/>
                  <a:pt x="93522" y="16082"/>
                  <a:pt x="92869" y="16506"/>
                </a:cubicBezTo>
                <a:cubicBezTo>
                  <a:pt x="92869" y="16473"/>
                  <a:pt x="92869" y="16408"/>
                  <a:pt x="92869" y="16375"/>
                </a:cubicBezTo>
                <a:cubicBezTo>
                  <a:pt x="92967" y="15429"/>
                  <a:pt x="92935" y="14451"/>
                  <a:pt x="92706" y="13537"/>
                </a:cubicBezTo>
                <a:lnTo>
                  <a:pt x="91826" y="10080"/>
                </a:lnTo>
                <a:cubicBezTo>
                  <a:pt x="92739" y="9525"/>
                  <a:pt x="93652" y="9395"/>
                  <a:pt x="94337" y="9395"/>
                </a:cubicBezTo>
                <a:close/>
                <a:moveTo>
                  <a:pt x="80637" y="19637"/>
                </a:moveTo>
                <a:cubicBezTo>
                  <a:pt x="81974" y="19637"/>
                  <a:pt x="83214" y="20126"/>
                  <a:pt x="84160" y="21007"/>
                </a:cubicBezTo>
                <a:cubicBezTo>
                  <a:pt x="84519" y="21333"/>
                  <a:pt x="84878" y="21757"/>
                  <a:pt x="85138" y="22214"/>
                </a:cubicBezTo>
                <a:cubicBezTo>
                  <a:pt x="85138" y="22214"/>
                  <a:pt x="85138" y="22247"/>
                  <a:pt x="85138" y="22247"/>
                </a:cubicBezTo>
                <a:cubicBezTo>
                  <a:pt x="85138" y="22247"/>
                  <a:pt x="86737" y="28477"/>
                  <a:pt x="86737" y="28477"/>
                </a:cubicBezTo>
                <a:cubicBezTo>
                  <a:pt x="86900" y="29521"/>
                  <a:pt x="86639" y="30597"/>
                  <a:pt x="85954" y="31413"/>
                </a:cubicBezTo>
                <a:cubicBezTo>
                  <a:pt x="85269" y="32261"/>
                  <a:pt x="84258" y="32718"/>
                  <a:pt x="83181" y="32718"/>
                </a:cubicBezTo>
                <a:lnTo>
                  <a:pt x="78125" y="32718"/>
                </a:lnTo>
                <a:cubicBezTo>
                  <a:pt x="77049" y="32718"/>
                  <a:pt x="76038" y="32261"/>
                  <a:pt x="75320" y="31413"/>
                </a:cubicBezTo>
                <a:cubicBezTo>
                  <a:pt x="74733" y="30663"/>
                  <a:pt x="74276" y="29456"/>
                  <a:pt x="74570" y="28477"/>
                </a:cubicBezTo>
                <a:lnTo>
                  <a:pt x="76168" y="22247"/>
                </a:lnTo>
                <a:cubicBezTo>
                  <a:pt x="76168" y="22247"/>
                  <a:pt x="76168" y="22214"/>
                  <a:pt x="76168" y="22214"/>
                </a:cubicBezTo>
                <a:cubicBezTo>
                  <a:pt x="76331" y="21921"/>
                  <a:pt x="76527" y="21660"/>
                  <a:pt x="76755" y="21399"/>
                </a:cubicBezTo>
                <a:cubicBezTo>
                  <a:pt x="77734" y="20290"/>
                  <a:pt x="79169" y="19637"/>
                  <a:pt x="80637" y="19637"/>
                </a:cubicBezTo>
                <a:close/>
                <a:moveTo>
                  <a:pt x="44527" y="15755"/>
                </a:moveTo>
                <a:cubicBezTo>
                  <a:pt x="45244" y="16147"/>
                  <a:pt x="46712" y="18039"/>
                  <a:pt x="47789" y="19441"/>
                </a:cubicBezTo>
                <a:cubicBezTo>
                  <a:pt x="48833" y="20779"/>
                  <a:pt x="50007" y="22247"/>
                  <a:pt x="51377" y="23747"/>
                </a:cubicBezTo>
                <a:cubicBezTo>
                  <a:pt x="51442" y="23813"/>
                  <a:pt x="51246" y="24628"/>
                  <a:pt x="51246" y="24758"/>
                </a:cubicBezTo>
                <a:cubicBezTo>
                  <a:pt x="51246" y="24758"/>
                  <a:pt x="51475" y="30924"/>
                  <a:pt x="51475" y="30924"/>
                </a:cubicBezTo>
                <a:cubicBezTo>
                  <a:pt x="51442" y="30956"/>
                  <a:pt x="51377" y="30989"/>
                  <a:pt x="51312" y="30989"/>
                </a:cubicBezTo>
                <a:cubicBezTo>
                  <a:pt x="50300" y="31413"/>
                  <a:pt x="49354" y="32033"/>
                  <a:pt x="48572" y="32816"/>
                </a:cubicBezTo>
                <a:cubicBezTo>
                  <a:pt x="48408" y="32979"/>
                  <a:pt x="48278" y="33142"/>
                  <a:pt x="48115" y="33305"/>
                </a:cubicBezTo>
                <a:cubicBezTo>
                  <a:pt x="44690" y="28151"/>
                  <a:pt x="43124" y="22442"/>
                  <a:pt x="43385" y="18691"/>
                </a:cubicBezTo>
                <a:cubicBezTo>
                  <a:pt x="43516" y="16962"/>
                  <a:pt x="44005" y="16147"/>
                  <a:pt x="44266" y="15951"/>
                </a:cubicBezTo>
                <a:cubicBezTo>
                  <a:pt x="44364" y="15853"/>
                  <a:pt x="44461" y="15788"/>
                  <a:pt x="44527" y="15755"/>
                </a:cubicBezTo>
                <a:close/>
                <a:moveTo>
                  <a:pt x="116780" y="15755"/>
                </a:moveTo>
                <a:cubicBezTo>
                  <a:pt x="116845" y="15788"/>
                  <a:pt x="116943" y="15853"/>
                  <a:pt x="117041" y="15951"/>
                </a:cubicBezTo>
                <a:cubicBezTo>
                  <a:pt x="117302" y="16147"/>
                  <a:pt x="117791" y="16962"/>
                  <a:pt x="117921" y="18691"/>
                </a:cubicBezTo>
                <a:cubicBezTo>
                  <a:pt x="118182" y="22442"/>
                  <a:pt x="116617" y="28151"/>
                  <a:pt x="113192" y="33305"/>
                </a:cubicBezTo>
                <a:cubicBezTo>
                  <a:pt x="113028" y="33142"/>
                  <a:pt x="112865" y="32979"/>
                  <a:pt x="112735" y="32816"/>
                </a:cubicBezTo>
                <a:cubicBezTo>
                  <a:pt x="111887" y="31967"/>
                  <a:pt x="110908" y="31348"/>
                  <a:pt x="109832" y="30924"/>
                </a:cubicBezTo>
                <a:lnTo>
                  <a:pt x="110060" y="24758"/>
                </a:lnTo>
                <a:cubicBezTo>
                  <a:pt x="110060" y="24432"/>
                  <a:pt x="109995" y="24073"/>
                  <a:pt x="109930" y="23747"/>
                </a:cubicBezTo>
                <a:cubicBezTo>
                  <a:pt x="111300" y="22247"/>
                  <a:pt x="112474" y="20779"/>
                  <a:pt x="113518" y="19441"/>
                </a:cubicBezTo>
                <a:cubicBezTo>
                  <a:pt x="114594" y="18039"/>
                  <a:pt x="116062" y="16147"/>
                  <a:pt x="116780" y="15755"/>
                </a:cubicBezTo>
                <a:close/>
                <a:moveTo>
                  <a:pt x="62468" y="20909"/>
                </a:moveTo>
                <a:cubicBezTo>
                  <a:pt x="63414" y="20909"/>
                  <a:pt x="64784" y="21138"/>
                  <a:pt x="65991" y="22345"/>
                </a:cubicBezTo>
                <a:lnTo>
                  <a:pt x="68665" y="26814"/>
                </a:lnTo>
                <a:cubicBezTo>
                  <a:pt x="68307" y="28281"/>
                  <a:pt x="68307" y="29815"/>
                  <a:pt x="68633" y="31282"/>
                </a:cubicBezTo>
                <a:cubicBezTo>
                  <a:pt x="68665" y="31348"/>
                  <a:pt x="68829" y="31837"/>
                  <a:pt x="68796" y="31870"/>
                </a:cubicBezTo>
                <a:cubicBezTo>
                  <a:pt x="68339" y="32359"/>
                  <a:pt x="67752" y="32750"/>
                  <a:pt x="67100" y="32946"/>
                </a:cubicBezTo>
                <a:lnTo>
                  <a:pt x="62272" y="34381"/>
                </a:lnTo>
                <a:cubicBezTo>
                  <a:pt x="61978" y="34479"/>
                  <a:pt x="61685" y="34512"/>
                  <a:pt x="61424" y="34544"/>
                </a:cubicBezTo>
                <a:cubicBezTo>
                  <a:pt x="60967" y="33925"/>
                  <a:pt x="60543" y="33272"/>
                  <a:pt x="59989" y="32718"/>
                </a:cubicBezTo>
                <a:cubicBezTo>
                  <a:pt x="59989" y="32718"/>
                  <a:pt x="59956" y="32718"/>
                  <a:pt x="59956" y="32685"/>
                </a:cubicBezTo>
                <a:cubicBezTo>
                  <a:pt x="59271" y="32033"/>
                  <a:pt x="58488" y="31511"/>
                  <a:pt x="57607" y="31119"/>
                </a:cubicBezTo>
                <a:lnTo>
                  <a:pt x="57379" y="24889"/>
                </a:lnTo>
                <a:cubicBezTo>
                  <a:pt x="57379" y="24856"/>
                  <a:pt x="57412" y="24824"/>
                  <a:pt x="57412" y="24824"/>
                </a:cubicBezTo>
                <a:cubicBezTo>
                  <a:pt x="57803" y="23258"/>
                  <a:pt x="58879" y="21953"/>
                  <a:pt x="60413" y="21301"/>
                </a:cubicBezTo>
                <a:cubicBezTo>
                  <a:pt x="61032" y="21040"/>
                  <a:pt x="61750" y="20909"/>
                  <a:pt x="62468" y="20909"/>
                </a:cubicBezTo>
                <a:close/>
                <a:moveTo>
                  <a:pt x="98895" y="20904"/>
                </a:moveTo>
                <a:cubicBezTo>
                  <a:pt x="99571" y="20904"/>
                  <a:pt x="100251" y="21035"/>
                  <a:pt x="100894" y="21301"/>
                </a:cubicBezTo>
                <a:cubicBezTo>
                  <a:pt x="102101" y="21823"/>
                  <a:pt x="103145" y="22736"/>
                  <a:pt x="103699" y="24139"/>
                </a:cubicBezTo>
                <a:cubicBezTo>
                  <a:pt x="103797" y="24400"/>
                  <a:pt x="103862" y="24628"/>
                  <a:pt x="103928" y="24889"/>
                </a:cubicBezTo>
                <a:lnTo>
                  <a:pt x="103699" y="31119"/>
                </a:lnTo>
                <a:cubicBezTo>
                  <a:pt x="102297" y="31739"/>
                  <a:pt x="101090" y="32750"/>
                  <a:pt x="100241" y="34023"/>
                </a:cubicBezTo>
                <a:cubicBezTo>
                  <a:pt x="100241" y="34023"/>
                  <a:pt x="100241" y="34023"/>
                  <a:pt x="100241" y="34055"/>
                </a:cubicBezTo>
                <a:cubicBezTo>
                  <a:pt x="100144" y="34186"/>
                  <a:pt x="100013" y="34349"/>
                  <a:pt x="99883" y="34544"/>
                </a:cubicBezTo>
                <a:cubicBezTo>
                  <a:pt x="99622" y="34512"/>
                  <a:pt x="99328" y="34479"/>
                  <a:pt x="99035" y="34381"/>
                </a:cubicBezTo>
                <a:lnTo>
                  <a:pt x="94207" y="32946"/>
                </a:lnTo>
                <a:cubicBezTo>
                  <a:pt x="93554" y="32750"/>
                  <a:pt x="92967" y="32359"/>
                  <a:pt x="92511" y="31870"/>
                </a:cubicBezTo>
                <a:cubicBezTo>
                  <a:pt x="92543" y="31772"/>
                  <a:pt x="92576" y="31674"/>
                  <a:pt x="92608" y="31576"/>
                </a:cubicBezTo>
                <a:cubicBezTo>
                  <a:pt x="93000" y="30010"/>
                  <a:pt x="93032" y="28347"/>
                  <a:pt x="92641" y="26814"/>
                </a:cubicBezTo>
                <a:lnTo>
                  <a:pt x="95316" y="22345"/>
                </a:lnTo>
                <a:cubicBezTo>
                  <a:pt x="96285" y="21397"/>
                  <a:pt x="97581" y="20904"/>
                  <a:pt x="98895" y="20904"/>
                </a:cubicBezTo>
                <a:close/>
                <a:moveTo>
                  <a:pt x="88988" y="36926"/>
                </a:moveTo>
                <a:cubicBezTo>
                  <a:pt x="89999" y="37774"/>
                  <a:pt x="91173" y="38426"/>
                  <a:pt x="92478" y="38818"/>
                </a:cubicBezTo>
                <a:lnTo>
                  <a:pt x="94990" y="39568"/>
                </a:lnTo>
                <a:cubicBezTo>
                  <a:pt x="90488" y="43384"/>
                  <a:pt x="84617" y="47103"/>
                  <a:pt x="80637" y="49354"/>
                </a:cubicBezTo>
                <a:cubicBezTo>
                  <a:pt x="76690" y="47103"/>
                  <a:pt x="70818" y="43384"/>
                  <a:pt x="66317" y="39568"/>
                </a:cubicBezTo>
                <a:lnTo>
                  <a:pt x="68829" y="38818"/>
                </a:lnTo>
                <a:cubicBezTo>
                  <a:pt x="70133" y="38426"/>
                  <a:pt x="71308" y="37774"/>
                  <a:pt x="72319" y="36926"/>
                </a:cubicBezTo>
                <a:cubicBezTo>
                  <a:pt x="73982" y="38165"/>
                  <a:pt x="76005" y="38850"/>
                  <a:pt x="78125" y="38850"/>
                </a:cubicBezTo>
                <a:lnTo>
                  <a:pt x="83181" y="38850"/>
                </a:lnTo>
                <a:cubicBezTo>
                  <a:pt x="85302" y="38850"/>
                  <a:pt x="87324" y="38165"/>
                  <a:pt x="88988" y="36926"/>
                </a:cubicBezTo>
                <a:close/>
                <a:moveTo>
                  <a:pt x="33795" y="30826"/>
                </a:moveTo>
                <a:cubicBezTo>
                  <a:pt x="34545" y="31152"/>
                  <a:pt x="36143" y="32718"/>
                  <a:pt x="37318" y="33892"/>
                </a:cubicBezTo>
                <a:cubicBezTo>
                  <a:pt x="39666" y="36208"/>
                  <a:pt x="42570" y="39079"/>
                  <a:pt x="46517" y="41134"/>
                </a:cubicBezTo>
                <a:cubicBezTo>
                  <a:pt x="46614" y="41264"/>
                  <a:pt x="46712" y="41362"/>
                  <a:pt x="46810" y="41460"/>
                </a:cubicBezTo>
                <a:cubicBezTo>
                  <a:pt x="47136" y="42308"/>
                  <a:pt x="47658" y="43058"/>
                  <a:pt x="48180" y="43808"/>
                </a:cubicBezTo>
                <a:cubicBezTo>
                  <a:pt x="48930" y="44852"/>
                  <a:pt x="49746" y="45831"/>
                  <a:pt x="50594" y="46810"/>
                </a:cubicBezTo>
                <a:cubicBezTo>
                  <a:pt x="50594" y="46842"/>
                  <a:pt x="50561" y="46875"/>
                  <a:pt x="50529" y="46907"/>
                </a:cubicBezTo>
                <a:cubicBezTo>
                  <a:pt x="50398" y="47038"/>
                  <a:pt x="50268" y="47168"/>
                  <a:pt x="50105" y="47299"/>
                </a:cubicBezTo>
                <a:cubicBezTo>
                  <a:pt x="48604" y="48865"/>
                  <a:pt x="47332" y="50659"/>
                  <a:pt x="46484" y="52648"/>
                </a:cubicBezTo>
                <a:cubicBezTo>
                  <a:pt x="46451" y="52681"/>
                  <a:pt x="46451" y="52714"/>
                  <a:pt x="46451" y="52746"/>
                </a:cubicBezTo>
                <a:cubicBezTo>
                  <a:pt x="44070" y="51376"/>
                  <a:pt x="41950" y="49582"/>
                  <a:pt x="40090" y="47592"/>
                </a:cubicBezTo>
                <a:lnTo>
                  <a:pt x="39993" y="47495"/>
                </a:lnTo>
                <a:cubicBezTo>
                  <a:pt x="36861" y="44102"/>
                  <a:pt x="34349" y="39927"/>
                  <a:pt x="33403" y="35360"/>
                </a:cubicBezTo>
                <a:cubicBezTo>
                  <a:pt x="32914" y="32816"/>
                  <a:pt x="33273" y="31348"/>
                  <a:pt x="33632" y="30989"/>
                </a:cubicBezTo>
                <a:cubicBezTo>
                  <a:pt x="33697" y="30924"/>
                  <a:pt x="33762" y="30858"/>
                  <a:pt x="33795" y="30826"/>
                </a:cubicBezTo>
                <a:close/>
                <a:moveTo>
                  <a:pt x="127512" y="30826"/>
                </a:moveTo>
                <a:cubicBezTo>
                  <a:pt x="127544" y="30858"/>
                  <a:pt x="127610" y="30924"/>
                  <a:pt x="127642" y="30989"/>
                </a:cubicBezTo>
                <a:cubicBezTo>
                  <a:pt x="128034" y="31348"/>
                  <a:pt x="128392" y="32816"/>
                  <a:pt x="127903" y="35360"/>
                </a:cubicBezTo>
                <a:cubicBezTo>
                  <a:pt x="127414" y="37806"/>
                  <a:pt x="126272" y="40514"/>
                  <a:pt x="124641" y="43123"/>
                </a:cubicBezTo>
                <a:cubicBezTo>
                  <a:pt x="124608" y="43189"/>
                  <a:pt x="124576" y="43221"/>
                  <a:pt x="124543" y="43254"/>
                </a:cubicBezTo>
                <a:cubicBezTo>
                  <a:pt x="123271" y="45309"/>
                  <a:pt x="121738" y="47168"/>
                  <a:pt x="120009" y="48832"/>
                </a:cubicBezTo>
                <a:cubicBezTo>
                  <a:pt x="119976" y="48832"/>
                  <a:pt x="119976" y="48865"/>
                  <a:pt x="119976" y="48865"/>
                </a:cubicBezTo>
                <a:cubicBezTo>
                  <a:pt x="118443" y="50332"/>
                  <a:pt x="116747" y="51637"/>
                  <a:pt x="114855" y="52746"/>
                </a:cubicBezTo>
                <a:cubicBezTo>
                  <a:pt x="114855" y="52714"/>
                  <a:pt x="114855" y="52681"/>
                  <a:pt x="114823" y="52648"/>
                </a:cubicBezTo>
                <a:cubicBezTo>
                  <a:pt x="113877" y="50496"/>
                  <a:pt x="112474" y="48538"/>
                  <a:pt x="110778" y="46907"/>
                </a:cubicBezTo>
                <a:cubicBezTo>
                  <a:pt x="110745" y="46875"/>
                  <a:pt x="110712" y="46842"/>
                  <a:pt x="110680" y="46810"/>
                </a:cubicBezTo>
                <a:cubicBezTo>
                  <a:pt x="110712" y="46810"/>
                  <a:pt x="111332" y="46092"/>
                  <a:pt x="111626" y="45733"/>
                </a:cubicBezTo>
                <a:cubicBezTo>
                  <a:pt x="112702" y="44461"/>
                  <a:pt x="113877" y="43058"/>
                  <a:pt x="114496" y="41460"/>
                </a:cubicBezTo>
                <a:cubicBezTo>
                  <a:pt x="114594" y="41362"/>
                  <a:pt x="114692" y="41264"/>
                  <a:pt x="114790" y="41134"/>
                </a:cubicBezTo>
                <a:cubicBezTo>
                  <a:pt x="118737" y="39079"/>
                  <a:pt x="121640" y="36208"/>
                  <a:pt x="123989" y="33892"/>
                </a:cubicBezTo>
                <a:cubicBezTo>
                  <a:pt x="125163" y="32718"/>
                  <a:pt x="126761" y="31152"/>
                  <a:pt x="127512" y="30826"/>
                </a:cubicBezTo>
                <a:close/>
                <a:moveTo>
                  <a:pt x="54302" y="36545"/>
                </a:moveTo>
                <a:cubicBezTo>
                  <a:pt x="54952" y="36545"/>
                  <a:pt x="55603" y="36855"/>
                  <a:pt x="55976" y="37415"/>
                </a:cubicBezTo>
                <a:cubicBezTo>
                  <a:pt x="59434" y="42667"/>
                  <a:pt x="67002" y="48082"/>
                  <a:pt x="72547" y="51605"/>
                </a:cubicBezTo>
                <a:cubicBezTo>
                  <a:pt x="72417" y="51670"/>
                  <a:pt x="72286" y="51768"/>
                  <a:pt x="72156" y="51833"/>
                </a:cubicBezTo>
                <a:cubicBezTo>
                  <a:pt x="71014" y="52420"/>
                  <a:pt x="69938" y="53170"/>
                  <a:pt x="68959" y="53986"/>
                </a:cubicBezTo>
                <a:cubicBezTo>
                  <a:pt x="68894" y="53953"/>
                  <a:pt x="65240" y="51474"/>
                  <a:pt x="63511" y="50169"/>
                </a:cubicBezTo>
                <a:cubicBezTo>
                  <a:pt x="59401" y="47070"/>
                  <a:pt x="56139" y="44069"/>
                  <a:pt x="53921" y="41264"/>
                </a:cubicBezTo>
                <a:cubicBezTo>
                  <a:pt x="53889" y="41232"/>
                  <a:pt x="53041" y="40122"/>
                  <a:pt x="52682" y="39568"/>
                </a:cubicBezTo>
                <a:cubicBezTo>
                  <a:pt x="52095" y="38687"/>
                  <a:pt x="52355" y="37448"/>
                  <a:pt x="53236" y="36860"/>
                </a:cubicBezTo>
                <a:cubicBezTo>
                  <a:pt x="53557" y="36647"/>
                  <a:pt x="53929" y="36545"/>
                  <a:pt x="54302" y="36545"/>
                </a:cubicBezTo>
                <a:close/>
                <a:moveTo>
                  <a:pt x="107006" y="36544"/>
                </a:moveTo>
                <a:cubicBezTo>
                  <a:pt x="107376" y="36544"/>
                  <a:pt x="107747" y="36645"/>
                  <a:pt x="108070" y="36860"/>
                </a:cubicBezTo>
                <a:cubicBezTo>
                  <a:pt x="108690" y="37252"/>
                  <a:pt x="109016" y="38035"/>
                  <a:pt x="108918" y="38785"/>
                </a:cubicBezTo>
                <a:cubicBezTo>
                  <a:pt x="108853" y="39372"/>
                  <a:pt x="108429" y="39861"/>
                  <a:pt x="108103" y="40318"/>
                </a:cubicBezTo>
                <a:cubicBezTo>
                  <a:pt x="107875" y="40644"/>
                  <a:pt x="107614" y="40971"/>
                  <a:pt x="107353" y="41297"/>
                </a:cubicBezTo>
                <a:cubicBezTo>
                  <a:pt x="105167" y="44069"/>
                  <a:pt x="101905" y="47103"/>
                  <a:pt x="97795" y="50169"/>
                </a:cubicBezTo>
                <a:cubicBezTo>
                  <a:pt x="96066" y="51474"/>
                  <a:pt x="94305" y="52681"/>
                  <a:pt x="92511" y="53888"/>
                </a:cubicBezTo>
                <a:cubicBezTo>
                  <a:pt x="92478" y="53921"/>
                  <a:pt x="92413" y="53953"/>
                  <a:pt x="92347" y="53986"/>
                </a:cubicBezTo>
                <a:cubicBezTo>
                  <a:pt x="92184" y="53855"/>
                  <a:pt x="91989" y="53725"/>
                  <a:pt x="91826" y="53562"/>
                </a:cubicBezTo>
                <a:cubicBezTo>
                  <a:pt x="90880" y="52812"/>
                  <a:pt x="89836" y="52159"/>
                  <a:pt x="88759" y="51605"/>
                </a:cubicBezTo>
                <a:cubicBezTo>
                  <a:pt x="94305" y="48082"/>
                  <a:pt x="101872" y="42667"/>
                  <a:pt x="105330" y="37415"/>
                </a:cubicBezTo>
                <a:cubicBezTo>
                  <a:pt x="105330" y="37415"/>
                  <a:pt x="105363" y="37382"/>
                  <a:pt x="105363" y="37382"/>
                </a:cubicBezTo>
                <a:cubicBezTo>
                  <a:pt x="105735" y="36845"/>
                  <a:pt x="106368" y="36544"/>
                  <a:pt x="107006" y="36544"/>
                </a:cubicBezTo>
                <a:close/>
                <a:moveTo>
                  <a:pt x="54965" y="51115"/>
                </a:moveTo>
                <a:cubicBezTo>
                  <a:pt x="54998" y="51148"/>
                  <a:pt x="55063" y="51181"/>
                  <a:pt x="55096" y="51213"/>
                </a:cubicBezTo>
                <a:cubicBezTo>
                  <a:pt x="56433" y="52420"/>
                  <a:pt x="57868" y="53562"/>
                  <a:pt x="59304" y="54638"/>
                </a:cubicBezTo>
                <a:cubicBezTo>
                  <a:pt x="57770" y="57280"/>
                  <a:pt x="56400" y="61717"/>
                  <a:pt x="60217" y="66577"/>
                </a:cubicBezTo>
                <a:cubicBezTo>
                  <a:pt x="60184" y="66577"/>
                  <a:pt x="60152" y="66545"/>
                  <a:pt x="60119" y="66545"/>
                </a:cubicBezTo>
                <a:cubicBezTo>
                  <a:pt x="59271" y="66284"/>
                  <a:pt x="58455" y="66023"/>
                  <a:pt x="57640" y="65696"/>
                </a:cubicBezTo>
                <a:cubicBezTo>
                  <a:pt x="56646" y="65304"/>
                  <a:pt x="55587" y="65107"/>
                  <a:pt x="54521" y="65107"/>
                </a:cubicBezTo>
                <a:cubicBezTo>
                  <a:pt x="54082" y="65107"/>
                  <a:pt x="53641" y="65141"/>
                  <a:pt x="53204" y="65207"/>
                </a:cubicBezTo>
                <a:cubicBezTo>
                  <a:pt x="51670" y="62467"/>
                  <a:pt x="51051" y="59890"/>
                  <a:pt x="51410" y="57476"/>
                </a:cubicBezTo>
                <a:cubicBezTo>
                  <a:pt x="51736" y="55062"/>
                  <a:pt x="53106" y="52909"/>
                  <a:pt x="54835" y="51246"/>
                </a:cubicBezTo>
                <a:cubicBezTo>
                  <a:pt x="54900" y="51181"/>
                  <a:pt x="54932" y="51148"/>
                  <a:pt x="54965" y="51115"/>
                </a:cubicBezTo>
                <a:close/>
                <a:moveTo>
                  <a:pt x="106341" y="51115"/>
                </a:moveTo>
                <a:cubicBezTo>
                  <a:pt x="107581" y="52257"/>
                  <a:pt x="109114" y="54149"/>
                  <a:pt x="109734" y="56595"/>
                </a:cubicBezTo>
                <a:cubicBezTo>
                  <a:pt x="109734" y="56628"/>
                  <a:pt x="109864" y="57215"/>
                  <a:pt x="109897" y="57476"/>
                </a:cubicBezTo>
                <a:cubicBezTo>
                  <a:pt x="110256" y="59857"/>
                  <a:pt x="109636" y="62467"/>
                  <a:pt x="108103" y="65207"/>
                </a:cubicBezTo>
                <a:cubicBezTo>
                  <a:pt x="107940" y="65207"/>
                  <a:pt x="107777" y="65174"/>
                  <a:pt x="107581" y="65142"/>
                </a:cubicBezTo>
                <a:cubicBezTo>
                  <a:pt x="107317" y="65118"/>
                  <a:pt x="107050" y="65106"/>
                  <a:pt x="106780" y="65106"/>
                </a:cubicBezTo>
                <a:cubicBezTo>
                  <a:pt x="105951" y="65106"/>
                  <a:pt x="105107" y="65222"/>
                  <a:pt x="104319" y="65468"/>
                </a:cubicBezTo>
                <a:cubicBezTo>
                  <a:pt x="103438" y="65729"/>
                  <a:pt x="102623" y="66088"/>
                  <a:pt x="101742" y="66381"/>
                </a:cubicBezTo>
                <a:cubicBezTo>
                  <a:pt x="101546" y="66447"/>
                  <a:pt x="101122" y="66577"/>
                  <a:pt x="101057" y="66577"/>
                </a:cubicBezTo>
                <a:cubicBezTo>
                  <a:pt x="104906" y="61717"/>
                  <a:pt x="103536" y="57280"/>
                  <a:pt x="102003" y="54638"/>
                </a:cubicBezTo>
                <a:cubicBezTo>
                  <a:pt x="103438" y="53562"/>
                  <a:pt x="106309" y="51148"/>
                  <a:pt x="106341" y="51115"/>
                </a:cubicBezTo>
                <a:close/>
                <a:moveTo>
                  <a:pt x="80555" y="55827"/>
                </a:moveTo>
                <a:cubicBezTo>
                  <a:pt x="84444" y="55827"/>
                  <a:pt x="88294" y="57700"/>
                  <a:pt x="90423" y="61032"/>
                </a:cubicBezTo>
                <a:cubicBezTo>
                  <a:pt x="91826" y="63185"/>
                  <a:pt x="92347" y="65860"/>
                  <a:pt x="91891" y="68339"/>
                </a:cubicBezTo>
                <a:cubicBezTo>
                  <a:pt x="91891" y="68371"/>
                  <a:pt x="91891" y="68371"/>
                  <a:pt x="91891" y="68371"/>
                </a:cubicBezTo>
                <a:cubicBezTo>
                  <a:pt x="88335" y="68812"/>
                  <a:pt x="84494" y="69032"/>
                  <a:pt x="80653" y="69032"/>
                </a:cubicBezTo>
                <a:cubicBezTo>
                  <a:pt x="76812" y="69032"/>
                  <a:pt x="72971" y="68812"/>
                  <a:pt x="69416" y="68371"/>
                </a:cubicBezTo>
                <a:cubicBezTo>
                  <a:pt x="69416" y="68371"/>
                  <a:pt x="69416" y="68371"/>
                  <a:pt x="69416" y="68339"/>
                </a:cubicBezTo>
                <a:cubicBezTo>
                  <a:pt x="68698" y="64555"/>
                  <a:pt x="70394" y="60673"/>
                  <a:pt x="73363" y="58292"/>
                </a:cubicBezTo>
                <a:cubicBezTo>
                  <a:pt x="75189" y="56824"/>
                  <a:pt x="77505" y="55976"/>
                  <a:pt x="79854" y="55845"/>
                </a:cubicBezTo>
                <a:lnTo>
                  <a:pt x="79887" y="55845"/>
                </a:lnTo>
                <a:cubicBezTo>
                  <a:pt x="80109" y="55833"/>
                  <a:pt x="80332" y="55827"/>
                  <a:pt x="80555" y="55827"/>
                </a:cubicBezTo>
                <a:close/>
                <a:moveTo>
                  <a:pt x="32555" y="47984"/>
                </a:moveTo>
                <a:cubicBezTo>
                  <a:pt x="33599" y="49484"/>
                  <a:pt x="34773" y="50952"/>
                  <a:pt x="36111" y="52322"/>
                </a:cubicBezTo>
                <a:cubicBezTo>
                  <a:pt x="36111" y="52420"/>
                  <a:pt x="36143" y="53464"/>
                  <a:pt x="36143" y="53855"/>
                </a:cubicBezTo>
                <a:cubicBezTo>
                  <a:pt x="36209" y="59596"/>
                  <a:pt x="36535" y="64783"/>
                  <a:pt x="37122" y="69546"/>
                </a:cubicBezTo>
                <a:cubicBezTo>
                  <a:pt x="33469" y="68600"/>
                  <a:pt x="31087" y="66349"/>
                  <a:pt x="29685" y="64489"/>
                </a:cubicBezTo>
                <a:cubicBezTo>
                  <a:pt x="29619" y="64424"/>
                  <a:pt x="29587" y="64359"/>
                  <a:pt x="29522" y="64294"/>
                </a:cubicBezTo>
                <a:cubicBezTo>
                  <a:pt x="29522" y="64261"/>
                  <a:pt x="29489" y="64261"/>
                  <a:pt x="29489" y="64229"/>
                </a:cubicBezTo>
                <a:cubicBezTo>
                  <a:pt x="27532" y="61488"/>
                  <a:pt x="26586" y="58194"/>
                  <a:pt x="26586" y="55519"/>
                </a:cubicBezTo>
                <a:cubicBezTo>
                  <a:pt x="26586" y="53301"/>
                  <a:pt x="27206" y="51344"/>
                  <a:pt x="28315" y="50039"/>
                </a:cubicBezTo>
                <a:cubicBezTo>
                  <a:pt x="29293" y="48865"/>
                  <a:pt x="30729" y="48180"/>
                  <a:pt x="32555" y="47984"/>
                </a:cubicBezTo>
                <a:close/>
                <a:moveTo>
                  <a:pt x="128751" y="47984"/>
                </a:moveTo>
                <a:cubicBezTo>
                  <a:pt x="134101" y="48538"/>
                  <a:pt x="134721" y="53366"/>
                  <a:pt x="134721" y="55519"/>
                </a:cubicBezTo>
                <a:cubicBezTo>
                  <a:pt x="134721" y="58324"/>
                  <a:pt x="133677" y="61749"/>
                  <a:pt x="131557" y="64587"/>
                </a:cubicBezTo>
                <a:cubicBezTo>
                  <a:pt x="130121" y="66414"/>
                  <a:pt x="127773" y="68632"/>
                  <a:pt x="124184" y="69546"/>
                </a:cubicBezTo>
                <a:cubicBezTo>
                  <a:pt x="124772" y="64750"/>
                  <a:pt x="125098" y="59564"/>
                  <a:pt x="125163" y="53823"/>
                </a:cubicBezTo>
                <a:cubicBezTo>
                  <a:pt x="125163" y="53431"/>
                  <a:pt x="125196" y="52420"/>
                  <a:pt x="125196" y="52322"/>
                </a:cubicBezTo>
                <a:cubicBezTo>
                  <a:pt x="126500" y="50952"/>
                  <a:pt x="127707" y="49484"/>
                  <a:pt x="128751" y="47984"/>
                </a:cubicBezTo>
                <a:close/>
                <a:moveTo>
                  <a:pt x="106694" y="71230"/>
                </a:moveTo>
                <a:cubicBezTo>
                  <a:pt x="107577" y="71230"/>
                  <a:pt x="108435" y="71756"/>
                  <a:pt x="108788" y="72612"/>
                </a:cubicBezTo>
                <a:cubicBezTo>
                  <a:pt x="109245" y="73754"/>
                  <a:pt x="108657" y="75026"/>
                  <a:pt x="107548" y="75482"/>
                </a:cubicBezTo>
                <a:cubicBezTo>
                  <a:pt x="103862" y="76950"/>
                  <a:pt x="99915" y="77831"/>
                  <a:pt x="95968" y="78451"/>
                </a:cubicBezTo>
                <a:cubicBezTo>
                  <a:pt x="91023" y="79232"/>
                  <a:pt x="86000" y="79577"/>
                  <a:pt x="80969" y="79577"/>
                </a:cubicBezTo>
                <a:cubicBezTo>
                  <a:pt x="80326" y="79577"/>
                  <a:pt x="79682" y="79571"/>
                  <a:pt x="79039" y="79560"/>
                </a:cubicBezTo>
                <a:cubicBezTo>
                  <a:pt x="71242" y="79462"/>
                  <a:pt x="63316" y="78744"/>
                  <a:pt x="55878" y="76265"/>
                </a:cubicBezTo>
                <a:cubicBezTo>
                  <a:pt x="55161" y="76004"/>
                  <a:pt x="54443" y="75776"/>
                  <a:pt x="53758" y="75482"/>
                </a:cubicBezTo>
                <a:cubicBezTo>
                  <a:pt x="52616" y="75026"/>
                  <a:pt x="52062" y="73754"/>
                  <a:pt x="52519" y="72612"/>
                </a:cubicBezTo>
                <a:cubicBezTo>
                  <a:pt x="52848" y="71775"/>
                  <a:pt x="53730" y="71234"/>
                  <a:pt x="54628" y="71234"/>
                </a:cubicBezTo>
                <a:cubicBezTo>
                  <a:pt x="54884" y="71234"/>
                  <a:pt x="55142" y="71278"/>
                  <a:pt x="55389" y="71372"/>
                </a:cubicBezTo>
                <a:cubicBezTo>
                  <a:pt x="62696" y="74275"/>
                  <a:pt x="71047" y="75026"/>
                  <a:pt x="78810" y="75156"/>
                </a:cubicBezTo>
                <a:cubicBezTo>
                  <a:pt x="79327" y="75163"/>
                  <a:pt x="79844" y="75166"/>
                  <a:pt x="80361" y="75166"/>
                </a:cubicBezTo>
                <a:cubicBezTo>
                  <a:pt x="85166" y="75166"/>
                  <a:pt x="89987" y="74884"/>
                  <a:pt x="94729" y="74178"/>
                </a:cubicBezTo>
                <a:cubicBezTo>
                  <a:pt x="94761" y="74178"/>
                  <a:pt x="94761" y="74145"/>
                  <a:pt x="94794" y="74145"/>
                </a:cubicBezTo>
                <a:cubicBezTo>
                  <a:pt x="99198" y="73493"/>
                  <a:pt x="102949" y="72547"/>
                  <a:pt x="105917" y="71372"/>
                </a:cubicBezTo>
                <a:cubicBezTo>
                  <a:pt x="106170" y="71276"/>
                  <a:pt x="106433" y="71230"/>
                  <a:pt x="106694" y="71230"/>
                </a:cubicBezTo>
                <a:close/>
                <a:moveTo>
                  <a:pt x="24400" y="67654"/>
                </a:moveTo>
                <a:cubicBezTo>
                  <a:pt x="24466" y="67751"/>
                  <a:pt x="24531" y="67817"/>
                  <a:pt x="24596" y="67915"/>
                </a:cubicBezTo>
                <a:cubicBezTo>
                  <a:pt x="24629" y="67980"/>
                  <a:pt x="24661" y="68012"/>
                  <a:pt x="24694" y="68078"/>
                </a:cubicBezTo>
                <a:cubicBezTo>
                  <a:pt x="27793" y="72286"/>
                  <a:pt x="32196" y="74960"/>
                  <a:pt x="37253" y="75809"/>
                </a:cubicBezTo>
                <a:cubicBezTo>
                  <a:pt x="37350" y="75841"/>
                  <a:pt x="38068" y="75906"/>
                  <a:pt x="38101" y="75939"/>
                </a:cubicBezTo>
                <a:cubicBezTo>
                  <a:pt x="38296" y="77016"/>
                  <a:pt x="38525" y="78092"/>
                  <a:pt x="38753" y="79136"/>
                </a:cubicBezTo>
                <a:lnTo>
                  <a:pt x="38655" y="79136"/>
                </a:lnTo>
                <a:cubicBezTo>
                  <a:pt x="35948" y="79234"/>
                  <a:pt x="33273" y="79821"/>
                  <a:pt x="30729" y="80767"/>
                </a:cubicBezTo>
                <a:cubicBezTo>
                  <a:pt x="30598" y="80799"/>
                  <a:pt x="30468" y="80832"/>
                  <a:pt x="30370" y="80897"/>
                </a:cubicBezTo>
                <a:cubicBezTo>
                  <a:pt x="28902" y="80114"/>
                  <a:pt x="27303" y="79690"/>
                  <a:pt x="25640" y="79592"/>
                </a:cubicBezTo>
                <a:cubicBezTo>
                  <a:pt x="25351" y="79569"/>
                  <a:pt x="25066" y="79559"/>
                  <a:pt x="24784" y="79559"/>
                </a:cubicBezTo>
                <a:cubicBezTo>
                  <a:pt x="24270" y="79559"/>
                  <a:pt x="23764" y="79595"/>
                  <a:pt x="23259" y="79658"/>
                </a:cubicBezTo>
                <a:cubicBezTo>
                  <a:pt x="22932" y="79723"/>
                  <a:pt x="22606" y="79788"/>
                  <a:pt x="22280" y="79853"/>
                </a:cubicBezTo>
                <a:cubicBezTo>
                  <a:pt x="19997" y="75874"/>
                  <a:pt x="21204" y="72286"/>
                  <a:pt x="21921" y="70785"/>
                </a:cubicBezTo>
                <a:cubicBezTo>
                  <a:pt x="22671" y="69219"/>
                  <a:pt x="23650" y="68176"/>
                  <a:pt x="24400" y="67654"/>
                </a:cubicBezTo>
                <a:close/>
                <a:moveTo>
                  <a:pt x="136906" y="67654"/>
                </a:moveTo>
                <a:cubicBezTo>
                  <a:pt x="137656" y="68176"/>
                  <a:pt x="138635" y="69219"/>
                  <a:pt x="139385" y="70785"/>
                </a:cubicBezTo>
                <a:cubicBezTo>
                  <a:pt x="140103" y="72286"/>
                  <a:pt x="141310" y="75874"/>
                  <a:pt x="139026" y="79853"/>
                </a:cubicBezTo>
                <a:cubicBezTo>
                  <a:pt x="138204" y="79654"/>
                  <a:pt x="137344" y="79569"/>
                  <a:pt x="136474" y="79569"/>
                </a:cubicBezTo>
                <a:cubicBezTo>
                  <a:pt x="136206" y="79569"/>
                  <a:pt x="135936" y="79577"/>
                  <a:pt x="135667" y="79592"/>
                </a:cubicBezTo>
                <a:cubicBezTo>
                  <a:pt x="134003" y="79690"/>
                  <a:pt x="132405" y="80114"/>
                  <a:pt x="130937" y="80897"/>
                </a:cubicBezTo>
                <a:cubicBezTo>
                  <a:pt x="130806" y="80832"/>
                  <a:pt x="130708" y="80799"/>
                  <a:pt x="130578" y="80734"/>
                </a:cubicBezTo>
                <a:cubicBezTo>
                  <a:pt x="129241" y="80245"/>
                  <a:pt x="127838" y="79853"/>
                  <a:pt x="126435" y="79592"/>
                </a:cubicBezTo>
                <a:cubicBezTo>
                  <a:pt x="125196" y="79332"/>
                  <a:pt x="123923" y="79168"/>
                  <a:pt x="122651" y="79136"/>
                </a:cubicBezTo>
                <a:lnTo>
                  <a:pt x="122553" y="79136"/>
                </a:lnTo>
                <a:cubicBezTo>
                  <a:pt x="122782" y="78092"/>
                  <a:pt x="123010" y="77048"/>
                  <a:pt x="123206" y="75939"/>
                </a:cubicBezTo>
                <a:cubicBezTo>
                  <a:pt x="123434" y="75906"/>
                  <a:pt x="123989" y="75841"/>
                  <a:pt x="124054" y="75809"/>
                </a:cubicBezTo>
                <a:cubicBezTo>
                  <a:pt x="129143" y="74960"/>
                  <a:pt x="133514" y="72253"/>
                  <a:pt x="136645" y="68012"/>
                </a:cubicBezTo>
                <a:cubicBezTo>
                  <a:pt x="136645" y="68012"/>
                  <a:pt x="136841" y="67751"/>
                  <a:pt x="136906" y="67654"/>
                </a:cubicBezTo>
                <a:close/>
                <a:moveTo>
                  <a:pt x="57379" y="83050"/>
                </a:moveTo>
                <a:cubicBezTo>
                  <a:pt x="57412" y="83050"/>
                  <a:pt x="59206" y="83507"/>
                  <a:pt x="59238" y="83507"/>
                </a:cubicBezTo>
                <a:cubicBezTo>
                  <a:pt x="60086" y="83703"/>
                  <a:pt x="60935" y="83866"/>
                  <a:pt x="61783" y="84029"/>
                </a:cubicBezTo>
                <a:lnTo>
                  <a:pt x="61815" y="84257"/>
                </a:lnTo>
                <a:cubicBezTo>
                  <a:pt x="61815" y="85497"/>
                  <a:pt x="60804" y="86475"/>
                  <a:pt x="59597" y="86475"/>
                </a:cubicBezTo>
                <a:cubicBezTo>
                  <a:pt x="58390" y="86475"/>
                  <a:pt x="57379" y="85497"/>
                  <a:pt x="57379" y="84257"/>
                </a:cubicBezTo>
                <a:lnTo>
                  <a:pt x="57379" y="83050"/>
                </a:lnTo>
                <a:close/>
                <a:moveTo>
                  <a:pt x="103928" y="83050"/>
                </a:moveTo>
                <a:lnTo>
                  <a:pt x="103928" y="84257"/>
                </a:lnTo>
                <a:cubicBezTo>
                  <a:pt x="103928" y="85497"/>
                  <a:pt x="102916" y="86475"/>
                  <a:pt x="101709" y="86475"/>
                </a:cubicBezTo>
                <a:cubicBezTo>
                  <a:pt x="100502" y="86475"/>
                  <a:pt x="99491" y="85497"/>
                  <a:pt x="99491" y="84257"/>
                </a:cubicBezTo>
                <a:lnTo>
                  <a:pt x="99491" y="84029"/>
                </a:lnTo>
                <a:cubicBezTo>
                  <a:pt x="100372" y="83866"/>
                  <a:pt x="101220" y="83703"/>
                  <a:pt x="102068" y="83507"/>
                </a:cubicBezTo>
                <a:cubicBezTo>
                  <a:pt x="102101" y="83507"/>
                  <a:pt x="103797" y="83083"/>
                  <a:pt x="103862" y="83083"/>
                </a:cubicBezTo>
                <a:cubicBezTo>
                  <a:pt x="103862" y="83050"/>
                  <a:pt x="103895" y="83050"/>
                  <a:pt x="103928" y="83050"/>
                </a:cubicBezTo>
                <a:close/>
                <a:moveTo>
                  <a:pt x="67915" y="84975"/>
                </a:moveTo>
                <a:cubicBezTo>
                  <a:pt x="67980" y="84975"/>
                  <a:pt x="71601" y="85334"/>
                  <a:pt x="72319" y="85399"/>
                </a:cubicBezTo>
                <a:lnTo>
                  <a:pt x="72319" y="85529"/>
                </a:lnTo>
                <a:cubicBezTo>
                  <a:pt x="72319" y="86769"/>
                  <a:pt x="71340" y="87747"/>
                  <a:pt x="70133" y="87747"/>
                </a:cubicBezTo>
                <a:cubicBezTo>
                  <a:pt x="68894" y="87747"/>
                  <a:pt x="67915" y="86769"/>
                  <a:pt x="67915" y="85529"/>
                </a:cubicBezTo>
                <a:lnTo>
                  <a:pt x="67915" y="84975"/>
                </a:lnTo>
                <a:close/>
                <a:moveTo>
                  <a:pt x="93391" y="84975"/>
                </a:moveTo>
                <a:lnTo>
                  <a:pt x="93391" y="85529"/>
                </a:lnTo>
                <a:cubicBezTo>
                  <a:pt x="93391" y="86769"/>
                  <a:pt x="92413" y="87747"/>
                  <a:pt x="91173" y="87747"/>
                </a:cubicBezTo>
                <a:cubicBezTo>
                  <a:pt x="89966" y="87747"/>
                  <a:pt x="88988" y="86769"/>
                  <a:pt x="88988" y="85529"/>
                </a:cubicBezTo>
                <a:lnTo>
                  <a:pt x="88988" y="85399"/>
                </a:lnTo>
                <a:cubicBezTo>
                  <a:pt x="89705" y="85334"/>
                  <a:pt x="90423" y="85268"/>
                  <a:pt x="91141" y="85203"/>
                </a:cubicBezTo>
                <a:cubicBezTo>
                  <a:pt x="91304" y="85203"/>
                  <a:pt x="93326" y="84975"/>
                  <a:pt x="93391" y="84975"/>
                </a:cubicBezTo>
                <a:close/>
                <a:moveTo>
                  <a:pt x="82855" y="85660"/>
                </a:moveTo>
                <a:lnTo>
                  <a:pt x="82855" y="86801"/>
                </a:lnTo>
                <a:cubicBezTo>
                  <a:pt x="82855" y="88008"/>
                  <a:pt x="81876" y="89020"/>
                  <a:pt x="80637" y="89020"/>
                </a:cubicBezTo>
                <a:cubicBezTo>
                  <a:pt x="79430" y="89020"/>
                  <a:pt x="78451" y="88008"/>
                  <a:pt x="78451" y="86801"/>
                </a:cubicBezTo>
                <a:lnTo>
                  <a:pt x="78451" y="85660"/>
                </a:lnTo>
                <a:cubicBezTo>
                  <a:pt x="79169" y="85692"/>
                  <a:pt x="79919" y="85692"/>
                  <a:pt x="80637" y="85692"/>
                </a:cubicBezTo>
                <a:cubicBezTo>
                  <a:pt x="81387" y="85692"/>
                  <a:pt x="82137" y="85692"/>
                  <a:pt x="82855" y="85660"/>
                </a:cubicBezTo>
                <a:close/>
                <a:moveTo>
                  <a:pt x="39242" y="85236"/>
                </a:moveTo>
                <a:cubicBezTo>
                  <a:pt x="39634" y="85236"/>
                  <a:pt x="39993" y="85268"/>
                  <a:pt x="40384" y="85301"/>
                </a:cubicBezTo>
                <a:lnTo>
                  <a:pt x="40417" y="85301"/>
                </a:lnTo>
                <a:cubicBezTo>
                  <a:pt x="40841" y="86606"/>
                  <a:pt x="41297" y="87878"/>
                  <a:pt x="41787" y="89085"/>
                </a:cubicBezTo>
                <a:cubicBezTo>
                  <a:pt x="42080" y="89900"/>
                  <a:pt x="42439" y="90683"/>
                  <a:pt x="42765" y="91466"/>
                </a:cubicBezTo>
                <a:cubicBezTo>
                  <a:pt x="42602" y="91499"/>
                  <a:pt x="42439" y="91531"/>
                  <a:pt x="42276" y="91564"/>
                </a:cubicBezTo>
                <a:cubicBezTo>
                  <a:pt x="40058" y="91955"/>
                  <a:pt x="37905" y="92510"/>
                  <a:pt x="35752" y="93097"/>
                </a:cubicBezTo>
                <a:cubicBezTo>
                  <a:pt x="33795" y="93652"/>
                  <a:pt x="31838" y="94271"/>
                  <a:pt x="29946" y="94956"/>
                </a:cubicBezTo>
                <a:cubicBezTo>
                  <a:pt x="29554" y="95120"/>
                  <a:pt x="29163" y="95348"/>
                  <a:pt x="28869" y="95641"/>
                </a:cubicBezTo>
                <a:cubicBezTo>
                  <a:pt x="27791" y="96657"/>
                  <a:pt x="26357" y="97199"/>
                  <a:pt x="24910" y="97199"/>
                </a:cubicBezTo>
                <a:cubicBezTo>
                  <a:pt x="24081" y="97199"/>
                  <a:pt x="23248" y="97021"/>
                  <a:pt x="22476" y="96653"/>
                </a:cubicBezTo>
                <a:cubicBezTo>
                  <a:pt x="20519" y="95739"/>
                  <a:pt x="19148" y="93749"/>
                  <a:pt x="19148" y="91433"/>
                </a:cubicBezTo>
                <a:cubicBezTo>
                  <a:pt x="19148" y="89085"/>
                  <a:pt x="20551" y="87095"/>
                  <a:pt x="22574" y="86182"/>
                </a:cubicBezTo>
                <a:cubicBezTo>
                  <a:pt x="23291" y="85855"/>
                  <a:pt x="24107" y="85660"/>
                  <a:pt x="24890" y="85660"/>
                </a:cubicBezTo>
                <a:cubicBezTo>
                  <a:pt x="26129" y="85660"/>
                  <a:pt x="27303" y="86051"/>
                  <a:pt x="28315" y="86769"/>
                </a:cubicBezTo>
                <a:cubicBezTo>
                  <a:pt x="28706" y="87095"/>
                  <a:pt x="29228" y="87291"/>
                  <a:pt x="29717" y="87356"/>
                </a:cubicBezTo>
                <a:cubicBezTo>
                  <a:pt x="29835" y="87369"/>
                  <a:pt x="29953" y="87376"/>
                  <a:pt x="30073" y="87376"/>
                </a:cubicBezTo>
                <a:cubicBezTo>
                  <a:pt x="30550" y="87376"/>
                  <a:pt x="31035" y="87271"/>
                  <a:pt x="31479" y="87062"/>
                </a:cubicBezTo>
                <a:cubicBezTo>
                  <a:pt x="31479" y="87062"/>
                  <a:pt x="31479" y="87062"/>
                  <a:pt x="31511" y="87030"/>
                </a:cubicBezTo>
                <a:cubicBezTo>
                  <a:pt x="31968" y="86834"/>
                  <a:pt x="35458" y="85236"/>
                  <a:pt x="39242" y="85236"/>
                </a:cubicBezTo>
                <a:close/>
                <a:moveTo>
                  <a:pt x="122053" y="85249"/>
                </a:moveTo>
                <a:cubicBezTo>
                  <a:pt x="122559" y="85249"/>
                  <a:pt x="123068" y="85272"/>
                  <a:pt x="123565" y="85334"/>
                </a:cubicBezTo>
                <a:cubicBezTo>
                  <a:pt x="126990" y="85660"/>
                  <a:pt x="129795" y="87030"/>
                  <a:pt x="129828" y="87062"/>
                </a:cubicBezTo>
                <a:cubicBezTo>
                  <a:pt x="130227" y="87262"/>
                  <a:pt x="130677" y="87362"/>
                  <a:pt x="131111" y="87362"/>
                </a:cubicBezTo>
                <a:cubicBezTo>
                  <a:pt x="131173" y="87362"/>
                  <a:pt x="131234" y="87360"/>
                  <a:pt x="131296" y="87356"/>
                </a:cubicBezTo>
                <a:cubicBezTo>
                  <a:pt x="131883" y="87356"/>
                  <a:pt x="132503" y="87160"/>
                  <a:pt x="132992" y="86769"/>
                </a:cubicBezTo>
                <a:cubicBezTo>
                  <a:pt x="134003" y="86051"/>
                  <a:pt x="135177" y="85660"/>
                  <a:pt x="136384" y="85660"/>
                </a:cubicBezTo>
                <a:cubicBezTo>
                  <a:pt x="139548" y="85660"/>
                  <a:pt x="142158" y="88302"/>
                  <a:pt x="142158" y="91433"/>
                </a:cubicBezTo>
                <a:cubicBezTo>
                  <a:pt x="142158" y="93815"/>
                  <a:pt x="140592" y="95935"/>
                  <a:pt x="138472" y="96783"/>
                </a:cubicBezTo>
                <a:cubicBezTo>
                  <a:pt x="137820" y="97044"/>
                  <a:pt x="137135" y="97207"/>
                  <a:pt x="136384" y="97207"/>
                </a:cubicBezTo>
                <a:cubicBezTo>
                  <a:pt x="134916" y="97207"/>
                  <a:pt x="133514" y="96653"/>
                  <a:pt x="132437" y="95641"/>
                </a:cubicBezTo>
                <a:cubicBezTo>
                  <a:pt x="132144" y="95348"/>
                  <a:pt x="131752" y="95120"/>
                  <a:pt x="131361" y="94956"/>
                </a:cubicBezTo>
                <a:cubicBezTo>
                  <a:pt x="130089" y="94500"/>
                  <a:pt x="128816" y="94076"/>
                  <a:pt x="127512" y="93684"/>
                </a:cubicBezTo>
                <a:cubicBezTo>
                  <a:pt x="124608" y="92771"/>
                  <a:pt x="121673" y="92086"/>
                  <a:pt x="118704" y="91499"/>
                </a:cubicBezTo>
                <a:cubicBezTo>
                  <a:pt x="118639" y="91499"/>
                  <a:pt x="118574" y="91466"/>
                  <a:pt x="118509" y="91466"/>
                </a:cubicBezTo>
                <a:cubicBezTo>
                  <a:pt x="118574" y="91336"/>
                  <a:pt x="118933" y="90553"/>
                  <a:pt x="119031" y="90292"/>
                </a:cubicBezTo>
                <a:cubicBezTo>
                  <a:pt x="119748" y="88661"/>
                  <a:pt x="120368" y="86997"/>
                  <a:pt x="120890" y="85301"/>
                </a:cubicBezTo>
                <a:cubicBezTo>
                  <a:pt x="120988" y="85301"/>
                  <a:pt x="121086" y="85301"/>
                  <a:pt x="121183" y="85268"/>
                </a:cubicBezTo>
                <a:cubicBezTo>
                  <a:pt x="121470" y="85256"/>
                  <a:pt x="121761" y="85249"/>
                  <a:pt x="122053" y="85249"/>
                </a:cubicBezTo>
                <a:close/>
                <a:moveTo>
                  <a:pt x="42341" y="57411"/>
                </a:moveTo>
                <a:lnTo>
                  <a:pt x="42341" y="57411"/>
                </a:lnTo>
                <a:cubicBezTo>
                  <a:pt x="43255" y="57998"/>
                  <a:pt x="44201" y="58520"/>
                  <a:pt x="45179" y="59042"/>
                </a:cubicBezTo>
                <a:cubicBezTo>
                  <a:pt x="45244" y="62076"/>
                  <a:pt x="46158" y="65207"/>
                  <a:pt x="47952" y="68371"/>
                </a:cubicBezTo>
                <a:cubicBezTo>
                  <a:pt x="47495" y="68958"/>
                  <a:pt x="47136" y="69643"/>
                  <a:pt x="46843" y="70361"/>
                </a:cubicBezTo>
                <a:cubicBezTo>
                  <a:pt x="45179" y="74536"/>
                  <a:pt x="47169" y="79299"/>
                  <a:pt x="51279" y="81060"/>
                </a:cubicBezTo>
                <a:lnTo>
                  <a:pt x="51279" y="84257"/>
                </a:lnTo>
                <a:cubicBezTo>
                  <a:pt x="51279" y="88857"/>
                  <a:pt x="54998" y="92608"/>
                  <a:pt x="59597" y="92608"/>
                </a:cubicBezTo>
                <a:cubicBezTo>
                  <a:pt x="61261" y="92608"/>
                  <a:pt x="62794" y="92118"/>
                  <a:pt x="64099" y="91270"/>
                </a:cubicBezTo>
                <a:cubicBezTo>
                  <a:pt x="65599" y="92869"/>
                  <a:pt x="67752" y="93847"/>
                  <a:pt x="70133" y="93847"/>
                </a:cubicBezTo>
                <a:cubicBezTo>
                  <a:pt x="71797" y="93847"/>
                  <a:pt x="73330" y="93358"/>
                  <a:pt x="74635" y="92510"/>
                </a:cubicBezTo>
                <a:cubicBezTo>
                  <a:pt x="76135" y="94108"/>
                  <a:pt x="78288" y="95120"/>
                  <a:pt x="80637" y="95120"/>
                </a:cubicBezTo>
                <a:cubicBezTo>
                  <a:pt x="83018" y="95120"/>
                  <a:pt x="85171" y="94108"/>
                  <a:pt x="86672" y="92510"/>
                </a:cubicBezTo>
                <a:cubicBezTo>
                  <a:pt x="87976" y="93358"/>
                  <a:pt x="89510" y="93847"/>
                  <a:pt x="91173" y="93847"/>
                </a:cubicBezTo>
                <a:cubicBezTo>
                  <a:pt x="93554" y="93847"/>
                  <a:pt x="95675" y="92869"/>
                  <a:pt x="97208" y="91270"/>
                </a:cubicBezTo>
                <a:cubicBezTo>
                  <a:pt x="98513" y="92118"/>
                  <a:pt x="100046" y="92608"/>
                  <a:pt x="101709" y="92608"/>
                </a:cubicBezTo>
                <a:cubicBezTo>
                  <a:pt x="106309" y="92608"/>
                  <a:pt x="110027" y="88857"/>
                  <a:pt x="110027" y="84257"/>
                </a:cubicBezTo>
                <a:lnTo>
                  <a:pt x="110027" y="81060"/>
                </a:lnTo>
                <a:cubicBezTo>
                  <a:pt x="111985" y="80212"/>
                  <a:pt x="113518" y="78679"/>
                  <a:pt x="114366" y="76722"/>
                </a:cubicBezTo>
                <a:cubicBezTo>
                  <a:pt x="115247" y="74699"/>
                  <a:pt x="115279" y="72416"/>
                  <a:pt x="114464" y="70361"/>
                </a:cubicBezTo>
                <a:cubicBezTo>
                  <a:pt x="114170" y="69643"/>
                  <a:pt x="113811" y="68958"/>
                  <a:pt x="113355" y="68371"/>
                </a:cubicBezTo>
                <a:cubicBezTo>
                  <a:pt x="115149" y="65207"/>
                  <a:pt x="116062" y="62076"/>
                  <a:pt x="116095" y="59042"/>
                </a:cubicBezTo>
                <a:cubicBezTo>
                  <a:pt x="117106" y="58520"/>
                  <a:pt x="118052" y="57998"/>
                  <a:pt x="118965" y="57411"/>
                </a:cubicBezTo>
                <a:lnTo>
                  <a:pt x="118965" y="57411"/>
                </a:lnTo>
                <a:cubicBezTo>
                  <a:pt x="118770" y="62956"/>
                  <a:pt x="118313" y="67980"/>
                  <a:pt x="117595" y="72514"/>
                </a:cubicBezTo>
                <a:cubicBezTo>
                  <a:pt x="117595" y="72547"/>
                  <a:pt x="117595" y="72547"/>
                  <a:pt x="117595" y="72547"/>
                </a:cubicBezTo>
                <a:cubicBezTo>
                  <a:pt x="116193" y="81158"/>
                  <a:pt x="113713" y="90031"/>
                  <a:pt x="108038" y="96914"/>
                </a:cubicBezTo>
                <a:cubicBezTo>
                  <a:pt x="105037" y="100534"/>
                  <a:pt x="101318" y="103242"/>
                  <a:pt x="96882" y="105069"/>
                </a:cubicBezTo>
                <a:cubicBezTo>
                  <a:pt x="91760" y="107189"/>
                  <a:pt x="86150" y="107907"/>
                  <a:pt x="80637" y="107907"/>
                </a:cubicBezTo>
                <a:cubicBezTo>
                  <a:pt x="77734" y="107907"/>
                  <a:pt x="74994" y="107711"/>
                  <a:pt x="72417" y="107287"/>
                </a:cubicBezTo>
                <a:cubicBezTo>
                  <a:pt x="64457" y="106015"/>
                  <a:pt x="57183" y="102231"/>
                  <a:pt x="52323" y="95707"/>
                </a:cubicBezTo>
                <a:cubicBezTo>
                  <a:pt x="52290" y="95674"/>
                  <a:pt x="52290" y="95674"/>
                  <a:pt x="52290" y="95641"/>
                </a:cubicBezTo>
                <a:cubicBezTo>
                  <a:pt x="47397" y="89117"/>
                  <a:pt x="44657" y="80702"/>
                  <a:pt x="43744" y="72677"/>
                </a:cubicBezTo>
                <a:cubicBezTo>
                  <a:pt x="43744" y="72677"/>
                  <a:pt x="43744" y="72677"/>
                  <a:pt x="43744" y="72644"/>
                </a:cubicBezTo>
                <a:cubicBezTo>
                  <a:pt x="42994" y="68078"/>
                  <a:pt x="42537" y="62989"/>
                  <a:pt x="42341" y="57411"/>
                </a:cubicBezTo>
                <a:close/>
                <a:moveTo>
                  <a:pt x="115508" y="97175"/>
                </a:moveTo>
                <a:cubicBezTo>
                  <a:pt x="117921" y="97501"/>
                  <a:pt x="120270" y="98023"/>
                  <a:pt x="122586" y="98642"/>
                </a:cubicBezTo>
                <a:cubicBezTo>
                  <a:pt x="124413" y="99099"/>
                  <a:pt x="126239" y="99654"/>
                  <a:pt x="128034" y="100273"/>
                </a:cubicBezTo>
                <a:cubicBezTo>
                  <a:pt x="128262" y="100371"/>
                  <a:pt x="128523" y="100437"/>
                  <a:pt x="128751" y="100534"/>
                </a:cubicBezTo>
                <a:cubicBezTo>
                  <a:pt x="130904" y="102329"/>
                  <a:pt x="133579" y="103307"/>
                  <a:pt x="136384" y="103307"/>
                </a:cubicBezTo>
                <a:cubicBezTo>
                  <a:pt x="137689" y="103307"/>
                  <a:pt x="138961" y="103111"/>
                  <a:pt x="140168" y="102720"/>
                </a:cubicBezTo>
                <a:cubicBezTo>
                  <a:pt x="141962" y="104025"/>
                  <a:pt x="142386" y="106863"/>
                  <a:pt x="141962" y="109211"/>
                </a:cubicBezTo>
                <a:cubicBezTo>
                  <a:pt x="141603" y="111234"/>
                  <a:pt x="140494" y="113517"/>
                  <a:pt x="138472" y="114463"/>
                </a:cubicBezTo>
                <a:cubicBezTo>
                  <a:pt x="136221" y="109211"/>
                  <a:pt x="131687" y="105362"/>
                  <a:pt x="126207" y="103960"/>
                </a:cubicBezTo>
                <a:cubicBezTo>
                  <a:pt x="126207" y="103960"/>
                  <a:pt x="126174" y="103927"/>
                  <a:pt x="126174" y="103927"/>
                </a:cubicBezTo>
                <a:cubicBezTo>
                  <a:pt x="124674" y="103568"/>
                  <a:pt x="123141" y="103372"/>
                  <a:pt x="121607" y="103372"/>
                </a:cubicBezTo>
                <a:cubicBezTo>
                  <a:pt x="116878" y="103372"/>
                  <a:pt x="112246" y="105232"/>
                  <a:pt x="108820" y="108526"/>
                </a:cubicBezTo>
                <a:cubicBezTo>
                  <a:pt x="108201" y="109113"/>
                  <a:pt x="107614" y="109766"/>
                  <a:pt x="107059" y="110451"/>
                </a:cubicBezTo>
                <a:cubicBezTo>
                  <a:pt x="106896" y="110679"/>
                  <a:pt x="106733" y="110908"/>
                  <a:pt x="106570" y="111136"/>
                </a:cubicBezTo>
                <a:cubicBezTo>
                  <a:pt x="106537" y="111168"/>
                  <a:pt x="106537" y="111201"/>
                  <a:pt x="106504" y="111234"/>
                </a:cubicBezTo>
                <a:cubicBezTo>
                  <a:pt x="106407" y="110679"/>
                  <a:pt x="106341" y="110157"/>
                  <a:pt x="106309" y="109603"/>
                </a:cubicBezTo>
                <a:cubicBezTo>
                  <a:pt x="106244" y="108689"/>
                  <a:pt x="106276" y="107776"/>
                  <a:pt x="106374" y="106863"/>
                </a:cubicBezTo>
                <a:cubicBezTo>
                  <a:pt x="106374" y="106863"/>
                  <a:pt x="106374" y="106830"/>
                  <a:pt x="106374" y="106830"/>
                </a:cubicBezTo>
                <a:cubicBezTo>
                  <a:pt x="109897" y="104286"/>
                  <a:pt x="112898" y="101089"/>
                  <a:pt x="115410" y="97175"/>
                </a:cubicBezTo>
                <a:close/>
                <a:moveTo>
                  <a:pt x="45897" y="97175"/>
                </a:moveTo>
                <a:cubicBezTo>
                  <a:pt x="48408" y="101089"/>
                  <a:pt x="51410" y="104286"/>
                  <a:pt x="54932" y="106830"/>
                </a:cubicBezTo>
                <a:cubicBezTo>
                  <a:pt x="54932" y="106863"/>
                  <a:pt x="54932" y="106863"/>
                  <a:pt x="54932" y="106895"/>
                </a:cubicBezTo>
                <a:cubicBezTo>
                  <a:pt x="55226" y="109407"/>
                  <a:pt x="54835" y="111951"/>
                  <a:pt x="53921" y="114300"/>
                </a:cubicBezTo>
                <a:cubicBezTo>
                  <a:pt x="51964" y="111690"/>
                  <a:pt x="49257" y="109635"/>
                  <a:pt x="46223" y="108396"/>
                </a:cubicBezTo>
                <a:cubicBezTo>
                  <a:pt x="44037" y="107515"/>
                  <a:pt x="41656" y="107026"/>
                  <a:pt x="39308" y="107026"/>
                </a:cubicBezTo>
                <a:cubicBezTo>
                  <a:pt x="36437" y="107026"/>
                  <a:pt x="33534" y="107743"/>
                  <a:pt x="30957" y="109048"/>
                </a:cubicBezTo>
                <a:cubicBezTo>
                  <a:pt x="28249" y="110418"/>
                  <a:pt x="25966" y="112408"/>
                  <a:pt x="24270" y="114855"/>
                </a:cubicBezTo>
                <a:cubicBezTo>
                  <a:pt x="21334" y="114528"/>
                  <a:pt x="19768" y="111690"/>
                  <a:pt x="19312" y="109211"/>
                </a:cubicBezTo>
                <a:cubicBezTo>
                  <a:pt x="18920" y="106863"/>
                  <a:pt x="19344" y="104025"/>
                  <a:pt x="21106" y="102687"/>
                </a:cubicBezTo>
                <a:cubicBezTo>
                  <a:pt x="21171" y="102720"/>
                  <a:pt x="21204" y="102720"/>
                  <a:pt x="21236" y="102720"/>
                </a:cubicBezTo>
                <a:cubicBezTo>
                  <a:pt x="22411" y="103129"/>
                  <a:pt x="23666" y="103317"/>
                  <a:pt x="24923" y="103317"/>
                </a:cubicBezTo>
                <a:cubicBezTo>
                  <a:pt x="25271" y="103317"/>
                  <a:pt x="25619" y="103303"/>
                  <a:pt x="25966" y="103274"/>
                </a:cubicBezTo>
                <a:cubicBezTo>
                  <a:pt x="28380" y="103046"/>
                  <a:pt x="30663" y="102100"/>
                  <a:pt x="32555" y="100534"/>
                </a:cubicBezTo>
                <a:cubicBezTo>
                  <a:pt x="32784" y="100437"/>
                  <a:pt x="33045" y="100371"/>
                  <a:pt x="33273" y="100273"/>
                </a:cubicBezTo>
                <a:cubicBezTo>
                  <a:pt x="35654" y="99458"/>
                  <a:pt x="38101" y="98740"/>
                  <a:pt x="40547" y="98153"/>
                </a:cubicBezTo>
                <a:cubicBezTo>
                  <a:pt x="42276" y="97762"/>
                  <a:pt x="44037" y="97436"/>
                  <a:pt x="45799" y="97175"/>
                </a:cubicBezTo>
                <a:close/>
                <a:moveTo>
                  <a:pt x="61098" y="110353"/>
                </a:moveTo>
                <a:cubicBezTo>
                  <a:pt x="63251" y="111332"/>
                  <a:pt x="65534" y="112082"/>
                  <a:pt x="67980" y="112669"/>
                </a:cubicBezTo>
                <a:cubicBezTo>
                  <a:pt x="66317" y="115964"/>
                  <a:pt x="62859" y="120824"/>
                  <a:pt x="56498" y="122357"/>
                </a:cubicBezTo>
                <a:cubicBezTo>
                  <a:pt x="56629" y="122161"/>
                  <a:pt x="56792" y="121933"/>
                  <a:pt x="56922" y="121705"/>
                </a:cubicBezTo>
                <a:cubicBezTo>
                  <a:pt x="58651" y="119160"/>
                  <a:pt x="59956" y="116322"/>
                  <a:pt x="60608" y="113321"/>
                </a:cubicBezTo>
                <a:cubicBezTo>
                  <a:pt x="60837" y="112375"/>
                  <a:pt x="61000" y="111397"/>
                  <a:pt x="61098" y="110353"/>
                </a:cubicBezTo>
                <a:close/>
                <a:moveTo>
                  <a:pt x="100209" y="110353"/>
                </a:moveTo>
                <a:cubicBezTo>
                  <a:pt x="100437" y="112897"/>
                  <a:pt x="101090" y="115213"/>
                  <a:pt x="101970" y="117268"/>
                </a:cubicBezTo>
                <a:cubicBezTo>
                  <a:pt x="102721" y="119063"/>
                  <a:pt x="103699" y="120791"/>
                  <a:pt x="104808" y="122357"/>
                </a:cubicBezTo>
                <a:cubicBezTo>
                  <a:pt x="98415" y="120824"/>
                  <a:pt x="94957" y="115964"/>
                  <a:pt x="93326" y="112669"/>
                </a:cubicBezTo>
                <a:cubicBezTo>
                  <a:pt x="95773" y="112082"/>
                  <a:pt x="98056" y="111332"/>
                  <a:pt x="100209" y="110353"/>
                </a:cubicBezTo>
                <a:close/>
                <a:moveTo>
                  <a:pt x="121607" y="109472"/>
                </a:moveTo>
                <a:cubicBezTo>
                  <a:pt x="128262" y="109472"/>
                  <a:pt x="133873" y="115116"/>
                  <a:pt x="133873" y="121737"/>
                </a:cubicBezTo>
                <a:lnTo>
                  <a:pt x="133873" y="155662"/>
                </a:lnTo>
                <a:lnTo>
                  <a:pt x="133840" y="155662"/>
                </a:lnTo>
                <a:cubicBezTo>
                  <a:pt x="132372" y="155890"/>
                  <a:pt x="130937" y="156445"/>
                  <a:pt x="129697" y="157326"/>
                </a:cubicBezTo>
                <a:cubicBezTo>
                  <a:pt x="129599" y="157391"/>
                  <a:pt x="128490" y="158304"/>
                  <a:pt x="128490" y="158304"/>
                </a:cubicBezTo>
                <a:cubicBezTo>
                  <a:pt x="126696" y="156608"/>
                  <a:pt x="124282" y="155532"/>
                  <a:pt x="121607" y="155532"/>
                </a:cubicBezTo>
                <a:cubicBezTo>
                  <a:pt x="118933" y="155532"/>
                  <a:pt x="116519" y="156608"/>
                  <a:pt x="114725" y="158304"/>
                </a:cubicBezTo>
                <a:cubicBezTo>
                  <a:pt x="113289" y="156902"/>
                  <a:pt x="111397" y="155956"/>
                  <a:pt x="109375" y="155662"/>
                </a:cubicBezTo>
                <a:lnTo>
                  <a:pt x="109342" y="155662"/>
                </a:lnTo>
                <a:cubicBezTo>
                  <a:pt x="109342" y="155662"/>
                  <a:pt x="109342" y="128848"/>
                  <a:pt x="109375" y="128848"/>
                </a:cubicBezTo>
                <a:cubicBezTo>
                  <a:pt x="110386" y="128522"/>
                  <a:pt x="111300" y="128066"/>
                  <a:pt x="111985" y="127185"/>
                </a:cubicBezTo>
                <a:cubicBezTo>
                  <a:pt x="113355" y="125456"/>
                  <a:pt x="113257" y="122912"/>
                  <a:pt x="111756" y="121281"/>
                </a:cubicBezTo>
                <a:cubicBezTo>
                  <a:pt x="111756" y="121281"/>
                  <a:pt x="111756" y="121281"/>
                  <a:pt x="111756" y="121248"/>
                </a:cubicBezTo>
                <a:cubicBezTo>
                  <a:pt x="111104" y="120530"/>
                  <a:pt x="110451" y="119748"/>
                  <a:pt x="109897" y="118965"/>
                </a:cubicBezTo>
                <a:cubicBezTo>
                  <a:pt x="109832" y="118867"/>
                  <a:pt x="109766" y="118802"/>
                  <a:pt x="109734" y="118736"/>
                </a:cubicBezTo>
                <a:cubicBezTo>
                  <a:pt x="109799" y="118377"/>
                  <a:pt x="109930" y="118051"/>
                  <a:pt x="110027" y="117692"/>
                </a:cubicBezTo>
                <a:cubicBezTo>
                  <a:pt x="111724" y="112832"/>
                  <a:pt x="116454" y="109472"/>
                  <a:pt x="121607" y="109472"/>
                </a:cubicBezTo>
                <a:close/>
                <a:moveTo>
                  <a:pt x="135373" y="161664"/>
                </a:moveTo>
                <a:cubicBezTo>
                  <a:pt x="135634" y="161664"/>
                  <a:pt x="135928" y="161697"/>
                  <a:pt x="136221" y="161762"/>
                </a:cubicBezTo>
                <a:lnTo>
                  <a:pt x="136254" y="161762"/>
                </a:lnTo>
                <a:cubicBezTo>
                  <a:pt x="137917" y="162186"/>
                  <a:pt x="139190" y="163686"/>
                  <a:pt x="139190" y="165481"/>
                </a:cubicBezTo>
                <a:lnTo>
                  <a:pt x="139190" y="169297"/>
                </a:lnTo>
                <a:lnTo>
                  <a:pt x="104058" y="169297"/>
                </a:lnTo>
                <a:lnTo>
                  <a:pt x="104058" y="165481"/>
                </a:lnTo>
                <a:cubicBezTo>
                  <a:pt x="104058" y="163426"/>
                  <a:pt x="105787" y="161664"/>
                  <a:pt x="107875" y="161664"/>
                </a:cubicBezTo>
                <a:cubicBezTo>
                  <a:pt x="109962" y="161664"/>
                  <a:pt x="111691" y="163360"/>
                  <a:pt x="111691" y="165481"/>
                </a:cubicBezTo>
                <a:cubicBezTo>
                  <a:pt x="111691" y="167177"/>
                  <a:pt x="113061" y="168514"/>
                  <a:pt x="114725" y="168514"/>
                </a:cubicBezTo>
                <a:cubicBezTo>
                  <a:pt x="116421" y="168514"/>
                  <a:pt x="117791" y="167177"/>
                  <a:pt x="117791" y="165481"/>
                </a:cubicBezTo>
                <a:cubicBezTo>
                  <a:pt x="117791" y="163360"/>
                  <a:pt x="119520" y="161664"/>
                  <a:pt x="121607" y="161664"/>
                </a:cubicBezTo>
                <a:cubicBezTo>
                  <a:pt x="123728" y="161664"/>
                  <a:pt x="125424" y="163360"/>
                  <a:pt x="125424" y="165481"/>
                </a:cubicBezTo>
                <a:cubicBezTo>
                  <a:pt x="125424" y="167177"/>
                  <a:pt x="126794" y="168514"/>
                  <a:pt x="128490" y="168514"/>
                </a:cubicBezTo>
                <a:cubicBezTo>
                  <a:pt x="130186" y="168514"/>
                  <a:pt x="131557" y="167177"/>
                  <a:pt x="131557" y="165481"/>
                </a:cubicBezTo>
                <a:cubicBezTo>
                  <a:pt x="131557" y="163360"/>
                  <a:pt x="133253" y="161664"/>
                  <a:pt x="135373" y="161664"/>
                </a:cubicBezTo>
                <a:close/>
                <a:moveTo>
                  <a:pt x="23683" y="144049"/>
                </a:moveTo>
                <a:cubicBezTo>
                  <a:pt x="24922" y="144049"/>
                  <a:pt x="26097" y="144212"/>
                  <a:pt x="27238" y="144571"/>
                </a:cubicBezTo>
                <a:lnTo>
                  <a:pt x="32588" y="157913"/>
                </a:lnTo>
                <a:lnTo>
                  <a:pt x="35948" y="166394"/>
                </a:lnTo>
                <a:lnTo>
                  <a:pt x="35948" y="188999"/>
                </a:lnTo>
                <a:cubicBezTo>
                  <a:pt x="35948" y="188999"/>
                  <a:pt x="35915" y="189032"/>
                  <a:pt x="35915" y="189032"/>
                </a:cubicBezTo>
                <a:cubicBezTo>
                  <a:pt x="34708" y="189228"/>
                  <a:pt x="33534" y="189619"/>
                  <a:pt x="32490" y="190239"/>
                </a:cubicBezTo>
                <a:cubicBezTo>
                  <a:pt x="32196" y="190402"/>
                  <a:pt x="31935" y="190565"/>
                  <a:pt x="31707" y="190728"/>
                </a:cubicBezTo>
                <a:cubicBezTo>
                  <a:pt x="31316" y="191022"/>
                  <a:pt x="30924" y="191348"/>
                  <a:pt x="30565" y="191674"/>
                </a:cubicBezTo>
                <a:cubicBezTo>
                  <a:pt x="28771" y="189945"/>
                  <a:pt x="26357" y="188902"/>
                  <a:pt x="23683" y="188902"/>
                </a:cubicBezTo>
                <a:cubicBezTo>
                  <a:pt x="21040" y="188902"/>
                  <a:pt x="18594" y="189945"/>
                  <a:pt x="16832" y="191674"/>
                </a:cubicBezTo>
                <a:cubicBezTo>
                  <a:pt x="16669" y="191511"/>
                  <a:pt x="16474" y="191381"/>
                  <a:pt x="16311" y="191218"/>
                </a:cubicBezTo>
                <a:cubicBezTo>
                  <a:pt x="15104" y="190206"/>
                  <a:pt x="13668" y="189489"/>
                  <a:pt x="12135" y="189130"/>
                </a:cubicBezTo>
                <a:cubicBezTo>
                  <a:pt x="11907" y="189097"/>
                  <a:pt x="11679" y="189065"/>
                  <a:pt x="11483" y="189032"/>
                </a:cubicBezTo>
                <a:cubicBezTo>
                  <a:pt x="11450" y="189032"/>
                  <a:pt x="11450" y="188999"/>
                  <a:pt x="11450" y="188999"/>
                </a:cubicBezTo>
                <a:lnTo>
                  <a:pt x="11450" y="156314"/>
                </a:lnTo>
                <a:cubicBezTo>
                  <a:pt x="11450" y="149562"/>
                  <a:pt x="16930" y="144049"/>
                  <a:pt x="23683" y="144049"/>
                </a:cubicBezTo>
                <a:close/>
                <a:moveTo>
                  <a:pt x="42080" y="181693"/>
                </a:moveTo>
                <a:lnTo>
                  <a:pt x="47430" y="195099"/>
                </a:lnTo>
                <a:lnTo>
                  <a:pt x="46647" y="195099"/>
                </a:lnTo>
                <a:cubicBezTo>
                  <a:pt x="45766" y="192914"/>
                  <a:pt x="44135" y="191120"/>
                  <a:pt x="42080" y="190043"/>
                </a:cubicBezTo>
                <a:lnTo>
                  <a:pt x="42080" y="181693"/>
                </a:lnTo>
                <a:close/>
                <a:moveTo>
                  <a:pt x="39164" y="113190"/>
                </a:moveTo>
                <a:cubicBezTo>
                  <a:pt x="43301" y="113190"/>
                  <a:pt x="47389" y="115280"/>
                  <a:pt x="49648" y="118867"/>
                </a:cubicBezTo>
                <a:cubicBezTo>
                  <a:pt x="49909" y="119291"/>
                  <a:pt x="50170" y="119780"/>
                  <a:pt x="50398" y="120269"/>
                </a:cubicBezTo>
                <a:cubicBezTo>
                  <a:pt x="50398" y="120269"/>
                  <a:pt x="49811" y="120954"/>
                  <a:pt x="49550" y="121281"/>
                </a:cubicBezTo>
                <a:cubicBezTo>
                  <a:pt x="47887" y="123075"/>
                  <a:pt x="48017" y="126076"/>
                  <a:pt x="49811" y="127739"/>
                </a:cubicBezTo>
                <a:cubicBezTo>
                  <a:pt x="50826" y="128641"/>
                  <a:pt x="52011" y="128934"/>
                  <a:pt x="53303" y="128934"/>
                </a:cubicBezTo>
                <a:cubicBezTo>
                  <a:pt x="53506" y="128934"/>
                  <a:pt x="53713" y="128927"/>
                  <a:pt x="53921" y="128914"/>
                </a:cubicBezTo>
                <a:lnTo>
                  <a:pt x="62435" y="149954"/>
                </a:lnTo>
                <a:cubicBezTo>
                  <a:pt x="62908" y="151147"/>
                  <a:pt x="64063" y="151867"/>
                  <a:pt x="65279" y="151867"/>
                </a:cubicBezTo>
                <a:cubicBezTo>
                  <a:pt x="65658" y="151867"/>
                  <a:pt x="66043" y="151797"/>
                  <a:pt x="66415" y="151650"/>
                </a:cubicBezTo>
                <a:cubicBezTo>
                  <a:pt x="67980" y="150997"/>
                  <a:pt x="68731" y="149236"/>
                  <a:pt x="68111" y="147670"/>
                </a:cubicBezTo>
                <a:lnTo>
                  <a:pt x="60021" y="127674"/>
                </a:lnTo>
                <a:cubicBezTo>
                  <a:pt x="67654" y="124999"/>
                  <a:pt x="72221" y="118573"/>
                  <a:pt x="74276" y="113713"/>
                </a:cubicBezTo>
                <a:cubicBezTo>
                  <a:pt x="76298" y="113941"/>
                  <a:pt x="78419" y="114039"/>
                  <a:pt x="80637" y="114039"/>
                </a:cubicBezTo>
                <a:cubicBezTo>
                  <a:pt x="82888" y="114039"/>
                  <a:pt x="85008" y="113941"/>
                  <a:pt x="87030" y="113713"/>
                </a:cubicBezTo>
                <a:cubicBezTo>
                  <a:pt x="89249" y="118965"/>
                  <a:pt x="94403" y="126043"/>
                  <a:pt x="103242" y="128261"/>
                </a:cubicBezTo>
                <a:lnTo>
                  <a:pt x="103242" y="156673"/>
                </a:lnTo>
                <a:cubicBezTo>
                  <a:pt x="103210" y="156706"/>
                  <a:pt x="103177" y="156706"/>
                  <a:pt x="103145" y="156738"/>
                </a:cubicBezTo>
                <a:cubicBezTo>
                  <a:pt x="103112" y="156738"/>
                  <a:pt x="103112" y="156771"/>
                  <a:pt x="103079" y="156771"/>
                </a:cubicBezTo>
                <a:cubicBezTo>
                  <a:pt x="100829" y="158011"/>
                  <a:pt x="99132" y="160066"/>
                  <a:pt x="98382" y="162512"/>
                </a:cubicBezTo>
                <a:cubicBezTo>
                  <a:pt x="98089" y="163491"/>
                  <a:pt x="97925" y="164469"/>
                  <a:pt x="97925" y="165481"/>
                </a:cubicBezTo>
                <a:lnTo>
                  <a:pt x="97925" y="172331"/>
                </a:lnTo>
                <a:cubicBezTo>
                  <a:pt x="97925" y="172787"/>
                  <a:pt x="98023" y="173244"/>
                  <a:pt x="98219" y="173636"/>
                </a:cubicBezTo>
                <a:cubicBezTo>
                  <a:pt x="98643" y="174549"/>
                  <a:pt x="99556" y="175234"/>
                  <a:pt x="100568" y="175364"/>
                </a:cubicBezTo>
                <a:cubicBezTo>
                  <a:pt x="100535" y="175397"/>
                  <a:pt x="100535" y="175430"/>
                  <a:pt x="100535" y="175462"/>
                </a:cubicBezTo>
                <a:cubicBezTo>
                  <a:pt x="98904" y="178920"/>
                  <a:pt x="98089" y="182834"/>
                  <a:pt x="98317" y="186683"/>
                </a:cubicBezTo>
                <a:cubicBezTo>
                  <a:pt x="98480" y="189554"/>
                  <a:pt x="99165" y="192392"/>
                  <a:pt x="100339" y="195002"/>
                </a:cubicBezTo>
                <a:cubicBezTo>
                  <a:pt x="100339" y="195034"/>
                  <a:pt x="100372" y="195067"/>
                  <a:pt x="100372" y="195099"/>
                </a:cubicBezTo>
                <a:lnTo>
                  <a:pt x="95838" y="195099"/>
                </a:lnTo>
                <a:cubicBezTo>
                  <a:pt x="94696" y="192229"/>
                  <a:pt x="92250" y="190043"/>
                  <a:pt x="89249" y="189260"/>
                </a:cubicBezTo>
                <a:cubicBezTo>
                  <a:pt x="88387" y="189026"/>
                  <a:pt x="87503" y="188908"/>
                  <a:pt x="86623" y="188908"/>
                </a:cubicBezTo>
                <a:cubicBezTo>
                  <a:pt x="86036" y="188908"/>
                  <a:pt x="85452" y="188960"/>
                  <a:pt x="84878" y="189065"/>
                </a:cubicBezTo>
                <a:lnTo>
                  <a:pt x="72123" y="157554"/>
                </a:lnTo>
                <a:cubicBezTo>
                  <a:pt x="71626" y="156360"/>
                  <a:pt x="70465" y="155641"/>
                  <a:pt x="69247" y="155641"/>
                </a:cubicBezTo>
                <a:cubicBezTo>
                  <a:pt x="68868" y="155641"/>
                  <a:pt x="68483" y="155710"/>
                  <a:pt x="68111" y="155858"/>
                </a:cubicBezTo>
                <a:cubicBezTo>
                  <a:pt x="66545" y="156477"/>
                  <a:pt x="65795" y="158272"/>
                  <a:pt x="66447" y="159837"/>
                </a:cubicBezTo>
                <a:lnTo>
                  <a:pt x="79104" y="191087"/>
                </a:lnTo>
                <a:cubicBezTo>
                  <a:pt x="77342" y="189685"/>
                  <a:pt x="75124" y="188902"/>
                  <a:pt x="72906" y="188902"/>
                </a:cubicBezTo>
                <a:cubicBezTo>
                  <a:pt x="70231" y="188902"/>
                  <a:pt x="67817" y="189945"/>
                  <a:pt x="66023" y="191674"/>
                </a:cubicBezTo>
                <a:cubicBezTo>
                  <a:pt x="64229" y="189945"/>
                  <a:pt x="61815" y="188902"/>
                  <a:pt x="59140" y="188902"/>
                </a:cubicBezTo>
                <a:cubicBezTo>
                  <a:pt x="56759" y="188902"/>
                  <a:pt x="54378" y="189782"/>
                  <a:pt x="52584" y="191381"/>
                </a:cubicBezTo>
                <a:cubicBezTo>
                  <a:pt x="52584" y="191413"/>
                  <a:pt x="52551" y="191413"/>
                  <a:pt x="52551" y="191413"/>
                </a:cubicBezTo>
                <a:cubicBezTo>
                  <a:pt x="52551" y="191413"/>
                  <a:pt x="27793" y="129436"/>
                  <a:pt x="27793" y="129436"/>
                </a:cubicBezTo>
                <a:cubicBezTo>
                  <a:pt x="25444" y="123597"/>
                  <a:pt x="28739" y="116746"/>
                  <a:pt x="34284" y="114235"/>
                </a:cubicBezTo>
                <a:cubicBezTo>
                  <a:pt x="35842" y="113526"/>
                  <a:pt x="37507" y="113190"/>
                  <a:pt x="39164" y="113190"/>
                </a:cubicBezTo>
                <a:close/>
                <a:moveTo>
                  <a:pt x="37448" y="195034"/>
                </a:moveTo>
                <a:cubicBezTo>
                  <a:pt x="39503" y="195034"/>
                  <a:pt x="41265" y="196796"/>
                  <a:pt x="41265" y="198851"/>
                </a:cubicBezTo>
                <a:lnTo>
                  <a:pt x="41265" y="202667"/>
                </a:lnTo>
                <a:lnTo>
                  <a:pt x="6133" y="202667"/>
                </a:lnTo>
                <a:lnTo>
                  <a:pt x="6133" y="198851"/>
                </a:lnTo>
                <a:cubicBezTo>
                  <a:pt x="6133" y="196763"/>
                  <a:pt x="7895" y="195034"/>
                  <a:pt x="9950" y="195034"/>
                </a:cubicBezTo>
                <a:cubicBezTo>
                  <a:pt x="12037" y="195034"/>
                  <a:pt x="13766" y="196730"/>
                  <a:pt x="13766" y="198851"/>
                </a:cubicBezTo>
                <a:cubicBezTo>
                  <a:pt x="13766" y="200514"/>
                  <a:pt x="15136" y="201884"/>
                  <a:pt x="16832" y="201884"/>
                </a:cubicBezTo>
                <a:cubicBezTo>
                  <a:pt x="18496" y="201884"/>
                  <a:pt x="19866" y="200514"/>
                  <a:pt x="19866" y="198851"/>
                </a:cubicBezTo>
                <a:cubicBezTo>
                  <a:pt x="19866" y="196730"/>
                  <a:pt x="21595" y="195034"/>
                  <a:pt x="23683" y="195034"/>
                </a:cubicBezTo>
                <a:cubicBezTo>
                  <a:pt x="25803" y="195034"/>
                  <a:pt x="27499" y="196730"/>
                  <a:pt x="27499" y="198851"/>
                </a:cubicBezTo>
                <a:cubicBezTo>
                  <a:pt x="27499" y="200514"/>
                  <a:pt x="28869" y="201884"/>
                  <a:pt x="30565" y="201884"/>
                </a:cubicBezTo>
                <a:cubicBezTo>
                  <a:pt x="32262" y="201884"/>
                  <a:pt x="33632" y="200514"/>
                  <a:pt x="33632" y="198851"/>
                </a:cubicBezTo>
                <a:cubicBezTo>
                  <a:pt x="33632" y="196730"/>
                  <a:pt x="35328" y="195034"/>
                  <a:pt x="37448" y="195034"/>
                </a:cubicBezTo>
                <a:close/>
                <a:moveTo>
                  <a:pt x="86639" y="195034"/>
                </a:moveTo>
                <a:cubicBezTo>
                  <a:pt x="88172" y="195034"/>
                  <a:pt x="89607" y="195980"/>
                  <a:pt x="90162" y="197383"/>
                </a:cubicBezTo>
                <a:cubicBezTo>
                  <a:pt x="90358" y="197839"/>
                  <a:pt x="90456" y="198329"/>
                  <a:pt x="90456" y="198851"/>
                </a:cubicBezTo>
                <a:lnTo>
                  <a:pt x="90456" y="202667"/>
                </a:lnTo>
                <a:lnTo>
                  <a:pt x="55324" y="202667"/>
                </a:lnTo>
                <a:lnTo>
                  <a:pt x="55324" y="199014"/>
                </a:lnTo>
                <a:lnTo>
                  <a:pt x="55324" y="198851"/>
                </a:lnTo>
                <a:cubicBezTo>
                  <a:pt x="55324" y="196730"/>
                  <a:pt x="57053" y="195034"/>
                  <a:pt x="59140" y="195034"/>
                </a:cubicBezTo>
                <a:cubicBezTo>
                  <a:pt x="61261" y="195034"/>
                  <a:pt x="62957" y="196730"/>
                  <a:pt x="62957" y="198851"/>
                </a:cubicBezTo>
                <a:cubicBezTo>
                  <a:pt x="62957" y="200514"/>
                  <a:pt x="64327" y="201884"/>
                  <a:pt x="66023" y="201884"/>
                </a:cubicBezTo>
                <a:cubicBezTo>
                  <a:pt x="67719" y="201884"/>
                  <a:pt x="69089" y="200514"/>
                  <a:pt x="69089" y="198851"/>
                </a:cubicBezTo>
                <a:cubicBezTo>
                  <a:pt x="69089" y="196730"/>
                  <a:pt x="70786" y="195034"/>
                  <a:pt x="72906" y="195034"/>
                </a:cubicBezTo>
                <a:cubicBezTo>
                  <a:pt x="74994" y="195034"/>
                  <a:pt x="76723" y="196730"/>
                  <a:pt x="76723" y="198851"/>
                </a:cubicBezTo>
                <a:cubicBezTo>
                  <a:pt x="76723" y="200514"/>
                  <a:pt x="78093" y="201884"/>
                  <a:pt x="79756" y="201884"/>
                </a:cubicBezTo>
                <a:cubicBezTo>
                  <a:pt x="81452" y="201884"/>
                  <a:pt x="82822" y="200514"/>
                  <a:pt x="82822" y="198851"/>
                </a:cubicBezTo>
                <a:cubicBezTo>
                  <a:pt x="82822" y="198003"/>
                  <a:pt x="83116" y="197154"/>
                  <a:pt x="83638" y="196502"/>
                </a:cubicBezTo>
                <a:cubicBezTo>
                  <a:pt x="84356" y="195589"/>
                  <a:pt x="85497" y="195034"/>
                  <a:pt x="86639" y="195034"/>
                </a:cubicBezTo>
                <a:close/>
                <a:moveTo>
                  <a:pt x="135601" y="175397"/>
                </a:moveTo>
                <a:cubicBezTo>
                  <a:pt x="137689" y="178333"/>
                  <a:pt x="138831" y="181823"/>
                  <a:pt x="138831" y="185444"/>
                </a:cubicBezTo>
                <a:cubicBezTo>
                  <a:pt x="138831" y="194936"/>
                  <a:pt x="131100" y="202667"/>
                  <a:pt x="121607" y="202667"/>
                </a:cubicBezTo>
                <a:cubicBezTo>
                  <a:pt x="112996" y="202667"/>
                  <a:pt x="105852" y="196306"/>
                  <a:pt x="104580" y="188054"/>
                </a:cubicBezTo>
                <a:cubicBezTo>
                  <a:pt x="103928" y="183682"/>
                  <a:pt x="105004" y="179083"/>
                  <a:pt x="107581" y="175462"/>
                </a:cubicBezTo>
                <a:cubicBezTo>
                  <a:pt x="107581" y="175462"/>
                  <a:pt x="107614" y="175430"/>
                  <a:pt x="107614" y="175397"/>
                </a:cubicBezTo>
                <a:close/>
                <a:moveTo>
                  <a:pt x="80637" y="0"/>
                </a:moveTo>
                <a:cubicBezTo>
                  <a:pt x="77114" y="0"/>
                  <a:pt x="73852" y="1631"/>
                  <a:pt x="71732" y="4371"/>
                </a:cubicBezTo>
                <a:cubicBezTo>
                  <a:pt x="70264" y="3653"/>
                  <a:pt x="68633" y="3295"/>
                  <a:pt x="66969" y="3295"/>
                </a:cubicBezTo>
                <a:cubicBezTo>
                  <a:pt x="61195" y="3295"/>
                  <a:pt x="56335" y="7600"/>
                  <a:pt x="55683" y="13309"/>
                </a:cubicBezTo>
                <a:cubicBezTo>
                  <a:pt x="55683" y="13537"/>
                  <a:pt x="55683" y="13766"/>
                  <a:pt x="55683" y="13961"/>
                </a:cubicBezTo>
                <a:lnTo>
                  <a:pt x="55976" y="16799"/>
                </a:lnTo>
                <a:cubicBezTo>
                  <a:pt x="55454" y="17158"/>
                  <a:pt x="54965" y="17582"/>
                  <a:pt x="54508" y="18039"/>
                </a:cubicBezTo>
                <a:cubicBezTo>
                  <a:pt x="53823" y="17223"/>
                  <a:pt x="53204" y="16440"/>
                  <a:pt x="52616" y="15690"/>
                </a:cubicBezTo>
                <a:cubicBezTo>
                  <a:pt x="50105" y="12428"/>
                  <a:pt x="47919" y="9623"/>
                  <a:pt x="44494" y="9623"/>
                </a:cubicBezTo>
                <a:cubicBezTo>
                  <a:pt x="43124" y="9623"/>
                  <a:pt x="41787" y="10112"/>
                  <a:pt x="40514" y="11091"/>
                </a:cubicBezTo>
                <a:cubicBezTo>
                  <a:pt x="38623" y="12559"/>
                  <a:pt x="37513" y="15038"/>
                  <a:pt x="37285" y="18267"/>
                </a:cubicBezTo>
                <a:cubicBezTo>
                  <a:pt x="37122" y="20551"/>
                  <a:pt x="37448" y="23421"/>
                  <a:pt x="38329" y="26520"/>
                </a:cubicBezTo>
                <a:cubicBezTo>
                  <a:pt x="36894" y="25411"/>
                  <a:pt x="35426" y="24661"/>
                  <a:pt x="33730" y="24661"/>
                </a:cubicBezTo>
                <a:cubicBezTo>
                  <a:pt x="32131" y="24661"/>
                  <a:pt x="30631" y="25346"/>
                  <a:pt x="29326" y="26650"/>
                </a:cubicBezTo>
                <a:cubicBezTo>
                  <a:pt x="27238" y="28738"/>
                  <a:pt x="26553" y="32261"/>
                  <a:pt x="27434" y="36567"/>
                </a:cubicBezTo>
                <a:cubicBezTo>
                  <a:pt x="27793" y="38394"/>
                  <a:pt x="28445" y="40383"/>
                  <a:pt x="29358" y="42406"/>
                </a:cubicBezTo>
                <a:cubicBezTo>
                  <a:pt x="26618" y="43221"/>
                  <a:pt x="24792" y="44722"/>
                  <a:pt x="23650" y="46092"/>
                </a:cubicBezTo>
                <a:cubicBezTo>
                  <a:pt x="21562" y="48538"/>
                  <a:pt x="20453" y="51800"/>
                  <a:pt x="20453" y="55519"/>
                </a:cubicBezTo>
                <a:cubicBezTo>
                  <a:pt x="20453" y="57737"/>
                  <a:pt x="20845" y="59988"/>
                  <a:pt x="21595" y="62173"/>
                </a:cubicBezTo>
                <a:cubicBezTo>
                  <a:pt x="19540" y="63380"/>
                  <a:pt x="17648" y="65501"/>
                  <a:pt x="16376" y="68176"/>
                </a:cubicBezTo>
                <a:cubicBezTo>
                  <a:pt x="14158" y="72905"/>
                  <a:pt x="14353" y="78157"/>
                  <a:pt x="16865" y="82691"/>
                </a:cubicBezTo>
                <a:cubicBezTo>
                  <a:pt x="14516" y="84877"/>
                  <a:pt x="13016" y="87976"/>
                  <a:pt x="13016" y="91433"/>
                </a:cubicBezTo>
                <a:cubicBezTo>
                  <a:pt x="13016" y="94402"/>
                  <a:pt x="14125" y="97142"/>
                  <a:pt x="15952" y="99230"/>
                </a:cubicBezTo>
                <a:cubicBezTo>
                  <a:pt x="13570" y="101937"/>
                  <a:pt x="12527" y="105982"/>
                  <a:pt x="13310" y="110288"/>
                </a:cubicBezTo>
                <a:cubicBezTo>
                  <a:pt x="14223" y="115442"/>
                  <a:pt x="17420" y="119258"/>
                  <a:pt x="21628" y="120530"/>
                </a:cubicBezTo>
                <a:cubicBezTo>
                  <a:pt x="20616" y="124151"/>
                  <a:pt x="20747" y="127968"/>
                  <a:pt x="22052" y="131556"/>
                </a:cubicBezTo>
                <a:cubicBezTo>
                  <a:pt x="22052" y="131589"/>
                  <a:pt x="22052" y="131621"/>
                  <a:pt x="22084" y="131654"/>
                </a:cubicBezTo>
                <a:lnTo>
                  <a:pt x="24596" y="137949"/>
                </a:lnTo>
                <a:lnTo>
                  <a:pt x="23683" y="137949"/>
                </a:lnTo>
                <a:cubicBezTo>
                  <a:pt x="13570" y="137949"/>
                  <a:pt x="5318" y="146170"/>
                  <a:pt x="5318" y="156314"/>
                </a:cubicBezTo>
                <a:lnTo>
                  <a:pt x="5318" y="190043"/>
                </a:lnTo>
                <a:cubicBezTo>
                  <a:pt x="2154" y="191707"/>
                  <a:pt x="1" y="195034"/>
                  <a:pt x="1" y="198851"/>
                </a:cubicBezTo>
                <a:lnTo>
                  <a:pt x="1" y="205701"/>
                </a:lnTo>
                <a:cubicBezTo>
                  <a:pt x="1" y="207397"/>
                  <a:pt x="1371" y="208767"/>
                  <a:pt x="3067" y="208767"/>
                </a:cubicBezTo>
                <a:lnTo>
                  <a:pt x="44331" y="208767"/>
                </a:lnTo>
                <a:cubicBezTo>
                  <a:pt x="45995" y="208767"/>
                  <a:pt x="47365" y="207397"/>
                  <a:pt x="47365" y="205701"/>
                </a:cubicBezTo>
                <a:lnTo>
                  <a:pt x="47365" y="201199"/>
                </a:lnTo>
                <a:lnTo>
                  <a:pt x="49224" y="201199"/>
                </a:lnTo>
                <a:lnTo>
                  <a:pt x="49224" y="205701"/>
                </a:lnTo>
                <a:cubicBezTo>
                  <a:pt x="49224" y="207397"/>
                  <a:pt x="50594" y="208767"/>
                  <a:pt x="52258" y="208767"/>
                </a:cubicBezTo>
                <a:lnTo>
                  <a:pt x="93522" y="208767"/>
                </a:lnTo>
                <a:cubicBezTo>
                  <a:pt x="95218" y="208767"/>
                  <a:pt x="96588" y="207397"/>
                  <a:pt x="96588" y="205701"/>
                </a:cubicBezTo>
                <a:lnTo>
                  <a:pt x="96588" y="201199"/>
                </a:lnTo>
                <a:lnTo>
                  <a:pt x="104449" y="201199"/>
                </a:lnTo>
                <a:cubicBezTo>
                  <a:pt x="108690" y="205864"/>
                  <a:pt x="114823" y="208767"/>
                  <a:pt x="121607" y="208767"/>
                </a:cubicBezTo>
                <a:cubicBezTo>
                  <a:pt x="134492" y="208767"/>
                  <a:pt x="144931" y="198296"/>
                  <a:pt x="144931" y="185444"/>
                </a:cubicBezTo>
                <a:cubicBezTo>
                  <a:pt x="144931" y="181921"/>
                  <a:pt x="144148" y="178496"/>
                  <a:pt x="142647" y="175364"/>
                </a:cubicBezTo>
                <a:cubicBezTo>
                  <a:pt x="144148" y="175169"/>
                  <a:pt x="145289" y="173896"/>
                  <a:pt x="145289" y="172331"/>
                </a:cubicBezTo>
                <a:lnTo>
                  <a:pt x="145289" y="165481"/>
                </a:lnTo>
                <a:cubicBezTo>
                  <a:pt x="145289" y="161664"/>
                  <a:pt x="143137" y="158337"/>
                  <a:pt x="139972" y="156673"/>
                </a:cubicBezTo>
                <a:lnTo>
                  <a:pt x="139972" y="121737"/>
                </a:lnTo>
                <a:cubicBezTo>
                  <a:pt x="139972" y="121313"/>
                  <a:pt x="139972" y="120889"/>
                  <a:pt x="139940" y="120465"/>
                </a:cubicBezTo>
                <a:cubicBezTo>
                  <a:pt x="144017" y="119095"/>
                  <a:pt x="147084" y="115344"/>
                  <a:pt x="147997" y="110288"/>
                </a:cubicBezTo>
                <a:cubicBezTo>
                  <a:pt x="148780" y="105982"/>
                  <a:pt x="147736" y="101937"/>
                  <a:pt x="145355" y="99230"/>
                </a:cubicBezTo>
                <a:cubicBezTo>
                  <a:pt x="147181" y="97142"/>
                  <a:pt x="148291" y="94402"/>
                  <a:pt x="148291" y="91433"/>
                </a:cubicBezTo>
                <a:cubicBezTo>
                  <a:pt x="148291" y="87976"/>
                  <a:pt x="146790" y="84877"/>
                  <a:pt x="144441" y="82691"/>
                </a:cubicBezTo>
                <a:cubicBezTo>
                  <a:pt x="146953" y="78157"/>
                  <a:pt x="147149" y="72905"/>
                  <a:pt x="144931" y="68176"/>
                </a:cubicBezTo>
                <a:cubicBezTo>
                  <a:pt x="143658" y="65501"/>
                  <a:pt x="141767" y="63380"/>
                  <a:pt x="139711" y="62173"/>
                </a:cubicBezTo>
                <a:cubicBezTo>
                  <a:pt x="140462" y="59988"/>
                  <a:pt x="140853" y="57737"/>
                  <a:pt x="140853" y="55519"/>
                </a:cubicBezTo>
                <a:cubicBezTo>
                  <a:pt x="140853" y="48897"/>
                  <a:pt x="137395" y="44037"/>
                  <a:pt x="131948" y="42406"/>
                </a:cubicBezTo>
                <a:cubicBezTo>
                  <a:pt x="132861" y="40383"/>
                  <a:pt x="133514" y="38394"/>
                  <a:pt x="133873" y="36567"/>
                </a:cubicBezTo>
                <a:cubicBezTo>
                  <a:pt x="134753" y="32261"/>
                  <a:pt x="134068" y="28738"/>
                  <a:pt x="131981" y="26650"/>
                </a:cubicBezTo>
                <a:cubicBezTo>
                  <a:pt x="130676" y="25346"/>
                  <a:pt x="129175" y="24661"/>
                  <a:pt x="127577" y="24661"/>
                </a:cubicBezTo>
                <a:cubicBezTo>
                  <a:pt x="125881" y="24661"/>
                  <a:pt x="124413" y="25411"/>
                  <a:pt x="122978" y="26520"/>
                </a:cubicBezTo>
                <a:cubicBezTo>
                  <a:pt x="123858" y="23421"/>
                  <a:pt x="124184" y="20551"/>
                  <a:pt x="124021" y="18235"/>
                </a:cubicBezTo>
                <a:cubicBezTo>
                  <a:pt x="123793" y="15038"/>
                  <a:pt x="122684" y="12559"/>
                  <a:pt x="120792" y="11091"/>
                </a:cubicBezTo>
                <a:cubicBezTo>
                  <a:pt x="119520" y="10112"/>
                  <a:pt x="118182" y="9623"/>
                  <a:pt x="116812" y="9623"/>
                </a:cubicBezTo>
                <a:cubicBezTo>
                  <a:pt x="113387" y="9623"/>
                  <a:pt x="111202" y="12428"/>
                  <a:pt x="108690" y="15690"/>
                </a:cubicBezTo>
                <a:cubicBezTo>
                  <a:pt x="108103" y="16440"/>
                  <a:pt x="107483" y="17223"/>
                  <a:pt x="106798" y="18039"/>
                </a:cubicBezTo>
                <a:cubicBezTo>
                  <a:pt x="106341" y="17582"/>
                  <a:pt x="105852" y="17158"/>
                  <a:pt x="105330" y="16799"/>
                </a:cubicBezTo>
                <a:lnTo>
                  <a:pt x="105624" y="13961"/>
                </a:lnTo>
                <a:cubicBezTo>
                  <a:pt x="105624" y="13766"/>
                  <a:pt x="105624" y="13537"/>
                  <a:pt x="105624" y="13309"/>
                </a:cubicBezTo>
                <a:cubicBezTo>
                  <a:pt x="104971" y="7600"/>
                  <a:pt x="100111" y="3295"/>
                  <a:pt x="94337" y="3295"/>
                </a:cubicBezTo>
                <a:cubicBezTo>
                  <a:pt x="92674" y="3295"/>
                  <a:pt x="91043" y="3653"/>
                  <a:pt x="89575" y="4371"/>
                </a:cubicBezTo>
                <a:cubicBezTo>
                  <a:pt x="87454" y="1631"/>
                  <a:pt x="84192" y="0"/>
                  <a:pt x="80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88" name="Google Shape;3488;p86"/>
          <p:cNvGrpSpPr/>
          <p:nvPr/>
        </p:nvGrpSpPr>
        <p:grpSpPr>
          <a:xfrm>
            <a:off x="3119287" y="1239968"/>
            <a:ext cx="426410" cy="495824"/>
            <a:chOff x="1555950" y="238125"/>
            <a:chExt cx="4488525" cy="5219200"/>
          </a:xfrm>
        </p:grpSpPr>
        <p:sp>
          <p:nvSpPr>
            <p:cNvPr id="3489" name="Google Shape;3489;p86"/>
            <p:cNvSpPr/>
            <p:nvPr/>
          </p:nvSpPr>
          <p:spPr>
            <a:xfrm>
              <a:off x="1555950" y="238125"/>
              <a:ext cx="1982500" cy="5219200"/>
            </a:xfrm>
            <a:custGeom>
              <a:avLst/>
              <a:gdLst/>
              <a:ahLst/>
              <a:cxnLst/>
              <a:rect l="l" t="t" r="r" b="b"/>
              <a:pathLst>
                <a:path w="79300" h="208768" extrusionOk="0">
                  <a:moveTo>
                    <a:pt x="69807" y="6100"/>
                  </a:moveTo>
                  <a:cubicBezTo>
                    <a:pt x="69677" y="8612"/>
                    <a:pt x="69644" y="10765"/>
                    <a:pt x="69644" y="12559"/>
                  </a:cubicBezTo>
                  <a:cubicBezTo>
                    <a:pt x="69644" y="24204"/>
                    <a:pt x="71928" y="46810"/>
                    <a:pt x="72841" y="55421"/>
                  </a:cubicBezTo>
                  <a:lnTo>
                    <a:pt x="47985" y="55421"/>
                  </a:lnTo>
                  <a:cubicBezTo>
                    <a:pt x="48930" y="46810"/>
                    <a:pt x="51214" y="24204"/>
                    <a:pt x="51214" y="12559"/>
                  </a:cubicBezTo>
                  <a:cubicBezTo>
                    <a:pt x="51214" y="10765"/>
                    <a:pt x="51149" y="8612"/>
                    <a:pt x="51051" y="6100"/>
                  </a:cubicBezTo>
                  <a:close/>
                  <a:moveTo>
                    <a:pt x="15560" y="85431"/>
                  </a:moveTo>
                  <a:cubicBezTo>
                    <a:pt x="21497" y="85431"/>
                    <a:pt x="27597" y="87226"/>
                    <a:pt x="33175" y="90585"/>
                  </a:cubicBezTo>
                  <a:cubicBezTo>
                    <a:pt x="38199" y="93619"/>
                    <a:pt x="42276" y="97631"/>
                    <a:pt x="45081" y="102263"/>
                  </a:cubicBezTo>
                  <a:cubicBezTo>
                    <a:pt x="45114" y="103862"/>
                    <a:pt x="45081" y="105460"/>
                    <a:pt x="45049" y="107058"/>
                  </a:cubicBezTo>
                  <a:lnTo>
                    <a:pt x="22769" y="93586"/>
                  </a:lnTo>
                  <a:cubicBezTo>
                    <a:pt x="22282" y="93299"/>
                    <a:pt x="21743" y="93161"/>
                    <a:pt x="21208" y="93161"/>
                  </a:cubicBezTo>
                  <a:cubicBezTo>
                    <a:pt x="20166" y="93161"/>
                    <a:pt x="19143" y="93682"/>
                    <a:pt x="18561" y="94630"/>
                  </a:cubicBezTo>
                  <a:cubicBezTo>
                    <a:pt x="17713" y="96098"/>
                    <a:pt x="18170" y="97957"/>
                    <a:pt x="19605" y="98838"/>
                  </a:cubicBezTo>
                  <a:lnTo>
                    <a:pt x="44755" y="114039"/>
                  </a:lnTo>
                  <a:cubicBezTo>
                    <a:pt x="44755" y="114039"/>
                    <a:pt x="44755" y="114072"/>
                    <a:pt x="44755" y="114072"/>
                  </a:cubicBezTo>
                  <a:cubicBezTo>
                    <a:pt x="44690" y="114104"/>
                    <a:pt x="44625" y="114104"/>
                    <a:pt x="44527" y="114137"/>
                  </a:cubicBezTo>
                  <a:cubicBezTo>
                    <a:pt x="42874" y="114464"/>
                    <a:pt x="41151" y="114619"/>
                    <a:pt x="39424" y="114619"/>
                  </a:cubicBezTo>
                  <a:cubicBezTo>
                    <a:pt x="38049" y="114619"/>
                    <a:pt x="36673" y="114521"/>
                    <a:pt x="35328" y="114333"/>
                  </a:cubicBezTo>
                  <a:lnTo>
                    <a:pt x="35295" y="114333"/>
                  </a:lnTo>
                  <a:cubicBezTo>
                    <a:pt x="30696" y="113713"/>
                    <a:pt x="26097" y="112049"/>
                    <a:pt x="21791" y="109472"/>
                  </a:cubicBezTo>
                  <a:cubicBezTo>
                    <a:pt x="12918" y="104090"/>
                    <a:pt x="7014" y="95511"/>
                    <a:pt x="6231" y="87193"/>
                  </a:cubicBezTo>
                  <a:cubicBezTo>
                    <a:pt x="9004" y="86051"/>
                    <a:pt x="12201" y="85431"/>
                    <a:pt x="15560" y="85431"/>
                  </a:cubicBezTo>
                  <a:close/>
                  <a:moveTo>
                    <a:pt x="35361" y="120498"/>
                  </a:moveTo>
                  <a:cubicBezTo>
                    <a:pt x="36437" y="120628"/>
                    <a:pt x="37514" y="120693"/>
                    <a:pt x="38590" y="120726"/>
                  </a:cubicBezTo>
                  <a:cubicBezTo>
                    <a:pt x="38819" y="120732"/>
                    <a:pt x="39050" y="120734"/>
                    <a:pt x="39281" y="120734"/>
                  </a:cubicBezTo>
                  <a:cubicBezTo>
                    <a:pt x="40397" y="120734"/>
                    <a:pt x="41527" y="120671"/>
                    <a:pt x="42635" y="120563"/>
                  </a:cubicBezTo>
                  <a:cubicBezTo>
                    <a:pt x="42798" y="120563"/>
                    <a:pt x="42928" y="120563"/>
                    <a:pt x="43059" y="120530"/>
                  </a:cubicBezTo>
                  <a:lnTo>
                    <a:pt x="43059" y="120530"/>
                  </a:lnTo>
                  <a:lnTo>
                    <a:pt x="27043" y="134329"/>
                  </a:lnTo>
                  <a:cubicBezTo>
                    <a:pt x="25738" y="135438"/>
                    <a:pt x="25607" y="137362"/>
                    <a:pt x="26716" y="138634"/>
                  </a:cubicBezTo>
                  <a:cubicBezTo>
                    <a:pt x="27296" y="139323"/>
                    <a:pt x="28167" y="139689"/>
                    <a:pt x="29045" y="139689"/>
                  </a:cubicBezTo>
                  <a:cubicBezTo>
                    <a:pt x="29749" y="139689"/>
                    <a:pt x="30456" y="139454"/>
                    <a:pt x="31022" y="138961"/>
                  </a:cubicBezTo>
                  <a:lnTo>
                    <a:pt x="43711" y="128066"/>
                  </a:lnTo>
                  <a:lnTo>
                    <a:pt x="43711" y="128066"/>
                  </a:lnTo>
                  <a:cubicBezTo>
                    <a:pt x="43450" y="131067"/>
                    <a:pt x="43189" y="134002"/>
                    <a:pt x="42928" y="136677"/>
                  </a:cubicBezTo>
                  <a:cubicBezTo>
                    <a:pt x="42015" y="137688"/>
                    <a:pt x="41036" y="138634"/>
                    <a:pt x="40025" y="139483"/>
                  </a:cubicBezTo>
                  <a:cubicBezTo>
                    <a:pt x="34643" y="144147"/>
                    <a:pt x="27989" y="146789"/>
                    <a:pt x="21791" y="146789"/>
                  </a:cubicBezTo>
                  <a:cubicBezTo>
                    <a:pt x="20388" y="146789"/>
                    <a:pt x="18985" y="146659"/>
                    <a:pt x="17681" y="146365"/>
                  </a:cubicBezTo>
                  <a:cubicBezTo>
                    <a:pt x="17257" y="139189"/>
                    <a:pt x="21106" y="131132"/>
                    <a:pt x="27858" y="125326"/>
                  </a:cubicBezTo>
                  <a:cubicBezTo>
                    <a:pt x="30174" y="123336"/>
                    <a:pt x="32686" y="121737"/>
                    <a:pt x="35361" y="120498"/>
                  </a:cubicBezTo>
                  <a:close/>
                  <a:moveTo>
                    <a:pt x="72841" y="61521"/>
                  </a:moveTo>
                  <a:cubicBezTo>
                    <a:pt x="71928" y="70133"/>
                    <a:pt x="69644" y="92738"/>
                    <a:pt x="69644" y="104384"/>
                  </a:cubicBezTo>
                  <a:cubicBezTo>
                    <a:pt x="69644" y="116029"/>
                    <a:pt x="71928" y="138634"/>
                    <a:pt x="72841" y="147246"/>
                  </a:cubicBezTo>
                  <a:lnTo>
                    <a:pt x="47985" y="147246"/>
                  </a:lnTo>
                  <a:cubicBezTo>
                    <a:pt x="48735" y="140363"/>
                    <a:pt x="50333" y="124543"/>
                    <a:pt x="50953" y="112506"/>
                  </a:cubicBezTo>
                  <a:cubicBezTo>
                    <a:pt x="51149" y="108787"/>
                    <a:pt x="51247" y="105036"/>
                    <a:pt x="51149" y="101317"/>
                  </a:cubicBezTo>
                  <a:cubicBezTo>
                    <a:pt x="51149" y="101317"/>
                    <a:pt x="51149" y="101285"/>
                    <a:pt x="51149" y="101285"/>
                  </a:cubicBezTo>
                  <a:cubicBezTo>
                    <a:pt x="50822" y="89117"/>
                    <a:pt x="48833" y="69415"/>
                    <a:pt x="47985" y="61521"/>
                  </a:cubicBezTo>
                  <a:close/>
                  <a:moveTo>
                    <a:pt x="72841" y="153346"/>
                  </a:moveTo>
                  <a:cubicBezTo>
                    <a:pt x="71928" y="161958"/>
                    <a:pt x="69644" y="184563"/>
                    <a:pt x="69644" y="196208"/>
                  </a:cubicBezTo>
                  <a:cubicBezTo>
                    <a:pt x="69644" y="198003"/>
                    <a:pt x="69677" y="200155"/>
                    <a:pt x="69807" y="202667"/>
                  </a:cubicBezTo>
                  <a:lnTo>
                    <a:pt x="51051" y="202667"/>
                  </a:lnTo>
                  <a:cubicBezTo>
                    <a:pt x="51149" y="200155"/>
                    <a:pt x="51214" y="198003"/>
                    <a:pt x="51214" y="196208"/>
                  </a:cubicBezTo>
                  <a:cubicBezTo>
                    <a:pt x="51214" y="184563"/>
                    <a:pt x="48930" y="161958"/>
                    <a:pt x="47985" y="153346"/>
                  </a:cubicBezTo>
                  <a:close/>
                  <a:moveTo>
                    <a:pt x="47821" y="0"/>
                  </a:moveTo>
                  <a:cubicBezTo>
                    <a:pt x="46093" y="0"/>
                    <a:pt x="44657" y="1501"/>
                    <a:pt x="44755" y="3229"/>
                  </a:cubicBezTo>
                  <a:cubicBezTo>
                    <a:pt x="44983" y="6981"/>
                    <a:pt x="45081" y="10145"/>
                    <a:pt x="45081" y="12559"/>
                  </a:cubicBezTo>
                  <a:cubicBezTo>
                    <a:pt x="45081" y="26487"/>
                    <a:pt x="41591" y="57802"/>
                    <a:pt x="41558" y="58129"/>
                  </a:cubicBezTo>
                  <a:cubicBezTo>
                    <a:pt x="41558" y="58129"/>
                    <a:pt x="41558" y="58129"/>
                    <a:pt x="41558" y="58161"/>
                  </a:cubicBezTo>
                  <a:cubicBezTo>
                    <a:pt x="41526" y="58194"/>
                    <a:pt x="41526" y="58259"/>
                    <a:pt x="41526" y="58324"/>
                  </a:cubicBezTo>
                  <a:cubicBezTo>
                    <a:pt x="41526" y="58357"/>
                    <a:pt x="41526" y="58422"/>
                    <a:pt x="41526" y="58455"/>
                  </a:cubicBezTo>
                  <a:cubicBezTo>
                    <a:pt x="41526" y="58520"/>
                    <a:pt x="41526" y="58585"/>
                    <a:pt x="41526" y="58618"/>
                  </a:cubicBezTo>
                  <a:cubicBezTo>
                    <a:pt x="41526" y="58683"/>
                    <a:pt x="41526" y="58748"/>
                    <a:pt x="41558" y="58781"/>
                  </a:cubicBezTo>
                  <a:cubicBezTo>
                    <a:pt x="41558" y="58814"/>
                    <a:pt x="41558" y="58814"/>
                    <a:pt x="41558" y="58814"/>
                  </a:cubicBezTo>
                  <a:cubicBezTo>
                    <a:pt x="41558" y="59042"/>
                    <a:pt x="43581" y="77016"/>
                    <a:pt x="44559" y="91792"/>
                  </a:cubicBezTo>
                  <a:cubicBezTo>
                    <a:pt x="42146" y="89378"/>
                    <a:pt x="39405" y="87193"/>
                    <a:pt x="36339" y="85366"/>
                  </a:cubicBezTo>
                  <a:cubicBezTo>
                    <a:pt x="29815" y="81419"/>
                    <a:pt x="22639" y="79332"/>
                    <a:pt x="15560" y="79332"/>
                  </a:cubicBezTo>
                  <a:cubicBezTo>
                    <a:pt x="10504" y="79332"/>
                    <a:pt x="5677" y="80441"/>
                    <a:pt x="1664" y="82593"/>
                  </a:cubicBezTo>
                  <a:cubicBezTo>
                    <a:pt x="653" y="83115"/>
                    <a:pt x="33" y="84127"/>
                    <a:pt x="33" y="85268"/>
                  </a:cubicBezTo>
                  <a:cubicBezTo>
                    <a:pt x="1" y="96294"/>
                    <a:pt x="7308" y="107841"/>
                    <a:pt x="18627" y="114691"/>
                  </a:cubicBezTo>
                  <a:cubicBezTo>
                    <a:pt x="21236" y="116257"/>
                    <a:pt x="23911" y="117529"/>
                    <a:pt x="26684" y="118508"/>
                  </a:cubicBezTo>
                  <a:cubicBezTo>
                    <a:pt x="25705" y="119193"/>
                    <a:pt x="24792" y="119911"/>
                    <a:pt x="23878" y="120693"/>
                  </a:cubicBezTo>
                  <a:cubicBezTo>
                    <a:pt x="14941" y="128392"/>
                    <a:pt x="10211" y="139613"/>
                    <a:pt x="11874" y="149301"/>
                  </a:cubicBezTo>
                  <a:cubicBezTo>
                    <a:pt x="12070" y="150410"/>
                    <a:pt x="12853" y="151324"/>
                    <a:pt x="13929" y="151682"/>
                  </a:cubicBezTo>
                  <a:cubicBezTo>
                    <a:pt x="16376" y="152498"/>
                    <a:pt x="19018" y="152922"/>
                    <a:pt x="21791" y="152922"/>
                  </a:cubicBezTo>
                  <a:cubicBezTo>
                    <a:pt x="28674" y="152922"/>
                    <a:pt x="35883" y="150312"/>
                    <a:pt x="42015" y="145746"/>
                  </a:cubicBezTo>
                  <a:lnTo>
                    <a:pt x="42015" y="145746"/>
                  </a:lnTo>
                  <a:cubicBezTo>
                    <a:pt x="41722" y="148323"/>
                    <a:pt x="41558" y="149888"/>
                    <a:pt x="41558" y="149954"/>
                  </a:cubicBezTo>
                  <a:cubicBezTo>
                    <a:pt x="41526" y="150182"/>
                    <a:pt x="41526" y="150410"/>
                    <a:pt x="41558" y="150639"/>
                  </a:cubicBezTo>
                  <a:cubicBezTo>
                    <a:pt x="41591" y="150965"/>
                    <a:pt x="45081" y="182280"/>
                    <a:pt x="45081" y="196208"/>
                  </a:cubicBezTo>
                  <a:cubicBezTo>
                    <a:pt x="45081" y="198655"/>
                    <a:pt x="44983" y="201786"/>
                    <a:pt x="44755" y="205538"/>
                  </a:cubicBezTo>
                  <a:cubicBezTo>
                    <a:pt x="44657" y="207267"/>
                    <a:pt x="46093" y="208767"/>
                    <a:pt x="47821" y="208767"/>
                  </a:cubicBezTo>
                  <a:lnTo>
                    <a:pt x="73004" y="208767"/>
                  </a:lnTo>
                  <a:cubicBezTo>
                    <a:pt x="74733" y="208767"/>
                    <a:pt x="76168" y="207267"/>
                    <a:pt x="76070" y="205538"/>
                  </a:cubicBezTo>
                  <a:cubicBezTo>
                    <a:pt x="75842" y="201786"/>
                    <a:pt x="75744" y="198655"/>
                    <a:pt x="75744" y="196208"/>
                  </a:cubicBezTo>
                  <a:cubicBezTo>
                    <a:pt x="75744" y="182280"/>
                    <a:pt x="79267" y="150965"/>
                    <a:pt x="79300" y="150639"/>
                  </a:cubicBezTo>
                  <a:cubicBezTo>
                    <a:pt x="79300" y="150639"/>
                    <a:pt x="79300" y="150639"/>
                    <a:pt x="79300" y="150606"/>
                  </a:cubicBezTo>
                  <a:cubicBezTo>
                    <a:pt x="79300" y="150573"/>
                    <a:pt x="79300" y="150508"/>
                    <a:pt x="79300" y="150443"/>
                  </a:cubicBezTo>
                  <a:cubicBezTo>
                    <a:pt x="79300" y="150410"/>
                    <a:pt x="79300" y="150345"/>
                    <a:pt x="79300" y="150312"/>
                  </a:cubicBezTo>
                  <a:cubicBezTo>
                    <a:pt x="79300" y="150247"/>
                    <a:pt x="79300" y="150182"/>
                    <a:pt x="79300" y="150149"/>
                  </a:cubicBezTo>
                  <a:cubicBezTo>
                    <a:pt x="79300" y="150084"/>
                    <a:pt x="79300" y="150019"/>
                    <a:pt x="79300" y="149986"/>
                  </a:cubicBezTo>
                  <a:cubicBezTo>
                    <a:pt x="79300" y="149954"/>
                    <a:pt x="79300" y="149954"/>
                    <a:pt x="79300" y="149954"/>
                  </a:cubicBezTo>
                  <a:cubicBezTo>
                    <a:pt x="79267" y="149627"/>
                    <a:pt x="75744" y="118312"/>
                    <a:pt x="75744" y="104384"/>
                  </a:cubicBezTo>
                  <a:cubicBezTo>
                    <a:pt x="75744" y="90455"/>
                    <a:pt x="79267" y="59140"/>
                    <a:pt x="79300" y="58814"/>
                  </a:cubicBezTo>
                  <a:cubicBezTo>
                    <a:pt x="79300" y="58814"/>
                    <a:pt x="79300" y="58814"/>
                    <a:pt x="79300" y="58781"/>
                  </a:cubicBezTo>
                  <a:cubicBezTo>
                    <a:pt x="79300" y="58748"/>
                    <a:pt x="79300" y="58683"/>
                    <a:pt x="79300" y="58618"/>
                  </a:cubicBezTo>
                  <a:cubicBezTo>
                    <a:pt x="79300" y="58585"/>
                    <a:pt x="79300" y="58520"/>
                    <a:pt x="79300" y="58455"/>
                  </a:cubicBezTo>
                  <a:cubicBezTo>
                    <a:pt x="79300" y="58422"/>
                    <a:pt x="79300" y="58357"/>
                    <a:pt x="79300" y="58324"/>
                  </a:cubicBezTo>
                  <a:cubicBezTo>
                    <a:pt x="79300" y="58259"/>
                    <a:pt x="79300" y="58194"/>
                    <a:pt x="79300" y="58161"/>
                  </a:cubicBezTo>
                  <a:cubicBezTo>
                    <a:pt x="79300" y="58129"/>
                    <a:pt x="79300" y="58129"/>
                    <a:pt x="79300" y="58129"/>
                  </a:cubicBezTo>
                  <a:cubicBezTo>
                    <a:pt x="79267" y="57802"/>
                    <a:pt x="75744" y="26487"/>
                    <a:pt x="75744" y="12559"/>
                  </a:cubicBezTo>
                  <a:cubicBezTo>
                    <a:pt x="75744" y="10112"/>
                    <a:pt x="75842" y="6981"/>
                    <a:pt x="76070" y="3229"/>
                  </a:cubicBezTo>
                  <a:cubicBezTo>
                    <a:pt x="76168" y="1501"/>
                    <a:pt x="74733" y="0"/>
                    <a:pt x="730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86"/>
            <p:cNvSpPr/>
            <p:nvPr/>
          </p:nvSpPr>
          <p:spPr>
            <a:xfrm>
              <a:off x="4030175" y="238125"/>
              <a:ext cx="2014300" cy="5219200"/>
            </a:xfrm>
            <a:custGeom>
              <a:avLst/>
              <a:gdLst/>
              <a:ahLst/>
              <a:cxnLst/>
              <a:rect l="l" t="t" r="r" b="b"/>
              <a:pathLst>
                <a:path w="80572" h="208768" extrusionOk="0">
                  <a:moveTo>
                    <a:pt x="58781" y="18659"/>
                  </a:moveTo>
                  <a:cubicBezTo>
                    <a:pt x="60217" y="18659"/>
                    <a:pt x="61587" y="18789"/>
                    <a:pt x="62891" y="19050"/>
                  </a:cubicBezTo>
                  <a:cubicBezTo>
                    <a:pt x="63316" y="26226"/>
                    <a:pt x="59466" y="34316"/>
                    <a:pt x="52714" y="40090"/>
                  </a:cubicBezTo>
                  <a:cubicBezTo>
                    <a:pt x="47821" y="44298"/>
                    <a:pt x="41460" y="47266"/>
                    <a:pt x="34871" y="47397"/>
                  </a:cubicBezTo>
                  <a:lnTo>
                    <a:pt x="34610" y="47397"/>
                  </a:lnTo>
                  <a:lnTo>
                    <a:pt x="53530" y="31119"/>
                  </a:lnTo>
                  <a:cubicBezTo>
                    <a:pt x="54834" y="30010"/>
                    <a:pt x="54965" y="28086"/>
                    <a:pt x="53856" y="26814"/>
                  </a:cubicBezTo>
                  <a:cubicBezTo>
                    <a:pt x="53267" y="26099"/>
                    <a:pt x="52424" y="25737"/>
                    <a:pt x="51567" y="25737"/>
                  </a:cubicBezTo>
                  <a:cubicBezTo>
                    <a:pt x="50859" y="25737"/>
                    <a:pt x="50141" y="25985"/>
                    <a:pt x="49550" y="26487"/>
                  </a:cubicBezTo>
                  <a:lnTo>
                    <a:pt x="34741" y="39209"/>
                  </a:lnTo>
                  <a:cubicBezTo>
                    <a:pt x="34871" y="36828"/>
                    <a:pt x="35034" y="34316"/>
                    <a:pt x="35230" y="31772"/>
                  </a:cubicBezTo>
                  <a:cubicBezTo>
                    <a:pt x="36730" y="29651"/>
                    <a:pt x="38524" y="27694"/>
                    <a:pt x="40547" y="25933"/>
                  </a:cubicBezTo>
                  <a:cubicBezTo>
                    <a:pt x="45929" y="21301"/>
                    <a:pt x="52584" y="18659"/>
                    <a:pt x="58781" y="18659"/>
                  </a:cubicBezTo>
                  <a:close/>
                  <a:moveTo>
                    <a:pt x="46027" y="51213"/>
                  </a:moveTo>
                  <a:cubicBezTo>
                    <a:pt x="50398" y="51931"/>
                    <a:pt x="54769" y="53562"/>
                    <a:pt x="58781" y="55976"/>
                  </a:cubicBezTo>
                  <a:cubicBezTo>
                    <a:pt x="67654" y="61325"/>
                    <a:pt x="73558" y="69904"/>
                    <a:pt x="74341" y="78255"/>
                  </a:cubicBezTo>
                  <a:cubicBezTo>
                    <a:pt x="71568" y="79397"/>
                    <a:pt x="68372" y="79984"/>
                    <a:pt x="65012" y="79984"/>
                  </a:cubicBezTo>
                  <a:cubicBezTo>
                    <a:pt x="59075" y="79984"/>
                    <a:pt x="52975" y="78222"/>
                    <a:pt x="47397" y="74830"/>
                  </a:cubicBezTo>
                  <a:cubicBezTo>
                    <a:pt x="42015" y="71601"/>
                    <a:pt x="37742" y="67230"/>
                    <a:pt x="34969" y="62239"/>
                  </a:cubicBezTo>
                  <a:cubicBezTo>
                    <a:pt x="34871" y="60771"/>
                    <a:pt x="34773" y="59368"/>
                    <a:pt x="34675" y="57998"/>
                  </a:cubicBezTo>
                  <a:cubicBezTo>
                    <a:pt x="34675" y="57933"/>
                    <a:pt x="34675" y="57900"/>
                    <a:pt x="34675" y="57868"/>
                  </a:cubicBezTo>
                  <a:lnTo>
                    <a:pt x="57803" y="71829"/>
                  </a:lnTo>
                  <a:cubicBezTo>
                    <a:pt x="58292" y="72129"/>
                    <a:pt x="58834" y="72270"/>
                    <a:pt x="59371" y="72270"/>
                  </a:cubicBezTo>
                  <a:cubicBezTo>
                    <a:pt x="60410" y="72270"/>
                    <a:pt x="61430" y="71742"/>
                    <a:pt x="62011" y="70818"/>
                  </a:cubicBezTo>
                  <a:cubicBezTo>
                    <a:pt x="62891" y="69350"/>
                    <a:pt x="62402" y="67491"/>
                    <a:pt x="60967" y="66610"/>
                  </a:cubicBezTo>
                  <a:lnTo>
                    <a:pt x="38785" y="53203"/>
                  </a:lnTo>
                  <a:cubicBezTo>
                    <a:pt x="40123" y="52975"/>
                    <a:pt x="41493" y="52681"/>
                    <a:pt x="42830" y="52290"/>
                  </a:cubicBezTo>
                  <a:cubicBezTo>
                    <a:pt x="43907" y="51996"/>
                    <a:pt x="44983" y="51637"/>
                    <a:pt x="46027" y="51213"/>
                  </a:cubicBezTo>
                  <a:close/>
                  <a:moveTo>
                    <a:pt x="31479" y="6133"/>
                  </a:moveTo>
                  <a:cubicBezTo>
                    <a:pt x="30630" y="14027"/>
                    <a:pt x="28641" y="33696"/>
                    <a:pt x="28314" y="45896"/>
                  </a:cubicBezTo>
                  <a:cubicBezTo>
                    <a:pt x="28249" y="48245"/>
                    <a:pt x="28249" y="50593"/>
                    <a:pt x="28347" y="52975"/>
                  </a:cubicBezTo>
                  <a:cubicBezTo>
                    <a:pt x="28347" y="53007"/>
                    <a:pt x="28347" y="53040"/>
                    <a:pt x="28347" y="53073"/>
                  </a:cubicBezTo>
                  <a:cubicBezTo>
                    <a:pt x="28738" y="65305"/>
                    <a:pt x="30663" y="84127"/>
                    <a:pt x="31479" y="91825"/>
                  </a:cubicBezTo>
                  <a:lnTo>
                    <a:pt x="6622" y="91825"/>
                  </a:lnTo>
                  <a:cubicBezTo>
                    <a:pt x="7568" y="83213"/>
                    <a:pt x="9852" y="60640"/>
                    <a:pt x="9852" y="48962"/>
                  </a:cubicBezTo>
                  <a:cubicBezTo>
                    <a:pt x="9852" y="37317"/>
                    <a:pt x="7568" y="14712"/>
                    <a:pt x="6622" y="6133"/>
                  </a:cubicBezTo>
                  <a:close/>
                  <a:moveTo>
                    <a:pt x="65012" y="119617"/>
                  </a:moveTo>
                  <a:cubicBezTo>
                    <a:pt x="68372" y="119617"/>
                    <a:pt x="71568" y="120204"/>
                    <a:pt x="74341" y="121346"/>
                  </a:cubicBezTo>
                  <a:cubicBezTo>
                    <a:pt x="73558" y="129697"/>
                    <a:pt x="67654" y="138276"/>
                    <a:pt x="58781" y="143625"/>
                  </a:cubicBezTo>
                  <a:cubicBezTo>
                    <a:pt x="53528" y="146829"/>
                    <a:pt x="47405" y="148782"/>
                    <a:pt x="41229" y="148782"/>
                  </a:cubicBezTo>
                  <a:cubicBezTo>
                    <a:pt x="40425" y="148782"/>
                    <a:pt x="39621" y="148749"/>
                    <a:pt x="38818" y="148681"/>
                  </a:cubicBezTo>
                  <a:cubicBezTo>
                    <a:pt x="37839" y="148616"/>
                    <a:pt x="36828" y="148453"/>
                    <a:pt x="35850" y="148257"/>
                  </a:cubicBezTo>
                  <a:lnTo>
                    <a:pt x="35752" y="148257"/>
                  </a:lnTo>
                  <a:lnTo>
                    <a:pt x="60967" y="133024"/>
                  </a:lnTo>
                  <a:cubicBezTo>
                    <a:pt x="62402" y="132143"/>
                    <a:pt x="62891" y="130251"/>
                    <a:pt x="62011" y="128816"/>
                  </a:cubicBezTo>
                  <a:cubicBezTo>
                    <a:pt x="61429" y="127867"/>
                    <a:pt x="60405" y="127332"/>
                    <a:pt x="59364" y="127332"/>
                  </a:cubicBezTo>
                  <a:cubicBezTo>
                    <a:pt x="58829" y="127332"/>
                    <a:pt x="58290" y="127473"/>
                    <a:pt x="57803" y="127772"/>
                  </a:cubicBezTo>
                  <a:lnTo>
                    <a:pt x="34382" y="141929"/>
                  </a:lnTo>
                  <a:cubicBezTo>
                    <a:pt x="34382" y="141570"/>
                    <a:pt x="34349" y="139222"/>
                    <a:pt x="34414" y="138406"/>
                  </a:cubicBezTo>
                  <a:cubicBezTo>
                    <a:pt x="37122" y="133024"/>
                    <a:pt x="41721" y="128229"/>
                    <a:pt x="47397" y="124771"/>
                  </a:cubicBezTo>
                  <a:cubicBezTo>
                    <a:pt x="52975" y="121411"/>
                    <a:pt x="59075" y="119617"/>
                    <a:pt x="65012" y="119617"/>
                  </a:cubicBezTo>
                  <a:close/>
                  <a:moveTo>
                    <a:pt x="45212" y="154683"/>
                  </a:moveTo>
                  <a:cubicBezTo>
                    <a:pt x="47886" y="155923"/>
                    <a:pt x="50398" y="157521"/>
                    <a:pt x="52714" y="159511"/>
                  </a:cubicBezTo>
                  <a:cubicBezTo>
                    <a:pt x="59466" y="165317"/>
                    <a:pt x="63316" y="173375"/>
                    <a:pt x="62891" y="180551"/>
                  </a:cubicBezTo>
                  <a:cubicBezTo>
                    <a:pt x="61587" y="180845"/>
                    <a:pt x="60217" y="180975"/>
                    <a:pt x="58781" y="180975"/>
                  </a:cubicBezTo>
                  <a:cubicBezTo>
                    <a:pt x="52584" y="180975"/>
                    <a:pt x="45929" y="178300"/>
                    <a:pt x="40547" y="173668"/>
                  </a:cubicBezTo>
                  <a:cubicBezTo>
                    <a:pt x="38948" y="172298"/>
                    <a:pt x="37481" y="170765"/>
                    <a:pt x="36176" y="169134"/>
                  </a:cubicBezTo>
                  <a:cubicBezTo>
                    <a:pt x="35947" y="166524"/>
                    <a:pt x="35719" y="163784"/>
                    <a:pt x="35491" y="161044"/>
                  </a:cubicBezTo>
                  <a:lnTo>
                    <a:pt x="35491" y="161044"/>
                  </a:lnTo>
                  <a:cubicBezTo>
                    <a:pt x="35491" y="161045"/>
                    <a:pt x="49550" y="173146"/>
                    <a:pt x="49550" y="173146"/>
                  </a:cubicBezTo>
                  <a:cubicBezTo>
                    <a:pt x="50124" y="173632"/>
                    <a:pt x="50838" y="173872"/>
                    <a:pt x="51551" y="173872"/>
                  </a:cubicBezTo>
                  <a:cubicBezTo>
                    <a:pt x="52416" y="173872"/>
                    <a:pt x="53280" y="173518"/>
                    <a:pt x="53888" y="172820"/>
                  </a:cubicBezTo>
                  <a:cubicBezTo>
                    <a:pt x="54965" y="171548"/>
                    <a:pt x="54834" y="169591"/>
                    <a:pt x="53562" y="168514"/>
                  </a:cubicBezTo>
                  <a:lnTo>
                    <a:pt x="37513" y="154716"/>
                  </a:lnTo>
                  <a:cubicBezTo>
                    <a:pt x="37611" y="154716"/>
                    <a:pt x="37742" y="154716"/>
                    <a:pt x="37872" y="154749"/>
                  </a:cubicBezTo>
                  <a:cubicBezTo>
                    <a:pt x="38973" y="154851"/>
                    <a:pt x="40075" y="154901"/>
                    <a:pt x="41176" y="154901"/>
                  </a:cubicBezTo>
                  <a:cubicBezTo>
                    <a:pt x="42521" y="154901"/>
                    <a:pt x="43866" y="154827"/>
                    <a:pt x="45212" y="154683"/>
                  </a:cubicBezTo>
                  <a:close/>
                  <a:moveTo>
                    <a:pt x="31479" y="97957"/>
                  </a:moveTo>
                  <a:cubicBezTo>
                    <a:pt x="30630" y="105819"/>
                    <a:pt x="28641" y="125358"/>
                    <a:pt x="28314" y="137591"/>
                  </a:cubicBezTo>
                  <a:cubicBezTo>
                    <a:pt x="27825" y="140722"/>
                    <a:pt x="28314" y="144245"/>
                    <a:pt x="28445" y="147409"/>
                  </a:cubicBezTo>
                  <a:cubicBezTo>
                    <a:pt x="28999" y="159576"/>
                    <a:pt x="30696" y="176473"/>
                    <a:pt x="31479" y="183650"/>
                  </a:cubicBezTo>
                  <a:lnTo>
                    <a:pt x="6622" y="183650"/>
                  </a:lnTo>
                  <a:cubicBezTo>
                    <a:pt x="7568" y="175038"/>
                    <a:pt x="9852" y="152465"/>
                    <a:pt x="9852" y="140787"/>
                  </a:cubicBezTo>
                  <a:cubicBezTo>
                    <a:pt x="9852" y="129142"/>
                    <a:pt x="7568" y="106536"/>
                    <a:pt x="6622" y="97957"/>
                  </a:cubicBezTo>
                  <a:close/>
                  <a:moveTo>
                    <a:pt x="31479" y="189782"/>
                  </a:moveTo>
                  <a:cubicBezTo>
                    <a:pt x="31152" y="192751"/>
                    <a:pt x="30696" y="197383"/>
                    <a:pt x="30206" y="202667"/>
                  </a:cubicBezTo>
                  <a:lnTo>
                    <a:pt x="7927" y="202667"/>
                  </a:lnTo>
                  <a:cubicBezTo>
                    <a:pt x="7438" y="197383"/>
                    <a:pt x="6948" y="192751"/>
                    <a:pt x="6622" y="189782"/>
                  </a:cubicBezTo>
                  <a:close/>
                  <a:moveTo>
                    <a:pt x="3230" y="0"/>
                  </a:moveTo>
                  <a:cubicBezTo>
                    <a:pt x="1436" y="0"/>
                    <a:pt x="0" y="1598"/>
                    <a:pt x="196" y="3392"/>
                  </a:cubicBezTo>
                  <a:cubicBezTo>
                    <a:pt x="229" y="3719"/>
                    <a:pt x="3719" y="35034"/>
                    <a:pt x="3719" y="48962"/>
                  </a:cubicBezTo>
                  <a:cubicBezTo>
                    <a:pt x="3719" y="62891"/>
                    <a:pt x="229" y="94239"/>
                    <a:pt x="196" y="94532"/>
                  </a:cubicBezTo>
                  <a:cubicBezTo>
                    <a:pt x="163" y="94761"/>
                    <a:pt x="163" y="94989"/>
                    <a:pt x="196" y="95217"/>
                  </a:cubicBezTo>
                  <a:cubicBezTo>
                    <a:pt x="229" y="95544"/>
                    <a:pt x="3719" y="126859"/>
                    <a:pt x="3719" y="140787"/>
                  </a:cubicBezTo>
                  <a:cubicBezTo>
                    <a:pt x="3719" y="154716"/>
                    <a:pt x="229" y="186064"/>
                    <a:pt x="196" y="186357"/>
                  </a:cubicBezTo>
                  <a:cubicBezTo>
                    <a:pt x="196" y="186390"/>
                    <a:pt x="196" y="186390"/>
                    <a:pt x="196" y="186390"/>
                  </a:cubicBezTo>
                  <a:cubicBezTo>
                    <a:pt x="163" y="186586"/>
                    <a:pt x="163" y="186814"/>
                    <a:pt x="196" y="187042"/>
                  </a:cubicBezTo>
                  <a:cubicBezTo>
                    <a:pt x="196" y="187140"/>
                    <a:pt x="1175" y="195817"/>
                    <a:pt x="2088" y="205994"/>
                  </a:cubicBezTo>
                  <a:cubicBezTo>
                    <a:pt x="2219" y="207560"/>
                    <a:pt x="3556" y="208767"/>
                    <a:pt x="5122" y="208767"/>
                  </a:cubicBezTo>
                  <a:lnTo>
                    <a:pt x="32979" y="208767"/>
                  </a:lnTo>
                  <a:cubicBezTo>
                    <a:pt x="34577" y="208767"/>
                    <a:pt x="35882" y="207560"/>
                    <a:pt x="36013" y="205994"/>
                  </a:cubicBezTo>
                  <a:cubicBezTo>
                    <a:pt x="36959" y="195817"/>
                    <a:pt x="37905" y="187140"/>
                    <a:pt x="37937" y="187042"/>
                  </a:cubicBezTo>
                  <a:cubicBezTo>
                    <a:pt x="37970" y="186814"/>
                    <a:pt x="37970" y="186586"/>
                    <a:pt x="37937" y="186390"/>
                  </a:cubicBezTo>
                  <a:cubicBezTo>
                    <a:pt x="37937" y="186390"/>
                    <a:pt x="37937" y="186390"/>
                    <a:pt x="37937" y="186357"/>
                  </a:cubicBezTo>
                  <a:cubicBezTo>
                    <a:pt x="37905" y="186259"/>
                    <a:pt x="37578" y="183291"/>
                    <a:pt x="37122" y="178789"/>
                  </a:cubicBezTo>
                  <a:lnTo>
                    <a:pt x="37122" y="178789"/>
                  </a:lnTo>
                  <a:cubicBezTo>
                    <a:pt x="43515" y="184074"/>
                    <a:pt x="51377" y="187075"/>
                    <a:pt x="58781" y="187075"/>
                  </a:cubicBezTo>
                  <a:cubicBezTo>
                    <a:pt x="61554" y="187075"/>
                    <a:pt x="64196" y="186683"/>
                    <a:pt x="66643" y="185868"/>
                  </a:cubicBezTo>
                  <a:cubicBezTo>
                    <a:pt x="67719" y="185509"/>
                    <a:pt x="68502" y="184596"/>
                    <a:pt x="68698" y="183487"/>
                  </a:cubicBezTo>
                  <a:cubicBezTo>
                    <a:pt x="70361" y="173799"/>
                    <a:pt x="65632" y="162545"/>
                    <a:pt x="56694" y="154879"/>
                  </a:cubicBezTo>
                  <a:cubicBezTo>
                    <a:pt x="55813" y="154096"/>
                    <a:pt x="54867" y="153379"/>
                    <a:pt x="53888" y="152694"/>
                  </a:cubicBezTo>
                  <a:cubicBezTo>
                    <a:pt x="56661" y="151715"/>
                    <a:pt x="59336" y="150443"/>
                    <a:pt x="61945" y="148877"/>
                  </a:cubicBezTo>
                  <a:cubicBezTo>
                    <a:pt x="73265" y="142027"/>
                    <a:pt x="80571" y="130479"/>
                    <a:pt x="80539" y="119454"/>
                  </a:cubicBezTo>
                  <a:cubicBezTo>
                    <a:pt x="80539" y="118312"/>
                    <a:pt x="79919" y="117301"/>
                    <a:pt x="78908" y="116746"/>
                  </a:cubicBezTo>
                  <a:cubicBezTo>
                    <a:pt x="74896" y="114626"/>
                    <a:pt x="70068" y="113517"/>
                    <a:pt x="65012" y="113517"/>
                  </a:cubicBezTo>
                  <a:cubicBezTo>
                    <a:pt x="57933" y="113517"/>
                    <a:pt x="50757" y="115605"/>
                    <a:pt x="44233" y="119552"/>
                  </a:cubicBezTo>
                  <a:cubicBezTo>
                    <a:pt x="40775" y="121639"/>
                    <a:pt x="37644" y="124184"/>
                    <a:pt x="35001" y="127054"/>
                  </a:cubicBezTo>
                  <a:cubicBezTo>
                    <a:pt x="35947" y="113256"/>
                    <a:pt x="37709" y="97207"/>
                    <a:pt x="37905" y="95413"/>
                  </a:cubicBezTo>
                  <a:cubicBezTo>
                    <a:pt x="37937" y="95022"/>
                    <a:pt x="37970" y="94695"/>
                    <a:pt x="37905" y="94304"/>
                  </a:cubicBezTo>
                  <a:cubicBezTo>
                    <a:pt x="37742" y="92771"/>
                    <a:pt x="36730" y="83670"/>
                    <a:pt x="35850" y="73493"/>
                  </a:cubicBezTo>
                  <a:lnTo>
                    <a:pt x="35850" y="73493"/>
                  </a:lnTo>
                  <a:cubicBezTo>
                    <a:pt x="38296" y="75972"/>
                    <a:pt x="41101" y="78190"/>
                    <a:pt x="44233" y="80082"/>
                  </a:cubicBezTo>
                  <a:cubicBezTo>
                    <a:pt x="50757" y="84029"/>
                    <a:pt x="57933" y="86116"/>
                    <a:pt x="65012" y="86116"/>
                  </a:cubicBezTo>
                  <a:cubicBezTo>
                    <a:pt x="70068" y="86116"/>
                    <a:pt x="74896" y="84975"/>
                    <a:pt x="78908" y="82854"/>
                  </a:cubicBezTo>
                  <a:cubicBezTo>
                    <a:pt x="79919" y="82333"/>
                    <a:pt x="80539" y="81289"/>
                    <a:pt x="80539" y="80180"/>
                  </a:cubicBezTo>
                  <a:cubicBezTo>
                    <a:pt x="80571" y="69154"/>
                    <a:pt x="73265" y="57607"/>
                    <a:pt x="61945" y="50757"/>
                  </a:cubicBezTo>
                  <a:cubicBezTo>
                    <a:pt x="59369" y="49191"/>
                    <a:pt x="56661" y="47919"/>
                    <a:pt x="53888" y="46940"/>
                  </a:cubicBezTo>
                  <a:cubicBezTo>
                    <a:pt x="54834" y="46255"/>
                    <a:pt x="55780" y="45537"/>
                    <a:pt x="56694" y="44754"/>
                  </a:cubicBezTo>
                  <a:cubicBezTo>
                    <a:pt x="65632" y="37056"/>
                    <a:pt x="70361" y="25835"/>
                    <a:pt x="68698" y="16147"/>
                  </a:cubicBezTo>
                  <a:cubicBezTo>
                    <a:pt x="68502" y="15038"/>
                    <a:pt x="67719" y="14124"/>
                    <a:pt x="66643" y="13766"/>
                  </a:cubicBezTo>
                  <a:cubicBezTo>
                    <a:pt x="64196" y="12950"/>
                    <a:pt x="61554" y="12526"/>
                    <a:pt x="58781" y="12526"/>
                  </a:cubicBezTo>
                  <a:cubicBezTo>
                    <a:pt x="51148" y="12526"/>
                    <a:pt x="43059" y="15723"/>
                    <a:pt x="36567" y="21301"/>
                  </a:cubicBezTo>
                  <a:cubicBezTo>
                    <a:pt x="36404" y="21431"/>
                    <a:pt x="36241" y="21594"/>
                    <a:pt x="36078" y="21725"/>
                  </a:cubicBezTo>
                  <a:cubicBezTo>
                    <a:pt x="36991" y="11841"/>
                    <a:pt x="37905" y="3556"/>
                    <a:pt x="37937" y="3392"/>
                  </a:cubicBezTo>
                  <a:cubicBezTo>
                    <a:pt x="38133" y="1598"/>
                    <a:pt x="36698" y="0"/>
                    <a:pt x="349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91" name="Google Shape;3491;p86"/>
          <p:cNvSpPr/>
          <p:nvPr/>
        </p:nvSpPr>
        <p:spPr>
          <a:xfrm>
            <a:off x="5616177" y="1215960"/>
            <a:ext cx="339054" cy="543841"/>
          </a:xfrm>
          <a:custGeom>
            <a:avLst/>
            <a:gdLst/>
            <a:ahLst/>
            <a:cxnLst/>
            <a:rect l="l" t="t" r="r" b="b"/>
            <a:pathLst>
              <a:path w="130155" h="208768" extrusionOk="0">
                <a:moveTo>
                  <a:pt x="13897" y="8416"/>
                </a:moveTo>
                <a:cubicBezTo>
                  <a:pt x="15495" y="8416"/>
                  <a:pt x="16768" y="9721"/>
                  <a:pt x="16768" y="11319"/>
                </a:cubicBezTo>
                <a:cubicBezTo>
                  <a:pt x="16768" y="12493"/>
                  <a:pt x="16083" y="13505"/>
                  <a:pt x="15071" y="13961"/>
                </a:cubicBezTo>
                <a:lnTo>
                  <a:pt x="12690" y="13961"/>
                </a:lnTo>
                <a:cubicBezTo>
                  <a:pt x="11679" y="13505"/>
                  <a:pt x="10994" y="12493"/>
                  <a:pt x="10994" y="11319"/>
                </a:cubicBezTo>
                <a:cubicBezTo>
                  <a:pt x="10994" y="9721"/>
                  <a:pt x="12299" y="8416"/>
                  <a:pt x="13897" y="8416"/>
                </a:cubicBezTo>
                <a:close/>
                <a:moveTo>
                  <a:pt x="116258" y="8416"/>
                </a:moveTo>
                <a:cubicBezTo>
                  <a:pt x="117857" y="8416"/>
                  <a:pt x="119161" y="9721"/>
                  <a:pt x="119161" y="11319"/>
                </a:cubicBezTo>
                <a:cubicBezTo>
                  <a:pt x="119161" y="12493"/>
                  <a:pt x="118476" y="13505"/>
                  <a:pt x="117465" y="13961"/>
                </a:cubicBezTo>
                <a:lnTo>
                  <a:pt x="115084" y="13961"/>
                </a:lnTo>
                <a:cubicBezTo>
                  <a:pt x="114073" y="13505"/>
                  <a:pt x="113388" y="12493"/>
                  <a:pt x="113388" y="11319"/>
                </a:cubicBezTo>
                <a:cubicBezTo>
                  <a:pt x="113388" y="9721"/>
                  <a:pt x="114660" y="8416"/>
                  <a:pt x="116258" y="8416"/>
                </a:cubicBezTo>
                <a:close/>
                <a:moveTo>
                  <a:pt x="54248" y="7013"/>
                </a:moveTo>
                <a:lnTo>
                  <a:pt x="54248" y="7013"/>
                </a:lnTo>
                <a:cubicBezTo>
                  <a:pt x="54215" y="7046"/>
                  <a:pt x="54215" y="7079"/>
                  <a:pt x="54183" y="7111"/>
                </a:cubicBezTo>
                <a:cubicBezTo>
                  <a:pt x="51638" y="11678"/>
                  <a:pt x="50203" y="16767"/>
                  <a:pt x="49387" y="21888"/>
                </a:cubicBezTo>
                <a:cubicBezTo>
                  <a:pt x="49387" y="21921"/>
                  <a:pt x="49387" y="21953"/>
                  <a:pt x="49387" y="21986"/>
                </a:cubicBezTo>
                <a:lnTo>
                  <a:pt x="36927" y="21986"/>
                </a:lnTo>
                <a:cubicBezTo>
                  <a:pt x="40123" y="14581"/>
                  <a:pt x="46549" y="9101"/>
                  <a:pt x="54248" y="7013"/>
                </a:cubicBezTo>
                <a:close/>
                <a:moveTo>
                  <a:pt x="67818" y="6133"/>
                </a:moveTo>
                <a:cubicBezTo>
                  <a:pt x="67883" y="6165"/>
                  <a:pt x="67915" y="6198"/>
                  <a:pt x="67948" y="6230"/>
                </a:cubicBezTo>
                <a:cubicBezTo>
                  <a:pt x="71504" y="10243"/>
                  <a:pt x="73004" y="15429"/>
                  <a:pt x="74276" y="20518"/>
                </a:cubicBezTo>
                <a:cubicBezTo>
                  <a:pt x="74407" y="21007"/>
                  <a:pt x="74472" y="21496"/>
                  <a:pt x="74570" y="21986"/>
                </a:cubicBezTo>
                <a:lnTo>
                  <a:pt x="55585" y="21986"/>
                </a:lnTo>
                <a:cubicBezTo>
                  <a:pt x="55618" y="21790"/>
                  <a:pt x="55650" y="21594"/>
                  <a:pt x="55683" y="21366"/>
                </a:cubicBezTo>
                <a:cubicBezTo>
                  <a:pt x="56662" y="16082"/>
                  <a:pt x="58521" y="10438"/>
                  <a:pt x="62142" y="6296"/>
                </a:cubicBezTo>
                <a:cubicBezTo>
                  <a:pt x="62174" y="6296"/>
                  <a:pt x="62174" y="6296"/>
                  <a:pt x="62174" y="6263"/>
                </a:cubicBezTo>
                <a:cubicBezTo>
                  <a:pt x="62240" y="6230"/>
                  <a:pt x="62272" y="6165"/>
                  <a:pt x="62305" y="6133"/>
                </a:cubicBezTo>
                <a:close/>
                <a:moveTo>
                  <a:pt x="75907" y="7013"/>
                </a:moveTo>
                <a:cubicBezTo>
                  <a:pt x="80311" y="8188"/>
                  <a:pt x="84356" y="10504"/>
                  <a:pt x="87651" y="13831"/>
                </a:cubicBezTo>
                <a:cubicBezTo>
                  <a:pt x="90032" y="16179"/>
                  <a:pt x="91924" y="18952"/>
                  <a:pt x="93229" y="21986"/>
                </a:cubicBezTo>
                <a:lnTo>
                  <a:pt x="80768" y="21986"/>
                </a:lnTo>
                <a:cubicBezTo>
                  <a:pt x="80768" y="21953"/>
                  <a:pt x="80768" y="21921"/>
                  <a:pt x="80768" y="21888"/>
                </a:cubicBezTo>
                <a:cubicBezTo>
                  <a:pt x="79952" y="16767"/>
                  <a:pt x="78484" y="11678"/>
                  <a:pt x="75973" y="7111"/>
                </a:cubicBezTo>
                <a:cubicBezTo>
                  <a:pt x="75940" y="7079"/>
                  <a:pt x="75940" y="7046"/>
                  <a:pt x="75907" y="7013"/>
                </a:cubicBezTo>
                <a:close/>
                <a:moveTo>
                  <a:pt x="124022" y="28118"/>
                </a:moveTo>
                <a:lnTo>
                  <a:pt x="124022" y="36697"/>
                </a:lnTo>
                <a:lnTo>
                  <a:pt x="6133" y="36697"/>
                </a:lnTo>
                <a:lnTo>
                  <a:pt x="6133" y="28118"/>
                </a:lnTo>
                <a:close/>
                <a:moveTo>
                  <a:pt x="116258" y="65957"/>
                </a:moveTo>
                <a:cubicBezTo>
                  <a:pt x="117661" y="65957"/>
                  <a:pt x="118802" y="67099"/>
                  <a:pt x="118802" y="68469"/>
                </a:cubicBezTo>
                <a:cubicBezTo>
                  <a:pt x="118802" y="69187"/>
                  <a:pt x="118509" y="69839"/>
                  <a:pt x="118020" y="70296"/>
                </a:cubicBezTo>
                <a:cubicBezTo>
                  <a:pt x="117547" y="70769"/>
                  <a:pt x="116911" y="71005"/>
                  <a:pt x="116270" y="71005"/>
                </a:cubicBezTo>
                <a:cubicBezTo>
                  <a:pt x="115630" y="71005"/>
                  <a:pt x="114986" y="70769"/>
                  <a:pt x="114497" y="70296"/>
                </a:cubicBezTo>
                <a:cubicBezTo>
                  <a:pt x="114040" y="69839"/>
                  <a:pt x="113746" y="69187"/>
                  <a:pt x="113746" y="68469"/>
                </a:cubicBezTo>
                <a:cubicBezTo>
                  <a:pt x="113746" y="67099"/>
                  <a:pt x="114888" y="65957"/>
                  <a:pt x="116258" y="65957"/>
                </a:cubicBezTo>
                <a:close/>
                <a:moveTo>
                  <a:pt x="13897" y="65957"/>
                </a:moveTo>
                <a:cubicBezTo>
                  <a:pt x="15267" y="65957"/>
                  <a:pt x="16409" y="67099"/>
                  <a:pt x="16409" y="68469"/>
                </a:cubicBezTo>
                <a:cubicBezTo>
                  <a:pt x="16409" y="69187"/>
                  <a:pt x="16115" y="69839"/>
                  <a:pt x="15658" y="70296"/>
                </a:cubicBezTo>
                <a:cubicBezTo>
                  <a:pt x="15169" y="70752"/>
                  <a:pt x="14549" y="71013"/>
                  <a:pt x="13897" y="71013"/>
                </a:cubicBezTo>
                <a:cubicBezTo>
                  <a:pt x="13245" y="71013"/>
                  <a:pt x="12625" y="70785"/>
                  <a:pt x="12168" y="70328"/>
                </a:cubicBezTo>
                <a:cubicBezTo>
                  <a:pt x="11646" y="69872"/>
                  <a:pt x="11353" y="69219"/>
                  <a:pt x="11353" y="68469"/>
                </a:cubicBezTo>
                <a:cubicBezTo>
                  <a:pt x="11353" y="67099"/>
                  <a:pt x="12494" y="65957"/>
                  <a:pt x="13897" y="65957"/>
                </a:cubicBezTo>
                <a:close/>
                <a:moveTo>
                  <a:pt x="15985" y="76885"/>
                </a:moveTo>
                <a:cubicBezTo>
                  <a:pt x="16833" y="80017"/>
                  <a:pt x="18007" y="85497"/>
                  <a:pt x="18660" y="93521"/>
                </a:cubicBezTo>
                <a:lnTo>
                  <a:pt x="9135" y="93521"/>
                </a:lnTo>
                <a:cubicBezTo>
                  <a:pt x="9787" y="85464"/>
                  <a:pt x="10929" y="80017"/>
                  <a:pt x="11777" y="76885"/>
                </a:cubicBezTo>
                <a:cubicBezTo>
                  <a:pt x="12462" y="77048"/>
                  <a:pt x="13179" y="77146"/>
                  <a:pt x="13897" y="77146"/>
                </a:cubicBezTo>
                <a:cubicBezTo>
                  <a:pt x="14484" y="77146"/>
                  <a:pt x="15104" y="77081"/>
                  <a:pt x="15691" y="76950"/>
                </a:cubicBezTo>
                <a:cubicBezTo>
                  <a:pt x="15822" y="76918"/>
                  <a:pt x="15985" y="76885"/>
                  <a:pt x="15985" y="76885"/>
                </a:cubicBezTo>
                <a:close/>
                <a:moveTo>
                  <a:pt x="118378" y="76885"/>
                </a:moveTo>
                <a:cubicBezTo>
                  <a:pt x="119227" y="80017"/>
                  <a:pt x="120368" y="85497"/>
                  <a:pt x="121021" y="93521"/>
                </a:cubicBezTo>
                <a:lnTo>
                  <a:pt x="111528" y="93521"/>
                </a:lnTo>
                <a:cubicBezTo>
                  <a:pt x="112148" y="85464"/>
                  <a:pt x="113322" y="80017"/>
                  <a:pt x="114170" y="76885"/>
                </a:cubicBezTo>
                <a:cubicBezTo>
                  <a:pt x="114268" y="76918"/>
                  <a:pt x="114366" y="76918"/>
                  <a:pt x="114464" y="76950"/>
                </a:cubicBezTo>
                <a:cubicBezTo>
                  <a:pt x="115051" y="77081"/>
                  <a:pt x="115671" y="77146"/>
                  <a:pt x="116258" y="77146"/>
                </a:cubicBezTo>
                <a:cubicBezTo>
                  <a:pt x="116878" y="77146"/>
                  <a:pt x="117498" y="77081"/>
                  <a:pt x="118085" y="76950"/>
                </a:cubicBezTo>
                <a:cubicBezTo>
                  <a:pt x="118183" y="76918"/>
                  <a:pt x="118281" y="76918"/>
                  <a:pt x="118378" y="76885"/>
                </a:cubicBezTo>
                <a:close/>
                <a:moveTo>
                  <a:pt x="19018" y="99621"/>
                </a:moveTo>
                <a:cubicBezTo>
                  <a:pt x="19051" y="100926"/>
                  <a:pt x="19084" y="102263"/>
                  <a:pt x="19116" y="103601"/>
                </a:cubicBezTo>
                <a:lnTo>
                  <a:pt x="8645" y="103601"/>
                </a:lnTo>
                <a:cubicBezTo>
                  <a:pt x="8678" y="102263"/>
                  <a:pt x="8710" y="100926"/>
                  <a:pt x="8743" y="99621"/>
                </a:cubicBezTo>
                <a:close/>
                <a:moveTo>
                  <a:pt x="121412" y="99621"/>
                </a:moveTo>
                <a:cubicBezTo>
                  <a:pt x="121445" y="100926"/>
                  <a:pt x="121477" y="102263"/>
                  <a:pt x="121510" y="103601"/>
                </a:cubicBezTo>
                <a:lnTo>
                  <a:pt x="111039" y="103601"/>
                </a:lnTo>
                <a:cubicBezTo>
                  <a:pt x="111072" y="102263"/>
                  <a:pt x="111104" y="100926"/>
                  <a:pt x="111137" y="99621"/>
                </a:cubicBezTo>
                <a:close/>
                <a:moveTo>
                  <a:pt x="48637" y="42797"/>
                </a:moveTo>
                <a:lnTo>
                  <a:pt x="48637" y="115474"/>
                </a:lnTo>
                <a:lnTo>
                  <a:pt x="34806" y="115474"/>
                </a:lnTo>
                <a:lnTo>
                  <a:pt x="34806" y="42797"/>
                </a:lnTo>
                <a:close/>
                <a:moveTo>
                  <a:pt x="75418" y="42797"/>
                </a:moveTo>
                <a:lnTo>
                  <a:pt x="75418" y="115474"/>
                </a:lnTo>
                <a:lnTo>
                  <a:pt x="54737" y="115474"/>
                </a:lnTo>
                <a:lnTo>
                  <a:pt x="54737" y="42797"/>
                </a:lnTo>
                <a:close/>
                <a:moveTo>
                  <a:pt x="95349" y="42797"/>
                </a:moveTo>
                <a:lnTo>
                  <a:pt x="95349" y="115474"/>
                </a:lnTo>
                <a:lnTo>
                  <a:pt x="81518" y="115474"/>
                </a:lnTo>
                <a:lnTo>
                  <a:pt x="81518" y="42797"/>
                </a:lnTo>
                <a:close/>
                <a:moveTo>
                  <a:pt x="49387" y="136286"/>
                </a:moveTo>
                <a:cubicBezTo>
                  <a:pt x="49387" y="136318"/>
                  <a:pt x="49387" y="136351"/>
                  <a:pt x="49387" y="136384"/>
                </a:cubicBezTo>
                <a:cubicBezTo>
                  <a:pt x="50203" y="141505"/>
                  <a:pt x="51671" y="146594"/>
                  <a:pt x="54183" y="151160"/>
                </a:cubicBezTo>
                <a:cubicBezTo>
                  <a:pt x="54215" y="151193"/>
                  <a:pt x="54215" y="151226"/>
                  <a:pt x="54248" y="151258"/>
                </a:cubicBezTo>
                <a:cubicBezTo>
                  <a:pt x="49844" y="150084"/>
                  <a:pt x="45799" y="147768"/>
                  <a:pt x="42505" y="144473"/>
                </a:cubicBezTo>
                <a:cubicBezTo>
                  <a:pt x="40123" y="142092"/>
                  <a:pt x="38264" y="139319"/>
                  <a:pt x="36927" y="136286"/>
                </a:cubicBezTo>
                <a:close/>
                <a:moveTo>
                  <a:pt x="93229" y="136286"/>
                </a:moveTo>
                <a:cubicBezTo>
                  <a:pt x="90032" y="143658"/>
                  <a:pt x="83573" y="149171"/>
                  <a:pt x="75907" y="151258"/>
                </a:cubicBezTo>
                <a:cubicBezTo>
                  <a:pt x="75940" y="151193"/>
                  <a:pt x="75973" y="151160"/>
                  <a:pt x="75973" y="151128"/>
                </a:cubicBezTo>
                <a:cubicBezTo>
                  <a:pt x="78484" y="146594"/>
                  <a:pt x="79952" y="141505"/>
                  <a:pt x="80768" y="136384"/>
                </a:cubicBezTo>
                <a:cubicBezTo>
                  <a:pt x="80768" y="136351"/>
                  <a:pt x="80768" y="136318"/>
                  <a:pt x="80768" y="136286"/>
                </a:cubicBezTo>
                <a:close/>
                <a:moveTo>
                  <a:pt x="74570" y="136286"/>
                </a:moveTo>
                <a:cubicBezTo>
                  <a:pt x="74537" y="136482"/>
                  <a:pt x="74505" y="136677"/>
                  <a:pt x="74472" y="136873"/>
                </a:cubicBezTo>
                <a:cubicBezTo>
                  <a:pt x="73591" y="141603"/>
                  <a:pt x="72091" y="146496"/>
                  <a:pt x="69220" y="150443"/>
                </a:cubicBezTo>
                <a:cubicBezTo>
                  <a:pt x="68796" y="151030"/>
                  <a:pt x="68340" y="151617"/>
                  <a:pt x="67818" y="152172"/>
                </a:cubicBezTo>
                <a:lnTo>
                  <a:pt x="62305" y="152172"/>
                </a:lnTo>
                <a:cubicBezTo>
                  <a:pt x="62109" y="151911"/>
                  <a:pt x="61913" y="151650"/>
                  <a:pt x="61685" y="151421"/>
                </a:cubicBezTo>
                <a:cubicBezTo>
                  <a:pt x="59728" y="148975"/>
                  <a:pt x="58325" y="146072"/>
                  <a:pt x="57314" y="143136"/>
                </a:cubicBezTo>
                <a:cubicBezTo>
                  <a:pt x="56531" y="140885"/>
                  <a:pt x="55977" y="138602"/>
                  <a:pt x="55585" y="136286"/>
                </a:cubicBezTo>
                <a:close/>
                <a:moveTo>
                  <a:pt x="65078" y="172526"/>
                </a:moveTo>
                <a:cubicBezTo>
                  <a:pt x="66480" y="172526"/>
                  <a:pt x="67622" y="173668"/>
                  <a:pt x="67622" y="175071"/>
                </a:cubicBezTo>
                <a:cubicBezTo>
                  <a:pt x="67622" y="175788"/>
                  <a:pt x="67328" y="176441"/>
                  <a:pt x="66839" y="176898"/>
                </a:cubicBezTo>
                <a:cubicBezTo>
                  <a:pt x="66358" y="177362"/>
                  <a:pt x="65716" y="177599"/>
                  <a:pt x="65072" y="177599"/>
                </a:cubicBezTo>
                <a:cubicBezTo>
                  <a:pt x="64451" y="177599"/>
                  <a:pt x="63829" y="177379"/>
                  <a:pt x="63349" y="176930"/>
                </a:cubicBezTo>
                <a:cubicBezTo>
                  <a:pt x="62859" y="176473"/>
                  <a:pt x="62533" y="175788"/>
                  <a:pt x="62533" y="175071"/>
                </a:cubicBezTo>
                <a:cubicBezTo>
                  <a:pt x="62533" y="173668"/>
                  <a:pt x="63675" y="172526"/>
                  <a:pt x="65078" y="172526"/>
                </a:cubicBezTo>
                <a:close/>
                <a:moveTo>
                  <a:pt x="68209" y="183128"/>
                </a:moveTo>
                <a:cubicBezTo>
                  <a:pt x="68731" y="184628"/>
                  <a:pt x="69383" y="187434"/>
                  <a:pt x="69840" y="192555"/>
                </a:cubicBezTo>
                <a:lnTo>
                  <a:pt x="60315" y="192555"/>
                </a:lnTo>
                <a:cubicBezTo>
                  <a:pt x="60772" y="187434"/>
                  <a:pt x="61424" y="184628"/>
                  <a:pt x="61946" y="183128"/>
                </a:cubicBezTo>
                <a:cubicBezTo>
                  <a:pt x="62272" y="183291"/>
                  <a:pt x="62631" y="183389"/>
                  <a:pt x="62990" y="183454"/>
                </a:cubicBezTo>
                <a:cubicBezTo>
                  <a:pt x="63659" y="183629"/>
                  <a:pt x="64343" y="183711"/>
                  <a:pt x="65028" y="183711"/>
                </a:cubicBezTo>
                <a:cubicBezTo>
                  <a:pt x="65746" y="183711"/>
                  <a:pt x="66464" y="183621"/>
                  <a:pt x="67165" y="183454"/>
                </a:cubicBezTo>
                <a:cubicBezTo>
                  <a:pt x="67230" y="183454"/>
                  <a:pt x="68209" y="183161"/>
                  <a:pt x="68209" y="183128"/>
                </a:cubicBezTo>
                <a:close/>
                <a:moveTo>
                  <a:pt x="70199" y="198688"/>
                </a:moveTo>
                <a:cubicBezTo>
                  <a:pt x="70264" y="199992"/>
                  <a:pt x="70297" y="201297"/>
                  <a:pt x="70329" y="202667"/>
                </a:cubicBezTo>
                <a:lnTo>
                  <a:pt x="59826" y="202667"/>
                </a:lnTo>
                <a:cubicBezTo>
                  <a:pt x="59858" y="201297"/>
                  <a:pt x="59891" y="199992"/>
                  <a:pt x="59956" y="198688"/>
                </a:cubicBezTo>
                <a:close/>
                <a:moveTo>
                  <a:pt x="61098" y="0"/>
                </a:moveTo>
                <a:cubicBezTo>
                  <a:pt x="47104" y="0"/>
                  <a:pt x="34806" y="8938"/>
                  <a:pt x="30403" y="21986"/>
                </a:cubicBezTo>
                <a:lnTo>
                  <a:pt x="16931" y="21986"/>
                </a:lnTo>
                <a:lnTo>
                  <a:pt x="16931" y="19800"/>
                </a:lnTo>
                <a:cubicBezTo>
                  <a:pt x="20421" y="18561"/>
                  <a:pt x="22900" y="15233"/>
                  <a:pt x="22900" y="11319"/>
                </a:cubicBezTo>
                <a:cubicBezTo>
                  <a:pt x="22900" y="6361"/>
                  <a:pt x="18855" y="2316"/>
                  <a:pt x="13897" y="2316"/>
                </a:cubicBezTo>
                <a:cubicBezTo>
                  <a:pt x="8906" y="2316"/>
                  <a:pt x="4861" y="6361"/>
                  <a:pt x="4861" y="11319"/>
                </a:cubicBezTo>
                <a:cubicBezTo>
                  <a:pt x="4861" y="15233"/>
                  <a:pt x="7373" y="18561"/>
                  <a:pt x="10831" y="19800"/>
                </a:cubicBezTo>
                <a:lnTo>
                  <a:pt x="10831" y="21986"/>
                </a:lnTo>
                <a:lnTo>
                  <a:pt x="3067" y="21986"/>
                </a:lnTo>
                <a:cubicBezTo>
                  <a:pt x="1371" y="21986"/>
                  <a:pt x="1" y="23356"/>
                  <a:pt x="1" y="25052"/>
                </a:cubicBezTo>
                <a:lnTo>
                  <a:pt x="1" y="39764"/>
                </a:lnTo>
                <a:cubicBezTo>
                  <a:pt x="1" y="41427"/>
                  <a:pt x="1371" y="42797"/>
                  <a:pt x="3067" y="42797"/>
                </a:cubicBezTo>
                <a:lnTo>
                  <a:pt x="10831" y="42797"/>
                </a:lnTo>
                <a:lnTo>
                  <a:pt x="10831" y="60412"/>
                </a:lnTo>
                <a:cubicBezTo>
                  <a:pt x="7569" y="61652"/>
                  <a:pt x="5220" y="64783"/>
                  <a:pt x="5220" y="68469"/>
                </a:cubicBezTo>
                <a:cubicBezTo>
                  <a:pt x="5220" y="70133"/>
                  <a:pt x="5709" y="71698"/>
                  <a:pt x="6525" y="73003"/>
                </a:cubicBezTo>
                <a:cubicBezTo>
                  <a:pt x="5514" y="76167"/>
                  <a:pt x="3524" y="83735"/>
                  <a:pt x="2806" y="96392"/>
                </a:cubicBezTo>
                <a:cubicBezTo>
                  <a:pt x="2611" y="99686"/>
                  <a:pt x="2513" y="103144"/>
                  <a:pt x="2513" y="106667"/>
                </a:cubicBezTo>
                <a:cubicBezTo>
                  <a:pt x="2513" y="108331"/>
                  <a:pt x="3883" y="109701"/>
                  <a:pt x="5579" y="109701"/>
                </a:cubicBezTo>
                <a:lnTo>
                  <a:pt x="22215" y="109701"/>
                </a:lnTo>
                <a:cubicBezTo>
                  <a:pt x="23879" y="109701"/>
                  <a:pt x="25249" y="108331"/>
                  <a:pt x="25249" y="106667"/>
                </a:cubicBezTo>
                <a:cubicBezTo>
                  <a:pt x="25249" y="103144"/>
                  <a:pt x="25151" y="99686"/>
                  <a:pt x="24988" y="96392"/>
                </a:cubicBezTo>
                <a:cubicBezTo>
                  <a:pt x="24237" y="83670"/>
                  <a:pt x="22280" y="76167"/>
                  <a:pt x="21236" y="73003"/>
                </a:cubicBezTo>
                <a:cubicBezTo>
                  <a:pt x="22052" y="71698"/>
                  <a:pt x="22541" y="70133"/>
                  <a:pt x="22541" y="68469"/>
                </a:cubicBezTo>
                <a:cubicBezTo>
                  <a:pt x="22541" y="64783"/>
                  <a:pt x="20193" y="61652"/>
                  <a:pt x="16931" y="60412"/>
                </a:cubicBezTo>
                <a:lnTo>
                  <a:pt x="16931" y="42797"/>
                </a:lnTo>
                <a:lnTo>
                  <a:pt x="28674" y="42797"/>
                </a:lnTo>
                <a:lnTo>
                  <a:pt x="28674" y="115474"/>
                </a:lnTo>
                <a:lnTo>
                  <a:pt x="3067" y="115474"/>
                </a:lnTo>
                <a:cubicBezTo>
                  <a:pt x="1371" y="115474"/>
                  <a:pt x="1" y="116844"/>
                  <a:pt x="1" y="118541"/>
                </a:cubicBezTo>
                <a:lnTo>
                  <a:pt x="1" y="133220"/>
                </a:lnTo>
                <a:cubicBezTo>
                  <a:pt x="1" y="134916"/>
                  <a:pt x="1371" y="136286"/>
                  <a:pt x="3067" y="136286"/>
                </a:cubicBezTo>
                <a:lnTo>
                  <a:pt x="11581" y="136286"/>
                </a:lnTo>
                <a:cubicBezTo>
                  <a:pt x="13277" y="136286"/>
                  <a:pt x="14647" y="134916"/>
                  <a:pt x="14647" y="133220"/>
                </a:cubicBezTo>
                <a:cubicBezTo>
                  <a:pt x="14647" y="131523"/>
                  <a:pt x="13277" y="130153"/>
                  <a:pt x="11581" y="130153"/>
                </a:cubicBezTo>
                <a:lnTo>
                  <a:pt x="6133" y="130153"/>
                </a:lnTo>
                <a:lnTo>
                  <a:pt x="6133" y="121574"/>
                </a:lnTo>
                <a:lnTo>
                  <a:pt x="124022" y="121574"/>
                </a:lnTo>
                <a:lnTo>
                  <a:pt x="124022" y="130153"/>
                </a:lnTo>
                <a:lnTo>
                  <a:pt x="23683" y="130153"/>
                </a:lnTo>
                <a:cubicBezTo>
                  <a:pt x="22019" y="130153"/>
                  <a:pt x="20649" y="131523"/>
                  <a:pt x="20649" y="133220"/>
                </a:cubicBezTo>
                <a:cubicBezTo>
                  <a:pt x="20649" y="134916"/>
                  <a:pt x="22019" y="136286"/>
                  <a:pt x="23683" y="136286"/>
                </a:cubicBezTo>
                <a:lnTo>
                  <a:pt x="30403" y="136286"/>
                </a:lnTo>
                <a:cubicBezTo>
                  <a:pt x="31968" y="140950"/>
                  <a:pt x="34643" y="145256"/>
                  <a:pt x="38166" y="148779"/>
                </a:cubicBezTo>
                <a:cubicBezTo>
                  <a:pt x="44299" y="154912"/>
                  <a:pt x="52421" y="158272"/>
                  <a:pt x="61065" y="158272"/>
                </a:cubicBezTo>
                <a:lnTo>
                  <a:pt x="62011" y="158272"/>
                </a:lnTo>
                <a:lnTo>
                  <a:pt x="62011" y="166981"/>
                </a:lnTo>
                <a:cubicBezTo>
                  <a:pt x="58749" y="168221"/>
                  <a:pt x="56433" y="171385"/>
                  <a:pt x="56433" y="175071"/>
                </a:cubicBezTo>
                <a:cubicBezTo>
                  <a:pt x="56433" y="176376"/>
                  <a:pt x="56727" y="177615"/>
                  <a:pt x="57249" y="178724"/>
                </a:cubicBezTo>
                <a:cubicBezTo>
                  <a:pt x="55520" y="181725"/>
                  <a:pt x="54476" y="187205"/>
                  <a:pt x="53987" y="195458"/>
                </a:cubicBezTo>
                <a:cubicBezTo>
                  <a:pt x="53791" y="198720"/>
                  <a:pt x="53693" y="202178"/>
                  <a:pt x="53693" y="205701"/>
                </a:cubicBezTo>
                <a:cubicBezTo>
                  <a:pt x="53693" y="207397"/>
                  <a:pt x="55063" y="208767"/>
                  <a:pt x="56760" y="208767"/>
                </a:cubicBezTo>
                <a:lnTo>
                  <a:pt x="73396" y="208767"/>
                </a:lnTo>
                <a:cubicBezTo>
                  <a:pt x="75092" y="208767"/>
                  <a:pt x="76462" y="207397"/>
                  <a:pt x="76462" y="205701"/>
                </a:cubicBezTo>
                <a:cubicBezTo>
                  <a:pt x="76462" y="205636"/>
                  <a:pt x="76462" y="205570"/>
                  <a:pt x="76462" y="205473"/>
                </a:cubicBezTo>
                <a:cubicBezTo>
                  <a:pt x="76462" y="202047"/>
                  <a:pt x="76364" y="198655"/>
                  <a:pt x="76168" y="195458"/>
                </a:cubicBezTo>
                <a:cubicBezTo>
                  <a:pt x="75679" y="187238"/>
                  <a:pt x="74635" y="181725"/>
                  <a:pt x="72906" y="178724"/>
                </a:cubicBezTo>
                <a:cubicBezTo>
                  <a:pt x="73428" y="177615"/>
                  <a:pt x="73722" y="176376"/>
                  <a:pt x="73722" y="175071"/>
                </a:cubicBezTo>
                <a:cubicBezTo>
                  <a:pt x="73722" y="171385"/>
                  <a:pt x="71406" y="168221"/>
                  <a:pt x="68144" y="166981"/>
                </a:cubicBezTo>
                <a:lnTo>
                  <a:pt x="68144" y="158272"/>
                </a:lnTo>
                <a:lnTo>
                  <a:pt x="69057" y="158272"/>
                </a:lnTo>
                <a:cubicBezTo>
                  <a:pt x="82953" y="158272"/>
                  <a:pt x="95349" y="149301"/>
                  <a:pt x="99752" y="136286"/>
                </a:cubicBezTo>
                <a:lnTo>
                  <a:pt x="127088" y="136286"/>
                </a:lnTo>
                <a:cubicBezTo>
                  <a:pt x="128784" y="136286"/>
                  <a:pt x="130154" y="134916"/>
                  <a:pt x="130154" y="133220"/>
                </a:cubicBezTo>
                <a:lnTo>
                  <a:pt x="130154" y="118541"/>
                </a:lnTo>
                <a:cubicBezTo>
                  <a:pt x="130154" y="116844"/>
                  <a:pt x="128784" y="115474"/>
                  <a:pt x="127088" y="115474"/>
                </a:cubicBezTo>
                <a:lnTo>
                  <a:pt x="101481" y="115474"/>
                </a:lnTo>
                <a:lnTo>
                  <a:pt x="101481" y="42797"/>
                </a:lnTo>
                <a:lnTo>
                  <a:pt x="113224" y="42797"/>
                </a:lnTo>
                <a:lnTo>
                  <a:pt x="113224" y="60412"/>
                </a:lnTo>
                <a:cubicBezTo>
                  <a:pt x="109963" y="61652"/>
                  <a:pt x="107614" y="64783"/>
                  <a:pt x="107614" y="68469"/>
                </a:cubicBezTo>
                <a:cubicBezTo>
                  <a:pt x="107614" y="70133"/>
                  <a:pt x="108103" y="71698"/>
                  <a:pt x="108919" y="73003"/>
                </a:cubicBezTo>
                <a:cubicBezTo>
                  <a:pt x="107875" y="76167"/>
                  <a:pt x="105918" y="83637"/>
                  <a:pt x="105167" y="96392"/>
                </a:cubicBezTo>
                <a:cubicBezTo>
                  <a:pt x="104972" y="99686"/>
                  <a:pt x="104906" y="103144"/>
                  <a:pt x="104906" y="106667"/>
                </a:cubicBezTo>
                <a:cubicBezTo>
                  <a:pt x="104906" y="108331"/>
                  <a:pt x="106244" y="109701"/>
                  <a:pt x="107940" y="109701"/>
                </a:cubicBezTo>
                <a:lnTo>
                  <a:pt x="124609" y="109701"/>
                </a:lnTo>
                <a:cubicBezTo>
                  <a:pt x="126272" y="109701"/>
                  <a:pt x="127642" y="108331"/>
                  <a:pt x="127642" y="106667"/>
                </a:cubicBezTo>
                <a:cubicBezTo>
                  <a:pt x="127642" y="106569"/>
                  <a:pt x="127642" y="106504"/>
                  <a:pt x="127642" y="106439"/>
                </a:cubicBezTo>
                <a:cubicBezTo>
                  <a:pt x="127642" y="102981"/>
                  <a:pt x="127545" y="99621"/>
                  <a:pt x="127349" y="96392"/>
                </a:cubicBezTo>
                <a:cubicBezTo>
                  <a:pt x="126957" y="89313"/>
                  <a:pt x="126109" y="82985"/>
                  <a:pt x="124870" y="77570"/>
                </a:cubicBezTo>
                <a:cubicBezTo>
                  <a:pt x="124478" y="75874"/>
                  <a:pt x="124054" y="74341"/>
                  <a:pt x="123630" y="73003"/>
                </a:cubicBezTo>
                <a:cubicBezTo>
                  <a:pt x="124446" y="71698"/>
                  <a:pt x="124935" y="70133"/>
                  <a:pt x="124935" y="68469"/>
                </a:cubicBezTo>
                <a:cubicBezTo>
                  <a:pt x="124935" y="64783"/>
                  <a:pt x="122586" y="61652"/>
                  <a:pt x="119324" y="60412"/>
                </a:cubicBezTo>
                <a:lnTo>
                  <a:pt x="119324" y="42797"/>
                </a:lnTo>
                <a:lnTo>
                  <a:pt x="127088" y="42797"/>
                </a:lnTo>
                <a:cubicBezTo>
                  <a:pt x="128784" y="42797"/>
                  <a:pt x="130154" y="41427"/>
                  <a:pt x="130154" y="39764"/>
                </a:cubicBezTo>
                <a:lnTo>
                  <a:pt x="130154" y="25052"/>
                </a:lnTo>
                <a:cubicBezTo>
                  <a:pt x="130154" y="23356"/>
                  <a:pt x="128784" y="21986"/>
                  <a:pt x="127088" y="21986"/>
                </a:cubicBezTo>
                <a:lnTo>
                  <a:pt x="119324" y="21986"/>
                </a:lnTo>
                <a:lnTo>
                  <a:pt x="119324" y="19800"/>
                </a:lnTo>
                <a:cubicBezTo>
                  <a:pt x="122782" y="18561"/>
                  <a:pt x="125294" y="15233"/>
                  <a:pt x="125294" y="11319"/>
                </a:cubicBezTo>
                <a:cubicBezTo>
                  <a:pt x="125294" y="6361"/>
                  <a:pt x="121249" y="2316"/>
                  <a:pt x="116258" y="2316"/>
                </a:cubicBezTo>
                <a:cubicBezTo>
                  <a:pt x="111300" y="2316"/>
                  <a:pt x="107255" y="6361"/>
                  <a:pt x="107255" y="11319"/>
                </a:cubicBezTo>
                <a:cubicBezTo>
                  <a:pt x="107255" y="15233"/>
                  <a:pt x="109734" y="18561"/>
                  <a:pt x="113224" y="19800"/>
                </a:cubicBezTo>
                <a:lnTo>
                  <a:pt x="113224" y="21986"/>
                </a:lnTo>
                <a:lnTo>
                  <a:pt x="99785" y="21986"/>
                </a:lnTo>
                <a:cubicBezTo>
                  <a:pt x="98187" y="17321"/>
                  <a:pt x="95512" y="13015"/>
                  <a:pt x="91989" y="9492"/>
                </a:cubicBezTo>
                <a:cubicBezTo>
                  <a:pt x="85856" y="3360"/>
                  <a:pt x="77734" y="0"/>
                  <a:pt x="69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86"/>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86">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86">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86">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3499"/>
        <p:cNvGrpSpPr/>
        <p:nvPr/>
      </p:nvGrpSpPr>
      <p:grpSpPr>
        <a:xfrm>
          <a:off x="0" y="0"/>
          <a:ext cx="0" cy="0"/>
          <a:chOff x="0" y="0"/>
          <a:chExt cx="0" cy="0"/>
        </a:xfrm>
      </p:grpSpPr>
      <p:sp>
        <p:nvSpPr>
          <p:cNvPr id="3500" name="Google Shape;3500;p87"/>
          <p:cNvSpPr txBox="1">
            <a:spLocks noGrp="1"/>
          </p:cNvSpPr>
          <p:nvPr>
            <p:ph type="title" idx="5"/>
          </p:nvPr>
        </p:nvSpPr>
        <p:spPr>
          <a:xfrm>
            <a:off x="5863300" y="2802281"/>
            <a:ext cx="1994700" cy="31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SWORD</a:t>
            </a:r>
            <a:endParaRPr/>
          </a:p>
        </p:txBody>
      </p:sp>
      <p:sp>
        <p:nvSpPr>
          <p:cNvPr id="3501" name="Google Shape;3501;p87"/>
          <p:cNvSpPr txBox="1">
            <a:spLocks noGrp="1"/>
          </p:cNvSpPr>
          <p:nvPr>
            <p:ph type="subTitle" idx="6"/>
          </p:nvPr>
        </p:nvSpPr>
        <p:spPr>
          <a:xfrm>
            <a:off x="5914900" y="3474291"/>
            <a:ext cx="1891500" cy="647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Despite being red, Mars is actually a cold place</a:t>
            </a:r>
            <a:endParaRPr/>
          </a:p>
        </p:txBody>
      </p:sp>
      <p:sp>
        <p:nvSpPr>
          <p:cNvPr id="3502" name="Google Shape;3502;p87"/>
          <p:cNvSpPr/>
          <p:nvPr/>
        </p:nvSpPr>
        <p:spPr>
          <a:xfrm>
            <a:off x="1857050" y="1745243"/>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87"/>
          <p:cNvSpPr/>
          <p:nvPr/>
        </p:nvSpPr>
        <p:spPr>
          <a:xfrm>
            <a:off x="4145700" y="3206591"/>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87"/>
          <p:cNvSpPr/>
          <p:nvPr/>
        </p:nvSpPr>
        <p:spPr>
          <a:xfrm>
            <a:off x="6434350" y="1745243"/>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87"/>
          <p:cNvSpPr txBox="1">
            <a:spLocks noGrp="1"/>
          </p:cNvSpPr>
          <p:nvPr>
            <p:ph type="title"/>
          </p:nvPr>
        </p:nvSpPr>
        <p:spPr>
          <a:xfrm>
            <a:off x="1286000" y="2802281"/>
            <a:ext cx="1994700" cy="31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INCENSE</a:t>
            </a:r>
            <a:endParaRPr/>
          </a:p>
        </p:txBody>
      </p:sp>
      <p:sp>
        <p:nvSpPr>
          <p:cNvPr id="3506" name="Google Shape;3506;p87"/>
          <p:cNvSpPr txBox="1">
            <a:spLocks noGrp="1"/>
          </p:cNvSpPr>
          <p:nvPr>
            <p:ph type="subTitle" idx="1"/>
          </p:nvPr>
        </p:nvSpPr>
        <p:spPr>
          <a:xfrm>
            <a:off x="1337600" y="3474291"/>
            <a:ext cx="1891500" cy="647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 is the closest planet to the Sun and the smallest</a:t>
            </a:r>
            <a:endParaRPr/>
          </a:p>
        </p:txBody>
      </p:sp>
      <p:sp>
        <p:nvSpPr>
          <p:cNvPr id="3507" name="Google Shape;3507;p87"/>
          <p:cNvSpPr txBox="1">
            <a:spLocks noGrp="1"/>
          </p:cNvSpPr>
          <p:nvPr>
            <p:ph type="title" idx="2"/>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OTHER TRADITIONS</a:t>
            </a:r>
            <a:endParaRPr>
              <a:solidFill>
                <a:schemeClr val="lt2"/>
              </a:solidFill>
            </a:endParaRPr>
          </a:p>
        </p:txBody>
      </p:sp>
      <p:sp>
        <p:nvSpPr>
          <p:cNvPr id="3508" name="Google Shape;3508;p87"/>
          <p:cNvSpPr txBox="1">
            <a:spLocks noGrp="1"/>
          </p:cNvSpPr>
          <p:nvPr>
            <p:ph type="title" idx="3"/>
          </p:nvPr>
        </p:nvSpPr>
        <p:spPr>
          <a:xfrm>
            <a:off x="3574650" y="1701793"/>
            <a:ext cx="1994700" cy="31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CERAMIC</a:t>
            </a:r>
            <a:endParaRPr/>
          </a:p>
        </p:txBody>
      </p:sp>
      <p:sp>
        <p:nvSpPr>
          <p:cNvPr id="3509" name="Google Shape;3509;p87"/>
          <p:cNvSpPr txBox="1">
            <a:spLocks noGrp="1"/>
          </p:cNvSpPr>
          <p:nvPr>
            <p:ph type="subTitle" idx="4"/>
          </p:nvPr>
        </p:nvSpPr>
        <p:spPr>
          <a:xfrm>
            <a:off x="3626250" y="2373803"/>
            <a:ext cx="1891500" cy="647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has a beautiful name, but also very high temperatures</a:t>
            </a:r>
            <a:endParaRPr/>
          </a:p>
        </p:txBody>
      </p:sp>
      <p:cxnSp>
        <p:nvCxnSpPr>
          <p:cNvPr id="3510" name="Google Shape;3510;p87"/>
          <p:cNvCxnSpPr/>
          <p:nvPr/>
        </p:nvCxnSpPr>
        <p:spPr>
          <a:xfrm>
            <a:off x="1470650" y="3319741"/>
            <a:ext cx="1625400" cy="0"/>
          </a:xfrm>
          <a:prstGeom prst="straightConnector1">
            <a:avLst/>
          </a:prstGeom>
          <a:noFill/>
          <a:ln w="19050" cap="flat" cmpd="sng">
            <a:solidFill>
              <a:schemeClr val="dk1"/>
            </a:solidFill>
            <a:prstDash val="solid"/>
            <a:round/>
            <a:headEnd type="none" w="med" len="med"/>
            <a:tailEnd type="none" w="med" len="med"/>
          </a:ln>
        </p:spPr>
      </p:cxnSp>
      <p:cxnSp>
        <p:nvCxnSpPr>
          <p:cNvPr id="3511" name="Google Shape;3511;p87"/>
          <p:cNvCxnSpPr/>
          <p:nvPr/>
        </p:nvCxnSpPr>
        <p:spPr>
          <a:xfrm>
            <a:off x="3759300" y="2219253"/>
            <a:ext cx="1625400" cy="0"/>
          </a:xfrm>
          <a:prstGeom prst="straightConnector1">
            <a:avLst/>
          </a:prstGeom>
          <a:noFill/>
          <a:ln w="19050" cap="flat" cmpd="sng">
            <a:solidFill>
              <a:schemeClr val="dk1"/>
            </a:solidFill>
            <a:prstDash val="solid"/>
            <a:round/>
            <a:headEnd type="none" w="med" len="med"/>
            <a:tailEnd type="none" w="med" len="med"/>
          </a:ln>
        </p:spPr>
      </p:cxnSp>
      <p:cxnSp>
        <p:nvCxnSpPr>
          <p:cNvPr id="3512" name="Google Shape;3512;p87"/>
          <p:cNvCxnSpPr/>
          <p:nvPr/>
        </p:nvCxnSpPr>
        <p:spPr>
          <a:xfrm>
            <a:off x="6047950" y="3319741"/>
            <a:ext cx="1625400" cy="0"/>
          </a:xfrm>
          <a:prstGeom prst="straightConnector1">
            <a:avLst/>
          </a:prstGeom>
          <a:noFill/>
          <a:ln w="19050" cap="flat" cmpd="sng">
            <a:solidFill>
              <a:schemeClr val="dk1"/>
            </a:solidFill>
            <a:prstDash val="solid"/>
            <a:round/>
            <a:headEnd type="none" w="med" len="med"/>
            <a:tailEnd type="none" w="med" len="med"/>
          </a:ln>
        </p:spPr>
      </p:cxnSp>
      <p:sp>
        <p:nvSpPr>
          <p:cNvPr id="3513" name="Google Shape;3513;p87"/>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87">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87">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87">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87"/>
          <p:cNvSpPr/>
          <p:nvPr/>
        </p:nvSpPr>
        <p:spPr>
          <a:xfrm>
            <a:off x="2072300" y="1914763"/>
            <a:ext cx="422097" cy="513568"/>
          </a:xfrm>
          <a:custGeom>
            <a:avLst/>
            <a:gdLst/>
            <a:ahLst/>
            <a:cxnLst/>
            <a:rect l="l" t="t" r="r" b="b"/>
            <a:pathLst>
              <a:path w="12187" h="14828" extrusionOk="0">
                <a:moveTo>
                  <a:pt x="4747" y="447"/>
                </a:moveTo>
                <a:lnTo>
                  <a:pt x="4747" y="839"/>
                </a:lnTo>
                <a:lnTo>
                  <a:pt x="4318" y="839"/>
                </a:lnTo>
                <a:lnTo>
                  <a:pt x="4318" y="447"/>
                </a:lnTo>
                <a:close/>
                <a:moveTo>
                  <a:pt x="6317" y="447"/>
                </a:moveTo>
                <a:lnTo>
                  <a:pt x="6317" y="839"/>
                </a:lnTo>
                <a:lnTo>
                  <a:pt x="5888" y="839"/>
                </a:lnTo>
                <a:lnTo>
                  <a:pt x="5888" y="447"/>
                </a:lnTo>
                <a:close/>
                <a:moveTo>
                  <a:pt x="7887" y="447"/>
                </a:moveTo>
                <a:lnTo>
                  <a:pt x="7887" y="839"/>
                </a:lnTo>
                <a:lnTo>
                  <a:pt x="7441" y="839"/>
                </a:lnTo>
                <a:lnTo>
                  <a:pt x="7441" y="447"/>
                </a:lnTo>
                <a:close/>
                <a:moveTo>
                  <a:pt x="6317" y="1285"/>
                </a:moveTo>
                <a:lnTo>
                  <a:pt x="6317" y="6281"/>
                </a:lnTo>
                <a:lnTo>
                  <a:pt x="5888" y="6281"/>
                </a:lnTo>
                <a:lnTo>
                  <a:pt x="5888" y="1285"/>
                </a:lnTo>
                <a:close/>
                <a:moveTo>
                  <a:pt x="7887" y="1285"/>
                </a:moveTo>
                <a:lnTo>
                  <a:pt x="7887" y="6281"/>
                </a:lnTo>
                <a:lnTo>
                  <a:pt x="7441" y="6281"/>
                </a:lnTo>
                <a:lnTo>
                  <a:pt x="7441" y="1285"/>
                </a:lnTo>
                <a:close/>
                <a:moveTo>
                  <a:pt x="10367" y="7584"/>
                </a:moveTo>
                <a:lnTo>
                  <a:pt x="10367" y="10367"/>
                </a:lnTo>
                <a:cubicBezTo>
                  <a:pt x="10367" y="10849"/>
                  <a:pt x="10189" y="11313"/>
                  <a:pt x="9885" y="11670"/>
                </a:cubicBezTo>
                <a:lnTo>
                  <a:pt x="9885" y="10296"/>
                </a:lnTo>
                <a:cubicBezTo>
                  <a:pt x="9885" y="9939"/>
                  <a:pt x="9582" y="9654"/>
                  <a:pt x="9225" y="9654"/>
                </a:cubicBezTo>
                <a:cubicBezTo>
                  <a:pt x="8868" y="9654"/>
                  <a:pt x="8583" y="9939"/>
                  <a:pt x="8583" y="10296"/>
                </a:cubicBezTo>
                <a:lnTo>
                  <a:pt x="8583" y="12348"/>
                </a:lnTo>
                <a:lnTo>
                  <a:pt x="6745" y="12348"/>
                </a:lnTo>
                <a:lnTo>
                  <a:pt x="6745" y="10314"/>
                </a:lnTo>
                <a:cubicBezTo>
                  <a:pt x="6745" y="9957"/>
                  <a:pt x="6459" y="9654"/>
                  <a:pt x="6103" y="9654"/>
                </a:cubicBezTo>
                <a:cubicBezTo>
                  <a:pt x="5746" y="9654"/>
                  <a:pt x="5442" y="9957"/>
                  <a:pt x="5442" y="10314"/>
                </a:cubicBezTo>
                <a:lnTo>
                  <a:pt x="5442" y="11117"/>
                </a:lnTo>
                <a:cubicBezTo>
                  <a:pt x="5442" y="11242"/>
                  <a:pt x="5549" y="11349"/>
                  <a:pt x="5657" y="11349"/>
                </a:cubicBezTo>
                <a:cubicBezTo>
                  <a:pt x="5781" y="11349"/>
                  <a:pt x="5888" y="11242"/>
                  <a:pt x="5888" y="11117"/>
                </a:cubicBezTo>
                <a:lnTo>
                  <a:pt x="5888" y="10314"/>
                </a:lnTo>
                <a:cubicBezTo>
                  <a:pt x="5888" y="10189"/>
                  <a:pt x="5978" y="10100"/>
                  <a:pt x="6103" y="10100"/>
                </a:cubicBezTo>
                <a:cubicBezTo>
                  <a:pt x="6227" y="10100"/>
                  <a:pt x="6317" y="10189"/>
                  <a:pt x="6317" y="10314"/>
                </a:cubicBezTo>
                <a:lnTo>
                  <a:pt x="6317" y="13561"/>
                </a:lnTo>
                <a:cubicBezTo>
                  <a:pt x="6245" y="13543"/>
                  <a:pt x="6174" y="13525"/>
                  <a:pt x="6103" y="13525"/>
                </a:cubicBezTo>
                <a:cubicBezTo>
                  <a:pt x="6031" y="13525"/>
                  <a:pt x="5942" y="13543"/>
                  <a:pt x="5888" y="13561"/>
                </a:cubicBezTo>
                <a:lnTo>
                  <a:pt x="5888" y="12044"/>
                </a:lnTo>
                <a:cubicBezTo>
                  <a:pt x="5888" y="11937"/>
                  <a:pt x="5781" y="11830"/>
                  <a:pt x="5657" y="11830"/>
                </a:cubicBezTo>
                <a:cubicBezTo>
                  <a:pt x="5549" y="11830"/>
                  <a:pt x="5442" y="11937"/>
                  <a:pt x="5442" y="12044"/>
                </a:cubicBezTo>
                <a:lnTo>
                  <a:pt x="5442" y="12348"/>
                </a:lnTo>
                <a:lnTo>
                  <a:pt x="3622" y="12348"/>
                </a:lnTo>
                <a:lnTo>
                  <a:pt x="3622" y="10296"/>
                </a:lnTo>
                <a:cubicBezTo>
                  <a:pt x="3622" y="9939"/>
                  <a:pt x="3337" y="9654"/>
                  <a:pt x="2980" y="9654"/>
                </a:cubicBezTo>
                <a:cubicBezTo>
                  <a:pt x="2605" y="9654"/>
                  <a:pt x="2320" y="9939"/>
                  <a:pt x="2320" y="10296"/>
                </a:cubicBezTo>
                <a:lnTo>
                  <a:pt x="2320" y="11670"/>
                </a:lnTo>
                <a:cubicBezTo>
                  <a:pt x="2017" y="11313"/>
                  <a:pt x="1820" y="10849"/>
                  <a:pt x="1820" y="10367"/>
                </a:cubicBezTo>
                <a:lnTo>
                  <a:pt x="1820" y="7584"/>
                </a:lnTo>
                <a:close/>
                <a:moveTo>
                  <a:pt x="2980" y="10082"/>
                </a:moveTo>
                <a:cubicBezTo>
                  <a:pt x="3087" y="10082"/>
                  <a:pt x="3194" y="10171"/>
                  <a:pt x="3194" y="10296"/>
                </a:cubicBezTo>
                <a:lnTo>
                  <a:pt x="3194" y="12526"/>
                </a:lnTo>
                <a:cubicBezTo>
                  <a:pt x="3194" y="12526"/>
                  <a:pt x="3194" y="12526"/>
                  <a:pt x="3194" y="12544"/>
                </a:cubicBezTo>
                <a:lnTo>
                  <a:pt x="3194" y="12598"/>
                </a:lnTo>
                <a:cubicBezTo>
                  <a:pt x="3194" y="13579"/>
                  <a:pt x="2391" y="14400"/>
                  <a:pt x="1410" y="14400"/>
                </a:cubicBezTo>
                <a:lnTo>
                  <a:pt x="661" y="14400"/>
                </a:lnTo>
                <a:cubicBezTo>
                  <a:pt x="536" y="14400"/>
                  <a:pt x="446" y="14293"/>
                  <a:pt x="446" y="14186"/>
                </a:cubicBezTo>
                <a:cubicBezTo>
                  <a:pt x="446" y="14061"/>
                  <a:pt x="536" y="13954"/>
                  <a:pt x="661" y="13954"/>
                </a:cubicBezTo>
                <a:lnTo>
                  <a:pt x="1410" y="13954"/>
                </a:lnTo>
                <a:cubicBezTo>
                  <a:pt x="2159" y="13954"/>
                  <a:pt x="2748" y="13347"/>
                  <a:pt x="2748" y="12598"/>
                </a:cubicBezTo>
                <a:lnTo>
                  <a:pt x="2748" y="12169"/>
                </a:lnTo>
                <a:lnTo>
                  <a:pt x="2748" y="10296"/>
                </a:lnTo>
                <a:cubicBezTo>
                  <a:pt x="2748" y="10171"/>
                  <a:pt x="2855" y="10082"/>
                  <a:pt x="2980" y="10082"/>
                </a:cubicBezTo>
                <a:close/>
                <a:moveTo>
                  <a:pt x="6103" y="13954"/>
                </a:moveTo>
                <a:cubicBezTo>
                  <a:pt x="6227" y="13954"/>
                  <a:pt x="6317" y="14061"/>
                  <a:pt x="6317" y="14186"/>
                </a:cubicBezTo>
                <a:cubicBezTo>
                  <a:pt x="6317" y="14293"/>
                  <a:pt x="6227" y="14400"/>
                  <a:pt x="6103" y="14400"/>
                </a:cubicBezTo>
                <a:cubicBezTo>
                  <a:pt x="5978" y="14400"/>
                  <a:pt x="5888" y="14293"/>
                  <a:pt x="5888" y="14186"/>
                </a:cubicBezTo>
                <a:cubicBezTo>
                  <a:pt x="5888" y="14061"/>
                  <a:pt x="5978" y="13954"/>
                  <a:pt x="6103" y="13954"/>
                </a:cubicBezTo>
                <a:close/>
                <a:moveTo>
                  <a:pt x="9225" y="10082"/>
                </a:moveTo>
                <a:cubicBezTo>
                  <a:pt x="9350" y="10082"/>
                  <a:pt x="9439" y="10171"/>
                  <a:pt x="9439" y="10296"/>
                </a:cubicBezTo>
                <a:lnTo>
                  <a:pt x="9439" y="12169"/>
                </a:lnTo>
                <a:lnTo>
                  <a:pt x="9439" y="12598"/>
                </a:lnTo>
                <a:cubicBezTo>
                  <a:pt x="9439" y="13347"/>
                  <a:pt x="10046" y="13954"/>
                  <a:pt x="10795" y="13954"/>
                </a:cubicBezTo>
                <a:lnTo>
                  <a:pt x="11545" y="13954"/>
                </a:lnTo>
                <a:cubicBezTo>
                  <a:pt x="11669" y="13954"/>
                  <a:pt x="11759" y="14061"/>
                  <a:pt x="11759" y="14186"/>
                </a:cubicBezTo>
                <a:cubicBezTo>
                  <a:pt x="11759" y="14293"/>
                  <a:pt x="11669" y="14400"/>
                  <a:pt x="11545" y="14400"/>
                </a:cubicBezTo>
                <a:lnTo>
                  <a:pt x="10795" y="14400"/>
                </a:lnTo>
                <a:cubicBezTo>
                  <a:pt x="9814" y="14400"/>
                  <a:pt x="9011" y="13579"/>
                  <a:pt x="9011" y="12598"/>
                </a:cubicBezTo>
                <a:lnTo>
                  <a:pt x="9011" y="12544"/>
                </a:lnTo>
                <a:lnTo>
                  <a:pt x="9011" y="12526"/>
                </a:lnTo>
                <a:lnTo>
                  <a:pt x="9011" y="10296"/>
                </a:lnTo>
                <a:cubicBezTo>
                  <a:pt x="9011" y="10171"/>
                  <a:pt x="9100" y="10082"/>
                  <a:pt x="9225" y="10082"/>
                </a:cubicBezTo>
                <a:close/>
                <a:moveTo>
                  <a:pt x="4104" y="1"/>
                </a:moveTo>
                <a:cubicBezTo>
                  <a:pt x="3979" y="1"/>
                  <a:pt x="3890" y="108"/>
                  <a:pt x="3890" y="215"/>
                </a:cubicBezTo>
                <a:lnTo>
                  <a:pt x="3890" y="1856"/>
                </a:lnTo>
                <a:cubicBezTo>
                  <a:pt x="3890" y="1981"/>
                  <a:pt x="3979" y="2070"/>
                  <a:pt x="4104" y="2070"/>
                </a:cubicBezTo>
                <a:cubicBezTo>
                  <a:pt x="4229" y="2070"/>
                  <a:pt x="4318" y="1981"/>
                  <a:pt x="4318" y="1856"/>
                </a:cubicBezTo>
                <a:lnTo>
                  <a:pt x="4318" y="1285"/>
                </a:lnTo>
                <a:lnTo>
                  <a:pt x="4747" y="1285"/>
                </a:lnTo>
                <a:lnTo>
                  <a:pt x="4747" y="6281"/>
                </a:lnTo>
                <a:lnTo>
                  <a:pt x="4318" y="6281"/>
                </a:lnTo>
                <a:lnTo>
                  <a:pt x="4318" y="2766"/>
                </a:lnTo>
                <a:cubicBezTo>
                  <a:pt x="4318" y="2659"/>
                  <a:pt x="4229" y="2552"/>
                  <a:pt x="4104" y="2552"/>
                </a:cubicBezTo>
                <a:cubicBezTo>
                  <a:pt x="3979" y="2552"/>
                  <a:pt x="3890" y="2659"/>
                  <a:pt x="3890" y="2766"/>
                </a:cubicBezTo>
                <a:lnTo>
                  <a:pt x="3890" y="6281"/>
                </a:lnTo>
                <a:lnTo>
                  <a:pt x="1463" y="6281"/>
                </a:lnTo>
                <a:cubicBezTo>
                  <a:pt x="1107" y="6281"/>
                  <a:pt x="821" y="6567"/>
                  <a:pt x="821" y="6924"/>
                </a:cubicBezTo>
                <a:cubicBezTo>
                  <a:pt x="821" y="7263"/>
                  <a:pt x="1071" y="7530"/>
                  <a:pt x="1392" y="7566"/>
                </a:cubicBezTo>
                <a:lnTo>
                  <a:pt x="1392" y="10367"/>
                </a:lnTo>
                <a:cubicBezTo>
                  <a:pt x="1392" y="11117"/>
                  <a:pt x="1731" y="11813"/>
                  <a:pt x="2320" y="12276"/>
                </a:cubicBezTo>
                <a:lnTo>
                  <a:pt x="2320" y="12598"/>
                </a:lnTo>
                <a:cubicBezTo>
                  <a:pt x="2320" y="13115"/>
                  <a:pt x="1910" y="13525"/>
                  <a:pt x="1410" y="13525"/>
                </a:cubicBezTo>
                <a:lnTo>
                  <a:pt x="661" y="13525"/>
                </a:lnTo>
                <a:cubicBezTo>
                  <a:pt x="304" y="13525"/>
                  <a:pt x="0" y="13811"/>
                  <a:pt x="0" y="14186"/>
                </a:cubicBezTo>
                <a:cubicBezTo>
                  <a:pt x="0" y="14542"/>
                  <a:pt x="304" y="14828"/>
                  <a:pt x="661" y="14828"/>
                </a:cubicBezTo>
                <a:lnTo>
                  <a:pt x="1410" y="14828"/>
                </a:lnTo>
                <a:cubicBezTo>
                  <a:pt x="2570" y="14828"/>
                  <a:pt x="3533" y="13918"/>
                  <a:pt x="3622" y="12776"/>
                </a:cubicBezTo>
                <a:cubicBezTo>
                  <a:pt x="3676" y="12776"/>
                  <a:pt x="3747" y="12794"/>
                  <a:pt x="3819" y="12794"/>
                </a:cubicBezTo>
                <a:lnTo>
                  <a:pt x="5442" y="12794"/>
                </a:lnTo>
                <a:lnTo>
                  <a:pt x="5442" y="14186"/>
                </a:lnTo>
                <a:cubicBezTo>
                  <a:pt x="5442" y="14542"/>
                  <a:pt x="5746" y="14828"/>
                  <a:pt x="6103" y="14828"/>
                </a:cubicBezTo>
                <a:cubicBezTo>
                  <a:pt x="6459" y="14828"/>
                  <a:pt x="6745" y="14542"/>
                  <a:pt x="6745" y="14186"/>
                </a:cubicBezTo>
                <a:lnTo>
                  <a:pt x="6745" y="12794"/>
                </a:lnTo>
                <a:lnTo>
                  <a:pt x="8386" y="12794"/>
                </a:lnTo>
                <a:cubicBezTo>
                  <a:pt x="8458" y="12794"/>
                  <a:pt x="8511" y="12776"/>
                  <a:pt x="8583" y="12776"/>
                </a:cubicBezTo>
                <a:cubicBezTo>
                  <a:pt x="8672" y="13918"/>
                  <a:pt x="9635" y="14828"/>
                  <a:pt x="10795" y="14828"/>
                </a:cubicBezTo>
                <a:lnTo>
                  <a:pt x="11545" y="14828"/>
                </a:lnTo>
                <a:cubicBezTo>
                  <a:pt x="11901" y="14828"/>
                  <a:pt x="12187" y="14542"/>
                  <a:pt x="12187" y="14186"/>
                </a:cubicBezTo>
                <a:cubicBezTo>
                  <a:pt x="12187" y="13811"/>
                  <a:pt x="11901" y="13525"/>
                  <a:pt x="11545" y="13525"/>
                </a:cubicBezTo>
                <a:lnTo>
                  <a:pt x="10795" y="13525"/>
                </a:lnTo>
                <a:cubicBezTo>
                  <a:pt x="10278" y="13525"/>
                  <a:pt x="9885" y="13115"/>
                  <a:pt x="9885" y="12598"/>
                </a:cubicBezTo>
                <a:lnTo>
                  <a:pt x="9885" y="12276"/>
                </a:lnTo>
                <a:cubicBezTo>
                  <a:pt x="10456" y="11813"/>
                  <a:pt x="10795" y="11117"/>
                  <a:pt x="10795" y="10367"/>
                </a:cubicBezTo>
                <a:lnTo>
                  <a:pt x="10795" y="7566"/>
                </a:lnTo>
                <a:cubicBezTo>
                  <a:pt x="11134" y="7530"/>
                  <a:pt x="11384" y="7263"/>
                  <a:pt x="11384" y="6924"/>
                </a:cubicBezTo>
                <a:cubicBezTo>
                  <a:pt x="11384" y="6567"/>
                  <a:pt x="11099" y="6281"/>
                  <a:pt x="10724" y="6281"/>
                </a:cubicBezTo>
                <a:lnTo>
                  <a:pt x="9796" y="6281"/>
                </a:lnTo>
                <a:cubicBezTo>
                  <a:pt x="9689" y="6281"/>
                  <a:pt x="9582" y="6371"/>
                  <a:pt x="9582" y="6495"/>
                </a:cubicBezTo>
                <a:cubicBezTo>
                  <a:pt x="9582" y="6602"/>
                  <a:pt x="9689" y="6710"/>
                  <a:pt x="9796" y="6710"/>
                </a:cubicBezTo>
                <a:lnTo>
                  <a:pt x="10724" y="6710"/>
                </a:lnTo>
                <a:cubicBezTo>
                  <a:pt x="10849" y="6710"/>
                  <a:pt x="10956" y="6799"/>
                  <a:pt x="10956" y="6924"/>
                </a:cubicBezTo>
                <a:cubicBezTo>
                  <a:pt x="10956" y="7049"/>
                  <a:pt x="10849" y="7138"/>
                  <a:pt x="10724" y="7138"/>
                </a:cubicBezTo>
                <a:lnTo>
                  <a:pt x="1463" y="7138"/>
                </a:lnTo>
                <a:cubicBezTo>
                  <a:pt x="1356" y="7138"/>
                  <a:pt x="1249" y="7049"/>
                  <a:pt x="1249" y="6924"/>
                </a:cubicBezTo>
                <a:cubicBezTo>
                  <a:pt x="1249" y="6799"/>
                  <a:pt x="1356" y="6710"/>
                  <a:pt x="1463" y="6710"/>
                </a:cubicBezTo>
                <a:lnTo>
                  <a:pt x="8886" y="6710"/>
                </a:lnTo>
                <a:cubicBezTo>
                  <a:pt x="8993" y="6710"/>
                  <a:pt x="9100" y="6602"/>
                  <a:pt x="9100" y="6495"/>
                </a:cubicBezTo>
                <a:cubicBezTo>
                  <a:pt x="9100" y="6371"/>
                  <a:pt x="8993" y="6281"/>
                  <a:pt x="8886" y="6281"/>
                </a:cubicBezTo>
                <a:lnTo>
                  <a:pt x="8315" y="6281"/>
                </a:lnTo>
                <a:lnTo>
                  <a:pt x="8315" y="215"/>
                </a:lnTo>
                <a:cubicBezTo>
                  <a:pt x="8315" y="108"/>
                  <a:pt x="8208" y="1"/>
                  <a:pt x="8101" y="1"/>
                </a:cubicBezTo>
                <a:lnTo>
                  <a:pt x="7227" y="1"/>
                </a:lnTo>
                <a:cubicBezTo>
                  <a:pt x="7102" y="1"/>
                  <a:pt x="7013" y="108"/>
                  <a:pt x="7013" y="215"/>
                </a:cubicBezTo>
                <a:lnTo>
                  <a:pt x="7013" y="6281"/>
                </a:lnTo>
                <a:lnTo>
                  <a:pt x="6745" y="6281"/>
                </a:lnTo>
                <a:lnTo>
                  <a:pt x="6745" y="215"/>
                </a:lnTo>
                <a:cubicBezTo>
                  <a:pt x="6745" y="108"/>
                  <a:pt x="6656" y="1"/>
                  <a:pt x="6531" y="1"/>
                </a:cubicBezTo>
                <a:lnTo>
                  <a:pt x="5657" y="1"/>
                </a:lnTo>
                <a:cubicBezTo>
                  <a:pt x="5549" y="1"/>
                  <a:pt x="5442" y="108"/>
                  <a:pt x="5442" y="215"/>
                </a:cubicBezTo>
                <a:lnTo>
                  <a:pt x="5442" y="6281"/>
                </a:lnTo>
                <a:lnTo>
                  <a:pt x="5193" y="6281"/>
                </a:lnTo>
                <a:lnTo>
                  <a:pt x="5193" y="215"/>
                </a:lnTo>
                <a:cubicBezTo>
                  <a:pt x="5193" y="108"/>
                  <a:pt x="5086" y="1"/>
                  <a:pt x="49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18" name="Google Shape;3518;p87"/>
          <p:cNvGrpSpPr/>
          <p:nvPr/>
        </p:nvGrpSpPr>
        <p:grpSpPr>
          <a:xfrm>
            <a:off x="4405551" y="3385903"/>
            <a:ext cx="332992" cy="494106"/>
            <a:chOff x="2771325" y="3378275"/>
            <a:chExt cx="249825" cy="370700"/>
          </a:xfrm>
        </p:grpSpPr>
        <p:sp>
          <p:nvSpPr>
            <p:cNvPr id="3519" name="Google Shape;3519;p87"/>
            <p:cNvSpPr/>
            <p:nvPr/>
          </p:nvSpPr>
          <p:spPr>
            <a:xfrm>
              <a:off x="2844475" y="3511650"/>
              <a:ext cx="103525" cy="103500"/>
            </a:xfrm>
            <a:custGeom>
              <a:avLst/>
              <a:gdLst/>
              <a:ahLst/>
              <a:cxnLst/>
              <a:rect l="l" t="t" r="r" b="b"/>
              <a:pathLst>
                <a:path w="4141" h="4140" extrusionOk="0">
                  <a:moveTo>
                    <a:pt x="3319" y="428"/>
                  </a:moveTo>
                  <a:cubicBezTo>
                    <a:pt x="3533" y="428"/>
                    <a:pt x="3712" y="607"/>
                    <a:pt x="3712" y="839"/>
                  </a:cubicBezTo>
                  <a:lnTo>
                    <a:pt x="3712" y="3319"/>
                  </a:lnTo>
                  <a:cubicBezTo>
                    <a:pt x="3712" y="3533"/>
                    <a:pt x="3533" y="3711"/>
                    <a:pt x="3319" y="3711"/>
                  </a:cubicBezTo>
                  <a:lnTo>
                    <a:pt x="839" y="3711"/>
                  </a:lnTo>
                  <a:cubicBezTo>
                    <a:pt x="607" y="3711"/>
                    <a:pt x="429" y="3533"/>
                    <a:pt x="429" y="3319"/>
                  </a:cubicBezTo>
                  <a:lnTo>
                    <a:pt x="429" y="839"/>
                  </a:lnTo>
                  <a:cubicBezTo>
                    <a:pt x="429" y="607"/>
                    <a:pt x="607" y="428"/>
                    <a:pt x="839" y="428"/>
                  </a:cubicBezTo>
                  <a:close/>
                  <a:moveTo>
                    <a:pt x="839" y="0"/>
                  </a:moveTo>
                  <a:cubicBezTo>
                    <a:pt x="375" y="0"/>
                    <a:pt x="1" y="375"/>
                    <a:pt x="1" y="839"/>
                  </a:cubicBezTo>
                  <a:lnTo>
                    <a:pt x="1" y="3319"/>
                  </a:lnTo>
                  <a:cubicBezTo>
                    <a:pt x="1" y="3765"/>
                    <a:pt x="375" y="4140"/>
                    <a:pt x="839" y="4140"/>
                  </a:cubicBezTo>
                  <a:lnTo>
                    <a:pt x="3319" y="4140"/>
                  </a:lnTo>
                  <a:cubicBezTo>
                    <a:pt x="3765" y="4140"/>
                    <a:pt x="4140" y="3765"/>
                    <a:pt x="4140" y="3319"/>
                  </a:cubicBezTo>
                  <a:lnTo>
                    <a:pt x="4140" y="839"/>
                  </a:lnTo>
                  <a:cubicBezTo>
                    <a:pt x="4140" y="375"/>
                    <a:pt x="3765" y="0"/>
                    <a:pt x="3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87"/>
            <p:cNvSpPr/>
            <p:nvPr/>
          </p:nvSpPr>
          <p:spPr>
            <a:xfrm>
              <a:off x="2865000" y="3532150"/>
              <a:ext cx="63800" cy="62925"/>
            </a:xfrm>
            <a:custGeom>
              <a:avLst/>
              <a:gdLst/>
              <a:ahLst/>
              <a:cxnLst/>
              <a:rect l="l" t="t" r="r" b="b"/>
              <a:pathLst>
                <a:path w="2552" h="2517" extrusionOk="0">
                  <a:moveTo>
                    <a:pt x="1249" y="429"/>
                  </a:moveTo>
                  <a:cubicBezTo>
                    <a:pt x="1267" y="429"/>
                    <a:pt x="1267" y="429"/>
                    <a:pt x="1285" y="447"/>
                  </a:cubicBezTo>
                  <a:lnTo>
                    <a:pt x="2052" y="1214"/>
                  </a:lnTo>
                  <a:cubicBezTo>
                    <a:pt x="2070" y="1232"/>
                    <a:pt x="2070" y="1268"/>
                    <a:pt x="2052" y="1286"/>
                  </a:cubicBezTo>
                  <a:lnTo>
                    <a:pt x="1285" y="2053"/>
                  </a:lnTo>
                  <a:cubicBezTo>
                    <a:pt x="1267" y="2071"/>
                    <a:pt x="1267" y="2071"/>
                    <a:pt x="1249" y="2071"/>
                  </a:cubicBezTo>
                  <a:cubicBezTo>
                    <a:pt x="1249" y="2071"/>
                    <a:pt x="1231" y="2071"/>
                    <a:pt x="1214" y="2053"/>
                  </a:cubicBezTo>
                  <a:lnTo>
                    <a:pt x="446" y="1286"/>
                  </a:lnTo>
                  <a:cubicBezTo>
                    <a:pt x="429" y="1286"/>
                    <a:pt x="429" y="1268"/>
                    <a:pt x="429" y="1250"/>
                  </a:cubicBezTo>
                  <a:cubicBezTo>
                    <a:pt x="429" y="1250"/>
                    <a:pt x="429" y="1232"/>
                    <a:pt x="446" y="1214"/>
                  </a:cubicBezTo>
                  <a:lnTo>
                    <a:pt x="1214" y="447"/>
                  </a:lnTo>
                  <a:cubicBezTo>
                    <a:pt x="1231" y="429"/>
                    <a:pt x="1249" y="429"/>
                    <a:pt x="1249" y="429"/>
                  </a:cubicBezTo>
                  <a:close/>
                  <a:moveTo>
                    <a:pt x="1249" y="1"/>
                  </a:moveTo>
                  <a:cubicBezTo>
                    <a:pt x="1124" y="1"/>
                    <a:pt x="1000" y="55"/>
                    <a:pt x="910" y="144"/>
                  </a:cubicBezTo>
                  <a:lnTo>
                    <a:pt x="143" y="911"/>
                  </a:lnTo>
                  <a:cubicBezTo>
                    <a:pt x="54" y="1000"/>
                    <a:pt x="0" y="1125"/>
                    <a:pt x="0" y="1250"/>
                  </a:cubicBezTo>
                  <a:cubicBezTo>
                    <a:pt x="0" y="1393"/>
                    <a:pt x="54" y="1500"/>
                    <a:pt x="143" y="1589"/>
                  </a:cubicBezTo>
                  <a:lnTo>
                    <a:pt x="910" y="2374"/>
                  </a:lnTo>
                  <a:cubicBezTo>
                    <a:pt x="1000" y="2463"/>
                    <a:pt x="1124" y="2517"/>
                    <a:pt x="1249" y="2517"/>
                  </a:cubicBezTo>
                  <a:cubicBezTo>
                    <a:pt x="1374" y="2517"/>
                    <a:pt x="1499" y="2463"/>
                    <a:pt x="1588" y="2374"/>
                  </a:cubicBezTo>
                  <a:lnTo>
                    <a:pt x="2373" y="1589"/>
                  </a:lnTo>
                  <a:cubicBezTo>
                    <a:pt x="2552" y="1411"/>
                    <a:pt x="2552" y="1107"/>
                    <a:pt x="2373" y="911"/>
                  </a:cubicBezTo>
                  <a:lnTo>
                    <a:pt x="1588" y="144"/>
                  </a:lnTo>
                  <a:cubicBezTo>
                    <a:pt x="1499" y="55"/>
                    <a:pt x="1374" y="1"/>
                    <a:pt x="1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87"/>
            <p:cNvSpPr/>
            <p:nvPr/>
          </p:nvSpPr>
          <p:spPr>
            <a:xfrm>
              <a:off x="2771325" y="3378275"/>
              <a:ext cx="249825" cy="370700"/>
            </a:xfrm>
            <a:custGeom>
              <a:avLst/>
              <a:gdLst/>
              <a:ahLst/>
              <a:cxnLst/>
              <a:rect l="l" t="t" r="r" b="b"/>
              <a:pathLst>
                <a:path w="9993" h="14828" extrusionOk="0">
                  <a:moveTo>
                    <a:pt x="9350" y="1802"/>
                  </a:moveTo>
                  <a:cubicBezTo>
                    <a:pt x="9457" y="1802"/>
                    <a:pt x="9564" y="1909"/>
                    <a:pt x="9564" y="2016"/>
                  </a:cubicBezTo>
                  <a:cubicBezTo>
                    <a:pt x="9564" y="2141"/>
                    <a:pt x="9457" y="2248"/>
                    <a:pt x="9350" y="2248"/>
                  </a:cubicBezTo>
                  <a:lnTo>
                    <a:pt x="2231" y="2248"/>
                  </a:lnTo>
                  <a:cubicBezTo>
                    <a:pt x="2106" y="2248"/>
                    <a:pt x="1999" y="2338"/>
                    <a:pt x="1999" y="2463"/>
                  </a:cubicBezTo>
                  <a:cubicBezTo>
                    <a:pt x="1999" y="2587"/>
                    <a:pt x="2106" y="2677"/>
                    <a:pt x="2231" y="2677"/>
                  </a:cubicBezTo>
                  <a:lnTo>
                    <a:pt x="9154" y="2677"/>
                  </a:lnTo>
                  <a:cubicBezTo>
                    <a:pt x="9332" y="2962"/>
                    <a:pt x="9439" y="3230"/>
                    <a:pt x="9439" y="3355"/>
                  </a:cubicBezTo>
                  <a:cubicBezTo>
                    <a:pt x="9439" y="3569"/>
                    <a:pt x="9243" y="3819"/>
                    <a:pt x="8993" y="3819"/>
                  </a:cubicBezTo>
                  <a:cubicBezTo>
                    <a:pt x="8904" y="3819"/>
                    <a:pt x="8743" y="3676"/>
                    <a:pt x="8565" y="3355"/>
                  </a:cubicBezTo>
                  <a:cubicBezTo>
                    <a:pt x="8511" y="3265"/>
                    <a:pt x="8418" y="3221"/>
                    <a:pt x="8324" y="3221"/>
                  </a:cubicBezTo>
                  <a:cubicBezTo>
                    <a:pt x="8230" y="3221"/>
                    <a:pt x="8137" y="3265"/>
                    <a:pt x="8083" y="3355"/>
                  </a:cubicBezTo>
                  <a:cubicBezTo>
                    <a:pt x="7923" y="3676"/>
                    <a:pt x="7744" y="3819"/>
                    <a:pt x="7655" y="3819"/>
                  </a:cubicBezTo>
                  <a:cubicBezTo>
                    <a:pt x="7584" y="3819"/>
                    <a:pt x="7405" y="3676"/>
                    <a:pt x="7245" y="3355"/>
                  </a:cubicBezTo>
                  <a:cubicBezTo>
                    <a:pt x="7191" y="3265"/>
                    <a:pt x="7093" y="3221"/>
                    <a:pt x="6997" y="3221"/>
                  </a:cubicBezTo>
                  <a:cubicBezTo>
                    <a:pt x="6901" y="3221"/>
                    <a:pt x="6807" y="3265"/>
                    <a:pt x="6763" y="3355"/>
                  </a:cubicBezTo>
                  <a:cubicBezTo>
                    <a:pt x="6584" y="3676"/>
                    <a:pt x="6424" y="3819"/>
                    <a:pt x="6335" y="3819"/>
                  </a:cubicBezTo>
                  <a:cubicBezTo>
                    <a:pt x="6245" y="3819"/>
                    <a:pt x="6067" y="3676"/>
                    <a:pt x="5906" y="3355"/>
                  </a:cubicBezTo>
                  <a:cubicBezTo>
                    <a:pt x="5853" y="3265"/>
                    <a:pt x="5759" y="3221"/>
                    <a:pt x="5665" y="3221"/>
                  </a:cubicBezTo>
                  <a:cubicBezTo>
                    <a:pt x="5572" y="3221"/>
                    <a:pt x="5478" y="3265"/>
                    <a:pt x="5425" y="3355"/>
                  </a:cubicBezTo>
                  <a:cubicBezTo>
                    <a:pt x="5264" y="3676"/>
                    <a:pt x="5086" y="3819"/>
                    <a:pt x="4996" y="3819"/>
                  </a:cubicBezTo>
                  <a:cubicBezTo>
                    <a:pt x="4907" y="3819"/>
                    <a:pt x="4747" y="3676"/>
                    <a:pt x="4568" y="3355"/>
                  </a:cubicBezTo>
                  <a:cubicBezTo>
                    <a:pt x="4524" y="3265"/>
                    <a:pt x="4430" y="3221"/>
                    <a:pt x="4334" y="3221"/>
                  </a:cubicBezTo>
                  <a:cubicBezTo>
                    <a:pt x="4238" y="3221"/>
                    <a:pt x="4140" y="3265"/>
                    <a:pt x="4086" y="3355"/>
                  </a:cubicBezTo>
                  <a:cubicBezTo>
                    <a:pt x="3926" y="3676"/>
                    <a:pt x="3747" y="3819"/>
                    <a:pt x="3676" y="3819"/>
                  </a:cubicBezTo>
                  <a:cubicBezTo>
                    <a:pt x="3587" y="3819"/>
                    <a:pt x="3408" y="3676"/>
                    <a:pt x="3248" y="3355"/>
                  </a:cubicBezTo>
                  <a:cubicBezTo>
                    <a:pt x="3194" y="3265"/>
                    <a:pt x="3096" y="3221"/>
                    <a:pt x="3000" y="3221"/>
                  </a:cubicBezTo>
                  <a:cubicBezTo>
                    <a:pt x="2904" y="3221"/>
                    <a:pt x="2811" y="3265"/>
                    <a:pt x="2766" y="3355"/>
                  </a:cubicBezTo>
                  <a:cubicBezTo>
                    <a:pt x="2588" y="3676"/>
                    <a:pt x="2427" y="3819"/>
                    <a:pt x="2338" y="3819"/>
                  </a:cubicBezTo>
                  <a:cubicBezTo>
                    <a:pt x="2249" y="3819"/>
                    <a:pt x="2070" y="3676"/>
                    <a:pt x="1910" y="3355"/>
                  </a:cubicBezTo>
                  <a:cubicBezTo>
                    <a:pt x="1856" y="3265"/>
                    <a:pt x="1762" y="3221"/>
                    <a:pt x="1669" y="3221"/>
                  </a:cubicBezTo>
                  <a:cubicBezTo>
                    <a:pt x="1575" y="3221"/>
                    <a:pt x="1481" y="3265"/>
                    <a:pt x="1428" y="3355"/>
                  </a:cubicBezTo>
                  <a:cubicBezTo>
                    <a:pt x="1267" y="3676"/>
                    <a:pt x="1089" y="3819"/>
                    <a:pt x="1000" y="3819"/>
                  </a:cubicBezTo>
                  <a:cubicBezTo>
                    <a:pt x="750" y="3819"/>
                    <a:pt x="554" y="3569"/>
                    <a:pt x="554" y="3355"/>
                  </a:cubicBezTo>
                  <a:cubicBezTo>
                    <a:pt x="554" y="3230"/>
                    <a:pt x="661" y="2962"/>
                    <a:pt x="839" y="2677"/>
                  </a:cubicBezTo>
                  <a:lnTo>
                    <a:pt x="1285" y="2677"/>
                  </a:lnTo>
                  <a:cubicBezTo>
                    <a:pt x="1410" y="2677"/>
                    <a:pt x="1517" y="2587"/>
                    <a:pt x="1517" y="2463"/>
                  </a:cubicBezTo>
                  <a:cubicBezTo>
                    <a:pt x="1517" y="2338"/>
                    <a:pt x="1410" y="2248"/>
                    <a:pt x="1285" y="2248"/>
                  </a:cubicBezTo>
                  <a:lnTo>
                    <a:pt x="661" y="2248"/>
                  </a:lnTo>
                  <a:cubicBezTo>
                    <a:pt x="536" y="2248"/>
                    <a:pt x="446" y="2141"/>
                    <a:pt x="446" y="2016"/>
                  </a:cubicBezTo>
                  <a:cubicBezTo>
                    <a:pt x="446" y="1909"/>
                    <a:pt x="536" y="1802"/>
                    <a:pt x="661" y="1802"/>
                  </a:cubicBezTo>
                  <a:close/>
                  <a:moveTo>
                    <a:pt x="1588" y="0"/>
                  </a:moveTo>
                  <a:cubicBezTo>
                    <a:pt x="1089" y="0"/>
                    <a:pt x="696" y="393"/>
                    <a:pt x="696" y="892"/>
                  </a:cubicBezTo>
                  <a:lnTo>
                    <a:pt x="696" y="1374"/>
                  </a:lnTo>
                  <a:lnTo>
                    <a:pt x="661" y="1374"/>
                  </a:lnTo>
                  <a:cubicBezTo>
                    <a:pt x="304" y="1374"/>
                    <a:pt x="0" y="1660"/>
                    <a:pt x="0" y="2016"/>
                  </a:cubicBezTo>
                  <a:cubicBezTo>
                    <a:pt x="0" y="2284"/>
                    <a:pt x="161" y="2516"/>
                    <a:pt x="375" y="2605"/>
                  </a:cubicBezTo>
                  <a:cubicBezTo>
                    <a:pt x="232" y="2855"/>
                    <a:pt x="125" y="3141"/>
                    <a:pt x="125" y="3355"/>
                  </a:cubicBezTo>
                  <a:cubicBezTo>
                    <a:pt x="125" y="3480"/>
                    <a:pt x="143" y="3604"/>
                    <a:pt x="197" y="3712"/>
                  </a:cubicBezTo>
                  <a:cubicBezTo>
                    <a:pt x="72" y="4425"/>
                    <a:pt x="0" y="5175"/>
                    <a:pt x="0" y="5978"/>
                  </a:cubicBezTo>
                  <a:cubicBezTo>
                    <a:pt x="0" y="7441"/>
                    <a:pt x="411" y="9350"/>
                    <a:pt x="1232" y="11669"/>
                  </a:cubicBezTo>
                  <a:cubicBezTo>
                    <a:pt x="1838" y="13382"/>
                    <a:pt x="2445" y="14685"/>
                    <a:pt x="2445" y="14703"/>
                  </a:cubicBezTo>
                  <a:cubicBezTo>
                    <a:pt x="2481" y="14774"/>
                    <a:pt x="2570" y="14827"/>
                    <a:pt x="2641" y="14827"/>
                  </a:cubicBezTo>
                  <a:lnTo>
                    <a:pt x="7352" y="14827"/>
                  </a:lnTo>
                  <a:cubicBezTo>
                    <a:pt x="7441" y="14827"/>
                    <a:pt x="7512" y="14774"/>
                    <a:pt x="7548" y="14703"/>
                  </a:cubicBezTo>
                  <a:cubicBezTo>
                    <a:pt x="7548" y="14685"/>
                    <a:pt x="7905" y="13935"/>
                    <a:pt x="8333" y="12847"/>
                  </a:cubicBezTo>
                  <a:cubicBezTo>
                    <a:pt x="8369" y="12740"/>
                    <a:pt x="8315" y="12615"/>
                    <a:pt x="8208" y="12561"/>
                  </a:cubicBezTo>
                  <a:cubicBezTo>
                    <a:pt x="8182" y="12554"/>
                    <a:pt x="8156" y="12550"/>
                    <a:pt x="8131" y="12550"/>
                  </a:cubicBezTo>
                  <a:cubicBezTo>
                    <a:pt x="8035" y="12550"/>
                    <a:pt x="7951" y="12602"/>
                    <a:pt x="7923" y="12686"/>
                  </a:cubicBezTo>
                  <a:cubicBezTo>
                    <a:pt x="7601" y="13507"/>
                    <a:pt x="7334" y="14132"/>
                    <a:pt x="7209" y="14381"/>
                  </a:cubicBezTo>
                  <a:lnTo>
                    <a:pt x="2784" y="14381"/>
                  </a:lnTo>
                  <a:cubicBezTo>
                    <a:pt x="2427" y="13579"/>
                    <a:pt x="446" y="9064"/>
                    <a:pt x="446" y="5978"/>
                  </a:cubicBezTo>
                  <a:cubicBezTo>
                    <a:pt x="446" y="5335"/>
                    <a:pt x="482" y="4711"/>
                    <a:pt x="571" y="4122"/>
                  </a:cubicBezTo>
                  <a:cubicBezTo>
                    <a:pt x="696" y="4211"/>
                    <a:pt x="857" y="4247"/>
                    <a:pt x="1000" y="4247"/>
                  </a:cubicBezTo>
                  <a:cubicBezTo>
                    <a:pt x="1285" y="4247"/>
                    <a:pt x="1499" y="4033"/>
                    <a:pt x="1678" y="3801"/>
                  </a:cubicBezTo>
                  <a:cubicBezTo>
                    <a:pt x="1838" y="4033"/>
                    <a:pt x="2052" y="4247"/>
                    <a:pt x="2338" y="4247"/>
                  </a:cubicBezTo>
                  <a:cubicBezTo>
                    <a:pt x="2605" y="4247"/>
                    <a:pt x="2837" y="4033"/>
                    <a:pt x="2998" y="3801"/>
                  </a:cubicBezTo>
                  <a:cubicBezTo>
                    <a:pt x="3159" y="4033"/>
                    <a:pt x="3391" y="4247"/>
                    <a:pt x="3676" y="4247"/>
                  </a:cubicBezTo>
                  <a:cubicBezTo>
                    <a:pt x="3944" y="4247"/>
                    <a:pt x="4176" y="4033"/>
                    <a:pt x="4336" y="3801"/>
                  </a:cubicBezTo>
                  <a:cubicBezTo>
                    <a:pt x="4497" y="4033"/>
                    <a:pt x="4729" y="4247"/>
                    <a:pt x="4996" y="4247"/>
                  </a:cubicBezTo>
                  <a:cubicBezTo>
                    <a:pt x="5282" y="4247"/>
                    <a:pt x="5496" y="4033"/>
                    <a:pt x="5657" y="3801"/>
                  </a:cubicBezTo>
                  <a:cubicBezTo>
                    <a:pt x="5835" y="4033"/>
                    <a:pt x="6049" y="4247"/>
                    <a:pt x="6335" y="4247"/>
                  </a:cubicBezTo>
                  <a:cubicBezTo>
                    <a:pt x="6602" y="4247"/>
                    <a:pt x="6834" y="4033"/>
                    <a:pt x="6995" y="3801"/>
                  </a:cubicBezTo>
                  <a:cubicBezTo>
                    <a:pt x="7155" y="4033"/>
                    <a:pt x="7387" y="4247"/>
                    <a:pt x="7655" y="4247"/>
                  </a:cubicBezTo>
                  <a:cubicBezTo>
                    <a:pt x="7940" y="4247"/>
                    <a:pt x="8154" y="4033"/>
                    <a:pt x="8333" y="3801"/>
                  </a:cubicBezTo>
                  <a:cubicBezTo>
                    <a:pt x="8493" y="4033"/>
                    <a:pt x="8725" y="4247"/>
                    <a:pt x="8993" y="4247"/>
                  </a:cubicBezTo>
                  <a:cubicBezTo>
                    <a:pt x="9154" y="4247"/>
                    <a:pt x="9296" y="4211"/>
                    <a:pt x="9421" y="4122"/>
                  </a:cubicBezTo>
                  <a:cubicBezTo>
                    <a:pt x="9511" y="4711"/>
                    <a:pt x="9564" y="5335"/>
                    <a:pt x="9564" y="5978"/>
                  </a:cubicBezTo>
                  <a:cubicBezTo>
                    <a:pt x="9564" y="7815"/>
                    <a:pt x="8850" y="10171"/>
                    <a:pt x="8244" y="11830"/>
                  </a:cubicBezTo>
                  <a:cubicBezTo>
                    <a:pt x="8208" y="11937"/>
                    <a:pt x="8262" y="12062"/>
                    <a:pt x="8369" y="12115"/>
                  </a:cubicBezTo>
                  <a:cubicBezTo>
                    <a:pt x="8394" y="12123"/>
                    <a:pt x="8420" y="12126"/>
                    <a:pt x="8444" y="12126"/>
                  </a:cubicBezTo>
                  <a:cubicBezTo>
                    <a:pt x="8541" y="12126"/>
                    <a:pt x="8626" y="12072"/>
                    <a:pt x="8654" y="11973"/>
                  </a:cubicBezTo>
                  <a:cubicBezTo>
                    <a:pt x="9261" y="10295"/>
                    <a:pt x="9992" y="7887"/>
                    <a:pt x="9992" y="5978"/>
                  </a:cubicBezTo>
                  <a:cubicBezTo>
                    <a:pt x="9992" y="5175"/>
                    <a:pt x="9921" y="4425"/>
                    <a:pt x="9796" y="3712"/>
                  </a:cubicBezTo>
                  <a:cubicBezTo>
                    <a:pt x="9850" y="3604"/>
                    <a:pt x="9885" y="3480"/>
                    <a:pt x="9885" y="3355"/>
                  </a:cubicBezTo>
                  <a:cubicBezTo>
                    <a:pt x="9885" y="3141"/>
                    <a:pt x="9760" y="2855"/>
                    <a:pt x="9618" y="2605"/>
                  </a:cubicBezTo>
                  <a:cubicBezTo>
                    <a:pt x="9850" y="2516"/>
                    <a:pt x="9992" y="2284"/>
                    <a:pt x="9992" y="2016"/>
                  </a:cubicBezTo>
                  <a:cubicBezTo>
                    <a:pt x="9992" y="1660"/>
                    <a:pt x="9707" y="1374"/>
                    <a:pt x="9350" y="1374"/>
                  </a:cubicBezTo>
                  <a:lnTo>
                    <a:pt x="9296" y="1374"/>
                  </a:lnTo>
                  <a:lnTo>
                    <a:pt x="9296" y="892"/>
                  </a:lnTo>
                  <a:cubicBezTo>
                    <a:pt x="9296" y="393"/>
                    <a:pt x="8886" y="0"/>
                    <a:pt x="8404" y="0"/>
                  </a:cubicBezTo>
                  <a:lnTo>
                    <a:pt x="7780" y="0"/>
                  </a:lnTo>
                  <a:cubicBezTo>
                    <a:pt x="7655" y="0"/>
                    <a:pt x="7566" y="89"/>
                    <a:pt x="7566" y="214"/>
                  </a:cubicBezTo>
                  <a:cubicBezTo>
                    <a:pt x="7566" y="339"/>
                    <a:pt x="7655" y="428"/>
                    <a:pt x="7780" y="428"/>
                  </a:cubicBezTo>
                  <a:lnTo>
                    <a:pt x="8404" y="428"/>
                  </a:lnTo>
                  <a:cubicBezTo>
                    <a:pt x="8654" y="428"/>
                    <a:pt x="8850" y="643"/>
                    <a:pt x="8850" y="892"/>
                  </a:cubicBezTo>
                  <a:lnTo>
                    <a:pt x="8850" y="1374"/>
                  </a:lnTo>
                  <a:lnTo>
                    <a:pt x="1124" y="1374"/>
                  </a:lnTo>
                  <a:lnTo>
                    <a:pt x="1124" y="892"/>
                  </a:lnTo>
                  <a:cubicBezTo>
                    <a:pt x="1124" y="643"/>
                    <a:pt x="1339" y="428"/>
                    <a:pt x="1588" y="428"/>
                  </a:cubicBezTo>
                  <a:lnTo>
                    <a:pt x="6852" y="428"/>
                  </a:lnTo>
                  <a:cubicBezTo>
                    <a:pt x="6977" y="428"/>
                    <a:pt x="7066" y="339"/>
                    <a:pt x="7066" y="214"/>
                  </a:cubicBezTo>
                  <a:cubicBezTo>
                    <a:pt x="7066" y="89"/>
                    <a:pt x="6977" y="0"/>
                    <a:pt x="68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22" name="Google Shape;3522;p87"/>
          <p:cNvSpPr/>
          <p:nvPr/>
        </p:nvSpPr>
        <p:spPr>
          <a:xfrm>
            <a:off x="6777850" y="1920438"/>
            <a:ext cx="165612" cy="502221"/>
          </a:xfrm>
          <a:custGeom>
            <a:avLst/>
            <a:gdLst/>
            <a:ahLst/>
            <a:cxnLst/>
            <a:rect l="l" t="t" r="r" b="b"/>
            <a:pathLst>
              <a:path w="4890" h="14829" extrusionOk="0">
                <a:moveTo>
                  <a:pt x="4229" y="10100"/>
                </a:moveTo>
                <a:cubicBezTo>
                  <a:pt x="4354" y="10100"/>
                  <a:pt x="4443" y="10189"/>
                  <a:pt x="4443" y="10314"/>
                </a:cubicBezTo>
                <a:cubicBezTo>
                  <a:pt x="4443" y="10421"/>
                  <a:pt x="4354" y="10528"/>
                  <a:pt x="4229" y="10528"/>
                </a:cubicBezTo>
                <a:lnTo>
                  <a:pt x="928" y="10528"/>
                </a:lnTo>
                <a:cubicBezTo>
                  <a:pt x="803" y="10528"/>
                  <a:pt x="714" y="10421"/>
                  <a:pt x="714" y="10314"/>
                </a:cubicBezTo>
                <a:cubicBezTo>
                  <a:pt x="714" y="10189"/>
                  <a:pt x="803" y="10100"/>
                  <a:pt x="928" y="10100"/>
                </a:cubicBezTo>
                <a:close/>
                <a:moveTo>
                  <a:pt x="3033" y="10956"/>
                </a:moveTo>
                <a:lnTo>
                  <a:pt x="2873" y="11402"/>
                </a:lnTo>
                <a:lnTo>
                  <a:pt x="2070" y="11402"/>
                </a:lnTo>
                <a:lnTo>
                  <a:pt x="1909" y="10956"/>
                </a:lnTo>
                <a:close/>
                <a:moveTo>
                  <a:pt x="393" y="1"/>
                </a:moveTo>
                <a:cubicBezTo>
                  <a:pt x="268" y="1"/>
                  <a:pt x="161" y="126"/>
                  <a:pt x="179" y="251"/>
                </a:cubicBezTo>
                <a:cubicBezTo>
                  <a:pt x="179" y="251"/>
                  <a:pt x="268" y="929"/>
                  <a:pt x="304" y="1660"/>
                </a:cubicBezTo>
                <a:cubicBezTo>
                  <a:pt x="339" y="2909"/>
                  <a:pt x="179" y="3337"/>
                  <a:pt x="54" y="3498"/>
                </a:cubicBezTo>
                <a:cubicBezTo>
                  <a:pt x="0" y="3587"/>
                  <a:pt x="0" y="3712"/>
                  <a:pt x="89" y="3783"/>
                </a:cubicBezTo>
                <a:cubicBezTo>
                  <a:pt x="89" y="3783"/>
                  <a:pt x="321" y="3998"/>
                  <a:pt x="607" y="4479"/>
                </a:cubicBezTo>
                <a:cubicBezTo>
                  <a:pt x="641" y="4548"/>
                  <a:pt x="713" y="4588"/>
                  <a:pt x="784" y="4588"/>
                </a:cubicBezTo>
                <a:cubicBezTo>
                  <a:pt x="822" y="4588"/>
                  <a:pt x="861" y="4576"/>
                  <a:pt x="892" y="4551"/>
                </a:cubicBezTo>
                <a:cubicBezTo>
                  <a:pt x="999" y="4497"/>
                  <a:pt x="1035" y="4372"/>
                  <a:pt x="982" y="4265"/>
                </a:cubicBezTo>
                <a:cubicBezTo>
                  <a:pt x="785" y="3944"/>
                  <a:pt x="625" y="3712"/>
                  <a:pt x="500" y="3587"/>
                </a:cubicBezTo>
                <a:cubicBezTo>
                  <a:pt x="857" y="2874"/>
                  <a:pt x="750" y="1357"/>
                  <a:pt x="660" y="607"/>
                </a:cubicBezTo>
                <a:lnTo>
                  <a:pt x="660" y="607"/>
                </a:lnTo>
                <a:cubicBezTo>
                  <a:pt x="964" y="804"/>
                  <a:pt x="1428" y="1232"/>
                  <a:pt x="1838" y="2053"/>
                </a:cubicBezTo>
                <a:cubicBezTo>
                  <a:pt x="2213" y="2820"/>
                  <a:pt x="2462" y="3766"/>
                  <a:pt x="2587" y="4890"/>
                </a:cubicBezTo>
                <a:cubicBezTo>
                  <a:pt x="2730" y="6246"/>
                  <a:pt x="2694" y="7852"/>
                  <a:pt x="2445" y="9654"/>
                </a:cubicBezTo>
                <a:lnTo>
                  <a:pt x="1909" y="9654"/>
                </a:lnTo>
                <a:cubicBezTo>
                  <a:pt x="2052" y="7923"/>
                  <a:pt x="1874" y="6389"/>
                  <a:pt x="1392" y="5122"/>
                </a:cubicBezTo>
                <a:cubicBezTo>
                  <a:pt x="1350" y="5037"/>
                  <a:pt x="1263" y="4986"/>
                  <a:pt x="1175" y="4986"/>
                </a:cubicBezTo>
                <a:cubicBezTo>
                  <a:pt x="1152" y="4986"/>
                  <a:pt x="1129" y="4989"/>
                  <a:pt x="1106" y="4997"/>
                </a:cubicBezTo>
                <a:cubicBezTo>
                  <a:pt x="999" y="5050"/>
                  <a:pt x="946" y="5175"/>
                  <a:pt x="982" y="5282"/>
                </a:cubicBezTo>
                <a:cubicBezTo>
                  <a:pt x="1445" y="6496"/>
                  <a:pt x="1624" y="7977"/>
                  <a:pt x="1481" y="9654"/>
                </a:cubicBezTo>
                <a:lnTo>
                  <a:pt x="928" y="9654"/>
                </a:lnTo>
                <a:cubicBezTo>
                  <a:pt x="571" y="9654"/>
                  <a:pt x="286" y="9957"/>
                  <a:pt x="286" y="10314"/>
                </a:cubicBezTo>
                <a:cubicBezTo>
                  <a:pt x="286" y="10671"/>
                  <a:pt x="571" y="10956"/>
                  <a:pt x="928" y="10956"/>
                </a:cubicBezTo>
                <a:lnTo>
                  <a:pt x="1445" y="10956"/>
                </a:lnTo>
                <a:lnTo>
                  <a:pt x="1713" y="11652"/>
                </a:lnTo>
                <a:lnTo>
                  <a:pt x="1713" y="13454"/>
                </a:lnTo>
                <a:cubicBezTo>
                  <a:pt x="1713" y="14204"/>
                  <a:pt x="2320" y="14828"/>
                  <a:pt x="3087" y="14828"/>
                </a:cubicBezTo>
                <a:lnTo>
                  <a:pt x="3426" y="14828"/>
                </a:lnTo>
                <a:cubicBezTo>
                  <a:pt x="3854" y="14828"/>
                  <a:pt x="4193" y="14471"/>
                  <a:pt x="4193" y="14043"/>
                </a:cubicBezTo>
                <a:cubicBezTo>
                  <a:pt x="4193" y="13615"/>
                  <a:pt x="3854" y="13276"/>
                  <a:pt x="3426" y="13276"/>
                </a:cubicBezTo>
                <a:lnTo>
                  <a:pt x="3248" y="13276"/>
                </a:lnTo>
                <a:lnTo>
                  <a:pt x="3248" y="12972"/>
                </a:lnTo>
                <a:cubicBezTo>
                  <a:pt x="3248" y="12848"/>
                  <a:pt x="3141" y="12758"/>
                  <a:pt x="3016" y="12758"/>
                </a:cubicBezTo>
                <a:cubicBezTo>
                  <a:pt x="2909" y="12758"/>
                  <a:pt x="2801" y="12848"/>
                  <a:pt x="2801" y="12972"/>
                </a:cubicBezTo>
                <a:lnTo>
                  <a:pt x="2801" y="13276"/>
                </a:lnTo>
                <a:cubicBezTo>
                  <a:pt x="2801" y="13508"/>
                  <a:pt x="2998" y="13704"/>
                  <a:pt x="3230" y="13704"/>
                </a:cubicBezTo>
                <a:lnTo>
                  <a:pt x="3426" y="13704"/>
                </a:lnTo>
                <a:cubicBezTo>
                  <a:pt x="3604" y="13704"/>
                  <a:pt x="3765" y="13865"/>
                  <a:pt x="3765" y="14043"/>
                </a:cubicBezTo>
                <a:cubicBezTo>
                  <a:pt x="3765" y="14239"/>
                  <a:pt x="3604" y="14400"/>
                  <a:pt x="3426" y="14400"/>
                </a:cubicBezTo>
                <a:lnTo>
                  <a:pt x="3087" y="14400"/>
                </a:lnTo>
                <a:cubicBezTo>
                  <a:pt x="2570" y="14400"/>
                  <a:pt x="2141" y="13972"/>
                  <a:pt x="2141" y="13454"/>
                </a:cubicBezTo>
                <a:lnTo>
                  <a:pt x="2141" y="11831"/>
                </a:lnTo>
                <a:lnTo>
                  <a:pt x="2801" y="11831"/>
                </a:lnTo>
                <a:lnTo>
                  <a:pt x="2801" y="12045"/>
                </a:lnTo>
                <a:cubicBezTo>
                  <a:pt x="2801" y="12170"/>
                  <a:pt x="2909" y="12259"/>
                  <a:pt x="3016" y="12259"/>
                </a:cubicBezTo>
                <a:cubicBezTo>
                  <a:pt x="3141" y="12259"/>
                  <a:pt x="3248" y="12170"/>
                  <a:pt x="3248" y="12045"/>
                </a:cubicBezTo>
                <a:lnTo>
                  <a:pt x="3248" y="11652"/>
                </a:lnTo>
                <a:lnTo>
                  <a:pt x="3497" y="10956"/>
                </a:lnTo>
                <a:lnTo>
                  <a:pt x="4229" y="10956"/>
                </a:lnTo>
                <a:cubicBezTo>
                  <a:pt x="4586" y="10956"/>
                  <a:pt x="4889" y="10671"/>
                  <a:pt x="4889" y="10314"/>
                </a:cubicBezTo>
                <a:cubicBezTo>
                  <a:pt x="4889" y="9957"/>
                  <a:pt x="4586" y="9654"/>
                  <a:pt x="4229" y="9654"/>
                </a:cubicBezTo>
                <a:lnTo>
                  <a:pt x="3729" y="9654"/>
                </a:lnTo>
                <a:cubicBezTo>
                  <a:pt x="3747" y="9564"/>
                  <a:pt x="3765" y="9440"/>
                  <a:pt x="3783" y="9297"/>
                </a:cubicBezTo>
                <a:cubicBezTo>
                  <a:pt x="3801" y="9172"/>
                  <a:pt x="3729" y="9065"/>
                  <a:pt x="3604" y="9047"/>
                </a:cubicBezTo>
                <a:cubicBezTo>
                  <a:pt x="3594" y="9046"/>
                  <a:pt x="3583" y="9045"/>
                  <a:pt x="3573" y="9045"/>
                </a:cubicBezTo>
                <a:cubicBezTo>
                  <a:pt x="3462" y="9045"/>
                  <a:pt x="3371" y="9129"/>
                  <a:pt x="3355" y="9243"/>
                </a:cubicBezTo>
                <a:cubicBezTo>
                  <a:pt x="3337" y="9404"/>
                  <a:pt x="3301" y="9564"/>
                  <a:pt x="3283" y="9654"/>
                </a:cubicBezTo>
                <a:lnTo>
                  <a:pt x="2891" y="9654"/>
                </a:lnTo>
                <a:cubicBezTo>
                  <a:pt x="3123" y="7834"/>
                  <a:pt x="3176" y="6210"/>
                  <a:pt x="3016" y="4836"/>
                </a:cubicBezTo>
                <a:cubicBezTo>
                  <a:pt x="2891" y="3676"/>
                  <a:pt x="2623" y="2659"/>
                  <a:pt x="2231" y="1856"/>
                </a:cubicBezTo>
                <a:cubicBezTo>
                  <a:pt x="1945" y="1268"/>
                  <a:pt x="1624" y="857"/>
                  <a:pt x="1321" y="590"/>
                </a:cubicBezTo>
                <a:lnTo>
                  <a:pt x="1321" y="590"/>
                </a:lnTo>
                <a:cubicBezTo>
                  <a:pt x="1731" y="715"/>
                  <a:pt x="2088" y="947"/>
                  <a:pt x="2391" y="1286"/>
                </a:cubicBezTo>
                <a:cubicBezTo>
                  <a:pt x="3016" y="1981"/>
                  <a:pt x="3408" y="3105"/>
                  <a:pt x="3551" y="4622"/>
                </a:cubicBezTo>
                <a:cubicBezTo>
                  <a:pt x="3676" y="5978"/>
                  <a:pt x="3569" y="7388"/>
                  <a:pt x="3480" y="8333"/>
                </a:cubicBezTo>
                <a:cubicBezTo>
                  <a:pt x="3462" y="8440"/>
                  <a:pt x="3551" y="8547"/>
                  <a:pt x="3658" y="8565"/>
                </a:cubicBezTo>
                <a:lnTo>
                  <a:pt x="3694" y="8565"/>
                </a:lnTo>
                <a:cubicBezTo>
                  <a:pt x="3801" y="8565"/>
                  <a:pt x="3890" y="8476"/>
                  <a:pt x="3908" y="8369"/>
                </a:cubicBezTo>
                <a:cubicBezTo>
                  <a:pt x="4015" y="7406"/>
                  <a:pt x="4104" y="5978"/>
                  <a:pt x="3979" y="4586"/>
                </a:cubicBezTo>
                <a:cubicBezTo>
                  <a:pt x="3819" y="2963"/>
                  <a:pt x="3390" y="1767"/>
                  <a:pt x="2712" y="1000"/>
                </a:cubicBezTo>
                <a:cubicBezTo>
                  <a:pt x="2123" y="340"/>
                  <a:pt x="1338"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505"/>
                                        </p:tgtEl>
                                        <p:attrNameLst>
                                          <p:attrName>style.visibility</p:attrName>
                                        </p:attrNameLst>
                                      </p:cBhvr>
                                      <p:to>
                                        <p:strVal val="visible"/>
                                      </p:to>
                                    </p:set>
                                    <p:animEffect transition="in" filter="fade">
                                      <p:cBhvr>
                                        <p:cTn id="7" dur="1000"/>
                                        <p:tgtEl>
                                          <p:spTgt spid="3505"/>
                                        </p:tgtEl>
                                      </p:cBhvr>
                                    </p:animEffect>
                                  </p:childTnLst>
                                </p:cTn>
                              </p:par>
                              <p:par>
                                <p:cTn id="8" presetID="10" presetClass="entr" presetSubtype="0" fill="hold" nodeType="withEffect">
                                  <p:stCondLst>
                                    <p:cond delay="0"/>
                                  </p:stCondLst>
                                  <p:childTnLst>
                                    <p:set>
                                      <p:cBhvr>
                                        <p:cTn id="9" dur="1" fill="hold">
                                          <p:stCondLst>
                                            <p:cond delay="0"/>
                                          </p:stCondLst>
                                        </p:cTn>
                                        <p:tgtEl>
                                          <p:spTgt spid="3506"/>
                                        </p:tgtEl>
                                        <p:attrNameLst>
                                          <p:attrName>style.visibility</p:attrName>
                                        </p:attrNameLst>
                                      </p:cBhvr>
                                      <p:to>
                                        <p:strVal val="visible"/>
                                      </p:to>
                                    </p:set>
                                    <p:animEffect transition="in" filter="fade">
                                      <p:cBhvr>
                                        <p:cTn id="10" dur="1000"/>
                                        <p:tgtEl>
                                          <p:spTgt spid="3506"/>
                                        </p:tgtEl>
                                      </p:cBhvr>
                                    </p:animEffect>
                                  </p:childTnLst>
                                </p:cTn>
                              </p:par>
                              <p:par>
                                <p:cTn id="11" presetID="10" presetClass="entr" presetSubtype="0" fill="hold" nodeType="withEffect">
                                  <p:stCondLst>
                                    <p:cond delay="0"/>
                                  </p:stCondLst>
                                  <p:childTnLst>
                                    <p:set>
                                      <p:cBhvr>
                                        <p:cTn id="12" dur="1" fill="hold">
                                          <p:stCondLst>
                                            <p:cond delay="0"/>
                                          </p:stCondLst>
                                        </p:cTn>
                                        <p:tgtEl>
                                          <p:spTgt spid="3510"/>
                                        </p:tgtEl>
                                        <p:attrNameLst>
                                          <p:attrName>style.visibility</p:attrName>
                                        </p:attrNameLst>
                                      </p:cBhvr>
                                      <p:to>
                                        <p:strVal val="visible"/>
                                      </p:to>
                                    </p:set>
                                    <p:animEffect transition="in" filter="fade">
                                      <p:cBhvr>
                                        <p:cTn id="13" dur="1000"/>
                                        <p:tgtEl>
                                          <p:spTgt spid="3510"/>
                                        </p:tgtEl>
                                      </p:cBhvr>
                                    </p:animEffect>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3508"/>
                                        </p:tgtEl>
                                        <p:attrNameLst>
                                          <p:attrName>style.visibility</p:attrName>
                                        </p:attrNameLst>
                                      </p:cBhvr>
                                      <p:to>
                                        <p:strVal val="visible"/>
                                      </p:to>
                                    </p:set>
                                    <p:animEffect transition="in" filter="fade">
                                      <p:cBhvr>
                                        <p:cTn id="17" dur="1000"/>
                                        <p:tgtEl>
                                          <p:spTgt spid="3508"/>
                                        </p:tgtEl>
                                      </p:cBhvr>
                                    </p:animEffect>
                                  </p:childTnLst>
                                </p:cTn>
                              </p:par>
                              <p:par>
                                <p:cTn id="18" presetID="10" presetClass="entr" presetSubtype="0" fill="hold" nodeType="withEffect">
                                  <p:stCondLst>
                                    <p:cond delay="0"/>
                                  </p:stCondLst>
                                  <p:childTnLst>
                                    <p:set>
                                      <p:cBhvr>
                                        <p:cTn id="19" dur="1" fill="hold">
                                          <p:stCondLst>
                                            <p:cond delay="0"/>
                                          </p:stCondLst>
                                        </p:cTn>
                                        <p:tgtEl>
                                          <p:spTgt spid="3509"/>
                                        </p:tgtEl>
                                        <p:attrNameLst>
                                          <p:attrName>style.visibility</p:attrName>
                                        </p:attrNameLst>
                                      </p:cBhvr>
                                      <p:to>
                                        <p:strVal val="visible"/>
                                      </p:to>
                                    </p:set>
                                    <p:animEffect transition="in" filter="fade">
                                      <p:cBhvr>
                                        <p:cTn id="20" dur="1000"/>
                                        <p:tgtEl>
                                          <p:spTgt spid="3509"/>
                                        </p:tgtEl>
                                      </p:cBhvr>
                                    </p:animEffect>
                                  </p:childTnLst>
                                </p:cTn>
                              </p:par>
                              <p:par>
                                <p:cTn id="21" presetID="10" presetClass="entr" presetSubtype="0" fill="hold" nodeType="withEffect">
                                  <p:stCondLst>
                                    <p:cond delay="0"/>
                                  </p:stCondLst>
                                  <p:childTnLst>
                                    <p:set>
                                      <p:cBhvr>
                                        <p:cTn id="22" dur="1" fill="hold">
                                          <p:stCondLst>
                                            <p:cond delay="0"/>
                                          </p:stCondLst>
                                        </p:cTn>
                                        <p:tgtEl>
                                          <p:spTgt spid="3511"/>
                                        </p:tgtEl>
                                        <p:attrNameLst>
                                          <p:attrName>style.visibility</p:attrName>
                                        </p:attrNameLst>
                                      </p:cBhvr>
                                      <p:to>
                                        <p:strVal val="visible"/>
                                      </p:to>
                                    </p:set>
                                    <p:animEffect transition="in" filter="fade">
                                      <p:cBhvr>
                                        <p:cTn id="23" dur="1000"/>
                                        <p:tgtEl>
                                          <p:spTgt spid="3511"/>
                                        </p:tgtEl>
                                      </p:cBhvr>
                                    </p:animEffect>
                                  </p:childTnLst>
                                </p:cTn>
                              </p:par>
                            </p:childTnLst>
                          </p:cTn>
                        </p:par>
                        <p:par>
                          <p:cTn id="24" fill="hold">
                            <p:stCondLst>
                              <p:cond delay="2000"/>
                            </p:stCondLst>
                            <p:childTnLst>
                              <p:par>
                                <p:cTn id="25" presetID="10" presetClass="entr" presetSubtype="0" fill="hold" nodeType="afterEffect">
                                  <p:stCondLst>
                                    <p:cond delay="0"/>
                                  </p:stCondLst>
                                  <p:childTnLst>
                                    <p:set>
                                      <p:cBhvr>
                                        <p:cTn id="26" dur="1" fill="hold">
                                          <p:stCondLst>
                                            <p:cond delay="0"/>
                                          </p:stCondLst>
                                        </p:cTn>
                                        <p:tgtEl>
                                          <p:spTgt spid="3500"/>
                                        </p:tgtEl>
                                        <p:attrNameLst>
                                          <p:attrName>style.visibility</p:attrName>
                                        </p:attrNameLst>
                                      </p:cBhvr>
                                      <p:to>
                                        <p:strVal val="visible"/>
                                      </p:to>
                                    </p:set>
                                    <p:animEffect transition="in" filter="fade">
                                      <p:cBhvr>
                                        <p:cTn id="27" dur="1000"/>
                                        <p:tgtEl>
                                          <p:spTgt spid="3500"/>
                                        </p:tgtEl>
                                      </p:cBhvr>
                                    </p:animEffect>
                                  </p:childTnLst>
                                </p:cTn>
                              </p:par>
                              <p:par>
                                <p:cTn id="28" presetID="10" presetClass="entr" presetSubtype="0" fill="hold" nodeType="withEffect">
                                  <p:stCondLst>
                                    <p:cond delay="0"/>
                                  </p:stCondLst>
                                  <p:childTnLst>
                                    <p:set>
                                      <p:cBhvr>
                                        <p:cTn id="29" dur="1" fill="hold">
                                          <p:stCondLst>
                                            <p:cond delay="0"/>
                                          </p:stCondLst>
                                        </p:cTn>
                                        <p:tgtEl>
                                          <p:spTgt spid="3501"/>
                                        </p:tgtEl>
                                        <p:attrNameLst>
                                          <p:attrName>style.visibility</p:attrName>
                                        </p:attrNameLst>
                                      </p:cBhvr>
                                      <p:to>
                                        <p:strVal val="visible"/>
                                      </p:to>
                                    </p:set>
                                    <p:animEffect transition="in" filter="fade">
                                      <p:cBhvr>
                                        <p:cTn id="30" dur="1000"/>
                                        <p:tgtEl>
                                          <p:spTgt spid="3501"/>
                                        </p:tgtEl>
                                      </p:cBhvr>
                                    </p:animEffect>
                                  </p:childTnLst>
                                </p:cTn>
                              </p:par>
                              <p:par>
                                <p:cTn id="31" presetID="10" presetClass="entr" presetSubtype="0" fill="hold" nodeType="withEffect">
                                  <p:stCondLst>
                                    <p:cond delay="0"/>
                                  </p:stCondLst>
                                  <p:childTnLst>
                                    <p:set>
                                      <p:cBhvr>
                                        <p:cTn id="32" dur="1" fill="hold">
                                          <p:stCondLst>
                                            <p:cond delay="0"/>
                                          </p:stCondLst>
                                        </p:cTn>
                                        <p:tgtEl>
                                          <p:spTgt spid="3512"/>
                                        </p:tgtEl>
                                        <p:attrNameLst>
                                          <p:attrName>style.visibility</p:attrName>
                                        </p:attrNameLst>
                                      </p:cBhvr>
                                      <p:to>
                                        <p:strVal val="visible"/>
                                      </p:to>
                                    </p:set>
                                    <p:animEffect transition="in" filter="fade">
                                      <p:cBhvr>
                                        <p:cTn id="33" dur="1000"/>
                                        <p:tgtEl>
                                          <p:spTgt spid="35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3526"/>
        <p:cNvGrpSpPr/>
        <p:nvPr/>
      </p:nvGrpSpPr>
      <p:grpSpPr>
        <a:xfrm>
          <a:off x="0" y="0"/>
          <a:ext cx="0" cy="0"/>
          <a:chOff x="0" y="0"/>
          <a:chExt cx="0" cy="0"/>
        </a:xfrm>
      </p:grpSpPr>
      <p:sp>
        <p:nvSpPr>
          <p:cNvPr id="3527" name="Google Shape;3527;p88"/>
          <p:cNvSpPr txBox="1">
            <a:spLocks noGrp="1"/>
          </p:cNvSpPr>
          <p:nvPr>
            <p:ph type="title"/>
          </p:nvPr>
        </p:nvSpPr>
        <p:spPr>
          <a:xfrm>
            <a:off x="1091725" y="1597535"/>
            <a:ext cx="2230800" cy="31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TAIWAN</a:t>
            </a:r>
            <a:endParaRPr/>
          </a:p>
        </p:txBody>
      </p:sp>
      <p:sp>
        <p:nvSpPr>
          <p:cNvPr id="3528" name="Google Shape;3528;p88"/>
          <p:cNvSpPr txBox="1">
            <a:spLocks noGrp="1"/>
          </p:cNvSpPr>
          <p:nvPr>
            <p:ph type="subTitle" idx="1"/>
          </p:nvPr>
        </p:nvSpPr>
        <p:spPr>
          <a:xfrm>
            <a:off x="1209775" y="2132210"/>
            <a:ext cx="1994700" cy="757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 is the closest planet to the Sun</a:t>
            </a:r>
            <a:endParaRPr/>
          </a:p>
        </p:txBody>
      </p:sp>
      <p:sp>
        <p:nvSpPr>
          <p:cNvPr id="3529" name="Google Shape;3529;p88"/>
          <p:cNvSpPr txBox="1">
            <a:spLocks noGrp="1"/>
          </p:cNvSpPr>
          <p:nvPr>
            <p:ph type="title" idx="2"/>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WHERE TO CELEBRATE IT?</a:t>
            </a:r>
            <a:endParaRPr/>
          </a:p>
        </p:txBody>
      </p:sp>
      <p:sp>
        <p:nvSpPr>
          <p:cNvPr id="3530" name="Google Shape;3530;p88"/>
          <p:cNvSpPr txBox="1">
            <a:spLocks noGrp="1"/>
          </p:cNvSpPr>
          <p:nvPr>
            <p:ph type="title" idx="3"/>
          </p:nvPr>
        </p:nvSpPr>
        <p:spPr>
          <a:xfrm>
            <a:off x="3456600" y="1597535"/>
            <a:ext cx="2230800" cy="31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SINGAPORE</a:t>
            </a:r>
            <a:endParaRPr/>
          </a:p>
        </p:txBody>
      </p:sp>
      <p:sp>
        <p:nvSpPr>
          <p:cNvPr id="3531" name="Google Shape;3531;p88"/>
          <p:cNvSpPr txBox="1">
            <a:spLocks noGrp="1"/>
          </p:cNvSpPr>
          <p:nvPr>
            <p:ph type="subTitle" idx="4"/>
          </p:nvPr>
        </p:nvSpPr>
        <p:spPr>
          <a:xfrm>
            <a:off x="3574650" y="2132210"/>
            <a:ext cx="1994700" cy="757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is the second planet from the Sun</a:t>
            </a:r>
            <a:endParaRPr/>
          </a:p>
        </p:txBody>
      </p:sp>
      <p:sp>
        <p:nvSpPr>
          <p:cNvPr id="3532" name="Google Shape;3532;p88"/>
          <p:cNvSpPr txBox="1">
            <a:spLocks noGrp="1"/>
          </p:cNvSpPr>
          <p:nvPr>
            <p:ph type="title" idx="5"/>
          </p:nvPr>
        </p:nvSpPr>
        <p:spPr>
          <a:xfrm>
            <a:off x="5821475" y="1597535"/>
            <a:ext cx="2230800" cy="31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INDONESIA</a:t>
            </a:r>
            <a:endParaRPr/>
          </a:p>
        </p:txBody>
      </p:sp>
      <p:sp>
        <p:nvSpPr>
          <p:cNvPr id="3533" name="Google Shape;3533;p88"/>
          <p:cNvSpPr txBox="1">
            <a:spLocks noGrp="1"/>
          </p:cNvSpPr>
          <p:nvPr>
            <p:ph type="subTitle" idx="6"/>
          </p:nvPr>
        </p:nvSpPr>
        <p:spPr>
          <a:xfrm>
            <a:off x="5939525" y="2132210"/>
            <a:ext cx="1994700" cy="757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 is actually a very cold place</a:t>
            </a:r>
            <a:endParaRPr/>
          </a:p>
        </p:txBody>
      </p:sp>
      <p:sp>
        <p:nvSpPr>
          <p:cNvPr id="3534" name="Google Shape;3534;p88"/>
          <p:cNvSpPr txBox="1">
            <a:spLocks noGrp="1"/>
          </p:cNvSpPr>
          <p:nvPr>
            <p:ph type="title" idx="7"/>
          </p:nvPr>
        </p:nvSpPr>
        <p:spPr>
          <a:xfrm>
            <a:off x="1091725" y="3154485"/>
            <a:ext cx="2230800" cy="31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THAILAND</a:t>
            </a:r>
            <a:endParaRPr/>
          </a:p>
        </p:txBody>
      </p:sp>
      <p:sp>
        <p:nvSpPr>
          <p:cNvPr id="3535" name="Google Shape;3535;p88"/>
          <p:cNvSpPr txBox="1">
            <a:spLocks noGrp="1"/>
          </p:cNvSpPr>
          <p:nvPr>
            <p:ph type="subTitle" idx="8"/>
          </p:nvPr>
        </p:nvSpPr>
        <p:spPr>
          <a:xfrm>
            <a:off x="1209775" y="3689085"/>
            <a:ext cx="1994700" cy="757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 is the biggest planet of them all</a:t>
            </a:r>
            <a:endParaRPr/>
          </a:p>
        </p:txBody>
      </p:sp>
      <p:sp>
        <p:nvSpPr>
          <p:cNvPr id="3536" name="Google Shape;3536;p88"/>
          <p:cNvSpPr txBox="1">
            <a:spLocks noGrp="1"/>
          </p:cNvSpPr>
          <p:nvPr>
            <p:ph type="title" idx="9"/>
          </p:nvPr>
        </p:nvSpPr>
        <p:spPr>
          <a:xfrm>
            <a:off x="3456600" y="3154485"/>
            <a:ext cx="2230800" cy="31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MALAYSIA</a:t>
            </a:r>
            <a:endParaRPr/>
          </a:p>
        </p:txBody>
      </p:sp>
      <p:sp>
        <p:nvSpPr>
          <p:cNvPr id="3537" name="Google Shape;3537;p88"/>
          <p:cNvSpPr txBox="1">
            <a:spLocks noGrp="1"/>
          </p:cNvSpPr>
          <p:nvPr>
            <p:ph type="subTitle" idx="13"/>
          </p:nvPr>
        </p:nvSpPr>
        <p:spPr>
          <a:xfrm>
            <a:off x="3574650" y="3689085"/>
            <a:ext cx="1994700" cy="757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Saturn is a gas giant and has rings</a:t>
            </a:r>
            <a:endParaRPr/>
          </a:p>
        </p:txBody>
      </p:sp>
      <p:sp>
        <p:nvSpPr>
          <p:cNvPr id="3538" name="Google Shape;3538;p88"/>
          <p:cNvSpPr txBox="1">
            <a:spLocks noGrp="1"/>
          </p:cNvSpPr>
          <p:nvPr>
            <p:ph type="title" idx="14"/>
          </p:nvPr>
        </p:nvSpPr>
        <p:spPr>
          <a:xfrm>
            <a:off x="5821475" y="3154485"/>
            <a:ext cx="2230800" cy="31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CAMBODIA</a:t>
            </a:r>
            <a:endParaRPr/>
          </a:p>
        </p:txBody>
      </p:sp>
      <p:sp>
        <p:nvSpPr>
          <p:cNvPr id="3539" name="Google Shape;3539;p88"/>
          <p:cNvSpPr txBox="1">
            <a:spLocks noGrp="1"/>
          </p:cNvSpPr>
          <p:nvPr>
            <p:ph type="subTitle" idx="15"/>
          </p:nvPr>
        </p:nvSpPr>
        <p:spPr>
          <a:xfrm>
            <a:off x="5939525" y="3689085"/>
            <a:ext cx="1994700" cy="757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Neptune is very far away from us</a:t>
            </a:r>
            <a:endParaRPr/>
          </a:p>
        </p:txBody>
      </p:sp>
      <p:cxnSp>
        <p:nvCxnSpPr>
          <p:cNvPr id="3540" name="Google Shape;3540;p88"/>
          <p:cNvCxnSpPr/>
          <p:nvPr/>
        </p:nvCxnSpPr>
        <p:spPr>
          <a:xfrm>
            <a:off x="1394425" y="2132210"/>
            <a:ext cx="1625400" cy="0"/>
          </a:xfrm>
          <a:prstGeom prst="straightConnector1">
            <a:avLst/>
          </a:prstGeom>
          <a:noFill/>
          <a:ln w="19050" cap="flat" cmpd="sng">
            <a:solidFill>
              <a:schemeClr val="dk1"/>
            </a:solidFill>
            <a:prstDash val="solid"/>
            <a:round/>
            <a:headEnd type="none" w="med" len="med"/>
            <a:tailEnd type="none" w="med" len="med"/>
          </a:ln>
        </p:spPr>
      </p:cxnSp>
      <p:cxnSp>
        <p:nvCxnSpPr>
          <p:cNvPr id="3541" name="Google Shape;3541;p88"/>
          <p:cNvCxnSpPr/>
          <p:nvPr/>
        </p:nvCxnSpPr>
        <p:spPr>
          <a:xfrm>
            <a:off x="3759300" y="2132210"/>
            <a:ext cx="1625400" cy="0"/>
          </a:xfrm>
          <a:prstGeom prst="straightConnector1">
            <a:avLst/>
          </a:prstGeom>
          <a:noFill/>
          <a:ln w="19050" cap="flat" cmpd="sng">
            <a:solidFill>
              <a:schemeClr val="dk1"/>
            </a:solidFill>
            <a:prstDash val="solid"/>
            <a:round/>
            <a:headEnd type="none" w="med" len="med"/>
            <a:tailEnd type="none" w="med" len="med"/>
          </a:ln>
        </p:spPr>
      </p:cxnSp>
      <p:cxnSp>
        <p:nvCxnSpPr>
          <p:cNvPr id="3542" name="Google Shape;3542;p88"/>
          <p:cNvCxnSpPr/>
          <p:nvPr/>
        </p:nvCxnSpPr>
        <p:spPr>
          <a:xfrm>
            <a:off x="6124175" y="2132210"/>
            <a:ext cx="1625400" cy="0"/>
          </a:xfrm>
          <a:prstGeom prst="straightConnector1">
            <a:avLst/>
          </a:prstGeom>
          <a:noFill/>
          <a:ln w="19050" cap="flat" cmpd="sng">
            <a:solidFill>
              <a:schemeClr val="dk1"/>
            </a:solidFill>
            <a:prstDash val="solid"/>
            <a:round/>
            <a:headEnd type="none" w="med" len="med"/>
            <a:tailEnd type="none" w="med" len="med"/>
          </a:ln>
        </p:spPr>
      </p:cxnSp>
      <p:cxnSp>
        <p:nvCxnSpPr>
          <p:cNvPr id="3543" name="Google Shape;3543;p88"/>
          <p:cNvCxnSpPr/>
          <p:nvPr/>
        </p:nvCxnSpPr>
        <p:spPr>
          <a:xfrm>
            <a:off x="1394425" y="3687085"/>
            <a:ext cx="1625400" cy="0"/>
          </a:xfrm>
          <a:prstGeom prst="straightConnector1">
            <a:avLst/>
          </a:prstGeom>
          <a:noFill/>
          <a:ln w="19050" cap="flat" cmpd="sng">
            <a:solidFill>
              <a:schemeClr val="dk1"/>
            </a:solidFill>
            <a:prstDash val="solid"/>
            <a:round/>
            <a:headEnd type="none" w="med" len="med"/>
            <a:tailEnd type="none" w="med" len="med"/>
          </a:ln>
        </p:spPr>
      </p:cxnSp>
      <p:cxnSp>
        <p:nvCxnSpPr>
          <p:cNvPr id="3544" name="Google Shape;3544;p88"/>
          <p:cNvCxnSpPr/>
          <p:nvPr/>
        </p:nvCxnSpPr>
        <p:spPr>
          <a:xfrm>
            <a:off x="3759300" y="3687085"/>
            <a:ext cx="1625400" cy="0"/>
          </a:xfrm>
          <a:prstGeom prst="straightConnector1">
            <a:avLst/>
          </a:prstGeom>
          <a:noFill/>
          <a:ln w="19050" cap="flat" cmpd="sng">
            <a:solidFill>
              <a:schemeClr val="dk1"/>
            </a:solidFill>
            <a:prstDash val="solid"/>
            <a:round/>
            <a:headEnd type="none" w="med" len="med"/>
            <a:tailEnd type="none" w="med" len="med"/>
          </a:ln>
        </p:spPr>
      </p:cxnSp>
      <p:cxnSp>
        <p:nvCxnSpPr>
          <p:cNvPr id="3545" name="Google Shape;3545;p88"/>
          <p:cNvCxnSpPr/>
          <p:nvPr/>
        </p:nvCxnSpPr>
        <p:spPr>
          <a:xfrm>
            <a:off x="6124175" y="3687085"/>
            <a:ext cx="1625400" cy="0"/>
          </a:xfrm>
          <a:prstGeom prst="straightConnector1">
            <a:avLst/>
          </a:prstGeom>
          <a:noFill/>
          <a:ln w="19050" cap="flat" cmpd="sng">
            <a:solidFill>
              <a:schemeClr val="dk1"/>
            </a:solidFill>
            <a:prstDash val="solid"/>
            <a:round/>
            <a:headEnd type="none" w="med" len="med"/>
            <a:tailEnd type="none" w="med" len="med"/>
          </a:ln>
        </p:spPr>
      </p:cxnSp>
      <p:sp>
        <p:nvSpPr>
          <p:cNvPr id="3546" name="Google Shape;3546;p88"/>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88">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88">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88">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3553"/>
        <p:cNvGrpSpPr/>
        <p:nvPr/>
      </p:nvGrpSpPr>
      <p:grpSpPr>
        <a:xfrm>
          <a:off x="0" y="0"/>
          <a:ext cx="0" cy="0"/>
          <a:chOff x="0" y="0"/>
          <a:chExt cx="0" cy="0"/>
        </a:xfrm>
      </p:grpSpPr>
      <p:sp>
        <p:nvSpPr>
          <p:cNvPr id="3554" name="Google Shape;3554;p89"/>
          <p:cNvSpPr/>
          <p:nvPr/>
        </p:nvSpPr>
        <p:spPr>
          <a:xfrm>
            <a:off x="1567743" y="1763040"/>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89"/>
          <p:cNvSpPr/>
          <p:nvPr/>
        </p:nvSpPr>
        <p:spPr>
          <a:xfrm>
            <a:off x="4850078" y="1763040"/>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89"/>
          <p:cNvSpPr/>
          <p:nvPr/>
        </p:nvSpPr>
        <p:spPr>
          <a:xfrm>
            <a:off x="4850090" y="3221065"/>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89"/>
          <p:cNvSpPr/>
          <p:nvPr/>
        </p:nvSpPr>
        <p:spPr>
          <a:xfrm>
            <a:off x="1567731" y="3221065"/>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89"/>
          <p:cNvSpPr txBox="1">
            <a:spLocks noGrp="1"/>
          </p:cNvSpPr>
          <p:nvPr>
            <p:ph type="title"/>
          </p:nvPr>
        </p:nvSpPr>
        <p:spPr>
          <a:xfrm>
            <a:off x="2451378" y="1612278"/>
            <a:ext cx="2246400" cy="316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COINS</a:t>
            </a:r>
            <a:endParaRPr/>
          </a:p>
        </p:txBody>
      </p:sp>
      <p:sp>
        <p:nvSpPr>
          <p:cNvPr id="3559" name="Google Shape;3559;p89"/>
          <p:cNvSpPr txBox="1">
            <a:spLocks noGrp="1"/>
          </p:cNvSpPr>
          <p:nvPr>
            <p:ph type="subTitle" idx="1"/>
          </p:nvPr>
        </p:nvSpPr>
        <p:spPr>
          <a:xfrm>
            <a:off x="2451365" y="1979478"/>
            <a:ext cx="1994700" cy="84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Mars is actually a very cold place</a:t>
            </a:r>
            <a:endParaRPr/>
          </a:p>
        </p:txBody>
      </p:sp>
      <p:sp>
        <p:nvSpPr>
          <p:cNvPr id="3560" name="Google Shape;3560;p89"/>
          <p:cNvSpPr txBox="1">
            <a:spLocks noGrp="1"/>
          </p:cNvSpPr>
          <p:nvPr>
            <p:ph type="title" idx="2"/>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KEY TRADITIONAL ITEMS</a:t>
            </a:r>
            <a:endParaRPr/>
          </a:p>
        </p:txBody>
      </p:sp>
      <p:sp>
        <p:nvSpPr>
          <p:cNvPr id="3561" name="Google Shape;3561;p89"/>
          <p:cNvSpPr txBox="1">
            <a:spLocks noGrp="1"/>
          </p:cNvSpPr>
          <p:nvPr>
            <p:ph type="title" idx="3"/>
          </p:nvPr>
        </p:nvSpPr>
        <p:spPr>
          <a:xfrm>
            <a:off x="5730603" y="1612278"/>
            <a:ext cx="2246400" cy="316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COUPLETS</a:t>
            </a:r>
            <a:endParaRPr/>
          </a:p>
        </p:txBody>
      </p:sp>
      <p:sp>
        <p:nvSpPr>
          <p:cNvPr id="3562" name="Google Shape;3562;p89"/>
          <p:cNvSpPr txBox="1">
            <a:spLocks noGrp="1"/>
          </p:cNvSpPr>
          <p:nvPr>
            <p:ph type="subTitle" idx="4"/>
          </p:nvPr>
        </p:nvSpPr>
        <p:spPr>
          <a:xfrm>
            <a:off x="5730603" y="1979478"/>
            <a:ext cx="1994700" cy="84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is the second planet from the Sun</a:t>
            </a:r>
            <a:endParaRPr/>
          </a:p>
        </p:txBody>
      </p:sp>
      <p:sp>
        <p:nvSpPr>
          <p:cNvPr id="3563" name="Google Shape;3563;p89"/>
          <p:cNvSpPr txBox="1">
            <a:spLocks noGrp="1"/>
          </p:cNvSpPr>
          <p:nvPr>
            <p:ph type="title" idx="5"/>
          </p:nvPr>
        </p:nvSpPr>
        <p:spPr>
          <a:xfrm>
            <a:off x="2451378" y="3095653"/>
            <a:ext cx="2246400" cy="316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ANAGRAMS</a:t>
            </a:r>
            <a:endParaRPr/>
          </a:p>
        </p:txBody>
      </p:sp>
      <p:sp>
        <p:nvSpPr>
          <p:cNvPr id="3564" name="Google Shape;3564;p89"/>
          <p:cNvSpPr txBox="1">
            <a:spLocks noGrp="1"/>
          </p:cNvSpPr>
          <p:nvPr>
            <p:ph type="subTitle" idx="6"/>
          </p:nvPr>
        </p:nvSpPr>
        <p:spPr>
          <a:xfrm>
            <a:off x="2451365" y="3462861"/>
            <a:ext cx="1994700" cy="84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Neptune is very far away from Earth</a:t>
            </a:r>
            <a:endParaRPr/>
          </a:p>
        </p:txBody>
      </p:sp>
      <p:sp>
        <p:nvSpPr>
          <p:cNvPr id="3565" name="Google Shape;3565;p89"/>
          <p:cNvSpPr txBox="1">
            <a:spLocks noGrp="1"/>
          </p:cNvSpPr>
          <p:nvPr>
            <p:ph type="title" idx="7"/>
          </p:nvPr>
        </p:nvSpPr>
        <p:spPr>
          <a:xfrm>
            <a:off x="5730603" y="3095654"/>
            <a:ext cx="2246400" cy="316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SYMBOLS</a:t>
            </a:r>
            <a:endParaRPr/>
          </a:p>
        </p:txBody>
      </p:sp>
      <p:sp>
        <p:nvSpPr>
          <p:cNvPr id="3566" name="Google Shape;3566;p89"/>
          <p:cNvSpPr txBox="1">
            <a:spLocks noGrp="1"/>
          </p:cNvSpPr>
          <p:nvPr>
            <p:ph type="subTitle" idx="8"/>
          </p:nvPr>
        </p:nvSpPr>
        <p:spPr>
          <a:xfrm>
            <a:off x="5730603" y="3462861"/>
            <a:ext cx="1994700" cy="84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Saturn is composed of hydrogen and helium</a:t>
            </a:r>
            <a:endParaRPr/>
          </a:p>
        </p:txBody>
      </p:sp>
      <p:cxnSp>
        <p:nvCxnSpPr>
          <p:cNvPr id="3567" name="Google Shape;3567;p89"/>
          <p:cNvCxnSpPr/>
          <p:nvPr/>
        </p:nvCxnSpPr>
        <p:spPr>
          <a:xfrm>
            <a:off x="2548323" y="2080822"/>
            <a:ext cx="1625400" cy="0"/>
          </a:xfrm>
          <a:prstGeom prst="straightConnector1">
            <a:avLst/>
          </a:prstGeom>
          <a:noFill/>
          <a:ln w="19050" cap="flat" cmpd="sng">
            <a:solidFill>
              <a:schemeClr val="dk1"/>
            </a:solidFill>
            <a:prstDash val="solid"/>
            <a:round/>
            <a:headEnd type="none" w="med" len="med"/>
            <a:tailEnd type="none" w="med" len="med"/>
          </a:ln>
        </p:spPr>
      </p:cxnSp>
      <p:cxnSp>
        <p:nvCxnSpPr>
          <p:cNvPr id="3568" name="Google Shape;3568;p89"/>
          <p:cNvCxnSpPr/>
          <p:nvPr/>
        </p:nvCxnSpPr>
        <p:spPr>
          <a:xfrm>
            <a:off x="5834418" y="2080822"/>
            <a:ext cx="1625400" cy="0"/>
          </a:xfrm>
          <a:prstGeom prst="straightConnector1">
            <a:avLst/>
          </a:prstGeom>
          <a:noFill/>
          <a:ln w="19050" cap="flat" cmpd="sng">
            <a:solidFill>
              <a:schemeClr val="dk1"/>
            </a:solidFill>
            <a:prstDash val="solid"/>
            <a:round/>
            <a:headEnd type="none" w="med" len="med"/>
            <a:tailEnd type="none" w="med" len="med"/>
          </a:ln>
        </p:spPr>
      </p:cxnSp>
      <p:cxnSp>
        <p:nvCxnSpPr>
          <p:cNvPr id="3569" name="Google Shape;3569;p89"/>
          <p:cNvCxnSpPr/>
          <p:nvPr/>
        </p:nvCxnSpPr>
        <p:spPr>
          <a:xfrm>
            <a:off x="2548323" y="3556063"/>
            <a:ext cx="1625400" cy="0"/>
          </a:xfrm>
          <a:prstGeom prst="straightConnector1">
            <a:avLst/>
          </a:prstGeom>
          <a:noFill/>
          <a:ln w="19050" cap="flat" cmpd="sng">
            <a:solidFill>
              <a:schemeClr val="dk1"/>
            </a:solidFill>
            <a:prstDash val="solid"/>
            <a:round/>
            <a:headEnd type="none" w="med" len="med"/>
            <a:tailEnd type="none" w="med" len="med"/>
          </a:ln>
        </p:spPr>
      </p:cxnSp>
      <p:cxnSp>
        <p:nvCxnSpPr>
          <p:cNvPr id="3570" name="Google Shape;3570;p89"/>
          <p:cNvCxnSpPr/>
          <p:nvPr/>
        </p:nvCxnSpPr>
        <p:spPr>
          <a:xfrm>
            <a:off x="5834418" y="3556063"/>
            <a:ext cx="1625400" cy="0"/>
          </a:xfrm>
          <a:prstGeom prst="straightConnector1">
            <a:avLst/>
          </a:prstGeom>
          <a:noFill/>
          <a:ln w="19050" cap="flat" cmpd="sng">
            <a:solidFill>
              <a:schemeClr val="dk1"/>
            </a:solidFill>
            <a:prstDash val="solid"/>
            <a:round/>
            <a:headEnd type="none" w="med" len="med"/>
            <a:tailEnd type="none" w="med" len="med"/>
          </a:ln>
        </p:spPr>
      </p:cxnSp>
      <p:grpSp>
        <p:nvGrpSpPr>
          <p:cNvPr id="3571" name="Google Shape;3571;p89"/>
          <p:cNvGrpSpPr/>
          <p:nvPr/>
        </p:nvGrpSpPr>
        <p:grpSpPr>
          <a:xfrm>
            <a:off x="4984742" y="3366973"/>
            <a:ext cx="562108" cy="562108"/>
            <a:chOff x="1190625" y="238125"/>
            <a:chExt cx="5219200" cy="5219200"/>
          </a:xfrm>
        </p:grpSpPr>
        <p:sp>
          <p:nvSpPr>
            <p:cNvPr id="3572" name="Google Shape;3572;p89"/>
            <p:cNvSpPr/>
            <p:nvPr/>
          </p:nvSpPr>
          <p:spPr>
            <a:xfrm>
              <a:off x="1190625" y="238125"/>
              <a:ext cx="5219200" cy="5219200"/>
            </a:xfrm>
            <a:custGeom>
              <a:avLst/>
              <a:gdLst/>
              <a:ahLst/>
              <a:cxnLst/>
              <a:rect l="l" t="t" r="r" b="b"/>
              <a:pathLst>
                <a:path w="208768" h="208768" extrusionOk="0">
                  <a:moveTo>
                    <a:pt x="70459" y="12102"/>
                  </a:moveTo>
                  <a:lnTo>
                    <a:pt x="70459" y="12102"/>
                  </a:lnTo>
                  <a:cubicBezTo>
                    <a:pt x="70394" y="12135"/>
                    <a:pt x="70328" y="12200"/>
                    <a:pt x="70296" y="12232"/>
                  </a:cubicBezTo>
                  <a:cubicBezTo>
                    <a:pt x="57998" y="22377"/>
                    <a:pt x="50659" y="37774"/>
                    <a:pt x="50659" y="53725"/>
                  </a:cubicBezTo>
                  <a:cubicBezTo>
                    <a:pt x="50659" y="78418"/>
                    <a:pt x="69219" y="101252"/>
                    <a:pt x="93391" y="106308"/>
                  </a:cubicBezTo>
                  <a:cubicBezTo>
                    <a:pt x="96979" y="107058"/>
                    <a:pt x="100698" y="107450"/>
                    <a:pt x="104384" y="107450"/>
                  </a:cubicBezTo>
                  <a:cubicBezTo>
                    <a:pt x="130643" y="107450"/>
                    <a:pt x="151976" y="128783"/>
                    <a:pt x="151976" y="155042"/>
                  </a:cubicBezTo>
                  <a:cubicBezTo>
                    <a:pt x="151976" y="181301"/>
                    <a:pt x="130643" y="202635"/>
                    <a:pt x="104384" y="202635"/>
                  </a:cubicBezTo>
                  <a:lnTo>
                    <a:pt x="104220" y="202635"/>
                  </a:lnTo>
                  <a:cubicBezTo>
                    <a:pt x="78027" y="202602"/>
                    <a:pt x="53431" y="192392"/>
                    <a:pt x="34903" y="173864"/>
                  </a:cubicBezTo>
                  <a:cubicBezTo>
                    <a:pt x="16343" y="155303"/>
                    <a:pt x="6133" y="130643"/>
                    <a:pt x="6133" y="104384"/>
                  </a:cubicBezTo>
                  <a:cubicBezTo>
                    <a:pt x="6133" y="78125"/>
                    <a:pt x="16343" y="53464"/>
                    <a:pt x="34903" y="34903"/>
                  </a:cubicBezTo>
                  <a:cubicBezTo>
                    <a:pt x="45146" y="24661"/>
                    <a:pt x="57248" y="16962"/>
                    <a:pt x="70459" y="12102"/>
                  </a:cubicBezTo>
                  <a:close/>
                  <a:moveTo>
                    <a:pt x="104384" y="0"/>
                  </a:moveTo>
                  <a:cubicBezTo>
                    <a:pt x="76494" y="0"/>
                    <a:pt x="50300" y="10862"/>
                    <a:pt x="30565" y="30565"/>
                  </a:cubicBezTo>
                  <a:cubicBezTo>
                    <a:pt x="10862" y="50300"/>
                    <a:pt x="0" y="76494"/>
                    <a:pt x="0" y="104384"/>
                  </a:cubicBezTo>
                  <a:cubicBezTo>
                    <a:pt x="0" y="132274"/>
                    <a:pt x="10862" y="158467"/>
                    <a:pt x="30565" y="178202"/>
                  </a:cubicBezTo>
                  <a:cubicBezTo>
                    <a:pt x="50300" y="197905"/>
                    <a:pt x="76494" y="208767"/>
                    <a:pt x="104384" y="208767"/>
                  </a:cubicBezTo>
                  <a:cubicBezTo>
                    <a:pt x="132274" y="208767"/>
                    <a:pt x="158467" y="197905"/>
                    <a:pt x="178202" y="178202"/>
                  </a:cubicBezTo>
                  <a:cubicBezTo>
                    <a:pt x="197905" y="158467"/>
                    <a:pt x="208767" y="132274"/>
                    <a:pt x="208767" y="104384"/>
                  </a:cubicBezTo>
                  <a:cubicBezTo>
                    <a:pt x="208767" y="77701"/>
                    <a:pt x="198688" y="52290"/>
                    <a:pt x="180388" y="32848"/>
                  </a:cubicBezTo>
                  <a:cubicBezTo>
                    <a:pt x="179794" y="32203"/>
                    <a:pt x="178979" y="31876"/>
                    <a:pt x="178164" y="31876"/>
                  </a:cubicBezTo>
                  <a:cubicBezTo>
                    <a:pt x="177413" y="31876"/>
                    <a:pt x="176661" y="32154"/>
                    <a:pt x="176082" y="32718"/>
                  </a:cubicBezTo>
                  <a:cubicBezTo>
                    <a:pt x="174842" y="33859"/>
                    <a:pt x="174777" y="35817"/>
                    <a:pt x="175952" y="37024"/>
                  </a:cubicBezTo>
                  <a:cubicBezTo>
                    <a:pt x="193175" y="55323"/>
                    <a:pt x="202667" y="79266"/>
                    <a:pt x="202667" y="104384"/>
                  </a:cubicBezTo>
                  <a:cubicBezTo>
                    <a:pt x="202667" y="130643"/>
                    <a:pt x="192425" y="155303"/>
                    <a:pt x="173864" y="173864"/>
                  </a:cubicBezTo>
                  <a:cubicBezTo>
                    <a:pt x="163621" y="184107"/>
                    <a:pt x="151519" y="191805"/>
                    <a:pt x="138308" y="196665"/>
                  </a:cubicBezTo>
                  <a:cubicBezTo>
                    <a:pt x="138373" y="196633"/>
                    <a:pt x="138406" y="196567"/>
                    <a:pt x="138471" y="196535"/>
                  </a:cubicBezTo>
                  <a:cubicBezTo>
                    <a:pt x="139646" y="195556"/>
                    <a:pt x="140820" y="194545"/>
                    <a:pt x="141896" y="193468"/>
                  </a:cubicBezTo>
                  <a:cubicBezTo>
                    <a:pt x="152009" y="183324"/>
                    <a:pt x="158108" y="169395"/>
                    <a:pt x="158108" y="155042"/>
                  </a:cubicBezTo>
                  <a:cubicBezTo>
                    <a:pt x="158108" y="125423"/>
                    <a:pt x="134002" y="101317"/>
                    <a:pt x="104384" y="101317"/>
                  </a:cubicBezTo>
                  <a:cubicBezTo>
                    <a:pt x="100763" y="101317"/>
                    <a:pt x="97175" y="100926"/>
                    <a:pt x="93652" y="100110"/>
                  </a:cubicBezTo>
                  <a:cubicBezTo>
                    <a:pt x="72547" y="95217"/>
                    <a:pt x="56791" y="76265"/>
                    <a:pt x="56791" y="53725"/>
                  </a:cubicBezTo>
                  <a:cubicBezTo>
                    <a:pt x="56791" y="40579"/>
                    <a:pt x="62369" y="27825"/>
                    <a:pt x="71992" y="18887"/>
                  </a:cubicBezTo>
                  <a:cubicBezTo>
                    <a:pt x="80734" y="10765"/>
                    <a:pt x="92445" y="6133"/>
                    <a:pt x="104384" y="6133"/>
                  </a:cubicBezTo>
                  <a:lnTo>
                    <a:pt x="104547" y="6133"/>
                  </a:lnTo>
                  <a:cubicBezTo>
                    <a:pt x="127446" y="6165"/>
                    <a:pt x="149725" y="14255"/>
                    <a:pt x="167307" y="28901"/>
                  </a:cubicBezTo>
                  <a:cubicBezTo>
                    <a:pt x="167884" y="29377"/>
                    <a:pt x="168582" y="29611"/>
                    <a:pt x="169274" y="29611"/>
                  </a:cubicBezTo>
                  <a:cubicBezTo>
                    <a:pt x="170147" y="29611"/>
                    <a:pt x="171012" y="29238"/>
                    <a:pt x="171613" y="28510"/>
                  </a:cubicBezTo>
                  <a:cubicBezTo>
                    <a:pt x="172690" y="27205"/>
                    <a:pt x="172526" y="25280"/>
                    <a:pt x="171222" y="24204"/>
                  </a:cubicBezTo>
                  <a:cubicBezTo>
                    <a:pt x="152530" y="8612"/>
                    <a:pt x="128783"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89"/>
            <p:cNvSpPr/>
            <p:nvPr/>
          </p:nvSpPr>
          <p:spPr>
            <a:xfrm>
              <a:off x="3388375" y="1169400"/>
              <a:ext cx="823675" cy="823675"/>
            </a:xfrm>
            <a:custGeom>
              <a:avLst/>
              <a:gdLst/>
              <a:ahLst/>
              <a:cxnLst/>
              <a:rect l="l" t="t" r="r" b="b"/>
              <a:pathLst>
                <a:path w="32947" h="32947" extrusionOk="0">
                  <a:moveTo>
                    <a:pt x="16474" y="6133"/>
                  </a:moveTo>
                  <a:cubicBezTo>
                    <a:pt x="22182" y="6133"/>
                    <a:pt x="26814" y="10765"/>
                    <a:pt x="26814" y="16474"/>
                  </a:cubicBezTo>
                  <a:cubicBezTo>
                    <a:pt x="26814" y="22182"/>
                    <a:pt x="22182" y="26814"/>
                    <a:pt x="16474" y="26814"/>
                  </a:cubicBezTo>
                  <a:cubicBezTo>
                    <a:pt x="10765" y="26814"/>
                    <a:pt x="6133" y="22182"/>
                    <a:pt x="6133" y="16474"/>
                  </a:cubicBezTo>
                  <a:cubicBezTo>
                    <a:pt x="6133" y="10765"/>
                    <a:pt x="10765" y="6133"/>
                    <a:pt x="16474" y="6133"/>
                  </a:cubicBezTo>
                  <a:close/>
                  <a:moveTo>
                    <a:pt x="16474" y="1"/>
                  </a:moveTo>
                  <a:cubicBezTo>
                    <a:pt x="7405" y="1"/>
                    <a:pt x="1" y="7406"/>
                    <a:pt x="1" y="16474"/>
                  </a:cubicBezTo>
                  <a:cubicBezTo>
                    <a:pt x="1" y="25542"/>
                    <a:pt x="7405" y="32947"/>
                    <a:pt x="16474" y="32947"/>
                  </a:cubicBezTo>
                  <a:cubicBezTo>
                    <a:pt x="25542" y="32947"/>
                    <a:pt x="32947" y="25542"/>
                    <a:pt x="32947" y="16474"/>
                  </a:cubicBezTo>
                  <a:cubicBezTo>
                    <a:pt x="32947" y="7406"/>
                    <a:pt x="25542" y="1"/>
                    <a:pt x="16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89"/>
            <p:cNvSpPr/>
            <p:nvPr/>
          </p:nvSpPr>
          <p:spPr>
            <a:xfrm>
              <a:off x="3388375" y="3702350"/>
              <a:ext cx="823675" cy="823675"/>
            </a:xfrm>
            <a:custGeom>
              <a:avLst/>
              <a:gdLst/>
              <a:ahLst/>
              <a:cxnLst/>
              <a:rect l="l" t="t" r="r" b="b"/>
              <a:pathLst>
                <a:path w="32947" h="32947" extrusionOk="0">
                  <a:moveTo>
                    <a:pt x="16474" y="6133"/>
                  </a:moveTo>
                  <a:cubicBezTo>
                    <a:pt x="22182" y="6133"/>
                    <a:pt x="26814" y="10765"/>
                    <a:pt x="26814" y="16473"/>
                  </a:cubicBezTo>
                  <a:cubicBezTo>
                    <a:pt x="26814" y="22182"/>
                    <a:pt x="22182" y="26814"/>
                    <a:pt x="16474" y="26814"/>
                  </a:cubicBezTo>
                  <a:cubicBezTo>
                    <a:pt x="10765" y="26814"/>
                    <a:pt x="6133" y="22182"/>
                    <a:pt x="6133" y="16473"/>
                  </a:cubicBezTo>
                  <a:cubicBezTo>
                    <a:pt x="6133" y="10765"/>
                    <a:pt x="10765" y="6133"/>
                    <a:pt x="16474" y="6133"/>
                  </a:cubicBezTo>
                  <a:close/>
                  <a:moveTo>
                    <a:pt x="16474" y="0"/>
                  </a:moveTo>
                  <a:cubicBezTo>
                    <a:pt x="7405" y="0"/>
                    <a:pt x="1" y="7405"/>
                    <a:pt x="1" y="16473"/>
                  </a:cubicBezTo>
                  <a:cubicBezTo>
                    <a:pt x="1" y="25542"/>
                    <a:pt x="7405" y="32946"/>
                    <a:pt x="16474" y="32946"/>
                  </a:cubicBezTo>
                  <a:cubicBezTo>
                    <a:pt x="25542" y="32946"/>
                    <a:pt x="32947" y="25542"/>
                    <a:pt x="32947" y="16473"/>
                  </a:cubicBezTo>
                  <a:cubicBezTo>
                    <a:pt x="32947" y="7405"/>
                    <a:pt x="25542" y="0"/>
                    <a:pt x="164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5" name="Google Shape;3575;p89"/>
          <p:cNvGrpSpPr/>
          <p:nvPr/>
        </p:nvGrpSpPr>
        <p:grpSpPr>
          <a:xfrm>
            <a:off x="4988307" y="1916528"/>
            <a:ext cx="562108" cy="562108"/>
            <a:chOff x="1190625" y="238125"/>
            <a:chExt cx="5219200" cy="5219200"/>
          </a:xfrm>
        </p:grpSpPr>
        <p:sp>
          <p:nvSpPr>
            <p:cNvPr id="3576" name="Google Shape;3576;p89"/>
            <p:cNvSpPr/>
            <p:nvPr/>
          </p:nvSpPr>
          <p:spPr>
            <a:xfrm>
              <a:off x="1190625" y="238125"/>
              <a:ext cx="5219200" cy="5219200"/>
            </a:xfrm>
            <a:custGeom>
              <a:avLst/>
              <a:gdLst/>
              <a:ahLst/>
              <a:cxnLst/>
              <a:rect l="l" t="t" r="r" b="b"/>
              <a:pathLst>
                <a:path w="208768" h="208768" extrusionOk="0">
                  <a:moveTo>
                    <a:pt x="62402" y="0"/>
                  </a:moveTo>
                  <a:cubicBezTo>
                    <a:pt x="61586" y="0"/>
                    <a:pt x="60836" y="326"/>
                    <a:pt x="60249" y="881"/>
                  </a:cubicBezTo>
                  <a:lnTo>
                    <a:pt x="35719" y="25443"/>
                  </a:lnTo>
                  <a:cubicBezTo>
                    <a:pt x="34512" y="26650"/>
                    <a:pt x="34512" y="28575"/>
                    <a:pt x="35719" y="29749"/>
                  </a:cubicBezTo>
                  <a:cubicBezTo>
                    <a:pt x="36306" y="30353"/>
                    <a:pt x="37089" y="30655"/>
                    <a:pt x="37872" y="30655"/>
                  </a:cubicBezTo>
                  <a:cubicBezTo>
                    <a:pt x="38655" y="30655"/>
                    <a:pt x="39437" y="30353"/>
                    <a:pt x="40025" y="29749"/>
                  </a:cubicBezTo>
                  <a:lnTo>
                    <a:pt x="63674" y="6100"/>
                  </a:lnTo>
                  <a:lnTo>
                    <a:pt x="145093" y="6100"/>
                  </a:lnTo>
                  <a:lnTo>
                    <a:pt x="202667" y="63674"/>
                  </a:lnTo>
                  <a:lnTo>
                    <a:pt x="202667" y="145093"/>
                  </a:lnTo>
                  <a:lnTo>
                    <a:pt x="145093" y="202667"/>
                  </a:lnTo>
                  <a:lnTo>
                    <a:pt x="63674" y="202667"/>
                  </a:lnTo>
                  <a:lnTo>
                    <a:pt x="6133" y="145093"/>
                  </a:lnTo>
                  <a:lnTo>
                    <a:pt x="6133" y="63674"/>
                  </a:lnTo>
                  <a:lnTo>
                    <a:pt x="31478" y="38328"/>
                  </a:lnTo>
                  <a:cubicBezTo>
                    <a:pt x="32652" y="37121"/>
                    <a:pt x="32652" y="35197"/>
                    <a:pt x="31478" y="33990"/>
                  </a:cubicBezTo>
                  <a:cubicBezTo>
                    <a:pt x="30875" y="33403"/>
                    <a:pt x="30092" y="33109"/>
                    <a:pt x="29309" y="33109"/>
                  </a:cubicBezTo>
                  <a:cubicBezTo>
                    <a:pt x="28526" y="33109"/>
                    <a:pt x="27743" y="33403"/>
                    <a:pt x="27140" y="33990"/>
                  </a:cubicBezTo>
                  <a:lnTo>
                    <a:pt x="881" y="60249"/>
                  </a:lnTo>
                  <a:cubicBezTo>
                    <a:pt x="326" y="60836"/>
                    <a:pt x="0" y="61586"/>
                    <a:pt x="0" y="62402"/>
                  </a:cubicBezTo>
                  <a:lnTo>
                    <a:pt x="0" y="146365"/>
                  </a:lnTo>
                  <a:cubicBezTo>
                    <a:pt x="0" y="147181"/>
                    <a:pt x="326" y="147931"/>
                    <a:pt x="881" y="148518"/>
                  </a:cubicBezTo>
                  <a:lnTo>
                    <a:pt x="60249" y="207886"/>
                  </a:lnTo>
                  <a:cubicBezTo>
                    <a:pt x="60836" y="208441"/>
                    <a:pt x="61586" y="208767"/>
                    <a:pt x="62402" y="208767"/>
                  </a:cubicBezTo>
                  <a:lnTo>
                    <a:pt x="146365" y="208767"/>
                  </a:lnTo>
                  <a:cubicBezTo>
                    <a:pt x="147181" y="208767"/>
                    <a:pt x="147931" y="208441"/>
                    <a:pt x="148518" y="207886"/>
                  </a:cubicBezTo>
                  <a:lnTo>
                    <a:pt x="207886" y="148518"/>
                  </a:lnTo>
                  <a:cubicBezTo>
                    <a:pt x="208441" y="147931"/>
                    <a:pt x="208767" y="147181"/>
                    <a:pt x="208767" y="146365"/>
                  </a:cubicBezTo>
                  <a:lnTo>
                    <a:pt x="208767" y="62402"/>
                  </a:lnTo>
                  <a:cubicBezTo>
                    <a:pt x="208767" y="61586"/>
                    <a:pt x="208441" y="60836"/>
                    <a:pt x="207886" y="60249"/>
                  </a:cubicBezTo>
                  <a:lnTo>
                    <a:pt x="148518" y="881"/>
                  </a:lnTo>
                  <a:cubicBezTo>
                    <a:pt x="147931" y="326"/>
                    <a:pt x="147181" y="0"/>
                    <a:pt x="1463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89"/>
            <p:cNvSpPr/>
            <p:nvPr/>
          </p:nvSpPr>
          <p:spPr>
            <a:xfrm>
              <a:off x="3346775" y="2394275"/>
              <a:ext cx="906875" cy="906875"/>
            </a:xfrm>
            <a:custGeom>
              <a:avLst/>
              <a:gdLst/>
              <a:ahLst/>
              <a:cxnLst/>
              <a:rect l="l" t="t" r="r" b="b"/>
              <a:pathLst>
                <a:path w="36275" h="36275" extrusionOk="0">
                  <a:moveTo>
                    <a:pt x="18138" y="6101"/>
                  </a:moveTo>
                  <a:cubicBezTo>
                    <a:pt x="24759" y="6101"/>
                    <a:pt x="30174" y="11516"/>
                    <a:pt x="30174" y="18138"/>
                  </a:cubicBezTo>
                  <a:cubicBezTo>
                    <a:pt x="30174" y="24759"/>
                    <a:pt x="24759" y="30174"/>
                    <a:pt x="18138" y="30174"/>
                  </a:cubicBezTo>
                  <a:cubicBezTo>
                    <a:pt x="11516" y="30174"/>
                    <a:pt x="6101" y="24759"/>
                    <a:pt x="6101" y="18138"/>
                  </a:cubicBezTo>
                  <a:cubicBezTo>
                    <a:pt x="6101" y="11516"/>
                    <a:pt x="11516" y="6101"/>
                    <a:pt x="18138" y="6101"/>
                  </a:cubicBezTo>
                  <a:close/>
                  <a:moveTo>
                    <a:pt x="18138" y="1"/>
                  </a:moveTo>
                  <a:cubicBezTo>
                    <a:pt x="8123" y="1"/>
                    <a:pt x="1" y="8123"/>
                    <a:pt x="1" y="18138"/>
                  </a:cubicBezTo>
                  <a:cubicBezTo>
                    <a:pt x="1" y="28152"/>
                    <a:pt x="8123" y="36274"/>
                    <a:pt x="18138" y="36274"/>
                  </a:cubicBezTo>
                  <a:cubicBezTo>
                    <a:pt x="28152" y="36274"/>
                    <a:pt x="36274" y="28152"/>
                    <a:pt x="36274" y="18138"/>
                  </a:cubicBezTo>
                  <a:cubicBezTo>
                    <a:pt x="36274" y="8123"/>
                    <a:pt x="28152" y="1"/>
                    <a:pt x="181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89"/>
            <p:cNvSpPr/>
            <p:nvPr/>
          </p:nvSpPr>
          <p:spPr>
            <a:xfrm>
              <a:off x="3447900" y="914975"/>
              <a:ext cx="704625" cy="153350"/>
            </a:xfrm>
            <a:custGeom>
              <a:avLst/>
              <a:gdLst/>
              <a:ahLst/>
              <a:cxnLst/>
              <a:rect l="l" t="t" r="r" b="b"/>
              <a:pathLst>
                <a:path w="28185" h="6134" extrusionOk="0">
                  <a:moveTo>
                    <a:pt x="3067" y="0"/>
                  </a:moveTo>
                  <a:cubicBezTo>
                    <a:pt x="1371" y="0"/>
                    <a:pt x="1" y="1371"/>
                    <a:pt x="1" y="3067"/>
                  </a:cubicBezTo>
                  <a:cubicBezTo>
                    <a:pt x="1" y="4763"/>
                    <a:pt x="1371" y="6133"/>
                    <a:pt x="3067" y="6133"/>
                  </a:cubicBezTo>
                  <a:lnTo>
                    <a:pt x="25118" y="6133"/>
                  </a:lnTo>
                  <a:cubicBezTo>
                    <a:pt x="26814" y="6133"/>
                    <a:pt x="28184" y="4763"/>
                    <a:pt x="28184" y="3067"/>
                  </a:cubicBezTo>
                  <a:cubicBezTo>
                    <a:pt x="28184" y="1371"/>
                    <a:pt x="26814" y="0"/>
                    <a:pt x="25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89"/>
            <p:cNvSpPr/>
            <p:nvPr/>
          </p:nvSpPr>
          <p:spPr>
            <a:xfrm>
              <a:off x="4833425" y="1264000"/>
              <a:ext cx="557825" cy="542325"/>
            </a:xfrm>
            <a:custGeom>
              <a:avLst/>
              <a:gdLst/>
              <a:ahLst/>
              <a:cxnLst/>
              <a:rect l="l" t="t" r="r" b="b"/>
              <a:pathLst>
                <a:path w="22313" h="21693" extrusionOk="0">
                  <a:moveTo>
                    <a:pt x="3361" y="1"/>
                  </a:moveTo>
                  <a:cubicBezTo>
                    <a:pt x="2578" y="1"/>
                    <a:pt x="1795" y="294"/>
                    <a:pt x="1208" y="882"/>
                  </a:cubicBezTo>
                  <a:cubicBezTo>
                    <a:pt x="1" y="2088"/>
                    <a:pt x="1" y="4013"/>
                    <a:pt x="1208" y="5220"/>
                  </a:cubicBezTo>
                  <a:lnTo>
                    <a:pt x="16800" y="20812"/>
                  </a:lnTo>
                  <a:cubicBezTo>
                    <a:pt x="17387" y="21399"/>
                    <a:pt x="18178" y="21693"/>
                    <a:pt x="18969" y="21693"/>
                  </a:cubicBezTo>
                  <a:cubicBezTo>
                    <a:pt x="19760" y="21693"/>
                    <a:pt x="20551" y="21399"/>
                    <a:pt x="21139" y="20812"/>
                  </a:cubicBezTo>
                  <a:cubicBezTo>
                    <a:pt x="22313" y="19638"/>
                    <a:pt x="22313" y="17681"/>
                    <a:pt x="21139" y="16506"/>
                  </a:cubicBezTo>
                  <a:lnTo>
                    <a:pt x="5514" y="882"/>
                  </a:lnTo>
                  <a:cubicBezTo>
                    <a:pt x="4927" y="294"/>
                    <a:pt x="4144" y="1"/>
                    <a:pt x="33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89"/>
            <p:cNvSpPr/>
            <p:nvPr/>
          </p:nvSpPr>
          <p:spPr>
            <a:xfrm>
              <a:off x="5579625" y="2495400"/>
              <a:ext cx="153325" cy="704625"/>
            </a:xfrm>
            <a:custGeom>
              <a:avLst/>
              <a:gdLst/>
              <a:ahLst/>
              <a:cxnLst/>
              <a:rect l="l" t="t" r="r" b="b"/>
              <a:pathLst>
                <a:path w="6133" h="28185" extrusionOk="0">
                  <a:moveTo>
                    <a:pt x="3066" y="1"/>
                  </a:moveTo>
                  <a:cubicBezTo>
                    <a:pt x="1370" y="1"/>
                    <a:pt x="0" y="1371"/>
                    <a:pt x="0" y="3067"/>
                  </a:cubicBezTo>
                  <a:lnTo>
                    <a:pt x="0" y="25118"/>
                  </a:lnTo>
                  <a:cubicBezTo>
                    <a:pt x="0" y="26814"/>
                    <a:pt x="1370" y="28184"/>
                    <a:pt x="3066" y="28184"/>
                  </a:cubicBezTo>
                  <a:cubicBezTo>
                    <a:pt x="4763" y="28184"/>
                    <a:pt x="6133" y="26814"/>
                    <a:pt x="6133" y="25118"/>
                  </a:cubicBezTo>
                  <a:lnTo>
                    <a:pt x="6133" y="3067"/>
                  </a:lnTo>
                  <a:cubicBezTo>
                    <a:pt x="6133" y="1371"/>
                    <a:pt x="4763" y="1"/>
                    <a:pt x="30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89"/>
            <p:cNvSpPr/>
            <p:nvPr/>
          </p:nvSpPr>
          <p:spPr>
            <a:xfrm>
              <a:off x="4833425" y="3888475"/>
              <a:ext cx="557825" cy="542950"/>
            </a:xfrm>
            <a:custGeom>
              <a:avLst/>
              <a:gdLst/>
              <a:ahLst/>
              <a:cxnLst/>
              <a:rect l="l" t="t" r="r" b="b"/>
              <a:pathLst>
                <a:path w="22313" h="21718" extrusionOk="0">
                  <a:moveTo>
                    <a:pt x="18969" y="1"/>
                  </a:moveTo>
                  <a:cubicBezTo>
                    <a:pt x="18187" y="1"/>
                    <a:pt x="17404" y="302"/>
                    <a:pt x="16800" y="906"/>
                  </a:cubicBezTo>
                  <a:lnTo>
                    <a:pt x="1208" y="16498"/>
                  </a:lnTo>
                  <a:cubicBezTo>
                    <a:pt x="1" y="17705"/>
                    <a:pt x="1" y="19630"/>
                    <a:pt x="1208" y="20837"/>
                  </a:cubicBezTo>
                  <a:cubicBezTo>
                    <a:pt x="1787" y="21415"/>
                    <a:pt x="2583" y="21718"/>
                    <a:pt x="3381" y="21718"/>
                  </a:cubicBezTo>
                  <a:cubicBezTo>
                    <a:pt x="4157" y="21718"/>
                    <a:pt x="4935" y="21432"/>
                    <a:pt x="5514" y="20837"/>
                  </a:cubicBezTo>
                  <a:lnTo>
                    <a:pt x="21139" y="5212"/>
                  </a:lnTo>
                  <a:cubicBezTo>
                    <a:pt x="22313" y="4037"/>
                    <a:pt x="22313" y="2080"/>
                    <a:pt x="21139" y="906"/>
                  </a:cubicBezTo>
                  <a:cubicBezTo>
                    <a:pt x="20535" y="302"/>
                    <a:pt x="19752" y="1"/>
                    <a:pt x="189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89"/>
            <p:cNvSpPr/>
            <p:nvPr/>
          </p:nvSpPr>
          <p:spPr>
            <a:xfrm>
              <a:off x="3447900" y="4627125"/>
              <a:ext cx="704625" cy="153325"/>
            </a:xfrm>
            <a:custGeom>
              <a:avLst/>
              <a:gdLst/>
              <a:ahLst/>
              <a:cxnLst/>
              <a:rect l="l" t="t" r="r" b="b"/>
              <a:pathLst>
                <a:path w="28185" h="6133" extrusionOk="0">
                  <a:moveTo>
                    <a:pt x="3067" y="0"/>
                  </a:moveTo>
                  <a:cubicBezTo>
                    <a:pt x="1371" y="0"/>
                    <a:pt x="1" y="1370"/>
                    <a:pt x="1" y="3066"/>
                  </a:cubicBezTo>
                  <a:cubicBezTo>
                    <a:pt x="1" y="4763"/>
                    <a:pt x="1371" y="6133"/>
                    <a:pt x="3067" y="6133"/>
                  </a:cubicBezTo>
                  <a:lnTo>
                    <a:pt x="25118" y="6133"/>
                  </a:lnTo>
                  <a:cubicBezTo>
                    <a:pt x="26814" y="6133"/>
                    <a:pt x="28184" y="4763"/>
                    <a:pt x="28184" y="3066"/>
                  </a:cubicBezTo>
                  <a:cubicBezTo>
                    <a:pt x="28184" y="1370"/>
                    <a:pt x="26814" y="0"/>
                    <a:pt x="25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89"/>
            <p:cNvSpPr/>
            <p:nvPr/>
          </p:nvSpPr>
          <p:spPr>
            <a:xfrm>
              <a:off x="2209175" y="3888475"/>
              <a:ext cx="557825" cy="542950"/>
            </a:xfrm>
            <a:custGeom>
              <a:avLst/>
              <a:gdLst/>
              <a:ahLst/>
              <a:cxnLst/>
              <a:rect l="l" t="t" r="r" b="b"/>
              <a:pathLst>
                <a:path w="22313" h="21718" extrusionOk="0">
                  <a:moveTo>
                    <a:pt x="3344" y="1"/>
                  </a:moveTo>
                  <a:cubicBezTo>
                    <a:pt x="2561" y="1"/>
                    <a:pt x="1778" y="302"/>
                    <a:pt x="1175" y="906"/>
                  </a:cubicBezTo>
                  <a:cubicBezTo>
                    <a:pt x="0" y="2080"/>
                    <a:pt x="0" y="4037"/>
                    <a:pt x="1175" y="5212"/>
                  </a:cubicBezTo>
                  <a:cubicBezTo>
                    <a:pt x="1175" y="5212"/>
                    <a:pt x="16799" y="20837"/>
                    <a:pt x="16799" y="20837"/>
                  </a:cubicBezTo>
                  <a:cubicBezTo>
                    <a:pt x="17378" y="21415"/>
                    <a:pt x="18175" y="21718"/>
                    <a:pt x="18973" y="21718"/>
                  </a:cubicBezTo>
                  <a:cubicBezTo>
                    <a:pt x="19749" y="21718"/>
                    <a:pt x="20526" y="21432"/>
                    <a:pt x="21105" y="20837"/>
                  </a:cubicBezTo>
                  <a:cubicBezTo>
                    <a:pt x="22312" y="19630"/>
                    <a:pt x="22312" y="17705"/>
                    <a:pt x="21105" y="16498"/>
                  </a:cubicBezTo>
                  <a:lnTo>
                    <a:pt x="5513" y="906"/>
                  </a:lnTo>
                  <a:cubicBezTo>
                    <a:pt x="4910" y="302"/>
                    <a:pt x="4127"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89"/>
            <p:cNvSpPr/>
            <p:nvPr/>
          </p:nvSpPr>
          <p:spPr>
            <a:xfrm>
              <a:off x="1867475" y="2495400"/>
              <a:ext cx="153350" cy="704625"/>
            </a:xfrm>
            <a:custGeom>
              <a:avLst/>
              <a:gdLst/>
              <a:ahLst/>
              <a:cxnLst/>
              <a:rect l="l" t="t" r="r" b="b"/>
              <a:pathLst>
                <a:path w="6134" h="28185" extrusionOk="0">
                  <a:moveTo>
                    <a:pt x="3067" y="1"/>
                  </a:moveTo>
                  <a:cubicBezTo>
                    <a:pt x="1371" y="1"/>
                    <a:pt x="0" y="1371"/>
                    <a:pt x="0" y="3067"/>
                  </a:cubicBezTo>
                  <a:lnTo>
                    <a:pt x="0" y="25118"/>
                  </a:lnTo>
                  <a:cubicBezTo>
                    <a:pt x="0" y="26814"/>
                    <a:pt x="1371" y="28184"/>
                    <a:pt x="3067" y="28184"/>
                  </a:cubicBezTo>
                  <a:cubicBezTo>
                    <a:pt x="4763" y="28184"/>
                    <a:pt x="6133" y="26814"/>
                    <a:pt x="6133" y="25118"/>
                  </a:cubicBezTo>
                  <a:lnTo>
                    <a:pt x="6133" y="3067"/>
                  </a:lnTo>
                  <a:cubicBezTo>
                    <a:pt x="6133" y="1371"/>
                    <a:pt x="4763" y="1"/>
                    <a:pt x="30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89"/>
            <p:cNvSpPr/>
            <p:nvPr/>
          </p:nvSpPr>
          <p:spPr>
            <a:xfrm>
              <a:off x="2209175" y="1264000"/>
              <a:ext cx="557825" cy="542350"/>
            </a:xfrm>
            <a:custGeom>
              <a:avLst/>
              <a:gdLst/>
              <a:ahLst/>
              <a:cxnLst/>
              <a:rect l="l" t="t" r="r" b="b"/>
              <a:pathLst>
                <a:path w="22313" h="21694" extrusionOk="0">
                  <a:moveTo>
                    <a:pt x="18952" y="1"/>
                  </a:moveTo>
                  <a:cubicBezTo>
                    <a:pt x="18169" y="1"/>
                    <a:pt x="17387" y="294"/>
                    <a:pt x="16799" y="882"/>
                  </a:cubicBezTo>
                  <a:lnTo>
                    <a:pt x="1175" y="16506"/>
                  </a:lnTo>
                  <a:cubicBezTo>
                    <a:pt x="0" y="17681"/>
                    <a:pt x="0" y="19638"/>
                    <a:pt x="1175" y="20812"/>
                  </a:cubicBezTo>
                  <a:cubicBezTo>
                    <a:pt x="1753" y="21391"/>
                    <a:pt x="2550" y="21693"/>
                    <a:pt x="3352" y="21693"/>
                  </a:cubicBezTo>
                  <a:cubicBezTo>
                    <a:pt x="4132" y="21693"/>
                    <a:pt x="4918" y="21407"/>
                    <a:pt x="5513" y="20812"/>
                  </a:cubicBezTo>
                  <a:lnTo>
                    <a:pt x="21105" y="5220"/>
                  </a:lnTo>
                  <a:cubicBezTo>
                    <a:pt x="22312" y="4013"/>
                    <a:pt x="22312" y="2088"/>
                    <a:pt x="21105" y="882"/>
                  </a:cubicBezTo>
                  <a:cubicBezTo>
                    <a:pt x="20518" y="294"/>
                    <a:pt x="19735" y="1"/>
                    <a:pt x="189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89"/>
            <p:cNvSpPr/>
            <p:nvPr/>
          </p:nvSpPr>
          <p:spPr>
            <a:xfrm>
              <a:off x="1498875" y="546375"/>
              <a:ext cx="4602675" cy="4602675"/>
            </a:xfrm>
            <a:custGeom>
              <a:avLst/>
              <a:gdLst/>
              <a:ahLst/>
              <a:cxnLst/>
              <a:rect l="l" t="t" r="r" b="b"/>
              <a:pathLst>
                <a:path w="184107" h="184107" extrusionOk="0">
                  <a:moveTo>
                    <a:pt x="117660" y="6133"/>
                  </a:moveTo>
                  <a:lnTo>
                    <a:pt x="108331" y="28608"/>
                  </a:lnTo>
                  <a:lnTo>
                    <a:pt x="75776" y="28608"/>
                  </a:lnTo>
                  <a:lnTo>
                    <a:pt x="66447" y="6133"/>
                  </a:lnTo>
                  <a:close/>
                  <a:moveTo>
                    <a:pt x="59825" y="6133"/>
                  </a:moveTo>
                  <a:lnTo>
                    <a:pt x="69154" y="28608"/>
                  </a:lnTo>
                  <a:lnTo>
                    <a:pt x="67034" y="28608"/>
                  </a:lnTo>
                  <a:cubicBezTo>
                    <a:pt x="66251" y="28608"/>
                    <a:pt x="65436" y="28934"/>
                    <a:pt x="64881" y="29521"/>
                  </a:cubicBezTo>
                  <a:lnTo>
                    <a:pt x="63381" y="30989"/>
                  </a:lnTo>
                  <a:lnTo>
                    <a:pt x="54084" y="8514"/>
                  </a:lnTo>
                  <a:lnTo>
                    <a:pt x="56465" y="6133"/>
                  </a:lnTo>
                  <a:close/>
                  <a:moveTo>
                    <a:pt x="127642" y="6133"/>
                  </a:moveTo>
                  <a:lnTo>
                    <a:pt x="130023" y="8514"/>
                  </a:lnTo>
                  <a:lnTo>
                    <a:pt x="120726" y="30989"/>
                  </a:lnTo>
                  <a:lnTo>
                    <a:pt x="119226" y="29521"/>
                  </a:lnTo>
                  <a:cubicBezTo>
                    <a:pt x="118671" y="28934"/>
                    <a:pt x="117856" y="28608"/>
                    <a:pt x="117073" y="28608"/>
                  </a:cubicBezTo>
                  <a:lnTo>
                    <a:pt x="114953" y="28608"/>
                  </a:lnTo>
                  <a:lnTo>
                    <a:pt x="124282" y="6133"/>
                  </a:lnTo>
                  <a:close/>
                  <a:moveTo>
                    <a:pt x="49387" y="13179"/>
                  </a:moveTo>
                  <a:lnTo>
                    <a:pt x="58716" y="35686"/>
                  </a:lnTo>
                  <a:lnTo>
                    <a:pt x="35686" y="58716"/>
                  </a:lnTo>
                  <a:lnTo>
                    <a:pt x="13179" y="49387"/>
                  </a:lnTo>
                  <a:lnTo>
                    <a:pt x="49387" y="13179"/>
                  </a:lnTo>
                  <a:close/>
                  <a:moveTo>
                    <a:pt x="134720" y="13179"/>
                  </a:moveTo>
                  <a:lnTo>
                    <a:pt x="170928" y="49387"/>
                  </a:lnTo>
                  <a:lnTo>
                    <a:pt x="148421" y="58716"/>
                  </a:lnTo>
                  <a:lnTo>
                    <a:pt x="125391" y="35686"/>
                  </a:lnTo>
                  <a:lnTo>
                    <a:pt x="134720" y="13179"/>
                  </a:lnTo>
                  <a:close/>
                  <a:moveTo>
                    <a:pt x="8514" y="54084"/>
                  </a:moveTo>
                  <a:lnTo>
                    <a:pt x="30989" y="63381"/>
                  </a:lnTo>
                  <a:lnTo>
                    <a:pt x="29521" y="64881"/>
                  </a:lnTo>
                  <a:cubicBezTo>
                    <a:pt x="28934" y="65436"/>
                    <a:pt x="28608" y="66251"/>
                    <a:pt x="28608" y="67034"/>
                  </a:cubicBezTo>
                  <a:lnTo>
                    <a:pt x="28608" y="69154"/>
                  </a:lnTo>
                  <a:lnTo>
                    <a:pt x="6133" y="59825"/>
                  </a:lnTo>
                  <a:lnTo>
                    <a:pt x="6133" y="56465"/>
                  </a:lnTo>
                  <a:lnTo>
                    <a:pt x="8514" y="54084"/>
                  </a:lnTo>
                  <a:close/>
                  <a:moveTo>
                    <a:pt x="175593" y="54084"/>
                  </a:moveTo>
                  <a:lnTo>
                    <a:pt x="177974" y="56465"/>
                  </a:lnTo>
                  <a:lnTo>
                    <a:pt x="177974" y="59825"/>
                  </a:lnTo>
                  <a:lnTo>
                    <a:pt x="155499" y="69154"/>
                  </a:lnTo>
                  <a:cubicBezTo>
                    <a:pt x="155499" y="68176"/>
                    <a:pt x="155662" y="67099"/>
                    <a:pt x="155369" y="66153"/>
                  </a:cubicBezTo>
                  <a:cubicBezTo>
                    <a:pt x="155010" y="65012"/>
                    <a:pt x="153933" y="64196"/>
                    <a:pt x="153118" y="63381"/>
                  </a:cubicBezTo>
                  <a:lnTo>
                    <a:pt x="175593" y="54084"/>
                  </a:lnTo>
                  <a:close/>
                  <a:moveTo>
                    <a:pt x="6133" y="66447"/>
                  </a:moveTo>
                  <a:lnTo>
                    <a:pt x="28608" y="75776"/>
                  </a:lnTo>
                  <a:lnTo>
                    <a:pt x="28608" y="108331"/>
                  </a:lnTo>
                  <a:lnTo>
                    <a:pt x="6133" y="117660"/>
                  </a:lnTo>
                  <a:lnTo>
                    <a:pt x="6133" y="66447"/>
                  </a:lnTo>
                  <a:close/>
                  <a:moveTo>
                    <a:pt x="177974" y="66447"/>
                  </a:moveTo>
                  <a:lnTo>
                    <a:pt x="177974" y="117660"/>
                  </a:lnTo>
                  <a:lnTo>
                    <a:pt x="155499" y="108331"/>
                  </a:lnTo>
                  <a:lnTo>
                    <a:pt x="155499" y="75776"/>
                  </a:lnTo>
                  <a:lnTo>
                    <a:pt x="177974" y="66447"/>
                  </a:lnTo>
                  <a:close/>
                  <a:moveTo>
                    <a:pt x="28608" y="114953"/>
                  </a:moveTo>
                  <a:lnTo>
                    <a:pt x="28608" y="117073"/>
                  </a:lnTo>
                  <a:cubicBezTo>
                    <a:pt x="28608" y="117856"/>
                    <a:pt x="28934" y="118671"/>
                    <a:pt x="29521" y="119226"/>
                  </a:cubicBezTo>
                  <a:lnTo>
                    <a:pt x="30989" y="120726"/>
                  </a:lnTo>
                  <a:lnTo>
                    <a:pt x="8514" y="130023"/>
                  </a:lnTo>
                  <a:lnTo>
                    <a:pt x="6133" y="127642"/>
                  </a:lnTo>
                  <a:lnTo>
                    <a:pt x="6133" y="124282"/>
                  </a:lnTo>
                  <a:lnTo>
                    <a:pt x="28608" y="114953"/>
                  </a:lnTo>
                  <a:close/>
                  <a:moveTo>
                    <a:pt x="155499" y="114953"/>
                  </a:moveTo>
                  <a:lnTo>
                    <a:pt x="177974" y="124282"/>
                  </a:lnTo>
                  <a:lnTo>
                    <a:pt x="177974" y="127642"/>
                  </a:lnTo>
                  <a:lnTo>
                    <a:pt x="175593" y="130023"/>
                  </a:lnTo>
                  <a:lnTo>
                    <a:pt x="153118" y="120726"/>
                  </a:lnTo>
                  <a:lnTo>
                    <a:pt x="154586" y="119226"/>
                  </a:lnTo>
                  <a:cubicBezTo>
                    <a:pt x="155140" y="118671"/>
                    <a:pt x="155499" y="117889"/>
                    <a:pt x="155499" y="117073"/>
                  </a:cubicBezTo>
                  <a:lnTo>
                    <a:pt x="155499" y="114953"/>
                  </a:lnTo>
                  <a:close/>
                  <a:moveTo>
                    <a:pt x="115801" y="34740"/>
                  </a:moveTo>
                  <a:lnTo>
                    <a:pt x="149367" y="68306"/>
                  </a:lnTo>
                  <a:lnTo>
                    <a:pt x="149367" y="115801"/>
                  </a:lnTo>
                  <a:lnTo>
                    <a:pt x="115801" y="149367"/>
                  </a:lnTo>
                  <a:lnTo>
                    <a:pt x="68306" y="149367"/>
                  </a:lnTo>
                  <a:lnTo>
                    <a:pt x="64490" y="145550"/>
                  </a:lnTo>
                  <a:lnTo>
                    <a:pt x="34740" y="115801"/>
                  </a:lnTo>
                  <a:lnTo>
                    <a:pt x="34740" y="68306"/>
                  </a:lnTo>
                  <a:lnTo>
                    <a:pt x="68306" y="34740"/>
                  </a:lnTo>
                  <a:close/>
                  <a:moveTo>
                    <a:pt x="35686" y="125391"/>
                  </a:moveTo>
                  <a:lnTo>
                    <a:pt x="58716" y="148421"/>
                  </a:lnTo>
                  <a:lnTo>
                    <a:pt x="49387" y="170928"/>
                  </a:lnTo>
                  <a:lnTo>
                    <a:pt x="13179" y="134720"/>
                  </a:lnTo>
                  <a:lnTo>
                    <a:pt x="35686" y="125391"/>
                  </a:lnTo>
                  <a:close/>
                  <a:moveTo>
                    <a:pt x="148421" y="125391"/>
                  </a:moveTo>
                  <a:lnTo>
                    <a:pt x="170928" y="134720"/>
                  </a:lnTo>
                  <a:lnTo>
                    <a:pt x="134720" y="170928"/>
                  </a:lnTo>
                  <a:lnTo>
                    <a:pt x="125391" y="148421"/>
                  </a:lnTo>
                  <a:lnTo>
                    <a:pt x="148421" y="125391"/>
                  </a:lnTo>
                  <a:close/>
                  <a:moveTo>
                    <a:pt x="63381" y="153118"/>
                  </a:moveTo>
                  <a:lnTo>
                    <a:pt x="64881" y="154586"/>
                  </a:lnTo>
                  <a:cubicBezTo>
                    <a:pt x="65436" y="155173"/>
                    <a:pt x="66251" y="155499"/>
                    <a:pt x="67034" y="155499"/>
                  </a:cubicBezTo>
                  <a:lnTo>
                    <a:pt x="69154" y="155499"/>
                  </a:lnTo>
                  <a:lnTo>
                    <a:pt x="59825" y="177974"/>
                  </a:lnTo>
                  <a:lnTo>
                    <a:pt x="56465" y="177974"/>
                  </a:lnTo>
                  <a:lnTo>
                    <a:pt x="54084" y="175593"/>
                  </a:lnTo>
                  <a:lnTo>
                    <a:pt x="63381" y="153118"/>
                  </a:lnTo>
                  <a:close/>
                  <a:moveTo>
                    <a:pt x="108331" y="155499"/>
                  </a:moveTo>
                  <a:lnTo>
                    <a:pt x="117660" y="177974"/>
                  </a:lnTo>
                  <a:lnTo>
                    <a:pt x="66447" y="177974"/>
                  </a:lnTo>
                  <a:lnTo>
                    <a:pt x="75776" y="155499"/>
                  </a:lnTo>
                  <a:close/>
                  <a:moveTo>
                    <a:pt x="120726" y="153118"/>
                  </a:moveTo>
                  <a:lnTo>
                    <a:pt x="130023" y="175593"/>
                  </a:lnTo>
                  <a:lnTo>
                    <a:pt x="127642" y="177974"/>
                  </a:lnTo>
                  <a:lnTo>
                    <a:pt x="124282" y="177974"/>
                  </a:lnTo>
                  <a:lnTo>
                    <a:pt x="114953" y="155499"/>
                  </a:lnTo>
                  <a:lnTo>
                    <a:pt x="117073" y="155499"/>
                  </a:lnTo>
                  <a:cubicBezTo>
                    <a:pt x="117856" y="155499"/>
                    <a:pt x="118671" y="155173"/>
                    <a:pt x="119226" y="154586"/>
                  </a:cubicBezTo>
                  <a:lnTo>
                    <a:pt x="120726" y="153118"/>
                  </a:lnTo>
                  <a:close/>
                  <a:moveTo>
                    <a:pt x="55193" y="0"/>
                  </a:moveTo>
                  <a:cubicBezTo>
                    <a:pt x="54378" y="0"/>
                    <a:pt x="53595" y="327"/>
                    <a:pt x="53040" y="914"/>
                  </a:cubicBezTo>
                  <a:lnTo>
                    <a:pt x="48310" y="5644"/>
                  </a:lnTo>
                  <a:lnTo>
                    <a:pt x="914" y="53040"/>
                  </a:lnTo>
                  <a:cubicBezTo>
                    <a:pt x="327" y="53595"/>
                    <a:pt x="0" y="54378"/>
                    <a:pt x="0" y="55193"/>
                  </a:cubicBezTo>
                  <a:lnTo>
                    <a:pt x="0" y="128914"/>
                  </a:lnTo>
                  <a:cubicBezTo>
                    <a:pt x="0" y="129730"/>
                    <a:pt x="327" y="130512"/>
                    <a:pt x="914" y="131067"/>
                  </a:cubicBezTo>
                  <a:lnTo>
                    <a:pt x="53040" y="183193"/>
                  </a:lnTo>
                  <a:cubicBezTo>
                    <a:pt x="53595" y="183781"/>
                    <a:pt x="54378" y="184107"/>
                    <a:pt x="55193" y="184107"/>
                  </a:cubicBezTo>
                  <a:lnTo>
                    <a:pt x="128914" y="184107"/>
                  </a:lnTo>
                  <a:cubicBezTo>
                    <a:pt x="129730" y="184107"/>
                    <a:pt x="130512" y="183781"/>
                    <a:pt x="131067" y="183193"/>
                  </a:cubicBezTo>
                  <a:lnTo>
                    <a:pt x="183193" y="131067"/>
                  </a:lnTo>
                  <a:cubicBezTo>
                    <a:pt x="183781" y="130512"/>
                    <a:pt x="184107" y="129730"/>
                    <a:pt x="184107" y="128914"/>
                  </a:cubicBezTo>
                  <a:lnTo>
                    <a:pt x="184107" y="55193"/>
                  </a:lnTo>
                  <a:cubicBezTo>
                    <a:pt x="184107" y="54378"/>
                    <a:pt x="183781" y="53595"/>
                    <a:pt x="183193" y="53040"/>
                  </a:cubicBezTo>
                  <a:cubicBezTo>
                    <a:pt x="183193" y="53040"/>
                    <a:pt x="178464" y="48310"/>
                    <a:pt x="178464" y="48310"/>
                  </a:cubicBezTo>
                  <a:lnTo>
                    <a:pt x="131067" y="914"/>
                  </a:lnTo>
                  <a:cubicBezTo>
                    <a:pt x="130512" y="327"/>
                    <a:pt x="129730" y="0"/>
                    <a:pt x="1289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89"/>
            <p:cNvSpPr/>
            <p:nvPr/>
          </p:nvSpPr>
          <p:spPr>
            <a:xfrm>
              <a:off x="2523125" y="1570625"/>
              <a:ext cx="2554175" cy="2554175"/>
            </a:xfrm>
            <a:custGeom>
              <a:avLst/>
              <a:gdLst/>
              <a:ahLst/>
              <a:cxnLst/>
              <a:rect l="l" t="t" r="r" b="b"/>
              <a:pathLst>
                <a:path w="102167" h="102167" extrusionOk="0">
                  <a:moveTo>
                    <a:pt x="59728" y="6101"/>
                  </a:moveTo>
                  <a:lnTo>
                    <a:pt x="53661" y="20714"/>
                  </a:lnTo>
                  <a:cubicBezTo>
                    <a:pt x="52812" y="20649"/>
                    <a:pt x="51964" y="20584"/>
                    <a:pt x="51084" y="20584"/>
                  </a:cubicBezTo>
                  <a:cubicBezTo>
                    <a:pt x="50203" y="20584"/>
                    <a:pt x="49355" y="20649"/>
                    <a:pt x="48507" y="20714"/>
                  </a:cubicBezTo>
                  <a:lnTo>
                    <a:pt x="42439" y="6101"/>
                  </a:lnTo>
                  <a:close/>
                  <a:moveTo>
                    <a:pt x="35817" y="6101"/>
                  </a:moveTo>
                  <a:lnTo>
                    <a:pt x="42341" y="21889"/>
                  </a:lnTo>
                  <a:cubicBezTo>
                    <a:pt x="40352" y="22476"/>
                    <a:pt x="38427" y="23291"/>
                    <a:pt x="36600" y="24270"/>
                  </a:cubicBezTo>
                  <a:lnTo>
                    <a:pt x="30076" y="8482"/>
                  </a:lnTo>
                  <a:lnTo>
                    <a:pt x="32458" y="6101"/>
                  </a:lnTo>
                  <a:close/>
                  <a:moveTo>
                    <a:pt x="69710" y="6101"/>
                  </a:moveTo>
                  <a:lnTo>
                    <a:pt x="72091" y="8482"/>
                  </a:lnTo>
                  <a:lnTo>
                    <a:pt x="65567" y="24270"/>
                  </a:lnTo>
                  <a:cubicBezTo>
                    <a:pt x="63740" y="23291"/>
                    <a:pt x="61816" y="22476"/>
                    <a:pt x="59826" y="21889"/>
                  </a:cubicBezTo>
                  <a:lnTo>
                    <a:pt x="66350" y="6101"/>
                  </a:lnTo>
                  <a:close/>
                  <a:moveTo>
                    <a:pt x="25379" y="13179"/>
                  </a:moveTo>
                  <a:lnTo>
                    <a:pt x="31446" y="27793"/>
                  </a:lnTo>
                  <a:cubicBezTo>
                    <a:pt x="30142" y="28902"/>
                    <a:pt x="28902" y="30142"/>
                    <a:pt x="27793" y="31446"/>
                  </a:cubicBezTo>
                  <a:lnTo>
                    <a:pt x="13179" y="25379"/>
                  </a:lnTo>
                  <a:lnTo>
                    <a:pt x="25379" y="13179"/>
                  </a:lnTo>
                  <a:close/>
                  <a:moveTo>
                    <a:pt x="76788" y="13179"/>
                  </a:moveTo>
                  <a:lnTo>
                    <a:pt x="88988" y="25379"/>
                  </a:lnTo>
                  <a:lnTo>
                    <a:pt x="74374" y="31446"/>
                  </a:lnTo>
                  <a:cubicBezTo>
                    <a:pt x="73265" y="30142"/>
                    <a:pt x="72026" y="28902"/>
                    <a:pt x="70721" y="27793"/>
                  </a:cubicBezTo>
                  <a:lnTo>
                    <a:pt x="76788" y="13179"/>
                  </a:lnTo>
                  <a:close/>
                  <a:moveTo>
                    <a:pt x="8482" y="30076"/>
                  </a:moveTo>
                  <a:lnTo>
                    <a:pt x="24270" y="36600"/>
                  </a:lnTo>
                  <a:cubicBezTo>
                    <a:pt x="24270" y="36600"/>
                    <a:pt x="24237" y="36633"/>
                    <a:pt x="24237" y="36633"/>
                  </a:cubicBezTo>
                  <a:cubicBezTo>
                    <a:pt x="23259" y="38427"/>
                    <a:pt x="22476" y="40352"/>
                    <a:pt x="21889" y="42341"/>
                  </a:cubicBezTo>
                  <a:lnTo>
                    <a:pt x="6101" y="35817"/>
                  </a:lnTo>
                  <a:lnTo>
                    <a:pt x="6101" y="32458"/>
                  </a:lnTo>
                  <a:lnTo>
                    <a:pt x="8482" y="30076"/>
                  </a:lnTo>
                  <a:close/>
                  <a:moveTo>
                    <a:pt x="93685" y="30076"/>
                  </a:moveTo>
                  <a:lnTo>
                    <a:pt x="96066" y="32458"/>
                  </a:lnTo>
                  <a:lnTo>
                    <a:pt x="96066" y="35817"/>
                  </a:lnTo>
                  <a:lnTo>
                    <a:pt x="80278" y="42341"/>
                  </a:lnTo>
                  <a:cubicBezTo>
                    <a:pt x="79691" y="40352"/>
                    <a:pt x="78876" y="38427"/>
                    <a:pt x="77897" y="36600"/>
                  </a:cubicBezTo>
                  <a:lnTo>
                    <a:pt x="93685" y="30076"/>
                  </a:lnTo>
                  <a:close/>
                  <a:moveTo>
                    <a:pt x="6101" y="42439"/>
                  </a:moveTo>
                  <a:lnTo>
                    <a:pt x="20714" y="48507"/>
                  </a:lnTo>
                  <a:cubicBezTo>
                    <a:pt x="20649" y="49355"/>
                    <a:pt x="20584" y="50203"/>
                    <a:pt x="20584" y="51084"/>
                  </a:cubicBezTo>
                  <a:cubicBezTo>
                    <a:pt x="20584" y="51964"/>
                    <a:pt x="20649" y="52812"/>
                    <a:pt x="20714" y="53661"/>
                  </a:cubicBezTo>
                  <a:lnTo>
                    <a:pt x="6101" y="59728"/>
                  </a:lnTo>
                  <a:lnTo>
                    <a:pt x="6101" y="42439"/>
                  </a:lnTo>
                  <a:close/>
                  <a:moveTo>
                    <a:pt x="96066" y="42439"/>
                  </a:moveTo>
                  <a:lnTo>
                    <a:pt x="96066" y="59728"/>
                  </a:lnTo>
                  <a:lnTo>
                    <a:pt x="81453" y="53661"/>
                  </a:lnTo>
                  <a:cubicBezTo>
                    <a:pt x="81518" y="52812"/>
                    <a:pt x="81583" y="51964"/>
                    <a:pt x="81583" y="51084"/>
                  </a:cubicBezTo>
                  <a:cubicBezTo>
                    <a:pt x="81583" y="50203"/>
                    <a:pt x="81518" y="49355"/>
                    <a:pt x="81453" y="48507"/>
                  </a:cubicBezTo>
                  <a:lnTo>
                    <a:pt x="96066" y="42439"/>
                  </a:lnTo>
                  <a:close/>
                  <a:moveTo>
                    <a:pt x="21889" y="59826"/>
                  </a:moveTo>
                  <a:cubicBezTo>
                    <a:pt x="22476" y="61816"/>
                    <a:pt x="23291" y="63740"/>
                    <a:pt x="24270" y="65567"/>
                  </a:cubicBezTo>
                  <a:lnTo>
                    <a:pt x="8482" y="72091"/>
                  </a:lnTo>
                  <a:lnTo>
                    <a:pt x="6101" y="69710"/>
                  </a:lnTo>
                  <a:lnTo>
                    <a:pt x="6101" y="66350"/>
                  </a:lnTo>
                  <a:lnTo>
                    <a:pt x="21889" y="59826"/>
                  </a:lnTo>
                  <a:close/>
                  <a:moveTo>
                    <a:pt x="80278" y="59826"/>
                  </a:moveTo>
                  <a:lnTo>
                    <a:pt x="96066" y="66350"/>
                  </a:lnTo>
                  <a:lnTo>
                    <a:pt x="96066" y="69710"/>
                  </a:lnTo>
                  <a:lnTo>
                    <a:pt x="93685" y="72091"/>
                  </a:lnTo>
                  <a:lnTo>
                    <a:pt x="77897" y="65567"/>
                  </a:lnTo>
                  <a:cubicBezTo>
                    <a:pt x="77897" y="65567"/>
                    <a:pt x="77930" y="65534"/>
                    <a:pt x="77930" y="65534"/>
                  </a:cubicBezTo>
                  <a:cubicBezTo>
                    <a:pt x="78908" y="63740"/>
                    <a:pt x="79691" y="61816"/>
                    <a:pt x="80278" y="59826"/>
                  </a:cubicBezTo>
                  <a:close/>
                  <a:moveTo>
                    <a:pt x="51084" y="26717"/>
                  </a:moveTo>
                  <a:cubicBezTo>
                    <a:pt x="60087" y="26717"/>
                    <a:pt x="68600" y="31968"/>
                    <a:pt x="72743" y="39928"/>
                  </a:cubicBezTo>
                  <a:cubicBezTo>
                    <a:pt x="76853" y="47822"/>
                    <a:pt x="76070" y="57868"/>
                    <a:pt x="70949" y="65143"/>
                  </a:cubicBezTo>
                  <a:cubicBezTo>
                    <a:pt x="69220" y="67622"/>
                    <a:pt x="66969" y="69775"/>
                    <a:pt x="64425" y="71438"/>
                  </a:cubicBezTo>
                  <a:cubicBezTo>
                    <a:pt x="60465" y="74055"/>
                    <a:pt x="55779" y="75364"/>
                    <a:pt x="51089" y="75364"/>
                  </a:cubicBezTo>
                  <a:cubicBezTo>
                    <a:pt x="46894" y="75364"/>
                    <a:pt x="42696" y="74316"/>
                    <a:pt x="39014" y="72221"/>
                  </a:cubicBezTo>
                  <a:cubicBezTo>
                    <a:pt x="31512" y="67981"/>
                    <a:pt x="26717" y="59695"/>
                    <a:pt x="26717" y="51084"/>
                  </a:cubicBezTo>
                  <a:cubicBezTo>
                    <a:pt x="26717" y="42602"/>
                    <a:pt x="31479" y="34317"/>
                    <a:pt x="38819" y="30044"/>
                  </a:cubicBezTo>
                  <a:cubicBezTo>
                    <a:pt x="42505" y="27858"/>
                    <a:pt x="46778" y="26717"/>
                    <a:pt x="51084" y="26717"/>
                  </a:cubicBezTo>
                  <a:close/>
                  <a:moveTo>
                    <a:pt x="27793" y="70721"/>
                  </a:moveTo>
                  <a:cubicBezTo>
                    <a:pt x="28902" y="72026"/>
                    <a:pt x="30142" y="73265"/>
                    <a:pt x="31446" y="74374"/>
                  </a:cubicBezTo>
                  <a:lnTo>
                    <a:pt x="25379" y="88988"/>
                  </a:lnTo>
                  <a:lnTo>
                    <a:pt x="13179" y="76788"/>
                  </a:lnTo>
                  <a:lnTo>
                    <a:pt x="27793" y="70721"/>
                  </a:lnTo>
                  <a:close/>
                  <a:moveTo>
                    <a:pt x="74374" y="70721"/>
                  </a:moveTo>
                  <a:lnTo>
                    <a:pt x="88988" y="76788"/>
                  </a:lnTo>
                  <a:lnTo>
                    <a:pt x="76788" y="88988"/>
                  </a:lnTo>
                  <a:lnTo>
                    <a:pt x="70721" y="74374"/>
                  </a:lnTo>
                  <a:cubicBezTo>
                    <a:pt x="72026" y="73265"/>
                    <a:pt x="73265" y="72026"/>
                    <a:pt x="74374" y="70721"/>
                  </a:cubicBezTo>
                  <a:close/>
                  <a:moveTo>
                    <a:pt x="36600" y="77897"/>
                  </a:moveTo>
                  <a:cubicBezTo>
                    <a:pt x="38427" y="78876"/>
                    <a:pt x="40352" y="79691"/>
                    <a:pt x="42341" y="80278"/>
                  </a:cubicBezTo>
                  <a:lnTo>
                    <a:pt x="35817" y="96066"/>
                  </a:lnTo>
                  <a:lnTo>
                    <a:pt x="32458" y="96066"/>
                  </a:lnTo>
                  <a:lnTo>
                    <a:pt x="30076" y="93685"/>
                  </a:lnTo>
                  <a:lnTo>
                    <a:pt x="36600" y="77897"/>
                  </a:lnTo>
                  <a:close/>
                  <a:moveTo>
                    <a:pt x="53661" y="81453"/>
                  </a:moveTo>
                  <a:lnTo>
                    <a:pt x="59728" y="96066"/>
                  </a:lnTo>
                  <a:lnTo>
                    <a:pt x="42439" y="96066"/>
                  </a:lnTo>
                  <a:lnTo>
                    <a:pt x="48507" y="81453"/>
                  </a:lnTo>
                  <a:cubicBezTo>
                    <a:pt x="49355" y="81518"/>
                    <a:pt x="50203" y="81583"/>
                    <a:pt x="51084" y="81583"/>
                  </a:cubicBezTo>
                  <a:cubicBezTo>
                    <a:pt x="51964" y="81583"/>
                    <a:pt x="52812" y="81518"/>
                    <a:pt x="53661" y="81453"/>
                  </a:cubicBezTo>
                  <a:close/>
                  <a:moveTo>
                    <a:pt x="65567" y="77897"/>
                  </a:moveTo>
                  <a:lnTo>
                    <a:pt x="72091" y="93685"/>
                  </a:lnTo>
                  <a:lnTo>
                    <a:pt x="69710" y="96066"/>
                  </a:lnTo>
                  <a:lnTo>
                    <a:pt x="66350" y="96066"/>
                  </a:lnTo>
                  <a:lnTo>
                    <a:pt x="59826" y="80278"/>
                  </a:lnTo>
                  <a:cubicBezTo>
                    <a:pt x="61816" y="79691"/>
                    <a:pt x="63740" y="78908"/>
                    <a:pt x="65534" y="77930"/>
                  </a:cubicBezTo>
                  <a:cubicBezTo>
                    <a:pt x="65534" y="77930"/>
                    <a:pt x="65567" y="77897"/>
                    <a:pt x="65567" y="77897"/>
                  </a:cubicBezTo>
                  <a:close/>
                  <a:moveTo>
                    <a:pt x="31185" y="1"/>
                  </a:moveTo>
                  <a:cubicBezTo>
                    <a:pt x="30370" y="1"/>
                    <a:pt x="29587" y="294"/>
                    <a:pt x="29033" y="882"/>
                  </a:cubicBezTo>
                  <a:lnTo>
                    <a:pt x="2056" y="27826"/>
                  </a:lnTo>
                  <a:cubicBezTo>
                    <a:pt x="1110" y="28804"/>
                    <a:pt x="1" y="29685"/>
                    <a:pt x="1" y="31185"/>
                  </a:cubicBezTo>
                  <a:lnTo>
                    <a:pt x="1" y="70982"/>
                  </a:lnTo>
                  <a:cubicBezTo>
                    <a:pt x="1" y="71797"/>
                    <a:pt x="327" y="72580"/>
                    <a:pt x="882" y="73135"/>
                  </a:cubicBezTo>
                  <a:lnTo>
                    <a:pt x="29033" y="101286"/>
                  </a:lnTo>
                  <a:cubicBezTo>
                    <a:pt x="29587" y="101873"/>
                    <a:pt x="30370" y="102166"/>
                    <a:pt x="31185" y="102166"/>
                  </a:cubicBezTo>
                  <a:lnTo>
                    <a:pt x="70982" y="102166"/>
                  </a:lnTo>
                  <a:cubicBezTo>
                    <a:pt x="71536" y="102166"/>
                    <a:pt x="72156" y="102003"/>
                    <a:pt x="72645" y="101677"/>
                  </a:cubicBezTo>
                  <a:cubicBezTo>
                    <a:pt x="72841" y="101579"/>
                    <a:pt x="73004" y="101449"/>
                    <a:pt x="73135" y="101286"/>
                  </a:cubicBezTo>
                  <a:cubicBezTo>
                    <a:pt x="73135" y="101286"/>
                    <a:pt x="77864" y="96556"/>
                    <a:pt x="77864" y="96556"/>
                  </a:cubicBezTo>
                  <a:lnTo>
                    <a:pt x="101286" y="73135"/>
                  </a:lnTo>
                  <a:cubicBezTo>
                    <a:pt x="101840" y="72580"/>
                    <a:pt x="102166" y="71797"/>
                    <a:pt x="102166" y="70982"/>
                  </a:cubicBezTo>
                  <a:lnTo>
                    <a:pt x="102166" y="31185"/>
                  </a:lnTo>
                  <a:cubicBezTo>
                    <a:pt x="102166" y="30370"/>
                    <a:pt x="101873" y="29587"/>
                    <a:pt x="101286" y="29033"/>
                  </a:cubicBezTo>
                  <a:lnTo>
                    <a:pt x="73135" y="882"/>
                  </a:lnTo>
                  <a:cubicBezTo>
                    <a:pt x="72580" y="294"/>
                    <a:pt x="71797" y="1"/>
                    <a:pt x="709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8" name="Google Shape;3588;p89"/>
          <p:cNvGrpSpPr/>
          <p:nvPr/>
        </p:nvGrpSpPr>
        <p:grpSpPr>
          <a:xfrm>
            <a:off x="1705420" y="1918077"/>
            <a:ext cx="562108" cy="562108"/>
            <a:chOff x="1190625" y="238125"/>
            <a:chExt cx="5219200" cy="5219200"/>
          </a:xfrm>
        </p:grpSpPr>
        <p:sp>
          <p:nvSpPr>
            <p:cNvPr id="3589" name="Google Shape;3589;p89"/>
            <p:cNvSpPr/>
            <p:nvPr/>
          </p:nvSpPr>
          <p:spPr>
            <a:xfrm>
              <a:off x="1190625" y="238125"/>
              <a:ext cx="5219200" cy="5219200"/>
            </a:xfrm>
            <a:custGeom>
              <a:avLst/>
              <a:gdLst/>
              <a:ahLst/>
              <a:cxnLst/>
              <a:rect l="l" t="t" r="r" b="b"/>
              <a:pathLst>
                <a:path w="208768" h="208768" extrusionOk="0">
                  <a:moveTo>
                    <a:pt x="104384" y="0"/>
                  </a:moveTo>
                  <a:cubicBezTo>
                    <a:pt x="78940" y="0"/>
                    <a:pt x="54443" y="9264"/>
                    <a:pt x="35393" y="26031"/>
                  </a:cubicBezTo>
                  <a:cubicBezTo>
                    <a:pt x="34153" y="27172"/>
                    <a:pt x="34023" y="29097"/>
                    <a:pt x="35132" y="30369"/>
                  </a:cubicBezTo>
                  <a:cubicBezTo>
                    <a:pt x="35732" y="31040"/>
                    <a:pt x="36582" y="31386"/>
                    <a:pt x="37436" y="31386"/>
                  </a:cubicBezTo>
                  <a:cubicBezTo>
                    <a:pt x="38160" y="31386"/>
                    <a:pt x="38887" y="31138"/>
                    <a:pt x="39470" y="30630"/>
                  </a:cubicBezTo>
                  <a:cubicBezTo>
                    <a:pt x="57346" y="14809"/>
                    <a:pt x="80408" y="6133"/>
                    <a:pt x="104384" y="6133"/>
                  </a:cubicBezTo>
                  <a:cubicBezTo>
                    <a:pt x="130643" y="6133"/>
                    <a:pt x="155303" y="16343"/>
                    <a:pt x="173864" y="34903"/>
                  </a:cubicBezTo>
                  <a:cubicBezTo>
                    <a:pt x="192425" y="53464"/>
                    <a:pt x="202667" y="78125"/>
                    <a:pt x="202667" y="104384"/>
                  </a:cubicBezTo>
                  <a:cubicBezTo>
                    <a:pt x="202667" y="130643"/>
                    <a:pt x="192425" y="155303"/>
                    <a:pt x="173864" y="173864"/>
                  </a:cubicBezTo>
                  <a:cubicBezTo>
                    <a:pt x="155303" y="192425"/>
                    <a:pt x="130643" y="202667"/>
                    <a:pt x="104384" y="202667"/>
                  </a:cubicBezTo>
                  <a:cubicBezTo>
                    <a:pt x="78125" y="202667"/>
                    <a:pt x="53464" y="192425"/>
                    <a:pt x="34903" y="173864"/>
                  </a:cubicBezTo>
                  <a:cubicBezTo>
                    <a:pt x="16343" y="155303"/>
                    <a:pt x="6133" y="130643"/>
                    <a:pt x="6133" y="104384"/>
                  </a:cubicBezTo>
                  <a:cubicBezTo>
                    <a:pt x="6133" y="79951"/>
                    <a:pt x="15136" y="56563"/>
                    <a:pt x="31478" y="38491"/>
                  </a:cubicBezTo>
                  <a:cubicBezTo>
                    <a:pt x="32620" y="37252"/>
                    <a:pt x="32522" y="35295"/>
                    <a:pt x="31250" y="34186"/>
                  </a:cubicBezTo>
                  <a:cubicBezTo>
                    <a:pt x="30668" y="33650"/>
                    <a:pt x="29936" y="33387"/>
                    <a:pt x="29204" y="33387"/>
                  </a:cubicBezTo>
                  <a:cubicBezTo>
                    <a:pt x="28377" y="33387"/>
                    <a:pt x="27550" y="33723"/>
                    <a:pt x="26944" y="34381"/>
                  </a:cubicBezTo>
                  <a:cubicBezTo>
                    <a:pt x="9558" y="53562"/>
                    <a:pt x="0" y="78418"/>
                    <a:pt x="0" y="104384"/>
                  </a:cubicBezTo>
                  <a:cubicBezTo>
                    <a:pt x="0" y="132274"/>
                    <a:pt x="10862" y="158467"/>
                    <a:pt x="30565" y="178202"/>
                  </a:cubicBezTo>
                  <a:cubicBezTo>
                    <a:pt x="50300" y="197905"/>
                    <a:pt x="76494" y="208767"/>
                    <a:pt x="104384" y="208767"/>
                  </a:cubicBezTo>
                  <a:cubicBezTo>
                    <a:pt x="132274" y="208767"/>
                    <a:pt x="158467" y="197905"/>
                    <a:pt x="178202" y="178202"/>
                  </a:cubicBezTo>
                  <a:cubicBezTo>
                    <a:pt x="197905" y="158467"/>
                    <a:pt x="208767" y="132274"/>
                    <a:pt x="208767" y="104384"/>
                  </a:cubicBezTo>
                  <a:cubicBezTo>
                    <a:pt x="208767" y="76494"/>
                    <a:pt x="197905" y="50300"/>
                    <a:pt x="178202" y="30565"/>
                  </a:cubicBezTo>
                  <a:cubicBezTo>
                    <a:pt x="158467" y="10862"/>
                    <a:pt x="132274"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89"/>
            <p:cNvSpPr/>
            <p:nvPr/>
          </p:nvSpPr>
          <p:spPr>
            <a:xfrm>
              <a:off x="1508650" y="569525"/>
              <a:ext cx="4583125" cy="4556700"/>
            </a:xfrm>
            <a:custGeom>
              <a:avLst/>
              <a:gdLst/>
              <a:ahLst/>
              <a:cxnLst/>
              <a:rect l="l" t="t" r="r" b="b"/>
              <a:pathLst>
                <a:path w="183325" h="182268" extrusionOk="0">
                  <a:moveTo>
                    <a:pt x="104286" y="6512"/>
                  </a:moveTo>
                  <a:cubicBezTo>
                    <a:pt x="122488" y="9186"/>
                    <a:pt x="138961" y="17472"/>
                    <a:pt x="152140" y="30650"/>
                  </a:cubicBezTo>
                  <a:cubicBezTo>
                    <a:pt x="168287" y="46797"/>
                    <a:pt x="177192" y="68294"/>
                    <a:pt x="177192" y="91128"/>
                  </a:cubicBezTo>
                  <a:cubicBezTo>
                    <a:pt x="177192" y="113961"/>
                    <a:pt x="168287" y="135458"/>
                    <a:pt x="152140" y="151605"/>
                  </a:cubicBezTo>
                  <a:cubicBezTo>
                    <a:pt x="138961" y="164783"/>
                    <a:pt x="122488" y="173069"/>
                    <a:pt x="104286" y="175743"/>
                  </a:cubicBezTo>
                  <a:lnTo>
                    <a:pt x="104286" y="146614"/>
                  </a:lnTo>
                  <a:cubicBezTo>
                    <a:pt x="104286" y="144918"/>
                    <a:pt x="102916" y="143548"/>
                    <a:pt x="101220" y="143548"/>
                  </a:cubicBezTo>
                  <a:lnTo>
                    <a:pt x="82105" y="143548"/>
                  </a:lnTo>
                  <a:cubicBezTo>
                    <a:pt x="80409" y="143548"/>
                    <a:pt x="79039" y="144918"/>
                    <a:pt x="79039" y="146614"/>
                  </a:cubicBezTo>
                  <a:lnTo>
                    <a:pt x="79039" y="175743"/>
                  </a:lnTo>
                  <a:cubicBezTo>
                    <a:pt x="60837" y="173069"/>
                    <a:pt x="44364" y="164783"/>
                    <a:pt x="31185" y="151605"/>
                  </a:cubicBezTo>
                  <a:cubicBezTo>
                    <a:pt x="15039" y="135458"/>
                    <a:pt x="6133" y="113961"/>
                    <a:pt x="6133" y="91128"/>
                  </a:cubicBezTo>
                  <a:cubicBezTo>
                    <a:pt x="6133" y="68294"/>
                    <a:pt x="15039" y="46797"/>
                    <a:pt x="31185" y="30650"/>
                  </a:cubicBezTo>
                  <a:cubicBezTo>
                    <a:pt x="44364" y="17472"/>
                    <a:pt x="60837" y="9186"/>
                    <a:pt x="79039" y="6512"/>
                  </a:cubicBezTo>
                  <a:lnTo>
                    <a:pt x="79039" y="35641"/>
                  </a:lnTo>
                  <a:cubicBezTo>
                    <a:pt x="79039" y="37337"/>
                    <a:pt x="80409" y="38707"/>
                    <a:pt x="82105" y="38707"/>
                  </a:cubicBezTo>
                  <a:lnTo>
                    <a:pt x="101220" y="38707"/>
                  </a:lnTo>
                  <a:cubicBezTo>
                    <a:pt x="102916" y="38707"/>
                    <a:pt x="104286" y="37337"/>
                    <a:pt x="104286" y="35641"/>
                  </a:cubicBezTo>
                  <a:lnTo>
                    <a:pt x="104286" y="6512"/>
                  </a:lnTo>
                  <a:close/>
                  <a:moveTo>
                    <a:pt x="82129" y="0"/>
                  </a:moveTo>
                  <a:cubicBezTo>
                    <a:pt x="82012" y="0"/>
                    <a:pt x="81895" y="7"/>
                    <a:pt x="81779" y="20"/>
                  </a:cubicBezTo>
                  <a:cubicBezTo>
                    <a:pt x="60837" y="2238"/>
                    <a:pt x="41852" y="11339"/>
                    <a:pt x="26847" y="26312"/>
                  </a:cubicBezTo>
                  <a:cubicBezTo>
                    <a:pt x="9558" y="43633"/>
                    <a:pt x="1" y="66663"/>
                    <a:pt x="1" y="91128"/>
                  </a:cubicBezTo>
                  <a:cubicBezTo>
                    <a:pt x="1" y="115592"/>
                    <a:pt x="9558" y="138622"/>
                    <a:pt x="26847" y="155943"/>
                  </a:cubicBezTo>
                  <a:cubicBezTo>
                    <a:pt x="41852" y="170916"/>
                    <a:pt x="60837" y="180017"/>
                    <a:pt x="81779" y="182235"/>
                  </a:cubicBezTo>
                  <a:cubicBezTo>
                    <a:pt x="81895" y="182248"/>
                    <a:pt x="82012" y="182255"/>
                    <a:pt x="82129" y="182255"/>
                  </a:cubicBezTo>
                  <a:cubicBezTo>
                    <a:pt x="82864" y="182255"/>
                    <a:pt x="83597" y="181991"/>
                    <a:pt x="84160" y="181485"/>
                  </a:cubicBezTo>
                  <a:cubicBezTo>
                    <a:pt x="84780" y="180897"/>
                    <a:pt x="85171" y="180082"/>
                    <a:pt x="85171" y="179201"/>
                  </a:cubicBezTo>
                  <a:lnTo>
                    <a:pt x="85171" y="149680"/>
                  </a:lnTo>
                  <a:lnTo>
                    <a:pt x="98154" y="149680"/>
                  </a:lnTo>
                  <a:lnTo>
                    <a:pt x="98154" y="179201"/>
                  </a:lnTo>
                  <a:cubicBezTo>
                    <a:pt x="98154" y="180082"/>
                    <a:pt x="98545" y="180897"/>
                    <a:pt x="99165" y="181485"/>
                  </a:cubicBezTo>
                  <a:cubicBezTo>
                    <a:pt x="99752" y="181974"/>
                    <a:pt x="100470" y="182267"/>
                    <a:pt x="101220" y="182267"/>
                  </a:cubicBezTo>
                  <a:cubicBezTo>
                    <a:pt x="101318" y="182267"/>
                    <a:pt x="101449" y="182267"/>
                    <a:pt x="101546" y="182235"/>
                  </a:cubicBezTo>
                  <a:cubicBezTo>
                    <a:pt x="122488" y="180017"/>
                    <a:pt x="141473" y="170916"/>
                    <a:pt x="156478" y="155943"/>
                  </a:cubicBezTo>
                  <a:cubicBezTo>
                    <a:pt x="173767" y="138622"/>
                    <a:pt x="183324" y="115592"/>
                    <a:pt x="183324" y="91128"/>
                  </a:cubicBezTo>
                  <a:cubicBezTo>
                    <a:pt x="183324" y="66663"/>
                    <a:pt x="173767" y="43633"/>
                    <a:pt x="156478" y="26312"/>
                  </a:cubicBezTo>
                  <a:cubicBezTo>
                    <a:pt x="141473" y="11339"/>
                    <a:pt x="122488" y="2238"/>
                    <a:pt x="101546" y="20"/>
                  </a:cubicBezTo>
                  <a:cubicBezTo>
                    <a:pt x="101430" y="7"/>
                    <a:pt x="101313" y="0"/>
                    <a:pt x="101196" y="0"/>
                  </a:cubicBezTo>
                  <a:cubicBezTo>
                    <a:pt x="100461" y="0"/>
                    <a:pt x="99728" y="264"/>
                    <a:pt x="99165" y="771"/>
                  </a:cubicBezTo>
                  <a:cubicBezTo>
                    <a:pt x="98545" y="1358"/>
                    <a:pt x="98154" y="2173"/>
                    <a:pt x="98154" y="3054"/>
                  </a:cubicBezTo>
                  <a:lnTo>
                    <a:pt x="98154" y="32575"/>
                  </a:lnTo>
                  <a:lnTo>
                    <a:pt x="85171" y="32575"/>
                  </a:lnTo>
                  <a:lnTo>
                    <a:pt x="85171" y="3054"/>
                  </a:lnTo>
                  <a:cubicBezTo>
                    <a:pt x="85171" y="2173"/>
                    <a:pt x="84780" y="1358"/>
                    <a:pt x="84160" y="771"/>
                  </a:cubicBezTo>
                  <a:cubicBezTo>
                    <a:pt x="83597" y="264"/>
                    <a:pt x="82864" y="0"/>
                    <a:pt x="821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89"/>
            <p:cNvSpPr/>
            <p:nvPr/>
          </p:nvSpPr>
          <p:spPr>
            <a:xfrm>
              <a:off x="1854425" y="981950"/>
              <a:ext cx="1439375" cy="3731175"/>
            </a:xfrm>
            <a:custGeom>
              <a:avLst/>
              <a:gdLst/>
              <a:ahLst/>
              <a:cxnLst/>
              <a:rect l="l" t="t" r="r" b="b"/>
              <a:pathLst>
                <a:path w="57575" h="149247" extrusionOk="0">
                  <a:moveTo>
                    <a:pt x="51475" y="7792"/>
                  </a:moveTo>
                  <a:lnTo>
                    <a:pt x="51475" y="48339"/>
                  </a:lnTo>
                  <a:lnTo>
                    <a:pt x="36111" y="48339"/>
                  </a:lnTo>
                  <a:lnTo>
                    <a:pt x="36111" y="43837"/>
                  </a:lnTo>
                  <a:lnTo>
                    <a:pt x="43907" y="43837"/>
                  </a:lnTo>
                  <a:cubicBezTo>
                    <a:pt x="45603" y="43837"/>
                    <a:pt x="46973" y="42467"/>
                    <a:pt x="46973" y="40771"/>
                  </a:cubicBezTo>
                  <a:lnTo>
                    <a:pt x="46973" y="20155"/>
                  </a:lnTo>
                  <a:cubicBezTo>
                    <a:pt x="46973" y="19046"/>
                    <a:pt x="46353" y="18002"/>
                    <a:pt x="45407" y="17481"/>
                  </a:cubicBezTo>
                  <a:cubicBezTo>
                    <a:pt x="44939" y="17215"/>
                    <a:pt x="44418" y="17084"/>
                    <a:pt x="43899" y="17084"/>
                  </a:cubicBezTo>
                  <a:cubicBezTo>
                    <a:pt x="43333" y="17084"/>
                    <a:pt x="42769" y="17240"/>
                    <a:pt x="42276" y="17546"/>
                  </a:cubicBezTo>
                  <a:cubicBezTo>
                    <a:pt x="37970" y="20253"/>
                    <a:pt x="33958" y="23450"/>
                    <a:pt x="30304" y="27103"/>
                  </a:cubicBezTo>
                  <a:cubicBezTo>
                    <a:pt x="19051" y="38357"/>
                    <a:pt x="12135" y="53265"/>
                    <a:pt x="10863" y="69085"/>
                  </a:cubicBezTo>
                  <a:cubicBezTo>
                    <a:pt x="10798" y="69933"/>
                    <a:pt x="11059" y="70749"/>
                    <a:pt x="11646" y="71401"/>
                  </a:cubicBezTo>
                  <a:cubicBezTo>
                    <a:pt x="12233" y="72021"/>
                    <a:pt x="13049" y="72380"/>
                    <a:pt x="13897" y="72380"/>
                  </a:cubicBezTo>
                  <a:lnTo>
                    <a:pt x="25738" y="72380"/>
                  </a:lnTo>
                  <a:lnTo>
                    <a:pt x="25738" y="76881"/>
                  </a:lnTo>
                  <a:lnTo>
                    <a:pt x="13897" y="76881"/>
                  </a:lnTo>
                  <a:cubicBezTo>
                    <a:pt x="13049" y="76881"/>
                    <a:pt x="12233" y="77240"/>
                    <a:pt x="11646" y="77860"/>
                  </a:cubicBezTo>
                  <a:cubicBezTo>
                    <a:pt x="11059" y="78480"/>
                    <a:pt x="10798" y="79328"/>
                    <a:pt x="10863" y="80176"/>
                  </a:cubicBezTo>
                  <a:cubicBezTo>
                    <a:pt x="12135" y="95997"/>
                    <a:pt x="19051" y="110904"/>
                    <a:pt x="30304" y="122158"/>
                  </a:cubicBezTo>
                  <a:cubicBezTo>
                    <a:pt x="33958" y="125811"/>
                    <a:pt x="37970" y="129008"/>
                    <a:pt x="42276" y="131715"/>
                  </a:cubicBezTo>
                  <a:cubicBezTo>
                    <a:pt x="42769" y="132021"/>
                    <a:pt x="43333" y="132177"/>
                    <a:pt x="43899" y="132177"/>
                  </a:cubicBezTo>
                  <a:cubicBezTo>
                    <a:pt x="44418" y="132177"/>
                    <a:pt x="44939" y="132046"/>
                    <a:pt x="45407" y="131781"/>
                  </a:cubicBezTo>
                  <a:cubicBezTo>
                    <a:pt x="46353" y="131259"/>
                    <a:pt x="46973" y="130215"/>
                    <a:pt x="46973" y="129106"/>
                  </a:cubicBezTo>
                  <a:lnTo>
                    <a:pt x="46973" y="108490"/>
                  </a:lnTo>
                  <a:cubicBezTo>
                    <a:pt x="46973" y="106794"/>
                    <a:pt x="45603" y="105424"/>
                    <a:pt x="43907" y="105424"/>
                  </a:cubicBezTo>
                  <a:lnTo>
                    <a:pt x="36111" y="105424"/>
                  </a:lnTo>
                  <a:lnTo>
                    <a:pt x="36111" y="100922"/>
                  </a:lnTo>
                  <a:lnTo>
                    <a:pt x="51475" y="100922"/>
                  </a:lnTo>
                  <a:lnTo>
                    <a:pt x="51475" y="141469"/>
                  </a:lnTo>
                  <a:lnTo>
                    <a:pt x="48278" y="140033"/>
                  </a:lnTo>
                  <a:cubicBezTo>
                    <a:pt x="40417" y="136478"/>
                    <a:pt x="33305" y="131520"/>
                    <a:pt x="27108" y="125354"/>
                  </a:cubicBezTo>
                  <a:cubicBezTo>
                    <a:pt x="13570" y="111785"/>
                    <a:pt x="6133" y="93778"/>
                    <a:pt x="6133" y="74631"/>
                  </a:cubicBezTo>
                  <a:cubicBezTo>
                    <a:pt x="6133" y="55483"/>
                    <a:pt x="13570" y="37477"/>
                    <a:pt x="27108" y="23907"/>
                  </a:cubicBezTo>
                  <a:cubicBezTo>
                    <a:pt x="33305" y="17742"/>
                    <a:pt x="40417" y="12783"/>
                    <a:pt x="48278" y="9228"/>
                  </a:cubicBezTo>
                  <a:lnTo>
                    <a:pt x="51475" y="7792"/>
                  </a:lnTo>
                  <a:close/>
                  <a:moveTo>
                    <a:pt x="54542" y="1"/>
                  </a:moveTo>
                  <a:cubicBezTo>
                    <a:pt x="54108" y="1"/>
                    <a:pt x="53674" y="94"/>
                    <a:pt x="53269" y="290"/>
                  </a:cubicBezTo>
                  <a:lnTo>
                    <a:pt x="45766" y="3682"/>
                  </a:lnTo>
                  <a:cubicBezTo>
                    <a:pt x="37220" y="7532"/>
                    <a:pt x="29489" y="12881"/>
                    <a:pt x="22802" y="19601"/>
                  </a:cubicBezTo>
                  <a:cubicBezTo>
                    <a:pt x="8090" y="34312"/>
                    <a:pt x="1" y="53852"/>
                    <a:pt x="1" y="74631"/>
                  </a:cubicBezTo>
                  <a:cubicBezTo>
                    <a:pt x="1" y="95409"/>
                    <a:pt x="8090" y="114981"/>
                    <a:pt x="22802" y="129660"/>
                  </a:cubicBezTo>
                  <a:cubicBezTo>
                    <a:pt x="29489" y="136380"/>
                    <a:pt x="37220" y="141730"/>
                    <a:pt x="45766" y="145579"/>
                  </a:cubicBezTo>
                  <a:cubicBezTo>
                    <a:pt x="45766" y="145579"/>
                    <a:pt x="53269" y="148971"/>
                    <a:pt x="53269" y="148971"/>
                  </a:cubicBezTo>
                  <a:cubicBezTo>
                    <a:pt x="53679" y="149155"/>
                    <a:pt x="54119" y="149247"/>
                    <a:pt x="54559" y="149247"/>
                  </a:cubicBezTo>
                  <a:cubicBezTo>
                    <a:pt x="55133" y="149247"/>
                    <a:pt x="55706" y="149090"/>
                    <a:pt x="56205" y="148776"/>
                  </a:cubicBezTo>
                  <a:cubicBezTo>
                    <a:pt x="57053" y="148188"/>
                    <a:pt x="57575" y="147242"/>
                    <a:pt x="57575" y="146199"/>
                  </a:cubicBezTo>
                  <a:lnTo>
                    <a:pt x="57575" y="97856"/>
                  </a:lnTo>
                  <a:cubicBezTo>
                    <a:pt x="57575" y="96160"/>
                    <a:pt x="56205" y="94790"/>
                    <a:pt x="54541" y="94790"/>
                  </a:cubicBezTo>
                  <a:lnTo>
                    <a:pt x="33044" y="94790"/>
                  </a:lnTo>
                  <a:cubicBezTo>
                    <a:pt x="31348" y="94790"/>
                    <a:pt x="29978" y="96160"/>
                    <a:pt x="29978" y="97856"/>
                  </a:cubicBezTo>
                  <a:lnTo>
                    <a:pt x="29978" y="108490"/>
                  </a:lnTo>
                  <a:cubicBezTo>
                    <a:pt x="29978" y="110154"/>
                    <a:pt x="31348" y="111524"/>
                    <a:pt x="33044" y="111524"/>
                  </a:cubicBezTo>
                  <a:lnTo>
                    <a:pt x="40841" y="111524"/>
                  </a:lnTo>
                  <a:lnTo>
                    <a:pt x="40841" y="123267"/>
                  </a:lnTo>
                  <a:cubicBezTo>
                    <a:pt x="38655" y="121603"/>
                    <a:pt x="36600" y="119776"/>
                    <a:pt x="34643" y="117819"/>
                  </a:cubicBezTo>
                  <a:cubicBezTo>
                    <a:pt x="25183" y="108392"/>
                    <a:pt x="19116" y="96127"/>
                    <a:pt x="17322" y="83014"/>
                  </a:cubicBezTo>
                  <a:lnTo>
                    <a:pt x="28804" y="83014"/>
                  </a:lnTo>
                  <a:cubicBezTo>
                    <a:pt x="30500" y="83014"/>
                    <a:pt x="31838" y="81644"/>
                    <a:pt x="31838" y="79948"/>
                  </a:cubicBezTo>
                  <a:lnTo>
                    <a:pt x="31838" y="69314"/>
                  </a:lnTo>
                  <a:cubicBezTo>
                    <a:pt x="31838" y="67617"/>
                    <a:pt x="30500" y="66247"/>
                    <a:pt x="28804" y="66247"/>
                  </a:cubicBezTo>
                  <a:lnTo>
                    <a:pt x="17322" y="66247"/>
                  </a:lnTo>
                  <a:cubicBezTo>
                    <a:pt x="19116" y="53134"/>
                    <a:pt x="25183" y="40869"/>
                    <a:pt x="34643" y="31442"/>
                  </a:cubicBezTo>
                  <a:cubicBezTo>
                    <a:pt x="36600" y="29485"/>
                    <a:pt x="38688" y="27658"/>
                    <a:pt x="40841" y="25994"/>
                  </a:cubicBezTo>
                  <a:lnTo>
                    <a:pt x="40841" y="37738"/>
                  </a:lnTo>
                  <a:lnTo>
                    <a:pt x="33044" y="37738"/>
                  </a:lnTo>
                  <a:cubicBezTo>
                    <a:pt x="31348" y="37738"/>
                    <a:pt x="29978" y="39108"/>
                    <a:pt x="29978" y="40771"/>
                  </a:cubicBezTo>
                  <a:lnTo>
                    <a:pt x="29978" y="51405"/>
                  </a:lnTo>
                  <a:cubicBezTo>
                    <a:pt x="29978" y="53101"/>
                    <a:pt x="31348" y="54471"/>
                    <a:pt x="33044" y="54471"/>
                  </a:cubicBezTo>
                  <a:lnTo>
                    <a:pt x="54541" y="54471"/>
                  </a:lnTo>
                  <a:cubicBezTo>
                    <a:pt x="56205" y="54471"/>
                    <a:pt x="57575" y="53101"/>
                    <a:pt x="57575" y="51405"/>
                  </a:cubicBezTo>
                  <a:lnTo>
                    <a:pt x="57575" y="3063"/>
                  </a:lnTo>
                  <a:cubicBezTo>
                    <a:pt x="57575" y="2019"/>
                    <a:pt x="57053" y="1073"/>
                    <a:pt x="56205" y="486"/>
                  </a:cubicBezTo>
                  <a:cubicBezTo>
                    <a:pt x="55701" y="168"/>
                    <a:pt x="55122" y="1"/>
                    <a:pt x="545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89"/>
            <p:cNvSpPr/>
            <p:nvPr/>
          </p:nvSpPr>
          <p:spPr>
            <a:xfrm>
              <a:off x="4306625" y="981950"/>
              <a:ext cx="1439375" cy="3731175"/>
            </a:xfrm>
            <a:custGeom>
              <a:avLst/>
              <a:gdLst/>
              <a:ahLst/>
              <a:cxnLst/>
              <a:rect l="l" t="t" r="r" b="b"/>
              <a:pathLst>
                <a:path w="57575" h="149247" extrusionOk="0">
                  <a:moveTo>
                    <a:pt x="6100" y="7792"/>
                  </a:moveTo>
                  <a:lnTo>
                    <a:pt x="9297" y="9228"/>
                  </a:lnTo>
                  <a:cubicBezTo>
                    <a:pt x="17159" y="12783"/>
                    <a:pt x="24270" y="17742"/>
                    <a:pt x="30467" y="23907"/>
                  </a:cubicBezTo>
                  <a:cubicBezTo>
                    <a:pt x="44005" y="37477"/>
                    <a:pt x="51442" y="55483"/>
                    <a:pt x="51442" y="74631"/>
                  </a:cubicBezTo>
                  <a:cubicBezTo>
                    <a:pt x="51442" y="93778"/>
                    <a:pt x="44005" y="111785"/>
                    <a:pt x="30467" y="125354"/>
                  </a:cubicBezTo>
                  <a:cubicBezTo>
                    <a:pt x="24270" y="131520"/>
                    <a:pt x="17159" y="136478"/>
                    <a:pt x="9297" y="140033"/>
                  </a:cubicBezTo>
                  <a:lnTo>
                    <a:pt x="6100" y="141469"/>
                  </a:lnTo>
                  <a:lnTo>
                    <a:pt x="6100" y="100922"/>
                  </a:lnTo>
                  <a:lnTo>
                    <a:pt x="21464" y="100922"/>
                  </a:lnTo>
                  <a:lnTo>
                    <a:pt x="21464" y="105424"/>
                  </a:lnTo>
                  <a:lnTo>
                    <a:pt x="13668" y="105424"/>
                  </a:lnTo>
                  <a:cubicBezTo>
                    <a:pt x="11972" y="105424"/>
                    <a:pt x="10602" y="106794"/>
                    <a:pt x="10602" y="108490"/>
                  </a:cubicBezTo>
                  <a:lnTo>
                    <a:pt x="10602" y="129106"/>
                  </a:lnTo>
                  <a:cubicBezTo>
                    <a:pt x="10602" y="130215"/>
                    <a:pt x="11222" y="131259"/>
                    <a:pt x="12168" y="131781"/>
                  </a:cubicBezTo>
                  <a:cubicBezTo>
                    <a:pt x="12636" y="132046"/>
                    <a:pt x="13157" y="132177"/>
                    <a:pt x="13676" y="132177"/>
                  </a:cubicBezTo>
                  <a:cubicBezTo>
                    <a:pt x="14242" y="132177"/>
                    <a:pt x="14806" y="132021"/>
                    <a:pt x="15299" y="131715"/>
                  </a:cubicBezTo>
                  <a:cubicBezTo>
                    <a:pt x="19605" y="129008"/>
                    <a:pt x="23617" y="125811"/>
                    <a:pt x="27271" y="122158"/>
                  </a:cubicBezTo>
                  <a:cubicBezTo>
                    <a:pt x="38525" y="110904"/>
                    <a:pt x="45440" y="95997"/>
                    <a:pt x="46712" y="80176"/>
                  </a:cubicBezTo>
                  <a:cubicBezTo>
                    <a:pt x="46777" y="79328"/>
                    <a:pt x="46516" y="78512"/>
                    <a:pt x="45929" y="77860"/>
                  </a:cubicBezTo>
                  <a:cubicBezTo>
                    <a:pt x="45342" y="77240"/>
                    <a:pt x="44527" y="76881"/>
                    <a:pt x="43679" y="76881"/>
                  </a:cubicBezTo>
                  <a:lnTo>
                    <a:pt x="31837" y="76881"/>
                  </a:lnTo>
                  <a:lnTo>
                    <a:pt x="31837" y="72380"/>
                  </a:lnTo>
                  <a:lnTo>
                    <a:pt x="43679" y="72380"/>
                  </a:lnTo>
                  <a:cubicBezTo>
                    <a:pt x="44527" y="72380"/>
                    <a:pt x="45342" y="72021"/>
                    <a:pt x="45929" y="71401"/>
                  </a:cubicBezTo>
                  <a:cubicBezTo>
                    <a:pt x="46516" y="70749"/>
                    <a:pt x="46777" y="69933"/>
                    <a:pt x="46712" y="69085"/>
                  </a:cubicBezTo>
                  <a:cubicBezTo>
                    <a:pt x="45440" y="53265"/>
                    <a:pt x="38525" y="38357"/>
                    <a:pt x="27271" y="27103"/>
                  </a:cubicBezTo>
                  <a:cubicBezTo>
                    <a:pt x="23617" y="23450"/>
                    <a:pt x="19605" y="20253"/>
                    <a:pt x="15299" y="17546"/>
                  </a:cubicBezTo>
                  <a:cubicBezTo>
                    <a:pt x="14806" y="17240"/>
                    <a:pt x="14242" y="17084"/>
                    <a:pt x="13676" y="17084"/>
                  </a:cubicBezTo>
                  <a:cubicBezTo>
                    <a:pt x="13157" y="17084"/>
                    <a:pt x="12636" y="17215"/>
                    <a:pt x="12168" y="17481"/>
                  </a:cubicBezTo>
                  <a:cubicBezTo>
                    <a:pt x="11222" y="18002"/>
                    <a:pt x="10602" y="19046"/>
                    <a:pt x="10602" y="20155"/>
                  </a:cubicBezTo>
                  <a:lnTo>
                    <a:pt x="10602" y="40771"/>
                  </a:lnTo>
                  <a:cubicBezTo>
                    <a:pt x="10602" y="42467"/>
                    <a:pt x="11972" y="43837"/>
                    <a:pt x="13668" y="43837"/>
                  </a:cubicBezTo>
                  <a:lnTo>
                    <a:pt x="21464" y="43837"/>
                  </a:lnTo>
                  <a:lnTo>
                    <a:pt x="21464" y="48339"/>
                  </a:lnTo>
                  <a:lnTo>
                    <a:pt x="6100" y="48339"/>
                  </a:lnTo>
                  <a:lnTo>
                    <a:pt x="6100" y="7792"/>
                  </a:lnTo>
                  <a:close/>
                  <a:moveTo>
                    <a:pt x="3033" y="1"/>
                  </a:moveTo>
                  <a:cubicBezTo>
                    <a:pt x="2453" y="1"/>
                    <a:pt x="1874" y="168"/>
                    <a:pt x="1371" y="486"/>
                  </a:cubicBezTo>
                  <a:cubicBezTo>
                    <a:pt x="522" y="1040"/>
                    <a:pt x="1" y="2019"/>
                    <a:pt x="1" y="3063"/>
                  </a:cubicBezTo>
                  <a:lnTo>
                    <a:pt x="1" y="51405"/>
                  </a:lnTo>
                  <a:cubicBezTo>
                    <a:pt x="1" y="53101"/>
                    <a:pt x="1371" y="54471"/>
                    <a:pt x="3034" y="54471"/>
                  </a:cubicBezTo>
                  <a:lnTo>
                    <a:pt x="24531" y="54471"/>
                  </a:lnTo>
                  <a:cubicBezTo>
                    <a:pt x="26227" y="54471"/>
                    <a:pt x="27597" y="53101"/>
                    <a:pt x="27597" y="51405"/>
                  </a:cubicBezTo>
                  <a:lnTo>
                    <a:pt x="27597" y="40771"/>
                  </a:lnTo>
                  <a:cubicBezTo>
                    <a:pt x="27597" y="39108"/>
                    <a:pt x="26227" y="37738"/>
                    <a:pt x="24531" y="37738"/>
                  </a:cubicBezTo>
                  <a:lnTo>
                    <a:pt x="16734" y="37738"/>
                  </a:lnTo>
                  <a:lnTo>
                    <a:pt x="16734" y="25994"/>
                  </a:lnTo>
                  <a:cubicBezTo>
                    <a:pt x="18920" y="27658"/>
                    <a:pt x="20975" y="29485"/>
                    <a:pt x="22932" y="31442"/>
                  </a:cubicBezTo>
                  <a:cubicBezTo>
                    <a:pt x="32392" y="40869"/>
                    <a:pt x="38459" y="53134"/>
                    <a:pt x="40253" y="66247"/>
                  </a:cubicBezTo>
                  <a:lnTo>
                    <a:pt x="28771" y="66247"/>
                  </a:lnTo>
                  <a:cubicBezTo>
                    <a:pt x="27075" y="66247"/>
                    <a:pt x="25738" y="67617"/>
                    <a:pt x="25738" y="69314"/>
                  </a:cubicBezTo>
                  <a:lnTo>
                    <a:pt x="25738" y="79948"/>
                  </a:lnTo>
                  <a:cubicBezTo>
                    <a:pt x="25738" y="81644"/>
                    <a:pt x="27075" y="83014"/>
                    <a:pt x="28771" y="83014"/>
                  </a:cubicBezTo>
                  <a:lnTo>
                    <a:pt x="40253" y="83014"/>
                  </a:lnTo>
                  <a:cubicBezTo>
                    <a:pt x="38459" y="96127"/>
                    <a:pt x="32392" y="108392"/>
                    <a:pt x="22932" y="117819"/>
                  </a:cubicBezTo>
                  <a:cubicBezTo>
                    <a:pt x="20975" y="119776"/>
                    <a:pt x="18887" y="121603"/>
                    <a:pt x="16734" y="123267"/>
                  </a:cubicBezTo>
                  <a:lnTo>
                    <a:pt x="16734" y="111524"/>
                  </a:lnTo>
                  <a:lnTo>
                    <a:pt x="24531" y="111524"/>
                  </a:lnTo>
                  <a:cubicBezTo>
                    <a:pt x="26227" y="111524"/>
                    <a:pt x="27597" y="110154"/>
                    <a:pt x="27597" y="108490"/>
                  </a:cubicBezTo>
                  <a:lnTo>
                    <a:pt x="27597" y="97856"/>
                  </a:lnTo>
                  <a:cubicBezTo>
                    <a:pt x="27597" y="96160"/>
                    <a:pt x="26227" y="94790"/>
                    <a:pt x="24531" y="94790"/>
                  </a:cubicBezTo>
                  <a:lnTo>
                    <a:pt x="3034" y="94790"/>
                  </a:lnTo>
                  <a:cubicBezTo>
                    <a:pt x="1371" y="94790"/>
                    <a:pt x="1" y="96160"/>
                    <a:pt x="1" y="97856"/>
                  </a:cubicBezTo>
                  <a:lnTo>
                    <a:pt x="1" y="146199"/>
                  </a:lnTo>
                  <a:cubicBezTo>
                    <a:pt x="1" y="147242"/>
                    <a:pt x="522" y="148188"/>
                    <a:pt x="1371" y="148776"/>
                  </a:cubicBezTo>
                  <a:cubicBezTo>
                    <a:pt x="1870" y="149090"/>
                    <a:pt x="2442" y="149247"/>
                    <a:pt x="3017" y="149247"/>
                  </a:cubicBezTo>
                  <a:cubicBezTo>
                    <a:pt x="3456" y="149247"/>
                    <a:pt x="3896" y="149155"/>
                    <a:pt x="4306" y="148971"/>
                  </a:cubicBezTo>
                  <a:lnTo>
                    <a:pt x="11809" y="145579"/>
                  </a:lnTo>
                  <a:cubicBezTo>
                    <a:pt x="20355" y="141730"/>
                    <a:pt x="28086" y="136380"/>
                    <a:pt x="34773" y="129660"/>
                  </a:cubicBezTo>
                  <a:cubicBezTo>
                    <a:pt x="49485" y="114949"/>
                    <a:pt x="57575" y="95409"/>
                    <a:pt x="57575" y="74631"/>
                  </a:cubicBezTo>
                  <a:cubicBezTo>
                    <a:pt x="57575" y="53852"/>
                    <a:pt x="49485" y="34280"/>
                    <a:pt x="34773" y="19601"/>
                  </a:cubicBezTo>
                  <a:cubicBezTo>
                    <a:pt x="28086" y="12881"/>
                    <a:pt x="20355" y="7532"/>
                    <a:pt x="11809" y="3682"/>
                  </a:cubicBezTo>
                  <a:lnTo>
                    <a:pt x="4306" y="290"/>
                  </a:lnTo>
                  <a:cubicBezTo>
                    <a:pt x="3902" y="94"/>
                    <a:pt x="3467" y="1"/>
                    <a:pt x="30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89"/>
            <p:cNvSpPr/>
            <p:nvPr/>
          </p:nvSpPr>
          <p:spPr>
            <a:xfrm>
              <a:off x="2802850" y="1769625"/>
              <a:ext cx="1994725" cy="2156200"/>
            </a:xfrm>
            <a:custGeom>
              <a:avLst/>
              <a:gdLst/>
              <a:ahLst/>
              <a:cxnLst/>
              <a:rect l="l" t="t" r="r" b="b"/>
              <a:pathLst>
                <a:path w="79789" h="86248" extrusionOk="0">
                  <a:moveTo>
                    <a:pt x="42145" y="6133"/>
                  </a:moveTo>
                  <a:lnTo>
                    <a:pt x="42145" y="37807"/>
                  </a:lnTo>
                  <a:cubicBezTo>
                    <a:pt x="42145" y="39503"/>
                    <a:pt x="43515" y="40873"/>
                    <a:pt x="45212" y="40873"/>
                  </a:cubicBezTo>
                  <a:lnTo>
                    <a:pt x="73656" y="40873"/>
                  </a:lnTo>
                  <a:lnTo>
                    <a:pt x="73656" y="45374"/>
                  </a:lnTo>
                  <a:lnTo>
                    <a:pt x="45212" y="45374"/>
                  </a:lnTo>
                  <a:cubicBezTo>
                    <a:pt x="43515" y="45374"/>
                    <a:pt x="42145" y="46744"/>
                    <a:pt x="42145" y="48441"/>
                  </a:cubicBezTo>
                  <a:lnTo>
                    <a:pt x="42145" y="80114"/>
                  </a:lnTo>
                  <a:lnTo>
                    <a:pt x="37644" y="80114"/>
                  </a:lnTo>
                  <a:lnTo>
                    <a:pt x="37644" y="48441"/>
                  </a:lnTo>
                  <a:cubicBezTo>
                    <a:pt x="37644" y="46744"/>
                    <a:pt x="36274" y="45374"/>
                    <a:pt x="34578" y="45374"/>
                  </a:cubicBezTo>
                  <a:lnTo>
                    <a:pt x="6133" y="45374"/>
                  </a:lnTo>
                  <a:lnTo>
                    <a:pt x="6133" y="40873"/>
                  </a:lnTo>
                  <a:lnTo>
                    <a:pt x="34578" y="40873"/>
                  </a:lnTo>
                  <a:cubicBezTo>
                    <a:pt x="36274" y="40873"/>
                    <a:pt x="37644" y="39503"/>
                    <a:pt x="37644" y="37807"/>
                  </a:cubicBezTo>
                  <a:lnTo>
                    <a:pt x="37644" y="6133"/>
                  </a:lnTo>
                  <a:close/>
                  <a:moveTo>
                    <a:pt x="34578" y="0"/>
                  </a:moveTo>
                  <a:cubicBezTo>
                    <a:pt x="32881" y="0"/>
                    <a:pt x="31511" y="1370"/>
                    <a:pt x="31511" y="3066"/>
                  </a:cubicBezTo>
                  <a:lnTo>
                    <a:pt x="31511" y="34740"/>
                  </a:lnTo>
                  <a:lnTo>
                    <a:pt x="3067" y="34740"/>
                  </a:lnTo>
                  <a:cubicBezTo>
                    <a:pt x="1371" y="34740"/>
                    <a:pt x="0" y="36110"/>
                    <a:pt x="0" y="37807"/>
                  </a:cubicBezTo>
                  <a:lnTo>
                    <a:pt x="0" y="48441"/>
                  </a:lnTo>
                  <a:cubicBezTo>
                    <a:pt x="0" y="50137"/>
                    <a:pt x="1371" y="51507"/>
                    <a:pt x="3067" y="51507"/>
                  </a:cubicBezTo>
                  <a:lnTo>
                    <a:pt x="31511" y="51507"/>
                  </a:lnTo>
                  <a:lnTo>
                    <a:pt x="31511" y="83181"/>
                  </a:lnTo>
                  <a:cubicBezTo>
                    <a:pt x="31511" y="84877"/>
                    <a:pt x="32881" y="86247"/>
                    <a:pt x="34578" y="86247"/>
                  </a:cubicBezTo>
                  <a:lnTo>
                    <a:pt x="45212" y="86247"/>
                  </a:lnTo>
                  <a:cubicBezTo>
                    <a:pt x="46908" y="86247"/>
                    <a:pt x="48278" y="84877"/>
                    <a:pt x="48278" y="83181"/>
                  </a:cubicBezTo>
                  <a:lnTo>
                    <a:pt x="48278" y="51507"/>
                  </a:lnTo>
                  <a:lnTo>
                    <a:pt x="76722" y="51507"/>
                  </a:lnTo>
                  <a:cubicBezTo>
                    <a:pt x="78419" y="51507"/>
                    <a:pt x="79789" y="50137"/>
                    <a:pt x="79789" y="48441"/>
                  </a:cubicBezTo>
                  <a:lnTo>
                    <a:pt x="79789" y="37807"/>
                  </a:lnTo>
                  <a:cubicBezTo>
                    <a:pt x="79789" y="36110"/>
                    <a:pt x="78419" y="34740"/>
                    <a:pt x="76722" y="34740"/>
                  </a:cubicBezTo>
                  <a:lnTo>
                    <a:pt x="48278" y="34740"/>
                  </a:lnTo>
                  <a:lnTo>
                    <a:pt x="48278" y="3066"/>
                  </a:lnTo>
                  <a:cubicBezTo>
                    <a:pt x="48278" y="1370"/>
                    <a:pt x="46908" y="0"/>
                    <a:pt x="45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4" name="Google Shape;3594;p89"/>
          <p:cNvGrpSpPr/>
          <p:nvPr/>
        </p:nvGrpSpPr>
        <p:grpSpPr>
          <a:xfrm>
            <a:off x="1705413" y="3373990"/>
            <a:ext cx="562108" cy="562108"/>
            <a:chOff x="1190625" y="238125"/>
            <a:chExt cx="5219200" cy="5219200"/>
          </a:xfrm>
        </p:grpSpPr>
        <p:sp>
          <p:nvSpPr>
            <p:cNvPr id="3595" name="Google Shape;3595;p89"/>
            <p:cNvSpPr/>
            <p:nvPr/>
          </p:nvSpPr>
          <p:spPr>
            <a:xfrm>
              <a:off x="1190625" y="238125"/>
              <a:ext cx="5219200" cy="5219200"/>
            </a:xfrm>
            <a:custGeom>
              <a:avLst/>
              <a:gdLst/>
              <a:ahLst/>
              <a:cxnLst/>
              <a:rect l="l" t="t" r="r" b="b"/>
              <a:pathLst>
                <a:path w="208768" h="208768" extrusionOk="0">
                  <a:moveTo>
                    <a:pt x="104384" y="0"/>
                  </a:moveTo>
                  <a:cubicBezTo>
                    <a:pt x="78353" y="0"/>
                    <a:pt x="53431" y="9623"/>
                    <a:pt x="34218" y="27107"/>
                  </a:cubicBezTo>
                  <a:cubicBezTo>
                    <a:pt x="32946" y="28249"/>
                    <a:pt x="32848" y="30173"/>
                    <a:pt x="33990" y="31446"/>
                  </a:cubicBezTo>
                  <a:cubicBezTo>
                    <a:pt x="34596" y="32103"/>
                    <a:pt x="35422" y="32440"/>
                    <a:pt x="36255" y="32440"/>
                  </a:cubicBezTo>
                  <a:cubicBezTo>
                    <a:pt x="36991" y="32440"/>
                    <a:pt x="37731" y="32177"/>
                    <a:pt x="38328" y="31641"/>
                  </a:cubicBezTo>
                  <a:cubicBezTo>
                    <a:pt x="56432" y="15168"/>
                    <a:pt x="79886" y="6133"/>
                    <a:pt x="104384" y="6133"/>
                  </a:cubicBezTo>
                  <a:cubicBezTo>
                    <a:pt x="130643" y="6133"/>
                    <a:pt x="155303" y="16343"/>
                    <a:pt x="173864" y="34903"/>
                  </a:cubicBezTo>
                  <a:cubicBezTo>
                    <a:pt x="192425" y="53464"/>
                    <a:pt x="202667" y="78125"/>
                    <a:pt x="202667" y="104384"/>
                  </a:cubicBezTo>
                  <a:cubicBezTo>
                    <a:pt x="202667" y="130643"/>
                    <a:pt x="192425" y="155303"/>
                    <a:pt x="173864" y="173864"/>
                  </a:cubicBezTo>
                  <a:cubicBezTo>
                    <a:pt x="155303" y="192425"/>
                    <a:pt x="130643" y="202667"/>
                    <a:pt x="104384" y="202667"/>
                  </a:cubicBezTo>
                  <a:cubicBezTo>
                    <a:pt x="78125" y="202667"/>
                    <a:pt x="53464" y="192425"/>
                    <a:pt x="34903" y="173864"/>
                  </a:cubicBezTo>
                  <a:cubicBezTo>
                    <a:pt x="16343" y="155303"/>
                    <a:pt x="6133" y="130643"/>
                    <a:pt x="6133" y="104384"/>
                  </a:cubicBezTo>
                  <a:cubicBezTo>
                    <a:pt x="6133" y="80734"/>
                    <a:pt x="14646" y="57900"/>
                    <a:pt x="30108" y="40057"/>
                  </a:cubicBezTo>
                  <a:cubicBezTo>
                    <a:pt x="31217" y="38752"/>
                    <a:pt x="31087" y="36828"/>
                    <a:pt x="29815" y="35719"/>
                  </a:cubicBezTo>
                  <a:cubicBezTo>
                    <a:pt x="29229" y="35221"/>
                    <a:pt x="28519" y="34979"/>
                    <a:pt x="27813" y="34979"/>
                  </a:cubicBezTo>
                  <a:cubicBezTo>
                    <a:pt x="26946" y="34979"/>
                    <a:pt x="26087" y="35344"/>
                    <a:pt x="25476" y="36045"/>
                  </a:cubicBezTo>
                  <a:cubicBezTo>
                    <a:pt x="9036" y="54997"/>
                    <a:pt x="0" y="79266"/>
                    <a:pt x="0" y="104384"/>
                  </a:cubicBezTo>
                  <a:cubicBezTo>
                    <a:pt x="0" y="132274"/>
                    <a:pt x="10862" y="158467"/>
                    <a:pt x="30565" y="178202"/>
                  </a:cubicBezTo>
                  <a:cubicBezTo>
                    <a:pt x="50300" y="197905"/>
                    <a:pt x="76494" y="208767"/>
                    <a:pt x="104384" y="208767"/>
                  </a:cubicBezTo>
                  <a:cubicBezTo>
                    <a:pt x="132274" y="208767"/>
                    <a:pt x="158467" y="197905"/>
                    <a:pt x="178202" y="178202"/>
                  </a:cubicBezTo>
                  <a:cubicBezTo>
                    <a:pt x="197905" y="158467"/>
                    <a:pt x="208767" y="132274"/>
                    <a:pt x="208767" y="104384"/>
                  </a:cubicBezTo>
                  <a:cubicBezTo>
                    <a:pt x="208767" y="76494"/>
                    <a:pt x="197905" y="50300"/>
                    <a:pt x="178202" y="30565"/>
                  </a:cubicBezTo>
                  <a:cubicBezTo>
                    <a:pt x="158467" y="10862"/>
                    <a:pt x="132274"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89"/>
            <p:cNvSpPr/>
            <p:nvPr/>
          </p:nvSpPr>
          <p:spPr>
            <a:xfrm>
              <a:off x="2413050" y="1460550"/>
              <a:ext cx="2774325" cy="2774325"/>
            </a:xfrm>
            <a:custGeom>
              <a:avLst/>
              <a:gdLst/>
              <a:ahLst/>
              <a:cxnLst/>
              <a:rect l="l" t="t" r="r" b="b"/>
              <a:pathLst>
                <a:path w="110973" h="110973" extrusionOk="0">
                  <a:moveTo>
                    <a:pt x="52420" y="6231"/>
                  </a:moveTo>
                  <a:lnTo>
                    <a:pt x="52420" y="22475"/>
                  </a:lnTo>
                  <a:cubicBezTo>
                    <a:pt x="48506" y="22834"/>
                    <a:pt x="44820" y="23878"/>
                    <a:pt x="41427" y="25476"/>
                  </a:cubicBezTo>
                  <a:lnTo>
                    <a:pt x="33175" y="11450"/>
                  </a:lnTo>
                  <a:cubicBezTo>
                    <a:pt x="39014" y="8481"/>
                    <a:pt x="45538" y="6655"/>
                    <a:pt x="52420" y="6231"/>
                  </a:cubicBezTo>
                  <a:close/>
                  <a:moveTo>
                    <a:pt x="58553" y="6231"/>
                  </a:moveTo>
                  <a:cubicBezTo>
                    <a:pt x="65436" y="6655"/>
                    <a:pt x="71960" y="8481"/>
                    <a:pt x="77799" y="11450"/>
                  </a:cubicBezTo>
                  <a:lnTo>
                    <a:pt x="69546" y="25476"/>
                  </a:lnTo>
                  <a:cubicBezTo>
                    <a:pt x="66153" y="23878"/>
                    <a:pt x="62467" y="22834"/>
                    <a:pt x="58553" y="22475"/>
                  </a:cubicBezTo>
                  <a:lnTo>
                    <a:pt x="58553" y="6231"/>
                  </a:lnTo>
                  <a:close/>
                  <a:moveTo>
                    <a:pt x="27923" y="14549"/>
                  </a:moveTo>
                  <a:lnTo>
                    <a:pt x="36143" y="28575"/>
                  </a:lnTo>
                  <a:cubicBezTo>
                    <a:pt x="33044" y="30826"/>
                    <a:pt x="30337" y="33599"/>
                    <a:pt x="28151" y="36730"/>
                  </a:cubicBezTo>
                  <a:lnTo>
                    <a:pt x="13961" y="28836"/>
                  </a:lnTo>
                  <a:cubicBezTo>
                    <a:pt x="17582" y="23193"/>
                    <a:pt x="22345" y="18333"/>
                    <a:pt x="27923" y="14549"/>
                  </a:cubicBezTo>
                  <a:close/>
                  <a:moveTo>
                    <a:pt x="83050" y="14549"/>
                  </a:moveTo>
                  <a:cubicBezTo>
                    <a:pt x="88628" y="18333"/>
                    <a:pt x="93391" y="23193"/>
                    <a:pt x="97012" y="28836"/>
                  </a:cubicBezTo>
                  <a:lnTo>
                    <a:pt x="82822" y="36730"/>
                  </a:lnTo>
                  <a:cubicBezTo>
                    <a:pt x="80636" y="33599"/>
                    <a:pt x="77929" y="30826"/>
                    <a:pt x="74830" y="28575"/>
                  </a:cubicBezTo>
                  <a:lnTo>
                    <a:pt x="83050" y="14549"/>
                  </a:lnTo>
                  <a:close/>
                  <a:moveTo>
                    <a:pt x="10960" y="34153"/>
                  </a:moveTo>
                  <a:lnTo>
                    <a:pt x="25183" y="42080"/>
                  </a:lnTo>
                  <a:cubicBezTo>
                    <a:pt x="23747" y="45309"/>
                    <a:pt x="22801" y="48767"/>
                    <a:pt x="22475" y="52420"/>
                  </a:cubicBezTo>
                  <a:lnTo>
                    <a:pt x="6231" y="52420"/>
                  </a:lnTo>
                  <a:cubicBezTo>
                    <a:pt x="6622" y="45929"/>
                    <a:pt x="8286" y="39764"/>
                    <a:pt x="10960" y="34153"/>
                  </a:cubicBezTo>
                  <a:close/>
                  <a:moveTo>
                    <a:pt x="100013" y="34153"/>
                  </a:moveTo>
                  <a:cubicBezTo>
                    <a:pt x="102688" y="39764"/>
                    <a:pt x="104351" y="45929"/>
                    <a:pt x="104743" y="52420"/>
                  </a:cubicBezTo>
                  <a:lnTo>
                    <a:pt x="88498" y="52420"/>
                  </a:lnTo>
                  <a:cubicBezTo>
                    <a:pt x="88172" y="48767"/>
                    <a:pt x="87226" y="45309"/>
                    <a:pt x="85790" y="42080"/>
                  </a:cubicBezTo>
                  <a:lnTo>
                    <a:pt x="100013" y="34153"/>
                  </a:lnTo>
                  <a:close/>
                  <a:moveTo>
                    <a:pt x="55552" y="28445"/>
                  </a:moveTo>
                  <a:cubicBezTo>
                    <a:pt x="70426" y="28510"/>
                    <a:pt x="82528" y="40612"/>
                    <a:pt x="82528" y="55487"/>
                  </a:cubicBezTo>
                  <a:cubicBezTo>
                    <a:pt x="82528" y="63902"/>
                    <a:pt x="78647" y="71438"/>
                    <a:pt x="72612" y="76396"/>
                  </a:cubicBezTo>
                  <a:cubicBezTo>
                    <a:pt x="72645" y="76298"/>
                    <a:pt x="72677" y="76168"/>
                    <a:pt x="72710" y="76070"/>
                  </a:cubicBezTo>
                  <a:cubicBezTo>
                    <a:pt x="73297" y="74276"/>
                    <a:pt x="73591" y="72416"/>
                    <a:pt x="73591" y="70524"/>
                  </a:cubicBezTo>
                  <a:cubicBezTo>
                    <a:pt x="73591" y="60543"/>
                    <a:pt x="65468" y="52420"/>
                    <a:pt x="55487" y="52420"/>
                  </a:cubicBezTo>
                  <a:cubicBezTo>
                    <a:pt x="48865" y="52420"/>
                    <a:pt x="43482" y="47038"/>
                    <a:pt x="43482" y="40449"/>
                  </a:cubicBezTo>
                  <a:cubicBezTo>
                    <a:pt x="43482" y="33827"/>
                    <a:pt x="48865" y="28445"/>
                    <a:pt x="55487" y="28445"/>
                  </a:cubicBezTo>
                  <a:close/>
                  <a:moveTo>
                    <a:pt x="22475" y="58553"/>
                  </a:moveTo>
                  <a:cubicBezTo>
                    <a:pt x="22801" y="62206"/>
                    <a:pt x="23747" y="65664"/>
                    <a:pt x="25183" y="68893"/>
                  </a:cubicBezTo>
                  <a:lnTo>
                    <a:pt x="10960" y="76820"/>
                  </a:lnTo>
                  <a:cubicBezTo>
                    <a:pt x="8286" y="71209"/>
                    <a:pt x="6622" y="65044"/>
                    <a:pt x="6231" y="58553"/>
                  </a:cubicBezTo>
                  <a:close/>
                  <a:moveTo>
                    <a:pt x="104743" y="58553"/>
                  </a:moveTo>
                  <a:cubicBezTo>
                    <a:pt x="104351" y="65044"/>
                    <a:pt x="102688" y="71209"/>
                    <a:pt x="100013" y="76820"/>
                  </a:cubicBezTo>
                  <a:lnTo>
                    <a:pt x="85790" y="68893"/>
                  </a:lnTo>
                  <a:cubicBezTo>
                    <a:pt x="87226" y="65664"/>
                    <a:pt x="88172" y="62206"/>
                    <a:pt x="88498" y="58553"/>
                  </a:cubicBezTo>
                  <a:close/>
                  <a:moveTo>
                    <a:pt x="38361" y="34577"/>
                  </a:moveTo>
                  <a:lnTo>
                    <a:pt x="38361" y="34577"/>
                  </a:lnTo>
                  <a:cubicBezTo>
                    <a:pt x="38329" y="34675"/>
                    <a:pt x="38296" y="34806"/>
                    <a:pt x="38263" y="34903"/>
                  </a:cubicBezTo>
                  <a:cubicBezTo>
                    <a:pt x="37676" y="36698"/>
                    <a:pt x="37383" y="38557"/>
                    <a:pt x="37383" y="40449"/>
                  </a:cubicBezTo>
                  <a:cubicBezTo>
                    <a:pt x="37383" y="50430"/>
                    <a:pt x="45505" y="58553"/>
                    <a:pt x="55487" y="58553"/>
                  </a:cubicBezTo>
                  <a:cubicBezTo>
                    <a:pt x="62108" y="58553"/>
                    <a:pt x="67491" y="63935"/>
                    <a:pt x="67491" y="70524"/>
                  </a:cubicBezTo>
                  <a:cubicBezTo>
                    <a:pt x="67491" y="77146"/>
                    <a:pt x="62108" y="82528"/>
                    <a:pt x="55487" y="82528"/>
                  </a:cubicBezTo>
                  <a:lnTo>
                    <a:pt x="55421" y="82528"/>
                  </a:lnTo>
                  <a:cubicBezTo>
                    <a:pt x="40547" y="82463"/>
                    <a:pt x="28445" y="70361"/>
                    <a:pt x="28445" y="55487"/>
                  </a:cubicBezTo>
                  <a:cubicBezTo>
                    <a:pt x="28445" y="47071"/>
                    <a:pt x="32326" y="39535"/>
                    <a:pt x="38361" y="34577"/>
                  </a:cubicBezTo>
                  <a:close/>
                  <a:moveTo>
                    <a:pt x="28151" y="74243"/>
                  </a:moveTo>
                  <a:cubicBezTo>
                    <a:pt x="30337" y="77374"/>
                    <a:pt x="33044" y="80147"/>
                    <a:pt x="36143" y="82398"/>
                  </a:cubicBezTo>
                  <a:lnTo>
                    <a:pt x="27923" y="96424"/>
                  </a:lnTo>
                  <a:cubicBezTo>
                    <a:pt x="22345" y="92641"/>
                    <a:pt x="17582" y="87780"/>
                    <a:pt x="13961" y="82137"/>
                  </a:cubicBezTo>
                  <a:lnTo>
                    <a:pt x="28151" y="74243"/>
                  </a:lnTo>
                  <a:close/>
                  <a:moveTo>
                    <a:pt x="82822" y="74243"/>
                  </a:moveTo>
                  <a:lnTo>
                    <a:pt x="97012" y="82137"/>
                  </a:lnTo>
                  <a:cubicBezTo>
                    <a:pt x="93391" y="87780"/>
                    <a:pt x="88628" y="92641"/>
                    <a:pt x="83050" y="96424"/>
                  </a:cubicBezTo>
                  <a:lnTo>
                    <a:pt x="74830" y="82398"/>
                  </a:lnTo>
                  <a:cubicBezTo>
                    <a:pt x="77929" y="80147"/>
                    <a:pt x="80636" y="77374"/>
                    <a:pt x="82822" y="74243"/>
                  </a:cubicBezTo>
                  <a:close/>
                  <a:moveTo>
                    <a:pt x="41427" y="85497"/>
                  </a:moveTo>
                  <a:cubicBezTo>
                    <a:pt x="44820" y="87095"/>
                    <a:pt x="48506" y="88139"/>
                    <a:pt x="52420" y="88498"/>
                  </a:cubicBezTo>
                  <a:lnTo>
                    <a:pt x="52420" y="104743"/>
                  </a:lnTo>
                  <a:cubicBezTo>
                    <a:pt x="45538" y="104319"/>
                    <a:pt x="39014" y="102492"/>
                    <a:pt x="33175" y="99523"/>
                  </a:cubicBezTo>
                  <a:lnTo>
                    <a:pt x="41427" y="85497"/>
                  </a:lnTo>
                  <a:close/>
                  <a:moveTo>
                    <a:pt x="69546" y="85497"/>
                  </a:moveTo>
                  <a:lnTo>
                    <a:pt x="77799" y="99523"/>
                  </a:lnTo>
                  <a:cubicBezTo>
                    <a:pt x="71960" y="102492"/>
                    <a:pt x="65436" y="104319"/>
                    <a:pt x="58553" y="104743"/>
                  </a:cubicBezTo>
                  <a:lnTo>
                    <a:pt x="58553" y="88498"/>
                  </a:lnTo>
                  <a:cubicBezTo>
                    <a:pt x="62467" y="88139"/>
                    <a:pt x="66153" y="87095"/>
                    <a:pt x="69546" y="85497"/>
                  </a:cubicBezTo>
                  <a:close/>
                  <a:moveTo>
                    <a:pt x="55487" y="0"/>
                  </a:moveTo>
                  <a:cubicBezTo>
                    <a:pt x="45277" y="0"/>
                    <a:pt x="35686" y="2773"/>
                    <a:pt x="27466" y="7633"/>
                  </a:cubicBezTo>
                  <a:cubicBezTo>
                    <a:pt x="27433" y="7633"/>
                    <a:pt x="27433" y="7633"/>
                    <a:pt x="27401" y="7666"/>
                  </a:cubicBezTo>
                  <a:cubicBezTo>
                    <a:pt x="27368" y="7666"/>
                    <a:pt x="27368" y="7698"/>
                    <a:pt x="27336" y="7698"/>
                  </a:cubicBezTo>
                  <a:cubicBezTo>
                    <a:pt x="18887" y="12689"/>
                    <a:pt x="11874" y="19866"/>
                    <a:pt x="7079" y="28445"/>
                  </a:cubicBezTo>
                  <a:cubicBezTo>
                    <a:pt x="7046" y="28445"/>
                    <a:pt x="7046" y="28445"/>
                    <a:pt x="7046" y="28477"/>
                  </a:cubicBezTo>
                  <a:cubicBezTo>
                    <a:pt x="7046" y="28477"/>
                    <a:pt x="7046" y="28477"/>
                    <a:pt x="7046" y="28510"/>
                  </a:cubicBezTo>
                  <a:cubicBezTo>
                    <a:pt x="2577" y="36502"/>
                    <a:pt x="0" y="45701"/>
                    <a:pt x="0" y="55487"/>
                  </a:cubicBezTo>
                  <a:cubicBezTo>
                    <a:pt x="0" y="65273"/>
                    <a:pt x="2577" y="74504"/>
                    <a:pt x="7046" y="82496"/>
                  </a:cubicBezTo>
                  <a:cubicBezTo>
                    <a:pt x="7046" y="82496"/>
                    <a:pt x="7046" y="82528"/>
                    <a:pt x="7046" y="82528"/>
                  </a:cubicBezTo>
                  <a:cubicBezTo>
                    <a:pt x="11874" y="91107"/>
                    <a:pt x="18920" y="98316"/>
                    <a:pt x="27368" y="103307"/>
                  </a:cubicBezTo>
                  <a:lnTo>
                    <a:pt x="27401" y="103307"/>
                  </a:lnTo>
                  <a:cubicBezTo>
                    <a:pt x="35654" y="108168"/>
                    <a:pt x="45244" y="110973"/>
                    <a:pt x="55487" y="110973"/>
                  </a:cubicBezTo>
                  <a:cubicBezTo>
                    <a:pt x="65729" y="110973"/>
                    <a:pt x="75319" y="108168"/>
                    <a:pt x="83572" y="103307"/>
                  </a:cubicBezTo>
                  <a:lnTo>
                    <a:pt x="83605" y="103307"/>
                  </a:lnTo>
                  <a:cubicBezTo>
                    <a:pt x="92053" y="98316"/>
                    <a:pt x="99099" y="91107"/>
                    <a:pt x="103927" y="82528"/>
                  </a:cubicBezTo>
                  <a:cubicBezTo>
                    <a:pt x="103927" y="82528"/>
                    <a:pt x="103927" y="82496"/>
                    <a:pt x="103927" y="82496"/>
                  </a:cubicBezTo>
                  <a:cubicBezTo>
                    <a:pt x="108396" y="74504"/>
                    <a:pt x="110973" y="65273"/>
                    <a:pt x="110973" y="55487"/>
                  </a:cubicBezTo>
                  <a:cubicBezTo>
                    <a:pt x="110973" y="45701"/>
                    <a:pt x="108396" y="36502"/>
                    <a:pt x="103927" y="28510"/>
                  </a:cubicBezTo>
                  <a:cubicBezTo>
                    <a:pt x="103927" y="28477"/>
                    <a:pt x="103927" y="28477"/>
                    <a:pt x="103927" y="28477"/>
                  </a:cubicBezTo>
                  <a:cubicBezTo>
                    <a:pt x="103927" y="28445"/>
                    <a:pt x="103927" y="28445"/>
                    <a:pt x="103894" y="28445"/>
                  </a:cubicBezTo>
                  <a:cubicBezTo>
                    <a:pt x="99099" y="19866"/>
                    <a:pt x="92053" y="12689"/>
                    <a:pt x="83605" y="7666"/>
                  </a:cubicBezTo>
                  <a:lnTo>
                    <a:pt x="83572" y="7666"/>
                  </a:lnTo>
                  <a:cubicBezTo>
                    <a:pt x="83572" y="7666"/>
                    <a:pt x="83540" y="7633"/>
                    <a:pt x="83540" y="7633"/>
                  </a:cubicBezTo>
                  <a:cubicBezTo>
                    <a:pt x="75319" y="2805"/>
                    <a:pt x="65729" y="0"/>
                    <a:pt x="55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89"/>
            <p:cNvSpPr/>
            <p:nvPr/>
          </p:nvSpPr>
          <p:spPr>
            <a:xfrm>
              <a:off x="3700700" y="2372275"/>
              <a:ext cx="199025" cy="199000"/>
            </a:xfrm>
            <a:custGeom>
              <a:avLst/>
              <a:gdLst/>
              <a:ahLst/>
              <a:cxnLst/>
              <a:rect l="l" t="t" r="r" b="b"/>
              <a:pathLst>
                <a:path w="7961" h="7960" extrusionOk="0">
                  <a:moveTo>
                    <a:pt x="3981" y="0"/>
                  </a:moveTo>
                  <a:cubicBezTo>
                    <a:pt x="1795" y="0"/>
                    <a:pt x="1" y="1762"/>
                    <a:pt x="1" y="3980"/>
                  </a:cubicBezTo>
                  <a:cubicBezTo>
                    <a:pt x="1" y="6165"/>
                    <a:pt x="1795" y="7959"/>
                    <a:pt x="3981" y="7959"/>
                  </a:cubicBezTo>
                  <a:cubicBezTo>
                    <a:pt x="6166" y="7959"/>
                    <a:pt x="7960" y="6165"/>
                    <a:pt x="7960" y="3980"/>
                  </a:cubicBezTo>
                  <a:cubicBezTo>
                    <a:pt x="7960" y="1762"/>
                    <a:pt x="6166" y="0"/>
                    <a:pt x="39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89"/>
            <p:cNvSpPr/>
            <p:nvPr/>
          </p:nvSpPr>
          <p:spPr>
            <a:xfrm>
              <a:off x="3700700" y="3124150"/>
              <a:ext cx="199025" cy="199000"/>
            </a:xfrm>
            <a:custGeom>
              <a:avLst/>
              <a:gdLst/>
              <a:ahLst/>
              <a:cxnLst/>
              <a:rect l="l" t="t" r="r" b="b"/>
              <a:pathLst>
                <a:path w="7961" h="7960" extrusionOk="0">
                  <a:moveTo>
                    <a:pt x="3981" y="1"/>
                  </a:moveTo>
                  <a:cubicBezTo>
                    <a:pt x="1795" y="1"/>
                    <a:pt x="1" y="1795"/>
                    <a:pt x="1" y="3980"/>
                  </a:cubicBezTo>
                  <a:cubicBezTo>
                    <a:pt x="1" y="6198"/>
                    <a:pt x="1795" y="7960"/>
                    <a:pt x="3981" y="7960"/>
                  </a:cubicBezTo>
                  <a:cubicBezTo>
                    <a:pt x="6166" y="7960"/>
                    <a:pt x="7960" y="6198"/>
                    <a:pt x="7960" y="3980"/>
                  </a:cubicBezTo>
                  <a:cubicBezTo>
                    <a:pt x="7960" y="1795"/>
                    <a:pt x="6166" y="1"/>
                    <a:pt x="39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89"/>
            <p:cNvSpPr/>
            <p:nvPr/>
          </p:nvSpPr>
          <p:spPr>
            <a:xfrm>
              <a:off x="1507850" y="555350"/>
              <a:ext cx="4584725" cy="4584750"/>
            </a:xfrm>
            <a:custGeom>
              <a:avLst/>
              <a:gdLst/>
              <a:ahLst/>
              <a:cxnLst/>
              <a:rect l="l" t="t" r="r" b="b"/>
              <a:pathLst>
                <a:path w="183389" h="183390" extrusionOk="0">
                  <a:moveTo>
                    <a:pt x="88628" y="6165"/>
                  </a:moveTo>
                  <a:lnTo>
                    <a:pt x="88628" y="22540"/>
                  </a:lnTo>
                  <a:cubicBezTo>
                    <a:pt x="78092" y="22997"/>
                    <a:pt x="68143" y="25835"/>
                    <a:pt x="59336" y="30532"/>
                  </a:cubicBezTo>
                  <a:lnTo>
                    <a:pt x="51018" y="16408"/>
                  </a:lnTo>
                  <a:cubicBezTo>
                    <a:pt x="62304" y="10308"/>
                    <a:pt x="75058" y="6655"/>
                    <a:pt x="88628" y="6165"/>
                  </a:cubicBezTo>
                  <a:close/>
                  <a:moveTo>
                    <a:pt x="94761" y="6165"/>
                  </a:moveTo>
                  <a:cubicBezTo>
                    <a:pt x="108331" y="6655"/>
                    <a:pt x="121085" y="10308"/>
                    <a:pt x="132372" y="16408"/>
                  </a:cubicBezTo>
                  <a:lnTo>
                    <a:pt x="124053" y="30532"/>
                  </a:lnTo>
                  <a:cubicBezTo>
                    <a:pt x="115246" y="25835"/>
                    <a:pt x="105297" y="22997"/>
                    <a:pt x="94761" y="22540"/>
                  </a:cubicBezTo>
                  <a:lnTo>
                    <a:pt x="94761" y="6165"/>
                  </a:lnTo>
                  <a:close/>
                  <a:moveTo>
                    <a:pt x="45766" y="19507"/>
                  </a:moveTo>
                  <a:lnTo>
                    <a:pt x="54051" y="33631"/>
                  </a:lnTo>
                  <a:cubicBezTo>
                    <a:pt x="45472" y="39209"/>
                    <a:pt x="38198" y="46647"/>
                    <a:pt x="32816" y="55356"/>
                  </a:cubicBezTo>
                  <a:lnTo>
                    <a:pt x="18496" y="47364"/>
                  </a:lnTo>
                  <a:cubicBezTo>
                    <a:pt x="25346" y="36143"/>
                    <a:pt x="34675" y="26585"/>
                    <a:pt x="45766" y="19507"/>
                  </a:cubicBezTo>
                  <a:close/>
                  <a:moveTo>
                    <a:pt x="137623" y="19507"/>
                  </a:moveTo>
                  <a:cubicBezTo>
                    <a:pt x="148714" y="26585"/>
                    <a:pt x="158043" y="36143"/>
                    <a:pt x="164894" y="47364"/>
                  </a:cubicBezTo>
                  <a:lnTo>
                    <a:pt x="150573" y="55356"/>
                  </a:lnTo>
                  <a:cubicBezTo>
                    <a:pt x="145191" y="46647"/>
                    <a:pt x="137917" y="39209"/>
                    <a:pt x="129338" y="33631"/>
                  </a:cubicBezTo>
                  <a:lnTo>
                    <a:pt x="137623" y="19507"/>
                  </a:lnTo>
                  <a:close/>
                  <a:moveTo>
                    <a:pt x="15527" y="52714"/>
                  </a:moveTo>
                  <a:lnTo>
                    <a:pt x="29815" y="60673"/>
                  </a:lnTo>
                  <a:cubicBezTo>
                    <a:pt x="25574" y="69154"/>
                    <a:pt x="22997" y="78614"/>
                    <a:pt x="22540" y="88628"/>
                  </a:cubicBezTo>
                  <a:lnTo>
                    <a:pt x="6165" y="88628"/>
                  </a:lnTo>
                  <a:cubicBezTo>
                    <a:pt x="6622" y="75743"/>
                    <a:pt x="9949" y="63544"/>
                    <a:pt x="15527" y="52714"/>
                  </a:cubicBezTo>
                  <a:close/>
                  <a:moveTo>
                    <a:pt x="167862" y="52714"/>
                  </a:moveTo>
                  <a:cubicBezTo>
                    <a:pt x="173440" y="63544"/>
                    <a:pt x="176767" y="75743"/>
                    <a:pt x="177224" y="88628"/>
                  </a:cubicBezTo>
                  <a:lnTo>
                    <a:pt x="160849" y="88628"/>
                  </a:lnTo>
                  <a:cubicBezTo>
                    <a:pt x="160392" y="78614"/>
                    <a:pt x="157848" y="69154"/>
                    <a:pt x="153574" y="60673"/>
                  </a:cubicBezTo>
                  <a:lnTo>
                    <a:pt x="167862" y="52714"/>
                  </a:lnTo>
                  <a:close/>
                  <a:moveTo>
                    <a:pt x="22540" y="94761"/>
                  </a:moveTo>
                  <a:cubicBezTo>
                    <a:pt x="22997" y="104775"/>
                    <a:pt x="25574" y="114235"/>
                    <a:pt x="29815" y="122716"/>
                  </a:cubicBezTo>
                  <a:lnTo>
                    <a:pt x="15527" y="130675"/>
                  </a:lnTo>
                  <a:cubicBezTo>
                    <a:pt x="9949" y="119846"/>
                    <a:pt x="6622" y="107646"/>
                    <a:pt x="6165" y="94761"/>
                  </a:cubicBezTo>
                  <a:close/>
                  <a:moveTo>
                    <a:pt x="177224" y="94761"/>
                  </a:moveTo>
                  <a:cubicBezTo>
                    <a:pt x="176767" y="107646"/>
                    <a:pt x="173440" y="119846"/>
                    <a:pt x="167862" y="130675"/>
                  </a:cubicBezTo>
                  <a:lnTo>
                    <a:pt x="153574" y="122716"/>
                  </a:lnTo>
                  <a:cubicBezTo>
                    <a:pt x="157848" y="114235"/>
                    <a:pt x="160392" y="104775"/>
                    <a:pt x="160849" y="94761"/>
                  </a:cubicBezTo>
                  <a:close/>
                  <a:moveTo>
                    <a:pt x="91695" y="28608"/>
                  </a:moveTo>
                  <a:cubicBezTo>
                    <a:pt x="126500" y="28608"/>
                    <a:pt x="154781" y="56889"/>
                    <a:pt x="154781" y="91695"/>
                  </a:cubicBezTo>
                  <a:cubicBezTo>
                    <a:pt x="154781" y="126500"/>
                    <a:pt x="126500" y="154781"/>
                    <a:pt x="91695" y="154781"/>
                  </a:cubicBezTo>
                  <a:cubicBezTo>
                    <a:pt x="56889" y="154781"/>
                    <a:pt x="28608" y="126500"/>
                    <a:pt x="28608" y="91695"/>
                  </a:cubicBezTo>
                  <a:cubicBezTo>
                    <a:pt x="28608" y="56889"/>
                    <a:pt x="56889" y="28608"/>
                    <a:pt x="91695" y="28608"/>
                  </a:cubicBezTo>
                  <a:close/>
                  <a:moveTo>
                    <a:pt x="32816" y="128033"/>
                  </a:moveTo>
                  <a:cubicBezTo>
                    <a:pt x="38198" y="136743"/>
                    <a:pt x="45472" y="144180"/>
                    <a:pt x="54051" y="149758"/>
                  </a:cubicBezTo>
                  <a:lnTo>
                    <a:pt x="45766" y="163882"/>
                  </a:lnTo>
                  <a:cubicBezTo>
                    <a:pt x="34675" y="156804"/>
                    <a:pt x="25346" y="147246"/>
                    <a:pt x="18496" y="136025"/>
                  </a:cubicBezTo>
                  <a:lnTo>
                    <a:pt x="32816" y="128033"/>
                  </a:lnTo>
                  <a:close/>
                  <a:moveTo>
                    <a:pt x="150573" y="128033"/>
                  </a:moveTo>
                  <a:lnTo>
                    <a:pt x="164894" y="136025"/>
                  </a:lnTo>
                  <a:cubicBezTo>
                    <a:pt x="158043" y="147246"/>
                    <a:pt x="148714" y="156804"/>
                    <a:pt x="137623" y="163882"/>
                  </a:cubicBezTo>
                  <a:lnTo>
                    <a:pt x="129338" y="149758"/>
                  </a:lnTo>
                  <a:cubicBezTo>
                    <a:pt x="137917" y="144180"/>
                    <a:pt x="145191" y="136743"/>
                    <a:pt x="150573" y="128033"/>
                  </a:cubicBezTo>
                  <a:close/>
                  <a:moveTo>
                    <a:pt x="59336" y="152857"/>
                  </a:moveTo>
                  <a:cubicBezTo>
                    <a:pt x="68143" y="157554"/>
                    <a:pt x="78092" y="160392"/>
                    <a:pt x="88628" y="160849"/>
                  </a:cubicBezTo>
                  <a:lnTo>
                    <a:pt x="88628" y="177224"/>
                  </a:lnTo>
                  <a:cubicBezTo>
                    <a:pt x="75058" y="176735"/>
                    <a:pt x="62304" y="173081"/>
                    <a:pt x="51018" y="166981"/>
                  </a:cubicBezTo>
                  <a:lnTo>
                    <a:pt x="59336" y="152857"/>
                  </a:lnTo>
                  <a:close/>
                  <a:moveTo>
                    <a:pt x="124053" y="152857"/>
                  </a:moveTo>
                  <a:lnTo>
                    <a:pt x="132372" y="166981"/>
                  </a:lnTo>
                  <a:cubicBezTo>
                    <a:pt x="121085" y="173081"/>
                    <a:pt x="108331" y="176735"/>
                    <a:pt x="94761" y="177224"/>
                  </a:cubicBezTo>
                  <a:lnTo>
                    <a:pt x="94761" y="160849"/>
                  </a:lnTo>
                  <a:cubicBezTo>
                    <a:pt x="105297" y="160392"/>
                    <a:pt x="115246" y="157554"/>
                    <a:pt x="124053" y="152857"/>
                  </a:cubicBezTo>
                  <a:close/>
                  <a:moveTo>
                    <a:pt x="91695" y="0"/>
                  </a:moveTo>
                  <a:cubicBezTo>
                    <a:pt x="74895" y="0"/>
                    <a:pt x="59140" y="4534"/>
                    <a:pt x="45603" y="12461"/>
                  </a:cubicBezTo>
                  <a:cubicBezTo>
                    <a:pt x="45374" y="12591"/>
                    <a:pt x="45146" y="12689"/>
                    <a:pt x="44950" y="12852"/>
                  </a:cubicBezTo>
                  <a:cubicBezTo>
                    <a:pt x="31152" y="21040"/>
                    <a:pt x="19703" y="32750"/>
                    <a:pt x="11809" y="46712"/>
                  </a:cubicBezTo>
                  <a:cubicBezTo>
                    <a:pt x="11743" y="46842"/>
                    <a:pt x="11515" y="47234"/>
                    <a:pt x="11450" y="47332"/>
                  </a:cubicBezTo>
                  <a:cubicBezTo>
                    <a:pt x="4175" y="60510"/>
                    <a:pt x="0" y="75613"/>
                    <a:pt x="0" y="91695"/>
                  </a:cubicBezTo>
                  <a:cubicBezTo>
                    <a:pt x="0" y="107776"/>
                    <a:pt x="4175" y="122879"/>
                    <a:pt x="11450" y="136058"/>
                  </a:cubicBezTo>
                  <a:cubicBezTo>
                    <a:pt x="11580" y="136253"/>
                    <a:pt x="11645" y="136449"/>
                    <a:pt x="11809" y="136645"/>
                  </a:cubicBezTo>
                  <a:cubicBezTo>
                    <a:pt x="19703" y="150639"/>
                    <a:pt x="31152" y="162349"/>
                    <a:pt x="44950" y="170537"/>
                  </a:cubicBezTo>
                  <a:cubicBezTo>
                    <a:pt x="45146" y="170667"/>
                    <a:pt x="45342" y="170830"/>
                    <a:pt x="45603" y="170928"/>
                  </a:cubicBezTo>
                  <a:cubicBezTo>
                    <a:pt x="59140" y="178855"/>
                    <a:pt x="74895" y="183389"/>
                    <a:pt x="91695" y="183389"/>
                  </a:cubicBezTo>
                  <a:cubicBezTo>
                    <a:pt x="108494" y="183389"/>
                    <a:pt x="124249" y="178855"/>
                    <a:pt x="137786" y="170928"/>
                  </a:cubicBezTo>
                  <a:cubicBezTo>
                    <a:pt x="138015" y="170798"/>
                    <a:pt x="138243" y="170667"/>
                    <a:pt x="138439" y="170537"/>
                  </a:cubicBezTo>
                  <a:cubicBezTo>
                    <a:pt x="152237" y="162349"/>
                    <a:pt x="163687" y="150639"/>
                    <a:pt x="171581" y="136645"/>
                  </a:cubicBezTo>
                  <a:cubicBezTo>
                    <a:pt x="171711" y="136449"/>
                    <a:pt x="171809" y="136253"/>
                    <a:pt x="171939" y="136058"/>
                  </a:cubicBezTo>
                  <a:cubicBezTo>
                    <a:pt x="179214" y="122879"/>
                    <a:pt x="183389" y="107776"/>
                    <a:pt x="183389" y="91695"/>
                  </a:cubicBezTo>
                  <a:cubicBezTo>
                    <a:pt x="183389" y="75613"/>
                    <a:pt x="179214" y="60510"/>
                    <a:pt x="171939" y="47332"/>
                  </a:cubicBezTo>
                  <a:cubicBezTo>
                    <a:pt x="171809" y="47136"/>
                    <a:pt x="171711" y="46907"/>
                    <a:pt x="171581" y="46712"/>
                  </a:cubicBezTo>
                  <a:cubicBezTo>
                    <a:pt x="163687" y="32750"/>
                    <a:pt x="152237" y="21040"/>
                    <a:pt x="138439" y="12852"/>
                  </a:cubicBezTo>
                  <a:cubicBezTo>
                    <a:pt x="138243" y="12722"/>
                    <a:pt x="138047" y="12559"/>
                    <a:pt x="137786" y="12461"/>
                  </a:cubicBezTo>
                  <a:cubicBezTo>
                    <a:pt x="124249" y="4534"/>
                    <a:pt x="108494" y="0"/>
                    <a:pt x="916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00" name="Google Shape;3600;p89"/>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89">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89">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89">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Shape 3607"/>
        <p:cNvGrpSpPr/>
        <p:nvPr/>
      </p:nvGrpSpPr>
      <p:grpSpPr>
        <a:xfrm>
          <a:off x="0" y="0"/>
          <a:ext cx="0" cy="0"/>
          <a:chOff x="0" y="0"/>
          <a:chExt cx="0" cy="0"/>
        </a:xfrm>
      </p:grpSpPr>
      <p:sp>
        <p:nvSpPr>
          <p:cNvPr id="3608" name="Google Shape;3608;p90"/>
          <p:cNvSpPr/>
          <p:nvPr/>
        </p:nvSpPr>
        <p:spPr>
          <a:xfrm>
            <a:off x="4750143" y="2464416"/>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90"/>
          <p:cNvSpPr/>
          <p:nvPr/>
        </p:nvSpPr>
        <p:spPr>
          <a:xfrm>
            <a:off x="1063087" y="2482184"/>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90"/>
          <p:cNvSpPr txBox="1">
            <a:spLocks noGrp="1"/>
          </p:cNvSpPr>
          <p:nvPr>
            <p:ph type="title" idx="4"/>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KEY TRADITIONAL ITEMS</a:t>
            </a:r>
            <a:endParaRPr/>
          </a:p>
        </p:txBody>
      </p:sp>
      <p:sp>
        <p:nvSpPr>
          <p:cNvPr id="3611" name="Google Shape;3611;p90"/>
          <p:cNvSpPr txBox="1">
            <a:spLocks noGrp="1"/>
          </p:cNvSpPr>
          <p:nvPr>
            <p:ph type="title"/>
          </p:nvPr>
        </p:nvSpPr>
        <p:spPr>
          <a:xfrm>
            <a:off x="2044704" y="2186179"/>
            <a:ext cx="1994700" cy="316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CASTLE</a:t>
            </a:r>
            <a:endParaRPr/>
          </a:p>
        </p:txBody>
      </p:sp>
      <p:sp>
        <p:nvSpPr>
          <p:cNvPr id="3612" name="Google Shape;3612;p90"/>
          <p:cNvSpPr txBox="1">
            <a:spLocks noGrp="1"/>
          </p:cNvSpPr>
          <p:nvPr>
            <p:ph type="subTitle" idx="1"/>
          </p:nvPr>
        </p:nvSpPr>
        <p:spPr>
          <a:xfrm>
            <a:off x="2044710" y="2763325"/>
            <a:ext cx="2344800" cy="84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3613" name="Google Shape;3613;p90"/>
          <p:cNvSpPr txBox="1">
            <a:spLocks noGrp="1"/>
          </p:cNvSpPr>
          <p:nvPr>
            <p:ph type="title" idx="2"/>
          </p:nvPr>
        </p:nvSpPr>
        <p:spPr>
          <a:xfrm>
            <a:off x="5736204" y="2186179"/>
            <a:ext cx="1994700" cy="316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PA KUA</a:t>
            </a:r>
            <a:endParaRPr/>
          </a:p>
        </p:txBody>
      </p:sp>
      <p:sp>
        <p:nvSpPr>
          <p:cNvPr id="3614" name="Google Shape;3614;p90"/>
          <p:cNvSpPr txBox="1">
            <a:spLocks noGrp="1"/>
          </p:cNvSpPr>
          <p:nvPr>
            <p:ph type="subTitle" idx="3"/>
          </p:nvPr>
        </p:nvSpPr>
        <p:spPr>
          <a:xfrm>
            <a:off x="5736210" y="2763325"/>
            <a:ext cx="2344800" cy="84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Despite being red, Mars is actually a cold place. It’s full of iron oxide dust</a:t>
            </a:r>
            <a:endParaRPr/>
          </a:p>
        </p:txBody>
      </p:sp>
      <p:cxnSp>
        <p:nvCxnSpPr>
          <p:cNvPr id="3615" name="Google Shape;3615;p90"/>
          <p:cNvCxnSpPr/>
          <p:nvPr/>
        </p:nvCxnSpPr>
        <p:spPr>
          <a:xfrm>
            <a:off x="2149278" y="2714735"/>
            <a:ext cx="2014200" cy="0"/>
          </a:xfrm>
          <a:prstGeom prst="straightConnector1">
            <a:avLst/>
          </a:prstGeom>
          <a:noFill/>
          <a:ln w="19050" cap="flat" cmpd="sng">
            <a:solidFill>
              <a:schemeClr val="dk1"/>
            </a:solidFill>
            <a:prstDash val="solid"/>
            <a:round/>
            <a:headEnd type="none" w="med" len="med"/>
            <a:tailEnd type="none" w="med" len="med"/>
          </a:ln>
        </p:spPr>
      </p:cxnSp>
      <p:cxnSp>
        <p:nvCxnSpPr>
          <p:cNvPr id="3616" name="Google Shape;3616;p90"/>
          <p:cNvCxnSpPr/>
          <p:nvPr/>
        </p:nvCxnSpPr>
        <p:spPr>
          <a:xfrm>
            <a:off x="5852934" y="2714735"/>
            <a:ext cx="2014200" cy="0"/>
          </a:xfrm>
          <a:prstGeom prst="straightConnector1">
            <a:avLst/>
          </a:prstGeom>
          <a:noFill/>
          <a:ln w="19050" cap="flat" cmpd="sng">
            <a:solidFill>
              <a:schemeClr val="dk1"/>
            </a:solidFill>
            <a:prstDash val="solid"/>
            <a:round/>
            <a:headEnd type="none" w="med" len="med"/>
            <a:tailEnd type="none" w="med" len="med"/>
          </a:ln>
        </p:spPr>
      </p:cxnSp>
      <p:sp>
        <p:nvSpPr>
          <p:cNvPr id="3617" name="Google Shape;3617;p90"/>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90">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90">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90">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90"/>
          <p:cNvSpPr/>
          <p:nvPr/>
        </p:nvSpPr>
        <p:spPr>
          <a:xfrm>
            <a:off x="1242525" y="2643675"/>
            <a:ext cx="493691" cy="494091"/>
          </a:xfrm>
          <a:custGeom>
            <a:avLst/>
            <a:gdLst/>
            <a:ahLst/>
            <a:cxnLst/>
            <a:rect l="l" t="t" r="r" b="b"/>
            <a:pathLst>
              <a:path w="14810" h="14822" extrusionOk="0">
                <a:moveTo>
                  <a:pt x="9796" y="2224"/>
                </a:moveTo>
                <a:lnTo>
                  <a:pt x="10278" y="3598"/>
                </a:lnTo>
                <a:lnTo>
                  <a:pt x="4533" y="3598"/>
                </a:lnTo>
                <a:lnTo>
                  <a:pt x="5014" y="2224"/>
                </a:lnTo>
                <a:close/>
                <a:moveTo>
                  <a:pt x="4961" y="4954"/>
                </a:moveTo>
                <a:cubicBezTo>
                  <a:pt x="4997" y="4954"/>
                  <a:pt x="5032" y="4990"/>
                  <a:pt x="5032" y="5025"/>
                </a:cubicBezTo>
                <a:lnTo>
                  <a:pt x="5032" y="5382"/>
                </a:lnTo>
                <a:cubicBezTo>
                  <a:pt x="5032" y="5418"/>
                  <a:pt x="4997" y="5454"/>
                  <a:pt x="4961" y="5454"/>
                </a:cubicBezTo>
                <a:lnTo>
                  <a:pt x="4604" y="5454"/>
                </a:lnTo>
                <a:cubicBezTo>
                  <a:pt x="4568" y="5454"/>
                  <a:pt x="4533" y="5418"/>
                  <a:pt x="4533" y="5382"/>
                </a:cubicBezTo>
                <a:lnTo>
                  <a:pt x="4533" y="5025"/>
                </a:lnTo>
                <a:cubicBezTo>
                  <a:pt x="4533" y="4990"/>
                  <a:pt x="4568" y="4954"/>
                  <a:pt x="4604" y="4954"/>
                </a:cubicBezTo>
                <a:close/>
                <a:moveTo>
                  <a:pt x="7584" y="4954"/>
                </a:moveTo>
                <a:cubicBezTo>
                  <a:pt x="7619" y="4954"/>
                  <a:pt x="7655" y="4990"/>
                  <a:pt x="7655" y="5025"/>
                </a:cubicBezTo>
                <a:lnTo>
                  <a:pt x="7655" y="5382"/>
                </a:lnTo>
                <a:cubicBezTo>
                  <a:pt x="7655" y="5418"/>
                  <a:pt x="7619" y="5454"/>
                  <a:pt x="7584" y="5454"/>
                </a:cubicBezTo>
                <a:lnTo>
                  <a:pt x="7227" y="5454"/>
                </a:lnTo>
                <a:cubicBezTo>
                  <a:pt x="7191" y="5454"/>
                  <a:pt x="7156" y="5418"/>
                  <a:pt x="7156" y="5382"/>
                </a:cubicBezTo>
                <a:lnTo>
                  <a:pt x="7156" y="5025"/>
                </a:lnTo>
                <a:cubicBezTo>
                  <a:pt x="7156" y="4990"/>
                  <a:pt x="7191" y="4954"/>
                  <a:pt x="7227" y="4954"/>
                </a:cubicBezTo>
                <a:close/>
                <a:moveTo>
                  <a:pt x="10189" y="4954"/>
                </a:moveTo>
                <a:cubicBezTo>
                  <a:pt x="10242" y="4954"/>
                  <a:pt x="10260" y="4990"/>
                  <a:pt x="10260" y="5025"/>
                </a:cubicBezTo>
                <a:lnTo>
                  <a:pt x="10260" y="5382"/>
                </a:lnTo>
                <a:cubicBezTo>
                  <a:pt x="10260" y="5418"/>
                  <a:pt x="10242" y="5454"/>
                  <a:pt x="10189" y="5454"/>
                </a:cubicBezTo>
                <a:lnTo>
                  <a:pt x="9850" y="5454"/>
                </a:lnTo>
                <a:cubicBezTo>
                  <a:pt x="9814" y="5454"/>
                  <a:pt x="9778" y="5418"/>
                  <a:pt x="9778" y="5382"/>
                </a:cubicBezTo>
                <a:lnTo>
                  <a:pt x="9778" y="5025"/>
                </a:lnTo>
                <a:cubicBezTo>
                  <a:pt x="9778" y="4990"/>
                  <a:pt x="9814" y="4954"/>
                  <a:pt x="9850" y="4954"/>
                </a:cubicBezTo>
                <a:close/>
                <a:moveTo>
                  <a:pt x="9814" y="4044"/>
                </a:moveTo>
                <a:lnTo>
                  <a:pt x="9814" y="4526"/>
                </a:lnTo>
                <a:cubicBezTo>
                  <a:pt x="9546" y="4544"/>
                  <a:pt x="9350" y="4776"/>
                  <a:pt x="9350" y="5025"/>
                </a:cubicBezTo>
                <a:lnTo>
                  <a:pt x="9350" y="5382"/>
                </a:lnTo>
                <a:cubicBezTo>
                  <a:pt x="9350" y="5650"/>
                  <a:pt x="9546" y="5864"/>
                  <a:pt x="9814" y="5882"/>
                </a:cubicBezTo>
                <a:lnTo>
                  <a:pt x="9814" y="6613"/>
                </a:lnTo>
                <a:lnTo>
                  <a:pt x="4997" y="6613"/>
                </a:lnTo>
                <a:lnTo>
                  <a:pt x="4997" y="5882"/>
                </a:lnTo>
                <a:cubicBezTo>
                  <a:pt x="5264" y="5864"/>
                  <a:pt x="5460" y="5650"/>
                  <a:pt x="5460" y="5382"/>
                </a:cubicBezTo>
                <a:lnTo>
                  <a:pt x="5460" y="5025"/>
                </a:lnTo>
                <a:cubicBezTo>
                  <a:pt x="5460" y="4776"/>
                  <a:pt x="5264" y="4544"/>
                  <a:pt x="4997" y="4526"/>
                </a:cubicBezTo>
                <a:lnTo>
                  <a:pt x="4997" y="4044"/>
                </a:lnTo>
                <a:lnTo>
                  <a:pt x="7191" y="4044"/>
                </a:lnTo>
                <a:lnTo>
                  <a:pt x="7191" y="4526"/>
                </a:lnTo>
                <a:cubicBezTo>
                  <a:pt x="6924" y="4544"/>
                  <a:pt x="6727" y="4776"/>
                  <a:pt x="6727" y="5025"/>
                </a:cubicBezTo>
                <a:lnTo>
                  <a:pt x="6727" y="5382"/>
                </a:lnTo>
                <a:cubicBezTo>
                  <a:pt x="6727" y="5668"/>
                  <a:pt x="6959" y="5882"/>
                  <a:pt x="7227" y="5882"/>
                </a:cubicBezTo>
                <a:lnTo>
                  <a:pt x="7584" y="5882"/>
                </a:lnTo>
                <a:cubicBezTo>
                  <a:pt x="7851" y="5882"/>
                  <a:pt x="8083" y="5668"/>
                  <a:pt x="8083" y="5382"/>
                </a:cubicBezTo>
                <a:lnTo>
                  <a:pt x="8083" y="5025"/>
                </a:lnTo>
                <a:cubicBezTo>
                  <a:pt x="8083" y="4776"/>
                  <a:pt x="7887" y="4544"/>
                  <a:pt x="7619" y="4526"/>
                </a:cubicBezTo>
                <a:lnTo>
                  <a:pt x="7619" y="4044"/>
                </a:lnTo>
                <a:close/>
                <a:moveTo>
                  <a:pt x="11613" y="6123"/>
                </a:moveTo>
                <a:cubicBezTo>
                  <a:pt x="11679" y="6123"/>
                  <a:pt x="11743" y="6151"/>
                  <a:pt x="11795" y="6203"/>
                </a:cubicBezTo>
                <a:lnTo>
                  <a:pt x="11955" y="6399"/>
                </a:lnTo>
                <a:cubicBezTo>
                  <a:pt x="12187" y="6667"/>
                  <a:pt x="12151" y="7060"/>
                  <a:pt x="11902" y="7309"/>
                </a:cubicBezTo>
                <a:cubicBezTo>
                  <a:pt x="11812" y="7381"/>
                  <a:pt x="11723" y="7416"/>
                  <a:pt x="11634" y="7452"/>
                </a:cubicBezTo>
                <a:cubicBezTo>
                  <a:pt x="11563" y="7470"/>
                  <a:pt x="11509" y="7488"/>
                  <a:pt x="11456" y="7488"/>
                </a:cubicBezTo>
                <a:lnTo>
                  <a:pt x="3355" y="7488"/>
                </a:lnTo>
                <a:cubicBezTo>
                  <a:pt x="3301" y="7488"/>
                  <a:pt x="3248" y="7470"/>
                  <a:pt x="3177" y="7452"/>
                </a:cubicBezTo>
                <a:cubicBezTo>
                  <a:pt x="3070" y="7416"/>
                  <a:pt x="2980" y="7381"/>
                  <a:pt x="2909" y="7309"/>
                </a:cubicBezTo>
                <a:cubicBezTo>
                  <a:pt x="2659" y="7060"/>
                  <a:pt x="2623" y="6667"/>
                  <a:pt x="2855" y="6399"/>
                </a:cubicBezTo>
                <a:lnTo>
                  <a:pt x="3016" y="6203"/>
                </a:lnTo>
                <a:cubicBezTo>
                  <a:pt x="3068" y="6151"/>
                  <a:pt x="3132" y="6123"/>
                  <a:pt x="3194" y="6123"/>
                </a:cubicBezTo>
                <a:cubicBezTo>
                  <a:pt x="3239" y="6123"/>
                  <a:pt x="3282" y="6138"/>
                  <a:pt x="3319" y="6167"/>
                </a:cubicBezTo>
                <a:cubicBezTo>
                  <a:pt x="3426" y="6257"/>
                  <a:pt x="3426" y="6382"/>
                  <a:pt x="3355" y="6471"/>
                </a:cubicBezTo>
                <a:lnTo>
                  <a:pt x="3194" y="6667"/>
                </a:lnTo>
                <a:cubicBezTo>
                  <a:pt x="3105" y="6774"/>
                  <a:pt x="3123" y="6899"/>
                  <a:pt x="3212" y="6988"/>
                </a:cubicBezTo>
                <a:cubicBezTo>
                  <a:pt x="3248" y="7024"/>
                  <a:pt x="3301" y="7042"/>
                  <a:pt x="3355" y="7042"/>
                </a:cubicBezTo>
                <a:cubicBezTo>
                  <a:pt x="3498" y="7042"/>
                  <a:pt x="6487" y="7050"/>
                  <a:pt x="8840" y="7050"/>
                </a:cubicBezTo>
                <a:cubicBezTo>
                  <a:pt x="10016" y="7050"/>
                  <a:pt x="11033" y="7048"/>
                  <a:pt x="11456" y="7042"/>
                </a:cubicBezTo>
                <a:cubicBezTo>
                  <a:pt x="11509" y="7042"/>
                  <a:pt x="11563" y="7024"/>
                  <a:pt x="11598" y="6988"/>
                </a:cubicBezTo>
                <a:cubicBezTo>
                  <a:pt x="11688" y="6899"/>
                  <a:pt x="11705" y="6774"/>
                  <a:pt x="11616" y="6667"/>
                </a:cubicBezTo>
                <a:lnTo>
                  <a:pt x="11456" y="6471"/>
                </a:lnTo>
                <a:cubicBezTo>
                  <a:pt x="11384" y="6382"/>
                  <a:pt x="11384" y="6257"/>
                  <a:pt x="11473" y="6167"/>
                </a:cubicBezTo>
                <a:cubicBezTo>
                  <a:pt x="11518" y="6138"/>
                  <a:pt x="11566" y="6123"/>
                  <a:pt x="11613" y="6123"/>
                </a:cubicBezTo>
                <a:close/>
                <a:moveTo>
                  <a:pt x="11545" y="7916"/>
                </a:moveTo>
                <a:lnTo>
                  <a:pt x="11919" y="9165"/>
                </a:lnTo>
                <a:lnTo>
                  <a:pt x="11117" y="9165"/>
                </a:lnTo>
                <a:cubicBezTo>
                  <a:pt x="10992" y="9165"/>
                  <a:pt x="10885" y="9254"/>
                  <a:pt x="10885" y="9379"/>
                </a:cubicBezTo>
                <a:cubicBezTo>
                  <a:pt x="10885" y="9504"/>
                  <a:pt x="10992" y="9593"/>
                  <a:pt x="11117" y="9593"/>
                </a:cubicBezTo>
                <a:lnTo>
                  <a:pt x="13008" y="9593"/>
                </a:lnTo>
                <a:cubicBezTo>
                  <a:pt x="13097" y="9593"/>
                  <a:pt x="13186" y="9540"/>
                  <a:pt x="13222" y="9468"/>
                </a:cubicBezTo>
                <a:cubicBezTo>
                  <a:pt x="13258" y="9379"/>
                  <a:pt x="13240" y="9290"/>
                  <a:pt x="13186" y="9218"/>
                </a:cubicBezTo>
                <a:lnTo>
                  <a:pt x="13008" y="9022"/>
                </a:lnTo>
                <a:cubicBezTo>
                  <a:pt x="12937" y="8933"/>
                  <a:pt x="12954" y="8790"/>
                  <a:pt x="13044" y="8719"/>
                </a:cubicBezTo>
                <a:cubicBezTo>
                  <a:pt x="13086" y="8685"/>
                  <a:pt x="13140" y="8667"/>
                  <a:pt x="13193" y="8667"/>
                </a:cubicBezTo>
                <a:cubicBezTo>
                  <a:pt x="13252" y="8667"/>
                  <a:pt x="13309" y="8690"/>
                  <a:pt x="13347" y="8737"/>
                </a:cubicBezTo>
                <a:lnTo>
                  <a:pt x="13507" y="8951"/>
                </a:lnTo>
                <a:cubicBezTo>
                  <a:pt x="13686" y="9147"/>
                  <a:pt x="13722" y="9397"/>
                  <a:pt x="13615" y="9647"/>
                </a:cubicBezTo>
                <a:cubicBezTo>
                  <a:pt x="13525" y="9825"/>
                  <a:pt x="13311" y="10021"/>
                  <a:pt x="13008" y="10021"/>
                </a:cubicBezTo>
                <a:lnTo>
                  <a:pt x="1803" y="10021"/>
                </a:lnTo>
                <a:cubicBezTo>
                  <a:pt x="1624" y="10021"/>
                  <a:pt x="1482" y="9968"/>
                  <a:pt x="1357" y="9861"/>
                </a:cubicBezTo>
                <a:cubicBezTo>
                  <a:pt x="1089" y="9611"/>
                  <a:pt x="1071" y="9218"/>
                  <a:pt x="1285" y="8951"/>
                </a:cubicBezTo>
                <a:lnTo>
                  <a:pt x="1464" y="8737"/>
                </a:lnTo>
                <a:cubicBezTo>
                  <a:pt x="1501" y="8690"/>
                  <a:pt x="1559" y="8667"/>
                  <a:pt x="1618" y="8667"/>
                </a:cubicBezTo>
                <a:cubicBezTo>
                  <a:pt x="1671" y="8667"/>
                  <a:pt x="1725" y="8685"/>
                  <a:pt x="1767" y="8719"/>
                </a:cubicBezTo>
                <a:cubicBezTo>
                  <a:pt x="1856" y="8790"/>
                  <a:pt x="1874" y="8933"/>
                  <a:pt x="1785" y="9022"/>
                </a:cubicBezTo>
                <a:lnTo>
                  <a:pt x="1642" y="9201"/>
                </a:lnTo>
                <a:cubicBezTo>
                  <a:pt x="1571" y="9272"/>
                  <a:pt x="1553" y="9343"/>
                  <a:pt x="1571" y="9433"/>
                </a:cubicBezTo>
                <a:cubicBezTo>
                  <a:pt x="1624" y="9593"/>
                  <a:pt x="1767" y="9593"/>
                  <a:pt x="1874" y="9593"/>
                </a:cubicBezTo>
                <a:lnTo>
                  <a:pt x="10171" y="9593"/>
                </a:lnTo>
                <a:cubicBezTo>
                  <a:pt x="10296" y="9593"/>
                  <a:pt x="10385" y="9504"/>
                  <a:pt x="10385" y="9379"/>
                </a:cubicBezTo>
                <a:cubicBezTo>
                  <a:pt x="10385" y="9254"/>
                  <a:pt x="10296" y="9165"/>
                  <a:pt x="10171" y="9165"/>
                </a:cubicBezTo>
                <a:lnTo>
                  <a:pt x="2891" y="9165"/>
                </a:lnTo>
                <a:lnTo>
                  <a:pt x="3266" y="7916"/>
                </a:lnTo>
                <a:close/>
                <a:moveTo>
                  <a:pt x="4586" y="10467"/>
                </a:moveTo>
                <a:lnTo>
                  <a:pt x="4586" y="13519"/>
                </a:lnTo>
                <a:lnTo>
                  <a:pt x="3070" y="13519"/>
                </a:lnTo>
                <a:lnTo>
                  <a:pt x="3070" y="10467"/>
                </a:lnTo>
                <a:close/>
                <a:moveTo>
                  <a:pt x="5443" y="10467"/>
                </a:moveTo>
                <a:lnTo>
                  <a:pt x="5443" y="13519"/>
                </a:lnTo>
                <a:lnTo>
                  <a:pt x="5014" y="13519"/>
                </a:lnTo>
                <a:lnTo>
                  <a:pt x="5014" y="10467"/>
                </a:lnTo>
                <a:close/>
                <a:moveTo>
                  <a:pt x="8922" y="10467"/>
                </a:moveTo>
                <a:lnTo>
                  <a:pt x="8922" y="13519"/>
                </a:lnTo>
                <a:lnTo>
                  <a:pt x="5889" y="13519"/>
                </a:lnTo>
                <a:lnTo>
                  <a:pt x="5889" y="10467"/>
                </a:lnTo>
                <a:close/>
                <a:moveTo>
                  <a:pt x="9796" y="10467"/>
                </a:moveTo>
                <a:lnTo>
                  <a:pt x="9796" y="13519"/>
                </a:lnTo>
                <a:lnTo>
                  <a:pt x="9350" y="13519"/>
                </a:lnTo>
                <a:lnTo>
                  <a:pt x="9350" y="10467"/>
                </a:lnTo>
                <a:close/>
                <a:moveTo>
                  <a:pt x="11741" y="10467"/>
                </a:moveTo>
                <a:lnTo>
                  <a:pt x="11741" y="13519"/>
                </a:lnTo>
                <a:lnTo>
                  <a:pt x="10224" y="13519"/>
                </a:lnTo>
                <a:lnTo>
                  <a:pt x="10224" y="10467"/>
                </a:lnTo>
                <a:close/>
                <a:moveTo>
                  <a:pt x="12598" y="10467"/>
                </a:moveTo>
                <a:lnTo>
                  <a:pt x="12598" y="13519"/>
                </a:lnTo>
                <a:lnTo>
                  <a:pt x="12169" y="13519"/>
                </a:lnTo>
                <a:lnTo>
                  <a:pt x="12169" y="10467"/>
                </a:lnTo>
                <a:close/>
                <a:moveTo>
                  <a:pt x="14168" y="13947"/>
                </a:moveTo>
                <a:cubicBezTo>
                  <a:pt x="14293" y="13947"/>
                  <a:pt x="14382" y="14054"/>
                  <a:pt x="14382" y="14161"/>
                </a:cubicBezTo>
                <a:cubicBezTo>
                  <a:pt x="14382" y="14286"/>
                  <a:pt x="14293" y="14393"/>
                  <a:pt x="14168" y="14393"/>
                </a:cubicBezTo>
                <a:lnTo>
                  <a:pt x="643" y="14393"/>
                </a:lnTo>
                <a:cubicBezTo>
                  <a:pt x="518" y="14393"/>
                  <a:pt x="429" y="14286"/>
                  <a:pt x="429" y="14161"/>
                </a:cubicBezTo>
                <a:cubicBezTo>
                  <a:pt x="429" y="14054"/>
                  <a:pt x="518" y="13947"/>
                  <a:pt x="643" y="13947"/>
                </a:cubicBezTo>
                <a:close/>
                <a:moveTo>
                  <a:pt x="4956" y="1"/>
                </a:moveTo>
                <a:cubicBezTo>
                  <a:pt x="4773" y="1"/>
                  <a:pt x="4590" y="78"/>
                  <a:pt x="4461" y="226"/>
                </a:cubicBezTo>
                <a:lnTo>
                  <a:pt x="4283" y="422"/>
                </a:lnTo>
                <a:cubicBezTo>
                  <a:pt x="3908" y="886"/>
                  <a:pt x="3962" y="1546"/>
                  <a:pt x="4390" y="1939"/>
                </a:cubicBezTo>
                <a:cubicBezTo>
                  <a:pt x="4443" y="1992"/>
                  <a:pt x="4515" y="2046"/>
                  <a:pt x="4586" y="2081"/>
                </a:cubicBezTo>
                <a:lnTo>
                  <a:pt x="4033" y="3741"/>
                </a:lnTo>
                <a:cubicBezTo>
                  <a:pt x="4015" y="3812"/>
                  <a:pt x="4015" y="3884"/>
                  <a:pt x="4051" y="3937"/>
                </a:cubicBezTo>
                <a:cubicBezTo>
                  <a:pt x="4104" y="4008"/>
                  <a:pt x="4158" y="4044"/>
                  <a:pt x="4229" y="4044"/>
                </a:cubicBezTo>
                <a:lnTo>
                  <a:pt x="4568" y="4044"/>
                </a:lnTo>
                <a:lnTo>
                  <a:pt x="4568" y="4526"/>
                </a:lnTo>
                <a:cubicBezTo>
                  <a:pt x="4319" y="4544"/>
                  <a:pt x="4104" y="4776"/>
                  <a:pt x="4104" y="5025"/>
                </a:cubicBezTo>
                <a:lnTo>
                  <a:pt x="4104" y="5382"/>
                </a:lnTo>
                <a:cubicBezTo>
                  <a:pt x="4104" y="5650"/>
                  <a:pt x="4319" y="5864"/>
                  <a:pt x="4568" y="5882"/>
                </a:cubicBezTo>
                <a:lnTo>
                  <a:pt x="4568" y="6613"/>
                </a:lnTo>
                <a:lnTo>
                  <a:pt x="3783" y="6613"/>
                </a:lnTo>
                <a:cubicBezTo>
                  <a:pt x="3890" y="6364"/>
                  <a:pt x="3837" y="6042"/>
                  <a:pt x="3605" y="5846"/>
                </a:cubicBezTo>
                <a:cubicBezTo>
                  <a:pt x="3485" y="5743"/>
                  <a:pt x="3337" y="5692"/>
                  <a:pt x="3189" y="5692"/>
                </a:cubicBezTo>
                <a:cubicBezTo>
                  <a:pt x="3006" y="5692"/>
                  <a:pt x="2823" y="5769"/>
                  <a:pt x="2695" y="5918"/>
                </a:cubicBezTo>
                <a:lnTo>
                  <a:pt x="2516" y="6114"/>
                </a:lnTo>
                <a:cubicBezTo>
                  <a:pt x="2142" y="6560"/>
                  <a:pt x="2195" y="7220"/>
                  <a:pt x="2623" y="7630"/>
                </a:cubicBezTo>
                <a:cubicBezTo>
                  <a:pt x="2695" y="7684"/>
                  <a:pt x="2766" y="7738"/>
                  <a:pt x="2855" y="7791"/>
                </a:cubicBezTo>
                <a:lnTo>
                  <a:pt x="2445" y="9165"/>
                </a:lnTo>
                <a:lnTo>
                  <a:pt x="2213" y="9165"/>
                </a:lnTo>
                <a:cubicBezTo>
                  <a:pt x="2338" y="8897"/>
                  <a:pt x="2267" y="8576"/>
                  <a:pt x="2053" y="8380"/>
                </a:cubicBezTo>
                <a:cubicBezTo>
                  <a:pt x="1927" y="8278"/>
                  <a:pt x="1777" y="8228"/>
                  <a:pt x="1629" y="8228"/>
                </a:cubicBezTo>
                <a:cubicBezTo>
                  <a:pt x="1441" y="8228"/>
                  <a:pt x="1255" y="8309"/>
                  <a:pt x="1125" y="8469"/>
                </a:cubicBezTo>
                <a:lnTo>
                  <a:pt x="964" y="8665"/>
                </a:lnTo>
                <a:cubicBezTo>
                  <a:pt x="589" y="9111"/>
                  <a:pt x="625" y="9772"/>
                  <a:pt x="1053" y="10182"/>
                </a:cubicBezTo>
                <a:cubicBezTo>
                  <a:pt x="1250" y="10360"/>
                  <a:pt x="1499" y="10450"/>
                  <a:pt x="1767" y="10467"/>
                </a:cubicBezTo>
                <a:lnTo>
                  <a:pt x="1767" y="12020"/>
                </a:lnTo>
                <a:cubicBezTo>
                  <a:pt x="1767" y="12145"/>
                  <a:pt x="1874" y="12234"/>
                  <a:pt x="1999" y="12234"/>
                </a:cubicBezTo>
                <a:cubicBezTo>
                  <a:pt x="2106" y="12234"/>
                  <a:pt x="2213" y="12145"/>
                  <a:pt x="2213" y="12020"/>
                </a:cubicBezTo>
                <a:lnTo>
                  <a:pt x="2213" y="10467"/>
                </a:lnTo>
                <a:lnTo>
                  <a:pt x="2641" y="10467"/>
                </a:lnTo>
                <a:lnTo>
                  <a:pt x="2641" y="13519"/>
                </a:lnTo>
                <a:lnTo>
                  <a:pt x="2213" y="13519"/>
                </a:lnTo>
                <a:lnTo>
                  <a:pt x="2213" y="12965"/>
                </a:lnTo>
                <a:cubicBezTo>
                  <a:pt x="2213" y="12841"/>
                  <a:pt x="2106" y="12733"/>
                  <a:pt x="1999" y="12733"/>
                </a:cubicBezTo>
                <a:cubicBezTo>
                  <a:pt x="1874" y="12733"/>
                  <a:pt x="1767" y="12841"/>
                  <a:pt x="1767" y="12965"/>
                </a:cubicBezTo>
                <a:lnTo>
                  <a:pt x="1767" y="13519"/>
                </a:lnTo>
                <a:lnTo>
                  <a:pt x="643" y="13519"/>
                </a:lnTo>
                <a:cubicBezTo>
                  <a:pt x="286" y="13519"/>
                  <a:pt x="1" y="13804"/>
                  <a:pt x="1" y="14161"/>
                </a:cubicBezTo>
                <a:cubicBezTo>
                  <a:pt x="1" y="14536"/>
                  <a:pt x="286" y="14821"/>
                  <a:pt x="643" y="14821"/>
                </a:cubicBezTo>
                <a:lnTo>
                  <a:pt x="14168" y="14821"/>
                </a:lnTo>
                <a:cubicBezTo>
                  <a:pt x="14525" y="14821"/>
                  <a:pt x="14810" y="14536"/>
                  <a:pt x="14810" y="14161"/>
                </a:cubicBezTo>
                <a:cubicBezTo>
                  <a:pt x="14810" y="13804"/>
                  <a:pt x="14525" y="13519"/>
                  <a:pt x="14168" y="13519"/>
                </a:cubicBezTo>
                <a:lnTo>
                  <a:pt x="13044" y="13519"/>
                </a:lnTo>
                <a:lnTo>
                  <a:pt x="13044" y="10467"/>
                </a:lnTo>
                <a:cubicBezTo>
                  <a:pt x="13454" y="10450"/>
                  <a:pt x="13829" y="10218"/>
                  <a:pt x="14007" y="9825"/>
                </a:cubicBezTo>
                <a:cubicBezTo>
                  <a:pt x="14186" y="9433"/>
                  <a:pt x="14132" y="8987"/>
                  <a:pt x="13847" y="8665"/>
                </a:cubicBezTo>
                <a:lnTo>
                  <a:pt x="13686" y="8469"/>
                </a:lnTo>
                <a:cubicBezTo>
                  <a:pt x="13556" y="8309"/>
                  <a:pt x="13370" y="8228"/>
                  <a:pt x="13181" y="8228"/>
                </a:cubicBezTo>
                <a:cubicBezTo>
                  <a:pt x="13033" y="8228"/>
                  <a:pt x="12884" y="8278"/>
                  <a:pt x="12758" y="8380"/>
                </a:cubicBezTo>
                <a:cubicBezTo>
                  <a:pt x="12526" y="8576"/>
                  <a:pt x="12473" y="8897"/>
                  <a:pt x="12598" y="9165"/>
                </a:cubicBezTo>
                <a:lnTo>
                  <a:pt x="12366" y="9165"/>
                </a:lnTo>
                <a:lnTo>
                  <a:pt x="11955" y="7791"/>
                </a:lnTo>
                <a:cubicBezTo>
                  <a:pt x="12044" y="7738"/>
                  <a:pt x="12116" y="7684"/>
                  <a:pt x="12187" y="7630"/>
                </a:cubicBezTo>
                <a:cubicBezTo>
                  <a:pt x="12615" y="7220"/>
                  <a:pt x="12669" y="6560"/>
                  <a:pt x="12294" y="6114"/>
                </a:cubicBezTo>
                <a:lnTo>
                  <a:pt x="12116" y="5918"/>
                </a:lnTo>
                <a:cubicBezTo>
                  <a:pt x="11987" y="5769"/>
                  <a:pt x="11804" y="5692"/>
                  <a:pt x="11621" y="5692"/>
                </a:cubicBezTo>
                <a:cubicBezTo>
                  <a:pt x="11473" y="5692"/>
                  <a:pt x="11325" y="5743"/>
                  <a:pt x="11206" y="5846"/>
                </a:cubicBezTo>
                <a:cubicBezTo>
                  <a:pt x="10974" y="6042"/>
                  <a:pt x="10902" y="6364"/>
                  <a:pt x="11027" y="6613"/>
                </a:cubicBezTo>
                <a:lnTo>
                  <a:pt x="10242" y="6613"/>
                </a:lnTo>
                <a:lnTo>
                  <a:pt x="10242" y="5882"/>
                </a:lnTo>
                <a:cubicBezTo>
                  <a:pt x="10492" y="5864"/>
                  <a:pt x="10706" y="5650"/>
                  <a:pt x="10706" y="5382"/>
                </a:cubicBezTo>
                <a:lnTo>
                  <a:pt x="10706" y="5025"/>
                </a:lnTo>
                <a:cubicBezTo>
                  <a:pt x="10706" y="4776"/>
                  <a:pt x="10492" y="4544"/>
                  <a:pt x="10242" y="4526"/>
                </a:cubicBezTo>
                <a:lnTo>
                  <a:pt x="10242" y="4044"/>
                </a:lnTo>
                <a:lnTo>
                  <a:pt x="10581" y="4044"/>
                </a:lnTo>
                <a:cubicBezTo>
                  <a:pt x="10653" y="4044"/>
                  <a:pt x="10706" y="4008"/>
                  <a:pt x="10742" y="3937"/>
                </a:cubicBezTo>
                <a:cubicBezTo>
                  <a:pt x="10795" y="3884"/>
                  <a:pt x="10795" y="3812"/>
                  <a:pt x="10778" y="3741"/>
                </a:cubicBezTo>
                <a:lnTo>
                  <a:pt x="10224" y="2081"/>
                </a:lnTo>
                <a:cubicBezTo>
                  <a:pt x="10296" y="2046"/>
                  <a:pt x="10367" y="1992"/>
                  <a:pt x="10421" y="1939"/>
                </a:cubicBezTo>
                <a:cubicBezTo>
                  <a:pt x="10849" y="1546"/>
                  <a:pt x="10902" y="886"/>
                  <a:pt x="10528" y="422"/>
                </a:cubicBezTo>
                <a:lnTo>
                  <a:pt x="10349" y="226"/>
                </a:lnTo>
                <a:cubicBezTo>
                  <a:pt x="10221" y="78"/>
                  <a:pt x="10038" y="1"/>
                  <a:pt x="9855" y="1"/>
                </a:cubicBezTo>
                <a:cubicBezTo>
                  <a:pt x="9707" y="1"/>
                  <a:pt x="9559" y="51"/>
                  <a:pt x="9439" y="154"/>
                </a:cubicBezTo>
                <a:cubicBezTo>
                  <a:pt x="9207" y="351"/>
                  <a:pt x="9154" y="672"/>
                  <a:pt x="9261" y="922"/>
                </a:cubicBezTo>
                <a:lnTo>
                  <a:pt x="6941" y="922"/>
                </a:lnTo>
                <a:cubicBezTo>
                  <a:pt x="6816" y="922"/>
                  <a:pt x="6727" y="1029"/>
                  <a:pt x="6727" y="1136"/>
                </a:cubicBezTo>
                <a:cubicBezTo>
                  <a:pt x="6727" y="1261"/>
                  <a:pt x="6816" y="1350"/>
                  <a:pt x="6941" y="1350"/>
                </a:cubicBezTo>
                <a:lnTo>
                  <a:pt x="9689" y="1350"/>
                </a:lnTo>
                <a:cubicBezTo>
                  <a:pt x="9743" y="1350"/>
                  <a:pt x="9796" y="1332"/>
                  <a:pt x="9832" y="1296"/>
                </a:cubicBezTo>
                <a:cubicBezTo>
                  <a:pt x="9921" y="1225"/>
                  <a:pt x="9939" y="1082"/>
                  <a:pt x="9850" y="993"/>
                </a:cubicBezTo>
                <a:lnTo>
                  <a:pt x="9689" y="797"/>
                </a:lnTo>
                <a:cubicBezTo>
                  <a:pt x="9618" y="690"/>
                  <a:pt x="9618" y="565"/>
                  <a:pt x="9725" y="476"/>
                </a:cubicBezTo>
                <a:cubicBezTo>
                  <a:pt x="9762" y="446"/>
                  <a:pt x="9806" y="432"/>
                  <a:pt x="9850" y="432"/>
                </a:cubicBezTo>
                <a:cubicBezTo>
                  <a:pt x="9912" y="432"/>
                  <a:pt x="9976" y="459"/>
                  <a:pt x="10028" y="511"/>
                </a:cubicBezTo>
                <a:lnTo>
                  <a:pt x="10189" y="708"/>
                </a:lnTo>
                <a:cubicBezTo>
                  <a:pt x="10421" y="975"/>
                  <a:pt x="10385" y="1386"/>
                  <a:pt x="10135" y="1618"/>
                </a:cubicBezTo>
                <a:cubicBezTo>
                  <a:pt x="10010" y="1725"/>
                  <a:pt x="9850" y="1796"/>
                  <a:pt x="9689" y="1796"/>
                </a:cubicBezTo>
                <a:lnTo>
                  <a:pt x="5121" y="1796"/>
                </a:lnTo>
                <a:cubicBezTo>
                  <a:pt x="4961" y="1796"/>
                  <a:pt x="4800" y="1725"/>
                  <a:pt x="4675" y="1618"/>
                </a:cubicBezTo>
                <a:cubicBezTo>
                  <a:pt x="4426" y="1386"/>
                  <a:pt x="4390" y="975"/>
                  <a:pt x="4622" y="708"/>
                </a:cubicBezTo>
                <a:lnTo>
                  <a:pt x="4782" y="511"/>
                </a:lnTo>
                <a:cubicBezTo>
                  <a:pt x="4834" y="459"/>
                  <a:pt x="4898" y="432"/>
                  <a:pt x="4961" y="432"/>
                </a:cubicBezTo>
                <a:cubicBezTo>
                  <a:pt x="5005" y="432"/>
                  <a:pt x="5049" y="446"/>
                  <a:pt x="5086" y="476"/>
                </a:cubicBezTo>
                <a:cubicBezTo>
                  <a:pt x="5175" y="565"/>
                  <a:pt x="5193" y="690"/>
                  <a:pt x="5121" y="797"/>
                </a:cubicBezTo>
                <a:lnTo>
                  <a:pt x="4943" y="993"/>
                </a:lnTo>
                <a:cubicBezTo>
                  <a:pt x="4872" y="1082"/>
                  <a:pt x="4889" y="1225"/>
                  <a:pt x="4979" y="1296"/>
                </a:cubicBezTo>
                <a:cubicBezTo>
                  <a:pt x="5014" y="1332"/>
                  <a:pt x="5068" y="1350"/>
                  <a:pt x="5121" y="1350"/>
                </a:cubicBezTo>
                <a:lnTo>
                  <a:pt x="6014" y="1350"/>
                </a:lnTo>
                <a:cubicBezTo>
                  <a:pt x="6121" y="1350"/>
                  <a:pt x="6228" y="1261"/>
                  <a:pt x="6228" y="1136"/>
                </a:cubicBezTo>
                <a:cubicBezTo>
                  <a:pt x="6228" y="1029"/>
                  <a:pt x="6121" y="922"/>
                  <a:pt x="6014" y="922"/>
                </a:cubicBezTo>
                <a:lnTo>
                  <a:pt x="5550" y="922"/>
                </a:lnTo>
                <a:cubicBezTo>
                  <a:pt x="5657" y="672"/>
                  <a:pt x="5603" y="351"/>
                  <a:pt x="5371" y="154"/>
                </a:cubicBezTo>
                <a:cubicBezTo>
                  <a:pt x="5252" y="51"/>
                  <a:pt x="5104" y="1"/>
                  <a:pt x="49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22" name="Google Shape;3622;p90"/>
          <p:cNvGrpSpPr/>
          <p:nvPr/>
        </p:nvGrpSpPr>
        <p:grpSpPr>
          <a:xfrm>
            <a:off x="4915742" y="2630012"/>
            <a:ext cx="521427" cy="521427"/>
            <a:chOff x="1076275" y="2807300"/>
            <a:chExt cx="370700" cy="370700"/>
          </a:xfrm>
        </p:grpSpPr>
        <p:sp>
          <p:nvSpPr>
            <p:cNvPr id="3623" name="Google Shape;3623;p90"/>
            <p:cNvSpPr/>
            <p:nvPr/>
          </p:nvSpPr>
          <p:spPr>
            <a:xfrm>
              <a:off x="1098125" y="2829150"/>
              <a:ext cx="327000" cy="327000"/>
            </a:xfrm>
            <a:custGeom>
              <a:avLst/>
              <a:gdLst/>
              <a:ahLst/>
              <a:cxnLst/>
              <a:rect l="l" t="t" r="r" b="b"/>
              <a:pathLst>
                <a:path w="13080" h="13080" extrusionOk="0">
                  <a:moveTo>
                    <a:pt x="8833" y="429"/>
                  </a:moveTo>
                  <a:lnTo>
                    <a:pt x="7923" y="2660"/>
                  </a:lnTo>
                  <a:cubicBezTo>
                    <a:pt x="7495" y="2499"/>
                    <a:pt x="7031" y="2410"/>
                    <a:pt x="6549" y="2410"/>
                  </a:cubicBezTo>
                  <a:cubicBezTo>
                    <a:pt x="6067" y="2410"/>
                    <a:pt x="5603" y="2499"/>
                    <a:pt x="5175" y="2660"/>
                  </a:cubicBezTo>
                  <a:lnTo>
                    <a:pt x="4247" y="429"/>
                  </a:lnTo>
                  <a:close/>
                  <a:moveTo>
                    <a:pt x="3855" y="608"/>
                  </a:moveTo>
                  <a:lnTo>
                    <a:pt x="4765" y="2820"/>
                  </a:lnTo>
                  <a:cubicBezTo>
                    <a:pt x="3908" y="3231"/>
                    <a:pt x="3230" y="3909"/>
                    <a:pt x="2820" y="4765"/>
                  </a:cubicBezTo>
                  <a:lnTo>
                    <a:pt x="607" y="3855"/>
                  </a:lnTo>
                  <a:lnTo>
                    <a:pt x="3855" y="608"/>
                  </a:lnTo>
                  <a:close/>
                  <a:moveTo>
                    <a:pt x="9243" y="608"/>
                  </a:moveTo>
                  <a:lnTo>
                    <a:pt x="12490" y="3855"/>
                  </a:lnTo>
                  <a:lnTo>
                    <a:pt x="10260" y="4765"/>
                  </a:lnTo>
                  <a:cubicBezTo>
                    <a:pt x="9850" y="3909"/>
                    <a:pt x="9172" y="3231"/>
                    <a:pt x="8315" y="2820"/>
                  </a:cubicBezTo>
                  <a:lnTo>
                    <a:pt x="9243" y="608"/>
                  </a:lnTo>
                  <a:close/>
                  <a:moveTo>
                    <a:pt x="429" y="4248"/>
                  </a:moveTo>
                  <a:lnTo>
                    <a:pt x="2659" y="5175"/>
                  </a:lnTo>
                  <a:cubicBezTo>
                    <a:pt x="2499" y="5604"/>
                    <a:pt x="2409" y="6067"/>
                    <a:pt x="2409" y="6549"/>
                  </a:cubicBezTo>
                  <a:cubicBezTo>
                    <a:pt x="2409" y="7031"/>
                    <a:pt x="2499" y="7495"/>
                    <a:pt x="2659" y="7923"/>
                  </a:cubicBezTo>
                  <a:lnTo>
                    <a:pt x="429" y="8833"/>
                  </a:lnTo>
                  <a:lnTo>
                    <a:pt x="429" y="4248"/>
                  </a:lnTo>
                  <a:close/>
                  <a:moveTo>
                    <a:pt x="12651" y="4248"/>
                  </a:moveTo>
                  <a:lnTo>
                    <a:pt x="12651" y="8833"/>
                  </a:lnTo>
                  <a:lnTo>
                    <a:pt x="10439" y="7923"/>
                  </a:lnTo>
                  <a:cubicBezTo>
                    <a:pt x="10581" y="7495"/>
                    <a:pt x="10671" y="7031"/>
                    <a:pt x="10671" y="6549"/>
                  </a:cubicBezTo>
                  <a:cubicBezTo>
                    <a:pt x="10671" y="6067"/>
                    <a:pt x="10581" y="5604"/>
                    <a:pt x="10439" y="5175"/>
                  </a:cubicBezTo>
                  <a:lnTo>
                    <a:pt x="12651" y="4248"/>
                  </a:lnTo>
                  <a:close/>
                  <a:moveTo>
                    <a:pt x="6549" y="2856"/>
                  </a:moveTo>
                  <a:cubicBezTo>
                    <a:pt x="8583" y="2856"/>
                    <a:pt x="10224" y="4515"/>
                    <a:pt x="10224" y="6549"/>
                  </a:cubicBezTo>
                  <a:cubicBezTo>
                    <a:pt x="10224" y="8583"/>
                    <a:pt x="8583" y="10243"/>
                    <a:pt x="6549" y="10243"/>
                  </a:cubicBezTo>
                  <a:cubicBezTo>
                    <a:pt x="4515" y="10243"/>
                    <a:pt x="2855" y="8583"/>
                    <a:pt x="2855" y="6549"/>
                  </a:cubicBezTo>
                  <a:cubicBezTo>
                    <a:pt x="2855" y="4515"/>
                    <a:pt x="4515" y="2856"/>
                    <a:pt x="6549" y="2856"/>
                  </a:cubicBezTo>
                  <a:close/>
                  <a:moveTo>
                    <a:pt x="10260" y="8316"/>
                  </a:moveTo>
                  <a:lnTo>
                    <a:pt x="12490" y="9243"/>
                  </a:lnTo>
                  <a:lnTo>
                    <a:pt x="9243" y="12491"/>
                  </a:lnTo>
                  <a:lnTo>
                    <a:pt x="8315" y="10261"/>
                  </a:lnTo>
                  <a:cubicBezTo>
                    <a:pt x="9172" y="9850"/>
                    <a:pt x="9850" y="9172"/>
                    <a:pt x="10260" y="8316"/>
                  </a:cubicBezTo>
                  <a:close/>
                  <a:moveTo>
                    <a:pt x="2820" y="8316"/>
                  </a:moveTo>
                  <a:cubicBezTo>
                    <a:pt x="3230" y="9172"/>
                    <a:pt x="3908" y="9850"/>
                    <a:pt x="4765" y="10261"/>
                  </a:cubicBezTo>
                  <a:lnTo>
                    <a:pt x="4479" y="10956"/>
                  </a:lnTo>
                  <a:cubicBezTo>
                    <a:pt x="4426" y="11063"/>
                    <a:pt x="4479" y="11188"/>
                    <a:pt x="4604" y="11242"/>
                  </a:cubicBezTo>
                  <a:cubicBezTo>
                    <a:pt x="4622" y="11242"/>
                    <a:pt x="4658" y="11260"/>
                    <a:pt x="4675" y="11260"/>
                  </a:cubicBezTo>
                  <a:cubicBezTo>
                    <a:pt x="4765" y="11260"/>
                    <a:pt x="4854" y="11206"/>
                    <a:pt x="4890" y="11117"/>
                  </a:cubicBezTo>
                  <a:lnTo>
                    <a:pt x="5175" y="10439"/>
                  </a:lnTo>
                  <a:cubicBezTo>
                    <a:pt x="5603" y="10582"/>
                    <a:pt x="6067" y="10671"/>
                    <a:pt x="6549" y="10671"/>
                  </a:cubicBezTo>
                  <a:cubicBezTo>
                    <a:pt x="7031" y="10671"/>
                    <a:pt x="7495" y="10582"/>
                    <a:pt x="7923" y="10439"/>
                  </a:cubicBezTo>
                  <a:lnTo>
                    <a:pt x="8833" y="12651"/>
                  </a:lnTo>
                  <a:lnTo>
                    <a:pt x="4247" y="12651"/>
                  </a:lnTo>
                  <a:lnTo>
                    <a:pt x="4533" y="11973"/>
                  </a:lnTo>
                  <a:cubicBezTo>
                    <a:pt x="4568" y="11866"/>
                    <a:pt x="4515" y="11741"/>
                    <a:pt x="4408" y="11688"/>
                  </a:cubicBezTo>
                  <a:cubicBezTo>
                    <a:pt x="4385" y="11680"/>
                    <a:pt x="4362" y="11677"/>
                    <a:pt x="4339" y="11677"/>
                  </a:cubicBezTo>
                  <a:cubicBezTo>
                    <a:pt x="4252" y="11677"/>
                    <a:pt x="4165" y="11728"/>
                    <a:pt x="4122" y="11813"/>
                  </a:cubicBezTo>
                  <a:lnTo>
                    <a:pt x="3855" y="12491"/>
                  </a:lnTo>
                  <a:lnTo>
                    <a:pt x="607" y="9243"/>
                  </a:lnTo>
                  <a:lnTo>
                    <a:pt x="2820" y="8316"/>
                  </a:lnTo>
                  <a:close/>
                  <a:moveTo>
                    <a:pt x="3926" y="1"/>
                  </a:moveTo>
                  <a:cubicBezTo>
                    <a:pt x="3872" y="1"/>
                    <a:pt x="3801" y="19"/>
                    <a:pt x="3765" y="72"/>
                  </a:cubicBezTo>
                  <a:lnTo>
                    <a:pt x="72" y="3766"/>
                  </a:lnTo>
                  <a:cubicBezTo>
                    <a:pt x="18" y="3819"/>
                    <a:pt x="1" y="3873"/>
                    <a:pt x="1" y="3926"/>
                  </a:cubicBezTo>
                  <a:lnTo>
                    <a:pt x="1" y="9172"/>
                  </a:lnTo>
                  <a:cubicBezTo>
                    <a:pt x="1" y="9226"/>
                    <a:pt x="18" y="9279"/>
                    <a:pt x="72" y="9315"/>
                  </a:cubicBezTo>
                  <a:lnTo>
                    <a:pt x="3765" y="13026"/>
                  </a:lnTo>
                  <a:cubicBezTo>
                    <a:pt x="3801" y="13062"/>
                    <a:pt x="3872" y="13080"/>
                    <a:pt x="3926" y="13080"/>
                  </a:cubicBezTo>
                  <a:lnTo>
                    <a:pt x="9154" y="13080"/>
                  </a:lnTo>
                  <a:cubicBezTo>
                    <a:pt x="9225" y="13080"/>
                    <a:pt x="9279" y="13062"/>
                    <a:pt x="9314" y="13026"/>
                  </a:cubicBezTo>
                  <a:lnTo>
                    <a:pt x="13026" y="9315"/>
                  </a:lnTo>
                  <a:cubicBezTo>
                    <a:pt x="13061" y="9279"/>
                    <a:pt x="13079" y="9226"/>
                    <a:pt x="13079" y="9172"/>
                  </a:cubicBezTo>
                  <a:lnTo>
                    <a:pt x="13079" y="3926"/>
                  </a:lnTo>
                  <a:cubicBezTo>
                    <a:pt x="13079" y="3873"/>
                    <a:pt x="13061" y="3819"/>
                    <a:pt x="13026" y="3766"/>
                  </a:cubicBezTo>
                  <a:lnTo>
                    <a:pt x="9314" y="72"/>
                  </a:lnTo>
                  <a:cubicBezTo>
                    <a:pt x="9279" y="19"/>
                    <a:pt x="9225" y="1"/>
                    <a:pt x="91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90"/>
            <p:cNvSpPr/>
            <p:nvPr/>
          </p:nvSpPr>
          <p:spPr>
            <a:xfrm>
              <a:off x="1076275" y="2807300"/>
              <a:ext cx="370700" cy="370700"/>
            </a:xfrm>
            <a:custGeom>
              <a:avLst/>
              <a:gdLst/>
              <a:ahLst/>
              <a:cxnLst/>
              <a:rect l="l" t="t" r="r" b="b"/>
              <a:pathLst>
                <a:path w="14828" h="14828" extrusionOk="0">
                  <a:moveTo>
                    <a:pt x="4443" y="1"/>
                  </a:moveTo>
                  <a:cubicBezTo>
                    <a:pt x="4372" y="1"/>
                    <a:pt x="4318" y="36"/>
                    <a:pt x="4283" y="72"/>
                  </a:cubicBezTo>
                  <a:lnTo>
                    <a:pt x="72" y="4283"/>
                  </a:lnTo>
                  <a:cubicBezTo>
                    <a:pt x="36" y="4319"/>
                    <a:pt x="0" y="4372"/>
                    <a:pt x="0" y="4444"/>
                  </a:cubicBezTo>
                  <a:lnTo>
                    <a:pt x="0" y="10403"/>
                  </a:lnTo>
                  <a:cubicBezTo>
                    <a:pt x="0" y="10456"/>
                    <a:pt x="36" y="10510"/>
                    <a:pt x="72" y="10546"/>
                  </a:cubicBezTo>
                  <a:lnTo>
                    <a:pt x="4283" y="14757"/>
                  </a:lnTo>
                  <a:cubicBezTo>
                    <a:pt x="4318" y="14810"/>
                    <a:pt x="4372" y="14828"/>
                    <a:pt x="4443" y="14828"/>
                  </a:cubicBezTo>
                  <a:lnTo>
                    <a:pt x="10403" y="14828"/>
                  </a:lnTo>
                  <a:cubicBezTo>
                    <a:pt x="10456" y="14828"/>
                    <a:pt x="10510" y="14810"/>
                    <a:pt x="10545" y="14757"/>
                  </a:cubicBezTo>
                  <a:lnTo>
                    <a:pt x="14756" y="10546"/>
                  </a:lnTo>
                  <a:cubicBezTo>
                    <a:pt x="14810" y="10510"/>
                    <a:pt x="14828" y="10456"/>
                    <a:pt x="14828" y="10403"/>
                  </a:cubicBezTo>
                  <a:lnTo>
                    <a:pt x="14828" y="4444"/>
                  </a:lnTo>
                  <a:cubicBezTo>
                    <a:pt x="14828" y="4372"/>
                    <a:pt x="14810" y="4319"/>
                    <a:pt x="14756" y="4283"/>
                  </a:cubicBezTo>
                  <a:lnTo>
                    <a:pt x="10545" y="72"/>
                  </a:lnTo>
                  <a:cubicBezTo>
                    <a:pt x="10510" y="36"/>
                    <a:pt x="10456" y="1"/>
                    <a:pt x="10403" y="1"/>
                  </a:cubicBezTo>
                  <a:lnTo>
                    <a:pt x="6495" y="1"/>
                  </a:lnTo>
                  <a:cubicBezTo>
                    <a:pt x="6370" y="1"/>
                    <a:pt x="6281" y="108"/>
                    <a:pt x="6281" y="215"/>
                  </a:cubicBezTo>
                  <a:cubicBezTo>
                    <a:pt x="6281" y="340"/>
                    <a:pt x="6370" y="447"/>
                    <a:pt x="6495" y="447"/>
                  </a:cubicBezTo>
                  <a:lnTo>
                    <a:pt x="10313" y="447"/>
                  </a:lnTo>
                  <a:lnTo>
                    <a:pt x="14399" y="4533"/>
                  </a:lnTo>
                  <a:lnTo>
                    <a:pt x="14399" y="10314"/>
                  </a:lnTo>
                  <a:lnTo>
                    <a:pt x="10313" y="14400"/>
                  </a:lnTo>
                  <a:lnTo>
                    <a:pt x="4532" y="14400"/>
                  </a:lnTo>
                  <a:lnTo>
                    <a:pt x="446" y="10314"/>
                  </a:lnTo>
                  <a:lnTo>
                    <a:pt x="446" y="4533"/>
                  </a:lnTo>
                  <a:lnTo>
                    <a:pt x="4532" y="447"/>
                  </a:lnTo>
                  <a:lnTo>
                    <a:pt x="5567" y="447"/>
                  </a:lnTo>
                  <a:cubicBezTo>
                    <a:pt x="5692" y="447"/>
                    <a:pt x="5781" y="340"/>
                    <a:pt x="5781" y="215"/>
                  </a:cubicBezTo>
                  <a:cubicBezTo>
                    <a:pt x="5781" y="108"/>
                    <a:pt x="5692" y="1"/>
                    <a:pt x="5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90"/>
            <p:cNvSpPr/>
            <p:nvPr/>
          </p:nvSpPr>
          <p:spPr>
            <a:xfrm>
              <a:off x="1180200" y="2911250"/>
              <a:ext cx="162850" cy="162825"/>
            </a:xfrm>
            <a:custGeom>
              <a:avLst/>
              <a:gdLst/>
              <a:ahLst/>
              <a:cxnLst/>
              <a:rect l="l" t="t" r="r" b="b"/>
              <a:pathLst>
                <a:path w="6514" h="6513" extrusionOk="0">
                  <a:moveTo>
                    <a:pt x="3266" y="0"/>
                  </a:moveTo>
                  <a:cubicBezTo>
                    <a:pt x="1464" y="0"/>
                    <a:pt x="1" y="1463"/>
                    <a:pt x="1" y="3265"/>
                  </a:cubicBezTo>
                  <a:cubicBezTo>
                    <a:pt x="1" y="5050"/>
                    <a:pt x="1464" y="6513"/>
                    <a:pt x="3266" y="6513"/>
                  </a:cubicBezTo>
                  <a:cubicBezTo>
                    <a:pt x="5050" y="6513"/>
                    <a:pt x="6513" y="5050"/>
                    <a:pt x="6513" y="3265"/>
                  </a:cubicBezTo>
                  <a:cubicBezTo>
                    <a:pt x="6513" y="2605"/>
                    <a:pt x="6317" y="1981"/>
                    <a:pt x="5960" y="1445"/>
                  </a:cubicBezTo>
                  <a:cubicBezTo>
                    <a:pt x="5914" y="1377"/>
                    <a:pt x="5847" y="1345"/>
                    <a:pt x="5776" y="1345"/>
                  </a:cubicBezTo>
                  <a:cubicBezTo>
                    <a:pt x="5736" y="1345"/>
                    <a:pt x="5695" y="1355"/>
                    <a:pt x="5657" y="1374"/>
                  </a:cubicBezTo>
                  <a:cubicBezTo>
                    <a:pt x="5550" y="1445"/>
                    <a:pt x="5532" y="1588"/>
                    <a:pt x="5603" y="1677"/>
                  </a:cubicBezTo>
                  <a:cubicBezTo>
                    <a:pt x="5907" y="2141"/>
                    <a:pt x="6085" y="2694"/>
                    <a:pt x="6085" y="3265"/>
                  </a:cubicBezTo>
                  <a:cubicBezTo>
                    <a:pt x="6085" y="4818"/>
                    <a:pt x="4818" y="6084"/>
                    <a:pt x="3266" y="6084"/>
                  </a:cubicBezTo>
                  <a:cubicBezTo>
                    <a:pt x="1696" y="6084"/>
                    <a:pt x="429" y="4818"/>
                    <a:pt x="429" y="3265"/>
                  </a:cubicBezTo>
                  <a:cubicBezTo>
                    <a:pt x="429" y="1695"/>
                    <a:pt x="1696" y="428"/>
                    <a:pt x="3266" y="428"/>
                  </a:cubicBezTo>
                  <a:cubicBezTo>
                    <a:pt x="3908" y="428"/>
                    <a:pt x="4515" y="642"/>
                    <a:pt x="5014" y="1053"/>
                  </a:cubicBezTo>
                  <a:cubicBezTo>
                    <a:pt x="5052" y="1083"/>
                    <a:pt x="5098" y="1097"/>
                    <a:pt x="5145" y="1097"/>
                  </a:cubicBezTo>
                  <a:cubicBezTo>
                    <a:pt x="5210" y="1097"/>
                    <a:pt x="5276" y="1069"/>
                    <a:pt x="5318" y="1017"/>
                  </a:cubicBezTo>
                  <a:cubicBezTo>
                    <a:pt x="5389" y="928"/>
                    <a:pt x="5371" y="785"/>
                    <a:pt x="5282" y="714"/>
                  </a:cubicBezTo>
                  <a:cubicBezTo>
                    <a:pt x="4711" y="250"/>
                    <a:pt x="3997" y="0"/>
                    <a:pt x="3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90"/>
            <p:cNvSpPr/>
            <p:nvPr/>
          </p:nvSpPr>
          <p:spPr>
            <a:xfrm>
              <a:off x="1233275" y="2849225"/>
              <a:ext cx="25025" cy="10750"/>
            </a:xfrm>
            <a:custGeom>
              <a:avLst/>
              <a:gdLst/>
              <a:ahLst/>
              <a:cxnLst/>
              <a:rect l="l" t="t" r="r" b="b"/>
              <a:pathLst>
                <a:path w="1001" h="430" extrusionOk="0">
                  <a:moveTo>
                    <a:pt x="215" y="1"/>
                  </a:moveTo>
                  <a:cubicBezTo>
                    <a:pt x="90" y="1"/>
                    <a:pt x="1" y="90"/>
                    <a:pt x="1" y="215"/>
                  </a:cubicBezTo>
                  <a:cubicBezTo>
                    <a:pt x="1" y="340"/>
                    <a:pt x="90" y="429"/>
                    <a:pt x="215" y="429"/>
                  </a:cubicBezTo>
                  <a:lnTo>
                    <a:pt x="786" y="429"/>
                  </a:lnTo>
                  <a:cubicBezTo>
                    <a:pt x="911" y="429"/>
                    <a:pt x="1000" y="340"/>
                    <a:pt x="1000" y="215"/>
                  </a:cubicBezTo>
                  <a:cubicBezTo>
                    <a:pt x="1000" y="90"/>
                    <a:pt x="911" y="1"/>
                    <a:pt x="7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90"/>
            <p:cNvSpPr/>
            <p:nvPr/>
          </p:nvSpPr>
          <p:spPr>
            <a:xfrm>
              <a:off x="1264950" y="2849225"/>
              <a:ext cx="25450" cy="10750"/>
            </a:xfrm>
            <a:custGeom>
              <a:avLst/>
              <a:gdLst/>
              <a:ahLst/>
              <a:cxnLst/>
              <a:rect l="l" t="t" r="r" b="b"/>
              <a:pathLst>
                <a:path w="1018" h="430" extrusionOk="0">
                  <a:moveTo>
                    <a:pt x="215" y="1"/>
                  </a:moveTo>
                  <a:cubicBezTo>
                    <a:pt x="90" y="1"/>
                    <a:pt x="1" y="90"/>
                    <a:pt x="1" y="215"/>
                  </a:cubicBezTo>
                  <a:cubicBezTo>
                    <a:pt x="1" y="340"/>
                    <a:pt x="90" y="429"/>
                    <a:pt x="215" y="429"/>
                  </a:cubicBezTo>
                  <a:lnTo>
                    <a:pt x="804" y="429"/>
                  </a:lnTo>
                  <a:cubicBezTo>
                    <a:pt x="911" y="429"/>
                    <a:pt x="1018" y="340"/>
                    <a:pt x="1018" y="215"/>
                  </a:cubicBezTo>
                  <a:cubicBezTo>
                    <a:pt x="1018" y="90"/>
                    <a:pt x="911" y="1"/>
                    <a:pt x="8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90"/>
            <p:cNvSpPr/>
            <p:nvPr/>
          </p:nvSpPr>
          <p:spPr>
            <a:xfrm>
              <a:off x="1233275" y="3125350"/>
              <a:ext cx="25025" cy="11175"/>
            </a:xfrm>
            <a:custGeom>
              <a:avLst/>
              <a:gdLst/>
              <a:ahLst/>
              <a:cxnLst/>
              <a:rect l="l" t="t" r="r" b="b"/>
              <a:pathLst>
                <a:path w="1001" h="447" extrusionOk="0">
                  <a:moveTo>
                    <a:pt x="215" y="0"/>
                  </a:moveTo>
                  <a:cubicBezTo>
                    <a:pt x="90" y="0"/>
                    <a:pt x="1" y="108"/>
                    <a:pt x="1" y="232"/>
                  </a:cubicBezTo>
                  <a:cubicBezTo>
                    <a:pt x="1" y="340"/>
                    <a:pt x="90" y="447"/>
                    <a:pt x="215" y="447"/>
                  </a:cubicBezTo>
                  <a:lnTo>
                    <a:pt x="786" y="447"/>
                  </a:lnTo>
                  <a:cubicBezTo>
                    <a:pt x="911" y="447"/>
                    <a:pt x="1000" y="340"/>
                    <a:pt x="1000" y="232"/>
                  </a:cubicBezTo>
                  <a:cubicBezTo>
                    <a:pt x="1000" y="108"/>
                    <a:pt x="911" y="0"/>
                    <a:pt x="7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90"/>
            <p:cNvSpPr/>
            <p:nvPr/>
          </p:nvSpPr>
          <p:spPr>
            <a:xfrm>
              <a:off x="1264950" y="3125350"/>
              <a:ext cx="25450" cy="11175"/>
            </a:xfrm>
            <a:custGeom>
              <a:avLst/>
              <a:gdLst/>
              <a:ahLst/>
              <a:cxnLst/>
              <a:rect l="l" t="t" r="r" b="b"/>
              <a:pathLst>
                <a:path w="1018" h="447" extrusionOk="0">
                  <a:moveTo>
                    <a:pt x="215" y="0"/>
                  </a:moveTo>
                  <a:cubicBezTo>
                    <a:pt x="90" y="0"/>
                    <a:pt x="1" y="108"/>
                    <a:pt x="1" y="232"/>
                  </a:cubicBezTo>
                  <a:cubicBezTo>
                    <a:pt x="1" y="340"/>
                    <a:pt x="90" y="447"/>
                    <a:pt x="215" y="447"/>
                  </a:cubicBezTo>
                  <a:lnTo>
                    <a:pt x="804" y="447"/>
                  </a:lnTo>
                  <a:cubicBezTo>
                    <a:pt x="911" y="447"/>
                    <a:pt x="1018" y="340"/>
                    <a:pt x="1018" y="232"/>
                  </a:cubicBezTo>
                  <a:cubicBezTo>
                    <a:pt x="1018" y="108"/>
                    <a:pt x="911" y="0"/>
                    <a:pt x="8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90"/>
            <p:cNvSpPr/>
            <p:nvPr/>
          </p:nvSpPr>
          <p:spPr>
            <a:xfrm>
              <a:off x="1337225" y="2873000"/>
              <a:ext cx="21875" cy="21325"/>
            </a:xfrm>
            <a:custGeom>
              <a:avLst/>
              <a:gdLst/>
              <a:ahLst/>
              <a:cxnLst/>
              <a:rect l="l" t="t" r="r" b="b"/>
              <a:pathLst>
                <a:path w="875" h="853" extrusionOk="0">
                  <a:moveTo>
                    <a:pt x="232" y="0"/>
                  </a:moveTo>
                  <a:cubicBezTo>
                    <a:pt x="174" y="0"/>
                    <a:pt x="116" y="22"/>
                    <a:pt x="72" y="67"/>
                  </a:cubicBezTo>
                  <a:cubicBezTo>
                    <a:pt x="0" y="156"/>
                    <a:pt x="0" y="299"/>
                    <a:pt x="72" y="370"/>
                  </a:cubicBezTo>
                  <a:lnTo>
                    <a:pt x="482" y="781"/>
                  </a:lnTo>
                  <a:cubicBezTo>
                    <a:pt x="536" y="834"/>
                    <a:pt x="589" y="852"/>
                    <a:pt x="643" y="852"/>
                  </a:cubicBezTo>
                  <a:cubicBezTo>
                    <a:pt x="696" y="852"/>
                    <a:pt x="750" y="834"/>
                    <a:pt x="803" y="781"/>
                  </a:cubicBezTo>
                  <a:cubicBezTo>
                    <a:pt x="875" y="709"/>
                    <a:pt x="875" y="567"/>
                    <a:pt x="803" y="477"/>
                  </a:cubicBezTo>
                  <a:lnTo>
                    <a:pt x="393" y="67"/>
                  </a:lnTo>
                  <a:cubicBezTo>
                    <a:pt x="348" y="22"/>
                    <a:pt x="290" y="0"/>
                    <a:pt x="2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90"/>
            <p:cNvSpPr/>
            <p:nvPr/>
          </p:nvSpPr>
          <p:spPr>
            <a:xfrm>
              <a:off x="1359525" y="2895750"/>
              <a:ext cx="22325" cy="20875"/>
            </a:xfrm>
            <a:custGeom>
              <a:avLst/>
              <a:gdLst/>
              <a:ahLst/>
              <a:cxnLst/>
              <a:rect l="l" t="t" r="r" b="b"/>
              <a:pathLst>
                <a:path w="893" h="835" extrusionOk="0">
                  <a:moveTo>
                    <a:pt x="241" y="0"/>
                  </a:moveTo>
                  <a:cubicBezTo>
                    <a:pt x="188" y="0"/>
                    <a:pt x="134" y="22"/>
                    <a:pt x="90" y="67"/>
                  </a:cubicBezTo>
                  <a:cubicBezTo>
                    <a:pt x="0" y="138"/>
                    <a:pt x="0" y="281"/>
                    <a:pt x="90" y="370"/>
                  </a:cubicBezTo>
                  <a:lnTo>
                    <a:pt x="500" y="781"/>
                  </a:lnTo>
                  <a:cubicBezTo>
                    <a:pt x="536" y="816"/>
                    <a:pt x="589" y="834"/>
                    <a:pt x="643" y="834"/>
                  </a:cubicBezTo>
                  <a:cubicBezTo>
                    <a:pt x="714" y="834"/>
                    <a:pt x="768" y="816"/>
                    <a:pt x="803" y="781"/>
                  </a:cubicBezTo>
                  <a:cubicBezTo>
                    <a:pt x="893" y="691"/>
                    <a:pt x="893" y="549"/>
                    <a:pt x="803" y="477"/>
                  </a:cubicBezTo>
                  <a:lnTo>
                    <a:pt x="393" y="67"/>
                  </a:lnTo>
                  <a:cubicBezTo>
                    <a:pt x="348" y="22"/>
                    <a:pt x="295" y="0"/>
                    <a:pt x="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90"/>
            <p:cNvSpPr/>
            <p:nvPr/>
          </p:nvSpPr>
          <p:spPr>
            <a:xfrm>
              <a:off x="1141400" y="3068700"/>
              <a:ext cx="22325" cy="21000"/>
            </a:xfrm>
            <a:custGeom>
              <a:avLst/>
              <a:gdLst/>
              <a:ahLst/>
              <a:cxnLst/>
              <a:rect l="l" t="t" r="r" b="b"/>
              <a:pathLst>
                <a:path w="893" h="840" extrusionOk="0">
                  <a:moveTo>
                    <a:pt x="248" y="0"/>
                  </a:moveTo>
                  <a:cubicBezTo>
                    <a:pt x="192" y="0"/>
                    <a:pt x="134" y="18"/>
                    <a:pt x="90" y="54"/>
                  </a:cubicBezTo>
                  <a:cubicBezTo>
                    <a:pt x="0" y="143"/>
                    <a:pt x="0" y="286"/>
                    <a:pt x="90" y="375"/>
                  </a:cubicBezTo>
                  <a:lnTo>
                    <a:pt x="500" y="786"/>
                  </a:lnTo>
                  <a:cubicBezTo>
                    <a:pt x="553" y="821"/>
                    <a:pt x="607" y="839"/>
                    <a:pt x="661" y="839"/>
                  </a:cubicBezTo>
                  <a:cubicBezTo>
                    <a:pt x="714" y="839"/>
                    <a:pt x="768" y="821"/>
                    <a:pt x="803" y="786"/>
                  </a:cubicBezTo>
                  <a:cubicBezTo>
                    <a:pt x="892" y="696"/>
                    <a:pt x="892" y="554"/>
                    <a:pt x="803" y="464"/>
                  </a:cubicBezTo>
                  <a:lnTo>
                    <a:pt x="393" y="54"/>
                  </a:lnTo>
                  <a:cubicBezTo>
                    <a:pt x="357" y="18"/>
                    <a:pt x="304" y="0"/>
                    <a:pt x="2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90"/>
            <p:cNvSpPr/>
            <p:nvPr/>
          </p:nvSpPr>
          <p:spPr>
            <a:xfrm>
              <a:off x="1164150" y="3091125"/>
              <a:ext cx="22325" cy="21325"/>
            </a:xfrm>
            <a:custGeom>
              <a:avLst/>
              <a:gdLst/>
              <a:ahLst/>
              <a:cxnLst/>
              <a:rect l="l" t="t" r="r" b="b"/>
              <a:pathLst>
                <a:path w="893" h="853" extrusionOk="0">
                  <a:moveTo>
                    <a:pt x="235" y="0"/>
                  </a:moveTo>
                  <a:cubicBezTo>
                    <a:pt x="179" y="0"/>
                    <a:pt x="125" y="22"/>
                    <a:pt x="90" y="67"/>
                  </a:cubicBezTo>
                  <a:cubicBezTo>
                    <a:pt x="0" y="156"/>
                    <a:pt x="0" y="281"/>
                    <a:pt x="90" y="370"/>
                  </a:cubicBezTo>
                  <a:lnTo>
                    <a:pt x="500" y="781"/>
                  </a:lnTo>
                  <a:cubicBezTo>
                    <a:pt x="536" y="816"/>
                    <a:pt x="589" y="852"/>
                    <a:pt x="643" y="852"/>
                  </a:cubicBezTo>
                  <a:cubicBezTo>
                    <a:pt x="696" y="852"/>
                    <a:pt x="750" y="816"/>
                    <a:pt x="803" y="781"/>
                  </a:cubicBezTo>
                  <a:cubicBezTo>
                    <a:pt x="892" y="691"/>
                    <a:pt x="892" y="567"/>
                    <a:pt x="803" y="477"/>
                  </a:cubicBezTo>
                  <a:lnTo>
                    <a:pt x="393" y="67"/>
                  </a:lnTo>
                  <a:cubicBezTo>
                    <a:pt x="348" y="22"/>
                    <a:pt x="290" y="0"/>
                    <a:pt x="2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90"/>
            <p:cNvSpPr/>
            <p:nvPr/>
          </p:nvSpPr>
          <p:spPr>
            <a:xfrm>
              <a:off x="1394325" y="2964325"/>
              <a:ext cx="11175" cy="25000"/>
            </a:xfrm>
            <a:custGeom>
              <a:avLst/>
              <a:gdLst/>
              <a:ahLst/>
              <a:cxnLst/>
              <a:rect l="l" t="t" r="r" b="b"/>
              <a:pathLst>
                <a:path w="447" h="1000" extrusionOk="0">
                  <a:moveTo>
                    <a:pt x="232" y="0"/>
                  </a:moveTo>
                  <a:cubicBezTo>
                    <a:pt x="107" y="0"/>
                    <a:pt x="0" y="90"/>
                    <a:pt x="0" y="214"/>
                  </a:cubicBezTo>
                  <a:lnTo>
                    <a:pt x="0" y="785"/>
                  </a:lnTo>
                  <a:cubicBezTo>
                    <a:pt x="0" y="910"/>
                    <a:pt x="107" y="999"/>
                    <a:pt x="232" y="999"/>
                  </a:cubicBezTo>
                  <a:cubicBezTo>
                    <a:pt x="339" y="999"/>
                    <a:pt x="446" y="910"/>
                    <a:pt x="446" y="785"/>
                  </a:cubicBezTo>
                  <a:lnTo>
                    <a:pt x="446" y="214"/>
                  </a:lnTo>
                  <a:cubicBezTo>
                    <a:pt x="446" y="90"/>
                    <a:pt x="339" y="0"/>
                    <a:pt x="2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90"/>
            <p:cNvSpPr/>
            <p:nvPr/>
          </p:nvSpPr>
          <p:spPr>
            <a:xfrm>
              <a:off x="1394325" y="2996000"/>
              <a:ext cx="11175" cy="25450"/>
            </a:xfrm>
            <a:custGeom>
              <a:avLst/>
              <a:gdLst/>
              <a:ahLst/>
              <a:cxnLst/>
              <a:rect l="l" t="t" r="r" b="b"/>
              <a:pathLst>
                <a:path w="447" h="1018" extrusionOk="0">
                  <a:moveTo>
                    <a:pt x="232" y="0"/>
                  </a:moveTo>
                  <a:cubicBezTo>
                    <a:pt x="107" y="0"/>
                    <a:pt x="0" y="89"/>
                    <a:pt x="0" y="214"/>
                  </a:cubicBezTo>
                  <a:lnTo>
                    <a:pt x="0" y="803"/>
                  </a:lnTo>
                  <a:cubicBezTo>
                    <a:pt x="0" y="910"/>
                    <a:pt x="107" y="1017"/>
                    <a:pt x="232" y="1017"/>
                  </a:cubicBezTo>
                  <a:cubicBezTo>
                    <a:pt x="339" y="1017"/>
                    <a:pt x="446" y="910"/>
                    <a:pt x="446" y="803"/>
                  </a:cubicBezTo>
                  <a:lnTo>
                    <a:pt x="446" y="214"/>
                  </a:lnTo>
                  <a:cubicBezTo>
                    <a:pt x="446" y="89"/>
                    <a:pt x="339" y="0"/>
                    <a:pt x="2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90"/>
            <p:cNvSpPr/>
            <p:nvPr/>
          </p:nvSpPr>
          <p:spPr>
            <a:xfrm>
              <a:off x="1118200" y="2964325"/>
              <a:ext cx="10725" cy="25000"/>
            </a:xfrm>
            <a:custGeom>
              <a:avLst/>
              <a:gdLst/>
              <a:ahLst/>
              <a:cxnLst/>
              <a:rect l="l" t="t" r="r" b="b"/>
              <a:pathLst>
                <a:path w="429" h="1000" extrusionOk="0">
                  <a:moveTo>
                    <a:pt x="215" y="0"/>
                  </a:moveTo>
                  <a:cubicBezTo>
                    <a:pt x="90" y="0"/>
                    <a:pt x="1" y="90"/>
                    <a:pt x="1" y="214"/>
                  </a:cubicBezTo>
                  <a:lnTo>
                    <a:pt x="1" y="785"/>
                  </a:lnTo>
                  <a:cubicBezTo>
                    <a:pt x="1" y="910"/>
                    <a:pt x="90" y="999"/>
                    <a:pt x="215" y="999"/>
                  </a:cubicBezTo>
                  <a:cubicBezTo>
                    <a:pt x="322" y="999"/>
                    <a:pt x="429" y="910"/>
                    <a:pt x="429" y="785"/>
                  </a:cubicBezTo>
                  <a:lnTo>
                    <a:pt x="429" y="214"/>
                  </a:lnTo>
                  <a:cubicBezTo>
                    <a:pt x="429" y="90"/>
                    <a:pt x="322" y="0"/>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90"/>
            <p:cNvSpPr/>
            <p:nvPr/>
          </p:nvSpPr>
          <p:spPr>
            <a:xfrm>
              <a:off x="1118200" y="2996000"/>
              <a:ext cx="10725" cy="25450"/>
            </a:xfrm>
            <a:custGeom>
              <a:avLst/>
              <a:gdLst/>
              <a:ahLst/>
              <a:cxnLst/>
              <a:rect l="l" t="t" r="r" b="b"/>
              <a:pathLst>
                <a:path w="429" h="1018" extrusionOk="0">
                  <a:moveTo>
                    <a:pt x="215" y="0"/>
                  </a:moveTo>
                  <a:cubicBezTo>
                    <a:pt x="90" y="0"/>
                    <a:pt x="1" y="89"/>
                    <a:pt x="1" y="214"/>
                  </a:cubicBezTo>
                  <a:lnTo>
                    <a:pt x="1" y="803"/>
                  </a:lnTo>
                  <a:cubicBezTo>
                    <a:pt x="1" y="910"/>
                    <a:pt x="90" y="1017"/>
                    <a:pt x="215" y="1017"/>
                  </a:cubicBezTo>
                  <a:cubicBezTo>
                    <a:pt x="322" y="1017"/>
                    <a:pt x="429" y="910"/>
                    <a:pt x="429" y="803"/>
                  </a:cubicBezTo>
                  <a:lnTo>
                    <a:pt x="429" y="214"/>
                  </a:lnTo>
                  <a:cubicBezTo>
                    <a:pt x="429" y="89"/>
                    <a:pt x="322" y="0"/>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90"/>
            <p:cNvSpPr/>
            <p:nvPr/>
          </p:nvSpPr>
          <p:spPr>
            <a:xfrm>
              <a:off x="1359525" y="3068700"/>
              <a:ext cx="22325" cy="21000"/>
            </a:xfrm>
            <a:custGeom>
              <a:avLst/>
              <a:gdLst/>
              <a:ahLst/>
              <a:cxnLst/>
              <a:rect l="l" t="t" r="r" b="b"/>
              <a:pathLst>
                <a:path w="893" h="840" extrusionOk="0">
                  <a:moveTo>
                    <a:pt x="652" y="0"/>
                  </a:moveTo>
                  <a:cubicBezTo>
                    <a:pt x="598" y="0"/>
                    <a:pt x="545" y="18"/>
                    <a:pt x="500" y="54"/>
                  </a:cubicBezTo>
                  <a:lnTo>
                    <a:pt x="90" y="464"/>
                  </a:lnTo>
                  <a:cubicBezTo>
                    <a:pt x="0" y="554"/>
                    <a:pt x="0" y="696"/>
                    <a:pt x="90" y="786"/>
                  </a:cubicBezTo>
                  <a:cubicBezTo>
                    <a:pt x="125" y="821"/>
                    <a:pt x="179" y="839"/>
                    <a:pt x="250" y="839"/>
                  </a:cubicBezTo>
                  <a:cubicBezTo>
                    <a:pt x="304" y="839"/>
                    <a:pt x="357" y="821"/>
                    <a:pt x="393" y="786"/>
                  </a:cubicBezTo>
                  <a:lnTo>
                    <a:pt x="803" y="375"/>
                  </a:lnTo>
                  <a:cubicBezTo>
                    <a:pt x="893" y="286"/>
                    <a:pt x="893" y="143"/>
                    <a:pt x="803" y="54"/>
                  </a:cubicBezTo>
                  <a:cubicBezTo>
                    <a:pt x="759" y="18"/>
                    <a:pt x="705" y="0"/>
                    <a:pt x="6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90"/>
            <p:cNvSpPr/>
            <p:nvPr/>
          </p:nvSpPr>
          <p:spPr>
            <a:xfrm>
              <a:off x="1337225" y="3091125"/>
              <a:ext cx="21875" cy="21325"/>
            </a:xfrm>
            <a:custGeom>
              <a:avLst/>
              <a:gdLst/>
              <a:ahLst/>
              <a:cxnLst/>
              <a:rect l="l" t="t" r="r" b="b"/>
              <a:pathLst>
                <a:path w="875" h="853" extrusionOk="0">
                  <a:moveTo>
                    <a:pt x="643" y="0"/>
                  </a:moveTo>
                  <a:cubicBezTo>
                    <a:pt x="585" y="0"/>
                    <a:pt x="527" y="22"/>
                    <a:pt x="482" y="67"/>
                  </a:cubicBezTo>
                  <a:lnTo>
                    <a:pt x="72" y="477"/>
                  </a:lnTo>
                  <a:cubicBezTo>
                    <a:pt x="0" y="567"/>
                    <a:pt x="0" y="691"/>
                    <a:pt x="72" y="781"/>
                  </a:cubicBezTo>
                  <a:cubicBezTo>
                    <a:pt x="125" y="816"/>
                    <a:pt x="179" y="852"/>
                    <a:pt x="232" y="852"/>
                  </a:cubicBezTo>
                  <a:cubicBezTo>
                    <a:pt x="286" y="852"/>
                    <a:pt x="339" y="816"/>
                    <a:pt x="393" y="781"/>
                  </a:cubicBezTo>
                  <a:lnTo>
                    <a:pt x="803" y="370"/>
                  </a:lnTo>
                  <a:cubicBezTo>
                    <a:pt x="875" y="281"/>
                    <a:pt x="875" y="156"/>
                    <a:pt x="803" y="67"/>
                  </a:cubicBezTo>
                  <a:cubicBezTo>
                    <a:pt x="759" y="22"/>
                    <a:pt x="701" y="0"/>
                    <a:pt x="6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90"/>
            <p:cNvSpPr/>
            <p:nvPr/>
          </p:nvSpPr>
          <p:spPr>
            <a:xfrm>
              <a:off x="1164150" y="2873000"/>
              <a:ext cx="22325" cy="21325"/>
            </a:xfrm>
            <a:custGeom>
              <a:avLst/>
              <a:gdLst/>
              <a:ahLst/>
              <a:cxnLst/>
              <a:rect l="l" t="t" r="r" b="b"/>
              <a:pathLst>
                <a:path w="893" h="853" extrusionOk="0">
                  <a:moveTo>
                    <a:pt x="645" y="0"/>
                  </a:moveTo>
                  <a:cubicBezTo>
                    <a:pt x="589" y="0"/>
                    <a:pt x="536" y="22"/>
                    <a:pt x="500" y="67"/>
                  </a:cubicBezTo>
                  <a:lnTo>
                    <a:pt x="90" y="477"/>
                  </a:lnTo>
                  <a:cubicBezTo>
                    <a:pt x="0" y="567"/>
                    <a:pt x="0" y="709"/>
                    <a:pt x="90" y="781"/>
                  </a:cubicBezTo>
                  <a:cubicBezTo>
                    <a:pt x="125" y="834"/>
                    <a:pt x="179" y="852"/>
                    <a:pt x="232" y="852"/>
                  </a:cubicBezTo>
                  <a:cubicBezTo>
                    <a:pt x="286" y="852"/>
                    <a:pt x="339" y="834"/>
                    <a:pt x="393" y="781"/>
                  </a:cubicBezTo>
                  <a:lnTo>
                    <a:pt x="803" y="370"/>
                  </a:lnTo>
                  <a:cubicBezTo>
                    <a:pt x="892" y="299"/>
                    <a:pt x="892" y="156"/>
                    <a:pt x="803" y="67"/>
                  </a:cubicBezTo>
                  <a:cubicBezTo>
                    <a:pt x="759" y="22"/>
                    <a:pt x="701"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90"/>
            <p:cNvSpPr/>
            <p:nvPr/>
          </p:nvSpPr>
          <p:spPr>
            <a:xfrm>
              <a:off x="1141400" y="2895750"/>
              <a:ext cx="22325" cy="20875"/>
            </a:xfrm>
            <a:custGeom>
              <a:avLst/>
              <a:gdLst/>
              <a:ahLst/>
              <a:cxnLst/>
              <a:rect l="l" t="t" r="r" b="b"/>
              <a:pathLst>
                <a:path w="893" h="835" extrusionOk="0">
                  <a:moveTo>
                    <a:pt x="658" y="0"/>
                  </a:moveTo>
                  <a:cubicBezTo>
                    <a:pt x="603" y="0"/>
                    <a:pt x="545" y="22"/>
                    <a:pt x="500" y="67"/>
                  </a:cubicBezTo>
                  <a:lnTo>
                    <a:pt x="90" y="477"/>
                  </a:lnTo>
                  <a:cubicBezTo>
                    <a:pt x="0" y="549"/>
                    <a:pt x="0" y="691"/>
                    <a:pt x="90" y="781"/>
                  </a:cubicBezTo>
                  <a:cubicBezTo>
                    <a:pt x="143" y="816"/>
                    <a:pt x="197" y="834"/>
                    <a:pt x="250" y="834"/>
                  </a:cubicBezTo>
                  <a:cubicBezTo>
                    <a:pt x="304" y="834"/>
                    <a:pt x="357" y="816"/>
                    <a:pt x="393" y="781"/>
                  </a:cubicBezTo>
                  <a:lnTo>
                    <a:pt x="803" y="370"/>
                  </a:lnTo>
                  <a:cubicBezTo>
                    <a:pt x="892" y="281"/>
                    <a:pt x="892" y="138"/>
                    <a:pt x="803" y="67"/>
                  </a:cubicBezTo>
                  <a:cubicBezTo>
                    <a:pt x="768" y="22"/>
                    <a:pt x="714" y="0"/>
                    <a:pt x="6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611"/>
                                        </p:tgtEl>
                                        <p:attrNameLst>
                                          <p:attrName>style.visibility</p:attrName>
                                        </p:attrNameLst>
                                      </p:cBhvr>
                                      <p:to>
                                        <p:strVal val="visible"/>
                                      </p:to>
                                    </p:set>
                                    <p:animEffect transition="in" filter="fade">
                                      <p:cBhvr>
                                        <p:cTn id="7" dur="1000"/>
                                        <p:tgtEl>
                                          <p:spTgt spid="3611"/>
                                        </p:tgtEl>
                                      </p:cBhvr>
                                    </p:animEffect>
                                  </p:childTnLst>
                                </p:cTn>
                              </p:par>
                              <p:par>
                                <p:cTn id="8" presetID="10" presetClass="entr" presetSubtype="0" fill="hold" nodeType="withEffect">
                                  <p:stCondLst>
                                    <p:cond delay="0"/>
                                  </p:stCondLst>
                                  <p:childTnLst>
                                    <p:set>
                                      <p:cBhvr>
                                        <p:cTn id="9" dur="1" fill="hold">
                                          <p:stCondLst>
                                            <p:cond delay="0"/>
                                          </p:stCondLst>
                                        </p:cTn>
                                        <p:tgtEl>
                                          <p:spTgt spid="3612"/>
                                        </p:tgtEl>
                                        <p:attrNameLst>
                                          <p:attrName>style.visibility</p:attrName>
                                        </p:attrNameLst>
                                      </p:cBhvr>
                                      <p:to>
                                        <p:strVal val="visible"/>
                                      </p:to>
                                    </p:set>
                                    <p:animEffect transition="in" filter="fade">
                                      <p:cBhvr>
                                        <p:cTn id="10" dur="1000"/>
                                        <p:tgtEl>
                                          <p:spTgt spid="3612"/>
                                        </p:tgtEl>
                                      </p:cBhvr>
                                    </p:animEffect>
                                  </p:childTnLst>
                                </p:cTn>
                              </p:par>
                              <p:par>
                                <p:cTn id="11" presetID="10" presetClass="entr" presetSubtype="0" fill="hold" nodeType="withEffect">
                                  <p:stCondLst>
                                    <p:cond delay="0"/>
                                  </p:stCondLst>
                                  <p:childTnLst>
                                    <p:set>
                                      <p:cBhvr>
                                        <p:cTn id="12" dur="1" fill="hold">
                                          <p:stCondLst>
                                            <p:cond delay="0"/>
                                          </p:stCondLst>
                                        </p:cTn>
                                        <p:tgtEl>
                                          <p:spTgt spid="3615"/>
                                        </p:tgtEl>
                                        <p:attrNameLst>
                                          <p:attrName>style.visibility</p:attrName>
                                        </p:attrNameLst>
                                      </p:cBhvr>
                                      <p:to>
                                        <p:strVal val="visible"/>
                                      </p:to>
                                    </p:set>
                                    <p:animEffect transition="in" filter="fade">
                                      <p:cBhvr>
                                        <p:cTn id="13" dur="1000"/>
                                        <p:tgtEl>
                                          <p:spTgt spid="3615"/>
                                        </p:tgtEl>
                                      </p:cBhvr>
                                    </p:animEffect>
                                  </p:childTnLst>
                                </p:cTn>
                              </p:par>
                              <p:par>
                                <p:cTn id="14" presetID="10" presetClass="entr" presetSubtype="0" fill="hold" nodeType="withEffect">
                                  <p:stCondLst>
                                    <p:cond delay="0"/>
                                  </p:stCondLst>
                                  <p:childTnLst>
                                    <p:set>
                                      <p:cBhvr>
                                        <p:cTn id="15" dur="1" fill="hold">
                                          <p:stCondLst>
                                            <p:cond delay="0"/>
                                          </p:stCondLst>
                                        </p:cTn>
                                        <p:tgtEl>
                                          <p:spTgt spid="3613"/>
                                        </p:tgtEl>
                                        <p:attrNameLst>
                                          <p:attrName>style.visibility</p:attrName>
                                        </p:attrNameLst>
                                      </p:cBhvr>
                                      <p:to>
                                        <p:strVal val="visible"/>
                                      </p:to>
                                    </p:set>
                                    <p:animEffect transition="in" filter="fade">
                                      <p:cBhvr>
                                        <p:cTn id="16" dur="1000"/>
                                        <p:tgtEl>
                                          <p:spTgt spid="3613"/>
                                        </p:tgtEl>
                                      </p:cBhvr>
                                    </p:animEffect>
                                  </p:childTnLst>
                                </p:cTn>
                              </p:par>
                              <p:par>
                                <p:cTn id="17" presetID="10" presetClass="entr" presetSubtype="0" fill="hold" nodeType="withEffect">
                                  <p:stCondLst>
                                    <p:cond delay="0"/>
                                  </p:stCondLst>
                                  <p:childTnLst>
                                    <p:set>
                                      <p:cBhvr>
                                        <p:cTn id="18" dur="1" fill="hold">
                                          <p:stCondLst>
                                            <p:cond delay="0"/>
                                          </p:stCondLst>
                                        </p:cTn>
                                        <p:tgtEl>
                                          <p:spTgt spid="3614"/>
                                        </p:tgtEl>
                                        <p:attrNameLst>
                                          <p:attrName>style.visibility</p:attrName>
                                        </p:attrNameLst>
                                      </p:cBhvr>
                                      <p:to>
                                        <p:strVal val="visible"/>
                                      </p:to>
                                    </p:set>
                                    <p:animEffect transition="in" filter="fade">
                                      <p:cBhvr>
                                        <p:cTn id="19" dur="1000"/>
                                        <p:tgtEl>
                                          <p:spTgt spid="3614"/>
                                        </p:tgtEl>
                                      </p:cBhvr>
                                    </p:animEffect>
                                  </p:childTnLst>
                                </p:cTn>
                              </p:par>
                              <p:par>
                                <p:cTn id="20" presetID="10" presetClass="entr" presetSubtype="0" fill="hold" nodeType="withEffect">
                                  <p:stCondLst>
                                    <p:cond delay="0"/>
                                  </p:stCondLst>
                                  <p:childTnLst>
                                    <p:set>
                                      <p:cBhvr>
                                        <p:cTn id="21" dur="1" fill="hold">
                                          <p:stCondLst>
                                            <p:cond delay="0"/>
                                          </p:stCondLst>
                                        </p:cTn>
                                        <p:tgtEl>
                                          <p:spTgt spid="3616"/>
                                        </p:tgtEl>
                                        <p:attrNameLst>
                                          <p:attrName>style.visibility</p:attrName>
                                        </p:attrNameLst>
                                      </p:cBhvr>
                                      <p:to>
                                        <p:strVal val="visible"/>
                                      </p:to>
                                    </p:set>
                                    <p:animEffect transition="in" filter="fade">
                                      <p:cBhvr>
                                        <p:cTn id="22" dur="1000"/>
                                        <p:tgtEl>
                                          <p:spTgt spid="36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3607"/>
        <p:cNvGrpSpPr/>
        <p:nvPr/>
      </p:nvGrpSpPr>
      <p:grpSpPr>
        <a:xfrm>
          <a:off x="0" y="0"/>
          <a:ext cx="0" cy="0"/>
          <a:chOff x="0" y="0"/>
          <a:chExt cx="0" cy="0"/>
        </a:xfrm>
      </p:grpSpPr>
      <p:sp>
        <p:nvSpPr>
          <p:cNvPr id="3608" name="Google Shape;3608;p90"/>
          <p:cNvSpPr/>
          <p:nvPr/>
        </p:nvSpPr>
        <p:spPr>
          <a:xfrm>
            <a:off x="4750143" y="2464416"/>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90"/>
          <p:cNvSpPr/>
          <p:nvPr/>
        </p:nvSpPr>
        <p:spPr>
          <a:xfrm>
            <a:off x="1063087" y="2482184"/>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90"/>
          <p:cNvSpPr txBox="1">
            <a:spLocks noGrp="1"/>
          </p:cNvSpPr>
          <p:nvPr>
            <p:ph type="title" idx="4"/>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KEY TRADITIONAL ITEMS</a:t>
            </a:r>
            <a:endParaRPr/>
          </a:p>
        </p:txBody>
      </p:sp>
      <p:sp>
        <p:nvSpPr>
          <p:cNvPr id="3611" name="Google Shape;3611;p90"/>
          <p:cNvSpPr txBox="1">
            <a:spLocks noGrp="1"/>
          </p:cNvSpPr>
          <p:nvPr>
            <p:ph type="title"/>
          </p:nvPr>
        </p:nvSpPr>
        <p:spPr>
          <a:xfrm>
            <a:off x="2044704" y="2186179"/>
            <a:ext cx="1994700" cy="316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CASTLE</a:t>
            </a:r>
            <a:endParaRPr/>
          </a:p>
        </p:txBody>
      </p:sp>
      <p:sp>
        <p:nvSpPr>
          <p:cNvPr id="3612" name="Google Shape;3612;p90"/>
          <p:cNvSpPr txBox="1">
            <a:spLocks noGrp="1"/>
          </p:cNvSpPr>
          <p:nvPr>
            <p:ph type="subTitle" idx="1"/>
          </p:nvPr>
        </p:nvSpPr>
        <p:spPr>
          <a:xfrm>
            <a:off x="2044710" y="2763325"/>
            <a:ext cx="2344800" cy="84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3613" name="Google Shape;3613;p90"/>
          <p:cNvSpPr txBox="1">
            <a:spLocks noGrp="1"/>
          </p:cNvSpPr>
          <p:nvPr>
            <p:ph type="title" idx="2"/>
          </p:nvPr>
        </p:nvSpPr>
        <p:spPr>
          <a:xfrm>
            <a:off x="5736204" y="2186179"/>
            <a:ext cx="1994700" cy="316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PA KUA</a:t>
            </a:r>
            <a:endParaRPr/>
          </a:p>
        </p:txBody>
      </p:sp>
      <p:sp>
        <p:nvSpPr>
          <p:cNvPr id="3614" name="Google Shape;3614;p90"/>
          <p:cNvSpPr txBox="1">
            <a:spLocks noGrp="1"/>
          </p:cNvSpPr>
          <p:nvPr>
            <p:ph type="subTitle" idx="3"/>
          </p:nvPr>
        </p:nvSpPr>
        <p:spPr>
          <a:xfrm>
            <a:off x="5736210" y="2763325"/>
            <a:ext cx="2344800" cy="84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Despite being red, Mars is actually a cold place. It’s full of iron oxide dust</a:t>
            </a:r>
            <a:endParaRPr/>
          </a:p>
        </p:txBody>
      </p:sp>
      <p:cxnSp>
        <p:nvCxnSpPr>
          <p:cNvPr id="3615" name="Google Shape;3615;p90"/>
          <p:cNvCxnSpPr/>
          <p:nvPr/>
        </p:nvCxnSpPr>
        <p:spPr>
          <a:xfrm>
            <a:off x="2149278" y="2714735"/>
            <a:ext cx="2014200" cy="0"/>
          </a:xfrm>
          <a:prstGeom prst="straightConnector1">
            <a:avLst/>
          </a:prstGeom>
          <a:noFill/>
          <a:ln w="19050" cap="flat" cmpd="sng">
            <a:solidFill>
              <a:schemeClr val="dk1"/>
            </a:solidFill>
            <a:prstDash val="solid"/>
            <a:round/>
            <a:headEnd type="none" w="med" len="med"/>
            <a:tailEnd type="none" w="med" len="med"/>
          </a:ln>
        </p:spPr>
      </p:cxnSp>
      <p:cxnSp>
        <p:nvCxnSpPr>
          <p:cNvPr id="3616" name="Google Shape;3616;p90"/>
          <p:cNvCxnSpPr/>
          <p:nvPr/>
        </p:nvCxnSpPr>
        <p:spPr>
          <a:xfrm>
            <a:off x="5852934" y="2714735"/>
            <a:ext cx="2014200" cy="0"/>
          </a:xfrm>
          <a:prstGeom prst="straightConnector1">
            <a:avLst/>
          </a:prstGeom>
          <a:noFill/>
          <a:ln w="19050" cap="flat" cmpd="sng">
            <a:solidFill>
              <a:schemeClr val="dk1"/>
            </a:solidFill>
            <a:prstDash val="solid"/>
            <a:round/>
            <a:headEnd type="none" w="med" len="med"/>
            <a:tailEnd type="none" w="med" len="med"/>
          </a:ln>
        </p:spPr>
      </p:cxnSp>
      <p:sp>
        <p:nvSpPr>
          <p:cNvPr id="3617" name="Google Shape;3617;p90"/>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90">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90">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90">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90"/>
          <p:cNvSpPr/>
          <p:nvPr/>
        </p:nvSpPr>
        <p:spPr>
          <a:xfrm>
            <a:off x="1242525" y="2643675"/>
            <a:ext cx="493691" cy="494091"/>
          </a:xfrm>
          <a:custGeom>
            <a:avLst/>
            <a:gdLst/>
            <a:ahLst/>
            <a:cxnLst/>
            <a:rect l="l" t="t" r="r" b="b"/>
            <a:pathLst>
              <a:path w="14810" h="14822" extrusionOk="0">
                <a:moveTo>
                  <a:pt x="9796" y="2224"/>
                </a:moveTo>
                <a:lnTo>
                  <a:pt x="10278" y="3598"/>
                </a:lnTo>
                <a:lnTo>
                  <a:pt x="4533" y="3598"/>
                </a:lnTo>
                <a:lnTo>
                  <a:pt x="5014" y="2224"/>
                </a:lnTo>
                <a:close/>
                <a:moveTo>
                  <a:pt x="4961" y="4954"/>
                </a:moveTo>
                <a:cubicBezTo>
                  <a:pt x="4997" y="4954"/>
                  <a:pt x="5032" y="4990"/>
                  <a:pt x="5032" y="5025"/>
                </a:cubicBezTo>
                <a:lnTo>
                  <a:pt x="5032" y="5382"/>
                </a:lnTo>
                <a:cubicBezTo>
                  <a:pt x="5032" y="5418"/>
                  <a:pt x="4997" y="5454"/>
                  <a:pt x="4961" y="5454"/>
                </a:cubicBezTo>
                <a:lnTo>
                  <a:pt x="4604" y="5454"/>
                </a:lnTo>
                <a:cubicBezTo>
                  <a:pt x="4568" y="5454"/>
                  <a:pt x="4533" y="5418"/>
                  <a:pt x="4533" y="5382"/>
                </a:cubicBezTo>
                <a:lnTo>
                  <a:pt x="4533" y="5025"/>
                </a:lnTo>
                <a:cubicBezTo>
                  <a:pt x="4533" y="4990"/>
                  <a:pt x="4568" y="4954"/>
                  <a:pt x="4604" y="4954"/>
                </a:cubicBezTo>
                <a:close/>
                <a:moveTo>
                  <a:pt x="7584" y="4954"/>
                </a:moveTo>
                <a:cubicBezTo>
                  <a:pt x="7619" y="4954"/>
                  <a:pt x="7655" y="4990"/>
                  <a:pt x="7655" y="5025"/>
                </a:cubicBezTo>
                <a:lnTo>
                  <a:pt x="7655" y="5382"/>
                </a:lnTo>
                <a:cubicBezTo>
                  <a:pt x="7655" y="5418"/>
                  <a:pt x="7619" y="5454"/>
                  <a:pt x="7584" y="5454"/>
                </a:cubicBezTo>
                <a:lnTo>
                  <a:pt x="7227" y="5454"/>
                </a:lnTo>
                <a:cubicBezTo>
                  <a:pt x="7191" y="5454"/>
                  <a:pt x="7156" y="5418"/>
                  <a:pt x="7156" y="5382"/>
                </a:cubicBezTo>
                <a:lnTo>
                  <a:pt x="7156" y="5025"/>
                </a:lnTo>
                <a:cubicBezTo>
                  <a:pt x="7156" y="4990"/>
                  <a:pt x="7191" y="4954"/>
                  <a:pt x="7227" y="4954"/>
                </a:cubicBezTo>
                <a:close/>
                <a:moveTo>
                  <a:pt x="10189" y="4954"/>
                </a:moveTo>
                <a:cubicBezTo>
                  <a:pt x="10242" y="4954"/>
                  <a:pt x="10260" y="4990"/>
                  <a:pt x="10260" y="5025"/>
                </a:cubicBezTo>
                <a:lnTo>
                  <a:pt x="10260" y="5382"/>
                </a:lnTo>
                <a:cubicBezTo>
                  <a:pt x="10260" y="5418"/>
                  <a:pt x="10242" y="5454"/>
                  <a:pt x="10189" y="5454"/>
                </a:cubicBezTo>
                <a:lnTo>
                  <a:pt x="9850" y="5454"/>
                </a:lnTo>
                <a:cubicBezTo>
                  <a:pt x="9814" y="5454"/>
                  <a:pt x="9778" y="5418"/>
                  <a:pt x="9778" y="5382"/>
                </a:cubicBezTo>
                <a:lnTo>
                  <a:pt x="9778" y="5025"/>
                </a:lnTo>
                <a:cubicBezTo>
                  <a:pt x="9778" y="4990"/>
                  <a:pt x="9814" y="4954"/>
                  <a:pt x="9850" y="4954"/>
                </a:cubicBezTo>
                <a:close/>
                <a:moveTo>
                  <a:pt x="9814" y="4044"/>
                </a:moveTo>
                <a:lnTo>
                  <a:pt x="9814" y="4526"/>
                </a:lnTo>
                <a:cubicBezTo>
                  <a:pt x="9546" y="4544"/>
                  <a:pt x="9350" y="4776"/>
                  <a:pt x="9350" y="5025"/>
                </a:cubicBezTo>
                <a:lnTo>
                  <a:pt x="9350" y="5382"/>
                </a:lnTo>
                <a:cubicBezTo>
                  <a:pt x="9350" y="5650"/>
                  <a:pt x="9546" y="5864"/>
                  <a:pt x="9814" y="5882"/>
                </a:cubicBezTo>
                <a:lnTo>
                  <a:pt x="9814" y="6613"/>
                </a:lnTo>
                <a:lnTo>
                  <a:pt x="4997" y="6613"/>
                </a:lnTo>
                <a:lnTo>
                  <a:pt x="4997" y="5882"/>
                </a:lnTo>
                <a:cubicBezTo>
                  <a:pt x="5264" y="5864"/>
                  <a:pt x="5460" y="5650"/>
                  <a:pt x="5460" y="5382"/>
                </a:cubicBezTo>
                <a:lnTo>
                  <a:pt x="5460" y="5025"/>
                </a:lnTo>
                <a:cubicBezTo>
                  <a:pt x="5460" y="4776"/>
                  <a:pt x="5264" y="4544"/>
                  <a:pt x="4997" y="4526"/>
                </a:cubicBezTo>
                <a:lnTo>
                  <a:pt x="4997" y="4044"/>
                </a:lnTo>
                <a:lnTo>
                  <a:pt x="7191" y="4044"/>
                </a:lnTo>
                <a:lnTo>
                  <a:pt x="7191" y="4526"/>
                </a:lnTo>
                <a:cubicBezTo>
                  <a:pt x="6924" y="4544"/>
                  <a:pt x="6727" y="4776"/>
                  <a:pt x="6727" y="5025"/>
                </a:cubicBezTo>
                <a:lnTo>
                  <a:pt x="6727" y="5382"/>
                </a:lnTo>
                <a:cubicBezTo>
                  <a:pt x="6727" y="5668"/>
                  <a:pt x="6959" y="5882"/>
                  <a:pt x="7227" y="5882"/>
                </a:cubicBezTo>
                <a:lnTo>
                  <a:pt x="7584" y="5882"/>
                </a:lnTo>
                <a:cubicBezTo>
                  <a:pt x="7851" y="5882"/>
                  <a:pt x="8083" y="5668"/>
                  <a:pt x="8083" y="5382"/>
                </a:cubicBezTo>
                <a:lnTo>
                  <a:pt x="8083" y="5025"/>
                </a:lnTo>
                <a:cubicBezTo>
                  <a:pt x="8083" y="4776"/>
                  <a:pt x="7887" y="4544"/>
                  <a:pt x="7619" y="4526"/>
                </a:cubicBezTo>
                <a:lnTo>
                  <a:pt x="7619" y="4044"/>
                </a:lnTo>
                <a:close/>
                <a:moveTo>
                  <a:pt x="11613" y="6123"/>
                </a:moveTo>
                <a:cubicBezTo>
                  <a:pt x="11679" y="6123"/>
                  <a:pt x="11743" y="6151"/>
                  <a:pt x="11795" y="6203"/>
                </a:cubicBezTo>
                <a:lnTo>
                  <a:pt x="11955" y="6399"/>
                </a:lnTo>
                <a:cubicBezTo>
                  <a:pt x="12187" y="6667"/>
                  <a:pt x="12151" y="7060"/>
                  <a:pt x="11902" y="7309"/>
                </a:cubicBezTo>
                <a:cubicBezTo>
                  <a:pt x="11812" y="7381"/>
                  <a:pt x="11723" y="7416"/>
                  <a:pt x="11634" y="7452"/>
                </a:cubicBezTo>
                <a:cubicBezTo>
                  <a:pt x="11563" y="7470"/>
                  <a:pt x="11509" y="7488"/>
                  <a:pt x="11456" y="7488"/>
                </a:cubicBezTo>
                <a:lnTo>
                  <a:pt x="3355" y="7488"/>
                </a:lnTo>
                <a:cubicBezTo>
                  <a:pt x="3301" y="7488"/>
                  <a:pt x="3248" y="7470"/>
                  <a:pt x="3177" y="7452"/>
                </a:cubicBezTo>
                <a:cubicBezTo>
                  <a:pt x="3070" y="7416"/>
                  <a:pt x="2980" y="7381"/>
                  <a:pt x="2909" y="7309"/>
                </a:cubicBezTo>
                <a:cubicBezTo>
                  <a:pt x="2659" y="7060"/>
                  <a:pt x="2623" y="6667"/>
                  <a:pt x="2855" y="6399"/>
                </a:cubicBezTo>
                <a:lnTo>
                  <a:pt x="3016" y="6203"/>
                </a:lnTo>
                <a:cubicBezTo>
                  <a:pt x="3068" y="6151"/>
                  <a:pt x="3132" y="6123"/>
                  <a:pt x="3194" y="6123"/>
                </a:cubicBezTo>
                <a:cubicBezTo>
                  <a:pt x="3239" y="6123"/>
                  <a:pt x="3282" y="6138"/>
                  <a:pt x="3319" y="6167"/>
                </a:cubicBezTo>
                <a:cubicBezTo>
                  <a:pt x="3426" y="6257"/>
                  <a:pt x="3426" y="6382"/>
                  <a:pt x="3355" y="6471"/>
                </a:cubicBezTo>
                <a:lnTo>
                  <a:pt x="3194" y="6667"/>
                </a:lnTo>
                <a:cubicBezTo>
                  <a:pt x="3105" y="6774"/>
                  <a:pt x="3123" y="6899"/>
                  <a:pt x="3212" y="6988"/>
                </a:cubicBezTo>
                <a:cubicBezTo>
                  <a:pt x="3248" y="7024"/>
                  <a:pt x="3301" y="7042"/>
                  <a:pt x="3355" y="7042"/>
                </a:cubicBezTo>
                <a:cubicBezTo>
                  <a:pt x="3498" y="7042"/>
                  <a:pt x="6487" y="7050"/>
                  <a:pt x="8840" y="7050"/>
                </a:cubicBezTo>
                <a:cubicBezTo>
                  <a:pt x="10016" y="7050"/>
                  <a:pt x="11033" y="7048"/>
                  <a:pt x="11456" y="7042"/>
                </a:cubicBezTo>
                <a:cubicBezTo>
                  <a:pt x="11509" y="7042"/>
                  <a:pt x="11563" y="7024"/>
                  <a:pt x="11598" y="6988"/>
                </a:cubicBezTo>
                <a:cubicBezTo>
                  <a:pt x="11688" y="6899"/>
                  <a:pt x="11705" y="6774"/>
                  <a:pt x="11616" y="6667"/>
                </a:cubicBezTo>
                <a:lnTo>
                  <a:pt x="11456" y="6471"/>
                </a:lnTo>
                <a:cubicBezTo>
                  <a:pt x="11384" y="6382"/>
                  <a:pt x="11384" y="6257"/>
                  <a:pt x="11473" y="6167"/>
                </a:cubicBezTo>
                <a:cubicBezTo>
                  <a:pt x="11518" y="6138"/>
                  <a:pt x="11566" y="6123"/>
                  <a:pt x="11613" y="6123"/>
                </a:cubicBezTo>
                <a:close/>
                <a:moveTo>
                  <a:pt x="11545" y="7916"/>
                </a:moveTo>
                <a:lnTo>
                  <a:pt x="11919" y="9165"/>
                </a:lnTo>
                <a:lnTo>
                  <a:pt x="11117" y="9165"/>
                </a:lnTo>
                <a:cubicBezTo>
                  <a:pt x="10992" y="9165"/>
                  <a:pt x="10885" y="9254"/>
                  <a:pt x="10885" y="9379"/>
                </a:cubicBezTo>
                <a:cubicBezTo>
                  <a:pt x="10885" y="9504"/>
                  <a:pt x="10992" y="9593"/>
                  <a:pt x="11117" y="9593"/>
                </a:cubicBezTo>
                <a:lnTo>
                  <a:pt x="13008" y="9593"/>
                </a:lnTo>
                <a:cubicBezTo>
                  <a:pt x="13097" y="9593"/>
                  <a:pt x="13186" y="9540"/>
                  <a:pt x="13222" y="9468"/>
                </a:cubicBezTo>
                <a:cubicBezTo>
                  <a:pt x="13258" y="9379"/>
                  <a:pt x="13240" y="9290"/>
                  <a:pt x="13186" y="9218"/>
                </a:cubicBezTo>
                <a:lnTo>
                  <a:pt x="13008" y="9022"/>
                </a:lnTo>
                <a:cubicBezTo>
                  <a:pt x="12937" y="8933"/>
                  <a:pt x="12954" y="8790"/>
                  <a:pt x="13044" y="8719"/>
                </a:cubicBezTo>
                <a:cubicBezTo>
                  <a:pt x="13086" y="8685"/>
                  <a:pt x="13140" y="8667"/>
                  <a:pt x="13193" y="8667"/>
                </a:cubicBezTo>
                <a:cubicBezTo>
                  <a:pt x="13252" y="8667"/>
                  <a:pt x="13309" y="8690"/>
                  <a:pt x="13347" y="8737"/>
                </a:cubicBezTo>
                <a:lnTo>
                  <a:pt x="13507" y="8951"/>
                </a:lnTo>
                <a:cubicBezTo>
                  <a:pt x="13686" y="9147"/>
                  <a:pt x="13722" y="9397"/>
                  <a:pt x="13615" y="9647"/>
                </a:cubicBezTo>
                <a:cubicBezTo>
                  <a:pt x="13525" y="9825"/>
                  <a:pt x="13311" y="10021"/>
                  <a:pt x="13008" y="10021"/>
                </a:cubicBezTo>
                <a:lnTo>
                  <a:pt x="1803" y="10021"/>
                </a:lnTo>
                <a:cubicBezTo>
                  <a:pt x="1624" y="10021"/>
                  <a:pt x="1482" y="9968"/>
                  <a:pt x="1357" y="9861"/>
                </a:cubicBezTo>
                <a:cubicBezTo>
                  <a:pt x="1089" y="9611"/>
                  <a:pt x="1071" y="9218"/>
                  <a:pt x="1285" y="8951"/>
                </a:cubicBezTo>
                <a:lnTo>
                  <a:pt x="1464" y="8737"/>
                </a:lnTo>
                <a:cubicBezTo>
                  <a:pt x="1501" y="8690"/>
                  <a:pt x="1559" y="8667"/>
                  <a:pt x="1618" y="8667"/>
                </a:cubicBezTo>
                <a:cubicBezTo>
                  <a:pt x="1671" y="8667"/>
                  <a:pt x="1725" y="8685"/>
                  <a:pt x="1767" y="8719"/>
                </a:cubicBezTo>
                <a:cubicBezTo>
                  <a:pt x="1856" y="8790"/>
                  <a:pt x="1874" y="8933"/>
                  <a:pt x="1785" y="9022"/>
                </a:cubicBezTo>
                <a:lnTo>
                  <a:pt x="1642" y="9201"/>
                </a:lnTo>
                <a:cubicBezTo>
                  <a:pt x="1571" y="9272"/>
                  <a:pt x="1553" y="9343"/>
                  <a:pt x="1571" y="9433"/>
                </a:cubicBezTo>
                <a:cubicBezTo>
                  <a:pt x="1624" y="9593"/>
                  <a:pt x="1767" y="9593"/>
                  <a:pt x="1874" y="9593"/>
                </a:cubicBezTo>
                <a:lnTo>
                  <a:pt x="10171" y="9593"/>
                </a:lnTo>
                <a:cubicBezTo>
                  <a:pt x="10296" y="9593"/>
                  <a:pt x="10385" y="9504"/>
                  <a:pt x="10385" y="9379"/>
                </a:cubicBezTo>
                <a:cubicBezTo>
                  <a:pt x="10385" y="9254"/>
                  <a:pt x="10296" y="9165"/>
                  <a:pt x="10171" y="9165"/>
                </a:cubicBezTo>
                <a:lnTo>
                  <a:pt x="2891" y="9165"/>
                </a:lnTo>
                <a:lnTo>
                  <a:pt x="3266" y="7916"/>
                </a:lnTo>
                <a:close/>
                <a:moveTo>
                  <a:pt x="4586" y="10467"/>
                </a:moveTo>
                <a:lnTo>
                  <a:pt x="4586" y="13519"/>
                </a:lnTo>
                <a:lnTo>
                  <a:pt x="3070" y="13519"/>
                </a:lnTo>
                <a:lnTo>
                  <a:pt x="3070" y="10467"/>
                </a:lnTo>
                <a:close/>
                <a:moveTo>
                  <a:pt x="5443" y="10467"/>
                </a:moveTo>
                <a:lnTo>
                  <a:pt x="5443" y="13519"/>
                </a:lnTo>
                <a:lnTo>
                  <a:pt x="5014" y="13519"/>
                </a:lnTo>
                <a:lnTo>
                  <a:pt x="5014" y="10467"/>
                </a:lnTo>
                <a:close/>
                <a:moveTo>
                  <a:pt x="8922" y="10467"/>
                </a:moveTo>
                <a:lnTo>
                  <a:pt x="8922" y="13519"/>
                </a:lnTo>
                <a:lnTo>
                  <a:pt x="5889" y="13519"/>
                </a:lnTo>
                <a:lnTo>
                  <a:pt x="5889" y="10467"/>
                </a:lnTo>
                <a:close/>
                <a:moveTo>
                  <a:pt x="9796" y="10467"/>
                </a:moveTo>
                <a:lnTo>
                  <a:pt x="9796" y="13519"/>
                </a:lnTo>
                <a:lnTo>
                  <a:pt x="9350" y="13519"/>
                </a:lnTo>
                <a:lnTo>
                  <a:pt x="9350" y="10467"/>
                </a:lnTo>
                <a:close/>
                <a:moveTo>
                  <a:pt x="11741" y="10467"/>
                </a:moveTo>
                <a:lnTo>
                  <a:pt x="11741" y="13519"/>
                </a:lnTo>
                <a:lnTo>
                  <a:pt x="10224" y="13519"/>
                </a:lnTo>
                <a:lnTo>
                  <a:pt x="10224" y="10467"/>
                </a:lnTo>
                <a:close/>
                <a:moveTo>
                  <a:pt x="12598" y="10467"/>
                </a:moveTo>
                <a:lnTo>
                  <a:pt x="12598" y="13519"/>
                </a:lnTo>
                <a:lnTo>
                  <a:pt x="12169" y="13519"/>
                </a:lnTo>
                <a:lnTo>
                  <a:pt x="12169" y="10467"/>
                </a:lnTo>
                <a:close/>
                <a:moveTo>
                  <a:pt x="14168" y="13947"/>
                </a:moveTo>
                <a:cubicBezTo>
                  <a:pt x="14293" y="13947"/>
                  <a:pt x="14382" y="14054"/>
                  <a:pt x="14382" y="14161"/>
                </a:cubicBezTo>
                <a:cubicBezTo>
                  <a:pt x="14382" y="14286"/>
                  <a:pt x="14293" y="14393"/>
                  <a:pt x="14168" y="14393"/>
                </a:cubicBezTo>
                <a:lnTo>
                  <a:pt x="643" y="14393"/>
                </a:lnTo>
                <a:cubicBezTo>
                  <a:pt x="518" y="14393"/>
                  <a:pt x="429" y="14286"/>
                  <a:pt x="429" y="14161"/>
                </a:cubicBezTo>
                <a:cubicBezTo>
                  <a:pt x="429" y="14054"/>
                  <a:pt x="518" y="13947"/>
                  <a:pt x="643" y="13947"/>
                </a:cubicBezTo>
                <a:close/>
                <a:moveTo>
                  <a:pt x="4956" y="1"/>
                </a:moveTo>
                <a:cubicBezTo>
                  <a:pt x="4773" y="1"/>
                  <a:pt x="4590" y="78"/>
                  <a:pt x="4461" y="226"/>
                </a:cubicBezTo>
                <a:lnTo>
                  <a:pt x="4283" y="422"/>
                </a:lnTo>
                <a:cubicBezTo>
                  <a:pt x="3908" y="886"/>
                  <a:pt x="3962" y="1546"/>
                  <a:pt x="4390" y="1939"/>
                </a:cubicBezTo>
                <a:cubicBezTo>
                  <a:pt x="4443" y="1992"/>
                  <a:pt x="4515" y="2046"/>
                  <a:pt x="4586" y="2081"/>
                </a:cubicBezTo>
                <a:lnTo>
                  <a:pt x="4033" y="3741"/>
                </a:lnTo>
                <a:cubicBezTo>
                  <a:pt x="4015" y="3812"/>
                  <a:pt x="4015" y="3884"/>
                  <a:pt x="4051" y="3937"/>
                </a:cubicBezTo>
                <a:cubicBezTo>
                  <a:pt x="4104" y="4008"/>
                  <a:pt x="4158" y="4044"/>
                  <a:pt x="4229" y="4044"/>
                </a:cubicBezTo>
                <a:lnTo>
                  <a:pt x="4568" y="4044"/>
                </a:lnTo>
                <a:lnTo>
                  <a:pt x="4568" y="4526"/>
                </a:lnTo>
                <a:cubicBezTo>
                  <a:pt x="4319" y="4544"/>
                  <a:pt x="4104" y="4776"/>
                  <a:pt x="4104" y="5025"/>
                </a:cubicBezTo>
                <a:lnTo>
                  <a:pt x="4104" y="5382"/>
                </a:lnTo>
                <a:cubicBezTo>
                  <a:pt x="4104" y="5650"/>
                  <a:pt x="4319" y="5864"/>
                  <a:pt x="4568" y="5882"/>
                </a:cubicBezTo>
                <a:lnTo>
                  <a:pt x="4568" y="6613"/>
                </a:lnTo>
                <a:lnTo>
                  <a:pt x="3783" y="6613"/>
                </a:lnTo>
                <a:cubicBezTo>
                  <a:pt x="3890" y="6364"/>
                  <a:pt x="3837" y="6042"/>
                  <a:pt x="3605" y="5846"/>
                </a:cubicBezTo>
                <a:cubicBezTo>
                  <a:pt x="3485" y="5743"/>
                  <a:pt x="3337" y="5692"/>
                  <a:pt x="3189" y="5692"/>
                </a:cubicBezTo>
                <a:cubicBezTo>
                  <a:pt x="3006" y="5692"/>
                  <a:pt x="2823" y="5769"/>
                  <a:pt x="2695" y="5918"/>
                </a:cubicBezTo>
                <a:lnTo>
                  <a:pt x="2516" y="6114"/>
                </a:lnTo>
                <a:cubicBezTo>
                  <a:pt x="2142" y="6560"/>
                  <a:pt x="2195" y="7220"/>
                  <a:pt x="2623" y="7630"/>
                </a:cubicBezTo>
                <a:cubicBezTo>
                  <a:pt x="2695" y="7684"/>
                  <a:pt x="2766" y="7738"/>
                  <a:pt x="2855" y="7791"/>
                </a:cubicBezTo>
                <a:lnTo>
                  <a:pt x="2445" y="9165"/>
                </a:lnTo>
                <a:lnTo>
                  <a:pt x="2213" y="9165"/>
                </a:lnTo>
                <a:cubicBezTo>
                  <a:pt x="2338" y="8897"/>
                  <a:pt x="2267" y="8576"/>
                  <a:pt x="2053" y="8380"/>
                </a:cubicBezTo>
                <a:cubicBezTo>
                  <a:pt x="1927" y="8278"/>
                  <a:pt x="1777" y="8228"/>
                  <a:pt x="1629" y="8228"/>
                </a:cubicBezTo>
                <a:cubicBezTo>
                  <a:pt x="1441" y="8228"/>
                  <a:pt x="1255" y="8309"/>
                  <a:pt x="1125" y="8469"/>
                </a:cubicBezTo>
                <a:lnTo>
                  <a:pt x="964" y="8665"/>
                </a:lnTo>
                <a:cubicBezTo>
                  <a:pt x="589" y="9111"/>
                  <a:pt x="625" y="9772"/>
                  <a:pt x="1053" y="10182"/>
                </a:cubicBezTo>
                <a:cubicBezTo>
                  <a:pt x="1250" y="10360"/>
                  <a:pt x="1499" y="10450"/>
                  <a:pt x="1767" y="10467"/>
                </a:cubicBezTo>
                <a:lnTo>
                  <a:pt x="1767" y="12020"/>
                </a:lnTo>
                <a:cubicBezTo>
                  <a:pt x="1767" y="12145"/>
                  <a:pt x="1874" y="12234"/>
                  <a:pt x="1999" y="12234"/>
                </a:cubicBezTo>
                <a:cubicBezTo>
                  <a:pt x="2106" y="12234"/>
                  <a:pt x="2213" y="12145"/>
                  <a:pt x="2213" y="12020"/>
                </a:cubicBezTo>
                <a:lnTo>
                  <a:pt x="2213" y="10467"/>
                </a:lnTo>
                <a:lnTo>
                  <a:pt x="2641" y="10467"/>
                </a:lnTo>
                <a:lnTo>
                  <a:pt x="2641" y="13519"/>
                </a:lnTo>
                <a:lnTo>
                  <a:pt x="2213" y="13519"/>
                </a:lnTo>
                <a:lnTo>
                  <a:pt x="2213" y="12965"/>
                </a:lnTo>
                <a:cubicBezTo>
                  <a:pt x="2213" y="12841"/>
                  <a:pt x="2106" y="12733"/>
                  <a:pt x="1999" y="12733"/>
                </a:cubicBezTo>
                <a:cubicBezTo>
                  <a:pt x="1874" y="12733"/>
                  <a:pt x="1767" y="12841"/>
                  <a:pt x="1767" y="12965"/>
                </a:cubicBezTo>
                <a:lnTo>
                  <a:pt x="1767" y="13519"/>
                </a:lnTo>
                <a:lnTo>
                  <a:pt x="643" y="13519"/>
                </a:lnTo>
                <a:cubicBezTo>
                  <a:pt x="286" y="13519"/>
                  <a:pt x="1" y="13804"/>
                  <a:pt x="1" y="14161"/>
                </a:cubicBezTo>
                <a:cubicBezTo>
                  <a:pt x="1" y="14536"/>
                  <a:pt x="286" y="14821"/>
                  <a:pt x="643" y="14821"/>
                </a:cubicBezTo>
                <a:lnTo>
                  <a:pt x="14168" y="14821"/>
                </a:lnTo>
                <a:cubicBezTo>
                  <a:pt x="14525" y="14821"/>
                  <a:pt x="14810" y="14536"/>
                  <a:pt x="14810" y="14161"/>
                </a:cubicBezTo>
                <a:cubicBezTo>
                  <a:pt x="14810" y="13804"/>
                  <a:pt x="14525" y="13519"/>
                  <a:pt x="14168" y="13519"/>
                </a:cubicBezTo>
                <a:lnTo>
                  <a:pt x="13044" y="13519"/>
                </a:lnTo>
                <a:lnTo>
                  <a:pt x="13044" y="10467"/>
                </a:lnTo>
                <a:cubicBezTo>
                  <a:pt x="13454" y="10450"/>
                  <a:pt x="13829" y="10218"/>
                  <a:pt x="14007" y="9825"/>
                </a:cubicBezTo>
                <a:cubicBezTo>
                  <a:pt x="14186" y="9433"/>
                  <a:pt x="14132" y="8987"/>
                  <a:pt x="13847" y="8665"/>
                </a:cubicBezTo>
                <a:lnTo>
                  <a:pt x="13686" y="8469"/>
                </a:lnTo>
                <a:cubicBezTo>
                  <a:pt x="13556" y="8309"/>
                  <a:pt x="13370" y="8228"/>
                  <a:pt x="13181" y="8228"/>
                </a:cubicBezTo>
                <a:cubicBezTo>
                  <a:pt x="13033" y="8228"/>
                  <a:pt x="12884" y="8278"/>
                  <a:pt x="12758" y="8380"/>
                </a:cubicBezTo>
                <a:cubicBezTo>
                  <a:pt x="12526" y="8576"/>
                  <a:pt x="12473" y="8897"/>
                  <a:pt x="12598" y="9165"/>
                </a:cubicBezTo>
                <a:lnTo>
                  <a:pt x="12366" y="9165"/>
                </a:lnTo>
                <a:lnTo>
                  <a:pt x="11955" y="7791"/>
                </a:lnTo>
                <a:cubicBezTo>
                  <a:pt x="12044" y="7738"/>
                  <a:pt x="12116" y="7684"/>
                  <a:pt x="12187" y="7630"/>
                </a:cubicBezTo>
                <a:cubicBezTo>
                  <a:pt x="12615" y="7220"/>
                  <a:pt x="12669" y="6560"/>
                  <a:pt x="12294" y="6114"/>
                </a:cubicBezTo>
                <a:lnTo>
                  <a:pt x="12116" y="5918"/>
                </a:lnTo>
                <a:cubicBezTo>
                  <a:pt x="11987" y="5769"/>
                  <a:pt x="11804" y="5692"/>
                  <a:pt x="11621" y="5692"/>
                </a:cubicBezTo>
                <a:cubicBezTo>
                  <a:pt x="11473" y="5692"/>
                  <a:pt x="11325" y="5743"/>
                  <a:pt x="11206" y="5846"/>
                </a:cubicBezTo>
                <a:cubicBezTo>
                  <a:pt x="10974" y="6042"/>
                  <a:pt x="10902" y="6364"/>
                  <a:pt x="11027" y="6613"/>
                </a:cubicBezTo>
                <a:lnTo>
                  <a:pt x="10242" y="6613"/>
                </a:lnTo>
                <a:lnTo>
                  <a:pt x="10242" y="5882"/>
                </a:lnTo>
                <a:cubicBezTo>
                  <a:pt x="10492" y="5864"/>
                  <a:pt x="10706" y="5650"/>
                  <a:pt x="10706" y="5382"/>
                </a:cubicBezTo>
                <a:lnTo>
                  <a:pt x="10706" y="5025"/>
                </a:lnTo>
                <a:cubicBezTo>
                  <a:pt x="10706" y="4776"/>
                  <a:pt x="10492" y="4544"/>
                  <a:pt x="10242" y="4526"/>
                </a:cubicBezTo>
                <a:lnTo>
                  <a:pt x="10242" y="4044"/>
                </a:lnTo>
                <a:lnTo>
                  <a:pt x="10581" y="4044"/>
                </a:lnTo>
                <a:cubicBezTo>
                  <a:pt x="10653" y="4044"/>
                  <a:pt x="10706" y="4008"/>
                  <a:pt x="10742" y="3937"/>
                </a:cubicBezTo>
                <a:cubicBezTo>
                  <a:pt x="10795" y="3884"/>
                  <a:pt x="10795" y="3812"/>
                  <a:pt x="10778" y="3741"/>
                </a:cubicBezTo>
                <a:lnTo>
                  <a:pt x="10224" y="2081"/>
                </a:lnTo>
                <a:cubicBezTo>
                  <a:pt x="10296" y="2046"/>
                  <a:pt x="10367" y="1992"/>
                  <a:pt x="10421" y="1939"/>
                </a:cubicBezTo>
                <a:cubicBezTo>
                  <a:pt x="10849" y="1546"/>
                  <a:pt x="10902" y="886"/>
                  <a:pt x="10528" y="422"/>
                </a:cubicBezTo>
                <a:lnTo>
                  <a:pt x="10349" y="226"/>
                </a:lnTo>
                <a:cubicBezTo>
                  <a:pt x="10221" y="78"/>
                  <a:pt x="10038" y="1"/>
                  <a:pt x="9855" y="1"/>
                </a:cubicBezTo>
                <a:cubicBezTo>
                  <a:pt x="9707" y="1"/>
                  <a:pt x="9559" y="51"/>
                  <a:pt x="9439" y="154"/>
                </a:cubicBezTo>
                <a:cubicBezTo>
                  <a:pt x="9207" y="351"/>
                  <a:pt x="9154" y="672"/>
                  <a:pt x="9261" y="922"/>
                </a:cubicBezTo>
                <a:lnTo>
                  <a:pt x="6941" y="922"/>
                </a:lnTo>
                <a:cubicBezTo>
                  <a:pt x="6816" y="922"/>
                  <a:pt x="6727" y="1029"/>
                  <a:pt x="6727" y="1136"/>
                </a:cubicBezTo>
                <a:cubicBezTo>
                  <a:pt x="6727" y="1261"/>
                  <a:pt x="6816" y="1350"/>
                  <a:pt x="6941" y="1350"/>
                </a:cubicBezTo>
                <a:lnTo>
                  <a:pt x="9689" y="1350"/>
                </a:lnTo>
                <a:cubicBezTo>
                  <a:pt x="9743" y="1350"/>
                  <a:pt x="9796" y="1332"/>
                  <a:pt x="9832" y="1296"/>
                </a:cubicBezTo>
                <a:cubicBezTo>
                  <a:pt x="9921" y="1225"/>
                  <a:pt x="9939" y="1082"/>
                  <a:pt x="9850" y="993"/>
                </a:cubicBezTo>
                <a:lnTo>
                  <a:pt x="9689" y="797"/>
                </a:lnTo>
                <a:cubicBezTo>
                  <a:pt x="9618" y="690"/>
                  <a:pt x="9618" y="565"/>
                  <a:pt x="9725" y="476"/>
                </a:cubicBezTo>
                <a:cubicBezTo>
                  <a:pt x="9762" y="446"/>
                  <a:pt x="9806" y="432"/>
                  <a:pt x="9850" y="432"/>
                </a:cubicBezTo>
                <a:cubicBezTo>
                  <a:pt x="9912" y="432"/>
                  <a:pt x="9976" y="459"/>
                  <a:pt x="10028" y="511"/>
                </a:cubicBezTo>
                <a:lnTo>
                  <a:pt x="10189" y="708"/>
                </a:lnTo>
                <a:cubicBezTo>
                  <a:pt x="10421" y="975"/>
                  <a:pt x="10385" y="1386"/>
                  <a:pt x="10135" y="1618"/>
                </a:cubicBezTo>
                <a:cubicBezTo>
                  <a:pt x="10010" y="1725"/>
                  <a:pt x="9850" y="1796"/>
                  <a:pt x="9689" y="1796"/>
                </a:cubicBezTo>
                <a:lnTo>
                  <a:pt x="5121" y="1796"/>
                </a:lnTo>
                <a:cubicBezTo>
                  <a:pt x="4961" y="1796"/>
                  <a:pt x="4800" y="1725"/>
                  <a:pt x="4675" y="1618"/>
                </a:cubicBezTo>
                <a:cubicBezTo>
                  <a:pt x="4426" y="1386"/>
                  <a:pt x="4390" y="975"/>
                  <a:pt x="4622" y="708"/>
                </a:cubicBezTo>
                <a:lnTo>
                  <a:pt x="4782" y="511"/>
                </a:lnTo>
                <a:cubicBezTo>
                  <a:pt x="4834" y="459"/>
                  <a:pt x="4898" y="432"/>
                  <a:pt x="4961" y="432"/>
                </a:cubicBezTo>
                <a:cubicBezTo>
                  <a:pt x="5005" y="432"/>
                  <a:pt x="5049" y="446"/>
                  <a:pt x="5086" y="476"/>
                </a:cubicBezTo>
                <a:cubicBezTo>
                  <a:pt x="5175" y="565"/>
                  <a:pt x="5193" y="690"/>
                  <a:pt x="5121" y="797"/>
                </a:cubicBezTo>
                <a:lnTo>
                  <a:pt x="4943" y="993"/>
                </a:lnTo>
                <a:cubicBezTo>
                  <a:pt x="4872" y="1082"/>
                  <a:pt x="4889" y="1225"/>
                  <a:pt x="4979" y="1296"/>
                </a:cubicBezTo>
                <a:cubicBezTo>
                  <a:pt x="5014" y="1332"/>
                  <a:pt x="5068" y="1350"/>
                  <a:pt x="5121" y="1350"/>
                </a:cubicBezTo>
                <a:lnTo>
                  <a:pt x="6014" y="1350"/>
                </a:lnTo>
                <a:cubicBezTo>
                  <a:pt x="6121" y="1350"/>
                  <a:pt x="6228" y="1261"/>
                  <a:pt x="6228" y="1136"/>
                </a:cubicBezTo>
                <a:cubicBezTo>
                  <a:pt x="6228" y="1029"/>
                  <a:pt x="6121" y="922"/>
                  <a:pt x="6014" y="922"/>
                </a:cubicBezTo>
                <a:lnTo>
                  <a:pt x="5550" y="922"/>
                </a:lnTo>
                <a:cubicBezTo>
                  <a:pt x="5657" y="672"/>
                  <a:pt x="5603" y="351"/>
                  <a:pt x="5371" y="154"/>
                </a:cubicBezTo>
                <a:cubicBezTo>
                  <a:pt x="5252" y="51"/>
                  <a:pt x="5104" y="1"/>
                  <a:pt x="49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22" name="Google Shape;3622;p90"/>
          <p:cNvGrpSpPr/>
          <p:nvPr/>
        </p:nvGrpSpPr>
        <p:grpSpPr>
          <a:xfrm>
            <a:off x="4915742" y="2630012"/>
            <a:ext cx="521427" cy="521427"/>
            <a:chOff x="1076275" y="2807300"/>
            <a:chExt cx="370700" cy="370700"/>
          </a:xfrm>
        </p:grpSpPr>
        <p:sp>
          <p:nvSpPr>
            <p:cNvPr id="3623" name="Google Shape;3623;p90"/>
            <p:cNvSpPr/>
            <p:nvPr/>
          </p:nvSpPr>
          <p:spPr>
            <a:xfrm>
              <a:off x="1098125" y="2829150"/>
              <a:ext cx="327000" cy="327000"/>
            </a:xfrm>
            <a:custGeom>
              <a:avLst/>
              <a:gdLst/>
              <a:ahLst/>
              <a:cxnLst/>
              <a:rect l="l" t="t" r="r" b="b"/>
              <a:pathLst>
                <a:path w="13080" h="13080" extrusionOk="0">
                  <a:moveTo>
                    <a:pt x="8833" y="429"/>
                  </a:moveTo>
                  <a:lnTo>
                    <a:pt x="7923" y="2660"/>
                  </a:lnTo>
                  <a:cubicBezTo>
                    <a:pt x="7495" y="2499"/>
                    <a:pt x="7031" y="2410"/>
                    <a:pt x="6549" y="2410"/>
                  </a:cubicBezTo>
                  <a:cubicBezTo>
                    <a:pt x="6067" y="2410"/>
                    <a:pt x="5603" y="2499"/>
                    <a:pt x="5175" y="2660"/>
                  </a:cubicBezTo>
                  <a:lnTo>
                    <a:pt x="4247" y="429"/>
                  </a:lnTo>
                  <a:close/>
                  <a:moveTo>
                    <a:pt x="3855" y="608"/>
                  </a:moveTo>
                  <a:lnTo>
                    <a:pt x="4765" y="2820"/>
                  </a:lnTo>
                  <a:cubicBezTo>
                    <a:pt x="3908" y="3231"/>
                    <a:pt x="3230" y="3909"/>
                    <a:pt x="2820" y="4765"/>
                  </a:cubicBezTo>
                  <a:lnTo>
                    <a:pt x="607" y="3855"/>
                  </a:lnTo>
                  <a:lnTo>
                    <a:pt x="3855" y="608"/>
                  </a:lnTo>
                  <a:close/>
                  <a:moveTo>
                    <a:pt x="9243" y="608"/>
                  </a:moveTo>
                  <a:lnTo>
                    <a:pt x="12490" y="3855"/>
                  </a:lnTo>
                  <a:lnTo>
                    <a:pt x="10260" y="4765"/>
                  </a:lnTo>
                  <a:cubicBezTo>
                    <a:pt x="9850" y="3909"/>
                    <a:pt x="9172" y="3231"/>
                    <a:pt x="8315" y="2820"/>
                  </a:cubicBezTo>
                  <a:lnTo>
                    <a:pt x="9243" y="608"/>
                  </a:lnTo>
                  <a:close/>
                  <a:moveTo>
                    <a:pt x="429" y="4248"/>
                  </a:moveTo>
                  <a:lnTo>
                    <a:pt x="2659" y="5175"/>
                  </a:lnTo>
                  <a:cubicBezTo>
                    <a:pt x="2499" y="5604"/>
                    <a:pt x="2409" y="6067"/>
                    <a:pt x="2409" y="6549"/>
                  </a:cubicBezTo>
                  <a:cubicBezTo>
                    <a:pt x="2409" y="7031"/>
                    <a:pt x="2499" y="7495"/>
                    <a:pt x="2659" y="7923"/>
                  </a:cubicBezTo>
                  <a:lnTo>
                    <a:pt x="429" y="8833"/>
                  </a:lnTo>
                  <a:lnTo>
                    <a:pt x="429" y="4248"/>
                  </a:lnTo>
                  <a:close/>
                  <a:moveTo>
                    <a:pt x="12651" y="4248"/>
                  </a:moveTo>
                  <a:lnTo>
                    <a:pt x="12651" y="8833"/>
                  </a:lnTo>
                  <a:lnTo>
                    <a:pt x="10439" y="7923"/>
                  </a:lnTo>
                  <a:cubicBezTo>
                    <a:pt x="10581" y="7495"/>
                    <a:pt x="10671" y="7031"/>
                    <a:pt x="10671" y="6549"/>
                  </a:cubicBezTo>
                  <a:cubicBezTo>
                    <a:pt x="10671" y="6067"/>
                    <a:pt x="10581" y="5604"/>
                    <a:pt x="10439" y="5175"/>
                  </a:cubicBezTo>
                  <a:lnTo>
                    <a:pt x="12651" y="4248"/>
                  </a:lnTo>
                  <a:close/>
                  <a:moveTo>
                    <a:pt x="6549" y="2856"/>
                  </a:moveTo>
                  <a:cubicBezTo>
                    <a:pt x="8583" y="2856"/>
                    <a:pt x="10224" y="4515"/>
                    <a:pt x="10224" y="6549"/>
                  </a:cubicBezTo>
                  <a:cubicBezTo>
                    <a:pt x="10224" y="8583"/>
                    <a:pt x="8583" y="10243"/>
                    <a:pt x="6549" y="10243"/>
                  </a:cubicBezTo>
                  <a:cubicBezTo>
                    <a:pt x="4515" y="10243"/>
                    <a:pt x="2855" y="8583"/>
                    <a:pt x="2855" y="6549"/>
                  </a:cubicBezTo>
                  <a:cubicBezTo>
                    <a:pt x="2855" y="4515"/>
                    <a:pt x="4515" y="2856"/>
                    <a:pt x="6549" y="2856"/>
                  </a:cubicBezTo>
                  <a:close/>
                  <a:moveTo>
                    <a:pt x="10260" y="8316"/>
                  </a:moveTo>
                  <a:lnTo>
                    <a:pt x="12490" y="9243"/>
                  </a:lnTo>
                  <a:lnTo>
                    <a:pt x="9243" y="12491"/>
                  </a:lnTo>
                  <a:lnTo>
                    <a:pt x="8315" y="10261"/>
                  </a:lnTo>
                  <a:cubicBezTo>
                    <a:pt x="9172" y="9850"/>
                    <a:pt x="9850" y="9172"/>
                    <a:pt x="10260" y="8316"/>
                  </a:cubicBezTo>
                  <a:close/>
                  <a:moveTo>
                    <a:pt x="2820" y="8316"/>
                  </a:moveTo>
                  <a:cubicBezTo>
                    <a:pt x="3230" y="9172"/>
                    <a:pt x="3908" y="9850"/>
                    <a:pt x="4765" y="10261"/>
                  </a:cubicBezTo>
                  <a:lnTo>
                    <a:pt x="4479" y="10956"/>
                  </a:lnTo>
                  <a:cubicBezTo>
                    <a:pt x="4426" y="11063"/>
                    <a:pt x="4479" y="11188"/>
                    <a:pt x="4604" y="11242"/>
                  </a:cubicBezTo>
                  <a:cubicBezTo>
                    <a:pt x="4622" y="11242"/>
                    <a:pt x="4658" y="11260"/>
                    <a:pt x="4675" y="11260"/>
                  </a:cubicBezTo>
                  <a:cubicBezTo>
                    <a:pt x="4765" y="11260"/>
                    <a:pt x="4854" y="11206"/>
                    <a:pt x="4890" y="11117"/>
                  </a:cubicBezTo>
                  <a:lnTo>
                    <a:pt x="5175" y="10439"/>
                  </a:lnTo>
                  <a:cubicBezTo>
                    <a:pt x="5603" y="10582"/>
                    <a:pt x="6067" y="10671"/>
                    <a:pt x="6549" y="10671"/>
                  </a:cubicBezTo>
                  <a:cubicBezTo>
                    <a:pt x="7031" y="10671"/>
                    <a:pt x="7495" y="10582"/>
                    <a:pt x="7923" y="10439"/>
                  </a:cubicBezTo>
                  <a:lnTo>
                    <a:pt x="8833" y="12651"/>
                  </a:lnTo>
                  <a:lnTo>
                    <a:pt x="4247" y="12651"/>
                  </a:lnTo>
                  <a:lnTo>
                    <a:pt x="4533" y="11973"/>
                  </a:lnTo>
                  <a:cubicBezTo>
                    <a:pt x="4568" y="11866"/>
                    <a:pt x="4515" y="11741"/>
                    <a:pt x="4408" y="11688"/>
                  </a:cubicBezTo>
                  <a:cubicBezTo>
                    <a:pt x="4385" y="11680"/>
                    <a:pt x="4362" y="11677"/>
                    <a:pt x="4339" y="11677"/>
                  </a:cubicBezTo>
                  <a:cubicBezTo>
                    <a:pt x="4252" y="11677"/>
                    <a:pt x="4165" y="11728"/>
                    <a:pt x="4122" y="11813"/>
                  </a:cubicBezTo>
                  <a:lnTo>
                    <a:pt x="3855" y="12491"/>
                  </a:lnTo>
                  <a:lnTo>
                    <a:pt x="607" y="9243"/>
                  </a:lnTo>
                  <a:lnTo>
                    <a:pt x="2820" y="8316"/>
                  </a:lnTo>
                  <a:close/>
                  <a:moveTo>
                    <a:pt x="3926" y="1"/>
                  </a:moveTo>
                  <a:cubicBezTo>
                    <a:pt x="3872" y="1"/>
                    <a:pt x="3801" y="19"/>
                    <a:pt x="3765" y="72"/>
                  </a:cubicBezTo>
                  <a:lnTo>
                    <a:pt x="72" y="3766"/>
                  </a:lnTo>
                  <a:cubicBezTo>
                    <a:pt x="18" y="3819"/>
                    <a:pt x="1" y="3873"/>
                    <a:pt x="1" y="3926"/>
                  </a:cubicBezTo>
                  <a:lnTo>
                    <a:pt x="1" y="9172"/>
                  </a:lnTo>
                  <a:cubicBezTo>
                    <a:pt x="1" y="9226"/>
                    <a:pt x="18" y="9279"/>
                    <a:pt x="72" y="9315"/>
                  </a:cubicBezTo>
                  <a:lnTo>
                    <a:pt x="3765" y="13026"/>
                  </a:lnTo>
                  <a:cubicBezTo>
                    <a:pt x="3801" y="13062"/>
                    <a:pt x="3872" y="13080"/>
                    <a:pt x="3926" y="13080"/>
                  </a:cubicBezTo>
                  <a:lnTo>
                    <a:pt x="9154" y="13080"/>
                  </a:lnTo>
                  <a:cubicBezTo>
                    <a:pt x="9225" y="13080"/>
                    <a:pt x="9279" y="13062"/>
                    <a:pt x="9314" y="13026"/>
                  </a:cubicBezTo>
                  <a:lnTo>
                    <a:pt x="13026" y="9315"/>
                  </a:lnTo>
                  <a:cubicBezTo>
                    <a:pt x="13061" y="9279"/>
                    <a:pt x="13079" y="9226"/>
                    <a:pt x="13079" y="9172"/>
                  </a:cubicBezTo>
                  <a:lnTo>
                    <a:pt x="13079" y="3926"/>
                  </a:lnTo>
                  <a:cubicBezTo>
                    <a:pt x="13079" y="3873"/>
                    <a:pt x="13061" y="3819"/>
                    <a:pt x="13026" y="3766"/>
                  </a:cubicBezTo>
                  <a:lnTo>
                    <a:pt x="9314" y="72"/>
                  </a:lnTo>
                  <a:cubicBezTo>
                    <a:pt x="9279" y="19"/>
                    <a:pt x="9225" y="1"/>
                    <a:pt x="91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90"/>
            <p:cNvSpPr/>
            <p:nvPr/>
          </p:nvSpPr>
          <p:spPr>
            <a:xfrm>
              <a:off x="1076275" y="2807300"/>
              <a:ext cx="370700" cy="370700"/>
            </a:xfrm>
            <a:custGeom>
              <a:avLst/>
              <a:gdLst/>
              <a:ahLst/>
              <a:cxnLst/>
              <a:rect l="l" t="t" r="r" b="b"/>
              <a:pathLst>
                <a:path w="14828" h="14828" extrusionOk="0">
                  <a:moveTo>
                    <a:pt x="4443" y="1"/>
                  </a:moveTo>
                  <a:cubicBezTo>
                    <a:pt x="4372" y="1"/>
                    <a:pt x="4318" y="36"/>
                    <a:pt x="4283" y="72"/>
                  </a:cubicBezTo>
                  <a:lnTo>
                    <a:pt x="72" y="4283"/>
                  </a:lnTo>
                  <a:cubicBezTo>
                    <a:pt x="36" y="4319"/>
                    <a:pt x="0" y="4372"/>
                    <a:pt x="0" y="4444"/>
                  </a:cubicBezTo>
                  <a:lnTo>
                    <a:pt x="0" y="10403"/>
                  </a:lnTo>
                  <a:cubicBezTo>
                    <a:pt x="0" y="10456"/>
                    <a:pt x="36" y="10510"/>
                    <a:pt x="72" y="10546"/>
                  </a:cubicBezTo>
                  <a:lnTo>
                    <a:pt x="4283" y="14757"/>
                  </a:lnTo>
                  <a:cubicBezTo>
                    <a:pt x="4318" y="14810"/>
                    <a:pt x="4372" y="14828"/>
                    <a:pt x="4443" y="14828"/>
                  </a:cubicBezTo>
                  <a:lnTo>
                    <a:pt x="10403" y="14828"/>
                  </a:lnTo>
                  <a:cubicBezTo>
                    <a:pt x="10456" y="14828"/>
                    <a:pt x="10510" y="14810"/>
                    <a:pt x="10545" y="14757"/>
                  </a:cubicBezTo>
                  <a:lnTo>
                    <a:pt x="14756" y="10546"/>
                  </a:lnTo>
                  <a:cubicBezTo>
                    <a:pt x="14810" y="10510"/>
                    <a:pt x="14828" y="10456"/>
                    <a:pt x="14828" y="10403"/>
                  </a:cubicBezTo>
                  <a:lnTo>
                    <a:pt x="14828" y="4444"/>
                  </a:lnTo>
                  <a:cubicBezTo>
                    <a:pt x="14828" y="4372"/>
                    <a:pt x="14810" y="4319"/>
                    <a:pt x="14756" y="4283"/>
                  </a:cubicBezTo>
                  <a:lnTo>
                    <a:pt x="10545" y="72"/>
                  </a:lnTo>
                  <a:cubicBezTo>
                    <a:pt x="10510" y="36"/>
                    <a:pt x="10456" y="1"/>
                    <a:pt x="10403" y="1"/>
                  </a:cubicBezTo>
                  <a:lnTo>
                    <a:pt x="6495" y="1"/>
                  </a:lnTo>
                  <a:cubicBezTo>
                    <a:pt x="6370" y="1"/>
                    <a:pt x="6281" y="108"/>
                    <a:pt x="6281" y="215"/>
                  </a:cubicBezTo>
                  <a:cubicBezTo>
                    <a:pt x="6281" y="340"/>
                    <a:pt x="6370" y="447"/>
                    <a:pt x="6495" y="447"/>
                  </a:cubicBezTo>
                  <a:lnTo>
                    <a:pt x="10313" y="447"/>
                  </a:lnTo>
                  <a:lnTo>
                    <a:pt x="14399" y="4533"/>
                  </a:lnTo>
                  <a:lnTo>
                    <a:pt x="14399" y="10314"/>
                  </a:lnTo>
                  <a:lnTo>
                    <a:pt x="10313" y="14400"/>
                  </a:lnTo>
                  <a:lnTo>
                    <a:pt x="4532" y="14400"/>
                  </a:lnTo>
                  <a:lnTo>
                    <a:pt x="446" y="10314"/>
                  </a:lnTo>
                  <a:lnTo>
                    <a:pt x="446" y="4533"/>
                  </a:lnTo>
                  <a:lnTo>
                    <a:pt x="4532" y="447"/>
                  </a:lnTo>
                  <a:lnTo>
                    <a:pt x="5567" y="447"/>
                  </a:lnTo>
                  <a:cubicBezTo>
                    <a:pt x="5692" y="447"/>
                    <a:pt x="5781" y="340"/>
                    <a:pt x="5781" y="215"/>
                  </a:cubicBezTo>
                  <a:cubicBezTo>
                    <a:pt x="5781" y="108"/>
                    <a:pt x="5692" y="1"/>
                    <a:pt x="5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90"/>
            <p:cNvSpPr/>
            <p:nvPr/>
          </p:nvSpPr>
          <p:spPr>
            <a:xfrm>
              <a:off x="1180200" y="2911250"/>
              <a:ext cx="162850" cy="162825"/>
            </a:xfrm>
            <a:custGeom>
              <a:avLst/>
              <a:gdLst/>
              <a:ahLst/>
              <a:cxnLst/>
              <a:rect l="l" t="t" r="r" b="b"/>
              <a:pathLst>
                <a:path w="6514" h="6513" extrusionOk="0">
                  <a:moveTo>
                    <a:pt x="3266" y="0"/>
                  </a:moveTo>
                  <a:cubicBezTo>
                    <a:pt x="1464" y="0"/>
                    <a:pt x="1" y="1463"/>
                    <a:pt x="1" y="3265"/>
                  </a:cubicBezTo>
                  <a:cubicBezTo>
                    <a:pt x="1" y="5050"/>
                    <a:pt x="1464" y="6513"/>
                    <a:pt x="3266" y="6513"/>
                  </a:cubicBezTo>
                  <a:cubicBezTo>
                    <a:pt x="5050" y="6513"/>
                    <a:pt x="6513" y="5050"/>
                    <a:pt x="6513" y="3265"/>
                  </a:cubicBezTo>
                  <a:cubicBezTo>
                    <a:pt x="6513" y="2605"/>
                    <a:pt x="6317" y="1981"/>
                    <a:pt x="5960" y="1445"/>
                  </a:cubicBezTo>
                  <a:cubicBezTo>
                    <a:pt x="5914" y="1377"/>
                    <a:pt x="5847" y="1345"/>
                    <a:pt x="5776" y="1345"/>
                  </a:cubicBezTo>
                  <a:cubicBezTo>
                    <a:pt x="5736" y="1345"/>
                    <a:pt x="5695" y="1355"/>
                    <a:pt x="5657" y="1374"/>
                  </a:cubicBezTo>
                  <a:cubicBezTo>
                    <a:pt x="5550" y="1445"/>
                    <a:pt x="5532" y="1588"/>
                    <a:pt x="5603" y="1677"/>
                  </a:cubicBezTo>
                  <a:cubicBezTo>
                    <a:pt x="5907" y="2141"/>
                    <a:pt x="6085" y="2694"/>
                    <a:pt x="6085" y="3265"/>
                  </a:cubicBezTo>
                  <a:cubicBezTo>
                    <a:pt x="6085" y="4818"/>
                    <a:pt x="4818" y="6084"/>
                    <a:pt x="3266" y="6084"/>
                  </a:cubicBezTo>
                  <a:cubicBezTo>
                    <a:pt x="1696" y="6084"/>
                    <a:pt x="429" y="4818"/>
                    <a:pt x="429" y="3265"/>
                  </a:cubicBezTo>
                  <a:cubicBezTo>
                    <a:pt x="429" y="1695"/>
                    <a:pt x="1696" y="428"/>
                    <a:pt x="3266" y="428"/>
                  </a:cubicBezTo>
                  <a:cubicBezTo>
                    <a:pt x="3908" y="428"/>
                    <a:pt x="4515" y="642"/>
                    <a:pt x="5014" y="1053"/>
                  </a:cubicBezTo>
                  <a:cubicBezTo>
                    <a:pt x="5052" y="1083"/>
                    <a:pt x="5098" y="1097"/>
                    <a:pt x="5145" y="1097"/>
                  </a:cubicBezTo>
                  <a:cubicBezTo>
                    <a:pt x="5210" y="1097"/>
                    <a:pt x="5276" y="1069"/>
                    <a:pt x="5318" y="1017"/>
                  </a:cubicBezTo>
                  <a:cubicBezTo>
                    <a:pt x="5389" y="928"/>
                    <a:pt x="5371" y="785"/>
                    <a:pt x="5282" y="714"/>
                  </a:cubicBezTo>
                  <a:cubicBezTo>
                    <a:pt x="4711" y="250"/>
                    <a:pt x="3997" y="0"/>
                    <a:pt x="3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90"/>
            <p:cNvSpPr/>
            <p:nvPr/>
          </p:nvSpPr>
          <p:spPr>
            <a:xfrm>
              <a:off x="1233275" y="2849225"/>
              <a:ext cx="25025" cy="10750"/>
            </a:xfrm>
            <a:custGeom>
              <a:avLst/>
              <a:gdLst/>
              <a:ahLst/>
              <a:cxnLst/>
              <a:rect l="l" t="t" r="r" b="b"/>
              <a:pathLst>
                <a:path w="1001" h="430" extrusionOk="0">
                  <a:moveTo>
                    <a:pt x="215" y="1"/>
                  </a:moveTo>
                  <a:cubicBezTo>
                    <a:pt x="90" y="1"/>
                    <a:pt x="1" y="90"/>
                    <a:pt x="1" y="215"/>
                  </a:cubicBezTo>
                  <a:cubicBezTo>
                    <a:pt x="1" y="340"/>
                    <a:pt x="90" y="429"/>
                    <a:pt x="215" y="429"/>
                  </a:cubicBezTo>
                  <a:lnTo>
                    <a:pt x="786" y="429"/>
                  </a:lnTo>
                  <a:cubicBezTo>
                    <a:pt x="911" y="429"/>
                    <a:pt x="1000" y="340"/>
                    <a:pt x="1000" y="215"/>
                  </a:cubicBezTo>
                  <a:cubicBezTo>
                    <a:pt x="1000" y="90"/>
                    <a:pt x="911" y="1"/>
                    <a:pt x="7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90"/>
            <p:cNvSpPr/>
            <p:nvPr/>
          </p:nvSpPr>
          <p:spPr>
            <a:xfrm>
              <a:off x="1264950" y="2849225"/>
              <a:ext cx="25450" cy="10750"/>
            </a:xfrm>
            <a:custGeom>
              <a:avLst/>
              <a:gdLst/>
              <a:ahLst/>
              <a:cxnLst/>
              <a:rect l="l" t="t" r="r" b="b"/>
              <a:pathLst>
                <a:path w="1018" h="430" extrusionOk="0">
                  <a:moveTo>
                    <a:pt x="215" y="1"/>
                  </a:moveTo>
                  <a:cubicBezTo>
                    <a:pt x="90" y="1"/>
                    <a:pt x="1" y="90"/>
                    <a:pt x="1" y="215"/>
                  </a:cubicBezTo>
                  <a:cubicBezTo>
                    <a:pt x="1" y="340"/>
                    <a:pt x="90" y="429"/>
                    <a:pt x="215" y="429"/>
                  </a:cubicBezTo>
                  <a:lnTo>
                    <a:pt x="804" y="429"/>
                  </a:lnTo>
                  <a:cubicBezTo>
                    <a:pt x="911" y="429"/>
                    <a:pt x="1018" y="340"/>
                    <a:pt x="1018" y="215"/>
                  </a:cubicBezTo>
                  <a:cubicBezTo>
                    <a:pt x="1018" y="90"/>
                    <a:pt x="911" y="1"/>
                    <a:pt x="8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90"/>
            <p:cNvSpPr/>
            <p:nvPr/>
          </p:nvSpPr>
          <p:spPr>
            <a:xfrm>
              <a:off x="1233275" y="3125350"/>
              <a:ext cx="25025" cy="11175"/>
            </a:xfrm>
            <a:custGeom>
              <a:avLst/>
              <a:gdLst/>
              <a:ahLst/>
              <a:cxnLst/>
              <a:rect l="l" t="t" r="r" b="b"/>
              <a:pathLst>
                <a:path w="1001" h="447" extrusionOk="0">
                  <a:moveTo>
                    <a:pt x="215" y="0"/>
                  </a:moveTo>
                  <a:cubicBezTo>
                    <a:pt x="90" y="0"/>
                    <a:pt x="1" y="108"/>
                    <a:pt x="1" y="232"/>
                  </a:cubicBezTo>
                  <a:cubicBezTo>
                    <a:pt x="1" y="340"/>
                    <a:pt x="90" y="447"/>
                    <a:pt x="215" y="447"/>
                  </a:cubicBezTo>
                  <a:lnTo>
                    <a:pt x="786" y="447"/>
                  </a:lnTo>
                  <a:cubicBezTo>
                    <a:pt x="911" y="447"/>
                    <a:pt x="1000" y="340"/>
                    <a:pt x="1000" y="232"/>
                  </a:cubicBezTo>
                  <a:cubicBezTo>
                    <a:pt x="1000" y="108"/>
                    <a:pt x="911" y="0"/>
                    <a:pt x="7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90"/>
            <p:cNvSpPr/>
            <p:nvPr/>
          </p:nvSpPr>
          <p:spPr>
            <a:xfrm>
              <a:off x="1264950" y="3125350"/>
              <a:ext cx="25450" cy="11175"/>
            </a:xfrm>
            <a:custGeom>
              <a:avLst/>
              <a:gdLst/>
              <a:ahLst/>
              <a:cxnLst/>
              <a:rect l="l" t="t" r="r" b="b"/>
              <a:pathLst>
                <a:path w="1018" h="447" extrusionOk="0">
                  <a:moveTo>
                    <a:pt x="215" y="0"/>
                  </a:moveTo>
                  <a:cubicBezTo>
                    <a:pt x="90" y="0"/>
                    <a:pt x="1" y="108"/>
                    <a:pt x="1" y="232"/>
                  </a:cubicBezTo>
                  <a:cubicBezTo>
                    <a:pt x="1" y="340"/>
                    <a:pt x="90" y="447"/>
                    <a:pt x="215" y="447"/>
                  </a:cubicBezTo>
                  <a:lnTo>
                    <a:pt x="804" y="447"/>
                  </a:lnTo>
                  <a:cubicBezTo>
                    <a:pt x="911" y="447"/>
                    <a:pt x="1018" y="340"/>
                    <a:pt x="1018" y="232"/>
                  </a:cubicBezTo>
                  <a:cubicBezTo>
                    <a:pt x="1018" y="108"/>
                    <a:pt x="911" y="0"/>
                    <a:pt x="8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90"/>
            <p:cNvSpPr/>
            <p:nvPr/>
          </p:nvSpPr>
          <p:spPr>
            <a:xfrm>
              <a:off x="1337225" y="2873000"/>
              <a:ext cx="21875" cy="21325"/>
            </a:xfrm>
            <a:custGeom>
              <a:avLst/>
              <a:gdLst/>
              <a:ahLst/>
              <a:cxnLst/>
              <a:rect l="l" t="t" r="r" b="b"/>
              <a:pathLst>
                <a:path w="875" h="853" extrusionOk="0">
                  <a:moveTo>
                    <a:pt x="232" y="0"/>
                  </a:moveTo>
                  <a:cubicBezTo>
                    <a:pt x="174" y="0"/>
                    <a:pt x="116" y="22"/>
                    <a:pt x="72" y="67"/>
                  </a:cubicBezTo>
                  <a:cubicBezTo>
                    <a:pt x="0" y="156"/>
                    <a:pt x="0" y="299"/>
                    <a:pt x="72" y="370"/>
                  </a:cubicBezTo>
                  <a:lnTo>
                    <a:pt x="482" y="781"/>
                  </a:lnTo>
                  <a:cubicBezTo>
                    <a:pt x="536" y="834"/>
                    <a:pt x="589" y="852"/>
                    <a:pt x="643" y="852"/>
                  </a:cubicBezTo>
                  <a:cubicBezTo>
                    <a:pt x="696" y="852"/>
                    <a:pt x="750" y="834"/>
                    <a:pt x="803" y="781"/>
                  </a:cubicBezTo>
                  <a:cubicBezTo>
                    <a:pt x="875" y="709"/>
                    <a:pt x="875" y="567"/>
                    <a:pt x="803" y="477"/>
                  </a:cubicBezTo>
                  <a:lnTo>
                    <a:pt x="393" y="67"/>
                  </a:lnTo>
                  <a:cubicBezTo>
                    <a:pt x="348" y="22"/>
                    <a:pt x="290" y="0"/>
                    <a:pt x="2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90"/>
            <p:cNvSpPr/>
            <p:nvPr/>
          </p:nvSpPr>
          <p:spPr>
            <a:xfrm>
              <a:off x="1359525" y="2895750"/>
              <a:ext cx="22325" cy="20875"/>
            </a:xfrm>
            <a:custGeom>
              <a:avLst/>
              <a:gdLst/>
              <a:ahLst/>
              <a:cxnLst/>
              <a:rect l="l" t="t" r="r" b="b"/>
              <a:pathLst>
                <a:path w="893" h="835" extrusionOk="0">
                  <a:moveTo>
                    <a:pt x="241" y="0"/>
                  </a:moveTo>
                  <a:cubicBezTo>
                    <a:pt x="188" y="0"/>
                    <a:pt x="134" y="22"/>
                    <a:pt x="90" y="67"/>
                  </a:cubicBezTo>
                  <a:cubicBezTo>
                    <a:pt x="0" y="138"/>
                    <a:pt x="0" y="281"/>
                    <a:pt x="90" y="370"/>
                  </a:cubicBezTo>
                  <a:lnTo>
                    <a:pt x="500" y="781"/>
                  </a:lnTo>
                  <a:cubicBezTo>
                    <a:pt x="536" y="816"/>
                    <a:pt x="589" y="834"/>
                    <a:pt x="643" y="834"/>
                  </a:cubicBezTo>
                  <a:cubicBezTo>
                    <a:pt x="714" y="834"/>
                    <a:pt x="768" y="816"/>
                    <a:pt x="803" y="781"/>
                  </a:cubicBezTo>
                  <a:cubicBezTo>
                    <a:pt x="893" y="691"/>
                    <a:pt x="893" y="549"/>
                    <a:pt x="803" y="477"/>
                  </a:cubicBezTo>
                  <a:lnTo>
                    <a:pt x="393" y="67"/>
                  </a:lnTo>
                  <a:cubicBezTo>
                    <a:pt x="348" y="22"/>
                    <a:pt x="295" y="0"/>
                    <a:pt x="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90"/>
            <p:cNvSpPr/>
            <p:nvPr/>
          </p:nvSpPr>
          <p:spPr>
            <a:xfrm>
              <a:off x="1141400" y="3068700"/>
              <a:ext cx="22325" cy="21000"/>
            </a:xfrm>
            <a:custGeom>
              <a:avLst/>
              <a:gdLst/>
              <a:ahLst/>
              <a:cxnLst/>
              <a:rect l="l" t="t" r="r" b="b"/>
              <a:pathLst>
                <a:path w="893" h="840" extrusionOk="0">
                  <a:moveTo>
                    <a:pt x="248" y="0"/>
                  </a:moveTo>
                  <a:cubicBezTo>
                    <a:pt x="192" y="0"/>
                    <a:pt x="134" y="18"/>
                    <a:pt x="90" y="54"/>
                  </a:cubicBezTo>
                  <a:cubicBezTo>
                    <a:pt x="0" y="143"/>
                    <a:pt x="0" y="286"/>
                    <a:pt x="90" y="375"/>
                  </a:cubicBezTo>
                  <a:lnTo>
                    <a:pt x="500" y="786"/>
                  </a:lnTo>
                  <a:cubicBezTo>
                    <a:pt x="553" y="821"/>
                    <a:pt x="607" y="839"/>
                    <a:pt x="661" y="839"/>
                  </a:cubicBezTo>
                  <a:cubicBezTo>
                    <a:pt x="714" y="839"/>
                    <a:pt x="768" y="821"/>
                    <a:pt x="803" y="786"/>
                  </a:cubicBezTo>
                  <a:cubicBezTo>
                    <a:pt x="892" y="696"/>
                    <a:pt x="892" y="554"/>
                    <a:pt x="803" y="464"/>
                  </a:cubicBezTo>
                  <a:lnTo>
                    <a:pt x="393" y="54"/>
                  </a:lnTo>
                  <a:cubicBezTo>
                    <a:pt x="357" y="18"/>
                    <a:pt x="304" y="0"/>
                    <a:pt x="2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90"/>
            <p:cNvSpPr/>
            <p:nvPr/>
          </p:nvSpPr>
          <p:spPr>
            <a:xfrm>
              <a:off x="1164150" y="3091125"/>
              <a:ext cx="22325" cy="21325"/>
            </a:xfrm>
            <a:custGeom>
              <a:avLst/>
              <a:gdLst/>
              <a:ahLst/>
              <a:cxnLst/>
              <a:rect l="l" t="t" r="r" b="b"/>
              <a:pathLst>
                <a:path w="893" h="853" extrusionOk="0">
                  <a:moveTo>
                    <a:pt x="235" y="0"/>
                  </a:moveTo>
                  <a:cubicBezTo>
                    <a:pt x="179" y="0"/>
                    <a:pt x="125" y="22"/>
                    <a:pt x="90" y="67"/>
                  </a:cubicBezTo>
                  <a:cubicBezTo>
                    <a:pt x="0" y="156"/>
                    <a:pt x="0" y="281"/>
                    <a:pt x="90" y="370"/>
                  </a:cubicBezTo>
                  <a:lnTo>
                    <a:pt x="500" y="781"/>
                  </a:lnTo>
                  <a:cubicBezTo>
                    <a:pt x="536" y="816"/>
                    <a:pt x="589" y="852"/>
                    <a:pt x="643" y="852"/>
                  </a:cubicBezTo>
                  <a:cubicBezTo>
                    <a:pt x="696" y="852"/>
                    <a:pt x="750" y="816"/>
                    <a:pt x="803" y="781"/>
                  </a:cubicBezTo>
                  <a:cubicBezTo>
                    <a:pt x="892" y="691"/>
                    <a:pt x="892" y="567"/>
                    <a:pt x="803" y="477"/>
                  </a:cubicBezTo>
                  <a:lnTo>
                    <a:pt x="393" y="67"/>
                  </a:lnTo>
                  <a:cubicBezTo>
                    <a:pt x="348" y="22"/>
                    <a:pt x="290" y="0"/>
                    <a:pt x="2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90"/>
            <p:cNvSpPr/>
            <p:nvPr/>
          </p:nvSpPr>
          <p:spPr>
            <a:xfrm>
              <a:off x="1394325" y="2964325"/>
              <a:ext cx="11175" cy="25000"/>
            </a:xfrm>
            <a:custGeom>
              <a:avLst/>
              <a:gdLst/>
              <a:ahLst/>
              <a:cxnLst/>
              <a:rect l="l" t="t" r="r" b="b"/>
              <a:pathLst>
                <a:path w="447" h="1000" extrusionOk="0">
                  <a:moveTo>
                    <a:pt x="232" y="0"/>
                  </a:moveTo>
                  <a:cubicBezTo>
                    <a:pt x="107" y="0"/>
                    <a:pt x="0" y="90"/>
                    <a:pt x="0" y="214"/>
                  </a:cubicBezTo>
                  <a:lnTo>
                    <a:pt x="0" y="785"/>
                  </a:lnTo>
                  <a:cubicBezTo>
                    <a:pt x="0" y="910"/>
                    <a:pt x="107" y="999"/>
                    <a:pt x="232" y="999"/>
                  </a:cubicBezTo>
                  <a:cubicBezTo>
                    <a:pt x="339" y="999"/>
                    <a:pt x="446" y="910"/>
                    <a:pt x="446" y="785"/>
                  </a:cubicBezTo>
                  <a:lnTo>
                    <a:pt x="446" y="214"/>
                  </a:lnTo>
                  <a:cubicBezTo>
                    <a:pt x="446" y="90"/>
                    <a:pt x="339" y="0"/>
                    <a:pt x="2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90"/>
            <p:cNvSpPr/>
            <p:nvPr/>
          </p:nvSpPr>
          <p:spPr>
            <a:xfrm>
              <a:off x="1394325" y="2996000"/>
              <a:ext cx="11175" cy="25450"/>
            </a:xfrm>
            <a:custGeom>
              <a:avLst/>
              <a:gdLst/>
              <a:ahLst/>
              <a:cxnLst/>
              <a:rect l="l" t="t" r="r" b="b"/>
              <a:pathLst>
                <a:path w="447" h="1018" extrusionOk="0">
                  <a:moveTo>
                    <a:pt x="232" y="0"/>
                  </a:moveTo>
                  <a:cubicBezTo>
                    <a:pt x="107" y="0"/>
                    <a:pt x="0" y="89"/>
                    <a:pt x="0" y="214"/>
                  </a:cubicBezTo>
                  <a:lnTo>
                    <a:pt x="0" y="803"/>
                  </a:lnTo>
                  <a:cubicBezTo>
                    <a:pt x="0" y="910"/>
                    <a:pt x="107" y="1017"/>
                    <a:pt x="232" y="1017"/>
                  </a:cubicBezTo>
                  <a:cubicBezTo>
                    <a:pt x="339" y="1017"/>
                    <a:pt x="446" y="910"/>
                    <a:pt x="446" y="803"/>
                  </a:cubicBezTo>
                  <a:lnTo>
                    <a:pt x="446" y="214"/>
                  </a:lnTo>
                  <a:cubicBezTo>
                    <a:pt x="446" y="89"/>
                    <a:pt x="339" y="0"/>
                    <a:pt x="2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90"/>
            <p:cNvSpPr/>
            <p:nvPr/>
          </p:nvSpPr>
          <p:spPr>
            <a:xfrm>
              <a:off x="1118200" y="2964325"/>
              <a:ext cx="10725" cy="25000"/>
            </a:xfrm>
            <a:custGeom>
              <a:avLst/>
              <a:gdLst/>
              <a:ahLst/>
              <a:cxnLst/>
              <a:rect l="l" t="t" r="r" b="b"/>
              <a:pathLst>
                <a:path w="429" h="1000" extrusionOk="0">
                  <a:moveTo>
                    <a:pt x="215" y="0"/>
                  </a:moveTo>
                  <a:cubicBezTo>
                    <a:pt x="90" y="0"/>
                    <a:pt x="1" y="90"/>
                    <a:pt x="1" y="214"/>
                  </a:cubicBezTo>
                  <a:lnTo>
                    <a:pt x="1" y="785"/>
                  </a:lnTo>
                  <a:cubicBezTo>
                    <a:pt x="1" y="910"/>
                    <a:pt x="90" y="999"/>
                    <a:pt x="215" y="999"/>
                  </a:cubicBezTo>
                  <a:cubicBezTo>
                    <a:pt x="322" y="999"/>
                    <a:pt x="429" y="910"/>
                    <a:pt x="429" y="785"/>
                  </a:cubicBezTo>
                  <a:lnTo>
                    <a:pt x="429" y="214"/>
                  </a:lnTo>
                  <a:cubicBezTo>
                    <a:pt x="429" y="90"/>
                    <a:pt x="322" y="0"/>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90"/>
            <p:cNvSpPr/>
            <p:nvPr/>
          </p:nvSpPr>
          <p:spPr>
            <a:xfrm>
              <a:off x="1118200" y="2996000"/>
              <a:ext cx="10725" cy="25450"/>
            </a:xfrm>
            <a:custGeom>
              <a:avLst/>
              <a:gdLst/>
              <a:ahLst/>
              <a:cxnLst/>
              <a:rect l="l" t="t" r="r" b="b"/>
              <a:pathLst>
                <a:path w="429" h="1018" extrusionOk="0">
                  <a:moveTo>
                    <a:pt x="215" y="0"/>
                  </a:moveTo>
                  <a:cubicBezTo>
                    <a:pt x="90" y="0"/>
                    <a:pt x="1" y="89"/>
                    <a:pt x="1" y="214"/>
                  </a:cubicBezTo>
                  <a:lnTo>
                    <a:pt x="1" y="803"/>
                  </a:lnTo>
                  <a:cubicBezTo>
                    <a:pt x="1" y="910"/>
                    <a:pt x="90" y="1017"/>
                    <a:pt x="215" y="1017"/>
                  </a:cubicBezTo>
                  <a:cubicBezTo>
                    <a:pt x="322" y="1017"/>
                    <a:pt x="429" y="910"/>
                    <a:pt x="429" y="803"/>
                  </a:cubicBezTo>
                  <a:lnTo>
                    <a:pt x="429" y="214"/>
                  </a:lnTo>
                  <a:cubicBezTo>
                    <a:pt x="429" y="89"/>
                    <a:pt x="322" y="0"/>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90"/>
            <p:cNvSpPr/>
            <p:nvPr/>
          </p:nvSpPr>
          <p:spPr>
            <a:xfrm>
              <a:off x="1359525" y="3068700"/>
              <a:ext cx="22325" cy="21000"/>
            </a:xfrm>
            <a:custGeom>
              <a:avLst/>
              <a:gdLst/>
              <a:ahLst/>
              <a:cxnLst/>
              <a:rect l="l" t="t" r="r" b="b"/>
              <a:pathLst>
                <a:path w="893" h="840" extrusionOk="0">
                  <a:moveTo>
                    <a:pt x="652" y="0"/>
                  </a:moveTo>
                  <a:cubicBezTo>
                    <a:pt x="598" y="0"/>
                    <a:pt x="545" y="18"/>
                    <a:pt x="500" y="54"/>
                  </a:cubicBezTo>
                  <a:lnTo>
                    <a:pt x="90" y="464"/>
                  </a:lnTo>
                  <a:cubicBezTo>
                    <a:pt x="0" y="554"/>
                    <a:pt x="0" y="696"/>
                    <a:pt x="90" y="786"/>
                  </a:cubicBezTo>
                  <a:cubicBezTo>
                    <a:pt x="125" y="821"/>
                    <a:pt x="179" y="839"/>
                    <a:pt x="250" y="839"/>
                  </a:cubicBezTo>
                  <a:cubicBezTo>
                    <a:pt x="304" y="839"/>
                    <a:pt x="357" y="821"/>
                    <a:pt x="393" y="786"/>
                  </a:cubicBezTo>
                  <a:lnTo>
                    <a:pt x="803" y="375"/>
                  </a:lnTo>
                  <a:cubicBezTo>
                    <a:pt x="893" y="286"/>
                    <a:pt x="893" y="143"/>
                    <a:pt x="803" y="54"/>
                  </a:cubicBezTo>
                  <a:cubicBezTo>
                    <a:pt x="759" y="18"/>
                    <a:pt x="705" y="0"/>
                    <a:pt x="6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90"/>
            <p:cNvSpPr/>
            <p:nvPr/>
          </p:nvSpPr>
          <p:spPr>
            <a:xfrm>
              <a:off x="1337225" y="3091125"/>
              <a:ext cx="21875" cy="21325"/>
            </a:xfrm>
            <a:custGeom>
              <a:avLst/>
              <a:gdLst/>
              <a:ahLst/>
              <a:cxnLst/>
              <a:rect l="l" t="t" r="r" b="b"/>
              <a:pathLst>
                <a:path w="875" h="853" extrusionOk="0">
                  <a:moveTo>
                    <a:pt x="643" y="0"/>
                  </a:moveTo>
                  <a:cubicBezTo>
                    <a:pt x="585" y="0"/>
                    <a:pt x="527" y="22"/>
                    <a:pt x="482" y="67"/>
                  </a:cubicBezTo>
                  <a:lnTo>
                    <a:pt x="72" y="477"/>
                  </a:lnTo>
                  <a:cubicBezTo>
                    <a:pt x="0" y="567"/>
                    <a:pt x="0" y="691"/>
                    <a:pt x="72" y="781"/>
                  </a:cubicBezTo>
                  <a:cubicBezTo>
                    <a:pt x="125" y="816"/>
                    <a:pt x="179" y="852"/>
                    <a:pt x="232" y="852"/>
                  </a:cubicBezTo>
                  <a:cubicBezTo>
                    <a:pt x="286" y="852"/>
                    <a:pt x="339" y="816"/>
                    <a:pt x="393" y="781"/>
                  </a:cubicBezTo>
                  <a:lnTo>
                    <a:pt x="803" y="370"/>
                  </a:lnTo>
                  <a:cubicBezTo>
                    <a:pt x="875" y="281"/>
                    <a:pt x="875" y="156"/>
                    <a:pt x="803" y="67"/>
                  </a:cubicBezTo>
                  <a:cubicBezTo>
                    <a:pt x="759" y="22"/>
                    <a:pt x="701" y="0"/>
                    <a:pt x="6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90"/>
            <p:cNvSpPr/>
            <p:nvPr/>
          </p:nvSpPr>
          <p:spPr>
            <a:xfrm>
              <a:off x="1164150" y="2873000"/>
              <a:ext cx="22325" cy="21325"/>
            </a:xfrm>
            <a:custGeom>
              <a:avLst/>
              <a:gdLst/>
              <a:ahLst/>
              <a:cxnLst/>
              <a:rect l="l" t="t" r="r" b="b"/>
              <a:pathLst>
                <a:path w="893" h="853" extrusionOk="0">
                  <a:moveTo>
                    <a:pt x="645" y="0"/>
                  </a:moveTo>
                  <a:cubicBezTo>
                    <a:pt x="589" y="0"/>
                    <a:pt x="536" y="22"/>
                    <a:pt x="500" y="67"/>
                  </a:cubicBezTo>
                  <a:lnTo>
                    <a:pt x="90" y="477"/>
                  </a:lnTo>
                  <a:cubicBezTo>
                    <a:pt x="0" y="567"/>
                    <a:pt x="0" y="709"/>
                    <a:pt x="90" y="781"/>
                  </a:cubicBezTo>
                  <a:cubicBezTo>
                    <a:pt x="125" y="834"/>
                    <a:pt x="179" y="852"/>
                    <a:pt x="232" y="852"/>
                  </a:cubicBezTo>
                  <a:cubicBezTo>
                    <a:pt x="286" y="852"/>
                    <a:pt x="339" y="834"/>
                    <a:pt x="393" y="781"/>
                  </a:cubicBezTo>
                  <a:lnTo>
                    <a:pt x="803" y="370"/>
                  </a:lnTo>
                  <a:cubicBezTo>
                    <a:pt x="892" y="299"/>
                    <a:pt x="892" y="156"/>
                    <a:pt x="803" y="67"/>
                  </a:cubicBezTo>
                  <a:cubicBezTo>
                    <a:pt x="759" y="22"/>
                    <a:pt x="701"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90"/>
            <p:cNvSpPr/>
            <p:nvPr/>
          </p:nvSpPr>
          <p:spPr>
            <a:xfrm>
              <a:off x="1141400" y="2895750"/>
              <a:ext cx="22325" cy="20875"/>
            </a:xfrm>
            <a:custGeom>
              <a:avLst/>
              <a:gdLst/>
              <a:ahLst/>
              <a:cxnLst/>
              <a:rect l="l" t="t" r="r" b="b"/>
              <a:pathLst>
                <a:path w="893" h="835" extrusionOk="0">
                  <a:moveTo>
                    <a:pt x="658" y="0"/>
                  </a:moveTo>
                  <a:cubicBezTo>
                    <a:pt x="603" y="0"/>
                    <a:pt x="545" y="22"/>
                    <a:pt x="500" y="67"/>
                  </a:cubicBezTo>
                  <a:lnTo>
                    <a:pt x="90" y="477"/>
                  </a:lnTo>
                  <a:cubicBezTo>
                    <a:pt x="0" y="549"/>
                    <a:pt x="0" y="691"/>
                    <a:pt x="90" y="781"/>
                  </a:cubicBezTo>
                  <a:cubicBezTo>
                    <a:pt x="143" y="816"/>
                    <a:pt x="197" y="834"/>
                    <a:pt x="250" y="834"/>
                  </a:cubicBezTo>
                  <a:cubicBezTo>
                    <a:pt x="304" y="834"/>
                    <a:pt x="357" y="816"/>
                    <a:pt x="393" y="781"/>
                  </a:cubicBezTo>
                  <a:lnTo>
                    <a:pt x="803" y="370"/>
                  </a:lnTo>
                  <a:cubicBezTo>
                    <a:pt x="892" y="281"/>
                    <a:pt x="892" y="138"/>
                    <a:pt x="803" y="67"/>
                  </a:cubicBezTo>
                  <a:cubicBezTo>
                    <a:pt x="768" y="22"/>
                    <a:pt x="714" y="0"/>
                    <a:pt x="6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19202522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611"/>
                                        </p:tgtEl>
                                        <p:attrNameLst>
                                          <p:attrName>style.visibility</p:attrName>
                                        </p:attrNameLst>
                                      </p:cBhvr>
                                      <p:to>
                                        <p:strVal val="visible"/>
                                      </p:to>
                                    </p:set>
                                    <p:animEffect transition="in" filter="fade">
                                      <p:cBhvr>
                                        <p:cTn id="7" dur="1000"/>
                                        <p:tgtEl>
                                          <p:spTgt spid="3611"/>
                                        </p:tgtEl>
                                      </p:cBhvr>
                                    </p:animEffect>
                                  </p:childTnLst>
                                </p:cTn>
                              </p:par>
                              <p:par>
                                <p:cTn id="8" presetID="10" presetClass="entr" presetSubtype="0" fill="hold" nodeType="withEffect">
                                  <p:stCondLst>
                                    <p:cond delay="0"/>
                                  </p:stCondLst>
                                  <p:childTnLst>
                                    <p:set>
                                      <p:cBhvr>
                                        <p:cTn id="9" dur="1" fill="hold">
                                          <p:stCondLst>
                                            <p:cond delay="0"/>
                                          </p:stCondLst>
                                        </p:cTn>
                                        <p:tgtEl>
                                          <p:spTgt spid="3612"/>
                                        </p:tgtEl>
                                        <p:attrNameLst>
                                          <p:attrName>style.visibility</p:attrName>
                                        </p:attrNameLst>
                                      </p:cBhvr>
                                      <p:to>
                                        <p:strVal val="visible"/>
                                      </p:to>
                                    </p:set>
                                    <p:animEffect transition="in" filter="fade">
                                      <p:cBhvr>
                                        <p:cTn id="10" dur="1000"/>
                                        <p:tgtEl>
                                          <p:spTgt spid="3612"/>
                                        </p:tgtEl>
                                      </p:cBhvr>
                                    </p:animEffect>
                                  </p:childTnLst>
                                </p:cTn>
                              </p:par>
                              <p:par>
                                <p:cTn id="11" presetID="10" presetClass="entr" presetSubtype="0" fill="hold" nodeType="withEffect">
                                  <p:stCondLst>
                                    <p:cond delay="0"/>
                                  </p:stCondLst>
                                  <p:childTnLst>
                                    <p:set>
                                      <p:cBhvr>
                                        <p:cTn id="12" dur="1" fill="hold">
                                          <p:stCondLst>
                                            <p:cond delay="0"/>
                                          </p:stCondLst>
                                        </p:cTn>
                                        <p:tgtEl>
                                          <p:spTgt spid="3615"/>
                                        </p:tgtEl>
                                        <p:attrNameLst>
                                          <p:attrName>style.visibility</p:attrName>
                                        </p:attrNameLst>
                                      </p:cBhvr>
                                      <p:to>
                                        <p:strVal val="visible"/>
                                      </p:to>
                                    </p:set>
                                    <p:animEffect transition="in" filter="fade">
                                      <p:cBhvr>
                                        <p:cTn id="13" dur="1000"/>
                                        <p:tgtEl>
                                          <p:spTgt spid="3615"/>
                                        </p:tgtEl>
                                      </p:cBhvr>
                                    </p:animEffect>
                                  </p:childTnLst>
                                </p:cTn>
                              </p:par>
                              <p:par>
                                <p:cTn id="14" presetID="10" presetClass="entr" presetSubtype="0" fill="hold" nodeType="withEffect">
                                  <p:stCondLst>
                                    <p:cond delay="0"/>
                                  </p:stCondLst>
                                  <p:childTnLst>
                                    <p:set>
                                      <p:cBhvr>
                                        <p:cTn id="15" dur="1" fill="hold">
                                          <p:stCondLst>
                                            <p:cond delay="0"/>
                                          </p:stCondLst>
                                        </p:cTn>
                                        <p:tgtEl>
                                          <p:spTgt spid="3613"/>
                                        </p:tgtEl>
                                        <p:attrNameLst>
                                          <p:attrName>style.visibility</p:attrName>
                                        </p:attrNameLst>
                                      </p:cBhvr>
                                      <p:to>
                                        <p:strVal val="visible"/>
                                      </p:to>
                                    </p:set>
                                    <p:animEffect transition="in" filter="fade">
                                      <p:cBhvr>
                                        <p:cTn id="16" dur="1000"/>
                                        <p:tgtEl>
                                          <p:spTgt spid="3613"/>
                                        </p:tgtEl>
                                      </p:cBhvr>
                                    </p:animEffect>
                                  </p:childTnLst>
                                </p:cTn>
                              </p:par>
                              <p:par>
                                <p:cTn id="17" presetID="10" presetClass="entr" presetSubtype="0" fill="hold" nodeType="withEffect">
                                  <p:stCondLst>
                                    <p:cond delay="0"/>
                                  </p:stCondLst>
                                  <p:childTnLst>
                                    <p:set>
                                      <p:cBhvr>
                                        <p:cTn id="18" dur="1" fill="hold">
                                          <p:stCondLst>
                                            <p:cond delay="0"/>
                                          </p:stCondLst>
                                        </p:cTn>
                                        <p:tgtEl>
                                          <p:spTgt spid="3614"/>
                                        </p:tgtEl>
                                        <p:attrNameLst>
                                          <p:attrName>style.visibility</p:attrName>
                                        </p:attrNameLst>
                                      </p:cBhvr>
                                      <p:to>
                                        <p:strVal val="visible"/>
                                      </p:to>
                                    </p:set>
                                    <p:animEffect transition="in" filter="fade">
                                      <p:cBhvr>
                                        <p:cTn id="19" dur="1000"/>
                                        <p:tgtEl>
                                          <p:spTgt spid="3614"/>
                                        </p:tgtEl>
                                      </p:cBhvr>
                                    </p:animEffect>
                                  </p:childTnLst>
                                </p:cTn>
                              </p:par>
                              <p:par>
                                <p:cTn id="20" presetID="10" presetClass="entr" presetSubtype="0" fill="hold" nodeType="withEffect">
                                  <p:stCondLst>
                                    <p:cond delay="0"/>
                                  </p:stCondLst>
                                  <p:childTnLst>
                                    <p:set>
                                      <p:cBhvr>
                                        <p:cTn id="21" dur="1" fill="hold">
                                          <p:stCondLst>
                                            <p:cond delay="0"/>
                                          </p:stCondLst>
                                        </p:cTn>
                                        <p:tgtEl>
                                          <p:spTgt spid="3616"/>
                                        </p:tgtEl>
                                        <p:attrNameLst>
                                          <p:attrName>style.visibility</p:attrName>
                                        </p:attrNameLst>
                                      </p:cBhvr>
                                      <p:to>
                                        <p:strVal val="visible"/>
                                      </p:to>
                                    </p:set>
                                    <p:animEffect transition="in" filter="fade">
                                      <p:cBhvr>
                                        <p:cTn id="22" dur="1000"/>
                                        <p:tgtEl>
                                          <p:spTgt spid="36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3607"/>
        <p:cNvGrpSpPr/>
        <p:nvPr/>
      </p:nvGrpSpPr>
      <p:grpSpPr>
        <a:xfrm>
          <a:off x="0" y="0"/>
          <a:ext cx="0" cy="0"/>
          <a:chOff x="0" y="0"/>
          <a:chExt cx="0" cy="0"/>
        </a:xfrm>
      </p:grpSpPr>
      <p:sp>
        <p:nvSpPr>
          <p:cNvPr id="3608" name="Google Shape;3608;p90"/>
          <p:cNvSpPr/>
          <p:nvPr/>
        </p:nvSpPr>
        <p:spPr>
          <a:xfrm>
            <a:off x="4750143" y="2464416"/>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90"/>
          <p:cNvSpPr/>
          <p:nvPr/>
        </p:nvSpPr>
        <p:spPr>
          <a:xfrm>
            <a:off x="1063087" y="2482184"/>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90"/>
          <p:cNvSpPr txBox="1">
            <a:spLocks noGrp="1"/>
          </p:cNvSpPr>
          <p:nvPr>
            <p:ph type="title" idx="4"/>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KEY TRADITIONAL ITEMS</a:t>
            </a:r>
            <a:endParaRPr/>
          </a:p>
        </p:txBody>
      </p:sp>
      <p:sp>
        <p:nvSpPr>
          <p:cNvPr id="3611" name="Google Shape;3611;p90"/>
          <p:cNvSpPr txBox="1">
            <a:spLocks noGrp="1"/>
          </p:cNvSpPr>
          <p:nvPr>
            <p:ph type="title"/>
          </p:nvPr>
        </p:nvSpPr>
        <p:spPr>
          <a:xfrm>
            <a:off x="2044704" y="2186179"/>
            <a:ext cx="1994700" cy="316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CASTLE</a:t>
            </a:r>
            <a:endParaRPr/>
          </a:p>
        </p:txBody>
      </p:sp>
      <p:sp>
        <p:nvSpPr>
          <p:cNvPr id="3612" name="Google Shape;3612;p90"/>
          <p:cNvSpPr txBox="1">
            <a:spLocks noGrp="1"/>
          </p:cNvSpPr>
          <p:nvPr>
            <p:ph type="subTitle" idx="1"/>
          </p:nvPr>
        </p:nvSpPr>
        <p:spPr>
          <a:xfrm>
            <a:off x="2044710" y="2763325"/>
            <a:ext cx="2344800" cy="84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3613" name="Google Shape;3613;p90"/>
          <p:cNvSpPr txBox="1">
            <a:spLocks noGrp="1"/>
          </p:cNvSpPr>
          <p:nvPr>
            <p:ph type="title" idx="2"/>
          </p:nvPr>
        </p:nvSpPr>
        <p:spPr>
          <a:xfrm>
            <a:off x="5736204" y="2186179"/>
            <a:ext cx="1994700" cy="316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PA KUA</a:t>
            </a:r>
            <a:endParaRPr/>
          </a:p>
        </p:txBody>
      </p:sp>
      <p:sp>
        <p:nvSpPr>
          <p:cNvPr id="3614" name="Google Shape;3614;p90"/>
          <p:cNvSpPr txBox="1">
            <a:spLocks noGrp="1"/>
          </p:cNvSpPr>
          <p:nvPr>
            <p:ph type="subTitle" idx="3"/>
          </p:nvPr>
        </p:nvSpPr>
        <p:spPr>
          <a:xfrm>
            <a:off x="5736210" y="2763325"/>
            <a:ext cx="2344800" cy="84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Despite being red, Mars is actually a cold place. It’s full of iron oxide dust</a:t>
            </a:r>
            <a:endParaRPr/>
          </a:p>
        </p:txBody>
      </p:sp>
      <p:cxnSp>
        <p:nvCxnSpPr>
          <p:cNvPr id="3615" name="Google Shape;3615;p90"/>
          <p:cNvCxnSpPr/>
          <p:nvPr/>
        </p:nvCxnSpPr>
        <p:spPr>
          <a:xfrm>
            <a:off x="2149278" y="2714735"/>
            <a:ext cx="2014200" cy="0"/>
          </a:xfrm>
          <a:prstGeom prst="straightConnector1">
            <a:avLst/>
          </a:prstGeom>
          <a:noFill/>
          <a:ln w="19050" cap="flat" cmpd="sng">
            <a:solidFill>
              <a:schemeClr val="dk1"/>
            </a:solidFill>
            <a:prstDash val="solid"/>
            <a:round/>
            <a:headEnd type="none" w="med" len="med"/>
            <a:tailEnd type="none" w="med" len="med"/>
          </a:ln>
        </p:spPr>
      </p:cxnSp>
      <p:cxnSp>
        <p:nvCxnSpPr>
          <p:cNvPr id="3616" name="Google Shape;3616;p90"/>
          <p:cNvCxnSpPr/>
          <p:nvPr/>
        </p:nvCxnSpPr>
        <p:spPr>
          <a:xfrm>
            <a:off x="5852934" y="2714735"/>
            <a:ext cx="2014200" cy="0"/>
          </a:xfrm>
          <a:prstGeom prst="straightConnector1">
            <a:avLst/>
          </a:prstGeom>
          <a:noFill/>
          <a:ln w="19050" cap="flat" cmpd="sng">
            <a:solidFill>
              <a:schemeClr val="dk1"/>
            </a:solidFill>
            <a:prstDash val="solid"/>
            <a:round/>
            <a:headEnd type="none" w="med" len="med"/>
            <a:tailEnd type="none" w="med" len="med"/>
          </a:ln>
        </p:spPr>
      </p:cxnSp>
      <p:sp>
        <p:nvSpPr>
          <p:cNvPr id="3617" name="Google Shape;3617;p90"/>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90">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90">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90">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90"/>
          <p:cNvSpPr/>
          <p:nvPr/>
        </p:nvSpPr>
        <p:spPr>
          <a:xfrm>
            <a:off x="1242525" y="2643675"/>
            <a:ext cx="493691" cy="494091"/>
          </a:xfrm>
          <a:custGeom>
            <a:avLst/>
            <a:gdLst/>
            <a:ahLst/>
            <a:cxnLst/>
            <a:rect l="l" t="t" r="r" b="b"/>
            <a:pathLst>
              <a:path w="14810" h="14822" extrusionOk="0">
                <a:moveTo>
                  <a:pt x="9796" y="2224"/>
                </a:moveTo>
                <a:lnTo>
                  <a:pt x="10278" y="3598"/>
                </a:lnTo>
                <a:lnTo>
                  <a:pt x="4533" y="3598"/>
                </a:lnTo>
                <a:lnTo>
                  <a:pt x="5014" y="2224"/>
                </a:lnTo>
                <a:close/>
                <a:moveTo>
                  <a:pt x="4961" y="4954"/>
                </a:moveTo>
                <a:cubicBezTo>
                  <a:pt x="4997" y="4954"/>
                  <a:pt x="5032" y="4990"/>
                  <a:pt x="5032" y="5025"/>
                </a:cubicBezTo>
                <a:lnTo>
                  <a:pt x="5032" y="5382"/>
                </a:lnTo>
                <a:cubicBezTo>
                  <a:pt x="5032" y="5418"/>
                  <a:pt x="4997" y="5454"/>
                  <a:pt x="4961" y="5454"/>
                </a:cubicBezTo>
                <a:lnTo>
                  <a:pt x="4604" y="5454"/>
                </a:lnTo>
                <a:cubicBezTo>
                  <a:pt x="4568" y="5454"/>
                  <a:pt x="4533" y="5418"/>
                  <a:pt x="4533" y="5382"/>
                </a:cubicBezTo>
                <a:lnTo>
                  <a:pt x="4533" y="5025"/>
                </a:lnTo>
                <a:cubicBezTo>
                  <a:pt x="4533" y="4990"/>
                  <a:pt x="4568" y="4954"/>
                  <a:pt x="4604" y="4954"/>
                </a:cubicBezTo>
                <a:close/>
                <a:moveTo>
                  <a:pt x="7584" y="4954"/>
                </a:moveTo>
                <a:cubicBezTo>
                  <a:pt x="7619" y="4954"/>
                  <a:pt x="7655" y="4990"/>
                  <a:pt x="7655" y="5025"/>
                </a:cubicBezTo>
                <a:lnTo>
                  <a:pt x="7655" y="5382"/>
                </a:lnTo>
                <a:cubicBezTo>
                  <a:pt x="7655" y="5418"/>
                  <a:pt x="7619" y="5454"/>
                  <a:pt x="7584" y="5454"/>
                </a:cubicBezTo>
                <a:lnTo>
                  <a:pt x="7227" y="5454"/>
                </a:lnTo>
                <a:cubicBezTo>
                  <a:pt x="7191" y="5454"/>
                  <a:pt x="7156" y="5418"/>
                  <a:pt x="7156" y="5382"/>
                </a:cubicBezTo>
                <a:lnTo>
                  <a:pt x="7156" y="5025"/>
                </a:lnTo>
                <a:cubicBezTo>
                  <a:pt x="7156" y="4990"/>
                  <a:pt x="7191" y="4954"/>
                  <a:pt x="7227" y="4954"/>
                </a:cubicBezTo>
                <a:close/>
                <a:moveTo>
                  <a:pt x="10189" y="4954"/>
                </a:moveTo>
                <a:cubicBezTo>
                  <a:pt x="10242" y="4954"/>
                  <a:pt x="10260" y="4990"/>
                  <a:pt x="10260" y="5025"/>
                </a:cubicBezTo>
                <a:lnTo>
                  <a:pt x="10260" y="5382"/>
                </a:lnTo>
                <a:cubicBezTo>
                  <a:pt x="10260" y="5418"/>
                  <a:pt x="10242" y="5454"/>
                  <a:pt x="10189" y="5454"/>
                </a:cubicBezTo>
                <a:lnTo>
                  <a:pt x="9850" y="5454"/>
                </a:lnTo>
                <a:cubicBezTo>
                  <a:pt x="9814" y="5454"/>
                  <a:pt x="9778" y="5418"/>
                  <a:pt x="9778" y="5382"/>
                </a:cubicBezTo>
                <a:lnTo>
                  <a:pt x="9778" y="5025"/>
                </a:lnTo>
                <a:cubicBezTo>
                  <a:pt x="9778" y="4990"/>
                  <a:pt x="9814" y="4954"/>
                  <a:pt x="9850" y="4954"/>
                </a:cubicBezTo>
                <a:close/>
                <a:moveTo>
                  <a:pt x="9814" y="4044"/>
                </a:moveTo>
                <a:lnTo>
                  <a:pt x="9814" y="4526"/>
                </a:lnTo>
                <a:cubicBezTo>
                  <a:pt x="9546" y="4544"/>
                  <a:pt x="9350" y="4776"/>
                  <a:pt x="9350" y="5025"/>
                </a:cubicBezTo>
                <a:lnTo>
                  <a:pt x="9350" y="5382"/>
                </a:lnTo>
                <a:cubicBezTo>
                  <a:pt x="9350" y="5650"/>
                  <a:pt x="9546" y="5864"/>
                  <a:pt x="9814" y="5882"/>
                </a:cubicBezTo>
                <a:lnTo>
                  <a:pt x="9814" y="6613"/>
                </a:lnTo>
                <a:lnTo>
                  <a:pt x="4997" y="6613"/>
                </a:lnTo>
                <a:lnTo>
                  <a:pt x="4997" y="5882"/>
                </a:lnTo>
                <a:cubicBezTo>
                  <a:pt x="5264" y="5864"/>
                  <a:pt x="5460" y="5650"/>
                  <a:pt x="5460" y="5382"/>
                </a:cubicBezTo>
                <a:lnTo>
                  <a:pt x="5460" y="5025"/>
                </a:lnTo>
                <a:cubicBezTo>
                  <a:pt x="5460" y="4776"/>
                  <a:pt x="5264" y="4544"/>
                  <a:pt x="4997" y="4526"/>
                </a:cubicBezTo>
                <a:lnTo>
                  <a:pt x="4997" y="4044"/>
                </a:lnTo>
                <a:lnTo>
                  <a:pt x="7191" y="4044"/>
                </a:lnTo>
                <a:lnTo>
                  <a:pt x="7191" y="4526"/>
                </a:lnTo>
                <a:cubicBezTo>
                  <a:pt x="6924" y="4544"/>
                  <a:pt x="6727" y="4776"/>
                  <a:pt x="6727" y="5025"/>
                </a:cubicBezTo>
                <a:lnTo>
                  <a:pt x="6727" y="5382"/>
                </a:lnTo>
                <a:cubicBezTo>
                  <a:pt x="6727" y="5668"/>
                  <a:pt x="6959" y="5882"/>
                  <a:pt x="7227" y="5882"/>
                </a:cubicBezTo>
                <a:lnTo>
                  <a:pt x="7584" y="5882"/>
                </a:lnTo>
                <a:cubicBezTo>
                  <a:pt x="7851" y="5882"/>
                  <a:pt x="8083" y="5668"/>
                  <a:pt x="8083" y="5382"/>
                </a:cubicBezTo>
                <a:lnTo>
                  <a:pt x="8083" y="5025"/>
                </a:lnTo>
                <a:cubicBezTo>
                  <a:pt x="8083" y="4776"/>
                  <a:pt x="7887" y="4544"/>
                  <a:pt x="7619" y="4526"/>
                </a:cubicBezTo>
                <a:lnTo>
                  <a:pt x="7619" y="4044"/>
                </a:lnTo>
                <a:close/>
                <a:moveTo>
                  <a:pt x="11613" y="6123"/>
                </a:moveTo>
                <a:cubicBezTo>
                  <a:pt x="11679" y="6123"/>
                  <a:pt x="11743" y="6151"/>
                  <a:pt x="11795" y="6203"/>
                </a:cubicBezTo>
                <a:lnTo>
                  <a:pt x="11955" y="6399"/>
                </a:lnTo>
                <a:cubicBezTo>
                  <a:pt x="12187" y="6667"/>
                  <a:pt x="12151" y="7060"/>
                  <a:pt x="11902" y="7309"/>
                </a:cubicBezTo>
                <a:cubicBezTo>
                  <a:pt x="11812" y="7381"/>
                  <a:pt x="11723" y="7416"/>
                  <a:pt x="11634" y="7452"/>
                </a:cubicBezTo>
                <a:cubicBezTo>
                  <a:pt x="11563" y="7470"/>
                  <a:pt x="11509" y="7488"/>
                  <a:pt x="11456" y="7488"/>
                </a:cubicBezTo>
                <a:lnTo>
                  <a:pt x="3355" y="7488"/>
                </a:lnTo>
                <a:cubicBezTo>
                  <a:pt x="3301" y="7488"/>
                  <a:pt x="3248" y="7470"/>
                  <a:pt x="3177" y="7452"/>
                </a:cubicBezTo>
                <a:cubicBezTo>
                  <a:pt x="3070" y="7416"/>
                  <a:pt x="2980" y="7381"/>
                  <a:pt x="2909" y="7309"/>
                </a:cubicBezTo>
                <a:cubicBezTo>
                  <a:pt x="2659" y="7060"/>
                  <a:pt x="2623" y="6667"/>
                  <a:pt x="2855" y="6399"/>
                </a:cubicBezTo>
                <a:lnTo>
                  <a:pt x="3016" y="6203"/>
                </a:lnTo>
                <a:cubicBezTo>
                  <a:pt x="3068" y="6151"/>
                  <a:pt x="3132" y="6123"/>
                  <a:pt x="3194" y="6123"/>
                </a:cubicBezTo>
                <a:cubicBezTo>
                  <a:pt x="3239" y="6123"/>
                  <a:pt x="3282" y="6138"/>
                  <a:pt x="3319" y="6167"/>
                </a:cubicBezTo>
                <a:cubicBezTo>
                  <a:pt x="3426" y="6257"/>
                  <a:pt x="3426" y="6382"/>
                  <a:pt x="3355" y="6471"/>
                </a:cubicBezTo>
                <a:lnTo>
                  <a:pt x="3194" y="6667"/>
                </a:lnTo>
                <a:cubicBezTo>
                  <a:pt x="3105" y="6774"/>
                  <a:pt x="3123" y="6899"/>
                  <a:pt x="3212" y="6988"/>
                </a:cubicBezTo>
                <a:cubicBezTo>
                  <a:pt x="3248" y="7024"/>
                  <a:pt x="3301" y="7042"/>
                  <a:pt x="3355" y="7042"/>
                </a:cubicBezTo>
                <a:cubicBezTo>
                  <a:pt x="3498" y="7042"/>
                  <a:pt x="6487" y="7050"/>
                  <a:pt x="8840" y="7050"/>
                </a:cubicBezTo>
                <a:cubicBezTo>
                  <a:pt x="10016" y="7050"/>
                  <a:pt x="11033" y="7048"/>
                  <a:pt x="11456" y="7042"/>
                </a:cubicBezTo>
                <a:cubicBezTo>
                  <a:pt x="11509" y="7042"/>
                  <a:pt x="11563" y="7024"/>
                  <a:pt x="11598" y="6988"/>
                </a:cubicBezTo>
                <a:cubicBezTo>
                  <a:pt x="11688" y="6899"/>
                  <a:pt x="11705" y="6774"/>
                  <a:pt x="11616" y="6667"/>
                </a:cubicBezTo>
                <a:lnTo>
                  <a:pt x="11456" y="6471"/>
                </a:lnTo>
                <a:cubicBezTo>
                  <a:pt x="11384" y="6382"/>
                  <a:pt x="11384" y="6257"/>
                  <a:pt x="11473" y="6167"/>
                </a:cubicBezTo>
                <a:cubicBezTo>
                  <a:pt x="11518" y="6138"/>
                  <a:pt x="11566" y="6123"/>
                  <a:pt x="11613" y="6123"/>
                </a:cubicBezTo>
                <a:close/>
                <a:moveTo>
                  <a:pt x="11545" y="7916"/>
                </a:moveTo>
                <a:lnTo>
                  <a:pt x="11919" y="9165"/>
                </a:lnTo>
                <a:lnTo>
                  <a:pt x="11117" y="9165"/>
                </a:lnTo>
                <a:cubicBezTo>
                  <a:pt x="10992" y="9165"/>
                  <a:pt x="10885" y="9254"/>
                  <a:pt x="10885" y="9379"/>
                </a:cubicBezTo>
                <a:cubicBezTo>
                  <a:pt x="10885" y="9504"/>
                  <a:pt x="10992" y="9593"/>
                  <a:pt x="11117" y="9593"/>
                </a:cubicBezTo>
                <a:lnTo>
                  <a:pt x="13008" y="9593"/>
                </a:lnTo>
                <a:cubicBezTo>
                  <a:pt x="13097" y="9593"/>
                  <a:pt x="13186" y="9540"/>
                  <a:pt x="13222" y="9468"/>
                </a:cubicBezTo>
                <a:cubicBezTo>
                  <a:pt x="13258" y="9379"/>
                  <a:pt x="13240" y="9290"/>
                  <a:pt x="13186" y="9218"/>
                </a:cubicBezTo>
                <a:lnTo>
                  <a:pt x="13008" y="9022"/>
                </a:lnTo>
                <a:cubicBezTo>
                  <a:pt x="12937" y="8933"/>
                  <a:pt x="12954" y="8790"/>
                  <a:pt x="13044" y="8719"/>
                </a:cubicBezTo>
                <a:cubicBezTo>
                  <a:pt x="13086" y="8685"/>
                  <a:pt x="13140" y="8667"/>
                  <a:pt x="13193" y="8667"/>
                </a:cubicBezTo>
                <a:cubicBezTo>
                  <a:pt x="13252" y="8667"/>
                  <a:pt x="13309" y="8690"/>
                  <a:pt x="13347" y="8737"/>
                </a:cubicBezTo>
                <a:lnTo>
                  <a:pt x="13507" y="8951"/>
                </a:lnTo>
                <a:cubicBezTo>
                  <a:pt x="13686" y="9147"/>
                  <a:pt x="13722" y="9397"/>
                  <a:pt x="13615" y="9647"/>
                </a:cubicBezTo>
                <a:cubicBezTo>
                  <a:pt x="13525" y="9825"/>
                  <a:pt x="13311" y="10021"/>
                  <a:pt x="13008" y="10021"/>
                </a:cubicBezTo>
                <a:lnTo>
                  <a:pt x="1803" y="10021"/>
                </a:lnTo>
                <a:cubicBezTo>
                  <a:pt x="1624" y="10021"/>
                  <a:pt x="1482" y="9968"/>
                  <a:pt x="1357" y="9861"/>
                </a:cubicBezTo>
                <a:cubicBezTo>
                  <a:pt x="1089" y="9611"/>
                  <a:pt x="1071" y="9218"/>
                  <a:pt x="1285" y="8951"/>
                </a:cubicBezTo>
                <a:lnTo>
                  <a:pt x="1464" y="8737"/>
                </a:lnTo>
                <a:cubicBezTo>
                  <a:pt x="1501" y="8690"/>
                  <a:pt x="1559" y="8667"/>
                  <a:pt x="1618" y="8667"/>
                </a:cubicBezTo>
                <a:cubicBezTo>
                  <a:pt x="1671" y="8667"/>
                  <a:pt x="1725" y="8685"/>
                  <a:pt x="1767" y="8719"/>
                </a:cubicBezTo>
                <a:cubicBezTo>
                  <a:pt x="1856" y="8790"/>
                  <a:pt x="1874" y="8933"/>
                  <a:pt x="1785" y="9022"/>
                </a:cubicBezTo>
                <a:lnTo>
                  <a:pt x="1642" y="9201"/>
                </a:lnTo>
                <a:cubicBezTo>
                  <a:pt x="1571" y="9272"/>
                  <a:pt x="1553" y="9343"/>
                  <a:pt x="1571" y="9433"/>
                </a:cubicBezTo>
                <a:cubicBezTo>
                  <a:pt x="1624" y="9593"/>
                  <a:pt x="1767" y="9593"/>
                  <a:pt x="1874" y="9593"/>
                </a:cubicBezTo>
                <a:lnTo>
                  <a:pt x="10171" y="9593"/>
                </a:lnTo>
                <a:cubicBezTo>
                  <a:pt x="10296" y="9593"/>
                  <a:pt x="10385" y="9504"/>
                  <a:pt x="10385" y="9379"/>
                </a:cubicBezTo>
                <a:cubicBezTo>
                  <a:pt x="10385" y="9254"/>
                  <a:pt x="10296" y="9165"/>
                  <a:pt x="10171" y="9165"/>
                </a:cubicBezTo>
                <a:lnTo>
                  <a:pt x="2891" y="9165"/>
                </a:lnTo>
                <a:lnTo>
                  <a:pt x="3266" y="7916"/>
                </a:lnTo>
                <a:close/>
                <a:moveTo>
                  <a:pt x="4586" y="10467"/>
                </a:moveTo>
                <a:lnTo>
                  <a:pt x="4586" y="13519"/>
                </a:lnTo>
                <a:lnTo>
                  <a:pt x="3070" y="13519"/>
                </a:lnTo>
                <a:lnTo>
                  <a:pt x="3070" y="10467"/>
                </a:lnTo>
                <a:close/>
                <a:moveTo>
                  <a:pt x="5443" y="10467"/>
                </a:moveTo>
                <a:lnTo>
                  <a:pt x="5443" y="13519"/>
                </a:lnTo>
                <a:lnTo>
                  <a:pt x="5014" y="13519"/>
                </a:lnTo>
                <a:lnTo>
                  <a:pt x="5014" y="10467"/>
                </a:lnTo>
                <a:close/>
                <a:moveTo>
                  <a:pt x="8922" y="10467"/>
                </a:moveTo>
                <a:lnTo>
                  <a:pt x="8922" y="13519"/>
                </a:lnTo>
                <a:lnTo>
                  <a:pt x="5889" y="13519"/>
                </a:lnTo>
                <a:lnTo>
                  <a:pt x="5889" y="10467"/>
                </a:lnTo>
                <a:close/>
                <a:moveTo>
                  <a:pt x="9796" y="10467"/>
                </a:moveTo>
                <a:lnTo>
                  <a:pt x="9796" y="13519"/>
                </a:lnTo>
                <a:lnTo>
                  <a:pt x="9350" y="13519"/>
                </a:lnTo>
                <a:lnTo>
                  <a:pt x="9350" y="10467"/>
                </a:lnTo>
                <a:close/>
                <a:moveTo>
                  <a:pt x="11741" y="10467"/>
                </a:moveTo>
                <a:lnTo>
                  <a:pt x="11741" y="13519"/>
                </a:lnTo>
                <a:lnTo>
                  <a:pt x="10224" y="13519"/>
                </a:lnTo>
                <a:lnTo>
                  <a:pt x="10224" y="10467"/>
                </a:lnTo>
                <a:close/>
                <a:moveTo>
                  <a:pt x="12598" y="10467"/>
                </a:moveTo>
                <a:lnTo>
                  <a:pt x="12598" y="13519"/>
                </a:lnTo>
                <a:lnTo>
                  <a:pt x="12169" y="13519"/>
                </a:lnTo>
                <a:lnTo>
                  <a:pt x="12169" y="10467"/>
                </a:lnTo>
                <a:close/>
                <a:moveTo>
                  <a:pt x="14168" y="13947"/>
                </a:moveTo>
                <a:cubicBezTo>
                  <a:pt x="14293" y="13947"/>
                  <a:pt x="14382" y="14054"/>
                  <a:pt x="14382" y="14161"/>
                </a:cubicBezTo>
                <a:cubicBezTo>
                  <a:pt x="14382" y="14286"/>
                  <a:pt x="14293" y="14393"/>
                  <a:pt x="14168" y="14393"/>
                </a:cubicBezTo>
                <a:lnTo>
                  <a:pt x="643" y="14393"/>
                </a:lnTo>
                <a:cubicBezTo>
                  <a:pt x="518" y="14393"/>
                  <a:pt x="429" y="14286"/>
                  <a:pt x="429" y="14161"/>
                </a:cubicBezTo>
                <a:cubicBezTo>
                  <a:pt x="429" y="14054"/>
                  <a:pt x="518" y="13947"/>
                  <a:pt x="643" y="13947"/>
                </a:cubicBezTo>
                <a:close/>
                <a:moveTo>
                  <a:pt x="4956" y="1"/>
                </a:moveTo>
                <a:cubicBezTo>
                  <a:pt x="4773" y="1"/>
                  <a:pt x="4590" y="78"/>
                  <a:pt x="4461" y="226"/>
                </a:cubicBezTo>
                <a:lnTo>
                  <a:pt x="4283" y="422"/>
                </a:lnTo>
                <a:cubicBezTo>
                  <a:pt x="3908" y="886"/>
                  <a:pt x="3962" y="1546"/>
                  <a:pt x="4390" y="1939"/>
                </a:cubicBezTo>
                <a:cubicBezTo>
                  <a:pt x="4443" y="1992"/>
                  <a:pt x="4515" y="2046"/>
                  <a:pt x="4586" y="2081"/>
                </a:cubicBezTo>
                <a:lnTo>
                  <a:pt x="4033" y="3741"/>
                </a:lnTo>
                <a:cubicBezTo>
                  <a:pt x="4015" y="3812"/>
                  <a:pt x="4015" y="3884"/>
                  <a:pt x="4051" y="3937"/>
                </a:cubicBezTo>
                <a:cubicBezTo>
                  <a:pt x="4104" y="4008"/>
                  <a:pt x="4158" y="4044"/>
                  <a:pt x="4229" y="4044"/>
                </a:cubicBezTo>
                <a:lnTo>
                  <a:pt x="4568" y="4044"/>
                </a:lnTo>
                <a:lnTo>
                  <a:pt x="4568" y="4526"/>
                </a:lnTo>
                <a:cubicBezTo>
                  <a:pt x="4319" y="4544"/>
                  <a:pt x="4104" y="4776"/>
                  <a:pt x="4104" y="5025"/>
                </a:cubicBezTo>
                <a:lnTo>
                  <a:pt x="4104" y="5382"/>
                </a:lnTo>
                <a:cubicBezTo>
                  <a:pt x="4104" y="5650"/>
                  <a:pt x="4319" y="5864"/>
                  <a:pt x="4568" y="5882"/>
                </a:cubicBezTo>
                <a:lnTo>
                  <a:pt x="4568" y="6613"/>
                </a:lnTo>
                <a:lnTo>
                  <a:pt x="3783" y="6613"/>
                </a:lnTo>
                <a:cubicBezTo>
                  <a:pt x="3890" y="6364"/>
                  <a:pt x="3837" y="6042"/>
                  <a:pt x="3605" y="5846"/>
                </a:cubicBezTo>
                <a:cubicBezTo>
                  <a:pt x="3485" y="5743"/>
                  <a:pt x="3337" y="5692"/>
                  <a:pt x="3189" y="5692"/>
                </a:cubicBezTo>
                <a:cubicBezTo>
                  <a:pt x="3006" y="5692"/>
                  <a:pt x="2823" y="5769"/>
                  <a:pt x="2695" y="5918"/>
                </a:cubicBezTo>
                <a:lnTo>
                  <a:pt x="2516" y="6114"/>
                </a:lnTo>
                <a:cubicBezTo>
                  <a:pt x="2142" y="6560"/>
                  <a:pt x="2195" y="7220"/>
                  <a:pt x="2623" y="7630"/>
                </a:cubicBezTo>
                <a:cubicBezTo>
                  <a:pt x="2695" y="7684"/>
                  <a:pt x="2766" y="7738"/>
                  <a:pt x="2855" y="7791"/>
                </a:cubicBezTo>
                <a:lnTo>
                  <a:pt x="2445" y="9165"/>
                </a:lnTo>
                <a:lnTo>
                  <a:pt x="2213" y="9165"/>
                </a:lnTo>
                <a:cubicBezTo>
                  <a:pt x="2338" y="8897"/>
                  <a:pt x="2267" y="8576"/>
                  <a:pt x="2053" y="8380"/>
                </a:cubicBezTo>
                <a:cubicBezTo>
                  <a:pt x="1927" y="8278"/>
                  <a:pt x="1777" y="8228"/>
                  <a:pt x="1629" y="8228"/>
                </a:cubicBezTo>
                <a:cubicBezTo>
                  <a:pt x="1441" y="8228"/>
                  <a:pt x="1255" y="8309"/>
                  <a:pt x="1125" y="8469"/>
                </a:cubicBezTo>
                <a:lnTo>
                  <a:pt x="964" y="8665"/>
                </a:lnTo>
                <a:cubicBezTo>
                  <a:pt x="589" y="9111"/>
                  <a:pt x="625" y="9772"/>
                  <a:pt x="1053" y="10182"/>
                </a:cubicBezTo>
                <a:cubicBezTo>
                  <a:pt x="1250" y="10360"/>
                  <a:pt x="1499" y="10450"/>
                  <a:pt x="1767" y="10467"/>
                </a:cubicBezTo>
                <a:lnTo>
                  <a:pt x="1767" y="12020"/>
                </a:lnTo>
                <a:cubicBezTo>
                  <a:pt x="1767" y="12145"/>
                  <a:pt x="1874" y="12234"/>
                  <a:pt x="1999" y="12234"/>
                </a:cubicBezTo>
                <a:cubicBezTo>
                  <a:pt x="2106" y="12234"/>
                  <a:pt x="2213" y="12145"/>
                  <a:pt x="2213" y="12020"/>
                </a:cubicBezTo>
                <a:lnTo>
                  <a:pt x="2213" y="10467"/>
                </a:lnTo>
                <a:lnTo>
                  <a:pt x="2641" y="10467"/>
                </a:lnTo>
                <a:lnTo>
                  <a:pt x="2641" y="13519"/>
                </a:lnTo>
                <a:lnTo>
                  <a:pt x="2213" y="13519"/>
                </a:lnTo>
                <a:lnTo>
                  <a:pt x="2213" y="12965"/>
                </a:lnTo>
                <a:cubicBezTo>
                  <a:pt x="2213" y="12841"/>
                  <a:pt x="2106" y="12733"/>
                  <a:pt x="1999" y="12733"/>
                </a:cubicBezTo>
                <a:cubicBezTo>
                  <a:pt x="1874" y="12733"/>
                  <a:pt x="1767" y="12841"/>
                  <a:pt x="1767" y="12965"/>
                </a:cubicBezTo>
                <a:lnTo>
                  <a:pt x="1767" y="13519"/>
                </a:lnTo>
                <a:lnTo>
                  <a:pt x="643" y="13519"/>
                </a:lnTo>
                <a:cubicBezTo>
                  <a:pt x="286" y="13519"/>
                  <a:pt x="1" y="13804"/>
                  <a:pt x="1" y="14161"/>
                </a:cubicBezTo>
                <a:cubicBezTo>
                  <a:pt x="1" y="14536"/>
                  <a:pt x="286" y="14821"/>
                  <a:pt x="643" y="14821"/>
                </a:cubicBezTo>
                <a:lnTo>
                  <a:pt x="14168" y="14821"/>
                </a:lnTo>
                <a:cubicBezTo>
                  <a:pt x="14525" y="14821"/>
                  <a:pt x="14810" y="14536"/>
                  <a:pt x="14810" y="14161"/>
                </a:cubicBezTo>
                <a:cubicBezTo>
                  <a:pt x="14810" y="13804"/>
                  <a:pt x="14525" y="13519"/>
                  <a:pt x="14168" y="13519"/>
                </a:cubicBezTo>
                <a:lnTo>
                  <a:pt x="13044" y="13519"/>
                </a:lnTo>
                <a:lnTo>
                  <a:pt x="13044" y="10467"/>
                </a:lnTo>
                <a:cubicBezTo>
                  <a:pt x="13454" y="10450"/>
                  <a:pt x="13829" y="10218"/>
                  <a:pt x="14007" y="9825"/>
                </a:cubicBezTo>
                <a:cubicBezTo>
                  <a:pt x="14186" y="9433"/>
                  <a:pt x="14132" y="8987"/>
                  <a:pt x="13847" y="8665"/>
                </a:cubicBezTo>
                <a:lnTo>
                  <a:pt x="13686" y="8469"/>
                </a:lnTo>
                <a:cubicBezTo>
                  <a:pt x="13556" y="8309"/>
                  <a:pt x="13370" y="8228"/>
                  <a:pt x="13181" y="8228"/>
                </a:cubicBezTo>
                <a:cubicBezTo>
                  <a:pt x="13033" y="8228"/>
                  <a:pt x="12884" y="8278"/>
                  <a:pt x="12758" y="8380"/>
                </a:cubicBezTo>
                <a:cubicBezTo>
                  <a:pt x="12526" y="8576"/>
                  <a:pt x="12473" y="8897"/>
                  <a:pt x="12598" y="9165"/>
                </a:cubicBezTo>
                <a:lnTo>
                  <a:pt x="12366" y="9165"/>
                </a:lnTo>
                <a:lnTo>
                  <a:pt x="11955" y="7791"/>
                </a:lnTo>
                <a:cubicBezTo>
                  <a:pt x="12044" y="7738"/>
                  <a:pt x="12116" y="7684"/>
                  <a:pt x="12187" y="7630"/>
                </a:cubicBezTo>
                <a:cubicBezTo>
                  <a:pt x="12615" y="7220"/>
                  <a:pt x="12669" y="6560"/>
                  <a:pt x="12294" y="6114"/>
                </a:cubicBezTo>
                <a:lnTo>
                  <a:pt x="12116" y="5918"/>
                </a:lnTo>
                <a:cubicBezTo>
                  <a:pt x="11987" y="5769"/>
                  <a:pt x="11804" y="5692"/>
                  <a:pt x="11621" y="5692"/>
                </a:cubicBezTo>
                <a:cubicBezTo>
                  <a:pt x="11473" y="5692"/>
                  <a:pt x="11325" y="5743"/>
                  <a:pt x="11206" y="5846"/>
                </a:cubicBezTo>
                <a:cubicBezTo>
                  <a:pt x="10974" y="6042"/>
                  <a:pt x="10902" y="6364"/>
                  <a:pt x="11027" y="6613"/>
                </a:cubicBezTo>
                <a:lnTo>
                  <a:pt x="10242" y="6613"/>
                </a:lnTo>
                <a:lnTo>
                  <a:pt x="10242" y="5882"/>
                </a:lnTo>
                <a:cubicBezTo>
                  <a:pt x="10492" y="5864"/>
                  <a:pt x="10706" y="5650"/>
                  <a:pt x="10706" y="5382"/>
                </a:cubicBezTo>
                <a:lnTo>
                  <a:pt x="10706" y="5025"/>
                </a:lnTo>
                <a:cubicBezTo>
                  <a:pt x="10706" y="4776"/>
                  <a:pt x="10492" y="4544"/>
                  <a:pt x="10242" y="4526"/>
                </a:cubicBezTo>
                <a:lnTo>
                  <a:pt x="10242" y="4044"/>
                </a:lnTo>
                <a:lnTo>
                  <a:pt x="10581" y="4044"/>
                </a:lnTo>
                <a:cubicBezTo>
                  <a:pt x="10653" y="4044"/>
                  <a:pt x="10706" y="4008"/>
                  <a:pt x="10742" y="3937"/>
                </a:cubicBezTo>
                <a:cubicBezTo>
                  <a:pt x="10795" y="3884"/>
                  <a:pt x="10795" y="3812"/>
                  <a:pt x="10778" y="3741"/>
                </a:cubicBezTo>
                <a:lnTo>
                  <a:pt x="10224" y="2081"/>
                </a:lnTo>
                <a:cubicBezTo>
                  <a:pt x="10296" y="2046"/>
                  <a:pt x="10367" y="1992"/>
                  <a:pt x="10421" y="1939"/>
                </a:cubicBezTo>
                <a:cubicBezTo>
                  <a:pt x="10849" y="1546"/>
                  <a:pt x="10902" y="886"/>
                  <a:pt x="10528" y="422"/>
                </a:cubicBezTo>
                <a:lnTo>
                  <a:pt x="10349" y="226"/>
                </a:lnTo>
                <a:cubicBezTo>
                  <a:pt x="10221" y="78"/>
                  <a:pt x="10038" y="1"/>
                  <a:pt x="9855" y="1"/>
                </a:cubicBezTo>
                <a:cubicBezTo>
                  <a:pt x="9707" y="1"/>
                  <a:pt x="9559" y="51"/>
                  <a:pt x="9439" y="154"/>
                </a:cubicBezTo>
                <a:cubicBezTo>
                  <a:pt x="9207" y="351"/>
                  <a:pt x="9154" y="672"/>
                  <a:pt x="9261" y="922"/>
                </a:cubicBezTo>
                <a:lnTo>
                  <a:pt x="6941" y="922"/>
                </a:lnTo>
                <a:cubicBezTo>
                  <a:pt x="6816" y="922"/>
                  <a:pt x="6727" y="1029"/>
                  <a:pt x="6727" y="1136"/>
                </a:cubicBezTo>
                <a:cubicBezTo>
                  <a:pt x="6727" y="1261"/>
                  <a:pt x="6816" y="1350"/>
                  <a:pt x="6941" y="1350"/>
                </a:cubicBezTo>
                <a:lnTo>
                  <a:pt x="9689" y="1350"/>
                </a:lnTo>
                <a:cubicBezTo>
                  <a:pt x="9743" y="1350"/>
                  <a:pt x="9796" y="1332"/>
                  <a:pt x="9832" y="1296"/>
                </a:cubicBezTo>
                <a:cubicBezTo>
                  <a:pt x="9921" y="1225"/>
                  <a:pt x="9939" y="1082"/>
                  <a:pt x="9850" y="993"/>
                </a:cubicBezTo>
                <a:lnTo>
                  <a:pt x="9689" y="797"/>
                </a:lnTo>
                <a:cubicBezTo>
                  <a:pt x="9618" y="690"/>
                  <a:pt x="9618" y="565"/>
                  <a:pt x="9725" y="476"/>
                </a:cubicBezTo>
                <a:cubicBezTo>
                  <a:pt x="9762" y="446"/>
                  <a:pt x="9806" y="432"/>
                  <a:pt x="9850" y="432"/>
                </a:cubicBezTo>
                <a:cubicBezTo>
                  <a:pt x="9912" y="432"/>
                  <a:pt x="9976" y="459"/>
                  <a:pt x="10028" y="511"/>
                </a:cubicBezTo>
                <a:lnTo>
                  <a:pt x="10189" y="708"/>
                </a:lnTo>
                <a:cubicBezTo>
                  <a:pt x="10421" y="975"/>
                  <a:pt x="10385" y="1386"/>
                  <a:pt x="10135" y="1618"/>
                </a:cubicBezTo>
                <a:cubicBezTo>
                  <a:pt x="10010" y="1725"/>
                  <a:pt x="9850" y="1796"/>
                  <a:pt x="9689" y="1796"/>
                </a:cubicBezTo>
                <a:lnTo>
                  <a:pt x="5121" y="1796"/>
                </a:lnTo>
                <a:cubicBezTo>
                  <a:pt x="4961" y="1796"/>
                  <a:pt x="4800" y="1725"/>
                  <a:pt x="4675" y="1618"/>
                </a:cubicBezTo>
                <a:cubicBezTo>
                  <a:pt x="4426" y="1386"/>
                  <a:pt x="4390" y="975"/>
                  <a:pt x="4622" y="708"/>
                </a:cubicBezTo>
                <a:lnTo>
                  <a:pt x="4782" y="511"/>
                </a:lnTo>
                <a:cubicBezTo>
                  <a:pt x="4834" y="459"/>
                  <a:pt x="4898" y="432"/>
                  <a:pt x="4961" y="432"/>
                </a:cubicBezTo>
                <a:cubicBezTo>
                  <a:pt x="5005" y="432"/>
                  <a:pt x="5049" y="446"/>
                  <a:pt x="5086" y="476"/>
                </a:cubicBezTo>
                <a:cubicBezTo>
                  <a:pt x="5175" y="565"/>
                  <a:pt x="5193" y="690"/>
                  <a:pt x="5121" y="797"/>
                </a:cubicBezTo>
                <a:lnTo>
                  <a:pt x="4943" y="993"/>
                </a:lnTo>
                <a:cubicBezTo>
                  <a:pt x="4872" y="1082"/>
                  <a:pt x="4889" y="1225"/>
                  <a:pt x="4979" y="1296"/>
                </a:cubicBezTo>
                <a:cubicBezTo>
                  <a:pt x="5014" y="1332"/>
                  <a:pt x="5068" y="1350"/>
                  <a:pt x="5121" y="1350"/>
                </a:cubicBezTo>
                <a:lnTo>
                  <a:pt x="6014" y="1350"/>
                </a:lnTo>
                <a:cubicBezTo>
                  <a:pt x="6121" y="1350"/>
                  <a:pt x="6228" y="1261"/>
                  <a:pt x="6228" y="1136"/>
                </a:cubicBezTo>
                <a:cubicBezTo>
                  <a:pt x="6228" y="1029"/>
                  <a:pt x="6121" y="922"/>
                  <a:pt x="6014" y="922"/>
                </a:cubicBezTo>
                <a:lnTo>
                  <a:pt x="5550" y="922"/>
                </a:lnTo>
                <a:cubicBezTo>
                  <a:pt x="5657" y="672"/>
                  <a:pt x="5603" y="351"/>
                  <a:pt x="5371" y="154"/>
                </a:cubicBezTo>
                <a:cubicBezTo>
                  <a:pt x="5252" y="51"/>
                  <a:pt x="5104" y="1"/>
                  <a:pt x="49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22" name="Google Shape;3622;p90"/>
          <p:cNvGrpSpPr/>
          <p:nvPr/>
        </p:nvGrpSpPr>
        <p:grpSpPr>
          <a:xfrm>
            <a:off x="4915742" y="2630012"/>
            <a:ext cx="521427" cy="521427"/>
            <a:chOff x="1076275" y="2807300"/>
            <a:chExt cx="370700" cy="370700"/>
          </a:xfrm>
        </p:grpSpPr>
        <p:sp>
          <p:nvSpPr>
            <p:cNvPr id="3623" name="Google Shape;3623;p90"/>
            <p:cNvSpPr/>
            <p:nvPr/>
          </p:nvSpPr>
          <p:spPr>
            <a:xfrm>
              <a:off x="1098125" y="2829150"/>
              <a:ext cx="327000" cy="327000"/>
            </a:xfrm>
            <a:custGeom>
              <a:avLst/>
              <a:gdLst/>
              <a:ahLst/>
              <a:cxnLst/>
              <a:rect l="l" t="t" r="r" b="b"/>
              <a:pathLst>
                <a:path w="13080" h="13080" extrusionOk="0">
                  <a:moveTo>
                    <a:pt x="8833" y="429"/>
                  </a:moveTo>
                  <a:lnTo>
                    <a:pt x="7923" y="2660"/>
                  </a:lnTo>
                  <a:cubicBezTo>
                    <a:pt x="7495" y="2499"/>
                    <a:pt x="7031" y="2410"/>
                    <a:pt x="6549" y="2410"/>
                  </a:cubicBezTo>
                  <a:cubicBezTo>
                    <a:pt x="6067" y="2410"/>
                    <a:pt x="5603" y="2499"/>
                    <a:pt x="5175" y="2660"/>
                  </a:cubicBezTo>
                  <a:lnTo>
                    <a:pt x="4247" y="429"/>
                  </a:lnTo>
                  <a:close/>
                  <a:moveTo>
                    <a:pt x="3855" y="608"/>
                  </a:moveTo>
                  <a:lnTo>
                    <a:pt x="4765" y="2820"/>
                  </a:lnTo>
                  <a:cubicBezTo>
                    <a:pt x="3908" y="3231"/>
                    <a:pt x="3230" y="3909"/>
                    <a:pt x="2820" y="4765"/>
                  </a:cubicBezTo>
                  <a:lnTo>
                    <a:pt x="607" y="3855"/>
                  </a:lnTo>
                  <a:lnTo>
                    <a:pt x="3855" y="608"/>
                  </a:lnTo>
                  <a:close/>
                  <a:moveTo>
                    <a:pt x="9243" y="608"/>
                  </a:moveTo>
                  <a:lnTo>
                    <a:pt x="12490" y="3855"/>
                  </a:lnTo>
                  <a:lnTo>
                    <a:pt x="10260" y="4765"/>
                  </a:lnTo>
                  <a:cubicBezTo>
                    <a:pt x="9850" y="3909"/>
                    <a:pt x="9172" y="3231"/>
                    <a:pt x="8315" y="2820"/>
                  </a:cubicBezTo>
                  <a:lnTo>
                    <a:pt x="9243" y="608"/>
                  </a:lnTo>
                  <a:close/>
                  <a:moveTo>
                    <a:pt x="429" y="4248"/>
                  </a:moveTo>
                  <a:lnTo>
                    <a:pt x="2659" y="5175"/>
                  </a:lnTo>
                  <a:cubicBezTo>
                    <a:pt x="2499" y="5604"/>
                    <a:pt x="2409" y="6067"/>
                    <a:pt x="2409" y="6549"/>
                  </a:cubicBezTo>
                  <a:cubicBezTo>
                    <a:pt x="2409" y="7031"/>
                    <a:pt x="2499" y="7495"/>
                    <a:pt x="2659" y="7923"/>
                  </a:cubicBezTo>
                  <a:lnTo>
                    <a:pt x="429" y="8833"/>
                  </a:lnTo>
                  <a:lnTo>
                    <a:pt x="429" y="4248"/>
                  </a:lnTo>
                  <a:close/>
                  <a:moveTo>
                    <a:pt x="12651" y="4248"/>
                  </a:moveTo>
                  <a:lnTo>
                    <a:pt x="12651" y="8833"/>
                  </a:lnTo>
                  <a:lnTo>
                    <a:pt x="10439" y="7923"/>
                  </a:lnTo>
                  <a:cubicBezTo>
                    <a:pt x="10581" y="7495"/>
                    <a:pt x="10671" y="7031"/>
                    <a:pt x="10671" y="6549"/>
                  </a:cubicBezTo>
                  <a:cubicBezTo>
                    <a:pt x="10671" y="6067"/>
                    <a:pt x="10581" y="5604"/>
                    <a:pt x="10439" y="5175"/>
                  </a:cubicBezTo>
                  <a:lnTo>
                    <a:pt x="12651" y="4248"/>
                  </a:lnTo>
                  <a:close/>
                  <a:moveTo>
                    <a:pt x="6549" y="2856"/>
                  </a:moveTo>
                  <a:cubicBezTo>
                    <a:pt x="8583" y="2856"/>
                    <a:pt x="10224" y="4515"/>
                    <a:pt x="10224" y="6549"/>
                  </a:cubicBezTo>
                  <a:cubicBezTo>
                    <a:pt x="10224" y="8583"/>
                    <a:pt x="8583" y="10243"/>
                    <a:pt x="6549" y="10243"/>
                  </a:cubicBezTo>
                  <a:cubicBezTo>
                    <a:pt x="4515" y="10243"/>
                    <a:pt x="2855" y="8583"/>
                    <a:pt x="2855" y="6549"/>
                  </a:cubicBezTo>
                  <a:cubicBezTo>
                    <a:pt x="2855" y="4515"/>
                    <a:pt x="4515" y="2856"/>
                    <a:pt x="6549" y="2856"/>
                  </a:cubicBezTo>
                  <a:close/>
                  <a:moveTo>
                    <a:pt x="10260" y="8316"/>
                  </a:moveTo>
                  <a:lnTo>
                    <a:pt x="12490" y="9243"/>
                  </a:lnTo>
                  <a:lnTo>
                    <a:pt x="9243" y="12491"/>
                  </a:lnTo>
                  <a:lnTo>
                    <a:pt x="8315" y="10261"/>
                  </a:lnTo>
                  <a:cubicBezTo>
                    <a:pt x="9172" y="9850"/>
                    <a:pt x="9850" y="9172"/>
                    <a:pt x="10260" y="8316"/>
                  </a:cubicBezTo>
                  <a:close/>
                  <a:moveTo>
                    <a:pt x="2820" y="8316"/>
                  </a:moveTo>
                  <a:cubicBezTo>
                    <a:pt x="3230" y="9172"/>
                    <a:pt x="3908" y="9850"/>
                    <a:pt x="4765" y="10261"/>
                  </a:cubicBezTo>
                  <a:lnTo>
                    <a:pt x="4479" y="10956"/>
                  </a:lnTo>
                  <a:cubicBezTo>
                    <a:pt x="4426" y="11063"/>
                    <a:pt x="4479" y="11188"/>
                    <a:pt x="4604" y="11242"/>
                  </a:cubicBezTo>
                  <a:cubicBezTo>
                    <a:pt x="4622" y="11242"/>
                    <a:pt x="4658" y="11260"/>
                    <a:pt x="4675" y="11260"/>
                  </a:cubicBezTo>
                  <a:cubicBezTo>
                    <a:pt x="4765" y="11260"/>
                    <a:pt x="4854" y="11206"/>
                    <a:pt x="4890" y="11117"/>
                  </a:cubicBezTo>
                  <a:lnTo>
                    <a:pt x="5175" y="10439"/>
                  </a:lnTo>
                  <a:cubicBezTo>
                    <a:pt x="5603" y="10582"/>
                    <a:pt x="6067" y="10671"/>
                    <a:pt x="6549" y="10671"/>
                  </a:cubicBezTo>
                  <a:cubicBezTo>
                    <a:pt x="7031" y="10671"/>
                    <a:pt x="7495" y="10582"/>
                    <a:pt x="7923" y="10439"/>
                  </a:cubicBezTo>
                  <a:lnTo>
                    <a:pt x="8833" y="12651"/>
                  </a:lnTo>
                  <a:lnTo>
                    <a:pt x="4247" y="12651"/>
                  </a:lnTo>
                  <a:lnTo>
                    <a:pt x="4533" y="11973"/>
                  </a:lnTo>
                  <a:cubicBezTo>
                    <a:pt x="4568" y="11866"/>
                    <a:pt x="4515" y="11741"/>
                    <a:pt x="4408" y="11688"/>
                  </a:cubicBezTo>
                  <a:cubicBezTo>
                    <a:pt x="4385" y="11680"/>
                    <a:pt x="4362" y="11677"/>
                    <a:pt x="4339" y="11677"/>
                  </a:cubicBezTo>
                  <a:cubicBezTo>
                    <a:pt x="4252" y="11677"/>
                    <a:pt x="4165" y="11728"/>
                    <a:pt x="4122" y="11813"/>
                  </a:cubicBezTo>
                  <a:lnTo>
                    <a:pt x="3855" y="12491"/>
                  </a:lnTo>
                  <a:lnTo>
                    <a:pt x="607" y="9243"/>
                  </a:lnTo>
                  <a:lnTo>
                    <a:pt x="2820" y="8316"/>
                  </a:lnTo>
                  <a:close/>
                  <a:moveTo>
                    <a:pt x="3926" y="1"/>
                  </a:moveTo>
                  <a:cubicBezTo>
                    <a:pt x="3872" y="1"/>
                    <a:pt x="3801" y="19"/>
                    <a:pt x="3765" y="72"/>
                  </a:cubicBezTo>
                  <a:lnTo>
                    <a:pt x="72" y="3766"/>
                  </a:lnTo>
                  <a:cubicBezTo>
                    <a:pt x="18" y="3819"/>
                    <a:pt x="1" y="3873"/>
                    <a:pt x="1" y="3926"/>
                  </a:cubicBezTo>
                  <a:lnTo>
                    <a:pt x="1" y="9172"/>
                  </a:lnTo>
                  <a:cubicBezTo>
                    <a:pt x="1" y="9226"/>
                    <a:pt x="18" y="9279"/>
                    <a:pt x="72" y="9315"/>
                  </a:cubicBezTo>
                  <a:lnTo>
                    <a:pt x="3765" y="13026"/>
                  </a:lnTo>
                  <a:cubicBezTo>
                    <a:pt x="3801" y="13062"/>
                    <a:pt x="3872" y="13080"/>
                    <a:pt x="3926" y="13080"/>
                  </a:cubicBezTo>
                  <a:lnTo>
                    <a:pt x="9154" y="13080"/>
                  </a:lnTo>
                  <a:cubicBezTo>
                    <a:pt x="9225" y="13080"/>
                    <a:pt x="9279" y="13062"/>
                    <a:pt x="9314" y="13026"/>
                  </a:cubicBezTo>
                  <a:lnTo>
                    <a:pt x="13026" y="9315"/>
                  </a:lnTo>
                  <a:cubicBezTo>
                    <a:pt x="13061" y="9279"/>
                    <a:pt x="13079" y="9226"/>
                    <a:pt x="13079" y="9172"/>
                  </a:cubicBezTo>
                  <a:lnTo>
                    <a:pt x="13079" y="3926"/>
                  </a:lnTo>
                  <a:cubicBezTo>
                    <a:pt x="13079" y="3873"/>
                    <a:pt x="13061" y="3819"/>
                    <a:pt x="13026" y="3766"/>
                  </a:cubicBezTo>
                  <a:lnTo>
                    <a:pt x="9314" y="72"/>
                  </a:lnTo>
                  <a:cubicBezTo>
                    <a:pt x="9279" y="19"/>
                    <a:pt x="9225" y="1"/>
                    <a:pt x="91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90"/>
            <p:cNvSpPr/>
            <p:nvPr/>
          </p:nvSpPr>
          <p:spPr>
            <a:xfrm>
              <a:off x="1076275" y="2807300"/>
              <a:ext cx="370700" cy="370700"/>
            </a:xfrm>
            <a:custGeom>
              <a:avLst/>
              <a:gdLst/>
              <a:ahLst/>
              <a:cxnLst/>
              <a:rect l="l" t="t" r="r" b="b"/>
              <a:pathLst>
                <a:path w="14828" h="14828" extrusionOk="0">
                  <a:moveTo>
                    <a:pt x="4443" y="1"/>
                  </a:moveTo>
                  <a:cubicBezTo>
                    <a:pt x="4372" y="1"/>
                    <a:pt x="4318" y="36"/>
                    <a:pt x="4283" y="72"/>
                  </a:cubicBezTo>
                  <a:lnTo>
                    <a:pt x="72" y="4283"/>
                  </a:lnTo>
                  <a:cubicBezTo>
                    <a:pt x="36" y="4319"/>
                    <a:pt x="0" y="4372"/>
                    <a:pt x="0" y="4444"/>
                  </a:cubicBezTo>
                  <a:lnTo>
                    <a:pt x="0" y="10403"/>
                  </a:lnTo>
                  <a:cubicBezTo>
                    <a:pt x="0" y="10456"/>
                    <a:pt x="36" y="10510"/>
                    <a:pt x="72" y="10546"/>
                  </a:cubicBezTo>
                  <a:lnTo>
                    <a:pt x="4283" y="14757"/>
                  </a:lnTo>
                  <a:cubicBezTo>
                    <a:pt x="4318" y="14810"/>
                    <a:pt x="4372" y="14828"/>
                    <a:pt x="4443" y="14828"/>
                  </a:cubicBezTo>
                  <a:lnTo>
                    <a:pt x="10403" y="14828"/>
                  </a:lnTo>
                  <a:cubicBezTo>
                    <a:pt x="10456" y="14828"/>
                    <a:pt x="10510" y="14810"/>
                    <a:pt x="10545" y="14757"/>
                  </a:cubicBezTo>
                  <a:lnTo>
                    <a:pt x="14756" y="10546"/>
                  </a:lnTo>
                  <a:cubicBezTo>
                    <a:pt x="14810" y="10510"/>
                    <a:pt x="14828" y="10456"/>
                    <a:pt x="14828" y="10403"/>
                  </a:cubicBezTo>
                  <a:lnTo>
                    <a:pt x="14828" y="4444"/>
                  </a:lnTo>
                  <a:cubicBezTo>
                    <a:pt x="14828" y="4372"/>
                    <a:pt x="14810" y="4319"/>
                    <a:pt x="14756" y="4283"/>
                  </a:cubicBezTo>
                  <a:lnTo>
                    <a:pt x="10545" y="72"/>
                  </a:lnTo>
                  <a:cubicBezTo>
                    <a:pt x="10510" y="36"/>
                    <a:pt x="10456" y="1"/>
                    <a:pt x="10403" y="1"/>
                  </a:cubicBezTo>
                  <a:lnTo>
                    <a:pt x="6495" y="1"/>
                  </a:lnTo>
                  <a:cubicBezTo>
                    <a:pt x="6370" y="1"/>
                    <a:pt x="6281" y="108"/>
                    <a:pt x="6281" y="215"/>
                  </a:cubicBezTo>
                  <a:cubicBezTo>
                    <a:pt x="6281" y="340"/>
                    <a:pt x="6370" y="447"/>
                    <a:pt x="6495" y="447"/>
                  </a:cubicBezTo>
                  <a:lnTo>
                    <a:pt x="10313" y="447"/>
                  </a:lnTo>
                  <a:lnTo>
                    <a:pt x="14399" y="4533"/>
                  </a:lnTo>
                  <a:lnTo>
                    <a:pt x="14399" y="10314"/>
                  </a:lnTo>
                  <a:lnTo>
                    <a:pt x="10313" y="14400"/>
                  </a:lnTo>
                  <a:lnTo>
                    <a:pt x="4532" y="14400"/>
                  </a:lnTo>
                  <a:lnTo>
                    <a:pt x="446" y="10314"/>
                  </a:lnTo>
                  <a:lnTo>
                    <a:pt x="446" y="4533"/>
                  </a:lnTo>
                  <a:lnTo>
                    <a:pt x="4532" y="447"/>
                  </a:lnTo>
                  <a:lnTo>
                    <a:pt x="5567" y="447"/>
                  </a:lnTo>
                  <a:cubicBezTo>
                    <a:pt x="5692" y="447"/>
                    <a:pt x="5781" y="340"/>
                    <a:pt x="5781" y="215"/>
                  </a:cubicBezTo>
                  <a:cubicBezTo>
                    <a:pt x="5781" y="108"/>
                    <a:pt x="5692" y="1"/>
                    <a:pt x="5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90"/>
            <p:cNvSpPr/>
            <p:nvPr/>
          </p:nvSpPr>
          <p:spPr>
            <a:xfrm>
              <a:off x="1180200" y="2911250"/>
              <a:ext cx="162850" cy="162825"/>
            </a:xfrm>
            <a:custGeom>
              <a:avLst/>
              <a:gdLst/>
              <a:ahLst/>
              <a:cxnLst/>
              <a:rect l="l" t="t" r="r" b="b"/>
              <a:pathLst>
                <a:path w="6514" h="6513" extrusionOk="0">
                  <a:moveTo>
                    <a:pt x="3266" y="0"/>
                  </a:moveTo>
                  <a:cubicBezTo>
                    <a:pt x="1464" y="0"/>
                    <a:pt x="1" y="1463"/>
                    <a:pt x="1" y="3265"/>
                  </a:cubicBezTo>
                  <a:cubicBezTo>
                    <a:pt x="1" y="5050"/>
                    <a:pt x="1464" y="6513"/>
                    <a:pt x="3266" y="6513"/>
                  </a:cubicBezTo>
                  <a:cubicBezTo>
                    <a:pt x="5050" y="6513"/>
                    <a:pt x="6513" y="5050"/>
                    <a:pt x="6513" y="3265"/>
                  </a:cubicBezTo>
                  <a:cubicBezTo>
                    <a:pt x="6513" y="2605"/>
                    <a:pt x="6317" y="1981"/>
                    <a:pt x="5960" y="1445"/>
                  </a:cubicBezTo>
                  <a:cubicBezTo>
                    <a:pt x="5914" y="1377"/>
                    <a:pt x="5847" y="1345"/>
                    <a:pt x="5776" y="1345"/>
                  </a:cubicBezTo>
                  <a:cubicBezTo>
                    <a:pt x="5736" y="1345"/>
                    <a:pt x="5695" y="1355"/>
                    <a:pt x="5657" y="1374"/>
                  </a:cubicBezTo>
                  <a:cubicBezTo>
                    <a:pt x="5550" y="1445"/>
                    <a:pt x="5532" y="1588"/>
                    <a:pt x="5603" y="1677"/>
                  </a:cubicBezTo>
                  <a:cubicBezTo>
                    <a:pt x="5907" y="2141"/>
                    <a:pt x="6085" y="2694"/>
                    <a:pt x="6085" y="3265"/>
                  </a:cubicBezTo>
                  <a:cubicBezTo>
                    <a:pt x="6085" y="4818"/>
                    <a:pt x="4818" y="6084"/>
                    <a:pt x="3266" y="6084"/>
                  </a:cubicBezTo>
                  <a:cubicBezTo>
                    <a:pt x="1696" y="6084"/>
                    <a:pt x="429" y="4818"/>
                    <a:pt x="429" y="3265"/>
                  </a:cubicBezTo>
                  <a:cubicBezTo>
                    <a:pt x="429" y="1695"/>
                    <a:pt x="1696" y="428"/>
                    <a:pt x="3266" y="428"/>
                  </a:cubicBezTo>
                  <a:cubicBezTo>
                    <a:pt x="3908" y="428"/>
                    <a:pt x="4515" y="642"/>
                    <a:pt x="5014" y="1053"/>
                  </a:cubicBezTo>
                  <a:cubicBezTo>
                    <a:pt x="5052" y="1083"/>
                    <a:pt x="5098" y="1097"/>
                    <a:pt x="5145" y="1097"/>
                  </a:cubicBezTo>
                  <a:cubicBezTo>
                    <a:pt x="5210" y="1097"/>
                    <a:pt x="5276" y="1069"/>
                    <a:pt x="5318" y="1017"/>
                  </a:cubicBezTo>
                  <a:cubicBezTo>
                    <a:pt x="5389" y="928"/>
                    <a:pt x="5371" y="785"/>
                    <a:pt x="5282" y="714"/>
                  </a:cubicBezTo>
                  <a:cubicBezTo>
                    <a:pt x="4711" y="250"/>
                    <a:pt x="3997" y="0"/>
                    <a:pt x="3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90"/>
            <p:cNvSpPr/>
            <p:nvPr/>
          </p:nvSpPr>
          <p:spPr>
            <a:xfrm>
              <a:off x="1233275" y="2849225"/>
              <a:ext cx="25025" cy="10750"/>
            </a:xfrm>
            <a:custGeom>
              <a:avLst/>
              <a:gdLst/>
              <a:ahLst/>
              <a:cxnLst/>
              <a:rect l="l" t="t" r="r" b="b"/>
              <a:pathLst>
                <a:path w="1001" h="430" extrusionOk="0">
                  <a:moveTo>
                    <a:pt x="215" y="1"/>
                  </a:moveTo>
                  <a:cubicBezTo>
                    <a:pt x="90" y="1"/>
                    <a:pt x="1" y="90"/>
                    <a:pt x="1" y="215"/>
                  </a:cubicBezTo>
                  <a:cubicBezTo>
                    <a:pt x="1" y="340"/>
                    <a:pt x="90" y="429"/>
                    <a:pt x="215" y="429"/>
                  </a:cubicBezTo>
                  <a:lnTo>
                    <a:pt x="786" y="429"/>
                  </a:lnTo>
                  <a:cubicBezTo>
                    <a:pt x="911" y="429"/>
                    <a:pt x="1000" y="340"/>
                    <a:pt x="1000" y="215"/>
                  </a:cubicBezTo>
                  <a:cubicBezTo>
                    <a:pt x="1000" y="90"/>
                    <a:pt x="911" y="1"/>
                    <a:pt x="7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90"/>
            <p:cNvSpPr/>
            <p:nvPr/>
          </p:nvSpPr>
          <p:spPr>
            <a:xfrm>
              <a:off x="1264950" y="2849225"/>
              <a:ext cx="25450" cy="10750"/>
            </a:xfrm>
            <a:custGeom>
              <a:avLst/>
              <a:gdLst/>
              <a:ahLst/>
              <a:cxnLst/>
              <a:rect l="l" t="t" r="r" b="b"/>
              <a:pathLst>
                <a:path w="1018" h="430" extrusionOk="0">
                  <a:moveTo>
                    <a:pt x="215" y="1"/>
                  </a:moveTo>
                  <a:cubicBezTo>
                    <a:pt x="90" y="1"/>
                    <a:pt x="1" y="90"/>
                    <a:pt x="1" y="215"/>
                  </a:cubicBezTo>
                  <a:cubicBezTo>
                    <a:pt x="1" y="340"/>
                    <a:pt x="90" y="429"/>
                    <a:pt x="215" y="429"/>
                  </a:cubicBezTo>
                  <a:lnTo>
                    <a:pt x="804" y="429"/>
                  </a:lnTo>
                  <a:cubicBezTo>
                    <a:pt x="911" y="429"/>
                    <a:pt x="1018" y="340"/>
                    <a:pt x="1018" y="215"/>
                  </a:cubicBezTo>
                  <a:cubicBezTo>
                    <a:pt x="1018" y="90"/>
                    <a:pt x="911" y="1"/>
                    <a:pt x="8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90"/>
            <p:cNvSpPr/>
            <p:nvPr/>
          </p:nvSpPr>
          <p:spPr>
            <a:xfrm>
              <a:off x="1233275" y="3125350"/>
              <a:ext cx="25025" cy="11175"/>
            </a:xfrm>
            <a:custGeom>
              <a:avLst/>
              <a:gdLst/>
              <a:ahLst/>
              <a:cxnLst/>
              <a:rect l="l" t="t" r="r" b="b"/>
              <a:pathLst>
                <a:path w="1001" h="447" extrusionOk="0">
                  <a:moveTo>
                    <a:pt x="215" y="0"/>
                  </a:moveTo>
                  <a:cubicBezTo>
                    <a:pt x="90" y="0"/>
                    <a:pt x="1" y="108"/>
                    <a:pt x="1" y="232"/>
                  </a:cubicBezTo>
                  <a:cubicBezTo>
                    <a:pt x="1" y="340"/>
                    <a:pt x="90" y="447"/>
                    <a:pt x="215" y="447"/>
                  </a:cubicBezTo>
                  <a:lnTo>
                    <a:pt x="786" y="447"/>
                  </a:lnTo>
                  <a:cubicBezTo>
                    <a:pt x="911" y="447"/>
                    <a:pt x="1000" y="340"/>
                    <a:pt x="1000" y="232"/>
                  </a:cubicBezTo>
                  <a:cubicBezTo>
                    <a:pt x="1000" y="108"/>
                    <a:pt x="911" y="0"/>
                    <a:pt x="7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90"/>
            <p:cNvSpPr/>
            <p:nvPr/>
          </p:nvSpPr>
          <p:spPr>
            <a:xfrm>
              <a:off x="1264950" y="3125350"/>
              <a:ext cx="25450" cy="11175"/>
            </a:xfrm>
            <a:custGeom>
              <a:avLst/>
              <a:gdLst/>
              <a:ahLst/>
              <a:cxnLst/>
              <a:rect l="l" t="t" r="r" b="b"/>
              <a:pathLst>
                <a:path w="1018" h="447" extrusionOk="0">
                  <a:moveTo>
                    <a:pt x="215" y="0"/>
                  </a:moveTo>
                  <a:cubicBezTo>
                    <a:pt x="90" y="0"/>
                    <a:pt x="1" y="108"/>
                    <a:pt x="1" y="232"/>
                  </a:cubicBezTo>
                  <a:cubicBezTo>
                    <a:pt x="1" y="340"/>
                    <a:pt x="90" y="447"/>
                    <a:pt x="215" y="447"/>
                  </a:cubicBezTo>
                  <a:lnTo>
                    <a:pt x="804" y="447"/>
                  </a:lnTo>
                  <a:cubicBezTo>
                    <a:pt x="911" y="447"/>
                    <a:pt x="1018" y="340"/>
                    <a:pt x="1018" y="232"/>
                  </a:cubicBezTo>
                  <a:cubicBezTo>
                    <a:pt x="1018" y="108"/>
                    <a:pt x="911" y="0"/>
                    <a:pt x="8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90"/>
            <p:cNvSpPr/>
            <p:nvPr/>
          </p:nvSpPr>
          <p:spPr>
            <a:xfrm>
              <a:off x="1337225" y="2873000"/>
              <a:ext cx="21875" cy="21325"/>
            </a:xfrm>
            <a:custGeom>
              <a:avLst/>
              <a:gdLst/>
              <a:ahLst/>
              <a:cxnLst/>
              <a:rect l="l" t="t" r="r" b="b"/>
              <a:pathLst>
                <a:path w="875" h="853" extrusionOk="0">
                  <a:moveTo>
                    <a:pt x="232" y="0"/>
                  </a:moveTo>
                  <a:cubicBezTo>
                    <a:pt x="174" y="0"/>
                    <a:pt x="116" y="22"/>
                    <a:pt x="72" y="67"/>
                  </a:cubicBezTo>
                  <a:cubicBezTo>
                    <a:pt x="0" y="156"/>
                    <a:pt x="0" y="299"/>
                    <a:pt x="72" y="370"/>
                  </a:cubicBezTo>
                  <a:lnTo>
                    <a:pt x="482" y="781"/>
                  </a:lnTo>
                  <a:cubicBezTo>
                    <a:pt x="536" y="834"/>
                    <a:pt x="589" y="852"/>
                    <a:pt x="643" y="852"/>
                  </a:cubicBezTo>
                  <a:cubicBezTo>
                    <a:pt x="696" y="852"/>
                    <a:pt x="750" y="834"/>
                    <a:pt x="803" y="781"/>
                  </a:cubicBezTo>
                  <a:cubicBezTo>
                    <a:pt x="875" y="709"/>
                    <a:pt x="875" y="567"/>
                    <a:pt x="803" y="477"/>
                  </a:cubicBezTo>
                  <a:lnTo>
                    <a:pt x="393" y="67"/>
                  </a:lnTo>
                  <a:cubicBezTo>
                    <a:pt x="348" y="22"/>
                    <a:pt x="290" y="0"/>
                    <a:pt x="2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90"/>
            <p:cNvSpPr/>
            <p:nvPr/>
          </p:nvSpPr>
          <p:spPr>
            <a:xfrm>
              <a:off x="1359525" y="2895750"/>
              <a:ext cx="22325" cy="20875"/>
            </a:xfrm>
            <a:custGeom>
              <a:avLst/>
              <a:gdLst/>
              <a:ahLst/>
              <a:cxnLst/>
              <a:rect l="l" t="t" r="r" b="b"/>
              <a:pathLst>
                <a:path w="893" h="835" extrusionOk="0">
                  <a:moveTo>
                    <a:pt x="241" y="0"/>
                  </a:moveTo>
                  <a:cubicBezTo>
                    <a:pt x="188" y="0"/>
                    <a:pt x="134" y="22"/>
                    <a:pt x="90" y="67"/>
                  </a:cubicBezTo>
                  <a:cubicBezTo>
                    <a:pt x="0" y="138"/>
                    <a:pt x="0" y="281"/>
                    <a:pt x="90" y="370"/>
                  </a:cubicBezTo>
                  <a:lnTo>
                    <a:pt x="500" y="781"/>
                  </a:lnTo>
                  <a:cubicBezTo>
                    <a:pt x="536" y="816"/>
                    <a:pt x="589" y="834"/>
                    <a:pt x="643" y="834"/>
                  </a:cubicBezTo>
                  <a:cubicBezTo>
                    <a:pt x="714" y="834"/>
                    <a:pt x="768" y="816"/>
                    <a:pt x="803" y="781"/>
                  </a:cubicBezTo>
                  <a:cubicBezTo>
                    <a:pt x="893" y="691"/>
                    <a:pt x="893" y="549"/>
                    <a:pt x="803" y="477"/>
                  </a:cubicBezTo>
                  <a:lnTo>
                    <a:pt x="393" y="67"/>
                  </a:lnTo>
                  <a:cubicBezTo>
                    <a:pt x="348" y="22"/>
                    <a:pt x="295" y="0"/>
                    <a:pt x="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90"/>
            <p:cNvSpPr/>
            <p:nvPr/>
          </p:nvSpPr>
          <p:spPr>
            <a:xfrm>
              <a:off x="1141400" y="3068700"/>
              <a:ext cx="22325" cy="21000"/>
            </a:xfrm>
            <a:custGeom>
              <a:avLst/>
              <a:gdLst/>
              <a:ahLst/>
              <a:cxnLst/>
              <a:rect l="l" t="t" r="r" b="b"/>
              <a:pathLst>
                <a:path w="893" h="840" extrusionOk="0">
                  <a:moveTo>
                    <a:pt x="248" y="0"/>
                  </a:moveTo>
                  <a:cubicBezTo>
                    <a:pt x="192" y="0"/>
                    <a:pt x="134" y="18"/>
                    <a:pt x="90" y="54"/>
                  </a:cubicBezTo>
                  <a:cubicBezTo>
                    <a:pt x="0" y="143"/>
                    <a:pt x="0" y="286"/>
                    <a:pt x="90" y="375"/>
                  </a:cubicBezTo>
                  <a:lnTo>
                    <a:pt x="500" y="786"/>
                  </a:lnTo>
                  <a:cubicBezTo>
                    <a:pt x="553" y="821"/>
                    <a:pt x="607" y="839"/>
                    <a:pt x="661" y="839"/>
                  </a:cubicBezTo>
                  <a:cubicBezTo>
                    <a:pt x="714" y="839"/>
                    <a:pt x="768" y="821"/>
                    <a:pt x="803" y="786"/>
                  </a:cubicBezTo>
                  <a:cubicBezTo>
                    <a:pt x="892" y="696"/>
                    <a:pt x="892" y="554"/>
                    <a:pt x="803" y="464"/>
                  </a:cubicBezTo>
                  <a:lnTo>
                    <a:pt x="393" y="54"/>
                  </a:lnTo>
                  <a:cubicBezTo>
                    <a:pt x="357" y="18"/>
                    <a:pt x="304" y="0"/>
                    <a:pt x="2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90"/>
            <p:cNvSpPr/>
            <p:nvPr/>
          </p:nvSpPr>
          <p:spPr>
            <a:xfrm>
              <a:off x="1164150" y="3091125"/>
              <a:ext cx="22325" cy="21325"/>
            </a:xfrm>
            <a:custGeom>
              <a:avLst/>
              <a:gdLst/>
              <a:ahLst/>
              <a:cxnLst/>
              <a:rect l="l" t="t" r="r" b="b"/>
              <a:pathLst>
                <a:path w="893" h="853" extrusionOk="0">
                  <a:moveTo>
                    <a:pt x="235" y="0"/>
                  </a:moveTo>
                  <a:cubicBezTo>
                    <a:pt x="179" y="0"/>
                    <a:pt x="125" y="22"/>
                    <a:pt x="90" y="67"/>
                  </a:cubicBezTo>
                  <a:cubicBezTo>
                    <a:pt x="0" y="156"/>
                    <a:pt x="0" y="281"/>
                    <a:pt x="90" y="370"/>
                  </a:cubicBezTo>
                  <a:lnTo>
                    <a:pt x="500" y="781"/>
                  </a:lnTo>
                  <a:cubicBezTo>
                    <a:pt x="536" y="816"/>
                    <a:pt x="589" y="852"/>
                    <a:pt x="643" y="852"/>
                  </a:cubicBezTo>
                  <a:cubicBezTo>
                    <a:pt x="696" y="852"/>
                    <a:pt x="750" y="816"/>
                    <a:pt x="803" y="781"/>
                  </a:cubicBezTo>
                  <a:cubicBezTo>
                    <a:pt x="892" y="691"/>
                    <a:pt x="892" y="567"/>
                    <a:pt x="803" y="477"/>
                  </a:cubicBezTo>
                  <a:lnTo>
                    <a:pt x="393" y="67"/>
                  </a:lnTo>
                  <a:cubicBezTo>
                    <a:pt x="348" y="22"/>
                    <a:pt x="290" y="0"/>
                    <a:pt x="2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90"/>
            <p:cNvSpPr/>
            <p:nvPr/>
          </p:nvSpPr>
          <p:spPr>
            <a:xfrm>
              <a:off x="1394325" y="2964325"/>
              <a:ext cx="11175" cy="25000"/>
            </a:xfrm>
            <a:custGeom>
              <a:avLst/>
              <a:gdLst/>
              <a:ahLst/>
              <a:cxnLst/>
              <a:rect l="l" t="t" r="r" b="b"/>
              <a:pathLst>
                <a:path w="447" h="1000" extrusionOk="0">
                  <a:moveTo>
                    <a:pt x="232" y="0"/>
                  </a:moveTo>
                  <a:cubicBezTo>
                    <a:pt x="107" y="0"/>
                    <a:pt x="0" y="90"/>
                    <a:pt x="0" y="214"/>
                  </a:cubicBezTo>
                  <a:lnTo>
                    <a:pt x="0" y="785"/>
                  </a:lnTo>
                  <a:cubicBezTo>
                    <a:pt x="0" y="910"/>
                    <a:pt x="107" y="999"/>
                    <a:pt x="232" y="999"/>
                  </a:cubicBezTo>
                  <a:cubicBezTo>
                    <a:pt x="339" y="999"/>
                    <a:pt x="446" y="910"/>
                    <a:pt x="446" y="785"/>
                  </a:cubicBezTo>
                  <a:lnTo>
                    <a:pt x="446" y="214"/>
                  </a:lnTo>
                  <a:cubicBezTo>
                    <a:pt x="446" y="90"/>
                    <a:pt x="339" y="0"/>
                    <a:pt x="2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90"/>
            <p:cNvSpPr/>
            <p:nvPr/>
          </p:nvSpPr>
          <p:spPr>
            <a:xfrm>
              <a:off x="1394325" y="2996000"/>
              <a:ext cx="11175" cy="25450"/>
            </a:xfrm>
            <a:custGeom>
              <a:avLst/>
              <a:gdLst/>
              <a:ahLst/>
              <a:cxnLst/>
              <a:rect l="l" t="t" r="r" b="b"/>
              <a:pathLst>
                <a:path w="447" h="1018" extrusionOk="0">
                  <a:moveTo>
                    <a:pt x="232" y="0"/>
                  </a:moveTo>
                  <a:cubicBezTo>
                    <a:pt x="107" y="0"/>
                    <a:pt x="0" y="89"/>
                    <a:pt x="0" y="214"/>
                  </a:cubicBezTo>
                  <a:lnTo>
                    <a:pt x="0" y="803"/>
                  </a:lnTo>
                  <a:cubicBezTo>
                    <a:pt x="0" y="910"/>
                    <a:pt x="107" y="1017"/>
                    <a:pt x="232" y="1017"/>
                  </a:cubicBezTo>
                  <a:cubicBezTo>
                    <a:pt x="339" y="1017"/>
                    <a:pt x="446" y="910"/>
                    <a:pt x="446" y="803"/>
                  </a:cubicBezTo>
                  <a:lnTo>
                    <a:pt x="446" y="214"/>
                  </a:lnTo>
                  <a:cubicBezTo>
                    <a:pt x="446" y="89"/>
                    <a:pt x="339" y="0"/>
                    <a:pt x="2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90"/>
            <p:cNvSpPr/>
            <p:nvPr/>
          </p:nvSpPr>
          <p:spPr>
            <a:xfrm>
              <a:off x="1118200" y="2964325"/>
              <a:ext cx="10725" cy="25000"/>
            </a:xfrm>
            <a:custGeom>
              <a:avLst/>
              <a:gdLst/>
              <a:ahLst/>
              <a:cxnLst/>
              <a:rect l="l" t="t" r="r" b="b"/>
              <a:pathLst>
                <a:path w="429" h="1000" extrusionOk="0">
                  <a:moveTo>
                    <a:pt x="215" y="0"/>
                  </a:moveTo>
                  <a:cubicBezTo>
                    <a:pt x="90" y="0"/>
                    <a:pt x="1" y="90"/>
                    <a:pt x="1" y="214"/>
                  </a:cubicBezTo>
                  <a:lnTo>
                    <a:pt x="1" y="785"/>
                  </a:lnTo>
                  <a:cubicBezTo>
                    <a:pt x="1" y="910"/>
                    <a:pt x="90" y="999"/>
                    <a:pt x="215" y="999"/>
                  </a:cubicBezTo>
                  <a:cubicBezTo>
                    <a:pt x="322" y="999"/>
                    <a:pt x="429" y="910"/>
                    <a:pt x="429" y="785"/>
                  </a:cubicBezTo>
                  <a:lnTo>
                    <a:pt x="429" y="214"/>
                  </a:lnTo>
                  <a:cubicBezTo>
                    <a:pt x="429" y="90"/>
                    <a:pt x="322" y="0"/>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90"/>
            <p:cNvSpPr/>
            <p:nvPr/>
          </p:nvSpPr>
          <p:spPr>
            <a:xfrm>
              <a:off x="1118200" y="2996000"/>
              <a:ext cx="10725" cy="25450"/>
            </a:xfrm>
            <a:custGeom>
              <a:avLst/>
              <a:gdLst/>
              <a:ahLst/>
              <a:cxnLst/>
              <a:rect l="l" t="t" r="r" b="b"/>
              <a:pathLst>
                <a:path w="429" h="1018" extrusionOk="0">
                  <a:moveTo>
                    <a:pt x="215" y="0"/>
                  </a:moveTo>
                  <a:cubicBezTo>
                    <a:pt x="90" y="0"/>
                    <a:pt x="1" y="89"/>
                    <a:pt x="1" y="214"/>
                  </a:cubicBezTo>
                  <a:lnTo>
                    <a:pt x="1" y="803"/>
                  </a:lnTo>
                  <a:cubicBezTo>
                    <a:pt x="1" y="910"/>
                    <a:pt x="90" y="1017"/>
                    <a:pt x="215" y="1017"/>
                  </a:cubicBezTo>
                  <a:cubicBezTo>
                    <a:pt x="322" y="1017"/>
                    <a:pt x="429" y="910"/>
                    <a:pt x="429" y="803"/>
                  </a:cubicBezTo>
                  <a:lnTo>
                    <a:pt x="429" y="214"/>
                  </a:lnTo>
                  <a:cubicBezTo>
                    <a:pt x="429" y="89"/>
                    <a:pt x="322" y="0"/>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90"/>
            <p:cNvSpPr/>
            <p:nvPr/>
          </p:nvSpPr>
          <p:spPr>
            <a:xfrm>
              <a:off x="1359525" y="3068700"/>
              <a:ext cx="22325" cy="21000"/>
            </a:xfrm>
            <a:custGeom>
              <a:avLst/>
              <a:gdLst/>
              <a:ahLst/>
              <a:cxnLst/>
              <a:rect l="l" t="t" r="r" b="b"/>
              <a:pathLst>
                <a:path w="893" h="840" extrusionOk="0">
                  <a:moveTo>
                    <a:pt x="652" y="0"/>
                  </a:moveTo>
                  <a:cubicBezTo>
                    <a:pt x="598" y="0"/>
                    <a:pt x="545" y="18"/>
                    <a:pt x="500" y="54"/>
                  </a:cubicBezTo>
                  <a:lnTo>
                    <a:pt x="90" y="464"/>
                  </a:lnTo>
                  <a:cubicBezTo>
                    <a:pt x="0" y="554"/>
                    <a:pt x="0" y="696"/>
                    <a:pt x="90" y="786"/>
                  </a:cubicBezTo>
                  <a:cubicBezTo>
                    <a:pt x="125" y="821"/>
                    <a:pt x="179" y="839"/>
                    <a:pt x="250" y="839"/>
                  </a:cubicBezTo>
                  <a:cubicBezTo>
                    <a:pt x="304" y="839"/>
                    <a:pt x="357" y="821"/>
                    <a:pt x="393" y="786"/>
                  </a:cubicBezTo>
                  <a:lnTo>
                    <a:pt x="803" y="375"/>
                  </a:lnTo>
                  <a:cubicBezTo>
                    <a:pt x="893" y="286"/>
                    <a:pt x="893" y="143"/>
                    <a:pt x="803" y="54"/>
                  </a:cubicBezTo>
                  <a:cubicBezTo>
                    <a:pt x="759" y="18"/>
                    <a:pt x="705" y="0"/>
                    <a:pt x="6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90"/>
            <p:cNvSpPr/>
            <p:nvPr/>
          </p:nvSpPr>
          <p:spPr>
            <a:xfrm>
              <a:off x="1337225" y="3091125"/>
              <a:ext cx="21875" cy="21325"/>
            </a:xfrm>
            <a:custGeom>
              <a:avLst/>
              <a:gdLst/>
              <a:ahLst/>
              <a:cxnLst/>
              <a:rect l="l" t="t" r="r" b="b"/>
              <a:pathLst>
                <a:path w="875" h="853" extrusionOk="0">
                  <a:moveTo>
                    <a:pt x="643" y="0"/>
                  </a:moveTo>
                  <a:cubicBezTo>
                    <a:pt x="585" y="0"/>
                    <a:pt x="527" y="22"/>
                    <a:pt x="482" y="67"/>
                  </a:cubicBezTo>
                  <a:lnTo>
                    <a:pt x="72" y="477"/>
                  </a:lnTo>
                  <a:cubicBezTo>
                    <a:pt x="0" y="567"/>
                    <a:pt x="0" y="691"/>
                    <a:pt x="72" y="781"/>
                  </a:cubicBezTo>
                  <a:cubicBezTo>
                    <a:pt x="125" y="816"/>
                    <a:pt x="179" y="852"/>
                    <a:pt x="232" y="852"/>
                  </a:cubicBezTo>
                  <a:cubicBezTo>
                    <a:pt x="286" y="852"/>
                    <a:pt x="339" y="816"/>
                    <a:pt x="393" y="781"/>
                  </a:cubicBezTo>
                  <a:lnTo>
                    <a:pt x="803" y="370"/>
                  </a:lnTo>
                  <a:cubicBezTo>
                    <a:pt x="875" y="281"/>
                    <a:pt x="875" y="156"/>
                    <a:pt x="803" y="67"/>
                  </a:cubicBezTo>
                  <a:cubicBezTo>
                    <a:pt x="759" y="22"/>
                    <a:pt x="701" y="0"/>
                    <a:pt x="6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90"/>
            <p:cNvSpPr/>
            <p:nvPr/>
          </p:nvSpPr>
          <p:spPr>
            <a:xfrm>
              <a:off x="1164150" y="2873000"/>
              <a:ext cx="22325" cy="21325"/>
            </a:xfrm>
            <a:custGeom>
              <a:avLst/>
              <a:gdLst/>
              <a:ahLst/>
              <a:cxnLst/>
              <a:rect l="l" t="t" r="r" b="b"/>
              <a:pathLst>
                <a:path w="893" h="853" extrusionOk="0">
                  <a:moveTo>
                    <a:pt x="645" y="0"/>
                  </a:moveTo>
                  <a:cubicBezTo>
                    <a:pt x="589" y="0"/>
                    <a:pt x="536" y="22"/>
                    <a:pt x="500" y="67"/>
                  </a:cubicBezTo>
                  <a:lnTo>
                    <a:pt x="90" y="477"/>
                  </a:lnTo>
                  <a:cubicBezTo>
                    <a:pt x="0" y="567"/>
                    <a:pt x="0" y="709"/>
                    <a:pt x="90" y="781"/>
                  </a:cubicBezTo>
                  <a:cubicBezTo>
                    <a:pt x="125" y="834"/>
                    <a:pt x="179" y="852"/>
                    <a:pt x="232" y="852"/>
                  </a:cubicBezTo>
                  <a:cubicBezTo>
                    <a:pt x="286" y="852"/>
                    <a:pt x="339" y="834"/>
                    <a:pt x="393" y="781"/>
                  </a:cubicBezTo>
                  <a:lnTo>
                    <a:pt x="803" y="370"/>
                  </a:lnTo>
                  <a:cubicBezTo>
                    <a:pt x="892" y="299"/>
                    <a:pt x="892" y="156"/>
                    <a:pt x="803" y="67"/>
                  </a:cubicBezTo>
                  <a:cubicBezTo>
                    <a:pt x="759" y="22"/>
                    <a:pt x="701"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90"/>
            <p:cNvSpPr/>
            <p:nvPr/>
          </p:nvSpPr>
          <p:spPr>
            <a:xfrm>
              <a:off x="1141400" y="2895750"/>
              <a:ext cx="22325" cy="20875"/>
            </a:xfrm>
            <a:custGeom>
              <a:avLst/>
              <a:gdLst/>
              <a:ahLst/>
              <a:cxnLst/>
              <a:rect l="l" t="t" r="r" b="b"/>
              <a:pathLst>
                <a:path w="893" h="835" extrusionOk="0">
                  <a:moveTo>
                    <a:pt x="658" y="0"/>
                  </a:moveTo>
                  <a:cubicBezTo>
                    <a:pt x="603" y="0"/>
                    <a:pt x="545" y="22"/>
                    <a:pt x="500" y="67"/>
                  </a:cubicBezTo>
                  <a:lnTo>
                    <a:pt x="90" y="477"/>
                  </a:lnTo>
                  <a:cubicBezTo>
                    <a:pt x="0" y="549"/>
                    <a:pt x="0" y="691"/>
                    <a:pt x="90" y="781"/>
                  </a:cubicBezTo>
                  <a:cubicBezTo>
                    <a:pt x="143" y="816"/>
                    <a:pt x="197" y="834"/>
                    <a:pt x="250" y="834"/>
                  </a:cubicBezTo>
                  <a:cubicBezTo>
                    <a:pt x="304" y="834"/>
                    <a:pt x="357" y="816"/>
                    <a:pt x="393" y="781"/>
                  </a:cubicBezTo>
                  <a:lnTo>
                    <a:pt x="803" y="370"/>
                  </a:lnTo>
                  <a:cubicBezTo>
                    <a:pt x="892" y="281"/>
                    <a:pt x="892" y="138"/>
                    <a:pt x="803" y="67"/>
                  </a:cubicBezTo>
                  <a:cubicBezTo>
                    <a:pt x="768" y="22"/>
                    <a:pt x="714" y="0"/>
                    <a:pt x="6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24579253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611"/>
                                        </p:tgtEl>
                                        <p:attrNameLst>
                                          <p:attrName>style.visibility</p:attrName>
                                        </p:attrNameLst>
                                      </p:cBhvr>
                                      <p:to>
                                        <p:strVal val="visible"/>
                                      </p:to>
                                    </p:set>
                                    <p:animEffect transition="in" filter="fade">
                                      <p:cBhvr>
                                        <p:cTn id="7" dur="1000"/>
                                        <p:tgtEl>
                                          <p:spTgt spid="3611"/>
                                        </p:tgtEl>
                                      </p:cBhvr>
                                    </p:animEffect>
                                  </p:childTnLst>
                                </p:cTn>
                              </p:par>
                              <p:par>
                                <p:cTn id="8" presetID="10" presetClass="entr" presetSubtype="0" fill="hold" nodeType="withEffect">
                                  <p:stCondLst>
                                    <p:cond delay="0"/>
                                  </p:stCondLst>
                                  <p:childTnLst>
                                    <p:set>
                                      <p:cBhvr>
                                        <p:cTn id="9" dur="1" fill="hold">
                                          <p:stCondLst>
                                            <p:cond delay="0"/>
                                          </p:stCondLst>
                                        </p:cTn>
                                        <p:tgtEl>
                                          <p:spTgt spid="3612"/>
                                        </p:tgtEl>
                                        <p:attrNameLst>
                                          <p:attrName>style.visibility</p:attrName>
                                        </p:attrNameLst>
                                      </p:cBhvr>
                                      <p:to>
                                        <p:strVal val="visible"/>
                                      </p:to>
                                    </p:set>
                                    <p:animEffect transition="in" filter="fade">
                                      <p:cBhvr>
                                        <p:cTn id="10" dur="1000"/>
                                        <p:tgtEl>
                                          <p:spTgt spid="3612"/>
                                        </p:tgtEl>
                                      </p:cBhvr>
                                    </p:animEffect>
                                  </p:childTnLst>
                                </p:cTn>
                              </p:par>
                              <p:par>
                                <p:cTn id="11" presetID="10" presetClass="entr" presetSubtype="0" fill="hold" nodeType="withEffect">
                                  <p:stCondLst>
                                    <p:cond delay="0"/>
                                  </p:stCondLst>
                                  <p:childTnLst>
                                    <p:set>
                                      <p:cBhvr>
                                        <p:cTn id="12" dur="1" fill="hold">
                                          <p:stCondLst>
                                            <p:cond delay="0"/>
                                          </p:stCondLst>
                                        </p:cTn>
                                        <p:tgtEl>
                                          <p:spTgt spid="3615"/>
                                        </p:tgtEl>
                                        <p:attrNameLst>
                                          <p:attrName>style.visibility</p:attrName>
                                        </p:attrNameLst>
                                      </p:cBhvr>
                                      <p:to>
                                        <p:strVal val="visible"/>
                                      </p:to>
                                    </p:set>
                                    <p:animEffect transition="in" filter="fade">
                                      <p:cBhvr>
                                        <p:cTn id="13" dur="1000"/>
                                        <p:tgtEl>
                                          <p:spTgt spid="3615"/>
                                        </p:tgtEl>
                                      </p:cBhvr>
                                    </p:animEffect>
                                  </p:childTnLst>
                                </p:cTn>
                              </p:par>
                              <p:par>
                                <p:cTn id="14" presetID="10" presetClass="entr" presetSubtype="0" fill="hold" nodeType="withEffect">
                                  <p:stCondLst>
                                    <p:cond delay="0"/>
                                  </p:stCondLst>
                                  <p:childTnLst>
                                    <p:set>
                                      <p:cBhvr>
                                        <p:cTn id="15" dur="1" fill="hold">
                                          <p:stCondLst>
                                            <p:cond delay="0"/>
                                          </p:stCondLst>
                                        </p:cTn>
                                        <p:tgtEl>
                                          <p:spTgt spid="3613"/>
                                        </p:tgtEl>
                                        <p:attrNameLst>
                                          <p:attrName>style.visibility</p:attrName>
                                        </p:attrNameLst>
                                      </p:cBhvr>
                                      <p:to>
                                        <p:strVal val="visible"/>
                                      </p:to>
                                    </p:set>
                                    <p:animEffect transition="in" filter="fade">
                                      <p:cBhvr>
                                        <p:cTn id="16" dur="1000"/>
                                        <p:tgtEl>
                                          <p:spTgt spid="3613"/>
                                        </p:tgtEl>
                                      </p:cBhvr>
                                    </p:animEffect>
                                  </p:childTnLst>
                                </p:cTn>
                              </p:par>
                              <p:par>
                                <p:cTn id="17" presetID="10" presetClass="entr" presetSubtype="0" fill="hold" nodeType="withEffect">
                                  <p:stCondLst>
                                    <p:cond delay="0"/>
                                  </p:stCondLst>
                                  <p:childTnLst>
                                    <p:set>
                                      <p:cBhvr>
                                        <p:cTn id="18" dur="1" fill="hold">
                                          <p:stCondLst>
                                            <p:cond delay="0"/>
                                          </p:stCondLst>
                                        </p:cTn>
                                        <p:tgtEl>
                                          <p:spTgt spid="3614"/>
                                        </p:tgtEl>
                                        <p:attrNameLst>
                                          <p:attrName>style.visibility</p:attrName>
                                        </p:attrNameLst>
                                      </p:cBhvr>
                                      <p:to>
                                        <p:strVal val="visible"/>
                                      </p:to>
                                    </p:set>
                                    <p:animEffect transition="in" filter="fade">
                                      <p:cBhvr>
                                        <p:cTn id="19" dur="1000"/>
                                        <p:tgtEl>
                                          <p:spTgt spid="3614"/>
                                        </p:tgtEl>
                                      </p:cBhvr>
                                    </p:animEffect>
                                  </p:childTnLst>
                                </p:cTn>
                              </p:par>
                              <p:par>
                                <p:cTn id="20" presetID="10" presetClass="entr" presetSubtype="0" fill="hold" nodeType="withEffect">
                                  <p:stCondLst>
                                    <p:cond delay="0"/>
                                  </p:stCondLst>
                                  <p:childTnLst>
                                    <p:set>
                                      <p:cBhvr>
                                        <p:cTn id="21" dur="1" fill="hold">
                                          <p:stCondLst>
                                            <p:cond delay="0"/>
                                          </p:stCondLst>
                                        </p:cTn>
                                        <p:tgtEl>
                                          <p:spTgt spid="3616"/>
                                        </p:tgtEl>
                                        <p:attrNameLst>
                                          <p:attrName>style.visibility</p:attrName>
                                        </p:attrNameLst>
                                      </p:cBhvr>
                                      <p:to>
                                        <p:strVal val="visible"/>
                                      </p:to>
                                    </p:set>
                                    <p:animEffect transition="in" filter="fade">
                                      <p:cBhvr>
                                        <p:cTn id="22" dur="1000"/>
                                        <p:tgtEl>
                                          <p:spTgt spid="36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3645"/>
        <p:cNvGrpSpPr/>
        <p:nvPr/>
      </p:nvGrpSpPr>
      <p:grpSpPr>
        <a:xfrm>
          <a:off x="0" y="0"/>
          <a:ext cx="0" cy="0"/>
          <a:chOff x="0" y="0"/>
          <a:chExt cx="0" cy="0"/>
        </a:xfrm>
      </p:grpSpPr>
      <p:sp>
        <p:nvSpPr>
          <p:cNvPr id="3646" name="Google Shape;3646;p91"/>
          <p:cNvSpPr txBox="1">
            <a:spLocks noGrp="1"/>
          </p:cNvSpPr>
          <p:nvPr>
            <p:ph type="title"/>
          </p:nvPr>
        </p:nvSpPr>
        <p:spPr>
          <a:xfrm>
            <a:off x="1426200" y="1759550"/>
            <a:ext cx="6291600" cy="753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CELEBRATION HISTORY</a:t>
            </a:r>
            <a:endParaRPr/>
          </a:p>
        </p:txBody>
      </p:sp>
      <p:sp>
        <p:nvSpPr>
          <p:cNvPr id="3647" name="Google Shape;3647;p91"/>
          <p:cNvSpPr txBox="1">
            <a:spLocks noGrp="1"/>
          </p:cNvSpPr>
          <p:nvPr>
            <p:ph type="subTitle" idx="1"/>
          </p:nvPr>
        </p:nvSpPr>
        <p:spPr>
          <a:xfrm>
            <a:off x="1463050" y="2635599"/>
            <a:ext cx="6217800" cy="1011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During the Tang dynasty, the habit of mailing bai nian tie, or New Year's greeting cards, was created. Emperor Taizong of Tang is supposed to have started the tradition. On gold leaves, the emperor wrote "the entire nation celebrates together", and delivered them to his ministers</a:t>
            </a:r>
            <a:endParaRPr/>
          </a:p>
        </p:txBody>
      </p:sp>
      <p:cxnSp>
        <p:nvCxnSpPr>
          <p:cNvPr id="3648" name="Google Shape;3648;p91"/>
          <p:cNvCxnSpPr/>
          <p:nvPr/>
        </p:nvCxnSpPr>
        <p:spPr>
          <a:xfrm>
            <a:off x="2484300" y="2551259"/>
            <a:ext cx="4175400" cy="0"/>
          </a:xfrm>
          <a:prstGeom prst="straightConnector1">
            <a:avLst/>
          </a:prstGeom>
          <a:noFill/>
          <a:ln w="19050" cap="flat" cmpd="sng">
            <a:solidFill>
              <a:schemeClr val="dk1"/>
            </a:solidFill>
            <a:prstDash val="solid"/>
            <a:round/>
            <a:headEnd type="none" w="med" len="med"/>
            <a:tailEnd type="none" w="med" len="med"/>
          </a:ln>
        </p:spPr>
      </p:cxnSp>
      <p:grpSp>
        <p:nvGrpSpPr>
          <p:cNvPr id="3649" name="Google Shape;3649;p91"/>
          <p:cNvGrpSpPr/>
          <p:nvPr/>
        </p:nvGrpSpPr>
        <p:grpSpPr>
          <a:xfrm>
            <a:off x="7828075" y="-163973"/>
            <a:ext cx="937323" cy="3028057"/>
            <a:chOff x="587358" y="-95548"/>
            <a:chExt cx="1147976" cy="3708582"/>
          </a:xfrm>
        </p:grpSpPr>
        <p:sp>
          <p:nvSpPr>
            <p:cNvPr id="3650" name="Google Shape;3650;p91"/>
            <p:cNvSpPr/>
            <p:nvPr/>
          </p:nvSpPr>
          <p:spPr>
            <a:xfrm>
              <a:off x="1110266" y="-95548"/>
              <a:ext cx="123154" cy="1528566"/>
            </a:xfrm>
            <a:custGeom>
              <a:avLst/>
              <a:gdLst/>
              <a:ahLst/>
              <a:cxnLst/>
              <a:rect l="l" t="t" r="r" b="b"/>
              <a:pathLst>
                <a:path w="1151" h="14286" extrusionOk="0">
                  <a:moveTo>
                    <a:pt x="633" y="8484"/>
                  </a:moveTo>
                  <a:cubicBezTo>
                    <a:pt x="725" y="8507"/>
                    <a:pt x="805" y="8565"/>
                    <a:pt x="863" y="8634"/>
                  </a:cubicBezTo>
                  <a:cubicBezTo>
                    <a:pt x="966" y="8760"/>
                    <a:pt x="966" y="8933"/>
                    <a:pt x="863" y="9059"/>
                  </a:cubicBezTo>
                  <a:cubicBezTo>
                    <a:pt x="803" y="9170"/>
                    <a:pt x="686" y="9231"/>
                    <a:pt x="568" y="9231"/>
                  </a:cubicBezTo>
                  <a:cubicBezTo>
                    <a:pt x="528" y="9231"/>
                    <a:pt x="487" y="9223"/>
                    <a:pt x="449" y="9209"/>
                  </a:cubicBezTo>
                  <a:cubicBezTo>
                    <a:pt x="288" y="9140"/>
                    <a:pt x="196" y="8990"/>
                    <a:pt x="207" y="8818"/>
                  </a:cubicBezTo>
                  <a:cubicBezTo>
                    <a:pt x="230" y="8645"/>
                    <a:pt x="368" y="8519"/>
                    <a:pt x="541" y="8484"/>
                  </a:cubicBezTo>
                  <a:cubicBezTo>
                    <a:pt x="552" y="8496"/>
                    <a:pt x="569" y="8502"/>
                    <a:pt x="587" y="8502"/>
                  </a:cubicBezTo>
                  <a:cubicBezTo>
                    <a:pt x="604" y="8502"/>
                    <a:pt x="621" y="8496"/>
                    <a:pt x="633" y="8484"/>
                  </a:cubicBezTo>
                  <a:close/>
                  <a:moveTo>
                    <a:pt x="575" y="11302"/>
                  </a:moveTo>
                  <a:cubicBezTo>
                    <a:pt x="690" y="11313"/>
                    <a:pt x="794" y="11359"/>
                    <a:pt x="863" y="11451"/>
                  </a:cubicBezTo>
                  <a:cubicBezTo>
                    <a:pt x="966" y="11577"/>
                    <a:pt x="966" y="11750"/>
                    <a:pt x="863" y="11888"/>
                  </a:cubicBezTo>
                  <a:cubicBezTo>
                    <a:pt x="797" y="11987"/>
                    <a:pt x="689" y="12039"/>
                    <a:pt x="578" y="12039"/>
                  </a:cubicBezTo>
                  <a:cubicBezTo>
                    <a:pt x="535" y="12039"/>
                    <a:pt x="491" y="12031"/>
                    <a:pt x="449" y="12014"/>
                  </a:cubicBezTo>
                  <a:cubicBezTo>
                    <a:pt x="288" y="11957"/>
                    <a:pt x="196" y="11796"/>
                    <a:pt x="207" y="11635"/>
                  </a:cubicBezTo>
                  <a:cubicBezTo>
                    <a:pt x="230" y="11451"/>
                    <a:pt x="391" y="11313"/>
                    <a:pt x="575" y="11302"/>
                  </a:cubicBezTo>
                  <a:close/>
                  <a:moveTo>
                    <a:pt x="546" y="1"/>
                  </a:moveTo>
                  <a:cubicBezTo>
                    <a:pt x="526" y="1"/>
                    <a:pt x="506" y="15"/>
                    <a:pt x="506" y="44"/>
                  </a:cubicBezTo>
                  <a:cubicBezTo>
                    <a:pt x="495" y="182"/>
                    <a:pt x="495" y="320"/>
                    <a:pt x="483" y="458"/>
                  </a:cubicBezTo>
                  <a:lnTo>
                    <a:pt x="483" y="1136"/>
                  </a:lnTo>
                  <a:lnTo>
                    <a:pt x="483" y="3022"/>
                  </a:lnTo>
                  <a:cubicBezTo>
                    <a:pt x="483" y="3747"/>
                    <a:pt x="495" y="4471"/>
                    <a:pt x="506" y="5196"/>
                  </a:cubicBezTo>
                  <a:cubicBezTo>
                    <a:pt x="506" y="5851"/>
                    <a:pt x="506" y="6495"/>
                    <a:pt x="518" y="7139"/>
                  </a:cubicBezTo>
                  <a:cubicBezTo>
                    <a:pt x="518" y="7530"/>
                    <a:pt x="529" y="7921"/>
                    <a:pt x="518" y="8312"/>
                  </a:cubicBezTo>
                  <a:cubicBezTo>
                    <a:pt x="472" y="8312"/>
                    <a:pt x="437" y="8312"/>
                    <a:pt x="391" y="8335"/>
                  </a:cubicBezTo>
                  <a:cubicBezTo>
                    <a:pt x="357" y="8346"/>
                    <a:pt x="334" y="8381"/>
                    <a:pt x="334" y="8427"/>
                  </a:cubicBezTo>
                  <a:cubicBezTo>
                    <a:pt x="230" y="8484"/>
                    <a:pt x="138" y="8576"/>
                    <a:pt x="81" y="8703"/>
                  </a:cubicBezTo>
                  <a:cubicBezTo>
                    <a:pt x="0" y="8921"/>
                    <a:pt x="92" y="9174"/>
                    <a:pt x="299" y="9301"/>
                  </a:cubicBezTo>
                  <a:cubicBezTo>
                    <a:pt x="380" y="9347"/>
                    <a:pt x="460" y="9370"/>
                    <a:pt x="541" y="9381"/>
                  </a:cubicBezTo>
                  <a:cubicBezTo>
                    <a:pt x="541" y="9692"/>
                    <a:pt x="506" y="10002"/>
                    <a:pt x="495" y="10313"/>
                  </a:cubicBezTo>
                  <a:lnTo>
                    <a:pt x="495" y="10761"/>
                  </a:lnTo>
                  <a:cubicBezTo>
                    <a:pt x="495" y="10842"/>
                    <a:pt x="495" y="10922"/>
                    <a:pt x="506" y="11003"/>
                  </a:cubicBezTo>
                  <a:cubicBezTo>
                    <a:pt x="506" y="11049"/>
                    <a:pt x="506" y="11083"/>
                    <a:pt x="518" y="11118"/>
                  </a:cubicBezTo>
                  <a:cubicBezTo>
                    <a:pt x="472" y="11118"/>
                    <a:pt x="437" y="11129"/>
                    <a:pt x="391" y="11141"/>
                  </a:cubicBezTo>
                  <a:cubicBezTo>
                    <a:pt x="357" y="11152"/>
                    <a:pt x="334" y="11198"/>
                    <a:pt x="345" y="11233"/>
                  </a:cubicBezTo>
                  <a:cubicBezTo>
                    <a:pt x="230" y="11290"/>
                    <a:pt x="138" y="11393"/>
                    <a:pt x="81" y="11508"/>
                  </a:cubicBezTo>
                  <a:cubicBezTo>
                    <a:pt x="0" y="11738"/>
                    <a:pt x="92" y="11991"/>
                    <a:pt x="299" y="12118"/>
                  </a:cubicBezTo>
                  <a:cubicBezTo>
                    <a:pt x="368" y="12152"/>
                    <a:pt x="426" y="12175"/>
                    <a:pt x="495" y="12187"/>
                  </a:cubicBezTo>
                  <a:cubicBezTo>
                    <a:pt x="483" y="12348"/>
                    <a:pt x="495" y="12509"/>
                    <a:pt x="495" y="12670"/>
                  </a:cubicBezTo>
                  <a:lnTo>
                    <a:pt x="495" y="13187"/>
                  </a:lnTo>
                  <a:lnTo>
                    <a:pt x="495" y="14234"/>
                  </a:lnTo>
                  <a:cubicBezTo>
                    <a:pt x="506" y="14268"/>
                    <a:pt x="541" y="14285"/>
                    <a:pt x="574" y="14285"/>
                  </a:cubicBezTo>
                  <a:cubicBezTo>
                    <a:pt x="607" y="14285"/>
                    <a:pt x="638" y="14268"/>
                    <a:pt x="644" y="14234"/>
                  </a:cubicBezTo>
                  <a:cubicBezTo>
                    <a:pt x="656" y="13877"/>
                    <a:pt x="644" y="13532"/>
                    <a:pt x="644" y="13187"/>
                  </a:cubicBezTo>
                  <a:lnTo>
                    <a:pt x="644" y="12681"/>
                  </a:lnTo>
                  <a:cubicBezTo>
                    <a:pt x="644" y="12520"/>
                    <a:pt x="656" y="12348"/>
                    <a:pt x="644" y="12187"/>
                  </a:cubicBezTo>
                  <a:cubicBezTo>
                    <a:pt x="748" y="12175"/>
                    <a:pt x="851" y="12118"/>
                    <a:pt x="920" y="12049"/>
                  </a:cubicBezTo>
                  <a:cubicBezTo>
                    <a:pt x="1093" y="11876"/>
                    <a:pt x="1139" y="11623"/>
                    <a:pt x="1047" y="11416"/>
                  </a:cubicBezTo>
                  <a:cubicBezTo>
                    <a:pt x="955" y="11256"/>
                    <a:pt x="805" y="11152"/>
                    <a:pt x="633" y="11129"/>
                  </a:cubicBezTo>
                  <a:cubicBezTo>
                    <a:pt x="633" y="11083"/>
                    <a:pt x="633" y="11049"/>
                    <a:pt x="633" y="11003"/>
                  </a:cubicBezTo>
                  <a:lnTo>
                    <a:pt x="633" y="10784"/>
                  </a:lnTo>
                  <a:lnTo>
                    <a:pt x="633" y="10313"/>
                  </a:lnTo>
                  <a:cubicBezTo>
                    <a:pt x="621" y="10002"/>
                    <a:pt x="621" y="9692"/>
                    <a:pt x="633" y="9381"/>
                  </a:cubicBezTo>
                  <a:cubicBezTo>
                    <a:pt x="748" y="9370"/>
                    <a:pt x="851" y="9312"/>
                    <a:pt x="932" y="9232"/>
                  </a:cubicBezTo>
                  <a:cubicBezTo>
                    <a:pt x="1104" y="9071"/>
                    <a:pt x="1150" y="8818"/>
                    <a:pt x="1058" y="8611"/>
                  </a:cubicBezTo>
                  <a:cubicBezTo>
                    <a:pt x="978" y="8461"/>
                    <a:pt x="840" y="8358"/>
                    <a:pt x="679" y="8323"/>
                  </a:cubicBezTo>
                  <a:cubicBezTo>
                    <a:pt x="702" y="7990"/>
                    <a:pt x="702" y="7668"/>
                    <a:pt x="702" y="7346"/>
                  </a:cubicBezTo>
                  <a:cubicBezTo>
                    <a:pt x="702" y="6713"/>
                    <a:pt x="702" y="6081"/>
                    <a:pt x="690" y="5449"/>
                  </a:cubicBezTo>
                  <a:cubicBezTo>
                    <a:pt x="679" y="4724"/>
                    <a:pt x="679" y="4000"/>
                    <a:pt x="656" y="3287"/>
                  </a:cubicBezTo>
                  <a:lnTo>
                    <a:pt x="621" y="1332"/>
                  </a:lnTo>
                  <a:cubicBezTo>
                    <a:pt x="610" y="929"/>
                    <a:pt x="610" y="527"/>
                    <a:pt x="587" y="125"/>
                  </a:cubicBezTo>
                  <a:lnTo>
                    <a:pt x="587" y="44"/>
                  </a:lnTo>
                  <a:cubicBezTo>
                    <a:pt x="587" y="15"/>
                    <a:pt x="566" y="1"/>
                    <a:pt x="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91"/>
            <p:cNvSpPr/>
            <p:nvPr/>
          </p:nvSpPr>
          <p:spPr>
            <a:xfrm>
              <a:off x="1287351" y="1399477"/>
              <a:ext cx="290498" cy="1084099"/>
            </a:xfrm>
            <a:custGeom>
              <a:avLst/>
              <a:gdLst/>
              <a:ahLst/>
              <a:cxnLst/>
              <a:rect l="l" t="t" r="r" b="b"/>
              <a:pathLst>
                <a:path w="2715" h="10132" extrusionOk="0">
                  <a:moveTo>
                    <a:pt x="1" y="1"/>
                  </a:moveTo>
                  <a:cubicBezTo>
                    <a:pt x="47" y="24"/>
                    <a:pt x="93" y="58"/>
                    <a:pt x="127" y="93"/>
                  </a:cubicBezTo>
                  <a:cubicBezTo>
                    <a:pt x="415" y="369"/>
                    <a:pt x="599" y="737"/>
                    <a:pt x="656" y="1128"/>
                  </a:cubicBezTo>
                  <a:cubicBezTo>
                    <a:pt x="725" y="1507"/>
                    <a:pt x="771" y="1898"/>
                    <a:pt x="794" y="2289"/>
                  </a:cubicBezTo>
                  <a:cubicBezTo>
                    <a:pt x="829" y="2715"/>
                    <a:pt x="863" y="3152"/>
                    <a:pt x="898" y="3577"/>
                  </a:cubicBezTo>
                  <a:cubicBezTo>
                    <a:pt x="967" y="4440"/>
                    <a:pt x="1024" y="5302"/>
                    <a:pt x="1047" y="6164"/>
                  </a:cubicBezTo>
                  <a:cubicBezTo>
                    <a:pt x="1070" y="7027"/>
                    <a:pt x="1059" y="7889"/>
                    <a:pt x="1001" y="8752"/>
                  </a:cubicBezTo>
                  <a:cubicBezTo>
                    <a:pt x="990" y="9131"/>
                    <a:pt x="898" y="9499"/>
                    <a:pt x="725" y="9833"/>
                  </a:cubicBezTo>
                  <a:cubicBezTo>
                    <a:pt x="656" y="9936"/>
                    <a:pt x="576" y="10040"/>
                    <a:pt x="472" y="10132"/>
                  </a:cubicBezTo>
                  <a:cubicBezTo>
                    <a:pt x="702" y="10086"/>
                    <a:pt x="932" y="10017"/>
                    <a:pt x="1151" y="9925"/>
                  </a:cubicBezTo>
                  <a:cubicBezTo>
                    <a:pt x="1220" y="9890"/>
                    <a:pt x="1277" y="9867"/>
                    <a:pt x="1346" y="9833"/>
                  </a:cubicBezTo>
                  <a:cubicBezTo>
                    <a:pt x="1346" y="9821"/>
                    <a:pt x="1358" y="9821"/>
                    <a:pt x="1358" y="9821"/>
                  </a:cubicBezTo>
                  <a:cubicBezTo>
                    <a:pt x="1979" y="9568"/>
                    <a:pt x="2220" y="8878"/>
                    <a:pt x="2370" y="8292"/>
                  </a:cubicBezTo>
                  <a:cubicBezTo>
                    <a:pt x="2531" y="7556"/>
                    <a:pt x="2634" y="6808"/>
                    <a:pt x="2669" y="6061"/>
                  </a:cubicBezTo>
                  <a:cubicBezTo>
                    <a:pt x="2715" y="5302"/>
                    <a:pt x="2715" y="4543"/>
                    <a:pt x="2669" y="3784"/>
                  </a:cubicBezTo>
                  <a:cubicBezTo>
                    <a:pt x="2657" y="3405"/>
                    <a:pt x="2634" y="3025"/>
                    <a:pt x="2600" y="2646"/>
                  </a:cubicBezTo>
                  <a:cubicBezTo>
                    <a:pt x="2577" y="2278"/>
                    <a:pt x="2508" y="1921"/>
                    <a:pt x="2416" y="1565"/>
                  </a:cubicBezTo>
                  <a:cubicBezTo>
                    <a:pt x="2324" y="1266"/>
                    <a:pt x="2174" y="978"/>
                    <a:pt x="1979" y="725"/>
                  </a:cubicBezTo>
                  <a:cubicBezTo>
                    <a:pt x="1898" y="610"/>
                    <a:pt x="1806" y="518"/>
                    <a:pt x="1691" y="438"/>
                  </a:cubicBezTo>
                  <a:cubicBezTo>
                    <a:pt x="1645" y="415"/>
                    <a:pt x="1588" y="392"/>
                    <a:pt x="1530" y="380"/>
                  </a:cubicBezTo>
                  <a:cubicBezTo>
                    <a:pt x="1036" y="196"/>
                    <a:pt x="518" y="8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91"/>
            <p:cNvSpPr/>
            <p:nvPr/>
          </p:nvSpPr>
          <p:spPr>
            <a:xfrm>
              <a:off x="942919" y="1389633"/>
              <a:ext cx="217847" cy="1103786"/>
            </a:xfrm>
            <a:custGeom>
              <a:avLst/>
              <a:gdLst/>
              <a:ahLst/>
              <a:cxnLst/>
              <a:rect l="l" t="t" r="r" b="b"/>
              <a:pathLst>
                <a:path w="2036" h="10316" extrusionOk="0">
                  <a:moveTo>
                    <a:pt x="1955" y="1"/>
                  </a:moveTo>
                  <a:cubicBezTo>
                    <a:pt x="1817" y="12"/>
                    <a:pt x="1691" y="24"/>
                    <a:pt x="1553" y="35"/>
                  </a:cubicBezTo>
                  <a:cubicBezTo>
                    <a:pt x="1415" y="47"/>
                    <a:pt x="1288" y="70"/>
                    <a:pt x="1139" y="93"/>
                  </a:cubicBezTo>
                  <a:cubicBezTo>
                    <a:pt x="1001" y="162"/>
                    <a:pt x="874" y="254"/>
                    <a:pt x="759" y="380"/>
                  </a:cubicBezTo>
                  <a:cubicBezTo>
                    <a:pt x="506" y="668"/>
                    <a:pt x="403" y="1070"/>
                    <a:pt x="345" y="1450"/>
                  </a:cubicBezTo>
                  <a:cubicBezTo>
                    <a:pt x="288" y="1829"/>
                    <a:pt x="265" y="2209"/>
                    <a:pt x="242" y="2600"/>
                  </a:cubicBezTo>
                  <a:cubicBezTo>
                    <a:pt x="207" y="3002"/>
                    <a:pt x="173" y="3405"/>
                    <a:pt x="150" y="3819"/>
                  </a:cubicBezTo>
                  <a:cubicBezTo>
                    <a:pt x="81" y="4624"/>
                    <a:pt x="35" y="5428"/>
                    <a:pt x="12" y="6245"/>
                  </a:cubicBezTo>
                  <a:cubicBezTo>
                    <a:pt x="0" y="7061"/>
                    <a:pt x="12" y="7878"/>
                    <a:pt x="58" y="8694"/>
                  </a:cubicBezTo>
                  <a:cubicBezTo>
                    <a:pt x="81" y="9200"/>
                    <a:pt x="173" y="9902"/>
                    <a:pt x="633" y="10212"/>
                  </a:cubicBezTo>
                  <a:lnTo>
                    <a:pt x="874" y="10235"/>
                  </a:lnTo>
                  <a:cubicBezTo>
                    <a:pt x="1162" y="10270"/>
                    <a:pt x="1449" y="10293"/>
                    <a:pt x="1737" y="10316"/>
                  </a:cubicBezTo>
                  <a:cubicBezTo>
                    <a:pt x="1737" y="9959"/>
                    <a:pt x="1748" y="9603"/>
                    <a:pt x="1748" y="9258"/>
                  </a:cubicBezTo>
                  <a:cubicBezTo>
                    <a:pt x="1748" y="8867"/>
                    <a:pt x="1760" y="8476"/>
                    <a:pt x="1760" y="8096"/>
                  </a:cubicBezTo>
                  <a:cubicBezTo>
                    <a:pt x="1783" y="6728"/>
                    <a:pt x="1817" y="5371"/>
                    <a:pt x="1863" y="4003"/>
                  </a:cubicBezTo>
                  <a:cubicBezTo>
                    <a:pt x="1909" y="2669"/>
                    <a:pt x="1944" y="1335"/>
                    <a:pt x="20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91"/>
            <p:cNvSpPr/>
            <p:nvPr/>
          </p:nvSpPr>
          <p:spPr>
            <a:xfrm>
              <a:off x="1148358" y="1389633"/>
              <a:ext cx="238818" cy="1104963"/>
            </a:xfrm>
            <a:custGeom>
              <a:avLst/>
              <a:gdLst/>
              <a:ahLst/>
              <a:cxnLst/>
              <a:rect l="l" t="t" r="r" b="b"/>
              <a:pathLst>
                <a:path w="2232" h="10327" extrusionOk="0">
                  <a:moveTo>
                    <a:pt x="242" y="1"/>
                  </a:moveTo>
                  <a:cubicBezTo>
                    <a:pt x="231" y="737"/>
                    <a:pt x="196" y="1473"/>
                    <a:pt x="173" y="2209"/>
                  </a:cubicBezTo>
                  <a:cubicBezTo>
                    <a:pt x="127" y="3577"/>
                    <a:pt x="93" y="4945"/>
                    <a:pt x="70" y="6302"/>
                  </a:cubicBezTo>
                  <a:cubicBezTo>
                    <a:pt x="58" y="6992"/>
                    <a:pt x="47" y="7671"/>
                    <a:pt x="35" y="8349"/>
                  </a:cubicBezTo>
                  <a:cubicBezTo>
                    <a:pt x="24" y="8694"/>
                    <a:pt x="24" y="9039"/>
                    <a:pt x="24" y="9373"/>
                  </a:cubicBezTo>
                  <a:cubicBezTo>
                    <a:pt x="12" y="9695"/>
                    <a:pt x="12" y="10005"/>
                    <a:pt x="1" y="10316"/>
                  </a:cubicBezTo>
                  <a:cubicBezTo>
                    <a:pt x="265" y="10327"/>
                    <a:pt x="541" y="10327"/>
                    <a:pt x="806" y="10327"/>
                  </a:cubicBezTo>
                  <a:cubicBezTo>
                    <a:pt x="1013" y="10327"/>
                    <a:pt x="1219" y="10316"/>
                    <a:pt x="1426" y="10281"/>
                  </a:cubicBezTo>
                  <a:cubicBezTo>
                    <a:pt x="1702" y="10155"/>
                    <a:pt x="1909" y="9925"/>
                    <a:pt x="2001" y="9637"/>
                  </a:cubicBezTo>
                  <a:cubicBezTo>
                    <a:pt x="2151" y="9235"/>
                    <a:pt x="2151" y="8798"/>
                    <a:pt x="2174" y="8372"/>
                  </a:cubicBezTo>
                  <a:cubicBezTo>
                    <a:pt x="2231" y="6751"/>
                    <a:pt x="2185" y="5129"/>
                    <a:pt x="2047" y="3508"/>
                  </a:cubicBezTo>
                  <a:cubicBezTo>
                    <a:pt x="2013" y="3106"/>
                    <a:pt x="1978" y="2692"/>
                    <a:pt x="1944" y="2278"/>
                  </a:cubicBezTo>
                  <a:cubicBezTo>
                    <a:pt x="1921" y="1910"/>
                    <a:pt x="1886" y="1542"/>
                    <a:pt x="1817" y="1174"/>
                  </a:cubicBezTo>
                  <a:cubicBezTo>
                    <a:pt x="1760" y="829"/>
                    <a:pt x="1599" y="518"/>
                    <a:pt x="1357" y="277"/>
                  </a:cubicBezTo>
                  <a:cubicBezTo>
                    <a:pt x="1254" y="185"/>
                    <a:pt x="1139" y="104"/>
                    <a:pt x="1001" y="47"/>
                  </a:cubicBezTo>
                  <a:cubicBezTo>
                    <a:pt x="748" y="24"/>
                    <a:pt x="495"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91"/>
            <p:cNvSpPr/>
            <p:nvPr/>
          </p:nvSpPr>
          <p:spPr>
            <a:xfrm>
              <a:off x="609507" y="1477052"/>
              <a:ext cx="222769" cy="922853"/>
            </a:xfrm>
            <a:custGeom>
              <a:avLst/>
              <a:gdLst/>
              <a:ahLst/>
              <a:cxnLst/>
              <a:rect l="l" t="t" r="r" b="b"/>
              <a:pathLst>
                <a:path w="2082" h="8625" extrusionOk="0">
                  <a:moveTo>
                    <a:pt x="2081" y="0"/>
                  </a:moveTo>
                  <a:lnTo>
                    <a:pt x="2081" y="0"/>
                  </a:lnTo>
                  <a:cubicBezTo>
                    <a:pt x="1897" y="104"/>
                    <a:pt x="1725" y="230"/>
                    <a:pt x="1552" y="357"/>
                  </a:cubicBezTo>
                  <a:cubicBezTo>
                    <a:pt x="1161" y="667"/>
                    <a:pt x="828" y="1035"/>
                    <a:pt x="563" y="1461"/>
                  </a:cubicBezTo>
                  <a:cubicBezTo>
                    <a:pt x="276" y="1909"/>
                    <a:pt x="104" y="2427"/>
                    <a:pt x="58" y="2967"/>
                  </a:cubicBezTo>
                  <a:cubicBezTo>
                    <a:pt x="0" y="3588"/>
                    <a:pt x="0" y="4209"/>
                    <a:pt x="69" y="4830"/>
                  </a:cubicBezTo>
                  <a:cubicBezTo>
                    <a:pt x="115" y="5439"/>
                    <a:pt x="230" y="6049"/>
                    <a:pt x="414" y="6647"/>
                  </a:cubicBezTo>
                  <a:cubicBezTo>
                    <a:pt x="667" y="7417"/>
                    <a:pt x="1127" y="8107"/>
                    <a:pt x="1748" y="8625"/>
                  </a:cubicBezTo>
                  <a:cubicBezTo>
                    <a:pt x="1564" y="8326"/>
                    <a:pt x="1426" y="7992"/>
                    <a:pt x="1357" y="7636"/>
                  </a:cubicBezTo>
                  <a:cubicBezTo>
                    <a:pt x="1276" y="7268"/>
                    <a:pt x="1230" y="6900"/>
                    <a:pt x="1173" y="6520"/>
                  </a:cubicBezTo>
                  <a:cubicBezTo>
                    <a:pt x="1127" y="6129"/>
                    <a:pt x="1104" y="5727"/>
                    <a:pt x="1092" y="5324"/>
                  </a:cubicBezTo>
                  <a:cubicBezTo>
                    <a:pt x="1081" y="4519"/>
                    <a:pt x="1127" y="3715"/>
                    <a:pt x="1219" y="2910"/>
                  </a:cubicBezTo>
                  <a:cubicBezTo>
                    <a:pt x="1265" y="2519"/>
                    <a:pt x="1322" y="2128"/>
                    <a:pt x="1380" y="1748"/>
                  </a:cubicBezTo>
                  <a:cubicBezTo>
                    <a:pt x="1437" y="1369"/>
                    <a:pt x="1541" y="1012"/>
                    <a:pt x="1667" y="667"/>
                  </a:cubicBezTo>
                  <a:cubicBezTo>
                    <a:pt x="1771" y="414"/>
                    <a:pt x="1909" y="196"/>
                    <a:pt x="20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91"/>
            <p:cNvSpPr/>
            <p:nvPr/>
          </p:nvSpPr>
          <p:spPr>
            <a:xfrm>
              <a:off x="747216" y="1404399"/>
              <a:ext cx="285576" cy="1074255"/>
            </a:xfrm>
            <a:custGeom>
              <a:avLst/>
              <a:gdLst/>
              <a:ahLst/>
              <a:cxnLst/>
              <a:rect l="l" t="t" r="r" b="b"/>
              <a:pathLst>
                <a:path w="2669" h="10040" extrusionOk="0">
                  <a:moveTo>
                    <a:pt x="2669" y="1"/>
                  </a:moveTo>
                  <a:lnTo>
                    <a:pt x="2669" y="1"/>
                  </a:lnTo>
                  <a:cubicBezTo>
                    <a:pt x="2151" y="93"/>
                    <a:pt x="1634" y="265"/>
                    <a:pt x="1151" y="484"/>
                  </a:cubicBezTo>
                  <a:cubicBezTo>
                    <a:pt x="1059" y="576"/>
                    <a:pt x="967" y="668"/>
                    <a:pt x="886" y="771"/>
                  </a:cubicBezTo>
                  <a:cubicBezTo>
                    <a:pt x="668" y="1070"/>
                    <a:pt x="507" y="1404"/>
                    <a:pt x="403" y="1760"/>
                  </a:cubicBezTo>
                  <a:cubicBezTo>
                    <a:pt x="323" y="2105"/>
                    <a:pt x="254" y="2473"/>
                    <a:pt x="219" y="2830"/>
                  </a:cubicBezTo>
                  <a:cubicBezTo>
                    <a:pt x="173" y="3221"/>
                    <a:pt x="139" y="3600"/>
                    <a:pt x="104" y="3980"/>
                  </a:cubicBezTo>
                  <a:cubicBezTo>
                    <a:pt x="24" y="4750"/>
                    <a:pt x="1" y="5520"/>
                    <a:pt x="24" y="6279"/>
                  </a:cubicBezTo>
                  <a:cubicBezTo>
                    <a:pt x="35" y="7004"/>
                    <a:pt x="116" y="7728"/>
                    <a:pt x="265" y="8441"/>
                  </a:cubicBezTo>
                  <a:cubicBezTo>
                    <a:pt x="334" y="8844"/>
                    <a:pt x="518" y="9223"/>
                    <a:pt x="794" y="9534"/>
                  </a:cubicBezTo>
                  <a:cubicBezTo>
                    <a:pt x="875" y="9580"/>
                    <a:pt x="955" y="9626"/>
                    <a:pt x="1036" y="9672"/>
                  </a:cubicBezTo>
                  <a:cubicBezTo>
                    <a:pt x="1404" y="9856"/>
                    <a:pt x="1795" y="9971"/>
                    <a:pt x="2197" y="10040"/>
                  </a:cubicBezTo>
                  <a:cubicBezTo>
                    <a:pt x="2094" y="9936"/>
                    <a:pt x="2013" y="9821"/>
                    <a:pt x="1944" y="9683"/>
                  </a:cubicBezTo>
                  <a:cubicBezTo>
                    <a:pt x="1749" y="9292"/>
                    <a:pt x="1726" y="8821"/>
                    <a:pt x="1703" y="8395"/>
                  </a:cubicBezTo>
                  <a:cubicBezTo>
                    <a:pt x="1645" y="6670"/>
                    <a:pt x="1691" y="4945"/>
                    <a:pt x="1864" y="3232"/>
                  </a:cubicBezTo>
                  <a:cubicBezTo>
                    <a:pt x="1898" y="2795"/>
                    <a:pt x="1933" y="2370"/>
                    <a:pt x="1967" y="1933"/>
                  </a:cubicBezTo>
                  <a:cubicBezTo>
                    <a:pt x="1990" y="1553"/>
                    <a:pt x="2048" y="1174"/>
                    <a:pt x="2140" y="806"/>
                  </a:cubicBezTo>
                  <a:cubicBezTo>
                    <a:pt x="2232" y="495"/>
                    <a:pt x="2416" y="208"/>
                    <a:pt x="2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91"/>
            <p:cNvSpPr/>
            <p:nvPr/>
          </p:nvSpPr>
          <p:spPr>
            <a:xfrm>
              <a:off x="1502742" y="1461002"/>
              <a:ext cx="211748" cy="947570"/>
            </a:xfrm>
            <a:custGeom>
              <a:avLst/>
              <a:gdLst/>
              <a:ahLst/>
              <a:cxnLst/>
              <a:rect l="l" t="t" r="r" b="b"/>
              <a:pathLst>
                <a:path w="1979" h="8856" extrusionOk="0">
                  <a:moveTo>
                    <a:pt x="0" y="1"/>
                  </a:moveTo>
                  <a:cubicBezTo>
                    <a:pt x="35" y="35"/>
                    <a:pt x="69" y="70"/>
                    <a:pt x="92" y="104"/>
                  </a:cubicBezTo>
                  <a:cubicBezTo>
                    <a:pt x="345" y="403"/>
                    <a:pt x="518" y="748"/>
                    <a:pt x="598" y="1116"/>
                  </a:cubicBezTo>
                  <a:cubicBezTo>
                    <a:pt x="679" y="1484"/>
                    <a:pt x="748" y="1864"/>
                    <a:pt x="771" y="2232"/>
                  </a:cubicBezTo>
                  <a:cubicBezTo>
                    <a:pt x="817" y="2634"/>
                    <a:pt x="851" y="3037"/>
                    <a:pt x="874" y="3439"/>
                  </a:cubicBezTo>
                  <a:cubicBezTo>
                    <a:pt x="909" y="4244"/>
                    <a:pt x="897" y="5049"/>
                    <a:pt x="840" y="5842"/>
                  </a:cubicBezTo>
                  <a:cubicBezTo>
                    <a:pt x="794" y="6245"/>
                    <a:pt x="736" y="6636"/>
                    <a:pt x="667" y="7027"/>
                  </a:cubicBezTo>
                  <a:cubicBezTo>
                    <a:pt x="610" y="7372"/>
                    <a:pt x="518" y="7717"/>
                    <a:pt x="414" y="8050"/>
                  </a:cubicBezTo>
                  <a:cubicBezTo>
                    <a:pt x="322" y="8338"/>
                    <a:pt x="184" y="8614"/>
                    <a:pt x="0" y="8855"/>
                  </a:cubicBezTo>
                  <a:cubicBezTo>
                    <a:pt x="150" y="8752"/>
                    <a:pt x="288" y="8637"/>
                    <a:pt x="414" y="8510"/>
                  </a:cubicBezTo>
                  <a:cubicBezTo>
                    <a:pt x="805" y="8142"/>
                    <a:pt x="1116" y="7705"/>
                    <a:pt x="1346" y="7211"/>
                  </a:cubicBezTo>
                  <a:cubicBezTo>
                    <a:pt x="1576" y="6705"/>
                    <a:pt x="1737" y="6176"/>
                    <a:pt x="1829" y="5624"/>
                  </a:cubicBezTo>
                  <a:cubicBezTo>
                    <a:pt x="1921" y="5049"/>
                    <a:pt x="1967" y="4474"/>
                    <a:pt x="1955" y="3899"/>
                  </a:cubicBezTo>
                  <a:cubicBezTo>
                    <a:pt x="1978" y="3278"/>
                    <a:pt x="1898" y="2657"/>
                    <a:pt x="1725" y="2048"/>
                  </a:cubicBezTo>
                  <a:cubicBezTo>
                    <a:pt x="1576" y="1542"/>
                    <a:pt x="1323" y="1082"/>
                    <a:pt x="966" y="679"/>
                  </a:cubicBezTo>
                  <a:cubicBezTo>
                    <a:pt x="690" y="392"/>
                    <a:pt x="368" y="16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91"/>
            <p:cNvSpPr/>
            <p:nvPr/>
          </p:nvSpPr>
          <p:spPr>
            <a:xfrm>
              <a:off x="587358" y="1044238"/>
              <a:ext cx="1147976" cy="2568796"/>
            </a:xfrm>
            <a:custGeom>
              <a:avLst/>
              <a:gdLst/>
              <a:ahLst/>
              <a:cxnLst/>
              <a:rect l="l" t="t" r="r" b="b"/>
              <a:pathLst>
                <a:path w="10729" h="24008" extrusionOk="0">
                  <a:moveTo>
                    <a:pt x="5568" y="163"/>
                  </a:moveTo>
                  <a:cubicBezTo>
                    <a:pt x="5774" y="163"/>
                    <a:pt x="5980" y="166"/>
                    <a:pt x="6187" y="170"/>
                  </a:cubicBezTo>
                  <a:cubicBezTo>
                    <a:pt x="6485" y="182"/>
                    <a:pt x="6784" y="216"/>
                    <a:pt x="7083" y="216"/>
                  </a:cubicBezTo>
                  <a:cubicBezTo>
                    <a:pt x="7106" y="412"/>
                    <a:pt x="7118" y="607"/>
                    <a:pt x="7141" y="791"/>
                  </a:cubicBezTo>
                  <a:cubicBezTo>
                    <a:pt x="7152" y="987"/>
                    <a:pt x="7175" y="1182"/>
                    <a:pt x="7210" y="1366"/>
                  </a:cubicBezTo>
                  <a:cubicBezTo>
                    <a:pt x="6807" y="1320"/>
                    <a:pt x="6416" y="1297"/>
                    <a:pt x="6014" y="1274"/>
                  </a:cubicBezTo>
                  <a:cubicBezTo>
                    <a:pt x="5762" y="1267"/>
                    <a:pt x="5506" y="1261"/>
                    <a:pt x="5250" y="1261"/>
                  </a:cubicBezTo>
                  <a:cubicBezTo>
                    <a:pt x="5063" y="1261"/>
                    <a:pt x="4876" y="1264"/>
                    <a:pt x="4692" y="1274"/>
                  </a:cubicBezTo>
                  <a:cubicBezTo>
                    <a:pt x="4473" y="1274"/>
                    <a:pt x="4255" y="1286"/>
                    <a:pt x="4036" y="1297"/>
                  </a:cubicBezTo>
                  <a:lnTo>
                    <a:pt x="3910" y="1297"/>
                  </a:lnTo>
                  <a:cubicBezTo>
                    <a:pt x="3910" y="1067"/>
                    <a:pt x="3921" y="803"/>
                    <a:pt x="3944" y="538"/>
                  </a:cubicBezTo>
                  <a:cubicBezTo>
                    <a:pt x="3944" y="481"/>
                    <a:pt x="3956" y="412"/>
                    <a:pt x="3967" y="354"/>
                  </a:cubicBezTo>
                  <a:cubicBezTo>
                    <a:pt x="3967" y="285"/>
                    <a:pt x="4002" y="239"/>
                    <a:pt x="4082" y="228"/>
                  </a:cubicBezTo>
                  <a:cubicBezTo>
                    <a:pt x="4220" y="205"/>
                    <a:pt x="4358" y="205"/>
                    <a:pt x="4496" y="193"/>
                  </a:cubicBezTo>
                  <a:cubicBezTo>
                    <a:pt x="4853" y="171"/>
                    <a:pt x="5211" y="163"/>
                    <a:pt x="5568" y="163"/>
                  </a:cubicBezTo>
                  <a:close/>
                  <a:moveTo>
                    <a:pt x="5136" y="1427"/>
                  </a:moveTo>
                  <a:cubicBezTo>
                    <a:pt x="5731" y="1427"/>
                    <a:pt x="6330" y="1455"/>
                    <a:pt x="6922" y="1516"/>
                  </a:cubicBezTo>
                  <a:lnTo>
                    <a:pt x="7244" y="1550"/>
                  </a:lnTo>
                  <a:lnTo>
                    <a:pt x="7405" y="1573"/>
                  </a:lnTo>
                  <a:cubicBezTo>
                    <a:pt x="7463" y="1573"/>
                    <a:pt x="7509" y="1585"/>
                    <a:pt x="7555" y="1596"/>
                  </a:cubicBezTo>
                  <a:cubicBezTo>
                    <a:pt x="7624" y="1631"/>
                    <a:pt x="7612" y="1803"/>
                    <a:pt x="7612" y="1861"/>
                  </a:cubicBezTo>
                  <a:cubicBezTo>
                    <a:pt x="7624" y="1976"/>
                    <a:pt x="7635" y="2091"/>
                    <a:pt x="7647" y="2206"/>
                  </a:cubicBezTo>
                  <a:lnTo>
                    <a:pt x="7474" y="2171"/>
                  </a:lnTo>
                  <a:cubicBezTo>
                    <a:pt x="7244" y="2137"/>
                    <a:pt x="7026" y="2114"/>
                    <a:pt x="6807" y="2091"/>
                  </a:cubicBezTo>
                  <a:cubicBezTo>
                    <a:pt x="6430" y="2056"/>
                    <a:pt x="6051" y="2039"/>
                    <a:pt x="5670" y="2039"/>
                  </a:cubicBezTo>
                  <a:cubicBezTo>
                    <a:pt x="5158" y="2039"/>
                    <a:pt x="4643" y="2071"/>
                    <a:pt x="4128" y="2137"/>
                  </a:cubicBezTo>
                  <a:cubicBezTo>
                    <a:pt x="3829" y="2171"/>
                    <a:pt x="3542" y="2217"/>
                    <a:pt x="3243" y="2275"/>
                  </a:cubicBezTo>
                  <a:cubicBezTo>
                    <a:pt x="3335" y="2022"/>
                    <a:pt x="3185" y="1654"/>
                    <a:pt x="3484" y="1539"/>
                  </a:cubicBezTo>
                  <a:cubicBezTo>
                    <a:pt x="3645" y="1493"/>
                    <a:pt x="3806" y="1470"/>
                    <a:pt x="3979" y="1470"/>
                  </a:cubicBezTo>
                  <a:cubicBezTo>
                    <a:pt x="4174" y="1458"/>
                    <a:pt x="4370" y="1447"/>
                    <a:pt x="4565" y="1435"/>
                  </a:cubicBezTo>
                  <a:cubicBezTo>
                    <a:pt x="4755" y="1430"/>
                    <a:pt x="4945" y="1427"/>
                    <a:pt x="5136" y="1427"/>
                  </a:cubicBezTo>
                  <a:close/>
                  <a:moveTo>
                    <a:pt x="5554" y="2178"/>
                  </a:moveTo>
                  <a:cubicBezTo>
                    <a:pt x="6274" y="2178"/>
                    <a:pt x="6994" y="2238"/>
                    <a:pt x="7704" y="2367"/>
                  </a:cubicBezTo>
                  <a:cubicBezTo>
                    <a:pt x="7762" y="2378"/>
                    <a:pt x="7819" y="2390"/>
                    <a:pt x="7877" y="2390"/>
                  </a:cubicBezTo>
                  <a:cubicBezTo>
                    <a:pt x="7923" y="2401"/>
                    <a:pt x="7969" y="2413"/>
                    <a:pt x="8015" y="2436"/>
                  </a:cubicBezTo>
                  <a:cubicBezTo>
                    <a:pt x="8061" y="2459"/>
                    <a:pt x="8049" y="2528"/>
                    <a:pt x="8049" y="2574"/>
                  </a:cubicBezTo>
                  <a:cubicBezTo>
                    <a:pt x="8049" y="2620"/>
                    <a:pt x="8038" y="2700"/>
                    <a:pt x="8038" y="2757"/>
                  </a:cubicBezTo>
                  <a:lnTo>
                    <a:pt x="8003" y="3447"/>
                  </a:lnTo>
                  <a:cubicBezTo>
                    <a:pt x="7762" y="3367"/>
                    <a:pt x="7520" y="3298"/>
                    <a:pt x="7279" y="3240"/>
                  </a:cubicBezTo>
                  <a:cubicBezTo>
                    <a:pt x="6669" y="3091"/>
                    <a:pt x="6037" y="3022"/>
                    <a:pt x="5405" y="3022"/>
                  </a:cubicBezTo>
                  <a:cubicBezTo>
                    <a:pt x="5094" y="3022"/>
                    <a:pt x="4784" y="3045"/>
                    <a:pt x="4473" y="3091"/>
                  </a:cubicBezTo>
                  <a:cubicBezTo>
                    <a:pt x="4450" y="3091"/>
                    <a:pt x="4439" y="3091"/>
                    <a:pt x="4427" y="3102"/>
                  </a:cubicBezTo>
                  <a:cubicBezTo>
                    <a:pt x="4255" y="3125"/>
                    <a:pt x="4082" y="3148"/>
                    <a:pt x="3921" y="3183"/>
                  </a:cubicBezTo>
                  <a:cubicBezTo>
                    <a:pt x="3530" y="3252"/>
                    <a:pt x="3151" y="3367"/>
                    <a:pt x="2783" y="3505"/>
                  </a:cubicBezTo>
                  <a:cubicBezTo>
                    <a:pt x="2829" y="3183"/>
                    <a:pt x="2829" y="2849"/>
                    <a:pt x="2771" y="2516"/>
                  </a:cubicBezTo>
                  <a:cubicBezTo>
                    <a:pt x="3151" y="2413"/>
                    <a:pt x="3542" y="2344"/>
                    <a:pt x="3944" y="2286"/>
                  </a:cubicBezTo>
                  <a:lnTo>
                    <a:pt x="3933" y="2286"/>
                  </a:lnTo>
                  <a:cubicBezTo>
                    <a:pt x="4358" y="2240"/>
                    <a:pt x="4772" y="2194"/>
                    <a:pt x="5198" y="2183"/>
                  </a:cubicBezTo>
                  <a:cubicBezTo>
                    <a:pt x="5316" y="2179"/>
                    <a:pt x="5435" y="2178"/>
                    <a:pt x="5554" y="2178"/>
                  </a:cubicBezTo>
                  <a:close/>
                  <a:moveTo>
                    <a:pt x="2288" y="4045"/>
                  </a:moveTo>
                  <a:lnTo>
                    <a:pt x="2288" y="4045"/>
                  </a:lnTo>
                  <a:cubicBezTo>
                    <a:pt x="2116" y="4241"/>
                    <a:pt x="1978" y="4459"/>
                    <a:pt x="1886" y="4701"/>
                  </a:cubicBezTo>
                  <a:cubicBezTo>
                    <a:pt x="1748" y="5057"/>
                    <a:pt x="1644" y="5414"/>
                    <a:pt x="1598" y="5793"/>
                  </a:cubicBezTo>
                  <a:cubicBezTo>
                    <a:pt x="1529" y="6173"/>
                    <a:pt x="1472" y="6564"/>
                    <a:pt x="1426" y="6955"/>
                  </a:cubicBezTo>
                  <a:cubicBezTo>
                    <a:pt x="1334" y="7760"/>
                    <a:pt x="1299" y="8564"/>
                    <a:pt x="1299" y="9369"/>
                  </a:cubicBezTo>
                  <a:cubicBezTo>
                    <a:pt x="1311" y="9772"/>
                    <a:pt x="1334" y="10174"/>
                    <a:pt x="1391" y="10565"/>
                  </a:cubicBezTo>
                  <a:cubicBezTo>
                    <a:pt x="1437" y="10945"/>
                    <a:pt x="1483" y="11313"/>
                    <a:pt x="1575" y="11681"/>
                  </a:cubicBezTo>
                  <a:cubicBezTo>
                    <a:pt x="1644" y="12037"/>
                    <a:pt x="1771" y="12371"/>
                    <a:pt x="1955" y="12670"/>
                  </a:cubicBezTo>
                  <a:cubicBezTo>
                    <a:pt x="1334" y="12152"/>
                    <a:pt x="874" y="11462"/>
                    <a:pt x="621" y="10692"/>
                  </a:cubicBezTo>
                  <a:lnTo>
                    <a:pt x="632" y="10692"/>
                  </a:lnTo>
                  <a:cubicBezTo>
                    <a:pt x="437" y="10094"/>
                    <a:pt x="322" y="9484"/>
                    <a:pt x="276" y="8875"/>
                  </a:cubicBezTo>
                  <a:cubicBezTo>
                    <a:pt x="219" y="8254"/>
                    <a:pt x="207" y="7633"/>
                    <a:pt x="265" y="7012"/>
                  </a:cubicBezTo>
                  <a:cubicBezTo>
                    <a:pt x="311" y="6472"/>
                    <a:pt x="483" y="5954"/>
                    <a:pt x="770" y="5506"/>
                  </a:cubicBezTo>
                  <a:cubicBezTo>
                    <a:pt x="1035" y="5080"/>
                    <a:pt x="1368" y="4712"/>
                    <a:pt x="1759" y="4402"/>
                  </a:cubicBezTo>
                  <a:cubicBezTo>
                    <a:pt x="1932" y="4275"/>
                    <a:pt x="2104" y="4149"/>
                    <a:pt x="2288" y="4045"/>
                  </a:cubicBezTo>
                  <a:close/>
                  <a:moveTo>
                    <a:pt x="8555" y="3896"/>
                  </a:moveTo>
                  <a:lnTo>
                    <a:pt x="8555" y="3896"/>
                  </a:lnTo>
                  <a:cubicBezTo>
                    <a:pt x="8923" y="4057"/>
                    <a:pt x="9245" y="4287"/>
                    <a:pt x="9521" y="4574"/>
                  </a:cubicBezTo>
                  <a:cubicBezTo>
                    <a:pt x="9878" y="4977"/>
                    <a:pt x="10131" y="5437"/>
                    <a:pt x="10280" y="5943"/>
                  </a:cubicBezTo>
                  <a:cubicBezTo>
                    <a:pt x="10453" y="6552"/>
                    <a:pt x="10533" y="7173"/>
                    <a:pt x="10510" y="7794"/>
                  </a:cubicBezTo>
                  <a:cubicBezTo>
                    <a:pt x="10522" y="8369"/>
                    <a:pt x="10476" y="8944"/>
                    <a:pt x="10384" y="9519"/>
                  </a:cubicBezTo>
                  <a:cubicBezTo>
                    <a:pt x="10292" y="10071"/>
                    <a:pt x="10131" y="10600"/>
                    <a:pt x="9912" y="11106"/>
                  </a:cubicBezTo>
                  <a:cubicBezTo>
                    <a:pt x="9682" y="11600"/>
                    <a:pt x="9360" y="12037"/>
                    <a:pt x="8981" y="12405"/>
                  </a:cubicBezTo>
                  <a:cubicBezTo>
                    <a:pt x="8843" y="12532"/>
                    <a:pt x="8705" y="12647"/>
                    <a:pt x="8555" y="12750"/>
                  </a:cubicBezTo>
                  <a:cubicBezTo>
                    <a:pt x="8739" y="12509"/>
                    <a:pt x="8877" y="12233"/>
                    <a:pt x="8969" y="11945"/>
                  </a:cubicBezTo>
                  <a:cubicBezTo>
                    <a:pt x="9073" y="11612"/>
                    <a:pt x="9165" y="11267"/>
                    <a:pt x="9222" y="10922"/>
                  </a:cubicBezTo>
                  <a:cubicBezTo>
                    <a:pt x="9291" y="10531"/>
                    <a:pt x="9349" y="10140"/>
                    <a:pt x="9395" y="9737"/>
                  </a:cubicBezTo>
                  <a:cubicBezTo>
                    <a:pt x="9452" y="8944"/>
                    <a:pt x="9464" y="8139"/>
                    <a:pt x="9429" y="7334"/>
                  </a:cubicBezTo>
                  <a:cubicBezTo>
                    <a:pt x="9406" y="6932"/>
                    <a:pt x="9372" y="6529"/>
                    <a:pt x="9326" y="6127"/>
                  </a:cubicBezTo>
                  <a:cubicBezTo>
                    <a:pt x="9303" y="5759"/>
                    <a:pt x="9234" y="5379"/>
                    <a:pt x="9153" y="5011"/>
                  </a:cubicBezTo>
                  <a:cubicBezTo>
                    <a:pt x="9073" y="4643"/>
                    <a:pt x="8900" y="4298"/>
                    <a:pt x="8647" y="3999"/>
                  </a:cubicBezTo>
                  <a:cubicBezTo>
                    <a:pt x="8624" y="3965"/>
                    <a:pt x="8590" y="3930"/>
                    <a:pt x="8555" y="3896"/>
                  </a:cubicBezTo>
                  <a:close/>
                  <a:moveTo>
                    <a:pt x="4174" y="3367"/>
                  </a:moveTo>
                  <a:cubicBezTo>
                    <a:pt x="3910" y="3574"/>
                    <a:pt x="3726" y="3861"/>
                    <a:pt x="3645" y="4172"/>
                  </a:cubicBezTo>
                  <a:cubicBezTo>
                    <a:pt x="3542" y="4540"/>
                    <a:pt x="3484" y="4919"/>
                    <a:pt x="3461" y="5299"/>
                  </a:cubicBezTo>
                  <a:cubicBezTo>
                    <a:pt x="3427" y="5736"/>
                    <a:pt x="3392" y="6161"/>
                    <a:pt x="3358" y="6598"/>
                  </a:cubicBezTo>
                  <a:cubicBezTo>
                    <a:pt x="3185" y="8311"/>
                    <a:pt x="3139" y="10036"/>
                    <a:pt x="3208" y="11761"/>
                  </a:cubicBezTo>
                  <a:cubicBezTo>
                    <a:pt x="3231" y="12187"/>
                    <a:pt x="3254" y="12647"/>
                    <a:pt x="3450" y="13049"/>
                  </a:cubicBezTo>
                  <a:cubicBezTo>
                    <a:pt x="3507" y="13187"/>
                    <a:pt x="3599" y="13302"/>
                    <a:pt x="3691" y="13406"/>
                  </a:cubicBezTo>
                  <a:cubicBezTo>
                    <a:pt x="3289" y="13337"/>
                    <a:pt x="2909" y="13222"/>
                    <a:pt x="2541" y="13038"/>
                  </a:cubicBezTo>
                  <a:cubicBezTo>
                    <a:pt x="2449" y="12992"/>
                    <a:pt x="2369" y="12946"/>
                    <a:pt x="2288" y="12900"/>
                  </a:cubicBezTo>
                  <a:cubicBezTo>
                    <a:pt x="2024" y="12589"/>
                    <a:pt x="1840" y="12210"/>
                    <a:pt x="1759" y="11807"/>
                  </a:cubicBezTo>
                  <a:cubicBezTo>
                    <a:pt x="1610" y="11094"/>
                    <a:pt x="1529" y="10370"/>
                    <a:pt x="1529" y="9645"/>
                  </a:cubicBezTo>
                  <a:cubicBezTo>
                    <a:pt x="1495" y="8886"/>
                    <a:pt x="1518" y="8116"/>
                    <a:pt x="1598" y="7346"/>
                  </a:cubicBezTo>
                  <a:cubicBezTo>
                    <a:pt x="1633" y="6966"/>
                    <a:pt x="1667" y="6587"/>
                    <a:pt x="1713" y="6196"/>
                  </a:cubicBezTo>
                  <a:cubicBezTo>
                    <a:pt x="1748" y="5839"/>
                    <a:pt x="1817" y="5471"/>
                    <a:pt x="1909" y="5126"/>
                  </a:cubicBezTo>
                  <a:cubicBezTo>
                    <a:pt x="2001" y="4770"/>
                    <a:pt x="2162" y="4436"/>
                    <a:pt x="2380" y="4137"/>
                  </a:cubicBezTo>
                  <a:cubicBezTo>
                    <a:pt x="2461" y="4034"/>
                    <a:pt x="2553" y="3942"/>
                    <a:pt x="2656" y="3850"/>
                  </a:cubicBezTo>
                  <a:cubicBezTo>
                    <a:pt x="3139" y="3631"/>
                    <a:pt x="3645" y="3459"/>
                    <a:pt x="4174" y="3367"/>
                  </a:cubicBezTo>
                  <a:close/>
                  <a:moveTo>
                    <a:pt x="6543" y="3321"/>
                  </a:moveTo>
                  <a:lnTo>
                    <a:pt x="6543" y="3321"/>
                  </a:lnTo>
                  <a:cubicBezTo>
                    <a:pt x="7060" y="3401"/>
                    <a:pt x="7578" y="3516"/>
                    <a:pt x="8072" y="3700"/>
                  </a:cubicBezTo>
                  <a:cubicBezTo>
                    <a:pt x="8130" y="3712"/>
                    <a:pt x="8187" y="3735"/>
                    <a:pt x="8233" y="3758"/>
                  </a:cubicBezTo>
                  <a:cubicBezTo>
                    <a:pt x="8348" y="3838"/>
                    <a:pt x="8440" y="3930"/>
                    <a:pt x="8521" y="4045"/>
                  </a:cubicBezTo>
                  <a:cubicBezTo>
                    <a:pt x="8716" y="4298"/>
                    <a:pt x="8866" y="4586"/>
                    <a:pt x="8958" y="4885"/>
                  </a:cubicBezTo>
                  <a:cubicBezTo>
                    <a:pt x="9050" y="5241"/>
                    <a:pt x="9119" y="5598"/>
                    <a:pt x="9142" y="5966"/>
                  </a:cubicBezTo>
                  <a:cubicBezTo>
                    <a:pt x="9176" y="6345"/>
                    <a:pt x="9199" y="6725"/>
                    <a:pt x="9211" y="7104"/>
                  </a:cubicBezTo>
                  <a:cubicBezTo>
                    <a:pt x="9257" y="7863"/>
                    <a:pt x="9257" y="8622"/>
                    <a:pt x="9211" y="9381"/>
                  </a:cubicBezTo>
                  <a:cubicBezTo>
                    <a:pt x="9176" y="10128"/>
                    <a:pt x="9073" y="10876"/>
                    <a:pt x="8912" y="11612"/>
                  </a:cubicBezTo>
                  <a:cubicBezTo>
                    <a:pt x="8762" y="12198"/>
                    <a:pt x="8521" y="12888"/>
                    <a:pt x="7900" y="13141"/>
                  </a:cubicBezTo>
                  <a:cubicBezTo>
                    <a:pt x="7900" y="13141"/>
                    <a:pt x="7888" y="13141"/>
                    <a:pt x="7888" y="13153"/>
                  </a:cubicBezTo>
                  <a:cubicBezTo>
                    <a:pt x="7819" y="13187"/>
                    <a:pt x="7762" y="13210"/>
                    <a:pt x="7693" y="13245"/>
                  </a:cubicBezTo>
                  <a:cubicBezTo>
                    <a:pt x="7474" y="13337"/>
                    <a:pt x="7244" y="13406"/>
                    <a:pt x="7014" y="13452"/>
                  </a:cubicBezTo>
                  <a:cubicBezTo>
                    <a:pt x="7118" y="13360"/>
                    <a:pt x="7198" y="13256"/>
                    <a:pt x="7267" y="13153"/>
                  </a:cubicBezTo>
                  <a:cubicBezTo>
                    <a:pt x="7440" y="12819"/>
                    <a:pt x="7532" y="12451"/>
                    <a:pt x="7543" y="12072"/>
                  </a:cubicBezTo>
                  <a:cubicBezTo>
                    <a:pt x="7601" y="11209"/>
                    <a:pt x="7612" y="10347"/>
                    <a:pt x="7589" y="9484"/>
                  </a:cubicBezTo>
                  <a:cubicBezTo>
                    <a:pt x="7566" y="8622"/>
                    <a:pt x="7509" y="7760"/>
                    <a:pt x="7440" y="6897"/>
                  </a:cubicBezTo>
                  <a:cubicBezTo>
                    <a:pt x="7405" y="6472"/>
                    <a:pt x="7371" y="6035"/>
                    <a:pt x="7336" y="5609"/>
                  </a:cubicBezTo>
                  <a:cubicBezTo>
                    <a:pt x="7313" y="5218"/>
                    <a:pt x="7267" y="4827"/>
                    <a:pt x="7198" y="4448"/>
                  </a:cubicBezTo>
                  <a:cubicBezTo>
                    <a:pt x="7141" y="4057"/>
                    <a:pt x="6957" y="3689"/>
                    <a:pt x="6669" y="3413"/>
                  </a:cubicBezTo>
                  <a:cubicBezTo>
                    <a:pt x="6635" y="3378"/>
                    <a:pt x="6589" y="3344"/>
                    <a:pt x="6543" y="3321"/>
                  </a:cubicBezTo>
                  <a:close/>
                  <a:moveTo>
                    <a:pt x="5359" y="3229"/>
                  </a:moveTo>
                  <a:cubicBezTo>
                    <a:pt x="5267" y="4563"/>
                    <a:pt x="5232" y="5897"/>
                    <a:pt x="5186" y="7231"/>
                  </a:cubicBezTo>
                  <a:cubicBezTo>
                    <a:pt x="5140" y="8599"/>
                    <a:pt x="5106" y="9956"/>
                    <a:pt x="5083" y="11324"/>
                  </a:cubicBezTo>
                  <a:cubicBezTo>
                    <a:pt x="5083" y="11704"/>
                    <a:pt x="5071" y="12095"/>
                    <a:pt x="5071" y="12486"/>
                  </a:cubicBezTo>
                  <a:cubicBezTo>
                    <a:pt x="5071" y="12831"/>
                    <a:pt x="5060" y="13187"/>
                    <a:pt x="5060" y="13544"/>
                  </a:cubicBezTo>
                  <a:cubicBezTo>
                    <a:pt x="4772" y="13521"/>
                    <a:pt x="4485" y="13498"/>
                    <a:pt x="4197" y="13463"/>
                  </a:cubicBezTo>
                  <a:lnTo>
                    <a:pt x="3956" y="13440"/>
                  </a:lnTo>
                  <a:cubicBezTo>
                    <a:pt x="3496" y="13130"/>
                    <a:pt x="3404" y="12428"/>
                    <a:pt x="3381" y="11922"/>
                  </a:cubicBezTo>
                  <a:cubicBezTo>
                    <a:pt x="3335" y="11106"/>
                    <a:pt x="3323" y="10289"/>
                    <a:pt x="3335" y="9473"/>
                  </a:cubicBezTo>
                  <a:cubicBezTo>
                    <a:pt x="3358" y="8656"/>
                    <a:pt x="3404" y="7852"/>
                    <a:pt x="3473" y="7047"/>
                  </a:cubicBezTo>
                  <a:cubicBezTo>
                    <a:pt x="3496" y="6633"/>
                    <a:pt x="3530" y="6230"/>
                    <a:pt x="3565" y="5828"/>
                  </a:cubicBezTo>
                  <a:cubicBezTo>
                    <a:pt x="3588" y="5437"/>
                    <a:pt x="3611" y="5057"/>
                    <a:pt x="3668" y="4678"/>
                  </a:cubicBezTo>
                  <a:cubicBezTo>
                    <a:pt x="3726" y="4298"/>
                    <a:pt x="3829" y="3896"/>
                    <a:pt x="4082" y="3608"/>
                  </a:cubicBezTo>
                  <a:cubicBezTo>
                    <a:pt x="4197" y="3482"/>
                    <a:pt x="4324" y="3390"/>
                    <a:pt x="4462" y="3321"/>
                  </a:cubicBezTo>
                  <a:cubicBezTo>
                    <a:pt x="4611" y="3298"/>
                    <a:pt x="4738" y="3275"/>
                    <a:pt x="4876" y="3263"/>
                  </a:cubicBezTo>
                  <a:cubicBezTo>
                    <a:pt x="5014" y="3252"/>
                    <a:pt x="5140" y="3240"/>
                    <a:pt x="5278" y="3229"/>
                  </a:cubicBezTo>
                  <a:close/>
                  <a:moveTo>
                    <a:pt x="5485" y="3229"/>
                  </a:moveTo>
                  <a:cubicBezTo>
                    <a:pt x="5738" y="3229"/>
                    <a:pt x="5991" y="3252"/>
                    <a:pt x="6244" y="3275"/>
                  </a:cubicBezTo>
                  <a:cubicBezTo>
                    <a:pt x="6382" y="3332"/>
                    <a:pt x="6497" y="3413"/>
                    <a:pt x="6600" y="3505"/>
                  </a:cubicBezTo>
                  <a:cubicBezTo>
                    <a:pt x="6842" y="3746"/>
                    <a:pt x="7003" y="4057"/>
                    <a:pt x="7060" y="4402"/>
                  </a:cubicBezTo>
                  <a:cubicBezTo>
                    <a:pt x="7129" y="4770"/>
                    <a:pt x="7164" y="5138"/>
                    <a:pt x="7187" y="5506"/>
                  </a:cubicBezTo>
                  <a:cubicBezTo>
                    <a:pt x="7221" y="5920"/>
                    <a:pt x="7256" y="6334"/>
                    <a:pt x="7290" y="6736"/>
                  </a:cubicBezTo>
                  <a:cubicBezTo>
                    <a:pt x="7428" y="8357"/>
                    <a:pt x="7474" y="9979"/>
                    <a:pt x="7417" y="11600"/>
                  </a:cubicBezTo>
                  <a:cubicBezTo>
                    <a:pt x="7394" y="12026"/>
                    <a:pt x="7394" y="12463"/>
                    <a:pt x="7244" y="12865"/>
                  </a:cubicBezTo>
                  <a:cubicBezTo>
                    <a:pt x="7152" y="13153"/>
                    <a:pt x="6945" y="13383"/>
                    <a:pt x="6669" y="13509"/>
                  </a:cubicBezTo>
                  <a:cubicBezTo>
                    <a:pt x="6462" y="13544"/>
                    <a:pt x="6256" y="13555"/>
                    <a:pt x="6049" y="13555"/>
                  </a:cubicBezTo>
                  <a:cubicBezTo>
                    <a:pt x="5784" y="13555"/>
                    <a:pt x="5508" y="13555"/>
                    <a:pt x="5244" y="13544"/>
                  </a:cubicBezTo>
                  <a:cubicBezTo>
                    <a:pt x="5255" y="13233"/>
                    <a:pt x="5255" y="12923"/>
                    <a:pt x="5267" y="12601"/>
                  </a:cubicBezTo>
                  <a:cubicBezTo>
                    <a:pt x="5267" y="12267"/>
                    <a:pt x="5267" y="11922"/>
                    <a:pt x="5278" y="11577"/>
                  </a:cubicBezTo>
                  <a:cubicBezTo>
                    <a:pt x="5290" y="10899"/>
                    <a:pt x="5301" y="10220"/>
                    <a:pt x="5313" y="9530"/>
                  </a:cubicBezTo>
                  <a:cubicBezTo>
                    <a:pt x="5336" y="8173"/>
                    <a:pt x="5370" y="6805"/>
                    <a:pt x="5416" y="5437"/>
                  </a:cubicBezTo>
                  <a:cubicBezTo>
                    <a:pt x="5439" y="4701"/>
                    <a:pt x="5474" y="3965"/>
                    <a:pt x="5485" y="3229"/>
                  </a:cubicBezTo>
                  <a:close/>
                  <a:moveTo>
                    <a:pt x="8475" y="13026"/>
                  </a:moveTo>
                  <a:lnTo>
                    <a:pt x="8475" y="13026"/>
                  </a:lnTo>
                  <a:cubicBezTo>
                    <a:pt x="8440" y="13187"/>
                    <a:pt x="8417" y="13360"/>
                    <a:pt x="8406" y="13521"/>
                  </a:cubicBezTo>
                  <a:lnTo>
                    <a:pt x="8417" y="13532"/>
                  </a:lnTo>
                  <a:cubicBezTo>
                    <a:pt x="8406" y="13762"/>
                    <a:pt x="8360" y="13980"/>
                    <a:pt x="8256" y="14187"/>
                  </a:cubicBezTo>
                  <a:cubicBezTo>
                    <a:pt x="8233" y="14233"/>
                    <a:pt x="8199" y="14279"/>
                    <a:pt x="8153" y="14314"/>
                  </a:cubicBezTo>
                  <a:cubicBezTo>
                    <a:pt x="8141" y="14314"/>
                    <a:pt x="8141" y="14325"/>
                    <a:pt x="8130" y="14337"/>
                  </a:cubicBezTo>
                  <a:cubicBezTo>
                    <a:pt x="7980" y="14452"/>
                    <a:pt x="7808" y="14521"/>
                    <a:pt x="7624" y="14544"/>
                  </a:cubicBezTo>
                  <a:cubicBezTo>
                    <a:pt x="7336" y="14578"/>
                    <a:pt x="7037" y="14578"/>
                    <a:pt x="6738" y="14590"/>
                  </a:cubicBezTo>
                  <a:cubicBezTo>
                    <a:pt x="6259" y="14607"/>
                    <a:pt x="5779" y="14617"/>
                    <a:pt x="5299" y="14617"/>
                  </a:cubicBezTo>
                  <a:cubicBezTo>
                    <a:pt x="5123" y="14617"/>
                    <a:pt x="4948" y="14616"/>
                    <a:pt x="4772" y="14613"/>
                  </a:cubicBezTo>
                  <a:cubicBezTo>
                    <a:pt x="4450" y="14601"/>
                    <a:pt x="4128" y="14578"/>
                    <a:pt x="3806" y="14555"/>
                  </a:cubicBezTo>
                  <a:cubicBezTo>
                    <a:pt x="3519" y="14544"/>
                    <a:pt x="3231" y="14509"/>
                    <a:pt x="2955" y="14417"/>
                  </a:cubicBezTo>
                  <a:cubicBezTo>
                    <a:pt x="2472" y="14233"/>
                    <a:pt x="2702" y="13670"/>
                    <a:pt x="2553" y="13279"/>
                  </a:cubicBezTo>
                  <a:lnTo>
                    <a:pt x="2553" y="13279"/>
                  </a:lnTo>
                  <a:cubicBezTo>
                    <a:pt x="2783" y="13383"/>
                    <a:pt x="3036" y="13475"/>
                    <a:pt x="3277" y="13532"/>
                  </a:cubicBezTo>
                  <a:cubicBezTo>
                    <a:pt x="3588" y="13601"/>
                    <a:pt x="3910" y="13658"/>
                    <a:pt x="4232" y="13693"/>
                  </a:cubicBezTo>
                  <a:lnTo>
                    <a:pt x="4255" y="13693"/>
                  </a:lnTo>
                  <a:cubicBezTo>
                    <a:pt x="4542" y="13716"/>
                    <a:pt x="4830" y="13739"/>
                    <a:pt x="5106" y="13750"/>
                  </a:cubicBezTo>
                  <a:cubicBezTo>
                    <a:pt x="5307" y="13768"/>
                    <a:pt x="5509" y="13777"/>
                    <a:pt x="5712" y="13777"/>
                  </a:cubicBezTo>
                  <a:cubicBezTo>
                    <a:pt x="6157" y="13777"/>
                    <a:pt x="6603" y="13734"/>
                    <a:pt x="7037" y="13647"/>
                  </a:cubicBezTo>
                  <a:cubicBezTo>
                    <a:pt x="7543" y="13521"/>
                    <a:pt x="8038" y="13314"/>
                    <a:pt x="8475" y="13026"/>
                  </a:cubicBezTo>
                  <a:close/>
                  <a:moveTo>
                    <a:pt x="8118" y="14544"/>
                  </a:moveTo>
                  <a:cubicBezTo>
                    <a:pt x="8118" y="14866"/>
                    <a:pt x="8130" y="15188"/>
                    <a:pt x="8130" y="15510"/>
                  </a:cubicBezTo>
                  <a:cubicBezTo>
                    <a:pt x="8130" y="15889"/>
                    <a:pt x="8141" y="16280"/>
                    <a:pt x="8153" y="16660"/>
                  </a:cubicBezTo>
                  <a:lnTo>
                    <a:pt x="8153" y="17212"/>
                  </a:lnTo>
                  <a:lnTo>
                    <a:pt x="8153" y="17488"/>
                  </a:lnTo>
                  <a:cubicBezTo>
                    <a:pt x="8153" y="17580"/>
                    <a:pt x="8130" y="17637"/>
                    <a:pt x="8038" y="17649"/>
                  </a:cubicBezTo>
                  <a:cubicBezTo>
                    <a:pt x="7980" y="17672"/>
                    <a:pt x="7911" y="17672"/>
                    <a:pt x="7842" y="17683"/>
                  </a:cubicBezTo>
                  <a:cubicBezTo>
                    <a:pt x="7842" y="17643"/>
                    <a:pt x="7811" y="17623"/>
                    <a:pt x="7779" y="17623"/>
                  </a:cubicBezTo>
                  <a:cubicBezTo>
                    <a:pt x="7748" y="17623"/>
                    <a:pt x="7716" y="17643"/>
                    <a:pt x="7716" y="17683"/>
                  </a:cubicBezTo>
                  <a:lnTo>
                    <a:pt x="7716" y="17706"/>
                  </a:lnTo>
                  <a:lnTo>
                    <a:pt x="7497" y="17729"/>
                  </a:lnTo>
                  <a:cubicBezTo>
                    <a:pt x="7302" y="17741"/>
                    <a:pt x="7118" y="17764"/>
                    <a:pt x="6934" y="17775"/>
                  </a:cubicBezTo>
                  <a:cubicBezTo>
                    <a:pt x="6485" y="17817"/>
                    <a:pt x="6037" y="17837"/>
                    <a:pt x="5589" y="17837"/>
                  </a:cubicBezTo>
                  <a:cubicBezTo>
                    <a:pt x="5290" y="17837"/>
                    <a:pt x="4991" y="17828"/>
                    <a:pt x="4692" y="17810"/>
                  </a:cubicBezTo>
                  <a:cubicBezTo>
                    <a:pt x="4312" y="17775"/>
                    <a:pt x="3933" y="17741"/>
                    <a:pt x="3565" y="17683"/>
                  </a:cubicBezTo>
                  <a:cubicBezTo>
                    <a:pt x="3415" y="17672"/>
                    <a:pt x="3266" y="17637"/>
                    <a:pt x="3128" y="17568"/>
                  </a:cubicBezTo>
                  <a:cubicBezTo>
                    <a:pt x="2990" y="17476"/>
                    <a:pt x="3024" y="17269"/>
                    <a:pt x="3024" y="17120"/>
                  </a:cubicBezTo>
                  <a:cubicBezTo>
                    <a:pt x="3047" y="16280"/>
                    <a:pt x="3082" y="15452"/>
                    <a:pt x="3070" y="14613"/>
                  </a:cubicBezTo>
                  <a:lnTo>
                    <a:pt x="3070" y="14613"/>
                  </a:lnTo>
                  <a:cubicBezTo>
                    <a:pt x="3220" y="14636"/>
                    <a:pt x="3358" y="14659"/>
                    <a:pt x="3507" y="14670"/>
                  </a:cubicBezTo>
                  <a:cubicBezTo>
                    <a:pt x="3852" y="14705"/>
                    <a:pt x="4186" y="14728"/>
                    <a:pt x="4531" y="14751"/>
                  </a:cubicBezTo>
                  <a:cubicBezTo>
                    <a:pt x="4822" y="14761"/>
                    <a:pt x="5114" y="14764"/>
                    <a:pt x="5405" y="14764"/>
                  </a:cubicBezTo>
                  <a:cubicBezTo>
                    <a:pt x="5804" y="14764"/>
                    <a:pt x="6202" y="14758"/>
                    <a:pt x="6600" y="14751"/>
                  </a:cubicBezTo>
                  <a:cubicBezTo>
                    <a:pt x="6922" y="14739"/>
                    <a:pt x="7244" y="14751"/>
                    <a:pt x="7555" y="14705"/>
                  </a:cubicBezTo>
                  <a:cubicBezTo>
                    <a:pt x="7750" y="14693"/>
                    <a:pt x="7946" y="14636"/>
                    <a:pt x="8118" y="14544"/>
                  </a:cubicBezTo>
                  <a:close/>
                  <a:moveTo>
                    <a:pt x="3415" y="17798"/>
                  </a:moveTo>
                  <a:cubicBezTo>
                    <a:pt x="3519" y="17810"/>
                    <a:pt x="3634" y="17821"/>
                    <a:pt x="3737" y="17833"/>
                  </a:cubicBezTo>
                  <a:cubicBezTo>
                    <a:pt x="3944" y="17856"/>
                    <a:pt x="4140" y="17879"/>
                    <a:pt x="4347" y="17890"/>
                  </a:cubicBezTo>
                  <a:cubicBezTo>
                    <a:pt x="4823" y="17931"/>
                    <a:pt x="5299" y="17952"/>
                    <a:pt x="5775" y="17952"/>
                  </a:cubicBezTo>
                  <a:cubicBezTo>
                    <a:pt x="6092" y="17952"/>
                    <a:pt x="6410" y="17943"/>
                    <a:pt x="6727" y="17925"/>
                  </a:cubicBezTo>
                  <a:cubicBezTo>
                    <a:pt x="7060" y="17913"/>
                    <a:pt x="7382" y="17879"/>
                    <a:pt x="7704" y="17833"/>
                  </a:cubicBezTo>
                  <a:lnTo>
                    <a:pt x="7704" y="17833"/>
                  </a:lnTo>
                  <a:cubicBezTo>
                    <a:pt x="7693" y="18178"/>
                    <a:pt x="7681" y="18523"/>
                    <a:pt x="7681" y="18879"/>
                  </a:cubicBezTo>
                  <a:lnTo>
                    <a:pt x="7670" y="19155"/>
                  </a:lnTo>
                  <a:cubicBezTo>
                    <a:pt x="7670" y="19224"/>
                    <a:pt x="7693" y="19396"/>
                    <a:pt x="7612" y="19419"/>
                  </a:cubicBezTo>
                  <a:lnTo>
                    <a:pt x="7037" y="19419"/>
                  </a:lnTo>
                  <a:lnTo>
                    <a:pt x="4646" y="19385"/>
                  </a:lnTo>
                  <a:cubicBezTo>
                    <a:pt x="4220" y="19385"/>
                    <a:pt x="3806" y="19373"/>
                    <a:pt x="3381" y="19373"/>
                  </a:cubicBezTo>
                  <a:cubicBezTo>
                    <a:pt x="3369" y="19362"/>
                    <a:pt x="3369" y="19350"/>
                    <a:pt x="3369" y="19350"/>
                  </a:cubicBezTo>
                  <a:cubicBezTo>
                    <a:pt x="3381" y="18833"/>
                    <a:pt x="3392" y="18327"/>
                    <a:pt x="3415" y="17810"/>
                  </a:cubicBezTo>
                  <a:cubicBezTo>
                    <a:pt x="3415" y="17810"/>
                    <a:pt x="3415" y="17798"/>
                    <a:pt x="3415" y="17798"/>
                  </a:cubicBezTo>
                  <a:close/>
                  <a:moveTo>
                    <a:pt x="5788" y="1"/>
                  </a:moveTo>
                  <a:cubicBezTo>
                    <a:pt x="5632" y="1"/>
                    <a:pt x="5474" y="3"/>
                    <a:pt x="5313" y="9"/>
                  </a:cubicBezTo>
                  <a:cubicBezTo>
                    <a:pt x="5002" y="21"/>
                    <a:pt x="4703" y="32"/>
                    <a:pt x="4404" y="55"/>
                  </a:cubicBezTo>
                  <a:cubicBezTo>
                    <a:pt x="4266" y="55"/>
                    <a:pt x="4117" y="67"/>
                    <a:pt x="3979" y="101"/>
                  </a:cubicBezTo>
                  <a:cubicBezTo>
                    <a:pt x="3875" y="136"/>
                    <a:pt x="3806" y="239"/>
                    <a:pt x="3806" y="343"/>
                  </a:cubicBezTo>
                  <a:cubicBezTo>
                    <a:pt x="3760" y="676"/>
                    <a:pt x="3749" y="1010"/>
                    <a:pt x="3760" y="1343"/>
                  </a:cubicBezTo>
                  <a:cubicBezTo>
                    <a:pt x="3668" y="1343"/>
                    <a:pt x="3588" y="1355"/>
                    <a:pt x="3496" y="1378"/>
                  </a:cubicBezTo>
                  <a:cubicBezTo>
                    <a:pt x="3323" y="1412"/>
                    <a:pt x="3185" y="1550"/>
                    <a:pt x="3151" y="1723"/>
                  </a:cubicBezTo>
                  <a:cubicBezTo>
                    <a:pt x="3116" y="1918"/>
                    <a:pt x="3185" y="2114"/>
                    <a:pt x="3116" y="2298"/>
                  </a:cubicBezTo>
                  <a:cubicBezTo>
                    <a:pt x="3116" y="2298"/>
                    <a:pt x="3116" y="2309"/>
                    <a:pt x="3116" y="2309"/>
                  </a:cubicBezTo>
                  <a:lnTo>
                    <a:pt x="2668" y="2401"/>
                  </a:lnTo>
                  <a:cubicBezTo>
                    <a:pt x="2633" y="2401"/>
                    <a:pt x="2610" y="2436"/>
                    <a:pt x="2610" y="2470"/>
                  </a:cubicBezTo>
                  <a:cubicBezTo>
                    <a:pt x="2656" y="2838"/>
                    <a:pt x="2668" y="3206"/>
                    <a:pt x="2656" y="3574"/>
                  </a:cubicBezTo>
                  <a:cubicBezTo>
                    <a:pt x="2507" y="3631"/>
                    <a:pt x="2369" y="3712"/>
                    <a:pt x="2231" y="3792"/>
                  </a:cubicBezTo>
                  <a:cubicBezTo>
                    <a:pt x="1299" y="4298"/>
                    <a:pt x="587" y="5126"/>
                    <a:pt x="230" y="6115"/>
                  </a:cubicBezTo>
                  <a:cubicBezTo>
                    <a:pt x="23" y="6713"/>
                    <a:pt x="0" y="7357"/>
                    <a:pt x="23" y="7990"/>
                  </a:cubicBezTo>
                  <a:cubicBezTo>
                    <a:pt x="35" y="8622"/>
                    <a:pt x="92" y="9254"/>
                    <a:pt x="207" y="9875"/>
                  </a:cubicBezTo>
                  <a:cubicBezTo>
                    <a:pt x="426" y="10968"/>
                    <a:pt x="908" y="12049"/>
                    <a:pt x="1771" y="12785"/>
                  </a:cubicBezTo>
                  <a:cubicBezTo>
                    <a:pt x="1955" y="12946"/>
                    <a:pt x="2162" y="13072"/>
                    <a:pt x="2380" y="13187"/>
                  </a:cubicBezTo>
                  <a:cubicBezTo>
                    <a:pt x="2518" y="13383"/>
                    <a:pt x="2472" y="13647"/>
                    <a:pt x="2472" y="13877"/>
                  </a:cubicBezTo>
                  <a:cubicBezTo>
                    <a:pt x="2461" y="14107"/>
                    <a:pt x="2564" y="14337"/>
                    <a:pt x="2748" y="14486"/>
                  </a:cubicBezTo>
                  <a:cubicBezTo>
                    <a:pt x="2806" y="14521"/>
                    <a:pt x="2863" y="14544"/>
                    <a:pt x="2921" y="14567"/>
                  </a:cubicBezTo>
                  <a:cubicBezTo>
                    <a:pt x="2875" y="15372"/>
                    <a:pt x="2875" y="16177"/>
                    <a:pt x="2875" y="16993"/>
                  </a:cubicBezTo>
                  <a:cubicBezTo>
                    <a:pt x="2852" y="17166"/>
                    <a:pt x="2863" y="17338"/>
                    <a:pt x="2909" y="17511"/>
                  </a:cubicBezTo>
                  <a:cubicBezTo>
                    <a:pt x="2955" y="17637"/>
                    <a:pt x="3082" y="17741"/>
                    <a:pt x="3220" y="17764"/>
                  </a:cubicBezTo>
                  <a:lnTo>
                    <a:pt x="3277" y="17775"/>
                  </a:lnTo>
                  <a:cubicBezTo>
                    <a:pt x="3266" y="17787"/>
                    <a:pt x="3266" y="17798"/>
                    <a:pt x="3266" y="17810"/>
                  </a:cubicBezTo>
                  <a:cubicBezTo>
                    <a:pt x="3254" y="18350"/>
                    <a:pt x="3231" y="18891"/>
                    <a:pt x="3220" y="19431"/>
                  </a:cubicBezTo>
                  <a:cubicBezTo>
                    <a:pt x="3220" y="19454"/>
                    <a:pt x="3231" y="19477"/>
                    <a:pt x="3254" y="19488"/>
                  </a:cubicBezTo>
                  <a:cubicBezTo>
                    <a:pt x="3254" y="20109"/>
                    <a:pt x="3254" y="20719"/>
                    <a:pt x="3254" y="21328"/>
                  </a:cubicBezTo>
                  <a:cubicBezTo>
                    <a:pt x="3254" y="21650"/>
                    <a:pt x="3254" y="21972"/>
                    <a:pt x="3243" y="22294"/>
                  </a:cubicBezTo>
                  <a:cubicBezTo>
                    <a:pt x="3231" y="22616"/>
                    <a:pt x="3220" y="22950"/>
                    <a:pt x="3208" y="23272"/>
                  </a:cubicBezTo>
                  <a:cubicBezTo>
                    <a:pt x="3208" y="23306"/>
                    <a:pt x="3234" y="23323"/>
                    <a:pt x="3260" y="23323"/>
                  </a:cubicBezTo>
                  <a:cubicBezTo>
                    <a:pt x="3286" y="23323"/>
                    <a:pt x="3312" y="23306"/>
                    <a:pt x="3312" y="23272"/>
                  </a:cubicBezTo>
                  <a:cubicBezTo>
                    <a:pt x="3358" y="22950"/>
                    <a:pt x="3369" y="22616"/>
                    <a:pt x="3381" y="22294"/>
                  </a:cubicBezTo>
                  <a:cubicBezTo>
                    <a:pt x="3404" y="21961"/>
                    <a:pt x="3415" y="21650"/>
                    <a:pt x="3427" y="21328"/>
                  </a:cubicBezTo>
                  <a:cubicBezTo>
                    <a:pt x="3427" y="20719"/>
                    <a:pt x="3427" y="20109"/>
                    <a:pt x="3381" y="19500"/>
                  </a:cubicBezTo>
                  <a:lnTo>
                    <a:pt x="3714" y="19500"/>
                  </a:lnTo>
                  <a:cubicBezTo>
                    <a:pt x="3703" y="19787"/>
                    <a:pt x="3680" y="20086"/>
                    <a:pt x="3668" y="20374"/>
                  </a:cubicBezTo>
                  <a:cubicBezTo>
                    <a:pt x="3657" y="20696"/>
                    <a:pt x="3657" y="21006"/>
                    <a:pt x="3645" y="21328"/>
                  </a:cubicBezTo>
                  <a:cubicBezTo>
                    <a:pt x="3622" y="21949"/>
                    <a:pt x="3611" y="22582"/>
                    <a:pt x="3565" y="23214"/>
                  </a:cubicBezTo>
                  <a:cubicBezTo>
                    <a:pt x="3565" y="23231"/>
                    <a:pt x="3582" y="23240"/>
                    <a:pt x="3599" y="23240"/>
                  </a:cubicBezTo>
                  <a:cubicBezTo>
                    <a:pt x="3616" y="23240"/>
                    <a:pt x="3634" y="23231"/>
                    <a:pt x="3634" y="23214"/>
                  </a:cubicBezTo>
                  <a:cubicBezTo>
                    <a:pt x="3680" y="22582"/>
                    <a:pt x="3737" y="21949"/>
                    <a:pt x="3772" y="21328"/>
                  </a:cubicBezTo>
                  <a:cubicBezTo>
                    <a:pt x="3818" y="20696"/>
                    <a:pt x="3829" y="20109"/>
                    <a:pt x="3829" y="19500"/>
                  </a:cubicBezTo>
                  <a:lnTo>
                    <a:pt x="4025" y="19500"/>
                  </a:lnTo>
                  <a:cubicBezTo>
                    <a:pt x="4013" y="19764"/>
                    <a:pt x="4013" y="20029"/>
                    <a:pt x="4013" y="20293"/>
                  </a:cubicBezTo>
                  <a:cubicBezTo>
                    <a:pt x="4013" y="20558"/>
                    <a:pt x="4013" y="20845"/>
                    <a:pt x="4013" y="21121"/>
                  </a:cubicBezTo>
                  <a:cubicBezTo>
                    <a:pt x="4013" y="21673"/>
                    <a:pt x="4002" y="22214"/>
                    <a:pt x="3967" y="22766"/>
                  </a:cubicBezTo>
                  <a:cubicBezTo>
                    <a:pt x="3967" y="22783"/>
                    <a:pt x="3984" y="22792"/>
                    <a:pt x="4002" y="22792"/>
                  </a:cubicBezTo>
                  <a:cubicBezTo>
                    <a:pt x="4019" y="22792"/>
                    <a:pt x="4036" y="22783"/>
                    <a:pt x="4036" y="22766"/>
                  </a:cubicBezTo>
                  <a:cubicBezTo>
                    <a:pt x="4071" y="22214"/>
                    <a:pt x="4105" y="21673"/>
                    <a:pt x="4117" y="21121"/>
                  </a:cubicBezTo>
                  <a:cubicBezTo>
                    <a:pt x="4128" y="20845"/>
                    <a:pt x="4140" y="20569"/>
                    <a:pt x="4151" y="20293"/>
                  </a:cubicBezTo>
                  <a:cubicBezTo>
                    <a:pt x="4163" y="20029"/>
                    <a:pt x="4151" y="19764"/>
                    <a:pt x="4140" y="19511"/>
                  </a:cubicBezTo>
                  <a:lnTo>
                    <a:pt x="4473" y="19511"/>
                  </a:lnTo>
                  <a:cubicBezTo>
                    <a:pt x="4450" y="19649"/>
                    <a:pt x="4450" y="19799"/>
                    <a:pt x="4450" y="19925"/>
                  </a:cubicBezTo>
                  <a:cubicBezTo>
                    <a:pt x="4439" y="20063"/>
                    <a:pt x="4427" y="20259"/>
                    <a:pt x="4416" y="20420"/>
                  </a:cubicBezTo>
                  <a:cubicBezTo>
                    <a:pt x="4404" y="20753"/>
                    <a:pt x="4393" y="21087"/>
                    <a:pt x="4381" y="21420"/>
                  </a:cubicBezTo>
                  <a:cubicBezTo>
                    <a:pt x="4347" y="22087"/>
                    <a:pt x="4301" y="22754"/>
                    <a:pt x="4255" y="23433"/>
                  </a:cubicBezTo>
                  <a:cubicBezTo>
                    <a:pt x="4255" y="23456"/>
                    <a:pt x="4275" y="23467"/>
                    <a:pt x="4295" y="23467"/>
                  </a:cubicBezTo>
                  <a:cubicBezTo>
                    <a:pt x="4315" y="23467"/>
                    <a:pt x="4335" y="23456"/>
                    <a:pt x="4335" y="23433"/>
                  </a:cubicBezTo>
                  <a:cubicBezTo>
                    <a:pt x="4404" y="22766"/>
                    <a:pt x="4462" y="22099"/>
                    <a:pt x="4508" y="21432"/>
                  </a:cubicBezTo>
                  <a:cubicBezTo>
                    <a:pt x="4531" y="21110"/>
                    <a:pt x="4542" y="20788"/>
                    <a:pt x="4565" y="20454"/>
                  </a:cubicBezTo>
                  <a:cubicBezTo>
                    <a:pt x="4577" y="20293"/>
                    <a:pt x="4577" y="20121"/>
                    <a:pt x="4577" y="19960"/>
                  </a:cubicBezTo>
                  <a:cubicBezTo>
                    <a:pt x="4588" y="19799"/>
                    <a:pt x="4600" y="19661"/>
                    <a:pt x="4577" y="19511"/>
                  </a:cubicBezTo>
                  <a:lnTo>
                    <a:pt x="4818" y="19511"/>
                  </a:lnTo>
                  <a:cubicBezTo>
                    <a:pt x="4784" y="19787"/>
                    <a:pt x="4784" y="20075"/>
                    <a:pt x="4784" y="20351"/>
                  </a:cubicBezTo>
                  <a:cubicBezTo>
                    <a:pt x="4772" y="20661"/>
                    <a:pt x="4772" y="20960"/>
                    <a:pt x="4761" y="21271"/>
                  </a:cubicBezTo>
                  <a:cubicBezTo>
                    <a:pt x="4761" y="21880"/>
                    <a:pt x="4761" y="22501"/>
                    <a:pt x="4749" y="23111"/>
                  </a:cubicBezTo>
                  <a:cubicBezTo>
                    <a:pt x="4749" y="23128"/>
                    <a:pt x="4764" y="23136"/>
                    <a:pt x="4778" y="23136"/>
                  </a:cubicBezTo>
                  <a:cubicBezTo>
                    <a:pt x="4792" y="23136"/>
                    <a:pt x="4807" y="23128"/>
                    <a:pt x="4807" y="23111"/>
                  </a:cubicBezTo>
                  <a:cubicBezTo>
                    <a:pt x="4818" y="22501"/>
                    <a:pt x="4853" y="21892"/>
                    <a:pt x="4887" y="21294"/>
                  </a:cubicBezTo>
                  <a:cubicBezTo>
                    <a:pt x="4899" y="20983"/>
                    <a:pt x="4910" y="20684"/>
                    <a:pt x="4910" y="20385"/>
                  </a:cubicBezTo>
                  <a:cubicBezTo>
                    <a:pt x="4933" y="20098"/>
                    <a:pt x="4933" y="19799"/>
                    <a:pt x="4922" y="19511"/>
                  </a:cubicBezTo>
                  <a:lnTo>
                    <a:pt x="5129" y="19511"/>
                  </a:lnTo>
                  <a:lnTo>
                    <a:pt x="5129" y="19914"/>
                  </a:lnTo>
                  <a:cubicBezTo>
                    <a:pt x="5129" y="20040"/>
                    <a:pt x="5129" y="20201"/>
                    <a:pt x="5140" y="20339"/>
                  </a:cubicBezTo>
                  <a:lnTo>
                    <a:pt x="5140" y="21225"/>
                  </a:lnTo>
                  <a:cubicBezTo>
                    <a:pt x="5140" y="21811"/>
                    <a:pt x="5129" y="22386"/>
                    <a:pt x="5117" y="22961"/>
                  </a:cubicBezTo>
                  <a:cubicBezTo>
                    <a:pt x="5106" y="23295"/>
                    <a:pt x="5106" y="23640"/>
                    <a:pt x="5094" y="23973"/>
                  </a:cubicBezTo>
                  <a:cubicBezTo>
                    <a:pt x="5094" y="23996"/>
                    <a:pt x="5111" y="24008"/>
                    <a:pt x="5129" y="24008"/>
                  </a:cubicBezTo>
                  <a:cubicBezTo>
                    <a:pt x="5146" y="24008"/>
                    <a:pt x="5163" y="23996"/>
                    <a:pt x="5163" y="23973"/>
                  </a:cubicBezTo>
                  <a:cubicBezTo>
                    <a:pt x="5244" y="22812"/>
                    <a:pt x="5278" y="21650"/>
                    <a:pt x="5255" y="20477"/>
                  </a:cubicBezTo>
                  <a:cubicBezTo>
                    <a:pt x="5255" y="20316"/>
                    <a:pt x="5255" y="20155"/>
                    <a:pt x="5255" y="19983"/>
                  </a:cubicBezTo>
                  <a:cubicBezTo>
                    <a:pt x="5244" y="19822"/>
                    <a:pt x="5232" y="19684"/>
                    <a:pt x="5232" y="19523"/>
                  </a:cubicBezTo>
                  <a:lnTo>
                    <a:pt x="5543" y="19523"/>
                  </a:lnTo>
                  <a:cubicBezTo>
                    <a:pt x="5508" y="20132"/>
                    <a:pt x="5508" y="20730"/>
                    <a:pt x="5497" y="21340"/>
                  </a:cubicBezTo>
                  <a:cubicBezTo>
                    <a:pt x="5485" y="21949"/>
                    <a:pt x="5474" y="22582"/>
                    <a:pt x="5462" y="23214"/>
                  </a:cubicBezTo>
                  <a:cubicBezTo>
                    <a:pt x="5462" y="23231"/>
                    <a:pt x="5479" y="23240"/>
                    <a:pt x="5497" y="23240"/>
                  </a:cubicBezTo>
                  <a:cubicBezTo>
                    <a:pt x="5514" y="23240"/>
                    <a:pt x="5531" y="23231"/>
                    <a:pt x="5531" y="23214"/>
                  </a:cubicBezTo>
                  <a:lnTo>
                    <a:pt x="5612" y="21340"/>
                  </a:lnTo>
                  <a:cubicBezTo>
                    <a:pt x="5635" y="20730"/>
                    <a:pt x="5658" y="20132"/>
                    <a:pt x="5669" y="19523"/>
                  </a:cubicBezTo>
                  <a:lnTo>
                    <a:pt x="5830" y="19523"/>
                  </a:lnTo>
                  <a:cubicBezTo>
                    <a:pt x="5819" y="19799"/>
                    <a:pt x="5796" y="20063"/>
                    <a:pt x="5773" y="20328"/>
                  </a:cubicBezTo>
                  <a:cubicBezTo>
                    <a:pt x="5761" y="20592"/>
                    <a:pt x="5738" y="20903"/>
                    <a:pt x="5727" y="21179"/>
                  </a:cubicBezTo>
                  <a:cubicBezTo>
                    <a:pt x="5692" y="21754"/>
                    <a:pt x="5669" y="22317"/>
                    <a:pt x="5635" y="22892"/>
                  </a:cubicBezTo>
                  <a:cubicBezTo>
                    <a:pt x="5635" y="22915"/>
                    <a:pt x="5655" y="22927"/>
                    <a:pt x="5675" y="22927"/>
                  </a:cubicBezTo>
                  <a:cubicBezTo>
                    <a:pt x="5695" y="22927"/>
                    <a:pt x="5715" y="22915"/>
                    <a:pt x="5715" y="22892"/>
                  </a:cubicBezTo>
                  <a:cubicBezTo>
                    <a:pt x="5750" y="22317"/>
                    <a:pt x="5796" y="21754"/>
                    <a:pt x="5830" y="21179"/>
                  </a:cubicBezTo>
                  <a:cubicBezTo>
                    <a:pt x="5853" y="20891"/>
                    <a:pt x="5876" y="20604"/>
                    <a:pt x="5899" y="20328"/>
                  </a:cubicBezTo>
                  <a:cubicBezTo>
                    <a:pt x="5911" y="20052"/>
                    <a:pt x="5922" y="19799"/>
                    <a:pt x="5957" y="19523"/>
                  </a:cubicBezTo>
                  <a:lnTo>
                    <a:pt x="6049" y="19523"/>
                  </a:lnTo>
                  <a:cubicBezTo>
                    <a:pt x="6003" y="20178"/>
                    <a:pt x="5968" y="20822"/>
                    <a:pt x="5957" y="21466"/>
                  </a:cubicBezTo>
                  <a:cubicBezTo>
                    <a:pt x="5945" y="21788"/>
                    <a:pt x="5945" y="22122"/>
                    <a:pt x="5957" y="22455"/>
                  </a:cubicBezTo>
                  <a:cubicBezTo>
                    <a:pt x="5968" y="22777"/>
                    <a:pt x="5980" y="23122"/>
                    <a:pt x="6003" y="23456"/>
                  </a:cubicBezTo>
                  <a:cubicBezTo>
                    <a:pt x="6003" y="23467"/>
                    <a:pt x="6011" y="23473"/>
                    <a:pt x="6020" y="23473"/>
                  </a:cubicBezTo>
                  <a:cubicBezTo>
                    <a:pt x="6028" y="23473"/>
                    <a:pt x="6037" y="23467"/>
                    <a:pt x="6037" y="23456"/>
                  </a:cubicBezTo>
                  <a:cubicBezTo>
                    <a:pt x="6037" y="23122"/>
                    <a:pt x="6049" y="22800"/>
                    <a:pt x="6060" y="22467"/>
                  </a:cubicBezTo>
                  <a:cubicBezTo>
                    <a:pt x="6060" y="22133"/>
                    <a:pt x="6060" y="21800"/>
                    <a:pt x="6072" y="21466"/>
                  </a:cubicBezTo>
                  <a:cubicBezTo>
                    <a:pt x="6083" y="20822"/>
                    <a:pt x="6106" y="20167"/>
                    <a:pt x="6164" y="19534"/>
                  </a:cubicBezTo>
                  <a:lnTo>
                    <a:pt x="6393" y="19534"/>
                  </a:lnTo>
                  <a:cubicBezTo>
                    <a:pt x="6347" y="20753"/>
                    <a:pt x="6313" y="21972"/>
                    <a:pt x="6336" y="23191"/>
                  </a:cubicBezTo>
                  <a:cubicBezTo>
                    <a:pt x="6336" y="23214"/>
                    <a:pt x="6353" y="23226"/>
                    <a:pt x="6370" y="23226"/>
                  </a:cubicBezTo>
                  <a:cubicBezTo>
                    <a:pt x="6388" y="23226"/>
                    <a:pt x="6405" y="23214"/>
                    <a:pt x="6405" y="23191"/>
                  </a:cubicBezTo>
                  <a:cubicBezTo>
                    <a:pt x="6405" y="21972"/>
                    <a:pt x="6416" y="20753"/>
                    <a:pt x="6497" y="19534"/>
                  </a:cubicBezTo>
                  <a:lnTo>
                    <a:pt x="6819" y="19534"/>
                  </a:lnTo>
                  <a:cubicBezTo>
                    <a:pt x="6784" y="19833"/>
                    <a:pt x="6773" y="20132"/>
                    <a:pt x="6750" y="20443"/>
                  </a:cubicBezTo>
                  <a:cubicBezTo>
                    <a:pt x="6727" y="20776"/>
                    <a:pt x="6715" y="21110"/>
                    <a:pt x="6692" y="21443"/>
                  </a:cubicBezTo>
                  <a:cubicBezTo>
                    <a:pt x="6669" y="22122"/>
                    <a:pt x="6658" y="22789"/>
                    <a:pt x="6669" y="23467"/>
                  </a:cubicBezTo>
                  <a:cubicBezTo>
                    <a:pt x="6669" y="23490"/>
                    <a:pt x="6687" y="23502"/>
                    <a:pt x="6705" y="23502"/>
                  </a:cubicBezTo>
                  <a:cubicBezTo>
                    <a:pt x="6724" y="23502"/>
                    <a:pt x="6744" y="23490"/>
                    <a:pt x="6750" y="23467"/>
                  </a:cubicBezTo>
                  <a:cubicBezTo>
                    <a:pt x="6738" y="22800"/>
                    <a:pt x="6750" y="22133"/>
                    <a:pt x="6784" y="21455"/>
                  </a:cubicBezTo>
                  <a:cubicBezTo>
                    <a:pt x="6796" y="21121"/>
                    <a:pt x="6819" y="20799"/>
                    <a:pt x="6842" y="20466"/>
                  </a:cubicBezTo>
                  <a:cubicBezTo>
                    <a:pt x="6865" y="20155"/>
                    <a:pt x="6911" y="19833"/>
                    <a:pt x="6934" y="19523"/>
                  </a:cubicBezTo>
                  <a:lnTo>
                    <a:pt x="7060" y="19523"/>
                  </a:lnTo>
                  <a:cubicBezTo>
                    <a:pt x="6934" y="20604"/>
                    <a:pt x="6888" y="21696"/>
                    <a:pt x="6922" y="22777"/>
                  </a:cubicBezTo>
                  <a:cubicBezTo>
                    <a:pt x="6922" y="22794"/>
                    <a:pt x="6937" y="22803"/>
                    <a:pt x="6951" y="22803"/>
                  </a:cubicBezTo>
                  <a:cubicBezTo>
                    <a:pt x="6966" y="22803"/>
                    <a:pt x="6980" y="22794"/>
                    <a:pt x="6980" y="22777"/>
                  </a:cubicBezTo>
                  <a:cubicBezTo>
                    <a:pt x="7003" y="21696"/>
                    <a:pt x="7072" y="20604"/>
                    <a:pt x="7175" y="19523"/>
                  </a:cubicBezTo>
                  <a:lnTo>
                    <a:pt x="7302" y="19523"/>
                  </a:lnTo>
                  <a:cubicBezTo>
                    <a:pt x="7256" y="20063"/>
                    <a:pt x="7210" y="20592"/>
                    <a:pt x="7210" y="21121"/>
                  </a:cubicBezTo>
                  <a:cubicBezTo>
                    <a:pt x="7198" y="21662"/>
                    <a:pt x="7210" y="22237"/>
                    <a:pt x="7187" y="22777"/>
                  </a:cubicBezTo>
                  <a:cubicBezTo>
                    <a:pt x="7175" y="23099"/>
                    <a:pt x="7164" y="23421"/>
                    <a:pt x="7152" y="23732"/>
                  </a:cubicBezTo>
                  <a:cubicBezTo>
                    <a:pt x="7152" y="23743"/>
                    <a:pt x="7161" y="23749"/>
                    <a:pt x="7170" y="23749"/>
                  </a:cubicBezTo>
                  <a:cubicBezTo>
                    <a:pt x="7178" y="23749"/>
                    <a:pt x="7187" y="23743"/>
                    <a:pt x="7187" y="23732"/>
                  </a:cubicBezTo>
                  <a:cubicBezTo>
                    <a:pt x="7210" y="23180"/>
                    <a:pt x="7221" y="22628"/>
                    <a:pt x="7267" y="22076"/>
                  </a:cubicBezTo>
                  <a:cubicBezTo>
                    <a:pt x="7302" y="21524"/>
                    <a:pt x="7359" y="20972"/>
                    <a:pt x="7371" y="20420"/>
                  </a:cubicBezTo>
                  <a:cubicBezTo>
                    <a:pt x="7371" y="20121"/>
                    <a:pt x="7382" y="19822"/>
                    <a:pt x="7394" y="19523"/>
                  </a:cubicBezTo>
                  <a:lnTo>
                    <a:pt x="7566" y="19523"/>
                  </a:lnTo>
                  <a:cubicBezTo>
                    <a:pt x="7509" y="20098"/>
                    <a:pt x="7509" y="20673"/>
                    <a:pt x="7497" y="21248"/>
                  </a:cubicBezTo>
                  <a:cubicBezTo>
                    <a:pt x="7474" y="21823"/>
                    <a:pt x="7451" y="22398"/>
                    <a:pt x="7428" y="22973"/>
                  </a:cubicBezTo>
                  <a:lnTo>
                    <a:pt x="7394" y="23962"/>
                  </a:lnTo>
                  <a:cubicBezTo>
                    <a:pt x="7394" y="23985"/>
                    <a:pt x="7408" y="23996"/>
                    <a:pt x="7424" y="23996"/>
                  </a:cubicBezTo>
                  <a:cubicBezTo>
                    <a:pt x="7440" y="23996"/>
                    <a:pt x="7457" y="23985"/>
                    <a:pt x="7463" y="23962"/>
                  </a:cubicBezTo>
                  <a:cubicBezTo>
                    <a:pt x="7486" y="23387"/>
                    <a:pt x="7520" y="22812"/>
                    <a:pt x="7543" y="22237"/>
                  </a:cubicBezTo>
                  <a:cubicBezTo>
                    <a:pt x="7566" y="21949"/>
                    <a:pt x="7578" y="21662"/>
                    <a:pt x="7589" y="21374"/>
                  </a:cubicBezTo>
                  <a:cubicBezTo>
                    <a:pt x="7601" y="21075"/>
                    <a:pt x="7635" y="20799"/>
                    <a:pt x="7647" y="20512"/>
                  </a:cubicBezTo>
                  <a:cubicBezTo>
                    <a:pt x="7670" y="20178"/>
                    <a:pt x="7681" y="19845"/>
                    <a:pt x="7681" y="19511"/>
                  </a:cubicBezTo>
                  <a:cubicBezTo>
                    <a:pt x="7842" y="19442"/>
                    <a:pt x="7808" y="19235"/>
                    <a:pt x="7808" y="19097"/>
                  </a:cubicBezTo>
                  <a:lnTo>
                    <a:pt x="7842" y="17787"/>
                  </a:lnTo>
                  <a:lnTo>
                    <a:pt x="7900" y="17787"/>
                  </a:lnTo>
                  <a:cubicBezTo>
                    <a:pt x="8038" y="17775"/>
                    <a:pt x="8222" y="17764"/>
                    <a:pt x="8279" y="17614"/>
                  </a:cubicBezTo>
                  <a:cubicBezTo>
                    <a:pt x="8302" y="17545"/>
                    <a:pt x="8314" y="17465"/>
                    <a:pt x="8302" y="17396"/>
                  </a:cubicBezTo>
                  <a:lnTo>
                    <a:pt x="8302" y="17097"/>
                  </a:lnTo>
                  <a:cubicBezTo>
                    <a:pt x="8302" y="16637"/>
                    <a:pt x="8291" y="16177"/>
                    <a:pt x="8279" y="15717"/>
                  </a:cubicBezTo>
                  <a:cubicBezTo>
                    <a:pt x="8268" y="15291"/>
                    <a:pt x="8279" y="14866"/>
                    <a:pt x="8256" y="14440"/>
                  </a:cubicBezTo>
                  <a:cubicBezTo>
                    <a:pt x="8268" y="14429"/>
                    <a:pt x="8279" y="14429"/>
                    <a:pt x="8291" y="14417"/>
                  </a:cubicBezTo>
                  <a:cubicBezTo>
                    <a:pt x="8693" y="14026"/>
                    <a:pt x="8532" y="13394"/>
                    <a:pt x="8647" y="12900"/>
                  </a:cubicBezTo>
                  <a:cubicBezTo>
                    <a:pt x="9038" y="12624"/>
                    <a:pt x="9372" y="12290"/>
                    <a:pt x="9648" y="11911"/>
                  </a:cubicBezTo>
                  <a:cubicBezTo>
                    <a:pt x="9981" y="11439"/>
                    <a:pt x="10234" y="10922"/>
                    <a:pt x="10384" y="10370"/>
                  </a:cubicBezTo>
                  <a:cubicBezTo>
                    <a:pt x="10545" y="9818"/>
                    <a:pt x="10648" y="9243"/>
                    <a:pt x="10683" y="8656"/>
                  </a:cubicBezTo>
                  <a:cubicBezTo>
                    <a:pt x="10729" y="8036"/>
                    <a:pt x="10717" y="7415"/>
                    <a:pt x="10648" y="6794"/>
                  </a:cubicBezTo>
                  <a:cubicBezTo>
                    <a:pt x="10499" y="5655"/>
                    <a:pt x="10016" y="4517"/>
                    <a:pt x="9015" y="3907"/>
                  </a:cubicBezTo>
                  <a:cubicBezTo>
                    <a:pt x="8739" y="3735"/>
                    <a:pt x="8452" y="3597"/>
                    <a:pt x="8153" y="3493"/>
                  </a:cubicBezTo>
                  <a:cubicBezTo>
                    <a:pt x="8153" y="3263"/>
                    <a:pt x="8176" y="3022"/>
                    <a:pt x="8187" y="2792"/>
                  </a:cubicBezTo>
                  <a:cubicBezTo>
                    <a:pt x="8187" y="2631"/>
                    <a:pt x="8245" y="2378"/>
                    <a:pt x="8072" y="2286"/>
                  </a:cubicBezTo>
                  <a:cubicBezTo>
                    <a:pt x="7992" y="2252"/>
                    <a:pt x="7900" y="2229"/>
                    <a:pt x="7808" y="2229"/>
                  </a:cubicBezTo>
                  <a:cubicBezTo>
                    <a:pt x="7808" y="2217"/>
                    <a:pt x="7808" y="2217"/>
                    <a:pt x="7808" y="2206"/>
                  </a:cubicBezTo>
                  <a:cubicBezTo>
                    <a:pt x="7796" y="2102"/>
                    <a:pt x="7785" y="1999"/>
                    <a:pt x="7785" y="1895"/>
                  </a:cubicBezTo>
                  <a:cubicBezTo>
                    <a:pt x="7773" y="1792"/>
                    <a:pt x="7762" y="1700"/>
                    <a:pt x="7750" y="1596"/>
                  </a:cubicBezTo>
                  <a:cubicBezTo>
                    <a:pt x="7704" y="1412"/>
                    <a:pt x="7497" y="1412"/>
                    <a:pt x="7336" y="1401"/>
                  </a:cubicBezTo>
                  <a:cubicBezTo>
                    <a:pt x="7267" y="987"/>
                    <a:pt x="7233" y="573"/>
                    <a:pt x="7221" y="147"/>
                  </a:cubicBezTo>
                  <a:cubicBezTo>
                    <a:pt x="7233" y="113"/>
                    <a:pt x="7210" y="90"/>
                    <a:pt x="7175" y="78"/>
                  </a:cubicBezTo>
                  <a:cubicBezTo>
                    <a:pt x="6865" y="32"/>
                    <a:pt x="6566" y="9"/>
                    <a:pt x="6256" y="9"/>
                  </a:cubicBezTo>
                  <a:cubicBezTo>
                    <a:pt x="6100" y="3"/>
                    <a:pt x="5945" y="1"/>
                    <a:pt x="5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91"/>
            <p:cNvSpPr/>
            <p:nvPr/>
          </p:nvSpPr>
          <p:spPr>
            <a:xfrm>
              <a:off x="1005620" y="1061679"/>
              <a:ext cx="353199" cy="128825"/>
            </a:xfrm>
            <a:custGeom>
              <a:avLst/>
              <a:gdLst/>
              <a:ahLst/>
              <a:cxnLst/>
              <a:rect l="l" t="t" r="r" b="b"/>
              <a:pathLst>
                <a:path w="3301" h="1204" extrusionOk="0">
                  <a:moveTo>
                    <a:pt x="1659" y="0"/>
                  </a:moveTo>
                  <a:cubicBezTo>
                    <a:pt x="1302" y="0"/>
                    <a:pt x="944" y="8"/>
                    <a:pt x="587" y="30"/>
                  </a:cubicBezTo>
                  <a:cubicBezTo>
                    <a:pt x="449" y="42"/>
                    <a:pt x="311" y="42"/>
                    <a:pt x="173" y="65"/>
                  </a:cubicBezTo>
                  <a:cubicBezTo>
                    <a:pt x="93" y="76"/>
                    <a:pt x="58" y="122"/>
                    <a:pt x="58" y="191"/>
                  </a:cubicBezTo>
                  <a:cubicBezTo>
                    <a:pt x="47" y="249"/>
                    <a:pt x="35" y="318"/>
                    <a:pt x="35" y="375"/>
                  </a:cubicBezTo>
                  <a:cubicBezTo>
                    <a:pt x="12" y="640"/>
                    <a:pt x="1" y="904"/>
                    <a:pt x="1" y="1134"/>
                  </a:cubicBezTo>
                  <a:lnTo>
                    <a:pt x="127" y="1134"/>
                  </a:lnTo>
                  <a:cubicBezTo>
                    <a:pt x="346" y="1123"/>
                    <a:pt x="564" y="1111"/>
                    <a:pt x="783" y="1111"/>
                  </a:cubicBezTo>
                  <a:cubicBezTo>
                    <a:pt x="967" y="1101"/>
                    <a:pt x="1154" y="1098"/>
                    <a:pt x="1341" y="1098"/>
                  </a:cubicBezTo>
                  <a:cubicBezTo>
                    <a:pt x="1597" y="1098"/>
                    <a:pt x="1853" y="1104"/>
                    <a:pt x="2105" y="1111"/>
                  </a:cubicBezTo>
                  <a:cubicBezTo>
                    <a:pt x="2507" y="1134"/>
                    <a:pt x="2898" y="1157"/>
                    <a:pt x="3301" y="1203"/>
                  </a:cubicBezTo>
                  <a:cubicBezTo>
                    <a:pt x="3266" y="1019"/>
                    <a:pt x="3243" y="824"/>
                    <a:pt x="3232" y="628"/>
                  </a:cubicBezTo>
                  <a:cubicBezTo>
                    <a:pt x="3209" y="444"/>
                    <a:pt x="3197" y="249"/>
                    <a:pt x="3174" y="53"/>
                  </a:cubicBezTo>
                  <a:cubicBezTo>
                    <a:pt x="2875" y="53"/>
                    <a:pt x="2576" y="19"/>
                    <a:pt x="2278" y="7"/>
                  </a:cubicBezTo>
                  <a:cubicBezTo>
                    <a:pt x="2071" y="3"/>
                    <a:pt x="1865" y="0"/>
                    <a:pt x="16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91"/>
            <p:cNvSpPr/>
            <p:nvPr/>
          </p:nvSpPr>
          <p:spPr>
            <a:xfrm>
              <a:off x="928153" y="1196820"/>
              <a:ext cx="478707" cy="90841"/>
            </a:xfrm>
            <a:custGeom>
              <a:avLst/>
              <a:gdLst/>
              <a:ahLst/>
              <a:cxnLst/>
              <a:rect l="l" t="t" r="r" b="b"/>
              <a:pathLst>
                <a:path w="4474" h="849" extrusionOk="0">
                  <a:moveTo>
                    <a:pt x="1951" y="1"/>
                  </a:moveTo>
                  <a:cubicBezTo>
                    <a:pt x="1760" y="1"/>
                    <a:pt x="1570" y="4"/>
                    <a:pt x="1380" y="9"/>
                  </a:cubicBezTo>
                  <a:cubicBezTo>
                    <a:pt x="1185" y="21"/>
                    <a:pt x="989" y="32"/>
                    <a:pt x="794" y="44"/>
                  </a:cubicBezTo>
                  <a:cubicBezTo>
                    <a:pt x="621" y="44"/>
                    <a:pt x="460" y="67"/>
                    <a:pt x="299" y="113"/>
                  </a:cubicBezTo>
                  <a:cubicBezTo>
                    <a:pt x="0" y="228"/>
                    <a:pt x="150" y="596"/>
                    <a:pt x="58" y="849"/>
                  </a:cubicBezTo>
                  <a:cubicBezTo>
                    <a:pt x="357" y="791"/>
                    <a:pt x="656" y="745"/>
                    <a:pt x="955" y="711"/>
                  </a:cubicBezTo>
                  <a:cubicBezTo>
                    <a:pt x="1463" y="645"/>
                    <a:pt x="1975" y="613"/>
                    <a:pt x="2486" y="613"/>
                  </a:cubicBezTo>
                  <a:cubicBezTo>
                    <a:pt x="2866" y="613"/>
                    <a:pt x="3245" y="630"/>
                    <a:pt x="3622" y="665"/>
                  </a:cubicBezTo>
                  <a:cubicBezTo>
                    <a:pt x="3852" y="688"/>
                    <a:pt x="4071" y="711"/>
                    <a:pt x="4289" y="745"/>
                  </a:cubicBezTo>
                  <a:lnTo>
                    <a:pt x="4473" y="780"/>
                  </a:lnTo>
                  <a:cubicBezTo>
                    <a:pt x="4450" y="665"/>
                    <a:pt x="4439" y="550"/>
                    <a:pt x="4427" y="435"/>
                  </a:cubicBezTo>
                  <a:cubicBezTo>
                    <a:pt x="4427" y="377"/>
                    <a:pt x="4439" y="205"/>
                    <a:pt x="4381" y="170"/>
                  </a:cubicBezTo>
                  <a:cubicBezTo>
                    <a:pt x="4324" y="159"/>
                    <a:pt x="4278" y="147"/>
                    <a:pt x="4220" y="147"/>
                  </a:cubicBezTo>
                  <a:lnTo>
                    <a:pt x="4059" y="124"/>
                  </a:lnTo>
                  <a:lnTo>
                    <a:pt x="3737" y="90"/>
                  </a:lnTo>
                  <a:cubicBezTo>
                    <a:pt x="3145" y="29"/>
                    <a:pt x="2546" y="1"/>
                    <a:pt x="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91"/>
            <p:cNvSpPr/>
            <p:nvPr/>
          </p:nvSpPr>
          <p:spPr>
            <a:xfrm>
              <a:off x="883855" y="1277176"/>
              <a:ext cx="567301" cy="142093"/>
            </a:xfrm>
            <a:custGeom>
              <a:avLst/>
              <a:gdLst/>
              <a:ahLst/>
              <a:cxnLst/>
              <a:rect l="l" t="t" r="r" b="b"/>
              <a:pathLst>
                <a:path w="5302" h="1328" extrusionOk="0">
                  <a:moveTo>
                    <a:pt x="2794" y="1"/>
                  </a:moveTo>
                  <a:cubicBezTo>
                    <a:pt x="2676" y="1"/>
                    <a:pt x="2557" y="2"/>
                    <a:pt x="2438" y="6"/>
                  </a:cubicBezTo>
                  <a:cubicBezTo>
                    <a:pt x="2013" y="17"/>
                    <a:pt x="1587" y="63"/>
                    <a:pt x="1173" y="109"/>
                  </a:cubicBezTo>
                  <a:cubicBezTo>
                    <a:pt x="782" y="167"/>
                    <a:pt x="391" y="236"/>
                    <a:pt x="0" y="339"/>
                  </a:cubicBezTo>
                  <a:cubicBezTo>
                    <a:pt x="58" y="672"/>
                    <a:pt x="69" y="1006"/>
                    <a:pt x="23" y="1328"/>
                  </a:cubicBezTo>
                  <a:cubicBezTo>
                    <a:pt x="391" y="1190"/>
                    <a:pt x="771" y="1075"/>
                    <a:pt x="1150" y="1006"/>
                  </a:cubicBezTo>
                  <a:cubicBezTo>
                    <a:pt x="1323" y="971"/>
                    <a:pt x="1495" y="948"/>
                    <a:pt x="1656" y="925"/>
                  </a:cubicBezTo>
                  <a:cubicBezTo>
                    <a:pt x="1679" y="914"/>
                    <a:pt x="1691" y="914"/>
                    <a:pt x="1702" y="914"/>
                  </a:cubicBezTo>
                  <a:cubicBezTo>
                    <a:pt x="2013" y="868"/>
                    <a:pt x="2323" y="845"/>
                    <a:pt x="2634" y="845"/>
                  </a:cubicBezTo>
                  <a:cubicBezTo>
                    <a:pt x="3266" y="845"/>
                    <a:pt x="3898" y="914"/>
                    <a:pt x="4519" y="1063"/>
                  </a:cubicBezTo>
                  <a:cubicBezTo>
                    <a:pt x="4761" y="1121"/>
                    <a:pt x="5002" y="1190"/>
                    <a:pt x="5244" y="1270"/>
                  </a:cubicBezTo>
                  <a:lnTo>
                    <a:pt x="5278" y="580"/>
                  </a:lnTo>
                  <a:cubicBezTo>
                    <a:pt x="5278" y="523"/>
                    <a:pt x="5290" y="443"/>
                    <a:pt x="5290" y="397"/>
                  </a:cubicBezTo>
                  <a:cubicBezTo>
                    <a:pt x="5290" y="351"/>
                    <a:pt x="5301" y="282"/>
                    <a:pt x="5255" y="259"/>
                  </a:cubicBezTo>
                  <a:cubicBezTo>
                    <a:pt x="5209" y="236"/>
                    <a:pt x="5163" y="224"/>
                    <a:pt x="5117" y="213"/>
                  </a:cubicBezTo>
                  <a:cubicBezTo>
                    <a:pt x="5060" y="213"/>
                    <a:pt x="5002" y="201"/>
                    <a:pt x="4945" y="190"/>
                  </a:cubicBezTo>
                  <a:cubicBezTo>
                    <a:pt x="4234" y="61"/>
                    <a:pt x="3515" y="1"/>
                    <a:pt x="27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91"/>
            <p:cNvSpPr/>
            <p:nvPr/>
          </p:nvSpPr>
          <p:spPr>
            <a:xfrm>
              <a:off x="947841" y="2948618"/>
              <a:ext cx="463941" cy="173550"/>
            </a:xfrm>
            <a:custGeom>
              <a:avLst/>
              <a:gdLst/>
              <a:ahLst/>
              <a:cxnLst/>
              <a:rect l="l" t="t" r="r" b="b"/>
              <a:pathLst>
                <a:path w="4336" h="1622" extrusionOk="0">
                  <a:moveTo>
                    <a:pt x="46" y="0"/>
                  </a:moveTo>
                  <a:cubicBezTo>
                    <a:pt x="46" y="0"/>
                    <a:pt x="46" y="12"/>
                    <a:pt x="46" y="12"/>
                  </a:cubicBezTo>
                  <a:cubicBezTo>
                    <a:pt x="23" y="529"/>
                    <a:pt x="12" y="1035"/>
                    <a:pt x="0" y="1552"/>
                  </a:cubicBezTo>
                  <a:cubicBezTo>
                    <a:pt x="0" y="1552"/>
                    <a:pt x="0" y="1564"/>
                    <a:pt x="12" y="1575"/>
                  </a:cubicBezTo>
                  <a:cubicBezTo>
                    <a:pt x="437" y="1575"/>
                    <a:pt x="851" y="1587"/>
                    <a:pt x="1277" y="1587"/>
                  </a:cubicBezTo>
                  <a:lnTo>
                    <a:pt x="3668" y="1621"/>
                  </a:lnTo>
                  <a:lnTo>
                    <a:pt x="4243" y="1621"/>
                  </a:lnTo>
                  <a:cubicBezTo>
                    <a:pt x="4324" y="1598"/>
                    <a:pt x="4301" y="1426"/>
                    <a:pt x="4301" y="1357"/>
                  </a:cubicBezTo>
                  <a:lnTo>
                    <a:pt x="4312" y="1081"/>
                  </a:lnTo>
                  <a:cubicBezTo>
                    <a:pt x="4312" y="725"/>
                    <a:pt x="4324" y="380"/>
                    <a:pt x="4335" y="35"/>
                  </a:cubicBezTo>
                  <a:lnTo>
                    <a:pt x="4335" y="35"/>
                  </a:lnTo>
                  <a:cubicBezTo>
                    <a:pt x="4013" y="81"/>
                    <a:pt x="3691" y="115"/>
                    <a:pt x="3358" y="127"/>
                  </a:cubicBezTo>
                  <a:cubicBezTo>
                    <a:pt x="3041" y="145"/>
                    <a:pt x="2723" y="154"/>
                    <a:pt x="2406" y="154"/>
                  </a:cubicBezTo>
                  <a:cubicBezTo>
                    <a:pt x="1930" y="154"/>
                    <a:pt x="1454" y="133"/>
                    <a:pt x="978" y="92"/>
                  </a:cubicBezTo>
                  <a:cubicBezTo>
                    <a:pt x="771" y="81"/>
                    <a:pt x="575" y="58"/>
                    <a:pt x="368" y="35"/>
                  </a:cubicBezTo>
                  <a:cubicBezTo>
                    <a:pt x="265" y="23"/>
                    <a:pt x="150" y="12"/>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91"/>
            <p:cNvSpPr/>
            <p:nvPr/>
          </p:nvSpPr>
          <p:spPr>
            <a:xfrm>
              <a:off x="906004" y="2600334"/>
              <a:ext cx="553712" cy="352557"/>
            </a:xfrm>
            <a:custGeom>
              <a:avLst/>
              <a:gdLst/>
              <a:ahLst/>
              <a:cxnLst/>
              <a:rect l="l" t="t" r="r" b="b"/>
              <a:pathLst>
                <a:path w="5175" h="3295" extrusionOk="0">
                  <a:moveTo>
                    <a:pt x="5140" y="1"/>
                  </a:moveTo>
                  <a:cubicBezTo>
                    <a:pt x="4968" y="93"/>
                    <a:pt x="4772" y="150"/>
                    <a:pt x="4577" y="162"/>
                  </a:cubicBezTo>
                  <a:cubicBezTo>
                    <a:pt x="4266" y="208"/>
                    <a:pt x="3944" y="196"/>
                    <a:pt x="3622" y="208"/>
                  </a:cubicBezTo>
                  <a:cubicBezTo>
                    <a:pt x="3224" y="215"/>
                    <a:pt x="2826" y="221"/>
                    <a:pt x="2427" y="221"/>
                  </a:cubicBezTo>
                  <a:cubicBezTo>
                    <a:pt x="2136" y="221"/>
                    <a:pt x="1844" y="218"/>
                    <a:pt x="1553" y="208"/>
                  </a:cubicBezTo>
                  <a:cubicBezTo>
                    <a:pt x="1208" y="185"/>
                    <a:pt x="874" y="162"/>
                    <a:pt x="529" y="127"/>
                  </a:cubicBezTo>
                  <a:cubicBezTo>
                    <a:pt x="380" y="116"/>
                    <a:pt x="230" y="93"/>
                    <a:pt x="92" y="70"/>
                  </a:cubicBezTo>
                  <a:lnTo>
                    <a:pt x="92" y="70"/>
                  </a:lnTo>
                  <a:cubicBezTo>
                    <a:pt x="104" y="909"/>
                    <a:pt x="69" y="1737"/>
                    <a:pt x="46" y="2577"/>
                  </a:cubicBezTo>
                  <a:cubicBezTo>
                    <a:pt x="35" y="2726"/>
                    <a:pt x="0" y="2933"/>
                    <a:pt x="150" y="3025"/>
                  </a:cubicBezTo>
                  <a:cubicBezTo>
                    <a:pt x="276" y="3094"/>
                    <a:pt x="426" y="3129"/>
                    <a:pt x="575" y="3140"/>
                  </a:cubicBezTo>
                  <a:cubicBezTo>
                    <a:pt x="955" y="3198"/>
                    <a:pt x="1334" y="3232"/>
                    <a:pt x="1714" y="3267"/>
                  </a:cubicBezTo>
                  <a:cubicBezTo>
                    <a:pt x="2013" y="3285"/>
                    <a:pt x="2312" y="3294"/>
                    <a:pt x="2611" y="3294"/>
                  </a:cubicBezTo>
                  <a:cubicBezTo>
                    <a:pt x="3059" y="3294"/>
                    <a:pt x="3507" y="3274"/>
                    <a:pt x="3956" y="3232"/>
                  </a:cubicBezTo>
                  <a:cubicBezTo>
                    <a:pt x="4140" y="3221"/>
                    <a:pt x="4324" y="3198"/>
                    <a:pt x="4508" y="3186"/>
                  </a:cubicBezTo>
                  <a:lnTo>
                    <a:pt x="4726" y="3163"/>
                  </a:lnTo>
                  <a:lnTo>
                    <a:pt x="4726" y="3140"/>
                  </a:lnTo>
                  <a:cubicBezTo>
                    <a:pt x="4726" y="3100"/>
                    <a:pt x="4758" y="3080"/>
                    <a:pt x="4790" y="3080"/>
                  </a:cubicBezTo>
                  <a:cubicBezTo>
                    <a:pt x="4821" y="3080"/>
                    <a:pt x="4853" y="3100"/>
                    <a:pt x="4853" y="3140"/>
                  </a:cubicBezTo>
                  <a:cubicBezTo>
                    <a:pt x="4922" y="3129"/>
                    <a:pt x="4991" y="3129"/>
                    <a:pt x="5060" y="3106"/>
                  </a:cubicBezTo>
                  <a:cubicBezTo>
                    <a:pt x="5152" y="3094"/>
                    <a:pt x="5175" y="3037"/>
                    <a:pt x="5175" y="2945"/>
                  </a:cubicBezTo>
                  <a:lnTo>
                    <a:pt x="5175" y="2669"/>
                  </a:lnTo>
                  <a:lnTo>
                    <a:pt x="5175" y="2117"/>
                  </a:lnTo>
                  <a:cubicBezTo>
                    <a:pt x="5163" y="1737"/>
                    <a:pt x="5152" y="1346"/>
                    <a:pt x="5152" y="967"/>
                  </a:cubicBezTo>
                  <a:cubicBezTo>
                    <a:pt x="5152" y="645"/>
                    <a:pt x="5140" y="323"/>
                    <a:pt x="5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91"/>
            <p:cNvSpPr/>
            <p:nvPr/>
          </p:nvSpPr>
          <p:spPr>
            <a:xfrm>
              <a:off x="850578" y="2438016"/>
              <a:ext cx="643590" cy="169591"/>
            </a:xfrm>
            <a:custGeom>
              <a:avLst/>
              <a:gdLst/>
              <a:ahLst/>
              <a:cxnLst/>
              <a:rect l="l" t="t" r="r" b="b"/>
              <a:pathLst>
                <a:path w="6015" h="1585" extrusionOk="0">
                  <a:moveTo>
                    <a:pt x="6015" y="0"/>
                  </a:moveTo>
                  <a:lnTo>
                    <a:pt x="6015" y="0"/>
                  </a:lnTo>
                  <a:cubicBezTo>
                    <a:pt x="5566" y="288"/>
                    <a:pt x="5083" y="495"/>
                    <a:pt x="4577" y="609"/>
                  </a:cubicBezTo>
                  <a:cubicBezTo>
                    <a:pt x="4135" y="696"/>
                    <a:pt x="3692" y="740"/>
                    <a:pt x="3249" y="740"/>
                  </a:cubicBezTo>
                  <a:cubicBezTo>
                    <a:pt x="3048" y="740"/>
                    <a:pt x="2847" y="731"/>
                    <a:pt x="2646" y="713"/>
                  </a:cubicBezTo>
                  <a:cubicBezTo>
                    <a:pt x="2370" y="701"/>
                    <a:pt x="2082" y="690"/>
                    <a:pt x="1795" y="655"/>
                  </a:cubicBezTo>
                  <a:lnTo>
                    <a:pt x="1760" y="655"/>
                  </a:lnTo>
                  <a:cubicBezTo>
                    <a:pt x="1438" y="632"/>
                    <a:pt x="1128" y="575"/>
                    <a:pt x="817" y="506"/>
                  </a:cubicBezTo>
                  <a:cubicBezTo>
                    <a:pt x="564" y="437"/>
                    <a:pt x="323" y="357"/>
                    <a:pt x="93" y="242"/>
                  </a:cubicBezTo>
                  <a:lnTo>
                    <a:pt x="93" y="242"/>
                  </a:lnTo>
                  <a:cubicBezTo>
                    <a:pt x="242" y="632"/>
                    <a:pt x="1" y="1196"/>
                    <a:pt x="495" y="1391"/>
                  </a:cubicBezTo>
                  <a:cubicBezTo>
                    <a:pt x="771" y="1472"/>
                    <a:pt x="1047" y="1518"/>
                    <a:pt x="1346" y="1518"/>
                  </a:cubicBezTo>
                  <a:cubicBezTo>
                    <a:pt x="1668" y="1552"/>
                    <a:pt x="1990" y="1564"/>
                    <a:pt x="2312" y="1575"/>
                  </a:cubicBezTo>
                  <a:cubicBezTo>
                    <a:pt x="2504" y="1582"/>
                    <a:pt x="2696" y="1585"/>
                    <a:pt x="2888" y="1585"/>
                  </a:cubicBezTo>
                  <a:cubicBezTo>
                    <a:pt x="3352" y="1585"/>
                    <a:pt x="3815" y="1569"/>
                    <a:pt x="4278" y="1552"/>
                  </a:cubicBezTo>
                  <a:cubicBezTo>
                    <a:pt x="4566" y="1541"/>
                    <a:pt x="4865" y="1541"/>
                    <a:pt x="5152" y="1506"/>
                  </a:cubicBezTo>
                  <a:cubicBezTo>
                    <a:pt x="5348" y="1495"/>
                    <a:pt x="5520" y="1426"/>
                    <a:pt x="5670" y="1311"/>
                  </a:cubicBezTo>
                  <a:cubicBezTo>
                    <a:pt x="5670" y="1299"/>
                    <a:pt x="5681" y="1288"/>
                    <a:pt x="5693" y="1276"/>
                  </a:cubicBezTo>
                  <a:cubicBezTo>
                    <a:pt x="5727" y="1242"/>
                    <a:pt x="5762" y="1207"/>
                    <a:pt x="5796" y="1161"/>
                  </a:cubicBezTo>
                  <a:cubicBezTo>
                    <a:pt x="5888" y="954"/>
                    <a:pt x="5946" y="724"/>
                    <a:pt x="5946" y="495"/>
                  </a:cubicBezTo>
                  <a:cubicBezTo>
                    <a:pt x="5957" y="322"/>
                    <a:pt x="5980" y="161"/>
                    <a:pt x="6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91"/>
            <p:cNvSpPr/>
            <p:nvPr/>
          </p:nvSpPr>
          <p:spPr>
            <a:xfrm>
              <a:off x="864167" y="2478568"/>
              <a:ext cx="623902" cy="130323"/>
            </a:xfrm>
            <a:custGeom>
              <a:avLst/>
              <a:gdLst/>
              <a:ahLst/>
              <a:cxnLst/>
              <a:rect l="l" t="t" r="r" b="b"/>
              <a:pathLst>
                <a:path w="5831" h="1218" extrusionOk="0">
                  <a:moveTo>
                    <a:pt x="5830" y="1"/>
                  </a:moveTo>
                  <a:cubicBezTo>
                    <a:pt x="5451" y="207"/>
                    <a:pt x="5037" y="368"/>
                    <a:pt x="4611" y="472"/>
                  </a:cubicBezTo>
                  <a:cubicBezTo>
                    <a:pt x="4127" y="567"/>
                    <a:pt x="3632" y="619"/>
                    <a:pt x="3137" y="619"/>
                  </a:cubicBezTo>
                  <a:cubicBezTo>
                    <a:pt x="2915" y="619"/>
                    <a:pt x="2693" y="608"/>
                    <a:pt x="2473" y="587"/>
                  </a:cubicBezTo>
                  <a:cubicBezTo>
                    <a:pt x="2162" y="575"/>
                    <a:pt x="1840" y="552"/>
                    <a:pt x="1530" y="518"/>
                  </a:cubicBezTo>
                  <a:lnTo>
                    <a:pt x="1495" y="518"/>
                  </a:lnTo>
                  <a:cubicBezTo>
                    <a:pt x="1139" y="483"/>
                    <a:pt x="794" y="426"/>
                    <a:pt x="449" y="345"/>
                  </a:cubicBezTo>
                  <a:cubicBezTo>
                    <a:pt x="299" y="311"/>
                    <a:pt x="161" y="265"/>
                    <a:pt x="23" y="219"/>
                  </a:cubicBezTo>
                  <a:lnTo>
                    <a:pt x="23" y="219"/>
                  </a:lnTo>
                  <a:cubicBezTo>
                    <a:pt x="35" y="541"/>
                    <a:pt x="0" y="874"/>
                    <a:pt x="357" y="1024"/>
                  </a:cubicBezTo>
                  <a:cubicBezTo>
                    <a:pt x="633" y="1104"/>
                    <a:pt x="920" y="1150"/>
                    <a:pt x="1208" y="1150"/>
                  </a:cubicBezTo>
                  <a:cubicBezTo>
                    <a:pt x="1541" y="1185"/>
                    <a:pt x="1863" y="1196"/>
                    <a:pt x="2185" y="1208"/>
                  </a:cubicBezTo>
                  <a:cubicBezTo>
                    <a:pt x="2377" y="1215"/>
                    <a:pt x="2569" y="1217"/>
                    <a:pt x="2761" y="1217"/>
                  </a:cubicBezTo>
                  <a:cubicBezTo>
                    <a:pt x="3225" y="1217"/>
                    <a:pt x="3688" y="1201"/>
                    <a:pt x="4151" y="1185"/>
                  </a:cubicBezTo>
                  <a:cubicBezTo>
                    <a:pt x="4439" y="1173"/>
                    <a:pt x="4738" y="1173"/>
                    <a:pt x="5025" y="1139"/>
                  </a:cubicBezTo>
                  <a:cubicBezTo>
                    <a:pt x="5209" y="1116"/>
                    <a:pt x="5393" y="1047"/>
                    <a:pt x="5531" y="932"/>
                  </a:cubicBezTo>
                  <a:cubicBezTo>
                    <a:pt x="5543" y="920"/>
                    <a:pt x="5554" y="920"/>
                    <a:pt x="5566" y="909"/>
                  </a:cubicBezTo>
                  <a:cubicBezTo>
                    <a:pt x="5600" y="874"/>
                    <a:pt x="5635" y="828"/>
                    <a:pt x="5658" y="794"/>
                  </a:cubicBezTo>
                  <a:cubicBezTo>
                    <a:pt x="5761" y="587"/>
                    <a:pt x="5819" y="357"/>
                    <a:pt x="5819" y="127"/>
                  </a:cubicBezTo>
                  <a:cubicBezTo>
                    <a:pt x="5830" y="81"/>
                    <a:pt x="5830" y="47"/>
                    <a:pt x="5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91"/>
            <p:cNvSpPr/>
            <p:nvPr/>
          </p:nvSpPr>
          <p:spPr>
            <a:xfrm>
              <a:off x="971167" y="2745533"/>
              <a:ext cx="50610" cy="50610"/>
            </a:xfrm>
            <a:custGeom>
              <a:avLst/>
              <a:gdLst/>
              <a:ahLst/>
              <a:cxnLst/>
              <a:rect l="l" t="t" r="r" b="b"/>
              <a:pathLst>
                <a:path w="473" h="473" extrusionOk="0">
                  <a:moveTo>
                    <a:pt x="242" y="1"/>
                  </a:moveTo>
                  <a:cubicBezTo>
                    <a:pt x="104" y="1"/>
                    <a:pt x="1" y="104"/>
                    <a:pt x="1" y="231"/>
                  </a:cubicBezTo>
                  <a:cubicBezTo>
                    <a:pt x="1" y="357"/>
                    <a:pt x="104" y="461"/>
                    <a:pt x="242" y="472"/>
                  </a:cubicBezTo>
                  <a:cubicBezTo>
                    <a:pt x="369" y="472"/>
                    <a:pt x="472" y="357"/>
                    <a:pt x="472" y="231"/>
                  </a:cubicBezTo>
                  <a:cubicBezTo>
                    <a:pt x="472" y="104"/>
                    <a:pt x="369"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91"/>
            <p:cNvSpPr/>
            <p:nvPr/>
          </p:nvSpPr>
          <p:spPr>
            <a:xfrm>
              <a:off x="1070890" y="2745533"/>
              <a:ext cx="50503" cy="49326"/>
            </a:xfrm>
            <a:custGeom>
              <a:avLst/>
              <a:gdLst/>
              <a:ahLst/>
              <a:cxnLst/>
              <a:rect l="l" t="t" r="r" b="b"/>
              <a:pathLst>
                <a:path w="472" h="461" extrusionOk="0">
                  <a:moveTo>
                    <a:pt x="242" y="1"/>
                  </a:moveTo>
                  <a:cubicBezTo>
                    <a:pt x="115" y="1"/>
                    <a:pt x="0" y="104"/>
                    <a:pt x="0" y="231"/>
                  </a:cubicBezTo>
                  <a:cubicBezTo>
                    <a:pt x="0" y="357"/>
                    <a:pt x="115" y="461"/>
                    <a:pt x="242" y="461"/>
                  </a:cubicBezTo>
                  <a:cubicBezTo>
                    <a:pt x="368" y="461"/>
                    <a:pt x="472" y="357"/>
                    <a:pt x="472" y="231"/>
                  </a:cubicBezTo>
                  <a:cubicBezTo>
                    <a:pt x="472" y="104"/>
                    <a:pt x="368"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91"/>
            <p:cNvSpPr/>
            <p:nvPr/>
          </p:nvSpPr>
          <p:spPr>
            <a:xfrm>
              <a:off x="1171791" y="2745533"/>
              <a:ext cx="49326" cy="50610"/>
            </a:xfrm>
            <a:custGeom>
              <a:avLst/>
              <a:gdLst/>
              <a:ahLst/>
              <a:cxnLst/>
              <a:rect l="l" t="t" r="r" b="b"/>
              <a:pathLst>
                <a:path w="461" h="473" extrusionOk="0">
                  <a:moveTo>
                    <a:pt x="230" y="1"/>
                  </a:moveTo>
                  <a:cubicBezTo>
                    <a:pt x="104" y="1"/>
                    <a:pt x="0" y="104"/>
                    <a:pt x="0" y="231"/>
                  </a:cubicBezTo>
                  <a:cubicBezTo>
                    <a:pt x="0" y="357"/>
                    <a:pt x="104" y="461"/>
                    <a:pt x="230" y="472"/>
                  </a:cubicBezTo>
                  <a:cubicBezTo>
                    <a:pt x="357" y="472"/>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91"/>
            <p:cNvSpPr/>
            <p:nvPr/>
          </p:nvSpPr>
          <p:spPr>
            <a:xfrm>
              <a:off x="1271408" y="2745533"/>
              <a:ext cx="49326" cy="49326"/>
            </a:xfrm>
            <a:custGeom>
              <a:avLst/>
              <a:gdLst/>
              <a:ahLst/>
              <a:cxnLst/>
              <a:rect l="l" t="t" r="r" b="b"/>
              <a:pathLst>
                <a:path w="461" h="461" extrusionOk="0">
                  <a:moveTo>
                    <a:pt x="230" y="1"/>
                  </a:moveTo>
                  <a:cubicBezTo>
                    <a:pt x="104" y="1"/>
                    <a:pt x="0" y="104"/>
                    <a:pt x="0" y="231"/>
                  </a:cubicBezTo>
                  <a:cubicBezTo>
                    <a:pt x="0" y="357"/>
                    <a:pt x="104" y="461"/>
                    <a:pt x="230" y="461"/>
                  </a:cubicBezTo>
                  <a:cubicBezTo>
                    <a:pt x="357" y="461"/>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91"/>
            <p:cNvSpPr/>
            <p:nvPr/>
          </p:nvSpPr>
          <p:spPr>
            <a:xfrm>
              <a:off x="1371025" y="2745533"/>
              <a:ext cx="50610" cy="49326"/>
            </a:xfrm>
            <a:custGeom>
              <a:avLst/>
              <a:gdLst/>
              <a:ahLst/>
              <a:cxnLst/>
              <a:rect l="l" t="t" r="r" b="b"/>
              <a:pathLst>
                <a:path w="473" h="461" extrusionOk="0">
                  <a:moveTo>
                    <a:pt x="231" y="1"/>
                  </a:moveTo>
                  <a:cubicBezTo>
                    <a:pt x="104" y="1"/>
                    <a:pt x="1" y="104"/>
                    <a:pt x="1" y="231"/>
                  </a:cubicBezTo>
                  <a:cubicBezTo>
                    <a:pt x="1" y="357"/>
                    <a:pt x="104" y="461"/>
                    <a:pt x="231" y="461"/>
                  </a:cubicBezTo>
                  <a:cubicBezTo>
                    <a:pt x="369" y="461"/>
                    <a:pt x="472" y="357"/>
                    <a:pt x="472" y="231"/>
                  </a:cubicBezTo>
                  <a:cubicBezTo>
                    <a:pt x="472" y="104"/>
                    <a:pt x="369" y="1"/>
                    <a:pt x="2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91"/>
            <p:cNvSpPr/>
            <p:nvPr/>
          </p:nvSpPr>
          <p:spPr>
            <a:xfrm>
              <a:off x="969990" y="2661538"/>
              <a:ext cx="444254" cy="19367"/>
            </a:xfrm>
            <a:custGeom>
              <a:avLst/>
              <a:gdLst/>
              <a:ahLst/>
              <a:cxnLst/>
              <a:rect l="l" t="t" r="r" b="b"/>
              <a:pathLst>
                <a:path w="4152" h="181" extrusionOk="0">
                  <a:moveTo>
                    <a:pt x="159" y="1"/>
                  </a:moveTo>
                  <a:cubicBezTo>
                    <a:pt x="103" y="1"/>
                    <a:pt x="50" y="21"/>
                    <a:pt x="12" y="50"/>
                  </a:cubicBezTo>
                  <a:cubicBezTo>
                    <a:pt x="0" y="61"/>
                    <a:pt x="0" y="73"/>
                    <a:pt x="12" y="84"/>
                  </a:cubicBezTo>
                  <a:lnTo>
                    <a:pt x="12" y="73"/>
                  </a:lnTo>
                  <a:cubicBezTo>
                    <a:pt x="50" y="111"/>
                    <a:pt x="104" y="133"/>
                    <a:pt x="160" y="133"/>
                  </a:cubicBezTo>
                  <a:cubicBezTo>
                    <a:pt x="172" y="133"/>
                    <a:pt x="184" y="132"/>
                    <a:pt x="196" y="130"/>
                  </a:cubicBezTo>
                  <a:cubicBezTo>
                    <a:pt x="276" y="142"/>
                    <a:pt x="368" y="142"/>
                    <a:pt x="449" y="153"/>
                  </a:cubicBezTo>
                  <a:cubicBezTo>
                    <a:pt x="610" y="153"/>
                    <a:pt x="782" y="165"/>
                    <a:pt x="943" y="165"/>
                  </a:cubicBezTo>
                  <a:cubicBezTo>
                    <a:pt x="1300" y="176"/>
                    <a:pt x="1645" y="176"/>
                    <a:pt x="2001" y="176"/>
                  </a:cubicBezTo>
                  <a:cubicBezTo>
                    <a:pt x="2186" y="179"/>
                    <a:pt x="2371" y="181"/>
                    <a:pt x="2556" y="181"/>
                  </a:cubicBezTo>
                  <a:cubicBezTo>
                    <a:pt x="3062" y="181"/>
                    <a:pt x="3569" y="170"/>
                    <a:pt x="4082" y="153"/>
                  </a:cubicBezTo>
                  <a:cubicBezTo>
                    <a:pt x="4151" y="153"/>
                    <a:pt x="4151" y="50"/>
                    <a:pt x="4082" y="50"/>
                  </a:cubicBezTo>
                  <a:cubicBezTo>
                    <a:pt x="3381" y="61"/>
                    <a:pt x="2691" y="61"/>
                    <a:pt x="2001" y="61"/>
                  </a:cubicBezTo>
                  <a:cubicBezTo>
                    <a:pt x="1656" y="61"/>
                    <a:pt x="1311" y="38"/>
                    <a:pt x="966" y="27"/>
                  </a:cubicBezTo>
                  <a:lnTo>
                    <a:pt x="449" y="4"/>
                  </a:lnTo>
                  <a:lnTo>
                    <a:pt x="196" y="4"/>
                  </a:ln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91"/>
            <p:cNvSpPr/>
            <p:nvPr/>
          </p:nvSpPr>
          <p:spPr>
            <a:xfrm>
              <a:off x="969990" y="2860878"/>
              <a:ext cx="444254" cy="20651"/>
            </a:xfrm>
            <a:custGeom>
              <a:avLst/>
              <a:gdLst/>
              <a:ahLst/>
              <a:cxnLst/>
              <a:rect l="l" t="t" r="r" b="b"/>
              <a:pathLst>
                <a:path w="4152" h="193" extrusionOk="0">
                  <a:moveTo>
                    <a:pt x="159" y="1"/>
                  </a:moveTo>
                  <a:cubicBezTo>
                    <a:pt x="103" y="1"/>
                    <a:pt x="50" y="21"/>
                    <a:pt x="12" y="50"/>
                  </a:cubicBezTo>
                  <a:cubicBezTo>
                    <a:pt x="0" y="61"/>
                    <a:pt x="0" y="73"/>
                    <a:pt x="12" y="84"/>
                  </a:cubicBezTo>
                  <a:cubicBezTo>
                    <a:pt x="58" y="130"/>
                    <a:pt x="127" y="153"/>
                    <a:pt x="196" y="153"/>
                  </a:cubicBezTo>
                  <a:cubicBezTo>
                    <a:pt x="276" y="153"/>
                    <a:pt x="368" y="165"/>
                    <a:pt x="449" y="165"/>
                  </a:cubicBezTo>
                  <a:cubicBezTo>
                    <a:pt x="610" y="165"/>
                    <a:pt x="782" y="176"/>
                    <a:pt x="943" y="176"/>
                  </a:cubicBezTo>
                  <a:cubicBezTo>
                    <a:pt x="1300" y="176"/>
                    <a:pt x="1645" y="188"/>
                    <a:pt x="2001" y="188"/>
                  </a:cubicBezTo>
                  <a:cubicBezTo>
                    <a:pt x="2186" y="191"/>
                    <a:pt x="2371" y="192"/>
                    <a:pt x="2556" y="192"/>
                  </a:cubicBezTo>
                  <a:cubicBezTo>
                    <a:pt x="3062" y="192"/>
                    <a:pt x="3569" y="182"/>
                    <a:pt x="4082" y="165"/>
                  </a:cubicBezTo>
                  <a:cubicBezTo>
                    <a:pt x="4151" y="165"/>
                    <a:pt x="4151" y="61"/>
                    <a:pt x="4082" y="61"/>
                  </a:cubicBezTo>
                  <a:cubicBezTo>
                    <a:pt x="3732" y="67"/>
                    <a:pt x="3384" y="70"/>
                    <a:pt x="3037" y="70"/>
                  </a:cubicBezTo>
                  <a:cubicBezTo>
                    <a:pt x="2691" y="70"/>
                    <a:pt x="2346" y="67"/>
                    <a:pt x="2001" y="61"/>
                  </a:cubicBezTo>
                  <a:cubicBezTo>
                    <a:pt x="1656" y="61"/>
                    <a:pt x="1311" y="50"/>
                    <a:pt x="966" y="38"/>
                  </a:cubicBezTo>
                  <a:lnTo>
                    <a:pt x="449" y="15"/>
                  </a:lnTo>
                  <a:cubicBezTo>
                    <a:pt x="368" y="15"/>
                    <a:pt x="276" y="4"/>
                    <a:pt x="196" y="4"/>
                  </a:cubicBez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91"/>
            <p:cNvSpPr/>
            <p:nvPr/>
          </p:nvSpPr>
          <p:spPr>
            <a:xfrm>
              <a:off x="976089" y="1446771"/>
              <a:ext cx="158570" cy="876845"/>
            </a:xfrm>
            <a:custGeom>
              <a:avLst/>
              <a:gdLst/>
              <a:ahLst/>
              <a:cxnLst/>
              <a:rect l="l" t="t" r="r" b="b"/>
              <a:pathLst>
                <a:path w="1482" h="8195" extrusionOk="0">
                  <a:moveTo>
                    <a:pt x="1090" y="1"/>
                  </a:moveTo>
                  <a:cubicBezTo>
                    <a:pt x="1054" y="1"/>
                    <a:pt x="1013" y="6"/>
                    <a:pt x="967" y="19"/>
                  </a:cubicBezTo>
                  <a:cubicBezTo>
                    <a:pt x="622" y="111"/>
                    <a:pt x="507" y="1008"/>
                    <a:pt x="461" y="1284"/>
                  </a:cubicBezTo>
                  <a:cubicBezTo>
                    <a:pt x="93" y="3469"/>
                    <a:pt x="1" y="5688"/>
                    <a:pt x="185" y="7896"/>
                  </a:cubicBezTo>
                  <a:cubicBezTo>
                    <a:pt x="196" y="8011"/>
                    <a:pt x="219" y="8137"/>
                    <a:pt x="323" y="8183"/>
                  </a:cubicBezTo>
                  <a:cubicBezTo>
                    <a:pt x="346" y="8191"/>
                    <a:pt x="370" y="8195"/>
                    <a:pt x="394" y="8195"/>
                  </a:cubicBezTo>
                  <a:cubicBezTo>
                    <a:pt x="475" y="8195"/>
                    <a:pt x="554" y="8151"/>
                    <a:pt x="599" y="8080"/>
                  </a:cubicBezTo>
                  <a:cubicBezTo>
                    <a:pt x="645" y="7976"/>
                    <a:pt x="656" y="7873"/>
                    <a:pt x="656" y="7758"/>
                  </a:cubicBezTo>
                  <a:cubicBezTo>
                    <a:pt x="691" y="6573"/>
                    <a:pt x="587" y="5377"/>
                    <a:pt x="610" y="4182"/>
                  </a:cubicBezTo>
                  <a:cubicBezTo>
                    <a:pt x="622" y="3066"/>
                    <a:pt x="748" y="1928"/>
                    <a:pt x="1151" y="881"/>
                  </a:cubicBezTo>
                  <a:cubicBezTo>
                    <a:pt x="1224" y="702"/>
                    <a:pt x="1482" y="1"/>
                    <a:pt x="1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91"/>
            <p:cNvSpPr/>
            <p:nvPr/>
          </p:nvSpPr>
          <p:spPr>
            <a:xfrm>
              <a:off x="785415" y="1473307"/>
              <a:ext cx="163599" cy="580889"/>
            </a:xfrm>
            <a:custGeom>
              <a:avLst/>
              <a:gdLst/>
              <a:ahLst/>
              <a:cxnLst/>
              <a:rect l="l" t="t" r="r" b="b"/>
              <a:pathLst>
                <a:path w="1529" h="5429" extrusionOk="0">
                  <a:moveTo>
                    <a:pt x="1296" y="1"/>
                  </a:moveTo>
                  <a:cubicBezTo>
                    <a:pt x="1148" y="1"/>
                    <a:pt x="929" y="109"/>
                    <a:pt x="805" y="277"/>
                  </a:cubicBezTo>
                  <a:cubicBezTo>
                    <a:pt x="690" y="472"/>
                    <a:pt x="610" y="691"/>
                    <a:pt x="564" y="909"/>
                  </a:cubicBezTo>
                  <a:cubicBezTo>
                    <a:pt x="380" y="1634"/>
                    <a:pt x="242" y="2370"/>
                    <a:pt x="150" y="3117"/>
                  </a:cubicBezTo>
                  <a:cubicBezTo>
                    <a:pt x="104" y="3497"/>
                    <a:pt x="81" y="3876"/>
                    <a:pt x="69" y="4255"/>
                  </a:cubicBezTo>
                  <a:cubicBezTo>
                    <a:pt x="69" y="4554"/>
                    <a:pt x="0" y="5037"/>
                    <a:pt x="104" y="5325"/>
                  </a:cubicBezTo>
                  <a:cubicBezTo>
                    <a:pt x="115" y="5394"/>
                    <a:pt x="184" y="5428"/>
                    <a:pt x="265" y="5428"/>
                  </a:cubicBezTo>
                  <a:cubicBezTo>
                    <a:pt x="334" y="5405"/>
                    <a:pt x="368" y="5313"/>
                    <a:pt x="380" y="5244"/>
                  </a:cubicBezTo>
                  <a:cubicBezTo>
                    <a:pt x="575" y="4393"/>
                    <a:pt x="541" y="3497"/>
                    <a:pt x="644" y="2634"/>
                  </a:cubicBezTo>
                  <a:cubicBezTo>
                    <a:pt x="736" y="1864"/>
                    <a:pt x="909" y="1070"/>
                    <a:pt x="1334" y="415"/>
                  </a:cubicBezTo>
                  <a:cubicBezTo>
                    <a:pt x="1529" y="120"/>
                    <a:pt x="1451" y="1"/>
                    <a:pt x="1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91"/>
            <p:cNvSpPr/>
            <p:nvPr/>
          </p:nvSpPr>
          <p:spPr>
            <a:xfrm>
              <a:off x="1208171" y="1442705"/>
              <a:ext cx="134710" cy="746629"/>
            </a:xfrm>
            <a:custGeom>
              <a:avLst/>
              <a:gdLst/>
              <a:ahLst/>
              <a:cxnLst/>
              <a:rect l="l" t="t" r="r" b="b"/>
              <a:pathLst>
                <a:path w="1259" h="6978" extrusionOk="0">
                  <a:moveTo>
                    <a:pt x="331" y="1"/>
                  </a:moveTo>
                  <a:cubicBezTo>
                    <a:pt x="1" y="1"/>
                    <a:pt x="116" y="499"/>
                    <a:pt x="212" y="701"/>
                  </a:cubicBezTo>
                  <a:cubicBezTo>
                    <a:pt x="1028" y="2541"/>
                    <a:pt x="741" y="4645"/>
                    <a:pt x="948" y="6646"/>
                  </a:cubicBezTo>
                  <a:cubicBezTo>
                    <a:pt x="968" y="6789"/>
                    <a:pt x="1052" y="6977"/>
                    <a:pt x="1184" y="6977"/>
                  </a:cubicBezTo>
                  <a:cubicBezTo>
                    <a:pt x="1200" y="6977"/>
                    <a:pt x="1217" y="6974"/>
                    <a:pt x="1235" y="6968"/>
                  </a:cubicBezTo>
                  <a:cubicBezTo>
                    <a:pt x="1258" y="5323"/>
                    <a:pt x="1201" y="3679"/>
                    <a:pt x="1120" y="2046"/>
                  </a:cubicBezTo>
                  <a:cubicBezTo>
                    <a:pt x="1120" y="1644"/>
                    <a:pt x="1074" y="1253"/>
                    <a:pt x="982" y="873"/>
                  </a:cubicBezTo>
                  <a:cubicBezTo>
                    <a:pt x="913" y="620"/>
                    <a:pt x="718" y="68"/>
                    <a:pt x="419" y="11"/>
                  </a:cubicBezTo>
                  <a:cubicBezTo>
                    <a:pt x="387" y="4"/>
                    <a:pt x="357" y="1"/>
                    <a:pt x="3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91"/>
            <p:cNvSpPr/>
            <p:nvPr/>
          </p:nvSpPr>
          <p:spPr>
            <a:xfrm>
              <a:off x="1397026" y="1466352"/>
              <a:ext cx="145196" cy="615129"/>
            </a:xfrm>
            <a:custGeom>
              <a:avLst/>
              <a:gdLst/>
              <a:ahLst/>
              <a:cxnLst/>
              <a:rect l="l" t="t" r="r" b="b"/>
              <a:pathLst>
                <a:path w="1357" h="5749" extrusionOk="0">
                  <a:moveTo>
                    <a:pt x="208" y="1"/>
                  </a:moveTo>
                  <a:cubicBezTo>
                    <a:pt x="1" y="1"/>
                    <a:pt x="40" y="287"/>
                    <a:pt x="195" y="514"/>
                  </a:cubicBezTo>
                  <a:cubicBezTo>
                    <a:pt x="666" y="1239"/>
                    <a:pt x="931" y="2078"/>
                    <a:pt x="942" y="2952"/>
                  </a:cubicBezTo>
                  <a:cubicBezTo>
                    <a:pt x="977" y="3815"/>
                    <a:pt x="896" y="4677"/>
                    <a:pt x="988" y="5539"/>
                  </a:cubicBezTo>
                  <a:cubicBezTo>
                    <a:pt x="988" y="5624"/>
                    <a:pt x="1028" y="5749"/>
                    <a:pt x="1115" y="5749"/>
                  </a:cubicBezTo>
                  <a:cubicBezTo>
                    <a:pt x="1123" y="5749"/>
                    <a:pt x="1130" y="5748"/>
                    <a:pt x="1138" y="5746"/>
                  </a:cubicBezTo>
                  <a:cubicBezTo>
                    <a:pt x="1241" y="5746"/>
                    <a:pt x="1253" y="5631"/>
                    <a:pt x="1264" y="5551"/>
                  </a:cubicBezTo>
                  <a:cubicBezTo>
                    <a:pt x="1345" y="4493"/>
                    <a:pt x="1356" y="3435"/>
                    <a:pt x="1287" y="2389"/>
                  </a:cubicBezTo>
                  <a:cubicBezTo>
                    <a:pt x="1276" y="1940"/>
                    <a:pt x="1207" y="1492"/>
                    <a:pt x="1092" y="1055"/>
                  </a:cubicBezTo>
                  <a:cubicBezTo>
                    <a:pt x="977" y="710"/>
                    <a:pt x="781" y="238"/>
                    <a:pt x="425" y="66"/>
                  </a:cubicBezTo>
                  <a:cubicBezTo>
                    <a:pt x="334" y="21"/>
                    <a:pt x="263" y="1"/>
                    <a:pt x="2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91"/>
            <p:cNvSpPr/>
            <p:nvPr/>
          </p:nvSpPr>
          <p:spPr>
            <a:xfrm>
              <a:off x="1599898" y="1596249"/>
              <a:ext cx="87524" cy="505884"/>
            </a:xfrm>
            <a:custGeom>
              <a:avLst/>
              <a:gdLst/>
              <a:ahLst/>
              <a:cxnLst/>
              <a:rect l="l" t="t" r="r" b="b"/>
              <a:pathLst>
                <a:path w="818" h="4728" extrusionOk="0">
                  <a:moveTo>
                    <a:pt x="84" y="0"/>
                  </a:moveTo>
                  <a:cubicBezTo>
                    <a:pt x="44" y="0"/>
                    <a:pt x="14" y="44"/>
                    <a:pt x="1" y="151"/>
                  </a:cubicBezTo>
                  <a:cubicBezTo>
                    <a:pt x="1" y="255"/>
                    <a:pt x="24" y="347"/>
                    <a:pt x="58" y="427"/>
                  </a:cubicBezTo>
                  <a:cubicBezTo>
                    <a:pt x="472" y="1635"/>
                    <a:pt x="599" y="2923"/>
                    <a:pt x="449" y="4199"/>
                  </a:cubicBezTo>
                  <a:cubicBezTo>
                    <a:pt x="426" y="4383"/>
                    <a:pt x="415" y="4624"/>
                    <a:pt x="587" y="4728"/>
                  </a:cubicBezTo>
                  <a:cubicBezTo>
                    <a:pt x="748" y="3888"/>
                    <a:pt x="817" y="3037"/>
                    <a:pt x="794" y="2187"/>
                  </a:cubicBezTo>
                  <a:cubicBezTo>
                    <a:pt x="794" y="1738"/>
                    <a:pt x="737" y="1301"/>
                    <a:pt x="622" y="876"/>
                  </a:cubicBezTo>
                  <a:cubicBezTo>
                    <a:pt x="585" y="755"/>
                    <a:pt x="249" y="0"/>
                    <a:pt x="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91"/>
            <p:cNvSpPr/>
            <p:nvPr/>
          </p:nvSpPr>
          <p:spPr>
            <a:xfrm>
              <a:off x="799111" y="2126540"/>
              <a:ext cx="43013" cy="171731"/>
            </a:xfrm>
            <a:custGeom>
              <a:avLst/>
              <a:gdLst/>
              <a:ahLst/>
              <a:cxnLst/>
              <a:rect l="l" t="t" r="r" b="b"/>
              <a:pathLst>
                <a:path w="402" h="1605" extrusionOk="0">
                  <a:moveTo>
                    <a:pt x="161" y="1"/>
                  </a:moveTo>
                  <a:cubicBezTo>
                    <a:pt x="43" y="1"/>
                    <a:pt x="0" y="189"/>
                    <a:pt x="10" y="289"/>
                  </a:cubicBezTo>
                  <a:cubicBezTo>
                    <a:pt x="22" y="473"/>
                    <a:pt x="22" y="669"/>
                    <a:pt x="33" y="853"/>
                  </a:cubicBezTo>
                  <a:cubicBezTo>
                    <a:pt x="22" y="1071"/>
                    <a:pt x="68" y="1290"/>
                    <a:pt x="160" y="1497"/>
                  </a:cubicBezTo>
                  <a:cubicBezTo>
                    <a:pt x="190" y="1546"/>
                    <a:pt x="237" y="1605"/>
                    <a:pt x="294" y="1605"/>
                  </a:cubicBezTo>
                  <a:cubicBezTo>
                    <a:pt x="302" y="1605"/>
                    <a:pt x="312" y="1603"/>
                    <a:pt x="321" y="1600"/>
                  </a:cubicBezTo>
                  <a:cubicBezTo>
                    <a:pt x="390" y="1566"/>
                    <a:pt x="390" y="1497"/>
                    <a:pt x="401" y="1439"/>
                  </a:cubicBezTo>
                  <a:cubicBezTo>
                    <a:pt x="401" y="1117"/>
                    <a:pt x="298" y="807"/>
                    <a:pt x="309" y="485"/>
                  </a:cubicBezTo>
                  <a:cubicBezTo>
                    <a:pt x="309" y="358"/>
                    <a:pt x="367" y="71"/>
                    <a:pt x="217" y="13"/>
                  </a:cubicBezTo>
                  <a:cubicBezTo>
                    <a:pt x="197" y="5"/>
                    <a:pt x="178" y="1"/>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91"/>
            <p:cNvSpPr/>
            <p:nvPr/>
          </p:nvSpPr>
          <p:spPr>
            <a:xfrm>
              <a:off x="1293557" y="2229794"/>
              <a:ext cx="56709" cy="193558"/>
            </a:xfrm>
            <a:custGeom>
              <a:avLst/>
              <a:gdLst/>
              <a:ahLst/>
              <a:cxnLst/>
              <a:rect l="l" t="t" r="r" b="b"/>
              <a:pathLst>
                <a:path w="530" h="1809" extrusionOk="0">
                  <a:moveTo>
                    <a:pt x="296" y="1"/>
                  </a:moveTo>
                  <a:cubicBezTo>
                    <a:pt x="131" y="1"/>
                    <a:pt x="150" y="348"/>
                    <a:pt x="150" y="451"/>
                  </a:cubicBezTo>
                  <a:cubicBezTo>
                    <a:pt x="161" y="819"/>
                    <a:pt x="127" y="1187"/>
                    <a:pt x="35" y="1544"/>
                  </a:cubicBezTo>
                  <a:cubicBezTo>
                    <a:pt x="12" y="1601"/>
                    <a:pt x="0" y="1659"/>
                    <a:pt x="12" y="1716"/>
                  </a:cubicBezTo>
                  <a:cubicBezTo>
                    <a:pt x="23" y="1774"/>
                    <a:pt x="69" y="1808"/>
                    <a:pt x="138" y="1808"/>
                  </a:cubicBezTo>
                  <a:cubicBezTo>
                    <a:pt x="196" y="1797"/>
                    <a:pt x="230" y="1728"/>
                    <a:pt x="242" y="1670"/>
                  </a:cubicBezTo>
                  <a:cubicBezTo>
                    <a:pt x="311" y="1337"/>
                    <a:pt x="380" y="1015"/>
                    <a:pt x="414" y="681"/>
                  </a:cubicBezTo>
                  <a:cubicBezTo>
                    <a:pt x="437" y="532"/>
                    <a:pt x="529" y="83"/>
                    <a:pt x="357" y="14"/>
                  </a:cubicBezTo>
                  <a:cubicBezTo>
                    <a:pt x="334" y="5"/>
                    <a:pt x="314" y="1"/>
                    <a:pt x="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91"/>
            <p:cNvSpPr/>
            <p:nvPr/>
          </p:nvSpPr>
          <p:spPr>
            <a:xfrm>
              <a:off x="1470749" y="2142697"/>
              <a:ext cx="85384" cy="197838"/>
            </a:xfrm>
            <a:custGeom>
              <a:avLst/>
              <a:gdLst/>
              <a:ahLst/>
              <a:cxnLst/>
              <a:rect l="l" t="t" r="r" b="b"/>
              <a:pathLst>
                <a:path w="798" h="1849" extrusionOk="0">
                  <a:moveTo>
                    <a:pt x="389" y="0"/>
                  </a:moveTo>
                  <a:cubicBezTo>
                    <a:pt x="386" y="0"/>
                    <a:pt x="383" y="0"/>
                    <a:pt x="380" y="0"/>
                  </a:cubicBezTo>
                  <a:cubicBezTo>
                    <a:pt x="150" y="0"/>
                    <a:pt x="253" y="541"/>
                    <a:pt x="242" y="713"/>
                  </a:cubicBezTo>
                  <a:cubicBezTo>
                    <a:pt x="184" y="1081"/>
                    <a:pt x="104" y="1449"/>
                    <a:pt x="0" y="1794"/>
                  </a:cubicBezTo>
                  <a:cubicBezTo>
                    <a:pt x="8" y="1830"/>
                    <a:pt x="42" y="1848"/>
                    <a:pt x="77" y="1848"/>
                  </a:cubicBezTo>
                  <a:cubicBezTo>
                    <a:pt x="99" y="1848"/>
                    <a:pt x="121" y="1842"/>
                    <a:pt x="138" y="1829"/>
                  </a:cubicBezTo>
                  <a:cubicBezTo>
                    <a:pt x="184" y="1794"/>
                    <a:pt x="219" y="1748"/>
                    <a:pt x="230" y="1691"/>
                  </a:cubicBezTo>
                  <a:cubicBezTo>
                    <a:pt x="299" y="1474"/>
                    <a:pt x="798" y="0"/>
                    <a:pt x="3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91"/>
            <p:cNvSpPr/>
            <p:nvPr/>
          </p:nvSpPr>
          <p:spPr>
            <a:xfrm>
              <a:off x="912103" y="1294831"/>
              <a:ext cx="518082" cy="79392"/>
            </a:xfrm>
            <a:custGeom>
              <a:avLst/>
              <a:gdLst/>
              <a:ahLst/>
              <a:cxnLst/>
              <a:rect l="l" t="t" r="r" b="b"/>
              <a:pathLst>
                <a:path w="4842" h="742" extrusionOk="0">
                  <a:moveTo>
                    <a:pt x="2576" y="0"/>
                  </a:moveTo>
                  <a:cubicBezTo>
                    <a:pt x="1923" y="0"/>
                    <a:pt x="1263" y="70"/>
                    <a:pt x="633" y="220"/>
                  </a:cubicBezTo>
                  <a:cubicBezTo>
                    <a:pt x="484" y="243"/>
                    <a:pt x="346" y="289"/>
                    <a:pt x="208" y="358"/>
                  </a:cubicBezTo>
                  <a:cubicBezTo>
                    <a:pt x="104" y="427"/>
                    <a:pt x="1" y="565"/>
                    <a:pt x="70" y="680"/>
                  </a:cubicBezTo>
                  <a:cubicBezTo>
                    <a:pt x="100" y="725"/>
                    <a:pt x="153" y="742"/>
                    <a:pt x="214" y="742"/>
                  </a:cubicBezTo>
                  <a:cubicBezTo>
                    <a:pt x="295" y="742"/>
                    <a:pt x="389" y="713"/>
                    <a:pt x="461" y="680"/>
                  </a:cubicBezTo>
                  <a:cubicBezTo>
                    <a:pt x="1115" y="360"/>
                    <a:pt x="1838" y="217"/>
                    <a:pt x="2567" y="217"/>
                  </a:cubicBezTo>
                  <a:cubicBezTo>
                    <a:pt x="3093" y="217"/>
                    <a:pt x="3622" y="292"/>
                    <a:pt x="4129" y="427"/>
                  </a:cubicBezTo>
                  <a:cubicBezTo>
                    <a:pt x="4236" y="452"/>
                    <a:pt x="4361" y="500"/>
                    <a:pt x="4478" y="500"/>
                  </a:cubicBezTo>
                  <a:cubicBezTo>
                    <a:pt x="4524" y="500"/>
                    <a:pt x="4570" y="493"/>
                    <a:pt x="4612" y="473"/>
                  </a:cubicBezTo>
                  <a:cubicBezTo>
                    <a:pt x="4842" y="369"/>
                    <a:pt x="4623" y="255"/>
                    <a:pt x="4508" y="232"/>
                  </a:cubicBezTo>
                  <a:cubicBezTo>
                    <a:pt x="4267" y="174"/>
                    <a:pt x="4037" y="140"/>
                    <a:pt x="3807" y="105"/>
                  </a:cubicBezTo>
                  <a:cubicBezTo>
                    <a:pt x="3450" y="48"/>
                    <a:pt x="3083" y="13"/>
                    <a:pt x="2726" y="2"/>
                  </a:cubicBezTo>
                  <a:cubicBezTo>
                    <a:pt x="2676" y="1"/>
                    <a:pt x="2626" y="0"/>
                    <a:pt x="2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91"/>
            <p:cNvSpPr/>
            <p:nvPr/>
          </p:nvSpPr>
          <p:spPr>
            <a:xfrm>
              <a:off x="1037613" y="1087894"/>
              <a:ext cx="297881" cy="70190"/>
            </a:xfrm>
            <a:custGeom>
              <a:avLst/>
              <a:gdLst/>
              <a:ahLst/>
              <a:cxnLst/>
              <a:rect l="l" t="t" r="r" b="b"/>
              <a:pathLst>
                <a:path w="2784" h="656" extrusionOk="0">
                  <a:moveTo>
                    <a:pt x="1231" y="1"/>
                  </a:moveTo>
                  <a:cubicBezTo>
                    <a:pt x="969" y="1"/>
                    <a:pt x="708" y="9"/>
                    <a:pt x="449" y="27"/>
                  </a:cubicBezTo>
                  <a:cubicBezTo>
                    <a:pt x="435" y="26"/>
                    <a:pt x="421" y="25"/>
                    <a:pt x="408" y="25"/>
                  </a:cubicBezTo>
                  <a:cubicBezTo>
                    <a:pt x="286" y="25"/>
                    <a:pt x="174" y="70"/>
                    <a:pt x="81" y="153"/>
                  </a:cubicBezTo>
                  <a:cubicBezTo>
                    <a:pt x="24" y="245"/>
                    <a:pt x="1" y="360"/>
                    <a:pt x="24" y="464"/>
                  </a:cubicBezTo>
                  <a:cubicBezTo>
                    <a:pt x="12" y="510"/>
                    <a:pt x="24" y="556"/>
                    <a:pt x="47" y="602"/>
                  </a:cubicBezTo>
                  <a:cubicBezTo>
                    <a:pt x="83" y="638"/>
                    <a:pt x="128" y="656"/>
                    <a:pt x="173" y="656"/>
                  </a:cubicBezTo>
                  <a:cubicBezTo>
                    <a:pt x="200" y="656"/>
                    <a:pt x="228" y="649"/>
                    <a:pt x="254" y="636"/>
                  </a:cubicBezTo>
                  <a:cubicBezTo>
                    <a:pt x="323" y="602"/>
                    <a:pt x="380" y="556"/>
                    <a:pt x="438" y="510"/>
                  </a:cubicBezTo>
                  <a:cubicBezTo>
                    <a:pt x="725" y="291"/>
                    <a:pt x="1105" y="268"/>
                    <a:pt x="1461" y="257"/>
                  </a:cubicBezTo>
                  <a:cubicBezTo>
                    <a:pt x="1544" y="254"/>
                    <a:pt x="1626" y="252"/>
                    <a:pt x="1707" y="252"/>
                  </a:cubicBezTo>
                  <a:cubicBezTo>
                    <a:pt x="1976" y="252"/>
                    <a:pt x="2237" y="274"/>
                    <a:pt x="2484" y="372"/>
                  </a:cubicBezTo>
                  <a:cubicBezTo>
                    <a:pt x="2519" y="395"/>
                    <a:pt x="2553" y="406"/>
                    <a:pt x="2588" y="406"/>
                  </a:cubicBezTo>
                  <a:cubicBezTo>
                    <a:pt x="2783" y="395"/>
                    <a:pt x="2703" y="119"/>
                    <a:pt x="2576" y="50"/>
                  </a:cubicBezTo>
                  <a:cubicBezTo>
                    <a:pt x="2524" y="24"/>
                    <a:pt x="2434" y="16"/>
                    <a:pt x="2337" y="16"/>
                  </a:cubicBezTo>
                  <a:cubicBezTo>
                    <a:pt x="2221" y="16"/>
                    <a:pt x="2095" y="27"/>
                    <a:pt x="2013" y="27"/>
                  </a:cubicBezTo>
                  <a:cubicBezTo>
                    <a:pt x="1754" y="9"/>
                    <a:pt x="1493" y="1"/>
                    <a:pt x="12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91"/>
            <p:cNvSpPr/>
            <p:nvPr/>
          </p:nvSpPr>
          <p:spPr>
            <a:xfrm>
              <a:off x="976089" y="2992488"/>
              <a:ext cx="399957" cy="103574"/>
            </a:xfrm>
            <a:custGeom>
              <a:avLst/>
              <a:gdLst/>
              <a:ahLst/>
              <a:cxnLst/>
              <a:rect l="l" t="t" r="r" b="b"/>
              <a:pathLst>
                <a:path w="3738" h="968" extrusionOk="0">
                  <a:moveTo>
                    <a:pt x="131" y="1"/>
                  </a:moveTo>
                  <a:cubicBezTo>
                    <a:pt x="116" y="1"/>
                    <a:pt x="99" y="5"/>
                    <a:pt x="81" y="16"/>
                  </a:cubicBezTo>
                  <a:cubicBezTo>
                    <a:pt x="1" y="62"/>
                    <a:pt x="24" y="384"/>
                    <a:pt x="35" y="464"/>
                  </a:cubicBezTo>
                  <a:cubicBezTo>
                    <a:pt x="47" y="614"/>
                    <a:pt x="127" y="752"/>
                    <a:pt x="254" y="843"/>
                  </a:cubicBezTo>
                  <a:cubicBezTo>
                    <a:pt x="357" y="889"/>
                    <a:pt x="472" y="924"/>
                    <a:pt x="599" y="924"/>
                  </a:cubicBezTo>
                  <a:cubicBezTo>
                    <a:pt x="1262" y="949"/>
                    <a:pt x="1931" y="968"/>
                    <a:pt x="2601" y="968"/>
                  </a:cubicBezTo>
                  <a:cubicBezTo>
                    <a:pt x="2861" y="968"/>
                    <a:pt x="3121" y="965"/>
                    <a:pt x="3381" y="958"/>
                  </a:cubicBezTo>
                  <a:cubicBezTo>
                    <a:pt x="3462" y="958"/>
                    <a:pt x="3542" y="947"/>
                    <a:pt x="3623" y="912"/>
                  </a:cubicBezTo>
                  <a:cubicBezTo>
                    <a:pt x="3692" y="878"/>
                    <a:pt x="3738" y="786"/>
                    <a:pt x="3715" y="706"/>
                  </a:cubicBezTo>
                  <a:cubicBezTo>
                    <a:pt x="3680" y="614"/>
                    <a:pt x="3554" y="602"/>
                    <a:pt x="3450" y="602"/>
                  </a:cubicBezTo>
                  <a:lnTo>
                    <a:pt x="1036" y="545"/>
                  </a:lnTo>
                  <a:cubicBezTo>
                    <a:pt x="771" y="545"/>
                    <a:pt x="461" y="510"/>
                    <a:pt x="334" y="292"/>
                  </a:cubicBezTo>
                  <a:cubicBezTo>
                    <a:pt x="284" y="211"/>
                    <a:pt x="234"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3" name="Google Shape;3683;p91"/>
          <p:cNvGrpSpPr/>
          <p:nvPr/>
        </p:nvGrpSpPr>
        <p:grpSpPr>
          <a:xfrm>
            <a:off x="378612" y="-538198"/>
            <a:ext cx="937323" cy="3028057"/>
            <a:chOff x="587358" y="-95548"/>
            <a:chExt cx="1147976" cy="3708582"/>
          </a:xfrm>
        </p:grpSpPr>
        <p:sp>
          <p:nvSpPr>
            <p:cNvPr id="3684" name="Google Shape;3684;p91"/>
            <p:cNvSpPr/>
            <p:nvPr/>
          </p:nvSpPr>
          <p:spPr>
            <a:xfrm>
              <a:off x="1110266" y="-95548"/>
              <a:ext cx="123154" cy="1528566"/>
            </a:xfrm>
            <a:custGeom>
              <a:avLst/>
              <a:gdLst/>
              <a:ahLst/>
              <a:cxnLst/>
              <a:rect l="l" t="t" r="r" b="b"/>
              <a:pathLst>
                <a:path w="1151" h="14286" extrusionOk="0">
                  <a:moveTo>
                    <a:pt x="633" y="8484"/>
                  </a:moveTo>
                  <a:cubicBezTo>
                    <a:pt x="725" y="8507"/>
                    <a:pt x="805" y="8565"/>
                    <a:pt x="863" y="8634"/>
                  </a:cubicBezTo>
                  <a:cubicBezTo>
                    <a:pt x="966" y="8760"/>
                    <a:pt x="966" y="8933"/>
                    <a:pt x="863" y="9059"/>
                  </a:cubicBezTo>
                  <a:cubicBezTo>
                    <a:pt x="803" y="9170"/>
                    <a:pt x="686" y="9231"/>
                    <a:pt x="568" y="9231"/>
                  </a:cubicBezTo>
                  <a:cubicBezTo>
                    <a:pt x="528" y="9231"/>
                    <a:pt x="487" y="9223"/>
                    <a:pt x="449" y="9209"/>
                  </a:cubicBezTo>
                  <a:cubicBezTo>
                    <a:pt x="288" y="9140"/>
                    <a:pt x="196" y="8990"/>
                    <a:pt x="207" y="8818"/>
                  </a:cubicBezTo>
                  <a:cubicBezTo>
                    <a:pt x="230" y="8645"/>
                    <a:pt x="368" y="8519"/>
                    <a:pt x="541" y="8484"/>
                  </a:cubicBezTo>
                  <a:cubicBezTo>
                    <a:pt x="552" y="8496"/>
                    <a:pt x="569" y="8502"/>
                    <a:pt x="587" y="8502"/>
                  </a:cubicBezTo>
                  <a:cubicBezTo>
                    <a:pt x="604" y="8502"/>
                    <a:pt x="621" y="8496"/>
                    <a:pt x="633" y="8484"/>
                  </a:cubicBezTo>
                  <a:close/>
                  <a:moveTo>
                    <a:pt x="575" y="11302"/>
                  </a:moveTo>
                  <a:cubicBezTo>
                    <a:pt x="690" y="11313"/>
                    <a:pt x="794" y="11359"/>
                    <a:pt x="863" y="11451"/>
                  </a:cubicBezTo>
                  <a:cubicBezTo>
                    <a:pt x="966" y="11577"/>
                    <a:pt x="966" y="11750"/>
                    <a:pt x="863" y="11888"/>
                  </a:cubicBezTo>
                  <a:cubicBezTo>
                    <a:pt x="797" y="11987"/>
                    <a:pt x="689" y="12039"/>
                    <a:pt x="578" y="12039"/>
                  </a:cubicBezTo>
                  <a:cubicBezTo>
                    <a:pt x="535" y="12039"/>
                    <a:pt x="491" y="12031"/>
                    <a:pt x="449" y="12014"/>
                  </a:cubicBezTo>
                  <a:cubicBezTo>
                    <a:pt x="288" y="11957"/>
                    <a:pt x="196" y="11796"/>
                    <a:pt x="207" y="11635"/>
                  </a:cubicBezTo>
                  <a:cubicBezTo>
                    <a:pt x="230" y="11451"/>
                    <a:pt x="391" y="11313"/>
                    <a:pt x="575" y="11302"/>
                  </a:cubicBezTo>
                  <a:close/>
                  <a:moveTo>
                    <a:pt x="546" y="1"/>
                  </a:moveTo>
                  <a:cubicBezTo>
                    <a:pt x="526" y="1"/>
                    <a:pt x="506" y="15"/>
                    <a:pt x="506" y="44"/>
                  </a:cubicBezTo>
                  <a:cubicBezTo>
                    <a:pt x="495" y="182"/>
                    <a:pt x="495" y="320"/>
                    <a:pt x="483" y="458"/>
                  </a:cubicBezTo>
                  <a:lnTo>
                    <a:pt x="483" y="1136"/>
                  </a:lnTo>
                  <a:lnTo>
                    <a:pt x="483" y="3022"/>
                  </a:lnTo>
                  <a:cubicBezTo>
                    <a:pt x="483" y="3747"/>
                    <a:pt x="495" y="4471"/>
                    <a:pt x="506" y="5196"/>
                  </a:cubicBezTo>
                  <a:cubicBezTo>
                    <a:pt x="506" y="5851"/>
                    <a:pt x="506" y="6495"/>
                    <a:pt x="518" y="7139"/>
                  </a:cubicBezTo>
                  <a:cubicBezTo>
                    <a:pt x="518" y="7530"/>
                    <a:pt x="529" y="7921"/>
                    <a:pt x="518" y="8312"/>
                  </a:cubicBezTo>
                  <a:cubicBezTo>
                    <a:pt x="472" y="8312"/>
                    <a:pt x="437" y="8312"/>
                    <a:pt x="391" y="8335"/>
                  </a:cubicBezTo>
                  <a:cubicBezTo>
                    <a:pt x="357" y="8346"/>
                    <a:pt x="334" y="8381"/>
                    <a:pt x="334" y="8427"/>
                  </a:cubicBezTo>
                  <a:cubicBezTo>
                    <a:pt x="230" y="8484"/>
                    <a:pt x="138" y="8576"/>
                    <a:pt x="81" y="8703"/>
                  </a:cubicBezTo>
                  <a:cubicBezTo>
                    <a:pt x="0" y="8921"/>
                    <a:pt x="92" y="9174"/>
                    <a:pt x="299" y="9301"/>
                  </a:cubicBezTo>
                  <a:cubicBezTo>
                    <a:pt x="380" y="9347"/>
                    <a:pt x="460" y="9370"/>
                    <a:pt x="541" y="9381"/>
                  </a:cubicBezTo>
                  <a:cubicBezTo>
                    <a:pt x="541" y="9692"/>
                    <a:pt x="506" y="10002"/>
                    <a:pt x="495" y="10313"/>
                  </a:cubicBezTo>
                  <a:lnTo>
                    <a:pt x="495" y="10761"/>
                  </a:lnTo>
                  <a:cubicBezTo>
                    <a:pt x="495" y="10842"/>
                    <a:pt x="495" y="10922"/>
                    <a:pt x="506" y="11003"/>
                  </a:cubicBezTo>
                  <a:cubicBezTo>
                    <a:pt x="506" y="11049"/>
                    <a:pt x="506" y="11083"/>
                    <a:pt x="518" y="11118"/>
                  </a:cubicBezTo>
                  <a:cubicBezTo>
                    <a:pt x="472" y="11118"/>
                    <a:pt x="437" y="11129"/>
                    <a:pt x="391" y="11141"/>
                  </a:cubicBezTo>
                  <a:cubicBezTo>
                    <a:pt x="357" y="11152"/>
                    <a:pt x="334" y="11198"/>
                    <a:pt x="345" y="11233"/>
                  </a:cubicBezTo>
                  <a:cubicBezTo>
                    <a:pt x="230" y="11290"/>
                    <a:pt x="138" y="11393"/>
                    <a:pt x="81" y="11508"/>
                  </a:cubicBezTo>
                  <a:cubicBezTo>
                    <a:pt x="0" y="11738"/>
                    <a:pt x="92" y="11991"/>
                    <a:pt x="299" y="12118"/>
                  </a:cubicBezTo>
                  <a:cubicBezTo>
                    <a:pt x="368" y="12152"/>
                    <a:pt x="426" y="12175"/>
                    <a:pt x="495" y="12187"/>
                  </a:cubicBezTo>
                  <a:cubicBezTo>
                    <a:pt x="483" y="12348"/>
                    <a:pt x="495" y="12509"/>
                    <a:pt x="495" y="12670"/>
                  </a:cubicBezTo>
                  <a:lnTo>
                    <a:pt x="495" y="13187"/>
                  </a:lnTo>
                  <a:lnTo>
                    <a:pt x="495" y="14234"/>
                  </a:lnTo>
                  <a:cubicBezTo>
                    <a:pt x="506" y="14268"/>
                    <a:pt x="541" y="14285"/>
                    <a:pt x="574" y="14285"/>
                  </a:cubicBezTo>
                  <a:cubicBezTo>
                    <a:pt x="607" y="14285"/>
                    <a:pt x="638" y="14268"/>
                    <a:pt x="644" y="14234"/>
                  </a:cubicBezTo>
                  <a:cubicBezTo>
                    <a:pt x="656" y="13877"/>
                    <a:pt x="644" y="13532"/>
                    <a:pt x="644" y="13187"/>
                  </a:cubicBezTo>
                  <a:lnTo>
                    <a:pt x="644" y="12681"/>
                  </a:lnTo>
                  <a:cubicBezTo>
                    <a:pt x="644" y="12520"/>
                    <a:pt x="656" y="12348"/>
                    <a:pt x="644" y="12187"/>
                  </a:cubicBezTo>
                  <a:cubicBezTo>
                    <a:pt x="748" y="12175"/>
                    <a:pt x="851" y="12118"/>
                    <a:pt x="920" y="12049"/>
                  </a:cubicBezTo>
                  <a:cubicBezTo>
                    <a:pt x="1093" y="11876"/>
                    <a:pt x="1139" y="11623"/>
                    <a:pt x="1047" y="11416"/>
                  </a:cubicBezTo>
                  <a:cubicBezTo>
                    <a:pt x="955" y="11256"/>
                    <a:pt x="805" y="11152"/>
                    <a:pt x="633" y="11129"/>
                  </a:cubicBezTo>
                  <a:cubicBezTo>
                    <a:pt x="633" y="11083"/>
                    <a:pt x="633" y="11049"/>
                    <a:pt x="633" y="11003"/>
                  </a:cubicBezTo>
                  <a:lnTo>
                    <a:pt x="633" y="10784"/>
                  </a:lnTo>
                  <a:lnTo>
                    <a:pt x="633" y="10313"/>
                  </a:lnTo>
                  <a:cubicBezTo>
                    <a:pt x="621" y="10002"/>
                    <a:pt x="621" y="9692"/>
                    <a:pt x="633" y="9381"/>
                  </a:cubicBezTo>
                  <a:cubicBezTo>
                    <a:pt x="748" y="9370"/>
                    <a:pt x="851" y="9312"/>
                    <a:pt x="932" y="9232"/>
                  </a:cubicBezTo>
                  <a:cubicBezTo>
                    <a:pt x="1104" y="9071"/>
                    <a:pt x="1150" y="8818"/>
                    <a:pt x="1058" y="8611"/>
                  </a:cubicBezTo>
                  <a:cubicBezTo>
                    <a:pt x="978" y="8461"/>
                    <a:pt x="840" y="8358"/>
                    <a:pt x="679" y="8323"/>
                  </a:cubicBezTo>
                  <a:cubicBezTo>
                    <a:pt x="702" y="7990"/>
                    <a:pt x="702" y="7668"/>
                    <a:pt x="702" y="7346"/>
                  </a:cubicBezTo>
                  <a:cubicBezTo>
                    <a:pt x="702" y="6713"/>
                    <a:pt x="702" y="6081"/>
                    <a:pt x="690" y="5449"/>
                  </a:cubicBezTo>
                  <a:cubicBezTo>
                    <a:pt x="679" y="4724"/>
                    <a:pt x="679" y="4000"/>
                    <a:pt x="656" y="3287"/>
                  </a:cubicBezTo>
                  <a:lnTo>
                    <a:pt x="621" y="1332"/>
                  </a:lnTo>
                  <a:cubicBezTo>
                    <a:pt x="610" y="929"/>
                    <a:pt x="610" y="527"/>
                    <a:pt x="587" y="125"/>
                  </a:cubicBezTo>
                  <a:lnTo>
                    <a:pt x="587" y="44"/>
                  </a:lnTo>
                  <a:cubicBezTo>
                    <a:pt x="587" y="15"/>
                    <a:pt x="566" y="1"/>
                    <a:pt x="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91"/>
            <p:cNvSpPr/>
            <p:nvPr/>
          </p:nvSpPr>
          <p:spPr>
            <a:xfrm>
              <a:off x="1287351" y="1399477"/>
              <a:ext cx="290498" cy="1084099"/>
            </a:xfrm>
            <a:custGeom>
              <a:avLst/>
              <a:gdLst/>
              <a:ahLst/>
              <a:cxnLst/>
              <a:rect l="l" t="t" r="r" b="b"/>
              <a:pathLst>
                <a:path w="2715" h="10132" extrusionOk="0">
                  <a:moveTo>
                    <a:pt x="1" y="1"/>
                  </a:moveTo>
                  <a:cubicBezTo>
                    <a:pt x="47" y="24"/>
                    <a:pt x="93" y="58"/>
                    <a:pt x="127" y="93"/>
                  </a:cubicBezTo>
                  <a:cubicBezTo>
                    <a:pt x="415" y="369"/>
                    <a:pt x="599" y="737"/>
                    <a:pt x="656" y="1128"/>
                  </a:cubicBezTo>
                  <a:cubicBezTo>
                    <a:pt x="725" y="1507"/>
                    <a:pt x="771" y="1898"/>
                    <a:pt x="794" y="2289"/>
                  </a:cubicBezTo>
                  <a:cubicBezTo>
                    <a:pt x="829" y="2715"/>
                    <a:pt x="863" y="3152"/>
                    <a:pt x="898" y="3577"/>
                  </a:cubicBezTo>
                  <a:cubicBezTo>
                    <a:pt x="967" y="4440"/>
                    <a:pt x="1024" y="5302"/>
                    <a:pt x="1047" y="6164"/>
                  </a:cubicBezTo>
                  <a:cubicBezTo>
                    <a:pt x="1070" y="7027"/>
                    <a:pt x="1059" y="7889"/>
                    <a:pt x="1001" y="8752"/>
                  </a:cubicBezTo>
                  <a:cubicBezTo>
                    <a:pt x="990" y="9131"/>
                    <a:pt x="898" y="9499"/>
                    <a:pt x="725" y="9833"/>
                  </a:cubicBezTo>
                  <a:cubicBezTo>
                    <a:pt x="656" y="9936"/>
                    <a:pt x="576" y="10040"/>
                    <a:pt x="472" y="10132"/>
                  </a:cubicBezTo>
                  <a:cubicBezTo>
                    <a:pt x="702" y="10086"/>
                    <a:pt x="932" y="10017"/>
                    <a:pt x="1151" y="9925"/>
                  </a:cubicBezTo>
                  <a:cubicBezTo>
                    <a:pt x="1220" y="9890"/>
                    <a:pt x="1277" y="9867"/>
                    <a:pt x="1346" y="9833"/>
                  </a:cubicBezTo>
                  <a:cubicBezTo>
                    <a:pt x="1346" y="9821"/>
                    <a:pt x="1358" y="9821"/>
                    <a:pt x="1358" y="9821"/>
                  </a:cubicBezTo>
                  <a:cubicBezTo>
                    <a:pt x="1979" y="9568"/>
                    <a:pt x="2220" y="8878"/>
                    <a:pt x="2370" y="8292"/>
                  </a:cubicBezTo>
                  <a:cubicBezTo>
                    <a:pt x="2531" y="7556"/>
                    <a:pt x="2634" y="6808"/>
                    <a:pt x="2669" y="6061"/>
                  </a:cubicBezTo>
                  <a:cubicBezTo>
                    <a:pt x="2715" y="5302"/>
                    <a:pt x="2715" y="4543"/>
                    <a:pt x="2669" y="3784"/>
                  </a:cubicBezTo>
                  <a:cubicBezTo>
                    <a:pt x="2657" y="3405"/>
                    <a:pt x="2634" y="3025"/>
                    <a:pt x="2600" y="2646"/>
                  </a:cubicBezTo>
                  <a:cubicBezTo>
                    <a:pt x="2577" y="2278"/>
                    <a:pt x="2508" y="1921"/>
                    <a:pt x="2416" y="1565"/>
                  </a:cubicBezTo>
                  <a:cubicBezTo>
                    <a:pt x="2324" y="1266"/>
                    <a:pt x="2174" y="978"/>
                    <a:pt x="1979" y="725"/>
                  </a:cubicBezTo>
                  <a:cubicBezTo>
                    <a:pt x="1898" y="610"/>
                    <a:pt x="1806" y="518"/>
                    <a:pt x="1691" y="438"/>
                  </a:cubicBezTo>
                  <a:cubicBezTo>
                    <a:pt x="1645" y="415"/>
                    <a:pt x="1588" y="392"/>
                    <a:pt x="1530" y="380"/>
                  </a:cubicBezTo>
                  <a:cubicBezTo>
                    <a:pt x="1036" y="196"/>
                    <a:pt x="518" y="8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91"/>
            <p:cNvSpPr/>
            <p:nvPr/>
          </p:nvSpPr>
          <p:spPr>
            <a:xfrm>
              <a:off x="942919" y="1389633"/>
              <a:ext cx="217847" cy="1103786"/>
            </a:xfrm>
            <a:custGeom>
              <a:avLst/>
              <a:gdLst/>
              <a:ahLst/>
              <a:cxnLst/>
              <a:rect l="l" t="t" r="r" b="b"/>
              <a:pathLst>
                <a:path w="2036" h="10316" extrusionOk="0">
                  <a:moveTo>
                    <a:pt x="1955" y="1"/>
                  </a:moveTo>
                  <a:cubicBezTo>
                    <a:pt x="1817" y="12"/>
                    <a:pt x="1691" y="24"/>
                    <a:pt x="1553" y="35"/>
                  </a:cubicBezTo>
                  <a:cubicBezTo>
                    <a:pt x="1415" y="47"/>
                    <a:pt x="1288" y="70"/>
                    <a:pt x="1139" y="93"/>
                  </a:cubicBezTo>
                  <a:cubicBezTo>
                    <a:pt x="1001" y="162"/>
                    <a:pt x="874" y="254"/>
                    <a:pt x="759" y="380"/>
                  </a:cubicBezTo>
                  <a:cubicBezTo>
                    <a:pt x="506" y="668"/>
                    <a:pt x="403" y="1070"/>
                    <a:pt x="345" y="1450"/>
                  </a:cubicBezTo>
                  <a:cubicBezTo>
                    <a:pt x="288" y="1829"/>
                    <a:pt x="265" y="2209"/>
                    <a:pt x="242" y="2600"/>
                  </a:cubicBezTo>
                  <a:cubicBezTo>
                    <a:pt x="207" y="3002"/>
                    <a:pt x="173" y="3405"/>
                    <a:pt x="150" y="3819"/>
                  </a:cubicBezTo>
                  <a:cubicBezTo>
                    <a:pt x="81" y="4624"/>
                    <a:pt x="35" y="5428"/>
                    <a:pt x="12" y="6245"/>
                  </a:cubicBezTo>
                  <a:cubicBezTo>
                    <a:pt x="0" y="7061"/>
                    <a:pt x="12" y="7878"/>
                    <a:pt x="58" y="8694"/>
                  </a:cubicBezTo>
                  <a:cubicBezTo>
                    <a:pt x="81" y="9200"/>
                    <a:pt x="173" y="9902"/>
                    <a:pt x="633" y="10212"/>
                  </a:cubicBezTo>
                  <a:lnTo>
                    <a:pt x="874" y="10235"/>
                  </a:lnTo>
                  <a:cubicBezTo>
                    <a:pt x="1162" y="10270"/>
                    <a:pt x="1449" y="10293"/>
                    <a:pt x="1737" y="10316"/>
                  </a:cubicBezTo>
                  <a:cubicBezTo>
                    <a:pt x="1737" y="9959"/>
                    <a:pt x="1748" y="9603"/>
                    <a:pt x="1748" y="9258"/>
                  </a:cubicBezTo>
                  <a:cubicBezTo>
                    <a:pt x="1748" y="8867"/>
                    <a:pt x="1760" y="8476"/>
                    <a:pt x="1760" y="8096"/>
                  </a:cubicBezTo>
                  <a:cubicBezTo>
                    <a:pt x="1783" y="6728"/>
                    <a:pt x="1817" y="5371"/>
                    <a:pt x="1863" y="4003"/>
                  </a:cubicBezTo>
                  <a:cubicBezTo>
                    <a:pt x="1909" y="2669"/>
                    <a:pt x="1944" y="1335"/>
                    <a:pt x="20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91"/>
            <p:cNvSpPr/>
            <p:nvPr/>
          </p:nvSpPr>
          <p:spPr>
            <a:xfrm>
              <a:off x="1148358" y="1389633"/>
              <a:ext cx="238818" cy="1104963"/>
            </a:xfrm>
            <a:custGeom>
              <a:avLst/>
              <a:gdLst/>
              <a:ahLst/>
              <a:cxnLst/>
              <a:rect l="l" t="t" r="r" b="b"/>
              <a:pathLst>
                <a:path w="2232" h="10327" extrusionOk="0">
                  <a:moveTo>
                    <a:pt x="242" y="1"/>
                  </a:moveTo>
                  <a:cubicBezTo>
                    <a:pt x="231" y="737"/>
                    <a:pt x="196" y="1473"/>
                    <a:pt x="173" y="2209"/>
                  </a:cubicBezTo>
                  <a:cubicBezTo>
                    <a:pt x="127" y="3577"/>
                    <a:pt x="93" y="4945"/>
                    <a:pt x="70" y="6302"/>
                  </a:cubicBezTo>
                  <a:cubicBezTo>
                    <a:pt x="58" y="6992"/>
                    <a:pt x="47" y="7671"/>
                    <a:pt x="35" y="8349"/>
                  </a:cubicBezTo>
                  <a:cubicBezTo>
                    <a:pt x="24" y="8694"/>
                    <a:pt x="24" y="9039"/>
                    <a:pt x="24" y="9373"/>
                  </a:cubicBezTo>
                  <a:cubicBezTo>
                    <a:pt x="12" y="9695"/>
                    <a:pt x="12" y="10005"/>
                    <a:pt x="1" y="10316"/>
                  </a:cubicBezTo>
                  <a:cubicBezTo>
                    <a:pt x="265" y="10327"/>
                    <a:pt x="541" y="10327"/>
                    <a:pt x="806" y="10327"/>
                  </a:cubicBezTo>
                  <a:cubicBezTo>
                    <a:pt x="1013" y="10327"/>
                    <a:pt x="1219" y="10316"/>
                    <a:pt x="1426" y="10281"/>
                  </a:cubicBezTo>
                  <a:cubicBezTo>
                    <a:pt x="1702" y="10155"/>
                    <a:pt x="1909" y="9925"/>
                    <a:pt x="2001" y="9637"/>
                  </a:cubicBezTo>
                  <a:cubicBezTo>
                    <a:pt x="2151" y="9235"/>
                    <a:pt x="2151" y="8798"/>
                    <a:pt x="2174" y="8372"/>
                  </a:cubicBezTo>
                  <a:cubicBezTo>
                    <a:pt x="2231" y="6751"/>
                    <a:pt x="2185" y="5129"/>
                    <a:pt x="2047" y="3508"/>
                  </a:cubicBezTo>
                  <a:cubicBezTo>
                    <a:pt x="2013" y="3106"/>
                    <a:pt x="1978" y="2692"/>
                    <a:pt x="1944" y="2278"/>
                  </a:cubicBezTo>
                  <a:cubicBezTo>
                    <a:pt x="1921" y="1910"/>
                    <a:pt x="1886" y="1542"/>
                    <a:pt x="1817" y="1174"/>
                  </a:cubicBezTo>
                  <a:cubicBezTo>
                    <a:pt x="1760" y="829"/>
                    <a:pt x="1599" y="518"/>
                    <a:pt x="1357" y="277"/>
                  </a:cubicBezTo>
                  <a:cubicBezTo>
                    <a:pt x="1254" y="185"/>
                    <a:pt x="1139" y="104"/>
                    <a:pt x="1001" y="47"/>
                  </a:cubicBezTo>
                  <a:cubicBezTo>
                    <a:pt x="748" y="24"/>
                    <a:pt x="495"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91"/>
            <p:cNvSpPr/>
            <p:nvPr/>
          </p:nvSpPr>
          <p:spPr>
            <a:xfrm>
              <a:off x="609507" y="1477052"/>
              <a:ext cx="222769" cy="922853"/>
            </a:xfrm>
            <a:custGeom>
              <a:avLst/>
              <a:gdLst/>
              <a:ahLst/>
              <a:cxnLst/>
              <a:rect l="l" t="t" r="r" b="b"/>
              <a:pathLst>
                <a:path w="2082" h="8625" extrusionOk="0">
                  <a:moveTo>
                    <a:pt x="2081" y="0"/>
                  </a:moveTo>
                  <a:lnTo>
                    <a:pt x="2081" y="0"/>
                  </a:lnTo>
                  <a:cubicBezTo>
                    <a:pt x="1897" y="104"/>
                    <a:pt x="1725" y="230"/>
                    <a:pt x="1552" y="357"/>
                  </a:cubicBezTo>
                  <a:cubicBezTo>
                    <a:pt x="1161" y="667"/>
                    <a:pt x="828" y="1035"/>
                    <a:pt x="563" y="1461"/>
                  </a:cubicBezTo>
                  <a:cubicBezTo>
                    <a:pt x="276" y="1909"/>
                    <a:pt x="104" y="2427"/>
                    <a:pt x="58" y="2967"/>
                  </a:cubicBezTo>
                  <a:cubicBezTo>
                    <a:pt x="0" y="3588"/>
                    <a:pt x="0" y="4209"/>
                    <a:pt x="69" y="4830"/>
                  </a:cubicBezTo>
                  <a:cubicBezTo>
                    <a:pt x="115" y="5439"/>
                    <a:pt x="230" y="6049"/>
                    <a:pt x="414" y="6647"/>
                  </a:cubicBezTo>
                  <a:cubicBezTo>
                    <a:pt x="667" y="7417"/>
                    <a:pt x="1127" y="8107"/>
                    <a:pt x="1748" y="8625"/>
                  </a:cubicBezTo>
                  <a:cubicBezTo>
                    <a:pt x="1564" y="8326"/>
                    <a:pt x="1426" y="7992"/>
                    <a:pt x="1357" y="7636"/>
                  </a:cubicBezTo>
                  <a:cubicBezTo>
                    <a:pt x="1276" y="7268"/>
                    <a:pt x="1230" y="6900"/>
                    <a:pt x="1173" y="6520"/>
                  </a:cubicBezTo>
                  <a:cubicBezTo>
                    <a:pt x="1127" y="6129"/>
                    <a:pt x="1104" y="5727"/>
                    <a:pt x="1092" y="5324"/>
                  </a:cubicBezTo>
                  <a:cubicBezTo>
                    <a:pt x="1081" y="4519"/>
                    <a:pt x="1127" y="3715"/>
                    <a:pt x="1219" y="2910"/>
                  </a:cubicBezTo>
                  <a:cubicBezTo>
                    <a:pt x="1265" y="2519"/>
                    <a:pt x="1322" y="2128"/>
                    <a:pt x="1380" y="1748"/>
                  </a:cubicBezTo>
                  <a:cubicBezTo>
                    <a:pt x="1437" y="1369"/>
                    <a:pt x="1541" y="1012"/>
                    <a:pt x="1667" y="667"/>
                  </a:cubicBezTo>
                  <a:cubicBezTo>
                    <a:pt x="1771" y="414"/>
                    <a:pt x="1909" y="196"/>
                    <a:pt x="20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91"/>
            <p:cNvSpPr/>
            <p:nvPr/>
          </p:nvSpPr>
          <p:spPr>
            <a:xfrm>
              <a:off x="747216" y="1404399"/>
              <a:ext cx="285576" cy="1074255"/>
            </a:xfrm>
            <a:custGeom>
              <a:avLst/>
              <a:gdLst/>
              <a:ahLst/>
              <a:cxnLst/>
              <a:rect l="l" t="t" r="r" b="b"/>
              <a:pathLst>
                <a:path w="2669" h="10040" extrusionOk="0">
                  <a:moveTo>
                    <a:pt x="2669" y="1"/>
                  </a:moveTo>
                  <a:lnTo>
                    <a:pt x="2669" y="1"/>
                  </a:lnTo>
                  <a:cubicBezTo>
                    <a:pt x="2151" y="93"/>
                    <a:pt x="1634" y="265"/>
                    <a:pt x="1151" y="484"/>
                  </a:cubicBezTo>
                  <a:cubicBezTo>
                    <a:pt x="1059" y="576"/>
                    <a:pt x="967" y="668"/>
                    <a:pt x="886" y="771"/>
                  </a:cubicBezTo>
                  <a:cubicBezTo>
                    <a:pt x="668" y="1070"/>
                    <a:pt x="507" y="1404"/>
                    <a:pt x="403" y="1760"/>
                  </a:cubicBezTo>
                  <a:cubicBezTo>
                    <a:pt x="323" y="2105"/>
                    <a:pt x="254" y="2473"/>
                    <a:pt x="219" y="2830"/>
                  </a:cubicBezTo>
                  <a:cubicBezTo>
                    <a:pt x="173" y="3221"/>
                    <a:pt x="139" y="3600"/>
                    <a:pt x="104" y="3980"/>
                  </a:cubicBezTo>
                  <a:cubicBezTo>
                    <a:pt x="24" y="4750"/>
                    <a:pt x="1" y="5520"/>
                    <a:pt x="24" y="6279"/>
                  </a:cubicBezTo>
                  <a:cubicBezTo>
                    <a:pt x="35" y="7004"/>
                    <a:pt x="116" y="7728"/>
                    <a:pt x="265" y="8441"/>
                  </a:cubicBezTo>
                  <a:cubicBezTo>
                    <a:pt x="334" y="8844"/>
                    <a:pt x="518" y="9223"/>
                    <a:pt x="794" y="9534"/>
                  </a:cubicBezTo>
                  <a:cubicBezTo>
                    <a:pt x="875" y="9580"/>
                    <a:pt x="955" y="9626"/>
                    <a:pt x="1036" y="9672"/>
                  </a:cubicBezTo>
                  <a:cubicBezTo>
                    <a:pt x="1404" y="9856"/>
                    <a:pt x="1795" y="9971"/>
                    <a:pt x="2197" y="10040"/>
                  </a:cubicBezTo>
                  <a:cubicBezTo>
                    <a:pt x="2094" y="9936"/>
                    <a:pt x="2013" y="9821"/>
                    <a:pt x="1944" y="9683"/>
                  </a:cubicBezTo>
                  <a:cubicBezTo>
                    <a:pt x="1749" y="9292"/>
                    <a:pt x="1726" y="8821"/>
                    <a:pt x="1703" y="8395"/>
                  </a:cubicBezTo>
                  <a:cubicBezTo>
                    <a:pt x="1645" y="6670"/>
                    <a:pt x="1691" y="4945"/>
                    <a:pt x="1864" y="3232"/>
                  </a:cubicBezTo>
                  <a:cubicBezTo>
                    <a:pt x="1898" y="2795"/>
                    <a:pt x="1933" y="2370"/>
                    <a:pt x="1967" y="1933"/>
                  </a:cubicBezTo>
                  <a:cubicBezTo>
                    <a:pt x="1990" y="1553"/>
                    <a:pt x="2048" y="1174"/>
                    <a:pt x="2140" y="806"/>
                  </a:cubicBezTo>
                  <a:cubicBezTo>
                    <a:pt x="2232" y="495"/>
                    <a:pt x="2416" y="208"/>
                    <a:pt x="2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91"/>
            <p:cNvSpPr/>
            <p:nvPr/>
          </p:nvSpPr>
          <p:spPr>
            <a:xfrm>
              <a:off x="1502742" y="1461002"/>
              <a:ext cx="211748" cy="947570"/>
            </a:xfrm>
            <a:custGeom>
              <a:avLst/>
              <a:gdLst/>
              <a:ahLst/>
              <a:cxnLst/>
              <a:rect l="l" t="t" r="r" b="b"/>
              <a:pathLst>
                <a:path w="1979" h="8856" extrusionOk="0">
                  <a:moveTo>
                    <a:pt x="0" y="1"/>
                  </a:moveTo>
                  <a:cubicBezTo>
                    <a:pt x="35" y="35"/>
                    <a:pt x="69" y="70"/>
                    <a:pt x="92" y="104"/>
                  </a:cubicBezTo>
                  <a:cubicBezTo>
                    <a:pt x="345" y="403"/>
                    <a:pt x="518" y="748"/>
                    <a:pt x="598" y="1116"/>
                  </a:cubicBezTo>
                  <a:cubicBezTo>
                    <a:pt x="679" y="1484"/>
                    <a:pt x="748" y="1864"/>
                    <a:pt x="771" y="2232"/>
                  </a:cubicBezTo>
                  <a:cubicBezTo>
                    <a:pt x="817" y="2634"/>
                    <a:pt x="851" y="3037"/>
                    <a:pt x="874" y="3439"/>
                  </a:cubicBezTo>
                  <a:cubicBezTo>
                    <a:pt x="909" y="4244"/>
                    <a:pt x="897" y="5049"/>
                    <a:pt x="840" y="5842"/>
                  </a:cubicBezTo>
                  <a:cubicBezTo>
                    <a:pt x="794" y="6245"/>
                    <a:pt x="736" y="6636"/>
                    <a:pt x="667" y="7027"/>
                  </a:cubicBezTo>
                  <a:cubicBezTo>
                    <a:pt x="610" y="7372"/>
                    <a:pt x="518" y="7717"/>
                    <a:pt x="414" y="8050"/>
                  </a:cubicBezTo>
                  <a:cubicBezTo>
                    <a:pt x="322" y="8338"/>
                    <a:pt x="184" y="8614"/>
                    <a:pt x="0" y="8855"/>
                  </a:cubicBezTo>
                  <a:cubicBezTo>
                    <a:pt x="150" y="8752"/>
                    <a:pt x="288" y="8637"/>
                    <a:pt x="414" y="8510"/>
                  </a:cubicBezTo>
                  <a:cubicBezTo>
                    <a:pt x="805" y="8142"/>
                    <a:pt x="1116" y="7705"/>
                    <a:pt x="1346" y="7211"/>
                  </a:cubicBezTo>
                  <a:cubicBezTo>
                    <a:pt x="1576" y="6705"/>
                    <a:pt x="1737" y="6176"/>
                    <a:pt x="1829" y="5624"/>
                  </a:cubicBezTo>
                  <a:cubicBezTo>
                    <a:pt x="1921" y="5049"/>
                    <a:pt x="1967" y="4474"/>
                    <a:pt x="1955" y="3899"/>
                  </a:cubicBezTo>
                  <a:cubicBezTo>
                    <a:pt x="1978" y="3278"/>
                    <a:pt x="1898" y="2657"/>
                    <a:pt x="1725" y="2048"/>
                  </a:cubicBezTo>
                  <a:cubicBezTo>
                    <a:pt x="1576" y="1542"/>
                    <a:pt x="1323" y="1082"/>
                    <a:pt x="966" y="679"/>
                  </a:cubicBezTo>
                  <a:cubicBezTo>
                    <a:pt x="690" y="392"/>
                    <a:pt x="368" y="16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91"/>
            <p:cNvSpPr/>
            <p:nvPr/>
          </p:nvSpPr>
          <p:spPr>
            <a:xfrm>
              <a:off x="587358" y="1044238"/>
              <a:ext cx="1147976" cy="2568796"/>
            </a:xfrm>
            <a:custGeom>
              <a:avLst/>
              <a:gdLst/>
              <a:ahLst/>
              <a:cxnLst/>
              <a:rect l="l" t="t" r="r" b="b"/>
              <a:pathLst>
                <a:path w="10729" h="24008" extrusionOk="0">
                  <a:moveTo>
                    <a:pt x="5568" y="163"/>
                  </a:moveTo>
                  <a:cubicBezTo>
                    <a:pt x="5774" y="163"/>
                    <a:pt x="5980" y="166"/>
                    <a:pt x="6187" y="170"/>
                  </a:cubicBezTo>
                  <a:cubicBezTo>
                    <a:pt x="6485" y="182"/>
                    <a:pt x="6784" y="216"/>
                    <a:pt x="7083" y="216"/>
                  </a:cubicBezTo>
                  <a:cubicBezTo>
                    <a:pt x="7106" y="412"/>
                    <a:pt x="7118" y="607"/>
                    <a:pt x="7141" y="791"/>
                  </a:cubicBezTo>
                  <a:cubicBezTo>
                    <a:pt x="7152" y="987"/>
                    <a:pt x="7175" y="1182"/>
                    <a:pt x="7210" y="1366"/>
                  </a:cubicBezTo>
                  <a:cubicBezTo>
                    <a:pt x="6807" y="1320"/>
                    <a:pt x="6416" y="1297"/>
                    <a:pt x="6014" y="1274"/>
                  </a:cubicBezTo>
                  <a:cubicBezTo>
                    <a:pt x="5762" y="1267"/>
                    <a:pt x="5506" y="1261"/>
                    <a:pt x="5250" y="1261"/>
                  </a:cubicBezTo>
                  <a:cubicBezTo>
                    <a:pt x="5063" y="1261"/>
                    <a:pt x="4876" y="1264"/>
                    <a:pt x="4692" y="1274"/>
                  </a:cubicBezTo>
                  <a:cubicBezTo>
                    <a:pt x="4473" y="1274"/>
                    <a:pt x="4255" y="1286"/>
                    <a:pt x="4036" y="1297"/>
                  </a:cubicBezTo>
                  <a:lnTo>
                    <a:pt x="3910" y="1297"/>
                  </a:lnTo>
                  <a:cubicBezTo>
                    <a:pt x="3910" y="1067"/>
                    <a:pt x="3921" y="803"/>
                    <a:pt x="3944" y="538"/>
                  </a:cubicBezTo>
                  <a:cubicBezTo>
                    <a:pt x="3944" y="481"/>
                    <a:pt x="3956" y="412"/>
                    <a:pt x="3967" y="354"/>
                  </a:cubicBezTo>
                  <a:cubicBezTo>
                    <a:pt x="3967" y="285"/>
                    <a:pt x="4002" y="239"/>
                    <a:pt x="4082" y="228"/>
                  </a:cubicBezTo>
                  <a:cubicBezTo>
                    <a:pt x="4220" y="205"/>
                    <a:pt x="4358" y="205"/>
                    <a:pt x="4496" y="193"/>
                  </a:cubicBezTo>
                  <a:cubicBezTo>
                    <a:pt x="4853" y="171"/>
                    <a:pt x="5211" y="163"/>
                    <a:pt x="5568" y="163"/>
                  </a:cubicBezTo>
                  <a:close/>
                  <a:moveTo>
                    <a:pt x="5136" y="1427"/>
                  </a:moveTo>
                  <a:cubicBezTo>
                    <a:pt x="5731" y="1427"/>
                    <a:pt x="6330" y="1455"/>
                    <a:pt x="6922" y="1516"/>
                  </a:cubicBezTo>
                  <a:lnTo>
                    <a:pt x="7244" y="1550"/>
                  </a:lnTo>
                  <a:lnTo>
                    <a:pt x="7405" y="1573"/>
                  </a:lnTo>
                  <a:cubicBezTo>
                    <a:pt x="7463" y="1573"/>
                    <a:pt x="7509" y="1585"/>
                    <a:pt x="7555" y="1596"/>
                  </a:cubicBezTo>
                  <a:cubicBezTo>
                    <a:pt x="7624" y="1631"/>
                    <a:pt x="7612" y="1803"/>
                    <a:pt x="7612" y="1861"/>
                  </a:cubicBezTo>
                  <a:cubicBezTo>
                    <a:pt x="7624" y="1976"/>
                    <a:pt x="7635" y="2091"/>
                    <a:pt x="7647" y="2206"/>
                  </a:cubicBezTo>
                  <a:lnTo>
                    <a:pt x="7474" y="2171"/>
                  </a:lnTo>
                  <a:cubicBezTo>
                    <a:pt x="7244" y="2137"/>
                    <a:pt x="7026" y="2114"/>
                    <a:pt x="6807" y="2091"/>
                  </a:cubicBezTo>
                  <a:cubicBezTo>
                    <a:pt x="6430" y="2056"/>
                    <a:pt x="6051" y="2039"/>
                    <a:pt x="5670" y="2039"/>
                  </a:cubicBezTo>
                  <a:cubicBezTo>
                    <a:pt x="5158" y="2039"/>
                    <a:pt x="4643" y="2071"/>
                    <a:pt x="4128" y="2137"/>
                  </a:cubicBezTo>
                  <a:cubicBezTo>
                    <a:pt x="3829" y="2171"/>
                    <a:pt x="3542" y="2217"/>
                    <a:pt x="3243" y="2275"/>
                  </a:cubicBezTo>
                  <a:cubicBezTo>
                    <a:pt x="3335" y="2022"/>
                    <a:pt x="3185" y="1654"/>
                    <a:pt x="3484" y="1539"/>
                  </a:cubicBezTo>
                  <a:cubicBezTo>
                    <a:pt x="3645" y="1493"/>
                    <a:pt x="3806" y="1470"/>
                    <a:pt x="3979" y="1470"/>
                  </a:cubicBezTo>
                  <a:cubicBezTo>
                    <a:pt x="4174" y="1458"/>
                    <a:pt x="4370" y="1447"/>
                    <a:pt x="4565" y="1435"/>
                  </a:cubicBezTo>
                  <a:cubicBezTo>
                    <a:pt x="4755" y="1430"/>
                    <a:pt x="4945" y="1427"/>
                    <a:pt x="5136" y="1427"/>
                  </a:cubicBezTo>
                  <a:close/>
                  <a:moveTo>
                    <a:pt x="5554" y="2178"/>
                  </a:moveTo>
                  <a:cubicBezTo>
                    <a:pt x="6274" y="2178"/>
                    <a:pt x="6994" y="2238"/>
                    <a:pt x="7704" y="2367"/>
                  </a:cubicBezTo>
                  <a:cubicBezTo>
                    <a:pt x="7762" y="2378"/>
                    <a:pt x="7819" y="2390"/>
                    <a:pt x="7877" y="2390"/>
                  </a:cubicBezTo>
                  <a:cubicBezTo>
                    <a:pt x="7923" y="2401"/>
                    <a:pt x="7969" y="2413"/>
                    <a:pt x="8015" y="2436"/>
                  </a:cubicBezTo>
                  <a:cubicBezTo>
                    <a:pt x="8061" y="2459"/>
                    <a:pt x="8049" y="2528"/>
                    <a:pt x="8049" y="2574"/>
                  </a:cubicBezTo>
                  <a:cubicBezTo>
                    <a:pt x="8049" y="2620"/>
                    <a:pt x="8038" y="2700"/>
                    <a:pt x="8038" y="2757"/>
                  </a:cubicBezTo>
                  <a:lnTo>
                    <a:pt x="8003" y="3447"/>
                  </a:lnTo>
                  <a:cubicBezTo>
                    <a:pt x="7762" y="3367"/>
                    <a:pt x="7520" y="3298"/>
                    <a:pt x="7279" y="3240"/>
                  </a:cubicBezTo>
                  <a:cubicBezTo>
                    <a:pt x="6669" y="3091"/>
                    <a:pt x="6037" y="3022"/>
                    <a:pt x="5405" y="3022"/>
                  </a:cubicBezTo>
                  <a:cubicBezTo>
                    <a:pt x="5094" y="3022"/>
                    <a:pt x="4784" y="3045"/>
                    <a:pt x="4473" y="3091"/>
                  </a:cubicBezTo>
                  <a:cubicBezTo>
                    <a:pt x="4450" y="3091"/>
                    <a:pt x="4439" y="3091"/>
                    <a:pt x="4427" y="3102"/>
                  </a:cubicBezTo>
                  <a:cubicBezTo>
                    <a:pt x="4255" y="3125"/>
                    <a:pt x="4082" y="3148"/>
                    <a:pt x="3921" y="3183"/>
                  </a:cubicBezTo>
                  <a:cubicBezTo>
                    <a:pt x="3530" y="3252"/>
                    <a:pt x="3151" y="3367"/>
                    <a:pt x="2783" y="3505"/>
                  </a:cubicBezTo>
                  <a:cubicBezTo>
                    <a:pt x="2829" y="3183"/>
                    <a:pt x="2829" y="2849"/>
                    <a:pt x="2771" y="2516"/>
                  </a:cubicBezTo>
                  <a:cubicBezTo>
                    <a:pt x="3151" y="2413"/>
                    <a:pt x="3542" y="2344"/>
                    <a:pt x="3944" y="2286"/>
                  </a:cubicBezTo>
                  <a:lnTo>
                    <a:pt x="3933" y="2286"/>
                  </a:lnTo>
                  <a:cubicBezTo>
                    <a:pt x="4358" y="2240"/>
                    <a:pt x="4772" y="2194"/>
                    <a:pt x="5198" y="2183"/>
                  </a:cubicBezTo>
                  <a:cubicBezTo>
                    <a:pt x="5316" y="2179"/>
                    <a:pt x="5435" y="2178"/>
                    <a:pt x="5554" y="2178"/>
                  </a:cubicBezTo>
                  <a:close/>
                  <a:moveTo>
                    <a:pt x="2288" y="4045"/>
                  </a:moveTo>
                  <a:lnTo>
                    <a:pt x="2288" y="4045"/>
                  </a:lnTo>
                  <a:cubicBezTo>
                    <a:pt x="2116" y="4241"/>
                    <a:pt x="1978" y="4459"/>
                    <a:pt x="1886" y="4701"/>
                  </a:cubicBezTo>
                  <a:cubicBezTo>
                    <a:pt x="1748" y="5057"/>
                    <a:pt x="1644" y="5414"/>
                    <a:pt x="1598" y="5793"/>
                  </a:cubicBezTo>
                  <a:cubicBezTo>
                    <a:pt x="1529" y="6173"/>
                    <a:pt x="1472" y="6564"/>
                    <a:pt x="1426" y="6955"/>
                  </a:cubicBezTo>
                  <a:cubicBezTo>
                    <a:pt x="1334" y="7760"/>
                    <a:pt x="1299" y="8564"/>
                    <a:pt x="1299" y="9369"/>
                  </a:cubicBezTo>
                  <a:cubicBezTo>
                    <a:pt x="1311" y="9772"/>
                    <a:pt x="1334" y="10174"/>
                    <a:pt x="1391" y="10565"/>
                  </a:cubicBezTo>
                  <a:cubicBezTo>
                    <a:pt x="1437" y="10945"/>
                    <a:pt x="1483" y="11313"/>
                    <a:pt x="1575" y="11681"/>
                  </a:cubicBezTo>
                  <a:cubicBezTo>
                    <a:pt x="1644" y="12037"/>
                    <a:pt x="1771" y="12371"/>
                    <a:pt x="1955" y="12670"/>
                  </a:cubicBezTo>
                  <a:cubicBezTo>
                    <a:pt x="1334" y="12152"/>
                    <a:pt x="874" y="11462"/>
                    <a:pt x="621" y="10692"/>
                  </a:cubicBezTo>
                  <a:lnTo>
                    <a:pt x="632" y="10692"/>
                  </a:lnTo>
                  <a:cubicBezTo>
                    <a:pt x="437" y="10094"/>
                    <a:pt x="322" y="9484"/>
                    <a:pt x="276" y="8875"/>
                  </a:cubicBezTo>
                  <a:cubicBezTo>
                    <a:pt x="219" y="8254"/>
                    <a:pt x="207" y="7633"/>
                    <a:pt x="265" y="7012"/>
                  </a:cubicBezTo>
                  <a:cubicBezTo>
                    <a:pt x="311" y="6472"/>
                    <a:pt x="483" y="5954"/>
                    <a:pt x="770" y="5506"/>
                  </a:cubicBezTo>
                  <a:cubicBezTo>
                    <a:pt x="1035" y="5080"/>
                    <a:pt x="1368" y="4712"/>
                    <a:pt x="1759" y="4402"/>
                  </a:cubicBezTo>
                  <a:cubicBezTo>
                    <a:pt x="1932" y="4275"/>
                    <a:pt x="2104" y="4149"/>
                    <a:pt x="2288" y="4045"/>
                  </a:cubicBezTo>
                  <a:close/>
                  <a:moveTo>
                    <a:pt x="8555" y="3896"/>
                  </a:moveTo>
                  <a:lnTo>
                    <a:pt x="8555" y="3896"/>
                  </a:lnTo>
                  <a:cubicBezTo>
                    <a:pt x="8923" y="4057"/>
                    <a:pt x="9245" y="4287"/>
                    <a:pt x="9521" y="4574"/>
                  </a:cubicBezTo>
                  <a:cubicBezTo>
                    <a:pt x="9878" y="4977"/>
                    <a:pt x="10131" y="5437"/>
                    <a:pt x="10280" y="5943"/>
                  </a:cubicBezTo>
                  <a:cubicBezTo>
                    <a:pt x="10453" y="6552"/>
                    <a:pt x="10533" y="7173"/>
                    <a:pt x="10510" y="7794"/>
                  </a:cubicBezTo>
                  <a:cubicBezTo>
                    <a:pt x="10522" y="8369"/>
                    <a:pt x="10476" y="8944"/>
                    <a:pt x="10384" y="9519"/>
                  </a:cubicBezTo>
                  <a:cubicBezTo>
                    <a:pt x="10292" y="10071"/>
                    <a:pt x="10131" y="10600"/>
                    <a:pt x="9912" y="11106"/>
                  </a:cubicBezTo>
                  <a:cubicBezTo>
                    <a:pt x="9682" y="11600"/>
                    <a:pt x="9360" y="12037"/>
                    <a:pt x="8981" y="12405"/>
                  </a:cubicBezTo>
                  <a:cubicBezTo>
                    <a:pt x="8843" y="12532"/>
                    <a:pt x="8705" y="12647"/>
                    <a:pt x="8555" y="12750"/>
                  </a:cubicBezTo>
                  <a:cubicBezTo>
                    <a:pt x="8739" y="12509"/>
                    <a:pt x="8877" y="12233"/>
                    <a:pt x="8969" y="11945"/>
                  </a:cubicBezTo>
                  <a:cubicBezTo>
                    <a:pt x="9073" y="11612"/>
                    <a:pt x="9165" y="11267"/>
                    <a:pt x="9222" y="10922"/>
                  </a:cubicBezTo>
                  <a:cubicBezTo>
                    <a:pt x="9291" y="10531"/>
                    <a:pt x="9349" y="10140"/>
                    <a:pt x="9395" y="9737"/>
                  </a:cubicBezTo>
                  <a:cubicBezTo>
                    <a:pt x="9452" y="8944"/>
                    <a:pt x="9464" y="8139"/>
                    <a:pt x="9429" y="7334"/>
                  </a:cubicBezTo>
                  <a:cubicBezTo>
                    <a:pt x="9406" y="6932"/>
                    <a:pt x="9372" y="6529"/>
                    <a:pt x="9326" y="6127"/>
                  </a:cubicBezTo>
                  <a:cubicBezTo>
                    <a:pt x="9303" y="5759"/>
                    <a:pt x="9234" y="5379"/>
                    <a:pt x="9153" y="5011"/>
                  </a:cubicBezTo>
                  <a:cubicBezTo>
                    <a:pt x="9073" y="4643"/>
                    <a:pt x="8900" y="4298"/>
                    <a:pt x="8647" y="3999"/>
                  </a:cubicBezTo>
                  <a:cubicBezTo>
                    <a:pt x="8624" y="3965"/>
                    <a:pt x="8590" y="3930"/>
                    <a:pt x="8555" y="3896"/>
                  </a:cubicBezTo>
                  <a:close/>
                  <a:moveTo>
                    <a:pt x="4174" y="3367"/>
                  </a:moveTo>
                  <a:cubicBezTo>
                    <a:pt x="3910" y="3574"/>
                    <a:pt x="3726" y="3861"/>
                    <a:pt x="3645" y="4172"/>
                  </a:cubicBezTo>
                  <a:cubicBezTo>
                    <a:pt x="3542" y="4540"/>
                    <a:pt x="3484" y="4919"/>
                    <a:pt x="3461" y="5299"/>
                  </a:cubicBezTo>
                  <a:cubicBezTo>
                    <a:pt x="3427" y="5736"/>
                    <a:pt x="3392" y="6161"/>
                    <a:pt x="3358" y="6598"/>
                  </a:cubicBezTo>
                  <a:cubicBezTo>
                    <a:pt x="3185" y="8311"/>
                    <a:pt x="3139" y="10036"/>
                    <a:pt x="3208" y="11761"/>
                  </a:cubicBezTo>
                  <a:cubicBezTo>
                    <a:pt x="3231" y="12187"/>
                    <a:pt x="3254" y="12647"/>
                    <a:pt x="3450" y="13049"/>
                  </a:cubicBezTo>
                  <a:cubicBezTo>
                    <a:pt x="3507" y="13187"/>
                    <a:pt x="3599" y="13302"/>
                    <a:pt x="3691" y="13406"/>
                  </a:cubicBezTo>
                  <a:cubicBezTo>
                    <a:pt x="3289" y="13337"/>
                    <a:pt x="2909" y="13222"/>
                    <a:pt x="2541" y="13038"/>
                  </a:cubicBezTo>
                  <a:cubicBezTo>
                    <a:pt x="2449" y="12992"/>
                    <a:pt x="2369" y="12946"/>
                    <a:pt x="2288" y="12900"/>
                  </a:cubicBezTo>
                  <a:cubicBezTo>
                    <a:pt x="2024" y="12589"/>
                    <a:pt x="1840" y="12210"/>
                    <a:pt x="1759" y="11807"/>
                  </a:cubicBezTo>
                  <a:cubicBezTo>
                    <a:pt x="1610" y="11094"/>
                    <a:pt x="1529" y="10370"/>
                    <a:pt x="1529" y="9645"/>
                  </a:cubicBezTo>
                  <a:cubicBezTo>
                    <a:pt x="1495" y="8886"/>
                    <a:pt x="1518" y="8116"/>
                    <a:pt x="1598" y="7346"/>
                  </a:cubicBezTo>
                  <a:cubicBezTo>
                    <a:pt x="1633" y="6966"/>
                    <a:pt x="1667" y="6587"/>
                    <a:pt x="1713" y="6196"/>
                  </a:cubicBezTo>
                  <a:cubicBezTo>
                    <a:pt x="1748" y="5839"/>
                    <a:pt x="1817" y="5471"/>
                    <a:pt x="1909" y="5126"/>
                  </a:cubicBezTo>
                  <a:cubicBezTo>
                    <a:pt x="2001" y="4770"/>
                    <a:pt x="2162" y="4436"/>
                    <a:pt x="2380" y="4137"/>
                  </a:cubicBezTo>
                  <a:cubicBezTo>
                    <a:pt x="2461" y="4034"/>
                    <a:pt x="2553" y="3942"/>
                    <a:pt x="2656" y="3850"/>
                  </a:cubicBezTo>
                  <a:cubicBezTo>
                    <a:pt x="3139" y="3631"/>
                    <a:pt x="3645" y="3459"/>
                    <a:pt x="4174" y="3367"/>
                  </a:cubicBezTo>
                  <a:close/>
                  <a:moveTo>
                    <a:pt x="6543" y="3321"/>
                  </a:moveTo>
                  <a:lnTo>
                    <a:pt x="6543" y="3321"/>
                  </a:lnTo>
                  <a:cubicBezTo>
                    <a:pt x="7060" y="3401"/>
                    <a:pt x="7578" y="3516"/>
                    <a:pt x="8072" y="3700"/>
                  </a:cubicBezTo>
                  <a:cubicBezTo>
                    <a:pt x="8130" y="3712"/>
                    <a:pt x="8187" y="3735"/>
                    <a:pt x="8233" y="3758"/>
                  </a:cubicBezTo>
                  <a:cubicBezTo>
                    <a:pt x="8348" y="3838"/>
                    <a:pt x="8440" y="3930"/>
                    <a:pt x="8521" y="4045"/>
                  </a:cubicBezTo>
                  <a:cubicBezTo>
                    <a:pt x="8716" y="4298"/>
                    <a:pt x="8866" y="4586"/>
                    <a:pt x="8958" y="4885"/>
                  </a:cubicBezTo>
                  <a:cubicBezTo>
                    <a:pt x="9050" y="5241"/>
                    <a:pt x="9119" y="5598"/>
                    <a:pt x="9142" y="5966"/>
                  </a:cubicBezTo>
                  <a:cubicBezTo>
                    <a:pt x="9176" y="6345"/>
                    <a:pt x="9199" y="6725"/>
                    <a:pt x="9211" y="7104"/>
                  </a:cubicBezTo>
                  <a:cubicBezTo>
                    <a:pt x="9257" y="7863"/>
                    <a:pt x="9257" y="8622"/>
                    <a:pt x="9211" y="9381"/>
                  </a:cubicBezTo>
                  <a:cubicBezTo>
                    <a:pt x="9176" y="10128"/>
                    <a:pt x="9073" y="10876"/>
                    <a:pt x="8912" y="11612"/>
                  </a:cubicBezTo>
                  <a:cubicBezTo>
                    <a:pt x="8762" y="12198"/>
                    <a:pt x="8521" y="12888"/>
                    <a:pt x="7900" y="13141"/>
                  </a:cubicBezTo>
                  <a:cubicBezTo>
                    <a:pt x="7900" y="13141"/>
                    <a:pt x="7888" y="13141"/>
                    <a:pt x="7888" y="13153"/>
                  </a:cubicBezTo>
                  <a:cubicBezTo>
                    <a:pt x="7819" y="13187"/>
                    <a:pt x="7762" y="13210"/>
                    <a:pt x="7693" y="13245"/>
                  </a:cubicBezTo>
                  <a:cubicBezTo>
                    <a:pt x="7474" y="13337"/>
                    <a:pt x="7244" y="13406"/>
                    <a:pt x="7014" y="13452"/>
                  </a:cubicBezTo>
                  <a:cubicBezTo>
                    <a:pt x="7118" y="13360"/>
                    <a:pt x="7198" y="13256"/>
                    <a:pt x="7267" y="13153"/>
                  </a:cubicBezTo>
                  <a:cubicBezTo>
                    <a:pt x="7440" y="12819"/>
                    <a:pt x="7532" y="12451"/>
                    <a:pt x="7543" y="12072"/>
                  </a:cubicBezTo>
                  <a:cubicBezTo>
                    <a:pt x="7601" y="11209"/>
                    <a:pt x="7612" y="10347"/>
                    <a:pt x="7589" y="9484"/>
                  </a:cubicBezTo>
                  <a:cubicBezTo>
                    <a:pt x="7566" y="8622"/>
                    <a:pt x="7509" y="7760"/>
                    <a:pt x="7440" y="6897"/>
                  </a:cubicBezTo>
                  <a:cubicBezTo>
                    <a:pt x="7405" y="6472"/>
                    <a:pt x="7371" y="6035"/>
                    <a:pt x="7336" y="5609"/>
                  </a:cubicBezTo>
                  <a:cubicBezTo>
                    <a:pt x="7313" y="5218"/>
                    <a:pt x="7267" y="4827"/>
                    <a:pt x="7198" y="4448"/>
                  </a:cubicBezTo>
                  <a:cubicBezTo>
                    <a:pt x="7141" y="4057"/>
                    <a:pt x="6957" y="3689"/>
                    <a:pt x="6669" y="3413"/>
                  </a:cubicBezTo>
                  <a:cubicBezTo>
                    <a:pt x="6635" y="3378"/>
                    <a:pt x="6589" y="3344"/>
                    <a:pt x="6543" y="3321"/>
                  </a:cubicBezTo>
                  <a:close/>
                  <a:moveTo>
                    <a:pt x="5359" y="3229"/>
                  </a:moveTo>
                  <a:cubicBezTo>
                    <a:pt x="5267" y="4563"/>
                    <a:pt x="5232" y="5897"/>
                    <a:pt x="5186" y="7231"/>
                  </a:cubicBezTo>
                  <a:cubicBezTo>
                    <a:pt x="5140" y="8599"/>
                    <a:pt x="5106" y="9956"/>
                    <a:pt x="5083" y="11324"/>
                  </a:cubicBezTo>
                  <a:cubicBezTo>
                    <a:pt x="5083" y="11704"/>
                    <a:pt x="5071" y="12095"/>
                    <a:pt x="5071" y="12486"/>
                  </a:cubicBezTo>
                  <a:cubicBezTo>
                    <a:pt x="5071" y="12831"/>
                    <a:pt x="5060" y="13187"/>
                    <a:pt x="5060" y="13544"/>
                  </a:cubicBezTo>
                  <a:cubicBezTo>
                    <a:pt x="4772" y="13521"/>
                    <a:pt x="4485" y="13498"/>
                    <a:pt x="4197" y="13463"/>
                  </a:cubicBezTo>
                  <a:lnTo>
                    <a:pt x="3956" y="13440"/>
                  </a:lnTo>
                  <a:cubicBezTo>
                    <a:pt x="3496" y="13130"/>
                    <a:pt x="3404" y="12428"/>
                    <a:pt x="3381" y="11922"/>
                  </a:cubicBezTo>
                  <a:cubicBezTo>
                    <a:pt x="3335" y="11106"/>
                    <a:pt x="3323" y="10289"/>
                    <a:pt x="3335" y="9473"/>
                  </a:cubicBezTo>
                  <a:cubicBezTo>
                    <a:pt x="3358" y="8656"/>
                    <a:pt x="3404" y="7852"/>
                    <a:pt x="3473" y="7047"/>
                  </a:cubicBezTo>
                  <a:cubicBezTo>
                    <a:pt x="3496" y="6633"/>
                    <a:pt x="3530" y="6230"/>
                    <a:pt x="3565" y="5828"/>
                  </a:cubicBezTo>
                  <a:cubicBezTo>
                    <a:pt x="3588" y="5437"/>
                    <a:pt x="3611" y="5057"/>
                    <a:pt x="3668" y="4678"/>
                  </a:cubicBezTo>
                  <a:cubicBezTo>
                    <a:pt x="3726" y="4298"/>
                    <a:pt x="3829" y="3896"/>
                    <a:pt x="4082" y="3608"/>
                  </a:cubicBezTo>
                  <a:cubicBezTo>
                    <a:pt x="4197" y="3482"/>
                    <a:pt x="4324" y="3390"/>
                    <a:pt x="4462" y="3321"/>
                  </a:cubicBezTo>
                  <a:cubicBezTo>
                    <a:pt x="4611" y="3298"/>
                    <a:pt x="4738" y="3275"/>
                    <a:pt x="4876" y="3263"/>
                  </a:cubicBezTo>
                  <a:cubicBezTo>
                    <a:pt x="5014" y="3252"/>
                    <a:pt x="5140" y="3240"/>
                    <a:pt x="5278" y="3229"/>
                  </a:cubicBezTo>
                  <a:close/>
                  <a:moveTo>
                    <a:pt x="5485" y="3229"/>
                  </a:moveTo>
                  <a:cubicBezTo>
                    <a:pt x="5738" y="3229"/>
                    <a:pt x="5991" y="3252"/>
                    <a:pt x="6244" y="3275"/>
                  </a:cubicBezTo>
                  <a:cubicBezTo>
                    <a:pt x="6382" y="3332"/>
                    <a:pt x="6497" y="3413"/>
                    <a:pt x="6600" y="3505"/>
                  </a:cubicBezTo>
                  <a:cubicBezTo>
                    <a:pt x="6842" y="3746"/>
                    <a:pt x="7003" y="4057"/>
                    <a:pt x="7060" y="4402"/>
                  </a:cubicBezTo>
                  <a:cubicBezTo>
                    <a:pt x="7129" y="4770"/>
                    <a:pt x="7164" y="5138"/>
                    <a:pt x="7187" y="5506"/>
                  </a:cubicBezTo>
                  <a:cubicBezTo>
                    <a:pt x="7221" y="5920"/>
                    <a:pt x="7256" y="6334"/>
                    <a:pt x="7290" y="6736"/>
                  </a:cubicBezTo>
                  <a:cubicBezTo>
                    <a:pt x="7428" y="8357"/>
                    <a:pt x="7474" y="9979"/>
                    <a:pt x="7417" y="11600"/>
                  </a:cubicBezTo>
                  <a:cubicBezTo>
                    <a:pt x="7394" y="12026"/>
                    <a:pt x="7394" y="12463"/>
                    <a:pt x="7244" y="12865"/>
                  </a:cubicBezTo>
                  <a:cubicBezTo>
                    <a:pt x="7152" y="13153"/>
                    <a:pt x="6945" y="13383"/>
                    <a:pt x="6669" y="13509"/>
                  </a:cubicBezTo>
                  <a:cubicBezTo>
                    <a:pt x="6462" y="13544"/>
                    <a:pt x="6256" y="13555"/>
                    <a:pt x="6049" y="13555"/>
                  </a:cubicBezTo>
                  <a:cubicBezTo>
                    <a:pt x="5784" y="13555"/>
                    <a:pt x="5508" y="13555"/>
                    <a:pt x="5244" y="13544"/>
                  </a:cubicBezTo>
                  <a:cubicBezTo>
                    <a:pt x="5255" y="13233"/>
                    <a:pt x="5255" y="12923"/>
                    <a:pt x="5267" y="12601"/>
                  </a:cubicBezTo>
                  <a:cubicBezTo>
                    <a:pt x="5267" y="12267"/>
                    <a:pt x="5267" y="11922"/>
                    <a:pt x="5278" y="11577"/>
                  </a:cubicBezTo>
                  <a:cubicBezTo>
                    <a:pt x="5290" y="10899"/>
                    <a:pt x="5301" y="10220"/>
                    <a:pt x="5313" y="9530"/>
                  </a:cubicBezTo>
                  <a:cubicBezTo>
                    <a:pt x="5336" y="8173"/>
                    <a:pt x="5370" y="6805"/>
                    <a:pt x="5416" y="5437"/>
                  </a:cubicBezTo>
                  <a:cubicBezTo>
                    <a:pt x="5439" y="4701"/>
                    <a:pt x="5474" y="3965"/>
                    <a:pt x="5485" y="3229"/>
                  </a:cubicBezTo>
                  <a:close/>
                  <a:moveTo>
                    <a:pt x="8475" y="13026"/>
                  </a:moveTo>
                  <a:lnTo>
                    <a:pt x="8475" y="13026"/>
                  </a:lnTo>
                  <a:cubicBezTo>
                    <a:pt x="8440" y="13187"/>
                    <a:pt x="8417" y="13360"/>
                    <a:pt x="8406" y="13521"/>
                  </a:cubicBezTo>
                  <a:lnTo>
                    <a:pt x="8417" y="13532"/>
                  </a:lnTo>
                  <a:cubicBezTo>
                    <a:pt x="8406" y="13762"/>
                    <a:pt x="8360" y="13980"/>
                    <a:pt x="8256" y="14187"/>
                  </a:cubicBezTo>
                  <a:cubicBezTo>
                    <a:pt x="8233" y="14233"/>
                    <a:pt x="8199" y="14279"/>
                    <a:pt x="8153" y="14314"/>
                  </a:cubicBezTo>
                  <a:cubicBezTo>
                    <a:pt x="8141" y="14314"/>
                    <a:pt x="8141" y="14325"/>
                    <a:pt x="8130" y="14337"/>
                  </a:cubicBezTo>
                  <a:cubicBezTo>
                    <a:pt x="7980" y="14452"/>
                    <a:pt x="7808" y="14521"/>
                    <a:pt x="7624" y="14544"/>
                  </a:cubicBezTo>
                  <a:cubicBezTo>
                    <a:pt x="7336" y="14578"/>
                    <a:pt x="7037" y="14578"/>
                    <a:pt x="6738" y="14590"/>
                  </a:cubicBezTo>
                  <a:cubicBezTo>
                    <a:pt x="6259" y="14607"/>
                    <a:pt x="5779" y="14617"/>
                    <a:pt x="5299" y="14617"/>
                  </a:cubicBezTo>
                  <a:cubicBezTo>
                    <a:pt x="5123" y="14617"/>
                    <a:pt x="4948" y="14616"/>
                    <a:pt x="4772" y="14613"/>
                  </a:cubicBezTo>
                  <a:cubicBezTo>
                    <a:pt x="4450" y="14601"/>
                    <a:pt x="4128" y="14578"/>
                    <a:pt x="3806" y="14555"/>
                  </a:cubicBezTo>
                  <a:cubicBezTo>
                    <a:pt x="3519" y="14544"/>
                    <a:pt x="3231" y="14509"/>
                    <a:pt x="2955" y="14417"/>
                  </a:cubicBezTo>
                  <a:cubicBezTo>
                    <a:pt x="2472" y="14233"/>
                    <a:pt x="2702" y="13670"/>
                    <a:pt x="2553" y="13279"/>
                  </a:cubicBezTo>
                  <a:lnTo>
                    <a:pt x="2553" y="13279"/>
                  </a:lnTo>
                  <a:cubicBezTo>
                    <a:pt x="2783" y="13383"/>
                    <a:pt x="3036" y="13475"/>
                    <a:pt x="3277" y="13532"/>
                  </a:cubicBezTo>
                  <a:cubicBezTo>
                    <a:pt x="3588" y="13601"/>
                    <a:pt x="3910" y="13658"/>
                    <a:pt x="4232" y="13693"/>
                  </a:cubicBezTo>
                  <a:lnTo>
                    <a:pt x="4255" y="13693"/>
                  </a:lnTo>
                  <a:cubicBezTo>
                    <a:pt x="4542" y="13716"/>
                    <a:pt x="4830" y="13739"/>
                    <a:pt x="5106" y="13750"/>
                  </a:cubicBezTo>
                  <a:cubicBezTo>
                    <a:pt x="5307" y="13768"/>
                    <a:pt x="5509" y="13777"/>
                    <a:pt x="5712" y="13777"/>
                  </a:cubicBezTo>
                  <a:cubicBezTo>
                    <a:pt x="6157" y="13777"/>
                    <a:pt x="6603" y="13734"/>
                    <a:pt x="7037" y="13647"/>
                  </a:cubicBezTo>
                  <a:cubicBezTo>
                    <a:pt x="7543" y="13521"/>
                    <a:pt x="8038" y="13314"/>
                    <a:pt x="8475" y="13026"/>
                  </a:cubicBezTo>
                  <a:close/>
                  <a:moveTo>
                    <a:pt x="8118" y="14544"/>
                  </a:moveTo>
                  <a:cubicBezTo>
                    <a:pt x="8118" y="14866"/>
                    <a:pt x="8130" y="15188"/>
                    <a:pt x="8130" y="15510"/>
                  </a:cubicBezTo>
                  <a:cubicBezTo>
                    <a:pt x="8130" y="15889"/>
                    <a:pt x="8141" y="16280"/>
                    <a:pt x="8153" y="16660"/>
                  </a:cubicBezTo>
                  <a:lnTo>
                    <a:pt x="8153" y="17212"/>
                  </a:lnTo>
                  <a:lnTo>
                    <a:pt x="8153" y="17488"/>
                  </a:lnTo>
                  <a:cubicBezTo>
                    <a:pt x="8153" y="17580"/>
                    <a:pt x="8130" y="17637"/>
                    <a:pt x="8038" y="17649"/>
                  </a:cubicBezTo>
                  <a:cubicBezTo>
                    <a:pt x="7980" y="17672"/>
                    <a:pt x="7911" y="17672"/>
                    <a:pt x="7842" y="17683"/>
                  </a:cubicBezTo>
                  <a:cubicBezTo>
                    <a:pt x="7842" y="17643"/>
                    <a:pt x="7811" y="17623"/>
                    <a:pt x="7779" y="17623"/>
                  </a:cubicBezTo>
                  <a:cubicBezTo>
                    <a:pt x="7748" y="17623"/>
                    <a:pt x="7716" y="17643"/>
                    <a:pt x="7716" y="17683"/>
                  </a:cubicBezTo>
                  <a:lnTo>
                    <a:pt x="7716" y="17706"/>
                  </a:lnTo>
                  <a:lnTo>
                    <a:pt x="7497" y="17729"/>
                  </a:lnTo>
                  <a:cubicBezTo>
                    <a:pt x="7302" y="17741"/>
                    <a:pt x="7118" y="17764"/>
                    <a:pt x="6934" y="17775"/>
                  </a:cubicBezTo>
                  <a:cubicBezTo>
                    <a:pt x="6485" y="17817"/>
                    <a:pt x="6037" y="17837"/>
                    <a:pt x="5589" y="17837"/>
                  </a:cubicBezTo>
                  <a:cubicBezTo>
                    <a:pt x="5290" y="17837"/>
                    <a:pt x="4991" y="17828"/>
                    <a:pt x="4692" y="17810"/>
                  </a:cubicBezTo>
                  <a:cubicBezTo>
                    <a:pt x="4312" y="17775"/>
                    <a:pt x="3933" y="17741"/>
                    <a:pt x="3565" y="17683"/>
                  </a:cubicBezTo>
                  <a:cubicBezTo>
                    <a:pt x="3415" y="17672"/>
                    <a:pt x="3266" y="17637"/>
                    <a:pt x="3128" y="17568"/>
                  </a:cubicBezTo>
                  <a:cubicBezTo>
                    <a:pt x="2990" y="17476"/>
                    <a:pt x="3024" y="17269"/>
                    <a:pt x="3024" y="17120"/>
                  </a:cubicBezTo>
                  <a:cubicBezTo>
                    <a:pt x="3047" y="16280"/>
                    <a:pt x="3082" y="15452"/>
                    <a:pt x="3070" y="14613"/>
                  </a:cubicBezTo>
                  <a:lnTo>
                    <a:pt x="3070" y="14613"/>
                  </a:lnTo>
                  <a:cubicBezTo>
                    <a:pt x="3220" y="14636"/>
                    <a:pt x="3358" y="14659"/>
                    <a:pt x="3507" y="14670"/>
                  </a:cubicBezTo>
                  <a:cubicBezTo>
                    <a:pt x="3852" y="14705"/>
                    <a:pt x="4186" y="14728"/>
                    <a:pt x="4531" y="14751"/>
                  </a:cubicBezTo>
                  <a:cubicBezTo>
                    <a:pt x="4822" y="14761"/>
                    <a:pt x="5114" y="14764"/>
                    <a:pt x="5405" y="14764"/>
                  </a:cubicBezTo>
                  <a:cubicBezTo>
                    <a:pt x="5804" y="14764"/>
                    <a:pt x="6202" y="14758"/>
                    <a:pt x="6600" y="14751"/>
                  </a:cubicBezTo>
                  <a:cubicBezTo>
                    <a:pt x="6922" y="14739"/>
                    <a:pt x="7244" y="14751"/>
                    <a:pt x="7555" y="14705"/>
                  </a:cubicBezTo>
                  <a:cubicBezTo>
                    <a:pt x="7750" y="14693"/>
                    <a:pt x="7946" y="14636"/>
                    <a:pt x="8118" y="14544"/>
                  </a:cubicBezTo>
                  <a:close/>
                  <a:moveTo>
                    <a:pt x="3415" y="17798"/>
                  </a:moveTo>
                  <a:cubicBezTo>
                    <a:pt x="3519" y="17810"/>
                    <a:pt x="3634" y="17821"/>
                    <a:pt x="3737" y="17833"/>
                  </a:cubicBezTo>
                  <a:cubicBezTo>
                    <a:pt x="3944" y="17856"/>
                    <a:pt x="4140" y="17879"/>
                    <a:pt x="4347" y="17890"/>
                  </a:cubicBezTo>
                  <a:cubicBezTo>
                    <a:pt x="4823" y="17931"/>
                    <a:pt x="5299" y="17952"/>
                    <a:pt x="5775" y="17952"/>
                  </a:cubicBezTo>
                  <a:cubicBezTo>
                    <a:pt x="6092" y="17952"/>
                    <a:pt x="6410" y="17943"/>
                    <a:pt x="6727" y="17925"/>
                  </a:cubicBezTo>
                  <a:cubicBezTo>
                    <a:pt x="7060" y="17913"/>
                    <a:pt x="7382" y="17879"/>
                    <a:pt x="7704" y="17833"/>
                  </a:cubicBezTo>
                  <a:lnTo>
                    <a:pt x="7704" y="17833"/>
                  </a:lnTo>
                  <a:cubicBezTo>
                    <a:pt x="7693" y="18178"/>
                    <a:pt x="7681" y="18523"/>
                    <a:pt x="7681" y="18879"/>
                  </a:cubicBezTo>
                  <a:lnTo>
                    <a:pt x="7670" y="19155"/>
                  </a:lnTo>
                  <a:cubicBezTo>
                    <a:pt x="7670" y="19224"/>
                    <a:pt x="7693" y="19396"/>
                    <a:pt x="7612" y="19419"/>
                  </a:cubicBezTo>
                  <a:lnTo>
                    <a:pt x="7037" y="19419"/>
                  </a:lnTo>
                  <a:lnTo>
                    <a:pt x="4646" y="19385"/>
                  </a:lnTo>
                  <a:cubicBezTo>
                    <a:pt x="4220" y="19385"/>
                    <a:pt x="3806" y="19373"/>
                    <a:pt x="3381" y="19373"/>
                  </a:cubicBezTo>
                  <a:cubicBezTo>
                    <a:pt x="3369" y="19362"/>
                    <a:pt x="3369" y="19350"/>
                    <a:pt x="3369" y="19350"/>
                  </a:cubicBezTo>
                  <a:cubicBezTo>
                    <a:pt x="3381" y="18833"/>
                    <a:pt x="3392" y="18327"/>
                    <a:pt x="3415" y="17810"/>
                  </a:cubicBezTo>
                  <a:cubicBezTo>
                    <a:pt x="3415" y="17810"/>
                    <a:pt x="3415" y="17798"/>
                    <a:pt x="3415" y="17798"/>
                  </a:cubicBezTo>
                  <a:close/>
                  <a:moveTo>
                    <a:pt x="5788" y="1"/>
                  </a:moveTo>
                  <a:cubicBezTo>
                    <a:pt x="5632" y="1"/>
                    <a:pt x="5474" y="3"/>
                    <a:pt x="5313" y="9"/>
                  </a:cubicBezTo>
                  <a:cubicBezTo>
                    <a:pt x="5002" y="21"/>
                    <a:pt x="4703" y="32"/>
                    <a:pt x="4404" y="55"/>
                  </a:cubicBezTo>
                  <a:cubicBezTo>
                    <a:pt x="4266" y="55"/>
                    <a:pt x="4117" y="67"/>
                    <a:pt x="3979" y="101"/>
                  </a:cubicBezTo>
                  <a:cubicBezTo>
                    <a:pt x="3875" y="136"/>
                    <a:pt x="3806" y="239"/>
                    <a:pt x="3806" y="343"/>
                  </a:cubicBezTo>
                  <a:cubicBezTo>
                    <a:pt x="3760" y="676"/>
                    <a:pt x="3749" y="1010"/>
                    <a:pt x="3760" y="1343"/>
                  </a:cubicBezTo>
                  <a:cubicBezTo>
                    <a:pt x="3668" y="1343"/>
                    <a:pt x="3588" y="1355"/>
                    <a:pt x="3496" y="1378"/>
                  </a:cubicBezTo>
                  <a:cubicBezTo>
                    <a:pt x="3323" y="1412"/>
                    <a:pt x="3185" y="1550"/>
                    <a:pt x="3151" y="1723"/>
                  </a:cubicBezTo>
                  <a:cubicBezTo>
                    <a:pt x="3116" y="1918"/>
                    <a:pt x="3185" y="2114"/>
                    <a:pt x="3116" y="2298"/>
                  </a:cubicBezTo>
                  <a:cubicBezTo>
                    <a:pt x="3116" y="2298"/>
                    <a:pt x="3116" y="2309"/>
                    <a:pt x="3116" y="2309"/>
                  </a:cubicBezTo>
                  <a:lnTo>
                    <a:pt x="2668" y="2401"/>
                  </a:lnTo>
                  <a:cubicBezTo>
                    <a:pt x="2633" y="2401"/>
                    <a:pt x="2610" y="2436"/>
                    <a:pt x="2610" y="2470"/>
                  </a:cubicBezTo>
                  <a:cubicBezTo>
                    <a:pt x="2656" y="2838"/>
                    <a:pt x="2668" y="3206"/>
                    <a:pt x="2656" y="3574"/>
                  </a:cubicBezTo>
                  <a:cubicBezTo>
                    <a:pt x="2507" y="3631"/>
                    <a:pt x="2369" y="3712"/>
                    <a:pt x="2231" y="3792"/>
                  </a:cubicBezTo>
                  <a:cubicBezTo>
                    <a:pt x="1299" y="4298"/>
                    <a:pt x="587" y="5126"/>
                    <a:pt x="230" y="6115"/>
                  </a:cubicBezTo>
                  <a:cubicBezTo>
                    <a:pt x="23" y="6713"/>
                    <a:pt x="0" y="7357"/>
                    <a:pt x="23" y="7990"/>
                  </a:cubicBezTo>
                  <a:cubicBezTo>
                    <a:pt x="35" y="8622"/>
                    <a:pt x="92" y="9254"/>
                    <a:pt x="207" y="9875"/>
                  </a:cubicBezTo>
                  <a:cubicBezTo>
                    <a:pt x="426" y="10968"/>
                    <a:pt x="908" y="12049"/>
                    <a:pt x="1771" y="12785"/>
                  </a:cubicBezTo>
                  <a:cubicBezTo>
                    <a:pt x="1955" y="12946"/>
                    <a:pt x="2162" y="13072"/>
                    <a:pt x="2380" y="13187"/>
                  </a:cubicBezTo>
                  <a:cubicBezTo>
                    <a:pt x="2518" y="13383"/>
                    <a:pt x="2472" y="13647"/>
                    <a:pt x="2472" y="13877"/>
                  </a:cubicBezTo>
                  <a:cubicBezTo>
                    <a:pt x="2461" y="14107"/>
                    <a:pt x="2564" y="14337"/>
                    <a:pt x="2748" y="14486"/>
                  </a:cubicBezTo>
                  <a:cubicBezTo>
                    <a:pt x="2806" y="14521"/>
                    <a:pt x="2863" y="14544"/>
                    <a:pt x="2921" y="14567"/>
                  </a:cubicBezTo>
                  <a:cubicBezTo>
                    <a:pt x="2875" y="15372"/>
                    <a:pt x="2875" y="16177"/>
                    <a:pt x="2875" y="16993"/>
                  </a:cubicBezTo>
                  <a:cubicBezTo>
                    <a:pt x="2852" y="17166"/>
                    <a:pt x="2863" y="17338"/>
                    <a:pt x="2909" y="17511"/>
                  </a:cubicBezTo>
                  <a:cubicBezTo>
                    <a:pt x="2955" y="17637"/>
                    <a:pt x="3082" y="17741"/>
                    <a:pt x="3220" y="17764"/>
                  </a:cubicBezTo>
                  <a:lnTo>
                    <a:pt x="3277" y="17775"/>
                  </a:lnTo>
                  <a:cubicBezTo>
                    <a:pt x="3266" y="17787"/>
                    <a:pt x="3266" y="17798"/>
                    <a:pt x="3266" y="17810"/>
                  </a:cubicBezTo>
                  <a:cubicBezTo>
                    <a:pt x="3254" y="18350"/>
                    <a:pt x="3231" y="18891"/>
                    <a:pt x="3220" y="19431"/>
                  </a:cubicBezTo>
                  <a:cubicBezTo>
                    <a:pt x="3220" y="19454"/>
                    <a:pt x="3231" y="19477"/>
                    <a:pt x="3254" y="19488"/>
                  </a:cubicBezTo>
                  <a:cubicBezTo>
                    <a:pt x="3254" y="20109"/>
                    <a:pt x="3254" y="20719"/>
                    <a:pt x="3254" y="21328"/>
                  </a:cubicBezTo>
                  <a:cubicBezTo>
                    <a:pt x="3254" y="21650"/>
                    <a:pt x="3254" y="21972"/>
                    <a:pt x="3243" y="22294"/>
                  </a:cubicBezTo>
                  <a:cubicBezTo>
                    <a:pt x="3231" y="22616"/>
                    <a:pt x="3220" y="22950"/>
                    <a:pt x="3208" y="23272"/>
                  </a:cubicBezTo>
                  <a:cubicBezTo>
                    <a:pt x="3208" y="23306"/>
                    <a:pt x="3234" y="23323"/>
                    <a:pt x="3260" y="23323"/>
                  </a:cubicBezTo>
                  <a:cubicBezTo>
                    <a:pt x="3286" y="23323"/>
                    <a:pt x="3312" y="23306"/>
                    <a:pt x="3312" y="23272"/>
                  </a:cubicBezTo>
                  <a:cubicBezTo>
                    <a:pt x="3358" y="22950"/>
                    <a:pt x="3369" y="22616"/>
                    <a:pt x="3381" y="22294"/>
                  </a:cubicBezTo>
                  <a:cubicBezTo>
                    <a:pt x="3404" y="21961"/>
                    <a:pt x="3415" y="21650"/>
                    <a:pt x="3427" y="21328"/>
                  </a:cubicBezTo>
                  <a:cubicBezTo>
                    <a:pt x="3427" y="20719"/>
                    <a:pt x="3427" y="20109"/>
                    <a:pt x="3381" y="19500"/>
                  </a:cubicBezTo>
                  <a:lnTo>
                    <a:pt x="3714" y="19500"/>
                  </a:lnTo>
                  <a:cubicBezTo>
                    <a:pt x="3703" y="19787"/>
                    <a:pt x="3680" y="20086"/>
                    <a:pt x="3668" y="20374"/>
                  </a:cubicBezTo>
                  <a:cubicBezTo>
                    <a:pt x="3657" y="20696"/>
                    <a:pt x="3657" y="21006"/>
                    <a:pt x="3645" y="21328"/>
                  </a:cubicBezTo>
                  <a:cubicBezTo>
                    <a:pt x="3622" y="21949"/>
                    <a:pt x="3611" y="22582"/>
                    <a:pt x="3565" y="23214"/>
                  </a:cubicBezTo>
                  <a:cubicBezTo>
                    <a:pt x="3565" y="23231"/>
                    <a:pt x="3582" y="23240"/>
                    <a:pt x="3599" y="23240"/>
                  </a:cubicBezTo>
                  <a:cubicBezTo>
                    <a:pt x="3616" y="23240"/>
                    <a:pt x="3634" y="23231"/>
                    <a:pt x="3634" y="23214"/>
                  </a:cubicBezTo>
                  <a:cubicBezTo>
                    <a:pt x="3680" y="22582"/>
                    <a:pt x="3737" y="21949"/>
                    <a:pt x="3772" y="21328"/>
                  </a:cubicBezTo>
                  <a:cubicBezTo>
                    <a:pt x="3818" y="20696"/>
                    <a:pt x="3829" y="20109"/>
                    <a:pt x="3829" y="19500"/>
                  </a:cubicBezTo>
                  <a:lnTo>
                    <a:pt x="4025" y="19500"/>
                  </a:lnTo>
                  <a:cubicBezTo>
                    <a:pt x="4013" y="19764"/>
                    <a:pt x="4013" y="20029"/>
                    <a:pt x="4013" y="20293"/>
                  </a:cubicBezTo>
                  <a:cubicBezTo>
                    <a:pt x="4013" y="20558"/>
                    <a:pt x="4013" y="20845"/>
                    <a:pt x="4013" y="21121"/>
                  </a:cubicBezTo>
                  <a:cubicBezTo>
                    <a:pt x="4013" y="21673"/>
                    <a:pt x="4002" y="22214"/>
                    <a:pt x="3967" y="22766"/>
                  </a:cubicBezTo>
                  <a:cubicBezTo>
                    <a:pt x="3967" y="22783"/>
                    <a:pt x="3984" y="22792"/>
                    <a:pt x="4002" y="22792"/>
                  </a:cubicBezTo>
                  <a:cubicBezTo>
                    <a:pt x="4019" y="22792"/>
                    <a:pt x="4036" y="22783"/>
                    <a:pt x="4036" y="22766"/>
                  </a:cubicBezTo>
                  <a:cubicBezTo>
                    <a:pt x="4071" y="22214"/>
                    <a:pt x="4105" y="21673"/>
                    <a:pt x="4117" y="21121"/>
                  </a:cubicBezTo>
                  <a:cubicBezTo>
                    <a:pt x="4128" y="20845"/>
                    <a:pt x="4140" y="20569"/>
                    <a:pt x="4151" y="20293"/>
                  </a:cubicBezTo>
                  <a:cubicBezTo>
                    <a:pt x="4163" y="20029"/>
                    <a:pt x="4151" y="19764"/>
                    <a:pt x="4140" y="19511"/>
                  </a:cubicBezTo>
                  <a:lnTo>
                    <a:pt x="4473" y="19511"/>
                  </a:lnTo>
                  <a:cubicBezTo>
                    <a:pt x="4450" y="19649"/>
                    <a:pt x="4450" y="19799"/>
                    <a:pt x="4450" y="19925"/>
                  </a:cubicBezTo>
                  <a:cubicBezTo>
                    <a:pt x="4439" y="20063"/>
                    <a:pt x="4427" y="20259"/>
                    <a:pt x="4416" y="20420"/>
                  </a:cubicBezTo>
                  <a:cubicBezTo>
                    <a:pt x="4404" y="20753"/>
                    <a:pt x="4393" y="21087"/>
                    <a:pt x="4381" y="21420"/>
                  </a:cubicBezTo>
                  <a:cubicBezTo>
                    <a:pt x="4347" y="22087"/>
                    <a:pt x="4301" y="22754"/>
                    <a:pt x="4255" y="23433"/>
                  </a:cubicBezTo>
                  <a:cubicBezTo>
                    <a:pt x="4255" y="23456"/>
                    <a:pt x="4275" y="23467"/>
                    <a:pt x="4295" y="23467"/>
                  </a:cubicBezTo>
                  <a:cubicBezTo>
                    <a:pt x="4315" y="23467"/>
                    <a:pt x="4335" y="23456"/>
                    <a:pt x="4335" y="23433"/>
                  </a:cubicBezTo>
                  <a:cubicBezTo>
                    <a:pt x="4404" y="22766"/>
                    <a:pt x="4462" y="22099"/>
                    <a:pt x="4508" y="21432"/>
                  </a:cubicBezTo>
                  <a:cubicBezTo>
                    <a:pt x="4531" y="21110"/>
                    <a:pt x="4542" y="20788"/>
                    <a:pt x="4565" y="20454"/>
                  </a:cubicBezTo>
                  <a:cubicBezTo>
                    <a:pt x="4577" y="20293"/>
                    <a:pt x="4577" y="20121"/>
                    <a:pt x="4577" y="19960"/>
                  </a:cubicBezTo>
                  <a:cubicBezTo>
                    <a:pt x="4588" y="19799"/>
                    <a:pt x="4600" y="19661"/>
                    <a:pt x="4577" y="19511"/>
                  </a:cubicBezTo>
                  <a:lnTo>
                    <a:pt x="4818" y="19511"/>
                  </a:lnTo>
                  <a:cubicBezTo>
                    <a:pt x="4784" y="19787"/>
                    <a:pt x="4784" y="20075"/>
                    <a:pt x="4784" y="20351"/>
                  </a:cubicBezTo>
                  <a:cubicBezTo>
                    <a:pt x="4772" y="20661"/>
                    <a:pt x="4772" y="20960"/>
                    <a:pt x="4761" y="21271"/>
                  </a:cubicBezTo>
                  <a:cubicBezTo>
                    <a:pt x="4761" y="21880"/>
                    <a:pt x="4761" y="22501"/>
                    <a:pt x="4749" y="23111"/>
                  </a:cubicBezTo>
                  <a:cubicBezTo>
                    <a:pt x="4749" y="23128"/>
                    <a:pt x="4764" y="23136"/>
                    <a:pt x="4778" y="23136"/>
                  </a:cubicBezTo>
                  <a:cubicBezTo>
                    <a:pt x="4792" y="23136"/>
                    <a:pt x="4807" y="23128"/>
                    <a:pt x="4807" y="23111"/>
                  </a:cubicBezTo>
                  <a:cubicBezTo>
                    <a:pt x="4818" y="22501"/>
                    <a:pt x="4853" y="21892"/>
                    <a:pt x="4887" y="21294"/>
                  </a:cubicBezTo>
                  <a:cubicBezTo>
                    <a:pt x="4899" y="20983"/>
                    <a:pt x="4910" y="20684"/>
                    <a:pt x="4910" y="20385"/>
                  </a:cubicBezTo>
                  <a:cubicBezTo>
                    <a:pt x="4933" y="20098"/>
                    <a:pt x="4933" y="19799"/>
                    <a:pt x="4922" y="19511"/>
                  </a:cubicBezTo>
                  <a:lnTo>
                    <a:pt x="5129" y="19511"/>
                  </a:lnTo>
                  <a:lnTo>
                    <a:pt x="5129" y="19914"/>
                  </a:lnTo>
                  <a:cubicBezTo>
                    <a:pt x="5129" y="20040"/>
                    <a:pt x="5129" y="20201"/>
                    <a:pt x="5140" y="20339"/>
                  </a:cubicBezTo>
                  <a:lnTo>
                    <a:pt x="5140" y="21225"/>
                  </a:lnTo>
                  <a:cubicBezTo>
                    <a:pt x="5140" y="21811"/>
                    <a:pt x="5129" y="22386"/>
                    <a:pt x="5117" y="22961"/>
                  </a:cubicBezTo>
                  <a:cubicBezTo>
                    <a:pt x="5106" y="23295"/>
                    <a:pt x="5106" y="23640"/>
                    <a:pt x="5094" y="23973"/>
                  </a:cubicBezTo>
                  <a:cubicBezTo>
                    <a:pt x="5094" y="23996"/>
                    <a:pt x="5111" y="24008"/>
                    <a:pt x="5129" y="24008"/>
                  </a:cubicBezTo>
                  <a:cubicBezTo>
                    <a:pt x="5146" y="24008"/>
                    <a:pt x="5163" y="23996"/>
                    <a:pt x="5163" y="23973"/>
                  </a:cubicBezTo>
                  <a:cubicBezTo>
                    <a:pt x="5244" y="22812"/>
                    <a:pt x="5278" y="21650"/>
                    <a:pt x="5255" y="20477"/>
                  </a:cubicBezTo>
                  <a:cubicBezTo>
                    <a:pt x="5255" y="20316"/>
                    <a:pt x="5255" y="20155"/>
                    <a:pt x="5255" y="19983"/>
                  </a:cubicBezTo>
                  <a:cubicBezTo>
                    <a:pt x="5244" y="19822"/>
                    <a:pt x="5232" y="19684"/>
                    <a:pt x="5232" y="19523"/>
                  </a:cubicBezTo>
                  <a:lnTo>
                    <a:pt x="5543" y="19523"/>
                  </a:lnTo>
                  <a:cubicBezTo>
                    <a:pt x="5508" y="20132"/>
                    <a:pt x="5508" y="20730"/>
                    <a:pt x="5497" y="21340"/>
                  </a:cubicBezTo>
                  <a:cubicBezTo>
                    <a:pt x="5485" y="21949"/>
                    <a:pt x="5474" y="22582"/>
                    <a:pt x="5462" y="23214"/>
                  </a:cubicBezTo>
                  <a:cubicBezTo>
                    <a:pt x="5462" y="23231"/>
                    <a:pt x="5479" y="23240"/>
                    <a:pt x="5497" y="23240"/>
                  </a:cubicBezTo>
                  <a:cubicBezTo>
                    <a:pt x="5514" y="23240"/>
                    <a:pt x="5531" y="23231"/>
                    <a:pt x="5531" y="23214"/>
                  </a:cubicBezTo>
                  <a:lnTo>
                    <a:pt x="5612" y="21340"/>
                  </a:lnTo>
                  <a:cubicBezTo>
                    <a:pt x="5635" y="20730"/>
                    <a:pt x="5658" y="20132"/>
                    <a:pt x="5669" y="19523"/>
                  </a:cubicBezTo>
                  <a:lnTo>
                    <a:pt x="5830" y="19523"/>
                  </a:lnTo>
                  <a:cubicBezTo>
                    <a:pt x="5819" y="19799"/>
                    <a:pt x="5796" y="20063"/>
                    <a:pt x="5773" y="20328"/>
                  </a:cubicBezTo>
                  <a:cubicBezTo>
                    <a:pt x="5761" y="20592"/>
                    <a:pt x="5738" y="20903"/>
                    <a:pt x="5727" y="21179"/>
                  </a:cubicBezTo>
                  <a:cubicBezTo>
                    <a:pt x="5692" y="21754"/>
                    <a:pt x="5669" y="22317"/>
                    <a:pt x="5635" y="22892"/>
                  </a:cubicBezTo>
                  <a:cubicBezTo>
                    <a:pt x="5635" y="22915"/>
                    <a:pt x="5655" y="22927"/>
                    <a:pt x="5675" y="22927"/>
                  </a:cubicBezTo>
                  <a:cubicBezTo>
                    <a:pt x="5695" y="22927"/>
                    <a:pt x="5715" y="22915"/>
                    <a:pt x="5715" y="22892"/>
                  </a:cubicBezTo>
                  <a:cubicBezTo>
                    <a:pt x="5750" y="22317"/>
                    <a:pt x="5796" y="21754"/>
                    <a:pt x="5830" y="21179"/>
                  </a:cubicBezTo>
                  <a:cubicBezTo>
                    <a:pt x="5853" y="20891"/>
                    <a:pt x="5876" y="20604"/>
                    <a:pt x="5899" y="20328"/>
                  </a:cubicBezTo>
                  <a:cubicBezTo>
                    <a:pt x="5911" y="20052"/>
                    <a:pt x="5922" y="19799"/>
                    <a:pt x="5957" y="19523"/>
                  </a:cubicBezTo>
                  <a:lnTo>
                    <a:pt x="6049" y="19523"/>
                  </a:lnTo>
                  <a:cubicBezTo>
                    <a:pt x="6003" y="20178"/>
                    <a:pt x="5968" y="20822"/>
                    <a:pt x="5957" y="21466"/>
                  </a:cubicBezTo>
                  <a:cubicBezTo>
                    <a:pt x="5945" y="21788"/>
                    <a:pt x="5945" y="22122"/>
                    <a:pt x="5957" y="22455"/>
                  </a:cubicBezTo>
                  <a:cubicBezTo>
                    <a:pt x="5968" y="22777"/>
                    <a:pt x="5980" y="23122"/>
                    <a:pt x="6003" y="23456"/>
                  </a:cubicBezTo>
                  <a:cubicBezTo>
                    <a:pt x="6003" y="23467"/>
                    <a:pt x="6011" y="23473"/>
                    <a:pt x="6020" y="23473"/>
                  </a:cubicBezTo>
                  <a:cubicBezTo>
                    <a:pt x="6028" y="23473"/>
                    <a:pt x="6037" y="23467"/>
                    <a:pt x="6037" y="23456"/>
                  </a:cubicBezTo>
                  <a:cubicBezTo>
                    <a:pt x="6037" y="23122"/>
                    <a:pt x="6049" y="22800"/>
                    <a:pt x="6060" y="22467"/>
                  </a:cubicBezTo>
                  <a:cubicBezTo>
                    <a:pt x="6060" y="22133"/>
                    <a:pt x="6060" y="21800"/>
                    <a:pt x="6072" y="21466"/>
                  </a:cubicBezTo>
                  <a:cubicBezTo>
                    <a:pt x="6083" y="20822"/>
                    <a:pt x="6106" y="20167"/>
                    <a:pt x="6164" y="19534"/>
                  </a:cubicBezTo>
                  <a:lnTo>
                    <a:pt x="6393" y="19534"/>
                  </a:lnTo>
                  <a:cubicBezTo>
                    <a:pt x="6347" y="20753"/>
                    <a:pt x="6313" y="21972"/>
                    <a:pt x="6336" y="23191"/>
                  </a:cubicBezTo>
                  <a:cubicBezTo>
                    <a:pt x="6336" y="23214"/>
                    <a:pt x="6353" y="23226"/>
                    <a:pt x="6370" y="23226"/>
                  </a:cubicBezTo>
                  <a:cubicBezTo>
                    <a:pt x="6388" y="23226"/>
                    <a:pt x="6405" y="23214"/>
                    <a:pt x="6405" y="23191"/>
                  </a:cubicBezTo>
                  <a:cubicBezTo>
                    <a:pt x="6405" y="21972"/>
                    <a:pt x="6416" y="20753"/>
                    <a:pt x="6497" y="19534"/>
                  </a:cubicBezTo>
                  <a:lnTo>
                    <a:pt x="6819" y="19534"/>
                  </a:lnTo>
                  <a:cubicBezTo>
                    <a:pt x="6784" y="19833"/>
                    <a:pt x="6773" y="20132"/>
                    <a:pt x="6750" y="20443"/>
                  </a:cubicBezTo>
                  <a:cubicBezTo>
                    <a:pt x="6727" y="20776"/>
                    <a:pt x="6715" y="21110"/>
                    <a:pt x="6692" y="21443"/>
                  </a:cubicBezTo>
                  <a:cubicBezTo>
                    <a:pt x="6669" y="22122"/>
                    <a:pt x="6658" y="22789"/>
                    <a:pt x="6669" y="23467"/>
                  </a:cubicBezTo>
                  <a:cubicBezTo>
                    <a:pt x="6669" y="23490"/>
                    <a:pt x="6687" y="23502"/>
                    <a:pt x="6705" y="23502"/>
                  </a:cubicBezTo>
                  <a:cubicBezTo>
                    <a:pt x="6724" y="23502"/>
                    <a:pt x="6744" y="23490"/>
                    <a:pt x="6750" y="23467"/>
                  </a:cubicBezTo>
                  <a:cubicBezTo>
                    <a:pt x="6738" y="22800"/>
                    <a:pt x="6750" y="22133"/>
                    <a:pt x="6784" y="21455"/>
                  </a:cubicBezTo>
                  <a:cubicBezTo>
                    <a:pt x="6796" y="21121"/>
                    <a:pt x="6819" y="20799"/>
                    <a:pt x="6842" y="20466"/>
                  </a:cubicBezTo>
                  <a:cubicBezTo>
                    <a:pt x="6865" y="20155"/>
                    <a:pt x="6911" y="19833"/>
                    <a:pt x="6934" y="19523"/>
                  </a:cubicBezTo>
                  <a:lnTo>
                    <a:pt x="7060" y="19523"/>
                  </a:lnTo>
                  <a:cubicBezTo>
                    <a:pt x="6934" y="20604"/>
                    <a:pt x="6888" y="21696"/>
                    <a:pt x="6922" y="22777"/>
                  </a:cubicBezTo>
                  <a:cubicBezTo>
                    <a:pt x="6922" y="22794"/>
                    <a:pt x="6937" y="22803"/>
                    <a:pt x="6951" y="22803"/>
                  </a:cubicBezTo>
                  <a:cubicBezTo>
                    <a:pt x="6966" y="22803"/>
                    <a:pt x="6980" y="22794"/>
                    <a:pt x="6980" y="22777"/>
                  </a:cubicBezTo>
                  <a:cubicBezTo>
                    <a:pt x="7003" y="21696"/>
                    <a:pt x="7072" y="20604"/>
                    <a:pt x="7175" y="19523"/>
                  </a:cubicBezTo>
                  <a:lnTo>
                    <a:pt x="7302" y="19523"/>
                  </a:lnTo>
                  <a:cubicBezTo>
                    <a:pt x="7256" y="20063"/>
                    <a:pt x="7210" y="20592"/>
                    <a:pt x="7210" y="21121"/>
                  </a:cubicBezTo>
                  <a:cubicBezTo>
                    <a:pt x="7198" y="21662"/>
                    <a:pt x="7210" y="22237"/>
                    <a:pt x="7187" y="22777"/>
                  </a:cubicBezTo>
                  <a:cubicBezTo>
                    <a:pt x="7175" y="23099"/>
                    <a:pt x="7164" y="23421"/>
                    <a:pt x="7152" y="23732"/>
                  </a:cubicBezTo>
                  <a:cubicBezTo>
                    <a:pt x="7152" y="23743"/>
                    <a:pt x="7161" y="23749"/>
                    <a:pt x="7170" y="23749"/>
                  </a:cubicBezTo>
                  <a:cubicBezTo>
                    <a:pt x="7178" y="23749"/>
                    <a:pt x="7187" y="23743"/>
                    <a:pt x="7187" y="23732"/>
                  </a:cubicBezTo>
                  <a:cubicBezTo>
                    <a:pt x="7210" y="23180"/>
                    <a:pt x="7221" y="22628"/>
                    <a:pt x="7267" y="22076"/>
                  </a:cubicBezTo>
                  <a:cubicBezTo>
                    <a:pt x="7302" y="21524"/>
                    <a:pt x="7359" y="20972"/>
                    <a:pt x="7371" y="20420"/>
                  </a:cubicBezTo>
                  <a:cubicBezTo>
                    <a:pt x="7371" y="20121"/>
                    <a:pt x="7382" y="19822"/>
                    <a:pt x="7394" y="19523"/>
                  </a:cubicBezTo>
                  <a:lnTo>
                    <a:pt x="7566" y="19523"/>
                  </a:lnTo>
                  <a:cubicBezTo>
                    <a:pt x="7509" y="20098"/>
                    <a:pt x="7509" y="20673"/>
                    <a:pt x="7497" y="21248"/>
                  </a:cubicBezTo>
                  <a:cubicBezTo>
                    <a:pt x="7474" y="21823"/>
                    <a:pt x="7451" y="22398"/>
                    <a:pt x="7428" y="22973"/>
                  </a:cubicBezTo>
                  <a:lnTo>
                    <a:pt x="7394" y="23962"/>
                  </a:lnTo>
                  <a:cubicBezTo>
                    <a:pt x="7394" y="23985"/>
                    <a:pt x="7408" y="23996"/>
                    <a:pt x="7424" y="23996"/>
                  </a:cubicBezTo>
                  <a:cubicBezTo>
                    <a:pt x="7440" y="23996"/>
                    <a:pt x="7457" y="23985"/>
                    <a:pt x="7463" y="23962"/>
                  </a:cubicBezTo>
                  <a:cubicBezTo>
                    <a:pt x="7486" y="23387"/>
                    <a:pt x="7520" y="22812"/>
                    <a:pt x="7543" y="22237"/>
                  </a:cubicBezTo>
                  <a:cubicBezTo>
                    <a:pt x="7566" y="21949"/>
                    <a:pt x="7578" y="21662"/>
                    <a:pt x="7589" y="21374"/>
                  </a:cubicBezTo>
                  <a:cubicBezTo>
                    <a:pt x="7601" y="21075"/>
                    <a:pt x="7635" y="20799"/>
                    <a:pt x="7647" y="20512"/>
                  </a:cubicBezTo>
                  <a:cubicBezTo>
                    <a:pt x="7670" y="20178"/>
                    <a:pt x="7681" y="19845"/>
                    <a:pt x="7681" y="19511"/>
                  </a:cubicBezTo>
                  <a:cubicBezTo>
                    <a:pt x="7842" y="19442"/>
                    <a:pt x="7808" y="19235"/>
                    <a:pt x="7808" y="19097"/>
                  </a:cubicBezTo>
                  <a:lnTo>
                    <a:pt x="7842" y="17787"/>
                  </a:lnTo>
                  <a:lnTo>
                    <a:pt x="7900" y="17787"/>
                  </a:lnTo>
                  <a:cubicBezTo>
                    <a:pt x="8038" y="17775"/>
                    <a:pt x="8222" y="17764"/>
                    <a:pt x="8279" y="17614"/>
                  </a:cubicBezTo>
                  <a:cubicBezTo>
                    <a:pt x="8302" y="17545"/>
                    <a:pt x="8314" y="17465"/>
                    <a:pt x="8302" y="17396"/>
                  </a:cubicBezTo>
                  <a:lnTo>
                    <a:pt x="8302" y="17097"/>
                  </a:lnTo>
                  <a:cubicBezTo>
                    <a:pt x="8302" y="16637"/>
                    <a:pt x="8291" y="16177"/>
                    <a:pt x="8279" y="15717"/>
                  </a:cubicBezTo>
                  <a:cubicBezTo>
                    <a:pt x="8268" y="15291"/>
                    <a:pt x="8279" y="14866"/>
                    <a:pt x="8256" y="14440"/>
                  </a:cubicBezTo>
                  <a:cubicBezTo>
                    <a:pt x="8268" y="14429"/>
                    <a:pt x="8279" y="14429"/>
                    <a:pt x="8291" y="14417"/>
                  </a:cubicBezTo>
                  <a:cubicBezTo>
                    <a:pt x="8693" y="14026"/>
                    <a:pt x="8532" y="13394"/>
                    <a:pt x="8647" y="12900"/>
                  </a:cubicBezTo>
                  <a:cubicBezTo>
                    <a:pt x="9038" y="12624"/>
                    <a:pt x="9372" y="12290"/>
                    <a:pt x="9648" y="11911"/>
                  </a:cubicBezTo>
                  <a:cubicBezTo>
                    <a:pt x="9981" y="11439"/>
                    <a:pt x="10234" y="10922"/>
                    <a:pt x="10384" y="10370"/>
                  </a:cubicBezTo>
                  <a:cubicBezTo>
                    <a:pt x="10545" y="9818"/>
                    <a:pt x="10648" y="9243"/>
                    <a:pt x="10683" y="8656"/>
                  </a:cubicBezTo>
                  <a:cubicBezTo>
                    <a:pt x="10729" y="8036"/>
                    <a:pt x="10717" y="7415"/>
                    <a:pt x="10648" y="6794"/>
                  </a:cubicBezTo>
                  <a:cubicBezTo>
                    <a:pt x="10499" y="5655"/>
                    <a:pt x="10016" y="4517"/>
                    <a:pt x="9015" y="3907"/>
                  </a:cubicBezTo>
                  <a:cubicBezTo>
                    <a:pt x="8739" y="3735"/>
                    <a:pt x="8452" y="3597"/>
                    <a:pt x="8153" y="3493"/>
                  </a:cubicBezTo>
                  <a:cubicBezTo>
                    <a:pt x="8153" y="3263"/>
                    <a:pt x="8176" y="3022"/>
                    <a:pt x="8187" y="2792"/>
                  </a:cubicBezTo>
                  <a:cubicBezTo>
                    <a:pt x="8187" y="2631"/>
                    <a:pt x="8245" y="2378"/>
                    <a:pt x="8072" y="2286"/>
                  </a:cubicBezTo>
                  <a:cubicBezTo>
                    <a:pt x="7992" y="2252"/>
                    <a:pt x="7900" y="2229"/>
                    <a:pt x="7808" y="2229"/>
                  </a:cubicBezTo>
                  <a:cubicBezTo>
                    <a:pt x="7808" y="2217"/>
                    <a:pt x="7808" y="2217"/>
                    <a:pt x="7808" y="2206"/>
                  </a:cubicBezTo>
                  <a:cubicBezTo>
                    <a:pt x="7796" y="2102"/>
                    <a:pt x="7785" y="1999"/>
                    <a:pt x="7785" y="1895"/>
                  </a:cubicBezTo>
                  <a:cubicBezTo>
                    <a:pt x="7773" y="1792"/>
                    <a:pt x="7762" y="1700"/>
                    <a:pt x="7750" y="1596"/>
                  </a:cubicBezTo>
                  <a:cubicBezTo>
                    <a:pt x="7704" y="1412"/>
                    <a:pt x="7497" y="1412"/>
                    <a:pt x="7336" y="1401"/>
                  </a:cubicBezTo>
                  <a:cubicBezTo>
                    <a:pt x="7267" y="987"/>
                    <a:pt x="7233" y="573"/>
                    <a:pt x="7221" y="147"/>
                  </a:cubicBezTo>
                  <a:cubicBezTo>
                    <a:pt x="7233" y="113"/>
                    <a:pt x="7210" y="90"/>
                    <a:pt x="7175" y="78"/>
                  </a:cubicBezTo>
                  <a:cubicBezTo>
                    <a:pt x="6865" y="32"/>
                    <a:pt x="6566" y="9"/>
                    <a:pt x="6256" y="9"/>
                  </a:cubicBezTo>
                  <a:cubicBezTo>
                    <a:pt x="6100" y="3"/>
                    <a:pt x="5945" y="1"/>
                    <a:pt x="5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91"/>
            <p:cNvSpPr/>
            <p:nvPr/>
          </p:nvSpPr>
          <p:spPr>
            <a:xfrm>
              <a:off x="1005620" y="1061679"/>
              <a:ext cx="353199" cy="128825"/>
            </a:xfrm>
            <a:custGeom>
              <a:avLst/>
              <a:gdLst/>
              <a:ahLst/>
              <a:cxnLst/>
              <a:rect l="l" t="t" r="r" b="b"/>
              <a:pathLst>
                <a:path w="3301" h="1204" extrusionOk="0">
                  <a:moveTo>
                    <a:pt x="1659" y="0"/>
                  </a:moveTo>
                  <a:cubicBezTo>
                    <a:pt x="1302" y="0"/>
                    <a:pt x="944" y="8"/>
                    <a:pt x="587" y="30"/>
                  </a:cubicBezTo>
                  <a:cubicBezTo>
                    <a:pt x="449" y="42"/>
                    <a:pt x="311" y="42"/>
                    <a:pt x="173" y="65"/>
                  </a:cubicBezTo>
                  <a:cubicBezTo>
                    <a:pt x="93" y="76"/>
                    <a:pt x="58" y="122"/>
                    <a:pt x="58" y="191"/>
                  </a:cubicBezTo>
                  <a:cubicBezTo>
                    <a:pt x="47" y="249"/>
                    <a:pt x="35" y="318"/>
                    <a:pt x="35" y="375"/>
                  </a:cubicBezTo>
                  <a:cubicBezTo>
                    <a:pt x="12" y="640"/>
                    <a:pt x="1" y="904"/>
                    <a:pt x="1" y="1134"/>
                  </a:cubicBezTo>
                  <a:lnTo>
                    <a:pt x="127" y="1134"/>
                  </a:lnTo>
                  <a:cubicBezTo>
                    <a:pt x="346" y="1123"/>
                    <a:pt x="564" y="1111"/>
                    <a:pt x="783" y="1111"/>
                  </a:cubicBezTo>
                  <a:cubicBezTo>
                    <a:pt x="967" y="1101"/>
                    <a:pt x="1154" y="1098"/>
                    <a:pt x="1341" y="1098"/>
                  </a:cubicBezTo>
                  <a:cubicBezTo>
                    <a:pt x="1597" y="1098"/>
                    <a:pt x="1853" y="1104"/>
                    <a:pt x="2105" y="1111"/>
                  </a:cubicBezTo>
                  <a:cubicBezTo>
                    <a:pt x="2507" y="1134"/>
                    <a:pt x="2898" y="1157"/>
                    <a:pt x="3301" y="1203"/>
                  </a:cubicBezTo>
                  <a:cubicBezTo>
                    <a:pt x="3266" y="1019"/>
                    <a:pt x="3243" y="824"/>
                    <a:pt x="3232" y="628"/>
                  </a:cubicBezTo>
                  <a:cubicBezTo>
                    <a:pt x="3209" y="444"/>
                    <a:pt x="3197" y="249"/>
                    <a:pt x="3174" y="53"/>
                  </a:cubicBezTo>
                  <a:cubicBezTo>
                    <a:pt x="2875" y="53"/>
                    <a:pt x="2576" y="19"/>
                    <a:pt x="2278" y="7"/>
                  </a:cubicBezTo>
                  <a:cubicBezTo>
                    <a:pt x="2071" y="3"/>
                    <a:pt x="1865" y="0"/>
                    <a:pt x="16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91"/>
            <p:cNvSpPr/>
            <p:nvPr/>
          </p:nvSpPr>
          <p:spPr>
            <a:xfrm>
              <a:off x="928153" y="1196820"/>
              <a:ext cx="478707" cy="90841"/>
            </a:xfrm>
            <a:custGeom>
              <a:avLst/>
              <a:gdLst/>
              <a:ahLst/>
              <a:cxnLst/>
              <a:rect l="l" t="t" r="r" b="b"/>
              <a:pathLst>
                <a:path w="4474" h="849" extrusionOk="0">
                  <a:moveTo>
                    <a:pt x="1951" y="1"/>
                  </a:moveTo>
                  <a:cubicBezTo>
                    <a:pt x="1760" y="1"/>
                    <a:pt x="1570" y="4"/>
                    <a:pt x="1380" y="9"/>
                  </a:cubicBezTo>
                  <a:cubicBezTo>
                    <a:pt x="1185" y="21"/>
                    <a:pt x="989" y="32"/>
                    <a:pt x="794" y="44"/>
                  </a:cubicBezTo>
                  <a:cubicBezTo>
                    <a:pt x="621" y="44"/>
                    <a:pt x="460" y="67"/>
                    <a:pt x="299" y="113"/>
                  </a:cubicBezTo>
                  <a:cubicBezTo>
                    <a:pt x="0" y="228"/>
                    <a:pt x="150" y="596"/>
                    <a:pt x="58" y="849"/>
                  </a:cubicBezTo>
                  <a:cubicBezTo>
                    <a:pt x="357" y="791"/>
                    <a:pt x="656" y="745"/>
                    <a:pt x="955" y="711"/>
                  </a:cubicBezTo>
                  <a:cubicBezTo>
                    <a:pt x="1463" y="645"/>
                    <a:pt x="1975" y="613"/>
                    <a:pt x="2486" y="613"/>
                  </a:cubicBezTo>
                  <a:cubicBezTo>
                    <a:pt x="2866" y="613"/>
                    <a:pt x="3245" y="630"/>
                    <a:pt x="3622" y="665"/>
                  </a:cubicBezTo>
                  <a:cubicBezTo>
                    <a:pt x="3852" y="688"/>
                    <a:pt x="4071" y="711"/>
                    <a:pt x="4289" y="745"/>
                  </a:cubicBezTo>
                  <a:lnTo>
                    <a:pt x="4473" y="780"/>
                  </a:lnTo>
                  <a:cubicBezTo>
                    <a:pt x="4450" y="665"/>
                    <a:pt x="4439" y="550"/>
                    <a:pt x="4427" y="435"/>
                  </a:cubicBezTo>
                  <a:cubicBezTo>
                    <a:pt x="4427" y="377"/>
                    <a:pt x="4439" y="205"/>
                    <a:pt x="4381" y="170"/>
                  </a:cubicBezTo>
                  <a:cubicBezTo>
                    <a:pt x="4324" y="159"/>
                    <a:pt x="4278" y="147"/>
                    <a:pt x="4220" y="147"/>
                  </a:cubicBezTo>
                  <a:lnTo>
                    <a:pt x="4059" y="124"/>
                  </a:lnTo>
                  <a:lnTo>
                    <a:pt x="3737" y="90"/>
                  </a:lnTo>
                  <a:cubicBezTo>
                    <a:pt x="3145" y="29"/>
                    <a:pt x="2546" y="1"/>
                    <a:pt x="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91"/>
            <p:cNvSpPr/>
            <p:nvPr/>
          </p:nvSpPr>
          <p:spPr>
            <a:xfrm>
              <a:off x="883855" y="1277176"/>
              <a:ext cx="567301" cy="142093"/>
            </a:xfrm>
            <a:custGeom>
              <a:avLst/>
              <a:gdLst/>
              <a:ahLst/>
              <a:cxnLst/>
              <a:rect l="l" t="t" r="r" b="b"/>
              <a:pathLst>
                <a:path w="5302" h="1328" extrusionOk="0">
                  <a:moveTo>
                    <a:pt x="2794" y="1"/>
                  </a:moveTo>
                  <a:cubicBezTo>
                    <a:pt x="2676" y="1"/>
                    <a:pt x="2557" y="2"/>
                    <a:pt x="2438" y="6"/>
                  </a:cubicBezTo>
                  <a:cubicBezTo>
                    <a:pt x="2013" y="17"/>
                    <a:pt x="1587" y="63"/>
                    <a:pt x="1173" y="109"/>
                  </a:cubicBezTo>
                  <a:cubicBezTo>
                    <a:pt x="782" y="167"/>
                    <a:pt x="391" y="236"/>
                    <a:pt x="0" y="339"/>
                  </a:cubicBezTo>
                  <a:cubicBezTo>
                    <a:pt x="58" y="672"/>
                    <a:pt x="69" y="1006"/>
                    <a:pt x="23" y="1328"/>
                  </a:cubicBezTo>
                  <a:cubicBezTo>
                    <a:pt x="391" y="1190"/>
                    <a:pt x="771" y="1075"/>
                    <a:pt x="1150" y="1006"/>
                  </a:cubicBezTo>
                  <a:cubicBezTo>
                    <a:pt x="1323" y="971"/>
                    <a:pt x="1495" y="948"/>
                    <a:pt x="1656" y="925"/>
                  </a:cubicBezTo>
                  <a:cubicBezTo>
                    <a:pt x="1679" y="914"/>
                    <a:pt x="1691" y="914"/>
                    <a:pt x="1702" y="914"/>
                  </a:cubicBezTo>
                  <a:cubicBezTo>
                    <a:pt x="2013" y="868"/>
                    <a:pt x="2323" y="845"/>
                    <a:pt x="2634" y="845"/>
                  </a:cubicBezTo>
                  <a:cubicBezTo>
                    <a:pt x="3266" y="845"/>
                    <a:pt x="3898" y="914"/>
                    <a:pt x="4519" y="1063"/>
                  </a:cubicBezTo>
                  <a:cubicBezTo>
                    <a:pt x="4761" y="1121"/>
                    <a:pt x="5002" y="1190"/>
                    <a:pt x="5244" y="1270"/>
                  </a:cubicBezTo>
                  <a:lnTo>
                    <a:pt x="5278" y="580"/>
                  </a:lnTo>
                  <a:cubicBezTo>
                    <a:pt x="5278" y="523"/>
                    <a:pt x="5290" y="443"/>
                    <a:pt x="5290" y="397"/>
                  </a:cubicBezTo>
                  <a:cubicBezTo>
                    <a:pt x="5290" y="351"/>
                    <a:pt x="5301" y="282"/>
                    <a:pt x="5255" y="259"/>
                  </a:cubicBezTo>
                  <a:cubicBezTo>
                    <a:pt x="5209" y="236"/>
                    <a:pt x="5163" y="224"/>
                    <a:pt x="5117" y="213"/>
                  </a:cubicBezTo>
                  <a:cubicBezTo>
                    <a:pt x="5060" y="213"/>
                    <a:pt x="5002" y="201"/>
                    <a:pt x="4945" y="190"/>
                  </a:cubicBezTo>
                  <a:cubicBezTo>
                    <a:pt x="4234" y="61"/>
                    <a:pt x="3515" y="1"/>
                    <a:pt x="27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91"/>
            <p:cNvSpPr/>
            <p:nvPr/>
          </p:nvSpPr>
          <p:spPr>
            <a:xfrm>
              <a:off x="947841" y="2948618"/>
              <a:ext cx="463941" cy="173550"/>
            </a:xfrm>
            <a:custGeom>
              <a:avLst/>
              <a:gdLst/>
              <a:ahLst/>
              <a:cxnLst/>
              <a:rect l="l" t="t" r="r" b="b"/>
              <a:pathLst>
                <a:path w="4336" h="1622" extrusionOk="0">
                  <a:moveTo>
                    <a:pt x="46" y="0"/>
                  </a:moveTo>
                  <a:cubicBezTo>
                    <a:pt x="46" y="0"/>
                    <a:pt x="46" y="12"/>
                    <a:pt x="46" y="12"/>
                  </a:cubicBezTo>
                  <a:cubicBezTo>
                    <a:pt x="23" y="529"/>
                    <a:pt x="12" y="1035"/>
                    <a:pt x="0" y="1552"/>
                  </a:cubicBezTo>
                  <a:cubicBezTo>
                    <a:pt x="0" y="1552"/>
                    <a:pt x="0" y="1564"/>
                    <a:pt x="12" y="1575"/>
                  </a:cubicBezTo>
                  <a:cubicBezTo>
                    <a:pt x="437" y="1575"/>
                    <a:pt x="851" y="1587"/>
                    <a:pt x="1277" y="1587"/>
                  </a:cubicBezTo>
                  <a:lnTo>
                    <a:pt x="3668" y="1621"/>
                  </a:lnTo>
                  <a:lnTo>
                    <a:pt x="4243" y="1621"/>
                  </a:lnTo>
                  <a:cubicBezTo>
                    <a:pt x="4324" y="1598"/>
                    <a:pt x="4301" y="1426"/>
                    <a:pt x="4301" y="1357"/>
                  </a:cubicBezTo>
                  <a:lnTo>
                    <a:pt x="4312" y="1081"/>
                  </a:lnTo>
                  <a:cubicBezTo>
                    <a:pt x="4312" y="725"/>
                    <a:pt x="4324" y="380"/>
                    <a:pt x="4335" y="35"/>
                  </a:cubicBezTo>
                  <a:lnTo>
                    <a:pt x="4335" y="35"/>
                  </a:lnTo>
                  <a:cubicBezTo>
                    <a:pt x="4013" y="81"/>
                    <a:pt x="3691" y="115"/>
                    <a:pt x="3358" y="127"/>
                  </a:cubicBezTo>
                  <a:cubicBezTo>
                    <a:pt x="3041" y="145"/>
                    <a:pt x="2723" y="154"/>
                    <a:pt x="2406" y="154"/>
                  </a:cubicBezTo>
                  <a:cubicBezTo>
                    <a:pt x="1930" y="154"/>
                    <a:pt x="1454" y="133"/>
                    <a:pt x="978" y="92"/>
                  </a:cubicBezTo>
                  <a:cubicBezTo>
                    <a:pt x="771" y="81"/>
                    <a:pt x="575" y="58"/>
                    <a:pt x="368" y="35"/>
                  </a:cubicBezTo>
                  <a:cubicBezTo>
                    <a:pt x="265" y="23"/>
                    <a:pt x="150" y="12"/>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91"/>
            <p:cNvSpPr/>
            <p:nvPr/>
          </p:nvSpPr>
          <p:spPr>
            <a:xfrm>
              <a:off x="906004" y="2600334"/>
              <a:ext cx="553712" cy="352557"/>
            </a:xfrm>
            <a:custGeom>
              <a:avLst/>
              <a:gdLst/>
              <a:ahLst/>
              <a:cxnLst/>
              <a:rect l="l" t="t" r="r" b="b"/>
              <a:pathLst>
                <a:path w="5175" h="3295" extrusionOk="0">
                  <a:moveTo>
                    <a:pt x="5140" y="1"/>
                  </a:moveTo>
                  <a:cubicBezTo>
                    <a:pt x="4968" y="93"/>
                    <a:pt x="4772" y="150"/>
                    <a:pt x="4577" y="162"/>
                  </a:cubicBezTo>
                  <a:cubicBezTo>
                    <a:pt x="4266" y="208"/>
                    <a:pt x="3944" y="196"/>
                    <a:pt x="3622" y="208"/>
                  </a:cubicBezTo>
                  <a:cubicBezTo>
                    <a:pt x="3224" y="215"/>
                    <a:pt x="2826" y="221"/>
                    <a:pt x="2427" y="221"/>
                  </a:cubicBezTo>
                  <a:cubicBezTo>
                    <a:pt x="2136" y="221"/>
                    <a:pt x="1844" y="218"/>
                    <a:pt x="1553" y="208"/>
                  </a:cubicBezTo>
                  <a:cubicBezTo>
                    <a:pt x="1208" y="185"/>
                    <a:pt x="874" y="162"/>
                    <a:pt x="529" y="127"/>
                  </a:cubicBezTo>
                  <a:cubicBezTo>
                    <a:pt x="380" y="116"/>
                    <a:pt x="230" y="93"/>
                    <a:pt x="92" y="70"/>
                  </a:cubicBezTo>
                  <a:lnTo>
                    <a:pt x="92" y="70"/>
                  </a:lnTo>
                  <a:cubicBezTo>
                    <a:pt x="104" y="909"/>
                    <a:pt x="69" y="1737"/>
                    <a:pt x="46" y="2577"/>
                  </a:cubicBezTo>
                  <a:cubicBezTo>
                    <a:pt x="35" y="2726"/>
                    <a:pt x="0" y="2933"/>
                    <a:pt x="150" y="3025"/>
                  </a:cubicBezTo>
                  <a:cubicBezTo>
                    <a:pt x="276" y="3094"/>
                    <a:pt x="426" y="3129"/>
                    <a:pt x="575" y="3140"/>
                  </a:cubicBezTo>
                  <a:cubicBezTo>
                    <a:pt x="955" y="3198"/>
                    <a:pt x="1334" y="3232"/>
                    <a:pt x="1714" y="3267"/>
                  </a:cubicBezTo>
                  <a:cubicBezTo>
                    <a:pt x="2013" y="3285"/>
                    <a:pt x="2312" y="3294"/>
                    <a:pt x="2611" y="3294"/>
                  </a:cubicBezTo>
                  <a:cubicBezTo>
                    <a:pt x="3059" y="3294"/>
                    <a:pt x="3507" y="3274"/>
                    <a:pt x="3956" y="3232"/>
                  </a:cubicBezTo>
                  <a:cubicBezTo>
                    <a:pt x="4140" y="3221"/>
                    <a:pt x="4324" y="3198"/>
                    <a:pt x="4508" y="3186"/>
                  </a:cubicBezTo>
                  <a:lnTo>
                    <a:pt x="4726" y="3163"/>
                  </a:lnTo>
                  <a:lnTo>
                    <a:pt x="4726" y="3140"/>
                  </a:lnTo>
                  <a:cubicBezTo>
                    <a:pt x="4726" y="3100"/>
                    <a:pt x="4758" y="3080"/>
                    <a:pt x="4790" y="3080"/>
                  </a:cubicBezTo>
                  <a:cubicBezTo>
                    <a:pt x="4821" y="3080"/>
                    <a:pt x="4853" y="3100"/>
                    <a:pt x="4853" y="3140"/>
                  </a:cubicBezTo>
                  <a:cubicBezTo>
                    <a:pt x="4922" y="3129"/>
                    <a:pt x="4991" y="3129"/>
                    <a:pt x="5060" y="3106"/>
                  </a:cubicBezTo>
                  <a:cubicBezTo>
                    <a:pt x="5152" y="3094"/>
                    <a:pt x="5175" y="3037"/>
                    <a:pt x="5175" y="2945"/>
                  </a:cubicBezTo>
                  <a:lnTo>
                    <a:pt x="5175" y="2669"/>
                  </a:lnTo>
                  <a:lnTo>
                    <a:pt x="5175" y="2117"/>
                  </a:lnTo>
                  <a:cubicBezTo>
                    <a:pt x="5163" y="1737"/>
                    <a:pt x="5152" y="1346"/>
                    <a:pt x="5152" y="967"/>
                  </a:cubicBezTo>
                  <a:cubicBezTo>
                    <a:pt x="5152" y="645"/>
                    <a:pt x="5140" y="323"/>
                    <a:pt x="5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91"/>
            <p:cNvSpPr/>
            <p:nvPr/>
          </p:nvSpPr>
          <p:spPr>
            <a:xfrm>
              <a:off x="850578" y="2438016"/>
              <a:ext cx="643590" cy="169591"/>
            </a:xfrm>
            <a:custGeom>
              <a:avLst/>
              <a:gdLst/>
              <a:ahLst/>
              <a:cxnLst/>
              <a:rect l="l" t="t" r="r" b="b"/>
              <a:pathLst>
                <a:path w="6015" h="1585" extrusionOk="0">
                  <a:moveTo>
                    <a:pt x="6015" y="0"/>
                  </a:moveTo>
                  <a:lnTo>
                    <a:pt x="6015" y="0"/>
                  </a:lnTo>
                  <a:cubicBezTo>
                    <a:pt x="5566" y="288"/>
                    <a:pt x="5083" y="495"/>
                    <a:pt x="4577" y="609"/>
                  </a:cubicBezTo>
                  <a:cubicBezTo>
                    <a:pt x="4135" y="696"/>
                    <a:pt x="3692" y="740"/>
                    <a:pt x="3249" y="740"/>
                  </a:cubicBezTo>
                  <a:cubicBezTo>
                    <a:pt x="3048" y="740"/>
                    <a:pt x="2847" y="731"/>
                    <a:pt x="2646" y="713"/>
                  </a:cubicBezTo>
                  <a:cubicBezTo>
                    <a:pt x="2370" y="701"/>
                    <a:pt x="2082" y="690"/>
                    <a:pt x="1795" y="655"/>
                  </a:cubicBezTo>
                  <a:lnTo>
                    <a:pt x="1760" y="655"/>
                  </a:lnTo>
                  <a:cubicBezTo>
                    <a:pt x="1438" y="632"/>
                    <a:pt x="1128" y="575"/>
                    <a:pt x="817" y="506"/>
                  </a:cubicBezTo>
                  <a:cubicBezTo>
                    <a:pt x="564" y="437"/>
                    <a:pt x="323" y="357"/>
                    <a:pt x="93" y="242"/>
                  </a:cubicBezTo>
                  <a:lnTo>
                    <a:pt x="93" y="242"/>
                  </a:lnTo>
                  <a:cubicBezTo>
                    <a:pt x="242" y="632"/>
                    <a:pt x="1" y="1196"/>
                    <a:pt x="495" y="1391"/>
                  </a:cubicBezTo>
                  <a:cubicBezTo>
                    <a:pt x="771" y="1472"/>
                    <a:pt x="1047" y="1518"/>
                    <a:pt x="1346" y="1518"/>
                  </a:cubicBezTo>
                  <a:cubicBezTo>
                    <a:pt x="1668" y="1552"/>
                    <a:pt x="1990" y="1564"/>
                    <a:pt x="2312" y="1575"/>
                  </a:cubicBezTo>
                  <a:cubicBezTo>
                    <a:pt x="2504" y="1582"/>
                    <a:pt x="2696" y="1585"/>
                    <a:pt x="2888" y="1585"/>
                  </a:cubicBezTo>
                  <a:cubicBezTo>
                    <a:pt x="3352" y="1585"/>
                    <a:pt x="3815" y="1569"/>
                    <a:pt x="4278" y="1552"/>
                  </a:cubicBezTo>
                  <a:cubicBezTo>
                    <a:pt x="4566" y="1541"/>
                    <a:pt x="4865" y="1541"/>
                    <a:pt x="5152" y="1506"/>
                  </a:cubicBezTo>
                  <a:cubicBezTo>
                    <a:pt x="5348" y="1495"/>
                    <a:pt x="5520" y="1426"/>
                    <a:pt x="5670" y="1311"/>
                  </a:cubicBezTo>
                  <a:cubicBezTo>
                    <a:pt x="5670" y="1299"/>
                    <a:pt x="5681" y="1288"/>
                    <a:pt x="5693" y="1276"/>
                  </a:cubicBezTo>
                  <a:cubicBezTo>
                    <a:pt x="5727" y="1242"/>
                    <a:pt x="5762" y="1207"/>
                    <a:pt x="5796" y="1161"/>
                  </a:cubicBezTo>
                  <a:cubicBezTo>
                    <a:pt x="5888" y="954"/>
                    <a:pt x="5946" y="724"/>
                    <a:pt x="5946" y="495"/>
                  </a:cubicBezTo>
                  <a:cubicBezTo>
                    <a:pt x="5957" y="322"/>
                    <a:pt x="5980" y="161"/>
                    <a:pt x="6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91"/>
            <p:cNvSpPr/>
            <p:nvPr/>
          </p:nvSpPr>
          <p:spPr>
            <a:xfrm>
              <a:off x="864167" y="2478568"/>
              <a:ext cx="623902" cy="130323"/>
            </a:xfrm>
            <a:custGeom>
              <a:avLst/>
              <a:gdLst/>
              <a:ahLst/>
              <a:cxnLst/>
              <a:rect l="l" t="t" r="r" b="b"/>
              <a:pathLst>
                <a:path w="5831" h="1218" extrusionOk="0">
                  <a:moveTo>
                    <a:pt x="5830" y="1"/>
                  </a:moveTo>
                  <a:cubicBezTo>
                    <a:pt x="5451" y="207"/>
                    <a:pt x="5037" y="368"/>
                    <a:pt x="4611" y="472"/>
                  </a:cubicBezTo>
                  <a:cubicBezTo>
                    <a:pt x="4127" y="567"/>
                    <a:pt x="3632" y="619"/>
                    <a:pt x="3137" y="619"/>
                  </a:cubicBezTo>
                  <a:cubicBezTo>
                    <a:pt x="2915" y="619"/>
                    <a:pt x="2693" y="608"/>
                    <a:pt x="2473" y="587"/>
                  </a:cubicBezTo>
                  <a:cubicBezTo>
                    <a:pt x="2162" y="575"/>
                    <a:pt x="1840" y="552"/>
                    <a:pt x="1530" y="518"/>
                  </a:cubicBezTo>
                  <a:lnTo>
                    <a:pt x="1495" y="518"/>
                  </a:lnTo>
                  <a:cubicBezTo>
                    <a:pt x="1139" y="483"/>
                    <a:pt x="794" y="426"/>
                    <a:pt x="449" y="345"/>
                  </a:cubicBezTo>
                  <a:cubicBezTo>
                    <a:pt x="299" y="311"/>
                    <a:pt x="161" y="265"/>
                    <a:pt x="23" y="219"/>
                  </a:cubicBezTo>
                  <a:lnTo>
                    <a:pt x="23" y="219"/>
                  </a:lnTo>
                  <a:cubicBezTo>
                    <a:pt x="35" y="541"/>
                    <a:pt x="0" y="874"/>
                    <a:pt x="357" y="1024"/>
                  </a:cubicBezTo>
                  <a:cubicBezTo>
                    <a:pt x="633" y="1104"/>
                    <a:pt x="920" y="1150"/>
                    <a:pt x="1208" y="1150"/>
                  </a:cubicBezTo>
                  <a:cubicBezTo>
                    <a:pt x="1541" y="1185"/>
                    <a:pt x="1863" y="1196"/>
                    <a:pt x="2185" y="1208"/>
                  </a:cubicBezTo>
                  <a:cubicBezTo>
                    <a:pt x="2377" y="1215"/>
                    <a:pt x="2569" y="1217"/>
                    <a:pt x="2761" y="1217"/>
                  </a:cubicBezTo>
                  <a:cubicBezTo>
                    <a:pt x="3225" y="1217"/>
                    <a:pt x="3688" y="1201"/>
                    <a:pt x="4151" y="1185"/>
                  </a:cubicBezTo>
                  <a:cubicBezTo>
                    <a:pt x="4439" y="1173"/>
                    <a:pt x="4738" y="1173"/>
                    <a:pt x="5025" y="1139"/>
                  </a:cubicBezTo>
                  <a:cubicBezTo>
                    <a:pt x="5209" y="1116"/>
                    <a:pt x="5393" y="1047"/>
                    <a:pt x="5531" y="932"/>
                  </a:cubicBezTo>
                  <a:cubicBezTo>
                    <a:pt x="5543" y="920"/>
                    <a:pt x="5554" y="920"/>
                    <a:pt x="5566" y="909"/>
                  </a:cubicBezTo>
                  <a:cubicBezTo>
                    <a:pt x="5600" y="874"/>
                    <a:pt x="5635" y="828"/>
                    <a:pt x="5658" y="794"/>
                  </a:cubicBezTo>
                  <a:cubicBezTo>
                    <a:pt x="5761" y="587"/>
                    <a:pt x="5819" y="357"/>
                    <a:pt x="5819" y="127"/>
                  </a:cubicBezTo>
                  <a:cubicBezTo>
                    <a:pt x="5830" y="81"/>
                    <a:pt x="5830" y="47"/>
                    <a:pt x="5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91"/>
            <p:cNvSpPr/>
            <p:nvPr/>
          </p:nvSpPr>
          <p:spPr>
            <a:xfrm>
              <a:off x="971167" y="2745533"/>
              <a:ext cx="50610" cy="50610"/>
            </a:xfrm>
            <a:custGeom>
              <a:avLst/>
              <a:gdLst/>
              <a:ahLst/>
              <a:cxnLst/>
              <a:rect l="l" t="t" r="r" b="b"/>
              <a:pathLst>
                <a:path w="473" h="473" extrusionOk="0">
                  <a:moveTo>
                    <a:pt x="242" y="1"/>
                  </a:moveTo>
                  <a:cubicBezTo>
                    <a:pt x="104" y="1"/>
                    <a:pt x="1" y="104"/>
                    <a:pt x="1" y="231"/>
                  </a:cubicBezTo>
                  <a:cubicBezTo>
                    <a:pt x="1" y="357"/>
                    <a:pt x="104" y="461"/>
                    <a:pt x="242" y="472"/>
                  </a:cubicBezTo>
                  <a:cubicBezTo>
                    <a:pt x="369" y="472"/>
                    <a:pt x="472" y="357"/>
                    <a:pt x="472" y="231"/>
                  </a:cubicBezTo>
                  <a:cubicBezTo>
                    <a:pt x="472" y="104"/>
                    <a:pt x="369"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91"/>
            <p:cNvSpPr/>
            <p:nvPr/>
          </p:nvSpPr>
          <p:spPr>
            <a:xfrm>
              <a:off x="1070890" y="2745533"/>
              <a:ext cx="50503" cy="49326"/>
            </a:xfrm>
            <a:custGeom>
              <a:avLst/>
              <a:gdLst/>
              <a:ahLst/>
              <a:cxnLst/>
              <a:rect l="l" t="t" r="r" b="b"/>
              <a:pathLst>
                <a:path w="472" h="461" extrusionOk="0">
                  <a:moveTo>
                    <a:pt x="242" y="1"/>
                  </a:moveTo>
                  <a:cubicBezTo>
                    <a:pt x="115" y="1"/>
                    <a:pt x="0" y="104"/>
                    <a:pt x="0" y="231"/>
                  </a:cubicBezTo>
                  <a:cubicBezTo>
                    <a:pt x="0" y="357"/>
                    <a:pt x="115" y="461"/>
                    <a:pt x="242" y="461"/>
                  </a:cubicBezTo>
                  <a:cubicBezTo>
                    <a:pt x="368" y="461"/>
                    <a:pt x="472" y="357"/>
                    <a:pt x="472" y="231"/>
                  </a:cubicBezTo>
                  <a:cubicBezTo>
                    <a:pt x="472" y="104"/>
                    <a:pt x="368"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91"/>
            <p:cNvSpPr/>
            <p:nvPr/>
          </p:nvSpPr>
          <p:spPr>
            <a:xfrm>
              <a:off x="1171791" y="2745533"/>
              <a:ext cx="49326" cy="50610"/>
            </a:xfrm>
            <a:custGeom>
              <a:avLst/>
              <a:gdLst/>
              <a:ahLst/>
              <a:cxnLst/>
              <a:rect l="l" t="t" r="r" b="b"/>
              <a:pathLst>
                <a:path w="461" h="473" extrusionOk="0">
                  <a:moveTo>
                    <a:pt x="230" y="1"/>
                  </a:moveTo>
                  <a:cubicBezTo>
                    <a:pt x="104" y="1"/>
                    <a:pt x="0" y="104"/>
                    <a:pt x="0" y="231"/>
                  </a:cubicBezTo>
                  <a:cubicBezTo>
                    <a:pt x="0" y="357"/>
                    <a:pt x="104" y="461"/>
                    <a:pt x="230" y="472"/>
                  </a:cubicBezTo>
                  <a:cubicBezTo>
                    <a:pt x="357" y="472"/>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91"/>
            <p:cNvSpPr/>
            <p:nvPr/>
          </p:nvSpPr>
          <p:spPr>
            <a:xfrm>
              <a:off x="1271408" y="2745533"/>
              <a:ext cx="49326" cy="49326"/>
            </a:xfrm>
            <a:custGeom>
              <a:avLst/>
              <a:gdLst/>
              <a:ahLst/>
              <a:cxnLst/>
              <a:rect l="l" t="t" r="r" b="b"/>
              <a:pathLst>
                <a:path w="461" h="461" extrusionOk="0">
                  <a:moveTo>
                    <a:pt x="230" y="1"/>
                  </a:moveTo>
                  <a:cubicBezTo>
                    <a:pt x="104" y="1"/>
                    <a:pt x="0" y="104"/>
                    <a:pt x="0" y="231"/>
                  </a:cubicBezTo>
                  <a:cubicBezTo>
                    <a:pt x="0" y="357"/>
                    <a:pt x="104" y="461"/>
                    <a:pt x="230" y="461"/>
                  </a:cubicBezTo>
                  <a:cubicBezTo>
                    <a:pt x="357" y="461"/>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91"/>
            <p:cNvSpPr/>
            <p:nvPr/>
          </p:nvSpPr>
          <p:spPr>
            <a:xfrm>
              <a:off x="1371025" y="2745533"/>
              <a:ext cx="50610" cy="49326"/>
            </a:xfrm>
            <a:custGeom>
              <a:avLst/>
              <a:gdLst/>
              <a:ahLst/>
              <a:cxnLst/>
              <a:rect l="l" t="t" r="r" b="b"/>
              <a:pathLst>
                <a:path w="473" h="461" extrusionOk="0">
                  <a:moveTo>
                    <a:pt x="231" y="1"/>
                  </a:moveTo>
                  <a:cubicBezTo>
                    <a:pt x="104" y="1"/>
                    <a:pt x="1" y="104"/>
                    <a:pt x="1" y="231"/>
                  </a:cubicBezTo>
                  <a:cubicBezTo>
                    <a:pt x="1" y="357"/>
                    <a:pt x="104" y="461"/>
                    <a:pt x="231" y="461"/>
                  </a:cubicBezTo>
                  <a:cubicBezTo>
                    <a:pt x="369" y="461"/>
                    <a:pt x="472" y="357"/>
                    <a:pt x="472" y="231"/>
                  </a:cubicBezTo>
                  <a:cubicBezTo>
                    <a:pt x="472" y="104"/>
                    <a:pt x="369" y="1"/>
                    <a:pt x="2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91"/>
            <p:cNvSpPr/>
            <p:nvPr/>
          </p:nvSpPr>
          <p:spPr>
            <a:xfrm>
              <a:off x="969990" y="2661538"/>
              <a:ext cx="444254" cy="19367"/>
            </a:xfrm>
            <a:custGeom>
              <a:avLst/>
              <a:gdLst/>
              <a:ahLst/>
              <a:cxnLst/>
              <a:rect l="l" t="t" r="r" b="b"/>
              <a:pathLst>
                <a:path w="4152" h="181" extrusionOk="0">
                  <a:moveTo>
                    <a:pt x="159" y="1"/>
                  </a:moveTo>
                  <a:cubicBezTo>
                    <a:pt x="103" y="1"/>
                    <a:pt x="50" y="21"/>
                    <a:pt x="12" y="50"/>
                  </a:cubicBezTo>
                  <a:cubicBezTo>
                    <a:pt x="0" y="61"/>
                    <a:pt x="0" y="73"/>
                    <a:pt x="12" y="84"/>
                  </a:cubicBezTo>
                  <a:lnTo>
                    <a:pt x="12" y="73"/>
                  </a:lnTo>
                  <a:cubicBezTo>
                    <a:pt x="50" y="111"/>
                    <a:pt x="104" y="133"/>
                    <a:pt x="160" y="133"/>
                  </a:cubicBezTo>
                  <a:cubicBezTo>
                    <a:pt x="172" y="133"/>
                    <a:pt x="184" y="132"/>
                    <a:pt x="196" y="130"/>
                  </a:cubicBezTo>
                  <a:cubicBezTo>
                    <a:pt x="276" y="142"/>
                    <a:pt x="368" y="142"/>
                    <a:pt x="449" y="153"/>
                  </a:cubicBezTo>
                  <a:cubicBezTo>
                    <a:pt x="610" y="153"/>
                    <a:pt x="782" y="165"/>
                    <a:pt x="943" y="165"/>
                  </a:cubicBezTo>
                  <a:cubicBezTo>
                    <a:pt x="1300" y="176"/>
                    <a:pt x="1645" y="176"/>
                    <a:pt x="2001" y="176"/>
                  </a:cubicBezTo>
                  <a:cubicBezTo>
                    <a:pt x="2186" y="179"/>
                    <a:pt x="2371" y="181"/>
                    <a:pt x="2556" y="181"/>
                  </a:cubicBezTo>
                  <a:cubicBezTo>
                    <a:pt x="3062" y="181"/>
                    <a:pt x="3569" y="170"/>
                    <a:pt x="4082" y="153"/>
                  </a:cubicBezTo>
                  <a:cubicBezTo>
                    <a:pt x="4151" y="153"/>
                    <a:pt x="4151" y="50"/>
                    <a:pt x="4082" y="50"/>
                  </a:cubicBezTo>
                  <a:cubicBezTo>
                    <a:pt x="3381" y="61"/>
                    <a:pt x="2691" y="61"/>
                    <a:pt x="2001" y="61"/>
                  </a:cubicBezTo>
                  <a:cubicBezTo>
                    <a:pt x="1656" y="61"/>
                    <a:pt x="1311" y="38"/>
                    <a:pt x="966" y="27"/>
                  </a:cubicBezTo>
                  <a:lnTo>
                    <a:pt x="449" y="4"/>
                  </a:lnTo>
                  <a:lnTo>
                    <a:pt x="196" y="4"/>
                  </a:ln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91"/>
            <p:cNvSpPr/>
            <p:nvPr/>
          </p:nvSpPr>
          <p:spPr>
            <a:xfrm>
              <a:off x="969990" y="2860878"/>
              <a:ext cx="444254" cy="20651"/>
            </a:xfrm>
            <a:custGeom>
              <a:avLst/>
              <a:gdLst/>
              <a:ahLst/>
              <a:cxnLst/>
              <a:rect l="l" t="t" r="r" b="b"/>
              <a:pathLst>
                <a:path w="4152" h="193" extrusionOk="0">
                  <a:moveTo>
                    <a:pt x="159" y="1"/>
                  </a:moveTo>
                  <a:cubicBezTo>
                    <a:pt x="103" y="1"/>
                    <a:pt x="50" y="21"/>
                    <a:pt x="12" y="50"/>
                  </a:cubicBezTo>
                  <a:cubicBezTo>
                    <a:pt x="0" y="61"/>
                    <a:pt x="0" y="73"/>
                    <a:pt x="12" y="84"/>
                  </a:cubicBezTo>
                  <a:cubicBezTo>
                    <a:pt x="58" y="130"/>
                    <a:pt x="127" y="153"/>
                    <a:pt x="196" y="153"/>
                  </a:cubicBezTo>
                  <a:cubicBezTo>
                    <a:pt x="276" y="153"/>
                    <a:pt x="368" y="165"/>
                    <a:pt x="449" y="165"/>
                  </a:cubicBezTo>
                  <a:cubicBezTo>
                    <a:pt x="610" y="165"/>
                    <a:pt x="782" y="176"/>
                    <a:pt x="943" y="176"/>
                  </a:cubicBezTo>
                  <a:cubicBezTo>
                    <a:pt x="1300" y="176"/>
                    <a:pt x="1645" y="188"/>
                    <a:pt x="2001" y="188"/>
                  </a:cubicBezTo>
                  <a:cubicBezTo>
                    <a:pt x="2186" y="191"/>
                    <a:pt x="2371" y="192"/>
                    <a:pt x="2556" y="192"/>
                  </a:cubicBezTo>
                  <a:cubicBezTo>
                    <a:pt x="3062" y="192"/>
                    <a:pt x="3569" y="182"/>
                    <a:pt x="4082" y="165"/>
                  </a:cubicBezTo>
                  <a:cubicBezTo>
                    <a:pt x="4151" y="165"/>
                    <a:pt x="4151" y="61"/>
                    <a:pt x="4082" y="61"/>
                  </a:cubicBezTo>
                  <a:cubicBezTo>
                    <a:pt x="3732" y="67"/>
                    <a:pt x="3384" y="70"/>
                    <a:pt x="3037" y="70"/>
                  </a:cubicBezTo>
                  <a:cubicBezTo>
                    <a:pt x="2691" y="70"/>
                    <a:pt x="2346" y="67"/>
                    <a:pt x="2001" y="61"/>
                  </a:cubicBezTo>
                  <a:cubicBezTo>
                    <a:pt x="1656" y="61"/>
                    <a:pt x="1311" y="50"/>
                    <a:pt x="966" y="38"/>
                  </a:cubicBezTo>
                  <a:lnTo>
                    <a:pt x="449" y="15"/>
                  </a:lnTo>
                  <a:cubicBezTo>
                    <a:pt x="368" y="15"/>
                    <a:pt x="276" y="4"/>
                    <a:pt x="196" y="4"/>
                  </a:cubicBez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91"/>
            <p:cNvSpPr/>
            <p:nvPr/>
          </p:nvSpPr>
          <p:spPr>
            <a:xfrm>
              <a:off x="976089" y="1446771"/>
              <a:ext cx="158570" cy="876845"/>
            </a:xfrm>
            <a:custGeom>
              <a:avLst/>
              <a:gdLst/>
              <a:ahLst/>
              <a:cxnLst/>
              <a:rect l="l" t="t" r="r" b="b"/>
              <a:pathLst>
                <a:path w="1482" h="8195" extrusionOk="0">
                  <a:moveTo>
                    <a:pt x="1090" y="1"/>
                  </a:moveTo>
                  <a:cubicBezTo>
                    <a:pt x="1054" y="1"/>
                    <a:pt x="1013" y="6"/>
                    <a:pt x="967" y="19"/>
                  </a:cubicBezTo>
                  <a:cubicBezTo>
                    <a:pt x="622" y="111"/>
                    <a:pt x="507" y="1008"/>
                    <a:pt x="461" y="1284"/>
                  </a:cubicBezTo>
                  <a:cubicBezTo>
                    <a:pt x="93" y="3469"/>
                    <a:pt x="1" y="5688"/>
                    <a:pt x="185" y="7896"/>
                  </a:cubicBezTo>
                  <a:cubicBezTo>
                    <a:pt x="196" y="8011"/>
                    <a:pt x="219" y="8137"/>
                    <a:pt x="323" y="8183"/>
                  </a:cubicBezTo>
                  <a:cubicBezTo>
                    <a:pt x="346" y="8191"/>
                    <a:pt x="370" y="8195"/>
                    <a:pt x="394" y="8195"/>
                  </a:cubicBezTo>
                  <a:cubicBezTo>
                    <a:pt x="475" y="8195"/>
                    <a:pt x="554" y="8151"/>
                    <a:pt x="599" y="8080"/>
                  </a:cubicBezTo>
                  <a:cubicBezTo>
                    <a:pt x="645" y="7976"/>
                    <a:pt x="656" y="7873"/>
                    <a:pt x="656" y="7758"/>
                  </a:cubicBezTo>
                  <a:cubicBezTo>
                    <a:pt x="691" y="6573"/>
                    <a:pt x="587" y="5377"/>
                    <a:pt x="610" y="4182"/>
                  </a:cubicBezTo>
                  <a:cubicBezTo>
                    <a:pt x="622" y="3066"/>
                    <a:pt x="748" y="1928"/>
                    <a:pt x="1151" y="881"/>
                  </a:cubicBezTo>
                  <a:cubicBezTo>
                    <a:pt x="1224" y="702"/>
                    <a:pt x="1482" y="1"/>
                    <a:pt x="1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91"/>
            <p:cNvSpPr/>
            <p:nvPr/>
          </p:nvSpPr>
          <p:spPr>
            <a:xfrm>
              <a:off x="785415" y="1473307"/>
              <a:ext cx="163599" cy="580889"/>
            </a:xfrm>
            <a:custGeom>
              <a:avLst/>
              <a:gdLst/>
              <a:ahLst/>
              <a:cxnLst/>
              <a:rect l="l" t="t" r="r" b="b"/>
              <a:pathLst>
                <a:path w="1529" h="5429" extrusionOk="0">
                  <a:moveTo>
                    <a:pt x="1296" y="1"/>
                  </a:moveTo>
                  <a:cubicBezTo>
                    <a:pt x="1148" y="1"/>
                    <a:pt x="929" y="109"/>
                    <a:pt x="805" y="277"/>
                  </a:cubicBezTo>
                  <a:cubicBezTo>
                    <a:pt x="690" y="472"/>
                    <a:pt x="610" y="691"/>
                    <a:pt x="564" y="909"/>
                  </a:cubicBezTo>
                  <a:cubicBezTo>
                    <a:pt x="380" y="1634"/>
                    <a:pt x="242" y="2370"/>
                    <a:pt x="150" y="3117"/>
                  </a:cubicBezTo>
                  <a:cubicBezTo>
                    <a:pt x="104" y="3497"/>
                    <a:pt x="81" y="3876"/>
                    <a:pt x="69" y="4255"/>
                  </a:cubicBezTo>
                  <a:cubicBezTo>
                    <a:pt x="69" y="4554"/>
                    <a:pt x="0" y="5037"/>
                    <a:pt x="104" y="5325"/>
                  </a:cubicBezTo>
                  <a:cubicBezTo>
                    <a:pt x="115" y="5394"/>
                    <a:pt x="184" y="5428"/>
                    <a:pt x="265" y="5428"/>
                  </a:cubicBezTo>
                  <a:cubicBezTo>
                    <a:pt x="334" y="5405"/>
                    <a:pt x="368" y="5313"/>
                    <a:pt x="380" y="5244"/>
                  </a:cubicBezTo>
                  <a:cubicBezTo>
                    <a:pt x="575" y="4393"/>
                    <a:pt x="541" y="3497"/>
                    <a:pt x="644" y="2634"/>
                  </a:cubicBezTo>
                  <a:cubicBezTo>
                    <a:pt x="736" y="1864"/>
                    <a:pt x="909" y="1070"/>
                    <a:pt x="1334" y="415"/>
                  </a:cubicBezTo>
                  <a:cubicBezTo>
                    <a:pt x="1529" y="120"/>
                    <a:pt x="1451" y="1"/>
                    <a:pt x="1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91"/>
            <p:cNvSpPr/>
            <p:nvPr/>
          </p:nvSpPr>
          <p:spPr>
            <a:xfrm>
              <a:off x="1208171" y="1442705"/>
              <a:ext cx="134710" cy="746629"/>
            </a:xfrm>
            <a:custGeom>
              <a:avLst/>
              <a:gdLst/>
              <a:ahLst/>
              <a:cxnLst/>
              <a:rect l="l" t="t" r="r" b="b"/>
              <a:pathLst>
                <a:path w="1259" h="6978" extrusionOk="0">
                  <a:moveTo>
                    <a:pt x="331" y="1"/>
                  </a:moveTo>
                  <a:cubicBezTo>
                    <a:pt x="1" y="1"/>
                    <a:pt x="116" y="499"/>
                    <a:pt x="212" y="701"/>
                  </a:cubicBezTo>
                  <a:cubicBezTo>
                    <a:pt x="1028" y="2541"/>
                    <a:pt x="741" y="4645"/>
                    <a:pt x="948" y="6646"/>
                  </a:cubicBezTo>
                  <a:cubicBezTo>
                    <a:pt x="968" y="6789"/>
                    <a:pt x="1052" y="6977"/>
                    <a:pt x="1184" y="6977"/>
                  </a:cubicBezTo>
                  <a:cubicBezTo>
                    <a:pt x="1200" y="6977"/>
                    <a:pt x="1217" y="6974"/>
                    <a:pt x="1235" y="6968"/>
                  </a:cubicBezTo>
                  <a:cubicBezTo>
                    <a:pt x="1258" y="5323"/>
                    <a:pt x="1201" y="3679"/>
                    <a:pt x="1120" y="2046"/>
                  </a:cubicBezTo>
                  <a:cubicBezTo>
                    <a:pt x="1120" y="1644"/>
                    <a:pt x="1074" y="1253"/>
                    <a:pt x="982" y="873"/>
                  </a:cubicBezTo>
                  <a:cubicBezTo>
                    <a:pt x="913" y="620"/>
                    <a:pt x="718" y="68"/>
                    <a:pt x="419" y="11"/>
                  </a:cubicBezTo>
                  <a:cubicBezTo>
                    <a:pt x="387" y="4"/>
                    <a:pt x="357" y="1"/>
                    <a:pt x="3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91"/>
            <p:cNvSpPr/>
            <p:nvPr/>
          </p:nvSpPr>
          <p:spPr>
            <a:xfrm>
              <a:off x="1397026" y="1466352"/>
              <a:ext cx="145196" cy="615129"/>
            </a:xfrm>
            <a:custGeom>
              <a:avLst/>
              <a:gdLst/>
              <a:ahLst/>
              <a:cxnLst/>
              <a:rect l="l" t="t" r="r" b="b"/>
              <a:pathLst>
                <a:path w="1357" h="5749" extrusionOk="0">
                  <a:moveTo>
                    <a:pt x="208" y="1"/>
                  </a:moveTo>
                  <a:cubicBezTo>
                    <a:pt x="1" y="1"/>
                    <a:pt x="40" y="287"/>
                    <a:pt x="195" y="514"/>
                  </a:cubicBezTo>
                  <a:cubicBezTo>
                    <a:pt x="666" y="1239"/>
                    <a:pt x="931" y="2078"/>
                    <a:pt x="942" y="2952"/>
                  </a:cubicBezTo>
                  <a:cubicBezTo>
                    <a:pt x="977" y="3815"/>
                    <a:pt x="896" y="4677"/>
                    <a:pt x="988" y="5539"/>
                  </a:cubicBezTo>
                  <a:cubicBezTo>
                    <a:pt x="988" y="5624"/>
                    <a:pt x="1028" y="5749"/>
                    <a:pt x="1115" y="5749"/>
                  </a:cubicBezTo>
                  <a:cubicBezTo>
                    <a:pt x="1123" y="5749"/>
                    <a:pt x="1130" y="5748"/>
                    <a:pt x="1138" y="5746"/>
                  </a:cubicBezTo>
                  <a:cubicBezTo>
                    <a:pt x="1241" y="5746"/>
                    <a:pt x="1253" y="5631"/>
                    <a:pt x="1264" y="5551"/>
                  </a:cubicBezTo>
                  <a:cubicBezTo>
                    <a:pt x="1345" y="4493"/>
                    <a:pt x="1356" y="3435"/>
                    <a:pt x="1287" y="2389"/>
                  </a:cubicBezTo>
                  <a:cubicBezTo>
                    <a:pt x="1276" y="1940"/>
                    <a:pt x="1207" y="1492"/>
                    <a:pt x="1092" y="1055"/>
                  </a:cubicBezTo>
                  <a:cubicBezTo>
                    <a:pt x="977" y="710"/>
                    <a:pt x="781" y="238"/>
                    <a:pt x="425" y="66"/>
                  </a:cubicBezTo>
                  <a:cubicBezTo>
                    <a:pt x="334" y="21"/>
                    <a:pt x="263" y="1"/>
                    <a:pt x="2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91"/>
            <p:cNvSpPr/>
            <p:nvPr/>
          </p:nvSpPr>
          <p:spPr>
            <a:xfrm>
              <a:off x="1599898" y="1596249"/>
              <a:ext cx="87524" cy="505884"/>
            </a:xfrm>
            <a:custGeom>
              <a:avLst/>
              <a:gdLst/>
              <a:ahLst/>
              <a:cxnLst/>
              <a:rect l="l" t="t" r="r" b="b"/>
              <a:pathLst>
                <a:path w="818" h="4728" extrusionOk="0">
                  <a:moveTo>
                    <a:pt x="84" y="0"/>
                  </a:moveTo>
                  <a:cubicBezTo>
                    <a:pt x="44" y="0"/>
                    <a:pt x="14" y="44"/>
                    <a:pt x="1" y="151"/>
                  </a:cubicBezTo>
                  <a:cubicBezTo>
                    <a:pt x="1" y="255"/>
                    <a:pt x="24" y="347"/>
                    <a:pt x="58" y="427"/>
                  </a:cubicBezTo>
                  <a:cubicBezTo>
                    <a:pt x="472" y="1635"/>
                    <a:pt x="599" y="2923"/>
                    <a:pt x="449" y="4199"/>
                  </a:cubicBezTo>
                  <a:cubicBezTo>
                    <a:pt x="426" y="4383"/>
                    <a:pt x="415" y="4624"/>
                    <a:pt x="587" y="4728"/>
                  </a:cubicBezTo>
                  <a:cubicBezTo>
                    <a:pt x="748" y="3888"/>
                    <a:pt x="817" y="3037"/>
                    <a:pt x="794" y="2187"/>
                  </a:cubicBezTo>
                  <a:cubicBezTo>
                    <a:pt x="794" y="1738"/>
                    <a:pt x="737" y="1301"/>
                    <a:pt x="622" y="876"/>
                  </a:cubicBezTo>
                  <a:cubicBezTo>
                    <a:pt x="585" y="755"/>
                    <a:pt x="249" y="0"/>
                    <a:pt x="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91"/>
            <p:cNvSpPr/>
            <p:nvPr/>
          </p:nvSpPr>
          <p:spPr>
            <a:xfrm>
              <a:off x="799111" y="2126540"/>
              <a:ext cx="43013" cy="171731"/>
            </a:xfrm>
            <a:custGeom>
              <a:avLst/>
              <a:gdLst/>
              <a:ahLst/>
              <a:cxnLst/>
              <a:rect l="l" t="t" r="r" b="b"/>
              <a:pathLst>
                <a:path w="402" h="1605" extrusionOk="0">
                  <a:moveTo>
                    <a:pt x="161" y="1"/>
                  </a:moveTo>
                  <a:cubicBezTo>
                    <a:pt x="43" y="1"/>
                    <a:pt x="0" y="189"/>
                    <a:pt x="10" y="289"/>
                  </a:cubicBezTo>
                  <a:cubicBezTo>
                    <a:pt x="22" y="473"/>
                    <a:pt x="22" y="669"/>
                    <a:pt x="33" y="853"/>
                  </a:cubicBezTo>
                  <a:cubicBezTo>
                    <a:pt x="22" y="1071"/>
                    <a:pt x="68" y="1290"/>
                    <a:pt x="160" y="1497"/>
                  </a:cubicBezTo>
                  <a:cubicBezTo>
                    <a:pt x="190" y="1546"/>
                    <a:pt x="237" y="1605"/>
                    <a:pt x="294" y="1605"/>
                  </a:cubicBezTo>
                  <a:cubicBezTo>
                    <a:pt x="302" y="1605"/>
                    <a:pt x="312" y="1603"/>
                    <a:pt x="321" y="1600"/>
                  </a:cubicBezTo>
                  <a:cubicBezTo>
                    <a:pt x="390" y="1566"/>
                    <a:pt x="390" y="1497"/>
                    <a:pt x="401" y="1439"/>
                  </a:cubicBezTo>
                  <a:cubicBezTo>
                    <a:pt x="401" y="1117"/>
                    <a:pt x="298" y="807"/>
                    <a:pt x="309" y="485"/>
                  </a:cubicBezTo>
                  <a:cubicBezTo>
                    <a:pt x="309" y="358"/>
                    <a:pt x="367" y="71"/>
                    <a:pt x="217" y="13"/>
                  </a:cubicBezTo>
                  <a:cubicBezTo>
                    <a:pt x="197" y="5"/>
                    <a:pt x="178" y="1"/>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91"/>
            <p:cNvSpPr/>
            <p:nvPr/>
          </p:nvSpPr>
          <p:spPr>
            <a:xfrm>
              <a:off x="1293557" y="2229794"/>
              <a:ext cx="56709" cy="193558"/>
            </a:xfrm>
            <a:custGeom>
              <a:avLst/>
              <a:gdLst/>
              <a:ahLst/>
              <a:cxnLst/>
              <a:rect l="l" t="t" r="r" b="b"/>
              <a:pathLst>
                <a:path w="530" h="1809" extrusionOk="0">
                  <a:moveTo>
                    <a:pt x="296" y="1"/>
                  </a:moveTo>
                  <a:cubicBezTo>
                    <a:pt x="131" y="1"/>
                    <a:pt x="150" y="348"/>
                    <a:pt x="150" y="451"/>
                  </a:cubicBezTo>
                  <a:cubicBezTo>
                    <a:pt x="161" y="819"/>
                    <a:pt x="127" y="1187"/>
                    <a:pt x="35" y="1544"/>
                  </a:cubicBezTo>
                  <a:cubicBezTo>
                    <a:pt x="12" y="1601"/>
                    <a:pt x="0" y="1659"/>
                    <a:pt x="12" y="1716"/>
                  </a:cubicBezTo>
                  <a:cubicBezTo>
                    <a:pt x="23" y="1774"/>
                    <a:pt x="69" y="1808"/>
                    <a:pt x="138" y="1808"/>
                  </a:cubicBezTo>
                  <a:cubicBezTo>
                    <a:pt x="196" y="1797"/>
                    <a:pt x="230" y="1728"/>
                    <a:pt x="242" y="1670"/>
                  </a:cubicBezTo>
                  <a:cubicBezTo>
                    <a:pt x="311" y="1337"/>
                    <a:pt x="380" y="1015"/>
                    <a:pt x="414" y="681"/>
                  </a:cubicBezTo>
                  <a:cubicBezTo>
                    <a:pt x="437" y="532"/>
                    <a:pt x="529" y="83"/>
                    <a:pt x="357" y="14"/>
                  </a:cubicBezTo>
                  <a:cubicBezTo>
                    <a:pt x="334" y="5"/>
                    <a:pt x="314" y="1"/>
                    <a:pt x="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91"/>
            <p:cNvSpPr/>
            <p:nvPr/>
          </p:nvSpPr>
          <p:spPr>
            <a:xfrm>
              <a:off x="1470749" y="2142697"/>
              <a:ext cx="85384" cy="197838"/>
            </a:xfrm>
            <a:custGeom>
              <a:avLst/>
              <a:gdLst/>
              <a:ahLst/>
              <a:cxnLst/>
              <a:rect l="l" t="t" r="r" b="b"/>
              <a:pathLst>
                <a:path w="798" h="1849" extrusionOk="0">
                  <a:moveTo>
                    <a:pt x="389" y="0"/>
                  </a:moveTo>
                  <a:cubicBezTo>
                    <a:pt x="386" y="0"/>
                    <a:pt x="383" y="0"/>
                    <a:pt x="380" y="0"/>
                  </a:cubicBezTo>
                  <a:cubicBezTo>
                    <a:pt x="150" y="0"/>
                    <a:pt x="253" y="541"/>
                    <a:pt x="242" y="713"/>
                  </a:cubicBezTo>
                  <a:cubicBezTo>
                    <a:pt x="184" y="1081"/>
                    <a:pt x="104" y="1449"/>
                    <a:pt x="0" y="1794"/>
                  </a:cubicBezTo>
                  <a:cubicBezTo>
                    <a:pt x="8" y="1830"/>
                    <a:pt x="42" y="1848"/>
                    <a:pt x="77" y="1848"/>
                  </a:cubicBezTo>
                  <a:cubicBezTo>
                    <a:pt x="99" y="1848"/>
                    <a:pt x="121" y="1842"/>
                    <a:pt x="138" y="1829"/>
                  </a:cubicBezTo>
                  <a:cubicBezTo>
                    <a:pt x="184" y="1794"/>
                    <a:pt x="219" y="1748"/>
                    <a:pt x="230" y="1691"/>
                  </a:cubicBezTo>
                  <a:cubicBezTo>
                    <a:pt x="299" y="1474"/>
                    <a:pt x="798" y="0"/>
                    <a:pt x="3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91"/>
            <p:cNvSpPr/>
            <p:nvPr/>
          </p:nvSpPr>
          <p:spPr>
            <a:xfrm>
              <a:off x="912103" y="1294831"/>
              <a:ext cx="518082" cy="79392"/>
            </a:xfrm>
            <a:custGeom>
              <a:avLst/>
              <a:gdLst/>
              <a:ahLst/>
              <a:cxnLst/>
              <a:rect l="l" t="t" r="r" b="b"/>
              <a:pathLst>
                <a:path w="4842" h="742" extrusionOk="0">
                  <a:moveTo>
                    <a:pt x="2576" y="0"/>
                  </a:moveTo>
                  <a:cubicBezTo>
                    <a:pt x="1923" y="0"/>
                    <a:pt x="1263" y="70"/>
                    <a:pt x="633" y="220"/>
                  </a:cubicBezTo>
                  <a:cubicBezTo>
                    <a:pt x="484" y="243"/>
                    <a:pt x="346" y="289"/>
                    <a:pt x="208" y="358"/>
                  </a:cubicBezTo>
                  <a:cubicBezTo>
                    <a:pt x="104" y="427"/>
                    <a:pt x="1" y="565"/>
                    <a:pt x="70" y="680"/>
                  </a:cubicBezTo>
                  <a:cubicBezTo>
                    <a:pt x="100" y="725"/>
                    <a:pt x="153" y="742"/>
                    <a:pt x="214" y="742"/>
                  </a:cubicBezTo>
                  <a:cubicBezTo>
                    <a:pt x="295" y="742"/>
                    <a:pt x="389" y="713"/>
                    <a:pt x="461" y="680"/>
                  </a:cubicBezTo>
                  <a:cubicBezTo>
                    <a:pt x="1115" y="360"/>
                    <a:pt x="1838" y="217"/>
                    <a:pt x="2567" y="217"/>
                  </a:cubicBezTo>
                  <a:cubicBezTo>
                    <a:pt x="3093" y="217"/>
                    <a:pt x="3622" y="292"/>
                    <a:pt x="4129" y="427"/>
                  </a:cubicBezTo>
                  <a:cubicBezTo>
                    <a:pt x="4236" y="452"/>
                    <a:pt x="4361" y="500"/>
                    <a:pt x="4478" y="500"/>
                  </a:cubicBezTo>
                  <a:cubicBezTo>
                    <a:pt x="4524" y="500"/>
                    <a:pt x="4570" y="493"/>
                    <a:pt x="4612" y="473"/>
                  </a:cubicBezTo>
                  <a:cubicBezTo>
                    <a:pt x="4842" y="369"/>
                    <a:pt x="4623" y="255"/>
                    <a:pt x="4508" y="232"/>
                  </a:cubicBezTo>
                  <a:cubicBezTo>
                    <a:pt x="4267" y="174"/>
                    <a:pt x="4037" y="140"/>
                    <a:pt x="3807" y="105"/>
                  </a:cubicBezTo>
                  <a:cubicBezTo>
                    <a:pt x="3450" y="48"/>
                    <a:pt x="3083" y="13"/>
                    <a:pt x="2726" y="2"/>
                  </a:cubicBezTo>
                  <a:cubicBezTo>
                    <a:pt x="2676" y="1"/>
                    <a:pt x="2626" y="0"/>
                    <a:pt x="2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91"/>
            <p:cNvSpPr/>
            <p:nvPr/>
          </p:nvSpPr>
          <p:spPr>
            <a:xfrm>
              <a:off x="1037613" y="1087894"/>
              <a:ext cx="297881" cy="70190"/>
            </a:xfrm>
            <a:custGeom>
              <a:avLst/>
              <a:gdLst/>
              <a:ahLst/>
              <a:cxnLst/>
              <a:rect l="l" t="t" r="r" b="b"/>
              <a:pathLst>
                <a:path w="2784" h="656" extrusionOk="0">
                  <a:moveTo>
                    <a:pt x="1231" y="1"/>
                  </a:moveTo>
                  <a:cubicBezTo>
                    <a:pt x="969" y="1"/>
                    <a:pt x="708" y="9"/>
                    <a:pt x="449" y="27"/>
                  </a:cubicBezTo>
                  <a:cubicBezTo>
                    <a:pt x="435" y="26"/>
                    <a:pt x="421" y="25"/>
                    <a:pt x="408" y="25"/>
                  </a:cubicBezTo>
                  <a:cubicBezTo>
                    <a:pt x="286" y="25"/>
                    <a:pt x="174" y="70"/>
                    <a:pt x="81" y="153"/>
                  </a:cubicBezTo>
                  <a:cubicBezTo>
                    <a:pt x="24" y="245"/>
                    <a:pt x="1" y="360"/>
                    <a:pt x="24" y="464"/>
                  </a:cubicBezTo>
                  <a:cubicBezTo>
                    <a:pt x="12" y="510"/>
                    <a:pt x="24" y="556"/>
                    <a:pt x="47" y="602"/>
                  </a:cubicBezTo>
                  <a:cubicBezTo>
                    <a:pt x="83" y="638"/>
                    <a:pt x="128" y="656"/>
                    <a:pt x="173" y="656"/>
                  </a:cubicBezTo>
                  <a:cubicBezTo>
                    <a:pt x="200" y="656"/>
                    <a:pt x="228" y="649"/>
                    <a:pt x="254" y="636"/>
                  </a:cubicBezTo>
                  <a:cubicBezTo>
                    <a:pt x="323" y="602"/>
                    <a:pt x="380" y="556"/>
                    <a:pt x="438" y="510"/>
                  </a:cubicBezTo>
                  <a:cubicBezTo>
                    <a:pt x="725" y="291"/>
                    <a:pt x="1105" y="268"/>
                    <a:pt x="1461" y="257"/>
                  </a:cubicBezTo>
                  <a:cubicBezTo>
                    <a:pt x="1544" y="254"/>
                    <a:pt x="1626" y="252"/>
                    <a:pt x="1707" y="252"/>
                  </a:cubicBezTo>
                  <a:cubicBezTo>
                    <a:pt x="1976" y="252"/>
                    <a:pt x="2237" y="274"/>
                    <a:pt x="2484" y="372"/>
                  </a:cubicBezTo>
                  <a:cubicBezTo>
                    <a:pt x="2519" y="395"/>
                    <a:pt x="2553" y="406"/>
                    <a:pt x="2588" y="406"/>
                  </a:cubicBezTo>
                  <a:cubicBezTo>
                    <a:pt x="2783" y="395"/>
                    <a:pt x="2703" y="119"/>
                    <a:pt x="2576" y="50"/>
                  </a:cubicBezTo>
                  <a:cubicBezTo>
                    <a:pt x="2524" y="24"/>
                    <a:pt x="2434" y="16"/>
                    <a:pt x="2337" y="16"/>
                  </a:cubicBezTo>
                  <a:cubicBezTo>
                    <a:pt x="2221" y="16"/>
                    <a:pt x="2095" y="27"/>
                    <a:pt x="2013" y="27"/>
                  </a:cubicBezTo>
                  <a:cubicBezTo>
                    <a:pt x="1754" y="9"/>
                    <a:pt x="1493" y="1"/>
                    <a:pt x="12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91"/>
            <p:cNvSpPr/>
            <p:nvPr/>
          </p:nvSpPr>
          <p:spPr>
            <a:xfrm>
              <a:off x="976089" y="2992488"/>
              <a:ext cx="399957" cy="103574"/>
            </a:xfrm>
            <a:custGeom>
              <a:avLst/>
              <a:gdLst/>
              <a:ahLst/>
              <a:cxnLst/>
              <a:rect l="l" t="t" r="r" b="b"/>
              <a:pathLst>
                <a:path w="3738" h="968" extrusionOk="0">
                  <a:moveTo>
                    <a:pt x="131" y="1"/>
                  </a:moveTo>
                  <a:cubicBezTo>
                    <a:pt x="116" y="1"/>
                    <a:pt x="99" y="5"/>
                    <a:pt x="81" y="16"/>
                  </a:cubicBezTo>
                  <a:cubicBezTo>
                    <a:pt x="1" y="62"/>
                    <a:pt x="24" y="384"/>
                    <a:pt x="35" y="464"/>
                  </a:cubicBezTo>
                  <a:cubicBezTo>
                    <a:pt x="47" y="614"/>
                    <a:pt x="127" y="752"/>
                    <a:pt x="254" y="843"/>
                  </a:cubicBezTo>
                  <a:cubicBezTo>
                    <a:pt x="357" y="889"/>
                    <a:pt x="472" y="924"/>
                    <a:pt x="599" y="924"/>
                  </a:cubicBezTo>
                  <a:cubicBezTo>
                    <a:pt x="1262" y="949"/>
                    <a:pt x="1931" y="968"/>
                    <a:pt x="2601" y="968"/>
                  </a:cubicBezTo>
                  <a:cubicBezTo>
                    <a:pt x="2861" y="968"/>
                    <a:pt x="3121" y="965"/>
                    <a:pt x="3381" y="958"/>
                  </a:cubicBezTo>
                  <a:cubicBezTo>
                    <a:pt x="3462" y="958"/>
                    <a:pt x="3542" y="947"/>
                    <a:pt x="3623" y="912"/>
                  </a:cubicBezTo>
                  <a:cubicBezTo>
                    <a:pt x="3692" y="878"/>
                    <a:pt x="3738" y="786"/>
                    <a:pt x="3715" y="706"/>
                  </a:cubicBezTo>
                  <a:cubicBezTo>
                    <a:pt x="3680" y="614"/>
                    <a:pt x="3554" y="602"/>
                    <a:pt x="3450" y="602"/>
                  </a:cubicBezTo>
                  <a:lnTo>
                    <a:pt x="1036" y="545"/>
                  </a:lnTo>
                  <a:cubicBezTo>
                    <a:pt x="771" y="545"/>
                    <a:pt x="461" y="510"/>
                    <a:pt x="334" y="292"/>
                  </a:cubicBezTo>
                  <a:cubicBezTo>
                    <a:pt x="284" y="211"/>
                    <a:pt x="234"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17" name="Google Shape;3717;p91"/>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91">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91">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91">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3842"/>
        <p:cNvGrpSpPr/>
        <p:nvPr/>
      </p:nvGrpSpPr>
      <p:grpSpPr>
        <a:xfrm>
          <a:off x="0" y="0"/>
          <a:ext cx="0" cy="0"/>
          <a:chOff x="0" y="0"/>
          <a:chExt cx="0" cy="0"/>
        </a:xfrm>
      </p:grpSpPr>
      <p:sp>
        <p:nvSpPr>
          <p:cNvPr id="3843" name="Google Shape;3843;p93"/>
          <p:cNvSpPr/>
          <p:nvPr/>
        </p:nvSpPr>
        <p:spPr>
          <a:xfrm>
            <a:off x="706498" y="1826709"/>
            <a:ext cx="1490100" cy="1490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93"/>
          <p:cNvSpPr txBox="1">
            <a:spLocks noGrp="1"/>
          </p:cNvSpPr>
          <p:nvPr>
            <p:ph type="title"/>
          </p:nvPr>
        </p:nvSpPr>
        <p:spPr>
          <a:xfrm>
            <a:off x="2399875" y="1437888"/>
            <a:ext cx="3201900" cy="1353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PLAN REVIEW</a:t>
            </a:r>
            <a:endParaRPr/>
          </a:p>
        </p:txBody>
      </p:sp>
      <p:sp>
        <p:nvSpPr>
          <p:cNvPr id="3845" name="Google Shape;3845;p93"/>
          <p:cNvSpPr txBox="1">
            <a:spLocks noGrp="1"/>
          </p:cNvSpPr>
          <p:nvPr>
            <p:ph type="subTitle" idx="1"/>
          </p:nvPr>
        </p:nvSpPr>
        <p:spPr>
          <a:xfrm>
            <a:off x="2399875" y="3158113"/>
            <a:ext cx="3201900" cy="547500"/>
          </a:xfrm>
          <a:prstGeom prst="rect">
            <a:avLst/>
          </a:prstGeom>
        </p:spPr>
        <p:txBody>
          <a:bodyPr spcFirstLastPara="1" wrap="square" lIns="91425" tIns="91425" rIns="91425" bIns="91425" anchor="ctr" anchorCtr="0">
            <a:noAutofit/>
          </a:bodyPr>
          <a:lstStyle/>
          <a:p>
            <a:pPr marL="0" lvl="0" indent="0" algn="l" rtl="0">
              <a:spcBef>
                <a:spcPts val="0"/>
              </a:spcBef>
              <a:spcAft>
                <a:spcPts val="1600"/>
              </a:spcAft>
              <a:buClr>
                <a:schemeClr val="dk1"/>
              </a:buClr>
              <a:buSzPts val="1100"/>
              <a:buFont typeface="Arial"/>
              <a:buNone/>
            </a:pPr>
            <a:r>
              <a:rPr lang="en"/>
              <a:t>You can enter a subtitle here if you need it</a:t>
            </a:r>
            <a:endParaRPr/>
          </a:p>
        </p:txBody>
      </p:sp>
      <p:sp>
        <p:nvSpPr>
          <p:cNvPr id="3846" name="Google Shape;3846;p93"/>
          <p:cNvSpPr txBox="1">
            <a:spLocks noGrp="1"/>
          </p:cNvSpPr>
          <p:nvPr>
            <p:ph type="title" idx="2"/>
          </p:nvPr>
        </p:nvSpPr>
        <p:spPr>
          <a:xfrm>
            <a:off x="638250" y="2083200"/>
            <a:ext cx="1626600" cy="97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cxnSp>
        <p:nvCxnSpPr>
          <p:cNvPr id="3847" name="Google Shape;3847;p93"/>
          <p:cNvCxnSpPr/>
          <p:nvPr/>
        </p:nvCxnSpPr>
        <p:spPr>
          <a:xfrm>
            <a:off x="2511475" y="3004467"/>
            <a:ext cx="2014200" cy="0"/>
          </a:xfrm>
          <a:prstGeom prst="straightConnector1">
            <a:avLst/>
          </a:prstGeom>
          <a:noFill/>
          <a:ln w="19050" cap="flat" cmpd="sng">
            <a:solidFill>
              <a:schemeClr val="dk1"/>
            </a:solidFill>
            <a:prstDash val="solid"/>
            <a:round/>
            <a:headEnd type="none" w="med" len="med"/>
            <a:tailEnd type="none" w="med" len="med"/>
          </a:ln>
        </p:spPr>
      </p:cxnSp>
      <p:sp>
        <p:nvSpPr>
          <p:cNvPr id="3848" name="Google Shape;3848;p93"/>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93">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93">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93">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52" name="Google Shape;3852;p93"/>
          <p:cNvGrpSpPr/>
          <p:nvPr/>
        </p:nvGrpSpPr>
        <p:grpSpPr>
          <a:xfrm>
            <a:off x="6030352" y="652224"/>
            <a:ext cx="1675053" cy="3965310"/>
            <a:chOff x="6030352" y="652224"/>
            <a:chExt cx="1675053" cy="3965310"/>
          </a:xfrm>
        </p:grpSpPr>
        <p:sp>
          <p:nvSpPr>
            <p:cNvPr id="3853" name="Google Shape;3853;p93"/>
            <p:cNvSpPr/>
            <p:nvPr/>
          </p:nvSpPr>
          <p:spPr>
            <a:xfrm>
              <a:off x="6035826" y="1477648"/>
              <a:ext cx="1669579" cy="3089348"/>
            </a:xfrm>
            <a:custGeom>
              <a:avLst/>
              <a:gdLst/>
              <a:ahLst/>
              <a:cxnLst/>
              <a:rect l="l" t="t" r="r" b="b"/>
              <a:pathLst>
                <a:path w="21046" h="38943" extrusionOk="0">
                  <a:moveTo>
                    <a:pt x="6315" y="0"/>
                  </a:moveTo>
                  <a:cubicBezTo>
                    <a:pt x="6302" y="0"/>
                    <a:pt x="6290" y="0"/>
                    <a:pt x="6277" y="1"/>
                  </a:cubicBezTo>
                  <a:cubicBezTo>
                    <a:pt x="5364" y="23"/>
                    <a:pt x="4839" y="640"/>
                    <a:pt x="4908" y="1461"/>
                  </a:cubicBezTo>
                  <a:cubicBezTo>
                    <a:pt x="5022" y="2603"/>
                    <a:pt x="5387" y="3356"/>
                    <a:pt x="6506" y="3676"/>
                  </a:cubicBezTo>
                  <a:cubicBezTo>
                    <a:pt x="6003" y="4200"/>
                    <a:pt x="5593" y="4337"/>
                    <a:pt x="5273" y="5045"/>
                  </a:cubicBezTo>
                  <a:cubicBezTo>
                    <a:pt x="4748" y="6209"/>
                    <a:pt x="4429" y="7282"/>
                    <a:pt x="4702" y="8560"/>
                  </a:cubicBezTo>
                  <a:cubicBezTo>
                    <a:pt x="4953" y="9587"/>
                    <a:pt x="5319" y="10363"/>
                    <a:pt x="5250" y="11413"/>
                  </a:cubicBezTo>
                  <a:cubicBezTo>
                    <a:pt x="5205" y="12007"/>
                    <a:pt x="5227" y="12532"/>
                    <a:pt x="5387" y="13125"/>
                  </a:cubicBezTo>
                  <a:cubicBezTo>
                    <a:pt x="5593" y="13878"/>
                    <a:pt x="5752" y="13856"/>
                    <a:pt x="6369" y="14335"/>
                  </a:cubicBezTo>
                  <a:cubicBezTo>
                    <a:pt x="6315" y="14331"/>
                    <a:pt x="6263" y="14329"/>
                    <a:pt x="6211" y="14329"/>
                  </a:cubicBezTo>
                  <a:cubicBezTo>
                    <a:pt x="5675" y="14329"/>
                    <a:pt x="5286" y="14556"/>
                    <a:pt x="5182" y="15202"/>
                  </a:cubicBezTo>
                  <a:cubicBezTo>
                    <a:pt x="4109" y="15339"/>
                    <a:pt x="3310" y="16412"/>
                    <a:pt x="2443" y="16754"/>
                  </a:cubicBezTo>
                  <a:cubicBezTo>
                    <a:pt x="1895" y="16983"/>
                    <a:pt x="1826" y="16914"/>
                    <a:pt x="1689" y="17530"/>
                  </a:cubicBezTo>
                  <a:cubicBezTo>
                    <a:pt x="1553" y="18124"/>
                    <a:pt x="1598" y="17987"/>
                    <a:pt x="1233" y="18398"/>
                  </a:cubicBezTo>
                  <a:cubicBezTo>
                    <a:pt x="571" y="19174"/>
                    <a:pt x="0" y="19585"/>
                    <a:pt x="662" y="20680"/>
                  </a:cubicBezTo>
                  <a:cubicBezTo>
                    <a:pt x="936" y="21114"/>
                    <a:pt x="1393" y="21297"/>
                    <a:pt x="1758" y="21685"/>
                  </a:cubicBezTo>
                  <a:cubicBezTo>
                    <a:pt x="2006" y="21933"/>
                    <a:pt x="2236" y="22668"/>
                    <a:pt x="2633" y="22668"/>
                  </a:cubicBezTo>
                  <a:cubicBezTo>
                    <a:pt x="2674" y="22668"/>
                    <a:pt x="2717" y="22660"/>
                    <a:pt x="2762" y="22643"/>
                  </a:cubicBezTo>
                  <a:cubicBezTo>
                    <a:pt x="2717" y="22392"/>
                    <a:pt x="2580" y="22141"/>
                    <a:pt x="2488" y="21936"/>
                  </a:cubicBezTo>
                  <a:lnTo>
                    <a:pt x="2488" y="21936"/>
                  </a:lnTo>
                  <a:cubicBezTo>
                    <a:pt x="2808" y="22164"/>
                    <a:pt x="3607" y="22278"/>
                    <a:pt x="3652" y="22735"/>
                  </a:cubicBezTo>
                  <a:cubicBezTo>
                    <a:pt x="3675" y="23191"/>
                    <a:pt x="3059" y="22986"/>
                    <a:pt x="3264" y="23511"/>
                  </a:cubicBezTo>
                  <a:cubicBezTo>
                    <a:pt x="3066" y="23496"/>
                    <a:pt x="2567" y="23138"/>
                    <a:pt x="2289" y="23138"/>
                  </a:cubicBezTo>
                  <a:cubicBezTo>
                    <a:pt x="2121" y="23138"/>
                    <a:pt x="2034" y="23270"/>
                    <a:pt x="2146" y="23693"/>
                  </a:cubicBezTo>
                  <a:cubicBezTo>
                    <a:pt x="2329" y="24332"/>
                    <a:pt x="3516" y="24424"/>
                    <a:pt x="3904" y="25086"/>
                  </a:cubicBezTo>
                  <a:cubicBezTo>
                    <a:pt x="4337" y="24926"/>
                    <a:pt x="4451" y="24469"/>
                    <a:pt x="4953" y="24378"/>
                  </a:cubicBezTo>
                  <a:cubicBezTo>
                    <a:pt x="5046" y="24366"/>
                    <a:pt x="5136" y="24362"/>
                    <a:pt x="5226" y="24362"/>
                  </a:cubicBezTo>
                  <a:cubicBezTo>
                    <a:pt x="5513" y="24362"/>
                    <a:pt x="5788" y="24408"/>
                    <a:pt x="6076" y="24408"/>
                  </a:cubicBezTo>
                  <a:cubicBezTo>
                    <a:pt x="6229" y="24408"/>
                    <a:pt x="6387" y="24395"/>
                    <a:pt x="6551" y="24355"/>
                  </a:cubicBezTo>
                  <a:cubicBezTo>
                    <a:pt x="6876" y="24296"/>
                    <a:pt x="7115" y="24189"/>
                    <a:pt x="7336" y="24189"/>
                  </a:cubicBezTo>
                  <a:cubicBezTo>
                    <a:pt x="7457" y="24189"/>
                    <a:pt x="7572" y="24221"/>
                    <a:pt x="7693" y="24310"/>
                  </a:cubicBezTo>
                  <a:cubicBezTo>
                    <a:pt x="8012" y="24515"/>
                    <a:pt x="8035" y="24903"/>
                    <a:pt x="8081" y="25245"/>
                  </a:cubicBezTo>
                  <a:cubicBezTo>
                    <a:pt x="8195" y="26478"/>
                    <a:pt x="8400" y="27825"/>
                    <a:pt x="8879" y="28989"/>
                  </a:cubicBezTo>
                  <a:cubicBezTo>
                    <a:pt x="9153" y="29605"/>
                    <a:pt x="9473" y="30335"/>
                    <a:pt x="10044" y="30678"/>
                  </a:cubicBezTo>
                  <a:cubicBezTo>
                    <a:pt x="10282" y="30826"/>
                    <a:pt x="10458" y="30879"/>
                    <a:pt x="10617" y="30879"/>
                  </a:cubicBezTo>
                  <a:cubicBezTo>
                    <a:pt x="10899" y="30879"/>
                    <a:pt x="11127" y="30712"/>
                    <a:pt x="11550" y="30609"/>
                  </a:cubicBezTo>
                  <a:cubicBezTo>
                    <a:pt x="11938" y="30495"/>
                    <a:pt x="12463" y="30678"/>
                    <a:pt x="12760" y="30130"/>
                  </a:cubicBezTo>
                  <a:cubicBezTo>
                    <a:pt x="13011" y="29696"/>
                    <a:pt x="12737" y="29126"/>
                    <a:pt x="12600" y="28692"/>
                  </a:cubicBezTo>
                  <a:cubicBezTo>
                    <a:pt x="14015" y="27779"/>
                    <a:pt x="12417" y="27505"/>
                    <a:pt x="11961" y="26843"/>
                  </a:cubicBezTo>
                  <a:cubicBezTo>
                    <a:pt x="11345" y="25999"/>
                    <a:pt x="13034" y="26090"/>
                    <a:pt x="13559" y="25999"/>
                  </a:cubicBezTo>
                  <a:cubicBezTo>
                    <a:pt x="13647" y="25982"/>
                    <a:pt x="13729" y="25975"/>
                    <a:pt x="13807" y="25975"/>
                  </a:cubicBezTo>
                  <a:cubicBezTo>
                    <a:pt x="15258" y="25975"/>
                    <a:pt x="14924" y="28695"/>
                    <a:pt x="14426" y="29605"/>
                  </a:cubicBezTo>
                  <a:cubicBezTo>
                    <a:pt x="14015" y="30313"/>
                    <a:pt x="13604" y="31043"/>
                    <a:pt x="13330" y="31842"/>
                  </a:cubicBezTo>
                  <a:cubicBezTo>
                    <a:pt x="13102" y="32572"/>
                    <a:pt x="13125" y="33074"/>
                    <a:pt x="12760" y="33782"/>
                  </a:cubicBezTo>
                  <a:cubicBezTo>
                    <a:pt x="12577" y="34124"/>
                    <a:pt x="12532" y="34490"/>
                    <a:pt x="12189" y="34695"/>
                  </a:cubicBezTo>
                  <a:cubicBezTo>
                    <a:pt x="11915" y="34832"/>
                    <a:pt x="11504" y="34695"/>
                    <a:pt x="11185" y="34900"/>
                  </a:cubicBezTo>
                  <a:cubicBezTo>
                    <a:pt x="10865" y="35129"/>
                    <a:pt x="10021" y="35950"/>
                    <a:pt x="9975" y="36384"/>
                  </a:cubicBezTo>
                  <a:cubicBezTo>
                    <a:pt x="9884" y="37046"/>
                    <a:pt x="10683" y="38119"/>
                    <a:pt x="11253" y="38438"/>
                  </a:cubicBezTo>
                  <a:cubicBezTo>
                    <a:pt x="11479" y="38560"/>
                    <a:pt x="11810" y="38569"/>
                    <a:pt x="12146" y="38569"/>
                  </a:cubicBezTo>
                  <a:cubicBezTo>
                    <a:pt x="12207" y="38569"/>
                    <a:pt x="12269" y="38569"/>
                    <a:pt x="12329" y="38569"/>
                  </a:cubicBezTo>
                  <a:cubicBezTo>
                    <a:pt x="12815" y="38569"/>
                    <a:pt x="13273" y="38588"/>
                    <a:pt x="13399" y="38941"/>
                  </a:cubicBezTo>
                  <a:cubicBezTo>
                    <a:pt x="13416" y="38942"/>
                    <a:pt x="13432" y="38942"/>
                    <a:pt x="13449" y="38942"/>
                  </a:cubicBezTo>
                  <a:cubicBezTo>
                    <a:pt x="14435" y="38942"/>
                    <a:pt x="15368" y="36988"/>
                    <a:pt x="15704" y="36247"/>
                  </a:cubicBezTo>
                  <a:cubicBezTo>
                    <a:pt x="16184" y="35083"/>
                    <a:pt x="16800" y="34056"/>
                    <a:pt x="17462" y="32960"/>
                  </a:cubicBezTo>
                  <a:cubicBezTo>
                    <a:pt x="18147" y="31842"/>
                    <a:pt x="18877" y="31203"/>
                    <a:pt x="19265" y="29902"/>
                  </a:cubicBezTo>
                  <a:cubicBezTo>
                    <a:pt x="19653" y="28487"/>
                    <a:pt x="19813" y="27003"/>
                    <a:pt x="20132" y="25565"/>
                  </a:cubicBezTo>
                  <a:cubicBezTo>
                    <a:pt x="20520" y="23785"/>
                    <a:pt x="20338" y="22050"/>
                    <a:pt x="20520" y="20292"/>
                  </a:cubicBezTo>
                  <a:cubicBezTo>
                    <a:pt x="20680" y="18877"/>
                    <a:pt x="21045" y="17827"/>
                    <a:pt x="20406" y="16435"/>
                  </a:cubicBezTo>
                  <a:cubicBezTo>
                    <a:pt x="19904" y="15385"/>
                    <a:pt x="19219" y="14449"/>
                    <a:pt x="18672" y="13399"/>
                  </a:cubicBezTo>
                  <a:cubicBezTo>
                    <a:pt x="18147" y="12372"/>
                    <a:pt x="18101" y="11253"/>
                    <a:pt x="17416" y="10295"/>
                  </a:cubicBezTo>
                  <a:cubicBezTo>
                    <a:pt x="16868" y="9519"/>
                    <a:pt x="16001" y="8697"/>
                    <a:pt x="15727" y="7830"/>
                  </a:cubicBezTo>
                  <a:cubicBezTo>
                    <a:pt x="15339" y="6643"/>
                    <a:pt x="15202" y="5638"/>
                    <a:pt x="14129" y="4885"/>
                  </a:cubicBezTo>
                  <a:cubicBezTo>
                    <a:pt x="14141" y="4817"/>
                    <a:pt x="14158" y="4805"/>
                    <a:pt x="14181" y="4805"/>
                  </a:cubicBezTo>
                  <a:cubicBezTo>
                    <a:pt x="14192" y="4805"/>
                    <a:pt x="14205" y="4808"/>
                    <a:pt x="14219" y="4808"/>
                  </a:cubicBezTo>
                  <a:cubicBezTo>
                    <a:pt x="14233" y="4808"/>
                    <a:pt x="14249" y="4805"/>
                    <a:pt x="14266" y="4794"/>
                  </a:cubicBezTo>
                  <a:cubicBezTo>
                    <a:pt x="14129" y="4223"/>
                    <a:pt x="12920" y="3858"/>
                    <a:pt x="11778" y="3219"/>
                  </a:cubicBezTo>
                  <a:cubicBezTo>
                    <a:pt x="11162" y="2899"/>
                    <a:pt x="10751" y="2489"/>
                    <a:pt x="10203" y="2055"/>
                  </a:cubicBezTo>
                  <a:cubicBezTo>
                    <a:pt x="9678" y="1644"/>
                    <a:pt x="9016" y="1484"/>
                    <a:pt x="8446" y="1142"/>
                  </a:cubicBezTo>
                  <a:cubicBezTo>
                    <a:pt x="7771" y="737"/>
                    <a:pt x="7141" y="0"/>
                    <a:pt x="63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93"/>
            <p:cNvSpPr/>
            <p:nvPr/>
          </p:nvSpPr>
          <p:spPr>
            <a:xfrm>
              <a:off x="6070255" y="3006803"/>
              <a:ext cx="840263" cy="472251"/>
            </a:xfrm>
            <a:custGeom>
              <a:avLst/>
              <a:gdLst/>
              <a:ahLst/>
              <a:cxnLst/>
              <a:rect l="l" t="t" r="r" b="b"/>
              <a:pathLst>
                <a:path w="10592" h="5953" extrusionOk="0">
                  <a:moveTo>
                    <a:pt x="7316" y="0"/>
                  </a:moveTo>
                  <a:cubicBezTo>
                    <a:pt x="7219" y="0"/>
                    <a:pt x="7124" y="4"/>
                    <a:pt x="7030" y="12"/>
                  </a:cubicBezTo>
                  <a:cubicBezTo>
                    <a:pt x="5798" y="126"/>
                    <a:pt x="4999" y="1176"/>
                    <a:pt x="3835" y="1450"/>
                  </a:cubicBezTo>
                  <a:cubicBezTo>
                    <a:pt x="3623" y="1497"/>
                    <a:pt x="3394" y="1550"/>
                    <a:pt x="3174" y="1550"/>
                  </a:cubicBezTo>
                  <a:cubicBezTo>
                    <a:pt x="2967" y="1550"/>
                    <a:pt x="2768" y="1503"/>
                    <a:pt x="2602" y="1359"/>
                  </a:cubicBezTo>
                  <a:cubicBezTo>
                    <a:pt x="2351" y="1130"/>
                    <a:pt x="2442" y="720"/>
                    <a:pt x="2077" y="560"/>
                  </a:cubicBezTo>
                  <a:cubicBezTo>
                    <a:pt x="1998" y="525"/>
                    <a:pt x="1898" y="511"/>
                    <a:pt x="1786" y="511"/>
                  </a:cubicBezTo>
                  <a:cubicBezTo>
                    <a:pt x="1380" y="511"/>
                    <a:pt x="821" y="699"/>
                    <a:pt x="571" y="788"/>
                  </a:cubicBezTo>
                  <a:cubicBezTo>
                    <a:pt x="464" y="811"/>
                    <a:pt x="381" y="818"/>
                    <a:pt x="311" y="818"/>
                  </a:cubicBezTo>
                  <a:cubicBezTo>
                    <a:pt x="173" y="818"/>
                    <a:pt x="91" y="788"/>
                    <a:pt x="0" y="788"/>
                  </a:cubicBezTo>
                  <a:cubicBezTo>
                    <a:pt x="160" y="1496"/>
                    <a:pt x="365" y="1792"/>
                    <a:pt x="959" y="2180"/>
                  </a:cubicBezTo>
                  <a:cubicBezTo>
                    <a:pt x="1210" y="2363"/>
                    <a:pt x="1347" y="2454"/>
                    <a:pt x="1529" y="2683"/>
                  </a:cubicBezTo>
                  <a:cubicBezTo>
                    <a:pt x="1695" y="2904"/>
                    <a:pt x="1712" y="3334"/>
                    <a:pt x="1990" y="3334"/>
                  </a:cubicBezTo>
                  <a:cubicBezTo>
                    <a:pt x="2056" y="3334"/>
                    <a:pt x="2136" y="3310"/>
                    <a:pt x="2237" y="3253"/>
                  </a:cubicBezTo>
                  <a:cubicBezTo>
                    <a:pt x="2100" y="3048"/>
                    <a:pt x="1895" y="2888"/>
                    <a:pt x="1849" y="2637"/>
                  </a:cubicBezTo>
                  <a:lnTo>
                    <a:pt x="1849" y="2637"/>
                  </a:lnTo>
                  <a:cubicBezTo>
                    <a:pt x="2214" y="2774"/>
                    <a:pt x="3652" y="3322"/>
                    <a:pt x="3104" y="3847"/>
                  </a:cubicBezTo>
                  <a:cubicBezTo>
                    <a:pt x="3006" y="3941"/>
                    <a:pt x="2894" y="3975"/>
                    <a:pt x="2778" y="3975"/>
                  </a:cubicBezTo>
                  <a:cubicBezTo>
                    <a:pt x="2471" y="3975"/>
                    <a:pt x="2130" y="3738"/>
                    <a:pt x="1918" y="3738"/>
                  </a:cubicBezTo>
                  <a:cubicBezTo>
                    <a:pt x="1781" y="3738"/>
                    <a:pt x="1697" y="3838"/>
                    <a:pt x="1712" y="4166"/>
                  </a:cubicBezTo>
                  <a:cubicBezTo>
                    <a:pt x="1758" y="4760"/>
                    <a:pt x="2693" y="5262"/>
                    <a:pt x="3082" y="5627"/>
                  </a:cubicBezTo>
                  <a:cubicBezTo>
                    <a:pt x="3320" y="5837"/>
                    <a:pt x="3317" y="5953"/>
                    <a:pt x="3395" y="5953"/>
                  </a:cubicBezTo>
                  <a:cubicBezTo>
                    <a:pt x="3445" y="5953"/>
                    <a:pt x="3526" y="5907"/>
                    <a:pt x="3721" y="5810"/>
                  </a:cubicBezTo>
                  <a:cubicBezTo>
                    <a:pt x="3949" y="5695"/>
                    <a:pt x="4154" y="5467"/>
                    <a:pt x="4200" y="5262"/>
                  </a:cubicBezTo>
                  <a:cubicBezTo>
                    <a:pt x="4793" y="5056"/>
                    <a:pt x="5364" y="5193"/>
                    <a:pt x="5980" y="5034"/>
                  </a:cubicBezTo>
                  <a:cubicBezTo>
                    <a:pt x="6330" y="4934"/>
                    <a:pt x="6619" y="4821"/>
                    <a:pt x="6945" y="4821"/>
                  </a:cubicBezTo>
                  <a:cubicBezTo>
                    <a:pt x="7066" y="4821"/>
                    <a:pt x="7191" y="4837"/>
                    <a:pt x="7327" y="4874"/>
                  </a:cubicBezTo>
                  <a:cubicBezTo>
                    <a:pt x="7578" y="4965"/>
                    <a:pt x="7532" y="5170"/>
                    <a:pt x="7852" y="5170"/>
                  </a:cubicBezTo>
                  <a:cubicBezTo>
                    <a:pt x="8035" y="5170"/>
                    <a:pt x="8445" y="4874"/>
                    <a:pt x="8605" y="4805"/>
                  </a:cubicBezTo>
                  <a:cubicBezTo>
                    <a:pt x="9336" y="4417"/>
                    <a:pt x="9518" y="4098"/>
                    <a:pt x="9541" y="3299"/>
                  </a:cubicBezTo>
                  <a:cubicBezTo>
                    <a:pt x="10591" y="3253"/>
                    <a:pt x="9724" y="1404"/>
                    <a:pt x="9381" y="925"/>
                  </a:cubicBezTo>
                  <a:cubicBezTo>
                    <a:pt x="8935" y="255"/>
                    <a:pt x="8091" y="0"/>
                    <a:pt x="73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93"/>
            <p:cNvSpPr/>
            <p:nvPr/>
          </p:nvSpPr>
          <p:spPr>
            <a:xfrm>
              <a:off x="6845232" y="4039435"/>
              <a:ext cx="557373" cy="492322"/>
            </a:xfrm>
            <a:custGeom>
              <a:avLst/>
              <a:gdLst/>
              <a:ahLst/>
              <a:cxnLst/>
              <a:rect l="l" t="t" r="r" b="b"/>
              <a:pathLst>
                <a:path w="7026" h="6206" extrusionOk="0">
                  <a:moveTo>
                    <a:pt x="6368" y="1"/>
                  </a:moveTo>
                  <a:cubicBezTo>
                    <a:pt x="5193" y="1"/>
                    <a:pt x="2771" y="1869"/>
                    <a:pt x="2329" y="2379"/>
                  </a:cubicBezTo>
                  <a:cubicBezTo>
                    <a:pt x="1142" y="2379"/>
                    <a:pt x="0" y="3201"/>
                    <a:pt x="251" y="4616"/>
                  </a:cubicBezTo>
                  <a:cubicBezTo>
                    <a:pt x="437" y="5744"/>
                    <a:pt x="1283" y="6206"/>
                    <a:pt x="2218" y="6206"/>
                  </a:cubicBezTo>
                  <a:cubicBezTo>
                    <a:pt x="3004" y="6206"/>
                    <a:pt x="3855" y="5879"/>
                    <a:pt x="4428" y="5346"/>
                  </a:cubicBezTo>
                  <a:cubicBezTo>
                    <a:pt x="4931" y="4867"/>
                    <a:pt x="5319" y="4228"/>
                    <a:pt x="5684" y="3635"/>
                  </a:cubicBezTo>
                  <a:cubicBezTo>
                    <a:pt x="6209" y="2813"/>
                    <a:pt x="6985" y="1786"/>
                    <a:pt x="7008" y="781"/>
                  </a:cubicBezTo>
                  <a:cubicBezTo>
                    <a:pt x="7025" y="218"/>
                    <a:pt x="6769" y="1"/>
                    <a:pt x="63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93"/>
            <p:cNvSpPr/>
            <p:nvPr/>
          </p:nvSpPr>
          <p:spPr>
            <a:xfrm>
              <a:off x="6667770" y="3542912"/>
              <a:ext cx="427430" cy="404821"/>
            </a:xfrm>
            <a:custGeom>
              <a:avLst/>
              <a:gdLst/>
              <a:ahLst/>
              <a:cxnLst/>
              <a:rect l="l" t="t" r="r" b="b"/>
              <a:pathLst>
                <a:path w="5388" h="5103" extrusionOk="0">
                  <a:moveTo>
                    <a:pt x="1426" y="0"/>
                  </a:moveTo>
                  <a:cubicBezTo>
                    <a:pt x="1191" y="0"/>
                    <a:pt x="958" y="78"/>
                    <a:pt x="731" y="284"/>
                  </a:cubicBezTo>
                  <a:cubicBezTo>
                    <a:pt x="0" y="1037"/>
                    <a:pt x="891" y="2749"/>
                    <a:pt x="1301" y="3525"/>
                  </a:cubicBezTo>
                  <a:cubicBezTo>
                    <a:pt x="1738" y="4314"/>
                    <a:pt x="2211" y="5102"/>
                    <a:pt x="2902" y="5102"/>
                  </a:cubicBezTo>
                  <a:cubicBezTo>
                    <a:pt x="3152" y="5102"/>
                    <a:pt x="3429" y="5000"/>
                    <a:pt x="3744" y="4758"/>
                  </a:cubicBezTo>
                  <a:cubicBezTo>
                    <a:pt x="4041" y="4530"/>
                    <a:pt x="4292" y="4416"/>
                    <a:pt x="4634" y="4233"/>
                  </a:cubicBezTo>
                  <a:cubicBezTo>
                    <a:pt x="5159" y="3913"/>
                    <a:pt x="5136" y="3845"/>
                    <a:pt x="5113" y="3137"/>
                  </a:cubicBezTo>
                  <a:cubicBezTo>
                    <a:pt x="5090" y="2110"/>
                    <a:pt x="5387" y="1813"/>
                    <a:pt x="4451" y="1106"/>
                  </a:cubicBezTo>
                  <a:cubicBezTo>
                    <a:pt x="3949" y="741"/>
                    <a:pt x="3584" y="855"/>
                    <a:pt x="3036" y="627"/>
                  </a:cubicBezTo>
                  <a:cubicBezTo>
                    <a:pt x="2526" y="419"/>
                    <a:pt x="1971" y="0"/>
                    <a:pt x="14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93"/>
            <p:cNvSpPr/>
            <p:nvPr/>
          </p:nvSpPr>
          <p:spPr>
            <a:xfrm>
              <a:off x="6405187" y="2178206"/>
              <a:ext cx="335090" cy="444327"/>
            </a:xfrm>
            <a:custGeom>
              <a:avLst/>
              <a:gdLst/>
              <a:ahLst/>
              <a:cxnLst/>
              <a:rect l="l" t="t" r="r" b="b"/>
              <a:pathLst>
                <a:path w="4224" h="5601" extrusionOk="0">
                  <a:moveTo>
                    <a:pt x="969" y="1"/>
                  </a:moveTo>
                  <a:cubicBezTo>
                    <a:pt x="857" y="1"/>
                    <a:pt x="747" y="44"/>
                    <a:pt x="640" y="140"/>
                  </a:cubicBezTo>
                  <a:cubicBezTo>
                    <a:pt x="1" y="711"/>
                    <a:pt x="320" y="2559"/>
                    <a:pt x="526" y="3267"/>
                  </a:cubicBezTo>
                  <a:cubicBezTo>
                    <a:pt x="754" y="4112"/>
                    <a:pt x="1074" y="4865"/>
                    <a:pt x="1599" y="5550"/>
                  </a:cubicBezTo>
                  <a:cubicBezTo>
                    <a:pt x="1645" y="5526"/>
                    <a:pt x="1727" y="5518"/>
                    <a:pt x="1833" y="5518"/>
                  </a:cubicBezTo>
                  <a:cubicBezTo>
                    <a:pt x="2159" y="5518"/>
                    <a:pt x="2709" y="5601"/>
                    <a:pt x="3139" y="5601"/>
                  </a:cubicBezTo>
                  <a:cubicBezTo>
                    <a:pt x="3390" y="5601"/>
                    <a:pt x="3600" y="5572"/>
                    <a:pt x="3698" y="5481"/>
                  </a:cubicBezTo>
                  <a:cubicBezTo>
                    <a:pt x="4223" y="5002"/>
                    <a:pt x="3173" y="3472"/>
                    <a:pt x="2991" y="3016"/>
                  </a:cubicBezTo>
                  <a:cubicBezTo>
                    <a:pt x="2749" y="2452"/>
                    <a:pt x="1813" y="1"/>
                    <a:pt x="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93"/>
            <p:cNvSpPr/>
            <p:nvPr/>
          </p:nvSpPr>
          <p:spPr>
            <a:xfrm>
              <a:off x="6479361" y="2091975"/>
              <a:ext cx="340564" cy="524689"/>
            </a:xfrm>
            <a:custGeom>
              <a:avLst/>
              <a:gdLst/>
              <a:ahLst/>
              <a:cxnLst/>
              <a:rect l="l" t="t" r="r" b="b"/>
              <a:pathLst>
                <a:path w="4293" h="6614" extrusionOk="0">
                  <a:moveTo>
                    <a:pt x="987" y="1"/>
                  </a:moveTo>
                  <a:cubicBezTo>
                    <a:pt x="101" y="1"/>
                    <a:pt x="0" y="1372"/>
                    <a:pt x="139" y="2300"/>
                  </a:cubicBezTo>
                  <a:cubicBezTo>
                    <a:pt x="344" y="3943"/>
                    <a:pt x="1645" y="6545"/>
                    <a:pt x="3448" y="6614"/>
                  </a:cubicBezTo>
                  <a:cubicBezTo>
                    <a:pt x="4293" y="5176"/>
                    <a:pt x="2855" y="702"/>
                    <a:pt x="1462" y="109"/>
                  </a:cubicBezTo>
                  <a:cubicBezTo>
                    <a:pt x="1283" y="34"/>
                    <a:pt x="1125" y="1"/>
                    <a:pt x="9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93"/>
            <p:cNvSpPr/>
            <p:nvPr/>
          </p:nvSpPr>
          <p:spPr>
            <a:xfrm>
              <a:off x="6211463" y="659205"/>
              <a:ext cx="914516" cy="1021532"/>
            </a:xfrm>
            <a:custGeom>
              <a:avLst/>
              <a:gdLst/>
              <a:ahLst/>
              <a:cxnLst/>
              <a:rect l="l" t="t" r="r" b="b"/>
              <a:pathLst>
                <a:path w="11528" h="12877" extrusionOk="0">
                  <a:moveTo>
                    <a:pt x="10078" y="0"/>
                  </a:moveTo>
                  <a:cubicBezTo>
                    <a:pt x="9843" y="0"/>
                    <a:pt x="9600" y="54"/>
                    <a:pt x="9382" y="115"/>
                  </a:cubicBezTo>
                  <a:cubicBezTo>
                    <a:pt x="9290" y="138"/>
                    <a:pt x="9222" y="160"/>
                    <a:pt x="9131" y="206"/>
                  </a:cubicBezTo>
                  <a:cubicBezTo>
                    <a:pt x="8811" y="754"/>
                    <a:pt x="8355" y="1210"/>
                    <a:pt x="7761" y="1530"/>
                  </a:cubicBezTo>
                  <a:cubicBezTo>
                    <a:pt x="6939" y="1964"/>
                    <a:pt x="6004" y="2123"/>
                    <a:pt x="5113" y="2283"/>
                  </a:cubicBezTo>
                  <a:cubicBezTo>
                    <a:pt x="4588" y="2374"/>
                    <a:pt x="4086" y="2466"/>
                    <a:pt x="3561" y="2534"/>
                  </a:cubicBezTo>
                  <a:cubicBezTo>
                    <a:pt x="2991" y="2626"/>
                    <a:pt x="2466" y="2717"/>
                    <a:pt x="2009" y="3128"/>
                  </a:cubicBezTo>
                  <a:cubicBezTo>
                    <a:pt x="1644" y="3493"/>
                    <a:pt x="1324" y="3904"/>
                    <a:pt x="1028" y="4360"/>
                  </a:cubicBezTo>
                  <a:cubicBezTo>
                    <a:pt x="594" y="5205"/>
                    <a:pt x="297" y="6232"/>
                    <a:pt x="206" y="6985"/>
                  </a:cubicBezTo>
                  <a:cubicBezTo>
                    <a:pt x="0" y="8423"/>
                    <a:pt x="799" y="9861"/>
                    <a:pt x="1575" y="11002"/>
                  </a:cubicBezTo>
                  <a:cubicBezTo>
                    <a:pt x="2182" y="11901"/>
                    <a:pt x="2673" y="12877"/>
                    <a:pt x="3751" y="12877"/>
                  </a:cubicBezTo>
                  <a:cubicBezTo>
                    <a:pt x="3850" y="12877"/>
                    <a:pt x="3954" y="12869"/>
                    <a:pt x="4063" y="12851"/>
                  </a:cubicBezTo>
                  <a:cubicBezTo>
                    <a:pt x="4794" y="12737"/>
                    <a:pt x="5775" y="12691"/>
                    <a:pt x="5661" y="11801"/>
                  </a:cubicBezTo>
                  <a:cubicBezTo>
                    <a:pt x="5570" y="11048"/>
                    <a:pt x="4931" y="10363"/>
                    <a:pt x="4451" y="9815"/>
                  </a:cubicBezTo>
                  <a:cubicBezTo>
                    <a:pt x="4086" y="9405"/>
                    <a:pt x="3767" y="8948"/>
                    <a:pt x="3424" y="8514"/>
                  </a:cubicBezTo>
                  <a:cubicBezTo>
                    <a:pt x="2146" y="6803"/>
                    <a:pt x="2511" y="4657"/>
                    <a:pt x="4817" y="4155"/>
                  </a:cubicBezTo>
                  <a:cubicBezTo>
                    <a:pt x="5369" y="4025"/>
                    <a:pt x="5896" y="3998"/>
                    <a:pt x="6418" y="3998"/>
                  </a:cubicBezTo>
                  <a:cubicBezTo>
                    <a:pt x="6795" y="3998"/>
                    <a:pt x="7169" y="4012"/>
                    <a:pt x="7549" y="4012"/>
                  </a:cubicBezTo>
                  <a:cubicBezTo>
                    <a:pt x="7755" y="4012"/>
                    <a:pt x="7962" y="4008"/>
                    <a:pt x="8172" y="3995"/>
                  </a:cubicBezTo>
                  <a:cubicBezTo>
                    <a:pt x="9747" y="3904"/>
                    <a:pt x="10363" y="2922"/>
                    <a:pt x="11116" y="1713"/>
                  </a:cubicBezTo>
                  <a:lnTo>
                    <a:pt x="11116" y="1713"/>
                  </a:lnTo>
                  <a:lnTo>
                    <a:pt x="10591" y="2877"/>
                  </a:lnTo>
                  <a:cubicBezTo>
                    <a:pt x="11527" y="2557"/>
                    <a:pt x="11345" y="663"/>
                    <a:pt x="10660" y="160"/>
                  </a:cubicBezTo>
                  <a:cubicBezTo>
                    <a:pt x="10488" y="42"/>
                    <a:pt x="10287" y="0"/>
                    <a:pt x="100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93"/>
            <p:cNvSpPr/>
            <p:nvPr/>
          </p:nvSpPr>
          <p:spPr>
            <a:xfrm>
              <a:off x="6653253" y="2838545"/>
              <a:ext cx="235531" cy="180079"/>
            </a:xfrm>
            <a:custGeom>
              <a:avLst/>
              <a:gdLst/>
              <a:ahLst/>
              <a:cxnLst/>
              <a:rect l="l" t="t" r="r" b="b"/>
              <a:pathLst>
                <a:path w="2969" h="2270" extrusionOk="0">
                  <a:moveTo>
                    <a:pt x="1429" y="1"/>
                  </a:moveTo>
                  <a:cubicBezTo>
                    <a:pt x="1382" y="1"/>
                    <a:pt x="1333" y="4"/>
                    <a:pt x="1279" y="10"/>
                  </a:cubicBezTo>
                  <a:cubicBezTo>
                    <a:pt x="1074" y="33"/>
                    <a:pt x="937" y="102"/>
                    <a:pt x="754" y="147"/>
                  </a:cubicBezTo>
                  <a:cubicBezTo>
                    <a:pt x="594" y="216"/>
                    <a:pt x="412" y="284"/>
                    <a:pt x="206" y="330"/>
                  </a:cubicBezTo>
                  <a:cubicBezTo>
                    <a:pt x="206" y="330"/>
                    <a:pt x="115" y="375"/>
                    <a:pt x="69" y="421"/>
                  </a:cubicBezTo>
                  <a:cubicBezTo>
                    <a:pt x="92" y="467"/>
                    <a:pt x="115" y="535"/>
                    <a:pt x="183" y="558"/>
                  </a:cubicBezTo>
                  <a:cubicBezTo>
                    <a:pt x="252" y="581"/>
                    <a:pt x="320" y="581"/>
                    <a:pt x="389" y="581"/>
                  </a:cubicBezTo>
                  <a:cubicBezTo>
                    <a:pt x="435" y="581"/>
                    <a:pt x="503" y="558"/>
                    <a:pt x="571" y="535"/>
                  </a:cubicBezTo>
                  <a:cubicBezTo>
                    <a:pt x="731" y="490"/>
                    <a:pt x="959" y="398"/>
                    <a:pt x="1165" y="330"/>
                  </a:cubicBezTo>
                  <a:cubicBezTo>
                    <a:pt x="1261" y="310"/>
                    <a:pt x="1358" y="303"/>
                    <a:pt x="1449" y="303"/>
                  </a:cubicBezTo>
                  <a:cubicBezTo>
                    <a:pt x="1574" y="303"/>
                    <a:pt x="1689" y="317"/>
                    <a:pt x="1781" y="330"/>
                  </a:cubicBezTo>
                  <a:cubicBezTo>
                    <a:pt x="2032" y="353"/>
                    <a:pt x="2215" y="421"/>
                    <a:pt x="2375" y="490"/>
                  </a:cubicBezTo>
                  <a:cubicBezTo>
                    <a:pt x="2443" y="535"/>
                    <a:pt x="2512" y="558"/>
                    <a:pt x="2557" y="604"/>
                  </a:cubicBezTo>
                  <a:cubicBezTo>
                    <a:pt x="2512" y="604"/>
                    <a:pt x="2489" y="627"/>
                    <a:pt x="2466" y="627"/>
                  </a:cubicBezTo>
                  <a:cubicBezTo>
                    <a:pt x="2329" y="718"/>
                    <a:pt x="2009" y="832"/>
                    <a:pt x="1873" y="855"/>
                  </a:cubicBezTo>
                  <a:cubicBezTo>
                    <a:pt x="1804" y="878"/>
                    <a:pt x="1736" y="878"/>
                    <a:pt x="1690" y="900"/>
                  </a:cubicBezTo>
                  <a:cubicBezTo>
                    <a:pt x="1644" y="900"/>
                    <a:pt x="1599" y="923"/>
                    <a:pt x="1530" y="923"/>
                  </a:cubicBezTo>
                  <a:lnTo>
                    <a:pt x="1211" y="923"/>
                  </a:lnTo>
                  <a:cubicBezTo>
                    <a:pt x="1051" y="923"/>
                    <a:pt x="891" y="878"/>
                    <a:pt x="708" y="832"/>
                  </a:cubicBezTo>
                  <a:cubicBezTo>
                    <a:pt x="591" y="799"/>
                    <a:pt x="474" y="777"/>
                    <a:pt x="358" y="777"/>
                  </a:cubicBezTo>
                  <a:cubicBezTo>
                    <a:pt x="315" y="777"/>
                    <a:pt x="272" y="780"/>
                    <a:pt x="229" y="786"/>
                  </a:cubicBezTo>
                  <a:cubicBezTo>
                    <a:pt x="138" y="809"/>
                    <a:pt x="1" y="900"/>
                    <a:pt x="138" y="992"/>
                  </a:cubicBezTo>
                  <a:cubicBezTo>
                    <a:pt x="320" y="1060"/>
                    <a:pt x="480" y="1151"/>
                    <a:pt x="686" y="1174"/>
                  </a:cubicBezTo>
                  <a:cubicBezTo>
                    <a:pt x="777" y="1174"/>
                    <a:pt x="862" y="1169"/>
                    <a:pt x="948" y="1169"/>
                  </a:cubicBezTo>
                  <a:cubicBezTo>
                    <a:pt x="1034" y="1169"/>
                    <a:pt x="1119" y="1174"/>
                    <a:pt x="1211" y="1197"/>
                  </a:cubicBezTo>
                  <a:cubicBezTo>
                    <a:pt x="1302" y="1220"/>
                    <a:pt x="1393" y="1220"/>
                    <a:pt x="1462" y="1220"/>
                  </a:cubicBezTo>
                  <a:cubicBezTo>
                    <a:pt x="1553" y="1197"/>
                    <a:pt x="1644" y="1174"/>
                    <a:pt x="1713" y="1174"/>
                  </a:cubicBezTo>
                  <a:lnTo>
                    <a:pt x="1964" y="1129"/>
                  </a:lnTo>
                  <a:cubicBezTo>
                    <a:pt x="2032" y="1129"/>
                    <a:pt x="2124" y="1106"/>
                    <a:pt x="2192" y="1083"/>
                  </a:cubicBezTo>
                  <a:cubicBezTo>
                    <a:pt x="2283" y="1060"/>
                    <a:pt x="2352" y="1015"/>
                    <a:pt x="2443" y="969"/>
                  </a:cubicBezTo>
                  <a:cubicBezTo>
                    <a:pt x="2512" y="946"/>
                    <a:pt x="2580" y="900"/>
                    <a:pt x="2671" y="832"/>
                  </a:cubicBezTo>
                  <a:cubicBezTo>
                    <a:pt x="2671" y="855"/>
                    <a:pt x="2671" y="878"/>
                    <a:pt x="2671" y="900"/>
                  </a:cubicBezTo>
                  <a:cubicBezTo>
                    <a:pt x="2649" y="1106"/>
                    <a:pt x="2489" y="1357"/>
                    <a:pt x="2283" y="1517"/>
                  </a:cubicBezTo>
                  <a:cubicBezTo>
                    <a:pt x="2078" y="1699"/>
                    <a:pt x="1827" y="1836"/>
                    <a:pt x="1599" y="1950"/>
                  </a:cubicBezTo>
                  <a:lnTo>
                    <a:pt x="1644" y="2065"/>
                  </a:lnTo>
                  <a:cubicBezTo>
                    <a:pt x="1621" y="2042"/>
                    <a:pt x="1621" y="2042"/>
                    <a:pt x="1599" y="1996"/>
                  </a:cubicBezTo>
                  <a:lnTo>
                    <a:pt x="1599" y="1973"/>
                  </a:lnTo>
                  <a:lnTo>
                    <a:pt x="1553" y="1973"/>
                  </a:lnTo>
                  <a:lnTo>
                    <a:pt x="1507" y="1996"/>
                  </a:lnTo>
                  <a:cubicBezTo>
                    <a:pt x="1462" y="2019"/>
                    <a:pt x="1439" y="2042"/>
                    <a:pt x="1393" y="2065"/>
                  </a:cubicBezTo>
                  <a:cubicBezTo>
                    <a:pt x="1348" y="2087"/>
                    <a:pt x="1302" y="2110"/>
                    <a:pt x="1279" y="2133"/>
                  </a:cubicBezTo>
                  <a:cubicBezTo>
                    <a:pt x="1256" y="2156"/>
                    <a:pt x="1256" y="2156"/>
                    <a:pt x="1256" y="2156"/>
                  </a:cubicBezTo>
                  <a:lnTo>
                    <a:pt x="1233" y="2156"/>
                  </a:lnTo>
                  <a:cubicBezTo>
                    <a:pt x="1233" y="2156"/>
                    <a:pt x="1233" y="2156"/>
                    <a:pt x="1233" y="2179"/>
                  </a:cubicBezTo>
                  <a:lnTo>
                    <a:pt x="1211" y="2201"/>
                  </a:lnTo>
                  <a:cubicBezTo>
                    <a:pt x="1211" y="2224"/>
                    <a:pt x="1211" y="2224"/>
                    <a:pt x="1211" y="2224"/>
                  </a:cubicBezTo>
                  <a:lnTo>
                    <a:pt x="1233" y="2224"/>
                  </a:lnTo>
                  <a:cubicBezTo>
                    <a:pt x="1256" y="2224"/>
                    <a:pt x="1256" y="2247"/>
                    <a:pt x="1256" y="2247"/>
                  </a:cubicBezTo>
                  <a:lnTo>
                    <a:pt x="1256" y="2270"/>
                  </a:lnTo>
                  <a:lnTo>
                    <a:pt x="1393" y="2270"/>
                  </a:lnTo>
                  <a:lnTo>
                    <a:pt x="1530" y="2247"/>
                  </a:lnTo>
                  <a:lnTo>
                    <a:pt x="1621" y="2247"/>
                  </a:lnTo>
                  <a:lnTo>
                    <a:pt x="1667" y="2224"/>
                  </a:lnTo>
                  <a:cubicBezTo>
                    <a:pt x="1667" y="2224"/>
                    <a:pt x="1690" y="2224"/>
                    <a:pt x="1713" y="2201"/>
                  </a:cubicBezTo>
                  <a:lnTo>
                    <a:pt x="1713" y="2201"/>
                  </a:lnTo>
                  <a:lnTo>
                    <a:pt x="1690" y="2224"/>
                  </a:lnTo>
                  <a:cubicBezTo>
                    <a:pt x="1941" y="2133"/>
                    <a:pt x="2192" y="2042"/>
                    <a:pt x="2397" y="1859"/>
                  </a:cubicBezTo>
                  <a:cubicBezTo>
                    <a:pt x="2466" y="1791"/>
                    <a:pt x="2534" y="1722"/>
                    <a:pt x="2580" y="1654"/>
                  </a:cubicBezTo>
                  <a:cubicBezTo>
                    <a:pt x="2649" y="1585"/>
                    <a:pt x="2694" y="1494"/>
                    <a:pt x="2740" y="1425"/>
                  </a:cubicBezTo>
                  <a:cubicBezTo>
                    <a:pt x="2831" y="1266"/>
                    <a:pt x="2922" y="1083"/>
                    <a:pt x="2945" y="878"/>
                  </a:cubicBezTo>
                  <a:cubicBezTo>
                    <a:pt x="2968" y="695"/>
                    <a:pt x="2854" y="444"/>
                    <a:pt x="2694" y="353"/>
                  </a:cubicBezTo>
                  <a:cubicBezTo>
                    <a:pt x="2534" y="261"/>
                    <a:pt x="2375" y="193"/>
                    <a:pt x="2215" y="147"/>
                  </a:cubicBezTo>
                  <a:cubicBezTo>
                    <a:pt x="2078" y="102"/>
                    <a:pt x="1918" y="56"/>
                    <a:pt x="1758" y="33"/>
                  </a:cubicBezTo>
                  <a:cubicBezTo>
                    <a:pt x="1645" y="17"/>
                    <a:pt x="1544" y="1"/>
                    <a:pt x="14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93"/>
            <p:cNvSpPr/>
            <p:nvPr/>
          </p:nvSpPr>
          <p:spPr>
            <a:xfrm>
              <a:off x="6340057" y="2899629"/>
              <a:ext cx="72508" cy="42997"/>
            </a:xfrm>
            <a:custGeom>
              <a:avLst/>
              <a:gdLst/>
              <a:ahLst/>
              <a:cxnLst/>
              <a:rect l="l" t="t" r="r" b="b"/>
              <a:pathLst>
                <a:path w="914" h="542" extrusionOk="0">
                  <a:moveTo>
                    <a:pt x="248" y="1"/>
                  </a:moveTo>
                  <a:cubicBezTo>
                    <a:pt x="167" y="1"/>
                    <a:pt x="89" y="36"/>
                    <a:pt x="46" y="108"/>
                  </a:cubicBezTo>
                  <a:cubicBezTo>
                    <a:pt x="0" y="176"/>
                    <a:pt x="23" y="290"/>
                    <a:pt x="91" y="313"/>
                  </a:cubicBezTo>
                  <a:cubicBezTo>
                    <a:pt x="183" y="313"/>
                    <a:pt x="251" y="336"/>
                    <a:pt x="297" y="359"/>
                  </a:cubicBezTo>
                  <a:cubicBezTo>
                    <a:pt x="342" y="359"/>
                    <a:pt x="411" y="359"/>
                    <a:pt x="457" y="404"/>
                  </a:cubicBezTo>
                  <a:cubicBezTo>
                    <a:pt x="616" y="404"/>
                    <a:pt x="776" y="450"/>
                    <a:pt x="913" y="541"/>
                  </a:cubicBezTo>
                  <a:cubicBezTo>
                    <a:pt x="822" y="427"/>
                    <a:pt x="776" y="381"/>
                    <a:pt x="662" y="245"/>
                  </a:cubicBezTo>
                  <a:cubicBezTo>
                    <a:pt x="594" y="199"/>
                    <a:pt x="525" y="85"/>
                    <a:pt x="388" y="39"/>
                  </a:cubicBezTo>
                  <a:cubicBezTo>
                    <a:pt x="345" y="13"/>
                    <a:pt x="296" y="1"/>
                    <a:pt x="2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93"/>
            <p:cNvSpPr/>
            <p:nvPr/>
          </p:nvSpPr>
          <p:spPr>
            <a:xfrm>
              <a:off x="6263980" y="2893441"/>
              <a:ext cx="70683" cy="43711"/>
            </a:xfrm>
            <a:custGeom>
              <a:avLst/>
              <a:gdLst/>
              <a:ahLst/>
              <a:cxnLst/>
              <a:rect l="l" t="t" r="r" b="b"/>
              <a:pathLst>
                <a:path w="891" h="551" extrusionOk="0">
                  <a:moveTo>
                    <a:pt x="151" y="0"/>
                  </a:moveTo>
                  <a:cubicBezTo>
                    <a:pt x="139" y="0"/>
                    <a:pt x="127" y="1"/>
                    <a:pt x="115" y="3"/>
                  </a:cubicBezTo>
                  <a:cubicBezTo>
                    <a:pt x="69" y="3"/>
                    <a:pt x="0" y="49"/>
                    <a:pt x="69" y="94"/>
                  </a:cubicBezTo>
                  <a:cubicBezTo>
                    <a:pt x="115" y="140"/>
                    <a:pt x="183" y="186"/>
                    <a:pt x="229" y="208"/>
                  </a:cubicBezTo>
                  <a:cubicBezTo>
                    <a:pt x="297" y="208"/>
                    <a:pt x="366" y="231"/>
                    <a:pt x="411" y="277"/>
                  </a:cubicBezTo>
                  <a:cubicBezTo>
                    <a:pt x="457" y="323"/>
                    <a:pt x="503" y="323"/>
                    <a:pt x="548" y="345"/>
                  </a:cubicBezTo>
                  <a:cubicBezTo>
                    <a:pt x="594" y="391"/>
                    <a:pt x="640" y="437"/>
                    <a:pt x="662" y="459"/>
                  </a:cubicBezTo>
                  <a:cubicBezTo>
                    <a:pt x="708" y="482"/>
                    <a:pt x="731" y="505"/>
                    <a:pt x="754" y="551"/>
                  </a:cubicBezTo>
                  <a:cubicBezTo>
                    <a:pt x="799" y="528"/>
                    <a:pt x="845" y="505"/>
                    <a:pt x="891" y="482"/>
                  </a:cubicBezTo>
                  <a:cubicBezTo>
                    <a:pt x="845" y="414"/>
                    <a:pt x="754" y="323"/>
                    <a:pt x="685" y="277"/>
                  </a:cubicBezTo>
                  <a:cubicBezTo>
                    <a:pt x="594" y="208"/>
                    <a:pt x="571" y="208"/>
                    <a:pt x="457" y="140"/>
                  </a:cubicBezTo>
                  <a:cubicBezTo>
                    <a:pt x="374" y="98"/>
                    <a:pt x="272" y="0"/>
                    <a:pt x="1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93"/>
            <p:cNvSpPr/>
            <p:nvPr/>
          </p:nvSpPr>
          <p:spPr>
            <a:xfrm>
              <a:off x="6235024" y="2918271"/>
              <a:ext cx="61639" cy="42442"/>
            </a:xfrm>
            <a:custGeom>
              <a:avLst/>
              <a:gdLst/>
              <a:ahLst/>
              <a:cxnLst/>
              <a:rect l="l" t="t" r="r" b="b"/>
              <a:pathLst>
                <a:path w="777" h="535" extrusionOk="0">
                  <a:moveTo>
                    <a:pt x="123" y="1"/>
                  </a:moveTo>
                  <a:cubicBezTo>
                    <a:pt x="105" y="1"/>
                    <a:pt x="87" y="3"/>
                    <a:pt x="69" y="10"/>
                  </a:cubicBezTo>
                  <a:cubicBezTo>
                    <a:pt x="46" y="32"/>
                    <a:pt x="0" y="101"/>
                    <a:pt x="46" y="124"/>
                  </a:cubicBezTo>
                  <a:cubicBezTo>
                    <a:pt x="91" y="146"/>
                    <a:pt x="137" y="169"/>
                    <a:pt x="183" y="192"/>
                  </a:cubicBezTo>
                  <a:cubicBezTo>
                    <a:pt x="228" y="215"/>
                    <a:pt x="274" y="238"/>
                    <a:pt x="320" y="283"/>
                  </a:cubicBezTo>
                  <a:cubicBezTo>
                    <a:pt x="343" y="329"/>
                    <a:pt x="388" y="329"/>
                    <a:pt x="434" y="375"/>
                  </a:cubicBezTo>
                  <a:cubicBezTo>
                    <a:pt x="457" y="398"/>
                    <a:pt x="502" y="443"/>
                    <a:pt x="548" y="466"/>
                  </a:cubicBezTo>
                  <a:cubicBezTo>
                    <a:pt x="594" y="489"/>
                    <a:pt x="639" y="535"/>
                    <a:pt x="753" y="535"/>
                  </a:cubicBezTo>
                  <a:cubicBezTo>
                    <a:pt x="753" y="535"/>
                    <a:pt x="776" y="512"/>
                    <a:pt x="776" y="466"/>
                  </a:cubicBezTo>
                  <a:cubicBezTo>
                    <a:pt x="776" y="466"/>
                    <a:pt x="776" y="420"/>
                    <a:pt x="753" y="420"/>
                  </a:cubicBezTo>
                  <a:cubicBezTo>
                    <a:pt x="753" y="398"/>
                    <a:pt x="731" y="398"/>
                    <a:pt x="731" y="398"/>
                  </a:cubicBezTo>
                  <a:cubicBezTo>
                    <a:pt x="685" y="398"/>
                    <a:pt x="594" y="329"/>
                    <a:pt x="571" y="306"/>
                  </a:cubicBezTo>
                  <a:cubicBezTo>
                    <a:pt x="502" y="261"/>
                    <a:pt x="457" y="238"/>
                    <a:pt x="388" y="169"/>
                  </a:cubicBezTo>
                  <a:cubicBezTo>
                    <a:pt x="343" y="146"/>
                    <a:pt x="320" y="78"/>
                    <a:pt x="251" y="55"/>
                  </a:cubicBezTo>
                  <a:cubicBezTo>
                    <a:pt x="218" y="22"/>
                    <a:pt x="172" y="1"/>
                    <a:pt x="1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93"/>
            <p:cNvSpPr/>
            <p:nvPr/>
          </p:nvSpPr>
          <p:spPr>
            <a:xfrm>
              <a:off x="6128325" y="2975151"/>
              <a:ext cx="113997" cy="35461"/>
            </a:xfrm>
            <a:custGeom>
              <a:avLst/>
              <a:gdLst/>
              <a:ahLst/>
              <a:cxnLst/>
              <a:rect l="l" t="t" r="r" b="b"/>
              <a:pathLst>
                <a:path w="1437" h="447" extrusionOk="0">
                  <a:moveTo>
                    <a:pt x="1003" y="0"/>
                  </a:moveTo>
                  <a:cubicBezTo>
                    <a:pt x="820" y="0"/>
                    <a:pt x="752" y="23"/>
                    <a:pt x="592" y="69"/>
                  </a:cubicBezTo>
                  <a:cubicBezTo>
                    <a:pt x="409" y="137"/>
                    <a:pt x="158" y="183"/>
                    <a:pt x="44" y="343"/>
                  </a:cubicBezTo>
                  <a:cubicBezTo>
                    <a:pt x="7" y="379"/>
                    <a:pt x="0" y="446"/>
                    <a:pt x="47" y="446"/>
                  </a:cubicBezTo>
                  <a:cubicBezTo>
                    <a:pt x="58" y="446"/>
                    <a:pt x="72" y="443"/>
                    <a:pt x="90" y="434"/>
                  </a:cubicBezTo>
                  <a:cubicBezTo>
                    <a:pt x="181" y="411"/>
                    <a:pt x="272" y="365"/>
                    <a:pt x="364" y="320"/>
                  </a:cubicBezTo>
                  <a:cubicBezTo>
                    <a:pt x="455" y="274"/>
                    <a:pt x="546" y="206"/>
                    <a:pt x="638" y="206"/>
                  </a:cubicBezTo>
                  <a:cubicBezTo>
                    <a:pt x="729" y="183"/>
                    <a:pt x="797" y="160"/>
                    <a:pt x="889" y="137"/>
                  </a:cubicBezTo>
                  <a:cubicBezTo>
                    <a:pt x="980" y="137"/>
                    <a:pt x="1048" y="160"/>
                    <a:pt x="1117" y="183"/>
                  </a:cubicBezTo>
                  <a:cubicBezTo>
                    <a:pt x="1185" y="206"/>
                    <a:pt x="1254" y="251"/>
                    <a:pt x="1322" y="365"/>
                  </a:cubicBezTo>
                  <a:cubicBezTo>
                    <a:pt x="1322" y="358"/>
                    <a:pt x="1327" y="355"/>
                    <a:pt x="1335" y="355"/>
                  </a:cubicBezTo>
                  <a:cubicBezTo>
                    <a:pt x="1350" y="355"/>
                    <a:pt x="1376" y="365"/>
                    <a:pt x="1391" y="365"/>
                  </a:cubicBezTo>
                  <a:cubicBezTo>
                    <a:pt x="1414" y="365"/>
                    <a:pt x="1436" y="343"/>
                    <a:pt x="1436" y="320"/>
                  </a:cubicBezTo>
                  <a:cubicBezTo>
                    <a:pt x="1414" y="274"/>
                    <a:pt x="1414" y="228"/>
                    <a:pt x="1391" y="206"/>
                  </a:cubicBezTo>
                  <a:cubicBezTo>
                    <a:pt x="1345" y="160"/>
                    <a:pt x="1300" y="114"/>
                    <a:pt x="1208" y="69"/>
                  </a:cubicBezTo>
                  <a:cubicBezTo>
                    <a:pt x="1185" y="46"/>
                    <a:pt x="1140" y="46"/>
                    <a:pt x="1094" y="23"/>
                  </a:cubicBezTo>
                  <a:cubicBezTo>
                    <a:pt x="1071" y="23"/>
                    <a:pt x="1026" y="23"/>
                    <a:pt x="10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93"/>
            <p:cNvSpPr/>
            <p:nvPr/>
          </p:nvSpPr>
          <p:spPr>
            <a:xfrm>
              <a:off x="6312847" y="3085577"/>
              <a:ext cx="88850" cy="29511"/>
            </a:xfrm>
            <a:custGeom>
              <a:avLst/>
              <a:gdLst/>
              <a:ahLst/>
              <a:cxnLst/>
              <a:rect l="l" t="t" r="r" b="b"/>
              <a:pathLst>
                <a:path w="1120" h="372" extrusionOk="0">
                  <a:moveTo>
                    <a:pt x="914" y="0"/>
                  </a:moveTo>
                  <a:cubicBezTo>
                    <a:pt x="845" y="46"/>
                    <a:pt x="800" y="92"/>
                    <a:pt x="685" y="137"/>
                  </a:cubicBezTo>
                  <a:cubicBezTo>
                    <a:pt x="617" y="183"/>
                    <a:pt x="503" y="206"/>
                    <a:pt x="412" y="206"/>
                  </a:cubicBezTo>
                  <a:cubicBezTo>
                    <a:pt x="320" y="206"/>
                    <a:pt x="229" y="206"/>
                    <a:pt x="138" y="183"/>
                  </a:cubicBezTo>
                  <a:cubicBezTo>
                    <a:pt x="92" y="183"/>
                    <a:pt x="1" y="229"/>
                    <a:pt x="92" y="274"/>
                  </a:cubicBezTo>
                  <a:cubicBezTo>
                    <a:pt x="167" y="331"/>
                    <a:pt x="273" y="372"/>
                    <a:pt x="372" y="372"/>
                  </a:cubicBezTo>
                  <a:cubicBezTo>
                    <a:pt x="393" y="372"/>
                    <a:pt x="414" y="370"/>
                    <a:pt x="434" y="366"/>
                  </a:cubicBezTo>
                  <a:cubicBezTo>
                    <a:pt x="571" y="343"/>
                    <a:pt x="663" y="274"/>
                    <a:pt x="777" y="252"/>
                  </a:cubicBezTo>
                  <a:cubicBezTo>
                    <a:pt x="868" y="229"/>
                    <a:pt x="937" y="137"/>
                    <a:pt x="1028" y="92"/>
                  </a:cubicBezTo>
                  <a:cubicBezTo>
                    <a:pt x="1051" y="69"/>
                    <a:pt x="1073" y="69"/>
                    <a:pt x="1119" y="46"/>
                  </a:cubicBezTo>
                  <a:cubicBezTo>
                    <a:pt x="1073" y="46"/>
                    <a:pt x="1028" y="46"/>
                    <a:pt x="982" y="23"/>
                  </a:cubicBezTo>
                  <a:cubicBezTo>
                    <a:pt x="959" y="23"/>
                    <a:pt x="937" y="23"/>
                    <a:pt x="9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93"/>
            <p:cNvSpPr/>
            <p:nvPr/>
          </p:nvSpPr>
          <p:spPr>
            <a:xfrm>
              <a:off x="6763760" y="2867262"/>
              <a:ext cx="59815" cy="21022"/>
            </a:xfrm>
            <a:custGeom>
              <a:avLst/>
              <a:gdLst/>
              <a:ahLst/>
              <a:cxnLst/>
              <a:rect l="l" t="t" r="r" b="b"/>
              <a:pathLst>
                <a:path w="754" h="265" extrusionOk="0">
                  <a:moveTo>
                    <a:pt x="143" y="0"/>
                  </a:moveTo>
                  <a:cubicBezTo>
                    <a:pt x="107" y="0"/>
                    <a:pt x="73" y="9"/>
                    <a:pt x="46" y="36"/>
                  </a:cubicBezTo>
                  <a:cubicBezTo>
                    <a:pt x="23" y="59"/>
                    <a:pt x="0" y="128"/>
                    <a:pt x="46" y="150"/>
                  </a:cubicBezTo>
                  <a:cubicBezTo>
                    <a:pt x="91" y="150"/>
                    <a:pt x="137" y="173"/>
                    <a:pt x="183" y="173"/>
                  </a:cubicBezTo>
                  <a:cubicBezTo>
                    <a:pt x="206" y="162"/>
                    <a:pt x="228" y="156"/>
                    <a:pt x="251" y="156"/>
                  </a:cubicBezTo>
                  <a:cubicBezTo>
                    <a:pt x="274" y="156"/>
                    <a:pt x="297" y="162"/>
                    <a:pt x="320" y="173"/>
                  </a:cubicBezTo>
                  <a:cubicBezTo>
                    <a:pt x="331" y="185"/>
                    <a:pt x="348" y="185"/>
                    <a:pt x="368" y="185"/>
                  </a:cubicBezTo>
                  <a:cubicBezTo>
                    <a:pt x="388" y="185"/>
                    <a:pt x="411" y="185"/>
                    <a:pt x="434" y="196"/>
                  </a:cubicBezTo>
                  <a:cubicBezTo>
                    <a:pt x="480" y="219"/>
                    <a:pt x="502" y="242"/>
                    <a:pt x="548" y="242"/>
                  </a:cubicBezTo>
                  <a:cubicBezTo>
                    <a:pt x="571" y="242"/>
                    <a:pt x="616" y="265"/>
                    <a:pt x="685" y="265"/>
                  </a:cubicBezTo>
                  <a:cubicBezTo>
                    <a:pt x="685" y="265"/>
                    <a:pt x="708" y="265"/>
                    <a:pt x="731" y="242"/>
                  </a:cubicBezTo>
                  <a:cubicBezTo>
                    <a:pt x="731" y="219"/>
                    <a:pt x="753" y="173"/>
                    <a:pt x="731" y="173"/>
                  </a:cubicBezTo>
                  <a:cubicBezTo>
                    <a:pt x="731" y="150"/>
                    <a:pt x="731" y="128"/>
                    <a:pt x="708" y="128"/>
                  </a:cubicBezTo>
                  <a:cubicBezTo>
                    <a:pt x="662" y="128"/>
                    <a:pt x="571" y="82"/>
                    <a:pt x="525" y="82"/>
                  </a:cubicBezTo>
                  <a:cubicBezTo>
                    <a:pt x="434" y="59"/>
                    <a:pt x="411" y="59"/>
                    <a:pt x="320" y="36"/>
                  </a:cubicBezTo>
                  <a:cubicBezTo>
                    <a:pt x="264" y="22"/>
                    <a:pt x="200" y="0"/>
                    <a:pt x="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93"/>
            <p:cNvSpPr/>
            <p:nvPr/>
          </p:nvSpPr>
          <p:spPr>
            <a:xfrm>
              <a:off x="6312847" y="3118182"/>
              <a:ext cx="114156" cy="29035"/>
            </a:xfrm>
            <a:custGeom>
              <a:avLst/>
              <a:gdLst/>
              <a:ahLst/>
              <a:cxnLst/>
              <a:rect l="l" t="t" r="r" b="b"/>
              <a:pathLst>
                <a:path w="1439" h="366" extrusionOk="0">
                  <a:moveTo>
                    <a:pt x="1393" y="0"/>
                  </a:moveTo>
                  <a:cubicBezTo>
                    <a:pt x="1347" y="0"/>
                    <a:pt x="1325" y="0"/>
                    <a:pt x="1302" y="23"/>
                  </a:cubicBezTo>
                  <a:cubicBezTo>
                    <a:pt x="1210" y="46"/>
                    <a:pt x="1051" y="137"/>
                    <a:pt x="982" y="137"/>
                  </a:cubicBezTo>
                  <a:cubicBezTo>
                    <a:pt x="822" y="160"/>
                    <a:pt x="777" y="206"/>
                    <a:pt x="617" y="206"/>
                  </a:cubicBezTo>
                  <a:lnTo>
                    <a:pt x="366" y="206"/>
                  </a:lnTo>
                  <a:cubicBezTo>
                    <a:pt x="275" y="206"/>
                    <a:pt x="183" y="206"/>
                    <a:pt x="92" y="229"/>
                  </a:cubicBezTo>
                  <a:cubicBezTo>
                    <a:pt x="46" y="251"/>
                    <a:pt x="1" y="320"/>
                    <a:pt x="92" y="343"/>
                  </a:cubicBezTo>
                  <a:cubicBezTo>
                    <a:pt x="183" y="343"/>
                    <a:pt x="275" y="366"/>
                    <a:pt x="366" y="366"/>
                  </a:cubicBezTo>
                  <a:cubicBezTo>
                    <a:pt x="439" y="366"/>
                    <a:pt x="512" y="336"/>
                    <a:pt x="585" y="336"/>
                  </a:cubicBezTo>
                  <a:cubicBezTo>
                    <a:pt x="603" y="336"/>
                    <a:pt x="622" y="338"/>
                    <a:pt x="640" y="343"/>
                  </a:cubicBezTo>
                  <a:lnTo>
                    <a:pt x="777" y="343"/>
                  </a:lnTo>
                  <a:cubicBezTo>
                    <a:pt x="822" y="320"/>
                    <a:pt x="868" y="297"/>
                    <a:pt x="891" y="297"/>
                  </a:cubicBezTo>
                  <a:cubicBezTo>
                    <a:pt x="982" y="274"/>
                    <a:pt x="1073" y="274"/>
                    <a:pt x="1142" y="251"/>
                  </a:cubicBezTo>
                  <a:cubicBezTo>
                    <a:pt x="1233" y="206"/>
                    <a:pt x="1302" y="183"/>
                    <a:pt x="1416" y="114"/>
                  </a:cubicBezTo>
                  <a:cubicBezTo>
                    <a:pt x="1416" y="114"/>
                    <a:pt x="1439" y="92"/>
                    <a:pt x="1439" y="46"/>
                  </a:cubicBezTo>
                  <a:cubicBezTo>
                    <a:pt x="1416" y="23"/>
                    <a:pt x="1393" y="0"/>
                    <a:pt x="13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93"/>
            <p:cNvSpPr/>
            <p:nvPr/>
          </p:nvSpPr>
          <p:spPr>
            <a:xfrm>
              <a:off x="6810803" y="814929"/>
              <a:ext cx="5236" cy="2618"/>
            </a:xfrm>
            <a:custGeom>
              <a:avLst/>
              <a:gdLst/>
              <a:ahLst/>
              <a:cxnLst/>
              <a:rect l="l" t="t" r="r" b="b"/>
              <a:pathLst>
                <a:path w="66" h="33" extrusionOk="0">
                  <a:moveTo>
                    <a:pt x="1" y="1"/>
                  </a:moveTo>
                  <a:lnTo>
                    <a:pt x="1" y="1"/>
                  </a:lnTo>
                  <a:cubicBezTo>
                    <a:pt x="1" y="1"/>
                    <a:pt x="23" y="23"/>
                    <a:pt x="23" y="23"/>
                  </a:cubicBezTo>
                  <a:cubicBezTo>
                    <a:pt x="44" y="30"/>
                    <a:pt x="54" y="33"/>
                    <a:pt x="57" y="33"/>
                  </a:cubicBezTo>
                  <a:cubicBezTo>
                    <a:pt x="65" y="33"/>
                    <a:pt x="33" y="17"/>
                    <a:pt x="1" y="1"/>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93"/>
            <p:cNvSpPr/>
            <p:nvPr/>
          </p:nvSpPr>
          <p:spPr>
            <a:xfrm>
              <a:off x="6626122" y="2950955"/>
              <a:ext cx="114156" cy="149220"/>
            </a:xfrm>
            <a:custGeom>
              <a:avLst/>
              <a:gdLst/>
              <a:ahLst/>
              <a:cxnLst/>
              <a:rect l="l" t="t" r="r" b="b"/>
              <a:pathLst>
                <a:path w="1439" h="1881" extrusionOk="0">
                  <a:moveTo>
                    <a:pt x="63" y="1"/>
                  </a:moveTo>
                  <a:cubicBezTo>
                    <a:pt x="40" y="1"/>
                    <a:pt x="23" y="53"/>
                    <a:pt x="23" y="123"/>
                  </a:cubicBezTo>
                  <a:cubicBezTo>
                    <a:pt x="0" y="191"/>
                    <a:pt x="46" y="259"/>
                    <a:pt x="69" y="328"/>
                  </a:cubicBezTo>
                  <a:cubicBezTo>
                    <a:pt x="92" y="419"/>
                    <a:pt x="137" y="488"/>
                    <a:pt x="183" y="556"/>
                  </a:cubicBezTo>
                  <a:cubicBezTo>
                    <a:pt x="297" y="670"/>
                    <a:pt x="411" y="784"/>
                    <a:pt x="525" y="853"/>
                  </a:cubicBezTo>
                  <a:cubicBezTo>
                    <a:pt x="731" y="1013"/>
                    <a:pt x="799" y="1081"/>
                    <a:pt x="982" y="1241"/>
                  </a:cubicBezTo>
                  <a:cubicBezTo>
                    <a:pt x="1028" y="1287"/>
                    <a:pt x="1119" y="1378"/>
                    <a:pt x="1165" y="1469"/>
                  </a:cubicBezTo>
                  <a:cubicBezTo>
                    <a:pt x="1233" y="1538"/>
                    <a:pt x="1256" y="1629"/>
                    <a:pt x="1279" y="1697"/>
                  </a:cubicBezTo>
                  <a:cubicBezTo>
                    <a:pt x="1301" y="1743"/>
                    <a:pt x="1301" y="1789"/>
                    <a:pt x="1324" y="1834"/>
                  </a:cubicBezTo>
                  <a:cubicBezTo>
                    <a:pt x="1347" y="1857"/>
                    <a:pt x="1393" y="1880"/>
                    <a:pt x="1416" y="1880"/>
                  </a:cubicBezTo>
                  <a:cubicBezTo>
                    <a:pt x="1433" y="1863"/>
                    <a:pt x="1437" y="1818"/>
                    <a:pt x="1438" y="1809"/>
                  </a:cubicBezTo>
                  <a:lnTo>
                    <a:pt x="1438" y="1809"/>
                  </a:lnTo>
                  <a:cubicBezTo>
                    <a:pt x="1438" y="1810"/>
                    <a:pt x="1438" y="1811"/>
                    <a:pt x="1438" y="1812"/>
                  </a:cubicBezTo>
                  <a:cubicBezTo>
                    <a:pt x="1438" y="1808"/>
                    <a:pt x="1438" y="1807"/>
                    <a:pt x="1438" y="1807"/>
                  </a:cubicBezTo>
                  <a:cubicBezTo>
                    <a:pt x="1438" y="1807"/>
                    <a:pt x="1438" y="1808"/>
                    <a:pt x="1438" y="1809"/>
                  </a:cubicBezTo>
                  <a:lnTo>
                    <a:pt x="1438" y="1809"/>
                  </a:lnTo>
                  <a:cubicBezTo>
                    <a:pt x="1415" y="1582"/>
                    <a:pt x="1347" y="1446"/>
                    <a:pt x="1256" y="1309"/>
                  </a:cubicBezTo>
                  <a:cubicBezTo>
                    <a:pt x="1165" y="1195"/>
                    <a:pt x="1050" y="1104"/>
                    <a:pt x="936" y="1036"/>
                  </a:cubicBezTo>
                  <a:cubicBezTo>
                    <a:pt x="845" y="944"/>
                    <a:pt x="754" y="830"/>
                    <a:pt x="640" y="762"/>
                  </a:cubicBezTo>
                  <a:cubicBezTo>
                    <a:pt x="503" y="693"/>
                    <a:pt x="411" y="579"/>
                    <a:pt x="320" y="442"/>
                  </a:cubicBezTo>
                  <a:cubicBezTo>
                    <a:pt x="229" y="328"/>
                    <a:pt x="160" y="214"/>
                    <a:pt x="115" y="77"/>
                  </a:cubicBezTo>
                  <a:cubicBezTo>
                    <a:pt x="97" y="23"/>
                    <a:pt x="79" y="1"/>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93"/>
            <p:cNvSpPr/>
            <p:nvPr/>
          </p:nvSpPr>
          <p:spPr>
            <a:xfrm>
              <a:off x="6650080" y="3052894"/>
              <a:ext cx="66637" cy="110586"/>
            </a:xfrm>
            <a:custGeom>
              <a:avLst/>
              <a:gdLst/>
              <a:ahLst/>
              <a:cxnLst/>
              <a:rect l="l" t="t" r="r" b="b"/>
              <a:pathLst>
                <a:path w="840" h="1394" extrusionOk="0">
                  <a:moveTo>
                    <a:pt x="44" y="0"/>
                  </a:moveTo>
                  <a:cubicBezTo>
                    <a:pt x="9" y="0"/>
                    <a:pt x="1" y="64"/>
                    <a:pt x="18" y="116"/>
                  </a:cubicBezTo>
                  <a:cubicBezTo>
                    <a:pt x="64" y="298"/>
                    <a:pt x="292" y="435"/>
                    <a:pt x="406" y="549"/>
                  </a:cubicBezTo>
                  <a:cubicBezTo>
                    <a:pt x="475" y="618"/>
                    <a:pt x="497" y="664"/>
                    <a:pt x="543" y="709"/>
                  </a:cubicBezTo>
                  <a:cubicBezTo>
                    <a:pt x="566" y="755"/>
                    <a:pt x="589" y="800"/>
                    <a:pt x="634" y="892"/>
                  </a:cubicBezTo>
                  <a:cubicBezTo>
                    <a:pt x="634" y="915"/>
                    <a:pt x="657" y="937"/>
                    <a:pt x="657" y="960"/>
                  </a:cubicBezTo>
                  <a:cubicBezTo>
                    <a:pt x="680" y="983"/>
                    <a:pt x="680" y="1029"/>
                    <a:pt x="680" y="1052"/>
                  </a:cubicBezTo>
                  <a:cubicBezTo>
                    <a:pt x="680" y="1097"/>
                    <a:pt x="703" y="1120"/>
                    <a:pt x="703" y="1166"/>
                  </a:cubicBezTo>
                  <a:cubicBezTo>
                    <a:pt x="703" y="1189"/>
                    <a:pt x="703" y="1211"/>
                    <a:pt x="703" y="1234"/>
                  </a:cubicBezTo>
                  <a:cubicBezTo>
                    <a:pt x="703" y="1280"/>
                    <a:pt x="703" y="1303"/>
                    <a:pt x="726" y="1348"/>
                  </a:cubicBezTo>
                  <a:cubicBezTo>
                    <a:pt x="726" y="1348"/>
                    <a:pt x="748" y="1371"/>
                    <a:pt x="771" y="1394"/>
                  </a:cubicBezTo>
                  <a:cubicBezTo>
                    <a:pt x="808" y="1375"/>
                    <a:pt x="830" y="1342"/>
                    <a:pt x="837" y="1342"/>
                  </a:cubicBezTo>
                  <a:cubicBezTo>
                    <a:pt x="839" y="1342"/>
                    <a:pt x="840" y="1344"/>
                    <a:pt x="840" y="1348"/>
                  </a:cubicBezTo>
                  <a:cubicBezTo>
                    <a:pt x="840" y="1257"/>
                    <a:pt x="840" y="1189"/>
                    <a:pt x="840" y="1143"/>
                  </a:cubicBezTo>
                  <a:cubicBezTo>
                    <a:pt x="840" y="1074"/>
                    <a:pt x="840" y="1029"/>
                    <a:pt x="817" y="983"/>
                  </a:cubicBezTo>
                  <a:cubicBezTo>
                    <a:pt x="817" y="915"/>
                    <a:pt x="794" y="869"/>
                    <a:pt x="771" y="846"/>
                  </a:cubicBezTo>
                  <a:cubicBezTo>
                    <a:pt x="748" y="800"/>
                    <a:pt x="726" y="755"/>
                    <a:pt x="703" y="709"/>
                  </a:cubicBezTo>
                  <a:cubicBezTo>
                    <a:pt x="634" y="641"/>
                    <a:pt x="611" y="527"/>
                    <a:pt x="520" y="481"/>
                  </a:cubicBezTo>
                  <a:cubicBezTo>
                    <a:pt x="429" y="412"/>
                    <a:pt x="383" y="321"/>
                    <a:pt x="315" y="253"/>
                  </a:cubicBezTo>
                  <a:cubicBezTo>
                    <a:pt x="246" y="161"/>
                    <a:pt x="155" y="93"/>
                    <a:pt x="86" y="24"/>
                  </a:cubicBezTo>
                  <a:cubicBezTo>
                    <a:pt x="69" y="7"/>
                    <a:pt x="55"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93"/>
            <p:cNvSpPr/>
            <p:nvPr/>
          </p:nvSpPr>
          <p:spPr>
            <a:xfrm>
              <a:off x="6178858" y="2891141"/>
              <a:ext cx="41728" cy="16025"/>
            </a:xfrm>
            <a:custGeom>
              <a:avLst/>
              <a:gdLst/>
              <a:ahLst/>
              <a:cxnLst/>
              <a:rect l="l" t="t" r="r" b="b"/>
              <a:pathLst>
                <a:path w="526" h="202" extrusionOk="0">
                  <a:moveTo>
                    <a:pt x="419" y="0"/>
                  </a:moveTo>
                  <a:cubicBezTo>
                    <a:pt x="379" y="0"/>
                    <a:pt x="335" y="20"/>
                    <a:pt x="297" y="32"/>
                  </a:cubicBezTo>
                  <a:lnTo>
                    <a:pt x="160" y="32"/>
                  </a:lnTo>
                  <a:cubicBezTo>
                    <a:pt x="138" y="32"/>
                    <a:pt x="69" y="55"/>
                    <a:pt x="46" y="55"/>
                  </a:cubicBezTo>
                  <a:cubicBezTo>
                    <a:pt x="23" y="55"/>
                    <a:pt x="23" y="78"/>
                    <a:pt x="1" y="78"/>
                  </a:cubicBezTo>
                  <a:cubicBezTo>
                    <a:pt x="1" y="100"/>
                    <a:pt x="23" y="123"/>
                    <a:pt x="23" y="146"/>
                  </a:cubicBezTo>
                  <a:cubicBezTo>
                    <a:pt x="23" y="169"/>
                    <a:pt x="46" y="192"/>
                    <a:pt x="46" y="192"/>
                  </a:cubicBezTo>
                  <a:cubicBezTo>
                    <a:pt x="61" y="199"/>
                    <a:pt x="74" y="202"/>
                    <a:pt x="86" y="202"/>
                  </a:cubicBezTo>
                  <a:cubicBezTo>
                    <a:pt x="110" y="202"/>
                    <a:pt x="130" y="192"/>
                    <a:pt x="160" y="192"/>
                  </a:cubicBezTo>
                  <a:cubicBezTo>
                    <a:pt x="183" y="192"/>
                    <a:pt x="206" y="169"/>
                    <a:pt x="229" y="169"/>
                  </a:cubicBezTo>
                  <a:cubicBezTo>
                    <a:pt x="244" y="169"/>
                    <a:pt x="259" y="179"/>
                    <a:pt x="275" y="179"/>
                  </a:cubicBezTo>
                  <a:cubicBezTo>
                    <a:pt x="282" y="179"/>
                    <a:pt x="290" y="177"/>
                    <a:pt x="297" y="169"/>
                  </a:cubicBezTo>
                  <a:cubicBezTo>
                    <a:pt x="320" y="158"/>
                    <a:pt x="337" y="152"/>
                    <a:pt x="352" y="152"/>
                  </a:cubicBezTo>
                  <a:cubicBezTo>
                    <a:pt x="366" y="152"/>
                    <a:pt x="377" y="158"/>
                    <a:pt x="389" y="169"/>
                  </a:cubicBezTo>
                  <a:cubicBezTo>
                    <a:pt x="434" y="169"/>
                    <a:pt x="457" y="169"/>
                    <a:pt x="480" y="146"/>
                  </a:cubicBezTo>
                  <a:cubicBezTo>
                    <a:pt x="526" y="146"/>
                    <a:pt x="526" y="78"/>
                    <a:pt x="503" y="55"/>
                  </a:cubicBezTo>
                  <a:cubicBezTo>
                    <a:pt x="482" y="13"/>
                    <a:pt x="452"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93"/>
            <p:cNvSpPr/>
            <p:nvPr/>
          </p:nvSpPr>
          <p:spPr>
            <a:xfrm>
              <a:off x="6189727" y="2846557"/>
              <a:ext cx="68858" cy="21816"/>
            </a:xfrm>
            <a:custGeom>
              <a:avLst/>
              <a:gdLst/>
              <a:ahLst/>
              <a:cxnLst/>
              <a:rect l="l" t="t" r="r" b="b"/>
              <a:pathLst>
                <a:path w="868" h="275" extrusionOk="0">
                  <a:moveTo>
                    <a:pt x="69" y="1"/>
                  </a:moveTo>
                  <a:cubicBezTo>
                    <a:pt x="46" y="1"/>
                    <a:pt x="23" y="1"/>
                    <a:pt x="1" y="23"/>
                  </a:cubicBezTo>
                  <a:cubicBezTo>
                    <a:pt x="1" y="46"/>
                    <a:pt x="1" y="69"/>
                    <a:pt x="1" y="92"/>
                  </a:cubicBezTo>
                  <a:cubicBezTo>
                    <a:pt x="23" y="115"/>
                    <a:pt x="46" y="137"/>
                    <a:pt x="46" y="137"/>
                  </a:cubicBezTo>
                  <a:lnTo>
                    <a:pt x="206" y="137"/>
                  </a:lnTo>
                  <a:cubicBezTo>
                    <a:pt x="229" y="149"/>
                    <a:pt x="252" y="149"/>
                    <a:pt x="274" y="149"/>
                  </a:cubicBezTo>
                  <a:cubicBezTo>
                    <a:pt x="297" y="149"/>
                    <a:pt x="320" y="149"/>
                    <a:pt x="343" y="160"/>
                  </a:cubicBezTo>
                  <a:cubicBezTo>
                    <a:pt x="379" y="160"/>
                    <a:pt x="401" y="190"/>
                    <a:pt x="444" y="190"/>
                  </a:cubicBezTo>
                  <a:cubicBezTo>
                    <a:pt x="454" y="190"/>
                    <a:pt x="466" y="188"/>
                    <a:pt x="480" y="183"/>
                  </a:cubicBezTo>
                  <a:cubicBezTo>
                    <a:pt x="526" y="183"/>
                    <a:pt x="571" y="229"/>
                    <a:pt x="640" y="252"/>
                  </a:cubicBezTo>
                  <a:cubicBezTo>
                    <a:pt x="685" y="274"/>
                    <a:pt x="754" y="274"/>
                    <a:pt x="822" y="274"/>
                  </a:cubicBezTo>
                  <a:cubicBezTo>
                    <a:pt x="868" y="274"/>
                    <a:pt x="845" y="206"/>
                    <a:pt x="822" y="160"/>
                  </a:cubicBezTo>
                  <a:cubicBezTo>
                    <a:pt x="754" y="92"/>
                    <a:pt x="617" y="92"/>
                    <a:pt x="526" y="69"/>
                  </a:cubicBezTo>
                  <a:cubicBezTo>
                    <a:pt x="434" y="46"/>
                    <a:pt x="389" y="23"/>
                    <a:pt x="2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93"/>
            <p:cNvSpPr/>
            <p:nvPr/>
          </p:nvSpPr>
          <p:spPr>
            <a:xfrm>
              <a:off x="6472221" y="2162103"/>
              <a:ext cx="79" cy="79"/>
            </a:xfrm>
            <a:custGeom>
              <a:avLst/>
              <a:gdLst/>
              <a:ahLst/>
              <a:cxnLst/>
              <a:rect l="l" t="t" r="r" b="b"/>
              <a:pathLst>
                <a:path w="1" h="1" extrusionOk="0">
                  <a:moveTo>
                    <a:pt x="0" y="1"/>
                  </a:moveTo>
                  <a:lnTo>
                    <a:pt x="0" y="1"/>
                  </a:lnTo>
                  <a:cubicBezTo>
                    <a:pt x="0" y="1"/>
                    <a:pt x="0" y="1"/>
                    <a:pt x="0" y="1"/>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93"/>
            <p:cNvSpPr/>
            <p:nvPr/>
          </p:nvSpPr>
          <p:spPr>
            <a:xfrm>
              <a:off x="6537431" y="1758315"/>
              <a:ext cx="1825" cy="79"/>
            </a:xfrm>
            <a:custGeom>
              <a:avLst/>
              <a:gdLst/>
              <a:ahLst/>
              <a:cxnLst/>
              <a:rect l="l" t="t" r="r" b="b"/>
              <a:pathLst>
                <a:path w="23" h="1" extrusionOk="0">
                  <a:moveTo>
                    <a:pt x="23" y="1"/>
                  </a:moveTo>
                  <a:lnTo>
                    <a:pt x="23" y="1"/>
                  </a:lnTo>
                  <a:cubicBezTo>
                    <a:pt x="0" y="1"/>
                    <a:pt x="0" y="1"/>
                    <a:pt x="23" y="1"/>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93"/>
            <p:cNvSpPr/>
            <p:nvPr/>
          </p:nvSpPr>
          <p:spPr>
            <a:xfrm>
              <a:off x="6474046" y="1682238"/>
              <a:ext cx="3649" cy="3729"/>
            </a:xfrm>
            <a:custGeom>
              <a:avLst/>
              <a:gdLst/>
              <a:ahLst/>
              <a:cxnLst/>
              <a:rect l="l" t="t" r="r" b="b"/>
              <a:pathLst>
                <a:path w="46" h="47" extrusionOk="0">
                  <a:moveTo>
                    <a:pt x="46" y="47"/>
                  </a:moveTo>
                  <a:cubicBezTo>
                    <a:pt x="46" y="47"/>
                    <a:pt x="46" y="47"/>
                    <a:pt x="46" y="47"/>
                  </a:cubicBezTo>
                  <a:cubicBezTo>
                    <a:pt x="0" y="1"/>
                    <a:pt x="0" y="1"/>
                    <a:pt x="46" y="47"/>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93"/>
            <p:cNvSpPr/>
            <p:nvPr/>
          </p:nvSpPr>
          <p:spPr>
            <a:xfrm>
              <a:off x="6937572" y="4353104"/>
              <a:ext cx="1904" cy="79"/>
            </a:xfrm>
            <a:custGeom>
              <a:avLst/>
              <a:gdLst/>
              <a:ahLst/>
              <a:cxnLst/>
              <a:rect l="l" t="t" r="r" b="b"/>
              <a:pathLst>
                <a:path w="24" h="1" extrusionOk="0">
                  <a:moveTo>
                    <a:pt x="23" y="0"/>
                  </a:moveTo>
                  <a:lnTo>
                    <a:pt x="23" y="0"/>
                  </a:lnTo>
                  <a:cubicBezTo>
                    <a:pt x="23" y="0"/>
                    <a:pt x="0" y="0"/>
                    <a:pt x="23"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93"/>
            <p:cNvSpPr/>
            <p:nvPr/>
          </p:nvSpPr>
          <p:spPr>
            <a:xfrm>
              <a:off x="7062517" y="4106786"/>
              <a:ext cx="1904" cy="79"/>
            </a:xfrm>
            <a:custGeom>
              <a:avLst/>
              <a:gdLst/>
              <a:ahLst/>
              <a:cxnLst/>
              <a:rect l="l" t="t" r="r" b="b"/>
              <a:pathLst>
                <a:path w="24" h="1" extrusionOk="0">
                  <a:moveTo>
                    <a:pt x="23" y="1"/>
                  </a:moveTo>
                  <a:cubicBezTo>
                    <a:pt x="23" y="1"/>
                    <a:pt x="23" y="1"/>
                    <a:pt x="23" y="1"/>
                  </a:cubicBezTo>
                  <a:cubicBezTo>
                    <a:pt x="23" y="1"/>
                    <a:pt x="23" y="1"/>
                    <a:pt x="0" y="1"/>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93"/>
            <p:cNvSpPr/>
            <p:nvPr/>
          </p:nvSpPr>
          <p:spPr>
            <a:xfrm>
              <a:off x="7220067" y="4001833"/>
              <a:ext cx="79" cy="79"/>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93"/>
            <p:cNvSpPr/>
            <p:nvPr/>
          </p:nvSpPr>
          <p:spPr>
            <a:xfrm>
              <a:off x="6874187" y="3869591"/>
              <a:ext cx="79" cy="79"/>
            </a:xfrm>
            <a:custGeom>
              <a:avLst/>
              <a:gdLst/>
              <a:ahLst/>
              <a:cxnLst/>
              <a:rect l="l" t="t" r="r" b="b"/>
              <a:pathLst>
                <a:path w="1" h="1" extrusionOk="0">
                  <a:moveTo>
                    <a:pt x="1" y="1"/>
                  </a:moveTo>
                  <a:lnTo>
                    <a:pt x="1" y="1"/>
                  </a:lnTo>
                  <a:cubicBezTo>
                    <a:pt x="1" y="1"/>
                    <a:pt x="1" y="1"/>
                    <a:pt x="1" y="1"/>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93"/>
            <p:cNvSpPr/>
            <p:nvPr/>
          </p:nvSpPr>
          <p:spPr>
            <a:xfrm>
              <a:off x="6642385" y="2236355"/>
              <a:ext cx="1904" cy="79"/>
            </a:xfrm>
            <a:custGeom>
              <a:avLst/>
              <a:gdLst/>
              <a:ahLst/>
              <a:cxnLst/>
              <a:rect l="l" t="t" r="r" b="b"/>
              <a:pathLst>
                <a:path w="24" h="1" extrusionOk="0">
                  <a:moveTo>
                    <a:pt x="24" y="0"/>
                  </a:moveTo>
                  <a:cubicBezTo>
                    <a:pt x="1" y="0"/>
                    <a:pt x="1" y="0"/>
                    <a:pt x="1" y="0"/>
                  </a:cubicBezTo>
                  <a:cubicBezTo>
                    <a:pt x="1" y="0"/>
                    <a:pt x="1" y="0"/>
                    <a:pt x="1" y="0"/>
                  </a:cubicBezTo>
                  <a:cubicBezTo>
                    <a:pt x="1" y="0"/>
                    <a:pt x="24" y="0"/>
                    <a:pt x="24"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93"/>
            <p:cNvSpPr/>
            <p:nvPr/>
          </p:nvSpPr>
          <p:spPr>
            <a:xfrm>
              <a:off x="6638815" y="2236355"/>
              <a:ext cx="79" cy="79"/>
            </a:xfrm>
            <a:custGeom>
              <a:avLst/>
              <a:gdLst/>
              <a:ahLst/>
              <a:cxnLst/>
              <a:rect l="l" t="t" r="r" b="b"/>
              <a:pathLst>
                <a:path w="1" h="1" extrusionOk="0">
                  <a:moveTo>
                    <a:pt x="0" y="0"/>
                  </a:moveTo>
                  <a:lnTo>
                    <a:pt x="0" y="0"/>
                  </a:lnTo>
                  <a:cubicBezTo>
                    <a:pt x="0" y="0"/>
                    <a:pt x="0" y="0"/>
                    <a:pt x="0" y="0"/>
                  </a:cubicBezTo>
                  <a:lnTo>
                    <a:pt x="0" y="0"/>
                  </a:ln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93"/>
            <p:cNvSpPr/>
            <p:nvPr/>
          </p:nvSpPr>
          <p:spPr>
            <a:xfrm>
              <a:off x="6642385" y="2236355"/>
              <a:ext cx="79" cy="1904"/>
            </a:xfrm>
            <a:custGeom>
              <a:avLst/>
              <a:gdLst/>
              <a:ahLst/>
              <a:cxnLst/>
              <a:rect l="l" t="t" r="r" b="b"/>
              <a:pathLst>
                <a:path w="1" h="24" extrusionOk="0">
                  <a:moveTo>
                    <a:pt x="1" y="0"/>
                  </a:moveTo>
                  <a:cubicBezTo>
                    <a:pt x="1" y="0"/>
                    <a:pt x="1" y="23"/>
                    <a:pt x="1" y="23"/>
                  </a:cubicBezTo>
                  <a:cubicBezTo>
                    <a:pt x="1" y="23"/>
                    <a:pt x="1" y="0"/>
                    <a:pt x="1" y="0"/>
                  </a:cubicBezTo>
                  <a:cubicBezTo>
                    <a:pt x="1" y="0"/>
                    <a:pt x="1" y="0"/>
                    <a:pt x="1" y="0"/>
                  </a:cubicBezTo>
                  <a:cubicBezTo>
                    <a:pt x="1" y="23"/>
                    <a:pt x="1" y="0"/>
                    <a:pt x="1"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93"/>
            <p:cNvSpPr/>
            <p:nvPr/>
          </p:nvSpPr>
          <p:spPr>
            <a:xfrm>
              <a:off x="6644209" y="2236355"/>
              <a:ext cx="1904" cy="79"/>
            </a:xfrm>
            <a:custGeom>
              <a:avLst/>
              <a:gdLst/>
              <a:ahLst/>
              <a:cxnLst/>
              <a:rect l="l" t="t" r="r" b="b"/>
              <a:pathLst>
                <a:path w="24" h="1" extrusionOk="0">
                  <a:moveTo>
                    <a:pt x="24" y="0"/>
                  </a:moveTo>
                  <a:cubicBezTo>
                    <a:pt x="24" y="0"/>
                    <a:pt x="24" y="0"/>
                    <a:pt x="24" y="0"/>
                  </a:cubicBezTo>
                  <a:cubicBezTo>
                    <a:pt x="1" y="0"/>
                    <a:pt x="1" y="0"/>
                    <a:pt x="1" y="0"/>
                  </a:cubicBezTo>
                  <a:cubicBezTo>
                    <a:pt x="1" y="0"/>
                    <a:pt x="1" y="0"/>
                    <a:pt x="1" y="0"/>
                  </a:cubicBezTo>
                  <a:cubicBezTo>
                    <a:pt x="1" y="0"/>
                    <a:pt x="24" y="0"/>
                    <a:pt x="24"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93"/>
            <p:cNvSpPr/>
            <p:nvPr/>
          </p:nvSpPr>
          <p:spPr>
            <a:xfrm>
              <a:off x="6642385" y="2236355"/>
              <a:ext cx="79" cy="79"/>
            </a:xfrm>
            <a:custGeom>
              <a:avLst/>
              <a:gdLst/>
              <a:ahLst/>
              <a:cxnLst/>
              <a:rect l="l" t="t" r="r" b="b"/>
              <a:pathLst>
                <a:path w="1" h="1" extrusionOk="0">
                  <a:moveTo>
                    <a:pt x="1" y="0"/>
                  </a:moveTo>
                  <a:cubicBezTo>
                    <a:pt x="1" y="0"/>
                    <a:pt x="1" y="0"/>
                    <a:pt x="1" y="0"/>
                  </a:cubicBezTo>
                  <a:cubicBezTo>
                    <a:pt x="1" y="0"/>
                    <a:pt x="1" y="0"/>
                    <a:pt x="1" y="0"/>
                  </a:cubicBezTo>
                  <a:cubicBezTo>
                    <a:pt x="1" y="0"/>
                    <a:pt x="1" y="0"/>
                    <a:pt x="1"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93"/>
            <p:cNvSpPr/>
            <p:nvPr/>
          </p:nvSpPr>
          <p:spPr>
            <a:xfrm>
              <a:off x="6644209" y="2236355"/>
              <a:ext cx="79" cy="7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93"/>
            <p:cNvSpPr/>
            <p:nvPr/>
          </p:nvSpPr>
          <p:spPr>
            <a:xfrm>
              <a:off x="6644209" y="2236355"/>
              <a:ext cx="79" cy="7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93"/>
            <p:cNvSpPr/>
            <p:nvPr/>
          </p:nvSpPr>
          <p:spPr>
            <a:xfrm>
              <a:off x="6647858" y="2230881"/>
              <a:ext cx="1904" cy="5553"/>
            </a:xfrm>
            <a:custGeom>
              <a:avLst/>
              <a:gdLst/>
              <a:ahLst/>
              <a:cxnLst/>
              <a:rect l="l" t="t" r="r" b="b"/>
              <a:pathLst>
                <a:path w="24" h="70" extrusionOk="0">
                  <a:moveTo>
                    <a:pt x="0" y="1"/>
                  </a:moveTo>
                  <a:cubicBezTo>
                    <a:pt x="0" y="47"/>
                    <a:pt x="0" y="47"/>
                    <a:pt x="0" y="69"/>
                  </a:cubicBezTo>
                  <a:lnTo>
                    <a:pt x="23" y="69"/>
                  </a:lnTo>
                  <a:cubicBezTo>
                    <a:pt x="23" y="69"/>
                    <a:pt x="23" y="47"/>
                    <a:pt x="23" y="47"/>
                  </a:cubicBezTo>
                  <a:cubicBezTo>
                    <a:pt x="23" y="47"/>
                    <a:pt x="0" y="24"/>
                    <a:pt x="0" y="1"/>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93"/>
            <p:cNvSpPr/>
            <p:nvPr/>
          </p:nvSpPr>
          <p:spPr>
            <a:xfrm>
              <a:off x="6642385" y="2236355"/>
              <a:ext cx="79" cy="79"/>
            </a:xfrm>
            <a:custGeom>
              <a:avLst/>
              <a:gdLst/>
              <a:ahLst/>
              <a:cxnLst/>
              <a:rect l="l" t="t" r="r" b="b"/>
              <a:pathLst>
                <a:path w="1" h="1" extrusionOk="0">
                  <a:moveTo>
                    <a:pt x="1" y="0"/>
                  </a:moveTo>
                  <a:cubicBezTo>
                    <a:pt x="1" y="0"/>
                    <a:pt x="1" y="0"/>
                    <a:pt x="1" y="0"/>
                  </a:cubicBezTo>
                  <a:cubicBezTo>
                    <a:pt x="1" y="0"/>
                    <a:pt x="1" y="0"/>
                    <a:pt x="1"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93"/>
            <p:cNvSpPr/>
            <p:nvPr/>
          </p:nvSpPr>
          <p:spPr>
            <a:xfrm>
              <a:off x="6638815" y="2236355"/>
              <a:ext cx="79" cy="79"/>
            </a:xfrm>
            <a:custGeom>
              <a:avLst/>
              <a:gdLst/>
              <a:ahLst/>
              <a:cxnLst/>
              <a:rect l="l" t="t" r="r" b="b"/>
              <a:pathLst>
                <a:path w="1" h="1" extrusionOk="0">
                  <a:moveTo>
                    <a:pt x="0" y="0"/>
                  </a:moveTo>
                  <a:lnTo>
                    <a:pt x="0" y="0"/>
                  </a:lnTo>
                  <a:lnTo>
                    <a:pt x="0" y="0"/>
                  </a:lnTo>
                  <a:cubicBezTo>
                    <a:pt x="0" y="0"/>
                    <a:pt x="0" y="0"/>
                    <a:pt x="0"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93"/>
            <p:cNvSpPr/>
            <p:nvPr/>
          </p:nvSpPr>
          <p:spPr>
            <a:xfrm>
              <a:off x="6638815" y="2236355"/>
              <a:ext cx="3649" cy="79"/>
            </a:xfrm>
            <a:custGeom>
              <a:avLst/>
              <a:gdLst/>
              <a:ahLst/>
              <a:cxnLst/>
              <a:rect l="l" t="t" r="r" b="b"/>
              <a:pathLst>
                <a:path w="46" h="1" extrusionOk="0">
                  <a:moveTo>
                    <a:pt x="23" y="0"/>
                  </a:moveTo>
                  <a:cubicBezTo>
                    <a:pt x="23" y="0"/>
                    <a:pt x="23" y="0"/>
                    <a:pt x="46" y="0"/>
                  </a:cubicBezTo>
                  <a:cubicBezTo>
                    <a:pt x="23" y="0"/>
                    <a:pt x="23" y="0"/>
                    <a:pt x="23" y="0"/>
                  </a:cubicBezTo>
                  <a:cubicBezTo>
                    <a:pt x="23" y="0"/>
                    <a:pt x="23" y="0"/>
                    <a:pt x="0" y="0"/>
                  </a:cubicBezTo>
                  <a:lnTo>
                    <a:pt x="0" y="0"/>
                  </a:lnTo>
                  <a:cubicBezTo>
                    <a:pt x="23" y="0"/>
                    <a:pt x="23" y="0"/>
                    <a:pt x="23"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93"/>
            <p:cNvSpPr/>
            <p:nvPr/>
          </p:nvSpPr>
          <p:spPr>
            <a:xfrm>
              <a:off x="6618903" y="3090972"/>
              <a:ext cx="76077" cy="174129"/>
            </a:xfrm>
            <a:custGeom>
              <a:avLst/>
              <a:gdLst/>
              <a:ahLst/>
              <a:cxnLst/>
              <a:rect l="l" t="t" r="r" b="b"/>
              <a:pathLst>
                <a:path w="959" h="2195" extrusionOk="0">
                  <a:moveTo>
                    <a:pt x="137" y="1"/>
                  </a:moveTo>
                  <a:cubicBezTo>
                    <a:pt x="91" y="1"/>
                    <a:pt x="69" y="47"/>
                    <a:pt x="46" y="92"/>
                  </a:cubicBezTo>
                  <a:cubicBezTo>
                    <a:pt x="0" y="161"/>
                    <a:pt x="0" y="252"/>
                    <a:pt x="0" y="343"/>
                  </a:cubicBezTo>
                  <a:cubicBezTo>
                    <a:pt x="0" y="343"/>
                    <a:pt x="0" y="343"/>
                    <a:pt x="0" y="366"/>
                  </a:cubicBezTo>
                  <a:lnTo>
                    <a:pt x="0" y="412"/>
                  </a:lnTo>
                  <a:cubicBezTo>
                    <a:pt x="0" y="412"/>
                    <a:pt x="23" y="412"/>
                    <a:pt x="23" y="389"/>
                  </a:cubicBezTo>
                  <a:cubicBezTo>
                    <a:pt x="46" y="594"/>
                    <a:pt x="137" y="754"/>
                    <a:pt x="297" y="868"/>
                  </a:cubicBezTo>
                  <a:cubicBezTo>
                    <a:pt x="411" y="960"/>
                    <a:pt x="525" y="1051"/>
                    <a:pt x="594" y="1165"/>
                  </a:cubicBezTo>
                  <a:cubicBezTo>
                    <a:pt x="616" y="1234"/>
                    <a:pt x="639" y="1279"/>
                    <a:pt x="662" y="1348"/>
                  </a:cubicBezTo>
                  <a:lnTo>
                    <a:pt x="639" y="1348"/>
                  </a:lnTo>
                  <a:cubicBezTo>
                    <a:pt x="639" y="1393"/>
                    <a:pt x="616" y="1439"/>
                    <a:pt x="616" y="1485"/>
                  </a:cubicBezTo>
                  <a:cubicBezTo>
                    <a:pt x="571" y="1576"/>
                    <a:pt x="571" y="1690"/>
                    <a:pt x="571" y="1781"/>
                  </a:cubicBezTo>
                  <a:cubicBezTo>
                    <a:pt x="571" y="1781"/>
                    <a:pt x="571" y="1804"/>
                    <a:pt x="571" y="1804"/>
                  </a:cubicBezTo>
                  <a:cubicBezTo>
                    <a:pt x="571" y="1850"/>
                    <a:pt x="571" y="1873"/>
                    <a:pt x="571" y="1918"/>
                  </a:cubicBezTo>
                  <a:cubicBezTo>
                    <a:pt x="571" y="1987"/>
                    <a:pt x="548" y="2147"/>
                    <a:pt x="639" y="2192"/>
                  </a:cubicBezTo>
                  <a:cubicBezTo>
                    <a:pt x="644" y="2194"/>
                    <a:pt x="650" y="2195"/>
                    <a:pt x="655" y="2195"/>
                  </a:cubicBezTo>
                  <a:cubicBezTo>
                    <a:pt x="721" y="2195"/>
                    <a:pt x="801" y="2075"/>
                    <a:pt x="822" y="2032"/>
                  </a:cubicBezTo>
                  <a:cubicBezTo>
                    <a:pt x="913" y="1918"/>
                    <a:pt x="959" y="1804"/>
                    <a:pt x="959" y="1644"/>
                  </a:cubicBezTo>
                  <a:cubicBezTo>
                    <a:pt x="959" y="1485"/>
                    <a:pt x="959" y="1348"/>
                    <a:pt x="936" y="1188"/>
                  </a:cubicBezTo>
                  <a:cubicBezTo>
                    <a:pt x="913" y="1119"/>
                    <a:pt x="913" y="1028"/>
                    <a:pt x="913" y="937"/>
                  </a:cubicBezTo>
                  <a:cubicBezTo>
                    <a:pt x="890" y="868"/>
                    <a:pt x="845" y="800"/>
                    <a:pt x="799" y="754"/>
                  </a:cubicBezTo>
                  <a:cubicBezTo>
                    <a:pt x="685" y="594"/>
                    <a:pt x="571" y="457"/>
                    <a:pt x="434" y="343"/>
                  </a:cubicBezTo>
                  <a:cubicBezTo>
                    <a:pt x="320" y="275"/>
                    <a:pt x="297" y="138"/>
                    <a:pt x="228" y="47"/>
                  </a:cubicBezTo>
                  <a:cubicBezTo>
                    <a:pt x="228" y="24"/>
                    <a:pt x="228" y="24"/>
                    <a:pt x="228" y="24"/>
                  </a:cubicBezTo>
                  <a:cubicBezTo>
                    <a:pt x="206" y="1"/>
                    <a:pt x="160" y="1"/>
                    <a:pt x="1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93"/>
            <p:cNvSpPr/>
            <p:nvPr/>
          </p:nvSpPr>
          <p:spPr>
            <a:xfrm>
              <a:off x="6734725" y="3158005"/>
              <a:ext cx="49026" cy="163023"/>
            </a:xfrm>
            <a:custGeom>
              <a:avLst/>
              <a:gdLst/>
              <a:ahLst/>
              <a:cxnLst/>
              <a:rect l="l" t="t" r="r" b="b"/>
              <a:pathLst>
                <a:path w="618" h="2055" extrusionOk="0">
                  <a:moveTo>
                    <a:pt x="252" y="0"/>
                  </a:moveTo>
                  <a:cubicBezTo>
                    <a:pt x="206" y="0"/>
                    <a:pt x="138" y="0"/>
                    <a:pt x="115" y="46"/>
                  </a:cubicBezTo>
                  <a:cubicBezTo>
                    <a:pt x="92" y="69"/>
                    <a:pt x="115" y="160"/>
                    <a:pt x="69" y="183"/>
                  </a:cubicBezTo>
                  <a:lnTo>
                    <a:pt x="47" y="183"/>
                  </a:lnTo>
                  <a:cubicBezTo>
                    <a:pt x="47" y="183"/>
                    <a:pt x="47" y="411"/>
                    <a:pt x="47" y="434"/>
                  </a:cubicBezTo>
                  <a:cubicBezTo>
                    <a:pt x="69" y="503"/>
                    <a:pt x="69" y="548"/>
                    <a:pt x="69" y="617"/>
                  </a:cubicBezTo>
                  <a:cubicBezTo>
                    <a:pt x="92" y="662"/>
                    <a:pt x="115" y="731"/>
                    <a:pt x="161" y="777"/>
                  </a:cubicBezTo>
                  <a:cubicBezTo>
                    <a:pt x="184" y="868"/>
                    <a:pt x="252" y="936"/>
                    <a:pt x="298" y="1005"/>
                  </a:cubicBezTo>
                  <a:cubicBezTo>
                    <a:pt x="229" y="1142"/>
                    <a:pt x="115" y="1256"/>
                    <a:pt x="69" y="1393"/>
                  </a:cubicBezTo>
                  <a:cubicBezTo>
                    <a:pt x="24" y="1461"/>
                    <a:pt x="24" y="1553"/>
                    <a:pt x="24" y="1621"/>
                  </a:cubicBezTo>
                  <a:cubicBezTo>
                    <a:pt x="24" y="1712"/>
                    <a:pt x="1" y="1804"/>
                    <a:pt x="24" y="1872"/>
                  </a:cubicBezTo>
                  <a:cubicBezTo>
                    <a:pt x="24" y="1941"/>
                    <a:pt x="69" y="2055"/>
                    <a:pt x="161" y="2055"/>
                  </a:cubicBezTo>
                  <a:cubicBezTo>
                    <a:pt x="229" y="2032"/>
                    <a:pt x="252" y="1963"/>
                    <a:pt x="298" y="1895"/>
                  </a:cubicBezTo>
                  <a:cubicBezTo>
                    <a:pt x="343" y="1827"/>
                    <a:pt x="389" y="1735"/>
                    <a:pt x="412" y="1644"/>
                  </a:cubicBezTo>
                  <a:cubicBezTo>
                    <a:pt x="457" y="1553"/>
                    <a:pt x="480" y="1438"/>
                    <a:pt x="549" y="1347"/>
                  </a:cubicBezTo>
                  <a:cubicBezTo>
                    <a:pt x="617" y="1256"/>
                    <a:pt x="617" y="1142"/>
                    <a:pt x="617" y="1005"/>
                  </a:cubicBezTo>
                  <a:cubicBezTo>
                    <a:pt x="617" y="959"/>
                    <a:pt x="617" y="891"/>
                    <a:pt x="617" y="845"/>
                  </a:cubicBezTo>
                  <a:cubicBezTo>
                    <a:pt x="594" y="777"/>
                    <a:pt x="572" y="708"/>
                    <a:pt x="549" y="640"/>
                  </a:cubicBezTo>
                  <a:cubicBezTo>
                    <a:pt x="526" y="571"/>
                    <a:pt x="480" y="525"/>
                    <a:pt x="457" y="457"/>
                  </a:cubicBezTo>
                  <a:cubicBezTo>
                    <a:pt x="435" y="411"/>
                    <a:pt x="389" y="366"/>
                    <a:pt x="366" y="297"/>
                  </a:cubicBezTo>
                  <a:cubicBezTo>
                    <a:pt x="321" y="183"/>
                    <a:pt x="343" y="92"/>
                    <a:pt x="252" y="23"/>
                  </a:cubicBezTo>
                  <a:cubicBezTo>
                    <a:pt x="252" y="0"/>
                    <a:pt x="252" y="0"/>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93"/>
            <p:cNvSpPr/>
            <p:nvPr/>
          </p:nvSpPr>
          <p:spPr>
            <a:xfrm>
              <a:off x="6519264" y="3047578"/>
              <a:ext cx="76157" cy="202688"/>
            </a:xfrm>
            <a:custGeom>
              <a:avLst/>
              <a:gdLst/>
              <a:ahLst/>
              <a:cxnLst/>
              <a:rect l="l" t="t" r="r" b="b"/>
              <a:pathLst>
                <a:path w="960" h="2555" extrusionOk="0">
                  <a:moveTo>
                    <a:pt x="343" y="0"/>
                  </a:moveTo>
                  <a:cubicBezTo>
                    <a:pt x="252" y="0"/>
                    <a:pt x="161" y="183"/>
                    <a:pt x="115" y="251"/>
                  </a:cubicBezTo>
                  <a:cubicBezTo>
                    <a:pt x="69" y="320"/>
                    <a:pt x="24" y="388"/>
                    <a:pt x="24" y="479"/>
                  </a:cubicBezTo>
                  <a:cubicBezTo>
                    <a:pt x="24" y="479"/>
                    <a:pt x="24" y="457"/>
                    <a:pt x="1" y="457"/>
                  </a:cubicBezTo>
                  <a:lnTo>
                    <a:pt x="1" y="502"/>
                  </a:lnTo>
                  <a:cubicBezTo>
                    <a:pt x="1" y="525"/>
                    <a:pt x="1" y="525"/>
                    <a:pt x="1" y="525"/>
                  </a:cubicBezTo>
                  <a:cubicBezTo>
                    <a:pt x="1" y="571"/>
                    <a:pt x="1" y="639"/>
                    <a:pt x="1" y="685"/>
                  </a:cubicBezTo>
                  <a:lnTo>
                    <a:pt x="1" y="708"/>
                  </a:lnTo>
                  <a:lnTo>
                    <a:pt x="24" y="708"/>
                  </a:lnTo>
                  <a:cubicBezTo>
                    <a:pt x="24" y="719"/>
                    <a:pt x="24" y="719"/>
                    <a:pt x="26" y="719"/>
                  </a:cubicBezTo>
                  <a:cubicBezTo>
                    <a:pt x="29" y="719"/>
                    <a:pt x="35" y="719"/>
                    <a:pt x="46" y="731"/>
                  </a:cubicBezTo>
                  <a:cubicBezTo>
                    <a:pt x="92" y="753"/>
                    <a:pt x="138" y="753"/>
                    <a:pt x="183" y="776"/>
                  </a:cubicBezTo>
                  <a:cubicBezTo>
                    <a:pt x="252" y="799"/>
                    <a:pt x="275" y="845"/>
                    <a:pt x="297" y="890"/>
                  </a:cubicBezTo>
                  <a:cubicBezTo>
                    <a:pt x="343" y="936"/>
                    <a:pt x="366" y="959"/>
                    <a:pt x="412" y="1004"/>
                  </a:cubicBezTo>
                  <a:cubicBezTo>
                    <a:pt x="457" y="1027"/>
                    <a:pt x="457" y="1050"/>
                    <a:pt x="480" y="1096"/>
                  </a:cubicBezTo>
                  <a:cubicBezTo>
                    <a:pt x="526" y="1141"/>
                    <a:pt x="549" y="1187"/>
                    <a:pt x="571" y="1233"/>
                  </a:cubicBezTo>
                  <a:lnTo>
                    <a:pt x="571" y="1256"/>
                  </a:lnTo>
                  <a:cubicBezTo>
                    <a:pt x="571" y="1278"/>
                    <a:pt x="571" y="1301"/>
                    <a:pt x="571" y="1324"/>
                  </a:cubicBezTo>
                  <a:cubicBezTo>
                    <a:pt x="571" y="1370"/>
                    <a:pt x="594" y="1392"/>
                    <a:pt x="617" y="1415"/>
                  </a:cubicBezTo>
                  <a:cubicBezTo>
                    <a:pt x="594" y="1484"/>
                    <a:pt x="594" y="1529"/>
                    <a:pt x="571" y="1575"/>
                  </a:cubicBezTo>
                  <a:cubicBezTo>
                    <a:pt x="503" y="1712"/>
                    <a:pt x="389" y="1803"/>
                    <a:pt x="297" y="1895"/>
                  </a:cubicBezTo>
                  <a:cubicBezTo>
                    <a:pt x="206" y="1963"/>
                    <a:pt x="138" y="2009"/>
                    <a:pt x="92" y="2100"/>
                  </a:cubicBezTo>
                  <a:cubicBezTo>
                    <a:pt x="69" y="2146"/>
                    <a:pt x="69" y="2191"/>
                    <a:pt x="46" y="2237"/>
                  </a:cubicBezTo>
                  <a:lnTo>
                    <a:pt x="46" y="2260"/>
                  </a:lnTo>
                  <a:cubicBezTo>
                    <a:pt x="46" y="2305"/>
                    <a:pt x="46" y="2351"/>
                    <a:pt x="46" y="2397"/>
                  </a:cubicBezTo>
                  <a:cubicBezTo>
                    <a:pt x="46" y="2442"/>
                    <a:pt x="46" y="2488"/>
                    <a:pt x="46" y="2511"/>
                  </a:cubicBezTo>
                  <a:cubicBezTo>
                    <a:pt x="57" y="2542"/>
                    <a:pt x="67" y="2554"/>
                    <a:pt x="77" y="2554"/>
                  </a:cubicBezTo>
                  <a:cubicBezTo>
                    <a:pt x="90" y="2554"/>
                    <a:pt x="102" y="2536"/>
                    <a:pt x="115" y="2511"/>
                  </a:cubicBezTo>
                  <a:cubicBezTo>
                    <a:pt x="161" y="2465"/>
                    <a:pt x="183" y="2420"/>
                    <a:pt x="229" y="2397"/>
                  </a:cubicBezTo>
                  <a:cubicBezTo>
                    <a:pt x="275" y="2351"/>
                    <a:pt x="343" y="2328"/>
                    <a:pt x="412" y="2283"/>
                  </a:cubicBezTo>
                  <a:cubicBezTo>
                    <a:pt x="526" y="2237"/>
                    <a:pt x="617" y="2146"/>
                    <a:pt x="708" y="2054"/>
                  </a:cubicBezTo>
                  <a:cubicBezTo>
                    <a:pt x="800" y="1940"/>
                    <a:pt x="891" y="1872"/>
                    <a:pt x="937" y="1735"/>
                  </a:cubicBezTo>
                  <a:cubicBezTo>
                    <a:pt x="959" y="1666"/>
                    <a:pt x="959" y="1598"/>
                    <a:pt x="959" y="1529"/>
                  </a:cubicBezTo>
                  <a:cubicBezTo>
                    <a:pt x="959" y="1415"/>
                    <a:pt x="959" y="1324"/>
                    <a:pt x="959" y="1210"/>
                  </a:cubicBezTo>
                  <a:cubicBezTo>
                    <a:pt x="959" y="1141"/>
                    <a:pt x="937" y="1050"/>
                    <a:pt x="937" y="982"/>
                  </a:cubicBezTo>
                  <a:cubicBezTo>
                    <a:pt x="937" y="845"/>
                    <a:pt x="914" y="685"/>
                    <a:pt x="868" y="571"/>
                  </a:cubicBezTo>
                  <a:cubicBezTo>
                    <a:pt x="845" y="525"/>
                    <a:pt x="800" y="479"/>
                    <a:pt x="777" y="457"/>
                  </a:cubicBezTo>
                  <a:cubicBezTo>
                    <a:pt x="731" y="411"/>
                    <a:pt x="708" y="411"/>
                    <a:pt x="686" y="388"/>
                  </a:cubicBezTo>
                  <a:cubicBezTo>
                    <a:pt x="617" y="320"/>
                    <a:pt x="617" y="206"/>
                    <a:pt x="549" y="160"/>
                  </a:cubicBezTo>
                  <a:cubicBezTo>
                    <a:pt x="503" y="114"/>
                    <a:pt x="457" y="114"/>
                    <a:pt x="434" y="69"/>
                  </a:cubicBezTo>
                  <a:cubicBezTo>
                    <a:pt x="412" y="46"/>
                    <a:pt x="389" y="0"/>
                    <a:pt x="3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93"/>
            <p:cNvSpPr/>
            <p:nvPr/>
          </p:nvSpPr>
          <p:spPr>
            <a:xfrm>
              <a:off x="6450485" y="3109138"/>
              <a:ext cx="56166" cy="166355"/>
            </a:xfrm>
            <a:custGeom>
              <a:avLst/>
              <a:gdLst/>
              <a:ahLst/>
              <a:cxnLst/>
              <a:rect l="l" t="t" r="r" b="b"/>
              <a:pathLst>
                <a:path w="708" h="2097" extrusionOk="0">
                  <a:moveTo>
                    <a:pt x="229" y="0"/>
                  </a:moveTo>
                  <a:cubicBezTo>
                    <a:pt x="183" y="0"/>
                    <a:pt x="137" y="0"/>
                    <a:pt x="115" y="23"/>
                  </a:cubicBezTo>
                  <a:cubicBezTo>
                    <a:pt x="115" y="23"/>
                    <a:pt x="115" y="114"/>
                    <a:pt x="115" y="160"/>
                  </a:cubicBezTo>
                  <a:cubicBezTo>
                    <a:pt x="115" y="206"/>
                    <a:pt x="115" y="251"/>
                    <a:pt x="115" y="297"/>
                  </a:cubicBezTo>
                  <a:cubicBezTo>
                    <a:pt x="115" y="297"/>
                    <a:pt x="115" y="297"/>
                    <a:pt x="115" y="320"/>
                  </a:cubicBezTo>
                  <a:lnTo>
                    <a:pt x="115" y="343"/>
                  </a:lnTo>
                  <a:cubicBezTo>
                    <a:pt x="115" y="343"/>
                    <a:pt x="115" y="320"/>
                    <a:pt x="137" y="320"/>
                  </a:cubicBezTo>
                  <a:cubicBezTo>
                    <a:pt x="137" y="365"/>
                    <a:pt x="160" y="411"/>
                    <a:pt x="160" y="434"/>
                  </a:cubicBezTo>
                  <a:cubicBezTo>
                    <a:pt x="160" y="480"/>
                    <a:pt x="160" y="525"/>
                    <a:pt x="160" y="548"/>
                  </a:cubicBezTo>
                  <a:cubicBezTo>
                    <a:pt x="160" y="594"/>
                    <a:pt x="160" y="662"/>
                    <a:pt x="160" y="685"/>
                  </a:cubicBezTo>
                  <a:cubicBezTo>
                    <a:pt x="183" y="708"/>
                    <a:pt x="206" y="731"/>
                    <a:pt x="206" y="776"/>
                  </a:cubicBezTo>
                  <a:cubicBezTo>
                    <a:pt x="206" y="799"/>
                    <a:pt x="206" y="822"/>
                    <a:pt x="206" y="845"/>
                  </a:cubicBezTo>
                  <a:cubicBezTo>
                    <a:pt x="229" y="868"/>
                    <a:pt x="229" y="890"/>
                    <a:pt x="229" y="890"/>
                  </a:cubicBezTo>
                  <a:cubicBezTo>
                    <a:pt x="229" y="936"/>
                    <a:pt x="229" y="982"/>
                    <a:pt x="229" y="1005"/>
                  </a:cubicBezTo>
                  <a:cubicBezTo>
                    <a:pt x="229" y="1050"/>
                    <a:pt x="229" y="1073"/>
                    <a:pt x="229" y="1096"/>
                  </a:cubicBezTo>
                  <a:cubicBezTo>
                    <a:pt x="251" y="1141"/>
                    <a:pt x="274" y="1164"/>
                    <a:pt x="274" y="1187"/>
                  </a:cubicBezTo>
                  <a:cubicBezTo>
                    <a:pt x="274" y="1278"/>
                    <a:pt x="297" y="1347"/>
                    <a:pt x="297" y="1438"/>
                  </a:cubicBezTo>
                  <a:cubicBezTo>
                    <a:pt x="297" y="1461"/>
                    <a:pt x="274" y="1484"/>
                    <a:pt x="274" y="1507"/>
                  </a:cubicBezTo>
                  <a:cubicBezTo>
                    <a:pt x="274" y="1552"/>
                    <a:pt x="229" y="1575"/>
                    <a:pt x="206" y="1621"/>
                  </a:cubicBezTo>
                  <a:cubicBezTo>
                    <a:pt x="137" y="1689"/>
                    <a:pt x="69" y="1758"/>
                    <a:pt x="23" y="1849"/>
                  </a:cubicBezTo>
                  <a:cubicBezTo>
                    <a:pt x="0" y="1849"/>
                    <a:pt x="0" y="2077"/>
                    <a:pt x="23" y="2077"/>
                  </a:cubicBezTo>
                  <a:cubicBezTo>
                    <a:pt x="37" y="2091"/>
                    <a:pt x="56" y="2097"/>
                    <a:pt x="76" y="2097"/>
                  </a:cubicBezTo>
                  <a:cubicBezTo>
                    <a:pt x="121" y="2097"/>
                    <a:pt x="174" y="2070"/>
                    <a:pt x="206" y="2054"/>
                  </a:cubicBezTo>
                  <a:cubicBezTo>
                    <a:pt x="251" y="2032"/>
                    <a:pt x="320" y="2009"/>
                    <a:pt x="366" y="1963"/>
                  </a:cubicBezTo>
                  <a:cubicBezTo>
                    <a:pt x="411" y="1918"/>
                    <a:pt x="457" y="1849"/>
                    <a:pt x="503" y="1781"/>
                  </a:cubicBezTo>
                  <a:cubicBezTo>
                    <a:pt x="525" y="1712"/>
                    <a:pt x="525" y="1644"/>
                    <a:pt x="548" y="1575"/>
                  </a:cubicBezTo>
                  <a:cubicBezTo>
                    <a:pt x="571" y="1507"/>
                    <a:pt x="594" y="1438"/>
                    <a:pt x="617" y="1370"/>
                  </a:cubicBezTo>
                  <a:cubicBezTo>
                    <a:pt x="617" y="1301"/>
                    <a:pt x="617" y="1256"/>
                    <a:pt x="617" y="1187"/>
                  </a:cubicBezTo>
                  <a:cubicBezTo>
                    <a:pt x="617" y="1134"/>
                    <a:pt x="617" y="1081"/>
                    <a:pt x="617" y="1027"/>
                  </a:cubicBezTo>
                  <a:cubicBezTo>
                    <a:pt x="617" y="1005"/>
                    <a:pt x="617" y="982"/>
                    <a:pt x="640" y="959"/>
                  </a:cubicBezTo>
                  <a:cubicBezTo>
                    <a:pt x="640" y="913"/>
                    <a:pt x="640" y="890"/>
                    <a:pt x="662" y="845"/>
                  </a:cubicBezTo>
                  <a:cubicBezTo>
                    <a:pt x="662" y="822"/>
                    <a:pt x="685" y="799"/>
                    <a:pt x="685" y="776"/>
                  </a:cubicBezTo>
                  <a:lnTo>
                    <a:pt x="685" y="753"/>
                  </a:lnTo>
                  <a:cubicBezTo>
                    <a:pt x="685" y="685"/>
                    <a:pt x="685" y="639"/>
                    <a:pt x="685" y="571"/>
                  </a:cubicBezTo>
                  <a:lnTo>
                    <a:pt x="685" y="525"/>
                  </a:lnTo>
                  <a:cubicBezTo>
                    <a:pt x="685" y="525"/>
                    <a:pt x="685" y="502"/>
                    <a:pt x="662" y="502"/>
                  </a:cubicBezTo>
                  <a:cubicBezTo>
                    <a:pt x="685" y="480"/>
                    <a:pt x="685" y="480"/>
                    <a:pt x="685" y="457"/>
                  </a:cubicBezTo>
                  <a:lnTo>
                    <a:pt x="685" y="434"/>
                  </a:lnTo>
                  <a:cubicBezTo>
                    <a:pt x="685" y="434"/>
                    <a:pt x="685" y="411"/>
                    <a:pt x="685" y="388"/>
                  </a:cubicBezTo>
                  <a:cubicBezTo>
                    <a:pt x="685" y="388"/>
                    <a:pt x="708" y="365"/>
                    <a:pt x="708" y="365"/>
                  </a:cubicBezTo>
                  <a:cubicBezTo>
                    <a:pt x="708" y="343"/>
                    <a:pt x="708" y="320"/>
                    <a:pt x="708" y="297"/>
                  </a:cubicBezTo>
                  <a:cubicBezTo>
                    <a:pt x="708" y="274"/>
                    <a:pt x="708" y="251"/>
                    <a:pt x="708" y="206"/>
                  </a:cubicBezTo>
                  <a:cubicBezTo>
                    <a:pt x="708" y="183"/>
                    <a:pt x="708" y="137"/>
                    <a:pt x="708" y="114"/>
                  </a:cubicBezTo>
                  <a:cubicBezTo>
                    <a:pt x="662" y="69"/>
                    <a:pt x="503" y="46"/>
                    <a:pt x="434" y="23"/>
                  </a:cubicBezTo>
                  <a:cubicBezTo>
                    <a:pt x="366" y="23"/>
                    <a:pt x="297" y="0"/>
                    <a:pt x="2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93"/>
            <p:cNvSpPr/>
            <p:nvPr/>
          </p:nvSpPr>
          <p:spPr>
            <a:xfrm>
              <a:off x="6669595" y="2934375"/>
              <a:ext cx="144936" cy="49899"/>
            </a:xfrm>
            <a:custGeom>
              <a:avLst/>
              <a:gdLst/>
              <a:ahLst/>
              <a:cxnLst/>
              <a:rect l="l" t="t" r="r" b="b"/>
              <a:pathLst>
                <a:path w="1827" h="629" extrusionOk="0">
                  <a:moveTo>
                    <a:pt x="1735" y="1"/>
                  </a:moveTo>
                  <a:cubicBezTo>
                    <a:pt x="1706" y="1"/>
                    <a:pt x="1678" y="12"/>
                    <a:pt x="1644" y="35"/>
                  </a:cubicBezTo>
                  <a:cubicBezTo>
                    <a:pt x="1598" y="35"/>
                    <a:pt x="1552" y="58"/>
                    <a:pt x="1530" y="80"/>
                  </a:cubicBezTo>
                  <a:cubicBezTo>
                    <a:pt x="1438" y="126"/>
                    <a:pt x="1347" y="149"/>
                    <a:pt x="1256" y="172"/>
                  </a:cubicBezTo>
                  <a:cubicBezTo>
                    <a:pt x="1123" y="216"/>
                    <a:pt x="981" y="241"/>
                    <a:pt x="841" y="241"/>
                  </a:cubicBezTo>
                  <a:cubicBezTo>
                    <a:pt x="765" y="241"/>
                    <a:pt x="689" y="234"/>
                    <a:pt x="617" y="217"/>
                  </a:cubicBezTo>
                  <a:cubicBezTo>
                    <a:pt x="480" y="195"/>
                    <a:pt x="365" y="172"/>
                    <a:pt x="251" y="149"/>
                  </a:cubicBezTo>
                  <a:cubicBezTo>
                    <a:pt x="224" y="149"/>
                    <a:pt x="186" y="145"/>
                    <a:pt x="148" y="145"/>
                  </a:cubicBezTo>
                  <a:cubicBezTo>
                    <a:pt x="92" y="145"/>
                    <a:pt x="37" y="153"/>
                    <a:pt x="23" y="195"/>
                  </a:cubicBezTo>
                  <a:cubicBezTo>
                    <a:pt x="0" y="263"/>
                    <a:pt x="23" y="332"/>
                    <a:pt x="23" y="377"/>
                  </a:cubicBezTo>
                  <a:cubicBezTo>
                    <a:pt x="23" y="400"/>
                    <a:pt x="23" y="423"/>
                    <a:pt x="23" y="423"/>
                  </a:cubicBezTo>
                  <a:lnTo>
                    <a:pt x="23" y="446"/>
                  </a:lnTo>
                  <a:cubicBezTo>
                    <a:pt x="23" y="446"/>
                    <a:pt x="23" y="468"/>
                    <a:pt x="46" y="468"/>
                  </a:cubicBezTo>
                  <a:cubicBezTo>
                    <a:pt x="92" y="514"/>
                    <a:pt x="160" y="537"/>
                    <a:pt x="206" y="560"/>
                  </a:cubicBezTo>
                  <a:cubicBezTo>
                    <a:pt x="274" y="583"/>
                    <a:pt x="365" y="583"/>
                    <a:pt x="434" y="605"/>
                  </a:cubicBezTo>
                  <a:cubicBezTo>
                    <a:pt x="491" y="617"/>
                    <a:pt x="548" y="617"/>
                    <a:pt x="608" y="617"/>
                  </a:cubicBezTo>
                  <a:cubicBezTo>
                    <a:pt x="668" y="617"/>
                    <a:pt x="731" y="617"/>
                    <a:pt x="799" y="628"/>
                  </a:cubicBezTo>
                  <a:cubicBezTo>
                    <a:pt x="913" y="628"/>
                    <a:pt x="1050" y="605"/>
                    <a:pt x="1164" y="583"/>
                  </a:cubicBezTo>
                  <a:cubicBezTo>
                    <a:pt x="1393" y="560"/>
                    <a:pt x="1598" y="468"/>
                    <a:pt x="1781" y="354"/>
                  </a:cubicBezTo>
                  <a:cubicBezTo>
                    <a:pt x="1781" y="354"/>
                    <a:pt x="1781" y="354"/>
                    <a:pt x="1781" y="332"/>
                  </a:cubicBezTo>
                  <a:cubicBezTo>
                    <a:pt x="1803" y="309"/>
                    <a:pt x="1803" y="309"/>
                    <a:pt x="1826" y="263"/>
                  </a:cubicBezTo>
                  <a:cubicBezTo>
                    <a:pt x="1826" y="240"/>
                    <a:pt x="1826" y="195"/>
                    <a:pt x="1826" y="149"/>
                  </a:cubicBezTo>
                  <a:cubicBezTo>
                    <a:pt x="1826" y="126"/>
                    <a:pt x="1826" y="35"/>
                    <a:pt x="1826" y="35"/>
                  </a:cubicBezTo>
                  <a:cubicBezTo>
                    <a:pt x="1792" y="12"/>
                    <a:pt x="1764" y="1"/>
                    <a:pt x="17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93"/>
            <p:cNvSpPr/>
            <p:nvPr/>
          </p:nvSpPr>
          <p:spPr>
            <a:xfrm>
              <a:off x="6515694" y="2448165"/>
              <a:ext cx="952" cy="4918"/>
            </a:xfrm>
            <a:custGeom>
              <a:avLst/>
              <a:gdLst/>
              <a:ahLst/>
              <a:cxnLst/>
              <a:rect l="l" t="t" r="r" b="b"/>
              <a:pathLst>
                <a:path w="12" h="62" extrusionOk="0">
                  <a:moveTo>
                    <a:pt x="0" y="1"/>
                  </a:moveTo>
                  <a:cubicBezTo>
                    <a:pt x="0" y="38"/>
                    <a:pt x="7" y="61"/>
                    <a:pt x="9" y="61"/>
                  </a:cubicBezTo>
                  <a:cubicBezTo>
                    <a:pt x="11" y="61"/>
                    <a:pt x="11" y="43"/>
                    <a:pt x="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93"/>
            <p:cNvSpPr/>
            <p:nvPr/>
          </p:nvSpPr>
          <p:spPr>
            <a:xfrm>
              <a:off x="6515694" y="2440946"/>
              <a:ext cx="79" cy="1904"/>
            </a:xfrm>
            <a:custGeom>
              <a:avLst/>
              <a:gdLst/>
              <a:ahLst/>
              <a:cxnLst/>
              <a:rect l="l" t="t" r="r" b="b"/>
              <a:pathLst>
                <a:path w="1" h="24" extrusionOk="0">
                  <a:moveTo>
                    <a:pt x="0" y="1"/>
                  </a:moveTo>
                  <a:lnTo>
                    <a:pt x="0" y="24"/>
                  </a:lnTo>
                  <a:lnTo>
                    <a:pt x="0" y="24"/>
                  </a:lnTo>
                  <a:lnTo>
                    <a:pt x="0"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93"/>
            <p:cNvSpPr/>
            <p:nvPr/>
          </p:nvSpPr>
          <p:spPr>
            <a:xfrm>
              <a:off x="6070255" y="3121752"/>
              <a:ext cx="79" cy="3729"/>
            </a:xfrm>
            <a:custGeom>
              <a:avLst/>
              <a:gdLst/>
              <a:ahLst/>
              <a:cxnLst/>
              <a:rect l="l" t="t" r="r" b="b"/>
              <a:pathLst>
                <a:path w="1" h="47" extrusionOk="0">
                  <a:moveTo>
                    <a:pt x="0" y="24"/>
                  </a:moveTo>
                  <a:cubicBezTo>
                    <a:pt x="0" y="1"/>
                    <a:pt x="0" y="1"/>
                    <a:pt x="0" y="1"/>
                  </a:cubicBezTo>
                  <a:lnTo>
                    <a:pt x="0" y="47"/>
                  </a:lnTo>
                  <a:cubicBezTo>
                    <a:pt x="0" y="24"/>
                    <a:pt x="0" y="24"/>
                    <a:pt x="0" y="24"/>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93"/>
            <p:cNvSpPr/>
            <p:nvPr/>
          </p:nvSpPr>
          <p:spPr>
            <a:xfrm>
              <a:off x="6819846" y="907268"/>
              <a:ext cx="1904" cy="18167"/>
            </a:xfrm>
            <a:custGeom>
              <a:avLst/>
              <a:gdLst/>
              <a:ahLst/>
              <a:cxnLst/>
              <a:rect l="l" t="t" r="r" b="b"/>
              <a:pathLst>
                <a:path w="24" h="229" extrusionOk="0">
                  <a:moveTo>
                    <a:pt x="1" y="1"/>
                  </a:moveTo>
                  <a:cubicBezTo>
                    <a:pt x="1" y="69"/>
                    <a:pt x="1" y="160"/>
                    <a:pt x="1" y="229"/>
                  </a:cubicBezTo>
                  <a:cubicBezTo>
                    <a:pt x="24" y="160"/>
                    <a:pt x="24" y="69"/>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93"/>
            <p:cNvSpPr/>
            <p:nvPr/>
          </p:nvSpPr>
          <p:spPr>
            <a:xfrm>
              <a:off x="6265804" y="1225935"/>
              <a:ext cx="79" cy="79"/>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93"/>
            <p:cNvSpPr/>
            <p:nvPr/>
          </p:nvSpPr>
          <p:spPr>
            <a:xfrm>
              <a:off x="6819846" y="925356"/>
              <a:ext cx="79" cy="79"/>
            </a:xfrm>
            <a:custGeom>
              <a:avLst/>
              <a:gdLst/>
              <a:ahLst/>
              <a:cxnLst/>
              <a:rect l="l" t="t" r="r" b="b"/>
              <a:pathLst>
                <a:path w="1" h="1" extrusionOk="0">
                  <a:moveTo>
                    <a:pt x="1" y="1"/>
                  </a:moveTo>
                  <a:lnTo>
                    <a:pt x="1" y="1"/>
                  </a:lnTo>
                  <a:lnTo>
                    <a:pt x="1" y="1"/>
                  </a:lnTo>
                  <a:lnTo>
                    <a:pt x="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93"/>
            <p:cNvSpPr/>
            <p:nvPr/>
          </p:nvSpPr>
          <p:spPr>
            <a:xfrm>
              <a:off x="6819846" y="905444"/>
              <a:ext cx="79" cy="1904"/>
            </a:xfrm>
            <a:custGeom>
              <a:avLst/>
              <a:gdLst/>
              <a:ahLst/>
              <a:cxnLst/>
              <a:rect l="l" t="t" r="r" b="b"/>
              <a:pathLst>
                <a:path w="1" h="24" extrusionOk="0">
                  <a:moveTo>
                    <a:pt x="1" y="24"/>
                  </a:moveTo>
                  <a:cubicBezTo>
                    <a:pt x="1" y="24"/>
                    <a:pt x="1" y="1"/>
                    <a:pt x="1" y="1"/>
                  </a:cubicBezTo>
                  <a:cubicBezTo>
                    <a:pt x="1" y="1"/>
                    <a:pt x="1" y="24"/>
                    <a:pt x="1" y="24"/>
                  </a:cubicBezTo>
                  <a:lnTo>
                    <a:pt x="1" y="24"/>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93"/>
            <p:cNvSpPr/>
            <p:nvPr/>
          </p:nvSpPr>
          <p:spPr>
            <a:xfrm>
              <a:off x="6707594" y="3469453"/>
              <a:ext cx="79" cy="10948"/>
            </a:xfrm>
            <a:custGeom>
              <a:avLst/>
              <a:gdLst/>
              <a:ahLst/>
              <a:cxnLst/>
              <a:rect l="l" t="t" r="r" b="b"/>
              <a:pathLst>
                <a:path w="1" h="138" extrusionOk="0">
                  <a:moveTo>
                    <a:pt x="1" y="23"/>
                  </a:moveTo>
                  <a:cubicBezTo>
                    <a:pt x="1" y="137"/>
                    <a:pt x="1" y="0"/>
                    <a:pt x="1" y="23"/>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93"/>
            <p:cNvSpPr/>
            <p:nvPr/>
          </p:nvSpPr>
          <p:spPr>
            <a:xfrm>
              <a:off x="6030352" y="652224"/>
              <a:ext cx="1651492" cy="3965310"/>
            </a:xfrm>
            <a:custGeom>
              <a:avLst/>
              <a:gdLst/>
              <a:ahLst/>
              <a:cxnLst/>
              <a:rect l="l" t="t" r="r" b="b"/>
              <a:pathLst>
                <a:path w="20818" h="49985" extrusionOk="0">
                  <a:moveTo>
                    <a:pt x="10409" y="1732"/>
                  </a:moveTo>
                  <a:cubicBezTo>
                    <a:pt x="10409" y="2394"/>
                    <a:pt x="10820" y="3010"/>
                    <a:pt x="11299" y="3467"/>
                  </a:cubicBezTo>
                  <a:cubicBezTo>
                    <a:pt x="10432" y="3786"/>
                    <a:pt x="9519" y="3763"/>
                    <a:pt x="8629" y="3809"/>
                  </a:cubicBezTo>
                  <a:lnTo>
                    <a:pt x="8629" y="3741"/>
                  </a:lnTo>
                  <a:cubicBezTo>
                    <a:pt x="8606" y="3763"/>
                    <a:pt x="8606" y="3763"/>
                    <a:pt x="8606" y="3786"/>
                  </a:cubicBezTo>
                  <a:cubicBezTo>
                    <a:pt x="8606" y="3741"/>
                    <a:pt x="8583" y="3718"/>
                    <a:pt x="8560" y="3672"/>
                  </a:cubicBezTo>
                  <a:cubicBezTo>
                    <a:pt x="8583" y="3627"/>
                    <a:pt x="8583" y="3558"/>
                    <a:pt x="8560" y="3512"/>
                  </a:cubicBezTo>
                  <a:cubicBezTo>
                    <a:pt x="8538" y="3421"/>
                    <a:pt x="8469" y="3375"/>
                    <a:pt x="8423" y="3284"/>
                  </a:cubicBezTo>
                  <a:cubicBezTo>
                    <a:pt x="8401" y="3216"/>
                    <a:pt x="8401" y="3147"/>
                    <a:pt x="8378" y="3079"/>
                  </a:cubicBezTo>
                  <a:cubicBezTo>
                    <a:pt x="8355" y="2987"/>
                    <a:pt x="8309" y="2942"/>
                    <a:pt x="8287" y="2850"/>
                  </a:cubicBezTo>
                  <a:cubicBezTo>
                    <a:pt x="8264" y="2759"/>
                    <a:pt x="8241" y="2622"/>
                    <a:pt x="8172" y="2531"/>
                  </a:cubicBezTo>
                  <a:cubicBezTo>
                    <a:pt x="8309" y="2508"/>
                    <a:pt x="8423" y="2485"/>
                    <a:pt x="8560" y="2462"/>
                  </a:cubicBezTo>
                  <a:cubicBezTo>
                    <a:pt x="8720" y="2417"/>
                    <a:pt x="8903" y="2371"/>
                    <a:pt x="9063" y="2325"/>
                  </a:cubicBezTo>
                  <a:cubicBezTo>
                    <a:pt x="9200" y="2303"/>
                    <a:pt x="9336" y="2257"/>
                    <a:pt x="9473" y="2211"/>
                  </a:cubicBezTo>
                  <a:lnTo>
                    <a:pt x="9473" y="2234"/>
                  </a:lnTo>
                  <a:cubicBezTo>
                    <a:pt x="9496" y="2257"/>
                    <a:pt x="9496" y="2280"/>
                    <a:pt x="9519" y="2303"/>
                  </a:cubicBezTo>
                  <a:cubicBezTo>
                    <a:pt x="9496" y="2394"/>
                    <a:pt x="9496" y="2485"/>
                    <a:pt x="9519" y="2531"/>
                  </a:cubicBezTo>
                  <a:cubicBezTo>
                    <a:pt x="9519" y="2577"/>
                    <a:pt x="9542" y="2577"/>
                    <a:pt x="9565" y="2622"/>
                  </a:cubicBezTo>
                  <a:cubicBezTo>
                    <a:pt x="9656" y="2759"/>
                    <a:pt x="9679" y="2987"/>
                    <a:pt x="9725" y="3170"/>
                  </a:cubicBezTo>
                  <a:cubicBezTo>
                    <a:pt x="9747" y="3284"/>
                    <a:pt x="9770" y="3421"/>
                    <a:pt x="9816" y="3535"/>
                  </a:cubicBezTo>
                  <a:cubicBezTo>
                    <a:pt x="9839" y="3581"/>
                    <a:pt x="9816" y="3649"/>
                    <a:pt x="9884" y="3649"/>
                  </a:cubicBezTo>
                  <a:cubicBezTo>
                    <a:pt x="9907" y="3649"/>
                    <a:pt x="9953" y="3512"/>
                    <a:pt x="9953" y="3467"/>
                  </a:cubicBezTo>
                  <a:cubicBezTo>
                    <a:pt x="9953" y="3467"/>
                    <a:pt x="9953" y="3467"/>
                    <a:pt x="9953" y="3444"/>
                  </a:cubicBezTo>
                  <a:lnTo>
                    <a:pt x="9953" y="3330"/>
                  </a:lnTo>
                  <a:cubicBezTo>
                    <a:pt x="9953" y="3307"/>
                    <a:pt x="9953" y="3261"/>
                    <a:pt x="9953" y="3239"/>
                  </a:cubicBezTo>
                  <a:lnTo>
                    <a:pt x="9953" y="3216"/>
                  </a:lnTo>
                  <a:cubicBezTo>
                    <a:pt x="9953" y="3193"/>
                    <a:pt x="9953" y="3170"/>
                    <a:pt x="9953" y="3170"/>
                  </a:cubicBezTo>
                  <a:cubicBezTo>
                    <a:pt x="9953" y="3103"/>
                    <a:pt x="9974" y="3058"/>
                    <a:pt x="9976" y="3014"/>
                  </a:cubicBezTo>
                  <a:lnTo>
                    <a:pt x="9976" y="3014"/>
                  </a:lnTo>
                  <a:cubicBezTo>
                    <a:pt x="9975" y="3074"/>
                    <a:pt x="9973" y="3133"/>
                    <a:pt x="9953" y="3193"/>
                  </a:cubicBezTo>
                  <a:cubicBezTo>
                    <a:pt x="9976" y="3147"/>
                    <a:pt x="9976" y="3079"/>
                    <a:pt x="9976" y="3010"/>
                  </a:cubicBezTo>
                  <a:lnTo>
                    <a:pt x="9976" y="3010"/>
                  </a:lnTo>
                  <a:cubicBezTo>
                    <a:pt x="9976" y="3012"/>
                    <a:pt x="9976" y="3013"/>
                    <a:pt x="9976" y="3014"/>
                  </a:cubicBezTo>
                  <a:lnTo>
                    <a:pt x="9976" y="3014"/>
                  </a:lnTo>
                  <a:cubicBezTo>
                    <a:pt x="9976" y="3005"/>
                    <a:pt x="9976" y="2996"/>
                    <a:pt x="9976" y="2987"/>
                  </a:cubicBezTo>
                  <a:cubicBezTo>
                    <a:pt x="9976" y="2965"/>
                    <a:pt x="9976" y="2942"/>
                    <a:pt x="9998" y="2896"/>
                  </a:cubicBezTo>
                  <a:cubicBezTo>
                    <a:pt x="9998" y="2859"/>
                    <a:pt x="9998" y="2824"/>
                    <a:pt x="9998" y="2805"/>
                  </a:cubicBezTo>
                  <a:lnTo>
                    <a:pt x="9998" y="2782"/>
                  </a:lnTo>
                  <a:lnTo>
                    <a:pt x="9998" y="2759"/>
                  </a:lnTo>
                  <a:cubicBezTo>
                    <a:pt x="9998" y="2736"/>
                    <a:pt x="10021" y="2714"/>
                    <a:pt x="10021" y="2714"/>
                  </a:cubicBezTo>
                  <a:lnTo>
                    <a:pt x="10021" y="2691"/>
                  </a:lnTo>
                  <a:cubicBezTo>
                    <a:pt x="10021" y="2622"/>
                    <a:pt x="10021" y="2554"/>
                    <a:pt x="10021" y="2508"/>
                  </a:cubicBezTo>
                  <a:lnTo>
                    <a:pt x="10021" y="2462"/>
                  </a:lnTo>
                  <a:cubicBezTo>
                    <a:pt x="10021" y="2447"/>
                    <a:pt x="10021" y="2422"/>
                    <a:pt x="10021" y="2394"/>
                  </a:cubicBezTo>
                  <a:lnTo>
                    <a:pt x="10021" y="2257"/>
                  </a:lnTo>
                  <a:cubicBezTo>
                    <a:pt x="10021" y="2234"/>
                    <a:pt x="10021" y="2211"/>
                    <a:pt x="10021" y="2166"/>
                  </a:cubicBezTo>
                  <a:cubicBezTo>
                    <a:pt x="10044" y="2166"/>
                    <a:pt x="10044" y="2143"/>
                    <a:pt x="10044" y="2120"/>
                  </a:cubicBezTo>
                  <a:cubicBezTo>
                    <a:pt x="10044" y="2120"/>
                    <a:pt x="10044" y="2097"/>
                    <a:pt x="10044" y="2097"/>
                  </a:cubicBezTo>
                  <a:cubicBezTo>
                    <a:pt x="10067" y="2074"/>
                    <a:pt x="10044" y="2029"/>
                    <a:pt x="10044" y="1983"/>
                  </a:cubicBezTo>
                  <a:cubicBezTo>
                    <a:pt x="10181" y="1892"/>
                    <a:pt x="10295" y="1823"/>
                    <a:pt x="10409" y="1732"/>
                  </a:cubicBezTo>
                  <a:close/>
                  <a:moveTo>
                    <a:pt x="10023" y="13298"/>
                  </a:moveTo>
                  <a:cubicBezTo>
                    <a:pt x="10042" y="13298"/>
                    <a:pt x="10058" y="13300"/>
                    <a:pt x="10067" y="13304"/>
                  </a:cubicBezTo>
                  <a:cubicBezTo>
                    <a:pt x="10135" y="13327"/>
                    <a:pt x="10204" y="13419"/>
                    <a:pt x="10272" y="13464"/>
                  </a:cubicBezTo>
                  <a:cubicBezTo>
                    <a:pt x="10181" y="13441"/>
                    <a:pt x="10090" y="13419"/>
                    <a:pt x="9976" y="13396"/>
                  </a:cubicBezTo>
                  <a:cubicBezTo>
                    <a:pt x="9907" y="13373"/>
                    <a:pt x="9839" y="13373"/>
                    <a:pt x="9747" y="13373"/>
                  </a:cubicBezTo>
                  <a:cubicBezTo>
                    <a:pt x="9680" y="13359"/>
                    <a:pt x="9620" y="13338"/>
                    <a:pt x="9554" y="13327"/>
                  </a:cubicBezTo>
                  <a:lnTo>
                    <a:pt x="9725" y="13327"/>
                  </a:lnTo>
                  <a:cubicBezTo>
                    <a:pt x="9798" y="13327"/>
                    <a:pt x="9944" y="13298"/>
                    <a:pt x="10023" y="13298"/>
                  </a:cubicBezTo>
                  <a:close/>
                  <a:moveTo>
                    <a:pt x="8058" y="2554"/>
                  </a:moveTo>
                  <a:cubicBezTo>
                    <a:pt x="8035" y="2577"/>
                    <a:pt x="8035" y="2599"/>
                    <a:pt x="8035" y="2622"/>
                  </a:cubicBezTo>
                  <a:cubicBezTo>
                    <a:pt x="8035" y="2691"/>
                    <a:pt x="8035" y="2759"/>
                    <a:pt x="8035" y="2850"/>
                  </a:cubicBezTo>
                  <a:cubicBezTo>
                    <a:pt x="8035" y="2896"/>
                    <a:pt x="8058" y="2919"/>
                    <a:pt x="8058" y="2942"/>
                  </a:cubicBezTo>
                  <a:cubicBezTo>
                    <a:pt x="8058" y="2987"/>
                    <a:pt x="8058" y="3056"/>
                    <a:pt x="8058" y="3056"/>
                  </a:cubicBezTo>
                  <a:cubicBezTo>
                    <a:pt x="8058" y="3079"/>
                    <a:pt x="8035" y="3102"/>
                    <a:pt x="8035" y="3124"/>
                  </a:cubicBezTo>
                  <a:cubicBezTo>
                    <a:pt x="8035" y="3124"/>
                    <a:pt x="8035" y="3147"/>
                    <a:pt x="8035" y="3170"/>
                  </a:cubicBezTo>
                  <a:cubicBezTo>
                    <a:pt x="8034" y="3167"/>
                    <a:pt x="8033" y="3166"/>
                    <a:pt x="8032" y="3166"/>
                  </a:cubicBezTo>
                  <a:lnTo>
                    <a:pt x="8032" y="3166"/>
                  </a:lnTo>
                  <a:cubicBezTo>
                    <a:pt x="8019" y="3166"/>
                    <a:pt x="8030" y="3350"/>
                    <a:pt x="8045" y="3350"/>
                  </a:cubicBezTo>
                  <a:cubicBezTo>
                    <a:pt x="8050" y="3350"/>
                    <a:pt x="8054" y="3338"/>
                    <a:pt x="8058" y="3307"/>
                  </a:cubicBezTo>
                  <a:cubicBezTo>
                    <a:pt x="8058" y="3330"/>
                    <a:pt x="8058" y="3330"/>
                    <a:pt x="8058" y="3353"/>
                  </a:cubicBezTo>
                  <a:cubicBezTo>
                    <a:pt x="8058" y="3353"/>
                    <a:pt x="8058" y="3375"/>
                    <a:pt x="8058" y="3375"/>
                  </a:cubicBezTo>
                  <a:cubicBezTo>
                    <a:pt x="8058" y="3353"/>
                    <a:pt x="8058" y="3353"/>
                    <a:pt x="8035" y="3353"/>
                  </a:cubicBezTo>
                  <a:lnTo>
                    <a:pt x="8035" y="3444"/>
                  </a:lnTo>
                  <a:cubicBezTo>
                    <a:pt x="8035" y="3467"/>
                    <a:pt x="8035" y="3467"/>
                    <a:pt x="8035" y="3490"/>
                  </a:cubicBezTo>
                  <a:cubicBezTo>
                    <a:pt x="8035" y="3490"/>
                    <a:pt x="8035" y="3490"/>
                    <a:pt x="8035" y="3512"/>
                  </a:cubicBezTo>
                  <a:lnTo>
                    <a:pt x="8035" y="3604"/>
                  </a:lnTo>
                  <a:cubicBezTo>
                    <a:pt x="8058" y="3581"/>
                    <a:pt x="8058" y="3581"/>
                    <a:pt x="8058" y="3558"/>
                  </a:cubicBezTo>
                  <a:cubicBezTo>
                    <a:pt x="8058" y="3581"/>
                    <a:pt x="8058" y="3604"/>
                    <a:pt x="8058" y="3627"/>
                  </a:cubicBezTo>
                  <a:cubicBezTo>
                    <a:pt x="8058" y="3649"/>
                    <a:pt x="8058" y="3672"/>
                    <a:pt x="8058" y="3695"/>
                  </a:cubicBezTo>
                  <a:lnTo>
                    <a:pt x="8058" y="3855"/>
                  </a:lnTo>
                  <a:cubicBezTo>
                    <a:pt x="7990" y="3878"/>
                    <a:pt x="7807" y="3878"/>
                    <a:pt x="7762" y="3900"/>
                  </a:cubicBezTo>
                  <a:cubicBezTo>
                    <a:pt x="7602" y="3923"/>
                    <a:pt x="7442" y="3946"/>
                    <a:pt x="7282" y="3992"/>
                  </a:cubicBezTo>
                  <a:cubicBezTo>
                    <a:pt x="7282" y="3992"/>
                    <a:pt x="7282" y="3992"/>
                    <a:pt x="7282" y="4015"/>
                  </a:cubicBezTo>
                  <a:cubicBezTo>
                    <a:pt x="7282" y="3969"/>
                    <a:pt x="7259" y="3946"/>
                    <a:pt x="7237" y="3900"/>
                  </a:cubicBezTo>
                  <a:cubicBezTo>
                    <a:pt x="7237" y="3855"/>
                    <a:pt x="7237" y="3809"/>
                    <a:pt x="7214" y="3763"/>
                  </a:cubicBezTo>
                  <a:cubicBezTo>
                    <a:pt x="7191" y="3672"/>
                    <a:pt x="7100" y="3604"/>
                    <a:pt x="7054" y="3512"/>
                  </a:cubicBezTo>
                  <a:cubicBezTo>
                    <a:pt x="7031" y="3421"/>
                    <a:pt x="7008" y="3353"/>
                    <a:pt x="6985" y="3284"/>
                  </a:cubicBezTo>
                  <a:cubicBezTo>
                    <a:pt x="6963" y="3239"/>
                    <a:pt x="6963" y="3102"/>
                    <a:pt x="6940" y="3079"/>
                  </a:cubicBezTo>
                  <a:cubicBezTo>
                    <a:pt x="6925" y="3059"/>
                    <a:pt x="6916" y="3052"/>
                    <a:pt x="6910" y="3052"/>
                  </a:cubicBezTo>
                  <a:cubicBezTo>
                    <a:pt x="6897" y="3052"/>
                    <a:pt x="6900" y="3082"/>
                    <a:pt x="6901" y="3092"/>
                  </a:cubicBezTo>
                  <a:lnTo>
                    <a:pt x="6901" y="3092"/>
                  </a:lnTo>
                  <a:cubicBezTo>
                    <a:pt x="6900" y="3087"/>
                    <a:pt x="6898" y="3076"/>
                    <a:pt x="6894" y="3056"/>
                  </a:cubicBezTo>
                  <a:cubicBezTo>
                    <a:pt x="6894" y="3064"/>
                    <a:pt x="6894" y="3071"/>
                    <a:pt x="6894" y="3079"/>
                  </a:cubicBezTo>
                  <a:cubicBezTo>
                    <a:pt x="6871" y="3079"/>
                    <a:pt x="6871" y="3079"/>
                    <a:pt x="6894" y="3056"/>
                  </a:cubicBezTo>
                  <a:cubicBezTo>
                    <a:pt x="6884" y="3036"/>
                    <a:pt x="6883" y="3017"/>
                    <a:pt x="6885" y="2999"/>
                  </a:cubicBezTo>
                  <a:lnTo>
                    <a:pt x="6885" y="2999"/>
                  </a:lnTo>
                  <a:cubicBezTo>
                    <a:pt x="6887" y="3003"/>
                    <a:pt x="6890" y="3006"/>
                    <a:pt x="6894" y="3010"/>
                  </a:cubicBezTo>
                  <a:cubicBezTo>
                    <a:pt x="6894" y="3001"/>
                    <a:pt x="6891" y="2993"/>
                    <a:pt x="6887" y="2984"/>
                  </a:cubicBezTo>
                  <a:lnTo>
                    <a:pt x="6887" y="2984"/>
                  </a:lnTo>
                  <a:cubicBezTo>
                    <a:pt x="6890" y="2967"/>
                    <a:pt x="6894" y="2952"/>
                    <a:pt x="6894" y="2942"/>
                  </a:cubicBezTo>
                  <a:cubicBezTo>
                    <a:pt x="6882" y="2882"/>
                    <a:pt x="6858" y="2847"/>
                    <a:pt x="6831" y="2847"/>
                  </a:cubicBezTo>
                  <a:cubicBezTo>
                    <a:pt x="6806" y="2847"/>
                    <a:pt x="6779" y="2876"/>
                    <a:pt x="6757" y="2942"/>
                  </a:cubicBezTo>
                  <a:cubicBezTo>
                    <a:pt x="6712" y="3010"/>
                    <a:pt x="6712" y="3079"/>
                    <a:pt x="6712" y="3170"/>
                  </a:cubicBezTo>
                  <a:cubicBezTo>
                    <a:pt x="6712" y="3284"/>
                    <a:pt x="6712" y="3375"/>
                    <a:pt x="6712" y="3490"/>
                  </a:cubicBezTo>
                  <a:cubicBezTo>
                    <a:pt x="6692" y="3528"/>
                    <a:pt x="6689" y="3665"/>
                    <a:pt x="6703" y="3665"/>
                  </a:cubicBezTo>
                  <a:cubicBezTo>
                    <a:pt x="6705" y="3665"/>
                    <a:pt x="6708" y="3660"/>
                    <a:pt x="6712" y="3649"/>
                  </a:cubicBezTo>
                  <a:lnTo>
                    <a:pt x="6712" y="3741"/>
                  </a:lnTo>
                  <a:cubicBezTo>
                    <a:pt x="6712" y="3763"/>
                    <a:pt x="6712" y="3763"/>
                    <a:pt x="6712" y="3786"/>
                  </a:cubicBezTo>
                  <a:cubicBezTo>
                    <a:pt x="6712" y="3786"/>
                    <a:pt x="6712" y="3809"/>
                    <a:pt x="6712" y="3809"/>
                  </a:cubicBezTo>
                  <a:lnTo>
                    <a:pt x="6712" y="3855"/>
                  </a:lnTo>
                  <a:cubicBezTo>
                    <a:pt x="6712" y="3878"/>
                    <a:pt x="6734" y="3900"/>
                    <a:pt x="6734" y="3923"/>
                  </a:cubicBezTo>
                  <a:cubicBezTo>
                    <a:pt x="6734" y="3946"/>
                    <a:pt x="6734" y="3969"/>
                    <a:pt x="6734" y="3992"/>
                  </a:cubicBezTo>
                  <a:lnTo>
                    <a:pt x="6734" y="4015"/>
                  </a:lnTo>
                  <a:cubicBezTo>
                    <a:pt x="6734" y="4037"/>
                    <a:pt x="6734" y="4037"/>
                    <a:pt x="6734" y="4037"/>
                  </a:cubicBezTo>
                  <a:cubicBezTo>
                    <a:pt x="6734" y="4060"/>
                    <a:pt x="6734" y="4060"/>
                    <a:pt x="6734" y="4060"/>
                  </a:cubicBezTo>
                  <a:lnTo>
                    <a:pt x="6734" y="4129"/>
                  </a:lnTo>
                  <a:cubicBezTo>
                    <a:pt x="6620" y="4243"/>
                    <a:pt x="6415" y="4288"/>
                    <a:pt x="6278" y="4357"/>
                  </a:cubicBezTo>
                  <a:cubicBezTo>
                    <a:pt x="6072" y="4471"/>
                    <a:pt x="5890" y="4585"/>
                    <a:pt x="5730" y="4745"/>
                  </a:cubicBezTo>
                  <a:cubicBezTo>
                    <a:pt x="5388" y="5019"/>
                    <a:pt x="5114" y="5361"/>
                    <a:pt x="4954" y="5749"/>
                  </a:cubicBezTo>
                  <a:cubicBezTo>
                    <a:pt x="4726" y="6297"/>
                    <a:pt x="4749" y="6936"/>
                    <a:pt x="4863" y="7507"/>
                  </a:cubicBezTo>
                  <a:cubicBezTo>
                    <a:pt x="4828" y="7530"/>
                    <a:pt x="4800" y="7530"/>
                    <a:pt x="4769" y="7530"/>
                  </a:cubicBezTo>
                  <a:cubicBezTo>
                    <a:pt x="4737" y="7530"/>
                    <a:pt x="4703" y="7530"/>
                    <a:pt x="4657" y="7552"/>
                  </a:cubicBezTo>
                  <a:cubicBezTo>
                    <a:pt x="4589" y="7575"/>
                    <a:pt x="4543" y="7667"/>
                    <a:pt x="4498" y="7689"/>
                  </a:cubicBezTo>
                  <a:cubicBezTo>
                    <a:pt x="4452" y="7735"/>
                    <a:pt x="4383" y="7735"/>
                    <a:pt x="4338" y="7758"/>
                  </a:cubicBezTo>
                  <a:cubicBezTo>
                    <a:pt x="4201" y="7826"/>
                    <a:pt x="4109" y="7895"/>
                    <a:pt x="3973" y="7963"/>
                  </a:cubicBezTo>
                  <a:cubicBezTo>
                    <a:pt x="3904" y="8009"/>
                    <a:pt x="3721" y="8146"/>
                    <a:pt x="3699" y="8214"/>
                  </a:cubicBezTo>
                  <a:cubicBezTo>
                    <a:pt x="3699" y="8237"/>
                    <a:pt x="3676" y="8443"/>
                    <a:pt x="3699" y="8465"/>
                  </a:cubicBezTo>
                  <a:cubicBezTo>
                    <a:pt x="3738" y="8474"/>
                    <a:pt x="3777" y="8478"/>
                    <a:pt x="3816" y="8478"/>
                  </a:cubicBezTo>
                  <a:cubicBezTo>
                    <a:pt x="3983" y="8478"/>
                    <a:pt x="4149" y="8411"/>
                    <a:pt x="4315" y="8374"/>
                  </a:cubicBezTo>
                  <a:cubicBezTo>
                    <a:pt x="4338" y="8374"/>
                    <a:pt x="4383" y="8351"/>
                    <a:pt x="4429" y="8351"/>
                  </a:cubicBezTo>
                  <a:cubicBezTo>
                    <a:pt x="4498" y="8329"/>
                    <a:pt x="4543" y="8329"/>
                    <a:pt x="4634" y="8306"/>
                  </a:cubicBezTo>
                  <a:cubicBezTo>
                    <a:pt x="4680" y="8283"/>
                    <a:pt x="4749" y="8237"/>
                    <a:pt x="4817" y="8237"/>
                  </a:cubicBezTo>
                  <a:lnTo>
                    <a:pt x="5000" y="8237"/>
                  </a:lnTo>
                  <a:cubicBezTo>
                    <a:pt x="5014" y="8235"/>
                    <a:pt x="5027" y="8234"/>
                    <a:pt x="5038" y="8234"/>
                  </a:cubicBezTo>
                  <a:cubicBezTo>
                    <a:pt x="5137" y="8234"/>
                    <a:pt x="5144" y="8318"/>
                    <a:pt x="5205" y="8420"/>
                  </a:cubicBezTo>
                  <a:cubicBezTo>
                    <a:pt x="5251" y="8488"/>
                    <a:pt x="5274" y="8580"/>
                    <a:pt x="5319" y="8648"/>
                  </a:cubicBezTo>
                  <a:cubicBezTo>
                    <a:pt x="5296" y="8648"/>
                    <a:pt x="5251" y="8671"/>
                    <a:pt x="5228" y="8671"/>
                  </a:cubicBezTo>
                  <a:cubicBezTo>
                    <a:pt x="5137" y="8694"/>
                    <a:pt x="5091" y="8739"/>
                    <a:pt x="5022" y="8808"/>
                  </a:cubicBezTo>
                  <a:cubicBezTo>
                    <a:pt x="4886" y="8968"/>
                    <a:pt x="4680" y="9036"/>
                    <a:pt x="4520" y="9173"/>
                  </a:cubicBezTo>
                  <a:cubicBezTo>
                    <a:pt x="4452" y="9242"/>
                    <a:pt x="4383" y="9310"/>
                    <a:pt x="4315" y="9378"/>
                  </a:cubicBezTo>
                  <a:cubicBezTo>
                    <a:pt x="4224" y="9424"/>
                    <a:pt x="4155" y="9470"/>
                    <a:pt x="4087" y="9538"/>
                  </a:cubicBezTo>
                  <a:cubicBezTo>
                    <a:pt x="4018" y="9607"/>
                    <a:pt x="3813" y="9767"/>
                    <a:pt x="3790" y="9858"/>
                  </a:cubicBezTo>
                  <a:cubicBezTo>
                    <a:pt x="3790" y="9858"/>
                    <a:pt x="3790" y="9926"/>
                    <a:pt x="3790" y="9972"/>
                  </a:cubicBezTo>
                  <a:lnTo>
                    <a:pt x="3790" y="10109"/>
                  </a:lnTo>
                  <a:cubicBezTo>
                    <a:pt x="3995" y="10086"/>
                    <a:pt x="4087" y="9995"/>
                    <a:pt x="4246" y="9903"/>
                  </a:cubicBezTo>
                  <a:cubicBezTo>
                    <a:pt x="4406" y="9812"/>
                    <a:pt x="4589" y="9744"/>
                    <a:pt x="4749" y="9675"/>
                  </a:cubicBezTo>
                  <a:cubicBezTo>
                    <a:pt x="4771" y="9652"/>
                    <a:pt x="4817" y="9630"/>
                    <a:pt x="4863" y="9607"/>
                  </a:cubicBezTo>
                  <a:cubicBezTo>
                    <a:pt x="4931" y="9561"/>
                    <a:pt x="5022" y="9561"/>
                    <a:pt x="5091" y="9515"/>
                  </a:cubicBezTo>
                  <a:cubicBezTo>
                    <a:pt x="5182" y="9470"/>
                    <a:pt x="5228" y="9447"/>
                    <a:pt x="5319" y="9401"/>
                  </a:cubicBezTo>
                  <a:cubicBezTo>
                    <a:pt x="5342" y="9401"/>
                    <a:pt x="5342" y="9378"/>
                    <a:pt x="5365" y="9356"/>
                  </a:cubicBezTo>
                  <a:lnTo>
                    <a:pt x="5502" y="9356"/>
                  </a:lnTo>
                  <a:cubicBezTo>
                    <a:pt x="5542" y="9335"/>
                    <a:pt x="5619" y="9261"/>
                    <a:pt x="5668" y="9261"/>
                  </a:cubicBezTo>
                  <a:cubicBezTo>
                    <a:pt x="5674" y="9261"/>
                    <a:pt x="5679" y="9262"/>
                    <a:pt x="5684" y="9264"/>
                  </a:cubicBezTo>
                  <a:cubicBezTo>
                    <a:pt x="5753" y="9264"/>
                    <a:pt x="5844" y="9447"/>
                    <a:pt x="5890" y="9493"/>
                  </a:cubicBezTo>
                  <a:cubicBezTo>
                    <a:pt x="6050" y="9698"/>
                    <a:pt x="6209" y="9903"/>
                    <a:pt x="6369" y="10086"/>
                  </a:cubicBezTo>
                  <a:cubicBezTo>
                    <a:pt x="6643" y="10406"/>
                    <a:pt x="6963" y="10725"/>
                    <a:pt x="7282" y="11022"/>
                  </a:cubicBezTo>
                  <a:cubicBezTo>
                    <a:pt x="7259" y="11045"/>
                    <a:pt x="7259" y="11068"/>
                    <a:pt x="7237" y="11090"/>
                  </a:cubicBezTo>
                  <a:cubicBezTo>
                    <a:pt x="7122" y="11227"/>
                    <a:pt x="7008" y="11273"/>
                    <a:pt x="6894" y="11387"/>
                  </a:cubicBezTo>
                  <a:cubicBezTo>
                    <a:pt x="6734" y="11570"/>
                    <a:pt x="6575" y="11730"/>
                    <a:pt x="6483" y="11958"/>
                  </a:cubicBezTo>
                  <a:cubicBezTo>
                    <a:pt x="6483" y="11981"/>
                    <a:pt x="6460" y="12003"/>
                    <a:pt x="6460" y="12049"/>
                  </a:cubicBezTo>
                  <a:lnTo>
                    <a:pt x="6460" y="12072"/>
                  </a:lnTo>
                  <a:cubicBezTo>
                    <a:pt x="6438" y="12140"/>
                    <a:pt x="6438" y="12232"/>
                    <a:pt x="6460" y="12277"/>
                  </a:cubicBezTo>
                  <a:cubicBezTo>
                    <a:pt x="6472" y="12300"/>
                    <a:pt x="6466" y="12306"/>
                    <a:pt x="6466" y="12306"/>
                  </a:cubicBezTo>
                  <a:cubicBezTo>
                    <a:pt x="6466" y="12306"/>
                    <a:pt x="6472" y="12300"/>
                    <a:pt x="6506" y="12300"/>
                  </a:cubicBezTo>
                  <a:cubicBezTo>
                    <a:pt x="6512" y="12303"/>
                    <a:pt x="6519" y="12305"/>
                    <a:pt x="6526" y="12305"/>
                  </a:cubicBezTo>
                  <a:cubicBezTo>
                    <a:pt x="6570" y="12305"/>
                    <a:pt x="6623" y="12248"/>
                    <a:pt x="6643" y="12209"/>
                  </a:cubicBezTo>
                  <a:cubicBezTo>
                    <a:pt x="6757" y="12118"/>
                    <a:pt x="6849" y="12026"/>
                    <a:pt x="6985" y="11958"/>
                  </a:cubicBezTo>
                  <a:cubicBezTo>
                    <a:pt x="7122" y="11889"/>
                    <a:pt x="7259" y="11821"/>
                    <a:pt x="7396" y="11730"/>
                  </a:cubicBezTo>
                  <a:cubicBezTo>
                    <a:pt x="7488" y="11684"/>
                    <a:pt x="7556" y="11638"/>
                    <a:pt x="7647" y="11615"/>
                  </a:cubicBezTo>
                  <a:cubicBezTo>
                    <a:pt x="7693" y="11593"/>
                    <a:pt x="7739" y="11570"/>
                    <a:pt x="7762" y="11570"/>
                  </a:cubicBezTo>
                  <a:cubicBezTo>
                    <a:pt x="7793" y="11557"/>
                    <a:pt x="7818" y="11551"/>
                    <a:pt x="7839" y="11551"/>
                  </a:cubicBezTo>
                  <a:cubicBezTo>
                    <a:pt x="7894" y="11551"/>
                    <a:pt x="7924" y="11589"/>
                    <a:pt x="7990" y="11638"/>
                  </a:cubicBezTo>
                  <a:cubicBezTo>
                    <a:pt x="8492" y="12049"/>
                    <a:pt x="9017" y="12460"/>
                    <a:pt x="9588" y="12802"/>
                  </a:cubicBezTo>
                  <a:cubicBezTo>
                    <a:pt x="9542" y="12779"/>
                    <a:pt x="9496" y="12757"/>
                    <a:pt x="9428" y="12757"/>
                  </a:cubicBezTo>
                  <a:cubicBezTo>
                    <a:pt x="9314" y="12734"/>
                    <a:pt x="9131" y="12711"/>
                    <a:pt x="9017" y="12711"/>
                  </a:cubicBezTo>
                  <a:cubicBezTo>
                    <a:pt x="8970" y="12718"/>
                    <a:pt x="8925" y="12720"/>
                    <a:pt x="8881" y="12720"/>
                  </a:cubicBezTo>
                  <a:cubicBezTo>
                    <a:pt x="8775" y="12720"/>
                    <a:pt x="8673" y="12704"/>
                    <a:pt x="8560" y="12688"/>
                  </a:cubicBezTo>
                  <a:cubicBezTo>
                    <a:pt x="8538" y="12688"/>
                    <a:pt x="8492" y="12711"/>
                    <a:pt x="8446" y="12711"/>
                  </a:cubicBezTo>
                  <a:cubicBezTo>
                    <a:pt x="8401" y="12688"/>
                    <a:pt x="8401" y="12643"/>
                    <a:pt x="8355" y="12643"/>
                  </a:cubicBezTo>
                  <a:cubicBezTo>
                    <a:pt x="8342" y="12638"/>
                    <a:pt x="8328" y="12636"/>
                    <a:pt x="8314" y="12636"/>
                  </a:cubicBezTo>
                  <a:cubicBezTo>
                    <a:pt x="8252" y="12636"/>
                    <a:pt x="8182" y="12670"/>
                    <a:pt x="8127" y="12688"/>
                  </a:cubicBezTo>
                  <a:lnTo>
                    <a:pt x="8081" y="12688"/>
                  </a:lnTo>
                  <a:cubicBezTo>
                    <a:pt x="8058" y="12688"/>
                    <a:pt x="8058" y="12711"/>
                    <a:pt x="8035" y="12711"/>
                  </a:cubicBezTo>
                  <a:cubicBezTo>
                    <a:pt x="7990" y="12757"/>
                    <a:pt x="7944" y="12779"/>
                    <a:pt x="7898" y="12825"/>
                  </a:cubicBezTo>
                  <a:cubicBezTo>
                    <a:pt x="7784" y="12939"/>
                    <a:pt x="7693" y="12962"/>
                    <a:pt x="7556" y="13053"/>
                  </a:cubicBezTo>
                  <a:cubicBezTo>
                    <a:pt x="7396" y="13145"/>
                    <a:pt x="7305" y="13327"/>
                    <a:pt x="7168" y="13464"/>
                  </a:cubicBezTo>
                  <a:cubicBezTo>
                    <a:pt x="7077" y="13533"/>
                    <a:pt x="6963" y="13601"/>
                    <a:pt x="6871" y="13692"/>
                  </a:cubicBezTo>
                  <a:cubicBezTo>
                    <a:pt x="6826" y="13715"/>
                    <a:pt x="6803" y="13761"/>
                    <a:pt x="6757" y="13807"/>
                  </a:cubicBezTo>
                  <a:cubicBezTo>
                    <a:pt x="6725" y="13839"/>
                    <a:pt x="6715" y="13871"/>
                    <a:pt x="6689" y="13871"/>
                  </a:cubicBezTo>
                  <a:cubicBezTo>
                    <a:pt x="6677" y="13871"/>
                    <a:pt x="6663" y="13866"/>
                    <a:pt x="6643" y="13852"/>
                  </a:cubicBezTo>
                  <a:cubicBezTo>
                    <a:pt x="6643" y="13807"/>
                    <a:pt x="6643" y="13761"/>
                    <a:pt x="6643" y="13761"/>
                  </a:cubicBezTo>
                  <a:cubicBezTo>
                    <a:pt x="6483" y="13761"/>
                    <a:pt x="6346" y="13578"/>
                    <a:pt x="6209" y="13464"/>
                  </a:cubicBezTo>
                  <a:cubicBezTo>
                    <a:pt x="6072" y="13327"/>
                    <a:pt x="5913" y="13190"/>
                    <a:pt x="5753" y="13031"/>
                  </a:cubicBezTo>
                  <a:cubicBezTo>
                    <a:pt x="5502" y="12779"/>
                    <a:pt x="5251" y="12506"/>
                    <a:pt x="5022" y="12232"/>
                  </a:cubicBezTo>
                  <a:cubicBezTo>
                    <a:pt x="5022" y="12232"/>
                    <a:pt x="5022" y="12209"/>
                    <a:pt x="5045" y="12209"/>
                  </a:cubicBezTo>
                  <a:cubicBezTo>
                    <a:pt x="5045" y="12186"/>
                    <a:pt x="5045" y="12140"/>
                    <a:pt x="5045" y="12095"/>
                  </a:cubicBezTo>
                  <a:cubicBezTo>
                    <a:pt x="5045" y="12072"/>
                    <a:pt x="5068" y="12049"/>
                    <a:pt x="5114" y="12026"/>
                  </a:cubicBezTo>
                  <a:cubicBezTo>
                    <a:pt x="5122" y="12022"/>
                    <a:pt x="5129" y="12020"/>
                    <a:pt x="5135" y="12020"/>
                  </a:cubicBezTo>
                  <a:cubicBezTo>
                    <a:pt x="5161" y="12020"/>
                    <a:pt x="5168" y="12057"/>
                    <a:pt x="5205" y="12095"/>
                  </a:cubicBezTo>
                  <a:cubicBezTo>
                    <a:pt x="5274" y="12186"/>
                    <a:pt x="5342" y="12254"/>
                    <a:pt x="5433" y="12346"/>
                  </a:cubicBezTo>
                  <a:cubicBezTo>
                    <a:pt x="5616" y="12528"/>
                    <a:pt x="5821" y="12734"/>
                    <a:pt x="6027" y="12916"/>
                  </a:cubicBezTo>
                  <a:cubicBezTo>
                    <a:pt x="6232" y="13099"/>
                    <a:pt x="6392" y="13304"/>
                    <a:pt x="6575" y="13510"/>
                  </a:cubicBezTo>
                  <a:cubicBezTo>
                    <a:pt x="6635" y="13555"/>
                    <a:pt x="6675" y="13610"/>
                    <a:pt x="6702" y="13610"/>
                  </a:cubicBezTo>
                  <a:cubicBezTo>
                    <a:pt x="6716" y="13610"/>
                    <a:pt x="6727" y="13595"/>
                    <a:pt x="6734" y="13556"/>
                  </a:cubicBezTo>
                  <a:lnTo>
                    <a:pt x="6734" y="13533"/>
                  </a:lnTo>
                  <a:lnTo>
                    <a:pt x="6757" y="13533"/>
                  </a:lnTo>
                  <a:cubicBezTo>
                    <a:pt x="6757" y="13464"/>
                    <a:pt x="6757" y="13419"/>
                    <a:pt x="6734" y="13373"/>
                  </a:cubicBezTo>
                  <a:lnTo>
                    <a:pt x="6734" y="13350"/>
                  </a:lnTo>
                  <a:cubicBezTo>
                    <a:pt x="6689" y="13053"/>
                    <a:pt x="6438" y="12848"/>
                    <a:pt x="6209" y="12643"/>
                  </a:cubicBezTo>
                  <a:cubicBezTo>
                    <a:pt x="6027" y="12483"/>
                    <a:pt x="5844" y="12300"/>
                    <a:pt x="5684" y="12118"/>
                  </a:cubicBezTo>
                  <a:cubicBezTo>
                    <a:pt x="5593" y="12026"/>
                    <a:pt x="5502" y="11958"/>
                    <a:pt x="5433" y="11866"/>
                  </a:cubicBezTo>
                  <a:cubicBezTo>
                    <a:pt x="5388" y="11821"/>
                    <a:pt x="5319" y="11730"/>
                    <a:pt x="5251" y="11684"/>
                  </a:cubicBezTo>
                  <a:cubicBezTo>
                    <a:pt x="5251" y="11661"/>
                    <a:pt x="5251" y="11638"/>
                    <a:pt x="5274" y="11615"/>
                  </a:cubicBezTo>
                  <a:cubicBezTo>
                    <a:pt x="5342" y="11524"/>
                    <a:pt x="5388" y="11410"/>
                    <a:pt x="5456" y="11319"/>
                  </a:cubicBezTo>
                  <a:cubicBezTo>
                    <a:pt x="5525" y="11227"/>
                    <a:pt x="5639" y="11159"/>
                    <a:pt x="5707" y="11090"/>
                  </a:cubicBezTo>
                  <a:cubicBezTo>
                    <a:pt x="5753" y="11045"/>
                    <a:pt x="5867" y="10999"/>
                    <a:pt x="5890" y="10953"/>
                  </a:cubicBezTo>
                  <a:cubicBezTo>
                    <a:pt x="5913" y="10931"/>
                    <a:pt x="5913" y="10702"/>
                    <a:pt x="5890" y="10702"/>
                  </a:cubicBezTo>
                  <a:cubicBezTo>
                    <a:pt x="5846" y="10682"/>
                    <a:pt x="5799" y="10674"/>
                    <a:pt x="5750" y="10674"/>
                  </a:cubicBezTo>
                  <a:cubicBezTo>
                    <a:pt x="5518" y="10674"/>
                    <a:pt x="5246" y="10871"/>
                    <a:pt x="5114" y="11022"/>
                  </a:cubicBezTo>
                  <a:cubicBezTo>
                    <a:pt x="5022" y="11113"/>
                    <a:pt x="4954" y="11182"/>
                    <a:pt x="4886" y="11250"/>
                  </a:cubicBezTo>
                  <a:cubicBezTo>
                    <a:pt x="4840" y="11319"/>
                    <a:pt x="4817" y="11387"/>
                    <a:pt x="4771" y="11433"/>
                  </a:cubicBezTo>
                  <a:cubicBezTo>
                    <a:pt x="4749" y="11478"/>
                    <a:pt x="4680" y="11501"/>
                    <a:pt x="4657" y="11547"/>
                  </a:cubicBezTo>
                  <a:cubicBezTo>
                    <a:pt x="4634" y="11570"/>
                    <a:pt x="4612" y="11684"/>
                    <a:pt x="4566" y="11707"/>
                  </a:cubicBezTo>
                  <a:cubicBezTo>
                    <a:pt x="4566" y="11707"/>
                    <a:pt x="4361" y="11410"/>
                    <a:pt x="4338" y="11387"/>
                  </a:cubicBezTo>
                  <a:cubicBezTo>
                    <a:pt x="4201" y="11205"/>
                    <a:pt x="4064" y="10999"/>
                    <a:pt x="3927" y="10771"/>
                  </a:cubicBezTo>
                  <a:cubicBezTo>
                    <a:pt x="3699" y="10383"/>
                    <a:pt x="3470" y="9949"/>
                    <a:pt x="3288" y="9515"/>
                  </a:cubicBezTo>
                  <a:cubicBezTo>
                    <a:pt x="3105" y="9105"/>
                    <a:pt x="2968" y="8694"/>
                    <a:pt x="2877" y="8260"/>
                  </a:cubicBezTo>
                  <a:cubicBezTo>
                    <a:pt x="2808" y="7963"/>
                    <a:pt x="2763" y="7667"/>
                    <a:pt x="2786" y="7393"/>
                  </a:cubicBezTo>
                  <a:cubicBezTo>
                    <a:pt x="2786" y="7301"/>
                    <a:pt x="2786" y="7210"/>
                    <a:pt x="2808" y="7096"/>
                  </a:cubicBezTo>
                  <a:cubicBezTo>
                    <a:pt x="2808" y="7036"/>
                    <a:pt x="2808" y="7007"/>
                    <a:pt x="2815" y="7007"/>
                  </a:cubicBezTo>
                  <a:cubicBezTo>
                    <a:pt x="2821" y="7007"/>
                    <a:pt x="2833" y="7030"/>
                    <a:pt x="2854" y="7073"/>
                  </a:cubicBezTo>
                  <a:cubicBezTo>
                    <a:pt x="2877" y="7119"/>
                    <a:pt x="2923" y="7210"/>
                    <a:pt x="2968" y="7233"/>
                  </a:cubicBezTo>
                  <a:cubicBezTo>
                    <a:pt x="2968" y="7233"/>
                    <a:pt x="3037" y="7210"/>
                    <a:pt x="3037" y="7210"/>
                  </a:cubicBezTo>
                  <a:cubicBezTo>
                    <a:pt x="3082" y="7187"/>
                    <a:pt x="3082" y="7142"/>
                    <a:pt x="3128" y="7119"/>
                  </a:cubicBezTo>
                  <a:cubicBezTo>
                    <a:pt x="3146" y="7119"/>
                    <a:pt x="3194" y="7148"/>
                    <a:pt x="3235" y="7148"/>
                  </a:cubicBezTo>
                  <a:cubicBezTo>
                    <a:pt x="3246" y="7148"/>
                    <a:pt x="3256" y="7146"/>
                    <a:pt x="3265" y="7142"/>
                  </a:cubicBezTo>
                  <a:cubicBezTo>
                    <a:pt x="3333" y="7119"/>
                    <a:pt x="3379" y="7050"/>
                    <a:pt x="3448" y="7027"/>
                  </a:cubicBezTo>
                  <a:cubicBezTo>
                    <a:pt x="3509" y="7010"/>
                    <a:pt x="3573" y="7003"/>
                    <a:pt x="3637" y="7003"/>
                  </a:cubicBezTo>
                  <a:cubicBezTo>
                    <a:pt x="3740" y="7003"/>
                    <a:pt x="3842" y="7022"/>
                    <a:pt x="3927" y="7050"/>
                  </a:cubicBezTo>
                  <a:cubicBezTo>
                    <a:pt x="3990" y="7066"/>
                    <a:pt x="4129" y="7093"/>
                    <a:pt x="4232" y="7093"/>
                  </a:cubicBezTo>
                  <a:cubicBezTo>
                    <a:pt x="4278" y="7093"/>
                    <a:pt x="4317" y="7087"/>
                    <a:pt x="4338" y="7073"/>
                  </a:cubicBezTo>
                  <a:cubicBezTo>
                    <a:pt x="4338" y="7073"/>
                    <a:pt x="4338" y="6845"/>
                    <a:pt x="4338" y="6822"/>
                  </a:cubicBezTo>
                  <a:cubicBezTo>
                    <a:pt x="4178" y="6617"/>
                    <a:pt x="3836" y="6457"/>
                    <a:pt x="3585" y="6411"/>
                  </a:cubicBezTo>
                  <a:cubicBezTo>
                    <a:pt x="3539" y="6404"/>
                    <a:pt x="3496" y="6401"/>
                    <a:pt x="3453" y="6401"/>
                  </a:cubicBezTo>
                  <a:cubicBezTo>
                    <a:pt x="3369" y="6401"/>
                    <a:pt x="3288" y="6411"/>
                    <a:pt x="3196" y="6411"/>
                  </a:cubicBezTo>
                  <a:cubicBezTo>
                    <a:pt x="3105" y="6411"/>
                    <a:pt x="3037" y="6434"/>
                    <a:pt x="2923" y="6457"/>
                  </a:cubicBezTo>
                  <a:cubicBezTo>
                    <a:pt x="2991" y="6206"/>
                    <a:pt x="3060" y="5978"/>
                    <a:pt x="3151" y="5749"/>
                  </a:cubicBezTo>
                  <a:cubicBezTo>
                    <a:pt x="3219" y="5590"/>
                    <a:pt x="3288" y="5453"/>
                    <a:pt x="3379" y="5293"/>
                  </a:cubicBezTo>
                  <a:cubicBezTo>
                    <a:pt x="3379" y="5270"/>
                    <a:pt x="3402" y="5247"/>
                    <a:pt x="3402" y="5224"/>
                  </a:cubicBezTo>
                  <a:cubicBezTo>
                    <a:pt x="3417" y="5163"/>
                    <a:pt x="3432" y="5133"/>
                    <a:pt x="3448" y="5133"/>
                  </a:cubicBezTo>
                  <a:cubicBezTo>
                    <a:pt x="3455" y="5133"/>
                    <a:pt x="3463" y="5141"/>
                    <a:pt x="3470" y="5156"/>
                  </a:cubicBezTo>
                  <a:lnTo>
                    <a:pt x="3585" y="5156"/>
                  </a:lnTo>
                  <a:cubicBezTo>
                    <a:pt x="3630" y="5156"/>
                    <a:pt x="3676" y="5224"/>
                    <a:pt x="3721" y="5247"/>
                  </a:cubicBezTo>
                  <a:cubicBezTo>
                    <a:pt x="3858" y="5293"/>
                    <a:pt x="3927" y="5316"/>
                    <a:pt x="4018" y="5407"/>
                  </a:cubicBezTo>
                  <a:cubicBezTo>
                    <a:pt x="4109" y="5475"/>
                    <a:pt x="4201" y="5521"/>
                    <a:pt x="4292" y="5590"/>
                  </a:cubicBezTo>
                  <a:cubicBezTo>
                    <a:pt x="4361" y="5658"/>
                    <a:pt x="4452" y="5704"/>
                    <a:pt x="4566" y="5772"/>
                  </a:cubicBezTo>
                  <a:cubicBezTo>
                    <a:pt x="4475" y="6023"/>
                    <a:pt x="4452" y="6297"/>
                    <a:pt x="4452" y="6571"/>
                  </a:cubicBezTo>
                  <a:cubicBezTo>
                    <a:pt x="4452" y="6776"/>
                    <a:pt x="4429" y="7027"/>
                    <a:pt x="4452" y="7233"/>
                  </a:cubicBezTo>
                  <a:cubicBezTo>
                    <a:pt x="4468" y="7299"/>
                    <a:pt x="4509" y="7400"/>
                    <a:pt x="4555" y="7400"/>
                  </a:cubicBezTo>
                  <a:cubicBezTo>
                    <a:pt x="4574" y="7400"/>
                    <a:pt x="4593" y="7385"/>
                    <a:pt x="4612" y="7347"/>
                  </a:cubicBezTo>
                  <a:cubicBezTo>
                    <a:pt x="4634" y="7279"/>
                    <a:pt x="4612" y="7096"/>
                    <a:pt x="4612" y="7050"/>
                  </a:cubicBezTo>
                  <a:cubicBezTo>
                    <a:pt x="4612" y="6891"/>
                    <a:pt x="4612" y="6754"/>
                    <a:pt x="4612" y="6617"/>
                  </a:cubicBezTo>
                  <a:cubicBezTo>
                    <a:pt x="4634" y="6411"/>
                    <a:pt x="4657" y="6206"/>
                    <a:pt x="4726" y="6023"/>
                  </a:cubicBezTo>
                  <a:cubicBezTo>
                    <a:pt x="4771" y="5909"/>
                    <a:pt x="4840" y="5772"/>
                    <a:pt x="4863" y="5658"/>
                  </a:cubicBezTo>
                  <a:lnTo>
                    <a:pt x="4863" y="5635"/>
                  </a:lnTo>
                  <a:cubicBezTo>
                    <a:pt x="4886" y="5590"/>
                    <a:pt x="4886" y="5453"/>
                    <a:pt x="4863" y="5430"/>
                  </a:cubicBezTo>
                  <a:lnTo>
                    <a:pt x="4863" y="5407"/>
                  </a:lnTo>
                  <a:cubicBezTo>
                    <a:pt x="4850" y="5390"/>
                    <a:pt x="4838" y="5383"/>
                    <a:pt x="4825" y="5383"/>
                  </a:cubicBezTo>
                  <a:cubicBezTo>
                    <a:pt x="4773" y="5383"/>
                    <a:pt x="4724" y="5500"/>
                    <a:pt x="4688" y="5500"/>
                  </a:cubicBezTo>
                  <a:cubicBezTo>
                    <a:pt x="4685" y="5500"/>
                    <a:pt x="4683" y="5499"/>
                    <a:pt x="4680" y="5498"/>
                  </a:cubicBezTo>
                  <a:cubicBezTo>
                    <a:pt x="4680" y="5498"/>
                    <a:pt x="4589" y="5338"/>
                    <a:pt x="4566" y="5338"/>
                  </a:cubicBezTo>
                  <a:cubicBezTo>
                    <a:pt x="4520" y="5270"/>
                    <a:pt x="4475" y="5224"/>
                    <a:pt x="4452" y="5156"/>
                  </a:cubicBezTo>
                  <a:cubicBezTo>
                    <a:pt x="4383" y="5065"/>
                    <a:pt x="4338" y="4973"/>
                    <a:pt x="4246" y="4882"/>
                  </a:cubicBezTo>
                  <a:cubicBezTo>
                    <a:pt x="4224" y="4859"/>
                    <a:pt x="4201" y="4813"/>
                    <a:pt x="4178" y="4791"/>
                  </a:cubicBezTo>
                  <a:cubicBezTo>
                    <a:pt x="4109" y="4745"/>
                    <a:pt x="4064" y="4699"/>
                    <a:pt x="3995" y="4654"/>
                  </a:cubicBezTo>
                  <a:cubicBezTo>
                    <a:pt x="3927" y="4608"/>
                    <a:pt x="3904" y="4562"/>
                    <a:pt x="3836" y="4517"/>
                  </a:cubicBezTo>
                  <a:cubicBezTo>
                    <a:pt x="4132" y="4106"/>
                    <a:pt x="4452" y="3763"/>
                    <a:pt x="4863" y="3467"/>
                  </a:cubicBezTo>
                  <a:lnTo>
                    <a:pt x="4863" y="3558"/>
                  </a:lnTo>
                  <a:cubicBezTo>
                    <a:pt x="4863" y="3558"/>
                    <a:pt x="4863" y="3558"/>
                    <a:pt x="4886" y="3535"/>
                  </a:cubicBezTo>
                  <a:cubicBezTo>
                    <a:pt x="4886" y="3558"/>
                    <a:pt x="4886" y="3558"/>
                    <a:pt x="4886" y="3558"/>
                  </a:cubicBezTo>
                  <a:cubicBezTo>
                    <a:pt x="4908" y="3581"/>
                    <a:pt x="4931" y="3581"/>
                    <a:pt x="4931" y="3581"/>
                  </a:cubicBezTo>
                  <a:cubicBezTo>
                    <a:pt x="4931" y="3627"/>
                    <a:pt x="4954" y="3672"/>
                    <a:pt x="4954" y="3695"/>
                  </a:cubicBezTo>
                  <a:cubicBezTo>
                    <a:pt x="5000" y="3786"/>
                    <a:pt x="5068" y="3832"/>
                    <a:pt x="5114" y="3946"/>
                  </a:cubicBezTo>
                  <a:cubicBezTo>
                    <a:pt x="5137" y="4083"/>
                    <a:pt x="5182" y="4243"/>
                    <a:pt x="5205" y="4380"/>
                  </a:cubicBezTo>
                  <a:cubicBezTo>
                    <a:pt x="5228" y="4494"/>
                    <a:pt x="5251" y="4631"/>
                    <a:pt x="5296" y="4722"/>
                  </a:cubicBezTo>
                  <a:cubicBezTo>
                    <a:pt x="5296" y="4745"/>
                    <a:pt x="5319" y="4836"/>
                    <a:pt x="5365" y="4836"/>
                  </a:cubicBezTo>
                  <a:cubicBezTo>
                    <a:pt x="5388" y="4836"/>
                    <a:pt x="5433" y="4654"/>
                    <a:pt x="5433" y="4631"/>
                  </a:cubicBezTo>
                  <a:cubicBezTo>
                    <a:pt x="5433" y="4540"/>
                    <a:pt x="5433" y="4471"/>
                    <a:pt x="5433" y="4380"/>
                  </a:cubicBezTo>
                  <a:cubicBezTo>
                    <a:pt x="5433" y="4288"/>
                    <a:pt x="5456" y="4197"/>
                    <a:pt x="5456" y="4106"/>
                  </a:cubicBezTo>
                  <a:cubicBezTo>
                    <a:pt x="5456" y="4083"/>
                    <a:pt x="5456" y="4060"/>
                    <a:pt x="5456" y="4037"/>
                  </a:cubicBezTo>
                  <a:lnTo>
                    <a:pt x="5479" y="3946"/>
                  </a:lnTo>
                  <a:lnTo>
                    <a:pt x="5479" y="3923"/>
                  </a:lnTo>
                  <a:cubicBezTo>
                    <a:pt x="5479" y="3923"/>
                    <a:pt x="5479" y="3900"/>
                    <a:pt x="5479" y="3900"/>
                  </a:cubicBezTo>
                  <a:cubicBezTo>
                    <a:pt x="5479" y="3855"/>
                    <a:pt x="5479" y="3832"/>
                    <a:pt x="5479" y="3832"/>
                  </a:cubicBezTo>
                  <a:lnTo>
                    <a:pt x="5479" y="3581"/>
                  </a:lnTo>
                  <a:cubicBezTo>
                    <a:pt x="5479" y="3604"/>
                    <a:pt x="5479" y="3627"/>
                    <a:pt x="5456" y="3649"/>
                  </a:cubicBezTo>
                  <a:cubicBezTo>
                    <a:pt x="5456" y="3604"/>
                    <a:pt x="5456" y="3558"/>
                    <a:pt x="5433" y="3490"/>
                  </a:cubicBezTo>
                  <a:lnTo>
                    <a:pt x="5433" y="3398"/>
                  </a:lnTo>
                  <a:cubicBezTo>
                    <a:pt x="5433" y="3375"/>
                    <a:pt x="5433" y="3330"/>
                    <a:pt x="5433" y="3284"/>
                  </a:cubicBezTo>
                  <a:lnTo>
                    <a:pt x="5433" y="3193"/>
                  </a:lnTo>
                  <a:cubicBezTo>
                    <a:pt x="5411" y="3216"/>
                    <a:pt x="5411" y="3216"/>
                    <a:pt x="5411" y="3239"/>
                  </a:cubicBezTo>
                  <a:cubicBezTo>
                    <a:pt x="5411" y="3216"/>
                    <a:pt x="5411" y="3193"/>
                    <a:pt x="5388" y="3170"/>
                  </a:cubicBezTo>
                  <a:cubicBezTo>
                    <a:pt x="6072" y="2850"/>
                    <a:pt x="6871" y="2736"/>
                    <a:pt x="7602" y="2622"/>
                  </a:cubicBezTo>
                  <a:cubicBezTo>
                    <a:pt x="7762" y="2599"/>
                    <a:pt x="7898" y="2577"/>
                    <a:pt x="8058" y="2554"/>
                  </a:cubicBezTo>
                  <a:close/>
                  <a:moveTo>
                    <a:pt x="5986" y="15360"/>
                  </a:moveTo>
                  <a:cubicBezTo>
                    <a:pt x="5981" y="15365"/>
                    <a:pt x="5981" y="15368"/>
                    <a:pt x="5981" y="15368"/>
                  </a:cubicBezTo>
                  <a:cubicBezTo>
                    <a:pt x="5982" y="15368"/>
                    <a:pt x="5985" y="15365"/>
                    <a:pt x="5986" y="15360"/>
                  </a:cubicBezTo>
                  <a:close/>
                  <a:moveTo>
                    <a:pt x="13536" y="15153"/>
                  </a:moveTo>
                  <a:lnTo>
                    <a:pt x="13536" y="15153"/>
                  </a:lnTo>
                  <a:cubicBezTo>
                    <a:pt x="13628" y="15176"/>
                    <a:pt x="13719" y="15222"/>
                    <a:pt x="13810" y="15290"/>
                  </a:cubicBezTo>
                  <a:cubicBezTo>
                    <a:pt x="14061" y="15404"/>
                    <a:pt x="14267" y="15587"/>
                    <a:pt x="14427" y="15792"/>
                  </a:cubicBezTo>
                  <a:cubicBezTo>
                    <a:pt x="14153" y="15770"/>
                    <a:pt x="13970" y="15541"/>
                    <a:pt x="13787" y="15359"/>
                  </a:cubicBezTo>
                  <a:cubicBezTo>
                    <a:pt x="13696" y="15290"/>
                    <a:pt x="13628" y="15199"/>
                    <a:pt x="13536" y="15153"/>
                  </a:cubicBezTo>
                  <a:close/>
                  <a:moveTo>
                    <a:pt x="5279" y="21299"/>
                  </a:moveTo>
                  <a:cubicBezTo>
                    <a:pt x="5282" y="21299"/>
                    <a:pt x="5287" y="21312"/>
                    <a:pt x="5296" y="21339"/>
                  </a:cubicBezTo>
                  <a:cubicBezTo>
                    <a:pt x="5342" y="21362"/>
                    <a:pt x="5365" y="21430"/>
                    <a:pt x="5388" y="21476"/>
                  </a:cubicBezTo>
                  <a:cubicBezTo>
                    <a:pt x="5456" y="21636"/>
                    <a:pt x="5525" y="21795"/>
                    <a:pt x="5616" y="21932"/>
                  </a:cubicBezTo>
                  <a:cubicBezTo>
                    <a:pt x="5684" y="22069"/>
                    <a:pt x="5821" y="22183"/>
                    <a:pt x="5936" y="22298"/>
                  </a:cubicBezTo>
                  <a:cubicBezTo>
                    <a:pt x="5936" y="22320"/>
                    <a:pt x="5958" y="22343"/>
                    <a:pt x="5981" y="22343"/>
                  </a:cubicBezTo>
                  <a:cubicBezTo>
                    <a:pt x="5981" y="22366"/>
                    <a:pt x="5981" y="22366"/>
                    <a:pt x="5981" y="22366"/>
                  </a:cubicBezTo>
                  <a:cubicBezTo>
                    <a:pt x="5936" y="22457"/>
                    <a:pt x="5958" y="22663"/>
                    <a:pt x="5958" y="22754"/>
                  </a:cubicBezTo>
                  <a:cubicBezTo>
                    <a:pt x="5958" y="22914"/>
                    <a:pt x="5981" y="23051"/>
                    <a:pt x="5981" y="23211"/>
                  </a:cubicBezTo>
                  <a:cubicBezTo>
                    <a:pt x="6050" y="23621"/>
                    <a:pt x="6164" y="24124"/>
                    <a:pt x="6415" y="24466"/>
                  </a:cubicBezTo>
                  <a:cubicBezTo>
                    <a:pt x="6362" y="24479"/>
                    <a:pt x="6302" y="24492"/>
                    <a:pt x="6256" y="24492"/>
                  </a:cubicBezTo>
                  <a:cubicBezTo>
                    <a:pt x="6222" y="24492"/>
                    <a:pt x="6196" y="24485"/>
                    <a:pt x="6187" y="24466"/>
                  </a:cubicBezTo>
                  <a:cubicBezTo>
                    <a:pt x="6141" y="24443"/>
                    <a:pt x="6118" y="24329"/>
                    <a:pt x="6095" y="24283"/>
                  </a:cubicBezTo>
                  <a:cubicBezTo>
                    <a:pt x="6072" y="24215"/>
                    <a:pt x="6027" y="24169"/>
                    <a:pt x="6004" y="24101"/>
                  </a:cubicBezTo>
                  <a:cubicBezTo>
                    <a:pt x="5844" y="23804"/>
                    <a:pt x="5662" y="23507"/>
                    <a:pt x="5547" y="23188"/>
                  </a:cubicBezTo>
                  <a:cubicBezTo>
                    <a:pt x="5411" y="22868"/>
                    <a:pt x="5319" y="22526"/>
                    <a:pt x="5274" y="22183"/>
                  </a:cubicBezTo>
                  <a:cubicBezTo>
                    <a:pt x="5251" y="22001"/>
                    <a:pt x="5251" y="21818"/>
                    <a:pt x="5274" y="21613"/>
                  </a:cubicBezTo>
                  <a:cubicBezTo>
                    <a:pt x="5274" y="21544"/>
                    <a:pt x="5274" y="21453"/>
                    <a:pt x="5274" y="21385"/>
                  </a:cubicBezTo>
                  <a:cubicBezTo>
                    <a:pt x="5274" y="21329"/>
                    <a:pt x="5274" y="21299"/>
                    <a:pt x="5279" y="21299"/>
                  </a:cubicBezTo>
                  <a:close/>
                  <a:moveTo>
                    <a:pt x="6346" y="25014"/>
                  </a:moveTo>
                  <a:cubicBezTo>
                    <a:pt x="6346" y="25059"/>
                    <a:pt x="6346" y="25128"/>
                    <a:pt x="6346" y="25151"/>
                  </a:cubicBezTo>
                  <a:cubicBezTo>
                    <a:pt x="6392" y="25219"/>
                    <a:pt x="6460" y="25242"/>
                    <a:pt x="6529" y="25288"/>
                  </a:cubicBezTo>
                  <a:cubicBezTo>
                    <a:pt x="6468" y="25288"/>
                    <a:pt x="6428" y="25298"/>
                    <a:pt x="6380" y="25298"/>
                  </a:cubicBezTo>
                  <a:cubicBezTo>
                    <a:pt x="6357" y="25298"/>
                    <a:pt x="6331" y="25295"/>
                    <a:pt x="6301" y="25288"/>
                  </a:cubicBezTo>
                  <a:cubicBezTo>
                    <a:pt x="6235" y="25278"/>
                    <a:pt x="6168" y="25273"/>
                    <a:pt x="6101" y="25273"/>
                  </a:cubicBezTo>
                  <a:cubicBezTo>
                    <a:pt x="6005" y="25273"/>
                    <a:pt x="5906" y="25284"/>
                    <a:pt x="5799" y="25311"/>
                  </a:cubicBezTo>
                  <a:cubicBezTo>
                    <a:pt x="5844" y="25265"/>
                    <a:pt x="5867" y="25219"/>
                    <a:pt x="5913" y="25174"/>
                  </a:cubicBezTo>
                  <a:cubicBezTo>
                    <a:pt x="6027" y="25082"/>
                    <a:pt x="6164" y="25059"/>
                    <a:pt x="6301" y="25014"/>
                  </a:cubicBezTo>
                  <a:close/>
                  <a:moveTo>
                    <a:pt x="8447" y="27867"/>
                  </a:moveTo>
                  <a:cubicBezTo>
                    <a:pt x="8447" y="27867"/>
                    <a:pt x="8446" y="27867"/>
                    <a:pt x="8446" y="27867"/>
                  </a:cubicBezTo>
                  <a:cubicBezTo>
                    <a:pt x="8446" y="27867"/>
                    <a:pt x="8447" y="27867"/>
                    <a:pt x="8447" y="27867"/>
                  </a:cubicBezTo>
                  <a:close/>
                  <a:moveTo>
                    <a:pt x="12486" y="28529"/>
                  </a:moveTo>
                  <a:cubicBezTo>
                    <a:pt x="12486" y="28597"/>
                    <a:pt x="12509" y="28689"/>
                    <a:pt x="12509" y="28757"/>
                  </a:cubicBezTo>
                  <a:cubicBezTo>
                    <a:pt x="12486" y="28689"/>
                    <a:pt x="12486" y="28597"/>
                    <a:pt x="12486" y="28529"/>
                  </a:cubicBezTo>
                  <a:close/>
                  <a:moveTo>
                    <a:pt x="12930" y="29041"/>
                  </a:moveTo>
                  <a:cubicBezTo>
                    <a:pt x="12928" y="29041"/>
                    <a:pt x="12920" y="29063"/>
                    <a:pt x="12920" y="29077"/>
                  </a:cubicBezTo>
                  <a:cubicBezTo>
                    <a:pt x="12929" y="29050"/>
                    <a:pt x="12931" y="29041"/>
                    <a:pt x="12930" y="29041"/>
                  </a:cubicBezTo>
                  <a:close/>
                  <a:moveTo>
                    <a:pt x="20293" y="30469"/>
                  </a:moveTo>
                  <a:lnTo>
                    <a:pt x="20293" y="30515"/>
                  </a:lnTo>
                  <a:cubicBezTo>
                    <a:pt x="20293" y="30538"/>
                    <a:pt x="20293" y="30538"/>
                    <a:pt x="20293" y="30560"/>
                  </a:cubicBezTo>
                  <a:cubicBezTo>
                    <a:pt x="20293" y="30538"/>
                    <a:pt x="20270" y="30515"/>
                    <a:pt x="20270" y="30469"/>
                  </a:cubicBezTo>
                  <a:close/>
                  <a:moveTo>
                    <a:pt x="19265" y="30309"/>
                  </a:moveTo>
                  <a:lnTo>
                    <a:pt x="19265" y="30309"/>
                  </a:lnTo>
                  <a:cubicBezTo>
                    <a:pt x="19243" y="30423"/>
                    <a:pt x="19220" y="30560"/>
                    <a:pt x="19220" y="30674"/>
                  </a:cubicBezTo>
                  <a:cubicBezTo>
                    <a:pt x="19220" y="30560"/>
                    <a:pt x="19220" y="30423"/>
                    <a:pt x="19265" y="30309"/>
                  </a:cubicBezTo>
                  <a:close/>
                  <a:moveTo>
                    <a:pt x="11961" y="31587"/>
                  </a:moveTo>
                  <a:cubicBezTo>
                    <a:pt x="11961" y="31610"/>
                    <a:pt x="11984" y="31610"/>
                    <a:pt x="11984" y="31633"/>
                  </a:cubicBezTo>
                  <a:cubicBezTo>
                    <a:pt x="11961" y="31656"/>
                    <a:pt x="11961" y="31656"/>
                    <a:pt x="11961" y="31679"/>
                  </a:cubicBezTo>
                  <a:cubicBezTo>
                    <a:pt x="11961" y="31656"/>
                    <a:pt x="11961" y="31633"/>
                    <a:pt x="11961" y="31587"/>
                  </a:cubicBezTo>
                  <a:close/>
                  <a:moveTo>
                    <a:pt x="2234" y="30510"/>
                  </a:moveTo>
                  <a:cubicBezTo>
                    <a:pt x="2266" y="30510"/>
                    <a:pt x="2298" y="30512"/>
                    <a:pt x="2329" y="30515"/>
                  </a:cubicBezTo>
                  <a:cubicBezTo>
                    <a:pt x="2489" y="30515"/>
                    <a:pt x="2694" y="30583"/>
                    <a:pt x="2786" y="30720"/>
                  </a:cubicBezTo>
                  <a:cubicBezTo>
                    <a:pt x="2786" y="30743"/>
                    <a:pt x="2763" y="30766"/>
                    <a:pt x="2763" y="30766"/>
                  </a:cubicBezTo>
                  <a:cubicBezTo>
                    <a:pt x="2763" y="30766"/>
                    <a:pt x="2694" y="30743"/>
                    <a:pt x="2694" y="30743"/>
                  </a:cubicBezTo>
                  <a:lnTo>
                    <a:pt x="2671" y="30743"/>
                  </a:lnTo>
                  <a:cubicBezTo>
                    <a:pt x="2649" y="30743"/>
                    <a:pt x="2649" y="30720"/>
                    <a:pt x="2649" y="30720"/>
                  </a:cubicBezTo>
                  <a:lnTo>
                    <a:pt x="2603" y="30720"/>
                  </a:lnTo>
                  <a:cubicBezTo>
                    <a:pt x="2580" y="30720"/>
                    <a:pt x="2580" y="30697"/>
                    <a:pt x="2557" y="30697"/>
                  </a:cubicBezTo>
                  <a:cubicBezTo>
                    <a:pt x="2546" y="30686"/>
                    <a:pt x="2529" y="30680"/>
                    <a:pt x="2512" y="30680"/>
                  </a:cubicBezTo>
                  <a:cubicBezTo>
                    <a:pt x="2495" y="30680"/>
                    <a:pt x="2477" y="30686"/>
                    <a:pt x="2466" y="30697"/>
                  </a:cubicBezTo>
                  <a:cubicBezTo>
                    <a:pt x="2398" y="30720"/>
                    <a:pt x="2375" y="30789"/>
                    <a:pt x="2375" y="30834"/>
                  </a:cubicBezTo>
                  <a:lnTo>
                    <a:pt x="2375" y="30880"/>
                  </a:lnTo>
                  <a:cubicBezTo>
                    <a:pt x="2375" y="30880"/>
                    <a:pt x="2375" y="30880"/>
                    <a:pt x="2375" y="30903"/>
                  </a:cubicBezTo>
                  <a:cubicBezTo>
                    <a:pt x="2375" y="30948"/>
                    <a:pt x="2375" y="30994"/>
                    <a:pt x="2375" y="31062"/>
                  </a:cubicBezTo>
                  <a:cubicBezTo>
                    <a:pt x="2375" y="31108"/>
                    <a:pt x="2398" y="31108"/>
                    <a:pt x="2443" y="31131"/>
                  </a:cubicBezTo>
                  <a:cubicBezTo>
                    <a:pt x="2443" y="31131"/>
                    <a:pt x="2443" y="31154"/>
                    <a:pt x="2443" y="31154"/>
                  </a:cubicBezTo>
                  <a:cubicBezTo>
                    <a:pt x="2443" y="31177"/>
                    <a:pt x="2466" y="31199"/>
                    <a:pt x="2489" y="31222"/>
                  </a:cubicBezTo>
                  <a:cubicBezTo>
                    <a:pt x="2535" y="31245"/>
                    <a:pt x="2580" y="31268"/>
                    <a:pt x="2626" y="31268"/>
                  </a:cubicBezTo>
                  <a:cubicBezTo>
                    <a:pt x="2658" y="31252"/>
                    <a:pt x="2679" y="31236"/>
                    <a:pt x="2705" y="31236"/>
                  </a:cubicBezTo>
                  <a:cubicBezTo>
                    <a:pt x="2715" y="31236"/>
                    <a:pt x="2727" y="31238"/>
                    <a:pt x="2740" y="31245"/>
                  </a:cubicBezTo>
                  <a:cubicBezTo>
                    <a:pt x="2786" y="31245"/>
                    <a:pt x="2831" y="31245"/>
                    <a:pt x="2854" y="31268"/>
                  </a:cubicBezTo>
                  <a:cubicBezTo>
                    <a:pt x="2797" y="31344"/>
                    <a:pt x="2694" y="31388"/>
                    <a:pt x="2608" y="31388"/>
                  </a:cubicBezTo>
                  <a:cubicBezTo>
                    <a:pt x="2590" y="31388"/>
                    <a:pt x="2573" y="31386"/>
                    <a:pt x="2557" y="31382"/>
                  </a:cubicBezTo>
                  <a:cubicBezTo>
                    <a:pt x="2535" y="31382"/>
                    <a:pt x="2489" y="31382"/>
                    <a:pt x="2466" y="31359"/>
                  </a:cubicBezTo>
                  <a:cubicBezTo>
                    <a:pt x="2443" y="31336"/>
                    <a:pt x="2443" y="31314"/>
                    <a:pt x="2420" y="31314"/>
                  </a:cubicBezTo>
                  <a:cubicBezTo>
                    <a:pt x="2398" y="31291"/>
                    <a:pt x="2375" y="31291"/>
                    <a:pt x="2375" y="31291"/>
                  </a:cubicBezTo>
                  <a:cubicBezTo>
                    <a:pt x="2352" y="31291"/>
                    <a:pt x="2329" y="31291"/>
                    <a:pt x="2329" y="31314"/>
                  </a:cubicBezTo>
                  <a:cubicBezTo>
                    <a:pt x="2306" y="31336"/>
                    <a:pt x="2283" y="31359"/>
                    <a:pt x="2261" y="31359"/>
                  </a:cubicBezTo>
                  <a:cubicBezTo>
                    <a:pt x="2215" y="31382"/>
                    <a:pt x="2192" y="31405"/>
                    <a:pt x="2169" y="31451"/>
                  </a:cubicBezTo>
                  <a:lnTo>
                    <a:pt x="2169" y="31473"/>
                  </a:lnTo>
                  <a:cubicBezTo>
                    <a:pt x="2147" y="31519"/>
                    <a:pt x="2169" y="31587"/>
                    <a:pt x="2169" y="31656"/>
                  </a:cubicBezTo>
                  <a:lnTo>
                    <a:pt x="2169" y="31679"/>
                  </a:lnTo>
                  <a:cubicBezTo>
                    <a:pt x="2192" y="31724"/>
                    <a:pt x="2215" y="31770"/>
                    <a:pt x="2261" y="31793"/>
                  </a:cubicBezTo>
                  <a:cubicBezTo>
                    <a:pt x="2169" y="31816"/>
                    <a:pt x="2032" y="31816"/>
                    <a:pt x="1964" y="31816"/>
                  </a:cubicBezTo>
                  <a:cubicBezTo>
                    <a:pt x="1941" y="31793"/>
                    <a:pt x="1941" y="31793"/>
                    <a:pt x="1941" y="31770"/>
                  </a:cubicBezTo>
                  <a:cubicBezTo>
                    <a:pt x="1850" y="31679"/>
                    <a:pt x="1690" y="31633"/>
                    <a:pt x="1576" y="31587"/>
                  </a:cubicBezTo>
                  <a:cubicBezTo>
                    <a:pt x="1370" y="31496"/>
                    <a:pt x="1211" y="31359"/>
                    <a:pt x="1028" y="31199"/>
                  </a:cubicBezTo>
                  <a:cubicBezTo>
                    <a:pt x="937" y="31131"/>
                    <a:pt x="868" y="31062"/>
                    <a:pt x="777" y="30994"/>
                  </a:cubicBezTo>
                  <a:cubicBezTo>
                    <a:pt x="754" y="30994"/>
                    <a:pt x="731" y="30971"/>
                    <a:pt x="731" y="30971"/>
                  </a:cubicBezTo>
                  <a:cubicBezTo>
                    <a:pt x="766" y="30960"/>
                    <a:pt x="806" y="30954"/>
                    <a:pt x="843" y="30954"/>
                  </a:cubicBezTo>
                  <a:cubicBezTo>
                    <a:pt x="880" y="30954"/>
                    <a:pt x="914" y="30960"/>
                    <a:pt x="937" y="30971"/>
                  </a:cubicBezTo>
                  <a:cubicBezTo>
                    <a:pt x="1051" y="30971"/>
                    <a:pt x="1142" y="30994"/>
                    <a:pt x="1233" y="30994"/>
                  </a:cubicBezTo>
                  <a:cubicBezTo>
                    <a:pt x="1393" y="30994"/>
                    <a:pt x="1599" y="30971"/>
                    <a:pt x="1622" y="30766"/>
                  </a:cubicBezTo>
                  <a:cubicBezTo>
                    <a:pt x="1622" y="30720"/>
                    <a:pt x="1644" y="30674"/>
                    <a:pt x="1622" y="30606"/>
                  </a:cubicBezTo>
                  <a:cubicBezTo>
                    <a:pt x="1819" y="30567"/>
                    <a:pt x="2033" y="30510"/>
                    <a:pt x="2234" y="30510"/>
                  </a:cubicBezTo>
                  <a:close/>
                  <a:moveTo>
                    <a:pt x="2261" y="32478"/>
                  </a:moveTo>
                  <a:cubicBezTo>
                    <a:pt x="2306" y="32478"/>
                    <a:pt x="2352" y="32500"/>
                    <a:pt x="2398" y="32500"/>
                  </a:cubicBezTo>
                  <a:cubicBezTo>
                    <a:pt x="2398" y="32523"/>
                    <a:pt x="2398" y="32523"/>
                    <a:pt x="2398" y="32546"/>
                  </a:cubicBezTo>
                  <a:lnTo>
                    <a:pt x="2398" y="32569"/>
                  </a:lnTo>
                  <a:cubicBezTo>
                    <a:pt x="2398" y="32592"/>
                    <a:pt x="2420" y="32637"/>
                    <a:pt x="2443" y="32683"/>
                  </a:cubicBezTo>
                  <a:cubicBezTo>
                    <a:pt x="2398" y="32660"/>
                    <a:pt x="2352" y="32615"/>
                    <a:pt x="2329" y="32592"/>
                  </a:cubicBezTo>
                  <a:cubicBezTo>
                    <a:pt x="2306" y="32546"/>
                    <a:pt x="2283" y="32523"/>
                    <a:pt x="2261" y="32478"/>
                  </a:cubicBezTo>
                  <a:close/>
                  <a:moveTo>
                    <a:pt x="3950" y="33299"/>
                  </a:moveTo>
                  <a:cubicBezTo>
                    <a:pt x="4064" y="33414"/>
                    <a:pt x="4109" y="33550"/>
                    <a:pt x="4155" y="33687"/>
                  </a:cubicBezTo>
                  <a:cubicBezTo>
                    <a:pt x="4109" y="33665"/>
                    <a:pt x="4087" y="33642"/>
                    <a:pt x="4041" y="33619"/>
                  </a:cubicBezTo>
                  <a:cubicBezTo>
                    <a:pt x="3995" y="33596"/>
                    <a:pt x="3973" y="33573"/>
                    <a:pt x="3927" y="33528"/>
                  </a:cubicBezTo>
                  <a:cubicBezTo>
                    <a:pt x="3927" y="33505"/>
                    <a:pt x="3927" y="33505"/>
                    <a:pt x="3927" y="33482"/>
                  </a:cubicBezTo>
                  <a:cubicBezTo>
                    <a:pt x="3927" y="33436"/>
                    <a:pt x="3950" y="33414"/>
                    <a:pt x="3950" y="33368"/>
                  </a:cubicBezTo>
                  <a:cubicBezTo>
                    <a:pt x="3950" y="33345"/>
                    <a:pt x="3950" y="33345"/>
                    <a:pt x="3950" y="33322"/>
                  </a:cubicBezTo>
                  <a:cubicBezTo>
                    <a:pt x="3950" y="33322"/>
                    <a:pt x="3950" y="33299"/>
                    <a:pt x="3950" y="33299"/>
                  </a:cubicBezTo>
                  <a:close/>
                  <a:moveTo>
                    <a:pt x="3630" y="33916"/>
                  </a:moveTo>
                  <a:cubicBezTo>
                    <a:pt x="3630" y="33938"/>
                    <a:pt x="3653" y="33938"/>
                    <a:pt x="3676" y="33961"/>
                  </a:cubicBezTo>
                  <a:cubicBezTo>
                    <a:pt x="3676" y="33961"/>
                    <a:pt x="3699" y="33984"/>
                    <a:pt x="3699" y="33984"/>
                  </a:cubicBezTo>
                  <a:lnTo>
                    <a:pt x="3653" y="33984"/>
                  </a:lnTo>
                  <a:cubicBezTo>
                    <a:pt x="3630" y="33961"/>
                    <a:pt x="3630" y="33939"/>
                    <a:pt x="3630" y="33916"/>
                  </a:cubicBezTo>
                  <a:close/>
                  <a:moveTo>
                    <a:pt x="12279" y="1"/>
                  </a:moveTo>
                  <a:cubicBezTo>
                    <a:pt x="12139" y="1"/>
                    <a:pt x="12001" y="22"/>
                    <a:pt x="11870" y="66"/>
                  </a:cubicBezTo>
                  <a:cubicBezTo>
                    <a:pt x="11368" y="226"/>
                    <a:pt x="11026" y="659"/>
                    <a:pt x="10615" y="956"/>
                  </a:cubicBezTo>
                  <a:cubicBezTo>
                    <a:pt x="10295" y="1230"/>
                    <a:pt x="9976" y="1481"/>
                    <a:pt x="9588" y="1618"/>
                  </a:cubicBezTo>
                  <a:cubicBezTo>
                    <a:pt x="9108" y="1801"/>
                    <a:pt x="8629" y="1892"/>
                    <a:pt x="8150" y="1983"/>
                  </a:cubicBezTo>
                  <a:cubicBezTo>
                    <a:pt x="7122" y="2166"/>
                    <a:pt x="6050" y="2257"/>
                    <a:pt x="5114" y="2714"/>
                  </a:cubicBezTo>
                  <a:cubicBezTo>
                    <a:pt x="4201" y="3170"/>
                    <a:pt x="3516" y="4015"/>
                    <a:pt x="3082" y="4928"/>
                  </a:cubicBezTo>
                  <a:cubicBezTo>
                    <a:pt x="2694" y="5681"/>
                    <a:pt x="2489" y="6503"/>
                    <a:pt x="2466" y="7347"/>
                  </a:cubicBezTo>
                  <a:cubicBezTo>
                    <a:pt x="2466" y="7370"/>
                    <a:pt x="2466" y="7393"/>
                    <a:pt x="2466" y="7416"/>
                  </a:cubicBezTo>
                  <a:cubicBezTo>
                    <a:pt x="2466" y="7507"/>
                    <a:pt x="2466" y="7598"/>
                    <a:pt x="2466" y="7667"/>
                  </a:cubicBezTo>
                  <a:cubicBezTo>
                    <a:pt x="2489" y="8671"/>
                    <a:pt x="2831" y="9652"/>
                    <a:pt x="3311" y="10520"/>
                  </a:cubicBezTo>
                  <a:cubicBezTo>
                    <a:pt x="3813" y="11501"/>
                    <a:pt x="4498" y="12391"/>
                    <a:pt x="5296" y="13167"/>
                  </a:cubicBezTo>
                  <a:cubicBezTo>
                    <a:pt x="5593" y="13441"/>
                    <a:pt x="5890" y="13692"/>
                    <a:pt x="6232" y="13898"/>
                  </a:cubicBezTo>
                  <a:cubicBezTo>
                    <a:pt x="6004" y="14058"/>
                    <a:pt x="5776" y="14286"/>
                    <a:pt x="5616" y="14491"/>
                  </a:cubicBezTo>
                  <a:cubicBezTo>
                    <a:pt x="5342" y="14834"/>
                    <a:pt x="5114" y="15222"/>
                    <a:pt x="4954" y="15633"/>
                  </a:cubicBezTo>
                  <a:cubicBezTo>
                    <a:pt x="4794" y="16043"/>
                    <a:pt x="4657" y="16477"/>
                    <a:pt x="4566" y="16911"/>
                  </a:cubicBezTo>
                  <a:cubicBezTo>
                    <a:pt x="4566" y="16934"/>
                    <a:pt x="4543" y="16956"/>
                    <a:pt x="4543" y="16979"/>
                  </a:cubicBezTo>
                  <a:lnTo>
                    <a:pt x="4543" y="17025"/>
                  </a:lnTo>
                  <a:cubicBezTo>
                    <a:pt x="4520" y="17093"/>
                    <a:pt x="4520" y="17162"/>
                    <a:pt x="4520" y="17208"/>
                  </a:cubicBezTo>
                  <a:cubicBezTo>
                    <a:pt x="4475" y="17687"/>
                    <a:pt x="4475" y="18166"/>
                    <a:pt x="4498" y="18646"/>
                  </a:cubicBezTo>
                  <a:cubicBezTo>
                    <a:pt x="4498" y="18988"/>
                    <a:pt x="4543" y="19330"/>
                    <a:pt x="4657" y="19650"/>
                  </a:cubicBezTo>
                  <a:cubicBezTo>
                    <a:pt x="4703" y="19832"/>
                    <a:pt x="4771" y="19992"/>
                    <a:pt x="4863" y="20175"/>
                  </a:cubicBezTo>
                  <a:cubicBezTo>
                    <a:pt x="4908" y="20266"/>
                    <a:pt x="4977" y="20403"/>
                    <a:pt x="5068" y="20494"/>
                  </a:cubicBezTo>
                  <a:cubicBezTo>
                    <a:pt x="5000" y="20860"/>
                    <a:pt x="4977" y="21270"/>
                    <a:pt x="4954" y="21636"/>
                  </a:cubicBezTo>
                  <a:cubicBezTo>
                    <a:pt x="4954" y="21887"/>
                    <a:pt x="4931" y="22138"/>
                    <a:pt x="4977" y="22389"/>
                  </a:cubicBezTo>
                  <a:cubicBezTo>
                    <a:pt x="5091" y="23211"/>
                    <a:pt x="5296" y="24055"/>
                    <a:pt x="5890" y="24626"/>
                  </a:cubicBezTo>
                  <a:cubicBezTo>
                    <a:pt x="5616" y="24786"/>
                    <a:pt x="5365" y="25037"/>
                    <a:pt x="5205" y="25311"/>
                  </a:cubicBezTo>
                  <a:cubicBezTo>
                    <a:pt x="5159" y="25425"/>
                    <a:pt x="5182" y="25425"/>
                    <a:pt x="5068" y="25493"/>
                  </a:cubicBezTo>
                  <a:cubicBezTo>
                    <a:pt x="4977" y="25516"/>
                    <a:pt x="4863" y="25539"/>
                    <a:pt x="4771" y="25584"/>
                  </a:cubicBezTo>
                  <a:cubicBezTo>
                    <a:pt x="4657" y="25630"/>
                    <a:pt x="4566" y="25653"/>
                    <a:pt x="4452" y="25699"/>
                  </a:cubicBezTo>
                  <a:cubicBezTo>
                    <a:pt x="4178" y="25813"/>
                    <a:pt x="3904" y="25950"/>
                    <a:pt x="3676" y="26132"/>
                  </a:cubicBezTo>
                  <a:cubicBezTo>
                    <a:pt x="3356" y="26360"/>
                    <a:pt x="3128" y="26634"/>
                    <a:pt x="2831" y="26885"/>
                  </a:cubicBezTo>
                  <a:cubicBezTo>
                    <a:pt x="2557" y="27137"/>
                    <a:pt x="2147" y="26931"/>
                    <a:pt x="1850" y="27182"/>
                  </a:cubicBezTo>
                  <a:cubicBezTo>
                    <a:pt x="1622" y="27388"/>
                    <a:pt x="1667" y="27776"/>
                    <a:pt x="1622" y="28050"/>
                  </a:cubicBezTo>
                  <a:cubicBezTo>
                    <a:pt x="1599" y="28232"/>
                    <a:pt x="1553" y="28346"/>
                    <a:pt x="1439" y="28460"/>
                  </a:cubicBezTo>
                  <a:cubicBezTo>
                    <a:pt x="1279" y="28620"/>
                    <a:pt x="1097" y="28734"/>
                    <a:pt x="914" y="28871"/>
                  </a:cubicBezTo>
                  <a:cubicBezTo>
                    <a:pt x="777" y="29008"/>
                    <a:pt x="663" y="29122"/>
                    <a:pt x="549" y="29282"/>
                  </a:cubicBezTo>
                  <a:cubicBezTo>
                    <a:pt x="503" y="29328"/>
                    <a:pt x="457" y="29419"/>
                    <a:pt x="389" y="29465"/>
                  </a:cubicBezTo>
                  <a:cubicBezTo>
                    <a:pt x="320" y="29510"/>
                    <a:pt x="252" y="29510"/>
                    <a:pt x="184" y="29556"/>
                  </a:cubicBezTo>
                  <a:cubicBezTo>
                    <a:pt x="1" y="29693"/>
                    <a:pt x="24" y="29990"/>
                    <a:pt x="47" y="30172"/>
                  </a:cubicBezTo>
                  <a:cubicBezTo>
                    <a:pt x="47" y="30332"/>
                    <a:pt x="92" y="30446"/>
                    <a:pt x="184" y="30583"/>
                  </a:cubicBezTo>
                  <a:cubicBezTo>
                    <a:pt x="252" y="30697"/>
                    <a:pt x="275" y="30789"/>
                    <a:pt x="275" y="30948"/>
                  </a:cubicBezTo>
                  <a:cubicBezTo>
                    <a:pt x="298" y="30994"/>
                    <a:pt x="298" y="31062"/>
                    <a:pt x="343" y="31108"/>
                  </a:cubicBezTo>
                  <a:cubicBezTo>
                    <a:pt x="320" y="31085"/>
                    <a:pt x="343" y="31040"/>
                    <a:pt x="343" y="30971"/>
                  </a:cubicBezTo>
                  <a:cubicBezTo>
                    <a:pt x="343" y="30994"/>
                    <a:pt x="343" y="30994"/>
                    <a:pt x="343" y="30994"/>
                  </a:cubicBezTo>
                  <a:cubicBezTo>
                    <a:pt x="343" y="31017"/>
                    <a:pt x="343" y="31040"/>
                    <a:pt x="343" y="31062"/>
                  </a:cubicBezTo>
                  <a:cubicBezTo>
                    <a:pt x="343" y="31085"/>
                    <a:pt x="343" y="31108"/>
                    <a:pt x="343" y="31108"/>
                  </a:cubicBezTo>
                  <a:cubicBezTo>
                    <a:pt x="376" y="31140"/>
                    <a:pt x="419" y="31173"/>
                    <a:pt x="458" y="31173"/>
                  </a:cubicBezTo>
                  <a:cubicBezTo>
                    <a:pt x="474" y="31173"/>
                    <a:pt x="490" y="31167"/>
                    <a:pt x="503" y="31154"/>
                  </a:cubicBezTo>
                  <a:lnTo>
                    <a:pt x="503" y="31131"/>
                  </a:lnTo>
                  <a:cubicBezTo>
                    <a:pt x="503" y="31108"/>
                    <a:pt x="503" y="31085"/>
                    <a:pt x="503" y="31040"/>
                  </a:cubicBezTo>
                  <a:cubicBezTo>
                    <a:pt x="503" y="31062"/>
                    <a:pt x="503" y="31085"/>
                    <a:pt x="526" y="31108"/>
                  </a:cubicBezTo>
                  <a:cubicBezTo>
                    <a:pt x="549" y="31359"/>
                    <a:pt x="640" y="31565"/>
                    <a:pt x="845" y="31770"/>
                  </a:cubicBezTo>
                  <a:cubicBezTo>
                    <a:pt x="1005" y="31953"/>
                    <a:pt x="1211" y="32090"/>
                    <a:pt x="1439" y="32204"/>
                  </a:cubicBezTo>
                  <a:cubicBezTo>
                    <a:pt x="1507" y="32249"/>
                    <a:pt x="1644" y="32272"/>
                    <a:pt x="1713" y="32318"/>
                  </a:cubicBezTo>
                  <a:cubicBezTo>
                    <a:pt x="1781" y="32386"/>
                    <a:pt x="1827" y="32592"/>
                    <a:pt x="1873" y="32683"/>
                  </a:cubicBezTo>
                  <a:cubicBezTo>
                    <a:pt x="2010" y="32866"/>
                    <a:pt x="2192" y="33140"/>
                    <a:pt x="2398" y="33254"/>
                  </a:cubicBezTo>
                  <a:cubicBezTo>
                    <a:pt x="2478" y="33304"/>
                    <a:pt x="2581" y="33341"/>
                    <a:pt x="2675" y="33341"/>
                  </a:cubicBezTo>
                  <a:cubicBezTo>
                    <a:pt x="2794" y="33341"/>
                    <a:pt x="2897" y="33282"/>
                    <a:pt x="2923" y="33117"/>
                  </a:cubicBezTo>
                  <a:cubicBezTo>
                    <a:pt x="2923" y="33048"/>
                    <a:pt x="2923" y="32957"/>
                    <a:pt x="2923" y="32889"/>
                  </a:cubicBezTo>
                  <a:cubicBezTo>
                    <a:pt x="2900" y="32797"/>
                    <a:pt x="2900" y="32729"/>
                    <a:pt x="2854" y="32637"/>
                  </a:cubicBezTo>
                  <a:lnTo>
                    <a:pt x="2854" y="32637"/>
                  </a:lnTo>
                  <a:cubicBezTo>
                    <a:pt x="3060" y="32706"/>
                    <a:pt x="3242" y="32797"/>
                    <a:pt x="3425" y="32889"/>
                  </a:cubicBezTo>
                  <a:cubicBezTo>
                    <a:pt x="3607" y="32980"/>
                    <a:pt x="3744" y="33048"/>
                    <a:pt x="3790" y="33231"/>
                  </a:cubicBezTo>
                  <a:cubicBezTo>
                    <a:pt x="3767" y="33299"/>
                    <a:pt x="3744" y="33391"/>
                    <a:pt x="3721" y="33391"/>
                  </a:cubicBezTo>
                  <a:cubicBezTo>
                    <a:pt x="3720" y="33392"/>
                    <a:pt x="3717" y="33393"/>
                    <a:pt x="3714" y="33393"/>
                  </a:cubicBezTo>
                  <a:cubicBezTo>
                    <a:pt x="3672" y="33393"/>
                    <a:pt x="3513" y="33275"/>
                    <a:pt x="3470" y="33254"/>
                  </a:cubicBezTo>
                  <a:cubicBezTo>
                    <a:pt x="3443" y="33246"/>
                    <a:pt x="3416" y="33242"/>
                    <a:pt x="3391" y="33242"/>
                  </a:cubicBezTo>
                  <a:cubicBezTo>
                    <a:pt x="3273" y="33242"/>
                    <a:pt x="3189" y="33327"/>
                    <a:pt x="3151" y="33459"/>
                  </a:cubicBezTo>
                  <a:cubicBezTo>
                    <a:pt x="3151" y="33550"/>
                    <a:pt x="3151" y="33619"/>
                    <a:pt x="3151" y="33710"/>
                  </a:cubicBezTo>
                  <a:cubicBezTo>
                    <a:pt x="3060" y="33642"/>
                    <a:pt x="2968" y="33573"/>
                    <a:pt x="2900" y="33505"/>
                  </a:cubicBezTo>
                  <a:cubicBezTo>
                    <a:pt x="2808" y="33459"/>
                    <a:pt x="2740" y="33436"/>
                    <a:pt x="2649" y="33436"/>
                  </a:cubicBezTo>
                  <a:cubicBezTo>
                    <a:pt x="2649" y="33436"/>
                    <a:pt x="2626" y="33665"/>
                    <a:pt x="2649" y="33687"/>
                  </a:cubicBezTo>
                  <a:cubicBezTo>
                    <a:pt x="2757" y="34142"/>
                    <a:pt x="3297" y="34535"/>
                    <a:pt x="3781" y="34535"/>
                  </a:cubicBezTo>
                  <a:cubicBezTo>
                    <a:pt x="3807" y="34535"/>
                    <a:pt x="3833" y="34534"/>
                    <a:pt x="3858" y="34532"/>
                  </a:cubicBezTo>
                  <a:cubicBezTo>
                    <a:pt x="4292" y="34486"/>
                    <a:pt x="4429" y="34190"/>
                    <a:pt x="4452" y="33847"/>
                  </a:cubicBezTo>
                  <a:cubicBezTo>
                    <a:pt x="4452" y="33824"/>
                    <a:pt x="4452" y="33824"/>
                    <a:pt x="4452" y="33824"/>
                  </a:cubicBezTo>
                  <a:cubicBezTo>
                    <a:pt x="4452" y="33802"/>
                    <a:pt x="4452" y="33802"/>
                    <a:pt x="4452" y="33779"/>
                  </a:cubicBezTo>
                  <a:cubicBezTo>
                    <a:pt x="4452" y="33756"/>
                    <a:pt x="4452" y="33756"/>
                    <a:pt x="4452" y="33733"/>
                  </a:cubicBezTo>
                  <a:cubicBezTo>
                    <a:pt x="4452" y="33710"/>
                    <a:pt x="4452" y="33687"/>
                    <a:pt x="4452" y="33665"/>
                  </a:cubicBezTo>
                  <a:cubicBezTo>
                    <a:pt x="4429" y="32660"/>
                    <a:pt x="3448" y="32318"/>
                    <a:pt x="2626" y="32044"/>
                  </a:cubicBezTo>
                  <a:cubicBezTo>
                    <a:pt x="2649" y="32044"/>
                    <a:pt x="2649" y="32021"/>
                    <a:pt x="2649" y="32021"/>
                  </a:cubicBezTo>
                  <a:cubicBezTo>
                    <a:pt x="2678" y="31999"/>
                    <a:pt x="2702" y="31992"/>
                    <a:pt x="2725" y="31992"/>
                  </a:cubicBezTo>
                  <a:cubicBezTo>
                    <a:pt x="2773" y="31992"/>
                    <a:pt x="2815" y="32028"/>
                    <a:pt x="2877" y="32044"/>
                  </a:cubicBezTo>
                  <a:cubicBezTo>
                    <a:pt x="2920" y="32053"/>
                    <a:pt x="2973" y="32061"/>
                    <a:pt x="3025" y="32061"/>
                  </a:cubicBezTo>
                  <a:cubicBezTo>
                    <a:pt x="3110" y="32061"/>
                    <a:pt x="3191" y="32038"/>
                    <a:pt x="3219" y="31953"/>
                  </a:cubicBezTo>
                  <a:cubicBezTo>
                    <a:pt x="3219" y="31930"/>
                    <a:pt x="3219" y="31930"/>
                    <a:pt x="3219" y="31930"/>
                  </a:cubicBezTo>
                  <a:cubicBezTo>
                    <a:pt x="3242" y="31884"/>
                    <a:pt x="3242" y="31793"/>
                    <a:pt x="3219" y="31724"/>
                  </a:cubicBezTo>
                  <a:cubicBezTo>
                    <a:pt x="3219" y="31633"/>
                    <a:pt x="3151" y="31587"/>
                    <a:pt x="3082" y="31587"/>
                  </a:cubicBezTo>
                  <a:cubicBezTo>
                    <a:pt x="3105" y="31519"/>
                    <a:pt x="3128" y="31451"/>
                    <a:pt x="3151" y="31382"/>
                  </a:cubicBezTo>
                  <a:cubicBezTo>
                    <a:pt x="3174" y="31314"/>
                    <a:pt x="3174" y="31222"/>
                    <a:pt x="3151" y="31154"/>
                  </a:cubicBezTo>
                  <a:cubicBezTo>
                    <a:pt x="3174" y="31131"/>
                    <a:pt x="3174" y="31131"/>
                    <a:pt x="3196" y="31108"/>
                  </a:cubicBezTo>
                  <a:cubicBezTo>
                    <a:pt x="3196" y="31108"/>
                    <a:pt x="3196" y="31108"/>
                    <a:pt x="3196" y="31085"/>
                  </a:cubicBezTo>
                  <a:cubicBezTo>
                    <a:pt x="3196" y="31040"/>
                    <a:pt x="3196" y="30994"/>
                    <a:pt x="3196" y="30948"/>
                  </a:cubicBezTo>
                  <a:cubicBezTo>
                    <a:pt x="3196" y="30903"/>
                    <a:pt x="3196" y="30834"/>
                    <a:pt x="3196" y="30811"/>
                  </a:cubicBezTo>
                  <a:cubicBezTo>
                    <a:pt x="3151" y="30720"/>
                    <a:pt x="3128" y="30720"/>
                    <a:pt x="3082" y="30720"/>
                  </a:cubicBezTo>
                  <a:cubicBezTo>
                    <a:pt x="3082" y="30674"/>
                    <a:pt x="3082" y="30629"/>
                    <a:pt x="3082" y="30583"/>
                  </a:cubicBezTo>
                  <a:lnTo>
                    <a:pt x="3082" y="30560"/>
                  </a:lnTo>
                  <a:cubicBezTo>
                    <a:pt x="3060" y="30309"/>
                    <a:pt x="2877" y="30218"/>
                    <a:pt x="2649" y="30127"/>
                  </a:cubicBezTo>
                  <a:cubicBezTo>
                    <a:pt x="2511" y="30074"/>
                    <a:pt x="2377" y="30055"/>
                    <a:pt x="2245" y="30055"/>
                  </a:cubicBezTo>
                  <a:cubicBezTo>
                    <a:pt x="2092" y="30055"/>
                    <a:pt x="1940" y="30079"/>
                    <a:pt x="1781" y="30104"/>
                  </a:cubicBezTo>
                  <a:cubicBezTo>
                    <a:pt x="1671" y="30122"/>
                    <a:pt x="1560" y="30156"/>
                    <a:pt x="1449" y="30156"/>
                  </a:cubicBezTo>
                  <a:cubicBezTo>
                    <a:pt x="1423" y="30156"/>
                    <a:pt x="1397" y="30154"/>
                    <a:pt x="1370" y="30149"/>
                  </a:cubicBezTo>
                  <a:cubicBezTo>
                    <a:pt x="1325" y="30149"/>
                    <a:pt x="1097" y="30035"/>
                    <a:pt x="1028" y="30035"/>
                  </a:cubicBezTo>
                  <a:cubicBezTo>
                    <a:pt x="960" y="29990"/>
                    <a:pt x="891" y="29898"/>
                    <a:pt x="845" y="29853"/>
                  </a:cubicBezTo>
                  <a:cubicBezTo>
                    <a:pt x="777" y="29784"/>
                    <a:pt x="686" y="29693"/>
                    <a:pt x="617" y="29625"/>
                  </a:cubicBezTo>
                  <a:cubicBezTo>
                    <a:pt x="823" y="29442"/>
                    <a:pt x="1028" y="29259"/>
                    <a:pt x="1256" y="29100"/>
                  </a:cubicBezTo>
                  <a:cubicBezTo>
                    <a:pt x="1393" y="28985"/>
                    <a:pt x="1553" y="28894"/>
                    <a:pt x="1667" y="28757"/>
                  </a:cubicBezTo>
                  <a:cubicBezTo>
                    <a:pt x="1804" y="28620"/>
                    <a:pt x="1850" y="28415"/>
                    <a:pt x="1873" y="28232"/>
                  </a:cubicBezTo>
                  <a:cubicBezTo>
                    <a:pt x="1895" y="28072"/>
                    <a:pt x="1895" y="27890"/>
                    <a:pt x="1964" y="27753"/>
                  </a:cubicBezTo>
                  <a:cubicBezTo>
                    <a:pt x="2032" y="27593"/>
                    <a:pt x="2169" y="27570"/>
                    <a:pt x="2306" y="27570"/>
                  </a:cubicBezTo>
                  <a:cubicBezTo>
                    <a:pt x="2489" y="27570"/>
                    <a:pt x="2649" y="27570"/>
                    <a:pt x="2808" y="27502"/>
                  </a:cubicBezTo>
                  <a:cubicBezTo>
                    <a:pt x="2877" y="27479"/>
                    <a:pt x="2945" y="27433"/>
                    <a:pt x="3014" y="27365"/>
                  </a:cubicBezTo>
                  <a:cubicBezTo>
                    <a:pt x="3037" y="27342"/>
                    <a:pt x="3082" y="27296"/>
                    <a:pt x="3105" y="27296"/>
                  </a:cubicBezTo>
                  <a:cubicBezTo>
                    <a:pt x="3128" y="27285"/>
                    <a:pt x="3145" y="27285"/>
                    <a:pt x="3162" y="27285"/>
                  </a:cubicBezTo>
                  <a:cubicBezTo>
                    <a:pt x="3179" y="27285"/>
                    <a:pt x="3196" y="27285"/>
                    <a:pt x="3219" y="27274"/>
                  </a:cubicBezTo>
                  <a:cubicBezTo>
                    <a:pt x="3333" y="27274"/>
                    <a:pt x="3448" y="27296"/>
                    <a:pt x="3585" y="27319"/>
                  </a:cubicBezTo>
                  <a:lnTo>
                    <a:pt x="3836" y="27319"/>
                  </a:lnTo>
                  <a:cubicBezTo>
                    <a:pt x="3950" y="27319"/>
                    <a:pt x="3973" y="27365"/>
                    <a:pt x="4018" y="27456"/>
                  </a:cubicBezTo>
                  <a:cubicBezTo>
                    <a:pt x="4046" y="27497"/>
                    <a:pt x="4048" y="27505"/>
                    <a:pt x="4061" y="27505"/>
                  </a:cubicBezTo>
                  <a:cubicBezTo>
                    <a:pt x="4069" y="27505"/>
                    <a:pt x="4082" y="27502"/>
                    <a:pt x="4109" y="27502"/>
                  </a:cubicBezTo>
                  <a:cubicBezTo>
                    <a:pt x="4132" y="27525"/>
                    <a:pt x="4224" y="27525"/>
                    <a:pt x="4246" y="27525"/>
                  </a:cubicBezTo>
                  <a:cubicBezTo>
                    <a:pt x="4266" y="27529"/>
                    <a:pt x="4285" y="27531"/>
                    <a:pt x="4304" y="27531"/>
                  </a:cubicBezTo>
                  <a:cubicBezTo>
                    <a:pt x="4356" y="27531"/>
                    <a:pt x="4407" y="27518"/>
                    <a:pt x="4451" y="27518"/>
                  </a:cubicBezTo>
                  <a:cubicBezTo>
                    <a:pt x="4468" y="27518"/>
                    <a:pt x="4483" y="27520"/>
                    <a:pt x="4498" y="27525"/>
                  </a:cubicBezTo>
                  <a:cubicBezTo>
                    <a:pt x="4543" y="27547"/>
                    <a:pt x="4589" y="27616"/>
                    <a:pt x="4634" y="27639"/>
                  </a:cubicBezTo>
                  <a:cubicBezTo>
                    <a:pt x="4771" y="27730"/>
                    <a:pt x="4954" y="27776"/>
                    <a:pt x="5091" y="27890"/>
                  </a:cubicBezTo>
                  <a:cubicBezTo>
                    <a:pt x="5251" y="27981"/>
                    <a:pt x="5365" y="28141"/>
                    <a:pt x="5479" y="28255"/>
                  </a:cubicBezTo>
                  <a:cubicBezTo>
                    <a:pt x="5593" y="28392"/>
                    <a:pt x="5730" y="28506"/>
                    <a:pt x="5821" y="28643"/>
                  </a:cubicBezTo>
                  <a:cubicBezTo>
                    <a:pt x="6027" y="28917"/>
                    <a:pt x="6255" y="29122"/>
                    <a:pt x="6460" y="29373"/>
                  </a:cubicBezTo>
                  <a:cubicBezTo>
                    <a:pt x="6575" y="29510"/>
                    <a:pt x="6712" y="29670"/>
                    <a:pt x="6826" y="29807"/>
                  </a:cubicBezTo>
                  <a:lnTo>
                    <a:pt x="6826" y="29670"/>
                  </a:lnTo>
                  <a:cubicBezTo>
                    <a:pt x="6826" y="29625"/>
                    <a:pt x="6849" y="29602"/>
                    <a:pt x="6826" y="29579"/>
                  </a:cubicBezTo>
                  <a:lnTo>
                    <a:pt x="6666" y="29168"/>
                  </a:lnTo>
                  <a:cubicBezTo>
                    <a:pt x="6575" y="29008"/>
                    <a:pt x="6552" y="28894"/>
                    <a:pt x="6392" y="28780"/>
                  </a:cubicBezTo>
                  <a:lnTo>
                    <a:pt x="6346" y="28780"/>
                  </a:lnTo>
                  <a:cubicBezTo>
                    <a:pt x="6324" y="28734"/>
                    <a:pt x="6255" y="28643"/>
                    <a:pt x="6232" y="28620"/>
                  </a:cubicBezTo>
                  <a:cubicBezTo>
                    <a:pt x="6141" y="28483"/>
                    <a:pt x="6050" y="28323"/>
                    <a:pt x="5981" y="28187"/>
                  </a:cubicBezTo>
                  <a:cubicBezTo>
                    <a:pt x="5821" y="27958"/>
                    <a:pt x="5662" y="27776"/>
                    <a:pt x="5502" y="27570"/>
                  </a:cubicBezTo>
                  <a:cubicBezTo>
                    <a:pt x="5411" y="27456"/>
                    <a:pt x="5365" y="27388"/>
                    <a:pt x="5251" y="27296"/>
                  </a:cubicBezTo>
                  <a:cubicBezTo>
                    <a:pt x="5159" y="27228"/>
                    <a:pt x="5068" y="27137"/>
                    <a:pt x="4977" y="27068"/>
                  </a:cubicBezTo>
                  <a:cubicBezTo>
                    <a:pt x="4908" y="27000"/>
                    <a:pt x="4817" y="26931"/>
                    <a:pt x="4726" y="26885"/>
                  </a:cubicBezTo>
                  <a:cubicBezTo>
                    <a:pt x="4589" y="26817"/>
                    <a:pt x="4429" y="26817"/>
                    <a:pt x="4292" y="26749"/>
                  </a:cubicBezTo>
                  <a:cubicBezTo>
                    <a:pt x="4178" y="26680"/>
                    <a:pt x="4269" y="26680"/>
                    <a:pt x="4201" y="26612"/>
                  </a:cubicBezTo>
                  <a:lnTo>
                    <a:pt x="4201" y="26612"/>
                  </a:lnTo>
                  <a:cubicBezTo>
                    <a:pt x="4201" y="26612"/>
                    <a:pt x="4132" y="26634"/>
                    <a:pt x="4132" y="26634"/>
                  </a:cubicBezTo>
                  <a:cubicBezTo>
                    <a:pt x="4109" y="26634"/>
                    <a:pt x="4087" y="26657"/>
                    <a:pt x="4064" y="26657"/>
                  </a:cubicBezTo>
                  <a:cubicBezTo>
                    <a:pt x="4018" y="26657"/>
                    <a:pt x="3995" y="26634"/>
                    <a:pt x="3973" y="26634"/>
                  </a:cubicBezTo>
                  <a:cubicBezTo>
                    <a:pt x="3950" y="26646"/>
                    <a:pt x="3938" y="26646"/>
                    <a:pt x="3927" y="26646"/>
                  </a:cubicBezTo>
                  <a:cubicBezTo>
                    <a:pt x="3915" y="26646"/>
                    <a:pt x="3904" y="26646"/>
                    <a:pt x="3881" y="26657"/>
                  </a:cubicBezTo>
                  <a:cubicBezTo>
                    <a:pt x="3836" y="26657"/>
                    <a:pt x="3790" y="26703"/>
                    <a:pt x="3744" y="26726"/>
                  </a:cubicBezTo>
                  <a:cubicBezTo>
                    <a:pt x="3813" y="26657"/>
                    <a:pt x="3881" y="26612"/>
                    <a:pt x="3950" y="26566"/>
                  </a:cubicBezTo>
                  <a:cubicBezTo>
                    <a:pt x="3995" y="26543"/>
                    <a:pt x="4155" y="26406"/>
                    <a:pt x="4201" y="26406"/>
                  </a:cubicBezTo>
                  <a:cubicBezTo>
                    <a:pt x="4224" y="26406"/>
                    <a:pt x="4315" y="26475"/>
                    <a:pt x="4338" y="26497"/>
                  </a:cubicBezTo>
                  <a:cubicBezTo>
                    <a:pt x="4406" y="26520"/>
                    <a:pt x="4475" y="26520"/>
                    <a:pt x="4543" y="26543"/>
                  </a:cubicBezTo>
                  <a:cubicBezTo>
                    <a:pt x="4612" y="26566"/>
                    <a:pt x="4703" y="26589"/>
                    <a:pt x="4771" y="26612"/>
                  </a:cubicBezTo>
                  <a:cubicBezTo>
                    <a:pt x="4817" y="26612"/>
                    <a:pt x="4863" y="26612"/>
                    <a:pt x="4908" y="26634"/>
                  </a:cubicBezTo>
                  <a:cubicBezTo>
                    <a:pt x="4939" y="26634"/>
                    <a:pt x="4979" y="26624"/>
                    <a:pt x="5010" y="26624"/>
                  </a:cubicBezTo>
                  <a:cubicBezTo>
                    <a:pt x="5025" y="26624"/>
                    <a:pt x="5038" y="26627"/>
                    <a:pt x="5045" y="26634"/>
                  </a:cubicBezTo>
                  <a:cubicBezTo>
                    <a:pt x="5137" y="26657"/>
                    <a:pt x="5205" y="26771"/>
                    <a:pt x="5274" y="26840"/>
                  </a:cubicBezTo>
                  <a:cubicBezTo>
                    <a:pt x="5342" y="26885"/>
                    <a:pt x="5456" y="26908"/>
                    <a:pt x="5525" y="26954"/>
                  </a:cubicBezTo>
                  <a:cubicBezTo>
                    <a:pt x="5570" y="27000"/>
                    <a:pt x="5593" y="27045"/>
                    <a:pt x="5616" y="27091"/>
                  </a:cubicBezTo>
                  <a:cubicBezTo>
                    <a:pt x="5707" y="27159"/>
                    <a:pt x="5753" y="27182"/>
                    <a:pt x="5844" y="27205"/>
                  </a:cubicBezTo>
                  <a:cubicBezTo>
                    <a:pt x="6141" y="27342"/>
                    <a:pt x="6369" y="27547"/>
                    <a:pt x="6620" y="27707"/>
                  </a:cubicBezTo>
                  <a:cubicBezTo>
                    <a:pt x="6757" y="27798"/>
                    <a:pt x="6849" y="27913"/>
                    <a:pt x="6940" y="28027"/>
                  </a:cubicBezTo>
                  <a:cubicBezTo>
                    <a:pt x="6985" y="28095"/>
                    <a:pt x="7054" y="28141"/>
                    <a:pt x="7100" y="28209"/>
                  </a:cubicBezTo>
                  <a:cubicBezTo>
                    <a:pt x="7122" y="28255"/>
                    <a:pt x="7168" y="28415"/>
                    <a:pt x="7214" y="28415"/>
                  </a:cubicBezTo>
                  <a:cubicBezTo>
                    <a:pt x="7219" y="28416"/>
                    <a:pt x="7224" y="28417"/>
                    <a:pt x="7228" y="28417"/>
                  </a:cubicBezTo>
                  <a:cubicBezTo>
                    <a:pt x="7279" y="28417"/>
                    <a:pt x="7259" y="28295"/>
                    <a:pt x="7259" y="28232"/>
                  </a:cubicBezTo>
                  <a:cubicBezTo>
                    <a:pt x="7259" y="28187"/>
                    <a:pt x="7259" y="28118"/>
                    <a:pt x="7259" y="28072"/>
                  </a:cubicBezTo>
                  <a:cubicBezTo>
                    <a:pt x="7237" y="27776"/>
                    <a:pt x="7008" y="27502"/>
                    <a:pt x="6826" y="27296"/>
                  </a:cubicBezTo>
                  <a:cubicBezTo>
                    <a:pt x="6712" y="27159"/>
                    <a:pt x="6597" y="27068"/>
                    <a:pt x="6483" y="26954"/>
                  </a:cubicBezTo>
                  <a:cubicBezTo>
                    <a:pt x="6415" y="26908"/>
                    <a:pt x="6392" y="26863"/>
                    <a:pt x="6346" y="26817"/>
                  </a:cubicBezTo>
                  <a:cubicBezTo>
                    <a:pt x="6278" y="26749"/>
                    <a:pt x="6187" y="26726"/>
                    <a:pt x="6141" y="26680"/>
                  </a:cubicBezTo>
                  <a:cubicBezTo>
                    <a:pt x="6050" y="26612"/>
                    <a:pt x="5981" y="26543"/>
                    <a:pt x="5913" y="26452"/>
                  </a:cubicBezTo>
                  <a:cubicBezTo>
                    <a:pt x="5799" y="26338"/>
                    <a:pt x="5662" y="26269"/>
                    <a:pt x="5593" y="26109"/>
                  </a:cubicBezTo>
                  <a:cubicBezTo>
                    <a:pt x="5593" y="26109"/>
                    <a:pt x="5593" y="26087"/>
                    <a:pt x="5593" y="26087"/>
                  </a:cubicBezTo>
                  <a:cubicBezTo>
                    <a:pt x="5593" y="26064"/>
                    <a:pt x="5593" y="26018"/>
                    <a:pt x="5593" y="25995"/>
                  </a:cubicBezTo>
                  <a:cubicBezTo>
                    <a:pt x="5593" y="25995"/>
                    <a:pt x="5433" y="25972"/>
                    <a:pt x="5433" y="25972"/>
                  </a:cubicBezTo>
                  <a:lnTo>
                    <a:pt x="5411" y="25972"/>
                  </a:lnTo>
                  <a:cubicBezTo>
                    <a:pt x="5479" y="25950"/>
                    <a:pt x="5547" y="25927"/>
                    <a:pt x="5616" y="25927"/>
                  </a:cubicBezTo>
                  <a:cubicBezTo>
                    <a:pt x="5765" y="25890"/>
                    <a:pt x="5929" y="25852"/>
                    <a:pt x="6084" y="25852"/>
                  </a:cubicBezTo>
                  <a:cubicBezTo>
                    <a:pt x="6119" y="25852"/>
                    <a:pt x="6153" y="25854"/>
                    <a:pt x="6187" y="25858"/>
                  </a:cubicBezTo>
                  <a:cubicBezTo>
                    <a:pt x="6255" y="25858"/>
                    <a:pt x="6301" y="25881"/>
                    <a:pt x="6346" y="25881"/>
                  </a:cubicBezTo>
                  <a:cubicBezTo>
                    <a:pt x="6415" y="25881"/>
                    <a:pt x="6460" y="25904"/>
                    <a:pt x="6460" y="25972"/>
                  </a:cubicBezTo>
                  <a:cubicBezTo>
                    <a:pt x="6460" y="26018"/>
                    <a:pt x="6460" y="26064"/>
                    <a:pt x="6506" y="26109"/>
                  </a:cubicBezTo>
                  <a:cubicBezTo>
                    <a:pt x="6529" y="26109"/>
                    <a:pt x="6552" y="26087"/>
                    <a:pt x="6575" y="26087"/>
                  </a:cubicBezTo>
                  <a:cubicBezTo>
                    <a:pt x="6620" y="26109"/>
                    <a:pt x="6666" y="26109"/>
                    <a:pt x="6712" y="26109"/>
                  </a:cubicBezTo>
                  <a:cubicBezTo>
                    <a:pt x="6780" y="26132"/>
                    <a:pt x="6826" y="26109"/>
                    <a:pt x="6894" y="26155"/>
                  </a:cubicBezTo>
                  <a:cubicBezTo>
                    <a:pt x="6963" y="26201"/>
                    <a:pt x="7008" y="26246"/>
                    <a:pt x="7077" y="26292"/>
                  </a:cubicBezTo>
                  <a:cubicBezTo>
                    <a:pt x="7122" y="26315"/>
                    <a:pt x="7191" y="26338"/>
                    <a:pt x="7237" y="26360"/>
                  </a:cubicBezTo>
                  <a:cubicBezTo>
                    <a:pt x="7396" y="26429"/>
                    <a:pt x="7510" y="26566"/>
                    <a:pt x="7647" y="26703"/>
                  </a:cubicBezTo>
                  <a:cubicBezTo>
                    <a:pt x="7739" y="26817"/>
                    <a:pt x="7876" y="26908"/>
                    <a:pt x="7967" y="27045"/>
                  </a:cubicBezTo>
                  <a:cubicBezTo>
                    <a:pt x="8012" y="27091"/>
                    <a:pt x="8461" y="27854"/>
                    <a:pt x="8447" y="27867"/>
                  </a:cubicBezTo>
                  <a:lnTo>
                    <a:pt x="8447" y="27867"/>
                  </a:lnTo>
                  <a:cubicBezTo>
                    <a:pt x="8515" y="27842"/>
                    <a:pt x="8469" y="27479"/>
                    <a:pt x="8469" y="27433"/>
                  </a:cubicBezTo>
                  <a:cubicBezTo>
                    <a:pt x="8446" y="27274"/>
                    <a:pt x="8378" y="27114"/>
                    <a:pt x="8309" y="26954"/>
                  </a:cubicBezTo>
                  <a:cubicBezTo>
                    <a:pt x="8218" y="26771"/>
                    <a:pt x="8127" y="26589"/>
                    <a:pt x="8013" y="26406"/>
                  </a:cubicBezTo>
                  <a:cubicBezTo>
                    <a:pt x="7944" y="26292"/>
                    <a:pt x="7853" y="26201"/>
                    <a:pt x="7784" y="26109"/>
                  </a:cubicBezTo>
                  <a:cubicBezTo>
                    <a:pt x="7739" y="26064"/>
                    <a:pt x="7716" y="26018"/>
                    <a:pt x="7693" y="25972"/>
                  </a:cubicBezTo>
                  <a:lnTo>
                    <a:pt x="7693" y="25972"/>
                  </a:lnTo>
                  <a:cubicBezTo>
                    <a:pt x="7807" y="25995"/>
                    <a:pt x="7944" y="26018"/>
                    <a:pt x="8058" y="26018"/>
                  </a:cubicBezTo>
                  <a:cubicBezTo>
                    <a:pt x="8150" y="26018"/>
                    <a:pt x="8241" y="26041"/>
                    <a:pt x="8309" y="26041"/>
                  </a:cubicBezTo>
                  <a:cubicBezTo>
                    <a:pt x="8355" y="26041"/>
                    <a:pt x="8401" y="26041"/>
                    <a:pt x="8446" y="26018"/>
                  </a:cubicBezTo>
                  <a:cubicBezTo>
                    <a:pt x="8446" y="26041"/>
                    <a:pt x="8469" y="26064"/>
                    <a:pt x="8469" y="26087"/>
                  </a:cubicBezTo>
                  <a:cubicBezTo>
                    <a:pt x="8560" y="26132"/>
                    <a:pt x="8629" y="26224"/>
                    <a:pt x="8675" y="26315"/>
                  </a:cubicBezTo>
                  <a:cubicBezTo>
                    <a:pt x="8720" y="26429"/>
                    <a:pt x="8743" y="26497"/>
                    <a:pt x="8857" y="26566"/>
                  </a:cubicBezTo>
                  <a:cubicBezTo>
                    <a:pt x="8971" y="26634"/>
                    <a:pt x="9085" y="26680"/>
                    <a:pt x="9177" y="26749"/>
                  </a:cubicBezTo>
                  <a:cubicBezTo>
                    <a:pt x="9314" y="26840"/>
                    <a:pt x="9405" y="26954"/>
                    <a:pt x="9542" y="27022"/>
                  </a:cubicBezTo>
                  <a:cubicBezTo>
                    <a:pt x="9679" y="27091"/>
                    <a:pt x="9747" y="27205"/>
                    <a:pt x="9861" y="27319"/>
                  </a:cubicBezTo>
                  <a:cubicBezTo>
                    <a:pt x="9907" y="27365"/>
                    <a:pt x="9953" y="27410"/>
                    <a:pt x="9976" y="27456"/>
                  </a:cubicBezTo>
                  <a:cubicBezTo>
                    <a:pt x="9998" y="27502"/>
                    <a:pt x="9998" y="27547"/>
                    <a:pt x="10044" y="27593"/>
                  </a:cubicBezTo>
                  <a:cubicBezTo>
                    <a:pt x="10060" y="27609"/>
                    <a:pt x="10074" y="27617"/>
                    <a:pt x="10086" y="27617"/>
                  </a:cubicBezTo>
                  <a:cubicBezTo>
                    <a:pt x="10122" y="27617"/>
                    <a:pt x="10135" y="27543"/>
                    <a:pt x="10135" y="27456"/>
                  </a:cubicBezTo>
                  <a:lnTo>
                    <a:pt x="10135" y="27433"/>
                  </a:lnTo>
                  <a:cubicBezTo>
                    <a:pt x="10135" y="27388"/>
                    <a:pt x="10135" y="27319"/>
                    <a:pt x="10135" y="27296"/>
                  </a:cubicBezTo>
                  <a:lnTo>
                    <a:pt x="10135" y="27251"/>
                  </a:lnTo>
                  <a:cubicBezTo>
                    <a:pt x="10113" y="27045"/>
                    <a:pt x="10021" y="26885"/>
                    <a:pt x="9907" y="26703"/>
                  </a:cubicBezTo>
                  <a:cubicBezTo>
                    <a:pt x="9793" y="26520"/>
                    <a:pt x="9679" y="26406"/>
                    <a:pt x="9542" y="26269"/>
                  </a:cubicBezTo>
                  <a:lnTo>
                    <a:pt x="9542" y="26269"/>
                  </a:lnTo>
                  <a:cubicBezTo>
                    <a:pt x="9588" y="26292"/>
                    <a:pt x="9610" y="26338"/>
                    <a:pt x="9679" y="26360"/>
                  </a:cubicBezTo>
                  <a:cubicBezTo>
                    <a:pt x="9930" y="26543"/>
                    <a:pt x="10204" y="26680"/>
                    <a:pt x="10501" y="26794"/>
                  </a:cubicBezTo>
                  <a:cubicBezTo>
                    <a:pt x="10615" y="26840"/>
                    <a:pt x="10752" y="26863"/>
                    <a:pt x="10866" y="26931"/>
                  </a:cubicBezTo>
                  <a:cubicBezTo>
                    <a:pt x="10934" y="26954"/>
                    <a:pt x="10980" y="27000"/>
                    <a:pt x="11071" y="27022"/>
                  </a:cubicBezTo>
                  <a:cubicBezTo>
                    <a:pt x="11163" y="27045"/>
                    <a:pt x="11231" y="27068"/>
                    <a:pt x="11322" y="27114"/>
                  </a:cubicBezTo>
                  <a:cubicBezTo>
                    <a:pt x="11414" y="27182"/>
                    <a:pt x="11505" y="27228"/>
                    <a:pt x="11596" y="27319"/>
                  </a:cubicBezTo>
                  <a:cubicBezTo>
                    <a:pt x="11665" y="27388"/>
                    <a:pt x="11710" y="27456"/>
                    <a:pt x="11802" y="27525"/>
                  </a:cubicBezTo>
                  <a:cubicBezTo>
                    <a:pt x="11916" y="27616"/>
                    <a:pt x="11984" y="27730"/>
                    <a:pt x="12098" y="27821"/>
                  </a:cubicBezTo>
                  <a:cubicBezTo>
                    <a:pt x="12212" y="27935"/>
                    <a:pt x="12418" y="28050"/>
                    <a:pt x="12441" y="28187"/>
                  </a:cubicBezTo>
                  <a:lnTo>
                    <a:pt x="12441" y="28232"/>
                  </a:lnTo>
                  <a:lnTo>
                    <a:pt x="12441" y="28255"/>
                  </a:lnTo>
                  <a:lnTo>
                    <a:pt x="12441" y="28278"/>
                  </a:lnTo>
                  <a:cubicBezTo>
                    <a:pt x="12441" y="28301"/>
                    <a:pt x="12441" y="28346"/>
                    <a:pt x="12441" y="28392"/>
                  </a:cubicBezTo>
                  <a:cubicBezTo>
                    <a:pt x="12464" y="28369"/>
                    <a:pt x="12464" y="28369"/>
                    <a:pt x="12464" y="28346"/>
                  </a:cubicBezTo>
                  <a:cubicBezTo>
                    <a:pt x="12464" y="28597"/>
                    <a:pt x="12509" y="28826"/>
                    <a:pt x="12532" y="29077"/>
                  </a:cubicBezTo>
                  <a:cubicBezTo>
                    <a:pt x="12486" y="29328"/>
                    <a:pt x="12372" y="29510"/>
                    <a:pt x="12235" y="29739"/>
                  </a:cubicBezTo>
                  <a:cubicBezTo>
                    <a:pt x="12076" y="29990"/>
                    <a:pt x="11984" y="30286"/>
                    <a:pt x="11939" y="30583"/>
                  </a:cubicBezTo>
                  <a:cubicBezTo>
                    <a:pt x="11939" y="30697"/>
                    <a:pt x="11939" y="30811"/>
                    <a:pt x="11939" y="30926"/>
                  </a:cubicBezTo>
                  <a:cubicBezTo>
                    <a:pt x="11939" y="31062"/>
                    <a:pt x="11939" y="31199"/>
                    <a:pt x="11961" y="31336"/>
                  </a:cubicBezTo>
                  <a:cubicBezTo>
                    <a:pt x="11961" y="31405"/>
                    <a:pt x="11961" y="31451"/>
                    <a:pt x="11961" y="31519"/>
                  </a:cubicBezTo>
                  <a:cubicBezTo>
                    <a:pt x="11939" y="31656"/>
                    <a:pt x="11916" y="31793"/>
                    <a:pt x="11893" y="31930"/>
                  </a:cubicBezTo>
                  <a:lnTo>
                    <a:pt x="11893" y="32067"/>
                  </a:lnTo>
                  <a:cubicBezTo>
                    <a:pt x="11893" y="32090"/>
                    <a:pt x="11893" y="32090"/>
                    <a:pt x="11893" y="32090"/>
                  </a:cubicBezTo>
                  <a:cubicBezTo>
                    <a:pt x="11893" y="32145"/>
                    <a:pt x="11885" y="32175"/>
                    <a:pt x="11893" y="32175"/>
                  </a:cubicBezTo>
                  <a:cubicBezTo>
                    <a:pt x="11899" y="32175"/>
                    <a:pt x="11912" y="32162"/>
                    <a:pt x="11939" y="32135"/>
                  </a:cubicBezTo>
                  <a:cubicBezTo>
                    <a:pt x="12053" y="32044"/>
                    <a:pt x="12098" y="31861"/>
                    <a:pt x="12121" y="31724"/>
                  </a:cubicBezTo>
                  <a:cubicBezTo>
                    <a:pt x="12212" y="31291"/>
                    <a:pt x="12076" y="30903"/>
                    <a:pt x="12281" y="30492"/>
                  </a:cubicBezTo>
                  <a:cubicBezTo>
                    <a:pt x="12418" y="30241"/>
                    <a:pt x="12646" y="30058"/>
                    <a:pt x="12760" y="29784"/>
                  </a:cubicBezTo>
                  <a:cubicBezTo>
                    <a:pt x="12829" y="29602"/>
                    <a:pt x="12920" y="29396"/>
                    <a:pt x="12920" y="29191"/>
                  </a:cubicBezTo>
                  <a:cubicBezTo>
                    <a:pt x="12920" y="29191"/>
                    <a:pt x="12920" y="29168"/>
                    <a:pt x="12920" y="29168"/>
                  </a:cubicBezTo>
                  <a:lnTo>
                    <a:pt x="12920" y="29145"/>
                  </a:lnTo>
                  <a:lnTo>
                    <a:pt x="12920" y="29122"/>
                  </a:lnTo>
                  <a:lnTo>
                    <a:pt x="12920" y="29077"/>
                  </a:lnTo>
                  <a:cubicBezTo>
                    <a:pt x="12920" y="29054"/>
                    <a:pt x="12920" y="29031"/>
                    <a:pt x="12920" y="29008"/>
                  </a:cubicBezTo>
                  <a:cubicBezTo>
                    <a:pt x="12897" y="28963"/>
                    <a:pt x="12897" y="28917"/>
                    <a:pt x="12897" y="28871"/>
                  </a:cubicBezTo>
                  <a:cubicBezTo>
                    <a:pt x="12897" y="28826"/>
                    <a:pt x="12897" y="28803"/>
                    <a:pt x="12920" y="28803"/>
                  </a:cubicBezTo>
                  <a:cubicBezTo>
                    <a:pt x="12920" y="28802"/>
                    <a:pt x="12920" y="28802"/>
                    <a:pt x="12920" y="28802"/>
                  </a:cubicBezTo>
                  <a:cubicBezTo>
                    <a:pt x="12932" y="28802"/>
                    <a:pt x="13149" y="29215"/>
                    <a:pt x="13171" y="29259"/>
                  </a:cubicBezTo>
                  <a:cubicBezTo>
                    <a:pt x="13217" y="29419"/>
                    <a:pt x="13262" y="29602"/>
                    <a:pt x="13285" y="29784"/>
                  </a:cubicBezTo>
                  <a:cubicBezTo>
                    <a:pt x="13262" y="29990"/>
                    <a:pt x="13125" y="30766"/>
                    <a:pt x="13080" y="31496"/>
                  </a:cubicBezTo>
                  <a:cubicBezTo>
                    <a:pt x="13080" y="31542"/>
                    <a:pt x="13080" y="31587"/>
                    <a:pt x="13080" y="31633"/>
                  </a:cubicBezTo>
                  <a:cubicBezTo>
                    <a:pt x="13058" y="32293"/>
                    <a:pt x="13121" y="32868"/>
                    <a:pt x="13432" y="32868"/>
                  </a:cubicBezTo>
                  <a:cubicBezTo>
                    <a:pt x="13443" y="32868"/>
                    <a:pt x="13455" y="32867"/>
                    <a:pt x="13468" y="32866"/>
                  </a:cubicBezTo>
                  <a:cubicBezTo>
                    <a:pt x="13468" y="32866"/>
                    <a:pt x="13491" y="32615"/>
                    <a:pt x="13468" y="32615"/>
                  </a:cubicBezTo>
                  <a:cubicBezTo>
                    <a:pt x="13331" y="32546"/>
                    <a:pt x="13285" y="32409"/>
                    <a:pt x="13240" y="32249"/>
                  </a:cubicBezTo>
                  <a:cubicBezTo>
                    <a:pt x="13240" y="32181"/>
                    <a:pt x="13240" y="32112"/>
                    <a:pt x="13262" y="32067"/>
                  </a:cubicBezTo>
                  <a:cubicBezTo>
                    <a:pt x="13262" y="31976"/>
                    <a:pt x="13262" y="31884"/>
                    <a:pt x="13262" y="31793"/>
                  </a:cubicBezTo>
                  <a:cubicBezTo>
                    <a:pt x="13285" y="31679"/>
                    <a:pt x="13308" y="31565"/>
                    <a:pt x="13308" y="31473"/>
                  </a:cubicBezTo>
                  <a:cubicBezTo>
                    <a:pt x="13377" y="31108"/>
                    <a:pt x="13468" y="30743"/>
                    <a:pt x="13536" y="30401"/>
                  </a:cubicBezTo>
                  <a:cubicBezTo>
                    <a:pt x="13582" y="30264"/>
                    <a:pt x="13582" y="30149"/>
                    <a:pt x="13605" y="30013"/>
                  </a:cubicBezTo>
                  <a:lnTo>
                    <a:pt x="13605" y="29944"/>
                  </a:lnTo>
                  <a:cubicBezTo>
                    <a:pt x="13628" y="29876"/>
                    <a:pt x="13628" y="29830"/>
                    <a:pt x="13628" y="29807"/>
                  </a:cubicBezTo>
                  <a:cubicBezTo>
                    <a:pt x="13628" y="29792"/>
                    <a:pt x="13628" y="29777"/>
                    <a:pt x="13628" y="29761"/>
                  </a:cubicBezTo>
                  <a:cubicBezTo>
                    <a:pt x="13628" y="29761"/>
                    <a:pt x="13628" y="29739"/>
                    <a:pt x="13628" y="29739"/>
                  </a:cubicBezTo>
                  <a:cubicBezTo>
                    <a:pt x="13628" y="29723"/>
                    <a:pt x="13628" y="29708"/>
                    <a:pt x="13628" y="29693"/>
                  </a:cubicBezTo>
                  <a:cubicBezTo>
                    <a:pt x="13628" y="29647"/>
                    <a:pt x="13628" y="29625"/>
                    <a:pt x="13605" y="29602"/>
                  </a:cubicBezTo>
                  <a:cubicBezTo>
                    <a:pt x="13605" y="29579"/>
                    <a:pt x="13605" y="29556"/>
                    <a:pt x="13605" y="29533"/>
                  </a:cubicBezTo>
                  <a:cubicBezTo>
                    <a:pt x="13605" y="29419"/>
                    <a:pt x="13605" y="29282"/>
                    <a:pt x="13582" y="29145"/>
                  </a:cubicBezTo>
                  <a:cubicBezTo>
                    <a:pt x="13582" y="29008"/>
                    <a:pt x="13536" y="28871"/>
                    <a:pt x="13468" y="28734"/>
                  </a:cubicBezTo>
                  <a:cubicBezTo>
                    <a:pt x="13377" y="28552"/>
                    <a:pt x="13308" y="28323"/>
                    <a:pt x="13217" y="28164"/>
                  </a:cubicBezTo>
                  <a:cubicBezTo>
                    <a:pt x="13125" y="28050"/>
                    <a:pt x="13057" y="27958"/>
                    <a:pt x="12989" y="27821"/>
                  </a:cubicBezTo>
                  <a:cubicBezTo>
                    <a:pt x="12897" y="27684"/>
                    <a:pt x="12874" y="27547"/>
                    <a:pt x="12783" y="27410"/>
                  </a:cubicBezTo>
                  <a:cubicBezTo>
                    <a:pt x="12692" y="27274"/>
                    <a:pt x="12578" y="27159"/>
                    <a:pt x="12464" y="27022"/>
                  </a:cubicBezTo>
                  <a:cubicBezTo>
                    <a:pt x="12464" y="27022"/>
                    <a:pt x="12395" y="26931"/>
                    <a:pt x="12395" y="26931"/>
                  </a:cubicBezTo>
                  <a:lnTo>
                    <a:pt x="12349" y="26931"/>
                  </a:lnTo>
                  <a:cubicBezTo>
                    <a:pt x="12304" y="26908"/>
                    <a:pt x="12281" y="26908"/>
                    <a:pt x="12235" y="26885"/>
                  </a:cubicBezTo>
                  <a:cubicBezTo>
                    <a:pt x="12212" y="26840"/>
                    <a:pt x="12144" y="26771"/>
                    <a:pt x="12121" y="26749"/>
                  </a:cubicBezTo>
                  <a:lnTo>
                    <a:pt x="12007" y="26749"/>
                  </a:lnTo>
                  <a:cubicBezTo>
                    <a:pt x="11984" y="26726"/>
                    <a:pt x="11984" y="26726"/>
                    <a:pt x="11939" y="26703"/>
                  </a:cubicBezTo>
                  <a:cubicBezTo>
                    <a:pt x="11870" y="26657"/>
                    <a:pt x="11824" y="26589"/>
                    <a:pt x="11756" y="26566"/>
                  </a:cubicBezTo>
                  <a:cubicBezTo>
                    <a:pt x="11665" y="26497"/>
                    <a:pt x="11573" y="26497"/>
                    <a:pt x="11482" y="26475"/>
                  </a:cubicBezTo>
                  <a:cubicBezTo>
                    <a:pt x="11231" y="26429"/>
                    <a:pt x="11003" y="26360"/>
                    <a:pt x="10774" y="26292"/>
                  </a:cubicBezTo>
                  <a:cubicBezTo>
                    <a:pt x="10569" y="26224"/>
                    <a:pt x="10318" y="26201"/>
                    <a:pt x="10135" y="26109"/>
                  </a:cubicBezTo>
                  <a:cubicBezTo>
                    <a:pt x="9953" y="26041"/>
                    <a:pt x="9747" y="25950"/>
                    <a:pt x="9588" y="25858"/>
                  </a:cubicBezTo>
                  <a:cubicBezTo>
                    <a:pt x="9473" y="25790"/>
                    <a:pt x="9359" y="25630"/>
                    <a:pt x="9222" y="25607"/>
                  </a:cubicBezTo>
                  <a:lnTo>
                    <a:pt x="9222" y="25721"/>
                  </a:lnTo>
                  <a:cubicBezTo>
                    <a:pt x="9222" y="25790"/>
                    <a:pt x="9222" y="25836"/>
                    <a:pt x="9222" y="25836"/>
                  </a:cubicBezTo>
                  <a:cubicBezTo>
                    <a:pt x="9268" y="25927"/>
                    <a:pt x="9291" y="25995"/>
                    <a:pt x="9336" y="26064"/>
                  </a:cubicBezTo>
                  <a:cubicBezTo>
                    <a:pt x="9268" y="25995"/>
                    <a:pt x="9177" y="25858"/>
                    <a:pt x="9154" y="25767"/>
                  </a:cubicBezTo>
                  <a:cubicBezTo>
                    <a:pt x="9154" y="25798"/>
                    <a:pt x="9154" y="25818"/>
                    <a:pt x="9154" y="25836"/>
                  </a:cubicBezTo>
                  <a:cubicBezTo>
                    <a:pt x="9154" y="25790"/>
                    <a:pt x="9154" y="25744"/>
                    <a:pt x="9131" y="25699"/>
                  </a:cubicBezTo>
                  <a:cubicBezTo>
                    <a:pt x="9131" y="25653"/>
                    <a:pt x="9108" y="25607"/>
                    <a:pt x="9108" y="25607"/>
                  </a:cubicBezTo>
                  <a:cubicBezTo>
                    <a:pt x="9063" y="25562"/>
                    <a:pt x="8903" y="25379"/>
                    <a:pt x="8880" y="25379"/>
                  </a:cubicBezTo>
                  <a:cubicBezTo>
                    <a:pt x="8834" y="25379"/>
                    <a:pt x="8720" y="25447"/>
                    <a:pt x="8675" y="25447"/>
                  </a:cubicBezTo>
                  <a:cubicBezTo>
                    <a:pt x="8451" y="25485"/>
                    <a:pt x="8212" y="25522"/>
                    <a:pt x="7983" y="25522"/>
                  </a:cubicBezTo>
                  <a:cubicBezTo>
                    <a:pt x="7931" y="25522"/>
                    <a:pt x="7880" y="25520"/>
                    <a:pt x="7830" y="25516"/>
                  </a:cubicBezTo>
                  <a:cubicBezTo>
                    <a:pt x="7716" y="25516"/>
                    <a:pt x="7602" y="25493"/>
                    <a:pt x="7510" y="25493"/>
                  </a:cubicBezTo>
                  <a:cubicBezTo>
                    <a:pt x="7488" y="25493"/>
                    <a:pt x="7351" y="25425"/>
                    <a:pt x="7328" y="25425"/>
                  </a:cubicBezTo>
                  <a:cubicBezTo>
                    <a:pt x="7305" y="25447"/>
                    <a:pt x="7305" y="25447"/>
                    <a:pt x="7305" y="25447"/>
                  </a:cubicBezTo>
                  <a:lnTo>
                    <a:pt x="7305" y="25425"/>
                  </a:lnTo>
                  <a:lnTo>
                    <a:pt x="7305" y="25333"/>
                  </a:lnTo>
                  <a:cubicBezTo>
                    <a:pt x="7282" y="25219"/>
                    <a:pt x="7259" y="25105"/>
                    <a:pt x="7214" y="25014"/>
                  </a:cubicBezTo>
                  <a:cubicBezTo>
                    <a:pt x="7311" y="24998"/>
                    <a:pt x="7407" y="24982"/>
                    <a:pt x="7504" y="24982"/>
                  </a:cubicBezTo>
                  <a:cubicBezTo>
                    <a:pt x="7544" y="24982"/>
                    <a:pt x="7584" y="24984"/>
                    <a:pt x="7625" y="24991"/>
                  </a:cubicBezTo>
                  <a:cubicBezTo>
                    <a:pt x="7731" y="24991"/>
                    <a:pt x="7838" y="25001"/>
                    <a:pt x="7944" y="25001"/>
                  </a:cubicBezTo>
                  <a:cubicBezTo>
                    <a:pt x="7997" y="25001"/>
                    <a:pt x="8051" y="24999"/>
                    <a:pt x="8104" y="24991"/>
                  </a:cubicBezTo>
                  <a:cubicBezTo>
                    <a:pt x="8287" y="24991"/>
                    <a:pt x="8492" y="25037"/>
                    <a:pt x="8675" y="25037"/>
                  </a:cubicBezTo>
                  <a:lnTo>
                    <a:pt x="8697" y="25037"/>
                  </a:lnTo>
                  <a:cubicBezTo>
                    <a:pt x="8675" y="25037"/>
                    <a:pt x="8675" y="25128"/>
                    <a:pt x="8697" y="25196"/>
                  </a:cubicBezTo>
                  <a:lnTo>
                    <a:pt x="8697" y="25265"/>
                  </a:lnTo>
                  <a:cubicBezTo>
                    <a:pt x="8807" y="25265"/>
                    <a:pt x="8924" y="25261"/>
                    <a:pt x="9044" y="25261"/>
                  </a:cubicBezTo>
                  <a:cubicBezTo>
                    <a:pt x="9223" y="25261"/>
                    <a:pt x="9410" y="25269"/>
                    <a:pt x="9588" y="25311"/>
                  </a:cubicBezTo>
                  <a:cubicBezTo>
                    <a:pt x="9839" y="25356"/>
                    <a:pt x="10067" y="25470"/>
                    <a:pt x="10295" y="25584"/>
                  </a:cubicBezTo>
                  <a:cubicBezTo>
                    <a:pt x="10386" y="25630"/>
                    <a:pt x="10455" y="25653"/>
                    <a:pt x="10523" y="25676"/>
                  </a:cubicBezTo>
                  <a:cubicBezTo>
                    <a:pt x="10660" y="25721"/>
                    <a:pt x="10774" y="25836"/>
                    <a:pt x="10934" y="25858"/>
                  </a:cubicBezTo>
                  <a:cubicBezTo>
                    <a:pt x="11071" y="25904"/>
                    <a:pt x="11185" y="25950"/>
                    <a:pt x="11322" y="26018"/>
                  </a:cubicBezTo>
                  <a:cubicBezTo>
                    <a:pt x="11414" y="26064"/>
                    <a:pt x="11482" y="26132"/>
                    <a:pt x="11573" y="26201"/>
                  </a:cubicBezTo>
                  <a:cubicBezTo>
                    <a:pt x="11687" y="26269"/>
                    <a:pt x="11824" y="26315"/>
                    <a:pt x="11916" y="26383"/>
                  </a:cubicBezTo>
                  <a:cubicBezTo>
                    <a:pt x="11984" y="26429"/>
                    <a:pt x="12098" y="26566"/>
                    <a:pt x="12190" y="26566"/>
                  </a:cubicBezTo>
                  <a:cubicBezTo>
                    <a:pt x="12258" y="26566"/>
                    <a:pt x="12235" y="26475"/>
                    <a:pt x="12304" y="26452"/>
                  </a:cubicBezTo>
                  <a:cubicBezTo>
                    <a:pt x="12349" y="26452"/>
                    <a:pt x="12464" y="26497"/>
                    <a:pt x="12486" y="26520"/>
                  </a:cubicBezTo>
                  <a:cubicBezTo>
                    <a:pt x="12623" y="26543"/>
                    <a:pt x="12737" y="26543"/>
                    <a:pt x="12874" y="26566"/>
                  </a:cubicBezTo>
                  <a:cubicBezTo>
                    <a:pt x="12989" y="26566"/>
                    <a:pt x="13080" y="26634"/>
                    <a:pt x="13171" y="26680"/>
                  </a:cubicBezTo>
                  <a:cubicBezTo>
                    <a:pt x="13308" y="26771"/>
                    <a:pt x="13445" y="26817"/>
                    <a:pt x="13582" y="26908"/>
                  </a:cubicBezTo>
                  <a:cubicBezTo>
                    <a:pt x="13879" y="27114"/>
                    <a:pt x="13993" y="27456"/>
                    <a:pt x="14107" y="27776"/>
                  </a:cubicBezTo>
                  <a:cubicBezTo>
                    <a:pt x="14175" y="27958"/>
                    <a:pt x="14267" y="28141"/>
                    <a:pt x="14312" y="28346"/>
                  </a:cubicBezTo>
                  <a:cubicBezTo>
                    <a:pt x="14358" y="28529"/>
                    <a:pt x="14404" y="28711"/>
                    <a:pt x="14472" y="28871"/>
                  </a:cubicBezTo>
                  <a:cubicBezTo>
                    <a:pt x="14541" y="29054"/>
                    <a:pt x="14632" y="29214"/>
                    <a:pt x="14746" y="29373"/>
                  </a:cubicBezTo>
                  <a:cubicBezTo>
                    <a:pt x="14837" y="29510"/>
                    <a:pt x="14952" y="29693"/>
                    <a:pt x="15111" y="29739"/>
                  </a:cubicBezTo>
                  <a:lnTo>
                    <a:pt x="15111" y="29602"/>
                  </a:lnTo>
                  <a:cubicBezTo>
                    <a:pt x="15111" y="29556"/>
                    <a:pt x="15111" y="29488"/>
                    <a:pt x="15111" y="29488"/>
                  </a:cubicBezTo>
                  <a:cubicBezTo>
                    <a:pt x="14929" y="29168"/>
                    <a:pt x="14723" y="28826"/>
                    <a:pt x="14632" y="28483"/>
                  </a:cubicBezTo>
                  <a:cubicBezTo>
                    <a:pt x="14541" y="28050"/>
                    <a:pt x="14518" y="27593"/>
                    <a:pt x="14358" y="27182"/>
                  </a:cubicBezTo>
                  <a:cubicBezTo>
                    <a:pt x="14290" y="27022"/>
                    <a:pt x="14244" y="26840"/>
                    <a:pt x="14153" y="26703"/>
                  </a:cubicBezTo>
                  <a:cubicBezTo>
                    <a:pt x="14061" y="26543"/>
                    <a:pt x="13902" y="26429"/>
                    <a:pt x="13787" y="26292"/>
                  </a:cubicBezTo>
                  <a:cubicBezTo>
                    <a:pt x="13559" y="26041"/>
                    <a:pt x="13217" y="25881"/>
                    <a:pt x="12897" y="25813"/>
                  </a:cubicBezTo>
                  <a:cubicBezTo>
                    <a:pt x="12737" y="25790"/>
                    <a:pt x="12601" y="25699"/>
                    <a:pt x="12464" y="25653"/>
                  </a:cubicBezTo>
                  <a:cubicBezTo>
                    <a:pt x="12418" y="25653"/>
                    <a:pt x="12395" y="25653"/>
                    <a:pt x="12372" y="25630"/>
                  </a:cubicBezTo>
                  <a:cubicBezTo>
                    <a:pt x="12353" y="25621"/>
                    <a:pt x="12338" y="25615"/>
                    <a:pt x="12326" y="25615"/>
                  </a:cubicBezTo>
                  <a:cubicBezTo>
                    <a:pt x="12308" y="25615"/>
                    <a:pt x="12294" y="25626"/>
                    <a:pt x="12281" y="25653"/>
                  </a:cubicBezTo>
                  <a:cubicBezTo>
                    <a:pt x="12270" y="25687"/>
                    <a:pt x="12258" y="25704"/>
                    <a:pt x="12241" y="25704"/>
                  </a:cubicBezTo>
                  <a:cubicBezTo>
                    <a:pt x="12224" y="25704"/>
                    <a:pt x="12201" y="25687"/>
                    <a:pt x="12167" y="25653"/>
                  </a:cubicBezTo>
                  <a:cubicBezTo>
                    <a:pt x="12144" y="25653"/>
                    <a:pt x="12144" y="25653"/>
                    <a:pt x="12121" y="25630"/>
                  </a:cubicBezTo>
                  <a:cubicBezTo>
                    <a:pt x="12053" y="25630"/>
                    <a:pt x="11984" y="25630"/>
                    <a:pt x="11939" y="25607"/>
                  </a:cubicBezTo>
                  <a:cubicBezTo>
                    <a:pt x="11847" y="25562"/>
                    <a:pt x="11847" y="25539"/>
                    <a:pt x="11779" y="25493"/>
                  </a:cubicBezTo>
                  <a:cubicBezTo>
                    <a:pt x="11619" y="25379"/>
                    <a:pt x="11482" y="25333"/>
                    <a:pt x="11299" y="25311"/>
                  </a:cubicBezTo>
                  <a:cubicBezTo>
                    <a:pt x="10889" y="25219"/>
                    <a:pt x="10523" y="25014"/>
                    <a:pt x="10113" y="24945"/>
                  </a:cubicBezTo>
                  <a:cubicBezTo>
                    <a:pt x="9907" y="24923"/>
                    <a:pt x="9702" y="24831"/>
                    <a:pt x="9496" y="24831"/>
                  </a:cubicBezTo>
                  <a:cubicBezTo>
                    <a:pt x="9386" y="24831"/>
                    <a:pt x="9275" y="24831"/>
                    <a:pt x="9164" y="24852"/>
                  </a:cubicBezTo>
                  <a:lnTo>
                    <a:pt x="9164" y="24852"/>
                  </a:lnTo>
                  <a:cubicBezTo>
                    <a:pt x="9177" y="24846"/>
                    <a:pt x="9177" y="24831"/>
                    <a:pt x="9177" y="24831"/>
                  </a:cubicBezTo>
                  <a:cubicBezTo>
                    <a:pt x="9177" y="24831"/>
                    <a:pt x="9200" y="24808"/>
                    <a:pt x="9200" y="24786"/>
                  </a:cubicBezTo>
                  <a:cubicBezTo>
                    <a:pt x="9222" y="24717"/>
                    <a:pt x="9222" y="24603"/>
                    <a:pt x="9200" y="24557"/>
                  </a:cubicBezTo>
                  <a:cubicBezTo>
                    <a:pt x="9151" y="24449"/>
                    <a:pt x="8994" y="24423"/>
                    <a:pt x="8833" y="24423"/>
                  </a:cubicBezTo>
                  <a:cubicBezTo>
                    <a:pt x="8690" y="24423"/>
                    <a:pt x="8544" y="24443"/>
                    <a:pt x="8469" y="24443"/>
                  </a:cubicBezTo>
                  <a:cubicBezTo>
                    <a:pt x="8469" y="24443"/>
                    <a:pt x="8469" y="24420"/>
                    <a:pt x="8469" y="24420"/>
                  </a:cubicBezTo>
                  <a:lnTo>
                    <a:pt x="8446" y="24420"/>
                  </a:lnTo>
                  <a:lnTo>
                    <a:pt x="8446" y="24398"/>
                  </a:lnTo>
                  <a:cubicBezTo>
                    <a:pt x="8446" y="24283"/>
                    <a:pt x="8401" y="24215"/>
                    <a:pt x="8355" y="24124"/>
                  </a:cubicBezTo>
                  <a:lnTo>
                    <a:pt x="8355" y="24101"/>
                  </a:lnTo>
                  <a:lnTo>
                    <a:pt x="8355" y="24055"/>
                  </a:lnTo>
                  <a:cubicBezTo>
                    <a:pt x="8355" y="23987"/>
                    <a:pt x="8355" y="23941"/>
                    <a:pt x="8355" y="23895"/>
                  </a:cubicBezTo>
                  <a:cubicBezTo>
                    <a:pt x="8332" y="23781"/>
                    <a:pt x="8287" y="23690"/>
                    <a:pt x="8264" y="23599"/>
                  </a:cubicBezTo>
                  <a:cubicBezTo>
                    <a:pt x="8332" y="23188"/>
                    <a:pt x="8492" y="22800"/>
                    <a:pt x="8492" y="22389"/>
                  </a:cubicBezTo>
                  <a:cubicBezTo>
                    <a:pt x="8492" y="22252"/>
                    <a:pt x="8492" y="22115"/>
                    <a:pt x="8492" y="21978"/>
                  </a:cubicBezTo>
                  <a:cubicBezTo>
                    <a:pt x="8492" y="21932"/>
                    <a:pt x="8492" y="21773"/>
                    <a:pt x="8423" y="21750"/>
                  </a:cubicBezTo>
                  <a:cubicBezTo>
                    <a:pt x="8401" y="21750"/>
                    <a:pt x="8355" y="21978"/>
                    <a:pt x="8355" y="22047"/>
                  </a:cubicBezTo>
                  <a:cubicBezTo>
                    <a:pt x="8287" y="22275"/>
                    <a:pt x="8241" y="22480"/>
                    <a:pt x="8150" y="22686"/>
                  </a:cubicBezTo>
                  <a:cubicBezTo>
                    <a:pt x="8081" y="22800"/>
                    <a:pt x="8035" y="22914"/>
                    <a:pt x="7990" y="23028"/>
                  </a:cubicBezTo>
                  <a:cubicBezTo>
                    <a:pt x="7944" y="23188"/>
                    <a:pt x="7876" y="23348"/>
                    <a:pt x="7853" y="23485"/>
                  </a:cubicBezTo>
                  <a:cubicBezTo>
                    <a:pt x="7853" y="23599"/>
                    <a:pt x="7853" y="23713"/>
                    <a:pt x="7876" y="23827"/>
                  </a:cubicBezTo>
                  <a:cubicBezTo>
                    <a:pt x="7876" y="23850"/>
                    <a:pt x="7876" y="23873"/>
                    <a:pt x="7853" y="23895"/>
                  </a:cubicBezTo>
                  <a:lnTo>
                    <a:pt x="7853" y="24009"/>
                  </a:lnTo>
                  <a:cubicBezTo>
                    <a:pt x="7876" y="24009"/>
                    <a:pt x="7876" y="24009"/>
                    <a:pt x="7876" y="24032"/>
                  </a:cubicBezTo>
                  <a:cubicBezTo>
                    <a:pt x="7876" y="24055"/>
                    <a:pt x="7876" y="24078"/>
                    <a:pt x="7876" y="24101"/>
                  </a:cubicBezTo>
                  <a:lnTo>
                    <a:pt x="7853" y="24101"/>
                  </a:lnTo>
                  <a:lnTo>
                    <a:pt x="7853" y="24192"/>
                  </a:lnTo>
                  <a:cubicBezTo>
                    <a:pt x="7853" y="24192"/>
                    <a:pt x="7853" y="24215"/>
                    <a:pt x="7853" y="24215"/>
                  </a:cubicBezTo>
                  <a:cubicBezTo>
                    <a:pt x="7853" y="24215"/>
                    <a:pt x="7853" y="24215"/>
                    <a:pt x="7853" y="24238"/>
                  </a:cubicBezTo>
                  <a:lnTo>
                    <a:pt x="7853" y="24329"/>
                  </a:lnTo>
                  <a:cubicBezTo>
                    <a:pt x="7876" y="24329"/>
                    <a:pt x="7876" y="24306"/>
                    <a:pt x="7876" y="24306"/>
                  </a:cubicBezTo>
                  <a:cubicBezTo>
                    <a:pt x="7876" y="24352"/>
                    <a:pt x="7876" y="24398"/>
                    <a:pt x="7898" y="24443"/>
                  </a:cubicBezTo>
                  <a:cubicBezTo>
                    <a:pt x="7872" y="24470"/>
                    <a:pt x="7834" y="24479"/>
                    <a:pt x="7793" y="24479"/>
                  </a:cubicBezTo>
                  <a:cubicBezTo>
                    <a:pt x="7730" y="24479"/>
                    <a:pt x="7657" y="24457"/>
                    <a:pt x="7602" y="24443"/>
                  </a:cubicBezTo>
                  <a:lnTo>
                    <a:pt x="7305" y="24443"/>
                  </a:lnTo>
                  <a:cubicBezTo>
                    <a:pt x="7305" y="24398"/>
                    <a:pt x="7305" y="24238"/>
                    <a:pt x="7305" y="24215"/>
                  </a:cubicBezTo>
                  <a:lnTo>
                    <a:pt x="7282" y="24215"/>
                  </a:lnTo>
                  <a:cubicBezTo>
                    <a:pt x="7282" y="24215"/>
                    <a:pt x="7282" y="24215"/>
                    <a:pt x="7282" y="24192"/>
                  </a:cubicBezTo>
                  <a:lnTo>
                    <a:pt x="7282" y="24169"/>
                  </a:lnTo>
                  <a:cubicBezTo>
                    <a:pt x="7282" y="24169"/>
                    <a:pt x="7282" y="24146"/>
                    <a:pt x="7282" y="24146"/>
                  </a:cubicBezTo>
                  <a:cubicBezTo>
                    <a:pt x="7282" y="24146"/>
                    <a:pt x="7282" y="24124"/>
                    <a:pt x="7282" y="24124"/>
                  </a:cubicBezTo>
                  <a:lnTo>
                    <a:pt x="7282" y="24101"/>
                  </a:lnTo>
                  <a:cubicBezTo>
                    <a:pt x="7282" y="24078"/>
                    <a:pt x="7282" y="24055"/>
                    <a:pt x="7282" y="24032"/>
                  </a:cubicBezTo>
                  <a:cubicBezTo>
                    <a:pt x="7282" y="24009"/>
                    <a:pt x="7282" y="24009"/>
                    <a:pt x="7282" y="23987"/>
                  </a:cubicBezTo>
                  <a:cubicBezTo>
                    <a:pt x="7305" y="23964"/>
                    <a:pt x="7328" y="23895"/>
                    <a:pt x="7351" y="23873"/>
                  </a:cubicBezTo>
                  <a:cubicBezTo>
                    <a:pt x="7442" y="23667"/>
                    <a:pt x="7465" y="23439"/>
                    <a:pt x="7510" y="23211"/>
                  </a:cubicBezTo>
                  <a:cubicBezTo>
                    <a:pt x="7579" y="22960"/>
                    <a:pt x="7670" y="22708"/>
                    <a:pt x="7716" y="22457"/>
                  </a:cubicBezTo>
                  <a:cubicBezTo>
                    <a:pt x="7784" y="22229"/>
                    <a:pt x="7807" y="21978"/>
                    <a:pt x="7853" y="21750"/>
                  </a:cubicBezTo>
                  <a:cubicBezTo>
                    <a:pt x="7876" y="21567"/>
                    <a:pt x="7876" y="21407"/>
                    <a:pt x="7876" y="21248"/>
                  </a:cubicBezTo>
                  <a:cubicBezTo>
                    <a:pt x="7876" y="21111"/>
                    <a:pt x="7876" y="20997"/>
                    <a:pt x="7853" y="20860"/>
                  </a:cubicBezTo>
                  <a:cubicBezTo>
                    <a:pt x="7830" y="20677"/>
                    <a:pt x="7807" y="20380"/>
                    <a:pt x="7670" y="20266"/>
                  </a:cubicBezTo>
                  <a:cubicBezTo>
                    <a:pt x="7670" y="20266"/>
                    <a:pt x="7670" y="20335"/>
                    <a:pt x="7670" y="20380"/>
                  </a:cubicBezTo>
                  <a:lnTo>
                    <a:pt x="7670" y="20494"/>
                  </a:lnTo>
                  <a:cubicBezTo>
                    <a:pt x="7693" y="20951"/>
                    <a:pt x="7647" y="21339"/>
                    <a:pt x="7510" y="21773"/>
                  </a:cubicBezTo>
                  <a:cubicBezTo>
                    <a:pt x="7442" y="21978"/>
                    <a:pt x="7374" y="22183"/>
                    <a:pt x="7328" y="22389"/>
                  </a:cubicBezTo>
                  <a:cubicBezTo>
                    <a:pt x="7282" y="22503"/>
                    <a:pt x="7237" y="22572"/>
                    <a:pt x="7191" y="22686"/>
                  </a:cubicBezTo>
                  <a:cubicBezTo>
                    <a:pt x="7145" y="22800"/>
                    <a:pt x="7122" y="22914"/>
                    <a:pt x="7077" y="23028"/>
                  </a:cubicBezTo>
                  <a:cubicBezTo>
                    <a:pt x="7031" y="23165"/>
                    <a:pt x="6963" y="23302"/>
                    <a:pt x="6894" y="23439"/>
                  </a:cubicBezTo>
                  <a:cubicBezTo>
                    <a:pt x="6803" y="23621"/>
                    <a:pt x="6803" y="23827"/>
                    <a:pt x="6757" y="24032"/>
                  </a:cubicBezTo>
                  <a:cubicBezTo>
                    <a:pt x="6734" y="24124"/>
                    <a:pt x="6712" y="24215"/>
                    <a:pt x="6712" y="24306"/>
                  </a:cubicBezTo>
                  <a:cubicBezTo>
                    <a:pt x="6712" y="24329"/>
                    <a:pt x="6712" y="24329"/>
                    <a:pt x="6712" y="24352"/>
                  </a:cubicBezTo>
                  <a:cubicBezTo>
                    <a:pt x="6712" y="24375"/>
                    <a:pt x="6712" y="24398"/>
                    <a:pt x="6712" y="24420"/>
                  </a:cubicBezTo>
                  <a:lnTo>
                    <a:pt x="6712" y="24443"/>
                  </a:lnTo>
                  <a:cubicBezTo>
                    <a:pt x="6597" y="24261"/>
                    <a:pt x="6392" y="23895"/>
                    <a:pt x="6369" y="23827"/>
                  </a:cubicBezTo>
                  <a:cubicBezTo>
                    <a:pt x="6255" y="23576"/>
                    <a:pt x="6209" y="23325"/>
                    <a:pt x="6164" y="23051"/>
                  </a:cubicBezTo>
                  <a:cubicBezTo>
                    <a:pt x="6141" y="22914"/>
                    <a:pt x="6141" y="22777"/>
                    <a:pt x="6118" y="22617"/>
                  </a:cubicBezTo>
                  <a:cubicBezTo>
                    <a:pt x="6118" y="22594"/>
                    <a:pt x="6118" y="22594"/>
                    <a:pt x="6118" y="22572"/>
                  </a:cubicBezTo>
                  <a:cubicBezTo>
                    <a:pt x="6118" y="22526"/>
                    <a:pt x="6118" y="22480"/>
                    <a:pt x="6095" y="22435"/>
                  </a:cubicBezTo>
                  <a:lnTo>
                    <a:pt x="6095" y="22435"/>
                  </a:lnTo>
                  <a:cubicBezTo>
                    <a:pt x="6226" y="22509"/>
                    <a:pt x="6387" y="22584"/>
                    <a:pt x="6503" y="22584"/>
                  </a:cubicBezTo>
                  <a:cubicBezTo>
                    <a:pt x="6530" y="22584"/>
                    <a:pt x="6554" y="22580"/>
                    <a:pt x="6575" y="22572"/>
                  </a:cubicBezTo>
                  <a:cubicBezTo>
                    <a:pt x="6597" y="22549"/>
                    <a:pt x="6597" y="22320"/>
                    <a:pt x="6575" y="22320"/>
                  </a:cubicBezTo>
                  <a:cubicBezTo>
                    <a:pt x="6460" y="22206"/>
                    <a:pt x="6324" y="22115"/>
                    <a:pt x="6209" y="22024"/>
                  </a:cubicBezTo>
                  <a:cubicBezTo>
                    <a:pt x="6072" y="21910"/>
                    <a:pt x="6004" y="21750"/>
                    <a:pt x="5936" y="21613"/>
                  </a:cubicBezTo>
                  <a:cubicBezTo>
                    <a:pt x="5890" y="21499"/>
                    <a:pt x="5821" y="21385"/>
                    <a:pt x="5799" y="21270"/>
                  </a:cubicBezTo>
                  <a:cubicBezTo>
                    <a:pt x="5776" y="21179"/>
                    <a:pt x="5753" y="21134"/>
                    <a:pt x="5730" y="21042"/>
                  </a:cubicBezTo>
                  <a:cubicBezTo>
                    <a:pt x="5730" y="21019"/>
                    <a:pt x="5730" y="20997"/>
                    <a:pt x="5730" y="20951"/>
                  </a:cubicBezTo>
                  <a:lnTo>
                    <a:pt x="5730" y="20928"/>
                  </a:lnTo>
                  <a:lnTo>
                    <a:pt x="5730" y="20860"/>
                  </a:lnTo>
                  <a:cubicBezTo>
                    <a:pt x="5730" y="20814"/>
                    <a:pt x="5730" y="20768"/>
                    <a:pt x="5730" y="20723"/>
                  </a:cubicBezTo>
                  <a:lnTo>
                    <a:pt x="5730" y="20700"/>
                  </a:lnTo>
                  <a:cubicBezTo>
                    <a:pt x="5707" y="20609"/>
                    <a:pt x="5662" y="20540"/>
                    <a:pt x="5639" y="20449"/>
                  </a:cubicBezTo>
                  <a:cubicBezTo>
                    <a:pt x="5593" y="20357"/>
                    <a:pt x="5593" y="20243"/>
                    <a:pt x="5502" y="20175"/>
                  </a:cubicBezTo>
                  <a:cubicBezTo>
                    <a:pt x="5525" y="20084"/>
                    <a:pt x="5547" y="20015"/>
                    <a:pt x="5570" y="19924"/>
                  </a:cubicBezTo>
                  <a:cubicBezTo>
                    <a:pt x="5601" y="19862"/>
                    <a:pt x="5618" y="19837"/>
                    <a:pt x="5634" y="19837"/>
                  </a:cubicBezTo>
                  <a:cubicBezTo>
                    <a:pt x="5653" y="19837"/>
                    <a:pt x="5670" y="19874"/>
                    <a:pt x="5707" y="19924"/>
                  </a:cubicBezTo>
                  <a:cubicBezTo>
                    <a:pt x="5844" y="20106"/>
                    <a:pt x="6027" y="20221"/>
                    <a:pt x="6164" y="20403"/>
                  </a:cubicBezTo>
                  <a:cubicBezTo>
                    <a:pt x="6232" y="20517"/>
                    <a:pt x="6301" y="20609"/>
                    <a:pt x="6415" y="20677"/>
                  </a:cubicBezTo>
                  <a:cubicBezTo>
                    <a:pt x="6506" y="20768"/>
                    <a:pt x="6575" y="20882"/>
                    <a:pt x="6689" y="20928"/>
                  </a:cubicBezTo>
                  <a:cubicBezTo>
                    <a:pt x="6775" y="20985"/>
                    <a:pt x="6941" y="21034"/>
                    <a:pt x="7081" y="21034"/>
                  </a:cubicBezTo>
                  <a:cubicBezTo>
                    <a:pt x="7165" y="21034"/>
                    <a:pt x="7240" y="21016"/>
                    <a:pt x="7282" y="20974"/>
                  </a:cubicBezTo>
                  <a:cubicBezTo>
                    <a:pt x="7305" y="20951"/>
                    <a:pt x="7282" y="20723"/>
                    <a:pt x="7282" y="20723"/>
                  </a:cubicBezTo>
                  <a:cubicBezTo>
                    <a:pt x="7077" y="20631"/>
                    <a:pt x="6871" y="20609"/>
                    <a:pt x="6712" y="20426"/>
                  </a:cubicBezTo>
                  <a:cubicBezTo>
                    <a:pt x="6620" y="20289"/>
                    <a:pt x="6483" y="20084"/>
                    <a:pt x="6392" y="19924"/>
                  </a:cubicBezTo>
                  <a:cubicBezTo>
                    <a:pt x="6346" y="19810"/>
                    <a:pt x="6346" y="19764"/>
                    <a:pt x="6278" y="19696"/>
                  </a:cubicBezTo>
                  <a:cubicBezTo>
                    <a:pt x="6232" y="19627"/>
                    <a:pt x="6164" y="19536"/>
                    <a:pt x="6141" y="19467"/>
                  </a:cubicBezTo>
                  <a:cubicBezTo>
                    <a:pt x="6095" y="19376"/>
                    <a:pt x="6072" y="19330"/>
                    <a:pt x="6004" y="19262"/>
                  </a:cubicBezTo>
                  <a:cubicBezTo>
                    <a:pt x="5936" y="19193"/>
                    <a:pt x="5867" y="19148"/>
                    <a:pt x="5799" y="19079"/>
                  </a:cubicBezTo>
                  <a:cubicBezTo>
                    <a:pt x="5799" y="19034"/>
                    <a:pt x="5799" y="19011"/>
                    <a:pt x="5799" y="18965"/>
                  </a:cubicBezTo>
                  <a:cubicBezTo>
                    <a:pt x="5799" y="18965"/>
                    <a:pt x="5799" y="18942"/>
                    <a:pt x="5799" y="18942"/>
                  </a:cubicBezTo>
                  <a:cubicBezTo>
                    <a:pt x="5779" y="18863"/>
                    <a:pt x="5776" y="18801"/>
                    <a:pt x="5716" y="18801"/>
                  </a:cubicBezTo>
                  <a:cubicBezTo>
                    <a:pt x="5707" y="18801"/>
                    <a:pt x="5696" y="18802"/>
                    <a:pt x="5684" y="18805"/>
                  </a:cubicBezTo>
                  <a:cubicBezTo>
                    <a:pt x="5639" y="18805"/>
                    <a:pt x="5593" y="18874"/>
                    <a:pt x="5570" y="18919"/>
                  </a:cubicBezTo>
                  <a:cubicBezTo>
                    <a:pt x="5456" y="19056"/>
                    <a:pt x="5411" y="19262"/>
                    <a:pt x="5342" y="19444"/>
                  </a:cubicBezTo>
                  <a:cubicBezTo>
                    <a:pt x="5296" y="19581"/>
                    <a:pt x="5251" y="19718"/>
                    <a:pt x="5205" y="19855"/>
                  </a:cubicBezTo>
                  <a:cubicBezTo>
                    <a:pt x="5182" y="19901"/>
                    <a:pt x="5137" y="20084"/>
                    <a:pt x="5137" y="20084"/>
                  </a:cubicBezTo>
                  <a:cubicBezTo>
                    <a:pt x="5137" y="20084"/>
                    <a:pt x="5091" y="19832"/>
                    <a:pt x="5091" y="19810"/>
                  </a:cubicBezTo>
                  <a:cubicBezTo>
                    <a:pt x="5000" y="19444"/>
                    <a:pt x="4886" y="19056"/>
                    <a:pt x="4840" y="18691"/>
                  </a:cubicBezTo>
                  <a:cubicBezTo>
                    <a:pt x="4817" y="18463"/>
                    <a:pt x="4794" y="18235"/>
                    <a:pt x="4771" y="18006"/>
                  </a:cubicBezTo>
                  <a:cubicBezTo>
                    <a:pt x="4771" y="18006"/>
                    <a:pt x="4771" y="17984"/>
                    <a:pt x="4771" y="17961"/>
                  </a:cubicBezTo>
                  <a:cubicBezTo>
                    <a:pt x="4771" y="17847"/>
                    <a:pt x="4771" y="17733"/>
                    <a:pt x="4794" y="17618"/>
                  </a:cubicBezTo>
                  <a:cubicBezTo>
                    <a:pt x="4817" y="17618"/>
                    <a:pt x="4863" y="17618"/>
                    <a:pt x="4908" y="17664"/>
                  </a:cubicBezTo>
                  <a:cubicBezTo>
                    <a:pt x="5137" y="17824"/>
                    <a:pt x="5319" y="18075"/>
                    <a:pt x="5502" y="18280"/>
                  </a:cubicBezTo>
                  <a:cubicBezTo>
                    <a:pt x="5525" y="18303"/>
                    <a:pt x="5707" y="18531"/>
                    <a:pt x="5730" y="18531"/>
                  </a:cubicBezTo>
                  <a:cubicBezTo>
                    <a:pt x="5776" y="18531"/>
                    <a:pt x="5776" y="18372"/>
                    <a:pt x="5776" y="18326"/>
                  </a:cubicBezTo>
                  <a:cubicBezTo>
                    <a:pt x="5776" y="18303"/>
                    <a:pt x="5753" y="18303"/>
                    <a:pt x="5753" y="18303"/>
                  </a:cubicBezTo>
                  <a:cubicBezTo>
                    <a:pt x="5753" y="18280"/>
                    <a:pt x="5776" y="18280"/>
                    <a:pt x="5753" y="18258"/>
                  </a:cubicBezTo>
                  <a:cubicBezTo>
                    <a:pt x="5753" y="18250"/>
                    <a:pt x="5753" y="18242"/>
                    <a:pt x="5753" y="18235"/>
                  </a:cubicBezTo>
                  <a:cubicBezTo>
                    <a:pt x="5753" y="18075"/>
                    <a:pt x="5684" y="17938"/>
                    <a:pt x="5616" y="17778"/>
                  </a:cubicBezTo>
                  <a:cubicBezTo>
                    <a:pt x="5570" y="17687"/>
                    <a:pt x="5525" y="17573"/>
                    <a:pt x="5479" y="17481"/>
                  </a:cubicBezTo>
                  <a:cubicBezTo>
                    <a:pt x="5433" y="17436"/>
                    <a:pt x="5411" y="17390"/>
                    <a:pt x="5388" y="17345"/>
                  </a:cubicBezTo>
                  <a:cubicBezTo>
                    <a:pt x="5365" y="17322"/>
                    <a:pt x="5365" y="17299"/>
                    <a:pt x="5365" y="17276"/>
                  </a:cubicBezTo>
                  <a:cubicBezTo>
                    <a:pt x="5342" y="17230"/>
                    <a:pt x="5274" y="17230"/>
                    <a:pt x="5251" y="17185"/>
                  </a:cubicBezTo>
                  <a:cubicBezTo>
                    <a:pt x="5228" y="17139"/>
                    <a:pt x="5251" y="17093"/>
                    <a:pt x="5182" y="17071"/>
                  </a:cubicBezTo>
                  <a:cubicBezTo>
                    <a:pt x="5182" y="17063"/>
                    <a:pt x="5182" y="17055"/>
                    <a:pt x="5182" y="17048"/>
                  </a:cubicBezTo>
                  <a:cubicBezTo>
                    <a:pt x="5182" y="17025"/>
                    <a:pt x="5182" y="17002"/>
                    <a:pt x="5182" y="16979"/>
                  </a:cubicBezTo>
                  <a:cubicBezTo>
                    <a:pt x="5159" y="16911"/>
                    <a:pt x="5114" y="16888"/>
                    <a:pt x="5091" y="16842"/>
                  </a:cubicBezTo>
                  <a:cubicBezTo>
                    <a:pt x="5091" y="16774"/>
                    <a:pt x="5091" y="16705"/>
                    <a:pt x="5045" y="16683"/>
                  </a:cubicBezTo>
                  <a:cubicBezTo>
                    <a:pt x="5045" y="16688"/>
                    <a:pt x="5045" y="16694"/>
                    <a:pt x="5045" y="16705"/>
                  </a:cubicBezTo>
                  <a:cubicBezTo>
                    <a:pt x="5045" y="16672"/>
                    <a:pt x="5033" y="16651"/>
                    <a:pt x="5018" y="16651"/>
                  </a:cubicBezTo>
                  <a:cubicBezTo>
                    <a:pt x="5012" y="16651"/>
                    <a:pt x="5006" y="16654"/>
                    <a:pt x="5000" y="16660"/>
                  </a:cubicBezTo>
                  <a:cubicBezTo>
                    <a:pt x="5137" y="16203"/>
                    <a:pt x="5319" y="15724"/>
                    <a:pt x="5570" y="15313"/>
                  </a:cubicBezTo>
                  <a:cubicBezTo>
                    <a:pt x="5730" y="15085"/>
                    <a:pt x="5913" y="14857"/>
                    <a:pt x="6118" y="14651"/>
                  </a:cubicBezTo>
                  <a:cubicBezTo>
                    <a:pt x="6164" y="14628"/>
                    <a:pt x="6187" y="14583"/>
                    <a:pt x="6232" y="14560"/>
                  </a:cubicBezTo>
                  <a:lnTo>
                    <a:pt x="6232" y="14560"/>
                  </a:lnTo>
                  <a:cubicBezTo>
                    <a:pt x="6187" y="14651"/>
                    <a:pt x="6141" y="14765"/>
                    <a:pt x="6072" y="14857"/>
                  </a:cubicBezTo>
                  <a:cubicBezTo>
                    <a:pt x="6050" y="14902"/>
                    <a:pt x="6004" y="14994"/>
                    <a:pt x="5981" y="15085"/>
                  </a:cubicBezTo>
                  <a:lnTo>
                    <a:pt x="5981" y="15108"/>
                  </a:lnTo>
                  <a:cubicBezTo>
                    <a:pt x="5958" y="15176"/>
                    <a:pt x="5958" y="15267"/>
                    <a:pt x="5981" y="15313"/>
                  </a:cubicBezTo>
                  <a:lnTo>
                    <a:pt x="5981" y="15336"/>
                  </a:lnTo>
                  <a:cubicBezTo>
                    <a:pt x="5987" y="15347"/>
                    <a:pt x="5987" y="15355"/>
                    <a:pt x="5986" y="15360"/>
                  </a:cubicBezTo>
                  <a:lnTo>
                    <a:pt x="5986" y="15360"/>
                  </a:lnTo>
                  <a:cubicBezTo>
                    <a:pt x="5993" y="15352"/>
                    <a:pt x="6011" y="15336"/>
                    <a:pt x="6050" y="15313"/>
                  </a:cubicBezTo>
                  <a:cubicBezTo>
                    <a:pt x="6141" y="15267"/>
                    <a:pt x="6187" y="15176"/>
                    <a:pt x="6255" y="15108"/>
                  </a:cubicBezTo>
                  <a:cubicBezTo>
                    <a:pt x="6369" y="14948"/>
                    <a:pt x="6483" y="14788"/>
                    <a:pt x="6620" y="14628"/>
                  </a:cubicBezTo>
                  <a:cubicBezTo>
                    <a:pt x="6734" y="14491"/>
                    <a:pt x="6871" y="14377"/>
                    <a:pt x="7008" y="14263"/>
                  </a:cubicBezTo>
                  <a:cubicBezTo>
                    <a:pt x="7077" y="14217"/>
                    <a:pt x="7122" y="14149"/>
                    <a:pt x="7191" y="14126"/>
                  </a:cubicBezTo>
                  <a:cubicBezTo>
                    <a:pt x="7259" y="14081"/>
                    <a:pt x="7328" y="14058"/>
                    <a:pt x="7396" y="14035"/>
                  </a:cubicBezTo>
                  <a:cubicBezTo>
                    <a:pt x="7510" y="13944"/>
                    <a:pt x="7625" y="13829"/>
                    <a:pt x="7762" y="13738"/>
                  </a:cubicBezTo>
                  <a:cubicBezTo>
                    <a:pt x="7853" y="13670"/>
                    <a:pt x="7990" y="13601"/>
                    <a:pt x="8081" y="13556"/>
                  </a:cubicBezTo>
                  <a:cubicBezTo>
                    <a:pt x="8127" y="13533"/>
                    <a:pt x="8195" y="13487"/>
                    <a:pt x="8241" y="13487"/>
                  </a:cubicBezTo>
                  <a:lnTo>
                    <a:pt x="8264" y="13487"/>
                  </a:lnTo>
                  <a:cubicBezTo>
                    <a:pt x="8150" y="13556"/>
                    <a:pt x="8058" y="13647"/>
                    <a:pt x="7967" y="13715"/>
                  </a:cubicBezTo>
                  <a:cubicBezTo>
                    <a:pt x="7716" y="13875"/>
                    <a:pt x="7465" y="13966"/>
                    <a:pt x="7282" y="14217"/>
                  </a:cubicBezTo>
                  <a:cubicBezTo>
                    <a:pt x="7077" y="14491"/>
                    <a:pt x="6917" y="14788"/>
                    <a:pt x="6757" y="15085"/>
                  </a:cubicBezTo>
                  <a:cubicBezTo>
                    <a:pt x="6438" y="15633"/>
                    <a:pt x="6255" y="16272"/>
                    <a:pt x="6255" y="16911"/>
                  </a:cubicBezTo>
                  <a:cubicBezTo>
                    <a:pt x="6255" y="16956"/>
                    <a:pt x="6255" y="17002"/>
                    <a:pt x="6255" y="17048"/>
                  </a:cubicBezTo>
                  <a:cubicBezTo>
                    <a:pt x="6255" y="17185"/>
                    <a:pt x="6255" y="17299"/>
                    <a:pt x="6278" y="17436"/>
                  </a:cubicBezTo>
                  <a:cubicBezTo>
                    <a:pt x="6324" y="17733"/>
                    <a:pt x="6392" y="18029"/>
                    <a:pt x="6438" y="18326"/>
                  </a:cubicBezTo>
                  <a:cubicBezTo>
                    <a:pt x="6438" y="18394"/>
                    <a:pt x="6438" y="18554"/>
                    <a:pt x="6483" y="18623"/>
                  </a:cubicBezTo>
                  <a:cubicBezTo>
                    <a:pt x="6493" y="18638"/>
                    <a:pt x="6501" y="18644"/>
                    <a:pt x="6507" y="18644"/>
                  </a:cubicBezTo>
                  <a:cubicBezTo>
                    <a:pt x="6529" y="18644"/>
                    <a:pt x="6529" y="18567"/>
                    <a:pt x="6529" y="18531"/>
                  </a:cubicBezTo>
                  <a:cubicBezTo>
                    <a:pt x="6529" y="18463"/>
                    <a:pt x="6529" y="18394"/>
                    <a:pt x="6529" y="18326"/>
                  </a:cubicBezTo>
                  <a:cubicBezTo>
                    <a:pt x="6552" y="18280"/>
                    <a:pt x="6529" y="18258"/>
                    <a:pt x="6529" y="18235"/>
                  </a:cubicBezTo>
                  <a:cubicBezTo>
                    <a:pt x="6552" y="18166"/>
                    <a:pt x="6529" y="18098"/>
                    <a:pt x="6529" y="18029"/>
                  </a:cubicBezTo>
                  <a:cubicBezTo>
                    <a:pt x="6529" y="17984"/>
                    <a:pt x="6529" y="17915"/>
                    <a:pt x="6529" y="17869"/>
                  </a:cubicBezTo>
                  <a:cubicBezTo>
                    <a:pt x="6529" y="17550"/>
                    <a:pt x="6460" y="17253"/>
                    <a:pt x="6506" y="16934"/>
                  </a:cubicBezTo>
                  <a:cubicBezTo>
                    <a:pt x="6552" y="16591"/>
                    <a:pt x="6666" y="16272"/>
                    <a:pt x="6826" y="15975"/>
                  </a:cubicBezTo>
                  <a:cubicBezTo>
                    <a:pt x="6871" y="15861"/>
                    <a:pt x="6917" y="15701"/>
                    <a:pt x="6985" y="15587"/>
                  </a:cubicBezTo>
                  <a:cubicBezTo>
                    <a:pt x="7077" y="15450"/>
                    <a:pt x="7191" y="15336"/>
                    <a:pt x="7259" y="15199"/>
                  </a:cubicBezTo>
                  <a:cubicBezTo>
                    <a:pt x="7396" y="14971"/>
                    <a:pt x="7579" y="14765"/>
                    <a:pt x="7807" y="14605"/>
                  </a:cubicBezTo>
                  <a:cubicBezTo>
                    <a:pt x="7921" y="14514"/>
                    <a:pt x="8058" y="14446"/>
                    <a:pt x="8195" y="14377"/>
                  </a:cubicBezTo>
                  <a:cubicBezTo>
                    <a:pt x="8264" y="14332"/>
                    <a:pt x="8355" y="14263"/>
                    <a:pt x="8446" y="14217"/>
                  </a:cubicBezTo>
                  <a:cubicBezTo>
                    <a:pt x="8469" y="14217"/>
                    <a:pt x="8492" y="14195"/>
                    <a:pt x="8538" y="14195"/>
                  </a:cubicBezTo>
                  <a:cubicBezTo>
                    <a:pt x="8560" y="14172"/>
                    <a:pt x="8583" y="14172"/>
                    <a:pt x="8629" y="14172"/>
                  </a:cubicBezTo>
                  <a:cubicBezTo>
                    <a:pt x="8629" y="14172"/>
                    <a:pt x="8652" y="14195"/>
                    <a:pt x="8652" y="14217"/>
                  </a:cubicBezTo>
                  <a:cubicBezTo>
                    <a:pt x="8743" y="14195"/>
                    <a:pt x="8903" y="14126"/>
                    <a:pt x="8994" y="14103"/>
                  </a:cubicBezTo>
                  <a:cubicBezTo>
                    <a:pt x="9108" y="14058"/>
                    <a:pt x="9245" y="14035"/>
                    <a:pt x="9359" y="13989"/>
                  </a:cubicBezTo>
                  <a:cubicBezTo>
                    <a:pt x="9471" y="13947"/>
                    <a:pt x="9588" y="13933"/>
                    <a:pt x="9705" y="13933"/>
                  </a:cubicBezTo>
                  <a:cubicBezTo>
                    <a:pt x="9944" y="13933"/>
                    <a:pt x="10187" y="13991"/>
                    <a:pt x="10406" y="13991"/>
                  </a:cubicBezTo>
                  <a:cubicBezTo>
                    <a:pt x="10430" y="13991"/>
                    <a:pt x="10454" y="13991"/>
                    <a:pt x="10478" y="13989"/>
                  </a:cubicBezTo>
                  <a:cubicBezTo>
                    <a:pt x="10606" y="13971"/>
                    <a:pt x="10750" y="13908"/>
                    <a:pt x="10884" y="13908"/>
                  </a:cubicBezTo>
                  <a:cubicBezTo>
                    <a:pt x="10917" y="13908"/>
                    <a:pt x="10949" y="13912"/>
                    <a:pt x="10980" y="13921"/>
                  </a:cubicBezTo>
                  <a:cubicBezTo>
                    <a:pt x="11073" y="13939"/>
                    <a:pt x="11274" y="14081"/>
                    <a:pt x="11419" y="14081"/>
                  </a:cubicBezTo>
                  <a:cubicBezTo>
                    <a:pt x="11451" y="14081"/>
                    <a:pt x="11480" y="14074"/>
                    <a:pt x="11505" y="14058"/>
                  </a:cubicBezTo>
                  <a:cubicBezTo>
                    <a:pt x="11528" y="14035"/>
                    <a:pt x="11505" y="13852"/>
                    <a:pt x="11505" y="13807"/>
                  </a:cubicBezTo>
                  <a:cubicBezTo>
                    <a:pt x="11505" y="13807"/>
                    <a:pt x="11482" y="13807"/>
                    <a:pt x="11482" y="13784"/>
                  </a:cubicBezTo>
                  <a:lnTo>
                    <a:pt x="11482" y="13784"/>
                  </a:lnTo>
                  <a:cubicBezTo>
                    <a:pt x="11824" y="13944"/>
                    <a:pt x="12167" y="14126"/>
                    <a:pt x="12486" y="14286"/>
                  </a:cubicBezTo>
                  <a:cubicBezTo>
                    <a:pt x="12486" y="14332"/>
                    <a:pt x="12486" y="14400"/>
                    <a:pt x="12486" y="14423"/>
                  </a:cubicBezTo>
                  <a:cubicBezTo>
                    <a:pt x="12486" y="14446"/>
                    <a:pt x="12486" y="14446"/>
                    <a:pt x="12486" y="14446"/>
                  </a:cubicBezTo>
                  <a:lnTo>
                    <a:pt x="12486" y="14514"/>
                  </a:lnTo>
                  <a:lnTo>
                    <a:pt x="12509" y="14514"/>
                  </a:lnTo>
                  <a:cubicBezTo>
                    <a:pt x="12509" y="14514"/>
                    <a:pt x="12532" y="14537"/>
                    <a:pt x="12532" y="14560"/>
                  </a:cubicBezTo>
                  <a:cubicBezTo>
                    <a:pt x="12441" y="14514"/>
                    <a:pt x="12349" y="14469"/>
                    <a:pt x="12258" y="14446"/>
                  </a:cubicBezTo>
                  <a:cubicBezTo>
                    <a:pt x="12007" y="14354"/>
                    <a:pt x="11710" y="14400"/>
                    <a:pt x="11459" y="14354"/>
                  </a:cubicBezTo>
                  <a:cubicBezTo>
                    <a:pt x="11362" y="14338"/>
                    <a:pt x="11277" y="14322"/>
                    <a:pt x="11187" y="14322"/>
                  </a:cubicBezTo>
                  <a:cubicBezTo>
                    <a:pt x="11149" y="14322"/>
                    <a:pt x="11111" y="14325"/>
                    <a:pt x="11071" y="14332"/>
                  </a:cubicBezTo>
                  <a:cubicBezTo>
                    <a:pt x="10911" y="14354"/>
                    <a:pt x="10752" y="14354"/>
                    <a:pt x="10569" y="14354"/>
                  </a:cubicBezTo>
                  <a:cubicBezTo>
                    <a:pt x="10478" y="14354"/>
                    <a:pt x="10386" y="14377"/>
                    <a:pt x="10318" y="14400"/>
                  </a:cubicBezTo>
                  <a:cubicBezTo>
                    <a:pt x="10158" y="14446"/>
                    <a:pt x="10021" y="14446"/>
                    <a:pt x="9861" y="14514"/>
                  </a:cubicBezTo>
                  <a:cubicBezTo>
                    <a:pt x="9725" y="14583"/>
                    <a:pt x="9610" y="14697"/>
                    <a:pt x="9451" y="14765"/>
                  </a:cubicBezTo>
                  <a:cubicBezTo>
                    <a:pt x="9314" y="14857"/>
                    <a:pt x="9154" y="14902"/>
                    <a:pt x="9017" y="15016"/>
                  </a:cubicBezTo>
                  <a:cubicBezTo>
                    <a:pt x="8720" y="15199"/>
                    <a:pt x="8515" y="15541"/>
                    <a:pt x="8309" y="15838"/>
                  </a:cubicBezTo>
                  <a:cubicBezTo>
                    <a:pt x="8081" y="16158"/>
                    <a:pt x="7807" y="16477"/>
                    <a:pt x="7625" y="16842"/>
                  </a:cubicBezTo>
                  <a:cubicBezTo>
                    <a:pt x="7442" y="17208"/>
                    <a:pt x="7396" y="17618"/>
                    <a:pt x="7328" y="18006"/>
                  </a:cubicBezTo>
                  <a:cubicBezTo>
                    <a:pt x="7305" y="18280"/>
                    <a:pt x="7305" y="18577"/>
                    <a:pt x="7351" y="18851"/>
                  </a:cubicBezTo>
                  <a:cubicBezTo>
                    <a:pt x="7374" y="19079"/>
                    <a:pt x="7442" y="19307"/>
                    <a:pt x="7510" y="19536"/>
                  </a:cubicBezTo>
                  <a:cubicBezTo>
                    <a:pt x="7556" y="19718"/>
                    <a:pt x="7579" y="19924"/>
                    <a:pt x="7625" y="20106"/>
                  </a:cubicBezTo>
                  <a:cubicBezTo>
                    <a:pt x="7632" y="20079"/>
                    <a:pt x="7638" y="20070"/>
                    <a:pt x="7645" y="20070"/>
                  </a:cubicBezTo>
                  <a:cubicBezTo>
                    <a:pt x="7655" y="20070"/>
                    <a:pt x="7664" y="20095"/>
                    <a:pt x="7668" y="20095"/>
                  </a:cubicBezTo>
                  <a:cubicBezTo>
                    <a:pt x="7669" y="20095"/>
                    <a:pt x="7670" y="20092"/>
                    <a:pt x="7670" y="20084"/>
                  </a:cubicBezTo>
                  <a:cubicBezTo>
                    <a:pt x="7716" y="20015"/>
                    <a:pt x="7670" y="19855"/>
                    <a:pt x="7670" y="19787"/>
                  </a:cubicBezTo>
                  <a:cubicBezTo>
                    <a:pt x="7670" y="19467"/>
                    <a:pt x="7625" y="19125"/>
                    <a:pt x="7579" y="18805"/>
                  </a:cubicBezTo>
                  <a:cubicBezTo>
                    <a:pt x="7465" y="17984"/>
                    <a:pt x="7876" y="17116"/>
                    <a:pt x="8423" y="16546"/>
                  </a:cubicBezTo>
                  <a:cubicBezTo>
                    <a:pt x="8583" y="16386"/>
                    <a:pt x="8697" y="16180"/>
                    <a:pt x="8857" y="16021"/>
                  </a:cubicBezTo>
                  <a:cubicBezTo>
                    <a:pt x="8948" y="15929"/>
                    <a:pt x="9085" y="15815"/>
                    <a:pt x="9200" y="15701"/>
                  </a:cubicBezTo>
                  <a:cubicBezTo>
                    <a:pt x="9336" y="15610"/>
                    <a:pt x="9496" y="15541"/>
                    <a:pt x="9633" y="15473"/>
                  </a:cubicBezTo>
                  <a:cubicBezTo>
                    <a:pt x="9793" y="15359"/>
                    <a:pt x="9976" y="15245"/>
                    <a:pt x="10181" y="15222"/>
                  </a:cubicBezTo>
                  <a:cubicBezTo>
                    <a:pt x="10261" y="15210"/>
                    <a:pt x="10341" y="15210"/>
                    <a:pt x="10421" y="15210"/>
                  </a:cubicBezTo>
                  <a:cubicBezTo>
                    <a:pt x="10501" y="15210"/>
                    <a:pt x="10580" y="15210"/>
                    <a:pt x="10660" y="15199"/>
                  </a:cubicBezTo>
                  <a:cubicBezTo>
                    <a:pt x="10660" y="15176"/>
                    <a:pt x="10683" y="15176"/>
                    <a:pt x="10683" y="15153"/>
                  </a:cubicBezTo>
                  <a:lnTo>
                    <a:pt x="10797" y="15153"/>
                  </a:lnTo>
                  <a:cubicBezTo>
                    <a:pt x="10820" y="15153"/>
                    <a:pt x="10866" y="15130"/>
                    <a:pt x="10889" y="15130"/>
                  </a:cubicBezTo>
                  <a:cubicBezTo>
                    <a:pt x="10980" y="15108"/>
                    <a:pt x="11071" y="15062"/>
                    <a:pt x="11163" y="15039"/>
                  </a:cubicBezTo>
                  <a:cubicBezTo>
                    <a:pt x="11282" y="15039"/>
                    <a:pt x="11402" y="15078"/>
                    <a:pt x="11522" y="15078"/>
                  </a:cubicBezTo>
                  <a:cubicBezTo>
                    <a:pt x="11562" y="15078"/>
                    <a:pt x="11602" y="15073"/>
                    <a:pt x="11642" y="15062"/>
                  </a:cubicBezTo>
                  <a:cubicBezTo>
                    <a:pt x="11722" y="15051"/>
                    <a:pt x="11807" y="15045"/>
                    <a:pt x="11893" y="15045"/>
                  </a:cubicBezTo>
                  <a:cubicBezTo>
                    <a:pt x="11979" y="15045"/>
                    <a:pt x="12064" y="15051"/>
                    <a:pt x="12144" y="15062"/>
                  </a:cubicBezTo>
                  <a:cubicBezTo>
                    <a:pt x="12372" y="15108"/>
                    <a:pt x="12623" y="15199"/>
                    <a:pt x="12852" y="15290"/>
                  </a:cubicBezTo>
                  <a:cubicBezTo>
                    <a:pt x="13057" y="15404"/>
                    <a:pt x="13262" y="15473"/>
                    <a:pt x="13468" y="15633"/>
                  </a:cubicBezTo>
                  <a:cubicBezTo>
                    <a:pt x="13609" y="15738"/>
                    <a:pt x="14036" y="16144"/>
                    <a:pt x="14339" y="16144"/>
                  </a:cubicBezTo>
                  <a:cubicBezTo>
                    <a:pt x="14428" y="16144"/>
                    <a:pt x="14506" y="16109"/>
                    <a:pt x="14563" y="16021"/>
                  </a:cubicBezTo>
                  <a:cubicBezTo>
                    <a:pt x="14563" y="16021"/>
                    <a:pt x="14563" y="15998"/>
                    <a:pt x="14563" y="15952"/>
                  </a:cubicBezTo>
                  <a:cubicBezTo>
                    <a:pt x="14700" y="16180"/>
                    <a:pt x="14815" y="16432"/>
                    <a:pt x="14883" y="16705"/>
                  </a:cubicBezTo>
                  <a:cubicBezTo>
                    <a:pt x="14797" y="16723"/>
                    <a:pt x="14713" y="16730"/>
                    <a:pt x="14632" y="16730"/>
                  </a:cubicBezTo>
                  <a:cubicBezTo>
                    <a:pt x="14174" y="16730"/>
                    <a:pt x="13780" y="16481"/>
                    <a:pt x="13354" y="16249"/>
                  </a:cubicBezTo>
                  <a:cubicBezTo>
                    <a:pt x="12966" y="16043"/>
                    <a:pt x="12486" y="15929"/>
                    <a:pt x="12030" y="15861"/>
                  </a:cubicBezTo>
                  <a:cubicBezTo>
                    <a:pt x="11939" y="15838"/>
                    <a:pt x="11870" y="15815"/>
                    <a:pt x="11756" y="15792"/>
                  </a:cubicBezTo>
                  <a:cubicBezTo>
                    <a:pt x="11705" y="15776"/>
                    <a:pt x="11652" y="15771"/>
                    <a:pt x="11597" y="15771"/>
                  </a:cubicBezTo>
                  <a:cubicBezTo>
                    <a:pt x="11538" y="15771"/>
                    <a:pt x="11477" y="15776"/>
                    <a:pt x="11418" y="15776"/>
                  </a:cubicBezTo>
                  <a:cubicBezTo>
                    <a:pt x="11386" y="15776"/>
                    <a:pt x="11353" y="15775"/>
                    <a:pt x="11322" y="15770"/>
                  </a:cubicBezTo>
                  <a:lnTo>
                    <a:pt x="11208" y="15770"/>
                  </a:lnTo>
                  <a:cubicBezTo>
                    <a:pt x="11163" y="15770"/>
                    <a:pt x="11140" y="15770"/>
                    <a:pt x="11140" y="15724"/>
                  </a:cubicBezTo>
                  <a:cubicBezTo>
                    <a:pt x="11163" y="15701"/>
                    <a:pt x="11140" y="15678"/>
                    <a:pt x="11117" y="15678"/>
                  </a:cubicBezTo>
                  <a:cubicBezTo>
                    <a:pt x="11105" y="15690"/>
                    <a:pt x="11094" y="15695"/>
                    <a:pt x="11083" y="15695"/>
                  </a:cubicBezTo>
                  <a:cubicBezTo>
                    <a:pt x="11071" y="15695"/>
                    <a:pt x="11060" y="15690"/>
                    <a:pt x="11048" y="15678"/>
                  </a:cubicBezTo>
                  <a:cubicBezTo>
                    <a:pt x="10934" y="15678"/>
                    <a:pt x="10866" y="15724"/>
                    <a:pt x="10774" y="15747"/>
                  </a:cubicBezTo>
                  <a:cubicBezTo>
                    <a:pt x="10638" y="15792"/>
                    <a:pt x="10592" y="15747"/>
                    <a:pt x="10501" y="15884"/>
                  </a:cubicBezTo>
                  <a:cubicBezTo>
                    <a:pt x="10409" y="15975"/>
                    <a:pt x="10341" y="16089"/>
                    <a:pt x="10249" y="16203"/>
                  </a:cubicBezTo>
                  <a:cubicBezTo>
                    <a:pt x="10204" y="16249"/>
                    <a:pt x="10181" y="16317"/>
                    <a:pt x="10158" y="16386"/>
                  </a:cubicBezTo>
                  <a:cubicBezTo>
                    <a:pt x="10113" y="16432"/>
                    <a:pt x="10067" y="16477"/>
                    <a:pt x="10021" y="16523"/>
                  </a:cubicBezTo>
                  <a:cubicBezTo>
                    <a:pt x="9976" y="16568"/>
                    <a:pt x="9839" y="16705"/>
                    <a:pt x="9816" y="16774"/>
                  </a:cubicBezTo>
                  <a:cubicBezTo>
                    <a:pt x="9816" y="16797"/>
                    <a:pt x="9816" y="17002"/>
                    <a:pt x="9816" y="17002"/>
                  </a:cubicBezTo>
                  <a:cubicBezTo>
                    <a:pt x="9853" y="17016"/>
                    <a:pt x="9890" y="17022"/>
                    <a:pt x="9927" y="17022"/>
                  </a:cubicBezTo>
                  <a:cubicBezTo>
                    <a:pt x="10140" y="17022"/>
                    <a:pt x="10345" y="16822"/>
                    <a:pt x="10501" y="16705"/>
                  </a:cubicBezTo>
                  <a:cubicBezTo>
                    <a:pt x="10546" y="16637"/>
                    <a:pt x="10592" y="16591"/>
                    <a:pt x="10683" y="16546"/>
                  </a:cubicBezTo>
                  <a:cubicBezTo>
                    <a:pt x="10703" y="16525"/>
                    <a:pt x="10760" y="16451"/>
                    <a:pt x="10804" y="16451"/>
                  </a:cubicBezTo>
                  <a:cubicBezTo>
                    <a:pt x="10810" y="16451"/>
                    <a:pt x="10815" y="16452"/>
                    <a:pt x="10820" y="16454"/>
                  </a:cubicBezTo>
                  <a:cubicBezTo>
                    <a:pt x="10889" y="16477"/>
                    <a:pt x="10866" y="16568"/>
                    <a:pt x="10957" y="16591"/>
                  </a:cubicBezTo>
                  <a:cubicBezTo>
                    <a:pt x="10980" y="16591"/>
                    <a:pt x="11117" y="16546"/>
                    <a:pt x="11140" y="16546"/>
                  </a:cubicBezTo>
                  <a:cubicBezTo>
                    <a:pt x="11260" y="16546"/>
                    <a:pt x="11379" y="16507"/>
                    <a:pt x="11509" y="16507"/>
                  </a:cubicBezTo>
                  <a:cubicBezTo>
                    <a:pt x="11552" y="16507"/>
                    <a:pt x="11596" y="16511"/>
                    <a:pt x="11642" y="16523"/>
                  </a:cubicBezTo>
                  <a:cubicBezTo>
                    <a:pt x="11771" y="16541"/>
                    <a:pt x="11870" y="16575"/>
                    <a:pt x="11988" y="16575"/>
                  </a:cubicBezTo>
                  <a:cubicBezTo>
                    <a:pt x="12016" y="16575"/>
                    <a:pt x="12045" y="16573"/>
                    <a:pt x="12076" y="16568"/>
                  </a:cubicBezTo>
                  <a:cubicBezTo>
                    <a:pt x="12258" y="16568"/>
                    <a:pt x="12464" y="16568"/>
                    <a:pt x="12623" y="16614"/>
                  </a:cubicBezTo>
                  <a:cubicBezTo>
                    <a:pt x="12966" y="16683"/>
                    <a:pt x="13308" y="16820"/>
                    <a:pt x="13628" y="16934"/>
                  </a:cubicBezTo>
                  <a:cubicBezTo>
                    <a:pt x="13899" y="17052"/>
                    <a:pt x="14145" y="17158"/>
                    <a:pt x="14422" y="17158"/>
                  </a:cubicBezTo>
                  <a:cubicBezTo>
                    <a:pt x="14518" y="17158"/>
                    <a:pt x="14618" y="17146"/>
                    <a:pt x="14723" y="17116"/>
                  </a:cubicBezTo>
                  <a:cubicBezTo>
                    <a:pt x="14746" y="17116"/>
                    <a:pt x="14929" y="17048"/>
                    <a:pt x="14952" y="17048"/>
                  </a:cubicBezTo>
                  <a:cubicBezTo>
                    <a:pt x="14974" y="17048"/>
                    <a:pt x="14974" y="17276"/>
                    <a:pt x="14997" y="17299"/>
                  </a:cubicBezTo>
                  <a:cubicBezTo>
                    <a:pt x="15024" y="17353"/>
                    <a:pt x="15044" y="17375"/>
                    <a:pt x="15060" y="17375"/>
                  </a:cubicBezTo>
                  <a:cubicBezTo>
                    <a:pt x="15084" y="17375"/>
                    <a:pt x="15097" y="17322"/>
                    <a:pt x="15111" y="17253"/>
                  </a:cubicBezTo>
                  <a:cubicBezTo>
                    <a:pt x="15134" y="17139"/>
                    <a:pt x="15111" y="17025"/>
                    <a:pt x="15111" y="16911"/>
                  </a:cubicBezTo>
                  <a:cubicBezTo>
                    <a:pt x="15111" y="16888"/>
                    <a:pt x="15134" y="16888"/>
                    <a:pt x="15134" y="16865"/>
                  </a:cubicBezTo>
                  <a:cubicBezTo>
                    <a:pt x="15134" y="16865"/>
                    <a:pt x="15134" y="16820"/>
                    <a:pt x="15134" y="16774"/>
                  </a:cubicBezTo>
                  <a:lnTo>
                    <a:pt x="15134" y="16637"/>
                  </a:lnTo>
                  <a:cubicBezTo>
                    <a:pt x="15129" y="16638"/>
                    <a:pt x="15125" y="16639"/>
                    <a:pt x="15121" y="16639"/>
                  </a:cubicBezTo>
                  <a:cubicBezTo>
                    <a:pt x="15043" y="16639"/>
                    <a:pt x="15042" y="16451"/>
                    <a:pt x="15020" y="16386"/>
                  </a:cubicBezTo>
                  <a:cubicBezTo>
                    <a:pt x="14997" y="16295"/>
                    <a:pt x="14997" y="16226"/>
                    <a:pt x="14952" y="16135"/>
                  </a:cubicBezTo>
                  <a:cubicBezTo>
                    <a:pt x="14906" y="16021"/>
                    <a:pt x="14860" y="15884"/>
                    <a:pt x="14769" y="15770"/>
                  </a:cubicBezTo>
                  <a:lnTo>
                    <a:pt x="14769" y="15770"/>
                  </a:lnTo>
                  <a:cubicBezTo>
                    <a:pt x="14837" y="15838"/>
                    <a:pt x="14883" y="15929"/>
                    <a:pt x="14929" y="15998"/>
                  </a:cubicBezTo>
                  <a:cubicBezTo>
                    <a:pt x="15203" y="16500"/>
                    <a:pt x="15317" y="17048"/>
                    <a:pt x="15454" y="17596"/>
                  </a:cubicBezTo>
                  <a:cubicBezTo>
                    <a:pt x="15499" y="17710"/>
                    <a:pt x="15522" y="17847"/>
                    <a:pt x="15568" y="17961"/>
                  </a:cubicBezTo>
                  <a:cubicBezTo>
                    <a:pt x="15545" y="17915"/>
                    <a:pt x="15522" y="17869"/>
                    <a:pt x="15499" y="17847"/>
                  </a:cubicBezTo>
                  <a:cubicBezTo>
                    <a:pt x="15464" y="17794"/>
                    <a:pt x="15442" y="17741"/>
                    <a:pt x="15413" y="17741"/>
                  </a:cubicBezTo>
                  <a:cubicBezTo>
                    <a:pt x="15405" y="17741"/>
                    <a:pt x="15395" y="17745"/>
                    <a:pt x="15385" y="17755"/>
                  </a:cubicBezTo>
                  <a:cubicBezTo>
                    <a:pt x="15340" y="17801"/>
                    <a:pt x="15385" y="17984"/>
                    <a:pt x="15385" y="18029"/>
                  </a:cubicBezTo>
                  <a:cubicBezTo>
                    <a:pt x="15408" y="18326"/>
                    <a:pt x="15522" y="18577"/>
                    <a:pt x="15659" y="18828"/>
                  </a:cubicBezTo>
                  <a:cubicBezTo>
                    <a:pt x="15865" y="19216"/>
                    <a:pt x="16116" y="19581"/>
                    <a:pt x="16390" y="19924"/>
                  </a:cubicBezTo>
                  <a:cubicBezTo>
                    <a:pt x="16301" y="19968"/>
                    <a:pt x="16200" y="19986"/>
                    <a:pt x="16095" y="19986"/>
                  </a:cubicBezTo>
                  <a:cubicBezTo>
                    <a:pt x="15820" y="19986"/>
                    <a:pt x="15515" y="19863"/>
                    <a:pt x="15317" y="19764"/>
                  </a:cubicBezTo>
                  <a:cubicBezTo>
                    <a:pt x="15043" y="19650"/>
                    <a:pt x="14792" y="19490"/>
                    <a:pt x="14541" y="19399"/>
                  </a:cubicBezTo>
                  <a:cubicBezTo>
                    <a:pt x="14404" y="19353"/>
                    <a:pt x="14267" y="19262"/>
                    <a:pt x="14130" y="19216"/>
                  </a:cubicBezTo>
                  <a:cubicBezTo>
                    <a:pt x="14099" y="19209"/>
                    <a:pt x="14069" y="19206"/>
                    <a:pt x="14038" y="19206"/>
                  </a:cubicBezTo>
                  <a:cubicBezTo>
                    <a:pt x="13975" y="19206"/>
                    <a:pt x="13909" y="19216"/>
                    <a:pt x="13833" y="19216"/>
                  </a:cubicBezTo>
                  <a:cubicBezTo>
                    <a:pt x="13772" y="19216"/>
                    <a:pt x="13701" y="19206"/>
                    <a:pt x="13634" y="19206"/>
                  </a:cubicBezTo>
                  <a:cubicBezTo>
                    <a:pt x="13600" y="19206"/>
                    <a:pt x="13567" y="19209"/>
                    <a:pt x="13536" y="19216"/>
                  </a:cubicBezTo>
                  <a:lnTo>
                    <a:pt x="13217" y="19216"/>
                  </a:lnTo>
                  <a:cubicBezTo>
                    <a:pt x="13186" y="19209"/>
                    <a:pt x="13153" y="19206"/>
                    <a:pt x="13120" y="19206"/>
                  </a:cubicBezTo>
                  <a:cubicBezTo>
                    <a:pt x="13052" y="19206"/>
                    <a:pt x="12981" y="19216"/>
                    <a:pt x="12920" y="19216"/>
                  </a:cubicBezTo>
                  <a:cubicBezTo>
                    <a:pt x="12829" y="19216"/>
                    <a:pt x="12737" y="19171"/>
                    <a:pt x="12646" y="19148"/>
                  </a:cubicBezTo>
                  <a:cubicBezTo>
                    <a:pt x="12578" y="19125"/>
                    <a:pt x="12509" y="19125"/>
                    <a:pt x="12441" y="19125"/>
                  </a:cubicBezTo>
                  <a:cubicBezTo>
                    <a:pt x="12372" y="19148"/>
                    <a:pt x="12349" y="19171"/>
                    <a:pt x="12258" y="19193"/>
                  </a:cubicBezTo>
                  <a:cubicBezTo>
                    <a:pt x="12076" y="19262"/>
                    <a:pt x="11893" y="19239"/>
                    <a:pt x="11687" y="19330"/>
                  </a:cubicBezTo>
                  <a:cubicBezTo>
                    <a:pt x="11551" y="19399"/>
                    <a:pt x="11414" y="19513"/>
                    <a:pt x="11254" y="19559"/>
                  </a:cubicBezTo>
                  <a:cubicBezTo>
                    <a:pt x="11071" y="19627"/>
                    <a:pt x="10866" y="19696"/>
                    <a:pt x="10706" y="19787"/>
                  </a:cubicBezTo>
                  <a:cubicBezTo>
                    <a:pt x="10341" y="19969"/>
                    <a:pt x="9953" y="20106"/>
                    <a:pt x="9633" y="20335"/>
                  </a:cubicBezTo>
                  <a:cubicBezTo>
                    <a:pt x="9314" y="20586"/>
                    <a:pt x="9063" y="20974"/>
                    <a:pt x="8971" y="21385"/>
                  </a:cubicBezTo>
                  <a:cubicBezTo>
                    <a:pt x="8789" y="22092"/>
                    <a:pt x="8743" y="22845"/>
                    <a:pt x="8903" y="23576"/>
                  </a:cubicBezTo>
                  <a:cubicBezTo>
                    <a:pt x="8926" y="23781"/>
                    <a:pt x="8948" y="24078"/>
                    <a:pt x="9085" y="24261"/>
                  </a:cubicBezTo>
                  <a:lnTo>
                    <a:pt x="9085" y="24032"/>
                  </a:lnTo>
                  <a:cubicBezTo>
                    <a:pt x="9085" y="24009"/>
                    <a:pt x="9085" y="24009"/>
                    <a:pt x="9085" y="24009"/>
                  </a:cubicBezTo>
                  <a:cubicBezTo>
                    <a:pt x="9017" y="23233"/>
                    <a:pt x="8948" y="22526"/>
                    <a:pt x="9222" y="21795"/>
                  </a:cubicBezTo>
                  <a:cubicBezTo>
                    <a:pt x="9336" y="21499"/>
                    <a:pt x="9519" y="21065"/>
                    <a:pt x="9816" y="20905"/>
                  </a:cubicBezTo>
                  <a:cubicBezTo>
                    <a:pt x="10113" y="20723"/>
                    <a:pt x="10455" y="20586"/>
                    <a:pt x="10797" y="20494"/>
                  </a:cubicBezTo>
                  <a:cubicBezTo>
                    <a:pt x="11071" y="20426"/>
                    <a:pt x="11345" y="20312"/>
                    <a:pt x="11573" y="20175"/>
                  </a:cubicBezTo>
                  <a:cubicBezTo>
                    <a:pt x="11710" y="20106"/>
                    <a:pt x="11847" y="20038"/>
                    <a:pt x="12007" y="20015"/>
                  </a:cubicBezTo>
                  <a:cubicBezTo>
                    <a:pt x="12190" y="19992"/>
                    <a:pt x="12372" y="19992"/>
                    <a:pt x="12555" y="19969"/>
                  </a:cubicBezTo>
                  <a:cubicBezTo>
                    <a:pt x="12783" y="19947"/>
                    <a:pt x="13034" y="19947"/>
                    <a:pt x="13285" y="19947"/>
                  </a:cubicBezTo>
                  <a:cubicBezTo>
                    <a:pt x="13304" y="19948"/>
                    <a:pt x="13323" y="19949"/>
                    <a:pt x="13342" y="19949"/>
                  </a:cubicBezTo>
                  <a:cubicBezTo>
                    <a:pt x="13562" y="19949"/>
                    <a:pt x="13763" y="19863"/>
                    <a:pt x="13983" y="19863"/>
                  </a:cubicBezTo>
                  <a:cubicBezTo>
                    <a:pt x="14060" y="19863"/>
                    <a:pt x="14138" y="19873"/>
                    <a:pt x="14221" y="19901"/>
                  </a:cubicBezTo>
                  <a:cubicBezTo>
                    <a:pt x="14609" y="20038"/>
                    <a:pt x="14997" y="20175"/>
                    <a:pt x="15385" y="20289"/>
                  </a:cubicBezTo>
                  <a:cubicBezTo>
                    <a:pt x="15491" y="20324"/>
                    <a:pt x="15746" y="20383"/>
                    <a:pt x="15979" y="20383"/>
                  </a:cubicBezTo>
                  <a:cubicBezTo>
                    <a:pt x="16201" y="20383"/>
                    <a:pt x="16402" y="20330"/>
                    <a:pt x="16435" y="20152"/>
                  </a:cubicBezTo>
                  <a:cubicBezTo>
                    <a:pt x="16435" y="20152"/>
                    <a:pt x="16435" y="20129"/>
                    <a:pt x="16435" y="20129"/>
                  </a:cubicBezTo>
                  <a:lnTo>
                    <a:pt x="16435" y="19992"/>
                  </a:lnTo>
                  <a:cubicBezTo>
                    <a:pt x="16549" y="20175"/>
                    <a:pt x="16686" y="20335"/>
                    <a:pt x="16800" y="20517"/>
                  </a:cubicBezTo>
                  <a:cubicBezTo>
                    <a:pt x="17234" y="21134"/>
                    <a:pt x="17759" y="21704"/>
                    <a:pt x="17964" y="22435"/>
                  </a:cubicBezTo>
                  <a:cubicBezTo>
                    <a:pt x="18056" y="22800"/>
                    <a:pt x="18124" y="23142"/>
                    <a:pt x="18261" y="23462"/>
                  </a:cubicBezTo>
                  <a:cubicBezTo>
                    <a:pt x="18398" y="23781"/>
                    <a:pt x="18535" y="24078"/>
                    <a:pt x="18695" y="24375"/>
                  </a:cubicBezTo>
                  <a:cubicBezTo>
                    <a:pt x="19288" y="25539"/>
                    <a:pt x="19996" y="26680"/>
                    <a:pt x="20338" y="27935"/>
                  </a:cubicBezTo>
                  <a:cubicBezTo>
                    <a:pt x="20201" y="27958"/>
                    <a:pt x="20064" y="28072"/>
                    <a:pt x="19950" y="28141"/>
                  </a:cubicBezTo>
                  <a:cubicBezTo>
                    <a:pt x="19813" y="28209"/>
                    <a:pt x="19676" y="28301"/>
                    <a:pt x="19585" y="28438"/>
                  </a:cubicBezTo>
                  <a:cubicBezTo>
                    <a:pt x="19494" y="28552"/>
                    <a:pt x="19425" y="28711"/>
                    <a:pt x="19334" y="28848"/>
                  </a:cubicBezTo>
                  <a:cubicBezTo>
                    <a:pt x="19265" y="28940"/>
                    <a:pt x="19197" y="29031"/>
                    <a:pt x="19129" y="29145"/>
                  </a:cubicBezTo>
                  <a:cubicBezTo>
                    <a:pt x="18992" y="29442"/>
                    <a:pt x="18923" y="29716"/>
                    <a:pt x="18877" y="30035"/>
                  </a:cubicBezTo>
                  <a:cubicBezTo>
                    <a:pt x="18832" y="30378"/>
                    <a:pt x="18832" y="30720"/>
                    <a:pt x="18786" y="31062"/>
                  </a:cubicBezTo>
                  <a:cubicBezTo>
                    <a:pt x="18695" y="31702"/>
                    <a:pt x="18604" y="32386"/>
                    <a:pt x="18284" y="32957"/>
                  </a:cubicBezTo>
                  <a:cubicBezTo>
                    <a:pt x="18124" y="33254"/>
                    <a:pt x="17919" y="33550"/>
                    <a:pt x="17668" y="33779"/>
                  </a:cubicBezTo>
                  <a:cubicBezTo>
                    <a:pt x="17576" y="33870"/>
                    <a:pt x="17485" y="33961"/>
                    <a:pt x="17348" y="34030"/>
                  </a:cubicBezTo>
                  <a:cubicBezTo>
                    <a:pt x="17234" y="34098"/>
                    <a:pt x="17051" y="34144"/>
                    <a:pt x="16960" y="34258"/>
                  </a:cubicBezTo>
                  <a:cubicBezTo>
                    <a:pt x="16937" y="34258"/>
                    <a:pt x="16937" y="34349"/>
                    <a:pt x="16960" y="34395"/>
                  </a:cubicBezTo>
                  <a:lnTo>
                    <a:pt x="16960" y="34509"/>
                  </a:lnTo>
                  <a:cubicBezTo>
                    <a:pt x="17622" y="34418"/>
                    <a:pt x="18101" y="33938"/>
                    <a:pt x="18444" y="33391"/>
                  </a:cubicBezTo>
                  <a:cubicBezTo>
                    <a:pt x="18649" y="33071"/>
                    <a:pt x="18786" y="32729"/>
                    <a:pt x="18900" y="32386"/>
                  </a:cubicBezTo>
                  <a:cubicBezTo>
                    <a:pt x="19014" y="32044"/>
                    <a:pt x="19037" y="31724"/>
                    <a:pt x="19106" y="31405"/>
                  </a:cubicBezTo>
                  <a:cubicBezTo>
                    <a:pt x="19151" y="31199"/>
                    <a:pt x="19197" y="31017"/>
                    <a:pt x="19220" y="30834"/>
                  </a:cubicBezTo>
                  <a:cubicBezTo>
                    <a:pt x="19220" y="30789"/>
                    <a:pt x="19220" y="30766"/>
                    <a:pt x="19220" y="30720"/>
                  </a:cubicBezTo>
                  <a:cubicBezTo>
                    <a:pt x="19220" y="30720"/>
                    <a:pt x="19220" y="30697"/>
                    <a:pt x="19220" y="30697"/>
                  </a:cubicBezTo>
                  <a:cubicBezTo>
                    <a:pt x="19220" y="30492"/>
                    <a:pt x="19311" y="30286"/>
                    <a:pt x="19380" y="30081"/>
                  </a:cubicBezTo>
                  <a:cubicBezTo>
                    <a:pt x="19471" y="29807"/>
                    <a:pt x="19585" y="29579"/>
                    <a:pt x="19745" y="29328"/>
                  </a:cubicBezTo>
                  <a:cubicBezTo>
                    <a:pt x="19836" y="29191"/>
                    <a:pt x="19905" y="29054"/>
                    <a:pt x="20042" y="28963"/>
                  </a:cubicBezTo>
                  <a:cubicBezTo>
                    <a:pt x="20106" y="28920"/>
                    <a:pt x="20349" y="28778"/>
                    <a:pt x="20418" y="28778"/>
                  </a:cubicBezTo>
                  <a:cubicBezTo>
                    <a:pt x="20423" y="28778"/>
                    <a:pt x="20427" y="28778"/>
                    <a:pt x="20430" y="28780"/>
                  </a:cubicBezTo>
                  <a:cubicBezTo>
                    <a:pt x="20452" y="28780"/>
                    <a:pt x="20475" y="28803"/>
                    <a:pt x="20475" y="28848"/>
                  </a:cubicBezTo>
                  <a:cubicBezTo>
                    <a:pt x="20475" y="28917"/>
                    <a:pt x="20475" y="28985"/>
                    <a:pt x="20475" y="29054"/>
                  </a:cubicBezTo>
                  <a:cubicBezTo>
                    <a:pt x="20452" y="29191"/>
                    <a:pt x="20430" y="29351"/>
                    <a:pt x="20407" y="29419"/>
                  </a:cubicBezTo>
                  <a:cubicBezTo>
                    <a:pt x="20384" y="29579"/>
                    <a:pt x="20293" y="29739"/>
                    <a:pt x="20224" y="29898"/>
                  </a:cubicBezTo>
                  <a:cubicBezTo>
                    <a:pt x="20019" y="30264"/>
                    <a:pt x="19768" y="30583"/>
                    <a:pt x="19631" y="30971"/>
                  </a:cubicBezTo>
                  <a:cubicBezTo>
                    <a:pt x="19608" y="30971"/>
                    <a:pt x="19608" y="31017"/>
                    <a:pt x="19631" y="31040"/>
                  </a:cubicBezTo>
                  <a:lnTo>
                    <a:pt x="19631" y="31222"/>
                  </a:lnTo>
                  <a:cubicBezTo>
                    <a:pt x="19745" y="31154"/>
                    <a:pt x="19927" y="31040"/>
                    <a:pt x="20019" y="30926"/>
                  </a:cubicBezTo>
                  <a:cubicBezTo>
                    <a:pt x="20110" y="30811"/>
                    <a:pt x="20201" y="30720"/>
                    <a:pt x="20293" y="30606"/>
                  </a:cubicBezTo>
                  <a:lnTo>
                    <a:pt x="20293" y="30606"/>
                  </a:lnTo>
                  <a:cubicBezTo>
                    <a:pt x="20270" y="30766"/>
                    <a:pt x="20293" y="30926"/>
                    <a:pt x="20293" y="31108"/>
                  </a:cubicBezTo>
                  <a:cubicBezTo>
                    <a:pt x="20293" y="31245"/>
                    <a:pt x="20315" y="31359"/>
                    <a:pt x="20315" y="31496"/>
                  </a:cubicBezTo>
                  <a:cubicBezTo>
                    <a:pt x="20338" y="31724"/>
                    <a:pt x="20338" y="31976"/>
                    <a:pt x="20338" y="32204"/>
                  </a:cubicBezTo>
                  <a:cubicBezTo>
                    <a:pt x="20315" y="32843"/>
                    <a:pt x="20315" y="33459"/>
                    <a:pt x="20247" y="34098"/>
                  </a:cubicBezTo>
                  <a:cubicBezTo>
                    <a:pt x="20270" y="33779"/>
                    <a:pt x="20270" y="33436"/>
                    <a:pt x="20293" y="33117"/>
                  </a:cubicBezTo>
                  <a:cubicBezTo>
                    <a:pt x="20293" y="32843"/>
                    <a:pt x="20293" y="32546"/>
                    <a:pt x="20247" y="32249"/>
                  </a:cubicBezTo>
                  <a:cubicBezTo>
                    <a:pt x="20201" y="31907"/>
                    <a:pt x="20133" y="31587"/>
                    <a:pt x="20110" y="31245"/>
                  </a:cubicBezTo>
                  <a:cubicBezTo>
                    <a:pt x="20133" y="31199"/>
                    <a:pt x="20110" y="31199"/>
                    <a:pt x="20110" y="31199"/>
                  </a:cubicBezTo>
                  <a:cubicBezTo>
                    <a:pt x="20110" y="31199"/>
                    <a:pt x="20110" y="31177"/>
                    <a:pt x="20110" y="31154"/>
                  </a:cubicBezTo>
                  <a:cubicBezTo>
                    <a:pt x="20110" y="31154"/>
                    <a:pt x="20110" y="30994"/>
                    <a:pt x="20087" y="30994"/>
                  </a:cubicBezTo>
                  <a:cubicBezTo>
                    <a:pt x="20019" y="30994"/>
                    <a:pt x="19996" y="31359"/>
                    <a:pt x="19996" y="31405"/>
                  </a:cubicBezTo>
                  <a:cubicBezTo>
                    <a:pt x="19973" y="31679"/>
                    <a:pt x="19996" y="31953"/>
                    <a:pt x="20042" y="32227"/>
                  </a:cubicBezTo>
                  <a:cubicBezTo>
                    <a:pt x="20110" y="32706"/>
                    <a:pt x="20110" y="33185"/>
                    <a:pt x="20110" y="33665"/>
                  </a:cubicBezTo>
                  <a:cubicBezTo>
                    <a:pt x="20110" y="33984"/>
                    <a:pt x="20087" y="34304"/>
                    <a:pt x="20064" y="34646"/>
                  </a:cubicBezTo>
                  <a:cubicBezTo>
                    <a:pt x="20042" y="34760"/>
                    <a:pt x="20019" y="34874"/>
                    <a:pt x="20019" y="35011"/>
                  </a:cubicBezTo>
                  <a:cubicBezTo>
                    <a:pt x="19996" y="35125"/>
                    <a:pt x="19996" y="35308"/>
                    <a:pt x="19927" y="35445"/>
                  </a:cubicBezTo>
                  <a:cubicBezTo>
                    <a:pt x="19882" y="35582"/>
                    <a:pt x="19654" y="35605"/>
                    <a:pt x="19517" y="35719"/>
                  </a:cubicBezTo>
                  <a:cubicBezTo>
                    <a:pt x="19380" y="35856"/>
                    <a:pt x="19220" y="35901"/>
                    <a:pt x="19060" y="36038"/>
                  </a:cubicBezTo>
                  <a:cubicBezTo>
                    <a:pt x="18832" y="36198"/>
                    <a:pt x="18695" y="36449"/>
                    <a:pt x="18489" y="36632"/>
                  </a:cubicBezTo>
                  <a:cubicBezTo>
                    <a:pt x="18284" y="36837"/>
                    <a:pt x="18101" y="37043"/>
                    <a:pt x="17896" y="37248"/>
                  </a:cubicBezTo>
                  <a:cubicBezTo>
                    <a:pt x="17713" y="37431"/>
                    <a:pt x="17462" y="37591"/>
                    <a:pt x="17257" y="37750"/>
                  </a:cubicBezTo>
                  <a:cubicBezTo>
                    <a:pt x="17120" y="37842"/>
                    <a:pt x="16892" y="37910"/>
                    <a:pt x="16800" y="38047"/>
                  </a:cubicBezTo>
                  <a:cubicBezTo>
                    <a:pt x="16800" y="38047"/>
                    <a:pt x="16800" y="38138"/>
                    <a:pt x="16800" y="38207"/>
                  </a:cubicBezTo>
                  <a:lnTo>
                    <a:pt x="16800" y="38298"/>
                  </a:lnTo>
                  <a:cubicBezTo>
                    <a:pt x="17188" y="38275"/>
                    <a:pt x="17462" y="38070"/>
                    <a:pt x="17759" y="37887"/>
                  </a:cubicBezTo>
                  <a:cubicBezTo>
                    <a:pt x="17987" y="37727"/>
                    <a:pt x="18216" y="37568"/>
                    <a:pt x="18421" y="37408"/>
                  </a:cubicBezTo>
                  <a:cubicBezTo>
                    <a:pt x="18558" y="37317"/>
                    <a:pt x="18649" y="37202"/>
                    <a:pt x="18763" y="37134"/>
                  </a:cubicBezTo>
                  <a:cubicBezTo>
                    <a:pt x="18923" y="37043"/>
                    <a:pt x="18992" y="36906"/>
                    <a:pt x="19129" y="36814"/>
                  </a:cubicBezTo>
                  <a:cubicBezTo>
                    <a:pt x="19243" y="36746"/>
                    <a:pt x="19334" y="36655"/>
                    <a:pt x="19448" y="36609"/>
                  </a:cubicBezTo>
                  <a:cubicBezTo>
                    <a:pt x="19562" y="36541"/>
                    <a:pt x="19676" y="36449"/>
                    <a:pt x="19790" y="36381"/>
                  </a:cubicBezTo>
                  <a:lnTo>
                    <a:pt x="19790" y="36381"/>
                  </a:lnTo>
                  <a:cubicBezTo>
                    <a:pt x="19745" y="36769"/>
                    <a:pt x="19676" y="37134"/>
                    <a:pt x="19562" y="37522"/>
                  </a:cubicBezTo>
                  <a:cubicBezTo>
                    <a:pt x="19539" y="37636"/>
                    <a:pt x="19539" y="37659"/>
                    <a:pt x="19402" y="37705"/>
                  </a:cubicBezTo>
                  <a:cubicBezTo>
                    <a:pt x="19334" y="37750"/>
                    <a:pt x="19265" y="37750"/>
                    <a:pt x="19197" y="37819"/>
                  </a:cubicBezTo>
                  <a:cubicBezTo>
                    <a:pt x="19151" y="37887"/>
                    <a:pt x="19106" y="37956"/>
                    <a:pt x="19037" y="38001"/>
                  </a:cubicBezTo>
                  <a:cubicBezTo>
                    <a:pt x="18969" y="38047"/>
                    <a:pt x="18900" y="38070"/>
                    <a:pt x="18832" y="38116"/>
                  </a:cubicBezTo>
                  <a:cubicBezTo>
                    <a:pt x="18695" y="38252"/>
                    <a:pt x="18604" y="38412"/>
                    <a:pt x="18444" y="38504"/>
                  </a:cubicBezTo>
                  <a:cubicBezTo>
                    <a:pt x="18261" y="38618"/>
                    <a:pt x="18079" y="38709"/>
                    <a:pt x="17919" y="38800"/>
                  </a:cubicBezTo>
                  <a:cubicBezTo>
                    <a:pt x="17713" y="38914"/>
                    <a:pt x="17462" y="38960"/>
                    <a:pt x="17234" y="39029"/>
                  </a:cubicBezTo>
                  <a:cubicBezTo>
                    <a:pt x="17120" y="39074"/>
                    <a:pt x="16937" y="39029"/>
                    <a:pt x="16846" y="39120"/>
                  </a:cubicBezTo>
                  <a:cubicBezTo>
                    <a:pt x="16823" y="39120"/>
                    <a:pt x="16846" y="39348"/>
                    <a:pt x="16846" y="39371"/>
                  </a:cubicBezTo>
                  <a:cubicBezTo>
                    <a:pt x="16972" y="39428"/>
                    <a:pt x="17086" y="39445"/>
                    <a:pt x="17200" y="39445"/>
                  </a:cubicBezTo>
                  <a:cubicBezTo>
                    <a:pt x="17314" y="39445"/>
                    <a:pt x="17428" y="39428"/>
                    <a:pt x="17554" y="39417"/>
                  </a:cubicBezTo>
                  <a:cubicBezTo>
                    <a:pt x="17827" y="39371"/>
                    <a:pt x="18079" y="39325"/>
                    <a:pt x="18307" y="39211"/>
                  </a:cubicBezTo>
                  <a:cubicBezTo>
                    <a:pt x="18398" y="39165"/>
                    <a:pt x="18489" y="39120"/>
                    <a:pt x="18581" y="39074"/>
                  </a:cubicBezTo>
                  <a:cubicBezTo>
                    <a:pt x="18718" y="39051"/>
                    <a:pt x="18763" y="38983"/>
                    <a:pt x="18877" y="38914"/>
                  </a:cubicBezTo>
                  <a:cubicBezTo>
                    <a:pt x="18946" y="38869"/>
                    <a:pt x="19037" y="38800"/>
                    <a:pt x="19129" y="38755"/>
                  </a:cubicBezTo>
                  <a:cubicBezTo>
                    <a:pt x="19151" y="38732"/>
                    <a:pt x="19220" y="38709"/>
                    <a:pt x="19243" y="38686"/>
                  </a:cubicBezTo>
                  <a:lnTo>
                    <a:pt x="19243" y="38800"/>
                  </a:lnTo>
                  <a:cubicBezTo>
                    <a:pt x="19243" y="38823"/>
                    <a:pt x="19243" y="38823"/>
                    <a:pt x="19243" y="38846"/>
                  </a:cubicBezTo>
                  <a:cubicBezTo>
                    <a:pt x="19243" y="38869"/>
                    <a:pt x="19243" y="39006"/>
                    <a:pt x="19265" y="39006"/>
                  </a:cubicBezTo>
                  <a:cubicBezTo>
                    <a:pt x="19265" y="39008"/>
                    <a:pt x="19266" y="39009"/>
                    <a:pt x="19267" y="39009"/>
                  </a:cubicBezTo>
                  <a:cubicBezTo>
                    <a:pt x="19275" y="39009"/>
                    <a:pt x="19316" y="38930"/>
                    <a:pt x="19357" y="38869"/>
                  </a:cubicBezTo>
                  <a:lnTo>
                    <a:pt x="19357" y="38869"/>
                  </a:lnTo>
                  <a:cubicBezTo>
                    <a:pt x="19288" y="39097"/>
                    <a:pt x="19220" y="39302"/>
                    <a:pt x="19174" y="39531"/>
                  </a:cubicBezTo>
                  <a:cubicBezTo>
                    <a:pt x="19083" y="39759"/>
                    <a:pt x="19014" y="39987"/>
                    <a:pt x="18946" y="40215"/>
                  </a:cubicBezTo>
                  <a:cubicBezTo>
                    <a:pt x="18900" y="40307"/>
                    <a:pt x="18877" y="40512"/>
                    <a:pt x="18809" y="40558"/>
                  </a:cubicBezTo>
                  <a:cubicBezTo>
                    <a:pt x="18763" y="40569"/>
                    <a:pt x="18718" y="40569"/>
                    <a:pt x="18672" y="40569"/>
                  </a:cubicBezTo>
                  <a:cubicBezTo>
                    <a:pt x="18626" y="40569"/>
                    <a:pt x="18581" y="40569"/>
                    <a:pt x="18535" y="40581"/>
                  </a:cubicBezTo>
                  <a:cubicBezTo>
                    <a:pt x="18444" y="40603"/>
                    <a:pt x="18398" y="40672"/>
                    <a:pt x="18307" y="40695"/>
                  </a:cubicBezTo>
                  <a:cubicBezTo>
                    <a:pt x="18216" y="40718"/>
                    <a:pt x="18147" y="40718"/>
                    <a:pt x="18079" y="40763"/>
                  </a:cubicBezTo>
                  <a:cubicBezTo>
                    <a:pt x="17896" y="40877"/>
                    <a:pt x="17759" y="41014"/>
                    <a:pt x="17576" y="41106"/>
                  </a:cubicBezTo>
                  <a:cubicBezTo>
                    <a:pt x="17394" y="41197"/>
                    <a:pt x="17234" y="41334"/>
                    <a:pt x="17029" y="41402"/>
                  </a:cubicBezTo>
                  <a:cubicBezTo>
                    <a:pt x="16914" y="41448"/>
                    <a:pt x="16800" y="41516"/>
                    <a:pt x="16709" y="41539"/>
                  </a:cubicBezTo>
                  <a:cubicBezTo>
                    <a:pt x="16618" y="41562"/>
                    <a:pt x="16504" y="41562"/>
                    <a:pt x="16435" y="41585"/>
                  </a:cubicBezTo>
                  <a:cubicBezTo>
                    <a:pt x="16412" y="41608"/>
                    <a:pt x="16412" y="41836"/>
                    <a:pt x="16435" y="41836"/>
                  </a:cubicBezTo>
                  <a:cubicBezTo>
                    <a:pt x="16520" y="41920"/>
                    <a:pt x="16610" y="41948"/>
                    <a:pt x="16711" y="41948"/>
                  </a:cubicBezTo>
                  <a:cubicBezTo>
                    <a:pt x="16801" y="41948"/>
                    <a:pt x="16898" y="41926"/>
                    <a:pt x="17006" y="41904"/>
                  </a:cubicBezTo>
                  <a:cubicBezTo>
                    <a:pt x="17188" y="41859"/>
                    <a:pt x="17394" y="41813"/>
                    <a:pt x="17576" y="41745"/>
                  </a:cubicBezTo>
                  <a:cubicBezTo>
                    <a:pt x="17645" y="41699"/>
                    <a:pt x="17713" y="41653"/>
                    <a:pt x="17782" y="41631"/>
                  </a:cubicBezTo>
                  <a:cubicBezTo>
                    <a:pt x="17873" y="41608"/>
                    <a:pt x="17942" y="41608"/>
                    <a:pt x="18033" y="41562"/>
                  </a:cubicBezTo>
                  <a:cubicBezTo>
                    <a:pt x="18147" y="41471"/>
                    <a:pt x="18261" y="41448"/>
                    <a:pt x="18375" y="41425"/>
                  </a:cubicBezTo>
                  <a:lnTo>
                    <a:pt x="18375" y="41425"/>
                  </a:lnTo>
                  <a:cubicBezTo>
                    <a:pt x="18124" y="41768"/>
                    <a:pt x="17850" y="42110"/>
                    <a:pt x="17599" y="42452"/>
                  </a:cubicBezTo>
                  <a:cubicBezTo>
                    <a:pt x="17439" y="42681"/>
                    <a:pt x="17325" y="42932"/>
                    <a:pt x="17188" y="43183"/>
                  </a:cubicBezTo>
                  <a:cubicBezTo>
                    <a:pt x="17074" y="43388"/>
                    <a:pt x="16937" y="43594"/>
                    <a:pt x="16823" y="43822"/>
                  </a:cubicBezTo>
                  <a:cubicBezTo>
                    <a:pt x="16755" y="43936"/>
                    <a:pt x="16686" y="44050"/>
                    <a:pt x="16641" y="44164"/>
                  </a:cubicBezTo>
                  <a:cubicBezTo>
                    <a:pt x="16618" y="44210"/>
                    <a:pt x="16595" y="44347"/>
                    <a:pt x="16549" y="44370"/>
                  </a:cubicBezTo>
                  <a:cubicBezTo>
                    <a:pt x="16533" y="44381"/>
                    <a:pt x="16526" y="44385"/>
                    <a:pt x="16523" y="44385"/>
                  </a:cubicBezTo>
                  <a:cubicBezTo>
                    <a:pt x="16514" y="44385"/>
                    <a:pt x="16550" y="44341"/>
                    <a:pt x="16481" y="44324"/>
                  </a:cubicBezTo>
                  <a:cubicBezTo>
                    <a:pt x="16481" y="44324"/>
                    <a:pt x="16390" y="44347"/>
                    <a:pt x="16390" y="44347"/>
                  </a:cubicBezTo>
                  <a:cubicBezTo>
                    <a:pt x="16367" y="44370"/>
                    <a:pt x="16344" y="44415"/>
                    <a:pt x="16321" y="44415"/>
                  </a:cubicBezTo>
                  <a:cubicBezTo>
                    <a:pt x="16313" y="44423"/>
                    <a:pt x="16308" y="44425"/>
                    <a:pt x="16303" y="44425"/>
                  </a:cubicBezTo>
                  <a:cubicBezTo>
                    <a:pt x="16293" y="44425"/>
                    <a:pt x="16283" y="44415"/>
                    <a:pt x="16253" y="44415"/>
                  </a:cubicBezTo>
                  <a:cubicBezTo>
                    <a:pt x="16237" y="44415"/>
                    <a:pt x="16222" y="44405"/>
                    <a:pt x="16200" y="44405"/>
                  </a:cubicBezTo>
                  <a:cubicBezTo>
                    <a:pt x="16189" y="44405"/>
                    <a:pt x="16176" y="44408"/>
                    <a:pt x="16161" y="44415"/>
                  </a:cubicBezTo>
                  <a:cubicBezTo>
                    <a:pt x="16138" y="44415"/>
                    <a:pt x="16116" y="44461"/>
                    <a:pt x="16093" y="44484"/>
                  </a:cubicBezTo>
                  <a:cubicBezTo>
                    <a:pt x="15979" y="44552"/>
                    <a:pt x="15910" y="44529"/>
                    <a:pt x="15796" y="44552"/>
                  </a:cubicBezTo>
                  <a:cubicBezTo>
                    <a:pt x="15659" y="44575"/>
                    <a:pt x="15591" y="44598"/>
                    <a:pt x="15454" y="44598"/>
                  </a:cubicBezTo>
                  <a:lnTo>
                    <a:pt x="15294" y="44598"/>
                  </a:lnTo>
                  <a:cubicBezTo>
                    <a:pt x="15248" y="44598"/>
                    <a:pt x="15233" y="44588"/>
                    <a:pt x="15208" y="44588"/>
                  </a:cubicBezTo>
                  <a:cubicBezTo>
                    <a:pt x="15195" y="44588"/>
                    <a:pt x="15180" y="44590"/>
                    <a:pt x="15157" y="44598"/>
                  </a:cubicBezTo>
                  <a:cubicBezTo>
                    <a:pt x="15134" y="44598"/>
                    <a:pt x="15134" y="44826"/>
                    <a:pt x="15157" y="44849"/>
                  </a:cubicBezTo>
                  <a:cubicBezTo>
                    <a:pt x="15225" y="45054"/>
                    <a:pt x="15591" y="45123"/>
                    <a:pt x="15796" y="45146"/>
                  </a:cubicBezTo>
                  <a:cubicBezTo>
                    <a:pt x="15857" y="45146"/>
                    <a:pt x="15918" y="45156"/>
                    <a:pt x="15979" y="45156"/>
                  </a:cubicBezTo>
                  <a:cubicBezTo>
                    <a:pt x="16009" y="45156"/>
                    <a:pt x="16040" y="45153"/>
                    <a:pt x="16070" y="45146"/>
                  </a:cubicBezTo>
                  <a:cubicBezTo>
                    <a:pt x="16116" y="45146"/>
                    <a:pt x="16184" y="45123"/>
                    <a:pt x="16253" y="45123"/>
                  </a:cubicBezTo>
                  <a:cubicBezTo>
                    <a:pt x="15933" y="45945"/>
                    <a:pt x="15591" y="46766"/>
                    <a:pt x="15134" y="47520"/>
                  </a:cubicBezTo>
                  <a:cubicBezTo>
                    <a:pt x="14906" y="47908"/>
                    <a:pt x="14609" y="48296"/>
                    <a:pt x="14198" y="48501"/>
                  </a:cubicBezTo>
                  <a:cubicBezTo>
                    <a:pt x="14046" y="48596"/>
                    <a:pt x="13862" y="48644"/>
                    <a:pt x="13686" y="48644"/>
                  </a:cubicBezTo>
                  <a:cubicBezTo>
                    <a:pt x="13651" y="48644"/>
                    <a:pt x="13616" y="48642"/>
                    <a:pt x="13582" y="48638"/>
                  </a:cubicBezTo>
                  <a:cubicBezTo>
                    <a:pt x="13491" y="48615"/>
                    <a:pt x="13080" y="48547"/>
                    <a:pt x="12966" y="48455"/>
                  </a:cubicBezTo>
                  <a:cubicBezTo>
                    <a:pt x="12966" y="48455"/>
                    <a:pt x="12989" y="48433"/>
                    <a:pt x="12989" y="48433"/>
                  </a:cubicBezTo>
                  <a:lnTo>
                    <a:pt x="12966" y="48433"/>
                  </a:lnTo>
                  <a:cubicBezTo>
                    <a:pt x="12966" y="48296"/>
                    <a:pt x="12920" y="48159"/>
                    <a:pt x="12897" y="48022"/>
                  </a:cubicBezTo>
                  <a:cubicBezTo>
                    <a:pt x="12920" y="47885"/>
                    <a:pt x="12966" y="47748"/>
                    <a:pt x="13011" y="47611"/>
                  </a:cubicBezTo>
                  <a:cubicBezTo>
                    <a:pt x="13080" y="47474"/>
                    <a:pt x="13194" y="47337"/>
                    <a:pt x="13240" y="47200"/>
                  </a:cubicBezTo>
                  <a:cubicBezTo>
                    <a:pt x="13285" y="47131"/>
                    <a:pt x="13285" y="46995"/>
                    <a:pt x="13262" y="46880"/>
                  </a:cubicBezTo>
                  <a:cubicBezTo>
                    <a:pt x="13240" y="46812"/>
                    <a:pt x="13217" y="46743"/>
                    <a:pt x="13171" y="46743"/>
                  </a:cubicBezTo>
                  <a:cubicBezTo>
                    <a:pt x="13156" y="46739"/>
                    <a:pt x="13140" y="46737"/>
                    <a:pt x="13126" y="46737"/>
                  </a:cubicBezTo>
                  <a:cubicBezTo>
                    <a:pt x="12990" y="46737"/>
                    <a:pt x="12893" y="46914"/>
                    <a:pt x="12852" y="47017"/>
                  </a:cubicBezTo>
                  <a:cubicBezTo>
                    <a:pt x="12737" y="47177"/>
                    <a:pt x="12715" y="47383"/>
                    <a:pt x="12646" y="47565"/>
                  </a:cubicBezTo>
                  <a:cubicBezTo>
                    <a:pt x="12623" y="47656"/>
                    <a:pt x="12601" y="47725"/>
                    <a:pt x="12601" y="47816"/>
                  </a:cubicBezTo>
                  <a:lnTo>
                    <a:pt x="12601" y="47885"/>
                  </a:lnTo>
                  <a:lnTo>
                    <a:pt x="12601" y="47999"/>
                  </a:lnTo>
                  <a:cubicBezTo>
                    <a:pt x="12601" y="48005"/>
                    <a:pt x="12601" y="48010"/>
                    <a:pt x="12601" y="48022"/>
                  </a:cubicBezTo>
                  <a:cubicBezTo>
                    <a:pt x="12578" y="48227"/>
                    <a:pt x="12555" y="48455"/>
                    <a:pt x="12623" y="48638"/>
                  </a:cubicBezTo>
                  <a:cubicBezTo>
                    <a:pt x="12623" y="48638"/>
                    <a:pt x="12623" y="48661"/>
                    <a:pt x="12623" y="48661"/>
                  </a:cubicBezTo>
                  <a:cubicBezTo>
                    <a:pt x="12646" y="48684"/>
                    <a:pt x="12669" y="48729"/>
                    <a:pt x="12669" y="48752"/>
                  </a:cubicBezTo>
                  <a:cubicBezTo>
                    <a:pt x="12459" y="48789"/>
                    <a:pt x="12231" y="48836"/>
                    <a:pt x="12022" y="48836"/>
                  </a:cubicBezTo>
                  <a:cubicBezTo>
                    <a:pt x="11709" y="48836"/>
                    <a:pt x="11441" y="48729"/>
                    <a:pt x="11345" y="48318"/>
                  </a:cubicBezTo>
                  <a:cubicBezTo>
                    <a:pt x="11254" y="47999"/>
                    <a:pt x="11345" y="47656"/>
                    <a:pt x="11459" y="47360"/>
                  </a:cubicBezTo>
                  <a:cubicBezTo>
                    <a:pt x="11551" y="47177"/>
                    <a:pt x="11642" y="47017"/>
                    <a:pt x="11665" y="46835"/>
                  </a:cubicBezTo>
                  <a:lnTo>
                    <a:pt x="11665" y="46789"/>
                  </a:lnTo>
                  <a:cubicBezTo>
                    <a:pt x="11665" y="46743"/>
                    <a:pt x="11665" y="46675"/>
                    <a:pt x="11665" y="46607"/>
                  </a:cubicBezTo>
                  <a:cubicBezTo>
                    <a:pt x="11665" y="46538"/>
                    <a:pt x="11642" y="46470"/>
                    <a:pt x="11551" y="46470"/>
                  </a:cubicBezTo>
                  <a:cubicBezTo>
                    <a:pt x="11322" y="46492"/>
                    <a:pt x="11163" y="47017"/>
                    <a:pt x="11117" y="47177"/>
                  </a:cubicBezTo>
                  <a:cubicBezTo>
                    <a:pt x="10980" y="47565"/>
                    <a:pt x="10980" y="47976"/>
                    <a:pt x="11026" y="48387"/>
                  </a:cubicBezTo>
                  <a:cubicBezTo>
                    <a:pt x="11048" y="48592"/>
                    <a:pt x="11071" y="48821"/>
                    <a:pt x="11208" y="49003"/>
                  </a:cubicBezTo>
                  <a:cubicBezTo>
                    <a:pt x="11322" y="49186"/>
                    <a:pt x="11528" y="49277"/>
                    <a:pt x="11733" y="49346"/>
                  </a:cubicBezTo>
                  <a:cubicBezTo>
                    <a:pt x="11733" y="49391"/>
                    <a:pt x="11733" y="49414"/>
                    <a:pt x="11733" y="49437"/>
                  </a:cubicBezTo>
                  <a:cubicBezTo>
                    <a:pt x="11756" y="49642"/>
                    <a:pt x="11939" y="49985"/>
                    <a:pt x="12190" y="49985"/>
                  </a:cubicBezTo>
                  <a:cubicBezTo>
                    <a:pt x="12372" y="49985"/>
                    <a:pt x="12509" y="49688"/>
                    <a:pt x="12509" y="49528"/>
                  </a:cubicBezTo>
                  <a:cubicBezTo>
                    <a:pt x="12532" y="49482"/>
                    <a:pt x="12532" y="49437"/>
                    <a:pt x="12532" y="49368"/>
                  </a:cubicBezTo>
                  <a:cubicBezTo>
                    <a:pt x="12715" y="49323"/>
                    <a:pt x="12874" y="49209"/>
                    <a:pt x="13057" y="49140"/>
                  </a:cubicBezTo>
                  <a:cubicBezTo>
                    <a:pt x="13138" y="49108"/>
                    <a:pt x="13116" y="49076"/>
                    <a:pt x="13144" y="49076"/>
                  </a:cubicBezTo>
                  <a:cubicBezTo>
                    <a:pt x="13156" y="49076"/>
                    <a:pt x="13177" y="49081"/>
                    <a:pt x="13217" y="49094"/>
                  </a:cubicBezTo>
                  <a:cubicBezTo>
                    <a:pt x="13331" y="49140"/>
                    <a:pt x="13285" y="49254"/>
                    <a:pt x="13331" y="49368"/>
                  </a:cubicBezTo>
                  <a:cubicBezTo>
                    <a:pt x="13377" y="49528"/>
                    <a:pt x="13491" y="49642"/>
                    <a:pt x="13605" y="49734"/>
                  </a:cubicBezTo>
                  <a:cubicBezTo>
                    <a:pt x="13673" y="49801"/>
                    <a:pt x="13841" y="49920"/>
                    <a:pt x="13971" y="49920"/>
                  </a:cubicBezTo>
                  <a:cubicBezTo>
                    <a:pt x="14015" y="49920"/>
                    <a:pt x="14055" y="49906"/>
                    <a:pt x="14084" y="49871"/>
                  </a:cubicBezTo>
                  <a:cubicBezTo>
                    <a:pt x="14130" y="49825"/>
                    <a:pt x="14130" y="49688"/>
                    <a:pt x="14130" y="49597"/>
                  </a:cubicBezTo>
                  <a:cubicBezTo>
                    <a:pt x="14130" y="49551"/>
                    <a:pt x="14130" y="49505"/>
                    <a:pt x="14130" y="49482"/>
                  </a:cubicBezTo>
                  <a:cubicBezTo>
                    <a:pt x="14130" y="49368"/>
                    <a:pt x="14107" y="49254"/>
                    <a:pt x="14084" y="49140"/>
                  </a:cubicBezTo>
                  <a:cubicBezTo>
                    <a:pt x="14883" y="48866"/>
                    <a:pt x="15294" y="48113"/>
                    <a:pt x="15659" y="47405"/>
                  </a:cubicBezTo>
                  <a:cubicBezTo>
                    <a:pt x="15865" y="46995"/>
                    <a:pt x="16093" y="46607"/>
                    <a:pt x="16253" y="46173"/>
                  </a:cubicBezTo>
                  <a:cubicBezTo>
                    <a:pt x="16321" y="45967"/>
                    <a:pt x="16390" y="45739"/>
                    <a:pt x="16481" y="45534"/>
                  </a:cubicBezTo>
                  <a:cubicBezTo>
                    <a:pt x="16549" y="45397"/>
                    <a:pt x="16618" y="45169"/>
                    <a:pt x="16732" y="45100"/>
                  </a:cubicBezTo>
                  <a:cubicBezTo>
                    <a:pt x="16732" y="45100"/>
                    <a:pt x="16732" y="45054"/>
                    <a:pt x="16732" y="45009"/>
                  </a:cubicBezTo>
                  <a:cubicBezTo>
                    <a:pt x="17006" y="44438"/>
                    <a:pt x="17280" y="43845"/>
                    <a:pt x="17622" y="43320"/>
                  </a:cubicBezTo>
                  <a:cubicBezTo>
                    <a:pt x="17713" y="43160"/>
                    <a:pt x="17850" y="43000"/>
                    <a:pt x="17896" y="42818"/>
                  </a:cubicBezTo>
                  <a:cubicBezTo>
                    <a:pt x="18284" y="42315"/>
                    <a:pt x="18741" y="41813"/>
                    <a:pt x="19014" y="41220"/>
                  </a:cubicBezTo>
                  <a:cubicBezTo>
                    <a:pt x="19288" y="40581"/>
                    <a:pt x="19448" y="39896"/>
                    <a:pt x="19631" y="39257"/>
                  </a:cubicBezTo>
                  <a:cubicBezTo>
                    <a:pt x="19973" y="37864"/>
                    <a:pt x="20315" y="36449"/>
                    <a:pt x="20452" y="35011"/>
                  </a:cubicBezTo>
                  <a:cubicBezTo>
                    <a:pt x="20589" y="33870"/>
                    <a:pt x="20772" y="32706"/>
                    <a:pt x="20681" y="31542"/>
                  </a:cubicBezTo>
                  <a:cubicBezTo>
                    <a:pt x="20658" y="31245"/>
                    <a:pt x="20612" y="30948"/>
                    <a:pt x="20589" y="30652"/>
                  </a:cubicBezTo>
                  <a:cubicBezTo>
                    <a:pt x="20567" y="30378"/>
                    <a:pt x="20589" y="30127"/>
                    <a:pt x="20681" y="29876"/>
                  </a:cubicBezTo>
                  <a:cubicBezTo>
                    <a:pt x="20726" y="29716"/>
                    <a:pt x="20749" y="29533"/>
                    <a:pt x="20772" y="29373"/>
                  </a:cubicBezTo>
                  <a:cubicBezTo>
                    <a:pt x="20818" y="28963"/>
                    <a:pt x="20818" y="28552"/>
                    <a:pt x="20749" y="28164"/>
                  </a:cubicBezTo>
                  <a:cubicBezTo>
                    <a:pt x="20544" y="26771"/>
                    <a:pt x="19768" y="25562"/>
                    <a:pt x="19129" y="24329"/>
                  </a:cubicBezTo>
                  <a:cubicBezTo>
                    <a:pt x="18809" y="23713"/>
                    <a:pt x="18467" y="23096"/>
                    <a:pt x="18307" y="22412"/>
                  </a:cubicBezTo>
                  <a:cubicBezTo>
                    <a:pt x="18216" y="22092"/>
                    <a:pt x="18147" y="21773"/>
                    <a:pt x="17987" y="21476"/>
                  </a:cubicBezTo>
                  <a:cubicBezTo>
                    <a:pt x="17850" y="21179"/>
                    <a:pt x="17668" y="20882"/>
                    <a:pt x="17462" y="20609"/>
                  </a:cubicBezTo>
                  <a:cubicBezTo>
                    <a:pt x="17074" y="20061"/>
                    <a:pt x="16686" y="19513"/>
                    <a:pt x="16275" y="18988"/>
                  </a:cubicBezTo>
                  <a:cubicBezTo>
                    <a:pt x="16138" y="18805"/>
                    <a:pt x="16001" y="18623"/>
                    <a:pt x="15887" y="18440"/>
                  </a:cubicBezTo>
                  <a:cubicBezTo>
                    <a:pt x="15887" y="18440"/>
                    <a:pt x="15887" y="18417"/>
                    <a:pt x="15887" y="18417"/>
                  </a:cubicBezTo>
                  <a:lnTo>
                    <a:pt x="15887" y="18394"/>
                  </a:lnTo>
                  <a:cubicBezTo>
                    <a:pt x="15887" y="18402"/>
                    <a:pt x="15885" y="18405"/>
                    <a:pt x="15881" y="18405"/>
                  </a:cubicBezTo>
                  <a:cubicBezTo>
                    <a:pt x="15875" y="18405"/>
                    <a:pt x="15865" y="18394"/>
                    <a:pt x="15865" y="18394"/>
                  </a:cubicBezTo>
                  <a:cubicBezTo>
                    <a:pt x="15865" y="18303"/>
                    <a:pt x="15819" y="18189"/>
                    <a:pt x="15796" y="18075"/>
                  </a:cubicBezTo>
                  <a:cubicBezTo>
                    <a:pt x="15522" y="17048"/>
                    <a:pt x="15522" y="15861"/>
                    <a:pt x="14723" y="15062"/>
                  </a:cubicBezTo>
                  <a:cubicBezTo>
                    <a:pt x="14335" y="14674"/>
                    <a:pt x="13810" y="14400"/>
                    <a:pt x="13354" y="14149"/>
                  </a:cubicBezTo>
                  <a:cubicBezTo>
                    <a:pt x="12806" y="13852"/>
                    <a:pt x="12281" y="13556"/>
                    <a:pt x="11733" y="13282"/>
                  </a:cubicBezTo>
                  <a:cubicBezTo>
                    <a:pt x="10706" y="12779"/>
                    <a:pt x="9702" y="12254"/>
                    <a:pt x="8766" y="11570"/>
                  </a:cubicBezTo>
                  <a:cubicBezTo>
                    <a:pt x="7853" y="10885"/>
                    <a:pt x="7008" y="10109"/>
                    <a:pt x="6278" y="9242"/>
                  </a:cubicBezTo>
                  <a:cubicBezTo>
                    <a:pt x="5616" y="8443"/>
                    <a:pt x="4794" y="7256"/>
                    <a:pt x="5182" y="6183"/>
                  </a:cubicBezTo>
                  <a:cubicBezTo>
                    <a:pt x="5570" y="5110"/>
                    <a:pt x="6734" y="4562"/>
                    <a:pt x="7784" y="4425"/>
                  </a:cubicBezTo>
                  <a:cubicBezTo>
                    <a:pt x="8355" y="4334"/>
                    <a:pt x="8903" y="4334"/>
                    <a:pt x="9473" y="4311"/>
                  </a:cubicBezTo>
                  <a:cubicBezTo>
                    <a:pt x="10021" y="4288"/>
                    <a:pt x="10569" y="4288"/>
                    <a:pt x="11071" y="4129"/>
                  </a:cubicBezTo>
                  <a:cubicBezTo>
                    <a:pt x="11573" y="3969"/>
                    <a:pt x="12098" y="3718"/>
                    <a:pt x="12532" y="3421"/>
                  </a:cubicBezTo>
                  <a:cubicBezTo>
                    <a:pt x="12920" y="3147"/>
                    <a:pt x="13331" y="2782"/>
                    <a:pt x="13559" y="2348"/>
                  </a:cubicBezTo>
                  <a:cubicBezTo>
                    <a:pt x="13833" y="1732"/>
                    <a:pt x="13696" y="933"/>
                    <a:pt x="13285" y="454"/>
                  </a:cubicBezTo>
                  <a:cubicBezTo>
                    <a:pt x="13036" y="155"/>
                    <a:pt x="12654" y="1"/>
                    <a:pt x="122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93"/>
            <p:cNvSpPr/>
            <p:nvPr/>
          </p:nvSpPr>
          <p:spPr>
            <a:xfrm>
              <a:off x="7334144" y="3005930"/>
              <a:ext cx="79" cy="1825"/>
            </a:xfrm>
            <a:custGeom>
              <a:avLst/>
              <a:gdLst/>
              <a:ahLst/>
              <a:cxnLst/>
              <a:rect l="l" t="t" r="r" b="b"/>
              <a:pathLst>
                <a:path w="1" h="23" extrusionOk="0">
                  <a:moveTo>
                    <a:pt x="0" y="23"/>
                  </a:moveTo>
                  <a:cubicBezTo>
                    <a:pt x="0" y="23"/>
                    <a:pt x="0" y="23"/>
                    <a:pt x="0" y="0"/>
                  </a:cubicBezTo>
                  <a:cubicBezTo>
                    <a:pt x="0" y="23"/>
                    <a:pt x="0" y="23"/>
                    <a:pt x="0" y="23"/>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93"/>
            <p:cNvSpPr/>
            <p:nvPr/>
          </p:nvSpPr>
          <p:spPr>
            <a:xfrm>
              <a:off x="7355880" y="3043929"/>
              <a:ext cx="79" cy="3729"/>
            </a:xfrm>
            <a:custGeom>
              <a:avLst/>
              <a:gdLst/>
              <a:ahLst/>
              <a:cxnLst/>
              <a:rect l="l" t="t" r="r" b="b"/>
              <a:pathLst>
                <a:path w="1" h="47" extrusionOk="0">
                  <a:moveTo>
                    <a:pt x="0" y="0"/>
                  </a:moveTo>
                  <a:cubicBezTo>
                    <a:pt x="0" y="0"/>
                    <a:pt x="0" y="23"/>
                    <a:pt x="0" y="46"/>
                  </a:cubicBezTo>
                  <a:cubicBezTo>
                    <a:pt x="0" y="46"/>
                    <a:pt x="0" y="23"/>
                    <a:pt x="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93"/>
            <p:cNvSpPr/>
            <p:nvPr/>
          </p:nvSpPr>
          <p:spPr>
            <a:xfrm>
              <a:off x="6205989" y="2980545"/>
              <a:ext cx="1370822" cy="1582316"/>
            </a:xfrm>
            <a:custGeom>
              <a:avLst/>
              <a:gdLst/>
              <a:ahLst/>
              <a:cxnLst/>
              <a:rect l="l" t="t" r="r" b="b"/>
              <a:pathLst>
                <a:path w="17280" h="19946" extrusionOk="0">
                  <a:moveTo>
                    <a:pt x="6187" y="5844"/>
                  </a:moveTo>
                  <a:lnTo>
                    <a:pt x="6187" y="5844"/>
                  </a:lnTo>
                  <a:cubicBezTo>
                    <a:pt x="6164" y="5935"/>
                    <a:pt x="6141" y="6026"/>
                    <a:pt x="6141" y="6049"/>
                  </a:cubicBezTo>
                  <a:cubicBezTo>
                    <a:pt x="6141" y="6209"/>
                    <a:pt x="6141" y="6346"/>
                    <a:pt x="6164" y="6506"/>
                  </a:cubicBezTo>
                  <a:cubicBezTo>
                    <a:pt x="6118" y="6506"/>
                    <a:pt x="6095" y="6460"/>
                    <a:pt x="6073" y="6392"/>
                  </a:cubicBezTo>
                  <a:cubicBezTo>
                    <a:pt x="6073" y="6346"/>
                    <a:pt x="6073" y="6300"/>
                    <a:pt x="6073" y="6278"/>
                  </a:cubicBezTo>
                  <a:cubicBezTo>
                    <a:pt x="6073" y="6232"/>
                    <a:pt x="6073" y="6209"/>
                    <a:pt x="6073" y="6186"/>
                  </a:cubicBezTo>
                  <a:cubicBezTo>
                    <a:pt x="6073" y="6141"/>
                    <a:pt x="6073" y="6118"/>
                    <a:pt x="6073" y="6095"/>
                  </a:cubicBezTo>
                  <a:cubicBezTo>
                    <a:pt x="6073" y="6026"/>
                    <a:pt x="6073" y="5958"/>
                    <a:pt x="6073" y="5890"/>
                  </a:cubicBezTo>
                  <a:cubicBezTo>
                    <a:pt x="6110" y="5890"/>
                    <a:pt x="6113" y="5910"/>
                    <a:pt x="6123" y="5910"/>
                  </a:cubicBezTo>
                  <a:cubicBezTo>
                    <a:pt x="6132" y="5910"/>
                    <a:pt x="6145" y="5896"/>
                    <a:pt x="6187" y="5844"/>
                  </a:cubicBezTo>
                  <a:close/>
                  <a:moveTo>
                    <a:pt x="6255" y="7349"/>
                  </a:moveTo>
                  <a:cubicBezTo>
                    <a:pt x="6255" y="7349"/>
                    <a:pt x="6255" y="7350"/>
                    <a:pt x="6255" y="7350"/>
                  </a:cubicBezTo>
                  <a:cubicBezTo>
                    <a:pt x="6264" y="7350"/>
                    <a:pt x="6262" y="7350"/>
                    <a:pt x="6255" y="7349"/>
                  </a:cubicBezTo>
                  <a:close/>
                  <a:moveTo>
                    <a:pt x="14221" y="1"/>
                  </a:moveTo>
                  <a:cubicBezTo>
                    <a:pt x="14236" y="16"/>
                    <a:pt x="14241" y="41"/>
                    <a:pt x="14243" y="76"/>
                  </a:cubicBezTo>
                  <a:lnTo>
                    <a:pt x="14243" y="76"/>
                  </a:lnTo>
                  <a:cubicBezTo>
                    <a:pt x="14239" y="92"/>
                    <a:pt x="14221" y="95"/>
                    <a:pt x="14221" y="115"/>
                  </a:cubicBezTo>
                  <a:lnTo>
                    <a:pt x="14221" y="138"/>
                  </a:lnTo>
                  <a:cubicBezTo>
                    <a:pt x="14221" y="206"/>
                    <a:pt x="14221" y="252"/>
                    <a:pt x="14221" y="320"/>
                  </a:cubicBezTo>
                  <a:cubicBezTo>
                    <a:pt x="14221" y="328"/>
                    <a:pt x="14221" y="335"/>
                    <a:pt x="14221" y="343"/>
                  </a:cubicBezTo>
                  <a:cubicBezTo>
                    <a:pt x="14198" y="457"/>
                    <a:pt x="14198" y="571"/>
                    <a:pt x="14221" y="663"/>
                  </a:cubicBezTo>
                  <a:cubicBezTo>
                    <a:pt x="14221" y="685"/>
                    <a:pt x="14221" y="685"/>
                    <a:pt x="14221" y="685"/>
                  </a:cubicBezTo>
                  <a:cubicBezTo>
                    <a:pt x="14221" y="685"/>
                    <a:pt x="14221" y="708"/>
                    <a:pt x="14221" y="708"/>
                  </a:cubicBezTo>
                  <a:cubicBezTo>
                    <a:pt x="14198" y="936"/>
                    <a:pt x="14198" y="1165"/>
                    <a:pt x="14198" y="1393"/>
                  </a:cubicBezTo>
                  <a:cubicBezTo>
                    <a:pt x="14176" y="1484"/>
                    <a:pt x="14198" y="1667"/>
                    <a:pt x="14153" y="1735"/>
                  </a:cubicBezTo>
                  <a:cubicBezTo>
                    <a:pt x="14084" y="1827"/>
                    <a:pt x="13924" y="1872"/>
                    <a:pt x="13833" y="1918"/>
                  </a:cubicBezTo>
                  <a:cubicBezTo>
                    <a:pt x="13651" y="1986"/>
                    <a:pt x="13559" y="2169"/>
                    <a:pt x="13399" y="2260"/>
                  </a:cubicBezTo>
                  <a:cubicBezTo>
                    <a:pt x="13422" y="2123"/>
                    <a:pt x="13422" y="1986"/>
                    <a:pt x="13422" y="1827"/>
                  </a:cubicBezTo>
                  <a:cubicBezTo>
                    <a:pt x="13422" y="1739"/>
                    <a:pt x="13380" y="1162"/>
                    <a:pt x="13295" y="1162"/>
                  </a:cubicBezTo>
                  <a:cubicBezTo>
                    <a:pt x="13292" y="1162"/>
                    <a:pt x="13289" y="1163"/>
                    <a:pt x="13285" y="1165"/>
                  </a:cubicBezTo>
                  <a:cubicBezTo>
                    <a:pt x="13217" y="1188"/>
                    <a:pt x="13262" y="1507"/>
                    <a:pt x="13262" y="1553"/>
                  </a:cubicBezTo>
                  <a:cubicBezTo>
                    <a:pt x="13262" y="1781"/>
                    <a:pt x="13240" y="1986"/>
                    <a:pt x="13194" y="2215"/>
                  </a:cubicBezTo>
                  <a:cubicBezTo>
                    <a:pt x="13194" y="2329"/>
                    <a:pt x="13171" y="2352"/>
                    <a:pt x="13103" y="2420"/>
                  </a:cubicBezTo>
                  <a:cubicBezTo>
                    <a:pt x="13034" y="2489"/>
                    <a:pt x="12966" y="2557"/>
                    <a:pt x="12897" y="2626"/>
                  </a:cubicBezTo>
                  <a:cubicBezTo>
                    <a:pt x="12418" y="3219"/>
                    <a:pt x="11847" y="3721"/>
                    <a:pt x="11459" y="4383"/>
                  </a:cubicBezTo>
                  <a:cubicBezTo>
                    <a:pt x="11300" y="4634"/>
                    <a:pt x="11140" y="4999"/>
                    <a:pt x="11117" y="5296"/>
                  </a:cubicBezTo>
                  <a:cubicBezTo>
                    <a:pt x="11117" y="5342"/>
                    <a:pt x="11094" y="5410"/>
                    <a:pt x="11117" y="5479"/>
                  </a:cubicBezTo>
                  <a:cubicBezTo>
                    <a:pt x="11117" y="5479"/>
                    <a:pt x="11094" y="5524"/>
                    <a:pt x="11117" y="5524"/>
                  </a:cubicBezTo>
                  <a:cubicBezTo>
                    <a:pt x="11122" y="5539"/>
                    <a:pt x="11128" y="5546"/>
                    <a:pt x="11135" y="5546"/>
                  </a:cubicBezTo>
                  <a:cubicBezTo>
                    <a:pt x="11159" y="5546"/>
                    <a:pt x="11190" y="5469"/>
                    <a:pt x="11208" y="5433"/>
                  </a:cubicBezTo>
                  <a:cubicBezTo>
                    <a:pt x="11459" y="5045"/>
                    <a:pt x="11665" y="4657"/>
                    <a:pt x="11984" y="4315"/>
                  </a:cubicBezTo>
                  <a:cubicBezTo>
                    <a:pt x="12167" y="4132"/>
                    <a:pt x="12349" y="3904"/>
                    <a:pt x="12578" y="3721"/>
                  </a:cubicBezTo>
                  <a:lnTo>
                    <a:pt x="12578" y="3721"/>
                  </a:lnTo>
                  <a:cubicBezTo>
                    <a:pt x="12532" y="3790"/>
                    <a:pt x="12509" y="3835"/>
                    <a:pt x="12486" y="3904"/>
                  </a:cubicBezTo>
                  <a:cubicBezTo>
                    <a:pt x="12372" y="4086"/>
                    <a:pt x="12235" y="4269"/>
                    <a:pt x="12167" y="4474"/>
                  </a:cubicBezTo>
                  <a:cubicBezTo>
                    <a:pt x="12167" y="4520"/>
                    <a:pt x="12167" y="4543"/>
                    <a:pt x="12167" y="4588"/>
                  </a:cubicBezTo>
                  <a:cubicBezTo>
                    <a:pt x="12167" y="4595"/>
                    <a:pt x="12167" y="4603"/>
                    <a:pt x="12167" y="4611"/>
                  </a:cubicBezTo>
                  <a:cubicBezTo>
                    <a:pt x="12167" y="4634"/>
                    <a:pt x="12167" y="4680"/>
                    <a:pt x="12167" y="4703"/>
                  </a:cubicBezTo>
                  <a:cubicBezTo>
                    <a:pt x="12167" y="4725"/>
                    <a:pt x="12167" y="4748"/>
                    <a:pt x="12167" y="4771"/>
                  </a:cubicBezTo>
                  <a:cubicBezTo>
                    <a:pt x="12167" y="4794"/>
                    <a:pt x="12144" y="4908"/>
                    <a:pt x="12190" y="4908"/>
                  </a:cubicBezTo>
                  <a:cubicBezTo>
                    <a:pt x="12192" y="4909"/>
                    <a:pt x="12195" y="4910"/>
                    <a:pt x="12197" y="4910"/>
                  </a:cubicBezTo>
                  <a:cubicBezTo>
                    <a:pt x="12245" y="4910"/>
                    <a:pt x="12327" y="4725"/>
                    <a:pt x="12327" y="4725"/>
                  </a:cubicBezTo>
                  <a:cubicBezTo>
                    <a:pt x="12441" y="4520"/>
                    <a:pt x="12555" y="4315"/>
                    <a:pt x="12669" y="4109"/>
                  </a:cubicBezTo>
                  <a:cubicBezTo>
                    <a:pt x="12806" y="3858"/>
                    <a:pt x="12920" y="3539"/>
                    <a:pt x="13080" y="3310"/>
                  </a:cubicBezTo>
                  <a:cubicBezTo>
                    <a:pt x="13148" y="3219"/>
                    <a:pt x="13240" y="3196"/>
                    <a:pt x="13308" y="3128"/>
                  </a:cubicBezTo>
                  <a:cubicBezTo>
                    <a:pt x="13377" y="3082"/>
                    <a:pt x="13399" y="3036"/>
                    <a:pt x="13491" y="2991"/>
                  </a:cubicBezTo>
                  <a:cubicBezTo>
                    <a:pt x="13673" y="2899"/>
                    <a:pt x="13833" y="2740"/>
                    <a:pt x="14039" y="2671"/>
                  </a:cubicBezTo>
                  <a:cubicBezTo>
                    <a:pt x="14039" y="2717"/>
                    <a:pt x="14039" y="2762"/>
                    <a:pt x="14039" y="2785"/>
                  </a:cubicBezTo>
                  <a:cubicBezTo>
                    <a:pt x="14016" y="2854"/>
                    <a:pt x="14016" y="2922"/>
                    <a:pt x="14016" y="2991"/>
                  </a:cubicBezTo>
                  <a:cubicBezTo>
                    <a:pt x="14016" y="3014"/>
                    <a:pt x="14016" y="3014"/>
                    <a:pt x="13993" y="3014"/>
                  </a:cubicBezTo>
                  <a:cubicBezTo>
                    <a:pt x="13993" y="3082"/>
                    <a:pt x="13970" y="3150"/>
                    <a:pt x="13947" y="3219"/>
                  </a:cubicBezTo>
                  <a:cubicBezTo>
                    <a:pt x="13856" y="3447"/>
                    <a:pt x="13719" y="3653"/>
                    <a:pt x="13605" y="3881"/>
                  </a:cubicBezTo>
                  <a:cubicBezTo>
                    <a:pt x="13468" y="4109"/>
                    <a:pt x="13377" y="4315"/>
                    <a:pt x="13285" y="4566"/>
                  </a:cubicBezTo>
                  <a:cubicBezTo>
                    <a:pt x="13194" y="4771"/>
                    <a:pt x="13057" y="4954"/>
                    <a:pt x="12943" y="5159"/>
                  </a:cubicBezTo>
                  <a:cubicBezTo>
                    <a:pt x="12852" y="5319"/>
                    <a:pt x="12783" y="5479"/>
                    <a:pt x="12715" y="5638"/>
                  </a:cubicBezTo>
                  <a:cubicBezTo>
                    <a:pt x="12669" y="5753"/>
                    <a:pt x="12623" y="5958"/>
                    <a:pt x="12555" y="6049"/>
                  </a:cubicBezTo>
                  <a:cubicBezTo>
                    <a:pt x="12464" y="6163"/>
                    <a:pt x="12418" y="6163"/>
                    <a:pt x="12395" y="6255"/>
                  </a:cubicBezTo>
                  <a:lnTo>
                    <a:pt x="12395" y="6300"/>
                  </a:lnTo>
                  <a:cubicBezTo>
                    <a:pt x="12372" y="6300"/>
                    <a:pt x="12372" y="6300"/>
                    <a:pt x="12372" y="6323"/>
                  </a:cubicBezTo>
                  <a:cubicBezTo>
                    <a:pt x="12372" y="6346"/>
                    <a:pt x="12372" y="6392"/>
                    <a:pt x="12372" y="6415"/>
                  </a:cubicBezTo>
                  <a:cubicBezTo>
                    <a:pt x="12349" y="6529"/>
                    <a:pt x="12327" y="6620"/>
                    <a:pt x="12281" y="6711"/>
                  </a:cubicBezTo>
                  <a:cubicBezTo>
                    <a:pt x="12260" y="6753"/>
                    <a:pt x="12258" y="6766"/>
                    <a:pt x="12256" y="6766"/>
                  </a:cubicBezTo>
                  <a:cubicBezTo>
                    <a:pt x="12253" y="6766"/>
                    <a:pt x="12250" y="6747"/>
                    <a:pt x="12213" y="6734"/>
                  </a:cubicBezTo>
                  <a:cubicBezTo>
                    <a:pt x="12144" y="6711"/>
                    <a:pt x="12098" y="6666"/>
                    <a:pt x="12030" y="6643"/>
                  </a:cubicBezTo>
                  <a:cubicBezTo>
                    <a:pt x="11930" y="6609"/>
                    <a:pt x="11829" y="6588"/>
                    <a:pt x="11729" y="6588"/>
                  </a:cubicBezTo>
                  <a:cubicBezTo>
                    <a:pt x="11692" y="6588"/>
                    <a:pt x="11656" y="6591"/>
                    <a:pt x="11619" y="6597"/>
                  </a:cubicBezTo>
                  <a:cubicBezTo>
                    <a:pt x="11300" y="6597"/>
                    <a:pt x="11003" y="6688"/>
                    <a:pt x="10706" y="6734"/>
                  </a:cubicBezTo>
                  <a:cubicBezTo>
                    <a:pt x="10455" y="6757"/>
                    <a:pt x="10204" y="6780"/>
                    <a:pt x="9953" y="6780"/>
                  </a:cubicBezTo>
                  <a:cubicBezTo>
                    <a:pt x="9953" y="6780"/>
                    <a:pt x="9976" y="6757"/>
                    <a:pt x="9976" y="6734"/>
                  </a:cubicBezTo>
                  <a:cubicBezTo>
                    <a:pt x="9998" y="6620"/>
                    <a:pt x="10090" y="6529"/>
                    <a:pt x="10113" y="6415"/>
                  </a:cubicBezTo>
                  <a:cubicBezTo>
                    <a:pt x="10181" y="6209"/>
                    <a:pt x="10250" y="6004"/>
                    <a:pt x="10318" y="5798"/>
                  </a:cubicBezTo>
                  <a:cubicBezTo>
                    <a:pt x="10318" y="5775"/>
                    <a:pt x="10318" y="5753"/>
                    <a:pt x="10318" y="5707"/>
                  </a:cubicBezTo>
                  <a:cubicBezTo>
                    <a:pt x="10318" y="5707"/>
                    <a:pt x="10318" y="5707"/>
                    <a:pt x="10341" y="5730"/>
                  </a:cubicBezTo>
                  <a:lnTo>
                    <a:pt x="10341" y="5661"/>
                  </a:lnTo>
                  <a:cubicBezTo>
                    <a:pt x="10341" y="5638"/>
                    <a:pt x="10341" y="5593"/>
                    <a:pt x="10341" y="5547"/>
                  </a:cubicBezTo>
                  <a:cubicBezTo>
                    <a:pt x="10341" y="5524"/>
                    <a:pt x="10341" y="5501"/>
                    <a:pt x="10341" y="5479"/>
                  </a:cubicBezTo>
                  <a:cubicBezTo>
                    <a:pt x="10318" y="5456"/>
                    <a:pt x="10318" y="5456"/>
                    <a:pt x="10318" y="5456"/>
                  </a:cubicBezTo>
                  <a:cubicBezTo>
                    <a:pt x="10312" y="5450"/>
                    <a:pt x="10305" y="5448"/>
                    <a:pt x="10297" y="5448"/>
                  </a:cubicBezTo>
                  <a:cubicBezTo>
                    <a:pt x="10240" y="5448"/>
                    <a:pt x="10133" y="5576"/>
                    <a:pt x="10113" y="5616"/>
                  </a:cubicBezTo>
                  <a:cubicBezTo>
                    <a:pt x="9998" y="5753"/>
                    <a:pt x="9884" y="5912"/>
                    <a:pt x="9793" y="6072"/>
                  </a:cubicBezTo>
                  <a:cubicBezTo>
                    <a:pt x="9770" y="6118"/>
                    <a:pt x="9747" y="6186"/>
                    <a:pt x="9725" y="6209"/>
                  </a:cubicBezTo>
                  <a:cubicBezTo>
                    <a:pt x="9702" y="6255"/>
                    <a:pt x="9656" y="6278"/>
                    <a:pt x="9633" y="6300"/>
                  </a:cubicBezTo>
                  <a:cubicBezTo>
                    <a:pt x="9610" y="6346"/>
                    <a:pt x="9610" y="6392"/>
                    <a:pt x="9565" y="6437"/>
                  </a:cubicBezTo>
                  <a:cubicBezTo>
                    <a:pt x="9542" y="6483"/>
                    <a:pt x="9473" y="6529"/>
                    <a:pt x="9428" y="6574"/>
                  </a:cubicBezTo>
                  <a:cubicBezTo>
                    <a:pt x="9405" y="6597"/>
                    <a:pt x="9405" y="6620"/>
                    <a:pt x="9382" y="6643"/>
                  </a:cubicBezTo>
                  <a:cubicBezTo>
                    <a:pt x="9382" y="6687"/>
                    <a:pt x="9373" y="6712"/>
                    <a:pt x="9354" y="6712"/>
                  </a:cubicBezTo>
                  <a:cubicBezTo>
                    <a:pt x="9343" y="6712"/>
                    <a:pt x="9330" y="6705"/>
                    <a:pt x="9314" y="6688"/>
                  </a:cubicBezTo>
                  <a:cubicBezTo>
                    <a:pt x="9268" y="6666"/>
                    <a:pt x="9245" y="6666"/>
                    <a:pt x="9200" y="6643"/>
                  </a:cubicBezTo>
                  <a:cubicBezTo>
                    <a:pt x="9017" y="6574"/>
                    <a:pt x="8834" y="6506"/>
                    <a:pt x="8697" y="6392"/>
                  </a:cubicBezTo>
                  <a:cubicBezTo>
                    <a:pt x="8720" y="6346"/>
                    <a:pt x="8766" y="6323"/>
                    <a:pt x="8812" y="6278"/>
                  </a:cubicBezTo>
                  <a:cubicBezTo>
                    <a:pt x="8903" y="6232"/>
                    <a:pt x="8994" y="6209"/>
                    <a:pt x="9063" y="6118"/>
                  </a:cubicBezTo>
                  <a:cubicBezTo>
                    <a:pt x="9200" y="5935"/>
                    <a:pt x="9314" y="5661"/>
                    <a:pt x="9405" y="5479"/>
                  </a:cubicBezTo>
                  <a:cubicBezTo>
                    <a:pt x="9519" y="5228"/>
                    <a:pt x="9542" y="4954"/>
                    <a:pt x="9656" y="4725"/>
                  </a:cubicBezTo>
                  <a:cubicBezTo>
                    <a:pt x="9702" y="4588"/>
                    <a:pt x="9747" y="4452"/>
                    <a:pt x="9793" y="4315"/>
                  </a:cubicBezTo>
                  <a:cubicBezTo>
                    <a:pt x="9839" y="4200"/>
                    <a:pt x="9953" y="4132"/>
                    <a:pt x="9998" y="4018"/>
                  </a:cubicBezTo>
                  <a:cubicBezTo>
                    <a:pt x="10021" y="3995"/>
                    <a:pt x="9998" y="3904"/>
                    <a:pt x="9998" y="3858"/>
                  </a:cubicBezTo>
                  <a:lnTo>
                    <a:pt x="9998" y="3767"/>
                  </a:lnTo>
                  <a:cubicBezTo>
                    <a:pt x="9702" y="3790"/>
                    <a:pt x="9610" y="4064"/>
                    <a:pt x="9473" y="4292"/>
                  </a:cubicBezTo>
                  <a:cubicBezTo>
                    <a:pt x="9382" y="4474"/>
                    <a:pt x="9268" y="4680"/>
                    <a:pt x="9177" y="4862"/>
                  </a:cubicBezTo>
                  <a:cubicBezTo>
                    <a:pt x="9085" y="5091"/>
                    <a:pt x="8971" y="5296"/>
                    <a:pt x="8789" y="5456"/>
                  </a:cubicBezTo>
                  <a:cubicBezTo>
                    <a:pt x="8743" y="5501"/>
                    <a:pt x="8675" y="5570"/>
                    <a:pt x="8606" y="5593"/>
                  </a:cubicBezTo>
                  <a:cubicBezTo>
                    <a:pt x="8515" y="5661"/>
                    <a:pt x="8424" y="5775"/>
                    <a:pt x="8309" y="5775"/>
                  </a:cubicBezTo>
                  <a:cubicBezTo>
                    <a:pt x="8293" y="5778"/>
                    <a:pt x="8278" y="5779"/>
                    <a:pt x="8264" y="5779"/>
                  </a:cubicBezTo>
                  <a:cubicBezTo>
                    <a:pt x="7977" y="5779"/>
                    <a:pt x="8071" y="5358"/>
                    <a:pt x="7876" y="5228"/>
                  </a:cubicBezTo>
                  <a:cubicBezTo>
                    <a:pt x="7840" y="5204"/>
                    <a:pt x="7811" y="5194"/>
                    <a:pt x="7786" y="5194"/>
                  </a:cubicBezTo>
                  <a:cubicBezTo>
                    <a:pt x="7717" y="5194"/>
                    <a:pt x="7687" y="5274"/>
                    <a:pt x="7670" y="5342"/>
                  </a:cubicBezTo>
                  <a:lnTo>
                    <a:pt x="7670" y="5410"/>
                  </a:lnTo>
                  <a:cubicBezTo>
                    <a:pt x="7670" y="5433"/>
                    <a:pt x="7670" y="5433"/>
                    <a:pt x="7670" y="5456"/>
                  </a:cubicBezTo>
                  <a:lnTo>
                    <a:pt x="7670" y="5547"/>
                  </a:lnTo>
                  <a:cubicBezTo>
                    <a:pt x="7670" y="5684"/>
                    <a:pt x="7716" y="5821"/>
                    <a:pt x="7762" y="5958"/>
                  </a:cubicBezTo>
                  <a:cubicBezTo>
                    <a:pt x="7830" y="6095"/>
                    <a:pt x="7899" y="6209"/>
                    <a:pt x="7990" y="6323"/>
                  </a:cubicBezTo>
                  <a:cubicBezTo>
                    <a:pt x="8035" y="6369"/>
                    <a:pt x="8104" y="6437"/>
                    <a:pt x="8127" y="6483"/>
                  </a:cubicBezTo>
                  <a:cubicBezTo>
                    <a:pt x="8127" y="6506"/>
                    <a:pt x="8150" y="6506"/>
                    <a:pt x="8150" y="6506"/>
                  </a:cubicBezTo>
                  <a:cubicBezTo>
                    <a:pt x="8104" y="6529"/>
                    <a:pt x="8058" y="6551"/>
                    <a:pt x="8013" y="6597"/>
                  </a:cubicBezTo>
                  <a:cubicBezTo>
                    <a:pt x="7899" y="6734"/>
                    <a:pt x="7830" y="6803"/>
                    <a:pt x="7693" y="6917"/>
                  </a:cubicBezTo>
                  <a:cubicBezTo>
                    <a:pt x="7647" y="6962"/>
                    <a:pt x="7602" y="7031"/>
                    <a:pt x="7556" y="7054"/>
                  </a:cubicBezTo>
                  <a:cubicBezTo>
                    <a:pt x="7488" y="7122"/>
                    <a:pt x="7396" y="7145"/>
                    <a:pt x="7328" y="7191"/>
                  </a:cubicBezTo>
                  <a:cubicBezTo>
                    <a:pt x="7259" y="7236"/>
                    <a:pt x="7100" y="7305"/>
                    <a:pt x="7077" y="7396"/>
                  </a:cubicBezTo>
                  <a:cubicBezTo>
                    <a:pt x="7054" y="7396"/>
                    <a:pt x="7054" y="7624"/>
                    <a:pt x="7077" y="7624"/>
                  </a:cubicBezTo>
                  <a:cubicBezTo>
                    <a:pt x="7130" y="7648"/>
                    <a:pt x="7184" y="7658"/>
                    <a:pt x="7237" y="7658"/>
                  </a:cubicBezTo>
                  <a:cubicBezTo>
                    <a:pt x="7390" y="7658"/>
                    <a:pt x="7547" y="7578"/>
                    <a:pt x="7716" y="7510"/>
                  </a:cubicBezTo>
                  <a:cubicBezTo>
                    <a:pt x="7807" y="7464"/>
                    <a:pt x="7899" y="7396"/>
                    <a:pt x="8013" y="7350"/>
                  </a:cubicBezTo>
                  <a:cubicBezTo>
                    <a:pt x="8035" y="7350"/>
                    <a:pt x="8081" y="7350"/>
                    <a:pt x="8104" y="7328"/>
                  </a:cubicBezTo>
                  <a:cubicBezTo>
                    <a:pt x="8150" y="7305"/>
                    <a:pt x="8195" y="7259"/>
                    <a:pt x="8241" y="7213"/>
                  </a:cubicBezTo>
                  <a:cubicBezTo>
                    <a:pt x="8287" y="7191"/>
                    <a:pt x="8355" y="7191"/>
                    <a:pt x="8401" y="7168"/>
                  </a:cubicBezTo>
                  <a:cubicBezTo>
                    <a:pt x="8469" y="7122"/>
                    <a:pt x="8538" y="7076"/>
                    <a:pt x="8606" y="7054"/>
                  </a:cubicBezTo>
                  <a:lnTo>
                    <a:pt x="8766" y="7054"/>
                  </a:lnTo>
                  <a:cubicBezTo>
                    <a:pt x="8766" y="7054"/>
                    <a:pt x="8766" y="7031"/>
                    <a:pt x="8766" y="7031"/>
                  </a:cubicBezTo>
                  <a:cubicBezTo>
                    <a:pt x="8880" y="7122"/>
                    <a:pt x="9017" y="7191"/>
                    <a:pt x="9177" y="7236"/>
                  </a:cubicBezTo>
                  <a:cubicBezTo>
                    <a:pt x="9268" y="7259"/>
                    <a:pt x="9337" y="7282"/>
                    <a:pt x="9428" y="7305"/>
                  </a:cubicBezTo>
                  <a:cubicBezTo>
                    <a:pt x="9496" y="7328"/>
                    <a:pt x="9565" y="7350"/>
                    <a:pt x="9633" y="7373"/>
                  </a:cubicBezTo>
                  <a:cubicBezTo>
                    <a:pt x="9610" y="7464"/>
                    <a:pt x="9610" y="7579"/>
                    <a:pt x="9610" y="7647"/>
                  </a:cubicBezTo>
                  <a:cubicBezTo>
                    <a:pt x="9610" y="7670"/>
                    <a:pt x="9610" y="7670"/>
                    <a:pt x="9610" y="7670"/>
                  </a:cubicBezTo>
                  <a:lnTo>
                    <a:pt x="9610" y="7693"/>
                  </a:lnTo>
                  <a:cubicBezTo>
                    <a:pt x="9633" y="7852"/>
                    <a:pt x="9656" y="8012"/>
                    <a:pt x="9770" y="8149"/>
                  </a:cubicBezTo>
                  <a:cubicBezTo>
                    <a:pt x="10090" y="8560"/>
                    <a:pt x="10775" y="8629"/>
                    <a:pt x="10911" y="9176"/>
                  </a:cubicBezTo>
                  <a:cubicBezTo>
                    <a:pt x="10843" y="9405"/>
                    <a:pt x="10638" y="9587"/>
                    <a:pt x="10409" y="9679"/>
                  </a:cubicBezTo>
                  <a:cubicBezTo>
                    <a:pt x="10337" y="9707"/>
                    <a:pt x="10264" y="9716"/>
                    <a:pt x="10192" y="9716"/>
                  </a:cubicBezTo>
                  <a:cubicBezTo>
                    <a:pt x="10095" y="9716"/>
                    <a:pt x="9998" y="9701"/>
                    <a:pt x="9902" y="9701"/>
                  </a:cubicBezTo>
                  <a:cubicBezTo>
                    <a:pt x="9843" y="9701"/>
                    <a:pt x="9784" y="9706"/>
                    <a:pt x="9725" y="9724"/>
                  </a:cubicBezTo>
                  <a:cubicBezTo>
                    <a:pt x="9725" y="9815"/>
                    <a:pt x="9702" y="9907"/>
                    <a:pt x="9725" y="9998"/>
                  </a:cubicBezTo>
                  <a:cubicBezTo>
                    <a:pt x="9725" y="10067"/>
                    <a:pt x="9747" y="10112"/>
                    <a:pt x="9770" y="10135"/>
                  </a:cubicBezTo>
                  <a:cubicBezTo>
                    <a:pt x="9856" y="10242"/>
                    <a:pt x="9997" y="10284"/>
                    <a:pt x="10148" y="10284"/>
                  </a:cubicBezTo>
                  <a:cubicBezTo>
                    <a:pt x="10320" y="10284"/>
                    <a:pt x="10504" y="10231"/>
                    <a:pt x="10638" y="10158"/>
                  </a:cubicBezTo>
                  <a:cubicBezTo>
                    <a:pt x="10638" y="10318"/>
                    <a:pt x="10638" y="10500"/>
                    <a:pt x="10660" y="10660"/>
                  </a:cubicBezTo>
                  <a:cubicBezTo>
                    <a:pt x="10569" y="11071"/>
                    <a:pt x="9998" y="11185"/>
                    <a:pt x="9656" y="11208"/>
                  </a:cubicBezTo>
                  <a:cubicBezTo>
                    <a:pt x="9428" y="11208"/>
                    <a:pt x="9200" y="11185"/>
                    <a:pt x="8994" y="11094"/>
                  </a:cubicBezTo>
                  <a:cubicBezTo>
                    <a:pt x="8817" y="11023"/>
                    <a:pt x="8682" y="10898"/>
                    <a:pt x="8523" y="10898"/>
                  </a:cubicBezTo>
                  <a:cubicBezTo>
                    <a:pt x="8477" y="10898"/>
                    <a:pt x="8429" y="10908"/>
                    <a:pt x="8378" y="10934"/>
                  </a:cubicBezTo>
                  <a:cubicBezTo>
                    <a:pt x="8378" y="10934"/>
                    <a:pt x="8378" y="11094"/>
                    <a:pt x="8378" y="11117"/>
                  </a:cubicBezTo>
                  <a:cubicBezTo>
                    <a:pt x="8378" y="11117"/>
                    <a:pt x="8378" y="11139"/>
                    <a:pt x="8378" y="11139"/>
                  </a:cubicBezTo>
                  <a:lnTo>
                    <a:pt x="8378" y="11185"/>
                  </a:lnTo>
                  <a:cubicBezTo>
                    <a:pt x="8401" y="11345"/>
                    <a:pt x="8515" y="11436"/>
                    <a:pt x="8675" y="11527"/>
                  </a:cubicBezTo>
                  <a:cubicBezTo>
                    <a:pt x="8812" y="11619"/>
                    <a:pt x="8949" y="11664"/>
                    <a:pt x="9085" y="11687"/>
                  </a:cubicBezTo>
                  <a:cubicBezTo>
                    <a:pt x="8954" y="11736"/>
                    <a:pt x="8822" y="11774"/>
                    <a:pt x="8691" y="11774"/>
                  </a:cubicBezTo>
                  <a:cubicBezTo>
                    <a:pt x="8640" y="11774"/>
                    <a:pt x="8589" y="11768"/>
                    <a:pt x="8538" y="11756"/>
                  </a:cubicBezTo>
                  <a:cubicBezTo>
                    <a:pt x="8218" y="11710"/>
                    <a:pt x="7967" y="11505"/>
                    <a:pt x="7762" y="11276"/>
                  </a:cubicBezTo>
                  <a:cubicBezTo>
                    <a:pt x="7374" y="10865"/>
                    <a:pt x="7100" y="10363"/>
                    <a:pt x="6894" y="9838"/>
                  </a:cubicBezTo>
                  <a:cubicBezTo>
                    <a:pt x="6940" y="9838"/>
                    <a:pt x="6940" y="9815"/>
                    <a:pt x="6986" y="9724"/>
                  </a:cubicBezTo>
                  <a:cubicBezTo>
                    <a:pt x="7008" y="9701"/>
                    <a:pt x="7031" y="9656"/>
                    <a:pt x="7054" y="9610"/>
                  </a:cubicBezTo>
                  <a:cubicBezTo>
                    <a:pt x="7077" y="9564"/>
                    <a:pt x="7054" y="9519"/>
                    <a:pt x="7077" y="9473"/>
                  </a:cubicBezTo>
                  <a:cubicBezTo>
                    <a:pt x="7100" y="9382"/>
                    <a:pt x="7191" y="9336"/>
                    <a:pt x="7237" y="9245"/>
                  </a:cubicBezTo>
                  <a:cubicBezTo>
                    <a:pt x="7305" y="9131"/>
                    <a:pt x="7305" y="8994"/>
                    <a:pt x="7374" y="8857"/>
                  </a:cubicBezTo>
                  <a:cubicBezTo>
                    <a:pt x="7511" y="8651"/>
                    <a:pt x="7716" y="8423"/>
                    <a:pt x="7921" y="8286"/>
                  </a:cubicBezTo>
                  <a:cubicBezTo>
                    <a:pt x="8035" y="8218"/>
                    <a:pt x="8127" y="8126"/>
                    <a:pt x="8241" y="8058"/>
                  </a:cubicBezTo>
                  <a:cubicBezTo>
                    <a:pt x="8309" y="8012"/>
                    <a:pt x="8424" y="7989"/>
                    <a:pt x="8469" y="7898"/>
                  </a:cubicBezTo>
                  <a:cubicBezTo>
                    <a:pt x="8469" y="7875"/>
                    <a:pt x="8469" y="7647"/>
                    <a:pt x="8469" y="7647"/>
                  </a:cubicBezTo>
                  <a:cubicBezTo>
                    <a:pt x="8264" y="7647"/>
                    <a:pt x="8127" y="7693"/>
                    <a:pt x="7967" y="7761"/>
                  </a:cubicBezTo>
                  <a:cubicBezTo>
                    <a:pt x="7739" y="7875"/>
                    <a:pt x="7533" y="7967"/>
                    <a:pt x="7328" y="8126"/>
                  </a:cubicBezTo>
                  <a:cubicBezTo>
                    <a:pt x="7282" y="8172"/>
                    <a:pt x="7259" y="8218"/>
                    <a:pt x="7214" y="8263"/>
                  </a:cubicBezTo>
                  <a:cubicBezTo>
                    <a:pt x="7168" y="8309"/>
                    <a:pt x="7077" y="8355"/>
                    <a:pt x="7031" y="8423"/>
                  </a:cubicBezTo>
                  <a:cubicBezTo>
                    <a:pt x="6986" y="8492"/>
                    <a:pt x="6963" y="8583"/>
                    <a:pt x="6894" y="8651"/>
                  </a:cubicBezTo>
                  <a:cubicBezTo>
                    <a:pt x="6871" y="8697"/>
                    <a:pt x="6849" y="8743"/>
                    <a:pt x="6803" y="8788"/>
                  </a:cubicBezTo>
                  <a:cubicBezTo>
                    <a:pt x="6780" y="8834"/>
                    <a:pt x="6734" y="8857"/>
                    <a:pt x="6712" y="8880"/>
                  </a:cubicBezTo>
                  <a:cubicBezTo>
                    <a:pt x="6689" y="8925"/>
                    <a:pt x="6666" y="8971"/>
                    <a:pt x="6643" y="9017"/>
                  </a:cubicBezTo>
                  <a:cubicBezTo>
                    <a:pt x="6633" y="9048"/>
                    <a:pt x="6622" y="9065"/>
                    <a:pt x="6614" y="9065"/>
                  </a:cubicBezTo>
                  <a:cubicBezTo>
                    <a:pt x="6604" y="9065"/>
                    <a:pt x="6597" y="9043"/>
                    <a:pt x="6597" y="8994"/>
                  </a:cubicBezTo>
                  <a:cubicBezTo>
                    <a:pt x="6483" y="8857"/>
                    <a:pt x="6461" y="8560"/>
                    <a:pt x="6415" y="8400"/>
                  </a:cubicBezTo>
                  <a:cubicBezTo>
                    <a:pt x="6324" y="8035"/>
                    <a:pt x="6255" y="7693"/>
                    <a:pt x="6209" y="7328"/>
                  </a:cubicBezTo>
                  <a:lnTo>
                    <a:pt x="6209" y="7328"/>
                  </a:lnTo>
                  <a:cubicBezTo>
                    <a:pt x="6223" y="7341"/>
                    <a:pt x="6245" y="7347"/>
                    <a:pt x="6255" y="7349"/>
                  </a:cubicBezTo>
                  <a:lnTo>
                    <a:pt x="6255" y="7349"/>
                  </a:lnTo>
                  <a:cubicBezTo>
                    <a:pt x="6256" y="7328"/>
                    <a:pt x="6278" y="7327"/>
                    <a:pt x="6278" y="7305"/>
                  </a:cubicBezTo>
                  <a:cubicBezTo>
                    <a:pt x="6278" y="7350"/>
                    <a:pt x="6278" y="7373"/>
                    <a:pt x="6301" y="7396"/>
                  </a:cubicBezTo>
                  <a:cubicBezTo>
                    <a:pt x="6301" y="7442"/>
                    <a:pt x="6324" y="7487"/>
                    <a:pt x="6324" y="7533"/>
                  </a:cubicBezTo>
                  <a:cubicBezTo>
                    <a:pt x="6341" y="7603"/>
                    <a:pt x="6399" y="7806"/>
                    <a:pt x="6455" y="7806"/>
                  </a:cubicBezTo>
                  <a:cubicBezTo>
                    <a:pt x="6473" y="7806"/>
                    <a:pt x="6490" y="7787"/>
                    <a:pt x="6506" y="7738"/>
                  </a:cubicBezTo>
                  <a:cubicBezTo>
                    <a:pt x="6575" y="7579"/>
                    <a:pt x="6529" y="7350"/>
                    <a:pt x="6461" y="7145"/>
                  </a:cubicBezTo>
                  <a:cubicBezTo>
                    <a:pt x="6506" y="7122"/>
                    <a:pt x="6529" y="7076"/>
                    <a:pt x="6575" y="7031"/>
                  </a:cubicBezTo>
                  <a:cubicBezTo>
                    <a:pt x="6689" y="6939"/>
                    <a:pt x="6849" y="6894"/>
                    <a:pt x="6963" y="6825"/>
                  </a:cubicBezTo>
                  <a:cubicBezTo>
                    <a:pt x="7100" y="6757"/>
                    <a:pt x="7214" y="6734"/>
                    <a:pt x="7328" y="6643"/>
                  </a:cubicBezTo>
                  <a:cubicBezTo>
                    <a:pt x="7374" y="6597"/>
                    <a:pt x="7511" y="6506"/>
                    <a:pt x="7511" y="6437"/>
                  </a:cubicBezTo>
                  <a:cubicBezTo>
                    <a:pt x="7511" y="6415"/>
                    <a:pt x="7511" y="6186"/>
                    <a:pt x="7511" y="6186"/>
                  </a:cubicBezTo>
                  <a:cubicBezTo>
                    <a:pt x="7494" y="6184"/>
                    <a:pt x="7478" y="6183"/>
                    <a:pt x="7462" y="6183"/>
                  </a:cubicBezTo>
                  <a:cubicBezTo>
                    <a:pt x="7299" y="6183"/>
                    <a:pt x="7150" y="6280"/>
                    <a:pt x="6963" y="6300"/>
                  </a:cubicBezTo>
                  <a:cubicBezTo>
                    <a:pt x="6849" y="6300"/>
                    <a:pt x="6757" y="6346"/>
                    <a:pt x="6643" y="6369"/>
                  </a:cubicBezTo>
                  <a:cubicBezTo>
                    <a:pt x="6552" y="6392"/>
                    <a:pt x="6506" y="6369"/>
                    <a:pt x="6438" y="6415"/>
                  </a:cubicBezTo>
                  <a:cubicBezTo>
                    <a:pt x="6415" y="6415"/>
                    <a:pt x="6392" y="6460"/>
                    <a:pt x="6346" y="6460"/>
                  </a:cubicBezTo>
                  <a:lnTo>
                    <a:pt x="6324" y="6460"/>
                  </a:lnTo>
                  <a:cubicBezTo>
                    <a:pt x="6324" y="6460"/>
                    <a:pt x="6324" y="6460"/>
                    <a:pt x="6324" y="6437"/>
                  </a:cubicBezTo>
                  <a:lnTo>
                    <a:pt x="6301" y="6437"/>
                  </a:lnTo>
                  <a:cubicBezTo>
                    <a:pt x="6301" y="6392"/>
                    <a:pt x="6324" y="6346"/>
                    <a:pt x="6324" y="6300"/>
                  </a:cubicBezTo>
                  <a:cubicBezTo>
                    <a:pt x="6324" y="6255"/>
                    <a:pt x="6324" y="6232"/>
                    <a:pt x="6324" y="6186"/>
                  </a:cubicBezTo>
                  <a:cubicBezTo>
                    <a:pt x="6324" y="6163"/>
                    <a:pt x="6324" y="6141"/>
                    <a:pt x="6324" y="6118"/>
                  </a:cubicBezTo>
                  <a:cubicBezTo>
                    <a:pt x="6324" y="6072"/>
                    <a:pt x="6346" y="5798"/>
                    <a:pt x="6301" y="5775"/>
                  </a:cubicBezTo>
                  <a:cubicBezTo>
                    <a:pt x="6301" y="5775"/>
                    <a:pt x="6301" y="5775"/>
                    <a:pt x="6278" y="5753"/>
                  </a:cubicBezTo>
                  <a:cubicBezTo>
                    <a:pt x="6324" y="5730"/>
                    <a:pt x="6369" y="5707"/>
                    <a:pt x="6415" y="5684"/>
                  </a:cubicBezTo>
                  <a:cubicBezTo>
                    <a:pt x="6575" y="5616"/>
                    <a:pt x="6666" y="5479"/>
                    <a:pt x="6803" y="5387"/>
                  </a:cubicBezTo>
                  <a:cubicBezTo>
                    <a:pt x="6894" y="5319"/>
                    <a:pt x="7008" y="5273"/>
                    <a:pt x="7122" y="5228"/>
                  </a:cubicBezTo>
                  <a:cubicBezTo>
                    <a:pt x="7157" y="5205"/>
                    <a:pt x="7197" y="5205"/>
                    <a:pt x="7239" y="5205"/>
                  </a:cubicBezTo>
                  <a:cubicBezTo>
                    <a:pt x="7282" y="5205"/>
                    <a:pt x="7328" y="5205"/>
                    <a:pt x="7374" y="5182"/>
                  </a:cubicBezTo>
                  <a:cubicBezTo>
                    <a:pt x="7442" y="5159"/>
                    <a:pt x="7556" y="5068"/>
                    <a:pt x="7625" y="4999"/>
                  </a:cubicBezTo>
                  <a:cubicBezTo>
                    <a:pt x="7670" y="4977"/>
                    <a:pt x="7693" y="4931"/>
                    <a:pt x="7739" y="4862"/>
                  </a:cubicBezTo>
                  <a:cubicBezTo>
                    <a:pt x="7853" y="4680"/>
                    <a:pt x="7899" y="4474"/>
                    <a:pt x="7921" y="4269"/>
                  </a:cubicBezTo>
                  <a:cubicBezTo>
                    <a:pt x="7921" y="4178"/>
                    <a:pt x="7944" y="4086"/>
                    <a:pt x="7944" y="3995"/>
                  </a:cubicBezTo>
                  <a:cubicBezTo>
                    <a:pt x="7951" y="3992"/>
                    <a:pt x="7958" y="3990"/>
                    <a:pt x="7966" y="3990"/>
                  </a:cubicBezTo>
                  <a:cubicBezTo>
                    <a:pt x="8015" y="3990"/>
                    <a:pt x="8091" y="4041"/>
                    <a:pt x="8150" y="4041"/>
                  </a:cubicBezTo>
                  <a:cubicBezTo>
                    <a:pt x="8195" y="4041"/>
                    <a:pt x="8208" y="4044"/>
                    <a:pt x="8211" y="4044"/>
                  </a:cubicBezTo>
                  <a:cubicBezTo>
                    <a:pt x="8216" y="4044"/>
                    <a:pt x="8200" y="4036"/>
                    <a:pt x="8241" y="3995"/>
                  </a:cubicBezTo>
                  <a:cubicBezTo>
                    <a:pt x="8264" y="3949"/>
                    <a:pt x="8264" y="3881"/>
                    <a:pt x="8287" y="3835"/>
                  </a:cubicBezTo>
                  <a:cubicBezTo>
                    <a:pt x="8309" y="3721"/>
                    <a:pt x="8332" y="3607"/>
                    <a:pt x="8355" y="3470"/>
                  </a:cubicBezTo>
                  <a:cubicBezTo>
                    <a:pt x="8401" y="3219"/>
                    <a:pt x="8401" y="2968"/>
                    <a:pt x="8378" y="2694"/>
                  </a:cubicBezTo>
                  <a:cubicBezTo>
                    <a:pt x="8355" y="2260"/>
                    <a:pt x="8150" y="1872"/>
                    <a:pt x="7944" y="1484"/>
                  </a:cubicBezTo>
                  <a:cubicBezTo>
                    <a:pt x="7921" y="1416"/>
                    <a:pt x="7762" y="959"/>
                    <a:pt x="7670" y="959"/>
                  </a:cubicBezTo>
                  <a:cubicBezTo>
                    <a:pt x="7602" y="959"/>
                    <a:pt x="7602" y="1073"/>
                    <a:pt x="7602" y="1142"/>
                  </a:cubicBezTo>
                  <a:cubicBezTo>
                    <a:pt x="7602" y="1393"/>
                    <a:pt x="7625" y="1621"/>
                    <a:pt x="7693" y="1849"/>
                  </a:cubicBezTo>
                  <a:cubicBezTo>
                    <a:pt x="7853" y="2329"/>
                    <a:pt x="8150" y="2808"/>
                    <a:pt x="8081" y="3333"/>
                  </a:cubicBezTo>
                  <a:cubicBezTo>
                    <a:pt x="8058" y="3402"/>
                    <a:pt x="8058" y="3447"/>
                    <a:pt x="8013" y="3470"/>
                  </a:cubicBezTo>
                  <a:cubicBezTo>
                    <a:pt x="8003" y="3473"/>
                    <a:pt x="7992" y="3475"/>
                    <a:pt x="7981" y="3475"/>
                  </a:cubicBezTo>
                  <a:cubicBezTo>
                    <a:pt x="7929" y="3475"/>
                    <a:pt x="7868" y="3442"/>
                    <a:pt x="7816" y="3442"/>
                  </a:cubicBezTo>
                  <a:cubicBezTo>
                    <a:pt x="7805" y="3442"/>
                    <a:pt x="7794" y="3444"/>
                    <a:pt x="7784" y="3447"/>
                  </a:cubicBezTo>
                  <a:cubicBezTo>
                    <a:pt x="7739" y="3447"/>
                    <a:pt x="7733" y="3442"/>
                    <a:pt x="7733" y="3442"/>
                  </a:cubicBezTo>
                  <a:lnTo>
                    <a:pt x="7733" y="3442"/>
                  </a:lnTo>
                  <a:cubicBezTo>
                    <a:pt x="7733" y="3442"/>
                    <a:pt x="7739" y="3447"/>
                    <a:pt x="7716" y="3470"/>
                  </a:cubicBezTo>
                  <a:cubicBezTo>
                    <a:pt x="7602" y="3584"/>
                    <a:pt x="7647" y="3972"/>
                    <a:pt x="7625" y="4109"/>
                  </a:cubicBezTo>
                  <a:cubicBezTo>
                    <a:pt x="7602" y="4269"/>
                    <a:pt x="7533" y="4566"/>
                    <a:pt x="7351" y="4634"/>
                  </a:cubicBezTo>
                  <a:cubicBezTo>
                    <a:pt x="7259" y="4680"/>
                    <a:pt x="7122" y="4657"/>
                    <a:pt x="7008" y="4703"/>
                  </a:cubicBezTo>
                  <a:cubicBezTo>
                    <a:pt x="6780" y="4771"/>
                    <a:pt x="6620" y="4885"/>
                    <a:pt x="6438" y="5068"/>
                  </a:cubicBezTo>
                  <a:cubicBezTo>
                    <a:pt x="6346" y="5136"/>
                    <a:pt x="6164" y="5136"/>
                    <a:pt x="6141" y="5273"/>
                  </a:cubicBezTo>
                  <a:cubicBezTo>
                    <a:pt x="6141" y="5273"/>
                    <a:pt x="6141" y="5296"/>
                    <a:pt x="6141" y="5296"/>
                  </a:cubicBezTo>
                  <a:cubicBezTo>
                    <a:pt x="6075" y="5326"/>
                    <a:pt x="6018" y="5338"/>
                    <a:pt x="5966" y="5338"/>
                  </a:cubicBezTo>
                  <a:cubicBezTo>
                    <a:pt x="5857" y="5338"/>
                    <a:pt x="5770" y="5282"/>
                    <a:pt x="5662" y="5205"/>
                  </a:cubicBezTo>
                  <a:cubicBezTo>
                    <a:pt x="5981" y="5045"/>
                    <a:pt x="6278" y="4840"/>
                    <a:pt x="6483" y="4566"/>
                  </a:cubicBezTo>
                  <a:lnTo>
                    <a:pt x="6506" y="4566"/>
                  </a:lnTo>
                  <a:cubicBezTo>
                    <a:pt x="6552" y="4452"/>
                    <a:pt x="6597" y="4246"/>
                    <a:pt x="6552" y="4109"/>
                  </a:cubicBezTo>
                  <a:lnTo>
                    <a:pt x="6552" y="4086"/>
                  </a:lnTo>
                  <a:cubicBezTo>
                    <a:pt x="6552" y="4064"/>
                    <a:pt x="6552" y="4041"/>
                    <a:pt x="6552" y="4041"/>
                  </a:cubicBezTo>
                  <a:cubicBezTo>
                    <a:pt x="6549" y="4039"/>
                    <a:pt x="6545" y="4038"/>
                    <a:pt x="6541" y="4038"/>
                  </a:cubicBezTo>
                  <a:cubicBezTo>
                    <a:pt x="6483" y="4038"/>
                    <a:pt x="6321" y="4179"/>
                    <a:pt x="6278" y="4200"/>
                  </a:cubicBezTo>
                  <a:cubicBezTo>
                    <a:pt x="6141" y="4292"/>
                    <a:pt x="6004" y="4406"/>
                    <a:pt x="5867" y="4520"/>
                  </a:cubicBezTo>
                  <a:cubicBezTo>
                    <a:pt x="5502" y="4748"/>
                    <a:pt x="5091" y="4908"/>
                    <a:pt x="4703" y="5022"/>
                  </a:cubicBezTo>
                  <a:cubicBezTo>
                    <a:pt x="4498" y="5091"/>
                    <a:pt x="4292" y="5136"/>
                    <a:pt x="4087" y="5205"/>
                  </a:cubicBezTo>
                  <a:cubicBezTo>
                    <a:pt x="3950" y="5250"/>
                    <a:pt x="3790" y="5342"/>
                    <a:pt x="3630" y="5365"/>
                  </a:cubicBezTo>
                  <a:cubicBezTo>
                    <a:pt x="3567" y="5379"/>
                    <a:pt x="3503" y="5384"/>
                    <a:pt x="3439" y="5384"/>
                  </a:cubicBezTo>
                  <a:cubicBezTo>
                    <a:pt x="3297" y="5384"/>
                    <a:pt x="3156" y="5357"/>
                    <a:pt x="3014" y="5342"/>
                  </a:cubicBezTo>
                  <a:cubicBezTo>
                    <a:pt x="3014" y="5342"/>
                    <a:pt x="3014" y="5319"/>
                    <a:pt x="3037" y="5319"/>
                  </a:cubicBezTo>
                  <a:cubicBezTo>
                    <a:pt x="3082" y="5273"/>
                    <a:pt x="3128" y="5250"/>
                    <a:pt x="3174" y="5228"/>
                  </a:cubicBezTo>
                  <a:cubicBezTo>
                    <a:pt x="3288" y="5159"/>
                    <a:pt x="3402" y="5113"/>
                    <a:pt x="3539" y="5068"/>
                  </a:cubicBezTo>
                  <a:cubicBezTo>
                    <a:pt x="3653" y="5022"/>
                    <a:pt x="3767" y="5022"/>
                    <a:pt x="3881" y="5022"/>
                  </a:cubicBezTo>
                  <a:cubicBezTo>
                    <a:pt x="4018" y="5022"/>
                    <a:pt x="4155" y="4977"/>
                    <a:pt x="4292" y="4954"/>
                  </a:cubicBezTo>
                  <a:cubicBezTo>
                    <a:pt x="4543" y="4885"/>
                    <a:pt x="4794" y="4885"/>
                    <a:pt x="5000" y="4703"/>
                  </a:cubicBezTo>
                  <a:cubicBezTo>
                    <a:pt x="5182" y="4588"/>
                    <a:pt x="5274" y="4383"/>
                    <a:pt x="5296" y="4178"/>
                  </a:cubicBezTo>
                  <a:cubicBezTo>
                    <a:pt x="5296" y="4155"/>
                    <a:pt x="5296" y="4155"/>
                    <a:pt x="5296" y="4155"/>
                  </a:cubicBezTo>
                  <a:cubicBezTo>
                    <a:pt x="5296" y="4086"/>
                    <a:pt x="5319" y="4018"/>
                    <a:pt x="5296" y="3949"/>
                  </a:cubicBezTo>
                  <a:lnTo>
                    <a:pt x="5296" y="3927"/>
                  </a:lnTo>
                  <a:cubicBezTo>
                    <a:pt x="5274" y="3904"/>
                    <a:pt x="5251" y="3835"/>
                    <a:pt x="5228" y="3835"/>
                  </a:cubicBezTo>
                  <a:cubicBezTo>
                    <a:pt x="5215" y="3829"/>
                    <a:pt x="5199" y="3826"/>
                    <a:pt x="5183" y="3826"/>
                  </a:cubicBezTo>
                  <a:cubicBezTo>
                    <a:pt x="5144" y="3826"/>
                    <a:pt x="5100" y="3842"/>
                    <a:pt x="5068" y="3858"/>
                  </a:cubicBezTo>
                  <a:cubicBezTo>
                    <a:pt x="4977" y="3949"/>
                    <a:pt x="4954" y="4086"/>
                    <a:pt x="4886" y="4178"/>
                  </a:cubicBezTo>
                  <a:cubicBezTo>
                    <a:pt x="4771" y="4269"/>
                    <a:pt x="4657" y="4337"/>
                    <a:pt x="4520" y="4383"/>
                  </a:cubicBezTo>
                  <a:cubicBezTo>
                    <a:pt x="4292" y="4429"/>
                    <a:pt x="4064" y="4474"/>
                    <a:pt x="3836" y="4497"/>
                  </a:cubicBezTo>
                  <a:cubicBezTo>
                    <a:pt x="3607" y="4543"/>
                    <a:pt x="3333" y="4520"/>
                    <a:pt x="3105" y="4634"/>
                  </a:cubicBezTo>
                  <a:cubicBezTo>
                    <a:pt x="2923" y="4725"/>
                    <a:pt x="2786" y="4885"/>
                    <a:pt x="2763" y="5091"/>
                  </a:cubicBezTo>
                  <a:lnTo>
                    <a:pt x="2763" y="5113"/>
                  </a:lnTo>
                  <a:cubicBezTo>
                    <a:pt x="2763" y="5136"/>
                    <a:pt x="2763" y="5205"/>
                    <a:pt x="2763" y="5273"/>
                  </a:cubicBezTo>
                  <a:lnTo>
                    <a:pt x="2763" y="5319"/>
                  </a:lnTo>
                  <a:lnTo>
                    <a:pt x="2786" y="5319"/>
                  </a:lnTo>
                  <a:cubicBezTo>
                    <a:pt x="2694" y="5319"/>
                    <a:pt x="2603" y="5319"/>
                    <a:pt x="2512" y="5342"/>
                  </a:cubicBezTo>
                  <a:cubicBezTo>
                    <a:pt x="2306" y="5365"/>
                    <a:pt x="2124" y="5433"/>
                    <a:pt x="1987" y="5570"/>
                  </a:cubicBezTo>
                  <a:cubicBezTo>
                    <a:pt x="1895" y="5638"/>
                    <a:pt x="1804" y="5912"/>
                    <a:pt x="1690" y="5935"/>
                  </a:cubicBezTo>
                  <a:cubicBezTo>
                    <a:pt x="1686" y="5936"/>
                    <a:pt x="1682" y="5937"/>
                    <a:pt x="1678" y="5937"/>
                  </a:cubicBezTo>
                  <a:cubicBezTo>
                    <a:pt x="1587" y="5937"/>
                    <a:pt x="1460" y="5704"/>
                    <a:pt x="1416" y="5638"/>
                  </a:cubicBezTo>
                  <a:cubicBezTo>
                    <a:pt x="1302" y="5501"/>
                    <a:pt x="1211" y="5387"/>
                    <a:pt x="1051" y="5273"/>
                  </a:cubicBezTo>
                  <a:cubicBezTo>
                    <a:pt x="777" y="5091"/>
                    <a:pt x="343" y="4931"/>
                    <a:pt x="252" y="4588"/>
                  </a:cubicBezTo>
                  <a:cubicBezTo>
                    <a:pt x="252" y="4497"/>
                    <a:pt x="275" y="4383"/>
                    <a:pt x="252" y="4315"/>
                  </a:cubicBezTo>
                  <a:lnTo>
                    <a:pt x="252" y="4269"/>
                  </a:lnTo>
                  <a:cubicBezTo>
                    <a:pt x="252" y="4246"/>
                    <a:pt x="252" y="4223"/>
                    <a:pt x="206" y="4223"/>
                  </a:cubicBezTo>
                  <a:cubicBezTo>
                    <a:pt x="115" y="4246"/>
                    <a:pt x="69" y="4406"/>
                    <a:pt x="47" y="4474"/>
                  </a:cubicBezTo>
                  <a:cubicBezTo>
                    <a:pt x="24" y="4588"/>
                    <a:pt x="1" y="4703"/>
                    <a:pt x="24" y="4794"/>
                  </a:cubicBezTo>
                  <a:cubicBezTo>
                    <a:pt x="24" y="4809"/>
                    <a:pt x="24" y="4824"/>
                    <a:pt x="24" y="4840"/>
                  </a:cubicBezTo>
                  <a:cubicBezTo>
                    <a:pt x="47" y="5091"/>
                    <a:pt x="184" y="5319"/>
                    <a:pt x="412" y="5501"/>
                  </a:cubicBezTo>
                  <a:cubicBezTo>
                    <a:pt x="594" y="5638"/>
                    <a:pt x="846" y="5730"/>
                    <a:pt x="1005" y="5890"/>
                  </a:cubicBezTo>
                  <a:cubicBezTo>
                    <a:pt x="1180" y="6064"/>
                    <a:pt x="1388" y="6454"/>
                    <a:pt x="1671" y="6454"/>
                  </a:cubicBezTo>
                  <a:cubicBezTo>
                    <a:pt x="1720" y="6454"/>
                    <a:pt x="1772" y="6442"/>
                    <a:pt x="1827" y="6415"/>
                  </a:cubicBezTo>
                  <a:cubicBezTo>
                    <a:pt x="1941" y="6369"/>
                    <a:pt x="2010" y="6209"/>
                    <a:pt x="2078" y="6095"/>
                  </a:cubicBezTo>
                  <a:cubicBezTo>
                    <a:pt x="2147" y="6004"/>
                    <a:pt x="2261" y="5935"/>
                    <a:pt x="2375" y="5912"/>
                  </a:cubicBezTo>
                  <a:cubicBezTo>
                    <a:pt x="2526" y="5862"/>
                    <a:pt x="2685" y="5846"/>
                    <a:pt x="2846" y="5846"/>
                  </a:cubicBezTo>
                  <a:cubicBezTo>
                    <a:pt x="2977" y="5846"/>
                    <a:pt x="3109" y="5856"/>
                    <a:pt x="3242" y="5867"/>
                  </a:cubicBezTo>
                  <a:lnTo>
                    <a:pt x="3242" y="5912"/>
                  </a:lnTo>
                  <a:cubicBezTo>
                    <a:pt x="3309" y="5886"/>
                    <a:pt x="3376" y="5875"/>
                    <a:pt x="3443" y="5875"/>
                  </a:cubicBezTo>
                  <a:cubicBezTo>
                    <a:pt x="3490" y="5875"/>
                    <a:pt x="3537" y="5880"/>
                    <a:pt x="3585" y="5890"/>
                  </a:cubicBezTo>
                  <a:cubicBezTo>
                    <a:pt x="3630" y="5890"/>
                    <a:pt x="3676" y="5890"/>
                    <a:pt x="3722" y="5912"/>
                  </a:cubicBezTo>
                  <a:cubicBezTo>
                    <a:pt x="3744" y="5890"/>
                    <a:pt x="3744" y="5867"/>
                    <a:pt x="3767" y="5844"/>
                  </a:cubicBezTo>
                  <a:cubicBezTo>
                    <a:pt x="3836" y="5821"/>
                    <a:pt x="3881" y="5775"/>
                    <a:pt x="3927" y="5753"/>
                  </a:cubicBezTo>
                  <a:cubicBezTo>
                    <a:pt x="4049" y="5692"/>
                    <a:pt x="4191" y="5661"/>
                    <a:pt x="4333" y="5661"/>
                  </a:cubicBezTo>
                  <a:cubicBezTo>
                    <a:pt x="4404" y="5661"/>
                    <a:pt x="4475" y="5669"/>
                    <a:pt x="4543" y="5684"/>
                  </a:cubicBezTo>
                  <a:lnTo>
                    <a:pt x="4543" y="5616"/>
                  </a:lnTo>
                  <a:cubicBezTo>
                    <a:pt x="4612" y="5616"/>
                    <a:pt x="4680" y="5593"/>
                    <a:pt x="4749" y="5570"/>
                  </a:cubicBezTo>
                  <a:cubicBezTo>
                    <a:pt x="4863" y="5547"/>
                    <a:pt x="5091" y="5410"/>
                    <a:pt x="5205" y="5410"/>
                  </a:cubicBezTo>
                  <a:cubicBezTo>
                    <a:pt x="5274" y="5433"/>
                    <a:pt x="5251" y="5433"/>
                    <a:pt x="5296" y="5501"/>
                  </a:cubicBezTo>
                  <a:cubicBezTo>
                    <a:pt x="5342" y="5547"/>
                    <a:pt x="5411" y="5616"/>
                    <a:pt x="5479" y="5661"/>
                  </a:cubicBezTo>
                  <a:cubicBezTo>
                    <a:pt x="5570" y="5730"/>
                    <a:pt x="5662" y="5821"/>
                    <a:pt x="5799" y="5867"/>
                  </a:cubicBezTo>
                  <a:cubicBezTo>
                    <a:pt x="5776" y="6163"/>
                    <a:pt x="5776" y="6460"/>
                    <a:pt x="5776" y="6757"/>
                  </a:cubicBezTo>
                  <a:cubicBezTo>
                    <a:pt x="5753" y="6780"/>
                    <a:pt x="5753" y="6985"/>
                    <a:pt x="5776" y="7008"/>
                  </a:cubicBezTo>
                  <a:cubicBezTo>
                    <a:pt x="5844" y="7099"/>
                    <a:pt x="5821" y="7236"/>
                    <a:pt x="5844" y="7328"/>
                  </a:cubicBezTo>
                  <a:cubicBezTo>
                    <a:pt x="5867" y="7464"/>
                    <a:pt x="5867" y="7579"/>
                    <a:pt x="5890" y="7716"/>
                  </a:cubicBezTo>
                  <a:cubicBezTo>
                    <a:pt x="5936" y="7921"/>
                    <a:pt x="5981" y="8126"/>
                    <a:pt x="6027" y="8332"/>
                  </a:cubicBezTo>
                  <a:cubicBezTo>
                    <a:pt x="6141" y="8766"/>
                    <a:pt x="6278" y="9176"/>
                    <a:pt x="6415" y="9610"/>
                  </a:cubicBezTo>
                  <a:cubicBezTo>
                    <a:pt x="6666" y="10409"/>
                    <a:pt x="7031" y="11162"/>
                    <a:pt x="7602" y="11801"/>
                  </a:cubicBezTo>
                  <a:cubicBezTo>
                    <a:pt x="7853" y="12098"/>
                    <a:pt x="8172" y="12326"/>
                    <a:pt x="8583" y="12372"/>
                  </a:cubicBezTo>
                  <a:lnTo>
                    <a:pt x="8743" y="12372"/>
                  </a:lnTo>
                  <a:cubicBezTo>
                    <a:pt x="8767" y="12356"/>
                    <a:pt x="8789" y="12348"/>
                    <a:pt x="8807" y="12348"/>
                  </a:cubicBezTo>
                  <a:cubicBezTo>
                    <a:pt x="8841" y="12348"/>
                    <a:pt x="8865" y="12373"/>
                    <a:pt x="8880" y="12418"/>
                  </a:cubicBezTo>
                  <a:cubicBezTo>
                    <a:pt x="8971" y="12463"/>
                    <a:pt x="9017" y="12509"/>
                    <a:pt x="9131" y="12532"/>
                  </a:cubicBezTo>
                  <a:cubicBezTo>
                    <a:pt x="9208" y="12551"/>
                    <a:pt x="9290" y="12558"/>
                    <a:pt x="9371" y="12558"/>
                  </a:cubicBezTo>
                  <a:cubicBezTo>
                    <a:pt x="9483" y="12558"/>
                    <a:pt x="9596" y="12545"/>
                    <a:pt x="9702" y="12532"/>
                  </a:cubicBezTo>
                  <a:cubicBezTo>
                    <a:pt x="9953" y="12486"/>
                    <a:pt x="10067" y="12372"/>
                    <a:pt x="10090" y="12166"/>
                  </a:cubicBezTo>
                  <a:cubicBezTo>
                    <a:pt x="10113" y="12166"/>
                    <a:pt x="10113" y="12189"/>
                    <a:pt x="10113" y="12189"/>
                  </a:cubicBezTo>
                  <a:lnTo>
                    <a:pt x="10113" y="12098"/>
                  </a:lnTo>
                  <a:cubicBezTo>
                    <a:pt x="10113" y="12075"/>
                    <a:pt x="10113" y="12075"/>
                    <a:pt x="10113" y="12075"/>
                  </a:cubicBezTo>
                  <a:cubicBezTo>
                    <a:pt x="10113" y="12052"/>
                    <a:pt x="10113" y="12052"/>
                    <a:pt x="10113" y="12052"/>
                  </a:cubicBezTo>
                  <a:lnTo>
                    <a:pt x="10113" y="11938"/>
                  </a:lnTo>
                  <a:cubicBezTo>
                    <a:pt x="10113" y="11961"/>
                    <a:pt x="10113" y="11961"/>
                    <a:pt x="10090" y="11961"/>
                  </a:cubicBezTo>
                  <a:cubicBezTo>
                    <a:pt x="10090" y="11847"/>
                    <a:pt x="10044" y="11756"/>
                    <a:pt x="9976" y="11687"/>
                  </a:cubicBezTo>
                  <a:lnTo>
                    <a:pt x="10021" y="11687"/>
                  </a:lnTo>
                  <a:cubicBezTo>
                    <a:pt x="10135" y="11664"/>
                    <a:pt x="10227" y="11641"/>
                    <a:pt x="10341" y="11596"/>
                  </a:cubicBezTo>
                  <a:cubicBezTo>
                    <a:pt x="10432" y="11550"/>
                    <a:pt x="10523" y="11482"/>
                    <a:pt x="10615" y="11413"/>
                  </a:cubicBezTo>
                  <a:cubicBezTo>
                    <a:pt x="10660" y="11390"/>
                    <a:pt x="10843" y="11208"/>
                    <a:pt x="10866" y="11208"/>
                  </a:cubicBezTo>
                  <a:cubicBezTo>
                    <a:pt x="10866" y="11208"/>
                    <a:pt x="10957" y="11276"/>
                    <a:pt x="10957" y="11276"/>
                  </a:cubicBezTo>
                  <a:cubicBezTo>
                    <a:pt x="10988" y="11276"/>
                    <a:pt x="11018" y="11286"/>
                    <a:pt x="11048" y="11286"/>
                  </a:cubicBezTo>
                  <a:cubicBezTo>
                    <a:pt x="11064" y="11286"/>
                    <a:pt x="11079" y="11284"/>
                    <a:pt x="11094" y="11276"/>
                  </a:cubicBezTo>
                  <a:cubicBezTo>
                    <a:pt x="11208" y="11276"/>
                    <a:pt x="11277" y="11208"/>
                    <a:pt x="11345" y="11139"/>
                  </a:cubicBezTo>
                  <a:cubicBezTo>
                    <a:pt x="11505" y="10980"/>
                    <a:pt x="11619" y="10774"/>
                    <a:pt x="11642" y="10569"/>
                  </a:cubicBezTo>
                  <a:cubicBezTo>
                    <a:pt x="11642" y="10523"/>
                    <a:pt x="11642" y="10500"/>
                    <a:pt x="11665" y="10477"/>
                  </a:cubicBezTo>
                  <a:lnTo>
                    <a:pt x="11665" y="10455"/>
                  </a:lnTo>
                  <a:cubicBezTo>
                    <a:pt x="11665" y="10409"/>
                    <a:pt x="11665" y="10363"/>
                    <a:pt x="11665" y="10295"/>
                  </a:cubicBezTo>
                  <a:cubicBezTo>
                    <a:pt x="11665" y="10295"/>
                    <a:pt x="11665" y="10272"/>
                    <a:pt x="11665" y="10249"/>
                  </a:cubicBezTo>
                  <a:cubicBezTo>
                    <a:pt x="11642" y="10181"/>
                    <a:pt x="11619" y="10181"/>
                    <a:pt x="11505" y="10181"/>
                  </a:cubicBezTo>
                  <a:cubicBezTo>
                    <a:pt x="11368" y="10181"/>
                    <a:pt x="11208" y="10135"/>
                    <a:pt x="11071" y="10135"/>
                  </a:cubicBezTo>
                  <a:cubicBezTo>
                    <a:pt x="11052" y="10135"/>
                    <a:pt x="10985" y="10151"/>
                    <a:pt x="10977" y="10156"/>
                  </a:cubicBezTo>
                  <a:lnTo>
                    <a:pt x="10977" y="10156"/>
                  </a:lnTo>
                  <a:cubicBezTo>
                    <a:pt x="10934" y="10132"/>
                    <a:pt x="10934" y="10066"/>
                    <a:pt x="10911" y="10021"/>
                  </a:cubicBezTo>
                  <a:cubicBezTo>
                    <a:pt x="10911" y="9998"/>
                    <a:pt x="10911" y="9975"/>
                    <a:pt x="10911" y="9975"/>
                  </a:cubicBezTo>
                  <a:cubicBezTo>
                    <a:pt x="10934" y="9952"/>
                    <a:pt x="10957" y="9930"/>
                    <a:pt x="10980" y="9884"/>
                  </a:cubicBezTo>
                  <a:cubicBezTo>
                    <a:pt x="11026" y="9838"/>
                    <a:pt x="11048" y="9724"/>
                    <a:pt x="11117" y="9701"/>
                  </a:cubicBezTo>
                  <a:cubicBezTo>
                    <a:pt x="11134" y="9684"/>
                    <a:pt x="11151" y="9680"/>
                    <a:pt x="11170" y="9680"/>
                  </a:cubicBezTo>
                  <a:cubicBezTo>
                    <a:pt x="11191" y="9680"/>
                    <a:pt x="11214" y="9685"/>
                    <a:pt x="11244" y="9685"/>
                  </a:cubicBezTo>
                  <a:cubicBezTo>
                    <a:pt x="11260" y="9685"/>
                    <a:pt x="11279" y="9684"/>
                    <a:pt x="11300" y="9679"/>
                  </a:cubicBezTo>
                  <a:cubicBezTo>
                    <a:pt x="11391" y="9679"/>
                    <a:pt x="11459" y="9633"/>
                    <a:pt x="11528" y="9587"/>
                  </a:cubicBezTo>
                  <a:cubicBezTo>
                    <a:pt x="11733" y="9450"/>
                    <a:pt x="11939" y="9154"/>
                    <a:pt x="11984" y="8902"/>
                  </a:cubicBezTo>
                  <a:cubicBezTo>
                    <a:pt x="11984" y="8880"/>
                    <a:pt x="12007" y="8674"/>
                    <a:pt x="11984" y="8674"/>
                  </a:cubicBezTo>
                  <a:cubicBezTo>
                    <a:pt x="11733" y="8606"/>
                    <a:pt x="11482" y="8606"/>
                    <a:pt x="11208" y="8583"/>
                  </a:cubicBezTo>
                  <a:cubicBezTo>
                    <a:pt x="11094" y="8560"/>
                    <a:pt x="11094" y="8537"/>
                    <a:pt x="10980" y="8446"/>
                  </a:cubicBezTo>
                  <a:cubicBezTo>
                    <a:pt x="10889" y="8355"/>
                    <a:pt x="10775" y="8263"/>
                    <a:pt x="10660" y="8195"/>
                  </a:cubicBezTo>
                  <a:cubicBezTo>
                    <a:pt x="10432" y="8035"/>
                    <a:pt x="10204" y="7875"/>
                    <a:pt x="9998" y="7670"/>
                  </a:cubicBezTo>
                  <a:cubicBezTo>
                    <a:pt x="9930" y="7579"/>
                    <a:pt x="9862" y="7487"/>
                    <a:pt x="9816" y="7373"/>
                  </a:cubicBezTo>
                  <a:cubicBezTo>
                    <a:pt x="9816" y="7350"/>
                    <a:pt x="9839" y="7350"/>
                    <a:pt x="9862" y="7350"/>
                  </a:cubicBezTo>
                  <a:cubicBezTo>
                    <a:pt x="10044" y="7328"/>
                    <a:pt x="10204" y="7305"/>
                    <a:pt x="10387" y="7282"/>
                  </a:cubicBezTo>
                  <a:cubicBezTo>
                    <a:pt x="10546" y="7282"/>
                    <a:pt x="10706" y="7282"/>
                    <a:pt x="10843" y="7259"/>
                  </a:cubicBezTo>
                  <a:cubicBezTo>
                    <a:pt x="11003" y="7236"/>
                    <a:pt x="11163" y="7168"/>
                    <a:pt x="11322" y="7168"/>
                  </a:cubicBezTo>
                  <a:cubicBezTo>
                    <a:pt x="11395" y="7161"/>
                    <a:pt x="11479" y="7156"/>
                    <a:pt x="11568" y="7156"/>
                  </a:cubicBezTo>
                  <a:cubicBezTo>
                    <a:pt x="11785" y="7156"/>
                    <a:pt x="12028" y="7185"/>
                    <a:pt x="12190" y="7282"/>
                  </a:cubicBezTo>
                  <a:cubicBezTo>
                    <a:pt x="12190" y="7510"/>
                    <a:pt x="12235" y="7716"/>
                    <a:pt x="12304" y="7944"/>
                  </a:cubicBezTo>
                  <a:cubicBezTo>
                    <a:pt x="12349" y="8104"/>
                    <a:pt x="12372" y="8263"/>
                    <a:pt x="12441" y="8423"/>
                  </a:cubicBezTo>
                  <a:cubicBezTo>
                    <a:pt x="12486" y="8560"/>
                    <a:pt x="12578" y="8697"/>
                    <a:pt x="12601" y="8857"/>
                  </a:cubicBezTo>
                  <a:cubicBezTo>
                    <a:pt x="12738" y="9313"/>
                    <a:pt x="12532" y="9793"/>
                    <a:pt x="12327" y="10203"/>
                  </a:cubicBezTo>
                  <a:cubicBezTo>
                    <a:pt x="11939" y="10980"/>
                    <a:pt x="11436" y="11687"/>
                    <a:pt x="11185" y="12509"/>
                  </a:cubicBezTo>
                  <a:cubicBezTo>
                    <a:pt x="11094" y="12806"/>
                    <a:pt x="11048" y="13102"/>
                    <a:pt x="11048" y="13422"/>
                  </a:cubicBezTo>
                  <a:cubicBezTo>
                    <a:pt x="11048" y="13513"/>
                    <a:pt x="11048" y="13650"/>
                    <a:pt x="11048" y="13764"/>
                  </a:cubicBezTo>
                  <a:cubicBezTo>
                    <a:pt x="10866" y="13947"/>
                    <a:pt x="10729" y="14221"/>
                    <a:pt x="10615" y="14449"/>
                  </a:cubicBezTo>
                  <a:cubicBezTo>
                    <a:pt x="10501" y="14723"/>
                    <a:pt x="10455" y="15042"/>
                    <a:pt x="10272" y="15271"/>
                  </a:cubicBezTo>
                  <a:cubicBezTo>
                    <a:pt x="10090" y="15545"/>
                    <a:pt x="9747" y="15476"/>
                    <a:pt x="9473" y="15545"/>
                  </a:cubicBezTo>
                  <a:cubicBezTo>
                    <a:pt x="9177" y="15636"/>
                    <a:pt x="8903" y="15841"/>
                    <a:pt x="8675" y="16047"/>
                  </a:cubicBezTo>
                  <a:cubicBezTo>
                    <a:pt x="8195" y="16458"/>
                    <a:pt x="7899" y="16983"/>
                    <a:pt x="7876" y="17622"/>
                  </a:cubicBezTo>
                  <a:cubicBezTo>
                    <a:pt x="7876" y="17667"/>
                    <a:pt x="7876" y="17713"/>
                    <a:pt x="7876" y="17759"/>
                  </a:cubicBezTo>
                  <a:lnTo>
                    <a:pt x="7876" y="17781"/>
                  </a:lnTo>
                  <a:cubicBezTo>
                    <a:pt x="7899" y="18124"/>
                    <a:pt x="7967" y="18443"/>
                    <a:pt x="8150" y="18763"/>
                  </a:cubicBezTo>
                  <a:cubicBezTo>
                    <a:pt x="8035" y="18877"/>
                    <a:pt x="8035" y="19151"/>
                    <a:pt x="8058" y="19356"/>
                  </a:cubicBezTo>
                  <a:cubicBezTo>
                    <a:pt x="8058" y="19402"/>
                    <a:pt x="8058" y="19471"/>
                    <a:pt x="8081" y="19493"/>
                  </a:cubicBezTo>
                  <a:cubicBezTo>
                    <a:pt x="8081" y="19630"/>
                    <a:pt x="8104" y="19859"/>
                    <a:pt x="8241" y="19927"/>
                  </a:cubicBezTo>
                  <a:cubicBezTo>
                    <a:pt x="8271" y="19940"/>
                    <a:pt x="8301" y="19945"/>
                    <a:pt x="8332" y="19945"/>
                  </a:cubicBezTo>
                  <a:cubicBezTo>
                    <a:pt x="8465" y="19945"/>
                    <a:pt x="8600" y="19837"/>
                    <a:pt x="8675" y="19744"/>
                  </a:cubicBezTo>
                  <a:cubicBezTo>
                    <a:pt x="8743" y="19630"/>
                    <a:pt x="8789" y="19516"/>
                    <a:pt x="8789" y="19379"/>
                  </a:cubicBezTo>
                  <a:lnTo>
                    <a:pt x="8789" y="19356"/>
                  </a:lnTo>
                  <a:cubicBezTo>
                    <a:pt x="8812" y="19311"/>
                    <a:pt x="8812" y="19265"/>
                    <a:pt x="8812" y="19219"/>
                  </a:cubicBezTo>
                  <a:cubicBezTo>
                    <a:pt x="8812" y="19219"/>
                    <a:pt x="8789" y="19219"/>
                    <a:pt x="8789" y="19197"/>
                  </a:cubicBezTo>
                  <a:lnTo>
                    <a:pt x="8789" y="19174"/>
                  </a:lnTo>
                  <a:cubicBezTo>
                    <a:pt x="8766" y="18946"/>
                    <a:pt x="8560" y="18740"/>
                    <a:pt x="8469" y="18535"/>
                  </a:cubicBezTo>
                  <a:cubicBezTo>
                    <a:pt x="8264" y="18147"/>
                    <a:pt x="8172" y="17736"/>
                    <a:pt x="8309" y="17325"/>
                  </a:cubicBezTo>
                  <a:cubicBezTo>
                    <a:pt x="8424" y="16983"/>
                    <a:pt x="8652" y="16663"/>
                    <a:pt x="8926" y="16412"/>
                  </a:cubicBezTo>
                  <a:cubicBezTo>
                    <a:pt x="9063" y="16298"/>
                    <a:pt x="9222" y="16207"/>
                    <a:pt x="9382" y="16138"/>
                  </a:cubicBezTo>
                  <a:cubicBezTo>
                    <a:pt x="9588" y="16070"/>
                    <a:pt x="9793" y="16047"/>
                    <a:pt x="9998" y="16001"/>
                  </a:cubicBezTo>
                  <a:cubicBezTo>
                    <a:pt x="10706" y="15864"/>
                    <a:pt x="10775" y="14951"/>
                    <a:pt x="11117" y="14426"/>
                  </a:cubicBezTo>
                  <a:cubicBezTo>
                    <a:pt x="11368" y="14061"/>
                    <a:pt x="11733" y="13833"/>
                    <a:pt x="12144" y="13650"/>
                  </a:cubicBezTo>
                  <a:cubicBezTo>
                    <a:pt x="12509" y="13468"/>
                    <a:pt x="12943" y="13331"/>
                    <a:pt x="13080" y="12920"/>
                  </a:cubicBezTo>
                  <a:cubicBezTo>
                    <a:pt x="13080" y="12897"/>
                    <a:pt x="13080" y="12828"/>
                    <a:pt x="13080" y="12783"/>
                  </a:cubicBezTo>
                  <a:lnTo>
                    <a:pt x="13080" y="12669"/>
                  </a:lnTo>
                  <a:cubicBezTo>
                    <a:pt x="12738" y="12714"/>
                    <a:pt x="12441" y="12920"/>
                    <a:pt x="12144" y="13057"/>
                  </a:cubicBezTo>
                  <a:cubicBezTo>
                    <a:pt x="11824" y="13194"/>
                    <a:pt x="11528" y="13353"/>
                    <a:pt x="11254" y="13582"/>
                  </a:cubicBezTo>
                  <a:cubicBezTo>
                    <a:pt x="11322" y="13216"/>
                    <a:pt x="11436" y="12851"/>
                    <a:pt x="11619" y="12486"/>
                  </a:cubicBezTo>
                  <a:cubicBezTo>
                    <a:pt x="11688" y="12372"/>
                    <a:pt x="11733" y="12235"/>
                    <a:pt x="11802" y="12121"/>
                  </a:cubicBezTo>
                  <a:cubicBezTo>
                    <a:pt x="11847" y="12052"/>
                    <a:pt x="11916" y="11847"/>
                    <a:pt x="11984" y="11801"/>
                  </a:cubicBezTo>
                  <a:cubicBezTo>
                    <a:pt x="12007" y="11786"/>
                    <a:pt x="12032" y="11781"/>
                    <a:pt x="12059" y="11781"/>
                  </a:cubicBezTo>
                  <a:cubicBezTo>
                    <a:pt x="12111" y="11781"/>
                    <a:pt x="12167" y="11801"/>
                    <a:pt x="12213" y="11801"/>
                  </a:cubicBezTo>
                  <a:cubicBezTo>
                    <a:pt x="12304" y="11801"/>
                    <a:pt x="12372" y="11733"/>
                    <a:pt x="12464" y="11733"/>
                  </a:cubicBezTo>
                  <a:cubicBezTo>
                    <a:pt x="12532" y="11733"/>
                    <a:pt x="12601" y="11778"/>
                    <a:pt x="12669" y="11778"/>
                  </a:cubicBezTo>
                  <a:cubicBezTo>
                    <a:pt x="12783" y="11778"/>
                    <a:pt x="12897" y="11710"/>
                    <a:pt x="13011" y="11687"/>
                  </a:cubicBezTo>
                  <a:cubicBezTo>
                    <a:pt x="13217" y="11619"/>
                    <a:pt x="13445" y="11641"/>
                    <a:pt x="13628" y="11573"/>
                  </a:cubicBezTo>
                  <a:cubicBezTo>
                    <a:pt x="13742" y="11550"/>
                    <a:pt x="13833" y="11505"/>
                    <a:pt x="13947" y="11482"/>
                  </a:cubicBezTo>
                  <a:cubicBezTo>
                    <a:pt x="14084" y="11459"/>
                    <a:pt x="14198" y="11436"/>
                    <a:pt x="14335" y="11368"/>
                  </a:cubicBezTo>
                  <a:cubicBezTo>
                    <a:pt x="14427" y="11322"/>
                    <a:pt x="14700" y="11253"/>
                    <a:pt x="14746" y="11162"/>
                  </a:cubicBezTo>
                  <a:cubicBezTo>
                    <a:pt x="14746" y="11139"/>
                    <a:pt x="14746" y="10911"/>
                    <a:pt x="14746" y="10911"/>
                  </a:cubicBezTo>
                  <a:cubicBezTo>
                    <a:pt x="14718" y="10909"/>
                    <a:pt x="14691" y="10907"/>
                    <a:pt x="14663" y="10907"/>
                  </a:cubicBezTo>
                  <a:cubicBezTo>
                    <a:pt x="14444" y="10907"/>
                    <a:pt x="14239" y="10980"/>
                    <a:pt x="14016" y="10980"/>
                  </a:cubicBezTo>
                  <a:cubicBezTo>
                    <a:pt x="13833" y="11002"/>
                    <a:pt x="13651" y="11002"/>
                    <a:pt x="13468" y="11002"/>
                  </a:cubicBezTo>
                  <a:cubicBezTo>
                    <a:pt x="13354" y="11025"/>
                    <a:pt x="13285" y="11025"/>
                    <a:pt x="13171" y="11025"/>
                  </a:cubicBezTo>
                  <a:cubicBezTo>
                    <a:pt x="13080" y="11025"/>
                    <a:pt x="12989" y="11054"/>
                    <a:pt x="12897" y="11054"/>
                  </a:cubicBezTo>
                  <a:cubicBezTo>
                    <a:pt x="12874" y="11054"/>
                    <a:pt x="12852" y="11053"/>
                    <a:pt x="12829" y="11048"/>
                  </a:cubicBezTo>
                  <a:cubicBezTo>
                    <a:pt x="12669" y="11048"/>
                    <a:pt x="12555" y="11025"/>
                    <a:pt x="12418" y="11025"/>
                  </a:cubicBezTo>
                  <a:cubicBezTo>
                    <a:pt x="12692" y="10500"/>
                    <a:pt x="12897" y="9975"/>
                    <a:pt x="12920" y="9382"/>
                  </a:cubicBezTo>
                  <a:cubicBezTo>
                    <a:pt x="12943" y="9313"/>
                    <a:pt x="12943" y="9268"/>
                    <a:pt x="12943" y="9222"/>
                  </a:cubicBezTo>
                  <a:cubicBezTo>
                    <a:pt x="12943" y="9199"/>
                    <a:pt x="12943" y="9176"/>
                    <a:pt x="12943" y="9154"/>
                  </a:cubicBezTo>
                  <a:cubicBezTo>
                    <a:pt x="12943" y="8834"/>
                    <a:pt x="12897" y="8537"/>
                    <a:pt x="12783" y="8241"/>
                  </a:cubicBezTo>
                  <a:cubicBezTo>
                    <a:pt x="12715" y="8081"/>
                    <a:pt x="12669" y="7967"/>
                    <a:pt x="12623" y="7784"/>
                  </a:cubicBezTo>
                  <a:cubicBezTo>
                    <a:pt x="12601" y="7624"/>
                    <a:pt x="12532" y="7442"/>
                    <a:pt x="12509" y="7282"/>
                  </a:cubicBezTo>
                  <a:cubicBezTo>
                    <a:pt x="12532" y="7122"/>
                    <a:pt x="12578" y="6939"/>
                    <a:pt x="12623" y="6825"/>
                  </a:cubicBezTo>
                  <a:cubicBezTo>
                    <a:pt x="12650" y="6781"/>
                    <a:pt x="12663" y="6768"/>
                    <a:pt x="12676" y="6768"/>
                  </a:cubicBezTo>
                  <a:cubicBezTo>
                    <a:pt x="12698" y="6768"/>
                    <a:pt x="12722" y="6803"/>
                    <a:pt x="12806" y="6803"/>
                  </a:cubicBezTo>
                  <a:cubicBezTo>
                    <a:pt x="12818" y="6806"/>
                    <a:pt x="12829" y="6807"/>
                    <a:pt x="12839" y="6807"/>
                  </a:cubicBezTo>
                  <a:cubicBezTo>
                    <a:pt x="12899" y="6807"/>
                    <a:pt x="12907" y="6751"/>
                    <a:pt x="12966" y="6711"/>
                  </a:cubicBezTo>
                  <a:cubicBezTo>
                    <a:pt x="13080" y="6666"/>
                    <a:pt x="13240" y="6574"/>
                    <a:pt x="13354" y="6529"/>
                  </a:cubicBezTo>
                  <a:cubicBezTo>
                    <a:pt x="13445" y="6506"/>
                    <a:pt x="13542" y="6506"/>
                    <a:pt x="13639" y="6506"/>
                  </a:cubicBezTo>
                  <a:cubicBezTo>
                    <a:pt x="13736" y="6506"/>
                    <a:pt x="13833" y="6506"/>
                    <a:pt x="13924" y="6483"/>
                  </a:cubicBezTo>
                  <a:cubicBezTo>
                    <a:pt x="14381" y="6369"/>
                    <a:pt x="14860" y="6232"/>
                    <a:pt x="15317" y="6095"/>
                  </a:cubicBezTo>
                  <a:cubicBezTo>
                    <a:pt x="15522" y="6026"/>
                    <a:pt x="15705" y="5935"/>
                    <a:pt x="15887" y="5867"/>
                  </a:cubicBezTo>
                  <a:cubicBezTo>
                    <a:pt x="16093" y="5775"/>
                    <a:pt x="16298" y="5730"/>
                    <a:pt x="16481" y="5616"/>
                  </a:cubicBezTo>
                  <a:cubicBezTo>
                    <a:pt x="16778" y="5479"/>
                    <a:pt x="17234" y="5159"/>
                    <a:pt x="17280" y="4794"/>
                  </a:cubicBezTo>
                  <a:cubicBezTo>
                    <a:pt x="17280" y="4748"/>
                    <a:pt x="17280" y="4680"/>
                    <a:pt x="17280" y="4611"/>
                  </a:cubicBezTo>
                  <a:cubicBezTo>
                    <a:pt x="17280" y="4588"/>
                    <a:pt x="17280" y="4543"/>
                    <a:pt x="17280" y="4497"/>
                  </a:cubicBezTo>
                  <a:cubicBezTo>
                    <a:pt x="17272" y="4490"/>
                    <a:pt x="17266" y="4487"/>
                    <a:pt x="17259" y="4487"/>
                  </a:cubicBezTo>
                  <a:cubicBezTo>
                    <a:pt x="17226" y="4487"/>
                    <a:pt x="17204" y="4577"/>
                    <a:pt x="17166" y="4634"/>
                  </a:cubicBezTo>
                  <a:cubicBezTo>
                    <a:pt x="16960" y="4931"/>
                    <a:pt x="16549" y="5113"/>
                    <a:pt x="16230" y="5250"/>
                  </a:cubicBezTo>
                  <a:cubicBezTo>
                    <a:pt x="15910" y="5365"/>
                    <a:pt x="15613" y="5433"/>
                    <a:pt x="15294" y="5501"/>
                  </a:cubicBezTo>
                  <a:cubicBezTo>
                    <a:pt x="15111" y="5547"/>
                    <a:pt x="14952" y="5616"/>
                    <a:pt x="14792" y="5638"/>
                  </a:cubicBezTo>
                  <a:cubicBezTo>
                    <a:pt x="14632" y="5638"/>
                    <a:pt x="14518" y="5661"/>
                    <a:pt x="14381" y="5707"/>
                  </a:cubicBezTo>
                  <a:cubicBezTo>
                    <a:pt x="14290" y="5730"/>
                    <a:pt x="14176" y="5753"/>
                    <a:pt x="14084" y="5753"/>
                  </a:cubicBezTo>
                  <a:cubicBezTo>
                    <a:pt x="13902" y="5753"/>
                    <a:pt x="13742" y="5775"/>
                    <a:pt x="13582" y="5775"/>
                  </a:cubicBezTo>
                  <a:cubicBezTo>
                    <a:pt x="13377" y="5775"/>
                    <a:pt x="13194" y="5844"/>
                    <a:pt x="13011" y="5890"/>
                  </a:cubicBezTo>
                  <a:cubicBezTo>
                    <a:pt x="13057" y="5798"/>
                    <a:pt x="13103" y="5707"/>
                    <a:pt x="13148" y="5616"/>
                  </a:cubicBezTo>
                  <a:cubicBezTo>
                    <a:pt x="13240" y="5456"/>
                    <a:pt x="13354" y="5319"/>
                    <a:pt x="13445" y="5159"/>
                  </a:cubicBezTo>
                  <a:cubicBezTo>
                    <a:pt x="13559" y="4977"/>
                    <a:pt x="13605" y="4771"/>
                    <a:pt x="13719" y="4588"/>
                  </a:cubicBezTo>
                  <a:cubicBezTo>
                    <a:pt x="13810" y="4406"/>
                    <a:pt x="13902" y="4223"/>
                    <a:pt x="14016" y="4064"/>
                  </a:cubicBezTo>
                  <a:cubicBezTo>
                    <a:pt x="14107" y="3881"/>
                    <a:pt x="14267" y="3630"/>
                    <a:pt x="14290" y="3424"/>
                  </a:cubicBezTo>
                  <a:lnTo>
                    <a:pt x="14290" y="3402"/>
                  </a:lnTo>
                  <a:cubicBezTo>
                    <a:pt x="14290" y="3379"/>
                    <a:pt x="14290" y="3356"/>
                    <a:pt x="14290" y="3356"/>
                  </a:cubicBezTo>
                  <a:cubicBezTo>
                    <a:pt x="14312" y="3310"/>
                    <a:pt x="14312" y="3105"/>
                    <a:pt x="14312" y="3105"/>
                  </a:cubicBezTo>
                  <a:cubicBezTo>
                    <a:pt x="14358" y="2694"/>
                    <a:pt x="14449" y="2306"/>
                    <a:pt x="14472" y="1895"/>
                  </a:cubicBezTo>
                  <a:cubicBezTo>
                    <a:pt x="14495" y="1621"/>
                    <a:pt x="14518" y="1370"/>
                    <a:pt x="14518" y="1096"/>
                  </a:cubicBezTo>
                  <a:cubicBezTo>
                    <a:pt x="14518" y="1005"/>
                    <a:pt x="14518" y="936"/>
                    <a:pt x="14495" y="845"/>
                  </a:cubicBezTo>
                  <a:cubicBezTo>
                    <a:pt x="14495" y="845"/>
                    <a:pt x="14495" y="799"/>
                    <a:pt x="14495" y="777"/>
                  </a:cubicBezTo>
                  <a:cubicBezTo>
                    <a:pt x="14495" y="731"/>
                    <a:pt x="14495" y="708"/>
                    <a:pt x="14495" y="663"/>
                  </a:cubicBezTo>
                  <a:cubicBezTo>
                    <a:pt x="14495" y="640"/>
                    <a:pt x="14495" y="640"/>
                    <a:pt x="14495" y="617"/>
                  </a:cubicBezTo>
                  <a:cubicBezTo>
                    <a:pt x="14472" y="389"/>
                    <a:pt x="14404" y="138"/>
                    <a:pt x="142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93"/>
            <p:cNvSpPr/>
            <p:nvPr/>
          </p:nvSpPr>
          <p:spPr>
            <a:xfrm>
              <a:off x="6787241" y="2269911"/>
              <a:ext cx="791396" cy="641938"/>
            </a:xfrm>
            <a:custGeom>
              <a:avLst/>
              <a:gdLst/>
              <a:ahLst/>
              <a:cxnLst/>
              <a:rect l="l" t="t" r="r" b="b"/>
              <a:pathLst>
                <a:path w="9976" h="8092" extrusionOk="0">
                  <a:moveTo>
                    <a:pt x="2506" y="0"/>
                  </a:moveTo>
                  <a:cubicBezTo>
                    <a:pt x="2463" y="0"/>
                    <a:pt x="2420" y="4"/>
                    <a:pt x="2375" y="11"/>
                  </a:cubicBezTo>
                  <a:cubicBezTo>
                    <a:pt x="2124" y="57"/>
                    <a:pt x="1873" y="217"/>
                    <a:pt x="1622" y="353"/>
                  </a:cubicBezTo>
                  <a:cubicBezTo>
                    <a:pt x="1393" y="468"/>
                    <a:pt x="1142" y="559"/>
                    <a:pt x="914" y="719"/>
                  </a:cubicBezTo>
                  <a:cubicBezTo>
                    <a:pt x="754" y="856"/>
                    <a:pt x="617" y="1038"/>
                    <a:pt x="503" y="1244"/>
                  </a:cubicBezTo>
                  <a:cubicBezTo>
                    <a:pt x="343" y="1540"/>
                    <a:pt x="184" y="1906"/>
                    <a:pt x="92" y="2248"/>
                  </a:cubicBezTo>
                  <a:cubicBezTo>
                    <a:pt x="1" y="2636"/>
                    <a:pt x="1" y="3138"/>
                    <a:pt x="115" y="3549"/>
                  </a:cubicBezTo>
                  <a:cubicBezTo>
                    <a:pt x="138" y="3640"/>
                    <a:pt x="184" y="3754"/>
                    <a:pt x="275" y="3800"/>
                  </a:cubicBezTo>
                  <a:lnTo>
                    <a:pt x="275" y="3640"/>
                  </a:lnTo>
                  <a:cubicBezTo>
                    <a:pt x="275" y="3595"/>
                    <a:pt x="275" y="3572"/>
                    <a:pt x="275" y="3572"/>
                  </a:cubicBezTo>
                  <a:cubicBezTo>
                    <a:pt x="229" y="3435"/>
                    <a:pt x="206" y="3321"/>
                    <a:pt x="206" y="3184"/>
                  </a:cubicBezTo>
                  <a:cubicBezTo>
                    <a:pt x="206" y="3184"/>
                    <a:pt x="206" y="3001"/>
                    <a:pt x="229" y="2978"/>
                  </a:cubicBezTo>
                  <a:cubicBezTo>
                    <a:pt x="229" y="2773"/>
                    <a:pt x="275" y="2590"/>
                    <a:pt x="366" y="2385"/>
                  </a:cubicBezTo>
                  <a:cubicBezTo>
                    <a:pt x="503" y="1997"/>
                    <a:pt x="731" y="1632"/>
                    <a:pt x="1051" y="1335"/>
                  </a:cubicBezTo>
                  <a:cubicBezTo>
                    <a:pt x="1165" y="1198"/>
                    <a:pt x="1279" y="1130"/>
                    <a:pt x="1462" y="1061"/>
                  </a:cubicBezTo>
                  <a:cubicBezTo>
                    <a:pt x="1599" y="1038"/>
                    <a:pt x="1713" y="970"/>
                    <a:pt x="1850" y="901"/>
                  </a:cubicBezTo>
                  <a:lnTo>
                    <a:pt x="1850" y="901"/>
                  </a:lnTo>
                  <a:cubicBezTo>
                    <a:pt x="1713" y="970"/>
                    <a:pt x="1576" y="1061"/>
                    <a:pt x="1462" y="1198"/>
                  </a:cubicBezTo>
                  <a:cubicBezTo>
                    <a:pt x="1370" y="1335"/>
                    <a:pt x="1325" y="1472"/>
                    <a:pt x="1302" y="1632"/>
                  </a:cubicBezTo>
                  <a:cubicBezTo>
                    <a:pt x="1302" y="1632"/>
                    <a:pt x="1302" y="1655"/>
                    <a:pt x="1302" y="1655"/>
                  </a:cubicBezTo>
                  <a:cubicBezTo>
                    <a:pt x="1302" y="1655"/>
                    <a:pt x="1302" y="1655"/>
                    <a:pt x="1302" y="1677"/>
                  </a:cubicBezTo>
                  <a:cubicBezTo>
                    <a:pt x="1302" y="1723"/>
                    <a:pt x="1302" y="1814"/>
                    <a:pt x="1302" y="1860"/>
                  </a:cubicBezTo>
                  <a:cubicBezTo>
                    <a:pt x="1314" y="1889"/>
                    <a:pt x="1325" y="1900"/>
                    <a:pt x="1337" y="1900"/>
                  </a:cubicBezTo>
                  <a:cubicBezTo>
                    <a:pt x="1371" y="1900"/>
                    <a:pt x="1405" y="1803"/>
                    <a:pt x="1439" y="1769"/>
                  </a:cubicBezTo>
                  <a:cubicBezTo>
                    <a:pt x="1622" y="1518"/>
                    <a:pt x="1827" y="1403"/>
                    <a:pt x="2124" y="1335"/>
                  </a:cubicBezTo>
                  <a:cubicBezTo>
                    <a:pt x="2215" y="1312"/>
                    <a:pt x="2329" y="1289"/>
                    <a:pt x="2443" y="1289"/>
                  </a:cubicBezTo>
                  <a:cubicBezTo>
                    <a:pt x="2512" y="1266"/>
                    <a:pt x="2580" y="1244"/>
                    <a:pt x="2649" y="1221"/>
                  </a:cubicBezTo>
                  <a:cubicBezTo>
                    <a:pt x="2694" y="1221"/>
                    <a:pt x="2740" y="1231"/>
                    <a:pt x="2786" y="1231"/>
                  </a:cubicBezTo>
                  <a:cubicBezTo>
                    <a:pt x="2808" y="1231"/>
                    <a:pt x="2831" y="1228"/>
                    <a:pt x="2854" y="1221"/>
                  </a:cubicBezTo>
                  <a:cubicBezTo>
                    <a:pt x="2968" y="1198"/>
                    <a:pt x="3082" y="1198"/>
                    <a:pt x="3196" y="1175"/>
                  </a:cubicBezTo>
                  <a:lnTo>
                    <a:pt x="3425" y="1175"/>
                  </a:lnTo>
                  <a:cubicBezTo>
                    <a:pt x="3539" y="1175"/>
                    <a:pt x="3653" y="1107"/>
                    <a:pt x="3767" y="1084"/>
                  </a:cubicBezTo>
                  <a:cubicBezTo>
                    <a:pt x="3824" y="1084"/>
                    <a:pt x="3876" y="1090"/>
                    <a:pt x="3927" y="1090"/>
                  </a:cubicBezTo>
                  <a:cubicBezTo>
                    <a:pt x="3978" y="1090"/>
                    <a:pt x="4030" y="1084"/>
                    <a:pt x="4087" y="1061"/>
                  </a:cubicBezTo>
                  <a:cubicBezTo>
                    <a:pt x="4087" y="1038"/>
                    <a:pt x="4087" y="1015"/>
                    <a:pt x="4087" y="993"/>
                  </a:cubicBezTo>
                  <a:cubicBezTo>
                    <a:pt x="4183" y="976"/>
                    <a:pt x="4257" y="960"/>
                    <a:pt x="4333" y="960"/>
                  </a:cubicBezTo>
                  <a:cubicBezTo>
                    <a:pt x="4364" y="960"/>
                    <a:pt x="4396" y="963"/>
                    <a:pt x="4429" y="970"/>
                  </a:cubicBezTo>
                  <a:cubicBezTo>
                    <a:pt x="4543" y="993"/>
                    <a:pt x="4657" y="1015"/>
                    <a:pt x="4771" y="1015"/>
                  </a:cubicBezTo>
                  <a:cubicBezTo>
                    <a:pt x="4913" y="1000"/>
                    <a:pt x="5022" y="973"/>
                    <a:pt x="5144" y="973"/>
                  </a:cubicBezTo>
                  <a:cubicBezTo>
                    <a:pt x="5198" y="973"/>
                    <a:pt x="5256" y="978"/>
                    <a:pt x="5319" y="993"/>
                  </a:cubicBezTo>
                  <a:cubicBezTo>
                    <a:pt x="5547" y="1061"/>
                    <a:pt x="5776" y="1152"/>
                    <a:pt x="6004" y="1175"/>
                  </a:cubicBezTo>
                  <a:cubicBezTo>
                    <a:pt x="6279" y="1194"/>
                    <a:pt x="6555" y="1256"/>
                    <a:pt x="6819" y="1256"/>
                  </a:cubicBezTo>
                  <a:cubicBezTo>
                    <a:pt x="6883" y="1256"/>
                    <a:pt x="6946" y="1253"/>
                    <a:pt x="7008" y="1244"/>
                  </a:cubicBezTo>
                  <a:cubicBezTo>
                    <a:pt x="7237" y="1221"/>
                    <a:pt x="7579" y="1130"/>
                    <a:pt x="7625" y="878"/>
                  </a:cubicBezTo>
                  <a:cubicBezTo>
                    <a:pt x="7625" y="833"/>
                    <a:pt x="7647" y="673"/>
                    <a:pt x="7625" y="627"/>
                  </a:cubicBezTo>
                  <a:cubicBezTo>
                    <a:pt x="7618" y="624"/>
                    <a:pt x="7613" y="623"/>
                    <a:pt x="7608" y="623"/>
                  </a:cubicBezTo>
                  <a:cubicBezTo>
                    <a:pt x="7578" y="623"/>
                    <a:pt x="7569" y="676"/>
                    <a:pt x="7510" y="696"/>
                  </a:cubicBezTo>
                  <a:cubicBezTo>
                    <a:pt x="7465" y="742"/>
                    <a:pt x="7419" y="764"/>
                    <a:pt x="7373" y="764"/>
                  </a:cubicBezTo>
                  <a:cubicBezTo>
                    <a:pt x="7259" y="787"/>
                    <a:pt x="7145" y="810"/>
                    <a:pt x="7031" y="810"/>
                  </a:cubicBezTo>
                  <a:cubicBezTo>
                    <a:pt x="6734" y="810"/>
                    <a:pt x="6415" y="719"/>
                    <a:pt x="6118" y="627"/>
                  </a:cubicBezTo>
                  <a:cubicBezTo>
                    <a:pt x="5958" y="582"/>
                    <a:pt x="5821" y="536"/>
                    <a:pt x="5662" y="490"/>
                  </a:cubicBezTo>
                  <a:cubicBezTo>
                    <a:pt x="5547" y="468"/>
                    <a:pt x="5456" y="399"/>
                    <a:pt x="5342" y="353"/>
                  </a:cubicBezTo>
                  <a:cubicBezTo>
                    <a:pt x="5228" y="308"/>
                    <a:pt x="5045" y="308"/>
                    <a:pt x="4908" y="308"/>
                  </a:cubicBezTo>
                  <a:cubicBezTo>
                    <a:pt x="4703" y="262"/>
                    <a:pt x="4475" y="239"/>
                    <a:pt x="4269" y="239"/>
                  </a:cubicBezTo>
                  <a:cubicBezTo>
                    <a:pt x="4178" y="217"/>
                    <a:pt x="4132" y="239"/>
                    <a:pt x="4064" y="194"/>
                  </a:cubicBezTo>
                  <a:cubicBezTo>
                    <a:pt x="4018" y="194"/>
                    <a:pt x="3973" y="125"/>
                    <a:pt x="3927" y="125"/>
                  </a:cubicBezTo>
                  <a:cubicBezTo>
                    <a:pt x="3904" y="125"/>
                    <a:pt x="3881" y="102"/>
                    <a:pt x="3881" y="102"/>
                  </a:cubicBezTo>
                  <a:cubicBezTo>
                    <a:pt x="3858" y="102"/>
                    <a:pt x="3858" y="148"/>
                    <a:pt x="3836" y="171"/>
                  </a:cubicBezTo>
                  <a:cubicBezTo>
                    <a:pt x="3813" y="194"/>
                    <a:pt x="3790" y="217"/>
                    <a:pt x="3767" y="239"/>
                  </a:cubicBezTo>
                  <a:cubicBezTo>
                    <a:pt x="3721" y="217"/>
                    <a:pt x="3676" y="217"/>
                    <a:pt x="3630" y="194"/>
                  </a:cubicBezTo>
                  <a:cubicBezTo>
                    <a:pt x="3584" y="171"/>
                    <a:pt x="3516" y="148"/>
                    <a:pt x="3448" y="125"/>
                  </a:cubicBezTo>
                  <a:cubicBezTo>
                    <a:pt x="3356" y="102"/>
                    <a:pt x="3242" y="102"/>
                    <a:pt x="3128" y="102"/>
                  </a:cubicBezTo>
                  <a:cubicBezTo>
                    <a:pt x="2918" y="83"/>
                    <a:pt x="2724" y="0"/>
                    <a:pt x="2506" y="0"/>
                  </a:cubicBezTo>
                  <a:close/>
                  <a:moveTo>
                    <a:pt x="5616" y="2721"/>
                  </a:moveTo>
                  <a:cubicBezTo>
                    <a:pt x="5525" y="2721"/>
                    <a:pt x="5433" y="2750"/>
                    <a:pt x="5342" y="2750"/>
                  </a:cubicBezTo>
                  <a:cubicBezTo>
                    <a:pt x="5296" y="2750"/>
                    <a:pt x="5241" y="2740"/>
                    <a:pt x="5181" y="2740"/>
                  </a:cubicBezTo>
                  <a:cubicBezTo>
                    <a:pt x="5152" y="2740"/>
                    <a:pt x="5121" y="2743"/>
                    <a:pt x="5091" y="2750"/>
                  </a:cubicBezTo>
                  <a:cubicBezTo>
                    <a:pt x="4977" y="2750"/>
                    <a:pt x="4886" y="2750"/>
                    <a:pt x="4749" y="2727"/>
                  </a:cubicBezTo>
                  <a:cubicBezTo>
                    <a:pt x="4589" y="2727"/>
                    <a:pt x="4406" y="2796"/>
                    <a:pt x="4246" y="2796"/>
                  </a:cubicBezTo>
                  <a:cubicBezTo>
                    <a:pt x="4155" y="2796"/>
                    <a:pt x="4064" y="2750"/>
                    <a:pt x="3973" y="2750"/>
                  </a:cubicBezTo>
                  <a:lnTo>
                    <a:pt x="3767" y="2750"/>
                  </a:lnTo>
                  <a:cubicBezTo>
                    <a:pt x="3721" y="2773"/>
                    <a:pt x="3744" y="2887"/>
                    <a:pt x="3721" y="2910"/>
                  </a:cubicBezTo>
                  <a:cubicBezTo>
                    <a:pt x="3699" y="2910"/>
                    <a:pt x="3539" y="2864"/>
                    <a:pt x="3516" y="2864"/>
                  </a:cubicBezTo>
                  <a:cubicBezTo>
                    <a:pt x="3311" y="2864"/>
                    <a:pt x="3151" y="2956"/>
                    <a:pt x="2968" y="3024"/>
                  </a:cubicBezTo>
                  <a:cubicBezTo>
                    <a:pt x="2786" y="3093"/>
                    <a:pt x="2557" y="3138"/>
                    <a:pt x="2352" y="3207"/>
                  </a:cubicBezTo>
                  <a:cubicBezTo>
                    <a:pt x="2192" y="3275"/>
                    <a:pt x="2055" y="3366"/>
                    <a:pt x="1895" y="3412"/>
                  </a:cubicBezTo>
                  <a:cubicBezTo>
                    <a:pt x="1713" y="3481"/>
                    <a:pt x="1530" y="3572"/>
                    <a:pt x="1348" y="3640"/>
                  </a:cubicBezTo>
                  <a:cubicBezTo>
                    <a:pt x="1256" y="3686"/>
                    <a:pt x="1119" y="3686"/>
                    <a:pt x="1051" y="3754"/>
                  </a:cubicBezTo>
                  <a:cubicBezTo>
                    <a:pt x="1051" y="3754"/>
                    <a:pt x="1051" y="3823"/>
                    <a:pt x="1051" y="3869"/>
                  </a:cubicBezTo>
                  <a:cubicBezTo>
                    <a:pt x="891" y="3869"/>
                    <a:pt x="731" y="3869"/>
                    <a:pt x="594" y="3846"/>
                  </a:cubicBezTo>
                  <a:cubicBezTo>
                    <a:pt x="503" y="3846"/>
                    <a:pt x="389" y="3800"/>
                    <a:pt x="275" y="3800"/>
                  </a:cubicBezTo>
                  <a:lnTo>
                    <a:pt x="229" y="3800"/>
                  </a:lnTo>
                  <a:cubicBezTo>
                    <a:pt x="229" y="3800"/>
                    <a:pt x="229" y="4051"/>
                    <a:pt x="229" y="4051"/>
                  </a:cubicBezTo>
                  <a:cubicBezTo>
                    <a:pt x="594" y="4302"/>
                    <a:pt x="1005" y="4325"/>
                    <a:pt x="1439" y="4371"/>
                  </a:cubicBezTo>
                  <a:cubicBezTo>
                    <a:pt x="1690" y="4394"/>
                    <a:pt x="1987" y="4439"/>
                    <a:pt x="2238" y="4439"/>
                  </a:cubicBezTo>
                  <a:cubicBezTo>
                    <a:pt x="2279" y="4435"/>
                    <a:pt x="2319" y="4433"/>
                    <a:pt x="2358" y="4433"/>
                  </a:cubicBezTo>
                  <a:cubicBezTo>
                    <a:pt x="2516" y="4433"/>
                    <a:pt x="2662" y="4462"/>
                    <a:pt x="2808" y="4462"/>
                  </a:cubicBezTo>
                  <a:cubicBezTo>
                    <a:pt x="2991" y="4462"/>
                    <a:pt x="3128" y="4485"/>
                    <a:pt x="3311" y="4531"/>
                  </a:cubicBezTo>
                  <a:cubicBezTo>
                    <a:pt x="3470" y="4553"/>
                    <a:pt x="3630" y="4645"/>
                    <a:pt x="3790" y="4690"/>
                  </a:cubicBezTo>
                  <a:cubicBezTo>
                    <a:pt x="3881" y="4736"/>
                    <a:pt x="3973" y="4759"/>
                    <a:pt x="4041" y="4850"/>
                  </a:cubicBezTo>
                  <a:cubicBezTo>
                    <a:pt x="4087" y="4896"/>
                    <a:pt x="4087" y="4964"/>
                    <a:pt x="4155" y="5010"/>
                  </a:cubicBezTo>
                  <a:cubicBezTo>
                    <a:pt x="4178" y="5021"/>
                    <a:pt x="4218" y="5021"/>
                    <a:pt x="4261" y="5021"/>
                  </a:cubicBezTo>
                  <a:cubicBezTo>
                    <a:pt x="4303" y="5021"/>
                    <a:pt x="4349" y="5021"/>
                    <a:pt x="4383" y="5033"/>
                  </a:cubicBezTo>
                  <a:cubicBezTo>
                    <a:pt x="4475" y="5055"/>
                    <a:pt x="4543" y="5101"/>
                    <a:pt x="4634" y="5101"/>
                  </a:cubicBezTo>
                  <a:cubicBezTo>
                    <a:pt x="4817" y="5124"/>
                    <a:pt x="4931" y="5147"/>
                    <a:pt x="5091" y="5261"/>
                  </a:cubicBezTo>
                  <a:cubicBezTo>
                    <a:pt x="5433" y="5489"/>
                    <a:pt x="5799" y="5603"/>
                    <a:pt x="6027" y="5968"/>
                  </a:cubicBezTo>
                  <a:cubicBezTo>
                    <a:pt x="6255" y="6311"/>
                    <a:pt x="6460" y="6676"/>
                    <a:pt x="6643" y="7041"/>
                  </a:cubicBezTo>
                  <a:cubicBezTo>
                    <a:pt x="6826" y="7406"/>
                    <a:pt x="7077" y="7658"/>
                    <a:pt x="7396" y="7909"/>
                  </a:cubicBezTo>
                  <a:cubicBezTo>
                    <a:pt x="7510" y="8000"/>
                    <a:pt x="7670" y="8091"/>
                    <a:pt x="7807" y="8091"/>
                  </a:cubicBezTo>
                  <a:lnTo>
                    <a:pt x="7807" y="8068"/>
                  </a:lnTo>
                  <a:cubicBezTo>
                    <a:pt x="7807" y="8000"/>
                    <a:pt x="7830" y="7840"/>
                    <a:pt x="7807" y="7840"/>
                  </a:cubicBezTo>
                  <a:cubicBezTo>
                    <a:pt x="7556" y="7658"/>
                    <a:pt x="7305" y="7452"/>
                    <a:pt x="7122" y="7201"/>
                  </a:cubicBezTo>
                  <a:cubicBezTo>
                    <a:pt x="6917" y="6904"/>
                    <a:pt x="6803" y="6539"/>
                    <a:pt x="6666" y="6197"/>
                  </a:cubicBezTo>
                  <a:cubicBezTo>
                    <a:pt x="6597" y="6037"/>
                    <a:pt x="6529" y="5877"/>
                    <a:pt x="6438" y="5717"/>
                  </a:cubicBezTo>
                  <a:cubicBezTo>
                    <a:pt x="6369" y="5603"/>
                    <a:pt x="6301" y="5466"/>
                    <a:pt x="6209" y="5329"/>
                  </a:cubicBezTo>
                  <a:cubicBezTo>
                    <a:pt x="6141" y="5192"/>
                    <a:pt x="5981" y="5101"/>
                    <a:pt x="5867" y="4987"/>
                  </a:cubicBezTo>
                  <a:cubicBezTo>
                    <a:pt x="5662" y="4827"/>
                    <a:pt x="5479" y="4645"/>
                    <a:pt x="5251" y="4531"/>
                  </a:cubicBezTo>
                  <a:cubicBezTo>
                    <a:pt x="5091" y="4439"/>
                    <a:pt x="4908" y="4416"/>
                    <a:pt x="4749" y="4348"/>
                  </a:cubicBezTo>
                  <a:cubicBezTo>
                    <a:pt x="4657" y="4325"/>
                    <a:pt x="4589" y="4279"/>
                    <a:pt x="4543" y="4234"/>
                  </a:cubicBezTo>
                  <a:cubicBezTo>
                    <a:pt x="4475" y="4211"/>
                    <a:pt x="4429" y="4165"/>
                    <a:pt x="4361" y="4142"/>
                  </a:cubicBezTo>
                  <a:cubicBezTo>
                    <a:pt x="4224" y="4074"/>
                    <a:pt x="4155" y="4006"/>
                    <a:pt x="3995" y="3983"/>
                  </a:cubicBezTo>
                  <a:cubicBezTo>
                    <a:pt x="3836" y="3960"/>
                    <a:pt x="3744" y="3914"/>
                    <a:pt x="3584" y="3869"/>
                  </a:cubicBezTo>
                  <a:cubicBezTo>
                    <a:pt x="3451" y="3815"/>
                    <a:pt x="3300" y="3800"/>
                    <a:pt x="3143" y="3800"/>
                  </a:cubicBezTo>
                  <a:cubicBezTo>
                    <a:pt x="2938" y="3800"/>
                    <a:pt x="2724" y="3826"/>
                    <a:pt x="2529" y="3826"/>
                  </a:cubicBezTo>
                  <a:cubicBezTo>
                    <a:pt x="2492" y="3826"/>
                    <a:pt x="2456" y="3825"/>
                    <a:pt x="2420" y="3823"/>
                  </a:cubicBezTo>
                  <a:cubicBezTo>
                    <a:pt x="2329" y="3823"/>
                    <a:pt x="2238" y="3846"/>
                    <a:pt x="2169" y="3846"/>
                  </a:cubicBezTo>
                  <a:cubicBezTo>
                    <a:pt x="2352" y="3777"/>
                    <a:pt x="2580" y="3709"/>
                    <a:pt x="2763" y="3686"/>
                  </a:cubicBezTo>
                  <a:cubicBezTo>
                    <a:pt x="2808" y="3675"/>
                    <a:pt x="2848" y="3675"/>
                    <a:pt x="2888" y="3675"/>
                  </a:cubicBezTo>
                  <a:cubicBezTo>
                    <a:pt x="2928" y="3675"/>
                    <a:pt x="2968" y="3675"/>
                    <a:pt x="3014" y="3663"/>
                  </a:cubicBezTo>
                  <a:cubicBezTo>
                    <a:pt x="3082" y="3640"/>
                    <a:pt x="3151" y="3595"/>
                    <a:pt x="3219" y="3595"/>
                  </a:cubicBezTo>
                  <a:cubicBezTo>
                    <a:pt x="3295" y="3595"/>
                    <a:pt x="3371" y="3585"/>
                    <a:pt x="3441" y="3585"/>
                  </a:cubicBezTo>
                  <a:cubicBezTo>
                    <a:pt x="3475" y="3585"/>
                    <a:pt x="3508" y="3587"/>
                    <a:pt x="3539" y="3595"/>
                  </a:cubicBezTo>
                  <a:cubicBezTo>
                    <a:pt x="3607" y="3617"/>
                    <a:pt x="3653" y="3617"/>
                    <a:pt x="3699" y="3663"/>
                  </a:cubicBezTo>
                  <a:cubicBezTo>
                    <a:pt x="3744" y="3709"/>
                    <a:pt x="3721" y="3777"/>
                    <a:pt x="3813" y="3800"/>
                  </a:cubicBezTo>
                  <a:cubicBezTo>
                    <a:pt x="3831" y="3805"/>
                    <a:pt x="3849" y="3806"/>
                    <a:pt x="3868" y="3806"/>
                  </a:cubicBezTo>
                  <a:cubicBezTo>
                    <a:pt x="3941" y="3806"/>
                    <a:pt x="4014" y="3777"/>
                    <a:pt x="4087" y="3777"/>
                  </a:cubicBezTo>
                  <a:cubicBezTo>
                    <a:pt x="4246" y="3800"/>
                    <a:pt x="4383" y="3846"/>
                    <a:pt x="4543" y="3869"/>
                  </a:cubicBezTo>
                  <a:cubicBezTo>
                    <a:pt x="4680" y="3869"/>
                    <a:pt x="4817" y="3869"/>
                    <a:pt x="4954" y="3937"/>
                  </a:cubicBezTo>
                  <a:cubicBezTo>
                    <a:pt x="5114" y="3983"/>
                    <a:pt x="5251" y="4074"/>
                    <a:pt x="5388" y="4120"/>
                  </a:cubicBezTo>
                  <a:cubicBezTo>
                    <a:pt x="5570" y="4211"/>
                    <a:pt x="5776" y="4257"/>
                    <a:pt x="5958" y="4302"/>
                  </a:cubicBezTo>
                  <a:cubicBezTo>
                    <a:pt x="6734" y="4531"/>
                    <a:pt x="7510" y="4759"/>
                    <a:pt x="8218" y="5170"/>
                  </a:cubicBezTo>
                  <a:cubicBezTo>
                    <a:pt x="8926" y="5558"/>
                    <a:pt x="9154" y="6425"/>
                    <a:pt x="9724" y="6996"/>
                  </a:cubicBezTo>
                  <a:cubicBezTo>
                    <a:pt x="9793" y="7041"/>
                    <a:pt x="9884" y="7087"/>
                    <a:pt x="9976" y="7110"/>
                  </a:cubicBezTo>
                  <a:lnTo>
                    <a:pt x="9976" y="6996"/>
                  </a:lnTo>
                  <a:cubicBezTo>
                    <a:pt x="9976" y="6950"/>
                    <a:pt x="9976" y="6882"/>
                    <a:pt x="9976" y="6859"/>
                  </a:cubicBezTo>
                  <a:cubicBezTo>
                    <a:pt x="9565" y="6448"/>
                    <a:pt x="9382" y="5946"/>
                    <a:pt x="9085" y="5466"/>
                  </a:cubicBezTo>
                  <a:cubicBezTo>
                    <a:pt x="8789" y="4964"/>
                    <a:pt x="8309" y="4622"/>
                    <a:pt x="7807" y="4348"/>
                  </a:cubicBezTo>
                  <a:cubicBezTo>
                    <a:pt x="7351" y="4097"/>
                    <a:pt x="6803" y="3937"/>
                    <a:pt x="6301" y="3754"/>
                  </a:cubicBezTo>
                  <a:cubicBezTo>
                    <a:pt x="6027" y="3640"/>
                    <a:pt x="5776" y="3503"/>
                    <a:pt x="5502" y="3389"/>
                  </a:cubicBezTo>
                  <a:cubicBezTo>
                    <a:pt x="5570" y="3378"/>
                    <a:pt x="5644" y="3372"/>
                    <a:pt x="5722" y="3372"/>
                  </a:cubicBezTo>
                  <a:cubicBezTo>
                    <a:pt x="5799" y="3372"/>
                    <a:pt x="5878" y="3378"/>
                    <a:pt x="5958" y="3389"/>
                  </a:cubicBezTo>
                  <a:cubicBezTo>
                    <a:pt x="6255" y="3435"/>
                    <a:pt x="6552" y="3503"/>
                    <a:pt x="6849" y="3572"/>
                  </a:cubicBezTo>
                  <a:cubicBezTo>
                    <a:pt x="7145" y="3663"/>
                    <a:pt x="7419" y="3754"/>
                    <a:pt x="7739" y="3754"/>
                  </a:cubicBezTo>
                  <a:cubicBezTo>
                    <a:pt x="7780" y="3754"/>
                    <a:pt x="7827" y="3755"/>
                    <a:pt x="7878" y="3755"/>
                  </a:cubicBezTo>
                  <a:cubicBezTo>
                    <a:pt x="8082" y="3755"/>
                    <a:pt x="8341" y="3741"/>
                    <a:pt x="8469" y="3595"/>
                  </a:cubicBezTo>
                  <a:cubicBezTo>
                    <a:pt x="8469" y="3595"/>
                    <a:pt x="8469" y="3503"/>
                    <a:pt x="8469" y="3435"/>
                  </a:cubicBezTo>
                  <a:lnTo>
                    <a:pt x="8469" y="3366"/>
                  </a:lnTo>
                  <a:cubicBezTo>
                    <a:pt x="8386" y="3371"/>
                    <a:pt x="8302" y="3374"/>
                    <a:pt x="8219" y="3374"/>
                  </a:cubicBezTo>
                  <a:cubicBezTo>
                    <a:pt x="7915" y="3374"/>
                    <a:pt x="7614" y="3337"/>
                    <a:pt x="7328" y="3229"/>
                  </a:cubicBezTo>
                  <a:cubicBezTo>
                    <a:pt x="7031" y="3138"/>
                    <a:pt x="6757" y="3024"/>
                    <a:pt x="6460" y="2910"/>
                  </a:cubicBezTo>
                  <a:cubicBezTo>
                    <a:pt x="6369" y="2887"/>
                    <a:pt x="6278" y="2864"/>
                    <a:pt x="6187" y="2841"/>
                  </a:cubicBezTo>
                  <a:cubicBezTo>
                    <a:pt x="6027" y="2796"/>
                    <a:pt x="5844" y="2727"/>
                    <a:pt x="5684" y="2727"/>
                  </a:cubicBezTo>
                  <a:cubicBezTo>
                    <a:pt x="5662" y="2723"/>
                    <a:pt x="5639" y="2721"/>
                    <a:pt x="5616" y="272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93"/>
            <p:cNvSpPr/>
            <p:nvPr/>
          </p:nvSpPr>
          <p:spPr>
            <a:xfrm>
              <a:off x="6847056" y="2370342"/>
              <a:ext cx="592198" cy="193803"/>
            </a:xfrm>
            <a:custGeom>
              <a:avLst/>
              <a:gdLst/>
              <a:ahLst/>
              <a:cxnLst/>
              <a:rect l="l" t="t" r="r" b="b"/>
              <a:pathLst>
                <a:path w="7465" h="2443" extrusionOk="0">
                  <a:moveTo>
                    <a:pt x="4999" y="0"/>
                  </a:moveTo>
                  <a:cubicBezTo>
                    <a:pt x="4748" y="0"/>
                    <a:pt x="4497" y="23"/>
                    <a:pt x="4268" y="23"/>
                  </a:cubicBezTo>
                  <a:cubicBezTo>
                    <a:pt x="4246" y="20"/>
                    <a:pt x="4224" y="19"/>
                    <a:pt x="4203" y="19"/>
                  </a:cubicBezTo>
                  <a:cubicBezTo>
                    <a:pt x="4070" y="19"/>
                    <a:pt x="3949" y="72"/>
                    <a:pt x="3812" y="92"/>
                  </a:cubicBezTo>
                  <a:cubicBezTo>
                    <a:pt x="3734" y="92"/>
                    <a:pt x="3605" y="41"/>
                    <a:pt x="3527" y="41"/>
                  </a:cubicBezTo>
                  <a:cubicBezTo>
                    <a:pt x="3514" y="41"/>
                    <a:pt x="3502" y="43"/>
                    <a:pt x="3492" y="46"/>
                  </a:cubicBezTo>
                  <a:cubicBezTo>
                    <a:pt x="3447" y="69"/>
                    <a:pt x="3424" y="160"/>
                    <a:pt x="3401" y="160"/>
                  </a:cubicBezTo>
                  <a:cubicBezTo>
                    <a:pt x="3378" y="160"/>
                    <a:pt x="3333" y="69"/>
                    <a:pt x="3310" y="46"/>
                  </a:cubicBezTo>
                  <a:cubicBezTo>
                    <a:pt x="3287" y="46"/>
                    <a:pt x="3287" y="69"/>
                    <a:pt x="3264" y="69"/>
                  </a:cubicBezTo>
                  <a:cubicBezTo>
                    <a:pt x="3173" y="69"/>
                    <a:pt x="3013" y="115"/>
                    <a:pt x="2899" y="160"/>
                  </a:cubicBezTo>
                  <a:cubicBezTo>
                    <a:pt x="2853" y="168"/>
                    <a:pt x="2810" y="170"/>
                    <a:pt x="2768" y="170"/>
                  </a:cubicBezTo>
                  <a:cubicBezTo>
                    <a:pt x="2683" y="170"/>
                    <a:pt x="2602" y="160"/>
                    <a:pt x="2511" y="160"/>
                  </a:cubicBezTo>
                  <a:cubicBezTo>
                    <a:pt x="2477" y="156"/>
                    <a:pt x="2445" y="154"/>
                    <a:pt x="2414" y="154"/>
                  </a:cubicBezTo>
                  <a:cubicBezTo>
                    <a:pt x="2277" y="154"/>
                    <a:pt x="2158" y="191"/>
                    <a:pt x="2009" y="229"/>
                  </a:cubicBezTo>
                  <a:cubicBezTo>
                    <a:pt x="1758" y="297"/>
                    <a:pt x="1484" y="343"/>
                    <a:pt x="1210" y="434"/>
                  </a:cubicBezTo>
                  <a:cubicBezTo>
                    <a:pt x="616" y="617"/>
                    <a:pt x="183" y="1142"/>
                    <a:pt x="69" y="1735"/>
                  </a:cubicBezTo>
                  <a:cubicBezTo>
                    <a:pt x="46" y="1895"/>
                    <a:pt x="0" y="2032"/>
                    <a:pt x="0" y="2192"/>
                  </a:cubicBezTo>
                  <a:cubicBezTo>
                    <a:pt x="0" y="2260"/>
                    <a:pt x="0" y="2306"/>
                    <a:pt x="0" y="2374"/>
                  </a:cubicBezTo>
                  <a:cubicBezTo>
                    <a:pt x="0" y="2397"/>
                    <a:pt x="0" y="2420"/>
                    <a:pt x="23" y="2443"/>
                  </a:cubicBezTo>
                  <a:cubicBezTo>
                    <a:pt x="23" y="2443"/>
                    <a:pt x="114" y="2260"/>
                    <a:pt x="114" y="2237"/>
                  </a:cubicBezTo>
                  <a:cubicBezTo>
                    <a:pt x="251" y="1918"/>
                    <a:pt x="343" y="1621"/>
                    <a:pt x="594" y="1393"/>
                  </a:cubicBezTo>
                  <a:cubicBezTo>
                    <a:pt x="753" y="1233"/>
                    <a:pt x="959" y="1142"/>
                    <a:pt x="1164" y="1050"/>
                  </a:cubicBezTo>
                  <a:cubicBezTo>
                    <a:pt x="1301" y="1005"/>
                    <a:pt x="1438" y="936"/>
                    <a:pt x="1598" y="936"/>
                  </a:cubicBezTo>
                  <a:cubicBezTo>
                    <a:pt x="1621" y="940"/>
                    <a:pt x="1643" y="941"/>
                    <a:pt x="1665" y="941"/>
                  </a:cubicBezTo>
                  <a:cubicBezTo>
                    <a:pt x="1797" y="941"/>
                    <a:pt x="1917" y="891"/>
                    <a:pt x="2054" y="891"/>
                  </a:cubicBezTo>
                  <a:cubicBezTo>
                    <a:pt x="2123" y="883"/>
                    <a:pt x="2191" y="881"/>
                    <a:pt x="2261" y="881"/>
                  </a:cubicBezTo>
                  <a:cubicBezTo>
                    <a:pt x="2399" y="881"/>
                    <a:pt x="2541" y="891"/>
                    <a:pt x="2694" y="891"/>
                  </a:cubicBezTo>
                  <a:cubicBezTo>
                    <a:pt x="2754" y="898"/>
                    <a:pt x="2815" y="901"/>
                    <a:pt x="2876" y="901"/>
                  </a:cubicBezTo>
                  <a:cubicBezTo>
                    <a:pt x="2998" y="901"/>
                    <a:pt x="3120" y="891"/>
                    <a:pt x="3241" y="891"/>
                  </a:cubicBezTo>
                  <a:cubicBezTo>
                    <a:pt x="3288" y="897"/>
                    <a:pt x="3341" y="900"/>
                    <a:pt x="3396" y="900"/>
                  </a:cubicBezTo>
                  <a:cubicBezTo>
                    <a:pt x="3529" y="900"/>
                    <a:pt x="3676" y="884"/>
                    <a:pt x="3789" y="868"/>
                  </a:cubicBezTo>
                  <a:cubicBezTo>
                    <a:pt x="3926" y="868"/>
                    <a:pt x="4040" y="754"/>
                    <a:pt x="4177" y="754"/>
                  </a:cubicBezTo>
                  <a:cubicBezTo>
                    <a:pt x="4192" y="746"/>
                    <a:pt x="4210" y="744"/>
                    <a:pt x="4230" y="744"/>
                  </a:cubicBezTo>
                  <a:cubicBezTo>
                    <a:pt x="4268" y="744"/>
                    <a:pt x="4314" y="754"/>
                    <a:pt x="4360" y="754"/>
                  </a:cubicBezTo>
                  <a:cubicBezTo>
                    <a:pt x="4474" y="731"/>
                    <a:pt x="4542" y="708"/>
                    <a:pt x="4657" y="685"/>
                  </a:cubicBezTo>
                  <a:cubicBezTo>
                    <a:pt x="4744" y="661"/>
                    <a:pt x="4831" y="651"/>
                    <a:pt x="4919" y="651"/>
                  </a:cubicBezTo>
                  <a:cubicBezTo>
                    <a:pt x="5243" y="651"/>
                    <a:pt x="5570" y="786"/>
                    <a:pt x="5912" y="822"/>
                  </a:cubicBezTo>
                  <a:cubicBezTo>
                    <a:pt x="6072" y="845"/>
                    <a:pt x="6254" y="891"/>
                    <a:pt x="6414" y="914"/>
                  </a:cubicBezTo>
                  <a:cubicBezTo>
                    <a:pt x="6456" y="918"/>
                    <a:pt x="6496" y="920"/>
                    <a:pt x="6536" y="920"/>
                  </a:cubicBezTo>
                  <a:cubicBezTo>
                    <a:pt x="6710" y="920"/>
                    <a:pt x="6863" y="882"/>
                    <a:pt x="7030" y="845"/>
                  </a:cubicBezTo>
                  <a:cubicBezTo>
                    <a:pt x="7167" y="799"/>
                    <a:pt x="7373" y="777"/>
                    <a:pt x="7441" y="662"/>
                  </a:cubicBezTo>
                  <a:cubicBezTo>
                    <a:pt x="7464" y="662"/>
                    <a:pt x="7441" y="525"/>
                    <a:pt x="7441" y="457"/>
                  </a:cubicBezTo>
                  <a:lnTo>
                    <a:pt x="7441" y="434"/>
                  </a:lnTo>
                  <a:cubicBezTo>
                    <a:pt x="7410" y="432"/>
                    <a:pt x="7378" y="430"/>
                    <a:pt x="7346" y="430"/>
                  </a:cubicBezTo>
                  <a:cubicBezTo>
                    <a:pt x="7157" y="430"/>
                    <a:pt x="6958" y="470"/>
                    <a:pt x="6756" y="470"/>
                  </a:cubicBezTo>
                  <a:cubicBezTo>
                    <a:pt x="6696" y="470"/>
                    <a:pt x="6635" y="466"/>
                    <a:pt x="6574" y="457"/>
                  </a:cubicBezTo>
                  <a:cubicBezTo>
                    <a:pt x="6277" y="434"/>
                    <a:pt x="6003" y="320"/>
                    <a:pt x="5729" y="206"/>
                  </a:cubicBezTo>
                  <a:cubicBezTo>
                    <a:pt x="5638" y="183"/>
                    <a:pt x="5547" y="160"/>
                    <a:pt x="5455" y="137"/>
                  </a:cubicBezTo>
                  <a:cubicBezTo>
                    <a:pt x="5296" y="92"/>
                    <a:pt x="5159" y="23"/>
                    <a:pt x="49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93"/>
            <p:cNvSpPr/>
            <p:nvPr/>
          </p:nvSpPr>
          <p:spPr>
            <a:xfrm>
              <a:off x="6720287" y="2072857"/>
              <a:ext cx="536033" cy="229740"/>
            </a:xfrm>
            <a:custGeom>
              <a:avLst/>
              <a:gdLst/>
              <a:ahLst/>
              <a:cxnLst/>
              <a:rect l="l" t="t" r="r" b="b"/>
              <a:pathLst>
                <a:path w="6757" h="2896" extrusionOk="0">
                  <a:moveTo>
                    <a:pt x="4796" y="1"/>
                  </a:moveTo>
                  <a:cubicBezTo>
                    <a:pt x="4711" y="1"/>
                    <a:pt x="4634" y="30"/>
                    <a:pt x="4543" y="30"/>
                  </a:cubicBezTo>
                  <a:lnTo>
                    <a:pt x="4086" y="30"/>
                  </a:lnTo>
                  <a:cubicBezTo>
                    <a:pt x="3995" y="53"/>
                    <a:pt x="3904" y="76"/>
                    <a:pt x="3835" y="98"/>
                  </a:cubicBezTo>
                  <a:cubicBezTo>
                    <a:pt x="3721" y="121"/>
                    <a:pt x="3652" y="121"/>
                    <a:pt x="3538" y="121"/>
                  </a:cubicBezTo>
                  <a:cubicBezTo>
                    <a:pt x="3523" y="121"/>
                    <a:pt x="3488" y="111"/>
                    <a:pt x="3452" y="111"/>
                  </a:cubicBezTo>
                  <a:cubicBezTo>
                    <a:pt x="3434" y="111"/>
                    <a:pt x="3417" y="114"/>
                    <a:pt x="3401" y="121"/>
                  </a:cubicBezTo>
                  <a:cubicBezTo>
                    <a:pt x="3379" y="121"/>
                    <a:pt x="3379" y="167"/>
                    <a:pt x="3356" y="167"/>
                  </a:cubicBezTo>
                  <a:cubicBezTo>
                    <a:pt x="3287" y="213"/>
                    <a:pt x="3196" y="213"/>
                    <a:pt x="3105" y="235"/>
                  </a:cubicBezTo>
                  <a:cubicBezTo>
                    <a:pt x="3013" y="304"/>
                    <a:pt x="2899" y="372"/>
                    <a:pt x="2808" y="418"/>
                  </a:cubicBezTo>
                  <a:cubicBezTo>
                    <a:pt x="2625" y="441"/>
                    <a:pt x="2488" y="486"/>
                    <a:pt x="2351" y="601"/>
                  </a:cubicBezTo>
                  <a:cubicBezTo>
                    <a:pt x="2123" y="760"/>
                    <a:pt x="1895" y="852"/>
                    <a:pt x="1644" y="943"/>
                  </a:cubicBezTo>
                  <a:cubicBezTo>
                    <a:pt x="1233" y="1080"/>
                    <a:pt x="845" y="1308"/>
                    <a:pt x="525" y="1628"/>
                  </a:cubicBezTo>
                  <a:cubicBezTo>
                    <a:pt x="297" y="1856"/>
                    <a:pt x="92" y="2244"/>
                    <a:pt x="23" y="2564"/>
                  </a:cubicBezTo>
                  <a:cubicBezTo>
                    <a:pt x="23" y="2586"/>
                    <a:pt x="0" y="2609"/>
                    <a:pt x="0" y="2632"/>
                  </a:cubicBezTo>
                  <a:lnTo>
                    <a:pt x="0" y="2655"/>
                  </a:lnTo>
                  <a:cubicBezTo>
                    <a:pt x="0" y="2701"/>
                    <a:pt x="0" y="2723"/>
                    <a:pt x="0" y="2769"/>
                  </a:cubicBezTo>
                  <a:cubicBezTo>
                    <a:pt x="0" y="2792"/>
                    <a:pt x="0" y="2837"/>
                    <a:pt x="0" y="2860"/>
                  </a:cubicBezTo>
                  <a:lnTo>
                    <a:pt x="0" y="2883"/>
                  </a:lnTo>
                  <a:cubicBezTo>
                    <a:pt x="9" y="2892"/>
                    <a:pt x="17" y="2895"/>
                    <a:pt x="24" y="2895"/>
                  </a:cubicBezTo>
                  <a:cubicBezTo>
                    <a:pt x="55" y="2895"/>
                    <a:pt x="77" y="2825"/>
                    <a:pt x="114" y="2769"/>
                  </a:cubicBezTo>
                  <a:cubicBezTo>
                    <a:pt x="366" y="2449"/>
                    <a:pt x="525" y="2130"/>
                    <a:pt x="891" y="1902"/>
                  </a:cubicBezTo>
                  <a:cubicBezTo>
                    <a:pt x="1119" y="1742"/>
                    <a:pt x="1416" y="1628"/>
                    <a:pt x="1667" y="1536"/>
                  </a:cubicBezTo>
                  <a:cubicBezTo>
                    <a:pt x="1781" y="1491"/>
                    <a:pt x="1895" y="1491"/>
                    <a:pt x="2009" y="1468"/>
                  </a:cubicBezTo>
                  <a:cubicBezTo>
                    <a:pt x="2123" y="1445"/>
                    <a:pt x="2214" y="1377"/>
                    <a:pt x="2329" y="1331"/>
                  </a:cubicBezTo>
                  <a:cubicBezTo>
                    <a:pt x="2488" y="1263"/>
                    <a:pt x="2648" y="1194"/>
                    <a:pt x="2808" y="1148"/>
                  </a:cubicBezTo>
                  <a:cubicBezTo>
                    <a:pt x="2990" y="1103"/>
                    <a:pt x="3173" y="989"/>
                    <a:pt x="3356" y="966"/>
                  </a:cubicBezTo>
                  <a:cubicBezTo>
                    <a:pt x="3493" y="943"/>
                    <a:pt x="3675" y="943"/>
                    <a:pt x="3812" y="897"/>
                  </a:cubicBezTo>
                  <a:cubicBezTo>
                    <a:pt x="3904" y="852"/>
                    <a:pt x="3972" y="783"/>
                    <a:pt x="4063" y="760"/>
                  </a:cubicBezTo>
                  <a:cubicBezTo>
                    <a:pt x="4124" y="760"/>
                    <a:pt x="4195" y="771"/>
                    <a:pt x="4270" y="771"/>
                  </a:cubicBezTo>
                  <a:cubicBezTo>
                    <a:pt x="4307" y="771"/>
                    <a:pt x="4345" y="768"/>
                    <a:pt x="4383" y="760"/>
                  </a:cubicBezTo>
                  <a:cubicBezTo>
                    <a:pt x="4550" y="700"/>
                    <a:pt x="4697" y="649"/>
                    <a:pt x="4858" y="649"/>
                  </a:cubicBezTo>
                  <a:cubicBezTo>
                    <a:pt x="4938" y="649"/>
                    <a:pt x="5022" y="661"/>
                    <a:pt x="5113" y="692"/>
                  </a:cubicBezTo>
                  <a:cubicBezTo>
                    <a:pt x="5615" y="852"/>
                    <a:pt x="6003" y="1171"/>
                    <a:pt x="6551" y="1194"/>
                  </a:cubicBezTo>
                  <a:cubicBezTo>
                    <a:pt x="6620" y="1194"/>
                    <a:pt x="6688" y="1194"/>
                    <a:pt x="6734" y="1126"/>
                  </a:cubicBezTo>
                  <a:cubicBezTo>
                    <a:pt x="6757" y="1126"/>
                    <a:pt x="6734" y="897"/>
                    <a:pt x="6734" y="897"/>
                  </a:cubicBezTo>
                  <a:cubicBezTo>
                    <a:pt x="6323" y="829"/>
                    <a:pt x="6003" y="601"/>
                    <a:pt x="5661" y="372"/>
                  </a:cubicBezTo>
                  <a:cubicBezTo>
                    <a:pt x="5501" y="258"/>
                    <a:pt x="5341" y="144"/>
                    <a:pt x="5136" y="98"/>
                  </a:cubicBezTo>
                  <a:cubicBezTo>
                    <a:pt x="5045" y="76"/>
                    <a:pt x="4953" y="30"/>
                    <a:pt x="4862" y="7"/>
                  </a:cubicBezTo>
                  <a:cubicBezTo>
                    <a:pt x="4839" y="3"/>
                    <a:pt x="4817" y="1"/>
                    <a:pt x="47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93"/>
            <p:cNvSpPr/>
            <p:nvPr/>
          </p:nvSpPr>
          <p:spPr>
            <a:xfrm>
              <a:off x="6760111" y="1976075"/>
              <a:ext cx="445517" cy="166196"/>
            </a:xfrm>
            <a:custGeom>
              <a:avLst/>
              <a:gdLst/>
              <a:ahLst/>
              <a:cxnLst/>
              <a:rect l="l" t="t" r="r" b="b"/>
              <a:pathLst>
                <a:path w="5616" h="2095" extrusionOk="0">
                  <a:moveTo>
                    <a:pt x="2477" y="0"/>
                  </a:moveTo>
                  <a:cubicBezTo>
                    <a:pt x="2460" y="0"/>
                    <a:pt x="2443" y="6"/>
                    <a:pt x="2420" y="17"/>
                  </a:cubicBezTo>
                  <a:cubicBezTo>
                    <a:pt x="2329" y="17"/>
                    <a:pt x="2260" y="63"/>
                    <a:pt x="2169" y="86"/>
                  </a:cubicBezTo>
                  <a:cubicBezTo>
                    <a:pt x="2032" y="132"/>
                    <a:pt x="1872" y="132"/>
                    <a:pt x="1758" y="223"/>
                  </a:cubicBezTo>
                  <a:cubicBezTo>
                    <a:pt x="1644" y="314"/>
                    <a:pt x="1598" y="428"/>
                    <a:pt x="1507" y="497"/>
                  </a:cubicBezTo>
                  <a:cubicBezTo>
                    <a:pt x="1347" y="588"/>
                    <a:pt x="1165" y="634"/>
                    <a:pt x="1005" y="725"/>
                  </a:cubicBezTo>
                  <a:cubicBezTo>
                    <a:pt x="845" y="816"/>
                    <a:pt x="731" y="930"/>
                    <a:pt x="594" y="1067"/>
                  </a:cubicBezTo>
                  <a:cubicBezTo>
                    <a:pt x="434" y="1181"/>
                    <a:pt x="320" y="1296"/>
                    <a:pt x="229" y="1478"/>
                  </a:cubicBezTo>
                  <a:cubicBezTo>
                    <a:pt x="183" y="1592"/>
                    <a:pt x="46" y="1729"/>
                    <a:pt x="23" y="1843"/>
                  </a:cubicBezTo>
                  <a:cubicBezTo>
                    <a:pt x="1" y="1866"/>
                    <a:pt x="23" y="1980"/>
                    <a:pt x="23" y="2049"/>
                  </a:cubicBezTo>
                  <a:lnTo>
                    <a:pt x="23" y="2095"/>
                  </a:lnTo>
                  <a:cubicBezTo>
                    <a:pt x="160" y="2095"/>
                    <a:pt x="297" y="1958"/>
                    <a:pt x="389" y="1843"/>
                  </a:cubicBezTo>
                  <a:cubicBezTo>
                    <a:pt x="503" y="1684"/>
                    <a:pt x="617" y="1592"/>
                    <a:pt x="754" y="1478"/>
                  </a:cubicBezTo>
                  <a:cubicBezTo>
                    <a:pt x="868" y="1387"/>
                    <a:pt x="1005" y="1341"/>
                    <a:pt x="1165" y="1273"/>
                  </a:cubicBezTo>
                  <a:cubicBezTo>
                    <a:pt x="1233" y="1250"/>
                    <a:pt x="1324" y="1181"/>
                    <a:pt x="1416" y="1159"/>
                  </a:cubicBezTo>
                  <a:cubicBezTo>
                    <a:pt x="1507" y="1136"/>
                    <a:pt x="1575" y="1159"/>
                    <a:pt x="1644" y="1090"/>
                  </a:cubicBezTo>
                  <a:cubicBezTo>
                    <a:pt x="1735" y="1045"/>
                    <a:pt x="1804" y="999"/>
                    <a:pt x="1895" y="953"/>
                  </a:cubicBezTo>
                  <a:cubicBezTo>
                    <a:pt x="1941" y="930"/>
                    <a:pt x="2009" y="885"/>
                    <a:pt x="2055" y="839"/>
                  </a:cubicBezTo>
                  <a:cubicBezTo>
                    <a:pt x="2090" y="826"/>
                    <a:pt x="2115" y="820"/>
                    <a:pt x="2134" y="820"/>
                  </a:cubicBezTo>
                  <a:cubicBezTo>
                    <a:pt x="2210" y="820"/>
                    <a:pt x="2168" y="916"/>
                    <a:pt x="2260" y="953"/>
                  </a:cubicBezTo>
                  <a:cubicBezTo>
                    <a:pt x="2268" y="961"/>
                    <a:pt x="2283" y="963"/>
                    <a:pt x="2301" y="963"/>
                  </a:cubicBezTo>
                  <a:cubicBezTo>
                    <a:pt x="2336" y="963"/>
                    <a:pt x="2382" y="953"/>
                    <a:pt x="2397" y="953"/>
                  </a:cubicBezTo>
                  <a:lnTo>
                    <a:pt x="2557" y="953"/>
                  </a:lnTo>
                  <a:cubicBezTo>
                    <a:pt x="2625" y="953"/>
                    <a:pt x="2694" y="908"/>
                    <a:pt x="2785" y="885"/>
                  </a:cubicBezTo>
                  <a:cubicBezTo>
                    <a:pt x="2854" y="885"/>
                    <a:pt x="2922" y="930"/>
                    <a:pt x="2991" y="930"/>
                  </a:cubicBezTo>
                  <a:cubicBezTo>
                    <a:pt x="3031" y="937"/>
                    <a:pt x="3065" y="940"/>
                    <a:pt x="3097" y="940"/>
                  </a:cubicBezTo>
                  <a:cubicBezTo>
                    <a:pt x="3174" y="940"/>
                    <a:pt x="3236" y="924"/>
                    <a:pt x="3333" y="908"/>
                  </a:cubicBezTo>
                  <a:cubicBezTo>
                    <a:pt x="3384" y="902"/>
                    <a:pt x="3433" y="899"/>
                    <a:pt x="3480" y="899"/>
                  </a:cubicBezTo>
                  <a:cubicBezTo>
                    <a:pt x="3620" y="899"/>
                    <a:pt x="3744" y="925"/>
                    <a:pt x="3881" y="976"/>
                  </a:cubicBezTo>
                  <a:cubicBezTo>
                    <a:pt x="4109" y="1045"/>
                    <a:pt x="4315" y="1090"/>
                    <a:pt x="4520" y="1159"/>
                  </a:cubicBezTo>
                  <a:cubicBezTo>
                    <a:pt x="4698" y="1218"/>
                    <a:pt x="4876" y="1277"/>
                    <a:pt x="5068" y="1277"/>
                  </a:cubicBezTo>
                  <a:cubicBezTo>
                    <a:pt x="5098" y="1277"/>
                    <a:pt x="5128" y="1276"/>
                    <a:pt x="5159" y="1273"/>
                  </a:cubicBezTo>
                  <a:cubicBezTo>
                    <a:pt x="5319" y="1250"/>
                    <a:pt x="5570" y="1227"/>
                    <a:pt x="5616" y="1067"/>
                  </a:cubicBezTo>
                  <a:cubicBezTo>
                    <a:pt x="5616" y="1045"/>
                    <a:pt x="5616" y="1022"/>
                    <a:pt x="5616" y="976"/>
                  </a:cubicBezTo>
                  <a:lnTo>
                    <a:pt x="5616" y="816"/>
                  </a:lnTo>
                  <a:cubicBezTo>
                    <a:pt x="5511" y="848"/>
                    <a:pt x="5410" y="862"/>
                    <a:pt x="5310" y="862"/>
                  </a:cubicBezTo>
                  <a:cubicBezTo>
                    <a:pt x="4909" y="862"/>
                    <a:pt x="4543" y="639"/>
                    <a:pt x="4178" y="474"/>
                  </a:cubicBezTo>
                  <a:cubicBezTo>
                    <a:pt x="4109" y="428"/>
                    <a:pt x="4041" y="405"/>
                    <a:pt x="3972" y="383"/>
                  </a:cubicBezTo>
                  <a:cubicBezTo>
                    <a:pt x="3858" y="360"/>
                    <a:pt x="3744" y="268"/>
                    <a:pt x="3630" y="268"/>
                  </a:cubicBezTo>
                  <a:cubicBezTo>
                    <a:pt x="3402" y="223"/>
                    <a:pt x="3173" y="246"/>
                    <a:pt x="2945" y="177"/>
                  </a:cubicBezTo>
                  <a:cubicBezTo>
                    <a:pt x="2934" y="166"/>
                    <a:pt x="2916" y="160"/>
                    <a:pt x="2896" y="160"/>
                  </a:cubicBezTo>
                  <a:cubicBezTo>
                    <a:pt x="2877" y="160"/>
                    <a:pt x="2854" y="166"/>
                    <a:pt x="2831" y="177"/>
                  </a:cubicBezTo>
                  <a:cubicBezTo>
                    <a:pt x="2815" y="183"/>
                    <a:pt x="2800" y="185"/>
                    <a:pt x="2787" y="185"/>
                  </a:cubicBezTo>
                  <a:cubicBezTo>
                    <a:pt x="2745" y="185"/>
                    <a:pt x="2722" y="156"/>
                    <a:pt x="2740" y="86"/>
                  </a:cubicBezTo>
                  <a:cubicBezTo>
                    <a:pt x="2694" y="40"/>
                    <a:pt x="2717" y="40"/>
                    <a:pt x="2671" y="17"/>
                  </a:cubicBezTo>
                  <a:cubicBezTo>
                    <a:pt x="2648" y="29"/>
                    <a:pt x="2625" y="35"/>
                    <a:pt x="2603" y="35"/>
                  </a:cubicBezTo>
                  <a:cubicBezTo>
                    <a:pt x="2580" y="35"/>
                    <a:pt x="2557" y="29"/>
                    <a:pt x="2534" y="17"/>
                  </a:cubicBezTo>
                  <a:cubicBezTo>
                    <a:pt x="2511" y="6"/>
                    <a:pt x="2494" y="0"/>
                    <a:pt x="2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93"/>
            <p:cNvSpPr/>
            <p:nvPr/>
          </p:nvSpPr>
          <p:spPr>
            <a:xfrm>
              <a:off x="6638815" y="2236355"/>
              <a:ext cx="79" cy="79"/>
            </a:xfrm>
            <a:custGeom>
              <a:avLst/>
              <a:gdLst/>
              <a:ahLst/>
              <a:cxnLst/>
              <a:rect l="l" t="t" r="r" b="b"/>
              <a:pathLst>
                <a:path w="1" h="1" extrusionOk="0">
                  <a:moveTo>
                    <a:pt x="0" y="0"/>
                  </a:moveTo>
                  <a:cubicBezTo>
                    <a:pt x="0" y="0"/>
                    <a:pt x="0" y="0"/>
                    <a:pt x="0" y="0"/>
                  </a:cubicBezTo>
                  <a:cubicBezTo>
                    <a:pt x="0" y="0"/>
                    <a:pt x="0" y="0"/>
                    <a:pt x="0" y="0"/>
                  </a:cubicBezTo>
                  <a:lnTo>
                    <a:pt x="0" y="0"/>
                  </a:ln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93"/>
            <p:cNvSpPr/>
            <p:nvPr/>
          </p:nvSpPr>
          <p:spPr>
            <a:xfrm>
              <a:off x="6638815" y="2234530"/>
              <a:ext cx="79" cy="1904"/>
            </a:xfrm>
            <a:custGeom>
              <a:avLst/>
              <a:gdLst/>
              <a:ahLst/>
              <a:cxnLst/>
              <a:rect l="l" t="t" r="r" b="b"/>
              <a:pathLst>
                <a:path w="1" h="24" extrusionOk="0">
                  <a:moveTo>
                    <a:pt x="0" y="1"/>
                  </a:moveTo>
                  <a:lnTo>
                    <a:pt x="0" y="1"/>
                  </a:lnTo>
                  <a:cubicBezTo>
                    <a:pt x="0" y="23"/>
                    <a:pt x="0" y="23"/>
                    <a:pt x="0" y="23"/>
                  </a:cubicBezTo>
                  <a:lnTo>
                    <a:pt x="0" y="23"/>
                  </a:lnTo>
                  <a:lnTo>
                    <a:pt x="0" y="1"/>
                  </a:ln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93"/>
            <p:cNvSpPr/>
            <p:nvPr/>
          </p:nvSpPr>
          <p:spPr>
            <a:xfrm>
              <a:off x="7080604" y="4249658"/>
              <a:ext cx="227439" cy="246161"/>
            </a:xfrm>
            <a:custGeom>
              <a:avLst/>
              <a:gdLst/>
              <a:ahLst/>
              <a:cxnLst/>
              <a:rect l="l" t="t" r="r" b="b"/>
              <a:pathLst>
                <a:path w="2867" h="3103" extrusionOk="0">
                  <a:moveTo>
                    <a:pt x="2829" y="0"/>
                  </a:moveTo>
                  <a:cubicBezTo>
                    <a:pt x="2796" y="0"/>
                    <a:pt x="2725" y="28"/>
                    <a:pt x="2648" y="72"/>
                  </a:cubicBezTo>
                  <a:cubicBezTo>
                    <a:pt x="2443" y="231"/>
                    <a:pt x="2283" y="482"/>
                    <a:pt x="2146" y="734"/>
                  </a:cubicBezTo>
                  <a:cubicBezTo>
                    <a:pt x="2009" y="985"/>
                    <a:pt x="1918" y="1259"/>
                    <a:pt x="1804" y="1487"/>
                  </a:cubicBezTo>
                  <a:cubicBezTo>
                    <a:pt x="1598" y="1898"/>
                    <a:pt x="1507" y="2080"/>
                    <a:pt x="1233" y="2445"/>
                  </a:cubicBezTo>
                  <a:cubicBezTo>
                    <a:pt x="1165" y="2537"/>
                    <a:pt x="1028" y="2696"/>
                    <a:pt x="868" y="2788"/>
                  </a:cubicBezTo>
                  <a:cubicBezTo>
                    <a:pt x="708" y="2902"/>
                    <a:pt x="503" y="2948"/>
                    <a:pt x="389" y="2948"/>
                  </a:cubicBezTo>
                  <a:lnTo>
                    <a:pt x="115" y="2948"/>
                  </a:lnTo>
                  <a:cubicBezTo>
                    <a:pt x="69" y="2970"/>
                    <a:pt x="46" y="2993"/>
                    <a:pt x="1" y="2993"/>
                  </a:cubicBezTo>
                  <a:cubicBezTo>
                    <a:pt x="23" y="3039"/>
                    <a:pt x="160" y="3085"/>
                    <a:pt x="115" y="3085"/>
                  </a:cubicBezTo>
                  <a:cubicBezTo>
                    <a:pt x="189" y="3097"/>
                    <a:pt x="260" y="3103"/>
                    <a:pt x="327" y="3103"/>
                  </a:cubicBezTo>
                  <a:cubicBezTo>
                    <a:pt x="631" y="3103"/>
                    <a:pt x="864" y="2987"/>
                    <a:pt x="1051" y="2856"/>
                  </a:cubicBezTo>
                  <a:cubicBezTo>
                    <a:pt x="1279" y="2696"/>
                    <a:pt x="1416" y="2468"/>
                    <a:pt x="1553" y="2263"/>
                  </a:cubicBezTo>
                  <a:cubicBezTo>
                    <a:pt x="1690" y="2035"/>
                    <a:pt x="1827" y="1829"/>
                    <a:pt x="1918" y="1578"/>
                  </a:cubicBezTo>
                  <a:cubicBezTo>
                    <a:pt x="2009" y="1304"/>
                    <a:pt x="2146" y="1076"/>
                    <a:pt x="2283" y="825"/>
                  </a:cubicBezTo>
                  <a:cubicBezTo>
                    <a:pt x="2443" y="574"/>
                    <a:pt x="2557" y="323"/>
                    <a:pt x="2762" y="117"/>
                  </a:cubicBezTo>
                  <a:cubicBezTo>
                    <a:pt x="2858" y="34"/>
                    <a:pt x="2866" y="0"/>
                    <a:pt x="2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93"/>
            <p:cNvSpPr/>
            <p:nvPr/>
          </p:nvSpPr>
          <p:spPr>
            <a:xfrm>
              <a:off x="6883231" y="4303523"/>
              <a:ext cx="47598" cy="107571"/>
            </a:xfrm>
            <a:custGeom>
              <a:avLst/>
              <a:gdLst/>
              <a:ahLst/>
              <a:cxnLst/>
              <a:rect l="l" t="t" r="r" b="b"/>
              <a:pathLst>
                <a:path w="600" h="1356" extrusionOk="0">
                  <a:moveTo>
                    <a:pt x="520" y="0"/>
                  </a:moveTo>
                  <a:cubicBezTo>
                    <a:pt x="506" y="0"/>
                    <a:pt x="491" y="3"/>
                    <a:pt x="480" y="9"/>
                  </a:cubicBezTo>
                  <a:cubicBezTo>
                    <a:pt x="297" y="55"/>
                    <a:pt x="183" y="306"/>
                    <a:pt x="138" y="465"/>
                  </a:cubicBezTo>
                  <a:cubicBezTo>
                    <a:pt x="92" y="625"/>
                    <a:pt x="92" y="694"/>
                    <a:pt x="69" y="853"/>
                  </a:cubicBezTo>
                  <a:cubicBezTo>
                    <a:pt x="69" y="945"/>
                    <a:pt x="46" y="1127"/>
                    <a:pt x="23" y="1219"/>
                  </a:cubicBezTo>
                  <a:cubicBezTo>
                    <a:pt x="1" y="1241"/>
                    <a:pt x="23" y="1287"/>
                    <a:pt x="23" y="1310"/>
                  </a:cubicBezTo>
                  <a:cubicBezTo>
                    <a:pt x="23" y="1333"/>
                    <a:pt x="69" y="1333"/>
                    <a:pt x="92" y="1356"/>
                  </a:cubicBezTo>
                  <a:cubicBezTo>
                    <a:pt x="115" y="1356"/>
                    <a:pt x="160" y="1310"/>
                    <a:pt x="138" y="1310"/>
                  </a:cubicBezTo>
                  <a:cubicBezTo>
                    <a:pt x="183" y="1196"/>
                    <a:pt x="206" y="1104"/>
                    <a:pt x="206" y="1013"/>
                  </a:cubicBezTo>
                  <a:cubicBezTo>
                    <a:pt x="229" y="922"/>
                    <a:pt x="206" y="853"/>
                    <a:pt x="229" y="762"/>
                  </a:cubicBezTo>
                  <a:cubicBezTo>
                    <a:pt x="229" y="671"/>
                    <a:pt x="275" y="602"/>
                    <a:pt x="275" y="534"/>
                  </a:cubicBezTo>
                  <a:cubicBezTo>
                    <a:pt x="275" y="488"/>
                    <a:pt x="297" y="443"/>
                    <a:pt x="320" y="397"/>
                  </a:cubicBezTo>
                  <a:cubicBezTo>
                    <a:pt x="343" y="374"/>
                    <a:pt x="366" y="328"/>
                    <a:pt x="389" y="306"/>
                  </a:cubicBezTo>
                  <a:cubicBezTo>
                    <a:pt x="434" y="260"/>
                    <a:pt x="434" y="214"/>
                    <a:pt x="480" y="191"/>
                  </a:cubicBezTo>
                  <a:cubicBezTo>
                    <a:pt x="503" y="146"/>
                    <a:pt x="526" y="100"/>
                    <a:pt x="548" y="77"/>
                  </a:cubicBezTo>
                  <a:cubicBezTo>
                    <a:pt x="600" y="26"/>
                    <a:pt x="561" y="0"/>
                    <a:pt x="5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93"/>
            <p:cNvSpPr/>
            <p:nvPr/>
          </p:nvSpPr>
          <p:spPr>
            <a:xfrm>
              <a:off x="6870538" y="3791769"/>
              <a:ext cx="169528" cy="76077"/>
            </a:xfrm>
            <a:custGeom>
              <a:avLst/>
              <a:gdLst/>
              <a:ahLst/>
              <a:cxnLst/>
              <a:rect l="l" t="t" r="r" b="b"/>
              <a:pathLst>
                <a:path w="2137" h="959" extrusionOk="0">
                  <a:moveTo>
                    <a:pt x="24" y="0"/>
                  </a:moveTo>
                  <a:cubicBezTo>
                    <a:pt x="6" y="18"/>
                    <a:pt x="2" y="78"/>
                    <a:pt x="1" y="92"/>
                  </a:cubicBezTo>
                  <a:lnTo>
                    <a:pt x="1" y="92"/>
                  </a:lnTo>
                  <a:cubicBezTo>
                    <a:pt x="1" y="92"/>
                    <a:pt x="1" y="92"/>
                    <a:pt x="1" y="92"/>
                  </a:cubicBezTo>
                  <a:lnTo>
                    <a:pt x="1" y="92"/>
                  </a:lnTo>
                  <a:cubicBezTo>
                    <a:pt x="1" y="94"/>
                    <a:pt x="1" y="95"/>
                    <a:pt x="1" y="95"/>
                  </a:cubicBezTo>
                  <a:cubicBezTo>
                    <a:pt x="1" y="95"/>
                    <a:pt x="1" y="94"/>
                    <a:pt x="1" y="92"/>
                  </a:cubicBezTo>
                  <a:lnTo>
                    <a:pt x="1" y="92"/>
                  </a:lnTo>
                  <a:cubicBezTo>
                    <a:pt x="70" y="320"/>
                    <a:pt x="161" y="434"/>
                    <a:pt x="275" y="571"/>
                  </a:cubicBezTo>
                  <a:cubicBezTo>
                    <a:pt x="366" y="685"/>
                    <a:pt x="503" y="754"/>
                    <a:pt x="640" y="822"/>
                  </a:cubicBezTo>
                  <a:cubicBezTo>
                    <a:pt x="777" y="891"/>
                    <a:pt x="914" y="959"/>
                    <a:pt x="1074" y="959"/>
                  </a:cubicBezTo>
                  <a:cubicBezTo>
                    <a:pt x="1233" y="959"/>
                    <a:pt x="1393" y="959"/>
                    <a:pt x="1576" y="936"/>
                  </a:cubicBezTo>
                  <a:cubicBezTo>
                    <a:pt x="1736" y="913"/>
                    <a:pt x="1895" y="822"/>
                    <a:pt x="2032" y="731"/>
                  </a:cubicBezTo>
                  <a:cubicBezTo>
                    <a:pt x="2137" y="661"/>
                    <a:pt x="2095" y="631"/>
                    <a:pt x="2029" y="631"/>
                  </a:cubicBezTo>
                  <a:cubicBezTo>
                    <a:pt x="2008" y="631"/>
                    <a:pt x="1985" y="634"/>
                    <a:pt x="1964" y="639"/>
                  </a:cubicBezTo>
                  <a:cubicBezTo>
                    <a:pt x="1827" y="685"/>
                    <a:pt x="1690" y="731"/>
                    <a:pt x="1530" y="776"/>
                  </a:cubicBezTo>
                  <a:cubicBezTo>
                    <a:pt x="1393" y="799"/>
                    <a:pt x="1233" y="822"/>
                    <a:pt x="1096" y="822"/>
                  </a:cubicBezTo>
                  <a:cubicBezTo>
                    <a:pt x="982" y="799"/>
                    <a:pt x="891" y="776"/>
                    <a:pt x="800" y="754"/>
                  </a:cubicBezTo>
                  <a:cubicBezTo>
                    <a:pt x="731" y="708"/>
                    <a:pt x="640" y="662"/>
                    <a:pt x="549" y="594"/>
                  </a:cubicBezTo>
                  <a:cubicBezTo>
                    <a:pt x="480" y="548"/>
                    <a:pt x="412" y="480"/>
                    <a:pt x="343" y="411"/>
                  </a:cubicBezTo>
                  <a:cubicBezTo>
                    <a:pt x="275" y="320"/>
                    <a:pt x="206" y="229"/>
                    <a:pt x="183" y="160"/>
                  </a:cubicBezTo>
                  <a:cubicBezTo>
                    <a:pt x="161" y="114"/>
                    <a:pt x="138" y="69"/>
                    <a:pt x="92" y="23"/>
                  </a:cubicBezTo>
                  <a:cubicBezTo>
                    <a:pt x="69" y="0"/>
                    <a:pt x="47" y="0"/>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93"/>
            <p:cNvSpPr/>
            <p:nvPr/>
          </p:nvSpPr>
          <p:spPr>
            <a:xfrm>
              <a:off x="7156682" y="3234082"/>
              <a:ext cx="121375" cy="285271"/>
            </a:xfrm>
            <a:custGeom>
              <a:avLst/>
              <a:gdLst/>
              <a:ahLst/>
              <a:cxnLst/>
              <a:rect l="l" t="t" r="r" b="b"/>
              <a:pathLst>
                <a:path w="1530" h="3596" extrusionOk="0">
                  <a:moveTo>
                    <a:pt x="1438" y="0"/>
                  </a:moveTo>
                  <a:cubicBezTo>
                    <a:pt x="1418" y="41"/>
                    <a:pt x="1398" y="118"/>
                    <a:pt x="1393" y="118"/>
                  </a:cubicBezTo>
                  <a:cubicBezTo>
                    <a:pt x="1393" y="118"/>
                    <a:pt x="1393" y="117"/>
                    <a:pt x="1393" y="114"/>
                  </a:cubicBezTo>
                  <a:cubicBezTo>
                    <a:pt x="1370" y="274"/>
                    <a:pt x="1324" y="388"/>
                    <a:pt x="1256" y="502"/>
                  </a:cubicBezTo>
                  <a:cubicBezTo>
                    <a:pt x="1187" y="616"/>
                    <a:pt x="1119" y="708"/>
                    <a:pt x="1050" y="799"/>
                  </a:cubicBezTo>
                  <a:cubicBezTo>
                    <a:pt x="913" y="982"/>
                    <a:pt x="776" y="1164"/>
                    <a:pt x="639" y="1347"/>
                  </a:cubicBezTo>
                  <a:cubicBezTo>
                    <a:pt x="502" y="1529"/>
                    <a:pt x="320" y="1689"/>
                    <a:pt x="229" y="1917"/>
                  </a:cubicBezTo>
                  <a:cubicBezTo>
                    <a:pt x="160" y="2169"/>
                    <a:pt x="69" y="2420"/>
                    <a:pt x="46" y="2694"/>
                  </a:cubicBezTo>
                  <a:cubicBezTo>
                    <a:pt x="0" y="2945"/>
                    <a:pt x="23" y="3241"/>
                    <a:pt x="160" y="3492"/>
                  </a:cubicBezTo>
                  <a:cubicBezTo>
                    <a:pt x="207" y="3571"/>
                    <a:pt x="244" y="3596"/>
                    <a:pt x="262" y="3596"/>
                  </a:cubicBezTo>
                  <a:cubicBezTo>
                    <a:pt x="270" y="3596"/>
                    <a:pt x="274" y="3591"/>
                    <a:pt x="274" y="3584"/>
                  </a:cubicBezTo>
                  <a:cubicBezTo>
                    <a:pt x="274" y="3538"/>
                    <a:pt x="251" y="3470"/>
                    <a:pt x="251" y="3401"/>
                  </a:cubicBezTo>
                  <a:cubicBezTo>
                    <a:pt x="137" y="3013"/>
                    <a:pt x="206" y="2420"/>
                    <a:pt x="365" y="2009"/>
                  </a:cubicBezTo>
                  <a:cubicBezTo>
                    <a:pt x="434" y="1826"/>
                    <a:pt x="525" y="1712"/>
                    <a:pt x="617" y="1598"/>
                  </a:cubicBezTo>
                  <a:cubicBezTo>
                    <a:pt x="708" y="1461"/>
                    <a:pt x="799" y="1347"/>
                    <a:pt x="936" y="1187"/>
                  </a:cubicBezTo>
                  <a:cubicBezTo>
                    <a:pt x="1096" y="1004"/>
                    <a:pt x="1393" y="616"/>
                    <a:pt x="1484" y="365"/>
                  </a:cubicBezTo>
                  <a:cubicBezTo>
                    <a:pt x="1507" y="320"/>
                    <a:pt x="1507" y="274"/>
                    <a:pt x="1530" y="228"/>
                  </a:cubicBezTo>
                  <a:cubicBezTo>
                    <a:pt x="1530" y="183"/>
                    <a:pt x="1530" y="137"/>
                    <a:pt x="1507" y="91"/>
                  </a:cubicBezTo>
                  <a:cubicBezTo>
                    <a:pt x="1507" y="46"/>
                    <a:pt x="1461" y="23"/>
                    <a:pt x="14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93"/>
            <p:cNvSpPr/>
            <p:nvPr/>
          </p:nvSpPr>
          <p:spPr>
            <a:xfrm>
              <a:off x="7229111" y="2011852"/>
              <a:ext cx="79" cy="79"/>
            </a:xfrm>
            <a:custGeom>
              <a:avLst/>
              <a:gdLst/>
              <a:ahLst/>
              <a:cxnLst/>
              <a:rect l="l" t="t" r="r" b="b"/>
              <a:pathLst>
                <a:path w="1" h="1" extrusionOk="0">
                  <a:moveTo>
                    <a:pt x="0" y="0"/>
                  </a:moveTo>
                  <a:lnTo>
                    <a:pt x="0" y="0"/>
                  </a:lnTo>
                  <a:cubicBezTo>
                    <a:pt x="0" y="0"/>
                    <a:pt x="0" y="0"/>
                    <a:pt x="0"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93"/>
            <p:cNvSpPr/>
            <p:nvPr/>
          </p:nvSpPr>
          <p:spPr>
            <a:xfrm>
              <a:off x="6428748" y="2112522"/>
              <a:ext cx="30383" cy="85914"/>
            </a:xfrm>
            <a:custGeom>
              <a:avLst/>
              <a:gdLst/>
              <a:ahLst/>
              <a:cxnLst/>
              <a:rect l="l" t="t" r="r" b="b"/>
              <a:pathLst>
                <a:path w="383" h="1083" extrusionOk="0">
                  <a:moveTo>
                    <a:pt x="314" y="0"/>
                  </a:moveTo>
                  <a:cubicBezTo>
                    <a:pt x="301" y="0"/>
                    <a:pt x="287" y="3"/>
                    <a:pt x="274" y="9"/>
                  </a:cubicBezTo>
                  <a:cubicBezTo>
                    <a:pt x="137" y="78"/>
                    <a:pt x="115" y="283"/>
                    <a:pt x="92" y="397"/>
                  </a:cubicBezTo>
                  <a:cubicBezTo>
                    <a:pt x="69" y="534"/>
                    <a:pt x="46" y="580"/>
                    <a:pt x="23" y="694"/>
                  </a:cubicBezTo>
                  <a:cubicBezTo>
                    <a:pt x="23" y="763"/>
                    <a:pt x="23" y="922"/>
                    <a:pt x="0" y="991"/>
                  </a:cubicBezTo>
                  <a:cubicBezTo>
                    <a:pt x="0" y="1014"/>
                    <a:pt x="0" y="1036"/>
                    <a:pt x="23" y="1059"/>
                  </a:cubicBezTo>
                  <a:cubicBezTo>
                    <a:pt x="23" y="1082"/>
                    <a:pt x="69" y="1082"/>
                    <a:pt x="92" y="1082"/>
                  </a:cubicBezTo>
                  <a:cubicBezTo>
                    <a:pt x="105" y="1082"/>
                    <a:pt x="127" y="1066"/>
                    <a:pt x="138" y="1057"/>
                  </a:cubicBezTo>
                  <a:lnTo>
                    <a:pt x="138" y="1057"/>
                  </a:lnTo>
                  <a:cubicBezTo>
                    <a:pt x="138" y="1058"/>
                    <a:pt x="138" y="1059"/>
                    <a:pt x="137" y="1059"/>
                  </a:cubicBezTo>
                  <a:cubicBezTo>
                    <a:pt x="142" y="1055"/>
                    <a:pt x="144" y="1053"/>
                    <a:pt x="144" y="1053"/>
                  </a:cubicBezTo>
                  <a:lnTo>
                    <a:pt x="144" y="1053"/>
                  </a:lnTo>
                  <a:cubicBezTo>
                    <a:pt x="143" y="1053"/>
                    <a:pt x="141" y="1055"/>
                    <a:pt x="138" y="1057"/>
                  </a:cubicBezTo>
                  <a:lnTo>
                    <a:pt x="138" y="1057"/>
                  </a:lnTo>
                  <a:cubicBezTo>
                    <a:pt x="160" y="945"/>
                    <a:pt x="160" y="899"/>
                    <a:pt x="183" y="831"/>
                  </a:cubicBezTo>
                  <a:cubicBezTo>
                    <a:pt x="183" y="763"/>
                    <a:pt x="183" y="694"/>
                    <a:pt x="183" y="626"/>
                  </a:cubicBezTo>
                  <a:cubicBezTo>
                    <a:pt x="183" y="580"/>
                    <a:pt x="229" y="511"/>
                    <a:pt x="229" y="443"/>
                  </a:cubicBezTo>
                  <a:cubicBezTo>
                    <a:pt x="206" y="375"/>
                    <a:pt x="274" y="306"/>
                    <a:pt x="297" y="260"/>
                  </a:cubicBezTo>
                  <a:cubicBezTo>
                    <a:pt x="320" y="192"/>
                    <a:pt x="343" y="123"/>
                    <a:pt x="366" y="55"/>
                  </a:cubicBezTo>
                  <a:cubicBezTo>
                    <a:pt x="382" y="22"/>
                    <a:pt x="350" y="0"/>
                    <a:pt x="3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93"/>
            <p:cNvSpPr/>
            <p:nvPr/>
          </p:nvSpPr>
          <p:spPr>
            <a:xfrm>
              <a:off x="6914011" y="3293817"/>
              <a:ext cx="79" cy="79"/>
            </a:xfrm>
            <a:custGeom>
              <a:avLst/>
              <a:gdLst/>
              <a:ahLst/>
              <a:cxnLst/>
              <a:rect l="l" t="t" r="r" b="b"/>
              <a:pathLst>
                <a:path w="1" h="1" extrusionOk="0">
                  <a:moveTo>
                    <a:pt x="1" y="0"/>
                  </a:moveTo>
                  <a:lnTo>
                    <a:pt x="1" y="0"/>
                  </a:lnTo>
                  <a:cubicBezTo>
                    <a:pt x="1" y="0"/>
                    <a:pt x="1" y="0"/>
                    <a:pt x="1"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93"/>
            <p:cNvSpPr/>
            <p:nvPr/>
          </p:nvSpPr>
          <p:spPr>
            <a:xfrm>
              <a:off x="6886880" y="2962696"/>
              <a:ext cx="59815" cy="336597"/>
            </a:xfrm>
            <a:custGeom>
              <a:avLst/>
              <a:gdLst/>
              <a:ahLst/>
              <a:cxnLst/>
              <a:rect l="l" t="t" r="r" b="b"/>
              <a:pathLst>
                <a:path w="754" h="4243" extrusionOk="0">
                  <a:moveTo>
                    <a:pt x="557" y="1"/>
                  </a:moveTo>
                  <a:cubicBezTo>
                    <a:pt x="534" y="1"/>
                    <a:pt x="484" y="86"/>
                    <a:pt x="457" y="180"/>
                  </a:cubicBezTo>
                  <a:cubicBezTo>
                    <a:pt x="343" y="408"/>
                    <a:pt x="206" y="636"/>
                    <a:pt x="114" y="933"/>
                  </a:cubicBezTo>
                  <a:cubicBezTo>
                    <a:pt x="92" y="1002"/>
                    <a:pt x="69" y="1070"/>
                    <a:pt x="46" y="1161"/>
                  </a:cubicBezTo>
                  <a:cubicBezTo>
                    <a:pt x="23" y="1230"/>
                    <a:pt x="23" y="1321"/>
                    <a:pt x="0" y="1390"/>
                  </a:cubicBezTo>
                  <a:cubicBezTo>
                    <a:pt x="0" y="1458"/>
                    <a:pt x="23" y="1527"/>
                    <a:pt x="23" y="1618"/>
                  </a:cubicBezTo>
                  <a:cubicBezTo>
                    <a:pt x="23" y="1686"/>
                    <a:pt x="46" y="1755"/>
                    <a:pt x="46" y="1823"/>
                  </a:cubicBezTo>
                  <a:cubicBezTo>
                    <a:pt x="92" y="2052"/>
                    <a:pt x="183" y="2211"/>
                    <a:pt x="251" y="2371"/>
                  </a:cubicBezTo>
                  <a:cubicBezTo>
                    <a:pt x="320" y="2531"/>
                    <a:pt x="388" y="2668"/>
                    <a:pt x="480" y="2896"/>
                  </a:cubicBezTo>
                  <a:cubicBezTo>
                    <a:pt x="525" y="3010"/>
                    <a:pt x="594" y="3216"/>
                    <a:pt x="571" y="3398"/>
                  </a:cubicBezTo>
                  <a:cubicBezTo>
                    <a:pt x="571" y="3604"/>
                    <a:pt x="457" y="3764"/>
                    <a:pt x="388" y="3878"/>
                  </a:cubicBezTo>
                  <a:cubicBezTo>
                    <a:pt x="343" y="3946"/>
                    <a:pt x="297" y="4037"/>
                    <a:pt x="229" y="4129"/>
                  </a:cubicBezTo>
                  <a:cubicBezTo>
                    <a:pt x="206" y="4174"/>
                    <a:pt x="229" y="4197"/>
                    <a:pt x="206" y="4243"/>
                  </a:cubicBezTo>
                  <a:cubicBezTo>
                    <a:pt x="251" y="4243"/>
                    <a:pt x="343" y="4174"/>
                    <a:pt x="343" y="4174"/>
                  </a:cubicBezTo>
                  <a:cubicBezTo>
                    <a:pt x="480" y="4015"/>
                    <a:pt x="594" y="3878"/>
                    <a:pt x="639" y="3718"/>
                  </a:cubicBezTo>
                  <a:cubicBezTo>
                    <a:pt x="731" y="3581"/>
                    <a:pt x="754" y="3421"/>
                    <a:pt x="731" y="3261"/>
                  </a:cubicBezTo>
                  <a:cubicBezTo>
                    <a:pt x="731" y="2987"/>
                    <a:pt x="571" y="2759"/>
                    <a:pt x="480" y="2531"/>
                  </a:cubicBezTo>
                  <a:cubicBezTo>
                    <a:pt x="366" y="2280"/>
                    <a:pt x="274" y="2052"/>
                    <a:pt x="206" y="1801"/>
                  </a:cubicBezTo>
                  <a:cubicBezTo>
                    <a:pt x="92" y="1549"/>
                    <a:pt x="160" y="1253"/>
                    <a:pt x="274" y="1002"/>
                  </a:cubicBezTo>
                  <a:cubicBezTo>
                    <a:pt x="366" y="751"/>
                    <a:pt x="502" y="454"/>
                    <a:pt x="548" y="157"/>
                  </a:cubicBezTo>
                  <a:cubicBezTo>
                    <a:pt x="576" y="44"/>
                    <a:pt x="574" y="1"/>
                    <a:pt x="5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93"/>
            <p:cNvSpPr/>
            <p:nvPr/>
          </p:nvSpPr>
          <p:spPr>
            <a:xfrm>
              <a:off x="7490583" y="2571205"/>
              <a:ext cx="122486" cy="322476"/>
            </a:xfrm>
            <a:custGeom>
              <a:avLst/>
              <a:gdLst/>
              <a:ahLst/>
              <a:cxnLst/>
              <a:rect l="l" t="t" r="r" b="b"/>
              <a:pathLst>
                <a:path w="1544" h="4065" extrusionOk="0">
                  <a:moveTo>
                    <a:pt x="37" y="1"/>
                  </a:moveTo>
                  <a:cubicBezTo>
                    <a:pt x="11" y="1"/>
                    <a:pt x="0" y="89"/>
                    <a:pt x="14" y="185"/>
                  </a:cubicBezTo>
                  <a:cubicBezTo>
                    <a:pt x="82" y="687"/>
                    <a:pt x="448" y="1235"/>
                    <a:pt x="699" y="1668"/>
                  </a:cubicBezTo>
                  <a:cubicBezTo>
                    <a:pt x="904" y="2079"/>
                    <a:pt x="995" y="2262"/>
                    <a:pt x="1178" y="2673"/>
                  </a:cubicBezTo>
                  <a:cubicBezTo>
                    <a:pt x="1224" y="2787"/>
                    <a:pt x="1292" y="2969"/>
                    <a:pt x="1315" y="3175"/>
                  </a:cubicBezTo>
                  <a:cubicBezTo>
                    <a:pt x="1361" y="3357"/>
                    <a:pt x="1383" y="3540"/>
                    <a:pt x="1361" y="3677"/>
                  </a:cubicBezTo>
                  <a:cubicBezTo>
                    <a:pt x="1361" y="3723"/>
                    <a:pt x="1361" y="3768"/>
                    <a:pt x="1361" y="3814"/>
                  </a:cubicBezTo>
                  <a:cubicBezTo>
                    <a:pt x="1361" y="3860"/>
                    <a:pt x="1338" y="3905"/>
                    <a:pt x="1338" y="3928"/>
                  </a:cubicBezTo>
                  <a:cubicBezTo>
                    <a:pt x="1338" y="3974"/>
                    <a:pt x="1361" y="4019"/>
                    <a:pt x="1361" y="4065"/>
                  </a:cubicBezTo>
                  <a:cubicBezTo>
                    <a:pt x="1406" y="4042"/>
                    <a:pt x="1452" y="3974"/>
                    <a:pt x="1452" y="3951"/>
                  </a:cubicBezTo>
                  <a:cubicBezTo>
                    <a:pt x="1543" y="3745"/>
                    <a:pt x="1543" y="3586"/>
                    <a:pt x="1520" y="3426"/>
                  </a:cubicBezTo>
                  <a:cubicBezTo>
                    <a:pt x="1520" y="3357"/>
                    <a:pt x="1498" y="3289"/>
                    <a:pt x="1498" y="3220"/>
                  </a:cubicBezTo>
                  <a:cubicBezTo>
                    <a:pt x="1475" y="3152"/>
                    <a:pt x="1475" y="3061"/>
                    <a:pt x="1452" y="3015"/>
                  </a:cubicBezTo>
                  <a:cubicBezTo>
                    <a:pt x="1383" y="2764"/>
                    <a:pt x="1269" y="2536"/>
                    <a:pt x="1178" y="2307"/>
                  </a:cubicBezTo>
                  <a:cubicBezTo>
                    <a:pt x="1064" y="2079"/>
                    <a:pt x="973" y="1851"/>
                    <a:pt x="836" y="1623"/>
                  </a:cubicBezTo>
                  <a:cubicBezTo>
                    <a:pt x="676" y="1394"/>
                    <a:pt x="562" y="1143"/>
                    <a:pt x="448" y="892"/>
                  </a:cubicBezTo>
                  <a:cubicBezTo>
                    <a:pt x="334" y="641"/>
                    <a:pt x="197" y="390"/>
                    <a:pt x="105" y="139"/>
                  </a:cubicBezTo>
                  <a:cubicBezTo>
                    <a:pt x="78" y="39"/>
                    <a:pt x="54" y="1"/>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93"/>
            <p:cNvSpPr/>
            <p:nvPr/>
          </p:nvSpPr>
          <p:spPr>
            <a:xfrm>
              <a:off x="7605691" y="2884556"/>
              <a:ext cx="79" cy="79"/>
            </a:xfrm>
            <a:custGeom>
              <a:avLst/>
              <a:gdLst/>
              <a:ahLst/>
              <a:cxnLst/>
              <a:rect l="l" t="t" r="r" b="b"/>
              <a:pathLst>
                <a:path w="1" h="1" extrusionOk="0">
                  <a:moveTo>
                    <a:pt x="1" y="1"/>
                  </a:moveTo>
                  <a:lnTo>
                    <a:pt x="1" y="1"/>
                  </a:lnTo>
                  <a:cubicBezTo>
                    <a:pt x="1" y="1"/>
                    <a:pt x="1" y="1"/>
                    <a:pt x="1" y="1"/>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93"/>
            <p:cNvSpPr/>
            <p:nvPr/>
          </p:nvSpPr>
          <p:spPr>
            <a:xfrm>
              <a:off x="6291111" y="2949765"/>
              <a:ext cx="204751" cy="123199"/>
            </a:xfrm>
            <a:custGeom>
              <a:avLst/>
              <a:gdLst/>
              <a:ahLst/>
              <a:cxnLst/>
              <a:rect l="l" t="t" r="r" b="b"/>
              <a:pathLst>
                <a:path w="2581" h="1553" extrusionOk="0">
                  <a:moveTo>
                    <a:pt x="1101" y="1"/>
                  </a:moveTo>
                  <a:cubicBezTo>
                    <a:pt x="1041" y="1"/>
                    <a:pt x="978" y="8"/>
                    <a:pt x="914" y="23"/>
                  </a:cubicBezTo>
                  <a:cubicBezTo>
                    <a:pt x="1" y="274"/>
                    <a:pt x="412" y="936"/>
                    <a:pt x="229" y="1553"/>
                  </a:cubicBezTo>
                  <a:cubicBezTo>
                    <a:pt x="446" y="1444"/>
                    <a:pt x="637" y="1417"/>
                    <a:pt x="832" y="1417"/>
                  </a:cubicBezTo>
                  <a:cubicBezTo>
                    <a:pt x="1034" y="1417"/>
                    <a:pt x="1240" y="1446"/>
                    <a:pt x="1483" y="1446"/>
                  </a:cubicBezTo>
                  <a:cubicBezTo>
                    <a:pt x="1549" y="1446"/>
                    <a:pt x="1618" y="1444"/>
                    <a:pt x="1690" y="1439"/>
                  </a:cubicBezTo>
                  <a:cubicBezTo>
                    <a:pt x="2466" y="1393"/>
                    <a:pt x="2375" y="936"/>
                    <a:pt x="2580" y="343"/>
                  </a:cubicBezTo>
                  <a:lnTo>
                    <a:pt x="2580" y="343"/>
                  </a:lnTo>
                  <a:cubicBezTo>
                    <a:pt x="2487" y="386"/>
                    <a:pt x="2399" y="404"/>
                    <a:pt x="2313" y="404"/>
                  </a:cubicBezTo>
                  <a:cubicBezTo>
                    <a:pt x="1905" y="404"/>
                    <a:pt x="1561" y="1"/>
                    <a:pt x="1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93"/>
            <p:cNvSpPr/>
            <p:nvPr/>
          </p:nvSpPr>
          <p:spPr>
            <a:xfrm>
              <a:off x="6347276" y="2973326"/>
              <a:ext cx="76157" cy="74332"/>
            </a:xfrm>
            <a:custGeom>
              <a:avLst/>
              <a:gdLst/>
              <a:ahLst/>
              <a:cxnLst/>
              <a:rect l="l" t="t" r="r" b="b"/>
              <a:pathLst>
                <a:path w="960" h="937" extrusionOk="0">
                  <a:moveTo>
                    <a:pt x="480" y="0"/>
                  </a:moveTo>
                  <a:cubicBezTo>
                    <a:pt x="229" y="0"/>
                    <a:pt x="0" y="206"/>
                    <a:pt x="0" y="480"/>
                  </a:cubicBezTo>
                  <a:cubicBezTo>
                    <a:pt x="0" y="731"/>
                    <a:pt x="229" y="936"/>
                    <a:pt x="480" y="936"/>
                  </a:cubicBezTo>
                  <a:cubicBezTo>
                    <a:pt x="754" y="936"/>
                    <a:pt x="959" y="731"/>
                    <a:pt x="959" y="480"/>
                  </a:cubicBezTo>
                  <a:cubicBezTo>
                    <a:pt x="959" y="206"/>
                    <a:pt x="754" y="0"/>
                    <a:pt x="4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93"/>
            <p:cNvSpPr/>
            <p:nvPr/>
          </p:nvSpPr>
          <p:spPr>
            <a:xfrm>
              <a:off x="6356320" y="2955239"/>
              <a:ext cx="41728" cy="72508"/>
            </a:xfrm>
            <a:custGeom>
              <a:avLst/>
              <a:gdLst/>
              <a:ahLst/>
              <a:cxnLst/>
              <a:rect l="l" t="t" r="r" b="b"/>
              <a:pathLst>
                <a:path w="526" h="914" extrusionOk="0">
                  <a:moveTo>
                    <a:pt x="274" y="0"/>
                  </a:moveTo>
                  <a:cubicBezTo>
                    <a:pt x="115" y="0"/>
                    <a:pt x="0" y="205"/>
                    <a:pt x="0" y="457"/>
                  </a:cubicBezTo>
                  <a:cubicBezTo>
                    <a:pt x="0" y="708"/>
                    <a:pt x="115" y="913"/>
                    <a:pt x="274" y="913"/>
                  </a:cubicBezTo>
                  <a:cubicBezTo>
                    <a:pt x="411" y="913"/>
                    <a:pt x="525" y="708"/>
                    <a:pt x="525" y="457"/>
                  </a:cubicBezTo>
                  <a:cubicBezTo>
                    <a:pt x="525" y="205"/>
                    <a:pt x="411" y="0"/>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27" name="Google Shape;3927;p93"/>
          <p:cNvSpPr/>
          <p:nvPr/>
        </p:nvSpPr>
        <p:spPr>
          <a:xfrm>
            <a:off x="5158950" y="97875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843"/>
                                        </p:tgtEl>
                                        <p:attrNameLst>
                                          <p:attrName>style.visibility</p:attrName>
                                        </p:attrNameLst>
                                      </p:cBhvr>
                                      <p:to>
                                        <p:strVal val="visible"/>
                                      </p:to>
                                    </p:set>
                                    <p:animEffect transition="in" filter="fade">
                                      <p:cBhvr>
                                        <p:cTn id="7" dur="1000"/>
                                        <p:tgtEl>
                                          <p:spTgt spid="3843"/>
                                        </p:tgtEl>
                                      </p:cBhvr>
                                    </p:animEffect>
                                  </p:childTnLst>
                                </p:cTn>
                              </p:par>
                              <p:par>
                                <p:cTn id="8" presetID="10" presetClass="entr" presetSubtype="0" fill="hold" nodeType="withEffect">
                                  <p:stCondLst>
                                    <p:cond delay="0"/>
                                  </p:stCondLst>
                                  <p:childTnLst>
                                    <p:set>
                                      <p:cBhvr>
                                        <p:cTn id="9" dur="1" fill="hold">
                                          <p:stCondLst>
                                            <p:cond delay="0"/>
                                          </p:stCondLst>
                                        </p:cTn>
                                        <p:tgtEl>
                                          <p:spTgt spid="3844"/>
                                        </p:tgtEl>
                                        <p:attrNameLst>
                                          <p:attrName>style.visibility</p:attrName>
                                        </p:attrNameLst>
                                      </p:cBhvr>
                                      <p:to>
                                        <p:strVal val="visible"/>
                                      </p:to>
                                    </p:set>
                                    <p:animEffect transition="in" filter="fade">
                                      <p:cBhvr>
                                        <p:cTn id="10" dur="1000"/>
                                        <p:tgtEl>
                                          <p:spTgt spid="3844"/>
                                        </p:tgtEl>
                                      </p:cBhvr>
                                    </p:animEffect>
                                  </p:childTnLst>
                                </p:cTn>
                              </p:par>
                              <p:par>
                                <p:cTn id="11" presetID="10" presetClass="entr" presetSubtype="0" fill="hold" nodeType="withEffect">
                                  <p:stCondLst>
                                    <p:cond delay="0"/>
                                  </p:stCondLst>
                                  <p:childTnLst>
                                    <p:set>
                                      <p:cBhvr>
                                        <p:cTn id="12" dur="1" fill="hold">
                                          <p:stCondLst>
                                            <p:cond delay="0"/>
                                          </p:stCondLst>
                                        </p:cTn>
                                        <p:tgtEl>
                                          <p:spTgt spid="3845"/>
                                        </p:tgtEl>
                                        <p:attrNameLst>
                                          <p:attrName>style.visibility</p:attrName>
                                        </p:attrNameLst>
                                      </p:cBhvr>
                                      <p:to>
                                        <p:strVal val="visible"/>
                                      </p:to>
                                    </p:set>
                                    <p:animEffect transition="in" filter="fade">
                                      <p:cBhvr>
                                        <p:cTn id="13" dur="1000"/>
                                        <p:tgtEl>
                                          <p:spTgt spid="3845"/>
                                        </p:tgtEl>
                                      </p:cBhvr>
                                    </p:animEffect>
                                  </p:childTnLst>
                                </p:cTn>
                              </p:par>
                              <p:par>
                                <p:cTn id="14" presetID="10" presetClass="entr" presetSubtype="0" fill="hold" nodeType="withEffect">
                                  <p:stCondLst>
                                    <p:cond delay="0"/>
                                  </p:stCondLst>
                                  <p:childTnLst>
                                    <p:set>
                                      <p:cBhvr>
                                        <p:cTn id="15" dur="1" fill="hold">
                                          <p:stCondLst>
                                            <p:cond delay="0"/>
                                          </p:stCondLst>
                                        </p:cTn>
                                        <p:tgtEl>
                                          <p:spTgt spid="3846"/>
                                        </p:tgtEl>
                                        <p:attrNameLst>
                                          <p:attrName>style.visibility</p:attrName>
                                        </p:attrNameLst>
                                      </p:cBhvr>
                                      <p:to>
                                        <p:strVal val="visible"/>
                                      </p:to>
                                    </p:set>
                                    <p:animEffect transition="in" filter="fade">
                                      <p:cBhvr>
                                        <p:cTn id="16" dur="1000"/>
                                        <p:tgtEl>
                                          <p:spTgt spid="3846"/>
                                        </p:tgtEl>
                                      </p:cBhvr>
                                    </p:animEffect>
                                  </p:childTnLst>
                                </p:cTn>
                              </p:par>
                              <p:par>
                                <p:cTn id="17" presetID="10" presetClass="entr" presetSubtype="0" fill="hold" nodeType="withEffect">
                                  <p:stCondLst>
                                    <p:cond delay="0"/>
                                  </p:stCondLst>
                                  <p:childTnLst>
                                    <p:set>
                                      <p:cBhvr>
                                        <p:cTn id="18" dur="1" fill="hold">
                                          <p:stCondLst>
                                            <p:cond delay="0"/>
                                          </p:stCondLst>
                                        </p:cTn>
                                        <p:tgtEl>
                                          <p:spTgt spid="3847"/>
                                        </p:tgtEl>
                                        <p:attrNameLst>
                                          <p:attrName>style.visibility</p:attrName>
                                        </p:attrNameLst>
                                      </p:cBhvr>
                                      <p:to>
                                        <p:strVal val="visible"/>
                                      </p:to>
                                    </p:set>
                                    <p:animEffect transition="in" filter="fade">
                                      <p:cBhvr>
                                        <p:cTn id="19" dur="1000"/>
                                        <p:tgtEl>
                                          <p:spTgt spid="38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3931"/>
        <p:cNvGrpSpPr/>
        <p:nvPr/>
      </p:nvGrpSpPr>
      <p:grpSpPr>
        <a:xfrm>
          <a:off x="0" y="0"/>
          <a:ext cx="0" cy="0"/>
          <a:chOff x="0" y="0"/>
          <a:chExt cx="0" cy="0"/>
        </a:xfrm>
      </p:grpSpPr>
      <p:sp>
        <p:nvSpPr>
          <p:cNvPr id="3932" name="Google Shape;3932;p94"/>
          <p:cNvSpPr txBox="1">
            <a:spLocks noGrp="1"/>
          </p:cNvSpPr>
          <p:nvPr>
            <p:ph type="title"/>
          </p:nvPr>
        </p:nvSpPr>
        <p:spPr>
          <a:xfrm>
            <a:off x="1909050" y="1354350"/>
            <a:ext cx="5325900" cy="243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AWESOME WORDS</a:t>
            </a:r>
            <a:endParaRPr/>
          </a:p>
        </p:txBody>
      </p:sp>
      <p:grpSp>
        <p:nvGrpSpPr>
          <p:cNvPr id="3933" name="Google Shape;3933;p94"/>
          <p:cNvGrpSpPr/>
          <p:nvPr/>
        </p:nvGrpSpPr>
        <p:grpSpPr>
          <a:xfrm>
            <a:off x="552237" y="-177998"/>
            <a:ext cx="937323" cy="3028057"/>
            <a:chOff x="587358" y="-95548"/>
            <a:chExt cx="1147976" cy="3708582"/>
          </a:xfrm>
        </p:grpSpPr>
        <p:sp>
          <p:nvSpPr>
            <p:cNvPr id="3934" name="Google Shape;3934;p94"/>
            <p:cNvSpPr/>
            <p:nvPr/>
          </p:nvSpPr>
          <p:spPr>
            <a:xfrm>
              <a:off x="1110266" y="-95548"/>
              <a:ext cx="123154" cy="1528566"/>
            </a:xfrm>
            <a:custGeom>
              <a:avLst/>
              <a:gdLst/>
              <a:ahLst/>
              <a:cxnLst/>
              <a:rect l="l" t="t" r="r" b="b"/>
              <a:pathLst>
                <a:path w="1151" h="14286" extrusionOk="0">
                  <a:moveTo>
                    <a:pt x="633" y="8484"/>
                  </a:moveTo>
                  <a:cubicBezTo>
                    <a:pt x="725" y="8507"/>
                    <a:pt x="805" y="8565"/>
                    <a:pt x="863" y="8634"/>
                  </a:cubicBezTo>
                  <a:cubicBezTo>
                    <a:pt x="966" y="8760"/>
                    <a:pt x="966" y="8933"/>
                    <a:pt x="863" y="9059"/>
                  </a:cubicBezTo>
                  <a:cubicBezTo>
                    <a:pt x="803" y="9170"/>
                    <a:pt x="686" y="9231"/>
                    <a:pt x="568" y="9231"/>
                  </a:cubicBezTo>
                  <a:cubicBezTo>
                    <a:pt x="528" y="9231"/>
                    <a:pt x="487" y="9223"/>
                    <a:pt x="449" y="9209"/>
                  </a:cubicBezTo>
                  <a:cubicBezTo>
                    <a:pt x="288" y="9140"/>
                    <a:pt x="196" y="8990"/>
                    <a:pt x="207" y="8818"/>
                  </a:cubicBezTo>
                  <a:cubicBezTo>
                    <a:pt x="230" y="8645"/>
                    <a:pt x="368" y="8519"/>
                    <a:pt x="541" y="8484"/>
                  </a:cubicBezTo>
                  <a:cubicBezTo>
                    <a:pt x="552" y="8496"/>
                    <a:pt x="569" y="8502"/>
                    <a:pt x="587" y="8502"/>
                  </a:cubicBezTo>
                  <a:cubicBezTo>
                    <a:pt x="604" y="8502"/>
                    <a:pt x="621" y="8496"/>
                    <a:pt x="633" y="8484"/>
                  </a:cubicBezTo>
                  <a:close/>
                  <a:moveTo>
                    <a:pt x="575" y="11302"/>
                  </a:moveTo>
                  <a:cubicBezTo>
                    <a:pt x="690" y="11313"/>
                    <a:pt x="794" y="11359"/>
                    <a:pt x="863" y="11451"/>
                  </a:cubicBezTo>
                  <a:cubicBezTo>
                    <a:pt x="966" y="11577"/>
                    <a:pt x="966" y="11750"/>
                    <a:pt x="863" y="11888"/>
                  </a:cubicBezTo>
                  <a:cubicBezTo>
                    <a:pt x="797" y="11987"/>
                    <a:pt x="689" y="12039"/>
                    <a:pt x="578" y="12039"/>
                  </a:cubicBezTo>
                  <a:cubicBezTo>
                    <a:pt x="535" y="12039"/>
                    <a:pt x="491" y="12031"/>
                    <a:pt x="449" y="12014"/>
                  </a:cubicBezTo>
                  <a:cubicBezTo>
                    <a:pt x="288" y="11957"/>
                    <a:pt x="196" y="11796"/>
                    <a:pt x="207" y="11635"/>
                  </a:cubicBezTo>
                  <a:cubicBezTo>
                    <a:pt x="230" y="11451"/>
                    <a:pt x="391" y="11313"/>
                    <a:pt x="575" y="11302"/>
                  </a:cubicBezTo>
                  <a:close/>
                  <a:moveTo>
                    <a:pt x="546" y="1"/>
                  </a:moveTo>
                  <a:cubicBezTo>
                    <a:pt x="526" y="1"/>
                    <a:pt x="506" y="15"/>
                    <a:pt x="506" y="44"/>
                  </a:cubicBezTo>
                  <a:cubicBezTo>
                    <a:pt x="495" y="182"/>
                    <a:pt x="495" y="320"/>
                    <a:pt x="483" y="458"/>
                  </a:cubicBezTo>
                  <a:lnTo>
                    <a:pt x="483" y="1136"/>
                  </a:lnTo>
                  <a:lnTo>
                    <a:pt x="483" y="3022"/>
                  </a:lnTo>
                  <a:cubicBezTo>
                    <a:pt x="483" y="3747"/>
                    <a:pt x="495" y="4471"/>
                    <a:pt x="506" y="5196"/>
                  </a:cubicBezTo>
                  <a:cubicBezTo>
                    <a:pt x="506" y="5851"/>
                    <a:pt x="506" y="6495"/>
                    <a:pt x="518" y="7139"/>
                  </a:cubicBezTo>
                  <a:cubicBezTo>
                    <a:pt x="518" y="7530"/>
                    <a:pt x="529" y="7921"/>
                    <a:pt x="518" y="8312"/>
                  </a:cubicBezTo>
                  <a:cubicBezTo>
                    <a:pt x="472" y="8312"/>
                    <a:pt x="437" y="8312"/>
                    <a:pt x="391" y="8335"/>
                  </a:cubicBezTo>
                  <a:cubicBezTo>
                    <a:pt x="357" y="8346"/>
                    <a:pt x="334" y="8381"/>
                    <a:pt x="334" y="8427"/>
                  </a:cubicBezTo>
                  <a:cubicBezTo>
                    <a:pt x="230" y="8484"/>
                    <a:pt x="138" y="8576"/>
                    <a:pt x="81" y="8703"/>
                  </a:cubicBezTo>
                  <a:cubicBezTo>
                    <a:pt x="0" y="8921"/>
                    <a:pt x="92" y="9174"/>
                    <a:pt x="299" y="9301"/>
                  </a:cubicBezTo>
                  <a:cubicBezTo>
                    <a:pt x="380" y="9347"/>
                    <a:pt x="460" y="9370"/>
                    <a:pt x="541" y="9381"/>
                  </a:cubicBezTo>
                  <a:cubicBezTo>
                    <a:pt x="541" y="9692"/>
                    <a:pt x="506" y="10002"/>
                    <a:pt x="495" y="10313"/>
                  </a:cubicBezTo>
                  <a:lnTo>
                    <a:pt x="495" y="10761"/>
                  </a:lnTo>
                  <a:cubicBezTo>
                    <a:pt x="495" y="10842"/>
                    <a:pt x="495" y="10922"/>
                    <a:pt x="506" y="11003"/>
                  </a:cubicBezTo>
                  <a:cubicBezTo>
                    <a:pt x="506" y="11049"/>
                    <a:pt x="506" y="11083"/>
                    <a:pt x="518" y="11118"/>
                  </a:cubicBezTo>
                  <a:cubicBezTo>
                    <a:pt x="472" y="11118"/>
                    <a:pt x="437" y="11129"/>
                    <a:pt x="391" y="11141"/>
                  </a:cubicBezTo>
                  <a:cubicBezTo>
                    <a:pt x="357" y="11152"/>
                    <a:pt x="334" y="11198"/>
                    <a:pt x="345" y="11233"/>
                  </a:cubicBezTo>
                  <a:cubicBezTo>
                    <a:pt x="230" y="11290"/>
                    <a:pt x="138" y="11393"/>
                    <a:pt x="81" y="11508"/>
                  </a:cubicBezTo>
                  <a:cubicBezTo>
                    <a:pt x="0" y="11738"/>
                    <a:pt x="92" y="11991"/>
                    <a:pt x="299" y="12118"/>
                  </a:cubicBezTo>
                  <a:cubicBezTo>
                    <a:pt x="368" y="12152"/>
                    <a:pt x="426" y="12175"/>
                    <a:pt x="495" y="12187"/>
                  </a:cubicBezTo>
                  <a:cubicBezTo>
                    <a:pt x="483" y="12348"/>
                    <a:pt x="495" y="12509"/>
                    <a:pt x="495" y="12670"/>
                  </a:cubicBezTo>
                  <a:lnTo>
                    <a:pt x="495" y="13187"/>
                  </a:lnTo>
                  <a:lnTo>
                    <a:pt x="495" y="14234"/>
                  </a:lnTo>
                  <a:cubicBezTo>
                    <a:pt x="506" y="14268"/>
                    <a:pt x="541" y="14285"/>
                    <a:pt x="574" y="14285"/>
                  </a:cubicBezTo>
                  <a:cubicBezTo>
                    <a:pt x="607" y="14285"/>
                    <a:pt x="638" y="14268"/>
                    <a:pt x="644" y="14234"/>
                  </a:cubicBezTo>
                  <a:cubicBezTo>
                    <a:pt x="656" y="13877"/>
                    <a:pt x="644" y="13532"/>
                    <a:pt x="644" y="13187"/>
                  </a:cubicBezTo>
                  <a:lnTo>
                    <a:pt x="644" y="12681"/>
                  </a:lnTo>
                  <a:cubicBezTo>
                    <a:pt x="644" y="12520"/>
                    <a:pt x="656" y="12348"/>
                    <a:pt x="644" y="12187"/>
                  </a:cubicBezTo>
                  <a:cubicBezTo>
                    <a:pt x="748" y="12175"/>
                    <a:pt x="851" y="12118"/>
                    <a:pt x="920" y="12049"/>
                  </a:cubicBezTo>
                  <a:cubicBezTo>
                    <a:pt x="1093" y="11876"/>
                    <a:pt x="1139" y="11623"/>
                    <a:pt x="1047" y="11416"/>
                  </a:cubicBezTo>
                  <a:cubicBezTo>
                    <a:pt x="955" y="11256"/>
                    <a:pt x="805" y="11152"/>
                    <a:pt x="633" y="11129"/>
                  </a:cubicBezTo>
                  <a:cubicBezTo>
                    <a:pt x="633" y="11083"/>
                    <a:pt x="633" y="11049"/>
                    <a:pt x="633" y="11003"/>
                  </a:cubicBezTo>
                  <a:lnTo>
                    <a:pt x="633" y="10784"/>
                  </a:lnTo>
                  <a:lnTo>
                    <a:pt x="633" y="10313"/>
                  </a:lnTo>
                  <a:cubicBezTo>
                    <a:pt x="621" y="10002"/>
                    <a:pt x="621" y="9692"/>
                    <a:pt x="633" y="9381"/>
                  </a:cubicBezTo>
                  <a:cubicBezTo>
                    <a:pt x="748" y="9370"/>
                    <a:pt x="851" y="9312"/>
                    <a:pt x="932" y="9232"/>
                  </a:cubicBezTo>
                  <a:cubicBezTo>
                    <a:pt x="1104" y="9071"/>
                    <a:pt x="1150" y="8818"/>
                    <a:pt x="1058" y="8611"/>
                  </a:cubicBezTo>
                  <a:cubicBezTo>
                    <a:pt x="978" y="8461"/>
                    <a:pt x="840" y="8358"/>
                    <a:pt x="679" y="8323"/>
                  </a:cubicBezTo>
                  <a:cubicBezTo>
                    <a:pt x="702" y="7990"/>
                    <a:pt x="702" y="7668"/>
                    <a:pt x="702" y="7346"/>
                  </a:cubicBezTo>
                  <a:cubicBezTo>
                    <a:pt x="702" y="6713"/>
                    <a:pt x="702" y="6081"/>
                    <a:pt x="690" y="5449"/>
                  </a:cubicBezTo>
                  <a:cubicBezTo>
                    <a:pt x="679" y="4724"/>
                    <a:pt x="679" y="4000"/>
                    <a:pt x="656" y="3287"/>
                  </a:cubicBezTo>
                  <a:lnTo>
                    <a:pt x="621" y="1332"/>
                  </a:lnTo>
                  <a:cubicBezTo>
                    <a:pt x="610" y="929"/>
                    <a:pt x="610" y="527"/>
                    <a:pt x="587" y="125"/>
                  </a:cubicBezTo>
                  <a:lnTo>
                    <a:pt x="587" y="44"/>
                  </a:lnTo>
                  <a:cubicBezTo>
                    <a:pt x="587" y="15"/>
                    <a:pt x="566" y="1"/>
                    <a:pt x="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94"/>
            <p:cNvSpPr/>
            <p:nvPr/>
          </p:nvSpPr>
          <p:spPr>
            <a:xfrm>
              <a:off x="1287351" y="1399477"/>
              <a:ext cx="290498" cy="1084099"/>
            </a:xfrm>
            <a:custGeom>
              <a:avLst/>
              <a:gdLst/>
              <a:ahLst/>
              <a:cxnLst/>
              <a:rect l="l" t="t" r="r" b="b"/>
              <a:pathLst>
                <a:path w="2715" h="10132" extrusionOk="0">
                  <a:moveTo>
                    <a:pt x="1" y="1"/>
                  </a:moveTo>
                  <a:cubicBezTo>
                    <a:pt x="47" y="24"/>
                    <a:pt x="93" y="58"/>
                    <a:pt x="127" y="93"/>
                  </a:cubicBezTo>
                  <a:cubicBezTo>
                    <a:pt x="415" y="369"/>
                    <a:pt x="599" y="737"/>
                    <a:pt x="656" y="1128"/>
                  </a:cubicBezTo>
                  <a:cubicBezTo>
                    <a:pt x="725" y="1507"/>
                    <a:pt x="771" y="1898"/>
                    <a:pt x="794" y="2289"/>
                  </a:cubicBezTo>
                  <a:cubicBezTo>
                    <a:pt x="829" y="2715"/>
                    <a:pt x="863" y="3152"/>
                    <a:pt x="898" y="3577"/>
                  </a:cubicBezTo>
                  <a:cubicBezTo>
                    <a:pt x="967" y="4440"/>
                    <a:pt x="1024" y="5302"/>
                    <a:pt x="1047" y="6164"/>
                  </a:cubicBezTo>
                  <a:cubicBezTo>
                    <a:pt x="1070" y="7027"/>
                    <a:pt x="1059" y="7889"/>
                    <a:pt x="1001" y="8752"/>
                  </a:cubicBezTo>
                  <a:cubicBezTo>
                    <a:pt x="990" y="9131"/>
                    <a:pt x="898" y="9499"/>
                    <a:pt x="725" y="9833"/>
                  </a:cubicBezTo>
                  <a:cubicBezTo>
                    <a:pt x="656" y="9936"/>
                    <a:pt x="576" y="10040"/>
                    <a:pt x="472" y="10132"/>
                  </a:cubicBezTo>
                  <a:cubicBezTo>
                    <a:pt x="702" y="10086"/>
                    <a:pt x="932" y="10017"/>
                    <a:pt x="1151" y="9925"/>
                  </a:cubicBezTo>
                  <a:cubicBezTo>
                    <a:pt x="1220" y="9890"/>
                    <a:pt x="1277" y="9867"/>
                    <a:pt x="1346" y="9833"/>
                  </a:cubicBezTo>
                  <a:cubicBezTo>
                    <a:pt x="1346" y="9821"/>
                    <a:pt x="1358" y="9821"/>
                    <a:pt x="1358" y="9821"/>
                  </a:cubicBezTo>
                  <a:cubicBezTo>
                    <a:pt x="1979" y="9568"/>
                    <a:pt x="2220" y="8878"/>
                    <a:pt x="2370" y="8292"/>
                  </a:cubicBezTo>
                  <a:cubicBezTo>
                    <a:pt x="2531" y="7556"/>
                    <a:pt x="2634" y="6808"/>
                    <a:pt x="2669" y="6061"/>
                  </a:cubicBezTo>
                  <a:cubicBezTo>
                    <a:pt x="2715" y="5302"/>
                    <a:pt x="2715" y="4543"/>
                    <a:pt x="2669" y="3784"/>
                  </a:cubicBezTo>
                  <a:cubicBezTo>
                    <a:pt x="2657" y="3405"/>
                    <a:pt x="2634" y="3025"/>
                    <a:pt x="2600" y="2646"/>
                  </a:cubicBezTo>
                  <a:cubicBezTo>
                    <a:pt x="2577" y="2278"/>
                    <a:pt x="2508" y="1921"/>
                    <a:pt x="2416" y="1565"/>
                  </a:cubicBezTo>
                  <a:cubicBezTo>
                    <a:pt x="2324" y="1266"/>
                    <a:pt x="2174" y="978"/>
                    <a:pt x="1979" y="725"/>
                  </a:cubicBezTo>
                  <a:cubicBezTo>
                    <a:pt x="1898" y="610"/>
                    <a:pt x="1806" y="518"/>
                    <a:pt x="1691" y="438"/>
                  </a:cubicBezTo>
                  <a:cubicBezTo>
                    <a:pt x="1645" y="415"/>
                    <a:pt x="1588" y="392"/>
                    <a:pt x="1530" y="380"/>
                  </a:cubicBezTo>
                  <a:cubicBezTo>
                    <a:pt x="1036" y="196"/>
                    <a:pt x="518" y="8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94"/>
            <p:cNvSpPr/>
            <p:nvPr/>
          </p:nvSpPr>
          <p:spPr>
            <a:xfrm>
              <a:off x="942919" y="1389633"/>
              <a:ext cx="217847" cy="1103786"/>
            </a:xfrm>
            <a:custGeom>
              <a:avLst/>
              <a:gdLst/>
              <a:ahLst/>
              <a:cxnLst/>
              <a:rect l="l" t="t" r="r" b="b"/>
              <a:pathLst>
                <a:path w="2036" h="10316" extrusionOk="0">
                  <a:moveTo>
                    <a:pt x="1955" y="1"/>
                  </a:moveTo>
                  <a:cubicBezTo>
                    <a:pt x="1817" y="12"/>
                    <a:pt x="1691" y="24"/>
                    <a:pt x="1553" y="35"/>
                  </a:cubicBezTo>
                  <a:cubicBezTo>
                    <a:pt x="1415" y="47"/>
                    <a:pt x="1288" y="70"/>
                    <a:pt x="1139" y="93"/>
                  </a:cubicBezTo>
                  <a:cubicBezTo>
                    <a:pt x="1001" y="162"/>
                    <a:pt x="874" y="254"/>
                    <a:pt x="759" y="380"/>
                  </a:cubicBezTo>
                  <a:cubicBezTo>
                    <a:pt x="506" y="668"/>
                    <a:pt x="403" y="1070"/>
                    <a:pt x="345" y="1450"/>
                  </a:cubicBezTo>
                  <a:cubicBezTo>
                    <a:pt x="288" y="1829"/>
                    <a:pt x="265" y="2209"/>
                    <a:pt x="242" y="2600"/>
                  </a:cubicBezTo>
                  <a:cubicBezTo>
                    <a:pt x="207" y="3002"/>
                    <a:pt x="173" y="3405"/>
                    <a:pt x="150" y="3819"/>
                  </a:cubicBezTo>
                  <a:cubicBezTo>
                    <a:pt x="81" y="4624"/>
                    <a:pt x="35" y="5428"/>
                    <a:pt x="12" y="6245"/>
                  </a:cubicBezTo>
                  <a:cubicBezTo>
                    <a:pt x="0" y="7061"/>
                    <a:pt x="12" y="7878"/>
                    <a:pt x="58" y="8694"/>
                  </a:cubicBezTo>
                  <a:cubicBezTo>
                    <a:pt x="81" y="9200"/>
                    <a:pt x="173" y="9902"/>
                    <a:pt x="633" y="10212"/>
                  </a:cubicBezTo>
                  <a:lnTo>
                    <a:pt x="874" y="10235"/>
                  </a:lnTo>
                  <a:cubicBezTo>
                    <a:pt x="1162" y="10270"/>
                    <a:pt x="1449" y="10293"/>
                    <a:pt x="1737" y="10316"/>
                  </a:cubicBezTo>
                  <a:cubicBezTo>
                    <a:pt x="1737" y="9959"/>
                    <a:pt x="1748" y="9603"/>
                    <a:pt x="1748" y="9258"/>
                  </a:cubicBezTo>
                  <a:cubicBezTo>
                    <a:pt x="1748" y="8867"/>
                    <a:pt x="1760" y="8476"/>
                    <a:pt x="1760" y="8096"/>
                  </a:cubicBezTo>
                  <a:cubicBezTo>
                    <a:pt x="1783" y="6728"/>
                    <a:pt x="1817" y="5371"/>
                    <a:pt x="1863" y="4003"/>
                  </a:cubicBezTo>
                  <a:cubicBezTo>
                    <a:pt x="1909" y="2669"/>
                    <a:pt x="1944" y="1335"/>
                    <a:pt x="20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94"/>
            <p:cNvSpPr/>
            <p:nvPr/>
          </p:nvSpPr>
          <p:spPr>
            <a:xfrm>
              <a:off x="1148358" y="1389633"/>
              <a:ext cx="238818" cy="1104963"/>
            </a:xfrm>
            <a:custGeom>
              <a:avLst/>
              <a:gdLst/>
              <a:ahLst/>
              <a:cxnLst/>
              <a:rect l="l" t="t" r="r" b="b"/>
              <a:pathLst>
                <a:path w="2232" h="10327" extrusionOk="0">
                  <a:moveTo>
                    <a:pt x="242" y="1"/>
                  </a:moveTo>
                  <a:cubicBezTo>
                    <a:pt x="231" y="737"/>
                    <a:pt x="196" y="1473"/>
                    <a:pt x="173" y="2209"/>
                  </a:cubicBezTo>
                  <a:cubicBezTo>
                    <a:pt x="127" y="3577"/>
                    <a:pt x="93" y="4945"/>
                    <a:pt x="70" y="6302"/>
                  </a:cubicBezTo>
                  <a:cubicBezTo>
                    <a:pt x="58" y="6992"/>
                    <a:pt x="47" y="7671"/>
                    <a:pt x="35" y="8349"/>
                  </a:cubicBezTo>
                  <a:cubicBezTo>
                    <a:pt x="24" y="8694"/>
                    <a:pt x="24" y="9039"/>
                    <a:pt x="24" y="9373"/>
                  </a:cubicBezTo>
                  <a:cubicBezTo>
                    <a:pt x="12" y="9695"/>
                    <a:pt x="12" y="10005"/>
                    <a:pt x="1" y="10316"/>
                  </a:cubicBezTo>
                  <a:cubicBezTo>
                    <a:pt x="265" y="10327"/>
                    <a:pt x="541" y="10327"/>
                    <a:pt x="806" y="10327"/>
                  </a:cubicBezTo>
                  <a:cubicBezTo>
                    <a:pt x="1013" y="10327"/>
                    <a:pt x="1219" y="10316"/>
                    <a:pt x="1426" y="10281"/>
                  </a:cubicBezTo>
                  <a:cubicBezTo>
                    <a:pt x="1702" y="10155"/>
                    <a:pt x="1909" y="9925"/>
                    <a:pt x="2001" y="9637"/>
                  </a:cubicBezTo>
                  <a:cubicBezTo>
                    <a:pt x="2151" y="9235"/>
                    <a:pt x="2151" y="8798"/>
                    <a:pt x="2174" y="8372"/>
                  </a:cubicBezTo>
                  <a:cubicBezTo>
                    <a:pt x="2231" y="6751"/>
                    <a:pt x="2185" y="5129"/>
                    <a:pt x="2047" y="3508"/>
                  </a:cubicBezTo>
                  <a:cubicBezTo>
                    <a:pt x="2013" y="3106"/>
                    <a:pt x="1978" y="2692"/>
                    <a:pt x="1944" y="2278"/>
                  </a:cubicBezTo>
                  <a:cubicBezTo>
                    <a:pt x="1921" y="1910"/>
                    <a:pt x="1886" y="1542"/>
                    <a:pt x="1817" y="1174"/>
                  </a:cubicBezTo>
                  <a:cubicBezTo>
                    <a:pt x="1760" y="829"/>
                    <a:pt x="1599" y="518"/>
                    <a:pt x="1357" y="277"/>
                  </a:cubicBezTo>
                  <a:cubicBezTo>
                    <a:pt x="1254" y="185"/>
                    <a:pt x="1139" y="104"/>
                    <a:pt x="1001" y="47"/>
                  </a:cubicBezTo>
                  <a:cubicBezTo>
                    <a:pt x="748" y="24"/>
                    <a:pt x="495"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94"/>
            <p:cNvSpPr/>
            <p:nvPr/>
          </p:nvSpPr>
          <p:spPr>
            <a:xfrm>
              <a:off x="609507" y="1477052"/>
              <a:ext cx="222769" cy="922853"/>
            </a:xfrm>
            <a:custGeom>
              <a:avLst/>
              <a:gdLst/>
              <a:ahLst/>
              <a:cxnLst/>
              <a:rect l="l" t="t" r="r" b="b"/>
              <a:pathLst>
                <a:path w="2082" h="8625" extrusionOk="0">
                  <a:moveTo>
                    <a:pt x="2081" y="0"/>
                  </a:moveTo>
                  <a:lnTo>
                    <a:pt x="2081" y="0"/>
                  </a:lnTo>
                  <a:cubicBezTo>
                    <a:pt x="1897" y="104"/>
                    <a:pt x="1725" y="230"/>
                    <a:pt x="1552" y="357"/>
                  </a:cubicBezTo>
                  <a:cubicBezTo>
                    <a:pt x="1161" y="667"/>
                    <a:pt x="828" y="1035"/>
                    <a:pt x="563" y="1461"/>
                  </a:cubicBezTo>
                  <a:cubicBezTo>
                    <a:pt x="276" y="1909"/>
                    <a:pt x="104" y="2427"/>
                    <a:pt x="58" y="2967"/>
                  </a:cubicBezTo>
                  <a:cubicBezTo>
                    <a:pt x="0" y="3588"/>
                    <a:pt x="0" y="4209"/>
                    <a:pt x="69" y="4830"/>
                  </a:cubicBezTo>
                  <a:cubicBezTo>
                    <a:pt x="115" y="5439"/>
                    <a:pt x="230" y="6049"/>
                    <a:pt x="414" y="6647"/>
                  </a:cubicBezTo>
                  <a:cubicBezTo>
                    <a:pt x="667" y="7417"/>
                    <a:pt x="1127" y="8107"/>
                    <a:pt x="1748" y="8625"/>
                  </a:cubicBezTo>
                  <a:cubicBezTo>
                    <a:pt x="1564" y="8326"/>
                    <a:pt x="1426" y="7992"/>
                    <a:pt x="1357" y="7636"/>
                  </a:cubicBezTo>
                  <a:cubicBezTo>
                    <a:pt x="1276" y="7268"/>
                    <a:pt x="1230" y="6900"/>
                    <a:pt x="1173" y="6520"/>
                  </a:cubicBezTo>
                  <a:cubicBezTo>
                    <a:pt x="1127" y="6129"/>
                    <a:pt x="1104" y="5727"/>
                    <a:pt x="1092" y="5324"/>
                  </a:cubicBezTo>
                  <a:cubicBezTo>
                    <a:pt x="1081" y="4519"/>
                    <a:pt x="1127" y="3715"/>
                    <a:pt x="1219" y="2910"/>
                  </a:cubicBezTo>
                  <a:cubicBezTo>
                    <a:pt x="1265" y="2519"/>
                    <a:pt x="1322" y="2128"/>
                    <a:pt x="1380" y="1748"/>
                  </a:cubicBezTo>
                  <a:cubicBezTo>
                    <a:pt x="1437" y="1369"/>
                    <a:pt x="1541" y="1012"/>
                    <a:pt x="1667" y="667"/>
                  </a:cubicBezTo>
                  <a:cubicBezTo>
                    <a:pt x="1771" y="414"/>
                    <a:pt x="1909" y="196"/>
                    <a:pt x="20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94"/>
            <p:cNvSpPr/>
            <p:nvPr/>
          </p:nvSpPr>
          <p:spPr>
            <a:xfrm>
              <a:off x="747216" y="1404399"/>
              <a:ext cx="285576" cy="1074255"/>
            </a:xfrm>
            <a:custGeom>
              <a:avLst/>
              <a:gdLst/>
              <a:ahLst/>
              <a:cxnLst/>
              <a:rect l="l" t="t" r="r" b="b"/>
              <a:pathLst>
                <a:path w="2669" h="10040" extrusionOk="0">
                  <a:moveTo>
                    <a:pt x="2669" y="1"/>
                  </a:moveTo>
                  <a:lnTo>
                    <a:pt x="2669" y="1"/>
                  </a:lnTo>
                  <a:cubicBezTo>
                    <a:pt x="2151" y="93"/>
                    <a:pt x="1634" y="265"/>
                    <a:pt x="1151" y="484"/>
                  </a:cubicBezTo>
                  <a:cubicBezTo>
                    <a:pt x="1059" y="576"/>
                    <a:pt x="967" y="668"/>
                    <a:pt x="886" y="771"/>
                  </a:cubicBezTo>
                  <a:cubicBezTo>
                    <a:pt x="668" y="1070"/>
                    <a:pt x="507" y="1404"/>
                    <a:pt x="403" y="1760"/>
                  </a:cubicBezTo>
                  <a:cubicBezTo>
                    <a:pt x="323" y="2105"/>
                    <a:pt x="254" y="2473"/>
                    <a:pt x="219" y="2830"/>
                  </a:cubicBezTo>
                  <a:cubicBezTo>
                    <a:pt x="173" y="3221"/>
                    <a:pt x="139" y="3600"/>
                    <a:pt x="104" y="3980"/>
                  </a:cubicBezTo>
                  <a:cubicBezTo>
                    <a:pt x="24" y="4750"/>
                    <a:pt x="1" y="5520"/>
                    <a:pt x="24" y="6279"/>
                  </a:cubicBezTo>
                  <a:cubicBezTo>
                    <a:pt x="35" y="7004"/>
                    <a:pt x="116" y="7728"/>
                    <a:pt x="265" y="8441"/>
                  </a:cubicBezTo>
                  <a:cubicBezTo>
                    <a:pt x="334" y="8844"/>
                    <a:pt x="518" y="9223"/>
                    <a:pt x="794" y="9534"/>
                  </a:cubicBezTo>
                  <a:cubicBezTo>
                    <a:pt x="875" y="9580"/>
                    <a:pt x="955" y="9626"/>
                    <a:pt x="1036" y="9672"/>
                  </a:cubicBezTo>
                  <a:cubicBezTo>
                    <a:pt x="1404" y="9856"/>
                    <a:pt x="1795" y="9971"/>
                    <a:pt x="2197" y="10040"/>
                  </a:cubicBezTo>
                  <a:cubicBezTo>
                    <a:pt x="2094" y="9936"/>
                    <a:pt x="2013" y="9821"/>
                    <a:pt x="1944" y="9683"/>
                  </a:cubicBezTo>
                  <a:cubicBezTo>
                    <a:pt x="1749" y="9292"/>
                    <a:pt x="1726" y="8821"/>
                    <a:pt x="1703" y="8395"/>
                  </a:cubicBezTo>
                  <a:cubicBezTo>
                    <a:pt x="1645" y="6670"/>
                    <a:pt x="1691" y="4945"/>
                    <a:pt x="1864" y="3232"/>
                  </a:cubicBezTo>
                  <a:cubicBezTo>
                    <a:pt x="1898" y="2795"/>
                    <a:pt x="1933" y="2370"/>
                    <a:pt x="1967" y="1933"/>
                  </a:cubicBezTo>
                  <a:cubicBezTo>
                    <a:pt x="1990" y="1553"/>
                    <a:pt x="2048" y="1174"/>
                    <a:pt x="2140" y="806"/>
                  </a:cubicBezTo>
                  <a:cubicBezTo>
                    <a:pt x="2232" y="495"/>
                    <a:pt x="2416" y="208"/>
                    <a:pt x="2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94"/>
            <p:cNvSpPr/>
            <p:nvPr/>
          </p:nvSpPr>
          <p:spPr>
            <a:xfrm>
              <a:off x="1502742" y="1461002"/>
              <a:ext cx="211748" cy="947570"/>
            </a:xfrm>
            <a:custGeom>
              <a:avLst/>
              <a:gdLst/>
              <a:ahLst/>
              <a:cxnLst/>
              <a:rect l="l" t="t" r="r" b="b"/>
              <a:pathLst>
                <a:path w="1979" h="8856" extrusionOk="0">
                  <a:moveTo>
                    <a:pt x="0" y="1"/>
                  </a:moveTo>
                  <a:cubicBezTo>
                    <a:pt x="35" y="35"/>
                    <a:pt x="69" y="70"/>
                    <a:pt x="92" y="104"/>
                  </a:cubicBezTo>
                  <a:cubicBezTo>
                    <a:pt x="345" y="403"/>
                    <a:pt x="518" y="748"/>
                    <a:pt x="598" y="1116"/>
                  </a:cubicBezTo>
                  <a:cubicBezTo>
                    <a:pt x="679" y="1484"/>
                    <a:pt x="748" y="1864"/>
                    <a:pt x="771" y="2232"/>
                  </a:cubicBezTo>
                  <a:cubicBezTo>
                    <a:pt x="817" y="2634"/>
                    <a:pt x="851" y="3037"/>
                    <a:pt x="874" y="3439"/>
                  </a:cubicBezTo>
                  <a:cubicBezTo>
                    <a:pt x="909" y="4244"/>
                    <a:pt x="897" y="5049"/>
                    <a:pt x="840" y="5842"/>
                  </a:cubicBezTo>
                  <a:cubicBezTo>
                    <a:pt x="794" y="6245"/>
                    <a:pt x="736" y="6636"/>
                    <a:pt x="667" y="7027"/>
                  </a:cubicBezTo>
                  <a:cubicBezTo>
                    <a:pt x="610" y="7372"/>
                    <a:pt x="518" y="7717"/>
                    <a:pt x="414" y="8050"/>
                  </a:cubicBezTo>
                  <a:cubicBezTo>
                    <a:pt x="322" y="8338"/>
                    <a:pt x="184" y="8614"/>
                    <a:pt x="0" y="8855"/>
                  </a:cubicBezTo>
                  <a:cubicBezTo>
                    <a:pt x="150" y="8752"/>
                    <a:pt x="288" y="8637"/>
                    <a:pt x="414" y="8510"/>
                  </a:cubicBezTo>
                  <a:cubicBezTo>
                    <a:pt x="805" y="8142"/>
                    <a:pt x="1116" y="7705"/>
                    <a:pt x="1346" y="7211"/>
                  </a:cubicBezTo>
                  <a:cubicBezTo>
                    <a:pt x="1576" y="6705"/>
                    <a:pt x="1737" y="6176"/>
                    <a:pt x="1829" y="5624"/>
                  </a:cubicBezTo>
                  <a:cubicBezTo>
                    <a:pt x="1921" y="5049"/>
                    <a:pt x="1967" y="4474"/>
                    <a:pt x="1955" y="3899"/>
                  </a:cubicBezTo>
                  <a:cubicBezTo>
                    <a:pt x="1978" y="3278"/>
                    <a:pt x="1898" y="2657"/>
                    <a:pt x="1725" y="2048"/>
                  </a:cubicBezTo>
                  <a:cubicBezTo>
                    <a:pt x="1576" y="1542"/>
                    <a:pt x="1323" y="1082"/>
                    <a:pt x="966" y="679"/>
                  </a:cubicBezTo>
                  <a:cubicBezTo>
                    <a:pt x="690" y="392"/>
                    <a:pt x="368" y="16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94"/>
            <p:cNvSpPr/>
            <p:nvPr/>
          </p:nvSpPr>
          <p:spPr>
            <a:xfrm>
              <a:off x="587358" y="1044238"/>
              <a:ext cx="1147976" cy="2568796"/>
            </a:xfrm>
            <a:custGeom>
              <a:avLst/>
              <a:gdLst/>
              <a:ahLst/>
              <a:cxnLst/>
              <a:rect l="l" t="t" r="r" b="b"/>
              <a:pathLst>
                <a:path w="10729" h="24008" extrusionOk="0">
                  <a:moveTo>
                    <a:pt x="5568" y="163"/>
                  </a:moveTo>
                  <a:cubicBezTo>
                    <a:pt x="5774" y="163"/>
                    <a:pt x="5980" y="166"/>
                    <a:pt x="6187" y="170"/>
                  </a:cubicBezTo>
                  <a:cubicBezTo>
                    <a:pt x="6485" y="182"/>
                    <a:pt x="6784" y="216"/>
                    <a:pt x="7083" y="216"/>
                  </a:cubicBezTo>
                  <a:cubicBezTo>
                    <a:pt x="7106" y="412"/>
                    <a:pt x="7118" y="607"/>
                    <a:pt x="7141" y="791"/>
                  </a:cubicBezTo>
                  <a:cubicBezTo>
                    <a:pt x="7152" y="987"/>
                    <a:pt x="7175" y="1182"/>
                    <a:pt x="7210" y="1366"/>
                  </a:cubicBezTo>
                  <a:cubicBezTo>
                    <a:pt x="6807" y="1320"/>
                    <a:pt x="6416" y="1297"/>
                    <a:pt x="6014" y="1274"/>
                  </a:cubicBezTo>
                  <a:cubicBezTo>
                    <a:pt x="5762" y="1267"/>
                    <a:pt x="5506" y="1261"/>
                    <a:pt x="5250" y="1261"/>
                  </a:cubicBezTo>
                  <a:cubicBezTo>
                    <a:pt x="5063" y="1261"/>
                    <a:pt x="4876" y="1264"/>
                    <a:pt x="4692" y="1274"/>
                  </a:cubicBezTo>
                  <a:cubicBezTo>
                    <a:pt x="4473" y="1274"/>
                    <a:pt x="4255" y="1286"/>
                    <a:pt x="4036" y="1297"/>
                  </a:cubicBezTo>
                  <a:lnTo>
                    <a:pt x="3910" y="1297"/>
                  </a:lnTo>
                  <a:cubicBezTo>
                    <a:pt x="3910" y="1067"/>
                    <a:pt x="3921" y="803"/>
                    <a:pt x="3944" y="538"/>
                  </a:cubicBezTo>
                  <a:cubicBezTo>
                    <a:pt x="3944" y="481"/>
                    <a:pt x="3956" y="412"/>
                    <a:pt x="3967" y="354"/>
                  </a:cubicBezTo>
                  <a:cubicBezTo>
                    <a:pt x="3967" y="285"/>
                    <a:pt x="4002" y="239"/>
                    <a:pt x="4082" y="228"/>
                  </a:cubicBezTo>
                  <a:cubicBezTo>
                    <a:pt x="4220" y="205"/>
                    <a:pt x="4358" y="205"/>
                    <a:pt x="4496" y="193"/>
                  </a:cubicBezTo>
                  <a:cubicBezTo>
                    <a:pt x="4853" y="171"/>
                    <a:pt x="5211" y="163"/>
                    <a:pt x="5568" y="163"/>
                  </a:cubicBezTo>
                  <a:close/>
                  <a:moveTo>
                    <a:pt x="5136" y="1427"/>
                  </a:moveTo>
                  <a:cubicBezTo>
                    <a:pt x="5731" y="1427"/>
                    <a:pt x="6330" y="1455"/>
                    <a:pt x="6922" y="1516"/>
                  </a:cubicBezTo>
                  <a:lnTo>
                    <a:pt x="7244" y="1550"/>
                  </a:lnTo>
                  <a:lnTo>
                    <a:pt x="7405" y="1573"/>
                  </a:lnTo>
                  <a:cubicBezTo>
                    <a:pt x="7463" y="1573"/>
                    <a:pt x="7509" y="1585"/>
                    <a:pt x="7555" y="1596"/>
                  </a:cubicBezTo>
                  <a:cubicBezTo>
                    <a:pt x="7624" y="1631"/>
                    <a:pt x="7612" y="1803"/>
                    <a:pt x="7612" y="1861"/>
                  </a:cubicBezTo>
                  <a:cubicBezTo>
                    <a:pt x="7624" y="1976"/>
                    <a:pt x="7635" y="2091"/>
                    <a:pt x="7647" y="2206"/>
                  </a:cubicBezTo>
                  <a:lnTo>
                    <a:pt x="7474" y="2171"/>
                  </a:lnTo>
                  <a:cubicBezTo>
                    <a:pt x="7244" y="2137"/>
                    <a:pt x="7026" y="2114"/>
                    <a:pt x="6807" y="2091"/>
                  </a:cubicBezTo>
                  <a:cubicBezTo>
                    <a:pt x="6430" y="2056"/>
                    <a:pt x="6051" y="2039"/>
                    <a:pt x="5670" y="2039"/>
                  </a:cubicBezTo>
                  <a:cubicBezTo>
                    <a:pt x="5158" y="2039"/>
                    <a:pt x="4643" y="2071"/>
                    <a:pt x="4128" y="2137"/>
                  </a:cubicBezTo>
                  <a:cubicBezTo>
                    <a:pt x="3829" y="2171"/>
                    <a:pt x="3542" y="2217"/>
                    <a:pt x="3243" y="2275"/>
                  </a:cubicBezTo>
                  <a:cubicBezTo>
                    <a:pt x="3335" y="2022"/>
                    <a:pt x="3185" y="1654"/>
                    <a:pt x="3484" y="1539"/>
                  </a:cubicBezTo>
                  <a:cubicBezTo>
                    <a:pt x="3645" y="1493"/>
                    <a:pt x="3806" y="1470"/>
                    <a:pt x="3979" y="1470"/>
                  </a:cubicBezTo>
                  <a:cubicBezTo>
                    <a:pt x="4174" y="1458"/>
                    <a:pt x="4370" y="1447"/>
                    <a:pt x="4565" y="1435"/>
                  </a:cubicBezTo>
                  <a:cubicBezTo>
                    <a:pt x="4755" y="1430"/>
                    <a:pt x="4945" y="1427"/>
                    <a:pt x="5136" y="1427"/>
                  </a:cubicBezTo>
                  <a:close/>
                  <a:moveTo>
                    <a:pt x="5554" y="2178"/>
                  </a:moveTo>
                  <a:cubicBezTo>
                    <a:pt x="6274" y="2178"/>
                    <a:pt x="6994" y="2238"/>
                    <a:pt x="7704" y="2367"/>
                  </a:cubicBezTo>
                  <a:cubicBezTo>
                    <a:pt x="7762" y="2378"/>
                    <a:pt x="7819" y="2390"/>
                    <a:pt x="7877" y="2390"/>
                  </a:cubicBezTo>
                  <a:cubicBezTo>
                    <a:pt x="7923" y="2401"/>
                    <a:pt x="7969" y="2413"/>
                    <a:pt x="8015" y="2436"/>
                  </a:cubicBezTo>
                  <a:cubicBezTo>
                    <a:pt x="8061" y="2459"/>
                    <a:pt x="8049" y="2528"/>
                    <a:pt x="8049" y="2574"/>
                  </a:cubicBezTo>
                  <a:cubicBezTo>
                    <a:pt x="8049" y="2620"/>
                    <a:pt x="8038" y="2700"/>
                    <a:pt x="8038" y="2757"/>
                  </a:cubicBezTo>
                  <a:lnTo>
                    <a:pt x="8003" y="3447"/>
                  </a:lnTo>
                  <a:cubicBezTo>
                    <a:pt x="7762" y="3367"/>
                    <a:pt x="7520" y="3298"/>
                    <a:pt x="7279" y="3240"/>
                  </a:cubicBezTo>
                  <a:cubicBezTo>
                    <a:pt x="6669" y="3091"/>
                    <a:pt x="6037" y="3022"/>
                    <a:pt x="5405" y="3022"/>
                  </a:cubicBezTo>
                  <a:cubicBezTo>
                    <a:pt x="5094" y="3022"/>
                    <a:pt x="4784" y="3045"/>
                    <a:pt x="4473" y="3091"/>
                  </a:cubicBezTo>
                  <a:cubicBezTo>
                    <a:pt x="4450" y="3091"/>
                    <a:pt x="4439" y="3091"/>
                    <a:pt x="4427" y="3102"/>
                  </a:cubicBezTo>
                  <a:cubicBezTo>
                    <a:pt x="4255" y="3125"/>
                    <a:pt x="4082" y="3148"/>
                    <a:pt x="3921" y="3183"/>
                  </a:cubicBezTo>
                  <a:cubicBezTo>
                    <a:pt x="3530" y="3252"/>
                    <a:pt x="3151" y="3367"/>
                    <a:pt x="2783" y="3505"/>
                  </a:cubicBezTo>
                  <a:cubicBezTo>
                    <a:pt x="2829" y="3183"/>
                    <a:pt x="2829" y="2849"/>
                    <a:pt x="2771" y="2516"/>
                  </a:cubicBezTo>
                  <a:cubicBezTo>
                    <a:pt x="3151" y="2413"/>
                    <a:pt x="3542" y="2344"/>
                    <a:pt x="3944" y="2286"/>
                  </a:cubicBezTo>
                  <a:lnTo>
                    <a:pt x="3933" y="2286"/>
                  </a:lnTo>
                  <a:cubicBezTo>
                    <a:pt x="4358" y="2240"/>
                    <a:pt x="4772" y="2194"/>
                    <a:pt x="5198" y="2183"/>
                  </a:cubicBezTo>
                  <a:cubicBezTo>
                    <a:pt x="5316" y="2179"/>
                    <a:pt x="5435" y="2178"/>
                    <a:pt x="5554" y="2178"/>
                  </a:cubicBezTo>
                  <a:close/>
                  <a:moveTo>
                    <a:pt x="2288" y="4045"/>
                  </a:moveTo>
                  <a:lnTo>
                    <a:pt x="2288" y="4045"/>
                  </a:lnTo>
                  <a:cubicBezTo>
                    <a:pt x="2116" y="4241"/>
                    <a:pt x="1978" y="4459"/>
                    <a:pt x="1886" y="4701"/>
                  </a:cubicBezTo>
                  <a:cubicBezTo>
                    <a:pt x="1748" y="5057"/>
                    <a:pt x="1644" y="5414"/>
                    <a:pt x="1598" y="5793"/>
                  </a:cubicBezTo>
                  <a:cubicBezTo>
                    <a:pt x="1529" y="6173"/>
                    <a:pt x="1472" y="6564"/>
                    <a:pt x="1426" y="6955"/>
                  </a:cubicBezTo>
                  <a:cubicBezTo>
                    <a:pt x="1334" y="7760"/>
                    <a:pt x="1299" y="8564"/>
                    <a:pt x="1299" y="9369"/>
                  </a:cubicBezTo>
                  <a:cubicBezTo>
                    <a:pt x="1311" y="9772"/>
                    <a:pt x="1334" y="10174"/>
                    <a:pt x="1391" y="10565"/>
                  </a:cubicBezTo>
                  <a:cubicBezTo>
                    <a:pt x="1437" y="10945"/>
                    <a:pt x="1483" y="11313"/>
                    <a:pt x="1575" y="11681"/>
                  </a:cubicBezTo>
                  <a:cubicBezTo>
                    <a:pt x="1644" y="12037"/>
                    <a:pt x="1771" y="12371"/>
                    <a:pt x="1955" y="12670"/>
                  </a:cubicBezTo>
                  <a:cubicBezTo>
                    <a:pt x="1334" y="12152"/>
                    <a:pt x="874" y="11462"/>
                    <a:pt x="621" y="10692"/>
                  </a:cubicBezTo>
                  <a:lnTo>
                    <a:pt x="632" y="10692"/>
                  </a:lnTo>
                  <a:cubicBezTo>
                    <a:pt x="437" y="10094"/>
                    <a:pt x="322" y="9484"/>
                    <a:pt x="276" y="8875"/>
                  </a:cubicBezTo>
                  <a:cubicBezTo>
                    <a:pt x="219" y="8254"/>
                    <a:pt x="207" y="7633"/>
                    <a:pt x="265" y="7012"/>
                  </a:cubicBezTo>
                  <a:cubicBezTo>
                    <a:pt x="311" y="6472"/>
                    <a:pt x="483" y="5954"/>
                    <a:pt x="770" y="5506"/>
                  </a:cubicBezTo>
                  <a:cubicBezTo>
                    <a:pt x="1035" y="5080"/>
                    <a:pt x="1368" y="4712"/>
                    <a:pt x="1759" y="4402"/>
                  </a:cubicBezTo>
                  <a:cubicBezTo>
                    <a:pt x="1932" y="4275"/>
                    <a:pt x="2104" y="4149"/>
                    <a:pt x="2288" y="4045"/>
                  </a:cubicBezTo>
                  <a:close/>
                  <a:moveTo>
                    <a:pt x="8555" y="3896"/>
                  </a:moveTo>
                  <a:lnTo>
                    <a:pt x="8555" y="3896"/>
                  </a:lnTo>
                  <a:cubicBezTo>
                    <a:pt x="8923" y="4057"/>
                    <a:pt x="9245" y="4287"/>
                    <a:pt x="9521" y="4574"/>
                  </a:cubicBezTo>
                  <a:cubicBezTo>
                    <a:pt x="9878" y="4977"/>
                    <a:pt x="10131" y="5437"/>
                    <a:pt x="10280" y="5943"/>
                  </a:cubicBezTo>
                  <a:cubicBezTo>
                    <a:pt x="10453" y="6552"/>
                    <a:pt x="10533" y="7173"/>
                    <a:pt x="10510" y="7794"/>
                  </a:cubicBezTo>
                  <a:cubicBezTo>
                    <a:pt x="10522" y="8369"/>
                    <a:pt x="10476" y="8944"/>
                    <a:pt x="10384" y="9519"/>
                  </a:cubicBezTo>
                  <a:cubicBezTo>
                    <a:pt x="10292" y="10071"/>
                    <a:pt x="10131" y="10600"/>
                    <a:pt x="9912" y="11106"/>
                  </a:cubicBezTo>
                  <a:cubicBezTo>
                    <a:pt x="9682" y="11600"/>
                    <a:pt x="9360" y="12037"/>
                    <a:pt x="8981" y="12405"/>
                  </a:cubicBezTo>
                  <a:cubicBezTo>
                    <a:pt x="8843" y="12532"/>
                    <a:pt x="8705" y="12647"/>
                    <a:pt x="8555" y="12750"/>
                  </a:cubicBezTo>
                  <a:cubicBezTo>
                    <a:pt x="8739" y="12509"/>
                    <a:pt x="8877" y="12233"/>
                    <a:pt x="8969" y="11945"/>
                  </a:cubicBezTo>
                  <a:cubicBezTo>
                    <a:pt x="9073" y="11612"/>
                    <a:pt x="9165" y="11267"/>
                    <a:pt x="9222" y="10922"/>
                  </a:cubicBezTo>
                  <a:cubicBezTo>
                    <a:pt x="9291" y="10531"/>
                    <a:pt x="9349" y="10140"/>
                    <a:pt x="9395" y="9737"/>
                  </a:cubicBezTo>
                  <a:cubicBezTo>
                    <a:pt x="9452" y="8944"/>
                    <a:pt x="9464" y="8139"/>
                    <a:pt x="9429" y="7334"/>
                  </a:cubicBezTo>
                  <a:cubicBezTo>
                    <a:pt x="9406" y="6932"/>
                    <a:pt x="9372" y="6529"/>
                    <a:pt x="9326" y="6127"/>
                  </a:cubicBezTo>
                  <a:cubicBezTo>
                    <a:pt x="9303" y="5759"/>
                    <a:pt x="9234" y="5379"/>
                    <a:pt x="9153" y="5011"/>
                  </a:cubicBezTo>
                  <a:cubicBezTo>
                    <a:pt x="9073" y="4643"/>
                    <a:pt x="8900" y="4298"/>
                    <a:pt x="8647" y="3999"/>
                  </a:cubicBezTo>
                  <a:cubicBezTo>
                    <a:pt x="8624" y="3965"/>
                    <a:pt x="8590" y="3930"/>
                    <a:pt x="8555" y="3896"/>
                  </a:cubicBezTo>
                  <a:close/>
                  <a:moveTo>
                    <a:pt x="4174" y="3367"/>
                  </a:moveTo>
                  <a:cubicBezTo>
                    <a:pt x="3910" y="3574"/>
                    <a:pt x="3726" y="3861"/>
                    <a:pt x="3645" y="4172"/>
                  </a:cubicBezTo>
                  <a:cubicBezTo>
                    <a:pt x="3542" y="4540"/>
                    <a:pt x="3484" y="4919"/>
                    <a:pt x="3461" y="5299"/>
                  </a:cubicBezTo>
                  <a:cubicBezTo>
                    <a:pt x="3427" y="5736"/>
                    <a:pt x="3392" y="6161"/>
                    <a:pt x="3358" y="6598"/>
                  </a:cubicBezTo>
                  <a:cubicBezTo>
                    <a:pt x="3185" y="8311"/>
                    <a:pt x="3139" y="10036"/>
                    <a:pt x="3208" y="11761"/>
                  </a:cubicBezTo>
                  <a:cubicBezTo>
                    <a:pt x="3231" y="12187"/>
                    <a:pt x="3254" y="12647"/>
                    <a:pt x="3450" y="13049"/>
                  </a:cubicBezTo>
                  <a:cubicBezTo>
                    <a:pt x="3507" y="13187"/>
                    <a:pt x="3599" y="13302"/>
                    <a:pt x="3691" y="13406"/>
                  </a:cubicBezTo>
                  <a:cubicBezTo>
                    <a:pt x="3289" y="13337"/>
                    <a:pt x="2909" y="13222"/>
                    <a:pt x="2541" y="13038"/>
                  </a:cubicBezTo>
                  <a:cubicBezTo>
                    <a:pt x="2449" y="12992"/>
                    <a:pt x="2369" y="12946"/>
                    <a:pt x="2288" y="12900"/>
                  </a:cubicBezTo>
                  <a:cubicBezTo>
                    <a:pt x="2024" y="12589"/>
                    <a:pt x="1840" y="12210"/>
                    <a:pt x="1759" y="11807"/>
                  </a:cubicBezTo>
                  <a:cubicBezTo>
                    <a:pt x="1610" y="11094"/>
                    <a:pt x="1529" y="10370"/>
                    <a:pt x="1529" y="9645"/>
                  </a:cubicBezTo>
                  <a:cubicBezTo>
                    <a:pt x="1495" y="8886"/>
                    <a:pt x="1518" y="8116"/>
                    <a:pt x="1598" y="7346"/>
                  </a:cubicBezTo>
                  <a:cubicBezTo>
                    <a:pt x="1633" y="6966"/>
                    <a:pt x="1667" y="6587"/>
                    <a:pt x="1713" y="6196"/>
                  </a:cubicBezTo>
                  <a:cubicBezTo>
                    <a:pt x="1748" y="5839"/>
                    <a:pt x="1817" y="5471"/>
                    <a:pt x="1909" y="5126"/>
                  </a:cubicBezTo>
                  <a:cubicBezTo>
                    <a:pt x="2001" y="4770"/>
                    <a:pt x="2162" y="4436"/>
                    <a:pt x="2380" y="4137"/>
                  </a:cubicBezTo>
                  <a:cubicBezTo>
                    <a:pt x="2461" y="4034"/>
                    <a:pt x="2553" y="3942"/>
                    <a:pt x="2656" y="3850"/>
                  </a:cubicBezTo>
                  <a:cubicBezTo>
                    <a:pt x="3139" y="3631"/>
                    <a:pt x="3645" y="3459"/>
                    <a:pt x="4174" y="3367"/>
                  </a:cubicBezTo>
                  <a:close/>
                  <a:moveTo>
                    <a:pt x="6543" y="3321"/>
                  </a:moveTo>
                  <a:lnTo>
                    <a:pt x="6543" y="3321"/>
                  </a:lnTo>
                  <a:cubicBezTo>
                    <a:pt x="7060" y="3401"/>
                    <a:pt x="7578" y="3516"/>
                    <a:pt x="8072" y="3700"/>
                  </a:cubicBezTo>
                  <a:cubicBezTo>
                    <a:pt x="8130" y="3712"/>
                    <a:pt x="8187" y="3735"/>
                    <a:pt x="8233" y="3758"/>
                  </a:cubicBezTo>
                  <a:cubicBezTo>
                    <a:pt x="8348" y="3838"/>
                    <a:pt x="8440" y="3930"/>
                    <a:pt x="8521" y="4045"/>
                  </a:cubicBezTo>
                  <a:cubicBezTo>
                    <a:pt x="8716" y="4298"/>
                    <a:pt x="8866" y="4586"/>
                    <a:pt x="8958" y="4885"/>
                  </a:cubicBezTo>
                  <a:cubicBezTo>
                    <a:pt x="9050" y="5241"/>
                    <a:pt x="9119" y="5598"/>
                    <a:pt x="9142" y="5966"/>
                  </a:cubicBezTo>
                  <a:cubicBezTo>
                    <a:pt x="9176" y="6345"/>
                    <a:pt x="9199" y="6725"/>
                    <a:pt x="9211" y="7104"/>
                  </a:cubicBezTo>
                  <a:cubicBezTo>
                    <a:pt x="9257" y="7863"/>
                    <a:pt x="9257" y="8622"/>
                    <a:pt x="9211" y="9381"/>
                  </a:cubicBezTo>
                  <a:cubicBezTo>
                    <a:pt x="9176" y="10128"/>
                    <a:pt x="9073" y="10876"/>
                    <a:pt x="8912" y="11612"/>
                  </a:cubicBezTo>
                  <a:cubicBezTo>
                    <a:pt x="8762" y="12198"/>
                    <a:pt x="8521" y="12888"/>
                    <a:pt x="7900" y="13141"/>
                  </a:cubicBezTo>
                  <a:cubicBezTo>
                    <a:pt x="7900" y="13141"/>
                    <a:pt x="7888" y="13141"/>
                    <a:pt x="7888" y="13153"/>
                  </a:cubicBezTo>
                  <a:cubicBezTo>
                    <a:pt x="7819" y="13187"/>
                    <a:pt x="7762" y="13210"/>
                    <a:pt x="7693" y="13245"/>
                  </a:cubicBezTo>
                  <a:cubicBezTo>
                    <a:pt x="7474" y="13337"/>
                    <a:pt x="7244" y="13406"/>
                    <a:pt x="7014" y="13452"/>
                  </a:cubicBezTo>
                  <a:cubicBezTo>
                    <a:pt x="7118" y="13360"/>
                    <a:pt x="7198" y="13256"/>
                    <a:pt x="7267" y="13153"/>
                  </a:cubicBezTo>
                  <a:cubicBezTo>
                    <a:pt x="7440" y="12819"/>
                    <a:pt x="7532" y="12451"/>
                    <a:pt x="7543" y="12072"/>
                  </a:cubicBezTo>
                  <a:cubicBezTo>
                    <a:pt x="7601" y="11209"/>
                    <a:pt x="7612" y="10347"/>
                    <a:pt x="7589" y="9484"/>
                  </a:cubicBezTo>
                  <a:cubicBezTo>
                    <a:pt x="7566" y="8622"/>
                    <a:pt x="7509" y="7760"/>
                    <a:pt x="7440" y="6897"/>
                  </a:cubicBezTo>
                  <a:cubicBezTo>
                    <a:pt x="7405" y="6472"/>
                    <a:pt x="7371" y="6035"/>
                    <a:pt x="7336" y="5609"/>
                  </a:cubicBezTo>
                  <a:cubicBezTo>
                    <a:pt x="7313" y="5218"/>
                    <a:pt x="7267" y="4827"/>
                    <a:pt x="7198" y="4448"/>
                  </a:cubicBezTo>
                  <a:cubicBezTo>
                    <a:pt x="7141" y="4057"/>
                    <a:pt x="6957" y="3689"/>
                    <a:pt x="6669" y="3413"/>
                  </a:cubicBezTo>
                  <a:cubicBezTo>
                    <a:pt x="6635" y="3378"/>
                    <a:pt x="6589" y="3344"/>
                    <a:pt x="6543" y="3321"/>
                  </a:cubicBezTo>
                  <a:close/>
                  <a:moveTo>
                    <a:pt x="5359" y="3229"/>
                  </a:moveTo>
                  <a:cubicBezTo>
                    <a:pt x="5267" y="4563"/>
                    <a:pt x="5232" y="5897"/>
                    <a:pt x="5186" y="7231"/>
                  </a:cubicBezTo>
                  <a:cubicBezTo>
                    <a:pt x="5140" y="8599"/>
                    <a:pt x="5106" y="9956"/>
                    <a:pt x="5083" y="11324"/>
                  </a:cubicBezTo>
                  <a:cubicBezTo>
                    <a:pt x="5083" y="11704"/>
                    <a:pt x="5071" y="12095"/>
                    <a:pt x="5071" y="12486"/>
                  </a:cubicBezTo>
                  <a:cubicBezTo>
                    <a:pt x="5071" y="12831"/>
                    <a:pt x="5060" y="13187"/>
                    <a:pt x="5060" y="13544"/>
                  </a:cubicBezTo>
                  <a:cubicBezTo>
                    <a:pt x="4772" y="13521"/>
                    <a:pt x="4485" y="13498"/>
                    <a:pt x="4197" y="13463"/>
                  </a:cubicBezTo>
                  <a:lnTo>
                    <a:pt x="3956" y="13440"/>
                  </a:lnTo>
                  <a:cubicBezTo>
                    <a:pt x="3496" y="13130"/>
                    <a:pt x="3404" y="12428"/>
                    <a:pt x="3381" y="11922"/>
                  </a:cubicBezTo>
                  <a:cubicBezTo>
                    <a:pt x="3335" y="11106"/>
                    <a:pt x="3323" y="10289"/>
                    <a:pt x="3335" y="9473"/>
                  </a:cubicBezTo>
                  <a:cubicBezTo>
                    <a:pt x="3358" y="8656"/>
                    <a:pt x="3404" y="7852"/>
                    <a:pt x="3473" y="7047"/>
                  </a:cubicBezTo>
                  <a:cubicBezTo>
                    <a:pt x="3496" y="6633"/>
                    <a:pt x="3530" y="6230"/>
                    <a:pt x="3565" y="5828"/>
                  </a:cubicBezTo>
                  <a:cubicBezTo>
                    <a:pt x="3588" y="5437"/>
                    <a:pt x="3611" y="5057"/>
                    <a:pt x="3668" y="4678"/>
                  </a:cubicBezTo>
                  <a:cubicBezTo>
                    <a:pt x="3726" y="4298"/>
                    <a:pt x="3829" y="3896"/>
                    <a:pt x="4082" y="3608"/>
                  </a:cubicBezTo>
                  <a:cubicBezTo>
                    <a:pt x="4197" y="3482"/>
                    <a:pt x="4324" y="3390"/>
                    <a:pt x="4462" y="3321"/>
                  </a:cubicBezTo>
                  <a:cubicBezTo>
                    <a:pt x="4611" y="3298"/>
                    <a:pt x="4738" y="3275"/>
                    <a:pt x="4876" y="3263"/>
                  </a:cubicBezTo>
                  <a:cubicBezTo>
                    <a:pt x="5014" y="3252"/>
                    <a:pt x="5140" y="3240"/>
                    <a:pt x="5278" y="3229"/>
                  </a:cubicBezTo>
                  <a:close/>
                  <a:moveTo>
                    <a:pt x="5485" y="3229"/>
                  </a:moveTo>
                  <a:cubicBezTo>
                    <a:pt x="5738" y="3229"/>
                    <a:pt x="5991" y="3252"/>
                    <a:pt x="6244" y="3275"/>
                  </a:cubicBezTo>
                  <a:cubicBezTo>
                    <a:pt x="6382" y="3332"/>
                    <a:pt x="6497" y="3413"/>
                    <a:pt x="6600" y="3505"/>
                  </a:cubicBezTo>
                  <a:cubicBezTo>
                    <a:pt x="6842" y="3746"/>
                    <a:pt x="7003" y="4057"/>
                    <a:pt x="7060" y="4402"/>
                  </a:cubicBezTo>
                  <a:cubicBezTo>
                    <a:pt x="7129" y="4770"/>
                    <a:pt x="7164" y="5138"/>
                    <a:pt x="7187" y="5506"/>
                  </a:cubicBezTo>
                  <a:cubicBezTo>
                    <a:pt x="7221" y="5920"/>
                    <a:pt x="7256" y="6334"/>
                    <a:pt x="7290" y="6736"/>
                  </a:cubicBezTo>
                  <a:cubicBezTo>
                    <a:pt x="7428" y="8357"/>
                    <a:pt x="7474" y="9979"/>
                    <a:pt x="7417" y="11600"/>
                  </a:cubicBezTo>
                  <a:cubicBezTo>
                    <a:pt x="7394" y="12026"/>
                    <a:pt x="7394" y="12463"/>
                    <a:pt x="7244" y="12865"/>
                  </a:cubicBezTo>
                  <a:cubicBezTo>
                    <a:pt x="7152" y="13153"/>
                    <a:pt x="6945" y="13383"/>
                    <a:pt x="6669" y="13509"/>
                  </a:cubicBezTo>
                  <a:cubicBezTo>
                    <a:pt x="6462" y="13544"/>
                    <a:pt x="6256" y="13555"/>
                    <a:pt x="6049" y="13555"/>
                  </a:cubicBezTo>
                  <a:cubicBezTo>
                    <a:pt x="5784" y="13555"/>
                    <a:pt x="5508" y="13555"/>
                    <a:pt x="5244" y="13544"/>
                  </a:cubicBezTo>
                  <a:cubicBezTo>
                    <a:pt x="5255" y="13233"/>
                    <a:pt x="5255" y="12923"/>
                    <a:pt x="5267" y="12601"/>
                  </a:cubicBezTo>
                  <a:cubicBezTo>
                    <a:pt x="5267" y="12267"/>
                    <a:pt x="5267" y="11922"/>
                    <a:pt x="5278" y="11577"/>
                  </a:cubicBezTo>
                  <a:cubicBezTo>
                    <a:pt x="5290" y="10899"/>
                    <a:pt x="5301" y="10220"/>
                    <a:pt x="5313" y="9530"/>
                  </a:cubicBezTo>
                  <a:cubicBezTo>
                    <a:pt x="5336" y="8173"/>
                    <a:pt x="5370" y="6805"/>
                    <a:pt x="5416" y="5437"/>
                  </a:cubicBezTo>
                  <a:cubicBezTo>
                    <a:pt x="5439" y="4701"/>
                    <a:pt x="5474" y="3965"/>
                    <a:pt x="5485" y="3229"/>
                  </a:cubicBezTo>
                  <a:close/>
                  <a:moveTo>
                    <a:pt x="8475" y="13026"/>
                  </a:moveTo>
                  <a:lnTo>
                    <a:pt x="8475" y="13026"/>
                  </a:lnTo>
                  <a:cubicBezTo>
                    <a:pt x="8440" y="13187"/>
                    <a:pt x="8417" y="13360"/>
                    <a:pt x="8406" y="13521"/>
                  </a:cubicBezTo>
                  <a:lnTo>
                    <a:pt x="8417" y="13532"/>
                  </a:lnTo>
                  <a:cubicBezTo>
                    <a:pt x="8406" y="13762"/>
                    <a:pt x="8360" y="13980"/>
                    <a:pt x="8256" y="14187"/>
                  </a:cubicBezTo>
                  <a:cubicBezTo>
                    <a:pt x="8233" y="14233"/>
                    <a:pt x="8199" y="14279"/>
                    <a:pt x="8153" y="14314"/>
                  </a:cubicBezTo>
                  <a:cubicBezTo>
                    <a:pt x="8141" y="14314"/>
                    <a:pt x="8141" y="14325"/>
                    <a:pt x="8130" y="14337"/>
                  </a:cubicBezTo>
                  <a:cubicBezTo>
                    <a:pt x="7980" y="14452"/>
                    <a:pt x="7808" y="14521"/>
                    <a:pt x="7624" y="14544"/>
                  </a:cubicBezTo>
                  <a:cubicBezTo>
                    <a:pt x="7336" y="14578"/>
                    <a:pt x="7037" y="14578"/>
                    <a:pt x="6738" y="14590"/>
                  </a:cubicBezTo>
                  <a:cubicBezTo>
                    <a:pt x="6259" y="14607"/>
                    <a:pt x="5779" y="14617"/>
                    <a:pt x="5299" y="14617"/>
                  </a:cubicBezTo>
                  <a:cubicBezTo>
                    <a:pt x="5123" y="14617"/>
                    <a:pt x="4948" y="14616"/>
                    <a:pt x="4772" y="14613"/>
                  </a:cubicBezTo>
                  <a:cubicBezTo>
                    <a:pt x="4450" y="14601"/>
                    <a:pt x="4128" y="14578"/>
                    <a:pt x="3806" y="14555"/>
                  </a:cubicBezTo>
                  <a:cubicBezTo>
                    <a:pt x="3519" y="14544"/>
                    <a:pt x="3231" y="14509"/>
                    <a:pt x="2955" y="14417"/>
                  </a:cubicBezTo>
                  <a:cubicBezTo>
                    <a:pt x="2472" y="14233"/>
                    <a:pt x="2702" y="13670"/>
                    <a:pt x="2553" y="13279"/>
                  </a:cubicBezTo>
                  <a:lnTo>
                    <a:pt x="2553" y="13279"/>
                  </a:lnTo>
                  <a:cubicBezTo>
                    <a:pt x="2783" y="13383"/>
                    <a:pt x="3036" y="13475"/>
                    <a:pt x="3277" y="13532"/>
                  </a:cubicBezTo>
                  <a:cubicBezTo>
                    <a:pt x="3588" y="13601"/>
                    <a:pt x="3910" y="13658"/>
                    <a:pt x="4232" y="13693"/>
                  </a:cubicBezTo>
                  <a:lnTo>
                    <a:pt x="4255" y="13693"/>
                  </a:lnTo>
                  <a:cubicBezTo>
                    <a:pt x="4542" y="13716"/>
                    <a:pt x="4830" y="13739"/>
                    <a:pt x="5106" y="13750"/>
                  </a:cubicBezTo>
                  <a:cubicBezTo>
                    <a:pt x="5307" y="13768"/>
                    <a:pt x="5509" y="13777"/>
                    <a:pt x="5712" y="13777"/>
                  </a:cubicBezTo>
                  <a:cubicBezTo>
                    <a:pt x="6157" y="13777"/>
                    <a:pt x="6603" y="13734"/>
                    <a:pt x="7037" y="13647"/>
                  </a:cubicBezTo>
                  <a:cubicBezTo>
                    <a:pt x="7543" y="13521"/>
                    <a:pt x="8038" y="13314"/>
                    <a:pt x="8475" y="13026"/>
                  </a:cubicBezTo>
                  <a:close/>
                  <a:moveTo>
                    <a:pt x="8118" y="14544"/>
                  </a:moveTo>
                  <a:cubicBezTo>
                    <a:pt x="8118" y="14866"/>
                    <a:pt x="8130" y="15188"/>
                    <a:pt x="8130" y="15510"/>
                  </a:cubicBezTo>
                  <a:cubicBezTo>
                    <a:pt x="8130" y="15889"/>
                    <a:pt x="8141" y="16280"/>
                    <a:pt x="8153" y="16660"/>
                  </a:cubicBezTo>
                  <a:lnTo>
                    <a:pt x="8153" y="17212"/>
                  </a:lnTo>
                  <a:lnTo>
                    <a:pt x="8153" y="17488"/>
                  </a:lnTo>
                  <a:cubicBezTo>
                    <a:pt x="8153" y="17580"/>
                    <a:pt x="8130" y="17637"/>
                    <a:pt x="8038" y="17649"/>
                  </a:cubicBezTo>
                  <a:cubicBezTo>
                    <a:pt x="7980" y="17672"/>
                    <a:pt x="7911" y="17672"/>
                    <a:pt x="7842" y="17683"/>
                  </a:cubicBezTo>
                  <a:cubicBezTo>
                    <a:pt x="7842" y="17643"/>
                    <a:pt x="7811" y="17623"/>
                    <a:pt x="7779" y="17623"/>
                  </a:cubicBezTo>
                  <a:cubicBezTo>
                    <a:pt x="7748" y="17623"/>
                    <a:pt x="7716" y="17643"/>
                    <a:pt x="7716" y="17683"/>
                  </a:cubicBezTo>
                  <a:lnTo>
                    <a:pt x="7716" y="17706"/>
                  </a:lnTo>
                  <a:lnTo>
                    <a:pt x="7497" y="17729"/>
                  </a:lnTo>
                  <a:cubicBezTo>
                    <a:pt x="7302" y="17741"/>
                    <a:pt x="7118" y="17764"/>
                    <a:pt x="6934" y="17775"/>
                  </a:cubicBezTo>
                  <a:cubicBezTo>
                    <a:pt x="6485" y="17817"/>
                    <a:pt x="6037" y="17837"/>
                    <a:pt x="5589" y="17837"/>
                  </a:cubicBezTo>
                  <a:cubicBezTo>
                    <a:pt x="5290" y="17837"/>
                    <a:pt x="4991" y="17828"/>
                    <a:pt x="4692" y="17810"/>
                  </a:cubicBezTo>
                  <a:cubicBezTo>
                    <a:pt x="4312" y="17775"/>
                    <a:pt x="3933" y="17741"/>
                    <a:pt x="3565" y="17683"/>
                  </a:cubicBezTo>
                  <a:cubicBezTo>
                    <a:pt x="3415" y="17672"/>
                    <a:pt x="3266" y="17637"/>
                    <a:pt x="3128" y="17568"/>
                  </a:cubicBezTo>
                  <a:cubicBezTo>
                    <a:pt x="2990" y="17476"/>
                    <a:pt x="3024" y="17269"/>
                    <a:pt x="3024" y="17120"/>
                  </a:cubicBezTo>
                  <a:cubicBezTo>
                    <a:pt x="3047" y="16280"/>
                    <a:pt x="3082" y="15452"/>
                    <a:pt x="3070" y="14613"/>
                  </a:cubicBezTo>
                  <a:lnTo>
                    <a:pt x="3070" y="14613"/>
                  </a:lnTo>
                  <a:cubicBezTo>
                    <a:pt x="3220" y="14636"/>
                    <a:pt x="3358" y="14659"/>
                    <a:pt x="3507" y="14670"/>
                  </a:cubicBezTo>
                  <a:cubicBezTo>
                    <a:pt x="3852" y="14705"/>
                    <a:pt x="4186" y="14728"/>
                    <a:pt x="4531" y="14751"/>
                  </a:cubicBezTo>
                  <a:cubicBezTo>
                    <a:pt x="4822" y="14761"/>
                    <a:pt x="5114" y="14764"/>
                    <a:pt x="5405" y="14764"/>
                  </a:cubicBezTo>
                  <a:cubicBezTo>
                    <a:pt x="5804" y="14764"/>
                    <a:pt x="6202" y="14758"/>
                    <a:pt x="6600" y="14751"/>
                  </a:cubicBezTo>
                  <a:cubicBezTo>
                    <a:pt x="6922" y="14739"/>
                    <a:pt x="7244" y="14751"/>
                    <a:pt x="7555" y="14705"/>
                  </a:cubicBezTo>
                  <a:cubicBezTo>
                    <a:pt x="7750" y="14693"/>
                    <a:pt x="7946" y="14636"/>
                    <a:pt x="8118" y="14544"/>
                  </a:cubicBezTo>
                  <a:close/>
                  <a:moveTo>
                    <a:pt x="3415" y="17798"/>
                  </a:moveTo>
                  <a:cubicBezTo>
                    <a:pt x="3519" y="17810"/>
                    <a:pt x="3634" y="17821"/>
                    <a:pt x="3737" y="17833"/>
                  </a:cubicBezTo>
                  <a:cubicBezTo>
                    <a:pt x="3944" y="17856"/>
                    <a:pt x="4140" y="17879"/>
                    <a:pt x="4347" y="17890"/>
                  </a:cubicBezTo>
                  <a:cubicBezTo>
                    <a:pt x="4823" y="17931"/>
                    <a:pt x="5299" y="17952"/>
                    <a:pt x="5775" y="17952"/>
                  </a:cubicBezTo>
                  <a:cubicBezTo>
                    <a:pt x="6092" y="17952"/>
                    <a:pt x="6410" y="17943"/>
                    <a:pt x="6727" y="17925"/>
                  </a:cubicBezTo>
                  <a:cubicBezTo>
                    <a:pt x="7060" y="17913"/>
                    <a:pt x="7382" y="17879"/>
                    <a:pt x="7704" y="17833"/>
                  </a:cubicBezTo>
                  <a:lnTo>
                    <a:pt x="7704" y="17833"/>
                  </a:lnTo>
                  <a:cubicBezTo>
                    <a:pt x="7693" y="18178"/>
                    <a:pt x="7681" y="18523"/>
                    <a:pt x="7681" y="18879"/>
                  </a:cubicBezTo>
                  <a:lnTo>
                    <a:pt x="7670" y="19155"/>
                  </a:lnTo>
                  <a:cubicBezTo>
                    <a:pt x="7670" y="19224"/>
                    <a:pt x="7693" y="19396"/>
                    <a:pt x="7612" y="19419"/>
                  </a:cubicBezTo>
                  <a:lnTo>
                    <a:pt x="7037" y="19419"/>
                  </a:lnTo>
                  <a:lnTo>
                    <a:pt x="4646" y="19385"/>
                  </a:lnTo>
                  <a:cubicBezTo>
                    <a:pt x="4220" y="19385"/>
                    <a:pt x="3806" y="19373"/>
                    <a:pt x="3381" y="19373"/>
                  </a:cubicBezTo>
                  <a:cubicBezTo>
                    <a:pt x="3369" y="19362"/>
                    <a:pt x="3369" y="19350"/>
                    <a:pt x="3369" y="19350"/>
                  </a:cubicBezTo>
                  <a:cubicBezTo>
                    <a:pt x="3381" y="18833"/>
                    <a:pt x="3392" y="18327"/>
                    <a:pt x="3415" y="17810"/>
                  </a:cubicBezTo>
                  <a:cubicBezTo>
                    <a:pt x="3415" y="17810"/>
                    <a:pt x="3415" y="17798"/>
                    <a:pt x="3415" y="17798"/>
                  </a:cubicBezTo>
                  <a:close/>
                  <a:moveTo>
                    <a:pt x="5788" y="1"/>
                  </a:moveTo>
                  <a:cubicBezTo>
                    <a:pt x="5632" y="1"/>
                    <a:pt x="5474" y="3"/>
                    <a:pt x="5313" y="9"/>
                  </a:cubicBezTo>
                  <a:cubicBezTo>
                    <a:pt x="5002" y="21"/>
                    <a:pt x="4703" y="32"/>
                    <a:pt x="4404" y="55"/>
                  </a:cubicBezTo>
                  <a:cubicBezTo>
                    <a:pt x="4266" y="55"/>
                    <a:pt x="4117" y="67"/>
                    <a:pt x="3979" y="101"/>
                  </a:cubicBezTo>
                  <a:cubicBezTo>
                    <a:pt x="3875" y="136"/>
                    <a:pt x="3806" y="239"/>
                    <a:pt x="3806" y="343"/>
                  </a:cubicBezTo>
                  <a:cubicBezTo>
                    <a:pt x="3760" y="676"/>
                    <a:pt x="3749" y="1010"/>
                    <a:pt x="3760" y="1343"/>
                  </a:cubicBezTo>
                  <a:cubicBezTo>
                    <a:pt x="3668" y="1343"/>
                    <a:pt x="3588" y="1355"/>
                    <a:pt x="3496" y="1378"/>
                  </a:cubicBezTo>
                  <a:cubicBezTo>
                    <a:pt x="3323" y="1412"/>
                    <a:pt x="3185" y="1550"/>
                    <a:pt x="3151" y="1723"/>
                  </a:cubicBezTo>
                  <a:cubicBezTo>
                    <a:pt x="3116" y="1918"/>
                    <a:pt x="3185" y="2114"/>
                    <a:pt x="3116" y="2298"/>
                  </a:cubicBezTo>
                  <a:cubicBezTo>
                    <a:pt x="3116" y="2298"/>
                    <a:pt x="3116" y="2309"/>
                    <a:pt x="3116" y="2309"/>
                  </a:cubicBezTo>
                  <a:lnTo>
                    <a:pt x="2668" y="2401"/>
                  </a:lnTo>
                  <a:cubicBezTo>
                    <a:pt x="2633" y="2401"/>
                    <a:pt x="2610" y="2436"/>
                    <a:pt x="2610" y="2470"/>
                  </a:cubicBezTo>
                  <a:cubicBezTo>
                    <a:pt x="2656" y="2838"/>
                    <a:pt x="2668" y="3206"/>
                    <a:pt x="2656" y="3574"/>
                  </a:cubicBezTo>
                  <a:cubicBezTo>
                    <a:pt x="2507" y="3631"/>
                    <a:pt x="2369" y="3712"/>
                    <a:pt x="2231" y="3792"/>
                  </a:cubicBezTo>
                  <a:cubicBezTo>
                    <a:pt x="1299" y="4298"/>
                    <a:pt x="587" y="5126"/>
                    <a:pt x="230" y="6115"/>
                  </a:cubicBezTo>
                  <a:cubicBezTo>
                    <a:pt x="23" y="6713"/>
                    <a:pt x="0" y="7357"/>
                    <a:pt x="23" y="7990"/>
                  </a:cubicBezTo>
                  <a:cubicBezTo>
                    <a:pt x="35" y="8622"/>
                    <a:pt x="92" y="9254"/>
                    <a:pt x="207" y="9875"/>
                  </a:cubicBezTo>
                  <a:cubicBezTo>
                    <a:pt x="426" y="10968"/>
                    <a:pt x="908" y="12049"/>
                    <a:pt x="1771" y="12785"/>
                  </a:cubicBezTo>
                  <a:cubicBezTo>
                    <a:pt x="1955" y="12946"/>
                    <a:pt x="2162" y="13072"/>
                    <a:pt x="2380" y="13187"/>
                  </a:cubicBezTo>
                  <a:cubicBezTo>
                    <a:pt x="2518" y="13383"/>
                    <a:pt x="2472" y="13647"/>
                    <a:pt x="2472" y="13877"/>
                  </a:cubicBezTo>
                  <a:cubicBezTo>
                    <a:pt x="2461" y="14107"/>
                    <a:pt x="2564" y="14337"/>
                    <a:pt x="2748" y="14486"/>
                  </a:cubicBezTo>
                  <a:cubicBezTo>
                    <a:pt x="2806" y="14521"/>
                    <a:pt x="2863" y="14544"/>
                    <a:pt x="2921" y="14567"/>
                  </a:cubicBezTo>
                  <a:cubicBezTo>
                    <a:pt x="2875" y="15372"/>
                    <a:pt x="2875" y="16177"/>
                    <a:pt x="2875" y="16993"/>
                  </a:cubicBezTo>
                  <a:cubicBezTo>
                    <a:pt x="2852" y="17166"/>
                    <a:pt x="2863" y="17338"/>
                    <a:pt x="2909" y="17511"/>
                  </a:cubicBezTo>
                  <a:cubicBezTo>
                    <a:pt x="2955" y="17637"/>
                    <a:pt x="3082" y="17741"/>
                    <a:pt x="3220" y="17764"/>
                  </a:cubicBezTo>
                  <a:lnTo>
                    <a:pt x="3277" y="17775"/>
                  </a:lnTo>
                  <a:cubicBezTo>
                    <a:pt x="3266" y="17787"/>
                    <a:pt x="3266" y="17798"/>
                    <a:pt x="3266" y="17810"/>
                  </a:cubicBezTo>
                  <a:cubicBezTo>
                    <a:pt x="3254" y="18350"/>
                    <a:pt x="3231" y="18891"/>
                    <a:pt x="3220" y="19431"/>
                  </a:cubicBezTo>
                  <a:cubicBezTo>
                    <a:pt x="3220" y="19454"/>
                    <a:pt x="3231" y="19477"/>
                    <a:pt x="3254" y="19488"/>
                  </a:cubicBezTo>
                  <a:cubicBezTo>
                    <a:pt x="3254" y="20109"/>
                    <a:pt x="3254" y="20719"/>
                    <a:pt x="3254" y="21328"/>
                  </a:cubicBezTo>
                  <a:cubicBezTo>
                    <a:pt x="3254" y="21650"/>
                    <a:pt x="3254" y="21972"/>
                    <a:pt x="3243" y="22294"/>
                  </a:cubicBezTo>
                  <a:cubicBezTo>
                    <a:pt x="3231" y="22616"/>
                    <a:pt x="3220" y="22950"/>
                    <a:pt x="3208" y="23272"/>
                  </a:cubicBezTo>
                  <a:cubicBezTo>
                    <a:pt x="3208" y="23306"/>
                    <a:pt x="3234" y="23323"/>
                    <a:pt x="3260" y="23323"/>
                  </a:cubicBezTo>
                  <a:cubicBezTo>
                    <a:pt x="3286" y="23323"/>
                    <a:pt x="3312" y="23306"/>
                    <a:pt x="3312" y="23272"/>
                  </a:cubicBezTo>
                  <a:cubicBezTo>
                    <a:pt x="3358" y="22950"/>
                    <a:pt x="3369" y="22616"/>
                    <a:pt x="3381" y="22294"/>
                  </a:cubicBezTo>
                  <a:cubicBezTo>
                    <a:pt x="3404" y="21961"/>
                    <a:pt x="3415" y="21650"/>
                    <a:pt x="3427" y="21328"/>
                  </a:cubicBezTo>
                  <a:cubicBezTo>
                    <a:pt x="3427" y="20719"/>
                    <a:pt x="3427" y="20109"/>
                    <a:pt x="3381" y="19500"/>
                  </a:cubicBezTo>
                  <a:lnTo>
                    <a:pt x="3714" y="19500"/>
                  </a:lnTo>
                  <a:cubicBezTo>
                    <a:pt x="3703" y="19787"/>
                    <a:pt x="3680" y="20086"/>
                    <a:pt x="3668" y="20374"/>
                  </a:cubicBezTo>
                  <a:cubicBezTo>
                    <a:pt x="3657" y="20696"/>
                    <a:pt x="3657" y="21006"/>
                    <a:pt x="3645" y="21328"/>
                  </a:cubicBezTo>
                  <a:cubicBezTo>
                    <a:pt x="3622" y="21949"/>
                    <a:pt x="3611" y="22582"/>
                    <a:pt x="3565" y="23214"/>
                  </a:cubicBezTo>
                  <a:cubicBezTo>
                    <a:pt x="3565" y="23231"/>
                    <a:pt x="3582" y="23240"/>
                    <a:pt x="3599" y="23240"/>
                  </a:cubicBezTo>
                  <a:cubicBezTo>
                    <a:pt x="3616" y="23240"/>
                    <a:pt x="3634" y="23231"/>
                    <a:pt x="3634" y="23214"/>
                  </a:cubicBezTo>
                  <a:cubicBezTo>
                    <a:pt x="3680" y="22582"/>
                    <a:pt x="3737" y="21949"/>
                    <a:pt x="3772" y="21328"/>
                  </a:cubicBezTo>
                  <a:cubicBezTo>
                    <a:pt x="3818" y="20696"/>
                    <a:pt x="3829" y="20109"/>
                    <a:pt x="3829" y="19500"/>
                  </a:cubicBezTo>
                  <a:lnTo>
                    <a:pt x="4025" y="19500"/>
                  </a:lnTo>
                  <a:cubicBezTo>
                    <a:pt x="4013" y="19764"/>
                    <a:pt x="4013" y="20029"/>
                    <a:pt x="4013" y="20293"/>
                  </a:cubicBezTo>
                  <a:cubicBezTo>
                    <a:pt x="4013" y="20558"/>
                    <a:pt x="4013" y="20845"/>
                    <a:pt x="4013" y="21121"/>
                  </a:cubicBezTo>
                  <a:cubicBezTo>
                    <a:pt x="4013" y="21673"/>
                    <a:pt x="4002" y="22214"/>
                    <a:pt x="3967" y="22766"/>
                  </a:cubicBezTo>
                  <a:cubicBezTo>
                    <a:pt x="3967" y="22783"/>
                    <a:pt x="3984" y="22792"/>
                    <a:pt x="4002" y="22792"/>
                  </a:cubicBezTo>
                  <a:cubicBezTo>
                    <a:pt x="4019" y="22792"/>
                    <a:pt x="4036" y="22783"/>
                    <a:pt x="4036" y="22766"/>
                  </a:cubicBezTo>
                  <a:cubicBezTo>
                    <a:pt x="4071" y="22214"/>
                    <a:pt x="4105" y="21673"/>
                    <a:pt x="4117" y="21121"/>
                  </a:cubicBezTo>
                  <a:cubicBezTo>
                    <a:pt x="4128" y="20845"/>
                    <a:pt x="4140" y="20569"/>
                    <a:pt x="4151" y="20293"/>
                  </a:cubicBezTo>
                  <a:cubicBezTo>
                    <a:pt x="4163" y="20029"/>
                    <a:pt x="4151" y="19764"/>
                    <a:pt x="4140" y="19511"/>
                  </a:cubicBezTo>
                  <a:lnTo>
                    <a:pt x="4473" y="19511"/>
                  </a:lnTo>
                  <a:cubicBezTo>
                    <a:pt x="4450" y="19649"/>
                    <a:pt x="4450" y="19799"/>
                    <a:pt x="4450" y="19925"/>
                  </a:cubicBezTo>
                  <a:cubicBezTo>
                    <a:pt x="4439" y="20063"/>
                    <a:pt x="4427" y="20259"/>
                    <a:pt x="4416" y="20420"/>
                  </a:cubicBezTo>
                  <a:cubicBezTo>
                    <a:pt x="4404" y="20753"/>
                    <a:pt x="4393" y="21087"/>
                    <a:pt x="4381" y="21420"/>
                  </a:cubicBezTo>
                  <a:cubicBezTo>
                    <a:pt x="4347" y="22087"/>
                    <a:pt x="4301" y="22754"/>
                    <a:pt x="4255" y="23433"/>
                  </a:cubicBezTo>
                  <a:cubicBezTo>
                    <a:pt x="4255" y="23456"/>
                    <a:pt x="4275" y="23467"/>
                    <a:pt x="4295" y="23467"/>
                  </a:cubicBezTo>
                  <a:cubicBezTo>
                    <a:pt x="4315" y="23467"/>
                    <a:pt x="4335" y="23456"/>
                    <a:pt x="4335" y="23433"/>
                  </a:cubicBezTo>
                  <a:cubicBezTo>
                    <a:pt x="4404" y="22766"/>
                    <a:pt x="4462" y="22099"/>
                    <a:pt x="4508" y="21432"/>
                  </a:cubicBezTo>
                  <a:cubicBezTo>
                    <a:pt x="4531" y="21110"/>
                    <a:pt x="4542" y="20788"/>
                    <a:pt x="4565" y="20454"/>
                  </a:cubicBezTo>
                  <a:cubicBezTo>
                    <a:pt x="4577" y="20293"/>
                    <a:pt x="4577" y="20121"/>
                    <a:pt x="4577" y="19960"/>
                  </a:cubicBezTo>
                  <a:cubicBezTo>
                    <a:pt x="4588" y="19799"/>
                    <a:pt x="4600" y="19661"/>
                    <a:pt x="4577" y="19511"/>
                  </a:cubicBezTo>
                  <a:lnTo>
                    <a:pt x="4818" y="19511"/>
                  </a:lnTo>
                  <a:cubicBezTo>
                    <a:pt x="4784" y="19787"/>
                    <a:pt x="4784" y="20075"/>
                    <a:pt x="4784" y="20351"/>
                  </a:cubicBezTo>
                  <a:cubicBezTo>
                    <a:pt x="4772" y="20661"/>
                    <a:pt x="4772" y="20960"/>
                    <a:pt x="4761" y="21271"/>
                  </a:cubicBezTo>
                  <a:cubicBezTo>
                    <a:pt x="4761" y="21880"/>
                    <a:pt x="4761" y="22501"/>
                    <a:pt x="4749" y="23111"/>
                  </a:cubicBezTo>
                  <a:cubicBezTo>
                    <a:pt x="4749" y="23128"/>
                    <a:pt x="4764" y="23136"/>
                    <a:pt x="4778" y="23136"/>
                  </a:cubicBezTo>
                  <a:cubicBezTo>
                    <a:pt x="4792" y="23136"/>
                    <a:pt x="4807" y="23128"/>
                    <a:pt x="4807" y="23111"/>
                  </a:cubicBezTo>
                  <a:cubicBezTo>
                    <a:pt x="4818" y="22501"/>
                    <a:pt x="4853" y="21892"/>
                    <a:pt x="4887" y="21294"/>
                  </a:cubicBezTo>
                  <a:cubicBezTo>
                    <a:pt x="4899" y="20983"/>
                    <a:pt x="4910" y="20684"/>
                    <a:pt x="4910" y="20385"/>
                  </a:cubicBezTo>
                  <a:cubicBezTo>
                    <a:pt x="4933" y="20098"/>
                    <a:pt x="4933" y="19799"/>
                    <a:pt x="4922" y="19511"/>
                  </a:cubicBezTo>
                  <a:lnTo>
                    <a:pt x="5129" y="19511"/>
                  </a:lnTo>
                  <a:lnTo>
                    <a:pt x="5129" y="19914"/>
                  </a:lnTo>
                  <a:cubicBezTo>
                    <a:pt x="5129" y="20040"/>
                    <a:pt x="5129" y="20201"/>
                    <a:pt x="5140" y="20339"/>
                  </a:cubicBezTo>
                  <a:lnTo>
                    <a:pt x="5140" y="21225"/>
                  </a:lnTo>
                  <a:cubicBezTo>
                    <a:pt x="5140" y="21811"/>
                    <a:pt x="5129" y="22386"/>
                    <a:pt x="5117" y="22961"/>
                  </a:cubicBezTo>
                  <a:cubicBezTo>
                    <a:pt x="5106" y="23295"/>
                    <a:pt x="5106" y="23640"/>
                    <a:pt x="5094" y="23973"/>
                  </a:cubicBezTo>
                  <a:cubicBezTo>
                    <a:pt x="5094" y="23996"/>
                    <a:pt x="5111" y="24008"/>
                    <a:pt x="5129" y="24008"/>
                  </a:cubicBezTo>
                  <a:cubicBezTo>
                    <a:pt x="5146" y="24008"/>
                    <a:pt x="5163" y="23996"/>
                    <a:pt x="5163" y="23973"/>
                  </a:cubicBezTo>
                  <a:cubicBezTo>
                    <a:pt x="5244" y="22812"/>
                    <a:pt x="5278" y="21650"/>
                    <a:pt x="5255" y="20477"/>
                  </a:cubicBezTo>
                  <a:cubicBezTo>
                    <a:pt x="5255" y="20316"/>
                    <a:pt x="5255" y="20155"/>
                    <a:pt x="5255" y="19983"/>
                  </a:cubicBezTo>
                  <a:cubicBezTo>
                    <a:pt x="5244" y="19822"/>
                    <a:pt x="5232" y="19684"/>
                    <a:pt x="5232" y="19523"/>
                  </a:cubicBezTo>
                  <a:lnTo>
                    <a:pt x="5543" y="19523"/>
                  </a:lnTo>
                  <a:cubicBezTo>
                    <a:pt x="5508" y="20132"/>
                    <a:pt x="5508" y="20730"/>
                    <a:pt x="5497" y="21340"/>
                  </a:cubicBezTo>
                  <a:cubicBezTo>
                    <a:pt x="5485" y="21949"/>
                    <a:pt x="5474" y="22582"/>
                    <a:pt x="5462" y="23214"/>
                  </a:cubicBezTo>
                  <a:cubicBezTo>
                    <a:pt x="5462" y="23231"/>
                    <a:pt x="5479" y="23240"/>
                    <a:pt x="5497" y="23240"/>
                  </a:cubicBezTo>
                  <a:cubicBezTo>
                    <a:pt x="5514" y="23240"/>
                    <a:pt x="5531" y="23231"/>
                    <a:pt x="5531" y="23214"/>
                  </a:cubicBezTo>
                  <a:lnTo>
                    <a:pt x="5612" y="21340"/>
                  </a:lnTo>
                  <a:cubicBezTo>
                    <a:pt x="5635" y="20730"/>
                    <a:pt x="5658" y="20132"/>
                    <a:pt x="5669" y="19523"/>
                  </a:cubicBezTo>
                  <a:lnTo>
                    <a:pt x="5830" y="19523"/>
                  </a:lnTo>
                  <a:cubicBezTo>
                    <a:pt x="5819" y="19799"/>
                    <a:pt x="5796" y="20063"/>
                    <a:pt x="5773" y="20328"/>
                  </a:cubicBezTo>
                  <a:cubicBezTo>
                    <a:pt x="5761" y="20592"/>
                    <a:pt x="5738" y="20903"/>
                    <a:pt x="5727" y="21179"/>
                  </a:cubicBezTo>
                  <a:cubicBezTo>
                    <a:pt x="5692" y="21754"/>
                    <a:pt x="5669" y="22317"/>
                    <a:pt x="5635" y="22892"/>
                  </a:cubicBezTo>
                  <a:cubicBezTo>
                    <a:pt x="5635" y="22915"/>
                    <a:pt x="5655" y="22927"/>
                    <a:pt x="5675" y="22927"/>
                  </a:cubicBezTo>
                  <a:cubicBezTo>
                    <a:pt x="5695" y="22927"/>
                    <a:pt x="5715" y="22915"/>
                    <a:pt x="5715" y="22892"/>
                  </a:cubicBezTo>
                  <a:cubicBezTo>
                    <a:pt x="5750" y="22317"/>
                    <a:pt x="5796" y="21754"/>
                    <a:pt x="5830" y="21179"/>
                  </a:cubicBezTo>
                  <a:cubicBezTo>
                    <a:pt x="5853" y="20891"/>
                    <a:pt x="5876" y="20604"/>
                    <a:pt x="5899" y="20328"/>
                  </a:cubicBezTo>
                  <a:cubicBezTo>
                    <a:pt x="5911" y="20052"/>
                    <a:pt x="5922" y="19799"/>
                    <a:pt x="5957" y="19523"/>
                  </a:cubicBezTo>
                  <a:lnTo>
                    <a:pt x="6049" y="19523"/>
                  </a:lnTo>
                  <a:cubicBezTo>
                    <a:pt x="6003" y="20178"/>
                    <a:pt x="5968" y="20822"/>
                    <a:pt x="5957" y="21466"/>
                  </a:cubicBezTo>
                  <a:cubicBezTo>
                    <a:pt x="5945" y="21788"/>
                    <a:pt x="5945" y="22122"/>
                    <a:pt x="5957" y="22455"/>
                  </a:cubicBezTo>
                  <a:cubicBezTo>
                    <a:pt x="5968" y="22777"/>
                    <a:pt x="5980" y="23122"/>
                    <a:pt x="6003" y="23456"/>
                  </a:cubicBezTo>
                  <a:cubicBezTo>
                    <a:pt x="6003" y="23467"/>
                    <a:pt x="6011" y="23473"/>
                    <a:pt x="6020" y="23473"/>
                  </a:cubicBezTo>
                  <a:cubicBezTo>
                    <a:pt x="6028" y="23473"/>
                    <a:pt x="6037" y="23467"/>
                    <a:pt x="6037" y="23456"/>
                  </a:cubicBezTo>
                  <a:cubicBezTo>
                    <a:pt x="6037" y="23122"/>
                    <a:pt x="6049" y="22800"/>
                    <a:pt x="6060" y="22467"/>
                  </a:cubicBezTo>
                  <a:cubicBezTo>
                    <a:pt x="6060" y="22133"/>
                    <a:pt x="6060" y="21800"/>
                    <a:pt x="6072" y="21466"/>
                  </a:cubicBezTo>
                  <a:cubicBezTo>
                    <a:pt x="6083" y="20822"/>
                    <a:pt x="6106" y="20167"/>
                    <a:pt x="6164" y="19534"/>
                  </a:cubicBezTo>
                  <a:lnTo>
                    <a:pt x="6393" y="19534"/>
                  </a:lnTo>
                  <a:cubicBezTo>
                    <a:pt x="6347" y="20753"/>
                    <a:pt x="6313" y="21972"/>
                    <a:pt x="6336" y="23191"/>
                  </a:cubicBezTo>
                  <a:cubicBezTo>
                    <a:pt x="6336" y="23214"/>
                    <a:pt x="6353" y="23226"/>
                    <a:pt x="6370" y="23226"/>
                  </a:cubicBezTo>
                  <a:cubicBezTo>
                    <a:pt x="6388" y="23226"/>
                    <a:pt x="6405" y="23214"/>
                    <a:pt x="6405" y="23191"/>
                  </a:cubicBezTo>
                  <a:cubicBezTo>
                    <a:pt x="6405" y="21972"/>
                    <a:pt x="6416" y="20753"/>
                    <a:pt x="6497" y="19534"/>
                  </a:cubicBezTo>
                  <a:lnTo>
                    <a:pt x="6819" y="19534"/>
                  </a:lnTo>
                  <a:cubicBezTo>
                    <a:pt x="6784" y="19833"/>
                    <a:pt x="6773" y="20132"/>
                    <a:pt x="6750" y="20443"/>
                  </a:cubicBezTo>
                  <a:cubicBezTo>
                    <a:pt x="6727" y="20776"/>
                    <a:pt x="6715" y="21110"/>
                    <a:pt x="6692" y="21443"/>
                  </a:cubicBezTo>
                  <a:cubicBezTo>
                    <a:pt x="6669" y="22122"/>
                    <a:pt x="6658" y="22789"/>
                    <a:pt x="6669" y="23467"/>
                  </a:cubicBezTo>
                  <a:cubicBezTo>
                    <a:pt x="6669" y="23490"/>
                    <a:pt x="6687" y="23502"/>
                    <a:pt x="6705" y="23502"/>
                  </a:cubicBezTo>
                  <a:cubicBezTo>
                    <a:pt x="6724" y="23502"/>
                    <a:pt x="6744" y="23490"/>
                    <a:pt x="6750" y="23467"/>
                  </a:cubicBezTo>
                  <a:cubicBezTo>
                    <a:pt x="6738" y="22800"/>
                    <a:pt x="6750" y="22133"/>
                    <a:pt x="6784" y="21455"/>
                  </a:cubicBezTo>
                  <a:cubicBezTo>
                    <a:pt x="6796" y="21121"/>
                    <a:pt x="6819" y="20799"/>
                    <a:pt x="6842" y="20466"/>
                  </a:cubicBezTo>
                  <a:cubicBezTo>
                    <a:pt x="6865" y="20155"/>
                    <a:pt x="6911" y="19833"/>
                    <a:pt x="6934" y="19523"/>
                  </a:cubicBezTo>
                  <a:lnTo>
                    <a:pt x="7060" y="19523"/>
                  </a:lnTo>
                  <a:cubicBezTo>
                    <a:pt x="6934" y="20604"/>
                    <a:pt x="6888" y="21696"/>
                    <a:pt x="6922" y="22777"/>
                  </a:cubicBezTo>
                  <a:cubicBezTo>
                    <a:pt x="6922" y="22794"/>
                    <a:pt x="6937" y="22803"/>
                    <a:pt x="6951" y="22803"/>
                  </a:cubicBezTo>
                  <a:cubicBezTo>
                    <a:pt x="6966" y="22803"/>
                    <a:pt x="6980" y="22794"/>
                    <a:pt x="6980" y="22777"/>
                  </a:cubicBezTo>
                  <a:cubicBezTo>
                    <a:pt x="7003" y="21696"/>
                    <a:pt x="7072" y="20604"/>
                    <a:pt x="7175" y="19523"/>
                  </a:cubicBezTo>
                  <a:lnTo>
                    <a:pt x="7302" y="19523"/>
                  </a:lnTo>
                  <a:cubicBezTo>
                    <a:pt x="7256" y="20063"/>
                    <a:pt x="7210" y="20592"/>
                    <a:pt x="7210" y="21121"/>
                  </a:cubicBezTo>
                  <a:cubicBezTo>
                    <a:pt x="7198" y="21662"/>
                    <a:pt x="7210" y="22237"/>
                    <a:pt x="7187" y="22777"/>
                  </a:cubicBezTo>
                  <a:cubicBezTo>
                    <a:pt x="7175" y="23099"/>
                    <a:pt x="7164" y="23421"/>
                    <a:pt x="7152" y="23732"/>
                  </a:cubicBezTo>
                  <a:cubicBezTo>
                    <a:pt x="7152" y="23743"/>
                    <a:pt x="7161" y="23749"/>
                    <a:pt x="7170" y="23749"/>
                  </a:cubicBezTo>
                  <a:cubicBezTo>
                    <a:pt x="7178" y="23749"/>
                    <a:pt x="7187" y="23743"/>
                    <a:pt x="7187" y="23732"/>
                  </a:cubicBezTo>
                  <a:cubicBezTo>
                    <a:pt x="7210" y="23180"/>
                    <a:pt x="7221" y="22628"/>
                    <a:pt x="7267" y="22076"/>
                  </a:cubicBezTo>
                  <a:cubicBezTo>
                    <a:pt x="7302" y="21524"/>
                    <a:pt x="7359" y="20972"/>
                    <a:pt x="7371" y="20420"/>
                  </a:cubicBezTo>
                  <a:cubicBezTo>
                    <a:pt x="7371" y="20121"/>
                    <a:pt x="7382" y="19822"/>
                    <a:pt x="7394" y="19523"/>
                  </a:cubicBezTo>
                  <a:lnTo>
                    <a:pt x="7566" y="19523"/>
                  </a:lnTo>
                  <a:cubicBezTo>
                    <a:pt x="7509" y="20098"/>
                    <a:pt x="7509" y="20673"/>
                    <a:pt x="7497" y="21248"/>
                  </a:cubicBezTo>
                  <a:cubicBezTo>
                    <a:pt x="7474" y="21823"/>
                    <a:pt x="7451" y="22398"/>
                    <a:pt x="7428" y="22973"/>
                  </a:cubicBezTo>
                  <a:lnTo>
                    <a:pt x="7394" y="23962"/>
                  </a:lnTo>
                  <a:cubicBezTo>
                    <a:pt x="7394" y="23985"/>
                    <a:pt x="7408" y="23996"/>
                    <a:pt x="7424" y="23996"/>
                  </a:cubicBezTo>
                  <a:cubicBezTo>
                    <a:pt x="7440" y="23996"/>
                    <a:pt x="7457" y="23985"/>
                    <a:pt x="7463" y="23962"/>
                  </a:cubicBezTo>
                  <a:cubicBezTo>
                    <a:pt x="7486" y="23387"/>
                    <a:pt x="7520" y="22812"/>
                    <a:pt x="7543" y="22237"/>
                  </a:cubicBezTo>
                  <a:cubicBezTo>
                    <a:pt x="7566" y="21949"/>
                    <a:pt x="7578" y="21662"/>
                    <a:pt x="7589" y="21374"/>
                  </a:cubicBezTo>
                  <a:cubicBezTo>
                    <a:pt x="7601" y="21075"/>
                    <a:pt x="7635" y="20799"/>
                    <a:pt x="7647" y="20512"/>
                  </a:cubicBezTo>
                  <a:cubicBezTo>
                    <a:pt x="7670" y="20178"/>
                    <a:pt x="7681" y="19845"/>
                    <a:pt x="7681" y="19511"/>
                  </a:cubicBezTo>
                  <a:cubicBezTo>
                    <a:pt x="7842" y="19442"/>
                    <a:pt x="7808" y="19235"/>
                    <a:pt x="7808" y="19097"/>
                  </a:cubicBezTo>
                  <a:lnTo>
                    <a:pt x="7842" y="17787"/>
                  </a:lnTo>
                  <a:lnTo>
                    <a:pt x="7900" y="17787"/>
                  </a:lnTo>
                  <a:cubicBezTo>
                    <a:pt x="8038" y="17775"/>
                    <a:pt x="8222" y="17764"/>
                    <a:pt x="8279" y="17614"/>
                  </a:cubicBezTo>
                  <a:cubicBezTo>
                    <a:pt x="8302" y="17545"/>
                    <a:pt x="8314" y="17465"/>
                    <a:pt x="8302" y="17396"/>
                  </a:cubicBezTo>
                  <a:lnTo>
                    <a:pt x="8302" y="17097"/>
                  </a:lnTo>
                  <a:cubicBezTo>
                    <a:pt x="8302" y="16637"/>
                    <a:pt x="8291" y="16177"/>
                    <a:pt x="8279" y="15717"/>
                  </a:cubicBezTo>
                  <a:cubicBezTo>
                    <a:pt x="8268" y="15291"/>
                    <a:pt x="8279" y="14866"/>
                    <a:pt x="8256" y="14440"/>
                  </a:cubicBezTo>
                  <a:cubicBezTo>
                    <a:pt x="8268" y="14429"/>
                    <a:pt x="8279" y="14429"/>
                    <a:pt x="8291" y="14417"/>
                  </a:cubicBezTo>
                  <a:cubicBezTo>
                    <a:pt x="8693" y="14026"/>
                    <a:pt x="8532" y="13394"/>
                    <a:pt x="8647" y="12900"/>
                  </a:cubicBezTo>
                  <a:cubicBezTo>
                    <a:pt x="9038" y="12624"/>
                    <a:pt x="9372" y="12290"/>
                    <a:pt x="9648" y="11911"/>
                  </a:cubicBezTo>
                  <a:cubicBezTo>
                    <a:pt x="9981" y="11439"/>
                    <a:pt x="10234" y="10922"/>
                    <a:pt x="10384" y="10370"/>
                  </a:cubicBezTo>
                  <a:cubicBezTo>
                    <a:pt x="10545" y="9818"/>
                    <a:pt x="10648" y="9243"/>
                    <a:pt x="10683" y="8656"/>
                  </a:cubicBezTo>
                  <a:cubicBezTo>
                    <a:pt x="10729" y="8036"/>
                    <a:pt x="10717" y="7415"/>
                    <a:pt x="10648" y="6794"/>
                  </a:cubicBezTo>
                  <a:cubicBezTo>
                    <a:pt x="10499" y="5655"/>
                    <a:pt x="10016" y="4517"/>
                    <a:pt x="9015" y="3907"/>
                  </a:cubicBezTo>
                  <a:cubicBezTo>
                    <a:pt x="8739" y="3735"/>
                    <a:pt x="8452" y="3597"/>
                    <a:pt x="8153" y="3493"/>
                  </a:cubicBezTo>
                  <a:cubicBezTo>
                    <a:pt x="8153" y="3263"/>
                    <a:pt x="8176" y="3022"/>
                    <a:pt x="8187" y="2792"/>
                  </a:cubicBezTo>
                  <a:cubicBezTo>
                    <a:pt x="8187" y="2631"/>
                    <a:pt x="8245" y="2378"/>
                    <a:pt x="8072" y="2286"/>
                  </a:cubicBezTo>
                  <a:cubicBezTo>
                    <a:pt x="7992" y="2252"/>
                    <a:pt x="7900" y="2229"/>
                    <a:pt x="7808" y="2229"/>
                  </a:cubicBezTo>
                  <a:cubicBezTo>
                    <a:pt x="7808" y="2217"/>
                    <a:pt x="7808" y="2217"/>
                    <a:pt x="7808" y="2206"/>
                  </a:cubicBezTo>
                  <a:cubicBezTo>
                    <a:pt x="7796" y="2102"/>
                    <a:pt x="7785" y="1999"/>
                    <a:pt x="7785" y="1895"/>
                  </a:cubicBezTo>
                  <a:cubicBezTo>
                    <a:pt x="7773" y="1792"/>
                    <a:pt x="7762" y="1700"/>
                    <a:pt x="7750" y="1596"/>
                  </a:cubicBezTo>
                  <a:cubicBezTo>
                    <a:pt x="7704" y="1412"/>
                    <a:pt x="7497" y="1412"/>
                    <a:pt x="7336" y="1401"/>
                  </a:cubicBezTo>
                  <a:cubicBezTo>
                    <a:pt x="7267" y="987"/>
                    <a:pt x="7233" y="573"/>
                    <a:pt x="7221" y="147"/>
                  </a:cubicBezTo>
                  <a:cubicBezTo>
                    <a:pt x="7233" y="113"/>
                    <a:pt x="7210" y="90"/>
                    <a:pt x="7175" y="78"/>
                  </a:cubicBezTo>
                  <a:cubicBezTo>
                    <a:pt x="6865" y="32"/>
                    <a:pt x="6566" y="9"/>
                    <a:pt x="6256" y="9"/>
                  </a:cubicBezTo>
                  <a:cubicBezTo>
                    <a:pt x="6100" y="3"/>
                    <a:pt x="5945" y="1"/>
                    <a:pt x="5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94"/>
            <p:cNvSpPr/>
            <p:nvPr/>
          </p:nvSpPr>
          <p:spPr>
            <a:xfrm>
              <a:off x="1005620" y="1061679"/>
              <a:ext cx="353199" cy="128825"/>
            </a:xfrm>
            <a:custGeom>
              <a:avLst/>
              <a:gdLst/>
              <a:ahLst/>
              <a:cxnLst/>
              <a:rect l="l" t="t" r="r" b="b"/>
              <a:pathLst>
                <a:path w="3301" h="1204" extrusionOk="0">
                  <a:moveTo>
                    <a:pt x="1659" y="0"/>
                  </a:moveTo>
                  <a:cubicBezTo>
                    <a:pt x="1302" y="0"/>
                    <a:pt x="944" y="8"/>
                    <a:pt x="587" y="30"/>
                  </a:cubicBezTo>
                  <a:cubicBezTo>
                    <a:pt x="449" y="42"/>
                    <a:pt x="311" y="42"/>
                    <a:pt x="173" y="65"/>
                  </a:cubicBezTo>
                  <a:cubicBezTo>
                    <a:pt x="93" y="76"/>
                    <a:pt x="58" y="122"/>
                    <a:pt x="58" y="191"/>
                  </a:cubicBezTo>
                  <a:cubicBezTo>
                    <a:pt x="47" y="249"/>
                    <a:pt x="35" y="318"/>
                    <a:pt x="35" y="375"/>
                  </a:cubicBezTo>
                  <a:cubicBezTo>
                    <a:pt x="12" y="640"/>
                    <a:pt x="1" y="904"/>
                    <a:pt x="1" y="1134"/>
                  </a:cubicBezTo>
                  <a:lnTo>
                    <a:pt x="127" y="1134"/>
                  </a:lnTo>
                  <a:cubicBezTo>
                    <a:pt x="346" y="1123"/>
                    <a:pt x="564" y="1111"/>
                    <a:pt x="783" y="1111"/>
                  </a:cubicBezTo>
                  <a:cubicBezTo>
                    <a:pt x="967" y="1101"/>
                    <a:pt x="1154" y="1098"/>
                    <a:pt x="1341" y="1098"/>
                  </a:cubicBezTo>
                  <a:cubicBezTo>
                    <a:pt x="1597" y="1098"/>
                    <a:pt x="1853" y="1104"/>
                    <a:pt x="2105" y="1111"/>
                  </a:cubicBezTo>
                  <a:cubicBezTo>
                    <a:pt x="2507" y="1134"/>
                    <a:pt x="2898" y="1157"/>
                    <a:pt x="3301" y="1203"/>
                  </a:cubicBezTo>
                  <a:cubicBezTo>
                    <a:pt x="3266" y="1019"/>
                    <a:pt x="3243" y="824"/>
                    <a:pt x="3232" y="628"/>
                  </a:cubicBezTo>
                  <a:cubicBezTo>
                    <a:pt x="3209" y="444"/>
                    <a:pt x="3197" y="249"/>
                    <a:pt x="3174" y="53"/>
                  </a:cubicBezTo>
                  <a:cubicBezTo>
                    <a:pt x="2875" y="53"/>
                    <a:pt x="2576" y="19"/>
                    <a:pt x="2278" y="7"/>
                  </a:cubicBezTo>
                  <a:cubicBezTo>
                    <a:pt x="2071" y="3"/>
                    <a:pt x="1865" y="0"/>
                    <a:pt x="16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94"/>
            <p:cNvSpPr/>
            <p:nvPr/>
          </p:nvSpPr>
          <p:spPr>
            <a:xfrm>
              <a:off x="928153" y="1196820"/>
              <a:ext cx="478707" cy="90841"/>
            </a:xfrm>
            <a:custGeom>
              <a:avLst/>
              <a:gdLst/>
              <a:ahLst/>
              <a:cxnLst/>
              <a:rect l="l" t="t" r="r" b="b"/>
              <a:pathLst>
                <a:path w="4474" h="849" extrusionOk="0">
                  <a:moveTo>
                    <a:pt x="1951" y="1"/>
                  </a:moveTo>
                  <a:cubicBezTo>
                    <a:pt x="1760" y="1"/>
                    <a:pt x="1570" y="4"/>
                    <a:pt x="1380" y="9"/>
                  </a:cubicBezTo>
                  <a:cubicBezTo>
                    <a:pt x="1185" y="21"/>
                    <a:pt x="989" y="32"/>
                    <a:pt x="794" y="44"/>
                  </a:cubicBezTo>
                  <a:cubicBezTo>
                    <a:pt x="621" y="44"/>
                    <a:pt x="460" y="67"/>
                    <a:pt x="299" y="113"/>
                  </a:cubicBezTo>
                  <a:cubicBezTo>
                    <a:pt x="0" y="228"/>
                    <a:pt x="150" y="596"/>
                    <a:pt x="58" y="849"/>
                  </a:cubicBezTo>
                  <a:cubicBezTo>
                    <a:pt x="357" y="791"/>
                    <a:pt x="656" y="745"/>
                    <a:pt x="955" y="711"/>
                  </a:cubicBezTo>
                  <a:cubicBezTo>
                    <a:pt x="1463" y="645"/>
                    <a:pt x="1975" y="613"/>
                    <a:pt x="2486" y="613"/>
                  </a:cubicBezTo>
                  <a:cubicBezTo>
                    <a:pt x="2866" y="613"/>
                    <a:pt x="3245" y="630"/>
                    <a:pt x="3622" y="665"/>
                  </a:cubicBezTo>
                  <a:cubicBezTo>
                    <a:pt x="3852" y="688"/>
                    <a:pt x="4071" y="711"/>
                    <a:pt x="4289" y="745"/>
                  </a:cubicBezTo>
                  <a:lnTo>
                    <a:pt x="4473" y="780"/>
                  </a:lnTo>
                  <a:cubicBezTo>
                    <a:pt x="4450" y="665"/>
                    <a:pt x="4439" y="550"/>
                    <a:pt x="4427" y="435"/>
                  </a:cubicBezTo>
                  <a:cubicBezTo>
                    <a:pt x="4427" y="377"/>
                    <a:pt x="4439" y="205"/>
                    <a:pt x="4381" y="170"/>
                  </a:cubicBezTo>
                  <a:cubicBezTo>
                    <a:pt x="4324" y="159"/>
                    <a:pt x="4278" y="147"/>
                    <a:pt x="4220" y="147"/>
                  </a:cubicBezTo>
                  <a:lnTo>
                    <a:pt x="4059" y="124"/>
                  </a:lnTo>
                  <a:lnTo>
                    <a:pt x="3737" y="90"/>
                  </a:lnTo>
                  <a:cubicBezTo>
                    <a:pt x="3145" y="29"/>
                    <a:pt x="2546" y="1"/>
                    <a:pt x="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94"/>
            <p:cNvSpPr/>
            <p:nvPr/>
          </p:nvSpPr>
          <p:spPr>
            <a:xfrm>
              <a:off x="883855" y="1277176"/>
              <a:ext cx="567301" cy="142093"/>
            </a:xfrm>
            <a:custGeom>
              <a:avLst/>
              <a:gdLst/>
              <a:ahLst/>
              <a:cxnLst/>
              <a:rect l="l" t="t" r="r" b="b"/>
              <a:pathLst>
                <a:path w="5302" h="1328" extrusionOk="0">
                  <a:moveTo>
                    <a:pt x="2794" y="1"/>
                  </a:moveTo>
                  <a:cubicBezTo>
                    <a:pt x="2676" y="1"/>
                    <a:pt x="2557" y="2"/>
                    <a:pt x="2438" y="6"/>
                  </a:cubicBezTo>
                  <a:cubicBezTo>
                    <a:pt x="2013" y="17"/>
                    <a:pt x="1587" y="63"/>
                    <a:pt x="1173" y="109"/>
                  </a:cubicBezTo>
                  <a:cubicBezTo>
                    <a:pt x="782" y="167"/>
                    <a:pt x="391" y="236"/>
                    <a:pt x="0" y="339"/>
                  </a:cubicBezTo>
                  <a:cubicBezTo>
                    <a:pt x="58" y="672"/>
                    <a:pt x="69" y="1006"/>
                    <a:pt x="23" y="1328"/>
                  </a:cubicBezTo>
                  <a:cubicBezTo>
                    <a:pt x="391" y="1190"/>
                    <a:pt x="771" y="1075"/>
                    <a:pt x="1150" y="1006"/>
                  </a:cubicBezTo>
                  <a:cubicBezTo>
                    <a:pt x="1323" y="971"/>
                    <a:pt x="1495" y="948"/>
                    <a:pt x="1656" y="925"/>
                  </a:cubicBezTo>
                  <a:cubicBezTo>
                    <a:pt x="1679" y="914"/>
                    <a:pt x="1691" y="914"/>
                    <a:pt x="1702" y="914"/>
                  </a:cubicBezTo>
                  <a:cubicBezTo>
                    <a:pt x="2013" y="868"/>
                    <a:pt x="2323" y="845"/>
                    <a:pt x="2634" y="845"/>
                  </a:cubicBezTo>
                  <a:cubicBezTo>
                    <a:pt x="3266" y="845"/>
                    <a:pt x="3898" y="914"/>
                    <a:pt x="4519" y="1063"/>
                  </a:cubicBezTo>
                  <a:cubicBezTo>
                    <a:pt x="4761" y="1121"/>
                    <a:pt x="5002" y="1190"/>
                    <a:pt x="5244" y="1270"/>
                  </a:cubicBezTo>
                  <a:lnTo>
                    <a:pt x="5278" y="580"/>
                  </a:lnTo>
                  <a:cubicBezTo>
                    <a:pt x="5278" y="523"/>
                    <a:pt x="5290" y="443"/>
                    <a:pt x="5290" y="397"/>
                  </a:cubicBezTo>
                  <a:cubicBezTo>
                    <a:pt x="5290" y="351"/>
                    <a:pt x="5301" y="282"/>
                    <a:pt x="5255" y="259"/>
                  </a:cubicBezTo>
                  <a:cubicBezTo>
                    <a:pt x="5209" y="236"/>
                    <a:pt x="5163" y="224"/>
                    <a:pt x="5117" y="213"/>
                  </a:cubicBezTo>
                  <a:cubicBezTo>
                    <a:pt x="5060" y="213"/>
                    <a:pt x="5002" y="201"/>
                    <a:pt x="4945" y="190"/>
                  </a:cubicBezTo>
                  <a:cubicBezTo>
                    <a:pt x="4234" y="61"/>
                    <a:pt x="3515" y="1"/>
                    <a:pt x="27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94"/>
            <p:cNvSpPr/>
            <p:nvPr/>
          </p:nvSpPr>
          <p:spPr>
            <a:xfrm>
              <a:off x="947841" y="2948618"/>
              <a:ext cx="463941" cy="173550"/>
            </a:xfrm>
            <a:custGeom>
              <a:avLst/>
              <a:gdLst/>
              <a:ahLst/>
              <a:cxnLst/>
              <a:rect l="l" t="t" r="r" b="b"/>
              <a:pathLst>
                <a:path w="4336" h="1622" extrusionOk="0">
                  <a:moveTo>
                    <a:pt x="46" y="0"/>
                  </a:moveTo>
                  <a:cubicBezTo>
                    <a:pt x="46" y="0"/>
                    <a:pt x="46" y="12"/>
                    <a:pt x="46" y="12"/>
                  </a:cubicBezTo>
                  <a:cubicBezTo>
                    <a:pt x="23" y="529"/>
                    <a:pt x="12" y="1035"/>
                    <a:pt x="0" y="1552"/>
                  </a:cubicBezTo>
                  <a:cubicBezTo>
                    <a:pt x="0" y="1552"/>
                    <a:pt x="0" y="1564"/>
                    <a:pt x="12" y="1575"/>
                  </a:cubicBezTo>
                  <a:cubicBezTo>
                    <a:pt x="437" y="1575"/>
                    <a:pt x="851" y="1587"/>
                    <a:pt x="1277" y="1587"/>
                  </a:cubicBezTo>
                  <a:lnTo>
                    <a:pt x="3668" y="1621"/>
                  </a:lnTo>
                  <a:lnTo>
                    <a:pt x="4243" y="1621"/>
                  </a:lnTo>
                  <a:cubicBezTo>
                    <a:pt x="4324" y="1598"/>
                    <a:pt x="4301" y="1426"/>
                    <a:pt x="4301" y="1357"/>
                  </a:cubicBezTo>
                  <a:lnTo>
                    <a:pt x="4312" y="1081"/>
                  </a:lnTo>
                  <a:cubicBezTo>
                    <a:pt x="4312" y="725"/>
                    <a:pt x="4324" y="380"/>
                    <a:pt x="4335" y="35"/>
                  </a:cubicBezTo>
                  <a:lnTo>
                    <a:pt x="4335" y="35"/>
                  </a:lnTo>
                  <a:cubicBezTo>
                    <a:pt x="4013" y="81"/>
                    <a:pt x="3691" y="115"/>
                    <a:pt x="3358" y="127"/>
                  </a:cubicBezTo>
                  <a:cubicBezTo>
                    <a:pt x="3041" y="145"/>
                    <a:pt x="2723" y="154"/>
                    <a:pt x="2406" y="154"/>
                  </a:cubicBezTo>
                  <a:cubicBezTo>
                    <a:pt x="1930" y="154"/>
                    <a:pt x="1454" y="133"/>
                    <a:pt x="978" y="92"/>
                  </a:cubicBezTo>
                  <a:cubicBezTo>
                    <a:pt x="771" y="81"/>
                    <a:pt x="575" y="58"/>
                    <a:pt x="368" y="35"/>
                  </a:cubicBezTo>
                  <a:cubicBezTo>
                    <a:pt x="265" y="23"/>
                    <a:pt x="150" y="12"/>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94"/>
            <p:cNvSpPr/>
            <p:nvPr/>
          </p:nvSpPr>
          <p:spPr>
            <a:xfrm>
              <a:off x="906004" y="2600334"/>
              <a:ext cx="553712" cy="352557"/>
            </a:xfrm>
            <a:custGeom>
              <a:avLst/>
              <a:gdLst/>
              <a:ahLst/>
              <a:cxnLst/>
              <a:rect l="l" t="t" r="r" b="b"/>
              <a:pathLst>
                <a:path w="5175" h="3295" extrusionOk="0">
                  <a:moveTo>
                    <a:pt x="5140" y="1"/>
                  </a:moveTo>
                  <a:cubicBezTo>
                    <a:pt x="4968" y="93"/>
                    <a:pt x="4772" y="150"/>
                    <a:pt x="4577" y="162"/>
                  </a:cubicBezTo>
                  <a:cubicBezTo>
                    <a:pt x="4266" y="208"/>
                    <a:pt x="3944" y="196"/>
                    <a:pt x="3622" y="208"/>
                  </a:cubicBezTo>
                  <a:cubicBezTo>
                    <a:pt x="3224" y="215"/>
                    <a:pt x="2826" y="221"/>
                    <a:pt x="2427" y="221"/>
                  </a:cubicBezTo>
                  <a:cubicBezTo>
                    <a:pt x="2136" y="221"/>
                    <a:pt x="1844" y="218"/>
                    <a:pt x="1553" y="208"/>
                  </a:cubicBezTo>
                  <a:cubicBezTo>
                    <a:pt x="1208" y="185"/>
                    <a:pt x="874" y="162"/>
                    <a:pt x="529" y="127"/>
                  </a:cubicBezTo>
                  <a:cubicBezTo>
                    <a:pt x="380" y="116"/>
                    <a:pt x="230" y="93"/>
                    <a:pt x="92" y="70"/>
                  </a:cubicBezTo>
                  <a:lnTo>
                    <a:pt x="92" y="70"/>
                  </a:lnTo>
                  <a:cubicBezTo>
                    <a:pt x="104" y="909"/>
                    <a:pt x="69" y="1737"/>
                    <a:pt x="46" y="2577"/>
                  </a:cubicBezTo>
                  <a:cubicBezTo>
                    <a:pt x="35" y="2726"/>
                    <a:pt x="0" y="2933"/>
                    <a:pt x="150" y="3025"/>
                  </a:cubicBezTo>
                  <a:cubicBezTo>
                    <a:pt x="276" y="3094"/>
                    <a:pt x="426" y="3129"/>
                    <a:pt x="575" y="3140"/>
                  </a:cubicBezTo>
                  <a:cubicBezTo>
                    <a:pt x="955" y="3198"/>
                    <a:pt x="1334" y="3232"/>
                    <a:pt x="1714" y="3267"/>
                  </a:cubicBezTo>
                  <a:cubicBezTo>
                    <a:pt x="2013" y="3285"/>
                    <a:pt x="2312" y="3294"/>
                    <a:pt x="2611" y="3294"/>
                  </a:cubicBezTo>
                  <a:cubicBezTo>
                    <a:pt x="3059" y="3294"/>
                    <a:pt x="3507" y="3274"/>
                    <a:pt x="3956" y="3232"/>
                  </a:cubicBezTo>
                  <a:cubicBezTo>
                    <a:pt x="4140" y="3221"/>
                    <a:pt x="4324" y="3198"/>
                    <a:pt x="4508" y="3186"/>
                  </a:cubicBezTo>
                  <a:lnTo>
                    <a:pt x="4726" y="3163"/>
                  </a:lnTo>
                  <a:lnTo>
                    <a:pt x="4726" y="3140"/>
                  </a:lnTo>
                  <a:cubicBezTo>
                    <a:pt x="4726" y="3100"/>
                    <a:pt x="4758" y="3080"/>
                    <a:pt x="4790" y="3080"/>
                  </a:cubicBezTo>
                  <a:cubicBezTo>
                    <a:pt x="4821" y="3080"/>
                    <a:pt x="4853" y="3100"/>
                    <a:pt x="4853" y="3140"/>
                  </a:cubicBezTo>
                  <a:cubicBezTo>
                    <a:pt x="4922" y="3129"/>
                    <a:pt x="4991" y="3129"/>
                    <a:pt x="5060" y="3106"/>
                  </a:cubicBezTo>
                  <a:cubicBezTo>
                    <a:pt x="5152" y="3094"/>
                    <a:pt x="5175" y="3037"/>
                    <a:pt x="5175" y="2945"/>
                  </a:cubicBezTo>
                  <a:lnTo>
                    <a:pt x="5175" y="2669"/>
                  </a:lnTo>
                  <a:lnTo>
                    <a:pt x="5175" y="2117"/>
                  </a:lnTo>
                  <a:cubicBezTo>
                    <a:pt x="5163" y="1737"/>
                    <a:pt x="5152" y="1346"/>
                    <a:pt x="5152" y="967"/>
                  </a:cubicBezTo>
                  <a:cubicBezTo>
                    <a:pt x="5152" y="645"/>
                    <a:pt x="5140" y="323"/>
                    <a:pt x="5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94"/>
            <p:cNvSpPr/>
            <p:nvPr/>
          </p:nvSpPr>
          <p:spPr>
            <a:xfrm>
              <a:off x="850578" y="2438016"/>
              <a:ext cx="643590" cy="169591"/>
            </a:xfrm>
            <a:custGeom>
              <a:avLst/>
              <a:gdLst/>
              <a:ahLst/>
              <a:cxnLst/>
              <a:rect l="l" t="t" r="r" b="b"/>
              <a:pathLst>
                <a:path w="6015" h="1585" extrusionOk="0">
                  <a:moveTo>
                    <a:pt x="6015" y="0"/>
                  </a:moveTo>
                  <a:lnTo>
                    <a:pt x="6015" y="0"/>
                  </a:lnTo>
                  <a:cubicBezTo>
                    <a:pt x="5566" y="288"/>
                    <a:pt x="5083" y="495"/>
                    <a:pt x="4577" y="609"/>
                  </a:cubicBezTo>
                  <a:cubicBezTo>
                    <a:pt x="4135" y="696"/>
                    <a:pt x="3692" y="740"/>
                    <a:pt x="3249" y="740"/>
                  </a:cubicBezTo>
                  <a:cubicBezTo>
                    <a:pt x="3048" y="740"/>
                    <a:pt x="2847" y="731"/>
                    <a:pt x="2646" y="713"/>
                  </a:cubicBezTo>
                  <a:cubicBezTo>
                    <a:pt x="2370" y="701"/>
                    <a:pt x="2082" y="690"/>
                    <a:pt x="1795" y="655"/>
                  </a:cubicBezTo>
                  <a:lnTo>
                    <a:pt x="1760" y="655"/>
                  </a:lnTo>
                  <a:cubicBezTo>
                    <a:pt x="1438" y="632"/>
                    <a:pt x="1128" y="575"/>
                    <a:pt x="817" y="506"/>
                  </a:cubicBezTo>
                  <a:cubicBezTo>
                    <a:pt x="564" y="437"/>
                    <a:pt x="323" y="357"/>
                    <a:pt x="93" y="242"/>
                  </a:cubicBezTo>
                  <a:lnTo>
                    <a:pt x="93" y="242"/>
                  </a:lnTo>
                  <a:cubicBezTo>
                    <a:pt x="242" y="632"/>
                    <a:pt x="1" y="1196"/>
                    <a:pt x="495" y="1391"/>
                  </a:cubicBezTo>
                  <a:cubicBezTo>
                    <a:pt x="771" y="1472"/>
                    <a:pt x="1047" y="1518"/>
                    <a:pt x="1346" y="1518"/>
                  </a:cubicBezTo>
                  <a:cubicBezTo>
                    <a:pt x="1668" y="1552"/>
                    <a:pt x="1990" y="1564"/>
                    <a:pt x="2312" y="1575"/>
                  </a:cubicBezTo>
                  <a:cubicBezTo>
                    <a:pt x="2504" y="1582"/>
                    <a:pt x="2696" y="1585"/>
                    <a:pt x="2888" y="1585"/>
                  </a:cubicBezTo>
                  <a:cubicBezTo>
                    <a:pt x="3352" y="1585"/>
                    <a:pt x="3815" y="1569"/>
                    <a:pt x="4278" y="1552"/>
                  </a:cubicBezTo>
                  <a:cubicBezTo>
                    <a:pt x="4566" y="1541"/>
                    <a:pt x="4865" y="1541"/>
                    <a:pt x="5152" y="1506"/>
                  </a:cubicBezTo>
                  <a:cubicBezTo>
                    <a:pt x="5348" y="1495"/>
                    <a:pt x="5520" y="1426"/>
                    <a:pt x="5670" y="1311"/>
                  </a:cubicBezTo>
                  <a:cubicBezTo>
                    <a:pt x="5670" y="1299"/>
                    <a:pt x="5681" y="1288"/>
                    <a:pt x="5693" y="1276"/>
                  </a:cubicBezTo>
                  <a:cubicBezTo>
                    <a:pt x="5727" y="1242"/>
                    <a:pt x="5762" y="1207"/>
                    <a:pt x="5796" y="1161"/>
                  </a:cubicBezTo>
                  <a:cubicBezTo>
                    <a:pt x="5888" y="954"/>
                    <a:pt x="5946" y="724"/>
                    <a:pt x="5946" y="495"/>
                  </a:cubicBezTo>
                  <a:cubicBezTo>
                    <a:pt x="5957" y="322"/>
                    <a:pt x="5980" y="161"/>
                    <a:pt x="6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94"/>
            <p:cNvSpPr/>
            <p:nvPr/>
          </p:nvSpPr>
          <p:spPr>
            <a:xfrm>
              <a:off x="864167" y="2478568"/>
              <a:ext cx="623902" cy="130323"/>
            </a:xfrm>
            <a:custGeom>
              <a:avLst/>
              <a:gdLst/>
              <a:ahLst/>
              <a:cxnLst/>
              <a:rect l="l" t="t" r="r" b="b"/>
              <a:pathLst>
                <a:path w="5831" h="1218" extrusionOk="0">
                  <a:moveTo>
                    <a:pt x="5830" y="1"/>
                  </a:moveTo>
                  <a:cubicBezTo>
                    <a:pt x="5451" y="207"/>
                    <a:pt x="5037" y="368"/>
                    <a:pt x="4611" y="472"/>
                  </a:cubicBezTo>
                  <a:cubicBezTo>
                    <a:pt x="4127" y="567"/>
                    <a:pt x="3632" y="619"/>
                    <a:pt x="3137" y="619"/>
                  </a:cubicBezTo>
                  <a:cubicBezTo>
                    <a:pt x="2915" y="619"/>
                    <a:pt x="2693" y="608"/>
                    <a:pt x="2473" y="587"/>
                  </a:cubicBezTo>
                  <a:cubicBezTo>
                    <a:pt x="2162" y="575"/>
                    <a:pt x="1840" y="552"/>
                    <a:pt x="1530" y="518"/>
                  </a:cubicBezTo>
                  <a:lnTo>
                    <a:pt x="1495" y="518"/>
                  </a:lnTo>
                  <a:cubicBezTo>
                    <a:pt x="1139" y="483"/>
                    <a:pt x="794" y="426"/>
                    <a:pt x="449" y="345"/>
                  </a:cubicBezTo>
                  <a:cubicBezTo>
                    <a:pt x="299" y="311"/>
                    <a:pt x="161" y="265"/>
                    <a:pt x="23" y="219"/>
                  </a:cubicBezTo>
                  <a:lnTo>
                    <a:pt x="23" y="219"/>
                  </a:lnTo>
                  <a:cubicBezTo>
                    <a:pt x="35" y="541"/>
                    <a:pt x="0" y="874"/>
                    <a:pt x="357" y="1024"/>
                  </a:cubicBezTo>
                  <a:cubicBezTo>
                    <a:pt x="633" y="1104"/>
                    <a:pt x="920" y="1150"/>
                    <a:pt x="1208" y="1150"/>
                  </a:cubicBezTo>
                  <a:cubicBezTo>
                    <a:pt x="1541" y="1185"/>
                    <a:pt x="1863" y="1196"/>
                    <a:pt x="2185" y="1208"/>
                  </a:cubicBezTo>
                  <a:cubicBezTo>
                    <a:pt x="2377" y="1215"/>
                    <a:pt x="2569" y="1217"/>
                    <a:pt x="2761" y="1217"/>
                  </a:cubicBezTo>
                  <a:cubicBezTo>
                    <a:pt x="3225" y="1217"/>
                    <a:pt x="3688" y="1201"/>
                    <a:pt x="4151" y="1185"/>
                  </a:cubicBezTo>
                  <a:cubicBezTo>
                    <a:pt x="4439" y="1173"/>
                    <a:pt x="4738" y="1173"/>
                    <a:pt x="5025" y="1139"/>
                  </a:cubicBezTo>
                  <a:cubicBezTo>
                    <a:pt x="5209" y="1116"/>
                    <a:pt x="5393" y="1047"/>
                    <a:pt x="5531" y="932"/>
                  </a:cubicBezTo>
                  <a:cubicBezTo>
                    <a:pt x="5543" y="920"/>
                    <a:pt x="5554" y="920"/>
                    <a:pt x="5566" y="909"/>
                  </a:cubicBezTo>
                  <a:cubicBezTo>
                    <a:pt x="5600" y="874"/>
                    <a:pt x="5635" y="828"/>
                    <a:pt x="5658" y="794"/>
                  </a:cubicBezTo>
                  <a:cubicBezTo>
                    <a:pt x="5761" y="587"/>
                    <a:pt x="5819" y="357"/>
                    <a:pt x="5819" y="127"/>
                  </a:cubicBezTo>
                  <a:cubicBezTo>
                    <a:pt x="5830" y="81"/>
                    <a:pt x="5830" y="47"/>
                    <a:pt x="5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94"/>
            <p:cNvSpPr/>
            <p:nvPr/>
          </p:nvSpPr>
          <p:spPr>
            <a:xfrm>
              <a:off x="971167" y="2745533"/>
              <a:ext cx="50610" cy="50610"/>
            </a:xfrm>
            <a:custGeom>
              <a:avLst/>
              <a:gdLst/>
              <a:ahLst/>
              <a:cxnLst/>
              <a:rect l="l" t="t" r="r" b="b"/>
              <a:pathLst>
                <a:path w="473" h="473" extrusionOk="0">
                  <a:moveTo>
                    <a:pt x="242" y="1"/>
                  </a:moveTo>
                  <a:cubicBezTo>
                    <a:pt x="104" y="1"/>
                    <a:pt x="1" y="104"/>
                    <a:pt x="1" y="231"/>
                  </a:cubicBezTo>
                  <a:cubicBezTo>
                    <a:pt x="1" y="357"/>
                    <a:pt x="104" y="461"/>
                    <a:pt x="242" y="472"/>
                  </a:cubicBezTo>
                  <a:cubicBezTo>
                    <a:pt x="369" y="472"/>
                    <a:pt x="472" y="357"/>
                    <a:pt x="472" y="231"/>
                  </a:cubicBezTo>
                  <a:cubicBezTo>
                    <a:pt x="472" y="104"/>
                    <a:pt x="369"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94"/>
            <p:cNvSpPr/>
            <p:nvPr/>
          </p:nvSpPr>
          <p:spPr>
            <a:xfrm>
              <a:off x="1070890" y="2745533"/>
              <a:ext cx="50503" cy="49326"/>
            </a:xfrm>
            <a:custGeom>
              <a:avLst/>
              <a:gdLst/>
              <a:ahLst/>
              <a:cxnLst/>
              <a:rect l="l" t="t" r="r" b="b"/>
              <a:pathLst>
                <a:path w="472" h="461" extrusionOk="0">
                  <a:moveTo>
                    <a:pt x="242" y="1"/>
                  </a:moveTo>
                  <a:cubicBezTo>
                    <a:pt x="115" y="1"/>
                    <a:pt x="0" y="104"/>
                    <a:pt x="0" y="231"/>
                  </a:cubicBezTo>
                  <a:cubicBezTo>
                    <a:pt x="0" y="357"/>
                    <a:pt x="115" y="461"/>
                    <a:pt x="242" y="461"/>
                  </a:cubicBezTo>
                  <a:cubicBezTo>
                    <a:pt x="368" y="461"/>
                    <a:pt x="472" y="357"/>
                    <a:pt x="472" y="231"/>
                  </a:cubicBezTo>
                  <a:cubicBezTo>
                    <a:pt x="472" y="104"/>
                    <a:pt x="368"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94"/>
            <p:cNvSpPr/>
            <p:nvPr/>
          </p:nvSpPr>
          <p:spPr>
            <a:xfrm>
              <a:off x="1171791" y="2745533"/>
              <a:ext cx="49326" cy="50610"/>
            </a:xfrm>
            <a:custGeom>
              <a:avLst/>
              <a:gdLst/>
              <a:ahLst/>
              <a:cxnLst/>
              <a:rect l="l" t="t" r="r" b="b"/>
              <a:pathLst>
                <a:path w="461" h="473" extrusionOk="0">
                  <a:moveTo>
                    <a:pt x="230" y="1"/>
                  </a:moveTo>
                  <a:cubicBezTo>
                    <a:pt x="104" y="1"/>
                    <a:pt x="0" y="104"/>
                    <a:pt x="0" y="231"/>
                  </a:cubicBezTo>
                  <a:cubicBezTo>
                    <a:pt x="0" y="357"/>
                    <a:pt x="104" y="461"/>
                    <a:pt x="230" y="472"/>
                  </a:cubicBezTo>
                  <a:cubicBezTo>
                    <a:pt x="357" y="472"/>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94"/>
            <p:cNvSpPr/>
            <p:nvPr/>
          </p:nvSpPr>
          <p:spPr>
            <a:xfrm>
              <a:off x="1271408" y="2745533"/>
              <a:ext cx="49326" cy="49326"/>
            </a:xfrm>
            <a:custGeom>
              <a:avLst/>
              <a:gdLst/>
              <a:ahLst/>
              <a:cxnLst/>
              <a:rect l="l" t="t" r="r" b="b"/>
              <a:pathLst>
                <a:path w="461" h="461" extrusionOk="0">
                  <a:moveTo>
                    <a:pt x="230" y="1"/>
                  </a:moveTo>
                  <a:cubicBezTo>
                    <a:pt x="104" y="1"/>
                    <a:pt x="0" y="104"/>
                    <a:pt x="0" y="231"/>
                  </a:cubicBezTo>
                  <a:cubicBezTo>
                    <a:pt x="0" y="357"/>
                    <a:pt x="104" y="461"/>
                    <a:pt x="230" y="461"/>
                  </a:cubicBezTo>
                  <a:cubicBezTo>
                    <a:pt x="357" y="461"/>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94"/>
            <p:cNvSpPr/>
            <p:nvPr/>
          </p:nvSpPr>
          <p:spPr>
            <a:xfrm>
              <a:off x="1371025" y="2745533"/>
              <a:ext cx="50610" cy="49326"/>
            </a:xfrm>
            <a:custGeom>
              <a:avLst/>
              <a:gdLst/>
              <a:ahLst/>
              <a:cxnLst/>
              <a:rect l="l" t="t" r="r" b="b"/>
              <a:pathLst>
                <a:path w="473" h="461" extrusionOk="0">
                  <a:moveTo>
                    <a:pt x="231" y="1"/>
                  </a:moveTo>
                  <a:cubicBezTo>
                    <a:pt x="104" y="1"/>
                    <a:pt x="1" y="104"/>
                    <a:pt x="1" y="231"/>
                  </a:cubicBezTo>
                  <a:cubicBezTo>
                    <a:pt x="1" y="357"/>
                    <a:pt x="104" y="461"/>
                    <a:pt x="231" y="461"/>
                  </a:cubicBezTo>
                  <a:cubicBezTo>
                    <a:pt x="369" y="461"/>
                    <a:pt x="472" y="357"/>
                    <a:pt x="472" y="231"/>
                  </a:cubicBezTo>
                  <a:cubicBezTo>
                    <a:pt x="472" y="104"/>
                    <a:pt x="369" y="1"/>
                    <a:pt x="2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94"/>
            <p:cNvSpPr/>
            <p:nvPr/>
          </p:nvSpPr>
          <p:spPr>
            <a:xfrm>
              <a:off x="969990" y="2661538"/>
              <a:ext cx="444254" cy="19367"/>
            </a:xfrm>
            <a:custGeom>
              <a:avLst/>
              <a:gdLst/>
              <a:ahLst/>
              <a:cxnLst/>
              <a:rect l="l" t="t" r="r" b="b"/>
              <a:pathLst>
                <a:path w="4152" h="181" extrusionOk="0">
                  <a:moveTo>
                    <a:pt x="159" y="1"/>
                  </a:moveTo>
                  <a:cubicBezTo>
                    <a:pt x="103" y="1"/>
                    <a:pt x="50" y="21"/>
                    <a:pt x="12" y="50"/>
                  </a:cubicBezTo>
                  <a:cubicBezTo>
                    <a:pt x="0" y="61"/>
                    <a:pt x="0" y="73"/>
                    <a:pt x="12" y="84"/>
                  </a:cubicBezTo>
                  <a:lnTo>
                    <a:pt x="12" y="73"/>
                  </a:lnTo>
                  <a:cubicBezTo>
                    <a:pt x="50" y="111"/>
                    <a:pt x="104" y="133"/>
                    <a:pt x="160" y="133"/>
                  </a:cubicBezTo>
                  <a:cubicBezTo>
                    <a:pt x="172" y="133"/>
                    <a:pt x="184" y="132"/>
                    <a:pt x="196" y="130"/>
                  </a:cubicBezTo>
                  <a:cubicBezTo>
                    <a:pt x="276" y="142"/>
                    <a:pt x="368" y="142"/>
                    <a:pt x="449" y="153"/>
                  </a:cubicBezTo>
                  <a:cubicBezTo>
                    <a:pt x="610" y="153"/>
                    <a:pt x="782" y="165"/>
                    <a:pt x="943" y="165"/>
                  </a:cubicBezTo>
                  <a:cubicBezTo>
                    <a:pt x="1300" y="176"/>
                    <a:pt x="1645" y="176"/>
                    <a:pt x="2001" y="176"/>
                  </a:cubicBezTo>
                  <a:cubicBezTo>
                    <a:pt x="2186" y="179"/>
                    <a:pt x="2371" y="181"/>
                    <a:pt x="2556" y="181"/>
                  </a:cubicBezTo>
                  <a:cubicBezTo>
                    <a:pt x="3062" y="181"/>
                    <a:pt x="3569" y="170"/>
                    <a:pt x="4082" y="153"/>
                  </a:cubicBezTo>
                  <a:cubicBezTo>
                    <a:pt x="4151" y="153"/>
                    <a:pt x="4151" y="50"/>
                    <a:pt x="4082" y="50"/>
                  </a:cubicBezTo>
                  <a:cubicBezTo>
                    <a:pt x="3381" y="61"/>
                    <a:pt x="2691" y="61"/>
                    <a:pt x="2001" y="61"/>
                  </a:cubicBezTo>
                  <a:cubicBezTo>
                    <a:pt x="1656" y="61"/>
                    <a:pt x="1311" y="38"/>
                    <a:pt x="966" y="27"/>
                  </a:cubicBezTo>
                  <a:lnTo>
                    <a:pt x="449" y="4"/>
                  </a:lnTo>
                  <a:lnTo>
                    <a:pt x="196" y="4"/>
                  </a:ln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94"/>
            <p:cNvSpPr/>
            <p:nvPr/>
          </p:nvSpPr>
          <p:spPr>
            <a:xfrm>
              <a:off x="969990" y="2860878"/>
              <a:ext cx="444254" cy="20651"/>
            </a:xfrm>
            <a:custGeom>
              <a:avLst/>
              <a:gdLst/>
              <a:ahLst/>
              <a:cxnLst/>
              <a:rect l="l" t="t" r="r" b="b"/>
              <a:pathLst>
                <a:path w="4152" h="193" extrusionOk="0">
                  <a:moveTo>
                    <a:pt x="159" y="1"/>
                  </a:moveTo>
                  <a:cubicBezTo>
                    <a:pt x="103" y="1"/>
                    <a:pt x="50" y="21"/>
                    <a:pt x="12" y="50"/>
                  </a:cubicBezTo>
                  <a:cubicBezTo>
                    <a:pt x="0" y="61"/>
                    <a:pt x="0" y="73"/>
                    <a:pt x="12" y="84"/>
                  </a:cubicBezTo>
                  <a:cubicBezTo>
                    <a:pt x="58" y="130"/>
                    <a:pt x="127" y="153"/>
                    <a:pt x="196" y="153"/>
                  </a:cubicBezTo>
                  <a:cubicBezTo>
                    <a:pt x="276" y="153"/>
                    <a:pt x="368" y="165"/>
                    <a:pt x="449" y="165"/>
                  </a:cubicBezTo>
                  <a:cubicBezTo>
                    <a:pt x="610" y="165"/>
                    <a:pt x="782" y="176"/>
                    <a:pt x="943" y="176"/>
                  </a:cubicBezTo>
                  <a:cubicBezTo>
                    <a:pt x="1300" y="176"/>
                    <a:pt x="1645" y="188"/>
                    <a:pt x="2001" y="188"/>
                  </a:cubicBezTo>
                  <a:cubicBezTo>
                    <a:pt x="2186" y="191"/>
                    <a:pt x="2371" y="192"/>
                    <a:pt x="2556" y="192"/>
                  </a:cubicBezTo>
                  <a:cubicBezTo>
                    <a:pt x="3062" y="192"/>
                    <a:pt x="3569" y="182"/>
                    <a:pt x="4082" y="165"/>
                  </a:cubicBezTo>
                  <a:cubicBezTo>
                    <a:pt x="4151" y="165"/>
                    <a:pt x="4151" y="61"/>
                    <a:pt x="4082" y="61"/>
                  </a:cubicBezTo>
                  <a:cubicBezTo>
                    <a:pt x="3732" y="67"/>
                    <a:pt x="3384" y="70"/>
                    <a:pt x="3037" y="70"/>
                  </a:cubicBezTo>
                  <a:cubicBezTo>
                    <a:pt x="2691" y="70"/>
                    <a:pt x="2346" y="67"/>
                    <a:pt x="2001" y="61"/>
                  </a:cubicBezTo>
                  <a:cubicBezTo>
                    <a:pt x="1656" y="61"/>
                    <a:pt x="1311" y="50"/>
                    <a:pt x="966" y="38"/>
                  </a:cubicBezTo>
                  <a:lnTo>
                    <a:pt x="449" y="15"/>
                  </a:lnTo>
                  <a:cubicBezTo>
                    <a:pt x="368" y="15"/>
                    <a:pt x="276" y="4"/>
                    <a:pt x="196" y="4"/>
                  </a:cubicBez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94"/>
            <p:cNvSpPr/>
            <p:nvPr/>
          </p:nvSpPr>
          <p:spPr>
            <a:xfrm>
              <a:off x="976089" y="1446771"/>
              <a:ext cx="158570" cy="876845"/>
            </a:xfrm>
            <a:custGeom>
              <a:avLst/>
              <a:gdLst/>
              <a:ahLst/>
              <a:cxnLst/>
              <a:rect l="l" t="t" r="r" b="b"/>
              <a:pathLst>
                <a:path w="1482" h="8195" extrusionOk="0">
                  <a:moveTo>
                    <a:pt x="1090" y="1"/>
                  </a:moveTo>
                  <a:cubicBezTo>
                    <a:pt x="1054" y="1"/>
                    <a:pt x="1013" y="6"/>
                    <a:pt x="967" y="19"/>
                  </a:cubicBezTo>
                  <a:cubicBezTo>
                    <a:pt x="622" y="111"/>
                    <a:pt x="507" y="1008"/>
                    <a:pt x="461" y="1284"/>
                  </a:cubicBezTo>
                  <a:cubicBezTo>
                    <a:pt x="93" y="3469"/>
                    <a:pt x="1" y="5688"/>
                    <a:pt x="185" y="7896"/>
                  </a:cubicBezTo>
                  <a:cubicBezTo>
                    <a:pt x="196" y="8011"/>
                    <a:pt x="219" y="8137"/>
                    <a:pt x="323" y="8183"/>
                  </a:cubicBezTo>
                  <a:cubicBezTo>
                    <a:pt x="346" y="8191"/>
                    <a:pt x="370" y="8195"/>
                    <a:pt x="394" y="8195"/>
                  </a:cubicBezTo>
                  <a:cubicBezTo>
                    <a:pt x="475" y="8195"/>
                    <a:pt x="554" y="8151"/>
                    <a:pt x="599" y="8080"/>
                  </a:cubicBezTo>
                  <a:cubicBezTo>
                    <a:pt x="645" y="7976"/>
                    <a:pt x="656" y="7873"/>
                    <a:pt x="656" y="7758"/>
                  </a:cubicBezTo>
                  <a:cubicBezTo>
                    <a:pt x="691" y="6573"/>
                    <a:pt x="587" y="5377"/>
                    <a:pt x="610" y="4182"/>
                  </a:cubicBezTo>
                  <a:cubicBezTo>
                    <a:pt x="622" y="3066"/>
                    <a:pt x="748" y="1928"/>
                    <a:pt x="1151" y="881"/>
                  </a:cubicBezTo>
                  <a:cubicBezTo>
                    <a:pt x="1224" y="702"/>
                    <a:pt x="1482" y="1"/>
                    <a:pt x="1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94"/>
            <p:cNvSpPr/>
            <p:nvPr/>
          </p:nvSpPr>
          <p:spPr>
            <a:xfrm>
              <a:off x="785415" y="1473307"/>
              <a:ext cx="163599" cy="580889"/>
            </a:xfrm>
            <a:custGeom>
              <a:avLst/>
              <a:gdLst/>
              <a:ahLst/>
              <a:cxnLst/>
              <a:rect l="l" t="t" r="r" b="b"/>
              <a:pathLst>
                <a:path w="1529" h="5429" extrusionOk="0">
                  <a:moveTo>
                    <a:pt x="1296" y="1"/>
                  </a:moveTo>
                  <a:cubicBezTo>
                    <a:pt x="1148" y="1"/>
                    <a:pt x="929" y="109"/>
                    <a:pt x="805" y="277"/>
                  </a:cubicBezTo>
                  <a:cubicBezTo>
                    <a:pt x="690" y="472"/>
                    <a:pt x="610" y="691"/>
                    <a:pt x="564" y="909"/>
                  </a:cubicBezTo>
                  <a:cubicBezTo>
                    <a:pt x="380" y="1634"/>
                    <a:pt x="242" y="2370"/>
                    <a:pt x="150" y="3117"/>
                  </a:cubicBezTo>
                  <a:cubicBezTo>
                    <a:pt x="104" y="3497"/>
                    <a:pt x="81" y="3876"/>
                    <a:pt x="69" y="4255"/>
                  </a:cubicBezTo>
                  <a:cubicBezTo>
                    <a:pt x="69" y="4554"/>
                    <a:pt x="0" y="5037"/>
                    <a:pt x="104" y="5325"/>
                  </a:cubicBezTo>
                  <a:cubicBezTo>
                    <a:pt x="115" y="5394"/>
                    <a:pt x="184" y="5428"/>
                    <a:pt x="265" y="5428"/>
                  </a:cubicBezTo>
                  <a:cubicBezTo>
                    <a:pt x="334" y="5405"/>
                    <a:pt x="368" y="5313"/>
                    <a:pt x="380" y="5244"/>
                  </a:cubicBezTo>
                  <a:cubicBezTo>
                    <a:pt x="575" y="4393"/>
                    <a:pt x="541" y="3497"/>
                    <a:pt x="644" y="2634"/>
                  </a:cubicBezTo>
                  <a:cubicBezTo>
                    <a:pt x="736" y="1864"/>
                    <a:pt x="909" y="1070"/>
                    <a:pt x="1334" y="415"/>
                  </a:cubicBezTo>
                  <a:cubicBezTo>
                    <a:pt x="1529" y="120"/>
                    <a:pt x="1451" y="1"/>
                    <a:pt x="1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94"/>
            <p:cNvSpPr/>
            <p:nvPr/>
          </p:nvSpPr>
          <p:spPr>
            <a:xfrm>
              <a:off x="1208171" y="1442705"/>
              <a:ext cx="134710" cy="746629"/>
            </a:xfrm>
            <a:custGeom>
              <a:avLst/>
              <a:gdLst/>
              <a:ahLst/>
              <a:cxnLst/>
              <a:rect l="l" t="t" r="r" b="b"/>
              <a:pathLst>
                <a:path w="1259" h="6978" extrusionOk="0">
                  <a:moveTo>
                    <a:pt x="331" y="1"/>
                  </a:moveTo>
                  <a:cubicBezTo>
                    <a:pt x="1" y="1"/>
                    <a:pt x="116" y="499"/>
                    <a:pt x="212" y="701"/>
                  </a:cubicBezTo>
                  <a:cubicBezTo>
                    <a:pt x="1028" y="2541"/>
                    <a:pt x="741" y="4645"/>
                    <a:pt x="948" y="6646"/>
                  </a:cubicBezTo>
                  <a:cubicBezTo>
                    <a:pt x="968" y="6789"/>
                    <a:pt x="1052" y="6977"/>
                    <a:pt x="1184" y="6977"/>
                  </a:cubicBezTo>
                  <a:cubicBezTo>
                    <a:pt x="1200" y="6977"/>
                    <a:pt x="1217" y="6974"/>
                    <a:pt x="1235" y="6968"/>
                  </a:cubicBezTo>
                  <a:cubicBezTo>
                    <a:pt x="1258" y="5323"/>
                    <a:pt x="1201" y="3679"/>
                    <a:pt x="1120" y="2046"/>
                  </a:cubicBezTo>
                  <a:cubicBezTo>
                    <a:pt x="1120" y="1644"/>
                    <a:pt x="1074" y="1253"/>
                    <a:pt x="982" y="873"/>
                  </a:cubicBezTo>
                  <a:cubicBezTo>
                    <a:pt x="913" y="620"/>
                    <a:pt x="718" y="68"/>
                    <a:pt x="419" y="11"/>
                  </a:cubicBezTo>
                  <a:cubicBezTo>
                    <a:pt x="387" y="4"/>
                    <a:pt x="357" y="1"/>
                    <a:pt x="3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94"/>
            <p:cNvSpPr/>
            <p:nvPr/>
          </p:nvSpPr>
          <p:spPr>
            <a:xfrm>
              <a:off x="1397026" y="1466352"/>
              <a:ext cx="145196" cy="615129"/>
            </a:xfrm>
            <a:custGeom>
              <a:avLst/>
              <a:gdLst/>
              <a:ahLst/>
              <a:cxnLst/>
              <a:rect l="l" t="t" r="r" b="b"/>
              <a:pathLst>
                <a:path w="1357" h="5749" extrusionOk="0">
                  <a:moveTo>
                    <a:pt x="208" y="1"/>
                  </a:moveTo>
                  <a:cubicBezTo>
                    <a:pt x="1" y="1"/>
                    <a:pt x="40" y="287"/>
                    <a:pt x="195" y="514"/>
                  </a:cubicBezTo>
                  <a:cubicBezTo>
                    <a:pt x="666" y="1239"/>
                    <a:pt x="931" y="2078"/>
                    <a:pt x="942" y="2952"/>
                  </a:cubicBezTo>
                  <a:cubicBezTo>
                    <a:pt x="977" y="3815"/>
                    <a:pt x="896" y="4677"/>
                    <a:pt x="988" y="5539"/>
                  </a:cubicBezTo>
                  <a:cubicBezTo>
                    <a:pt x="988" y="5624"/>
                    <a:pt x="1028" y="5749"/>
                    <a:pt x="1115" y="5749"/>
                  </a:cubicBezTo>
                  <a:cubicBezTo>
                    <a:pt x="1123" y="5749"/>
                    <a:pt x="1130" y="5748"/>
                    <a:pt x="1138" y="5746"/>
                  </a:cubicBezTo>
                  <a:cubicBezTo>
                    <a:pt x="1241" y="5746"/>
                    <a:pt x="1253" y="5631"/>
                    <a:pt x="1264" y="5551"/>
                  </a:cubicBezTo>
                  <a:cubicBezTo>
                    <a:pt x="1345" y="4493"/>
                    <a:pt x="1356" y="3435"/>
                    <a:pt x="1287" y="2389"/>
                  </a:cubicBezTo>
                  <a:cubicBezTo>
                    <a:pt x="1276" y="1940"/>
                    <a:pt x="1207" y="1492"/>
                    <a:pt x="1092" y="1055"/>
                  </a:cubicBezTo>
                  <a:cubicBezTo>
                    <a:pt x="977" y="710"/>
                    <a:pt x="781" y="238"/>
                    <a:pt x="425" y="66"/>
                  </a:cubicBezTo>
                  <a:cubicBezTo>
                    <a:pt x="334" y="21"/>
                    <a:pt x="263" y="1"/>
                    <a:pt x="2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94"/>
            <p:cNvSpPr/>
            <p:nvPr/>
          </p:nvSpPr>
          <p:spPr>
            <a:xfrm>
              <a:off x="1599898" y="1596249"/>
              <a:ext cx="87524" cy="505884"/>
            </a:xfrm>
            <a:custGeom>
              <a:avLst/>
              <a:gdLst/>
              <a:ahLst/>
              <a:cxnLst/>
              <a:rect l="l" t="t" r="r" b="b"/>
              <a:pathLst>
                <a:path w="818" h="4728" extrusionOk="0">
                  <a:moveTo>
                    <a:pt x="84" y="0"/>
                  </a:moveTo>
                  <a:cubicBezTo>
                    <a:pt x="44" y="0"/>
                    <a:pt x="14" y="44"/>
                    <a:pt x="1" y="151"/>
                  </a:cubicBezTo>
                  <a:cubicBezTo>
                    <a:pt x="1" y="255"/>
                    <a:pt x="24" y="347"/>
                    <a:pt x="58" y="427"/>
                  </a:cubicBezTo>
                  <a:cubicBezTo>
                    <a:pt x="472" y="1635"/>
                    <a:pt x="599" y="2923"/>
                    <a:pt x="449" y="4199"/>
                  </a:cubicBezTo>
                  <a:cubicBezTo>
                    <a:pt x="426" y="4383"/>
                    <a:pt x="415" y="4624"/>
                    <a:pt x="587" y="4728"/>
                  </a:cubicBezTo>
                  <a:cubicBezTo>
                    <a:pt x="748" y="3888"/>
                    <a:pt x="817" y="3037"/>
                    <a:pt x="794" y="2187"/>
                  </a:cubicBezTo>
                  <a:cubicBezTo>
                    <a:pt x="794" y="1738"/>
                    <a:pt x="737" y="1301"/>
                    <a:pt x="622" y="876"/>
                  </a:cubicBezTo>
                  <a:cubicBezTo>
                    <a:pt x="585" y="755"/>
                    <a:pt x="249" y="0"/>
                    <a:pt x="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94"/>
            <p:cNvSpPr/>
            <p:nvPr/>
          </p:nvSpPr>
          <p:spPr>
            <a:xfrm>
              <a:off x="799111" y="2126540"/>
              <a:ext cx="43013" cy="171731"/>
            </a:xfrm>
            <a:custGeom>
              <a:avLst/>
              <a:gdLst/>
              <a:ahLst/>
              <a:cxnLst/>
              <a:rect l="l" t="t" r="r" b="b"/>
              <a:pathLst>
                <a:path w="402" h="1605" extrusionOk="0">
                  <a:moveTo>
                    <a:pt x="161" y="1"/>
                  </a:moveTo>
                  <a:cubicBezTo>
                    <a:pt x="43" y="1"/>
                    <a:pt x="0" y="189"/>
                    <a:pt x="10" y="289"/>
                  </a:cubicBezTo>
                  <a:cubicBezTo>
                    <a:pt x="22" y="473"/>
                    <a:pt x="22" y="669"/>
                    <a:pt x="33" y="853"/>
                  </a:cubicBezTo>
                  <a:cubicBezTo>
                    <a:pt x="22" y="1071"/>
                    <a:pt x="68" y="1290"/>
                    <a:pt x="160" y="1497"/>
                  </a:cubicBezTo>
                  <a:cubicBezTo>
                    <a:pt x="190" y="1546"/>
                    <a:pt x="237" y="1605"/>
                    <a:pt x="294" y="1605"/>
                  </a:cubicBezTo>
                  <a:cubicBezTo>
                    <a:pt x="302" y="1605"/>
                    <a:pt x="312" y="1603"/>
                    <a:pt x="321" y="1600"/>
                  </a:cubicBezTo>
                  <a:cubicBezTo>
                    <a:pt x="390" y="1566"/>
                    <a:pt x="390" y="1497"/>
                    <a:pt x="401" y="1439"/>
                  </a:cubicBezTo>
                  <a:cubicBezTo>
                    <a:pt x="401" y="1117"/>
                    <a:pt x="298" y="807"/>
                    <a:pt x="309" y="485"/>
                  </a:cubicBezTo>
                  <a:cubicBezTo>
                    <a:pt x="309" y="358"/>
                    <a:pt x="367" y="71"/>
                    <a:pt x="217" y="13"/>
                  </a:cubicBezTo>
                  <a:cubicBezTo>
                    <a:pt x="197" y="5"/>
                    <a:pt x="178" y="1"/>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94"/>
            <p:cNvSpPr/>
            <p:nvPr/>
          </p:nvSpPr>
          <p:spPr>
            <a:xfrm>
              <a:off x="1293557" y="2229794"/>
              <a:ext cx="56709" cy="193558"/>
            </a:xfrm>
            <a:custGeom>
              <a:avLst/>
              <a:gdLst/>
              <a:ahLst/>
              <a:cxnLst/>
              <a:rect l="l" t="t" r="r" b="b"/>
              <a:pathLst>
                <a:path w="530" h="1809" extrusionOk="0">
                  <a:moveTo>
                    <a:pt x="296" y="1"/>
                  </a:moveTo>
                  <a:cubicBezTo>
                    <a:pt x="131" y="1"/>
                    <a:pt x="150" y="348"/>
                    <a:pt x="150" y="451"/>
                  </a:cubicBezTo>
                  <a:cubicBezTo>
                    <a:pt x="161" y="819"/>
                    <a:pt x="127" y="1187"/>
                    <a:pt x="35" y="1544"/>
                  </a:cubicBezTo>
                  <a:cubicBezTo>
                    <a:pt x="12" y="1601"/>
                    <a:pt x="0" y="1659"/>
                    <a:pt x="12" y="1716"/>
                  </a:cubicBezTo>
                  <a:cubicBezTo>
                    <a:pt x="23" y="1774"/>
                    <a:pt x="69" y="1808"/>
                    <a:pt x="138" y="1808"/>
                  </a:cubicBezTo>
                  <a:cubicBezTo>
                    <a:pt x="196" y="1797"/>
                    <a:pt x="230" y="1728"/>
                    <a:pt x="242" y="1670"/>
                  </a:cubicBezTo>
                  <a:cubicBezTo>
                    <a:pt x="311" y="1337"/>
                    <a:pt x="380" y="1015"/>
                    <a:pt x="414" y="681"/>
                  </a:cubicBezTo>
                  <a:cubicBezTo>
                    <a:pt x="437" y="532"/>
                    <a:pt x="529" y="83"/>
                    <a:pt x="357" y="14"/>
                  </a:cubicBezTo>
                  <a:cubicBezTo>
                    <a:pt x="334" y="5"/>
                    <a:pt x="314" y="1"/>
                    <a:pt x="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94"/>
            <p:cNvSpPr/>
            <p:nvPr/>
          </p:nvSpPr>
          <p:spPr>
            <a:xfrm>
              <a:off x="1470749" y="2142697"/>
              <a:ext cx="85384" cy="197838"/>
            </a:xfrm>
            <a:custGeom>
              <a:avLst/>
              <a:gdLst/>
              <a:ahLst/>
              <a:cxnLst/>
              <a:rect l="l" t="t" r="r" b="b"/>
              <a:pathLst>
                <a:path w="798" h="1849" extrusionOk="0">
                  <a:moveTo>
                    <a:pt x="389" y="0"/>
                  </a:moveTo>
                  <a:cubicBezTo>
                    <a:pt x="386" y="0"/>
                    <a:pt x="383" y="0"/>
                    <a:pt x="380" y="0"/>
                  </a:cubicBezTo>
                  <a:cubicBezTo>
                    <a:pt x="150" y="0"/>
                    <a:pt x="253" y="541"/>
                    <a:pt x="242" y="713"/>
                  </a:cubicBezTo>
                  <a:cubicBezTo>
                    <a:pt x="184" y="1081"/>
                    <a:pt x="104" y="1449"/>
                    <a:pt x="0" y="1794"/>
                  </a:cubicBezTo>
                  <a:cubicBezTo>
                    <a:pt x="8" y="1830"/>
                    <a:pt x="42" y="1848"/>
                    <a:pt x="77" y="1848"/>
                  </a:cubicBezTo>
                  <a:cubicBezTo>
                    <a:pt x="99" y="1848"/>
                    <a:pt x="121" y="1842"/>
                    <a:pt x="138" y="1829"/>
                  </a:cubicBezTo>
                  <a:cubicBezTo>
                    <a:pt x="184" y="1794"/>
                    <a:pt x="219" y="1748"/>
                    <a:pt x="230" y="1691"/>
                  </a:cubicBezTo>
                  <a:cubicBezTo>
                    <a:pt x="299" y="1474"/>
                    <a:pt x="798" y="0"/>
                    <a:pt x="3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94"/>
            <p:cNvSpPr/>
            <p:nvPr/>
          </p:nvSpPr>
          <p:spPr>
            <a:xfrm>
              <a:off x="912103" y="1294831"/>
              <a:ext cx="518082" cy="79392"/>
            </a:xfrm>
            <a:custGeom>
              <a:avLst/>
              <a:gdLst/>
              <a:ahLst/>
              <a:cxnLst/>
              <a:rect l="l" t="t" r="r" b="b"/>
              <a:pathLst>
                <a:path w="4842" h="742" extrusionOk="0">
                  <a:moveTo>
                    <a:pt x="2576" y="0"/>
                  </a:moveTo>
                  <a:cubicBezTo>
                    <a:pt x="1923" y="0"/>
                    <a:pt x="1263" y="70"/>
                    <a:pt x="633" y="220"/>
                  </a:cubicBezTo>
                  <a:cubicBezTo>
                    <a:pt x="484" y="243"/>
                    <a:pt x="346" y="289"/>
                    <a:pt x="208" y="358"/>
                  </a:cubicBezTo>
                  <a:cubicBezTo>
                    <a:pt x="104" y="427"/>
                    <a:pt x="1" y="565"/>
                    <a:pt x="70" y="680"/>
                  </a:cubicBezTo>
                  <a:cubicBezTo>
                    <a:pt x="100" y="725"/>
                    <a:pt x="153" y="742"/>
                    <a:pt x="214" y="742"/>
                  </a:cubicBezTo>
                  <a:cubicBezTo>
                    <a:pt x="295" y="742"/>
                    <a:pt x="389" y="713"/>
                    <a:pt x="461" y="680"/>
                  </a:cubicBezTo>
                  <a:cubicBezTo>
                    <a:pt x="1115" y="360"/>
                    <a:pt x="1838" y="217"/>
                    <a:pt x="2567" y="217"/>
                  </a:cubicBezTo>
                  <a:cubicBezTo>
                    <a:pt x="3093" y="217"/>
                    <a:pt x="3622" y="292"/>
                    <a:pt x="4129" y="427"/>
                  </a:cubicBezTo>
                  <a:cubicBezTo>
                    <a:pt x="4236" y="452"/>
                    <a:pt x="4361" y="500"/>
                    <a:pt x="4478" y="500"/>
                  </a:cubicBezTo>
                  <a:cubicBezTo>
                    <a:pt x="4524" y="500"/>
                    <a:pt x="4570" y="493"/>
                    <a:pt x="4612" y="473"/>
                  </a:cubicBezTo>
                  <a:cubicBezTo>
                    <a:pt x="4842" y="369"/>
                    <a:pt x="4623" y="255"/>
                    <a:pt x="4508" y="232"/>
                  </a:cubicBezTo>
                  <a:cubicBezTo>
                    <a:pt x="4267" y="174"/>
                    <a:pt x="4037" y="140"/>
                    <a:pt x="3807" y="105"/>
                  </a:cubicBezTo>
                  <a:cubicBezTo>
                    <a:pt x="3450" y="48"/>
                    <a:pt x="3083" y="13"/>
                    <a:pt x="2726" y="2"/>
                  </a:cubicBezTo>
                  <a:cubicBezTo>
                    <a:pt x="2676" y="1"/>
                    <a:pt x="2626" y="0"/>
                    <a:pt x="2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94"/>
            <p:cNvSpPr/>
            <p:nvPr/>
          </p:nvSpPr>
          <p:spPr>
            <a:xfrm>
              <a:off x="1037613" y="1087894"/>
              <a:ext cx="297881" cy="70190"/>
            </a:xfrm>
            <a:custGeom>
              <a:avLst/>
              <a:gdLst/>
              <a:ahLst/>
              <a:cxnLst/>
              <a:rect l="l" t="t" r="r" b="b"/>
              <a:pathLst>
                <a:path w="2784" h="656" extrusionOk="0">
                  <a:moveTo>
                    <a:pt x="1231" y="1"/>
                  </a:moveTo>
                  <a:cubicBezTo>
                    <a:pt x="969" y="1"/>
                    <a:pt x="708" y="9"/>
                    <a:pt x="449" y="27"/>
                  </a:cubicBezTo>
                  <a:cubicBezTo>
                    <a:pt x="435" y="26"/>
                    <a:pt x="421" y="25"/>
                    <a:pt x="408" y="25"/>
                  </a:cubicBezTo>
                  <a:cubicBezTo>
                    <a:pt x="286" y="25"/>
                    <a:pt x="174" y="70"/>
                    <a:pt x="81" y="153"/>
                  </a:cubicBezTo>
                  <a:cubicBezTo>
                    <a:pt x="24" y="245"/>
                    <a:pt x="1" y="360"/>
                    <a:pt x="24" y="464"/>
                  </a:cubicBezTo>
                  <a:cubicBezTo>
                    <a:pt x="12" y="510"/>
                    <a:pt x="24" y="556"/>
                    <a:pt x="47" y="602"/>
                  </a:cubicBezTo>
                  <a:cubicBezTo>
                    <a:pt x="83" y="638"/>
                    <a:pt x="128" y="656"/>
                    <a:pt x="173" y="656"/>
                  </a:cubicBezTo>
                  <a:cubicBezTo>
                    <a:pt x="200" y="656"/>
                    <a:pt x="228" y="649"/>
                    <a:pt x="254" y="636"/>
                  </a:cubicBezTo>
                  <a:cubicBezTo>
                    <a:pt x="323" y="602"/>
                    <a:pt x="380" y="556"/>
                    <a:pt x="438" y="510"/>
                  </a:cubicBezTo>
                  <a:cubicBezTo>
                    <a:pt x="725" y="291"/>
                    <a:pt x="1105" y="268"/>
                    <a:pt x="1461" y="257"/>
                  </a:cubicBezTo>
                  <a:cubicBezTo>
                    <a:pt x="1544" y="254"/>
                    <a:pt x="1626" y="252"/>
                    <a:pt x="1707" y="252"/>
                  </a:cubicBezTo>
                  <a:cubicBezTo>
                    <a:pt x="1976" y="252"/>
                    <a:pt x="2237" y="274"/>
                    <a:pt x="2484" y="372"/>
                  </a:cubicBezTo>
                  <a:cubicBezTo>
                    <a:pt x="2519" y="395"/>
                    <a:pt x="2553" y="406"/>
                    <a:pt x="2588" y="406"/>
                  </a:cubicBezTo>
                  <a:cubicBezTo>
                    <a:pt x="2783" y="395"/>
                    <a:pt x="2703" y="119"/>
                    <a:pt x="2576" y="50"/>
                  </a:cubicBezTo>
                  <a:cubicBezTo>
                    <a:pt x="2524" y="24"/>
                    <a:pt x="2434" y="16"/>
                    <a:pt x="2337" y="16"/>
                  </a:cubicBezTo>
                  <a:cubicBezTo>
                    <a:pt x="2221" y="16"/>
                    <a:pt x="2095" y="27"/>
                    <a:pt x="2013" y="27"/>
                  </a:cubicBezTo>
                  <a:cubicBezTo>
                    <a:pt x="1754" y="9"/>
                    <a:pt x="1493" y="1"/>
                    <a:pt x="12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94"/>
            <p:cNvSpPr/>
            <p:nvPr/>
          </p:nvSpPr>
          <p:spPr>
            <a:xfrm>
              <a:off x="976089" y="2992488"/>
              <a:ext cx="399957" cy="103574"/>
            </a:xfrm>
            <a:custGeom>
              <a:avLst/>
              <a:gdLst/>
              <a:ahLst/>
              <a:cxnLst/>
              <a:rect l="l" t="t" r="r" b="b"/>
              <a:pathLst>
                <a:path w="3738" h="968" extrusionOk="0">
                  <a:moveTo>
                    <a:pt x="131" y="1"/>
                  </a:moveTo>
                  <a:cubicBezTo>
                    <a:pt x="116" y="1"/>
                    <a:pt x="99" y="5"/>
                    <a:pt x="81" y="16"/>
                  </a:cubicBezTo>
                  <a:cubicBezTo>
                    <a:pt x="1" y="62"/>
                    <a:pt x="24" y="384"/>
                    <a:pt x="35" y="464"/>
                  </a:cubicBezTo>
                  <a:cubicBezTo>
                    <a:pt x="47" y="614"/>
                    <a:pt x="127" y="752"/>
                    <a:pt x="254" y="843"/>
                  </a:cubicBezTo>
                  <a:cubicBezTo>
                    <a:pt x="357" y="889"/>
                    <a:pt x="472" y="924"/>
                    <a:pt x="599" y="924"/>
                  </a:cubicBezTo>
                  <a:cubicBezTo>
                    <a:pt x="1262" y="949"/>
                    <a:pt x="1931" y="968"/>
                    <a:pt x="2601" y="968"/>
                  </a:cubicBezTo>
                  <a:cubicBezTo>
                    <a:pt x="2861" y="968"/>
                    <a:pt x="3121" y="965"/>
                    <a:pt x="3381" y="958"/>
                  </a:cubicBezTo>
                  <a:cubicBezTo>
                    <a:pt x="3462" y="958"/>
                    <a:pt x="3542" y="947"/>
                    <a:pt x="3623" y="912"/>
                  </a:cubicBezTo>
                  <a:cubicBezTo>
                    <a:pt x="3692" y="878"/>
                    <a:pt x="3738" y="786"/>
                    <a:pt x="3715" y="706"/>
                  </a:cubicBezTo>
                  <a:cubicBezTo>
                    <a:pt x="3680" y="614"/>
                    <a:pt x="3554" y="602"/>
                    <a:pt x="3450" y="602"/>
                  </a:cubicBezTo>
                  <a:lnTo>
                    <a:pt x="1036" y="545"/>
                  </a:lnTo>
                  <a:cubicBezTo>
                    <a:pt x="771" y="545"/>
                    <a:pt x="461" y="510"/>
                    <a:pt x="334" y="292"/>
                  </a:cubicBezTo>
                  <a:cubicBezTo>
                    <a:pt x="284" y="211"/>
                    <a:pt x="234"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67" name="Google Shape;3967;p94"/>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94">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94">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94">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3607"/>
        <p:cNvGrpSpPr/>
        <p:nvPr/>
      </p:nvGrpSpPr>
      <p:grpSpPr>
        <a:xfrm>
          <a:off x="0" y="0"/>
          <a:ext cx="0" cy="0"/>
          <a:chOff x="0" y="0"/>
          <a:chExt cx="0" cy="0"/>
        </a:xfrm>
      </p:grpSpPr>
      <p:sp>
        <p:nvSpPr>
          <p:cNvPr id="12" name="TextBox 11">
            <a:extLst>
              <a:ext uri="{FF2B5EF4-FFF2-40B4-BE49-F238E27FC236}">
                <a16:creationId xmlns:a16="http://schemas.microsoft.com/office/drawing/2014/main" id="{9FBB89C7-3853-3025-8599-1E505D85CAC3}"/>
              </a:ext>
            </a:extLst>
          </p:cNvPr>
          <p:cNvSpPr txBox="1"/>
          <p:nvPr/>
        </p:nvSpPr>
        <p:spPr>
          <a:xfrm>
            <a:off x="2039896" y="262890"/>
            <a:ext cx="5064207" cy="338554"/>
          </a:xfrm>
          <a:prstGeom prst="rect">
            <a:avLst/>
          </a:prstGeom>
          <a:solidFill>
            <a:schemeClr val="accent6"/>
          </a:solidFill>
        </p:spPr>
        <p:txBody>
          <a:bodyPr wrap="none" rtlCol="0">
            <a:spAutoFit/>
          </a:bodyPr>
          <a:lstStyle/>
          <a:p>
            <a:r>
              <a:rPr lang="en-US" sz="1600" b="1" dirty="0">
                <a:latin typeface="Calibri" panose="020F0502020204030204" pitchFamily="34" charset="0"/>
                <a:cs typeface="Calibri" panose="020F0502020204030204" pitchFamily="34" charset="0"/>
              </a:rPr>
              <a:t>2. Match each word from the email in 1 with its meaning.</a:t>
            </a:r>
          </a:p>
        </p:txBody>
      </p:sp>
      <p:sp>
        <p:nvSpPr>
          <p:cNvPr id="13" name="TextBox 12">
            <a:extLst>
              <a:ext uri="{FF2B5EF4-FFF2-40B4-BE49-F238E27FC236}">
                <a16:creationId xmlns:a16="http://schemas.microsoft.com/office/drawing/2014/main" id="{081441AC-35A6-2658-6BA0-3EE199065BF9}"/>
              </a:ext>
            </a:extLst>
          </p:cNvPr>
          <p:cNvSpPr txBox="1"/>
          <p:nvPr/>
        </p:nvSpPr>
        <p:spPr>
          <a:xfrm>
            <a:off x="564515" y="1483370"/>
            <a:ext cx="1680268"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1. gathering</a:t>
            </a:r>
          </a:p>
        </p:txBody>
      </p:sp>
      <p:sp>
        <p:nvSpPr>
          <p:cNvPr id="14" name="TextBox 13">
            <a:extLst>
              <a:ext uri="{FF2B5EF4-FFF2-40B4-BE49-F238E27FC236}">
                <a16:creationId xmlns:a16="http://schemas.microsoft.com/office/drawing/2014/main" id="{18863815-63B3-C804-DA61-EBE32FAC3A30}"/>
              </a:ext>
            </a:extLst>
          </p:cNvPr>
          <p:cNvSpPr txBox="1"/>
          <p:nvPr/>
        </p:nvSpPr>
        <p:spPr>
          <a:xfrm>
            <a:off x="564515" y="2157740"/>
            <a:ext cx="1569660"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2. featured</a:t>
            </a:r>
          </a:p>
        </p:txBody>
      </p:sp>
      <p:sp>
        <p:nvSpPr>
          <p:cNvPr id="15" name="TextBox 14">
            <a:extLst>
              <a:ext uri="{FF2B5EF4-FFF2-40B4-BE49-F238E27FC236}">
                <a16:creationId xmlns:a16="http://schemas.microsoft.com/office/drawing/2014/main" id="{D120AF33-F57D-1D61-162B-4825FB62A700}"/>
              </a:ext>
            </a:extLst>
          </p:cNvPr>
          <p:cNvSpPr txBox="1"/>
          <p:nvPr/>
        </p:nvSpPr>
        <p:spPr>
          <a:xfrm>
            <a:off x="564515" y="2832110"/>
            <a:ext cx="1160895"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3. twins</a:t>
            </a:r>
          </a:p>
        </p:txBody>
      </p:sp>
      <p:sp>
        <p:nvSpPr>
          <p:cNvPr id="16" name="TextBox 15">
            <a:extLst>
              <a:ext uri="{FF2B5EF4-FFF2-40B4-BE49-F238E27FC236}">
                <a16:creationId xmlns:a16="http://schemas.microsoft.com/office/drawing/2014/main" id="{15AFC8C6-D9A5-992F-7B25-32FDA7AD5B8C}"/>
              </a:ext>
            </a:extLst>
          </p:cNvPr>
          <p:cNvSpPr txBox="1"/>
          <p:nvPr/>
        </p:nvSpPr>
        <p:spPr>
          <a:xfrm>
            <a:off x="564515" y="3506480"/>
            <a:ext cx="2111475"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4. performance</a:t>
            </a:r>
          </a:p>
        </p:txBody>
      </p:sp>
      <p:sp>
        <p:nvSpPr>
          <p:cNvPr id="17" name="TextBox 16">
            <a:extLst>
              <a:ext uri="{FF2B5EF4-FFF2-40B4-BE49-F238E27FC236}">
                <a16:creationId xmlns:a16="http://schemas.microsoft.com/office/drawing/2014/main" id="{41B1DDF7-8A4D-C499-A1E2-47D9D4E68BD5}"/>
              </a:ext>
            </a:extLst>
          </p:cNvPr>
          <p:cNvSpPr txBox="1"/>
          <p:nvPr/>
        </p:nvSpPr>
        <p:spPr>
          <a:xfrm>
            <a:off x="3040378" y="855791"/>
            <a:ext cx="4983481" cy="830997"/>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a. </a:t>
            </a:r>
            <a:r>
              <a:rPr lang="en-US" sz="2400" dirty="0">
                <a:latin typeface="Calibri" panose="020F0502020204030204" pitchFamily="34" charset="0"/>
                <a:cs typeface="Calibri" panose="020F0502020204030204" pitchFamily="34" charset="0"/>
              </a:rPr>
              <a:t>t</a:t>
            </a:r>
            <a:r>
              <a:rPr lang="en-VN" sz="2400" dirty="0">
                <a:latin typeface="Calibri" panose="020F0502020204030204" pitchFamily="34" charset="0"/>
                <a:cs typeface="Calibri" panose="020F0502020204030204" pitchFamily="34" charset="0"/>
              </a:rPr>
              <a:t>wo children born to the same mother at the same time</a:t>
            </a:r>
          </a:p>
        </p:txBody>
      </p:sp>
      <p:sp>
        <p:nvSpPr>
          <p:cNvPr id="18" name="TextBox 17">
            <a:extLst>
              <a:ext uri="{FF2B5EF4-FFF2-40B4-BE49-F238E27FC236}">
                <a16:creationId xmlns:a16="http://schemas.microsoft.com/office/drawing/2014/main" id="{3FB14AEE-271D-0A49-C243-9D7F5194B6B1}"/>
              </a:ext>
            </a:extLst>
          </p:cNvPr>
          <p:cNvSpPr txBox="1"/>
          <p:nvPr/>
        </p:nvSpPr>
        <p:spPr>
          <a:xfrm>
            <a:off x="3040378" y="1892349"/>
            <a:ext cx="1569661" cy="461665"/>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b. meeting</a:t>
            </a:r>
          </a:p>
        </p:txBody>
      </p:sp>
      <p:sp>
        <p:nvSpPr>
          <p:cNvPr id="19" name="TextBox 18">
            <a:extLst>
              <a:ext uri="{FF2B5EF4-FFF2-40B4-BE49-F238E27FC236}">
                <a16:creationId xmlns:a16="http://schemas.microsoft.com/office/drawing/2014/main" id="{D77FB4C9-8E9D-D5D1-F5B3-88D7ADBD363C}"/>
              </a:ext>
            </a:extLst>
          </p:cNvPr>
          <p:cNvSpPr txBox="1"/>
          <p:nvPr/>
        </p:nvSpPr>
        <p:spPr>
          <a:xfrm>
            <a:off x="3040378" y="2559575"/>
            <a:ext cx="4983481" cy="1200329"/>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c. the act of entertaining other people by singing, dancing, and playing music, etc.</a:t>
            </a:r>
          </a:p>
        </p:txBody>
      </p:sp>
      <p:sp>
        <p:nvSpPr>
          <p:cNvPr id="20" name="TextBox 19">
            <a:extLst>
              <a:ext uri="{FF2B5EF4-FFF2-40B4-BE49-F238E27FC236}">
                <a16:creationId xmlns:a16="http://schemas.microsoft.com/office/drawing/2014/main" id="{92D63A8A-8D69-C34F-87EB-C69A51293D21}"/>
              </a:ext>
            </a:extLst>
          </p:cNvPr>
          <p:cNvSpPr txBox="1"/>
          <p:nvPr/>
        </p:nvSpPr>
        <p:spPr>
          <a:xfrm>
            <a:off x="3040378" y="3968145"/>
            <a:ext cx="4983481" cy="830997"/>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d. showed something as the most important part</a:t>
            </a:r>
          </a:p>
        </p:txBody>
      </p:sp>
    </p:spTree>
    <p:extLst>
      <p:ext uri="{BB962C8B-B14F-4D97-AF65-F5344CB8AC3E}">
        <p14:creationId xmlns:p14="http://schemas.microsoft.com/office/powerpoint/2010/main" val="3322367650"/>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3974"/>
        <p:cNvGrpSpPr/>
        <p:nvPr/>
      </p:nvGrpSpPr>
      <p:grpSpPr>
        <a:xfrm>
          <a:off x="0" y="0"/>
          <a:ext cx="0" cy="0"/>
          <a:chOff x="0" y="0"/>
          <a:chExt cx="0" cy="0"/>
        </a:xfrm>
      </p:grpSpPr>
      <p:sp>
        <p:nvSpPr>
          <p:cNvPr id="3975" name="Google Shape;3975;p95"/>
          <p:cNvSpPr txBox="1">
            <a:spLocks noGrp="1"/>
          </p:cNvSpPr>
          <p:nvPr>
            <p:ph type="title"/>
          </p:nvPr>
        </p:nvSpPr>
        <p:spPr>
          <a:xfrm>
            <a:off x="3108225" y="1354350"/>
            <a:ext cx="5325900" cy="2434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AWESOME WORDS</a:t>
            </a:r>
            <a:endParaRPr/>
          </a:p>
        </p:txBody>
      </p:sp>
      <p:sp>
        <p:nvSpPr>
          <p:cNvPr id="3976" name="Google Shape;3976;p95"/>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95">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95">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95">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80" name="Google Shape;3980;p95"/>
          <p:cNvGrpSpPr/>
          <p:nvPr/>
        </p:nvGrpSpPr>
        <p:grpSpPr>
          <a:xfrm flipH="1">
            <a:off x="709872" y="540075"/>
            <a:ext cx="2202618" cy="4063505"/>
            <a:chOff x="2534900" y="1269125"/>
            <a:chExt cx="757825" cy="1398075"/>
          </a:xfrm>
        </p:grpSpPr>
        <p:sp>
          <p:nvSpPr>
            <p:cNvPr id="3981" name="Google Shape;3981;p95"/>
            <p:cNvSpPr/>
            <p:nvPr/>
          </p:nvSpPr>
          <p:spPr>
            <a:xfrm>
              <a:off x="2715225" y="2456625"/>
              <a:ext cx="211725" cy="186350"/>
            </a:xfrm>
            <a:custGeom>
              <a:avLst/>
              <a:gdLst/>
              <a:ahLst/>
              <a:cxnLst/>
              <a:rect l="l" t="t" r="r" b="b"/>
              <a:pathLst>
                <a:path w="8469" h="7454" extrusionOk="0">
                  <a:moveTo>
                    <a:pt x="8469" y="0"/>
                  </a:moveTo>
                  <a:cubicBezTo>
                    <a:pt x="7099" y="776"/>
                    <a:pt x="5730" y="1598"/>
                    <a:pt x="5205" y="2945"/>
                  </a:cubicBezTo>
                  <a:cubicBezTo>
                    <a:pt x="4885" y="3607"/>
                    <a:pt x="4817" y="4520"/>
                    <a:pt x="4178" y="5113"/>
                  </a:cubicBezTo>
                  <a:cubicBezTo>
                    <a:pt x="3995" y="5332"/>
                    <a:pt x="3842" y="5427"/>
                    <a:pt x="3697" y="5427"/>
                  </a:cubicBezTo>
                  <a:cubicBezTo>
                    <a:pt x="3480" y="5427"/>
                    <a:pt x="3283" y="5214"/>
                    <a:pt x="3036" y="4885"/>
                  </a:cubicBezTo>
                  <a:cubicBezTo>
                    <a:pt x="2987" y="4836"/>
                    <a:pt x="2908" y="4812"/>
                    <a:pt x="2825" y="4812"/>
                  </a:cubicBezTo>
                  <a:cubicBezTo>
                    <a:pt x="2715" y="4812"/>
                    <a:pt x="2599" y="4853"/>
                    <a:pt x="2534" y="4931"/>
                  </a:cubicBezTo>
                  <a:cubicBezTo>
                    <a:pt x="2178" y="5287"/>
                    <a:pt x="1838" y="5812"/>
                    <a:pt x="1462" y="5812"/>
                  </a:cubicBezTo>
                  <a:cubicBezTo>
                    <a:pt x="1380" y="5812"/>
                    <a:pt x="1296" y="5787"/>
                    <a:pt x="1210" y="5729"/>
                  </a:cubicBezTo>
                  <a:cubicBezTo>
                    <a:pt x="1008" y="5544"/>
                    <a:pt x="793" y="5097"/>
                    <a:pt x="501" y="5097"/>
                  </a:cubicBezTo>
                  <a:cubicBezTo>
                    <a:pt x="398" y="5097"/>
                    <a:pt x="286" y="5153"/>
                    <a:pt x="160" y="5296"/>
                  </a:cubicBezTo>
                  <a:cubicBezTo>
                    <a:pt x="138" y="5296"/>
                    <a:pt x="138" y="5319"/>
                    <a:pt x="115" y="5319"/>
                  </a:cubicBezTo>
                  <a:cubicBezTo>
                    <a:pt x="1" y="5912"/>
                    <a:pt x="115" y="6528"/>
                    <a:pt x="526" y="6985"/>
                  </a:cubicBezTo>
                  <a:cubicBezTo>
                    <a:pt x="621" y="7080"/>
                    <a:pt x="789" y="7159"/>
                    <a:pt x="929" y="7159"/>
                  </a:cubicBezTo>
                  <a:cubicBezTo>
                    <a:pt x="1023" y="7159"/>
                    <a:pt x="1105" y="7123"/>
                    <a:pt x="1142" y="7030"/>
                  </a:cubicBezTo>
                  <a:cubicBezTo>
                    <a:pt x="1307" y="7316"/>
                    <a:pt x="1624" y="7453"/>
                    <a:pt x="1945" y="7453"/>
                  </a:cubicBezTo>
                  <a:cubicBezTo>
                    <a:pt x="2292" y="7453"/>
                    <a:pt x="2642" y="7293"/>
                    <a:pt x="2808" y="6985"/>
                  </a:cubicBezTo>
                  <a:cubicBezTo>
                    <a:pt x="2890" y="7167"/>
                    <a:pt x="3060" y="7244"/>
                    <a:pt x="3253" y="7244"/>
                  </a:cubicBezTo>
                  <a:cubicBezTo>
                    <a:pt x="3543" y="7244"/>
                    <a:pt x="3886" y="7072"/>
                    <a:pt x="4064" y="6825"/>
                  </a:cubicBezTo>
                  <a:cubicBezTo>
                    <a:pt x="4360" y="6414"/>
                    <a:pt x="4497" y="5844"/>
                    <a:pt x="4954" y="5592"/>
                  </a:cubicBezTo>
                  <a:cubicBezTo>
                    <a:pt x="5136" y="5478"/>
                    <a:pt x="5387" y="5433"/>
                    <a:pt x="5570" y="5296"/>
                  </a:cubicBezTo>
                  <a:cubicBezTo>
                    <a:pt x="6072" y="4908"/>
                    <a:pt x="5890" y="4177"/>
                    <a:pt x="5912" y="3561"/>
                  </a:cubicBezTo>
                  <a:cubicBezTo>
                    <a:pt x="5935" y="2351"/>
                    <a:pt x="6917" y="1438"/>
                    <a:pt x="7830" y="639"/>
                  </a:cubicBezTo>
                  <a:cubicBezTo>
                    <a:pt x="8058" y="434"/>
                    <a:pt x="8263" y="229"/>
                    <a:pt x="84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95"/>
            <p:cNvSpPr/>
            <p:nvPr/>
          </p:nvSpPr>
          <p:spPr>
            <a:xfrm>
              <a:off x="2549750" y="1988125"/>
              <a:ext cx="107875" cy="54800"/>
            </a:xfrm>
            <a:custGeom>
              <a:avLst/>
              <a:gdLst/>
              <a:ahLst/>
              <a:cxnLst/>
              <a:rect l="l" t="t" r="r" b="b"/>
              <a:pathLst>
                <a:path w="4315" h="2192" extrusionOk="0">
                  <a:moveTo>
                    <a:pt x="3812" y="1"/>
                  </a:moveTo>
                  <a:lnTo>
                    <a:pt x="3812" y="1"/>
                  </a:lnTo>
                  <a:cubicBezTo>
                    <a:pt x="3903" y="229"/>
                    <a:pt x="3949" y="434"/>
                    <a:pt x="3812" y="617"/>
                  </a:cubicBezTo>
                  <a:cubicBezTo>
                    <a:pt x="3675" y="754"/>
                    <a:pt x="3333" y="731"/>
                    <a:pt x="3287" y="822"/>
                  </a:cubicBezTo>
                  <a:cubicBezTo>
                    <a:pt x="3074" y="1132"/>
                    <a:pt x="2824" y="1224"/>
                    <a:pt x="2565" y="1224"/>
                  </a:cubicBezTo>
                  <a:cubicBezTo>
                    <a:pt x="2214" y="1224"/>
                    <a:pt x="1845" y="1054"/>
                    <a:pt x="1530" y="1028"/>
                  </a:cubicBezTo>
                  <a:cubicBezTo>
                    <a:pt x="1525" y="1027"/>
                    <a:pt x="1520" y="1027"/>
                    <a:pt x="1515" y="1027"/>
                  </a:cubicBezTo>
                  <a:cubicBezTo>
                    <a:pt x="1356" y="1027"/>
                    <a:pt x="1429" y="1394"/>
                    <a:pt x="1270" y="1394"/>
                  </a:cubicBezTo>
                  <a:cubicBezTo>
                    <a:pt x="1265" y="1394"/>
                    <a:pt x="1261" y="1394"/>
                    <a:pt x="1256" y="1393"/>
                  </a:cubicBezTo>
                  <a:cubicBezTo>
                    <a:pt x="845" y="1347"/>
                    <a:pt x="411" y="1233"/>
                    <a:pt x="0" y="1051"/>
                  </a:cubicBezTo>
                  <a:lnTo>
                    <a:pt x="0" y="1051"/>
                  </a:lnTo>
                  <a:cubicBezTo>
                    <a:pt x="411" y="1553"/>
                    <a:pt x="982" y="1964"/>
                    <a:pt x="1598" y="2192"/>
                  </a:cubicBezTo>
                  <a:cubicBezTo>
                    <a:pt x="1689" y="2192"/>
                    <a:pt x="1804" y="2169"/>
                    <a:pt x="1895" y="2123"/>
                  </a:cubicBezTo>
                  <a:cubicBezTo>
                    <a:pt x="2037" y="2052"/>
                    <a:pt x="2162" y="2016"/>
                    <a:pt x="2297" y="2016"/>
                  </a:cubicBezTo>
                  <a:cubicBezTo>
                    <a:pt x="2378" y="2016"/>
                    <a:pt x="2463" y="2029"/>
                    <a:pt x="2557" y="2055"/>
                  </a:cubicBezTo>
                  <a:cubicBezTo>
                    <a:pt x="2678" y="2090"/>
                    <a:pt x="2918" y="2128"/>
                    <a:pt x="3160" y="2128"/>
                  </a:cubicBezTo>
                  <a:cubicBezTo>
                    <a:pt x="3556" y="2128"/>
                    <a:pt x="3957" y="2026"/>
                    <a:pt x="3858" y="1644"/>
                  </a:cubicBezTo>
                  <a:cubicBezTo>
                    <a:pt x="3835" y="1553"/>
                    <a:pt x="3835" y="1439"/>
                    <a:pt x="3949" y="1393"/>
                  </a:cubicBezTo>
                  <a:cubicBezTo>
                    <a:pt x="4314" y="1279"/>
                    <a:pt x="4291" y="914"/>
                    <a:pt x="4223" y="594"/>
                  </a:cubicBezTo>
                  <a:cubicBezTo>
                    <a:pt x="4109" y="389"/>
                    <a:pt x="3972" y="183"/>
                    <a:pt x="381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95"/>
            <p:cNvSpPr/>
            <p:nvPr/>
          </p:nvSpPr>
          <p:spPr>
            <a:xfrm>
              <a:off x="2744900" y="1277125"/>
              <a:ext cx="137550" cy="145625"/>
            </a:xfrm>
            <a:custGeom>
              <a:avLst/>
              <a:gdLst/>
              <a:ahLst/>
              <a:cxnLst/>
              <a:rect l="l" t="t" r="r" b="b"/>
              <a:pathLst>
                <a:path w="5502" h="5825" extrusionOk="0">
                  <a:moveTo>
                    <a:pt x="845" y="0"/>
                  </a:moveTo>
                  <a:cubicBezTo>
                    <a:pt x="411" y="457"/>
                    <a:pt x="138" y="1050"/>
                    <a:pt x="1" y="1690"/>
                  </a:cubicBezTo>
                  <a:cubicBezTo>
                    <a:pt x="434" y="1690"/>
                    <a:pt x="845" y="1758"/>
                    <a:pt x="1256" y="1849"/>
                  </a:cubicBezTo>
                  <a:cubicBezTo>
                    <a:pt x="1941" y="2055"/>
                    <a:pt x="2625" y="2374"/>
                    <a:pt x="3105" y="2945"/>
                  </a:cubicBezTo>
                  <a:cubicBezTo>
                    <a:pt x="3584" y="3493"/>
                    <a:pt x="3812" y="4269"/>
                    <a:pt x="3584" y="4954"/>
                  </a:cubicBezTo>
                  <a:cubicBezTo>
                    <a:pt x="3501" y="5230"/>
                    <a:pt x="3870" y="5825"/>
                    <a:pt x="4322" y="5825"/>
                  </a:cubicBezTo>
                  <a:cubicBezTo>
                    <a:pt x="4615" y="5825"/>
                    <a:pt x="4944" y="5573"/>
                    <a:pt x="5205" y="4817"/>
                  </a:cubicBezTo>
                  <a:cubicBezTo>
                    <a:pt x="5365" y="4383"/>
                    <a:pt x="5501" y="3949"/>
                    <a:pt x="5387" y="3493"/>
                  </a:cubicBezTo>
                  <a:cubicBezTo>
                    <a:pt x="4976" y="1621"/>
                    <a:pt x="2854" y="343"/>
                    <a:pt x="84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95"/>
            <p:cNvSpPr/>
            <p:nvPr/>
          </p:nvSpPr>
          <p:spPr>
            <a:xfrm>
              <a:off x="2807675" y="1864875"/>
              <a:ext cx="84475" cy="206600"/>
            </a:xfrm>
            <a:custGeom>
              <a:avLst/>
              <a:gdLst/>
              <a:ahLst/>
              <a:cxnLst/>
              <a:rect l="l" t="t" r="r" b="b"/>
              <a:pathLst>
                <a:path w="3379" h="8264" extrusionOk="0">
                  <a:moveTo>
                    <a:pt x="2808" y="2557"/>
                  </a:moveTo>
                  <a:lnTo>
                    <a:pt x="2808" y="2557"/>
                  </a:lnTo>
                  <a:cubicBezTo>
                    <a:pt x="2831" y="2625"/>
                    <a:pt x="2854" y="2694"/>
                    <a:pt x="2876" y="2739"/>
                  </a:cubicBezTo>
                  <a:cubicBezTo>
                    <a:pt x="2831" y="2671"/>
                    <a:pt x="2808" y="2625"/>
                    <a:pt x="2808" y="2557"/>
                  </a:cubicBezTo>
                  <a:close/>
                  <a:moveTo>
                    <a:pt x="0" y="0"/>
                  </a:moveTo>
                  <a:lnTo>
                    <a:pt x="0" y="0"/>
                  </a:lnTo>
                  <a:cubicBezTo>
                    <a:pt x="114" y="160"/>
                    <a:pt x="229" y="297"/>
                    <a:pt x="297" y="457"/>
                  </a:cubicBezTo>
                  <a:lnTo>
                    <a:pt x="320" y="457"/>
                  </a:lnTo>
                  <a:cubicBezTo>
                    <a:pt x="1164" y="1438"/>
                    <a:pt x="2214" y="2557"/>
                    <a:pt x="2009" y="3835"/>
                  </a:cubicBezTo>
                  <a:cubicBezTo>
                    <a:pt x="1918" y="4429"/>
                    <a:pt x="1598" y="4931"/>
                    <a:pt x="1324" y="5456"/>
                  </a:cubicBezTo>
                  <a:cubicBezTo>
                    <a:pt x="845" y="6323"/>
                    <a:pt x="480" y="7305"/>
                    <a:pt x="434" y="8263"/>
                  </a:cubicBezTo>
                  <a:cubicBezTo>
                    <a:pt x="1027" y="6962"/>
                    <a:pt x="2146" y="5867"/>
                    <a:pt x="2922" y="4543"/>
                  </a:cubicBezTo>
                  <a:cubicBezTo>
                    <a:pt x="3378" y="3767"/>
                    <a:pt x="3264" y="2854"/>
                    <a:pt x="3082" y="1963"/>
                  </a:cubicBezTo>
                  <a:lnTo>
                    <a:pt x="3082" y="1963"/>
                  </a:lnTo>
                  <a:cubicBezTo>
                    <a:pt x="3105" y="2237"/>
                    <a:pt x="2808" y="2351"/>
                    <a:pt x="2808" y="2557"/>
                  </a:cubicBezTo>
                  <a:cubicBezTo>
                    <a:pt x="2488" y="1644"/>
                    <a:pt x="1986" y="868"/>
                    <a:pt x="1370" y="137"/>
                  </a:cubicBezTo>
                  <a:lnTo>
                    <a:pt x="1370" y="137"/>
                  </a:lnTo>
                  <a:cubicBezTo>
                    <a:pt x="1416" y="457"/>
                    <a:pt x="1438" y="731"/>
                    <a:pt x="1484" y="1050"/>
                  </a:cubicBezTo>
                  <a:cubicBezTo>
                    <a:pt x="1301" y="434"/>
                    <a:pt x="480" y="503"/>
                    <a:pt x="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95"/>
            <p:cNvSpPr/>
            <p:nvPr/>
          </p:nvSpPr>
          <p:spPr>
            <a:xfrm>
              <a:off x="2535475" y="1274750"/>
              <a:ext cx="757250" cy="1327175"/>
            </a:xfrm>
            <a:custGeom>
              <a:avLst/>
              <a:gdLst/>
              <a:ahLst/>
              <a:cxnLst/>
              <a:rect l="l" t="t" r="r" b="b"/>
              <a:pathLst>
                <a:path w="30290" h="53087" extrusionOk="0">
                  <a:moveTo>
                    <a:pt x="8142" y="1"/>
                  </a:moveTo>
                  <a:cubicBezTo>
                    <a:pt x="5987" y="1"/>
                    <a:pt x="3889" y="900"/>
                    <a:pt x="2238" y="2309"/>
                  </a:cubicBezTo>
                  <a:cubicBezTo>
                    <a:pt x="1507" y="2949"/>
                    <a:pt x="959" y="4158"/>
                    <a:pt x="594" y="5094"/>
                  </a:cubicBezTo>
                  <a:cubicBezTo>
                    <a:pt x="389" y="5665"/>
                    <a:pt x="343" y="6304"/>
                    <a:pt x="389" y="6920"/>
                  </a:cubicBezTo>
                  <a:cubicBezTo>
                    <a:pt x="503" y="8838"/>
                    <a:pt x="1462" y="10641"/>
                    <a:pt x="2899" y="11919"/>
                  </a:cubicBezTo>
                  <a:cubicBezTo>
                    <a:pt x="3630" y="12558"/>
                    <a:pt x="4497" y="13083"/>
                    <a:pt x="5456" y="13288"/>
                  </a:cubicBezTo>
                  <a:cubicBezTo>
                    <a:pt x="4246" y="13836"/>
                    <a:pt x="3402" y="15137"/>
                    <a:pt x="3059" y="16416"/>
                  </a:cubicBezTo>
                  <a:cubicBezTo>
                    <a:pt x="2717" y="17694"/>
                    <a:pt x="2831" y="19063"/>
                    <a:pt x="3128" y="20341"/>
                  </a:cubicBezTo>
                  <a:cubicBezTo>
                    <a:pt x="3116" y="20341"/>
                    <a:pt x="3104" y="20341"/>
                    <a:pt x="3092" y="20341"/>
                  </a:cubicBezTo>
                  <a:cubicBezTo>
                    <a:pt x="2527" y="20341"/>
                    <a:pt x="1824" y="20856"/>
                    <a:pt x="1690" y="21414"/>
                  </a:cubicBezTo>
                  <a:cubicBezTo>
                    <a:pt x="1598" y="21711"/>
                    <a:pt x="1644" y="22031"/>
                    <a:pt x="1644" y="22327"/>
                  </a:cubicBezTo>
                  <a:cubicBezTo>
                    <a:pt x="1713" y="23993"/>
                    <a:pt x="1119" y="25591"/>
                    <a:pt x="457" y="27121"/>
                  </a:cubicBezTo>
                  <a:cubicBezTo>
                    <a:pt x="229" y="27600"/>
                    <a:pt x="1" y="28102"/>
                    <a:pt x="92" y="28627"/>
                  </a:cubicBezTo>
                  <a:cubicBezTo>
                    <a:pt x="138" y="28947"/>
                    <a:pt x="320" y="29243"/>
                    <a:pt x="503" y="29494"/>
                  </a:cubicBezTo>
                  <a:cubicBezTo>
                    <a:pt x="526" y="29517"/>
                    <a:pt x="548" y="29540"/>
                    <a:pt x="571" y="29586"/>
                  </a:cubicBezTo>
                  <a:cubicBezTo>
                    <a:pt x="982" y="29768"/>
                    <a:pt x="1416" y="29882"/>
                    <a:pt x="1827" y="29928"/>
                  </a:cubicBezTo>
                  <a:cubicBezTo>
                    <a:pt x="1832" y="29929"/>
                    <a:pt x="1836" y="29929"/>
                    <a:pt x="1841" y="29929"/>
                  </a:cubicBezTo>
                  <a:cubicBezTo>
                    <a:pt x="2000" y="29929"/>
                    <a:pt x="1927" y="29562"/>
                    <a:pt x="2086" y="29562"/>
                  </a:cubicBezTo>
                  <a:cubicBezTo>
                    <a:pt x="2091" y="29562"/>
                    <a:pt x="2096" y="29562"/>
                    <a:pt x="2101" y="29563"/>
                  </a:cubicBezTo>
                  <a:cubicBezTo>
                    <a:pt x="2416" y="29589"/>
                    <a:pt x="2785" y="29759"/>
                    <a:pt x="3136" y="29759"/>
                  </a:cubicBezTo>
                  <a:cubicBezTo>
                    <a:pt x="3395" y="29759"/>
                    <a:pt x="3645" y="29667"/>
                    <a:pt x="3858" y="29357"/>
                  </a:cubicBezTo>
                  <a:cubicBezTo>
                    <a:pt x="3904" y="29266"/>
                    <a:pt x="4246" y="29289"/>
                    <a:pt x="4383" y="29152"/>
                  </a:cubicBezTo>
                  <a:cubicBezTo>
                    <a:pt x="4520" y="28969"/>
                    <a:pt x="4474" y="28764"/>
                    <a:pt x="4383" y="28536"/>
                  </a:cubicBezTo>
                  <a:cubicBezTo>
                    <a:pt x="4315" y="28444"/>
                    <a:pt x="4246" y="28353"/>
                    <a:pt x="4178" y="28285"/>
                  </a:cubicBezTo>
                  <a:cubicBezTo>
                    <a:pt x="4132" y="28239"/>
                    <a:pt x="4086" y="28193"/>
                    <a:pt x="4086" y="28125"/>
                  </a:cubicBezTo>
                  <a:cubicBezTo>
                    <a:pt x="4064" y="28056"/>
                    <a:pt x="4086" y="27965"/>
                    <a:pt x="4109" y="27897"/>
                  </a:cubicBezTo>
                  <a:cubicBezTo>
                    <a:pt x="4315" y="27349"/>
                    <a:pt x="4452" y="26801"/>
                    <a:pt x="4543" y="26253"/>
                  </a:cubicBezTo>
                  <a:cubicBezTo>
                    <a:pt x="4611" y="25820"/>
                    <a:pt x="4680" y="25317"/>
                    <a:pt x="5068" y="25112"/>
                  </a:cubicBezTo>
                  <a:cubicBezTo>
                    <a:pt x="5739" y="25317"/>
                    <a:pt x="6578" y="25370"/>
                    <a:pt x="7348" y="25370"/>
                  </a:cubicBezTo>
                  <a:cubicBezTo>
                    <a:pt x="7521" y="25370"/>
                    <a:pt x="7690" y="25367"/>
                    <a:pt x="7853" y="25363"/>
                  </a:cubicBezTo>
                  <a:cubicBezTo>
                    <a:pt x="9040" y="25295"/>
                    <a:pt x="10135" y="24678"/>
                    <a:pt x="11185" y="24062"/>
                  </a:cubicBezTo>
                  <a:cubicBezTo>
                    <a:pt x="11117" y="23902"/>
                    <a:pt x="11002" y="23765"/>
                    <a:pt x="10888" y="23605"/>
                  </a:cubicBezTo>
                  <a:lnTo>
                    <a:pt x="10888" y="23605"/>
                  </a:lnTo>
                  <a:cubicBezTo>
                    <a:pt x="11368" y="24108"/>
                    <a:pt x="12189" y="24039"/>
                    <a:pt x="12372" y="24655"/>
                  </a:cubicBezTo>
                  <a:cubicBezTo>
                    <a:pt x="12326" y="24336"/>
                    <a:pt x="12304" y="24085"/>
                    <a:pt x="12258" y="23742"/>
                  </a:cubicBezTo>
                  <a:lnTo>
                    <a:pt x="12258" y="23742"/>
                  </a:lnTo>
                  <a:cubicBezTo>
                    <a:pt x="12874" y="24473"/>
                    <a:pt x="13376" y="25249"/>
                    <a:pt x="13696" y="26162"/>
                  </a:cubicBezTo>
                  <a:cubicBezTo>
                    <a:pt x="13696" y="25956"/>
                    <a:pt x="13993" y="25842"/>
                    <a:pt x="13970" y="25568"/>
                  </a:cubicBezTo>
                  <a:lnTo>
                    <a:pt x="13970" y="25568"/>
                  </a:lnTo>
                  <a:cubicBezTo>
                    <a:pt x="14152" y="26459"/>
                    <a:pt x="14266" y="27372"/>
                    <a:pt x="13810" y="28148"/>
                  </a:cubicBezTo>
                  <a:cubicBezTo>
                    <a:pt x="13034" y="29472"/>
                    <a:pt x="11915" y="30567"/>
                    <a:pt x="11322" y="31868"/>
                  </a:cubicBezTo>
                  <a:cubicBezTo>
                    <a:pt x="11299" y="32348"/>
                    <a:pt x="11345" y="32804"/>
                    <a:pt x="11505" y="33261"/>
                  </a:cubicBezTo>
                  <a:cubicBezTo>
                    <a:pt x="11596" y="33557"/>
                    <a:pt x="11733" y="33877"/>
                    <a:pt x="11642" y="34151"/>
                  </a:cubicBezTo>
                  <a:cubicBezTo>
                    <a:pt x="11527" y="34539"/>
                    <a:pt x="11025" y="34835"/>
                    <a:pt x="11139" y="35224"/>
                  </a:cubicBezTo>
                  <a:cubicBezTo>
                    <a:pt x="11710" y="37027"/>
                    <a:pt x="11847" y="39423"/>
                    <a:pt x="11573" y="41318"/>
                  </a:cubicBezTo>
                  <a:cubicBezTo>
                    <a:pt x="11391" y="42687"/>
                    <a:pt x="10980" y="44057"/>
                    <a:pt x="11208" y="45404"/>
                  </a:cubicBezTo>
                  <a:cubicBezTo>
                    <a:pt x="11276" y="45837"/>
                    <a:pt x="11413" y="46248"/>
                    <a:pt x="11391" y="46682"/>
                  </a:cubicBezTo>
                  <a:cubicBezTo>
                    <a:pt x="11345" y="47093"/>
                    <a:pt x="11162" y="47458"/>
                    <a:pt x="10980" y="47823"/>
                  </a:cubicBezTo>
                  <a:cubicBezTo>
                    <a:pt x="10592" y="48622"/>
                    <a:pt x="10204" y="49398"/>
                    <a:pt x="9793" y="50174"/>
                  </a:cubicBezTo>
                  <a:cubicBezTo>
                    <a:pt x="9656" y="50425"/>
                    <a:pt x="9519" y="50699"/>
                    <a:pt x="9291" y="50859"/>
                  </a:cubicBezTo>
                  <a:cubicBezTo>
                    <a:pt x="9062" y="51019"/>
                    <a:pt x="8766" y="51041"/>
                    <a:pt x="8492" y="51133"/>
                  </a:cubicBezTo>
                  <a:cubicBezTo>
                    <a:pt x="7853" y="51361"/>
                    <a:pt x="7442" y="51954"/>
                    <a:pt x="7305" y="52594"/>
                  </a:cubicBezTo>
                  <a:cubicBezTo>
                    <a:pt x="7328" y="52594"/>
                    <a:pt x="7328" y="52571"/>
                    <a:pt x="7350" y="52571"/>
                  </a:cubicBezTo>
                  <a:cubicBezTo>
                    <a:pt x="7476" y="52428"/>
                    <a:pt x="7588" y="52372"/>
                    <a:pt x="7691" y="52372"/>
                  </a:cubicBezTo>
                  <a:cubicBezTo>
                    <a:pt x="7983" y="52372"/>
                    <a:pt x="8198" y="52819"/>
                    <a:pt x="8400" y="53004"/>
                  </a:cubicBezTo>
                  <a:cubicBezTo>
                    <a:pt x="8486" y="53062"/>
                    <a:pt x="8570" y="53087"/>
                    <a:pt x="8652" y="53087"/>
                  </a:cubicBezTo>
                  <a:cubicBezTo>
                    <a:pt x="9028" y="53087"/>
                    <a:pt x="9368" y="52562"/>
                    <a:pt x="9724" y="52206"/>
                  </a:cubicBezTo>
                  <a:cubicBezTo>
                    <a:pt x="9789" y="52128"/>
                    <a:pt x="9905" y="52087"/>
                    <a:pt x="10015" y="52087"/>
                  </a:cubicBezTo>
                  <a:cubicBezTo>
                    <a:pt x="10098" y="52087"/>
                    <a:pt x="10177" y="52111"/>
                    <a:pt x="10226" y="52160"/>
                  </a:cubicBezTo>
                  <a:cubicBezTo>
                    <a:pt x="10473" y="52489"/>
                    <a:pt x="10670" y="52702"/>
                    <a:pt x="10887" y="52702"/>
                  </a:cubicBezTo>
                  <a:cubicBezTo>
                    <a:pt x="11032" y="52702"/>
                    <a:pt x="11185" y="52607"/>
                    <a:pt x="11368" y="52388"/>
                  </a:cubicBezTo>
                  <a:cubicBezTo>
                    <a:pt x="12007" y="51795"/>
                    <a:pt x="12075" y="50882"/>
                    <a:pt x="12395" y="50220"/>
                  </a:cubicBezTo>
                  <a:cubicBezTo>
                    <a:pt x="12920" y="48873"/>
                    <a:pt x="14289" y="48051"/>
                    <a:pt x="15659" y="47275"/>
                  </a:cubicBezTo>
                  <a:cubicBezTo>
                    <a:pt x="16503" y="46431"/>
                    <a:pt x="17211" y="45495"/>
                    <a:pt x="18124" y="44673"/>
                  </a:cubicBezTo>
                  <a:lnTo>
                    <a:pt x="18124" y="44673"/>
                  </a:lnTo>
                  <a:cubicBezTo>
                    <a:pt x="18101" y="44764"/>
                    <a:pt x="18056" y="44833"/>
                    <a:pt x="18010" y="44901"/>
                  </a:cubicBezTo>
                  <a:cubicBezTo>
                    <a:pt x="19105" y="44445"/>
                    <a:pt x="20315" y="44331"/>
                    <a:pt x="21434" y="43897"/>
                  </a:cubicBezTo>
                  <a:cubicBezTo>
                    <a:pt x="23009" y="43304"/>
                    <a:pt x="24492" y="42254"/>
                    <a:pt x="25200" y="40724"/>
                  </a:cubicBezTo>
                  <a:lnTo>
                    <a:pt x="25200" y="40724"/>
                  </a:lnTo>
                  <a:cubicBezTo>
                    <a:pt x="25177" y="40930"/>
                    <a:pt x="25245" y="41112"/>
                    <a:pt x="25200" y="41318"/>
                  </a:cubicBezTo>
                  <a:cubicBezTo>
                    <a:pt x="25154" y="41432"/>
                    <a:pt x="25131" y="41546"/>
                    <a:pt x="25131" y="41660"/>
                  </a:cubicBezTo>
                  <a:cubicBezTo>
                    <a:pt x="25291" y="41683"/>
                    <a:pt x="25474" y="41774"/>
                    <a:pt x="25588" y="41866"/>
                  </a:cubicBezTo>
                  <a:cubicBezTo>
                    <a:pt x="25862" y="41843"/>
                    <a:pt x="25930" y="41637"/>
                    <a:pt x="26113" y="41386"/>
                  </a:cubicBezTo>
                  <a:cubicBezTo>
                    <a:pt x="26235" y="41264"/>
                    <a:pt x="26374" y="41211"/>
                    <a:pt x="26521" y="41211"/>
                  </a:cubicBezTo>
                  <a:cubicBezTo>
                    <a:pt x="26730" y="41211"/>
                    <a:pt x="26958" y="41317"/>
                    <a:pt x="27186" y="41478"/>
                  </a:cubicBezTo>
                  <a:cubicBezTo>
                    <a:pt x="27221" y="41493"/>
                    <a:pt x="27258" y="41500"/>
                    <a:pt x="27297" y="41500"/>
                  </a:cubicBezTo>
                  <a:cubicBezTo>
                    <a:pt x="27481" y="41500"/>
                    <a:pt x="27685" y="41340"/>
                    <a:pt x="27779" y="41227"/>
                  </a:cubicBezTo>
                  <a:cubicBezTo>
                    <a:pt x="27870" y="41021"/>
                    <a:pt x="27711" y="40656"/>
                    <a:pt x="27802" y="40428"/>
                  </a:cubicBezTo>
                  <a:cubicBezTo>
                    <a:pt x="28007" y="40085"/>
                    <a:pt x="28715" y="40336"/>
                    <a:pt x="28852" y="40017"/>
                  </a:cubicBezTo>
                  <a:cubicBezTo>
                    <a:pt x="28966" y="39743"/>
                    <a:pt x="29057" y="39492"/>
                    <a:pt x="29126" y="39218"/>
                  </a:cubicBezTo>
                  <a:cubicBezTo>
                    <a:pt x="29286" y="38122"/>
                    <a:pt x="29788" y="37027"/>
                    <a:pt x="29993" y="35908"/>
                  </a:cubicBezTo>
                  <a:cubicBezTo>
                    <a:pt x="30290" y="34174"/>
                    <a:pt x="29833" y="32393"/>
                    <a:pt x="29400" y="30681"/>
                  </a:cubicBezTo>
                  <a:lnTo>
                    <a:pt x="28715" y="28102"/>
                  </a:lnTo>
                  <a:cubicBezTo>
                    <a:pt x="28692" y="27988"/>
                    <a:pt x="28669" y="27851"/>
                    <a:pt x="28578" y="27805"/>
                  </a:cubicBezTo>
                  <a:cubicBezTo>
                    <a:pt x="28439" y="27758"/>
                    <a:pt x="28315" y="27737"/>
                    <a:pt x="28205" y="27737"/>
                  </a:cubicBezTo>
                  <a:cubicBezTo>
                    <a:pt x="27656" y="27737"/>
                    <a:pt x="27458" y="28253"/>
                    <a:pt x="27458" y="28483"/>
                  </a:cubicBezTo>
                  <a:lnTo>
                    <a:pt x="27458" y="28483"/>
                  </a:lnTo>
                  <a:cubicBezTo>
                    <a:pt x="27378" y="26785"/>
                    <a:pt x="26295" y="25376"/>
                    <a:pt x="26204" y="23674"/>
                  </a:cubicBezTo>
                  <a:cubicBezTo>
                    <a:pt x="26022" y="20227"/>
                    <a:pt x="23830" y="16940"/>
                    <a:pt x="20703" y="15434"/>
                  </a:cubicBezTo>
                  <a:cubicBezTo>
                    <a:pt x="19767" y="14978"/>
                    <a:pt x="18763" y="14681"/>
                    <a:pt x="17736" y="14384"/>
                  </a:cubicBezTo>
                  <a:cubicBezTo>
                    <a:pt x="14289" y="13380"/>
                    <a:pt x="10820" y="12353"/>
                    <a:pt x="7350" y="11325"/>
                  </a:cubicBezTo>
                  <a:cubicBezTo>
                    <a:pt x="6415" y="11052"/>
                    <a:pt x="5479" y="10778"/>
                    <a:pt x="4634" y="10298"/>
                  </a:cubicBezTo>
                  <a:cubicBezTo>
                    <a:pt x="3790" y="9796"/>
                    <a:pt x="3059" y="9066"/>
                    <a:pt x="2763" y="8130"/>
                  </a:cubicBezTo>
                  <a:cubicBezTo>
                    <a:pt x="2557" y="7468"/>
                    <a:pt x="2580" y="6738"/>
                    <a:pt x="2740" y="6053"/>
                  </a:cubicBezTo>
                  <a:cubicBezTo>
                    <a:pt x="3105" y="4592"/>
                    <a:pt x="4041" y="3314"/>
                    <a:pt x="5319" y="2561"/>
                  </a:cubicBezTo>
                  <a:cubicBezTo>
                    <a:pt x="6188" y="2052"/>
                    <a:pt x="7174" y="1780"/>
                    <a:pt x="8151" y="1780"/>
                  </a:cubicBezTo>
                  <a:cubicBezTo>
                    <a:pt x="8227" y="1780"/>
                    <a:pt x="8302" y="1781"/>
                    <a:pt x="8378" y="1785"/>
                  </a:cubicBezTo>
                  <a:cubicBezTo>
                    <a:pt x="8515" y="1145"/>
                    <a:pt x="8788" y="552"/>
                    <a:pt x="9222" y="95"/>
                  </a:cubicBezTo>
                  <a:cubicBezTo>
                    <a:pt x="8948" y="50"/>
                    <a:pt x="8651" y="4"/>
                    <a:pt x="8378" y="4"/>
                  </a:cubicBezTo>
                  <a:cubicBezTo>
                    <a:pt x="8299" y="2"/>
                    <a:pt x="8220" y="1"/>
                    <a:pt x="81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95"/>
            <p:cNvSpPr/>
            <p:nvPr/>
          </p:nvSpPr>
          <p:spPr>
            <a:xfrm>
              <a:off x="3162025" y="2255175"/>
              <a:ext cx="108450" cy="100350"/>
            </a:xfrm>
            <a:custGeom>
              <a:avLst/>
              <a:gdLst/>
              <a:ahLst/>
              <a:cxnLst/>
              <a:rect l="l" t="t" r="r" b="b"/>
              <a:pathLst>
                <a:path w="4338" h="4014" extrusionOk="0">
                  <a:moveTo>
                    <a:pt x="4064" y="1"/>
                  </a:moveTo>
                  <a:cubicBezTo>
                    <a:pt x="3995" y="275"/>
                    <a:pt x="3904" y="526"/>
                    <a:pt x="3790" y="800"/>
                  </a:cubicBezTo>
                  <a:cubicBezTo>
                    <a:pt x="3653" y="1119"/>
                    <a:pt x="2945" y="868"/>
                    <a:pt x="2740" y="1211"/>
                  </a:cubicBezTo>
                  <a:cubicBezTo>
                    <a:pt x="2649" y="1439"/>
                    <a:pt x="2808" y="1804"/>
                    <a:pt x="2717" y="2010"/>
                  </a:cubicBezTo>
                  <a:cubicBezTo>
                    <a:pt x="2623" y="2123"/>
                    <a:pt x="2419" y="2283"/>
                    <a:pt x="2235" y="2283"/>
                  </a:cubicBezTo>
                  <a:cubicBezTo>
                    <a:pt x="2196" y="2283"/>
                    <a:pt x="2159" y="2276"/>
                    <a:pt x="2124" y="2261"/>
                  </a:cubicBezTo>
                  <a:cubicBezTo>
                    <a:pt x="1896" y="2100"/>
                    <a:pt x="1668" y="1994"/>
                    <a:pt x="1459" y="1994"/>
                  </a:cubicBezTo>
                  <a:cubicBezTo>
                    <a:pt x="1312" y="1994"/>
                    <a:pt x="1173" y="2047"/>
                    <a:pt x="1051" y="2169"/>
                  </a:cubicBezTo>
                  <a:cubicBezTo>
                    <a:pt x="868" y="2420"/>
                    <a:pt x="800" y="2626"/>
                    <a:pt x="526" y="2649"/>
                  </a:cubicBezTo>
                  <a:cubicBezTo>
                    <a:pt x="412" y="2557"/>
                    <a:pt x="229" y="2466"/>
                    <a:pt x="69" y="2443"/>
                  </a:cubicBezTo>
                  <a:lnTo>
                    <a:pt x="69" y="2443"/>
                  </a:lnTo>
                  <a:cubicBezTo>
                    <a:pt x="1" y="2900"/>
                    <a:pt x="24" y="3379"/>
                    <a:pt x="298" y="3721"/>
                  </a:cubicBezTo>
                  <a:cubicBezTo>
                    <a:pt x="461" y="3916"/>
                    <a:pt x="725" y="4014"/>
                    <a:pt x="977" y="4014"/>
                  </a:cubicBezTo>
                  <a:cubicBezTo>
                    <a:pt x="1288" y="4014"/>
                    <a:pt x="1581" y="3864"/>
                    <a:pt x="1644" y="3562"/>
                  </a:cubicBezTo>
                  <a:cubicBezTo>
                    <a:pt x="1776" y="3709"/>
                    <a:pt x="1966" y="3778"/>
                    <a:pt x="2161" y="3778"/>
                  </a:cubicBezTo>
                  <a:cubicBezTo>
                    <a:pt x="2509" y="3778"/>
                    <a:pt x="2872" y="3562"/>
                    <a:pt x="2945" y="3196"/>
                  </a:cubicBezTo>
                  <a:cubicBezTo>
                    <a:pt x="3054" y="3342"/>
                    <a:pt x="3205" y="3404"/>
                    <a:pt x="3365" y="3404"/>
                  </a:cubicBezTo>
                  <a:cubicBezTo>
                    <a:pt x="3708" y="3404"/>
                    <a:pt x="4092" y="3120"/>
                    <a:pt x="4201" y="2763"/>
                  </a:cubicBezTo>
                  <a:cubicBezTo>
                    <a:pt x="4338" y="2238"/>
                    <a:pt x="4132" y="1690"/>
                    <a:pt x="4064" y="1142"/>
                  </a:cubicBezTo>
                  <a:cubicBezTo>
                    <a:pt x="3995" y="754"/>
                    <a:pt x="4018" y="389"/>
                    <a:pt x="40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95"/>
            <p:cNvSpPr/>
            <p:nvPr/>
          </p:nvSpPr>
          <p:spPr>
            <a:xfrm>
              <a:off x="2752900" y="2266325"/>
              <a:ext cx="118125" cy="108650"/>
            </a:xfrm>
            <a:custGeom>
              <a:avLst/>
              <a:gdLst/>
              <a:ahLst/>
              <a:cxnLst/>
              <a:rect l="l" t="t" r="r" b="b"/>
              <a:pathLst>
                <a:path w="4725" h="4346" extrusionOk="0">
                  <a:moveTo>
                    <a:pt x="1864" y="0"/>
                  </a:moveTo>
                  <a:cubicBezTo>
                    <a:pt x="1767" y="0"/>
                    <a:pt x="1670" y="4"/>
                    <a:pt x="1575" y="11"/>
                  </a:cubicBezTo>
                  <a:cubicBezTo>
                    <a:pt x="1210" y="34"/>
                    <a:pt x="23" y="171"/>
                    <a:pt x="0" y="673"/>
                  </a:cubicBezTo>
                  <a:cubicBezTo>
                    <a:pt x="0" y="970"/>
                    <a:pt x="959" y="1586"/>
                    <a:pt x="1187" y="1883"/>
                  </a:cubicBezTo>
                  <a:cubicBezTo>
                    <a:pt x="1552" y="2385"/>
                    <a:pt x="1780" y="3002"/>
                    <a:pt x="1826" y="3618"/>
                  </a:cubicBezTo>
                  <a:cubicBezTo>
                    <a:pt x="1849" y="3755"/>
                    <a:pt x="1849" y="3915"/>
                    <a:pt x="1917" y="4052"/>
                  </a:cubicBezTo>
                  <a:cubicBezTo>
                    <a:pt x="2028" y="4235"/>
                    <a:pt x="2257" y="4345"/>
                    <a:pt x="2473" y="4345"/>
                  </a:cubicBezTo>
                  <a:cubicBezTo>
                    <a:pt x="2525" y="4345"/>
                    <a:pt x="2576" y="4339"/>
                    <a:pt x="2625" y="4325"/>
                  </a:cubicBezTo>
                  <a:cubicBezTo>
                    <a:pt x="2899" y="4280"/>
                    <a:pt x="3127" y="4120"/>
                    <a:pt x="3355" y="3960"/>
                  </a:cubicBezTo>
                  <a:cubicBezTo>
                    <a:pt x="4017" y="3481"/>
                    <a:pt x="4702" y="2865"/>
                    <a:pt x="4702" y="2043"/>
                  </a:cubicBezTo>
                  <a:cubicBezTo>
                    <a:pt x="4725" y="1244"/>
                    <a:pt x="4040" y="582"/>
                    <a:pt x="3310" y="285"/>
                  </a:cubicBezTo>
                  <a:cubicBezTo>
                    <a:pt x="2853" y="95"/>
                    <a:pt x="2349" y="0"/>
                    <a:pt x="1864" y="0"/>
                  </a:cubicBezTo>
                  <a:close/>
                </a:path>
              </a:pathLst>
            </a:custGeom>
            <a:solidFill>
              <a:srgbClr val="B61C1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95"/>
            <p:cNvSpPr/>
            <p:nvPr/>
          </p:nvSpPr>
          <p:spPr>
            <a:xfrm>
              <a:off x="2799675" y="2275150"/>
              <a:ext cx="71350" cy="99825"/>
            </a:xfrm>
            <a:custGeom>
              <a:avLst/>
              <a:gdLst/>
              <a:ahLst/>
              <a:cxnLst/>
              <a:rect l="l" t="t" r="r" b="b"/>
              <a:pathLst>
                <a:path w="2854" h="3993" extrusionOk="0">
                  <a:moveTo>
                    <a:pt x="1599" y="1"/>
                  </a:moveTo>
                  <a:cubicBezTo>
                    <a:pt x="1074" y="183"/>
                    <a:pt x="663" y="594"/>
                    <a:pt x="686" y="823"/>
                  </a:cubicBezTo>
                  <a:cubicBezTo>
                    <a:pt x="823" y="2055"/>
                    <a:pt x="571" y="2945"/>
                    <a:pt x="1" y="3493"/>
                  </a:cubicBezTo>
                  <a:cubicBezTo>
                    <a:pt x="1" y="3562"/>
                    <a:pt x="24" y="3630"/>
                    <a:pt x="46" y="3699"/>
                  </a:cubicBezTo>
                  <a:cubicBezTo>
                    <a:pt x="157" y="3882"/>
                    <a:pt x="386" y="3992"/>
                    <a:pt x="602" y="3992"/>
                  </a:cubicBezTo>
                  <a:cubicBezTo>
                    <a:pt x="654" y="3992"/>
                    <a:pt x="705" y="3986"/>
                    <a:pt x="754" y="3972"/>
                  </a:cubicBezTo>
                  <a:cubicBezTo>
                    <a:pt x="1028" y="3927"/>
                    <a:pt x="1256" y="3767"/>
                    <a:pt x="1484" y="3607"/>
                  </a:cubicBezTo>
                  <a:cubicBezTo>
                    <a:pt x="2146" y="3128"/>
                    <a:pt x="2831" y="2512"/>
                    <a:pt x="2831" y="1690"/>
                  </a:cubicBezTo>
                  <a:cubicBezTo>
                    <a:pt x="2854" y="959"/>
                    <a:pt x="2261" y="343"/>
                    <a:pt x="15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95"/>
            <p:cNvSpPr/>
            <p:nvPr/>
          </p:nvSpPr>
          <p:spPr>
            <a:xfrm>
              <a:off x="2752900" y="2266325"/>
              <a:ext cx="86750" cy="96175"/>
            </a:xfrm>
            <a:custGeom>
              <a:avLst/>
              <a:gdLst/>
              <a:ahLst/>
              <a:cxnLst/>
              <a:rect l="l" t="t" r="r" b="b"/>
              <a:pathLst>
                <a:path w="3470" h="3847" extrusionOk="0">
                  <a:moveTo>
                    <a:pt x="1864" y="0"/>
                  </a:moveTo>
                  <a:cubicBezTo>
                    <a:pt x="1767" y="0"/>
                    <a:pt x="1670" y="4"/>
                    <a:pt x="1575" y="11"/>
                  </a:cubicBezTo>
                  <a:cubicBezTo>
                    <a:pt x="1210" y="34"/>
                    <a:pt x="23" y="171"/>
                    <a:pt x="0" y="673"/>
                  </a:cubicBezTo>
                  <a:cubicBezTo>
                    <a:pt x="0" y="970"/>
                    <a:pt x="959" y="1586"/>
                    <a:pt x="1187" y="1883"/>
                  </a:cubicBezTo>
                  <a:cubicBezTo>
                    <a:pt x="1552" y="2385"/>
                    <a:pt x="1780" y="3002"/>
                    <a:pt x="1826" y="3618"/>
                  </a:cubicBezTo>
                  <a:cubicBezTo>
                    <a:pt x="1849" y="3686"/>
                    <a:pt x="1849" y="3778"/>
                    <a:pt x="1872" y="3846"/>
                  </a:cubicBezTo>
                  <a:cubicBezTo>
                    <a:pt x="2442" y="3298"/>
                    <a:pt x="2694" y="2408"/>
                    <a:pt x="2557" y="1176"/>
                  </a:cubicBezTo>
                  <a:cubicBezTo>
                    <a:pt x="2534" y="947"/>
                    <a:pt x="2945" y="536"/>
                    <a:pt x="3470" y="354"/>
                  </a:cubicBezTo>
                  <a:cubicBezTo>
                    <a:pt x="3401" y="331"/>
                    <a:pt x="3355" y="308"/>
                    <a:pt x="3310" y="285"/>
                  </a:cubicBezTo>
                  <a:cubicBezTo>
                    <a:pt x="2853" y="95"/>
                    <a:pt x="2349" y="0"/>
                    <a:pt x="186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95"/>
            <p:cNvSpPr/>
            <p:nvPr/>
          </p:nvSpPr>
          <p:spPr>
            <a:xfrm>
              <a:off x="2726650" y="2181575"/>
              <a:ext cx="206575" cy="219150"/>
            </a:xfrm>
            <a:custGeom>
              <a:avLst/>
              <a:gdLst/>
              <a:ahLst/>
              <a:cxnLst/>
              <a:rect l="l" t="t" r="r" b="b"/>
              <a:pathLst>
                <a:path w="8263" h="8766" extrusionOk="0">
                  <a:moveTo>
                    <a:pt x="6916" y="0"/>
                  </a:moveTo>
                  <a:cubicBezTo>
                    <a:pt x="6802" y="92"/>
                    <a:pt x="6688" y="206"/>
                    <a:pt x="6574" y="343"/>
                  </a:cubicBezTo>
                  <a:cubicBezTo>
                    <a:pt x="6026" y="913"/>
                    <a:pt x="6277" y="1941"/>
                    <a:pt x="6460" y="2808"/>
                  </a:cubicBezTo>
                  <a:cubicBezTo>
                    <a:pt x="6642" y="3698"/>
                    <a:pt x="5615" y="3949"/>
                    <a:pt x="4999" y="4360"/>
                  </a:cubicBezTo>
                  <a:cubicBezTo>
                    <a:pt x="4748" y="3516"/>
                    <a:pt x="4109" y="3264"/>
                    <a:pt x="3150" y="3036"/>
                  </a:cubicBezTo>
                  <a:cubicBezTo>
                    <a:pt x="2762" y="2945"/>
                    <a:pt x="3241" y="2397"/>
                    <a:pt x="3447" y="2055"/>
                  </a:cubicBezTo>
                  <a:lnTo>
                    <a:pt x="3447" y="2055"/>
                  </a:lnTo>
                  <a:cubicBezTo>
                    <a:pt x="2831" y="2235"/>
                    <a:pt x="2135" y="2762"/>
                    <a:pt x="1543" y="2762"/>
                  </a:cubicBezTo>
                  <a:cubicBezTo>
                    <a:pt x="1236" y="2762"/>
                    <a:pt x="957" y="2620"/>
                    <a:pt x="731" y="2215"/>
                  </a:cubicBezTo>
                  <a:cubicBezTo>
                    <a:pt x="616" y="2785"/>
                    <a:pt x="457" y="3013"/>
                    <a:pt x="137" y="3310"/>
                  </a:cubicBezTo>
                  <a:cubicBezTo>
                    <a:pt x="0" y="3493"/>
                    <a:pt x="69" y="3904"/>
                    <a:pt x="0" y="4223"/>
                  </a:cubicBezTo>
                  <a:lnTo>
                    <a:pt x="160" y="4223"/>
                  </a:lnTo>
                  <a:cubicBezTo>
                    <a:pt x="188" y="4225"/>
                    <a:pt x="217" y="4225"/>
                    <a:pt x="245" y="4225"/>
                  </a:cubicBezTo>
                  <a:cubicBezTo>
                    <a:pt x="965" y="4225"/>
                    <a:pt x="1619" y="3730"/>
                    <a:pt x="2315" y="3730"/>
                  </a:cubicBezTo>
                  <a:cubicBezTo>
                    <a:pt x="2380" y="3730"/>
                    <a:pt x="2445" y="3734"/>
                    <a:pt x="2511" y="3744"/>
                  </a:cubicBezTo>
                  <a:cubicBezTo>
                    <a:pt x="2876" y="3789"/>
                    <a:pt x="3219" y="3972"/>
                    <a:pt x="3515" y="4155"/>
                  </a:cubicBezTo>
                  <a:cubicBezTo>
                    <a:pt x="4154" y="4543"/>
                    <a:pt x="4839" y="5113"/>
                    <a:pt x="4793" y="5844"/>
                  </a:cubicBezTo>
                  <a:cubicBezTo>
                    <a:pt x="4771" y="6402"/>
                    <a:pt x="4268" y="6894"/>
                    <a:pt x="3713" y="6894"/>
                  </a:cubicBezTo>
                  <a:cubicBezTo>
                    <a:pt x="3700" y="6894"/>
                    <a:pt x="3688" y="6894"/>
                    <a:pt x="3675" y="6894"/>
                  </a:cubicBezTo>
                  <a:cubicBezTo>
                    <a:pt x="3553" y="6894"/>
                    <a:pt x="3442" y="6884"/>
                    <a:pt x="3334" y="6884"/>
                  </a:cubicBezTo>
                  <a:cubicBezTo>
                    <a:pt x="3279" y="6884"/>
                    <a:pt x="3226" y="6886"/>
                    <a:pt x="3173" y="6894"/>
                  </a:cubicBezTo>
                  <a:cubicBezTo>
                    <a:pt x="2694" y="6985"/>
                    <a:pt x="2557" y="7601"/>
                    <a:pt x="2511" y="8081"/>
                  </a:cubicBezTo>
                  <a:cubicBezTo>
                    <a:pt x="2488" y="8309"/>
                    <a:pt x="2511" y="8606"/>
                    <a:pt x="2716" y="8720"/>
                  </a:cubicBezTo>
                  <a:cubicBezTo>
                    <a:pt x="2808" y="8765"/>
                    <a:pt x="2899" y="8765"/>
                    <a:pt x="3013" y="8765"/>
                  </a:cubicBezTo>
                  <a:cubicBezTo>
                    <a:pt x="3447" y="8765"/>
                    <a:pt x="3903" y="8743"/>
                    <a:pt x="4360" y="8697"/>
                  </a:cubicBezTo>
                  <a:cubicBezTo>
                    <a:pt x="4451" y="8697"/>
                    <a:pt x="4520" y="8674"/>
                    <a:pt x="4588" y="8628"/>
                  </a:cubicBezTo>
                  <a:cubicBezTo>
                    <a:pt x="4725" y="8560"/>
                    <a:pt x="4748" y="8400"/>
                    <a:pt x="4793" y="8263"/>
                  </a:cubicBezTo>
                  <a:cubicBezTo>
                    <a:pt x="4953" y="7624"/>
                    <a:pt x="5410" y="7122"/>
                    <a:pt x="5912" y="6757"/>
                  </a:cubicBezTo>
                  <a:cubicBezTo>
                    <a:pt x="6437" y="6369"/>
                    <a:pt x="7008" y="6095"/>
                    <a:pt x="7555" y="5730"/>
                  </a:cubicBezTo>
                  <a:cubicBezTo>
                    <a:pt x="7784" y="5593"/>
                    <a:pt x="8012" y="5410"/>
                    <a:pt x="8149" y="5159"/>
                  </a:cubicBezTo>
                  <a:cubicBezTo>
                    <a:pt x="8263" y="4885"/>
                    <a:pt x="8240" y="4566"/>
                    <a:pt x="8194" y="4269"/>
                  </a:cubicBezTo>
                  <a:cubicBezTo>
                    <a:pt x="7966" y="2785"/>
                    <a:pt x="7533" y="1347"/>
                    <a:pt x="69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95"/>
            <p:cNvSpPr/>
            <p:nvPr/>
          </p:nvSpPr>
          <p:spPr>
            <a:xfrm>
              <a:off x="2695250" y="2108100"/>
              <a:ext cx="254525" cy="182500"/>
            </a:xfrm>
            <a:custGeom>
              <a:avLst/>
              <a:gdLst/>
              <a:ahLst/>
              <a:cxnLst/>
              <a:rect l="l" t="t" r="r" b="b"/>
              <a:pathLst>
                <a:path w="10181" h="7300" extrusionOk="0">
                  <a:moveTo>
                    <a:pt x="8499" y="0"/>
                  </a:moveTo>
                  <a:cubicBezTo>
                    <a:pt x="8167" y="0"/>
                    <a:pt x="7835" y="58"/>
                    <a:pt x="7503" y="58"/>
                  </a:cubicBezTo>
                  <a:cubicBezTo>
                    <a:pt x="7407" y="58"/>
                    <a:pt x="7310" y="53"/>
                    <a:pt x="7214" y="41"/>
                  </a:cubicBezTo>
                  <a:cubicBezTo>
                    <a:pt x="7001" y="15"/>
                    <a:pt x="6802" y="2"/>
                    <a:pt x="6612" y="2"/>
                  </a:cubicBezTo>
                  <a:cubicBezTo>
                    <a:pt x="5783" y="2"/>
                    <a:pt x="5132" y="247"/>
                    <a:pt x="4315" y="748"/>
                  </a:cubicBezTo>
                  <a:cubicBezTo>
                    <a:pt x="3447" y="1228"/>
                    <a:pt x="2603" y="1730"/>
                    <a:pt x="1758" y="2232"/>
                  </a:cubicBezTo>
                  <a:cubicBezTo>
                    <a:pt x="1553" y="2369"/>
                    <a:pt x="1325" y="2506"/>
                    <a:pt x="1211" y="2711"/>
                  </a:cubicBezTo>
                  <a:cubicBezTo>
                    <a:pt x="982" y="3099"/>
                    <a:pt x="1165" y="3624"/>
                    <a:pt x="959" y="4012"/>
                  </a:cubicBezTo>
                  <a:cubicBezTo>
                    <a:pt x="800" y="4286"/>
                    <a:pt x="480" y="4446"/>
                    <a:pt x="320" y="4720"/>
                  </a:cubicBezTo>
                  <a:cubicBezTo>
                    <a:pt x="1" y="5176"/>
                    <a:pt x="183" y="5793"/>
                    <a:pt x="389" y="6318"/>
                  </a:cubicBezTo>
                  <a:cubicBezTo>
                    <a:pt x="457" y="6523"/>
                    <a:pt x="549" y="6728"/>
                    <a:pt x="708" y="6888"/>
                  </a:cubicBezTo>
                  <a:cubicBezTo>
                    <a:pt x="845" y="7048"/>
                    <a:pt x="1051" y="7117"/>
                    <a:pt x="1256" y="7162"/>
                  </a:cubicBezTo>
                  <a:cubicBezTo>
                    <a:pt x="1325" y="6843"/>
                    <a:pt x="1256" y="6432"/>
                    <a:pt x="1393" y="6249"/>
                  </a:cubicBezTo>
                  <a:cubicBezTo>
                    <a:pt x="1713" y="5952"/>
                    <a:pt x="1872" y="5724"/>
                    <a:pt x="1987" y="5154"/>
                  </a:cubicBezTo>
                  <a:cubicBezTo>
                    <a:pt x="2213" y="5559"/>
                    <a:pt x="2492" y="5701"/>
                    <a:pt x="2799" y="5701"/>
                  </a:cubicBezTo>
                  <a:cubicBezTo>
                    <a:pt x="3391" y="5701"/>
                    <a:pt x="4087" y="5174"/>
                    <a:pt x="4703" y="4994"/>
                  </a:cubicBezTo>
                  <a:lnTo>
                    <a:pt x="4703" y="4994"/>
                  </a:lnTo>
                  <a:cubicBezTo>
                    <a:pt x="4497" y="5336"/>
                    <a:pt x="4018" y="5884"/>
                    <a:pt x="4406" y="5975"/>
                  </a:cubicBezTo>
                  <a:cubicBezTo>
                    <a:pt x="5365" y="6203"/>
                    <a:pt x="6004" y="6455"/>
                    <a:pt x="6255" y="7299"/>
                  </a:cubicBezTo>
                  <a:cubicBezTo>
                    <a:pt x="6871" y="6888"/>
                    <a:pt x="7898" y="6637"/>
                    <a:pt x="7716" y="5747"/>
                  </a:cubicBezTo>
                  <a:cubicBezTo>
                    <a:pt x="7533" y="4880"/>
                    <a:pt x="7282" y="3852"/>
                    <a:pt x="7830" y="3282"/>
                  </a:cubicBezTo>
                  <a:cubicBezTo>
                    <a:pt x="7944" y="3145"/>
                    <a:pt x="8058" y="3031"/>
                    <a:pt x="8172" y="2939"/>
                  </a:cubicBezTo>
                  <a:cubicBezTo>
                    <a:pt x="8058" y="2711"/>
                    <a:pt x="7944" y="2460"/>
                    <a:pt x="7830" y="2232"/>
                  </a:cubicBezTo>
                  <a:cubicBezTo>
                    <a:pt x="8309" y="2163"/>
                    <a:pt x="8903" y="2026"/>
                    <a:pt x="9062" y="1547"/>
                  </a:cubicBezTo>
                  <a:cubicBezTo>
                    <a:pt x="9131" y="1342"/>
                    <a:pt x="9108" y="1113"/>
                    <a:pt x="9154" y="931"/>
                  </a:cubicBezTo>
                  <a:cubicBezTo>
                    <a:pt x="9245" y="582"/>
                    <a:pt x="9603" y="366"/>
                    <a:pt x="9941" y="366"/>
                  </a:cubicBezTo>
                  <a:cubicBezTo>
                    <a:pt x="10024" y="366"/>
                    <a:pt x="10105" y="379"/>
                    <a:pt x="10181" y="406"/>
                  </a:cubicBezTo>
                  <a:cubicBezTo>
                    <a:pt x="9747" y="200"/>
                    <a:pt x="9268" y="64"/>
                    <a:pt x="8789" y="18"/>
                  </a:cubicBezTo>
                  <a:cubicBezTo>
                    <a:pt x="8692" y="5"/>
                    <a:pt x="8596" y="0"/>
                    <a:pt x="849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95"/>
            <p:cNvSpPr/>
            <p:nvPr/>
          </p:nvSpPr>
          <p:spPr>
            <a:xfrm>
              <a:off x="2785975" y="2178150"/>
              <a:ext cx="21150" cy="24575"/>
            </a:xfrm>
            <a:custGeom>
              <a:avLst/>
              <a:gdLst/>
              <a:ahLst/>
              <a:cxnLst/>
              <a:rect l="l" t="t" r="r" b="b"/>
              <a:pathLst>
                <a:path w="846" h="983" extrusionOk="0">
                  <a:moveTo>
                    <a:pt x="846" y="1"/>
                  </a:moveTo>
                  <a:lnTo>
                    <a:pt x="846" y="1"/>
                  </a:lnTo>
                  <a:cubicBezTo>
                    <a:pt x="617" y="92"/>
                    <a:pt x="435" y="252"/>
                    <a:pt x="275" y="411"/>
                  </a:cubicBezTo>
                  <a:lnTo>
                    <a:pt x="1" y="640"/>
                  </a:lnTo>
                  <a:cubicBezTo>
                    <a:pt x="138" y="708"/>
                    <a:pt x="229" y="822"/>
                    <a:pt x="206" y="982"/>
                  </a:cubicBezTo>
                  <a:cubicBezTo>
                    <a:pt x="229" y="982"/>
                    <a:pt x="252" y="959"/>
                    <a:pt x="275" y="959"/>
                  </a:cubicBezTo>
                  <a:cubicBezTo>
                    <a:pt x="366" y="914"/>
                    <a:pt x="435" y="891"/>
                    <a:pt x="480" y="822"/>
                  </a:cubicBezTo>
                  <a:cubicBezTo>
                    <a:pt x="526" y="777"/>
                    <a:pt x="549" y="708"/>
                    <a:pt x="572" y="640"/>
                  </a:cubicBezTo>
                  <a:cubicBezTo>
                    <a:pt x="663" y="434"/>
                    <a:pt x="754" y="206"/>
                    <a:pt x="8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95"/>
            <p:cNvSpPr/>
            <p:nvPr/>
          </p:nvSpPr>
          <p:spPr>
            <a:xfrm>
              <a:off x="2774000" y="2194125"/>
              <a:ext cx="17725" cy="11800"/>
            </a:xfrm>
            <a:custGeom>
              <a:avLst/>
              <a:gdLst/>
              <a:ahLst/>
              <a:cxnLst/>
              <a:rect l="l" t="t" r="r" b="b"/>
              <a:pathLst>
                <a:path w="709" h="472" extrusionOk="0">
                  <a:moveTo>
                    <a:pt x="480" y="1"/>
                  </a:moveTo>
                  <a:cubicBezTo>
                    <a:pt x="366" y="92"/>
                    <a:pt x="252" y="183"/>
                    <a:pt x="138" y="275"/>
                  </a:cubicBezTo>
                  <a:cubicBezTo>
                    <a:pt x="92" y="320"/>
                    <a:pt x="1" y="389"/>
                    <a:pt x="1" y="457"/>
                  </a:cubicBezTo>
                  <a:cubicBezTo>
                    <a:pt x="46" y="467"/>
                    <a:pt x="93" y="472"/>
                    <a:pt x="142" y="472"/>
                  </a:cubicBezTo>
                  <a:cubicBezTo>
                    <a:pt x="315" y="472"/>
                    <a:pt x="507" y="414"/>
                    <a:pt x="685" y="343"/>
                  </a:cubicBezTo>
                  <a:cubicBezTo>
                    <a:pt x="708" y="183"/>
                    <a:pt x="617" y="69"/>
                    <a:pt x="4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95"/>
            <p:cNvSpPr/>
            <p:nvPr/>
          </p:nvSpPr>
          <p:spPr>
            <a:xfrm>
              <a:off x="2789975" y="2159325"/>
              <a:ext cx="223150" cy="247275"/>
            </a:xfrm>
            <a:custGeom>
              <a:avLst/>
              <a:gdLst/>
              <a:ahLst/>
              <a:cxnLst/>
              <a:rect l="l" t="t" r="r" b="b"/>
              <a:pathLst>
                <a:path w="8926" h="9891" extrusionOk="0">
                  <a:moveTo>
                    <a:pt x="4383" y="0"/>
                  </a:moveTo>
                  <a:lnTo>
                    <a:pt x="4383" y="0"/>
                  </a:lnTo>
                  <a:cubicBezTo>
                    <a:pt x="4520" y="1324"/>
                    <a:pt x="4680" y="2625"/>
                    <a:pt x="4748" y="3949"/>
                  </a:cubicBezTo>
                  <a:cubicBezTo>
                    <a:pt x="4771" y="4177"/>
                    <a:pt x="4794" y="4406"/>
                    <a:pt x="4726" y="4611"/>
                  </a:cubicBezTo>
                  <a:cubicBezTo>
                    <a:pt x="4657" y="4908"/>
                    <a:pt x="4475" y="5159"/>
                    <a:pt x="4315" y="5410"/>
                  </a:cubicBezTo>
                  <a:cubicBezTo>
                    <a:pt x="3676" y="6254"/>
                    <a:pt x="3059" y="7099"/>
                    <a:pt x="2443" y="7966"/>
                  </a:cubicBezTo>
                  <a:cubicBezTo>
                    <a:pt x="2054" y="8485"/>
                    <a:pt x="1563" y="9045"/>
                    <a:pt x="930" y="9045"/>
                  </a:cubicBezTo>
                  <a:cubicBezTo>
                    <a:pt x="895" y="9045"/>
                    <a:pt x="859" y="9043"/>
                    <a:pt x="822" y="9039"/>
                  </a:cubicBezTo>
                  <a:cubicBezTo>
                    <a:pt x="668" y="9024"/>
                    <a:pt x="441" y="8956"/>
                    <a:pt x="247" y="8956"/>
                  </a:cubicBezTo>
                  <a:cubicBezTo>
                    <a:pt x="153" y="8956"/>
                    <a:pt x="67" y="8972"/>
                    <a:pt x="1" y="9016"/>
                  </a:cubicBezTo>
                  <a:cubicBezTo>
                    <a:pt x="1" y="9473"/>
                    <a:pt x="480" y="9838"/>
                    <a:pt x="937" y="9884"/>
                  </a:cubicBezTo>
                  <a:cubicBezTo>
                    <a:pt x="982" y="9888"/>
                    <a:pt x="1027" y="9890"/>
                    <a:pt x="1073" y="9890"/>
                  </a:cubicBezTo>
                  <a:cubicBezTo>
                    <a:pt x="1502" y="9890"/>
                    <a:pt x="1911" y="9702"/>
                    <a:pt x="2283" y="9496"/>
                  </a:cubicBezTo>
                  <a:cubicBezTo>
                    <a:pt x="3082" y="9039"/>
                    <a:pt x="3813" y="8446"/>
                    <a:pt x="4406" y="7761"/>
                  </a:cubicBezTo>
                  <a:cubicBezTo>
                    <a:pt x="4794" y="8240"/>
                    <a:pt x="5091" y="8788"/>
                    <a:pt x="5273" y="9381"/>
                  </a:cubicBezTo>
                  <a:cubicBezTo>
                    <a:pt x="5479" y="9039"/>
                    <a:pt x="5707" y="8674"/>
                    <a:pt x="5935" y="8332"/>
                  </a:cubicBezTo>
                  <a:cubicBezTo>
                    <a:pt x="6027" y="8560"/>
                    <a:pt x="6072" y="8811"/>
                    <a:pt x="6095" y="9039"/>
                  </a:cubicBezTo>
                  <a:cubicBezTo>
                    <a:pt x="6392" y="8697"/>
                    <a:pt x="6597" y="8309"/>
                    <a:pt x="6757" y="7875"/>
                  </a:cubicBezTo>
                  <a:cubicBezTo>
                    <a:pt x="6871" y="8172"/>
                    <a:pt x="7008" y="8446"/>
                    <a:pt x="7122" y="8720"/>
                  </a:cubicBezTo>
                  <a:cubicBezTo>
                    <a:pt x="7830" y="7898"/>
                    <a:pt x="8127" y="6734"/>
                    <a:pt x="7921" y="5661"/>
                  </a:cubicBezTo>
                  <a:lnTo>
                    <a:pt x="7921" y="5661"/>
                  </a:lnTo>
                  <a:cubicBezTo>
                    <a:pt x="8058" y="5821"/>
                    <a:pt x="8218" y="5981"/>
                    <a:pt x="8378" y="6163"/>
                  </a:cubicBezTo>
                  <a:cubicBezTo>
                    <a:pt x="8378" y="5341"/>
                    <a:pt x="8012" y="4543"/>
                    <a:pt x="7442" y="3995"/>
                  </a:cubicBezTo>
                  <a:lnTo>
                    <a:pt x="7442" y="3995"/>
                  </a:lnTo>
                  <a:cubicBezTo>
                    <a:pt x="7990" y="4086"/>
                    <a:pt x="8515" y="4314"/>
                    <a:pt x="8925" y="4679"/>
                  </a:cubicBezTo>
                  <a:cubicBezTo>
                    <a:pt x="8332" y="3493"/>
                    <a:pt x="7419" y="2443"/>
                    <a:pt x="6323" y="1667"/>
                  </a:cubicBezTo>
                  <a:cubicBezTo>
                    <a:pt x="6460" y="1644"/>
                    <a:pt x="6620" y="1621"/>
                    <a:pt x="6757" y="1621"/>
                  </a:cubicBezTo>
                  <a:cubicBezTo>
                    <a:pt x="6118" y="890"/>
                    <a:pt x="5296" y="343"/>
                    <a:pt x="438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95"/>
            <p:cNvSpPr/>
            <p:nvPr/>
          </p:nvSpPr>
          <p:spPr>
            <a:xfrm>
              <a:off x="2879000" y="1926500"/>
              <a:ext cx="11450" cy="9725"/>
            </a:xfrm>
            <a:custGeom>
              <a:avLst/>
              <a:gdLst/>
              <a:ahLst/>
              <a:cxnLst/>
              <a:rect l="l" t="t" r="r" b="b"/>
              <a:pathLst>
                <a:path w="458" h="389" extrusionOk="0">
                  <a:moveTo>
                    <a:pt x="366" y="1"/>
                  </a:moveTo>
                  <a:cubicBezTo>
                    <a:pt x="366" y="1"/>
                    <a:pt x="343" y="23"/>
                    <a:pt x="343" y="23"/>
                  </a:cubicBezTo>
                  <a:cubicBezTo>
                    <a:pt x="297" y="46"/>
                    <a:pt x="252" y="69"/>
                    <a:pt x="206" y="92"/>
                  </a:cubicBezTo>
                  <a:cubicBezTo>
                    <a:pt x="160" y="115"/>
                    <a:pt x="115" y="160"/>
                    <a:pt x="69" y="183"/>
                  </a:cubicBezTo>
                  <a:cubicBezTo>
                    <a:pt x="69" y="183"/>
                    <a:pt x="1" y="206"/>
                    <a:pt x="1" y="206"/>
                  </a:cubicBezTo>
                  <a:cubicBezTo>
                    <a:pt x="1" y="274"/>
                    <a:pt x="46" y="343"/>
                    <a:pt x="69" y="389"/>
                  </a:cubicBezTo>
                  <a:cubicBezTo>
                    <a:pt x="69" y="389"/>
                    <a:pt x="113" y="359"/>
                    <a:pt x="130" y="359"/>
                  </a:cubicBezTo>
                  <a:cubicBezTo>
                    <a:pt x="135" y="359"/>
                    <a:pt x="137" y="361"/>
                    <a:pt x="137" y="366"/>
                  </a:cubicBezTo>
                  <a:cubicBezTo>
                    <a:pt x="183" y="343"/>
                    <a:pt x="229" y="297"/>
                    <a:pt x="252" y="274"/>
                  </a:cubicBezTo>
                  <a:cubicBezTo>
                    <a:pt x="297" y="252"/>
                    <a:pt x="343" y="229"/>
                    <a:pt x="389" y="206"/>
                  </a:cubicBezTo>
                  <a:cubicBezTo>
                    <a:pt x="411" y="206"/>
                    <a:pt x="411" y="183"/>
                    <a:pt x="434" y="183"/>
                  </a:cubicBezTo>
                  <a:cubicBezTo>
                    <a:pt x="434" y="183"/>
                    <a:pt x="434" y="183"/>
                    <a:pt x="457" y="160"/>
                  </a:cubicBezTo>
                  <a:cubicBezTo>
                    <a:pt x="434" y="115"/>
                    <a:pt x="411" y="46"/>
                    <a:pt x="3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95"/>
            <p:cNvSpPr/>
            <p:nvPr/>
          </p:nvSpPr>
          <p:spPr>
            <a:xfrm>
              <a:off x="2756875" y="2163325"/>
              <a:ext cx="77075" cy="65075"/>
            </a:xfrm>
            <a:custGeom>
              <a:avLst/>
              <a:gdLst/>
              <a:ahLst/>
              <a:cxnLst/>
              <a:rect l="l" t="t" r="r" b="b"/>
              <a:pathLst>
                <a:path w="3083" h="2603" extrusionOk="0">
                  <a:moveTo>
                    <a:pt x="2192" y="662"/>
                  </a:moveTo>
                  <a:cubicBezTo>
                    <a:pt x="2124" y="776"/>
                    <a:pt x="2078" y="913"/>
                    <a:pt x="2032" y="1027"/>
                  </a:cubicBezTo>
                  <a:cubicBezTo>
                    <a:pt x="1941" y="1301"/>
                    <a:pt x="1758" y="1529"/>
                    <a:pt x="1485" y="1598"/>
                  </a:cubicBezTo>
                  <a:cubicBezTo>
                    <a:pt x="1348" y="1643"/>
                    <a:pt x="1142" y="1621"/>
                    <a:pt x="1005" y="1643"/>
                  </a:cubicBezTo>
                  <a:cubicBezTo>
                    <a:pt x="983" y="1643"/>
                    <a:pt x="941" y="1643"/>
                    <a:pt x="917" y="1663"/>
                  </a:cubicBezTo>
                  <a:lnTo>
                    <a:pt x="917" y="1663"/>
                  </a:lnTo>
                  <a:cubicBezTo>
                    <a:pt x="1167" y="1436"/>
                    <a:pt x="1395" y="1209"/>
                    <a:pt x="1667" y="1004"/>
                  </a:cubicBezTo>
                  <a:cubicBezTo>
                    <a:pt x="1827" y="890"/>
                    <a:pt x="2010" y="776"/>
                    <a:pt x="2192" y="662"/>
                  </a:cubicBezTo>
                  <a:close/>
                  <a:moveTo>
                    <a:pt x="3014" y="0"/>
                  </a:moveTo>
                  <a:cubicBezTo>
                    <a:pt x="2238" y="251"/>
                    <a:pt x="1439" y="753"/>
                    <a:pt x="800" y="1370"/>
                  </a:cubicBezTo>
                  <a:cubicBezTo>
                    <a:pt x="868" y="1210"/>
                    <a:pt x="960" y="1050"/>
                    <a:pt x="960" y="890"/>
                  </a:cubicBezTo>
                  <a:cubicBezTo>
                    <a:pt x="960" y="862"/>
                    <a:pt x="951" y="843"/>
                    <a:pt x="939" y="843"/>
                  </a:cubicBezTo>
                  <a:cubicBezTo>
                    <a:pt x="931" y="843"/>
                    <a:pt x="923" y="850"/>
                    <a:pt x="914" y="867"/>
                  </a:cubicBezTo>
                  <a:cubicBezTo>
                    <a:pt x="845" y="936"/>
                    <a:pt x="777" y="1050"/>
                    <a:pt x="731" y="1164"/>
                  </a:cubicBezTo>
                  <a:cubicBezTo>
                    <a:pt x="549" y="1415"/>
                    <a:pt x="389" y="1712"/>
                    <a:pt x="206" y="1986"/>
                  </a:cubicBezTo>
                  <a:cubicBezTo>
                    <a:pt x="92" y="2168"/>
                    <a:pt x="1" y="2374"/>
                    <a:pt x="47" y="2602"/>
                  </a:cubicBezTo>
                  <a:lnTo>
                    <a:pt x="69" y="2602"/>
                  </a:lnTo>
                  <a:cubicBezTo>
                    <a:pt x="92" y="2397"/>
                    <a:pt x="184" y="2260"/>
                    <a:pt x="298" y="2123"/>
                  </a:cubicBezTo>
                  <a:cubicBezTo>
                    <a:pt x="314" y="2139"/>
                    <a:pt x="341" y="2155"/>
                    <a:pt x="380" y="2155"/>
                  </a:cubicBezTo>
                  <a:cubicBezTo>
                    <a:pt x="396" y="2155"/>
                    <a:pt x="415" y="2152"/>
                    <a:pt x="435" y="2146"/>
                  </a:cubicBezTo>
                  <a:cubicBezTo>
                    <a:pt x="754" y="1986"/>
                    <a:pt x="1074" y="1917"/>
                    <a:pt x="1439" y="1872"/>
                  </a:cubicBezTo>
                  <a:cubicBezTo>
                    <a:pt x="1599" y="1849"/>
                    <a:pt x="1758" y="1826"/>
                    <a:pt x="1918" y="1735"/>
                  </a:cubicBezTo>
                  <a:cubicBezTo>
                    <a:pt x="2306" y="1438"/>
                    <a:pt x="2192" y="822"/>
                    <a:pt x="2512" y="434"/>
                  </a:cubicBezTo>
                  <a:cubicBezTo>
                    <a:pt x="2694" y="320"/>
                    <a:pt x="2877" y="206"/>
                    <a:pt x="3037" y="69"/>
                  </a:cubicBezTo>
                  <a:cubicBezTo>
                    <a:pt x="3082" y="46"/>
                    <a:pt x="3059" y="0"/>
                    <a:pt x="30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95"/>
            <p:cNvSpPr/>
            <p:nvPr/>
          </p:nvSpPr>
          <p:spPr>
            <a:xfrm>
              <a:off x="2733500" y="2177000"/>
              <a:ext cx="26275" cy="32825"/>
            </a:xfrm>
            <a:custGeom>
              <a:avLst/>
              <a:gdLst/>
              <a:ahLst/>
              <a:cxnLst/>
              <a:rect l="l" t="t" r="r" b="b"/>
              <a:pathLst>
                <a:path w="1051" h="1313" extrusionOk="0">
                  <a:moveTo>
                    <a:pt x="1050" y="1"/>
                  </a:moveTo>
                  <a:lnTo>
                    <a:pt x="1050" y="1"/>
                  </a:lnTo>
                  <a:cubicBezTo>
                    <a:pt x="822" y="161"/>
                    <a:pt x="776" y="343"/>
                    <a:pt x="708" y="594"/>
                  </a:cubicBezTo>
                  <a:cubicBezTo>
                    <a:pt x="639" y="845"/>
                    <a:pt x="411" y="891"/>
                    <a:pt x="228" y="1005"/>
                  </a:cubicBezTo>
                  <a:cubicBezTo>
                    <a:pt x="228" y="1005"/>
                    <a:pt x="228" y="982"/>
                    <a:pt x="228" y="960"/>
                  </a:cubicBezTo>
                  <a:cubicBezTo>
                    <a:pt x="205" y="845"/>
                    <a:pt x="137" y="708"/>
                    <a:pt x="137" y="572"/>
                  </a:cubicBezTo>
                  <a:cubicBezTo>
                    <a:pt x="137" y="546"/>
                    <a:pt x="110" y="528"/>
                    <a:pt x="85" y="528"/>
                  </a:cubicBezTo>
                  <a:cubicBezTo>
                    <a:pt x="64" y="528"/>
                    <a:pt x="46" y="541"/>
                    <a:pt x="46" y="572"/>
                  </a:cubicBezTo>
                  <a:cubicBezTo>
                    <a:pt x="0" y="686"/>
                    <a:pt x="23" y="777"/>
                    <a:pt x="69" y="891"/>
                  </a:cubicBezTo>
                  <a:cubicBezTo>
                    <a:pt x="69" y="960"/>
                    <a:pt x="91" y="1028"/>
                    <a:pt x="91" y="1074"/>
                  </a:cubicBezTo>
                  <a:cubicBezTo>
                    <a:pt x="91" y="1119"/>
                    <a:pt x="69" y="1142"/>
                    <a:pt x="69" y="1142"/>
                  </a:cubicBezTo>
                  <a:cubicBezTo>
                    <a:pt x="69" y="1165"/>
                    <a:pt x="46" y="1188"/>
                    <a:pt x="46" y="1211"/>
                  </a:cubicBezTo>
                  <a:cubicBezTo>
                    <a:pt x="15" y="1271"/>
                    <a:pt x="66" y="1312"/>
                    <a:pt x="117" y="1312"/>
                  </a:cubicBezTo>
                  <a:cubicBezTo>
                    <a:pt x="142" y="1312"/>
                    <a:pt x="167" y="1302"/>
                    <a:pt x="183" y="1279"/>
                  </a:cubicBezTo>
                  <a:cubicBezTo>
                    <a:pt x="342" y="1096"/>
                    <a:pt x="616" y="1074"/>
                    <a:pt x="730" y="868"/>
                  </a:cubicBezTo>
                  <a:cubicBezTo>
                    <a:pt x="799" y="754"/>
                    <a:pt x="799" y="663"/>
                    <a:pt x="822" y="526"/>
                  </a:cubicBezTo>
                  <a:cubicBezTo>
                    <a:pt x="822" y="320"/>
                    <a:pt x="913" y="161"/>
                    <a:pt x="10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95"/>
            <p:cNvSpPr/>
            <p:nvPr/>
          </p:nvSpPr>
          <p:spPr>
            <a:xfrm>
              <a:off x="2801000" y="2148375"/>
              <a:ext cx="46475" cy="23425"/>
            </a:xfrm>
            <a:custGeom>
              <a:avLst/>
              <a:gdLst/>
              <a:ahLst/>
              <a:cxnLst/>
              <a:rect l="l" t="t" r="r" b="b"/>
              <a:pathLst>
                <a:path w="1859" h="937" extrusionOk="0">
                  <a:moveTo>
                    <a:pt x="1829" y="0"/>
                  </a:moveTo>
                  <a:cubicBezTo>
                    <a:pt x="1826" y="0"/>
                    <a:pt x="1823" y="1"/>
                    <a:pt x="1819" y="5"/>
                  </a:cubicBezTo>
                  <a:cubicBezTo>
                    <a:pt x="1158" y="27"/>
                    <a:pt x="313" y="210"/>
                    <a:pt x="16" y="872"/>
                  </a:cubicBezTo>
                  <a:cubicBezTo>
                    <a:pt x="0" y="904"/>
                    <a:pt x="30" y="937"/>
                    <a:pt x="56" y="937"/>
                  </a:cubicBezTo>
                  <a:cubicBezTo>
                    <a:pt x="67" y="937"/>
                    <a:pt x="78" y="931"/>
                    <a:pt x="85" y="918"/>
                  </a:cubicBezTo>
                  <a:cubicBezTo>
                    <a:pt x="564" y="347"/>
                    <a:pt x="1135" y="256"/>
                    <a:pt x="1819" y="73"/>
                  </a:cubicBezTo>
                  <a:cubicBezTo>
                    <a:pt x="1859" y="53"/>
                    <a:pt x="1847" y="0"/>
                    <a:pt x="18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95"/>
            <p:cNvSpPr/>
            <p:nvPr/>
          </p:nvSpPr>
          <p:spPr>
            <a:xfrm>
              <a:off x="2789975" y="2167075"/>
              <a:ext cx="66650" cy="56750"/>
            </a:xfrm>
            <a:custGeom>
              <a:avLst/>
              <a:gdLst/>
              <a:ahLst/>
              <a:cxnLst/>
              <a:rect l="l" t="t" r="r" b="b"/>
              <a:pathLst>
                <a:path w="2666" h="2270" extrusionOk="0">
                  <a:moveTo>
                    <a:pt x="2615" y="1"/>
                  </a:moveTo>
                  <a:cubicBezTo>
                    <a:pt x="2604" y="1"/>
                    <a:pt x="2592" y="4"/>
                    <a:pt x="2580" y="10"/>
                  </a:cubicBezTo>
                  <a:cubicBezTo>
                    <a:pt x="2420" y="215"/>
                    <a:pt x="2375" y="444"/>
                    <a:pt x="2306" y="695"/>
                  </a:cubicBezTo>
                  <a:cubicBezTo>
                    <a:pt x="2169" y="1174"/>
                    <a:pt x="2192" y="1813"/>
                    <a:pt x="1553" y="1859"/>
                  </a:cubicBezTo>
                  <a:cubicBezTo>
                    <a:pt x="982" y="1882"/>
                    <a:pt x="526" y="1882"/>
                    <a:pt x="24" y="2201"/>
                  </a:cubicBezTo>
                  <a:cubicBezTo>
                    <a:pt x="1" y="2224"/>
                    <a:pt x="24" y="2270"/>
                    <a:pt x="69" y="2270"/>
                  </a:cubicBezTo>
                  <a:cubicBezTo>
                    <a:pt x="415" y="2149"/>
                    <a:pt x="735" y="2093"/>
                    <a:pt x="1077" y="2093"/>
                  </a:cubicBezTo>
                  <a:cubicBezTo>
                    <a:pt x="1187" y="2093"/>
                    <a:pt x="1300" y="2099"/>
                    <a:pt x="1416" y="2110"/>
                  </a:cubicBezTo>
                  <a:cubicBezTo>
                    <a:pt x="1553" y="2133"/>
                    <a:pt x="1690" y="2161"/>
                    <a:pt x="1821" y="2161"/>
                  </a:cubicBezTo>
                  <a:cubicBezTo>
                    <a:pt x="1952" y="2161"/>
                    <a:pt x="2078" y="2133"/>
                    <a:pt x="2192" y="2041"/>
                  </a:cubicBezTo>
                  <a:cubicBezTo>
                    <a:pt x="2397" y="1882"/>
                    <a:pt x="2397" y="1585"/>
                    <a:pt x="2420" y="1357"/>
                  </a:cubicBezTo>
                  <a:cubicBezTo>
                    <a:pt x="2489" y="923"/>
                    <a:pt x="2466" y="444"/>
                    <a:pt x="2649" y="56"/>
                  </a:cubicBezTo>
                  <a:cubicBezTo>
                    <a:pt x="2665" y="22"/>
                    <a:pt x="2645" y="1"/>
                    <a:pt x="26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95"/>
            <p:cNvSpPr/>
            <p:nvPr/>
          </p:nvSpPr>
          <p:spPr>
            <a:xfrm>
              <a:off x="2802525" y="2182350"/>
              <a:ext cx="103800" cy="76025"/>
            </a:xfrm>
            <a:custGeom>
              <a:avLst/>
              <a:gdLst/>
              <a:ahLst/>
              <a:cxnLst/>
              <a:rect l="l" t="t" r="r" b="b"/>
              <a:pathLst>
                <a:path w="4152" h="3041" extrusionOk="0">
                  <a:moveTo>
                    <a:pt x="4144" y="0"/>
                  </a:moveTo>
                  <a:cubicBezTo>
                    <a:pt x="4139" y="0"/>
                    <a:pt x="4128" y="6"/>
                    <a:pt x="4109" y="15"/>
                  </a:cubicBezTo>
                  <a:cubicBezTo>
                    <a:pt x="4064" y="38"/>
                    <a:pt x="3995" y="61"/>
                    <a:pt x="3950" y="106"/>
                  </a:cubicBezTo>
                  <a:cubicBezTo>
                    <a:pt x="3927" y="106"/>
                    <a:pt x="3904" y="129"/>
                    <a:pt x="3881" y="129"/>
                  </a:cubicBezTo>
                  <a:cubicBezTo>
                    <a:pt x="3813" y="152"/>
                    <a:pt x="3790" y="175"/>
                    <a:pt x="3767" y="198"/>
                  </a:cubicBezTo>
                  <a:cubicBezTo>
                    <a:pt x="3653" y="266"/>
                    <a:pt x="3562" y="358"/>
                    <a:pt x="3493" y="472"/>
                  </a:cubicBezTo>
                  <a:cubicBezTo>
                    <a:pt x="3402" y="609"/>
                    <a:pt x="3356" y="768"/>
                    <a:pt x="3333" y="928"/>
                  </a:cubicBezTo>
                  <a:cubicBezTo>
                    <a:pt x="3288" y="1179"/>
                    <a:pt x="3288" y="1453"/>
                    <a:pt x="3242" y="1704"/>
                  </a:cubicBezTo>
                  <a:cubicBezTo>
                    <a:pt x="3219" y="1932"/>
                    <a:pt x="3105" y="2161"/>
                    <a:pt x="3060" y="2389"/>
                  </a:cubicBezTo>
                  <a:cubicBezTo>
                    <a:pt x="3045" y="2432"/>
                    <a:pt x="3067" y="2448"/>
                    <a:pt x="3097" y="2448"/>
                  </a:cubicBezTo>
                  <a:cubicBezTo>
                    <a:pt x="3114" y="2448"/>
                    <a:pt x="3134" y="2443"/>
                    <a:pt x="3151" y="2435"/>
                  </a:cubicBezTo>
                  <a:lnTo>
                    <a:pt x="3174" y="2435"/>
                  </a:lnTo>
                  <a:cubicBezTo>
                    <a:pt x="3196" y="2412"/>
                    <a:pt x="3242" y="2389"/>
                    <a:pt x="3288" y="2366"/>
                  </a:cubicBezTo>
                  <a:lnTo>
                    <a:pt x="3288" y="2366"/>
                  </a:lnTo>
                  <a:cubicBezTo>
                    <a:pt x="3265" y="2435"/>
                    <a:pt x="3242" y="2503"/>
                    <a:pt x="3219" y="2526"/>
                  </a:cubicBezTo>
                  <a:cubicBezTo>
                    <a:pt x="3124" y="2656"/>
                    <a:pt x="3005" y="2694"/>
                    <a:pt x="2883" y="2694"/>
                  </a:cubicBezTo>
                  <a:cubicBezTo>
                    <a:pt x="2770" y="2694"/>
                    <a:pt x="2656" y="2662"/>
                    <a:pt x="2557" y="2640"/>
                  </a:cubicBezTo>
                  <a:cubicBezTo>
                    <a:pt x="2097" y="2503"/>
                    <a:pt x="1630" y="2387"/>
                    <a:pt x="1170" y="2387"/>
                  </a:cubicBezTo>
                  <a:cubicBezTo>
                    <a:pt x="787" y="2387"/>
                    <a:pt x="410" y="2468"/>
                    <a:pt x="47" y="2686"/>
                  </a:cubicBezTo>
                  <a:cubicBezTo>
                    <a:pt x="1" y="2709"/>
                    <a:pt x="47" y="2800"/>
                    <a:pt x="92" y="2800"/>
                  </a:cubicBezTo>
                  <a:cubicBezTo>
                    <a:pt x="464" y="2745"/>
                    <a:pt x="819" y="2690"/>
                    <a:pt x="1177" y="2690"/>
                  </a:cubicBezTo>
                  <a:cubicBezTo>
                    <a:pt x="1413" y="2690"/>
                    <a:pt x="1651" y="2714"/>
                    <a:pt x="1895" y="2777"/>
                  </a:cubicBezTo>
                  <a:cubicBezTo>
                    <a:pt x="2234" y="2857"/>
                    <a:pt x="2590" y="3041"/>
                    <a:pt x="2948" y="3041"/>
                  </a:cubicBezTo>
                  <a:cubicBezTo>
                    <a:pt x="3001" y="3041"/>
                    <a:pt x="3053" y="3037"/>
                    <a:pt x="3105" y="3028"/>
                  </a:cubicBezTo>
                  <a:cubicBezTo>
                    <a:pt x="3470" y="2960"/>
                    <a:pt x="3516" y="2731"/>
                    <a:pt x="3562" y="2389"/>
                  </a:cubicBezTo>
                  <a:cubicBezTo>
                    <a:pt x="3584" y="2320"/>
                    <a:pt x="3584" y="2252"/>
                    <a:pt x="3584" y="2161"/>
                  </a:cubicBezTo>
                  <a:cubicBezTo>
                    <a:pt x="3676" y="2069"/>
                    <a:pt x="3744" y="1955"/>
                    <a:pt x="3767" y="1841"/>
                  </a:cubicBezTo>
                  <a:cubicBezTo>
                    <a:pt x="3836" y="1499"/>
                    <a:pt x="3790" y="1134"/>
                    <a:pt x="3836" y="791"/>
                  </a:cubicBezTo>
                  <a:cubicBezTo>
                    <a:pt x="3858" y="768"/>
                    <a:pt x="3858" y="723"/>
                    <a:pt x="3858" y="677"/>
                  </a:cubicBezTo>
                  <a:cubicBezTo>
                    <a:pt x="3881" y="631"/>
                    <a:pt x="3904" y="609"/>
                    <a:pt x="3927" y="586"/>
                  </a:cubicBezTo>
                  <a:cubicBezTo>
                    <a:pt x="3927" y="563"/>
                    <a:pt x="3927" y="563"/>
                    <a:pt x="3927" y="563"/>
                  </a:cubicBezTo>
                  <a:cubicBezTo>
                    <a:pt x="3904" y="586"/>
                    <a:pt x="3904" y="586"/>
                    <a:pt x="3881" y="586"/>
                  </a:cubicBezTo>
                  <a:cubicBezTo>
                    <a:pt x="3904" y="494"/>
                    <a:pt x="3950" y="380"/>
                    <a:pt x="3995" y="289"/>
                  </a:cubicBezTo>
                  <a:cubicBezTo>
                    <a:pt x="4041" y="198"/>
                    <a:pt x="4087" y="129"/>
                    <a:pt x="4132" y="38"/>
                  </a:cubicBezTo>
                  <a:cubicBezTo>
                    <a:pt x="4146" y="11"/>
                    <a:pt x="4151" y="0"/>
                    <a:pt x="4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95"/>
            <p:cNvSpPr/>
            <p:nvPr/>
          </p:nvSpPr>
          <p:spPr>
            <a:xfrm>
              <a:off x="2696975" y="2225650"/>
              <a:ext cx="203175" cy="138800"/>
            </a:xfrm>
            <a:custGeom>
              <a:avLst/>
              <a:gdLst/>
              <a:ahLst/>
              <a:cxnLst/>
              <a:rect l="l" t="t" r="r" b="b"/>
              <a:pathLst>
                <a:path w="8127" h="5552" extrusionOk="0">
                  <a:moveTo>
                    <a:pt x="1255" y="1"/>
                  </a:moveTo>
                  <a:cubicBezTo>
                    <a:pt x="1103" y="1"/>
                    <a:pt x="933" y="68"/>
                    <a:pt x="822" y="109"/>
                  </a:cubicBezTo>
                  <a:cubicBezTo>
                    <a:pt x="639" y="155"/>
                    <a:pt x="411" y="292"/>
                    <a:pt x="343" y="474"/>
                  </a:cubicBezTo>
                  <a:cubicBezTo>
                    <a:pt x="0" y="862"/>
                    <a:pt x="297" y="1342"/>
                    <a:pt x="525" y="1821"/>
                  </a:cubicBezTo>
                  <a:cubicBezTo>
                    <a:pt x="639" y="2049"/>
                    <a:pt x="708" y="2209"/>
                    <a:pt x="913" y="2300"/>
                  </a:cubicBezTo>
                  <a:cubicBezTo>
                    <a:pt x="1142" y="2392"/>
                    <a:pt x="1415" y="2551"/>
                    <a:pt x="1666" y="2574"/>
                  </a:cubicBezTo>
                  <a:cubicBezTo>
                    <a:pt x="1781" y="2939"/>
                    <a:pt x="1986" y="3259"/>
                    <a:pt x="2260" y="3510"/>
                  </a:cubicBezTo>
                  <a:cubicBezTo>
                    <a:pt x="2306" y="3556"/>
                    <a:pt x="2351" y="3601"/>
                    <a:pt x="2420" y="3624"/>
                  </a:cubicBezTo>
                  <a:cubicBezTo>
                    <a:pt x="2306" y="3373"/>
                    <a:pt x="2214" y="3122"/>
                    <a:pt x="2123" y="2871"/>
                  </a:cubicBezTo>
                  <a:cubicBezTo>
                    <a:pt x="2077" y="2780"/>
                    <a:pt x="2032" y="2688"/>
                    <a:pt x="2032" y="2574"/>
                  </a:cubicBezTo>
                  <a:cubicBezTo>
                    <a:pt x="2169" y="2551"/>
                    <a:pt x="2306" y="2506"/>
                    <a:pt x="2465" y="2460"/>
                  </a:cubicBezTo>
                  <a:cubicBezTo>
                    <a:pt x="2671" y="2780"/>
                    <a:pt x="2990" y="2962"/>
                    <a:pt x="3287" y="3213"/>
                  </a:cubicBezTo>
                  <a:cubicBezTo>
                    <a:pt x="3744" y="3556"/>
                    <a:pt x="3926" y="4035"/>
                    <a:pt x="4200" y="4514"/>
                  </a:cubicBezTo>
                  <a:cubicBezTo>
                    <a:pt x="4132" y="4081"/>
                    <a:pt x="3949" y="3670"/>
                    <a:pt x="3675" y="3350"/>
                  </a:cubicBezTo>
                  <a:cubicBezTo>
                    <a:pt x="3378" y="2962"/>
                    <a:pt x="2922" y="2780"/>
                    <a:pt x="2625" y="2415"/>
                  </a:cubicBezTo>
                  <a:cubicBezTo>
                    <a:pt x="2831" y="2323"/>
                    <a:pt x="3013" y="2232"/>
                    <a:pt x="3173" y="2186"/>
                  </a:cubicBezTo>
                  <a:cubicBezTo>
                    <a:pt x="3173" y="2232"/>
                    <a:pt x="3241" y="2323"/>
                    <a:pt x="3264" y="2346"/>
                  </a:cubicBezTo>
                  <a:cubicBezTo>
                    <a:pt x="3470" y="2597"/>
                    <a:pt x="3698" y="2848"/>
                    <a:pt x="3949" y="3054"/>
                  </a:cubicBezTo>
                  <a:cubicBezTo>
                    <a:pt x="4040" y="3122"/>
                    <a:pt x="4132" y="3191"/>
                    <a:pt x="4223" y="3191"/>
                  </a:cubicBezTo>
                  <a:cubicBezTo>
                    <a:pt x="4154" y="3191"/>
                    <a:pt x="3766" y="2278"/>
                    <a:pt x="3698" y="2163"/>
                  </a:cubicBezTo>
                  <a:cubicBezTo>
                    <a:pt x="3675" y="2141"/>
                    <a:pt x="3652" y="2118"/>
                    <a:pt x="3629" y="2095"/>
                  </a:cubicBezTo>
                  <a:cubicBezTo>
                    <a:pt x="3995" y="2095"/>
                    <a:pt x="4383" y="2163"/>
                    <a:pt x="4748" y="2255"/>
                  </a:cubicBezTo>
                  <a:cubicBezTo>
                    <a:pt x="4862" y="2369"/>
                    <a:pt x="4976" y="2460"/>
                    <a:pt x="5090" y="2574"/>
                  </a:cubicBezTo>
                  <a:cubicBezTo>
                    <a:pt x="4976" y="2711"/>
                    <a:pt x="5022" y="2985"/>
                    <a:pt x="5045" y="3145"/>
                  </a:cubicBezTo>
                  <a:cubicBezTo>
                    <a:pt x="5045" y="3556"/>
                    <a:pt x="5067" y="3921"/>
                    <a:pt x="4999" y="4309"/>
                  </a:cubicBezTo>
                  <a:cubicBezTo>
                    <a:pt x="4985" y="4337"/>
                    <a:pt x="5006" y="4357"/>
                    <a:pt x="5029" y="4357"/>
                  </a:cubicBezTo>
                  <a:cubicBezTo>
                    <a:pt x="5043" y="4357"/>
                    <a:pt x="5059" y="4349"/>
                    <a:pt x="5067" y="4332"/>
                  </a:cubicBezTo>
                  <a:cubicBezTo>
                    <a:pt x="5136" y="4104"/>
                    <a:pt x="5136" y="3852"/>
                    <a:pt x="5136" y="3601"/>
                  </a:cubicBezTo>
                  <a:cubicBezTo>
                    <a:pt x="5136" y="3350"/>
                    <a:pt x="5022" y="2848"/>
                    <a:pt x="5159" y="2597"/>
                  </a:cubicBezTo>
                  <a:cubicBezTo>
                    <a:pt x="5273" y="2711"/>
                    <a:pt x="5387" y="2803"/>
                    <a:pt x="5524" y="2917"/>
                  </a:cubicBezTo>
                  <a:cubicBezTo>
                    <a:pt x="5501" y="2917"/>
                    <a:pt x="5501" y="2939"/>
                    <a:pt x="5501" y="2962"/>
                  </a:cubicBezTo>
                  <a:cubicBezTo>
                    <a:pt x="5570" y="3373"/>
                    <a:pt x="5570" y="3761"/>
                    <a:pt x="5570" y="4172"/>
                  </a:cubicBezTo>
                  <a:cubicBezTo>
                    <a:pt x="5661" y="3807"/>
                    <a:pt x="5684" y="3419"/>
                    <a:pt x="5661" y="3031"/>
                  </a:cubicBezTo>
                  <a:lnTo>
                    <a:pt x="5661" y="3031"/>
                  </a:lnTo>
                  <a:cubicBezTo>
                    <a:pt x="5729" y="3099"/>
                    <a:pt x="5798" y="3145"/>
                    <a:pt x="5866" y="3213"/>
                  </a:cubicBezTo>
                  <a:cubicBezTo>
                    <a:pt x="6163" y="3510"/>
                    <a:pt x="6232" y="3807"/>
                    <a:pt x="6140" y="4195"/>
                  </a:cubicBezTo>
                  <a:cubicBezTo>
                    <a:pt x="6072" y="4514"/>
                    <a:pt x="5935" y="4948"/>
                    <a:pt x="5570" y="5017"/>
                  </a:cubicBezTo>
                  <a:cubicBezTo>
                    <a:pt x="5570" y="4994"/>
                    <a:pt x="5547" y="4971"/>
                    <a:pt x="5547" y="4925"/>
                  </a:cubicBezTo>
                  <a:cubicBezTo>
                    <a:pt x="5364" y="4697"/>
                    <a:pt x="5136" y="4492"/>
                    <a:pt x="4908" y="4309"/>
                  </a:cubicBezTo>
                  <a:cubicBezTo>
                    <a:pt x="4885" y="4309"/>
                    <a:pt x="4885" y="4309"/>
                    <a:pt x="4885" y="4332"/>
                  </a:cubicBezTo>
                  <a:cubicBezTo>
                    <a:pt x="4862" y="4377"/>
                    <a:pt x="4885" y="4400"/>
                    <a:pt x="4908" y="4446"/>
                  </a:cubicBezTo>
                  <a:cubicBezTo>
                    <a:pt x="4976" y="4629"/>
                    <a:pt x="5067" y="4811"/>
                    <a:pt x="5136" y="4971"/>
                  </a:cubicBezTo>
                  <a:cubicBezTo>
                    <a:pt x="5136" y="4994"/>
                    <a:pt x="5159" y="5017"/>
                    <a:pt x="5159" y="5017"/>
                  </a:cubicBezTo>
                  <a:cubicBezTo>
                    <a:pt x="5094" y="5011"/>
                    <a:pt x="5029" y="5008"/>
                    <a:pt x="4966" y="5008"/>
                  </a:cubicBezTo>
                  <a:cubicBezTo>
                    <a:pt x="4761" y="5008"/>
                    <a:pt x="4568" y="5038"/>
                    <a:pt x="4428" y="5108"/>
                  </a:cubicBezTo>
                  <a:cubicBezTo>
                    <a:pt x="4383" y="4994"/>
                    <a:pt x="4200" y="4857"/>
                    <a:pt x="4132" y="4788"/>
                  </a:cubicBezTo>
                  <a:cubicBezTo>
                    <a:pt x="4086" y="4743"/>
                    <a:pt x="4040" y="4697"/>
                    <a:pt x="3972" y="4697"/>
                  </a:cubicBezTo>
                  <a:cubicBezTo>
                    <a:pt x="3995" y="4880"/>
                    <a:pt x="4017" y="5062"/>
                    <a:pt x="4086" y="5245"/>
                  </a:cubicBezTo>
                  <a:cubicBezTo>
                    <a:pt x="4109" y="5336"/>
                    <a:pt x="4154" y="5405"/>
                    <a:pt x="4223" y="5450"/>
                  </a:cubicBezTo>
                  <a:cubicBezTo>
                    <a:pt x="4200" y="5473"/>
                    <a:pt x="4200" y="5496"/>
                    <a:pt x="4200" y="5519"/>
                  </a:cubicBezTo>
                  <a:cubicBezTo>
                    <a:pt x="4200" y="5535"/>
                    <a:pt x="4212" y="5551"/>
                    <a:pt x="4226" y="5551"/>
                  </a:cubicBezTo>
                  <a:cubicBezTo>
                    <a:pt x="4232" y="5551"/>
                    <a:pt x="4239" y="5548"/>
                    <a:pt x="4246" y="5542"/>
                  </a:cubicBezTo>
                  <a:cubicBezTo>
                    <a:pt x="4417" y="5294"/>
                    <a:pt x="4708" y="5213"/>
                    <a:pt x="5028" y="5213"/>
                  </a:cubicBezTo>
                  <a:cubicBezTo>
                    <a:pt x="5476" y="5213"/>
                    <a:pt x="5981" y="5370"/>
                    <a:pt x="6300" y="5450"/>
                  </a:cubicBezTo>
                  <a:cubicBezTo>
                    <a:pt x="6305" y="5455"/>
                    <a:pt x="6308" y="5457"/>
                    <a:pt x="6311" y="5457"/>
                  </a:cubicBezTo>
                  <a:cubicBezTo>
                    <a:pt x="6323" y="5457"/>
                    <a:pt x="6323" y="5427"/>
                    <a:pt x="6323" y="5427"/>
                  </a:cubicBezTo>
                  <a:cubicBezTo>
                    <a:pt x="6186" y="5336"/>
                    <a:pt x="5958" y="5222"/>
                    <a:pt x="5707" y="5154"/>
                  </a:cubicBezTo>
                  <a:cubicBezTo>
                    <a:pt x="6186" y="5039"/>
                    <a:pt x="6346" y="4332"/>
                    <a:pt x="6346" y="3852"/>
                  </a:cubicBezTo>
                  <a:cubicBezTo>
                    <a:pt x="6346" y="3487"/>
                    <a:pt x="6140" y="3259"/>
                    <a:pt x="5889" y="3031"/>
                  </a:cubicBezTo>
                  <a:cubicBezTo>
                    <a:pt x="5615" y="2780"/>
                    <a:pt x="5319" y="2506"/>
                    <a:pt x="4976" y="2300"/>
                  </a:cubicBezTo>
                  <a:lnTo>
                    <a:pt x="4976" y="2300"/>
                  </a:lnTo>
                  <a:cubicBezTo>
                    <a:pt x="5455" y="2415"/>
                    <a:pt x="5889" y="2597"/>
                    <a:pt x="6300" y="2848"/>
                  </a:cubicBezTo>
                  <a:cubicBezTo>
                    <a:pt x="6391" y="3054"/>
                    <a:pt x="6483" y="3259"/>
                    <a:pt x="6574" y="3487"/>
                  </a:cubicBezTo>
                  <a:cubicBezTo>
                    <a:pt x="6734" y="3921"/>
                    <a:pt x="6802" y="4400"/>
                    <a:pt x="6551" y="4811"/>
                  </a:cubicBezTo>
                  <a:cubicBezTo>
                    <a:pt x="6528" y="4857"/>
                    <a:pt x="6528" y="4880"/>
                    <a:pt x="6574" y="4880"/>
                  </a:cubicBezTo>
                  <a:cubicBezTo>
                    <a:pt x="6620" y="4880"/>
                    <a:pt x="6688" y="4834"/>
                    <a:pt x="6734" y="4811"/>
                  </a:cubicBezTo>
                  <a:cubicBezTo>
                    <a:pt x="6802" y="4766"/>
                    <a:pt x="6893" y="4720"/>
                    <a:pt x="6962" y="4674"/>
                  </a:cubicBezTo>
                  <a:cubicBezTo>
                    <a:pt x="6962" y="4674"/>
                    <a:pt x="6962" y="4674"/>
                    <a:pt x="6985" y="4651"/>
                  </a:cubicBezTo>
                  <a:lnTo>
                    <a:pt x="6962" y="4651"/>
                  </a:lnTo>
                  <a:cubicBezTo>
                    <a:pt x="7008" y="4629"/>
                    <a:pt x="7053" y="4560"/>
                    <a:pt x="7076" y="4514"/>
                  </a:cubicBezTo>
                  <a:cubicBezTo>
                    <a:pt x="7190" y="4286"/>
                    <a:pt x="7213" y="4035"/>
                    <a:pt x="7190" y="3807"/>
                  </a:cubicBezTo>
                  <a:cubicBezTo>
                    <a:pt x="7167" y="3556"/>
                    <a:pt x="7099" y="3305"/>
                    <a:pt x="7030" y="3076"/>
                  </a:cubicBezTo>
                  <a:cubicBezTo>
                    <a:pt x="6962" y="2848"/>
                    <a:pt x="6871" y="2643"/>
                    <a:pt x="6779" y="2415"/>
                  </a:cubicBezTo>
                  <a:lnTo>
                    <a:pt x="6802" y="2415"/>
                  </a:lnTo>
                  <a:cubicBezTo>
                    <a:pt x="6848" y="2392"/>
                    <a:pt x="6893" y="2369"/>
                    <a:pt x="6939" y="2323"/>
                  </a:cubicBezTo>
                  <a:cubicBezTo>
                    <a:pt x="6985" y="2300"/>
                    <a:pt x="7030" y="2278"/>
                    <a:pt x="7099" y="2232"/>
                  </a:cubicBezTo>
                  <a:lnTo>
                    <a:pt x="7167" y="2209"/>
                  </a:lnTo>
                  <a:lnTo>
                    <a:pt x="7145" y="2209"/>
                  </a:lnTo>
                  <a:cubicBezTo>
                    <a:pt x="7213" y="2163"/>
                    <a:pt x="7282" y="2118"/>
                    <a:pt x="7327" y="2072"/>
                  </a:cubicBezTo>
                  <a:cubicBezTo>
                    <a:pt x="7510" y="1935"/>
                    <a:pt x="7670" y="1775"/>
                    <a:pt x="7852" y="1616"/>
                  </a:cubicBezTo>
                  <a:cubicBezTo>
                    <a:pt x="7875" y="1570"/>
                    <a:pt x="7921" y="1547"/>
                    <a:pt x="7966" y="1501"/>
                  </a:cubicBezTo>
                  <a:cubicBezTo>
                    <a:pt x="8012" y="1479"/>
                    <a:pt x="8058" y="1433"/>
                    <a:pt x="8103" y="1387"/>
                  </a:cubicBezTo>
                  <a:cubicBezTo>
                    <a:pt x="8126" y="1365"/>
                    <a:pt x="8126" y="1319"/>
                    <a:pt x="8080" y="1319"/>
                  </a:cubicBezTo>
                  <a:cubicBezTo>
                    <a:pt x="8058" y="1319"/>
                    <a:pt x="8035" y="1319"/>
                    <a:pt x="8012" y="1342"/>
                  </a:cubicBezTo>
                  <a:cubicBezTo>
                    <a:pt x="7943" y="1387"/>
                    <a:pt x="7875" y="1410"/>
                    <a:pt x="7806" y="1456"/>
                  </a:cubicBezTo>
                  <a:cubicBezTo>
                    <a:pt x="7784" y="1479"/>
                    <a:pt x="7738" y="1501"/>
                    <a:pt x="7715" y="1524"/>
                  </a:cubicBezTo>
                  <a:cubicBezTo>
                    <a:pt x="7692" y="1524"/>
                    <a:pt x="7692" y="1524"/>
                    <a:pt x="7670" y="1547"/>
                  </a:cubicBezTo>
                  <a:cubicBezTo>
                    <a:pt x="7510" y="1638"/>
                    <a:pt x="7350" y="1730"/>
                    <a:pt x="7213" y="1844"/>
                  </a:cubicBezTo>
                  <a:cubicBezTo>
                    <a:pt x="7030" y="1981"/>
                    <a:pt x="6871" y="2141"/>
                    <a:pt x="6734" y="2323"/>
                  </a:cubicBezTo>
                  <a:cubicBezTo>
                    <a:pt x="6688" y="2232"/>
                    <a:pt x="6665" y="2141"/>
                    <a:pt x="6597" y="2072"/>
                  </a:cubicBezTo>
                  <a:cubicBezTo>
                    <a:pt x="6575" y="2008"/>
                    <a:pt x="6493" y="1842"/>
                    <a:pt x="6426" y="1842"/>
                  </a:cubicBezTo>
                  <a:cubicBezTo>
                    <a:pt x="6422" y="1842"/>
                    <a:pt x="6418" y="1843"/>
                    <a:pt x="6414" y="1844"/>
                  </a:cubicBezTo>
                  <a:cubicBezTo>
                    <a:pt x="6346" y="1867"/>
                    <a:pt x="6300" y="1890"/>
                    <a:pt x="6254" y="1912"/>
                  </a:cubicBezTo>
                  <a:cubicBezTo>
                    <a:pt x="6186" y="1958"/>
                    <a:pt x="6095" y="2004"/>
                    <a:pt x="6026" y="2049"/>
                  </a:cubicBezTo>
                  <a:cubicBezTo>
                    <a:pt x="6026" y="2049"/>
                    <a:pt x="6026" y="2072"/>
                    <a:pt x="6026" y="2072"/>
                  </a:cubicBezTo>
                  <a:cubicBezTo>
                    <a:pt x="5958" y="2118"/>
                    <a:pt x="6026" y="2232"/>
                    <a:pt x="6049" y="2300"/>
                  </a:cubicBezTo>
                  <a:cubicBezTo>
                    <a:pt x="6117" y="2460"/>
                    <a:pt x="6186" y="2620"/>
                    <a:pt x="6254" y="2757"/>
                  </a:cubicBezTo>
                  <a:cubicBezTo>
                    <a:pt x="5638" y="2323"/>
                    <a:pt x="4839" y="2141"/>
                    <a:pt x="4109" y="2004"/>
                  </a:cubicBezTo>
                  <a:cubicBezTo>
                    <a:pt x="3972" y="1978"/>
                    <a:pt x="3835" y="1965"/>
                    <a:pt x="3698" y="1965"/>
                  </a:cubicBezTo>
                  <a:cubicBezTo>
                    <a:pt x="3470" y="1965"/>
                    <a:pt x="3241" y="2001"/>
                    <a:pt x="3013" y="2072"/>
                  </a:cubicBezTo>
                  <a:cubicBezTo>
                    <a:pt x="2671" y="2163"/>
                    <a:pt x="2214" y="2437"/>
                    <a:pt x="1803" y="2437"/>
                  </a:cubicBezTo>
                  <a:lnTo>
                    <a:pt x="1758" y="2437"/>
                  </a:lnTo>
                  <a:cubicBezTo>
                    <a:pt x="1507" y="2209"/>
                    <a:pt x="1689" y="1730"/>
                    <a:pt x="1712" y="1456"/>
                  </a:cubicBezTo>
                  <a:cubicBezTo>
                    <a:pt x="1730" y="1376"/>
                    <a:pt x="1744" y="1355"/>
                    <a:pt x="1766" y="1355"/>
                  </a:cubicBezTo>
                  <a:cubicBezTo>
                    <a:pt x="1790" y="1355"/>
                    <a:pt x="1823" y="1381"/>
                    <a:pt x="1881" y="1381"/>
                  </a:cubicBezTo>
                  <a:cubicBezTo>
                    <a:pt x="1904" y="1381"/>
                    <a:pt x="1931" y="1377"/>
                    <a:pt x="1963" y="1365"/>
                  </a:cubicBezTo>
                  <a:cubicBezTo>
                    <a:pt x="2283" y="1228"/>
                    <a:pt x="2191" y="794"/>
                    <a:pt x="2191" y="520"/>
                  </a:cubicBezTo>
                  <a:cubicBezTo>
                    <a:pt x="2191" y="478"/>
                    <a:pt x="2162" y="460"/>
                    <a:pt x="2128" y="460"/>
                  </a:cubicBezTo>
                  <a:cubicBezTo>
                    <a:pt x="2089" y="460"/>
                    <a:pt x="2044" y="483"/>
                    <a:pt x="2032" y="520"/>
                  </a:cubicBezTo>
                  <a:cubicBezTo>
                    <a:pt x="1986" y="680"/>
                    <a:pt x="2009" y="1045"/>
                    <a:pt x="1803" y="1091"/>
                  </a:cubicBezTo>
                  <a:cubicBezTo>
                    <a:pt x="1767" y="1091"/>
                    <a:pt x="1716" y="1061"/>
                    <a:pt x="1662" y="1061"/>
                  </a:cubicBezTo>
                  <a:cubicBezTo>
                    <a:pt x="1648" y="1061"/>
                    <a:pt x="1635" y="1063"/>
                    <a:pt x="1621" y="1068"/>
                  </a:cubicBezTo>
                  <a:cubicBezTo>
                    <a:pt x="1507" y="1091"/>
                    <a:pt x="1484" y="1182"/>
                    <a:pt x="1461" y="1296"/>
                  </a:cubicBezTo>
                  <a:cubicBezTo>
                    <a:pt x="1393" y="1524"/>
                    <a:pt x="1415" y="1821"/>
                    <a:pt x="1438" y="2072"/>
                  </a:cubicBezTo>
                  <a:cubicBezTo>
                    <a:pt x="1438" y="2186"/>
                    <a:pt x="1461" y="2300"/>
                    <a:pt x="1507" y="2392"/>
                  </a:cubicBezTo>
                  <a:cubicBezTo>
                    <a:pt x="1187" y="2300"/>
                    <a:pt x="822" y="2095"/>
                    <a:pt x="685" y="1867"/>
                  </a:cubicBezTo>
                  <a:cubicBezTo>
                    <a:pt x="457" y="1479"/>
                    <a:pt x="365" y="1068"/>
                    <a:pt x="480" y="657"/>
                  </a:cubicBezTo>
                  <a:cubicBezTo>
                    <a:pt x="525" y="566"/>
                    <a:pt x="571" y="474"/>
                    <a:pt x="662" y="406"/>
                  </a:cubicBezTo>
                  <a:cubicBezTo>
                    <a:pt x="753" y="337"/>
                    <a:pt x="845" y="269"/>
                    <a:pt x="959" y="223"/>
                  </a:cubicBezTo>
                  <a:cubicBezTo>
                    <a:pt x="1142" y="155"/>
                    <a:pt x="1301" y="155"/>
                    <a:pt x="1507" y="132"/>
                  </a:cubicBezTo>
                  <a:cubicBezTo>
                    <a:pt x="1507" y="132"/>
                    <a:pt x="1530" y="109"/>
                    <a:pt x="1507" y="109"/>
                  </a:cubicBezTo>
                  <a:cubicBezTo>
                    <a:pt x="1444" y="29"/>
                    <a:pt x="1353" y="1"/>
                    <a:pt x="12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95"/>
            <p:cNvSpPr/>
            <p:nvPr/>
          </p:nvSpPr>
          <p:spPr>
            <a:xfrm>
              <a:off x="2756875" y="2262900"/>
              <a:ext cx="70225" cy="7725"/>
            </a:xfrm>
            <a:custGeom>
              <a:avLst/>
              <a:gdLst/>
              <a:ahLst/>
              <a:cxnLst/>
              <a:rect l="l" t="t" r="r" b="b"/>
              <a:pathLst>
                <a:path w="2809" h="309" extrusionOk="0">
                  <a:moveTo>
                    <a:pt x="751" y="0"/>
                  </a:moveTo>
                  <a:cubicBezTo>
                    <a:pt x="468" y="0"/>
                    <a:pt x="187" y="39"/>
                    <a:pt x="24" y="263"/>
                  </a:cubicBezTo>
                  <a:cubicBezTo>
                    <a:pt x="1" y="285"/>
                    <a:pt x="24" y="308"/>
                    <a:pt x="47" y="308"/>
                  </a:cubicBezTo>
                  <a:cubicBezTo>
                    <a:pt x="314" y="182"/>
                    <a:pt x="633" y="150"/>
                    <a:pt x="951" y="150"/>
                  </a:cubicBezTo>
                  <a:cubicBezTo>
                    <a:pt x="1149" y="150"/>
                    <a:pt x="1346" y="163"/>
                    <a:pt x="1530" y="171"/>
                  </a:cubicBezTo>
                  <a:cubicBezTo>
                    <a:pt x="1941" y="171"/>
                    <a:pt x="2352" y="217"/>
                    <a:pt x="2763" y="217"/>
                  </a:cubicBezTo>
                  <a:cubicBezTo>
                    <a:pt x="2786" y="217"/>
                    <a:pt x="2808" y="171"/>
                    <a:pt x="2763" y="148"/>
                  </a:cubicBezTo>
                  <a:cubicBezTo>
                    <a:pt x="2238" y="34"/>
                    <a:pt x="1713" y="11"/>
                    <a:pt x="1188" y="11"/>
                  </a:cubicBezTo>
                  <a:cubicBezTo>
                    <a:pt x="1053" y="11"/>
                    <a:pt x="901" y="0"/>
                    <a:pt x="7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95"/>
            <p:cNvSpPr/>
            <p:nvPr/>
          </p:nvSpPr>
          <p:spPr>
            <a:xfrm>
              <a:off x="2765600" y="2236925"/>
              <a:ext cx="49525" cy="15650"/>
            </a:xfrm>
            <a:custGeom>
              <a:avLst/>
              <a:gdLst/>
              <a:ahLst/>
              <a:cxnLst/>
              <a:rect l="l" t="t" r="r" b="b"/>
              <a:pathLst>
                <a:path w="1981" h="626" extrusionOk="0">
                  <a:moveTo>
                    <a:pt x="1957" y="1"/>
                  </a:moveTo>
                  <a:cubicBezTo>
                    <a:pt x="1546" y="1"/>
                    <a:pt x="1136" y="46"/>
                    <a:pt x="748" y="160"/>
                  </a:cubicBezTo>
                  <a:cubicBezTo>
                    <a:pt x="474" y="229"/>
                    <a:pt x="108" y="297"/>
                    <a:pt x="17" y="571"/>
                  </a:cubicBezTo>
                  <a:cubicBezTo>
                    <a:pt x="0" y="605"/>
                    <a:pt x="20" y="626"/>
                    <a:pt x="50" y="626"/>
                  </a:cubicBezTo>
                  <a:cubicBezTo>
                    <a:pt x="61" y="626"/>
                    <a:pt x="73" y="623"/>
                    <a:pt x="86" y="617"/>
                  </a:cubicBezTo>
                  <a:cubicBezTo>
                    <a:pt x="474" y="160"/>
                    <a:pt x="1409" y="137"/>
                    <a:pt x="1957" y="23"/>
                  </a:cubicBezTo>
                  <a:cubicBezTo>
                    <a:pt x="1980" y="23"/>
                    <a:pt x="1980" y="1"/>
                    <a:pt x="19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95"/>
            <p:cNvSpPr/>
            <p:nvPr/>
          </p:nvSpPr>
          <p:spPr>
            <a:xfrm>
              <a:off x="2763500" y="2226075"/>
              <a:ext cx="25925" cy="19575"/>
            </a:xfrm>
            <a:custGeom>
              <a:avLst/>
              <a:gdLst/>
              <a:ahLst/>
              <a:cxnLst/>
              <a:rect l="l" t="t" r="r" b="b"/>
              <a:pathLst>
                <a:path w="1037" h="783" extrusionOk="0">
                  <a:moveTo>
                    <a:pt x="1037" y="1"/>
                  </a:moveTo>
                  <a:cubicBezTo>
                    <a:pt x="626" y="69"/>
                    <a:pt x="284" y="389"/>
                    <a:pt x="33" y="686"/>
                  </a:cubicBezTo>
                  <a:cubicBezTo>
                    <a:pt x="0" y="734"/>
                    <a:pt x="37" y="782"/>
                    <a:pt x="77" y="782"/>
                  </a:cubicBezTo>
                  <a:cubicBezTo>
                    <a:pt x="93" y="782"/>
                    <a:pt x="111" y="774"/>
                    <a:pt x="124" y="754"/>
                  </a:cubicBezTo>
                  <a:cubicBezTo>
                    <a:pt x="398" y="457"/>
                    <a:pt x="649" y="183"/>
                    <a:pt x="1037" y="24"/>
                  </a:cubicBezTo>
                  <a:cubicBezTo>
                    <a:pt x="1037" y="24"/>
                    <a:pt x="1037" y="1"/>
                    <a:pt x="10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95"/>
            <p:cNvSpPr/>
            <p:nvPr/>
          </p:nvSpPr>
          <p:spPr>
            <a:xfrm>
              <a:off x="2957750" y="1949700"/>
              <a:ext cx="308725" cy="430475"/>
            </a:xfrm>
            <a:custGeom>
              <a:avLst/>
              <a:gdLst/>
              <a:ahLst/>
              <a:cxnLst/>
              <a:rect l="l" t="t" r="r" b="b"/>
              <a:pathLst>
                <a:path w="12349" h="17219" extrusionOk="0">
                  <a:moveTo>
                    <a:pt x="822" y="1013"/>
                  </a:moveTo>
                  <a:cubicBezTo>
                    <a:pt x="822" y="1013"/>
                    <a:pt x="799" y="1036"/>
                    <a:pt x="799" y="1036"/>
                  </a:cubicBezTo>
                  <a:cubicBezTo>
                    <a:pt x="799" y="1013"/>
                    <a:pt x="822" y="1013"/>
                    <a:pt x="822" y="1013"/>
                  </a:cubicBezTo>
                  <a:close/>
                  <a:moveTo>
                    <a:pt x="5889" y="16192"/>
                  </a:moveTo>
                  <a:lnTo>
                    <a:pt x="5889" y="16192"/>
                  </a:lnTo>
                  <a:cubicBezTo>
                    <a:pt x="5880" y="16201"/>
                    <a:pt x="5871" y="16209"/>
                    <a:pt x="5862" y="16218"/>
                  </a:cubicBezTo>
                  <a:lnTo>
                    <a:pt x="5862" y="16218"/>
                  </a:lnTo>
                  <a:cubicBezTo>
                    <a:pt x="5872" y="16209"/>
                    <a:pt x="5881" y="16200"/>
                    <a:pt x="5889" y="16192"/>
                  </a:cubicBezTo>
                  <a:close/>
                  <a:moveTo>
                    <a:pt x="3162" y="0"/>
                  </a:moveTo>
                  <a:cubicBezTo>
                    <a:pt x="3058" y="0"/>
                    <a:pt x="2956" y="3"/>
                    <a:pt x="2854" y="8"/>
                  </a:cubicBezTo>
                  <a:cubicBezTo>
                    <a:pt x="2443" y="31"/>
                    <a:pt x="2055" y="77"/>
                    <a:pt x="1689" y="191"/>
                  </a:cubicBezTo>
                  <a:cubicBezTo>
                    <a:pt x="1279" y="328"/>
                    <a:pt x="913" y="533"/>
                    <a:pt x="548" y="762"/>
                  </a:cubicBezTo>
                  <a:cubicBezTo>
                    <a:pt x="388" y="853"/>
                    <a:pt x="251" y="967"/>
                    <a:pt x="115" y="1081"/>
                  </a:cubicBezTo>
                  <a:cubicBezTo>
                    <a:pt x="0" y="1173"/>
                    <a:pt x="69" y="1355"/>
                    <a:pt x="206" y="1355"/>
                  </a:cubicBezTo>
                  <a:cubicBezTo>
                    <a:pt x="297" y="1355"/>
                    <a:pt x="388" y="1264"/>
                    <a:pt x="457" y="1241"/>
                  </a:cubicBezTo>
                  <a:cubicBezTo>
                    <a:pt x="503" y="1218"/>
                    <a:pt x="525" y="1195"/>
                    <a:pt x="571" y="1173"/>
                  </a:cubicBezTo>
                  <a:cubicBezTo>
                    <a:pt x="594" y="1150"/>
                    <a:pt x="617" y="1127"/>
                    <a:pt x="662" y="1127"/>
                  </a:cubicBezTo>
                  <a:lnTo>
                    <a:pt x="640" y="1127"/>
                  </a:lnTo>
                  <a:cubicBezTo>
                    <a:pt x="662" y="1104"/>
                    <a:pt x="685" y="1104"/>
                    <a:pt x="685" y="1104"/>
                  </a:cubicBezTo>
                  <a:cubicBezTo>
                    <a:pt x="685" y="1081"/>
                    <a:pt x="708" y="1081"/>
                    <a:pt x="708" y="1081"/>
                  </a:cubicBezTo>
                  <a:cubicBezTo>
                    <a:pt x="754" y="1058"/>
                    <a:pt x="822" y="1036"/>
                    <a:pt x="868" y="1013"/>
                  </a:cubicBezTo>
                  <a:cubicBezTo>
                    <a:pt x="959" y="967"/>
                    <a:pt x="1050" y="921"/>
                    <a:pt x="1142" y="899"/>
                  </a:cubicBezTo>
                  <a:cubicBezTo>
                    <a:pt x="1347" y="830"/>
                    <a:pt x="1530" y="762"/>
                    <a:pt x="1735" y="739"/>
                  </a:cubicBezTo>
                  <a:cubicBezTo>
                    <a:pt x="2069" y="670"/>
                    <a:pt x="2411" y="639"/>
                    <a:pt x="2754" y="639"/>
                  </a:cubicBezTo>
                  <a:cubicBezTo>
                    <a:pt x="3209" y="639"/>
                    <a:pt x="3667" y="693"/>
                    <a:pt x="4109" y="784"/>
                  </a:cubicBezTo>
                  <a:cubicBezTo>
                    <a:pt x="4520" y="853"/>
                    <a:pt x="4908" y="967"/>
                    <a:pt x="5273" y="1150"/>
                  </a:cubicBezTo>
                  <a:cubicBezTo>
                    <a:pt x="5456" y="1218"/>
                    <a:pt x="5638" y="1309"/>
                    <a:pt x="5798" y="1424"/>
                  </a:cubicBezTo>
                  <a:cubicBezTo>
                    <a:pt x="5935" y="1561"/>
                    <a:pt x="6049" y="1697"/>
                    <a:pt x="6163" y="1834"/>
                  </a:cubicBezTo>
                  <a:cubicBezTo>
                    <a:pt x="6277" y="1994"/>
                    <a:pt x="6369" y="2154"/>
                    <a:pt x="6460" y="2314"/>
                  </a:cubicBezTo>
                  <a:cubicBezTo>
                    <a:pt x="6574" y="2519"/>
                    <a:pt x="6711" y="2702"/>
                    <a:pt x="6848" y="2884"/>
                  </a:cubicBezTo>
                  <a:cubicBezTo>
                    <a:pt x="7099" y="3204"/>
                    <a:pt x="7373" y="3524"/>
                    <a:pt x="7601" y="3843"/>
                  </a:cubicBezTo>
                  <a:cubicBezTo>
                    <a:pt x="7829" y="4140"/>
                    <a:pt x="8035" y="4459"/>
                    <a:pt x="8195" y="4802"/>
                  </a:cubicBezTo>
                  <a:cubicBezTo>
                    <a:pt x="8286" y="4962"/>
                    <a:pt x="8354" y="5144"/>
                    <a:pt x="8400" y="5327"/>
                  </a:cubicBezTo>
                  <a:cubicBezTo>
                    <a:pt x="8423" y="5418"/>
                    <a:pt x="8446" y="5509"/>
                    <a:pt x="8446" y="5601"/>
                  </a:cubicBezTo>
                  <a:cubicBezTo>
                    <a:pt x="8469" y="5623"/>
                    <a:pt x="8469" y="5669"/>
                    <a:pt x="8469" y="5715"/>
                  </a:cubicBezTo>
                  <a:cubicBezTo>
                    <a:pt x="8423" y="5806"/>
                    <a:pt x="8377" y="5897"/>
                    <a:pt x="8332" y="5989"/>
                  </a:cubicBezTo>
                  <a:cubicBezTo>
                    <a:pt x="8240" y="5806"/>
                    <a:pt x="8172" y="5646"/>
                    <a:pt x="8103" y="5464"/>
                  </a:cubicBezTo>
                  <a:cubicBezTo>
                    <a:pt x="7966" y="5190"/>
                    <a:pt x="7829" y="4939"/>
                    <a:pt x="7624" y="4710"/>
                  </a:cubicBezTo>
                  <a:cubicBezTo>
                    <a:pt x="7533" y="4596"/>
                    <a:pt x="7419" y="4482"/>
                    <a:pt x="7305" y="4391"/>
                  </a:cubicBezTo>
                  <a:cubicBezTo>
                    <a:pt x="7282" y="4368"/>
                    <a:pt x="7259" y="4322"/>
                    <a:pt x="7213" y="4322"/>
                  </a:cubicBezTo>
                  <a:cubicBezTo>
                    <a:pt x="7190" y="4322"/>
                    <a:pt x="7168" y="4345"/>
                    <a:pt x="7145" y="4368"/>
                  </a:cubicBezTo>
                  <a:cubicBezTo>
                    <a:pt x="7053" y="4414"/>
                    <a:pt x="6916" y="4459"/>
                    <a:pt x="6825" y="4551"/>
                  </a:cubicBezTo>
                  <a:cubicBezTo>
                    <a:pt x="6780" y="4596"/>
                    <a:pt x="6848" y="4642"/>
                    <a:pt x="6894" y="4688"/>
                  </a:cubicBezTo>
                  <a:cubicBezTo>
                    <a:pt x="6939" y="4756"/>
                    <a:pt x="6985" y="4847"/>
                    <a:pt x="7031" y="4916"/>
                  </a:cubicBezTo>
                  <a:cubicBezTo>
                    <a:pt x="7145" y="5053"/>
                    <a:pt x="7213" y="5213"/>
                    <a:pt x="7282" y="5372"/>
                  </a:cubicBezTo>
                  <a:cubicBezTo>
                    <a:pt x="7441" y="5715"/>
                    <a:pt x="7533" y="6080"/>
                    <a:pt x="7624" y="6422"/>
                  </a:cubicBezTo>
                  <a:cubicBezTo>
                    <a:pt x="7761" y="6947"/>
                    <a:pt x="7829" y="7495"/>
                    <a:pt x="8081" y="7952"/>
                  </a:cubicBezTo>
                  <a:cubicBezTo>
                    <a:pt x="8149" y="8066"/>
                    <a:pt x="8218" y="8180"/>
                    <a:pt x="8286" y="8271"/>
                  </a:cubicBezTo>
                  <a:cubicBezTo>
                    <a:pt x="8309" y="8294"/>
                    <a:pt x="8309" y="8340"/>
                    <a:pt x="8309" y="8385"/>
                  </a:cubicBezTo>
                  <a:cubicBezTo>
                    <a:pt x="8240" y="8362"/>
                    <a:pt x="8172" y="8317"/>
                    <a:pt x="8103" y="8294"/>
                  </a:cubicBezTo>
                  <a:cubicBezTo>
                    <a:pt x="7761" y="8157"/>
                    <a:pt x="7327" y="8066"/>
                    <a:pt x="7145" y="7723"/>
                  </a:cubicBezTo>
                  <a:cubicBezTo>
                    <a:pt x="6962" y="7449"/>
                    <a:pt x="6985" y="7107"/>
                    <a:pt x="6916" y="6810"/>
                  </a:cubicBezTo>
                  <a:cubicBezTo>
                    <a:pt x="6848" y="6422"/>
                    <a:pt x="6620" y="6126"/>
                    <a:pt x="6323" y="5897"/>
                  </a:cubicBezTo>
                  <a:cubicBezTo>
                    <a:pt x="5867" y="5532"/>
                    <a:pt x="5296" y="5372"/>
                    <a:pt x="4794" y="5098"/>
                  </a:cubicBezTo>
                  <a:cubicBezTo>
                    <a:pt x="4565" y="4962"/>
                    <a:pt x="4337" y="4825"/>
                    <a:pt x="4177" y="4596"/>
                  </a:cubicBezTo>
                  <a:cubicBezTo>
                    <a:pt x="4086" y="4482"/>
                    <a:pt x="4040" y="4368"/>
                    <a:pt x="3995" y="4254"/>
                  </a:cubicBezTo>
                  <a:cubicBezTo>
                    <a:pt x="3972" y="4185"/>
                    <a:pt x="3972" y="4117"/>
                    <a:pt x="3949" y="4048"/>
                  </a:cubicBezTo>
                  <a:cubicBezTo>
                    <a:pt x="3949" y="3989"/>
                    <a:pt x="3949" y="3930"/>
                    <a:pt x="3905" y="3930"/>
                  </a:cubicBezTo>
                  <a:cubicBezTo>
                    <a:pt x="3898" y="3930"/>
                    <a:pt x="3890" y="3931"/>
                    <a:pt x="3881" y="3934"/>
                  </a:cubicBezTo>
                  <a:cubicBezTo>
                    <a:pt x="3881" y="3934"/>
                    <a:pt x="3881" y="3957"/>
                    <a:pt x="3881" y="3957"/>
                  </a:cubicBezTo>
                  <a:cubicBezTo>
                    <a:pt x="3812" y="3980"/>
                    <a:pt x="3744" y="4026"/>
                    <a:pt x="3675" y="4071"/>
                  </a:cubicBezTo>
                  <a:cubicBezTo>
                    <a:pt x="3630" y="4094"/>
                    <a:pt x="3561" y="4117"/>
                    <a:pt x="3516" y="4163"/>
                  </a:cubicBezTo>
                  <a:cubicBezTo>
                    <a:pt x="3470" y="4208"/>
                    <a:pt x="3516" y="4345"/>
                    <a:pt x="3516" y="4391"/>
                  </a:cubicBezTo>
                  <a:cubicBezTo>
                    <a:pt x="3538" y="4573"/>
                    <a:pt x="3607" y="4710"/>
                    <a:pt x="3675" y="4870"/>
                  </a:cubicBezTo>
                  <a:cubicBezTo>
                    <a:pt x="3858" y="5144"/>
                    <a:pt x="4132" y="5372"/>
                    <a:pt x="4406" y="5532"/>
                  </a:cubicBezTo>
                  <a:cubicBezTo>
                    <a:pt x="4543" y="5623"/>
                    <a:pt x="4680" y="5715"/>
                    <a:pt x="4839" y="5783"/>
                  </a:cubicBezTo>
                  <a:cubicBezTo>
                    <a:pt x="5182" y="5966"/>
                    <a:pt x="5570" y="6126"/>
                    <a:pt x="5844" y="6400"/>
                  </a:cubicBezTo>
                  <a:cubicBezTo>
                    <a:pt x="6003" y="6536"/>
                    <a:pt x="6095" y="6696"/>
                    <a:pt x="6163" y="6879"/>
                  </a:cubicBezTo>
                  <a:cubicBezTo>
                    <a:pt x="6232" y="7061"/>
                    <a:pt x="6255" y="7244"/>
                    <a:pt x="6277" y="7449"/>
                  </a:cubicBezTo>
                  <a:cubicBezTo>
                    <a:pt x="6323" y="7769"/>
                    <a:pt x="6414" y="8089"/>
                    <a:pt x="6665" y="8317"/>
                  </a:cubicBezTo>
                  <a:cubicBezTo>
                    <a:pt x="6871" y="8522"/>
                    <a:pt x="7145" y="8614"/>
                    <a:pt x="7396" y="8728"/>
                  </a:cubicBezTo>
                  <a:cubicBezTo>
                    <a:pt x="7693" y="8842"/>
                    <a:pt x="7989" y="8979"/>
                    <a:pt x="8218" y="9207"/>
                  </a:cubicBezTo>
                  <a:cubicBezTo>
                    <a:pt x="8332" y="9321"/>
                    <a:pt x="8446" y="9458"/>
                    <a:pt x="8514" y="9618"/>
                  </a:cubicBezTo>
                  <a:cubicBezTo>
                    <a:pt x="8537" y="9755"/>
                    <a:pt x="8560" y="9869"/>
                    <a:pt x="8583" y="10006"/>
                  </a:cubicBezTo>
                  <a:cubicBezTo>
                    <a:pt x="8263" y="9937"/>
                    <a:pt x="7921" y="9892"/>
                    <a:pt x="7601" y="9800"/>
                  </a:cubicBezTo>
                  <a:cubicBezTo>
                    <a:pt x="6346" y="9412"/>
                    <a:pt x="5250" y="8408"/>
                    <a:pt x="4794" y="7198"/>
                  </a:cubicBezTo>
                  <a:cubicBezTo>
                    <a:pt x="4771" y="7107"/>
                    <a:pt x="4748" y="7039"/>
                    <a:pt x="4725" y="6970"/>
                  </a:cubicBezTo>
                  <a:cubicBezTo>
                    <a:pt x="4725" y="6924"/>
                    <a:pt x="4702" y="6902"/>
                    <a:pt x="4702" y="6856"/>
                  </a:cubicBezTo>
                  <a:cubicBezTo>
                    <a:pt x="4680" y="6833"/>
                    <a:pt x="4680" y="6765"/>
                    <a:pt x="4657" y="6765"/>
                  </a:cubicBezTo>
                  <a:cubicBezTo>
                    <a:pt x="4657" y="6763"/>
                    <a:pt x="4655" y="6762"/>
                    <a:pt x="4653" y="6762"/>
                  </a:cubicBezTo>
                  <a:cubicBezTo>
                    <a:pt x="4629" y="6762"/>
                    <a:pt x="4495" y="6856"/>
                    <a:pt x="4474" y="6856"/>
                  </a:cubicBezTo>
                  <a:cubicBezTo>
                    <a:pt x="4451" y="6879"/>
                    <a:pt x="4451" y="6879"/>
                    <a:pt x="4429" y="6879"/>
                  </a:cubicBezTo>
                  <a:cubicBezTo>
                    <a:pt x="4383" y="6924"/>
                    <a:pt x="4292" y="6970"/>
                    <a:pt x="4292" y="6970"/>
                  </a:cubicBezTo>
                  <a:cubicBezTo>
                    <a:pt x="4520" y="8248"/>
                    <a:pt x="5227" y="9390"/>
                    <a:pt x="6346" y="10052"/>
                  </a:cubicBezTo>
                  <a:cubicBezTo>
                    <a:pt x="6665" y="10257"/>
                    <a:pt x="7008" y="10394"/>
                    <a:pt x="7350" y="10508"/>
                  </a:cubicBezTo>
                  <a:cubicBezTo>
                    <a:pt x="7647" y="10577"/>
                    <a:pt x="7944" y="10622"/>
                    <a:pt x="8218" y="10713"/>
                  </a:cubicBezTo>
                  <a:cubicBezTo>
                    <a:pt x="8423" y="10782"/>
                    <a:pt x="8651" y="10873"/>
                    <a:pt x="8697" y="11102"/>
                  </a:cubicBezTo>
                  <a:cubicBezTo>
                    <a:pt x="8697" y="11124"/>
                    <a:pt x="8697" y="11124"/>
                    <a:pt x="8697" y="11124"/>
                  </a:cubicBezTo>
                  <a:cubicBezTo>
                    <a:pt x="8697" y="11147"/>
                    <a:pt x="8697" y="11170"/>
                    <a:pt x="8697" y="11193"/>
                  </a:cubicBezTo>
                  <a:cubicBezTo>
                    <a:pt x="8697" y="11375"/>
                    <a:pt x="8583" y="11535"/>
                    <a:pt x="8491" y="11672"/>
                  </a:cubicBezTo>
                  <a:cubicBezTo>
                    <a:pt x="8469" y="11718"/>
                    <a:pt x="8446" y="11741"/>
                    <a:pt x="8446" y="11786"/>
                  </a:cubicBezTo>
                  <a:cubicBezTo>
                    <a:pt x="8195" y="11581"/>
                    <a:pt x="7921" y="11421"/>
                    <a:pt x="7624" y="11330"/>
                  </a:cubicBezTo>
                  <a:cubicBezTo>
                    <a:pt x="7381" y="11254"/>
                    <a:pt x="7135" y="11228"/>
                    <a:pt x="6887" y="11228"/>
                  </a:cubicBezTo>
                  <a:cubicBezTo>
                    <a:pt x="6391" y="11228"/>
                    <a:pt x="5889" y="11330"/>
                    <a:pt x="5387" y="11330"/>
                  </a:cubicBezTo>
                  <a:cubicBezTo>
                    <a:pt x="5113" y="11330"/>
                    <a:pt x="4862" y="11284"/>
                    <a:pt x="4611" y="11124"/>
                  </a:cubicBezTo>
                  <a:cubicBezTo>
                    <a:pt x="4429" y="10987"/>
                    <a:pt x="4269" y="10805"/>
                    <a:pt x="4155" y="10599"/>
                  </a:cubicBezTo>
                  <a:cubicBezTo>
                    <a:pt x="4018" y="10371"/>
                    <a:pt x="3904" y="10143"/>
                    <a:pt x="3812" y="9915"/>
                  </a:cubicBezTo>
                  <a:cubicBezTo>
                    <a:pt x="3767" y="9800"/>
                    <a:pt x="3721" y="9686"/>
                    <a:pt x="3675" y="9572"/>
                  </a:cubicBezTo>
                  <a:cubicBezTo>
                    <a:pt x="3637" y="9495"/>
                    <a:pt x="3615" y="9402"/>
                    <a:pt x="3540" y="9402"/>
                  </a:cubicBezTo>
                  <a:cubicBezTo>
                    <a:pt x="3526" y="9402"/>
                    <a:pt x="3511" y="9405"/>
                    <a:pt x="3493" y="9412"/>
                  </a:cubicBezTo>
                  <a:lnTo>
                    <a:pt x="3470" y="9412"/>
                  </a:lnTo>
                  <a:cubicBezTo>
                    <a:pt x="3379" y="9481"/>
                    <a:pt x="3264" y="9549"/>
                    <a:pt x="3150" y="9595"/>
                  </a:cubicBezTo>
                  <a:cubicBezTo>
                    <a:pt x="3150" y="9618"/>
                    <a:pt x="3127" y="9618"/>
                    <a:pt x="3105" y="9641"/>
                  </a:cubicBezTo>
                  <a:cubicBezTo>
                    <a:pt x="3082" y="9664"/>
                    <a:pt x="3059" y="9686"/>
                    <a:pt x="3059" y="9732"/>
                  </a:cubicBezTo>
                  <a:cubicBezTo>
                    <a:pt x="3150" y="10257"/>
                    <a:pt x="3333" y="10782"/>
                    <a:pt x="3698" y="11216"/>
                  </a:cubicBezTo>
                  <a:cubicBezTo>
                    <a:pt x="4018" y="11626"/>
                    <a:pt x="4497" y="11878"/>
                    <a:pt x="5022" y="11900"/>
                  </a:cubicBezTo>
                  <a:cubicBezTo>
                    <a:pt x="5104" y="11911"/>
                    <a:pt x="5187" y="11916"/>
                    <a:pt x="5269" y="11916"/>
                  </a:cubicBezTo>
                  <a:cubicBezTo>
                    <a:pt x="5529" y="11916"/>
                    <a:pt x="5789" y="11872"/>
                    <a:pt x="6049" y="11855"/>
                  </a:cubicBezTo>
                  <a:cubicBezTo>
                    <a:pt x="6414" y="11855"/>
                    <a:pt x="6757" y="11855"/>
                    <a:pt x="7099" y="11969"/>
                  </a:cubicBezTo>
                  <a:cubicBezTo>
                    <a:pt x="7647" y="12129"/>
                    <a:pt x="8149" y="12562"/>
                    <a:pt x="8240" y="13156"/>
                  </a:cubicBezTo>
                  <a:cubicBezTo>
                    <a:pt x="8263" y="13293"/>
                    <a:pt x="8263" y="13430"/>
                    <a:pt x="8218" y="13589"/>
                  </a:cubicBezTo>
                  <a:cubicBezTo>
                    <a:pt x="8172" y="13635"/>
                    <a:pt x="8149" y="13749"/>
                    <a:pt x="8126" y="13795"/>
                  </a:cubicBezTo>
                  <a:cubicBezTo>
                    <a:pt x="8103" y="13841"/>
                    <a:pt x="8081" y="13886"/>
                    <a:pt x="8058" y="13932"/>
                  </a:cubicBezTo>
                  <a:cubicBezTo>
                    <a:pt x="8035" y="13977"/>
                    <a:pt x="8012" y="14023"/>
                    <a:pt x="7966" y="14069"/>
                  </a:cubicBezTo>
                  <a:cubicBezTo>
                    <a:pt x="7944" y="14092"/>
                    <a:pt x="7829" y="14206"/>
                    <a:pt x="7898" y="14229"/>
                  </a:cubicBezTo>
                  <a:lnTo>
                    <a:pt x="7921" y="14229"/>
                  </a:lnTo>
                  <a:cubicBezTo>
                    <a:pt x="7875" y="14320"/>
                    <a:pt x="7807" y="14411"/>
                    <a:pt x="7761" y="14502"/>
                  </a:cubicBezTo>
                  <a:cubicBezTo>
                    <a:pt x="7533" y="14708"/>
                    <a:pt x="7327" y="14936"/>
                    <a:pt x="7145" y="15164"/>
                  </a:cubicBezTo>
                  <a:cubicBezTo>
                    <a:pt x="7122" y="15187"/>
                    <a:pt x="7099" y="15210"/>
                    <a:pt x="7076" y="15233"/>
                  </a:cubicBezTo>
                  <a:cubicBezTo>
                    <a:pt x="7053" y="15233"/>
                    <a:pt x="7053" y="15256"/>
                    <a:pt x="7031" y="15256"/>
                  </a:cubicBezTo>
                  <a:cubicBezTo>
                    <a:pt x="6848" y="15347"/>
                    <a:pt x="6643" y="15393"/>
                    <a:pt x="6460" y="15438"/>
                  </a:cubicBezTo>
                  <a:cubicBezTo>
                    <a:pt x="6327" y="15459"/>
                    <a:pt x="6198" y="15470"/>
                    <a:pt x="6072" y="15470"/>
                  </a:cubicBezTo>
                  <a:cubicBezTo>
                    <a:pt x="5917" y="15470"/>
                    <a:pt x="5766" y="15453"/>
                    <a:pt x="5615" y="15415"/>
                  </a:cubicBezTo>
                  <a:cubicBezTo>
                    <a:pt x="5319" y="15370"/>
                    <a:pt x="5045" y="15301"/>
                    <a:pt x="4748" y="15256"/>
                  </a:cubicBezTo>
                  <a:cubicBezTo>
                    <a:pt x="4595" y="15230"/>
                    <a:pt x="4438" y="15217"/>
                    <a:pt x="4279" y="15217"/>
                  </a:cubicBezTo>
                  <a:cubicBezTo>
                    <a:pt x="3873" y="15217"/>
                    <a:pt x="3460" y="15303"/>
                    <a:pt x="3082" y="15484"/>
                  </a:cubicBezTo>
                  <a:cubicBezTo>
                    <a:pt x="3013" y="15530"/>
                    <a:pt x="2945" y="15575"/>
                    <a:pt x="2876" y="15598"/>
                  </a:cubicBezTo>
                  <a:cubicBezTo>
                    <a:pt x="2831" y="15644"/>
                    <a:pt x="2762" y="15667"/>
                    <a:pt x="2717" y="15712"/>
                  </a:cubicBezTo>
                  <a:cubicBezTo>
                    <a:pt x="2648" y="15758"/>
                    <a:pt x="2671" y="15849"/>
                    <a:pt x="2739" y="15849"/>
                  </a:cubicBezTo>
                  <a:cubicBezTo>
                    <a:pt x="2808" y="15849"/>
                    <a:pt x="2876" y="15826"/>
                    <a:pt x="2945" y="15804"/>
                  </a:cubicBezTo>
                  <a:cubicBezTo>
                    <a:pt x="3036" y="15804"/>
                    <a:pt x="3105" y="15781"/>
                    <a:pt x="3196" y="15781"/>
                  </a:cubicBezTo>
                  <a:cubicBezTo>
                    <a:pt x="3373" y="15765"/>
                    <a:pt x="3551" y="15748"/>
                    <a:pt x="3737" y="15748"/>
                  </a:cubicBezTo>
                  <a:cubicBezTo>
                    <a:pt x="3814" y="15748"/>
                    <a:pt x="3892" y="15751"/>
                    <a:pt x="3972" y="15758"/>
                  </a:cubicBezTo>
                  <a:cubicBezTo>
                    <a:pt x="4520" y="15804"/>
                    <a:pt x="5045" y="16009"/>
                    <a:pt x="5615" y="16032"/>
                  </a:cubicBezTo>
                  <a:cubicBezTo>
                    <a:pt x="5821" y="16032"/>
                    <a:pt x="6026" y="16009"/>
                    <a:pt x="6232" y="15963"/>
                  </a:cubicBezTo>
                  <a:lnTo>
                    <a:pt x="6232" y="15963"/>
                  </a:lnTo>
                  <a:cubicBezTo>
                    <a:pt x="6095" y="16055"/>
                    <a:pt x="5981" y="16146"/>
                    <a:pt x="5844" y="16237"/>
                  </a:cubicBezTo>
                  <a:cubicBezTo>
                    <a:pt x="5839" y="16239"/>
                    <a:pt x="5835" y="16241"/>
                    <a:pt x="5832" y="16244"/>
                  </a:cubicBezTo>
                  <a:lnTo>
                    <a:pt x="5832" y="16244"/>
                  </a:lnTo>
                  <a:cubicBezTo>
                    <a:pt x="5842" y="16235"/>
                    <a:pt x="5852" y="16227"/>
                    <a:pt x="5862" y="16218"/>
                  </a:cubicBezTo>
                  <a:lnTo>
                    <a:pt x="5862" y="16218"/>
                  </a:lnTo>
                  <a:cubicBezTo>
                    <a:pt x="5846" y="16232"/>
                    <a:pt x="5826" y="16246"/>
                    <a:pt x="5798" y="16260"/>
                  </a:cubicBezTo>
                  <a:lnTo>
                    <a:pt x="5802" y="16260"/>
                  </a:lnTo>
                  <a:cubicBezTo>
                    <a:pt x="5811" y="16255"/>
                    <a:pt x="5821" y="16249"/>
                    <a:pt x="5832" y="16244"/>
                  </a:cubicBezTo>
                  <a:lnTo>
                    <a:pt x="5832" y="16244"/>
                  </a:lnTo>
                  <a:cubicBezTo>
                    <a:pt x="5824" y="16249"/>
                    <a:pt x="5817" y="16255"/>
                    <a:pt x="5810" y="16260"/>
                  </a:cubicBezTo>
                  <a:lnTo>
                    <a:pt x="5802" y="16260"/>
                  </a:lnTo>
                  <a:cubicBezTo>
                    <a:pt x="5779" y="16273"/>
                    <a:pt x="5759" y="16283"/>
                    <a:pt x="5730" y="16283"/>
                  </a:cubicBezTo>
                  <a:cubicBezTo>
                    <a:pt x="5638" y="16351"/>
                    <a:pt x="5524" y="16397"/>
                    <a:pt x="5410" y="16443"/>
                  </a:cubicBezTo>
                  <a:cubicBezTo>
                    <a:pt x="5034" y="16591"/>
                    <a:pt x="4633" y="16649"/>
                    <a:pt x="4227" y="16649"/>
                  </a:cubicBezTo>
                  <a:cubicBezTo>
                    <a:pt x="3694" y="16649"/>
                    <a:pt x="3153" y="16549"/>
                    <a:pt x="2648" y="16420"/>
                  </a:cubicBezTo>
                  <a:cubicBezTo>
                    <a:pt x="2648" y="16420"/>
                    <a:pt x="2648" y="16443"/>
                    <a:pt x="2625" y="16443"/>
                  </a:cubicBezTo>
                  <a:cubicBezTo>
                    <a:pt x="2602" y="16443"/>
                    <a:pt x="2557" y="16465"/>
                    <a:pt x="2534" y="16488"/>
                  </a:cubicBezTo>
                  <a:cubicBezTo>
                    <a:pt x="2466" y="16534"/>
                    <a:pt x="2397" y="16580"/>
                    <a:pt x="2306" y="16625"/>
                  </a:cubicBezTo>
                  <a:cubicBezTo>
                    <a:pt x="2306" y="16625"/>
                    <a:pt x="2283" y="16625"/>
                    <a:pt x="2260" y="16648"/>
                  </a:cubicBezTo>
                  <a:cubicBezTo>
                    <a:pt x="2260" y="16648"/>
                    <a:pt x="2237" y="16671"/>
                    <a:pt x="2237" y="16671"/>
                  </a:cubicBezTo>
                  <a:cubicBezTo>
                    <a:pt x="2237" y="16717"/>
                    <a:pt x="2351" y="16739"/>
                    <a:pt x="2374" y="16739"/>
                  </a:cubicBezTo>
                  <a:cubicBezTo>
                    <a:pt x="2580" y="16808"/>
                    <a:pt x="2785" y="16876"/>
                    <a:pt x="2991" y="16945"/>
                  </a:cubicBezTo>
                  <a:cubicBezTo>
                    <a:pt x="3401" y="17082"/>
                    <a:pt x="3835" y="17196"/>
                    <a:pt x="4269" y="17219"/>
                  </a:cubicBezTo>
                  <a:cubicBezTo>
                    <a:pt x="4702" y="17219"/>
                    <a:pt x="5136" y="17127"/>
                    <a:pt x="5547" y="16922"/>
                  </a:cubicBezTo>
                  <a:cubicBezTo>
                    <a:pt x="5958" y="16717"/>
                    <a:pt x="6369" y="16465"/>
                    <a:pt x="6757" y="16214"/>
                  </a:cubicBezTo>
                  <a:cubicBezTo>
                    <a:pt x="7076" y="15986"/>
                    <a:pt x="7396" y="15781"/>
                    <a:pt x="7624" y="15484"/>
                  </a:cubicBezTo>
                  <a:cubicBezTo>
                    <a:pt x="7670" y="15415"/>
                    <a:pt x="7715" y="15347"/>
                    <a:pt x="7761" y="15256"/>
                  </a:cubicBezTo>
                  <a:cubicBezTo>
                    <a:pt x="7761" y="15233"/>
                    <a:pt x="7784" y="15187"/>
                    <a:pt x="7807" y="15164"/>
                  </a:cubicBezTo>
                  <a:cubicBezTo>
                    <a:pt x="7921" y="15050"/>
                    <a:pt x="8012" y="14959"/>
                    <a:pt x="8126" y="14845"/>
                  </a:cubicBezTo>
                  <a:cubicBezTo>
                    <a:pt x="8286" y="14639"/>
                    <a:pt x="8423" y="14411"/>
                    <a:pt x="8491" y="14160"/>
                  </a:cubicBezTo>
                  <a:cubicBezTo>
                    <a:pt x="8697" y="13932"/>
                    <a:pt x="8857" y="13704"/>
                    <a:pt x="8948" y="13430"/>
                  </a:cubicBezTo>
                  <a:cubicBezTo>
                    <a:pt x="8994" y="13384"/>
                    <a:pt x="9062" y="13316"/>
                    <a:pt x="9085" y="13247"/>
                  </a:cubicBezTo>
                  <a:cubicBezTo>
                    <a:pt x="9176" y="13133"/>
                    <a:pt x="9222" y="12996"/>
                    <a:pt x="9290" y="12859"/>
                  </a:cubicBezTo>
                  <a:cubicBezTo>
                    <a:pt x="9359" y="12699"/>
                    <a:pt x="9450" y="12539"/>
                    <a:pt x="9541" y="12403"/>
                  </a:cubicBezTo>
                  <a:cubicBezTo>
                    <a:pt x="9701" y="12151"/>
                    <a:pt x="9861" y="11878"/>
                    <a:pt x="10066" y="11649"/>
                  </a:cubicBezTo>
                  <a:cubicBezTo>
                    <a:pt x="10135" y="11558"/>
                    <a:pt x="10226" y="11467"/>
                    <a:pt x="10317" y="11375"/>
                  </a:cubicBezTo>
                  <a:cubicBezTo>
                    <a:pt x="10363" y="11353"/>
                    <a:pt x="10386" y="11330"/>
                    <a:pt x="10409" y="11307"/>
                  </a:cubicBezTo>
                  <a:cubicBezTo>
                    <a:pt x="10523" y="11261"/>
                    <a:pt x="10614" y="11238"/>
                    <a:pt x="10728" y="11238"/>
                  </a:cubicBezTo>
                  <a:cubicBezTo>
                    <a:pt x="10763" y="11227"/>
                    <a:pt x="10797" y="11221"/>
                    <a:pt x="10831" y="11221"/>
                  </a:cubicBezTo>
                  <a:cubicBezTo>
                    <a:pt x="10865" y="11221"/>
                    <a:pt x="10899" y="11227"/>
                    <a:pt x="10934" y="11238"/>
                  </a:cubicBezTo>
                  <a:cubicBezTo>
                    <a:pt x="10964" y="11238"/>
                    <a:pt x="11005" y="11249"/>
                    <a:pt x="11042" y="11249"/>
                  </a:cubicBezTo>
                  <a:cubicBezTo>
                    <a:pt x="11061" y="11249"/>
                    <a:pt x="11078" y="11246"/>
                    <a:pt x="11094" y="11238"/>
                  </a:cubicBezTo>
                  <a:lnTo>
                    <a:pt x="11116" y="11238"/>
                  </a:lnTo>
                  <a:cubicBezTo>
                    <a:pt x="11208" y="11193"/>
                    <a:pt x="11322" y="11124"/>
                    <a:pt x="11413" y="11056"/>
                  </a:cubicBezTo>
                  <a:cubicBezTo>
                    <a:pt x="11436" y="11056"/>
                    <a:pt x="11459" y="11033"/>
                    <a:pt x="11459" y="11033"/>
                  </a:cubicBezTo>
                  <a:cubicBezTo>
                    <a:pt x="11482" y="11010"/>
                    <a:pt x="11504" y="10987"/>
                    <a:pt x="11482" y="10965"/>
                  </a:cubicBezTo>
                  <a:cubicBezTo>
                    <a:pt x="11436" y="10919"/>
                    <a:pt x="11322" y="10919"/>
                    <a:pt x="11276" y="10896"/>
                  </a:cubicBezTo>
                  <a:cubicBezTo>
                    <a:pt x="11185" y="10873"/>
                    <a:pt x="11116" y="10873"/>
                    <a:pt x="11048" y="10873"/>
                  </a:cubicBezTo>
                  <a:cubicBezTo>
                    <a:pt x="10705" y="10896"/>
                    <a:pt x="10432" y="11079"/>
                    <a:pt x="10158" y="11238"/>
                  </a:cubicBezTo>
                  <a:cubicBezTo>
                    <a:pt x="9907" y="11398"/>
                    <a:pt x="9701" y="11581"/>
                    <a:pt x="9496" y="11809"/>
                  </a:cubicBezTo>
                  <a:cubicBezTo>
                    <a:pt x="9359" y="11992"/>
                    <a:pt x="9199" y="12174"/>
                    <a:pt x="9062" y="12357"/>
                  </a:cubicBezTo>
                  <a:cubicBezTo>
                    <a:pt x="9085" y="12266"/>
                    <a:pt x="9085" y="12151"/>
                    <a:pt x="9131" y="12060"/>
                  </a:cubicBezTo>
                  <a:cubicBezTo>
                    <a:pt x="9199" y="11923"/>
                    <a:pt x="9290" y="11809"/>
                    <a:pt x="9359" y="11672"/>
                  </a:cubicBezTo>
                  <a:cubicBezTo>
                    <a:pt x="9541" y="11398"/>
                    <a:pt x="9701" y="11056"/>
                    <a:pt x="9587" y="10713"/>
                  </a:cubicBezTo>
                  <a:cubicBezTo>
                    <a:pt x="9587" y="10691"/>
                    <a:pt x="9587" y="10691"/>
                    <a:pt x="9587" y="10691"/>
                  </a:cubicBezTo>
                  <a:cubicBezTo>
                    <a:pt x="9678" y="10440"/>
                    <a:pt x="9724" y="10166"/>
                    <a:pt x="9815" y="9937"/>
                  </a:cubicBezTo>
                  <a:cubicBezTo>
                    <a:pt x="10021" y="9275"/>
                    <a:pt x="10409" y="8728"/>
                    <a:pt x="10979" y="8317"/>
                  </a:cubicBezTo>
                  <a:cubicBezTo>
                    <a:pt x="11002" y="8317"/>
                    <a:pt x="11002" y="8294"/>
                    <a:pt x="11025" y="8271"/>
                  </a:cubicBezTo>
                  <a:cubicBezTo>
                    <a:pt x="11094" y="8248"/>
                    <a:pt x="11162" y="8203"/>
                    <a:pt x="11230" y="8180"/>
                  </a:cubicBezTo>
                  <a:cubicBezTo>
                    <a:pt x="11367" y="8134"/>
                    <a:pt x="11527" y="8089"/>
                    <a:pt x="11664" y="8043"/>
                  </a:cubicBezTo>
                  <a:cubicBezTo>
                    <a:pt x="11778" y="7974"/>
                    <a:pt x="11892" y="7906"/>
                    <a:pt x="11984" y="7837"/>
                  </a:cubicBezTo>
                  <a:cubicBezTo>
                    <a:pt x="12007" y="7837"/>
                    <a:pt x="12052" y="7815"/>
                    <a:pt x="12052" y="7792"/>
                  </a:cubicBezTo>
                  <a:cubicBezTo>
                    <a:pt x="12052" y="7769"/>
                    <a:pt x="12007" y="7769"/>
                    <a:pt x="11984" y="7769"/>
                  </a:cubicBezTo>
                  <a:cubicBezTo>
                    <a:pt x="11824" y="7792"/>
                    <a:pt x="11664" y="7860"/>
                    <a:pt x="11527" y="7906"/>
                  </a:cubicBezTo>
                  <a:cubicBezTo>
                    <a:pt x="11185" y="8043"/>
                    <a:pt x="10865" y="8226"/>
                    <a:pt x="10569" y="8431"/>
                  </a:cubicBezTo>
                  <a:cubicBezTo>
                    <a:pt x="10295" y="8591"/>
                    <a:pt x="10044" y="8819"/>
                    <a:pt x="9838" y="9047"/>
                  </a:cubicBezTo>
                  <a:cubicBezTo>
                    <a:pt x="9656" y="9253"/>
                    <a:pt x="9519" y="9481"/>
                    <a:pt x="9404" y="9709"/>
                  </a:cubicBezTo>
                  <a:cubicBezTo>
                    <a:pt x="9382" y="9664"/>
                    <a:pt x="9359" y="9618"/>
                    <a:pt x="9359" y="9595"/>
                  </a:cubicBezTo>
                  <a:cubicBezTo>
                    <a:pt x="9382" y="9458"/>
                    <a:pt x="9404" y="9321"/>
                    <a:pt x="9450" y="9184"/>
                  </a:cubicBezTo>
                  <a:cubicBezTo>
                    <a:pt x="9564" y="8773"/>
                    <a:pt x="9770" y="8385"/>
                    <a:pt x="10044" y="8066"/>
                  </a:cubicBezTo>
                  <a:cubicBezTo>
                    <a:pt x="10340" y="7723"/>
                    <a:pt x="10683" y="7427"/>
                    <a:pt x="11048" y="7153"/>
                  </a:cubicBezTo>
                  <a:cubicBezTo>
                    <a:pt x="11390" y="6879"/>
                    <a:pt x="11755" y="6582"/>
                    <a:pt x="12052" y="6240"/>
                  </a:cubicBezTo>
                  <a:cubicBezTo>
                    <a:pt x="12121" y="6148"/>
                    <a:pt x="12189" y="6057"/>
                    <a:pt x="12258" y="5966"/>
                  </a:cubicBezTo>
                  <a:cubicBezTo>
                    <a:pt x="12280" y="5943"/>
                    <a:pt x="12349" y="5875"/>
                    <a:pt x="12326" y="5852"/>
                  </a:cubicBezTo>
                  <a:cubicBezTo>
                    <a:pt x="12326" y="5806"/>
                    <a:pt x="12303" y="5806"/>
                    <a:pt x="12303" y="5806"/>
                  </a:cubicBezTo>
                  <a:lnTo>
                    <a:pt x="12280" y="5829"/>
                  </a:lnTo>
                  <a:cubicBezTo>
                    <a:pt x="12280" y="5829"/>
                    <a:pt x="12258" y="5829"/>
                    <a:pt x="12235" y="5852"/>
                  </a:cubicBezTo>
                  <a:cubicBezTo>
                    <a:pt x="12143" y="5897"/>
                    <a:pt x="12052" y="5943"/>
                    <a:pt x="11984" y="5989"/>
                  </a:cubicBezTo>
                  <a:cubicBezTo>
                    <a:pt x="11961" y="6011"/>
                    <a:pt x="11961" y="6011"/>
                    <a:pt x="11961" y="6011"/>
                  </a:cubicBezTo>
                  <a:cubicBezTo>
                    <a:pt x="11938" y="6011"/>
                    <a:pt x="11938" y="6034"/>
                    <a:pt x="11915" y="6034"/>
                  </a:cubicBezTo>
                  <a:cubicBezTo>
                    <a:pt x="11915" y="6034"/>
                    <a:pt x="11892" y="6057"/>
                    <a:pt x="11870" y="6080"/>
                  </a:cubicBezTo>
                  <a:cubicBezTo>
                    <a:pt x="11801" y="6171"/>
                    <a:pt x="11733" y="6263"/>
                    <a:pt x="11664" y="6331"/>
                  </a:cubicBezTo>
                  <a:cubicBezTo>
                    <a:pt x="11071" y="6993"/>
                    <a:pt x="10272" y="7449"/>
                    <a:pt x="9656" y="8089"/>
                  </a:cubicBezTo>
                  <a:cubicBezTo>
                    <a:pt x="9427" y="8317"/>
                    <a:pt x="9245" y="8568"/>
                    <a:pt x="9085" y="8842"/>
                  </a:cubicBezTo>
                  <a:cubicBezTo>
                    <a:pt x="9085" y="8728"/>
                    <a:pt x="9085" y="8636"/>
                    <a:pt x="9085" y="8522"/>
                  </a:cubicBezTo>
                  <a:cubicBezTo>
                    <a:pt x="9108" y="8454"/>
                    <a:pt x="9108" y="8385"/>
                    <a:pt x="9108" y="8340"/>
                  </a:cubicBezTo>
                  <a:cubicBezTo>
                    <a:pt x="9108" y="8134"/>
                    <a:pt x="9176" y="7952"/>
                    <a:pt x="9267" y="7769"/>
                  </a:cubicBezTo>
                  <a:cubicBezTo>
                    <a:pt x="9382" y="7609"/>
                    <a:pt x="9496" y="7449"/>
                    <a:pt x="9633" y="7290"/>
                  </a:cubicBezTo>
                  <a:cubicBezTo>
                    <a:pt x="9770" y="7130"/>
                    <a:pt x="9907" y="6970"/>
                    <a:pt x="10044" y="6833"/>
                  </a:cubicBezTo>
                  <a:cubicBezTo>
                    <a:pt x="10317" y="6514"/>
                    <a:pt x="10637" y="6240"/>
                    <a:pt x="10911" y="5966"/>
                  </a:cubicBezTo>
                  <a:cubicBezTo>
                    <a:pt x="11208" y="5669"/>
                    <a:pt x="11504" y="5350"/>
                    <a:pt x="11755" y="5030"/>
                  </a:cubicBezTo>
                  <a:cubicBezTo>
                    <a:pt x="11801" y="5007"/>
                    <a:pt x="11824" y="4962"/>
                    <a:pt x="11847" y="4939"/>
                  </a:cubicBezTo>
                  <a:cubicBezTo>
                    <a:pt x="11892" y="4893"/>
                    <a:pt x="11938" y="4847"/>
                    <a:pt x="11961" y="4825"/>
                  </a:cubicBezTo>
                  <a:cubicBezTo>
                    <a:pt x="11961" y="4798"/>
                    <a:pt x="11961" y="4787"/>
                    <a:pt x="11956" y="4787"/>
                  </a:cubicBezTo>
                  <a:cubicBezTo>
                    <a:pt x="11953" y="4787"/>
                    <a:pt x="11947" y="4792"/>
                    <a:pt x="11938" y="4802"/>
                  </a:cubicBezTo>
                  <a:cubicBezTo>
                    <a:pt x="11870" y="4802"/>
                    <a:pt x="11801" y="4870"/>
                    <a:pt x="11755" y="4893"/>
                  </a:cubicBezTo>
                  <a:cubicBezTo>
                    <a:pt x="11710" y="4916"/>
                    <a:pt x="11687" y="4939"/>
                    <a:pt x="11641" y="4962"/>
                  </a:cubicBezTo>
                  <a:cubicBezTo>
                    <a:pt x="11618" y="4984"/>
                    <a:pt x="11596" y="4984"/>
                    <a:pt x="11573" y="5007"/>
                  </a:cubicBezTo>
                  <a:cubicBezTo>
                    <a:pt x="11550" y="5030"/>
                    <a:pt x="11527" y="5053"/>
                    <a:pt x="11504" y="5076"/>
                  </a:cubicBezTo>
                  <a:cubicBezTo>
                    <a:pt x="11436" y="5167"/>
                    <a:pt x="11367" y="5235"/>
                    <a:pt x="11276" y="5304"/>
                  </a:cubicBezTo>
                  <a:cubicBezTo>
                    <a:pt x="10683" y="5989"/>
                    <a:pt x="10021" y="6605"/>
                    <a:pt x="9290" y="7153"/>
                  </a:cubicBezTo>
                  <a:cubicBezTo>
                    <a:pt x="9153" y="7267"/>
                    <a:pt x="9016" y="7404"/>
                    <a:pt x="8902" y="7518"/>
                  </a:cubicBezTo>
                  <a:cubicBezTo>
                    <a:pt x="8902" y="7495"/>
                    <a:pt x="8879" y="7449"/>
                    <a:pt x="8857" y="7404"/>
                  </a:cubicBezTo>
                  <a:cubicBezTo>
                    <a:pt x="8788" y="7198"/>
                    <a:pt x="8720" y="6970"/>
                    <a:pt x="8628" y="6765"/>
                  </a:cubicBezTo>
                  <a:cubicBezTo>
                    <a:pt x="8628" y="6605"/>
                    <a:pt x="8651" y="6468"/>
                    <a:pt x="8697" y="6308"/>
                  </a:cubicBezTo>
                  <a:cubicBezTo>
                    <a:pt x="8788" y="5989"/>
                    <a:pt x="8994" y="5738"/>
                    <a:pt x="9153" y="5441"/>
                  </a:cubicBezTo>
                  <a:cubicBezTo>
                    <a:pt x="9267" y="5167"/>
                    <a:pt x="9359" y="4893"/>
                    <a:pt x="9382" y="4596"/>
                  </a:cubicBezTo>
                  <a:cubicBezTo>
                    <a:pt x="9427" y="4322"/>
                    <a:pt x="9404" y="4026"/>
                    <a:pt x="9290" y="3775"/>
                  </a:cubicBezTo>
                  <a:cubicBezTo>
                    <a:pt x="9267" y="3729"/>
                    <a:pt x="9245" y="3638"/>
                    <a:pt x="9199" y="3592"/>
                  </a:cubicBezTo>
                  <a:cubicBezTo>
                    <a:pt x="9188" y="3581"/>
                    <a:pt x="9170" y="3575"/>
                    <a:pt x="9153" y="3575"/>
                  </a:cubicBezTo>
                  <a:cubicBezTo>
                    <a:pt x="9136" y="3575"/>
                    <a:pt x="9119" y="3581"/>
                    <a:pt x="9108" y="3592"/>
                  </a:cubicBezTo>
                  <a:lnTo>
                    <a:pt x="9085" y="3592"/>
                  </a:lnTo>
                  <a:cubicBezTo>
                    <a:pt x="8971" y="3660"/>
                    <a:pt x="8879" y="3706"/>
                    <a:pt x="8788" y="3775"/>
                  </a:cubicBezTo>
                  <a:cubicBezTo>
                    <a:pt x="8765" y="3775"/>
                    <a:pt x="8743" y="3797"/>
                    <a:pt x="8743" y="3797"/>
                  </a:cubicBezTo>
                  <a:lnTo>
                    <a:pt x="8720" y="3797"/>
                  </a:lnTo>
                  <a:cubicBezTo>
                    <a:pt x="8720" y="3820"/>
                    <a:pt x="8697" y="3820"/>
                    <a:pt x="8697" y="3843"/>
                  </a:cubicBezTo>
                  <a:cubicBezTo>
                    <a:pt x="8674" y="3797"/>
                    <a:pt x="8651" y="3752"/>
                    <a:pt x="8628" y="3706"/>
                  </a:cubicBezTo>
                  <a:cubicBezTo>
                    <a:pt x="8446" y="3318"/>
                    <a:pt x="8218" y="2976"/>
                    <a:pt x="7989" y="2611"/>
                  </a:cubicBezTo>
                  <a:cubicBezTo>
                    <a:pt x="7738" y="2222"/>
                    <a:pt x="7510" y="1834"/>
                    <a:pt x="7305" y="1446"/>
                  </a:cubicBezTo>
                  <a:cubicBezTo>
                    <a:pt x="7099" y="1127"/>
                    <a:pt x="6894" y="807"/>
                    <a:pt x="6574" y="602"/>
                  </a:cubicBezTo>
                  <a:cubicBezTo>
                    <a:pt x="6232" y="351"/>
                    <a:pt x="5844" y="282"/>
                    <a:pt x="5433" y="214"/>
                  </a:cubicBezTo>
                  <a:cubicBezTo>
                    <a:pt x="4690" y="134"/>
                    <a:pt x="3913" y="0"/>
                    <a:pt x="31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95"/>
            <p:cNvSpPr/>
            <p:nvPr/>
          </p:nvSpPr>
          <p:spPr>
            <a:xfrm>
              <a:off x="3237350" y="2286000"/>
              <a:ext cx="600" cy="25"/>
            </a:xfrm>
            <a:custGeom>
              <a:avLst/>
              <a:gdLst/>
              <a:ahLst/>
              <a:cxnLst/>
              <a:rect l="l" t="t" r="r" b="b"/>
              <a:pathLst>
                <a:path w="24" h="1" extrusionOk="0">
                  <a:moveTo>
                    <a:pt x="24" y="1"/>
                  </a:moveTo>
                  <a:cubicBezTo>
                    <a:pt x="1" y="1"/>
                    <a:pt x="1" y="1"/>
                    <a:pt x="1" y="1"/>
                  </a:cubicBezTo>
                  <a:cubicBezTo>
                    <a:pt x="1" y="1"/>
                    <a:pt x="1" y="1"/>
                    <a:pt x="1" y="1"/>
                  </a:cubicBezTo>
                  <a:cubicBezTo>
                    <a:pt x="1" y="1"/>
                    <a:pt x="24" y="1"/>
                    <a:pt x="24"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95"/>
            <p:cNvSpPr/>
            <p:nvPr/>
          </p:nvSpPr>
          <p:spPr>
            <a:xfrm>
              <a:off x="2717500" y="2568875"/>
              <a:ext cx="102750" cy="98325"/>
            </a:xfrm>
            <a:custGeom>
              <a:avLst/>
              <a:gdLst/>
              <a:ahLst/>
              <a:cxnLst/>
              <a:rect l="l" t="t" r="r" b="b"/>
              <a:pathLst>
                <a:path w="4110" h="3933" extrusionOk="0">
                  <a:moveTo>
                    <a:pt x="3699" y="0"/>
                  </a:moveTo>
                  <a:cubicBezTo>
                    <a:pt x="3670" y="0"/>
                    <a:pt x="3623" y="37"/>
                    <a:pt x="3607" y="52"/>
                  </a:cubicBezTo>
                  <a:cubicBezTo>
                    <a:pt x="3562" y="52"/>
                    <a:pt x="3539" y="75"/>
                    <a:pt x="3493" y="98"/>
                  </a:cubicBezTo>
                  <a:cubicBezTo>
                    <a:pt x="3493" y="98"/>
                    <a:pt x="3470" y="121"/>
                    <a:pt x="3402" y="144"/>
                  </a:cubicBezTo>
                  <a:cubicBezTo>
                    <a:pt x="3379" y="167"/>
                    <a:pt x="3356" y="167"/>
                    <a:pt x="3333" y="189"/>
                  </a:cubicBezTo>
                  <a:cubicBezTo>
                    <a:pt x="3060" y="349"/>
                    <a:pt x="2831" y="509"/>
                    <a:pt x="2672" y="806"/>
                  </a:cubicBezTo>
                  <a:cubicBezTo>
                    <a:pt x="2512" y="1057"/>
                    <a:pt x="2420" y="1354"/>
                    <a:pt x="2375" y="1650"/>
                  </a:cubicBezTo>
                  <a:cubicBezTo>
                    <a:pt x="2392" y="1633"/>
                    <a:pt x="2434" y="1616"/>
                    <a:pt x="2473" y="1599"/>
                  </a:cubicBezTo>
                  <a:lnTo>
                    <a:pt x="2473" y="1599"/>
                  </a:lnTo>
                  <a:cubicBezTo>
                    <a:pt x="2463" y="1607"/>
                    <a:pt x="2453" y="1617"/>
                    <a:pt x="2443" y="1627"/>
                  </a:cubicBezTo>
                  <a:cubicBezTo>
                    <a:pt x="2443" y="1627"/>
                    <a:pt x="2398" y="1650"/>
                    <a:pt x="2375" y="1650"/>
                  </a:cubicBezTo>
                  <a:cubicBezTo>
                    <a:pt x="2375" y="1764"/>
                    <a:pt x="2375" y="1901"/>
                    <a:pt x="2375" y="2015"/>
                  </a:cubicBezTo>
                  <a:cubicBezTo>
                    <a:pt x="2364" y="2014"/>
                    <a:pt x="2354" y="2013"/>
                    <a:pt x="2343" y="2013"/>
                  </a:cubicBezTo>
                  <a:cubicBezTo>
                    <a:pt x="2211" y="2013"/>
                    <a:pt x="2048" y="2135"/>
                    <a:pt x="1964" y="2198"/>
                  </a:cubicBezTo>
                  <a:cubicBezTo>
                    <a:pt x="1895" y="2221"/>
                    <a:pt x="1804" y="2267"/>
                    <a:pt x="1759" y="2335"/>
                  </a:cubicBezTo>
                  <a:cubicBezTo>
                    <a:pt x="1736" y="2335"/>
                    <a:pt x="1736" y="2335"/>
                    <a:pt x="1736" y="2358"/>
                  </a:cubicBezTo>
                  <a:cubicBezTo>
                    <a:pt x="1713" y="2312"/>
                    <a:pt x="1713" y="2289"/>
                    <a:pt x="1713" y="2244"/>
                  </a:cubicBezTo>
                  <a:cubicBezTo>
                    <a:pt x="1644" y="1879"/>
                    <a:pt x="1599" y="1513"/>
                    <a:pt x="1622" y="1148"/>
                  </a:cubicBezTo>
                  <a:cubicBezTo>
                    <a:pt x="1644" y="988"/>
                    <a:pt x="1667" y="806"/>
                    <a:pt x="1759" y="669"/>
                  </a:cubicBezTo>
                  <a:cubicBezTo>
                    <a:pt x="1781" y="600"/>
                    <a:pt x="1827" y="532"/>
                    <a:pt x="1873" y="486"/>
                  </a:cubicBezTo>
                  <a:cubicBezTo>
                    <a:pt x="1895" y="463"/>
                    <a:pt x="1918" y="441"/>
                    <a:pt x="1941" y="418"/>
                  </a:cubicBezTo>
                  <a:cubicBezTo>
                    <a:pt x="1978" y="380"/>
                    <a:pt x="2000" y="343"/>
                    <a:pt x="1958" y="343"/>
                  </a:cubicBezTo>
                  <a:cubicBezTo>
                    <a:pt x="1948" y="343"/>
                    <a:pt x="1935" y="345"/>
                    <a:pt x="1918" y="349"/>
                  </a:cubicBezTo>
                  <a:cubicBezTo>
                    <a:pt x="1850" y="372"/>
                    <a:pt x="1781" y="441"/>
                    <a:pt x="1713" y="463"/>
                  </a:cubicBezTo>
                  <a:cubicBezTo>
                    <a:pt x="1644" y="509"/>
                    <a:pt x="1576" y="555"/>
                    <a:pt x="1507" y="600"/>
                  </a:cubicBezTo>
                  <a:cubicBezTo>
                    <a:pt x="1416" y="646"/>
                    <a:pt x="1370" y="714"/>
                    <a:pt x="1302" y="806"/>
                  </a:cubicBezTo>
                  <a:cubicBezTo>
                    <a:pt x="1188" y="988"/>
                    <a:pt x="1165" y="1217"/>
                    <a:pt x="1165" y="1422"/>
                  </a:cubicBezTo>
                  <a:cubicBezTo>
                    <a:pt x="1165" y="1399"/>
                    <a:pt x="1188" y="1376"/>
                    <a:pt x="1234" y="1354"/>
                  </a:cubicBezTo>
                  <a:cubicBezTo>
                    <a:pt x="1234" y="1354"/>
                    <a:pt x="1234" y="1376"/>
                    <a:pt x="1234" y="1376"/>
                  </a:cubicBezTo>
                  <a:lnTo>
                    <a:pt x="1211" y="1376"/>
                  </a:lnTo>
                  <a:cubicBezTo>
                    <a:pt x="1211" y="1399"/>
                    <a:pt x="1165" y="1399"/>
                    <a:pt x="1165" y="1422"/>
                  </a:cubicBezTo>
                  <a:cubicBezTo>
                    <a:pt x="1142" y="1513"/>
                    <a:pt x="1142" y="1582"/>
                    <a:pt x="1142" y="1673"/>
                  </a:cubicBezTo>
                  <a:cubicBezTo>
                    <a:pt x="1119" y="1662"/>
                    <a:pt x="1091" y="1656"/>
                    <a:pt x="1062" y="1656"/>
                  </a:cubicBezTo>
                  <a:cubicBezTo>
                    <a:pt x="1034" y="1656"/>
                    <a:pt x="1005" y="1662"/>
                    <a:pt x="982" y="1673"/>
                  </a:cubicBezTo>
                  <a:cubicBezTo>
                    <a:pt x="845" y="1719"/>
                    <a:pt x="731" y="1810"/>
                    <a:pt x="617" y="1879"/>
                  </a:cubicBezTo>
                  <a:cubicBezTo>
                    <a:pt x="594" y="1879"/>
                    <a:pt x="594" y="1901"/>
                    <a:pt x="594" y="1901"/>
                  </a:cubicBezTo>
                  <a:cubicBezTo>
                    <a:pt x="526" y="1924"/>
                    <a:pt x="480" y="1970"/>
                    <a:pt x="435" y="2015"/>
                  </a:cubicBezTo>
                  <a:cubicBezTo>
                    <a:pt x="321" y="2130"/>
                    <a:pt x="229" y="2267"/>
                    <a:pt x="184" y="2403"/>
                  </a:cubicBezTo>
                  <a:cubicBezTo>
                    <a:pt x="24" y="2723"/>
                    <a:pt x="1" y="3088"/>
                    <a:pt x="24" y="3431"/>
                  </a:cubicBezTo>
                  <a:cubicBezTo>
                    <a:pt x="31" y="3493"/>
                    <a:pt x="64" y="3515"/>
                    <a:pt x="110" y="3515"/>
                  </a:cubicBezTo>
                  <a:cubicBezTo>
                    <a:pt x="216" y="3515"/>
                    <a:pt x="387" y="3394"/>
                    <a:pt x="435" y="3362"/>
                  </a:cubicBezTo>
                  <a:cubicBezTo>
                    <a:pt x="480" y="3339"/>
                    <a:pt x="572" y="3294"/>
                    <a:pt x="617" y="3225"/>
                  </a:cubicBezTo>
                  <a:cubicBezTo>
                    <a:pt x="640" y="3180"/>
                    <a:pt x="663" y="3065"/>
                    <a:pt x="663" y="2997"/>
                  </a:cubicBezTo>
                  <a:cubicBezTo>
                    <a:pt x="731" y="2677"/>
                    <a:pt x="800" y="2358"/>
                    <a:pt x="1028" y="2130"/>
                  </a:cubicBezTo>
                  <a:cubicBezTo>
                    <a:pt x="1074" y="2084"/>
                    <a:pt x="1097" y="2061"/>
                    <a:pt x="1142" y="2038"/>
                  </a:cubicBezTo>
                  <a:cubicBezTo>
                    <a:pt x="1142" y="2335"/>
                    <a:pt x="1188" y="2609"/>
                    <a:pt x="1279" y="2906"/>
                  </a:cubicBezTo>
                  <a:cubicBezTo>
                    <a:pt x="1299" y="2925"/>
                    <a:pt x="1302" y="2979"/>
                    <a:pt x="1346" y="2979"/>
                  </a:cubicBezTo>
                  <a:cubicBezTo>
                    <a:pt x="1353" y="2979"/>
                    <a:pt x="1361" y="2977"/>
                    <a:pt x="1370" y="2974"/>
                  </a:cubicBezTo>
                  <a:cubicBezTo>
                    <a:pt x="1416" y="2974"/>
                    <a:pt x="1485" y="2928"/>
                    <a:pt x="1507" y="2906"/>
                  </a:cubicBezTo>
                  <a:cubicBezTo>
                    <a:pt x="1553" y="2883"/>
                    <a:pt x="1576" y="2883"/>
                    <a:pt x="1599" y="2860"/>
                  </a:cubicBezTo>
                  <a:lnTo>
                    <a:pt x="1599" y="2860"/>
                  </a:lnTo>
                  <a:cubicBezTo>
                    <a:pt x="1576" y="2997"/>
                    <a:pt x="1576" y="3134"/>
                    <a:pt x="1576" y="3248"/>
                  </a:cubicBezTo>
                  <a:cubicBezTo>
                    <a:pt x="1576" y="3499"/>
                    <a:pt x="1599" y="3910"/>
                    <a:pt x="1918" y="3933"/>
                  </a:cubicBezTo>
                  <a:lnTo>
                    <a:pt x="1964" y="3933"/>
                  </a:lnTo>
                  <a:cubicBezTo>
                    <a:pt x="1987" y="3910"/>
                    <a:pt x="2010" y="3887"/>
                    <a:pt x="2055" y="3864"/>
                  </a:cubicBezTo>
                  <a:cubicBezTo>
                    <a:pt x="2124" y="3841"/>
                    <a:pt x="2192" y="3796"/>
                    <a:pt x="2283" y="3750"/>
                  </a:cubicBezTo>
                  <a:cubicBezTo>
                    <a:pt x="2283" y="3727"/>
                    <a:pt x="2306" y="3727"/>
                    <a:pt x="2329" y="3705"/>
                  </a:cubicBezTo>
                  <a:cubicBezTo>
                    <a:pt x="2352" y="3705"/>
                    <a:pt x="2352" y="3682"/>
                    <a:pt x="2352" y="3682"/>
                  </a:cubicBezTo>
                  <a:cubicBezTo>
                    <a:pt x="2375" y="3636"/>
                    <a:pt x="2329" y="3590"/>
                    <a:pt x="2306" y="3545"/>
                  </a:cubicBezTo>
                  <a:cubicBezTo>
                    <a:pt x="2238" y="3385"/>
                    <a:pt x="2238" y="3202"/>
                    <a:pt x="2261" y="3043"/>
                  </a:cubicBezTo>
                  <a:cubicBezTo>
                    <a:pt x="2283" y="2860"/>
                    <a:pt x="2352" y="2677"/>
                    <a:pt x="2398" y="2518"/>
                  </a:cubicBezTo>
                  <a:cubicBezTo>
                    <a:pt x="2420" y="2495"/>
                    <a:pt x="2420" y="2472"/>
                    <a:pt x="2443" y="2449"/>
                  </a:cubicBezTo>
                  <a:cubicBezTo>
                    <a:pt x="2466" y="2563"/>
                    <a:pt x="2535" y="2655"/>
                    <a:pt x="2626" y="2723"/>
                  </a:cubicBezTo>
                  <a:cubicBezTo>
                    <a:pt x="2665" y="2762"/>
                    <a:pt x="2756" y="2819"/>
                    <a:pt x="2838" y="2819"/>
                  </a:cubicBezTo>
                  <a:cubicBezTo>
                    <a:pt x="2852" y="2819"/>
                    <a:pt x="2864" y="2817"/>
                    <a:pt x="2877" y="2814"/>
                  </a:cubicBezTo>
                  <a:cubicBezTo>
                    <a:pt x="2900" y="2792"/>
                    <a:pt x="2900" y="2792"/>
                    <a:pt x="2923" y="2792"/>
                  </a:cubicBezTo>
                  <a:cubicBezTo>
                    <a:pt x="2900" y="3043"/>
                    <a:pt x="2923" y="3294"/>
                    <a:pt x="3060" y="3522"/>
                  </a:cubicBezTo>
                  <a:cubicBezTo>
                    <a:pt x="3105" y="3636"/>
                    <a:pt x="3219" y="3750"/>
                    <a:pt x="3333" y="3819"/>
                  </a:cubicBezTo>
                  <a:cubicBezTo>
                    <a:pt x="3356" y="3841"/>
                    <a:pt x="3379" y="3841"/>
                    <a:pt x="3402" y="3841"/>
                  </a:cubicBezTo>
                  <a:cubicBezTo>
                    <a:pt x="3425" y="3841"/>
                    <a:pt x="3470" y="3819"/>
                    <a:pt x="3493" y="3796"/>
                  </a:cubicBezTo>
                  <a:cubicBezTo>
                    <a:pt x="3539" y="3773"/>
                    <a:pt x="3607" y="3750"/>
                    <a:pt x="3653" y="3705"/>
                  </a:cubicBezTo>
                  <a:cubicBezTo>
                    <a:pt x="3676" y="3705"/>
                    <a:pt x="3767" y="3659"/>
                    <a:pt x="3790" y="3636"/>
                  </a:cubicBezTo>
                  <a:cubicBezTo>
                    <a:pt x="3813" y="3590"/>
                    <a:pt x="3767" y="3476"/>
                    <a:pt x="3767" y="3431"/>
                  </a:cubicBezTo>
                  <a:cubicBezTo>
                    <a:pt x="3721" y="3180"/>
                    <a:pt x="3630" y="2951"/>
                    <a:pt x="3653" y="2677"/>
                  </a:cubicBezTo>
                  <a:cubicBezTo>
                    <a:pt x="3653" y="2449"/>
                    <a:pt x="3744" y="2244"/>
                    <a:pt x="3836" y="2038"/>
                  </a:cubicBezTo>
                  <a:cubicBezTo>
                    <a:pt x="3904" y="1879"/>
                    <a:pt x="4110" y="1650"/>
                    <a:pt x="3881" y="1536"/>
                  </a:cubicBezTo>
                  <a:cubicBezTo>
                    <a:pt x="3853" y="1527"/>
                    <a:pt x="3825" y="1521"/>
                    <a:pt x="3796" y="1521"/>
                  </a:cubicBezTo>
                  <a:cubicBezTo>
                    <a:pt x="3756" y="1521"/>
                    <a:pt x="3716" y="1532"/>
                    <a:pt x="3676" y="1559"/>
                  </a:cubicBezTo>
                  <a:lnTo>
                    <a:pt x="3653" y="1559"/>
                  </a:lnTo>
                  <a:cubicBezTo>
                    <a:pt x="3562" y="1605"/>
                    <a:pt x="3470" y="1650"/>
                    <a:pt x="3379" y="1719"/>
                  </a:cubicBezTo>
                  <a:cubicBezTo>
                    <a:pt x="3333" y="1742"/>
                    <a:pt x="3288" y="1764"/>
                    <a:pt x="3242" y="1810"/>
                  </a:cubicBezTo>
                  <a:cubicBezTo>
                    <a:pt x="3151" y="1924"/>
                    <a:pt x="3082" y="2084"/>
                    <a:pt x="3014" y="2244"/>
                  </a:cubicBezTo>
                  <a:cubicBezTo>
                    <a:pt x="3014" y="2221"/>
                    <a:pt x="2991" y="2221"/>
                    <a:pt x="2991" y="2198"/>
                  </a:cubicBezTo>
                  <a:cubicBezTo>
                    <a:pt x="2923" y="2015"/>
                    <a:pt x="2900" y="1787"/>
                    <a:pt x="2923" y="1605"/>
                  </a:cubicBezTo>
                  <a:cubicBezTo>
                    <a:pt x="2923" y="1399"/>
                    <a:pt x="2945" y="1194"/>
                    <a:pt x="3014" y="988"/>
                  </a:cubicBezTo>
                  <a:cubicBezTo>
                    <a:pt x="3105" y="737"/>
                    <a:pt x="3242" y="509"/>
                    <a:pt x="3425" y="304"/>
                  </a:cubicBezTo>
                  <a:cubicBezTo>
                    <a:pt x="3470" y="258"/>
                    <a:pt x="3516" y="212"/>
                    <a:pt x="3562" y="167"/>
                  </a:cubicBezTo>
                  <a:cubicBezTo>
                    <a:pt x="3607" y="144"/>
                    <a:pt x="3721" y="75"/>
                    <a:pt x="3721" y="30"/>
                  </a:cubicBezTo>
                  <a:cubicBezTo>
                    <a:pt x="3721" y="8"/>
                    <a:pt x="3712" y="0"/>
                    <a:pt x="36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95"/>
            <p:cNvSpPr/>
            <p:nvPr/>
          </p:nvSpPr>
          <p:spPr>
            <a:xfrm>
              <a:off x="2710100" y="2568475"/>
              <a:ext cx="38825" cy="61300"/>
            </a:xfrm>
            <a:custGeom>
              <a:avLst/>
              <a:gdLst/>
              <a:ahLst/>
              <a:cxnLst/>
              <a:rect l="l" t="t" r="r" b="b"/>
              <a:pathLst>
                <a:path w="1553" h="2452" extrusionOk="0">
                  <a:moveTo>
                    <a:pt x="1484" y="0"/>
                  </a:moveTo>
                  <a:cubicBezTo>
                    <a:pt x="1484" y="23"/>
                    <a:pt x="1484" y="23"/>
                    <a:pt x="1461" y="23"/>
                  </a:cubicBezTo>
                  <a:cubicBezTo>
                    <a:pt x="1347" y="91"/>
                    <a:pt x="1210" y="160"/>
                    <a:pt x="1119" y="228"/>
                  </a:cubicBezTo>
                  <a:cubicBezTo>
                    <a:pt x="913" y="365"/>
                    <a:pt x="731" y="593"/>
                    <a:pt x="617" y="822"/>
                  </a:cubicBezTo>
                  <a:cubicBezTo>
                    <a:pt x="502" y="1073"/>
                    <a:pt x="434" y="1347"/>
                    <a:pt x="457" y="1598"/>
                  </a:cubicBezTo>
                  <a:cubicBezTo>
                    <a:pt x="411" y="1643"/>
                    <a:pt x="343" y="1666"/>
                    <a:pt x="297" y="1712"/>
                  </a:cubicBezTo>
                  <a:cubicBezTo>
                    <a:pt x="228" y="1735"/>
                    <a:pt x="183" y="1803"/>
                    <a:pt x="137" y="1849"/>
                  </a:cubicBezTo>
                  <a:cubicBezTo>
                    <a:pt x="92" y="1940"/>
                    <a:pt x="46" y="2009"/>
                    <a:pt x="23" y="2100"/>
                  </a:cubicBezTo>
                  <a:cubicBezTo>
                    <a:pt x="0" y="2191"/>
                    <a:pt x="0" y="2305"/>
                    <a:pt x="0" y="2397"/>
                  </a:cubicBezTo>
                  <a:cubicBezTo>
                    <a:pt x="0" y="2419"/>
                    <a:pt x="0" y="2442"/>
                    <a:pt x="23" y="2442"/>
                  </a:cubicBezTo>
                  <a:cubicBezTo>
                    <a:pt x="36" y="2449"/>
                    <a:pt x="48" y="2452"/>
                    <a:pt x="58" y="2452"/>
                  </a:cubicBezTo>
                  <a:cubicBezTo>
                    <a:pt x="82" y="2452"/>
                    <a:pt x="98" y="2436"/>
                    <a:pt x="114" y="2419"/>
                  </a:cubicBezTo>
                  <a:cubicBezTo>
                    <a:pt x="206" y="2374"/>
                    <a:pt x="297" y="2328"/>
                    <a:pt x="365" y="2283"/>
                  </a:cubicBezTo>
                  <a:cubicBezTo>
                    <a:pt x="411" y="2260"/>
                    <a:pt x="434" y="2237"/>
                    <a:pt x="457" y="2214"/>
                  </a:cubicBezTo>
                  <a:cubicBezTo>
                    <a:pt x="502" y="2191"/>
                    <a:pt x="502" y="2168"/>
                    <a:pt x="502" y="2123"/>
                  </a:cubicBezTo>
                  <a:cubicBezTo>
                    <a:pt x="548" y="2054"/>
                    <a:pt x="594" y="1963"/>
                    <a:pt x="662" y="1895"/>
                  </a:cubicBezTo>
                  <a:cubicBezTo>
                    <a:pt x="708" y="1826"/>
                    <a:pt x="753" y="1780"/>
                    <a:pt x="822" y="1735"/>
                  </a:cubicBezTo>
                  <a:cubicBezTo>
                    <a:pt x="868" y="1689"/>
                    <a:pt x="913" y="1621"/>
                    <a:pt x="890" y="1552"/>
                  </a:cubicBezTo>
                  <a:cubicBezTo>
                    <a:pt x="890" y="1552"/>
                    <a:pt x="890" y="1529"/>
                    <a:pt x="890" y="1529"/>
                  </a:cubicBezTo>
                  <a:cubicBezTo>
                    <a:pt x="890" y="1529"/>
                    <a:pt x="913" y="1529"/>
                    <a:pt x="913" y="1506"/>
                  </a:cubicBezTo>
                  <a:cubicBezTo>
                    <a:pt x="936" y="1484"/>
                    <a:pt x="959" y="1461"/>
                    <a:pt x="959" y="1415"/>
                  </a:cubicBezTo>
                  <a:cubicBezTo>
                    <a:pt x="959" y="1347"/>
                    <a:pt x="982" y="1278"/>
                    <a:pt x="982" y="1187"/>
                  </a:cubicBezTo>
                  <a:cubicBezTo>
                    <a:pt x="1005" y="890"/>
                    <a:pt x="1096" y="616"/>
                    <a:pt x="1278" y="365"/>
                  </a:cubicBezTo>
                  <a:cubicBezTo>
                    <a:pt x="1324" y="320"/>
                    <a:pt x="1370" y="251"/>
                    <a:pt x="1393" y="205"/>
                  </a:cubicBezTo>
                  <a:cubicBezTo>
                    <a:pt x="1438" y="183"/>
                    <a:pt x="1461" y="160"/>
                    <a:pt x="1484" y="114"/>
                  </a:cubicBezTo>
                  <a:cubicBezTo>
                    <a:pt x="1507" y="114"/>
                    <a:pt x="1552" y="68"/>
                    <a:pt x="1552" y="46"/>
                  </a:cubicBezTo>
                  <a:cubicBezTo>
                    <a:pt x="1552" y="19"/>
                    <a:pt x="1537" y="8"/>
                    <a:pt x="1519" y="8"/>
                  </a:cubicBezTo>
                  <a:cubicBezTo>
                    <a:pt x="1507" y="8"/>
                    <a:pt x="1493" y="13"/>
                    <a:pt x="1484" y="23"/>
                  </a:cubicBezTo>
                  <a:lnTo>
                    <a:pt x="148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95"/>
            <p:cNvSpPr/>
            <p:nvPr/>
          </p:nvSpPr>
          <p:spPr>
            <a:xfrm>
              <a:off x="2749475" y="2407725"/>
              <a:ext cx="178625" cy="151150"/>
            </a:xfrm>
            <a:custGeom>
              <a:avLst/>
              <a:gdLst/>
              <a:ahLst/>
              <a:cxnLst/>
              <a:rect l="l" t="t" r="r" b="b"/>
              <a:pathLst>
                <a:path w="7145" h="6046" extrusionOk="0">
                  <a:moveTo>
                    <a:pt x="2538" y="3522"/>
                  </a:moveTo>
                  <a:cubicBezTo>
                    <a:pt x="2541" y="3522"/>
                    <a:pt x="2540" y="3525"/>
                    <a:pt x="2534" y="3531"/>
                  </a:cubicBezTo>
                  <a:cubicBezTo>
                    <a:pt x="2511" y="3554"/>
                    <a:pt x="2488" y="3554"/>
                    <a:pt x="2465" y="3577"/>
                  </a:cubicBezTo>
                  <a:cubicBezTo>
                    <a:pt x="2465" y="3577"/>
                    <a:pt x="2465" y="3554"/>
                    <a:pt x="2465" y="3554"/>
                  </a:cubicBezTo>
                  <a:cubicBezTo>
                    <a:pt x="2498" y="3538"/>
                    <a:pt x="2530" y="3522"/>
                    <a:pt x="2538" y="3522"/>
                  </a:cubicBezTo>
                  <a:close/>
                  <a:moveTo>
                    <a:pt x="3470" y="3554"/>
                  </a:moveTo>
                  <a:cubicBezTo>
                    <a:pt x="3492" y="3554"/>
                    <a:pt x="3492" y="3577"/>
                    <a:pt x="3424" y="3600"/>
                  </a:cubicBezTo>
                  <a:cubicBezTo>
                    <a:pt x="3439" y="3584"/>
                    <a:pt x="3454" y="3569"/>
                    <a:pt x="3470" y="3554"/>
                  </a:cubicBezTo>
                  <a:close/>
                  <a:moveTo>
                    <a:pt x="5784" y="0"/>
                  </a:moveTo>
                  <a:cubicBezTo>
                    <a:pt x="5579" y="0"/>
                    <a:pt x="5377" y="39"/>
                    <a:pt x="5182" y="130"/>
                  </a:cubicBezTo>
                  <a:cubicBezTo>
                    <a:pt x="4976" y="222"/>
                    <a:pt x="4793" y="336"/>
                    <a:pt x="4611" y="427"/>
                  </a:cubicBezTo>
                  <a:cubicBezTo>
                    <a:pt x="4474" y="518"/>
                    <a:pt x="4337" y="610"/>
                    <a:pt x="4200" y="701"/>
                  </a:cubicBezTo>
                  <a:cubicBezTo>
                    <a:pt x="4154" y="747"/>
                    <a:pt x="4086" y="792"/>
                    <a:pt x="4017" y="838"/>
                  </a:cubicBezTo>
                  <a:cubicBezTo>
                    <a:pt x="3995" y="861"/>
                    <a:pt x="3972" y="861"/>
                    <a:pt x="3972" y="883"/>
                  </a:cubicBezTo>
                  <a:cubicBezTo>
                    <a:pt x="3812" y="952"/>
                    <a:pt x="3675" y="998"/>
                    <a:pt x="3515" y="998"/>
                  </a:cubicBezTo>
                  <a:cubicBezTo>
                    <a:pt x="3471" y="1020"/>
                    <a:pt x="3426" y="1042"/>
                    <a:pt x="3360" y="1065"/>
                  </a:cubicBezTo>
                  <a:lnTo>
                    <a:pt x="3360" y="1065"/>
                  </a:lnTo>
                  <a:cubicBezTo>
                    <a:pt x="3378" y="959"/>
                    <a:pt x="3378" y="853"/>
                    <a:pt x="3378" y="747"/>
                  </a:cubicBezTo>
                  <a:cubicBezTo>
                    <a:pt x="3378" y="632"/>
                    <a:pt x="3355" y="518"/>
                    <a:pt x="3333" y="404"/>
                  </a:cubicBezTo>
                  <a:cubicBezTo>
                    <a:pt x="3333" y="381"/>
                    <a:pt x="3333" y="244"/>
                    <a:pt x="3310" y="244"/>
                  </a:cubicBezTo>
                  <a:cubicBezTo>
                    <a:pt x="3305" y="242"/>
                    <a:pt x="3299" y="241"/>
                    <a:pt x="3293" y="241"/>
                  </a:cubicBezTo>
                  <a:cubicBezTo>
                    <a:pt x="3245" y="241"/>
                    <a:pt x="3170" y="313"/>
                    <a:pt x="3150" y="313"/>
                  </a:cubicBezTo>
                  <a:cubicBezTo>
                    <a:pt x="3104" y="336"/>
                    <a:pt x="3059" y="381"/>
                    <a:pt x="3013" y="404"/>
                  </a:cubicBezTo>
                  <a:cubicBezTo>
                    <a:pt x="2990" y="404"/>
                    <a:pt x="2945" y="427"/>
                    <a:pt x="2922" y="450"/>
                  </a:cubicBezTo>
                  <a:cubicBezTo>
                    <a:pt x="2899" y="495"/>
                    <a:pt x="2899" y="541"/>
                    <a:pt x="2899" y="564"/>
                  </a:cubicBezTo>
                  <a:cubicBezTo>
                    <a:pt x="2876" y="701"/>
                    <a:pt x="2853" y="815"/>
                    <a:pt x="2831" y="952"/>
                  </a:cubicBezTo>
                  <a:cubicBezTo>
                    <a:pt x="2648" y="1911"/>
                    <a:pt x="2169" y="2755"/>
                    <a:pt x="1758" y="3645"/>
                  </a:cubicBezTo>
                  <a:cubicBezTo>
                    <a:pt x="1644" y="3896"/>
                    <a:pt x="1529" y="4170"/>
                    <a:pt x="1438" y="4421"/>
                  </a:cubicBezTo>
                  <a:cubicBezTo>
                    <a:pt x="1347" y="4650"/>
                    <a:pt x="1301" y="4924"/>
                    <a:pt x="1164" y="5129"/>
                  </a:cubicBezTo>
                  <a:cubicBezTo>
                    <a:pt x="1027" y="5334"/>
                    <a:pt x="822" y="5471"/>
                    <a:pt x="616" y="5608"/>
                  </a:cubicBezTo>
                  <a:lnTo>
                    <a:pt x="502" y="5608"/>
                  </a:lnTo>
                  <a:cubicBezTo>
                    <a:pt x="480" y="5631"/>
                    <a:pt x="480" y="5631"/>
                    <a:pt x="480" y="5631"/>
                  </a:cubicBezTo>
                  <a:lnTo>
                    <a:pt x="457" y="5631"/>
                  </a:lnTo>
                  <a:cubicBezTo>
                    <a:pt x="411" y="5654"/>
                    <a:pt x="388" y="5677"/>
                    <a:pt x="365" y="5677"/>
                  </a:cubicBezTo>
                  <a:cubicBezTo>
                    <a:pt x="274" y="5722"/>
                    <a:pt x="183" y="5791"/>
                    <a:pt x="114" y="5837"/>
                  </a:cubicBezTo>
                  <a:lnTo>
                    <a:pt x="91" y="5837"/>
                  </a:lnTo>
                  <a:cubicBezTo>
                    <a:pt x="46" y="5882"/>
                    <a:pt x="0" y="5928"/>
                    <a:pt x="46" y="5996"/>
                  </a:cubicBezTo>
                  <a:cubicBezTo>
                    <a:pt x="60" y="6037"/>
                    <a:pt x="114" y="6046"/>
                    <a:pt x="171" y="6046"/>
                  </a:cubicBezTo>
                  <a:cubicBezTo>
                    <a:pt x="208" y="6046"/>
                    <a:pt x="247" y="6042"/>
                    <a:pt x="274" y="6042"/>
                  </a:cubicBezTo>
                  <a:cubicBezTo>
                    <a:pt x="434" y="6042"/>
                    <a:pt x="571" y="6042"/>
                    <a:pt x="708" y="6019"/>
                  </a:cubicBezTo>
                  <a:cubicBezTo>
                    <a:pt x="959" y="5996"/>
                    <a:pt x="1233" y="5951"/>
                    <a:pt x="1484" y="5905"/>
                  </a:cubicBezTo>
                  <a:cubicBezTo>
                    <a:pt x="1712" y="5882"/>
                    <a:pt x="1917" y="5837"/>
                    <a:pt x="2146" y="5814"/>
                  </a:cubicBezTo>
                  <a:cubicBezTo>
                    <a:pt x="2374" y="5814"/>
                    <a:pt x="2602" y="5859"/>
                    <a:pt x="2808" y="5974"/>
                  </a:cubicBezTo>
                  <a:cubicBezTo>
                    <a:pt x="2826" y="5992"/>
                    <a:pt x="2845" y="6025"/>
                    <a:pt x="2875" y="6025"/>
                  </a:cubicBezTo>
                  <a:cubicBezTo>
                    <a:pt x="2882" y="6025"/>
                    <a:pt x="2890" y="6024"/>
                    <a:pt x="2899" y="6019"/>
                  </a:cubicBezTo>
                  <a:cubicBezTo>
                    <a:pt x="2967" y="6019"/>
                    <a:pt x="3013" y="5951"/>
                    <a:pt x="3059" y="5928"/>
                  </a:cubicBezTo>
                  <a:cubicBezTo>
                    <a:pt x="3127" y="5905"/>
                    <a:pt x="3219" y="5859"/>
                    <a:pt x="3287" y="5814"/>
                  </a:cubicBezTo>
                  <a:cubicBezTo>
                    <a:pt x="3287" y="5791"/>
                    <a:pt x="3287" y="5791"/>
                    <a:pt x="3287" y="5791"/>
                  </a:cubicBezTo>
                  <a:cubicBezTo>
                    <a:pt x="3333" y="5768"/>
                    <a:pt x="3333" y="5745"/>
                    <a:pt x="3310" y="5700"/>
                  </a:cubicBezTo>
                  <a:cubicBezTo>
                    <a:pt x="3177" y="5414"/>
                    <a:pt x="2837" y="5351"/>
                    <a:pt x="2530" y="5351"/>
                  </a:cubicBezTo>
                  <a:cubicBezTo>
                    <a:pt x="2468" y="5351"/>
                    <a:pt x="2408" y="5353"/>
                    <a:pt x="2351" y="5357"/>
                  </a:cubicBezTo>
                  <a:cubicBezTo>
                    <a:pt x="2077" y="5380"/>
                    <a:pt x="1803" y="5426"/>
                    <a:pt x="1529" y="5471"/>
                  </a:cubicBezTo>
                  <a:cubicBezTo>
                    <a:pt x="1598" y="5426"/>
                    <a:pt x="1644" y="5380"/>
                    <a:pt x="1712" y="5334"/>
                  </a:cubicBezTo>
                  <a:cubicBezTo>
                    <a:pt x="1826" y="5220"/>
                    <a:pt x="1917" y="5083"/>
                    <a:pt x="1963" y="4946"/>
                  </a:cubicBezTo>
                  <a:cubicBezTo>
                    <a:pt x="2032" y="4878"/>
                    <a:pt x="2054" y="4764"/>
                    <a:pt x="2100" y="4672"/>
                  </a:cubicBezTo>
                  <a:cubicBezTo>
                    <a:pt x="2169" y="4490"/>
                    <a:pt x="2260" y="4307"/>
                    <a:pt x="2397" y="4125"/>
                  </a:cubicBezTo>
                  <a:cubicBezTo>
                    <a:pt x="2442" y="4056"/>
                    <a:pt x="2488" y="4011"/>
                    <a:pt x="2557" y="3965"/>
                  </a:cubicBezTo>
                  <a:cubicBezTo>
                    <a:pt x="2579" y="3942"/>
                    <a:pt x="2602" y="3942"/>
                    <a:pt x="2602" y="3942"/>
                  </a:cubicBezTo>
                  <a:cubicBezTo>
                    <a:pt x="2808" y="3874"/>
                    <a:pt x="2990" y="3851"/>
                    <a:pt x="3173" y="3759"/>
                  </a:cubicBezTo>
                  <a:cubicBezTo>
                    <a:pt x="3310" y="3691"/>
                    <a:pt x="3447" y="3623"/>
                    <a:pt x="3561" y="3531"/>
                  </a:cubicBezTo>
                  <a:cubicBezTo>
                    <a:pt x="3652" y="3463"/>
                    <a:pt x="3721" y="3371"/>
                    <a:pt x="3789" y="3280"/>
                  </a:cubicBezTo>
                  <a:cubicBezTo>
                    <a:pt x="3903" y="3120"/>
                    <a:pt x="3995" y="2938"/>
                    <a:pt x="4109" y="2755"/>
                  </a:cubicBezTo>
                  <a:cubicBezTo>
                    <a:pt x="4154" y="2664"/>
                    <a:pt x="4223" y="2595"/>
                    <a:pt x="4291" y="2527"/>
                  </a:cubicBezTo>
                  <a:cubicBezTo>
                    <a:pt x="4337" y="2481"/>
                    <a:pt x="4360" y="2458"/>
                    <a:pt x="4405" y="2413"/>
                  </a:cubicBezTo>
                  <a:cubicBezTo>
                    <a:pt x="4588" y="2344"/>
                    <a:pt x="4793" y="2321"/>
                    <a:pt x="4999" y="2321"/>
                  </a:cubicBezTo>
                  <a:cubicBezTo>
                    <a:pt x="5113" y="2344"/>
                    <a:pt x="5227" y="2344"/>
                    <a:pt x="5341" y="2367"/>
                  </a:cubicBezTo>
                  <a:cubicBezTo>
                    <a:pt x="5387" y="2390"/>
                    <a:pt x="5455" y="2413"/>
                    <a:pt x="5524" y="2413"/>
                  </a:cubicBezTo>
                  <a:cubicBezTo>
                    <a:pt x="5570" y="2413"/>
                    <a:pt x="5615" y="2390"/>
                    <a:pt x="5638" y="2367"/>
                  </a:cubicBezTo>
                  <a:cubicBezTo>
                    <a:pt x="5729" y="2321"/>
                    <a:pt x="5821" y="2276"/>
                    <a:pt x="5912" y="2207"/>
                  </a:cubicBezTo>
                  <a:cubicBezTo>
                    <a:pt x="5958" y="2185"/>
                    <a:pt x="5958" y="2162"/>
                    <a:pt x="5912" y="2116"/>
                  </a:cubicBezTo>
                  <a:cubicBezTo>
                    <a:pt x="5821" y="2048"/>
                    <a:pt x="5729" y="2002"/>
                    <a:pt x="5638" y="1956"/>
                  </a:cubicBezTo>
                  <a:cubicBezTo>
                    <a:pt x="5501" y="1905"/>
                    <a:pt x="5364" y="1879"/>
                    <a:pt x="5218" y="1879"/>
                  </a:cubicBezTo>
                  <a:cubicBezTo>
                    <a:pt x="5169" y="1879"/>
                    <a:pt x="5119" y="1882"/>
                    <a:pt x="5067" y="1888"/>
                  </a:cubicBezTo>
                  <a:cubicBezTo>
                    <a:pt x="4885" y="1911"/>
                    <a:pt x="4702" y="1979"/>
                    <a:pt x="4520" y="2070"/>
                  </a:cubicBezTo>
                  <a:cubicBezTo>
                    <a:pt x="4314" y="2185"/>
                    <a:pt x="4086" y="2321"/>
                    <a:pt x="3880" y="2458"/>
                  </a:cubicBezTo>
                  <a:cubicBezTo>
                    <a:pt x="3721" y="2573"/>
                    <a:pt x="3584" y="2709"/>
                    <a:pt x="3447" y="2869"/>
                  </a:cubicBezTo>
                  <a:cubicBezTo>
                    <a:pt x="3333" y="3006"/>
                    <a:pt x="3241" y="3166"/>
                    <a:pt x="3127" y="3303"/>
                  </a:cubicBezTo>
                  <a:cubicBezTo>
                    <a:pt x="3127" y="3326"/>
                    <a:pt x="3104" y="3326"/>
                    <a:pt x="3104" y="3326"/>
                  </a:cubicBezTo>
                  <a:cubicBezTo>
                    <a:pt x="3036" y="3349"/>
                    <a:pt x="2945" y="3371"/>
                    <a:pt x="2853" y="3371"/>
                  </a:cubicBezTo>
                  <a:cubicBezTo>
                    <a:pt x="2739" y="3417"/>
                    <a:pt x="2602" y="3463"/>
                    <a:pt x="2465" y="3531"/>
                  </a:cubicBezTo>
                  <a:cubicBezTo>
                    <a:pt x="2488" y="3508"/>
                    <a:pt x="2511" y="3463"/>
                    <a:pt x="2534" y="3417"/>
                  </a:cubicBezTo>
                  <a:cubicBezTo>
                    <a:pt x="2739" y="2983"/>
                    <a:pt x="2945" y="2573"/>
                    <a:pt x="3104" y="2116"/>
                  </a:cubicBezTo>
                  <a:cubicBezTo>
                    <a:pt x="3150" y="1979"/>
                    <a:pt x="3196" y="1842"/>
                    <a:pt x="3241" y="1705"/>
                  </a:cubicBezTo>
                  <a:cubicBezTo>
                    <a:pt x="3378" y="1705"/>
                    <a:pt x="3538" y="1660"/>
                    <a:pt x="3629" y="1614"/>
                  </a:cubicBezTo>
                  <a:cubicBezTo>
                    <a:pt x="3812" y="1545"/>
                    <a:pt x="3995" y="1431"/>
                    <a:pt x="4177" y="1317"/>
                  </a:cubicBezTo>
                  <a:cubicBezTo>
                    <a:pt x="4314" y="1226"/>
                    <a:pt x="4451" y="1135"/>
                    <a:pt x="4565" y="998"/>
                  </a:cubicBezTo>
                  <a:cubicBezTo>
                    <a:pt x="4679" y="883"/>
                    <a:pt x="4771" y="747"/>
                    <a:pt x="4885" y="632"/>
                  </a:cubicBezTo>
                  <a:cubicBezTo>
                    <a:pt x="4930" y="564"/>
                    <a:pt x="4999" y="518"/>
                    <a:pt x="5045" y="473"/>
                  </a:cubicBezTo>
                  <a:lnTo>
                    <a:pt x="5090" y="473"/>
                  </a:lnTo>
                  <a:cubicBezTo>
                    <a:pt x="5249" y="411"/>
                    <a:pt x="5415" y="390"/>
                    <a:pt x="5581" y="390"/>
                  </a:cubicBezTo>
                  <a:cubicBezTo>
                    <a:pt x="5723" y="390"/>
                    <a:pt x="5866" y="406"/>
                    <a:pt x="6003" y="427"/>
                  </a:cubicBezTo>
                  <a:cubicBezTo>
                    <a:pt x="6163" y="450"/>
                    <a:pt x="6323" y="495"/>
                    <a:pt x="6483" y="541"/>
                  </a:cubicBezTo>
                  <a:cubicBezTo>
                    <a:pt x="6551" y="564"/>
                    <a:pt x="6642" y="610"/>
                    <a:pt x="6711" y="610"/>
                  </a:cubicBezTo>
                  <a:lnTo>
                    <a:pt x="6756" y="610"/>
                  </a:lnTo>
                  <a:cubicBezTo>
                    <a:pt x="6756" y="610"/>
                    <a:pt x="6779" y="587"/>
                    <a:pt x="6802" y="587"/>
                  </a:cubicBezTo>
                  <a:cubicBezTo>
                    <a:pt x="6871" y="541"/>
                    <a:pt x="6939" y="495"/>
                    <a:pt x="7008" y="473"/>
                  </a:cubicBezTo>
                  <a:cubicBezTo>
                    <a:pt x="7030" y="450"/>
                    <a:pt x="7099" y="427"/>
                    <a:pt x="7122" y="404"/>
                  </a:cubicBezTo>
                  <a:cubicBezTo>
                    <a:pt x="7144" y="358"/>
                    <a:pt x="7122" y="358"/>
                    <a:pt x="7076" y="336"/>
                  </a:cubicBezTo>
                  <a:cubicBezTo>
                    <a:pt x="7008" y="313"/>
                    <a:pt x="6893" y="267"/>
                    <a:pt x="6802" y="222"/>
                  </a:cubicBezTo>
                  <a:cubicBezTo>
                    <a:pt x="6620" y="153"/>
                    <a:pt x="6437" y="85"/>
                    <a:pt x="6254" y="62"/>
                  </a:cubicBezTo>
                  <a:cubicBezTo>
                    <a:pt x="6097" y="22"/>
                    <a:pt x="5940" y="0"/>
                    <a:pt x="57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95"/>
            <p:cNvSpPr/>
            <p:nvPr/>
          </p:nvSpPr>
          <p:spPr>
            <a:xfrm>
              <a:off x="3172875" y="2133650"/>
              <a:ext cx="114150" cy="240975"/>
            </a:xfrm>
            <a:custGeom>
              <a:avLst/>
              <a:gdLst/>
              <a:ahLst/>
              <a:cxnLst/>
              <a:rect l="l" t="t" r="r" b="b"/>
              <a:pathLst>
                <a:path w="4566" h="9639" extrusionOk="0">
                  <a:moveTo>
                    <a:pt x="4269" y="0"/>
                  </a:moveTo>
                  <a:cubicBezTo>
                    <a:pt x="4246" y="23"/>
                    <a:pt x="4200" y="46"/>
                    <a:pt x="4178" y="69"/>
                  </a:cubicBezTo>
                  <a:cubicBezTo>
                    <a:pt x="4109" y="114"/>
                    <a:pt x="4018" y="160"/>
                    <a:pt x="3927" y="206"/>
                  </a:cubicBezTo>
                  <a:lnTo>
                    <a:pt x="3904" y="228"/>
                  </a:lnTo>
                  <a:lnTo>
                    <a:pt x="3927" y="228"/>
                  </a:lnTo>
                  <a:cubicBezTo>
                    <a:pt x="3881" y="251"/>
                    <a:pt x="3927" y="320"/>
                    <a:pt x="3927" y="365"/>
                  </a:cubicBezTo>
                  <a:cubicBezTo>
                    <a:pt x="3972" y="502"/>
                    <a:pt x="3995" y="639"/>
                    <a:pt x="4018" y="799"/>
                  </a:cubicBezTo>
                  <a:cubicBezTo>
                    <a:pt x="4155" y="1940"/>
                    <a:pt x="3835" y="3104"/>
                    <a:pt x="3675" y="4223"/>
                  </a:cubicBezTo>
                  <a:cubicBezTo>
                    <a:pt x="3607" y="4816"/>
                    <a:pt x="3538" y="5433"/>
                    <a:pt x="3607" y="6026"/>
                  </a:cubicBezTo>
                  <a:cubicBezTo>
                    <a:pt x="3675" y="6551"/>
                    <a:pt x="3835" y="7099"/>
                    <a:pt x="3721" y="7624"/>
                  </a:cubicBezTo>
                  <a:cubicBezTo>
                    <a:pt x="3721" y="7624"/>
                    <a:pt x="3698" y="7647"/>
                    <a:pt x="3698" y="7669"/>
                  </a:cubicBezTo>
                  <a:cubicBezTo>
                    <a:pt x="3675" y="7624"/>
                    <a:pt x="3653" y="7601"/>
                    <a:pt x="3607" y="7601"/>
                  </a:cubicBezTo>
                  <a:cubicBezTo>
                    <a:pt x="3581" y="7591"/>
                    <a:pt x="3557" y="7586"/>
                    <a:pt x="3533" y="7586"/>
                  </a:cubicBezTo>
                  <a:cubicBezTo>
                    <a:pt x="3451" y="7586"/>
                    <a:pt x="3376" y="7639"/>
                    <a:pt x="3287" y="7692"/>
                  </a:cubicBezTo>
                  <a:cubicBezTo>
                    <a:pt x="3219" y="7738"/>
                    <a:pt x="3150" y="7761"/>
                    <a:pt x="3082" y="7806"/>
                  </a:cubicBezTo>
                  <a:cubicBezTo>
                    <a:pt x="3082" y="7806"/>
                    <a:pt x="3082" y="7829"/>
                    <a:pt x="3059" y="7829"/>
                  </a:cubicBezTo>
                  <a:cubicBezTo>
                    <a:pt x="3059" y="7829"/>
                    <a:pt x="3036" y="7829"/>
                    <a:pt x="3036" y="7852"/>
                  </a:cubicBezTo>
                  <a:cubicBezTo>
                    <a:pt x="3013" y="7852"/>
                    <a:pt x="3013" y="7875"/>
                    <a:pt x="3013" y="7875"/>
                  </a:cubicBezTo>
                  <a:cubicBezTo>
                    <a:pt x="2991" y="7852"/>
                    <a:pt x="2991" y="7829"/>
                    <a:pt x="2991" y="7806"/>
                  </a:cubicBezTo>
                  <a:cubicBezTo>
                    <a:pt x="2877" y="7441"/>
                    <a:pt x="2831" y="7053"/>
                    <a:pt x="2831" y="6665"/>
                  </a:cubicBezTo>
                  <a:cubicBezTo>
                    <a:pt x="2854" y="6460"/>
                    <a:pt x="2877" y="6254"/>
                    <a:pt x="2922" y="6049"/>
                  </a:cubicBezTo>
                  <a:cubicBezTo>
                    <a:pt x="2945" y="6026"/>
                    <a:pt x="2991" y="5912"/>
                    <a:pt x="2968" y="5889"/>
                  </a:cubicBezTo>
                  <a:lnTo>
                    <a:pt x="2945" y="5889"/>
                  </a:lnTo>
                  <a:cubicBezTo>
                    <a:pt x="2922" y="5889"/>
                    <a:pt x="2899" y="5912"/>
                    <a:pt x="2877" y="5935"/>
                  </a:cubicBezTo>
                  <a:cubicBezTo>
                    <a:pt x="2808" y="5958"/>
                    <a:pt x="2740" y="6003"/>
                    <a:pt x="2648" y="6049"/>
                  </a:cubicBezTo>
                  <a:cubicBezTo>
                    <a:pt x="2636" y="6061"/>
                    <a:pt x="2630" y="6067"/>
                    <a:pt x="2624" y="6073"/>
                  </a:cubicBezTo>
                  <a:lnTo>
                    <a:pt x="2624" y="6073"/>
                  </a:lnTo>
                  <a:cubicBezTo>
                    <a:pt x="2632" y="6072"/>
                    <a:pt x="2640" y="6072"/>
                    <a:pt x="2648" y="6072"/>
                  </a:cubicBezTo>
                  <a:lnTo>
                    <a:pt x="2614" y="6083"/>
                  </a:lnTo>
                  <a:lnTo>
                    <a:pt x="2614" y="6083"/>
                  </a:lnTo>
                  <a:cubicBezTo>
                    <a:pt x="2618" y="6079"/>
                    <a:pt x="2621" y="6076"/>
                    <a:pt x="2624" y="6073"/>
                  </a:cubicBezTo>
                  <a:lnTo>
                    <a:pt x="2624" y="6073"/>
                  </a:lnTo>
                  <a:cubicBezTo>
                    <a:pt x="2614" y="6074"/>
                    <a:pt x="2607" y="6078"/>
                    <a:pt x="2604" y="6087"/>
                  </a:cubicBezTo>
                  <a:lnTo>
                    <a:pt x="2604" y="6087"/>
                  </a:lnTo>
                  <a:lnTo>
                    <a:pt x="2614" y="6083"/>
                  </a:lnTo>
                  <a:lnTo>
                    <a:pt x="2614" y="6083"/>
                  </a:lnTo>
                  <a:cubicBezTo>
                    <a:pt x="2611" y="6086"/>
                    <a:pt x="2607" y="6090"/>
                    <a:pt x="2603" y="6095"/>
                  </a:cubicBezTo>
                  <a:cubicBezTo>
                    <a:pt x="2603" y="6091"/>
                    <a:pt x="2603" y="6089"/>
                    <a:pt x="2604" y="6087"/>
                  </a:cubicBezTo>
                  <a:lnTo>
                    <a:pt x="2604" y="6087"/>
                  </a:lnTo>
                  <a:lnTo>
                    <a:pt x="2580" y="6095"/>
                  </a:lnTo>
                  <a:cubicBezTo>
                    <a:pt x="2580" y="6095"/>
                    <a:pt x="2557" y="6117"/>
                    <a:pt x="2557" y="6117"/>
                  </a:cubicBezTo>
                  <a:cubicBezTo>
                    <a:pt x="2306" y="6642"/>
                    <a:pt x="2237" y="7213"/>
                    <a:pt x="2352" y="7761"/>
                  </a:cubicBezTo>
                  <a:cubicBezTo>
                    <a:pt x="2329" y="7749"/>
                    <a:pt x="2312" y="7744"/>
                    <a:pt x="2294" y="7744"/>
                  </a:cubicBezTo>
                  <a:cubicBezTo>
                    <a:pt x="2277" y="7744"/>
                    <a:pt x="2260" y="7749"/>
                    <a:pt x="2237" y="7761"/>
                  </a:cubicBezTo>
                  <a:cubicBezTo>
                    <a:pt x="2146" y="7784"/>
                    <a:pt x="2055" y="7852"/>
                    <a:pt x="1986" y="7898"/>
                  </a:cubicBezTo>
                  <a:cubicBezTo>
                    <a:pt x="1918" y="7921"/>
                    <a:pt x="1849" y="7966"/>
                    <a:pt x="1804" y="8012"/>
                  </a:cubicBezTo>
                  <a:cubicBezTo>
                    <a:pt x="1735" y="8103"/>
                    <a:pt x="1735" y="8240"/>
                    <a:pt x="1758" y="8354"/>
                  </a:cubicBezTo>
                  <a:cubicBezTo>
                    <a:pt x="1644" y="8286"/>
                    <a:pt x="1553" y="8172"/>
                    <a:pt x="1484" y="8080"/>
                  </a:cubicBezTo>
                  <a:cubicBezTo>
                    <a:pt x="1324" y="7806"/>
                    <a:pt x="1256" y="7464"/>
                    <a:pt x="1210" y="7144"/>
                  </a:cubicBezTo>
                  <a:cubicBezTo>
                    <a:pt x="1187" y="6985"/>
                    <a:pt x="1187" y="6825"/>
                    <a:pt x="1187" y="6665"/>
                  </a:cubicBezTo>
                  <a:cubicBezTo>
                    <a:pt x="1187" y="6619"/>
                    <a:pt x="1187" y="6551"/>
                    <a:pt x="1187" y="6483"/>
                  </a:cubicBezTo>
                  <a:cubicBezTo>
                    <a:pt x="1187" y="6431"/>
                    <a:pt x="1175" y="6406"/>
                    <a:pt x="1149" y="6406"/>
                  </a:cubicBezTo>
                  <a:cubicBezTo>
                    <a:pt x="1140" y="6406"/>
                    <a:pt x="1130" y="6408"/>
                    <a:pt x="1119" y="6414"/>
                  </a:cubicBezTo>
                  <a:cubicBezTo>
                    <a:pt x="1119" y="6391"/>
                    <a:pt x="1142" y="6391"/>
                    <a:pt x="1142" y="6391"/>
                  </a:cubicBezTo>
                  <a:cubicBezTo>
                    <a:pt x="1119" y="6391"/>
                    <a:pt x="1119" y="6414"/>
                    <a:pt x="1096" y="6414"/>
                  </a:cubicBezTo>
                  <a:cubicBezTo>
                    <a:pt x="1096" y="6414"/>
                    <a:pt x="1073" y="6437"/>
                    <a:pt x="1051" y="6437"/>
                  </a:cubicBezTo>
                  <a:cubicBezTo>
                    <a:pt x="982" y="6483"/>
                    <a:pt x="891" y="6528"/>
                    <a:pt x="799" y="6574"/>
                  </a:cubicBezTo>
                  <a:cubicBezTo>
                    <a:pt x="799" y="6597"/>
                    <a:pt x="777" y="6597"/>
                    <a:pt x="777" y="6597"/>
                  </a:cubicBezTo>
                  <a:cubicBezTo>
                    <a:pt x="777" y="6597"/>
                    <a:pt x="754" y="6619"/>
                    <a:pt x="754" y="6619"/>
                  </a:cubicBezTo>
                  <a:cubicBezTo>
                    <a:pt x="754" y="6619"/>
                    <a:pt x="731" y="6642"/>
                    <a:pt x="731" y="6665"/>
                  </a:cubicBezTo>
                  <a:cubicBezTo>
                    <a:pt x="708" y="6802"/>
                    <a:pt x="708" y="6939"/>
                    <a:pt x="708" y="7076"/>
                  </a:cubicBezTo>
                  <a:cubicBezTo>
                    <a:pt x="708" y="7350"/>
                    <a:pt x="777" y="7624"/>
                    <a:pt x="845" y="7898"/>
                  </a:cubicBezTo>
                  <a:cubicBezTo>
                    <a:pt x="868" y="7921"/>
                    <a:pt x="868" y="7943"/>
                    <a:pt x="868" y="7966"/>
                  </a:cubicBezTo>
                  <a:cubicBezTo>
                    <a:pt x="822" y="7966"/>
                    <a:pt x="799" y="7966"/>
                    <a:pt x="754" y="7989"/>
                  </a:cubicBezTo>
                  <a:cubicBezTo>
                    <a:pt x="758" y="7985"/>
                    <a:pt x="759" y="7983"/>
                    <a:pt x="757" y="7983"/>
                  </a:cubicBezTo>
                  <a:lnTo>
                    <a:pt x="757" y="7983"/>
                  </a:lnTo>
                  <a:cubicBezTo>
                    <a:pt x="751" y="7983"/>
                    <a:pt x="678" y="8031"/>
                    <a:pt x="526" y="8126"/>
                  </a:cubicBezTo>
                  <a:cubicBezTo>
                    <a:pt x="480" y="8149"/>
                    <a:pt x="434" y="8172"/>
                    <a:pt x="411" y="8194"/>
                  </a:cubicBezTo>
                  <a:cubicBezTo>
                    <a:pt x="160" y="8354"/>
                    <a:pt x="92" y="8628"/>
                    <a:pt x="46" y="8879"/>
                  </a:cubicBezTo>
                  <a:cubicBezTo>
                    <a:pt x="1" y="9016"/>
                    <a:pt x="1" y="9153"/>
                    <a:pt x="23" y="9267"/>
                  </a:cubicBezTo>
                  <a:cubicBezTo>
                    <a:pt x="23" y="9336"/>
                    <a:pt x="46" y="9404"/>
                    <a:pt x="46" y="9450"/>
                  </a:cubicBezTo>
                  <a:cubicBezTo>
                    <a:pt x="69" y="9495"/>
                    <a:pt x="92" y="9610"/>
                    <a:pt x="160" y="9632"/>
                  </a:cubicBezTo>
                  <a:cubicBezTo>
                    <a:pt x="169" y="9637"/>
                    <a:pt x="178" y="9639"/>
                    <a:pt x="186" y="9639"/>
                  </a:cubicBezTo>
                  <a:cubicBezTo>
                    <a:pt x="223" y="9639"/>
                    <a:pt x="260" y="9605"/>
                    <a:pt x="297" y="9587"/>
                  </a:cubicBezTo>
                  <a:cubicBezTo>
                    <a:pt x="366" y="9541"/>
                    <a:pt x="434" y="9518"/>
                    <a:pt x="503" y="9473"/>
                  </a:cubicBezTo>
                  <a:cubicBezTo>
                    <a:pt x="526" y="9450"/>
                    <a:pt x="594" y="9427"/>
                    <a:pt x="617" y="9404"/>
                  </a:cubicBezTo>
                  <a:cubicBezTo>
                    <a:pt x="617" y="9381"/>
                    <a:pt x="617" y="9336"/>
                    <a:pt x="617" y="9313"/>
                  </a:cubicBezTo>
                  <a:cubicBezTo>
                    <a:pt x="617" y="9267"/>
                    <a:pt x="640" y="9222"/>
                    <a:pt x="640" y="9199"/>
                  </a:cubicBezTo>
                  <a:cubicBezTo>
                    <a:pt x="640" y="9107"/>
                    <a:pt x="640" y="9016"/>
                    <a:pt x="662" y="8948"/>
                  </a:cubicBezTo>
                  <a:cubicBezTo>
                    <a:pt x="662" y="8788"/>
                    <a:pt x="708" y="8651"/>
                    <a:pt x="799" y="8537"/>
                  </a:cubicBezTo>
                  <a:cubicBezTo>
                    <a:pt x="868" y="8446"/>
                    <a:pt x="936" y="8377"/>
                    <a:pt x="982" y="8286"/>
                  </a:cubicBezTo>
                  <a:cubicBezTo>
                    <a:pt x="1005" y="8309"/>
                    <a:pt x="1028" y="8354"/>
                    <a:pt x="1028" y="8400"/>
                  </a:cubicBezTo>
                  <a:cubicBezTo>
                    <a:pt x="1073" y="8468"/>
                    <a:pt x="1142" y="8537"/>
                    <a:pt x="1187" y="8605"/>
                  </a:cubicBezTo>
                  <a:cubicBezTo>
                    <a:pt x="1256" y="8628"/>
                    <a:pt x="1347" y="8719"/>
                    <a:pt x="1416" y="8719"/>
                  </a:cubicBezTo>
                  <a:cubicBezTo>
                    <a:pt x="1461" y="8719"/>
                    <a:pt x="1484" y="8674"/>
                    <a:pt x="1530" y="8651"/>
                  </a:cubicBezTo>
                  <a:cubicBezTo>
                    <a:pt x="1598" y="8605"/>
                    <a:pt x="1690" y="8560"/>
                    <a:pt x="1781" y="8514"/>
                  </a:cubicBezTo>
                  <a:cubicBezTo>
                    <a:pt x="1781" y="8605"/>
                    <a:pt x="1804" y="8697"/>
                    <a:pt x="1827" y="8788"/>
                  </a:cubicBezTo>
                  <a:cubicBezTo>
                    <a:pt x="1872" y="8925"/>
                    <a:pt x="1918" y="9039"/>
                    <a:pt x="1964" y="9176"/>
                  </a:cubicBezTo>
                  <a:cubicBezTo>
                    <a:pt x="2009" y="9222"/>
                    <a:pt x="2032" y="9290"/>
                    <a:pt x="2055" y="9336"/>
                  </a:cubicBezTo>
                  <a:cubicBezTo>
                    <a:pt x="2078" y="9381"/>
                    <a:pt x="2100" y="9404"/>
                    <a:pt x="2100" y="9427"/>
                  </a:cubicBezTo>
                  <a:cubicBezTo>
                    <a:pt x="2123" y="9450"/>
                    <a:pt x="2123" y="9450"/>
                    <a:pt x="2146" y="9450"/>
                  </a:cubicBezTo>
                  <a:cubicBezTo>
                    <a:pt x="2192" y="9427"/>
                    <a:pt x="2237" y="9404"/>
                    <a:pt x="2260" y="9381"/>
                  </a:cubicBezTo>
                  <a:cubicBezTo>
                    <a:pt x="2329" y="9359"/>
                    <a:pt x="2397" y="9313"/>
                    <a:pt x="2443" y="9267"/>
                  </a:cubicBezTo>
                  <a:cubicBezTo>
                    <a:pt x="2466" y="9267"/>
                    <a:pt x="2511" y="9244"/>
                    <a:pt x="2534" y="9222"/>
                  </a:cubicBezTo>
                  <a:cubicBezTo>
                    <a:pt x="2534" y="9199"/>
                    <a:pt x="2511" y="9153"/>
                    <a:pt x="2511" y="9130"/>
                  </a:cubicBezTo>
                  <a:cubicBezTo>
                    <a:pt x="2489" y="8993"/>
                    <a:pt x="2466" y="8856"/>
                    <a:pt x="2443" y="8719"/>
                  </a:cubicBezTo>
                  <a:cubicBezTo>
                    <a:pt x="2420" y="8582"/>
                    <a:pt x="2420" y="8446"/>
                    <a:pt x="2420" y="8309"/>
                  </a:cubicBezTo>
                  <a:cubicBezTo>
                    <a:pt x="2420" y="8217"/>
                    <a:pt x="2443" y="8149"/>
                    <a:pt x="2443" y="8080"/>
                  </a:cubicBezTo>
                  <a:cubicBezTo>
                    <a:pt x="2443" y="8103"/>
                    <a:pt x="2443" y="8149"/>
                    <a:pt x="2466" y="8172"/>
                  </a:cubicBezTo>
                  <a:cubicBezTo>
                    <a:pt x="2489" y="8217"/>
                    <a:pt x="2489" y="8286"/>
                    <a:pt x="2557" y="8286"/>
                  </a:cubicBezTo>
                  <a:cubicBezTo>
                    <a:pt x="2648" y="8286"/>
                    <a:pt x="2740" y="8194"/>
                    <a:pt x="2785" y="8172"/>
                  </a:cubicBezTo>
                  <a:cubicBezTo>
                    <a:pt x="2854" y="8149"/>
                    <a:pt x="2922" y="8103"/>
                    <a:pt x="2991" y="8057"/>
                  </a:cubicBezTo>
                  <a:cubicBezTo>
                    <a:pt x="2991" y="8309"/>
                    <a:pt x="3036" y="8537"/>
                    <a:pt x="3150" y="8742"/>
                  </a:cubicBezTo>
                  <a:cubicBezTo>
                    <a:pt x="3219" y="8856"/>
                    <a:pt x="3287" y="8970"/>
                    <a:pt x="3379" y="9085"/>
                  </a:cubicBezTo>
                  <a:cubicBezTo>
                    <a:pt x="3402" y="9107"/>
                    <a:pt x="3424" y="9130"/>
                    <a:pt x="3424" y="9153"/>
                  </a:cubicBezTo>
                  <a:cubicBezTo>
                    <a:pt x="3447" y="9176"/>
                    <a:pt x="3447" y="9176"/>
                    <a:pt x="3470" y="9176"/>
                  </a:cubicBezTo>
                  <a:cubicBezTo>
                    <a:pt x="3516" y="9176"/>
                    <a:pt x="3538" y="9130"/>
                    <a:pt x="3561" y="9130"/>
                  </a:cubicBezTo>
                  <a:cubicBezTo>
                    <a:pt x="3607" y="9107"/>
                    <a:pt x="3630" y="9085"/>
                    <a:pt x="3653" y="9062"/>
                  </a:cubicBezTo>
                  <a:cubicBezTo>
                    <a:pt x="3698" y="9039"/>
                    <a:pt x="3744" y="9016"/>
                    <a:pt x="3790" y="8993"/>
                  </a:cubicBezTo>
                  <a:cubicBezTo>
                    <a:pt x="3812" y="8970"/>
                    <a:pt x="3835" y="8970"/>
                    <a:pt x="3858" y="8948"/>
                  </a:cubicBezTo>
                  <a:cubicBezTo>
                    <a:pt x="3858" y="8925"/>
                    <a:pt x="3835" y="8902"/>
                    <a:pt x="3835" y="8879"/>
                  </a:cubicBezTo>
                  <a:cubicBezTo>
                    <a:pt x="3812" y="8834"/>
                    <a:pt x="3812" y="8811"/>
                    <a:pt x="3790" y="8765"/>
                  </a:cubicBezTo>
                  <a:cubicBezTo>
                    <a:pt x="3767" y="8697"/>
                    <a:pt x="3744" y="8628"/>
                    <a:pt x="3744" y="8560"/>
                  </a:cubicBezTo>
                  <a:cubicBezTo>
                    <a:pt x="3721" y="8423"/>
                    <a:pt x="3721" y="8286"/>
                    <a:pt x="3721" y="8149"/>
                  </a:cubicBezTo>
                  <a:cubicBezTo>
                    <a:pt x="3721" y="8126"/>
                    <a:pt x="3721" y="8103"/>
                    <a:pt x="3721" y="8103"/>
                  </a:cubicBezTo>
                  <a:cubicBezTo>
                    <a:pt x="3790" y="8057"/>
                    <a:pt x="3881" y="8012"/>
                    <a:pt x="3949" y="7966"/>
                  </a:cubicBezTo>
                  <a:cubicBezTo>
                    <a:pt x="3995" y="7943"/>
                    <a:pt x="4018" y="7921"/>
                    <a:pt x="4041" y="7898"/>
                  </a:cubicBezTo>
                  <a:lnTo>
                    <a:pt x="4063" y="7898"/>
                  </a:lnTo>
                  <a:cubicBezTo>
                    <a:pt x="4086" y="7875"/>
                    <a:pt x="4086" y="7875"/>
                    <a:pt x="4109" y="7852"/>
                  </a:cubicBezTo>
                  <a:cubicBezTo>
                    <a:pt x="4269" y="7692"/>
                    <a:pt x="4337" y="7487"/>
                    <a:pt x="4383" y="7259"/>
                  </a:cubicBezTo>
                  <a:cubicBezTo>
                    <a:pt x="4451" y="6779"/>
                    <a:pt x="4292" y="6277"/>
                    <a:pt x="4269" y="5798"/>
                  </a:cubicBezTo>
                  <a:cubicBezTo>
                    <a:pt x="4178" y="4634"/>
                    <a:pt x="4429" y="3492"/>
                    <a:pt x="4520" y="2351"/>
                  </a:cubicBezTo>
                  <a:cubicBezTo>
                    <a:pt x="4566" y="1781"/>
                    <a:pt x="4566" y="1210"/>
                    <a:pt x="4474" y="662"/>
                  </a:cubicBezTo>
                  <a:cubicBezTo>
                    <a:pt x="4429" y="502"/>
                    <a:pt x="4406" y="365"/>
                    <a:pt x="4360" y="228"/>
                  </a:cubicBezTo>
                  <a:cubicBezTo>
                    <a:pt x="4360" y="160"/>
                    <a:pt x="4337" y="69"/>
                    <a:pt x="4315" y="23"/>
                  </a:cubicBezTo>
                  <a:cubicBezTo>
                    <a:pt x="4292" y="0"/>
                    <a:pt x="4315" y="0"/>
                    <a:pt x="42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95"/>
            <p:cNvSpPr/>
            <p:nvPr/>
          </p:nvSpPr>
          <p:spPr>
            <a:xfrm>
              <a:off x="2932650" y="1995550"/>
              <a:ext cx="174050" cy="56825"/>
            </a:xfrm>
            <a:custGeom>
              <a:avLst/>
              <a:gdLst/>
              <a:ahLst/>
              <a:cxnLst/>
              <a:rect l="l" t="t" r="r" b="b"/>
              <a:pathLst>
                <a:path w="6962" h="2273" extrusionOk="0">
                  <a:moveTo>
                    <a:pt x="525" y="2146"/>
                  </a:moveTo>
                  <a:cubicBezTo>
                    <a:pt x="498" y="2173"/>
                    <a:pt x="479" y="2184"/>
                    <a:pt x="473" y="2184"/>
                  </a:cubicBezTo>
                  <a:cubicBezTo>
                    <a:pt x="468" y="2184"/>
                    <a:pt x="470" y="2178"/>
                    <a:pt x="479" y="2169"/>
                  </a:cubicBezTo>
                  <a:cubicBezTo>
                    <a:pt x="502" y="2169"/>
                    <a:pt x="525" y="2146"/>
                    <a:pt x="525" y="2146"/>
                  </a:cubicBezTo>
                  <a:close/>
                  <a:moveTo>
                    <a:pt x="2922" y="0"/>
                  </a:moveTo>
                  <a:cubicBezTo>
                    <a:pt x="2648" y="23"/>
                    <a:pt x="2374" y="69"/>
                    <a:pt x="2123" y="160"/>
                  </a:cubicBezTo>
                  <a:cubicBezTo>
                    <a:pt x="1826" y="252"/>
                    <a:pt x="1575" y="411"/>
                    <a:pt x="1324" y="548"/>
                  </a:cubicBezTo>
                  <a:cubicBezTo>
                    <a:pt x="1210" y="617"/>
                    <a:pt x="1073" y="685"/>
                    <a:pt x="959" y="777"/>
                  </a:cubicBezTo>
                  <a:cubicBezTo>
                    <a:pt x="662" y="1005"/>
                    <a:pt x="320" y="1256"/>
                    <a:pt x="137" y="1598"/>
                  </a:cubicBezTo>
                  <a:cubicBezTo>
                    <a:pt x="69" y="1758"/>
                    <a:pt x="0" y="1941"/>
                    <a:pt x="69" y="2123"/>
                  </a:cubicBezTo>
                  <a:cubicBezTo>
                    <a:pt x="106" y="2198"/>
                    <a:pt x="174" y="2272"/>
                    <a:pt x="259" y="2272"/>
                  </a:cubicBezTo>
                  <a:cubicBezTo>
                    <a:pt x="279" y="2272"/>
                    <a:pt x="299" y="2269"/>
                    <a:pt x="320" y="2260"/>
                  </a:cubicBezTo>
                  <a:cubicBezTo>
                    <a:pt x="479" y="2237"/>
                    <a:pt x="616" y="2123"/>
                    <a:pt x="753" y="2055"/>
                  </a:cubicBezTo>
                  <a:cubicBezTo>
                    <a:pt x="845" y="1986"/>
                    <a:pt x="913" y="1941"/>
                    <a:pt x="982" y="1849"/>
                  </a:cubicBezTo>
                  <a:cubicBezTo>
                    <a:pt x="1050" y="1758"/>
                    <a:pt x="1119" y="1667"/>
                    <a:pt x="1187" y="1575"/>
                  </a:cubicBezTo>
                  <a:cubicBezTo>
                    <a:pt x="1347" y="1347"/>
                    <a:pt x="1552" y="1165"/>
                    <a:pt x="1758" y="1005"/>
                  </a:cubicBezTo>
                  <a:lnTo>
                    <a:pt x="1780" y="1005"/>
                  </a:lnTo>
                  <a:cubicBezTo>
                    <a:pt x="1826" y="982"/>
                    <a:pt x="1872" y="959"/>
                    <a:pt x="1917" y="936"/>
                  </a:cubicBezTo>
                  <a:cubicBezTo>
                    <a:pt x="2054" y="868"/>
                    <a:pt x="2191" y="845"/>
                    <a:pt x="2305" y="799"/>
                  </a:cubicBezTo>
                  <a:cubicBezTo>
                    <a:pt x="2506" y="766"/>
                    <a:pt x="2719" y="745"/>
                    <a:pt x="2926" y="745"/>
                  </a:cubicBezTo>
                  <a:cubicBezTo>
                    <a:pt x="3002" y="745"/>
                    <a:pt x="3077" y="748"/>
                    <a:pt x="3150" y="754"/>
                  </a:cubicBezTo>
                  <a:cubicBezTo>
                    <a:pt x="3470" y="754"/>
                    <a:pt x="3789" y="731"/>
                    <a:pt x="4086" y="685"/>
                  </a:cubicBezTo>
                  <a:cubicBezTo>
                    <a:pt x="4257" y="672"/>
                    <a:pt x="4436" y="659"/>
                    <a:pt x="4614" y="659"/>
                  </a:cubicBezTo>
                  <a:cubicBezTo>
                    <a:pt x="4744" y="659"/>
                    <a:pt x="4873" y="666"/>
                    <a:pt x="4999" y="685"/>
                  </a:cubicBezTo>
                  <a:cubicBezTo>
                    <a:pt x="5524" y="777"/>
                    <a:pt x="5980" y="1073"/>
                    <a:pt x="6460" y="1324"/>
                  </a:cubicBezTo>
                  <a:cubicBezTo>
                    <a:pt x="6492" y="1340"/>
                    <a:pt x="6513" y="1357"/>
                    <a:pt x="6538" y="1357"/>
                  </a:cubicBezTo>
                  <a:cubicBezTo>
                    <a:pt x="6549" y="1357"/>
                    <a:pt x="6560" y="1354"/>
                    <a:pt x="6574" y="1347"/>
                  </a:cubicBezTo>
                  <a:lnTo>
                    <a:pt x="6597" y="1347"/>
                  </a:lnTo>
                  <a:cubicBezTo>
                    <a:pt x="6688" y="1279"/>
                    <a:pt x="6802" y="1233"/>
                    <a:pt x="6893" y="1165"/>
                  </a:cubicBezTo>
                  <a:cubicBezTo>
                    <a:pt x="6893" y="1165"/>
                    <a:pt x="6916" y="1142"/>
                    <a:pt x="6939" y="1142"/>
                  </a:cubicBezTo>
                  <a:cubicBezTo>
                    <a:pt x="6962" y="1119"/>
                    <a:pt x="6962" y="1096"/>
                    <a:pt x="6962" y="1073"/>
                  </a:cubicBezTo>
                  <a:cubicBezTo>
                    <a:pt x="6962" y="1028"/>
                    <a:pt x="6893" y="982"/>
                    <a:pt x="6848" y="936"/>
                  </a:cubicBezTo>
                  <a:cubicBezTo>
                    <a:pt x="6688" y="777"/>
                    <a:pt x="6482" y="640"/>
                    <a:pt x="6277" y="525"/>
                  </a:cubicBezTo>
                  <a:cubicBezTo>
                    <a:pt x="5798" y="297"/>
                    <a:pt x="5273" y="206"/>
                    <a:pt x="4748" y="183"/>
                  </a:cubicBezTo>
                  <a:cubicBezTo>
                    <a:pt x="4451" y="160"/>
                    <a:pt x="4131" y="115"/>
                    <a:pt x="3812" y="92"/>
                  </a:cubicBezTo>
                  <a:cubicBezTo>
                    <a:pt x="3515" y="46"/>
                    <a:pt x="3218" y="0"/>
                    <a:pt x="29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95"/>
            <p:cNvSpPr/>
            <p:nvPr/>
          </p:nvSpPr>
          <p:spPr>
            <a:xfrm>
              <a:off x="2758600" y="2135925"/>
              <a:ext cx="31400" cy="26275"/>
            </a:xfrm>
            <a:custGeom>
              <a:avLst/>
              <a:gdLst/>
              <a:ahLst/>
              <a:cxnLst/>
              <a:rect l="l" t="t" r="r" b="b"/>
              <a:pathLst>
                <a:path w="1256" h="1051" extrusionOk="0">
                  <a:moveTo>
                    <a:pt x="1164" y="0"/>
                  </a:moveTo>
                  <a:cubicBezTo>
                    <a:pt x="1164" y="0"/>
                    <a:pt x="1164" y="23"/>
                    <a:pt x="1142" y="23"/>
                  </a:cubicBezTo>
                  <a:cubicBezTo>
                    <a:pt x="1096" y="46"/>
                    <a:pt x="1028" y="92"/>
                    <a:pt x="982" y="115"/>
                  </a:cubicBezTo>
                  <a:cubicBezTo>
                    <a:pt x="913" y="160"/>
                    <a:pt x="845" y="183"/>
                    <a:pt x="799" y="229"/>
                  </a:cubicBezTo>
                  <a:cubicBezTo>
                    <a:pt x="731" y="274"/>
                    <a:pt x="685" y="343"/>
                    <a:pt x="617" y="411"/>
                  </a:cubicBezTo>
                  <a:cubicBezTo>
                    <a:pt x="571" y="480"/>
                    <a:pt x="503" y="548"/>
                    <a:pt x="457" y="617"/>
                  </a:cubicBezTo>
                  <a:cubicBezTo>
                    <a:pt x="320" y="777"/>
                    <a:pt x="206" y="913"/>
                    <a:pt x="46" y="1028"/>
                  </a:cubicBezTo>
                  <a:cubicBezTo>
                    <a:pt x="115" y="1005"/>
                    <a:pt x="183" y="959"/>
                    <a:pt x="251" y="913"/>
                  </a:cubicBezTo>
                  <a:cubicBezTo>
                    <a:pt x="274" y="891"/>
                    <a:pt x="297" y="891"/>
                    <a:pt x="320" y="868"/>
                  </a:cubicBezTo>
                  <a:lnTo>
                    <a:pt x="388" y="822"/>
                  </a:lnTo>
                  <a:cubicBezTo>
                    <a:pt x="411" y="822"/>
                    <a:pt x="434" y="799"/>
                    <a:pt x="457" y="777"/>
                  </a:cubicBezTo>
                  <a:cubicBezTo>
                    <a:pt x="548" y="731"/>
                    <a:pt x="639" y="685"/>
                    <a:pt x="708" y="640"/>
                  </a:cubicBezTo>
                  <a:cubicBezTo>
                    <a:pt x="868" y="525"/>
                    <a:pt x="1028" y="388"/>
                    <a:pt x="1142" y="229"/>
                  </a:cubicBezTo>
                  <a:cubicBezTo>
                    <a:pt x="1164" y="206"/>
                    <a:pt x="1187" y="160"/>
                    <a:pt x="1210" y="115"/>
                  </a:cubicBezTo>
                  <a:cubicBezTo>
                    <a:pt x="1233" y="92"/>
                    <a:pt x="1256" y="46"/>
                    <a:pt x="1233" y="23"/>
                  </a:cubicBezTo>
                  <a:cubicBezTo>
                    <a:pt x="1210" y="0"/>
                    <a:pt x="1187" y="0"/>
                    <a:pt x="1164" y="0"/>
                  </a:cubicBezTo>
                  <a:close/>
                  <a:moveTo>
                    <a:pt x="46" y="1028"/>
                  </a:moveTo>
                  <a:cubicBezTo>
                    <a:pt x="23" y="1028"/>
                    <a:pt x="23" y="1028"/>
                    <a:pt x="0" y="1050"/>
                  </a:cubicBezTo>
                  <a:lnTo>
                    <a:pt x="23" y="1050"/>
                  </a:lnTo>
                  <a:cubicBezTo>
                    <a:pt x="23" y="1050"/>
                    <a:pt x="46" y="1028"/>
                    <a:pt x="46" y="10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95"/>
            <p:cNvSpPr/>
            <p:nvPr/>
          </p:nvSpPr>
          <p:spPr>
            <a:xfrm>
              <a:off x="2731200" y="2161025"/>
              <a:ext cx="25150" cy="15200"/>
            </a:xfrm>
            <a:custGeom>
              <a:avLst/>
              <a:gdLst/>
              <a:ahLst/>
              <a:cxnLst/>
              <a:rect l="l" t="t" r="r" b="b"/>
              <a:pathLst>
                <a:path w="1006" h="608" extrusionOk="0">
                  <a:moveTo>
                    <a:pt x="868" y="1"/>
                  </a:moveTo>
                  <a:cubicBezTo>
                    <a:pt x="777" y="1"/>
                    <a:pt x="708" y="24"/>
                    <a:pt x="640" y="46"/>
                  </a:cubicBezTo>
                  <a:cubicBezTo>
                    <a:pt x="594" y="69"/>
                    <a:pt x="571" y="92"/>
                    <a:pt x="549" y="92"/>
                  </a:cubicBezTo>
                  <a:cubicBezTo>
                    <a:pt x="571" y="92"/>
                    <a:pt x="549" y="92"/>
                    <a:pt x="526" y="115"/>
                  </a:cubicBezTo>
                  <a:cubicBezTo>
                    <a:pt x="457" y="138"/>
                    <a:pt x="389" y="183"/>
                    <a:pt x="320" y="229"/>
                  </a:cubicBezTo>
                  <a:cubicBezTo>
                    <a:pt x="252" y="275"/>
                    <a:pt x="183" y="298"/>
                    <a:pt x="115" y="366"/>
                  </a:cubicBezTo>
                  <a:cubicBezTo>
                    <a:pt x="46" y="412"/>
                    <a:pt x="1" y="480"/>
                    <a:pt x="1" y="571"/>
                  </a:cubicBezTo>
                  <a:cubicBezTo>
                    <a:pt x="1" y="598"/>
                    <a:pt x="11" y="608"/>
                    <a:pt x="25" y="608"/>
                  </a:cubicBezTo>
                  <a:cubicBezTo>
                    <a:pt x="47" y="608"/>
                    <a:pt x="78" y="585"/>
                    <a:pt x="92" y="571"/>
                  </a:cubicBezTo>
                  <a:cubicBezTo>
                    <a:pt x="206" y="526"/>
                    <a:pt x="297" y="457"/>
                    <a:pt x="389" y="412"/>
                  </a:cubicBezTo>
                  <a:cubicBezTo>
                    <a:pt x="412" y="412"/>
                    <a:pt x="412" y="389"/>
                    <a:pt x="412" y="389"/>
                  </a:cubicBezTo>
                  <a:cubicBezTo>
                    <a:pt x="434" y="389"/>
                    <a:pt x="434" y="366"/>
                    <a:pt x="457" y="366"/>
                  </a:cubicBezTo>
                  <a:cubicBezTo>
                    <a:pt x="480" y="343"/>
                    <a:pt x="503" y="320"/>
                    <a:pt x="526" y="298"/>
                  </a:cubicBezTo>
                  <a:cubicBezTo>
                    <a:pt x="549" y="298"/>
                    <a:pt x="594" y="298"/>
                    <a:pt x="594" y="275"/>
                  </a:cubicBezTo>
                  <a:lnTo>
                    <a:pt x="617" y="275"/>
                  </a:lnTo>
                  <a:cubicBezTo>
                    <a:pt x="731" y="229"/>
                    <a:pt x="845" y="138"/>
                    <a:pt x="959" y="69"/>
                  </a:cubicBezTo>
                  <a:cubicBezTo>
                    <a:pt x="982" y="69"/>
                    <a:pt x="1005" y="69"/>
                    <a:pt x="1005" y="46"/>
                  </a:cubicBezTo>
                  <a:cubicBezTo>
                    <a:pt x="1005" y="24"/>
                    <a:pt x="982" y="1"/>
                    <a:pt x="9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95"/>
            <p:cNvSpPr/>
            <p:nvPr/>
          </p:nvSpPr>
          <p:spPr>
            <a:xfrm>
              <a:off x="2795275" y="1980150"/>
              <a:ext cx="244100" cy="195025"/>
            </a:xfrm>
            <a:custGeom>
              <a:avLst/>
              <a:gdLst/>
              <a:ahLst/>
              <a:cxnLst/>
              <a:rect l="l" t="t" r="r" b="b"/>
              <a:pathLst>
                <a:path w="9764" h="7801" extrusionOk="0">
                  <a:moveTo>
                    <a:pt x="3464" y="3949"/>
                  </a:moveTo>
                  <a:cubicBezTo>
                    <a:pt x="3444" y="3968"/>
                    <a:pt x="3425" y="3971"/>
                    <a:pt x="3391" y="3986"/>
                  </a:cubicBezTo>
                  <a:lnTo>
                    <a:pt x="3391" y="3986"/>
                  </a:lnTo>
                  <a:cubicBezTo>
                    <a:pt x="3395" y="3980"/>
                    <a:pt x="3395" y="3972"/>
                    <a:pt x="3395" y="3972"/>
                  </a:cubicBezTo>
                  <a:cubicBezTo>
                    <a:pt x="3441" y="3949"/>
                    <a:pt x="3464" y="3949"/>
                    <a:pt x="3464" y="3949"/>
                  </a:cubicBezTo>
                  <a:close/>
                  <a:moveTo>
                    <a:pt x="3190" y="4086"/>
                  </a:moveTo>
                  <a:cubicBezTo>
                    <a:pt x="3190" y="4086"/>
                    <a:pt x="3190" y="4086"/>
                    <a:pt x="3190" y="4109"/>
                  </a:cubicBezTo>
                  <a:lnTo>
                    <a:pt x="3167" y="4109"/>
                  </a:lnTo>
                  <a:cubicBezTo>
                    <a:pt x="3167" y="4109"/>
                    <a:pt x="3190" y="4109"/>
                    <a:pt x="3190" y="4086"/>
                  </a:cubicBezTo>
                  <a:close/>
                  <a:moveTo>
                    <a:pt x="3692" y="5364"/>
                  </a:moveTo>
                  <a:cubicBezTo>
                    <a:pt x="3669" y="5364"/>
                    <a:pt x="3646" y="5387"/>
                    <a:pt x="3623" y="5410"/>
                  </a:cubicBezTo>
                  <a:cubicBezTo>
                    <a:pt x="3509" y="5501"/>
                    <a:pt x="3395" y="5638"/>
                    <a:pt x="3304" y="5752"/>
                  </a:cubicBezTo>
                  <a:cubicBezTo>
                    <a:pt x="3350" y="5661"/>
                    <a:pt x="3372" y="5592"/>
                    <a:pt x="3441" y="5524"/>
                  </a:cubicBezTo>
                  <a:cubicBezTo>
                    <a:pt x="3464" y="5455"/>
                    <a:pt x="3509" y="5410"/>
                    <a:pt x="3578" y="5364"/>
                  </a:cubicBezTo>
                  <a:close/>
                  <a:moveTo>
                    <a:pt x="5176" y="0"/>
                  </a:moveTo>
                  <a:cubicBezTo>
                    <a:pt x="5153" y="0"/>
                    <a:pt x="5107" y="46"/>
                    <a:pt x="5084" y="46"/>
                  </a:cubicBezTo>
                  <a:cubicBezTo>
                    <a:pt x="5016" y="91"/>
                    <a:pt x="4924" y="137"/>
                    <a:pt x="4856" y="206"/>
                  </a:cubicBezTo>
                  <a:cubicBezTo>
                    <a:pt x="4833" y="206"/>
                    <a:pt x="4810" y="206"/>
                    <a:pt x="4810" y="228"/>
                  </a:cubicBezTo>
                  <a:cubicBezTo>
                    <a:pt x="4788" y="251"/>
                    <a:pt x="4765" y="274"/>
                    <a:pt x="4719" y="297"/>
                  </a:cubicBezTo>
                  <a:cubicBezTo>
                    <a:pt x="4651" y="388"/>
                    <a:pt x="4605" y="479"/>
                    <a:pt x="4536" y="594"/>
                  </a:cubicBezTo>
                  <a:cubicBezTo>
                    <a:pt x="4422" y="822"/>
                    <a:pt x="4331" y="1027"/>
                    <a:pt x="4171" y="1233"/>
                  </a:cubicBezTo>
                  <a:cubicBezTo>
                    <a:pt x="3874" y="1689"/>
                    <a:pt x="3486" y="2054"/>
                    <a:pt x="3076" y="2397"/>
                  </a:cubicBezTo>
                  <a:cubicBezTo>
                    <a:pt x="2665" y="2716"/>
                    <a:pt x="2254" y="3013"/>
                    <a:pt x="1889" y="3401"/>
                  </a:cubicBezTo>
                  <a:cubicBezTo>
                    <a:pt x="1546" y="3744"/>
                    <a:pt x="1295" y="4177"/>
                    <a:pt x="1227" y="4679"/>
                  </a:cubicBezTo>
                  <a:cubicBezTo>
                    <a:pt x="1181" y="4885"/>
                    <a:pt x="1181" y="5227"/>
                    <a:pt x="1318" y="5433"/>
                  </a:cubicBezTo>
                  <a:cubicBezTo>
                    <a:pt x="793" y="5638"/>
                    <a:pt x="314" y="5980"/>
                    <a:pt x="17" y="6574"/>
                  </a:cubicBezTo>
                  <a:cubicBezTo>
                    <a:pt x="0" y="6607"/>
                    <a:pt x="33" y="6628"/>
                    <a:pt x="69" y="6628"/>
                  </a:cubicBezTo>
                  <a:cubicBezTo>
                    <a:pt x="82" y="6628"/>
                    <a:pt x="96" y="6626"/>
                    <a:pt x="108" y="6619"/>
                  </a:cubicBezTo>
                  <a:cubicBezTo>
                    <a:pt x="474" y="6117"/>
                    <a:pt x="862" y="5729"/>
                    <a:pt x="1432" y="5547"/>
                  </a:cubicBezTo>
                  <a:cubicBezTo>
                    <a:pt x="1455" y="5547"/>
                    <a:pt x="1501" y="5570"/>
                    <a:pt x="1546" y="5570"/>
                  </a:cubicBezTo>
                  <a:cubicBezTo>
                    <a:pt x="1560" y="5576"/>
                    <a:pt x="1575" y="5579"/>
                    <a:pt x="1591" y="5579"/>
                  </a:cubicBezTo>
                  <a:cubicBezTo>
                    <a:pt x="1630" y="5579"/>
                    <a:pt x="1674" y="5563"/>
                    <a:pt x="1706" y="5547"/>
                  </a:cubicBezTo>
                  <a:cubicBezTo>
                    <a:pt x="1706" y="5554"/>
                    <a:pt x="1709" y="5557"/>
                    <a:pt x="1714" y="5557"/>
                  </a:cubicBezTo>
                  <a:cubicBezTo>
                    <a:pt x="1724" y="5557"/>
                    <a:pt x="1744" y="5547"/>
                    <a:pt x="1775" y="5547"/>
                  </a:cubicBezTo>
                  <a:cubicBezTo>
                    <a:pt x="1866" y="5524"/>
                    <a:pt x="1957" y="5524"/>
                    <a:pt x="2048" y="5501"/>
                  </a:cubicBezTo>
                  <a:cubicBezTo>
                    <a:pt x="2140" y="5478"/>
                    <a:pt x="2254" y="5433"/>
                    <a:pt x="2345" y="5387"/>
                  </a:cubicBezTo>
                  <a:lnTo>
                    <a:pt x="2984" y="5387"/>
                  </a:lnTo>
                  <a:cubicBezTo>
                    <a:pt x="2939" y="5455"/>
                    <a:pt x="2916" y="5547"/>
                    <a:pt x="2893" y="5615"/>
                  </a:cubicBezTo>
                  <a:cubicBezTo>
                    <a:pt x="2847" y="5729"/>
                    <a:pt x="2847" y="5866"/>
                    <a:pt x="2847" y="5980"/>
                  </a:cubicBezTo>
                  <a:cubicBezTo>
                    <a:pt x="2847" y="6049"/>
                    <a:pt x="2847" y="6095"/>
                    <a:pt x="2870" y="6140"/>
                  </a:cubicBezTo>
                  <a:cubicBezTo>
                    <a:pt x="2870" y="6163"/>
                    <a:pt x="2870" y="6209"/>
                    <a:pt x="2870" y="6209"/>
                  </a:cubicBezTo>
                  <a:lnTo>
                    <a:pt x="2893" y="6209"/>
                  </a:lnTo>
                  <a:cubicBezTo>
                    <a:pt x="2916" y="6209"/>
                    <a:pt x="2984" y="6163"/>
                    <a:pt x="2984" y="6163"/>
                  </a:cubicBezTo>
                  <a:cubicBezTo>
                    <a:pt x="3030" y="6140"/>
                    <a:pt x="3076" y="6095"/>
                    <a:pt x="3144" y="6072"/>
                  </a:cubicBezTo>
                  <a:lnTo>
                    <a:pt x="3144" y="6072"/>
                  </a:lnTo>
                  <a:cubicBezTo>
                    <a:pt x="3053" y="6254"/>
                    <a:pt x="3030" y="6437"/>
                    <a:pt x="3030" y="6619"/>
                  </a:cubicBezTo>
                  <a:cubicBezTo>
                    <a:pt x="3030" y="6636"/>
                    <a:pt x="3041" y="6652"/>
                    <a:pt x="3064" y="6652"/>
                  </a:cubicBezTo>
                  <a:cubicBezTo>
                    <a:pt x="3074" y="6652"/>
                    <a:pt x="3085" y="6649"/>
                    <a:pt x="3098" y="6642"/>
                  </a:cubicBezTo>
                  <a:cubicBezTo>
                    <a:pt x="3144" y="6619"/>
                    <a:pt x="3213" y="6574"/>
                    <a:pt x="3235" y="6574"/>
                  </a:cubicBezTo>
                  <a:cubicBezTo>
                    <a:pt x="3304" y="6528"/>
                    <a:pt x="3372" y="6483"/>
                    <a:pt x="3441" y="6437"/>
                  </a:cubicBezTo>
                  <a:lnTo>
                    <a:pt x="3464" y="6437"/>
                  </a:lnTo>
                  <a:cubicBezTo>
                    <a:pt x="3486" y="6391"/>
                    <a:pt x="3509" y="6368"/>
                    <a:pt x="3555" y="6323"/>
                  </a:cubicBezTo>
                  <a:cubicBezTo>
                    <a:pt x="3646" y="6163"/>
                    <a:pt x="3760" y="5980"/>
                    <a:pt x="3897" y="5821"/>
                  </a:cubicBezTo>
                  <a:cubicBezTo>
                    <a:pt x="3966" y="5752"/>
                    <a:pt x="4034" y="5684"/>
                    <a:pt x="4103" y="5615"/>
                  </a:cubicBezTo>
                  <a:cubicBezTo>
                    <a:pt x="4126" y="5592"/>
                    <a:pt x="4148" y="5570"/>
                    <a:pt x="4171" y="5570"/>
                  </a:cubicBezTo>
                  <a:cubicBezTo>
                    <a:pt x="4308" y="5501"/>
                    <a:pt x="4445" y="5433"/>
                    <a:pt x="4582" y="5364"/>
                  </a:cubicBezTo>
                  <a:cubicBezTo>
                    <a:pt x="4582" y="5364"/>
                    <a:pt x="4605" y="5341"/>
                    <a:pt x="4628" y="5341"/>
                  </a:cubicBezTo>
                  <a:cubicBezTo>
                    <a:pt x="4651" y="5318"/>
                    <a:pt x="4673" y="5318"/>
                    <a:pt x="4673" y="5296"/>
                  </a:cubicBezTo>
                  <a:lnTo>
                    <a:pt x="4696" y="5296"/>
                  </a:lnTo>
                  <a:cubicBezTo>
                    <a:pt x="4751" y="5291"/>
                    <a:pt x="4806" y="5289"/>
                    <a:pt x="4860" y="5289"/>
                  </a:cubicBezTo>
                  <a:cubicBezTo>
                    <a:pt x="5079" y="5289"/>
                    <a:pt x="5294" y="5318"/>
                    <a:pt x="5495" y="5318"/>
                  </a:cubicBezTo>
                  <a:lnTo>
                    <a:pt x="5701" y="5318"/>
                  </a:lnTo>
                  <a:cubicBezTo>
                    <a:pt x="5883" y="5364"/>
                    <a:pt x="6043" y="5410"/>
                    <a:pt x="6226" y="5478"/>
                  </a:cubicBezTo>
                  <a:cubicBezTo>
                    <a:pt x="6111" y="5501"/>
                    <a:pt x="6020" y="5570"/>
                    <a:pt x="5906" y="5638"/>
                  </a:cubicBezTo>
                  <a:cubicBezTo>
                    <a:pt x="5832" y="5682"/>
                    <a:pt x="5797" y="5707"/>
                    <a:pt x="5799" y="5707"/>
                  </a:cubicBezTo>
                  <a:cubicBezTo>
                    <a:pt x="5800" y="5707"/>
                    <a:pt x="5802" y="5706"/>
                    <a:pt x="5806" y="5704"/>
                  </a:cubicBezTo>
                  <a:lnTo>
                    <a:pt x="5806" y="5704"/>
                  </a:lnTo>
                  <a:cubicBezTo>
                    <a:pt x="5641" y="5812"/>
                    <a:pt x="5537" y="5924"/>
                    <a:pt x="5472" y="6117"/>
                  </a:cubicBezTo>
                  <a:cubicBezTo>
                    <a:pt x="5381" y="6368"/>
                    <a:pt x="5404" y="6642"/>
                    <a:pt x="5221" y="6871"/>
                  </a:cubicBezTo>
                  <a:cubicBezTo>
                    <a:pt x="5198" y="6916"/>
                    <a:pt x="5153" y="6962"/>
                    <a:pt x="5130" y="7008"/>
                  </a:cubicBezTo>
                  <a:cubicBezTo>
                    <a:pt x="5061" y="7030"/>
                    <a:pt x="4993" y="7053"/>
                    <a:pt x="4924" y="7076"/>
                  </a:cubicBezTo>
                  <a:cubicBezTo>
                    <a:pt x="4856" y="7099"/>
                    <a:pt x="4810" y="7144"/>
                    <a:pt x="4742" y="7190"/>
                  </a:cubicBezTo>
                  <a:cubicBezTo>
                    <a:pt x="4719" y="7190"/>
                    <a:pt x="4696" y="7213"/>
                    <a:pt x="4673" y="7213"/>
                  </a:cubicBezTo>
                  <a:cubicBezTo>
                    <a:pt x="4628" y="7236"/>
                    <a:pt x="4559" y="7281"/>
                    <a:pt x="4536" y="7304"/>
                  </a:cubicBezTo>
                  <a:cubicBezTo>
                    <a:pt x="4445" y="7418"/>
                    <a:pt x="4651" y="7418"/>
                    <a:pt x="4696" y="7418"/>
                  </a:cubicBezTo>
                  <a:cubicBezTo>
                    <a:pt x="4810" y="7396"/>
                    <a:pt x="4902" y="7350"/>
                    <a:pt x="4993" y="7304"/>
                  </a:cubicBezTo>
                  <a:cubicBezTo>
                    <a:pt x="5107" y="7259"/>
                    <a:pt x="5221" y="7190"/>
                    <a:pt x="5335" y="7122"/>
                  </a:cubicBezTo>
                  <a:cubicBezTo>
                    <a:pt x="5358" y="7099"/>
                    <a:pt x="5381" y="7099"/>
                    <a:pt x="5358" y="7099"/>
                  </a:cubicBezTo>
                  <a:cubicBezTo>
                    <a:pt x="5381" y="7076"/>
                    <a:pt x="5404" y="7076"/>
                    <a:pt x="5427" y="7053"/>
                  </a:cubicBezTo>
                  <a:cubicBezTo>
                    <a:pt x="5609" y="6962"/>
                    <a:pt x="5746" y="6779"/>
                    <a:pt x="5837" y="6597"/>
                  </a:cubicBezTo>
                  <a:cubicBezTo>
                    <a:pt x="5929" y="6391"/>
                    <a:pt x="5929" y="6163"/>
                    <a:pt x="5997" y="5958"/>
                  </a:cubicBezTo>
                  <a:cubicBezTo>
                    <a:pt x="6043" y="5889"/>
                    <a:pt x="6066" y="5821"/>
                    <a:pt x="6134" y="5752"/>
                  </a:cubicBezTo>
                  <a:cubicBezTo>
                    <a:pt x="6134" y="5729"/>
                    <a:pt x="6157" y="5729"/>
                    <a:pt x="6180" y="5706"/>
                  </a:cubicBezTo>
                  <a:cubicBezTo>
                    <a:pt x="6180" y="5706"/>
                    <a:pt x="6203" y="5684"/>
                    <a:pt x="6226" y="5684"/>
                  </a:cubicBezTo>
                  <a:lnTo>
                    <a:pt x="6248" y="5684"/>
                  </a:lnTo>
                  <a:cubicBezTo>
                    <a:pt x="6317" y="5638"/>
                    <a:pt x="6385" y="5592"/>
                    <a:pt x="6454" y="5547"/>
                  </a:cubicBezTo>
                  <a:cubicBezTo>
                    <a:pt x="6477" y="5570"/>
                    <a:pt x="6499" y="5570"/>
                    <a:pt x="6522" y="5592"/>
                  </a:cubicBezTo>
                  <a:cubicBezTo>
                    <a:pt x="6545" y="5592"/>
                    <a:pt x="6545" y="5570"/>
                    <a:pt x="6545" y="5570"/>
                  </a:cubicBezTo>
                  <a:cubicBezTo>
                    <a:pt x="6545" y="5570"/>
                    <a:pt x="6545" y="5547"/>
                    <a:pt x="6545" y="5547"/>
                  </a:cubicBezTo>
                  <a:cubicBezTo>
                    <a:pt x="6522" y="5547"/>
                    <a:pt x="6522" y="5547"/>
                    <a:pt x="6499" y="5524"/>
                  </a:cubicBezTo>
                  <a:cubicBezTo>
                    <a:pt x="6522" y="5524"/>
                    <a:pt x="6568" y="5501"/>
                    <a:pt x="6591" y="5478"/>
                  </a:cubicBezTo>
                  <a:cubicBezTo>
                    <a:pt x="6614" y="5455"/>
                    <a:pt x="6614" y="5455"/>
                    <a:pt x="6591" y="5433"/>
                  </a:cubicBezTo>
                  <a:cubicBezTo>
                    <a:pt x="6568" y="5410"/>
                    <a:pt x="6477" y="5410"/>
                    <a:pt x="6431" y="5410"/>
                  </a:cubicBezTo>
                  <a:cubicBezTo>
                    <a:pt x="6408" y="5410"/>
                    <a:pt x="6385" y="5410"/>
                    <a:pt x="6340" y="5433"/>
                  </a:cubicBezTo>
                  <a:cubicBezTo>
                    <a:pt x="6248" y="5364"/>
                    <a:pt x="6134" y="5318"/>
                    <a:pt x="6020" y="5273"/>
                  </a:cubicBezTo>
                  <a:cubicBezTo>
                    <a:pt x="6089" y="5250"/>
                    <a:pt x="6157" y="5250"/>
                    <a:pt x="6226" y="5250"/>
                  </a:cubicBezTo>
                  <a:cubicBezTo>
                    <a:pt x="6477" y="5250"/>
                    <a:pt x="6659" y="5410"/>
                    <a:pt x="6819" y="5570"/>
                  </a:cubicBezTo>
                  <a:cubicBezTo>
                    <a:pt x="6979" y="5729"/>
                    <a:pt x="7161" y="5889"/>
                    <a:pt x="7390" y="5980"/>
                  </a:cubicBezTo>
                  <a:cubicBezTo>
                    <a:pt x="7595" y="6072"/>
                    <a:pt x="7823" y="6140"/>
                    <a:pt x="8029" y="6231"/>
                  </a:cubicBezTo>
                  <a:cubicBezTo>
                    <a:pt x="8485" y="6414"/>
                    <a:pt x="8759" y="6756"/>
                    <a:pt x="8987" y="7167"/>
                  </a:cubicBezTo>
                  <a:cubicBezTo>
                    <a:pt x="9033" y="7259"/>
                    <a:pt x="9079" y="7373"/>
                    <a:pt x="9124" y="7464"/>
                  </a:cubicBezTo>
                  <a:cubicBezTo>
                    <a:pt x="9147" y="7533"/>
                    <a:pt x="9170" y="7578"/>
                    <a:pt x="9216" y="7624"/>
                  </a:cubicBezTo>
                  <a:cubicBezTo>
                    <a:pt x="9238" y="7669"/>
                    <a:pt x="9238" y="7738"/>
                    <a:pt x="9284" y="7784"/>
                  </a:cubicBezTo>
                  <a:cubicBezTo>
                    <a:pt x="9296" y="7795"/>
                    <a:pt x="9307" y="7801"/>
                    <a:pt x="9318" y="7801"/>
                  </a:cubicBezTo>
                  <a:cubicBezTo>
                    <a:pt x="9330" y="7801"/>
                    <a:pt x="9341" y="7795"/>
                    <a:pt x="9353" y="7784"/>
                  </a:cubicBezTo>
                  <a:lnTo>
                    <a:pt x="9375" y="7784"/>
                  </a:lnTo>
                  <a:cubicBezTo>
                    <a:pt x="9467" y="7738"/>
                    <a:pt x="9535" y="7692"/>
                    <a:pt x="9626" y="7624"/>
                  </a:cubicBezTo>
                  <a:cubicBezTo>
                    <a:pt x="9649" y="7624"/>
                    <a:pt x="9718" y="7601"/>
                    <a:pt x="9741" y="7555"/>
                  </a:cubicBezTo>
                  <a:cubicBezTo>
                    <a:pt x="9763" y="7533"/>
                    <a:pt x="9718" y="7441"/>
                    <a:pt x="9718" y="7396"/>
                  </a:cubicBezTo>
                  <a:cubicBezTo>
                    <a:pt x="9649" y="6962"/>
                    <a:pt x="9490" y="6528"/>
                    <a:pt x="9238" y="6140"/>
                  </a:cubicBezTo>
                  <a:cubicBezTo>
                    <a:pt x="9124" y="5980"/>
                    <a:pt x="8965" y="5821"/>
                    <a:pt x="8782" y="5706"/>
                  </a:cubicBezTo>
                  <a:cubicBezTo>
                    <a:pt x="8599" y="5592"/>
                    <a:pt x="8394" y="5501"/>
                    <a:pt x="8211" y="5410"/>
                  </a:cubicBezTo>
                  <a:cubicBezTo>
                    <a:pt x="8006" y="5318"/>
                    <a:pt x="7800" y="5227"/>
                    <a:pt x="7641" y="5090"/>
                  </a:cubicBezTo>
                  <a:cubicBezTo>
                    <a:pt x="7481" y="4953"/>
                    <a:pt x="7344" y="4793"/>
                    <a:pt x="7161" y="4679"/>
                  </a:cubicBezTo>
                  <a:cubicBezTo>
                    <a:pt x="6979" y="4565"/>
                    <a:pt x="6796" y="4520"/>
                    <a:pt x="6591" y="4520"/>
                  </a:cubicBezTo>
                  <a:cubicBezTo>
                    <a:pt x="6317" y="4520"/>
                    <a:pt x="6066" y="4611"/>
                    <a:pt x="5815" y="4611"/>
                  </a:cubicBezTo>
                  <a:cubicBezTo>
                    <a:pt x="5541" y="4634"/>
                    <a:pt x="5267" y="4588"/>
                    <a:pt x="5016" y="4679"/>
                  </a:cubicBezTo>
                  <a:cubicBezTo>
                    <a:pt x="4947" y="4702"/>
                    <a:pt x="4902" y="4725"/>
                    <a:pt x="4833" y="4748"/>
                  </a:cubicBezTo>
                  <a:cubicBezTo>
                    <a:pt x="4833" y="4748"/>
                    <a:pt x="4788" y="4771"/>
                    <a:pt x="4719" y="4793"/>
                  </a:cubicBezTo>
                  <a:lnTo>
                    <a:pt x="4696" y="4793"/>
                  </a:lnTo>
                  <a:cubicBezTo>
                    <a:pt x="4536" y="4839"/>
                    <a:pt x="4399" y="4908"/>
                    <a:pt x="4263" y="4999"/>
                  </a:cubicBezTo>
                  <a:lnTo>
                    <a:pt x="4217" y="4999"/>
                  </a:lnTo>
                  <a:cubicBezTo>
                    <a:pt x="4080" y="5022"/>
                    <a:pt x="3920" y="5045"/>
                    <a:pt x="3760" y="5067"/>
                  </a:cubicBezTo>
                  <a:cubicBezTo>
                    <a:pt x="3738" y="4999"/>
                    <a:pt x="3715" y="4953"/>
                    <a:pt x="3646" y="4953"/>
                  </a:cubicBezTo>
                  <a:cubicBezTo>
                    <a:pt x="3601" y="4953"/>
                    <a:pt x="3578" y="4953"/>
                    <a:pt x="3555" y="4976"/>
                  </a:cubicBezTo>
                  <a:cubicBezTo>
                    <a:pt x="3464" y="5022"/>
                    <a:pt x="3372" y="5067"/>
                    <a:pt x="3281" y="5113"/>
                  </a:cubicBezTo>
                  <a:cubicBezTo>
                    <a:pt x="3213" y="5113"/>
                    <a:pt x="3144" y="5136"/>
                    <a:pt x="3053" y="5136"/>
                  </a:cubicBezTo>
                  <a:lnTo>
                    <a:pt x="2825" y="5136"/>
                  </a:lnTo>
                  <a:cubicBezTo>
                    <a:pt x="2847" y="5113"/>
                    <a:pt x="2847" y="5113"/>
                    <a:pt x="2847" y="5113"/>
                  </a:cubicBezTo>
                  <a:cubicBezTo>
                    <a:pt x="3030" y="4999"/>
                    <a:pt x="3213" y="4885"/>
                    <a:pt x="3350" y="4725"/>
                  </a:cubicBezTo>
                  <a:cubicBezTo>
                    <a:pt x="3441" y="4657"/>
                    <a:pt x="3509" y="4565"/>
                    <a:pt x="3578" y="4497"/>
                  </a:cubicBezTo>
                  <a:cubicBezTo>
                    <a:pt x="3601" y="4474"/>
                    <a:pt x="3646" y="4451"/>
                    <a:pt x="3669" y="4428"/>
                  </a:cubicBezTo>
                  <a:cubicBezTo>
                    <a:pt x="3920" y="4337"/>
                    <a:pt x="4171" y="4268"/>
                    <a:pt x="4422" y="4200"/>
                  </a:cubicBezTo>
                  <a:cubicBezTo>
                    <a:pt x="5016" y="4063"/>
                    <a:pt x="5586" y="3995"/>
                    <a:pt x="6180" y="3949"/>
                  </a:cubicBezTo>
                  <a:cubicBezTo>
                    <a:pt x="6431" y="3949"/>
                    <a:pt x="6659" y="3949"/>
                    <a:pt x="6887" y="3926"/>
                  </a:cubicBezTo>
                  <a:cubicBezTo>
                    <a:pt x="7093" y="3926"/>
                    <a:pt x="7298" y="3903"/>
                    <a:pt x="7458" y="3812"/>
                  </a:cubicBezTo>
                  <a:cubicBezTo>
                    <a:pt x="7504" y="3789"/>
                    <a:pt x="7549" y="3789"/>
                    <a:pt x="7572" y="3766"/>
                  </a:cubicBezTo>
                  <a:lnTo>
                    <a:pt x="7572" y="3766"/>
                  </a:lnTo>
                  <a:cubicBezTo>
                    <a:pt x="7571" y="3768"/>
                    <a:pt x="7571" y="3768"/>
                    <a:pt x="7572" y="3768"/>
                  </a:cubicBezTo>
                  <a:cubicBezTo>
                    <a:pt x="7584" y="3768"/>
                    <a:pt x="7857" y="3605"/>
                    <a:pt x="7870" y="3605"/>
                  </a:cubicBezTo>
                  <a:cubicBezTo>
                    <a:pt x="7870" y="3605"/>
                    <a:pt x="7870" y="3605"/>
                    <a:pt x="7869" y="3607"/>
                  </a:cubicBezTo>
                  <a:cubicBezTo>
                    <a:pt x="7937" y="3538"/>
                    <a:pt x="8029" y="3492"/>
                    <a:pt x="8097" y="3424"/>
                  </a:cubicBezTo>
                  <a:cubicBezTo>
                    <a:pt x="8118" y="3383"/>
                    <a:pt x="8228" y="3234"/>
                    <a:pt x="8156" y="3234"/>
                  </a:cubicBezTo>
                  <a:cubicBezTo>
                    <a:pt x="8147" y="3234"/>
                    <a:pt x="8135" y="3236"/>
                    <a:pt x="8120" y="3241"/>
                  </a:cubicBezTo>
                  <a:cubicBezTo>
                    <a:pt x="8052" y="3264"/>
                    <a:pt x="8006" y="3287"/>
                    <a:pt x="7960" y="3310"/>
                  </a:cubicBezTo>
                  <a:cubicBezTo>
                    <a:pt x="7892" y="3333"/>
                    <a:pt x="7823" y="3355"/>
                    <a:pt x="7755" y="3378"/>
                  </a:cubicBezTo>
                  <a:cubicBezTo>
                    <a:pt x="7610" y="3413"/>
                    <a:pt x="7463" y="3424"/>
                    <a:pt x="7316" y="3424"/>
                  </a:cubicBezTo>
                  <a:cubicBezTo>
                    <a:pt x="7013" y="3424"/>
                    <a:pt x="6707" y="3376"/>
                    <a:pt x="6409" y="3376"/>
                  </a:cubicBezTo>
                  <a:cubicBezTo>
                    <a:pt x="6370" y="3376"/>
                    <a:pt x="6332" y="3376"/>
                    <a:pt x="6294" y="3378"/>
                  </a:cubicBezTo>
                  <a:cubicBezTo>
                    <a:pt x="5701" y="3401"/>
                    <a:pt x="5130" y="3470"/>
                    <a:pt x="4559" y="3607"/>
                  </a:cubicBezTo>
                  <a:cubicBezTo>
                    <a:pt x="4285" y="3652"/>
                    <a:pt x="4034" y="3698"/>
                    <a:pt x="3783" y="3789"/>
                  </a:cubicBezTo>
                  <a:cubicBezTo>
                    <a:pt x="3509" y="3880"/>
                    <a:pt x="3235" y="4040"/>
                    <a:pt x="3007" y="4200"/>
                  </a:cubicBezTo>
                  <a:cubicBezTo>
                    <a:pt x="2779" y="4360"/>
                    <a:pt x="2619" y="4588"/>
                    <a:pt x="2437" y="4793"/>
                  </a:cubicBezTo>
                  <a:cubicBezTo>
                    <a:pt x="2391" y="4839"/>
                    <a:pt x="2345" y="4862"/>
                    <a:pt x="2300" y="4908"/>
                  </a:cubicBezTo>
                  <a:cubicBezTo>
                    <a:pt x="2231" y="4930"/>
                    <a:pt x="2163" y="4953"/>
                    <a:pt x="2094" y="4976"/>
                  </a:cubicBezTo>
                  <a:cubicBezTo>
                    <a:pt x="2094" y="4930"/>
                    <a:pt x="2071" y="4862"/>
                    <a:pt x="2048" y="4816"/>
                  </a:cubicBezTo>
                  <a:cubicBezTo>
                    <a:pt x="1980" y="4542"/>
                    <a:pt x="2071" y="4246"/>
                    <a:pt x="2163" y="3995"/>
                  </a:cubicBezTo>
                  <a:cubicBezTo>
                    <a:pt x="2254" y="3766"/>
                    <a:pt x="2391" y="3538"/>
                    <a:pt x="2551" y="3333"/>
                  </a:cubicBezTo>
                  <a:cubicBezTo>
                    <a:pt x="2893" y="2922"/>
                    <a:pt x="3304" y="2625"/>
                    <a:pt x="3715" y="2306"/>
                  </a:cubicBezTo>
                  <a:cubicBezTo>
                    <a:pt x="4103" y="1963"/>
                    <a:pt x="4468" y="1575"/>
                    <a:pt x="4765" y="1119"/>
                  </a:cubicBezTo>
                  <a:cubicBezTo>
                    <a:pt x="4902" y="936"/>
                    <a:pt x="5016" y="731"/>
                    <a:pt x="5107" y="525"/>
                  </a:cubicBezTo>
                  <a:cubicBezTo>
                    <a:pt x="5153" y="411"/>
                    <a:pt x="5198" y="297"/>
                    <a:pt x="5198" y="206"/>
                  </a:cubicBezTo>
                  <a:cubicBezTo>
                    <a:pt x="5221" y="137"/>
                    <a:pt x="5221" y="91"/>
                    <a:pt x="5221" y="46"/>
                  </a:cubicBezTo>
                  <a:cubicBezTo>
                    <a:pt x="5198" y="0"/>
                    <a:pt x="5198" y="0"/>
                    <a:pt x="51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95"/>
            <p:cNvSpPr/>
            <p:nvPr/>
          </p:nvSpPr>
          <p:spPr>
            <a:xfrm>
              <a:off x="2997700" y="2067550"/>
              <a:ext cx="60500" cy="40100"/>
            </a:xfrm>
            <a:custGeom>
              <a:avLst/>
              <a:gdLst/>
              <a:ahLst/>
              <a:cxnLst/>
              <a:rect l="l" t="t" r="r" b="b"/>
              <a:pathLst>
                <a:path w="2420" h="1604" extrusionOk="0">
                  <a:moveTo>
                    <a:pt x="858" y="0"/>
                  </a:moveTo>
                  <a:cubicBezTo>
                    <a:pt x="805" y="0"/>
                    <a:pt x="755" y="6"/>
                    <a:pt x="708" y="19"/>
                  </a:cubicBezTo>
                  <a:cubicBezTo>
                    <a:pt x="639" y="19"/>
                    <a:pt x="594" y="42"/>
                    <a:pt x="548" y="88"/>
                  </a:cubicBezTo>
                  <a:cubicBezTo>
                    <a:pt x="548" y="83"/>
                    <a:pt x="544" y="80"/>
                    <a:pt x="537" y="80"/>
                  </a:cubicBezTo>
                  <a:cubicBezTo>
                    <a:pt x="482" y="80"/>
                    <a:pt x="231" y="227"/>
                    <a:pt x="251" y="248"/>
                  </a:cubicBezTo>
                  <a:cubicBezTo>
                    <a:pt x="206" y="270"/>
                    <a:pt x="160" y="316"/>
                    <a:pt x="114" y="362"/>
                  </a:cubicBezTo>
                  <a:cubicBezTo>
                    <a:pt x="0" y="521"/>
                    <a:pt x="137" y="704"/>
                    <a:pt x="297" y="750"/>
                  </a:cubicBezTo>
                  <a:cubicBezTo>
                    <a:pt x="388" y="772"/>
                    <a:pt x="457" y="772"/>
                    <a:pt x="548" y="795"/>
                  </a:cubicBezTo>
                  <a:cubicBezTo>
                    <a:pt x="662" y="818"/>
                    <a:pt x="799" y="841"/>
                    <a:pt x="913" y="887"/>
                  </a:cubicBezTo>
                  <a:cubicBezTo>
                    <a:pt x="1301" y="1024"/>
                    <a:pt x="1621" y="1275"/>
                    <a:pt x="1918" y="1549"/>
                  </a:cubicBezTo>
                  <a:cubicBezTo>
                    <a:pt x="1951" y="1582"/>
                    <a:pt x="1960" y="1603"/>
                    <a:pt x="1980" y="1603"/>
                  </a:cubicBezTo>
                  <a:cubicBezTo>
                    <a:pt x="1988" y="1603"/>
                    <a:pt x="1997" y="1600"/>
                    <a:pt x="2009" y="1594"/>
                  </a:cubicBezTo>
                  <a:cubicBezTo>
                    <a:pt x="2077" y="1594"/>
                    <a:pt x="2146" y="1526"/>
                    <a:pt x="2191" y="1503"/>
                  </a:cubicBezTo>
                  <a:cubicBezTo>
                    <a:pt x="2260" y="1457"/>
                    <a:pt x="2351" y="1434"/>
                    <a:pt x="2374" y="1389"/>
                  </a:cubicBezTo>
                  <a:cubicBezTo>
                    <a:pt x="2420" y="1343"/>
                    <a:pt x="2397" y="1320"/>
                    <a:pt x="2397" y="1275"/>
                  </a:cubicBezTo>
                  <a:cubicBezTo>
                    <a:pt x="2351" y="1069"/>
                    <a:pt x="2237" y="864"/>
                    <a:pt x="2100" y="704"/>
                  </a:cubicBezTo>
                  <a:cubicBezTo>
                    <a:pt x="1872" y="407"/>
                    <a:pt x="1575" y="202"/>
                    <a:pt x="1233" y="65"/>
                  </a:cubicBezTo>
                  <a:cubicBezTo>
                    <a:pt x="1120" y="33"/>
                    <a:pt x="984" y="0"/>
                    <a:pt x="8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95"/>
            <p:cNvSpPr/>
            <p:nvPr/>
          </p:nvSpPr>
          <p:spPr>
            <a:xfrm>
              <a:off x="2995400" y="2178650"/>
              <a:ext cx="131275" cy="143325"/>
            </a:xfrm>
            <a:custGeom>
              <a:avLst/>
              <a:gdLst/>
              <a:ahLst/>
              <a:cxnLst/>
              <a:rect l="l" t="t" r="r" b="b"/>
              <a:pathLst>
                <a:path w="5251" h="5733" extrusionOk="0">
                  <a:moveTo>
                    <a:pt x="428" y="1"/>
                  </a:moveTo>
                  <a:cubicBezTo>
                    <a:pt x="422" y="1"/>
                    <a:pt x="417" y="2"/>
                    <a:pt x="412" y="3"/>
                  </a:cubicBezTo>
                  <a:cubicBezTo>
                    <a:pt x="343" y="26"/>
                    <a:pt x="275" y="72"/>
                    <a:pt x="206" y="117"/>
                  </a:cubicBezTo>
                  <a:cubicBezTo>
                    <a:pt x="161" y="140"/>
                    <a:pt x="69" y="163"/>
                    <a:pt x="47" y="209"/>
                  </a:cubicBezTo>
                  <a:cubicBezTo>
                    <a:pt x="1" y="277"/>
                    <a:pt x="69" y="437"/>
                    <a:pt x="92" y="483"/>
                  </a:cubicBezTo>
                  <a:cubicBezTo>
                    <a:pt x="161" y="711"/>
                    <a:pt x="275" y="894"/>
                    <a:pt x="366" y="1099"/>
                  </a:cubicBezTo>
                  <a:cubicBezTo>
                    <a:pt x="594" y="1510"/>
                    <a:pt x="823" y="1944"/>
                    <a:pt x="1051" y="2354"/>
                  </a:cubicBezTo>
                  <a:cubicBezTo>
                    <a:pt x="1302" y="2834"/>
                    <a:pt x="1507" y="3313"/>
                    <a:pt x="1553" y="3861"/>
                  </a:cubicBezTo>
                  <a:cubicBezTo>
                    <a:pt x="1576" y="4112"/>
                    <a:pt x="1576" y="4386"/>
                    <a:pt x="1530" y="4660"/>
                  </a:cubicBezTo>
                  <a:cubicBezTo>
                    <a:pt x="1485" y="4911"/>
                    <a:pt x="1416" y="5162"/>
                    <a:pt x="1348" y="5436"/>
                  </a:cubicBezTo>
                  <a:cubicBezTo>
                    <a:pt x="1325" y="5573"/>
                    <a:pt x="1416" y="5687"/>
                    <a:pt x="1553" y="5732"/>
                  </a:cubicBezTo>
                  <a:cubicBezTo>
                    <a:pt x="1621" y="5732"/>
                    <a:pt x="1667" y="5732"/>
                    <a:pt x="1736" y="5710"/>
                  </a:cubicBezTo>
                  <a:cubicBezTo>
                    <a:pt x="1736" y="5710"/>
                    <a:pt x="1758" y="5710"/>
                    <a:pt x="1781" y="5687"/>
                  </a:cubicBezTo>
                  <a:lnTo>
                    <a:pt x="1781" y="5687"/>
                  </a:lnTo>
                  <a:cubicBezTo>
                    <a:pt x="1775" y="5696"/>
                    <a:pt x="1777" y="5700"/>
                    <a:pt x="1786" y="5700"/>
                  </a:cubicBezTo>
                  <a:cubicBezTo>
                    <a:pt x="1840" y="5700"/>
                    <a:pt x="2160" y="5524"/>
                    <a:pt x="2101" y="5504"/>
                  </a:cubicBezTo>
                  <a:cubicBezTo>
                    <a:pt x="2238" y="5413"/>
                    <a:pt x="2306" y="5230"/>
                    <a:pt x="2352" y="5071"/>
                  </a:cubicBezTo>
                  <a:cubicBezTo>
                    <a:pt x="2443" y="4888"/>
                    <a:pt x="2489" y="4683"/>
                    <a:pt x="2512" y="4477"/>
                  </a:cubicBezTo>
                  <a:cubicBezTo>
                    <a:pt x="2534" y="4249"/>
                    <a:pt x="2534" y="4043"/>
                    <a:pt x="2512" y="3838"/>
                  </a:cubicBezTo>
                  <a:lnTo>
                    <a:pt x="2512" y="3838"/>
                  </a:lnTo>
                  <a:cubicBezTo>
                    <a:pt x="2923" y="4272"/>
                    <a:pt x="3333" y="4751"/>
                    <a:pt x="3836" y="5048"/>
                  </a:cubicBezTo>
                  <a:cubicBezTo>
                    <a:pt x="4007" y="5150"/>
                    <a:pt x="4216" y="5240"/>
                    <a:pt x="4426" y="5240"/>
                  </a:cubicBezTo>
                  <a:cubicBezTo>
                    <a:pt x="4496" y="5240"/>
                    <a:pt x="4566" y="5230"/>
                    <a:pt x="4634" y="5208"/>
                  </a:cubicBezTo>
                  <a:cubicBezTo>
                    <a:pt x="4703" y="5208"/>
                    <a:pt x="4771" y="5162"/>
                    <a:pt x="4817" y="5139"/>
                  </a:cubicBezTo>
                  <a:cubicBezTo>
                    <a:pt x="4931" y="5071"/>
                    <a:pt x="5068" y="5002"/>
                    <a:pt x="5182" y="4934"/>
                  </a:cubicBezTo>
                  <a:cubicBezTo>
                    <a:pt x="5228" y="4888"/>
                    <a:pt x="5251" y="4842"/>
                    <a:pt x="5159" y="4842"/>
                  </a:cubicBezTo>
                  <a:cubicBezTo>
                    <a:pt x="5091" y="4842"/>
                    <a:pt x="5022" y="4842"/>
                    <a:pt x="4931" y="4819"/>
                  </a:cubicBezTo>
                  <a:cubicBezTo>
                    <a:pt x="4612" y="4774"/>
                    <a:pt x="4338" y="4591"/>
                    <a:pt x="4109" y="4386"/>
                  </a:cubicBezTo>
                  <a:cubicBezTo>
                    <a:pt x="3858" y="4180"/>
                    <a:pt x="3653" y="3952"/>
                    <a:pt x="3425" y="3701"/>
                  </a:cubicBezTo>
                  <a:cubicBezTo>
                    <a:pt x="3196" y="3427"/>
                    <a:pt x="2991" y="3130"/>
                    <a:pt x="2763" y="2857"/>
                  </a:cubicBezTo>
                  <a:cubicBezTo>
                    <a:pt x="2534" y="2583"/>
                    <a:pt x="2261" y="2309"/>
                    <a:pt x="1941" y="2172"/>
                  </a:cubicBezTo>
                  <a:cubicBezTo>
                    <a:pt x="1918" y="2126"/>
                    <a:pt x="1895" y="2103"/>
                    <a:pt x="1873" y="2058"/>
                  </a:cubicBezTo>
                  <a:cubicBezTo>
                    <a:pt x="1621" y="1670"/>
                    <a:pt x="1370" y="1304"/>
                    <a:pt x="1142" y="916"/>
                  </a:cubicBezTo>
                  <a:cubicBezTo>
                    <a:pt x="1028" y="734"/>
                    <a:pt x="914" y="551"/>
                    <a:pt x="800" y="391"/>
                  </a:cubicBezTo>
                  <a:cubicBezTo>
                    <a:pt x="731" y="300"/>
                    <a:pt x="686" y="232"/>
                    <a:pt x="617" y="163"/>
                  </a:cubicBezTo>
                  <a:cubicBezTo>
                    <a:pt x="575" y="121"/>
                    <a:pt x="494" y="1"/>
                    <a:pt x="4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95"/>
            <p:cNvSpPr/>
            <p:nvPr/>
          </p:nvSpPr>
          <p:spPr>
            <a:xfrm>
              <a:off x="2980000" y="1744475"/>
              <a:ext cx="298475" cy="333850"/>
            </a:xfrm>
            <a:custGeom>
              <a:avLst/>
              <a:gdLst/>
              <a:ahLst/>
              <a:cxnLst/>
              <a:rect l="l" t="t" r="r" b="b"/>
              <a:pathLst>
                <a:path w="11939" h="13354" extrusionOk="0">
                  <a:moveTo>
                    <a:pt x="640" y="0"/>
                  </a:moveTo>
                  <a:cubicBezTo>
                    <a:pt x="571" y="0"/>
                    <a:pt x="526" y="23"/>
                    <a:pt x="480" y="46"/>
                  </a:cubicBezTo>
                  <a:cubicBezTo>
                    <a:pt x="487" y="32"/>
                    <a:pt x="483" y="26"/>
                    <a:pt x="471" y="26"/>
                  </a:cubicBezTo>
                  <a:cubicBezTo>
                    <a:pt x="405" y="26"/>
                    <a:pt x="102" y="209"/>
                    <a:pt x="160" y="229"/>
                  </a:cubicBezTo>
                  <a:cubicBezTo>
                    <a:pt x="115" y="251"/>
                    <a:pt x="92" y="274"/>
                    <a:pt x="69" y="297"/>
                  </a:cubicBezTo>
                  <a:cubicBezTo>
                    <a:pt x="1" y="411"/>
                    <a:pt x="46" y="571"/>
                    <a:pt x="183" y="617"/>
                  </a:cubicBezTo>
                  <a:cubicBezTo>
                    <a:pt x="297" y="639"/>
                    <a:pt x="411" y="639"/>
                    <a:pt x="526" y="662"/>
                  </a:cubicBezTo>
                  <a:cubicBezTo>
                    <a:pt x="685" y="685"/>
                    <a:pt x="822" y="708"/>
                    <a:pt x="959" y="731"/>
                  </a:cubicBezTo>
                  <a:cubicBezTo>
                    <a:pt x="1233" y="776"/>
                    <a:pt x="1507" y="845"/>
                    <a:pt x="1758" y="891"/>
                  </a:cubicBezTo>
                  <a:cubicBezTo>
                    <a:pt x="2283" y="1027"/>
                    <a:pt x="2808" y="1164"/>
                    <a:pt x="3310" y="1370"/>
                  </a:cubicBezTo>
                  <a:cubicBezTo>
                    <a:pt x="3767" y="1530"/>
                    <a:pt x="4200" y="1712"/>
                    <a:pt x="4588" y="2009"/>
                  </a:cubicBezTo>
                  <a:cubicBezTo>
                    <a:pt x="4977" y="2306"/>
                    <a:pt x="5250" y="2671"/>
                    <a:pt x="5479" y="3082"/>
                  </a:cubicBezTo>
                  <a:cubicBezTo>
                    <a:pt x="5616" y="3310"/>
                    <a:pt x="5753" y="3538"/>
                    <a:pt x="5912" y="3744"/>
                  </a:cubicBezTo>
                  <a:cubicBezTo>
                    <a:pt x="6049" y="3949"/>
                    <a:pt x="6209" y="4132"/>
                    <a:pt x="6392" y="4314"/>
                  </a:cubicBezTo>
                  <a:cubicBezTo>
                    <a:pt x="7054" y="4976"/>
                    <a:pt x="7853" y="5524"/>
                    <a:pt x="8423" y="6300"/>
                  </a:cubicBezTo>
                  <a:cubicBezTo>
                    <a:pt x="8423" y="6323"/>
                    <a:pt x="8446" y="6346"/>
                    <a:pt x="8446" y="6369"/>
                  </a:cubicBezTo>
                  <a:cubicBezTo>
                    <a:pt x="8377" y="6323"/>
                    <a:pt x="8309" y="6277"/>
                    <a:pt x="8241" y="6254"/>
                  </a:cubicBezTo>
                  <a:cubicBezTo>
                    <a:pt x="8172" y="6209"/>
                    <a:pt x="8126" y="6186"/>
                    <a:pt x="8058" y="6140"/>
                  </a:cubicBezTo>
                  <a:cubicBezTo>
                    <a:pt x="8012" y="6118"/>
                    <a:pt x="7944" y="6049"/>
                    <a:pt x="7898" y="6049"/>
                  </a:cubicBezTo>
                  <a:cubicBezTo>
                    <a:pt x="7889" y="6046"/>
                    <a:pt x="7879" y="6044"/>
                    <a:pt x="7871" y="6044"/>
                  </a:cubicBezTo>
                  <a:cubicBezTo>
                    <a:pt x="7817" y="6044"/>
                    <a:pt x="7778" y="6098"/>
                    <a:pt x="7738" y="6118"/>
                  </a:cubicBezTo>
                  <a:cubicBezTo>
                    <a:pt x="7647" y="6163"/>
                    <a:pt x="7533" y="6209"/>
                    <a:pt x="7442" y="6277"/>
                  </a:cubicBezTo>
                  <a:cubicBezTo>
                    <a:pt x="7350" y="6369"/>
                    <a:pt x="7533" y="6551"/>
                    <a:pt x="7601" y="6642"/>
                  </a:cubicBezTo>
                  <a:cubicBezTo>
                    <a:pt x="7693" y="6734"/>
                    <a:pt x="7807" y="6848"/>
                    <a:pt x="7921" y="6916"/>
                  </a:cubicBezTo>
                  <a:cubicBezTo>
                    <a:pt x="8172" y="7099"/>
                    <a:pt x="8446" y="7259"/>
                    <a:pt x="8651" y="7487"/>
                  </a:cubicBezTo>
                  <a:cubicBezTo>
                    <a:pt x="8766" y="7647"/>
                    <a:pt x="8880" y="7807"/>
                    <a:pt x="8971" y="7989"/>
                  </a:cubicBezTo>
                  <a:cubicBezTo>
                    <a:pt x="8104" y="7259"/>
                    <a:pt x="7076" y="6757"/>
                    <a:pt x="6118" y="6140"/>
                  </a:cubicBezTo>
                  <a:cubicBezTo>
                    <a:pt x="5524" y="5752"/>
                    <a:pt x="4977" y="5296"/>
                    <a:pt x="4497" y="4748"/>
                  </a:cubicBezTo>
                  <a:cubicBezTo>
                    <a:pt x="4246" y="4497"/>
                    <a:pt x="4041" y="4200"/>
                    <a:pt x="3835" y="3903"/>
                  </a:cubicBezTo>
                  <a:cubicBezTo>
                    <a:pt x="3653" y="3607"/>
                    <a:pt x="3493" y="3310"/>
                    <a:pt x="3310" y="3013"/>
                  </a:cubicBezTo>
                  <a:cubicBezTo>
                    <a:pt x="2945" y="2420"/>
                    <a:pt x="2489" y="1849"/>
                    <a:pt x="1781" y="1689"/>
                  </a:cubicBezTo>
                  <a:lnTo>
                    <a:pt x="1735" y="1689"/>
                  </a:lnTo>
                  <a:cubicBezTo>
                    <a:pt x="1690" y="1712"/>
                    <a:pt x="1621" y="1758"/>
                    <a:pt x="1553" y="1804"/>
                  </a:cubicBezTo>
                  <a:cubicBezTo>
                    <a:pt x="1530" y="1826"/>
                    <a:pt x="1484" y="1849"/>
                    <a:pt x="1439" y="1872"/>
                  </a:cubicBezTo>
                  <a:cubicBezTo>
                    <a:pt x="1416" y="1872"/>
                    <a:pt x="1370" y="1895"/>
                    <a:pt x="1370" y="1918"/>
                  </a:cubicBezTo>
                  <a:cubicBezTo>
                    <a:pt x="1347" y="1963"/>
                    <a:pt x="1439" y="1963"/>
                    <a:pt x="1484" y="1986"/>
                  </a:cubicBezTo>
                  <a:cubicBezTo>
                    <a:pt x="1530" y="2009"/>
                    <a:pt x="1598" y="2009"/>
                    <a:pt x="1644" y="2055"/>
                  </a:cubicBezTo>
                  <a:cubicBezTo>
                    <a:pt x="1827" y="2123"/>
                    <a:pt x="2009" y="2260"/>
                    <a:pt x="2169" y="2397"/>
                  </a:cubicBezTo>
                  <a:cubicBezTo>
                    <a:pt x="2466" y="2694"/>
                    <a:pt x="2671" y="3082"/>
                    <a:pt x="2854" y="3470"/>
                  </a:cubicBezTo>
                  <a:cubicBezTo>
                    <a:pt x="3059" y="3858"/>
                    <a:pt x="3242" y="4269"/>
                    <a:pt x="3493" y="4634"/>
                  </a:cubicBezTo>
                  <a:cubicBezTo>
                    <a:pt x="3812" y="5136"/>
                    <a:pt x="4200" y="5570"/>
                    <a:pt x="4634" y="5958"/>
                  </a:cubicBezTo>
                  <a:cubicBezTo>
                    <a:pt x="5433" y="6688"/>
                    <a:pt x="6415" y="7190"/>
                    <a:pt x="7305" y="7807"/>
                  </a:cubicBezTo>
                  <a:cubicBezTo>
                    <a:pt x="7738" y="8103"/>
                    <a:pt x="8149" y="8423"/>
                    <a:pt x="8537" y="8811"/>
                  </a:cubicBezTo>
                  <a:cubicBezTo>
                    <a:pt x="8720" y="8993"/>
                    <a:pt x="8902" y="9176"/>
                    <a:pt x="9062" y="9404"/>
                  </a:cubicBezTo>
                  <a:cubicBezTo>
                    <a:pt x="9131" y="9518"/>
                    <a:pt x="9199" y="9633"/>
                    <a:pt x="9290" y="9747"/>
                  </a:cubicBezTo>
                  <a:cubicBezTo>
                    <a:pt x="9313" y="9770"/>
                    <a:pt x="9336" y="9792"/>
                    <a:pt x="9382" y="9815"/>
                  </a:cubicBezTo>
                  <a:cubicBezTo>
                    <a:pt x="9313" y="9929"/>
                    <a:pt x="9245" y="10043"/>
                    <a:pt x="9199" y="10180"/>
                  </a:cubicBezTo>
                  <a:cubicBezTo>
                    <a:pt x="9199" y="10272"/>
                    <a:pt x="9268" y="10317"/>
                    <a:pt x="9336" y="10317"/>
                  </a:cubicBezTo>
                  <a:cubicBezTo>
                    <a:pt x="9382" y="10317"/>
                    <a:pt x="9405" y="10295"/>
                    <a:pt x="9427" y="10272"/>
                  </a:cubicBezTo>
                  <a:cubicBezTo>
                    <a:pt x="9542" y="10226"/>
                    <a:pt x="9633" y="10158"/>
                    <a:pt x="9724" y="10112"/>
                  </a:cubicBezTo>
                  <a:cubicBezTo>
                    <a:pt x="9724" y="10112"/>
                    <a:pt x="9724" y="10112"/>
                    <a:pt x="9747" y="10089"/>
                  </a:cubicBezTo>
                  <a:cubicBezTo>
                    <a:pt x="9930" y="9975"/>
                    <a:pt x="10089" y="9838"/>
                    <a:pt x="10226" y="9701"/>
                  </a:cubicBezTo>
                  <a:cubicBezTo>
                    <a:pt x="10318" y="9633"/>
                    <a:pt x="10409" y="9564"/>
                    <a:pt x="10500" y="9496"/>
                  </a:cubicBezTo>
                  <a:cubicBezTo>
                    <a:pt x="10546" y="9473"/>
                    <a:pt x="10592" y="9427"/>
                    <a:pt x="10614" y="9404"/>
                  </a:cubicBezTo>
                  <a:cubicBezTo>
                    <a:pt x="10637" y="9382"/>
                    <a:pt x="10660" y="9382"/>
                    <a:pt x="10683" y="9359"/>
                  </a:cubicBezTo>
                  <a:cubicBezTo>
                    <a:pt x="10706" y="9359"/>
                    <a:pt x="10728" y="9336"/>
                    <a:pt x="10751" y="9336"/>
                  </a:cubicBezTo>
                  <a:cubicBezTo>
                    <a:pt x="10774" y="9336"/>
                    <a:pt x="10774" y="9336"/>
                    <a:pt x="10797" y="9359"/>
                  </a:cubicBezTo>
                  <a:cubicBezTo>
                    <a:pt x="10820" y="9382"/>
                    <a:pt x="10843" y="9404"/>
                    <a:pt x="10865" y="9404"/>
                  </a:cubicBezTo>
                  <a:cubicBezTo>
                    <a:pt x="10934" y="9473"/>
                    <a:pt x="10980" y="9564"/>
                    <a:pt x="11025" y="9633"/>
                  </a:cubicBezTo>
                  <a:cubicBezTo>
                    <a:pt x="11208" y="9975"/>
                    <a:pt x="11231" y="10363"/>
                    <a:pt x="11253" y="10751"/>
                  </a:cubicBezTo>
                  <a:cubicBezTo>
                    <a:pt x="11276" y="11208"/>
                    <a:pt x="11322" y="11687"/>
                    <a:pt x="11345" y="12143"/>
                  </a:cubicBezTo>
                  <a:cubicBezTo>
                    <a:pt x="11345" y="12417"/>
                    <a:pt x="11368" y="12691"/>
                    <a:pt x="11368" y="12965"/>
                  </a:cubicBezTo>
                  <a:cubicBezTo>
                    <a:pt x="11368" y="13034"/>
                    <a:pt x="11368" y="13102"/>
                    <a:pt x="11368" y="13148"/>
                  </a:cubicBezTo>
                  <a:cubicBezTo>
                    <a:pt x="11368" y="13193"/>
                    <a:pt x="11345" y="13307"/>
                    <a:pt x="11368" y="13353"/>
                  </a:cubicBezTo>
                  <a:lnTo>
                    <a:pt x="11413" y="13353"/>
                  </a:lnTo>
                  <a:cubicBezTo>
                    <a:pt x="11436" y="13353"/>
                    <a:pt x="11436" y="13330"/>
                    <a:pt x="11459" y="13330"/>
                  </a:cubicBezTo>
                  <a:cubicBezTo>
                    <a:pt x="11550" y="13285"/>
                    <a:pt x="11642" y="13216"/>
                    <a:pt x="11733" y="13171"/>
                  </a:cubicBezTo>
                  <a:cubicBezTo>
                    <a:pt x="11756" y="13148"/>
                    <a:pt x="11778" y="13148"/>
                    <a:pt x="11778" y="13148"/>
                  </a:cubicBezTo>
                  <a:cubicBezTo>
                    <a:pt x="11778" y="13148"/>
                    <a:pt x="11801" y="13148"/>
                    <a:pt x="11801" y="13125"/>
                  </a:cubicBezTo>
                  <a:cubicBezTo>
                    <a:pt x="11801" y="13125"/>
                    <a:pt x="11801" y="13125"/>
                    <a:pt x="11801" y="13102"/>
                  </a:cubicBezTo>
                  <a:cubicBezTo>
                    <a:pt x="11824" y="13034"/>
                    <a:pt x="11824" y="12965"/>
                    <a:pt x="11824" y="12897"/>
                  </a:cubicBezTo>
                  <a:cubicBezTo>
                    <a:pt x="11847" y="12760"/>
                    <a:pt x="11847" y="12623"/>
                    <a:pt x="11870" y="12463"/>
                  </a:cubicBezTo>
                  <a:cubicBezTo>
                    <a:pt x="11870" y="12212"/>
                    <a:pt x="11893" y="11938"/>
                    <a:pt x="11915" y="11664"/>
                  </a:cubicBezTo>
                  <a:cubicBezTo>
                    <a:pt x="11915" y="11162"/>
                    <a:pt x="11938" y="10637"/>
                    <a:pt x="11893" y="10135"/>
                  </a:cubicBezTo>
                  <a:cubicBezTo>
                    <a:pt x="11870" y="9701"/>
                    <a:pt x="11778" y="9222"/>
                    <a:pt x="11482" y="8902"/>
                  </a:cubicBezTo>
                  <a:cubicBezTo>
                    <a:pt x="11413" y="8811"/>
                    <a:pt x="11322" y="8742"/>
                    <a:pt x="11208" y="8720"/>
                  </a:cubicBezTo>
                  <a:cubicBezTo>
                    <a:pt x="11187" y="8715"/>
                    <a:pt x="11165" y="8714"/>
                    <a:pt x="11143" y="8714"/>
                  </a:cubicBezTo>
                  <a:cubicBezTo>
                    <a:pt x="11044" y="8714"/>
                    <a:pt x="10936" y="8751"/>
                    <a:pt x="10843" y="8788"/>
                  </a:cubicBezTo>
                  <a:cubicBezTo>
                    <a:pt x="10683" y="8857"/>
                    <a:pt x="10500" y="8925"/>
                    <a:pt x="10340" y="9016"/>
                  </a:cubicBezTo>
                  <a:cubicBezTo>
                    <a:pt x="10340" y="9016"/>
                    <a:pt x="10189" y="9103"/>
                    <a:pt x="10139" y="9128"/>
                  </a:cubicBezTo>
                  <a:lnTo>
                    <a:pt x="10139" y="9128"/>
                  </a:lnTo>
                  <a:cubicBezTo>
                    <a:pt x="10158" y="9000"/>
                    <a:pt x="10156" y="8872"/>
                    <a:pt x="10135" y="8765"/>
                  </a:cubicBezTo>
                  <a:cubicBezTo>
                    <a:pt x="10112" y="8628"/>
                    <a:pt x="10089" y="8491"/>
                    <a:pt x="10021" y="8377"/>
                  </a:cubicBezTo>
                  <a:cubicBezTo>
                    <a:pt x="9998" y="8263"/>
                    <a:pt x="9975" y="8149"/>
                    <a:pt x="9952" y="8035"/>
                  </a:cubicBezTo>
                  <a:cubicBezTo>
                    <a:pt x="9884" y="7807"/>
                    <a:pt x="9793" y="7601"/>
                    <a:pt x="9679" y="7419"/>
                  </a:cubicBezTo>
                  <a:cubicBezTo>
                    <a:pt x="9450" y="6665"/>
                    <a:pt x="9062" y="5935"/>
                    <a:pt x="8537" y="5341"/>
                  </a:cubicBezTo>
                  <a:cubicBezTo>
                    <a:pt x="8195" y="4976"/>
                    <a:pt x="7807" y="4657"/>
                    <a:pt x="7419" y="4314"/>
                  </a:cubicBezTo>
                  <a:cubicBezTo>
                    <a:pt x="7031" y="3972"/>
                    <a:pt x="6688" y="3607"/>
                    <a:pt x="6415" y="3150"/>
                  </a:cubicBezTo>
                  <a:cubicBezTo>
                    <a:pt x="6163" y="2717"/>
                    <a:pt x="5958" y="2260"/>
                    <a:pt x="5616" y="1872"/>
                  </a:cubicBezTo>
                  <a:cubicBezTo>
                    <a:pt x="5319" y="1507"/>
                    <a:pt x="4908" y="1256"/>
                    <a:pt x="4497" y="1050"/>
                  </a:cubicBezTo>
                  <a:cubicBezTo>
                    <a:pt x="3539" y="571"/>
                    <a:pt x="2489" y="251"/>
                    <a:pt x="1439" y="92"/>
                  </a:cubicBezTo>
                  <a:cubicBezTo>
                    <a:pt x="1165" y="46"/>
                    <a:pt x="891" y="23"/>
                    <a:pt x="6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95"/>
            <p:cNvSpPr/>
            <p:nvPr/>
          </p:nvSpPr>
          <p:spPr>
            <a:xfrm>
              <a:off x="2819075" y="1818800"/>
              <a:ext cx="21150" cy="30125"/>
            </a:xfrm>
            <a:custGeom>
              <a:avLst/>
              <a:gdLst/>
              <a:ahLst/>
              <a:cxnLst/>
              <a:rect l="l" t="t" r="r" b="b"/>
              <a:pathLst>
                <a:path w="846" h="1205" extrusionOk="0">
                  <a:moveTo>
                    <a:pt x="409" y="0"/>
                  </a:moveTo>
                  <a:cubicBezTo>
                    <a:pt x="406" y="0"/>
                    <a:pt x="400" y="6"/>
                    <a:pt x="389" y="17"/>
                  </a:cubicBezTo>
                  <a:lnTo>
                    <a:pt x="366" y="17"/>
                  </a:lnTo>
                  <a:cubicBezTo>
                    <a:pt x="320" y="63"/>
                    <a:pt x="252" y="86"/>
                    <a:pt x="183" y="132"/>
                  </a:cubicBezTo>
                  <a:cubicBezTo>
                    <a:pt x="138" y="154"/>
                    <a:pt x="69" y="177"/>
                    <a:pt x="24" y="223"/>
                  </a:cubicBezTo>
                  <a:cubicBezTo>
                    <a:pt x="24" y="246"/>
                    <a:pt x="1" y="246"/>
                    <a:pt x="1" y="246"/>
                  </a:cubicBezTo>
                  <a:cubicBezTo>
                    <a:pt x="69" y="428"/>
                    <a:pt x="115" y="588"/>
                    <a:pt x="183" y="771"/>
                  </a:cubicBezTo>
                  <a:cubicBezTo>
                    <a:pt x="206" y="839"/>
                    <a:pt x="252" y="930"/>
                    <a:pt x="275" y="1022"/>
                  </a:cubicBezTo>
                  <a:cubicBezTo>
                    <a:pt x="298" y="1067"/>
                    <a:pt x="320" y="1090"/>
                    <a:pt x="343" y="1136"/>
                  </a:cubicBezTo>
                  <a:cubicBezTo>
                    <a:pt x="343" y="1159"/>
                    <a:pt x="366" y="1204"/>
                    <a:pt x="389" y="1204"/>
                  </a:cubicBezTo>
                  <a:cubicBezTo>
                    <a:pt x="435" y="1204"/>
                    <a:pt x="503" y="1159"/>
                    <a:pt x="526" y="1136"/>
                  </a:cubicBezTo>
                  <a:cubicBezTo>
                    <a:pt x="594" y="1113"/>
                    <a:pt x="663" y="1067"/>
                    <a:pt x="708" y="1045"/>
                  </a:cubicBezTo>
                  <a:cubicBezTo>
                    <a:pt x="754" y="1022"/>
                    <a:pt x="777" y="999"/>
                    <a:pt x="823" y="976"/>
                  </a:cubicBezTo>
                  <a:cubicBezTo>
                    <a:pt x="845" y="953"/>
                    <a:pt x="823" y="930"/>
                    <a:pt x="823" y="908"/>
                  </a:cubicBezTo>
                  <a:cubicBezTo>
                    <a:pt x="823" y="862"/>
                    <a:pt x="800" y="816"/>
                    <a:pt x="777" y="771"/>
                  </a:cubicBezTo>
                  <a:cubicBezTo>
                    <a:pt x="708" y="588"/>
                    <a:pt x="640" y="428"/>
                    <a:pt x="549" y="269"/>
                  </a:cubicBezTo>
                  <a:cubicBezTo>
                    <a:pt x="526" y="223"/>
                    <a:pt x="503" y="177"/>
                    <a:pt x="480" y="132"/>
                  </a:cubicBezTo>
                  <a:cubicBezTo>
                    <a:pt x="480" y="109"/>
                    <a:pt x="457" y="86"/>
                    <a:pt x="457" y="40"/>
                  </a:cubicBezTo>
                  <a:cubicBezTo>
                    <a:pt x="435" y="40"/>
                    <a:pt x="435" y="17"/>
                    <a:pt x="412" y="17"/>
                  </a:cubicBezTo>
                  <a:cubicBezTo>
                    <a:pt x="412" y="6"/>
                    <a:pt x="412" y="0"/>
                    <a:pt x="4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95"/>
            <p:cNvSpPr/>
            <p:nvPr/>
          </p:nvSpPr>
          <p:spPr>
            <a:xfrm>
              <a:off x="2610225" y="1529200"/>
              <a:ext cx="203750" cy="338050"/>
            </a:xfrm>
            <a:custGeom>
              <a:avLst/>
              <a:gdLst/>
              <a:ahLst/>
              <a:cxnLst/>
              <a:rect l="l" t="t" r="r" b="b"/>
              <a:pathLst>
                <a:path w="8150" h="13522" extrusionOk="0">
                  <a:moveTo>
                    <a:pt x="1036" y="0"/>
                  </a:moveTo>
                  <a:cubicBezTo>
                    <a:pt x="980" y="0"/>
                    <a:pt x="924" y="37"/>
                    <a:pt x="868" y="75"/>
                  </a:cubicBezTo>
                  <a:cubicBezTo>
                    <a:pt x="800" y="120"/>
                    <a:pt x="708" y="166"/>
                    <a:pt x="640" y="212"/>
                  </a:cubicBezTo>
                  <a:cubicBezTo>
                    <a:pt x="617" y="212"/>
                    <a:pt x="594" y="234"/>
                    <a:pt x="571" y="257"/>
                  </a:cubicBezTo>
                  <a:cubicBezTo>
                    <a:pt x="1" y="1216"/>
                    <a:pt x="640" y="2494"/>
                    <a:pt x="1530" y="2996"/>
                  </a:cubicBezTo>
                  <a:cubicBezTo>
                    <a:pt x="1736" y="3110"/>
                    <a:pt x="1964" y="3202"/>
                    <a:pt x="2192" y="3247"/>
                  </a:cubicBezTo>
                  <a:lnTo>
                    <a:pt x="2512" y="3247"/>
                  </a:lnTo>
                  <a:cubicBezTo>
                    <a:pt x="2261" y="3521"/>
                    <a:pt x="2215" y="3887"/>
                    <a:pt x="2169" y="4252"/>
                  </a:cubicBezTo>
                  <a:cubicBezTo>
                    <a:pt x="2124" y="4845"/>
                    <a:pt x="2124" y="5439"/>
                    <a:pt x="1964" y="6009"/>
                  </a:cubicBezTo>
                  <a:cubicBezTo>
                    <a:pt x="1804" y="6534"/>
                    <a:pt x="1553" y="7059"/>
                    <a:pt x="1553" y="7630"/>
                  </a:cubicBezTo>
                  <a:cubicBezTo>
                    <a:pt x="1553" y="7949"/>
                    <a:pt x="1621" y="8337"/>
                    <a:pt x="1895" y="8543"/>
                  </a:cubicBezTo>
                  <a:cubicBezTo>
                    <a:pt x="1941" y="8589"/>
                    <a:pt x="2009" y="8634"/>
                    <a:pt x="2078" y="8657"/>
                  </a:cubicBezTo>
                  <a:cubicBezTo>
                    <a:pt x="2124" y="8657"/>
                    <a:pt x="2146" y="8680"/>
                    <a:pt x="2192" y="8680"/>
                  </a:cubicBezTo>
                  <a:cubicBezTo>
                    <a:pt x="2215" y="8657"/>
                    <a:pt x="2238" y="8657"/>
                    <a:pt x="2238" y="8634"/>
                  </a:cubicBezTo>
                  <a:cubicBezTo>
                    <a:pt x="2306" y="8611"/>
                    <a:pt x="2375" y="8566"/>
                    <a:pt x="2420" y="8543"/>
                  </a:cubicBezTo>
                  <a:cubicBezTo>
                    <a:pt x="2466" y="8520"/>
                    <a:pt x="2534" y="8474"/>
                    <a:pt x="2580" y="8452"/>
                  </a:cubicBezTo>
                  <a:cubicBezTo>
                    <a:pt x="2603" y="8406"/>
                    <a:pt x="2557" y="8337"/>
                    <a:pt x="2534" y="8292"/>
                  </a:cubicBezTo>
                  <a:cubicBezTo>
                    <a:pt x="2489" y="8178"/>
                    <a:pt x="2443" y="8086"/>
                    <a:pt x="2397" y="7972"/>
                  </a:cubicBezTo>
                  <a:cubicBezTo>
                    <a:pt x="2329" y="7767"/>
                    <a:pt x="2283" y="7561"/>
                    <a:pt x="2283" y="7333"/>
                  </a:cubicBezTo>
                  <a:cubicBezTo>
                    <a:pt x="2283" y="7082"/>
                    <a:pt x="2352" y="6831"/>
                    <a:pt x="2420" y="6603"/>
                  </a:cubicBezTo>
                  <a:cubicBezTo>
                    <a:pt x="2489" y="6352"/>
                    <a:pt x="2603" y="6123"/>
                    <a:pt x="2671" y="5872"/>
                  </a:cubicBezTo>
                  <a:cubicBezTo>
                    <a:pt x="2717" y="5758"/>
                    <a:pt x="2740" y="5621"/>
                    <a:pt x="2785" y="5507"/>
                  </a:cubicBezTo>
                  <a:lnTo>
                    <a:pt x="2785" y="5507"/>
                  </a:lnTo>
                  <a:cubicBezTo>
                    <a:pt x="2740" y="5758"/>
                    <a:pt x="2740" y="6009"/>
                    <a:pt x="2717" y="6260"/>
                  </a:cubicBezTo>
                  <a:cubicBezTo>
                    <a:pt x="2717" y="6260"/>
                    <a:pt x="2785" y="6215"/>
                    <a:pt x="2854" y="6192"/>
                  </a:cubicBezTo>
                  <a:lnTo>
                    <a:pt x="2854" y="6192"/>
                  </a:lnTo>
                  <a:cubicBezTo>
                    <a:pt x="2831" y="6215"/>
                    <a:pt x="2808" y="6215"/>
                    <a:pt x="2785" y="6238"/>
                  </a:cubicBezTo>
                  <a:cubicBezTo>
                    <a:pt x="2763" y="6238"/>
                    <a:pt x="2717" y="6260"/>
                    <a:pt x="2717" y="6260"/>
                  </a:cubicBezTo>
                  <a:cubicBezTo>
                    <a:pt x="2694" y="6785"/>
                    <a:pt x="2831" y="7287"/>
                    <a:pt x="3128" y="7721"/>
                  </a:cubicBezTo>
                  <a:cubicBezTo>
                    <a:pt x="3379" y="8086"/>
                    <a:pt x="3721" y="8360"/>
                    <a:pt x="4087" y="8634"/>
                  </a:cubicBezTo>
                  <a:cubicBezTo>
                    <a:pt x="4429" y="8885"/>
                    <a:pt x="4771" y="9136"/>
                    <a:pt x="5068" y="9456"/>
                  </a:cubicBezTo>
                  <a:cubicBezTo>
                    <a:pt x="5091" y="9456"/>
                    <a:pt x="5091" y="9456"/>
                    <a:pt x="5091" y="9479"/>
                  </a:cubicBezTo>
                  <a:cubicBezTo>
                    <a:pt x="5159" y="9593"/>
                    <a:pt x="5228" y="9707"/>
                    <a:pt x="5319" y="9821"/>
                  </a:cubicBezTo>
                  <a:cubicBezTo>
                    <a:pt x="5433" y="9981"/>
                    <a:pt x="5593" y="10118"/>
                    <a:pt x="5730" y="10255"/>
                  </a:cubicBezTo>
                  <a:cubicBezTo>
                    <a:pt x="6095" y="10574"/>
                    <a:pt x="6460" y="10871"/>
                    <a:pt x="6780" y="11213"/>
                  </a:cubicBezTo>
                  <a:cubicBezTo>
                    <a:pt x="7099" y="11556"/>
                    <a:pt x="7328" y="11921"/>
                    <a:pt x="7465" y="12355"/>
                  </a:cubicBezTo>
                  <a:cubicBezTo>
                    <a:pt x="7533" y="12560"/>
                    <a:pt x="7579" y="12788"/>
                    <a:pt x="7624" y="13017"/>
                  </a:cubicBezTo>
                  <a:cubicBezTo>
                    <a:pt x="7624" y="13108"/>
                    <a:pt x="7647" y="13222"/>
                    <a:pt x="7647" y="13336"/>
                  </a:cubicBezTo>
                  <a:cubicBezTo>
                    <a:pt x="7647" y="13399"/>
                    <a:pt x="7628" y="13521"/>
                    <a:pt x="7697" y="13521"/>
                  </a:cubicBezTo>
                  <a:cubicBezTo>
                    <a:pt x="7703" y="13521"/>
                    <a:pt x="7709" y="13520"/>
                    <a:pt x="7716" y="13519"/>
                  </a:cubicBezTo>
                  <a:lnTo>
                    <a:pt x="7739" y="13519"/>
                  </a:lnTo>
                  <a:cubicBezTo>
                    <a:pt x="7784" y="13473"/>
                    <a:pt x="7853" y="13450"/>
                    <a:pt x="7921" y="13405"/>
                  </a:cubicBezTo>
                  <a:cubicBezTo>
                    <a:pt x="7967" y="13382"/>
                    <a:pt x="8058" y="13336"/>
                    <a:pt x="8104" y="13291"/>
                  </a:cubicBezTo>
                  <a:cubicBezTo>
                    <a:pt x="8149" y="13245"/>
                    <a:pt x="8104" y="13062"/>
                    <a:pt x="8104" y="12994"/>
                  </a:cubicBezTo>
                  <a:cubicBezTo>
                    <a:pt x="8081" y="12766"/>
                    <a:pt x="8058" y="12560"/>
                    <a:pt x="7990" y="12332"/>
                  </a:cubicBezTo>
                  <a:cubicBezTo>
                    <a:pt x="7921" y="12058"/>
                    <a:pt x="7830" y="11807"/>
                    <a:pt x="7716" y="11556"/>
                  </a:cubicBezTo>
                  <a:cubicBezTo>
                    <a:pt x="7716" y="11556"/>
                    <a:pt x="7716" y="11556"/>
                    <a:pt x="7716" y="11533"/>
                  </a:cubicBezTo>
                  <a:cubicBezTo>
                    <a:pt x="7761" y="11510"/>
                    <a:pt x="7807" y="11487"/>
                    <a:pt x="7853" y="11464"/>
                  </a:cubicBezTo>
                  <a:cubicBezTo>
                    <a:pt x="7876" y="11464"/>
                    <a:pt x="7898" y="11442"/>
                    <a:pt x="7898" y="11442"/>
                  </a:cubicBezTo>
                  <a:cubicBezTo>
                    <a:pt x="7944" y="11373"/>
                    <a:pt x="7853" y="11236"/>
                    <a:pt x="7830" y="11168"/>
                  </a:cubicBezTo>
                  <a:cubicBezTo>
                    <a:pt x="7807" y="11076"/>
                    <a:pt x="7761" y="10962"/>
                    <a:pt x="7739" y="10848"/>
                  </a:cubicBezTo>
                  <a:cubicBezTo>
                    <a:pt x="7602" y="10437"/>
                    <a:pt x="7442" y="9981"/>
                    <a:pt x="7487" y="9524"/>
                  </a:cubicBezTo>
                  <a:cubicBezTo>
                    <a:pt x="7556" y="9113"/>
                    <a:pt x="7739" y="8748"/>
                    <a:pt x="7624" y="8315"/>
                  </a:cubicBezTo>
                  <a:cubicBezTo>
                    <a:pt x="7487" y="7904"/>
                    <a:pt x="7168" y="7607"/>
                    <a:pt x="6940" y="7265"/>
                  </a:cubicBezTo>
                  <a:cubicBezTo>
                    <a:pt x="6711" y="6877"/>
                    <a:pt x="6574" y="6466"/>
                    <a:pt x="6552" y="6032"/>
                  </a:cubicBezTo>
                  <a:cubicBezTo>
                    <a:pt x="6552" y="5918"/>
                    <a:pt x="6574" y="5804"/>
                    <a:pt x="6574" y="5690"/>
                  </a:cubicBezTo>
                  <a:cubicBezTo>
                    <a:pt x="6574" y="5621"/>
                    <a:pt x="6552" y="5621"/>
                    <a:pt x="6529" y="5621"/>
                  </a:cubicBezTo>
                  <a:lnTo>
                    <a:pt x="6506" y="5621"/>
                  </a:lnTo>
                  <a:cubicBezTo>
                    <a:pt x="6483" y="5644"/>
                    <a:pt x="6438" y="5667"/>
                    <a:pt x="6415" y="5690"/>
                  </a:cubicBezTo>
                  <a:cubicBezTo>
                    <a:pt x="6323" y="5735"/>
                    <a:pt x="6255" y="5758"/>
                    <a:pt x="6186" y="5827"/>
                  </a:cubicBezTo>
                  <a:lnTo>
                    <a:pt x="6164" y="5827"/>
                  </a:lnTo>
                  <a:cubicBezTo>
                    <a:pt x="6141" y="5849"/>
                    <a:pt x="6141" y="5849"/>
                    <a:pt x="6118" y="5895"/>
                  </a:cubicBezTo>
                  <a:cubicBezTo>
                    <a:pt x="6095" y="6009"/>
                    <a:pt x="6095" y="6146"/>
                    <a:pt x="6072" y="6260"/>
                  </a:cubicBezTo>
                  <a:cubicBezTo>
                    <a:pt x="6050" y="6717"/>
                    <a:pt x="6141" y="7173"/>
                    <a:pt x="6369" y="7561"/>
                  </a:cubicBezTo>
                  <a:cubicBezTo>
                    <a:pt x="6597" y="7949"/>
                    <a:pt x="6940" y="8315"/>
                    <a:pt x="6985" y="8771"/>
                  </a:cubicBezTo>
                  <a:cubicBezTo>
                    <a:pt x="7008" y="9022"/>
                    <a:pt x="6894" y="9228"/>
                    <a:pt x="6848" y="9456"/>
                  </a:cubicBezTo>
                  <a:cubicBezTo>
                    <a:pt x="6757" y="9730"/>
                    <a:pt x="6780" y="9981"/>
                    <a:pt x="6848" y="10255"/>
                  </a:cubicBezTo>
                  <a:cubicBezTo>
                    <a:pt x="6757" y="10186"/>
                    <a:pt x="6689" y="10118"/>
                    <a:pt x="6597" y="10027"/>
                  </a:cubicBezTo>
                  <a:cubicBezTo>
                    <a:pt x="6301" y="9730"/>
                    <a:pt x="5935" y="9387"/>
                    <a:pt x="5867" y="8954"/>
                  </a:cubicBezTo>
                  <a:cubicBezTo>
                    <a:pt x="5844" y="8748"/>
                    <a:pt x="5867" y="8543"/>
                    <a:pt x="5890" y="8337"/>
                  </a:cubicBezTo>
                  <a:cubicBezTo>
                    <a:pt x="5913" y="8132"/>
                    <a:pt x="5913" y="7904"/>
                    <a:pt x="5890" y="7675"/>
                  </a:cubicBezTo>
                  <a:cubicBezTo>
                    <a:pt x="5798" y="6785"/>
                    <a:pt x="5251" y="6055"/>
                    <a:pt x="5022" y="5188"/>
                  </a:cubicBezTo>
                  <a:cubicBezTo>
                    <a:pt x="4931" y="4822"/>
                    <a:pt x="4931" y="4434"/>
                    <a:pt x="5068" y="4069"/>
                  </a:cubicBezTo>
                  <a:cubicBezTo>
                    <a:pt x="5205" y="3750"/>
                    <a:pt x="5410" y="3476"/>
                    <a:pt x="5661" y="3225"/>
                  </a:cubicBezTo>
                  <a:cubicBezTo>
                    <a:pt x="5913" y="2951"/>
                    <a:pt x="6209" y="2722"/>
                    <a:pt x="6529" y="2517"/>
                  </a:cubicBezTo>
                  <a:cubicBezTo>
                    <a:pt x="6597" y="2471"/>
                    <a:pt x="6666" y="2426"/>
                    <a:pt x="6734" y="2357"/>
                  </a:cubicBezTo>
                  <a:cubicBezTo>
                    <a:pt x="6757" y="2334"/>
                    <a:pt x="6780" y="2312"/>
                    <a:pt x="6734" y="2312"/>
                  </a:cubicBezTo>
                  <a:cubicBezTo>
                    <a:pt x="6689" y="2312"/>
                    <a:pt x="6597" y="2357"/>
                    <a:pt x="6552" y="2357"/>
                  </a:cubicBezTo>
                  <a:cubicBezTo>
                    <a:pt x="6346" y="2449"/>
                    <a:pt x="6164" y="2540"/>
                    <a:pt x="5958" y="2654"/>
                  </a:cubicBezTo>
                  <a:cubicBezTo>
                    <a:pt x="5593" y="2882"/>
                    <a:pt x="5251" y="3133"/>
                    <a:pt x="4954" y="3453"/>
                  </a:cubicBezTo>
                  <a:cubicBezTo>
                    <a:pt x="4703" y="3772"/>
                    <a:pt x="4475" y="4160"/>
                    <a:pt x="4360" y="4548"/>
                  </a:cubicBezTo>
                  <a:cubicBezTo>
                    <a:pt x="4109" y="5461"/>
                    <a:pt x="4520" y="6306"/>
                    <a:pt x="4817" y="7128"/>
                  </a:cubicBezTo>
                  <a:cubicBezTo>
                    <a:pt x="4908" y="7356"/>
                    <a:pt x="4977" y="7584"/>
                    <a:pt x="5022" y="7835"/>
                  </a:cubicBezTo>
                  <a:cubicBezTo>
                    <a:pt x="5068" y="8086"/>
                    <a:pt x="5068" y="8337"/>
                    <a:pt x="5022" y="8589"/>
                  </a:cubicBezTo>
                  <a:cubicBezTo>
                    <a:pt x="4680" y="8292"/>
                    <a:pt x="4315" y="7995"/>
                    <a:pt x="4018" y="7630"/>
                  </a:cubicBezTo>
                  <a:cubicBezTo>
                    <a:pt x="3402" y="6899"/>
                    <a:pt x="3379" y="5918"/>
                    <a:pt x="3402" y="4982"/>
                  </a:cubicBezTo>
                  <a:cubicBezTo>
                    <a:pt x="3402" y="4731"/>
                    <a:pt x="3425" y="4480"/>
                    <a:pt x="3425" y="4229"/>
                  </a:cubicBezTo>
                  <a:cubicBezTo>
                    <a:pt x="3425" y="4144"/>
                    <a:pt x="3444" y="4021"/>
                    <a:pt x="3357" y="4021"/>
                  </a:cubicBezTo>
                  <a:cubicBezTo>
                    <a:pt x="3350" y="4021"/>
                    <a:pt x="3342" y="4022"/>
                    <a:pt x="3333" y="4023"/>
                  </a:cubicBezTo>
                  <a:cubicBezTo>
                    <a:pt x="3310" y="4023"/>
                    <a:pt x="3310" y="4023"/>
                    <a:pt x="3310" y="4046"/>
                  </a:cubicBezTo>
                  <a:cubicBezTo>
                    <a:pt x="3219" y="4092"/>
                    <a:pt x="3128" y="4138"/>
                    <a:pt x="3014" y="4206"/>
                  </a:cubicBezTo>
                  <a:cubicBezTo>
                    <a:pt x="3014" y="4206"/>
                    <a:pt x="2991" y="4229"/>
                    <a:pt x="2991" y="4229"/>
                  </a:cubicBezTo>
                  <a:lnTo>
                    <a:pt x="2968" y="4229"/>
                  </a:lnTo>
                  <a:cubicBezTo>
                    <a:pt x="2945" y="4252"/>
                    <a:pt x="2945" y="4275"/>
                    <a:pt x="2945" y="4343"/>
                  </a:cubicBezTo>
                  <a:cubicBezTo>
                    <a:pt x="2922" y="4411"/>
                    <a:pt x="2922" y="4480"/>
                    <a:pt x="2900" y="4548"/>
                  </a:cubicBezTo>
                  <a:cubicBezTo>
                    <a:pt x="2900" y="4457"/>
                    <a:pt x="2900" y="4389"/>
                    <a:pt x="2900" y="4297"/>
                  </a:cubicBezTo>
                  <a:cubicBezTo>
                    <a:pt x="2922" y="4115"/>
                    <a:pt x="2922" y="3909"/>
                    <a:pt x="2968" y="3727"/>
                  </a:cubicBezTo>
                  <a:cubicBezTo>
                    <a:pt x="2991" y="3567"/>
                    <a:pt x="3059" y="3407"/>
                    <a:pt x="3174" y="3270"/>
                  </a:cubicBezTo>
                  <a:cubicBezTo>
                    <a:pt x="3219" y="3202"/>
                    <a:pt x="3288" y="3133"/>
                    <a:pt x="3356" y="3065"/>
                  </a:cubicBezTo>
                  <a:cubicBezTo>
                    <a:pt x="3425" y="2996"/>
                    <a:pt x="3516" y="2973"/>
                    <a:pt x="3493" y="2859"/>
                  </a:cubicBezTo>
                  <a:cubicBezTo>
                    <a:pt x="3483" y="2777"/>
                    <a:pt x="3426" y="2750"/>
                    <a:pt x="3358" y="2750"/>
                  </a:cubicBezTo>
                  <a:cubicBezTo>
                    <a:pt x="3276" y="2750"/>
                    <a:pt x="3178" y="2789"/>
                    <a:pt x="3128" y="2814"/>
                  </a:cubicBezTo>
                  <a:cubicBezTo>
                    <a:pt x="3059" y="2859"/>
                    <a:pt x="2968" y="2905"/>
                    <a:pt x="2900" y="2928"/>
                  </a:cubicBezTo>
                  <a:cubicBezTo>
                    <a:pt x="2900" y="2905"/>
                    <a:pt x="2877" y="2882"/>
                    <a:pt x="2831" y="2859"/>
                  </a:cubicBezTo>
                  <a:cubicBezTo>
                    <a:pt x="2534" y="2722"/>
                    <a:pt x="2238" y="2608"/>
                    <a:pt x="1964" y="2403"/>
                  </a:cubicBezTo>
                  <a:cubicBezTo>
                    <a:pt x="1690" y="2197"/>
                    <a:pt x="1462" y="1924"/>
                    <a:pt x="1325" y="1627"/>
                  </a:cubicBezTo>
                  <a:cubicBezTo>
                    <a:pt x="1165" y="1262"/>
                    <a:pt x="1142" y="874"/>
                    <a:pt x="1142" y="486"/>
                  </a:cubicBezTo>
                  <a:cubicBezTo>
                    <a:pt x="1142" y="371"/>
                    <a:pt x="1142" y="280"/>
                    <a:pt x="1142" y="166"/>
                  </a:cubicBezTo>
                  <a:cubicBezTo>
                    <a:pt x="1142" y="98"/>
                    <a:pt x="1165" y="29"/>
                    <a:pt x="1074" y="6"/>
                  </a:cubicBezTo>
                  <a:cubicBezTo>
                    <a:pt x="1061" y="2"/>
                    <a:pt x="1048" y="0"/>
                    <a:pt x="10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95"/>
            <p:cNvSpPr/>
            <p:nvPr/>
          </p:nvSpPr>
          <p:spPr>
            <a:xfrm>
              <a:off x="2601100" y="1768850"/>
              <a:ext cx="194975" cy="145925"/>
            </a:xfrm>
            <a:custGeom>
              <a:avLst/>
              <a:gdLst/>
              <a:ahLst/>
              <a:cxnLst/>
              <a:rect l="l" t="t" r="r" b="b"/>
              <a:pathLst>
                <a:path w="7799" h="5837" extrusionOk="0">
                  <a:moveTo>
                    <a:pt x="6917" y="5257"/>
                  </a:moveTo>
                  <a:cubicBezTo>
                    <a:pt x="6962" y="5257"/>
                    <a:pt x="6917" y="5279"/>
                    <a:pt x="6871" y="5302"/>
                  </a:cubicBezTo>
                  <a:lnTo>
                    <a:pt x="6871" y="5302"/>
                  </a:lnTo>
                  <a:cubicBezTo>
                    <a:pt x="6886" y="5287"/>
                    <a:pt x="6901" y="5272"/>
                    <a:pt x="6917" y="5257"/>
                  </a:cubicBezTo>
                  <a:close/>
                  <a:moveTo>
                    <a:pt x="3249" y="0"/>
                  </a:moveTo>
                  <a:cubicBezTo>
                    <a:pt x="3225" y="0"/>
                    <a:pt x="3196" y="30"/>
                    <a:pt x="3196" y="30"/>
                  </a:cubicBezTo>
                  <a:cubicBezTo>
                    <a:pt x="3128" y="75"/>
                    <a:pt x="3082" y="98"/>
                    <a:pt x="3036" y="121"/>
                  </a:cubicBezTo>
                  <a:cubicBezTo>
                    <a:pt x="2991" y="144"/>
                    <a:pt x="2877" y="189"/>
                    <a:pt x="2877" y="235"/>
                  </a:cubicBezTo>
                  <a:cubicBezTo>
                    <a:pt x="2968" y="783"/>
                    <a:pt x="3196" y="1308"/>
                    <a:pt x="3561" y="1742"/>
                  </a:cubicBezTo>
                  <a:cubicBezTo>
                    <a:pt x="3744" y="1970"/>
                    <a:pt x="3949" y="2152"/>
                    <a:pt x="4200" y="2312"/>
                  </a:cubicBezTo>
                  <a:cubicBezTo>
                    <a:pt x="4429" y="2449"/>
                    <a:pt x="4680" y="2563"/>
                    <a:pt x="4908" y="2700"/>
                  </a:cubicBezTo>
                  <a:cubicBezTo>
                    <a:pt x="5113" y="2837"/>
                    <a:pt x="5319" y="2997"/>
                    <a:pt x="5479" y="3202"/>
                  </a:cubicBezTo>
                  <a:cubicBezTo>
                    <a:pt x="5593" y="3385"/>
                    <a:pt x="5661" y="3613"/>
                    <a:pt x="5730" y="3819"/>
                  </a:cubicBezTo>
                  <a:cubicBezTo>
                    <a:pt x="5867" y="4229"/>
                    <a:pt x="6004" y="4732"/>
                    <a:pt x="6415" y="4960"/>
                  </a:cubicBezTo>
                  <a:cubicBezTo>
                    <a:pt x="6574" y="5051"/>
                    <a:pt x="6734" y="5097"/>
                    <a:pt x="6917" y="5120"/>
                  </a:cubicBezTo>
                  <a:cubicBezTo>
                    <a:pt x="6848" y="5143"/>
                    <a:pt x="6803" y="5165"/>
                    <a:pt x="6734" y="5188"/>
                  </a:cubicBezTo>
                  <a:cubicBezTo>
                    <a:pt x="6483" y="5257"/>
                    <a:pt x="6255" y="5325"/>
                    <a:pt x="6004" y="5348"/>
                  </a:cubicBezTo>
                  <a:cubicBezTo>
                    <a:pt x="5821" y="5371"/>
                    <a:pt x="5638" y="5381"/>
                    <a:pt x="5457" y="5381"/>
                  </a:cubicBezTo>
                  <a:cubicBezTo>
                    <a:pt x="5093" y="5381"/>
                    <a:pt x="4733" y="5340"/>
                    <a:pt x="4383" y="5279"/>
                  </a:cubicBezTo>
                  <a:cubicBezTo>
                    <a:pt x="3881" y="5211"/>
                    <a:pt x="3333" y="5143"/>
                    <a:pt x="2899" y="4846"/>
                  </a:cubicBezTo>
                  <a:cubicBezTo>
                    <a:pt x="2443" y="4572"/>
                    <a:pt x="2101" y="4093"/>
                    <a:pt x="1758" y="3682"/>
                  </a:cubicBezTo>
                  <a:cubicBezTo>
                    <a:pt x="1751" y="3675"/>
                    <a:pt x="1745" y="3672"/>
                    <a:pt x="1738" y="3672"/>
                  </a:cubicBezTo>
                  <a:cubicBezTo>
                    <a:pt x="1720" y="3672"/>
                    <a:pt x="1699" y="3688"/>
                    <a:pt x="1667" y="3705"/>
                  </a:cubicBezTo>
                  <a:cubicBezTo>
                    <a:pt x="1576" y="3750"/>
                    <a:pt x="1507" y="3796"/>
                    <a:pt x="1416" y="3841"/>
                  </a:cubicBezTo>
                  <a:cubicBezTo>
                    <a:pt x="1393" y="3864"/>
                    <a:pt x="1324" y="3887"/>
                    <a:pt x="1302" y="3910"/>
                  </a:cubicBezTo>
                  <a:cubicBezTo>
                    <a:pt x="1279" y="3956"/>
                    <a:pt x="1347" y="4047"/>
                    <a:pt x="1370" y="4093"/>
                  </a:cubicBezTo>
                  <a:cubicBezTo>
                    <a:pt x="1439" y="4252"/>
                    <a:pt x="1530" y="4412"/>
                    <a:pt x="1621" y="4572"/>
                  </a:cubicBezTo>
                  <a:cubicBezTo>
                    <a:pt x="1544" y="4580"/>
                    <a:pt x="1459" y="4589"/>
                    <a:pt x="1376" y="4589"/>
                  </a:cubicBezTo>
                  <a:cubicBezTo>
                    <a:pt x="1239" y="4589"/>
                    <a:pt x="1104" y="4566"/>
                    <a:pt x="1005" y="4481"/>
                  </a:cubicBezTo>
                  <a:cubicBezTo>
                    <a:pt x="777" y="4298"/>
                    <a:pt x="663" y="3978"/>
                    <a:pt x="571" y="3727"/>
                  </a:cubicBezTo>
                  <a:cubicBezTo>
                    <a:pt x="526" y="3590"/>
                    <a:pt x="480" y="3453"/>
                    <a:pt x="411" y="3316"/>
                  </a:cubicBezTo>
                  <a:cubicBezTo>
                    <a:pt x="411" y="3294"/>
                    <a:pt x="411" y="3271"/>
                    <a:pt x="389" y="3271"/>
                  </a:cubicBezTo>
                  <a:cubicBezTo>
                    <a:pt x="366" y="3271"/>
                    <a:pt x="297" y="3316"/>
                    <a:pt x="297" y="3316"/>
                  </a:cubicBezTo>
                  <a:cubicBezTo>
                    <a:pt x="206" y="3362"/>
                    <a:pt x="138" y="3408"/>
                    <a:pt x="69" y="3453"/>
                  </a:cubicBezTo>
                  <a:cubicBezTo>
                    <a:pt x="69" y="3453"/>
                    <a:pt x="23" y="3476"/>
                    <a:pt x="1" y="3476"/>
                  </a:cubicBezTo>
                  <a:cubicBezTo>
                    <a:pt x="1" y="3476"/>
                    <a:pt x="1" y="3499"/>
                    <a:pt x="1" y="3499"/>
                  </a:cubicBezTo>
                  <a:cubicBezTo>
                    <a:pt x="92" y="3796"/>
                    <a:pt x="160" y="4115"/>
                    <a:pt x="252" y="4435"/>
                  </a:cubicBezTo>
                  <a:cubicBezTo>
                    <a:pt x="343" y="4663"/>
                    <a:pt x="434" y="4914"/>
                    <a:pt x="708" y="5006"/>
                  </a:cubicBezTo>
                  <a:cubicBezTo>
                    <a:pt x="821" y="5049"/>
                    <a:pt x="937" y="5059"/>
                    <a:pt x="1055" y="5059"/>
                  </a:cubicBezTo>
                  <a:cubicBezTo>
                    <a:pt x="1164" y="5059"/>
                    <a:pt x="1275" y="5050"/>
                    <a:pt x="1387" y="5050"/>
                  </a:cubicBezTo>
                  <a:cubicBezTo>
                    <a:pt x="1472" y="5050"/>
                    <a:pt x="1558" y="5056"/>
                    <a:pt x="1644" y="5074"/>
                  </a:cubicBezTo>
                  <a:cubicBezTo>
                    <a:pt x="1918" y="5143"/>
                    <a:pt x="2169" y="5302"/>
                    <a:pt x="2420" y="5439"/>
                  </a:cubicBezTo>
                  <a:cubicBezTo>
                    <a:pt x="2466" y="5485"/>
                    <a:pt x="2534" y="5553"/>
                    <a:pt x="2580" y="5553"/>
                  </a:cubicBezTo>
                  <a:lnTo>
                    <a:pt x="2694" y="5553"/>
                  </a:lnTo>
                  <a:cubicBezTo>
                    <a:pt x="3105" y="5713"/>
                    <a:pt x="3539" y="5759"/>
                    <a:pt x="3972" y="5804"/>
                  </a:cubicBezTo>
                  <a:cubicBezTo>
                    <a:pt x="4247" y="5821"/>
                    <a:pt x="4532" y="5837"/>
                    <a:pt x="4822" y="5837"/>
                  </a:cubicBezTo>
                  <a:cubicBezTo>
                    <a:pt x="4941" y="5837"/>
                    <a:pt x="5062" y="5834"/>
                    <a:pt x="5182" y="5827"/>
                  </a:cubicBezTo>
                  <a:cubicBezTo>
                    <a:pt x="5570" y="5827"/>
                    <a:pt x="5958" y="5759"/>
                    <a:pt x="6323" y="5599"/>
                  </a:cubicBezTo>
                  <a:cubicBezTo>
                    <a:pt x="6529" y="5508"/>
                    <a:pt x="6757" y="5394"/>
                    <a:pt x="6962" y="5257"/>
                  </a:cubicBezTo>
                  <a:cubicBezTo>
                    <a:pt x="7031" y="5211"/>
                    <a:pt x="7099" y="5165"/>
                    <a:pt x="7168" y="5120"/>
                  </a:cubicBezTo>
                  <a:cubicBezTo>
                    <a:pt x="7191" y="5097"/>
                    <a:pt x="7213" y="5074"/>
                    <a:pt x="7236" y="5051"/>
                  </a:cubicBezTo>
                  <a:cubicBezTo>
                    <a:pt x="7282" y="5051"/>
                    <a:pt x="7328" y="5028"/>
                    <a:pt x="7373" y="5006"/>
                  </a:cubicBezTo>
                  <a:cubicBezTo>
                    <a:pt x="7464" y="4960"/>
                    <a:pt x="7533" y="4891"/>
                    <a:pt x="7624" y="4846"/>
                  </a:cubicBezTo>
                  <a:cubicBezTo>
                    <a:pt x="7647" y="4846"/>
                    <a:pt x="7647" y="4846"/>
                    <a:pt x="7647" y="4823"/>
                  </a:cubicBezTo>
                  <a:cubicBezTo>
                    <a:pt x="7693" y="4823"/>
                    <a:pt x="7761" y="4777"/>
                    <a:pt x="7784" y="4754"/>
                  </a:cubicBezTo>
                  <a:cubicBezTo>
                    <a:pt x="7798" y="4711"/>
                    <a:pt x="7776" y="4695"/>
                    <a:pt x="7746" y="4695"/>
                  </a:cubicBezTo>
                  <a:cubicBezTo>
                    <a:pt x="7729" y="4695"/>
                    <a:pt x="7709" y="4700"/>
                    <a:pt x="7693" y="4709"/>
                  </a:cubicBezTo>
                  <a:cubicBezTo>
                    <a:pt x="7647" y="4709"/>
                    <a:pt x="7601" y="4732"/>
                    <a:pt x="7556" y="4754"/>
                  </a:cubicBezTo>
                  <a:cubicBezTo>
                    <a:pt x="7510" y="4766"/>
                    <a:pt x="7464" y="4772"/>
                    <a:pt x="7419" y="4772"/>
                  </a:cubicBezTo>
                  <a:cubicBezTo>
                    <a:pt x="7373" y="4772"/>
                    <a:pt x="7328" y="4766"/>
                    <a:pt x="7282" y="4754"/>
                  </a:cubicBezTo>
                  <a:cubicBezTo>
                    <a:pt x="7122" y="4732"/>
                    <a:pt x="6985" y="4618"/>
                    <a:pt x="6894" y="4481"/>
                  </a:cubicBezTo>
                  <a:cubicBezTo>
                    <a:pt x="6666" y="4184"/>
                    <a:pt x="6551" y="3819"/>
                    <a:pt x="6437" y="3453"/>
                  </a:cubicBezTo>
                  <a:cubicBezTo>
                    <a:pt x="6278" y="2997"/>
                    <a:pt x="6049" y="2563"/>
                    <a:pt x="5616" y="2312"/>
                  </a:cubicBezTo>
                  <a:cubicBezTo>
                    <a:pt x="5342" y="2152"/>
                    <a:pt x="5091" y="2038"/>
                    <a:pt x="4817" y="1878"/>
                  </a:cubicBezTo>
                  <a:cubicBezTo>
                    <a:pt x="4566" y="1742"/>
                    <a:pt x="4337" y="1559"/>
                    <a:pt x="4132" y="1354"/>
                  </a:cubicBezTo>
                  <a:cubicBezTo>
                    <a:pt x="3927" y="1148"/>
                    <a:pt x="3767" y="943"/>
                    <a:pt x="3607" y="692"/>
                  </a:cubicBezTo>
                  <a:cubicBezTo>
                    <a:pt x="3539" y="577"/>
                    <a:pt x="3493" y="463"/>
                    <a:pt x="3424" y="326"/>
                  </a:cubicBezTo>
                  <a:cubicBezTo>
                    <a:pt x="3402" y="281"/>
                    <a:pt x="3379" y="212"/>
                    <a:pt x="3356" y="167"/>
                  </a:cubicBezTo>
                  <a:cubicBezTo>
                    <a:pt x="3333" y="121"/>
                    <a:pt x="3310" y="7"/>
                    <a:pt x="3265" y="7"/>
                  </a:cubicBezTo>
                  <a:cubicBezTo>
                    <a:pt x="3260" y="2"/>
                    <a:pt x="3255" y="0"/>
                    <a:pt x="32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95"/>
            <p:cNvSpPr/>
            <p:nvPr/>
          </p:nvSpPr>
          <p:spPr>
            <a:xfrm>
              <a:off x="2578850" y="1904825"/>
              <a:ext cx="87900" cy="153950"/>
            </a:xfrm>
            <a:custGeom>
              <a:avLst/>
              <a:gdLst/>
              <a:ahLst/>
              <a:cxnLst/>
              <a:rect l="l" t="t" r="r" b="b"/>
              <a:pathLst>
                <a:path w="3516" h="6158" extrusionOk="0">
                  <a:moveTo>
                    <a:pt x="2100" y="0"/>
                  </a:moveTo>
                  <a:cubicBezTo>
                    <a:pt x="2055" y="0"/>
                    <a:pt x="2009" y="46"/>
                    <a:pt x="1986" y="69"/>
                  </a:cubicBezTo>
                  <a:cubicBezTo>
                    <a:pt x="1895" y="114"/>
                    <a:pt x="1804" y="160"/>
                    <a:pt x="1735" y="206"/>
                  </a:cubicBezTo>
                  <a:cubicBezTo>
                    <a:pt x="1689" y="228"/>
                    <a:pt x="1689" y="228"/>
                    <a:pt x="1689" y="274"/>
                  </a:cubicBezTo>
                  <a:cubicBezTo>
                    <a:pt x="1689" y="320"/>
                    <a:pt x="1758" y="411"/>
                    <a:pt x="1781" y="457"/>
                  </a:cubicBezTo>
                  <a:cubicBezTo>
                    <a:pt x="1918" y="685"/>
                    <a:pt x="2123" y="868"/>
                    <a:pt x="2237" y="1096"/>
                  </a:cubicBezTo>
                  <a:cubicBezTo>
                    <a:pt x="2351" y="1301"/>
                    <a:pt x="2397" y="1530"/>
                    <a:pt x="2397" y="1781"/>
                  </a:cubicBezTo>
                  <a:cubicBezTo>
                    <a:pt x="2397" y="1769"/>
                    <a:pt x="2416" y="1757"/>
                    <a:pt x="2440" y="1745"/>
                  </a:cubicBezTo>
                  <a:lnTo>
                    <a:pt x="2440" y="1745"/>
                  </a:lnTo>
                  <a:cubicBezTo>
                    <a:pt x="2430" y="1764"/>
                    <a:pt x="2397" y="1781"/>
                    <a:pt x="2397" y="1781"/>
                  </a:cubicBezTo>
                  <a:cubicBezTo>
                    <a:pt x="2397" y="2055"/>
                    <a:pt x="2351" y="2306"/>
                    <a:pt x="2374" y="2579"/>
                  </a:cubicBezTo>
                  <a:cubicBezTo>
                    <a:pt x="2260" y="2534"/>
                    <a:pt x="2146" y="2488"/>
                    <a:pt x="2032" y="2420"/>
                  </a:cubicBezTo>
                  <a:cubicBezTo>
                    <a:pt x="1689" y="2237"/>
                    <a:pt x="1507" y="1963"/>
                    <a:pt x="1438" y="1575"/>
                  </a:cubicBezTo>
                  <a:cubicBezTo>
                    <a:pt x="1393" y="1393"/>
                    <a:pt x="1370" y="1210"/>
                    <a:pt x="1347" y="1027"/>
                  </a:cubicBezTo>
                  <a:cubicBezTo>
                    <a:pt x="1347" y="1005"/>
                    <a:pt x="1347" y="913"/>
                    <a:pt x="1324" y="913"/>
                  </a:cubicBezTo>
                  <a:cubicBezTo>
                    <a:pt x="1320" y="909"/>
                    <a:pt x="1314" y="907"/>
                    <a:pt x="1308" y="907"/>
                  </a:cubicBezTo>
                  <a:cubicBezTo>
                    <a:pt x="1284" y="907"/>
                    <a:pt x="1251" y="936"/>
                    <a:pt x="1233" y="936"/>
                  </a:cubicBezTo>
                  <a:cubicBezTo>
                    <a:pt x="1164" y="982"/>
                    <a:pt x="1096" y="1005"/>
                    <a:pt x="1028" y="1050"/>
                  </a:cubicBezTo>
                  <a:cubicBezTo>
                    <a:pt x="1005" y="1073"/>
                    <a:pt x="959" y="1096"/>
                    <a:pt x="913" y="1119"/>
                  </a:cubicBezTo>
                  <a:cubicBezTo>
                    <a:pt x="913" y="1119"/>
                    <a:pt x="913" y="1141"/>
                    <a:pt x="913" y="1141"/>
                  </a:cubicBezTo>
                  <a:cubicBezTo>
                    <a:pt x="776" y="1666"/>
                    <a:pt x="936" y="2306"/>
                    <a:pt x="1347" y="2648"/>
                  </a:cubicBezTo>
                  <a:cubicBezTo>
                    <a:pt x="1073" y="2648"/>
                    <a:pt x="799" y="2602"/>
                    <a:pt x="548" y="2443"/>
                  </a:cubicBezTo>
                  <a:cubicBezTo>
                    <a:pt x="541" y="2435"/>
                    <a:pt x="530" y="2432"/>
                    <a:pt x="519" y="2432"/>
                  </a:cubicBezTo>
                  <a:cubicBezTo>
                    <a:pt x="497" y="2432"/>
                    <a:pt x="472" y="2443"/>
                    <a:pt x="457" y="2443"/>
                  </a:cubicBezTo>
                  <a:cubicBezTo>
                    <a:pt x="434" y="2465"/>
                    <a:pt x="434" y="2465"/>
                    <a:pt x="411" y="2465"/>
                  </a:cubicBezTo>
                  <a:cubicBezTo>
                    <a:pt x="320" y="2534"/>
                    <a:pt x="206" y="2579"/>
                    <a:pt x="115" y="2648"/>
                  </a:cubicBezTo>
                  <a:lnTo>
                    <a:pt x="92" y="2648"/>
                  </a:lnTo>
                  <a:cubicBezTo>
                    <a:pt x="0" y="2716"/>
                    <a:pt x="69" y="2808"/>
                    <a:pt x="137" y="2876"/>
                  </a:cubicBezTo>
                  <a:cubicBezTo>
                    <a:pt x="251" y="3013"/>
                    <a:pt x="388" y="3104"/>
                    <a:pt x="571" y="3127"/>
                  </a:cubicBezTo>
                  <a:cubicBezTo>
                    <a:pt x="648" y="3143"/>
                    <a:pt x="728" y="3149"/>
                    <a:pt x="809" y="3149"/>
                  </a:cubicBezTo>
                  <a:cubicBezTo>
                    <a:pt x="1087" y="3149"/>
                    <a:pt x="1384" y="3076"/>
                    <a:pt x="1667" y="3059"/>
                  </a:cubicBezTo>
                  <a:cubicBezTo>
                    <a:pt x="1804" y="3036"/>
                    <a:pt x="1963" y="3036"/>
                    <a:pt x="2100" y="3036"/>
                  </a:cubicBezTo>
                  <a:cubicBezTo>
                    <a:pt x="2169" y="3082"/>
                    <a:pt x="2214" y="3127"/>
                    <a:pt x="2260" y="3173"/>
                  </a:cubicBezTo>
                  <a:cubicBezTo>
                    <a:pt x="2397" y="3264"/>
                    <a:pt x="2511" y="3378"/>
                    <a:pt x="2648" y="3492"/>
                  </a:cubicBezTo>
                  <a:cubicBezTo>
                    <a:pt x="2466" y="3424"/>
                    <a:pt x="2283" y="3378"/>
                    <a:pt x="2100" y="3356"/>
                  </a:cubicBezTo>
                  <a:cubicBezTo>
                    <a:pt x="2055" y="3356"/>
                    <a:pt x="1986" y="3333"/>
                    <a:pt x="1941" y="3333"/>
                  </a:cubicBezTo>
                  <a:lnTo>
                    <a:pt x="1895" y="3333"/>
                  </a:lnTo>
                  <a:cubicBezTo>
                    <a:pt x="1872" y="3333"/>
                    <a:pt x="1872" y="3333"/>
                    <a:pt x="1872" y="3356"/>
                  </a:cubicBezTo>
                  <a:cubicBezTo>
                    <a:pt x="1849" y="3356"/>
                    <a:pt x="1826" y="3378"/>
                    <a:pt x="1804" y="3378"/>
                  </a:cubicBezTo>
                  <a:cubicBezTo>
                    <a:pt x="1758" y="3424"/>
                    <a:pt x="1689" y="3447"/>
                    <a:pt x="1644" y="3470"/>
                  </a:cubicBezTo>
                  <a:cubicBezTo>
                    <a:pt x="1621" y="3492"/>
                    <a:pt x="1553" y="3515"/>
                    <a:pt x="1530" y="3538"/>
                  </a:cubicBezTo>
                  <a:cubicBezTo>
                    <a:pt x="1507" y="3538"/>
                    <a:pt x="1507" y="3561"/>
                    <a:pt x="1507" y="3561"/>
                  </a:cubicBezTo>
                  <a:cubicBezTo>
                    <a:pt x="1507" y="3561"/>
                    <a:pt x="1484" y="3584"/>
                    <a:pt x="1530" y="3607"/>
                  </a:cubicBezTo>
                  <a:cubicBezTo>
                    <a:pt x="1849" y="3698"/>
                    <a:pt x="2237" y="3766"/>
                    <a:pt x="2488" y="4017"/>
                  </a:cubicBezTo>
                  <a:cubicBezTo>
                    <a:pt x="2625" y="4200"/>
                    <a:pt x="2694" y="4406"/>
                    <a:pt x="2694" y="4611"/>
                  </a:cubicBezTo>
                  <a:cubicBezTo>
                    <a:pt x="2694" y="4679"/>
                    <a:pt x="2694" y="4725"/>
                    <a:pt x="2694" y="4771"/>
                  </a:cubicBezTo>
                  <a:cubicBezTo>
                    <a:pt x="2648" y="4771"/>
                    <a:pt x="2625" y="4748"/>
                    <a:pt x="2580" y="4748"/>
                  </a:cubicBezTo>
                  <a:cubicBezTo>
                    <a:pt x="2511" y="4748"/>
                    <a:pt x="2443" y="4748"/>
                    <a:pt x="2374" y="4794"/>
                  </a:cubicBezTo>
                  <a:cubicBezTo>
                    <a:pt x="2283" y="4839"/>
                    <a:pt x="2169" y="4908"/>
                    <a:pt x="2055" y="4976"/>
                  </a:cubicBezTo>
                  <a:cubicBezTo>
                    <a:pt x="2032" y="4976"/>
                    <a:pt x="2009" y="4999"/>
                    <a:pt x="1986" y="5022"/>
                  </a:cubicBezTo>
                  <a:lnTo>
                    <a:pt x="1963" y="5022"/>
                  </a:lnTo>
                  <a:cubicBezTo>
                    <a:pt x="1963" y="5022"/>
                    <a:pt x="1963" y="5045"/>
                    <a:pt x="1963" y="5045"/>
                  </a:cubicBezTo>
                  <a:cubicBezTo>
                    <a:pt x="1918" y="5067"/>
                    <a:pt x="1895" y="5113"/>
                    <a:pt x="1895" y="5182"/>
                  </a:cubicBezTo>
                  <a:cubicBezTo>
                    <a:pt x="1918" y="5227"/>
                    <a:pt x="1963" y="5273"/>
                    <a:pt x="2009" y="5296"/>
                  </a:cubicBezTo>
                  <a:cubicBezTo>
                    <a:pt x="2123" y="5364"/>
                    <a:pt x="2260" y="5387"/>
                    <a:pt x="2374" y="5455"/>
                  </a:cubicBezTo>
                  <a:cubicBezTo>
                    <a:pt x="2488" y="5547"/>
                    <a:pt x="2557" y="5684"/>
                    <a:pt x="2625" y="5798"/>
                  </a:cubicBezTo>
                  <a:cubicBezTo>
                    <a:pt x="2648" y="5843"/>
                    <a:pt x="2694" y="5912"/>
                    <a:pt x="2717" y="5958"/>
                  </a:cubicBezTo>
                  <a:cubicBezTo>
                    <a:pt x="2739" y="6026"/>
                    <a:pt x="2785" y="6095"/>
                    <a:pt x="2831" y="6140"/>
                  </a:cubicBezTo>
                  <a:cubicBezTo>
                    <a:pt x="2854" y="6152"/>
                    <a:pt x="2876" y="6157"/>
                    <a:pt x="2896" y="6157"/>
                  </a:cubicBezTo>
                  <a:cubicBezTo>
                    <a:pt x="2916" y="6157"/>
                    <a:pt x="2933" y="6152"/>
                    <a:pt x="2945" y="6140"/>
                  </a:cubicBezTo>
                  <a:cubicBezTo>
                    <a:pt x="3013" y="6117"/>
                    <a:pt x="3059" y="6095"/>
                    <a:pt x="3105" y="6072"/>
                  </a:cubicBezTo>
                  <a:cubicBezTo>
                    <a:pt x="3196" y="6026"/>
                    <a:pt x="3264" y="5980"/>
                    <a:pt x="3356" y="5912"/>
                  </a:cubicBezTo>
                  <a:cubicBezTo>
                    <a:pt x="3447" y="5866"/>
                    <a:pt x="3401" y="5729"/>
                    <a:pt x="3379" y="5615"/>
                  </a:cubicBezTo>
                  <a:cubicBezTo>
                    <a:pt x="3333" y="5455"/>
                    <a:pt x="3264" y="5273"/>
                    <a:pt x="3150" y="5136"/>
                  </a:cubicBezTo>
                  <a:cubicBezTo>
                    <a:pt x="3150" y="5136"/>
                    <a:pt x="3150" y="5136"/>
                    <a:pt x="3150" y="5113"/>
                  </a:cubicBezTo>
                  <a:lnTo>
                    <a:pt x="3173" y="5113"/>
                  </a:lnTo>
                  <a:cubicBezTo>
                    <a:pt x="3196" y="5090"/>
                    <a:pt x="3196" y="5090"/>
                    <a:pt x="3219" y="5067"/>
                  </a:cubicBezTo>
                  <a:cubicBezTo>
                    <a:pt x="3242" y="4976"/>
                    <a:pt x="3242" y="4885"/>
                    <a:pt x="3242" y="4816"/>
                  </a:cubicBezTo>
                  <a:cubicBezTo>
                    <a:pt x="3242" y="4702"/>
                    <a:pt x="3264" y="4611"/>
                    <a:pt x="3264" y="4497"/>
                  </a:cubicBezTo>
                  <a:cubicBezTo>
                    <a:pt x="3264" y="4406"/>
                    <a:pt x="3242" y="4314"/>
                    <a:pt x="3242" y="4223"/>
                  </a:cubicBezTo>
                  <a:cubicBezTo>
                    <a:pt x="3287" y="4200"/>
                    <a:pt x="3333" y="4154"/>
                    <a:pt x="3356" y="4132"/>
                  </a:cubicBezTo>
                  <a:lnTo>
                    <a:pt x="3401" y="4132"/>
                  </a:lnTo>
                  <a:cubicBezTo>
                    <a:pt x="3401" y="4109"/>
                    <a:pt x="3401" y="4109"/>
                    <a:pt x="3424" y="4109"/>
                  </a:cubicBezTo>
                  <a:cubicBezTo>
                    <a:pt x="3447" y="4086"/>
                    <a:pt x="3470" y="4063"/>
                    <a:pt x="3470" y="3995"/>
                  </a:cubicBezTo>
                  <a:cubicBezTo>
                    <a:pt x="3493" y="3949"/>
                    <a:pt x="3516" y="3881"/>
                    <a:pt x="3516" y="3812"/>
                  </a:cubicBezTo>
                  <a:cubicBezTo>
                    <a:pt x="3516" y="3675"/>
                    <a:pt x="3470" y="3538"/>
                    <a:pt x="3401" y="3447"/>
                  </a:cubicBezTo>
                  <a:cubicBezTo>
                    <a:pt x="3333" y="3310"/>
                    <a:pt x="3219" y="3196"/>
                    <a:pt x="3105" y="3082"/>
                  </a:cubicBezTo>
                  <a:cubicBezTo>
                    <a:pt x="3105" y="3059"/>
                    <a:pt x="3082" y="3059"/>
                    <a:pt x="3082" y="3036"/>
                  </a:cubicBezTo>
                  <a:cubicBezTo>
                    <a:pt x="3059" y="2990"/>
                    <a:pt x="3013" y="2945"/>
                    <a:pt x="2968" y="2899"/>
                  </a:cubicBezTo>
                  <a:cubicBezTo>
                    <a:pt x="2945" y="2876"/>
                    <a:pt x="2922" y="2853"/>
                    <a:pt x="2899" y="2831"/>
                  </a:cubicBezTo>
                  <a:cubicBezTo>
                    <a:pt x="2922" y="2831"/>
                    <a:pt x="2945" y="2808"/>
                    <a:pt x="2945" y="2785"/>
                  </a:cubicBezTo>
                  <a:cubicBezTo>
                    <a:pt x="2968" y="2739"/>
                    <a:pt x="2945" y="2671"/>
                    <a:pt x="2922" y="2625"/>
                  </a:cubicBezTo>
                  <a:cubicBezTo>
                    <a:pt x="2922" y="2557"/>
                    <a:pt x="2922" y="2488"/>
                    <a:pt x="2922" y="2420"/>
                  </a:cubicBezTo>
                  <a:cubicBezTo>
                    <a:pt x="2922" y="2146"/>
                    <a:pt x="2945" y="1872"/>
                    <a:pt x="2968" y="1621"/>
                  </a:cubicBezTo>
                  <a:cubicBezTo>
                    <a:pt x="2968" y="1370"/>
                    <a:pt x="2968" y="1141"/>
                    <a:pt x="2854" y="936"/>
                  </a:cubicBezTo>
                  <a:cubicBezTo>
                    <a:pt x="2785" y="731"/>
                    <a:pt x="2648" y="571"/>
                    <a:pt x="2511" y="411"/>
                  </a:cubicBezTo>
                  <a:cubicBezTo>
                    <a:pt x="2443" y="343"/>
                    <a:pt x="2374" y="274"/>
                    <a:pt x="2306" y="206"/>
                  </a:cubicBezTo>
                  <a:cubicBezTo>
                    <a:pt x="2260" y="160"/>
                    <a:pt x="2237" y="137"/>
                    <a:pt x="2192" y="92"/>
                  </a:cubicBezTo>
                  <a:cubicBezTo>
                    <a:pt x="2169" y="69"/>
                    <a:pt x="2146" y="0"/>
                    <a:pt x="2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95"/>
            <p:cNvSpPr/>
            <p:nvPr/>
          </p:nvSpPr>
          <p:spPr>
            <a:xfrm>
              <a:off x="2890425" y="1765925"/>
              <a:ext cx="68500" cy="202250"/>
            </a:xfrm>
            <a:custGeom>
              <a:avLst/>
              <a:gdLst/>
              <a:ahLst/>
              <a:cxnLst/>
              <a:rect l="l" t="t" r="r" b="b"/>
              <a:pathLst>
                <a:path w="2740" h="8090" extrusionOk="0">
                  <a:moveTo>
                    <a:pt x="2326" y="270"/>
                  </a:moveTo>
                  <a:lnTo>
                    <a:pt x="2326" y="270"/>
                  </a:lnTo>
                  <a:cubicBezTo>
                    <a:pt x="2319" y="275"/>
                    <a:pt x="2312" y="279"/>
                    <a:pt x="2305" y="284"/>
                  </a:cubicBezTo>
                  <a:cubicBezTo>
                    <a:pt x="2318" y="284"/>
                    <a:pt x="2324" y="277"/>
                    <a:pt x="2326" y="270"/>
                  </a:cubicBezTo>
                  <a:close/>
                  <a:moveTo>
                    <a:pt x="2639" y="0"/>
                  </a:moveTo>
                  <a:cubicBezTo>
                    <a:pt x="2587" y="0"/>
                    <a:pt x="2520" y="16"/>
                    <a:pt x="2488" y="33"/>
                  </a:cubicBezTo>
                  <a:cubicBezTo>
                    <a:pt x="2237" y="78"/>
                    <a:pt x="2031" y="169"/>
                    <a:pt x="1803" y="284"/>
                  </a:cubicBezTo>
                  <a:cubicBezTo>
                    <a:pt x="1803" y="284"/>
                    <a:pt x="1803" y="306"/>
                    <a:pt x="1780" y="306"/>
                  </a:cubicBezTo>
                  <a:cubicBezTo>
                    <a:pt x="1758" y="306"/>
                    <a:pt x="1575" y="421"/>
                    <a:pt x="1575" y="421"/>
                  </a:cubicBezTo>
                  <a:cubicBezTo>
                    <a:pt x="1392" y="535"/>
                    <a:pt x="1210" y="649"/>
                    <a:pt x="1073" y="786"/>
                  </a:cubicBezTo>
                  <a:cubicBezTo>
                    <a:pt x="365" y="1471"/>
                    <a:pt x="0" y="2566"/>
                    <a:pt x="137" y="3548"/>
                  </a:cubicBezTo>
                  <a:cubicBezTo>
                    <a:pt x="183" y="3913"/>
                    <a:pt x="297" y="4255"/>
                    <a:pt x="457" y="4598"/>
                  </a:cubicBezTo>
                  <a:cubicBezTo>
                    <a:pt x="593" y="4894"/>
                    <a:pt x="776" y="5191"/>
                    <a:pt x="730" y="5511"/>
                  </a:cubicBezTo>
                  <a:cubicBezTo>
                    <a:pt x="730" y="5693"/>
                    <a:pt x="639" y="5853"/>
                    <a:pt x="571" y="6013"/>
                  </a:cubicBezTo>
                  <a:cubicBezTo>
                    <a:pt x="479" y="6173"/>
                    <a:pt x="411" y="6332"/>
                    <a:pt x="342" y="6515"/>
                  </a:cubicBezTo>
                  <a:cubicBezTo>
                    <a:pt x="205" y="6834"/>
                    <a:pt x="114" y="7177"/>
                    <a:pt x="91" y="7542"/>
                  </a:cubicBezTo>
                  <a:cubicBezTo>
                    <a:pt x="68" y="7725"/>
                    <a:pt x="91" y="7884"/>
                    <a:pt x="114" y="8067"/>
                  </a:cubicBezTo>
                  <a:cubicBezTo>
                    <a:pt x="114" y="8090"/>
                    <a:pt x="137" y="8090"/>
                    <a:pt x="160" y="8090"/>
                  </a:cubicBezTo>
                  <a:cubicBezTo>
                    <a:pt x="183" y="8090"/>
                    <a:pt x="228" y="8067"/>
                    <a:pt x="251" y="8044"/>
                  </a:cubicBezTo>
                  <a:cubicBezTo>
                    <a:pt x="320" y="7999"/>
                    <a:pt x="388" y="7976"/>
                    <a:pt x="434" y="7930"/>
                  </a:cubicBezTo>
                  <a:cubicBezTo>
                    <a:pt x="479" y="7907"/>
                    <a:pt x="525" y="7907"/>
                    <a:pt x="548" y="7862"/>
                  </a:cubicBezTo>
                  <a:cubicBezTo>
                    <a:pt x="571" y="7839"/>
                    <a:pt x="571" y="7793"/>
                    <a:pt x="571" y="7747"/>
                  </a:cubicBezTo>
                  <a:cubicBezTo>
                    <a:pt x="571" y="7702"/>
                    <a:pt x="571" y="7656"/>
                    <a:pt x="571" y="7611"/>
                  </a:cubicBezTo>
                  <a:cubicBezTo>
                    <a:pt x="593" y="7519"/>
                    <a:pt x="616" y="7405"/>
                    <a:pt x="639" y="7314"/>
                  </a:cubicBezTo>
                  <a:cubicBezTo>
                    <a:pt x="685" y="6949"/>
                    <a:pt x="799" y="6583"/>
                    <a:pt x="1004" y="6264"/>
                  </a:cubicBezTo>
                  <a:cubicBezTo>
                    <a:pt x="1096" y="6127"/>
                    <a:pt x="1187" y="5990"/>
                    <a:pt x="1278" y="5853"/>
                  </a:cubicBezTo>
                  <a:cubicBezTo>
                    <a:pt x="1392" y="5693"/>
                    <a:pt x="1506" y="5556"/>
                    <a:pt x="1552" y="5374"/>
                  </a:cubicBezTo>
                  <a:cubicBezTo>
                    <a:pt x="1621" y="5054"/>
                    <a:pt x="1506" y="4735"/>
                    <a:pt x="1370" y="4438"/>
                  </a:cubicBezTo>
                  <a:cubicBezTo>
                    <a:pt x="1210" y="4118"/>
                    <a:pt x="1073" y="3822"/>
                    <a:pt x="959" y="3479"/>
                  </a:cubicBezTo>
                  <a:cubicBezTo>
                    <a:pt x="867" y="3137"/>
                    <a:pt x="822" y="2794"/>
                    <a:pt x="845" y="2452"/>
                  </a:cubicBezTo>
                  <a:cubicBezTo>
                    <a:pt x="867" y="1813"/>
                    <a:pt x="1141" y="1219"/>
                    <a:pt x="1598" y="763"/>
                  </a:cubicBezTo>
                  <a:cubicBezTo>
                    <a:pt x="1689" y="672"/>
                    <a:pt x="1803" y="580"/>
                    <a:pt x="1917" y="489"/>
                  </a:cubicBezTo>
                  <a:cubicBezTo>
                    <a:pt x="1963" y="466"/>
                    <a:pt x="2009" y="421"/>
                    <a:pt x="2077" y="398"/>
                  </a:cubicBezTo>
                  <a:cubicBezTo>
                    <a:pt x="2077" y="398"/>
                    <a:pt x="2100" y="375"/>
                    <a:pt x="2100" y="375"/>
                  </a:cubicBezTo>
                  <a:cubicBezTo>
                    <a:pt x="2168" y="352"/>
                    <a:pt x="2260" y="306"/>
                    <a:pt x="2328" y="261"/>
                  </a:cubicBezTo>
                  <a:lnTo>
                    <a:pt x="2328" y="261"/>
                  </a:lnTo>
                  <a:cubicBezTo>
                    <a:pt x="2328" y="261"/>
                    <a:pt x="2328" y="265"/>
                    <a:pt x="2326" y="270"/>
                  </a:cubicBezTo>
                  <a:lnTo>
                    <a:pt x="2326" y="270"/>
                  </a:lnTo>
                  <a:cubicBezTo>
                    <a:pt x="2388" y="233"/>
                    <a:pt x="2449" y="211"/>
                    <a:pt x="2511" y="169"/>
                  </a:cubicBezTo>
                  <a:cubicBezTo>
                    <a:pt x="2511" y="169"/>
                    <a:pt x="2534" y="147"/>
                    <a:pt x="2556" y="147"/>
                  </a:cubicBezTo>
                  <a:cubicBezTo>
                    <a:pt x="2579" y="124"/>
                    <a:pt x="2602" y="101"/>
                    <a:pt x="2648" y="101"/>
                  </a:cubicBezTo>
                  <a:cubicBezTo>
                    <a:pt x="2648" y="78"/>
                    <a:pt x="2671" y="78"/>
                    <a:pt x="2693" y="55"/>
                  </a:cubicBezTo>
                  <a:cubicBezTo>
                    <a:pt x="2716" y="33"/>
                    <a:pt x="2739" y="10"/>
                    <a:pt x="2693" y="10"/>
                  </a:cubicBezTo>
                  <a:cubicBezTo>
                    <a:pt x="2680" y="3"/>
                    <a:pt x="2661" y="0"/>
                    <a:pt x="26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95"/>
            <p:cNvSpPr/>
            <p:nvPr/>
          </p:nvSpPr>
          <p:spPr>
            <a:xfrm>
              <a:off x="2842475" y="1892800"/>
              <a:ext cx="253400" cy="159525"/>
            </a:xfrm>
            <a:custGeom>
              <a:avLst/>
              <a:gdLst/>
              <a:ahLst/>
              <a:cxnLst/>
              <a:rect l="l" t="t" r="r" b="b"/>
              <a:pathLst>
                <a:path w="10136" h="6381" extrusionOk="0">
                  <a:moveTo>
                    <a:pt x="5022" y="1006"/>
                  </a:moveTo>
                  <a:lnTo>
                    <a:pt x="5022" y="1006"/>
                  </a:lnTo>
                  <a:cubicBezTo>
                    <a:pt x="5022" y="1007"/>
                    <a:pt x="5021" y="1007"/>
                    <a:pt x="5021" y="1008"/>
                  </a:cubicBezTo>
                  <a:lnTo>
                    <a:pt x="5021" y="1008"/>
                  </a:lnTo>
                  <a:cubicBezTo>
                    <a:pt x="5021" y="1008"/>
                    <a:pt x="5022" y="1007"/>
                    <a:pt x="5022" y="1007"/>
                  </a:cubicBezTo>
                  <a:lnTo>
                    <a:pt x="5022" y="1007"/>
                  </a:lnTo>
                  <a:cubicBezTo>
                    <a:pt x="5022" y="1007"/>
                    <a:pt x="5022" y="1006"/>
                    <a:pt x="5022" y="1006"/>
                  </a:cubicBezTo>
                  <a:close/>
                  <a:moveTo>
                    <a:pt x="5021" y="1008"/>
                  </a:moveTo>
                  <a:lnTo>
                    <a:pt x="5021" y="1008"/>
                  </a:lnTo>
                  <a:cubicBezTo>
                    <a:pt x="5010" y="1014"/>
                    <a:pt x="4999" y="1021"/>
                    <a:pt x="4988" y="1027"/>
                  </a:cubicBezTo>
                  <a:lnTo>
                    <a:pt x="4988" y="1027"/>
                  </a:lnTo>
                  <a:cubicBezTo>
                    <a:pt x="4997" y="1025"/>
                    <a:pt x="5009" y="1019"/>
                    <a:pt x="5021" y="1008"/>
                  </a:cubicBezTo>
                  <a:close/>
                  <a:moveTo>
                    <a:pt x="8015" y="0"/>
                  </a:moveTo>
                  <a:cubicBezTo>
                    <a:pt x="7976" y="0"/>
                    <a:pt x="7937" y="1"/>
                    <a:pt x="7898" y="2"/>
                  </a:cubicBezTo>
                  <a:cubicBezTo>
                    <a:pt x="7191" y="48"/>
                    <a:pt x="6483" y="276"/>
                    <a:pt x="5844" y="573"/>
                  </a:cubicBezTo>
                  <a:cubicBezTo>
                    <a:pt x="5560" y="697"/>
                    <a:pt x="5290" y="849"/>
                    <a:pt x="5022" y="1007"/>
                  </a:cubicBezTo>
                  <a:lnTo>
                    <a:pt x="5022" y="1007"/>
                  </a:lnTo>
                  <a:cubicBezTo>
                    <a:pt x="5022" y="1026"/>
                    <a:pt x="5004" y="1029"/>
                    <a:pt x="4985" y="1029"/>
                  </a:cubicBezTo>
                  <a:lnTo>
                    <a:pt x="4985" y="1029"/>
                  </a:lnTo>
                  <a:cubicBezTo>
                    <a:pt x="4986" y="1028"/>
                    <a:pt x="4987" y="1028"/>
                    <a:pt x="4988" y="1027"/>
                  </a:cubicBezTo>
                  <a:lnTo>
                    <a:pt x="4988" y="1027"/>
                  </a:lnTo>
                  <a:cubicBezTo>
                    <a:pt x="4981" y="1029"/>
                    <a:pt x="4977" y="1029"/>
                    <a:pt x="4977" y="1029"/>
                  </a:cubicBezTo>
                  <a:cubicBezTo>
                    <a:pt x="4979" y="1029"/>
                    <a:pt x="4982" y="1029"/>
                    <a:pt x="4985" y="1029"/>
                  </a:cubicBezTo>
                  <a:lnTo>
                    <a:pt x="4985" y="1029"/>
                  </a:lnTo>
                  <a:cubicBezTo>
                    <a:pt x="4921" y="1067"/>
                    <a:pt x="4858" y="1105"/>
                    <a:pt x="4794" y="1143"/>
                  </a:cubicBezTo>
                  <a:cubicBezTo>
                    <a:pt x="4452" y="1349"/>
                    <a:pt x="4109" y="1577"/>
                    <a:pt x="3813" y="1828"/>
                  </a:cubicBezTo>
                  <a:cubicBezTo>
                    <a:pt x="3447" y="2102"/>
                    <a:pt x="3105" y="2421"/>
                    <a:pt x="2763" y="2718"/>
                  </a:cubicBezTo>
                  <a:cubicBezTo>
                    <a:pt x="2420" y="3015"/>
                    <a:pt x="2055" y="3334"/>
                    <a:pt x="1735" y="3677"/>
                  </a:cubicBezTo>
                  <a:cubicBezTo>
                    <a:pt x="1165" y="4316"/>
                    <a:pt x="663" y="5023"/>
                    <a:pt x="275" y="5800"/>
                  </a:cubicBezTo>
                  <a:cubicBezTo>
                    <a:pt x="160" y="5982"/>
                    <a:pt x="69" y="6165"/>
                    <a:pt x="1" y="6370"/>
                  </a:cubicBezTo>
                  <a:cubicBezTo>
                    <a:pt x="1" y="6378"/>
                    <a:pt x="3" y="6380"/>
                    <a:pt x="7" y="6380"/>
                  </a:cubicBezTo>
                  <a:cubicBezTo>
                    <a:pt x="16" y="6380"/>
                    <a:pt x="31" y="6370"/>
                    <a:pt x="46" y="6370"/>
                  </a:cubicBezTo>
                  <a:cubicBezTo>
                    <a:pt x="115" y="6324"/>
                    <a:pt x="183" y="6279"/>
                    <a:pt x="252" y="6256"/>
                  </a:cubicBezTo>
                  <a:cubicBezTo>
                    <a:pt x="297" y="6210"/>
                    <a:pt x="366" y="6188"/>
                    <a:pt x="389" y="6165"/>
                  </a:cubicBezTo>
                  <a:cubicBezTo>
                    <a:pt x="434" y="6119"/>
                    <a:pt x="457" y="6051"/>
                    <a:pt x="503" y="6005"/>
                  </a:cubicBezTo>
                  <a:cubicBezTo>
                    <a:pt x="617" y="5800"/>
                    <a:pt x="754" y="5617"/>
                    <a:pt x="868" y="5434"/>
                  </a:cubicBezTo>
                  <a:cubicBezTo>
                    <a:pt x="1142" y="5069"/>
                    <a:pt x="1416" y="4704"/>
                    <a:pt x="1713" y="4362"/>
                  </a:cubicBezTo>
                  <a:cubicBezTo>
                    <a:pt x="2329" y="3677"/>
                    <a:pt x="3014" y="3015"/>
                    <a:pt x="3813" y="2536"/>
                  </a:cubicBezTo>
                  <a:cubicBezTo>
                    <a:pt x="4178" y="2307"/>
                    <a:pt x="4543" y="2079"/>
                    <a:pt x="4885" y="1828"/>
                  </a:cubicBezTo>
                  <a:cubicBezTo>
                    <a:pt x="5251" y="1577"/>
                    <a:pt x="5616" y="1303"/>
                    <a:pt x="5981" y="1075"/>
                  </a:cubicBezTo>
                  <a:cubicBezTo>
                    <a:pt x="6027" y="1052"/>
                    <a:pt x="6072" y="1029"/>
                    <a:pt x="6118" y="1006"/>
                  </a:cubicBezTo>
                  <a:cubicBezTo>
                    <a:pt x="6232" y="961"/>
                    <a:pt x="6323" y="915"/>
                    <a:pt x="6437" y="869"/>
                  </a:cubicBezTo>
                  <a:cubicBezTo>
                    <a:pt x="6620" y="778"/>
                    <a:pt x="6825" y="709"/>
                    <a:pt x="7031" y="664"/>
                  </a:cubicBezTo>
                  <a:cubicBezTo>
                    <a:pt x="7312" y="586"/>
                    <a:pt x="7592" y="550"/>
                    <a:pt x="7880" y="550"/>
                  </a:cubicBezTo>
                  <a:cubicBezTo>
                    <a:pt x="8014" y="550"/>
                    <a:pt x="8149" y="558"/>
                    <a:pt x="8286" y="573"/>
                  </a:cubicBezTo>
                  <a:cubicBezTo>
                    <a:pt x="8674" y="595"/>
                    <a:pt x="9085" y="732"/>
                    <a:pt x="9428" y="938"/>
                  </a:cubicBezTo>
                  <a:cubicBezTo>
                    <a:pt x="9473" y="961"/>
                    <a:pt x="9519" y="983"/>
                    <a:pt x="9542" y="1006"/>
                  </a:cubicBezTo>
                  <a:cubicBezTo>
                    <a:pt x="9587" y="1029"/>
                    <a:pt x="9633" y="1075"/>
                    <a:pt x="9679" y="1098"/>
                  </a:cubicBezTo>
                  <a:cubicBezTo>
                    <a:pt x="9692" y="1104"/>
                    <a:pt x="9701" y="1107"/>
                    <a:pt x="9709" y="1107"/>
                  </a:cubicBezTo>
                  <a:cubicBezTo>
                    <a:pt x="9728" y="1107"/>
                    <a:pt x="9738" y="1091"/>
                    <a:pt x="9770" y="1075"/>
                  </a:cubicBezTo>
                  <a:cubicBezTo>
                    <a:pt x="9861" y="1029"/>
                    <a:pt x="9930" y="983"/>
                    <a:pt x="10021" y="938"/>
                  </a:cubicBezTo>
                  <a:cubicBezTo>
                    <a:pt x="10044" y="915"/>
                    <a:pt x="10067" y="915"/>
                    <a:pt x="10089" y="892"/>
                  </a:cubicBezTo>
                  <a:cubicBezTo>
                    <a:pt x="10135" y="869"/>
                    <a:pt x="10135" y="824"/>
                    <a:pt x="10067" y="778"/>
                  </a:cubicBezTo>
                  <a:cubicBezTo>
                    <a:pt x="9998" y="709"/>
                    <a:pt x="9930" y="641"/>
                    <a:pt x="9861" y="595"/>
                  </a:cubicBezTo>
                  <a:cubicBezTo>
                    <a:pt x="9322" y="186"/>
                    <a:pt x="8681" y="0"/>
                    <a:pt x="80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95"/>
            <p:cNvSpPr/>
            <p:nvPr/>
          </p:nvSpPr>
          <p:spPr>
            <a:xfrm>
              <a:off x="3126650" y="1935975"/>
              <a:ext cx="78775" cy="104800"/>
            </a:xfrm>
            <a:custGeom>
              <a:avLst/>
              <a:gdLst/>
              <a:ahLst/>
              <a:cxnLst/>
              <a:rect l="l" t="t" r="r" b="b"/>
              <a:pathLst>
                <a:path w="3151" h="4192" extrusionOk="0">
                  <a:moveTo>
                    <a:pt x="447" y="0"/>
                  </a:moveTo>
                  <a:cubicBezTo>
                    <a:pt x="436" y="0"/>
                    <a:pt x="425" y="3"/>
                    <a:pt x="412" y="10"/>
                  </a:cubicBezTo>
                  <a:cubicBezTo>
                    <a:pt x="343" y="32"/>
                    <a:pt x="297" y="78"/>
                    <a:pt x="229" y="124"/>
                  </a:cubicBezTo>
                  <a:cubicBezTo>
                    <a:pt x="183" y="147"/>
                    <a:pt x="92" y="169"/>
                    <a:pt x="46" y="215"/>
                  </a:cubicBezTo>
                  <a:cubicBezTo>
                    <a:pt x="24" y="261"/>
                    <a:pt x="1" y="284"/>
                    <a:pt x="24" y="306"/>
                  </a:cubicBezTo>
                  <a:cubicBezTo>
                    <a:pt x="24" y="352"/>
                    <a:pt x="92" y="375"/>
                    <a:pt x="115" y="420"/>
                  </a:cubicBezTo>
                  <a:cubicBezTo>
                    <a:pt x="183" y="443"/>
                    <a:pt x="229" y="489"/>
                    <a:pt x="275" y="535"/>
                  </a:cubicBezTo>
                  <a:cubicBezTo>
                    <a:pt x="366" y="603"/>
                    <a:pt x="457" y="672"/>
                    <a:pt x="526" y="740"/>
                  </a:cubicBezTo>
                  <a:cubicBezTo>
                    <a:pt x="708" y="877"/>
                    <a:pt x="891" y="1037"/>
                    <a:pt x="1028" y="1219"/>
                  </a:cubicBezTo>
                  <a:cubicBezTo>
                    <a:pt x="1256" y="1516"/>
                    <a:pt x="1325" y="1904"/>
                    <a:pt x="1621" y="2155"/>
                  </a:cubicBezTo>
                  <a:cubicBezTo>
                    <a:pt x="1850" y="2315"/>
                    <a:pt x="2169" y="2452"/>
                    <a:pt x="2238" y="2749"/>
                  </a:cubicBezTo>
                  <a:cubicBezTo>
                    <a:pt x="2283" y="2908"/>
                    <a:pt x="2215" y="3114"/>
                    <a:pt x="2146" y="3251"/>
                  </a:cubicBezTo>
                  <a:cubicBezTo>
                    <a:pt x="2055" y="3456"/>
                    <a:pt x="1941" y="3616"/>
                    <a:pt x="1872" y="3821"/>
                  </a:cubicBezTo>
                  <a:cubicBezTo>
                    <a:pt x="1827" y="3890"/>
                    <a:pt x="1781" y="3981"/>
                    <a:pt x="1804" y="4073"/>
                  </a:cubicBezTo>
                  <a:cubicBezTo>
                    <a:pt x="1824" y="4132"/>
                    <a:pt x="1878" y="4191"/>
                    <a:pt x="1936" y="4191"/>
                  </a:cubicBezTo>
                  <a:cubicBezTo>
                    <a:pt x="1945" y="4191"/>
                    <a:pt x="1955" y="4190"/>
                    <a:pt x="1964" y="4187"/>
                  </a:cubicBezTo>
                  <a:cubicBezTo>
                    <a:pt x="1987" y="4187"/>
                    <a:pt x="2032" y="4187"/>
                    <a:pt x="2055" y="4164"/>
                  </a:cubicBezTo>
                  <a:cubicBezTo>
                    <a:pt x="2123" y="4118"/>
                    <a:pt x="2192" y="4073"/>
                    <a:pt x="2260" y="4050"/>
                  </a:cubicBezTo>
                  <a:cubicBezTo>
                    <a:pt x="2306" y="4027"/>
                    <a:pt x="2329" y="4004"/>
                    <a:pt x="2352" y="3981"/>
                  </a:cubicBezTo>
                  <a:cubicBezTo>
                    <a:pt x="2375" y="3981"/>
                    <a:pt x="2397" y="3958"/>
                    <a:pt x="2397" y="3958"/>
                  </a:cubicBezTo>
                  <a:cubicBezTo>
                    <a:pt x="2443" y="3936"/>
                    <a:pt x="2489" y="3913"/>
                    <a:pt x="2511" y="3867"/>
                  </a:cubicBezTo>
                  <a:cubicBezTo>
                    <a:pt x="2808" y="3616"/>
                    <a:pt x="2991" y="3251"/>
                    <a:pt x="3082" y="2886"/>
                  </a:cubicBezTo>
                  <a:cubicBezTo>
                    <a:pt x="3128" y="2726"/>
                    <a:pt x="3151" y="2543"/>
                    <a:pt x="3105" y="2361"/>
                  </a:cubicBezTo>
                  <a:cubicBezTo>
                    <a:pt x="3036" y="2224"/>
                    <a:pt x="2945" y="2087"/>
                    <a:pt x="2831" y="1973"/>
                  </a:cubicBezTo>
                  <a:cubicBezTo>
                    <a:pt x="2694" y="1858"/>
                    <a:pt x="2534" y="1767"/>
                    <a:pt x="2375" y="1653"/>
                  </a:cubicBezTo>
                  <a:cubicBezTo>
                    <a:pt x="2192" y="1562"/>
                    <a:pt x="2055" y="1448"/>
                    <a:pt x="1964" y="1288"/>
                  </a:cubicBezTo>
                  <a:cubicBezTo>
                    <a:pt x="1850" y="1105"/>
                    <a:pt x="1758" y="923"/>
                    <a:pt x="1621" y="786"/>
                  </a:cubicBezTo>
                  <a:cubicBezTo>
                    <a:pt x="1462" y="626"/>
                    <a:pt x="1302" y="489"/>
                    <a:pt x="1142" y="375"/>
                  </a:cubicBezTo>
                  <a:cubicBezTo>
                    <a:pt x="959" y="238"/>
                    <a:pt x="754" y="124"/>
                    <a:pt x="526" y="32"/>
                  </a:cubicBezTo>
                  <a:cubicBezTo>
                    <a:pt x="493" y="16"/>
                    <a:pt x="473" y="0"/>
                    <a:pt x="4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95"/>
            <p:cNvSpPr/>
            <p:nvPr/>
          </p:nvSpPr>
          <p:spPr>
            <a:xfrm>
              <a:off x="2928075" y="1823225"/>
              <a:ext cx="101025" cy="110375"/>
            </a:xfrm>
            <a:custGeom>
              <a:avLst/>
              <a:gdLst/>
              <a:ahLst/>
              <a:cxnLst/>
              <a:rect l="l" t="t" r="r" b="b"/>
              <a:pathLst>
                <a:path w="4041" h="4415" extrusionOk="0">
                  <a:moveTo>
                    <a:pt x="3767" y="97"/>
                  </a:moveTo>
                  <a:cubicBezTo>
                    <a:pt x="3772" y="97"/>
                    <a:pt x="3767" y="103"/>
                    <a:pt x="3744" y="114"/>
                  </a:cubicBezTo>
                  <a:lnTo>
                    <a:pt x="3721" y="114"/>
                  </a:lnTo>
                  <a:cubicBezTo>
                    <a:pt x="3744" y="103"/>
                    <a:pt x="3761" y="97"/>
                    <a:pt x="3767" y="97"/>
                  </a:cubicBezTo>
                  <a:close/>
                  <a:moveTo>
                    <a:pt x="3721" y="0"/>
                  </a:moveTo>
                  <a:cubicBezTo>
                    <a:pt x="3607" y="23"/>
                    <a:pt x="3516" y="92"/>
                    <a:pt x="3401" y="137"/>
                  </a:cubicBezTo>
                  <a:cubicBezTo>
                    <a:pt x="3287" y="206"/>
                    <a:pt x="3150" y="274"/>
                    <a:pt x="3036" y="365"/>
                  </a:cubicBezTo>
                  <a:cubicBezTo>
                    <a:pt x="2854" y="548"/>
                    <a:pt x="2785" y="799"/>
                    <a:pt x="2717" y="1027"/>
                  </a:cubicBezTo>
                  <a:cubicBezTo>
                    <a:pt x="2671" y="1278"/>
                    <a:pt x="2557" y="1507"/>
                    <a:pt x="2397" y="1689"/>
                  </a:cubicBezTo>
                  <a:cubicBezTo>
                    <a:pt x="2329" y="1803"/>
                    <a:pt x="2237" y="1895"/>
                    <a:pt x="2146" y="1963"/>
                  </a:cubicBezTo>
                  <a:cubicBezTo>
                    <a:pt x="2100" y="2009"/>
                    <a:pt x="2055" y="2032"/>
                    <a:pt x="2009" y="2077"/>
                  </a:cubicBezTo>
                  <a:cubicBezTo>
                    <a:pt x="1598" y="2283"/>
                    <a:pt x="1142" y="2465"/>
                    <a:pt x="754" y="2739"/>
                  </a:cubicBezTo>
                  <a:cubicBezTo>
                    <a:pt x="662" y="2831"/>
                    <a:pt x="594" y="2899"/>
                    <a:pt x="503" y="2990"/>
                  </a:cubicBezTo>
                  <a:cubicBezTo>
                    <a:pt x="252" y="3310"/>
                    <a:pt x="0" y="3766"/>
                    <a:pt x="46" y="4177"/>
                  </a:cubicBezTo>
                  <a:cubicBezTo>
                    <a:pt x="69" y="4269"/>
                    <a:pt x="92" y="4383"/>
                    <a:pt x="183" y="4405"/>
                  </a:cubicBezTo>
                  <a:cubicBezTo>
                    <a:pt x="203" y="4412"/>
                    <a:pt x="221" y="4415"/>
                    <a:pt x="239" y="4415"/>
                  </a:cubicBezTo>
                  <a:cubicBezTo>
                    <a:pt x="280" y="4415"/>
                    <a:pt x="317" y="4399"/>
                    <a:pt x="366" y="4383"/>
                  </a:cubicBezTo>
                  <a:cubicBezTo>
                    <a:pt x="366" y="4387"/>
                    <a:pt x="369" y="4389"/>
                    <a:pt x="374" y="4389"/>
                  </a:cubicBezTo>
                  <a:cubicBezTo>
                    <a:pt x="429" y="4389"/>
                    <a:pt x="727" y="4200"/>
                    <a:pt x="685" y="4200"/>
                  </a:cubicBezTo>
                  <a:cubicBezTo>
                    <a:pt x="731" y="4154"/>
                    <a:pt x="777" y="4109"/>
                    <a:pt x="822" y="4063"/>
                  </a:cubicBezTo>
                  <a:cubicBezTo>
                    <a:pt x="868" y="3972"/>
                    <a:pt x="914" y="3858"/>
                    <a:pt x="936" y="3744"/>
                  </a:cubicBezTo>
                  <a:cubicBezTo>
                    <a:pt x="1005" y="3492"/>
                    <a:pt x="1096" y="3264"/>
                    <a:pt x="1256" y="3059"/>
                  </a:cubicBezTo>
                  <a:cubicBezTo>
                    <a:pt x="1324" y="2968"/>
                    <a:pt x="1416" y="2899"/>
                    <a:pt x="1507" y="2831"/>
                  </a:cubicBezTo>
                  <a:cubicBezTo>
                    <a:pt x="1530" y="2831"/>
                    <a:pt x="1575" y="2808"/>
                    <a:pt x="1598" y="2785"/>
                  </a:cubicBezTo>
                  <a:cubicBezTo>
                    <a:pt x="2078" y="2579"/>
                    <a:pt x="2557" y="2351"/>
                    <a:pt x="2922" y="1963"/>
                  </a:cubicBezTo>
                  <a:cubicBezTo>
                    <a:pt x="3082" y="1781"/>
                    <a:pt x="3242" y="1575"/>
                    <a:pt x="3333" y="1324"/>
                  </a:cubicBezTo>
                  <a:cubicBezTo>
                    <a:pt x="3379" y="1233"/>
                    <a:pt x="3379" y="1096"/>
                    <a:pt x="3401" y="982"/>
                  </a:cubicBezTo>
                  <a:cubicBezTo>
                    <a:pt x="3447" y="776"/>
                    <a:pt x="3470" y="502"/>
                    <a:pt x="3584" y="297"/>
                  </a:cubicBezTo>
                  <a:lnTo>
                    <a:pt x="3653" y="297"/>
                  </a:lnTo>
                  <a:cubicBezTo>
                    <a:pt x="3744" y="251"/>
                    <a:pt x="3835" y="183"/>
                    <a:pt x="3926" y="137"/>
                  </a:cubicBezTo>
                  <a:cubicBezTo>
                    <a:pt x="3949" y="137"/>
                    <a:pt x="4041" y="92"/>
                    <a:pt x="4041" y="69"/>
                  </a:cubicBezTo>
                  <a:cubicBezTo>
                    <a:pt x="4018" y="23"/>
                    <a:pt x="3926" y="23"/>
                    <a:pt x="39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95"/>
            <p:cNvSpPr/>
            <p:nvPr/>
          </p:nvSpPr>
          <p:spPr>
            <a:xfrm>
              <a:off x="2868150" y="1648725"/>
              <a:ext cx="62225" cy="264425"/>
            </a:xfrm>
            <a:custGeom>
              <a:avLst/>
              <a:gdLst/>
              <a:ahLst/>
              <a:cxnLst/>
              <a:rect l="l" t="t" r="r" b="b"/>
              <a:pathLst>
                <a:path w="2489" h="10577" extrusionOk="0">
                  <a:moveTo>
                    <a:pt x="1987" y="1"/>
                  </a:moveTo>
                  <a:cubicBezTo>
                    <a:pt x="1974" y="1"/>
                    <a:pt x="1959" y="6"/>
                    <a:pt x="1941" y="19"/>
                  </a:cubicBezTo>
                  <a:cubicBezTo>
                    <a:pt x="1873" y="41"/>
                    <a:pt x="1804" y="87"/>
                    <a:pt x="1736" y="133"/>
                  </a:cubicBezTo>
                  <a:cubicBezTo>
                    <a:pt x="1690" y="155"/>
                    <a:pt x="1621" y="178"/>
                    <a:pt x="1576" y="224"/>
                  </a:cubicBezTo>
                  <a:cubicBezTo>
                    <a:pt x="1507" y="270"/>
                    <a:pt x="1553" y="384"/>
                    <a:pt x="1576" y="452"/>
                  </a:cubicBezTo>
                  <a:cubicBezTo>
                    <a:pt x="1621" y="680"/>
                    <a:pt x="1690" y="909"/>
                    <a:pt x="1713" y="1137"/>
                  </a:cubicBezTo>
                  <a:cubicBezTo>
                    <a:pt x="1804" y="1616"/>
                    <a:pt x="1850" y="2096"/>
                    <a:pt x="1804" y="2552"/>
                  </a:cubicBezTo>
                  <a:cubicBezTo>
                    <a:pt x="1758" y="2963"/>
                    <a:pt x="1621" y="3328"/>
                    <a:pt x="1416" y="3671"/>
                  </a:cubicBezTo>
                  <a:cubicBezTo>
                    <a:pt x="1233" y="3967"/>
                    <a:pt x="1005" y="4241"/>
                    <a:pt x="800" y="4561"/>
                  </a:cubicBezTo>
                  <a:cubicBezTo>
                    <a:pt x="571" y="4903"/>
                    <a:pt x="435" y="5246"/>
                    <a:pt x="366" y="5656"/>
                  </a:cubicBezTo>
                  <a:cubicBezTo>
                    <a:pt x="275" y="6113"/>
                    <a:pt x="275" y="6592"/>
                    <a:pt x="298" y="7072"/>
                  </a:cubicBezTo>
                  <a:cubicBezTo>
                    <a:pt x="298" y="7186"/>
                    <a:pt x="298" y="7277"/>
                    <a:pt x="275" y="7391"/>
                  </a:cubicBezTo>
                  <a:cubicBezTo>
                    <a:pt x="252" y="7482"/>
                    <a:pt x="229" y="7574"/>
                    <a:pt x="183" y="7642"/>
                  </a:cubicBezTo>
                  <a:cubicBezTo>
                    <a:pt x="69" y="7825"/>
                    <a:pt x="1" y="8007"/>
                    <a:pt x="1" y="8213"/>
                  </a:cubicBezTo>
                  <a:cubicBezTo>
                    <a:pt x="1" y="8601"/>
                    <a:pt x="229" y="8898"/>
                    <a:pt x="435" y="9194"/>
                  </a:cubicBezTo>
                  <a:cubicBezTo>
                    <a:pt x="594" y="9423"/>
                    <a:pt x="800" y="9719"/>
                    <a:pt x="777" y="10016"/>
                  </a:cubicBezTo>
                  <a:cubicBezTo>
                    <a:pt x="777" y="10176"/>
                    <a:pt x="686" y="10313"/>
                    <a:pt x="571" y="10404"/>
                  </a:cubicBezTo>
                  <a:cubicBezTo>
                    <a:pt x="526" y="10450"/>
                    <a:pt x="526" y="10518"/>
                    <a:pt x="571" y="10564"/>
                  </a:cubicBezTo>
                  <a:cubicBezTo>
                    <a:pt x="589" y="10573"/>
                    <a:pt x="608" y="10576"/>
                    <a:pt x="627" y="10576"/>
                  </a:cubicBezTo>
                  <a:cubicBezTo>
                    <a:pt x="706" y="10576"/>
                    <a:pt x="790" y="10514"/>
                    <a:pt x="845" y="10495"/>
                  </a:cubicBezTo>
                  <a:cubicBezTo>
                    <a:pt x="1005" y="10381"/>
                    <a:pt x="1188" y="10290"/>
                    <a:pt x="1302" y="10153"/>
                  </a:cubicBezTo>
                  <a:cubicBezTo>
                    <a:pt x="1484" y="9948"/>
                    <a:pt x="1462" y="9696"/>
                    <a:pt x="1370" y="9468"/>
                  </a:cubicBezTo>
                  <a:cubicBezTo>
                    <a:pt x="1279" y="9217"/>
                    <a:pt x="1119" y="8989"/>
                    <a:pt x="982" y="8738"/>
                  </a:cubicBezTo>
                  <a:cubicBezTo>
                    <a:pt x="845" y="8532"/>
                    <a:pt x="686" y="8304"/>
                    <a:pt x="686" y="8053"/>
                  </a:cubicBezTo>
                  <a:cubicBezTo>
                    <a:pt x="686" y="7870"/>
                    <a:pt x="800" y="7711"/>
                    <a:pt x="891" y="7574"/>
                  </a:cubicBezTo>
                  <a:cubicBezTo>
                    <a:pt x="1005" y="7368"/>
                    <a:pt x="1028" y="7163"/>
                    <a:pt x="1005" y="6957"/>
                  </a:cubicBezTo>
                  <a:cubicBezTo>
                    <a:pt x="1005" y="6478"/>
                    <a:pt x="982" y="5999"/>
                    <a:pt x="1074" y="5519"/>
                  </a:cubicBezTo>
                  <a:cubicBezTo>
                    <a:pt x="1119" y="5131"/>
                    <a:pt x="1279" y="4789"/>
                    <a:pt x="1484" y="4469"/>
                  </a:cubicBezTo>
                  <a:cubicBezTo>
                    <a:pt x="1667" y="4173"/>
                    <a:pt x="1873" y="3876"/>
                    <a:pt x="2055" y="3579"/>
                  </a:cubicBezTo>
                  <a:cubicBezTo>
                    <a:pt x="2238" y="3260"/>
                    <a:pt x="2397" y="2940"/>
                    <a:pt x="2420" y="2575"/>
                  </a:cubicBezTo>
                  <a:cubicBezTo>
                    <a:pt x="2489" y="2096"/>
                    <a:pt x="2443" y="1616"/>
                    <a:pt x="2329" y="1137"/>
                  </a:cubicBezTo>
                  <a:cubicBezTo>
                    <a:pt x="2283" y="909"/>
                    <a:pt x="2215" y="658"/>
                    <a:pt x="2146" y="429"/>
                  </a:cubicBezTo>
                  <a:cubicBezTo>
                    <a:pt x="2124" y="315"/>
                    <a:pt x="2101" y="224"/>
                    <a:pt x="2055" y="110"/>
                  </a:cubicBezTo>
                  <a:cubicBezTo>
                    <a:pt x="2038" y="43"/>
                    <a:pt x="2022" y="1"/>
                    <a:pt x="19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95"/>
            <p:cNvSpPr/>
            <p:nvPr/>
          </p:nvSpPr>
          <p:spPr>
            <a:xfrm>
              <a:off x="2935500" y="1642475"/>
              <a:ext cx="45100" cy="17750"/>
            </a:xfrm>
            <a:custGeom>
              <a:avLst/>
              <a:gdLst/>
              <a:ahLst/>
              <a:cxnLst/>
              <a:rect l="l" t="t" r="r" b="b"/>
              <a:pathLst>
                <a:path w="1804" h="710" extrusionOk="0">
                  <a:moveTo>
                    <a:pt x="1407" y="0"/>
                  </a:moveTo>
                  <a:cubicBezTo>
                    <a:pt x="1347" y="0"/>
                    <a:pt x="1290" y="6"/>
                    <a:pt x="1233" y="17"/>
                  </a:cubicBezTo>
                  <a:cubicBezTo>
                    <a:pt x="959" y="63"/>
                    <a:pt x="708" y="177"/>
                    <a:pt x="480" y="291"/>
                  </a:cubicBezTo>
                  <a:cubicBezTo>
                    <a:pt x="480" y="291"/>
                    <a:pt x="434" y="314"/>
                    <a:pt x="457" y="314"/>
                  </a:cubicBezTo>
                  <a:cubicBezTo>
                    <a:pt x="411" y="337"/>
                    <a:pt x="365" y="360"/>
                    <a:pt x="343" y="383"/>
                  </a:cubicBezTo>
                  <a:cubicBezTo>
                    <a:pt x="320" y="383"/>
                    <a:pt x="297" y="405"/>
                    <a:pt x="274" y="405"/>
                  </a:cubicBezTo>
                  <a:cubicBezTo>
                    <a:pt x="251" y="428"/>
                    <a:pt x="206" y="451"/>
                    <a:pt x="183" y="451"/>
                  </a:cubicBezTo>
                  <a:cubicBezTo>
                    <a:pt x="160" y="474"/>
                    <a:pt x="114" y="497"/>
                    <a:pt x="92" y="497"/>
                  </a:cubicBezTo>
                  <a:cubicBezTo>
                    <a:pt x="46" y="542"/>
                    <a:pt x="0" y="611"/>
                    <a:pt x="69" y="679"/>
                  </a:cubicBezTo>
                  <a:cubicBezTo>
                    <a:pt x="83" y="701"/>
                    <a:pt x="107" y="709"/>
                    <a:pt x="135" y="709"/>
                  </a:cubicBezTo>
                  <a:cubicBezTo>
                    <a:pt x="194" y="709"/>
                    <a:pt x="273" y="672"/>
                    <a:pt x="320" y="657"/>
                  </a:cubicBezTo>
                  <a:cubicBezTo>
                    <a:pt x="571" y="588"/>
                    <a:pt x="845" y="542"/>
                    <a:pt x="1096" y="497"/>
                  </a:cubicBezTo>
                  <a:cubicBezTo>
                    <a:pt x="1164" y="474"/>
                    <a:pt x="1233" y="474"/>
                    <a:pt x="1278" y="451"/>
                  </a:cubicBezTo>
                  <a:cubicBezTo>
                    <a:pt x="1324" y="451"/>
                    <a:pt x="1370" y="428"/>
                    <a:pt x="1393" y="405"/>
                  </a:cubicBezTo>
                  <a:cubicBezTo>
                    <a:pt x="1393" y="405"/>
                    <a:pt x="1393" y="428"/>
                    <a:pt x="1393" y="428"/>
                  </a:cubicBezTo>
                  <a:cubicBezTo>
                    <a:pt x="1393" y="405"/>
                    <a:pt x="1415" y="405"/>
                    <a:pt x="1415" y="405"/>
                  </a:cubicBezTo>
                  <a:cubicBezTo>
                    <a:pt x="1438" y="383"/>
                    <a:pt x="1438" y="383"/>
                    <a:pt x="1461" y="383"/>
                  </a:cubicBezTo>
                  <a:cubicBezTo>
                    <a:pt x="1552" y="337"/>
                    <a:pt x="1666" y="269"/>
                    <a:pt x="1758" y="200"/>
                  </a:cubicBezTo>
                  <a:cubicBezTo>
                    <a:pt x="1781" y="177"/>
                    <a:pt x="1803" y="154"/>
                    <a:pt x="1803" y="132"/>
                  </a:cubicBezTo>
                  <a:cubicBezTo>
                    <a:pt x="1803" y="17"/>
                    <a:pt x="1666" y="17"/>
                    <a:pt x="1598" y="17"/>
                  </a:cubicBezTo>
                  <a:cubicBezTo>
                    <a:pt x="1530" y="6"/>
                    <a:pt x="1467" y="0"/>
                    <a:pt x="14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95"/>
            <p:cNvSpPr/>
            <p:nvPr/>
          </p:nvSpPr>
          <p:spPr>
            <a:xfrm>
              <a:off x="2863025" y="1663625"/>
              <a:ext cx="22275" cy="44775"/>
            </a:xfrm>
            <a:custGeom>
              <a:avLst/>
              <a:gdLst/>
              <a:ahLst/>
              <a:cxnLst/>
              <a:rect l="l" t="t" r="r" b="b"/>
              <a:pathLst>
                <a:path w="891" h="1791" extrusionOk="0">
                  <a:moveTo>
                    <a:pt x="796" y="1"/>
                  </a:moveTo>
                  <a:cubicBezTo>
                    <a:pt x="745" y="1"/>
                    <a:pt x="697" y="44"/>
                    <a:pt x="662" y="62"/>
                  </a:cubicBezTo>
                  <a:cubicBezTo>
                    <a:pt x="571" y="107"/>
                    <a:pt x="503" y="153"/>
                    <a:pt x="434" y="199"/>
                  </a:cubicBezTo>
                  <a:cubicBezTo>
                    <a:pt x="411" y="199"/>
                    <a:pt x="388" y="221"/>
                    <a:pt x="388" y="221"/>
                  </a:cubicBezTo>
                  <a:cubicBezTo>
                    <a:pt x="366" y="221"/>
                    <a:pt x="366" y="244"/>
                    <a:pt x="366" y="244"/>
                  </a:cubicBezTo>
                  <a:lnTo>
                    <a:pt x="343" y="244"/>
                  </a:lnTo>
                  <a:cubicBezTo>
                    <a:pt x="206" y="472"/>
                    <a:pt x="92" y="746"/>
                    <a:pt x="23" y="1020"/>
                  </a:cubicBezTo>
                  <a:cubicBezTo>
                    <a:pt x="0" y="1157"/>
                    <a:pt x="0" y="1294"/>
                    <a:pt x="23" y="1431"/>
                  </a:cubicBezTo>
                  <a:cubicBezTo>
                    <a:pt x="23" y="1500"/>
                    <a:pt x="23" y="1545"/>
                    <a:pt x="46" y="1614"/>
                  </a:cubicBezTo>
                  <a:cubicBezTo>
                    <a:pt x="69" y="1659"/>
                    <a:pt x="69" y="1751"/>
                    <a:pt x="137" y="1774"/>
                  </a:cubicBezTo>
                  <a:cubicBezTo>
                    <a:pt x="137" y="1785"/>
                    <a:pt x="143" y="1791"/>
                    <a:pt x="152" y="1791"/>
                  </a:cubicBezTo>
                  <a:cubicBezTo>
                    <a:pt x="160" y="1791"/>
                    <a:pt x="172" y="1785"/>
                    <a:pt x="183" y="1774"/>
                  </a:cubicBezTo>
                  <a:lnTo>
                    <a:pt x="206" y="1774"/>
                  </a:lnTo>
                  <a:cubicBezTo>
                    <a:pt x="206" y="1774"/>
                    <a:pt x="229" y="1774"/>
                    <a:pt x="251" y="1751"/>
                  </a:cubicBezTo>
                  <a:cubicBezTo>
                    <a:pt x="297" y="1728"/>
                    <a:pt x="366" y="1682"/>
                    <a:pt x="434" y="1659"/>
                  </a:cubicBezTo>
                  <a:cubicBezTo>
                    <a:pt x="480" y="1614"/>
                    <a:pt x="525" y="1591"/>
                    <a:pt x="571" y="1568"/>
                  </a:cubicBezTo>
                  <a:cubicBezTo>
                    <a:pt x="617" y="1522"/>
                    <a:pt x="594" y="1477"/>
                    <a:pt x="594" y="1408"/>
                  </a:cubicBezTo>
                  <a:cubicBezTo>
                    <a:pt x="594" y="1340"/>
                    <a:pt x="594" y="1271"/>
                    <a:pt x="594" y="1180"/>
                  </a:cubicBezTo>
                  <a:cubicBezTo>
                    <a:pt x="617" y="906"/>
                    <a:pt x="640" y="632"/>
                    <a:pt x="754" y="381"/>
                  </a:cubicBezTo>
                  <a:cubicBezTo>
                    <a:pt x="776" y="290"/>
                    <a:pt x="822" y="221"/>
                    <a:pt x="868" y="130"/>
                  </a:cubicBezTo>
                  <a:cubicBezTo>
                    <a:pt x="891" y="84"/>
                    <a:pt x="891" y="39"/>
                    <a:pt x="845" y="16"/>
                  </a:cubicBezTo>
                  <a:cubicBezTo>
                    <a:pt x="828" y="5"/>
                    <a:pt x="812" y="1"/>
                    <a:pt x="7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95"/>
            <p:cNvSpPr/>
            <p:nvPr/>
          </p:nvSpPr>
          <p:spPr>
            <a:xfrm>
              <a:off x="2647325" y="1544750"/>
              <a:ext cx="532425" cy="282000"/>
            </a:xfrm>
            <a:custGeom>
              <a:avLst/>
              <a:gdLst/>
              <a:ahLst/>
              <a:cxnLst/>
              <a:rect l="l" t="t" r="r" b="b"/>
              <a:pathLst>
                <a:path w="21297" h="11280" extrusionOk="0">
                  <a:moveTo>
                    <a:pt x="434" y="0"/>
                  </a:moveTo>
                  <a:cubicBezTo>
                    <a:pt x="411" y="23"/>
                    <a:pt x="411" y="23"/>
                    <a:pt x="388" y="46"/>
                  </a:cubicBezTo>
                  <a:cubicBezTo>
                    <a:pt x="274" y="92"/>
                    <a:pt x="183" y="160"/>
                    <a:pt x="92" y="206"/>
                  </a:cubicBezTo>
                  <a:lnTo>
                    <a:pt x="69" y="229"/>
                  </a:lnTo>
                  <a:cubicBezTo>
                    <a:pt x="46" y="252"/>
                    <a:pt x="0" y="274"/>
                    <a:pt x="0" y="297"/>
                  </a:cubicBezTo>
                  <a:cubicBezTo>
                    <a:pt x="0" y="366"/>
                    <a:pt x="69" y="411"/>
                    <a:pt x="115" y="434"/>
                  </a:cubicBezTo>
                  <a:cubicBezTo>
                    <a:pt x="366" y="594"/>
                    <a:pt x="640" y="685"/>
                    <a:pt x="936" y="731"/>
                  </a:cubicBezTo>
                  <a:cubicBezTo>
                    <a:pt x="1137" y="764"/>
                    <a:pt x="1350" y="786"/>
                    <a:pt x="1566" y="786"/>
                  </a:cubicBezTo>
                  <a:cubicBezTo>
                    <a:pt x="1645" y="786"/>
                    <a:pt x="1724" y="783"/>
                    <a:pt x="1804" y="777"/>
                  </a:cubicBezTo>
                  <a:cubicBezTo>
                    <a:pt x="2061" y="758"/>
                    <a:pt x="2318" y="695"/>
                    <a:pt x="2575" y="695"/>
                  </a:cubicBezTo>
                  <a:cubicBezTo>
                    <a:pt x="2638" y="695"/>
                    <a:pt x="2700" y="699"/>
                    <a:pt x="2762" y="708"/>
                  </a:cubicBezTo>
                  <a:cubicBezTo>
                    <a:pt x="2922" y="708"/>
                    <a:pt x="3082" y="754"/>
                    <a:pt x="3219" y="822"/>
                  </a:cubicBezTo>
                  <a:cubicBezTo>
                    <a:pt x="2991" y="914"/>
                    <a:pt x="2785" y="1028"/>
                    <a:pt x="2580" y="1142"/>
                  </a:cubicBezTo>
                  <a:cubicBezTo>
                    <a:pt x="2557" y="1165"/>
                    <a:pt x="2511" y="1187"/>
                    <a:pt x="2488" y="1210"/>
                  </a:cubicBezTo>
                  <a:lnTo>
                    <a:pt x="2466" y="1210"/>
                  </a:lnTo>
                  <a:cubicBezTo>
                    <a:pt x="2374" y="1302"/>
                    <a:pt x="2420" y="1461"/>
                    <a:pt x="2557" y="1461"/>
                  </a:cubicBezTo>
                  <a:cubicBezTo>
                    <a:pt x="2625" y="1461"/>
                    <a:pt x="2717" y="1393"/>
                    <a:pt x="2785" y="1370"/>
                  </a:cubicBezTo>
                  <a:cubicBezTo>
                    <a:pt x="2876" y="1324"/>
                    <a:pt x="2991" y="1279"/>
                    <a:pt x="3082" y="1256"/>
                  </a:cubicBezTo>
                  <a:cubicBezTo>
                    <a:pt x="3309" y="1202"/>
                    <a:pt x="3536" y="1180"/>
                    <a:pt x="3759" y="1180"/>
                  </a:cubicBezTo>
                  <a:cubicBezTo>
                    <a:pt x="3917" y="1180"/>
                    <a:pt x="4072" y="1191"/>
                    <a:pt x="4223" y="1210"/>
                  </a:cubicBezTo>
                  <a:cubicBezTo>
                    <a:pt x="4611" y="1256"/>
                    <a:pt x="4999" y="1347"/>
                    <a:pt x="5364" y="1461"/>
                  </a:cubicBezTo>
                  <a:cubicBezTo>
                    <a:pt x="5798" y="1575"/>
                    <a:pt x="6232" y="1690"/>
                    <a:pt x="6665" y="1804"/>
                  </a:cubicBezTo>
                  <a:cubicBezTo>
                    <a:pt x="6848" y="1849"/>
                    <a:pt x="7053" y="1895"/>
                    <a:pt x="7259" y="1963"/>
                  </a:cubicBezTo>
                  <a:cubicBezTo>
                    <a:pt x="6962" y="2100"/>
                    <a:pt x="6643" y="2306"/>
                    <a:pt x="6369" y="2488"/>
                  </a:cubicBezTo>
                  <a:cubicBezTo>
                    <a:pt x="5775" y="2922"/>
                    <a:pt x="5227" y="3516"/>
                    <a:pt x="5319" y="4292"/>
                  </a:cubicBezTo>
                  <a:cubicBezTo>
                    <a:pt x="5335" y="4325"/>
                    <a:pt x="5352" y="4346"/>
                    <a:pt x="5387" y="4346"/>
                  </a:cubicBezTo>
                  <a:cubicBezTo>
                    <a:pt x="5399" y="4346"/>
                    <a:pt x="5415" y="4343"/>
                    <a:pt x="5433" y="4337"/>
                  </a:cubicBezTo>
                  <a:cubicBezTo>
                    <a:pt x="5456" y="4337"/>
                    <a:pt x="5501" y="4314"/>
                    <a:pt x="5524" y="4292"/>
                  </a:cubicBezTo>
                  <a:cubicBezTo>
                    <a:pt x="5593" y="4246"/>
                    <a:pt x="5684" y="4200"/>
                    <a:pt x="5775" y="4155"/>
                  </a:cubicBezTo>
                  <a:cubicBezTo>
                    <a:pt x="5775" y="4155"/>
                    <a:pt x="5775" y="4155"/>
                    <a:pt x="5775" y="4132"/>
                  </a:cubicBezTo>
                  <a:lnTo>
                    <a:pt x="5798" y="4132"/>
                  </a:lnTo>
                  <a:cubicBezTo>
                    <a:pt x="5821" y="4109"/>
                    <a:pt x="5844" y="4063"/>
                    <a:pt x="5844" y="4018"/>
                  </a:cubicBezTo>
                  <a:cubicBezTo>
                    <a:pt x="5867" y="3926"/>
                    <a:pt x="5889" y="3858"/>
                    <a:pt x="5912" y="3767"/>
                  </a:cubicBezTo>
                  <a:cubicBezTo>
                    <a:pt x="6003" y="3493"/>
                    <a:pt x="6163" y="3219"/>
                    <a:pt x="6369" y="3013"/>
                  </a:cubicBezTo>
                  <a:cubicBezTo>
                    <a:pt x="6460" y="2899"/>
                    <a:pt x="6574" y="2808"/>
                    <a:pt x="6688" y="2717"/>
                  </a:cubicBezTo>
                  <a:cubicBezTo>
                    <a:pt x="6734" y="2694"/>
                    <a:pt x="6780" y="2648"/>
                    <a:pt x="6825" y="2625"/>
                  </a:cubicBezTo>
                  <a:cubicBezTo>
                    <a:pt x="6871" y="2603"/>
                    <a:pt x="6917" y="2580"/>
                    <a:pt x="6962" y="2557"/>
                  </a:cubicBezTo>
                  <a:cubicBezTo>
                    <a:pt x="7270" y="2413"/>
                    <a:pt x="7595" y="2325"/>
                    <a:pt x="7923" y="2325"/>
                  </a:cubicBezTo>
                  <a:cubicBezTo>
                    <a:pt x="7960" y="2325"/>
                    <a:pt x="7998" y="2326"/>
                    <a:pt x="8035" y="2329"/>
                  </a:cubicBezTo>
                  <a:lnTo>
                    <a:pt x="8286" y="2329"/>
                  </a:lnTo>
                  <a:cubicBezTo>
                    <a:pt x="8360" y="2347"/>
                    <a:pt x="8434" y="2381"/>
                    <a:pt x="8508" y="2381"/>
                  </a:cubicBezTo>
                  <a:cubicBezTo>
                    <a:pt x="8525" y="2381"/>
                    <a:pt x="8542" y="2379"/>
                    <a:pt x="8560" y="2374"/>
                  </a:cubicBezTo>
                  <a:cubicBezTo>
                    <a:pt x="8583" y="2374"/>
                    <a:pt x="8606" y="2351"/>
                    <a:pt x="8651" y="2329"/>
                  </a:cubicBezTo>
                  <a:cubicBezTo>
                    <a:pt x="8811" y="2374"/>
                    <a:pt x="8994" y="2420"/>
                    <a:pt x="9153" y="2488"/>
                  </a:cubicBezTo>
                  <a:cubicBezTo>
                    <a:pt x="9382" y="2534"/>
                    <a:pt x="9587" y="2603"/>
                    <a:pt x="9792" y="2671"/>
                  </a:cubicBezTo>
                  <a:cubicBezTo>
                    <a:pt x="9747" y="2671"/>
                    <a:pt x="9724" y="2671"/>
                    <a:pt x="9678" y="2694"/>
                  </a:cubicBezTo>
                  <a:cubicBezTo>
                    <a:pt x="9359" y="2740"/>
                    <a:pt x="9062" y="2808"/>
                    <a:pt x="8743" y="2899"/>
                  </a:cubicBezTo>
                  <a:cubicBezTo>
                    <a:pt x="8514" y="2991"/>
                    <a:pt x="8286" y="3082"/>
                    <a:pt x="8058" y="3219"/>
                  </a:cubicBezTo>
                  <a:cubicBezTo>
                    <a:pt x="8058" y="3213"/>
                    <a:pt x="8056" y="3210"/>
                    <a:pt x="8052" y="3210"/>
                  </a:cubicBezTo>
                  <a:cubicBezTo>
                    <a:pt x="8041" y="3210"/>
                    <a:pt x="8010" y="3231"/>
                    <a:pt x="7944" y="3265"/>
                  </a:cubicBezTo>
                  <a:cubicBezTo>
                    <a:pt x="7921" y="3287"/>
                    <a:pt x="7898" y="3310"/>
                    <a:pt x="7875" y="3310"/>
                  </a:cubicBezTo>
                  <a:cubicBezTo>
                    <a:pt x="7738" y="3401"/>
                    <a:pt x="7601" y="3470"/>
                    <a:pt x="7487" y="3584"/>
                  </a:cubicBezTo>
                  <a:cubicBezTo>
                    <a:pt x="7373" y="3698"/>
                    <a:pt x="7305" y="3812"/>
                    <a:pt x="7213" y="3926"/>
                  </a:cubicBezTo>
                  <a:cubicBezTo>
                    <a:pt x="7145" y="4063"/>
                    <a:pt x="7076" y="4200"/>
                    <a:pt x="6985" y="4314"/>
                  </a:cubicBezTo>
                  <a:cubicBezTo>
                    <a:pt x="6894" y="4451"/>
                    <a:pt x="6780" y="4566"/>
                    <a:pt x="6665" y="4702"/>
                  </a:cubicBezTo>
                  <a:cubicBezTo>
                    <a:pt x="6460" y="4931"/>
                    <a:pt x="6232" y="5159"/>
                    <a:pt x="6140" y="5479"/>
                  </a:cubicBezTo>
                  <a:cubicBezTo>
                    <a:pt x="6049" y="5775"/>
                    <a:pt x="6049" y="6095"/>
                    <a:pt x="6095" y="6392"/>
                  </a:cubicBezTo>
                  <a:cubicBezTo>
                    <a:pt x="6140" y="6711"/>
                    <a:pt x="6209" y="7008"/>
                    <a:pt x="6300" y="7305"/>
                  </a:cubicBezTo>
                  <a:cubicBezTo>
                    <a:pt x="6483" y="7898"/>
                    <a:pt x="6848" y="8491"/>
                    <a:pt x="6802" y="9131"/>
                  </a:cubicBezTo>
                  <a:cubicBezTo>
                    <a:pt x="6780" y="9290"/>
                    <a:pt x="6757" y="9450"/>
                    <a:pt x="6688" y="9610"/>
                  </a:cubicBezTo>
                  <a:cubicBezTo>
                    <a:pt x="6688" y="9633"/>
                    <a:pt x="6688" y="9633"/>
                    <a:pt x="6711" y="9633"/>
                  </a:cubicBezTo>
                  <a:cubicBezTo>
                    <a:pt x="6711" y="9633"/>
                    <a:pt x="6711" y="9633"/>
                    <a:pt x="6711" y="9610"/>
                  </a:cubicBezTo>
                  <a:cubicBezTo>
                    <a:pt x="6757" y="9610"/>
                    <a:pt x="6848" y="9564"/>
                    <a:pt x="6848" y="9541"/>
                  </a:cubicBezTo>
                  <a:cubicBezTo>
                    <a:pt x="6917" y="9519"/>
                    <a:pt x="7008" y="9473"/>
                    <a:pt x="7076" y="9427"/>
                  </a:cubicBezTo>
                  <a:cubicBezTo>
                    <a:pt x="7076" y="9405"/>
                    <a:pt x="7076" y="9405"/>
                    <a:pt x="7099" y="9405"/>
                  </a:cubicBezTo>
                  <a:lnTo>
                    <a:pt x="7076" y="9405"/>
                  </a:lnTo>
                  <a:cubicBezTo>
                    <a:pt x="7099" y="9405"/>
                    <a:pt x="7099" y="9382"/>
                    <a:pt x="7122" y="9359"/>
                  </a:cubicBezTo>
                  <a:cubicBezTo>
                    <a:pt x="7213" y="9222"/>
                    <a:pt x="7259" y="9085"/>
                    <a:pt x="7282" y="8925"/>
                  </a:cubicBezTo>
                  <a:cubicBezTo>
                    <a:pt x="7327" y="8606"/>
                    <a:pt x="7259" y="8286"/>
                    <a:pt x="7213" y="7967"/>
                  </a:cubicBezTo>
                  <a:cubicBezTo>
                    <a:pt x="7168" y="7601"/>
                    <a:pt x="7145" y="7236"/>
                    <a:pt x="7099" y="6871"/>
                  </a:cubicBezTo>
                  <a:cubicBezTo>
                    <a:pt x="7076" y="6620"/>
                    <a:pt x="7031" y="6346"/>
                    <a:pt x="7008" y="6095"/>
                  </a:cubicBezTo>
                  <a:lnTo>
                    <a:pt x="7008" y="6095"/>
                  </a:lnTo>
                  <a:cubicBezTo>
                    <a:pt x="7053" y="6232"/>
                    <a:pt x="7099" y="6392"/>
                    <a:pt x="7145" y="6529"/>
                  </a:cubicBezTo>
                  <a:cubicBezTo>
                    <a:pt x="7441" y="7373"/>
                    <a:pt x="7966" y="8149"/>
                    <a:pt x="8263" y="8994"/>
                  </a:cubicBezTo>
                  <a:cubicBezTo>
                    <a:pt x="8332" y="9199"/>
                    <a:pt x="8400" y="9405"/>
                    <a:pt x="8446" y="9633"/>
                  </a:cubicBezTo>
                  <a:cubicBezTo>
                    <a:pt x="8446" y="9678"/>
                    <a:pt x="8446" y="9747"/>
                    <a:pt x="8469" y="9793"/>
                  </a:cubicBezTo>
                  <a:cubicBezTo>
                    <a:pt x="8469" y="9815"/>
                    <a:pt x="8469" y="9838"/>
                    <a:pt x="8469" y="9838"/>
                  </a:cubicBezTo>
                  <a:cubicBezTo>
                    <a:pt x="8400" y="9884"/>
                    <a:pt x="8332" y="9929"/>
                    <a:pt x="8263" y="9952"/>
                  </a:cubicBezTo>
                  <a:cubicBezTo>
                    <a:pt x="8240" y="9975"/>
                    <a:pt x="8195" y="9998"/>
                    <a:pt x="8172" y="10021"/>
                  </a:cubicBezTo>
                  <a:cubicBezTo>
                    <a:pt x="8126" y="10044"/>
                    <a:pt x="8126" y="10112"/>
                    <a:pt x="8126" y="10135"/>
                  </a:cubicBezTo>
                  <a:cubicBezTo>
                    <a:pt x="8126" y="10181"/>
                    <a:pt x="8126" y="10249"/>
                    <a:pt x="8126" y="10295"/>
                  </a:cubicBezTo>
                  <a:cubicBezTo>
                    <a:pt x="8103" y="10546"/>
                    <a:pt x="8172" y="10797"/>
                    <a:pt x="8240" y="11025"/>
                  </a:cubicBezTo>
                  <a:cubicBezTo>
                    <a:pt x="8240" y="11059"/>
                    <a:pt x="8277" y="11080"/>
                    <a:pt x="8315" y="11080"/>
                  </a:cubicBezTo>
                  <a:cubicBezTo>
                    <a:pt x="8328" y="11080"/>
                    <a:pt x="8342" y="11077"/>
                    <a:pt x="8355" y="11071"/>
                  </a:cubicBezTo>
                  <a:cubicBezTo>
                    <a:pt x="8423" y="11071"/>
                    <a:pt x="8491" y="11002"/>
                    <a:pt x="8537" y="10979"/>
                  </a:cubicBezTo>
                  <a:cubicBezTo>
                    <a:pt x="8606" y="10934"/>
                    <a:pt x="8674" y="10911"/>
                    <a:pt x="8720" y="10865"/>
                  </a:cubicBezTo>
                  <a:cubicBezTo>
                    <a:pt x="8743" y="10865"/>
                    <a:pt x="8765" y="10842"/>
                    <a:pt x="8765" y="10842"/>
                  </a:cubicBezTo>
                  <a:cubicBezTo>
                    <a:pt x="8834" y="10797"/>
                    <a:pt x="8811" y="10728"/>
                    <a:pt x="8788" y="10660"/>
                  </a:cubicBezTo>
                  <a:cubicBezTo>
                    <a:pt x="8765" y="10546"/>
                    <a:pt x="8743" y="10454"/>
                    <a:pt x="8720" y="10340"/>
                  </a:cubicBezTo>
                  <a:cubicBezTo>
                    <a:pt x="8720" y="10226"/>
                    <a:pt x="8697" y="10135"/>
                    <a:pt x="8674" y="10021"/>
                  </a:cubicBezTo>
                  <a:cubicBezTo>
                    <a:pt x="8674" y="9975"/>
                    <a:pt x="8651" y="9907"/>
                    <a:pt x="8651" y="9861"/>
                  </a:cubicBezTo>
                  <a:cubicBezTo>
                    <a:pt x="8720" y="9815"/>
                    <a:pt x="8788" y="9770"/>
                    <a:pt x="8857" y="9724"/>
                  </a:cubicBezTo>
                  <a:cubicBezTo>
                    <a:pt x="8857" y="9724"/>
                    <a:pt x="8879" y="9724"/>
                    <a:pt x="8879" y="9701"/>
                  </a:cubicBezTo>
                  <a:cubicBezTo>
                    <a:pt x="8902" y="9701"/>
                    <a:pt x="8879" y="9678"/>
                    <a:pt x="8879" y="9633"/>
                  </a:cubicBezTo>
                  <a:cubicBezTo>
                    <a:pt x="8879" y="9564"/>
                    <a:pt x="8879" y="9496"/>
                    <a:pt x="8879" y="9427"/>
                  </a:cubicBezTo>
                  <a:cubicBezTo>
                    <a:pt x="8879" y="9313"/>
                    <a:pt x="8857" y="9199"/>
                    <a:pt x="8857" y="9085"/>
                  </a:cubicBezTo>
                  <a:cubicBezTo>
                    <a:pt x="8811" y="8834"/>
                    <a:pt x="8765" y="8606"/>
                    <a:pt x="8720" y="8377"/>
                  </a:cubicBezTo>
                  <a:cubicBezTo>
                    <a:pt x="8583" y="7921"/>
                    <a:pt x="8400" y="7464"/>
                    <a:pt x="8218" y="7031"/>
                  </a:cubicBezTo>
                  <a:cubicBezTo>
                    <a:pt x="8012" y="6574"/>
                    <a:pt x="7807" y="6118"/>
                    <a:pt x="7715" y="5616"/>
                  </a:cubicBezTo>
                  <a:cubicBezTo>
                    <a:pt x="7647" y="5136"/>
                    <a:pt x="7624" y="4634"/>
                    <a:pt x="7898" y="4223"/>
                  </a:cubicBezTo>
                  <a:cubicBezTo>
                    <a:pt x="7966" y="4132"/>
                    <a:pt x="8012" y="4063"/>
                    <a:pt x="8081" y="3972"/>
                  </a:cubicBezTo>
                  <a:cubicBezTo>
                    <a:pt x="8126" y="3881"/>
                    <a:pt x="8172" y="3789"/>
                    <a:pt x="8103" y="3721"/>
                  </a:cubicBezTo>
                  <a:cubicBezTo>
                    <a:pt x="8081" y="3698"/>
                    <a:pt x="8058" y="3698"/>
                    <a:pt x="8058" y="3698"/>
                  </a:cubicBezTo>
                  <a:cubicBezTo>
                    <a:pt x="8103" y="3607"/>
                    <a:pt x="8149" y="3538"/>
                    <a:pt x="8218" y="3470"/>
                  </a:cubicBezTo>
                  <a:cubicBezTo>
                    <a:pt x="8240" y="3447"/>
                    <a:pt x="8263" y="3424"/>
                    <a:pt x="8286" y="3424"/>
                  </a:cubicBezTo>
                  <a:cubicBezTo>
                    <a:pt x="8286" y="3401"/>
                    <a:pt x="8286" y="3401"/>
                    <a:pt x="8309" y="3401"/>
                  </a:cubicBezTo>
                  <a:cubicBezTo>
                    <a:pt x="8423" y="3356"/>
                    <a:pt x="8560" y="3310"/>
                    <a:pt x="8697" y="3265"/>
                  </a:cubicBezTo>
                  <a:cubicBezTo>
                    <a:pt x="9039" y="3173"/>
                    <a:pt x="9382" y="3105"/>
                    <a:pt x="9724" y="3013"/>
                  </a:cubicBezTo>
                  <a:cubicBezTo>
                    <a:pt x="9815" y="3013"/>
                    <a:pt x="9907" y="2991"/>
                    <a:pt x="9998" y="2968"/>
                  </a:cubicBezTo>
                  <a:cubicBezTo>
                    <a:pt x="10066" y="2945"/>
                    <a:pt x="10135" y="2945"/>
                    <a:pt x="10203" y="2899"/>
                  </a:cubicBezTo>
                  <a:lnTo>
                    <a:pt x="10226" y="2899"/>
                  </a:lnTo>
                  <a:cubicBezTo>
                    <a:pt x="10272" y="2876"/>
                    <a:pt x="10295" y="2854"/>
                    <a:pt x="10340" y="2831"/>
                  </a:cubicBezTo>
                  <a:cubicBezTo>
                    <a:pt x="10774" y="2968"/>
                    <a:pt x="11208" y="3105"/>
                    <a:pt x="11641" y="3242"/>
                  </a:cubicBezTo>
                  <a:cubicBezTo>
                    <a:pt x="12098" y="3379"/>
                    <a:pt x="12554" y="3516"/>
                    <a:pt x="13011" y="3630"/>
                  </a:cubicBezTo>
                  <a:cubicBezTo>
                    <a:pt x="12965" y="3653"/>
                    <a:pt x="12942" y="3675"/>
                    <a:pt x="12897" y="3698"/>
                  </a:cubicBezTo>
                  <a:cubicBezTo>
                    <a:pt x="12897" y="3698"/>
                    <a:pt x="12897" y="3721"/>
                    <a:pt x="12874" y="3721"/>
                  </a:cubicBezTo>
                  <a:cubicBezTo>
                    <a:pt x="12874" y="3721"/>
                    <a:pt x="12851" y="3744"/>
                    <a:pt x="12851" y="3767"/>
                  </a:cubicBezTo>
                  <a:cubicBezTo>
                    <a:pt x="12851" y="3835"/>
                    <a:pt x="12920" y="3835"/>
                    <a:pt x="12965" y="3858"/>
                  </a:cubicBezTo>
                  <a:cubicBezTo>
                    <a:pt x="13057" y="3858"/>
                    <a:pt x="13148" y="3881"/>
                    <a:pt x="13239" y="3904"/>
                  </a:cubicBezTo>
                  <a:cubicBezTo>
                    <a:pt x="13627" y="3972"/>
                    <a:pt x="13992" y="4063"/>
                    <a:pt x="14358" y="4155"/>
                  </a:cubicBezTo>
                  <a:cubicBezTo>
                    <a:pt x="15065" y="4337"/>
                    <a:pt x="15727" y="4634"/>
                    <a:pt x="16366" y="5022"/>
                  </a:cubicBezTo>
                  <a:cubicBezTo>
                    <a:pt x="17530" y="5707"/>
                    <a:pt x="18489" y="6688"/>
                    <a:pt x="19197" y="7830"/>
                  </a:cubicBezTo>
                  <a:cubicBezTo>
                    <a:pt x="19379" y="8103"/>
                    <a:pt x="19516" y="8400"/>
                    <a:pt x="19676" y="8674"/>
                  </a:cubicBezTo>
                  <a:cubicBezTo>
                    <a:pt x="19744" y="8834"/>
                    <a:pt x="19813" y="8994"/>
                    <a:pt x="19881" y="9153"/>
                  </a:cubicBezTo>
                  <a:cubicBezTo>
                    <a:pt x="19904" y="9199"/>
                    <a:pt x="19927" y="9268"/>
                    <a:pt x="19950" y="9336"/>
                  </a:cubicBezTo>
                  <a:cubicBezTo>
                    <a:pt x="19744" y="9222"/>
                    <a:pt x="19562" y="9108"/>
                    <a:pt x="19379" y="8948"/>
                  </a:cubicBezTo>
                  <a:cubicBezTo>
                    <a:pt x="18763" y="8423"/>
                    <a:pt x="18420" y="7670"/>
                    <a:pt x="17873" y="7099"/>
                  </a:cubicBezTo>
                  <a:cubicBezTo>
                    <a:pt x="16709" y="5889"/>
                    <a:pt x="14951" y="5593"/>
                    <a:pt x="13353" y="5593"/>
                  </a:cubicBezTo>
                  <a:cubicBezTo>
                    <a:pt x="13148" y="5593"/>
                    <a:pt x="12965" y="5616"/>
                    <a:pt x="12760" y="5616"/>
                  </a:cubicBezTo>
                  <a:lnTo>
                    <a:pt x="12737" y="5616"/>
                  </a:lnTo>
                  <a:cubicBezTo>
                    <a:pt x="12714" y="5638"/>
                    <a:pt x="12714" y="5638"/>
                    <a:pt x="12714" y="5638"/>
                  </a:cubicBezTo>
                  <a:cubicBezTo>
                    <a:pt x="12691" y="5638"/>
                    <a:pt x="12668" y="5661"/>
                    <a:pt x="12646" y="5661"/>
                  </a:cubicBezTo>
                  <a:cubicBezTo>
                    <a:pt x="12577" y="5707"/>
                    <a:pt x="12486" y="5752"/>
                    <a:pt x="12417" y="5821"/>
                  </a:cubicBezTo>
                  <a:lnTo>
                    <a:pt x="12372" y="5821"/>
                  </a:lnTo>
                  <a:cubicBezTo>
                    <a:pt x="12372" y="5844"/>
                    <a:pt x="12372" y="5844"/>
                    <a:pt x="12349" y="5844"/>
                  </a:cubicBezTo>
                  <a:lnTo>
                    <a:pt x="12372" y="5844"/>
                  </a:lnTo>
                  <a:cubicBezTo>
                    <a:pt x="12326" y="5867"/>
                    <a:pt x="12303" y="5912"/>
                    <a:pt x="12349" y="5935"/>
                  </a:cubicBezTo>
                  <a:cubicBezTo>
                    <a:pt x="12372" y="5958"/>
                    <a:pt x="12417" y="5964"/>
                    <a:pt x="12466" y="5964"/>
                  </a:cubicBezTo>
                  <a:cubicBezTo>
                    <a:pt x="12514" y="5964"/>
                    <a:pt x="12566" y="5958"/>
                    <a:pt x="12600" y="5958"/>
                  </a:cubicBezTo>
                  <a:cubicBezTo>
                    <a:pt x="12691" y="5958"/>
                    <a:pt x="12805" y="5958"/>
                    <a:pt x="12920" y="5981"/>
                  </a:cubicBezTo>
                  <a:cubicBezTo>
                    <a:pt x="13330" y="5981"/>
                    <a:pt x="13741" y="6026"/>
                    <a:pt x="14152" y="6095"/>
                  </a:cubicBezTo>
                  <a:cubicBezTo>
                    <a:pt x="14951" y="6232"/>
                    <a:pt x="15750" y="6483"/>
                    <a:pt x="16457" y="6917"/>
                  </a:cubicBezTo>
                  <a:cubicBezTo>
                    <a:pt x="16800" y="7145"/>
                    <a:pt x="17119" y="7396"/>
                    <a:pt x="17393" y="7715"/>
                  </a:cubicBezTo>
                  <a:cubicBezTo>
                    <a:pt x="17667" y="8035"/>
                    <a:pt x="17895" y="8400"/>
                    <a:pt x="18147" y="8743"/>
                  </a:cubicBezTo>
                  <a:cubicBezTo>
                    <a:pt x="18352" y="9039"/>
                    <a:pt x="18580" y="9336"/>
                    <a:pt x="18900" y="9541"/>
                  </a:cubicBezTo>
                  <a:cubicBezTo>
                    <a:pt x="19128" y="9724"/>
                    <a:pt x="19402" y="9861"/>
                    <a:pt x="19676" y="9998"/>
                  </a:cubicBezTo>
                  <a:cubicBezTo>
                    <a:pt x="19927" y="10135"/>
                    <a:pt x="20178" y="10295"/>
                    <a:pt x="20361" y="10500"/>
                  </a:cubicBezTo>
                  <a:cubicBezTo>
                    <a:pt x="20452" y="10614"/>
                    <a:pt x="20520" y="10728"/>
                    <a:pt x="20566" y="10842"/>
                  </a:cubicBezTo>
                  <a:cubicBezTo>
                    <a:pt x="20589" y="10911"/>
                    <a:pt x="20612" y="10979"/>
                    <a:pt x="20612" y="11048"/>
                  </a:cubicBezTo>
                  <a:cubicBezTo>
                    <a:pt x="20635" y="11116"/>
                    <a:pt x="20612" y="11208"/>
                    <a:pt x="20657" y="11253"/>
                  </a:cubicBezTo>
                  <a:cubicBezTo>
                    <a:pt x="20677" y="11273"/>
                    <a:pt x="20700" y="11280"/>
                    <a:pt x="20724" y="11280"/>
                  </a:cubicBezTo>
                  <a:cubicBezTo>
                    <a:pt x="20757" y="11280"/>
                    <a:pt x="20791" y="11267"/>
                    <a:pt x="20817" y="11253"/>
                  </a:cubicBezTo>
                  <a:cubicBezTo>
                    <a:pt x="20931" y="11208"/>
                    <a:pt x="21068" y="11116"/>
                    <a:pt x="21182" y="11048"/>
                  </a:cubicBezTo>
                  <a:cubicBezTo>
                    <a:pt x="21296" y="10957"/>
                    <a:pt x="21296" y="10774"/>
                    <a:pt x="21274" y="10637"/>
                  </a:cubicBezTo>
                  <a:cubicBezTo>
                    <a:pt x="21251" y="10363"/>
                    <a:pt x="21114" y="10135"/>
                    <a:pt x="20908" y="9929"/>
                  </a:cubicBezTo>
                  <a:cubicBezTo>
                    <a:pt x="20680" y="9747"/>
                    <a:pt x="20452" y="9610"/>
                    <a:pt x="20201" y="9473"/>
                  </a:cubicBezTo>
                  <a:cubicBezTo>
                    <a:pt x="20224" y="9450"/>
                    <a:pt x="20269" y="9450"/>
                    <a:pt x="20292" y="9427"/>
                  </a:cubicBezTo>
                  <a:cubicBezTo>
                    <a:pt x="20338" y="9405"/>
                    <a:pt x="20406" y="9382"/>
                    <a:pt x="20452" y="9336"/>
                  </a:cubicBezTo>
                  <a:cubicBezTo>
                    <a:pt x="20452" y="9313"/>
                    <a:pt x="20475" y="9313"/>
                    <a:pt x="20475" y="9290"/>
                  </a:cubicBezTo>
                  <a:cubicBezTo>
                    <a:pt x="20475" y="9268"/>
                    <a:pt x="20452" y="9199"/>
                    <a:pt x="20452" y="9176"/>
                  </a:cubicBezTo>
                  <a:cubicBezTo>
                    <a:pt x="20429" y="9153"/>
                    <a:pt x="20429" y="9108"/>
                    <a:pt x="20406" y="9062"/>
                  </a:cubicBezTo>
                  <a:cubicBezTo>
                    <a:pt x="20383" y="8994"/>
                    <a:pt x="20361" y="8902"/>
                    <a:pt x="20338" y="8834"/>
                  </a:cubicBezTo>
                  <a:cubicBezTo>
                    <a:pt x="20246" y="8514"/>
                    <a:pt x="20110" y="8218"/>
                    <a:pt x="19973" y="7944"/>
                  </a:cubicBezTo>
                  <a:cubicBezTo>
                    <a:pt x="19402" y="6780"/>
                    <a:pt x="18535" y="5798"/>
                    <a:pt x="17507" y="5022"/>
                  </a:cubicBezTo>
                  <a:cubicBezTo>
                    <a:pt x="16503" y="4292"/>
                    <a:pt x="15339" y="3698"/>
                    <a:pt x="14106" y="3538"/>
                  </a:cubicBezTo>
                  <a:cubicBezTo>
                    <a:pt x="14015" y="3493"/>
                    <a:pt x="13947" y="3470"/>
                    <a:pt x="13855" y="3424"/>
                  </a:cubicBezTo>
                  <a:cubicBezTo>
                    <a:pt x="13673" y="3356"/>
                    <a:pt x="13467" y="3287"/>
                    <a:pt x="13285" y="3219"/>
                  </a:cubicBezTo>
                  <a:cubicBezTo>
                    <a:pt x="12897" y="3082"/>
                    <a:pt x="12509" y="2945"/>
                    <a:pt x="12121" y="2808"/>
                  </a:cubicBezTo>
                  <a:cubicBezTo>
                    <a:pt x="11345" y="2557"/>
                    <a:pt x="10546" y="2351"/>
                    <a:pt x="9747" y="2123"/>
                  </a:cubicBezTo>
                  <a:cubicBezTo>
                    <a:pt x="9496" y="2032"/>
                    <a:pt x="9268" y="1963"/>
                    <a:pt x="9016" y="1895"/>
                  </a:cubicBezTo>
                  <a:cubicBezTo>
                    <a:pt x="8879" y="1758"/>
                    <a:pt x="8491" y="1690"/>
                    <a:pt x="8377" y="1667"/>
                  </a:cubicBezTo>
                  <a:lnTo>
                    <a:pt x="8240" y="1667"/>
                  </a:lnTo>
                  <a:cubicBezTo>
                    <a:pt x="7944" y="1575"/>
                    <a:pt x="7670" y="1484"/>
                    <a:pt x="7373" y="1393"/>
                  </a:cubicBezTo>
                  <a:cubicBezTo>
                    <a:pt x="6574" y="1142"/>
                    <a:pt x="5752" y="868"/>
                    <a:pt x="4931" y="731"/>
                  </a:cubicBezTo>
                  <a:cubicBezTo>
                    <a:pt x="4634" y="662"/>
                    <a:pt x="4314" y="640"/>
                    <a:pt x="3995" y="640"/>
                  </a:cubicBezTo>
                  <a:cubicBezTo>
                    <a:pt x="3835" y="525"/>
                    <a:pt x="3652" y="411"/>
                    <a:pt x="3470" y="343"/>
                  </a:cubicBezTo>
                  <a:cubicBezTo>
                    <a:pt x="3278" y="273"/>
                    <a:pt x="3073" y="243"/>
                    <a:pt x="2865" y="243"/>
                  </a:cubicBezTo>
                  <a:cubicBezTo>
                    <a:pt x="2800" y="243"/>
                    <a:pt x="2736" y="246"/>
                    <a:pt x="2671" y="252"/>
                  </a:cubicBezTo>
                  <a:cubicBezTo>
                    <a:pt x="2413" y="284"/>
                    <a:pt x="2155" y="316"/>
                    <a:pt x="1896" y="316"/>
                  </a:cubicBezTo>
                  <a:cubicBezTo>
                    <a:pt x="1789" y="316"/>
                    <a:pt x="1682" y="311"/>
                    <a:pt x="1575" y="297"/>
                  </a:cubicBezTo>
                  <a:cubicBezTo>
                    <a:pt x="1210" y="229"/>
                    <a:pt x="868" y="115"/>
                    <a:pt x="5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95"/>
            <p:cNvSpPr/>
            <p:nvPr/>
          </p:nvSpPr>
          <p:spPr>
            <a:xfrm>
              <a:off x="2603950" y="1321625"/>
              <a:ext cx="79350" cy="105975"/>
            </a:xfrm>
            <a:custGeom>
              <a:avLst/>
              <a:gdLst/>
              <a:ahLst/>
              <a:cxnLst/>
              <a:rect l="l" t="t" r="r" b="b"/>
              <a:pathLst>
                <a:path w="3174" h="4239" extrusionOk="0">
                  <a:moveTo>
                    <a:pt x="3128" y="1"/>
                  </a:moveTo>
                  <a:cubicBezTo>
                    <a:pt x="3105" y="1"/>
                    <a:pt x="3082" y="24"/>
                    <a:pt x="3059" y="46"/>
                  </a:cubicBezTo>
                  <a:cubicBezTo>
                    <a:pt x="2968" y="92"/>
                    <a:pt x="2877" y="138"/>
                    <a:pt x="2785" y="183"/>
                  </a:cubicBezTo>
                  <a:cubicBezTo>
                    <a:pt x="2785" y="183"/>
                    <a:pt x="2785" y="206"/>
                    <a:pt x="2785" y="206"/>
                  </a:cubicBezTo>
                  <a:cubicBezTo>
                    <a:pt x="2763" y="206"/>
                    <a:pt x="2763" y="206"/>
                    <a:pt x="2740" y="229"/>
                  </a:cubicBezTo>
                  <a:cubicBezTo>
                    <a:pt x="2717" y="252"/>
                    <a:pt x="2694" y="275"/>
                    <a:pt x="2671" y="320"/>
                  </a:cubicBezTo>
                  <a:cubicBezTo>
                    <a:pt x="2626" y="366"/>
                    <a:pt x="2580" y="412"/>
                    <a:pt x="2557" y="480"/>
                  </a:cubicBezTo>
                  <a:cubicBezTo>
                    <a:pt x="2466" y="571"/>
                    <a:pt x="2397" y="686"/>
                    <a:pt x="2329" y="800"/>
                  </a:cubicBezTo>
                  <a:cubicBezTo>
                    <a:pt x="2238" y="914"/>
                    <a:pt x="2146" y="1028"/>
                    <a:pt x="2055" y="1119"/>
                  </a:cubicBezTo>
                  <a:cubicBezTo>
                    <a:pt x="2009" y="1188"/>
                    <a:pt x="1964" y="1233"/>
                    <a:pt x="1895" y="1279"/>
                  </a:cubicBezTo>
                  <a:cubicBezTo>
                    <a:pt x="1872" y="1302"/>
                    <a:pt x="1850" y="1325"/>
                    <a:pt x="1827" y="1348"/>
                  </a:cubicBezTo>
                  <a:cubicBezTo>
                    <a:pt x="1804" y="1348"/>
                    <a:pt x="1804" y="1370"/>
                    <a:pt x="1781" y="1370"/>
                  </a:cubicBezTo>
                  <a:cubicBezTo>
                    <a:pt x="1781" y="1370"/>
                    <a:pt x="1758" y="1393"/>
                    <a:pt x="1758" y="1393"/>
                  </a:cubicBezTo>
                  <a:cubicBezTo>
                    <a:pt x="1752" y="1393"/>
                    <a:pt x="1748" y="1393"/>
                    <a:pt x="1745" y="1394"/>
                  </a:cubicBezTo>
                  <a:lnTo>
                    <a:pt x="1745" y="1394"/>
                  </a:lnTo>
                  <a:cubicBezTo>
                    <a:pt x="1790" y="1290"/>
                    <a:pt x="1854" y="1203"/>
                    <a:pt x="1918" y="1096"/>
                  </a:cubicBezTo>
                  <a:cubicBezTo>
                    <a:pt x="1987" y="982"/>
                    <a:pt x="2078" y="868"/>
                    <a:pt x="2169" y="754"/>
                  </a:cubicBezTo>
                  <a:cubicBezTo>
                    <a:pt x="2215" y="708"/>
                    <a:pt x="2260" y="663"/>
                    <a:pt x="2329" y="617"/>
                  </a:cubicBezTo>
                  <a:cubicBezTo>
                    <a:pt x="2352" y="571"/>
                    <a:pt x="2443" y="526"/>
                    <a:pt x="2420" y="457"/>
                  </a:cubicBezTo>
                  <a:cubicBezTo>
                    <a:pt x="2415" y="443"/>
                    <a:pt x="2400" y="437"/>
                    <a:pt x="2379" y="437"/>
                  </a:cubicBezTo>
                  <a:cubicBezTo>
                    <a:pt x="2223" y="437"/>
                    <a:pt x="1707" y="760"/>
                    <a:pt x="1667" y="800"/>
                  </a:cubicBezTo>
                  <a:cubicBezTo>
                    <a:pt x="1210" y="1074"/>
                    <a:pt x="982" y="1576"/>
                    <a:pt x="777" y="2032"/>
                  </a:cubicBezTo>
                  <a:cubicBezTo>
                    <a:pt x="457" y="2740"/>
                    <a:pt x="206" y="3447"/>
                    <a:pt x="1" y="4201"/>
                  </a:cubicBezTo>
                  <a:cubicBezTo>
                    <a:pt x="1" y="4227"/>
                    <a:pt x="16" y="4238"/>
                    <a:pt x="34" y="4238"/>
                  </a:cubicBezTo>
                  <a:cubicBezTo>
                    <a:pt x="46" y="4238"/>
                    <a:pt x="60" y="4233"/>
                    <a:pt x="69" y="4223"/>
                  </a:cubicBezTo>
                  <a:lnTo>
                    <a:pt x="92" y="4223"/>
                  </a:lnTo>
                  <a:cubicBezTo>
                    <a:pt x="206" y="4155"/>
                    <a:pt x="320" y="4087"/>
                    <a:pt x="412" y="4041"/>
                  </a:cubicBezTo>
                  <a:cubicBezTo>
                    <a:pt x="412" y="4018"/>
                    <a:pt x="412" y="4018"/>
                    <a:pt x="412" y="4018"/>
                  </a:cubicBezTo>
                  <a:lnTo>
                    <a:pt x="434" y="4018"/>
                  </a:lnTo>
                  <a:cubicBezTo>
                    <a:pt x="480" y="3972"/>
                    <a:pt x="503" y="3927"/>
                    <a:pt x="526" y="3881"/>
                  </a:cubicBezTo>
                  <a:cubicBezTo>
                    <a:pt x="571" y="3813"/>
                    <a:pt x="617" y="3721"/>
                    <a:pt x="663" y="3653"/>
                  </a:cubicBezTo>
                  <a:cubicBezTo>
                    <a:pt x="822" y="3356"/>
                    <a:pt x="982" y="3059"/>
                    <a:pt x="1119" y="2740"/>
                  </a:cubicBezTo>
                  <a:cubicBezTo>
                    <a:pt x="1302" y="2352"/>
                    <a:pt x="1439" y="1941"/>
                    <a:pt x="1644" y="1553"/>
                  </a:cubicBezTo>
                  <a:cubicBezTo>
                    <a:pt x="1658" y="1560"/>
                    <a:pt x="1671" y="1562"/>
                    <a:pt x="1684" y="1562"/>
                  </a:cubicBezTo>
                  <a:cubicBezTo>
                    <a:pt x="1717" y="1562"/>
                    <a:pt x="1749" y="1546"/>
                    <a:pt x="1781" y="1530"/>
                  </a:cubicBezTo>
                  <a:cubicBezTo>
                    <a:pt x="1850" y="1484"/>
                    <a:pt x="1941" y="1439"/>
                    <a:pt x="2009" y="1393"/>
                  </a:cubicBezTo>
                  <a:cubicBezTo>
                    <a:pt x="2101" y="1348"/>
                    <a:pt x="2192" y="1302"/>
                    <a:pt x="2283" y="1233"/>
                  </a:cubicBezTo>
                  <a:cubicBezTo>
                    <a:pt x="2375" y="1165"/>
                    <a:pt x="2466" y="1074"/>
                    <a:pt x="2534" y="959"/>
                  </a:cubicBezTo>
                  <a:cubicBezTo>
                    <a:pt x="2626" y="845"/>
                    <a:pt x="2717" y="708"/>
                    <a:pt x="2808" y="594"/>
                  </a:cubicBezTo>
                  <a:cubicBezTo>
                    <a:pt x="2900" y="457"/>
                    <a:pt x="2968" y="320"/>
                    <a:pt x="3059" y="183"/>
                  </a:cubicBezTo>
                  <a:cubicBezTo>
                    <a:pt x="3082" y="161"/>
                    <a:pt x="3173" y="24"/>
                    <a:pt x="31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95"/>
            <p:cNvSpPr/>
            <p:nvPr/>
          </p:nvSpPr>
          <p:spPr>
            <a:xfrm>
              <a:off x="2591400" y="1269125"/>
              <a:ext cx="244825" cy="115875"/>
            </a:xfrm>
            <a:custGeom>
              <a:avLst/>
              <a:gdLst/>
              <a:ahLst/>
              <a:cxnLst/>
              <a:rect l="l" t="t" r="r" b="b"/>
              <a:pathLst>
                <a:path w="9793" h="4635" extrusionOk="0">
                  <a:moveTo>
                    <a:pt x="2549" y="989"/>
                  </a:moveTo>
                  <a:lnTo>
                    <a:pt x="2549" y="989"/>
                  </a:lnTo>
                  <a:cubicBezTo>
                    <a:pt x="2536" y="998"/>
                    <a:pt x="2524" y="1005"/>
                    <a:pt x="2511" y="1005"/>
                  </a:cubicBezTo>
                  <a:cubicBezTo>
                    <a:pt x="2526" y="998"/>
                    <a:pt x="2539" y="993"/>
                    <a:pt x="2549" y="989"/>
                  </a:cubicBezTo>
                  <a:close/>
                  <a:moveTo>
                    <a:pt x="6939" y="1"/>
                  </a:moveTo>
                  <a:cubicBezTo>
                    <a:pt x="6803" y="24"/>
                    <a:pt x="6643" y="24"/>
                    <a:pt x="6483" y="47"/>
                  </a:cubicBezTo>
                  <a:cubicBezTo>
                    <a:pt x="6323" y="69"/>
                    <a:pt x="6163" y="92"/>
                    <a:pt x="6004" y="115"/>
                  </a:cubicBezTo>
                  <a:cubicBezTo>
                    <a:pt x="5821" y="161"/>
                    <a:pt x="5661" y="206"/>
                    <a:pt x="5479" y="206"/>
                  </a:cubicBezTo>
                  <a:cubicBezTo>
                    <a:pt x="5425" y="213"/>
                    <a:pt x="5372" y="216"/>
                    <a:pt x="5318" y="216"/>
                  </a:cubicBezTo>
                  <a:cubicBezTo>
                    <a:pt x="5189" y="216"/>
                    <a:pt x="5060" y="200"/>
                    <a:pt x="4931" y="183"/>
                  </a:cubicBezTo>
                  <a:cubicBezTo>
                    <a:pt x="4817" y="161"/>
                    <a:pt x="4725" y="138"/>
                    <a:pt x="4611" y="115"/>
                  </a:cubicBezTo>
                  <a:cubicBezTo>
                    <a:pt x="4604" y="107"/>
                    <a:pt x="4594" y="105"/>
                    <a:pt x="4582" y="105"/>
                  </a:cubicBezTo>
                  <a:cubicBezTo>
                    <a:pt x="4558" y="105"/>
                    <a:pt x="4528" y="115"/>
                    <a:pt x="4497" y="115"/>
                  </a:cubicBezTo>
                  <a:cubicBezTo>
                    <a:pt x="4474" y="138"/>
                    <a:pt x="4451" y="138"/>
                    <a:pt x="4429" y="138"/>
                  </a:cubicBezTo>
                  <a:cubicBezTo>
                    <a:pt x="4360" y="138"/>
                    <a:pt x="4315" y="183"/>
                    <a:pt x="4269" y="206"/>
                  </a:cubicBezTo>
                  <a:cubicBezTo>
                    <a:pt x="4269" y="202"/>
                    <a:pt x="4265" y="200"/>
                    <a:pt x="4259" y="200"/>
                  </a:cubicBezTo>
                  <a:cubicBezTo>
                    <a:pt x="4205" y="200"/>
                    <a:pt x="3933" y="366"/>
                    <a:pt x="3995" y="366"/>
                  </a:cubicBezTo>
                  <a:cubicBezTo>
                    <a:pt x="3972" y="366"/>
                    <a:pt x="3949" y="389"/>
                    <a:pt x="3927" y="412"/>
                  </a:cubicBezTo>
                  <a:lnTo>
                    <a:pt x="3904" y="412"/>
                  </a:lnTo>
                  <a:cubicBezTo>
                    <a:pt x="3858" y="435"/>
                    <a:pt x="3790" y="480"/>
                    <a:pt x="3721" y="503"/>
                  </a:cubicBezTo>
                  <a:cubicBezTo>
                    <a:pt x="3493" y="594"/>
                    <a:pt x="3242" y="663"/>
                    <a:pt x="2991" y="754"/>
                  </a:cubicBezTo>
                  <a:cubicBezTo>
                    <a:pt x="2854" y="823"/>
                    <a:pt x="2716" y="891"/>
                    <a:pt x="2579" y="965"/>
                  </a:cubicBezTo>
                  <a:lnTo>
                    <a:pt x="2579" y="965"/>
                  </a:lnTo>
                  <a:cubicBezTo>
                    <a:pt x="2580" y="963"/>
                    <a:pt x="2580" y="961"/>
                    <a:pt x="2580" y="960"/>
                  </a:cubicBezTo>
                  <a:lnTo>
                    <a:pt x="2580" y="960"/>
                  </a:lnTo>
                  <a:cubicBezTo>
                    <a:pt x="2576" y="963"/>
                    <a:pt x="2573" y="967"/>
                    <a:pt x="2569" y="970"/>
                  </a:cubicBezTo>
                  <a:lnTo>
                    <a:pt x="2569" y="970"/>
                  </a:lnTo>
                  <a:cubicBezTo>
                    <a:pt x="2481" y="1017"/>
                    <a:pt x="2394" y="1067"/>
                    <a:pt x="2306" y="1119"/>
                  </a:cubicBezTo>
                  <a:cubicBezTo>
                    <a:pt x="1941" y="1348"/>
                    <a:pt x="1621" y="1621"/>
                    <a:pt x="1324" y="1964"/>
                  </a:cubicBezTo>
                  <a:cubicBezTo>
                    <a:pt x="685" y="2740"/>
                    <a:pt x="160" y="3607"/>
                    <a:pt x="1" y="4612"/>
                  </a:cubicBezTo>
                  <a:cubicBezTo>
                    <a:pt x="1" y="4634"/>
                    <a:pt x="23" y="4634"/>
                    <a:pt x="46" y="4634"/>
                  </a:cubicBezTo>
                  <a:cubicBezTo>
                    <a:pt x="115" y="4612"/>
                    <a:pt x="206" y="4543"/>
                    <a:pt x="229" y="4543"/>
                  </a:cubicBezTo>
                  <a:cubicBezTo>
                    <a:pt x="297" y="4497"/>
                    <a:pt x="389" y="4475"/>
                    <a:pt x="411" y="4429"/>
                  </a:cubicBezTo>
                  <a:cubicBezTo>
                    <a:pt x="457" y="4383"/>
                    <a:pt x="457" y="4315"/>
                    <a:pt x="480" y="4269"/>
                  </a:cubicBezTo>
                  <a:cubicBezTo>
                    <a:pt x="548" y="4064"/>
                    <a:pt x="640" y="3858"/>
                    <a:pt x="754" y="3676"/>
                  </a:cubicBezTo>
                  <a:cubicBezTo>
                    <a:pt x="982" y="3288"/>
                    <a:pt x="1256" y="2923"/>
                    <a:pt x="1530" y="2580"/>
                  </a:cubicBezTo>
                  <a:cubicBezTo>
                    <a:pt x="1667" y="2398"/>
                    <a:pt x="1827" y="2238"/>
                    <a:pt x="1964" y="2055"/>
                  </a:cubicBezTo>
                  <a:cubicBezTo>
                    <a:pt x="2100" y="1895"/>
                    <a:pt x="2237" y="1713"/>
                    <a:pt x="2397" y="1553"/>
                  </a:cubicBezTo>
                  <a:cubicBezTo>
                    <a:pt x="2534" y="1416"/>
                    <a:pt x="2694" y="1302"/>
                    <a:pt x="2854" y="1188"/>
                  </a:cubicBezTo>
                  <a:lnTo>
                    <a:pt x="2854" y="1165"/>
                  </a:lnTo>
                  <a:cubicBezTo>
                    <a:pt x="2877" y="1165"/>
                    <a:pt x="2899" y="1165"/>
                    <a:pt x="2922" y="1142"/>
                  </a:cubicBezTo>
                  <a:cubicBezTo>
                    <a:pt x="3036" y="1097"/>
                    <a:pt x="3150" y="1051"/>
                    <a:pt x="3265" y="1005"/>
                  </a:cubicBezTo>
                  <a:cubicBezTo>
                    <a:pt x="3402" y="937"/>
                    <a:pt x="3538" y="891"/>
                    <a:pt x="3653" y="823"/>
                  </a:cubicBezTo>
                  <a:cubicBezTo>
                    <a:pt x="3664" y="834"/>
                    <a:pt x="3675" y="840"/>
                    <a:pt x="3687" y="840"/>
                  </a:cubicBezTo>
                  <a:cubicBezTo>
                    <a:pt x="3698" y="840"/>
                    <a:pt x="3710" y="834"/>
                    <a:pt x="3721" y="823"/>
                  </a:cubicBezTo>
                  <a:cubicBezTo>
                    <a:pt x="3881" y="777"/>
                    <a:pt x="3995" y="686"/>
                    <a:pt x="4132" y="617"/>
                  </a:cubicBezTo>
                  <a:lnTo>
                    <a:pt x="4155" y="617"/>
                  </a:lnTo>
                  <a:cubicBezTo>
                    <a:pt x="4178" y="594"/>
                    <a:pt x="4200" y="594"/>
                    <a:pt x="4246" y="594"/>
                  </a:cubicBezTo>
                  <a:cubicBezTo>
                    <a:pt x="4296" y="580"/>
                    <a:pt x="4345" y="575"/>
                    <a:pt x="4395" y="575"/>
                  </a:cubicBezTo>
                  <a:cubicBezTo>
                    <a:pt x="4505" y="575"/>
                    <a:pt x="4615" y="601"/>
                    <a:pt x="4725" y="617"/>
                  </a:cubicBezTo>
                  <a:cubicBezTo>
                    <a:pt x="4566" y="708"/>
                    <a:pt x="4429" y="800"/>
                    <a:pt x="4315" y="914"/>
                  </a:cubicBezTo>
                  <a:cubicBezTo>
                    <a:pt x="4200" y="1005"/>
                    <a:pt x="4109" y="1119"/>
                    <a:pt x="4041" y="1256"/>
                  </a:cubicBezTo>
                  <a:cubicBezTo>
                    <a:pt x="4018" y="1279"/>
                    <a:pt x="3972" y="1348"/>
                    <a:pt x="3995" y="1393"/>
                  </a:cubicBezTo>
                  <a:cubicBezTo>
                    <a:pt x="4000" y="1396"/>
                    <a:pt x="4006" y="1397"/>
                    <a:pt x="4012" y="1397"/>
                  </a:cubicBezTo>
                  <a:cubicBezTo>
                    <a:pt x="4065" y="1397"/>
                    <a:pt x="4160" y="1322"/>
                    <a:pt x="4200" y="1302"/>
                  </a:cubicBezTo>
                  <a:cubicBezTo>
                    <a:pt x="4269" y="1279"/>
                    <a:pt x="4360" y="1233"/>
                    <a:pt x="4429" y="1165"/>
                  </a:cubicBezTo>
                  <a:cubicBezTo>
                    <a:pt x="4474" y="1119"/>
                    <a:pt x="4497" y="1051"/>
                    <a:pt x="4543" y="1005"/>
                  </a:cubicBezTo>
                  <a:cubicBezTo>
                    <a:pt x="4588" y="960"/>
                    <a:pt x="4634" y="914"/>
                    <a:pt x="4680" y="868"/>
                  </a:cubicBezTo>
                  <a:cubicBezTo>
                    <a:pt x="4680" y="845"/>
                    <a:pt x="4703" y="845"/>
                    <a:pt x="4703" y="845"/>
                  </a:cubicBezTo>
                  <a:cubicBezTo>
                    <a:pt x="4908" y="754"/>
                    <a:pt x="5113" y="708"/>
                    <a:pt x="5342" y="663"/>
                  </a:cubicBezTo>
                  <a:cubicBezTo>
                    <a:pt x="5524" y="617"/>
                    <a:pt x="5707" y="594"/>
                    <a:pt x="5889" y="572"/>
                  </a:cubicBezTo>
                  <a:lnTo>
                    <a:pt x="5889" y="572"/>
                  </a:lnTo>
                  <a:cubicBezTo>
                    <a:pt x="5821" y="594"/>
                    <a:pt x="5753" y="640"/>
                    <a:pt x="5684" y="708"/>
                  </a:cubicBezTo>
                  <a:cubicBezTo>
                    <a:pt x="5661" y="708"/>
                    <a:pt x="5661" y="708"/>
                    <a:pt x="5661" y="731"/>
                  </a:cubicBezTo>
                  <a:lnTo>
                    <a:pt x="5616" y="731"/>
                  </a:lnTo>
                  <a:cubicBezTo>
                    <a:pt x="5524" y="777"/>
                    <a:pt x="5410" y="800"/>
                    <a:pt x="5319" y="845"/>
                  </a:cubicBezTo>
                  <a:cubicBezTo>
                    <a:pt x="5136" y="914"/>
                    <a:pt x="4976" y="1005"/>
                    <a:pt x="4794" y="1097"/>
                  </a:cubicBezTo>
                  <a:cubicBezTo>
                    <a:pt x="4748" y="1119"/>
                    <a:pt x="4680" y="1165"/>
                    <a:pt x="4680" y="1165"/>
                  </a:cubicBezTo>
                  <a:cubicBezTo>
                    <a:pt x="4315" y="1370"/>
                    <a:pt x="3995" y="1621"/>
                    <a:pt x="3744" y="1964"/>
                  </a:cubicBezTo>
                  <a:cubicBezTo>
                    <a:pt x="3734" y="2005"/>
                    <a:pt x="3751" y="2018"/>
                    <a:pt x="3776" y="2018"/>
                  </a:cubicBezTo>
                  <a:cubicBezTo>
                    <a:pt x="3806" y="2018"/>
                    <a:pt x="3846" y="1999"/>
                    <a:pt x="3858" y="1987"/>
                  </a:cubicBezTo>
                  <a:cubicBezTo>
                    <a:pt x="3972" y="1918"/>
                    <a:pt x="4086" y="1873"/>
                    <a:pt x="4200" y="1804"/>
                  </a:cubicBezTo>
                  <a:cubicBezTo>
                    <a:pt x="4360" y="1713"/>
                    <a:pt x="4497" y="1599"/>
                    <a:pt x="4657" y="1507"/>
                  </a:cubicBezTo>
                  <a:cubicBezTo>
                    <a:pt x="4703" y="1462"/>
                    <a:pt x="4748" y="1416"/>
                    <a:pt x="4817" y="1393"/>
                  </a:cubicBezTo>
                  <a:cubicBezTo>
                    <a:pt x="4840" y="1370"/>
                    <a:pt x="4885" y="1370"/>
                    <a:pt x="4908" y="1348"/>
                  </a:cubicBezTo>
                  <a:cubicBezTo>
                    <a:pt x="5091" y="1279"/>
                    <a:pt x="5273" y="1256"/>
                    <a:pt x="5456" y="1188"/>
                  </a:cubicBezTo>
                  <a:cubicBezTo>
                    <a:pt x="5661" y="1119"/>
                    <a:pt x="5844" y="1005"/>
                    <a:pt x="6026" y="914"/>
                  </a:cubicBezTo>
                  <a:cubicBezTo>
                    <a:pt x="6095" y="868"/>
                    <a:pt x="6163" y="823"/>
                    <a:pt x="6232" y="777"/>
                  </a:cubicBezTo>
                  <a:cubicBezTo>
                    <a:pt x="6255" y="754"/>
                    <a:pt x="6278" y="754"/>
                    <a:pt x="6300" y="731"/>
                  </a:cubicBezTo>
                  <a:cubicBezTo>
                    <a:pt x="6437" y="686"/>
                    <a:pt x="6574" y="640"/>
                    <a:pt x="6734" y="617"/>
                  </a:cubicBezTo>
                  <a:cubicBezTo>
                    <a:pt x="6917" y="617"/>
                    <a:pt x="7099" y="640"/>
                    <a:pt x="7305" y="686"/>
                  </a:cubicBezTo>
                  <a:cubicBezTo>
                    <a:pt x="7396" y="708"/>
                    <a:pt x="7487" y="754"/>
                    <a:pt x="7579" y="777"/>
                  </a:cubicBezTo>
                  <a:cubicBezTo>
                    <a:pt x="7647" y="777"/>
                    <a:pt x="7761" y="823"/>
                    <a:pt x="7852" y="823"/>
                  </a:cubicBezTo>
                  <a:cubicBezTo>
                    <a:pt x="7875" y="823"/>
                    <a:pt x="7921" y="800"/>
                    <a:pt x="7944" y="777"/>
                  </a:cubicBezTo>
                  <a:cubicBezTo>
                    <a:pt x="7989" y="823"/>
                    <a:pt x="8035" y="845"/>
                    <a:pt x="8081" y="891"/>
                  </a:cubicBezTo>
                  <a:cubicBezTo>
                    <a:pt x="8240" y="1005"/>
                    <a:pt x="8377" y="1142"/>
                    <a:pt x="8514" y="1256"/>
                  </a:cubicBezTo>
                  <a:cubicBezTo>
                    <a:pt x="8674" y="1416"/>
                    <a:pt x="8834" y="1553"/>
                    <a:pt x="8994" y="1713"/>
                  </a:cubicBezTo>
                  <a:cubicBezTo>
                    <a:pt x="9085" y="1781"/>
                    <a:pt x="9154" y="1873"/>
                    <a:pt x="9222" y="1941"/>
                  </a:cubicBezTo>
                  <a:cubicBezTo>
                    <a:pt x="9245" y="1987"/>
                    <a:pt x="9290" y="2032"/>
                    <a:pt x="9336" y="2055"/>
                  </a:cubicBezTo>
                  <a:cubicBezTo>
                    <a:pt x="9353" y="2089"/>
                    <a:pt x="9357" y="2110"/>
                    <a:pt x="9376" y="2110"/>
                  </a:cubicBezTo>
                  <a:cubicBezTo>
                    <a:pt x="9383" y="2110"/>
                    <a:pt x="9392" y="2107"/>
                    <a:pt x="9405" y="2101"/>
                  </a:cubicBezTo>
                  <a:cubicBezTo>
                    <a:pt x="9473" y="2078"/>
                    <a:pt x="9519" y="2032"/>
                    <a:pt x="9587" y="2010"/>
                  </a:cubicBezTo>
                  <a:cubicBezTo>
                    <a:pt x="9633" y="1987"/>
                    <a:pt x="9678" y="1964"/>
                    <a:pt x="9724" y="1941"/>
                  </a:cubicBezTo>
                  <a:cubicBezTo>
                    <a:pt x="9724" y="1941"/>
                    <a:pt x="9770" y="1918"/>
                    <a:pt x="9770" y="1895"/>
                  </a:cubicBezTo>
                  <a:cubicBezTo>
                    <a:pt x="9793" y="1850"/>
                    <a:pt x="9724" y="1713"/>
                    <a:pt x="9701" y="1667"/>
                  </a:cubicBezTo>
                  <a:cubicBezTo>
                    <a:pt x="9542" y="1348"/>
                    <a:pt x="9245" y="1165"/>
                    <a:pt x="8971" y="937"/>
                  </a:cubicBezTo>
                  <a:cubicBezTo>
                    <a:pt x="8743" y="708"/>
                    <a:pt x="8492" y="389"/>
                    <a:pt x="8172" y="320"/>
                  </a:cubicBezTo>
                  <a:cubicBezTo>
                    <a:pt x="8126" y="298"/>
                    <a:pt x="8081" y="298"/>
                    <a:pt x="8058" y="275"/>
                  </a:cubicBezTo>
                  <a:cubicBezTo>
                    <a:pt x="7921" y="206"/>
                    <a:pt x="7761" y="161"/>
                    <a:pt x="7601" y="138"/>
                  </a:cubicBezTo>
                  <a:cubicBezTo>
                    <a:pt x="7464" y="92"/>
                    <a:pt x="7305" y="92"/>
                    <a:pt x="7145" y="92"/>
                  </a:cubicBezTo>
                  <a:cubicBezTo>
                    <a:pt x="7122" y="1"/>
                    <a:pt x="7008" y="1"/>
                    <a:pt x="69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95"/>
            <p:cNvSpPr/>
            <p:nvPr/>
          </p:nvSpPr>
          <p:spPr>
            <a:xfrm>
              <a:off x="2541175" y="1374475"/>
              <a:ext cx="46250" cy="71900"/>
            </a:xfrm>
            <a:custGeom>
              <a:avLst/>
              <a:gdLst/>
              <a:ahLst/>
              <a:cxnLst/>
              <a:rect l="l" t="t" r="r" b="b"/>
              <a:pathLst>
                <a:path w="1850" h="2876" extrusionOk="0">
                  <a:moveTo>
                    <a:pt x="1475" y="54"/>
                  </a:moveTo>
                  <a:cubicBezTo>
                    <a:pt x="1500" y="54"/>
                    <a:pt x="1498" y="79"/>
                    <a:pt x="1439" y="124"/>
                  </a:cubicBezTo>
                  <a:lnTo>
                    <a:pt x="1370" y="124"/>
                  </a:lnTo>
                  <a:cubicBezTo>
                    <a:pt x="1393" y="101"/>
                    <a:pt x="1393" y="101"/>
                    <a:pt x="1416" y="78"/>
                  </a:cubicBezTo>
                  <a:cubicBezTo>
                    <a:pt x="1440" y="62"/>
                    <a:pt x="1462" y="54"/>
                    <a:pt x="1475" y="54"/>
                  </a:cubicBezTo>
                  <a:close/>
                  <a:moveTo>
                    <a:pt x="1652" y="0"/>
                  </a:moveTo>
                  <a:cubicBezTo>
                    <a:pt x="1602" y="0"/>
                    <a:pt x="1549" y="16"/>
                    <a:pt x="1485" y="32"/>
                  </a:cubicBezTo>
                  <a:cubicBezTo>
                    <a:pt x="1348" y="101"/>
                    <a:pt x="1211" y="192"/>
                    <a:pt x="1074" y="283"/>
                  </a:cubicBezTo>
                  <a:cubicBezTo>
                    <a:pt x="800" y="466"/>
                    <a:pt x="663" y="831"/>
                    <a:pt x="526" y="1128"/>
                  </a:cubicBezTo>
                  <a:cubicBezTo>
                    <a:pt x="366" y="1402"/>
                    <a:pt x="206" y="1676"/>
                    <a:pt x="115" y="1973"/>
                  </a:cubicBezTo>
                  <a:cubicBezTo>
                    <a:pt x="47" y="2132"/>
                    <a:pt x="24" y="2292"/>
                    <a:pt x="1" y="2452"/>
                  </a:cubicBezTo>
                  <a:cubicBezTo>
                    <a:pt x="1" y="2520"/>
                    <a:pt x="24" y="2589"/>
                    <a:pt x="24" y="2657"/>
                  </a:cubicBezTo>
                  <a:cubicBezTo>
                    <a:pt x="47" y="2726"/>
                    <a:pt x="47" y="2840"/>
                    <a:pt x="115" y="2863"/>
                  </a:cubicBezTo>
                  <a:cubicBezTo>
                    <a:pt x="124" y="2872"/>
                    <a:pt x="135" y="2875"/>
                    <a:pt x="146" y="2875"/>
                  </a:cubicBezTo>
                  <a:cubicBezTo>
                    <a:pt x="195" y="2875"/>
                    <a:pt x="261" y="2813"/>
                    <a:pt x="298" y="2794"/>
                  </a:cubicBezTo>
                  <a:cubicBezTo>
                    <a:pt x="366" y="2749"/>
                    <a:pt x="435" y="2726"/>
                    <a:pt x="503" y="2680"/>
                  </a:cubicBezTo>
                  <a:cubicBezTo>
                    <a:pt x="503" y="2680"/>
                    <a:pt x="526" y="2657"/>
                    <a:pt x="526" y="2657"/>
                  </a:cubicBezTo>
                  <a:cubicBezTo>
                    <a:pt x="549" y="2634"/>
                    <a:pt x="549" y="2634"/>
                    <a:pt x="572" y="2634"/>
                  </a:cubicBezTo>
                  <a:cubicBezTo>
                    <a:pt x="594" y="2589"/>
                    <a:pt x="594" y="2543"/>
                    <a:pt x="594" y="2498"/>
                  </a:cubicBezTo>
                  <a:cubicBezTo>
                    <a:pt x="617" y="2452"/>
                    <a:pt x="617" y="2406"/>
                    <a:pt x="617" y="2383"/>
                  </a:cubicBezTo>
                  <a:cubicBezTo>
                    <a:pt x="663" y="2292"/>
                    <a:pt x="686" y="2178"/>
                    <a:pt x="709" y="2087"/>
                  </a:cubicBezTo>
                  <a:cubicBezTo>
                    <a:pt x="823" y="1721"/>
                    <a:pt x="982" y="1402"/>
                    <a:pt x="1165" y="1060"/>
                  </a:cubicBezTo>
                  <a:cubicBezTo>
                    <a:pt x="1256" y="900"/>
                    <a:pt x="1325" y="740"/>
                    <a:pt x="1393" y="580"/>
                  </a:cubicBezTo>
                  <a:cubicBezTo>
                    <a:pt x="1439" y="512"/>
                    <a:pt x="1462" y="443"/>
                    <a:pt x="1507" y="375"/>
                  </a:cubicBezTo>
                  <a:cubicBezTo>
                    <a:pt x="1530" y="352"/>
                    <a:pt x="1553" y="329"/>
                    <a:pt x="1576" y="306"/>
                  </a:cubicBezTo>
                  <a:cubicBezTo>
                    <a:pt x="1644" y="261"/>
                    <a:pt x="1713" y="215"/>
                    <a:pt x="1781" y="192"/>
                  </a:cubicBezTo>
                  <a:cubicBezTo>
                    <a:pt x="1781" y="169"/>
                    <a:pt x="1781" y="169"/>
                    <a:pt x="1781" y="169"/>
                  </a:cubicBezTo>
                  <a:lnTo>
                    <a:pt x="1804" y="169"/>
                  </a:lnTo>
                  <a:cubicBezTo>
                    <a:pt x="1827" y="147"/>
                    <a:pt x="1850" y="124"/>
                    <a:pt x="1827" y="78"/>
                  </a:cubicBezTo>
                  <a:cubicBezTo>
                    <a:pt x="1827" y="55"/>
                    <a:pt x="1758" y="32"/>
                    <a:pt x="1713" y="10"/>
                  </a:cubicBezTo>
                  <a:cubicBezTo>
                    <a:pt x="1693" y="3"/>
                    <a:pt x="1673" y="0"/>
                    <a:pt x="16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95"/>
            <p:cNvSpPr/>
            <p:nvPr/>
          </p:nvSpPr>
          <p:spPr>
            <a:xfrm>
              <a:off x="2713525" y="1287400"/>
              <a:ext cx="57075" cy="38250"/>
            </a:xfrm>
            <a:custGeom>
              <a:avLst/>
              <a:gdLst/>
              <a:ahLst/>
              <a:cxnLst/>
              <a:rect l="l" t="t" r="r" b="b"/>
              <a:pathLst>
                <a:path w="2283" h="1530" extrusionOk="0">
                  <a:moveTo>
                    <a:pt x="2191" y="0"/>
                  </a:moveTo>
                  <a:cubicBezTo>
                    <a:pt x="2146" y="0"/>
                    <a:pt x="2100" y="23"/>
                    <a:pt x="2054" y="23"/>
                  </a:cubicBezTo>
                  <a:cubicBezTo>
                    <a:pt x="2054" y="46"/>
                    <a:pt x="2032" y="46"/>
                    <a:pt x="2009" y="46"/>
                  </a:cubicBezTo>
                  <a:cubicBezTo>
                    <a:pt x="2009" y="46"/>
                    <a:pt x="2009" y="46"/>
                    <a:pt x="2009" y="69"/>
                  </a:cubicBezTo>
                  <a:cubicBezTo>
                    <a:pt x="2009" y="62"/>
                    <a:pt x="2007" y="59"/>
                    <a:pt x="2003" y="59"/>
                  </a:cubicBezTo>
                  <a:cubicBezTo>
                    <a:pt x="1993" y="59"/>
                    <a:pt x="1973" y="75"/>
                    <a:pt x="1940" y="92"/>
                  </a:cubicBezTo>
                  <a:cubicBezTo>
                    <a:pt x="1895" y="114"/>
                    <a:pt x="1872" y="137"/>
                    <a:pt x="1849" y="137"/>
                  </a:cubicBezTo>
                  <a:cubicBezTo>
                    <a:pt x="1803" y="183"/>
                    <a:pt x="1735" y="206"/>
                    <a:pt x="1689" y="229"/>
                  </a:cubicBezTo>
                  <a:cubicBezTo>
                    <a:pt x="1644" y="274"/>
                    <a:pt x="1621" y="274"/>
                    <a:pt x="1644" y="274"/>
                  </a:cubicBezTo>
                  <a:cubicBezTo>
                    <a:pt x="1621" y="274"/>
                    <a:pt x="1598" y="297"/>
                    <a:pt x="1598" y="297"/>
                  </a:cubicBezTo>
                  <a:cubicBezTo>
                    <a:pt x="1552" y="343"/>
                    <a:pt x="1507" y="366"/>
                    <a:pt x="1484" y="434"/>
                  </a:cubicBezTo>
                  <a:cubicBezTo>
                    <a:pt x="1484" y="457"/>
                    <a:pt x="1484" y="525"/>
                    <a:pt x="1507" y="548"/>
                  </a:cubicBezTo>
                  <a:cubicBezTo>
                    <a:pt x="1461" y="548"/>
                    <a:pt x="1415" y="548"/>
                    <a:pt x="1393" y="571"/>
                  </a:cubicBezTo>
                  <a:cubicBezTo>
                    <a:pt x="1324" y="571"/>
                    <a:pt x="1256" y="594"/>
                    <a:pt x="1210" y="617"/>
                  </a:cubicBezTo>
                  <a:cubicBezTo>
                    <a:pt x="1096" y="662"/>
                    <a:pt x="1004" y="708"/>
                    <a:pt x="890" y="754"/>
                  </a:cubicBezTo>
                  <a:cubicBezTo>
                    <a:pt x="594" y="913"/>
                    <a:pt x="297" y="1073"/>
                    <a:pt x="69" y="1324"/>
                  </a:cubicBezTo>
                  <a:cubicBezTo>
                    <a:pt x="0" y="1370"/>
                    <a:pt x="0" y="1461"/>
                    <a:pt x="69" y="1530"/>
                  </a:cubicBezTo>
                  <a:lnTo>
                    <a:pt x="183" y="1530"/>
                  </a:lnTo>
                  <a:cubicBezTo>
                    <a:pt x="206" y="1507"/>
                    <a:pt x="251" y="1484"/>
                    <a:pt x="274" y="1484"/>
                  </a:cubicBezTo>
                  <a:cubicBezTo>
                    <a:pt x="365" y="1438"/>
                    <a:pt x="434" y="1393"/>
                    <a:pt x="525" y="1324"/>
                  </a:cubicBezTo>
                  <a:lnTo>
                    <a:pt x="548" y="1324"/>
                  </a:lnTo>
                  <a:cubicBezTo>
                    <a:pt x="548" y="1301"/>
                    <a:pt x="571" y="1301"/>
                    <a:pt x="571" y="1301"/>
                  </a:cubicBezTo>
                  <a:cubicBezTo>
                    <a:pt x="662" y="1256"/>
                    <a:pt x="753" y="1187"/>
                    <a:pt x="845" y="1119"/>
                  </a:cubicBezTo>
                  <a:cubicBezTo>
                    <a:pt x="890" y="1073"/>
                    <a:pt x="936" y="1027"/>
                    <a:pt x="1004" y="1005"/>
                  </a:cubicBezTo>
                  <a:cubicBezTo>
                    <a:pt x="1027" y="982"/>
                    <a:pt x="1027" y="982"/>
                    <a:pt x="1050" y="959"/>
                  </a:cubicBezTo>
                  <a:cubicBezTo>
                    <a:pt x="1187" y="890"/>
                    <a:pt x="1347" y="799"/>
                    <a:pt x="1484" y="708"/>
                  </a:cubicBezTo>
                  <a:cubicBezTo>
                    <a:pt x="1507" y="685"/>
                    <a:pt x="1575" y="662"/>
                    <a:pt x="1598" y="617"/>
                  </a:cubicBezTo>
                  <a:cubicBezTo>
                    <a:pt x="1598" y="594"/>
                    <a:pt x="1575" y="571"/>
                    <a:pt x="1552" y="548"/>
                  </a:cubicBezTo>
                  <a:lnTo>
                    <a:pt x="1598" y="548"/>
                  </a:lnTo>
                  <a:cubicBezTo>
                    <a:pt x="1598" y="548"/>
                    <a:pt x="1712" y="480"/>
                    <a:pt x="1803" y="411"/>
                  </a:cubicBezTo>
                  <a:cubicBezTo>
                    <a:pt x="1872" y="388"/>
                    <a:pt x="1918" y="343"/>
                    <a:pt x="1963" y="320"/>
                  </a:cubicBezTo>
                  <a:cubicBezTo>
                    <a:pt x="1986" y="320"/>
                    <a:pt x="1986" y="297"/>
                    <a:pt x="1986" y="297"/>
                  </a:cubicBezTo>
                  <a:cubicBezTo>
                    <a:pt x="2009" y="274"/>
                    <a:pt x="2032" y="251"/>
                    <a:pt x="2032" y="229"/>
                  </a:cubicBezTo>
                  <a:lnTo>
                    <a:pt x="2054" y="229"/>
                  </a:lnTo>
                  <a:cubicBezTo>
                    <a:pt x="2123" y="183"/>
                    <a:pt x="2191" y="137"/>
                    <a:pt x="2237" y="114"/>
                  </a:cubicBezTo>
                  <a:cubicBezTo>
                    <a:pt x="2260" y="114"/>
                    <a:pt x="2260" y="92"/>
                    <a:pt x="2260" y="92"/>
                  </a:cubicBezTo>
                  <a:cubicBezTo>
                    <a:pt x="2283" y="92"/>
                    <a:pt x="2283" y="69"/>
                    <a:pt x="2283" y="46"/>
                  </a:cubicBezTo>
                  <a:cubicBezTo>
                    <a:pt x="2260" y="23"/>
                    <a:pt x="2237" y="23"/>
                    <a:pt x="21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95"/>
            <p:cNvSpPr/>
            <p:nvPr/>
          </p:nvSpPr>
          <p:spPr>
            <a:xfrm>
              <a:off x="2831075" y="1327350"/>
              <a:ext cx="27975" cy="73375"/>
            </a:xfrm>
            <a:custGeom>
              <a:avLst/>
              <a:gdLst/>
              <a:ahLst/>
              <a:cxnLst/>
              <a:rect l="l" t="t" r="r" b="b"/>
              <a:pathLst>
                <a:path w="1119" h="2935" extrusionOk="0">
                  <a:moveTo>
                    <a:pt x="776" y="0"/>
                  </a:moveTo>
                  <a:cubicBezTo>
                    <a:pt x="731" y="23"/>
                    <a:pt x="685" y="69"/>
                    <a:pt x="639" y="91"/>
                  </a:cubicBezTo>
                  <a:cubicBezTo>
                    <a:pt x="616" y="114"/>
                    <a:pt x="571" y="114"/>
                    <a:pt x="548" y="137"/>
                  </a:cubicBezTo>
                  <a:cubicBezTo>
                    <a:pt x="525" y="114"/>
                    <a:pt x="480" y="69"/>
                    <a:pt x="457" y="69"/>
                  </a:cubicBezTo>
                  <a:cubicBezTo>
                    <a:pt x="411" y="69"/>
                    <a:pt x="343" y="114"/>
                    <a:pt x="320" y="114"/>
                  </a:cubicBezTo>
                  <a:cubicBezTo>
                    <a:pt x="228" y="183"/>
                    <a:pt x="137" y="228"/>
                    <a:pt x="69" y="274"/>
                  </a:cubicBezTo>
                  <a:cubicBezTo>
                    <a:pt x="46" y="297"/>
                    <a:pt x="0" y="320"/>
                    <a:pt x="23" y="342"/>
                  </a:cubicBezTo>
                  <a:cubicBezTo>
                    <a:pt x="23" y="388"/>
                    <a:pt x="69" y="434"/>
                    <a:pt x="91" y="457"/>
                  </a:cubicBezTo>
                  <a:cubicBezTo>
                    <a:pt x="137" y="502"/>
                    <a:pt x="160" y="548"/>
                    <a:pt x="160" y="594"/>
                  </a:cubicBezTo>
                  <a:cubicBezTo>
                    <a:pt x="228" y="799"/>
                    <a:pt x="228" y="1004"/>
                    <a:pt x="228" y="1210"/>
                  </a:cubicBezTo>
                  <a:cubicBezTo>
                    <a:pt x="228" y="1438"/>
                    <a:pt x="206" y="1689"/>
                    <a:pt x="206" y="1940"/>
                  </a:cubicBezTo>
                  <a:cubicBezTo>
                    <a:pt x="206" y="2260"/>
                    <a:pt x="206" y="2556"/>
                    <a:pt x="114" y="2853"/>
                  </a:cubicBezTo>
                  <a:cubicBezTo>
                    <a:pt x="99" y="2914"/>
                    <a:pt x="114" y="2934"/>
                    <a:pt x="146" y="2934"/>
                  </a:cubicBezTo>
                  <a:cubicBezTo>
                    <a:pt x="163" y="2934"/>
                    <a:pt x="183" y="2929"/>
                    <a:pt x="206" y="2922"/>
                  </a:cubicBezTo>
                  <a:lnTo>
                    <a:pt x="183" y="2922"/>
                  </a:lnTo>
                  <a:cubicBezTo>
                    <a:pt x="206" y="2922"/>
                    <a:pt x="206" y="2922"/>
                    <a:pt x="228" y="2899"/>
                  </a:cubicBezTo>
                  <a:cubicBezTo>
                    <a:pt x="251" y="2899"/>
                    <a:pt x="274" y="2876"/>
                    <a:pt x="274" y="2876"/>
                  </a:cubicBezTo>
                  <a:cubicBezTo>
                    <a:pt x="365" y="2830"/>
                    <a:pt x="457" y="2785"/>
                    <a:pt x="548" y="2739"/>
                  </a:cubicBezTo>
                  <a:cubicBezTo>
                    <a:pt x="548" y="2716"/>
                    <a:pt x="548" y="2716"/>
                    <a:pt x="571" y="2716"/>
                  </a:cubicBezTo>
                  <a:lnTo>
                    <a:pt x="548" y="2716"/>
                  </a:lnTo>
                  <a:cubicBezTo>
                    <a:pt x="594" y="2693"/>
                    <a:pt x="616" y="2671"/>
                    <a:pt x="639" y="2625"/>
                  </a:cubicBezTo>
                  <a:cubicBezTo>
                    <a:pt x="662" y="2579"/>
                    <a:pt x="685" y="2534"/>
                    <a:pt x="708" y="2465"/>
                  </a:cubicBezTo>
                  <a:cubicBezTo>
                    <a:pt x="708" y="2465"/>
                    <a:pt x="731" y="2442"/>
                    <a:pt x="731" y="2442"/>
                  </a:cubicBezTo>
                  <a:cubicBezTo>
                    <a:pt x="822" y="2283"/>
                    <a:pt x="845" y="2077"/>
                    <a:pt x="845" y="1872"/>
                  </a:cubicBezTo>
                  <a:cubicBezTo>
                    <a:pt x="868" y="1689"/>
                    <a:pt x="845" y="1484"/>
                    <a:pt x="913" y="1301"/>
                  </a:cubicBezTo>
                  <a:cubicBezTo>
                    <a:pt x="982" y="1096"/>
                    <a:pt x="1096" y="936"/>
                    <a:pt x="1119" y="730"/>
                  </a:cubicBezTo>
                  <a:cubicBezTo>
                    <a:pt x="1119" y="525"/>
                    <a:pt x="1073" y="342"/>
                    <a:pt x="959" y="183"/>
                  </a:cubicBezTo>
                  <a:cubicBezTo>
                    <a:pt x="936" y="137"/>
                    <a:pt x="845" y="0"/>
                    <a:pt x="7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95"/>
            <p:cNvSpPr/>
            <p:nvPr/>
          </p:nvSpPr>
          <p:spPr>
            <a:xfrm>
              <a:off x="2855100" y="1353425"/>
              <a:ext cx="34200" cy="70475"/>
            </a:xfrm>
            <a:custGeom>
              <a:avLst/>
              <a:gdLst/>
              <a:ahLst/>
              <a:cxnLst/>
              <a:rect l="l" t="t" r="r" b="b"/>
              <a:pathLst>
                <a:path w="1368" h="2819" extrusionOk="0">
                  <a:moveTo>
                    <a:pt x="985" y="1"/>
                  </a:moveTo>
                  <a:cubicBezTo>
                    <a:pt x="954" y="1"/>
                    <a:pt x="902" y="34"/>
                    <a:pt x="865" y="53"/>
                  </a:cubicBezTo>
                  <a:cubicBezTo>
                    <a:pt x="797" y="98"/>
                    <a:pt x="705" y="144"/>
                    <a:pt x="614" y="190"/>
                  </a:cubicBezTo>
                  <a:cubicBezTo>
                    <a:pt x="614" y="212"/>
                    <a:pt x="614" y="212"/>
                    <a:pt x="614" y="212"/>
                  </a:cubicBezTo>
                  <a:cubicBezTo>
                    <a:pt x="591" y="235"/>
                    <a:pt x="591" y="235"/>
                    <a:pt x="591" y="281"/>
                  </a:cubicBezTo>
                  <a:cubicBezTo>
                    <a:pt x="660" y="395"/>
                    <a:pt x="705" y="532"/>
                    <a:pt x="751" y="669"/>
                  </a:cubicBezTo>
                  <a:cubicBezTo>
                    <a:pt x="842" y="897"/>
                    <a:pt x="865" y="1148"/>
                    <a:pt x="842" y="1399"/>
                  </a:cubicBezTo>
                  <a:cubicBezTo>
                    <a:pt x="797" y="1673"/>
                    <a:pt x="705" y="1970"/>
                    <a:pt x="546" y="2198"/>
                  </a:cubicBezTo>
                  <a:cubicBezTo>
                    <a:pt x="477" y="2267"/>
                    <a:pt x="386" y="2335"/>
                    <a:pt x="317" y="2427"/>
                  </a:cubicBezTo>
                  <a:cubicBezTo>
                    <a:pt x="295" y="2449"/>
                    <a:pt x="272" y="2472"/>
                    <a:pt x="272" y="2495"/>
                  </a:cubicBezTo>
                  <a:cubicBezTo>
                    <a:pt x="203" y="2518"/>
                    <a:pt x="158" y="2541"/>
                    <a:pt x="112" y="2586"/>
                  </a:cubicBezTo>
                  <a:lnTo>
                    <a:pt x="89" y="2586"/>
                  </a:lnTo>
                  <a:cubicBezTo>
                    <a:pt x="89" y="2609"/>
                    <a:pt x="66" y="2609"/>
                    <a:pt x="66" y="2609"/>
                  </a:cubicBezTo>
                  <a:cubicBezTo>
                    <a:pt x="44" y="2609"/>
                    <a:pt x="44" y="2632"/>
                    <a:pt x="21" y="2678"/>
                  </a:cubicBezTo>
                  <a:cubicBezTo>
                    <a:pt x="1" y="2757"/>
                    <a:pt x="67" y="2819"/>
                    <a:pt x="145" y="2819"/>
                  </a:cubicBezTo>
                  <a:cubicBezTo>
                    <a:pt x="156" y="2819"/>
                    <a:pt x="168" y="2818"/>
                    <a:pt x="180" y="2815"/>
                  </a:cubicBezTo>
                  <a:cubicBezTo>
                    <a:pt x="295" y="2769"/>
                    <a:pt x="409" y="2723"/>
                    <a:pt x="500" y="2655"/>
                  </a:cubicBezTo>
                  <a:cubicBezTo>
                    <a:pt x="622" y="2585"/>
                    <a:pt x="678" y="2555"/>
                    <a:pt x="666" y="2555"/>
                  </a:cubicBezTo>
                  <a:cubicBezTo>
                    <a:pt x="663" y="2555"/>
                    <a:pt x="653" y="2558"/>
                    <a:pt x="637" y="2563"/>
                  </a:cubicBezTo>
                  <a:cubicBezTo>
                    <a:pt x="774" y="2472"/>
                    <a:pt x="888" y="2381"/>
                    <a:pt x="1002" y="2244"/>
                  </a:cubicBezTo>
                  <a:cubicBezTo>
                    <a:pt x="1230" y="1924"/>
                    <a:pt x="1367" y="1513"/>
                    <a:pt x="1367" y="1125"/>
                  </a:cubicBezTo>
                  <a:cubicBezTo>
                    <a:pt x="1367" y="874"/>
                    <a:pt x="1322" y="646"/>
                    <a:pt x="1253" y="418"/>
                  </a:cubicBezTo>
                  <a:cubicBezTo>
                    <a:pt x="1208" y="327"/>
                    <a:pt x="1162" y="235"/>
                    <a:pt x="1116" y="144"/>
                  </a:cubicBezTo>
                  <a:cubicBezTo>
                    <a:pt x="1093" y="98"/>
                    <a:pt x="1048" y="30"/>
                    <a:pt x="1002" y="7"/>
                  </a:cubicBezTo>
                  <a:cubicBezTo>
                    <a:pt x="998" y="3"/>
                    <a:pt x="992" y="1"/>
                    <a:pt x="9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95"/>
            <p:cNvSpPr/>
            <p:nvPr/>
          </p:nvSpPr>
          <p:spPr>
            <a:xfrm>
              <a:off x="2743200" y="1299800"/>
              <a:ext cx="54225" cy="22025"/>
            </a:xfrm>
            <a:custGeom>
              <a:avLst/>
              <a:gdLst/>
              <a:ahLst/>
              <a:cxnLst/>
              <a:rect l="l" t="t" r="r" b="b"/>
              <a:pathLst>
                <a:path w="2169" h="881" extrusionOk="0">
                  <a:moveTo>
                    <a:pt x="1478" y="1"/>
                  </a:moveTo>
                  <a:cubicBezTo>
                    <a:pt x="1246" y="1"/>
                    <a:pt x="1007" y="45"/>
                    <a:pt x="799" y="121"/>
                  </a:cubicBezTo>
                  <a:cubicBezTo>
                    <a:pt x="753" y="143"/>
                    <a:pt x="708" y="189"/>
                    <a:pt x="662" y="212"/>
                  </a:cubicBezTo>
                  <a:cubicBezTo>
                    <a:pt x="662" y="212"/>
                    <a:pt x="525" y="280"/>
                    <a:pt x="434" y="326"/>
                  </a:cubicBezTo>
                  <a:cubicBezTo>
                    <a:pt x="365" y="372"/>
                    <a:pt x="297" y="417"/>
                    <a:pt x="251" y="463"/>
                  </a:cubicBezTo>
                  <a:cubicBezTo>
                    <a:pt x="137" y="531"/>
                    <a:pt x="46" y="646"/>
                    <a:pt x="23" y="783"/>
                  </a:cubicBezTo>
                  <a:cubicBezTo>
                    <a:pt x="0" y="828"/>
                    <a:pt x="23" y="851"/>
                    <a:pt x="46" y="874"/>
                  </a:cubicBezTo>
                  <a:cubicBezTo>
                    <a:pt x="55" y="878"/>
                    <a:pt x="64" y="880"/>
                    <a:pt x="73" y="880"/>
                  </a:cubicBezTo>
                  <a:cubicBezTo>
                    <a:pt x="109" y="880"/>
                    <a:pt x="142" y="851"/>
                    <a:pt x="160" y="851"/>
                  </a:cubicBezTo>
                  <a:cubicBezTo>
                    <a:pt x="274" y="783"/>
                    <a:pt x="365" y="737"/>
                    <a:pt x="457" y="668"/>
                  </a:cubicBezTo>
                  <a:cubicBezTo>
                    <a:pt x="479" y="668"/>
                    <a:pt x="479" y="646"/>
                    <a:pt x="502" y="646"/>
                  </a:cubicBezTo>
                  <a:lnTo>
                    <a:pt x="479" y="646"/>
                  </a:lnTo>
                  <a:cubicBezTo>
                    <a:pt x="502" y="646"/>
                    <a:pt x="502" y="646"/>
                    <a:pt x="525" y="623"/>
                  </a:cubicBezTo>
                  <a:cubicBezTo>
                    <a:pt x="594" y="577"/>
                    <a:pt x="662" y="509"/>
                    <a:pt x="731" y="463"/>
                  </a:cubicBezTo>
                  <a:cubicBezTo>
                    <a:pt x="913" y="394"/>
                    <a:pt x="1119" y="394"/>
                    <a:pt x="1301" y="394"/>
                  </a:cubicBezTo>
                  <a:cubicBezTo>
                    <a:pt x="1415" y="394"/>
                    <a:pt x="1529" y="394"/>
                    <a:pt x="1644" y="372"/>
                  </a:cubicBezTo>
                  <a:lnTo>
                    <a:pt x="1758" y="372"/>
                  </a:lnTo>
                  <a:cubicBezTo>
                    <a:pt x="1826" y="326"/>
                    <a:pt x="1917" y="280"/>
                    <a:pt x="1986" y="235"/>
                  </a:cubicBezTo>
                  <a:cubicBezTo>
                    <a:pt x="2009" y="212"/>
                    <a:pt x="2168" y="166"/>
                    <a:pt x="2123" y="75"/>
                  </a:cubicBezTo>
                  <a:cubicBezTo>
                    <a:pt x="2100" y="52"/>
                    <a:pt x="2032" y="52"/>
                    <a:pt x="1986" y="29"/>
                  </a:cubicBezTo>
                  <a:cubicBezTo>
                    <a:pt x="1872" y="6"/>
                    <a:pt x="1735" y="6"/>
                    <a:pt x="1621" y="6"/>
                  </a:cubicBezTo>
                  <a:cubicBezTo>
                    <a:pt x="1574" y="3"/>
                    <a:pt x="1526" y="1"/>
                    <a:pt x="14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95"/>
            <p:cNvSpPr/>
            <p:nvPr/>
          </p:nvSpPr>
          <p:spPr>
            <a:xfrm>
              <a:off x="2746625" y="1299950"/>
              <a:ext cx="15425" cy="9975"/>
            </a:xfrm>
            <a:custGeom>
              <a:avLst/>
              <a:gdLst/>
              <a:ahLst/>
              <a:cxnLst/>
              <a:rect l="l" t="t" r="r" b="b"/>
              <a:pathLst>
                <a:path w="617" h="399" extrusionOk="0">
                  <a:moveTo>
                    <a:pt x="571" y="0"/>
                  </a:moveTo>
                  <a:cubicBezTo>
                    <a:pt x="548" y="0"/>
                    <a:pt x="548" y="23"/>
                    <a:pt x="525" y="23"/>
                  </a:cubicBezTo>
                  <a:cubicBezTo>
                    <a:pt x="502" y="23"/>
                    <a:pt x="502" y="23"/>
                    <a:pt x="479" y="46"/>
                  </a:cubicBezTo>
                  <a:lnTo>
                    <a:pt x="457" y="46"/>
                  </a:lnTo>
                  <a:cubicBezTo>
                    <a:pt x="434" y="69"/>
                    <a:pt x="434" y="69"/>
                    <a:pt x="411" y="69"/>
                  </a:cubicBezTo>
                  <a:cubicBezTo>
                    <a:pt x="320" y="115"/>
                    <a:pt x="251" y="160"/>
                    <a:pt x="183" y="206"/>
                  </a:cubicBezTo>
                  <a:cubicBezTo>
                    <a:pt x="137" y="229"/>
                    <a:pt x="91" y="252"/>
                    <a:pt x="46" y="274"/>
                  </a:cubicBezTo>
                  <a:cubicBezTo>
                    <a:pt x="46" y="297"/>
                    <a:pt x="23" y="297"/>
                    <a:pt x="23" y="320"/>
                  </a:cubicBezTo>
                  <a:cubicBezTo>
                    <a:pt x="0" y="343"/>
                    <a:pt x="23" y="388"/>
                    <a:pt x="69" y="388"/>
                  </a:cubicBezTo>
                  <a:cubicBezTo>
                    <a:pt x="76" y="396"/>
                    <a:pt x="84" y="399"/>
                    <a:pt x="91" y="399"/>
                  </a:cubicBezTo>
                  <a:cubicBezTo>
                    <a:pt x="104" y="399"/>
                    <a:pt x="114" y="388"/>
                    <a:pt x="114" y="388"/>
                  </a:cubicBezTo>
                  <a:cubicBezTo>
                    <a:pt x="160" y="388"/>
                    <a:pt x="183" y="366"/>
                    <a:pt x="205" y="366"/>
                  </a:cubicBezTo>
                  <a:cubicBezTo>
                    <a:pt x="297" y="297"/>
                    <a:pt x="388" y="252"/>
                    <a:pt x="502" y="183"/>
                  </a:cubicBezTo>
                  <a:cubicBezTo>
                    <a:pt x="502" y="183"/>
                    <a:pt x="525" y="160"/>
                    <a:pt x="548" y="160"/>
                  </a:cubicBezTo>
                  <a:cubicBezTo>
                    <a:pt x="548" y="160"/>
                    <a:pt x="548" y="160"/>
                    <a:pt x="571" y="137"/>
                  </a:cubicBezTo>
                  <a:cubicBezTo>
                    <a:pt x="571" y="137"/>
                    <a:pt x="594" y="115"/>
                    <a:pt x="594" y="92"/>
                  </a:cubicBezTo>
                  <a:cubicBezTo>
                    <a:pt x="616" y="92"/>
                    <a:pt x="616" y="69"/>
                    <a:pt x="616" y="69"/>
                  </a:cubicBezTo>
                  <a:cubicBezTo>
                    <a:pt x="616" y="69"/>
                    <a:pt x="616" y="69"/>
                    <a:pt x="616" y="46"/>
                  </a:cubicBezTo>
                  <a:cubicBezTo>
                    <a:pt x="616" y="23"/>
                    <a:pt x="616" y="23"/>
                    <a:pt x="6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95"/>
            <p:cNvSpPr/>
            <p:nvPr/>
          </p:nvSpPr>
          <p:spPr>
            <a:xfrm>
              <a:off x="2559450" y="1301725"/>
              <a:ext cx="75350" cy="80200"/>
            </a:xfrm>
            <a:custGeom>
              <a:avLst/>
              <a:gdLst/>
              <a:ahLst/>
              <a:cxnLst/>
              <a:rect l="l" t="t" r="r" b="b"/>
              <a:pathLst>
                <a:path w="3014" h="3208" extrusionOk="0">
                  <a:moveTo>
                    <a:pt x="2961" y="0"/>
                  </a:moveTo>
                  <a:cubicBezTo>
                    <a:pt x="2937" y="0"/>
                    <a:pt x="2907" y="21"/>
                    <a:pt x="2876" y="21"/>
                  </a:cubicBezTo>
                  <a:cubicBezTo>
                    <a:pt x="2762" y="89"/>
                    <a:pt x="2648" y="158"/>
                    <a:pt x="2534" y="226"/>
                  </a:cubicBezTo>
                  <a:lnTo>
                    <a:pt x="2511" y="226"/>
                  </a:lnTo>
                  <a:cubicBezTo>
                    <a:pt x="2511" y="249"/>
                    <a:pt x="2511" y="249"/>
                    <a:pt x="2511" y="249"/>
                  </a:cubicBezTo>
                  <a:cubicBezTo>
                    <a:pt x="2465" y="272"/>
                    <a:pt x="2420" y="295"/>
                    <a:pt x="2374" y="317"/>
                  </a:cubicBezTo>
                  <a:cubicBezTo>
                    <a:pt x="1849" y="637"/>
                    <a:pt x="1347" y="1002"/>
                    <a:pt x="913" y="1436"/>
                  </a:cubicBezTo>
                  <a:cubicBezTo>
                    <a:pt x="480" y="1892"/>
                    <a:pt x="0" y="2486"/>
                    <a:pt x="69" y="3148"/>
                  </a:cubicBezTo>
                  <a:cubicBezTo>
                    <a:pt x="69" y="3191"/>
                    <a:pt x="96" y="3207"/>
                    <a:pt x="128" y="3207"/>
                  </a:cubicBezTo>
                  <a:cubicBezTo>
                    <a:pt x="146" y="3207"/>
                    <a:pt x="166" y="3202"/>
                    <a:pt x="183" y="3193"/>
                  </a:cubicBezTo>
                  <a:cubicBezTo>
                    <a:pt x="251" y="3171"/>
                    <a:pt x="320" y="3125"/>
                    <a:pt x="343" y="3102"/>
                  </a:cubicBezTo>
                  <a:cubicBezTo>
                    <a:pt x="411" y="3079"/>
                    <a:pt x="525" y="3034"/>
                    <a:pt x="571" y="2965"/>
                  </a:cubicBezTo>
                  <a:cubicBezTo>
                    <a:pt x="617" y="2942"/>
                    <a:pt x="617" y="2851"/>
                    <a:pt x="639" y="2783"/>
                  </a:cubicBezTo>
                  <a:cubicBezTo>
                    <a:pt x="731" y="2532"/>
                    <a:pt x="822" y="2280"/>
                    <a:pt x="936" y="2029"/>
                  </a:cubicBezTo>
                  <a:cubicBezTo>
                    <a:pt x="1233" y="1504"/>
                    <a:pt x="1689" y="1116"/>
                    <a:pt x="2169" y="751"/>
                  </a:cubicBezTo>
                  <a:cubicBezTo>
                    <a:pt x="2397" y="546"/>
                    <a:pt x="2648" y="363"/>
                    <a:pt x="2876" y="158"/>
                  </a:cubicBezTo>
                  <a:cubicBezTo>
                    <a:pt x="2922" y="135"/>
                    <a:pt x="3013" y="89"/>
                    <a:pt x="2990" y="21"/>
                  </a:cubicBezTo>
                  <a:cubicBezTo>
                    <a:pt x="2983" y="6"/>
                    <a:pt x="2973" y="0"/>
                    <a:pt x="29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95"/>
            <p:cNvSpPr/>
            <p:nvPr/>
          </p:nvSpPr>
          <p:spPr>
            <a:xfrm>
              <a:off x="2621850" y="1307375"/>
              <a:ext cx="950" cy="600"/>
            </a:xfrm>
            <a:custGeom>
              <a:avLst/>
              <a:gdLst/>
              <a:ahLst/>
              <a:cxnLst/>
              <a:rect l="l" t="t" r="r" b="b"/>
              <a:pathLst>
                <a:path w="38" h="24" extrusionOk="0">
                  <a:moveTo>
                    <a:pt x="38" y="0"/>
                  </a:moveTo>
                  <a:cubicBezTo>
                    <a:pt x="23" y="0"/>
                    <a:pt x="18" y="0"/>
                    <a:pt x="16" y="7"/>
                  </a:cubicBezTo>
                  <a:lnTo>
                    <a:pt x="16" y="7"/>
                  </a:lnTo>
                  <a:cubicBezTo>
                    <a:pt x="22" y="3"/>
                    <a:pt x="30" y="0"/>
                    <a:pt x="38" y="0"/>
                  </a:cubicBezTo>
                  <a:close/>
                  <a:moveTo>
                    <a:pt x="16" y="7"/>
                  </a:moveTo>
                  <a:cubicBezTo>
                    <a:pt x="5" y="13"/>
                    <a:pt x="0" y="23"/>
                    <a:pt x="15" y="23"/>
                  </a:cubicBezTo>
                  <a:cubicBezTo>
                    <a:pt x="15" y="15"/>
                    <a:pt x="15" y="10"/>
                    <a:pt x="16" y="7"/>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95"/>
            <p:cNvSpPr/>
            <p:nvPr/>
          </p:nvSpPr>
          <p:spPr>
            <a:xfrm>
              <a:off x="2549750" y="1410075"/>
              <a:ext cx="111300" cy="167875"/>
            </a:xfrm>
            <a:custGeom>
              <a:avLst/>
              <a:gdLst/>
              <a:ahLst/>
              <a:cxnLst/>
              <a:rect l="l" t="t" r="r" b="b"/>
              <a:pathLst>
                <a:path w="4452" h="6715" extrusionOk="0">
                  <a:moveTo>
                    <a:pt x="1370" y="1"/>
                  </a:moveTo>
                  <a:cubicBezTo>
                    <a:pt x="1370" y="24"/>
                    <a:pt x="1370" y="24"/>
                    <a:pt x="1347" y="24"/>
                  </a:cubicBezTo>
                  <a:cubicBezTo>
                    <a:pt x="1301" y="46"/>
                    <a:pt x="1256" y="69"/>
                    <a:pt x="1233" y="92"/>
                  </a:cubicBezTo>
                  <a:cubicBezTo>
                    <a:pt x="1164" y="138"/>
                    <a:pt x="1073" y="161"/>
                    <a:pt x="1005" y="229"/>
                  </a:cubicBezTo>
                  <a:cubicBezTo>
                    <a:pt x="959" y="252"/>
                    <a:pt x="936" y="297"/>
                    <a:pt x="913" y="343"/>
                  </a:cubicBezTo>
                  <a:cubicBezTo>
                    <a:pt x="480" y="1051"/>
                    <a:pt x="366" y="1918"/>
                    <a:pt x="457" y="2740"/>
                  </a:cubicBezTo>
                  <a:cubicBezTo>
                    <a:pt x="434" y="2694"/>
                    <a:pt x="434" y="2671"/>
                    <a:pt x="434" y="2626"/>
                  </a:cubicBezTo>
                  <a:cubicBezTo>
                    <a:pt x="411" y="2603"/>
                    <a:pt x="411" y="2512"/>
                    <a:pt x="388" y="2489"/>
                  </a:cubicBezTo>
                  <a:lnTo>
                    <a:pt x="366" y="2489"/>
                  </a:lnTo>
                  <a:cubicBezTo>
                    <a:pt x="366" y="2489"/>
                    <a:pt x="343" y="2512"/>
                    <a:pt x="320" y="2512"/>
                  </a:cubicBezTo>
                  <a:cubicBezTo>
                    <a:pt x="251" y="2557"/>
                    <a:pt x="183" y="2603"/>
                    <a:pt x="114" y="2626"/>
                  </a:cubicBezTo>
                  <a:cubicBezTo>
                    <a:pt x="92" y="2648"/>
                    <a:pt x="46" y="2671"/>
                    <a:pt x="0" y="2694"/>
                  </a:cubicBezTo>
                  <a:cubicBezTo>
                    <a:pt x="0" y="2717"/>
                    <a:pt x="0" y="2717"/>
                    <a:pt x="0" y="2717"/>
                  </a:cubicBezTo>
                  <a:cubicBezTo>
                    <a:pt x="23" y="3333"/>
                    <a:pt x="274" y="3949"/>
                    <a:pt x="754" y="4383"/>
                  </a:cubicBezTo>
                  <a:cubicBezTo>
                    <a:pt x="776" y="4406"/>
                    <a:pt x="845" y="4474"/>
                    <a:pt x="891" y="4474"/>
                  </a:cubicBezTo>
                  <a:cubicBezTo>
                    <a:pt x="913" y="4543"/>
                    <a:pt x="959" y="4611"/>
                    <a:pt x="982" y="4680"/>
                  </a:cubicBezTo>
                  <a:cubicBezTo>
                    <a:pt x="1164" y="5136"/>
                    <a:pt x="1415" y="5547"/>
                    <a:pt x="1689" y="5958"/>
                  </a:cubicBezTo>
                  <a:cubicBezTo>
                    <a:pt x="1849" y="6164"/>
                    <a:pt x="1986" y="6369"/>
                    <a:pt x="2123" y="6574"/>
                  </a:cubicBezTo>
                  <a:cubicBezTo>
                    <a:pt x="2164" y="6636"/>
                    <a:pt x="2205" y="6715"/>
                    <a:pt x="2278" y="6715"/>
                  </a:cubicBezTo>
                  <a:cubicBezTo>
                    <a:pt x="2287" y="6715"/>
                    <a:pt x="2296" y="6714"/>
                    <a:pt x="2306" y="6711"/>
                  </a:cubicBezTo>
                  <a:cubicBezTo>
                    <a:pt x="2306" y="6711"/>
                    <a:pt x="2306" y="6711"/>
                    <a:pt x="2328" y="6689"/>
                  </a:cubicBezTo>
                  <a:cubicBezTo>
                    <a:pt x="2374" y="6689"/>
                    <a:pt x="2420" y="6643"/>
                    <a:pt x="2465" y="6620"/>
                  </a:cubicBezTo>
                  <a:cubicBezTo>
                    <a:pt x="2534" y="6574"/>
                    <a:pt x="2625" y="6529"/>
                    <a:pt x="2694" y="6483"/>
                  </a:cubicBezTo>
                  <a:cubicBezTo>
                    <a:pt x="2785" y="6415"/>
                    <a:pt x="2717" y="6369"/>
                    <a:pt x="2671" y="6278"/>
                  </a:cubicBezTo>
                  <a:cubicBezTo>
                    <a:pt x="2602" y="6164"/>
                    <a:pt x="2557" y="6027"/>
                    <a:pt x="2488" y="5912"/>
                  </a:cubicBezTo>
                  <a:cubicBezTo>
                    <a:pt x="2374" y="5684"/>
                    <a:pt x="2260" y="5456"/>
                    <a:pt x="2146" y="5228"/>
                  </a:cubicBezTo>
                  <a:cubicBezTo>
                    <a:pt x="1940" y="4771"/>
                    <a:pt x="1712" y="4315"/>
                    <a:pt x="1530" y="3835"/>
                  </a:cubicBezTo>
                  <a:cubicBezTo>
                    <a:pt x="1484" y="3698"/>
                    <a:pt x="1438" y="3561"/>
                    <a:pt x="1393" y="3425"/>
                  </a:cubicBezTo>
                  <a:lnTo>
                    <a:pt x="1393" y="3425"/>
                  </a:lnTo>
                  <a:cubicBezTo>
                    <a:pt x="1415" y="3447"/>
                    <a:pt x="1438" y="3493"/>
                    <a:pt x="1461" y="3516"/>
                  </a:cubicBezTo>
                  <a:cubicBezTo>
                    <a:pt x="1484" y="3539"/>
                    <a:pt x="1507" y="3584"/>
                    <a:pt x="1530" y="3607"/>
                  </a:cubicBezTo>
                  <a:cubicBezTo>
                    <a:pt x="1552" y="3630"/>
                    <a:pt x="1575" y="3676"/>
                    <a:pt x="1621" y="3698"/>
                  </a:cubicBezTo>
                  <a:cubicBezTo>
                    <a:pt x="1630" y="3703"/>
                    <a:pt x="1638" y="3705"/>
                    <a:pt x="1647" y="3705"/>
                  </a:cubicBezTo>
                  <a:cubicBezTo>
                    <a:pt x="1683" y="3705"/>
                    <a:pt x="1717" y="3671"/>
                    <a:pt x="1735" y="3653"/>
                  </a:cubicBezTo>
                  <a:cubicBezTo>
                    <a:pt x="1804" y="3630"/>
                    <a:pt x="1895" y="3584"/>
                    <a:pt x="1963" y="3539"/>
                  </a:cubicBezTo>
                  <a:cubicBezTo>
                    <a:pt x="2009" y="3516"/>
                    <a:pt x="2032" y="3493"/>
                    <a:pt x="2077" y="3470"/>
                  </a:cubicBezTo>
                  <a:cubicBezTo>
                    <a:pt x="2146" y="3402"/>
                    <a:pt x="2077" y="3310"/>
                    <a:pt x="2055" y="3242"/>
                  </a:cubicBezTo>
                  <a:lnTo>
                    <a:pt x="2055" y="3242"/>
                  </a:lnTo>
                  <a:cubicBezTo>
                    <a:pt x="2100" y="3288"/>
                    <a:pt x="2123" y="3333"/>
                    <a:pt x="2146" y="3379"/>
                  </a:cubicBezTo>
                  <a:cubicBezTo>
                    <a:pt x="2283" y="3561"/>
                    <a:pt x="2443" y="3744"/>
                    <a:pt x="2602" y="3904"/>
                  </a:cubicBezTo>
                  <a:cubicBezTo>
                    <a:pt x="2534" y="3949"/>
                    <a:pt x="2443" y="3995"/>
                    <a:pt x="2351" y="4041"/>
                  </a:cubicBezTo>
                  <a:cubicBezTo>
                    <a:pt x="2328" y="4064"/>
                    <a:pt x="2283" y="4064"/>
                    <a:pt x="2260" y="4109"/>
                  </a:cubicBezTo>
                  <a:cubicBezTo>
                    <a:pt x="2169" y="4223"/>
                    <a:pt x="2146" y="4406"/>
                    <a:pt x="2146" y="4543"/>
                  </a:cubicBezTo>
                  <a:cubicBezTo>
                    <a:pt x="2146" y="4703"/>
                    <a:pt x="2192" y="4885"/>
                    <a:pt x="2283" y="5022"/>
                  </a:cubicBezTo>
                  <a:cubicBezTo>
                    <a:pt x="2328" y="5068"/>
                    <a:pt x="2397" y="5114"/>
                    <a:pt x="2465" y="5136"/>
                  </a:cubicBezTo>
                  <a:cubicBezTo>
                    <a:pt x="2511" y="5136"/>
                    <a:pt x="2534" y="5136"/>
                    <a:pt x="2580" y="5114"/>
                  </a:cubicBezTo>
                  <a:lnTo>
                    <a:pt x="2602" y="5114"/>
                  </a:lnTo>
                  <a:cubicBezTo>
                    <a:pt x="2671" y="5068"/>
                    <a:pt x="2739" y="5045"/>
                    <a:pt x="2808" y="4999"/>
                  </a:cubicBezTo>
                  <a:cubicBezTo>
                    <a:pt x="2853" y="4977"/>
                    <a:pt x="2899" y="4931"/>
                    <a:pt x="2945" y="4908"/>
                  </a:cubicBezTo>
                  <a:cubicBezTo>
                    <a:pt x="3059" y="4840"/>
                    <a:pt x="2968" y="4657"/>
                    <a:pt x="2922" y="4566"/>
                  </a:cubicBezTo>
                  <a:cubicBezTo>
                    <a:pt x="2899" y="4520"/>
                    <a:pt x="2876" y="4452"/>
                    <a:pt x="2876" y="4383"/>
                  </a:cubicBezTo>
                  <a:cubicBezTo>
                    <a:pt x="2853" y="4315"/>
                    <a:pt x="2853" y="4246"/>
                    <a:pt x="2853" y="4178"/>
                  </a:cubicBezTo>
                  <a:cubicBezTo>
                    <a:pt x="2853" y="4155"/>
                    <a:pt x="2853" y="4155"/>
                    <a:pt x="2853" y="4132"/>
                  </a:cubicBezTo>
                  <a:cubicBezTo>
                    <a:pt x="3127" y="4360"/>
                    <a:pt x="3424" y="4566"/>
                    <a:pt x="3698" y="4771"/>
                  </a:cubicBezTo>
                  <a:cubicBezTo>
                    <a:pt x="3766" y="4817"/>
                    <a:pt x="3835" y="4863"/>
                    <a:pt x="3903" y="4931"/>
                  </a:cubicBezTo>
                  <a:cubicBezTo>
                    <a:pt x="3949" y="4954"/>
                    <a:pt x="3995" y="5022"/>
                    <a:pt x="4063" y="5022"/>
                  </a:cubicBezTo>
                  <a:cubicBezTo>
                    <a:pt x="4063" y="5022"/>
                    <a:pt x="4086" y="5022"/>
                    <a:pt x="4086" y="4999"/>
                  </a:cubicBezTo>
                  <a:cubicBezTo>
                    <a:pt x="4200" y="4954"/>
                    <a:pt x="4314" y="4885"/>
                    <a:pt x="4406" y="4817"/>
                  </a:cubicBezTo>
                  <a:lnTo>
                    <a:pt x="4428" y="4817"/>
                  </a:lnTo>
                  <a:cubicBezTo>
                    <a:pt x="4428" y="4817"/>
                    <a:pt x="4428" y="4794"/>
                    <a:pt x="4428" y="4794"/>
                  </a:cubicBezTo>
                  <a:cubicBezTo>
                    <a:pt x="4451" y="4794"/>
                    <a:pt x="4451" y="4794"/>
                    <a:pt x="4428" y="4771"/>
                  </a:cubicBezTo>
                  <a:cubicBezTo>
                    <a:pt x="4406" y="4726"/>
                    <a:pt x="4360" y="4703"/>
                    <a:pt x="4314" y="4680"/>
                  </a:cubicBezTo>
                  <a:cubicBezTo>
                    <a:pt x="3789" y="4223"/>
                    <a:pt x="3264" y="3744"/>
                    <a:pt x="2876" y="3128"/>
                  </a:cubicBezTo>
                  <a:cubicBezTo>
                    <a:pt x="2671" y="2831"/>
                    <a:pt x="2534" y="2512"/>
                    <a:pt x="2420" y="2169"/>
                  </a:cubicBezTo>
                  <a:cubicBezTo>
                    <a:pt x="2306" y="1850"/>
                    <a:pt x="2260" y="1484"/>
                    <a:pt x="2146" y="1165"/>
                  </a:cubicBezTo>
                  <a:cubicBezTo>
                    <a:pt x="2107" y="1066"/>
                    <a:pt x="2050" y="900"/>
                    <a:pt x="1918" y="900"/>
                  </a:cubicBezTo>
                  <a:cubicBezTo>
                    <a:pt x="1897" y="900"/>
                    <a:pt x="1874" y="904"/>
                    <a:pt x="1849" y="914"/>
                  </a:cubicBezTo>
                  <a:cubicBezTo>
                    <a:pt x="1735" y="959"/>
                    <a:pt x="1644" y="1028"/>
                    <a:pt x="1530" y="1096"/>
                  </a:cubicBezTo>
                  <a:cubicBezTo>
                    <a:pt x="1507" y="1096"/>
                    <a:pt x="1507" y="1119"/>
                    <a:pt x="1484" y="1119"/>
                  </a:cubicBezTo>
                  <a:cubicBezTo>
                    <a:pt x="1438" y="1165"/>
                    <a:pt x="1415" y="1188"/>
                    <a:pt x="1415" y="1256"/>
                  </a:cubicBezTo>
                  <a:cubicBezTo>
                    <a:pt x="1370" y="1644"/>
                    <a:pt x="1530" y="2032"/>
                    <a:pt x="1667" y="2397"/>
                  </a:cubicBezTo>
                  <a:cubicBezTo>
                    <a:pt x="1667" y="2443"/>
                    <a:pt x="1667" y="2466"/>
                    <a:pt x="1689" y="2489"/>
                  </a:cubicBezTo>
                  <a:cubicBezTo>
                    <a:pt x="1667" y="2489"/>
                    <a:pt x="1644" y="2512"/>
                    <a:pt x="1644" y="2512"/>
                  </a:cubicBezTo>
                  <a:cubicBezTo>
                    <a:pt x="1552" y="2557"/>
                    <a:pt x="1484" y="2603"/>
                    <a:pt x="1415" y="2648"/>
                  </a:cubicBezTo>
                  <a:cubicBezTo>
                    <a:pt x="1347" y="2671"/>
                    <a:pt x="1279" y="2694"/>
                    <a:pt x="1256" y="2763"/>
                  </a:cubicBezTo>
                  <a:cubicBezTo>
                    <a:pt x="1256" y="2785"/>
                    <a:pt x="1256" y="2808"/>
                    <a:pt x="1233" y="2831"/>
                  </a:cubicBezTo>
                  <a:cubicBezTo>
                    <a:pt x="1210" y="2671"/>
                    <a:pt x="1187" y="2512"/>
                    <a:pt x="1164" y="2352"/>
                  </a:cubicBezTo>
                  <a:cubicBezTo>
                    <a:pt x="1119" y="1827"/>
                    <a:pt x="1142" y="1325"/>
                    <a:pt x="1233" y="822"/>
                  </a:cubicBezTo>
                  <a:cubicBezTo>
                    <a:pt x="1279" y="571"/>
                    <a:pt x="1347" y="343"/>
                    <a:pt x="1415" y="92"/>
                  </a:cubicBezTo>
                  <a:cubicBezTo>
                    <a:pt x="1433" y="41"/>
                    <a:pt x="1424" y="15"/>
                    <a:pt x="1399" y="15"/>
                  </a:cubicBezTo>
                  <a:cubicBezTo>
                    <a:pt x="1391" y="15"/>
                    <a:pt x="1381" y="18"/>
                    <a:pt x="1370" y="24"/>
                  </a:cubicBezTo>
                  <a:cubicBezTo>
                    <a:pt x="1370" y="24"/>
                    <a:pt x="1370" y="1"/>
                    <a:pt x="13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95"/>
            <p:cNvSpPr/>
            <p:nvPr/>
          </p:nvSpPr>
          <p:spPr>
            <a:xfrm>
              <a:off x="2603950" y="1664425"/>
              <a:ext cx="50825" cy="162800"/>
            </a:xfrm>
            <a:custGeom>
              <a:avLst/>
              <a:gdLst/>
              <a:ahLst/>
              <a:cxnLst/>
              <a:rect l="l" t="t" r="r" b="b"/>
              <a:pathLst>
                <a:path w="2033" h="6512" extrusionOk="0">
                  <a:moveTo>
                    <a:pt x="183" y="3817"/>
                  </a:moveTo>
                  <a:cubicBezTo>
                    <a:pt x="183" y="3818"/>
                    <a:pt x="183" y="3818"/>
                    <a:pt x="183" y="3819"/>
                  </a:cubicBezTo>
                  <a:cubicBezTo>
                    <a:pt x="183" y="3818"/>
                    <a:pt x="183" y="3818"/>
                    <a:pt x="183" y="3817"/>
                  </a:cubicBezTo>
                  <a:close/>
                  <a:moveTo>
                    <a:pt x="942" y="0"/>
                  </a:moveTo>
                  <a:cubicBezTo>
                    <a:pt x="934" y="0"/>
                    <a:pt x="925" y="2"/>
                    <a:pt x="914" y="7"/>
                  </a:cubicBezTo>
                  <a:lnTo>
                    <a:pt x="891" y="7"/>
                  </a:lnTo>
                  <a:cubicBezTo>
                    <a:pt x="822" y="52"/>
                    <a:pt x="754" y="98"/>
                    <a:pt x="663" y="144"/>
                  </a:cubicBezTo>
                  <a:cubicBezTo>
                    <a:pt x="640" y="167"/>
                    <a:pt x="571" y="189"/>
                    <a:pt x="526" y="235"/>
                  </a:cubicBezTo>
                  <a:cubicBezTo>
                    <a:pt x="503" y="258"/>
                    <a:pt x="480" y="326"/>
                    <a:pt x="457" y="372"/>
                  </a:cubicBezTo>
                  <a:cubicBezTo>
                    <a:pt x="434" y="440"/>
                    <a:pt x="412" y="509"/>
                    <a:pt x="366" y="577"/>
                  </a:cubicBezTo>
                  <a:cubicBezTo>
                    <a:pt x="1" y="1604"/>
                    <a:pt x="252" y="2745"/>
                    <a:pt x="183" y="3817"/>
                  </a:cubicBezTo>
                  <a:lnTo>
                    <a:pt x="183" y="3817"/>
                  </a:lnTo>
                  <a:cubicBezTo>
                    <a:pt x="186" y="3795"/>
                    <a:pt x="253" y="3772"/>
                    <a:pt x="320" y="3727"/>
                  </a:cubicBezTo>
                  <a:lnTo>
                    <a:pt x="320" y="3727"/>
                  </a:lnTo>
                  <a:cubicBezTo>
                    <a:pt x="297" y="3750"/>
                    <a:pt x="275" y="3773"/>
                    <a:pt x="252" y="3773"/>
                  </a:cubicBezTo>
                  <a:cubicBezTo>
                    <a:pt x="229" y="3796"/>
                    <a:pt x="183" y="3819"/>
                    <a:pt x="183" y="3819"/>
                  </a:cubicBezTo>
                  <a:cubicBezTo>
                    <a:pt x="160" y="4321"/>
                    <a:pt x="412" y="4777"/>
                    <a:pt x="640" y="5211"/>
                  </a:cubicBezTo>
                  <a:cubicBezTo>
                    <a:pt x="845" y="5576"/>
                    <a:pt x="959" y="5964"/>
                    <a:pt x="1233" y="6261"/>
                  </a:cubicBezTo>
                  <a:cubicBezTo>
                    <a:pt x="1302" y="6329"/>
                    <a:pt x="1370" y="6398"/>
                    <a:pt x="1462" y="6444"/>
                  </a:cubicBezTo>
                  <a:cubicBezTo>
                    <a:pt x="1507" y="6466"/>
                    <a:pt x="1553" y="6512"/>
                    <a:pt x="1598" y="6512"/>
                  </a:cubicBezTo>
                  <a:cubicBezTo>
                    <a:pt x="1667" y="6512"/>
                    <a:pt x="1735" y="6421"/>
                    <a:pt x="1804" y="6398"/>
                  </a:cubicBezTo>
                  <a:cubicBezTo>
                    <a:pt x="1850" y="6375"/>
                    <a:pt x="2032" y="6307"/>
                    <a:pt x="2009" y="6215"/>
                  </a:cubicBezTo>
                  <a:cubicBezTo>
                    <a:pt x="2009" y="6192"/>
                    <a:pt x="1941" y="6170"/>
                    <a:pt x="1918" y="6147"/>
                  </a:cubicBezTo>
                  <a:cubicBezTo>
                    <a:pt x="1872" y="6124"/>
                    <a:pt x="1850" y="6101"/>
                    <a:pt x="1804" y="6055"/>
                  </a:cubicBezTo>
                  <a:cubicBezTo>
                    <a:pt x="1530" y="5782"/>
                    <a:pt x="1416" y="5394"/>
                    <a:pt x="1279" y="5028"/>
                  </a:cubicBezTo>
                  <a:cubicBezTo>
                    <a:pt x="1119" y="4618"/>
                    <a:pt x="891" y="4207"/>
                    <a:pt x="754" y="3750"/>
                  </a:cubicBezTo>
                  <a:cubicBezTo>
                    <a:pt x="617" y="3248"/>
                    <a:pt x="640" y="2700"/>
                    <a:pt x="663" y="2198"/>
                  </a:cubicBezTo>
                  <a:cubicBezTo>
                    <a:pt x="663" y="1650"/>
                    <a:pt x="685" y="1102"/>
                    <a:pt x="822" y="577"/>
                  </a:cubicBezTo>
                  <a:cubicBezTo>
                    <a:pt x="845" y="463"/>
                    <a:pt x="891" y="349"/>
                    <a:pt x="914" y="212"/>
                  </a:cubicBezTo>
                  <a:cubicBezTo>
                    <a:pt x="934" y="171"/>
                    <a:pt x="1010" y="0"/>
                    <a:pt x="9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95"/>
            <p:cNvSpPr/>
            <p:nvPr/>
          </p:nvSpPr>
          <p:spPr>
            <a:xfrm>
              <a:off x="2572575" y="1784150"/>
              <a:ext cx="37500" cy="137250"/>
            </a:xfrm>
            <a:custGeom>
              <a:avLst/>
              <a:gdLst/>
              <a:ahLst/>
              <a:cxnLst/>
              <a:rect l="l" t="t" r="r" b="b"/>
              <a:pathLst>
                <a:path w="1500" h="5490" extrusionOk="0">
                  <a:moveTo>
                    <a:pt x="1482" y="1"/>
                  </a:moveTo>
                  <a:cubicBezTo>
                    <a:pt x="1476" y="1"/>
                    <a:pt x="1469" y="3"/>
                    <a:pt x="1461" y="11"/>
                  </a:cubicBezTo>
                  <a:cubicBezTo>
                    <a:pt x="1438" y="11"/>
                    <a:pt x="1393" y="34"/>
                    <a:pt x="1347" y="57"/>
                  </a:cubicBezTo>
                  <a:cubicBezTo>
                    <a:pt x="1279" y="102"/>
                    <a:pt x="1210" y="148"/>
                    <a:pt x="1142" y="194"/>
                  </a:cubicBezTo>
                  <a:lnTo>
                    <a:pt x="1119" y="194"/>
                  </a:lnTo>
                  <a:lnTo>
                    <a:pt x="1096" y="217"/>
                  </a:lnTo>
                  <a:cubicBezTo>
                    <a:pt x="1005" y="262"/>
                    <a:pt x="936" y="331"/>
                    <a:pt x="845" y="376"/>
                  </a:cubicBezTo>
                  <a:cubicBezTo>
                    <a:pt x="799" y="422"/>
                    <a:pt x="754" y="468"/>
                    <a:pt x="708" y="490"/>
                  </a:cubicBezTo>
                  <a:cubicBezTo>
                    <a:pt x="662" y="513"/>
                    <a:pt x="617" y="559"/>
                    <a:pt x="594" y="559"/>
                  </a:cubicBezTo>
                  <a:cubicBezTo>
                    <a:pt x="525" y="605"/>
                    <a:pt x="411" y="627"/>
                    <a:pt x="366" y="696"/>
                  </a:cubicBezTo>
                  <a:lnTo>
                    <a:pt x="343" y="696"/>
                  </a:lnTo>
                  <a:cubicBezTo>
                    <a:pt x="343" y="719"/>
                    <a:pt x="320" y="719"/>
                    <a:pt x="320" y="719"/>
                  </a:cubicBezTo>
                  <a:cubicBezTo>
                    <a:pt x="229" y="833"/>
                    <a:pt x="183" y="1015"/>
                    <a:pt x="160" y="1175"/>
                  </a:cubicBezTo>
                  <a:cubicBezTo>
                    <a:pt x="0" y="1791"/>
                    <a:pt x="160" y="2431"/>
                    <a:pt x="274" y="3047"/>
                  </a:cubicBezTo>
                  <a:cubicBezTo>
                    <a:pt x="411" y="3869"/>
                    <a:pt x="502" y="4690"/>
                    <a:pt x="229" y="5466"/>
                  </a:cubicBezTo>
                  <a:cubicBezTo>
                    <a:pt x="229" y="5489"/>
                    <a:pt x="251" y="5489"/>
                    <a:pt x="251" y="5489"/>
                  </a:cubicBezTo>
                  <a:cubicBezTo>
                    <a:pt x="320" y="5466"/>
                    <a:pt x="411" y="5398"/>
                    <a:pt x="434" y="5375"/>
                  </a:cubicBezTo>
                  <a:cubicBezTo>
                    <a:pt x="480" y="5352"/>
                    <a:pt x="571" y="5329"/>
                    <a:pt x="617" y="5284"/>
                  </a:cubicBezTo>
                  <a:cubicBezTo>
                    <a:pt x="639" y="5261"/>
                    <a:pt x="639" y="5261"/>
                    <a:pt x="639" y="5238"/>
                  </a:cubicBezTo>
                  <a:cubicBezTo>
                    <a:pt x="731" y="5101"/>
                    <a:pt x="799" y="4941"/>
                    <a:pt x="845" y="4782"/>
                  </a:cubicBezTo>
                  <a:cubicBezTo>
                    <a:pt x="936" y="4462"/>
                    <a:pt x="959" y="4142"/>
                    <a:pt x="936" y="3823"/>
                  </a:cubicBezTo>
                  <a:cubicBezTo>
                    <a:pt x="936" y="3093"/>
                    <a:pt x="754" y="2385"/>
                    <a:pt x="731" y="1655"/>
                  </a:cubicBezTo>
                  <a:cubicBezTo>
                    <a:pt x="731" y="1472"/>
                    <a:pt x="731" y="1266"/>
                    <a:pt x="731" y="1084"/>
                  </a:cubicBezTo>
                  <a:cubicBezTo>
                    <a:pt x="731" y="993"/>
                    <a:pt x="731" y="901"/>
                    <a:pt x="754" y="810"/>
                  </a:cubicBezTo>
                  <a:cubicBezTo>
                    <a:pt x="754" y="764"/>
                    <a:pt x="754" y="696"/>
                    <a:pt x="754" y="650"/>
                  </a:cubicBezTo>
                  <a:cubicBezTo>
                    <a:pt x="754" y="627"/>
                    <a:pt x="776" y="536"/>
                    <a:pt x="754" y="513"/>
                  </a:cubicBezTo>
                  <a:cubicBezTo>
                    <a:pt x="754" y="513"/>
                    <a:pt x="754" y="513"/>
                    <a:pt x="754" y="490"/>
                  </a:cubicBezTo>
                  <a:cubicBezTo>
                    <a:pt x="799" y="468"/>
                    <a:pt x="845" y="445"/>
                    <a:pt x="913" y="399"/>
                  </a:cubicBezTo>
                  <a:cubicBezTo>
                    <a:pt x="959" y="376"/>
                    <a:pt x="1005" y="331"/>
                    <a:pt x="1050" y="308"/>
                  </a:cubicBezTo>
                  <a:cubicBezTo>
                    <a:pt x="1164" y="239"/>
                    <a:pt x="1256" y="194"/>
                    <a:pt x="1347" y="125"/>
                  </a:cubicBezTo>
                  <a:cubicBezTo>
                    <a:pt x="1393" y="80"/>
                    <a:pt x="1438" y="57"/>
                    <a:pt x="1484" y="11"/>
                  </a:cubicBezTo>
                  <a:cubicBezTo>
                    <a:pt x="1499" y="11"/>
                    <a:pt x="1494" y="1"/>
                    <a:pt x="14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95"/>
            <p:cNvSpPr/>
            <p:nvPr/>
          </p:nvSpPr>
          <p:spPr>
            <a:xfrm>
              <a:off x="2534900" y="1958925"/>
              <a:ext cx="91900" cy="101350"/>
            </a:xfrm>
            <a:custGeom>
              <a:avLst/>
              <a:gdLst/>
              <a:ahLst/>
              <a:cxnLst/>
              <a:rect l="l" t="t" r="r" b="b"/>
              <a:pathLst>
                <a:path w="3676" h="4054" extrusionOk="0">
                  <a:moveTo>
                    <a:pt x="865" y="1"/>
                  </a:moveTo>
                  <a:cubicBezTo>
                    <a:pt x="859" y="1"/>
                    <a:pt x="853" y="2"/>
                    <a:pt x="845" y="5"/>
                  </a:cubicBezTo>
                  <a:cubicBezTo>
                    <a:pt x="777" y="27"/>
                    <a:pt x="731" y="73"/>
                    <a:pt x="663" y="96"/>
                  </a:cubicBezTo>
                  <a:cubicBezTo>
                    <a:pt x="663" y="119"/>
                    <a:pt x="663" y="119"/>
                    <a:pt x="663" y="119"/>
                  </a:cubicBezTo>
                  <a:cubicBezTo>
                    <a:pt x="594" y="142"/>
                    <a:pt x="526" y="187"/>
                    <a:pt x="457" y="233"/>
                  </a:cubicBezTo>
                  <a:cubicBezTo>
                    <a:pt x="1" y="644"/>
                    <a:pt x="115" y="1328"/>
                    <a:pt x="343" y="1853"/>
                  </a:cubicBezTo>
                  <a:cubicBezTo>
                    <a:pt x="571" y="2378"/>
                    <a:pt x="960" y="2835"/>
                    <a:pt x="1416" y="3177"/>
                  </a:cubicBezTo>
                  <a:cubicBezTo>
                    <a:pt x="1608" y="3327"/>
                    <a:pt x="1880" y="3476"/>
                    <a:pt x="2139" y="3476"/>
                  </a:cubicBezTo>
                  <a:cubicBezTo>
                    <a:pt x="2157" y="3476"/>
                    <a:pt x="2174" y="3476"/>
                    <a:pt x="2192" y="3474"/>
                  </a:cubicBezTo>
                  <a:cubicBezTo>
                    <a:pt x="2329" y="3474"/>
                    <a:pt x="2443" y="3428"/>
                    <a:pt x="2580" y="3360"/>
                  </a:cubicBezTo>
                  <a:cubicBezTo>
                    <a:pt x="2626" y="3406"/>
                    <a:pt x="2694" y="3451"/>
                    <a:pt x="2763" y="3520"/>
                  </a:cubicBezTo>
                  <a:cubicBezTo>
                    <a:pt x="2831" y="3634"/>
                    <a:pt x="2900" y="3748"/>
                    <a:pt x="2945" y="3862"/>
                  </a:cubicBezTo>
                  <a:cubicBezTo>
                    <a:pt x="2985" y="3941"/>
                    <a:pt x="3007" y="4054"/>
                    <a:pt x="3086" y="4054"/>
                  </a:cubicBezTo>
                  <a:cubicBezTo>
                    <a:pt x="3098" y="4054"/>
                    <a:pt x="3112" y="4051"/>
                    <a:pt x="3128" y="4045"/>
                  </a:cubicBezTo>
                  <a:cubicBezTo>
                    <a:pt x="3196" y="3999"/>
                    <a:pt x="3288" y="3953"/>
                    <a:pt x="3356" y="3908"/>
                  </a:cubicBezTo>
                  <a:cubicBezTo>
                    <a:pt x="3402" y="3885"/>
                    <a:pt x="3447" y="3862"/>
                    <a:pt x="3493" y="3816"/>
                  </a:cubicBezTo>
                  <a:cubicBezTo>
                    <a:pt x="3539" y="3794"/>
                    <a:pt x="3539" y="3771"/>
                    <a:pt x="3539" y="3725"/>
                  </a:cubicBezTo>
                  <a:cubicBezTo>
                    <a:pt x="3539" y="3520"/>
                    <a:pt x="3470" y="3337"/>
                    <a:pt x="3379" y="3177"/>
                  </a:cubicBezTo>
                  <a:cubicBezTo>
                    <a:pt x="3402" y="3155"/>
                    <a:pt x="3425" y="3132"/>
                    <a:pt x="3470" y="3109"/>
                  </a:cubicBezTo>
                  <a:cubicBezTo>
                    <a:pt x="3516" y="3086"/>
                    <a:pt x="3562" y="3063"/>
                    <a:pt x="3607" y="3040"/>
                  </a:cubicBezTo>
                  <a:cubicBezTo>
                    <a:pt x="3653" y="2995"/>
                    <a:pt x="3653" y="2903"/>
                    <a:pt x="3653" y="2858"/>
                  </a:cubicBezTo>
                  <a:cubicBezTo>
                    <a:pt x="3676" y="2561"/>
                    <a:pt x="3539" y="2287"/>
                    <a:pt x="3311" y="2082"/>
                  </a:cubicBezTo>
                  <a:cubicBezTo>
                    <a:pt x="3150" y="1901"/>
                    <a:pt x="2919" y="1632"/>
                    <a:pt x="2648" y="1632"/>
                  </a:cubicBezTo>
                  <a:cubicBezTo>
                    <a:pt x="2611" y="1632"/>
                    <a:pt x="2573" y="1637"/>
                    <a:pt x="2534" y="1648"/>
                  </a:cubicBezTo>
                  <a:cubicBezTo>
                    <a:pt x="2466" y="1671"/>
                    <a:pt x="2398" y="1739"/>
                    <a:pt x="2352" y="1762"/>
                  </a:cubicBezTo>
                  <a:cubicBezTo>
                    <a:pt x="2306" y="1785"/>
                    <a:pt x="2261" y="1808"/>
                    <a:pt x="2215" y="1853"/>
                  </a:cubicBezTo>
                  <a:cubicBezTo>
                    <a:pt x="2192" y="1853"/>
                    <a:pt x="2169" y="1853"/>
                    <a:pt x="2169" y="1876"/>
                  </a:cubicBezTo>
                  <a:cubicBezTo>
                    <a:pt x="2146" y="1876"/>
                    <a:pt x="2124" y="1899"/>
                    <a:pt x="2146" y="1922"/>
                  </a:cubicBezTo>
                  <a:cubicBezTo>
                    <a:pt x="2169" y="1945"/>
                    <a:pt x="2215" y="1945"/>
                    <a:pt x="2215" y="1945"/>
                  </a:cubicBezTo>
                  <a:cubicBezTo>
                    <a:pt x="2306" y="1945"/>
                    <a:pt x="2375" y="1990"/>
                    <a:pt x="2443" y="2013"/>
                  </a:cubicBezTo>
                  <a:cubicBezTo>
                    <a:pt x="2557" y="2105"/>
                    <a:pt x="2671" y="2196"/>
                    <a:pt x="2763" y="2310"/>
                  </a:cubicBezTo>
                  <a:cubicBezTo>
                    <a:pt x="2922" y="2470"/>
                    <a:pt x="3059" y="2652"/>
                    <a:pt x="3105" y="2858"/>
                  </a:cubicBezTo>
                  <a:cubicBezTo>
                    <a:pt x="3037" y="2812"/>
                    <a:pt x="2968" y="2789"/>
                    <a:pt x="2877" y="2766"/>
                  </a:cubicBezTo>
                  <a:cubicBezTo>
                    <a:pt x="2808" y="2766"/>
                    <a:pt x="2763" y="2812"/>
                    <a:pt x="2717" y="2835"/>
                  </a:cubicBezTo>
                  <a:cubicBezTo>
                    <a:pt x="2626" y="2881"/>
                    <a:pt x="2534" y="2926"/>
                    <a:pt x="2443" y="2995"/>
                  </a:cubicBezTo>
                  <a:cubicBezTo>
                    <a:pt x="2443" y="2995"/>
                    <a:pt x="2420" y="3018"/>
                    <a:pt x="2398" y="3040"/>
                  </a:cubicBezTo>
                  <a:cubicBezTo>
                    <a:pt x="2375" y="3063"/>
                    <a:pt x="2375" y="3063"/>
                    <a:pt x="2375" y="3086"/>
                  </a:cubicBezTo>
                  <a:cubicBezTo>
                    <a:pt x="2306" y="3086"/>
                    <a:pt x="2261" y="3063"/>
                    <a:pt x="2192" y="3018"/>
                  </a:cubicBezTo>
                  <a:cubicBezTo>
                    <a:pt x="2032" y="2926"/>
                    <a:pt x="1873" y="2789"/>
                    <a:pt x="1713" y="2652"/>
                  </a:cubicBezTo>
                  <a:cubicBezTo>
                    <a:pt x="1553" y="2538"/>
                    <a:pt x="1416" y="2401"/>
                    <a:pt x="1279" y="2264"/>
                  </a:cubicBezTo>
                  <a:cubicBezTo>
                    <a:pt x="1005" y="1945"/>
                    <a:pt x="800" y="1557"/>
                    <a:pt x="731" y="1146"/>
                  </a:cubicBezTo>
                  <a:cubicBezTo>
                    <a:pt x="708" y="940"/>
                    <a:pt x="708" y="758"/>
                    <a:pt x="731" y="552"/>
                  </a:cubicBezTo>
                  <a:cubicBezTo>
                    <a:pt x="754" y="461"/>
                    <a:pt x="777" y="347"/>
                    <a:pt x="823" y="256"/>
                  </a:cubicBezTo>
                  <a:cubicBezTo>
                    <a:pt x="823" y="210"/>
                    <a:pt x="845" y="142"/>
                    <a:pt x="868" y="96"/>
                  </a:cubicBezTo>
                  <a:cubicBezTo>
                    <a:pt x="889" y="76"/>
                    <a:pt x="909" y="1"/>
                    <a:pt x="8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95"/>
            <p:cNvSpPr/>
            <p:nvPr/>
          </p:nvSpPr>
          <p:spPr>
            <a:xfrm>
              <a:off x="2819650" y="2478725"/>
              <a:ext cx="70225" cy="147175"/>
            </a:xfrm>
            <a:custGeom>
              <a:avLst/>
              <a:gdLst/>
              <a:ahLst/>
              <a:cxnLst/>
              <a:rect l="l" t="t" r="r" b="b"/>
              <a:pathLst>
                <a:path w="2809" h="5887" extrusionOk="0">
                  <a:moveTo>
                    <a:pt x="297" y="5781"/>
                  </a:moveTo>
                  <a:cubicBezTo>
                    <a:pt x="297" y="5781"/>
                    <a:pt x="275" y="5804"/>
                    <a:pt x="275" y="5804"/>
                  </a:cubicBezTo>
                  <a:cubicBezTo>
                    <a:pt x="249" y="5829"/>
                    <a:pt x="234" y="5839"/>
                    <a:pt x="227" y="5839"/>
                  </a:cubicBezTo>
                  <a:cubicBezTo>
                    <a:pt x="215" y="5839"/>
                    <a:pt x="231" y="5810"/>
                    <a:pt x="275" y="5781"/>
                  </a:cubicBezTo>
                  <a:close/>
                  <a:moveTo>
                    <a:pt x="2769" y="0"/>
                  </a:moveTo>
                  <a:cubicBezTo>
                    <a:pt x="2745" y="0"/>
                    <a:pt x="2712" y="29"/>
                    <a:pt x="2694" y="29"/>
                  </a:cubicBezTo>
                  <a:cubicBezTo>
                    <a:pt x="2603" y="98"/>
                    <a:pt x="2489" y="143"/>
                    <a:pt x="2397" y="212"/>
                  </a:cubicBezTo>
                  <a:lnTo>
                    <a:pt x="2375" y="212"/>
                  </a:lnTo>
                  <a:cubicBezTo>
                    <a:pt x="2283" y="280"/>
                    <a:pt x="2215" y="326"/>
                    <a:pt x="2146" y="417"/>
                  </a:cubicBezTo>
                  <a:cubicBezTo>
                    <a:pt x="2032" y="531"/>
                    <a:pt x="1964" y="668"/>
                    <a:pt x="1895" y="805"/>
                  </a:cubicBezTo>
                  <a:cubicBezTo>
                    <a:pt x="1735" y="1125"/>
                    <a:pt x="1667" y="1467"/>
                    <a:pt x="1644" y="1810"/>
                  </a:cubicBezTo>
                  <a:cubicBezTo>
                    <a:pt x="1598" y="2220"/>
                    <a:pt x="1598" y="2654"/>
                    <a:pt x="1644" y="3065"/>
                  </a:cubicBezTo>
                  <a:cubicBezTo>
                    <a:pt x="1690" y="3293"/>
                    <a:pt x="1758" y="3544"/>
                    <a:pt x="1781" y="3773"/>
                  </a:cubicBezTo>
                  <a:cubicBezTo>
                    <a:pt x="1804" y="3932"/>
                    <a:pt x="1781" y="4092"/>
                    <a:pt x="1690" y="4206"/>
                  </a:cubicBezTo>
                  <a:cubicBezTo>
                    <a:pt x="1644" y="4206"/>
                    <a:pt x="1621" y="4229"/>
                    <a:pt x="1576" y="4252"/>
                  </a:cubicBezTo>
                  <a:cubicBezTo>
                    <a:pt x="1416" y="4298"/>
                    <a:pt x="1256" y="4412"/>
                    <a:pt x="1119" y="4480"/>
                  </a:cubicBezTo>
                  <a:cubicBezTo>
                    <a:pt x="1096" y="4503"/>
                    <a:pt x="1073" y="4503"/>
                    <a:pt x="1051" y="4526"/>
                  </a:cubicBezTo>
                  <a:cubicBezTo>
                    <a:pt x="1073" y="4435"/>
                    <a:pt x="1096" y="4320"/>
                    <a:pt x="1119" y="4229"/>
                  </a:cubicBezTo>
                  <a:cubicBezTo>
                    <a:pt x="1165" y="3978"/>
                    <a:pt x="1233" y="3727"/>
                    <a:pt x="1325" y="3499"/>
                  </a:cubicBezTo>
                  <a:cubicBezTo>
                    <a:pt x="1370" y="3453"/>
                    <a:pt x="1393" y="3385"/>
                    <a:pt x="1416" y="3339"/>
                  </a:cubicBezTo>
                  <a:cubicBezTo>
                    <a:pt x="1439" y="3316"/>
                    <a:pt x="1439" y="3270"/>
                    <a:pt x="1370" y="3270"/>
                  </a:cubicBezTo>
                  <a:cubicBezTo>
                    <a:pt x="1370" y="3270"/>
                    <a:pt x="1325" y="3293"/>
                    <a:pt x="1325" y="3293"/>
                  </a:cubicBezTo>
                  <a:cubicBezTo>
                    <a:pt x="1279" y="3339"/>
                    <a:pt x="1233" y="3362"/>
                    <a:pt x="1188" y="3385"/>
                  </a:cubicBezTo>
                  <a:cubicBezTo>
                    <a:pt x="1119" y="3407"/>
                    <a:pt x="1051" y="3453"/>
                    <a:pt x="1005" y="3499"/>
                  </a:cubicBezTo>
                  <a:cubicBezTo>
                    <a:pt x="914" y="3567"/>
                    <a:pt x="868" y="3658"/>
                    <a:pt x="822" y="3750"/>
                  </a:cubicBezTo>
                  <a:cubicBezTo>
                    <a:pt x="754" y="3864"/>
                    <a:pt x="708" y="3978"/>
                    <a:pt x="663" y="4092"/>
                  </a:cubicBezTo>
                  <a:cubicBezTo>
                    <a:pt x="594" y="4343"/>
                    <a:pt x="548" y="4571"/>
                    <a:pt x="503" y="4800"/>
                  </a:cubicBezTo>
                  <a:cubicBezTo>
                    <a:pt x="457" y="4982"/>
                    <a:pt x="412" y="5165"/>
                    <a:pt x="343" y="5348"/>
                  </a:cubicBezTo>
                  <a:cubicBezTo>
                    <a:pt x="320" y="5439"/>
                    <a:pt x="275" y="5553"/>
                    <a:pt x="206" y="5667"/>
                  </a:cubicBezTo>
                  <a:cubicBezTo>
                    <a:pt x="160" y="5690"/>
                    <a:pt x="115" y="5713"/>
                    <a:pt x="92" y="5736"/>
                  </a:cubicBezTo>
                  <a:cubicBezTo>
                    <a:pt x="69" y="5736"/>
                    <a:pt x="46" y="5736"/>
                    <a:pt x="46" y="5758"/>
                  </a:cubicBezTo>
                  <a:lnTo>
                    <a:pt x="24" y="5758"/>
                  </a:lnTo>
                  <a:cubicBezTo>
                    <a:pt x="24" y="5781"/>
                    <a:pt x="1" y="5781"/>
                    <a:pt x="1" y="5827"/>
                  </a:cubicBezTo>
                  <a:cubicBezTo>
                    <a:pt x="30" y="5870"/>
                    <a:pt x="68" y="5886"/>
                    <a:pt x="109" y="5886"/>
                  </a:cubicBezTo>
                  <a:cubicBezTo>
                    <a:pt x="133" y="5886"/>
                    <a:pt x="158" y="5881"/>
                    <a:pt x="183" y="5873"/>
                  </a:cubicBezTo>
                  <a:cubicBezTo>
                    <a:pt x="320" y="5827"/>
                    <a:pt x="457" y="5736"/>
                    <a:pt x="571" y="5667"/>
                  </a:cubicBezTo>
                  <a:cubicBezTo>
                    <a:pt x="685" y="5576"/>
                    <a:pt x="777" y="5462"/>
                    <a:pt x="822" y="5325"/>
                  </a:cubicBezTo>
                  <a:cubicBezTo>
                    <a:pt x="891" y="5188"/>
                    <a:pt x="937" y="5028"/>
                    <a:pt x="982" y="4868"/>
                  </a:cubicBezTo>
                  <a:cubicBezTo>
                    <a:pt x="1051" y="4823"/>
                    <a:pt x="1119" y="4754"/>
                    <a:pt x="1165" y="4708"/>
                  </a:cubicBezTo>
                  <a:cubicBezTo>
                    <a:pt x="1210" y="4686"/>
                    <a:pt x="1233" y="4663"/>
                    <a:pt x="1279" y="4617"/>
                  </a:cubicBezTo>
                  <a:cubicBezTo>
                    <a:pt x="1439" y="4571"/>
                    <a:pt x="1598" y="4549"/>
                    <a:pt x="1735" y="4480"/>
                  </a:cubicBezTo>
                  <a:cubicBezTo>
                    <a:pt x="1872" y="4412"/>
                    <a:pt x="2009" y="4320"/>
                    <a:pt x="2123" y="4252"/>
                  </a:cubicBezTo>
                  <a:cubicBezTo>
                    <a:pt x="2215" y="4206"/>
                    <a:pt x="2260" y="4138"/>
                    <a:pt x="2306" y="4069"/>
                  </a:cubicBezTo>
                  <a:cubicBezTo>
                    <a:pt x="2397" y="3887"/>
                    <a:pt x="2375" y="3681"/>
                    <a:pt x="2352" y="3499"/>
                  </a:cubicBezTo>
                  <a:cubicBezTo>
                    <a:pt x="2329" y="3339"/>
                    <a:pt x="2283" y="3156"/>
                    <a:pt x="2260" y="2974"/>
                  </a:cubicBezTo>
                  <a:cubicBezTo>
                    <a:pt x="2215" y="2609"/>
                    <a:pt x="2192" y="2243"/>
                    <a:pt x="2192" y="1878"/>
                  </a:cubicBezTo>
                  <a:cubicBezTo>
                    <a:pt x="2192" y="1513"/>
                    <a:pt x="2238" y="1125"/>
                    <a:pt x="2352" y="783"/>
                  </a:cubicBezTo>
                  <a:cubicBezTo>
                    <a:pt x="2420" y="623"/>
                    <a:pt x="2489" y="463"/>
                    <a:pt x="2580" y="303"/>
                  </a:cubicBezTo>
                  <a:cubicBezTo>
                    <a:pt x="2626" y="235"/>
                    <a:pt x="2671" y="166"/>
                    <a:pt x="2740" y="98"/>
                  </a:cubicBezTo>
                  <a:cubicBezTo>
                    <a:pt x="2763" y="75"/>
                    <a:pt x="2808" y="52"/>
                    <a:pt x="2785" y="6"/>
                  </a:cubicBezTo>
                  <a:cubicBezTo>
                    <a:pt x="2781" y="2"/>
                    <a:pt x="2775" y="0"/>
                    <a:pt x="27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95"/>
            <p:cNvSpPr/>
            <p:nvPr/>
          </p:nvSpPr>
          <p:spPr>
            <a:xfrm>
              <a:off x="2898400" y="2384150"/>
              <a:ext cx="129550" cy="101450"/>
            </a:xfrm>
            <a:custGeom>
              <a:avLst/>
              <a:gdLst/>
              <a:ahLst/>
              <a:cxnLst/>
              <a:rect l="l" t="t" r="r" b="b"/>
              <a:pathLst>
                <a:path w="5182" h="4058" extrusionOk="0">
                  <a:moveTo>
                    <a:pt x="4817" y="0"/>
                  </a:moveTo>
                  <a:cubicBezTo>
                    <a:pt x="4611" y="0"/>
                    <a:pt x="4383" y="69"/>
                    <a:pt x="4200" y="160"/>
                  </a:cubicBezTo>
                  <a:cubicBezTo>
                    <a:pt x="3949" y="274"/>
                    <a:pt x="3744" y="411"/>
                    <a:pt x="3516" y="548"/>
                  </a:cubicBezTo>
                  <a:cubicBezTo>
                    <a:pt x="3333" y="662"/>
                    <a:pt x="3173" y="754"/>
                    <a:pt x="3014" y="868"/>
                  </a:cubicBezTo>
                  <a:cubicBezTo>
                    <a:pt x="2831" y="1005"/>
                    <a:pt x="2671" y="1142"/>
                    <a:pt x="2534" y="1301"/>
                  </a:cubicBezTo>
                  <a:cubicBezTo>
                    <a:pt x="2397" y="1461"/>
                    <a:pt x="2283" y="1644"/>
                    <a:pt x="2169" y="1849"/>
                  </a:cubicBezTo>
                  <a:cubicBezTo>
                    <a:pt x="1895" y="2260"/>
                    <a:pt x="1598" y="2648"/>
                    <a:pt x="1210" y="2968"/>
                  </a:cubicBezTo>
                  <a:cubicBezTo>
                    <a:pt x="839" y="3296"/>
                    <a:pt x="425" y="3561"/>
                    <a:pt x="70" y="3904"/>
                  </a:cubicBezTo>
                  <a:lnTo>
                    <a:pt x="70" y="3904"/>
                  </a:lnTo>
                  <a:cubicBezTo>
                    <a:pt x="70" y="3904"/>
                    <a:pt x="69" y="3904"/>
                    <a:pt x="69" y="3904"/>
                  </a:cubicBezTo>
                  <a:cubicBezTo>
                    <a:pt x="46" y="3926"/>
                    <a:pt x="23" y="3926"/>
                    <a:pt x="23" y="3949"/>
                  </a:cubicBezTo>
                  <a:cubicBezTo>
                    <a:pt x="1" y="3972"/>
                    <a:pt x="1" y="4018"/>
                    <a:pt x="23" y="4041"/>
                  </a:cubicBezTo>
                  <a:cubicBezTo>
                    <a:pt x="46" y="4052"/>
                    <a:pt x="63" y="4058"/>
                    <a:pt x="80" y="4058"/>
                  </a:cubicBezTo>
                  <a:cubicBezTo>
                    <a:pt x="98" y="4058"/>
                    <a:pt x="115" y="4052"/>
                    <a:pt x="138" y="4041"/>
                  </a:cubicBezTo>
                  <a:cubicBezTo>
                    <a:pt x="229" y="3995"/>
                    <a:pt x="320" y="3949"/>
                    <a:pt x="411" y="3904"/>
                  </a:cubicBezTo>
                  <a:cubicBezTo>
                    <a:pt x="640" y="3767"/>
                    <a:pt x="868" y="3630"/>
                    <a:pt x="1073" y="3470"/>
                  </a:cubicBezTo>
                  <a:cubicBezTo>
                    <a:pt x="1439" y="3196"/>
                    <a:pt x="1804" y="2899"/>
                    <a:pt x="2123" y="2557"/>
                  </a:cubicBezTo>
                  <a:cubicBezTo>
                    <a:pt x="2283" y="2397"/>
                    <a:pt x="2443" y="2215"/>
                    <a:pt x="2580" y="2032"/>
                  </a:cubicBezTo>
                  <a:cubicBezTo>
                    <a:pt x="2717" y="1826"/>
                    <a:pt x="2831" y="1598"/>
                    <a:pt x="2968" y="1393"/>
                  </a:cubicBezTo>
                  <a:cubicBezTo>
                    <a:pt x="3196" y="1050"/>
                    <a:pt x="3561" y="799"/>
                    <a:pt x="3904" y="571"/>
                  </a:cubicBezTo>
                  <a:cubicBezTo>
                    <a:pt x="3949" y="548"/>
                    <a:pt x="3995" y="525"/>
                    <a:pt x="4041" y="503"/>
                  </a:cubicBezTo>
                  <a:cubicBezTo>
                    <a:pt x="4155" y="457"/>
                    <a:pt x="4246" y="434"/>
                    <a:pt x="4360" y="388"/>
                  </a:cubicBezTo>
                  <a:cubicBezTo>
                    <a:pt x="4474" y="366"/>
                    <a:pt x="4566" y="343"/>
                    <a:pt x="4657" y="343"/>
                  </a:cubicBezTo>
                  <a:cubicBezTo>
                    <a:pt x="4703" y="343"/>
                    <a:pt x="4748" y="343"/>
                    <a:pt x="4794" y="320"/>
                  </a:cubicBezTo>
                  <a:cubicBezTo>
                    <a:pt x="4885" y="274"/>
                    <a:pt x="4976" y="229"/>
                    <a:pt x="5068" y="160"/>
                  </a:cubicBezTo>
                  <a:cubicBezTo>
                    <a:pt x="5091" y="160"/>
                    <a:pt x="5136" y="137"/>
                    <a:pt x="5159" y="115"/>
                  </a:cubicBezTo>
                  <a:cubicBezTo>
                    <a:pt x="5182" y="92"/>
                    <a:pt x="5182" y="69"/>
                    <a:pt x="5159" y="46"/>
                  </a:cubicBezTo>
                  <a:cubicBezTo>
                    <a:pt x="5136" y="0"/>
                    <a:pt x="5068" y="0"/>
                    <a:pt x="50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95"/>
            <p:cNvSpPr/>
            <p:nvPr/>
          </p:nvSpPr>
          <p:spPr>
            <a:xfrm>
              <a:off x="2908675" y="2425225"/>
              <a:ext cx="37125" cy="24000"/>
            </a:xfrm>
            <a:custGeom>
              <a:avLst/>
              <a:gdLst/>
              <a:ahLst/>
              <a:cxnLst/>
              <a:rect l="l" t="t" r="r" b="b"/>
              <a:pathLst>
                <a:path w="1485" h="960" extrusionOk="0">
                  <a:moveTo>
                    <a:pt x="1421" y="1"/>
                  </a:moveTo>
                  <a:cubicBezTo>
                    <a:pt x="1398" y="1"/>
                    <a:pt x="1370" y="12"/>
                    <a:pt x="1347" y="24"/>
                  </a:cubicBezTo>
                  <a:cubicBezTo>
                    <a:pt x="1210" y="47"/>
                    <a:pt x="1096" y="138"/>
                    <a:pt x="982" y="206"/>
                  </a:cubicBezTo>
                  <a:cubicBezTo>
                    <a:pt x="913" y="252"/>
                    <a:pt x="845" y="275"/>
                    <a:pt x="845" y="275"/>
                  </a:cubicBezTo>
                  <a:cubicBezTo>
                    <a:pt x="776" y="320"/>
                    <a:pt x="708" y="366"/>
                    <a:pt x="640" y="412"/>
                  </a:cubicBezTo>
                  <a:cubicBezTo>
                    <a:pt x="434" y="572"/>
                    <a:pt x="229" y="731"/>
                    <a:pt x="23" y="891"/>
                  </a:cubicBezTo>
                  <a:cubicBezTo>
                    <a:pt x="0" y="937"/>
                    <a:pt x="23" y="960"/>
                    <a:pt x="69" y="960"/>
                  </a:cubicBezTo>
                  <a:cubicBezTo>
                    <a:pt x="69" y="960"/>
                    <a:pt x="69" y="937"/>
                    <a:pt x="69" y="937"/>
                  </a:cubicBezTo>
                  <a:cubicBezTo>
                    <a:pt x="92" y="937"/>
                    <a:pt x="137" y="914"/>
                    <a:pt x="160" y="891"/>
                  </a:cubicBezTo>
                  <a:cubicBezTo>
                    <a:pt x="229" y="845"/>
                    <a:pt x="297" y="823"/>
                    <a:pt x="366" y="777"/>
                  </a:cubicBezTo>
                  <a:cubicBezTo>
                    <a:pt x="388" y="777"/>
                    <a:pt x="388" y="754"/>
                    <a:pt x="411" y="754"/>
                  </a:cubicBezTo>
                  <a:cubicBezTo>
                    <a:pt x="411" y="754"/>
                    <a:pt x="434" y="731"/>
                    <a:pt x="434" y="731"/>
                  </a:cubicBezTo>
                  <a:cubicBezTo>
                    <a:pt x="525" y="686"/>
                    <a:pt x="594" y="617"/>
                    <a:pt x="685" y="572"/>
                  </a:cubicBezTo>
                  <a:cubicBezTo>
                    <a:pt x="731" y="549"/>
                    <a:pt x="754" y="526"/>
                    <a:pt x="776" y="503"/>
                  </a:cubicBezTo>
                  <a:cubicBezTo>
                    <a:pt x="845" y="480"/>
                    <a:pt x="891" y="457"/>
                    <a:pt x="936" y="412"/>
                  </a:cubicBezTo>
                  <a:lnTo>
                    <a:pt x="936" y="412"/>
                  </a:lnTo>
                  <a:cubicBezTo>
                    <a:pt x="932" y="420"/>
                    <a:pt x="933" y="424"/>
                    <a:pt x="937" y="424"/>
                  </a:cubicBezTo>
                  <a:cubicBezTo>
                    <a:pt x="956" y="424"/>
                    <a:pt x="1045" y="357"/>
                    <a:pt x="1119" y="320"/>
                  </a:cubicBezTo>
                  <a:cubicBezTo>
                    <a:pt x="1233" y="275"/>
                    <a:pt x="1324" y="206"/>
                    <a:pt x="1416" y="138"/>
                  </a:cubicBezTo>
                  <a:cubicBezTo>
                    <a:pt x="1438" y="115"/>
                    <a:pt x="1484" y="69"/>
                    <a:pt x="1461" y="47"/>
                  </a:cubicBezTo>
                  <a:cubicBezTo>
                    <a:pt x="1461" y="12"/>
                    <a:pt x="1444" y="1"/>
                    <a:pt x="14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95"/>
            <p:cNvSpPr/>
            <p:nvPr/>
          </p:nvSpPr>
          <p:spPr>
            <a:xfrm>
              <a:off x="2901250" y="2395425"/>
              <a:ext cx="50250" cy="17275"/>
            </a:xfrm>
            <a:custGeom>
              <a:avLst/>
              <a:gdLst/>
              <a:ahLst/>
              <a:cxnLst/>
              <a:rect l="l" t="t" r="r" b="b"/>
              <a:pathLst>
                <a:path w="2010" h="691" extrusionOk="0">
                  <a:moveTo>
                    <a:pt x="627" y="0"/>
                  </a:moveTo>
                  <a:cubicBezTo>
                    <a:pt x="578" y="0"/>
                    <a:pt x="529" y="2"/>
                    <a:pt x="480" y="6"/>
                  </a:cubicBezTo>
                  <a:cubicBezTo>
                    <a:pt x="457" y="6"/>
                    <a:pt x="457" y="6"/>
                    <a:pt x="457" y="29"/>
                  </a:cubicBezTo>
                  <a:cubicBezTo>
                    <a:pt x="389" y="52"/>
                    <a:pt x="320" y="97"/>
                    <a:pt x="252" y="120"/>
                  </a:cubicBezTo>
                  <a:cubicBezTo>
                    <a:pt x="206" y="166"/>
                    <a:pt x="160" y="189"/>
                    <a:pt x="92" y="211"/>
                  </a:cubicBezTo>
                  <a:cubicBezTo>
                    <a:pt x="69" y="234"/>
                    <a:pt x="69" y="234"/>
                    <a:pt x="46" y="257"/>
                  </a:cubicBezTo>
                  <a:cubicBezTo>
                    <a:pt x="1" y="371"/>
                    <a:pt x="275" y="394"/>
                    <a:pt x="320" y="394"/>
                  </a:cubicBezTo>
                  <a:cubicBezTo>
                    <a:pt x="480" y="417"/>
                    <a:pt x="640" y="440"/>
                    <a:pt x="800" y="462"/>
                  </a:cubicBezTo>
                  <a:cubicBezTo>
                    <a:pt x="959" y="508"/>
                    <a:pt x="1096" y="554"/>
                    <a:pt x="1233" y="599"/>
                  </a:cubicBezTo>
                  <a:cubicBezTo>
                    <a:pt x="1302" y="622"/>
                    <a:pt x="1393" y="645"/>
                    <a:pt x="1462" y="668"/>
                  </a:cubicBezTo>
                  <a:cubicBezTo>
                    <a:pt x="1484" y="668"/>
                    <a:pt x="1530" y="691"/>
                    <a:pt x="1553" y="691"/>
                  </a:cubicBezTo>
                  <a:cubicBezTo>
                    <a:pt x="1598" y="691"/>
                    <a:pt x="1598" y="691"/>
                    <a:pt x="1621" y="668"/>
                  </a:cubicBezTo>
                  <a:cubicBezTo>
                    <a:pt x="1735" y="622"/>
                    <a:pt x="1850" y="554"/>
                    <a:pt x="1941" y="485"/>
                  </a:cubicBezTo>
                  <a:lnTo>
                    <a:pt x="1964" y="485"/>
                  </a:lnTo>
                  <a:cubicBezTo>
                    <a:pt x="1987" y="462"/>
                    <a:pt x="2009" y="440"/>
                    <a:pt x="1987" y="394"/>
                  </a:cubicBezTo>
                  <a:cubicBezTo>
                    <a:pt x="1964" y="371"/>
                    <a:pt x="1895" y="326"/>
                    <a:pt x="1850" y="303"/>
                  </a:cubicBezTo>
                  <a:cubicBezTo>
                    <a:pt x="1804" y="280"/>
                    <a:pt x="1735" y="257"/>
                    <a:pt x="1690" y="234"/>
                  </a:cubicBezTo>
                  <a:cubicBezTo>
                    <a:pt x="1576" y="166"/>
                    <a:pt x="1439" y="120"/>
                    <a:pt x="1325" y="97"/>
                  </a:cubicBezTo>
                  <a:cubicBezTo>
                    <a:pt x="1099" y="41"/>
                    <a:pt x="858" y="0"/>
                    <a:pt x="6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95"/>
            <p:cNvSpPr/>
            <p:nvPr/>
          </p:nvSpPr>
          <p:spPr>
            <a:xfrm>
              <a:off x="2855025" y="2398750"/>
              <a:ext cx="25150" cy="11100"/>
            </a:xfrm>
            <a:custGeom>
              <a:avLst/>
              <a:gdLst/>
              <a:ahLst/>
              <a:cxnLst/>
              <a:rect l="l" t="t" r="r" b="b"/>
              <a:pathLst>
                <a:path w="1006" h="444" extrusionOk="0">
                  <a:moveTo>
                    <a:pt x="811" y="0"/>
                  </a:moveTo>
                  <a:cubicBezTo>
                    <a:pt x="746" y="0"/>
                    <a:pt x="682" y="17"/>
                    <a:pt x="617" y="33"/>
                  </a:cubicBezTo>
                  <a:cubicBezTo>
                    <a:pt x="571" y="33"/>
                    <a:pt x="526" y="56"/>
                    <a:pt x="480" y="78"/>
                  </a:cubicBezTo>
                  <a:cubicBezTo>
                    <a:pt x="480" y="78"/>
                    <a:pt x="480" y="78"/>
                    <a:pt x="457" y="101"/>
                  </a:cubicBezTo>
                  <a:cubicBezTo>
                    <a:pt x="343" y="147"/>
                    <a:pt x="115" y="284"/>
                    <a:pt x="138" y="284"/>
                  </a:cubicBezTo>
                  <a:cubicBezTo>
                    <a:pt x="115" y="284"/>
                    <a:pt x="115" y="307"/>
                    <a:pt x="92" y="307"/>
                  </a:cubicBezTo>
                  <a:cubicBezTo>
                    <a:pt x="69" y="329"/>
                    <a:pt x="47" y="352"/>
                    <a:pt x="24" y="375"/>
                  </a:cubicBezTo>
                  <a:cubicBezTo>
                    <a:pt x="1" y="421"/>
                    <a:pt x="47" y="444"/>
                    <a:pt x="92" y="444"/>
                  </a:cubicBezTo>
                  <a:cubicBezTo>
                    <a:pt x="161" y="421"/>
                    <a:pt x="206" y="398"/>
                    <a:pt x="275" y="375"/>
                  </a:cubicBezTo>
                  <a:cubicBezTo>
                    <a:pt x="320" y="352"/>
                    <a:pt x="389" y="329"/>
                    <a:pt x="457" y="329"/>
                  </a:cubicBezTo>
                  <a:lnTo>
                    <a:pt x="594" y="329"/>
                  </a:lnTo>
                  <a:cubicBezTo>
                    <a:pt x="640" y="329"/>
                    <a:pt x="663" y="284"/>
                    <a:pt x="708" y="284"/>
                  </a:cubicBezTo>
                  <a:cubicBezTo>
                    <a:pt x="754" y="238"/>
                    <a:pt x="823" y="193"/>
                    <a:pt x="891" y="170"/>
                  </a:cubicBezTo>
                  <a:cubicBezTo>
                    <a:pt x="914" y="147"/>
                    <a:pt x="960" y="124"/>
                    <a:pt x="982" y="101"/>
                  </a:cubicBezTo>
                  <a:cubicBezTo>
                    <a:pt x="1005" y="101"/>
                    <a:pt x="1005" y="78"/>
                    <a:pt x="1005" y="56"/>
                  </a:cubicBezTo>
                  <a:cubicBezTo>
                    <a:pt x="1005" y="10"/>
                    <a:pt x="937" y="10"/>
                    <a:pt x="891" y="10"/>
                  </a:cubicBezTo>
                  <a:cubicBezTo>
                    <a:pt x="864" y="3"/>
                    <a:pt x="838" y="0"/>
                    <a:pt x="8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95"/>
            <p:cNvSpPr/>
            <p:nvPr/>
          </p:nvSpPr>
          <p:spPr>
            <a:xfrm>
              <a:off x="2924075" y="2209250"/>
              <a:ext cx="63375" cy="32275"/>
            </a:xfrm>
            <a:custGeom>
              <a:avLst/>
              <a:gdLst/>
              <a:ahLst/>
              <a:cxnLst/>
              <a:rect l="l" t="t" r="r" b="b"/>
              <a:pathLst>
                <a:path w="2535" h="1291" extrusionOk="0">
                  <a:moveTo>
                    <a:pt x="668" y="0"/>
                  </a:moveTo>
                  <a:cubicBezTo>
                    <a:pt x="598" y="0"/>
                    <a:pt x="528" y="4"/>
                    <a:pt x="457" y="12"/>
                  </a:cubicBezTo>
                  <a:lnTo>
                    <a:pt x="412" y="12"/>
                  </a:lnTo>
                  <a:cubicBezTo>
                    <a:pt x="320" y="58"/>
                    <a:pt x="229" y="126"/>
                    <a:pt x="138" y="195"/>
                  </a:cubicBezTo>
                  <a:cubicBezTo>
                    <a:pt x="115" y="195"/>
                    <a:pt x="92" y="217"/>
                    <a:pt x="69" y="217"/>
                  </a:cubicBezTo>
                  <a:lnTo>
                    <a:pt x="46" y="240"/>
                  </a:lnTo>
                  <a:lnTo>
                    <a:pt x="69" y="240"/>
                  </a:lnTo>
                  <a:cubicBezTo>
                    <a:pt x="24" y="263"/>
                    <a:pt x="1" y="286"/>
                    <a:pt x="69" y="331"/>
                  </a:cubicBezTo>
                  <a:lnTo>
                    <a:pt x="206" y="331"/>
                  </a:lnTo>
                  <a:cubicBezTo>
                    <a:pt x="252" y="354"/>
                    <a:pt x="320" y="354"/>
                    <a:pt x="366" y="354"/>
                  </a:cubicBezTo>
                  <a:cubicBezTo>
                    <a:pt x="457" y="377"/>
                    <a:pt x="571" y="400"/>
                    <a:pt x="663" y="423"/>
                  </a:cubicBezTo>
                  <a:cubicBezTo>
                    <a:pt x="1074" y="491"/>
                    <a:pt x="1416" y="674"/>
                    <a:pt x="1735" y="948"/>
                  </a:cubicBezTo>
                  <a:cubicBezTo>
                    <a:pt x="1804" y="993"/>
                    <a:pt x="1872" y="1062"/>
                    <a:pt x="1941" y="1130"/>
                  </a:cubicBezTo>
                  <a:cubicBezTo>
                    <a:pt x="1987" y="1176"/>
                    <a:pt x="2078" y="1290"/>
                    <a:pt x="2146" y="1290"/>
                  </a:cubicBezTo>
                  <a:cubicBezTo>
                    <a:pt x="2192" y="1267"/>
                    <a:pt x="2238" y="1222"/>
                    <a:pt x="2283" y="1199"/>
                  </a:cubicBezTo>
                  <a:cubicBezTo>
                    <a:pt x="2352" y="1176"/>
                    <a:pt x="2397" y="1130"/>
                    <a:pt x="2466" y="1108"/>
                  </a:cubicBezTo>
                  <a:cubicBezTo>
                    <a:pt x="2489" y="1085"/>
                    <a:pt x="2512" y="1085"/>
                    <a:pt x="2512" y="1062"/>
                  </a:cubicBezTo>
                  <a:cubicBezTo>
                    <a:pt x="2534" y="1062"/>
                    <a:pt x="2534" y="1039"/>
                    <a:pt x="2534" y="1039"/>
                  </a:cubicBezTo>
                  <a:cubicBezTo>
                    <a:pt x="2534" y="1016"/>
                    <a:pt x="2489" y="948"/>
                    <a:pt x="2466" y="925"/>
                  </a:cubicBezTo>
                  <a:cubicBezTo>
                    <a:pt x="2238" y="651"/>
                    <a:pt x="1941" y="423"/>
                    <a:pt x="1621" y="240"/>
                  </a:cubicBezTo>
                  <a:cubicBezTo>
                    <a:pt x="1338" y="89"/>
                    <a:pt x="1007" y="0"/>
                    <a:pt x="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95"/>
            <p:cNvSpPr/>
            <p:nvPr/>
          </p:nvSpPr>
          <p:spPr>
            <a:xfrm>
              <a:off x="2925225" y="2187850"/>
              <a:ext cx="30825" cy="10300"/>
            </a:xfrm>
            <a:custGeom>
              <a:avLst/>
              <a:gdLst/>
              <a:ahLst/>
              <a:cxnLst/>
              <a:rect l="l" t="t" r="r" b="b"/>
              <a:pathLst>
                <a:path w="1233" h="412" extrusionOk="0">
                  <a:moveTo>
                    <a:pt x="1050" y="1"/>
                  </a:moveTo>
                  <a:cubicBezTo>
                    <a:pt x="1028" y="1"/>
                    <a:pt x="982" y="1"/>
                    <a:pt x="936" y="23"/>
                  </a:cubicBezTo>
                  <a:cubicBezTo>
                    <a:pt x="754" y="23"/>
                    <a:pt x="571" y="46"/>
                    <a:pt x="411" y="92"/>
                  </a:cubicBezTo>
                  <a:cubicBezTo>
                    <a:pt x="388" y="92"/>
                    <a:pt x="366" y="115"/>
                    <a:pt x="366" y="115"/>
                  </a:cubicBezTo>
                  <a:cubicBezTo>
                    <a:pt x="343" y="115"/>
                    <a:pt x="343" y="115"/>
                    <a:pt x="343" y="138"/>
                  </a:cubicBezTo>
                  <a:cubicBezTo>
                    <a:pt x="274" y="160"/>
                    <a:pt x="229" y="206"/>
                    <a:pt x="160" y="229"/>
                  </a:cubicBezTo>
                  <a:cubicBezTo>
                    <a:pt x="114" y="252"/>
                    <a:pt x="69" y="274"/>
                    <a:pt x="23" y="320"/>
                  </a:cubicBezTo>
                  <a:cubicBezTo>
                    <a:pt x="23" y="320"/>
                    <a:pt x="0" y="320"/>
                    <a:pt x="0" y="343"/>
                  </a:cubicBezTo>
                  <a:cubicBezTo>
                    <a:pt x="0" y="343"/>
                    <a:pt x="0" y="366"/>
                    <a:pt x="0" y="389"/>
                  </a:cubicBezTo>
                  <a:cubicBezTo>
                    <a:pt x="23" y="411"/>
                    <a:pt x="69" y="411"/>
                    <a:pt x="92" y="411"/>
                  </a:cubicBezTo>
                  <a:cubicBezTo>
                    <a:pt x="251" y="411"/>
                    <a:pt x="411" y="389"/>
                    <a:pt x="571" y="366"/>
                  </a:cubicBezTo>
                  <a:cubicBezTo>
                    <a:pt x="617" y="343"/>
                    <a:pt x="662" y="343"/>
                    <a:pt x="685" y="343"/>
                  </a:cubicBezTo>
                  <a:cubicBezTo>
                    <a:pt x="731" y="343"/>
                    <a:pt x="776" y="343"/>
                    <a:pt x="799" y="320"/>
                  </a:cubicBezTo>
                  <a:cubicBezTo>
                    <a:pt x="822" y="320"/>
                    <a:pt x="845" y="297"/>
                    <a:pt x="868" y="297"/>
                  </a:cubicBezTo>
                  <a:cubicBezTo>
                    <a:pt x="936" y="252"/>
                    <a:pt x="982" y="206"/>
                    <a:pt x="1050" y="183"/>
                  </a:cubicBezTo>
                  <a:cubicBezTo>
                    <a:pt x="1096" y="160"/>
                    <a:pt x="1142" y="138"/>
                    <a:pt x="1187" y="115"/>
                  </a:cubicBezTo>
                  <a:cubicBezTo>
                    <a:pt x="1187" y="92"/>
                    <a:pt x="1210" y="92"/>
                    <a:pt x="1210" y="92"/>
                  </a:cubicBezTo>
                  <a:cubicBezTo>
                    <a:pt x="1233" y="46"/>
                    <a:pt x="1210" y="1"/>
                    <a:pt x="1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95"/>
            <p:cNvSpPr/>
            <p:nvPr/>
          </p:nvSpPr>
          <p:spPr>
            <a:xfrm>
              <a:off x="2954325" y="2254175"/>
              <a:ext cx="29125" cy="87775"/>
            </a:xfrm>
            <a:custGeom>
              <a:avLst/>
              <a:gdLst/>
              <a:ahLst/>
              <a:cxnLst/>
              <a:rect l="l" t="t" r="r" b="b"/>
              <a:pathLst>
                <a:path w="1165" h="3511" extrusionOk="0">
                  <a:moveTo>
                    <a:pt x="443" y="1"/>
                  </a:moveTo>
                  <a:cubicBezTo>
                    <a:pt x="434" y="1"/>
                    <a:pt x="423" y="7"/>
                    <a:pt x="411" y="18"/>
                  </a:cubicBezTo>
                  <a:cubicBezTo>
                    <a:pt x="388" y="18"/>
                    <a:pt x="366" y="41"/>
                    <a:pt x="343" y="41"/>
                  </a:cubicBezTo>
                  <a:cubicBezTo>
                    <a:pt x="252" y="87"/>
                    <a:pt x="160" y="155"/>
                    <a:pt x="69" y="201"/>
                  </a:cubicBezTo>
                  <a:cubicBezTo>
                    <a:pt x="69" y="201"/>
                    <a:pt x="46" y="224"/>
                    <a:pt x="46" y="224"/>
                  </a:cubicBezTo>
                  <a:cubicBezTo>
                    <a:pt x="23" y="246"/>
                    <a:pt x="0" y="246"/>
                    <a:pt x="23" y="292"/>
                  </a:cubicBezTo>
                  <a:cubicBezTo>
                    <a:pt x="69" y="429"/>
                    <a:pt x="137" y="543"/>
                    <a:pt x="183" y="657"/>
                  </a:cubicBezTo>
                  <a:cubicBezTo>
                    <a:pt x="297" y="931"/>
                    <a:pt x="411" y="1182"/>
                    <a:pt x="457" y="1456"/>
                  </a:cubicBezTo>
                  <a:cubicBezTo>
                    <a:pt x="617" y="2118"/>
                    <a:pt x="548" y="2780"/>
                    <a:pt x="457" y="3442"/>
                  </a:cubicBezTo>
                  <a:cubicBezTo>
                    <a:pt x="457" y="3485"/>
                    <a:pt x="475" y="3501"/>
                    <a:pt x="500" y="3501"/>
                  </a:cubicBezTo>
                  <a:cubicBezTo>
                    <a:pt x="515" y="3501"/>
                    <a:pt x="532" y="3496"/>
                    <a:pt x="548" y="3488"/>
                  </a:cubicBezTo>
                  <a:cubicBezTo>
                    <a:pt x="548" y="3488"/>
                    <a:pt x="548" y="3488"/>
                    <a:pt x="548" y="3510"/>
                  </a:cubicBezTo>
                  <a:cubicBezTo>
                    <a:pt x="548" y="3488"/>
                    <a:pt x="571" y="3488"/>
                    <a:pt x="571" y="3488"/>
                  </a:cubicBezTo>
                  <a:cubicBezTo>
                    <a:pt x="594" y="3465"/>
                    <a:pt x="640" y="3465"/>
                    <a:pt x="640" y="3442"/>
                  </a:cubicBezTo>
                  <a:cubicBezTo>
                    <a:pt x="731" y="3396"/>
                    <a:pt x="822" y="3351"/>
                    <a:pt x="913" y="3305"/>
                  </a:cubicBezTo>
                  <a:cubicBezTo>
                    <a:pt x="913" y="3305"/>
                    <a:pt x="913" y="3282"/>
                    <a:pt x="913" y="3282"/>
                  </a:cubicBezTo>
                  <a:cubicBezTo>
                    <a:pt x="959" y="3259"/>
                    <a:pt x="959" y="3236"/>
                    <a:pt x="982" y="3191"/>
                  </a:cubicBezTo>
                  <a:cubicBezTo>
                    <a:pt x="1050" y="2963"/>
                    <a:pt x="1096" y="2734"/>
                    <a:pt x="1119" y="2506"/>
                  </a:cubicBezTo>
                  <a:cubicBezTo>
                    <a:pt x="1165" y="2027"/>
                    <a:pt x="1119" y="1547"/>
                    <a:pt x="982" y="1091"/>
                  </a:cubicBezTo>
                  <a:cubicBezTo>
                    <a:pt x="913" y="863"/>
                    <a:pt x="822" y="634"/>
                    <a:pt x="731" y="429"/>
                  </a:cubicBezTo>
                  <a:cubicBezTo>
                    <a:pt x="662" y="338"/>
                    <a:pt x="617" y="224"/>
                    <a:pt x="548" y="132"/>
                  </a:cubicBezTo>
                  <a:cubicBezTo>
                    <a:pt x="525" y="109"/>
                    <a:pt x="503" y="41"/>
                    <a:pt x="457" y="18"/>
                  </a:cubicBezTo>
                  <a:cubicBezTo>
                    <a:pt x="457" y="7"/>
                    <a:pt x="451" y="1"/>
                    <a:pt x="4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95"/>
            <p:cNvSpPr/>
            <p:nvPr/>
          </p:nvSpPr>
          <p:spPr>
            <a:xfrm>
              <a:off x="2872150" y="2252825"/>
              <a:ext cx="91900" cy="131925"/>
            </a:xfrm>
            <a:custGeom>
              <a:avLst/>
              <a:gdLst/>
              <a:ahLst/>
              <a:cxnLst/>
              <a:rect l="l" t="t" r="r" b="b"/>
              <a:pathLst>
                <a:path w="3676" h="5277" extrusionOk="0">
                  <a:moveTo>
                    <a:pt x="3040" y="0"/>
                  </a:moveTo>
                  <a:cubicBezTo>
                    <a:pt x="3032" y="0"/>
                    <a:pt x="3023" y="1"/>
                    <a:pt x="3014" y="4"/>
                  </a:cubicBezTo>
                  <a:cubicBezTo>
                    <a:pt x="2945" y="26"/>
                    <a:pt x="2854" y="95"/>
                    <a:pt x="2785" y="118"/>
                  </a:cubicBezTo>
                  <a:cubicBezTo>
                    <a:pt x="2740" y="141"/>
                    <a:pt x="2671" y="186"/>
                    <a:pt x="2626" y="232"/>
                  </a:cubicBezTo>
                  <a:cubicBezTo>
                    <a:pt x="2603" y="255"/>
                    <a:pt x="2648" y="346"/>
                    <a:pt x="2648" y="392"/>
                  </a:cubicBezTo>
                  <a:cubicBezTo>
                    <a:pt x="2671" y="460"/>
                    <a:pt x="2694" y="506"/>
                    <a:pt x="2694" y="574"/>
                  </a:cubicBezTo>
                  <a:cubicBezTo>
                    <a:pt x="2717" y="711"/>
                    <a:pt x="2762" y="848"/>
                    <a:pt x="2785" y="985"/>
                  </a:cubicBezTo>
                  <a:cubicBezTo>
                    <a:pt x="2854" y="1213"/>
                    <a:pt x="2945" y="1464"/>
                    <a:pt x="2968" y="1693"/>
                  </a:cubicBezTo>
                  <a:cubicBezTo>
                    <a:pt x="2991" y="1875"/>
                    <a:pt x="2922" y="2058"/>
                    <a:pt x="2808" y="2195"/>
                  </a:cubicBezTo>
                  <a:cubicBezTo>
                    <a:pt x="2740" y="2263"/>
                    <a:pt x="2694" y="2309"/>
                    <a:pt x="2626" y="2355"/>
                  </a:cubicBezTo>
                  <a:cubicBezTo>
                    <a:pt x="2580" y="2400"/>
                    <a:pt x="2557" y="2423"/>
                    <a:pt x="2511" y="2446"/>
                  </a:cubicBezTo>
                  <a:cubicBezTo>
                    <a:pt x="2489" y="2469"/>
                    <a:pt x="2489" y="2469"/>
                    <a:pt x="2466" y="2469"/>
                  </a:cubicBezTo>
                  <a:cubicBezTo>
                    <a:pt x="2306" y="2560"/>
                    <a:pt x="2123" y="2674"/>
                    <a:pt x="1964" y="2765"/>
                  </a:cubicBezTo>
                  <a:cubicBezTo>
                    <a:pt x="1553" y="3039"/>
                    <a:pt x="1324" y="3450"/>
                    <a:pt x="1073" y="3861"/>
                  </a:cubicBezTo>
                  <a:cubicBezTo>
                    <a:pt x="777" y="4340"/>
                    <a:pt x="389" y="4751"/>
                    <a:pt x="23" y="5185"/>
                  </a:cubicBezTo>
                  <a:cubicBezTo>
                    <a:pt x="1" y="5208"/>
                    <a:pt x="1" y="5253"/>
                    <a:pt x="46" y="5276"/>
                  </a:cubicBezTo>
                  <a:cubicBezTo>
                    <a:pt x="92" y="5276"/>
                    <a:pt x="115" y="5231"/>
                    <a:pt x="138" y="5231"/>
                  </a:cubicBezTo>
                  <a:cubicBezTo>
                    <a:pt x="252" y="5162"/>
                    <a:pt x="343" y="5116"/>
                    <a:pt x="434" y="5048"/>
                  </a:cubicBezTo>
                  <a:lnTo>
                    <a:pt x="457" y="5048"/>
                  </a:lnTo>
                  <a:cubicBezTo>
                    <a:pt x="480" y="5025"/>
                    <a:pt x="526" y="5002"/>
                    <a:pt x="548" y="4980"/>
                  </a:cubicBezTo>
                  <a:cubicBezTo>
                    <a:pt x="731" y="4820"/>
                    <a:pt x="914" y="4637"/>
                    <a:pt x="1073" y="4455"/>
                  </a:cubicBezTo>
                  <a:cubicBezTo>
                    <a:pt x="1302" y="4203"/>
                    <a:pt x="1507" y="3952"/>
                    <a:pt x="1713" y="3701"/>
                  </a:cubicBezTo>
                  <a:cubicBezTo>
                    <a:pt x="1735" y="3701"/>
                    <a:pt x="1735" y="3724"/>
                    <a:pt x="1758" y="3747"/>
                  </a:cubicBezTo>
                  <a:cubicBezTo>
                    <a:pt x="1804" y="3815"/>
                    <a:pt x="1849" y="3861"/>
                    <a:pt x="1895" y="3930"/>
                  </a:cubicBezTo>
                  <a:cubicBezTo>
                    <a:pt x="1895" y="3930"/>
                    <a:pt x="1910" y="3959"/>
                    <a:pt x="1927" y="3959"/>
                  </a:cubicBezTo>
                  <a:cubicBezTo>
                    <a:pt x="1932" y="3959"/>
                    <a:pt x="1936" y="3957"/>
                    <a:pt x="1941" y="3952"/>
                  </a:cubicBezTo>
                  <a:lnTo>
                    <a:pt x="1964" y="3952"/>
                  </a:lnTo>
                  <a:cubicBezTo>
                    <a:pt x="1964" y="3952"/>
                    <a:pt x="1986" y="3930"/>
                    <a:pt x="2009" y="3930"/>
                  </a:cubicBezTo>
                  <a:cubicBezTo>
                    <a:pt x="2078" y="3884"/>
                    <a:pt x="2169" y="3838"/>
                    <a:pt x="2237" y="3793"/>
                  </a:cubicBezTo>
                  <a:cubicBezTo>
                    <a:pt x="2260" y="3770"/>
                    <a:pt x="2306" y="3770"/>
                    <a:pt x="2329" y="3747"/>
                  </a:cubicBezTo>
                  <a:cubicBezTo>
                    <a:pt x="2352" y="3724"/>
                    <a:pt x="2352" y="3724"/>
                    <a:pt x="2352" y="3701"/>
                  </a:cubicBezTo>
                  <a:cubicBezTo>
                    <a:pt x="2329" y="3701"/>
                    <a:pt x="2329" y="3679"/>
                    <a:pt x="2329" y="3656"/>
                  </a:cubicBezTo>
                  <a:cubicBezTo>
                    <a:pt x="2306" y="3656"/>
                    <a:pt x="2306" y="3633"/>
                    <a:pt x="2283" y="3610"/>
                  </a:cubicBezTo>
                  <a:cubicBezTo>
                    <a:pt x="2260" y="3542"/>
                    <a:pt x="2215" y="3473"/>
                    <a:pt x="2192" y="3405"/>
                  </a:cubicBezTo>
                  <a:cubicBezTo>
                    <a:pt x="2169" y="3336"/>
                    <a:pt x="2146" y="3268"/>
                    <a:pt x="2123" y="3199"/>
                  </a:cubicBezTo>
                  <a:cubicBezTo>
                    <a:pt x="2260" y="3039"/>
                    <a:pt x="2397" y="2902"/>
                    <a:pt x="2580" y="2811"/>
                  </a:cubicBezTo>
                  <a:cubicBezTo>
                    <a:pt x="2717" y="2720"/>
                    <a:pt x="2854" y="2629"/>
                    <a:pt x="2991" y="2537"/>
                  </a:cubicBezTo>
                  <a:lnTo>
                    <a:pt x="2991" y="2537"/>
                  </a:lnTo>
                  <a:cubicBezTo>
                    <a:pt x="2991" y="2583"/>
                    <a:pt x="2991" y="2629"/>
                    <a:pt x="2968" y="2674"/>
                  </a:cubicBezTo>
                  <a:cubicBezTo>
                    <a:pt x="2922" y="3039"/>
                    <a:pt x="2785" y="3405"/>
                    <a:pt x="2626" y="3770"/>
                  </a:cubicBezTo>
                  <a:cubicBezTo>
                    <a:pt x="2626" y="3793"/>
                    <a:pt x="2648" y="3793"/>
                    <a:pt x="2671" y="3793"/>
                  </a:cubicBezTo>
                  <a:cubicBezTo>
                    <a:pt x="2717" y="3793"/>
                    <a:pt x="2740" y="3747"/>
                    <a:pt x="2762" y="3747"/>
                  </a:cubicBezTo>
                  <a:cubicBezTo>
                    <a:pt x="2854" y="3701"/>
                    <a:pt x="2968" y="3656"/>
                    <a:pt x="3059" y="3587"/>
                  </a:cubicBezTo>
                  <a:cubicBezTo>
                    <a:pt x="3105" y="3542"/>
                    <a:pt x="3151" y="3450"/>
                    <a:pt x="3173" y="3382"/>
                  </a:cubicBezTo>
                  <a:cubicBezTo>
                    <a:pt x="3219" y="3313"/>
                    <a:pt x="3265" y="3245"/>
                    <a:pt x="3287" y="3176"/>
                  </a:cubicBezTo>
                  <a:cubicBezTo>
                    <a:pt x="3424" y="2880"/>
                    <a:pt x="3493" y="2560"/>
                    <a:pt x="3539" y="2241"/>
                  </a:cubicBezTo>
                  <a:cubicBezTo>
                    <a:pt x="3539" y="2172"/>
                    <a:pt x="3539" y="2104"/>
                    <a:pt x="3539" y="2012"/>
                  </a:cubicBezTo>
                  <a:cubicBezTo>
                    <a:pt x="3539" y="2012"/>
                    <a:pt x="3561" y="1989"/>
                    <a:pt x="3561" y="1967"/>
                  </a:cubicBezTo>
                  <a:cubicBezTo>
                    <a:pt x="3653" y="1784"/>
                    <a:pt x="3675" y="1579"/>
                    <a:pt x="3630" y="1373"/>
                  </a:cubicBezTo>
                  <a:cubicBezTo>
                    <a:pt x="3561" y="939"/>
                    <a:pt x="3333" y="529"/>
                    <a:pt x="3151" y="118"/>
                  </a:cubicBezTo>
                  <a:cubicBezTo>
                    <a:pt x="3110" y="77"/>
                    <a:pt x="3105" y="0"/>
                    <a:pt x="30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95"/>
            <p:cNvSpPr/>
            <p:nvPr/>
          </p:nvSpPr>
          <p:spPr>
            <a:xfrm>
              <a:off x="2840200" y="2370450"/>
              <a:ext cx="16575" cy="10300"/>
            </a:xfrm>
            <a:custGeom>
              <a:avLst/>
              <a:gdLst/>
              <a:ahLst/>
              <a:cxnLst/>
              <a:rect l="l" t="t" r="r" b="b"/>
              <a:pathLst>
                <a:path w="663" h="412" extrusionOk="0">
                  <a:moveTo>
                    <a:pt x="366" y="1"/>
                  </a:moveTo>
                  <a:lnTo>
                    <a:pt x="297" y="46"/>
                  </a:lnTo>
                  <a:cubicBezTo>
                    <a:pt x="229" y="92"/>
                    <a:pt x="137" y="138"/>
                    <a:pt x="69" y="183"/>
                  </a:cubicBezTo>
                  <a:cubicBezTo>
                    <a:pt x="46" y="183"/>
                    <a:pt x="46" y="206"/>
                    <a:pt x="23" y="206"/>
                  </a:cubicBezTo>
                  <a:cubicBezTo>
                    <a:pt x="23" y="206"/>
                    <a:pt x="0" y="229"/>
                    <a:pt x="0" y="229"/>
                  </a:cubicBezTo>
                  <a:cubicBezTo>
                    <a:pt x="0" y="252"/>
                    <a:pt x="0" y="275"/>
                    <a:pt x="23" y="275"/>
                  </a:cubicBezTo>
                  <a:cubicBezTo>
                    <a:pt x="69" y="320"/>
                    <a:pt x="115" y="343"/>
                    <a:pt x="160" y="389"/>
                  </a:cubicBezTo>
                  <a:cubicBezTo>
                    <a:pt x="160" y="389"/>
                    <a:pt x="183" y="389"/>
                    <a:pt x="206" y="411"/>
                  </a:cubicBezTo>
                  <a:lnTo>
                    <a:pt x="251" y="411"/>
                  </a:lnTo>
                  <a:cubicBezTo>
                    <a:pt x="297" y="389"/>
                    <a:pt x="320" y="366"/>
                    <a:pt x="343" y="366"/>
                  </a:cubicBezTo>
                  <a:cubicBezTo>
                    <a:pt x="434" y="297"/>
                    <a:pt x="525" y="252"/>
                    <a:pt x="617" y="206"/>
                  </a:cubicBezTo>
                  <a:cubicBezTo>
                    <a:pt x="640" y="183"/>
                    <a:pt x="662" y="183"/>
                    <a:pt x="662" y="138"/>
                  </a:cubicBezTo>
                  <a:cubicBezTo>
                    <a:pt x="662" y="115"/>
                    <a:pt x="640" y="115"/>
                    <a:pt x="617" y="92"/>
                  </a:cubicBezTo>
                  <a:cubicBezTo>
                    <a:pt x="571" y="69"/>
                    <a:pt x="548" y="69"/>
                    <a:pt x="503" y="46"/>
                  </a:cubicBezTo>
                  <a:cubicBezTo>
                    <a:pt x="503" y="23"/>
                    <a:pt x="480" y="23"/>
                    <a:pt x="4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95"/>
            <p:cNvSpPr/>
            <p:nvPr/>
          </p:nvSpPr>
          <p:spPr>
            <a:xfrm>
              <a:off x="2800250" y="2296125"/>
              <a:ext cx="105025" cy="112025"/>
            </a:xfrm>
            <a:custGeom>
              <a:avLst/>
              <a:gdLst/>
              <a:ahLst/>
              <a:cxnLst/>
              <a:rect l="l" t="t" r="r" b="b"/>
              <a:pathLst>
                <a:path w="4201" h="4481" extrusionOk="0">
                  <a:moveTo>
                    <a:pt x="3229" y="2141"/>
                  </a:moveTo>
                  <a:cubicBezTo>
                    <a:pt x="3199" y="2171"/>
                    <a:pt x="3180" y="2184"/>
                    <a:pt x="3174" y="2184"/>
                  </a:cubicBezTo>
                  <a:cubicBezTo>
                    <a:pt x="3169" y="2184"/>
                    <a:pt x="3176" y="2172"/>
                    <a:pt x="3196" y="2152"/>
                  </a:cubicBezTo>
                  <a:cubicBezTo>
                    <a:pt x="3214" y="2152"/>
                    <a:pt x="3218" y="2152"/>
                    <a:pt x="3229" y="2141"/>
                  </a:cubicBezTo>
                  <a:close/>
                  <a:moveTo>
                    <a:pt x="4149" y="0"/>
                  </a:moveTo>
                  <a:cubicBezTo>
                    <a:pt x="4108" y="0"/>
                    <a:pt x="4059" y="34"/>
                    <a:pt x="4041" y="52"/>
                  </a:cubicBezTo>
                  <a:cubicBezTo>
                    <a:pt x="3881" y="120"/>
                    <a:pt x="3744" y="212"/>
                    <a:pt x="3607" y="303"/>
                  </a:cubicBezTo>
                  <a:cubicBezTo>
                    <a:pt x="3310" y="486"/>
                    <a:pt x="3310" y="851"/>
                    <a:pt x="3310" y="1170"/>
                  </a:cubicBezTo>
                  <a:cubicBezTo>
                    <a:pt x="3310" y="1353"/>
                    <a:pt x="3333" y="1558"/>
                    <a:pt x="3287" y="1741"/>
                  </a:cubicBezTo>
                  <a:cubicBezTo>
                    <a:pt x="3265" y="1832"/>
                    <a:pt x="3242" y="1901"/>
                    <a:pt x="3173" y="1969"/>
                  </a:cubicBezTo>
                  <a:cubicBezTo>
                    <a:pt x="3173" y="1992"/>
                    <a:pt x="3173" y="1992"/>
                    <a:pt x="3151" y="1992"/>
                  </a:cubicBezTo>
                  <a:cubicBezTo>
                    <a:pt x="3128" y="2015"/>
                    <a:pt x="3082" y="2038"/>
                    <a:pt x="3059" y="2061"/>
                  </a:cubicBezTo>
                  <a:cubicBezTo>
                    <a:pt x="3036" y="2083"/>
                    <a:pt x="3014" y="2083"/>
                    <a:pt x="2991" y="2106"/>
                  </a:cubicBezTo>
                  <a:lnTo>
                    <a:pt x="2968" y="2106"/>
                  </a:lnTo>
                  <a:cubicBezTo>
                    <a:pt x="2991" y="2106"/>
                    <a:pt x="2968" y="2083"/>
                    <a:pt x="2968" y="2083"/>
                  </a:cubicBezTo>
                  <a:cubicBezTo>
                    <a:pt x="2945" y="2106"/>
                    <a:pt x="2945" y="2106"/>
                    <a:pt x="2922" y="2129"/>
                  </a:cubicBezTo>
                  <a:cubicBezTo>
                    <a:pt x="2877" y="2152"/>
                    <a:pt x="2831" y="2175"/>
                    <a:pt x="2831" y="2220"/>
                  </a:cubicBezTo>
                  <a:cubicBezTo>
                    <a:pt x="2831" y="2220"/>
                    <a:pt x="2854" y="2243"/>
                    <a:pt x="2854" y="2243"/>
                  </a:cubicBezTo>
                  <a:cubicBezTo>
                    <a:pt x="2511" y="2700"/>
                    <a:pt x="2260" y="3202"/>
                    <a:pt x="2009" y="3727"/>
                  </a:cubicBezTo>
                  <a:cubicBezTo>
                    <a:pt x="1918" y="3795"/>
                    <a:pt x="1827" y="3864"/>
                    <a:pt x="1735" y="3932"/>
                  </a:cubicBezTo>
                  <a:cubicBezTo>
                    <a:pt x="1690" y="3932"/>
                    <a:pt x="1644" y="3955"/>
                    <a:pt x="1621" y="3978"/>
                  </a:cubicBezTo>
                  <a:cubicBezTo>
                    <a:pt x="1530" y="4001"/>
                    <a:pt x="1461" y="4024"/>
                    <a:pt x="1370" y="4046"/>
                  </a:cubicBezTo>
                  <a:cubicBezTo>
                    <a:pt x="1324" y="4069"/>
                    <a:pt x="1279" y="4092"/>
                    <a:pt x="1233" y="4092"/>
                  </a:cubicBezTo>
                  <a:cubicBezTo>
                    <a:pt x="1028" y="4069"/>
                    <a:pt x="868" y="4024"/>
                    <a:pt x="685" y="3887"/>
                  </a:cubicBezTo>
                  <a:cubicBezTo>
                    <a:pt x="457" y="3704"/>
                    <a:pt x="183" y="3430"/>
                    <a:pt x="229" y="3111"/>
                  </a:cubicBezTo>
                  <a:cubicBezTo>
                    <a:pt x="252" y="3088"/>
                    <a:pt x="229" y="3088"/>
                    <a:pt x="206" y="3088"/>
                  </a:cubicBezTo>
                  <a:cubicBezTo>
                    <a:pt x="1" y="3339"/>
                    <a:pt x="275" y="3773"/>
                    <a:pt x="480" y="3955"/>
                  </a:cubicBezTo>
                  <a:cubicBezTo>
                    <a:pt x="571" y="4024"/>
                    <a:pt x="708" y="4115"/>
                    <a:pt x="845" y="4161"/>
                  </a:cubicBezTo>
                  <a:lnTo>
                    <a:pt x="754" y="4161"/>
                  </a:lnTo>
                  <a:cubicBezTo>
                    <a:pt x="754" y="4161"/>
                    <a:pt x="754" y="4183"/>
                    <a:pt x="731" y="4183"/>
                  </a:cubicBezTo>
                  <a:cubicBezTo>
                    <a:pt x="640" y="4229"/>
                    <a:pt x="548" y="4275"/>
                    <a:pt x="457" y="4343"/>
                  </a:cubicBezTo>
                  <a:cubicBezTo>
                    <a:pt x="434" y="4343"/>
                    <a:pt x="434" y="4366"/>
                    <a:pt x="411" y="4366"/>
                  </a:cubicBezTo>
                  <a:cubicBezTo>
                    <a:pt x="389" y="4366"/>
                    <a:pt x="389" y="4389"/>
                    <a:pt x="366" y="4389"/>
                  </a:cubicBezTo>
                  <a:lnTo>
                    <a:pt x="389" y="4389"/>
                  </a:lnTo>
                  <a:cubicBezTo>
                    <a:pt x="366" y="4412"/>
                    <a:pt x="366" y="4434"/>
                    <a:pt x="434" y="4457"/>
                  </a:cubicBezTo>
                  <a:cubicBezTo>
                    <a:pt x="594" y="4480"/>
                    <a:pt x="731" y="4480"/>
                    <a:pt x="891" y="4480"/>
                  </a:cubicBezTo>
                  <a:cubicBezTo>
                    <a:pt x="1210" y="4457"/>
                    <a:pt x="1461" y="4343"/>
                    <a:pt x="1735" y="4206"/>
                  </a:cubicBezTo>
                  <a:cubicBezTo>
                    <a:pt x="1713" y="4206"/>
                    <a:pt x="1804" y="4161"/>
                    <a:pt x="1895" y="4115"/>
                  </a:cubicBezTo>
                  <a:cubicBezTo>
                    <a:pt x="1918" y="4115"/>
                    <a:pt x="1918" y="4115"/>
                    <a:pt x="1941" y="4092"/>
                  </a:cubicBezTo>
                  <a:cubicBezTo>
                    <a:pt x="1941" y="4092"/>
                    <a:pt x="1941" y="4092"/>
                    <a:pt x="1964" y="4069"/>
                  </a:cubicBezTo>
                  <a:cubicBezTo>
                    <a:pt x="1964" y="4069"/>
                    <a:pt x="1986" y="4046"/>
                    <a:pt x="1986" y="4046"/>
                  </a:cubicBezTo>
                  <a:cubicBezTo>
                    <a:pt x="2101" y="3978"/>
                    <a:pt x="2192" y="3932"/>
                    <a:pt x="2306" y="3841"/>
                  </a:cubicBezTo>
                  <a:cubicBezTo>
                    <a:pt x="2352" y="3795"/>
                    <a:pt x="2420" y="3727"/>
                    <a:pt x="2466" y="3681"/>
                  </a:cubicBezTo>
                  <a:cubicBezTo>
                    <a:pt x="2511" y="3636"/>
                    <a:pt x="2580" y="3544"/>
                    <a:pt x="2580" y="3499"/>
                  </a:cubicBezTo>
                  <a:cubicBezTo>
                    <a:pt x="2557" y="3430"/>
                    <a:pt x="2511" y="3430"/>
                    <a:pt x="2466" y="3430"/>
                  </a:cubicBezTo>
                  <a:cubicBezTo>
                    <a:pt x="2466" y="3453"/>
                    <a:pt x="2443" y="3453"/>
                    <a:pt x="2443" y="3453"/>
                  </a:cubicBezTo>
                  <a:cubicBezTo>
                    <a:pt x="2374" y="3476"/>
                    <a:pt x="2306" y="3521"/>
                    <a:pt x="2238" y="3567"/>
                  </a:cubicBezTo>
                  <a:cubicBezTo>
                    <a:pt x="2443" y="3133"/>
                    <a:pt x="2626" y="2677"/>
                    <a:pt x="2877" y="2266"/>
                  </a:cubicBezTo>
                  <a:cubicBezTo>
                    <a:pt x="2890" y="2270"/>
                    <a:pt x="2905" y="2272"/>
                    <a:pt x="2922" y="2272"/>
                  </a:cubicBezTo>
                  <a:cubicBezTo>
                    <a:pt x="2994" y="2272"/>
                    <a:pt x="3091" y="2239"/>
                    <a:pt x="3128" y="2220"/>
                  </a:cubicBezTo>
                  <a:cubicBezTo>
                    <a:pt x="3265" y="2152"/>
                    <a:pt x="3424" y="2061"/>
                    <a:pt x="3561" y="1969"/>
                  </a:cubicBezTo>
                  <a:cubicBezTo>
                    <a:pt x="3653" y="1901"/>
                    <a:pt x="3744" y="1810"/>
                    <a:pt x="3790" y="1695"/>
                  </a:cubicBezTo>
                  <a:cubicBezTo>
                    <a:pt x="3949" y="1285"/>
                    <a:pt x="3744" y="851"/>
                    <a:pt x="3835" y="440"/>
                  </a:cubicBezTo>
                  <a:cubicBezTo>
                    <a:pt x="3881" y="349"/>
                    <a:pt x="3927" y="257"/>
                    <a:pt x="3995" y="189"/>
                  </a:cubicBezTo>
                  <a:cubicBezTo>
                    <a:pt x="3995" y="166"/>
                    <a:pt x="4018" y="166"/>
                    <a:pt x="4041" y="143"/>
                  </a:cubicBezTo>
                  <a:cubicBezTo>
                    <a:pt x="4064" y="120"/>
                    <a:pt x="4086" y="120"/>
                    <a:pt x="4109" y="98"/>
                  </a:cubicBezTo>
                  <a:cubicBezTo>
                    <a:pt x="4132" y="98"/>
                    <a:pt x="4200" y="52"/>
                    <a:pt x="4178" y="6"/>
                  </a:cubicBezTo>
                  <a:cubicBezTo>
                    <a:pt x="4169" y="2"/>
                    <a:pt x="4159" y="0"/>
                    <a:pt x="41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55" name="Google Shape;4055;p95"/>
          <p:cNvSpPr/>
          <p:nvPr/>
        </p:nvSpPr>
        <p:spPr>
          <a:xfrm>
            <a:off x="3535250" y="34134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3975"/>
                                        </p:tgtEl>
                                        <p:attrNameLst>
                                          <p:attrName>style.visibility</p:attrName>
                                        </p:attrNameLst>
                                      </p:cBhvr>
                                      <p:to>
                                        <p:strVal val="visible"/>
                                      </p:to>
                                    </p:set>
                                    <p:anim calcmode="lin" valueType="num">
                                      <p:cBhvr additive="base">
                                        <p:cTn id="7" dur="1000"/>
                                        <p:tgtEl>
                                          <p:spTgt spid="3975"/>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Shape 4059"/>
        <p:cNvGrpSpPr/>
        <p:nvPr/>
      </p:nvGrpSpPr>
      <p:grpSpPr>
        <a:xfrm>
          <a:off x="0" y="0"/>
          <a:ext cx="0" cy="0"/>
          <a:chOff x="0" y="0"/>
          <a:chExt cx="0" cy="0"/>
        </a:xfrm>
      </p:grpSpPr>
      <p:sp>
        <p:nvSpPr>
          <p:cNvPr id="4060" name="Google Shape;4060;p96"/>
          <p:cNvSpPr txBox="1">
            <a:spLocks noGrp="1"/>
          </p:cNvSpPr>
          <p:nvPr>
            <p:ph type="title"/>
          </p:nvPr>
        </p:nvSpPr>
        <p:spPr>
          <a:xfrm>
            <a:off x="1746600" y="4192650"/>
            <a:ext cx="5650800" cy="550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—SOMEONE FAMOUS</a:t>
            </a:r>
            <a:endParaRPr/>
          </a:p>
        </p:txBody>
      </p:sp>
      <p:sp>
        <p:nvSpPr>
          <p:cNvPr id="4061" name="Google Shape;4061;p96"/>
          <p:cNvSpPr txBox="1">
            <a:spLocks noGrp="1"/>
          </p:cNvSpPr>
          <p:nvPr>
            <p:ph type="subTitle" idx="1"/>
          </p:nvPr>
        </p:nvSpPr>
        <p:spPr>
          <a:xfrm>
            <a:off x="1476750" y="2706607"/>
            <a:ext cx="6190500" cy="1081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“This is a quote, words full of wisdom that someone important said and can make the reader get inspired.”</a:t>
            </a:r>
            <a:endParaRPr/>
          </a:p>
        </p:txBody>
      </p:sp>
      <p:cxnSp>
        <p:nvCxnSpPr>
          <p:cNvPr id="4062" name="Google Shape;4062;p96"/>
          <p:cNvCxnSpPr/>
          <p:nvPr/>
        </p:nvCxnSpPr>
        <p:spPr>
          <a:xfrm>
            <a:off x="3759300" y="4052700"/>
            <a:ext cx="1625400" cy="0"/>
          </a:xfrm>
          <a:prstGeom prst="straightConnector1">
            <a:avLst/>
          </a:prstGeom>
          <a:noFill/>
          <a:ln w="19050" cap="flat" cmpd="sng">
            <a:solidFill>
              <a:schemeClr val="dk1"/>
            </a:solidFill>
            <a:prstDash val="solid"/>
            <a:round/>
            <a:headEnd type="none" w="med" len="med"/>
            <a:tailEnd type="none" w="med" len="med"/>
          </a:ln>
        </p:spPr>
      </p:cxnSp>
      <p:grpSp>
        <p:nvGrpSpPr>
          <p:cNvPr id="4063" name="Google Shape;4063;p96"/>
          <p:cNvGrpSpPr/>
          <p:nvPr/>
        </p:nvGrpSpPr>
        <p:grpSpPr>
          <a:xfrm>
            <a:off x="1786846" y="-1207350"/>
            <a:ext cx="5306116" cy="4976669"/>
            <a:chOff x="1786846" y="-1283550"/>
            <a:chExt cx="5306116" cy="4976669"/>
          </a:xfrm>
        </p:grpSpPr>
        <p:sp>
          <p:nvSpPr>
            <p:cNvPr id="4064" name="Google Shape;4064;p96"/>
            <p:cNvSpPr/>
            <p:nvPr/>
          </p:nvSpPr>
          <p:spPr>
            <a:xfrm rot="-2009437" flipH="1">
              <a:off x="2328833" y="-390399"/>
              <a:ext cx="4197132" cy="3190366"/>
            </a:xfrm>
            <a:custGeom>
              <a:avLst/>
              <a:gdLst/>
              <a:ahLst/>
              <a:cxnLst/>
              <a:rect l="l" t="t" r="r" b="b"/>
              <a:pathLst>
                <a:path w="112686" h="85656" extrusionOk="0">
                  <a:moveTo>
                    <a:pt x="91466" y="39392"/>
                  </a:moveTo>
                  <a:cubicBezTo>
                    <a:pt x="91700" y="39626"/>
                    <a:pt x="91967" y="39859"/>
                    <a:pt x="92233" y="40126"/>
                  </a:cubicBezTo>
                  <a:cubicBezTo>
                    <a:pt x="92017" y="40110"/>
                    <a:pt x="91791" y="40101"/>
                    <a:pt x="91566" y="40101"/>
                  </a:cubicBezTo>
                  <a:cubicBezTo>
                    <a:pt x="91341" y="40101"/>
                    <a:pt x="91116" y="40110"/>
                    <a:pt x="90899" y="40126"/>
                  </a:cubicBezTo>
                  <a:cubicBezTo>
                    <a:pt x="91066" y="39859"/>
                    <a:pt x="91266" y="39626"/>
                    <a:pt x="91466" y="39392"/>
                  </a:cubicBezTo>
                  <a:close/>
                  <a:moveTo>
                    <a:pt x="28054" y="52335"/>
                  </a:moveTo>
                  <a:cubicBezTo>
                    <a:pt x="27887" y="52669"/>
                    <a:pt x="27721" y="53035"/>
                    <a:pt x="27621" y="53402"/>
                  </a:cubicBezTo>
                  <a:cubicBezTo>
                    <a:pt x="27621" y="53302"/>
                    <a:pt x="27587" y="53202"/>
                    <a:pt x="27554" y="53102"/>
                  </a:cubicBezTo>
                  <a:cubicBezTo>
                    <a:pt x="27487" y="52835"/>
                    <a:pt x="27420" y="52602"/>
                    <a:pt x="27320" y="52335"/>
                  </a:cubicBezTo>
                  <a:close/>
                  <a:moveTo>
                    <a:pt x="31924" y="67046"/>
                  </a:moveTo>
                  <a:lnTo>
                    <a:pt x="31924" y="67046"/>
                  </a:lnTo>
                  <a:cubicBezTo>
                    <a:pt x="32324" y="67279"/>
                    <a:pt x="32791" y="67412"/>
                    <a:pt x="33258" y="67513"/>
                  </a:cubicBezTo>
                  <a:cubicBezTo>
                    <a:pt x="32858" y="67679"/>
                    <a:pt x="32457" y="67879"/>
                    <a:pt x="32090" y="68046"/>
                  </a:cubicBezTo>
                  <a:cubicBezTo>
                    <a:pt x="32024" y="67713"/>
                    <a:pt x="31990" y="67379"/>
                    <a:pt x="31924" y="67046"/>
                  </a:cubicBezTo>
                  <a:close/>
                  <a:moveTo>
                    <a:pt x="106928" y="0"/>
                  </a:moveTo>
                  <a:cubicBezTo>
                    <a:pt x="99092" y="0"/>
                    <a:pt x="93333" y="7216"/>
                    <a:pt x="89198" y="13374"/>
                  </a:cubicBezTo>
                  <a:cubicBezTo>
                    <a:pt x="86363" y="17610"/>
                    <a:pt x="83427" y="21613"/>
                    <a:pt x="78891" y="24081"/>
                  </a:cubicBezTo>
                  <a:cubicBezTo>
                    <a:pt x="74387" y="26517"/>
                    <a:pt x="69317" y="26183"/>
                    <a:pt x="64714" y="28018"/>
                  </a:cubicBezTo>
                  <a:cubicBezTo>
                    <a:pt x="63480" y="28518"/>
                    <a:pt x="62312" y="29185"/>
                    <a:pt x="61245" y="29952"/>
                  </a:cubicBezTo>
                  <a:cubicBezTo>
                    <a:pt x="60911" y="29952"/>
                    <a:pt x="60611" y="29986"/>
                    <a:pt x="60344" y="30119"/>
                  </a:cubicBezTo>
                  <a:cubicBezTo>
                    <a:pt x="56608" y="31620"/>
                    <a:pt x="54173" y="35456"/>
                    <a:pt x="51638" y="38392"/>
                  </a:cubicBezTo>
                  <a:cubicBezTo>
                    <a:pt x="51071" y="39025"/>
                    <a:pt x="50937" y="39926"/>
                    <a:pt x="51338" y="40693"/>
                  </a:cubicBezTo>
                  <a:cubicBezTo>
                    <a:pt x="50537" y="41594"/>
                    <a:pt x="49636" y="42428"/>
                    <a:pt x="48702" y="43195"/>
                  </a:cubicBezTo>
                  <a:cubicBezTo>
                    <a:pt x="48634" y="43185"/>
                    <a:pt x="48566" y="43181"/>
                    <a:pt x="48497" y="43181"/>
                  </a:cubicBezTo>
                  <a:cubicBezTo>
                    <a:pt x="48332" y="43181"/>
                    <a:pt x="48167" y="43205"/>
                    <a:pt x="48002" y="43228"/>
                  </a:cubicBezTo>
                  <a:cubicBezTo>
                    <a:pt x="45700" y="43629"/>
                    <a:pt x="43532" y="44629"/>
                    <a:pt x="41697" y="46064"/>
                  </a:cubicBezTo>
                  <a:cubicBezTo>
                    <a:pt x="41430" y="46264"/>
                    <a:pt x="41230" y="46531"/>
                    <a:pt x="41064" y="46798"/>
                  </a:cubicBezTo>
                  <a:cubicBezTo>
                    <a:pt x="39296" y="47198"/>
                    <a:pt x="37494" y="47465"/>
                    <a:pt x="35693" y="47632"/>
                  </a:cubicBezTo>
                  <a:cubicBezTo>
                    <a:pt x="33811" y="47204"/>
                    <a:pt x="31823" y="46864"/>
                    <a:pt x="29883" y="46864"/>
                  </a:cubicBezTo>
                  <a:cubicBezTo>
                    <a:pt x="28041" y="46864"/>
                    <a:pt x="26243" y="47170"/>
                    <a:pt x="24618" y="47999"/>
                  </a:cubicBezTo>
                  <a:cubicBezTo>
                    <a:pt x="24485" y="48065"/>
                    <a:pt x="24385" y="48132"/>
                    <a:pt x="24285" y="48165"/>
                  </a:cubicBezTo>
                  <a:cubicBezTo>
                    <a:pt x="22283" y="48265"/>
                    <a:pt x="20249" y="48332"/>
                    <a:pt x="18247" y="48466"/>
                  </a:cubicBezTo>
                  <a:cubicBezTo>
                    <a:pt x="16646" y="48566"/>
                    <a:pt x="15045" y="48832"/>
                    <a:pt x="13477" y="49266"/>
                  </a:cubicBezTo>
                  <a:cubicBezTo>
                    <a:pt x="13069" y="48654"/>
                    <a:pt x="12393" y="48331"/>
                    <a:pt x="11718" y="48331"/>
                  </a:cubicBezTo>
                  <a:cubicBezTo>
                    <a:pt x="11179" y="48331"/>
                    <a:pt x="10641" y="48537"/>
                    <a:pt x="10242" y="48966"/>
                  </a:cubicBezTo>
                  <a:cubicBezTo>
                    <a:pt x="9841" y="49366"/>
                    <a:pt x="9641" y="49900"/>
                    <a:pt x="9641" y="50467"/>
                  </a:cubicBezTo>
                  <a:lnTo>
                    <a:pt x="9641" y="51034"/>
                  </a:lnTo>
                  <a:cubicBezTo>
                    <a:pt x="8540" y="51768"/>
                    <a:pt x="7540" y="52702"/>
                    <a:pt x="6706" y="53769"/>
                  </a:cubicBezTo>
                  <a:cubicBezTo>
                    <a:pt x="6555" y="53729"/>
                    <a:pt x="6404" y="53709"/>
                    <a:pt x="6256" y="53709"/>
                  </a:cubicBezTo>
                  <a:cubicBezTo>
                    <a:pt x="5554" y="53709"/>
                    <a:pt x="4919" y="54148"/>
                    <a:pt x="4671" y="54837"/>
                  </a:cubicBezTo>
                  <a:cubicBezTo>
                    <a:pt x="2770" y="59240"/>
                    <a:pt x="2369" y="63877"/>
                    <a:pt x="2102" y="68580"/>
                  </a:cubicBezTo>
                  <a:cubicBezTo>
                    <a:pt x="2069" y="69080"/>
                    <a:pt x="2236" y="69581"/>
                    <a:pt x="2569" y="69948"/>
                  </a:cubicBezTo>
                  <a:cubicBezTo>
                    <a:pt x="2469" y="70581"/>
                    <a:pt x="2703" y="71215"/>
                    <a:pt x="3203" y="71615"/>
                  </a:cubicBezTo>
                  <a:lnTo>
                    <a:pt x="3470" y="71849"/>
                  </a:lnTo>
                  <a:cubicBezTo>
                    <a:pt x="3670" y="72082"/>
                    <a:pt x="3904" y="72283"/>
                    <a:pt x="4204" y="72449"/>
                  </a:cubicBezTo>
                  <a:lnTo>
                    <a:pt x="4271" y="72483"/>
                  </a:lnTo>
                  <a:cubicBezTo>
                    <a:pt x="4672" y="72827"/>
                    <a:pt x="5160" y="72992"/>
                    <a:pt x="5646" y="72992"/>
                  </a:cubicBezTo>
                  <a:cubicBezTo>
                    <a:pt x="6292" y="72992"/>
                    <a:pt x="6935" y="72701"/>
                    <a:pt x="7373" y="72149"/>
                  </a:cubicBezTo>
                  <a:cubicBezTo>
                    <a:pt x="8841" y="71716"/>
                    <a:pt x="10208" y="70748"/>
                    <a:pt x="11509" y="69747"/>
                  </a:cubicBezTo>
                  <a:cubicBezTo>
                    <a:pt x="12610" y="68880"/>
                    <a:pt x="13744" y="68013"/>
                    <a:pt x="14778" y="67079"/>
                  </a:cubicBezTo>
                  <a:cubicBezTo>
                    <a:pt x="15596" y="66326"/>
                    <a:pt x="16736" y="64642"/>
                    <a:pt x="17944" y="64642"/>
                  </a:cubicBezTo>
                  <a:cubicBezTo>
                    <a:pt x="17967" y="64642"/>
                    <a:pt x="17991" y="64643"/>
                    <a:pt x="18014" y="64644"/>
                  </a:cubicBezTo>
                  <a:cubicBezTo>
                    <a:pt x="18447" y="65511"/>
                    <a:pt x="18914" y="66345"/>
                    <a:pt x="19481" y="67146"/>
                  </a:cubicBezTo>
                  <a:cubicBezTo>
                    <a:pt x="19582" y="67246"/>
                    <a:pt x="19682" y="67379"/>
                    <a:pt x="19782" y="67479"/>
                  </a:cubicBezTo>
                  <a:cubicBezTo>
                    <a:pt x="19782" y="67980"/>
                    <a:pt x="19648" y="68513"/>
                    <a:pt x="19448" y="68980"/>
                  </a:cubicBezTo>
                  <a:cubicBezTo>
                    <a:pt x="19215" y="69481"/>
                    <a:pt x="18914" y="69981"/>
                    <a:pt x="18514" y="70415"/>
                  </a:cubicBezTo>
                  <a:cubicBezTo>
                    <a:pt x="18414" y="70581"/>
                    <a:pt x="18314" y="70715"/>
                    <a:pt x="18181" y="70848"/>
                  </a:cubicBezTo>
                  <a:cubicBezTo>
                    <a:pt x="16379" y="72650"/>
                    <a:pt x="14211" y="73784"/>
                    <a:pt x="12009" y="74951"/>
                  </a:cubicBezTo>
                  <a:cubicBezTo>
                    <a:pt x="11704" y="75119"/>
                    <a:pt x="11363" y="75203"/>
                    <a:pt x="11019" y="75203"/>
                  </a:cubicBezTo>
                  <a:cubicBezTo>
                    <a:pt x="10613" y="75203"/>
                    <a:pt x="10203" y="75086"/>
                    <a:pt x="9841" y="74851"/>
                  </a:cubicBezTo>
                  <a:cubicBezTo>
                    <a:pt x="8907" y="75185"/>
                    <a:pt x="8007" y="75552"/>
                    <a:pt x="7106" y="75985"/>
                  </a:cubicBezTo>
                  <a:cubicBezTo>
                    <a:pt x="4804" y="77086"/>
                    <a:pt x="2870" y="78654"/>
                    <a:pt x="902" y="80255"/>
                  </a:cubicBezTo>
                  <a:cubicBezTo>
                    <a:pt x="201" y="80755"/>
                    <a:pt x="1" y="81723"/>
                    <a:pt x="501" y="82457"/>
                  </a:cubicBezTo>
                  <a:cubicBezTo>
                    <a:pt x="134" y="82957"/>
                    <a:pt x="68" y="83557"/>
                    <a:pt x="234" y="84124"/>
                  </a:cubicBezTo>
                  <a:cubicBezTo>
                    <a:pt x="531" y="84933"/>
                    <a:pt x="1351" y="85655"/>
                    <a:pt x="2218" y="85655"/>
                  </a:cubicBezTo>
                  <a:cubicBezTo>
                    <a:pt x="2424" y="85655"/>
                    <a:pt x="2632" y="85615"/>
                    <a:pt x="2836" y="85525"/>
                  </a:cubicBezTo>
                  <a:cubicBezTo>
                    <a:pt x="3237" y="85359"/>
                    <a:pt x="3670" y="85225"/>
                    <a:pt x="4104" y="85158"/>
                  </a:cubicBezTo>
                  <a:cubicBezTo>
                    <a:pt x="4004" y="85158"/>
                    <a:pt x="4504" y="85125"/>
                    <a:pt x="4604" y="85125"/>
                  </a:cubicBezTo>
                  <a:cubicBezTo>
                    <a:pt x="4671" y="85125"/>
                    <a:pt x="4990" y="85155"/>
                    <a:pt x="5106" y="85155"/>
                  </a:cubicBezTo>
                  <a:cubicBezTo>
                    <a:pt x="5164" y="85155"/>
                    <a:pt x="5171" y="85147"/>
                    <a:pt x="5071" y="85125"/>
                  </a:cubicBezTo>
                  <a:lnTo>
                    <a:pt x="5538" y="85125"/>
                  </a:lnTo>
                  <a:cubicBezTo>
                    <a:pt x="5739" y="85146"/>
                    <a:pt x="5939" y="85157"/>
                    <a:pt x="6140" y="85157"/>
                  </a:cubicBezTo>
                  <a:cubicBezTo>
                    <a:pt x="6573" y="85157"/>
                    <a:pt x="7006" y="85106"/>
                    <a:pt x="7440" y="84992"/>
                  </a:cubicBezTo>
                  <a:cubicBezTo>
                    <a:pt x="8407" y="84658"/>
                    <a:pt x="9007" y="83724"/>
                    <a:pt x="8907" y="82723"/>
                  </a:cubicBezTo>
                  <a:cubicBezTo>
                    <a:pt x="10108" y="82356"/>
                    <a:pt x="11342" y="82090"/>
                    <a:pt x="12610" y="81889"/>
                  </a:cubicBezTo>
                  <a:cubicBezTo>
                    <a:pt x="12643" y="81923"/>
                    <a:pt x="12710" y="81956"/>
                    <a:pt x="12743" y="82023"/>
                  </a:cubicBezTo>
                  <a:cubicBezTo>
                    <a:pt x="14945" y="80689"/>
                    <a:pt x="17747" y="80188"/>
                    <a:pt x="20215" y="79788"/>
                  </a:cubicBezTo>
                  <a:cubicBezTo>
                    <a:pt x="22550" y="79388"/>
                    <a:pt x="25052" y="79154"/>
                    <a:pt x="27420" y="78654"/>
                  </a:cubicBezTo>
                  <a:cubicBezTo>
                    <a:pt x="27921" y="78254"/>
                    <a:pt x="28354" y="77820"/>
                    <a:pt x="28788" y="77353"/>
                  </a:cubicBezTo>
                  <a:cubicBezTo>
                    <a:pt x="29355" y="77153"/>
                    <a:pt x="29889" y="76819"/>
                    <a:pt x="30389" y="76452"/>
                  </a:cubicBezTo>
                  <a:cubicBezTo>
                    <a:pt x="31290" y="75685"/>
                    <a:pt x="31690" y="74551"/>
                    <a:pt x="31890" y="73350"/>
                  </a:cubicBezTo>
                  <a:cubicBezTo>
                    <a:pt x="32157" y="73016"/>
                    <a:pt x="32457" y="72750"/>
                    <a:pt x="32791" y="72483"/>
                  </a:cubicBezTo>
                  <a:cubicBezTo>
                    <a:pt x="34459" y="71182"/>
                    <a:pt x="36627" y="70681"/>
                    <a:pt x="38628" y="70214"/>
                  </a:cubicBezTo>
                  <a:cubicBezTo>
                    <a:pt x="43032" y="69180"/>
                    <a:pt x="47368" y="67813"/>
                    <a:pt x="51571" y="66145"/>
                  </a:cubicBezTo>
                  <a:cubicBezTo>
                    <a:pt x="55007" y="64744"/>
                    <a:pt x="58476" y="63076"/>
                    <a:pt x="60878" y="60141"/>
                  </a:cubicBezTo>
                  <a:cubicBezTo>
                    <a:pt x="61845" y="58973"/>
                    <a:pt x="62546" y="57605"/>
                    <a:pt x="63346" y="56305"/>
                  </a:cubicBezTo>
                  <a:cubicBezTo>
                    <a:pt x="64340" y="54776"/>
                    <a:pt x="65431" y="54123"/>
                    <a:pt x="66932" y="54123"/>
                  </a:cubicBezTo>
                  <a:cubicBezTo>
                    <a:pt x="67396" y="54123"/>
                    <a:pt x="67899" y="54185"/>
                    <a:pt x="68450" y="54303"/>
                  </a:cubicBezTo>
                  <a:cubicBezTo>
                    <a:pt x="70918" y="54837"/>
                    <a:pt x="73153" y="55437"/>
                    <a:pt x="75488" y="55437"/>
                  </a:cubicBezTo>
                  <a:cubicBezTo>
                    <a:pt x="75834" y="55981"/>
                    <a:pt x="76418" y="56286"/>
                    <a:pt x="77036" y="56286"/>
                  </a:cubicBezTo>
                  <a:cubicBezTo>
                    <a:pt x="77253" y="56286"/>
                    <a:pt x="77473" y="56249"/>
                    <a:pt x="77690" y="56171"/>
                  </a:cubicBezTo>
                  <a:cubicBezTo>
                    <a:pt x="79458" y="55637"/>
                    <a:pt x="81059" y="54637"/>
                    <a:pt x="82326" y="53302"/>
                  </a:cubicBezTo>
                  <a:cubicBezTo>
                    <a:pt x="84361" y="51935"/>
                    <a:pt x="86029" y="50100"/>
                    <a:pt x="87130" y="47932"/>
                  </a:cubicBezTo>
                  <a:cubicBezTo>
                    <a:pt x="88178" y="46031"/>
                    <a:pt x="89002" y="44227"/>
                    <a:pt x="91402" y="44227"/>
                  </a:cubicBezTo>
                  <a:cubicBezTo>
                    <a:pt x="91445" y="44227"/>
                    <a:pt x="91489" y="44228"/>
                    <a:pt x="91533" y="44229"/>
                  </a:cubicBezTo>
                  <a:cubicBezTo>
                    <a:pt x="93835" y="44263"/>
                    <a:pt x="96003" y="45430"/>
                    <a:pt x="98238" y="45897"/>
                  </a:cubicBezTo>
                  <a:lnTo>
                    <a:pt x="98671" y="45964"/>
                  </a:lnTo>
                  <a:cubicBezTo>
                    <a:pt x="98905" y="46231"/>
                    <a:pt x="99172" y="46464"/>
                    <a:pt x="99472" y="46664"/>
                  </a:cubicBezTo>
                  <a:cubicBezTo>
                    <a:pt x="99768" y="46833"/>
                    <a:pt x="100117" y="46922"/>
                    <a:pt x="100469" y="46922"/>
                  </a:cubicBezTo>
                  <a:cubicBezTo>
                    <a:pt x="100673" y="46922"/>
                    <a:pt x="100877" y="46892"/>
                    <a:pt x="101073" y="46831"/>
                  </a:cubicBezTo>
                  <a:cubicBezTo>
                    <a:pt x="101573" y="46698"/>
                    <a:pt x="101974" y="46364"/>
                    <a:pt x="102241" y="45930"/>
                  </a:cubicBezTo>
                  <a:cubicBezTo>
                    <a:pt x="104609" y="45463"/>
                    <a:pt x="106644" y="44062"/>
                    <a:pt x="107511" y="41494"/>
                  </a:cubicBezTo>
                  <a:cubicBezTo>
                    <a:pt x="107911" y="40393"/>
                    <a:pt x="107011" y="39292"/>
                    <a:pt x="106010" y="38959"/>
                  </a:cubicBezTo>
                  <a:cubicBezTo>
                    <a:pt x="105103" y="38661"/>
                    <a:pt x="104205" y="38579"/>
                    <a:pt x="103308" y="38579"/>
                  </a:cubicBezTo>
                  <a:cubicBezTo>
                    <a:pt x="102225" y="38579"/>
                    <a:pt x="101143" y="38698"/>
                    <a:pt x="100043" y="38698"/>
                  </a:cubicBezTo>
                  <a:cubicBezTo>
                    <a:pt x="99710" y="38698"/>
                    <a:pt x="99375" y="38687"/>
                    <a:pt x="99038" y="38659"/>
                  </a:cubicBezTo>
                  <a:cubicBezTo>
                    <a:pt x="97871" y="38525"/>
                    <a:pt x="96770" y="38158"/>
                    <a:pt x="95769" y="37591"/>
                  </a:cubicBezTo>
                  <a:cubicBezTo>
                    <a:pt x="94668" y="36991"/>
                    <a:pt x="94001" y="36023"/>
                    <a:pt x="92967" y="35356"/>
                  </a:cubicBezTo>
                  <a:cubicBezTo>
                    <a:pt x="92413" y="35002"/>
                    <a:pt x="91902" y="34851"/>
                    <a:pt x="91427" y="34851"/>
                  </a:cubicBezTo>
                  <a:cubicBezTo>
                    <a:pt x="90246" y="34851"/>
                    <a:pt x="89287" y="35786"/>
                    <a:pt x="88431" y="36857"/>
                  </a:cubicBezTo>
                  <a:lnTo>
                    <a:pt x="84228" y="42261"/>
                  </a:lnTo>
                  <a:cubicBezTo>
                    <a:pt x="83060" y="39859"/>
                    <a:pt x="81726" y="37491"/>
                    <a:pt x="80458" y="35123"/>
                  </a:cubicBezTo>
                  <a:cubicBezTo>
                    <a:pt x="80225" y="34589"/>
                    <a:pt x="79724" y="34222"/>
                    <a:pt x="79124" y="34122"/>
                  </a:cubicBezTo>
                  <a:cubicBezTo>
                    <a:pt x="78257" y="32387"/>
                    <a:pt x="76822" y="31220"/>
                    <a:pt x="75421" y="29886"/>
                  </a:cubicBezTo>
                  <a:cubicBezTo>
                    <a:pt x="76089" y="29752"/>
                    <a:pt x="76756" y="29552"/>
                    <a:pt x="77423" y="29319"/>
                  </a:cubicBezTo>
                  <a:cubicBezTo>
                    <a:pt x="81492" y="27817"/>
                    <a:pt x="85128" y="25349"/>
                    <a:pt x="87997" y="22080"/>
                  </a:cubicBezTo>
                  <a:cubicBezTo>
                    <a:pt x="92947" y="16428"/>
                    <a:pt x="97896" y="4142"/>
                    <a:pt x="106742" y="4142"/>
                  </a:cubicBezTo>
                  <a:cubicBezTo>
                    <a:pt x="107554" y="4142"/>
                    <a:pt x="108399" y="4246"/>
                    <a:pt x="109279" y="4467"/>
                  </a:cubicBezTo>
                  <a:cubicBezTo>
                    <a:pt x="109475" y="4518"/>
                    <a:pt x="109662" y="4541"/>
                    <a:pt x="109839" y="4541"/>
                  </a:cubicBezTo>
                  <a:cubicBezTo>
                    <a:pt x="112011" y="4541"/>
                    <a:pt x="112686" y="1017"/>
                    <a:pt x="110280" y="431"/>
                  </a:cubicBezTo>
                  <a:cubicBezTo>
                    <a:pt x="109122" y="137"/>
                    <a:pt x="108005" y="0"/>
                    <a:pt x="10692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96"/>
            <p:cNvSpPr/>
            <p:nvPr/>
          </p:nvSpPr>
          <p:spPr>
            <a:xfrm rot="-2009437" flipH="1">
              <a:off x="4336478" y="1235890"/>
              <a:ext cx="1346676" cy="769173"/>
            </a:xfrm>
            <a:custGeom>
              <a:avLst/>
              <a:gdLst/>
              <a:ahLst/>
              <a:cxnLst/>
              <a:rect l="l" t="t" r="r" b="b"/>
              <a:pathLst>
                <a:path w="36156" h="20651" extrusionOk="0">
                  <a:moveTo>
                    <a:pt x="33272" y="0"/>
                  </a:moveTo>
                  <a:cubicBezTo>
                    <a:pt x="32792" y="0"/>
                    <a:pt x="32303" y="215"/>
                    <a:pt x="31894" y="729"/>
                  </a:cubicBezTo>
                  <a:cubicBezTo>
                    <a:pt x="24756" y="9836"/>
                    <a:pt x="14148" y="15540"/>
                    <a:pt x="2607" y="16474"/>
                  </a:cubicBezTo>
                  <a:cubicBezTo>
                    <a:pt x="1" y="16670"/>
                    <a:pt x="35" y="20651"/>
                    <a:pt x="2524" y="20651"/>
                  </a:cubicBezTo>
                  <a:cubicBezTo>
                    <a:pt x="2583" y="20651"/>
                    <a:pt x="2644" y="20648"/>
                    <a:pt x="2707" y="20644"/>
                  </a:cubicBezTo>
                  <a:cubicBezTo>
                    <a:pt x="15349" y="19676"/>
                    <a:pt x="26991" y="13505"/>
                    <a:pt x="34897" y="3598"/>
                  </a:cubicBezTo>
                  <a:cubicBezTo>
                    <a:pt x="36156" y="2037"/>
                    <a:pt x="34753" y="0"/>
                    <a:pt x="332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96"/>
            <p:cNvSpPr/>
            <p:nvPr/>
          </p:nvSpPr>
          <p:spPr>
            <a:xfrm rot="-2009437" flipH="1">
              <a:off x="6083471" y="828540"/>
              <a:ext cx="536197" cy="472655"/>
            </a:xfrm>
            <a:custGeom>
              <a:avLst/>
              <a:gdLst/>
              <a:ahLst/>
              <a:cxnLst/>
              <a:rect l="l" t="t" r="r" b="b"/>
              <a:pathLst>
                <a:path w="14396" h="12690" extrusionOk="0">
                  <a:moveTo>
                    <a:pt x="11530" y="1"/>
                  </a:moveTo>
                  <a:cubicBezTo>
                    <a:pt x="10882" y="1"/>
                    <a:pt x="10237" y="300"/>
                    <a:pt x="9820" y="1019"/>
                  </a:cubicBezTo>
                  <a:cubicBezTo>
                    <a:pt x="7918" y="4255"/>
                    <a:pt x="5216" y="6956"/>
                    <a:pt x="1947" y="8824"/>
                  </a:cubicBezTo>
                  <a:cubicBezTo>
                    <a:pt x="1" y="9981"/>
                    <a:pt x="1252" y="12689"/>
                    <a:pt x="3097" y="12689"/>
                  </a:cubicBezTo>
                  <a:cubicBezTo>
                    <a:pt x="3433" y="12689"/>
                    <a:pt x="3789" y="12599"/>
                    <a:pt x="4149" y="12394"/>
                  </a:cubicBezTo>
                  <a:cubicBezTo>
                    <a:pt x="4416" y="12227"/>
                    <a:pt x="4683" y="12060"/>
                    <a:pt x="4983" y="11860"/>
                  </a:cubicBezTo>
                  <a:cubicBezTo>
                    <a:pt x="4549" y="10993"/>
                    <a:pt x="4950" y="9925"/>
                    <a:pt x="5850" y="9525"/>
                  </a:cubicBezTo>
                  <a:cubicBezTo>
                    <a:pt x="7718" y="8524"/>
                    <a:pt x="9653" y="7624"/>
                    <a:pt x="11187" y="6123"/>
                  </a:cubicBezTo>
                  <a:cubicBezTo>
                    <a:pt x="11321" y="5956"/>
                    <a:pt x="11488" y="5822"/>
                    <a:pt x="11654" y="5722"/>
                  </a:cubicBezTo>
                  <a:cubicBezTo>
                    <a:pt x="12322" y="4855"/>
                    <a:pt x="12922" y="3988"/>
                    <a:pt x="13456" y="3054"/>
                  </a:cubicBezTo>
                  <a:cubicBezTo>
                    <a:pt x="14396" y="1448"/>
                    <a:pt x="12955" y="1"/>
                    <a:pt x="115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96"/>
            <p:cNvSpPr/>
            <p:nvPr/>
          </p:nvSpPr>
          <p:spPr>
            <a:xfrm rot="-2009437" flipH="1">
              <a:off x="5916549" y="441673"/>
              <a:ext cx="173977" cy="260128"/>
            </a:xfrm>
            <a:custGeom>
              <a:avLst/>
              <a:gdLst/>
              <a:ahLst/>
              <a:cxnLst/>
              <a:rect l="l" t="t" r="r" b="b"/>
              <a:pathLst>
                <a:path w="4671" h="6984" extrusionOk="0">
                  <a:moveTo>
                    <a:pt x="2383" y="1"/>
                  </a:moveTo>
                  <a:cubicBezTo>
                    <a:pt x="2191" y="1"/>
                    <a:pt x="2006" y="28"/>
                    <a:pt x="1836" y="87"/>
                  </a:cubicBezTo>
                  <a:cubicBezTo>
                    <a:pt x="668" y="521"/>
                    <a:pt x="268" y="1555"/>
                    <a:pt x="435" y="2689"/>
                  </a:cubicBezTo>
                  <a:cubicBezTo>
                    <a:pt x="419" y="2593"/>
                    <a:pt x="410" y="2557"/>
                    <a:pt x="407" y="2557"/>
                  </a:cubicBezTo>
                  <a:cubicBezTo>
                    <a:pt x="396" y="2557"/>
                    <a:pt x="435" y="2930"/>
                    <a:pt x="435" y="2956"/>
                  </a:cubicBezTo>
                  <a:lnTo>
                    <a:pt x="435" y="3556"/>
                  </a:lnTo>
                  <a:cubicBezTo>
                    <a:pt x="435" y="3589"/>
                    <a:pt x="435" y="3623"/>
                    <a:pt x="435" y="3690"/>
                  </a:cubicBezTo>
                  <a:cubicBezTo>
                    <a:pt x="435" y="3690"/>
                    <a:pt x="435" y="3756"/>
                    <a:pt x="401" y="3790"/>
                  </a:cubicBezTo>
                  <a:cubicBezTo>
                    <a:pt x="368" y="3990"/>
                    <a:pt x="334" y="4223"/>
                    <a:pt x="268" y="4390"/>
                  </a:cubicBezTo>
                  <a:cubicBezTo>
                    <a:pt x="1" y="5491"/>
                    <a:pt x="668" y="6625"/>
                    <a:pt x="1769" y="6925"/>
                  </a:cubicBezTo>
                  <a:cubicBezTo>
                    <a:pt x="1937" y="6965"/>
                    <a:pt x="2105" y="6984"/>
                    <a:pt x="2271" y="6984"/>
                  </a:cubicBezTo>
                  <a:cubicBezTo>
                    <a:pt x="3220" y="6984"/>
                    <a:pt x="4077" y="6357"/>
                    <a:pt x="4304" y="5391"/>
                  </a:cubicBezTo>
                  <a:cubicBezTo>
                    <a:pt x="4638" y="4123"/>
                    <a:pt x="4671" y="2789"/>
                    <a:pt x="4437" y="1488"/>
                  </a:cubicBezTo>
                  <a:cubicBezTo>
                    <a:pt x="4300" y="608"/>
                    <a:pt x="3279" y="1"/>
                    <a:pt x="23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96"/>
            <p:cNvSpPr/>
            <p:nvPr/>
          </p:nvSpPr>
          <p:spPr>
            <a:xfrm rot="-2009437" flipH="1">
              <a:off x="6545402" y="800979"/>
              <a:ext cx="95499" cy="222286"/>
            </a:xfrm>
            <a:custGeom>
              <a:avLst/>
              <a:gdLst/>
              <a:ahLst/>
              <a:cxnLst/>
              <a:rect l="l" t="t" r="r" b="b"/>
              <a:pathLst>
                <a:path w="2564" h="5968" extrusionOk="0">
                  <a:moveTo>
                    <a:pt x="588" y="0"/>
                  </a:moveTo>
                  <a:cubicBezTo>
                    <a:pt x="308" y="0"/>
                    <a:pt x="1" y="232"/>
                    <a:pt x="1" y="534"/>
                  </a:cubicBezTo>
                  <a:cubicBezTo>
                    <a:pt x="1" y="2169"/>
                    <a:pt x="1" y="3803"/>
                    <a:pt x="34" y="5471"/>
                  </a:cubicBezTo>
                  <a:cubicBezTo>
                    <a:pt x="34" y="5801"/>
                    <a:pt x="286" y="5968"/>
                    <a:pt x="542" y="5968"/>
                  </a:cubicBezTo>
                  <a:cubicBezTo>
                    <a:pt x="803" y="5968"/>
                    <a:pt x="1068" y="5792"/>
                    <a:pt x="1068" y="5438"/>
                  </a:cubicBezTo>
                  <a:lnTo>
                    <a:pt x="1068" y="3236"/>
                  </a:lnTo>
                  <a:cubicBezTo>
                    <a:pt x="1235" y="3703"/>
                    <a:pt x="1402" y="4204"/>
                    <a:pt x="1535" y="4704"/>
                  </a:cubicBezTo>
                  <a:cubicBezTo>
                    <a:pt x="1638" y="4911"/>
                    <a:pt x="1822" y="5002"/>
                    <a:pt x="2002" y="5002"/>
                  </a:cubicBezTo>
                  <a:cubicBezTo>
                    <a:pt x="2287" y="5002"/>
                    <a:pt x="2564" y="4772"/>
                    <a:pt x="2503" y="4404"/>
                  </a:cubicBezTo>
                  <a:cubicBezTo>
                    <a:pt x="2102" y="2969"/>
                    <a:pt x="1602" y="1602"/>
                    <a:pt x="968" y="234"/>
                  </a:cubicBezTo>
                  <a:cubicBezTo>
                    <a:pt x="886" y="69"/>
                    <a:pt x="741" y="0"/>
                    <a:pt x="5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96"/>
            <p:cNvSpPr/>
            <p:nvPr/>
          </p:nvSpPr>
          <p:spPr>
            <a:xfrm rot="-2009437" flipH="1">
              <a:off x="6260100" y="440552"/>
              <a:ext cx="254764" cy="592737"/>
            </a:xfrm>
            <a:custGeom>
              <a:avLst/>
              <a:gdLst/>
              <a:ahLst/>
              <a:cxnLst/>
              <a:rect l="l" t="t" r="r" b="b"/>
              <a:pathLst>
                <a:path w="6840" h="15914" extrusionOk="0">
                  <a:moveTo>
                    <a:pt x="6185" y="0"/>
                  </a:moveTo>
                  <a:cubicBezTo>
                    <a:pt x="6128" y="0"/>
                    <a:pt x="6066" y="11"/>
                    <a:pt x="6001" y="35"/>
                  </a:cubicBezTo>
                  <a:cubicBezTo>
                    <a:pt x="4033" y="736"/>
                    <a:pt x="2398" y="2070"/>
                    <a:pt x="1331" y="3838"/>
                  </a:cubicBezTo>
                  <a:cubicBezTo>
                    <a:pt x="1231" y="3905"/>
                    <a:pt x="1131" y="4005"/>
                    <a:pt x="1131" y="4138"/>
                  </a:cubicBezTo>
                  <a:lnTo>
                    <a:pt x="1131" y="4171"/>
                  </a:lnTo>
                  <a:cubicBezTo>
                    <a:pt x="430" y="5406"/>
                    <a:pt x="63" y="6807"/>
                    <a:pt x="30" y="8208"/>
                  </a:cubicBezTo>
                  <a:cubicBezTo>
                    <a:pt x="0" y="8503"/>
                    <a:pt x="232" y="8719"/>
                    <a:pt x="493" y="8719"/>
                  </a:cubicBezTo>
                  <a:cubicBezTo>
                    <a:pt x="527" y="8719"/>
                    <a:pt x="562" y="8716"/>
                    <a:pt x="597" y="8708"/>
                  </a:cubicBezTo>
                  <a:lnTo>
                    <a:pt x="597" y="8708"/>
                  </a:lnTo>
                  <a:cubicBezTo>
                    <a:pt x="463" y="10943"/>
                    <a:pt x="530" y="13178"/>
                    <a:pt x="764" y="15413"/>
                  </a:cubicBezTo>
                  <a:cubicBezTo>
                    <a:pt x="797" y="15746"/>
                    <a:pt x="1080" y="15913"/>
                    <a:pt x="1343" y="15913"/>
                  </a:cubicBezTo>
                  <a:cubicBezTo>
                    <a:pt x="1606" y="15913"/>
                    <a:pt x="1848" y="15746"/>
                    <a:pt x="1798" y="15413"/>
                  </a:cubicBezTo>
                  <a:cubicBezTo>
                    <a:pt x="1397" y="11777"/>
                    <a:pt x="1497" y="8108"/>
                    <a:pt x="2131" y="4505"/>
                  </a:cubicBezTo>
                  <a:cubicBezTo>
                    <a:pt x="3065" y="2871"/>
                    <a:pt x="4533" y="1636"/>
                    <a:pt x="6301" y="1036"/>
                  </a:cubicBezTo>
                  <a:cubicBezTo>
                    <a:pt x="6839" y="826"/>
                    <a:pt x="6680" y="0"/>
                    <a:pt x="61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96"/>
            <p:cNvSpPr/>
            <p:nvPr/>
          </p:nvSpPr>
          <p:spPr>
            <a:xfrm rot="-2009437" flipH="1">
              <a:off x="2301835" y="-215533"/>
              <a:ext cx="3397790" cy="1863095"/>
            </a:xfrm>
            <a:custGeom>
              <a:avLst/>
              <a:gdLst/>
              <a:ahLst/>
              <a:cxnLst/>
              <a:rect l="l" t="t" r="r" b="b"/>
              <a:pathLst>
                <a:path w="91225" h="50021" extrusionOk="0">
                  <a:moveTo>
                    <a:pt x="90413" y="0"/>
                  </a:moveTo>
                  <a:cubicBezTo>
                    <a:pt x="90376" y="0"/>
                    <a:pt x="90338" y="4"/>
                    <a:pt x="90298" y="13"/>
                  </a:cubicBezTo>
                  <a:cubicBezTo>
                    <a:pt x="84061" y="1314"/>
                    <a:pt x="80058" y="6451"/>
                    <a:pt x="76622" y="11387"/>
                  </a:cubicBezTo>
                  <a:cubicBezTo>
                    <a:pt x="74554" y="14356"/>
                    <a:pt x="72452" y="17458"/>
                    <a:pt x="69684" y="19860"/>
                  </a:cubicBezTo>
                  <a:cubicBezTo>
                    <a:pt x="66948" y="22195"/>
                    <a:pt x="63646" y="23496"/>
                    <a:pt x="60277" y="24564"/>
                  </a:cubicBezTo>
                  <a:cubicBezTo>
                    <a:pt x="54239" y="26498"/>
                    <a:pt x="48202" y="27999"/>
                    <a:pt x="44065" y="33170"/>
                  </a:cubicBezTo>
                  <a:cubicBezTo>
                    <a:pt x="41964" y="35738"/>
                    <a:pt x="40363" y="38707"/>
                    <a:pt x="38028" y="41042"/>
                  </a:cubicBezTo>
                  <a:cubicBezTo>
                    <a:pt x="35392" y="43711"/>
                    <a:pt x="31857" y="45145"/>
                    <a:pt x="28221" y="45879"/>
                  </a:cubicBezTo>
                  <a:cubicBezTo>
                    <a:pt x="23651" y="46813"/>
                    <a:pt x="18981" y="46646"/>
                    <a:pt x="14377" y="47080"/>
                  </a:cubicBezTo>
                  <a:cubicBezTo>
                    <a:pt x="9916" y="47500"/>
                    <a:pt x="5611" y="48986"/>
                    <a:pt x="1098" y="48986"/>
                  </a:cubicBezTo>
                  <a:cubicBezTo>
                    <a:pt x="955" y="48986"/>
                    <a:pt x="811" y="48984"/>
                    <a:pt x="668" y="48981"/>
                  </a:cubicBezTo>
                  <a:cubicBezTo>
                    <a:pt x="1" y="48981"/>
                    <a:pt x="34" y="50015"/>
                    <a:pt x="701" y="50015"/>
                  </a:cubicBezTo>
                  <a:cubicBezTo>
                    <a:pt x="853" y="50019"/>
                    <a:pt x="1005" y="50021"/>
                    <a:pt x="1156" y="50021"/>
                  </a:cubicBezTo>
                  <a:cubicBezTo>
                    <a:pt x="5124" y="50021"/>
                    <a:pt x="8890" y="48795"/>
                    <a:pt x="12810" y="48280"/>
                  </a:cubicBezTo>
                  <a:cubicBezTo>
                    <a:pt x="16879" y="47747"/>
                    <a:pt x="20982" y="47880"/>
                    <a:pt x="25018" y="47413"/>
                  </a:cubicBezTo>
                  <a:cubicBezTo>
                    <a:pt x="31757" y="46679"/>
                    <a:pt x="37227" y="44278"/>
                    <a:pt x="41297" y="38740"/>
                  </a:cubicBezTo>
                  <a:cubicBezTo>
                    <a:pt x="43365" y="35838"/>
                    <a:pt x="45233" y="32703"/>
                    <a:pt x="48168" y="30601"/>
                  </a:cubicBezTo>
                  <a:cubicBezTo>
                    <a:pt x="50937" y="28566"/>
                    <a:pt x="54239" y="27499"/>
                    <a:pt x="57475" y="26498"/>
                  </a:cubicBezTo>
                  <a:cubicBezTo>
                    <a:pt x="60444" y="25598"/>
                    <a:pt x="63479" y="24730"/>
                    <a:pt x="66281" y="23329"/>
                  </a:cubicBezTo>
                  <a:cubicBezTo>
                    <a:pt x="69117" y="21828"/>
                    <a:pt x="71652" y="19727"/>
                    <a:pt x="73620" y="17192"/>
                  </a:cubicBezTo>
                  <a:cubicBezTo>
                    <a:pt x="78523" y="11187"/>
                    <a:pt x="82226" y="2748"/>
                    <a:pt x="90599" y="1013"/>
                  </a:cubicBezTo>
                  <a:cubicBezTo>
                    <a:pt x="91224" y="888"/>
                    <a:pt x="90970" y="0"/>
                    <a:pt x="9041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96"/>
            <p:cNvSpPr/>
            <p:nvPr/>
          </p:nvSpPr>
          <p:spPr>
            <a:xfrm rot="-2009437" flipH="1">
              <a:off x="6101287" y="977577"/>
              <a:ext cx="709802" cy="539996"/>
            </a:xfrm>
            <a:custGeom>
              <a:avLst/>
              <a:gdLst/>
              <a:ahLst/>
              <a:cxnLst/>
              <a:rect l="l" t="t" r="r" b="b"/>
              <a:pathLst>
                <a:path w="19057" h="14498" extrusionOk="0">
                  <a:moveTo>
                    <a:pt x="18580" y="1"/>
                  </a:moveTo>
                  <a:cubicBezTo>
                    <a:pt x="18321" y="1"/>
                    <a:pt x="18041" y="176"/>
                    <a:pt x="18024" y="518"/>
                  </a:cubicBezTo>
                  <a:cubicBezTo>
                    <a:pt x="17723" y="5055"/>
                    <a:pt x="13187" y="7023"/>
                    <a:pt x="9517" y="8457"/>
                  </a:cubicBezTo>
                  <a:cubicBezTo>
                    <a:pt x="6248" y="9658"/>
                    <a:pt x="3180" y="11359"/>
                    <a:pt x="411" y="13494"/>
                  </a:cubicBezTo>
                  <a:cubicBezTo>
                    <a:pt x="0" y="13850"/>
                    <a:pt x="264" y="14498"/>
                    <a:pt x="684" y="14498"/>
                  </a:cubicBezTo>
                  <a:cubicBezTo>
                    <a:pt x="777" y="14498"/>
                    <a:pt x="876" y="14467"/>
                    <a:pt x="978" y="14395"/>
                  </a:cubicBezTo>
                  <a:cubicBezTo>
                    <a:pt x="2813" y="12894"/>
                    <a:pt x="4847" y="11660"/>
                    <a:pt x="6982" y="10625"/>
                  </a:cubicBezTo>
                  <a:cubicBezTo>
                    <a:pt x="9017" y="9691"/>
                    <a:pt x="11152" y="9024"/>
                    <a:pt x="13187" y="8057"/>
                  </a:cubicBezTo>
                  <a:cubicBezTo>
                    <a:pt x="16256" y="6523"/>
                    <a:pt x="18824" y="4054"/>
                    <a:pt x="19024" y="485"/>
                  </a:cubicBezTo>
                  <a:cubicBezTo>
                    <a:pt x="19057" y="160"/>
                    <a:pt x="18828" y="1"/>
                    <a:pt x="185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96"/>
            <p:cNvSpPr/>
            <p:nvPr/>
          </p:nvSpPr>
          <p:spPr>
            <a:xfrm rot="-2009437" flipH="1">
              <a:off x="3489638" y="1331850"/>
              <a:ext cx="270520" cy="369148"/>
            </a:xfrm>
            <a:custGeom>
              <a:avLst/>
              <a:gdLst/>
              <a:ahLst/>
              <a:cxnLst/>
              <a:rect l="l" t="t" r="r" b="b"/>
              <a:pathLst>
                <a:path w="7263" h="9911" extrusionOk="0">
                  <a:moveTo>
                    <a:pt x="809" y="0"/>
                  </a:moveTo>
                  <a:cubicBezTo>
                    <a:pt x="371" y="0"/>
                    <a:pt x="0" y="546"/>
                    <a:pt x="423" y="863"/>
                  </a:cubicBezTo>
                  <a:cubicBezTo>
                    <a:pt x="3258" y="2998"/>
                    <a:pt x="5293" y="6066"/>
                    <a:pt x="6160" y="9536"/>
                  </a:cubicBezTo>
                  <a:cubicBezTo>
                    <a:pt x="6226" y="9798"/>
                    <a:pt x="6420" y="9910"/>
                    <a:pt x="6621" y="9910"/>
                  </a:cubicBezTo>
                  <a:cubicBezTo>
                    <a:pt x="6933" y="9910"/>
                    <a:pt x="7262" y="9641"/>
                    <a:pt x="7161" y="9235"/>
                  </a:cubicBezTo>
                  <a:cubicBezTo>
                    <a:pt x="6260" y="5599"/>
                    <a:pt x="4125" y="2364"/>
                    <a:pt x="1156" y="129"/>
                  </a:cubicBezTo>
                  <a:cubicBezTo>
                    <a:pt x="1045" y="38"/>
                    <a:pt x="925" y="0"/>
                    <a:pt x="8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96"/>
            <p:cNvSpPr/>
            <p:nvPr/>
          </p:nvSpPr>
          <p:spPr>
            <a:xfrm rot="-2009437" flipH="1">
              <a:off x="3871244" y="742977"/>
              <a:ext cx="2325880" cy="1608964"/>
            </a:xfrm>
            <a:custGeom>
              <a:avLst/>
              <a:gdLst/>
              <a:ahLst/>
              <a:cxnLst/>
              <a:rect l="l" t="t" r="r" b="b"/>
              <a:pathLst>
                <a:path w="62446" h="43198" extrusionOk="0">
                  <a:moveTo>
                    <a:pt x="49202" y="15535"/>
                  </a:moveTo>
                  <a:cubicBezTo>
                    <a:pt x="49322" y="15535"/>
                    <a:pt x="49430" y="15675"/>
                    <a:pt x="49569" y="15978"/>
                  </a:cubicBezTo>
                  <a:lnTo>
                    <a:pt x="47968" y="16812"/>
                  </a:lnTo>
                  <a:lnTo>
                    <a:pt x="47868" y="16679"/>
                  </a:lnTo>
                  <a:cubicBezTo>
                    <a:pt x="48269" y="16345"/>
                    <a:pt x="48635" y="15945"/>
                    <a:pt x="49036" y="15611"/>
                  </a:cubicBezTo>
                  <a:cubicBezTo>
                    <a:pt x="49096" y="15561"/>
                    <a:pt x="49150" y="15535"/>
                    <a:pt x="49202" y="15535"/>
                  </a:cubicBezTo>
                  <a:close/>
                  <a:moveTo>
                    <a:pt x="47034" y="17837"/>
                  </a:moveTo>
                  <a:cubicBezTo>
                    <a:pt x="47100" y="17837"/>
                    <a:pt x="47246" y="17886"/>
                    <a:pt x="47435" y="17913"/>
                  </a:cubicBezTo>
                  <a:lnTo>
                    <a:pt x="46567" y="18614"/>
                  </a:lnTo>
                  <a:lnTo>
                    <a:pt x="46467" y="18547"/>
                  </a:lnTo>
                  <a:cubicBezTo>
                    <a:pt x="46634" y="18313"/>
                    <a:pt x="46801" y="18080"/>
                    <a:pt x="47001" y="17846"/>
                  </a:cubicBezTo>
                  <a:cubicBezTo>
                    <a:pt x="47007" y="17840"/>
                    <a:pt x="47019" y="17837"/>
                    <a:pt x="47034" y="17837"/>
                  </a:cubicBezTo>
                  <a:close/>
                  <a:moveTo>
                    <a:pt x="31223" y="16979"/>
                  </a:moveTo>
                  <a:cubicBezTo>
                    <a:pt x="31490" y="17546"/>
                    <a:pt x="31857" y="18047"/>
                    <a:pt x="31823" y="18714"/>
                  </a:cubicBezTo>
                  <a:lnTo>
                    <a:pt x="31123" y="17012"/>
                  </a:lnTo>
                  <a:lnTo>
                    <a:pt x="31223" y="16979"/>
                  </a:lnTo>
                  <a:close/>
                  <a:moveTo>
                    <a:pt x="40763" y="13410"/>
                  </a:moveTo>
                  <a:cubicBezTo>
                    <a:pt x="41130" y="14277"/>
                    <a:pt x="41464" y="14978"/>
                    <a:pt x="41731" y="15745"/>
                  </a:cubicBezTo>
                  <a:cubicBezTo>
                    <a:pt x="41964" y="16445"/>
                    <a:pt x="42164" y="17146"/>
                    <a:pt x="42298" y="17880"/>
                  </a:cubicBezTo>
                  <a:cubicBezTo>
                    <a:pt x="42264" y="18180"/>
                    <a:pt x="42164" y="18514"/>
                    <a:pt x="41964" y="18747"/>
                  </a:cubicBezTo>
                  <a:cubicBezTo>
                    <a:pt x="41464" y="19448"/>
                    <a:pt x="40963" y="20081"/>
                    <a:pt x="40430" y="20749"/>
                  </a:cubicBezTo>
                  <a:cubicBezTo>
                    <a:pt x="40229" y="20949"/>
                    <a:pt x="40029" y="21149"/>
                    <a:pt x="39829" y="21349"/>
                  </a:cubicBezTo>
                  <a:cubicBezTo>
                    <a:pt x="39696" y="20915"/>
                    <a:pt x="39562" y="20548"/>
                    <a:pt x="39429" y="20081"/>
                  </a:cubicBezTo>
                  <a:cubicBezTo>
                    <a:pt x="39596" y="19915"/>
                    <a:pt x="39762" y="19748"/>
                    <a:pt x="39996" y="19514"/>
                  </a:cubicBezTo>
                  <a:lnTo>
                    <a:pt x="39996" y="19514"/>
                  </a:lnTo>
                  <a:lnTo>
                    <a:pt x="39396" y="19781"/>
                  </a:lnTo>
                  <a:cubicBezTo>
                    <a:pt x="39295" y="19147"/>
                    <a:pt x="39162" y="18580"/>
                    <a:pt x="39029" y="17980"/>
                  </a:cubicBezTo>
                  <a:cubicBezTo>
                    <a:pt x="38995" y="17646"/>
                    <a:pt x="38929" y="17279"/>
                    <a:pt x="38795" y="16946"/>
                  </a:cubicBezTo>
                  <a:cubicBezTo>
                    <a:pt x="38628" y="16646"/>
                    <a:pt x="38395" y="16379"/>
                    <a:pt x="38161" y="16112"/>
                  </a:cubicBezTo>
                  <a:lnTo>
                    <a:pt x="40763" y="13410"/>
                  </a:lnTo>
                  <a:close/>
                  <a:moveTo>
                    <a:pt x="31823" y="18780"/>
                  </a:moveTo>
                  <a:cubicBezTo>
                    <a:pt x="32057" y="19448"/>
                    <a:pt x="32324" y="20115"/>
                    <a:pt x="32524" y="20815"/>
                  </a:cubicBezTo>
                  <a:cubicBezTo>
                    <a:pt x="32791" y="21683"/>
                    <a:pt x="33058" y="22550"/>
                    <a:pt x="33291" y="23417"/>
                  </a:cubicBezTo>
                  <a:cubicBezTo>
                    <a:pt x="33391" y="23717"/>
                    <a:pt x="33224" y="23817"/>
                    <a:pt x="32958" y="23884"/>
                  </a:cubicBezTo>
                  <a:cubicBezTo>
                    <a:pt x="32891" y="23817"/>
                    <a:pt x="32791" y="23717"/>
                    <a:pt x="32824" y="23651"/>
                  </a:cubicBezTo>
                  <a:cubicBezTo>
                    <a:pt x="32958" y="22617"/>
                    <a:pt x="32524" y="21683"/>
                    <a:pt x="32257" y="20749"/>
                  </a:cubicBezTo>
                  <a:cubicBezTo>
                    <a:pt x="32090" y="20215"/>
                    <a:pt x="31857" y="19614"/>
                    <a:pt x="31657" y="19047"/>
                  </a:cubicBezTo>
                  <a:cubicBezTo>
                    <a:pt x="31557" y="18881"/>
                    <a:pt x="31590" y="18780"/>
                    <a:pt x="31823" y="18780"/>
                  </a:cubicBezTo>
                  <a:close/>
                  <a:moveTo>
                    <a:pt x="32958" y="23917"/>
                  </a:moveTo>
                  <a:cubicBezTo>
                    <a:pt x="33358" y="24151"/>
                    <a:pt x="33491" y="24384"/>
                    <a:pt x="33658" y="25218"/>
                  </a:cubicBezTo>
                  <a:cubicBezTo>
                    <a:pt x="33591" y="25252"/>
                    <a:pt x="33525" y="25285"/>
                    <a:pt x="33458" y="25352"/>
                  </a:cubicBezTo>
                  <a:cubicBezTo>
                    <a:pt x="33358" y="25385"/>
                    <a:pt x="33258" y="25419"/>
                    <a:pt x="33124" y="25485"/>
                  </a:cubicBezTo>
                  <a:cubicBezTo>
                    <a:pt x="33124" y="25352"/>
                    <a:pt x="33124" y="25252"/>
                    <a:pt x="33091" y="25118"/>
                  </a:cubicBezTo>
                  <a:cubicBezTo>
                    <a:pt x="33058" y="25018"/>
                    <a:pt x="33024" y="24885"/>
                    <a:pt x="33024" y="24751"/>
                  </a:cubicBezTo>
                  <a:cubicBezTo>
                    <a:pt x="32991" y="24451"/>
                    <a:pt x="32958" y="24184"/>
                    <a:pt x="32958" y="23917"/>
                  </a:cubicBezTo>
                  <a:close/>
                  <a:moveTo>
                    <a:pt x="33658" y="25419"/>
                  </a:moveTo>
                  <a:lnTo>
                    <a:pt x="33925" y="26353"/>
                  </a:lnTo>
                  <a:lnTo>
                    <a:pt x="33792" y="26386"/>
                  </a:lnTo>
                  <a:cubicBezTo>
                    <a:pt x="33725" y="26252"/>
                    <a:pt x="33691" y="26152"/>
                    <a:pt x="33625" y="26019"/>
                  </a:cubicBezTo>
                  <a:cubicBezTo>
                    <a:pt x="33625" y="26453"/>
                    <a:pt x="33558" y="26886"/>
                    <a:pt x="33591" y="27320"/>
                  </a:cubicBezTo>
                  <a:cubicBezTo>
                    <a:pt x="33658" y="27720"/>
                    <a:pt x="33391" y="28087"/>
                    <a:pt x="32991" y="28120"/>
                  </a:cubicBezTo>
                  <a:cubicBezTo>
                    <a:pt x="32958" y="28120"/>
                    <a:pt x="32924" y="28187"/>
                    <a:pt x="32891" y="28187"/>
                  </a:cubicBezTo>
                  <a:cubicBezTo>
                    <a:pt x="32824" y="28221"/>
                    <a:pt x="32791" y="28221"/>
                    <a:pt x="32724" y="28254"/>
                  </a:cubicBezTo>
                  <a:cubicBezTo>
                    <a:pt x="32757" y="28020"/>
                    <a:pt x="32424" y="27720"/>
                    <a:pt x="32991" y="27687"/>
                  </a:cubicBezTo>
                  <a:cubicBezTo>
                    <a:pt x="33124" y="27687"/>
                    <a:pt x="33291" y="27220"/>
                    <a:pt x="33291" y="26953"/>
                  </a:cubicBezTo>
                  <a:cubicBezTo>
                    <a:pt x="33325" y="26486"/>
                    <a:pt x="33291" y="26052"/>
                    <a:pt x="33224" y="25585"/>
                  </a:cubicBezTo>
                  <a:lnTo>
                    <a:pt x="33658" y="25419"/>
                  </a:lnTo>
                  <a:close/>
                  <a:moveTo>
                    <a:pt x="36527" y="0"/>
                  </a:moveTo>
                  <a:lnTo>
                    <a:pt x="36527" y="0"/>
                  </a:lnTo>
                  <a:cubicBezTo>
                    <a:pt x="36260" y="167"/>
                    <a:pt x="35993" y="234"/>
                    <a:pt x="35893" y="401"/>
                  </a:cubicBezTo>
                  <a:cubicBezTo>
                    <a:pt x="35526" y="1068"/>
                    <a:pt x="35026" y="1635"/>
                    <a:pt x="34459" y="2135"/>
                  </a:cubicBezTo>
                  <a:cubicBezTo>
                    <a:pt x="34225" y="2369"/>
                    <a:pt x="33892" y="2569"/>
                    <a:pt x="33658" y="2769"/>
                  </a:cubicBezTo>
                  <a:cubicBezTo>
                    <a:pt x="32858" y="3469"/>
                    <a:pt x="32090" y="4170"/>
                    <a:pt x="31290" y="4837"/>
                  </a:cubicBezTo>
                  <a:cubicBezTo>
                    <a:pt x="30956" y="5071"/>
                    <a:pt x="30623" y="5337"/>
                    <a:pt x="30322" y="5604"/>
                  </a:cubicBezTo>
                  <a:cubicBezTo>
                    <a:pt x="30022" y="5938"/>
                    <a:pt x="29622" y="6171"/>
                    <a:pt x="29188" y="6171"/>
                  </a:cubicBezTo>
                  <a:cubicBezTo>
                    <a:pt x="29188" y="6338"/>
                    <a:pt x="29222" y="6505"/>
                    <a:pt x="29255" y="6672"/>
                  </a:cubicBezTo>
                  <a:lnTo>
                    <a:pt x="29822" y="6505"/>
                  </a:lnTo>
                  <a:lnTo>
                    <a:pt x="29855" y="6738"/>
                  </a:lnTo>
                  <a:cubicBezTo>
                    <a:pt x="30322" y="6538"/>
                    <a:pt x="30789" y="6338"/>
                    <a:pt x="31256" y="6138"/>
                  </a:cubicBezTo>
                  <a:cubicBezTo>
                    <a:pt x="31523" y="6038"/>
                    <a:pt x="31790" y="5871"/>
                    <a:pt x="32090" y="5738"/>
                  </a:cubicBezTo>
                  <a:cubicBezTo>
                    <a:pt x="32157" y="5704"/>
                    <a:pt x="32257" y="5671"/>
                    <a:pt x="32357" y="5671"/>
                  </a:cubicBezTo>
                  <a:cubicBezTo>
                    <a:pt x="32357" y="5604"/>
                    <a:pt x="32357" y="5504"/>
                    <a:pt x="32391" y="5504"/>
                  </a:cubicBezTo>
                  <a:cubicBezTo>
                    <a:pt x="32557" y="5404"/>
                    <a:pt x="32691" y="5304"/>
                    <a:pt x="32858" y="5204"/>
                  </a:cubicBezTo>
                  <a:cubicBezTo>
                    <a:pt x="33525" y="4504"/>
                    <a:pt x="34158" y="3836"/>
                    <a:pt x="34826" y="3169"/>
                  </a:cubicBezTo>
                  <a:cubicBezTo>
                    <a:pt x="34918" y="3076"/>
                    <a:pt x="35028" y="2951"/>
                    <a:pt x="35175" y="2951"/>
                  </a:cubicBezTo>
                  <a:cubicBezTo>
                    <a:pt x="35240" y="2951"/>
                    <a:pt x="35312" y="2975"/>
                    <a:pt x="35393" y="3036"/>
                  </a:cubicBezTo>
                  <a:cubicBezTo>
                    <a:pt x="36794" y="4137"/>
                    <a:pt x="37828" y="5538"/>
                    <a:pt x="38862" y="6972"/>
                  </a:cubicBezTo>
                  <a:cubicBezTo>
                    <a:pt x="39529" y="7839"/>
                    <a:pt x="40096" y="8773"/>
                    <a:pt x="40596" y="9741"/>
                  </a:cubicBezTo>
                  <a:lnTo>
                    <a:pt x="40630" y="9774"/>
                  </a:lnTo>
                  <a:lnTo>
                    <a:pt x="41564" y="11542"/>
                  </a:lnTo>
                  <a:cubicBezTo>
                    <a:pt x="41597" y="11609"/>
                    <a:pt x="41630" y="11775"/>
                    <a:pt x="41697" y="11775"/>
                  </a:cubicBezTo>
                  <a:cubicBezTo>
                    <a:pt x="42097" y="11842"/>
                    <a:pt x="42064" y="12209"/>
                    <a:pt x="42231" y="12409"/>
                  </a:cubicBezTo>
                  <a:cubicBezTo>
                    <a:pt x="42531" y="12776"/>
                    <a:pt x="42364" y="12976"/>
                    <a:pt x="41997" y="13110"/>
                  </a:cubicBezTo>
                  <a:lnTo>
                    <a:pt x="41530" y="12376"/>
                  </a:lnTo>
                  <a:cubicBezTo>
                    <a:pt x="41364" y="12910"/>
                    <a:pt x="40396" y="12409"/>
                    <a:pt x="40663" y="13243"/>
                  </a:cubicBezTo>
                  <a:lnTo>
                    <a:pt x="37828" y="16212"/>
                  </a:lnTo>
                  <a:cubicBezTo>
                    <a:pt x="38195" y="16445"/>
                    <a:pt x="38161" y="16445"/>
                    <a:pt x="38028" y="16679"/>
                  </a:cubicBezTo>
                  <a:cubicBezTo>
                    <a:pt x="37995" y="16746"/>
                    <a:pt x="37961" y="16846"/>
                    <a:pt x="37995" y="16912"/>
                  </a:cubicBezTo>
                  <a:cubicBezTo>
                    <a:pt x="38095" y="18047"/>
                    <a:pt x="38228" y="19181"/>
                    <a:pt x="38361" y="20315"/>
                  </a:cubicBezTo>
                  <a:cubicBezTo>
                    <a:pt x="38128" y="20415"/>
                    <a:pt x="37861" y="20548"/>
                    <a:pt x="37628" y="20682"/>
                  </a:cubicBezTo>
                  <a:lnTo>
                    <a:pt x="35226" y="21816"/>
                  </a:lnTo>
                  <a:lnTo>
                    <a:pt x="35259" y="21916"/>
                  </a:lnTo>
                  <a:lnTo>
                    <a:pt x="38428" y="20582"/>
                  </a:lnTo>
                  <a:cubicBezTo>
                    <a:pt x="38895" y="21349"/>
                    <a:pt x="38929" y="22383"/>
                    <a:pt x="39963" y="22683"/>
                  </a:cubicBezTo>
                  <a:cubicBezTo>
                    <a:pt x="40163" y="22450"/>
                    <a:pt x="40229" y="22083"/>
                    <a:pt x="40063" y="21783"/>
                  </a:cubicBezTo>
                  <a:cubicBezTo>
                    <a:pt x="40029" y="21683"/>
                    <a:pt x="40029" y="21582"/>
                    <a:pt x="40096" y="21482"/>
                  </a:cubicBezTo>
                  <a:cubicBezTo>
                    <a:pt x="40730" y="20682"/>
                    <a:pt x="41364" y="19915"/>
                    <a:pt x="41997" y="19147"/>
                  </a:cubicBezTo>
                  <a:cubicBezTo>
                    <a:pt x="42164" y="18914"/>
                    <a:pt x="42364" y="18747"/>
                    <a:pt x="42531" y="18547"/>
                  </a:cubicBezTo>
                  <a:lnTo>
                    <a:pt x="42531" y="18547"/>
                  </a:lnTo>
                  <a:cubicBezTo>
                    <a:pt x="42531" y="18814"/>
                    <a:pt x="42431" y="18981"/>
                    <a:pt x="42431" y="19114"/>
                  </a:cubicBezTo>
                  <a:cubicBezTo>
                    <a:pt x="42464" y="19548"/>
                    <a:pt x="42331" y="19948"/>
                    <a:pt x="42031" y="20215"/>
                  </a:cubicBezTo>
                  <a:cubicBezTo>
                    <a:pt x="41764" y="20548"/>
                    <a:pt x="41530" y="20849"/>
                    <a:pt x="41297" y="21182"/>
                  </a:cubicBezTo>
                  <a:lnTo>
                    <a:pt x="41397" y="21282"/>
                  </a:lnTo>
                  <a:lnTo>
                    <a:pt x="42498" y="20148"/>
                  </a:lnTo>
                  <a:lnTo>
                    <a:pt x="42498" y="20148"/>
                  </a:lnTo>
                  <a:cubicBezTo>
                    <a:pt x="42398" y="20448"/>
                    <a:pt x="42364" y="20782"/>
                    <a:pt x="42364" y="21115"/>
                  </a:cubicBezTo>
                  <a:cubicBezTo>
                    <a:pt x="42464" y="21816"/>
                    <a:pt x="41964" y="22316"/>
                    <a:pt x="41764" y="22917"/>
                  </a:cubicBezTo>
                  <a:cubicBezTo>
                    <a:pt x="41664" y="23217"/>
                    <a:pt x="41564" y="23417"/>
                    <a:pt x="41697" y="23651"/>
                  </a:cubicBezTo>
                  <a:lnTo>
                    <a:pt x="40530" y="24551"/>
                  </a:lnTo>
                  <a:cubicBezTo>
                    <a:pt x="40396" y="24551"/>
                    <a:pt x="40296" y="24585"/>
                    <a:pt x="40163" y="24651"/>
                  </a:cubicBezTo>
                  <a:cubicBezTo>
                    <a:pt x="39929" y="24818"/>
                    <a:pt x="39696" y="25018"/>
                    <a:pt x="39462" y="25185"/>
                  </a:cubicBezTo>
                  <a:cubicBezTo>
                    <a:pt x="39029" y="25485"/>
                    <a:pt x="38562" y="25785"/>
                    <a:pt x="38128" y="26086"/>
                  </a:cubicBezTo>
                  <a:cubicBezTo>
                    <a:pt x="37961" y="26219"/>
                    <a:pt x="37794" y="26386"/>
                    <a:pt x="37594" y="26486"/>
                  </a:cubicBezTo>
                  <a:cubicBezTo>
                    <a:pt x="36694" y="27020"/>
                    <a:pt x="35793" y="27587"/>
                    <a:pt x="34859" y="28120"/>
                  </a:cubicBezTo>
                  <a:cubicBezTo>
                    <a:pt x="34459" y="28321"/>
                    <a:pt x="34058" y="28521"/>
                    <a:pt x="33658" y="28688"/>
                  </a:cubicBezTo>
                  <a:cubicBezTo>
                    <a:pt x="33629" y="28697"/>
                    <a:pt x="33597" y="28701"/>
                    <a:pt x="33563" y="28701"/>
                  </a:cubicBezTo>
                  <a:cubicBezTo>
                    <a:pt x="33483" y="28701"/>
                    <a:pt x="33395" y="28678"/>
                    <a:pt x="33325" y="28654"/>
                  </a:cubicBezTo>
                  <a:cubicBezTo>
                    <a:pt x="33625" y="28387"/>
                    <a:pt x="33892" y="28054"/>
                    <a:pt x="34125" y="27720"/>
                  </a:cubicBezTo>
                  <a:cubicBezTo>
                    <a:pt x="34359" y="27086"/>
                    <a:pt x="34425" y="26419"/>
                    <a:pt x="34325" y="25785"/>
                  </a:cubicBezTo>
                  <a:cubicBezTo>
                    <a:pt x="34225" y="25085"/>
                    <a:pt x="34225" y="25085"/>
                    <a:pt x="34826" y="24851"/>
                  </a:cubicBezTo>
                  <a:cubicBezTo>
                    <a:pt x="34992" y="24751"/>
                    <a:pt x="35193" y="24685"/>
                    <a:pt x="35359" y="24585"/>
                  </a:cubicBezTo>
                  <a:cubicBezTo>
                    <a:pt x="35660" y="24451"/>
                    <a:pt x="35960" y="24284"/>
                    <a:pt x="36227" y="24118"/>
                  </a:cubicBezTo>
                  <a:lnTo>
                    <a:pt x="36160" y="23984"/>
                  </a:lnTo>
                  <a:lnTo>
                    <a:pt x="34425" y="24918"/>
                  </a:lnTo>
                  <a:cubicBezTo>
                    <a:pt x="34359" y="24618"/>
                    <a:pt x="34325" y="24351"/>
                    <a:pt x="34292" y="24084"/>
                  </a:cubicBezTo>
                  <a:cubicBezTo>
                    <a:pt x="34192" y="23784"/>
                    <a:pt x="34359" y="23484"/>
                    <a:pt x="34692" y="23417"/>
                  </a:cubicBezTo>
                  <a:cubicBezTo>
                    <a:pt x="35826" y="22983"/>
                    <a:pt x="36994" y="22483"/>
                    <a:pt x="38128" y="22016"/>
                  </a:cubicBezTo>
                  <a:cubicBezTo>
                    <a:pt x="38261" y="21949"/>
                    <a:pt x="38361" y="21849"/>
                    <a:pt x="38495" y="21783"/>
                  </a:cubicBezTo>
                  <a:lnTo>
                    <a:pt x="38428" y="21649"/>
                  </a:lnTo>
                  <a:lnTo>
                    <a:pt x="34259" y="23350"/>
                  </a:lnTo>
                  <a:cubicBezTo>
                    <a:pt x="33858" y="20348"/>
                    <a:pt x="33258" y="17479"/>
                    <a:pt x="31490" y="15011"/>
                  </a:cubicBezTo>
                  <a:lnTo>
                    <a:pt x="34325" y="13043"/>
                  </a:lnTo>
                  <a:cubicBezTo>
                    <a:pt x="34425" y="13477"/>
                    <a:pt x="34559" y="13777"/>
                    <a:pt x="34625" y="14110"/>
                  </a:cubicBezTo>
                  <a:cubicBezTo>
                    <a:pt x="34659" y="14344"/>
                    <a:pt x="34625" y="14577"/>
                    <a:pt x="34659" y="14811"/>
                  </a:cubicBezTo>
                  <a:cubicBezTo>
                    <a:pt x="34659" y="15011"/>
                    <a:pt x="34726" y="15211"/>
                    <a:pt x="34826" y="15378"/>
                  </a:cubicBezTo>
                  <a:cubicBezTo>
                    <a:pt x="34992" y="15578"/>
                    <a:pt x="35159" y="15712"/>
                    <a:pt x="35393" y="15845"/>
                  </a:cubicBezTo>
                  <a:cubicBezTo>
                    <a:pt x="35393" y="15812"/>
                    <a:pt x="35426" y="15745"/>
                    <a:pt x="35426" y="15678"/>
                  </a:cubicBezTo>
                  <a:cubicBezTo>
                    <a:pt x="35426" y="15478"/>
                    <a:pt x="35326" y="15211"/>
                    <a:pt x="35393" y="15078"/>
                  </a:cubicBezTo>
                  <a:cubicBezTo>
                    <a:pt x="35726" y="14377"/>
                    <a:pt x="35426" y="13677"/>
                    <a:pt x="35493" y="12976"/>
                  </a:cubicBezTo>
                  <a:cubicBezTo>
                    <a:pt x="35559" y="12276"/>
                    <a:pt x="35193" y="11575"/>
                    <a:pt x="34959" y="10908"/>
                  </a:cubicBezTo>
                  <a:cubicBezTo>
                    <a:pt x="34625" y="9841"/>
                    <a:pt x="34125" y="8840"/>
                    <a:pt x="33458" y="7939"/>
                  </a:cubicBezTo>
                  <a:cubicBezTo>
                    <a:pt x="33291" y="7739"/>
                    <a:pt x="33124" y="7539"/>
                    <a:pt x="32924" y="7406"/>
                  </a:cubicBezTo>
                  <a:cubicBezTo>
                    <a:pt x="32902" y="7383"/>
                    <a:pt x="32872" y="7376"/>
                    <a:pt x="32839" y="7376"/>
                  </a:cubicBezTo>
                  <a:cubicBezTo>
                    <a:pt x="32772" y="7376"/>
                    <a:pt x="32691" y="7406"/>
                    <a:pt x="32624" y="7406"/>
                  </a:cubicBezTo>
                  <a:lnTo>
                    <a:pt x="32324" y="6972"/>
                  </a:lnTo>
                  <a:lnTo>
                    <a:pt x="32224" y="7039"/>
                  </a:lnTo>
                  <a:cubicBezTo>
                    <a:pt x="32224" y="7139"/>
                    <a:pt x="32257" y="7272"/>
                    <a:pt x="32290" y="7372"/>
                  </a:cubicBezTo>
                  <a:cubicBezTo>
                    <a:pt x="33024" y="8973"/>
                    <a:pt x="33625" y="10641"/>
                    <a:pt x="34125" y="12342"/>
                  </a:cubicBezTo>
                  <a:cubicBezTo>
                    <a:pt x="34292" y="12709"/>
                    <a:pt x="34125" y="13110"/>
                    <a:pt x="33792" y="13276"/>
                  </a:cubicBezTo>
                  <a:cubicBezTo>
                    <a:pt x="33425" y="13543"/>
                    <a:pt x="33091" y="13844"/>
                    <a:pt x="32691" y="14077"/>
                  </a:cubicBezTo>
                  <a:cubicBezTo>
                    <a:pt x="32324" y="14311"/>
                    <a:pt x="31823" y="14611"/>
                    <a:pt x="31457" y="14811"/>
                  </a:cubicBezTo>
                  <a:lnTo>
                    <a:pt x="30189" y="13543"/>
                  </a:lnTo>
                  <a:lnTo>
                    <a:pt x="28855" y="12276"/>
                  </a:lnTo>
                  <a:lnTo>
                    <a:pt x="28721" y="12643"/>
                  </a:lnTo>
                  <a:lnTo>
                    <a:pt x="27420" y="11142"/>
                  </a:lnTo>
                  <a:cubicBezTo>
                    <a:pt x="27687" y="11042"/>
                    <a:pt x="27921" y="10941"/>
                    <a:pt x="28154" y="10841"/>
                  </a:cubicBezTo>
                  <a:cubicBezTo>
                    <a:pt x="28621" y="10641"/>
                    <a:pt x="28588" y="10641"/>
                    <a:pt x="28621" y="10408"/>
                  </a:cubicBezTo>
                  <a:lnTo>
                    <a:pt x="28621" y="10408"/>
                  </a:lnTo>
                  <a:lnTo>
                    <a:pt x="27687" y="10775"/>
                  </a:lnTo>
                  <a:cubicBezTo>
                    <a:pt x="27552" y="10837"/>
                    <a:pt x="27443" y="10870"/>
                    <a:pt x="27349" y="10870"/>
                  </a:cubicBezTo>
                  <a:cubicBezTo>
                    <a:pt x="27143" y="10870"/>
                    <a:pt x="27014" y="10708"/>
                    <a:pt x="26853" y="10341"/>
                  </a:cubicBezTo>
                  <a:cubicBezTo>
                    <a:pt x="27687" y="9907"/>
                    <a:pt x="28688" y="9674"/>
                    <a:pt x="29422" y="8973"/>
                  </a:cubicBezTo>
                  <a:lnTo>
                    <a:pt x="29422" y="8973"/>
                  </a:lnTo>
                  <a:cubicBezTo>
                    <a:pt x="28755" y="9240"/>
                    <a:pt x="28154" y="9540"/>
                    <a:pt x="27554" y="9874"/>
                  </a:cubicBezTo>
                  <a:cubicBezTo>
                    <a:pt x="27272" y="10046"/>
                    <a:pt x="27078" y="10138"/>
                    <a:pt x="26893" y="10138"/>
                  </a:cubicBezTo>
                  <a:cubicBezTo>
                    <a:pt x="26684" y="10138"/>
                    <a:pt x="26487" y="10022"/>
                    <a:pt x="26186" y="9774"/>
                  </a:cubicBezTo>
                  <a:lnTo>
                    <a:pt x="26119" y="9774"/>
                  </a:lnTo>
                  <a:cubicBezTo>
                    <a:pt x="26119" y="10341"/>
                    <a:pt x="25752" y="10575"/>
                    <a:pt x="25252" y="10708"/>
                  </a:cubicBezTo>
                  <a:cubicBezTo>
                    <a:pt x="24685" y="10841"/>
                    <a:pt x="24118" y="11075"/>
                    <a:pt x="23551" y="11208"/>
                  </a:cubicBezTo>
                  <a:cubicBezTo>
                    <a:pt x="23546" y="11211"/>
                    <a:pt x="23540" y="11212"/>
                    <a:pt x="23533" y="11212"/>
                  </a:cubicBezTo>
                  <a:cubicBezTo>
                    <a:pt x="23450" y="11212"/>
                    <a:pt x="23251" y="11034"/>
                    <a:pt x="23251" y="10941"/>
                  </a:cubicBezTo>
                  <a:cubicBezTo>
                    <a:pt x="23217" y="10441"/>
                    <a:pt x="23351" y="9874"/>
                    <a:pt x="22817" y="9407"/>
                  </a:cubicBezTo>
                  <a:cubicBezTo>
                    <a:pt x="23051" y="9407"/>
                    <a:pt x="23317" y="9374"/>
                    <a:pt x="23551" y="9307"/>
                  </a:cubicBezTo>
                  <a:cubicBezTo>
                    <a:pt x="24919" y="8773"/>
                    <a:pt x="26253" y="8273"/>
                    <a:pt x="27620" y="7706"/>
                  </a:cubicBezTo>
                  <a:cubicBezTo>
                    <a:pt x="27854" y="7606"/>
                    <a:pt x="28154" y="7506"/>
                    <a:pt x="28188" y="7139"/>
                  </a:cubicBezTo>
                  <a:cubicBezTo>
                    <a:pt x="28221" y="6872"/>
                    <a:pt x="28288" y="6638"/>
                    <a:pt x="28354" y="6372"/>
                  </a:cubicBezTo>
                  <a:lnTo>
                    <a:pt x="28354" y="6372"/>
                  </a:lnTo>
                  <a:cubicBezTo>
                    <a:pt x="27554" y="6605"/>
                    <a:pt x="26753" y="6805"/>
                    <a:pt x="25986" y="7072"/>
                  </a:cubicBezTo>
                  <a:cubicBezTo>
                    <a:pt x="24752" y="7439"/>
                    <a:pt x="23584" y="7906"/>
                    <a:pt x="22350" y="8240"/>
                  </a:cubicBezTo>
                  <a:cubicBezTo>
                    <a:pt x="21283" y="8540"/>
                    <a:pt x="20215" y="8773"/>
                    <a:pt x="19114" y="8940"/>
                  </a:cubicBezTo>
                  <a:cubicBezTo>
                    <a:pt x="18525" y="9020"/>
                    <a:pt x="17929" y="9061"/>
                    <a:pt x="17332" y="9061"/>
                  </a:cubicBezTo>
                  <a:cubicBezTo>
                    <a:pt x="16678" y="9061"/>
                    <a:pt x="16024" y="9011"/>
                    <a:pt x="15378" y="8907"/>
                  </a:cubicBezTo>
                  <a:cubicBezTo>
                    <a:pt x="15323" y="8896"/>
                    <a:pt x="15267" y="8892"/>
                    <a:pt x="15212" y="8892"/>
                  </a:cubicBezTo>
                  <a:cubicBezTo>
                    <a:pt x="15100" y="8892"/>
                    <a:pt x="14989" y="8907"/>
                    <a:pt x="14878" y="8907"/>
                  </a:cubicBezTo>
                  <a:lnTo>
                    <a:pt x="14911" y="9274"/>
                  </a:lnTo>
                  <a:cubicBezTo>
                    <a:pt x="15045" y="9307"/>
                    <a:pt x="15178" y="9307"/>
                    <a:pt x="15312" y="9340"/>
                  </a:cubicBezTo>
                  <a:cubicBezTo>
                    <a:pt x="15779" y="9574"/>
                    <a:pt x="16246" y="9774"/>
                    <a:pt x="16746" y="9941"/>
                  </a:cubicBezTo>
                  <a:cubicBezTo>
                    <a:pt x="16881" y="9972"/>
                    <a:pt x="17022" y="9980"/>
                    <a:pt x="17167" y="9980"/>
                  </a:cubicBezTo>
                  <a:cubicBezTo>
                    <a:pt x="17343" y="9980"/>
                    <a:pt x="17524" y="9968"/>
                    <a:pt x="17705" y="9968"/>
                  </a:cubicBezTo>
                  <a:cubicBezTo>
                    <a:pt x="17853" y="9968"/>
                    <a:pt x="18002" y="9976"/>
                    <a:pt x="18147" y="10007"/>
                  </a:cubicBezTo>
                  <a:cubicBezTo>
                    <a:pt x="18402" y="10049"/>
                    <a:pt x="18654" y="10065"/>
                    <a:pt x="18905" y="10065"/>
                  </a:cubicBezTo>
                  <a:cubicBezTo>
                    <a:pt x="19674" y="10065"/>
                    <a:pt x="20428" y="9908"/>
                    <a:pt x="21183" y="9807"/>
                  </a:cubicBezTo>
                  <a:lnTo>
                    <a:pt x="21883" y="9707"/>
                  </a:lnTo>
                  <a:cubicBezTo>
                    <a:pt x="21883" y="10041"/>
                    <a:pt x="21916" y="10274"/>
                    <a:pt x="21916" y="10441"/>
                  </a:cubicBezTo>
                  <a:lnTo>
                    <a:pt x="21016" y="10675"/>
                  </a:lnTo>
                  <a:lnTo>
                    <a:pt x="20816" y="10474"/>
                  </a:lnTo>
                  <a:lnTo>
                    <a:pt x="20816" y="10474"/>
                  </a:lnTo>
                  <a:cubicBezTo>
                    <a:pt x="20849" y="10708"/>
                    <a:pt x="20949" y="10875"/>
                    <a:pt x="20982" y="11108"/>
                  </a:cubicBezTo>
                  <a:cubicBezTo>
                    <a:pt x="21049" y="11542"/>
                    <a:pt x="21082" y="12009"/>
                    <a:pt x="21116" y="12476"/>
                  </a:cubicBezTo>
                  <a:cubicBezTo>
                    <a:pt x="21183" y="12843"/>
                    <a:pt x="21249" y="13243"/>
                    <a:pt x="21283" y="13610"/>
                  </a:cubicBezTo>
                  <a:cubicBezTo>
                    <a:pt x="21349" y="14244"/>
                    <a:pt x="21349" y="14911"/>
                    <a:pt x="21449" y="15545"/>
                  </a:cubicBezTo>
                  <a:cubicBezTo>
                    <a:pt x="21650" y="16412"/>
                    <a:pt x="21916" y="17313"/>
                    <a:pt x="22117" y="18180"/>
                  </a:cubicBezTo>
                  <a:cubicBezTo>
                    <a:pt x="22217" y="18514"/>
                    <a:pt x="22283" y="18814"/>
                    <a:pt x="22350" y="19147"/>
                  </a:cubicBezTo>
                  <a:cubicBezTo>
                    <a:pt x="22383" y="19247"/>
                    <a:pt x="22417" y="19348"/>
                    <a:pt x="22483" y="19414"/>
                  </a:cubicBezTo>
                  <a:cubicBezTo>
                    <a:pt x="22984" y="19948"/>
                    <a:pt x="23384" y="20582"/>
                    <a:pt x="23651" y="21249"/>
                  </a:cubicBezTo>
                  <a:cubicBezTo>
                    <a:pt x="23751" y="21482"/>
                    <a:pt x="23851" y="21683"/>
                    <a:pt x="23985" y="21883"/>
                  </a:cubicBezTo>
                  <a:cubicBezTo>
                    <a:pt x="24085" y="21983"/>
                    <a:pt x="24285" y="22016"/>
                    <a:pt x="24418" y="22083"/>
                  </a:cubicBezTo>
                  <a:lnTo>
                    <a:pt x="24452" y="21949"/>
                  </a:lnTo>
                  <a:cubicBezTo>
                    <a:pt x="24385" y="21849"/>
                    <a:pt x="24285" y="21783"/>
                    <a:pt x="24185" y="21716"/>
                  </a:cubicBezTo>
                  <a:cubicBezTo>
                    <a:pt x="24118" y="21582"/>
                    <a:pt x="24051" y="21482"/>
                    <a:pt x="23985" y="21382"/>
                  </a:cubicBezTo>
                  <a:lnTo>
                    <a:pt x="24318" y="21349"/>
                  </a:lnTo>
                  <a:cubicBezTo>
                    <a:pt x="23384" y="19548"/>
                    <a:pt x="22884" y="17546"/>
                    <a:pt x="22917" y="15545"/>
                  </a:cubicBezTo>
                  <a:lnTo>
                    <a:pt x="22917" y="15545"/>
                  </a:lnTo>
                  <a:cubicBezTo>
                    <a:pt x="22984" y="15645"/>
                    <a:pt x="23017" y="15778"/>
                    <a:pt x="23084" y="15878"/>
                  </a:cubicBezTo>
                  <a:cubicBezTo>
                    <a:pt x="23284" y="16545"/>
                    <a:pt x="23484" y="17179"/>
                    <a:pt x="23718" y="17813"/>
                  </a:cubicBezTo>
                  <a:cubicBezTo>
                    <a:pt x="24251" y="19247"/>
                    <a:pt x="24985" y="20582"/>
                    <a:pt x="25919" y="21816"/>
                  </a:cubicBezTo>
                  <a:cubicBezTo>
                    <a:pt x="26186" y="22116"/>
                    <a:pt x="26453" y="22450"/>
                    <a:pt x="26753" y="22717"/>
                  </a:cubicBezTo>
                  <a:cubicBezTo>
                    <a:pt x="26831" y="22783"/>
                    <a:pt x="26927" y="22813"/>
                    <a:pt x="27021" y="22813"/>
                  </a:cubicBezTo>
                  <a:cubicBezTo>
                    <a:pt x="27209" y="22813"/>
                    <a:pt x="27387" y="22694"/>
                    <a:pt x="27387" y="22516"/>
                  </a:cubicBezTo>
                  <a:cubicBezTo>
                    <a:pt x="27354" y="22183"/>
                    <a:pt x="27287" y="21849"/>
                    <a:pt x="27153" y="21549"/>
                  </a:cubicBezTo>
                  <a:cubicBezTo>
                    <a:pt x="26853" y="21015"/>
                    <a:pt x="26453" y="20515"/>
                    <a:pt x="26119" y="20015"/>
                  </a:cubicBezTo>
                  <a:cubicBezTo>
                    <a:pt x="25452" y="19047"/>
                    <a:pt x="25252" y="17880"/>
                    <a:pt x="25019" y="16746"/>
                  </a:cubicBezTo>
                  <a:cubicBezTo>
                    <a:pt x="24785" y="15812"/>
                    <a:pt x="24485" y="14878"/>
                    <a:pt x="24085" y="13977"/>
                  </a:cubicBezTo>
                  <a:cubicBezTo>
                    <a:pt x="23851" y="13310"/>
                    <a:pt x="23584" y="12643"/>
                    <a:pt x="23351" y="11976"/>
                  </a:cubicBezTo>
                  <a:cubicBezTo>
                    <a:pt x="23251" y="11675"/>
                    <a:pt x="23284" y="11408"/>
                    <a:pt x="23651" y="11342"/>
                  </a:cubicBezTo>
                  <a:cubicBezTo>
                    <a:pt x="24218" y="11208"/>
                    <a:pt x="24818" y="11075"/>
                    <a:pt x="25386" y="10908"/>
                  </a:cubicBezTo>
                  <a:cubicBezTo>
                    <a:pt x="25636" y="10833"/>
                    <a:pt x="25792" y="10781"/>
                    <a:pt x="25914" y="10781"/>
                  </a:cubicBezTo>
                  <a:cubicBezTo>
                    <a:pt x="26118" y="10781"/>
                    <a:pt x="26228" y="10925"/>
                    <a:pt x="26520" y="11342"/>
                  </a:cubicBezTo>
                  <a:cubicBezTo>
                    <a:pt x="25652" y="11575"/>
                    <a:pt x="24818" y="11809"/>
                    <a:pt x="23951" y="12042"/>
                  </a:cubicBezTo>
                  <a:cubicBezTo>
                    <a:pt x="23884" y="12109"/>
                    <a:pt x="23784" y="12142"/>
                    <a:pt x="23718" y="12209"/>
                  </a:cubicBezTo>
                  <a:cubicBezTo>
                    <a:pt x="23807" y="12239"/>
                    <a:pt x="23896" y="12348"/>
                    <a:pt x="23985" y="12348"/>
                  </a:cubicBezTo>
                  <a:cubicBezTo>
                    <a:pt x="23996" y="12348"/>
                    <a:pt x="24007" y="12346"/>
                    <a:pt x="24018" y="12342"/>
                  </a:cubicBezTo>
                  <a:cubicBezTo>
                    <a:pt x="24452" y="12276"/>
                    <a:pt x="24885" y="12142"/>
                    <a:pt x="25319" y="12009"/>
                  </a:cubicBezTo>
                  <a:cubicBezTo>
                    <a:pt x="25686" y="11909"/>
                    <a:pt x="26053" y="11742"/>
                    <a:pt x="26386" y="11609"/>
                  </a:cubicBezTo>
                  <a:cubicBezTo>
                    <a:pt x="26472" y="11580"/>
                    <a:pt x="26551" y="11552"/>
                    <a:pt x="26624" y="11552"/>
                  </a:cubicBezTo>
                  <a:cubicBezTo>
                    <a:pt x="26723" y="11552"/>
                    <a:pt x="26810" y="11603"/>
                    <a:pt x="26887" y="11775"/>
                  </a:cubicBezTo>
                  <a:cubicBezTo>
                    <a:pt x="27087" y="12076"/>
                    <a:pt x="27287" y="12376"/>
                    <a:pt x="27554" y="12643"/>
                  </a:cubicBezTo>
                  <a:cubicBezTo>
                    <a:pt x="27887" y="13010"/>
                    <a:pt x="28154" y="13410"/>
                    <a:pt x="28454" y="13810"/>
                  </a:cubicBezTo>
                  <a:cubicBezTo>
                    <a:pt x="28921" y="14644"/>
                    <a:pt x="29322" y="15511"/>
                    <a:pt x="29755" y="16345"/>
                  </a:cubicBezTo>
                  <a:cubicBezTo>
                    <a:pt x="29822" y="16445"/>
                    <a:pt x="29889" y="16512"/>
                    <a:pt x="29889" y="16579"/>
                  </a:cubicBezTo>
                  <a:cubicBezTo>
                    <a:pt x="29722" y="17113"/>
                    <a:pt x="30156" y="17513"/>
                    <a:pt x="30256" y="17980"/>
                  </a:cubicBezTo>
                  <a:cubicBezTo>
                    <a:pt x="30256" y="18080"/>
                    <a:pt x="30256" y="18213"/>
                    <a:pt x="30289" y="18313"/>
                  </a:cubicBezTo>
                  <a:cubicBezTo>
                    <a:pt x="30356" y="18547"/>
                    <a:pt x="30523" y="18814"/>
                    <a:pt x="30456" y="18981"/>
                  </a:cubicBezTo>
                  <a:cubicBezTo>
                    <a:pt x="30289" y="19414"/>
                    <a:pt x="30389" y="19948"/>
                    <a:pt x="30756" y="20248"/>
                  </a:cubicBezTo>
                  <a:cubicBezTo>
                    <a:pt x="30923" y="20415"/>
                    <a:pt x="31090" y="20615"/>
                    <a:pt x="30889" y="20915"/>
                  </a:cubicBezTo>
                  <a:cubicBezTo>
                    <a:pt x="30789" y="21049"/>
                    <a:pt x="30856" y="21349"/>
                    <a:pt x="30923" y="21516"/>
                  </a:cubicBezTo>
                  <a:cubicBezTo>
                    <a:pt x="31056" y="22016"/>
                    <a:pt x="31223" y="22516"/>
                    <a:pt x="31356" y="22917"/>
                  </a:cubicBezTo>
                  <a:lnTo>
                    <a:pt x="31290" y="22883"/>
                  </a:lnTo>
                  <a:lnTo>
                    <a:pt x="31290" y="22883"/>
                  </a:lnTo>
                  <a:lnTo>
                    <a:pt x="31356" y="23050"/>
                  </a:lnTo>
                  <a:cubicBezTo>
                    <a:pt x="31223" y="23150"/>
                    <a:pt x="31090" y="23350"/>
                    <a:pt x="30923" y="23384"/>
                  </a:cubicBezTo>
                  <a:cubicBezTo>
                    <a:pt x="30523" y="23584"/>
                    <a:pt x="30056" y="23717"/>
                    <a:pt x="29622" y="23884"/>
                  </a:cubicBezTo>
                  <a:cubicBezTo>
                    <a:pt x="28655" y="24218"/>
                    <a:pt x="27721" y="24518"/>
                    <a:pt x="26753" y="24851"/>
                  </a:cubicBezTo>
                  <a:cubicBezTo>
                    <a:pt x="26553" y="24918"/>
                    <a:pt x="26353" y="25018"/>
                    <a:pt x="26153" y="25118"/>
                  </a:cubicBezTo>
                  <a:lnTo>
                    <a:pt x="26186" y="25252"/>
                  </a:lnTo>
                  <a:lnTo>
                    <a:pt x="31323" y="23450"/>
                  </a:lnTo>
                  <a:lnTo>
                    <a:pt x="31623" y="24351"/>
                  </a:lnTo>
                  <a:lnTo>
                    <a:pt x="27287" y="25919"/>
                  </a:lnTo>
                  <a:lnTo>
                    <a:pt x="27320" y="26052"/>
                  </a:lnTo>
                  <a:cubicBezTo>
                    <a:pt x="28788" y="25685"/>
                    <a:pt x="30122" y="25052"/>
                    <a:pt x="31557" y="24585"/>
                  </a:cubicBezTo>
                  <a:cubicBezTo>
                    <a:pt x="31623" y="24718"/>
                    <a:pt x="31690" y="24851"/>
                    <a:pt x="31723" y="24985"/>
                  </a:cubicBezTo>
                  <a:cubicBezTo>
                    <a:pt x="31924" y="25719"/>
                    <a:pt x="32124" y="26419"/>
                    <a:pt x="32257" y="27153"/>
                  </a:cubicBezTo>
                  <a:cubicBezTo>
                    <a:pt x="32357" y="27620"/>
                    <a:pt x="32391" y="28087"/>
                    <a:pt x="32391" y="28521"/>
                  </a:cubicBezTo>
                  <a:cubicBezTo>
                    <a:pt x="32391" y="28654"/>
                    <a:pt x="32324" y="28754"/>
                    <a:pt x="32224" y="28788"/>
                  </a:cubicBezTo>
                  <a:cubicBezTo>
                    <a:pt x="30789" y="29355"/>
                    <a:pt x="29355" y="29922"/>
                    <a:pt x="27887" y="30455"/>
                  </a:cubicBezTo>
                  <a:cubicBezTo>
                    <a:pt x="27520" y="30589"/>
                    <a:pt x="27120" y="30622"/>
                    <a:pt x="26720" y="30656"/>
                  </a:cubicBezTo>
                  <a:cubicBezTo>
                    <a:pt x="26753" y="30556"/>
                    <a:pt x="26853" y="30455"/>
                    <a:pt x="26987" y="30422"/>
                  </a:cubicBezTo>
                  <a:cubicBezTo>
                    <a:pt x="27754" y="30089"/>
                    <a:pt x="28521" y="29755"/>
                    <a:pt x="29288" y="29421"/>
                  </a:cubicBezTo>
                  <a:cubicBezTo>
                    <a:pt x="29486" y="29365"/>
                    <a:pt x="29731" y="29166"/>
                    <a:pt x="29862" y="29166"/>
                  </a:cubicBezTo>
                  <a:cubicBezTo>
                    <a:pt x="29886" y="29166"/>
                    <a:pt x="29907" y="29172"/>
                    <a:pt x="29922" y="29188"/>
                  </a:cubicBezTo>
                  <a:cubicBezTo>
                    <a:pt x="30033" y="29255"/>
                    <a:pt x="30122" y="29282"/>
                    <a:pt x="30192" y="29282"/>
                  </a:cubicBezTo>
                  <a:cubicBezTo>
                    <a:pt x="30439" y="29282"/>
                    <a:pt x="30471" y="28951"/>
                    <a:pt x="30523" y="28821"/>
                  </a:cubicBezTo>
                  <a:cubicBezTo>
                    <a:pt x="30723" y="28287"/>
                    <a:pt x="30823" y="27754"/>
                    <a:pt x="30956" y="27320"/>
                  </a:cubicBezTo>
                  <a:lnTo>
                    <a:pt x="30389" y="26853"/>
                  </a:lnTo>
                  <a:cubicBezTo>
                    <a:pt x="30389" y="26953"/>
                    <a:pt x="30356" y="27053"/>
                    <a:pt x="30322" y="27153"/>
                  </a:cubicBezTo>
                  <a:cubicBezTo>
                    <a:pt x="30222" y="27287"/>
                    <a:pt x="30122" y="27387"/>
                    <a:pt x="30022" y="27487"/>
                  </a:cubicBezTo>
                  <a:cubicBezTo>
                    <a:pt x="29955" y="27387"/>
                    <a:pt x="29889" y="27253"/>
                    <a:pt x="29855" y="27120"/>
                  </a:cubicBezTo>
                  <a:lnTo>
                    <a:pt x="29855" y="26219"/>
                  </a:lnTo>
                  <a:lnTo>
                    <a:pt x="29155" y="25719"/>
                  </a:lnTo>
                  <a:cubicBezTo>
                    <a:pt x="29122" y="25785"/>
                    <a:pt x="29088" y="25852"/>
                    <a:pt x="29055" y="25952"/>
                  </a:cubicBezTo>
                  <a:cubicBezTo>
                    <a:pt x="29055" y="26519"/>
                    <a:pt x="29055" y="27086"/>
                    <a:pt x="29055" y="27653"/>
                  </a:cubicBezTo>
                  <a:cubicBezTo>
                    <a:pt x="29021" y="28554"/>
                    <a:pt x="29122" y="29555"/>
                    <a:pt x="27887" y="29788"/>
                  </a:cubicBezTo>
                  <a:lnTo>
                    <a:pt x="27821" y="29788"/>
                  </a:lnTo>
                  <a:cubicBezTo>
                    <a:pt x="27187" y="30289"/>
                    <a:pt x="26420" y="30622"/>
                    <a:pt x="25619" y="30722"/>
                  </a:cubicBezTo>
                  <a:cubicBezTo>
                    <a:pt x="25486" y="30756"/>
                    <a:pt x="25352" y="30822"/>
                    <a:pt x="25219" y="30889"/>
                  </a:cubicBezTo>
                  <a:cubicBezTo>
                    <a:pt x="25019" y="31023"/>
                    <a:pt x="24818" y="31156"/>
                    <a:pt x="24618" y="31323"/>
                  </a:cubicBezTo>
                  <a:cubicBezTo>
                    <a:pt x="24452" y="30789"/>
                    <a:pt x="24485" y="30622"/>
                    <a:pt x="24718" y="30589"/>
                  </a:cubicBezTo>
                  <a:cubicBezTo>
                    <a:pt x="26053" y="30289"/>
                    <a:pt x="27187" y="29555"/>
                    <a:pt x="28354" y="28888"/>
                  </a:cubicBezTo>
                  <a:cubicBezTo>
                    <a:pt x="28388" y="28888"/>
                    <a:pt x="28388" y="28821"/>
                    <a:pt x="28421" y="28788"/>
                  </a:cubicBezTo>
                  <a:lnTo>
                    <a:pt x="28354" y="28688"/>
                  </a:lnTo>
                  <a:cubicBezTo>
                    <a:pt x="27254" y="29455"/>
                    <a:pt x="26053" y="30022"/>
                    <a:pt x="24752" y="30389"/>
                  </a:cubicBezTo>
                  <a:cubicBezTo>
                    <a:pt x="24418" y="29288"/>
                    <a:pt x="24185" y="28187"/>
                    <a:pt x="23818" y="27153"/>
                  </a:cubicBezTo>
                  <a:cubicBezTo>
                    <a:pt x="23551" y="26553"/>
                    <a:pt x="23284" y="25986"/>
                    <a:pt x="22950" y="25452"/>
                  </a:cubicBezTo>
                  <a:cubicBezTo>
                    <a:pt x="22517" y="24518"/>
                    <a:pt x="21950" y="23651"/>
                    <a:pt x="21249" y="22883"/>
                  </a:cubicBezTo>
                  <a:cubicBezTo>
                    <a:pt x="20947" y="22562"/>
                    <a:pt x="20687" y="22401"/>
                    <a:pt x="20398" y="22401"/>
                  </a:cubicBezTo>
                  <a:cubicBezTo>
                    <a:pt x="20176" y="22401"/>
                    <a:pt x="19937" y="22495"/>
                    <a:pt x="19648" y="22683"/>
                  </a:cubicBezTo>
                  <a:cubicBezTo>
                    <a:pt x="19782" y="22983"/>
                    <a:pt x="19948" y="23284"/>
                    <a:pt x="20148" y="23551"/>
                  </a:cubicBezTo>
                  <a:cubicBezTo>
                    <a:pt x="20782" y="24218"/>
                    <a:pt x="21383" y="24952"/>
                    <a:pt x="21916" y="25685"/>
                  </a:cubicBezTo>
                  <a:cubicBezTo>
                    <a:pt x="22383" y="26419"/>
                    <a:pt x="22750" y="27186"/>
                    <a:pt x="23017" y="27987"/>
                  </a:cubicBezTo>
                  <a:cubicBezTo>
                    <a:pt x="23151" y="28387"/>
                    <a:pt x="23217" y="28821"/>
                    <a:pt x="23284" y="29221"/>
                  </a:cubicBezTo>
                  <a:cubicBezTo>
                    <a:pt x="23384" y="29588"/>
                    <a:pt x="23551" y="29955"/>
                    <a:pt x="23184" y="30255"/>
                  </a:cubicBezTo>
                  <a:cubicBezTo>
                    <a:pt x="23151" y="30289"/>
                    <a:pt x="23151" y="30289"/>
                    <a:pt x="23184" y="30322"/>
                  </a:cubicBezTo>
                  <a:cubicBezTo>
                    <a:pt x="23484" y="30722"/>
                    <a:pt x="23117" y="31056"/>
                    <a:pt x="23017" y="31389"/>
                  </a:cubicBezTo>
                  <a:cubicBezTo>
                    <a:pt x="22984" y="31490"/>
                    <a:pt x="22717" y="31590"/>
                    <a:pt x="22584" y="31656"/>
                  </a:cubicBezTo>
                  <a:lnTo>
                    <a:pt x="22383" y="31356"/>
                  </a:lnTo>
                  <a:lnTo>
                    <a:pt x="21082" y="31756"/>
                  </a:lnTo>
                  <a:cubicBezTo>
                    <a:pt x="21082" y="31456"/>
                    <a:pt x="21116" y="31223"/>
                    <a:pt x="21116" y="30989"/>
                  </a:cubicBezTo>
                  <a:cubicBezTo>
                    <a:pt x="21049" y="30989"/>
                    <a:pt x="20949" y="30989"/>
                    <a:pt x="20916" y="30956"/>
                  </a:cubicBezTo>
                  <a:cubicBezTo>
                    <a:pt x="20649" y="30589"/>
                    <a:pt x="20415" y="30255"/>
                    <a:pt x="20148" y="29888"/>
                  </a:cubicBezTo>
                  <a:lnTo>
                    <a:pt x="19915" y="30055"/>
                  </a:lnTo>
                  <a:cubicBezTo>
                    <a:pt x="19848" y="29922"/>
                    <a:pt x="19782" y="29788"/>
                    <a:pt x="19681" y="29622"/>
                  </a:cubicBezTo>
                  <a:cubicBezTo>
                    <a:pt x="19448" y="29755"/>
                    <a:pt x="19348" y="29922"/>
                    <a:pt x="19481" y="30155"/>
                  </a:cubicBezTo>
                  <a:cubicBezTo>
                    <a:pt x="19815" y="30689"/>
                    <a:pt x="19782" y="31323"/>
                    <a:pt x="19815" y="31923"/>
                  </a:cubicBezTo>
                  <a:cubicBezTo>
                    <a:pt x="19815" y="32157"/>
                    <a:pt x="19681" y="32357"/>
                    <a:pt x="19481" y="32490"/>
                  </a:cubicBezTo>
                  <a:cubicBezTo>
                    <a:pt x="18647" y="32891"/>
                    <a:pt x="17780" y="33224"/>
                    <a:pt x="16913" y="33558"/>
                  </a:cubicBezTo>
                  <a:cubicBezTo>
                    <a:pt x="16980" y="33057"/>
                    <a:pt x="17013" y="32424"/>
                    <a:pt x="17046" y="31823"/>
                  </a:cubicBezTo>
                  <a:cubicBezTo>
                    <a:pt x="17080" y="31189"/>
                    <a:pt x="17080" y="30656"/>
                    <a:pt x="17080" y="30089"/>
                  </a:cubicBezTo>
                  <a:cubicBezTo>
                    <a:pt x="17013" y="29755"/>
                    <a:pt x="16946" y="29388"/>
                    <a:pt x="16946" y="29021"/>
                  </a:cubicBezTo>
                  <a:cubicBezTo>
                    <a:pt x="17080" y="28454"/>
                    <a:pt x="16679" y="28020"/>
                    <a:pt x="16646" y="27487"/>
                  </a:cubicBezTo>
                  <a:lnTo>
                    <a:pt x="16646" y="27487"/>
                  </a:lnTo>
                  <a:cubicBezTo>
                    <a:pt x="17447" y="27920"/>
                    <a:pt x="18147" y="29221"/>
                    <a:pt x="17847" y="29622"/>
                  </a:cubicBezTo>
                  <a:cubicBezTo>
                    <a:pt x="17880" y="29788"/>
                    <a:pt x="17947" y="29955"/>
                    <a:pt x="17980" y="30089"/>
                  </a:cubicBezTo>
                  <a:cubicBezTo>
                    <a:pt x="18080" y="30389"/>
                    <a:pt x="18180" y="30722"/>
                    <a:pt x="18280" y="31056"/>
                  </a:cubicBezTo>
                  <a:cubicBezTo>
                    <a:pt x="18314" y="31256"/>
                    <a:pt x="18347" y="31423"/>
                    <a:pt x="18381" y="31623"/>
                  </a:cubicBezTo>
                  <a:lnTo>
                    <a:pt x="18481" y="32090"/>
                  </a:lnTo>
                  <a:lnTo>
                    <a:pt x="18614" y="32057"/>
                  </a:lnTo>
                  <a:cubicBezTo>
                    <a:pt x="18714" y="31389"/>
                    <a:pt x="18581" y="30689"/>
                    <a:pt x="18247" y="30055"/>
                  </a:cubicBezTo>
                  <a:cubicBezTo>
                    <a:pt x="18214" y="29955"/>
                    <a:pt x="18180" y="29855"/>
                    <a:pt x="18147" y="29755"/>
                  </a:cubicBezTo>
                  <a:lnTo>
                    <a:pt x="18147" y="29755"/>
                  </a:lnTo>
                  <a:cubicBezTo>
                    <a:pt x="18247" y="29788"/>
                    <a:pt x="18314" y="29788"/>
                    <a:pt x="18414" y="29788"/>
                  </a:cubicBezTo>
                  <a:cubicBezTo>
                    <a:pt x="18481" y="29788"/>
                    <a:pt x="18547" y="29755"/>
                    <a:pt x="18614" y="29722"/>
                  </a:cubicBezTo>
                  <a:lnTo>
                    <a:pt x="20849" y="28788"/>
                  </a:lnTo>
                  <a:cubicBezTo>
                    <a:pt x="20916" y="29388"/>
                    <a:pt x="20982" y="29888"/>
                    <a:pt x="21049" y="30422"/>
                  </a:cubicBezTo>
                  <a:cubicBezTo>
                    <a:pt x="21049" y="30556"/>
                    <a:pt x="21116" y="30722"/>
                    <a:pt x="21149" y="30856"/>
                  </a:cubicBezTo>
                  <a:cubicBezTo>
                    <a:pt x="21416" y="29988"/>
                    <a:pt x="20949" y="29221"/>
                    <a:pt x="20849" y="28487"/>
                  </a:cubicBezTo>
                  <a:cubicBezTo>
                    <a:pt x="20649" y="28654"/>
                    <a:pt x="20482" y="28754"/>
                    <a:pt x="20282" y="28854"/>
                  </a:cubicBezTo>
                  <a:cubicBezTo>
                    <a:pt x="19948" y="28988"/>
                    <a:pt x="19581" y="29088"/>
                    <a:pt x="19248" y="29188"/>
                  </a:cubicBezTo>
                  <a:cubicBezTo>
                    <a:pt x="19013" y="29270"/>
                    <a:pt x="18832" y="29319"/>
                    <a:pt x="18682" y="29319"/>
                  </a:cubicBezTo>
                  <a:cubicBezTo>
                    <a:pt x="18408" y="29319"/>
                    <a:pt x="18241" y="29153"/>
                    <a:pt x="18047" y="28721"/>
                  </a:cubicBezTo>
                  <a:cubicBezTo>
                    <a:pt x="17747" y="28087"/>
                    <a:pt x="17313" y="27553"/>
                    <a:pt x="16813" y="27086"/>
                  </a:cubicBezTo>
                  <a:cubicBezTo>
                    <a:pt x="16679" y="26920"/>
                    <a:pt x="16579" y="26719"/>
                    <a:pt x="16546" y="26519"/>
                  </a:cubicBezTo>
                  <a:cubicBezTo>
                    <a:pt x="16513" y="26353"/>
                    <a:pt x="16479" y="26152"/>
                    <a:pt x="16446" y="25986"/>
                  </a:cubicBezTo>
                  <a:cubicBezTo>
                    <a:pt x="15779" y="24451"/>
                    <a:pt x="15078" y="22917"/>
                    <a:pt x="14411" y="21416"/>
                  </a:cubicBezTo>
                  <a:lnTo>
                    <a:pt x="13577" y="21582"/>
                  </a:lnTo>
                  <a:cubicBezTo>
                    <a:pt x="14077" y="23050"/>
                    <a:pt x="14578" y="24451"/>
                    <a:pt x="15078" y="25852"/>
                  </a:cubicBezTo>
                  <a:lnTo>
                    <a:pt x="14945" y="25952"/>
                  </a:lnTo>
                  <a:cubicBezTo>
                    <a:pt x="14077" y="25218"/>
                    <a:pt x="13077" y="24651"/>
                    <a:pt x="12009" y="24318"/>
                  </a:cubicBezTo>
                  <a:lnTo>
                    <a:pt x="12009" y="24318"/>
                  </a:lnTo>
                  <a:cubicBezTo>
                    <a:pt x="12176" y="24518"/>
                    <a:pt x="12343" y="24785"/>
                    <a:pt x="12543" y="24885"/>
                  </a:cubicBezTo>
                  <a:cubicBezTo>
                    <a:pt x="13277" y="25152"/>
                    <a:pt x="13911" y="25585"/>
                    <a:pt x="14478" y="26119"/>
                  </a:cubicBezTo>
                  <a:cubicBezTo>
                    <a:pt x="14811" y="26419"/>
                    <a:pt x="15078" y="26786"/>
                    <a:pt x="15245" y="27220"/>
                  </a:cubicBezTo>
                  <a:cubicBezTo>
                    <a:pt x="15378" y="27920"/>
                    <a:pt x="15445" y="28621"/>
                    <a:pt x="15445" y="29321"/>
                  </a:cubicBezTo>
                  <a:cubicBezTo>
                    <a:pt x="15478" y="29922"/>
                    <a:pt x="15478" y="30522"/>
                    <a:pt x="15478" y="31089"/>
                  </a:cubicBezTo>
                  <a:cubicBezTo>
                    <a:pt x="15445" y="31790"/>
                    <a:pt x="15345" y="32457"/>
                    <a:pt x="15312" y="33157"/>
                  </a:cubicBezTo>
                  <a:cubicBezTo>
                    <a:pt x="15312" y="33891"/>
                    <a:pt x="15145" y="34658"/>
                    <a:pt x="14878" y="35359"/>
                  </a:cubicBezTo>
                  <a:cubicBezTo>
                    <a:pt x="14778" y="35559"/>
                    <a:pt x="14645" y="35759"/>
                    <a:pt x="14478" y="35959"/>
                  </a:cubicBezTo>
                  <a:cubicBezTo>
                    <a:pt x="14945" y="36059"/>
                    <a:pt x="15078" y="36326"/>
                    <a:pt x="14878" y="36627"/>
                  </a:cubicBezTo>
                  <a:cubicBezTo>
                    <a:pt x="14645" y="36960"/>
                    <a:pt x="14444" y="37327"/>
                    <a:pt x="14278" y="37727"/>
                  </a:cubicBezTo>
                  <a:cubicBezTo>
                    <a:pt x="13944" y="38528"/>
                    <a:pt x="13510" y="39195"/>
                    <a:pt x="12510" y="39362"/>
                  </a:cubicBezTo>
                  <a:cubicBezTo>
                    <a:pt x="12643" y="39228"/>
                    <a:pt x="12743" y="39095"/>
                    <a:pt x="12877" y="38928"/>
                  </a:cubicBezTo>
                  <a:cubicBezTo>
                    <a:pt x="12943" y="38761"/>
                    <a:pt x="13010" y="38595"/>
                    <a:pt x="13043" y="38394"/>
                  </a:cubicBezTo>
                  <a:cubicBezTo>
                    <a:pt x="13043" y="38364"/>
                    <a:pt x="12878" y="38223"/>
                    <a:pt x="12798" y="38223"/>
                  </a:cubicBezTo>
                  <a:cubicBezTo>
                    <a:pt x="12790" y="38223"/>
                    <a:pt x="12783" y="38225"/>
                    <a:pt x="12777" y="38228"/>
                  </a:cubicBezTo>
                  <a:cubicBezTo>
                    <a:pt x="12748" y="38231"/>
                    <a:pt x="12722" y="38232"/>
                    <a:pt x="12698" y="38232"/>
                  </a:cubicBezTo>
                  <a:cubicBezTo>
                    <a:pt x="12449" y="38232"/>
                    <a:pt x="12485" y="38077"/>
                    <a:pt x="12576" y="37894"/>
                  </a:cubicBezTo>
                  <a:cubicBezTo>
                    <a:pt x="12810" y="37294"/>
                    <a:pt x="13043" y="36693"/>
                    <a:pt x="13277" y="36093"/>
                  </a:cubicBezTo>
                  <a:cubicBezTo>
                    <a:pt x="13177" y="36093"/>
                    <a:pt x="13110" y="36126"/>
                    <a:pt x="13077" y="36193"/>
                  </a:cubicBezTo>
                  <a:cubicBezTo>
                    <a:pt x="12810" y="36760"/>
                    <a:pt x="12610" y="37327"/>
                    <a:pt x="12343" y="37861"/>
                  </a:cubicBezTo>
                  <a:cubicBezTo>
                    <a:pt x="12176" y="38294"/>
                    <a:pt x="11909" y="38661"/>
                    <a:pt x="11576" y="38928"/>
                  </a:cubicBezTo>
                  <a:cubicBezTo>
                    <a:pt x="10975" y="39162"/>
                    <a:pt x="10375" y="39362"/>
                    <a:pt x="9741" y="39462"/>
                  </a:cubicBezTo>
                  <a:cubicBezTo>
                    <a:pt x="9374" y="39595"/>
                    <a:pt x="9007" y="39695"/>
                    <a:pt x="8640" y="39795"/>
                  </a:cubicBezTo>
                  <a:lnTo>
                    <a:pt x="8674" y="39962"/>
                  </a:lnTo>
                  <a:cubicBezTo>
                    <a:pt x="8774" y="39962"/>
                    <a:pt x="8874" y="39929"/>
                    <a:pt x="8940" y="39929"/>
                  </a:cubicBezTo>
                  <a:cubicBezTo>
                    <a:pt x="9441" y="39762"/>
                    <a:pt x="9941" y="39595"/>
                    <a:pt x="10408" y="39429"/>
                  </a:cubicBezTo>
                  <a:cubicBezTo>
                    <a:pt x="10658" y="39328"/>
                    <a:pt x="10934" y="39278"/>
                    <a:pt x="11209" y="39278"/>
                  </a:cubicBezTo>
                  <a:cubicBezTo>
                    <a:pt x="11484" y="39278"/>
                    <a:pt x="11759" y="39328"/>
                    <a:pt x="12009" y="39429"/>
                  </a:cubicBezTo>
                  <a:lnTo>
                    <a:pt x="12009" y="39529"/>
                  </a:lnTo>
                  <a:cubicBezTo>
                    <a:pt x="11943" y="39595"/>
                    <a:pt x="11876" y="39629"/>
                    <a:pt x="11776" y="39662"/>
                  </a:cubicBezTo>
                  <a:cubicBezTo>
                    <a:pt x="10942" y="40196"/>
                    <a:pt x="9975" y="40262"/>
                    <a:pt x="9041" y="40463"/>
                  </a:cubicBezTo>
                  <a:cubicBezTo>
                    <a:pt x="7773" y="40729"/>
                    <a:pt x="6472" y="40996"/>
                    <a:pt x="5204" y="41230"/>
                  </a:cubicBezTo>
                  <a:lnTo>
                    <a:pt x="3770" y="41497"/>
                  </a:lnTo>
                  <a:cubicBezTo>
                    <a:pt x="3570" y="40996"/>
                    <a:pt x="3370" y="40496"/>
                    <a:pt x="3136" y="39962"/>
                  </a:cubicBezTo>
                  <a:cubicBezTo>
                    <a:pt x="4671" y="39896"/>
                    <a:pt x="6172" y="39662"/>
                    <a:pt x="7606" y="39262"/>
                  </a:cubicBezTo>
                  <a:cubicBezTo>
                    <a:pt x="7539" y="39245"/>
                    <a:pt x="7464" y="39237"/>
                    <a:pt x="7389" y="39237"/>
                  </a:cubicBezTo>
                  <a:cubicBezTo>
                    <a:pt x="7314" y="39237"/>
                    <a:pt x="7239" y="39245"/>
                    <a:pt x="7173" y="39262"/>
                  </a:cubicBezTo>
                  <a:cubicBezTo>
                    <a:pt x="5938" y="39429"/>
                    <a:pt x="4704" y="39562"/>
                    <a:pt x="3470" y="39729"/>
                  </a:cubicBezTo>
                  <a:cubicBezTo>
                    <a:pt x="3431" y="39732"/>
                    <a:pt x="3395" y="39734"/>
                    <a:pt x="3360" y="39734"/>
                  </a:cubicBezTo>
                  <a:cubicBezTo>
                    <a:pt x="3033" y="39734"/>
                    <a:pt x="2866" y="39587"/>
                    <a:pt x="2836" y="39195"/>
                  </a:cubicBezTo>
                  <a:cubicBezTo>
                    <a:pt x="2803" y="38761"/>
                    <a:pt x="2736" y="38361"/>
                    <a:pt x="2703" y="37961"/>
                  </a:cubicBezTo>
                  <a:cubicBezTo>
                    <a:pt x="2703" y="37894"/>
                    <a:pt x="2669" y="37827"/>
                    <a:pt x="2636" y="37794"/>
                  </a:cubicBezTo>
                  <a:cubicBezTo>
                    <a:pt x="2503" y="37694"/>
                    <a:pt x="2369" y="37594"/>
                    <a:pt x="2236" y="37460"/>
                  </a:cubicBezTo>
                  <a:cubicBezTo>
                    <a:pt x="2122" y="37331"/>
                    <a:pt x="1970" y="37264"/>
                    <a:pt x="1789" y="37264"/>
                  </a:cubicBezTo>
                  <a:cubicBezTo>
                    <a:pt x="1598" y="37264"/>
                    <a:pt x="1375" y="37339"/>
                    <a:pt x="1135" y="37494"/>
                  </a:cubicBezTo>
                  <a:cubicBezTo>
                    <a:pt x="835" y="37661"/>
                    <a:pt x="1001" y="37894"/>
                    <a:pt x="1102" y="37994"/>
                  </a:cubicBezTo>
                  <a:cubicBezTo>
                    <a:pt x="1468" y="38528"/>
                    <a:pt x="1602" y="39195"/>
                    <a:pt x="1435" y="39795"/>
                  </a:cubicBezTo>
                  <a:lnTo>
                    <a:pt x="501" y="39896"/>
                  </a:lnTo>
                  <a:lnTo>
                    <a:pt x="501" y="40029"/>
                  </a:lnTo>
                  <a:lnTo>
                    <a:pt x="1535" y="40096"/>
                  </a:lnTo>
                  <a:cubicBezTo>
                    <a:pt x="1402" y="40796"/>
                    <a:pt x="1235" y="41463"/>
                    <a:pt x="1102" y="42164"/>
                  </a:cubicBezTo>
                  <a:cubicBezTo>
                    <a:pt x="868" y="42064"/>
                    <a:pt x="601" y="41997"/>
                    <a:pt x="368" y="41930"/>
                  </a:cubicBezTo>
                  <a:cubicBezTo>
                    <a:pt x="234" y="41964"/>
                    <a:pt x="101" y="41997"/>
                    <a:pt x="1" y="42064"/>
                  </a:cubicBezTo>
                  <a:cubicBezTo>
                    <a:pt x="168" y="42331"/>
                    <a:pt x="301" y="42798"/>
                    <a:pt x="501" y="42831"/>
                  </a:cubicBezTo>
                  <a:cubicBezTo>
                    <a:pt x="970" y="42905"/>
                    <a:pt x="1457" y="43070"/>
                    <a:pt x="1962" y="43070"/>
                  </a:cubicBezTo>
                  <a:cubicBezTo>
                    <a:pt x="2140" y="43070"/>
                    <a:pt x="2320" y="43050"/>
                    <a:pt x="2503" y="42998"/>
                  </a:cubicBezTo>
                  <a:cubicBezTo>
                    <a:pt x="2718" y="42934"/>
                    <a:pt x="2886" y="42900"/>
                    <a:pt x="3018" y="42900"/>
                  </a:cubicBezTo>
                  <a:cubicBezTo>
                    <a:pt x="3233" y="42900"/>
                    <a:pt x="3354" y="42991"/>
                    <a:pt x="3437" y="43198"/>
                  </a:cubicBezTo>
                  <a:lnTo>
                    <a:pt x="4371" y="43165"/>
                  </a:lnTo>
                  <a:cubicBezTo>
                    <a:pt x="4337" y="43031"/>
                    <a:pt x="4270" y="42898"/>
                    <a:pt x="4237" y="42731"/>
                  </a:cubicBezTo>
                  <a:cubicBezTo>
                    <a:pt x="4337" y="42698"/>
                    <a:pt x="4437" y="42664"/>
                    <a:pt x="4537" y="42631"/>
                  </a:cubicBezTo>
                  <a:cubicBezTo>
                    <a:pt x="5371" y="42431"/>
                    <a:pt x="6239" y="42297"/>
                    <a:pt x="7106" y="42030"/>
                  </a:cubicBezTo>
                  <a:cubicBezTo>
                    <a:pt x="7940" y="41797"/>
                    <a:pt x="8740" y="41463"/>
                    <a:pt x="9541" y="41163"/>
                  </a:cubicBezTo>
                  <a:cubicBezTo>
                    <a:pt x="9877" y="41060"/>
                    <a:pt x="10173" y="40876"/>
                    <a:pt x="10506" y="40876"/>
                  </a:cubicBezTo>
                  <a:cubicBezTo>
                    <a:pt x="10603" y="40876"/>
                    <a:pt x="10703" y="40892"/>
                    <a:pt x="10808" y="40930"/>
                  </a:cubicBezTo>
                  <a:cubicBezTo>
                    <a:pt x="10906" y="40969"/>
                    <a:pt x="11015" y="40985"/>
                    <a:pt x="11122" y="40985"/>
                  </a:cubicBezTo>
                  <a:cubicBezTo>
                    <a:pt x="11198" y="40985"/>
                    <a:pt x="11273" y="40977"/>
                    <a:pt x="11342" y="40963"/>
                  </a:cubicBezTo>
                  <a:cubicBezTo>
                    <a:pt x="11976" y="40729"/>
                    <a:pt x="12576" y="40429"/>
                    <a:pt x="13210" y="40196"/>
                  </a:cubicBezTo>
                  <a:cubicBezTo>
                    <a:pt x="13444" y="40096"/>
                    <a:pt x="13744" y="40029"/>
                    <a:pt x="13911" y="39862"/>
                  </a:cubicBezTo>
                  <a:cubicBezTo>
                    <a:pt x="14478" y="39162"/>
                    <a:pt x="15412" y="38728"/>
                    <a:pt x="15579" y="37694"/>
                  </a:cubicBezTo>
                  <a:cubicBezTo>
                    <a:pt x="15612" y="37627"/>
                    <a:pt x="15645" y="37561"/>
                    <a:pt x="15745" y="37527"/>
                  </a:cubicBezTo>
                  <a:cubicBezTo>
                    <a:pt x="16279" y="37327"/>
                    <a:pt x="16412" y="36793"/>
                    <a:pt x="16679" y="36393"/>
                  </a:cubicBezTo>
                  <a:cubicBezTo>
                    <a:pt x="16946" y="35893"/>
                    <a:pt x="17280" y="35392"/>
                    <a:pt x="17680" y="34992"/>
                  </a:cubicBezTo>
                  <a:cubicBezTo>
                    <a:pt x="18414" y="34458"/>
                    <a:pt x="19148" y="33991"/>
                    <a:pt x="19948" y="33558"/>
                  </a:cubicBezTo>
                  <a:cubicBezTo>
                    <a:pt x="20015" y="33524"/>
                    <a:pt x="20082" y="33491"/>
                    <a:pt x="20148" y="33491"/>
                  </a:cubicBezTo>
                  <a:cubicBezTo>
                    <a:pt x="20749" y="33424"/>
                    <a:pt x="21349" y="33324"/>
                    <a:pt x="21916" y="33191"/>
                  </a:cubicBezTo>
                  <a:cubicBezTo>
                    <a:pt x="22750" y="32924"/>
                    <a:pt x="23551" y="32590"/>
                    <a:pt x="24385" y="32257"/>
                  </a:cubicBezTo>
                  <a:cubicBezTo>
                    <a:pt x="24952" y="32023"/>
                    <a:pt x="25519" y="31790"/>
                    <a:pt x="26086" y="31523"/>
                  </a:cubicBezTo>
                  <a:cubicBezTo>
                    <a:pt x="26453" y="31356"/>
                    <a:pt x="26820" y="31256"/>
                    <a:pt x="27187" y="31156"/>
                  </a:cubicBezTo>
                  <a:cubicBezTo>
                    <a:pt x="27787" y="31089"/>
                    <a:pt x="28388" y="30956"/>
                    <a:pt x="28988" y="30856"/>
                  </a:cubicBezTo>
                  <a:cubicBezTo>
                    <a:pt x="29255" y="30789"/>
                    <a:pt x="29488" y="30656"/>
                    <a:pt x="29722" y="30589"/>
                  </a:cubicBezTo>
                  <a:cubicBezTo>
                    <a:pt x="30656" y="30389"/>
                    <a:pt x="31356" y="29755"/>
                    <a:pt x="32190" y="29355"/>
                  </a:cubicBezTo>
                  <a:cubicBezTo>
                    <a:pt x="32224" y="29321"/>
                    <a:pt x="32257" y="29288"/>
                    <a:pt x="32290" y="29255"/>
                  </a:cubicBezTo>
                  <a:lnTo>
                    <a:pt x="33058" y="28554"/>
                  </a:lnTo>
                  <a:cubicBezTo>
                    <a:pt x="33224" y="28754"/>
                    <a:pt x="33291" y="28888"/>
                    <a:pt x="33391" y="29021"/>
                  </a:cubicBezTo>
                  <a:cubicBezTo>
                    <a:pt x="33642" y="29363"/>
                    <a:pt x="33815" y="29518"/>
                    <a:pt x="34101" y="29518"/>
                  </a:cubicBezTo>
                  <a:cubicBezTo>
                    <a:pt x="34234" y="29518"/>
                    <a:pt x="34391" y="29485"/>
                    <a:pt x="34592" y="29421"/>
                  </a:cubicBezTo>
                  <a:cubicBezTo>
                    <a:pt x="35459" y="29188"/>
                    <a:pt x="36293" y="28754"/>
                    <a:pt x="37027" y="28221"/>
                  </a:cubicBezTo>
                  <a:cubicBezTo>
                    <a:pt x="37694" y="27720"/>
                    <a:pt x="38428" y="27253"/>
                    <a:pt x="39162" y="26786"/>
                  </a:cubicBezTo>
                  <a:cubicBezTo>
                    <a:pt x="40063" y="26186"/>
                    <a:pt x="40997" y="25619"/>
                    <a:pt x="41897" y="24985"/>
                  </a:cubicBezTo>
                  <a:cubicBezTo>
                    <a:pt x="42298" y="24685"/>
                    <a:pt x="42865" y="24485"/>
                    <a:pt x="42665" y="23917"/>
                  </a:cubicBezTo>
                  <a:cubicBezTo>
                    <a:pt x="43098" y="23517"/>
                    <a:pt x="43532" y="23084"/>
                    <a:pt x="43932" y="22650"/>
                  </a:cubicBezTo>
                  <a:cubicBezTo>
                    <a:pt x="44566" y="21816"/>
                    <a:pt x="45133" y="20915"/>
                    <a:pt x="45967" y="20215"/>
                  </a:cubicBezTo>
                  <a:cubicBezTo>
                    <a:pt x="46367" y="19881"/>
                    <a:pt x="46767" y="19548"/>
                    <a:pt x="47134" y="19181"/>
                  </a:cubicBezTo>
                  <a:cubicBezTo>
                    <a:pt x="47401" y="18947"/>
                    <a:pt x="47768" y="18614"/>
                    <a:pt x="47735" y="18380"/>
                  </a:cubicBezTo>
                  <a:cubicBezTo>
                    <a:pt x="47701" y="17913"/>
                    <a:pt x="47968" y="17780"/>
                    <a:pt x="48269" y="17646"/>
                  </a:cubicBezTo>
                  <a:cubicBezTo>
                    <a:pt x="48836" y="17346"/>
                    <a:pt x="49403" y="17113"/>
                    <a:pt x="49970" y="16846"/>
                  </a:cubicBezTo>
                  <a:cubicBezTo>
                    <a:pt x="50497" y="16627"/>
                    <a:pt x="51025" y="16459"/>
                    <a:pt x="51553" y="16459"/>
                  </a:cubicBezTo>
                  <a:cubicBezTo>
                    <a:pt x="51992" y="16459"/>
                    <a:pt x="52432" y="16576"/>
                    <a:pt x="52872" y="16879"/>
                  </a:cubicBezTo>
                  <a:cubicBezTo>
                    <a:pt x="52972" y="17012"/>
                    <a:pt x="53139" y="17079"/>
                    <a:pt x="53272" y="17146"/>
                  </a:cubicBezTo>
                  <a:cubicBezTo>
                    <a:pt x="54106" y="17446"/>
                    <a:pt x="54940" y="17813"/>
                    <a:pt x="55807" y="18047"/>
                  </a:cubicBezTo>
                  <a:cubicBezTo>
                    <a:pt x="56841" y="18313"/>
                    <a:pt x="57875" y="18447"/>
                    <a:pt x="58909" y="18647"/>
                  </a:cubicBezTo>
                  <a:cubicBezTo>
                    <a:pt x="59107" y="18686"/>
                    <a:pt x="59309" y="18705"/>
                    <a:pt x="59515" y="18705"/>
                  </a:cubicBezTo>
                  <a:cubicBezTo>
                    <a:pt x="59831" y="18705"/>
                    <a:pt x="60154" y="18661"/>
                    <a:pt x="60477" y="18580"/>
                  </a:cubicBezTo>
                  <a:cubicBezTo>
                    <a:pt x="60911" y="18514"/>
                    <a:pt x="61311" y="18414"/>
                    <a:pt x="61711" y="18247"/>
                  </a:cubicBezTo>
                  <a:cubicBezTo>
                    <a:pt x="62012" y="18113"/>
                    <a:pt x="62212" y="17780"/>
                    <a:pt x="62445" y="17546"/>
                  </a:cubicBezTo>
                  <a:lnTo>
                    <a:pt x="62445" y="17379"/>
                  </a:lnTo>
                  <a:cubicBezTo>
                    <a:pt x="61480" y="17632"/>
                    <a:pt x="60542" y="17749"/>
                    <a:pt x="59624" y="17749"/>
                  </a:cubicBezTo>
                  <a:cubicBezTo>
                    <a:pt x="57272" y="17749"/>
                    <a:pt x="55055" y="16987"/>
                    <a:pt x="52872" y="15812"/>
                  </a:cubicBezTo>
                  <a:cubicBezTo>
                    <a:pt x="53005" y="15645"/>
                    <a:pt x="53172" y="15545"/>
                    <a:pt x="53372" y="15511"/>
                  </a:cubicBezTo>
                  <a:cubicBezTo>
                    <a:pt x="53572" y="15545"/>
                    <a:pt x="53772" y="15578"/>
                    <a:pt x="53973" y="15645"/>
                  </a:cubicBezTo>
                  <a:cubicBezTo>
                    <a:pt x="53906" y="15378"/>
                    <a:pt x="53839" y="15211"/>
                    <a:pt x="53806" y="14978"/>
                  </a:cubicBezTo>
                  <a:lnTo>
                    <a:pt x="53806" y="14978"/>
                  </a:lnTo>
                  <a:cubicBezTo>
                    <a:pt x="54273" y="15311"/>
                    <a:pt x="54807" y="15578"/>
                    <a:pt x="55374" y="15745"/>
                  </a:cubicBezTo>
                  <a:lnTo>
                    <a:pt x="55440" y="15611"/>
                  </a:lnTo>
                  <a:lnTo>
                    <a:pt x="54273" y="14944"/>
                  </a:lnTo>
                  <a:cubicBezTo>
                    <a:pt x="54673" y="14611"/>
                    <a:pt x="55040" y="14377"/>
                    <a:pt x="55340" y="14110"/>
                  </a:cubicBezTo>
                  <a:cubicBezTo>
                    <a:pt x="55574" y="13877"/>
                    <a:pt x="55774" y="13577"/>
                    <a:pt x="55974" y="13343"/>
                  </a:cubicBezTo>
                  <a:cubicBezTo>
                    <a:pt x="56908" y="12342"/>
                    <a:pt x="57609" y="11175"/>
                    <a:pt x="58009" y="9874"/>
                  </a:cubicBezTo>
                  <a:cubicBezTo>
                    <a:pt x="58042" y="9674"/>
                    <a:pt x="58476" y="9107"/>
                    <a:pt x="57809" y="8973"/>
                  </a:cubicBezTo>
                  <a:cubicBezTo>
                    <a:pt x="57642" y="8973"/>
                    <a:pt x="57475" y="8973"/>
                    <a:pt x="57308" y="9040"/>
                  </a:cubicBezTo>
                  <a:lnTo>
                    <a:pt x="57408" y="9140"/>
                  </a:lnTo>
                  <a:cubicBezTo>
                    <a:pt x="57342" y="9340"/>
                    <a:pt x="57275" y="9574"/>
                    <a:pt x="57175" y="9741"/>
                  </a:cubicBezTo>
                  <a:cubicBezTo>
                    <a:pt x="57041" y="10041"/>
                    <a:pt x="56875" y="10374"/>
                    <a:pt x="56708" y="10675"/>
                  </a:cubicBezTo>
                  <a:cubicBezTo>
                    <a:pt x="56474" y="11075"/>
                    <a:pt x="56208" y="11475"/>
                    <a:pt x="55941" y="11875"/>
                  </a:cubicBezTo>
                  <a:cubicBezTo>
                    <a:pt x="55574" y="12242"/>
                    <a:pt x="55274" y="12643"/>
                    <a:pt x="54940" y="13043"/>
                  </a:cubicBezTo>
                  <a:cubicBezTo>
                    <a:pt x="54640" y="13577"/>
                    <a:pt x="54073" y="13810"/>
                    <a:pt x="53639" y="14177"/>
                  </a:cubicBezTo>
                  <a:cubicBezTo>
                    <a:pt x="53589" y="14210"/>
                    <a:pt x="53531" y="14227"/>
                    <a:pt x="53472" y="14227"/>
                  </a:cubicBezTo>
                  <a:cubicBezTo>
                    <a:pt x="53414" y="14227"/>
                    <a:pt x="53356" y="14210"/>
                    <a:pt x="53305" y="14177"/>
                  </a:cubicBezTo>
                  <a:cubicBezTo>
                    <a:pt x="52738" y="13743"/>
                    <a:pt x="52138" y="13276"/>
                    <a:pt x="51604" y="12776"/>
                  </a:cubicBezTo>
                  <a:cubicBezTo>
                    <a:pt x="51404" y="12576"/>
                    <a:pt x="51237" y="12342"/>
                    <a:pt x="51104" y="12109"/>
                  </a:cubicBezTo>
                  <a:lnTo>
                    <a:pt x="50704" y="11775"/>
                  </a:lnTo>
                  <a:cubicBezTo>
                    <a:pt x="50670" y="11842"/>
                    <a:pt x="50570" y="11976"/>
                    <a:pt x="50604" y="12009"/>
                  </a:cubicBezTo>
                  <a:cubicBezTo>
                    <a:pt x="50970" y="12409"/>
                    <a:pt x="51171" y="12976"/>
                    <a:pt x="51704" y="13276"/>
                  </a:cubicBezTo>
                  <a:cubicBezTo>
                    <a:pt x="52038" y="13543"/>
                    <a:pt x="52305" y="13844"/>
                    <a:pt x="52538" y="14177"/>
                  </a:cubicBezTo>
                  <a:cubicBezTo>
                    <a:pt x="52379" y="14200"/>
                    <a:pt x="52219" y="14254"/>
                    <a:pt x="52102" y="14254"/>
                  </a:cubicBezTo>
                  <a:cubicBezTo>
                    <a:pt x="52048" y="14254"/>
                    <a:pt x="52003" y="14242"/>
                    <a:pt x="51971" y="14210"/>
                  </a:cubicBezTo>
                  <a:cubicBezTo>
                    <a:pt x="51604" y="13944"/>
                    <a:pt x="51271" y="13577"/>
                    <a:pt x="50904" y="13276"/>
                  </a:cubicBezTo>
                  <a:cubicBezTo>
                    <a:pt x="50570" y="12976"/>
                    <a:pt x="50203" y="12709"/>
                    <a:pt x="49836" y="12443"/>
                  </a:cubicBezTo>
                  <a:cubicBezTo>
                    <a:pt x="49503" y="12176"/>
                    <a:pt x="49203" y="11976"/>
                    <a:pt x="48902" y="11709"/>
                  </a:cubicBezTo>
                  <a:cubicBezTo>
                    <a:pt x="48602" y="11442"/>
                    <a:pt x="48469" y="11208"/>
                    <a:pt x="48202" y="11042"/>
                  </a:cubicBezTo>
                  <a:cubicBezTo>
                    <a:pt x="47802" y="10708"/>
                    <a:pt x="47401" y="10441"/>
                    <a:pt x="47001" y="10141"/>
                  </a:cubicBezTo>
                  <a:cubicBezTo>
                    <a:pt x="46767" y="9974"/>
                    <a:pt x="46567" y="9774"/>
                    <a:pt x="46334" y="9574"/>
                  </a:cubicBezTo>
                  <a:lnTo>
                    <a:pt x="46234" y="9674"/>
                  </a:lnTo>
                  <a:lnTo>
                    <a:pt x="49503" y="14311"/>
                  </a:lnTo>
                  <a:cubicBezTo>
                    <a:pt x="49036" y="14444"/>
                    <a:pt x="48669" y="14511"/>
                    <a:pt x="48269" y="14611"/>
                  </a:cubicBezTo>
                  <a:cubicBezTo>
                    <a:pt x="48168" y="14644"/>
                    <a:pt x="48102" y="14711"/>
                    <a:pt x="48035" y="14811"/>
                  </a:cubicBezTo>
                  <a:cubicBezTo>
                    <a:pt x="47935" y="15078"/>
                    <a:pt x="47768" y="15345"/>
                    <a:pt x="47601" y="15578"/>
                  </a:cubicBezTo>
                  <a:cubicBezTo>
                    <a:pt x="47001" y="16145"/>
                    <a:pt x="46467" y="16746"/>
                    <a:pt x="46000" y="17413"/>
                  </a:cubicBezTo>
                  <a:cubicBezTo>
                    <a:pt x="45700" y="17780"/>
                    <a:pt x="45366" y="18047"/>
                    <a:pt x="45066" y="18414"/>
                  </a:cubicBezTo>
                  <a:cubicBezTo>
                    <a:pt x="44866" y="18680"/>
                    <a:pt x="44699" y="18981"/>
                    <a:pt x="44533" y="19281"/>
                  </a:cubicBezTo>
                  <a:cubicBezTo>
                    <a:pt x="44432" y="18947"/>
                    <a:pt x="44399" y="18647"/>
                    <a:pt x="44366" y="18313"/>
                  </a:cubicBezTo>
                  <a:cubicBezTo>
                    <a:pt x="44399" y="17913"/>
                    <a:pt x="43999" y="17446"/>
                    <a:pt x="44533" y="17079"/>
                  </a:cubicBezTo>
                  <a:cubicBezTo>
                    <a:pt x="44533" y="17079"/>
                    <a:pt x="44499" y="16946"/>
                    <a:pt x="44499" y="16846"/>
                  </a:cubicBezTo>
                  <a:lnTo>
                    <a:pt x="44066" y="17079"/>
                  </a:lnTo>
                  <a:cubicBezTo>
                    <a:pt x="43865" y="16812"/>
                    <a:pt x="43865" y="16445"/>
                    <a:pt x="44132" y="16245"/>
                  </a:cubicBezTo>
                  <a:cubicBezTo>
                    <a:pt x="44299" y="16012"/>
                    <a:pt x="44466" y="15778"/>
                    <a:pt x="44566" y="15545"/>
                  </a:cubicBezTo>
                  <a:lnTo>
                    <a:pt x="44432" y="15445"/>
                  </a:lnTo>
                  <a:lnTo>
                    <a:pt x="43732" y="16179"/>
                  </a:lnTo>
                  <a:cubicBezTo>
                    <a:pt x="43265" y="15345"/>
                    <a:pt x="42831" y="14544"/>
                    <a:pt x="42398" y="13777"/>
                  </a:cubicBezTo>
                  <a:cubicBezTo>
                    <a:pt x="42164" y="13510"/>
                    <a:pt x="42264" y="13076"/>
                    <a:pt x="42598" y="12910"/>
                  </a:cubicBezTo>
                  <a:cubicBezTo>
                    <a:pt x="42665" y="12876"/>
                    <a:pt x="42698" y="12843"/>
                    <a:pt x="42765" y="12776"/>
                  </a:cubicBezTo>
                  <a:cubicBezTo>
                    <a:pt x="43398" y="12142"/>
                    <a:pt x="44066" y="11509"/>
                    <a:pt x="44699" y="10875"/>
                  </a:cubicBezTo>
                  <a:cubicBezTo>
                    <a:pt x="44933" y="10608"/>
                    <a:pt x="45166" y="10374"/>
                    <a:pt x="45400" y="10108"/>
                  </a:cubicBezTo>
                  <a:lnTo>
                    <a:pt x="45266" y="9974"/>
                  </a:lnTo>
                  <a:lnTo>
                    <a:pt x="42765" y="12409"/>
                  </a:lnTo>
                  <a:cubicBezTo>
                    <a:pt x="42698" y="12109"/>
                    <a:pt x="42631" y="11842"/>
                    <a:pt x="42564" y="11575"/>
                  </a:cubicBezTo>
                  <a:cubicBezTo>
                    <a:pt x="42431" y="11275"/>
                    <a:pt x="42364" y="10975"/>
                    <a:pt x="42298" y="10641"/>
                  </a:cubicBezTo>
                  <a:cubicBezTo>
                    <a:pt x="42298" y="10141"/>
                    <a:pt x="42131" y="9641"/>
                    <a:pt x="41864" y="9207"/>
                  </a:cubicBezTo>
                  <a:cubicBezTo>
                    <a:pt x="41764" y="9007"/>
                    <a:pt x="41630" y="8873"/>
                    <a:pt x="41530" y="8707"/>
                  </a:cubicBezTo>
                  <a:cubicBezTo>
                    <a:pt x="41097" y="7973"/>
                    <a:pt x="40730" y="7172"/>
                    <a:pt x="40229" y="6472"/>
                  </a:cubicBezTo>
                  <a:cubicBezTo>
                    <a:pt x="39462" y="5404"/>
                    <a:pt x="38628" y="4370"/>
                    <a:pt x="37761" y="3436"/>
                  </a:cubicBezTo>
                  <a:cubicBezTo>
                    <a:pt x="37461" y="2936"/>
                    <a:pt x="36927" y="2636"/>
                    <a:pt x="36360" y="2569"/>
                  </a:cubicBezTo>
                  <a:cubicBezTo>
                    <a:pt x="36127" y="2502"/>
                    <a:pt x="35860" y="2435"/>
                    <a:pt x="35660" y="2335"/>
                  </a:cubicBezTo>
                  <a:lnTo>
                    <a:pt x="36627" y="401"/>
                  </a:lnTo>
                  <a:lnTo>
                    <a:pt x="36760" y="434"/>
                  </a:lnTo>
                  <a:cubicBezTo>
                    <a:pt x="36760" y="601"/>
                    <a:pt x="36660" y="801"/>
                    <a:pt x="36694" y="934"/>
                  </a:cubicBezTo>
                  <a:cubicBezTo>
                    <a:pt x="36860" y="1268"/>
                    <a:pt x="37027" y="1568"/>
                    <a:pt x="37227" y="1868"/>
                  </a:cubicBezTo>
                  <a:cubicBezTo>
                    <a:pt x="37728" y="2502"/>
                    <a:pt x="38261" y="3103"/>
                    <a:pt x="38762" y="3770"/>
                  </a:cubicBezTo>
                  <a:cubicBezTo>
                    <a:pt x="39262" y="4403"/>
                    <a:pt x="39796" y="5204"/>
                    <a:pt x="40296" y="5938"/>
                  </a:cubicBezTo>
                  <a:cubicBezTo>
                    <a:pt x="40863" y="6839"/>
                    <a:pt x="41397" y="7773"/>
                    <a:pt x="41964" y="8707"/>
                  </a:cubicBezTo>
                  <a:cubicBezTo>
                    <a:pt x="42131" y="9107"/>
                    <a:pt x="42298" y="9507"/>
                    <a:pt x="42464" y="9907"/>
                  </a:cubicBezTo>
                  <a:lnTo>
                    <a:pt x="42631" y="9874"/>
                  </a:lnTo>
                  <a:cubicBezTo>
                    <a:pt x="42665" y="9807"/>
                    <a:pt x="42698" y="9707"/>
                    <a:pt x="42698" y="9607"/>
                  </a:cubicBezTo>
                  <a:cubicBezTo>
                    <a:pt x="42698" y="9274"/>
                    <a:pt x="42631" y="8940"/>
                    <a:pt x="42598" y="8606"/>
                  </a:cubicBezTo>
                  <a:cubicBezTo>
                    <a:pt x="42564" y="7906"/>
                    <a:pt x="42564" y="7205"/>
                    <a:pt x="42198" y="6538"/>
                  </a:cubicBezTo>
                  <a:cubicBezTo>
                    <a:pt x="41997" y="6238"/>
                    <a:pt x="41831" y="5905"/>
                    <a:pt x="41630" y="5604"/>
                  </a:cubicBezTo>
                  <a:cubicBezTo>
                    <a:pt x="41297" y="5037"/>
                    <a:pt x="40930" y="4504"/>
                    <a:pt x="40563" y="3970"/>
                  </a:cubicBezTo>
                  <a:cubicBezTo>
                    <a:pt x="40296" y="3636"/>
                    <a:pt x="39996" y="3303"/>
                    <a:pt x="39729" y="2969"/>
                  </a:cubicBezTo>
                  <a:cubicBezTo>
                    <a:pt x="39596" y="2802"/>
                    <a:pt x="39396" y="2636"/>
                    <a:pt x="39662" y="2402"/>
                  </a:cubicBezTo>
                  <a:cubicBezTo>
                    <a:pt x="39496" y="2402"/>
                    <a:pt x="39295" y="2402"/>
                    <a:pt x="39195" y="2335"/>
                  </a:cubicBezTo>
                  <a:cubicBezTo>
                    <a:pt x="38929" y="2035"/>
                    <a:pt x="38728" y="1735"/>
                    <a:pt x="38528" y="1435"/>
                  </a:cubicBezTo>
                  <a:cubicBezTo>
                    <a:pt x="38328" y="1101"/>
                    <a:pt x="38261" y="634"/>
                    <a:pt x="37995" y="467"/>
                  </a:cubicBezTo>
                  <a:cubicBezTo>
                    <a:pt x="37704" y="322"/>
                    <a:pt x="37388" y="126"/>
                    <a:pt x="37063" y="126"/>
                  </a:cubicBezTo>
                  <a:cubicBezTo>
                    <a:pt x="36864" y="126"/>
                    <a:pt x="36662" y="199"/>
                    <a:pt x="36460" y="401"/>
                  </a:cubicBezTo>
                  <a:cubicBezTo>
                    <a:pt x="36493" y="267"/>
                    <a:pt x="36493" y="167"/>
                    <a:pt x="365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96"/>
            <p:cNvSpPr/>
            <p:nvPr/>
          </p:nvSpPr>
          <p:spPr>
            <a:xfrm rot="-2009437" flipH="1">
              <a:off x="2133515" y="360126"/>
              <a:ext cx="1796238" cy="1796946"/>
            </a:xfrm>
            <a:custGeom>
              <a:avLst/>
              <a:gdLst/>
              <a:ahLst/>
              <a:cxnLst/>
              <a:rect l="l" t="t" r="r" b="b"/>
              <a:pathLst>
                <a:path w="48226" h="48245" extrusionOk="0">
                  <a:moveTo>
                    <a:pt x="42731" y="1868"/>
                  </a:moveTo>
                  <a:cubicBezTo>
                    <a:pt x="42864" y="1968"/>
                    <a:pt x="42997" y="2068"/>
                    <a:pt x="43098" y="2169"/>
                  </a:cubicBezTo>
                  <a:lnTo>
                    <a:pt x="42997" y="2335"/>
                  </a:lnTo>
                  <a:lnTo>
                    <a:pt x="42597" y="2135"/>
                  </a:lnTo>
                  <a:lnTo>
                    <a:pt x="42731" y="1868"/>
                  </a:lnTo>
                  <a:close/>
                  <a:moveTo>
                    <a:pt x="46060" y="2681"/>
                  </a:moveTo>
                  <a:cubicBezTo>
                    <a:pt x="46225" y="2681"/>
                    <a:pt x="46384" y="2807"/>
                    <a:pt x="46467" y="2869"/>
                  </a:cubicBezTo>
                  <a:cubicBezTo>
                    <a:pt x="46700" y="3136"/>
                    <a:pt x="46867" y="3436"/>
                    <a:pt x="46867" y="3803"/>
                  </a:cubicBezTo>
                  <a:lnTo>
                    <a:pt x="46733" y="3836"/>
                  </a:lnTo>
                  <a:cubicBezTo>
                    <a:pt x="46667" y="3670"/>
                    <a:pt x="46600" y="3503"/>
                    <a:pt x="46533" y="3336"/>
                  </a:cubicBezTo>
                  <a:cubicBezTo>
                    <a:pt x="46444" y="3105"/>
                    <a:pt x="46393" y="2997"/>
                    <a:pt x="46315" y="2997"/>
                  </a:cubicBezTo>
                  <a:cubicBezTo>
                    <a:pt x="46246" y="2997"/>
                    <a:pt x="46155" y="3080"/>
                    <a:pt x="46000" y="3236"/>
                  </a:cubicBezTo>
                  <a:cubicBezTo>
                    <a:pt x="45900" y="3103"/>
                    <a:pt x="45833" y="3002"/>
                    <a:pt x="45766" y="2869"/>
                  </a:cubicBezTo>
                  <a:cubicBezTo>
                    <a:pt x="45855" y="2729"/>
                    <a:pt x="45959" y="2681"/>
                    <a:pt x="46060" y="2681"/>
                  </a:cubicBezTo>
                  <a:close/>
                  <a:moveTo>
                    <a:pt x="31789" y="5704"/>
                  </a:moveTo>
                  <a:lnTo>
                    <a:pt x="31923" y="5804"/>
                  </a:lnTo>
                  <a:cubicBezTo>
                    <a:pt x="31856" y="6105"/>
                    <a:pt x="31756" y="6372"/>
                    <a:pt x="31589" y="6605"/>
                  </a:cubicBezTo>
                  <a:cubicBezTo>
                    <a:pt x="31056" y="7172"/>
                    <a:pt x="30455" y="7672"/>
                    <a:pt x="29855" y="8173"/>
                  </a:cubicBezTo>
                  <a:cubicBezTo>
                    <a:pt x="29855" y="8173"/>
                    <a:pt x="29788" y="8173"/>
                    <a:pt x="29621" y="8139"/>
                  </a:cubicBezTo>
                  <a:lnTo>
                    <a:pt x="31789" y="5704"/>
                  </a:lnTo>
                  <a:close/>
                  <a:moveTo>
                    <a:pt x="31437" y="7020"/>
                  </a:moveTo>
                  <a:lnTo>
                    <a:pt x="31589" y="7172"/>
                  </a:lnTo>
                  <a:lnTo>
                    <a:pt x="30522" y="8473"/>
                  </a:lnTo>
                  <a:cubicBezTo>
                    <a:pt x="29955" y="9140"/>
                    <a:pt x="29421" y="9807"/>
                    <a:pt x="28887" y="10474"/>
                  </a:cubicBezTo>
                  <a:cubicBezTo>
                    <a:pt x="28715" y="10771"/>
                    <a:pt x="28414" y="10939"/>
                    <a:pt x="28094" y="10939"/>
                  </a:cubicBezTo>
                  <a:cubicBezTo>
                    <a:pt x="27981" y="10939"/>
                    <a:pt x="27866" y="10918"/>
                    <a:pt x="27753" y="10875"/>
                  </a:cubicBezTo>
                  <a:cubicBezTo>
                    <a:pt x="28783" y="9413"/>
                    <a:pt x="30011" y="8118"/>
                    <a:pt x="31437" y="7020"/>
                  </a:cubicBezTo>
                  <a:close/>
                  <a:moveTo>
                    <a:pt x="31189" y="8173"/>
                  </a:moveTo>
                  <a:lnTo>
                    <a:pt x="31189" y="8173"/>
                  </a:lnTo>
                  <a:cubicBezTo>
                    <a:pt x="31122" y="8440"/>
                    <a:pt x="31122" y="8740"/>
                    <a:pt x="31222" y="9040"/>
                  </a:cubicBezTo>
                  <a:cubicBezTo>
                    <a:pt x="31293" y="9181"/>
                    <a:pt x="31375" y="9231"/>
                    <a:pt x="31467" y="9231"/>
                  </a:cubicBezTo>
                  <a:cubicBezTo>
                    <a:pt x="31638" y="9231"/>
                    <a:pt x="31840" y="9060"/>
                    <a:pt x="32056" y="8973"/>
                  </a:cubicBezTo>
                  <a:cubicBezTo>
                    <a:pt x="32223" y="9407"/>
                    <a:pt x="32390" y="9774"/>
                    <a:pt x="32523" y="10174"/>
                  </a:cubicBezTo>
                  <a:cubicBezTo>
                    <a:pt x="32523" y="10308"/>
                    <a:pt x="32490" y="10441"/>
                    <a:pt x="32390" y="10541"/>
                  </a:cubicBezTo>
                  <a:lnTo>
                    <a:pt x="32357" y="10541"/>
                  </a:lnTo>
                  <a:cubicBezTo>
                    <a:pt x="31890" y="11042"/>
                    <a:pt x="31389" y="11509"/>
                    <a:pt x="30956" y="12042"/>
                  </a:cubicBezTo>
                  <a:cubicBezTo>
                    <a:pt x="30622" y="12409"/>
                    <a:pt x="30355" y="12809"/>
                    <a:pt x="30088" y="13210"/>
                  </a:cubicBezTo>
                  <a:cubicBezTo>
                    <a:pt x="30014" y="13328"/>
                    <a:pt x="29933" y="13374"/>
                    <a:pt x="29858" y="13374"/>
                  </a:cubicBezTo>
                  <a:cubicBezTo>
                    <a:pt x="29763" y="13374"/>
                    <a:pt x="29677" y="13302"/>
                    <a:pt x="29621" y="13210"/>
                  </a:cubicBezTo>
                  <a:cubicBezTo>
                    <a:pt x="29388" y="12809"/>
                    <a:pt x="29188" y="12409"/>
                    <a:pt x="28954" y="12009"/>
                  </a:cubicBezTo>
                  <a:lnTo>
                    <a:pt x="28520" y="11175"/>
                  </a:lnTo>
                  <a:lnTo>
                    <a:pt x="31189" y="8173"/>
                  </a:lnTo>
                  <a:close/>
                  <a:moveTo>
                    <a:pt x="27586" y="11142"/>
                  </a:moveTo>
                  <a:lnTo>
                    <a:pt x="27586" y="11142"/>
                  </a:lnTo>
                  <a:cubicBezTo>
                    <a:pt x="27553" y="11275"/>
                    <a:pt x="27553" y="11442"/>
                    <a:pt x="27553" y="11609"/>
                  </a:cubicBezTo>
                  <a:cubicBezTo>
                    <a:pt x="27620" y="12076"/>
                    <a:pt x="27720" y="12543"/>
                    <a:pt x="27853" y="12976"/>
                  </a:cubicBezTo>
                  <a:cubicBezTo>
                    <a:pt x="27987" y="13477"/>
                    <a:pt x="28187" y="13910"/>
                    <a:pt x="28420" y="14344"/>
                  </a:cubicBezTo>
                  <a:cubicBezTo>
                    <a:pt x="28520" y="14511"/>
                    <a:pt x="28821" y="14577"/>
                    <a:pt x="29021" y="14677"/>
                  </a:cubicBezTo>
                  <a:lnTo>
                    <a:pt x="27720" y="16245"/>
                  </a:lnTo>
                  <a:cubicBezTo>
                    <a:pt x="27420" y="15745"/>
                    <a:pt x="27420" y="15745"/>
                    <a:pt x="27787" y="15245"/>
                  </a:cubicBezTo>
                  <a:lnTo>
                    <a:pt x="27787" y="15245"/>
                  </a:lnTo>
                  <a:lnTo>
                    <a:pt x="27253" y="15611"/>
                  </a:lnTo>
                  <a:lnTo>
                    <a:pt x="26652" y="15011"/>
                  </a:lnTo>
                  <a:cubicBezTo>
                    <a:pt x="26419" y="14711"/>
                    <a:pt x="26085" y="14511"/>
                    <a:pt x="25685" y="14477"/>
                  </a:cubicBezTo>
                  <a:cubicBezTo>
                    <a:pt x="25385" y="14477"/>
                    <a:pt x="25285" y="14277"/>
                    <a:pt x="25485" y="14010"/>
                  </a:cubicBezTo>
                  <a:cubicBezTo>
                    <a:pt x="25819" y="13510"/>
                    <a:pt x="26185" y="13010"/>
                    <a:pt x="26552" y="12509"/>
                  </a:cubicBezTo>
                  <a:cubicBezTo>
                    <a:pt x="26886" y="12109"/>
                    <a:pt x="27186" y="11675"/>
                    <a:pt x="27586" y="11142"/>
                  </a:cubicBezTo>
                  <a:close/>
                  <a:moveTo>
                    <a:pt x="33224" y="40296"/>
                  </a:moveTo>
                  <a:cubicBezTo>
                    <a:pt x="33791" y="40396"/>
                    <a:pt x="34391" y="40229"/>
                    <a:pt x="34892" y="40596"/>
                  </a:cubicBezTo>
                  <a:cubicBezTo>
                    <a:pt x="34714" y="40648"/>
                    <a:pt x="34531" y="40674"/>
                    <a:pt x="34348" y="40674"/>
                  </a:cubicBezTo>
                  <a:cubicBezTo>
                    <a:pt x="33945" y="40674"/>
                    <a:pt x="33545" y="40548"/>
                    <a:pt x="33224" y="40296"/>
                  </a:cubicBezTo>
                  <a:close/>
                  <a:moveTo>
                    <a:pt x="42631" y="40563"/>
                  </a:moveTo>
                  <a:lnTo>
                    <a:pt x="42364" y="41297"/>
                  </a:lnTo>
                  <a:lnTo>
                    <a:pt x="42230" y="41330"/>
                  </a:lnTo>
                  <a:lnTo>
                    <a:pt x="42063" y="40596"/>
                  </a:lnTo>
                  <a:lnTo>
                    <a:pt x="42631" y="40563"/>
                  </a:lnTo>
                  <a:close/>
                  <a:moveTo>
                    <a:pt x="19781" y="41697"/>
                  </a:moveTo>
                  <a:lnTo>
                    <a:pt x="19814" y="41730"/>
                  </a:lnTo>
                  <a:lnTo>
                    <a:pt x="19581" y="41964"/>
                  </a:lnTo>
                  <a:cubicBezTo>
                    <a:pt x="19614" y="42097"/>
                    <a:pt x="19614" y="42264"/>
                    <a:pt x="19581" y="42397"/>
                  </a:cubicBezTo>
                  <a:cubicBezTo>
                    <a:pt x="19286" y="42478"/>
                    <a:pt x="19164" y="42924"/>
                    <a:pt x="18833" y="42924"/>
                  </a:cubicBezTo>
                  <a:cubicBezTo>
                    <a:pt x="18752" y="42924"/>
                    <a:pt x="18658" y="42897"/>
                    <a:pt x="18547" y="42831"/>
                  </a:cubicBezTo>
                  <a:lnTo>
                    <a:pt x="18613" y="42331"/>
                  </a:lnTo>
                  <a:lnTo>
                    <a:pt x="19781" y="41697"/>
                  </a:lnTo>
                  <a:close/>
                  <a:moveTo>
                    <a:pt x="39615" y="41549"/>
                  </a:moveTo>
                  <a:cubicBezTo>
                    <a:pt x="39718" y="41549"/>
                    <a:pt x="39825" y="41574"/>
                    <a:pt x="39929" y="41630"/>
                  </a:cubicBezTo>
                  <a:cubicBezTo>
                    <a:pt x="40229" y="41697"/>
                    <a:pt x="40562" y="41830"/>
                    <a:pt x="40896" y="41964"/>
                  </a:cubicBezTo>
                  <a:cubicBezTo>
                    <a:pt x="41029" y="42030"/>
                    <a:pt x="41096" y="42231"/>
                    <a:pt x="41163" y="42364"/>
                  </a:cubicBezTo>
                  <a:cubicBezTo>
                    <a:pt x="41263" y="42531"/>
                    <a:pt x="41263" y="42664"/>
                    <a:pt x="41363" y="42798"/>
                  </a:cubicBezTo>
                  <a:cubicBezTo>
                    <a:pt x="41296" y="43765"/>
                    <a:pt x="40596" y="44232"/>
                    <a:pt x="39762" y="44699"/>
                  </a:cubicBezTo>
                  <a:cubicBezTo>
                    <a:pt x="39595" y="44365"/>
                    <a:pt x="39428" y="44065"/>
                    <a:pt x="39295" y="43798"/>
                  </a:cubicBezTo>
                  <a:lnTo>
                    <a:pt x="39161" y="43832"/>
                  </a:lnTo>
                  <a:lnTo>
                    <a:pt x="39295" y="44299"/>
                  </a:lnTo>
                  <a:cubicBezTo>
                    <a:pt x="39276" y="44301"/>
                    <a:pt x="39258" y="44301"/>
                    <a:pt x="39239" y="44301"/>
                  </a:cubicBezTo>
                  <a:cubicBezTo>
                    <a:pt x="38924" y="44301"/>
                    <a:pt x="38618" y="44037"/>
                    <a:pt x="38461" y="43565"/>
                  </a:cubicBezTo>
                  <a:cubicBezTo>
                    <a:pt x="38928" y="43465"/>
                    <a:pt x="38928" y="43165"/>
                    <a:pt x="38928" y="42831"/>
                  </a:cubicBezTo>
                  <a:cubicBezTo>
                    <a:pt x="38895" y="42597"/>
                    <a:pt x="38928" y="42364"/>
                    <a:pt x="38961" y="42164"/>
                  </a:cubicBezTo>
                  <a:cubicBezTo>
                    <a:pt x="38987" y="41808"/>
                    <a:pt x="39283" y="41549"/>
                    <a:pt x="39615" y="41549"/>
                  </a:cubicBezTo>
                  <a:close/>
                  <a:moveTo>
                    <a:pt x="38728" y="44465"/>
                  </a:moveTo>
                  <a:lnTo>
                    <a:pt x="39061" y="45133"/>
                  </a:lnTo>
                  <a:lnTo>
                    <a:pt x="38928" y="45199"/>
                  </a:lnTo>
                  <a:cubicBezTo>
                    <a:pt x="38661" y="45066"/>
                    <a:pt x="38628" y="44799"/>
                    <a:pt x="38594" y="44532"/>
                  </a:cubicBezTo>
                  <a:lnTo>
                    <a:pt x="38728" y="44465"/>
                  </a:lnTo>
                  <a:close/>
                  <a:moveTo>
                    <a:pt x="40896" y="0"/>
                  </a:moveTo>
                  <a:lnTo>
                    <a:pt x="40896" y="0"/>
                  </a:lnTo>
                  <a:cubicBezTo>
                    <a:pt x="40729" y="734"/>
                    <a:pt x="41563" y="401"/>
                    <a:pt x="41730" y="901"/>
                  </a:cubicBezTo>
                  <a:cubicBezTo>
                    <a:pt x="41530" y="934"/>
                    <a:pt x="41363" y="968"/>
                    <a:pt x="41196" y="1001"/>
                  </a:cubicBezTo>
                  <a:cubicBezTo>
                    <a:pt x="40863" y="1068"/>
                    <a:pt x="40562" y="1068"/>
                    <a:pt x="40296" y="1134"/>
                  </a:cubicBezTo>
                  <a:cubicBezTo>
                    <a:pt x="40195" y="1168"/>
                    <a:pt x="40062" y="1301"/>
                    <a:pt x="40095" y="1368"/>
                  </a:cubicBezTo>
                  <a:cubicBezTo>
                    <a:pt x="40095" y="1468"/>
                    <a:pt x="40162" y="1601"/>
                    <a:pt x="40262" y="1668"/>
                  </a:cubicBezTo>
                  <a:cubicBezTo>
                    <a:pt x="40562" y="1735"/>
                    <a:pt x="40896" y="1768"/>
                    <a:pt x="41196" y="1835"/>
                  </a:cubicBezTo>
                  <a:cubicBezTo>
                    <a:pt x="41263" y="1868"/>
                    <a:pt x="41330" y="1935"/>
                    <a:pt x="41363" y="2035"/>
                  </a:cubicBezTo>
                  <a:cubicBezTo>
                    <a:pt x="41363" y="2068"/>
                    <a:pt x="41263" y="2169"/>
                    <a:pt x="41196" y="2202"/>
                  </a:cubicBezTo>
                  <a:cubicBezTo>
                    <a:pt x="40896" y="2335"/>
                    <a:pt x="40596" y="2469"/>
                    <a:pt x="40329" y="2569"/>
                  </a:cubicBezTo>
                  <a:lnTo>
                    <a:pt x="39628" y="1735"/>
                  </a:lnTo>
                  <a:cubicBezTo>
                    <a:pt x="39541" y="1613"/>
                    <a:pt x="39436" y="1564"/>
                    <a:pt x="39322" y="1564"/>
                  </a:cubicBezTo>
                  <a:cubicBezTo>
                    <a:pt x="39217" y="1564"/>
                    <a:pt x="39106" y="1605"/>
                    <a:pt x="38995" y="1668"/>
                  </a:cubicBezTo>
                  <a:cubicBezTo>
                    <a:pt x="38494" y="1968"/>
                    <a:pt x="37961" y="2235"/>
                    <a:pt x="37460" y="2502"/>
                  </a:cubicBezTo>
                  <a:cubicBezTo>
                    <a:pt x="37293" y="2602"/>
                    <a:pt x="37160" y="2702"/>
                    <a:pt x="37027" y="2836"/>
                  </a:cubicBezTo>
                  <a:cubicBezTo>
                    <a:pt x="36893" y="3069"/>
                    <a:pt x="37193" y="4003"/>
                    <a:pt x="37460" y="4170"/>
                  </a:cubicBezTo>
                  <a:cubicBezTo>
                    <a:pt x="37507" y="4194"/>
                    <a:pt x="37571" y="4217"/>
                    <a:pt x="37640" y="4217"/>
                  </a:cubicBezTo>
                  <a:cubicBezTo>
                    <a:pt x="37668" y="4217"/>
                    <a:pt x="37698" y="4213"/>
                    <a:pt x="37727" y="4203"/>
                  </a:cubicBezTo>
                  <a:cubicBezTo>
                    <a:pt x="38027" y="4037"/>
                    <a:pt x="38294" y="3870"/>
                    <a:pt x="38561" y="3703"/>
                  </a:cubicBezTo>
                  <a:cubicBezTo>
                    <a:pt x="38828" y="3536"/>
                    <a:pt x="39061" y="3403"/>
                    <a:pt x="39295" y="3236"/>
                  </a:cubicBezTo>
                  <a:lnTo>
                    <a:pt x="39295" y="3236"/>
                  </a:lnTo>
                  <a:cubicBezTo>
                    <a:pt x="39628" y="3803"/>
                    <a:pt x="39628" y="3803"/>
                    <a:pt x="39261" y="4170"/>
                  </a:cubicBezTo>
                  <a:cubicBezTo>
                    <a:pt x="38761" y="4637"/>
                    <a:pt x="38227" y="5104"/>
                    <a:pt x="37727" y="5538"/>
                  </a:cubicBezTo>
                  <a:cubicBezTo>
                    <a:pt x="37872" y="5682"/>
                    <a:pt x="37989" y="5736"/>
                    <a:pt x="38091" y="5736"/>
                  </a:cubicBezTo>
                  <a:cubicBezTo>
                    <a:pt x="38366" y="5736"/>
                    <a:pt x="38527" y="5344"/>
                    <a:pt x="38794" y="5271"/>
                  </a:cubicBezTo>
                  <a:lnTo>
                    <a:pt x="38794" y="5271"/>
                  </a:lnTo>
                  <a:cubicBezTo>
                    <a:pt x="38628" y="5504"/>
                    <a:pt x="38428" y="5771"/>
                    <a:pt x="38194" y="5971"/>
                  </a:cubicBezTo>
                  <a:cubicBezTo>
                    <a:pt x="38072" y="6062"/>
                    <a:pt x="37923" y="6209"/>
                    <a:pt x="37797" y="6209"/>
                  </a:cubicBezTo>
                  <a:cubicBezTo>
                    <a:pt x="37784" y="6209"/>
                    <a:pt x="37772" y="6208"/>
                    <a:pt x="37760" y="6205"/>
                  </a:cubicBezTo>
                  <a:cubicBezTo>
                    <a:pt x="37706" y="6194"/>
                    <a:pt x="37654" y="6189"/>
                    <a:pt x="37605" y="6189"/>
                  </a:cubicBezTo>
                  <a:cubicBezTo>
                    <a:pt x="37200" y="6189"/>
                    <a:pt x="36950" y="6523"/>
                    <a:pt x="36593" y="6672"/>
                  </a:cubicBezTo>
                  <a:lnTo>
                    <a:pt x="36660" y="6772"/>
                  </a:lnTo>
                  <a:lnTo>
                    <a:pt x="37393" y="6505"/>
                  </a:lnTo>
                  <a:lnTo>
                    <a:pt x="37427" y="6538"/>
                  </a:lnTo>
                  <a:lnTo>
                    <a:pt x="33991" y="9040"/>
                  </a:lnTo>
                  <a:cubicBezTo>
                    <a:pt x="33824" y="8340"/>
                    <a:pt x="33724" y="7572"/>
                    <a:pt x="33357" y="6972"/>
                  </a:cubicBezTo>
                  <a:cubicBezTo>
                    <a:pt x="33190" y="6738"/>
                    <a:pt x="33190" y="6405"/>
                    <a:pt x="33357" y="6205"/>
                  </a:cubicBezTo>
                  <a:cubicBezTo>
                    <a:pt x="33524" y="5971"/>
                    <a:pt x="33524" y="5671"/>
                    <a:pt x="33357" y="5438"/>
                  </a:cubicBezTo>
                  <a:cubicBezTo>
                    <a:pt x="33224" y="5237"/>
                    <a:pt x="33057" y="5037"/>
                    <a:pt x="32824" y="4770"/>
                  </a:cubicBezTo>
                  <a:cubicBezTo>
                    <a:pt x="33591" y="4237"/>
                    <a:pt x="34258" y="3736"/>
                    <a:pt x="34958" y="3336"/>
                  </a:cubicBezTo>
                  <a:cubicBezTo>
                    <a:pt x="35659" y="2902"/>
                    <a:pt x="36426" y="2535"/>
                    <a:pt x="37160" y="2135"/>
                  </a:cubicBezTo>
                  <a:lnTo>
                    <a:pt x="37160" y="2035"/>
                  </a:lnTo>
                  <a:lnTo>
                    <a:pt x="36660" y="2102"/>
                  </a:lnTo>
                  <a:cubicBezTo>
                    <a:pt x="36993" y="1802"/>
                    <a:pt x="37594" y="1835"/>
                    <a:pt x="37894" y="1401"/>
                  </a:cubicBezTo>
                  <a:lnTo>
                    <a:pt x="38494" y="901"/>
                  </a:lnTo>
                  <a:lnTo>
                    <a:pt x="38394" y="801"/>
                  </a:lnTo>
                  <a:cubicBezTo>
                    <a:pt x="38094" y="901"/>
                    <a:pt x="37794" y="1034"/>
                    <a:pt x="37494" y="1134"/>
                  </a:cubicBezTo>
                  <a:cubicBezTo>
                    <a:pt x="35092" y="1835"/>
                    <a:pt x="32890" y="3069"/>
                    <a:pt x="31022" y="4737"/>
                  </a:cubicBezTo>
                  <a:cubicBezTo>
                    <a:pt x="30822" y="4937"/>
                    <a:pt x="30555" y="5104"/>
                    <a:pt x="30355" y="5337"/>
                  </a:cubicBezTo>
                  <a:cubicBezTo>
                    <a:pt x="29955" y="5804"/>
                    <a:pt x="29555" y="6205"/>
                    <a:pt x="29154" y="6605"/>
                  </a:cubicBezTo>
                  <a:cubicBezTo>
                    <a:pt x="28887" y="6772"/>
                    <a:pt x="28687" y="6972"/>
                    <a:pt x="28520" y="7205"/>
                  </a:cubicBezTo>
                  <a:cubicBezTo>
                    <a:pt x="28454" y="7306"/>
                    <a:pt x="28387" y="7406"/>
                    <a:pt x="28320" y="7506"/>
                  </a:cubicBezTo>
                  <a:cubicBezTo>
                    <a:pt x="27920" y="8073"/>
                    <a:pt x="27486" y="8606"/>
                    <a:pt x="27086" y="9174"/>
                  </a:cubicBezTo>
                  <a:cubicBezTo>
                    <a:pt x="26552" y="9941"/>
                    <a:pt x="26019" y="10708"/>
                    <a:pt x="25518" y="11509"/>
                  </a:cubicBezTo>
                  <a:cubicBezTo>
                    <a:pt x="24851" y="12443"/>
                    <a:pt x="24217" y="13410"/>
                    <a:pt x="23584" y="14377"/>
                  </a:cubicBezTo>
                  <a:cubicBezTo>
                    <a:pt x="23083" y="15111"/>
                    <a:pt x="22616" y="15878"/>
                    <a:pt x="22116" y="16612"/>
                  </a:cubicBezTo>
                  <a:cubicBezTo>
                    <a:pt x="21582" y="17313"/>
                    <a:pt x="20982" y="17913"/>
                    <a:pt x="20615" y="18647"/>
                  </a:cubicBezTo>
                  <a:cubicBezTo>
                    <a:pt x="20215" y="19481"/>
                    <a:pt x="19447" y="19981"/>
                    <a:pt x="18814" y="20615"/>
                  </a:cubicBezTo>
                  <a:cubicBezTo>
                    <a:pt x="18246" y="21182"/>
                    <a:pt x="17646" y="21682"/>
                    <a:pt x="17012" y="22116"/>
                  </a:cubicBezTo>
                  <a:cubicBezTo>
                    <a:pt x="16012" y="22883"/>
                    <a:pt x="15044" y="23651"/>
                    <a:pt x="14010" y="24318"/>
                  </a:cubicBezTo>
                  <a:cubicBezTo>
                    <a:pt x="13310" y="24785"/>
                    <a:pt x="12576" y="25152"/>
                    <a:pt x="11842" y="25519"/>
                  </a:cubicBezTo>
                  <a:cubicBezTo>
                    <a:pt x="11141" y="25819"/>
                    <a:pt x="10441" y="26086"/>
                    <a:pt x="9740" y="26386"/>
                  </a:cubicBezTo>
                  <a:cubicBezTo>
                    <a:pt x="9674" y="26419"/>
                    <a:pt x="9574" y="26419"/>
                    <a:pt x="9507" y="26419"/>
                  </a:cubicBezTo>
                  <a:lnTo>
                    <a:pt x="9474" y="26353"/>
                  </a:lnTo>
                  <a:lnTo>
                    <a:pt x="9907" y="25986"/>
                  </a:lnTo>
                  <a:cubicBezTo>
                    <a:pt x="9834" y="25937"/>
                    <a:pt x="9761" y="25906"/>
                    <a:pt x="9674" y="25906"/>
                  </a:cubicBezTo>
                  <a:cubicBezTo>
                    <a:pt x="9643" y="25906"/>
                    <a:pt x="9609" y="25910"/>
                    <a:pt x="9574" y="25919"/>
                  </a:cubicBezTo>
                  <a:cubicBezTo>
                    <a:pt x="8806" y="26152"/>
                    <a:pt x="8073" y="26419"/>
                    <a:pt x="7305" y="26686"/>
                  </a:cubicBezTo>
                  <a:cubicBezTo>
                    <a:pt x="6738" y="26886"/>
                    <a:pt x="6171" y="27086"/>
                    <a:pt x="5604" y="27320"/>
                  </a:cubicBezTo>
                  <a:cubicBezTo>
                    <a:pt x="5440" y="27380"/>
                    <a:pt x="5282" y="27426"/>
                    <a:pt x="5134" y="27426"/>
                  </a:cubicBezTo>
                  <a:cubicBezTo>
                    <a:pt x="4952" y="27426"/>
                    <a:pt x="4784" y="27356"/>
                    <a:pt x="4637" y="27153"/>
                  </a:cubicBezTo>
                  <a:cubicBezTo>
                    <a:pt x="4637" y="27142"/>
                    <a:pt x="4622" y="27138"/>
                    <a:pt x="4600" y="27138"/>
                  </a:cubicBezTo>
                  <a:cubicBezTo>
                    <a:pt x="4555" y="27138"/>
                    <a:pt x="4481" y="27153"/>
                    <a:pt x="4437" y="27153"/>
                  </a:cubicBezTo>
                  <a:cubicBezTo>
                    <a:pt x="4470" y="27353"/>
                    <a:pt x="4503" y="27487"/>
                    <a:pt x="4503" y="27553"/>
                  </a:cubicBezTo>
                  <a:cubicBezTo>
                    <a:pt x="3803" y="27754"/>
                    <a:pt x="3169" y="27854"/>
                    <a:pt x="2535" y="28054"/>
                  </a:cubicBezTo>
                  <a:cubicBezTo>
                    <a:pt x="1801" y="28287"/>
                    <a:pt x="1134" y="28554"/>
                    <a:pt x="434" y="28854"/>
                  </a:cubicBezTo>
                  <a:cubicBezTo>
                    <a:pt x="334" y="28888"/>
                    <a:pt x="300" y="29054"/>
                    <a:pt x="200" y="29155"/>
                  </a:cubicBezTo>
                  <a:cubicBezTo>
                    <a:pt x="267" y="29171"/>
                    <a:pt x="334" y="29180"/>
                    <a:pt x="396" y="29180"/>
                  </a:cubicBezTo>
                  <a:cubicBezTo>
                    <a:pt x="459" y="29180"/>
                    <a:pt x="517" y="29171"/>
                    <a:pt x="567" y="29155"/>
                  </a:cubicBezTo>
                  <a:cubicBezTo>
                    <a:pt x="1201" y="28921"/>
                    <a:pt x="1835" y="28621"/>
                    <a:pt x="2435" y="28387"/>
                  </a:cubicBezTo>
                  <a:cubicBezTo>
                    <a:pt x="2677" y="28311"/>
                    <a:pt x="2933" y="28259"/>
                    <a:pt x="3188" y="28259"/>
                  </a:cubicBezTo>
                  <a:cubicBezTo>
                    <a:pt x="3600" y="28259"/>
                    <a:pt x="4006" y="28396"/>
                    <a:pt x="4337" y="28788"/>
                  </a:cubicBezTo>
                  <a:cubicBezTo>
                    <a:pt x="4637" y="29155"/>
                    <a:pt x="4970" y="29455"/>
                    <a:pt x="5337" y="29788"/>
                  </a:cubicBezTo>
                  <a:cubicBezTo>
                    <a:pt x="6438" y="30756"/>
                    <a:pt x="7372" y="31923"/>
                    <a:pt x="8139" y="33191"/>
                  </a:cubicBezTo>
                  <a:cubicBezTo>
                    <a:pt x="8173" y="33291"/>
                    <a:pt x="8273" y="33424"/>
                    <a:pt x="8373" y="33458"/>
                  </a:cubicBezTo>
                  <a:cubicBezTo>
                    <a:pt x="8740" y="33591"/>
                    <a:pt x="8840" y="33691"/>
                    <a:pt x="8873" y="34091"/>
                  </a:cubicBezTo>
                  <a:cubicBezTo>
                    <a:pt x="7205" y="32657"/>
                    <a:pt x="5371" y="31389"/>
                    <a:pt x="3403" y="30355"/>
                  </a:cubicBezTo>
                  <a:lnTo>
                    <a:pt x="4637" y="29855"/>
                  </a:lnTo>
                  <a:lnTo>
                    <a:pt x="4570" y="29722"/>
                  </a:lnTo>
                  <a:cubicBezTo>
                    <a:pt x="4303" y="29822"/>
                    <a:pt x="4036" y="29922"/>
                    <a:pt x="3769" y="30055"/>
                  </a:cubicBezTo>
                  <a:cubicBezTo>
                    <a:pt x="3575" y="30177"/>
                    <a:pt x="3394" y="30232"/>
                    <a:pt x="3218" y="30232"/>
                  </a:cubicBezTo>
                  <a:cubicBezTo>
                    <a:pt x="2911" y="30232"/>
                    <a:pt x="2620" y="30064"/>
                    <a:pt x="2302" y="29788"/>
                  </a:cubicBezTo>
                  <a:lnTo>
                    <a:pt x="3536" y="29355"/>
                  </a:lnTo>
                  <a:cubicBezTo>
                    <a:pt x="3417" y="29355"/>
                    <a:pt x="3272" y="29341"/>
                    <a:pt x="3133" y="29341"/>
                  </a:cubicBezTo>
                  <a:cubicBezTo>
                    <a:pt x="2959" y="29341"/>
                    <a:pt x="2795" y="29362"/>
                    <a:pt x="2702" y="29455"/>
                  </a:cubicBezTo>
                  <a:cubicBezTo>
                    <a:pt x="2518" y="29657"/>
                    <a:pt x="2344" y="29728"/>
                    <a:pt x="2163" y="29728"/>
                  </a:cubicBezTo>
                  <a:cubicBezTo>
                    <a:pt x="2017" y="29728"/>
                    <a:pt x="1866" y="29681"/>
                    <a:pt x="1701" y="29622"/>
                  </a:cubicBezTo>
                  <a:cubicBezTo>
                    <a:pt x="1452" y="29534"/>
                    <a:pt x="1254" y="29489"/>
                    <a:pt x="1088" y="29489"/>
                  </a:cubicBezTo>
                  <a:cubicBezTo>
                    <a:pt x="810" y="29489"/>
                    <a:pt x="622" y="29617"/>
                    <a:pt x="434" y="29888"/>
                  </a:cubicBezTo>
                  <a:cubicBezTo>
                    <a:pt x="407" y="29888"/>
                    <a:pt x="380" y="29846"/>
                    <a:pt x="354" y="29846"/>
                  </a:cubicBezTo>
                  <a:cubicBezTo>
                    <a:pt x="347" y="29846"/>
                    <a:pt x="340" y="29848"/>
                    <a:pt x="334" y="29855"/>
                  </a:cubicBezTo>
                  <a:cubicBezTo>
                    <a:pt x="200" y="29888"/>
                    <a:pt x="100" y="29922"/>
                    <a:pt x="0" y="29955"/>
                  </a:cubicBezTo>
                  <a:cubicBezTo>
                    <a:pt x="67" y="30022"/>
                    <a:pt x="167" y="30055"/>
                    <a:pt x="300" y="30089"/>
                  </a:cubicBezTo>
                  <a:cubicBezTo>
                    <a:pt x="500" y="30155"/>
                    <a:pt x="701" y="30222"/>
                    <a:pt x="934" y="30289"/>
                  </a:cubicBezTo>
                  <a:cubicBezTo>
                    <a:pt x="701" y="30522"/>
                    <a:pt x="534" y="30656"/>
                    <a:pt x="400" y="30789"/>
                  </a:cubicBezTo>
                  <a:cubicBezTo>
                    <a:pt x="334" y="30856"/>
                    <a:pt x="367" y="30956"/>
                    <a:pt x="334" y="31023"/>
                  </a:cubicBezTo>
                  <a:cubicBezTo>
                    <a:pt x="400" y="31023"/>
                    <a:pt x="500" y="31023"/>
                    <a:pt x="567" y="30956"/>
                  </a:cubicBezTo>
                  <a:cubicBezTo>
                    <a:pt x="871" y="30688"/>
                    <a:pt x="1031" y="30554"/>
                    <a:pt x="1222" y="30554"/>
                  </a:cubicBezTo>
                  <a:cubicBezTo>
                    <a:pt x="1388" y="30554"/>
                    <a:pt x="1576" y="30654"/>
                    <a:pt x="1901" y="30856"/>
                  </a:cubicBezTo>
                  <a:lnTo>
                    <a:pt x="1768" y="31189"/>
                  </a:lnTo>
                  <a:lnTo>
                    <a:pt x="1768" y="31189"/>
                  </a:lnTo>
                  <a:cubicBezTo>
                    <a:pt x="1892" y="31081"/>
                    <a:pt x="2045" y="31030"/>
                    <a:pt x="2196" y="31030"/>
                  </a:cubicBezTo>
                  <a:cubicBezTo>
                    <a:pt x="2371" y="31030"/>
                    <a:pt x="2544" y="31098"/>
                    <a:pt x="2669" y="31223"/>
                  </a:cubicBezTo>
                  <a:cubicBezTo>
                    <a:pt x="3669" y="31890"/>
                    <a:pt x="4703" y="32490"/>
                    <a:pt x="5704" y="33191"/>
                  </a:cubicBezTo>
                  <a:cubicBezTo>
                    <a:pt x="6638" y="33791"/>
                    <a:pt x="7505" y="34558"/>
                    <a:pt x="8206" y="35459"/>
                  </a:cubicBezTo>
                  <a:cubicBezTo>
                    <a:pt x="8540" y="35859"/>
                    <a:pt x="8840" y="36293"/>
                    <a:pt x="9140" y="36760"/>
                  </a:cubicBezTo>
                  <a:cubicBezTo>
                    <a:pt x="9407" y="37294"/>
                    <a:pt x="9807" y="37794"/>
                    <a:pt x="9707" y="38461"/>
                  </a:cubicBezTo>
                  <a:cubicBezTo>
                    <a:pt x="9674" y="38528"/>
                    <a:pt x="9707" y="38595"/>
                    <a:pt x="9740" y="38661"/>
                  </a:cubicBezTo>
                  <a:cubicBezTo>
                    <a:pt x="10041" y="38828"/>
                    <a:pt x="10207" y="39162"/>
                    <a:pt x="10241" y="39495"/>
                  </a:cubicBezTo>
                  <a:cubicBezTo>
                    <a:pt x="10241" y="39762"/>
                    <a:pt x="10307" y="40029"/>
                    <a:pt x="10341" y="40296"/>
                  </a:cubicBezTo>
                  <a:lnTo>
                    <a:pt x="10508" y="40296"/>
                  </a:lnTo>
                  <a:lnTo>
                    <a:pt x="10441" y="38928"/>
                  </a:lnTo>
                  <a:lnTo>
                    <a:pt x="10641" y="39328"/>
                  </a:lnTo>
                  <a:lnTo>
                    <a:pt x="10808" y="39295"/>
                  </a:lnTo>
                  <a:cubicBezTo>
                    <a:pt x="10774" y="37794"/>
                    <a:pt x="10708" y="36293"/>
                    <a:pt x="10674" y="34859"/>
                  </a:cubicBezTo>
                  <a:lnTo>
                    <a:pt x="10674" y="34859"/>
                  </a:lnTo>
                  <a:lnTo>
                    <a:pt x="11942" y="35726"/>
                  </a:lnTo>
                  <a:lnTo>
                    <a:pt x="12042" y="35626"/>
                  </a:lnTo>
                  <a:cubicBezTo>
                    <a:pt x="11775" y="35426"/>
                    <a:pt x="11508" y="35259"/>
                    <a:pt x="11275" y="35092"/>
                  </a:cubicBezTo>
                  <a:cubicBezTo>
                    <a:pt x="10975" y="34859"/>
                    <a:pt x="10508" y="34658"/>
                    <a:pt x="10374" y="34358"/>
                  </a:cubicBezTo>
                  <a:cubicBezTo>
                    <a:pt x="9840" y="33091"/>
                    <a:pt x="9107" y="31957"/>
                    <a:pt x="8206" y="30956"/>
                  </a:cubicBezTo>
                  <a:cubicBezTo>
                    <a:pt x="7572" y="30255"/>
                    <a:pt x="6872" y="29622"/>
                    <a:pt x="6171" y="28988"/>
                  </a:cubicBezTo>
                  <a:cubicBezTo>
                    <a:pt x="5804" y="28654"/>
                    <a:pt x="5404" y="28387"/>
                    <a:pt x="5070" y="28154"/>
                  </a:cubicBezTo>
                  <a:cubicBezTo>
                    <a:pt x="5571" y="28020"/>
                    <a:pt x="6104" y="27887"/>
                    <a:pt x="6605" y="27720"/>
                  </a:cubicBezTo>
                  <a:cubicBezTo>
                    <a:pt x="7005" y="27587"/>
                    <a:pt x="7405" y="27387"/>
                    <a:pt x="7806" y="27253"/>
                  </a:cubicBezTo>
                  <a:cubicBezTo>
                    <a:pt x="7861" y="27239"/>
                    <a:pt x="7916" y="27231"/>
                    <a:pt x="7971" y="27231"/>
                  </a:cubicBezTo>
                  <a:cubicBezTo>
                    <a:pt x="8050" y="27231"/>
                    <a:pt x="8128" y="27247"/>
                    <a:pt x="8206" y="27287"/>
                  </a:cubicBezTo>
                  <a:cubicBezTo>
                    <a:pt x="8439" y="27387"/>
                    <a:pt x="8640" y="27620"/>
                    <a:pt x="8873" y="27620"/>
                  </a:cubicBezTo>
                  <a:cubicBezTo>
                    <a:pt x="9273" y="27620"/>
                    <a:pt x="9707" y="27520"/>
                    <a:pt x="10107" y="27387"/>
                  </a:cubicBezTo>
                  <a:cubicBezTo>
                    <a:pt x="11075" y="27053"/>
                    <a:pt x="12042" y="26686"/>
                    <a:pt x="13009" y="26252"/>
                  </a:cubicBezTo>
                  <a:cubicBezTo>
                    <a:pt x="13743" y="25919"/>
                    <a:pt x="14444" y="25519"/>
                    <a:pt x="15144" y="25118"/>
                  </a:cubicBezTo>
                  <a:cubicBezTo>
                    <a:pt x="15745" y="24785"/>
                    <a:pt x="16312" y="24418"/>
                    <a:pt x="16912" y="24018"/>
                  </a:cubicBezTo>
                  <a:cubicBezTo>
                    <a:pt x="16979" y="24151"/>
                    <a:pt x="17046" y="24251"/>
                    <a:pt x="17112" y="24384"/>
                  </a:cubicBezTo>
                  <a:cubicBezTo>
                    <a:pt x="17179" y="24651"/>
                    <a:pt x="17246" y="24918"/>
                    <a:pt x="17312" y="25218"/>
                  </a:cubicBezTo>
                  <a:cubicBezTo>
                    <a:pt x="17446" y="25552"/>
                    <a:pt x="17546" y="25919"/>
                    <a:pt x="17613" y="26286"/>
                  </a:cubicBezTo>
                  <a:cubicBezTo>
                    <a:pt x="17679" y="26586"/>
                    <a:pt x="17513" y="26886"/>
                    <a:pt x="17212" y="26986"/>
                  </a:cubicBezTo>
                  <a:cubicBezTo>
                    <a:pt x="16946" y="27086"/>
                    <a:pt x="16712" y="27220"/>
                    <a:pt x="16479" y="27387"/>
                  </a:cubicBezTo>
                  <a:cubicBezTo>
                    <a:pt x="15545" y="28054"/>
                    <a:pt x="14611" y="28788"/>
                    <a:pt x="13710" y="29455"/>
                  </a:cubicBezTo>
                  <a:lnTo>
                    <a:pt x="13576" y="29321"/>
                  </a:lnTo>
                  <a:lnTo>
                    <a:pt x="15945" y="27453"/>
                  </a:lnTo>
                  <a:lnTo>
                    <a:pt x="15845" y="27353"/>
                  </a:lnTo>
                  <a:cubicBezTo>
                    <a:pt x="15478" y="27620"/>
                    <a:pt x="15111" y="27954"/>
                    <a:pt x="14744" y="28221"/>
                  </a:cubicBezTo>
                  <a:cubicBezTo>
                    <a:pt x="14144" y="28654"/>
                    <a:pt x="13510" y="29054"/>
                    <a:pt x="12876" y="29488"/>
                  </a:cubicBezTo>
                  <a:cubicBezTo>
                    <a:pt x="12276" y="29955"/>
                    <a:pt x="11742" y="30289"/>
                    <a:pt x="11175" y="30689"/>
                  </a:cubicBezTo>
                  <a:cubicBezTo>
                    <a:pt x="11008" y="30789"/>
                    <a:pt x="10674" y="30689"/>
                    <a:pt x="10808" y="31023"/>
                  </a:cubicBezTo>
                  <a:cubicBezTo>
                    <a:pt x="10808" y="31031"/>
                    <a:pt x="10832" y="31036"/>
                    <a:pt x="10870" y="31036"/>
                  </a:cubicBezTo>
                  <a:cubicBezTo>
                    <a:pt x="10975" y="31036"/>
                    <a:pt x="11186" y="31005"/>
                    <a:pt x="11308" y="30956"/>
                  </a:cubicBezTo>
                  <a:cubicBezTo>
                    <a:pt x="11475" y="30889"/>
                    <a:pt x="11608" y="30822"/>
                    <a:pt x="11742" y="30722"/>
                  </a:cubicBezTo>
                  <a:cubicBezTo>
                    <a:pt x="12075" y="30489"/>
                    <a:pt x="12376" y="30255"/>
                    <a:pt x="12709" y="30022"/>
                  </a:cubicBezTo>
                  <a:lnTo>
                    <a:pt x="12809" y="30122"/>
                  </a:lnTo>
                  <a:lnTo>
                    <a:pt x="10741" y="31890"/>
                  </a:lnTo>
                  <a:lnTo>
                    <a:pt x="11342" y="32557"/>
                  </a:lnTo>
                  <a:lnTo>
                    <a:pt x="12009" y="32257"/>
                  </a:lnTo>
                  <a:cubicBezTo>
                    <a:pt x="12309" y="32624"/>
                    <a:pt x="12609" y="32924"/>
                    <a:pt x="12876" y="33224"/>
                  </a:cubicBezTo>
                  <a:cubicBezTo>
                    <a:pt x="13476" y="33858"/>
                    <a:pt x="14110" y="34492"/>
                    <a:pt x="14677" y="35159"/>
                  </a:cubicBezTo>
                  <a:cubicBezTo>
                    <a:pt x="15244" y="35826"/>
                    <a:pt x="15711" y="36393"/>
                    <a:pt x="16212" y="37060"/>
                  </a:cubicBezTo>
                  <a:cubicBezTo>
                    <a:pt x="16278" y="37127"/>
                    <a:pt x="16312" y="37260"/>
                    <a:pt x="16278" y="37260"/>
                  </a:cubicBezTo>
                  <a:cubicBezTo>
                    <a:pt x="16212" y="37327"/>
                    <a:pt x="16112" y="37360"/>
                    <a:pt x="16045" y="37360"/>
                  </a:cubicBezTo>
                  <a:cubicBezTo>
                    <a:pt x="15911" y="37360"/>
                    <a:pt x="15811" y="37327"/>
                    <a:pt x="15711" y="37260"/>
                  </a:cubicBezTo>
                  <a:cubicBezTo>
                    <a:pt x="15378" y="36993"/>
                    <a:pt x="15011" y="36727"/>
                    <a:pt x="14677" y="36460"/>
                  </a:cubicBezTo>
                  <a:lnTo>
                    <a:pt x="13610" y="35659"/>
                  </a:lnTo>
                  <a:lnTo>
                    <a:pt x="13510" y="35759"/>
                  </a:lnTo>
                  <a:lnTo>
                    <a:pt x="14210" y="36593"/>
                  </a:lnTo>
                  <a:lnTo>
                    <a:pt x="14144" y="36660"/>
                  </a:lnTo>
                  <a:cubicBezTo>
                    <a:pt x="14039" y="36618"/>
                    <a:pt x="13929" y="36605"/>
                    <a:pt x="13815" y="36605"/>
                  </a:cubicBezTo>
                  <a:cubicBezTo>
                    <a:pt x="13641" y="36605"/>
                    <a:pt x="13459" y="36636"/>
                    <a:pt x="13282" y="36636"/>
                  </a:cubicBezTo>
                  <a:cubicBezTo>
                    <a:pt x="13026" y="36636"/>
                    <a:pt x="12779" y="36572"/>
                    <a:pt x="12576" y="36260"/>
                  </a:cubicBezTo>
                  <a:cubicBezTo>
                    <a:pt x="12576" y="36544"/>
                    <a:pt x="12552" y="36634"/>
                    <a:pt x="12359" y="36634"/>
                  </a:cubicBezTo>
                  <a:cubicBezTo>
                    <a:pt x="12325" y="36634"/>
                    <a:pt x="12287" y="36631"/>
                    <a:pt x="12242" y="36627"/>
                  </a:cubicBezTo>
                  <a:cubicBezTo>
                    <a:pt x="12008" y="36591"/>
                    <a:pt x="11765" y="36525"/>
                    <a:pt x="11517" y="36525"/>
                  </a:cubicBezTo>
                  <a:cubicBezTo>
                    <a:pt x="11305" y="36525"/>
                    <a:pt x="11090" y="36573"/>
                    <a:pt x="10875" y="36727"/>
                  </a:cubicBezTo>
                  <a:cubicBezTo>
                    <a:pt x="11141" y="37194"/>
                    <a:pt x="11642" y="37227"/>
                    <a:pt x="12042" y="37360"/>
                  </a:cubicBezTo>
                  <a:cubicBezTo>
                    <a:pt x="12309" y="37460"/>
                    <a:pt x="12542" y="37561"/>
                    <a:pt x="12776" y="37727"/>
                  </a:cubicBezTo>
                  <a:cubicBezTo>
                    <a:pt x="13009" y="37961"/>
                    <a:pt x="13210" y="38194"/>
                    <a:pt x="13410" y="38461"/>
                  </a:cubicBezTo>
                  <a:cubicBezTo>
                    <a:pt x="13576" y="38628"/>
                    <a:pt x="13743" y="38795"/>
                    <a:pt x="13910" y="38928"/>
                  </a:cubicBezTo>
                  <a:lnTo>
                    <a:pt x="14077" y="38828"/>
                  </a:lnTo>
                  <a:lnTo>
                    <a:pt x="13109" y="37561"/>
                  </a:lnTo>
                  <a:cubicBezTo>
                    <a:pt x="13264" y="37530"/>
                    <a:pt x="13422" y="37515"/>
                    <a:pt x="13581" y="37515"/>
                  </a:cubicBezTo>
                  <a:cubicBezTo>
                    <a:pt x="13934" y="37515"/>
                    <a:pt x="14288" y="37589"/>
                    <a:pt x="14611" y="37727"/>
                  </a:cubicBezTo>
                  <a:cubicBezTo>
                    <a:pt x="14811" y="37794"/>
                    <a:pt x="15011" y="37861"/>
                    <a:pt x="15211" y="37927"/>
                  </a:cubicBezTo>
                  <a:cubicBezTo>
                    <a:pt x="15378" y="37994"/>
                    <a:pt x="15478" y="38161"/>
                    <a:pt x="15611" y="38294"/>
                  </a:cubicBezTo>
                  <a:cubicBezTo>
                    <a:pt x="16679" y="39228"/>
                    <a:pt x="16912" y="40496"/>
                    <a:pt x="17046" y="41797"/>
                  </a:cubicBezTo>
                  <a:cubicBezTo>
                    <a:pt x="17079" y="42130"/>
                    <a:pt x="17046" y="42464"/>
                    <a:pt x="17079" y="42798"/>
                  </a:cubicBezTo>
                  <a:cubicBezTo>
                    <a:pt x="17112" y="42998"/>
                    <a:pt x="17146" y="43231"/>
                    <a:pt x="17146" y="43431"/>
                  </a:cubicBezTo>
                  <a:cubicBezTo>
                    <a:pt x="17012" y="44232"/>
                    <a:pt x="17112" y="44399"/>
                    <a:pt x="17779" y="44666"/>
                  </a:cubicBezTo>
                  <a:lnTo>
                    <a:pt x="18613" y="43832"/>
                  </a:lnTo>
                  <a:cubicBezTo>
                    <a:pt x="19114" y="44065"/>
                    <a:pt x="19714" y="44399"/>
                    <a:pt x="20348" y="44632"/>
                  </a:cubicBezTo>
                  <a:cubicBezTo>
                    <a:pt x="20548" y="44632"/>
                    <a:pt x="20748" y="44566"/>
                    <a:pt x="20848" y="44399"/>
                  </a:cubicBezTo>
                  <a:cubicBezTo>
                    <a:pt x="20940" y="44216"/>
                    <a:pt x="20781" y="44061"/>
                    <a:pt x="20574" y="44061"/>
                  </a:cubicBezTo>
                  <a:cubicBezTo>
                    <a:pt x="20555" y="44061"/>
                    <a:pt x="20535" y="44062"/>
                    <a:pt x="20515" y="44065"/>
                  </a:cubicBezTo>
                  <a:cubicBezTo>
                    <a:pt x="20415" y="44032"/>
                    <a:pt x="20315" y="44032"/>
                    <a:pt x="20248" y="43965"/>
                  </a:cubicBezTo>
                  <a:cubicBezTo>
                    <a:pt x="20014" y="43898"/>
                    <a:pt x="20048" y="43798"/>
                    <a:pt x="20215" y="43632"/>
                  </a:cubicBezTo>
                  <a:cubicBezTo>
                    <a:pt x="20915" y="42931"/>
                    <a:pt x="21616" y="42231"/>
                    <a:pt x="22249" y="41463"/>
                  </a:cubicBezTo>
                  <a:cubicBezTo>
                    <a:pt x="22516" y="41063"/>
                    <a:pt x="22716" y="40596"/>
                    <a:pt x="22916" y="40129"/>
                  </a:cubicBezTo>
                  <a:cubicBezTo>
                    <a:pt x="23383" y="39262"/>
                    <a:pt x="23850" y="38394"/>
                    <a:pt x="24351" y="37527"/>
                  </a:cubicBezTo>
                  <a:cubicBezTo>
                    <a:pt x="24518" y="37227"/>
                    <a:pt x="24918" y="37027"/>
                    <a:pt x="25051" y="36693"/>
                  </a:cubicBezTo>
                  <a:cubicBezTo>
                    <a:pt x="25318" y="36160"/>
                    <a:pt x="25518" y="35626"/>
                    <a:pt x="26185" y="35326"/>
                  </a:cubicBezTo>
                  <a:cubicBezTo>
                    <a:pt x="26519" y="35392"/>
                    <a:pt x="26853" y="35592"/>
                    <a:pt x="27019" y="35926"/>
                  </a:cubicBezTo>
                  <a:cubicBezTo>
                    <a:pt x="27186" y="36193"/>
                    <a:pt x="27386" y="36426"/>
                    <a:pt x="27653" y="36593"/>
                  </a:cubicBezTo>
                  <a:cubicBezTo>
                    <a:pt x="28454" y="37094"/>
                    <a:pt x="29254" y="37594"/>
                    <a:pt x="30088" y="38028"/>
                  </a:cubicBezTo>
                  <a:cubicBezTo>
                    <a:pt x="30689" y="38361"/>
                    <a:pt x="31322" y="38595"/>
                    <a:pt x="31990" y="38861"/>
                  </a:cubicBezTo>
                  <a:cubicBezTo>
                    <a:pt x="31915" y="38937"/>
                    <a:pt x="31840" y="38974"/>
                    <a:pt x="31764" y="38974"/>
                  </a:cubicBezTo>
                  <a:cubicBezTo>
                    <a:pt x="31739" y="38974"/>
                    <a:pt x="31714" y="38970"/>
                    <a:pt x="31689" y="38962"/>
                  </a:cubicBezTo>
                  <a:cubicBezTo>
                    <a:pt x="31056" y="38895"/>
                    <a:pt x="30455" y="38795"/>
                    <a:pt x="29855" y="38661"/>
                  </a:cubicBezTo>
                  <a:cubicBezTo>
                    <a:pt x="29188" y="38461"/>
                    <a:pt x="28454" y="38394"/>
                    <a:pt x="27987" y="37794"/>
                  </a:cubicBezTo>
                  <a:cubicBezTo>
                    <a:pt x="27914" y="37745"/>
                    <a:pt x="27822" y="37714"/>
                    <a:pt x="27740" y="37714"/>
                  </a:cubicBezTo>
                  <a:cubicBezTo>
                    <a:pt x="27709" y="37714"/>
                    <a:pt x="27680" y="37718"/>
                    <a:pt x="27653" y="37727"/>
                  </a:cubicBezTo>
                  <a:cubicBezTo>
                    <a:pt x="27551" y="37809"/>
                    <a:pt x="27462" y="37841"/>
                    <a:pt x="27381" y="37841"/>
                  </a:cubicBezTo>
                  <a:cubicBezTo>
                    <a:pt x="27197" y="37841"/>
                    <a:pt x="27058" y="37676"/>
                    <a:pt x="26919" y="37561"/>
                  </a:cubicBezTo>
                  <a:cubicBezTo>
                    <a:pt x="26719" y="37394"/>
                    <a:pt x="26719" y="37194"/>
                    <a:pt x="26586" y="37094"/>
                  </a:cubicBezTo>
                  <a:cubicBezTo>
                    <a:pt x="26459" y="36967"/>
                    <a:pt x="26183" y="36691"/>
                    <a:pt x="25984" y="36691"/>
                  </a:cubicBezTo>
                  <a:cubicBezTo>
                    <a:pt x="25973" y="36691"/>
                    <a:pt x="25962" y="36692"/>
                    <a:pt x="25952" y="36693"/>
                  </a:cubicBezTo>
                  <a:cubicBezTo>
                    <a:pt x="25418" y="36760"/>
                    <a:pt x="25418" y="36993"/>
                    <a:pt x="25685" y="37494"/>
                  </a:cubicBezTo>
                  <a:cubicBezTo>
                    <a:pt x="25985" y="37961"/>
                    <a:pt x="26386" y="38495"/>
                    <a:pt x="25885" y="39095"/>
                  </a:cubicBezTo>
                  <a:cubicBezTo>
                    <a:pt x="25852" y="39162"/>
                    <a:pt x="25885" y="39228"/>
                    <a:pt x="25885" y="39295"/>
                  </a:cubicBezTo>
                  <a:lnTo>
                    <a:pt x="26386" y="38595"/>
                  </a:lnTo>
                  <a:cubicBezTo>
                    <a:pt x="26853" y="38928"/>
                    <a:pt x="27353" y="39228"/>
                    <a:pt x="27853" y="39529"/>
                  </a:cubicBezTo>
                  <a:cubicBezTo>
                    <a:pt x="28954" y="40029"/>
                    <a:pt x="30088" y="40529"/>
                    <a:pt x="31189" y="40996"/>
                  </a:cubicBezTo>
                  <a:cubicBezTo>
                    <a:pt x="32757" y="41663"/>
                    <a:pt x="34358" y="42164"/>
                    <a:pt x="36026" y="42531"/>
                  </a:cubicBezTo>
                  <a:cubicBezTo>
                    <a:pt x="36283" y="42582"/>
                    <a:pt x="36481" y="42612"/>
                    <a:pt x="36628" y="42612"/>
                  </a:cubicBezTo>
                  <a:cubicBezTo>
                    <a:pt x="37054" y="42612"/>
                    <a:pt x="37058" y="42366"/>
                    <a:pt x="36860" y="41697"/>
                  </a:cubicBezTo>
                  <a:cubicBezTo>
                    <a:pt x="36860" y="41630"/>
                    <a:pt x="36860" y="41563"/>
                    <a:pt x="36860" y="41530"/>
                  </a:cubicBezTo>
                  <a:cubicBezTo>
                    <a:pt x="37227" y="41463"/>
                    <a:pt x="37594" y="41430"/>
                    <a:pt x="37961" y="41430"/>
                  </a:cubicBezTo>
                  <a:cubicBezTo>
                    <a:pt x="38027" y="41430"/>
                    <a:pt x="38161" y="41697"/>
                    <a:pt x="38161" y="41830"/>
                  </a:cubicBezTo>
                  <a:cubicBezTo>
                    <a:pt x="38127" y="41964"/>
                    <a:pt x="38094" y="42097"/>
                    <a:pt x="37994" y="42197"/>
                  </a:cubicBezTo>
                  <a:cubicBezTo>
                    <a:pt x="37460" y="42964"/>
                    <a:pt x="37694" y="43832"/>
                    <a:pt x="37727" y="44666"/>
                  </a:cubicBezTo>
                  <a:cubicBezTo>
                    <a:pt x="37727" y="44932"/>
                    <a:pt x="38027" y="45166"/>
                    <a:pt x="38194" y="45433"/>
                  </a:cubicBezTo>
                  <a:lnTo>
                    <a:pt x="38061" y="45733"/>
                  </a:lnTo>
                  <a:lnTo>
                    <a:pt x="38661" y="45967"/>
                  </a:lnTo>
                  <a:cubicBezTo>
                    <a:pt x="38553" y="46271"/>
                    <a:pt x="38195" y="46432"/>
                    <a:pt x="37804" y="46432"/>
                  </a:cubicBezTo>
                  <a:cubicBezTo>
                    <a:pt x="37467" y="46432"/>
                    <a:pt x="37106" y="46313"/>
                    <a:pt x="36860" y="46067"/>
                  </a:cubicBezTo>
                  <a:cubicBezTo>
                    <a:pt x="36724" y="46180"/>
                    <a:pt x="36588" y="46216"/>
                    <a:pt x="36451" y="46216"/>
                  </a:cubicBezTo>
                  <a:cubicBezTo>
                    <a:pt x="36204" y="46216"/>
                    <a:pt x="35952" y="46098"/>
                    <a:pt x="35689" y="46098"/>
                  </a:cubicBezTo>
                  <a:cubicBezTo>
                    <a:pt x="35668" y="46098"/>
                    <a:pt x="35647" y="46098"/>
                    <a:pt x="35626" y="46100"/>
                  </a:cubicBezTo>
                  <a:cubicBezTo>
                    <a:pt x="35626" y="46167"/>
                    <a:pt x="35626" y="46300"/>
                    <a:pt x="35659" y="46333"/>
                  </a:cubicBezTo>
                  <a:cubicBezTo>
                    <a:pt x="36093" y="46600"/>
                    <a:pt x="36526" y="46834"/>
                    <a:pt x="36993" y="47067"/>
                  </a:cubicBezTo>
                  <a:cubicBezTo>
                    <a:pt x="36829" y="47313"/>
                    <a:pt x="36710" y="47536"/>
                    <a:pt x="36453" y="47536"/>
                  </a:cubicBezTo>
                  <a:cubicBezTo>
                    <a:pt x="36396" y="47536"/>
                    <a:pt x="36332" y="47525"/>
                    <a:pt x="36259" y="47501"/>
                  </a:cubicBezTo>
                  <a:cubicBezTo>
                    <a:pt x="36193" y="47501"/>
                    <a:pt x="36126" y="47501"/>
                    <a:pt x="36059" y="47568"/>
                  </a:cubicBezTo>
                  <a:cubicBezTo>
                    <a:pt x="35826" y="47968"/>
                    <a:pt x="35392" y="47935"/>
                    <a:pt x="35025" y="47968"/>
                  </a:cubicBezTo>
                  <a:cubicBezTo>
                    <a:pt x="34958" y="47968"/>
                    <a:pt x="34892" y="48035"/>
                    <a:pt x="34858" y="48068"/>
                  </a:cubicBezTo>
                  <a:lnTo>
                    <a:pt x="34858" y="48201"/>
                  </a:lnTo>
                  <a:cubicBezTo>
                    <a:pt x="35152" y="48201"/>
                    <a:pt x="35467" y="48244"/>
                    <a:pt x="35769" y="48244"/>
                  </a:cubicBezTo>
                  <a:cubicBezTo>
                    <a:pt x="35844" y="48244"/>
                    <a:pt x="35919" y="48242"/>
                    <a:pt x="35992" y="48235"/>
                  </a:cubicBezTo>
                  <a:cubicBezTo>
                    <a:pt x="37794" y="48135"/>
                    <a:pt x="39128" y="47101"/>
                    <a:pt x="40362" y="45967"/>
                  </a:cubicBezTo>
                  <a:cubicBezTo>
                    <a:pt x="40477" y="46024"/>
                    <a:pt x="40618" y="46107"/>
                    <a:pt x="40675" y="46107"/>
                  </a:cubicBezTo>
                  <a:cubicBezTo>
                    <a:pt x="40684" y="46107"/>
                    <a:pt x="40691" y="46105"/>
                    <a:pt x="40696" y="46100"/>
                  </a:cubicBezTo>
                  <a:cubicBezTo>
                    <a:pt x="40996" y="45766"/>
                    <a:pt x="41396" y="45600"/>
                    <a:pt x="41863" y="45600"/>
                  </a:cubicBezTo>
                  <a:cubicBezTo>
                    <a:pt x="41897" y="45600"/>
                    <a:pt x="41930" y="45566"/>
                    <a:pt x="41963" y="45533"/>
                  </a:cubicBezTo>
                  <a:cubicBezTo>
                    <a:pt x="42097" y="45133"/>
                    <a:pt x="42364" y="44832"/>
                    <a:pt x="42764" y="44666"/>
                  </a:cubicBezTo>
                  <a:cubicBezTo>
                    <a:pt x="42997" y="44532"/>
                    <a:pt x="43198" y="44332"/>
                    <a:pt x="43331" y="44099"/>
                  </a:cubicBezTo>
                  <a:cubicBezTo>
                    <a:pt x="43765" y="43431"/>
                    <a:pt x="44132" y="42731"/>
                    <a:pt x="44499" y="42030"/>
                  </a:cubicBezTo>
                  <a:cubicBezTo>
                    <a:pt x="44599" y="41830"/>
                    <a:pt x="44699" y="41463"/>
                    <a:pt x="44599" y="41330"/>
                  </a:cubicBezTo>
                  <a:cubicBezTo>
                    <a:pt x="44232" y="40863"/>
                    <a:pt x="44565" y="40162"/>
                    <a:pt x="43998" y="39795"/>
                  </a:cubicBezTo>
                  <a:cubicBezTo>
                    <a:pt x="43998" y="39762"/>
                    <a:pt x="43998" y="39729"/>
                    <a:pt x="43998" y="39695"/>
                  </a:cubicBezTo>
                  <a:lnTo>
                    <a:pt x="43998" y="39662"/>
                  </a:lnTo>
                  <a:cubicBezTo>
                    <a:pt x="43331" y="39162"/>
                    <a:pt x="42497" y="38861"/>
                    <a:pt x="41663" y="38795"/>
                  </a:cubicBezTo>
                  <a:cubicBezTo>
                    <a:pt x="41630" y="38828"/>
                    <a:pt x="41596" y="38861"/>
                    <a:pt x="41563" y="38861"/>
                  </a:cubicBezTo>
                  <a:cubicBezTo>
                    <a:pt x="41396" y="39062"/>
                    <a:pt x="41263" y="39262"/>
                    <a:pt x="41129" y="39462"/>
                  </a:cubicBezTo>
                  <a:cubicBezTo>
                    <a:pt x="40963" y="39395"/>
                    <a:pt x="40763" y="39395"/>
                    <a:pt x="40596" y="39362"/>
                  </a:cubicBezTo>
                  <a:cubicBezTo>
                    <a:pt x="40440" y="39362"/>
                    <a:pt x="40270" y="39377"/>
                    <a:pt x="40094" y="39377"/>
                  </a:cubicBezTo>
                  <a:cubicBezTo>
                    <a:pt x="40006" y="39377"/>
                    <a:pt x="39918" y="39373"/>
                    <a:pt x="39829" y="39362"/>
                  </a:cubicBezTo>
                  <a:cubicBezTo>
                    <a:pt x="39595" y="39328"/>
                    <a:pt x="39261" y="39262"/>
                    <a:pt x="38995" y="39262"/>
                  </a:cubicBezTo>
                  <a:cubicBezTo>
                    <a:pt x="38345" y="39279"/>
                    <a:pt x="37686" y="39371"/>
                    <a:pt x="37032" y="39371"/>
                  </a:cubicBezTo>
                  <a:cubicBezTo>
                    <a:pt x="36444" y="39371"/>
                    <a:pt x="35861" y="39297"/>
                    <a:pt x="35292" y="39028"/>
                  </a:cubicBezTo>
                  <a:cubicBezTo>
                    <a:pt x="35215" y="39067"/>
                    <a:pt x="35145" y="39083"/>
                    <a:pt x="35081" y="39083"/>
                  </a:cubicBezTo>
                  <a:cubicBezTo>
                    <a:pt x="34811" y="39083"/>
                    <a:pt x="34634" y="38796"/>
                    <a:pt x="34391" y="38661"/>
                  </a:cubicBezTo>
                  <a:cubicBezTo>
                    <a:pt x="34291" y="38628"/>
                    <a:pt x="34158" y="38628"/>
                    <a:pt x="34058" y="38628"/>
                  </a:cubicBezTo>
                  <a:cubicBezTo>
                    <a:pt x="34091" y="38728"/>
                    <a:pt x="34124" y="38828"/>
                    <a:pt x="34191" y="38928"/>
                  </a:cubicBezTo>
                  <a:cubicBezTo>
                    <a:pt x="34225" y="38995"/>
                    <a:pt x="34258" y="39062"/>
                    <a:pt x="34291" y="39095"/>
                  </a:cubicBezTo>
                  <a:cubicBezTo>
                    <a:pt x="34174" y="39134"/>
                    <a:pt x="34052" y="39153"/>
                    <a:pt x="33930" y="39153"/>
                  </a:cubicBezTo>
                  <a:cubicBezTo>
                    <a:pt x="33633" y="39153"/>
                    <a:pt x="33336" y="39041"/>
                    <a:pt x="33124" y="38828"/>
                  </a:cubicBezTo>
                  <a:cubicBezTo>
                    <a:pt x="33024" y="38661"/>
                    <a:pt x="32890" y="38528"/>
                    <a:pt x="32757" y="38394"/>
                  </a:cubicBezTo>
                  <a:cubicBezTo>
                    <a:pt x="32056" y="37994"/>
                    <a:pt x="31356" y="37561"/>
                    <a:pt x="30622" y="37160"/>
                  </a:cubicBezTo>
                  <a:cubicBezTo>
                    <a:pt x="30555" y="37094"/>
                    <a:pt x="30522" y="36993"/>
                    <a:pt x="30455" y="36893"/>
                  </a:cubicBezTo>
                  <a:cubicBezTo>
                    <a:pt x="30422" y="36793"/>
                    <a:pt x="30422" y="36727"/>
                    <a:pt x="30355" y="36693"/>
                  </a:cubicBezTo>
                  <a:cubicBezTo>
                    <a:pt x="30088" y="36460"/>
                    <a:pt x="29855" y="36260"/>
                    <a:pt x="29721" y="36160"/>
                  </a:cubicBezTo>
                  <a:cubicBezTo>
                    <a:pt x="29621" y="35926"/>
                    <a:pt x="29588" y="35726"/>
                    <a:pt x="29488" y="35659"/>
                  </a:cubicBezTo>
                  <a:cubicBezTo>
                    <a:pt x="28799" y="35315"/>
                    <a:pt x="28139" y="34853"/>
                    <a:pt x="27343" y="34853"/>
                  </a:cubicBezTo>
                  <a:cubicBezTo>
                    <a:pt x="27292" y="34853"/>
                    <a:pt x="27239" y="34855"/>
                    <a:pt x="27186" y="34859"/>
                  </a:cubicBezTo>
                  <a:cubicBezTo>
                    <a:pt x="27136" y="34867"/>
                    <a:pt x="27086" y="34871"/>
                    <a:pt x="27037" y="34871"/>
                  </a:cubicBezTo>
                  <a:cubicBezTo>
                    <a:pt x="26888" y="34871"/>
                    <a:pt x="26744" y="34834"/>
                    <a:pt x="26619" y="34759"/>
                  </a:cubicBezTo>
                  <a:cubicBezTo>
                    <a:pt x="26458" y="34643"/>
                    <a:pt x="26292" y="34608"/>
                    <a:pt x="26126" y="34608"/>
                  </a:cubicBezTo>
                  <a:cubicBezTo>
                    <a:pt x="25856" y="34608"/>
                    <a:pt x="25584" y="34701"/>
                    <a:pt x="25319" y="34701"/>
                  </a:cubicBezTo>
                  <a:cubicBezTo>
                    <a:pt x="25274" y="34701"/>
                    <a:pt x="25229" y="34698"/>
                    <a:pt x="25185" y="34692"/>
                  </a:cubicBezTo>
                  <a:cubicBezTo>
                    <a:pt x="25151" y="34692"/>
                    <a:pt x="25085" y="34759"/>
                    <a:pt x="25085" y="34792"/>
                  </a:cubicBezTo>
                  <a:cubicBezTo>
                    <a:pt x="24885" y="35192"/>
                    <a:pt x="24518" y="35492"/>
                    <a:pt x="24084" y="35592"/>
                  </a:cubicBezTo>
                  <a:cubicBezTo>
                    <a:pt x="23951" y="35659"/>
                    <a:pt x="23850" y="35759"/>
                    <a:pt x="23750" y="35859"/>
                  </a:cubicBezTo>
                  <a:cubicBezTo>
                    <a:pt x="23383" y="36226"/>
                    <a:pt x="23017" y="36560"/>
                    <a:pt x="22650" y="36960"/>
                  </a:cubicBezTo>
                  <a:cubicBezTo>
                    <a:pt x="22683" y="37127"/>
                    <a:pt x="22816" y="37394"/>
                    <a:pt x="22716" y="37594"/>
                  </a:cubicBezTo>
                  <a:cubicBezTo>
                    <a:pt x="22583" y="37927"/>
                    <a:pt x="22383" y="38194"/>
                    <a:pt x="22149" y="38461"/>
                  </a:cubicBezTo>
                  <a:cubicBezTo>
                    <a:pt x="21682" y="39128"/>
                    <a:pt x="21182" y="39795"/>
                    <a:pt x="20715" y="40429"/>
                  </a:cubicBezTo>
                  <a:cubicBezTo>
                    <a:pt x="20481" y="40729"/>
                    <a:pt x="20281" y="40996"/>
                    <a:pt x="20048" y="41263"/>
                  </a:cubicBezTo>
                  <a:cubicBezTo>
                    <a:pt x="19981" y="40896"/>
                    <a:pt x="20448" y="40629"/>
                    <a:pt x="20014" y="40229"/>
                  </a:cubicBezTo>
                  <a:lnTo>
                    <a:pt x="20014" y="40229"/>
                  </a:lnTo>
                  <a:cubicBezTo>
                    <a:pt x="19681" y="40329"/>
                    <a:pt x="19347" y="40463"/>
                    <a:pt x="19014" y="40629"/>
                  </a:cubicBezTo>
                  <a:cubicBezTo>
                    <a:pt x="18883" y="40695"/>
                    <a:pt x="18783" y="40735"/>
                    <a:pt x="18707" y="40735"/>
                  </a:cubicBezTo>
                  <a:cubicBezTo>
                    <a:pt x="18591" y="40735"/>
                    <a:pt x="18534" y="40639"/>
                    <a:pt x="18513" y="40396"/>
                  </a:cubicBezTo>
                  <a:cubicBezTo>
                    <a:pt x="18413" y="39896"/>
                    <a:pt x="18313" y="39395"/>
                    <a:pt x="18180" y="38895"/>
                  </a:cubicBezTo>
                  <a:cubicBezTo>
                    <a:pt x="18180" y="38861"/>
                    <a:pt x="18180" y="38828"/>
                    <a:pt x="18180" y="38795"/>
                  </a:cubicBezTo>
                  <a:cubicBezTo>
                    <a:pt x="18447" y="37961"/>
                    <a:pt x="18180" y="37194"/>
                    <a:pt x="17913" y="36426"/>
                  </a:cubicBezTo>
                  <a:cubicBezTo>
                    <a:pt x="17779" y="36193"/>
                    <a:pt x="17646" y="35993"/>
                    <a:pt x="17479" y="35793"/>
                  </a:cubicBezTo>
                  <a:cubicBezTo>
                    <a:pt x="17012" y="35226"/>
                    <a:pt x="16512" y="34692"/>
                    <a:pt x="16078" y="34125"/>
                  </a:cubicBezTo>
                  <a:cubicBezTo>
                    <a:pt x="15478" y="33391"/>
                    <a:pt x="14510" y="33057"/>
                    <a:pt x="14110" y="32123"/>
                  </a:cubicBezTo>
                  <a:cubicBezTo>
                    <a:pt x="14077" y="32090"/>
                    <a:pt x="14043" y="32057"/>
                    <a:pt x="14010" y="31990"/>
                  </a:cubicBezTo>
                  <a:cubicBezTo>
                    <a:pt x="13510" y="31590"/>
                    <a:pt x="13510" y="31389"/>
                    <a:pt x="14010" y="30956"/>
                  </a:cubicBezTo>
                  <a:cubicBezTo>
                    <a:pt x="13777" y="30656"/>
                    <a:pt x="13910" y="30522"/>
                    <a:pt x="14177" y="30355"/>
                  </a:cubicBezTo>
                  <a:cubicBezTo>
                    <a:pt x="14310" y="30255"/>
                    <a:pt x="14410" y="30122"/>
                    <a:pt x="14577" y="30055"/>
                  </a:cubicBezTo>
                  <a:cubicBezTo>
                    <a:pt x="15511" y="29622"/>
                    <a:pt x="16412" y="29021"/>
                    <a:pt x="17179" y="28321"/>
                  </a:cubicBezTo>
                  <a:cubicBezTo>
                    <a:pt x="17579" y="28020"/>
                    <a:pt x="18013" y="27787"/>
                    <a:pt x="18380" y="27487"/>
                  </a:cubicBezTo>
                  <a:cubicBezTo>
                    <a:pt x="18780" y="27186"/>
                    <a:pt x="19147" y="26853"/>
                    <a:pt x="19447" y="26453"/>
                  </a:cubicBezTo>
                  <a:cubicBezTo>
                    <a:pt x="19748" y="26052"/>
                    <a:pt x="20315" y="26052"/>
                    <a:pt x="20548" y="25519"/>
                  </a:cubicBezTo>
                  <a:cubicBezTo>
                    <a:pt x="20715" y="25185"/>
                    <a:pt x="21215" y="25018"/>
                    <a:pt x="21549" y="24751"/>
                  </a:cubicBezTo>
                  <a:cubicBezTo>
                    <a:pt x="21882" y="24585"/>
                    <a:pt x="22183" y="24318"/>
                    <a:pt x="22416" y="24051"/>
                  </a:cubicBezTo>
                  <a:cubicBezTo>
                    <a:pt x="22783" y="23484"/>
                    <a:pt x="23350" y="23150"/>
                    <a:pt x="23784" y="22717"/>
                  </a:cubicBezTo>
                  <a:cubicBezTo>
                    <a:pt x="24284" y="22316"/>
                    <a:pt x="24684" y="21783"/>
                    <a:pt x="24918" y="21215"/>
                  </a:cubicBezTo>
                  <a:cubicBezTo>
                    <a:pt x="25018" y="21015"/>
                    <a:pt x="25051" y="20782"/>
                    <a:pt x="25118" y="20582"/>
                  </a:cubicBezTo>
                  <a:cubicBezTo>
                    <a:pt x="25285" y="20215"/>
                    <a:pt x="25452" y="19881"/>
                    <a:pt x="25618" y="19514"/>
                  </a:cubicBezTo>
                  <a:lnTo>
                    <a:pt x="25318" y="19514"/>
                  </a:lnTo>
                  <a:lnTo>
                    <a:pt x="25518" y="19114"/>
                  </a:lnTo>
                  <a:cubicBezTo>
                    <a:pt x="25418" y="19114"/>
                    <a:pt x="25318" y="19147"/>
                    <a:pt x="25285" y="19214"/>
                  </a:cubicBezTo>
                  <a:cubicBezTo>
                    <a:pt x="25151" y="19381"/>
                    <a:pt x="25085" y="19614"/>
                    <a:pt x="24951" y="19781"/>
                  </a:cubicBezTo>
                  <a:cubicBezTo>
                    <a:pt x="24451" y="20448"/>
                    <a:pt x="23951" y="21115"/>
                    <a:pt x="23450" y="21749"/>
                  </a:cubicBezTo>
                  <a:cubicBezTo>
                    <a:pt x="23217" y="22083"/>
                    <a:pt x="22950" y="22483"/>
                    <a:pt x="22616" y="22650"/>
                  </a:cubicBezTo>
                  <a:cubicBezTo>
                    <a:pt x="22249" y="22850"/>
                    <a:pt x="21916" y="23117"/>
                    <a:pt x="21616" y="23384"/>
                  </a:cubicBezTo>
                  <a:cubicBezTo>
                    <a:pt x="21149" y="23784"/>
                    <a:pt x="20682" y="24184"/>
                    <a:pt x="20181" y="24551"/>
                  </a:cubicBezTo>
                  <a:cubicBezTo>
                    <a:pt x="20110" y="24598"/>
                    <a:pt x="19956" y="24646"/>
                    <a:pt x="19848" y="24646"/>
                  </a:cubicBezTo>
                  <a:cubicBezTo>
                    <a:pt x="19804" y="24646"/>
                    <a:pt x="19767" y="24637"/>
                    <a:pt x="19748" y="24618"/>
                  </a:cubicBezTo>
                  <a:cubicBezTo>
                    <a:pt x="19447" y="24284"/>
                    <a:pt x="19180" y="23884"/>
                    <a:pt x="18880" y="23517"/>
                  </a:cubicBezTo>
                  <a:lnTo>
                    <a:pt x="17813" y="23184"/>
                  </a:lnTo>
                  <a:cubicBezTo>
                    <a:pt x="17913" y="23117"/>
                    <a:pt x="18013" y="23017"/>
                    <a:pt x="18146" y="22917"/>
                  </a:cubicBezTo>
                  <a:cubicBezTo>
                    <a:pt x="18513" y="22683"/>
                    <a:pt x="18847" y="22416"/>
                    <a:pt x="19147" y="22083"/>
                  </a:cubicBezTo>
                  <a:cubicBezTo>
                    <a:pt x="19581" y="21382"/>
                    <a:pt x="20248" y="20915"/>
                    <a:pt x="20815" y="20315"/>
                  </a:cubicBezTo>
                  <a:cubicBezTo>
                    <a:pt x="21115" y="20015"/>
                    <a:pt x="21382" y="19681"/>
                    <a:pt x="21649" y="19347"/>
                  </a:cubicBezTo>
                  <a:cubicBezTo>
                    <a:pt x="22116" y="18714"/>
                    <a:pt x="22550" y="18080"/>
                    <a:pt x="23017" y="17446"/>
                  </a:cubicBezTo>
                  <a:cubicBezTo>
                    <a:pt x="23584" y="16646"/>
                    <a:pt x="24151" y="15878"/>
                    <a:pt x="24718" y="15111"/>
                  </a:cubicBezTo>
                  <a:lnTo>
                    <a:pt x="25218" y="14477"/>
                  </a:lnTo>
                  <a:lnTo>
                    <a:pt x="25318" y="14477"/>
                  </a:lnTo>
                  <a:cubicBezTo>
                    <a:pt x="25485" y="15411"/>
                    <a:pt x="26252" y="15845"/>
                    <a:pt x="26786" y="16479"/>
                  </a:cubicBezTo>
                  <a:cubicBezTo>
                    <a:pt x="26886" y="16579"/>
                    <a:pt x="26986" y="16679"/>
                    <a:pt x="27086" y="16779"/>
                  </a:cubicBezTo>
                  <a:cubicBezTo>
                    <a:pt x="27119" y="16846"/>
                    <a:pt x="27186" y="16979"/>
                    <a:pt x="27119" y="17046"/>
                  </a:cubicBezTo>
                  <a:cubicBezTo>
                    <a:pt x="27053" y="17146"/>
                    <a:pt x="26919" y="17213"/>
                    <a:pt x="26819" y="17279"/>
                  </a:cubicBezTo>
                  <a:cubicBezTo>
                    <a:pt x="26919" y="17379"/>
                    <a:pt x="26986" y="17479"/>
                    <a:pt x="27053" y="17546"/>
                  </a:cubicBezTo>
                  <a:lnTo>
                    <a:pt x="28187" y="16212"/>
                  </a:lnTo>
                  <a:cubicBezTo>
                    <a:pt x="28187" y="16279"/>
                    <a:pt x="28220" y="16345"/>
                    <a:pt x="28254" y="16412"/>
                  </a:cubicBezTo>
                  <a:cubicBezTo>
                    <a:pt x="28454" y="16345"/>
                    <a:pt x="28654" y="16245"/>
                    <a:pt x="28821" y="16112"/>
                  </a:cubicBezTo>
                  <a:cubicBezTo>
                    <a:pt x="29288" y="15611"/>
                    <a:pt x="29721" y="15111"/>
                    <a:pt x="30155" y="14611"/>
                  </a:cubicBezTo>
                  <a:cubicBezTo>
                    <a:pt x="30589" y="14110"/>
                    <a:pt x="30956" y="13543"/>
                    <a:pt x="31389" y="13076"/>
                  </a:cubicBezTo>
                  <a:cubicBezTo>
                    <a:pt x="31956" y="12476"/>
                    <a:pt x="32523" y="11942"/>
                    <a:pt x="33090" y="11408"/>
                  </a:cubicBezTo>
                  <a:cubicBezTo>
                    <a:pt x="33624" y="10908"/>
                    <a:pt x="34091" y="10374"/>
                    <a:pt x="34658" y="9941"/>
                  </a:cubicBezTo>
                  <a:cubicBezTo>
                    <a:pt x="35192" y="9474"/>
                    <a:pt x="35892" y="8973"/>
                    <a:pt x="36526" y="8473"/>
                  </a:cubicBezTo>
                  <a:cubicBezTo>
                    <a:pt x="36860" y="8273"/>
                    <a:pt x="37160" y="8039"/>
                    <a:pt x="37460" y="7773"/>
                  </a:cubicBezTo>
                  <a:cubicBezTo>
                    <a:pt x="37852" y="7241"/>
                    <a:pt x="38220" y="6709"/>
                    <a:pt x="38880" y="6709"/>
                  </a:cubicBezTo>
                  <a:cubicBezTo>
                    <a:pt x="39007" y="6709"/>
                    <a:pt x="39144" y="6729"/>
                    <a:pt x="39295" y="6772"/>
                  </a:cubicBezTo>
                  <a:cubicBezTo>
                    <a:pt x="39328" y="6772"/>
                    <a:pt x="39395" y="6738"/>
                    <a:pt x="39462" y="6705"/>
                  </a:cubicBezTo>
                  <a:cubicBezTo>
                    <a:pt x="40262" y="6405"/>
                    <a:pt x="41063" y="6105"/>
                    <a:pt x="41863" y="5838"/>
                  </a:cubicBezTo>
                  <a:cubicBezTo>
                    <a:pt x="41935" y="5829"/>
                    <a:pt x="42006" y="5825"/>
                    <a:pt x="42077" y="5825"/>
                  </a:cubicBezTo>
                  <a:cubicBezTo>
                    <a:pt x="42271" y="5825"/>
                    <a:pt x="42460" y="5856"/>
                    <a:pt x="42631" y="5905"/>
                  </a:cubicBezTo>
                  <a:cubicBezTo>
                    <a:pt x="42764" y="5905"/>
                    <a:pt x="42897" y="5971"/>
                    <a:pt x="43064" y="5971"/>
                  </a:cubicBezTo>
                  <a:cubicBezTo>
                    <a:pt x="43831" y="6005"/>
                    <a:pt x="44632" y="6038"/>
                    <a:pt x="45399" y="6038"/>
                  </a:cubicBezTo>
                  <a:cubicBezTo>
                    <a:pt x="45866" y="6038"/>
                    <a:pt x="46333" y="5871"/>
                    <a:pt x="46834" y="5838"/>
                  </a:cubicBezTo>
                  <a:cubicBezTo>
                    <a:pt x="46944" y="5824"/>
                    <a:pt x="47060" y="5816"/>
                    <a:pt x="47178" y="5816"/>
                  </a:cubicBezTo>
                  <a:cubicBezTo>
                    <a:pt x="47343" y="5816"/>
                    <a:pt x="47511" y="5832"/>
                    <a:pt x="47667" y="5871"/>
                  </a:cubicBezTo>
                  <a:cubicBezTo>
                    <a:pt x="47758" y="5898"/>
                    <a:pt x="47841" y="5913"/>
                    <a:pt x="47913" y="5913"/>
                  </a:cubicBezTo>
                  <a:cubicBezTo>
                    <a:pt x="48108" y="5913"/>
                    <a:pt x="48226" y="5805"/>
                    <a:pt x="48201" y="5538"/>
                  </a:cubicBezTo>
                  <a:cubicBezTo>
                    <a:pt x="48101" y="4670"/>
                    <a:pt x="48068" y="3836"/>
                    <a:pt x="47501" y="3069"/>
                  </a:cubicBezTo>
                  <a:cubicBezTo>
                    <a:pt x="47434" y="3002"/>
                    <a:pt x="47401" y="2936"/>
                    <a:pt x="47401" y="2869"/>
                  </a:cubicBezTo>
                  <a:cubicBezTo>
                    <a:pt x="47334" y="2202"/>
                    <a:pt x="46800" y="1902"/>
                    <a:pt x="46266" y="1735"/>
                  </a:cubicBezTo>
                  <a:cubicBezTo>
                    <a:pt x="45399" y="1468"/>
                    <a:pt x="44532" y="1301"/>
                    <a:pt x="43665" y="1101"/>
                  </a:cubicBezTo>
                  <a:cubicBezTo>
                    <a:pt x="42964" y="968"/>
                    <a:pt x="42264" y="901"/>
                    <a:pt x="41730" y="367"/>
                  </a:cubicBezTo>
                  <a:cubicBezTo>
                    <a:pt x="41463" y="200"/>
                    <a:pt x="41196" y="67"/>
                    <a:pt x="408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96"/>
            <p:cNvSpPr/>
            <p:nvPr/>
          </p:nvSpPr>
          <p:spPr>
            <a:xfrm rot="-2009437" flipH="1">
              <a:off x="5288266" y="468286"/>
              <a:ext cx="1238773" cy="788503"/>
            </a:xfrm>
            <a:custGeom>
              <a:avLst/>
              <a:gdLst/>
              <a:ahLst/>
              <a:cxnLst/>
              <a:rect l="l" t="t" r="r" b="b"/>
              <a:pathLst>
                <a:path w="33259" h="21170" extrusionOk="0">
                  <a:moveTo>
                    <a:pt x="26253" y="1055"/>
                  </a:moveTo>
                  <a:cubicBezTo>
                    <a:pt x="26286" y="1522"/>
                    <a:pt x="26353" y="2022"/>
                    <a:pt x="26453" y="2489"/>
                  </a:cubicBezTo>
                  <a:cubicBezTo>
                    <a:pt x="26520" y="2656"/>
                    <a:pt x="26453" y="3023"/>
                    <a:pt x="26820" y="3056"/>
                  </a:cubicBezTo>
                  <a:cubicBezTo>
                    <a:pt x="26853" y="3190"/>
                    <a:pt x="26853" y="3323"/>
                    <a:pt x="26853" y="3457"/>
                  </a:cubicBezTo>
                  <a:cubicBezTo>
                    <a:pt x="26887" y="3757"/>
                    <a:pt x="26887" y="4057"/>
                    <a:pt x="26853" y="4324"/>
                  </a:cubicBezTo>
                  <a:cubicBezTo>
                    <a:pt x="26853" y="4457"/>
                    <a:pt x="26653" y="4557"/>
                    <a:pt x="26587" y="4624"/>
                  </a:cubicBezTo>
                  <a:lnTo>
                    <a:pt x="25819" y="2756"/>
                  </a:lnTo>
                  <a:lnTo>
                    <a:pt x="26153" y="2523"/>
                  </a:lnTo>
                  <a:cubicBezTo>
                    <a:pt x="26053" y="2523"/>
                    <a:pt x="25953" y="2489"/>
                    <a:pt x="25853" y="2489"/>
                  </a:cubicBezTo>
                  <a:cubicBezTo>
                    <a:pt x="25753" y="2456"/>
                    <a:pt x="25619" y="2389"/>
                    <a:pt x="25519" y="2322"/>
                  </a:cubicBezTo>
                  <a:cubicBezTo>
                    <a:pt x="25319" y="2122"/>
                    <a:pt x="25119" y="1889"/>
                    <a:pt x="24885" y="1689"/>
                  </a:cubicBezTo>
                  <a:cubicBezTo>
                    <a:pt x="24877" y="1671"/>
                    <a:pt x="24859" y="1665"/>
                    <a:pt x="24836" y="1665"/>
                  </a:cubicBezTo>
                  <a:cubicBezTo>
                    <a:pt x="24785" y="1665"/>
                    <a:pt x="24708" y="1696"/>
                    <a:pt x="24655" y="1696"/>
                  </a:cubicBezTo>
                  <a:cubicBezTo>
                    <a:pt x="24641" y="1696"/>
                    <a:pt x="24629" y="1694"/>
                    <a:pt x="24619" y="1689"/>
                  </a:cubicBezTo>
                  <a:cubicBezTo>
                    <a:pt x="24452" y="1622"/>
                    <a:pt x="24352" y="1522"/>
                    <a:pt x="24218" y="1455"/>
                  </a:cubicBezTo>
                  <a:lnTo>
                    <a:pt x="24218" y="1288"/>
                  </a:lnTo>
                  <a:lnTo>
                    <a:pt x="26253" y="1055"/>
                  </a:lnTo>
                  <a:close/>
                  <a:moveTo>
                    <a:pt x="3670" y="5558"/>
                  </a:moveTo>
                  <a:cubicBezTo>
                    <a:pt x="3937" y="6092"/>
                    <a:pt x="3904" y="6192"/>
                    <a:pt x="3470" y="6459"/>
                  </a:cubicBezTo>
                  <a:lnTo>
                    <a:pt x="3670" y="5558"/>
                  </a:lnTo>
                  <a:close/>
                  <a:moveTo>
                    <a:pt x="11536" y="7697"/>
                  </a:moveTo>
                  <a:cubicBezTo>
                    <a:pt x="11635" y="7697"/>
                    <a:pt x="11754" y="7726"/>
                    <a:pt x="11843" y="7726"/>
                  </a:cubicBezTo>
                  <a:lnTo>
                    <a:pt x="11909" y="7826"/>
                  </a:lnTo>
                  <a:lnTo>
                    <a:pt x="10742" y="9494"/>
                  </a:lnTo>
                  <a:lnTo>
                    <a:pt x="10609" y="9428"/>
                  </a:lnTo>
                  <a:cubicBezTo>
                    <a:pt x="10578" y="9242"/>
                    <a:pt x="10547" y="9085"/>
                    <a:pt x="10516" y="8930"/>
                  </a:cubicBezTo>
                  <a:lnTo>
                    <a:pt x="10516" y="8930"/>
                  </a:lnTo>
                  <a:cubicBezTo>
                    <a:pt x="10635" y="8840"/>
                    <a:pt x="10752" y="8750"/>
                    <a:pt x="10842" y="8660"/>
                  </a:cubicBezTo>
                  <a:cubicBezTo>
                    <a:pt x="11042" y="8360"/>
                    <a:pt x="11209" y="8027"/>
                    <a:pt x="11409" y="7726"/>
                  </a:cubicBezTo>
                  <a:cubicBezTo>
                    <a:pt x="11442" y="7704"/>
                    <a:pt x="11487" y="7697"/>
                    <a:pt x="11536" y="7697"/>
                  </a:cubicBezTo>
                  <a:close/>
                  <a:moveTo>
                    <a:pt x="26521" y="1"/>
                  </a:moveTo>
                  <a:cubicBezTo>
                    <a:pt x="26045" y="1"/>
                    <a:pt x="25572" y="24"/>
                    <a:pt x="25086" y="88"/>
                  </a:cubicBezTo>
                  <a:cubicBezTo>
                    <a:pt x="23918" y="254"/>
                    <a:pt x="22784" y="454"/>
                    <a:pt x="21616" y="688"/>
                  </a:cubicBezTo>
                  <a:cubicBezTo>
                    <a:pt x="20716" y="888"/>
                    <a:pt x="19848" y="1188"/>
                    <a:pt x="18948" y="1455"/>
                  </a:cubicBezTo>
                  <a:cubicBezTo>
                    <a:pt x="18898" y="1472"/>
                    <a:pt x="18848" y="1480"/>
                    <a:pt x="18798" y="1480"/>
                  </a:cubicBezTo>
                  <a:cubicBezTo>
                    <a:pt x="18748" y="1480"/>
                    <a:pt x="18698" y="1472"/>
                    <a:pt x="18648" y="1455"/>
                  </a:cubicBezTo>
                  <a:lnTo>
                    <a:pt x="18648" y="1355"/>
                  </a:lnTo>
                  <a:lnTo>
                    <a:pt x="19515" y="1055"/>
                  </a:lnTo>
                  <a:cubicBezTo>
                    <a:pt x="19448" y="955"/>
                    <a:pt x="19315" y="921"/>
                    <a:pt x="19181" y="921"/>
                  </a:cubicBezTo>
                  <a:cubicBezTo>
                    <a:pt x="18614" y="1055"/>
                    <a:pt x="18047" y="1188"/>
                    <a:pt x="17480" y="1322"/>
                  </a:cubicBezTo>
                  <a:lnTo>
                    <a:pt x="13711" y="2222"/>
                  </a:lnTo>
                  <a:lnTo>
                    <a:pt x="13577" y="2222"/>
                  </a:lnTo>
                  <a:cubicBezTo>
                    <a:pt x="13507" y="2117"/>
                    <a:pt x="13440" y="2081"/>
                    <a:pt x="13375" y="2081"/>
                  </a:cubicBezTo>
                  <a:cubicBezTo>
                    <a:pt x="13255" y="2081"/>
                    <a:pt x="13140" y="2201"/>
                    <a:pt x="13010" y="2222"/>
                  </a:cubicBezTo>
                  <a:cubicBezTo>
                    <a:pt x="12910" y="2256"/>
                    <a:pt x="12810" y="2322"/>
                    <a:pt x="12710" y="2322"/>
                  </a:cubicBezTo>
                  <a:lnTo>
                    <a:pt x="11709" y="2456"/>
                  </a:lnTo>
                  <a:cubicBezTo>
                    <a:pt x="11781" y="2960"/>
                    <a:pt x="12198" y="3274"/>
                    <a:pt x="12638" y="3274"/>
                  </a:cubicBezTo>
                  <a:cubicBezTo>
                    <a:pt x="12810" y="3274"/>
                    <a:pt x="12985" y="3226"/>
                    <a:pt x="13144" y="3123"/>
                  </a:cubicBezTo>
                  <a:cubicBezTo>
                    <a:pt x="13210" y="3056"/>
                    <a:pt x="13244" y="2956"/>
                    <a:pt x="13244" y="2923"/>
                  </a:cubicBezTo>
                  <a:cubicBezTo>
                    <a:pt x="13082" y="2681"/>
                    <a:pt x="13116" y="2612"/>
                    <a:pt x="13293" y="2612"/>
                  </a:cubicBezTo>
                  <a:cubicBezTo>
                    <a:pt x="13335" y="2612"/>
                    <a:pt x="13386" y="2616"/>
                    <a:pt x="13444" y="2623"/>
                  </a:cubicBezTo>
                  <a:cubicBezTo>
                    <a:pt x="13577" y="2589"/>
                    <a:pt x="13677" y="2589"/>
                    <a:pt x="13777" y="2523"/>
                  </a:cubicBezTo>
                  <a:lnTo>
                    <a:pt x="13777" y="2523"/>
                  </a:lnTo>
                  <a:lnTo>
                    <a:pt x="13477" y="2756"/>
                  </a:lnTo>
                  <a:lnTo>
                    <a:pt x="13544" y="2856"/>
                  </a:lnTo>
                  <a:lnTo>
                    <a:pt x="16479" y="2423"/>
                  </a:lnTo>
                  <a:cubicBezTo>
                    <a:pt x="16646" y="2672"/>
                    <a:pt x="16904" y="2806"/>
                    <a:pt x="17159" y="2806"/>
                  </a:cubicBezTo>
                  <a:cubicBezTo>
                    <a:pt x="17211" y="2806"/>
                    <a:pt x="17263" y="2801"/>
                    <a:pt x="17313" y="2789"/>
                  </a:cubicBezTo>
                  <a:cubicBezTo>
                    <a:pt x="17947" y="2723"/>
                    <a:pt x="18581" y="2656"/>
                    <a:pt x="19215" y="2589"/>
                  </a:cubicBezTo>
                  <a:cubicBezTo>
                    <a:pt x="19281" y="2589"/>
                    <a:pt x="19381" y="2623"/>
                    <a:pt x="19415" y="2689"/>
                  </a:cubicBezTo>
                  <a:cubicBezTo>
                    <a:pt x="19715" y="3056"/>
                    <a:pt x="19982" y="3457"/>
                    <a:pt x="20315" y="3890"/>
                  </a:cubicBezTo>
                  <a:cubicBezTo>
                    <a:pt x="20049" y="3924"/>
                    <a:pt x="19915" y="3957"/>
                    <a:pt x="19748" y="3957"/>
                  </a:cubicBezTo>
                  <a:cubicBezTo>
                    <a:pt x="19678" y="3957"/>
                    <a:pt x="19608" y="3957"/>
                    <a:pt x="19538" y="3957"/>
                  </a:cubicBezTo>
                  <a:cubicBezTo>
                    <a:pt x="19015" y="3957"/>
                    <a:pt x="18522" y="3931"/>
                    <a:pt x="18081" y="3490"/>
                  </a:cubicBezTo>
                  <a:cubicBezTo>
                    <a:pt x="17880" y="3290"/>
                    <a:pt x="17447" y="3256"/>
                    <a:pt x="17147" y="3156"/>
                  </a:cubicBezTo>
                  <a:lnTo>
                    <a:pt x="17080" y="3256"/>
                  </a:lnTo>
                  <a:lnTo>
                    <a:pt x="17480" y="3790"/>
                  </a:lnTo>
                  <a:cubicBezTo>
                    <a:pt x="17313" y="3890"/>
                    <a:pt x="17113" y="3924"/>
                    <a:pt x="16880" y="3990"/>
                  </a:cubicBezTo>
                  <a:cubicBezTo>
                    <a:pt x="15746" y="4124"/>
                    <a:pt x="14545" y="4224"/>
                    <a:pt x="13411" y="4424"/>
                  </a:cubicBezTo>
                  <a:cubicBezTo>
                    <a:pt x="13325" y="4453"/>
                    <a:pt x="13238" y="4466"/>
                    <a:pt x="13152" y="4466"/>
                  </a:cubicBezTo>
                  <a:cubicBezTo>
                    <a:pt x="12836" y="4466"/>
                    <a:pt x="12534" y="4286"/>
                    <a:pt x="12376" y="4024"/>
                  </a:cubicBezTo>
                  <a:cubicBezTo>
                    <a:pt x="12310" y="3890"/>
                    <a:pt x="12276" y="3790"/>
                    <a:pt x="12176" y="3690"/>
                  </a:cubicBezTo>
                  <a:cubicBezTo>
                    <a:pt x="11976" y="3323"/>
                    <a:pt x="11709" y="2990"/>
                    <a:pt x="11442" y="2689"/>
                  </a:cubicBezTo>
                  <a:cubicBezTo>
                    <a:pt x="11142" y="2489"/>
                    <a:pt x="10809" y="2322"/>
                    <a:pt x="10442" y="2222"/>
                  </a:cubicBezTo>
                  <a:cubicBezTo>
                    <a:pt x="9908" y="2022"/>
                    <a:pt x="9308" y="1822"/>
                    <a:pt x="8741" y="1655"/>
                  </a:cubicBezTo>
                  <a:cubicBezTo>
                    <a:pt x="8607" y="1655"/>
                    <a:pt x="8474" y="1689"/>
                    <a:pt x="8374" y="1822"/>
                  </a:cubicBezTo>
                  <a:cubicBezTo>
                    <a:pt x="8073" y="2589"/>
                    <a:pt x="7807" y="3357"/>
                    <a:pt x="7540" y="4124"/>
                  </a:cubicBezTo>
                  <a:cubicBezTo>
                    <a:pt x="7406" y="4524"/>
                    <a:pt x="7306" y="4924"/>
                    <a:pt x="7139" y="5391"/>
                  </a:cubicBezTo>
                  <a:cubicBezTo>
                    <a:pt x="7106" y="5258"/>
                    <a:pt x="7073" y="5158"/>
                    <a:pt x="7006" y="5058"/>
                  </a:cubicBezTo>
                  <a:cubicBezTo>
                    <a:pt x="6906" y="4924"/>
                    <a:pt x="6772" y="4724"/>
                    <a:pt x="6706" y="4724"/>
                  </a:cubicBezTo>
                  <a:cubicBezTo>
                    <a:pt x="6506" y="4758"/>
                    <a:pt x="6339" y="4858"/>
                    <a:pt x="6205" y="4991"/>
                  </a:cubicBezTo>
                  <a:cubicBezTo>
                    <a:pt x="6105" y="5058"/>
                    <a:pt x="6072" y="5191"/>
                    <a:pt x="5972" y="5258"/>
                  </a:cubicBezTo>
                  <a:cubicBezTo>
                    <a:pt x="5672" y="5491"/>
                    <a:pt x="5371" y="5725"/>
                    <a:pt x="5071" y="5958"/>
                  </a:cubicBezTo>
                  <a:cubicBezTo>
                    <a:pt x="4437" y="5391"/>
                    <a:pt x="3904" y="4657"/>
                    <a:pt x="2836" y="4491"/>
                  </a:cubicBezTo>
                  <a:cubicBezTo>
                    <a:pt x="2670" y="4958"/>
                    <a:pt x="2469" y="5491"/>
                    <a:pt x="2303" y="5992"/>
                  </a:cubicBezTo>
                  <a:cubicBezTo>
                    <a:pt x="2102" y="6592"/>
                    <a:pt x="1936" y="7226"/>
                    <a:pt x="1736" y="7860"/>
                  </a:cubicBezTo>
                  <a:cubicBezTo>
                    <a:pt x="1736" y="7926"/>
                    <a:pt x="1736" y="7993"/>
                    <a:pt x="1736" y="8060"/>
                  </a:cubicBezTo>
                  <a:cubicBezTo>
                    <a:pt x="1802" y="8293"/>
                    <a:pt x="1836" y="8527"/>
                    <a:pt x="1802" y="8760"/>
                  </a:cubicBezTo>
                  <a:cubicBezTo>
                    <a:pt x="1769" y="9394"/>
                    <a:pt x="1569" y="9995"/>
                    <a:pt x="1235" y="10562"/>
                  </a:cubicBezTo>
                  <a:cubicBezTo>
                    <a:pt x="601" y="11462"/>
                    <a:pt x="1" y="12430"/>
                    <a:pt x="335" y="13664"/>
                  </a:cubicBezTo>
                  <a:cubicBezTo>
                    <a:pt x="368" y="13764"/>
                    <a:pt x="435" y="13897"/>
                    <a:pt x="468" y="13998"/>
                  </a:cubicBezTo>
                  <a:cubicBezTo>
                    <a:pt x="535" y="14198"/>
                    <a:pt x="568" y="14398"/>
                    <a:pt x="601" y="14565"/>
                  </a:cubicBezTo>
                  <a:lnTo>
                    <a:pt x="501" y="14598"/>
                  </a:lnTo>
                  <a:lnTo>
                    <a:pt x="301" y="14364"/>
                  </a:lnTo>
                  <a:lnTo>
                    <a:pt x="301" y="14364"/>
                  </a:lnTo>
                  <a:cubicBezTo>
                    <a:pt x="301" y="14765"/>
                    <a:pt x="335" y="15198"/>
                    <a:pt x="401" y="15599"/>
                  </a:cubicBezTo>
                  <a:cubicBezTo>
                    <a:pt x="468" y="16299"/>
                    <a:pt x="568" y="17033"/>
                    <a:pt x="635" y="17767"/>
                  </a:cubicBezTo>
                  <a:cubicBezTo>
                    <a:pt x="668" y="18067"/>
                    <a:pt x="668" y="18367"/>
                    <a:pt x="601" y="18668"/>
                  </a:cubicBezTo>
                  <a:cubicBezTo>
                    <a:pt x="501" y="19201"/>
                    <a:pt x="301" y="19735"/>
                    <a:pt x="134" y="20269"/>
                  </a:cubicBezTo>
                  <a:cubicBezTo>
                    <a:pt x="101" y="20536"/>
                    <a:pt x="68" y="20769"/>
                    <a:pt x="68" y="21036"/>
                  </a:cubicBezTo>
                  <a:cubicBezTo>
                    <a:pt x="34" y="21069"/>
                    <a:pt x="201" y="21136"/>
                    <a:pt x="234" y="21169"/>
                  </a:cubicBezTo>
                  <a:cubicBezTo>
                    <a:pt x="268" y="21169"/>
                    <a:pt x="335" y="21069"/>
                    <a:pt x="368" y="21036"/>
                  </a:cubicBezTo>
                  <a:cubicBezTo>
                    <a:pt x="568" y="20602"/>
                    <a:pt x="735" y="20169"/>
                    <a:pt x="902" y="19735"/>
                  </a:cubicBezTo>
                  <a:cubicBezTo>
                    <a:pt x="1002" y="19568"/>
                    <a:pt x="1102" y="19435"/>
                    <a:pt x="1202" y="19268"/>
                  </a:cubicBezTo>
                  <a:cubicBezTo>
                    <a:pt x="1302" y="19168"/>
                    <a:pt x="1335" y="19034"/>
                    <a:pt x="1335" y="18901"/>
                  </a:cubicBezTo>
                  <a:cubicBezTo>
                    <a:pt x="1335" y="18234"/>
                    <a:pt x="1435" y="17567"/>
                    <a:pt x="1402" y="16900"/>
                  </a:cubicBezTo>
                  <a:cubicBezTo>
                    <a:pt x="1335" y="16132"/>
                    <a:pt x="1202" y="15332"/>
                    <a:pt x="1102" y="14531"/>
                  </a:cubicBezTo>
                  <a:cubicBezTo>
                    <a:pt x="1535" y="14498"/>
                    <a:pt x="1902" y="14131"/>
                    <a:pt x="1902" y="13697"/>
                  </a:cubicBezTo>
                  <a:cubicBezTo>
                    <a:pt x="2002" y="13030"/>
                    <a:pt x="2203" y="12396"/>
                    <a:pt x="2503" y="11763"/>
                  </a:cubicBezTo>
                  <a:cubicBezTo>
                    <a:pt x="2770" y="11429"/>
                    <a:pt x="2903" y="10962"/>
                    <a:pt x="2803" y="10528"/>
                  </a:cubicBezTo>
                  <a:cubicBezTo>
                    <a:pt x="2770" y="10262"/>
                    <a:pt x="2770" y="10028"/>
                    <a:pt x="2836" y="9761"/>
                  </a:cubicBezTo>
                  <a:cubicBezTo>
                    <a:pt x="2836" y="9661"/>
                    <a:pt x="2903" y="9528"/>
                    <a:pt x="3003" y="9461"/>
                  </a:cubicBezTo>
                  <a:cubicBezTo>
                    <a:pt x="3437" y="9261"/>
                    <a:pt x="3470" y="8860"/>
                    <a:pt x="3470" y="8460"/>
                  </a:cubicBezTo>
                  <a:cubicBezTo>
                    <a:pt x="4304" y="8360"/>
                    <a:pt x="4804" y="7760"/>
                    <a:pt x="5305" y="7193"/>
                  </a:cubicBezTo>
                  <a:lnTo>
                    <a:pt x="5638" y="7526"/>
                  </a:lnTo>
                  <a:lnTo>
                    <a:pt x="6706" y="6592"/>
                  </a:lnTo>
                  <a:cubicBezTo>
                    <a:pt x="6770" y="6512"/>
                    <a:pt x="6842" y="6463"/>
                    <a:pt x="6910" y="6463"/>
                  </a:cubicBezTo>
                  <a:cubicBezTo>
                    <a:pt x="6984" y="6463"/>
                    <a:pt x="7054" y="6520"/>
                    <a:pt x="7106" y="6659"/>
                  </a:cubicBezTo>
                  <a:cubicBezTo>
                    <a:pt x="7239" y="6959"/>
                    <a:pt x="7340" y="7226"/>
                    <a:pt x="7440" y="7493"/>
                  </a:cubicBezTo>
                  <a:cubicBezTo>
                    <a:pt x="7569" y="7777"/>
                    <a:pt x="7718" y="7981"/>
                    <a:pt x="7918" y="7981"/>
                  </a:cubicBezTo>
                  <a:cubicBezTo>
                    <a:pt x="7977" y="7981"/>
                    <a:pt x="8039" y="7964"/>
                    <a:pt x="8107" y="7926"/>
                  </a:cubicBezTo>
                  <a:lnTo>
                    <a:pt x="8774" y="8327"/>
                  </a:lnTo>
                  <a:lnTo>
                    <a:pt x="8907" y="8227"/>
                  </a:lnTo>
                  <a:cubicBezTo>
                    <a:pt x="8574" y="7560"/>
                    <a:pt x="8340" y="6926"/>
                    <a:pt x="8607" y="6192"/>
                  </a:cubicBezTo>
                  <a:lnTo>
                    <a:pt x="8474" y="6159"/>
                  </a:lnTo>
                  <a:lnTo>
                    <a:pt x="8240" y="6659"/>
                  </a:lnTo>
                  <a:cubicBezTo>
                    <a:pt x="8173" y="6292"/>
                    <a:pt x="8173" y="5925"/>
                    <a:pt x="8240" y="5591"/>
                  </a:cubicBezTo>
                  <a:cubicBezTo>
                    <a:pt x="8307" y="5225"/>
                    <a:pt x="8440" y="4858"/>
                    <a:pt x="8507" y="4524"/>
                  </a:cubicBezTo>
                  <a:cubicBezTo>
                    <a:pt x="8540" y="4291"/>
                    <a:pt x="8440" y="4057"/>
                    <a:pt x="8540" y="3857"/>
                  </a:cubicBezTo>
                  <a:cubicBezTo>
                    <a:pt x="8707" y="3457"/>
                    <a:pt x="8907" y="3090"/>
                    <a:pt x="9141" y="2723"/>
                  </a:cubicBezTo>
                  <a:cubicBezTo>
                    <a:pt x="9191" y="2689"/>
                    <a:pt x="9249" y="2673"/>
                    <a:pt x="9308" y="2673"/>
                  </a:cubicBezTo>
                  <a:cubicBezTo>
                    <a:pt x="9366" y="2673"/>
                    <a:pt x="9424" y="2689"/>
                    <a:pt x="9474" y="2723"/>
                  </a:cubicBezTo>
                  <a:cubicBezTo>
                    <a:pt x="9708" y="3023"/>
                    <a:pt x="10208" y="3190"/>
                    <a:pt x="9975" y="3723"/>
                  </a:cubicBezTo>
                  <a:cubicBezTo>
                    <a:pt x="9975" y="3723"/>
                    <a:pt x="10008" y="3790"/>
                    <a:pt x="10041" y="3824"/>
                  </a:cubicBezTo>
                  <a:cubicBezTo>
                    <a:pt x="10242" y="4157"/>
                    <a:pt x="10508" y="4491"/>
                    <a:pt x="10775" y="4824"/>
                  </a:cubicBezTo>
                  <a:cubicBezTo>
                    <a:pt x="11076" y="5091"/>
                    <a:pt x="11242" y="5458"/>
                    <a:pt x="11242" y="5892"/>
                  </a:cubicBezTo>
                  <a:cubicBezTo>
                    <a:pt x="11276" y="6292"/>
                    <a:pt x="11276" y="6692"/>
                    <a:pt x="10809" y="6926"/>
                  </a:cubicBezTo>
                  <a:cubicBezTo>
                    <a:pt x="10709" y="6959"/>
                    <a:pt x="10642" y="7126"/>
                    <a:pt x="10575" y="7259"/>
                  </a:cubicBezTo>
                  <a:cubicBezTo>
                    <a:pt x="10442" y="7626"/>
                    <a:pt x="10308" y="8027"/>
                    <a:pt x="10208" y="8393"/>
                  </a:cubicBezTo>
                  <a:lnTo>
                    <a:pt x="10475" y="8961"/>
                  </a:lnTo>
                  <a:cubicBezTo>
                    <a:pt x="10485" y="8953"/>
                    <a:pt x="10494" y="8946"/>
                    <a:pt x="10504" y="8939"/>
                  </a:cubicBezTo>
                  <a:lnTo>
                    <a:pt x="10504" y="8939"/>
                  </a:lnTo>
                  <a:cubicBezTo>
                    <a:pt x="10472" y="9257"/>
                    <a:pt x="10440" y="9576"/>
                    <a:pt x="10408" y="9895"/>
                  </a:cubicBezTo>
                  <a:lnTo>
                    <a:pt x="10575" y="9928"/>
                  </a:lnTo>
                  <a:cubicBezTo>
                    <a:pt x="10875" y="9494"/>
                    <a:pt x="11242" y="9094"/>
                    <a:pt x="11543" y="8660"/>
                  </a:cubicBezTo>
                  <a:cubicBezTo>
                    <a:pt x="11943" y="8127"/>
                    <a:pt x="12176" y="7493"/>
                    <a:pt x="12777" y="7093"/>
                  </a:cubicBezTo>
                  <a:lnTo>
                    <a:pt x="13044" y="6492"/>
                  </a:lnTo>
                  <a:cubicBezTo>
                    <a:pt x="13010" y="6392"/>
                    <a:pt x="13010" y="6259"/>
                    <a:pt x="13010" y="6159"/>
                  </a:cubicBezTo>
                  <a:cubicBezTo>
                    <a:pt x="12977" y="5391"/>
                    <a:pt x="13010" y="5358"/>
                    <a:pt x="13711" y="5291"/>
                  </a:cubicBezTo>
                  <a:lnTo>
                    <a:pt x="13310" y="4691"/>
                  </a:lnTo>
                  <a:cubicBezTo>
                    <a:pt x="13444" y="4691"/>
                    <a:pt x="13577" y="4624"/>
                    <a:pt x="13711" y="4624"/>
                  </a:cubicBezTo>
                  <a:cubicBezTo>
                    <a:pt x="14211" y="4557"/>
                    <a:pt x="14645" y="4457"/>
                    <a:pt x="15178" y="4391"/>
                  </a:cubicBezTo>
                  <a:cubicBezTo>
                    <a:pt x="15712" y="4324"/>
                    <a:pt x="16246" y="4291"/>
                    <a:pt x="16780" y="4257"/>
                  </a:cubicBezTo>
                  <a:cubicBezTo>
                    <a:pt x="16808" y="4250"/>
                    <a:pt x="16836" y="4247"/>
                    <a:pt x="16863" y="4247"/>
                  </a:cubicBezTo>
                  <a:cubicBezTo>
                    <a:pt x="17092" y="4247"/>
                    <a:pt x="17273" y="4486"/>
                    <a:pt x="17213" y="4724"/>
                  </a:cubicBezTo>
                  <a:cubicBezTo>
                    <a:pt x="17147" y="4924"/>
                    <a:pt x="16846" y="5058"/>
                    <a:pt x="16646" y="5158"/>
                  </a:cubicBezTo>
                  <a:cubicBezTo>
                    <a:pt x="16446" y="5191"/>
                    <a:pt x="16246" y="5191"/>
                    <a:pt x="16046" y="5191"/>
                  </a:cubicBezTo>
                  <a:cubicBezTo>
                    <a:pt x="15579" y="5225"/>
                    <a:pt x="15112" y="5258"/>
                    <a:pt x="14645" y="5325"/>
                  </a:cubicBezTo>
                  <a:cubicBezTo>
                    <a:pt x="14311" y="5391"/>
                    <a:pt x="13944" y="5491"/>
                    <a:pt x="13611" y="5591"/>
                  </a:cubicBezTo>
                  <a:lnTo>
                    <a:pt x="13611" y="5758"/>
                  </a:lnTo>
                  <a:lnTo>
                    <a:pt x="13944" y="5758"/>
                  </a:lnTo>
                  <a:cubicBezTo>
                    <a:pt x="14978" y="5625"/>
                    <a:pt x="16012" y="5458"/>
                    <a:pt x="17046" y="5325"/>
                  </a:cubicBezTo>
                  <a:cubicBezTo>
                    <a:pt x="17180" y="5325"/>
                    <a:pt x="17413" y="5358"/>
                    <a:pt x="17447" y="5425"/>
                  </a:cubicBezTo>
                  <a:cubicBezTo>
                    <a:pt x="17547" y="5725"/>
                    <a:pt x="17614" y="5992"/>
                    <a:pt x="17647" y="6259"/>
                  </a:cubicBezTo>
                  <a:cubicBezTo>
                    <a:pt x="17680" y="6359"/>
                    <a:pt x="17614" y="6525"/>
                    <a:pt x="17680" y="6559"/>
                  </a:cubicBezTo>
                  <a:cubicBezTo>
                    <a:pt x="17802" y="6637"/>
                    <a:pt x="17932" y="6672"/>
                    <a:pt x="18059" y="6672"/>
                  </a:cubicBezTo>
                  <a:cubicBezTo>
                    <a:pt x="18419" y="6672"/>
                    <a:pt x="18748" y="6387"/>
                    <a:pt x="18748" y="5992"/>
                  </a:cubicBezTo>
                  <a:cubicBezTo>
                    <a:pt x="18781" y="5925"/>
                    <a:pt x="18814" y="5858"/>
                    <a:pt x="18948" y="5658"/>
                  </a:cubicBezTo>
                  <a:cubicBezTo>
                    <a:pt x="19548" y="6826"/>
                    <a:pt x="20115" y="7893"/>
                    <a:pt x="20716" y="9094"/>
                  </a:cubicBezTo>
                  <a:cubicBezTo>
                    <a:pt x="20883" y="8660"/>
                    <a:pt x="21183" y="8260"/>
                    <a:pt x="21149" y="7860"/>
                  </a:cubicBezTo>
                  <a:cubicBezTo>
                    <a:pt x="21049" y="7393"/>
                    <a:pt x="20849" y="6926"/>
                    <a:pt x="20582" y="6492"/>
                  </a:cubicBezTo>
                  <a:cubicBezTo>
                    <a:pt x="20315" y="6025"/>
                    <a:pt x="19915" y="5625"/>
                    <a:pt x="19582" y="5191"/>
                  </a:cubicBezTo>
                  <a:cubicBezTo>
                    <a:pt x="19515" y="5124"/>
                    <a:pt x="19548" y="4958"/>
                    <a:pt x="19548" y="4858"/>
                  </a:cubicBezTo>
                  <a:cubicBezTo>
                    <a:pt x="19281" y="4858"/>
                    <a:pt x="18948" y="4591"/>
                    <a:pt x="18848" y="4157"/>
                  </a:cubicBezTo>
                  <a:lnTo>
                    <a:pt x="19949" y="4157"/>
                  </a:lnTo>
                  <a:cubicBezTo>
                    <a:pt x="20115" y="4157"/>
                    <a:pt x="20315" y="4190"/>
                    <a:pt x="20382" y="4257"/>
                  </a:cubicBezTo>
                  <a:cubicBezTo>
                    <a:pt x="20616" y="4524"/>
                    <a:pt x="20816" y="4824"/>
                    <a:pt x="20949" y="5158"/>
                  </a:cubicBezTo>
                  <a:cubicBezTo>
                    <a:pt x="21183" y="5725"/>
                    <a:pt x="21383" y="6359"/>
                    <a:pt x="21583" y="6959"/>
                  </a:cubicBezTo>
                  <a:cubicBezTo>
                    <a:pt x="21817" y="7726"/>
                    <a:pt x="22083" y="8494"/>
                    <a:pt x="22317" y="9261"/>
                  </a:cubicBezTo>
                  <a:cubicBezTo>
                    <a:pt x="22350" y="9394"/>
                    <a:pt x="22350" y="9561"/>
                    <a:pt x="22350" y="9728"/>
                  </a:cubicBezTo>
                  <a:lnTo>
                    <a:pt x="22484" y="9728"/>
                  </a:lnTo>
                  <a:lnTo>
                    <a:pt x="22484" y="9161"/>
                  </a:lnTo>
                  <a:cubicBezTo>
                    <a:pt x="22617" y="9161"/>
                    <a:pt x="22717" y="9127"/>
                    <a:pt x="22851" y="9094"/>
                  </a:cubicBezTo>
                  <a:cubicBezTo>
                    <a:pt x="22851" y="8760"/>
                    <a:pt x="22817" y="8427"/>
                    <a:pt x="22817" y="8093"/>
                  </a:cubicBezTo>
                  <a:cubicBezTo>
                    <a:pt x="22817" y="8027"/>
                    <a:pt x="22817" y="7960"/>
                    <a:pt x="22817" y="7893"/>
                  </a:cubicBezTo>
                  <a:cubicBezTo>
                    <a:pt x="22884" y="7593"/>
                    <a:pt x="22884" y="7293"/>
                    <a:pt x="22851" y="6992"/>
                  </a:cubicBezTo>
                  <a:cubicBezTo>
                    <a:pt x="22450" y="5725"/>
                    <a:pt x="21817" y="4524"/>
                    <a:pt x="20949" y="3490"/>
                  </a:cubicBezTo>
                  <a:cubicBezTo>
                    <a:pt x="20682" y="3156"/>
                    <a:pt x="20416" y="2823"/>
                    <a:pt x="20115" y="2456"/>
                  </a:cubicBezTo>
                  <a:cubicBezTo>
                    <a:pt x="21183" y="2156"/>
                    <a:pt x="22183" y="1889"/>
                    <a:pt x="23184" y="1622"/>
                  </a:cubicBezTo>
                  <a:cubicBezTo>
                    <a:pt x="23319" y="1592"/>
                    <a:pt x="23454" y="1575"/>
                    <a:pt x="23583" y="1575"/>
                  </a:cubicBezTo>
                  <a:cubicBezTo>
                    <a:pt x="23741" y="1575"/>
                    <a:pt x="23890" y="1600"/>
                    <a:pt x="24018" y="1655"/>
                  </a:cubicBezTo>
                  <a:cubicBezTo>
                    <a:pt x="24285" y="1822"/>
                    <a:pt x="24452" y="2089"/>
                    <a:pt x="24518" y="2389"/>
                  </a:cubicBezTo>
                  <a:cubicBezTo>
                    <a:pt x="24552" y="2723"/>
                    <a:pt x="24619" y="3056"/>
                    <a:pt x="24752" y="3357"/>
                  </a:cubicBezTo>
                  <a:cubicBezTo>
                    <a:pt x="24819" y="3557"/>
                    <a:pt x="24852" y="3757"/>
                    <a:pt x="24885" y="3957"/>
                  </a:cubicBezTo>
                  <a:cubicBezTo>
                    <a:pt x="24919" y="4858"/>
                    <a:pt x="24952" y="5725"/>
                    <a:pt x="24952" y="6592"/>
                  </a:cubicBezTo>
                  <a:cubicBezTo>
                    <a:pt x="24985" y="7326"/>
                    <a:pt x="24952" y="8027"/>
                    <a:pt x="24852" y="8727"/>
                  </a:cubicBezTo>
                  <a:cubicBezTo>
                    <a:pt x="24685" y="9428"/>
                    <a:pt x="24652" y="10161"/>
                    <a:pt x="24719" y="10862"/>
                  </a:cubicBezTo>
                  <a:cubicBezTo>
                    <a:pt x="24719" y="11012"/>
                    <a:pt x="24719" y="11143"/>
                    <a:pt x="24592" y="11143"/>
                  </a:cubicBezTo>
                  <a:cubicBezTo>
                    <a:pt x="24550" y="11143"/>
                    <a:pt x="24493" y="11129"/>
                    <a:pt x="24418" y="11095"/>
                  </a:cubicBezTo>
                  <a:cubicBezTo>
                    <a:pt x="24385" y="11496"/>
                    <a:pt x="24318" y="11863"/>
                    <a:pt x="24252" y="12230"/>
                  </a:cubicBezTo>
                  <a:cubicBezTo>
                    <a:pt x="24218" y="12563"/>
                    <a:pt x="24118" y="12863"/>
                    <a:pt x="24051" y="13164"/>
                  </a:cubicBezTo>
                  <a:cubicBezTo>
                    <a:pt x="23951" y="13664"/>
                    <a:pt x="23851" y="14131"/>
                    <a:pt x="23751" y="14631"/>
                  </a:cubicBezTo>
                  <a:cubicBezTo>
                    <a:pt x="23685" y="14998"/>
                    <a:pt x="23518" y="15365"/>
                    <a:pt x="24018" y="15565"/>
                  </a:cubicBezTo>
                  <a:cubicBezTo>
                    <a:pt x="24085" y="15599"/>
                    <a:pt x="24085" y="15765"/>
                    <a:pt x="24152" y="15932"/>
                  </a:cubicBezTo>
                  <a:lnTo>
                    <a:pt x="22650" y="16566"/>
                  </a:lnTo>
                  <a:lnTo>
                    <a:pt x="22684" y="16699"/>
                  </a:lnTo>
                  <a:lnTo>
                    <a:pt x="23751" y="16599"/>
                  </a:lnTo>
                  <a:cubicBezTo>
                    <a:pt x="24452" y="16499"/>
                    <a:pt x="25152" y="16433"/>
                    <a:pt x="25853" y="16333"/>
                  </a:cubicBezTo>
                  <a:cubicBezTo>
                    <a:pt x="25953" y="16299"/>
                    <a:pt x="26086" y="16166"/>
                    <a:pt x="26120" y="16066"/>
                  </a:cubicBezTo>
                  <a:cubicBezTo>
                    <a:pt x="26286" y="15699"/>
                    <a:pt x="25986" y="15565"/>
                    <a:pt x="25753" y="15532"/>
                  </a:cubicBezTo>
                  <a:lnTo>
                    <a:pt x="24785" y="15532"/>
                  </a:lnTo>
                  <a:cubicBezTo>
                    <a:pt x="24785" y="14598"/>
                    <a:pt x="25252" y="13764"/>
                    <a:pt x="25486" y="12863"/>
                  </a:cubicBezTo>
                  <a:cubicBezTo>
                    <a:pt x="25686" y="11829"/>
                    <a:pt x="26020" y="10862"/>
                    <a:pt x="26487" y="9928"/>
                  </a:cubicBezTo>
                  <a:cubicBezTo>
                    <a:pt x="26987" y="8894"/>
                    <a:pt x="27354" y="7826"/>
                    <a:pt x="27587" y="6726"/>
                  </a:cubicBezTo>
                  <a:cubicBezTo>
                    <a:pt x="27821" y="5858"/>
                    <a:pt x="27921" y="4958"/>
                    <a:pt x="28088" y="4024"/>
                  </a:cubicBezTo>
                  <a:cubicBezTo>
                    <a:pt x="28116" y="4026"/>
                    <a:pt x="28144" y="4027"/>
                    <a:pt x="28171" y="4027"/>
                  </a:cubicBezTo>
                  <a:cubicBezTo>
                    <a:pt x="28528" y="4027"/>
                    <a:pt x="28781" y="3819"/>
                    <a:pt x="28688" y="3323"/>
                  </a:cubicBezTo>
                  <a:cubicBezTo>
                    <a:pt x="28655" y="3156"/>
                    <a:pt x="28588" y="3023"/>
                    <a:pt x="28488" y="2890"/>
                  </a:cubicBezTo>
                  <a:lnTo>
                    <a:pt x="28421" y="2923"/>
                  </a:lnTo>
                  <a:lnTo>
                    <a:pt x="28355" y="1989"/>
                  </a:lnTo>
                  <a:lnTo>
                    <a:pt x="28355" y="1989"/>
                  </a:lnTo>
                  <a:cubicBezTo>
                    <a:pt x="28455" y="2056"/>
                    <a:pt x="28521" y="2089"/>
                    <a:pt x="28555" y="2156"/>
                  </a:cubicBezTo>
                  <a:cubicBezTo>
                    <a:pt x="28855" y="2756"/>
                    <a:pt x="29122" y="3357"/>
                    <a:pt x="29322" y="3957"/>
                  </a:cubicBezTo>
                  <a:cubicBezTo>
                    <a:pt x="29455" y="4424"/>
                    <a:pt x="29655" y="4858"/>
                    <a:pt x="29789" y="5325"/>
                  </a:cubicBezTo>
                  <a:cubicBezTo>
                    <a:pt x="29856" y="5658"/>
                    <a:pt x="29889" y="5992"/>
                    <a:pt x="29922" y="6359"/>
                  </a:cubicBezTo>
                  <a:lnTo>
                    <a:pt x="30089" y="7493"/>
                  </a:lnTo>
                  <a:cubicBezTo>
                    <a:pt x="30523" y="7660"/>
                    <a:pt x="30256" y="8160"/>
                    <a:pt x="30456" y="8494"/>
                  </a:cubicBezTo>
                  <a:cubicBezTo>
                    <a:pt x="31056" y="6726"/>
                    <a:pt x="31323" y="4858"/>
                    <a:pt x="30523" y="2956"/>
                  </a:cubicBezTo>
                  <a:lnTo>
                    <a:pt x="30523" y="2956"/>
                  </a:lnTo>
                  <a:lnTo>
                    <a:pt x="32057" y="3023"/>
                  </a:lnTo>
                  <a:cubicBezTo>
                    <a:pt x="31990" y="4124"/>
                    <a:pt x="31857" y="5124"/>
                    <a:pt x="31857" y="6159"/>
                  </a:cubicBezTo>
                  <a:cubicBezTo>
                    <a:pt x="31824" y="7159"/>
                    <a:pt x="31890" y="8193"/>
                    <a:pt x="31957" y="9227"/>
                  </a:cubicBezTo>
                  <a:cubicBezTo>
                    <a:pt x="32057" y="10295"/>
                    <a:pt x="32157" y="11396"/>
                    <a:pt x="32324" y="12363"/>
                  </a:cubicBezTo>
                  <a:cubicBezTo>
                    <a:pt x="32457" y="13364"/>
                    <a:pt x="32658" y="14331"/>
                    <a:pt x="32858" y="15332"/>
                  </a:cubicBezTo>
                  <a:lnTo>
                    <a:pt x="33025" y="15298"/>
                  </a:lnTo>
                  <a:lnTo>
                    <a:pt x="32791" y="13964"/>
                  </a:lnTo>
                  <a:lnTo>
                    <a:pt x="33158" y="13797"/>
                  </a:lnTo>
                  <a:cubicBezTo>
                    <a:pt x="33125" y="13364"/>
                    <a:pt x="33091" y="13030"/>
                    <a:pt x="33091" y="12730"/>
                  </a:cubicBezTo>
                  <a:cubicBezTo>
                    <a:pt x="33091" y="12263"/>
                    <a:pt x="33125" y="11863"/>
                    <a:pt x="33125" y="11429"/>
                  </a:cubicBezTo>
                  <a:cubicBezTo>
                    <a:pt x="33091" y="10328"/>
                    <a:pt x="32991" y="9194"/>
                    <a:pt x="32991" y="8060"/>
                  </a:cubicBezTo>
                  <a:cubicBezTo>
                    <a:pt x="32991" y="7026"/>
                    <a:pt x="33091" y="5958"/>
                    <a:pt x="33125" y="4891"/>
                  </a:cubicBezTo>
                  <a:cubicBezTo>
                    <a:pt x="33258" y="4190"/>
                    <a:pt x="33258" y="3423"/>
                    <a:pt x="33125" y="2723"/>
                  </a:cubicBezTo>
                  <a:cubicBezTo>
                    <a:pt x="32958" y="1956"/>
                    <a:pt x="33058" y="1956"/>
                    <a:pt x="32391" y="1722"/>
                  </a:cubicBezTo>
                  <a:cubicBezTo>
                    <a:pt x="32324" y="1989"/>
                    <a:pt x="32224" y="2256"/>
                    <a:pt x="32091" y="2523"/>
                  </a:cubicBezTo>
                  <a:cubicBezTo>
                    <a:pt x="32057" y="2656"/>
                    <a:pt x="31924" y="2756"/>
                    <a:pt x="31790" y="2789"/>
                  </a:cubicBezTo>
                  <a:cubicBezTo>
                    <a:pt x="31668" y="2801"/>
                    <a:pt x="31542" y="2804"/>
                    <a:pt x="31417" y="2804"/>
                  </a:cubicBezTo>
                  <a:cubicBezTo>
                    <a:pt x="31168" y="2804"/>
                    <a:pt x="30923" y="2789"/>
                    <a:pt x="30723" y="2789"/>
                  </a:cubicBezTo>
                  <a:cubicBezTo>
                    <a:pt x="30389" y="2789"/>
                    <a:pt x="30223" y="2623"/>
                    <a:pt x="30056" y="2322"/>
                  </a:cubicBezTo>
                  <a:lnTo>
                    <a:pt x="30456" y="2222"/>
                  </a:lnTo>
                  <a:cubicBezTo>
                    <a:pt x="30418" y="2089"/>
                    <a:pt x="30402" y="2032"/>
                    <a:pt x="30308" y="2032"/>
                  </a:cubicBezTo>
                  <a:cubicBezTo>
                    <a:pt x="30238" y="2032"/>
                    <a:pt x="30123" y="2065"/>
                    <a:pt x="29922" y="2122"/>
                  </a:cubicBezTo>
                  <a:cubicBezTo>
                    <a:pt x="29622" y="1855"/>
                    <a:pt x="29355" y="1589"/>
                    <a:pt x="29055" y="1322"/>
                  </a:cubicBezTo>
                  <a:cubicBezTo>
                    <a:pt x="28988" y="1255"/>
                    <a:pt x="28888" y="1255"/>
                    <a:pt x="28788" y="1255"/>
                  </a:cubicBezTo>
                  <a:cubicBezTo>
                    <a:pt x="28388" y="1455"/>
                    <a:pt x="27888" y="1555"/>
                    <a:pt x="27988" y="2222"/>
                  </a:cubicBezTo>
                  <a:cubicBezTo>
                    <a:pt x="28021" y="2322"/>
                    <a:pt x="27954" y="2489"/>
                    <a:pt x="27988" y="2623"/>
                  </a:cubicBezTo>
                  <a:cubicBezTo>
                    <a:pt x="27988" y="2756"/>
                    <a:pt x="27988" y="2923"/>
                    <a:pt x="27921" y="3056"/>
                  </a:cubicBezTo>
                  <a:lnTo>
                    <a:pt x="27721" y="3056"/>
                  </a:lnTo>
                  <a:cubicBezTo>
                    <a:pt x="27554" y="2356"/>
                    <a:pt x="27387" y="1655"/>
                    <a:pt x="27187" y="921"/>
                  </a:cubicBezTo>
                  <a:cubicBezTo>
                    <a:pt x="27687" y="888"/>
                    <a:pt x="28121" y="888"/>
                    <a:pt x="28555" y="888"/>
                  </a:cubicBezTo>
                  <a:cubicBezTo>
                    <a:pt x="28788" y="888"/>
                    <a:pt x="28988" y="888"/>
                    <a:pt x="28922" y="555"/>
                  </a:cubicBezTo>
                  <a:lnTo>
                    <a:pt x="28922" y="555"/>
                  </a:lnTo>
                  <a:lnTo>
                    <a:pt x="29555" y="655"/>
                  </a:lnTo>
                  <a:cubicBezTo>
                    <a:pt x="29522" y="521"/>
                    <a:pt x="29389" y="388"/>
                    <a:pt x="29255" y="354"/>
                  </a:cubicBezTo>
                  <a:cubicBezTo>
                    <a:pt x="28621" y="188"/>
                    <a:pt x="27988" y="88"/>
                    <a:pt x="27354" y="21"/>
                  </a:cubicBezTo>
                  <a:cubicBezTo>
                    <a:pt x="27073" y="9"/>
                    <a:pt x="26797" y="1"/>
                    <a:pt x="265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96"/>
            <p:cNvSpPr/>
            <p:nvPr/>
          </p:nvSpPr>
          <p:spPr>
            <a:xfrm rot="-2009437" flipH="1">
              <a:off x="5951630" y="517371"/>
              <a:ext cx="880911" cy="1208939"/>
            </a:xfrm>
            <a:custGeom>
              <a:avLst/>
              <a:gdLst/>
              <a:ahLst/>
              <a:cxnLst/>
              <a:rect l="l" t="t" r="r" b="b"/>
              <a:pathLst>
                <a:path w="23651" h="32458" extrusionOk="0">
                  <a:moveTo>
                    <a:pt x="22083" y="10294"/>
                  </a:moveTo>
                  <a:lnTo>
                    <a:pt x="22150" y="10361"/>
                  </a:lnTo>
                  <a:cubicBezTo>
                    <a:pt x="22083" y="10595"/>
                    <a:pt x="21983" y="10828"/>
                    <a:pt x="21883" y="11028"/>
                  </a:cubicBezTo>
                  <a:cubicBezTo>
                    <a:pt x="21849" y="11095"/>
                    <a:pt x="21749" y="11128"/>
                    <a:pt x="21683" y="11162"/>
                  </a:cubicBezTo>
                  <a:cubicBezTo>
                    <a:pt x="21616" y="11062"/>
                    <a:pt x="21516" y="10928"/>
                    <a:pt x="21582" y="10895"/>
                  </a:cubicBezTo>
                  <a:cubicBezTo>
                    <a:pt x="21716" y="10695"/>
                    <a:pt x="21883" y="10495"/>
                    <a:pt x="22083" y="10294"/>
                  </a:cubicBezTo>
                  <a:close/>
                  <a:moveTo>
                    <a:pt x="3970" y="16766"/>
                  </a:moveTo>
                  <a:cubicBezTo>
                    <a:pt x="3870" y="16966"/>
                    <a:pt x="3836" y="17133"/>
                    <a:pt x="3703" y="17199"/>
                  </a:cubicBezTo>
                  <a:cubicBezTo>
                    <a:pt x="3682" y="17220"/>
                    <a:pt x="3652" y="17228"/>
                    <a:pt x="3616" y="17228"/>
                  </a:cubicBezTo>
                  <a:cubicBezTo>
                    <a:pt x="3536" y="17228"/>
                    <a:pt x="3428" y="17189"/>
                    <a:pt x="3336" y="17166"/>
                  </a:cubicBezTo>
                  <a:lnTo>
                    <a:pt x="3336" y="17033"/>
                  </a:lnTo>
                  <a:lnTo>
                    <a:pt x="3970" y="16766"/>
                  </a:lnTo>
                  <a:close/>
                  <a:moveTo>
                    <a:pt x="8406" y="29208"/>
                  </a:moveTo>
                  <a:cubicBezTo>
                    <a:pt x="8540" y="29208"/>
                    <a:pt x="8640" y="29241"/>
                    <a:pt x="8740" y="29341"/>
                  </a:cubicBezTo>
                  <a:cubicBezTo>
                    <a:pt x="8773" y="29408"/>
                    <a:pt x="8740" y="29542"/>
                    <a:pt x="8707" y="29642"/>
                  </a:cubicBezTo>
                  <a:cubicBezTo>
                    <a:pt x="8561" y="29991"/>
                    <a:pt x="8212" y="30188"/>
                    <a:pt x="7837" y="30188"/>
                  </a:cubicBezTo>
                  <a:cubicBezTo>
                    <a:pt x="7783" y="30188"/>
                    <a:pt x="7728" y="30184"/>
                    <a:pt x="7673" y="30175"/>
                  </a:cubicBezTo>
                  <a:cubicBezTo>
                    <a:pt x="7239" y="30142"/>
                    <a:pt x="6972" y="30109"/>
                    <a:pt x="6839" y="29708"/>
                  </a:cubicBezTo>
                  <a:lnTo>
                    <a:pt x="7639" y="29441"/>
                  </a:lnTo>
                  <a:cubicBezTo>
                    <a:pt x="7873" y="29375"/>
                    <a:pt x="8140" y="29275"/>
                    <a:pt x="8406" y="29208"/>
                  </a:cubicBezTo>
                  <a:close/>
                  <a:moveTo>
                    <a:pt x="6572" y="30109"/>
                  </a:moveTo>
                  <a:cubicBezTo>
                    <a:pt x="6672" y="30209"/>
                    <a:pt x="6805" y="30342"/>
                    <a:pt x="6905" y="30476"/>
                  </a:cubicBezTo>
                  <a:cubicBezTo>
                    <a:pt x="6939" y="30476"/>
                    <a:pt x="6805" y="30576"/>
                    <a:pt x="6772" y="30642"/>
                  </a:cubicBezTo>
                  <a:lnTo>
                    <a:pt x="6405" y="30275"/>
                  </a:lnTo>
                  <a:lnTo>
                    <a:pt x="6572" y="30109"/>
                  </a:lnTo>
                  <a:close/>
                  <a:moveTo>
                    <a:pt x="2702" y="28141"/>
                  </a:moveTo>
                  <a:cubicBezTo>
                    <a:pt x="2636" y="28674"/>
                    <a:pt x="2502" y="29141"/>
                    <a:pt x="2502" y="29608"/>
                  </a:cubicBezTo>
                  <a:cubicBezTo>
                    <a:pt x="2502" y="29975"/>
                    <a:pt x="2502" y="30342"/>
                    <a:pt x="2569" y="30709"/>
                  </a:cubicBezTo>
                  <a:cubicBezTo>
                    <a:pt x="2569" y="30865"/>
                    <a:pt x="2656" y="31079"/>
                    <a:pt x="2395" y="31079"/>
                  </a:cubicBezTo>
                  <a:cubicBezTo>
                    <a:pt x="2377" y="31079"/>
                    <a:pt x="2357" y="31078"/>
                    <a:pt x="2335" y="31076"/>
                  </a:cubicBezTo>
                  <a:cubicBezTo>
                    <a:pt x="2035" y="31009"/>
                    <a:pt x="1802" y="30876"/>
                    <a:pt x="1835" y="30542"/>
                  </a:cubicBezTo>
                  <a:cubicBezTo>
                    <a:pt x="1868" y="30042"/>
                    <a:pt x="1935" y="29575"/>
                    <a:pt x="2069" y="29108"/>
                  </a:cubicBezTo>
                  <a:cubicBezTo>
                    <a:pt x="2135" y="28708"/>
                    <a:pt x="2369" y="28341"/>
                    <a:pt x="2702" y="28141"/>
                  </a:cubicBezTo>
                  <a:close/>
                  <a:moveTo>
                    <a:pt x="20115" y="1"/>
                  </a:moveTo>
                  <a:cubicBezTo>
                    <a:pt x="19977" y="1"/>
                    <a:pt x="19833" y="46"/>
                    <a:pt x="19681" y="154"/>
                  </a:cubicBezTo>
                  <a:cubicBezTo>
                    <a:pt x="19581" y="221"/>
                    <a:pt x="19514" y="354"/>
                    <a:pt x="19548" y="487"/>
                  </a:cubicBezTo>
                  <a:cubicBezTo>
                    <a:pt x="19681" y="754"/>
                    <a:pt x="19915" y="988"/>
                    <a:pt x="20048" y="1255"/>
                  </a:cubicBezTo>
                  <a:cubicBezTo>
                    <a:pt x="20282" y="1755"/>
                    <a:pt x="20448" y="2255"/>
                    <a:pt x="20682" y="2756"/>
                  </a:cubicBezTo>
                  <a:lnTo>
                    <a:pt x="20682" y="2856"/>
                  </a:lnTo>
                  <a:lnTo>
                    <a:pt x="20482" y="2722"/>
                  </a:lnTo>
                  <a:lnTo>
                    <a:pt x="20482" y="2722"/>
                  </a:lnTo>
                  <a:cubicBezTo>
                    <a:pt x="20582" y="3189"/>
                    <a:pt x="20749" y="3656"/>
                    <a:pt x="20815" y="4157"/>
                  </a:cubicBezTo>
                  <a:cubicBezTo>
                    <a:pt x="20849" y="4557"/>
                    <a:pt x="20882" y="4991"/>
                    <a:pt x="20815" y="5424"/>
                  </a:cubicBezTo>
                  <a:cubicBezTo>
                    <a:pt x="20815" y="5791"/>
                    <a:pt x="20648" y="6125"/>
                    <a:pt x="20615" y="6492"/>
                  </a:cubicBezTo>
                  <a:cubicBezTo>
                    <a:pt x="20648" y="7392"/>
                    <a:pt x="20382" y="8293"/>
                    <a:pt x="19881" y="9060"/>
                  </a:cubicBezTo>
                  <a:cubicBezTo>
                    <a:pt x="19815" y="9127"/>
                    <a:pt x="19681" y="9160"/>
                    <a:pt x="19548" y="9160"/>
                  </a:cubicBezTo>
                  <a:cubicBezTo>
                    <a:pt x="19481" y="9177"/>
                    <a:pt x="19414" y="9185"/>
                    <a:pt x="19348" y="9185"/>
                  </a:cubicBezTo>
                  <a:cubicBezTo>
                    <a:pt x="19281" y="9185"/>
                    <a:pt x="19214" y="9177"/>
                    <a:pt x="19147" y="9160"/>
                  </a:cubicBezTo>
                  <a:lnTo>
                    <a:pt x="19147" y="9160"/>
                  </a:lnTo>
                  <a:cubicBezTo>
                    <a:pt x="19247" y="9260"/>
                    <a:pt x="19314" y="9360"/>
                    <a:pt x="19414" y="9461"/>
                  </a:cubicBezTo>
                  <a:cubicBezTo>
                    <a:pt x="19448" y="9494"/>
                    <a:pt x="19448" y="9527"/>
                    <a:pt x="19481" y="9594"/>
                  </a:cubicBezTo>
                  <a:cubicBezTo>
                    <a:pt x="19390" y="9659"/>
                    <a:pt x="19316" y="9684"/>
                    <a:pt x="19253" y="9684"/>
                  </a:cubicBezTo>
                  <a:cubicBezTo>
                    <a:pt x="19006" y="9684"/>
                    <a:pt x="18931" y="9289"/>
                    <a:pt x="18720" y="9289"/>
                  </a:cubicBezTo>
                  <a:cubicBezTo>
                    <a:pt x="18707" y="9289"/>
                    <a:pt x="18694" y="9291"/>
                    <a:pt x="18680" y="9294"/>
                  </a:cubicBezTo>
                  <a:lnTo>
                    <a:pt x="18814" y="8226"/>
                  </a:lnTo>
                  <a:lnTo>
                    <a:pt x="18647" y="8193"/>
                  </a:lnTo>
                  <a:cubicBezTo>
                    <a:pt x="18480" y="9027"/>
                    <a:pt x="18447" y="9894"/>
                    <a:pt x="18013" y="10628"/>
                  </a:cubicBezTo>
                  <a:cubicBezTo>
                    <a:pt x="18147" y="9694"/>
                    <a:pt x="18247" y="8793"/>
                    <a:pt x="18380" y="7826"/>
                  </a:cubicBezTo>
                  <a:lnTo>
                    <a:pt x="18013" y="7559"/>
                  </a:lnTo>
                  <a:cubicBezTo>
                    <a:pt x="17947" y="7826"/>
                    <a:pt x="17913" y="8126"/>
                    <a:pt x="17913" y="8393"/>
                  </a:cubicBezTo>
                  <a:cubicBezTo>
                    <a:pt x="17980" y="8660"/>
                    <a:pt x="17947" y="8960"/>
                    <a:pt x="17813" y="9194"/>
                  </a:cubicBezTo>
                  <a:cubicBezTo>
                    <a:pt x="17379" y="10261"/>
                    <a:pt x="16712" y="11262"/>
                    <a:pt x="15912" y="12096"/>
                  </a:cubicBezTo>
                  <a:cubicBezTo>
                    <a:pt x="15812" y="12096"/>
                    <a:pt x="15720" y="12087"/>
                    <a:pt x="15649" y="12087"/>
                  </a:cubicBezTo>
                  <a:cubicBezTo>
                    <a:pt x="15578" y="12087"/>
                    <a:pt x="15528" y="12096"/>
                    <a:pt x="15511" y="12129"/>
                  </a:cubicBezTo>
                  <a:cubicBezTo>
                    <a:pt x="15411" y="12196"/>
                    <a:pt x="15378" y="12329"/>
                    <a:pt x="15378" y="12463"/>
                  </a:cubicBezTo>
                  <a:cubicBezTo>
                    <a:pt x="15478" y="12796"/>
                    <a:pt x="15211" y="13130"/>
                    <a:pt x="14844" y="13130"/>
                  </a:cubicBezTo>
                  <a:cubicBezTo>
                    <a:pt x="14744" y="13130"/>
                    <a:pt x="14644" y="13197"/>
                    <a:pt x="14577" y="13263"/>
                  </a:cubicBezTo>
                  <a:cubicBezTo>
                    <a:pt x="14277" y="13597"/>
                    <a:pt x="13944" y="13930"/>
                    <a:pt x="13610" y="14264"/>
                  </a:cubicBezTo>
                  <a:cubicBezTo>
                    <a:pt x="12810" y="14864"/>
                    <a:pt x="11976" y="15431"/>
                    <a:pt x="11142" y="15999"/>
                  </a:cubicBezTo>
                  <a:cubicBezTo>
                    <a:pt x="11008" y="15865"/>
                    <a:pt x="10808" y="15698"/>
                    <a:pt x="10641" y="15498"/>
                  </a:cubicBezTo>
                  <a:cubicBezTo>
                    <a:pt x="10529" y="15296"/>
                    <a:pt x="10310" y="15184"/>
                    <a:pt x="10088" y="15184"/>
                  </a:cubicBezTo>
                  <a:cubicBezTo>
                    <a:pt x="9980" y="15184"/>
                    <a:pt x="9872" y="15210"/>
                    <a:pt x="9774" y="15265"/>
                  </a:cubicBezTo>
                  <a:cubicBezTo>
                    <a:pt x="9618" y="15354"/>
                    <a:pt x="9492" y="15457"/>
                    <a:pt x="9327" y="15457"/>
                  </a:cubicBezTo>
                  <a:cubicBezTo>
                    <a:pt x="9244" y="15457"/>
                    <a:pt x="9151" y="15431"/>
                    <a:pt x="9040" y="15365"/>
                  </a:cubicBezTo>
                  <a:cubicBezTo>
                    <a:pt x="9033" y="15361"/>
                    <a:pt x="9024" y="15360"/>
                    <a:pt x="9014" y="15360"/>
                  </a:cubicBezTo>
                  <a:cubicBezTo>
                    <a:pt x="8931" y="15360"/>
                    <a:pt x="8752" y="15476"/>
                    <a:pt x="8573" y="15565"/>
                  </a:cubicBezTo>
                  <a:cubicBezTo>
                    <a:pt x="9040" y="15765"/>
                    <a:pt x="9541" y="15932"/>
                    <a:pt x="10074" y="16032"/>
                  </a:cubicBezTo>
                  <a:cubicBezTo>
                    <a:pt x="10475" y="16099"/>
                    <a:pt x="10441" y="16365"/>
                    <a:pt x="10441" y="16566"/>
                  </a:cubicBezTo>
                  <a:cubicBezTo>
                    <a:pt x="10441" y="17099"/>
                    <a:pt x="10174" y="17566"/>
                    <a:pt x="9741" y="17833"/>
                  </a:cubicBezTo>
                  <a:cubicBezTo>
                    <a:pt x="9541" y="17967"/>
                    <a:pt x="9374" y="18067"/>
                    <a:pt x="9207" y="18167"/>
                  </a:cubicBezTo>
                  <a:lnTo>
                    <a:pt x="9040" y="17900"/>
                  </a:lnTo>
                  <a:cubicBezTo>
                    <a:pt x="8773" y="18100"/>
                    <a:pt x="8506" y="18267"/>
                    <a:pt x="8306" y="18467"/>
                  </a:cubicBezTo>
                  <a:cubicBezTo>
                    <a:pt x="8073" y="18700"/>
                    <a:pt x="7539" y="18600"/>
                    <a:pt x="7472" y="19101"/>
                  </a:cubicBezTo>
                  <a:lnTo>
                    <a:pt x="7372" y="19101"/>
                  </a:lnTo>
                  <a:cubicBezTo>
                    <a:pt x="7139" y="19101"/>
                    <a:pt x="6872" y="19067"/>
                    <a:pt x="6638" y="18967"/>
                  </a:cubicBezTo>
                  <a:cubicBezTo>
                    <a:pt x="6305" y="18801"/>
                    <a:pt x="6005" y="18634"/>
                    <a:pt x="5738" y="18434"/>
                  </a:cubicBezTo>
                  <a:cubicBezTo>
                    <a:pt x="5574" y="18488"/>
                    <a:pt x="5455" y="18543"/>
                    <a:pt x="5399" y="18543"/>
                  </a:cubicBezTo>
                  <a:cubicBezTo>
                    <a:pt x="5386" y="18543"/>
                    <a:pt x="5377" y="18540"/>
                    <a:pt x="5371" y="18534"/>
                  </a:cubicBezTo>
                  <a:cubicBezTo>
                    <a:pt x="5171" y="18334"/>
                    <a:pt x="4971" y="18133"/>
                    <a:pt x="4804" y="17900"/>
                  </a:cubicBezTo>
                  <a:cubicBezTo>
                    <a:pt x="4770" y="17700"/>
                    <a:pt x="4804" y="17533"/>
                    <a:pt x="4904" y="17400"/>
                  </a:cubicBezTo>
                  <a:cubicBezTo>
                    <a:pt x="5271" y="16999"/>
                    <a:pt x="5538" y="16532"/>
                    <a:pt x="5704" y="16032"/>
                  </a:cubicBezTo>
                  <a:cubicBezTo>
                    <a:pt x="5504" y="15865"/>
                    <a:pt x="5371" y="15732"/>
                    <a:pt x="5237" y="15632"/>
                  </a:cubicBezTo>
                  <a:cubicBezTo>
                    <a:pt x="5104" y="15498"/>
                    <a:pt x="4971" y="15331"/>
                    <a:pt x="4871" y="15331"/>
                  </a:cubicBezTo>
                  <a:cubicBezTo>
                    <a:pt x="4704" y="15398"/>
                    <a:pt x="4570" y="15498"/>
                    <a:pt x="4504" y="15632"/>
                  </a:cubicBezTo>
                  <a:cubicBezTo>
                    <a:pt x="4237" y="16232"/>
                    <a:pt x="3736" y="16699"/>
                    <a:pt x="3103" y="16866"/>
                  </a:cubicBezTo>
                  <a:cubicBezTo>
                    <a:pt x="3236" y="16232"/>
                    <a:pt x="3369" y="15598"/>
                    <a:pt x="3470" y="14998"/>
                  </a:cubicBezTo>
                  <a:cubicBezTo>
                    <a:pt x="3536" y="14464"/>
                    <a:pt x="3303" y="13463"/>
                    <a:pt x="3036" y="13263"/>
                  </a:cubicBezTo>
                  <a:lnTo>
                    <a:pt x="3036" y="13263"/>
                  </a:lnTo>
                  <a:cubicBezTo>
                    <a:pt x="3036" y="13697"/>
                    <a:pt x="3069" y="14131"/>
                    <a:pt x="3069" y="14564"/>
                  </a:cubicBezTo>
                  <a:lnTo>
                    <a:pt x="3003" y="14564"/>
                  </a:lnTo>
                  <a:lnTo>
                    <a:pt x="2802" y="14231"/>
                  </a:lnTo>
                  <a:cubicBezTo>
                    <a:pt x="2736" y="14264"/>
                    <a:pt x="2669" y="14297"/>
                    <a:pt x="2669" y="14331"/>
                  </a:cubicBezTo>
                  <a:cubicBezTo>
                    <a:pt x="2669" y="14931"/>
                    <a:pt x="2669" y="15532"/>
                    <a:pt x="2702" y="16099"/>
                  </a:cubicBezTo>
                  <a:cubicBezTo>
                    <a:pt x="2702" y="16432"/>
                    <a:pt x="2702" y="16732"/>
                    <a:pt x="2202" y="16899"/>
                  </a:cubicBezTo>
                  <a:cubicBezTo>
                    <a:pt x="2435" y="17133"/>
                    <a:pt x="2669" y="17366"/>
                    <a:pt x="2902" y="17566"/>
                  </a:cubicBezTo>
                  <a:cubicBezTo>
                    <a:pt x="3570" y="17967"/>
                    <a:pt x="4237" y="18400"/>
                    <a:pt x="4904" y="18801"/>
                  </a:cubicBezTo>
                  <a:cubicBezTo>
                    <a:pt x="5171" y="18967"/>
                    <a:pt x="5404" y="19101"/>
                    <a:pt x="5671" y="19234"/>
                  </a:cubicBezTo>
                  <a:cubicBezTo>
                    <a:pt x="6138" y="19368"/>
                    <a:pt x="6605" y="19568"/>
                    <a:pt x="7039" y="19801"/>
                  </a:cubicBezTo>
                  <a:cubicBezTo>
                    <a:pt x="7256" y="19932"/>
                    <a:pt x="7431" y="20034"/>
                    <a:pt x="7619" y="20034"/>
                  </a:cubicBezTo>
                  <a:cubicBezTo>
                    <a:pt x="7719" y="20034"/>
                    <a:pt x="7823" y="20004"/>
                    <a:pt x="7939" y="19935"/>
                  </a:cubicBezTo>
                  <a:cubicBezTo>
                    <a:pt x="8273" y="19768"/>
                    <a:pt x="8573" y="19468"/>
                    <a:pt x="8907" y="19301"/>
                  </a:cubicBezTo>
                  <a:cubicBezTo>
                    <a:pt x="9374" y="19134"/>
                    <a:pt x="9741" y="18801"/>
                    <a:pt x="9974" y="18367"/>
                  </a:cubicBezTo>
                  <a:lnTo>
                    <a:pt x="10141" y="18367"/>
                  </a:lnTo>
                  <a:lnTo>
                    <a:pt x="9774" y="19001"/>
                  </a:lnTo>
                  <a:lnTo>
                    <a:pt x="9874" y="19034"/>
                  </a:lnTo>
                  <a:lnTo>
                    <a:pt x="10942" y="17700"/>
                  </a:lnTo>
                  <a:lnTo>
                    <a:pt x="10942" y="18233"/>
                  </a:lnTo>
                  <a:cubicBezTo>
                    <a:pt x="11008" y="18167"/>
                    <a:pt x="11075" y="18067"/>
                    <a:pt x="11142" y="18000"/>
                  </a:cubicBezTo>
                  <a:cubicBezTo>
                    <a:pt x="11409" y="17633"/>
                    <a:pt x="11709" y="17299"/>
                    <a:pt x="12009" y="16999"/>
                  </a:cubicBezTo>
                  <a:cubicBezTo>
                    <a:pt x="12743" y="16332"/>
                    <a:pt x="13510" y="15732"/>
                    <a:pt x="14244" y="15098"/>
                  </a:cubicBezTo>
                  <a:cubicBezTo>
                    <a:pt x="14577" y="14831"/>
                    <a:pt x="14911" y="14564"/>
                    <a:pt x="15211" y="14264"/>
                  </a:cubicBezTo>
                  <a:cubicBezTo>
                    <a:pt x="15612" y="13864"/>
                    <a:pt x="16045" y="13430"/>
                    <a:pt x="16445" y="13063"/>
                  </a:cubicBezTo>
                  <a:cubicBezTo>
                    <a:pt x="16646" y="12896"/>
                    <a:pt x="16912" y="12763"/>
                    <a:pt x="17079" y="12596"/>
                  </a:cubicBezTo>
                  <a:cubicBezTo>
                    <a:pt x="17346" y="12263"/>
                    <a:pt x="17580" y="11896"/>
                    <a:pt x="17880" y="11595"/>
                  </a:cubicBezTo>
                  <a:cubicBezTo>
                    <a:pt x="17928" y="11523"/>
                    <a:pt x="18080" y="11468"/>
                    <a:pt x="18186" y="11468"/>
                  </a:cubicBezTo>
                  <a:cubicBezTo>
                    <a:pt x="18227" y="11468"/>
                    <a:pt x="18261" y="11477"/>
                    <a:pt x="18280" y="11495"/>
                  </a:cubicBezTo>
                  <a:cubicBezTo>
                    <a:pt x="18580" y="11829"/>
                    <a:pt x="18847" y="12229"/>
                    <a:pt x="19081" y="12596"/>
                  </a:cubicBezTo>
                  <a:cubicBezTo>
                    <a:pt x="19247" y="12896"/>
                    <a:pt x="19314" y="13263"/>
                    <a:pt x="19514" y="13497"/>
                  </a:cubicBezTo>
                  <a:cubicBezTo>
                    <a:pt x="19714" y="13764"/>
                    <a:pt x="19781" y="14097"/>
                    <a:pt x="19714" y="14431"/>
                  </a:cubicBezTo>
                  <a:cubicBezTo>
                    <a:pt x="19781" y="14464"/>
                    <a:pt x="19881" y="14531"/>
                    <a:pt x="19881" y="14564"/>
                  </a:cubicBezTo>
                  <a:cubicBezTo>
                    <a:pt x="19815" y="15065"/>
                    <a:pt x="19748" y="15532"/>
                    <a:pt x="19681" y="16032"/>
                  </a:cubicBezTo>
                  <a:cubicBezTo>
                    <a:pt x="19648" y="16165"/>
                    <a:pt x="19481" y="16265"/>
                    <a:pt x="19381" y="16365"/>
                  </a:cubicBezTo>
                  <a:lnTo>
                    <a:pt x="19281" y="16299"/>
                  </a:lnTo>
                  <a:cubicBezTo>
                    <a:pt x="19381" y="15765"/>
                    <a:pt x="19514" y="15198"/>
                    <a:pt x="19648" y="14631"/>
                  </a:cubicBezTo>
                  <a:lnTo>
                    <a:pt x="19648" y="14631"/>
                  </a:lnTo>
                  <a:cubicBezTo>
                    <a:pt x="19314" y="15098"/>
                    <a:pt x="19147" y="15665"/>
                    <a:pt x="19114" y="16199"/>
                  </a:cubicBezTo>
                  <a:cubicBezTo>
                    <a:pt x="19114" y="16332"/>
                    <a:pt x="19047" y="16466"/>
                    <a:pt x="18947" y="16566"/>
                  </a:cubicBezTo>
                  <a:cubicBezTo>
                    <a:pt x="18547" y="16799"/>
                    <a:pt x="18147" y="16999"/>
                    <a:pt x="17746" y="17166"/>
                  </a:cubicBezTo>
                  <a:cubicBezTo>
                    <a:pt x="17313" y="17333"/>
                    <a:pt x="16946" y="17700"/>
                    <a:pt x="16445" y="17766"/>
                  </a:cubicBezTo>
                  <a:cubicBezTo>
                    <a:pt x="16279" y="17800"/>
                    <a:pt x="16145" y="18033"/>
                    <a:pt x="15978" y="18100"/>
                  </a:cubicBezTo>
                  <a:cubicBezTo>
                    <a:pt x="15245" y="18400"/>
                    <a:pt x="14477" y="18634"/>
                    <a:pt x="13710" y="18867"/>
                  </a:cubicBezTo>
                  <a:cubicBezTo>
                    <a:pt x="13010" y="19101"/>
                    <a:pt x="12343" y="19334"/>
                    <a:pt x="11675" y="19568"/>
                  </a:cubicBezTo>
                  <a:cubicBezTo>
                    <a:pt x="11428" y="19642"/>
                    <a:pt x="11180" y="19863"/>
                    <a:pt x="10905" y="19863"/>
                  </a:cubicBezTo>
                  <a:cubicBezTo>
                    <a:pt x="10810" y="19863"/>
                    <a:pt x="10711" y="19837"/>
                    <a:pt x="10608" y="19768"/>
                  </a:cubicBezTo>
                  <a:cubicBezTo>
                    <a:pt x="10575" y="19768"/>
                    <a:pt x="10508" y="19768"/>
                    <a:pt x="10441" y="19801"/>
                  </a:cubicBezTo>
                  <a:cubicBezTo>
                    <a:pt x="10284" y="19985"/>
                    <a:pt x="10147" y="20230"/>
                    <a:pt x="9870" y="20230"/>
                  </a:cubicBezTo>
                  <a:cubicBezTo>
                    <a:pt x="9794" y="20230"/>
                    <a:pt x="9708" y="20211"/>
                    <a:pt x="9607" y="20168"/>
                  </a:cubicBezTo>
                  <a:cubicBezTo>
                    <a:pt x="9607" y="20168"/>
                    <a:pt x="9541" y="20268"/>
                    <a:pt x="9474" y="20302"/>
                  </a:cubicBezTo>
                  <a:cubicBezTo>
                    <a:pt x="9140" y="20502"/>
                    <a:pt x="8807" y="20669"/>
                    <a:pt x="8440" y="20869"/>
                  </a:cubicBezTo>
                  <a:cubicBezTo>
                    <a:pt x="8306" y="20935"/>
                    <a:pt x="8039" y="21035"/>
                    <a:pt x="8006" y="21136"/>
                  </a:cubicBezTo>
                  <a:cubicBezTo>
                    <a:pt x="7906" y="21603"/>
                    <a:pt x="7439" y="21636"/>
                    <a:pt x="7272" y="21969"/>
                  </a:cubicBezTo>
                  <a:cubicBezTo>
                    <a:pt x="7206" y="22070"/>
                    <a:pt x="7139" y="22170"/>
                    <a:pt x="7039" y="22236"/>
                  </a:cubicBezTo>
                  <a:cubicBezTo>
                    <a:pt x="7306" y="22136"/>
                    <a:pt x="7506" y="22003"/>
                    <a:pt x="7739" y="21869"/>
                  </a:cubicBezTo>
                  <a:cubicBezTo>
                    <a:pt x="7967" y="21723"/>
                    <a:pt x="8083" y="21648"/>
                    <a:pt x="8155" y="21648"/>
                  </a:cubicBezTo>
                  <a:cubicBezTo>
                    <a:pt x="8230" y="21648"/>
                    <a:pt x="8255" y="21732"/>
                    <a:pt x="8306" y="21903"/>
                  </a:cubicBezTo>
                  <a:lnTo>
                    <a:pt x="7973" y="21803"/>
                  </a:lnTo>
                  <a:cubicBezTo>
                    <a:pt x="7973" y="22070"/>
                    <a:pt x="7506" y="22503"/>
                    <a:pt x="7206" y="22570"/>
                  </a:cubicBezTo>
                  <a:cubicBezTo>
                    <a:pt x="6905" y="22603"/>
                    <a:pt x="6605" y="22703"/>
                    <a:pt x="6272" y="22737"/>
                  </a:cubicBezTo>
                  <a:cubicBezTo>
                    <a:pt x="6005" y="22770"/>
                    <a:pt x="5738" y="22837"/>
                    <a:pt x="5438" y="22903"/>
                  </a:cubicBezTo>
                  <a:cubicBezTo>
                    <a:pt x="5104" y="22970"/>
                    <a:pt x="4737" y="23104"/>
                    <a:pt x="4437" y="23304"/>
                  </a:cubicBezTo>
                  <a:cubicBezTo>
                    <a:pt x="3970" y="23637"/>
                    <a:pt x="3536" y="23971"/>
                    <a:pt x="3136" y="24371"/>
                  </a:cubicBezTo>
                  <a:cubicBezTo>
                    <a:pt x="3036" y="24471"/>
                    <a:pt x="2902" y="24605"/>
                    <a:pt x="2836" y="24738"/>
                  </a:cubicBezTo>
                  <a:lnTo>
                    <a:pt x="2869" y="24872"/>
                  </a:lnTo>
                  <a:cubicBezTo>
                    <a:pt x="3203" y="24872"/>
                    <a:pt x="3536" y="24838"/>
                    <a:pt x="3870" y="24805"/>
                  </a:cubicBezTo>
                  <a:cubicBezTo>
                    <a:pt x="4303" y="24705"/>
                    <a:pt x="4704" y="24471"/>
                    <a:pt x="5037" y="24104"/>
                  </a:cubicBezTo>
                  <a:cubicBezTo>
                    <a:pt x="5204" y="23971"/>
                    <a:pt x="5404" y="23871"/>
                    <a:pt x="5604" y="23771"/>
                  </a:cubicBezTo>
                  <a:lnTo>
                    <a:pt x="5704" y="23904"/>
                  </a:lnTo>
                  <a:cubicBezTo>
                    <a:pt x="5471" y="24038"/>
                    <a:pt x="5271" y="24204"/>
                    <a:pt x="5104" y="24405"/>
                  </a:cubicBezTo>
                  <a:cubicBezTo>
                    <a:pt x="4737" y="24905"/>
                    <a:pt x="4170" y="25005"/>
                    <a:pt x="3636" y="25238"/>
                  </a:cubicBezTo>
                  <a:cubicBezTo>
                    <a:pt x="3539" y="25287"/>
                    <a:pt x="3405" y="25318"/>
                    <a:pt x="3275" y="25318"/>
                  </a:cubicBezTo>
                  <a:cubicBezTo>
                    <a:pt x="3228" y="25318"/>
                    <a:pt x="3181" y="25314"/>
                    <a:pt x="3136" y="25305"/>
                  </a:cubicBezTo>
                  <a:cubicBezTo>
                    <a:pt x="2947" y="25192"/>
                    <a:pt x="2774" y="25145"/>
                    <a:pt x="2612" y="25145"/>
                  </a:cubicBezTo>
                  <a:cubicBezTo>
                    <a:pt x="2204" y="25145"/>
                    <a:pt x="1869" y="25443"/>
                    <a:pt x="1535" y="25705"/>
                  </a:cubicBezTo>
                  <a:cubicBezTo>
                    <a:pt x="768" y="26273"/>
                    <a:pt x="467" y="27106"/>
                    <a:pt x="167" y="27940"/>
                  </a:cubicBezTo>
                  <a:cubicBezTo>
                    <a:pt x="0" y="28474"/>
                    <a:pt x="267" y="29041"/>
                    <a:pt x="801" y="29208"/>
                  </a:cubicBezTo>
                  <a:cubicBezTo>
                    <a:pt x="934" y="29275"/>
                    <a:pt x="1034" y="29408"/>
                    <a:pt x="1068" y="29575"/>
                  </a:cubicBezTo>
                  <a:cubicBezTo>
                    <a:pt x="1068" y="29942"/>
                    <a:pt x="1001" y="30342"/>
                    <a:pt x="1001" y="30742"/>
                  </a:cubicBezTo>
                  <a:cubicBezTo>
                    <a:pt x="1001" y="30842"/>
                    <a:pt x="1001" y="30976"/>
                    <a:pt x="1068" y="31009"/>
                  </a:cubicBezTo>
                  <a:cubicBezTo>
                    <a:pt x="1401" y="31209"/>
                    <a:pt x="1368" y="31510"/>
                    <a:pt x="1335" y="31843"/>
                  </a:cubicBezTo>
                  <a:cubicBezTo>
                    <a:pt x="1301" y="32077"/>
                    <a:pt x="1335" y="32410"/>
                    <a:pt x="1702" y="32444"/>
                  </a:cubicBezTo>
                  <a:cubicBezTo>
                    <a:pt x="1780" y="32453"/>
                    <a:pt x="1861" y="32457"/>
                    <a:pt x="1943" y="32457"/>
                  </a:cubicBezTo>
                  <a:cubicBezTo>
                    <a:pt x="2141" y="32457"/>
                    <a:pt x="2347" y="32434"/>
                    <a:pt x="2536" y="32410"/>
                  </a:cubicBezTo>
                  <a:cubicBezTo>
                    <a:pt x="2802" y="32377"/>
                    <a:pt x="3036" y="32210"/>
                    <a:pt x="3269" y="32210"/>
                  </a:cubicBezTo>
                  <a:cubicBezTo>
                    <a:pt x="3636" y="32177"/>
                    <a:pt x="3970" y="31977"/>
                    <a:pt x="4203" y="31710"/>
                  </a:cubicBezTo>
                  <a:cubicBezTo>
                    <a:pt x="4504" y="31343"/>
                    <a:pt x="4770" y="30943"/>
                    <a:pt x="5071" y="30576"/>
                  </a:cubicBezTo>
                  <a:lnTo>
                    <a:pt x="5171" y="30609"/>
                  </a:lnTo>
                  <a:lnTo>
                    <a:pt x="5171" y="30976"/>
                  </a:lnTo>
                  <a:cubicBezTo>
                    <a:pt x="5204" y="30976"/>
                    <a:pt x="5271" y="31009"/>
                    <a:pt x="5304" y="31009"/>
                  </a:cubicBezTo>
                  <a:cubicBezTo>
                    <a:pt x="5387" y="30990"/>
                    <a:pt x="5471" y="30981"/>
                    <a:pt x="5553" y="30981"/>
                  </a:cubicBezTo>
                  <a:cubicBezTo>
                    <a:pt x="5897" y="30981"/>
                    <a:pt x="6216" y="31146"/>
                    <a:pt x="6405" y="31443"/>
                  </a:cubicBezTo>
                  <a:cubicBezTo>
                    <a:pt x="6405" y="31454"/>
                    <a:pt x="6420" y="31458"/>
                    <a:pt x="6442" y="31458"/>
                  </a:cubicBezTo>
                  <a:cubicBezTo>
                    <a:pt x="6486" y="31458"/>
                    <a:pt x="6561" y="31443"/>
                    <a:pt x="6605" y="31443"/>
                  </a:cubicBezTo>
                  <a:cubicBezTo>
                    <a:pt x="6859" y="31404"/>
                    <a:pt x="7125" y="31388"/>
                    <a:pt x="7395" y="31388"/>
                  </a:cubicBezTo>
                  <a:cubicBezTo>
                    <a:pt x="7586" y="31388"/>
                    <a:pt x="7779" y="31396"/>
                    <a:pt x="7973" y="31410"/>
                  </a:cubicBezTo>
                  <a:cubicBezTo>
                    <a:pt x="8073" y="31435"/>
                    <a:pt x="8177" y="31447"/>
                    <a:pt x="8282" y="31447"/>
                  </a:cubicBezTo>
                  <a:cubicBezTo>
                    <a:pt x="8596" y="31447"/>
                    <a:pt x="8915" y="31335"/>
                    <a:pt x="9140" y="31109"/>
                  </a:cubicBezTo>
                  <a:cubicBezTo>
                    <a:pt x="9240" y="31034"/>
                    <a:pt x="9378" y="30997"/>
                    <a:pt x="9511" y="30997"/>
                  </a:cubicBezTo>
                  <a:cubicBezTo>
                    <a:pt x="9555" y="30997"/>
                    <a:pt x="9599" y="31001"/>
                    <a:pt x="9641" y="31009"/>
                  </a:cubicBezTo>
                  <a:lnTo>
                    <a:pt x="9741" y="31009"/>
                  </a:lnTo>
                  <a:cubicBezTo>
                    <a:pt x="9974" y="30742"/>
                    <a:pt x="10208" y="30476"/>
                    <a:pt x="10475" y="30242"/>
                  </a:cubicBezTo>
                  <a:cubicBezTo>
                    <a:pt x="10408" y="30042"/>
                    <a:pt x="10308" y="29842"/>
                    <a:pt x="10208" y="29575"/>
                  </a:cubicBezTo>
                  <a:cubicBezTo>
                    <a:pt x="10942" y="29275"/>
                    <a:pt x="11642" y="28974"/>
                    <a:pt x="12343" y="28708"/>
                  </a:cubicBezTo>
                  <a:cubicBezTo>
                    <a:pt x="12643" y="28641"/>
                    <a:pt x="12976" y="28574"/>
                    <a:pt x="13277" y="28541"/>
                  </a:cubicBezTo>
                  <a:cubicBezTo>
                    <a:pt x="13410" y="28474"/>
                    <a:pt x="13543" y="28407"/>
                    <a:pt x="13643" y="28307"/>
                  </a:cubicBezTo>
                  <a:cubicBezTo>
                    <a:pt x="13543" y="28241"/>
                    <a:pt x="13410" y="28174"/>
                    <a:pt x="13310" y="28107"/>
                  </a:cubicBezTo>
                  <a:cubicBezTo>
                    <a:pt x="13277" y="28074"/>
                    <a:pt x="13210" y="28040"/>
                    <a:pt x="13210" y="27974"/>
                  </a:cubicBezTo>
                  <a:lnTo>
                    <a:pt x="14144" y="27607"/>
                  </a:lnTo>
                  <a:lnTo>
                    <a:pt x="14144" y="27740"/>
                  </a:lnTo>
                  <a:cubicBezTo>
                    <a:pt x="14286" y="27757"/>
                    <a:pt x="14429" y="27765"/>
                    <a:pt x="14574" y="27765"/>
                  </a:cubicBezTo>
                  <a:cubicBezTo>
                    <a:pt x="15007" y="27765"/>
                    <a:pt x="15445" y="27690"/>
                    <a:pt x="15845" y="27540"/>
                  </a:cubicBezTo>
                  <a:cubicBezTo>
                    <a:pt x="16445" y="27240"/>
                    <a:pt x="16946" y="26940"/>
                    <a:pt x="17113" y="26206"/>
                  </a:cubicBezTo>
                  <a:lnTo>
                    <a:pt x="17113" y="26206"/>
                  </a:lnTo>
                  <a:lnTo>
                    <a:pt x="14711" y="27173"/>
                  </a:lnTo>
                  <a:cubicBezTo>
                    <a:pt x="14844" y="26906"/>
                    <a:pt x="15011" y="26606"/>
                    <a:pt x="15211" y="26373"/>
                  </a:cubicBezTo>
                  <a:cubicBezTo>
                    <a:pt x="15511" y="26106"/>
                    <a:pt x="15511" y="25672"/>
                    <a:pt x="15211" y="25439"/>
                  </a:cubicBezTo>
                  <a:cubicBezTo>
                    <a:pt x="14944" y="25672"/>
                    <a:pt x="14678" y="25872"/>
                    <a:pt x="14377" y="26072"/>
                  </a:cubicBezTo>
                  <a:cubicBezTo>
                    <a:pt x="14010" y="26339"/>
                    <a:pt x="13643" y="26539"/>
                    <a:pt x="13243" y="26740"/>
                  </a:cubicBezTo>
                  <a:cubicBezTo>
                    <a:pt x="12843" y="26840"/>
                    <a:pt x="12576" y="27240"/>
                    <a:pt x="12209" y="27473"/>
                  </a:cubicBezTo>
                  <a:cubicBezTo>
                    <a:pt x="12040" y="27586"/>
                    <a:pt x="11753" y="27722"/>
                    <a:pt x="11627" y="27722"/>
                  </a:cubicBezTo>
                  <a:cubicBezTo>
                    <a:pt x="11604" y="27722"/>
                    <a:pt x="11586" y="27717"/>
                    <a:pt x="11575" y="27707"/>
                  </a:cubicBezTo>
                  <a:cubicBezTo>
                    <a:pt x="11425" y="27579"/>
                    <a:pt x="11302" y="27532"/>
                    <a:pt x="11194" y="27532"/>
                  </a:cubicBezTo>
                  <a:cubicBezTo>
                    <a:pt x="10991" y="27532"/>
                    <a:pt x="10837" y="27698"/>
                    <a:pt x="10641" y="27807"/>
                  </a:cubicBezTo>
                  <a:cubicBezTo>
                    <a:pt x="10583" y="27846"/>
                    <a:pt x="10513" y="27862"/>
                    <a:pt x="10445" y="27862"/>
                  </a:cubicBezTo>
                  <a:cubicBezTo>
                    <a:pt x="10396" y="27862"/>
                    <a:pt x="10349" y="27854"/>
                    <a:pt x="10308" y="27840"/>
                  </a:cubicBezTo>
                  <a:cubicBezTo>
                    <a:pt x="10108" y="27707"/>
                    <a:pt x="9941" y="27573"/>
                    <a:pt x="9774" y="27440"/>
                  </a:cubicBezTo>
                  <a:lnTo>
                    <a:pt x="9641" y="27440"/>
                  </a:lnTo>
                  <a:cubicBezTo>
                    <a:pt x="9641" y="27507"/>
                    <a:pt x="9641" y="27573"/>
                    <a:pt x="9641" y="27640"/>
                  </a:cubicBezTo>
                  <a:cubicBezTo>
                    <a:pt x="9488" y="28159"/>
                    <a:pt x="9168" y="28483"/>
                    <a:pt x="8731" y="28483"/>
                  </a:cubicBezTo>
                  <a:cubicBezTo>
                    <a:pt x="8690" y="28483"/>
                    <a:pt x="8649" y="28480"/>
                    <a:pt x="8607" y="28474"/>
                  </a:cubicBezTo>
                  <a:cubicBezTo>
                    <a:pt x="8544" y="28468"/>
                    <a:pt x="8481" y="28466"/>
                    <a:pt x="8418" y="28466"/>
                  </a:cubicBezTo>
                  <a:cubicBezTo>
                    <a:pt x="8114" y="28466"/>
                    <a:pt x="7810" y="28530"/>
                    <a:pt x="7506" y="28641"/>
                  </a:cubicBezTo>
                  <a:cubicBezTo>
                    <a:pt x="7372" y="28708"/>
                    <a:pt x="7239" y="28741"/>
                    <a:pt x="7105" y="28774"/>
                  </a:cubicBezTo>
                  <a:cubicBezTo>
                    <a:pt x="6905" y="28441"/>
                    <a:pt x="7072" y="28007"/>
                    <a:pt x="7406" y="27840"/>
                  </a:cubicBezTo>
                  <a:cubicBezTo>
                    <a:pt x="8006" y="27540"/>
                    <a:pt x="8573" y="27207"/>
                    <a:pt x="9140" y="26806"/>
                  </a:cubicBezTo>
                  <a:cubicBezTo>
                    <a:pt x="9307" y="26706"/>
                    <a:pt x="9741" y="26506"/>
                    <a:pt x="9507" y="26139"/>
                  </a:cubicBezTo>
                  <a:cubicBezTo>
                    <a:pt x="9397" y="26029"/>
                    <a:pt x="9240" y="25964"/>
                    <a:pt x="9076" y="25964"/>
                  </a:cubicBezTo>
                  <a:cubicBezTo>
                    <a:pt x="9042" y="25964"/>
                    <a:pt x="9008" y="25967"/>
                    <a:pt x="8973" y="25972"/>
                  </a:cubicBezTo>
                  <a:cubicBezTo>
                    <a:pt x="8373" y="26273"/>
                    <a:pt x="7806" y="26639"/>
                    <a:pt x="7206" y="26973"/>
                  </a:cubicBezTo>
                  <a:cubicBezTo>
                    <a:pt x="6905" y="27106"/>
                    <a:pt x="6605" y="27207"/>
                    <a:pt x="6238" y="27373"/>
                  </a:cubicBezTo>
                  <a:cubicBezTo>
                    <a:pt x="6071" y="27573"/>
                    <a:pt x="5905" y="27807"/>
                    <a:pt x="5738" y="28040"/>
                  </a:cubicBezTo>
                  <a:cubicBezTo>
                    <a:pt x="5604" y="28274"/>
                    <a:pt x="5471" y="28541"/>
                    <a:pt x="5338" y="28841"/>
                  </a:cubicBezTo>
                  <a:lnTo>
                    <a:pt x="5237" y="28774"/>
                  </a:lnTo>
                  <a:cubicBezTo>
                    <a:pt x="5237" y="28674"/>
                    <a:pt x="5271" y="28608"/>
                    <a:pt x="5304" y="28507"/>
                  </a:cubicBezTo>
                  <a:cubicBezTo>
                    <a:pt x="5338" y="28207"/>
                    <a:pt x="5371" y="27874"/>
                    <a:pt x="5371" y="27573"/>
                  </a:cubicBezTo>
                  <a:cubicBezTo>
                    <a:pt x="5371" y="27507"/>
                    <a:pt x="5171" y="27440"/>
                    <a:pt x="5071" y="27407"/>
                  </a:cubicBezTo>
                  <a:cubicBezTo>
                    <a:pt x="4937" y="27407"/>
                    <a:pt x="4904" y="27507"/>
                    <a:pt x="4804" y="27573"/>
                  </a:cubicBezTo>
                  <a:lnTo>
                    <a:pt x="4837" y="27640"/>
                  </a:lnTo>
                  <a:lnTo>
                    <a:pt x="5104" y="27640"/>
                  </a:lnTo>
                  <a:cubicBezTo>
                    <a:pt x="5004" y="28174"/>
                    <a:pt x="4904" y="28708"/>
                    <a:pt x="4770" y="29241"/>
                  </a:cubicBezTo>
                  <a:cubicBezTo>
                    <a:pt x="4637" y="29542"/>
                    <a:pt x="4437" y="29808"/>
                    <a:pt x="4203" y="30075"/>
                  </a:cubicBezTo>
                  <a:cubicBezTo>
                    <a:pt x="4037" y="30242"/>
                    <a:pt x="3870" y="30375"/>
                    <a:pt x="3670" y="30476"/>
                  </a:cubicBezTo>
                  <a:cubicBezTo>
                    <a:pt x="3603" y="30275"/>
                    <a:pt x="3536" y="30075"/>
                    <a:pt x="3503" y="29842"/>
                  </a:cubicBezTo>
                  <a:cubicBezTo>
                    <a:pt x="3069" y="29842"/>
                    <a:pt x="2669" y="29575"/>
                    <a:pt x="2702" y="29275"/>
                  </a:cubicBezTo>
                  <a:cubicBezTo>
                    <a:pt x="2769" y="28874"/>
                    <a:pt x="2936" y="28507"/>
                    <a:pt x="3269" y="28207"/>
                  </a:cubicBezTo>
                  <a:cubicBezTo>
                    <a:pt x="3436" y="28074"/>
                    <a:pt x="3670" y="28007"/>
                    <a:pt x="3603" y="27674"/>
                  </a:cubicBezTo>
                  <a:cubicBezTo>
                    <a:pt x="3603" y="27640"/>
                    <a:pt x="3803" y="27507"/>
                    <a:pt x="3937" y="27473"/>
                  </a:cubicBezTo>
                  <a:cubicBezTo>
                    <a:pt x="4070" y="27407"/>
                    <a:pt x="4270" y="27407"/>
                    <a:pt x="4370" y="27340"/>
                  </a:cubicBezTo>
                  <a:cubicBezTo>
                    <a:pt x="4437" y="27240"/>
                    <a:pt x="4437" y="27040"/>
                    <a:pt x="4470" y="26906"/>
                  </a:cubicBezTo>
                  <a:cubicBezTo>
                    <a:pt x="3903" y="26906"/>
                    <a:pt x="4203" y="26639"/>
                    <a:pt x="4370" y="26339"/>
                  </a:cubicBezTo>
                  <a:lnTo>
                    <a:pt x="4370" y="26339"/>
                  </a:lnTo>
                  <a:cubicBezTo>
                    <a:pt x="3670" y="26639"/>
                    <a:pt x="3003" y="26840"/>
                    <a:pt x="2402" y="27173"/>
                  </a:cubicBezTo>
                  <a:cubicBezTo>
                    <a:pt x="1768" y="27473"/>
                    <a:pt x="1301" y="28040"/>
                    <a:pt x="1101" y="28708"/>
                  </a:cubicBezTo>
                  <a:cubicBezTo>
                    <a:pt x="1034" y="28474"/>
                    <a:pt x="1001" y="28241"/>
                    <a:pt x="1034" y="27974"/>
                  </a:cubicBezTo>
                  <a:cubicBezTo>
                    <a:pt x="968" y="27507"/>
                    <a:pt x="1235" y="27040"/>
                    <a:pt x="1635" y="26806"/>
                  </a:cubicBezTo>
                  <a:cubicBezTo>
                    <a:pt x="2536" y="26339"/>
                    <a:pt x="3436" y="25872"/>
                    <a:pt x="4337" y="25439"/>
                  </a:cubicBezTo>
                  <a:cubicBezTo>
                    <a:pt x="4804" y="25272"/>
                    <a:pt x="5237" y="25072"/>
                    <a:pt x="5638" y="24838"/>
                  </a:cubicBezTo>
                  <a:cubicBezTo>
                    <a:pt x="6138" y="24505"/>
                    <a:pt x="6472" y="23938"/>
                    <a:pt x="7172" y="23938"/>
                  </a:cubicBezTo>
                  <a:cubicBezTo>
                    <a:pt x="7206" y="23938"/>
                    <a:pt x="7239" y="23837"/>
                    <a:pt x="7272" y="23837"/>
                  </a:cubicBezTo>
                  <a:lnTo>
                    <a:pt x="8640" y="22903"/>
                  </a:lnTo>
                  <a:cubicBezTo>
                    <a:pt x="9074" y="23537"/>
                    <a:pt x="9474" y="24171"/>
                    <a:pt x="9907" y="24738"/>
                  </a:cubicBezTo>
                  <a:cubicBezTo>
                    <a:pt x="10141" y="25038"/>
                    <a:pt x="10475" y="25272"/>
                    <a:pt x="10708" y="25572"/>
                  </a:cubicBezTo>
                  <a:cubicBezTo>
                    <a:pt x="10799" y="25690"/>
                    <a:pt x="10916" y="25725"/>
                    <a:pt x="11043" y="25725"/>
                  </a:cubicBezTo>
                  <a:cubicBezTo>
                    <a:pt x="11239" y="25725"/>
                    <a:pt x="11459" y="25639"/>
                    <a:pt x="11642" y="25639"/>
                  </a:cubicBezTo>
                  <a:cubicBezTo>
                    <a:pt x="11675" y="25639"/>
                    <a:pt x="11775" y="25272"/>
                    <a:pt x="11842" y="25072"/>
                  </a:cubicBezTo>
                  <a:cubicBezTo>
                    <a:pt x="11842" y="24872"/>
                    <a:pt x="11876" y="24638"/>
                    <a:pt x="11842" y="24438"/>
                  </a:cubicBezTo>
                  <a:cubicBezTo>
                    <a:pt x="11876" y="23637"/>
                    <a:pt x="11575" y="22837"/>
                    <a:pt x="11008" y="22270"/>
                  </a:cubicBezTo>
                  <a:cubicBezTo>
                    <a:pt x="10741" y="21969"/>
                    <a:pt x="10475" y="21703"/>
                    <a:pt x="10141" y="21336"/>
                  </a:cubicBezTo>
                  <a:lnTo>
                    <a:pt x="13277" y="20402"/>
                  </a:lnTo>
                  <a:lnTo>
                    <a:pt x="13277" y="20402"/>
                  </a:lnTo>
                  <a:lnTo>
                    <a:pt x="13243" y="20702"/>
                  </a:lnTo>
                  <a:lnTo>
                    <a:pt x="14177" y="20702"/>
                  </a:lnTo>
                  <a:cubicBezTo>
                    <a:pt x="14377" y="21069"/>
                    <a:pt x="14511" y="21436"/>
                    <a:pt x="14644" y="21803"/>
                  </a:cubicBezTo>
                  <a:cubicBezTo>
                    <a:pt x="14744" y="22170"/>
                    <a:pt x="14778" y="22537"/>
                    <a:pt x="14844" y="22903"/>
                  </a:cubicBezTo>
                  <a:cubicBezTo>
                    <a:pt x="15011" y="22870"/>
                    <a:pt x="15145" y="22770"/>
                    <a:pt x="15311" y="22703"/>
                  </a:cubicBezTo>
                  <a:cubicBezTo>
                    <a:pt x="15545" y="22503"/>
                    <a:pt x="15912" y="22403"/>
                    <a:pt x="15912" y="22003"/>
                  </a:cubicBezTo>
                  <a:lnTo>
                    <a:pt x="15912" y="20935"/>
                  </a:lnTo>
                  <a:lnTo>
                    <a:pt x="17246" y="20101"/>
                  </a:lnTo>
                  <a:lnTo>
                    <a:pt x="17179" y="19935"/>
                  </a:lnTo>
                  <a:lnTo>
                    <a:pt x="15678" y="20635"/>
                  </a:lnTo>
                  <a:lnTo>
                    <a:pt x="15345" y="20101"/>
                  </a:lnTo>
                  <a:lnTo>
                    <a:pt x="16512" y="19534"/>
                  </a:lnTo>
                  <a:lnTo>
                    <a:pt x="16479" y="19401"/>
                  </a:lnTo>
                  <a:cubicBezTo>
                    <a:pt x="16437" y="19394"/>
                    <a:pt x="16395" y="19391"/>
                    <a:pt x="16354" y="19391"/>
                  </a:cubicBezTo>
                  <a:cubicBezTo>
                    <a:pt x="15865" y="19391"/>
                    <a:pt x="15450" y="19852"/>
                    <a:pt x="14873" y="19852"/>
                  </a:cubicBezTo>
                  <a:cubicBezTo>
                    <a:pt x="14810" y="19852"/>
                    <a:pt x="14745" y="19847"/>
                    <a:pt x="14678" y="19835"/>
                  </a:cubicBezTo>
                  <a:cubicBezTo>
                    <a:pt x="15178" y="19534"/>
                    <a:pt x="15578" y="19268"/>
                    <a:pt x="15945" y="19001"/>
                  </a:cubicBezTo>
                  <a:cubicBezTo>
                    <a:pt x="16079" y="18901"/>
                    <a:pt x="16179" y="18801"/>
                    <a:pt x="16279" y="18700"/>
                  </a:cubicBezTo>
                  <a:cubicBezTo>
                    <a:pt x="16579" y="18400"/>
                    <a:pt x="16746" y="17967"/>
                    <a:pt x="17279" y="17867"/>
                  </a:cubicBezTo>
                  <a:cubicBezTo>
                    <a:pt x="17846" y="17633"/>
                    <a:pt x="18414" y="17333"/>
                    <a:pt x="18947" y="16966"/>
                  </a:cubicBezTo>
                  <a:cubicBezTo>
                    <a:pt x="19181" y="16832"/>
                    <a:pt x="19348" y="16532"/>
                    <a:pt x="19614" y="16432"/>
                  </a:cubicBezTo>
                  <a:cubicBezTo>
                    <a:pt x="20081" y="16232"/>
                    <a:pt x="20148" y="15832"/>
                    <a:pt x="20282" y="15431"/>
                  </a:cubicBezTo>
                  <a:cubicBezTo>
                    <a:pt x="20448" y="15031"/>
                    <a:pt x="20282" y="14497"/>
                    <a:pt x="20882" y="14364"/>
                  </a:cubicBezTo>
                  <a:cubicBezTo>
                    <a:pt x="20915" y="14364"/>
                    <a:pt x="20915" y="14231"/>
                    <a:pt x="20949" y="14164"/>
                  </a:cubicBezTo>
                  <a:cubicBezTo>
                    <a:pt x="21182" y="13463"/>
                    <a:pt x="21416" y="12763"/>
                    <a:pt x="21683" y="12096"/>
                  </a:cubicBezTo>
                  <a:cubicBezTo>
                    <a:pt x="21816" y="11829"/>
                    <a:pt x="21783" y="11729"/>
                    <a:pt x="21582" y="11595"/>
                  </a:cubicBezTo>
                  <a:cubicBezTo>
                    <a:pt x="21783" y="11362"/>
                    <a:pt x="22116" y="11162"/>
                    <a:pt x="22150" y="10895"/>
                  </a:cubicBezTo>
                  <a:cubicBezTo>
                    <a:pt x="22283" y="10395"/>
                    <a:pt x="22583" y="9928"/>
                    <a:pt x="22983" y="9594"/>
                  </a:cubicBezTo>
                  <a:lnTo>
                    <a:pt x="22983" y="9594"/>
                  </a:lnTo>
                  <a:cubicBezTo>
                    <a:pt x="22383" y="9694"/>
                    <a:pt x="21849" y="10061"/>
                    <a:pt x="21582" y="10595"/>
                  </a:cubicBezTo>
                  <a:cubicBezTo>
                    <a:pt x="21149" y="11329"/>
                    <a:pt x="20815" y="12062"/>
                    <a:pt x="20415" y="12863"/>
                  </a:cubicBezTo>
                  <a:cubicBezTo>
                    <a:pt x="20181" y="12596"/>
                    <a:pt x="19948" y="12329"/>
                    <a:pt x="19681" y="12096"/>
                  </a:cubicBezTo>
                  <a:cubicBezTo>
                    <a:pt x="19314" y="11762"/>
                    <a:pt x="18881" y="11462"/>
                    <a:pt x="18514" y="11128"/>
                  </a:cubicBezTo>
                  <a:cubicBezTo>
                    <a:pt x="18380" y="10995"/>
                    <a:pt x="18347" y="10795"/>
                    <a:pt x="18414" y="10595"/>
                  </a:cubicBezTo>
                  <a:cubicBezTo>
                    <a:pt x="18478" y="10465"/>
                    <a:pt x="18895" y="10377"/>
                    <a:pt x="19234" y="10377"/>
                  </a:cubicBezTo>
                  <a:cubicBezTo>
                    <a:pt x="19417" y="10377"/>
                    <a:pt x="19577" y="10403"/>
                    <a:pt x="19648" y="10461"/>
                  </a:cubicBezTo>
                  <a:cubicBezTo>
                    <a:pt x="19881" y="10628"/>
                    <a:pt x="19948" y="10728"/>
                    <a:pt x="20081" y="10862"/>
                  </a:cubicBezTo>
                  <a:cubicBezTo>
                    <a:pt x="20181" y="10928"/>
                    <a:pt x="20248" y="10962"/>
                    <a:pt x="20315" y="10995"/>
                  </a:cubicBezTo>
                  <a:cubicBezTo>
                    <a:pt x="20315" y="10895"/>
                    <a:pt x="20315" y="10761"/>
                    <a:pt x="20282" y="10695"/>
                  </a:cubicBezTo>
                  <a:cubicBezTo>
                    <a:pt x="20115" y="10495"/>
                    <a:pt x="19948" y="10328"/>
                    <a:pt x="19714" y="10094"/>
                  </a:cubicBezTo>
                  <a:cubicBezTo>
                    <a:pt x="19811" y="10052"/>
                    <a:pt x="19896" y="10034"/>
                    <a:pt x="19975" y="10034"/>
                  </a:cubicBezTo>
                  <a:cubicBezTo>
                    <a:pt x="20387" y="10034"/>
                    <a:pt x="20600" y="10528"/>
                    <a:pt x="21049" y="10528"/>
                  </a:cubicBezTo>
                  <a:cubicBezTo>
                    <a:pt x="20915" y="10328"/>
                    <a:pt x="20849" y="10161"/>
                    <a:pt x="20749" y="10094"/>
                  </a:cubicBezTo>
                  <a:cubicBezTo>
                    <a:pt x="20315" y="9928"/>
                    <a:pt x="20448" y="9627"/>
                    <a:pt x="20648" y="9427"/>
                  </a:cubicBezTo>
                  <a:cubicBezTo>
                    <a:pt x="21416" y="8660"/>
                    <a:pt x="21382" y="7626"/>
                    <a:pt x="21749" y="6692"/>
                  </a:cubicBezTo>
                  <a:cubicBezTo>
                    <a:pt x="21916" y="6258"/>
                    <a:pt x="21783" y="5691"/>
                    <a:pt x="21816" y="5191"/>
                  </a:cubicBezTo>
                  <a:cubicBezTo>
                    <a:pt x="21816" y="4924"/>
                    <a:pt x="21816" y="4657"/>
                    <a:pt x="21849" y="4357"/>
                  </a:cubicBezTo>
                  <a:cubicBezTo>
                    <a:pt x="22350" y="5124"/>
                    <a:pt x="22016" y="5991"/>
                    <a:pt x="22416" y="6825"/>
                  </a:cubicBezTo>
                  <a:lnTo>
                    <a:pt x="21816" y="6692"/>
                  </a:lnTo>
                  <a:lnTo>
                    <a:pt x="21816" y="6692"/>
                  </a:lnTo>
                  <a:lnTo>
                    <a:pt x="22116" y="7025"/>
                  </a:lnTo>
                  <a:cubicBezTo>
                    <a:pt x="22150" y="7092"/>
                    <a:pt x="22250" y="7192"/>
                    <a:pt x="22250" y="7192"/>
                  </a:cubicBezTo>
                  <a:cubicBezTo>
                    <a:pt x="21983" y="7526"/>
                    <a:pt x="22250" y="8060"/>
                    <a:pt x="21783" y="8393"/>
                  </a:cubicBezTo>
                  <a:cubicBezTo>
                    <a:pt x="21649" y="8493"/>
                    <a:pt x="21582" y="8760"/>
                    <a:pt x="21482" y="8960"/>
                  </a:cubicBezTo>
                  <a:cubicBezTo>
                    <a:pt x="21683" y="8960"/>
                    <a:pt x="21864" y="9016"/>
                    <a:pt x="21984" y="9016"/>
                  </a:cubicBezTo>
                  <a:cubicBezTo>
                    <a:pt x="22024" y="9016"/>
                    <a:pt x="22058" y="9010"/>
                    <a:pt x="22083" y="8994"/>
                  </a:cubicBezTo>
                  <a:cubicBezTo>
                    <a:pt x="22316" y="8727"/>
                    <a:pt x="22683" y="8560"/>
                    <a:pt x="22750" y="8126"/>
                  </a:cubicBezTo>
                  <a:cubicBezTo>
                    <a:pt x="22818" y="7717"/>
                    <a:pt x="22855" y="7602"/>
                    <a:pt x="23052" y="7602"/>
                  </a:cubicBezTo>
                  <a:cubicBezTo>
                    <a:pt x="23143" y="7602"/>
                    <a:pt x="23270" y="7627"/>
                    <a:pt x="23450" y="7659"/>
                  </a:cubicBezTo>
                  <a:cubicBezTo>
                    <a:pt x="23484" y="7659"/>
                    <a:pt x="23551" y="7626"/>
                    <a:pt x="23651" y="7593"/>
                  </a:cubicBezTo>
                  <a:cubicBezTo>
                    <a:pt x="23417" y="7492"/>
                    <a:pt x="23217" y="7426"/>
                    <a:pt x="23084" y="7326"/>
                  </a:cubicBezTo>
                  <a:cubicBezTo>
                    <a:pt x="23017" y="7292"/>
                    <a:pt x="22917" y="7192"/>
                    <a:pt x="22917" y="7159"/>
                  </a:cubicBezTo>
                  <a:cubicBezTo>
                    <a:pt x="22950" y="6425"/>
                    <a:pt x="22983" y="5691"/>
                    <a:pt x="23117" y="4991"/>
                  </a:cubicBezTo>
                  <a:cubicBezTo>
                    <a:pt x="23284" y="4424"/>
                    <a:pt x="23184" y="3790"/>
                    <a:pt x="22917" y="3256"/>
                  </a:cubicBezTo>
                  <a:cubicBezTo>
                    <a:pt x="22583" y="2689"/>
                    <a:pt x="22283" y="2122"/>
                    <a:pt x="21916" y="1588"/>
                  </a:cubicBezTo>
                  <a:cubicBezTo>
                    <a:pt x="21616" y="1188"/>
                    <a:pt x="21249" y="788"/>
                    <a:pt x="20882" y="421"/>
                  </a:cubicBezTo>
                  <a:cubicBezTo>
                    <a:pt x="20657" y="195"/>
                    <a:pt x="20401" y="1"/>
                    <a:pt x="20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96"/>
            <p:cNvSpPr/>
            <p:nvPr/>
          </p:nvSpPr>
          <p:spPr>
            <a:xfrm rot="-2009437" flipH="1">
              <a:off x="3753397" y="1008854"/>
              <a:ext cx="687082" cy="579030"/>
            </a:xfrm>
            <a:custGeom>
              <a:avLst/>
              <a:gdLst/>
              <a:ahLst/>
              <a:cxnLst/>
              <a:rect l="l" t="t" r="r" b="b"/>
              <a:pathLst>
                <a:path w="18447" h="15546" extrusionOk="0">
                  <a:moveTo>
                    <a:pt x="198" y="3898"/>
                  </a:moveTo>
                  <a:lnTo>
                    <a:pt x="167" y="3904"/>
                  </a:lnTo>
                  <a:lnTo>
                    <a:pt x="167" y="3937"/>
                  </a:lnTo>
                  <a:cubicBezTo>
                    <a:pt x="178" y="3924"/>
                    <a:pt x="188" y="3911"/>
                    <a:pt x="198" y="3898"/>
                  </a:cubicBezTo>
                  <a:close/>
                  <a:moveTo>
                    <a:pt x="6338" y="1669"/>
                  </a:moveTo>
                  <a:cubicBezTo>
                    <a:pt x="6939" y="1869"/>
                    <a:pt x="7506" y="2102"/>
                    <a:pt x="8073" y="2369"/>
                  </a:cubicBezTo>
                  <a:cubicBezTo>
                    <a:pt x="8607" y="2670"/>
                    <a:pt x="9107" y="3036"/>
                    <a:pt x="9541" y="3437"/>
                  </a:cubicBezTo>
                  <a:cubicBezTo>
                    <a:pt x="10375" y="4071"/>
                    <a:pt x="10808" y="5005"/>
                    <a:pt x="11208" y="5939"/>
                  </a:cubicBezTo>
                  <a:cubicBezTo>
                    <a:pt x="11242" y="5972"/>
                    <a:pt x="11275" y="6039"/>
                    <a:pt x="11275" y="6072"/>
                  </a:cubicBezTo>
                  <a:cubicBezTo>
                    <a:pt x="11309" y="6205"/>
                    <a:pt x="11309" y="6339"/>
                    <a:pt x="11309" y="6506"/>
                  </a:cubicBezTo>
                  <a:cubicBezTo>
                    <a:pt x="10641" y="6039"/>
                    <a:pt x="10308" y="5538"/>
                    <a:pt x="10308" y="5105"/>
                  </a:cubicBezTo>
                  <a:cubicBezTo>
                    <a:pt x="10249" y="5124"/>
                    <a:pt x="10195" y="5133"/>
                    <a:pt x="10147" y="5133"/>
                  </a:cubicBezTo>
                  <a:cubicBezTo>
                    <a:pt x="9867" y="5133"/>
                    <a:pt x="9744" y="4841"/>
                    <a:pt x="9574" y="4671"/>
                  </a:cubicBezTo>
                  <a:cubicBezTo>
                    <a:pt x="8740" y="3904"/>
                    <a:pt x="7973" y="3137"/>
                    <a:pt x="7139" y="2369"/>
                  </a:cubicBezTo>
                  <a:cubicBezTo>
                    <a:pt x="6905" y="2203"/>
                    <a:pt x="6672" y="2036"/>
                    <a:pt x="6405" y="1869"/>
                  </a:cubicBezTo>
                  <a:cubicBezTo>
                    <a:pt x="6372" y="1836"/>
                    <a:pt x="6338" y="1769"/>
                    <a:pt x="6338" y="1669"/>
                  </a:cubicBezTo>
                  <a:close/>
                  <a:moveTo>
                    <a:pt x="9474" y="5972"/>
                  </a:moveTo>
                  <a:lnTo>
                    <a:pt x="10641" y="7373"/>
                  </a:lnTo>
                  <a:lnTo>
                    <a:pt x="8707" y="9441"/>
                  </a:lnTo>
                  <a:cubicBezTo>
                    <a:pt x="8473" y="9141"/>
                    <a:pt x="8206" y="8841"/>
                    <a:pt x="8006" y="8474"/>
                  </a:cubicBezTo>
                  <a:cubicBezTo>
                    <a:pt x="7973" y="8340"/>
                    <a:pt x="7973" y="8207"/>
                    <a:pt x="8006" y="8073"/>
                  </a:cubicBezTo>
                  <a:cubicBezTo>
                    <a:pt x="8473" y="7406"/>
                    <a:pt x="8940" y="6739"/>
                    <a:pt x="9474" y="5972"/>
                  </a:cubicBezTo>
                  <a:close/>
                  <a:moveTo>
                    <a:pt x="3903" y="1"/>
                  </a:moveTo>
                  <a:cubicBezTo>
                    <a:pt x="3303" y="468"/>
                    <a:pt x="2702" y="968"/>
                    <a:pt x="2169" y="1502"/>
                  </a:cubicBezTo>
                  <a:cubicBezTo>
                    <a:pt x="1479" y="2257"/>
                    <a:pt x="854" y="3077"/>
                    <a:pt x="198" y="3898"/>
                  </a:cubicBezTo>
                  <a:lnTo>
                    <a:pt x="198" y="3898"/>
                  </a:lnTo>
                  <a:lnTo>
                    <a:pt x="534" y="3837"/>
                  </a:lnTo>
                  <a:lnTo>
                    <a:pt x="0" y="4771"/>
                  </a:lnTo>
                  <a:lnTo>
                    <a:pt x="101" y="4838"/>
                  </a:lnTo>
                  <a:lnTo>
                    <a:pt x="1368" y="3103"/>
                  </a:lnTo>
                  <a:cubicBezTo>
                    <a:pt x="1502" y="3337"/>
                    <a:pt x="1802" y="3637"/>
                    <a:pt x="1735" y="3737"/>
                  </a:cubicBezTo>
                  <a:cubicBezTo>
                    <a:pt x="1502" y="4137"/>
                    <a:pt x="1802" y="4137"/>
                    <a:pt x="2035" y="4204"/>
                  </a:cubicBezTo>
                  <a:cubicBezTo>
                    <a:pt x="1835" y="4738"/>
                    <a:pt x="2102" y="5205"/>
                    <a:pt x="2335" y="5605"/>
                  </a:cubicBezTo>
                  <a:cubicBezTo>
                    <a:pt x="2469" y="5838"/>
                    <a:pt x="2536" y="6105"/>
                    <a:pt x="2502" y="6406"/>
                  </a:cubicBezTo>
                  <a:lnTo>
                    <a:pt x="2536" y="6406"/>
                  </a:lnTo>
                  <a:lnTo>
                    <a:pt x="2736" y="6205"/>
                  </a:lnTo>
                  <a:cubicBezTo>
                    <a:pt x="2936" y="6539"/>
                    <a:pt x="3136" y="6839"/>
                    <a:pt x="3336" y="7139"/>
                  </a:cubicBezTo>
                  <a:cubicBezTo>
                    <a:pt x="3770" y="7606"/>
                    <a:pt x="4170" y="8107"/>
                    <a:pt x="4637" y="8540"/>
                  </a:cubicBezTo>
                  <a:cubicBezTo>
                    <a:pt x="5204" y="9107"/>
                    <a:pt x="5805" y="9608"/>
                    <a:pt x="6338" y="10175"/>
                  </a:cubicBezTo>
                  <a:cubicBezTo>
                    <a:pt x="6572" y="10408"/>
                    <a:pt x="7039" y="10475"/>
                    <a:pt x="6905" y="11109"/>
                  </a:cubicBezTo>
                  <a:cubicBezTo>
                    <a:pt x="6739" y="11843"/>
                    <a:pt x="6905" y="12643"/>
                    <a:pt x="6905" y="13411"/>
                  </a:cubicBezTo>
                  <a:cubicBezTo>
                    <a:pt x="6905" y="13577"/>
                    <a:pt x="6839" y="13711"/>
                    <a:pt x="6739" y="13844"/>
                  </a:cubicBezTo>
                  <a:cubicBezTo>
                    <a:pt x="6438" y="14144"/>
                    <a:pt x="6038" y="14478"/>
                    <a:pt x="5771" y="14711"/>
                  </a:cubicBezTo>
                  <a:cubicBezTo>
                    <a:pt x="5504" y="14978"/>
                    <a:pt x="5271" y="15279"/>
                    <a:pt x="5004" y="15545"/>
                  </a:cubicBezTo>
                  <a:cubicBezTo>
                    <a:pt x="5238" y="15412"/>
                    <a:pt x="5471" y="15279"/>
                    <a:pt x="5671" y="15112"/>
                  </a:cubicBezTo>
                  <a:cubicBezTo>
                    <a:pt x="6105" y="14745"/>
                    <a:pt x="6505" y="14345"/>
                    <a:pt x="6972" y="13911"/>
                  </a:cubicBezTo>
                  <a:lnTo>
                    <a:pt x="7272" y="14511"/>
                  </a:lnTo>
                  <a:lnTo>
                    <a:pt x="7406" y="14511"/>
                  </a:lnTo>
                  <a:cubicBezTo>
                    <a:pt x="7005" y="13310"/>
                    <a:pt x="6939" y="12010"/>
                    <a:pt x="7172" y="10775"/>
                  </a:cubicBezTo>
                  <a:lnTo>
                    <a:pt x="7172" y="10775"/>
                  </a:lnTo>
                  <a:cubicBezTo>
                    <a:pt x="7339" y="10875"/>
                    <a:pt x="7472" y="10909"/>
                    <a:pt x="7639" y="11009"/>
                  </a:cubicBezTo>
                  <a:cubicBezTo>
                    <a:pt x="7806" y="11109"/>
                    <a:pt x="7973" y="11209"/>
                    <a:pt x="8173" y="11309"/>
                  </a:cubicBezTo>
                  <a:cubicBezTo>
                    <a:pt x="8707" y="11543"/>
                    <a:pt x="9240" y="11709"/>
                    <a:pt x="9774" y="11976"/>
                  </a:cubicBezTo>
                  <a:cubicBezTo>
                    <a:pt x="10160" y="12183"/>
                    <a:pt x="10557" y="12242"/>
                    <a:pt x="10959" y="12242"/>
                  </a:cubicBezTo>
                  <a:cubicBezTo>
                    <a:pt x="11486" y="12242"/>
                    <a:pt x="12020" y="12141"/>
                    <a:pt x="12546" y="12141"/>
                  </a:cubicBezTo>
                  <a:cubicBezTo>
                    <a:pt x="12589" y="12141"/>
                    <a:pt x="12633" y="12141"/>
                    <a:pt x="12676" y="12143"/>
                  </a:cubicBezTo>
                  <a:cubicBezTo>
                    <a:pt x="12710" y="12143"/>
                    <a:pt x="12776" y="12076"/>
                    <a:pt x="12843" y="12010"/>
                  </a:cubicBezTo>
                  <a:lnTo>
                    <a:pt x="10775" y="10642"/>
                  </a:lnTo>
                  <a:lnTo>
                    <a:pt x="11175" y="9908"/>
                  </a:lnTo>
                  <a:lnTo>
                    <a:pt x="11108" y="9841"/>
                  </a:lnTo>
                  <a:lnTo>
                    <a:pt x="10541" y="10508"/>
                  </a:lnTo>
                  <a:cubicBezTo>
                    <a:pt x="9841" y="10275"/>
                    <a:pt x="9807" y="10075"/>
                    <a:pt x="10274" y="9541"/>
                  </a:cubicBezTo>
                  <a:cubicBezTo>
                    <a:pt x="10308" y="9508"/>
                    <a:pt x="10341" y="9474"/>
                    <a:pt x="10375" y="9408"/>
                  </a:cubicBezTo>
                  <a:lnTo>
                    <a:pt x="11309" y="8340"/>
                  </a:lnTo>
                  <a:cubicBezTo>
                    <a:pt x="11575" y="8807"/>
                    <a:pt x="11842" y="9174"/>
                    <a:pt x="12076" y="9608"/>
                  </a:cubicBezTo>
                  <a:cubicBezTo>
                    <a:pt x="12176" y="9775"/>
                    <a:pt x="12243" y="9941"/>
                    <a:pt x="12276" y="10142"/>
                  </a:cubicBezTo>
                  <a:cubicBezTo>
                    <a:pt x="12276" y="10675"/>
                    <a:pt x="12710" y="10909"/>
                    <a:pt x="13076" y="11176"/>
                  </a:cubicBezTo>
                  <a:cubicBezTo>
                    <a:pt x="13227" y="11251"/>
                    <a:pt x="13377" y="11288"/>
                    <a:pt x="13541" y="11288"/>
                  </a:cubicBezTo>
                  <a:cubicBezTo>
                    <a:pt x="13596" y="11288"/>
                    <a:pt x="13652" y="11284"/>
                    <a:pt x="13710" y="11276"/>
                  </a:cubicBezTo>
                  <a:cubicBezTo>
                    <a:pt x="13810" y="11276"/>
                    <a:pt x="13877" y="11209"/>
                    <a:pt x="13910" y="11109"/>
                  </a:cubicBezTo>
                  <a:cubicBezTo>
                    <a:pt x="13877" y="10875"/>
                    <a:pt x="13877" y="10609"/>
                    <a:pt x="13844" y="10375"/>
                  </a:cubicBezTo>
                  <a:cubicBezTo>
                    <a:pt x="13777" y="9308"/>
                    <a:pt x="13543" y="8274"/>
                    <a:pt x="13110" y="7306"/>
                  </a:cubicBezTo>
                  <a:cubicBezTo>
                    <a:pt x="13043" y="7206"/>
                    <a:pt x="13043" y="6906"/>
                    <a:pt x="13110" y="6873"/>
                  </a:cubicBezTo>
                  <a:cubicBezTo>
                    <a:pt x="13235" y="6797"/>
                    <a:pt x="13398" y="6760"/>
                    <a:pt x="13570" y="6760"/>
                  </a:cubicBezTo>
                  <a:cubicBezTo>
                    <a:pt x="13627" y="6760"/>
                    <a:pt x="13685" y="6764"/>
                    <a:pt x="13744" y="6772"/>
                  </a:cubicBezTo>
                  <a:cubicBezTo>
                    <a:pt x="15145" y="7206"/>
                    <a:pt x="16045" y="8307"/>
                    <a:pt x="16812" y="9474"/>
                  </a:cubicBezTo>
                  <a:cubicBezTo>
                    <a:pt x="17213" y="9941"/>
                    <a:pt x="17480" y="10475"/>
                    <a:pt x="17613" y="11076"/>
                  </a:cubicBezTo>
                  <a:cubicBezTo>
                    <a:pt x="17746" y="11709"/>
                    <a:pt x="17913" y="12343"/>
                    <a:pt x="18147" y="12977"/>
                  </a:cubicBezTo>
                  <a:cubicBezTo>
                    <a:pt x="18180" y="13110"/>
                    <a:pt x="18247" y="13244"/>
                    <a:pt x="18314" y="13377"/>
                  </a:cubicBezTo>
                  <a:lnTo>
                    <a:pt x="18447" y="13344"/>
                  </a:lnTo>
                  <a:lnTo>
                    <a:pt x="17813" y="10775"/>
                  </a:lnTo>
                  <a:lnTo>
                    <a:pt x="17947" y="10742"/>
                  </a:lnTo>
                  <a:lnTo>
                    <a:pt x="18314" y="11676"/>
                  </a:lnTo>
                  <a:cubicBezTo>
                    <a:pt x="18247" y="11076"/>
                    <a:pt x="18080" y="10475"/>
                    <a:pt x="17913" y="9875"/>
                  </a:cubicBezTo>
                  <a:cubicBezTo>
                    <a:pt x="17613" y="8440"/>
                    <a:pt x="16646" y="7273"/>
                    <a:pt x="15278" y="6739"/>
                  </a:cubicBezTo>
                  <a:cubicBezTo>
                    <a:pt x="14844" y="6572"/>
                    <a:pt x="14411" y="6472"/>
                    <a:pt x="13910" y="6305"/>
                  </a:cubicBezTo>
                  <a:lnTo>
                    <a:pt x="14277" y="6105"/>
                  </a:lnTo>
                  <a:cubicBezTo>
                    <a:pt x="14511" y="5972"/>
                    <a:pt x="14878" y="5939"/>
                    <a:pt x="14944" y="5738"/>
                  </a:cubicBezTo>
                  <a:cubicBezTo>
                    <a:pt x="15211" y="5238"/>
                    <a:pt x="15712" y="5205"/>
                    <a:pt x="16112" y="5005"/>
                  </a:cubicBezTo>
                  <a:lnTo>
                    <a:pt x="16479" y="4771"/>
                  </a:lnTo>
                  <a:lnTo>
                    <a:pt x="16446" y="4671"/>
                  </a:lnTo>
                  <a:cubicBezTo>
                    <a:pt x="15678" y="4904"/>
                    <a:pt x="14878" y="5138"/>
                    <a:pt x="14111" y="5405"/>
                  </a:cubicBezTo>
                  <a:cubicBezTo>
                    <a:pt x="13677" y="5605"/>
                    <a:pt x="13243" y="5838"/>
                    <a:pt x="12843" y="6072"/>
                  </a:cubicBezTo>
                  <a:cubicBezTo>
                    <a:pt x="12744" y="6122"/>
                    <a:pt x="12663" y="6148"/>
                    <a:pt x="12594" y="6148"/>
                  </a:cubicBezTo>
                  <a:cubicBezTo>
                    <a:pt x="12477" y="6148"/>
                    <a:pt x="12393" y="6073"/>
                    <a:pt x="12309" y="5905"/>
                  </a:cubicBezTo>
                  <a:cubicBezTo>
                    <a:pt x="12009" y="5305"/>
                    <a:pt x="11675" y="4771"/>
                    <a:pt x="11342" y="4237"/>
                  </a:cubicBezTo>
                  <a:cubicBezTo>
                    <a:pt x="10808" y="3303"/>
                    <a:pt x="10074" y="2536"/>
                    <a:pt x="9207" y="1902"/>
                  </a:cubicBezTo>
                  <a:cubicBezTo>
                    <a:pt x="8577" y="1362"/>
                    <a:pt x="7757" y="1092"/>
                    <a:pt x="6943" y="1092"/>
                  </a:cubicBezTo>
                  <a:cubicBezTo>
                    <a:pt x="6852" y="1092"/>
                    <a:pt x="6762" y="1095"/>
                    <a:pt x="6672" y="1102"/>
                  </a:cubicBezTo>
                  <a:cubicBezTo>
                    <a:pt x="6261" y="1143"/>
                    <a:pt x="5838" y="1323"/>
                    <a:pt x="5417" y="1323"/>
                  </a:cubicBezTo>
                  <a:cubicBezTo>
                    <a:pt x="5155" y="1323"/>
                    <a:pt x="4893" y="1253"/>
                    <a:pt x="4637" y="1035"/>
                  </a:cubicBezTo>
                  <a:lnTo>
                    <a:pt x="4537" y="1102"/>
                  </a:lnTo>
                  <a:lnTo>
                    <a:pt x="9340" y="5705"/>
                  </a:lnTo>
                  <a:cubicBezTo>
                    <a:pt x="8807" y="6472"/>
                    <a:pt x="8340" y="7173"/>
                    <a:pt x="7839" y="7873"/>
                  </a:cubicBezTo>
                  <a:cubicBezTo>
                    <a:pt x="7773" y="7907"/>
                    <a:pt x="7706" y="7923"/>
                    <a:pt x="7643" y="7923"/>
                  </a:cubicBezTo>
                  <a:cubicBezTo>
                    <a:pt x="7581" y="7923"/>
                    <a:pt x="7522" y="7907"/>
                    <a:pt x="7472" y="7873"/>
                  </a:cubicBezTo>
                  <a:cubicBezTo>
                    <a:pt x="7239" y="7673"/>
                    <a:pt x="7072" y="7373"/>
                    <a:pt x="6839" y="7139"/>
                  </a:cubicBezTo>
                  <a:cubicBezTo>
                    <a:pt x="6272" y="6606"/>
                    <a:pt x="5705" y="6105"/>
                    <a:pt x="5071" y="5672"/>
                  </a:cubicBezTo>
                  <a:cubicBezTo>
                    <a:pt x="4570" y="5371"/>
                    <a:pt x="4137" y="4971"/>
                    <a:pt x="3803" y="4504"/>
                  </a:cubicBezTo>
                  <a:cubicBezTo>
                    <a:pt x="3536" y="4071"/>
                    <a:pt x="3236" y="3637"/>
                    <a:pt x="2903" y="3237"/>
                  </a:cubicBezTo>
                  <a:cubicBezTo>
                    <a:pt x="2669" y="3070"/>
                    <a:pt x="2436" y="2936"/>
                    <a:pt x="2169" y="2836"/>
                  </a:cubicBezTo>
                  <a:cubicBezTo>
                    <a:pt x="2035" y="2770"/>
                    <a:pt x="1935" y="2670"/>
                    <a:pt x="1835" y="2603"/>
                  </a:cubicBezTo>
                  <a:cubicBezTo>
                    <a:pt x="1802" y="2569"/>
                    <a:pt x="1835" y="2436"/>
                    <a:pt x="1868" y="2369"/>
                  </a:cubicBezTo>
                  <a:cubicBezTo>
                    <a:pt x="2302" y="1902"/>
                    <a:pt x="2736" y="1402"/>
                    <a:pt x="3169" y="935"/>
                  </a:cubicBezTo>
                  <a:cubicBezTo>
                    <a:pt x="3436" y="668"/>
                    <a:pt x="3703" y="401"/>
                    <a:pt x="4003" y="101"/>
                  </a:cubicBezTo>
                  <a:lnTo>
                    <a:pt x="39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96"/>
            <p:cNvSpPr/>
            <p:nvPr/>
          </p:nvSpPr>
          <p:spPr>
            <a:xfrm rot="-2009437" flipH="1">
              <a:off x="3144488" y="1869918"/>
              <a:ext cx="723136" cy="436936"/>
            </a:xfrm>
            <a:custGeom>
              <a:avLst/>
              <a:gdLst/>
              <a:ahLst/>
              <a:cxnLst/>
              <a:rect l="l" t="t" r="r" b="b"/>
              <a:pathLst>
                <a:path w="19415" h="11731" extrusionOk="0">
                  <a:moveTo>
                    <a:pt x="5871" y="0"/>
                  </a:moveTo>
                  <a:lnTo>
                    <a:pt x="6772" y="2202"/>
                  </a:lnTo>
                  <a:cubicBezTo>
                    <a:pt x="6405" y="1968"/>
                    <a:pt x="6105" y="1768"/>
                    <a:pt x="5771" y="1601"/>
                  </a:cubicBezTo>
                  <a:cubicBezTo>
                    <a:pt x="5671" y="1568"/>
                    <a:pt x="5538" y="1534"/>
                    <a:pt x="5437" y="1534"/>
                  </a:cubicBezTo>
                  <a:lnTo>
                    <a:pt x="5437" y="1568"/>
                  </a:lnTo>
                  <a:lnTo>
                    <a:pt x="4970" y="1434"/>
                  </a:lnTo>
                  <a:lnTo>
                    <a:pt x="4970" y="1434"/>
                  </a:lnTo>
                  <a:cubicBezTo>
                    <a:pt x="5037" y="1601"/>
                    <a:pt x="5071" y="1735"/>
                    <a:pt x="5171" y="1901"/>
                  </a:cubicBezTo>
                  <a:cubicBezTo>
                    <a:pt x="5237" y="2001"/>
                    <a:pt x="5404" y="2068"/>
                    <a:pt x="5471" y="2168"/>
                  </a:cubicBezTo>
                  <a:cubicBezTo>
                    <a:pt x="5771" y="3002"/>
                    <a:pt x="6305" y="3703"/>
                    <a:pt x="7039" y="4170"/>
                  </a:cubicBezTo>
                  <a:cubicBezTo>
                    <a:pt x="5004" y="6938"/>
                    <a:pt x="3203" y="9840"/>
                    <a:pt x="0" y="11608"/>
                  </a:cubicBezTo>
                  <a:cubicBezTo>
                    <a:pt x="231" y="11660"/>
                    <a:pt x="402" y="11730"/>
                    <a:pt x="515" y="11730"/>
                  </a:cubicBezTo>
                  <a:cubicBezTo>
                    <a:pt x="549" y="11730"/>
                    <a:pt x="577" y="11724"/>
                    <a:pt x="601" y="11708"/>
                  </a:cubicBezTo>
                  <a:cubicBezTo>
                    <a:pt x="1268" y="11341"/>
                    <a:pt x="2035" y="11375"/>
                    <a:pt x="2635" y="10941"/>
                  </a:cubicBezTo>
                  <a:cubicBezTo>
                    <a:pt x="3002" y="10641"/>
                    <a:pt x="3436" y="10407"/>
                    <a:pt x="3803" y="10141"/>
                  </a:cubicBezTo>
                  <a:cubicBezTo>
                    <a:pt x="4704" y="9473"/>
                    <a:pt x="5504" y="8640"/>
                    <a:pt x="6138" y="7739"/>
                  </a:cubicBezTo>
                  <a:cubicBezTo>
                    <a:pt x="6972" y="6738"/>
                    <a:pt x="7639" y="5637"/>
                    <a:pt x="8139" y="4437"/>
                  </a:cubicBezTo>
                  <a:cubicBezTo>
                    <a:pt x="8406" y="3803"/>
                    <a:pt x="8406" y="2902"/>
                    <a:pt x="9307" y="2602"/>
                  </a:cubicBezTo>
                  <a:cubicBezTo>
                    <a:pt x="9374" y="2602"/>
                    <a:pt x="9407" y="2502"/>
                    <a:pt x="9407" y="2502"/>
                  </a:cubicBezTo>
                  <a:cubicBezTo>
                    <a:pt x="9767" y="2585"/>
                    <a:pt x="10104" y="2760"/>
                    <a:pt x="10398" y="2760"/>
                  </a:cubicBezTo>
                  <a:cubicBezTo>
                    <a:pt x="10459" y="2760"/>
                    <a:pt x="10518" y="2752"/>
                    <a:pt x="10574" y="2735"/>
                  </a:cubicBezTo>
                  <a:cubicBezTo>
                    <a:pt x="11189" y="2501"/>
                    <a:pt x="11854" y="2396"/>
                    <a:pt x="12526" y="2396"/>
                  </a:cubicBezTo>
                  <a:cubicBezTo>
                    <a:pt x="12621" y="2396"/>
                    <a:pt x="12715" y="2398"/>
                    <a:pt x="12809" y="2402"/>
                  </a:cubicBezTo>
                  <a:cubicBezTo>
                    <a:pt x="13343" y="2402"/>
                    <a:pt x="13877" y="2468"/>
                    <a:pt x="14444" y="2535"/>
                  </a:cubicBezTo>
                  <a:cubicBezTo>
                    <a:pt x="15578" y="2869"/>
                    <a:pt x="16645" y="3302"/>
                    <a:pt x="17780" y="3636"/>
                  </a:cubicBezTo>
                  <a:cubicBezTo>
                    <a:pt x="18089" y="3713"/>
                    <a:pt x="18410" y="3869"/>
                    <a:pt x="18729" y="3869"/>
                  </a:cubicBezTo>
                  <a:cubicBezTo>
                    <a:pt x="18960" y="3869"/>
                    <a:pt x="19190" y="3788"/>
                    <a:pt x="19414" y="3536"/>
                  </a:cubicBezTo>
                  <a:cubicBezTo>
                    <a:pt x="19047" y="3302"/>
                    <a:pt x="18680" y="3002"/>
                    <a:pt x="18280" y="2802"/>
                  </a:cubicBezTo>
                  <a:cubicBezTo>
                    <a:pt x="17780" y="2535"/>
                    <a:pt x="17246" y="2368"/>
                    <a:pt x="16746" y="2068"/>
                  </a:cubicBezTo>
                  <a:cubicBezTo>
                    <a:pt x="16058" y="1662"/>
                    <a:pt x="15312" y="1431"/>
                    <a:pt x="14534" y="1431"/>
                  </a:cubicBezTo>
                  <a:cubicBezTo>
                    <a:pt x="14482" y="1431"/>
                    <a:pt x="14430" y="1432"/>
                    <a:pt x="14377" y="1434"/>
                  </a:cubicBezTo>
                  <a:cubicBezTo>
                    <a:pt x="14077" y="1401"/>
                    <a:pt x="13810" y="1301"/>
                    <a:pt x="13577" y="1201"/>
                  </a:cubicBezTo>
                  <a:cubicBezTo>
                    <a:pt x="13410" y="1168"/>
                    <a:pt x="13276" y="1134"/>
                    <a:pt x="13110" y="1134"/>
                  </a:cubicBezTo>
                  <a:cubicBezTo>
                    <a:pt x="13065" y="1123"/>
                    <a:pt x="13021" y="1119"/>
                    <a:pt x="12976" y="1119"/>
                  </a:cubicBezTo>
                  <a:cubicBezTo>
                    <a:pt x="12887" y="1119"/>
                    <a:pt x="12798" y="1134"/>
                    <a:pt x="12709" y="1134"/>
                  </a:cubicBezTo>
                  <a:cubicBezTo>
                    <a:pt x="12526" y="1151"/>
                    <a:pt x="12334" y="1151"/>
                    <a:pt x="12142" y="1151"/>
                  </a:cubicBezTo>
                  <a:cubicBezTo>
                    <a:pt x="11950" y="1151"/>
                    <a:pt x="11759" y="1151"/>
                    <a:pt x="11575" y="1168"/>
                  </a:cubicBezTo>
                  <a:cubicBezTo>
                    <a:pt x="11375" y="1201"/>
                    <a:pt x="11175" y="1368"/>
                    <a:pt x="10975" y="1368"/>
                  </a:cubicBezTo>
                  <a:cubicBezTo>
                    <a:pt x="10675" y="1368"/>
                    <a:pt x="10341" y="1334"/>
                    <a:pt x="10007" y="1268"/>
                  </a:cubicBezTo>
                  <a:cubicBezTo>
                    <a:pt x="9841" y="1268"/>
                    <a:pt x="9707" y="1268"/>
                    <a:pt x="9540" y="1301"/>
                  </a:cubicBezTo>
                  <a:cubicBezTo>
                    <a:pt x="9340" y="1434"/>
                    <a:pt x="8940" y="1434"/>
                    <a:pt x="8940" y="1534"/>
                  </a:cubicBezTo>
                  <a:cubicBezTo>
                    <a:pt x="8873" y="1968"/>
                    <a:pt x="8506" y="1901"/>
                    <a:pt x="8306" y="2001"/>
                  </a:cubicBezTo>
                  <a:cubicBezTo>
                    <a:pt x="8006" y="1468"/>
                    <a:pt x="7806" y="834"/>
                    <a:pt x="7406" y="500"/>
                  </a:cubicBezTo>
                  <a:cubicBezTo>
                    <a:pt x="7039" y="167"/>
                    <a:pt x="6405" y="133"/>
                    <a:pt x="58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96"/>
            <p:cNvSpPr/>
            <p:nvPr/>
          </p:nvSpPr>
          <p:spPr>
            <a:xfrm rot="-2009437" flipH="1">
              <a:off x="3704942" y="1453723"/>
              <a:ext cx="284561" cy="578099"/>
            </a:xfrm>
            <a:custGeom>
              <a:avLst/>
              <a:gdLst/>
              <a:ahLst/>
              <a:cxnLst/>
              <a:rect l="l" t="t" r="r" b="b"/>
              <a:pathLst>
                <a:path w="7640" h="15521" extrusionOk="0">
                  <a:moveTo>
                    <a:pt x="3091" y="1"/>
                  </a:moveTo>
                  <a:cubicBezTo>
                    <a:pt x="3071" y="1"/>
                    <a:pt x="3053" y="4"/>
                    <a:pt x="3036" y="9"/>
                  </a:cubicBezTo>
                  <a:cubicBezTo>
                    <a:pt x="3136" y="143"/>
                    <a:pt x="3236" y="243"/>
                    <a:pt x="3336" y="376"/>
                  </a:cubicBezTo>
                  <a:cubicBezTo>
                    <a:pt x="3703" y="776"/>
                    <a:pt x="4104" y="1143"/>
                    <a:pt x="4471" y="1544"/>
                  </a:cubicBezTo>
                  <a:cubicBezTo>
                    <a:pt x="4904" y="2077"/>
                    <a:pt x="4837" y="2744"/>
                    <a:pt x="4938" y="3378"/>
                  </a:cubicBezTo>
                  <a:cubicBezTo>
                    <a:pt x="4971" y="3745"/>
                    <a:pt x="4971" y="4145"/>
                    <a:pt x="4938" y="4546"/>
                  </a:cubicBezTo>
                  <a:cubicBezTo>
                    <a:pt x="4904" y="4879"/>
                    <a:pt x="4938" y="5246"/>
                    <a:pt x="5004" y="5580"/>
                  </a:cubicBezTo>
                  <a:cubicBezTo>
                    <a:pt x="5104" y="5947"/>
                    <a:pt x="5071" y="6347"/>
                    <a:pt x="4871" y="6681"/>
                  </a:cubicBezTo>
                  <a:cubicBezTo>
                    <a:pt x="4837" y="6781"/>
                    <a:pt x="4804" y="6847"/>
                    <a:pt x="4804" y="6947"/>
                  </a:cubicBezTo>
                  <a:cubicBezTo>
                    <a:pt x="4771" y="7081"/>
                    <a:pt x="4771" y="7214"/>
                    <a:pt x="4737" y="7348"/>
                  </a:cubicBezTo>
                  <a:cubicBezTo>
                    <a:pt x="4637" y="7648"/>
                    <a:pt x="4537" y="7981"/>
                    <a:pt x="4404" y="8282"/>
                  </a:cubicBezTo>
                  <a:cubicBezTo>
                    <a:pt x="4337" y="8448"/>
                    <a:pt x="4237" y="8649"/>
                    <a:pt x="4137" y="8815"/>
                  </a:cubicBezTo>
                  <a:cubicBezTo>
                    <a:pt x="4104" y="8915"/>
                    <a:pt x="4170" y="9082"/>
                    <a:pt x="4137" y="9182"/>
                  </a:cubicBezTo>
                  <a:cubicBezTo>
                    <a:pt x="3937" y="9483"/>
                    <a:pt x="3737" y="9749"/>
                    <a:pt x="3503" y="10016"/>
                  </a:cubicBezTo>
                  <a:cubicBezTo>
                    <a:pt x="3436" y="10083"/>
                    <a:pt x="3403" y="10150"/>
                    <a:pt x="3370" y="10216"/>
                  </a:cubicBezTo>
                  <a:cubicBezTo>
                    <a:pt x="3170" y="10650"/>
                    <a:pt x="2969" y="11050"/>
                    <a:pt x="2803" y="11484"/>
                  </a:cubicBezTo>
                  <a:cubicBezTo>
                    <a:pt x="2669" y="11818"/>
                    <a:pt x="2369" y="12184"/>
                    <a:pt x="2636" y="12651"/>
                  </a:cubicBezTo>
                  <a:cubicBezTo>
                    <a:pt x="4170" y="11084"/>
                    <a:pt x="4771" y="9049"/>
                    <a:pt x="5304" y="7014"/>
                  </a:cubicBezTo>
                  <a:cubicBezTo>
                    <a:pt x="5371" y="7081"/>
                    <a:pt x="5371" y="7148"/>
                    <a:pt x="5371" y="7181"/>
                  </a:cubicBezTo>
                  <a:cubicBezTo>
                    <a:pt x="5138" y="8215"/>
                    <a:pt x="4971" y="9249"/>
                    <a:pt x="4637" y="10250"/>
                  </a:cubicBezTo>
                  <a:cubicBezTo>
                    <a:pt x="4437" y="10917"/>
                    <a:pt x="4104" y="11551"/>
                    <a:pt x="3737" y="12151"/>
                  </a:cubicBezTo>
                  <a:cubicBezTo>
                    <a:pt x="3103" y="13152"/>
                    <a:pt x="2302" y="14019"/>
                    <a:pt x="1402" y="14786"/>
                  </a:cubicBezTo>
                  <a:cubicBezTo>
                    <a:pt x="1252" y="14955"/>
                    <a:pt x="1038" y="15040"/>
                    <a:pt x="821" y="15040"/>
                  </a:cubicBezTo>
                  <a:cubicBezTo>
                    <a:pt x="652" y="15040"/>
                    <a:pt x="480" y="14989"/>
                    <a:pt x="334" y="14886"/>
                  </a:cubicBezTo>
                  <a:lnTo>
                    <a:pt x="1" y="14686"/>
                  </a:lnTo>
                  <a:lnTo>
                    <a:pt x="1" y="14686"/>
                  </a:lnTo>
                  <a:cubicBezTo>
                    <a:pt x="246" y="15153"/>
                    <a:pt x="1379" y="15493"/>
                    <a:pt x="2279" y="15493"/>
                  </a:cubicBezTo>
                  <a:cubicBezTo>
                    <a:pt x="2601" y="15493"/>
                    <a:pt x="2892" y="15450"/>
                    <a:pt x="3103" y="15353"/>
                  </a:cubicBezTo>
                  <a:lnTo>
                    <a:pt x="1902" y="15320"/>
                  </a:lnTo>
                  <a:lnTo>
                    <a:pt x="4270" y="12785"/>
                  </a:lnTo>
                  <a:lnTo>
                    <a:pt x="4337" y="12785"/>
                  </a:lnTo>
                  <a:cubicBezTo>
                    <a:pt x="4170" y="13585"/>
                    <a:pt x="3970" y="14386"/>
                    <a:pt x="3803" y="15087"/>
                  </a:cubicBezTo>
                  <a:cubicBezTo>
                    <a:pt x="3970" y="15220"/>
                    <a:pt x="4137" y="15353"/>
                    <a:pt x="4304" y="15453"/>
                  </a:cubicBezTo>
                  <a:cubicBezTo>
                    <a:pt x="4404" y="15520"/>
                    <a:pt x="4537" y="15520"/>
                    <a:pt x="4637" y="15520"/>
                  </a:cubicBezTo>
                  <a:cubicBezTo>
                    <a:pt x="5538" y="15020"/>
                    <a:pt x="6405" y="14519"/>
                    <a:pt x="7273" y="14019"/>
                  </a:cubicBezTo>
                  <a:cubicBezTo>
                    <a:pt x="7406" y="13952"/>
                    <a:pt x="7539" y="13819"/>
                    <a:pt x="7639" y="13719"/>
                  </a:cubicBezTo>
                  <a:lnTo>
                    <a:pt x="7573" y="13619"/>
                  </a:lnTo>
                  <a:lnTo>
                    <a:pt x="5204" y="14953"/>
                  </a:lnTo>
                  <a:cubicBezTo>
                    <a:pt x="5204" y="14786"/>
                    <a:pt x="5238" y="14620"/>
                    <a:pt x="5238" y="14486"/>
                  </a:cubicBezTo>
                  <a:cubicBezTo>
                    <a:pt x="5405" y="13652"/>
                    <a:pt x="5571" y="12818"/>
                    <a:pt x="5705" y="11984"/>
                  </a:cubicBezTo>
                  <a:cubicBezTo>
                    <a:pt x="5905" y="10750"/>
                    <a:pt x="6105" y="9549"/>
                    <a:pt x="6339" y="8348"/>
                  </a:cubicBezTo>
                  <a:cubicBezTo>
                    <a:pt x="6505" y="7214"/>
                    <a:pt x="6872" y="6113"/>
                    <a:pt x="6339" y="4979"/>
                  </a:cubicBezTo>
                  <a:cubicBezTo>
                    <a:pt x="6272" y="4813"/>
                    <a:pt x="6272" y="4546"/>
                    <a:pt x="6072" y="4379"/>
                  </a:cubicBezTo>
                  <a:cubicBezTo>
                    <a:pt x="6005" y="4346"/>
                    <a:pt x="6038" y="4145"/>
                    <a:pt x="6038" y="4045"/>
                  </a:cubicBezTo>
                  <a:cubicBezTo>
                    <a:pt x="6238" y="2878"/>
                    <a:pt x="5838" y="1877"/>
                    <a:pt x="5438" y="810"/>
                  </a:cubicBezTo>
                  <a:lnTo>
                    <a:pt x="5204" y="1177"/>
                  </a:lnTo>
                  <a:lnTo>
                    <a:pt x="5071" y="76"/>
                  </a:lnTo>
                  <a:lnTo>
                    <a:pt x="4938" y="76"/>
                  </a:lnTo>
                  <a:cubicBezTo>
                    <a:pt x="4871" y="309"/>
                    <a:pt x="4804" y="576"/>
                    <a:pt x="4804" y="810"/>
                  </a:cubicBezTo>
                  <a:cubicBezTo>
                    <a:pt x="4837" y="1043"/>
                    <a:pt x="4871" y="1277"/>
                    <a:pt x="4971" y="1510"/>
                  </a:cubicBezTo>
                  <a:lnTo>
                    <a:pt x="4837" y="1544"/>
                  </a:lnTo>
                  <a:cubicBezTo>
                    <a:pt x="4302" y="787"/>
                    <a:pt x="3438" y="1"/>
                    <a:pt x="30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96"/>
            <p:cNvSpPr/>
            <p:nvPr/>
          </p:nvSpPr>
          <p:spPr>
            <a:xfrm rot="-2009437" flipH="1">
              <a:off x="5839362" y="1198832"/>
              <a:ext cx="327767" cy="357452"/>
            </a:xfrm>
            <a:custGeom>
              <a:avLst/>
              <a:gdLst/>
              <a:ahLst/>
              <a:cxnLst/>
              <a:rect l="l" t="t" r="r" b="b"/>
              <a:pathLst>
                <a:path w="8800" h="9597" extrusionOk="0">
                  <a:moveTo>
                    <a:pt x="1661" y="7606"/>
                  </a:moveTo>
                  <a:lnTo>
                    <a:pt x="3263" y="8540"/>
                  </a:lnTo>
                  <a:cubicBezTo>
                    <a:pt x="3194" y="8569"/>
                    <a:pt x="3116" y="8582"/>
                    <a:pt x="3032" y="8582"/>
                  </a:cubicBezTo>
                  <a:cubicBezTo>
                    <a:pt x="2538" y="8582"/>
                    <a:pt x="1832" y="8118"/>
                    <a:pt x="1661" y="7606"/>
                  </a:cubicBezTo>
                  <a:close/>
                  <a:moveTo>
                    <a:pt x="2862" y="0"/>
                  </a:moveTo>
                  <a:cubicBezTo>
                    <a:pt x="1528" y="1902"/>
                    <a:pt x="1194" y="4070"/>
                    <a:pt x="761" y="6271"/>
                  </a:cubicBezTo>
                  <a:cubicBezTo>
                    <a:pt x="694" y="6205"/>
                    <a:pt x="627" y="6171"/>
                    <a:pt x="561" y="6138"/>
                  </a:cubicBezTo>
                  <a:cubicBezTo>
                    <a:pt x="507" y="6118"/>
                    <a:pt x="453" y="6109"/>
                    <a:pt x="399" y="6109"/>
                  </a:cubicBezTo>
                  <a:cubicBezTo>
                    <a:pt x="187" y="6109"/>
                    <a:pt x="0" y="6258"/>
                    <a:pt x="27" y="6472"/>
                  </a:cubicBezTo>
                  <a:cubicBezTo>
                    <a:pt x="27" y="6905"/>
                    <a:pt x="127" y="7339"/>
                    <a:pt x="327" y="7739"/>
                  </a:cubicBezTo>
                  <a:cubicBezTo>
                    <a:pt x="661" y="8139"/>
                    <a:pt x="1028" y="8540"/>
                    <a:pt x="1461" y="8873"/>
                  </a:cubicBezTo>
                  <a:cubicBezTo>
                    <a:pt x="2070" y="9456"/>
                    <a:pt x="2806" y="9597"/>
                    <a:pt x="3567" y="9597"/>
                  </a:cubicBezTo>
                  <a:cubicBezTo>
                    <a:pt x="3765" y="9597"/>
                    <a:pt x="3964" y="9587"/>
                    <a:pt x="4163" y="9574"/>
                  </a:cubicBezTo>
                  <a:cubicBezTo>
                    <a:pt x="4797" y="9474"/>
                    <a:pt x="5431" y="9340"/>
                    <a:pt x="6065" y="9173"/>
                  </a:cubicBezTo>
                  <a:cubicBezTo>
                    <a:pt x="6298" y="9140"/>
                    <a:pt x="6565" y="9073"/>
                    <a:pt x="6765" y="9007"/>
                  </a:cubicBezTo>
                  <a:lnTo>
                    <a:pt x="7499" y="8106"/>
                  </a:lnTo>
                  <a:lnTo>
                    <a:pt x="7399" y="7906"/>
                  </a:lnTo>
                  <a:cubicBezTo>
                    <a:pt x="7032" y="8006"/>
                    <a:pt x="6665" y="8039"/>
                    <a:pt x="6331" y="8173"/>
                  </a:cubicBezTo>
                  <a:cubicBezTo>
                    <a:pt x="6089" y="8294"/>
                    <a:pt x="5819" y="8352"/>
                    <a:pt x="5551" y="8352"/>
                  </a:cubicBezTo>
                  <a:cubicBezTo>
                    <a:pt x="5303" y="8352"/>
                    <a:pt x="5055" y="8302"/>
                    <a:pt x="4830" y="8206"/>
                  </a:cubicBezTo>
                  <a:cubicBezTo>
                    <a:pt x="3596" y="7606"/>
                    <a:pt x="2395" y="7005"/>
                    <a:pt x="1161" y="6371"/>
                  </a:cubicBezTo>
                  <a:cubicBezTo>
                    <a:pt x="1061" y="6338"/>
                    <a:pt x="1028" y="6238"/>
                    <a:pt x="1028" y="6138"/>
                  </a:cubicBezTo>
                  <a:cubicBezTo>
                    <a:pt x="1194" y="5304"/>
                    <a:pt x="1395" y="4470"/>
                    <a:pt x="1595" y="3636"/>
                  </a:cubicBezTo>
                  <a:cubicBezTo>
                    <a:pt x="1728" y="3069"/>
                    <a:pt x="1962" y="2569"/>
                    <a:pt x="2162" y="2035"/>
                  </a:cubicBezTo>
                  <a:lnTo>
                    <a:pt x="2295" y="2035"/>
                  </a:lnTo>
                  <a:cubicBezTo>
                    <a:pt x="2362" y="2235"/>
                    <a:pt x="2529" y="2435"/>
                    <a:pt x="2495" y="2602"/>
                  </a:cubicBezTo>
                  <a:cubicBezTo>
                    <a:pt x="2362" y="3203"/>
                    <a:pt x="2162" y="3770"/>
                    <a:pt x="2028" y="4370"/>
                  </a:cubicBezTo>
                  <a:cubicBezTo>
                    <a:pt x="1995" y="4604"/>
                    <a:pt x="1995" y="4804"/>
                    <a:pt x="2028" y="5037"/>
                  </a:cubicBezTo>
                  <a:lnTo>
                    <a:pt x="2128" y="5037"/>
                  </a:lnTo>
                  <a:lnTo>
                    <a:pt x="2762" y="2802"/>
                  </a:lnTo>
                  <a:cubicBezTo>
                    <a:pt x="3229" y="3036"/>
                    <a:pt x="3730" y="3236"/>
                    <a:pt x="4230" y="3369"/>
                  </a:cubicBezTo>
                  <a:cubicBezTo>
                    <a:pt x="4610" y="3424"/>
                    <a:pt x="4991" y="3450"/>
                    <a:pt x="5370" y="3450"/>
                  </a:cubicBezTo>
                  <a:cubicBezTo>
                    <a:pt x="6155" y="3450"/>
                    <a:pt x="6934" y="3338"/>
                    <a:pt x="7699" y="3136"/>
                  </a:cubicBezTo>
                  <a:lnTo>
                    <a:pt x="8533" y="2936"/>
                  </a:lnTo>
                  <a:cubicBezTo>
                    <a:pt x="8533" y="2869"/>
                    <a:pt x="8566" y="2769"/>
                    <a:pt x="8600" y="2702"/>
                  </a:cubicBezTo>
                  <a:cubicBezTo>
                    <a:pt x="8800" y="2302"/>
                    <a:pt x="8733" y="2235"/>
                    <a:pt x="8333" y="2202"/>
                  </a:cubicBezTo>
                  <a:cubicBezTo>
                    <a:pt x="8302" y="2197"/>
                    <a:pt x="8268" y="2195"/>
                    <a:pt x="8234" y="2195"/>
                  </a:cubicBezTo>
                  <a:cubicBezTo>
                    <a:pt x="8124" y="2195"/>
                    <a:pt x="8004" y="2214"/>
                    <a:pt x="7910" y="2214"/>
                  </a:cubicBezTo>
                  <a:cubicBezTo>
                    <a:pt x="7843" y="2214"/>
                    <a:pt x="7789" y="2204"/>
                    <a:pt x="7766" y="2168"/>
                  </a:cubicBezTo>
                  <a:cubicBezTo>
                    <a:pt x="7674" y="2037"/>
                    <a:pt x="7586" y="1993"/>
                    <a:pt x="7503" y="1993"/>
                  </a:cubicBezTo>
                  <a:cubicBezTo>
                    <a:pt x="7374" y="1993"/>
                    <a:pt x="7253" y="2095"/>
                    <a:pt x="7132" y="2135"/>
                  </a:cubicBezTo>
                  <a:cubicBezTo>
                    <a:pt x="6532" y="2302"/>
                    <a:pt x="5965" y="2435"/>
                    <a:pt x="5364" y="2469"/>
                  </a:cubicBezTo>
                  <a:cubicBezTo>
                    <a:pt x="4897" y="2469"/>
                    <a:pt x="4463" y="2335"/>
                    <a:pt x="4063" y="2102"/>
                  </a:cubicBezTo>
                  <a:cubicBezTo>
                    <a:pt x="3663" y="1835"/>
                    <a:pt x="3263" y="1501"/>
                    <a:pt x="2929" y="1134"/>
                  </a:cubicBezTo>
                  <a:lnTo>
                    <a:pt x="2595" y="1401"/>
                  </a:lnTo>
                  <a:lnTo>
                    <a:pt x="2495" y="1335"/>
                  </a:lnTo>
                  <a:lnTo>
                    <a:pt x="3196" y="100"/>
                  </a:lnTo>
                  <a:lnTo>
                    <a:pt x="286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96"/>
            <p:cNvSpPr/>
            <p:nvPr/>
          </p:nvSpPr>
          <p:spPr>
            <a:xfrm rot="-2009437" flipH="1">
              <a:off x="6187223" y="705555"/>
              <a:ext cx="192600" cy="288249"/>
            </a:xfrm>
            <a:custGeom>
              <a:avLst/>
              <a:gdLst/>
              <a:ahLst/>
              <a:cxnLst/>
              <a:rect l="l" t="t" r="r" b="b"/>
              <a:pathLst>
                <a:path w="5171" h="7739" extrusionOk="0">
                  <a:moveTo>
                    <a:pt x="67" y="0"/>
                  </a:moveTo>
                  <a:cubicBezTo>
                    <a:pt x="0" y="667"/>
                    <a:pt x="467" y="867"/>
                    <a:pt x="867" y="1034"/>
                  </a:cubicBezTo>
                  <a:cubicBezTo>
                    <a:pt x="1168" y="1168"/>
                    <a:pt x="1568" y="1134"/>
                    <a:pt x="1868" y="1268"/>
                  </a:cubicBezTo>
                  <a:cubicBezTo>
                    <a:pt x="2268" y="1468"/>
                    <a:pt x="2669" y="1668"/>
                    <a:pt x="3069" y="1935"/>
                  </a:cubicBezTo>
                  <a:cubicBezTo>
                    <a:pt x="3169" y="2002"/>
                    <a:pt x="3269" y="2068"/>
                    <a:pt x="3403" y="2168"/>
                  </a:cubicBezTo>
                  <a:lnTo>
                    <a:pt x="1835" y="2635"/>
                  </a:lnTo>
                  <a:cubicBezTo>
                    <a:pt x="2035" y="2869"/>
                    <a:pt x="2268" y="3102"/>
                    <a:pt x="2535" y="3302"/>
                  </a:cubicBezTo>
                  <a:cubicBezTo>
                    <a:pt x="2769" y="3369"/>
                    <a:pt x="3036" y="3403"/>
                    <a:pt x="3303" y="3403"/>
                  </a:cubicBezTo>
                  <a:cubicBezTo>
                    <a:pt x="3269" y="3870"/>
                    <a:pt x="3236" y="4403"/>
                    <a:pt x="3236" y="4937"/>
                  </a:cubicBezTo>
                  <a:cubicBezTo>
                    <a:pt x="3269" y="5104"/>
                    <a:pt x="3336" y="5304"/>
                    <a:pt x="3403" y="5471"/>
                  </a:cubicBezTo>
                  <a:lnTo>
                    <a:pt x="3503" y="5437"/>
                  </a:lnTo>
                  <a:lnTo>
                    <a:pt x="3669" y="4904"/>
                  </a:lnTo>
                  <a:lnTo>
                    <a:pt x="3836" y="4937"/>
                  </a:lnTo>
                  <a:lnTo>
                    <a:pt x="3736" y="6104"/>
                  </a:lnTo>
                  <a:lnTo>
                    <a:pt x="4203" y="6538"/>
                  </a:lnTo>
                  <a:cubicBezTo>
                    <a:pt x="3669" y="6872"/>
                    <a:pt x="3036" y="6938"/>
                    <a:pt x="2669" y="7372"/>
                  </a:cubicBezTo>
                  <a:lnTo>
                    <a:pt x="2735" y="7505"/>
                  </a:lnTo>
                  <a:lnTo>
                    <a:pt x="3870" y="6772"/>
                  </a:lnTo>
                  <a:lnTo>
                    <a:pt x="3970" y="6905"/>
                  </a:lnTo>
                  <a:lnTo>
                    <a:pt x="3569" y="7339"/>
                  </a:lnTo>
                  <a:lnTo>
                    <a:pt x="4470" y="7739"/>
                  </a:lnTo>
                  <a:cubicBezTo>
                    <a:pt x="4603" y="7572"/>
                    <a:pt x="4837" y="7372"/>
                    <a:pt x="4837" y="7172"/>
                  </a:cubicBezTo>
                  <a:cubicBezTo>
                    <a:pt x="4904" y="6705"/>
                    <a:pt x="4937" y="6205"/>
                    <a:pt x="4904" y="5738"/>
                  </a:cubicBezTo>
                  <a:cubicBezTo>
                    <a:pt x="4904" y="5437"/>
                    <a:pt x="4804" y="5104"/>
                    <a:pt x="4904" y="4870"/>
                  </a:cubicBezTo>
                  <a:cubicBezTo>
                    <a:pt x="5171" y="4270"/>
                    <a:pt x="4937" y="3803"/>
                    <a:pt x="4804" y="3269"/>
                  </a:cubicBezTo>
                  <a:cubicBezTo>
                    <a:pt x="4570" y="2535"/>
                    <a:pt x="4136" y="1901"/>
                    <a:pt x="3536" y="1401"/>
                  </a:cubicBezTo>
                  <a:cubicBezTo>
                    <a:pt x="3036" y="967"/>
                    <a:pt x="2302" y="834"/>
                    <a:pt x="1635" y="601"/>
                  </a:cubicBezTo>
                  <a:cubicBezTo>
                    <a:pt x="1435" y="500"/>
                    <a:pt x="1201" y="500"/>
                    <a:pt x="1001" y="400"/>
                  </a:cubicBezTo>
                  <a:cubicBezTo>
                    <a:pt x="701" y="300"/>
                    <a:pt x="400" y="134"/>
                    <a:pt x="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96"/>
            <p:cNvSpPr/>
            <p:nvPr/>
          </p:nvSpPr>
          <p:spPr>
            <a:xfrm rot="-2009437" flipH="1">
              <a:off x="4637208" y="1084182"/>
              <a:ext cx="180197" cy="469489"/>
            </a:xfrm>
            <a:custGeom>
              <a:avLst/>
              <a:gdLst/>
              <a:ahLst/>
              <a:cxnLst/>
              <a:rect l="l" t="t" r="r" b="b"/>
              <a:pathLst>
                <a:path w="4838" h="12605" extrusionOk="0">
                  <a:moveTo>
                    <a:pt x="203" y="1"/>
                  </a:moveTo>
                  <a:cubicBezTo>
                    <a:pt x="149" y="1"/>
                    <a:pt x="93" y="2"/>
                    <a:pt x="34" y="6"/>
                  </a:cubicBezTo>
                  <a:lnTo>
                    <a:pt x="0" y="6"/>
                  </a:lnTo>
                  <a:lnTo>
                    <a:pt x="0" y="339"/>
                  </a:lnTo>
                  <a:cubicBezTo>
                    <a:pt x="367" y="673"/>
                    <a:pt x="734" y="1006"/>
                    <a:pt x="1068" y="1373"/>
                  </a:cubicBezTo>
                  <a:cubicBezTo>
                    <a:pt x="1535" y="2040"/>
                    <a:pt x="1969" y="2741"/>
                    <a:pt x="2302" y="3475"/>
                  </a:cubicBezTo>
                  <a:cubicBezTo>
                    <a:pt x="2769" y="4442"/>
                    <a:pt x="3136" y="5476"/>
                    <a:pt x="3403" y="6544"/>
                  </a:cubicBezTo>
                  <a:cubicBezTo>
                    <a:pt x="3570" y="7311"/>
                    <a:pt x="3703" y="8145"/>
                    <a:pt x="3736" y="8945"/>
                  </a:cubicBezTo>
                  <a:cubicBezTo>
                    <a:pt x="3870" y="9846"/>
                    <a:pt x="3736" y="10780"/>
                    <a:pt x="3403" y="11647"/>
                  </a:cubicBezTo>
                  <a:cubicBezTo>
                    <a:pt x="3247" y="12011"/>
                    <a:pt x="3071" y="12192"/>
                    <a:pt x="2797" y="12192"/>
                  </a:cubicBezTo>
                  <a:cubicBezTo>
                    <a:pt x="2718" y="12192"/>
                    <a:pt x="2632" y="12177"/>
                    <a:pt x="2536" y="12148"/>
                  </a:cubicBezTo>
                  <a:lnTo>
                    <a:pt x="2536" y="12148"/>
                  </a:lnTo>
                  <a:cubicBezTo>
                    <a:pt x="2564" y="12400"/>
                    <a:pt x="2968" y="12605"/>
                    <a:pt x="3314" y="12605"/>
                  </a:cubicBezTo>
                  <a:cubicBezTo>
                    <a:pt x="3380" y="12605"/>
                    <a:pt x="3444" y="12597"/>
                    <a:pt x="3503" y="12581"/>
                  </a:cubicBezTo>
                  <a:cubicBezTo>
                    <a:pt x="3870" y="12515"/>
                    <a:pt x="4170" y="12214"/>
                    <a:pt x="4270" y="11847"/>
                  </a:cubicBezTo>
                  <a:cubicBezTo>
                    <a:pt x="4537" y="10947"/>
                    <a:pt x="4837" y="10080"/>
                    <a:pt x="4670" y="9112"/>
                  </a:cubicBezTo>
                  <a:cubicBezTo>
                    <a:pt x="4537" y="8245"/>
                    <a:pt x="4504" y="7378"/>
                    <a:pt x="4337" y="6544"/>
                  </a:cubicBezTo>
                  <a:cubicBezTo>
                    <a:pt x="4237" y="6077"/>
                    <a:pt x="4070" y="5610"/>
                    <a:pt x="3870" y="5176"/>
                  </a:cubicBezTo>
                  <a:cubicBezTo>
                    <a:pt x="3303" y="3875"/>
                    <a:pt x="2869" y="2507"/>
                    <a:pt x="1735" y="1507"/>
                  </a:cubicBezTo>
                  <a:cubicBezTo>
                    <a:pt x="1435" y="1207"/>
                    <a:pt x="1201" y="840"/>
                    <a:pt x="1068" y="439"/>
                  </a:cubicBezTo>
                  <a:cubicBezTo>
                    <a:pt x="918" y="139"/>
                    <a:pt x="686" y="1"/>
                    <a:pt x="2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96"/>
            <p:cNvSpPr/>
            <p:nvPr/>
          </p:nvSpPr>
          <p:spPr>
            <a:xfrm rot="-2009437" flipH="1">
              <a:off x="3952903" y="779930"/>
              <a:ext cx="393879" cy="336743"/>
            </a:xfrm>
            <a:custGeom>
              <a:avLst/>
              <a:gdLst/>
              <a:ahLst/>
              <a:cxnLst/>
              <a:rect l="l" t="t" r="r" b="b"/>
              <a:pathLst>
                <a:path w="10575" h="9041" extrusionOk="0">
                  <a:moveTo>
                    <a:pt x="10012" y="0"/>
                  </a:moveTo>
                  <a:cubicBezTo>
                    <a:pt x="9891" y="0"/>
                    <a:pt x="9741" y="84"/>
                    <a:pt x="9607" y="134"/>
                  </a:cubicBezTo>
                  <a:cubicBezTo>
                    <a:pt x="7873" y="667"/>
                    <a:pt x="6272" y="1501"/>
                    <a:pt x="4871" y="2669"/>
                  </a:cubicBezTo>
                  <a:cubicBezTo>
                    <a:pt x="4437" y="2969"/>
                    <a:pt x="4037" y="3303"/>
                    <a:pt x="3670" y="3670"/>
                  </a:cubicBezTo>
                  <a:cubicBezTo>
                    <a:pt x="3069" y="4303"/>
                    <a:pt x="2569" y="5004"/>
                    <a:pt x="2035" y="5671"/>
                  </a:cubicBezTo>
                  <a:cubicBezTo>
                    <a:pt x="1568" y="6138"/>
                    <a:pt x="1168" y="6672"/>
                    <a:pt x="801" y="7239"/>
                  </a:cubicBezTo>
                  <a:cubicBezTo>
                    <a:pt x="567" y="7606"/>
                    <a:pt x="301" y="7973"/>
                    <a:pt x="0" y="8306"/>
                  </a:cubicBezTo>
                  <a:cubicBezTo>
                    <a:pt x="67" y="8506"/>
                    <a:pt x="134" y="8706"/>
                    <a:pt x="234" y="8873"/>
                  </a:cubicBezTo>
                  <a:cubicBezTo>
                    <a:pt x="267" y="8973"/>
                    <a:pt x="367" y="9040"/>
                    <a:pt x="467" y="9040"/>
                  </a:cubicBezTo>
                  <a:cubicBezTo>
                    <a:pt x="601" y="9040"/>
                    <a:pt x="701" y="8973"/>
                    <a:pt x="768" y="8873"/>
                  </a:cubicBezTo>
                  <a:cubicBezTo>
                    <a:pt x="1368" y="7939"/>
                    <a:pt x="1902" y="7039"/>
                    <a:pt x="2636" y="6071"/>
                  </a:cubicBezTo>
                  <a:cubicBezTo>
                    <a:pt x="3336" y="5137"/>
                    <a:pt x="4037" y="4137"/>
                    <a:pt x="5071" y="3469"/>
                  </a:cubicBezTo>
                  <a:cubicBezTo>
                    <a:pt x="5338" y="3303"/>
                    <a:pt x="5604" y="3102"/>
                    <a:pt x="5871" y="2936"/>
                  </a:cubicBezTo>
                  <a:cubicBezTo>
                    <a:pt x="6538" y="2469"/>
                    <a:pt x="7206" y="2068"/>
                    <a:pt x="7906" y="1701"/>
                  </a:cubicBezTo>
                  <a:cubicBezTo>
                    <a:pt x="8740" y="1301"/>
                    <a:pt x="9641" y="968"/>
                    <a:pt x="10575" y="601"/>
                  </a:cubicBezTo>
                  <a:cubicBezTo>
                    <a:pt x="10408" y="501"/>
                    <a:pt x="10241" y="434"/>
                    <a:pt x="10241" y="367"/>
                  </a:cubicBezTo>
                  <a:cubicBezTo>
                    <a:pt x="10224" y="84"/>
                    <a:pt x="10133" y="0"/>
                    <a:pt x="100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96"/>
            <p:cNvSpPr/>
            <p:nvPr/>
          </p:nvSpPr>
          <p:spPr>
            <a:xfrm rot="-2009437" flipH="1">
              <a:off x="5869063" y="718048"/>
              <a:ext cx="166528" cy="327171"/>
            </a:xfrm>
            <a:custGeom>
              <a:avLst/>
              <a:gdLst/>
              <a:ahLst/>
              <a:cxnLst/>
              <a:rect l="l" t="t" r="r" b="b"/>
              <a:pathLst>
                <a:path w="4471" h="8784" extrusionOk="0">
                  <a:moveTo>
                    <a:pt x="861" y="1"/>
                  </a:moveTo>
                  <a:cubicBezTo>
                    <a:pt x="595" y="1"/>
                    <a:pt x="310" y="46"/>
                    <a:pt x="0" y="144"/>
                  </a:cubicBezTo>
                  <a:cubicBezTo>
                    <a:pt x="100" y="211"/>
                    <a:pt x="134" y="344"/>
                    <a:pt x="201" y="378"/>
                  </a:cubicBezTo>
                  <a:cubicBezTo>
                    <a:pt x="834" y="578"/>
                    <a:pt x="1368" y="1011"/>
                    <a:pt x="1635" y="1612"/>
                  </a:cubicBezTo>
                  <a:cubicBezTo>
                    <a:pt x="2269" y="2713"/>
                    <a:pt x="3003" y="3747"/>
                    <a:pt x="3236" y="5048"/>
                  </a:cubicBezTo>
                  <a:cubicBezTo>
                    <a:pt x="3436" y="6148"/>
                    <a:pt x="3503" y="7249"/>
                    <a:pt x="3470" y="8383"/>
                  </a:cubicBezTo>
                  <a:cubicBezTo>
                    <a:pt x="3470" y="8517"/>
                    <a:pt x="3536" y="8684"/>
                    <a:pt x="3603" y="8784"/>
                  </a:cubicBezTo>
                  <a:lnTo>
                    <a:pt x="3703" y="8784"/>
                  </a:lnTo>
                  <a:lnTo>
                    <a:pt x="3770" y="6816"/>
                  </a:lnTo>
                  <a:lnTo>
                    <a:pt x="3903" y="6816"/>
                  </a:lnTo>
                  <a:lnTo>
                    <a:pt x="3937" y="7516"/>
                  </a:lnTo>
                  <a:cubicBezTo>
                    <a:pt x="4470" y="5948"/>
                    <a:pt x="4437" y="4247"/>
                    <a:pt x="3870" y="2713"/>
                  </a:cubicBezTo>
                  <a:cubicBezTo>
                    <a:pt x="3670" y="2179"/>
                    <a:pt x="3369" y="1712"/>
                    <a:pt x="3036" y="1278"/>
                  </a:cubicBezTo>
                  <a:cubicBezTo>
                    <a:pt x="2442" y="530"/>
                    <a:pt x="1769" y="1"/>
                    <a:pt x="8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96"/>
            <p:cNvSpPr/>
            <p:nvPr/>
          </p:nvSpPr>
          <p:spPr>
            <a:xfrm rot="-2009437" flipH="1">
              <a:off x="6376225" y="706946"/>
              <a:ext cx="157812" cy="290782"/>
            </a:xfrm>
            <a:custGeom>
              <a:avLst/>
              <a:gdLst/>
              <a:ahLst/>
              <a:cxnLst/>
              <a:rect l="l" t="t" r="r" b="b"/>
              <a:pathLst>
                <a:path w="4237" h="7807" extrusionOk="0">
                  <a:moveTo>
                    <a:pt x="3190" y="983"/>
                  </a:moveTo>
                  <a:cubicBezTo>
                    <a:pt x="3288" y="983"/>
                    <a:pt x="3393" y="1000"/>
                    <a:pt x="3503" y="1035"/>
                  </a:cubicBezTo>
                  <a:lnTo>
                    <a:pt x="2335" y="1969"/>
                  </a:lnTo>
                  <a:cubicBezTo>
                    <a:pt x="2391" y="1362"/>
                    <a:pt x="2719" y="983"/>
                    <a:pt x="3190" y="983"/>
                  </a:cubicBezTo>
                  <a:close/>
                  <a:moveTo>
                    <a:pt x="1735" y="1"/>
                  </a:moveTo>
                  <a:cubicBezTo>
                    <a:pt x="1602" y="34"/>
                    <a:pt x="1435" y="34"/>
                    <a:pt x="1368" y="134"/>
                  </a:cubicBezTo>
                  <a:cubicBezTo>
                    <a:pt x="1168" y="434"/>
                    <a:pt x="1001" y="768"/>
                    <a:pt x="834" y="1101"/>
                  </a:cubicBezTo>
                  <a:cubicBezTo>
                    <a:pt x="768" y="1201"/>
                    <a:pt x="734" y="1335"/>
                    <a:pt x="701" y="1502"/>
                  </a:cubicBezTo>
                  <a:cubicBezTo>
                    <a:pt x="734" y="2069"/>
                    <a:pt x="834" y="2636"/>
                    <a:pt x="801" y="3170"/>
                  </a:cubicBezTo>
                  <a:cubicBezTo>
                    <a:pt x="768" y="3803"/>
                    <a:pt x="668" y="4404"/>
                    <a:pt x="568" y="5004"/>
                  </a:cubicBezTo>
                  <a:lnTo>
                    <a:pt x="434" y="5004"/>
                  </a:lnTo>
                  <a:lnTo>
                    <a:pt x="334" y="4237"/>
                  </a:lnTo>
                  <a:lnTo>
                    <a:pt x="201" y="4237"/>
                  </a:lnTo>
                  <a:cubicBezTo>
                    <a:pt x="234" y="4604"/>
                    <a:pt x="267" y="4971"/>
                    <a:pt x="267" y="5304"/>
                  </a:cubicBezTo>
                  <a:cubicBezTo>
                    <a:pt x="267" y="5605"/>
                    <a:pt x="367" y="6038"/>
                    <a:pt x="201" y="6238"/>
                  </a:cubicBezTo>
                  <a:cubicBezTo>
                    <a:pt x="67" y="6405"/>
                    <a:pt x="0" y="6639"/>
                    <a:pt x="101" y="6839"/>
                  </a:cubicBezTo>
                  <a:cubicBezTo>
                    <a:pt x="134" y="7072"/>
                    <a:pt x="134" y="7306"/>
                    <a:pt x="167" y="7506"/>
                  </a:cubicBezTo>
                  <a:cubicBezTo>
                    <a:pt x="201" y="7606"/>
                    <a:pt x="301" y="7706"/>
                    <a:pt x="401" y="7806"/>
                  </a:cubicBezTo>
                  <a:cubicBezTo>
                    <a:pt x="467" y="7639"/>
                    <a:pt x="534" y="7573"/>
                    <a:pt x="568" y="7506"/>
                  </a:cubicBezTo>
                  <a:cubicBezTo>
                    <a:pt x="534" y="6839"/>
                    <a:pt x="334" y="6138"/>
                    <a:pt x="1001" y="5638"/>
                  </a:cubicBezTo>
                  <a:lnTo>
                    <a:pt x="1001" y="5571"/>
                  </a:lnTo>
                  <a:cubicBezTo>
                    <a:pt x="1135" y="5104"/>
                    <a:pt x="1235" y="4637"/>
                    <a:pt x="1401" y="4237"/>
                  </a:cubicBezTo>
                  <a:cubicBezTo>
                    <a:pt x="1447" y="4101"/>
                    <a:pt x="1523" y="3965"/>
                    <a:pt x="1661" y="3965"/>
                  </a:cubicBezTo>
                  <a:cubicBezTo>
                    <a:pt x="1726" y="3965"/>
                    <a:pt x="1806" y="3995"/>
                    <a:pt x="1902" y="4070"/>
                  </a:cubicBezTo>
                  <a:cubicBezTo>
                    <a:pt x="2027" y="4145"/>
                    <a:pt x="2190" y="4183"/>
                    <a:pt x="2347" y="4183"/>
                  </a:cubicBezTo>
                  <a:cubicBezTo>
                    <a:pt x="2400" y="4183"/>
                    <a:pt x="2452" y="4179"/>
                    <a:pt x="2502" y="4170"/>
                  </a:cubicBezTo>
                  <a:cubicBezTo>
                    <a:pt x="2702" y="4104"/>
                    <a:pt x="2836" y="3903"/>
                    <a:pt x="2969" y="3770"/>
                  </a:cubicBezTo>
                  <a:lnTo>
                    <a:pt x="2969" y="3570"/>
                  </a:lnTo>
                  <a:lnTo>
                    <a:pt x="2903" y="3403"/>
                  </a:lnTo>
                  <a:cubicBezTo>
                    <a:pt x="2794" y="3747"/>
                    <a:pt x="2616" y="3826"/>
                    <a:pt x="2413" y="3826"/>
                  </a:cubicBezTo>
                  <a:cubicBezTo>
                    <a:pt x="2241" y="3826"/>
                    <a:pt x="2051" y="3770"/>
                    <a:pt x="1868" y="3770"/>
                  </a:cubicBezTo>
                  <a:cubicBezTo>
                    <a:pt x="2002" y="3503"/>
                    <a:pt x="2102" y="3336"/>
                    <a:pt x="2202" y="3170"/>
                  </a:cubicBezTo>
                  <a:cubicBezTo>
                    <a:pt x="2269" y="3036"/>
                    <a:pt x="2335" y="2903"/>
                    <a:pt x="2369" y="2769"/>
                  </a:cubicBezTo>
                  <a:cubicBezTo>
                    <a:pt x="2402" y="2602"/>
                    <a:pt x="2469" y="2436"/>
                    <a:pt x="2569" y="2302"/>
                  </a:cubicBezTo>
                  <a:cubicBezTo>
                    <a:pt x="2736" y="2135"/>
                    <a:pt x="2903" y="2002"/>
                    <a:pt x="3069" y="1869"/>
                  </a:cubicBezTo>
                  <a:cubicBezTo>
                    <a:pt x="3436" y="1568"/>
                    <a:pt x="3803" y="1235"/>
                    <a:pt x="4170" y="901"/>
                  </a:cubicBezTo>
                  <a:cubicBezTo>
                    <a:pt x="4237" y="801"/>
                    <a:pt x="4237" y="701"/>
                    <a:pt x="4237" y="601"/>
                  </a:cubicBezTo>
                  <a:cubicBezTo>
                    <a:pt x="4203" y="534"/>
                    <a:pt x="4003" y="501"/>
                    <a:pt x="3937" y="501"/>
                  </a:cubicBezTo>
                  <a:cubicBezTo>
                    <a:pt x="3925" y="490"/>
                    <a:pt x="3911" y="486"/>
                    <a:pt x="3893" y="486"/>
                  </a:cubicBezTo>
                  <a:cubicBezTo>
                    <a:pt x="3859" y="486"/>
                    <a:pt x="3814" y="501"/>
                    <a:pt x="3770" y="501"/>
                  </a:cubicBezTo>
                  <a:cubicBezTo>
                    <a:pt x="3606" y="444"/>
                    <a:pt x="3455" y="419"/>
                    <a:pt x="3313" y="419"/>
                  </a:cubicBezTo>
                  <a:cubicBezTo>
                    <a:pt x="2788" y="419"/>
                    <a:pt x="2388" y="760"/>
                    <a:pt x="1969" y="1101"/>
                  </a:cubicBezTo>
                  <a:cubicBezTo>
                    <a:pt x="1802" y="1268"/>
                    <a:pt x="1635" y="1402"/>
                    <a:pt x="1468" y="1535"/>
                  </a:cubicBezTo>
                  <a:lnTo>
                    <a:pt x="1368" y="1468"/>
                  </a:lnTo>
                  <a:cubicBezTo>
                    <a:pt x="1535" y="1135"/>
                    <a:pt x="1668" y="801"/>
                    <a:pt x="1802" y="468"/>
                  </a:cubicBezTo>
                  <a:cubicBezTo>
                    <a:pt x="1868" y="334"/>
                    <a:pt x="1768" y="167"/>
                    <a:pt x="17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96"/>
            <p:cNvSpPr/>
            <p:nvPr/>
          </p:nvSpPr>
          <p:spPr>
            <a:xfrm rot="-2009437" flipH="1">
              <a:off x="6039559" y="784079"/>
              <a:ext cx="119300" cy="211261"/>
            </a:xfrm>
            <a:custGeom>
              <a:avLst/>
              <a:gdLst/>
              <a:ahLst/>
              <a:cxnLst/>
              <a:rect l="l" t="t" r="r" b="b"/>
              <a:pathLst>
                <a:path w="3203" h="5672" extrusionOk="0">
                  <a:moveTo>
                    <a:pt x="234" y="1"/>
                  </a:moveTo>
                  <a:lnTo>
                    <a:pt x="134" y="34"/>
                  </a:lnTo>
                  <a:cubicBezTo>
                    <a:pt x="200" y="167"/>
                    <a:pt x="267" y="267"/>
                    <a:pt x="300" y="401"/>
                  </a:cubicBezTo>
                  <a:cubicBezTo>
                    <a:pt x="634" y="1235"/>
                    <a:pt x="1335" y="1702"/>
                    <a:pt x="1868" y="2302"/>
                  </a:cubicBezTo>
                  <a:cubicBezTo>
                    <a:pt x="2235" y="2669"/>
                    <a:pt x="2335" y="3236"/>
                    <a:pt x="2135" y="3737"/>
                  </a:cubicBezTo>
                  <a:cubicBezTo>
                    <a:pt x="2102" y="3737"/>
                    <a:pt x="2068" y="3703"/>
                    <a:pt x="2068" y="3636"/>
                  </a:cubicBezTo>
                  <a:cubicBezTo>
                    <a:pt x="2068" y="3603"/>
                    <a:pt x="2035" y="3536"/>
                    <a:pt x="2035" y="3503"/>
                  </a:cubicBezTo>
                  <a:cubicBezTo>
                    <a:pt x="2135" y="3069"/>
                    <a:pt x="1968" y="2636"/>
                    <a:pt x="1668" y="2336"/>
                  </a:cubicBezTo>
                  <a:cubicBezTo>
                    <a:pt x="1234" y="1869"/>
                    <a:pt x="734" y="1502"/>
                    <a:pt x="234" y="1068"/>
                  </a:cubicBezTo>
                  <a:cubicBezTo>
                    <a:pt x="200" y="1035"/>
                    <a:pt x="134" y="1035"/>
                    <a:pt x="67" y="1035"/>
                  </a:cubicBezTo>
                  <a:cubicBezTo>
                    <a:pt x="34" y="1068"/>
                    <a:pt x="0" y="1135"/>
                    <a:pt x="34" y="1168"/>
                  </a:cubicBezTo>
                  <a:cubicBezTo>
                    <a:pt x="234" y="1635"/>
                    <a:pt x="334" y="2169"/>
                    <a:pt x="667" y="2469"/>
                  </a:cubicBezTo>
                  <a:cubicBezTo>
                    <a:pt x="1335" y="3069"/>
                    <a:pt x="1368" y="3803"/>
                    <a:pt x="1401" y="4570"/>
                  </a:cubicBezTo>
                  <a:cubicBezTo>
                    <a:pt x="1368" y="4837"/>
                    <a:pt x="1301" y="5071"/>
                    <a:pt x="1201" y="5271"/>
                  </a:cubicBezTo>
                  <a:cubicBezTo>
                    <a:pt x="1168" y="5404"/>
                    <a:pt x="1134" y="5538"/>
                    <a:pt x="1134" y="5671"/>
                  </a:cubicBezTo>
                  <a:lnTo>
                    <a:pt x="1535" y="5671"/>
                  </a:lnTo>
                  <a:cubicBezTo>
                    <a:pt x="2202" y="5438"/>
                    <a:pt x="2669" y="4904"/>
                    <a:pt x="2802" y="4204"/>
                  </a:cubicBezTo>
                  <a:cubicBezTo>
                    <a:pt x="2836" y="4137"/>
                    <a:pt x="2869" y="4070"/>
                    <a:pt x="2936" y="4003"/>
                  </a:cubicBezTo>
                  <a:cubicBezTo>
                    <a:pt x="3002" y="3903"/>
                    <a:pt x="3136" y="3803"/>
                    <a:pt x="3136" y="3703"/>
                  </a:cubicBezTo>
                  <a:cubicBezTo>
                    <a:pt x="3203" y="3036"/>
                    <a:pt x="3002" y="2402"/>
                    <a:pt x="2569" y="1902"/>
                  </a:cubicBezTo>
                  <a:cubicBezTo>
                    <a:pt x="2369" y="1702"/>
                    <a:pt x="2168" y="1502"/>
                    <a:pt x="1902" y="1335"/>
                  </a:cubicBezTo>
                  <a:cubicBezTo>
                    <a:pt x="1335" y="901"/>
                    <a:pt x="1001" y="167"/>
                    <a:pt x="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96"/>
            <p:cNvSpPr/>
            <p:nvPr/>
          </p:nvSpPr>
          <p:spPr>
            <a:xfrm rot="-2009437" flipH="1">
              <a:off x="3066738" y="1944261"/>
              <a:ext cx="275883" cy="138258"/>
            </a:xfrm>
            <a:custGeom>
              <a:avLst/>
              <a:gdLst/>
              <a:ahLst/>
              <a:cxnLst/>
              <a:rect l="l" t="t" r="r" b="b"/>
              <a:pathLst>
                <a:path w="7407" h="3712" extrusionOk="0">
                  <a:moveTo>
                    <a:pt x="101" y="0"/>
                  </a:moveTo>
                  <a:lnTo>
                    <a:pt x="1" y="100"/>
                  </a:lnTo>
                  <a:cubicBezTo>
                    <a:pt x="134" y="234"/>
                    <a:pt x="234" y="367"/>
                    <a:pt x="368" y="467"/>
                  </a:cubicBezTo>
                  <a:cubicBezTo>
                    <a:pt x="1035" y="968"/>
                    <a:pt x="1702" y="1435"/>
                    <a:pt x="2369" y="1935"/>
                  </a:cubicBezTo>
                  <a:cubicBezTo>
                    <a:pt x="3203" y="2535"/>
                    <a:pt x="4137" y="2969"/>
                    <a:pt x="5138" y="3236"/>
                  </a:cubicBezTo>
                  <a:cubicBezTo>
                    <a:pt x="5705" y="3436"/>
                    <a:pt x="6272" y="3603"/>
                    <a:pt x="6872" y="3703"/>
                  </a:cubicBezTo>
                  <a:cubicBezTo>
                    <a:pt x="6903" y="3709"/>
                    <a:pt x="6939" y="3712"/>
                    <a:pt x="6978" y="3712"/>
                  </a:cubicBezTo>
                  <a:cubicBezTo>
                    <a:pt x="7150" y="3712"/>
                    <a:pt x="7373" y="3657"/>
                    <a:pt x="7373" y="3603"/>
                  </a:cubicBezTo>
                  <a:cubicBezTo>
                    <a:pt x="7406" y="3303"/>
                    <a:pt x="7406" y="2969"/>
                    <a:pt x="7106" y="2836"/>
                  </a:cubicBezTo>
                  <a:cubicBezTo>
                    <a:pt x="6772" y="2669"/>
                    <a:pt x="6472" y="2569"/>
                    <a:pt x="6139" y="2435"/>
                  </a:cubicBezTo>
                  <a:cubicBezTo>
                    <a:pt x="5572" y="2235"/>
                    <a:pt x="5004" y="2068"/>
                    <a:pt x="4471" y="1801"/>
                  </a:cubicBezTo>
                  <a:cubicBezTo>
                    <a:pt x="3370" y="1334"/>
                    <a:pt x="2269" y="801"/>
                    <a:pt x="1168" y="300"/>
                  </a:cubicBezTo>
                  <a:cubicBezTo>
                    <a:pt x="1098" y="277"/>
                    <a:pt x="994" y="253"/>
                    <a:pt x="927" y="253"/>
                  </a:cubicBezTo>
                  <a:cubicBezTo>
                    <a:pt x="899" y="253"/>
                    <a:pt x="878" y="257"/>
                    <a:pt x="868" y="267"/>
                  </a:cubicBezTo>
                  <a:cubicBezTo>
                    <a:pt x="790" y="334"/>
                    <a:pt x="724" y="360"/>
                    <a:pt x="664" y="360"/>
                  </a:cubicBezTo>
                  <a:cubicBezTo>
                    <a:pt x="546" y="360"/>
                    <a:pt x="457" y="256"/>
                    <a:pt x="368" y="167"/>
                  </a:cubicBezTo>
                  <a:cubicBezTo>
                    <a:pt x="301" y="100"/>
                    <a:pt x="201" y="34"/>
                    <a:pt x="1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96"/>
            <p:cNvSpPr/>
            <p:nvPr/>
          </p:nvSpPr>
          <p:spPr>
            <a:xfrm rot="-2009437" flipH="1">
              <a:off x="2870922" y="983614"/>
              <a:ext cx="251003" cy="268397"/>
            </a:xfrm>
            <a:custGeom>
              <a:avLst/>
              <a:gdLst/>
              <a:ahLst/>
              <a:cxnLst/>
              <a:rect l="l" t="t" r="r" b="b"/>
              <a:pathLst>
                <a:path w="6739" h="7206" extrusionOk="0">
                  <a:moveTo>
                    <a:pt x="6638" y="1"/>
                  </a:moveTo>
                  <a:lnTo>
                    <a:pt x="4804" y="2002"/>
                  </a:lnTo>
                  <a:cubicBezTo>
                    <a:pt x="4766" y="1741"/>
                    <a:pt x="4688" y="1657"/>
                    <a:pt x="4584" y="1657"/>
                  </a:cubicBezTo>
                  <a:cubicBezTo>
                    <a:pt x="4503" y="1657"/>
                    <a:pt x="4406" y="1710"/>
                    <a:pt x="4303" y="1769"/>
                  </a:cubicBezTo>
                  <a:lnTo>
                    <a:pt x="3303" y="2336"/>
                  </a:lnTo>
                  <a:lnTo>
                    <a:pt x="2302" y="2903"/>
                  </a:lnTo>
                  <a:lnTo>
                    <a:pt x="2569" y="3336"/>
                  </a:lnTo>
                  <a:cubicBezTo>
                    <a:pt x="2769" y="3403"/>
                    <a:pt x="2969" y="3503"/>
                    <a:pt x="3169" y="3637"/>
                  </a:cubicBezTo>
                  <a:cubicBezTo>
                    <a:pt x="3203" y="3703"/>
                    <a:pt x="3036" y="3970"/>
                    <a:pt x="2969" y="4104"/>
                  </a:cubicBezTo>
                  <a:cubicBezTo>
                    <a:pt x="2836" y="4270"/>
                    <a:pt x="2702" y="4437"/>
                    <a:pt x="2569" y="4571"/>
                  </a:cubicBezTo>
                  <a:cubicBezTo>
                    <a:pt x="1735" y="5405"/>
                    <a:pt x="901" y="6272"/>
                    <a:pt x="0" y="7173"/>
                  </a:cubicBezTo>
                  <a:cubicBezTo>
                    <a:pt x="134" y="7173"/>
                    <a:pt x="234" y="7206"/>
                    <a:pt x="301" y="7206"/>
                  </a:cubicBezTo>
                  <a:cubicBezTo>
                    <a:pt x="501" y="7006"/>
                    <a:pt x="734" y="6839"/>
                    <a:pt x="934" y="6639"/>
                  </a:cubicBezTo>
                  <a:cubicBezTo>
                    <a:pt x="1468" y="6072"/>
                    <a:pt x="2002" y="5471"/>
                    <a:pt x="2602" y="4938"/>
                  </a:cubicBezTo>
                  <a:cubicBezTo>
                    <a:pt x="3103" y="4471"/>
                    <a:pt x="3469" y="3870"/>
                    <a:pt x="4203" y="3570"/>
                  </a:cubicBezTo>
                  <a:cubicBezTo>
                    <a:pt x="4704" y="3403"/>
                    <a:pt x="5037" y="2903"/>
                    <a:pt x="4971" y="2369"/>
                  </a:cubicBezTo>
                  <a:cubicBezTo>
                    <a:pt x="4937" y="2302"/>
                    <a:pt x="5037" y="2169"/>
                    <a:pt x="5104" y="2102"/>
                  </a:cubicBezTo>
                  <a:cubicBezTo>
                    <a:pt x="5638" y="1435"/>
                    <a:pt x="6171" y="768"/>
                    <a:pt x="6738" y="101"/>
                  </a:cubicBezTo>
                  <a:lnTo>
                    <a:pt x="66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96"/>
            <p:cNvSpPr/>
            <p:nvPr/>
          </p:nvSpPr>
          <p:spPr>
            <a:xfrm rot="-2009437" flipH="1">
              <a:off x="6074464" y="914868"/>
              <a:ext cx="110584" cy="201838"/>
            </a:xfrm>
            <a:custGeom>
              <a:avLst/>
              <a:gdLst/>
              <a:ahLst/>
              <a:cxnLst/>
              <a:rect l="l" t="t" r="r" b="b"/>
              <a:pathLst>
                <a:path w="2969" h="5419" extrusionOk="0">
                  <a:moveTo>
                    <a:pt x="2802" y="1"/>
                  </a:moveTo>
                  <a:cubicBezTo>
                    <a:pt x="2602" y="335"/>
                    <a:pt x="2402" y="701"/>
                    <a:pt x="2168" y="1035"/>
                  </a:cubicBezTo>
                  <a:cubicBezTo>
                    <a:pt x="1968" y="1435"/>
                    <a:pt x="1668" y="1769"/>
                    <a:pt x="1334" y="2069"/>
                  </a:cubicBezTo>
                  <a:cubicBezTo>
                    <a:pt x="1134" y="2203"/>
                    <a:pt x="1001" y="2403"/>
                    <a:pt x="968" y="2636"/>
                  </a:cubicBezTo>
                  <a:cubicBezTo>
                    <a:pt x="867" y="3403"/>
                    <a:pt x="667" y="4204"/>
                    <a:pt x="334" y="4904"/>
                  </a:cubicBezTo>
                  <a:cubicBezTo>
                    <a:pt x="234" y="5071"/>
                    <a:pt x="100" y="5238"/>
                    <a:pt x="0" y="5405"/>
                  </a:cubicBezTo>
                  <a:cubicBezTo>
                    <a:pt x="29" y="5415"/>
                    <a:pt x="56" y="5419"/>
                    <a:pt x="80" y="5419"/>
                  </a:cubicBezTo>
                  <a:cubicBezTo>
                    <a:pt x="136" y="5419"/>
                    <a:pt x="177" y="5395"/>
                    <a:pt x="200" y="5371"/>
                  </a:cubicBezTo>
                  <a:cubicBezTo>
                    <a:pt x="634" y="4671"/>
                    <a:pt x="1134" y="4037"/>
                    <a:pt x="1234" y="3170"/>
                  </a:cubicBezTo>
                  <a:cubicBezTo>
                    <a:pt x="1234" y="3070"/>
                    <a:pt x="1334" y="3003"/>
                    <a:pt x="1401" y="2903"/>
                  </a:cubicBezTo>
                  <a:lnTo>
                    <a:pt x="1501" y="3003"/>
                  </a:lnTo>
                  <a:lnTo>
                    <a:pt x="1368" y="3303"/>
                  </a:lnTo>
                  <a:lnTo>
                    <a:pt x="1501" y="3403"/>
                  </a:lnTo>
                  <a:lnTo>
                    <a:pt x="2869" y="1569"/>
                  </a:lnTo>
                  <a:lnTo>
                    <a:pt x="2402" y="1635"/>
                  </a:lnTo>
                  <a:cubicBezTo>
                    <a:pt x="2602" y="1102"/>
                    <a:pt x="2802" y="568"/>
                    <a:pt x="2969" y="68"/>
                  </a:cubicBezTo>
                  <a:lnTo>
                    <a:pt x="280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96"/>
            <p:cNvSpPr/>
            <p:nvPr/>
          </p:nvSpPr>
          <p:spPr>
            <a:xfrm rot="-2009437" flipH="1">
              <a:off x="6318382" y="831664"/>
              <a:ext cx="114346" cy="131740"/>
            </a:xfrm>
            <a:custGeom>
              <a:avLst/>
              <a:gdLst/>
              <a:ahLst/>
              <a:cxnLst/>
              <a:rect l="l" t="t" r="r" b="b"/>
              <a:pathLst>
                <a:path w="3070" h="3537" extrusionOk="0">
                  <a:moveTo>
                    <a:pt x="2303" y="1"/>
                  </a:moveTo>
                  <a:cubicBezTo>
                    <a:pt x="2203" y="268"/>
                    <a:pt x="2136" y="434"/>
                    <a:pt x="2069" y="601"/>
                  </a:cubicBezTo>
                  <a:cubicBezTo>
                    <a:pt x="2002" y="835"/>
                    <a:pt x="1902" y="1035"/>
                    <a:pt x="1802" y="1235"/>
                  </a:cubicBezTo>
                  <a:cubicBezTo>
                    <a:pt x="1369" y="1769"/>
                    <a:pt x="735" y="2069"/>
                    <a:pt x="68" y="2136"/>
                  </a:cubicBezTo>
                  <a:cubicBezTo>
                    <a:pt x="34" y="2136"/>
                    <a:pt x="1" y="2169"/>
                    <a:pt x="1" y="2202"/>
                  </a:cubicBezTo>
                  <a:lnTo>
                    <a:pt x="34" y="2336"/>
                  </a:lnTo>
                  <a:cubicBezTo>
                    <a:pt x="335" y="2302"/>
                    <a:pt x="668" y="2236"/>
                    <a:pt x="968" y="2202"/>
                  </a:cubicBezTo>
                  <a:cubicBezTo>
                    <a:pt x="1024" y="2188"/>
                    <a:pt x="1079" y="2180"/>
                    <a:pt x="1132" y="2180"/>
                  </a:cubicBezTo>
                  <a:cubicBezTo>
                    <a:pt x="1207" y="2180"/>
                    <a:pt x="1277" y="2197"/>
                    <a:pt x="1335" y="2236"/>
                  </a:cubicBezTo>
                  <a:cubicBezTo>
                    <a:pt x="1836" y="2436"/>
                    <a:pt x="2269" y="2736"/>
                    <a:pt x="2102" y="3336"/>
                  </a:cubicBezTo>
                  <a:lnTo>
                    <a:pt x="2903" y="3537"/>
                  </a:lnTo>
                  <a:lnTo>
                    <a:pt x="3070" y="3103"/>
                  </a:lnTo>
                  <a:lnTo>
                    <a:pt x="2970" y="3070"/>
                  </a:lnTo>
                  <a:lnTo>
                    <a:pt x="2703" y="3403"/>
                  </a:lnTo>
                  <a:cubicBezTo>
                    <a:pt x="2569" y="2269"/>
                    <a:pt x="2436" y="1202"/>
                    <a:pt x="23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96"/>
            <p:cNvSpPr/>
            <p:nvPr/>
          </p:nvSpPr>
          <p:spPr>
            <a:xfrm rot="-2009437" flipH="1">
              <a:off x="5955334" y="857972"/>
              <a:ext cx="62164" cy="69204"/>
            </a:xfrm>
            <a:custGeom>
              <a:avLst/>
              <a:gdLst/>
              <a:ahLst/>
              <a:cxnLst/>
              <a:rect l="l" t="t" r="r" b="b"/>
              <a:pathLst>
                <a:path w="1669" h="1858" extrusionOk="0">
                  <a:moveTo>
                    <a:pt x="1569" y="1"/>
                  </a:moveTo>
                  <a:lnTo>
                    <a:pt x="1569" y="1"/>
                  </a:lnTo>
                  <a:cubicBezTo>
                    <a:pt x="1147" y="332"/>
                    <a:pt x="943" y="854"/>
                    <a:pt x="367" y="854"/>
                  </a:cubicBezTo>
                  <a:cubicBezTo>
                    <a:pt x="305" y="854"/>
                    <a:pt x="239" y="848"/>
                    <a:pt x="168" y="835"/>
                  </a:cubicBezTo>
                  <a:cubicBezTo>
                    <a:pt x="101" y="1135"/>
                    <a:pt x="68" y="1402"/>
                    <a:pt x="1" y="1669"/>
                  </a:cubicBezTo>
                  <a:cubicBezTo>
                    <a:pt x="230" y="1795"/>
                    <a:pt x="448" y="1858"/>
                    <a:pt x="652" y="1858"/>
                  </a:cubicBezTo>
                  <a:cubicBezTo>
                    <a:pt x="1042" y="1858"/>
                    <a:pt x="1384" y="1628"/>
                    <a:pt x="1669" y="1168"/>
                  </a:cubicBezTo>
                  <a:cubicBezTo>
                    <a:pt x="1602" y="968"/>
                    <a:pt x="1535" y="768"/>
                    <a:pt x="1535" y="568"/>
                  </a:cubicBezTo>
                  <a:cubicBezTo>
                    <a:pt x="1502" y="401"/>
                    <a:pt x="1535" y="201"/>
                    <a:pt x="15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96"/>
            <p:cNvSpPr/>
            <p:nvPr/>
          </p:nvSpPr>
          <p:spPr>
            <a:xfrm rot="-2009437" flipH="1">
              <a:off x="3331244" y="1099054"/>
              <a:ext cx="183922" cy="134198"/>
            </a:xfrm>
            <a:custGeom>
              <a:avLst/>
              <a:gdLst/>
              <a:ahLst/>
              <a:cxnLst/>
              <a:rect l="l" t="t" r="r" b="b"/>
              <a:pathLst>
                <a:path w="4938" h="3603" extrusionOk="0">
                  <a:moveTo>
                    <a:pt x="4770" y="0"/>
                  </a:moveTo>
                  <a:cubicBezTo>
                    <a:pt x="4303" y="367"/>
                    <a:pt x="3836" y="768"/>
                    <a:pt x="3369" y="1134"/>
                  </a:cubicBezTo>
                  <a:cubicBezTo>
                    <a:pt x="3069" y="1335"/>
                    <a:pt x="2736" y="1568"/>
                    <a:pt x="2469" y="1802"/>
                  </a:cubicBezTo>
                  <a:cubicBezTo>
                    <a:pt x="2135" y="2102"/>
                    <a:pt x="1768" y="2302"/>
                    <a:pt x="1368" y="2469"/>
                  </a:cubicBezTo>
                  <a:cubicBezTo>
                    <a:pt x="868" y="2736"/>
                    <a:pt x="401" y="3069"/>
                    <a:pt x="0" y="3469"/>
                  </a:cubicBezTo>
                  <a:lnTo>
                    <a:pt x="134" y="3603"/>
                  </a:lnTo>
                  <a:cubicBezTo>
                    <a:pt x="301" y="3469"/>
                    <a:pt x="467" y="3303"/>
                    <a:pt x="634" y="3169"/>
                  </a:cubicBezTo>
                  <a:cubicBezTo>
                    <a:pt x="768" y="3036"/>
                    <a:pt x="901" y="2969"/>
                    <a:pt x="1068" y="2902"/>
                  </a:cubicBezTo>
                  <a:cubicBezTo>
                    <a:pt x="1088" y="2897"/>
                    <a:pt x="1109" y="2895"/>
                    <a:pt x="1130" y="2895"/>
                  </a:cubicBezTo>
                  <a:cubicBezTo>
                    <a:pt x="1213" y="2895"/>
                    <a:pt x="1305" y="2926"/>
                    <a:pt x="1391" y="2926"/>
                  </a:cubicBezTo>
                  <a:cubicBezTo>
                    <a:pt x="1429" y="2926"/>
                    <a:pt x="1466" y="2920"/>
                    <a:pt x="1501" y="2902"/>
                  </a:cubicBezTo>
                  <a:cubicBezTo>
                    <a:pt x="1702" y="2802"/>
                    <a:pt x="1902" y="2636"/>
                    <a:pt x="2068" y="2502"/>
                  </a:cubicBezTo>
                  <a:cubicBezTo>
                    <a:pt x="2702" y="2002"/>
                    <a:pt x="3369" y="1535"/>
                    <a:pt x="4003" y="1001"/>
                  </a:cubicBezTo>
                  <a:cubicBezTo>
                    <a:pt x="4337" y="701"/>
                    <a:pt x="4637" y="401"/>
                    <a:pt x="4937" y="100"/>
                  </a:cubicBezTo>
                  <a:lnTo>
                    <a:pt x="487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96"/>
            <p:cNvSpPr/>
            <p:nvPr/>
          </p:nvSpPr>
          <p:spPr>
            <a:xfrm rot="-2009437" flipH="1">
              <a:off x="5820829" y="1540623"/>
              <a:ext cx="63393" cy="170253"/>
            </a:xfrm>
            <a:custGeom>
              <a:avLst/>
              <a:gdLst/>
              <a:ahLst/>
              <a:cxnLst/>
              <a:rect l="l" t="t" r="r" b="b"/>
              <a:pathLst>
                <a:path w="1702" h="4571" extrusionOk="0">
                  <a:moveTo>
                    <a:pt x="1435" y="1"/>
                  </a:moveTo>
                  <a:cubicBezTo>
                    <a:pt x="968" y="1535"/>
                    <a:pt x="501" y="3003"/>
                    <a:pt x="0" y="4571"/>
                  </a:cubicBezTo>
                  <a:cubicBezTo>
                    <a:pt x="567" y="4104"/>
                    <a:pt x="1701" y="434"/>
                    <a:pt x="14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96"/>
            <p:cNvSpPr/>
            <p:nvPr/>
          </p:nvSpPr>
          <p:spPr>
            <a:xfrm rot="-2009437" flipH="1">
              <a:off x="3249608" y="1776707"/>
              <a:ext cx="72109" cy="56205"/>
            </a:xfrm>
            <a:custGeom>
              <a:avLst/>
              <a:gdLst/>
              <a:ahLst/>
              <a:cxnLst/>
              <a:rect l="l" t="t" r="r" b="b"/>
              <a:pathLst>
                <a:path w="1936" h="1509" extrusionOk="0">
                  <a:moveTo>
                    <a:pt x="301" y="1"/>
                  </a:moveTo>
                  <a:cubicBezTo>
                    <a:pt x="201" y="201"/>
                    <a:pt x="101" y="401"/>
                    <a:pt x="1" y="601"/>
                  </a:cubicBezTo>
                  <a:cubicBezTo>
                    <a:pt x="134" y="601"/>
                    <a:pt x="334" y="601"/>
                    <a:pt x="368" y="668"/>
                  </a:cubicBezTo>
                  <a:cubicBezTo>
                    <a:pt x="568" y="1202"/>
                    <a:pt x="1101" y="1302"/>
                    <a:pt x="1535" y="1502"/>
                  </a:cubicBezTo>
                  <a:cubicBezTo>
                    <a:pt x="1549" y="1507"/>
                    <a:pt x="1565" y="1509"/>
                    <a:pt x="1582" y="1509"/>
                  </a:cubicBezTo>
                  <a:cubicBezTo>
                    <a:pt x="1682" y="1509"/>
                    <a:pt x="1821" y="1435"/>
                    <a:pt x="1935" y="1435"/>
                  </a:cubicBezTo>
                  <a:cubicBezTo>
                    <a:pt x="1902" y="1268"/>
                    <a:pt x="1935" y="1068"/>
                    <a:pt x="1835" y="968"/>
                  </a:cubicBezTo>
                  <a:cubicBezTo>
                    <a:pt x="1669" y="835"/>
                    <a:pt x="1502" y="735"/>
                    <a:pt x="1302" y="668"/>
                  </a:cubicBezTo>
                  <a:cubicBezTo>
                    <a:pt x="968" y="468"/>
                    <a:pt x="468" y="501"/>
                    <a:pt x="3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96"/>
            <p:cNvSpPr/>
            <p:nvPr/>
          </p:nvSpPr>
          <p:spPr>
            <a:xfrm rot="-2009437" flipH="1">
              <a:off x="4093430" y="1555500"/>
              <a:ext cx="103135" cy="193867"/>
            </a:xfrm>
            <a:custGeom>
              <a:avLst/>
              <a:gdLst/>
              <a:ahLst/>
              <a:cxnLst/>
              <a:rect l="l" t="t" r="r" b="b"/>
              <a:pathLst>
                <a:path w="2769" h="5205" extrusionOk="0">
                  <a:moveTo>
                    <a:pt x="67" y="1"/>
                  </a:moveTo>
                  <a:cubicBezTo>
                    <a:pt x="33" y="101"/>
                    <a:pt x="0" y="201"/>
                    <a:pt x="33" y="268"/>
                  </a:cubicBezTo>
                  <a:cubicBezTo>
                    <a:pt x="500" y="1402"/>
                    <a:pt x="901" y="2536"/>
                    <a:pt x="1401" y="3637"/>
                  </a:cubicBezTo>
                  <a:cubicBezTo>
                    <a:pt x="1601" y="4070"/>
                    <a:pt x="1868" y="4437"/>
                    <a:pt x="2202" y="4771"/>
                  </a:cubicBezTo>
                  <a:cubicBezTo>
                    <a:pt x="2368" y="4938"/>
                    <a:pt x="2569" y="5104"/>
                    <a:pt x="2769" y="5205"/>
                  </a:cubicBezTo>
                  <a:cubicBezTo>
                    <a:pt x="1334" y="3737"/>
                    <a:pt x="600" y="1902"/>
                    <a:pt x="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96"/>
            <p:cNvSpPr/>
            <p:nvPr/>
          </p:nvSpPr>
          <p:spPr>
            <a:xfrm rot="-2009437" flipH="1">
              <a:off x="3998124" y="1918692"/>
              <a:ext cx="165299" cy="47861"/>
            </a:xfrm>
            <a:custGeom>
              <a:avLst/>
              <a:gdLst/>
              <a:ahLst/>
              <a:cxnLst/>
              <a:rect l="l" t="t" r="r" b="b"/>
              <a:pathLst>
                <a:path w="4438" h="1285" extrusionOk="0">
                  <a:moveTo>
                    <a:pt x="1" y="0"/>
                  </a:moveTo>
                  <a:cubicBezTo>
                    <a:pt x="265" y="873"/>
                    <a:pt x="2312" y="1284"/>
                    <a:pt x="3614" y="1284"/>
                  </a:cubicBezTo>
                  <a:cubicBezTo>
                    <a:pt x="3954" y="1284"/>
                    <a:pt x="4244" y="1256"/>
                    <a:pt x="4437" y="1201"/>
                  </a:cubicBezTo>
                  <a:cubicBezTo>
                    <a:pt x="2903" y="1068"/>
                    <a:pt x="1335" y="1134"/>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96"/>
            <p:cNvSpPr/>
            <p:nvPr/>
          </p:nvSpPr>
          <p:spPr>
            <a:xfrm rot="-2009437" flipH="1">
              <a:off x="4154483" y="1642721"/>
              <a:ext cx="96952" cy="93227"/>
            </a:xfrm>
            <a:custGeom>
              <a:avLst/>
              <a:gdLst/>
              <a:ahLst/>
              <a:cxnLst/>
              <a:rect l="l" t="t" r="r" b="b"/>
              <a:pathLst>
                <a:path w="2603" h="2503" extrusionOk="0">
                  <a:moveTo>
                    <a:pt x="1" y="0"/>
                  </a:moveTo>
                  <a:lnTo>
                    <a:pt x="68" y="567"/>
                  </a:lnTo>
                  <a:lnTo>
                    <a:pt x="468" y="901"/>
                  </a:lnTo>
                  <a:cubicBezTo>
                    <a:pt x="568" y="934"/>
                    <a:pt x="668" y="968"/>
                    <a:pt x="735" y="1034"/>
                  </a:cubicBezTo>
                  <a:cubicBezTo>
                    <a:pt x="1035" y="1268"/>
                    <a:pt x="1335" y="1535"/>
                    <a:pt x="1635" y="1768"/>
                  </a:cubicBezTo>
                  <a:cubicBezTo>
                    <a:pt x="1936" y="2035"/>
                    <a:pt x="2236" y="2269"/>
                    <a:pt x="2536" y="2502"/>
                  </a:cubicBezTo>
                  <a:lnTo>
                    <a:pt x="2603" y="240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96"/>
            <p:cNvSpPr/>
            <p:nvPr/>
          </p:nvSpPr>
          <p:spPr>
            <a:xfrm rot="-2009437" flipH="1">
              <a:off x="6558207" y="981965"/>
              <a:ext cx="55944" cy="78292"/>
            </a:xfrm>
            <a:custGeom>
              <a:avLst/>
              <a:gdLst/>
              <a:ahLst/>
              <a:cxnLst/>
              <a:rect l="l" t="t" r="r" b="b"/>
              <a:pathLst>
                <a:path w="1502" h="2102" extrusionOk="0">
                  <a:moveTo>
                    <a:pt x="1502" y="0"/>
                  </a:moveTo>
                  <a:cubicBezTo>
                    <a:pt x="801" y="0"/>
                    <a:pt x="734" y="734"/>
                    <a:pt x="367" y="1135"/>
                  </a:cubicBezTo>
                  <a:cubicBezTo>
                    <a:pt x="34" y="1368"/>
                    <a:pt x="0" y="1802"/>
                    <a:pt x="234" y="2102"/>
                  </a:cubicBezTo>
                  <a:lnTo>
                    <a:pt x="15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96"/>
            <p:cNvSpPr/>
            <p:nvPr/>
          </p:nvSpPr>
          <p:spPr>
            <a:xfrm rot="-2009437" flipH="1">
              <a:off x="3392001" y="1087084"/>
              <a:ext cx="126786" cy="93302"/>
            </a:xfrm>
            <a:custGeom>
              <a:avLst/>
              <a:gdLst/>
              <a:ahLst/>
              <a:cxnLst/>
              <a:rect l="l" t="t" r="r" b="b"/>
              <a:pathLst>
                <a:path w="3404" h="2505" extrusionOk="0">
                  <a:moveTo>
                    <a:pt x="3403" y="1"/>
                  </a:moveTo>
                  <a:lnTo>
                    <a:pt x="1" y="2502"/>
                  </a:lnTo>
                  <a:cubicBezTo>
                    <a:pt x="6" y="2504"/>
                    <a:pt x="13" y="2504"/>
                    <a:pt x="21" y="2504"/>
                  </a:cubicBezTo>
                  <a:cubicBezTo>
                    <a:pt x="359" y="2504"/>
                    <a:pt x="2424" y="1045"/>
                    <a:pt x="34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96"/>
            <p:cNvSpPr/>
            <p:nvPr/>
          </p:nvSpPr>
          <p:spPr>
            <a:xfrm rot="-2009437" flipH="1">
              <a:off x="4098140" y="1589917"/>
              <a:ext cx="47266" cy="115575"/>
            </a:xfrm>
            <a:custGeom>
              <a:avLst/>
              <a:gdLst/>
              <a:ahLst/>
              <a:cxnLst/>
              <a:rect l="l" t="t" r="r" b="b"/>
              <a:pathLst>
                <a:path w="1269" h="3103" extrusionOk="0">
                  <a:moveTo>
                    <a:pt x="1" y="0"/>
                  </a:moveTo>
                  <a:lnTo>
                    <a:pt x="1" y="0"/>
                  </a:lnTo>
                  <a:cubicBezTo>
                    <a:pt x="34" y="1134"/>
                    <a:pt x="635" y="2102"/>
                    <a:pt x="1135" y="3102"/>
                  </a:cubicBezTo>
                  <a:lnTo>
                    <a:pt x="1268" y="303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96"/>
            <p:cNvSpPr/>
            <p:nvPr/>
          </p:nvSpPr>
          <p:spPr>
            <a:xfrm rot="-2009437" flipH="1">
              <a:off x="6102862" y="810362"/>
              <a:ext cx="65889" cy="59929"/>
            </a:xfrm>
            <a:custGeom>
              <a:avLst/>
              <a:gdLst/>
              <a:ahLst/>
              <a:cxnLst/>
              <a:rect l="l" t="t" r="r" b="b"/>
              <a:pathLst>
                <a:path w="1769" h="1609" extrusionOk="0">
                  <a:moveTo>
                    <a:pt x="0" y="0"/>
                  </a:moveTo>
                  <a:lnTo>
                    <a:pt x="0" y="0"/>
                  </a:lnTo>
                  <a:cubicBezTo>
                    <a:pt x="222" y="729"/>
                    <a:pt x="1137" y="1609"/>
                    <a:pt x="1685" y="1609"/>
                  </a:cubicBezTo>
                  <a:cubicBezTo>
                    <a:pt x="1714" y="1609"/>
                    <a:pt x="1742" y="1606"/>
                    <a:pt x="1768" y="1601"/>
                  </a:cubicBezTo>
                  <a:cubicBezTo>
                    <a:pt x="1601" y="1435"/>
                    <a:pt x="1468" y="1268"/>
                    <a:pt x="1335" y="1134"/>
                  </a:cubicBezTo>
                  <a:cubicBezTo>
                    <a:pt x="1101" y="968"/>
                    <a:pt x="834" y="767"/>
                    <a:pt x="634" y="601"/>
                  </a:cubicBezTo>
                  <a:cubicBezTo>
                    <a:pt x="401" y="434"/>
                    <a:pt x="234" y="23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96"/>
            <p:cNvSpPr/>
            <p:nvPr/>
          </p:nvSpPr>
          <p:spPr>
            <a:xfrm rot="-2009437" flipH="1">
              <a:off x="5946412" y="817703"/>
              <a:ext cx="42200" cy="47787"/>
            </a:xfrm>
            <a:custGeom>
              <a:avLst/>
              <a:gdLst/>
              <a:ahLst/>
              <a:cxnLst/>
              <a:rect l="l" t="t" r="r" b="b"/>
              <a:pathLst>
                <a:path w="1133" h="1283" extrusionOk="0">
                  <a:moveTo>
                    <a:pt x="298" y="1"/>
                  </a:moveTo>
                  <a:lnTo>
                    <a:pt x="32" y="34"/>
                  </a:lnTo>
                  <a:cubicBezTo>
                    <a:pt x="1" y="559"/>
                    <a:pt x="512" y="1283"/>
                    <a:pt x="906" y="1283"/>
                  </a:cubicBezTo>
                  <a:cubicBezTo>
                    <a:pt x="938" y="1283"/>
                    <a:pt x="969" y="1278"/>
                    <a:pt x="999" y="1268"/>
                  </a:cubicBezTo>
                  <a:lnTo>
                    <a:pt x="1132" y="1001"/>
                  </a:lnTo>
                  <a:lnTo>
                    <a:pt x="1032" y="1035"/>
                  </a:lnTo>
                  <a:lnTo>
                    <a:pt x="2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96"/>
            <p:cNvSpPr/>
            <p:nvPr/>
          </p:nvSpPr>
          <p:spPr>
            <a:xfrm rot="-2009437" flipH="1">
              <a:off x="5657092" y="1343430"/>
              <a:ext cx="37284" cy="82054"/>
            </a:xfrm>
            <a:custGeom>
              <a:avLst/>
              <a:gdLst/>
              <a:ahLst/>
              <a:cxnLst/>
              <a:rect l="l" t="t" r="r" b="b"/>
              <a:pathLst>
                <a:path w="1001" h="2203" extrusionOk="0">
                  <a:moveTo>
                    <a:pt x="33" y="1"/>
                  </a:moveTo>
                  <a:lnTo>
                    <a:pt x="33" y="1"/>
                  </a:lnTo>
                  <a:cubicBezTo>
                    <a:pt x="0" y="468"/>
                    <a:pt x="467" y="668"/>
                    <a:pt x="534" y="1001"/>
                  </a:cubicBezTo>
                  <a:cubicBezTo>
                    <a:pt x="634" y="1402"/>
                    <a:pt x="701" y="1802"/>
                    <a:pt x="767" y="2202"/>
                  </a:cubicBezTo>
                  <a:cubicBezTo>
                    <a:pt x="1001" y="1502"/>
                    <a:pt x="801" y="234"/>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96"/>
            <p:cNvSpPr/>
            <p:nvPr/>
          </p:nvSpPr>
          <p:spPr>
            <a:xfrm rot="-2009437" flipH="1">
              <a:off x="5693261" y="1332376"/>
              <a:ext cx="49761" cy="88236"/>
            </a:xfrm>
            <a:custGeom>
              <a:avLst/>
              <a:gdLst/>
              <a:ahLst/>
              <a:cxnLst/>
              <a:rect l="l" t="t" r="r" b="b"/>
              <a:pathLst>
                <a:path w="1336" h="2369" extrusionOk="0">
                  <a:moveTo>
                    <a:pt x="68" y="0"/>
                  </a:moveTo>
                  <a:lnTo>
                    <a:pt x="68" y="0"/>
                  </a:lnTo>
                  <a:cubicBezTo>
                    <a:pt x="1" y="634"/>
                    <a:pt x="535" y="801"/>
                    <a:pt x="701" y="1168"/>
                  </a:cubicBezTo>
                  <a:cubicBezTo>
                    <a:pt x="835" y="1535"/>
                    <a:pt x="901" y="1935"/>
                    <a:pt x="1002" y="2369"/>
                  </a:cubicBezTo>
                  <a:cubicBezTo>
                    <a:pt x="1335" y="1635"/>
                    <a:pt x="1235" y="1435"/>
                    <a:pt x="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96"/>
            <p:cNvSpPr/>
            <p:nvPr/>
          </p:nvSpPr>
          <p:spPr>
            <a:xfrm rot="-2009437" flipH="1">
              <a:off x="6161594" y="721011"/>
              <a:ext cx="83283" cy="59669"/>
            </a:xfrm>
            <a:custGeom>
              <a:avLst/>
              <a:gdLst/>
              <a:ahLst/>
              <a:cxnLst/>
              <a:rect l="l" t="t" r="r" b="b"/>
              <a:pathLst>
                <a:path w="2236" h="1602" extrusionOk="0">
                  <a:moveTo>
                    <a:pt x="101" y="1"/>
                  </a:moveTo>
                  <a:lnTo>
                    <a:pt x="0" y="167"/>
                  </a:lnTo>
                  <a:lnTo>
                    <a:pt x="2169" y="1602"/>
                  </a:lnTo>
                  <a:cubicBezTo>
                    <a:pt x="2202" y="1535"/>
                    <a:pt x="2235" y="1402"/>
                    <a:pt x="2169" y="1368"/>
                  </a:cubicBezTo>
                  <a:cubicBezTo>
                    <a:pt x="1502" y="901"/>
                    <a:pt x="801" y="468"/>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96"/>
            <p:cNvSpPr/>
            <p:nvPr/>
          </p:nvSpPr>
          <p:spPr>
            <a:xfrm rot="-2009437" flipH="1">
              <a:off x="6483851" y="1425505"/>
              <a:ext cx="103135" cy="50953"/>
            </a:xfrm>
            <a:custGeom>
              <a:avLst/>
              <a:gdLst/>
              <a:ahLst/>
              <a:cxnLst/>
              <a:rect l="l" t="t" r="r" b="b"/>
              <a:pathLst>
                <a:path w="2769" h="1368" extrusionOk="0">
                  <a:moveTo>
                    <a:pt x="2769" y="0"/>
                  </a:moveTo>
                  <a:cubicBezTo>
                    <a:pt x="2731" y="29"/>
                    <a:pt x="2694" y="58"/>
                    <a:pt x="2658" y="86"/>
                  </a:cubicBezTo>
                  <a:lnTo>
                    <a:pt x="2658" y="86"/>
                  </a:lnTo>
                  <a:cubicBezTo>
                    <a:pt x="2695" y="69"/>
                    <a:pt x="2732" y="51"/>
                    <a:pt x="2769" y="34"/>
                  </a:cubicBezTo>
                  <a:lnTo>
                    <a:pt x="2769" y="0"/>
                  </a:lnTo>
                  <a:close/>
                  <a:moveTo>
                    <a:pt x="2658" y="86"/>
                  </a:moveTo>
                  <a:cubicBezTo>
                    <a:pt x="1786" y="492"/>
                    <a:pt x="832" y="792"/>
                    <a:pt x="0" y="1368"/>
                  </a:cubicBezTo>
                  <a:cubicBezTo>
                    <a:pt x="634" y="1168"/>
                    <a:pt x="1268" y="901"/>
                    <a:pt x="1868" y="634"/>
                  </a:cubicBezTo>
                  <a:cubicBezTo>
                    <a:pt x="2160" y="459"/>
                    <a:pt x="2401" y="284"/>
                    <a:pt x="2658" y="8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96"/>
            <p:cNvSpPr/>
            <p:nvPr/>
          </p:nvSpPr>
          <p:spPr>
            <a:xfrm rot="-2009437" flipH="1">
              <a:off x="6255304" y="1014932"/>
              <a:ext cx="93227" cy="76318"/>
            </a:xfrm>
            <a:custGeom>
              <a:avLst/>
              <a:gdLst/>
              <a:ahLst/>
              <a:cxnLst/>
              <a:rect l="l" t="t" r="r" b="b"/>
              <a:pathLst>
                <a:path w="2503" h="2049" extrusionOk="0">
                  <a:moveTo>
                    <a:pt x="2502" y="0"/>
                  </a:moveTo>
                  <a:lnTo>
                    <a:pt x="2502" y="0"/>
                  </a:lnTo>
                  <a:cubicBezTo>
                    <a:pt x="1668" y="701"/>
                    <a:pt x="1034" y="1601"/>
                    <a:pt x="0" y="2035"/>
                  </a:cubicBezTo>
                  <a:cubicBezTo>
                    <a:pt x="24" y="2044"/>
                    <a:pt x="51" y="2048"/>
                    <a:pt x="82" y="2048"/>
                  </a:cubicBezTo>
                  <a:cubicBezTo>
                    <a:pt x="621" y="2048"/>
                    <a:pt x="2218" y="726"/>
                    <a:pt x="2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96"/>
            <p:cNvSpPr/>
            <p:nvPr/>
          </p:nvSpPr>
          <p:spPr>
            <a:xfrm rot="-2009437" flipH="1">
              <a:off x="6304317" y="556271"/>
              <a:ext cx="43541" cy="89503"/>
            </a:xfrm>
            <a:custGeom>
              <a:avLst/>
              <a:gdLst/>
              <a:ahLst/>
              <a:cxnLst/>
              <a:rect l="l" t="t" r="r" b="b"/>
              <a:pathLst>
                <a:path w="1169" h="2403" extrusionOk="0">
                  <a:moveTo>
                    <a:pt x="1035" y="1"/>
                  </a:moveTo>
                  <a:cubicBezTo>
                    <a:pt x="501" y="701"/>
                    <a:pt x="368" y="1569"/>
                    <a:pt x="1" y="2336"/>
                  </a:cubicBezTo>
                  <a:lnTo>
                    <a:pt x="134" y="2403"/>
                  </a:lnTo>
                  <a:lnTo>
                    <a:pt x="1168" y="68"/>
                  </a:lnTo>
                  <a:lnTo>
                    <a:pt x="10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96"/>
            <p:cNvSpPr/>
            <p:nvPr/>
          </p:nvSpPr>
          <p:spPr>
            <a:xfrm rot="-2009437" flipH="1">
              <a:off x="6674835" y="1287451"/>
              <a:ext cx="84512" cy="36390"/>
            </a:xfrm>
            <a:custGeom>
              <a:avLst/>
              <a:gdLst/>
              <a:ahLst/>
              <a:cxnLst/>
              <a:rect l="l" t="t" r="r" b="b"/>
              <a:pathLst>
                <a:path w="2269" h="977" extrusionOk="0">
                  <a:moveTo>
                    <a:pt x="2268" y="0"/>
                  </a:moveTo>
                  <a:lnTo>
                    <a:pt x="0" y="901"/>
                  </a:lnTo>
                  <a:cubicBezTo>
                    <a:pt x="89" y="949"/>
                    <a:pt x="177" y="976"/>
                    <a:pt x="282" y="976"/>
                  </a:cubicBezTo>
                  <a:cubicBezTo>
                    <a:pt x="612" y="976"/>
                    <a:pt x="1104" y="709"/>
                    <a:pt x="22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96"/>
            <p:cNvSpPr/>
            <p:nvPr/>
          </p:nvSpPr>
          <p:spPr>
            <a:xfrm rot="-2009437" flipH="1">
              <a:off x="4228829" y="1450053"/>
              <a:ext cx="43541" cy="120529"/>
            </a:xfrm>
            <a:custGeom>
              <a:avLst/>
              <a:gdLst/>
              <a:ahLst/>
              <a:cxnLst/>
              <a:rect l="l" t="t" r="r" b="b"/>
              <a:pathLst>
                <a:path w="1169" h="3236" extrusionOk="0">
                  <a:moveTo>
                    <a:pt x="368" y="0"/>
                  </a:moveTo>
                  <a:lnTo>
                    <a:pt x="368" y="0"/>
                  </a:lnTo>
                  <a:cubicBezTo>
                    <a:pt x="101" y="133"/>
                    <a:pt x="1" y="434"/>
                    <a:pt x="134" y="667"/>
                  </a:cubicBezTo>
                  <a:cubicBezTo>
                    <a:pt x="468" y="1534"/>
                    <a:pt x="835" y="2402"/>
                    <a:pt x="1168" y="3236"/>
                  </a:cubicBezTo>
                  <a:cubicBezTo>
                    <a:pt x="868" y="2168"/>
                    <a:pt x="268" y="1201"/>
                    <a:pt x="3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96"/>
            <p:cNvSpPr/>
            <p:nvPr/>
          </p:nvSpPr>
          <p:spPr>
            <a:xfrm rot="-2009437" flipH="1">
              <a:off x="4220303" y="1465156"/>
              <a:ext cx="26147" cy="83283"/>
            </a:xfrm>
            <a:custGeom>
              <a:avLst/>
              <a:gdLst/>
              <a:ahLst/>
              <a:cxnLst/>
              <a:rect l="l" t="t" r="r" b="b"/>
              <a:pathLst>
                <a:path w="702" h="2236" extrusionOk="0">
                  <a:moveTo>
                    <a:pt x="168" y="1"/>
                  </a:moveTo>
                  <a:lnTo>
                    <a:pt x="1" y="34"/>
                  </a:lnTo>
                  <a:cubicBezTo>
                    <a:pt x="168" y="768"/>
                    <a:pt x="368" y="1502"/>
                    <a:pt x="568" y="2236"/>
                  </a:cubicBezTo>
                  <a:lnTo>
                    <a:pt x="701" y="2202"/>
                  </a:lnTo>
                  <a:cubicBezTo>
                    <a:pt x="535" y="1469"/>
                    <a:pt x="334" y="735"/>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96"/>
            <p:cNvSpPr/>
            <p:nvPr/>
          </p:nvSpPr>
          <p:spPr>
            <a:xfrm rot="-2009437" flipH="1">
              <a:off x="5761322" y="1438039"/>
              <a:ext cx="31101" cy="88236"/>
            </a:xfrm>
            <a:custGeom>
              <a:avLst/>
              <a:gdLst/>
              <a:ahLst/>
              <a:cxnLst/>
              <a:rect l="l" t="t" r="r" b="b"/>
              <a:pathLst>
                <a:path w="835" h="2369" extrusionOk="0">
                  <a:moveTo>
                    <a:pt x="0" y="0"/>
                  </a:moveTo>
                  <a:lnTo>
                    <a:pt x="0" y="0"/>
                  </a:lnTo>
                  <a:cubicBezTo>
                    <a:pt x="167" y="434"/>
                    <a:pt x="300" y="801"/>
                    <a:pt x="400" y="1201"/>
                  </a:cubicBezTo>
                  <a:cubicBezTo>
                    <a:pt x="534" y="1568"/>
                    <a:pt x="601" y="1968"/>
                    <a:pt x="701" y="2368"/>
                  </a:cubicBezTo>
                  <a:cubicBezTo>
                    <a:pt x="834" y="1668"/>
                    <a:pt x="400" y="30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96"/>
            <p:cNvSpPr/>
            <p:nvPr/>
          </p:nvSpPr>
          <p:spPr>
            <a:xfrm rot="-2009437" flipH="1">
              <a:off x="3611249" y="1514230"/>
              <a:ext cx="26110" cy="89503"/>
            </a:xfrm>
            <a:custGeom>
              <a:avLst/>
              <a:gdLst/>
              <a:ahLst/>
              <a:cxnLst/>
              <a:rect l="l" t="t" r="r" b="b"/>
              <a:pathLst>
                <a:path w="701" h="2403" extrusionOk="0">
                  <a:moveTo>
                    <a:pt x="167" y="1"/>
                  </a:moveTo>
                  <a:lnTo>
                    <a:pt x="0" y="68"/>
                  </a:lnTo>
                  <a:lnTo>
                    <a:pt x="567" y="2403"/>
                  </a:lnTo>
                  <a:lnTo>
                    <a:pt x="701" y="2369"/>
                  </a:lnTo>
                  <a:lnTo>
                    <a:pt x="1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96"/>
            <p:cNvSpPr/>
            <p:nvPr/>
          </p:nvSpPr>
          <p:spPr>
            <a:xfrm rot="-2009437" flipH="1">
              <a:off x="6433769" y="994856"/>
              <a:ext cx="89503" cy="17543"/>
            </a:xfrm>
            <a:custGeom>
              <a:avLst/>
              <a:gdLst/>
              <a:ahLst/>
              <a:cxnLst/>
              <a:rect l="l" t="t" r="r" b="b"/>
              <a:pathLst>
                <a:path w="2403" h="471" extrusionOk="0">
                  <a:moveTo>
                    <a:pt x="1494" y="0"/>
                  </a:moveTo>
                  <a:cubicBezTo>
                    <a:pt x="1042" y="0"/>
                    <a:pt x="511" y="161"/>
                    <a:pt x="1" y="471"/>
                  </a:cubicBezTo>
                  <a:cubicBezTo>
                    <a:pt x="546" y="447"/>
                    <a:pt x="1074" y="154"/>
                    <a:pt x="1658" y="154"/>
                  </a:cubicBezTo>
                  <a:cubicBezTo>
                    <a:pt x="1895" y="154"/>
                    <a:pt x="2142" y="202"/>
                    <a:pt x="2402" y="337"/>
                  </a:cubicBezTo>
                  <a:cubicBezTo>
                    <a:pt x="2191" y="111"/>
                    <a:pt x="1869" y="0"/>
                    <a:pt x="14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96"/>
            <p:cNvSpPr/>
            <p:nvPr/>
          </p:nvSpPr>
          <p:spPr>
            <a:xfrm rot="-2009413" flipH="1">
              <a:off x="3633247" y="1910426"/>
              <a:ext cx="37650" cy="55838"/>
            </a:xfrm>
            <a:custGeom>
              <a:avLst/>
              <a:gdLst/>
              <a:ahLst/>
              <a:cxnLst/>
              <a:rect l="l" t="t" r="r" b="b"/>
              <a:pathLst>
                <a:path w="1035" h="1535" extrusionOk="0">
                  <a:moveTo>
                    <a:pt x="1035" y="1"/>
                  </a:moveTo>
                  <a:lnTo>
                    <a:pt x="1" y="1535"/>
                  </a:lnTo>
                  <a:cubicBezTo>
                    <a:pt x="401" y="1502"/>
                    <a:pt x="1035" y="601"/>
                    <a:pt x="10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96"/>
            <p:cNvSpPr/>
            <p:nvPr/>
          </p:nvSpPr>
          <p:spPr>
            <a:xfrm rot="-2009437" flipH="1">
              <a:off x="5498574" y="1579347"/>
              <a:ext cx="11211" cy="84549"/>
            </a:xfrm>
            <a:custGeom>
              <a:avLst/>
              <a:gdLst/>
              <a:ahLst/>
              <a:cxnLst/>
              <a:rect l="l" t="t" r="r" b="b"/>
              <a:pathLst>
                <a:path w="301" h="2270" extrusionOk="0">
                  <a:moveTo>
                    <a:pt x="1" y="1"/>
                  </a:moveTo>
                  <a:lnTo>
                    <a:pt x="1" y="2269"/>
                  </a:lnTo>
                  <a:cubicBezTo>
                    <a:pt x="301" y="1802"/>
                    <a:pt x="234" y="16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96"/>
            <p:cNvSpPr/>
            <p:nvPr/>
          </p:nvSpPr>
          <p:spPr>
            <a:xfrm rot="-2009437" flipH="1">
              <a:off x="4808225" y="1770629"/>
              <a:ext cx="67118" cy="57173"/>
            </a:xfrm>
            <a:custGeom>
              <a:avLst/>
              <a:gdLst/>
              <a:ahLst/>
              <a:cxnLst/>
              <a:rect l="l" t="t" r="r" b="b"/>
              <a:pathLst>
                <a:path w="1802" h="1535" extrusionOk="0">
                  <a:moveTo>
                    <a:pt x="1735" y="0"/>
                  </a:moveTo>
                  <a:lnTo>
                    <a:pt x="0" y="1435"/>
                  </a:lnTo>
                  <a:lnTo>
                    <a:pt x="101" y="1535"/>
                  </a:lnTo>
                  <a:lnTo>
                    <a:pt x="1802" y="100"/>
                  </a:lnTo>
                  <a:lnTo>
                    <a:pt x="17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96"/>
            <p:cNvSpPr/>
            <p:nvPr/>
          </p:nvSpPr>
          <p:spPr>
            <a:xfrm rot="-2009437" flipH="1">
              <a:off x="4267204" y="989462"/>
              <a:ext cx="62127" cy="75833"/>
            </a:xfrm>
            <a:custGeom>
              <a:avLst/>
              <a:gdLst/>
              <a:ahLst/>
              <a:cxnLst/>
              <a:rect l="l" t="t" r="r" b="b"/>
              <a:pathLst>
                <a:path w="1668" h="2036" extrusionOk="0">
                  <a:moveTo>
                    <a:pt x="1601" y="0"/>
                  </a:moveTo>
                  <a:lnTo>
                    <a:pt x="0" y="1902"/>
                  </a:lnTo>
                  <a:lnTo>
                    <a:pt x="133" y="2035"/>
                  </a:lnTo>
                  <a:lnTo>
                    <a:pt x="634" y="1401"/>
                  </a:lnTo>
                  <a:lnTo>
                    <a:pt x="1201" y="734"/>
                  </a:lnTo>
                  <a:cubicBezTo>
                    <a:pt x="1368" y="534"/>
                    <a:pt x="1668" y="434"/>
                    <a:pt x="1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96"/>
            <p:cNvSpPr/>
            <p:nvPr/>
          </p:nvSpPr>
          <p:spPr>
            <a:xfrm rot="-2009437" flipH="1">
              <a:off x="3616728" y="1788744"/>
              <a:ext cx="65889" cy="22385"/>
            </a:xfrm>
            <a:custGeom>
              <a:avLst/>
              <a:gdLst/>
              <a:ahLst/>
              <a:cxnLst/>
              <a:rect l="l" t="t" r="r" b="b"/>
              <a:pathLst>
                <a:path w="1769" h="601" extrusionOk="0">
                  <a:moveTo>
                    <a:pt x="1768" y="0"/>
                  </a:moveTo>
                  <a:cubicBezTo>
                    <a:pt x="1351" y="98"/>
                    <a:pt x="988" y="413"/>
                    <a:pt x="560" y="413"/>
                  </a:cubicBezTo>
                  <a:cubicBezTo>
                    <a:pt x="406" y="413"/>
                    <a:pt x="243" y="373"/>
                    <a:pt x="67" y="267"/>
                  </a:cubicBezTo>
                  <a:lnTo>
                    <a:pt x="1" y="434"/>
                  </a:lnTo>
                  <a:cubicBezTo>
                    <a:pt x="167" y="534"/>
                    <a:pt x="367" y="601"/>
                    <a:pt x="568" y="601"/>
                  </a:cubicBezTo>
                  <a:cubicBezTo>
                    <a:pt x="1035" y="567"/>
                    <a:pt x="1468" y="367"/>
                    <a:pt x="17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96"/>
            <p:cNvSpPr/>
            <p:nvPr/>
          </p:nvSpPr>
          <p:spPr>
            <a:xfrm rot="-2009437" flipH="1">
              <a:off x="6375688" y="815030"/>
              <a:ext cx="62127" cy="52219"/>
            </a:xfrm>
            <a:custGeom>
              <a:avLst/>
              <a:gdLst/>
              <a:ahLst/>
              <a:cxnLst/>
              <a:rect l="l" t="t" r="r" b="b"/>
              <a:pathLst>
                <a:path w="1668" h="1402" extrusionOk="0">
                  <a:moveTo>
                    <a:pt x="1534" y="1"/>
                  </a:moveTo>
                  <a:lnTo>
                    <a:pt x="0" y="1402"/>
                  </a:lnTo>
                  <a:cubicBezTo>
                    <a:pt x="367" y="1201"/>
                    <a:pt x="701" y="1001"/>
                    <a:pt x="1034" y="768"/>
                  </a:cubicBezTo>
                  <a:cubicBezTo>
                    <a:pt x="1268" y="568"/>
                    <a:pt x="1668" y="468"/>
                    <a:pt x="1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96"/>
            <p:cNvSpPr/>
            <p:nvPr/>
          </p:nvSpPr>
          <p:spPr>
            <a:xfrm rot="-2009437" flipH="1">
              <a:off x="6297544" y="577114"/>
              <a:ext cx="33559" cy="70842"/>
            </a:xfrm>
            <a:custGeom>
              <a:avLst/>
              <a:gdLst/>
              <a:ahLst/>
              <a:cxnLst/>
              <a:rect l="l" t="t" r="r" b="b"/>
              <a:pathLst>
                <a:path w="901" h="1902" extrusionOk="0">
                  <a:moveTo>
                    <a:pt x="734" y="0"/>
                  </a:moveTo>
                  <a:lnTo>
                    <a:pt x="0" y="1835"/>
                  </a:lnTo>
                  <a:lnTo>
                    <a:pt x="133" y="1902"/>
                  </a:lnTo>
                  <a:cubicBezTo>
                    <a:pt x="400" y="1301"/>
                    <a:pt x="634" y="668"/>
                    <a:pt x="901" y="67"/>
                  </a:cubicBezTo>
                  <a:lnTo>
                    <a:pt x="7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96"/>
            <p:cNvSpPr/>
            <p:nvPr/>
          </p:nvSpPr>
          <p:spPr>
            <a:xfrm rot="-2009437" flipH="1">
              <a:off x="3543850" y="1068267"/>
              <a:ext cx="83283" cy="13073"/>
            </a:xfrm>
            <a:custGeom>
              <a:avLst/>
              <a:gdLst/>
              <a:ahLst/>
              <a:cxnLst/>
              <a:rect l="l" t="t" r="r" b="b"/>
              <a:pathLst>
                <a:path w="2236" h="351" extrusionOk="0">
                  <a:moveTo>
                    <a:pt x="1905" y="1"/>
                  </a:moveTo>
                  <a:cubicBezTo>
                    <a:pt x="1489" y="1"/>
                    <a:pt x="1081" y="201"/>
                    <a:pt x="669" y="201"/>
                  </a:cubicBezTo>
                  <a:cubicBezTo>
                    <a:pt x="470" y="201"/>
                    <a:pt x="270" y="155"/>
                    <a:pt x="67" y="17"/>
                  </a:cubicBezTo>
                  <a:lnTo>
                    <a:pt x="0" y="83"/>
                  </a:lnTo>
                  <a:cubicBezTo>
                    <a:pt x="134" y="184"/>
                    <a:pt x="267" y="350"/>
                    <a:pt x="367" y="350"/>
                  </a:cubicBezTo>
                  <a:cubicBezTo>
                    <a:pt x="968" y="284"/>
                    <a:pt x="1602" y="150"/>
                    <a:pt x="2235" y="50"/>
                  </a:cubicBezTo>
                  <a:cubicBezTo>
                    <a:pt x="2124" y="15"/>
                    <a:pt x="2014" y="1"/>
                    <a:pt x="19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96"/>
            <p:cNvSpPr/>
            <p:nvPr/>
          </p:nvSpPr>
          <p:spPr>
            <a:xfrm rot="-2009437" flipH="1">
              <a:off x="4291626" y="1098931"/>
              <a:ext cx="48495" cy="65479"/>
            </a:xfrm>
            <a:custGeom>
              <a:avLst/>
              <a:gdLst/>
              <a:ahLst/>
              <a:cxnLst/>
              <a:rect l="l" t="t" r="r" b="b"/>
              <a:pathLst>
                <a:path w="1302" h="1758" extrusionOk="0">
                  <a:moveTo>
                    <a:pt x="1268" y="1"/>
                  </a:moveTo>
                  <a:lnTo>
                    <a:pt x="0" y="1735"/>
                  </a:lnTo>
                  <a:cubicBezTo>
                    <a:pt x="56" y="1749"/>
                    <a:pt x="105" y="1757"/>
                    <a:pt x="147" y="1757"/>
                  </a:cubicBezTo>
                  <a:cubicBezTo>
                    <a:pt x="205" y="1757"/>
                    <a:pt x="248" y="1741"/>
                    <a:pt x="267" y="1702"/>
                  </a:cubicBezTo>
                  <a:cubicBezTo>
                    <a:pt x="467" y="1402"/>
                    <a:pt x="667" y="1101"/>
                    <a:pt x="868" y="768"/>
                  </a:cubicBezTo>
                  <a:cubicBezTo>
                    <a:pt x="1034" y="534"/>
                    <a:pt x="1168" y="267"/>
                    <a:pt x="1301" y="34"/>
                  </a:cubicBezTo>
                  <a:lnTo>
                    <a:pt x="12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96"/>
            <p:cNvSpPr/>
            <p:nvPr/>
          </p:nvSpPr>
          <p:spPr>
            <a:xfrm rot="-2009437" flipH="1">
              <a:off x="6492786" y="747173"/>
              <a:ext cx="16202" cy="55944"/>
            </a:xfrm>
            <a:custGeom>
              <a:avLst/>
              <a:gdLst/>
              <a:ahLst/>
              <a:cxnLst/>
              <a:rect l="l" t="t" r="r" b="b"/>
              <a:pathLst>
                <a:path w="435" h="1502" extrusionOk="0">
                  <a:moveTo>
                    <a:pt x="434" y="0"/>
                  </a:moveTo>
                  <a:lnTo>
                    <a:pt x="1" y="33"/>
                  </a:lnTo>
                  <a:lnTo>
                    <a:pt x="134" y="1468"/>
                  </a:lnTo>
                  <a:lnTo>
                    <a:pt x="201" y="1501"/>
                  </a:lnTo>
                  <a:lnTo>
                    <a:pt x="4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96"/>
            <p:cNvSpPr/>
            <p:nvPr/>
          </p:nvSpPr>
          <p:spPr>
            <a:xfrm rot="-2009437" flipH="1">
              <a:off x="5736561" y="1438399"/>
              <a:ext cx="22422" cy="78329"/>
            </a:xfrm>
            <a:custGeom>
              <a:avLst/>
              <a:gdLst/>
              <a:ahLst/>
              <a:cxnLst/>
              <a:rect l="l" t="t" r="r" b="b"/>
              <a:pathLst>
                <a:path w="602" h="2103" extrusionOk="0">
                  <a:moveTo>
                    <a:pt x="134" y="1"/>
                  </a:moveTo>
                  <a:lnTo>
                    <a:pt x="1" y="34"/>
                  </a:lnTo>
                  <a:lnTo>
                    <a:pt x="468" y="2102"/>
                  </a:lnTo>
                  <a:lnTo>
                    <a:pt x="601" y="2069"/>
                  </a:lnTo>
                  <a:cubicBezTo>
                    <a:pt x="434" y="1402"/>
                    <a:pt x="301" y="701"/>
                    <a:pt x="1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96"/>
            <p:cNvSpPr/>
            <p:nvPr/>
          </p:nvSpPr>
          <p:spPr>
            <a:xfrm rot="-2009437" flipH="1">
              <a:off x="6193643" y="595434"/>
              <a:ext cx="58439" cy="14377"/>
            </a:xfrm>
            <a:custGeom>
              <a:avLst/>
              <a:gdLst/>
              <a:ahLst/>
              <a:cxnLst/>
              <a:rect l="l" t="t" r="r" b="b"/>
              <a:pathLst>
                <a:path w="1569" h="386" extrusionOk="0">
                  <a:moveTo>
                    <a:pt x="816" y="1"/>
                  </a:moveTo>
                  <a:cubicBezTo>
                    <a:pt x="489" y="1"/>
                    <a:pt x="271" y="116"/>
                    <a:pt x="1" y="386"/>
                  </a:cubicBezTo>
                  <a:lnTo>
                    <a:pt x="1569" y="119"/>
                  </a:lnTo>
                  <a:cubicBezTo>
                    <a:pt x="1254" y="43"/>
                    <a:pt x="1015" y="1"/>
                    <a:pt x="8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96"/>
            <p:cNvSpPr/>
            <p:nvPr/>
          </p:nvSpPr>
          <p:spPr>
            <a:xfrm rot="-2009437" flipH="1">
              <a:off x="6410401" y="1425180"/>
              <a:ext cx="58439" cy="54715"/>
            </a:xfrm>
            <a:custGeom>
              <a:avLst/>
              <a:gdLst/>
              <a:ahLst/>
              <a:cxnLst/>
              <a:rect l="l" t="t" r="r" b="b"/>
              <a:pathLst>
                <a:path w="1569" h="1469" extrusionOk="0">
                  <a:moveTo>
                    <a:pt x="1568" y="1"/>
                  </a:moveTo>
                  <a:lnTo>
                    <a:pt x="1435" y="101"/>
                  </a:lnTo>
                  <a:cubicBezTo>
                    <a:pt x="968" y="501"/>
                    <a:pt x="534" y="902"/>
                    <a:pt x="67" y="1269"/>
                  </a:cubicBezTo>
                  <a:cubicBezTo>
                    <a:pt x="41" y="1295"/>
                    <a:pt x="35" y="1365"/>
                    <a:pt x="34" y="1425"/>
                  </a:cubicBezTo>
                  <a:lnTo>
                    <a:pt x="34" y="1425"/>
                  </a:lnTo>
                  <a:cubicBezTo>
                    <a:pt x="544" y="1263"/>
                    <a:pt x="1503" y="392"/>
                    <a:pt x="1568" y="1"/>
                  </a:cubicBezTo>
                  <a:close/>
                  <a:moveTo>
                    <a:pt x="34" y="1425"/>
                  </a:moveTo>
                  <a:cubicBezTo>
                    <a:pt x="23" y="1429"/>
                    <a:pt x="12" y="1432"/>
                    <a:pt x="1" y="1435"/>
                  </a:cubicBezTo>
                  <a:lnTo>
                    <a:pt x="34" y="1469"/>
                  </a:lnTo>
                  <a:cubicBezTo>
                    <a:pt x="34" y="1455"/>
                    <a:pt x="34" y="1441"/>
                    <a:pt x="34" y="142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96"/>
            <p:cNvSpPr/>
            <p:nvPr/>
          </p:nvSpPr>
          <p:spPr>
            <a:xfrm rot="-2009437" flipH="1">
              <a:off x="3611625" y="1553395"/>
              <a:ext cx="16202" cy="78329"/>
            </a:xfrm>
            <a:custGeom>
              <a:avLst/>
              <a:gdLst/>
              <a:ahLst/>
              <a:cxnLst/>
              <a:rect l="l" t="t" r="r" b="b"/>
              <a:pathLst>
                <a:path w="435" h="2103" extrusionOk="0">
                  <a:moveTo>
                    <a:pt x="1" y="1"/>
                  </a:moveTo>
                  <a:lnTo>
                    <a:pt x="301" y="2102"/>
                  </a:lnTo>
                  <a:lnTo>
                    <a:pt x="435" y="2102"/>
                  </a:lnTo>
                  <a:lnTo>
                    <a:pt x="1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96"/>
            <p:cNvSpPr/>
            <p:nvPr/>
          </p:nvSpPr>
          <p:spPr>
            <a:xfrm rot="-2009437" flipH="1">
              <a:off x="4398964" y="1436476"/>
              <a:ext cx="50953" cy="47228"/>
            </a:xfrm>
            <a:custGeom>
              <a:avLst/>
              <a:gdLst/>
              <a:ahLst/>
              <a:cxnLst/>
              <a:rect l="l" t="t" r="r" b="b"/>
              <a:pathLst>
                <a:path w="1368" h="1268" extrusionOk="0">
                  <a:moveTo>
                    <a:pt x="1334" y="0"/>
                  </a:moveTo>
                  <a:cubicBezTo>
                    <a:pt x="1334" y="9"/>
                    <a:pt x="1335" y="18"/>
                    <a:pt x="1336" y="27"/>
                  </a:cubicBezTo>
                  <a:lnTo>
                    <a:pt x="1336" y="27"/>
                  </a:lnTo>
                  <a:lnTo>
                    <a:pt x="1368" y="0"/>
                  </a:lnTo>
                  <a:close/>
                  <a:moveTo>
                    <a:pt x="1336" y="27"/>
                  </a:moveTo>
                  <a:lnTo>
                    <a:pt x="0" y="1168"/>
                  </a:lnTo>
                  <a:lnTo>
                    <a:pt x="67" y="1268"/>
                  </a:lnTo>
                  <a:cubicBezTo>
                    <a:pt x="133" y="1268"/>
                    <a:pt x="167" y="1234"/>
                    <a:pt x="234" y="1201"/>
                  </a:cubicBezTo>
                  <a:cubicBezTo>
                    <a:pt x="600" y="867"/>
                    <a:pt x="967" y="534"/>
                    <a:pt x="1334" y="200"/>
                  </a:cubicBezTo>
                  <a:cubicBezTo>
                    <a:pt x="1363" y="171"/>
                    <a:pt x="1342" y="92"/>
                    <a:pt x="1336" y="2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96"/>
            <p:cNvSpPr/>
            <p:nvPr/>
          </p:nvSpPr>
          <p:spPr>
            <a:xfrm rot="-2009437" flipH="1">
              <a:off x="5766952" y="1061608"/>
              <a:ext cx="73338" cy="16835"/>
            </a:xfrm>
            <a:custGeom>
              <a:avLst/>
              <a:gdLst/>
              <a:ahLst/>
              <a:cxnLst/>
              <a:rect l="l" t="t" r="r" b="b"/>
              <a:pathLst>
                <a:path w="1969" h="452" extrusionOk="0">
                  <a:moveTo>
                    <a:pt x="0" y="1"/>
                  </a:moveTo>
                  <a:cubicBezTo>
                    <a:pt x="250" y="301"/>
                    <a:pt x="1045" y="451"/>
                    <a:pt x="1567" y="451"/>
                  </a:cubicBezTo>
                  <a:cubicBezTo>
                    <a:pt x="1741" y="451"/>
                    <a:pt x="1885" y="434"/>
                    <a:pt x="1968" y="401"/>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96"/>
            <p:cNvSpPr/>
            <p:nvPr/>
          </p:nvSpPr>
          <p:spPr>
            <a:xfrm rot="-2009437" flipH="1">
              <a:off x="6317781" y="786292"/>
              <a:ext cx="38550" cy="63393"/>
            </a:xfrm>
            <a:custGeom>
              <a:avLst/>
              <a:gdLst/>
              <a:ahLst/>
              <a:cxnLst/>
              <a:rect l="l" t="t" r="r" b="b"/>
              <a:pathLst>
                <a:path w="1035" h="1702" extrusionOk="0">
                  <a:moveTo>
                    <a:pt x="734" y="0"/>
                  </a:moveTo>
                  <a:lnTo>
                    <a:pt x="734" y="0"/>
                  </a:lnTo>
                  <a:cubicBezTo>
                    <a:pt x="701" y="200"/>
                    <a:pt x="668" y="434"/>
                    <a:pt x="601" y="634"/>
                  </a:cubicBezTo>
                  <a:cubicBezTo>
                    <a:pt x="434" y="1001"/>
                    <a:pt x="201" y="1335"/>
                    <a:pt x="0" y="1702"/>
                  </a:cubicBezTo>
                  <a:cubicBezTo>
                    <a:pt x="568" y="1501"/>
                    <a:pt x="1035" y="501"/>
                    <a:pt x="7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96"/>
            <p:cNvSpPr/>
            <p:nvPr/>
          </p:nvSpPr>
          <p:spPr>
            <a:xfrm rot="-2009437" flipH="1">
              <a:off x="4872822" y="1763580"/>
              <a:ext cx="53448" cy="41008"/>
            </a:xfrm>
            <a:custGeom>
              <a:avLst/>
              <a:gdLst/>
              <a:ahLst/>
              <a:cxnLst/>
              <a:rect l="l" t="t" r="r" b="b"/>
              <a:pathLst>
                <a:path w="1435" h="1101" extrusionOk="0">
                  <a:moveTo>
                    <a:pt x="1435" y="0"/>
                  </a:moveTo>
                  <a:lnTo>
                    <a:pt x="0" y="1101"/>
                  </a:lnTo>
                  <a:cubicBezTo>
                    <a:pt x="501" y="1068"/>
                    <a:pt x="1368" y="334"/>
                    <a:pt x="14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96"/>
            <p:cNvSpPr/>
            <p:nvPr/>
          </p:nvSpPr>
          <p:spPr>
            <a:xfrm rot="-2009413" flipH="1">
              <a:off x="3702001" y="1920635"/>
              <a:ext cx="40087" cy="53437"/>
            </a:xfrm>
            <a:custGeom>
              <a:avLst/>
              <a:gdLst/>
              <a:ahLst/>
              <a:cxnLst/>
              <a:rect l="l" t="t" r="r" b="b"/>
              <a:pathLst>
                <a:path w="1102" h="1469" extrusionOk="0">
                  <a:moveTo>
                    <a:pt x="1002" y="0"/>
                  </a:moveTo>
                  <a:lnTo>
                    <a:pt x="1" y="1468"/>
                  </a:lnTo>
                  <a:cubicBezTo>
                    <a:pt x="601" y="1168"/>
                    <a:pt x="768" y="568"/>
                    <a:pt x="1102" y="67"/>
                  </a:cubicBez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96"/>
            <p:cNvSpPr/>
            <p:nvPr/>
          </p:nvSpPr>
          <p:spPr>
            <a:xfrm rot="-2009437" flipH="1">
              <a:off x="4899856" y="1785224"/>
              <a:ext cx="54715" cy="38550"/>
            </a:xfrm>
            <a:custGeom>
              <a:avLst/>
              <a:gdLst/>
              <a:ahLst/>
              <a:cxnLst/>
              <a:rect l="l" t="t" r="r" b="b"/>
              <a:pathLst>
                <a:path w="1469" h="1035" extrusionOk="0">
                  <a:moveTo>
                    <a:pt x="1368" y="1"/>
                  </a:moveTo>
                  <a:lnTo>
                    <a:pt x="1" y="901"/>
                  </a:lnTo>
                  <a:lnTo>
                    <a:pt x="101" y="1035"/>
                  </a:lnTo>
                  <a:lnTo>
                    <a:pt x="1468" y="134"/>
                  </a:lnTo>
                  <a:lnTo>
                    <a:pt x="13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96"/>
            <p:cNvSpPr/>
            <p:nvPr/>
          </p:nvSpPr>
          <p:spPr>
            <a:xfrm rot="-2009437" flipH="1">
              <a:off x="6009811" y="1649864"/>
              <a:ext cx="65889" cy="17878"/>
            </a:xfrm>
            <a:custGeom>
              <a:avLst/>
              <a:gdLst/>
              <a:ahLst/>
              <a:cxnLst/>
              <a:rect l="l" t="t" r="r" b="b"/>
              <a:pathLst>
                <a:path w="1769" h="480" extrusionOk="0">
                  <a:moveTo>
                    <a:pt x="1768" y="1"/>
                  </a:moveTo>
                  <a:lnTo>
                    <a:pt x="0" y="434"/>
                  </a:lnTo>
                  <a:cubicBezTo>
                    <a:pt x="125" y="465"/>
                    <a:pt x="244" y="479"/>
                    <a:pt x="361" y="479"/>
                  </a:cubicBezTo>
                  <a:cubicBezTo>
                    <a:pt x="868" y="479"/>
                    <a:pt x="1307" y="218"/>
                    <a:pt x="17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96"/>
            <p:cNvSpPr/>
            <p:nvPr/>
          </p:nvSpPr>
          <p:spPr>
            <a:xfrm rot="-2009437" flipH="1">
              <a:off x="3339144" y="1738414"/>
              <a:ext cx="32367" cy="59669"/>
            </a:xfrm>
            <a:custGeom>
              <a:avLst/>
              <a:gdLst/>
              <a:ahLst/>
              <a:cxnLst/>
              <a:rect l="l" t="t" r="r" b="b"/>
              <a:pathLst>
                <a:path w="869" h="1602" extrusionOk="0">
                  <a:moveTo>
                    <a:pt x="868" y="1"/>
                  </a:moveTo>
                  <a:lnTo>
                    <a:pt x="868" y="1"/>
                  </a:lnTo>
                  <a:cubicBezTo>
                    <a:pt x="368" y="401"/>
                    <a:pt x="68" y="968"/>
                    <a:pt x="1" y="1602"/>
                  </a:cubicBezTo>
                  <a:cubicBezTo>
                    <a:pt x="301" y="1068"/>
                    <a:pt x="568" y="568"/>
                    <a:pt x="8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96"/>
            <p:cNvSpPr/>
            <p:nvPr/>
          </p:nvSpPr>
          <p:spPr>
            <a:xfrm rot="-2009437" flipH="1">
              <a:off x="3641776" y="1818363"/>
              <a:ext cx="42275" cy="18958"/>
            </a:xfrm>
            <a:custGeom>
              <a:avLst/>
              <a:gdLst/>
              <a:ahLst/>
              <a:cxnLst/>
              <a:rect l="l" t="t" r="r" b="b"/>
              <a:pathLst>
                <a:path w="1135" h="509" extrusionOk="0">
                  <a:moveTo>
                    <a:pt x="1134" y="1"/>
                  </a:moveTo>
                  <a:lnTo>
                    <a:pt x="0" y="468"/>
                  </a:lnTo>
                  <a:cubicBezTo>
                    <a:pt x="91" y="495"/>
                    <a:pt x="183" y="509"/>
                    <a:pt x="274" y="509"/>
                  </a:cubicBezTo>
                  <a:cubicBezTo>
                    <a:pt x="619" y="509"/>
                    <a:pt x="950" y="317"/>
                    <a:pt x="11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96"/>
            <p:cNvSpPr/>
            <p:nvPr/>
          </p:nvSpPr>
          <p:spPr>
            <a:xfrm rot="-2009437" flipH="1">
              <a:off x="5261742" y="890426"/>
              <a:ext cx="45999" cy="11211"/>
            </a:xfrm>
            <a:custGeom>
              <a:avLst/>
              <a:gdLst/>
              <a:ahLst/>
              <a:cxnLst/>
              <a:rect l="l" t="t" r="r" b="b"/>
              <a:pathLst>
                <a:path w="1235" h="301" extrusionOk="0">
                  <a:moveTo>
                    <a:pt x="1134" y="1"/>
                  </a:moveTo>
                  <a:cubicBezTo>
                    <a:pt x="796" y="62"/>
                    <a:pt x="458" y="123"/>
                    <a:pt x="94" y="211"/>
                  </a:cubicBezTo>
                  <a:lnTo>
                    <a:pt x="94" y="211"/>
                  </a:lnTo>
                  <a:cubicBezTo>
                    <a:pt x="63" y="207"/>
                    <a:pt x="32" y="204"/>
                    <a:pt x="0" y="201"/>
                  </a:cubicBezTo>
                  <a:lnTo>
                    <a:pt x="0" y="234"/>
                  </a:lnTo>
                  <a:cubicBezTo>
                    <a:pt x="32" y="226"/>
                    <a:pt x="63" y="218"/>
                    <a:pt x="94" y="211"/>
                  </a:cubicBezTo>
                  <a:lnTo>
                    <a:pt x="94" y="211"/>
                  </a:lnTo>
                  <a:cubicBezTo>
                    <a:pt x="391" y="246"/>
                    <a:pt x="665" y="301"/>
                    <a:pt x="967" y="301"/>
                  </a:cubicBezTo>
                  <a:cubicBezTo>
                    <a:pt x="1067" y="301"/>
                    <a:pt x="1168" y="234"/>
                    <a:pt x="1234" y="201"/>
                  </a:cubicBezTo>
                  <a:cubicBezTo>
                    <a:pt x="1201" y="134"/>
                    <a:pt x="1168" y="1"/>
                    <a:pt x="11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96"/>
            <p:cNvSpPr/>
            <p:nvPr/>
          </p:nvSpPr>
          <p:spPr>
            <a:xfrm rot="-2009413" flipH="1">
              <a:off x="3317099" y="1899600"/>
              <a:ext cx="48563" cy="15824"/>
            </a:xfrm>
            <a:custGeom>
              <a:avLst/>
              <a:gdLst/>
              <a:ahLst/>
              <a:cxnLst/>
              <a:rect l="l" t="t" r="r" b="b"/>
              <a:pathLst>
                <a:path w="1335" h="435" extrusionOk="0">
                  <a:moveTo>
                    <a:pt x="1268" y="0"/>
                  </a:moveTo>
                  <a:lnTo>
                    <a:pt x="1" y="334"/>
                  </a:lnTo>
                  <a:lnTo>
                    <a:pt x="34" y="434"/>
                  </a:lnTo>
                  <a:lnTo>
                    <a:pt x="1335" y="167"/>
                  </a:lnTo>
                  <a:lnTo>
                    <a:pt x="12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96"/>
            <p:cNvSpPr/>
            <p:nvPr/>
          </p:nvSpPr>
          <p:spPr>
            <a:xfrm rot="-2009437" flipH="1">
              <a:off x="5819018" y="1561708"/>
              <a:ext cx="21156" cy="49724"/>
            </a:xfrm>
            <a:custGeom>
              <a:avLst/>
              <a:gdLst/>
              <a:ahLst/>
              <a:cxnLst/>
              <a:rect l="l" t="t" r="r" b="b"/>
              <a:pathLst>
                <a:path w="568" h="1335" extrusionOk="0">
                  <a:moveTo>
                    <a:pt x="568" y="0"/>
                  </a:moveTo>
                  <a:cubicBezTo>
                    <a:pt x="167" y="334"/>
                    <a:pt x="1" y="834"/>
                    <a:pt x="134" y="1334"/>
                  </a:cubicBezTo>
                  <a:lnTo>
                    <a:pt x="5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96"/>
            <p:cNvSpPr/>
            <p:nvPr/>
          </p:nvSpPr>
          <p:spPr>
            <a:xfrm rot="-2009437" flipH="1">
              <a:off x="4338055" y="1096733"/>
              <a:ext cx="31101" cy="39816"/>
            </a:xfrm>
            <a:custGeom>
              <a:avLst/>
              <a:gdLst/>
              <a:ahLst/>
              <a:cxnLst/>
              <a:rect l="l" t="t" r="r" b="b"/>
              <a:pathLst>
                <a:path w="835" h="1069" extrusionOk="0">
                  <a:moveTo>
                    <a:pt x="734" y="1"/>
                  </a:moveTo>
                  <a:cubicBezTo>
                    <a:pt x="534" y="201"/>
                    <a:pt x="367" y="401"/>
                    <a:pt x="201" y="634"/>
                  </a:cubicBezTo>
                  <a:cubicBezTo>
                    <a:pt x="134" y="768"/>
                    <a:pt x="67" y="901"/>
                    <a:pt x="0" y="1068"/>
                  </a:cubicBezTo>
                  <a:lnTo>
                    <a:pt x="834" y="101"/>
                  </a:lnTo>
                  <a:lnTo>
                    <a:pt x="7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96"/>
            <p:cNvSpPr/>
            <p:nvPr/>
          </p:nvSpPr>
          <p:spPr>
            <a:xfrm rot="-2009437" flipH="1">
              <a:off x="6248035" y="1056932"/>
              <a:ext cx="45999" cy="38550"/>
            </a:xfrm>
            <a:custGeom>
              <a:avLst/>
              <a:gdLst/>
              <a:ahLst/>
              <a:cxnLst/>
              <a:rect l="l" t="t" r="r" b="b"/>
              <a:pathLst>
                <a:path w="1235" h="1035" extrusionOk="0">
                  <a:moveTo>
                    <a:pt x="1168" y="0"/>
                  </a:moveTo>
                  <a:lnTo>
                    <a:pt x="0" y="934"/>
                  </a:lnTo>
                  <a:lnTo>
                    <a:pt x="67" y="1034"/>
                  </a:lnTo>
                  <a:lnTo>
                    <a:pt x="1234" y="100"/>
                  </a:lnTo>
                  <a:lnTo>
                    <a:pt x="11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96"/>
            <p:cNvSpPr/>
            <p:nvPr/>
          </p:nvSpPr>
          <p:spPr>
            <a:xfrm rot="-2009437" flipH="1">
              <a:off x="6175565" y="704368"/>
              <a:ext cx="49724" cy="23651"/>
            </a:xfrm>
            <a:custGeom>
              <a:avLst/>
              <a:gdLst/>
              <a:ahLst/>
              <a:cxnLst/>
              <a:rect l="l" t="t" r="r" b="b"/>
              <a:pathLst>
                <a:path w="1335" h="635" extrusionOk="0">
                  <a:moveTo>
                    <a:pt x="101" y="1"/>
                  </a:moveTo>
                  <a:lnTo>
                    <a:pt x="0" y="201"/>
                  </a:lnTo>
                  <a:lnTo>
                    <a:pt x="1268" y="635"/>
                  </a:lnTo>
                  <a:lnTo>
                    <a:pt x="1335" y="535"/>
                  </a:lnTo>
                  <a:lnTo>
                    <a:pt x="1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96"/>
            <p:cNvSpPr/>
            <p:nvPr/>
          </p:nvSpPr>
          <p:spPr>
            <a:xfrm rot="-2009437" flipH="1">
              <a:off x="4980588" y="1376036"/>
              <a:ext cx="24918" cy="47266"/>
            </a:xfrm>
            <a:custGeom>
              <a:avLst/>
              <a:gdLst/>
              <a:ahLst/>
              <a:cxnLst/>
              <a:rect l="l" t="t" r="r" b="b"/>
              <a:pathLst>
                <a:path w="669" h="1269" extrusionOk="0">
                  <a:moveTo>
                    <a:pt x="134" y="1"/>
                  </a:moveTo>
                  <a:lnTo>
                    <a:pt x="1" y="68"/>
                  </a:lnTo>
                  <a:lnTo>
                    <a:pt x="615" y="1142"/>
                  </a:lnTo>
                  <a:lnTo>
                    <a:pt x="615" y="1142"/>
                  </a:lnTo>
                  <a:lnTo>
                    <a:pt x="134" y="1"/>
                  </a:lnTo>
                  <a:close/>
                  <a:moveTo>
                    <a:pt x="615" y="1142"/>
                  </a:moveTo>
                  <a:lnTo>
                    <a:pt x="668" y="1268"/>
                  </a:lnTo>
                  <a:lnTo>
                    <a:pt x="668" y="1235"/>
                  </a:lnTo>
                  <a:lnTo>
                    <a:pt x="615" y="114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96"/>
            <p:cNvSpPr/>
            <p:nvPr/>
          </p:nvSpPr>
          <p:spPr>
            <a:xfrm rot="-2009437" flipH="1">
              <a:off x="3575526" y="1084455"/>
              <a:ext cx="45999" cy="15569"/>
            </a:xfrm>
            <a:custGeom>
              <a:avLst/>
              <a:gdLst/>
              <a:ahLst/>
              <a:cxnLst/>
              <a:rect l="l" t="t" r="r" b="b"/>
              <a:pathLst>
                <a:path w="1235" h="418" extrusionOk="0">
                  <a:moveTo>
                    <a:pt x="1235" y="0"/>
                  </a:moveTo>
                  <a:lnTo>
                    <a:pt x="0" y="367"/>
                  </a:lnTo>
                  <a:cubicBezTo>
                    <a:pt x="119" y="401"/>
                    <a:pt x="238" y="418"/>
                    <a:pt x="354" y="418"/>
                  </a:cubicBezTo>
                  <a:cubicBezTo>
                    <a:pt x="694" y="418"/>
                    <a:pt x="1011" y="274"/>
                    <a:pt x="12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96"/>
            <p:cNvSpPr/>
            <p:nvPr/>
          </p:nvSpPr>
          <p:spPr>
            <a:xfrm rot="-2009437" flipH="1">
              <a:off x="2966675" y="1134451"/>
              <a:ext cx="28605" cy="34825"/>
            </a:xfrm>
            <a:custGeom>
              <a:avLst/>
              <a:gdLst/>
              <a:ahLst/>
              <a:cxnLst/>
              <a:rect l="l" t="t" r="r" b="b"/>
              <a:pathLst>
                <a:path w="768" h="935" extrusionOk="0">
                  <a:moveTo>
                    <a:pt x="668" y="1"/>
                  </a:moveTo>
                  <a:lnTo>
                    <a:pt x="0" y="835"/>
                  </a:lnTo>
                  <a:lnTo>
                    <a:pt x="167" y="935"/>
                  </a:lnTo>
                  <a:lnTo>
                    <a:pt x="768" y="68"/>
                  </a:lnTo>
                  <a:lnTo>
                    <a:pt x="6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96"/>
            <p:cNvSpPr/>
            <p:nvPr/>
          </p:nvSpPr>
          <p:spPr>
            <a:xfrm rot="-2009437" flipH="1">
              <a:off x="4307650" y="982003"/>
              <a:ext cx="28605" cy="38550"/>
            </a:xfrm>
            <a:custGeom>
              <a:avLst/>
              <a:gdLst/>
              <a:ahLst/>
              <a:cxnLst/>
              <a:rect l="l" t="t" r="r" b="b"/>
              <a:pathLst>
                <a:path w="768" h="1035" extrusionOk="0">
                  <a:moveTo>
                    <a:pt x="767" y="0"/>
                  </a:moveTo>
                  <a:lnTo>
                    <a:pt x="0" y="934"/>
                  </a:lnTo>
                  <a:lnTo>
                    <a:pt x="100" y="1034"/>
                  </a:lnTo>
                  <a:cubicBezTo>
                    <a:pt x="267" y="867"/>
                    <a:pt x="434" y="667"/>
                    <a:pt x="567" y="500"/>
                  </a:cubicBezTo>
                  <a:cubicBezTo>
                    <a:pt x="634" y="334"/>
                    <a:pt x="701" y="167"/>
                    <a:pt x="7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96"/>
            <p:cNvSpPr/>
            <p:nvPr/>
          </p:nvSpPr>
          <p:spPr>
            <a:xfrm rot="-2009437" flipH="1">
              <a:off x="5933926" y="654546"/>
              <a:ext cx="19890" cy="32330"/>
            </a:xfrm>
            <a:custGeom>
              <a:avLst/>
              <a:gdLst/>
              <a:ahLst/>
              <a:cxnLst/>
              <a:rect l="l" t="t" r="r" b="b"/>
              <a:pathLst>
                <a:path w="534" h="868" extrusionOk="0">
                  <a:moveTo>
                    <a:pt x="434" y="0"/>
                  </a:moveTo>
                  <a:lnTo>
                    <a:pt x="300" y="133"/>
                  </a:lnTo>
                  <a:lnTo>
                    <a:pt x="0" y="734"/>
                  </a:lnTo>
                  <a:lnTo>
                    <a:pt x="234" y="867"/>
                  </a:lnTo>
                  <a:lnTo>
                    <a:pt x="534" y="33"/>
                  </a:lnTo>
                  <a:lnTo>
                    <a:pt x="4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96"/>
            <p:cNvSpPr/>
            <p:nvPr/>
          </p:nvSpPr>
          <p:spPr>
            <a:xfrm rot="-2009437" flipH="1">
              <a:off x="6551420" y="838096"/>
              <a:ext cx="16202" cy="42275"/>
            </a:xfrm>
            <a:custGeom>
              <a:avLst/>
              <a:gdLst/>
              <a:ahLst/>
              <a:cxnLst/>
              <a:rect l="l" t="t" r="r" b="b"/>
              <a:pathLst>
                <a:path w="435" h="1135" extrusionOk="0">
                  <a:moveTo>
                    <a:pt x="201" y="1"/>
                  </a:moveTo>
                  <a:lnTo>
                    <a:pt x="1" y="34"/>
                  </a:lnTo>
                  <a:lnTo>
                    <a:pt x="368" y="1135"/>
                  </a:lnTo>
                  <a:lnTo>
                    <a:pt x="435" y="1101"/>
                  </a:lnTo>
                  <a:lnTo>
                    <a:pt x="20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96"/>
            <p:cNvSpPr/>
            <p:nvPr/>
          </p:nvSpPr>
          <p:spPr>
            <a:xfrm rot="-2009437" flipH="1">
              <a:off x="3657549" y="1618835"/>
              <a:ext cx="8753" cy="43541"/>
            </a:xfrm>
            <a:custGeom>
              <a:avLst/>
              <a:gdLst/>
              <a:ahLst/>
              <a:cxnLst/>
              <a:rect l="l" t="t" r="r" b="b"/>
              <a:pathLst>
                <a:path w="235" h="1169" extrusionOk="0">
                  <a:moveTo>
                    <a:pt x="1" y="1"/>
                  </a:moveTo>
                  <a:cubicBezTo>
                    <a:pt x="34" y="401"/>
                    <a:pt x="101" y="768"/>
                    <a:pt x="134" y="1168"/>
                  </a:cubicBezTo>
                  <a:lnTo>
                    <a:pt x="234" y="1168"/>
                  </a:lnTo>
                  <a:cubicBezTo>
                    <a:pt x="201" y="768"/>
                    <a:pt x="167" y="401"/>
                    <a:pt x="10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96"/>
            <p:cNvSpPr/>
            <p:nvPr/>
          </p:nvSpPr>
          <p:spPr>
            <a:xfrm rot="-2009437" flipH="1">
              <a:off x="3320806" y="1769073"/>
              <a:ext cx="28605" cy="38550"/>
            </a:xfrm>
            <a:custGeom>
              <a:avLst/>
              <a:gdLst/>
              <a:ahLst/>
              <a:cxnLst/>
              <a:rect l="l" t="t" r="r" b="b"/>
              <a:pathLst>
                <a:path w="768" h="1035" extrusionOk="0">
                  <a:moveTo>
                    <a:pt x="768" y="0"/>
                  </a:moveTo>
                  <a:lnTo>
                    <a:pt x="0" y="868"/>
                  </a:lnTo>
                  <a:lnTo>
                    <a:pt x="201" y="1034"/>
                  </a:lnTo>
                  <a:lnTo>
                    <a:pt x="76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96"/>
            <p:cNvSpPr/>
            <p:nvPr/>
          </p:nvSpPr>
          <p:spPr>
            <a:xfrm rot="-2009437" flipH="1">
              <a:off x="3132144" y="1111120"/>
              <a:ext cx="28642" cy="32330"/>
            </a:xfrm>
            <a:custGeom>
              <a:avLst/>
              <a:gdLst/>
              <a:ahLst/>
              <a:cxnLst/>
              <a:rect l="l" t="t" r="r" b="b"/>
              <a:pathLst>
                <a:path w="769" h="868" extrusionOk="0">
                  <a:moveTo>
                    <a:pt x="668" y="1"/>
                  </a:moveTo>
                  <a:lnTo>
                    <a:pt x="1" y="735"/>
                  </a:lnTo>
                  <a:lnTo>
                    <a:pt x="101" y="868"/>
                  </a:lnTo>
                  <a:lnTo>
                    <a:pt x="768" y="101"/>
                  </a:lnTo>
                  <a:lnTo>
                    <a:pt x="6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96"/>
            <p:cNvSpPr/>
            <p:nvPr/>
          </p:nvSpPr>
          <p:spPr>
            <a:xfrm rot="-2009437" flipH="1">
              <a:off x="4806061" y="1761470"/>
              <a:ext cx="32330" cy="29872"/>
            </a:xfrm>
            <a:custGeom>
              <a:avLst/>
              <a:gdLst/>
              <a:ahLst/>
              <a:cxnLst/>
              <a:rect l="l" t="t" r="r" b="b"/>
              <a:pathLst>
                <a:path w="868" h="802" extrusionOk="0">
                  <a:moveTo>
                    <a:pt x="768" y="1"/>
                  </a:moveTo>
                  <a:lnTo>
                    <a:pt x="1" y="668"/>
                  </a:lnTo>
                  <a:lnTo>
                    <a:pt x="101" y="801"/>
                  </a:lnTo>
                  <a:lnTo>
                    <a:pt x="868" y="101"/>
                  </a:lnTo>
                  <a:lnTo>
                    <a:pt x="7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96"/>
            <p:cNvSpPr/>
            <p:nvPr/>
          </p:nvSpPr>
          <p:spPr>
            <a:xfrm rot="-2009437" flipH="1">
              <a:off x="6159163" y="794625"/>
              <a:ext cx="27376" cy="43541"/>
            </a:xfrm>
            <a:custGeom>
              <a:avLst/>
              <a:gdLst/>
              <a:ahLst/>
              <a:cxnLst/>
              <a:rect l="l" t="t" r="r" b="b"/>
              <a:pathLst>
                <a:path w="735" h="1169" extrusionOk="0">
                  <a:moveTo>
                    <a:pt x="0" y="1"/>
                  </a:moveTo>
                  <a:lnTo>
                    <a:pt x="601" y="1168"/>
                  </a:lnTo>
                  <a:lnTo>
                    <a:pt x="734" y="1102"/>
                  </a:lnTo>
                  <a:lnTo>
                    <a:pt x="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96"/>
            <p:cNvSpPr/>
            <p:nvPr/>
          </p:nvSpPr>
          <p:spPr>
            <a:xfrm rot="-2009437" flipH="1">
              <a:off x="5640699" y="1571004"/>
              <a:ext cx="9982" cy="58439"/>
            </a:xfrm>
            <a:custGeom>
              <a:avLst/>
              <a:gdLst/>
              <a:ahLst/>
              <a:cxnLst/>
              <a:rect l="l" t="t" r="r" b="b"/>
              <a:pathLst>
                <a:path w="268" h="1569" extrusionOk="0">
                  <a:moveTo>
                    <a:pt x="167" y="1"/>
                  </a:moveTo>
                  <a:cubicBezTo>
                    <a:pt x="100" y="34"/>
                    <a:pt x="0" y="68"/>
                    <a:pt x="0" y="101"/>
                  </a:cubicBezTo>
                  <a:lnTo>
                    <a:pt x="0" y="902"/>
                  </a:lnTo>
                  <a:lnTo>
                    <a:pt x="0" y="1569"/>
                  </a:lnTo>
                  <a:lnTo>
                    <a:pt x="134" y="1569"/>
                  </a:lnTo>
                  <a:lnTo>
                    <a:pt x="267" y="568"/>
                  </a:lnTo>
                  <a:lnTo>
                    <a:pt x="1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96"/>
            <p:cNvSpPr/>
            <p:nvPr/>
          </p:nvSpPr>
          <p:spPr>
            <a:xfrm rot="-2009437" flipH="1">
              <a:off x="5607751" y="1560196"/>
              <a:ext cx="8753" cy="70880"/>
            </a:xfrm>
            <a:custGeom>
              <a:avLst/>
              <a:gdLst/>
              <a:ahLst/>
              <a:cxnLst/>
              <a:rect l="l" t="t" r="r" b="b"/>
              <a:pathLst>
                <a:path w="235" h="1903" extrusionOk="0">
                  <a:moveTo>
                    <a:pt x="1" y="1"/>
                  </a:moveTo>
                  <a:lnTo>
                    <a:pt x="101" y="1902"/>
                  </a:lnTo>
                  <a:lnTo>
                    <a:pt x="234" y="1902"/>
                  </a:lnTo>
                  <a:cubicBezTo>
                    <a:pt x="234" y="1268"/>
                    <a:pt x="201" y="634"/>
                    <a:pt x="1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57" name="Google Shape;4157;p96"/>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96">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96">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96">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4164"/>
        <p:cNvGrpSpPr/>
        <p:nvPr/>
      </p:nvGrpSpPr>
      <p:grpSpPr>
        <a:xfrm>
          <a:off x="0" y="0"/>
          <a:ext cx="0" cy="0"/>
          <a:chOff x="0" y="0"/>
          <a:chExt cx="0" cy="0"/>
        </a:xfrm>
      </p:grpSpPr>
      <p:sp>
        <p:nvSpPr>
          <p:cNvPr id="4165" name="Google Shape;4165;p97"/>
          <p:cNvSpPr txBox="1">
            <a:spLocks noGrp="1"/>
          </p:cNvSpPr>
          <p:nvPr>
            <p:ph type="title"/>
          </p:nvPr>
        </p:nvSpPr>
        <p:spPr>
          <a:xfrm>
            <a:off x="709875" y="3039525"/>
            <a:ext cx="5650800" cy="550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—SOMEONE FAMOUS</a:t>
            </a:r>
            <a:endParaRPr/>
          </a:p>
        </p:txBody>
      </p:sp>
      <p:sp>
        <p:nvSpPr>
          <p:cNvPr id="4166" name="Google Shape;4166;p97"/>
          <p:cNvSpPr txBox="1">
            <a:spLocks noGrp="1"/>
          </p:cNvSpPr>
          <p:nvPr>
            <p:ph type="subTitle" idx="1"/>
          </p:nvPr>
        </p:nvSpPr>
        <p:spPr>
          <a:xfrm>
            <a:off x="709875" y="1553482"/>
            <a:ext cx="6190500" cy="1081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“This is a quote, words full of wisdom that someone important said and can make the reader get inspired.”</a:t>
            </a:r>
            <a:endParaRPr/>
          </a:p>
        </p:txBody>
      </p:sp>
      <p:cxnSp>
        <p:nvCxnSpPr>
          <p:cNvPr id="4167" name="Google Shape;4167;p97"/>
          <p:cNvCxnSpPr/>
          <p:nvPr/>
        </p:nvCxnSpPr>
        <p:spPr>
          <a:xfrm>
            <a:off x="806300" y="2899575"/>
            <a:ext cx="1625400" cy="0"/>
          </a:xfrm>
          <a:prstGeom prst="straightConnector1">
            <a:avLst/>
          </a:prstGeom>
          <a:noFill/>
          <a:ln w="19050" cap="flat" cmpd="sng">
            <a:solidFill>
              <a:schemeClr val="dk1"/>
            </a:solidFill>
            <a:prstDash val="solid"/>
            <a:round/>
            <a:headEnd type="none" w="med" len="med"/>
            <a:tailEnd type="none" w="med" len="med"/>
          </a:ln>
        </p:spPr>
      </p:cxnSp>
      <p:sp>
        <p:nvSpPr>
          <p:cNvPr id="4168" name="Google Shape;4168;p97"/>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97">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97">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97">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72" name="Google Shape;4172;p97"/>
          <p:cNvGrpSpPr/>
          <p:nvPr/>
        </p:nvGrpSpPr>
        <p:grpSpPr>
          <a:xfrm>
            <a:off x="5339520" y="1868327"/>
            <a:ext cx="3264726" cy="2735158"/>
            <a:chOff x="3676175" y="2181525"/>
            <a:chExt cx="1097350" cy="919350"/>
          </a:xfrm>
        </p:grpSpPr>
        <p:sp>
          <p:nvSpPr>
            <p:cNvPr id="4173" name="Google Shape;4173;p97"/>
            <p:cNvSpPr/>
            <p:nvPr/>
          </p:nvSpPr>
          <p:spPr>
            <a:xfrm>
              <a:off x="4287325" y="2184425"/>
              <a:ext cx="479850" cy="814525"/>
            </a:xfrm>
            <a:custGeom>
              <a:avLst/>
              <a:gdLst/>
              <a:ahLst/>
              <a:cxnLst/>
              <a:rect l="l" t="t" r="r" b="b"/>
              <a:pathLst>
                <a:path w="19194" h="32581" extrusionOk="0">
                  <a:moveTo>
                    <a:pt x="4051" y="0"/>
                  </a:moveTo>
                  <a:cubicBezTo>
                    <a:pt x="3885" y="0"/>
                    <a:pt x="3771" y="83"/>
                    <a:pt x="3789" y="343"/>
                  </a:cubicBezTo>
                  <a:cubicBezTo>
                    <a:pt x="3881" y="845"/>
                    <a:pt x="3401" y="868"/>
                    <a:pt x="3333" y="1393"/>
                  </a:cubicBezTo>
                  <a:cubicBezTo>
                    <a:pt x="3242" y="2055"/>
                    <a:pt x="3470" y="2740"/>
                    <a:pt x="3812" y="3310"/>
                  </a:cubicBezTo>
                  <a:cubicBezTo>
                    <a:pt x="3538" y="3470"/>
                    <a:pt x="3470" y="4086"/>
                    <a:pt x="3721" y="4337"/>
                  </a:cubicBezTo>
                  <a:cubicBezTo>
                    <a:pt x="3820" y="4442"/>
                    <a:pt x="3885" y="4483"/>
                    <a:pt x="3929" y="4483"/>
                  </a:cubicBezTo>
                  <a:cubicBezTo>
                    <a:pt x="4097" y="4483"/>
                    <a:pt x="3956" y="3881"/>
                    <a:pt x="4246" y="3881"/>
                  </a:cubicBezTo>
                  <a:cubicBezTo>
                    <a:pt x="4248" y="3881"/>
                    <a:pt x="4251" y="3881"/>
                    <a:pt x="4253" y="3881"/>
                  </a:cubicBezTo>
                  <a:cubicBezTo>
                    <a:pt x="4465" y="3881"/>
                    <a:pt x="5067" y="4842"/>
                    <a:pt x="5022" y="5091"/>
                  </a:cubicBezTo>
                  <a:cubicBezTo>
                    <a:pt x="4961" y="5336"/>
                    <a:pt x="4773" y="5443"/>
                    <a:pt x="4575" y="5443"/>
                  </a:cubicBezTo>
                  <a:cubicBezTo>
                    <a:pt x="4404" y="5443"/>
                    <a:pt x="4225" y="5365"/>
                    <a:pt x="4109" y="5228"/>
                  </a:cubicBezTo>
                  <a:cubicBezTo>
                    <a:pt x="4063" y="5296"/>
                    <a:pt x="3949" y="5342"/>
                    <a:pt x="3881" y="5433"/>
                  </a:cubicBezTo>
                  <a:cubicBezTo>
                    <a:pt x="3573" y="5084"/>
                    <a:pt x="3616" y="4735"/>
                    <a:pt x="3145" y="4735"/>
                  </a:cubicBezTo>
                  <a:cubicBezTo>
                    <a:pt x="3093" y="4735"/>
                    <a:pt x="3034" y="4739"/>
                    <a:pt x="2968" y="4748"/>
                  </a:cubicBezTo>
                  <a:cubicBezTo>
                    <a:pt x="2899" y="5387"/>
                    <a:pt x="3150" y="5707"/>
                    <a:pt x="3219" y="6300"/>
                  </a:cubicBezTo>
                  <a:cubicBezTo>
                    <a:pt x="3242" y="6506"/>
                    <a:pt x="3059" y="7145"/>
                    <a:pt x="3173" y="7282"/>
                  </a:cubicBezTo>
                  <a:cubicBezTo>
                    <a:pt x="3241" y="7387"/>
                    <a:pt x="3308" y="7423"/>
                    <a:pt x="3378" y="7423"/>
                  </a:cubicBezTo>
                  <a:cubicBezTo>
                    <a:pt x="3519" y="7423"/>
                    <a:pt x="3667" y="7274"/>
                    <a:pt x="3835" y="7259"/>
                  </a:cubicBezTo>
                  <a:cubicBezTo>
                    <a:pt x="3909" y="7247"/>
                    <a:pt x="3977" y="7242"/>
                    <a:pt x="4038" y="7242"/>
                  </a:cubicBezTo>
                  <a:cubicBezTo>
                    <a:pt x="4583" y="7242"/>
                    <a:pt x="4680" y="7668"/>
                    <a:pt x="5090" y="8058"/>
                  </a:cubicBezTo>
                  <a:cubicBezTo>
                    <a:pt x="5410" y="8377"/>
                    <a:pt x="5912" y="8537"/>
                    <a:pt x="6323" y="8651"/>
                  </a:cubicBezTo>
                  <a:cubicBezTo>
                    <a:pt x="6483" y="8697"/>
                    <a:pt x="7053" y="8720"/>
                    <a:pt x="7145" y="8857"/>
                  </a:cubicBezTo>
                  <a:cubicBezTo>
                    <a:pt x="7213" y="8948"/>
                    <a:pt x="7099" y="9313"/>
                    <a:pt x="7122" y="9473"/>
                  </a:cubicBezTo>
                  <a:cubicBezTo>
                    <a:pt x="7145" y="9656"/>
                    <a:pt x="7236" y="9815"/>
                    <a:pt x="7304" y="9975"/>
                  </a:cubicBezTo>
                  <a:cubicBezTo>
                    <a:pt x="7464" y="10181"/>
                    <a:pt x="7441" y="10546"/>
                    <a:pt x="7259" y="10751"/>
                  </a:cubicBezTo>
                  <a:cubicBezTo>
                    <a:pt x="7122" y="10911"/>
                    <a:pt x="6939" y="11071"/>
                    <a:pt x="6757" y="11185"/>
                  </a:cubicBezTo>
                  <a:cubicBezTo>
                    <a:pt x="6483" y="11459"/>
                    <a:pt x="6163" y="11687"/>
                    <a:pt x="5821" y="11847"/>
                  </a:cubicBezTo>
                  <a:cubicBezTo>
                    <a:pt x="5798" y="11847"/>
                    <a:pt x="5798" y="11870"/>
                    <a:pt x="5775" y="11870"/>
                  </a:cubicBezTo>
                  <a:cubicBezTo>
                    <a:pt x="5752" y="12349"/>
                    <a:pt x="5661" y="12828"/>
                    <a:pt x="5387" y="13216"/>
                  </a:cubicBezTo>
                  <a:cubicBezTo>
                    <a:pt x="5319" y="13331"/>
                    <a:pt x="5227" y="13468"/>
                    <a:pt x="5136" y="13559"/>
                  </a:cubicBezTo>
                  <a:cubicBezTo>
                    <a:pt x="5090" y="13673"/>
                    <a:pt x="5022" y="13787"/>
                    <a:pt x="4931" y="13856"/>
                  </a:cubicBezTo>
                  <a:cubicBezTo>
                    <a:pt x="4657" y="14426"/>
                    <a:pt x="4497" y="14632"/>
                    <a:pt x="3995" y="15020"/>
                  </a:cubicBezTo>
                  <a:cubicBezTo>
                    <a:pt x="3561" y="15362"/>
                    <a:pt x="3173" y="15841"/>
                    <a:pt x="2717" y="16184"/>
                  </a:cubicBezTo>
                  <a:cubicBezTo>
                    <a:pt x="2283" y="16480"/>
                    <a:pt x="1849" y="16640"/>
                    <a:pt x="1484" y="17097"/>
                  </a:cubicBezTo>
                  <a:cubicBezTo>
                    <a:pt x="0" y="18968"/>
                    <a:pt x="320" y="22575"/>
                    <a:pt x="2557" y="23830"/>
                  </a:cubicBezTo>
                  <a:cubicBezTo>
                    <a:pt x="3904" y="24583"/>
                    <a:pt x="6095" y="24652"/>
                    <a:pt x="7601" y="24720"/>
                  </a:cubicBezTo>
                  <a:cubicBezTo>
                    <a:pt x="7651" y="24723"/>
                    <a:pt x="7702" y="24724"/>
                    <a:pt x="7752" y="24724"/>
                  </a:cubicBezTo>
                  <a:cubicBezTo>
                    <a:pt x="8416" y="24724"/>
                    <a:pt x="9103" y="24507"/>
                    <a:pt x="9760" y="24507"/>
                  </a:cubicBezTo>
                  <a:cubicBezTo>
                    <a:pt x="9894" y="24507"/>
                    <a:pt x="10027" y="24516"/>
                    <a:pt x="10158" y="24538"/>
                  </a:cubicBezTo>
                  <a:cubicBezTo>
                    <a:pt x="10591" y="25108"/>
                    <a:pt x="11870" y="24766"/>
                    <a:pt x="12212" y="25268"/>
                  </a:cubicBezTo>
                  <a:cubicBezTo>
                    <a:pt x="12258" y="25359"/>
                    <a:pt x="12166" y="25542"/>
                    <a:pt x="12212" y="25656"/>
                  </a:cubicBezTo>
                  <a:cubicBezTo>
                    <a:pt x="12258" y="25770"/>
                    <a:pt x="12417" y="25862"/>
                    <a:pt x="12486" y="25976"/>
                  </a:cubicBezTo>
                  <a:cubicBezTo>
                    <a:pt x="12668" y="26250"/>
                    <a:pt x="12828" y="26501"/>
                    <a:pt x="12988" y="26775"/>
                  </a:cubicBezTo>
                  <a:cubicBezTo>
                    <a:pt x="13285" y="27231"/>
                    <a:pt x="13581" y="27665"/>
                    <a:pt x="13650" y="28213"/>
                  </a:cubicBezTo>
                  <a:cubicBezTo>
                    <a:pt x="13741" y="29171"/>
                    <a:pt x="13627" y="30518"/>
                    <a:pt x="14426" y="31157"/>
                  </a:cubicBezTo>
                  <a:cubicBezTo>
                    <a:pt x="14654" y="31340"/>
                    <a:pt x="15042" y="31682"/>
                    <a:pt x="15339" y="31865"/>
                  </a:cubicBezTo>
                  <a:cubicBezTo>
                    <a:pt x="15659" y="32070"/>
                    <a:pt x="16252" y="32458"/>
                    <a:pt x="16617" y="32527"/>
                  </a:cubicBezTo>
                  <a:cubicBezTo>
                    <a:pt x="16760" y="32562"/>
                    <a:pt x="16931" y="32580"/>
                    <a:pt x="17112" y="32580"/>
                  </a:cubicBezTo>
                  <a:cubicBezTo>
                    <a:pt x="17509" y="32580"/>
                    <a:pt x="17948" y="32494"/>
                    <a:pt x="18215" y="32321"/>
                  </a:cubicBezTo>
                  <a:cubicBezTo>
                    <a:pt x="18717" y="32002"/>
                    <a:pt x="18649" y="31659"/>
                    <a:pt x="18694" y="31089"/>
                  </a:cubicBezTo>
                  <a:lnTo>
                    <a:pt x="18694" y="31089"/>
                  </a:lnTo>
                  <a:cubicBezTo>
                    <a:pt x="18720" y="31093"/>
                    <a:pt x="18744" y="31095"/>
                    <a:pt x="18768" y="31095"/>
                  </a:cubicBezTo>
                  <a:cubicBezTo>
                    <a:pt x="19116" y="31095"/>
                    <a:pt x="19194" y="30634"/>
                    <a:pt x="19151" y="30313"/>
                  </a:cubicBezTo>
                  <a:cubicBezTo>
                    <a:pt x="19060" y="29833"/>
                    <a:pt x="18808" y="29833"/>
                    <a:pt x="18489" y="29491"/>
                  </a:cubicBezTo>
                  <a:cubicBezTo>
                    <a:pt x="18283" y="29263"/>
                    <a:pt x="18215" y="29057"/>
                    <a:pt x="17918" y="28943"/>
                  </a:cubicBezTo>
                  <a:cubicBezTo>
                    <a:pt x="17809" y="28900"/>
                    <a:pt x="17698" y="28885"/>
                    <a:pt x="17585" y="28885"/>
                  </a:cubicBezTo>
                  <a:cubicBezTo>
                    <a:pt x="17316" y="28885"/>
                    <a:pt x="17040" y="28972"/>
                    <a:pt x="16762" y="28972"/>
                  </a:cubicBezTo>
                  <a:cubicBezTo>
                    <a:pt x="16722" y="28972"/>
                    <a:pt x="16681" y="28970"/>
                    <a:pt x="16640" y="28966"/>
                  </a:cubicBezTo>
                  <a:cubicBezTo>
                    <a:pt x="15841" y="28897"/>
                    <a:pt x="15818" y="28487"/>
                    <a:pt x="15910" y="27984"/>
                  </a:cubicBezTo>
                  <a:cubicBezTo>
                    <a:pt x="15910" y="27962"/>
                    <a:pt x="15910" y="27939"/>
                    <a:pt x="15910" y="27916"/>
                  </a:cubicBezTo>
                  <a:cubicBezTo>
                    <a:pt x="16069" y="26569"/>
                    <a:pt x="15453" y="25337"/>
                    <a:pt x="15339" y="24013"/>
                  </a:cubicBezTo>
                  <a:cubicBezTo>
                    <a:pt x="15339" y="23899"/>
                    <a:pt x="15362" y="23807"/>
                    <a:pt x="15385" y="23716"/>
                  </a:cubicBezTo>
                  <a:cubicBezTo>
                    <a:pt x="15385" y="23716"/>
                    <a:pt x="15385" y="23693"/>
                    <a:pt x="15385" y="23670"/>
                  </a:cubicBezTo>
                  <a:cubicBezTo>
                    <a:pt x="15430" y="22917"/>
                    <a:pt x="15773" y="22141"/>
                    <a:pt x="15887" y="21365"/>
                  </a:cubicBezTo>
                  <a:cubicBezTo>
                    <a:pt x="16001" y="20657"/>
                    <a:pt x="15955" y="20224"/>
                    <a:pt x="15818" y="19539"/>
                  </a:cubicBezTo>
                  <a:cubicBezTo>
                    <a:pt x="15613" y="18603"/>
                    <a:pt x="15613" y="17416"/>
                    <a:pt x="15704" y="16458"/>
                  </a:cubicBezTo>
                  <a:cubicBezTo>
                    <a:pt x="15841" y="15225"/>
                    <a:pt x="16115" y="14129"/>
                    <a:pt x="15818" y="12874"/>
                  </a:cubicBezTo>
                  <a:cubicBezTo>
                    <a:pt x="15681" y="12281"/>
                    <a:pt x="15430" y="11687"/>
                    <a:pt x="15339" y="11071"/>
                  </a:cubicBezTo>
                  <a:cubicBezTo>
                    <a:pt x="15293" y="10797"/>
                    <a:pt x="15293" y="10523"/>
                    <a:pt x="15293" y="10249"/>
                  </a:cubicBezTo>
                  <a:cubicBezTo>
                    <a:pt x="15088" y="9633"/>
                    <a:pt x="14700" y="9062"/>
                    <a:pt x="14586" y="8423"/>
                  </a:cubicBezTo>
                  <a:cubicBezTo>
                    <a:pt x="14494" y="7921"/>
                    <a:pt x="14472" y="7419"/>
                    <a:pt x="14449" y="6894"/>
                  </a:cubicBezTo>
                  <a:cubicBezTo>
                    <a:pt x="14426" y="6757"/>
                    <a:pt x="14380" y="6620"/>
                    <a:pt x="14335" y="6483"/>
                  </a:cubicBezTo>
                  <a:cubicBezTo>
                    <a:pt x="14312" y="6460"/>
                    <a:pt x="14289" y="6460"/>
                    <a:pt x="14266" y="6437"/>
                  </a:cubicBezTo>
                  <a:cubicBezTo>
                    <a:pt x="13924" y="6049"/>
                    <a:pt x="13696" y="5593"/>
                    <a:pt x="13444" y="5136"/>
                  </a:cubicBezTo>
                  <a:cubicBezTo>
                    <a:pt x="13216" y="4748"/>
                    <a:pt x="13011" y="4337"/>
                    <a:pt x="12531" y="4269"/>
                  </a:cubicBezTo>
                  <a:cubicBezTo>
                    <a:pt x="12121" y="4200"/>
                    <a:pt x="12052" y="3812"/>
                    <a:pt x="12166" y="3493"/>
                  </a:cubicBezTo>
                  <a:cubicBezTo>
                    <a:pt x="12121" y="3447"/>
                    <a:pt x="12075" y="3424"/>
                    <a:pt x="12029" y="3379"/>
                  </a:cubicBezTo>
                  <a:cubicBezTo>
                    <a:pt x="13034" y="3173"/>
                    <a:pt x="12098" y="2169"/>
                    <a:pt x="11573" y="1804"/>
                  </a:cubicBezTo>
                  <a:cubicBezTo>
                    <a:pt x="11454" y="1937"/>
                    <a:pt x="11287" y="2032"/>
                    <a:pt x="11116" y="2032"/>
                  </a:cubicBezTo>
                  <a:cubicBezTo>
                    <a:pt x="11024" y="2032"/>
                    <a:pt x="10930" y="2005"/>
                    <a:pt x="10842" y="1941"/>
                  </a:cubicBezTo>
                  <a:cubicBezTo>
                    <a:pt x="10660" y="1827"/>
                    <a:pt x="10500" y="1667"/>
                    <a:pt x="10317" y="1507"/>
                  </a:cubicBezTo>
                  <a:cubicBezTo>
                    <a:pt x="10249" y="1416"/>
                    <a:pt x="10180" y="1347"/>
                    <a:pt x="10112" y="1302"/>
                  </a:cubicBezTo>
                  <a:cubicBezTo>
                    <a:pt x="10112" y="1279"/>
                    <a:pt x="10089" y="1279"/>
                    <a:pt x="10089" y="1279"/>
                  </a:cubicBezTo>
                  <a:cubicBezTo>
                    <a:pt x="10089" y="1256"/>
                    <a:pt x="10066" y="1256"/>
                    <a:pt x="10066" y="1256"/>
                  </a:cubicBezTo>
                  <a:cubicBezTo>
                    <a:pt x="10021" y="1233"/>
                    <a:pt x="9975" y="1210"/>
                    <a:pt x="9929" y="1188"/>
                  </a:cubicBezTo>
                  <a:cubicBezTo>
                    <a:pt x="9907" y="1165"/>
                    <a:pt x="9884" y="1165"/>
                    <a:pt x="9861" y="1142"/>
                  </a:cubicBezTo>
                  <a:cubicBezTo>
                    <a:pt x="9541" y="1051"/>
                    <a:pt x="9199" y="959"/>
                    <a:pt x="8879" y="891"/>
                  </a:cubicBezTo>
                  <a:cubicBezTo>
                    <a:pt x="8332" y="777"/>
                    <a:pt x="8035" y="526"/>
                    <a:pt x="7601" y="275"/>
                  </a:cubicBezTo>
                  <a:cubicBezTo>
                    <a:pt x="7424" y="182"/>
                    <a:pt x="7275" y="149"/>
                    <a:pt x="7134" y="149"/>
                  </a:cubicBezTo>
                  <a:cubicBezTo>
                    <a:pt x="6857" y="149"/>
                    <a:pt x="6610" y="275"/>
                    <a:pt x="6232" y="320"/>
                  </a:cubicBezTo>
                  <a:cubicBezTo>
                    <a:pt x="6094" y="335"/>
                    <a:pt x="5948" y="342"/>
                    <a:pt x="5799" y="342"/>
                  </a:cubicBezTo>
                  <a:cubicBezTo>
                    <a:pt x="5477" y="342"/>
                    <a:pt x="5143" y="307"/>
                    <a:pt x="4862" y="229"/>
                  </a:cubicBezTo>
                  <a:cubicBezTo>
                    <a:pt x="4646" y="175"/>
                    <a:pt x="4293" y="0"/>
                    <a:pt x="40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97"/>
            <p:cNvSpPr/>
            <p:nvPr/>
          </p:nvSpPr>
          <p:spPr>
            <a:xfrm>
              <a:off x="3676175" y="2510825"/>
              <a:ext cx="977525" cy="581500"/>
            </a:xfrm>
            <a:custGeom>
              <a:avLst/>
              <a:gdLst/>
              <a:ahLst/>
              <a:cxnLst/>
              <a:rect l="l" t="t" r="r" b="b"/>
              <a:pathLst>
                <a:path w="39101" h="23260" extrusionOk="0">
                  <a:moveTo>
                    <a:pt x="5730" y="1"/>
                  </a:moveTo>
                  <a:cubicBezTo>
                    <a:pt x="5713" y="117"/>
                    <a:pt x="5757" y="197"/>
                    <a:pt x="5642" y="197"/>
                  </a:cubicBezTo>
                  <a:cubicBezTo>
                    <a:pt x="5598" y="197"/>
                    <a:pt x="5533" y="185"/>
                    <a:pt x="5433" y="160"/>
                  </a:cubicBezTo>
                  <a:cubicBezTo>
                    <a:pt x="5406" y="154"/>
                    <a:pt x="5375" y="151"/>
                    <a:pt x="5343" y="151"/>
                  </a:cubicBezTo>
                  <a:cubicBezTo>
                    <a:pt x="5265" y="151"/>
                    <a:pt x="5178" y="167"/>
                    <a:pt x="5113" y="183"/>
                  </a:cubicBezTo>
                  <a:cubicBezTo>
                    <a:pt x="4725" y="1553"/>
                    <a:pt x="6209" y="2238"/>
                    <a:pt x="6529" y="3447"/>
                  </a:cubicBezTo>
                  <a:cubicBezTo>
                    <a:pt x="6734" y="4246"/>
                    <a:pt x="6780" y="5250"/>
                    <a:pt x="6460" y="6027"/>
                  </a:cubicBezTo>
                  <a:cubicBezTo>
                    <a:pt x="6232" y="6552"/>
                    <a:pt x="5684" y="7259"/>
                    <a:pt x="5068" y="7533"/>
                  </a:cubicBezTo>
                  <a:cubicBezTo>
                    <a:pt x="4314" y="7853"/>
                    <a:pt x="3538" y="7761"/>
                    <a:pt x="2831" y="8378"/>
                  </a:cubicBezTo>
                  <a:cubicBezTo>
                    <a:pt x="480" y="10409"/>
                    <a:pt x="0" y="13057"/>
                    <a:pt x="1279" y="15773"/>
                  </a:cubicBezTo>
                  <a:cubicBezTo>
                    <a:pt x="1895" y="17120"/>
                    <a:pt x="3242" y="18010"/>
                    <a:pt x="4611" y="18466"/>
                  </a:cubicBezTo>
                  <a:cubicBezTo>
                    <a:pt x="3835" y="19037"/>
                    <a:pt x="3356" y="20018"/>
                    <a:pt x="3310" y="21046"/>
                  </a:cubicBezTo>
                  <a:cubicBezTo>
                    <a:pt x="3264" y="22278"/>
                    <a:pt x="4155" y="22803"/>
                    <a:pt x="5227" y="23031"/>
                  </a:cubicBezTo>
                  <a:cubicBezTo>
                    <a:pt x="5772" y="23140"/>
                    <a:pt x="6550" y="23260"/>
                    <a:pt x="7236" y="23260"/>
                  </a:cubicBezTo>
                  <a:cubicBezTo>
                    <a:pt x="7556" y="23260"/>
                    <a:pt x="7856" y="23234"/>
                    <a:pt x="8103" y="23168"/>
                  </a:cubicBezTo>
                  <a:cubicBezTo>
                    <a:pt x="8811" y="22986"/>
                    <a:pt x="9678" y="22438"/>
                    <a:pt x="9062" y="21639"/>
                  </a:cubicBezTo>
                  <a:cubicBezTo>
                    <a:pt x="8902" y="21456"/>
                    <a:pt x="8674" y="21411"/>
                    <a:pt x="8514" y="21274"/>
                  </a:cubicBezTo>
                  <a:cubicBezTo>
                    <a:pt x="8423" y="21205"/>
                    <a:pt x="8149" y="20840"/>
                    <a:pt x="8126" y="20817"/>
                  </a:cubicBezTo>
                  <a:cubicBezTo>
                    <a:pt x="7761" y="20635"/>
                    <a:pt x="7076" y="20840"/>
                    <a:pt x="7031" y="20315"/>
                  </a:cubicBezTo>
                  <a:cubicBezTo>
                    <a:pt x="8377" y="19585"/>
                    <a:pt x="9815" y="19037"/>
                    <a:pt x="11299" y="18466"/>
                  </a:cubicBezTo>
                  <a:cubicBezTo>
                    <a:pt x="12189" y="18124"/>
                    <a:pt x="13148" y="17827"/>
                    <a:pt x="14015" y="17462"/>
                  </a:cubicBezTo>
                  <a:cubicBezTo>
                    <a:pt x="14451" y="17268"/>
                    <a:pt x="14790" y="17133"/>
                    <a:pt x="15135" y="17133"/>
                  </a:cubicBezTo>
                  <a:cubicBezTo>
                    <a:pt x="15441" y="17133"/>
                    <a:pt x="15752" y="17239"/>
                    <a:pt x="16138" y="17508"/>
                  </a:cubicBezTo>
                  <a:cubicBezTo>
                    <a:pt x="16731" y="17918"/>
                    <a:pt x="17530" y="18626"/>
                    <a:pt x="17987" y="19197"/>
                  </a:cubicBezTo>
                  <a:cubicBezTo>
                    <a:pt x="18557" y="19927"/>
                    <a:pt x="17462" y="20475"/>
                    <a:pt x="17507" y="21388"/>
                  </a:cubicBezTo>
                  <a:cubicBezTo>
                    <a:pt x="17524" y="22120"/>
                    <a:pt x="17946" y="22528"/>
                    <a:pt x="18501" y="22528"/>
                  </a:cubicBezTo>
                  <a:cubicBezTo>
                    <a:pt x="18725" y="22528"/>
                    <a:pt x="18970" y="22461"/>
                    <a:pt x="19219" y="22324"/>
                  </a:cubicBezTo>
                  <a:cubicBezTo>
                    <a:pt x="19653" y="22073"/>
                    <a:pt x="19881" y="21753"/>
                    <a:pt x="20406" y="21662"/>
                  </a:cubicBezTo>
                  <a:cubicBezTo>
                    <a:pt x="20529" y="21639"/>
                    <a:pt x="20654" y="21631"/>
                    <a:pt x="20779" y="21631"/>
                  </a:cubicBezTo>
                  <a:cubicBezTo>
                    <a:pt x="21164" y="21631"/>
                    <a:pt x="21556" y="21713"/>
                    <a:pt x="21936" y="21730"/>
                  </a:cubicBezTo>
                  <a:cubicBezTo>
                    <a:pt x="22073" y="21736"/>
                    <a:pt x="22207" y="21740"/>
                    <a:pt x="22339" y="21740"/>
                  </a:cubicBezTo>
                  <a:cubicBezTo>
                    <a:pt x="22756" y="21740"/>
                    <a:pt x="23146" y="21698"/>
                    <a:pt x="23511" y="21525"/>
                  </a:cubicBezTo>
                  <a:cubicBezTo>
                    <a:pt x="24104" y="21251"/>
                    <a:pt x="24515" y="20886"/>
                    <a:pt x="25222" y="20840"/>
                  </a:cubicBezTo>
                  <a:cubicBezTo>
                    <a:pt x="25346" y="20833"/>
                    <a:pt x="25468" y="20830"/>
                    <a:pt x="25587" y="20830"/>
                  </a:cubicBezTo>
                  <a:cubicBezTo>
                    <a:pt x="25790" y="20830"/>
                    <a:pt x="25986" y="20837"/>
                    <a:pt x="26171" y="20837"/>
                  </a:cubicBezTo>
                  <a:cubicBezTo>
                    <a:pt x="26886" y="20837"/>
                    <a:pt x="27441" y="20737"/>
                    <a:pt x="27619" y="19767"/>
                  </a:cubicBezTo>
                  <a:cubicBezTo>
                    <a:pt x="27687" y="19780"/>
                    <a:pt x="27748" y="19786"/>
                    <a:pt x="27803" y="19786"/>
                  </a:cubicBezTo>
                  <a:cubicBezTo>
                    <a:pt x="28643" y="19786"/>
                    <a:pt x="28103" y="18398"/>
                    <a:pt x="27825" y="18055"/>
                  </a:cubicBezTo>
                  <a:cubicBezTo>
                    <a:pt x="27300" y="17394"/>
                    <a:pt x="26889" y="17462"/>
                    <a:pt x="26044" y="17416"/>
                  </a:cubicBezTo>
                  <a:cubicBezTo>
                    <a:pt x="26044" y="17028"/>
                    <a:pt x="26569" y="16709"/>
                    <a:pt x="26797" y="16412"/>
                  </a:cubicBezTo>
                  <a:cubicBezTo>
                    <a:pt x="27140" y="15978"/>
                    <a:pt x="26866" y="16115"/>
                    <a:pt x="27459" y="15887"/>
                  </a:cubicBezTo>
                  <a:cubicBezTo>
                    <a:pt x="28007" y="15704"/>
                    <a:pt x="28190" y="15545"/>
                    <a:pt x="28578" y="15225"/>
                  </a:cubicBezTo>
                  <a:cubicBezTo>
                    <a:pt x="29057" y="14837"/>
                    <a:pt x="29354" y="14358"/>
                    <a:pt x="29810" y="14084"/>
                  </a:cubicBezTo>
                  <a:cubicBezTo>
                    <a:pt x="30267" y="13810"/>
                    <a:pt x="30883" y="13787"/>
                    <a:pt x="31385" y="13787"/>
                  </a:cubicBezTo>
                  <a:cubicBezTo>
                    <a:pt x="32161" y="13787"/>
                    <a:pt x="32663" y="13650"/>
                    <a:pt x="33394" y="13445"/>
                  </a:cubicBezTo>
                  <a:cubicBezTo>
                    <a:pt x="34421" y="13171"/>
                    <a:pt x="35791" y="12532"/>
                    <a:pt x="36407" y="11596"/>
                  </a:cubicBezTo>
                  <a:cubicBezTo>
                    <a:pt x="37092" y="10614"/>
                    <a:pt x="37365" y="9313"/>
                    <a:pt x="38005" y="8309"/>
                  </a:cubicBezTo>
                  <a:cubicBezTo>
                    <a:pt x="39100" y="6574"/>
                    <a:pt x="38735" y="5045"/>
                    <a:pt x="37480" y="3424"/>
                  </a:cubicBezTo>
                  <a:cubicBezTo>
                    <a:pt x="36382" y="1999"/>
                    <a:pt x="34651" y="1143"/>
                    <a:pt x="32862" y="1143"/>
                  </a:cubicBezTo>
                  <a:cubicBezTo>
                    <a:pt x="32530" y="1143"/>
                    <a:pt x="32197" y="1173"/>
                    <a:pt x="31865" y="1233"/>
                  </a:cubicBezTo>
                  <a:cubicBezTo>
                    <a:pt x="30244" y="1507"/>
                    <a:pt x="28555" y="2694"/>
                    <a:pt x="27071" y="3379"/>
                  </a:cubicBezTo>
                  <a:cubicBezTo>
                    <a:pt x="25679" y="4041"/>
                    <a:pt x="24469" y="4611"/>
                    <a:pt x="23374" y="5684"/>
                  </a:cubicBezTo>
                  <a:cubicBezTo>
                    <a:pt x="22369" y="6666"/>
                    <a:pt x="21319" y="7282"/>
                    <a:pt x="19904" y="7419"/>
                  </a:cubicBezTo>
                  <a:cubicBezTo>
                    <a:pt x="19014" y="7510"/>
                    <a:pt x="18238" y="7556"/>
                    <a:pt x="17462" y="7967"/>
                  </a:cubicBezTo>
                  <a:cubicBezTo>
                    <a:pt x="16754" y="8332"/>
                    <a:pt x="15750" y="8514"/>
                    <a:pt x="15156" y="8948"/>
                  </a:cubicBezTo>
                  <a:cubicBezTo>
                    <a:pt x="14700" y="9268"/>
                    <a:pt x="14563" y="9838"/>
                    <a:pt x="14198" y="10226"/>
                  </a:cubicBezTo>
                  <a:cubicBezTo>
                    <a:pt x="13787" y="10660"/>
                    <a:pt x="13148" y="10751"/>
                    <a:pt x="12851" y="11254"/>
                  </a:cubicBezTo>
                  <a:cubicBezTo>
                    <a:pt x="12805" y="11345"/>
                    <a:pt x="12805" y="11459"/>
                    <a:pt x="12783" y="11573"/>
                  </a:cubicBezTo>
                  <a:cubicBezTo>
                    <a:pt x="12805" y="11619"/>
                    <a:pt x="12851" y="11664"/>
                    <a:pt x="12851" y="11733"/>
                  </a:cubicBezTo>
                  <a:cubicBezTo>
                    <a:pt x="12942" y="12007"/>
                    <a:pt x="12760" y="12372"/>
                    <a:pt x="12463" y="12418"/>
                  </a:cubicBezTo>
                  <a:cubicBezTo>
                    <a:pt x="12372" y="12440"/>
                    <a:pt x="12303" y="12463"/>
                    <a:pt x="12212" y="12486"/>
                  </a:cubicBezTo>
                  <a:cubicBezTo>
                    <a:pt x="12166" y="12509"/>
                    <a:pt x="12121" y="12532"/>
                    <a:pt x="12075" y="12555"/>
                  </a:cubicBezTo>
                  <a:cubicBezTo>
                    <a:pt x="11892" y="12646"/>
                    <a:pt x="11687" y="12760"/>
                    <a:pt x="11504" y="12851"/>
                  </a:cubicBezTo>
                  <a:cubicBezTo>
                    <a:pt x="11299" y="13057"/>
                    <a:pt x="11139" y="13262"/>
                    <a:pt x="10934" y="13559"/>
                  </a:cubicBezTo>
                  <a:cubicBezTo>
                    <a:pt x="9975" y="14951"/>
                    <a:pt x="8697" y="15933"/>
                    <a:pt x="7145" y="16435"/>
                  </a:cubicBezTo>
                  <a:cubicBezTo>
                    <a:pt x="6547" y="16623"/>
                    <a:pt x="6141" y="16913"/>
                    <a:pt x="5629" y="16913"/>
                  </a:cubicBezTo>
                  <a:cubicBezTo>
                    <a:pt x="5458" y="16913"/>
                    <a:pt x="5274" y="16880"/>
                    <a:pt x="5068" y="16800"/>
                  </a:cubicBezTo>
                  <a:cubicBezTo>
                    <a:pt x="4611" y="16617"/>
                    <a:pt x="4086" y="16229"/>
                    <a:pt x="3698" y="15910"/>
                  </a:cubicBezTo>
                  <a:cubicBezTo>
                    <a:pt x="2351" y="14791"/>
                    <a:pt x="2146" y="12189"/>
                    <a:pt x="3173" y="10774"/>
                  </a:cubicBezTo>
                  <a:cubicBezTo>
                    <a:pt x="3812" y="9930"/>
                    <a:pt x="4406" y="9450"/>
                    <a:pt x="5364" y="9062"/>
                  </a:cubicBezTo>
                  <a:cubicBezTo>
                    <a:pt x="6437" y="8606"/>
                    <a:pt x="7578" y="8195"/>
                    <a:pt x="8309" y="7259"/>
                  </a:cubicBezTo>
                  <a:cubicBezTo>
                    <a:pt x="8971" y="6415"/>
                    <a:pt x="9176" y="5798"/>
                    <a:pt x="9062" y="4703"/>
                  </a:cubicBezTo>
                  <a:cubicBezTo>
                    <a:pt x="8948" y="3653"/>
                    <a:pt x="8355" y="2078"/>
                    <a:pt x="7647" y="1302"/>
                  </a:cubicBezTo>
                  <a:cubicBezTo>
                    <a:pt x="7282" y="891"/>
                    <a:pt x="6300" y="46"/>
                    <a:pt x="57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97"/>
            <p:cNvSpPr/>
            <p:nvPr/>
          </p:nvSpPr>
          <p:spPr>
            <a:xfrm>
              <a:off x="3751500" y="2844325"/>
              <a:ext cx="631725" cy="249250"/>
            </a:xfrm>
            <a:custGeom>
              <a:avLst/>
              <a:gdLst/>
              <a:ahLst/>
              <a:cxnLst/>
              <a:rect l="l" t="t" r="r" b="b"/>
              <a:pathLst>
                <a:path w="25269" h="9970" extrusionOk="0">
                  <a:moveTo>
                    <a:pt x="14199" y="1"/>
                  </a:moveTo>
                  <a:cubicBezTo>
                    <a:pt x="13879" y="1"/>
                    <a:pt x="13563" y="51"/>
                    <a:pt x="13330" y="105"/>
                  </a:cubicBezTo>
                  <a:cubicBezTo>
                    <a:pt x="12623" y="265"/>
                    <a:pt x="12075" y="584"/>
                    <a:pt x="11459" y="949"/>
                  </a:cubicBezTo>
                  <a:cubicBezTo>
                    <a:pt x="11094" y="1155"/>
                    <a:pt x="10637" y="1611"/>
                    <a:pt x="10340" y="1725"/>
                  </a:cubicBezTo>
                  <a:cubicBezTo>
                    <a:pt x="9747" y="1885"/>
                    <a:pt x="9473" y="2022"/>
                    <a:pt x="9153" y="2273"/>
                  </a:cubicBezTo>
                  <a:cubicBezTo>
                    <a:pt x="8058" y="3209"/>
                    <a:pt x="7305" y="4122"/>
                    <a:pt x="5935" y="4693"/>
                  </a:cubicBezTo>
                  <a:cubicBezTo>
                    <a:pt x="4862" y="5126"/>
                    <a:pt x="3721" y="5309"/>
                    <a:pt x="2580" y="5309"/>
                  </a:cubicBezTo>
                  <a:cubicBezTo>
                    <a:pt x="1416" y="5309"/>
                    <a:pt x="913" y="5674"/>
                    <a:pt x="525" y="6747"/>
                  </a:cubicBezTo>
                  <a:cubicBezTo>
                    <a:pt x="0" y="8162"/>
                    <a:pt x="160" y="8961"/>
                    <a:pt x="1507" y="9669"/>
                  </a:cubicBezTo>
                  <a:cubicBezTo>
                    <a:pt x="1808" y="9825"/>
                    <a:pt x="2384" y="9969"/>
                    <a:pt x="2910" y="9969"/>
                  </a:cubicBezTo>
                  <a:cubicBezTo>
                    <a:pt x="3380" y="9969"/>
                    <a:pt x="3811" y="9855"/>
                    <a:pt x="3972" y="9532"/>
                  </a:cubicBezTo>
                  <a:cubicBezTo>
                    <a:pt x="4337" y="8801"/>
                    <a:pt x="3675" y="8071"/>
                    <a:pt x="3995" y="7386"/>
                  </a:cubicBezTo>
                  <a:cubicBezTo>
                    <a:pt x="4246" y="6838"/>
                    <a:pt x="4520" y="6587"/>
                    <a:pt x="5182" y="6450"/>
                  </a:cubicBezTo>
                  <a:cubicBezTo>
                    <a:pt x="6277" y="6222"/>
                    <a:pt x="7190" y="5491"/>
                    <a:pt x="8286" y="5218"/>
                  </a:cubicBezTo>
                  <a:cubicBezTo>
                    <a:pt x="9359" y="4944"/>
                    <a:pt x="10272" y="4259"/>
                    <a:pt x="11299" y="3962"/>
                  </a:cubicBezTo>
                  <a:cubicBezTo>
                    <a:pt x="11506" y="3901"/>
                    <a:pt x="11699" y="3873"/>
                    <a:pt x="11884" y="3873"/>
                  </a:cubicBezTo>
                  <a:cubicBezTo>
                    <a:pt x="12450" y="3873"/>
                    <a:pt x="12928" y="4131"/>
                    <a:pt x="13445" y="4442"/>
                  </a:cubicBezTo>
                  <a:cubicBezTo>
                    <a:pt x="14084" y="4830"/>
                    <a:pt x="14472" y="5423"/>
                    <a:pt x="14951" y="5971"/>
                  </a:cubicBezTo>
                  <a:cubicBezTo>
                    <a:pt x="15179" y="6222"/>
                    <a:pt x="15362" y="6473"/>
                    <a:pt x="15271" y="6724"/>
                  </a:cubicBezTo>
                  <a:cubicBezTo>
                    <a:pt x="15156" y="7021"/>
                    <a:pt x="14609" y="7203"/>
                    <a:pt x="14494" y="7591"/>
                  </a:cubicBezTo>
                  <a:cubicBezTo>
                    <a:pt x="14426" y="7774"/>
                    <a:pt x="14380" y="8048"/>
                    <a:pt x="14449" y="8231"/>
                  </a:cubicBezTo>
                  <a:cubicBezTo>
                    <a:pt x="14621" y="8766"/>
                    <a:pt x="15323" y="9350"/>
                    <a:pt x="15921" y="9350"/>
                  </a:cubicBezTo>
                  <a:cubicBezTo>
                    <a:pt x="16037" y="9350"/>
                    <a:pt x="16149" y="9328"/>
                    <a:pt x="16252" y="9280"/>
                  </a:cubicBezTo>
                  <a:cubicBezTo>
                    <a:pt x="16897" y="8958"/>
                    <a:pt x="17186" y="8138"/>
                    <a:pt x="17919" y="8138"/>
                  </a:cubicBezTo>
                  <a:cubicBezTo>
                    <a:pt x="18017" y="8138"/>
                    <a:pt x="18123" y="8153"/>
                    <a:pt x="18238" y="8185"/>
                  </a:cubicBezTo>
                  <a:cubicBezTo>
                    <a:pt x="18783" y="8332"/>
                    <a:pt x="19155" y="8556"/>
                    <a:pt x="19725" y="8556"/>
                  </a:cubicBezTo>
                  <a:cubicBezTo>
                    <a:pt x="19776" y="8556"/>
                    <a:pt x="19827" y="8554"/>
                    <a:pt x="19881" y="8550"/>
                  </a:cubicBezTo>
                  <a:cubicBezTo>
                    <a:pt x="20475" y="8504"/>
                    <a:pt x="20703" y="8322"/>
                    <a:pt x="21182" y="7979"/>
                  </a:cubicBezTo>
                  <a:cubicBezTo>
                    <a:pt x="21434" y="7787"/>
                    <a:pt x="21689" y="7724"/>
                    <a:pt x="21949" y="7724"/>
                  </a:cubicBezTo>
                  <a:cubicBezTo>
                    <a:pt x="22434" y="7724"/>
                    <a:pt x="22939" y="7943"/>
                    <a:pt x="23483" y="7943"/>
                  </a:cubicBezTo>
                  <a:cubicBezTo>
                    <a:pt x="23545" y="7943"/>
                    <a:pt x="23607" y="7940"/>
                    <a:pt x="23670" y="7934"/>
                  </a:cubicBezTo>
                  <a:cubicBezTo>
                    <a:pt x="24309" y="7865"/>
                    <a:pt x="24583" y="7683"/>
                    <a:pt x="24652" y="7066"/>
                  </a:cubicBezTo>
                  <a:cubicBezTo>
                    <a:pt x="24675" y="6838"/>
                    <a:pt x="24560" y="6838"/>
                    <a:pt x="24675" y="6587"/>
                  </a:cubicBezTo>
                  <a:cubicBezTo>
                    <a:pt x="24766" y="6336"/>
                    <a:pt x="24994" y="6268"/>
                    <a:pt x="25063" y="5971"/>
                  </a:cubicBezTo>
                  <a:cubicBezTo>
                    <a:pt x="25268" y="5103"/>
                    <a:pt x="24675" y="4122"/>
                    <a:pt x="23762" y="4122"/>
                  </a:cubicBezTo>
                  <a:cubicBezTo>
                    <a:pt x="22985" y="4145"/>
                    <a:pt x="22209" y="4578"/>
                    <a:pt x="21821" y="5218"/>
                  </a:cubicBezTo>
                  <a:cubicBezTo>
                    <a:pt x="21456" y="5834"/>
                    <a:pt x="21091" y="6359"/>
                    <a:pt x="20475" y="6701"/>
                  </a:cubicBezTo>
                  <a:cubicBezTo>
                    <a:pt x="20018" y="6929"/>
                    <a:pt x="19585" y="7066"/>
                    <a:pt x="19128" y="7249"/>
                  </a:cubicBezTo>
                  <a:cubicBezTo>
                    <a:pt x="19516" y="6290"/>
                    <a:pt x="20201" y="5857"/>
                    <a:pt x="19379" y="4784"/>
                  </a:cubicBezTo>
                  <a:cubicBezTo>
                    <a:pt x="18968" y="4259"/>
                    <a:pt x="18238" y="3962"/>
                    <a:pt x="17644" y="3643"/>
                  </a:cubicBezTo>
                  <a:cubicBezTo>
                    <a:pt x="17097" y="3369"/>
                    <a:pt x="15910" y="3140"/>
                    <a:pt x="15567" y="2547"/>
                  </a:cubicBezTo>
                  <a:cubicBezTo>
                    <a:pt x="15248" y="1999"/>
                    <a:pt x="15727" y="1086"/>
                    <a:pt x="15407" y="538"/>
                  </a:cubicBezTo>
                  <a:cubicBezTo>
                    <a:pt x="15199" y="122"/>
                    <a:pt x="14695" y="1"/>
                    <a:pt x="1419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97"/>
            <p:cNvSpPr/>
            <p:nvPr/>
          </p:nvSpPr>
          <p:spPr>
            <a:xfrm>
              <a:off x="4354650" y="2184400"/>
              <a:ext cx="102750" cy="203900"/>
            </a:xfrm>
            <a:custGeom>
              <a:avLst/>
              <a:gdLst/>
              <a:ahLst/>
              <a:cxnLst/>
              <a:rect l="l" t="t" r="r" b="b"/>
              <a:pathLst>
                <a:path w="4110" h="8156" extrusionOk="0">
                  <a:moveTo>
                    <a:pt x="1248" y="1"/>
                  </a:moveTo>
                  <a:cubicBezTo>
                    <a:pt x="980" y="1"/>
                    <a:pt x="830" y="415"/>
                    <a:pt x="777" y="664"/>
                  </a:cubicBezTo>
                  <a:cubicBezTo>
                    <a:pt x="526" y="1645"/>
                    <a:pt x="937" y="2467"/>
                    <a:pt x="1439" y="3288"/>
                  </a:cubicBezTo>
                  <a:cubicBezTo>
                    <a:pt x="1804" y="3905"/>
                    <a:pt x="2009" y="4589"/>
                    <a:pt x="2329" y="5206"/>
                  </a:cubicBezTo>
                  <a:cubicBezTo>
                    <a:pt x="2233" y="5350"/>
                    <a:pt x="2076" y="5421"/>
                    <a:pt x="1919" y="5421"/>
                  </a:cubicBezTo>
                  <a:cubicBezTo>
                    <a:pt x="1705" y="5421"/>
                    <a:pt x="1492" y="5287"/>
                    <a:pt x="1439" y="5023"/>
                  </a:cubicBezTo>
                  <a:cubicBezTo>
                    <a:pt x="1279" y="5092"/>
                    <a:pt x="1279" y="4978"/>
                    <a:pt x="1233" y="5206"/>
                  </a:cubicBezTo>
                  <a:cubicBezTo>
                    <a:pt x="957" y="5142"/>
                    <a:pt x="819" y="4742"/>
                    <a:pt x="507" y="4742"/>
                  </a:cubicBezTo>
                  <a:cubicBezTo>
                    <a:pt x="484" y="4742"/>
                    <a:pt x="460" y="4745"/>
                    <a:pt x="434" y="4749"/>
                  </a:cubicBezTo>
                  <a:cubicBezTo>
                    <a:pt x="1" y="4818"/>
                    <a:pt x="92" y="5297"/>
                    <a:pt x="161" y="5617"/>
                  </a:cubicBezTo>
                  <a:cubicBezTo>
                    <a:pt x="229" y="5845"/>
                    <a:pt x="412" y="6050"/>
                    <a:pt x="480" y="6279"/>
                  </a:cubicBezTo>
                  <a:cubicBezTo>
                    <a:pt x="526" y="6461"/>
                    <a:pt x="480" y="6667"/>
                    <a:pt x="526" y="6849"/>
                  </a:cubicBezTo>
                  <a:cubicBezTo>
                    <a:pt x="571" y="7009"/>
                    <a:pt x="389" y="7055"/>
                    <a:pt x="571" y="7214"/>
                  </a:cubicBezTo>
                  <a:cubicBezTo>
                    <a:pt x="622" y="7246"/>
                    <a:pt x="681" y="7258"/>
                    <a:pt x="736" y="7258"/>
                  </a:cubicBezTo>
                  <a:cubicBezTo>
                    <a:pt x="883" y="7258"/>
                    <a:pt x="1007" y="7173"/>
                    <a:pt x="891" y="7123"/>
                  </a:cubicBezTo>
                  <a:cubicBezTo>
                    <a:pt x="956" y="7092"/>
                    <a:pt x="1024" y="7077"/>
                    <a:pt x="1096" y="7077"/>
                  </a:cubicBezTo>
                  <a:cubicBezTo>
                    <a:pt x="1722" y="7077"/>
                    <a:pt x="2586" y="8156"/>
                    <a:pt x="3191" y="8156"/>
                  </a:cubicBezTo>
                  <a:cubicBezTo>
                    <a:pt x="3469" y="8156"/>
                    <a:pt x="3693" y="7927"/>
                    <a:pt x="3813" y="7260"/>
                  </a:cubicBezTo>
                  <a:cubicBezTo>
                    <a:pt x="4109" y="5731"/>
                    <a:pt x="2283" y="4818"/>
                    <a:pt x="2329" y="3425"/>
                  </a:cubicBezTo>
                  <a:cubicBezTo>
                    <a:pt x="2694" y="3311"/>
                    <a:pt x="3105" y="2718"/>
                    <a:pt x="3105" y="2353"/>
                  </a:cubicBezTo>
                  <a:cubicBezTo>
                    <a:pt x="3059" y="1691"/>
                    <a:pt x="2215" y="1645"/>
                    <a:pt x="1872" y="1143"/>
                  </a:cubicBezTo>
                  <a:cubicBezTo>
                    <a:pt x="1735" y="892"/>
                    <a:pt x="1690" y="276"/>
                    <a:pt x="1507" y="116"/>
                  </a:cubicBezTo>
                  <a:cubicBezTo>
                    <a:pt x="1411" y="35"/>
                    <a:pt x="1325" y="1"/>
                    <a:pt x="124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97"/>
            <p:cNvSpPr/>
            <p:nvPr/>
          </p:nvSpPr>
          <p:spPr>
            <a:xfrm>
              <a:off x="4323850" y="2626125"/>
              <a:ext cx="367500" cy="311875"/>
            </a:xfrm>
            <a:custGeom>
              <a:avLst/>
              <a:gdLst/>
              <a:ahLst/>
              <a:cxnLst/>
              <a:rect l="l" t="t" r="r" b="b"/>
              <a:pathLst>
                <a:path w="14700" h="12475" extrusionOk="0">
                  <a:moveTo>
                    <a:pt x="11655" y="1"/>
                  </a:moveTo>
                  <a:cubicBezTo>
                    <a:pt x="11087" y="1"/>
                    <a:pt x="10492" y="291"/>
                    <a:pt x="10043" y="547"/>
                  </a:cubicBezTo>
                  <a:cubicBezTo>
                    <a:pt x="9404" y="912"/>
                    <a:pt x="8856" y="1323"/>
                    <a:pt x="8354" y="1848"/>
                  </a:cubicBezTo>
                  <a:cubicBezTo>
                    <a:pt x="7487" y="2784"/>
                    <a:pt x="6551" y="3583"/>
                    <a:pt x="5615" y="4427"/>
                  </a:cubicBezTo>
                  <a:cubicBezTo>
                    <a:pt x="4542" y="5363"/>
                    <a:pt x="3561" y="6322"/>
                    <a:pt x="2306" y="7007"/>
                  </a:cubicBezTo>
                  <a:cubicBezTo>
                    <a:pt x="1758" y="7303"/>
                    <a:pt x="1164" y="7577"/>
                    <a:pt x="662" y="7920"/>
                  </a:cubicBezTo>
                  <a:cubicBezTo>
                    <a:pt x="0" y="8376"/>
                    <a:pt x="320" y="8673"/>
                    <a:pt x="594" y="9198"/>
                  </a:cubicBezTo>
                  <a:cubicBezTo>
                    <a:pt x="845" y="9723"/>
                    <a:pt x="1256" y="10590"/>
                    <a:pt x="1187" y="11207"/>
                  </a:cubicBezTo>
                  <a:cubicBezTo>
                    <a:pt x="1507" y="11115"/>
                    <a:pt x="2169" y="11207"/>
                    <a:pt x="2648" y="10819"/>
                  </a:cubicBezTo>
                  <a:cubicBezTo>
                    <a:pt x="2853" y="10659"/>
                    <a:pt x="2922" y="10453"/>
                    <a:pt x="3059" y="10248"/>
                  </a:cubicBezTo>
                  <a:cubicBezTo>
                    <a:pt x="3470" y="9654"/>
                    <a:pt x="3903" y="9381"/>
                    <a:pt x="4634" y="9244"/>
                  </a:cubicBezTo>
                  <a:cubicBezTo>
                    <a:pt x="6049" y="8993"/>
                    <a:pt x="7441" y="9175"/>
                    <a:pt x="8788" y="8536"/>
                  </a:cubicBezTo>
                  <a:cubicBezTo>
                    <a:pt x="9313" y="8308"/>
                    <a:pt x="9701" y="7943"/>
                    <a:pt x="10180" y="7600"/>
                  </a:cubicBezTo>
                  <a:cubicBezTo>
                    <a:pt x="10402" y="7450"/>
                    <a:pt x="10496" y="7385"/>
                    <a:pt x="10544" y="7385"/>
                  </a:cubicBezTo>
                  <a:cubicBezTo>
                    <a:pt x="10621" y="7385"/>
                    <a:pt x="10583" y="7545"/>
                    <a:pt x="10751" y="7783"/>
                  </a:cubicBezTo>
                  <a:cubicBezTo>
                    <a:pt x="10956" y="8057"/>
                    <a:pt x="11207" y="8239"/>
                    <a:pt x="11367" y="8536"/>
                  </a:cubicBezTo>
                  <a:cubicBezTo>
                    <a:pt x="11687" y="9129"/>
                    <a:pt x="11687" y="9814"/>
                    <a:pt x="11869" y="10431"/>
                  </a:cubicBezTo>
                  <a:cubicBezTo>
                    <a:pt x="11983" y="10819"/>
                    <a:pt x="12189" y="11161"/>
                    <a:pt x="12280" y="11526"/>
                  </a:cubicBezTo>
                  <a:cubicBezTo>
                    <a:pt x="12349" y="11732"/>
                    <a:pt x="12349" y="12074"/>
                    <a:pt x="12463" y="12279"/>
                  </a:cubicBezTo>
                  <a:cubicBezTo>
                    <a:pt x="12557" y="12416"/>
                    <a:pt x="12656" y="12475"/>
                    <a:pt x="12769" y="12475"/>
                  </a:cubicBezTo>
                  <a:cubicBezTo>
                    <a:pt x="12902" y="12475"/>
                    <a:pt x="13054" y="12392"/>
                    <a:pt x="13239" y="12257"/>
                  </a:cubicBezTo>
                  <a:cubicBezTo>
                    <a:pt x="14700" y="11229"/>
                    <a:pt x="13810" y="8924"/>
                    <a:pt x="13307" y="7669"/>
                  </a:cubicBezTo>
                  <a:cubicBezTo>
                    <a:pt x="13011" y="6915"/>
                    <a:pt x="12760" y="6094"/>
                    <a:pt x="12805" y="5295"/>
                  </a:cubicBezTo>
                  <a:cubicBezTo>
                    <a:pt x="12828" y="4610"/>
                    <a:pt x="13102" y="3948"/>
                    <a:pt x="13148" y="3263"/>
                  </a:cubicBezTo>
                  <a:cubicBezTo>
                    <a:pt x="13239" y="2282"/>
                    <a:pt x="13330" y="753"/>
                    <a:pt x="12349" y="182"/>
                  </a:cubicBezTo>
                  <a:cubicBezTo>
                    <a:pt x="12131" y="53"/>
                    <a:pt x="11895" y="1"/>
                    <a:pt x="116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97"/>
            <p:cNvSpPr/>
            <p:nvPr/>
          </p:nvSpPr>
          <p:spPr>
            <a:xfrm>
              <a:off x="4403150" y="2327650"/>
              <a:ext cx="133175" cy="82250"/>
            </a:xfrm>
            <a:custGeom>
              <a:avLst/>
              <a:gdLst/>
              <a:ahLst/>
              <a:cxnLst/>
              <a:rect l="l" t="t" r="r" b="b"/>
              <a:pathLst>
                <a:path w="5327" h="3290" extrusionOk="0">
                  <a:moveTo>
                    <a:pt x="1256" y="1"/>
                  </a:moveTo>
                  <a:cubicBezTo>
                    <a:pt x="640" y="777"/>
                    <a:pt x="1" y="1096"/>
                    <a:pt x="298" y="1850"/>
                  </a:cubicBezTo>
                  <a:cubicBezTo>
                    <a:pt x="435" y="2238"/>
                    <a:pt x="891" y="2329"/>
                    <a:pt x="1211" y="2512"/>
                  </a:cubicBezTo>
                  <a:cubicBezTo>
                    <a:pt x="1679" y="2779"/>
                    <a:pt x="3049" y="3290"/>
                    <a:pt x="4066" y="3290"/>
                  </a:cubicBezTo>
                  <a:cubicBezTo>
                    <a:pt x="4784" y="3290"/>
                    <a:pt x="5326" y="3035"/>
                    <a:pt x="5251" y="2260"/>
                  </a:cubicBezTo>
                  <a:cubicBezTo>
                    <a:pt x="5228" y="1781"/>
                    <a:pt x="4931" y="1599"/>
                    <a:pt x="4589" y="1279"/>
                  </a:cubicBezTo>
                  <a:cubicBezTo>
                    <a:pt x="4292" y="1028"/>
                    <a:pt x="3607" y="275"/>
                    <a:pt x="3265" y="206"/>
                  </a:cubicBezTo>
                  <a:cubicBezTo>
                    <a:pt x="3222" y="198"/>
                    <a:pt x="3183" y="194"/>
                    <a:pt x="3146" y="194"/>
                  </a:cubicBezTo>
                  <a:cubicBezTo>
                    <a:pt x="2689" y="194"/>
                    <a:pt x="2641" y="805"/>
                    <a:pt x="2261" y="868"/>
                  </a:cubicBezTo>
                  <a:cubicBezTo>
                    <a:pt x="2250" y="869"/>
                    <a:pt x="2240" y="870"/>
                    <a:pt x="2230" y="870"/>
                  </a:cubicBezTo>
                  <a:cubicBezTo>
                    <a:pt x="1896" y="870"/>
                    <a:pt x="1544" y="178"/>
                    <a:pt x="12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97"/>
            <p:cNvSpPr/>
            <p:nvPr/>
          </p:nvSpPr>
          <p:spPr>
            <a:xfrm>
              <a:off x="4406575" y="2211175"/>
              <a:ext cx="105600" cy="102250"/>
            </a:xfrm>
            <a:custGeom>
              <a:avLst/>
              <a:gdLst/>
              <a:ahLst/>
              <a:cxnLst/>
              <a:rect l="l" t="t" r="r" b="b"/>
              <a:pathLst>
                <a:path w="4224" h="4090" extrusionOk="0">
                  <a:moveTo>
                    <a:pt x="2563" y="0"/>
                  </a:moveTo>
                  <a:cubicBezTo>
                    <a:pt x="1663" y="0"/>
                    <a:pt x="828" y="735"/>
                    <a:pt x="663" y="1601"/>
                  </a:cubicBezTo>
                  <a:cubicBezTo>
                    <a:pt x="640" y="1829"/>
                    <a:pt x="708" y="2058"/>
                    <a:pt x="617" y="2240"/>
                  </a:cubicBezTo>
                  <a:cubicBezTo>
                    <a:pt x="526" y="2377"/>
                    <a:pt x="320" y="2446"/>
                    <a:pt x="275" y="2491"/>
                  </a:cubicBezTo>
                  <a:cubicBezTo>
                    <a:pt x="1" y="2948"/>
                    <a:pt x="343" y="3496"/>
                    <a:pt x="1028" y="4089"/>
                  </a:cubicBezTo>
                  <a:cubicBezTo>
                    <a:pt x="914" y="3770"/>
                    <a:pt x="937" y="3427"/>
                    <a:pt x="1348" y="3427"/>
                  </a:cubicBezTo>
                  <a:cubicBezTo>
                    <a:pt x="1599" y="3427"/>
                    <a:pt x="1804" y="3792"/>
                    <a:pt x="2146" y="3838"/>
                  </a:cubicBezTo>
                  <a:cubicBezTo>
                    <a:pt x="2283" y="3838"/>
                    <a:pt x="2420" y="3770"/>
                    <a:pt x="2534" y="3770"/>
                  </a:cubicBezTo>
                  <a:cubicBezTo>
                    <a:pt x="2786" y="3815"/>
                    <a:pt x="2900" y="3952"/>
                    <a:pt x="3105" y="3998"/>
                  </a:cubicBezTo>
                  <a:cubicBezTo>
                    <a:pt x="3281" y="4052"/>
                    <a:pt x="3420" y="4081"/>
                    <a:pt x="3529" y="4081"/>
                  </a:cubicBezTo>
                  <a:cubicBezTo>
                    <a:pt x="3830" y="4081"/>
                    <a:pt x="3904" y="3861"/>
                    <a:pt x="3904" y="3359"/>
                  </a:cubicBezTo>
                  <a:cubicBezTo>
                    <a:pt x="3881" y="2332"/>
                    <a:pt x="4224" y="300"/>
                    <a:pt x="2854" y="26"/>
                  </a:cubicBezTo>
                  <a:cubicBezTo>
                    <a:pt x="2757" y="9"/>
                    <a:pt x="2659" y="0"/>
                    <a:pt x="2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97"/>
            <p:cNvSpPr/>
            <p:nvPr/>
          </p:nvSpPr>
          <p:spPr>
            <a:xfrm>
              <a:off x="4368925" y="2213525"/>
              <a:ext cx="25" cy="600"/>
            </a:xfrm>
            <a:custGeom>
              <a:avLst/>
              <a:gdLst/>
              <a:ahLst/>
              <a:cxnLst/>
              <a:rect l="l" t="t" r="r" b="b"/>
              <a:pathLst>
                <a:path w="1" h="24" extrusionOk="0">
                  <a:moveTo>
                    <a:pt x="0" y="24"/>
                  </a:moveTo>
                  <a:cubicBezTo>
                    <a:pt x="0" y="1"/>
                    <a:pt x="0" y="1"/>
                    <a:pt x="0" y="24"/>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97"/>
            <p:cNvSpPr/>
            <p:nvPr/>
          </p:nvSpPr>
          <p:spPr>
            <a:xfrm>
              <a:off x="4532700" y="2355050"/>
              <a:ext cx="25" cy="25"/>
            </a:xfrm>
            <a:custGeom>
              <a:avLst/>
              <a:gdLst/>
              <a:ahLst/>
              <a:cxnLst/>
              <a:rect l="l" t="t" r="r" b="b"/>
              <a:pathLst>
                <a:path w="1" h="1" extrusionOk="0">
                  <a:moveTo>
                    <a:pt x="0" y="0"/>
                  </a:moveTo>
                  <a:lnTo>
                    <a:pt x="0" y="0"/>
                  </a:lnTo>
                  <a:lnTo>
                    <a:pt x="0" y="0"/>
                  </a:ln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97"/>
            <p:cNvSpPr/>
            <p:nvPr/>
          </p:nvSpPr>
          <p:spPr>
            <a:xfrm>
              <a:off x="4461925" y="2227225"/>
              <a:ext cx="20000" cy="11450"/>
            </a:xfrm>
            <a:custGeom>
              <a:avLst/>
              <a:gdLst/>
              <a:ahLst/>
              <a:cxnLst/>
              <a:rect l="l" t="t" r="r" b="b"/>
              <a:pathLst>
                <a:path w="800" h="458" extrusionOk="0">
                  <a:moveTo>
                    <a:pt x="92" y="1"/>
                  </a:moveTo>
                  <a:cubicBezTo>
                    <a:pt x="69" y="23"/>
                    <a:pt x="24" y="23"/>
                    <a:pt x="1" y="23"/>
                  </a:cubicBezTo>
                  <a:cubicBezTo>
                    <a:pt x="47" y="46"/>
                    <a:pt x="115" y="69"/>
                    <a:pt x="161" y="92"/>
                  </a:cubicBezTo>
                  <a:cubicBezTo>
                    <a:pt x="298" y="160"/>
                    <a:pt x="412" y="229"/>
                    <a:pt x="503" y="320"/>
                  </a:cubicBezTo>
                  <a:cubicBezTo>
                    <a:pt x="617" y="343"/>
                    <a:pt x="709" y="366"/>
                    <a:pt x="800" y="457"/>
                  </a:cubicBezTo>
                  <a:cubicBezTo>
                    <a:pt x="800" y="434"/>
                    <a:pt x="800" y="434"/>
                    <a:pt x="800" y="434"/>
                  </a:cubicBezTo>
                  <a:cubicBezTo>
                    <a:pt x="731" y="320"/>
                    <a:pt x="663" y="206"/>
                    <a:pt x="526" y="115"/>
                  </a:cubicBezTo>
                  <a:cubicBezTo>
                    <a:pt x="412" y="46"/>
                    <a:pt x="252" y="1"/>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97"/>
            <p:cNvSpPr/>
            <p:nvPr/>
          </p:nvSpPr>
          <p:spPr>
            <a:xfrm>
              <a:off x="4718150" y="2912550"/>
              <a:ext cx="1725" cy="25"/>
            </a:xfrm>
            <a:custGeom>
              <a:avLst/>
              <a:gdLst/>
              <a:ahLst/>
              <a:cxnLst/>
              <a:rect l="l" t="t" r="r" b="b"/>
              <a:pathLst>
                <a:path w="69" h="1" extrusionOk="0">
                  <a:moveTo>
                    <a:pt x="69" y="1"/>
                  </a:moveTo>
                  <a:cubicBezTo>
                    <a:pt x="46" y="1"/>
                    <a:pt x="46" y="1"/>
                    <a:pt x="46" y="1"/>
                  </a:cubicBezTo>
                  <a:cubicBezTo>
                    <a:pt x="23" y="1"/>
                    <a:pt x="0" y="1"/>
                    <a:pt x="69" y="1"/>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97"/>
            <p:cNvSpPr/>
            <p:nvPr/>
          </p:nvSpPr>
          <p:spPr>
            <a:xfrm>
              <a:off x="3703000" y="2787025"/>
              <a:ext cx="1150" cy="2300"/>
            </a:xfrm>
            <a:custGeom>
              <a:avLst/>
              <a:gdLst/>
              <a:ahLst/>
              <a:cxnLst/>
              <a:rect l="l" t="t" r="r" b="b"/>
              <a:pathLst>
                <a:path w="46" h="92" extrusionOk="0">
                  <a:moveTo>
                    <a:pt x="46" y="0"/>
                  </a:moveTo>
                  <a:cubicBezTo>
                    <a:pt x="46" y="23"/>
                    <a:pt x="23" y="69"/>
                    <a:pt x="0" y="91"/>
                  </a:cubicBezTo>
                  <a:lnTo>
                    <a:pt x="23" y="91"/>
                  </a:lnTo>
                  <a:cubicBezTo>
                    <a:pt x="23" y="91"/>
                    <a:pt x="23" y="69"/>
                    <a:pt x="23" y="69"/>
                  </a:cubicBezTo>
                  <a:cubicBezTo>
                    <a:pt x="46" y="46"/>
                    <a:pt x="46" y="46"/>
                    <a:pt x="46" y="46"/>
                  </a:cubicBezTo>
                  <a:cubicBezTo>
                    <a:pt x="46" y="23"/>
                    <a:pt x="46" y="23"/>
                    <a:pt x="46"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97"/>
            <p:cNvSpPr/>
            <p:nvPr/>
          </p:nvSpPr>
          <p:spPr>
            <a:xfrm>
              <a:off x="3910125" y="3059775"/>
              <a:ext cx="600" cy="1175"/>
            </a:xfrm>
            <a:custGeom>
              <a:avLst/>
              <a:gdLst/>
              <a:ahLst/>
              <a:cxnLst/>
              <a:rect l="l" t="t" r="r" b="b"/>
              <a:pathLst>
                <a:path w="24" h="47" extrusionOk="0">
                  <a:moveTo>
                    <a:pt x="1" y="1"/>
                  </a:moveTo>
                  <a:cubicBezTo>
                    <a:pt x="1" y="23"/>
                    <a:pt x="1" y="23"/>
                    <a:pt x="24" y="46"/>
                  </a:cubicBezTo>
                  <a:cubicBezTo>
                    <a:pt x="24" y="23"/>
                    <a:pt x="24" y="23"/>
                    <a:pt x="24" y="23"/>
                  </a:cubicBezTo>
                  <a:lnTo>
                    <a:pt x="1" y="1"/>
                  </a:ln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97"/>
            <p:cNvSpPr/>
            <p:nvPr/>
          </p:nvSpPr>
          <p:spPr>
            <a:xfrm>
              <a:off x="4367775" y="2962200"/>
              <a:ext cx="600" cy="25"/>
            </a:xfrm>
            <a:custGeom>
              <a:avLst/>
              <a:gdLst/>
              <a:ahLst/>
              <a:cxnLst/>
              <a:rect l="l" t="t" r="r" b="b"/>
              <a:pathLst>
                <a:path w="24" h="1" extrusionOk="0">
                  <a:moveTo>
                    <a:pt x="24" y="0"/>
                  </a:moveTo>
                  <a:lnTo>
                    <a:pt x="24" y="0"/>
                  </a:lnTo>
                  <a:cubicBezTo>
                    <a:pt x="24" y="0"/>
                    <a:pt x="24" y="0"/>
                    <a:pt x="1" y="0"/>
                  </a:cubicBezTo>
                  <a:lnTo>
                    <a:pt x="24" y="0"/>
                  </a:ln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97"/>
            <p:cNvSpPr/>
            <p:nvPr/>
          </p:nvSpPr>
          <p:spPr>
            <a:xfrm>
              <a:off x="4060200" y="2943950"/>
              <a:ext cx="25" cy="25"/>
            </a:xfrm>
            <a:custGeom>
              <a:avLst/>
              <a:gdLst/>
              <a:ahLst/>
              <a:cxnLst/>
              <a:rect l="l" t="t" r="r" b="b"/>
              <a:pathLst>
                <a:path w="1" h="1" extrusionOk="0">
                  <a:moveTo>
                    <a:pt x="1" y="0"/>
                  </a:moveTo>
                  <a:lnTo>
                    <a:pt x="1" y="0"/>
                  </a:lnTo>
                  <a:cubicBezTo>
                    <a:pt x="1" y="0"/>
                    <a:pt x="1" y="0"/>
                    <a:pt x="1"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97"/>
            <p:cNvSpPr/>
            <p:nvPr/>
          </p:nvSpPr>
          <p:spPr>
            <a:xfrm>
              <a:off x="4598325" y="2813275"/>
              <a:ext cx="25" cy="575"/>
            </a:xfrm>
            <a:custGeom>
              <a:avLst/>
              <a:gdLst/>
              <a:ahLst/>
              <a:cxnLst/>
              <a:rect l="l" t="t" r="r" b="b"/>
              <a:pathLst>
                <a:path w="1" h="23" extrusionOk="0">
                  <a:moveTo>
                    <a:pt x="0" y="0"/>
                  </a:moveTo>
                  <a:lnTo>
                    <a:pt x="0" y="0"/>
                  </a:lnTo>
                  <a:cubicBezTo>
                    <a:pt x="0" y="23"/>
                    <a:pt x="0" y="23"/>
                    <a:pt x="0"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97"/>
            <p:cNvSpPr/>
            <p:nvPr/>
          </p:nvSpPr>
          <p:spPr>
            <a:xfrm>
              <a:off x="4249100" y="3019825"/>
              <a:ext cx="25" cy="25"/>
            </a:xfrm>
            <a:custGeom>
              <a:avLst/>
              <a:gdLst/>
              <a:ahLst/>
              <a:cxnLst/>
              <a:rect l="l" t="t" r="r" b="b"/>
              <a:pathLst>
                <a:path w="1" h="1" extrusionOk="0">
                  <a:moveTo>
                    <a:pt x="0" y="1"/>
                  </a:moveTo>
                  <a:cubicBezTo>
                    <a:pt x="0" y="1"/>
                    <a:pt x="0" y="1"/>
                    <a:pt x="0" y="1"/>
                  </a:cubicBezTo>
                  <a:cubicBezTo>
                    <a:pt x="0" y="1"/>
                    <a:pt x="0" y="1"/>
                    <a:pt x="0" y="1"/>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97"/>
            <p:cNvSpPr/>
            <p:nvPr/>
          </p:nvSpPr>
          <p:spPr>
            <a:xfrm>
              <a:off x="4453525" y="2201325"/>
              <a:ext cx="10150" cy="21925"/>
            </a:xfrm>
            <a:custGeom>
              <a:avLst/>
              <a:gdLst/>
              <a:ahLst/>
              <a:cxnLst/>
              <a:rect l="l" t="t" r="r" b="b"/>
              <a:pathLst>
                <a:path w="406" h="877" extrusionOk="0">
                  <a:moveTo>
                    <a:pt x="69" y="0"/>
                  </a:moveTo>
                  <a:cubicBezTo>
                    <a:pt x="33" y="0"/>
                    <a:pt x="1" y="22"/>
                    <a:pt x="17" y="55"/>
                  </a:cubicBezTo>
                  <a:cubicBezTo>
                    <a:pt x="40" y="123"/>
                    <a:pt x="40" y="169"/>
                    <a:pt x="63" y="215"/>
                  </a:cubicBezTo>
                  <a:cubicBezTo>
                    <a:pt x="86" y="260"/>
                    <a:pt x="131" y="306"/>
                    <a:pt x="131" y="375"/>
                  </a:cubicBezTo>
                  <a:cubicBezTo>
                    <a:pt x="109" y="420"/>
                    <a:pt x="154" y="466"/>
                    <a:pt x="154" y="534"/>
                  </a:cubicBezTo>
                  <a:cubicBezTo>
                    <a:pt x="177" y="580"/>
                    <a:pt x="154" y="626"/>
                    <a:pt x="177" y="694"/>
                  </a:cubicBezTo>
                  <a:cubicBezTo>
                    <a:pt x="223" y="740"/>
                    <a:pt x="223" y="807"/>
                    <a:pt x="335" y="876"/>
                  </a:cubicBezTo>
                  <a:lnTo>
                    <a:pt x="335" y="876"/>
                  </a:lnTo>
                  <a:cubicBezTo>
                    <a:pt x="345" y="874"/>
                    <a:pt x="368" y="868"/>
                    <a:pt x="383" y="854"/>
                  </a:cubicBezTo>
                  <a:cubicBezTo>
                    <a:pt x="405" y="808"/>
                    <a:pt x="405" y="785"/>
                    <a:pt x="405" y="785"/>
                  </a:cubicBezTo>
                  <a:cubicBezTo>
                    <a:pt x="405" y="763"/>
                    <a:pt x="405" y="740"/>
                    <a:pt x="405" y="740"/>
                  </a:cubicBezTo>
                  <a:cubicBezTo>
                    <a:pt x="360" y="717"/>
                    <a:pt x="337" y="603"/>
                    <a:pt x="314" y="557"/>
                  </a:cubicBezTo>
                  <a:cubicBezTo>
                    <a:pt x="291" y="466"/>
                    <a:pt x="291" y="420"/>
                    <a:pt x="268" y="329"/>
                  </a:cubicBezTo>
                  <a:cubicBezTo>
                    <a:pt x="246" y="283"/>
                    <a:pt x="246" y="215"/>
                    <a:pt x="223" y="146"/>
                  </a:cubicBezTo>
                  <a:cubicBezTo>
                    <a:pt x="200" y="78"/>
                    <a:pt x="177" y="9"/>
                    <a:pt x="109" y="9"/>
                  </a:cubicBezTo>
                  <a:cubicBezTo>
                    <a:pt x="96" y="3"/>
                    <a:pt x="83" y="0"/>
                    <a:pt x="69" y="0"/>
                  </a:cubicBezTo>
                  <a:close/>
                  <a:moveTo>
                    <a:pt x="335" y="876"/>
                  </a:moveTo>
                  <a:cubicBezTo>
                    <a:pt x="329" y="877"/>
                    <a:pt x="329" y="877"/>
                    <a:pt x="337" y="877"/>
                  </a:cubicBezTo>
                  <a:cubicBezTo>
                    <a:pt x="336" y="876"/>
                    <a:pt x="336" y="876"/>
                    <a:pt x="335" y="87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97"/>
            <p:cNvSpPr/>
            <p:nvPr/>
          </p:nvSpPr>
          <p:spPr>
            <a:xfrm>
              <a:off x="4407150" y="2200450"/>
              <a:ext cx="33700" cy="22800"/>
            </a:xfrm>
            <a:custGeom>
              <a:avLst/>
              <a:gdLst/>
              <a:ahLst/>
              <a:cxnLst/>
              <a:rect l="l" t="t" r="r" b="b"/>
              <a:pathLst>
                <a:path w="1348" h="912" extrusionOk="0">
                  <a:moveTo>
                    <a:pt x="265" y="0"/>
                  </a:moveTo>
                  <a:cubicBezTo>
                    <a:pt x="220" y="0"/>
                    <a:pt x="177" y="7"/>
                    <a:pt x="138" y="22"/>
                  </a:cubicBezTo>
                  <a:cubicBezTo>
                    <a:pt x="69" y="22"/>
                    <a:pt x="1" y="90"/>
                    <a:pt x="92" y="113"/>
                  </a:cubicBezTo>
                  <a:cubicBezTo>
                    <a:pt x="206" y="136"/>
                    <a:pt x="320" y="181"/>
                    <a:pt x="412" y="204"/>
                  </a:cubicBezTo>
                  <a:cubicBezTo>
                    <a:pt x="526" y="204"/>
                    <a:pt x="617" y="227"/>
                    <a:pt x="708" y="273"/>
                  </a:cubicBezTo>
                  <a:cubicBezTo>
                    <a:pt x="800" y="318"/>
                    <a:pt x="891" y="341"/>
                    <a:pt x="959" y="387"/>
                  </a:cubicBezTo>
                  <a:cubicBezTo>
                    <a:pt x="1028" y="432"/>
                    <a:pt x="1073" y="501"/>
                    <a:pt x="1119" y="569"/>
                  </a:cubicBezTo>
                  <a:cubicBezTo>
                    <a:pt x="1165" y="638"/>
                    <a:pt x="1188" y="729"/>
                    <a:pt x="1188" y="843"/>
                  </a:cubicBezTo>
                  <a:cubicBezTo>
                    <a:pt x="1188" y="843"/>
                    <a:pt x="1210" y="889"/>
                    <a:pt x="1233" y="912"/>
                  </a:cubicBezTo>
                  <a:cubicBezTo>
                    <a:pt x="1256" y="912"/>
                    <a:pt x="1279" y="912"/>
                    <a:pt x="1302" y="889"/>
                  </a:cubicBezTo>
                  <a:cubicBezTo>
                    <a:pt x="1325" y="843"/>
                    <a:pt x="1347" y="798"/>
                    <a:pt x="1325" y="775"/>
                  </a:cubicBezTo>
                  <a:cubicBezTo>
                    <a:pt x="1325" y="706"/>
                    <a:pt x="1325" y="615"/>
                    <a:pt x="1279" y="547"/>
                  </a:cubicBezTo>
                  <a:cubicBezTo>
                    <a:pt x="1256" y="501"/>
                    <a:pt x="1233" y="455"/>
                    <a:pt x="1210" y="432"/>
                  </a:cubicBezTo>
                  <a:cubicBezTo>
                    <a:pt x="1188" y="410"/>
                    <a:pt x="1165" y="364"/>
                    <a:pt x="1142" y="364"/>
                  </a:cubicBezTo>
                  <a:cubicBezTo>
                    <a:pt x="1005" y="227"/>
                    <a:pt x="914" y="204"/>
                    <a:pt x="754" y="136"/>
                  </a:cubicBezTo>
                  <a:cubicBezTo>
                    <a:pt x="611" y="82"/>
                    <a:pt x="426" y="0"/>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97"/>
            <p:cNvSpPr/>
            <p:nvPr/>
          </p:nvSpPr>
          <p:spPr>
            <a:xfrm>
              <a:off x="4368625" y="2332375"/>
              <a:ext cx="30575" cy="19975"/>
            </a:xfrm>
            <a:custGeom>
              <a:avLst/>
              <a:gdLst/>
              <a:ahLst/>
              <a:cxnLst/>
              <a:rect l="l" t="t" r="r" b="b"/>
              <a:pathLst>
                <a:path w="1223" h="799" extrusionOk="0">
                  <a:moveTo>
                    <a:pt x="32" y="0"/>
                  </a:moveTo>
                  <a:cubicBezTo>
                    <a:pt x="12" y="0"/>
                    <a:pt x="1" y="17"/>
                    <a:pt x="12" y="63"/>
                  </a:cubicBezTo>
                  <a:cubicBezTo>
                    <a:pt x="12" y="108"/>
                    <a:pt x="35" y="154"/>
                    <a:pt x="35" y="223"/>
                  </a:cubicBezTo>
                  <a:cubicBezTo>
                    <a:pt x="58" y="268"/>
                    <a:pt x="81" y="314"/>
                    <a:pt x="127" y="360"/>
                  </a:cubicBezTo>
                  <a:cubicBezTo>
                    <a:pt x="149" y="405"/>
                    <a:pt x="195" y="428"/>
                    <a:pt x="241" y="451"/>
                  </a:cubicBezTo>
                  <a:cubicBezTo>
                    <a:pt x="263" y="497"/>
                    <a:pt x="309" y="519"/>
                    <a:pt x="355" y="565"/>
                  </a:cubicBezTo>
                  <a:cubicBezTo>
                    <a:pt x="378" y="611"/>
                    <a:pt x="423" y="633"/>
                    <a:pt x="469" y="656"/>
                  </a:cubicBezTo>
                  <a:cubicBezTo>
                    <a:pt x="492" y="679"/>
                    <a:pt x="537" y="679"/>
                    <a:pt x="583" y="702"/>
                  </a:cubicBezTo>
                  <a:cubicBezTo>
                    <a:pt x="674" y="748"/>
                    <a:pt x="766" y="770"/>
                    <a:pt x="834" y="793"/>
                  </a:cubicBezTo>
                  <a:cubicBezTo>
                    <a:pt x="891" y="793"/>
                    <a:pt x="943" y="799"/>
                    <a:pt x="997" y="799"/>
                  </a:cubicBezTo>
                  <a:cubicBezTo>
                    <a:pt x="1051" y="799"/>
                    <a:pt x="1108" y="793"/>
                    <a:pt x="1176" y="770"/>
                  </a:cubicBezTo>
                  <a:cubicBezTo>
                    <a:pt x="1176" y="770"/>
                    <a:pt x="1222" y="748"/>
                    <a:pt x="1222" y="725"/>
                  </a:cubicBezTo>
                  <a:cubicBezTo>
                    <a:pt x="1199" y="702"/>
                    <a:pt x="1199" y="656"/>
                    <a:pt x="1176" y="656"/>
                  </a:cubicBezTo>
                  <a:cubicBezTo>
                    <a:pt x="1154" y="633"/>
                    <a:pt x="1108" y="633"/>
                    <a:pt x="1085" y="633"/>
                  </a:cubicBezTo>
                  <a:cubicBezTo>
                    <a:pt x="1058" y="640"/>
                    <a:pt x="1026" y="643"/>
                    <a:pt x="991" y="643"/>
                  </a:cubicBezTo>
                  <a:cubicBezTo>
                    <a:pt x="906" y="643"/>
                    <a:pt x="807" y="627"/>
                    <a:pt x="743" y="611"/>
                  </a:cubicBezTo>
                  <a:cubicBezTo>
                    <a:pt x="674" y="588"/>
                    <a:pt x="629" y="565"/>
                    <a:pt x="583" y="542"/>
                  </a:cubicBezTo>
                  <a:cubicBezTo>
                    <a:pt x="537" y="519"/>
                    <a:pt x="492" y="497"/>
                    <a:pt x="423" y="451"/>
                  </a:cubicBezTo>
                  <a:cubicBezTo>
                    <a:pt x="286" y="337"/>
                    <a:pt x="218" y="154"/>
                    <a:pt x="104" y="40"/>
                  </a:cubicBezTo>
                  <a:cubicBezTo>
                    <a:pt x="81" y="17"/>
                    <a:pt x="52" y="0"/>
                    <a:pt x="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97"/>
            <p:cNvSpPr/>
            <p:nvPr/>
          </p:nvSpPr>
          <p:spPr>
            <a:xfrm>
              <a:off x="4408200" y="2284675"/>
              <a:ext cx="17800" cy="39275"/>
            </a:xfrm>
            <a:custGeom>
              <a:avLst/>
              <a:gdLst/>
              <a:ahLst/>
              <a:cxnLst/>
              <a:rect l="l" t="t" r="r" b="b"/>
              <a:pathLst>
                <a:path w="712" h="1571" extrusionOk="0">
                  <a:moveTo>
                    <a:pt x="51" y="1"/>
                  </a:moveTo>
                  <a:cubicBezTo>
                    <a:pt x="21" y="1"/>
                    <a:pt x="0" y="23"/>
                    <a:pt x="27" y="76"/>
                  </a:cubicBezTo>
                  <a:cubicBezTo>
                    <a:pt x="96" y="168"/>
                    <a:pt x="141" y="282"/>
                    <a:pt x="210" y="373"/>
                  </a:cubicBezTo>
                  <a:cubicBezTo>
                    <a:pt x="278" y="464"/>
                    <a:pt x="347" y="533"/>
                    <a:pt x="370" y="647"/>
                  </a:cubicBezTo>
                  <a:cubicBezTo>
                    <a:pt x="392" y="738"/>
                    <a:pt x="461" y="830"/>
                    <a:pt x="484" y="921"/>
                  </a:cubicBezTo>
                  <a:cubicBezTo>
                    <a:pt x="529" y="1012"/>
                    <a:pt x="529" y="1103"/>
                    <a:pt x="529" y="1172"/>
                  </a:cubicBezTo>
                  <a:cubicBezTo>
                    <a:pt x="552" y="1286"/>
                    <a:pt x="552" y="1377"/>
                    <a:pt x="506" y="1491"/>
                  </a:cubicBezTo>
                  <a:cubicBezTo>
                    <a:pt x="506" y="1491"/>
                    <a:pt x="529" y="1537"/>
                    <a:pt x="552" y="1560"/>
                  </a:cubicBezTo>
                  <a:cubicBezTo>
                    <a:pt x="567" y="1560"/>
                    <a:pt x="583" y="1570"/>
                    <a:pt x="598" y="1570"/>
                  </a:cubicBezTo>
                  <a:cubicBezTo>
                    <a:pt x="605" y="1570"/>
                    <a:pt x="613" y="1568"/>
                    <a:pt x="621" y="1560"/>
                  </a:cubicBezTo>
                  <a:cubicBezTo>
                    <a:pt x="643" y="1537"/>
                    <a:pt x="689" y="1491"/>
                    <a:pt x="689" y="1446"/>
                  </a:cubicBezTo>
                  <a:cubicBezTo>
                    <a:pt x="712" y="1332"/>
                    <a:pt x="689" y="1103"/>
                    <a:pt x="666" y="989"/>
                  </a:cubicBezTo>
                  <a:cubicBezTo>
                    <a:pt x="621" y="807"/>
                    <a:pt x="575" y="738"/>
                    <a:pt x="506" y="578"/>
                  </a:cubicBezTo>
                  <a:cubicBezTo>
                    <a:pt x="415" y="396"/>
                    <a:pt x="301" y="122"/>
                    <a:pt x="118" y="31"/>
                  </a:cubicBezTo>
                  <a:cubicBezTo>
                    <a:pt x="100" y="12"/>
                    <a:pt x="73" y="1"/>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97"/>
            <p:cNvSpPr/>
            <p:nvPr/>
          </p:nvSpPr>
          <p:spPr>
            <a:xfrm>
              <a:off x="4510975" y="2323875"/>
              <a:ext cx="40575" cy="26875"/>
            </a:xfrm>
            <a:custGeom>
              <a:avLst/>
              <a:gdLst/>
              <a:ahLst/>
              <a:cxnLst/>
              <a:rect l="l" t="t" r="r" b="b"/>
              <a:pathLst>
                <a:path w="1623" h="1075" extrusionOk="0">
                  <a:moveTo>
                    <a:pt x="45" y="0"/>
                  </a:moveTo>
                  <a:cubicBezTo>
                    <a:pt x="15" y="0"/>
                    <a:pt x="0" y="22"/>
                    <a:pt x="25" y="83"/>
                  </a:cubicBezTo>
                  <a:cubicBezTo>
                    <a:pt x="70" y="129"/>
                    <a:pt x="93" y="197"/>
                    <a:pt x="116" y="243"/>
                  </a:cubicBezTo>
                  <a:cubicBezTo>
                    <a:pt x="162" y="312"/>
                    <a:pt x="207" y="357"/>
                    <a:pt x="253" y="403"/>
                  </a:cubicBezTo>
                  <a:cubicBezTo>
                    <a:pt x="299" y="448"/>
                    <a:pt x="344" y="494"/>
                    <a:pt x="390" y="540"/>
                  </a:cubicBezTo>
                  <a:cubicBezTo>
                    <a:pt x="436" y="563"/>
                    <a:pt x="481" y="608"/>
                    <a:pt x="527" y="654"/>
                  </a:cubicBezTo>
                  <a:cubicBezTo>
                    <a:pt x="573" y="700"/>
                    <a:pt x="618" y="745"/>
                    <a:pt x="687" y="768"/>
                  </a:cubicBezTo>
                  <a:cubicBezTo>
                    <a:pt x="732" y="791"/>
                    <a:pt x="778" y="814"/>
                    <a:pt x="846" y="837"/>
                  </a:cubicBezTo>
                  <a:cubicBezTo>
                    <a:pt x="938" y="905"/>
                    <a:pt x="1029" y="951"/>
                    <a:pt x="1143" y="996"/>
                  </a:cubicBezTo>
                  <a:cubicBezTo>
                    <a:pt x="1257" y="1019"/>
                    <a:pt x="1371" y="1065"/>
                    <a:pt x="1554" y="1065"/>
                  </a:cubicBezTo>
                  <a:cubicBezTo>
                    <a:pt x="1547" y="1071"/>
                    <a:pt x="1548" y="1074"/>
                    <a:pt x="1554" y="1074"/>
                  </a:cubicBezTo>
                  <a:cubicBezTo>
                    <a:pt x="1567" y="1074"/>
                    <a:pt x="1606" y="1058"/>
                    <a:pt x="1622" y="1042"/>
                  </a:cubicBezTo>
                  <a:cubicBezTo>
                    <a:pt x="1600" y="996"/>
                    <a:pt x="1600" y="973"/>
                    <a:pt x="1577" y="951"/>
                  </a:cubicBezTo>
                  <a:cubicBezTo>
                    <a:pt x="1554" y="928"/>
                    <a:pt x="1508" y="928"/>
                    <a:pt x="1463" y="905"/>
                  </a:cubicBezTo>
                  <a:cubicBezTo>
                    <a:pt x="1349" y="905"/>
                    <a:pt x="1143" y="837"/>
                    <a:pt x="1029" y="768"/>
                  </a:cubicBezTo>
                  <a:cubicBezTo>
                    <a:pt x="938" y="745"/>
                    <a:pt x="869" y="700"/>
                    <a:pt x="824" y="677"/>
                  </a:cubicBezTo>
                  <a:cubicBezTo>
                    <a:pt x="755" y="631"/>
                    <a:pt x="687" y="608"/>
                    <a:pt x="618" y="540"/>
                  </a:cubicBezTo>
                  <a:cubicBezTo>
                    <a:pt x="436" y="403"/>
                    <a:pt x="299" y="175"/>
                    <a:pt x="139" y="38"/>
                  </a:cubicBezTo>
                  <a:cubicBezTo>
                    <a:pt x="107" y="16"/>
                    <a:pt x="70" y="0"/>
                    <a:pt x="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97"/>
            <p:cNvSpPr/>
            <p:nvPr/>
          </p:nvSpPr>
          <p:spPr>
            <a:xfrm>
              <a:off x="4552100" y="2320175"/>
              <a:ext cx="15425" cy="15500"/>
            </a:xfrm>
            <a:custGeom>
              <a:avLst/>
              <a:gdLst/>
              <a:ahLst/>
              <a:cxnLst/>
              <a:rect l="l" t="t" r="r" b="b"/>
              <a:pathLst>
                <a:path w="617" h="620" extrusionOk="0">
                  <a:moveTo>
                    <a:pt x="140" y="0"/>
                  </a:moveTo>
                  <a:cubicBezTo>
                    <a:pt x="131" y="0"/>
                    <a:pt x="123" y="1"/>
                    <a:pt x="114" y="3"/>
                  </a:cubicBezTo>
                  <a:cubicBezTo>
                    <a:pt x="69" y="3"/>
                    <a:pt x="0" y="49"/>
                    <a:pt x="46" y="94"/>
                  </a:cubicBezTo>
                  <a:cubicBezTo>
                    <a:pt x="69" y="140"/>
                    <a:pt x="92" y="163"/>
                    <a:pt x="137" y="208"/>
                  </a:cubicBezTo>
                  <a:cubicBezTo>
                    <a:pt x="183" y="231"/>
                    <a:pt x="229" y="254"/>
                    <a:pt x="251" y="300"/>
                  </a:cubicBezTo>
                  <a:cubicBezTo>
                    <a:pt x="251" y="345"/>
                    <a:pt x="320" y="345"/>
                    <a:pt x="343" y="391"/>
                  </a:cubicBezTo>
                  <a:cubicBezTo>
                    <a:pt x="366" y="414"/>
                    <a:pt x="366" y="460"/>
                    <a:pt x="388" y="482"/>
                  </a:cubicBezTo>
                  <a:cubicBezTo>
                    <a:pt x="411" y="528"/>
                    <a:pt x="434" y="574"/>
                    <a:pt x="502" y="619"/>
                  </a:cubicBezTo>
                  <a:lnTo>
                    <a:pt x="548" y="619"/>
                  </a:lnTo>
                  <a:cubicBezTo>
                    <a:pt x="571" y="596"/>
                    <a:pt x="594" y="574"/>
                    <a:pt x="594" y="574"/>
                  </a:cubicBezTo>
                  <a:cubicBezTo>
                    <a:pt x="617" y="551"/>
                    <a:pt x="617" y="528"/>
                    <a:pt x="594" y="505"/>
                  </a:cubicBezTo>
                  <a:cubicBezTo>
                    <a:pt x="571" y="460"/>
                    <a:pt x="525" y="391"/>
                    <a:pt x="480" y="345"/>
                  </a:cubicBezTo>
                  <a:cubicBezTo>
                    <a:pt x="434" y="277"/>
                    <a:pt x="411" y="254"/>
                    <a:pt x="343" y="186"/>
                  </a:cubicBezTo>
                  <a:cubicBezTo>
                    <a:pt x="300" y="122"/>
                    <a:pt x="239" y="0"/>
                    <a:pt x="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97"/>
            <p:cNvSpPr/>
            <p:nvPr/>
          </p:nvSpPr>
          <p:spPr>
            <a:xfrm>
              <a:off x="4664500" y="2517675"/>
              <a:ext cx="12025" cy="67350"/>
            </a:xfrm>
            <a:custGeom>
              <a:avLst/>
              <a:gdLst/>
              <a:ahLst/>
              <a:cxnLst/>
              <a:rect l="l" t="t" r="r" b="b"/>
              <a:pathLst>
                <a:path w="481" h="2694" extrusionOk="0">
                  <a:moveTo>
                    <a:pt x="275" y="1"/>
                  </a:moveTo>
                  <a:cubicBezTo>
                    <a:pt x="275" y="23"/>
                    <a:pt x="252" y="46"/>
                    <a:pt x="252" y="92"/>
                  </a:cubicBezTo>
                  <a:cubicBezTo>
                    <a:pt x="252" y="115"/>
                    <a:pt x="252" y="138"/>
                    <a:pt x="252" y="160"/>
                  </a:cubicBezTo>
                  <a:cubicBezTo>
                    <a:pt x="275" y="183"/>
                    <a:pt x="275" y="229"/>
                    <a:pt x="275" y="252"/>
                  </a:cubicBezTo>
                  <a:cubicBezTo>
                    <a:pt x="320" y="389"/>
                    <a:pt x="298" y="731"/>
                    <a:pt x="275" y="891"/>
                  </a:cubicBezTo>
                  <a:cubicBezTo>
                    <a:pt x="229" y="1165"/>
                    <a:pt x="206" y="1302"/>
                    <a:pt x="138" y="1576"/>
                  </a:cubicBezTo>
                  <a:cubicBezTo>
                    <a:pt x="92" y="1735"/>
                    <a:pt x="47" y="1895"/>
                    <a:pt x="24" y="2100"/>
                  </a:cubicBezTo>
                  <a:cubicBezTo>
                    <a:pt x="1" y="2283"/>
                    <a:pt x="24" y="2489"/>
                    <a:pt x="138" y="2625"/>
                  </a:cubicBezTo>
                  <a:cubicBezTo>
                    <a:pt x="184" y="2671"/>
                    <a:pt x="229" y="2694"/>
                    <a:pt x="252" y="2694"/>
                  </a:cubicBezTo>
                  <a:cubicBezTo>
                    <a:pt x="275" y="2671"/>
                    <a:pt x="275" y="2648"/>
                    <a:pt x="252" y="2580"/>
                  </a:cubicBezTo>
                  <a:cubicBezTo>
                    <a:pt x="161" y="2443"/>
                    <a:pt x="184" y="2283"/>
                    <a:pt x="206" y="2100"/>
                  </a:cubicBezTo>
                  <a:cubicBezTo>
                    <a:pt x="206" y="1941"/>
                    <a:pt x="229" y="1758"/>
                    <a:pt x="275" y="1598"/>
                  </a:cubicBezTo>
                  <a:cubicBezTo>
                    <a:pt x="343" y="1439"/>
                    <a:pt x="343" y="1279"/>
                    <a:pt x="366" y="1119"/>
                  </a:cubicBezTo>
                  <a:cubicBezTo>
                    <a:pt x="412" y="959"/>
                    <a:pt x="457" y="822"/>
                    <a:pt x="457" y="662"/>
                  </a:cubicBezTo>
                  <a:cubicBezTo>
                    <a:pt x="457" y="571"/>
                    <a:pt x="480" y="480"/>
                    <a:pt x="457" y="366"/>
                  </a:cubicBezTo>
                  <a:cubicBezTo>
                    <a:pt x="457" y="320"/>
                    <a:pt x="457" y="274"/>
                    <a:pt x="435" y="229"/>
                  </a:cubicBezTo>
                  <a:cubicBezTo>
                    <a:pt x="412" y="160"/>
                    <a:pt x="389" y="115"/>
                    <a:pt x="366" y="46"/>
                  </a:cubicBezTo>
                  <a:cubicBezTo>
                    <a:pt x="366" y="49"/>
                    <a:pt x="365" y="51"/>
                    <a:pt x="363" y="51"/>
                  </a:cubicBezTo>
                  <a:cubicBezTo>
                    <a:pt x="353" y="51"/>
                    <a:pt x="314" y="1"/>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97"/>
            <p:cNvSpPr/>
            <p:nvPr/>
          </p:nvSpPr>
          <p:spPr>
            <a:xfrm>
              <a:off x="4637125" y="2916800"/>
              <a:ext cx="34825" cy="57975"/>
            </a:xfrm>
            <a:custGeom>
              <a:avLst/>
              <a:gdLst/>
              <a:ahLst/>
              <a:cxnLst/>
              <a:rect l="l" t="t" r="r" b="b"/>
              <a:pathLst>
                <a:path w="1393" h="2319" extrusionOk="0">
                  <a:moveTo>
                    <a:pt x="1275" y="2269"/>
                  </a:moveTo>
                  <a:cubicBezTo>
                    <a:pt x="1276" y="2270"/>
                    <a:pt x="1277" y="2271"/>
                    <a:pt x="1279" y="2273"/>
                  </a:cubicBezTo>
                  <a:cubicBezTo>
                    <a:pt x="1277" y="2272"/>
                    <a:pt x="1276" y="2270"/>
                    <a:pt x="1275" y="2269"/>
                  </a:cubicBezTo>
                  <a:close/>
                  <a:moveTo>
                    <a:pt x="120" y="1"/>
                  </a:moveTo>
                  <a:cubicBezTo>
                    <a:pt x="103" y="1"/>
                    <a:pt x="92" y="30"/>
                    <a:pt x="92" y="105"/>
                  </a:cubicBezTo>
                  <a:cubicBezTo>
                    <a:pt x="69" y="287"/>
                    <a:pt x="23" y="470"/>
                    <a:pt x="23" y="675"/>
                  </a:cubicBezTo>
                  <a:cubicBezTo>
                    <a:pt x="0" y="858"/>
                    <a:pt x="0" y="1063"/>
                    <a:pt x="23" y="1269"/>
                  </a:cubicBezTo>
                  <a:cubicBezTo>
                    <a:pt x="46" y="1360"/>
                    <a:pt x="114" y="1451"/>
                    <a:pt x="183" y="1520"/>
                  </a:cubicBezTo>
                  <a:cubicBezTo>
                    <a:pt x="274" y="1588"/>
                    <a:pt x="365" y="1611"/>
                    <a:pt x="434" y="1657"/>
                  </a:cubicBezTo>
                  <a:cubicBezTo>
                    <a:pt x="525" y="1679"/>
                    <a:pt x="594" y="1702"/>
                    <a:pt x="685" y="1725"/>
                  </a:cubicBezTo>
                  <a:cubicBezTo>
                    <a:pt x="708" y="1748"/>
                    <a:pt x="754" y="1771"/>
                    <a:pt x="776" y="1771"/>
                  </a:cubicBezTo>
                  <a:lnTo>
                    <a:pt x="868" y="1839"/>
                  </a:lnTo>
                  <a:cubicBezTo>
                    <a:pt x="1004" y="1930"/>
                    <a:pt x="1095" y="2066"/>
                    <a:pt x="1275" y="2269"/>
                  </a:cubicBezTo>
                  <a:lnTo>
                    <a:pt x="1275" y="2269"/>
                  </a:lnTo>
                  <a:cubicBezTo>
                    <a:pt x="1275" y="2269"/>
                    <a:pt x="1275" y="2268"/>
                    <a:pt x="1275" y="2268"/>
                  </a:cubicBezTo>
                  <a:lnTo>
                    <a:pt x="1275" y="2268"/>
                  </a:lnTo>
                  <a:cubicBezTo>
                    <a:pt x="1280" y="2268"/>
                    <a:pt x="1350" y="2319"/>
                    <a:pt x="1370" y="2319"/>
                  </a:cubicBezTo>
                  <a:cubicBezTo>
                    <a:pt x="1393" y="2273"/>
                    <a:pt x="1393" y="2250"/>
                    <a:pt x="1393" y="2204"/>
                  </a:cubicBezTo>
                  <a:cubicBezTo>
                    <a:pt x="1370" y="2159"/>
                    <a:pt x="1324" y="2090"/>
                    <a:pt x="1279" y="2045"/>
                  </a:cubicBezTo>
                  <a:cubicBezTo>
                    <a:pt x="1256" y="2022"/>
                    <a:pt x="1233" y="1976"/>
                    <a:pt x="1187" y="1908"/>
                  </a:cubicBezTo>
                  <a:cubicBezTo>
                    <a:pt x="1142" y="1862"/>
                    <a:pt x="1096" y="1816"/>
                    <a:pt x="1027" y="1771"/>
                  </a:cubicBezTo>
                  <a:cubicBezTo>
                    <a:pt x="982" y="1725"/>
                    <a:pt x="913" y="1679"/>
                    <a:pt x="868" y="1634"/>
                  </a:cubicBezTo>
                  <a:cubicBezTo>
                    <a:pt x="799" y="1611"/>
                    <a:pt x="754" y="1588"/>
                    <a:pt x="708" y="1588"/>
                  </a:cubicBezTo>
                  <a:cubicBezTo>
                    <a:pt x="548" y="1543"/>
                    <a:pt x="457" y="1497"/>
                    <a:pt x="365" y="1451"/>
                  </a:cubicBezTo>
                  <a:cubicBezTo>
                    <a:pt x="274" y="1406"/>
                    <a:pt x="206" y="1337"/>
                    <a:pt x="160" y="1200"/>
                  </a:cubicBezTo>
                  <a:cubicBezTo>
                    <a:pt x="92" y="903"/>
                    <a:pt x="274" y="470"/>
                    <a:pt x="206" y="127"/>
                  </a:cubicBezTo>
                  <a:cubicBezTo>
                    <a:pt x="179" y="60"/>
                    <a:pt x="144" y="1"/>
                    <a:pt x="1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97"/>
            <p:cNvSpPr/>
            <p:nvPr/>
          </p:nvSpPr>
          <p:spPr>
            <a:xfrm>
              <a:off x="4740975" y="2927400"/>
              <a:ext cx="9150" cy="16000"/>
            </a:xfrm>
            <a:custGeom>
              <a:avLst/>
              <a:gdLst/>
              <a:ahLst/>
              <a:cxnLst/>
              <a:rect l="l" t="t" r="r" b="b"/>
              <a:pathLst>
                <a:path w="366" h="640" extrusionOk="0">
                  <a:moveTo>
                    <a:pt x="92" y="0"/>
                  </a:moveTo>
                  <a:cubicBezTo>
                    <a:pt x="46" y="0"/>
                    <a:pt x="0" y="46"/>
                    <a:pt x="23" y="91"/>
                  </a:cubicBezTo>
                  <a:cubicBezTo>
                    <a:pt x="46" y="137"/>
                    <a:pt x="46" y="160"/>
                    <a:pt x="92" y="183"/>
                  </a:cubicBezTo>
                  <a:cubicBezTo>
                    <a:pt x="115" y="228"/>
                    <a:pt x="137" y="251"/>
                    <a:pt x="137" y="297"/>
                  </a:cubicBezTo>
                  <a:cubicBezTo>
                    <a:pt x="137" y="342"/>
                    <a:pt x="183" y="365"/>
                    <a:pt x="183" y="388"/>
                  </a:cubicBezTo>
                  <a:cubicBezTo>
                    <a:pt x="183" y="434"/>
                    <a:pt x="183" y="457"/>
                    <a:pt x="206" y="502"/>
                  </a:cubicBezTo>
                  <a:cubicBezTo>
                    <a:pt x="206" y="525"/>
                    <a:pt x="206" y="571"/>
                    <a:pt x="229" y="616"/>
                  </a:cubicBezTo>
                  <a:cubicBezTo>
                    <a:pt x="229" y="616"/>
                    <a:pt x="252" y="639"/>
                    <a:pt x="297" y="639"/>
                  </a:cubicBezTo>
                  <a:lnTo>
                    <a:pt x="366" y="639"/>
                  </a:lnTo>
                  <a:cubicBezTo>
                    <a:pt x="366" y="616"/>
                    <a:pt x="366" y="594"/>
                    <a:pt x="366" y="571"/>
                  </a:cubicBezTo>
                  <a:cubicBezTo>
                    <a:pt x="366" y="548"/>
                    <a:pt x="366" y="457"/>
                    <a:pt x="343" y="411"/>
                  </a:cubicBezTo>
                  <a:cubicBezTo>
                    <a:pt x="320" y="320"/>
                    <a:pt x="320" y="297"/>
                    <a:pt x="274" y="228"/>
                  </a:cubicBezTo>
                  <a:cubicBezTo>
                    <a:pt x="252" y="183"/>
                    <a:pt x="252" y="137"/>
                    <a:pt x="229" y="91"/>
                  </a:cubicBezTo>
                  <a:cubicBezTo>
                    <a:pt x="183" y="46"/>
                    <a:pt x="137"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97"/>
            <p:cNvSpPr/>
            <p:nvPr/>
          </p:nvSpPr>
          <p:spPr>
            <a:xfrm>
              <a:off x="4275350" y="2921125"/>
              <a:ext cx="575" cy="25"/>
            </a:xfrm>
            <a:custGeom>
              <a:avLst/>
              <a:gdLst/>
              <a:ahLst/>
              <a:cxnLst/>
              <a:rect l="l" t="t" r="r" b="b"/>
              <a:pathLst>
                <a:path w="23" h="1" extrusionOk="0">
                  <a:moveTo>
                    <a:pt x="23" y="0"/>
                  </a:moveTo>
                  <a:cubicBezTo>
                    <a:pt x="23" y="0"/>
                    <a:pt x="23" y="0"/>
                    <a:pt x="0" y="0"/>
                  </a:cubicBezTo>
                  <a:cubicBezTo>
                    <a:pt x="0" y="0"/>
                    <a:pt x="0" y="0"/>
                    <a:pt x="0" y="0"/>
                  </a:cubicBezTo>
                  <a:cubicBezTo>
                    <a:pt x="0" y="0"/>
                    <a:pt x="23" y="0"/>
                    <a:pt x="23" y="0"/>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97"/>
            <p:cNvSpPr/>
            <p:nvPr/>
          </p:nvSpPr>
          <p:spPr>
            <a:xfrm>
              <a:off x="4661650" y="2822975"/>
              <a:ext cx="14300" cy="83250"/>
            </a:xfrm>
            <a:custGeom>
              <a:avLst/>
              <a:gdLst/>
              <a:ahLst/>
              <a:cxnLst/>
              <a:rect l="l" t="t" r="r" b="b"/>
              <a:pathLst>
                <a:path w="572" h="3330" extrusionOk="0">
                  <a:moveTo>
                    <a:pt x="46" y="0"/>
                  </a:moveTo>
                  <a:cubicBezTo>
                    <a:pt x="24" y="23"/>
                    <a:pt x="1" y="69"/>
                    <a:pt x="1" y="91"/>
                  </a:cubicBezTo>
                  <a:cubicBezTo>
                    <a:pt x="24" y="160"/>
                    <a:pt x="46" y="251"/>
                    <a:pt x="69" y="297"/>
                  </a:cubicBezTo>
                  <a:cubicBezTo>
                    <a:pt x="161" y="502"/>
                    <a:pt x="275" y="890"/>
                    <a:pt x="320" y="1096"/>
                  </a:cubicBezTo>
                  <a:cubicBezTo>
                    <a:pt x="389" y="1438"/>
                    <a:pt x="412" y="1598"/>
                    <a:pt x="412" y="1940"/>
                  </a:cubicBezTo>
                  <a:cubicBezTo>
                    <a:pt x="412" y="2328"/>
                    <a:pt x="275" y="2808"/>
                    <a:pt x="183" y="3150"/>
                  </a:cubicBezTo>
                  <a:cubicBezTo>
                    <a:pt x="168" y="3240"/>
                    <a:pt x="163" y="3329"/>
                    <a:pt x="194" y="3329"/>
                  </a:cubicBezTo>
                  <a:cubicBezTo>
                    <a:pt x="209" y="3329"/>
                    <a:pt x="235" y="3304"/>
                    <a:pt x="275" y="3241"/>
                  </a:cubicBezTo>
                  <a:cubicBezTo>
                    <a:pt x="389" y="3036"/>
                    <a:pt x="480" y="2808"/>
                    <a:pt x="503" y="2579"/>
                  </a:cubicBezTo>
                  <a:cubicBezTo>
                    <a:pt x="549" y="2374"/>
                    <a:pt x="549" y="2146"/>
                    <a:pt x="549" y="1917"/>
                  </a:cubicBezTo>
                  <a:cubicBezTo>
                    <a:pt x="571" y="1712"/>
                    <a:pt x="526" y="1529"/>
                    <a:pt x="503" y="1324"/>
                  </a:cubicBezTo>
                  <a:cubicBezTo>
                    <a:pt x="480" y="1119"/>
                    <a:pt x="457" y="936"/>
                    <a:pt x="389" y="753"/>
                  </a:cubicBezTo>
                  <a:cubicBezTo>
                    <a:pt x="320" y="548"/>
                    <a:pt x="275" y="342"/>
                    <a:pt x="138" y="69"/>
                  </a:cubicBezTo>
                  <a:cubicBezTo>
                    <a:pt x="138" y="71"/>
                    <a:pt x="137" y="72"/>
                    <a:pt x="136" y="72"/>
                  </a:cubicBezTo>
                  <a:cubicBezTo>
                    <a:pt x="128" y="72"/>
                    <a:pt x="87"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97"/>
            <p:cNvSpPr/>
            <p:nvPr/>
          </p:nvSpPr>
          <p:spPr>
            <a:xfrm>
              <a:off x="3852775" y="3048500"/>
              <a:ext cx="32850" cy="20425"/>
            </a:xfrm>
            <a:custGeom>
              <a:avLst/>
              <a:gdLst/>
              <a:ahLst/>
              <a:cxnLst/>
              <a:rect l="l" t="t" r="r" b="b"/>
              <a:pathLst>
                <a:path w="1314" h="817" extrusionOk="0">
                  <a:moveTo>
                    <a:pt x="32" y="1"/>
                  </a:moveTo>
                  <a:cubicBezTo>
                    <a:pt x="12" y="1"/>
                    <a:pt x="1" y="18"/>
                    <a:pt x="12" y="64"/>
                  </a:cubicBezTo>
                  <a:cubicBezTo>
                    <a:pt x="35" y="178"/>
                    <a:pt x="81" y="269"/>
                    <a:pt x="172" y="360"/>
                  </a:cubicBezTo>
                  <a:cubicBezTo>
                    <a:pt x="241" y="429"/>
                    <a:pt x="332" y="474"/>
                    <a:pt x="423" y="543"/>
                  </a:cubicBezTo>
                  <a:cubicBezTo>
                    <a:pt x="492" y="611"/>
                    <a:pt x="583" y="634"/>
                    <a:pt x="674" y="657"/>
                  </a:cubicBezTo>
                  <a:cubicBezTo>
                    <a:pt x="743" y="703"/>
                    <a:pt x="834" y="748"/>
                    <a:pt x="925" y="771"/>
                  </a:cubicBezTo>
                  <a:cubicBezTo>
                    <a:pt x="1016" y="794"/>
                    <a:pt x="1107" y="816"/>
                    <a:pt x="1242" y="817"/>
                  </a:cubicBezTo>
                  <a:lnTo>
                    <a:pt x="1242" y="817"/>
                  </a:lnTo>
                  <a:cubicBezTo>
                    <a:pt x="1229" y="817"/>
                    <a:pt x="1292" y="816"/>
                    <a:pt x="1313" y="794"/>
                  </a:cubicBezTo>
                  <a:cubicBezTo>
                    <a:pt x="1291" y="748"/>
                    <a:pt x="1291" y="725"/>
                    <a:pt x="1291" y="703"/>
                  </a:cubicBezTo>
                  <a:cubicBezTo>
                    <a:pt x="1268" y="680"/>
                    <a:pt x="1222" y="680"/>
                    <a:pt x="1199" y="657"/>
                  </a:cubicBezTo>
                  <a:cubicBezTo>
                    <a:pt x="1108" y="657"/>
                    <a:pt x="925" y="589"/>
                    <a:pt x="834" y="566"/>
                  </a:cubicBezTo>
                  <a:cubicBezTo>
                    <a:pt x="674" y="520"/>
                    <a:pt x="606" y="497"/>
                    <a:pt x="492" y="406"/>
                  </a:cubicBezTo>
                  <a:cubicBezTo>
                    <a:pt x="400" y="360"/>
                    <a:pt x="332" y="292"/>
                    <a:pt x="286" y="223"/>
                  </a:cubicBezTo>
                  <a:cubicBezTo>
                    <a:pt x="218" y="155"/>
                    <a:pt x="172" y="86"/>
                    <a:pt x="104" y="41"/>
                  </a:cubicBezTo>
                  <a:cubicBezTo>
                    <a:pt x="81" y="18"/>
                    <a:pt x="52" y="1"/>
                    <a:pt x="32" y="1"/>
                  </a:cubicBezTo>
                  <a:close/>
                  <a:moveTo>
                    <a:pt x="1242" y="817"/>
                  </a:moveTo>
                  <a:cubicBezTo>
                    <a:pt x="1243" y="817"/>
                    <a:pt x="1244" y="817"/>
                    <a:pt x="1245" y="817"/>
                  </a:cubicBezTo>
                  <a:cubicBezTo>
                    <a:pt x="1244" y="817"/>
                    <a:pt x="1243" y="817"/>
                    <a:pt x="1242" y="81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97"/>
            <p:cNvSpPr/>
            <p:nvPr/>
          </p:nvSpPr>
          <p:spPr>
            <a:xfrm>
              <a:off x="3726950" y="2800000"/>
              <a:ext cx="13600" cy="74350"/>
            </a:xfrm>
            <a:custGeom>
              <a:avLst/>
              <a:gdLst/>
              <a:ahLst/>
              <a:cxnLst/>
              <a:rect l="l" t="t" r="r" b="b"/>
              <a:pathLst>
                <a:path w="544" h="2974" extrusionOk="0">
                  <a:moveTo>
                    <a:pt x="316" y="2923"/>
                  </a:moveTo>
                  <a:cubicBezTo>
                    <a:pt x="316" y="2923"/>
                    <a:pt x="317" y="2924"/>
                    <a:pt x="320" y="2928"/>
                  </a:cubicBezTo>
                  <a:cubicBezTo>
                    <a:pt x="320" y="2927"/>
                    <a:pt x="320" y="2926"/>
                    <a:pt x="319" y="2926"/>
                  </a:cubicBezTo>
                  <a:lnTo>
                    <a:pt x="319" y="2926"/>
                  </a:lnTo>
                  <a:cubicBezTo>
                    <a:pt x="317" y="2924"/>
                    <a:pt x="316" y="2923"/>
                    <a:pt x="316" y="2923"/>
                  </a:cubicBezTo>
                  <a:close/>
                  <a:moveTo>
                    <a:pt x="513" y="1"/>
                  </a:moveTo>
                  <a:cubicBezTo>
                    <a:pt x="498" y="1"/>
                    <a:pt x="473" y="21"/>
                    <a:pt x="435" y="75"/>
                  </a:cubicBezTo>
                  <a:cubicBezTo>
                    <a:pt x="298" y="234"/>
                    <a:pt x="206" y="417"/>
                    <a:pt x="161" y="622"/>
                  </a:cubicBezTo>
                  <a:cubicBezTo>
                    <a:pt x="115" y="828"/>
                    <a:pt x="92" y="1010"/>
                    <a:pt x="47" y="1216"/>
                  </a:cubicBezTo>
                  <a:cubicBezTo>
                    <a:pt x="1" y="1398"/>
                    <a:pt x="24" y="1581"/>
                    <a:pt x="24" y="1764"/>
                  </a:cubicBezTo>
                  <a:cubicBezTo>
                    <a:pt x="47" y="1946"/>
                    <a:pt x="47" y="2106"/>
                    <a:pt x="69" y="2289"/>
                  </a:cubicBezTo>
                  <a:cubicBezTo>
                    <a:pt x="138" y="2493"/>
                    <a:pt x="161" y="2676"/>
                    <a:pt x="319" y="2926"/>
                  </a:cubicBezTo>
                  <a:lnTo>
                    <a:pt x="319" y="2926"/>
                  </a:lnTo>
                  <a:cubicBezTo>
                    <a:pt x="332" y="2936"/>
                    <a:pt x="378" y="2973"/>
                    <a:pt x="412" y="2973"/>
                  </a:cubicBezTo>
                  <a:cubicBezTo>
                    <a:pt x="412" y="2951"/>
                    <a:pt x="435" y="2928"/>
                    <a:pt x="435" y="2882"/>
                  </a:cubicBezTo>
                  <a:cubicBezTo>
                    <a:pt x="412" y="2814"/>
                    <a:pt x="389" y="2745"/>
                    <a:pt x="366" y="2699"/>
                  </a:cubicBezTo>
                  <a:cubicBezTo>
                    <a:pt x="298" y="2540"/>
                    <a:pt x="206" y="2174"/>
                    <a:pt x="206" y="1992"/>
                  </a:cubicBezTo>
                  <a:cubicBezTo>
                    <a:pt x="161" y="1672"/>
                    <a:pt x="161" y="1535"/>
                    <a:pt x="184" y="1216"/>
                  </a:cubicBezTo>
                  <a:cubicBezTo>
                    <a:pt x="206" y="1033"/>
                    <a:pt x="275" y="851"/>
                    <a:pt x="320" y="668"/>
                  </a:cubicBezTo>
                  <a:cubicBezTo>
                    <a:pt x="389" y="463"/>
                    <a:pt x="457" y="303"/>
                    <a:pt x="503" y="143"/>
                  </a:cubicBezTo>
                  <a:cubicBezTo>
                    <a:pt x="534" y="82"/>
                    <a:pt x="544" y="1"/>
                    <a:pt x="513" y="1"/>
                  </a:cubicBezTo>
                  <a:close/>
                </a:path>
              </a:pathLst>
            </a:custGeom>
            <a:solidFill>
              <a:srgbClr val="05191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97"/>
            <p:cNvSpPr/>
            <p:nvPr/>
          </p:nvSpPr>
          <p:spPr>
            <a:xfrm>
              <a:off x="4523000" y="2821825"/>
              <a:ext cx="25125" cy="15675"/>
            </a:xfrm>
            <a:custGeom>
              <a:avLst/>
              <a:gdLst/>
              <a:ahLst/>
              <a:cxnLst/>
              <a:rect l="l" t="t" r="r" b="b"/>
              <a:pathLst>
                <a:path w="1005" h="627" extrusionOk="0">
                  <a:moveTo>
                    <a:pt x="936" y="0"/>
                  </a:moveTo>
                  <a:cubicBezTo>
                    <a:pt x="913" y="0"/>
                    <a:pt x="890" y="0"/>
                    <a:pt x="868" y="23"/>
                  </a:cubicBezTo>
                  <a:cubicBezTo>
                    <a:pt x="822" y="69"/>
                    <a:pt x="708" y="160"/>
                    <a:pt x="662" y="206"/>
                  </a:cubicBezTo>
                  <a:cubicBezTo>
                    <a:pt x="571" y="274"/>
                    <a:pt x="548" y="297"/>
                    <a:pt x="434" y="366"/>
                  </a:cubicBezTo>
                  <a:cubicBezTo>
                    <a:pt x="388" y="388"/>
                    <a:pt x="320" y="411"/>
                    <a:pt x="251" y="434"/>
                  </a:cubicBezTo>
                  <a:cubicBezTo>
                    <a:pt x="183" y="434"/>
                    <a:pt x="137" y="457"/>
                    <a:pt x="92" y="503"/>
                  </a:cubicBezTo>
                  <a:cubicBezTo>
                    <a:pt x="69" y="525"/>
                    <a:pt x="0" y="594"/>
                    <a:pt x="92" y="617"/>
                  </a:cubicBezTo>
                  <a:cubicBezTo>
                    <a:pt x="112" y="623"/>
                    <a:pt x="134" y="626"/>
                    <a:pt x="156" y="626"/>
                  </a:cubicBezTo>
                  <a:cubicBezTo>
                    <a:pt x="212" y="626"/>
                    <a:pt x="271" y="610"/>
                    <a:pt x="320" y="594"/>
                  </a:cubicBezTo>
                  <a:cubicBezTo>
                    <a:pt x="388" y="548"/>
                    <a:pt x="457" y="503"/>
                    <a:pt x="525" y="480"/>
                  </a:cubicBezTo>
                  <a:cubicBezTo>
                    <a:pt x="594" y="457"/>
                    <a:pt x="617" y="411"/>
                    <a:pt x="685" y="366"/>
                  </a:cubicBezTo>
                  <a:cubicBezTo>
                    <a:pt x="731" y="343"/>
                    <a:pt x="799" y="320"/>
                    <a:pt x="845" y="274"/>
                  </a:cubicBezTo>
                  <a:cubicBezTo>
                    <a:pt x="890" y="229"/>
                    <a:pt x="936" y="183"/>
                    <a:pt x="1005" y="92"/>
                  </a:cubicBezTo>
                  <a:cubicBezTo>
                    <a:pt x="1005" y="80"/>
                    <a:pt x="1005" y="51"/>
                    <a:pt x="1005" y="23"/>
                  </a:cubicBezTo>
                  <a:cubicBezTo>
                    <a:pt x="982" y="23"/>
                    <a:pt x="959" y="0"/>
                    <a:pt x="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97"/>
            <p:cNvSpPr/>
            <p:nvPr/>
          </p:nvSpPr>
          <p:spPr>
            <a:xfrm>
              <a:off x="4618500" y="2692850"/>
              <a:ext cx="16925" cy="30025"/>
            </a:xfrm>
            <a:custGeom>
              <a:avLst/>
              <a:gdLst/>
              <a:ahLst/>
              <a:cxnLst/>
              <a:rect l="l" t="t" r="r" b="b"/>
              <a:pathLst>
                <a:path w="677" h="1201" extrusionOk="0">
                  <a:moveTo>
                    <a:pt x="677" y="47"/>
                  </a:moveTo>
                  <a:cubicBezTo>
                    <a:pt x="677" y="47"/>
                    <a:pt x="677" y="48"/>
                    <a:pt x="677" y="49"/>
                  </a:cubicBezTo>
                  <a:lnTo>
                    <a:pt x="677" y="49"/>
                  </a:lnTo>
                  <a:cubicBezTo>
                    <a:pt x="677" y="48"/>
                    <a:pt x="677" y="47"/>
                    <a:pt x="677" y="47"/>
                  </a:cubicBezTo>
                  <a:close/>
                  <a:moveTo>
                    <a:pt x="631" y="1"/>
                  </a:moveTo>
                  <a:cubicBezTo>
                    <a:pt x="608" y="1"/>
                    <a:pt x="586" y="1"/>
                    <a:pt x="563" y="24"/>
                  </a:cubicBezTo>
                  <a:cubicBezTo>
                    <a:pt x="540" y="47"/>
                    <a:pt x="517" y="69"/>
                    <a:pt x="517" y="92"/>
                  </a:cubicBezTo>
                  <a:cubicBezTo>
                    <a:pt x="517" y="184"/>
                    <a:pt x="471" y="343"/>
                    <a:pt x="449" y="412"/>
                  </a:cubicBezTo>
                  <a:cubicBezTo>
                    <a:pt x="380" y="549"/>
                    <a:pt x="380" y="594"/>
                    <a:pt x="312" y="708"/>
                  </a:cubicBezTo>
                  <a:cubicBezTo>
                    <a:pt x="266" y="777"/>
                    <a:pt x="220" y="845"/>
                    <a:pt x="175" y="914"/>
                  </a:cubicBezTo>
                  <a:cubicBezTo>
                    <a:pt x="106" y="982"/>
                    <a:pt x="83" y="1028"/>
                    <a:pt x="38" y="1097"/>
                  </a:cubicBezTo>
                  <a:cubicBezTo>
                    <a:pt x="19" y="1133"/>
                    <a:pt x="1" y="1200"/>
                    <a:pt x="43" y="1200"/>
                  </a:cubicBezTo>
                  <a:cubicBezTo>
                    <a:pt x="53" y="1200"/>
                    <a:pt x="66" y="1197"/>
                    <a:pt x="83" y="1188"/>
                  </a:cubicBezTo>
                  <a:cubicBezTo>
                    <a:pt x="175" y="1142"/>
                    <a:pt x="266" y="1097"/>
                    <a:pt x="312" y="1005"/>
                  </a:cubicBezTo>
                  <a:cubicBezTo>
                    <a:pt x="357" y="937"/>
                    <a:pt x="380" y="845"/>
                    <a:pt x="449" y="777"/>
                  </a:cubicBezTo>
                  <a:cubicBezTo>
                    <a:pt x="494" y="708"/>
                    <a:pt x="517" y="617"/>
                    <a:pt x="540" y="549"/>
                  </a:cubicBezTo>
                  <a:cubicBezTo>
                    <a:pt x="563" y="480"/>
                    <a:pt x="608" y="412"/>
                    <a:pt x="631" y="343"/>
                  </a:cubicBezTo>
                  <a:cubicBezTo>
                    <a:pt x="654" y="252"/>
                    <a:pt x="677" y="184"/>
                    <a:pt x="677" y="49"/>
                  </a:cubicBezTo>
                  <a:lnTo>
                    <a:pt x="677" y="49"/>
                  </a:lnTo>
                  <a:cubicBezTo>
                    <a:pt x="677" y="52"/>
                    <a:pt x="677" y="53"/>
                    <a:pt x="676" y="53"/>
                  </a:cubicBezTo>
                  <a:cubicBezTo>
                    <a:pt x="675" y="53"/>
                    <a:pt x="668" y="19"/>
                    <a:pt x="6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97"/>
            <p:cNvSpPr/>
            <p:nvPr/>
          </p:nvSpPr>
          <p:spPr>
            <a:xfrm>
              <a:off x="4576375" y="2625725"/>
              <a:ext cx="12275" cy="74000"/>
            </a:xfrm>
            <a:custGeom>
              <a:avLst/>
              <a:gdLst/>
              <a:ahLst/>
              <a:cxnLst/>
              <a:rect l="l" t="t" r="r" b="b"/>
              <a:pathLst>
                <a:path w="491" h="2960" extrusionOk="0">
                  <a:moveTo>
                    <a:pt x="27" y="1"/>
                  </a:moveTo>
                  <a:cubicBezTo>
                    <a:pt x="5" y="1"/>
                    <a:pt x="1" y="30"/>
                    <a:pt x="34" y="107"/>
                  </a:cubicBezTo>
                  <a:cubicBezTo>
                    <a:pt x="125" y="289"/>
                    <a:pt x="171" y="472"/>
                    <a:pt x="216" y="654"/>
                  </a:cubicBezTo>
                  <a:cubicBezTo>
                    <a:pt x="262" y="837"/>
                    <a:pt x="330" y="1020"/>
                    <a:pt x="308" y="1202"/>
                  </a:cubicBezTo>
                  <a:cubicBezTo>
                    <a:pt x="308" y="1385"/>
                    <a:pt x="353" y="1567"/>
                    <a:pt x="353" y="1727"/>
                  </a:cubicBezTo>
                  <a:cubicBezTo>
                    <a:pt x="353" y="1910"/>
                    <a:pt x="330" y="2070"/>
                    <a:pt x="330" y="2229"/>
                  </a:cubicBezTo>
                  <a:cubicBezTo>
                    <a:pt x="330" y="2435"/>
                    <a:pt x="308" y="2595"/>
                    <a:pt x="330" y="2869"/>
                  </a:cubicBezTo>
                  <a:cubicBezTo>
                    <a:pt x="328" y="2866"/>
                    <a:pt x="326" y="2865"/>
                    <a:pt x="324" y="2865"/>
                  </a:cubicBezTo>
                  <a:lnTo>
                    <a:pt x="324" y="2865"/>
                  </a:lnTo>
                  <a:cubicBezTo>
                    <a:pt x="313" y="2865"/>
                    <a:pt x="335" y="2939"/>
                    <a:pt x="376" y="2960"/>
                  </a:cubicBezTo>
                  <a:cubicBezTo>
                    <a:pt x="399" y="2937"/>
                    <a:pt x="422" y="2937"/>
                    <a:pt x="444" y="2891"/>
                  </a:cubicBezTo>
                  <a:cubicBezTo>
                    <a:pt x="467" y="2846"/>
                    <a:pt x="467" y="2777"/>
                    <a:pt x="467" y="2709"/>
                  </a:cubicBezTo>
                  <a:cubicBezTo>
                    <a:pt x="467" y="2526"/>
                    <a:pt x="490" y="2138"/>
                    <a:pt x="490" y="1956"/>
                  </a:cubicBezTo>
                  <a:cubicBezTo>
                    <a:pt x="490" y="1636"/>
                    <a:pt x="490" y="1499"/>
                    <a:pt x="467" y="1179"/>
                  </a:cubicBezTo>
                  <a:cubicBezTo>
                    <a:pt x="444" y="997"/>
                    <a:pt x="422" y="791"/>
                    <a:pt x="376" y="609"/>
                  </a:cubicBezTo>
                  <a:cubicBezTo>
                    <a:pt x="353" y="403"/>
                    <a:pt x="262" y="198"/>
                    <a:pt x="148" y="84"/>
                  </a:cubicBezTo>
                  <a:cubicBezTo>
                    <a:pt x="100" y="36"/>
                    <a:pt x="52" y="1"/>
                    <a:pt x="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97"/>
            <p:cNvSpPr/>
            <p:nvPr/>
          </p:nvSpPr>
          <p:spPr>
            <a:xfrm>
              <a:off x="4395175" y="2598550"/>
              <a:ext cx="53100" cy="27575"/>
            </a:xfrm>
            <a:custGeom>
              <a:avLst/>
              <a:gdLst/>
              <a:ahLst/>
              <a:cxnLst/>
              <a:rect l="l" t="t" r="r" b="b"/>
              <a:pathLst>
                <a:path w="2124" h="1103" extrusionOk="0">
                  <a:moveTo>
                    <a:pt x="258" y="1"/>
                  </a:moveTo>
                  <a:cubicBezTo>
                    <a:pt x="232" y="1"/>
                    <a:pt x="207" y="3"/>
                    <a:pt x="183" y="7"/>
                  </a:cubicBezTo>
                  <a:cubicBezTo>
                    <a:pt x="92" y="30"/>
                    <a:pt x="0" y="75"/>
                    <a:pt x="137" y="121"/>
                  </a:cubicBezTo>
                  <a:cubicBezTo>
                    <a:pt x="274" y="144"/>
                    <a:pt x="411" y="212"/>
                    <a:pt x="548" y="258"/>
                  </a:cubicBezTo>
                  <a:cubicBezTo>
                    <a:pt x="685" y="326"/>
                    <a:pt x="799" y="372"/>
                    <a:pt x="913" y="486"/>
                  </a:cubicBezTo>
                  <a:cubicBezTo>
                    <a:pt x="1005" y="577"/>
                    <a:pt x="1142" y="623"/>
                    <a:pt x="1233" y="714"/>
                  </a:cubicBezTo>
                  <a:cubicBezTo>
                    <a:pt x="1347" y="806"/>
                    <a:pt x="1438" y="874"/>
                    <a:pt x="1575" y="943"/>
                  </a:cubicBezTo>
                  <a:cubicBezTo>
                    <a:pt x="1689" y="1011"/>
                    <a:pt x="1825" y="1079"/>
                    <a:pt x="2051" y="1102"/>
                  </a:cubicBezTo>
                  <a:lnTo>
                    <a:pt x="2051" y="1102"/>
                  </a:lnTo>
                  <a:cubicBezTo>
                    <a:pt x="2058" y="1100"/>
                    <a:pt x="2105" y="1093"/>
                    <a:pt x="2123" y="1057"/>
                  </a:cubicBezTo>
                  <a:cubicBezTo>
                    <a:pt x="2123" y="1034"/>
                    <a:pt x="2100" y="1011"/>
                    <a:pt x="2077" y="988"/>
                  </a:cubicBezTo>
                  <a:cubicBezTo>
                    <a:pt x="2055" y="965"/>
                    <a:pt x="2009" y="943"/>
                    <a:pt x="1963" y="943"/>
                  </a:cubicBezTo>
                  <a:cubicBezTo>
                    <a:pt x="1826" y="897"/>
                    <a:pt x="1575" y="783"/>
                    <a:pt x="1461" y="692"/>
                  </a:cubicBezTo>
                  <a:cubicBezTo>
                    <a:pt x="1256" y="555"/>
                    <a:pt x="1187" y="509"/>
                    <a:pt x="982" y="349"/>
                  </a:cubicBezTo>
                  <a:cubicBezTo>
                    <a:pt x="868" y="281"/>
                    <a:pt x="754" y="167"/>
                    <a:pt x="617" y="98"/>
                  </a:cubicBezTo>
                  <a:cubicBezTo>
                    <a:pt x="504" y="42"/>
                    <a:pt x="376" y="1"/>
                    <a:pt x="258" y="1"/>
                  </a:cubicBezTo>
                  <a:close/>
                  <a:moveTo>
                    <a:pt x="2051" y="1102"/>
                  </a:moveTo>
                  <a:cubicBezTo>
                    <a:pt x="2049" y="1102"/>
                    <a:pt x="2050" y="1102"/>
                    <a:pt x="2055" y="1102"/>
                  </a:cubicBezTo>
                  <a:cubicBezTo>
                    <a:pt x="2053" y="1102"/>
                    <a:pt x="2052" y="1102"/>
                    <a:pt x="2051" y="110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97"/>
            <p:cNvSpPr/>
            <p:nvPr/>
          </p:nvSpPr>
          <p:spPr>
            <a:xfrm>
              <a:off x="4134400" y="2816125"/>
              <a:ext cx="25" cy="575"/>
            </a:xfrm>
            <a:custGeom>
              <a:avLst/>
              <a:gdLst/>
              <a:ahLst/>
              <a:cxnLst/>
              <a:rect l="l" t="t" r="r" b="b"/>
              <a:pathLst>
                <a:path w="1" h="23" extrusionOk="0">
                  <a:moveTo>
                    <a:pt x="0" y="0"/>
                  </a:moveTo>
                  <a:lnTo>
                    <a:pt x="0" y="23"/>
                  </a:lnTo>
                  <a:cubicBezTo>
                    <a:pt x="0" y="23"/>
                    <a:pt x="0" y="23"/>
                    <a:pt x="0" y="23"/>
                  </a:cubicBezTo>
                  <a:cubicBezTo>
                    <a:pt x="0" y="23"/>
                    <a:pt x="0" y="23"/>
                    <a:pt x="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97"/>
            <p:cNvSpPr/>
            <p:nvPr/>
          </p:nvSpPr>
          <p:spPr>
            <a:xfrm>
              <a:off x="4213150" y="2829250"/>
              <a:ext cx="25" cy="1150"/>
            </a:xfrm>
            <a:custGeom>
              <a:avLst/>
              <a:gdLst/>
              <a:ahLst/>
              <a:cxnLst/>
              <a:rect l="l" t="t" r="r" b="b"/>
              <a:pathLst>
                <a:path w="1" h="46" extrusionOk="0">
                  <a:moveTo>
                    <a:pt x="0" y="46"/>
                  </a:moveTo>
                  <a:cubicBezTo>
                    <a:pt x="0" y="46"/>
                    <a:pt x="0" y="46"/>
                    <a:pt x="0" y="46"/>
                  </a:cubicBezTo>
                  <a:cubicBezTo>
                    <a:pt x="0" y="46"/>
                    <a:pt x="0" y="23"/>
                    <a:pt x="0" y="0"/>
                  </a:cubicBezTo>
                  <a:cubicBezTo>
                    <a:pt x="0" y="23"/>
                    <a:pt x="0" y="46"/>
                    <a:pt x="0" y="46"/>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97"/>
            <p:cNvSpPr/>
            <p:nvPr/>
          </p:nvSpPr>
          <p:spPr>
            <a:xfrm>
              <a:off x="4517850" y="2295125"/>
              <a:ext cx="65650" cy="73850"/>
            </a:xfrm>
            <a:custGeom>
              <a:avLst/>
              <a:gdLst/>
              <a:ahLst/>
              <a:cxnLst/>
              <a:rect l="l" t="t" r="r" b="b"/>
              <a:pathLst>
                <a:path w="2626" h="2954" extrusionOk="0">
                  <a:moveTo>
                    <a:pt x="320" y="1"/>
                  </a:moveTo>
                  <a:cubicBezTo>
                    <a:pt x="298" y="115"/>
                    <a:pt x="298" y="229"/>
                    <a:pt x="320" y="343"/>
                  </a:cubicBezTo>
                  <a:cubicBezTo>
                    <a:pt x="320" y="412"/>
                    <a:pt x="343" y="480"/>
                    <a:pt x="412" y="526"/>
                  </a:cubicBezTo>
                  <a:cubicBezTo>
                    <a:pt x="617" y="708"/>
                    <a:pt x="959" y="754"/>
                    <a:pt x="1211" y="868"/>
                  </a:cubicBezTo>
                  <a:cubicBezTo>
                    <a:pt x="1462" y="959"/>
                    <a:pt x="1667" y="1119"/>
                    <a:pt x="1850" y="1325"/>
                  </a:cubicBezTo>
                  <a:cubicBezTo>
                    <a:pt x="1964" y="1439"/>
                    <a:pt x="2078" y="1576"/>
                    <a:pt x="2169" y="1735"/>
                  </a:cubicBezTo>
                  <a:cubicBezTo>
                    <a:pt x="2124" y="1735"/>
                    <a:pt x="2101" y="1735"/>
                    <a:pt x="2055" y="1713"/>
                  </a:cubicBezTo>
                  <a:cubicBezTo>
                    <a:pt x="1941" y="1690"/>
                    <a:pt x="1850" y="1667"/>
                    <a:pt x="1758" y="1621"/>
                  </a:cubicBezTo>
                  <a:cubicBezTo>
                    <a:pt x="1553" y="1553"/>
                    <a:pt x="1393" y="1484"/>
                    <a:pt x="1211" y="1370"/>
                  </a:cubicBezTo>
                  <a:cubicBezTo>
                    <a:pt x="1028" y="1256"/>
                    <a:pt x="868" y="1096"/>
                    <a:pt x="731" y="937"/>
                  </a:cubicBezTo>
                  <a:cubicBezTo>
                    <a:pt x="571" y="754"/>
                    <a:pt x="434" y="526"/>
                    <a:pt x="229" y="434"/>
                  </a:cubicBezTo>
                  <a:cubicBezTo>
                    <a:pt x="192" y="416"/>
                    <a:pt x="140" y="383"/>
                    <a:pt x="98" y="383"/>
                  </a:cubicBezTo>
                  <a:cubicBezTo>
                    <a:pt x="88" y="383"/>
                    <a:pt x="78" y="384"/>
                    <a:pt x="69" y="389"/>
                  </a:cubicBezTo>
                  <a:cubicBezTo>
                    <a:pt x="1" y="412"/>
                    <a:pt x="1" y="457"/>
                    <a:pt x="1" y="526"/>
                  </a:cubicBezTo>
                  <a:cubicBezTo>
                    <a:pt x="1" y="571"/>
                    <a:pt x="1" y="640"/>
                    <a:pt x="1" y="708"/>
                  </a:cubicBezTo>
                  <a:cubicBezTo>
                    <a:pt x="24" y="800"/>
                    <a:pt x="92" y="891"/>
                    <a:pt x="138" y="982"/>
                  </a:cubicBezTo>
                  <a:cubicBezTo>
                    <a:pt x="252" y="1188"/>
                    <a:pt x="434" y="1325"/>
                    <a:pt x="617" y="1484"/>
                  </a:cubicBezTo>
                  <a:cubicBezTo>
                    <a:pt x="708" y="1553"/>
                    <a:pt x="754" y="1644"/>
                    <a:pt x="845" y="1713"/>
                  </a:cubicBezTo>
                  <a:cubicBezTo>
                    <a:pt x="937" y="1804"/>
                    <a:pt x="1051" y="1850"/>
                    <a:pt x="1165" y="1918"/>
                  </a:cubicBezTo>
                  <a:cubicBezTo>
                    <a:pt x="1416" y="2055"/>
                    <a:pt x="1667" y="2215"/>
                    <a:pt x="1941" y="2260"/>
                  </a:cubicBezTo>
                  <a:cubicBezTo>
                    <a:pt x="1758" y="2352"/>
                    <a:pt x="1553" y="2375"/>
                    <a:pt x="1370" y="2375"/>
                  </a:cubicBezTo>
                  <a:cubicBezTo>
                    <a:pt x="1188" y="2375"/>
                    <a:pt x="982" y="2352"/>
                    <a:pt x="800" y="2306"/>
                  </a:cubicBezTo>
                  <a:cubicBezTo>
                    <a:pt x="769" y="2306"/>
                    <a:pt x="708" y="2286"/>
                    <a:pt x="658" y="2286"/>
                  </a:cubicBezTo>
                  <a:cubicBezTo>
                    <a:pt x="632" y="2286"/>
                    <a:pt x="609" y="2291"/>
                    <a:pt x="594" y="2306"/>
                  </a:cubicBezTo>
                  <a:cubicBezTo>
                    <a:pt x="594" y="2306"/>
                    <a:pt x="594" y="2283"/>
                    <a:pt x="594" y="2283"/>
                  </a:cubicBezTo>
                  <a:cubicBezTo>
                    <a:pt x="457" y="2260"/>
                    <a:pt x="320" y="2215"/>
                    <a:pt x="183" y="2215"/>
                  </a:cubicBezTo>
                  <a:cubicBezTo>
                    <a:pt x="183" y="2238"/>
                    <a:pt x="183" y="2283"/>
                    <a:pt x="183" y="2329"/>
                  </a:cubicBezTo>
                  <a:cubicBezTo>
                    <a:pt x="183" y="2329"/>
                    <a:pt x="183" y="2352"/>
                    <a:pt x="161" y="2352"/>
                  </a:cubicBezTo>
                  <a:cubicBezTo>
                    <a:pt x="161" y="2283"/>
                    <a:pt x="161" y="2238"/>
                    <a:pt x="183" y="2215"/>
                  </a:cubicBezTo>
                  <a:lnTo>
                    <a:pt x="183" y="2215"/>
                  </a:lnTo>
                  <a:cubicBezTo>
                    <a:pt x="172" y="2226"/>
                    <a:pt x="161" y="2226"/>
                    <a:pt x="149" y="2226"/>
                  </a:cubicBezTo>
                  <a:cubicBezTo>
                    <a:pt x="138" y="2226"/>
                    <a:pt x="126" y="2226"/>
                    <a:pt x="115" y="2238"/>
                  </a:cubicBezTo>
                  <a:cubicBezTo>
                    <a:pt x="115" y="2238"/>
                    <a:pt x="115" y="2260"/>
                    <a:pt x="115" y="2260"/>
                  </a:cubicBezTo>
                  <a:cubicBezTo>
                    <a:pt x="115" y="2283"/>
                    <a:pt x="115" y="2306"/>
                    <a:pt x="115" y="2329"/>
                  </a:cubicBezTo>
                  <a:cubicBezTo>
                    <a:pt x="115" y="2329"/>
                    <a:pt x="92" y="2443"/>
                    <a:pt x="115" y="2489"/>
                  </a:cubicBezTo>
                  <a:cubicBezTo>
                    <a:pt x="115" y="2511"/>
                    <a:pt x="115" y="2511"/>
                    <a:pt x="115" y="2534"/>
                  </a:cubicBezTo>
                  <a:lnTo>
                    <a:pt x="115" y="2557"/>
                  </a:lnTo>
                  <a:cubicBezTo>
                    <a:pt x="138" y="2580"/>
                    <a:pt x="161" y="2603"/>
                    <a:pt x="206" y="2626"/>
                  </a:cubicBezTo>
                  <a:cubicBezTo>
                    <a:pt x="298" y="2694"/>
                    <a:pt x="412" y="2763"/>
                    <a:pt x="526" y="2808"/>
                  </a:cubicBezTo>
                  <a:cubicBezTo>
                    <a:pt x="773" y="2899"/>
                    <a:pt x="1013" y="2953"/>
                    <a:pt x="1258" y="2953"/>
                  </a:cubicBezTo>
                  <a:cubicBezTo>
                    <a:pt x="1443" y="2953"/>
                    <a:pt x="1631" y="2923"/>
                    <a:pt x="1827" y="2854"/>
                  </a:cubicBezTo>
                  <a:cubicBezTo>
                    <a:pt x="2146" y="2740"/>
                    <a:pt x="2557" y="2534"/>
                    <a:pt x="2580" y="2146"/>
                  </a:cubicBezTo>
                  <a:cubicBezTo>
                    <a:pt x="2626" y="1850"/>
                    <a:pt x="2557" y="1598"/>
                    <a:pt x="2397" y="1347"/>
                  </a:cubicBezTo>
                  <a:cubicBezTo>
                    <a:pt x="2215" y="1005"/>
                    <a:pt x="1941" y="640"/>
                    <a:pt x="1576" y="434"/>
                  </a:cubicBezTo>
                  <a:cubicBezTo>
                    <a:pt x="1370" y="320"/>
                    <a:pt x="1142" y="252"/>
                    <a:pt x="937" y="183"/>
                  </a:cubicBezTo>
                  <a:cubicBezTo>
                    <a:pt x="731" y="138"/>
                    <a:pt x="526" y="1"/>
                    <a:pt x="3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97"/>
            <p:cNvSpPr/>
            <p:nvPr/>
          </p:nvSpPr>
          <p:spPr>
            <a:xfrm>
              <a:off x="3700150" y="2830375"/>
              <a:ext cx="575" cy="25"/>
            </a:xfrm>
            <a:custGeom>
              <a:avLst/>
              <a:gdLst/>
              <a:ahLst/>
              <a:cxnLst/>
              <a:rect l="l" t="t" r="r" b="b"/>
              <a:pathLst>
                <a:path w="23" h="1" extrusionOk="0">
                  <a:moveTo>
                    <a:pt x="0" y="1"/>
                  </a:moveTo>
                  <a:cubicBezTo>
                    <a:pt x="23" y="1"/>
                    <a:pt x="23" y="1"/>
                    <a:pt x="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97"/>
            <p:cNvSpPr/>
            <p:nvPr/>
          </p:nvSpPr>
          <p:spPr>
            <a:xfrm>
              <a:off x="3686450" y="2181525"/>
              <a:ext cx="1087075" cy="919350"/>
            </a:xfrm>
            <a:custGeom>
              <a:avLst/>
              <a:gdLst/>
              <a:ahLst/>
              <a:cxnLst/>
              <a:rect l="l" t="t" r="r" b="b"/>
              <a:pathLst>
                <a:path w="43483" h="36774" extrusionOk="0">
                  <a:moveTo>
                    <a:pt x="35494" y="2331"/>
                  </a:moveTo>
                  <a:cubicBezTo>
                    <a:pt x="35653" y="2331"/>
                    <a:pt x="35813" y="2331"/>
                    <a:pt x="35927" y="2422"/>
                  </a:cubicBezTo>
                  <a:cubicBezTo>
                    <a:pt x="35973" y="2445"/>
                    <a:pt x="36019" y="2468"/>
                    <a:pt x="36064" y="2513"/>
                  </a:cubicBezTo>
                  <a:cubicBezTo>
                    <a:pt x="36064" y="2513"/>
                    <a:pt x="36064" y="2536"/>
                    <a:pt x="36064" y="2559"/>
                  </a:cubicBezTo>
                  <a:cubicBezTo>
                    <a:pt x="36041" y="2650"/>
                    <a:pt x="36041" y="2742"/>
                    <a:pt x="36064" y="2856"/>
                  </a:cubicBezTo>
                  <a:cubicBezTo>
                    <a:pt x="36019" y="2970"/>
                    <a:pt x="35973" y="3198"/>
                    <a:pt x="35927" y="3198"/>
                  </a:cubicBezTo>
                  <a:cubicBezTo>
                    <a:pt x="35927" y="3198"/>
                    <a:pt x="35790" y="2833"/>
                    <a:pt x="35790" y="2810"/>
                  </a:cubicBezTo>
                  <a:cubicBezTo>
                    <a:pt x="35699" y="2627"/>
                    <a:pt x="35608" y="2468"/>
                    <a:pt x="35494" y="2331"/>
                  </a:cubicBezTo>
                  <a:close/>
                  <a:moveTo>
                    <a:pt x="36247" y="2674"/>
                  </a:moveTo>
                  <a:cubicBezTo>
                    <a:pt x="36303" y="2735"/>
                    <a:pt x="36338" y="2795"/>
                    <a:pt x="36338" y="2856"/>
                  </a:cubicBezTo>
                  <a:cubicBezTo>
                    <a:pt x="36338" y="3015"/>
                    <a:pt x="36247" y="3130"/>
                    <a:pt x="36178" y="3266"/>
                  </a:cubicBezTo>
                  <a:cubicBezTo>
                    <a:pt x="36201" y="3152"/>
                    <a:pt x="36224" y="3038"/>
                    <a:pt x="36224" y="2993"/>
                  </a:cubicBezTo>
                  <a:cubicBezTo>
                    <a:pt x="36224" y="2970"/>
                    <a:pt x="36224" y="2924"/>
                    <a:pt x="36247" y="2901"/>
                  </a:cubicBezTo>
                  <a:lnTo>
                    <a:pt x="36247" y="2878"/>
                  </a:lnTo>
                  <a:cubicBezTo>
                    <a:pt x="36247" y="2810"/>
                    <a:pt x="36247" y="2742"/>
                    <a:pt x="36247" y="2696"/>
                  </a:cubicBezTo>
                  <a:cubicBezTo>
                    <a:pt x="36247" y="2681"/>
                    <a:pt x="36247" y="2676"/>
                    <a:pt x="36247" y="2674"/>
                  </a:cubicBezTo>
                  <a:close/>
                  <a:moveTo>
                    <a:pt x="37799" y="6211"/>
                  </a:moveTo>
                  <a:cubicBezTo>
                    <a:pt x="37822" y="6257"/>
                    <a:pt x="37845" y="6279"/>
                    <a:pt x="37868" y="6325"/>
                  </a:cubicBezTo>
                  <a:cubicBezTo>
                    <a:pt x="37845" y="6302"/>
                    <a:pt x="37822" y="6257"/>
                    <a:pt x="37799" y="6211"/>
                  </a:cubicBezTo>
                  <a:close/>
                  <a:moveTo>
                    <a:pt x="37183" y="8060"/>
                  </a:moveTo>
                  <a:cubicBezTo>
                    <a:pt x="37206" y="8083"/>
                    <a:pt x="37228" y="8105"/>
                    <a:pt x="37251" y="8105"/>
                  </a:cubicBezTo>
                  <a:cubicBezTo>
                    <a:pt x="37320" y="8174"/>
                    <a:pt x="37365" y="8220"/>
                    <a:pt x="37434" y="8311"/>
                  </a:cubicBezTo>
                  <a:cubicBezTo>
                    <a:pt x="37479" y="8357"/>
                    <a:pt x="37502" y="8425"/>
                    <a:pt x="37525" y="8471"/>
                  </a:cubicBezTo>
                  <a:cubicBezTo>
                    <a:pt x="37479" y="8425"/>
                    <a:pt x="37434" y="8402"/>
                    <a:pt x="37411" y="8334"/>
                  </a:cubicBezTo>
                  <a:cubicBezTo>
                    <a:pt x="37343" y="8242"/>
                    <a:pt x="37274" y="8151"/>
                    <a:pt x="37183" y="8083"/>
                  </a:cubicBezTo>
                  <a:cubicBezTo>
                    <a:pt x="37183" y="8083"/>
                    <a:pt x="37183" y="8060"/>
                    <a:pt x="37183" y="8060"/>
                  </a:cubicBezTo>
                  <a:close/>
                  <a:moveTo>
                    <a:pt x="7765" y="15705"/>
                  </a:moveTo>
                  <a:cubicBezTo>
                    <a:pt x="7814" y="15705"/>
                    <a:pt x="7944" y="16073"/>
                    <a:pt x="7966" y="16117"/>
                  </a:cubicBezTo>
                  <a:cubicBezTo>
                    <a:pt x="8080" y="16368"/>
                    <a:pt x="8172" y="16642"/>
                    <a:pt x="8263" y="16916"/>
                  </a:cubicBezTo>
                  <a:cubicBezTo>
                    <a:pt x="8263" y="16939"/>
                    <a:pt x="8240" y="16962"/>
                    <a:pt x="8240" y="16984"/>
                  </a:cubicBezTo>
                  <a:cubicBezTo>
                    <a:pt x="8195" y="17053"/>
                    <a:pt x="8103" y="17053"/>
                    <a:pt x="8035" y="17121"/>
                  </a:cubicBezTo>
                  <a:cubicBezTo>
                    <a:pt x="7989" y="17144"/>
                    <a:pt x="7989" y="17144"/>
                    <a:pt x="7944" y="17190"/>
                  </a:cubicBezTo>
                  <a:cubicBezTo>
                    <a:pt x="7921" y="17213"/>
                    <a:pt x="7898" y="17236"/>
                    <a:pt x="7875" y="17236"/>
                  </a:cubicBezTo>
                  <a:cubicBezTo>
                    <a:pt x="7807" y="17281"/>
                    <a:pt x="7761" y="17350"/>
                    <a:pt x="7670" y="17373"/>
                  </a:cubicBezTo>
                  <a:cubicBezTo>
                    <a:pt x="7624" y="17373"/>
                    <a:pt x="7601" y="17373"/>
                    <a:pt x="7578" y="17395"/>
                  </a:cubicBezTo>
                  <a:cubicBezTo>
                    <a:pt x="7533" y="17418"/>
                    <a:pt x="7510" y="17441"/>
                    <a:pt x="7487" y="17464"/>
                  </a:cubicBezTo>
                  <a:cubicBezTo>
                    <a:pt x="7441" y="17509"/>
                    <a:pt x="7350" y="17509"/>
                    <a:pt x="7304" y="17555"/>
                  </a:cubicBezTo>
                  <a:cubicBezTo>
                    <a:pt x="7259" y="17555"/>
                    <a:pt x="7213" y="17578"/>
                    <a:pt x="7190" y="17601"/>
                  </a:cubicBezTo>
                  <a:cubicBezTo>
                    <a:pt x="7145" y="17624"/>
                    <a:pt x="7076" y="17646"/>
                    <a:pt x="7031" y="17669"/>
                  </a:cubicBezTo>
                  <a:cubicBezTo>
                    <a:pt x="7008" y="17692"/>
                    <a:pt x="6894" y="17761"/>
                    <a:pt x="6848" y="17761"/>
                  </a:cubicBezTo>
                  <a:cubicBezTo>
                    <a:pt x="6779" y="17761"/>
                    <a:pt x="6802" y="17601"/>
                    <a:pt x="6779" y="17555"/>
                  </a:cubicBezTo>
                  <a:cubicBezTo>
                    <a:pt x="6779" y="17418"/>
                    <a:pt x="6757" y="17304"/>
                    <a:pt x="6734" y="17190"/>
                  </a:cubicBezTo>
                  <a:cubicBezTo>
                    <a:pt x="6688" y="16962"/>
                    <a:pt x="6642" y="16733"/>
                    <a:pt x="6551" y="16528"/>
                  </a:cubicBezTo>
                  <a:cubicBezTo>
                    <a:pt x="6528" y="16482"/>
                    <a:pt x="6506" y="16459"/>
                    <a:pt x="6506" y="16437"/>
                  </a:cubicBezTo>
                  <a:lnTo>
                    <a:pt x="6506" y="16437"/>
                  </a:lnTo>
                  <a:cubicBezTo>
                    <a:pt x="6579" y="16444"/>
                    <a:pt x="6652" y="16449"/>
                    <a:pt x="6724" y="16449"/>
                  </a:cubicBezTo>
                  <a:cubicBezTo>
                    <a:pt x="7080" y="16449"/>
                    <a:pt x="7415" y="16341"/>
                    <a:pt x="7624" y="15980"/>
                  </a:cubicBezTo>
                  <a:cubicBezTo>
                    <a:pt x="7647" y="15957"/>
                    <a:pt x="7761" y="15706"/>
                    <a:pt x="7761" y="15706"/>
                  </a:cubicBezTo>
                  <a:cubicBezTo>
                    <a:pt x="7762" y="15706"/>
                    <a:pt x="7764" y="15705"/>
                    <a:pt x="7765" y="15705"/>
                  </a:cubicBezTo>
                  <a:close/>
                  <a:moveTo>
                    <a:pt x="6072" y="16368"/>
                  </a:moveTo>
                  <a:cubicBezTo>
                    <a:pt x="6118" y="16368"/>
                    <a:pt x="6163" y="16391"/>
                    <a:pt x="6209" y="16391"/>
                  </a:cubicBezTo>
                  <a:lnTo>
                    <a:pt x="6209" y="16414"/>
                  </a:lnTo>
                  <a:cubicBezTo>
                    <a:pt x="6209" y="16437"/>
                    <a:pt x="6209" y="16459"/>
                    <a:pt x="6232" y="16482"/>
                  </a:cubicBezTo>
                  <a:cubicBezTo>
                    <a:pt x="6277" y="16596"/>
                    <a:pt x="6346" y="16711"/>
                    <a:pt x="6391" y="16848"/>
                  </a:cubicBezTo>
                  <a:cubicBezTo>
                    <a:pt x="6437" y="16962"/>
                    <a:pt x="6483" y="17099"/>
                    <a:pt x="6528" y="17213"/>
                  </a:cubicBezTo>
                  <a:cubicBezTo>
                    <a:pt x="6597" y="17418"/>
                    <a:pt x="6620" y="17624"/>
                    <a:pt x="6642" y="17829"/>
                  </a:cubicBezTo>
                  <a:cubicBezTo>
                    <a:pt x="6528" y="17852"/>
                    <a:pt x="6437" y="17875"/>
                    <a:pt x="6346" y="17943"/>
                  </a:cubicBezTo>
                  <a:cubicBezTo>
                    <a:pt x="6346" y="17943"/>
                    <a:pt x="6346" y="17943"/>
                    <a:pt x="6346" y="17920"/>
                  </a:cubicBezTo>
                  <a:cubicBezTo>
                    <a:pt x="6346" y="17555"/>
                    <a:pt x="6300" y="17190"/>
                    <a:pt x="6232" y="16825"/>
                  </a:cubicBezTo>
                  <a:cubicBezTo>
                    <a:pt x="6186" y="16665"/>
                    <a:pt x="6140" y="16528"/>
                    <a:pt x="6072" y="16368"/>
                  </a:cubicBezTo>
                  <a:close/>
                  <a:moveTo>
                    <a:pt x="8468" y="17716"/>
                  </a:moveTo>
                  <a:cubicBezTo>
                    <a:pt x="8516" y="17716"/>
                    <a:pt x="8521" y="17756"/>
                    <a:pt x="8537" y="17852"/>
                  </a:cubicBezTo>
                  <a:cubicBezTo>
                    <a:pt x="8674" y="18696"/>
                    <a:pt x="8240" y="19609"/>
                    <a:pt x="7761" y="20294"/>
                  </a:cubicBezTo>
                  <a:cubicBezTo>
                    <a:pt x="7715" y="20340"/>
                    <a:pt x="7670" y="20385"/>
                    <a:pt x="7647" y="20431"/>
                  </a:cubicBezTo>
                  <a:cubicBezTo>
                    <a:pt x="7647" y="20385"/>
                    <a:pt x="7647" y="20363"/>
                    <a:pt x="7624" y="20363"/>
                  </a:cubicBezTo>
                  <a:cubicBezTo>
                    <a:pt x="7607" y="20346"/>
                    <a:pt x="7587" y="20341"/>
                    <a:pt x="7565" y="20341"/>
                  </a:cubicBezTo>
                  <a:cubicBezTo>
                    <a:pt x="7541" y="20341"/>
                    <a:pt x="7515" y="20347"/>
                    <a:pt x="7488" y="20347"/>
                  </a:cubicBezTo>
                  <a:cubicBezTo>
                    <a:pt x="7472" y="20347"/>
                    <a:pt x="7457" y="20345"/>
                    <a:pt x="7441" y="20340"/>
                  </a:cubicBezTo>
                  <a:cubicBezTo>
                    <a:pt x="7350" y="20340"/>
                    <a:pt x="7213" y="20294"/>
                    <a:pt x="7122" y="20271"/>
                  </a:cubicBezTo>
                  <a:cubicBezTo>
                    <a:pt x="6962" y="20248"/>
                    <a:pt x="6825" y="20180"/>
                    <a:pt x="6688" y="20112"/>
                  </a:cubicBezTo>
                  <a:cubicBezTo>
                    <a:pt x="6506" y="20066"/>
                    <a:pt x="6437" y="19906"/>
                    <a:pt x="6277" y="19838"/>
                  </a:cubicBezTo>
                  <a:cubicBezTo>
                    <a:pt x="6209" y="19792"/>
                    <a:pt x="6209" y="19815"/>
                    <a:pt x="6140" y="19769"/>
                  </a:cubicBezTo>
                  <a:cubicBezTo>
                    <a:pt x="6118" y="19724"/>
                    <a:pt x="6140" y="19701"/>
                    <a:pt x="6095" y="19678"/>
                  </a:cubicBezTo>
                  <a:cubicBezTo>
                    <a:pt x="6095" y="19655"/>
                    <a:pt x="6095" y="19655"/>
                    <a:pt x="6095" y="19655"/>
                  </a:cubicBezTo>
                  <a:cubicBezTo>
                    <a:pt x="6300" y="19199"/>
                    <a:pt x="6346" y="18696"/>
                    <a:pt x="6346" y="18194"/>
                  </a:cubicBezTo>
                  <a:cubicBezTo>
                    <a:pt x="6346" y="18194"/>
                    <a:pt x="6346" y="18217"/>
                    <a:pt x="6346" y="18240"/>
                  </a:cubicBezTo>
                  <a:lnTo>
                    <a:pt x="6665" y="18240"/>
                  </a:lnTo>
                  <a:cubicBezTo>
                    <a:pt x="6642" y="18377"/>
                    <a:pt x="6620" y="18514"/>
                    <a:pt x="6597" y="18651"/>
                  </a:cubicBezTo>
                  <a:cubicBezTo>
                    <a:pt x="6574" y="18788"/>
                    <a:pt x="6506" y="18925"/>
                    <a:pt x="6483" y="19084"/>
                  </a:cubicBezTo>
                  <a:cubicBezTo>
                    <a:pt x="6483" y="19153"/>
                    <a:pt x="6460" y="19313"/>
                    <a:pt x="6483" y="19381"/>
                  </a:cubicBezTo>
                  <a:cubicBezTo>
                    <a:pt x="6497" y="19410"/>
                    <a:pt x="6513" y="19421"/>
                    <a:pt x="6530" y="19421"/>
                  </a:cubicBezTo>
                  <a:cubicBezTo>
                    <a:pt x="6595" y="19421"/>
                    <a:pt x="6670" y="19253"/>
                    <a:pt x="6688" y="19199"/>
                  </a:cubicBezTo>
                  <a:cubicBezTo>
                    <a:pt x="6734" y="19084"/>
                    <a:pt x="6757" y="18947"/>
                    <a:pt x="6779" y="18810"/>
                  </a:cubicBezTo>
                  <a:cubicBezTo>
                    <a:pt x="6802" y="18605"/>
                    <a:pt x="6825" y="18400"/>
                    <a:pt x="6825" y="18171"/>
                  </a:cubicBezTo>
                  <a:cubicBezTo>
                    <a:pt x="6825" y="18194"/>
                    <a:pt x="6825" y="18217"/>
                    <a:pt x="6825" y="18240"/>
                  </a:cubicBezTo>
                  <a:cubicBezTo>
                    <a:pt x="7236" y="18194"/>
                    <a:pt x="7624" y="18012"/>
                    <a:pt x="8035" y="17920"/>
                  </a:cubicBezTo>
                  <a:cubicBezTo>
                    <a:pt x="8172" y="17897"/>
                    <a:pt x="8240" y="17783"/>
                    <a:pt x="8377" y="17738"/>
                  </a:cubicBezTo>
                  <a:cubicBezTo>
                    <a:pt x="8419" y="17724"/>
                    <a:pt x="8448" y="17716"/>
                    <a:pt x="8468" y="17716"/>
                  </a:cubicBezTo>
                  <a:close/>
                  <a:moveTo>
                    <a:pt x="16845" y="21321"/>
                  </a:moveTo>
                  <a:cubicBezTo>
                    <a:pt x="16937" y="21321"/>
                    <a:pt x="17028" y="21367"/>
                    <a:pt x="17119" y="21367"/>
                  </a:cubicBezTo>
                  <a:cubicBezTo>
                    <a:pt x="17165" y="21367"/>
                    <a:pt x="17188" y="21390"/>
                    <a:pt x="17211" y="21390"/>
                  </a:cubicBezTo>
                  <a:cubicBezTo>
                    <a:pt x="17142" y="21390"/>
                    <a:pt x="17074" y="21413"/>
                    <a:pt x="17028" y="21435"/>
                  </a:cubicBezTo>
                  <a:cubicBezTo>
                    <a:pt x="16982" y="21435"/>
                    <a:pt x="16937" y="21425"/>
                    <a:pt x="16898" y="21425"/>
                  </a:cubicBezTo>
                  <a:cubicBezTo>
                    <a:pt x="16878" y="21425"/>
                    <a:pt x="16861" y="21428"/>
                    <a:pt x="16845" y="21435"/>
                  </a:cubicBezTo>
                  <a:cubicBezTo>
                    <a:pt x="16777" y="21435"/>
                    <a:pt x="16731" y="21481"/>
                    <a:pt x="16663" y="21481"/>
                  </a:cubicBezTo>
                  <a:cubicBezTo>
                    <a:pt x="16617" y="21504"/>
                    <a:pt x="16526" y="21504"/>
                    <a:pt x="16457" y="21527"/>
                  </a:cubicBezTo>
                  <a:cubicBezTo>
                    <a:pt x="16366" y="21550"/>
                    <a:pt x="16275" y="21572"/>
                    <a:pt x="16206" y="21595"/>
                  </a:cubicBezTo>
                  <a:cubicBezTo>
                    <a:pt x="16252" y="21550"/>
                    <a:pt x="16320" y="21527"/>
                    <a:pt x="16389" y="21481"/>
                  </a:cubicBezTo>
                  <a:cubicBezTo>
                    <a:pt x="16526" y="21435"/>
                    <a:pt x="16708" y="21344"/>
                    <a:pt x="16845" y="21321"/>
                  </a:cubicBezTo>
                  <a:close/>
                  <a:moveTo>
                    <a:pt x="5710" y="20299"/>
                  </a:moveTo>
                  <a:cubicBezTo>
                    <a:pt x="5746" y="20299"/>
                    <a:pt x="5771" y="20336"/>
                    <a:pt x="5821" y="20385"/>
                  </a:cubicBezTo>
                  <a:cubicBezTo>
                    <a:pt x="5981" y="20500"/>
                    <a:pt x="6140" y="20522"/>
                    <a:pt x="6323" y="20614"/>
                  </a:cubicBezTo>
                  <a:cubicBezTo>
                    <a:pt x="6483" y="20705"/>
                    <a:pt x="6688" y="20751"/>
                    <a:pt x="6871" y="20751"/>
                  </a:cubicBezTo>
                  <a:cubicBezTo>
                    <a:pt x="6968" y="20767"/>
                    <a:pt x="7087" y="20783"/>
                    <a:pt x="7206" y="20783"/>
                  </a:cubicBezTo>
                  <a:cubicBezTo>
                    <a:pt x="7255" y="20783"/>
                    <a:pt x="7303" y="20780"/>
                    <a:pt x="7350" y="20773"/>
                  </a:cubicBezTo>
                  <a:lnTo>
                    <a:pt x="7350" y="20773"/>
                  </a:lnTo>
                  <a:cubicBezTo>
                    <a:pt x="7190" y="20933"/>
                    <a:pt x="7008" y="21093"/>
                    <a:pt x="6802" y="21230"/>
                  </a:cubicBezTo>
                  <a:cubicBezTo>
                    <a:pt x="6620" y="21344"/>
                    <a:pt x="6414" y="21435"/>
                    <a:pt x="6209" y="21527"/>
                  </a:cubicBezTo>
                  <a:cubicBezTo>
                    <a:pt x="5958" y="21618"/>
                    <a:pt x="5684" y="21732"/>
                    <a:pt x="5433" y="21778"/>
                  </a:cubicBezTo>
                  <a:cubicBezTo>
                    <a:pt x="5405" y="21784"/>
                    <a:pt x="5380" y="21787"/>
                    <a:pt x="5359" y="21787"/>
                  </a:cubicBezTo>
                  <a:cubicBezTo>
                    <a:pt x="5225" y="21787"/>
                    <a:pt x="5209" y="21674"/>
                    <a:pt x="5090" y="21595"/>
                  </a:cubicBezTo>
                  <a:cubicBezTo>
                    <a:pt x="5068" y="21595"/>
                    <a:pt x="5022" y="21550"/>
                    <a:pt x="4999" y="21550"/>
                  </a:cubicBezTo>
                  <a:cubicBezTo>
                    <a:pt x="4931" y="21504"/>
                    <a:pt x="4885" y="21458"/>
                    <a:pt x="4839" y="21413"/>
                  </a:cubicBezTo>
                  <a:cubicBezTo>
                    <a:pt x="4794" y="21390"/>
                    <a:pt x="4725" y="21367"/>
                    <a:pt x="4680" y="21321"/>
                  </a:cubicBezTo>
                  <a:cubicBezTo>
                    <a:pt x="4657" y="21321"/>
                    <a:pt x="4634" y="21298"/>
                    <a:pt x="4611" y="21298"/>
                  </a:cubicBezTo>
                  <a:cubicBezTo>
                    <a:pt x="4520" y="21230"/>
                    <a:pt x="4428" y="21184"/>
                    <a:pt x="4383" y="21116"/>
                  </a:cubicBezTo>
                  <a:cubicBezTo>
                    <a:pt x="4337" y="21093"/>
                    <a:pt x="4314" y="21047"/>
                    <a:pt x="4291" y="21002"/>
                  </a:cubicBezTo>
                  <a:cubicBezTo>
                    <a:pt x="4565" y="20888"/>
                    <a:pt x="4839" y="20773"/>
                    <a:pt x="5113" y="20659"/>
                  </a:cubicBezTo>
                  <a:cubicBezTo>
                    <a:pt x="5250" y="20591"/>
                    <a:pt x="5364" y="20522"/>
                    <a:pt x="5478" y="20454"/>
                  </a:cubicBezTo>
                  <a:cubicBezTo>
                    <a:pt x="5547" y="20408"/>
                    <a:pt x="5593" y="20340"/>
                    <a:pt x="5661" y="20317"/>
                  </a:cubicBezTo>
                  <a:cubicBezTo>
                    <a:pt x="5680" y="20304"/>
                    <a:pt x="5696" y="20299"/>
                    <a:pt x="5710" y="20299"/>
                  </a:cubicBezTo>
                  <a:close/>
                  <a:moveTo>
                    <a:pt x="14791" y="22417"/>
                  </a:moveTo>
                  <a:lnTo>
                    <a:pt x="14791" y="22440"/>
                  </a:lnTo>
                  <a:cubicBezTo>
                    <a:pt x="14791" y="22531"/>
                    <a:pt x="14791" y="22622"/>
                    <a:pt x="14837" y="22691"/>
                  </a:cubicBezTo>
                  <a:cubicBezTo>
                    <a:pt x="14974" y="23079"/>
                    <a:pt x="15293" y="23193"/>
                    <a:pt x="15590" y="23421"/>
                  </a:cubicBezTo>
                  <a:cubicBezTo>
                    <a:pt x="15681" y="23490"/>
                    <a:pt x="15773" y="23535"/>
                    <a:pt x="15864" y="23581"/>
                  </a:cubicBezTo>
                  <a:lnTo>
                    <a:pt x="15841" y="23581"/>
                  </a:lnTo>
                  <a:cubicBezTo>
                    <a:pt x="15811" y="23573"/>
                    <a:pt x="15783" y="23571"/>
                    <a:pt x="15756" y="23571"/>
                  </a:cubicBezTo>
                  <a:cubicBezTo>
                    <a:pt x="15702" y="23571"/>
                    <a:pt x="15651" y="23581"/>
                    <a:pt x="15590" y="23581"/>
                  </a:cubicBezTo>
                  <a:cubicBezTo>
                    <a:pt x="15529" y="23575"/>
                    <a:pt x="15471" y="23572"/>
                    <a:pt x="15415" y="23572"/>
                  </a:cubicBezTo>
                  <a:cubicBezTo>
                    <a:pt x="15261" y="23572"/>
                    <a:pt x="15118" y="23593"/>
                    <a:pt x="14951" y="23627"/>
                  </a:cubicBezTo>
                  <a:cubicBezTo>
                    <a:pt x="14885" y="23635"/>
                    <a:pt x="14822" y="23639"/>
                    <a:pt x="14762" y="23639"/>
                  </a:cubicBezTo>
                  <a:cubicBezTo>
                    <a:pt x="14486" y="23639"/>
                    <a:pt x="14255" y="23561"/>
                    <a:pt x="13993" y="23467"/>
                  </a:cubicBezTo>
                  <a:lnTo>
                    <a:pt x="13993" y="23467"/>
                  </a:lnTo>
                  <a:cubicBezTo>
                    <a:pt x="14024" y="23415"/>
                    <a:pt x="14054" y="23361"/>
                    <a:pt x="14084" y="23307"/>
                  </a:cubicBezTo>
                  <a:cubicBezTo>
                    <a:pt x="14289" y="22965"/>
                    <a:pt x="14472" y="22668"/>
                    <a:pt x="14791" y="22417"/>
                  </a:cubicBezTo>
                  <a:close/>
                  <a:moveTo>
                    <a:pt x="39169" y="24266"/>
                  </a:moveTo>
                  <a:cubicBezTo>
                    <a:pt x="39169" y="24349"/>
                    <a:pt x="39175" y="24433"/>
                    <a:pt x="39187" y="24519"/>
                  </a:cubicBezTo>
                  <a:lnTo>
                    <a:pt x="39187" y="24519"/>
                  </a:lnTo>
                  <a:cubicBezTo>
                    <a:pt x="39180" y="24436"/>
                    <a:pt x="39174" y="24351"/>
                    <a:pt x="39169" y="24266"/>
                  </a:cubicBezTo>
                  <a:close/>
                  <a:moveTo>
                    <a:pt x="34747" y="25154"/>
                  </a:moveTo>
                  <a:cubicBezTo>
                    <a:pt x="34741" y="25164"/>
                    <a:pt x="34741" y="25170"/>
                    <a:pt x="34743" y="25170"/>
                  </a:cubicBezTo>
                  <a:cubicBezTo>
                    <a:pt x="34744" y="25170"/>
                    <a:pt x="34746" y="25166"/>
                    <a:pt x="34747" y="25154"/>
                  </a:cubicBezTo>
                  <a:close/>
                  <a:moveTo>
                    <a:pt x="12988" y="24426"/>
                  </a:moveTo>
                  <a:lnTo>
                    <a:pt x="12988" y="24426"/>
                  </a:lnTo>
                  <a:cubicBezTo>
                    <a:pt x="12965" y="24448"/>
                    <a:pt x="12942" y="24471"/>
                    <a:pt x="12942" y="24471"/>
                  </a:cubicBezTo>
                  <a:cubicBezTo>
                    <a:pt x="12805" y="24608"/>
                    <a:pt x="12668" y="24745"/>
                    <a:pt x="12554" y="24905"/>
                  </a:cubicBezTo>
                  <a:cubicBezTo>
                    <a:pt x="12509" y="24996"/>
                    <a:pt x="12486" y="25110"/>
                    <a:pt x="12486" y="25224"/>
                  </a:cubicBezTo>
                  <a:cubicBezTo>
                    <a:pt x="12440" y="25247"/>
                    <a:pt x="12394" y="25270"/>
                    <a:pt x="12349" y="25293"/>
                  </a:cubicBezTo>
                  <a:cubicBezTo>
                    <a:pt x="12440" y="25065"/>
                    <a:pt x="12531" y="24859"/>
                    <a:pt x="12668" y="24699"/>
                  </a:cubicBezTo>
                  <a:cubicBezTo>
                    <a:pt x="12760" y="24585"/>
                    <a:pt x="12874" y="24494"/>
                    <a:pt x="12988" y="24426"/>
                  </a:cubicBezTo>
                  <a:close/>
                  <a:moveTo>
                    <a:pt x="18352" y="25110"/>
                  </a:moveTo>
                  <a:cubicBezTo>
                    <a:pt x="18352" y="25156"/>
                    <a:pt x="18329" y="25224"/>
                    <a:pt x="18329" y="25293"/>
                  </a:cubicBezTo>
                  <a:cubicBezTo>
                    <a:pt x="18329" y="25224"/>
                    <a:pt x="18329" y="25156"/>
                    <a:pt x="18352" y="25110"/>
                  </a:cubicBezTo>
                  <a:close/>
                  <a:moveTo>
                    <a:pt x="25707" y="21764"/>
                  </a:moveTo>
                  <a:cubicBezTo>
                    <a:pt x="25606" y="21764"/>
                    <a:pt x="25475" y="21818"/>
                    <a:pt x="25405" y="21846"/>
                  </a:cubicBezTo>
                  <a:cubicBezTo>
                    <a:pt x="25314" y="21892"/>
                    <a:pt x="25245" y="21915"/>
                    <a:pt x="25222" y="21960"/>
                  </a:cubicBezTo>
                  <a:lnTo>
                    <a:pt x="25222" y="22029"/>
                  </a:lnTo>
                  <a:cubicBezTo>
                    <a:pt x="25222" y="22052"/>
                    <a:pt x="25222" y="22052"/>
                    <a:pt x="25222" y="22052"/>
                  </a:cubicBezTo>
                  <a:cubicBezTo>
                    <a:pt x="25222" y="22075"/>
                    <a:pt x="25222" y="22075"/>
                    <a:pt x="25222" y="22097"/>
                  </a:cubicBezTo>
                  <a:lnTo>
                    <a:pt x="25222" y="22189"/>
                  </a:lnTo>
                  <a:cubicBezTo>
                    <a:pt x="25245" y="22234"/>
                    <a:pt x="25245" y="22280"/>
                    <a:pt x="25268" y="22348"/>
                  </a:cubicBezTo>
                  <a:cubicBezTo>
                    <a:pt x="25291" y="22371"/>
                    <a:pt x="25314" y="22417"/>
                    <a:pt x="25336" y="22440"/>
                  </a:cubicBezTo>
                  <a:cubicBezTo>
                    <a:pt x="25336" y="22463"/>
                    <a:pt x="25342" y="22474"/>
                    <a:pt x="25348" y="22474"/>
                  </a:cubicBezTo>
                  <a:cubicBezTo>
                    <a:pt x="25354" y="22474"/>
                    <a:pt x="25359" y="22463"/>
                    <a:pt x="25359" y="22440"/>
                  </a:cubicBezTo>
                  <a:cubicBezTo>
                    <a:pt x="25359" y="22445"/>
                    <a:pt x="25359" y="22451"/>
                    <a:pt x="25359" y="22463"/>
                  </a:cubicBezTo>
                  <a:cubicBezTo>
                    <a:pt x="25359" y="22463"/>
                    <a:pt x="25359" y="22485"/>
                    <a:pt x="25359" y="22485"/>
                  </a:cubicBezTo>
                  <a:lnTo>
                    <a:pt x="25359" y="22531"/>
                  </a:lnTo>
                  <a:cubicBezTo>
                    <a:pt x="25359" y="22554"/>
                    <a:pt x="25359" y="22577"/>
                    <a:pt x="25359" y="22577"/>
                  </a:cubicBezTo>
                  <a:cubicBezTo>
                    <a:pt x="25359" y="22736"/>
                    <a:pt x="25382" y="22873"/>
                    <a:pt x="25428" y="23033"/>
                  </a:cubicBezTo>
                  <a:cubicBezTo>
                    <a:pt x="25451" y="23102"/>
                    <a:pt x="25451" y="23170"/>
                    <a:pt x="25473" y="23239"/>
                  </a:cubicBezTo>
                  <a:cubicBezTo>
                    <a:pt x="25473" y="23330"/>
                    <a:pt x="25542" y="23398"/>
                    <a:pt x="25565" y="23513"/>
                  </a:cubicBezTo>
                  <a:cubicBezTo>
                    <a:pt x="25587" y="23558"/>
                    <a:pt x="25565" y="23627"/>
                    <a:pt x="25587" y="23695"/>
                  </a:cubicBezTo>
                  <a:cubicBezTo>
                    <a:pt x="25610" y="23786"/>
                    <a:pt x="25679" y="23855"/>
                    <a:pt x="25702" y="23946"/>
                  </a:cubicBezTo>
                  <a:cubicBezTo>
                    <a:pt x="25702" y="23992"/>
                    <a:pt x="25679" y="24106"/>
                    <a:pt x="25702" y="24129"/>
                  </a:cubicBezTo>
                  <a:cubicBezTo>
                    <a:pt x="25702" y="24137"/>
                    <a:pt x="25702" y="24145"/>
                    <a:pt x="25702" y="24152"/>
                  </a:cubicBezTo>
                  <a:cubicBezTo>
                    <a:pt x="25702" y="24174"/>
                    <a:pt x="25702" y="24197"/>
                    <a:pt x="25702" y="24220"/>
                  </a:cubicBezTo>
                  <a:cubicBezTo>
                    <a:pt x="25679" y="24403"/>
                    <a:pt x="25656" y="24585"/>
                    <a:pt x="25610" y="24745"/>
                  </a:cubicBezTo>
                  <a:cubicBezTo>
                    <a:pt x="25565" y="24905"/>
                    <a:pt x="25473" y="25065"/>
                    <a:pt x="25405" y="25224"/>
                  </a:cubicBezTo>
                  <a:cubicBezTo>
                    <a:pt x="25359" y="25361"/>
                    <a:pt x="25314" y="25521"/>
                    <a:pt x="25291" y="25681"/>
                  </a:cubicBezTo>
                  <a:cubicBezTo>
                    <a:pt x="25291" y="25681"/>
                    <a:pt x="25291" y="25681"/>
                    <a:pt x="25291" y="25704"/>
                  </a:cubicBezTo>
                  <a:lnTo>
                    <a:pt x="25291" y="25909"/>
                  </a:lnTo>
                  <a:cubicBezTo>
                    <a:pt x="25382" y="25864"/>
                    <a:pt x="25428" y="25772"/>
                    <a:pt x="25473" y="25704"/>
                  </a:cubicBezTo>
                  <a:cubicBezTo>
                    <a:pt x="25519" y="25590"/>
                    <a:pt x="25610" y="25475"/>
                    <a:pt x="25679" y="25361"/>
                  </a:cubicBezTo>
                  <a:cubicBezTo>
                    <a:pt x="25839" y="25110"/>
                    <a:pt x="25930" y="24791"/>
                    <a:pt x="26021" y="24494"/>
                  </a:cubicBezTo>
                  <a:cubicBezTo>
                    <a:pt x="26135" y="24037"/>
                    <a:pt x="25976" y="23558"/>
                    <a:pt x="25953" y="23102"/>
                  </a:cubicBezTo>
                  <a:cubicBezTo>
                    <a:pt x="25953" y="23079"/>
                    <a:pt x="25953" y="23079"/>
                    <a:pt x="25953" y="23079"/>
                  </a:cubicBezTo>
                  <a:cubicBezTo>
                    <a:pt x="25953" y="23010"/>
                    <a:pt x="25953" y="22942"/>
                    <a:pt x="25953" y="22896"/>
                  </a:cubicBezTo>
                  <a:cubicBezTo>
                    <a:pt x="25953" y="22873"/>
                    <a:pt x="25953" y="22873"/>
                    <a:pt x="25953" y="22873"/>
                  </a:cubicBezTo>
                  <a:cubicBezTo>
                    <a:pt x="25930" y="22759"/>
                    <a:pt x="25907" y="22668"/>
                    <a:pt x="25861" y="22554"/>
                  </a:cubicBezTo>
                  <a:cubicBezTo>
                    <a:pt x="25884" y="22508"/>
                    <a:pt x="25884" y="22440"/>
                    <a:pt x="25884" y="22394"/>
                  </a:cubicBezTo>
                  <a:cubicBezTo>
                    <a:pt x="25884" y="22371"/>
                    <a:pt x="25884" y="22342"/>
                    <a:pt x="25884" y="22326"/>
                  </a:cubicBezTo>
                  <a:cubicBezTo>
                    <a:pt x="25884" y="22326"/>
                    <a:pt x="25884" y="22326"/>
                    <a:pt x="25884" y="22303"/>
                  </a:cubicBezTo>
                  <a:cubicBezTo>
                    <a:pt x="25884" y="22303"/>
                    <a:pt x="25884" y="22303"/>
                    <a:pt x="25884" y="22280"/>
                  </a:cubicBezTo>
                  <a:lnTo>
                    <a:pt x="25884" y="22234"/>
                  </a:lnTo>
                  <a:cubicBezTo>
                    <a:pt x="25884" y="22143"/>
                    <a:pt x="25861" y="22075"/>
                    <a:pt x="25839" y="21983"/>
                  </a:cubicBezTo>
                  <a:cubicBezTo>
                    <a:pt x="25839" y="21938"/>
                    <a:pt x="25839" y="21892"/>
                    <a:pt x="25839" y="21846"/>
                  </a:cubicBezTo>
                  <a:cubicBezTo>
                    <a:pt x="25821" y="21785"/>
                    <a:pt x="25770" y="21764"/>
                    <a:pt x="25707" y="21764"/>
                  </a:cubicBezTo>
                  <a:close/>
                  <a:moveTo>
                    <a:pt x="24446" y="26457"/>
                  </a:moveTo>
                  <a:cubicBezTo>
                    <a:pt x="24446" y="26480"/>
                    <a:pt x="24446" y="26480"/>
                    <a:pt x="24446" y="26503"/>
                  </a:cubicBezTo>
                  <a:cubicBezTo>
                    <a:pt x="24446" y="26480"/>
                    <a:pt x="24423" y="26480"/>
                    <a:pt x="24423" y="26480"/>
                  </a:cubicBezTo>
                  <a:cubicBezTo>
                    <a:pt x="24423" y="26480"/>
                    <a:pt x="24446" y="26457"/>
                    <a:pt x="24446" y="26457"/>
                  </a:cubicBezTo>
                  <a:close/>
                  <a:moveTo>
                    <a:pt x="18146" y="26617"/>
                  </a:moveTo>
                  <a:cubicBezTo>
                    <a:pt x="18146" y="26685"/>
                    <a:pt x="18124" y="26731"/>
                    <a:pt x="18124" y="26799"/>
                  </a:cubicBezTo>
                  <a:cubicBezTo>
                    <a:pt x="18124" y="26731"/>
                    <a:pt x="18124" y="26685"/>
                    <a:pt x="18146" y="26617"/>
                  </a:cubicBezTo>
                  <a:close/>
                  <a:moveTo>
                    <a:pt x="23098" y="27650"/>
                  </a:moveTo>
                  <a:lnTo>
                    <a:pt x="23098" y="27650"/>
                  </a:lnTo>
                  <a:cubicBezTo>
                    <a:pt x="23094" y="27723"/>
                    <a:pt x="23081" y="27788"/>
                    <a:pt x="23066" y="27859"/>
                  </a:cubicBezTo>
                  <a:lnTo>
                    <a:pt x="23066" y="27859"/>
                  </a:lnTo>
                  <a:cubicBezTo>
                    <a:pt x="23077" y="27790"/>
                    <a:pt x="23081" y="27720"/>
                    <a:pt x="23098" y="27650"/>
                  </a:cubicBezTo>
                  <a:close/>
                  <a:moveTo>
                    <a:pt x="4155" y="21047"/>
                  </a:moveTo>
                  <a:cubicBezTo>
                    <a:pt x="4155" y="21070"/>
                    <a:pt x="4155" y="21093"/>
                    <a:pt x="4155" y="21093"/>
                  </a:cubicBezTo>
                  <a:cubicBezTo>
                    <a:pt x="4155" y="21116"/>
                    <a:pt x="4155" y="21116"/>
                    <a:pt x="4155" y="21116"/>
                  </a:cubicBezTo>
                  <a:lnTo>
                    <a:pt x="4155" y="21207"/>
                  </a:lnTo>
                  <a:cubicBezTo>
                    <a:pt x="4155" y="21253"/>
                    <a:pt x="4177" y="21321"/>
                    <a:pt x="4177" y="21367"/>
                  </a:cubicBezTo>
                  <a:cubicBezTo>
                    <a:pt x="4246" y="21595"/>
                    <a:pt x="4406" y="21755"/>
                    <a:pt x="4543" y="21938"/>
                  </a:cubicBezTo>
                  <a:cubicBezTo>
                    <a:pt x="4588" y="21960"/>
                    <a:pt x="4588" y="22006"/>
                    <a:pt x="4611" y="22052"/>
                  </a:cubicBezTo>
                  <a:cubicBezTo>
                    <a:pt x="4428" y="22120"/>
                    <a:pt x="4246" y="22189"/>
                    <a:pt x="4063" y="22280"/>
                  </a:cubicBezTo>
                  <a:cubicBezTo>
                    <a:pt x="3972" y="22348"/>
                    <a:pt x="3835" y="22485"/>
                    <a:pt x="3721" y="22485"/>
                  </a:cubicBezTo>
                  <a:cubicBezTo>
                    <a:pt x="3692" y="22493"/>
                    <a:pt x="3682" y="22497"/>
                    <a:pt x="3678" y="22499"/>
                  </a:cubicBezTo>
                  <a:lnTo>
                    <a:pt x="3678" y="22499"/>
                  </a:lnTo>
                  <a:cubicBezTo>
                    <a:pt x="3681" y="22496"/>
                    <a:pt x="3686" y="22485"/>
                    <a:pt x="3652" y="22463"/>
                  </a:cubicBezTo>
                  <a:cubicBezTo>
                    <a:pt x="3630" y="22440"/>
                    <a:pt x="3607" y="22440"/>
                    <a:pt x="3584" y="22417"/>
                  </a:cubicBezTo>
                  <a:cubicBezTo>
                    <a:pt x="3538" y="22394"/>
                    <a:pt x="3515" y="22326"/>
                    <a:pt x="3470" y="22303"/>
                  </a:cubicBezTo>
                  <a:cubicBezTo>
                    <a:pt x="3470" y="22280"/>
                    <a:pt x="3447" y="22257"/>
                    <a:pt x="3447" y="22234"/>
                  </a:cubicBezTo>
                  <a:cubicBezTo>
                    <a:pt x="3424" y="22211"/>
                    <a:pt x="3378" y="22211"/>
                    <a:pt x="3356" y="22189"/>
                  </a:cubicBezTo>
                  <a:cubicBezTo>
                    <a:pt x="3287" y="22120"/>
                    <a:pt x="3173" y="22029"/>
                    <a:pt x="3105" y="21960"/>
                  </a:cubicBezTo>
                  <a:cubicBezTo>
                    <a:pt x="3046" y="21922"/>
                    <a:pt x="2939" y="21735"/>
                    <a:pt x="2866" y="21735"/>
                  </a:cubicBezTo>
                  <a:cubicBezTo>
                    <a:pt x="2853" y="21735"/>
                    <a:pt x="2841" y="21741"/>
                    <a:pt x="2831" y="21755"/>
                  </a:cubicBezTo>
                  <a:cubicBezTo>
                    <a:pt x="2808" y="21778"/>
                    <a:pt x="2831" y="21960"/>
                    <a:pt x="2831" y="22006"/>
                  </a:cubicBezTo>
                  <a:lnTo>
                    <a:pt x="2831" y="22029"/>
                  </a:lnTo>
                  <a:cubicBezTo>
                    <a:pt x="2853" y="22143"/>
                    <a:pt x="2876" y="22257"/>
                    <a:pt x="2922" y="22348"/>
                  </a:cubicBezTo>
                  <a:cubicBezTo>
                    <a:pt x="2990" y="22485"/>
                    <a:pt x="3105" y="22622"/>
                    <a:pt x="3150" y="22759"/>
                  </a:cubicBezTo>
                  <a:cubicBezTo>
                    <a:pt x="3150" y="22828"/>
                    <a:pt x="3150" y="22896"/>
                    <a:pt x="3150" y="22919"/>
                  </a:cubicBezTo>
                  <a:cubicBezTo>
                    <a:pt x="2990" y="23079"/>
                    <a:pt x="2831" y="23261"/>
                    <a:pt x="2694" y="23444"/>
                  </a:cubicBezTo>
                  <a:cubicBezTo>
                    <a:pt x="2557" y="23627"/>
                    <a:pt x="2488" y="23878"/>
                    <a:pt x="2351" y="24015"/>
                  </a:cubicBezTo>
                  <a:cubicBezTo>
                    <a:pt x="2306" y="24083"/>
                    <a:pt x="2214" y="24083"/>
                    <a:pt x="2146" y="24083"/>
                  </a:cubicBezTo>
                  <a:cubicBezTo>
                    <a:pt x="2146" y="24072"/>
                    <a:pt x="2140" y="24066"/>
                    <a:pt x="2134" y="24066"/>
                  </a:cubicBezTo>
                  <a:cubicBezTo>
                    <a:pt x="2129" y="24066"/>
                    <a:pt x="2123" y="24072"/>
                    <a:pt x="2123" y="24083"/>
                  </a:cubicBezTo>
                  <a:cubicBezTo>
                    <a:pt x="2077" y="24083"/>
                    <a:pt x="2055" y="24083"/>
                    <a:pt x="2055" y="24037"/>
                  </a:cubicBezTo>
                  <a:lnTo>
                    <a:pt x="1986" y="24037"/>
                  </a:lnTo>
                  <a:cubicBezTo>
                    <a:pt x="1918" y="24015"/>
                    <a:pt x="1849" y="23969"/>
                    <a:pt x="1758" y="23946"/>
                  </a:cubicBezTo>
                  <a:cubicBezTo>
                    <a:pt x="1689" y="23923"/>
                    <a:pt x="1644" y="23855"/>
                    <a:pt x="1552" y="23809"/>
                  </a:cubicBezTo>
                  <a:cubicBezTo>
                    <a:pt x="1530" y="23809"/>
                    <a:pt x="1438" y="23786"/>
                    <a:pt x="1415" y="23786"/>
                  </a:cubicBezTo>
                  <a:cubicBezTo>
                    <a:pt x="1415" y="23809"/>
                    <a:pt x="1415" y="23832"/>
                    <a:pt x="1415" y="23832"/>
                  </a:cubicBezTo>
                  <a:lnTo>
                    <a:pt x="1415" y="23855"/>
                  </a:lnTo>
                  <a:cubicBezTo>
                    <a:pt x="1393" y="23901"/>
                    <a:pt x="1393" y="24037"/>
                    <a:pt x="1415" y="24083"/>
                  </a:cubicBezTo>
                  <a:cubicBezTo>
                    <a:pt x="1438" y="24289"/>
                    <a:pt x="1644" y="24471"/>
                    <a:pt x="1804" y="24585"/>
                  </a:cubicBezTo>
                  <a:cubicBezTo>
                    <a:pt x="1849" y="24631"/>
                    <a:pt x="1918" y="24768"/>
                    <a:pt x="1986" y="24791"/>
                  </a:cubicBezTo>
                  <a:cubicBezTo>
                    <a:pt x="2011" y="24803"/>
                    <a:pt x="2031" y="24807"/>
                    <a:pt x="2048" y="24807"/>
                  </a:cubicBezTo>
                  <a:cubicBezTo>
                    <a:pt x="2075" y="24807"/>
                    <a:pt x="2093" y="24797"/>
                    <a:pt x="2111" y="24797"/>
                  </a:cubicBezTo>
                  <a:cubicBezTo>
                    <a:pt x="2122" y="24797"/>
                    <a:pt x="2133" y="24801"/>
                    <a:pt x="2146" y="24814"/>
                  </a:cubicBezTo>
                  <a:cubicBezTo>
                    <a:pt x="1940" y="25932"/>
                    <a:pt x="1963" y="27187"/>
                    <a:pt x="2397" y="28260"/>
                  </a:cubicBezTo>
                  <a:cubicBezTo>
                    <a:pt x="2397" y="28283"/>
                    <a:pt x="2397" y="28306"/>
                    <a:pt x="2374" y="28329"/>
                  </a:cubicBezTo>
                  <a:cubicBezTo>
                    <a:pt x="2329" y="28374"/>
                    <a:pt x="2283" y="28351"/>
                    <a:pt x="2237" y="28374"/>
                  </a:cubicBezTo>
                  <a:cubicBezTo>
                    <a:pt x="2192" y="28397"/>
                    <a:pt x="2146" y="28420"/>
                    <a:pt x="2100" y="28420"/>
                  </a:cubicBezTo>
                  <a:cubicBezTo>
                    <a:pt x="2067" y="28427"/>
                    <a:pt x="2037" y="28429"/>
                    <a:pt x="2009" y="28429"/>
                  </a:cubicBezTo>
                  <a:cubicBezTo>
                    <a:pt x="1942" y="28429"/>
                    <a:pt x="1884" y="28413"/>
                    <a:pt x="1804" y="28397"/>
                  </a:cubicBezTo>
                  <a:cubicBezTo>
                    <a:pt x="1667" y="28397"/>
                    <a:pt x="1484" y="28329"/>
                    <a:pt x="1324" y="28260"/>
                  </a:cubicBezTo>
                  <a:cubicBezTo>
                    <a:pt x="1119" y="28192"/>
                    <a:pt x="959" y="28032"/>
                    <a:pt x="731" y="27986"/>
                  </a:cubicBezTo>
                  <a:cubicBezTo>
                    <a:pt x="731" y="28032"/>
                    <a:pt x="731" y="28078"/>
                    <a:pt x="731" y="28123"/>
                  </a:cubicBezTo>
                  <a:cubicBezTo>
                    <a:pt x="731" y="28123"/>
                    <a:pt x="731" y="28123"/>
                    <a:pt x="731" y="28146"/>
                  </a:cubicBezTo>
                  <a:lnTo>
                    <a:pt x="731" y="28192"/>
                  </a:lnTo>
                  <a:cubicBezTo>
                    <a:pt x="731" y="28215"/>
                    <a:pt x="731" y="28237"/>
                    <a:pt x="731" y="28237"/>
                  </a:cubicBezTo>
                  <a:cubicBezTo>
                    <a:pt x="754" y="28329"/>
                    <a:pt x="822" y="28351"/>
                    <a:pt x="868" y="28420"/>
                  </a:cubicBezTo>
                  <a:cubicBezTo>
                    <a:pt x="959" y="28534"/>
                    <a:pt x="1027" y="28625"/>
                    <a:pt x="1142" y="28694"/>
                  </a:cubicBezTo>
                  <a:cubicBezTo>
                    <a:pt x="1256" y="28762"/>
                    <a:pt x="1347" y="28854"/>
                    <a:pt x="1461" y="28922"/>
                  </a:cubicBezTo>
                  <a:cubicBezTo>
                    <a:pt x="1598" y="28991"/>
                    <a:pt x="1735" y="29013"/>
                    <a:pt x="1849" y="29059"/>
                  </a:cubicBezTo>
                  <a:cubicBezTo>
                    <a:pt x="1962" y="29115"/>
                    <a:pt x="2059" y="29156"/>
                    <a:pt x="2154" y="29156"/>
                  </a:cubicBezTo>
                  <a:cubicBezTo>
                    <a:pt x="2174" y="29156"/>
                    <a:pt x="2194" y="29154"/>
                    <a:pt x="2214" y="29150"/>
                  </a:cubicBezTo>
                  <a:cubicBezTo>
                    <a:pt x="2329" y="29128"/>
                    <a:pt x="2374" y="29082"/>
                    <a:pt x="2488" y="29082"/>
                  </a:cubicBezTo>
                  <a:cubicBezTo>
                    <a:pt x="2534" y="29082"/>
                    <a:pt x="2580" y="29082"/>
                    <a:pt x="2625" y="29059"/>
                  </a:cubicBezTo>
                  <a:cubicBezTo>
                    <a:pt x="2671" y="29036"/>
                    <a:pt x="2717" y="28968"/>
                    <a:pt x="2785" y="28968"/>
                  </a:cubicBezTo>
                  <a:cubicBezTo>
                    <a:pt x="2808" y="28968"/>
                    <a:pt x="2853" y="29036"/>
                    <a:pt x="2922" y="29105"/>
                  </a:cubicBezTo>
                  <a:cubicBezTo>
                    <a:pt x="2876" y="29150"/>
                    <a:pt x="2853" y="29196"/>
                    <a:pt x="2808" y="29219"/>
                  </a:cubicBezTo>
                  <a:cubicBezTo>
                    <a:pt x="2762" y="29242"/>
                    <a:pt x="2717" y="29242"/>
                    <a:pt x="2648" y="29264"/>
                  </a:cubicBezTo>
                  <a:cubicBezTo>
                    <a:pt x="2648" y="29287"/>
                    <a:pt x="2625" y="29310"/>
                    <a:pt x="2602" y="29333"/>
                  </a:cubicBezTo>
                  <a:cubicBezTo>
                    <a:pt x="2557" y="29356"/>
                    <a:pt x="2534" y="29356"/>
                    <a:pt x="2488" y="29356"/>
                  </a:cubicBezTo>
                  <a:cubicBezTo>
                    <a:pt x="2397" y="29401"/>
                    <a:pt x="2329" y="29447"/>
                    <a:pt x="2237" y="29493"/>
                  </a:cubicBezTo>
                  <a:cubicBezTo>
                    <a:pt x="2055" y="29561"/>
                    <a:pt x="1895" y="29561"/>
                    <a:pt x="1758" y="29675"/>
                  </a:cubicBezTo>
                  <a:cubicBezTo>
                    <a:pt x="1735" y="29675"/>
                    <a:pt x="1735" y="29698"/>
                    <a:pt x="1735" y="29744"/>
                  </a:cubicBezTo>
                  <a:cubicBezTo>
                    <a:pt x="1644" y="29630"/>
                    <a:pt x="1552" y="29538"/>
                    <a:pt x="1461" y="29424"/>
                  </a:cubicBezTo>
                  <a:cubicBezTo>
                    <a:pt x="1142" y="29036"/>
                    <a:pt x="845" y="28580"/>
                    <a:pt x="662" y="28100"/>
                  </a:cubicBezTo>
                  <a:cubicBezTo>
                    <a:pt x="548" y="27804"/>
                    <a:pt x="502" y="27507"/>
                    <a:pt x="457" y="27210"/>
                  </a:cubicBezTo>
                  <a:cubicBezTo>
                    <a:pt x="457" y="27187"/>
                    <a:pt x="457" y="27187"/>
                    <a:pt x="457" y="27187"/>
                  </a:cubicBezTo>
                  <a:cubicBezTo>
                    <a:pt x="411" y="27028"/>
                    <a:pt x="388" y="26891"/>
                    <a:pt x="366" y="26731"/>
                  </a:cubicBezTo>
                  <a:lnTo>
                    <a:pt x="366" y="26731"/>
                  </a:lnTo>
                  <a:cubicBezTo>
                    <a:pt x="411" y="26754"/>
                    <a:pt x="434" y="26754"/>
                    <a:pt x="502" y="26777"/>
                  </a:cubicBezTo>
                  <a:cubicBezTo>
                    <a:pt x="525" y="26777"/>
                    <a:pt x="548" y="26822"/>
                    <a:pt x="571" y="26822"/>
                  </a:cubicBezTo>
                  <a:cubicBezTo>
                    <a:pt x="685" y="26845"/>
                    <a:pt x="754" y="26891"/>
                    <a:pt x="891" y="26913"/>
                  </a:cubicBezTo>
                  <a:cubicBezTo>
                    <a:pt x="975" y="26935"/>
                    <a:pt x="1118" y="26965"/>
                    <a:pt x="1252" y="26965"/>
                  </a:cubicBezTo>
                  <a:cubicBezTo>
                    <a:pt x="1407" y="26965"/>
                    <a:pt x="1551" y="26924"/>
                    <a:pt x="1575" y="26777"/>
                  </a:cubicBezTo>
                  <a:cubicBezTo>
                    <a:pt x="1575" y="26731"/>
                    <a:pt x="1575" y="26525"/>
                    <a:pt x="1575" y="26525"/>
                  </a:cubicBezTo>
                  <a:cubicBezTo>
                    <a:pt x="1552" y="26518"/>
                    <a:pt x="1540" y="26515"/>
                    <a:pt x="1530" y="26515"/>
                  </a:cubicBezTo>
                  <a:cubicBezTo>
                    <a:pt x="1512" y="26515"/>
                    <a:pt x="1507" y="26525"/>
                    <a:pt x="1461" y="26525"/>
                  </a:cubicBezTo>
                  <a:cubicBezTo>
                    <a:pt x="1393" y="26525"/>
                    <a:pt x="1347" y="26480"/>
                    <a:pt x="1301" y="26480"/>
                  </a:cubicBezTo>
                  <a:cubicBezTo>
                    <a:pt x="1187" y="26457"/>
                    <a:pt x="1119" y="26411"/>
                    <a:pt x="1005" y="26343"/>
                  </a:cubicBezTo>
                  <a:cubicBezTo>
                    <a:pt x="913" y="26297"/>
                    <a:pt x="891" y="26206"/>
                    <a:pt x="799" y="26137"/>
                  </a:cubicBezTo>
                  <a:cubicBezTo>
                    <a:pt x="754" y="26115"/>
                    <a:pt x="708" y="26115"/>
                    <a:pt x="662" y="26092"/>
                  </a:cubicBezTo>
                  <a:cubicBezTo>
                    <a:pt x="594" y="26046"/>
                    <a:pt x="639" y="26000"/>
                    <a:pt x="571" y="25978"/>
                  </a:cubicBezTo>
                  <a:cubicBezTo>
                    <a:pt x="525" y="25978"/>
                    <a:pt x="548" y="25955"/>
                    <a:pt x="548" y="25955"/>
                  </a:cubicBezTo>
                  <a:lnTo>
                    <a:pt x="525" y="25955"/>
                  </a:lnTo>
                  <a:cubicBezTo>
                    <a:pt x="502" y="25955"/>
                    <a:pt x="457" y="26023"/>
                    <a:pt x="434" y="26046"/>
                  </a:cubicBezTo>
                  <a:cubicBezTo>
                    <a:pt x="383" y="26097"/>
                    <a:pt x="367" y="26127"/>
                    <a:pt x="360" y="26127"/>
                  </a:cubicBezTo>
                  <a:cubicBezTo>
                    <a:pt x="354" y="26127"/>
                    <a:pt x="353" y="26109"/>
                    <a:pt x="343" y="26069"/>
                  </a:cubicBezTo>
                  <a:cubicBezTo>
                    <a:pt x="320" y="26046"/>
                    <a:pt x="343" y="26046"/>
                    <a:pt x="320" y="26023"/>
                  </a:cubicBezTo>
                  <a:cubicBezTo>
                    <a:pt x="343" y="25955"/>
                    <a:pt x="343" y="25909"/>
                    <a:pt x="343" y="25841"/>
                  </a:cubicBezTo>
                  <a:cubicBezTo>
                    <a:pt x="343" y="25795"/>
                    <a:pt x="366" y="25749"/>
                    <a:pt x="366" y="25704"/>
                  </a:cubicBezTo>
                  <a:cubicBezTo>
                    <a:pt x="388" y="25544"/>
                    <a:pt x="411" y="25407"/>
                    <a:pt x="434" y="25247"/>
                  </a:cubicBezTo>
                  <a:cubicBezTo>
                    <a:pt x="480" y="25087"/>
                    <a:pt x="502" y="24928"/>
                    <a:pt x="548" y="24791"/>
                  </a:cubicBezTo>
                  <a:cubicBezTo>
                    <a:pt x="571" y="24722"/>
                    <a:pt x="617" y="24494"/>
                    <a:pt x="662" y="24448"/>
                  </a:cubicBezTo>
                  <a:cubicBezTo>
                    <a:pt x="695" y="24432"/>
                    <a:pt x="713" y="24425"/>
                    <a:pt x="725" y="24425"/>
                  </a:cubicBezTo>
                  <a:cubicBezTo>
                    <a:pt x="749" y="24425"/>
                    <a:pt x="755" y="24450"/>
                    <a:pt x="799" y="24494"/>
                  </a:cubicBezTo>
                  <a:cubicBezTo>
                    <a:pt x="822" y="24517"/>
                    <a:pt x="891" y="24517"/>
                    <a:pt x="913" y="24562"/>
                  </a:cubicBezTo>
                  <a:cubicBezTo>
                    <a:pt x="936" y="24585"/>
                    <a:pt x="936" y="24631"/>
                    <a:pt x="959" y="24654"/>
                  </a:cubicBezTo>
                  <a:cubicBezTo>
                    <a:pt x="982" y="24677"/>
                    <a:pt x="1027" y="24699"/>
                    <a:pt x="1050" y="24722"/>
                  </a:cubicBezTo>
                  <a:cubicBezTo>
                    <a:pt x="1096" y="24768"/>
                    <a:pt x="1119" y="24814"/>
                    <a:pt x="1164" y="24859"/>
                  </a:cubicBezTo>
                  <a:cubicBezTo>
                    <a:pt x="1250" y="24945"/>
                    <a:pt x="1412" y="25106"/>
                    <a:pt x="1555" y="25106"/>
                  </a:cubicBezTo>
                  <a:cubicBezTo>
                    <a:pt x="1603" y="25106"/>
                    <a:pt x="1649" y="25088"/>
                    <a:pt x="1689" y="25042"/>
                  </a:cubicBezTo>
                  <a:cubicBezTo>
                    <a:pt x="1712" y="25019"/>
                    <a:pt x="1689" y="24814"/>
                    <a:pt x="1689" y="24791"/>
                  </a:cubicBezTo>
                  <a:cubicBezTo>
                    <a:pt x="1667" y="24745"/>
                    <a:pt x="1598" y="24722"/>
                    <a:pt x="1575" y="24677"/>
                  </a:cubicBezTo>
                  <a:cubicBezTo>
                    <a:pt x="1530" y="24631"/>
                    <a:pt x="1484" y="24585"/>
                    <a:pt x="1461" y="24540"/>
                  </a:cubicBezTo>
                  <a:cubicBezTo>
                    <a:pt x="1438" y="24494"/>
                    <a:pt x="1415" y="24426"/>
                    <a:pt x="1393" y="24380"/>
                  </a:cubicBezTo>
                  <a:cubicBezTo>
                    <a:pt x="1370" y="24289"/>
                    <a:pt x="1324" y="24243"/>
                    <a:pt x="1301" y="24174"/>
                  </a:cubicBezTo>
                  <a:cubicBezTo>
                    <a:pt x="1279" y="24106"/>
                    <a:pt x="1279" y="24015"/>
                    <a:pt x="1256" y="23969"/>
                  </a:cubicBezTo>
                  <a:cubicBezTo>
                    <a:pt x="1233" y="23946"/>
                    <a:pt x="1187" y="23923"/>
                    <a:pt x="1164" y="23901"/>
                  </a:cubicBezTo>
                  <a:cubicBezTo>
                    <a:pt x="1119" y="23855"/>
                    <a:pt x="1119" y="23809"/>
                    <a:pt x="1073" y="23764"/>
                  </a:cubicBezTo>
                  <a:cubicBezTo>
                    <a:pt x="1050" y="23741"/>
                    <a:pt x="1027" y="23741"/>
                    <a:pt x="1005" y="23718"/>
                  </a:cubicBezTo>
                  <a:cubicBezTo>
                    <a:pt x="1073" y="23581"/>
                    <a:pt x="1164" y="23421"/>
                    <a:pt x="1256" y="23284"/>
                  </a:cubicBezTo>
                  <a:cubicBezTo>
                    <a:pt x="1301" y="23239"/>
                    <a:pt x="1324" y="23147"/>
                    <a:pt x="1393" y="23102"/>
                  </a:cubicBezTo>
                  <a:cubicBezTo>
                    <a:pt x="1426" y="23068"/>
                    <a:pt x="1423" y="23047"/>
                    <a:pt x="1446" y="23047"/>
                  </a:cubicBezTo>
                  <a:cubicBezTo>
                    <a:pt x="1454" y="23047"/>
                    <a:pt x="1466" y="23050"/>
                    <a:pt x="1484" y="23056"/>
                  </a:cubicBezTo>
                  <a:cubicBezTo>
                    <a:pt x="1484" y="23079"/>
                    <a:pt x="1552" y="23216"/>
                    <a:pt x="1552" y="23216"/>
                  </a:cubicBezTo>
                  <a:cubicBezTo>
                    <a:pt x="1667" y="23388"/>
                    <a:pt x="1909" y="23687"/>
                    <a:pt x="2146" y="23687"/>
                  </a:cubicBezTo>
                  <a:cubicBezTo>
                    <a:pt x="2192" y="23687"/>
                    <a:pt x="2238" y="23676"/>
                    <a:pt x="2283" y="23649"/>
                  </a:cubicBezTo>
                  <a:cubicBezTo>
                    <a:pt x="2283" y="23627"/>
                    <a:pt x="2283" y="23421"/>
                    <a:pt x="2283" y="23398"/>
                  </a:cubicBezTo>
                  <a:cubicBezTo>
                    <a:pt x="2237" y="23307"/>
                    <a:pt x="2100" y="23239"/>
                    <a:pt x="2055" y="23147"/>
                  </a:cubicBezTo>
                  <a:cubicBezTo>
                    <a:pt x="2032" y="23102"/>
                    <a:pt x="1940" y="22965"/>
                    <a:pt x="1918" y="22873"/>
                  </a:cubicBezTo>
                  <a:lnTo>
                    <a:pt x="1918" y="22851"/>
                  </a:lnTo>
                  <a:cubicBezTo>
                    <a:pt x="1940" y="22805"/>
                    <a:pt x="1940" y="22759"/>
                    <a:pt x="1918" y="22714"/>
                  </a:cubicBezTo>
                  <a:cubicBezTo>
                    <a:pt x="1918" y="22691"/>
                    <a:pt x="1940" y="22668"/>
                    <a:pt x="1918" y="22645"/>
                  </a:cubicBezTo>
                  <a:cubicBezTo>
                    <a:pt x="1918" y="22622"/>
                    <a:pt x="1872" y="22577"/>
                    <a:pt x="1849" y="22554"/>
                  </a:cubicBezTo>
                  <a:cubicBezTo>
                    <a:pt x="2283" y="22097"/>
                    <a:pt x="2762" y="21709"/>
                    <a:pt x="3333" y="21413"/>
                  </a:cubicBezTo>
                  <a:cubicBezTo>
                    <a:pt x="3607" y="21276"/>
                    <a:pt x="3881" y="21161"/>
                    <a:pt x="4155" y="21047"/>
                  </a:cubicBezTo>
                  <a:close/>
                  <a:moveTo>
                    <a:pt x="13045" y="28445"/>
                  </a:moveTo>
                  <a:cubicBezTo>
                    <a:pt x="13155" y="28470"/>
                    <a:pt x="13265" y="28535"/>
                    <a:pt x="13353" y="28557"/>
                  </a:cubicBezTo>
                  <a:cubicBezTo>
                    <a:pt x="13627" y="28671"/>
                    <a:pt x="13832" y="28831"/>
                    <a:pt x="14038" y="29036"/>
                  </a:cubicBezTo>
                  <a:cubicBezTo>
                    <a:pt x="14335" y="29356"/>
                    <a:pt x="14563" y="29767"/>
                    <a:pt x="14860" y="30132"/>
                  </a:cubicBezTo>
                  <a:cubicBezTo>
                    <a:pt x="14586" y="30132"/>
                    <a:pt x="14312" y="30155"/>
                    <a:pt x="14038" y="30223"/>
                  </a:cubicBezTo>
                  <a:cubicBezTo>
                    <a:pt x="13878" y="30269"/>
                    <a:pt x="13718" y="30314"/>
                    <a:pt x="13559" y="30360"/>
                  </a:cubicBezTo>
                  <a:cubicBezTo>
                    <a:pt x="13483" y="30392"/>
                    <a:pt x="13438" y="30415"/>
                    <a:pt x="13405" y="30415"/>
                  </a:cubicBezTo>
                  <a:cubicBezTo>
                    <a:pt x="13367" y="30415"/>
                    <a:pt x="13344" y="30387"/>
                    <a:pt x="13307" y="30314"/>
                  </a:cubicBezTo>
                  <a:cubicBezTo>
                    <a:pt x="13285" y="30246"/>
                    <a:pt x="13285" y="30200"/>
                    <a:pt x="13262" y="30155"/>
                  </a:cubicBezTo>
                  <a:cubicBezTo>
                    <a:pt x="13262" y="30155"/>
                    <a:pt x="13262" y="30132"/>
                    <a:pt x="13262" y="30132"/>
                  </a:cubicBezTo>
                  <a:cubicBezTo>
                    <a:pt x="13262" y="30132"/>
                    <a:pt x="13262" y="30109"/>
                    <a:pt x="13262" y="30109"/>
                  </a:cubicBezTo>
                  <a:lnTo>
                    <a:pt x="13262" y="30086"/>
                  </a:lnTo>
                  <a:cubicBezTo>
                    <a:pt x="13239" y="29995"/>
                    <a:pt x="13193" y="29926"/>
                    <a:pt x="13171" y="29835"/>
                  </a:cubicBezTo>
                  <a:cubicBezTo>
                    <a:pt x="13148" y="29744"/>
                    <a:pt x="13125" y="29675"/>
                    <a:pt x="13079" y="29584"/>
                  </a:cubicBezTo>
                  <a:cubicBezTo>
                    <a:pt x="12988" y="29447"/>
                    <a:pt x="12897" y="29242"/>
                    <a:pt x="12760" y="29128"/>
                  </a:cubicBezTo>
                  <a:cubicBezTo>
                    <a:pt x="12739" y="29107"/>
                    <a:pt x="12647" y="29033"/>
                    <a:pt x="12594" y="29033"/>
                  </a:cubicBezTo>
                  <a:cubicBezTo>
                    <a:pt x="12588" y="29033"/>
                    <a:pt x="12582" y="29034"/>
                    <a:pt x="12577" y="29036"/>
                  </a:cubicBezTo>
                  <a:cubicBezTo>
                    <a:pt x="12577" y="29059"/>
                    <a:pt x="12577" y="29105"/>
                    <a:pt x="12577" y="29105"/>
                  </a:cubicBezTo>
                  <a:cubicBezTo>
                    <a:pt x="12554" y="29173"/>
                    <a:pt x="12554" y="29264"/>
                    <a:pt x="12577" y="29310"/>
                  </a:cubicBezTo>
                  <a:cubicBezTo>
                    <a:pt x="12577" y="29356"/>
                    <a:pt x="12623" y="29401"/>
                    <a:pt x="12646" y="29447"/>
                  </a:cubicBezTo>
                  <a:cubicBezTo>
                    <a:pt x="12668" y="29538"/>
                    <a:pt x="12691" y="29630"/>
                    <a:pt x="12737" y="29744"/>
                  </a:cubicBezTo>
                  <a:cubicBezTo>
                    <a:pt x="12783" y="29858"/>
                    <a:pt x="12828" y="30063"/>
                    <a:pt x="12851" y="30223"/>
                  </a:cubicBezTo>
                  <a:cubicBezTo>
                    <a:pt x="12828" y="30269"/>
                    <a:pt x="12828" y="30337"/>
                    <a:pt x="12828" y="30383"/>
                  </a:cubicBezTo>
                  <a:cubicBezTo>
                    <a:pt x="12828" y="30383"/>
                    <a:pt x="12805" y="30360"/>
                    <a:pt x="12805" y="30360"/>
                  </a:cubicBezTo>
                  <a:lnTo>
                    <a:pt x="12805" y="30611"/>
                  </a:lnTo>
                  <a:cubicBezTo>
                    <a:pt x="12805" y="30588"/>
                    <a:pt x="12805" y="30588"/>
                    <a:pt x="12828" y="30588"/>
                  </a:cubicBezTo>
                  <a:cubicBezTo>
                    <a:pt x="12828" y="30611"/>
                    <a:pt x="12828" y="30634"/>
                    <a:pt x="12851" y="30680"/>
                  </a:cubicBezTo>
                  <a:cubicBezTo>
                    <a:pt x="12828" y="30680"/>
                    <a:pt x="12828" y="30702"/>
                    <a:pt x="12828" y="30702"/>
                  </a:cubicBezTo>
                  <a:lnTo>
                    <a:pt x="12828" y="30748"/>
                  </a:lnTo>
                  <a:cubicBezTo>
                    <a:pt x="12394" y="30999"/>
                    <a:pt x="11984" y="31227"/>
                    <a:pt x="11504" y="31342"/>
                  </a:cubicBezTo>
                  <a:lnTo>
                    <a:pt x="11504" y="31296"/>
                  </a:lnTo>
                  <a:cubicBezTo>
                    <a:pt x="11504" y="31250"/>
                    <a:pt x="11504" y="31205"/>
                    <a:pt x="11481" y="31159"/>
                  </a:cubicBezTo>
                  <a:cubicBezTo>
                    <a:pt x="11504" y="31136"/>
                    <a:pt x="11504" y="31113"/>
                    <a:pt x="11504" y="31090"/>
                  </a:cubicBezTo>
                  <a:lnTo>
                    <a:pt x="11504" y="30908"/>
                  </a:lnTo>
                  <a:cubicBezTo>
                    <a:pt x="11504" y="30885"/>
                    <a:pt x="11504" y="30862"/>
                    <a:pt x="11481" y="30839"/>
                  </a:cubicBezTo>
                  <a:lnTo>
                    <a:pt x="11481" y="30817"/>
                  </a:lnTo>
                  <a:cubicBezTo>
                    <a:pt x="11481" y="30789"/>
                    <a:pt x="11481" y="30769"/>
                    <a:pt x="11481" y="30748"/>
                  </a:cubicBezTo>
                  <a:lnTo>
                    <a:pt x="11481" y="30680"/>
                  </a:lnTo>
                  <a:cubicBezTo>
                    <a:pt x="11459" y="30566"/>
                    <a:pt x="11459" y="30451"/>
                    <a:pt x="11413" y="30314"/>
                  </a:cubicBezTo>
                  <a:cubicBezTo>
                    <a:pt x="11390" y="30223"/>
                    <a:pt x="11390" y="30109"/>
                    <a:pt x="11345" y="30018"/>
                  </a:cubicBezTo>
                  <a:cubicBezTo>
                    <a:pt x="11317" y="29948"/>
                    <a:pt x="11281" y="29896"/>
                    <a:pt x="11252" y="29896"/>
                  </a:cubicBezTo>
                  <a:cubicBezTo>
                    <a:pt x="11233" y="29896"/>
                    <a:pt x="11217" y="29918"/>
                    <a:pt x="11208" y="29972"/>
                  </a:cubicBezTo>
                  <a:cubicBezTo>
                    <a:pt x="11208" y="30018"/>
                    <a:pt x="11208" y="30063"/>
                    <a:pt x="11208" y="30109"/>
                  </a:cubicBezTo>
                  <a:cubicBezTo>
                    <a:pt x="11185" y="30223"/>
                    <a:pt x="11185" y="30360"/>
                    <a:pt x="11185" y="30497"/>
                  </a:cubicBezTo>
                  <a:cubicBezTo>
                    <a:pt x="11162" y="30543"/>
                    <a:pt x="11162" y="30611"/>
                    <a:pt x="11162" y="30680"/>
                  </a:cubicBezTo>
                  <a:cubicBezTo>
                    <a:pt x="11139" y="30702"/>
                    <a:pt x="11139" y="30725"/>
                    <a:pt x="11139" y="30748"/>
                  </a:cubicBezTo>
                  <a:cubicBezTo>
                    <a:pt x="11139" y="30794"/>
                    <a:pt x="11116" y="30817"/>
                    <a:pt x="11116" y="30862"/>
                  </a:cubicBezTo>
                  <a:cubicBezTo>
                    <a:pt x="11093" y="30931"/>
                    <a:pt x="11025" y="30999"/>
                    <a:pt x="11002" y="31068"/>
                  </a:cubicBezTo>
                  <a:cubicBezTo>
                    <a:pt x="10979" y="31113"/>
                    <a:pt x="10979" y="31159"/>
                    <a:pt x="10979" y="31227"/>
                  </a:cubicBezTo>
                  <a:cubicBezTo>
                    <a:pt x="10956" y="31273"/>
                    <a:pt x="10934" y="31273"/>
                    <a:pt x="10911" y="31319"/>
                  </a:cubicBezTo>
                  <a:cubicBezTo>
                    <a:pt x="10911" y="31342"/>
                    <a:pt x="10911" y="31364"/>
                    <a:pt x="10888" y="31364"/>
                  </a:cubicBezTo>
                  <a:cubicBezTo>
                    <a:pt x="10865" y="31364"/>
                    <a:pt x="10865" y="31410"/>
                    <a:pt x="10865" y="31433"/>
                  </a:cubicBezTo>
                  <a:cubicBezTo>
                    <a:pt x="10660" y="31479"/>
                    <a:pt x="9929" y="31661"/>
                    <a:pt x="9838" y="31730"/>
                  </a:cubicBezTo>
                  <a:cubicBezTo>
                    <a:pt x="9815" y="31707"/>
                    <a:pt x="9815" y="31684"/>
                    <a:pt x="9815" y="31661"/>
                  </a:cubicBezTo>
                  <a:lnTo>
                    <a:pt x="9815" y="31593"/>
                  </a:lnTo>
                  <a:cubicBezTo>
                    <a:pt x="9838" y="31547"/>
                    <a:pt x="9838" y="31479"/>
                    <a:pt x="9815" y="31433"/>
                  </a:cubicBezTo>
                  <a:cubicBezTo>
                    <a:pt x="9838" y="31364"/>
                    <a:pt x="9838" y="31296"/>
                    <a:pt x="9815" y="31273"/>
                  </a:cubicBezTo>
                  <a:cubicBezTo>
                    <a:pt x="9815" y="31250"/>
                    <a:pt x="9815" y="31227"/>
                    <a:pt x="9815" y="31205"/>
                  </a:cubicBezTo>
                  <a:cubicBezTo>
                    <a:pt x="9815" y="31136"/>
                    <a:pt x="9792" y="31090"/>
                    <a:pt x="9792" y="31045"/>
                  </a:cubicBezTo>
                  <a:cubicBezTo>
                    <a:pt x="9815" y="30954"/>
                    <a:pt x="9815" y="30862"/>
                    <a:pt x="9792" y="30771"/>
                  </a:cubicBezTo>
                  <a:cubicBezTo>
                    <a:pt x="9815" y="30748"/>
                    <a:pt x="9861" y="30725"/>
                    <a:pt x="9884" y="30702"/>
                  </a:cubicBezTo>
                  <a:cubicBezTo>
                    <a:pt x="10180" y="30497"/>
                    <a:pt x="10431" y="30269"/>
                    <a:pt x="10683" y="30041"/>
                  </a:cubicBezTo>
                  <a:cubicBezTo>
                    <a:pt x="10797" y="29926"/>
                    <a:pt x="10911" y="29812"/>
                    <a:pt x="11025" y="29698"/>
                  </a:cubicBezTo>
                  <a:cubicBezTo>
                    <a:pt x="11139" y="29607"/>
                    <a:pt x="11299" y="29401"/>
                    <a:pt x="11459" y="29356"/>
                  </a:cubicBezTo>
                  <a:cubicBezTo>
                    <a:pt x="11459" y="29356"/>
                    <a:pt x="11459" y="29333"/>
                    <a:pt x="11459" y="29310"/>
                  </a:cubicBezTo>
                  <a:cubicBezTo>
                    <a:pt x="11596" y="29196"/>
                    <a:pt x="11733" y="29082"/>
                    <a:pt x="11869" y="28991"/>
                  </a:cubicBezTo>
                  <a:cubicBezTo>
                    <a:pt x="11984" y="28899"/>
                    <a:pt x="12143" y="28762"/>
                    <a:pt x="12280" y="28762"/>
                  </a:cubicBezTo>
                  <a:cubicBezTo>
                    <a:pt x="12394" y="28762"/>
                    <a:pt x="12440" y="28854"/>
                    <a:pt x="12531" y="28899"/>
                  </a:cubicBezTo>
                  <a:cubicBezTo>
                    <a:pt x="12646" y="28945"/>
                    <a:pt x="12714" y="28945"/>
                    <a:pt x="12805" y="29013"/>
                  </a:cubicBezTo>
                  <a:cubicBezTo>
                    <a:pt x="12942" y="29105"/>
                    <a:pt x="13079" y="29196"/>
                    <a:pt x="13216" y="29264"/>
                  </a:cubicBezTo>
                  <a:cubicBezTo>
                    <a:pt x="13444" y="29379"/>
                    <a:pt x="13673" y="29584"/>
                    <a:pt x="13924" y="29607"/>
                  </a:cubicBezTo>
                  <a:cubicBezTo>
                    <a:pt x="13924" y="29607"/>
                    <a:pt x="13924" y="29538"/>
                    <a:pt x="13924" y="29470"/>
                  </a:cubicBezTo>
                  <a:cubicBezTo>
                    <a:pt x="13924" y="29470"/>
                    <a:pt x="13924" y="29470"/>
                    <a:pt x="13924" y="29447"/>
                  </a:cubicBezTo>
                  <a:cubicBezTo>
                    <a:pt x="13924" y="29401"/>
                    <a:pt x="13924" y="29356"/>
                    <a:pt x="13924" y="29356"/>
                  </a:cubicBezTo>
                  <a:cubicBezTo>
                    <a:pt x="13924" y="29264"/>
                    <a:pt x="13787" y="29150"/>
                    <a:pt x="13718" y="29082"/>
                  </a:cubicBezTo>
                  <a:cubicBezTo>
                    <a:pt x="13650" y="29013"/>
                    <a:pt x="13581" y="28968"/>
                    <a:pt x="13513" y="28899"/>
                  </a:cubicBezTo>
                  <a:cubicBezTo>
                    <a:pt x="13467" y="28854"/>
                    <a:pt x="13422" y="28808"/>
                    <a:pt x="13376" y="28739"/>
                  </a:cubicBezTo>
                  <a:cubicBezTo>
                    <a:pt x="13285" y="28625"/>
                    <a:pt x="13148" y="28580"/>
                    <a:pt x="13056" y="28466"/>
                  </a:cubicBezTo>
                  <a:cubicBezTo>
                    <a:pt x="13056" y="28466"/>
                    <a:pt x="13056" y="28451"/>
                    <a:pt x="13045" y="28445"/>
                  </a:cubicBezTo>
                  <a:close/>
                  <a:moveTo>
                    <a:pt x="9587" y="30885"/>
                  </a:moveTo>
                  <a:cubicBezTo>
                    <a:pt x="9587" y="30931"/>
                    <a:pt x="9564" y="30976"/>
                    <a:pt x="9564" y="30999"/>
                  </a:cubicBezTo>
                  <a:cubicBezTo>
                    <a:pt x="9541" y="31068"/>
                    <a:pt x="9496" y="31113"/>
                    <a:pt x="9473" y="31159"/>
                  </a:cubicBezTo>
                  <a:cubicBezTo>
                    <a:pt x="9450" y="31227"/>
                    <a:pt x="9450" y="31273"/>
                    <a:pt x="9427" y="31342"/>
                  </a:cubicBezTo>
                  <a:cubicBezTo>
                    <a:pt x="9404" y="31410"/>
                    <a:pt x="9336" y="31479"/>
                    <a:pt x="9313" y="31547"/>
                  </a:cubicBezTo>
                  <a:lnTo>
                    <a:pt x="9313" y="31570"/>
                  </a:lnTo>
                  <a:cubicBezTo>
                    <a:pt x="9290" y="31615"/>
                    <a:pt x="9290" y="31707"/>
                    <a:pt x="9313" y="31775"/>
                  </a:cubicBezTo>
                  <a:cubicBezTo>
                    <a:pt x="9313" y="31798"/>
                    <a:pt x="9313" y="31798"/>
                    <a:pt x="9313" y="31821"/>
                  </a:cubicBezTo>
                  <a:cubicBezTo>
                    <a:pt x="9313" y="31821"/>
                    <a:pt x="9313" y="31844"/>
                    <a:pt x="9313" y="31867"/>
                  </a:cubicBezTo>
                  <a:cubicBezTo>
                    <a:pt x="9313" y="31844"/>
                    <a:pt x="9290" y="31844"/>
                    <a:pt x="9290" y="31821"/>
                  </a:cubicBezTo>
                  <a:lnTo>
                    <a:pt x="9290" y="31912"/>
                  </a:lnTo>
                  <a:cubicBezTo>
                    <a:pt x="9290" y="31935"/>
                    <a:pt x="9290" y="31935"/>
                    <a:pt x="9290" y="31958"/>
                  </a:cubicBezTo>
                  <a:lnTo>
                    <a:pt x="9290" y="32026"/>
                  </a:lnTo>
                  <a:cubicBezTo>
                    <a:pt x="8902" y="32255"/>
                    <a:pt x="8514" y="32437"/>
                    <a:pt x="8080" y="32551"/>
                  </a:cubicBezTo>
                  <a:lnTo>
                    <a:pt x="8080" y="32528"/>
                  </a:lnTo>
                  <a:cubicBezTo>
                    <a:pt x="8058" y="32414"/>
                    <a:pt x="8035" y="32300"/>
                    <a:pt x="7989" y="32186"/>
                  </a:cubicBezTo>
                  <a:lnTo>
                    <a:pt x="7989" y="32026"/>
                  </a:lnTo>
                  <a:cubicBezTo>
                    <a:pt x="7966" y="32049"/>
                    <a:pt x="7966" y="32072"/>
                    <a:pt x="7966" y="32095"/>
                  </a:cubicBezTo>
                  <a:cubicBezTo>
                    <a:pt x="7966" y="32072"/>
                    <a:pt x="7966" y="32049"/>
                    <a:pt x="7966" y="32026"/>
                  </a:cubicBezTo>
                  <a:cubicBezTo>
                    <a:pt x="7966" y="32003"/>
                    <a:pt x="7966" y="31981"/>
                    <a:pt x="7966" y="31958"/>
                  </a:cubicBezTo>
                  <a:cubicBezTo>
                    <a:pt x="7966" y="31889"/>
                    <a:pt x="7989" y="31844"/>
                    <a:pt x="7989" y="31775"/>
                  </a:cubicBezTo>
                  <a:cubicBezTo>
                    <a:pt x="7989" y="31798"/>
                    <a:pt x="8012" y="31798"/>
                    <a:pt x="8012" y="31821"/>
                  </a:cubicBezTo>
                  <a:lnTo>
                    <a:pt x="8012" y="31593"/>
                  </a:lnTo>
                  <a:cubicBezTo>
                    <a:pt x="8126" y="31524"/>
                    <a:pt x="8309" y="31479"/>
                    <a:pt x="8400" y="31433"/>
                  </a:cubicBezTo>
                  <a:cubicBezTo>
                    <a:pt x="8583" y="31364"/>
                    <a:pt x="8742" y="31296"/>
                    <a:pt x="8925" y="31205"/>
                  </a:cubicBezTo>
                  <a:cubicBezTo>
                    <a:pt x="9153" y="31090"/>
                    <a:pt x="9382" y="30999"/>
                    <a:pt x="9587" y="30885"/>
                  </a:cubicBezTo>
                  <a:close/>
                  <a:moveTo>
                    <a:pt x="18763" y="34240"/>
                  </a:moveTo>
                  <a:lnTo>
                    <a:pt x="18763" y="34240"/>
                  </a:lnTo>
                  <a:cubicBezTo>
                    <a:pt x="18763" y="34243"/>
                    <a:pt x="18763" y="34245"/>
                    <a:pt x="18763" y="34247"/>
                  </a:cubicBezTo>
                  <a:lnTo>
                    <a:pt x="18763" y="34247"/>
                  </a:lnTo>
                  <a:cubicBezTo>
                    <a:pt x="18763" y="34245"/>
                    <a:pt x="18763" y="34243"/>
                    <a:pt x="18763" y="34240"/>
                  </a:cubicBezTo>
                  <a:close/>
                  <a:moveTo>
                    <a:pt x="7422" y="31811"/>
                  </a:moveTo>
                  <a:cubicBezTo>
                    <a:pt x="7456" y="31811"/>
                    <a:pt x="7486" y="31826"/>
                    <a:pt x="7510" y="31867"/>
                  </a:cubicBezTo>
                  <a:cubicBezTo>
                    <a:pt x="7533" y="31889"/>
                    <a:pt x="7533" y="31935"/>
                    <a:pt x="7556" y="31958"/>
                  </a:cubicBezTo>
                  <a:cubicBezTo>
                    <a:pt x="7556" y="31981"/>
                    <a:pt x="7556" y="31981"/>
                    <a:pt x="7556" y="32003"/>
                  </a:cubicBezTo>
                  <a:cubicBezTo>
                    <a:pt x="7556" y="32011"/>
                    <a:pt x="7556" y="32019"/>
                    <a:pt x="7556" y="32026"/>
                  </a:cubicBezTo>
                  <a:cubicBezTo>
                    <a:pt x="7578" y="32232"/>
                    <a:pt x="7692" y="32414"/>
                    <a:pt x="7829" y="32620"/>
                  </a:cubicBezTo>
                  <a:cubicBezTo>
                    <a:pt x="7236" y="32757"/>
                    <a:pt x="6642" y="33053"/>
                    <a:pt x="6483" y="33670"/>
                  </a:cubicBezTo>
                  <a:cubicBezTo>
                    <a:pt x="6460" y="33761"/>
                    <a:pt x="6460" y="33830"/>
                    <a:pt x="6460" y="33921"/>
                  </a:cubicBezTo>
                  <a:cubicBezTo>
                    <a:pt x="6437" y="33966"/>
                    <a:pt x="6437" y="34012"/>
                    <a:pt x="6437" y="34081"/>
                  </a:cubicBezTo>
                  <a:cubicBezTo>
                    <a:pt x="6437" y="34192"/>
                    <a:pt x="6459" y="34629"/>
                    <a:pt x="6587" y="34629"/>
                  </a:cubicBezTo>
                  <a:cubicBezTo>
                    <a:pt x="6590" y="34629"/>
                    <a:pt x="6594" y="34629"/>
                    <a:pt x="6597" y="34628"/>
                  </a:cubicBezTo>
                  <a:cubicBezTo>
                    <a:pt x="6665" y="34628"/>
                    <a:pt x="6642" y="34469"/>
                    <a:pt x="6665" y="34423"/>
                  </a:cubicBezTo>
                  <a:cubicBezTo>
                    <a:pt x="6665" y="34377"/>
                    <a:pt x="6665" y="34332"/>
                    <a:pt x="6665" y="34286"/>
                  </a:cubicBezTo>
                  <a:cubicBezTo>
                    <a:pt x="6665" y="34309"/>
                    <a:pt x="6665" y="34309"/>
                    <a:pt x="6642" y="34309"/>
                  </a:cubicBezTo>
                  <a:cubicBezTo>
                    <a:pt x="6665" y="34286"/>
                    <a:pt x="6665" y="34240"/>
                    <a:pt x="6665" y="34195"/>
                  </a:cubicBezTo>
                  <a:cubicBezTo>
                    <a:pt x="6665" y="34172"/>
                    <a:pt x="6688" y="34126"/>
                    <a:pt x="6688" y="34103"/>
                  </a:cubicBezTo>
                  <a:cubicBezTo>
                    <a:pt x="6734" y="34058"/>
                    <a:pt x="6734" y="34081"/>
                    <a:pt x="6825" y="34058"/>
                  </a:cubicBezTo>
                  <a:cubicBezTo>
                    <a:pt x="6871" y="34058"/>
                    <a:pt x="6916" y="34048"/>
                    <a:pt x="6969" y="34048"/>
                  </a:cubicBezTo>
                  <a:cubicBezTo>
                    <a:pt x="6995" y="34048"/>
                    <a:pt x="7023" y="34050"/>
                    <a:pt x="7053" y="34058"/>
                  </a:cubicBezTo>
                  <a:cubicBezTo>
                    <a:pt x="7122" y="34058"/>
                    <a:pt x="7167" y="34103"/>
                    <a:pt x="7236" y="34126"/>
                  </a:cubicBezTo>
                  <a:cubicBezTo>
                    <a:pt x="7282" y="34149"/>
                    <a:pt x="7327" y="34172"/>
                    <a:pt x="7373" y="34195"/>
                  </a:cubicBezTo>
                  <a:cubicBezTo>
                    <a:pt x="7327" y="34218"/>
                    <a:pt x="7304" y="34218"/>
                    <a:pt x="7259" y="34240"/>
                  </a:cubicBezTo>
                  <a:cubicBezTo>
                    <a:pt x="7145" y="34309"/>
                    <a:pt x="7008" y="34423"/>
                    <a:pt x="6939" y="34537"/>
                  </a:cubicBezTo>
                  <a:cubicBezTo>
                    <a:pt x="6939" y="34537"/>
                    <a:pt x="6939" y="34628"/>
                    <a:pt x="6939" y="34697"/>
                  </a:cubicBezTo>
                  <a:lnTo>
                    <a:pt x="6939" y="34788"/>
                  </a:lnTo>
                  <a:cubicBezTo>
                    <a:pt x="7145" y="34765"/>
                    <a:pt x="7304" y="34720"/>
                    <a:pt x="7510" y="34674"/>
                  </a:cubicBezTo>
                  <a:cubicBezTo>
                    <a:pt x="7667" y="34635"/>
                    <a:pt x="7825" y="34578"/>
                    <a:pt x="7968" y="34578"/>
                  </a:cubicBezTo>
                  <a:cubicBezTo>
                    <a:pt x="7991" y="34578"/>
                    <a:pt x="8013" y="34580"/>
                    <a:pt x="8035" y="34583"/>
                  </a:cubicBezTo>
                  <a:cubicBezTo>
                    <a:pt x="8400" y="34628"/>
                    <a:pt x="8605" y="35016"/>
                    <a:pt x="8651" y="35359"/>
                  </a:cubicBezTo>
                  <a:cubicBezTo>
                    <a:pt x="8560" y="35884"/>
                    <a:pt x="8012" y="36089"/>
                    <a:pt x="7510" y="36181"/>
                  </a:cubicBezTo>
                  <a:cubicBezTo>
                    <a:pt x="7225" y="36238"/>
                    <a:pt x="6928" y="36255"/>
                    <a:pt x="6631" y="36255"/>
                  </a:cubicBezTo>
                  <a:cubicBezTo>
                    <a:pt x="6334" y="36255"/>
                    <a:pt x="6038" y="36238"/>
                    <a:pt x="5752" y="36226"/>
                  </a:cubicBezTo>
                  <a:cubicBezTo>
                    <a:pt x="4725" y="36158"/>
                    <a:pt x="3378" y="35907"/>
                    <a:pt x="3150" y="34788"/>
                  </a:cubicBezTo>
                  <a:cubicBezTo>
                    <a:pt x="3196" y="34788"/>
                    <a:pt x="3264" y="34720"/>
                    <a:pt x="3333" y="34720"/>
                  </a:cubicBezTo>
                  <a:cubicBezTo>
                    <a:pt x="3447" y="34720"/>
                    <a:pt x="3538" y="34697"/>
                    <a:pt x="3630" y="34674"/>
                  </a:cubicBezTo>
                  <a:cubicBezTo>
                    <a:pt x="3744" y="34674"/>
                    <a:pt x="3881" y="34697"/>
                    <a:pt x="3995" y="34697"/>
                  </a:cubicBezTo>
                  <a:cubicBezTo>
                    <a:pt x="4086" y="34674"/>
                    <a:pt x="4177" y="34628"/>
                    <a:pt x="4269" y="34606"/>
                  </a:cubicBezTo>
                  <a:cubicBezTo>
                    <a:pt x="4428" y="34583"/>
                    <a:pt x="4588" y="34514"/>
                    <a:pt x="4725" y="34469"/>
                  </a:cubicBezTo>
                  <a:cubicBezTo>
                    <a:pt x="4953" y="34377"/>
                    <a:pt x="5204" y="34377"/>
                    <a:pt x="5410" y="34286"/>
                  </a:cubicBezTo>
                  <a:cubicBezTo>
                    <a:pt x="5433" y="34263"/>
                    <a:pt x="5433" y="34035"/>
                    <a:pt x="5410" y="34035"/>
                  </a:cubicBezTo>
                  <a:cubicBezTo>
                    <a:pt x="5341" y="33944"/>
                    <a:pt x="5113" y="33944"/>
                    <a:pt x="4999" y="33944"/>
                  </a:cubicBezTo>
                  <a:cubicBezTo>
                    <a:pt x="4885" y="33944"/>
                    <a:pt x="4771" y="33966"/>
                    <a:pt x="4634" y="33989"/>
                  </a:cubicBezTo>
                  <a:cubicBezTo>
                    <a:pt x="4588" y="34001"/>
                    <a:pt x="4537" y="34001"/>
                    <a:pt x="4483" y="34001"/>
                  </a:cubicBezTo>
                  <a:cubicBezTo>
                    <a:pt x="4428" y="34001"/>
                    <a:pt x="4371" y="34001"/>
                    <a:pt x="4314" y="34012"/>
                  </a:cubicBezTo>
                  <a:cubicBezTo>
                    <a:pt x="4223" y="34012"/>
                    <a:pt x="4132" y="34041"/>
                    <a:pt x="4029" y="34041"/>
                  </a:cubicBezTo>
                  <a:cubicBezTo>
                    <a:pt x="4003" y="34041"/>
                    <a:pt x="3976" y="34040"/>
                    <a:pt x="3949" y="34035"/>
                  </a:cubicBezTo>
                  <a:cubicBezTo>
                    <a:pt x="3835" y="34035"/>
                    <a:pt x="3721" y="33966"/>
                    <a:pt x="3630" y="33966"/>
                  </a:cubicBezTo>
                  <a:cubicBezTo>
                    <a:pt x="3557" y="33966"/>
                    <a:pt x="3498" y="33996"/>
                    <a:pt x="3443" y="33996"/>
                  </a:cubicBezTo>
                  <a:cubicBezTo>
                    <a:pt x="3429" y="33996"/>
                    <a:pt x="3415" y="33994"/>
                    <a:pt x="3401" y="33989"/>
                  </a:cubicBezTo>
                  <a:cubicBezTo>
                    <a:pt x="3333" y="33989"/>
                    <a:pt x="3287" y="33944"/>
                    <a:pt x="3219" y="33944"/>
                  </a:cubicBezTo>
                  <a:cubicBezTo>
                    <a:pt x="3287" y="33601"/>
                    <a:pt x="3378" y="33259"/>
                    <a:pt x="3493" y="32939"/>
                  </a:cubicBezTo>
                  <a:cubicBezTo>
                    <a:pt x="3515" y="32894"/>
                    <a:pt x="3584" y="32643"/>
                    <a:pt x="3630" y="32620"/>
                  </a:cubicBezTo>
                  <a:cubicBezTo>
                    <a:pt x="3630" y="32643"/>
                    <a:pt x="3812" y="32665"/>
                    <a:pt x="3812" y="32665"/>
                  </a:cubicBezTo>
                  <a:cubicBezTo>
                    <a:pt x="3903" y="32711"/>
                    <a:pt x="3972" y="32780"/>
                    <a:pt x="4063" y="32802"/>
                  </a:cubicBezTo>
                  <a:cubicBezTo>
                    <a:pt x="4109" y="32825"/>
                    <a:pt x="4177" y="32825"/>
                    <a:pt x="4223" y="32848"/>
                  </a:cubicBezTo>
                  <a:cubicBezTo>
                    <a:pt x="4291" y="32871"/>
                    <a:pt x="4360" y="32871"/>
                    <a:pt x="4428" y="32917"/>
                  </a:cubicBezTo>
                  <a:cubicBezTo>
                    <a:pt x="4520" y="32962"/>
                    <a:pt x="4565" y="32962"/>
                    <a:pt x="4657" y="32985"/>
                  </a:cubicBezTo>
                  <a:cubicBezTo>
                    <a:pt x="4771" y="33031"/>
                    <a:pt x="4862" y="33076"/>
                    <a:pt x="4953" y="33099"/>
                  </a:cubicBezTo>
                  <a:cubicBezTo>
                    <a:pt x="5131" y="33140"/>
                    <a:pt x="5351" y="33198"/>
                    <a:pt x="5557" y="33198"/>
                  </a:cubicBezTo>
                  <a:cubicBezTo>
                    <a:pt x="5694" y="33198"/>
                    <a:pt x="5825" y="33172"/>
                    <a:pt x="5935" y="33099"/>
                  </a:cubicBezTo>
                  <a:cubicBezTo>
                    <a:pt x="5935" y="33099"/>
                    <a:pt x="5935" y="32871"/>
                    <a:pt x="5935" y="32848"/>
                  </a:cubicBezTo>
                  <a:cubicBezTo>
                    <a:pt x="5889" y="32802"/>
                    <a:pt x="5821" y="32825"/>
                    <a:pt x="5729" y="32802"/>
                  </a:cubicBezTo>
                  <a:cubicBezTo>
                    <a:pt x="5638" y="32780"/>
                    <a:pt x="5524" y="32711"/>
                    <a:pt x="5410" y="32688"/>
                  </a:cubicBezTo>
                  <a:cubicBezTo>
                    <a:pt x="5182" y="32620"/>
                    <a:pt x="4976" y="32528"/>
                    <a:pt x="4771" y="32414"/>
                  </a:cubicBezTo>
                  <a:cubicBezTo>
                    <a:pt x="4657" y="32369"/>
                    <a:pt x="4565" y="32277"/>
                    <a:pt x="4474" y="32209"/>
                  </a:cubicBezTo>
                  <a:cubicBezTo>
                    <a:pt x="4406" y="32140"/>
                    <a:pt x="4360" y="32140"/>
                    <a:pt x="4269" y="32095"/>
                  </a:cubicBezTo>
                  <a:cubicBezTo>
                    <a:pt x="4200" y="32072"/>
                    <a:pt x="4177" y="32049"/>
                    <a:pt x="4109" y="31981"/>
                  </a:cubicBezTo>
                  <a:cubicBezTo>
                    <a:pt x="4109" y="31981"/>
                    <a:pt x="4086" y="31958"/>
                    <a:pt x="4063" y="31958"/>
                  </a:cubicBezTo>
                  <a:cubicBezTo>
                    <a:pt x="4086" y="31958"/>
                    <a:pt x="4086" y="31935"/>
                    <a:pt x="4086" y="31935"/>
                  </a:cubicBezTo>
                  <a:cubicBezTo>
                    <a:pt x="4107" y="31921"/>
                    <a:pt x="4126" y="31915"/>
                    <a:pt x="4145" y="31915"/>
                  </a:cubicBezTo>
                  <a:cubicBezTo>
                    <a:pt x="4187" y="31915"/>
                    <a:pt x="4228" y="31942"/>
                    <a:pt x="4291" y="31958"/>
                  </a:cubicBezTo>
                  <a:cubicBezTo>
                    <a:pt x="4451" y="31981"/>
                    <a:pt x="4588" y="32026"/>
                    <a:pt x="4748" y="32049"/>
                  </a:cubicBezTo>
                  <a:cubicBezTo>
                    <a:pt x="5090" y="32095"/>
                    <a:pt x="5410" y="32118"/>
                    <a:pt x="5752" y="32118"/>
                  </a:cubicBezTo>
                  <a:cubicBezTo>
                    <a:pt x="6095" y="32118"/>
                    <a:pt x="6414" y="32072"/>
                    <a:pt x="6734" y="32003"/>
                  </a:cubicBezTo>
                  <a:cubicBezTo>
                    <a:pt x="6894" y="31981"/>
                    <a:pt x="7053" y="31935"/>
                    <a:pt x="7213" y="31889"/>
                  </a:cubicBezTo>
                  <a:cubicBezTo>
                    <a:pt x="7287" y="31860"/>
                    <a:pt x="7360" y="31811"/>
                    <a:pt x="7422" y="31811"/>
                  </a:cubicBezTo>
                  <a:close/>
                  <a:moveTo>
                    <a:pt x="31272" y="0"/>
                  </a:moveTo>
                  <a:cubicBezTo>
                    <a:pt x="31059" y="0"/>
                    <a:pt x="30848" y="145"/>
                    <a:pt x="30678" y="231"/>
                  </a:cubicBezTo>
                  <a:cubicBezTo>
                    <a:pt x="30459" y="358"/>
                    <a:pt x="30299" y="456"/>
                    <a:pt x="30093" y="456"/>
                  </a:cubicBezTo>
                  <a:cubicBezTo>
                    <a:pt x="30040" y="456"/>
                    <a:pt x="29985" y="450"/>
                    <a:pt x="29924" y="436"/>
                  </a:cubicBezTo>
                  <a:cubicBezTo>
                    <a:pt x="29605" y="345"/>
                    <a:pt x="29285" y="231"/>
                    <a:pt x="28943" y="208"/>
                  </a:cubicBezTo>
                  <a:cubicBezTo>
                    <a:pt x="28806" y="185"/>
                    <a:pt x="28646" y="185"/>
                    <a:pt x="28509" y="162"/>
                  </a:cubicBezTo>
                  <a:cubicBezTo>
                    <a:pt x="28479" y="162"/>
                    <a:pt x="28398" y="152"/>
                    <a:pt x="28340" y="152"/>
                  </a:cubicBezTo>
                  <a:cubicBezTo>
                    <a:pt x="28311" y="152"/>
                    <a:pt x="28288" y="155"/>
                    <a:pt x="28281" y="162"/>
                  </a:cubicBezTo>
                  <a:cubicBezTo>
                    <a:pt x="28258" y="185"/>
                    <a:pt x="28258" y="391"/>
                    <a:pt x="28281" y="413"/>
                  </a:cubicBezTo>
                  <a:cubicBezTo>
                    <a:pt x="28395" y="550"/>
                    <a:pt x="28737" y="550"/>
                    <a:pt x="28920" y="596"/>
                  </a:cubicBezTo>
                  <a:cubicBezTo>
                    <a:pt x="29217" y="664"/>
                    <a:pt x="29491" y="779"/>
                    <a:pt x="29787" y="870"/>
                  </a:cubicBezTo>
                  <a:cubicBezTo>
                    <a:pt x="29925" y="909"/>
                    <a:pt x="30046" y="932"/>
                    <a:pt x="30162" y="932"/>
                  </a:cubicBezTo>
                  <a:cubicBezTo>
                    <a:pt x="30316" y="932"/>
                    <a:pt x="30463" y="892"/>
                    <a:pt x="30632" y="801"/>
                  </a:cubicBezTo>
                  <a:cubicBezTo>
                    <a:pt x="30790" y="713"/>
                    <a:pt x="31016" y="544"/>
                    <a:pt x="31216" y="544"/>
                  </a:cubicBezTo>
                  <a:cubicBezTo>
                    <a:pt x="31276" y="544"/>
                    <a:pt x="31333" y="559"/>
                    <a:pt x="31385" y="596"/>
                  </a:cubicBezTo>
                  <a:cubicBezTo>
                    <a:pt x="31591" y="733"/>
                    <a:pt x="31659" y="1007"/>
                    <a:pt x="31910" y="1144"/>
                  </a:cubicBezTo>
                  <a:cubicBezTo>
                    <a:pt x="32184" y="1304"/>
                    <a:pt x="32526" y="1304"/>
                    <a:pt x="32823" y="1372"/>
                  </a:cubicBezTo>
                  <a:cubicBezTo>
                    <a:pt x="33485" y="1509"/>
                    <a:pt x="33987" y="1829"/>
                    <a:pt x="34535" y="2217"/>
                  </a:cubicBezTo>
                  <a:cubicBezTo>
                    <a:pt x="34786" y="2399"/>
                    <a:pt x="35083" y="2627"/>
                    <a:pt x="35288" y="2878"/>
                  </a:cubicBezTo>
                  <a:cubicBezTo>
                    <a:pt x="35494" y="3152"/>
                    <a:pt x="35562" y="3472"/>
                    <a:pt x="35699" y="3769"/>
                  </a:cubicBezTo>
                  <a:cubicBezTo>
                    <a:pt x="35745" y="3883"/>
                    <a:pt x="35790" y="3974"/>
                    <a:pt x="35859" y="4043"/>
                  </a:cubicBezTo>
                  <a:cubicBezTo>
                    <a:pt x="35836" y="4043"/>
                    <a:pt x="35813" y="4065"/>
                    <a:pt x="35790" y="4065"/>
                  </a:cubicBezTo>
                  <a:lnTo>
                    <a:pt x="35722" y="4065"/>
                  </a:lnTo>
                  <a:cubicBezTo>
                    <a:pt x="35722" y="4065"/>
                    <a:pt x="35699" y="4065"/>
                    <a:pt x="35699" y="4088"/>
                  </a:cubicBezTo>
                  <a:cubicBezTo>
                    <a:pt x="35699" y="4088"/>
                    <a:pt x="35653" y="4065"/>
                    <a:pt x="35653" y="4065"/>
                  </a:cubicBezTo>
                  <a:cubicBezTo>
                    <a:pt x="35631" y="4088"/>
                    <a:pt x="35653" y="4088"/>
                    <a:pt x="35631" y="4088"/>
                  </a:cubicBezTo>
                  <a:cubicBezTo>
                    <a:pt x="35608" y="4088"/>
                    <a:pt x="35585" y="4065"/>
                    <a:pt x="35562" y="4065"/>
                  </a:cubicBezTo>
                  <a:cubicBezTo>
                    <a:pt x="35556" y="4062"/>
                    <a:pt x="35550" y="4061"/>
                    <a:pt x="35544" y="4061"/>
                  </a:cubicBezTo>
                  <a:cubicBezTo>
                    <a:pt x="35509" y="4061"/>
                    <a:pt x="35484" y="4111"/>
                    <a:pt x="35425" y="4111"/>
                  </a:cubicBezTo>
                  <a:cubicBezTo>
                    <a:pt x="35402" y="4111"/>
                    <a:pt x="35402" y="4111"/>
                    <a:pt x="35402" y="4134"/>
                  </a:cubicBezTo>
                  <a:cubicBezTo>
                    <a:pt x="35380" y="4134"/>
                    <a:pt x="35380" y="4202"/>
                    <a:pt x="35380" y="4225"/>
                  </a:cubicBezTo>
                  <a:cubicBezTo>
                    <a:pt x="35380" y="4225"/>
                    <a:pt x="35380" y="4225"/>
                    <a:pt x="35380" y="4248"/>
                  </a:cubicBezTo>
                  <a:cubicBezTo>
                    <a:pt x="35380" y="4248"/>
                    <a:pt x="35380" y="4271"/>
                    <a:pt x="35380" y="4271"/>
                  </a:cubicBezTo>
                  <a:cubicBezTo>
                    <a:pt x="35357" y="4271"/>
                    <a:pt x="35334" y="4271"/>
                    <a:pt x="35334" y="4294"/>
                  </a:cubicBezTo>
                  <a:cubicBezTo>
                    <a:pt x="35334" y="4294"/>
                    <a:pt x="35334" y="4339"/>
                    <a:pt x="35311" y="4362"/>
                  </a:cubicBezTo>
                  <a:cubicBezTo>
                    <a:pt x="35311" y="4408"/>
                    <a:pt x="35265" y="4431"/>
                    <a:pt x="35243" y="4453"/>
                  </a:cubicBezTo>
                  <a:cubicBezTo>
                    <a:pt x="35243" y="4476"/>
                    <a:pt x="35243" y="4476"/>
                    <a:pt x="35243" y="4476"/>
                  </a:cubicBezTo>
                  <a:cubicBezTo>
                    <a:pt x="35243" y="4545"/>
                    <a:pt x="35243" y="4613"/>
                    <a:pt x="35243" y="4682"/>
                  </a:cubicBezTo>
                  <a:cubicBezTo>
                    <a:pt x="35243" y="4682"/>
                    <a:pt x="35243" y="4704"/>
                    <a:pt x="35243" y="4704"/>
                  </a:cubicBezTo>
                  <a:cubicBezTo>
                    <a:pt x="35243" y="4704"/>
                    <a:pt x="35243" y="4704"/>
                    <a:pt x="35265" y="4727"/>
                  </a:cubicBezTo>
                  <a:cubicBezTo>
                    <a:pt x="35243" y="4773"/>
                    <a:pt x="35265" y="4819"/>
                    <a:pt x="35265" y="4864"/>
                  </a:cubicBezTo>
                  <a:cubicBezTo>
                    <a:pt x="35265" y="4956"/>
                    <a:pt x="35311" y="5001"/>
                    <a:pt x="35334" y="5070"/>
                  </a:cubicBezTo>
                  <a:cubicBezTo>
                    <a:pt x="35334" y="5115"/>
                    <a:pt x="35334" y="5138"/>
                    <a:pt x="35334" y="5161"/>
                  </a:cubicBezTo>
                  <a:cubicBezTo>
                    <a:pt x="35334" y="5229"/>
                    <a:pt x="35334" y="5275"/>
                    <a:pt x="35334" y="5344"/>
                  </a:cubicBezTo>
                  <a:cubicBezTo>
                    <a:pt x="35334" y="5366"/>
                    <a:pt x="35334" y="5366"/>
                    <a:pt x="35357" y="5366"/>
                  </a:cubicBezTo>
                  <a:cubicBezTo>
                    <a:pt x="35380" y="5366"/>
                    <a:pt x="35402" y="5366"/>
                    <a:pt x="35402" y="5344"/>
                  </a:cubicBezTo>
                  <a:cubicBezTo>
                    <a:pt x="35448" y="5321"/>
                    <a:pt x="35471" y="5298"/>
                    <a:pt x="35494" y="5275"/>
                  </a:cubicBezTo>
                  <a:cubicBezTo>
                    <a:pt x="35539" y="5229"/>
                    <a:pt x="35562" y="5184"/>
                    <a:pt x="35562" y="5138"/>
                  </a:cubicBezTo>
                  <a:cubicBezTo>
                    <a:pt x="35585" y="5093"/>
                    <a:pt x="35585" y="5047"/>
                    <a:pt x="35585" y="5001"/>
                  </a:cubicBezTo>
                  <a:cubicBezTo>
                    <a:pt x="35585" y="4978"/>
                    <a:pt x="35608" y="4956"/>
                    <a:pt x="35608" y="4910"/>
                  </a:cubicBezTo>
                  <a:cubicBezTo>
                    <a:pt x="35608" y="4910"/>
                    <a:pt x="35608" y="4910"/>
                    <a:pt x="35608" y="4887"/>
                  </a:cubicBezTo>
                  <a:cubicBezTo>
                    <a:pt x="35613" y="4876"/>
                    <a:pt x="35619" y="4872"/>
                    <a:pt x="35624" y="4872"/>
                  </a:cubicBezTo>
                  <a:cubicBezTo>
                    <a:pt x="35640" y="4872"/>
                    <a:pt x="35653" y="4915"/>
                    <a:pt x="35653" y="4933"/>
                  </a:cubicBezTo>
                  <a:cubicBezTo>
                    <a:pt x="35653" y="4926"/>
                    <a:pt x="35653" y="4918"/>
                    <a:pt x="35653" y="4910"/>
                  </a:cubicBezTo>
                  <a:cubicBezTo>
                    <a:pt x="35665" y="4899"/>
                    <a:pt x="35671" y="4893"/>
                    <a:pt x="35676" y="4893"/>
                  </a:cubicBezTo>
                  <a:cubicBezTo>
                    <a:pt x="35682" y="4893"/>
                    <a:pt x="35688" y="4899"/>
                    <a:pt x="35699" y="4910"/>
                  </a:cubicBezTo>
                  <a:lnTo>
                    <a:pt x="35722" y="4910"/>
                  </a:lnTo>
                  <a:cubicBezTo>
                    <a:pt x="35722" y="4885"/>
                    <a:pt x="35722" y="4860"/>
                    <a:pt x="35722" y="4841"/>
                  </a:cubicBezTo>
                  <a:cubicBezTo>
                    <a:pt x="35722" y="4841"/>
                    <a:pt x="35745" y="4819"/>
                    <a:pt x="35745" y="4796"/>
                  </a:cubicBezTo>
                  <a:cubicBezTo>
                    <a:pt x="35768" y="4796"/>
                    <a:pt x="35768" y="4773"/>
                    <a:pt x="35768" y="4773"/>
                  </a:cubicBezTo>
                  <a:cubicBezTo>
                    <a:pt x="35790" y="4773"/>
                    <a:pt x="35790" y="4796"/>
                    <a:pt x="35790" y="4796"/>
                  </a:cubicBezTo>
                  <a:cubicBezTo>
                    <a:pt x="35813" y="4796"/>
                    <a:pt x="35836" y="4773"/>
                    <a:pt x="35859" y="4773"/>
                  </a:cubicBezTo>
                  <a:cubicBezTo>
                    <a:pt x="35882" y="4773"/>
                    <a:pt x="35882" y="4796"/>
                    <a:pt x="35905" y="4819"/>
                  </a:cubicBezTo>
                  <a:lnTo>
                    <a:pt x="35950" y="4819"/>
                  </a:lnTo>
                  <a:cubicBezTo>
                    <a:pt x="35950" y="4819"/>
                    <a:pt x="35973" y="4796"/>
                    <a:pt x="35973" y="4796"/>
                  </a:cubicBezTo>
                  <a:cubicBezTo>
                    <a:pt x="35996" y="4819"/>
                    <a:pt x="36019" y="4841"/>
                    <a:pt x="36041" y="4841"/>
                  </a:cubicBezTo>
                  <a:cubicBezTo>
                    <a:pt x="36110" y="4887"/>
                    <a:pt x="36201" y="4887"/>
                    <a:pt x="36293" y="4910"/>
                  </a:cubicBezTo>
                  <a:lnTo>
                    <a:pt x="36407" y="4910"/>
                  </a:lnTo>
                  <a:cubicBezTo>
                    <a:pt x="36430" y="4933"/>
                    <a:pt x="36452" y="4933"/>
                    <a:pt x="36475" y="4933"/>
                  </a:cubicBezTo>
                  <a:cubicBezTo>
                    <a:pt x="36521" y="4933"/>
                    <a:pt x="36544" y="4910"/>
                    <a:pt x="36566" y="4864"/>
                  </a:cubicBezTo>
                  <a:cubicBezTo>
                    <a:pt x="36589" y="4864"/>
                    <a:pt x="36589" y="4841"/>
                    <a:pt x="36589" y="4819"/>
                  </a:cubicBezTo>
                  <a:lnTo>
                    <a:pt x="36612" y="4819"/>
                  </a:lnTo>
                  <a:lnTo>
                    <a:pt x="36612" y="4796"/>
                  </a:lnTo>
                  <a:cubicBezTo>
                    <a:pt x="36612" y="4773"/>
                    <a:pt x="36612" y="4727"/>
                    <a:pt x="36612" y="4704"/>
                  </a:cubicBezTo>
                  <a:cubicBezTo>
                    <a:pt x="36612" y="4682"/>
                    <a:pt x="36612" y="4682"/>
                    <a:pt x="36612" y="4682"/>
                  </a:cubicBezTo>
                  <a:cubicBezTo>
                    <a:pt x="36703" y="4727"/>
                    <a:pt x="36795" y="4796"/>
                    <a:pt x="36886" y="4887"/>
                  </a:cubicBezTo>
                  <a:cubicBezTo>
                    <a:pt x="37114" y="5093"/>
                    <a:pt x="37206" y="5344"/>
                    <a:pt x="37343" y="5595"/>
                  </a:cubicBezTo>
                  <a:cubicBezTo>
                    <a:pt x="37411" y="5709"/>
                    <a:pt x="37502" y="5823"/>
                    <a:pt x="37594" y="5937"/>
                  </a:cubicBezTo>
                  <a:cubicBezTo>
                    <a:pt x="37548" y="5914"/>
                    <a:pt x="37502" y="5869"/>
                    <a:pt x="37479" y="5823"/>
                  </a:cubicBezTo>
                  <a:cubicBezTo>
                    <a:pt x="37411" y="5754"/>
                    <a:pt x="37343" y="5640"/>
                    <a:pt x="37274" y="5572"/>
                  </a:cubicBezTo>
                  <a:cubicBezTo>
                    <a:pt x="37228" y="5526"/>
                    <a:pt x="37183" y="5526"/>
                    <a:pt x="37114" y="5503"/>
                  </a:cubicBezTo>
                  <a:cubicBezTo>
                    <a:pt x="37091" y="5503"/>
                    <a:pt x="37091" y="5481"/>
                    <a:pt x="37069" y="5481"/>
                  </a:cubicBezTo>
                  <a:cubicBezTo>
                    <a:pt x="37046" y="5481"/>
                    <a:pt x="37023" y="5503"/>
                    <a:pt x="37000" y="5503"/>
                  </a:cubicBezTo>
                  <a:cubicBezTo>
                    <a:pt x="36954" y="5503"/>
                    <a:pt x="36909" y="5458"/>
                    <a:pt x="36863" y="5435"/>
                  </a:cubicBezTo>
                  <a:cubicBezTo>
                    <a:pt x="36840" y="5435"/>
                    <a:pt x="36795" y="5435"/>
                    <a:pt x="36772" y="5412"/>
                  </a:cubicBezTo>
                  <a:cubicBezTo>
                    <a:pt x="36749" y="5412"/>
                    <a:pt x="36772" y="5389"/>
                    <a:pt x="36749" y="5389"/>
                  </a:cubicBezTo>
                  <a:cubicBezTo>
                    <a:pt x="36749" y="5389"/>
                    <a:pt x="36726" y="5412"/>
                    <a:pt x="36726" y="5412"/>
                  </a:cubicBezTo>
                  <a:cubicBezTo>
                    <a:pt x="36703" y="5412"/>
                    <a:pt x="36681" y="5435"/>
                    <a:pt x="36658" y="5435"/>
                  </a:cubicBezTo>
                  <a:cubicBezTo>
                    <a:pt x="36612" y="5458"/>
                    <a:pt x="36566" y="5481"/>
                    <a:pt x="36498" y="5503"/>
                  </a:cubicBezTo>
                  <a:cubicBezTo>
                    <a:pt x="36475" y="5526"/>
                    <a:pt x="36430" y="5526"/>
                    <a:pt x="36407" y="5549"/>
                  </a:cubicBezTo>
                  <a:cubicBezTo>
                    <a:pt x="36407" y="5595"/>
                    <a:pt x="36407" y="5640"/>
                    <a:pt x="36407" y="5686"/>
                  </a:cubicBezTo>
                  <a:cubicBezTo>
                    <a:pt x="36407" y="5709"/>
                    <a:pt x="36407" y="5709"/>
                    <a:pt x="36407" y="5732"/>
                  </a:cubicBezTo>
                  <a:cubicBezTo>
                    <a:pt x="36407" y="5754"/>
                    <a:pt x="36407" y="5754"/>
                    <a:pt x="36384" y="5777"/>
                  </a:cubicBezTo>
                  <a:cubicBezTo>
                    <a:pt x="36338" y="5800"/>
                    <a:pt x="36315" y="5846"/>
                    <a:pt x="36293" y="5891"/>
                  </a:cubicBezTo>
                  <a:cubicBezTo>
                    <a:pt x="36270" y="5937"/>
                    <a:pt x="36247" y="5983"/>
                    <a:pt x="36201" y="6006"/>
                  </a:cubicBezTo>
                  <a:cubicBezTo>
                    <a:pt x="36178" y="6028"/>
                    <a:pt x="36178" y="6028"/>
                    <a:pt x="36156" y="6074"/>
                  </a:cubicBezTo>
                  <a:cubicBezTo>
                    <a:pt x="36133" y="6097"/>
                    <a:pt x="36133" y="6142"/>
                    <a:pt x="36133" y="6188"/>
                  </a:cubicBezTo>
                  <a:lnTo>
                    <a:pt x="36133" y="6234"/>
                  </a:lnTo>
                  <a:cubicBezTo>
                    <a:pt x="36133" y="6234"/>
                    <a:pt x="36133" y="6234"/>
                    <a:pt x="36133" y="6257"/>
                  </a:cubicBezTo>
                  <a:cubicBezTo>
                    <a:pt x="36133" y="6279"/>
                    <a:pt x="36110" y="6371"/>
                    <a:pt x="36133" y="6416"/>
                  </a:cubicBezTo>
                  <a:cubicBezTo>
                    <a:pt x="36133" y="6439"/>
                    <a:pt x="36156" y="6439"/>
                    <a:pt x="36178" y="6439"/>
                  </a:cubicBezTo>
                  <a:cubicBezTo>
                    <a:pt x="36201" y="6439"/>
                    <a:pt x="36224" y="6416"/>
                    <a:pt x="36270" y="6416"/>
                  </a:cubicBezTo>
                  <a:cubicBezTo>
                    <a:pt x="36315" y="6416"/>
                    <a:pt x="36361" y="6416"/>
                    <a:pt x="36407" y="6394"/>
                  </a:cubicBezTo>
                  <a:cubicBezTo>
                    <a:pt x="36430" y="6371"/>
                    <a:pt x="36430" y="6348"/>
                    <a:pt x="36475" y="6348"/>
                  </a:cubicBezTo>
                  <a:cubicBezTo>
                    <a:pt x="36521" y="6348"/>
                    <a:pt x="36544" y="6325"/>
                    <a:pt x="36589" y="6302"/>
                  </a:cubicBezTo>
                  <a:cubicBezTo>
                    <a:pt x="36618" y="6274"/>
                    <a:pt x="36663" y="6255"/>
                    <a:pt x="36710" y="6255"/>
                  </a:cubicBezTo>
                  <a:cubicBezTo>
                    <a:pt x="36739" y="6255"/>
                    <a:pt x="36769" y="6262"/>
                    <a:pt x="36795" y="6279"/>
                  </a:cubicBezTo>
                  <a:cubicBezTo>
                    <a:pt x="36795" y="6279"/>
                    <a:pt x="36818" y="6234"/>
                    <a:pt x="36818" y="6211"/>
                  </a:cubicBezTo>
                  <a:cubicBezTo>
                    <a:pt x="36840" y="6211"/>
                    <a:pt x="36863" y="6234"/>
                    <a:pt x="36863" y="6234"/>
                  </a:cubicBezTo>
                  <a:cubicBezTo>
                    <a:pt x="36894" y="6234"/>
                    <a:pt x="36883" y="6224"/>
                    <a:pt x="36887" y="6224"/>
                  </a:cubicBezTo>
                  <a:lnTo>
                    <a:pt x="36887" y="6224"/>
                  </a:lnTo>
                  <a:cubicBezTo>
                    <a:pt x="36889" y="6224"/>
                    <a:pt x="36894" y="6226"/>
                    <a:pt x="36909" y="6234"/>
                  </a:cubicBezTo>
                  <a:cubicBezTo>
                    <a:pt x="36909" y="6234"/>
                    <a:pt x="36909" y="6225"/>
                    <a:pt x="36909" y="6211"/>
                  </a:cubicBezTo>
                  <a:cubicBezTo>
                    <a:pt x="36954" y="6211"/>
                    <a:pt x="36977" y="6211"/>
                    <a:pt x="37023" y="6234"/>
                  </a:cubicBezTo>
                  <a:cubicBezTo>
                    <a:pt x="37046" y="6257"/>
                    <a:pt x="37114" y="6257"/>
                    <a:pt x="37160" y="6279"/>
                  </a:cubicBezTo>
                  <a:cubicBezTo>
                    <a:pt x="37183" y="6325"/>
                    <a:pt x="37206" y="6371"/>
                    <a:pt x="37251" y="6394"/>
                  </a:cubicBezTo>
                  <a:cubicBezTo>
                    <a:pt x="37320" y="6416"/>
                    <a:pt x="37343" y="6416"/>
                    <a:pt x="37388" y="6462"/>
                  </a:cubicBezTo>
                  <a:cubicBezTo>
                    <a:pt x="37411" y="6531"/>
                    <a:pt x="37479" y="6553"/>
                    <a:pt x="37525" y="6599"/>
                  </a:cubicBezTo>
                  <a:cubicBezTo>
                    <a:pt x="37639" y="6690"/>
                    <a:pt x="37731" y="6759"/>
                    <a:pt x="37845" y="6850"/>
                  </a:cubicBezTo>
                  <a:cubicBezTo>
                    <a:pt x="37913" y="6941"/>
                    <a:pt x="37959" y="7033"/>
                    <a:pt x="38073" y="7078"/>
                  </a:cubicBezTo>
                  <a:cubicBezTo>
                    <a:pt x="38096" y="7101"/>
                    <a:pt x="38119" y="7101"/>
                    <a:pt x="38141" y="7124"/>
                  </a:cubicBezTo>
                  <a:cubicBezTo>
                    <a:pt x="38210" y="7124"/>
                    <a:pt x="38187" y="7124"/>
                    <a:pt x="38187" y="7101"/>
                  </a:cubicBezTo>
                  <a:lnTo>
                    <a:pt x="38187" y="7078"/>
                  </a:lnTo>
                  <a:cubicBezTo>
                    <a:pt x="38210" y="7055"/>
                    <a:pt x="38187" y="7033"/>
                    <a:pt x="38187" y="6987"/>
                  </a:cubicBezTo>
                  <a:lnTo>
                    <a:pt x="38187" y="6987"/>
                  </a:lnTo>
                  <a:cubicBezTo>
                    <a:pt x="38210" y="7101"/>
                    <a:pt x="38233" y="7192"/>
                    <a:pt x="38256" y="7307"/>
                  </a:cubicBezTo>
                  <a:cubicBezTo>
                    <a:pt x="38324" y="8060"/>
                    <a:pt x="38415" y="8836"/>
                    <a:pt x="38735" y="9521"/>
                  </a:cubicBezTo>
                  <a:cubicBezTo>
                    <a:pt x="38781" y="9635"/>
                    <a:pt x="38849" y="9726"/>
                    <a:pt x="38895" y="9840"/>
                  </a:cubicBezTo>
                  <a:cubicBezTo>
                    <a:pt x="38986" y="10046"/>
                    <a:pt x="39054" y="10251"/>
                    <a:pt x="39100" y="10479"/>
                  </a:cubicBezTo>
                  <a:cubicBezTo>
                    <a:pt x="39146" y="10753"/>
                    <a:pt x="39146" y="11050"/>
                    <a:pt x="39169" y="11347"/>
                  </a:cubicBezTo>
                  <a:cubicBezTo>
                    <a:pt x="38986" y="11050"/>
                    <a:pt x="38826" y="10753"/>
                    <a:pt x="38598" y="10502"/>
                  </a:cubicBezTo>
                  <a:cubicBezTo>
                    <a:pt x="38370" y="10228"/>
                    <a:pt x="38187" y="9909"/>
                    <a:pt x="38073" y="9566"/>
                  </a:cubicBezTo>
                  <a:cubicBezTo>
                    <a:pt x="38029" y="9456"/>
                    <a:pt x="38006" y="9324"/>
                    <a:pt x="37984" y="9191"/>
                  </a:cubicBezTo>
                  <a:lnTo>
                    <a:pt x="37984" y="9191"/>
                  </a:lnTo>
                  <a:cubicBezTo>
                    <a:pt x="37989" y="9209"/>
                    <a:pt x="38004" y="9224"/>
                    <a:pt x="38004" y="9224"/>
                  </a:cubicBezTo>
                  <a:cubicBezTo>
                    <a:pt x="38119" y="9361"/>
                    <a:pt x="38210" y="9475"/>
                    <a:pt x="38324" y="9589"/>
                  </a:cubicBezTo>
                  <a:cubicBezTo>
                    <a:pt x="38415" y="9680"/>
                    <a:pt x="38484" y="9795"/>
                    <a:pt x="38598" y="9909"/>
                  </a:cubicBezTo>
                  <a:cubicBezTo>
                    <a:pt x="38620" y="9930"/>
                    <a:pt x="38826" y="10116"/>
                    <a:pt x="38886" y="10116"/>
                  </a:cubicBezTo>
                  <a:cubicBezTo>
                    <a:pt x="38889" y="10116"/>
                    <a:pt x="38892" y="10115"/>
                    <a:pt x="38895" y="10114"/>
                  </a:cubicBezTo>
                  <a:cubicBezTo>
                    <a:pt x="38895" y="10091"/>
                    <a:pt x="38895" y="9977"/>
                    <a:pt x="38895" y="9954"/>
                  </a:cubicBezTo>
                  <a:cubicBezTo>
                    <a:pt x="38895" y="9954"/>
                    <a:pt x="38895" y="9931"/>
                    <a:pt x="38895" y="9931"/>
                  </a:cubicBezTo>
                  <a:lnTo>
                    <a:pt x="38895" y="9840"/>
                  </a:lnTo>
                  <a:cubicBezTo>
                    <a:pt x="38895" y="9840"/>
                    <a:pt x="38872" y="9863"/>
                    <a:pt x="38872" y="9863"/>
                  </a:cubicBezTo>
                  <a:cubicBezTo>
                    <a:pt x="38849" y="9726"/>
                    <a:pt x="38735" y="9612"/>
                    <a:pt x="38666" y="9475"/>
                  </a:cubicBezTo>
                  <a:cubicBezTo>
                    <a:pt x="38575" y="9338"/>
                    <a:pt x="38484" y="9201"/>
                    <a:pt x="38392" y="9064"/>
                  </a:cubicBezTo>
                  <a:cubicBezTo>
                    <a:pt x="38278" y="8904"/>
                    <a:pt x="38210" y="8745"/>
                    <a:pt x="38141" y="8585"/>
                  </a:cubicBezTo>
                  <a:cubicBezTo>
                    <a:pt x="38027" y="8357"/>
                    <a:pt x="37936" y="8151"/>
                    <a:pt x="37868" y="7923"/>
                  </a:cubicBezTo>
                  <a:cubicBezTo>
                    <a:pt x="37776" y="7740"/>
                    <a:pt x="37731" y="7603"/>
                    <a:pt x="37548" y="7489"/>
                  </a:cubicBezTo>
                  <a:cubicBezTo>
                    <a:pt x="37479" y="7421"/>
                    <a:pt x="37434" y="7352"/>
                    <a:pt x="37365" y="7284"/>
                  </a:cubicBezTo>
                  <a:cubicBezTo>
                    <a:pt x="37297" y="7192"/>
                    <a:pt x="37206" y="7147"/>
                    <a:pt x="37114" y="7124"/>
                  </a:cubicBezTo>
                  <a:cubicBezTo>
                    <a:pt x="37091" y="7101"/>
                    <a:pt x="37023" y="7078"/>
                    <a:pt x="36977" y="7078"/>
                  </a:cubicBezTo>
                  <a:cubicBezTo>
                    <a:pt x="36954" y="7055"/>
                    <a:pt x="36954" y="7055"/>
                    <a:pt x="36932" y="7055"/>
                  </a:cubicBezTo>
                  <a:cubicBezTo>
                    <a:pt x="36909" y="7055"/>
                    <a:pt x="36886" y="7055"/>
                    <a:pt x="36886" y="7078"/>
                  </a:cubicBezTo>
                  <a:cubicBezTo>
                    <a:pt x="36840" y="7078"/>
                    <a:pt x="36795" y="7033"/>
                    <a:pt x="36772" y="7010"/>
                  </a:cubicBezTo>
                  <a:cubicBezTo>
                    <a:pt x="36705" y="6983"/>
                    <a:pt x="36623" y="6972"/>
                    <a:pt x="36543" y="6972"/>
                  </a:cubicBezTo>
                  <a:cubicBezTo>
                    <a:pt x="36486" y="6972"/>
                    <a:pt x="36431" y="6978"/>
                    <a:pt x="36384" y="6987"/>
                  </a:cubicBezTo>
                  <a:cubicBezTo>
                    <a:pt x="36338" y="6987"/>
                    <a:pt x="36293" y="6983"/>
                    <a:pt x="36250" y="6983"/>
                  </a:cubicBezTo>
                  <a:cubicBezTo>
                    <a:pt x="36186" y="6983"/>
                    <a:pt x="36128" y="6992"/>
                    <a:pt x="36087" y="7033"/>
                  </a:cubicBezTo>
                  <a:cubicBezTo>
                    <a:pt x="36019" y="7055"/>
                    <a:pt x="35973" y="7078"/>
                    <a:pt x="35882" y="7124"/>
                  </a:cubicBezTo>
                  <a:cubicBezTo>
                    <a:pt x="35768" y="7147"/>
                    <a:pt x="35653" y="7238"/>
                    <a:pt x="35539" y="7284"/>
                  </a:cubicBezTo>
                  <a:cubicBezTo>
                    <a:pt x="35357" y="7375"/>
                    <a:pt x="35151" y="7421"/>
                    <a:pt x="34946" y="7512"/>
                  </a:cubicBezTo>
                  <a:cubicBezTo>
                    <a:pt x="34946" y="7512"/>
                    <a:pt x="34923" y="7740"/>
                    <a:pt x="34946" y="7740"/>
                  </a:cubicBezTo>
                  <a:cubicBezTo>
                    <a:pt x="34992" y="7801"/>
                    <a:pt x="35078" y="7811"/>
                    <a:pt x="35157" y="7811"/>
                  </a:cubicBezTo>
                  <a:cubicBezTo>
                    <a:pt x="35197" y="7811"/>
                    <a:pt x="35235" y="7809"/>
                    <a:pt x="35265" y="7809"/>
                  </a:cubicBezTo>
                  <a:cubicBezTo>
                    <a:pt x="35288" y="7812"/>
                    <a:pt x="35310" y="7813"/>
                    <a:pt x="35332" y="7813"/>
                  </a:cubicBezTo>
                  <a:cubicBezTo>
                    <a:pt x="35470" y="7813"/>
                    <a:pt x="35607" y="7760"/>
                    <a:pt x="35745" y="7740"/>
                  </a:cubicBezTo>
                  <a:cubicBezTo>
                    <a:pt x="35882" y="7717"/>
                    <a:pt x="35996" y="7672"/>
                    <a:pt x="36156" y="7649"/>
                  </a:cubicBezTo>
                  <a:cubicBezTo>
                    <a:pt x="36183" y="7640"/>
                    <a:pt x="36208" y="7636"/>
                    <a:pt x="36230" y="7636"/>
                  </a:cubicBezTo>
                  <a:cubicBezTo>
                    <a:pt x="36322" y="7636"/>
                    <a:pt x="36384" y="7695"/>
                    <a:pt x="36475" y="7695"/>
                  </a:cubicBezTo>
                  <a:cubicBezTo>
                    <a:pt x="36544" y="7695"/>
                    <a:pt x="36566" y="7695"/>
                    <a:pt x="36589" y="7740"/>
                  </a:cubicBezTo>
                  <a:lnTo>
                    <a:pt x="36521" y="7740"/>
                  </a:lnTo>
                  <a:cubicBezTo>
                    <a:pt x="36224" y="7740"/>
                    <a:pt x="35950" y="7763"/>
                    <a:pt x="35676" y="7923"/>
                  </a:cubicBezTo>
                  <a:cubicBezTo>
                    <a:pt x="35585" y="7968"/>
                    <a:pt x="35517" y="7991"/>
                    <a:pt x="35425" y="8014"/>
                  </a:cubicBezTo>
                  <a:cubicBezTo>
                    <a:pt x="35265" y="8083"/>
                    <a:pt x="35151" y="8151"/>
                    <a:pt x="34992" y="8197"/>
                  </a:cubicBezTo>
                  <a:cubicBezTo>
                    <a:pt x="34718" y="8242"/>
                    <a:pt x="34375" y="8334"/>
                    <a:pt x="34147" y="8471"/>
                  </a:cubicBezTo>
                  <a:cubicBezTo>
                    <a:pt x="34033" y="8539"/>
                    <a:pt x="33942" y="8608"/>
                    <a:pt x="33873" y="8699"/>
                  </a:cubicBezTo>
                  <a:cubicBezTo>
                    <a:pt x="33919" y="8585"/>
                    <a:pt x="33964" y="8471"/>
                    <a:pt x="33987" y="8357"/>
                  </a:cubicBezTo>
                  <a:cubicBezTo>
                    <a:pt x="34010" y="8288"/>
                    <a:pt x="34010" y="8197"/>
                    <a:pt x="34033" y="8128"/>
                  </a:cubicBezTo>
                  <a:cubicBezTo>
                    <a:pt x="34033" y="8060"/>
                    <a:pt x="34056" y="8014"/>
                    <a:pt x="34079" y="7968"/>
                  </a:cubicBezTo>
                  <a:cubicBezTo>
                    <a:pt x="34124" y="7900"/>
                    <a:pt x="34124" y="7832"/>
                    <a:pt x="34124" y="7786"/>
                  </a:cubicBezTo>
                  <a:lnTo>
                    <a:pt x="34147" y="7786"/>
                  </a:lnTo>
                  <a:lnTo>
                    <a:pt x="34147" y="7763"/>
                  </a:lnTo>
                  <a:cubicBezTo>
                    <a:pt x="34147" y="7695"/>
                    <a:pt x="34147" y="7626"/>
                    <a:pt x="34147" y="7580"/>
                  </a:cubicBezTo>
                  <a:cubicBezTo>
                    <a:pt x="34147" y="7535"/>
                    <a:pt x="34147" y="7512"/>
                    <a:pt x="34124" y="7489"/>
                  </a:cubicBezTo>
                  <a:cubicBezTo>
                    <a:pt x="34124" y="7471"/>
                    <a:pt x="34064" y="7437"/>
                    <a:pt x="34029" y="7437"/>
                  </a:cubicBezTo>
                  <a:cubicBezTo>
                    <a:pt x="34021" y="7437"/>
                    <a:pt x="34014" y="7439"/>
                    <a:pt x="34010" y="7444"/>
                  </a:cubicBezTo>
                  <a:cubicBezTo>
                    <a:pt x="33964" y="7444"/>
                    <a:pt x="33919" y="7512"/>
                    <a:pt x="33873" y="7512"/>
                  </a:cubicBezTo>
                  <a:cubicBezTo>
                    <a:pt x="33850" y="7512"/>
                    <a:pt x="33850" y="7512"/>
                    <a:pt x="33827" y="7535"/>
                  </a:cubicBezTo>
                  <a:cubicBezTo>
                    <a:pt x="33827" y="7535"/>
                    <a:pt x="33827" y="7558"/>
                    <a:pt x="33805" y="7580"/>
                  </a:cubicBezTo>
                  <a:cubicBezTo>
                    <a:pt x="33759" y="7649"/>
                    <a:pt x="33736" y="7717"/>
                    <a:pt x="33713" y="7809"/>
                  </a:cubicBezTo>
                  <a:cubicBezTo>
                    <a:pt x="33690" y="7946"/>
                    <a:pt x="33690" y="8083"/>
                    <a:pt x="33645" y="8220"/>
                  </a:cubicBezTo>
                  <a:cubicBezTo>
                    <a:pt x="33622" y="8334"/>
                    <a:pt x="33462" y="8379"/>
                    <a:pt x="33371" y="8425"/>
                  </a:cubicBezTo>
                  <a:cubicBezTo>
                    <a:pt x="33211" y="8471"/>
                    <a:pt x="33051" y="8493"/>
                    <a:pt x="32937" y="8608"/>
                  </a:cubicBezTo>
                  <a:cubicBezTo>
                    <a:pt x="32869" y="8676"/>
                    <a:pt x="32846" y="8767"/>
                    <a:pt x="32846" y="8836"/>
                  </a:cubicBezTo>
                  <a:lnTo>
                    <a:pt x="32846" y="8882"/>
                  </a:lnTo>
                  <a:cubicBezTo>
                    <a:pt x="32846" y="8904"/>
                    <a:pt x="32846" y="8950"/>
                    <a:pt x="32846" y="8996"/>
                  </a:cubicBezTo>
                  <a:cubicBezTo>
                    <a:pt x="32846" y="9041"/>
                    <a:pt x="32823" y="9110"/>
                    <a:pt x="32869" y="9155"/>
                  </a:cubicBezTo>
                  <a:cubicBezTo>
                    <a:pt x="32888" y="9175"/>
                    <a:pt x="32911" y="9182"/>
                    <a:pt x="32935" y="9182"/>
                  </a:cubicBezTo>
                  <a:cubicBezTo>
                    <a:pt x="32968" y="9182"/>
                    <a:pt x="33002" y="9169"/>
                    <a:pt x="33029" y="9155"/>
                  </a:cubicBezTo>
                  <a:cubicBezTo>
                    <a:pt x="33165" y="9110"/>
                    <a:pt x="33280" y="9064"/>
                    <a:pt x="33394" y="8996"/>
                  </a:cubicBezTo>
                  <a:cubicBezTo>
                    <a:pt x="33439" y="8950"/>
                    <a:pt x="33485" y="8927"/>
                    <a:pt x="33554" y="8882"/>
                  </a:cubicBezTo>
                  <a:cubicBezTo>
                    <a:pt x="33622" y="8859"/>
                    <a:pt x="33690" y="8859"/>
                    <a:pt x="33736" y="8813"/>
                  </a:cubicBezTo>
                  <a:lnTo>
                    <a:pt x="33736" y="8813"/>
                  </a:lnTo>
                  <a:cubicBezTo>
                    <a:pt x="33668" y="8904"/>
                    <a:pt x="33599" y="8973"/>
                    <a:pt x="33531" y="9041"/>
                  </a:cubicBezTo>
                  <a:cubicBezTo>
                    <a:pt x="33302" y="9315"/>
                    <a:pt x="33097" y="9589"/>
                    <a:pt x="32823" y="9795"/>
                  </a:cubicBezTo>
                  <a:cubicBezTo>
                    <a:pt x="32599" y="9958"/>
                    <a:pt x="32392" y="10121"/>
                    <a:pt x="32123" y="10121"/>
                  </a:cubicBezTo>
                  <a:cubicBezTo>
                    <a:pt x="32091" y="10121"/>
                    <a:pt x="32058" y="10119"/>
                    <a:pt x="32024" y="10114"/>
                  </a:cubicBezTo>
                  <a:lnTo>
                    <a:pt x="32024" y="10205"/>
                  </a:lnTo>
                  <a:cubicBezTo>
                    <a:pt x="32024" y="10274"/>
                    <a:pt x="32024" y="10342"/>
                    <a:pt x="32024" y="10342"/>
                  </a:cubicBezTo>
                  <a:cubicBezTo>
                    <a:pt x="32078" y="10423"/>
                    <a:pt x="32163" y="10451"/>
                    <a:pt x="32257" y="10451"/>
                  </a:cubicBezTo>
                  <a:cubicBezTo>
                    <a:pt x="32402" y="10451"/>
                    <a:pt x="32566" y="10384"/>
                    <a:pt x="32663" y="10342"/>
                  </a:cubicBezTo>
                  <a:cubicBezTo>
                    <a:pt x="32983" y="10183"/>
                    <a:pt x="33257" y="9954"/>
                    <a:pt x="33485" y="9703"/>
                  </a:cubicBezTo>
                  <a:cubicBezTo>
                    <a:pt x="33713" y="9475"/>
                    <a:pt x="33964" y="9270"/>
                    <a:pt x="34215" y="9087"/>
                  </a:cubicBezTo>
                  <a:cubicBezTo>
                    <a:pt x="34444" y="8927"/>
                    <a:pt x="34718" y="8882"/>
                    <a:pt x="34992" y="8836"/>
                  </a:cubicBezTo>
                  <a:cubicBezTo>
                    <a:pt x="35311" y="8767"/>
                    <a:pt x="35653" y="8745"/>
                    <a:pt x="35950" y="8585"/>
                  </a:cubicBezTo>
                  <a:cubicBezTo>
                    <a:pt x="36041" y="8539"/>
                    <a:pt x="36133" y="8493"/>
                    <a:pt x="36247" y="8471"/>
                  </a:cubicBezTo>
                  <a:cubicBezTo>
                    <a:pt x="36384" y="8471"/>
                    <a:pt x="36521" y="8516"/>
                    <a:pt x="36612" y="8585"/>
                  </a:cubicBezTo>
                  <a:cubicBezTo>
                    <a:pt x="36658" y="8608"/>
                    <a:pt x="36681" y="8653"/>
                    <a:pt x="36726" y="8699"/>
                  </a:cubicBezTo>
                  <a:cubicBezTo>
                    <a:pt x="36772" y="8745"/>
                    <a:pt x="36840" y="8745"/>
                    <a:pt x="36886" y="8790"/>
                  </a:cubicBezTo>
                  <a:cubicBezTo>
                    <a:pt x="37000" y="8859"/>
                    <a:pt x="37091" y="8973"/>
                    <a:pt x="37183" y="9064"/>
                  </a:cubicBezTo>
                  <a:cubicBezTo>
                    <a:pt x="37365" y="9224"/>
                    <a:pt x="37548" y="9384"/>
                    <a:pt x="37616" y="9612"/>
                  </a:cubicBezTo>
                  <a:cubicBezTo>
                    <a:pt x="37731" y="10023"/>
                    <a:pt x="37936" y="10365"/>
                    <a:pt x="38210" y="10685"/>
                  </a:cubicBezTo>
                  <a:cubicBezTo>
                    <a:pt x="38415" y="10936"/>
                    <a:pt x="38666" y="11164"/>
                    <a:pt x="38872" y="11415"/>
                  </a:cubicBezTo>
                  <a:cubicBezTo>
                    <a:pt x="38963" y="11506"/>
                    <a:pt x="39054" y="11575"/>
                    <a:pt x="39123" y="11666"/>
                  </a:cubicBezTo>
                  <a:cubicBezTo>
                    <a:pt x="39191" y="11757"/>
                    <a:pt x="39191" y="11757"/>
                    <a:pt x="39214" y="11872"/>
                  </a:cubicBezTo>
                  <a:cubicBezTo>
                    <a:pt x="39237" y="11963"/>
                    <a:pt x="39237" y="12077"/>
                    <a:pt x="39260" y="12168"/>
                  </a:cubicBezTo>
                  <a:cubicBezTo>
                    <a:pt x="39351" y="12534"/>
                    <a:pt x="39557" y="12830"/>
                    <a:pt x="39671" y="13173"/>
                  </a:cubicBezTo>
                  <a:cubicBezTo>
                    <a:pt x="39853" y="13629"/>
                    <a:pt x="39853" y="14131"/>
                    <a:pt x="39808" y="14633"/>
                  </a:cubicBezTo>
                  <a:cubicBezTo>
                    <a:pt x="39762" y="15227"/>
                    <a:pt x="39534" y="15798"/>
                    <a:pt x="39511" y="16414"/>
                  </a:cubicBezTo>
                  <a:cubicBezTo>
                    <a:pt x="39511" y="16437"/>
                    <a:pt x="39511" y="16459"/>
                    <a:pt x="39511" y="16459"/>
                  </a:cubicBezTo>
                  <a:cubicBezTo>
                    <a:pt x="39511" y="16756"/>
                    <a:pt x="39602" y="17030"/>
                    <a:pt x="39579" y="17327"/>
                  </a:cubicBezTo>
                  <a:cubicBezTo>
                    <a:pt x="39557" y="17646"/>
                    <a:pt x="39420" y="17966"/>
                    <a:pt x="39420" y="18308"/>
                  </a:cubicBezTo>
                  <a:cubicBezTo>
                    <a:pt x="39420" y="18514"/>
                    <a:pt x="39420" y="18696"/>
                    <a:pt x="39442" y="18902"/>
                  </a:cubicBezTo>
                  <a:cubicBezTo>
                    <a:pt x="39488" y="19221"/>
                    <a:pt x="39602" y="19541"/>
                    <a:pt x="39694" y="19838"/>
                  </a:cubicBezTo>
                  <a:cubicBezTo>
                    <a:pt x="39625" y="19906"/>
                    <a:pt x="39557" y="19975"/>
                    <a:pt x="39488" y="20043"/>
                  </a:cubicBezTo>
                  <a:cubicBezTo>
                    <a:pt x="39351" y="20180"/>
                    <a:pt x="39169" y="20226"/>
                    <a:pt x="39054" y="20408"/>
                  </a:cubicBezTo>
                  <a:cubicBezTo>
                    <a:pt x="39054" y="20431"/>
                    <a:pt x="39054" y="20659"/>
                    <a:pt x="39054" y="20659"/>
                  </a:cubicBezTo>
                  <a:cubicBezTo>
                    <a:pt x="39064" y="20663"/>
                    <a:pt x="39076" y="20664"/>
                    <a:pt x="39090" y="20664"/>
                  </a:cubicBezTo>
                  <a:cubicBezTo>
                    <a:pt x="39178" y="20664"/>
                    <a:pt x="39338" y="20611"/>
                    <a:pt x="39397" y="20591"/>
                  </a:cubicBezTo>
                  <a:cubicBezTo>
                    <a:pt x="39483" y="20569"/>
                    <a:pt x="39690" y="20406"/>
                    <a:pt x="39790" y="20406"/>
                  </a:cubicBezTo>
                  <a:cubicBezTo>
                    <a:pt x="39796" y="20406"/>
                    <a:pt x="39802" y="20407"/>
                    <a:pt x="39808" y="20408"/>
                  </a:cubicBezTo>
                  <a:cubicBezTo>
                    <a:pt x="39808" y="20408"/>
                    <a:pt x="39808" y="20408"/>
                    <a:pt x="39830" y="20431"/>
                  </a:cubicBezTo>
                  <a:cubicBezTo>
                    <a:pt x="39830" y="20477"/>
                    <a:pt x="39830" y="20545"/>
                    <a:pt x="39830" y="20591"/>
                  </a:cubicBezTo>
                  <a:cubicBezTo>
                    <a:pt x="39830" y="20682"/>
                    <a:pt x="39808" y="20773"/>
                    <a:pt x="39785" y="20773"/>
                  </a:cubicBezTo>
                  <a:cubicBezTo>
                    <a:pt x="39762" y="20842"/>
                    <a:pt x="39671" y="20865"/>
                    <a:pt x="39625" y="20910"/>
                  </a:cubicBezTo>
                  <a:cubicBezTo>
                    <a:pt x="39579" y="20979"/>
                    <a:pt x="39534" y="21070"/>
                    <a:pt x="39465" y="21139"/>
                  </a:cubicBezTo>
                  <a:cubicBezTo>
                    <a:pt x="39420" y="21184"/>
                    <a:pt x="39374" y="21184"/>
                    <a:pt x="39328" y="21230"/>
                  </a:cubicBezTo>
                  <a:cubicBezTo>
                    <a:pt x="39283" y="21253"/>
                    <a:pt x="39260" y="21321"/>
                    <a:pt x="39214" y="21367"/>
                  </a:cubicBezTo>
                  <a:cubicBezTo>
                    <a:pt x="39146" y="21435"/>
                    <a:pt x="39077" y="21481"/>
                    <a:pt x="39032" y="21527"/>
                  </a:cubicBezTo>
                  <a:cubicBezTo>
                    <a:pt x="38917" y="21664"/>
                    <a:pt x="38781" y="21778"/>
                    <a:pt x="38644" y="21869"/>
                  </a:cubicBezTo>
                  <a:cubicBezTo>
                    <a:pt x="38529" y="21938"/>
                    <a:pt x="38438" y="22006"/>
                    <a:pt x="38347" y="22120"/>
                  </a:cubicBezTo>
                  <a:cubicBezTo>
                    <a:pt x="38324" y="22143"/>
                    <a:pt x="38324" y="22371"/>
                    <a:pt x="38347" y="22371"/>
                  </a:cubicBezTo>
                  <a:cubicBezTo>
                    <a:pt x="38366" y="22383"/>
                    <a:pt x="38393" y="22388"/>
                    <a:pt x="38424" y="22388"/>
                  </a:cubicBezTo>
                  <a:cubicBezTo>
                    <a:pt x="38577" y="22388"/>
                    <a:pt x="38842" y="22268"/>
                    <a:pt x="38917" y="22211"/>
                  </a:cubicBezTo>
                  <a:cubicBezTo>
                    <a:pt x="39123" y="22075"/>
                    <a:pt x="39306" y="21960"/>
                    <a:pt x="39488" y="21846"/>
                  </a:cubicBezTo>
                  <a:lnTo>
                    <a:pt x="39488" y="21846"/>
                  </a:lnTo>
                  <a:cubicBezTo>
                    <a:pt x="39328" y="22348"/>
                    <a:pt x="39169" y="22851"/>
                    <a:pt x="39123" y="23398"/>
                  </a:cubicBezTo>
                  <a:cubicBezTo>
                    <a:pt x="39123" y="23421"/>
                    <a:pt x="39100" y="23649"/>
                    <a:pt x="39123" y="23649"/>
                  </a:cubicBezTo>
                  <a:cubicBezTo>
                    <a:pt x="39123" y="23604"/>
                    <a:pt x="39123" y="23558"/>
                    <a:pt x="39123" y="23513"/>
                  </a:cubicBezTo>
                  <a:cubicBezTo>
                    <a:pt x="39123" y="23627"/>
                    <a:pt x="39123" y="23718"/>
                    <a:pt x="39146" y="23809"/>
                  </a:cubicBezTo>
                  <a:cubicBezTo>
                    <a:pt x="39146" y="23870"/>
                    <a:pt x="39146" y="23927"/>
                    <a:pt x="39147" y="23984"/>
                  </a:cubicBezTo>
                  <a:lnTo>
                    <a:pt x="39147" y="23984"/>
                  </a:lnTo>
                  <a:cubicBezTo>
                    <a:pt x="39147" y="23979"/>
                    <a:pt x="39146" y="23974"/>
                    <a:pt x="39146" y="23969"/>
                  </a:cubicBezTo>
                  <a:lnTo>
                    <a:pt x="39146" y="23969"/>
                  </a:lnTo>
                  <a:cubicBezTo>
                    <a:pt x="39146" y="24083"/>
                    <a:pt x="39146" y="24174"/>
                    <a:pt x="39169" y="24266"/>
                  </a:cubicBezTo>
                  <a:cubicBezTo>
                    <a:pt x="39154" y="24167"/>
                    <a:pt x="39149" y="24076"/>
                    <a:pt x="39147" y="23984"/>
                  </a:cubicBezTo>
                  <a:lnTo>
                    <a:pt x="39147" y="23984"/>
                  </a:lnTo>
                  <a:cubicBezTo>
                    <a:pt x="39169" y="24252"/>
                    <a:pt x="39192" y="24499"/>
                    <a:pt x="39237" y="24768"/>
                  </a:cubicBezTo>
                  <a:cubicBezTo>
                    <a:pt x="39215" y="24681"/>
                    <a:pt x="39199" y="24599"/>
                    <a:pt x="39187" y="24519"/>
                  </a:cubicBezTo>
                  <a:lnTo>
                    <a:pt x="39187" y="24519"/>
                  </a:lnTo>
                  <a:cubicBezTo>
                    <a:pt x="39214" y="24815"/>
                    <a:pt x="39257" y="25099"/>
                    <a:pt x="39328" y="25384"/>
                  </a:cubicBezTo>
                  <a:cubicBezTo>
                    <a:pt x="39397" y="25772"/>
                    <a:pt x="39534" y="26137"/>
                    <a:pt x="39625" y="26525"/>
                  </a:cubicBezTo>
                  <a:cubicBezTo>
                    <a:pt x="39762" y="26982"/>
                    <a:pt x="39694" y="27461"/>
                    <a:pt x="39648" y="27941"/>
                  </a:cubicBezTo>
                  <a:cubicBezTo>
                    <a:pt x="39602" y="28397"/>
                    <a:pt x="39511" y="29105"/>
                    <a:pt x="40013" y="29356"/>
                  </a:cubicBezTo>
                  <a:cubicBezTo>
                    <a:pt x="40173" y="29424"/>
                    <a:pt x="40344" y="29447"/>
                    <a:pt x="40518" y="29447"/>
                  </a:cubicBezTo>
                  <a:cubicBezTo>
                    <a:pt x="40692" y="29447"/>
                    <a:pt x="40869" y="29424"/>
                    <a:pt x="41040" y="29401"/>
                  </a:cubicBezTo>
                  <a:lnTo>
                    <a:pt x="41040" y="29401"/>
                  </a:lnTo>
                  <a:cubicBezTo>
                    <a:pt x="41017" y="29447"/>
                    <a:pt x="40995" y="29493"/>
                    <a:pt x="40972" y="29538"/>
                  </a:cubicBezTo>
                  <a:lnTo>
                    <a:pt x="40972" y="29630"/>
                  </a:lnTo>
                  <a:cubicBezTo>
                    <a:pt x="40972" y="29675"/>
                    <a:pt x="40949" y="29721"/>
                    <a:pt x="40972" y="29767"/>
                  </a:cubicBezTo>
                  <a:cubicBezTo>
                    <a:pt x="40995" y="29812"/>
                    <a:pt x="41069" y="29824"/>
                    <a:pt x="41149" y="29824"/>
                  </a:cubicBezTo>
                  <a:cubicBezTo>
                    <a:pt x="41229" y="29824"/>
                    <a:pt x="41314" y="29812"/>
                    <a:pt x="41360" y="29812"/>
                  </a:cubicBezTo>
                  <a:cubicBezTo>
                    <a:pt x="41545" y="29812"/>
                    <a:pt x="41775" y="29768"/>
                    <a:pt x="41989" y="29768"/>
                  </a:cubicBezTo>
                  <a:cubicBezTo>
                    <a:pt x="42117" y="29768"/>
                    <a:pt x="42239" y="29784"/>
                    <a:pt x="42341" y="29835"/>
                  </a:cubicBezTo>
                  <a:cubicBezTo>
                    <a:pt x="42684" y="29995"/>
                    <a:pt x="42798" y="30246"/>
                    <a:pt x="42843" y="30588"/>
                  </a:cubicBezTo>
                  <a:cubicBezTo>
                    <a:pt x="42843" y="30634"/>
                    <a:pt x="42866" y="30725"/>
                    <a:pt x="42866" y="30817"/>
                  </a:cubicBezTo>
                  <a:cubicBezTo>
                    <a:pt x="42866" y="30839"/>
                    <a:pt x="42866" y="30885"/>
                    <a:pt x="42866" y="30931"/>
                  </a:cubicBezTo>
                  <a:cubicBezTo>
                    <a:pt x="42843" y="30931"/>
                    <a:pt x="42843" y="30954"/>
                    <a:pt x="42843" y="30954"/>
                  </a:cubicBezTo>
                  <a:cubicBezTo>
                    <a:pt x="42843" y="30976"/>
                    <a:pt x="42843" y="30999"/>
                    <a:pt x="42821" y="30999"/>
                  </a:cubicBezTo>
                  <a:cubicBezTo>
                    <a:pt x="42843" y="30999"/>
                    <a:pt x="42547" y="30680"/>
                    <a:pt x="42547" y="30680"/>
                  </a:cubicBezTo>
                  <a:cubicBezTo>
                    <a:pt x="42250" y="30429"/>
                    <a:pt x="41862" y="30314"/>
                    <a:pt x="41520" y="30246"/>
                  </a:cubicBezTo>
                  <a:cubicBezTo>
                    <a:pt x="41337" y="30200"/>
                    <a:pt x="41154" y="30177"/>
                    <a:pt x="40995" y="30132"/>
                  </a:cubicBezTo>
                  <a:cubicBezTo>
                    <a:pt x="40902" y="30113"/>
                    <a:pt x="40780" y="30080"/>
                    <a:pt x="40676" y="30080"/>
                  </a:cubicBezTo>
                  <a:cubicBezTo>
                    <a:pt x="40652" y="30080"/>
                    <a:pt x="40628" y="30082"/>
                    <a:pt x="40607" y="30086"/>
                  </a:cubicBezTo>
                  <a:cubicBezTo>
                    <a:pt x="40607" y="30109"/>
                    <a:pt x="40607" y="30314"/>
                    <a:pt x="40607" y="30337"/>
                  </a:cubicBezTo>
                  <a:cubicBezTo>
                    <a:pt x="40629" y="30474"/>
                    <a:pt x="40972" y="30566"/>
                    <a:pt x="41063" y="30611"/>
                  </a:cubicBezTo>
                  <a:cubicBezTo>
                    <a:pt x="41314" y="30680"/>
                    <a:pt x="41542" y="30748"/>
                    <a:pt x="41793" y="30862"/>
                  </a:cubicBezTo>
                  <a:cubicBezTo>
                    <a:pt x="42181" y="31022"/>
                    <a:pt x="42501" y="31250"/>
                    <a:pt x="42570" y="31661"/>
                  </a:cubicBezTo>
                  <a:cubicBezTo>
                    <a:pt x="42469" y="32135"/>
                    <a:pt x="42006" y="32239"/>
                    <a:pt x="41535" y="32239"/>
                  </a:cubicBezTo>
                  <a:cubicBezTo>
                    <a:pt x="41258" y="32239"/>
                    <a:pt x="40978" y="32203"/>
                    <a:pt x="40766" y="32186"/>
                  </a:cubicBezTo>
                  <a:cubicBezTo>
                    <a:pt x="40378" y="32140"/>
                    <a:pt x="39990" y="32095"/>
                    <a:pt x="39648" y="31889"/>
                  </a:cubicBezTo>
                  <a:cubicBezTo>
                    <a:pt x="39306" y="31707"/>
                    <a:pt x="39009" y="31456"/>
                    <a:pt x="38644" y="31273"/>
                  </a:cubicBezTo>
                  <a:cubicBezTo>
                    <a:pt x="38347" y="31090"/>
                    <a:pt x="38004" y="30931"/>
                    <a:pt x="37936" y="30543"/>
                  </a:cubicBezTo>
                  <a:cubicBezTo>
                    <a:pt x="37913" y="30497"/>
                    <a:pt x="37913" y="30429"/>
                    <a:pt x="37913" y="30360"/>
                  </a:cubicBezTo>
                  <a:cubicBezTo>
                    <a:pt x="37913" y="30269"/>
                    <a:pt x="37913" y="30177"/>
                    <a:pt x="37913" y="30063"/>
                  </a:cubicBezTo>
                  <a:cubicBezTo>
                    <a:pt x="37913" y="29972"/>
                    <a:pt x="37913" y="29881"/>
                    <a:pt x="37913" y="29789"/>
                  </a:cubicBezTo>
                  <a:cubicBezTo>
                    <a:pt x="37913" y="29767"/>
                    <a:pt x="37913" y="29744"/>
                    <a:pt x="37913" y="29721"/>
                  </a:cubicBezTo>
                  <a:cubicBezTo>
                    <a:pt x="37890" y="28922"/>
                    <a:pt x="37776" y="28146"/>
                    <a:pt x="37525" y="27393"/>
                  </a:cubicBezTo>
                  <a:cubicBezTo>
                    <a:pt x="37388" y="26959"/>
                    <a:pt x="37183" y="26571"/>
                    <a:pt x="36954" y="26160"/>
                  </a:cubicBezTo>
                  <a:cubicBezTo>
                    <a:pt x="36840" y="25932"/>
                    <a:pt x="36726" y="25658"/>
                    <a:pt x="36589" y="25407"/>
                  </a:cubicBezTo>
                  <a:lnTo>
                    <a:pt x="36589" y="25407"/>
                  </a:lnTo>
                  <a:cubicBezTo>
                    <a:pt x="36635" y="25453"/>
                    <a:pt x="36681" y="25475"/>
                    <a:pt x="36726" y="25521"/>
                  </a:cubicBezTo>
                  <a:cubicBezTo>
                    <a:pt x="36840" y="25567"/>
                    <a:pt x="36977" y="25612"/>
                    <a:pt x="37046" y="25704"/>
                  </a:cubicBezTo>
                  <a:cubicBezTo>
                    <a:pt x="37137" y="25795"/>
                    <a:pt x="37228" y="25886"/>
                    <a:pt x="37274" y="26000"/>
                  </a:cubicBezTo>
                  <a:cubicBezTo>
                    <a:pt x="37343" y="26137"/>
                    <a:pt x="37411" y="26274"/>
                    <a:pt x="37479" y="26411"/>
                  </a:cubicBezTo>
                  <a:cubicBezTo>
                    <a:pt x="37548" y="26594"/>
                    <a:pt x="37571" y="26754"/>
                    <a:pt x="37616" y="26959"/>
                  </a:cubicBezTo>
                  <a:cubicBezTo>
                    <a:pt x="37635" y="27015"/>
                    <a:pt x="37699" y="27252"/>
                    <a:pt x="37747" y="27252"/>
                  </a:cubicBezTo>
                  <a:cubicBezTo>
                    <a:pt x="37758" y="27252"/>
                    <a:pt x="37768" y="27240"/>
                    <a:pt x="37776" y="27210"/>
                  </a:cubicBezTo>
                  <a:cubicBezTo>
                    <a:pt x="37799" y="27119"/>
                    <a:pt x="37799" y="26982"/>
                    <a:pt x="37776" y="26868"/>
                  </a:cubicBezTo>
                  <a:cubicBezTo>
                    <a:pt x="37799" y="26754"/>
                    <a:pt x="37799" y="26640"/>
                    <a:pt x="37799" y="26525"/>
                  </a:cubicBezTo>
                  <a:cubicBezTo>
                    <a:pt x="37776" y="26388"/>
                    <a:pt x="37753" y="26274"/>
                    <a:pt x="37731" y="26137"/>
                  </a:cubicBezTo>
                  <a:cubicBezTo>
                    <a:pt x="37708" y="26000"/>
                    <a:pt x="37708" y="25864"/>
                    <a:pt x="37639" y="25727"/>
                  </a:cubicBezTo>
                  <a:cubicBezTo>
                    <a:pt x="37594" y="25567"/>
                    <a:pt x="37502" y="25430"/>
                    <a:pt x="37411" y="25293"/>
                  </a:cubicBezTo>
                  <a:cubicBezTo>
                    <a:pt x="37320" y="25156"/>
                    <a:pt x="37228" y="25019"/>
                    <a:pt x="37114" y="24928"/>
                  </a:cubicBezTo>
                  <a:cubicBezTo>
                    <a:pt x="37023" y="24836"/>
                    <a:pt x="36909" y="24836"/>
                    <a:pt x="36840" y="24745"/>
                  </a:cubicBezTo>
                  <a:cubicBezTo>
                    <a:pt x="36818" y="24699"/>
                    <a:pt x="36795" y="24654"/>
                    <a:pt x="36772" y="24608"/>
                  </a:cubicBezTo>
                  <a:lnTo>
                    <a:pt x="36726" y="24608"/>
                  </a:lnTo>
                  <a:cubicBezTo>
                    <a:pt x="36863" y="24334"/>
                    <a:pt x="37000" y="24083"/>
                    <a:pt x="37114" y="23832"/>
                  </a:cubicBezTo>
                  <a:cubicBezTo>
                    <a:pt x="37183" y="23672"/>
                    <a:pt x="37251" y="23535"/>
                    <a:pt x="37320" y="23376"/>
                  </a:cubicBezTo>
                  <a:cubicBezTo>
                    <a:pt x="37343" y="23353"/>
                    <a:pt x="37434" y="23147"/>
                    <a:pt x="37434" y="23147"/>
                  </a:cubicBezTo>
                  <a:cubicBezTo>
                    <a:pt x="37434" y="23147"/>
                    <a:pt x="37457" y="23330"/>
                    <a:pt x="37457" y="23330"/>
                  </a:cubicBezTo>
                  <a:cubicBezTo>
                    <a:pt x="37479" y="23513"/>
                    <a:pt x="37548" y="23718"/>
                    <a:pt x="37594" y="23901"/>
                  </a:cubicBezTo>
                  <a:cubicBezTo>
                    <a:pt x="37639" y="23992"/>
                    <a:pt x="37685" y="24083"/>
                    <a:pt x="37731" y="24174"/>
                  </a:cubicBezTo>
                  <a:cubicBezTo>
                    <a:pt x="37776" y="24311"/>
                    <a:pt x="37799" y="24471"/>
                    <a:pt x="37868" y="24608"/>
                  </a:cubicBezTo>
                  <a:cubicBezTo>
                    <a:pt x="37913" y="24722"/>
                    <a:pt x="37982" y="24814"/>
                    <a:pt x="38050" y="24905"/>
                  </a:cubicBezTo>
                  <a:cubicBezTo>
                    <a:pt x="38119" y="25019"/>
                    <a:pt x="38141" y="25133"/>
                    <a:pt x="38210" y="25247"/>
                  </a:cubicBezTo>
                  <a:cubicBezTo>
                    <a:pt x="38256" y="25361"/>
                    <a:pt x="38301" y="25475"/>
                    <a:pt x="38347" y="25612"/>
                  </a:cubicBezTo>
                  <a:cubicBezTo>
                    <a:pt x="38438" y="25932"/>
                    <a:pt x="38484" y="26297"/>
                    <a:pt x="38438" y="26640"/>
                  </a:cubicBezTo>
                  <a:cubicBezTo>
                    <a:pt x="38415" y="26936"/>
                    <a:pt x="38347" y="27256"/>
                    <a:pt x="38324" y="27553"/>
                  </a:cubicBezTo>
                  <a:lnTo>
                    <a:pt x="38324" y="27804"/>
                  </a:lnTo>
                  <a:cubicBezTo>
                    <a:pt x="38324" y="27758"/>
                    <a:pt x="38347" y="27735"/>
                    <a:pt x="38347" y="27712"/>
                  </a:cubicBezTo>
                  <a:lnTo>
                    <a:pt x="38347" y="27712"/>
                  </a:lnTo>
                  <a:cubicBezTo>
                    <a:pt x="38347" y="27758"/>
                    <a:pt x="38347" y="27781"/>
                    <a:pt x="38324" y="27804"/>
                  </a:cubicBezTo>
                  <a:cubicBezTo>
                    <a:pt x="38484" y="27667"/>
                    <a:pt x="38507" y="27347"/>
                    <a:pt x="38575" y="27165"/>
                  </a:cubicBezTo>
                  <a:cubicBezTo>
                    <a:pt x="38644" y="26891"/>
                    <a:pt x="38689" y="26640"/>
                    <a:pt x="38689" y="26366"/>
                  </a:cubicBezTo>
                  <a:cubicBezTo>
                    <a:pt x="38712" y="25978"/>
                    <a:pt x="38689" y="25544"/>
                    <a:pt x="38621" y="25179"/>
                  </a:cubicBezTo>
                  <a:cubicBezTo>
                    <a:pt x="38552" y="24905"/>
                    <a:pt x="38438" y="24677"/>
                    <a:pt x="38324" y="24448"/>
                  </a:cubicBezTo>
                  <a:cubicBezTo>
                    <a:pt x="38187" y="24174"/>
                    <a:pt x="38119" y="23878"/>
                    <a:pt x="38073" y="23581"/>
                  </a:cubicBezTo>
                  <a:cubicBezTo>
                    <a:pt x="38073" y="23444"/>
                    <a:pt x="38027" y="23330"/>
                    <a:pt x="38004" y="23193"/>
                  </a:cubicBezTo>
                  <a:cubicBezTo>
                    <a:pt x="37982" y="23147"/>
                    <a:pt x="37959" y="23079"/>
                    <a:pt x="37936" y="23033"/>
                  </a:cubicBezTo>
                  <a:cubicBezTo>
                    <a:pt x="37936" y="23010"/>
                    <a:pt x="37936" y="22988"/>
                    <a:pt x="37936" y="22988"/>
                  </a:cubicBezTo>
                  <a:cubicBezTo>
                    <a:pt x="37936" y="22965"/>
                    <a:pt x="37936" y="22965"/>
                    <a:pt x="37936" y="22942"/>
                  </a:cubicBezTo>
                  <a:cubicBezTo>
                    <a:pt x="37959" y="22851"/>
                    <a:pt x="37959" y="22782"/>
                    <a:pt x="37959" y="22691"/>
                  </a:cubicBezTo>
                  <a:cubicBezTo>
                    <a:pt x="37959" y="22668"/>
                    <a:pt x="37982" y="22645"/>
                    <a:pt x="37982" y="22622"/>
                  </a:cubicBezTo>
                  <a:cubicBezTo>
                    <a:pt x="37982" y="22605"/>
                    <a:pt x="37982" y="22590"/>
                    <a:pt x="37982" y="22577"/>
                  </a:cubicBezTo>
                  <a:cubicBezTo>
                    <a:pt x="37982" y="22508"/>
                    <a:pt x="38004" y="22440"/>
                    <a:pt x="38027" y="22371"/>
                  </a:cubicBezTo>
                  <a:cubicBezTo>
                    <a:pt x="38027" y="22371"/>
                    <a:pt x="38027" y="22394"/>
                    <a:pt x="38050" y="22394"/>
                  </a:cubicBezTo>
                  <a:lnTo>
                    <a:pt x="38050" y="22280"/>
                  </a:lnTo>
                  <a:cubicBezTo>
                    <a:pt x="38050" y="22257"/>
                    <a:pt x="38050" y="22234"/>
                    <a:pt x="38050" y="22234"/>
                  </a:cubicBezTo>
                  <a:lnTo>
                    <a:pt x="38050" y="22143"/>
                  </a:lnTo>
                  <a:cubicBezTo>
                    <a:pt x="38027" y="22166"/>
                    <a:pt x="38027" y="22166"/>
                    <a:pt x="38027" y="22166"/>
                  </a:cubicBezTo>
                  <a:cubicBezTo>
                    <a:pt x="38027" y="22143"/>
                    <a:pt x="38004" y="22097"/>
                    <a:pt x="37959" y="22052"/>
                  </a:cubicBezTo>
                  <a:cubicBezTo>
                    <a:pt x="38119" y="21778"/>
                    <a:pt x="38278" y="21527"/>
                    <a:pt x="38438" y="21253"/>
                  </a:cubicBezTo>
                  <a:cubicBezTo>
                    <a:pt x="38621" y="20933"/>
                    <a:pt x="38735" y="20568"/>
                    <a:pt x="38781" y="20203"/>
                  </a:cubicBezTo>
                  <a:cubicBezTo>
                    <a:pt x="38826" y="19632"/>
                    <a:pt x="38781" y="19016"/>
                    <a:pt x="38575" y="18445"/>
                  </a:cubicBezTo>
                  <a:cubicBezTo>
                    <a:pt x="38547" y="18361"/>
                    <a:pt x="38511" y="18278"/>
                    <a:pt x="38487" y="18278"/>
                  </a:cubicBezTo>
                  <a:cubicBezTo>
                    <a:pt x="38471" y="18278"/>
                    <a:pt x="38461" y="18311"/>
                    <a:pt x="38461" y="18400"/>
                  </a:cubicBezTo>
                  <a:cubicBezTo>
                    <a:pt x="38461" y="18445"/>
                    <a:pt x="38461" y="18491"/>
                    <a:pt x="38461" y="18537"/>
                  </a:cubicBezTo>
                  <a:cubicBezTo>
                    <a:pt x="38461" y="18559"/>
                    <a:pt x="38461" y="18559"/>
                    <a:pt x="38461" y="18582"/>
                  </a:cubicBezTo>
                  <a:cubicBezTo>
                    <a:pt x="38461" y="18709"/>
                    <a:pt x="38461" y="18818"/>
                    <a:pt x="38461" y="18947"/>
                  </a:cubicBezTo>
                  <a:cubicBezTo>
                    <a:pt x="38507" y="19518"/>
                    <a:pt x="38529" y="20066"/>
                    <a:pt x="38278" y="20568"/>
                  </a:cubicBezTo>
                  <a:cubicBezTo>
                    <a:pt x="38096" y="20956"/>
                    <a:pt x="37822" y="21298"/>
                    <a:pt x="37616" y="21686"/>
                  </a:cubicBezTo>
                  <a:cubicBezTo>
                    <a:pt x="37594" y="21732"/>
                    <a:pt x="37571" y="21801"/>
                    <a:pt x="37548" y="21846"/>
                  </a:cubicBezTo>
                  <a:cubicBezTo>
                    <a:pt x="37525" y="21869"/>
                    <a:pt x="37479" y="21915"/>
                    <a:pt x="37457" y="21938"/>
                  </a:cubicBezTo>
                  <a:cubicBezTo>
                    <a:pt x="37434" y="22029"/>
                    <a:pt x="37411" y="22097"/>
                    <a:pt x="37365" y="22189"/>
                  </a:cubicBezTo>
                  <a:cubicBezTo>
                    <a:pt x="37274" y="22417"/>
                    <a:pt x="37183" y="22645"/>
                    <a:pt x="37091" y="22873"/>
                  </a:cubicBezTo>
                  <a:cubicBezTo>
                    <a:pt x="36909" y="23284"/>
                    <a:pt x="36749" y="23718"/>
                    <a:pt x="36544" y="24106"/>
                  </a:cubicBezTo>
                  <a:cubicBezTo>
                    <a:pt x="36658" y="23627"/>
                    <a:pt x="36726" y="23147"/>
                    <a:pt x="36795" y="22645"/>
                  </a:cubicBezTo>
                  <a:cubicBezTo>
                    <a:pt x="36818" y="22599"/>
                    <a:pt x="37000" y="21801"/>
                    <a:pt x="36840" y="21778"/>
                  </a:cubicBezTo>
                  <a:cubicBezTo>
                    <a:pt x="36839" y="21778"/>
                    <a:pt x="36838" y="21778"/>
                    <a:pt x="36836" y="21778"/>
                  </a:cubicBezTo>
                  <a:cubicBezTo>
                    <a:pt x="36656" y="21778"/>
                    <a:pt x="36521" y="23194"/>
                    <a:pt x="36498" y="23353"/>
                  </a:cubicBezTo>
                  <a:cubicBezTo>
                    <a:pt x="36430" y="23901"/>
                    <a:pt x="36270" y="24631"/>
                    <a:pt x="35836" y="25042"/>
                  </a:cubicBezTo>
                  <a:cubicBezTo>
                    <a:pt x="35653" y="25202"/>
                    <a:pt x="35380" y="25316"/>
                    <a:pt x="35174" y="25430"/>
                  </a:cubicBezTo>
                  <a:cubicBezTo>
                    <a:pt x="34946" y="25590"/>
                    <a:pt x="34695" y="25749"/>
                    <a:pt x="34444" y="25886"/>
                  </a:cubicBezTo>
                  <a:cubicBezTo>
                    <a:pt x="33873" y="26252"/>
                    <a:pt x="33257" y="26571"/>
                    <a:pt x="32595" y="26731"/>
                  </a:cubicBezTo>
                  <a:cubicBezTo>
                    <a:pt x="32133" y="26826"/>
                    <a:pt x="31661" y="26866"/>
                    <a:pt x="31193" y="26866"/>
                  </a:cubicBezTo>
                  <a:cubicBezTo>
                    <a:pt x="30989" y="26866"/>
                    <a:pt x="30787" y="26859"/>
                    <a:pt x="30586" y="26845"/>
                  </a:cubicBezTo>
                  <a:cubicBezTo>
                    <a:pt x="30528" y="26841"/>
                    <a:pt x="30469" y="26839"/>
                    <a:pt x="30409" y="26839"/>
                  </a:cubicBezTo>
                  <a:cubicBezTo>
                    <a:pt x="29752" y="26839"/>
                    <a:pt x="29065" y="27073"/>
                    <a:pt x="28646" y="27575"/>
                  </a:cubicBezTo>
                  <a:cubicBezTo>
                    <a:pt x="28418" y="27826"/>
                    <a:pt x="28258" y="28146"/>
                    <a:pt x="27984" y="28306"/>
                  </a:cubicBezTo>
                  <a:cubicBezTo>
                    <a:pt x="27687" y="28488"/>
                    <a:pt x="27299" y="28557"/>
                    <a:pt x="26980" y="28717"/>
                  </a:cubicBezTo>
                  <a:lnTo>
                    <a:pt x="26980" y="28739"/>
                  </a:lnTo>
                  <a:cubicBezTo>
                    <a:pt x="26866" y="28808"/>
                    <a:pt x="26820" y="28831"/>
                    <a:pt x="26820" y="28968"/>
                  </a:cubicBezTo>
                  <a:lnTo>
                    <a:pt x="26820" y="28854"/>
                  </a:lnTo>
                  <a:cubicBezTo>
                    <a:pt x="26797" y="28694"/>
                    <a:pt x="26774" y="28557"/>
                    <a:pt x="26729" y="28420"/>
                  </a:cubicBezTo>
                  <a:cubicBezTo>
                    <a:pt x="26706" y="28351"/>
                    <a:pt x="26660" y="28283"/>
                    <a:pt x="26615" y="28215"/>
                  </a:cubicBezTo>
                  <a:cubicBezTo>
                    <a:pt x="26615" y="28169"/>
                    <a:pt x="26615" y="28055"/>
                    <a:pt x="26569" y="28009"/>
                  </a:cubicBezTo>
                  <a:cubicBezTo>
                    <a:pt x="26569" y="27986"/>
                    <a:pt x="26569" y="27963"/>
                    <a:pt x="26569" y="27941"/>
                  </a:cubicBezTo>
                  <a:cubicBezTo>
                    <a:pt x="26569" y="27872"/>
                    <a:pt x="26569" y="27826"/>
                    <a:pt x="26569" y="27781"/>
                  </a:cubicBezTo>
                  <a:cubicBezTo>
                    <a:pt x="26546" y="27438"/>
                    <a:pt x="26683" y="27096"/>
                    <a:pt x="26706" y="26754"/>
                  </a:cubicBezTo>
                  <a:lnTo>
                    <a:pt x="26706" y="26708"/>
                  </a:lnTo>
                  <a:cubicBezTo>
                    <a:pt x="26706" y="26708"/>
                    <a:pt x="26706" y="26708"/>
                    <a:pt x="26706" y="26685"/>
                  </a:cubicBezTo>
                  <a:cubicBezTo>
                    <a:pt x="26706" y="26640"/>
                    <a:pt x="26729" y="26503"/>
                    <a:pt x="26683" y="26457"/>
                  </a:cubicBezTo>
                  <a:cubicBezTo>
                    <a:pt x="26674" y="26451"/>
                    <a:pt x="26665" y="26448"/>
                    <a:pt x="26656" y="26448"/>
                  </a:cubicBezTo>
                  <a:cubicBezTo>
                    <a:pt x="26534" y="26448"/>
                    <a:pt x="26455" y="27009"/>
                    <a:pt x="26455" y="27073"/>
                  </a:cubicBezTo>
                  <a:cubicBezTo>
                    <a:pt x="26409" y="27301"/>
                    <a:pt x="26409" y="27530"/>
                    <a:pt x="26409" y="27735"/>
                  </a:cubicBezTo>
                  <a:cubicBezTo>
                    <a:pt x="26409" y="27758"/>
                    <a:pt x="26409" y="27758"/>
                    <a:pt x="26409" y="27758"/>
                  </a:cubicBezTo>
                  <a:cubicBezTo>
                    <a:pt x="26249" y="27416"/>
                    <a:pt x="26249" y="27028"/>
                    <a:pt x="26090" y="26685"/>
                  </a:cubicBezTo>
                  <a:cubicBezTo>
                    <a:pt x="25930" y="26343"/>
                    <a:pt x="25656" y="26046"/>
                    <a:pt x="25291" y="25909"/>
                  </a:cubicBezTo>
                  <a:cubicBezTo>
                    <a:pt x="25268" y="25886"/>
                    <a:pt x="25222" y="25886"/>
                    <a:pt x="25199" y="25864"/>
                  </a:cubicBezTo>
                  <a:cubicBezTo>
                    <a:pt x="25040" y="25819"/>
                    <a:pt x="24874" y="25802"/>
                    <a:pt x="24706" y="25802"/>
                  </a:cubicBezTo>
                  <a:cubicBezTo>
                    <a:pt x="24442" y="25802"/>
                    <a:pt x="24173" y="25844"/>
                    <a:pt x="23921" y="25886"/>
                  </a:cubicBezTo>
                  <a:cubicBezTo>
                    <a:pt x="24013" y="25864"/>
                    <a:pt x="24081" y="25795"/>
                    <a:pt x="24127" y="25749"/>
                  </a:cubicBezTo>
                  <a:cubicBezTo>
                    <a:pt x="24286" y="25635"/>
                    <a:pt x="24446" y="25567"/>
                    <a:pt x="24560" y="25430"/>
                  </a:cubicBezTo>
                  <a:cubicBezTo>
                    <a:pt x="24743" y="25247"/>
                    <a:pt x="24811" y="25042"/>
                    <a:pt x="24880" y="24814"/>
                  </a:cubicBezTo>
                  <a:cubicBezTo>
                    <a:pt x="24948" y="24585"/>
                    <a:pt x="25040" y="24403"/>
                    <a:pt x="25063" y="24174"/>
                  </a:cubicBezTo>
                  <a:cubicBezTo>
                    <a:pt x="25085" y="23946"/>
                    <a:pt x="25063" y="23695"/>
                    <a:pt x="25017" y="23467"/>
                  </a:cubicBezTo>
                  <a:cubicBezTo>
                    <a:pt x="24971" y="23239"/>
                    <a:pt x="24903" y="22988"/>
                    <a:pt x="24880" y="22759"/>
                  </a:cubicBezTo>
                  <a:cubicBezTo>
                    <a:pt x="24857" y="22668"/>
                    <a:pt x="24857" y="22554"/>
                    <a:pt x="24834" y="22463"/>
                  </a:cubicBezTo>
                  <a:cubicBezTo>
                    <a:pt x="24811" y="22394"/>
                    <a:pt x="24766" y="22303"/>
                    <a:pt x="24743" y="22234"/>
                  </a:cubicBezTo>
                  <a:cubicBezTo>
                    <a:pt x="24789" y="22075"/>
                    <a:pt x="24834" y="21938"/>
                    <a:pt x="24857" y="21801"/>
                  </a:cubicBezTo>
                  <a:lnTo>
                    <a:pt x="24857" y="21618"/>
                  </a:lnTo>
                  <a:cubicBezTo>
                    <a:pt x="24857" y="21595"/>
                    <a:pt x="24857" y="21572"/>
                    <a:pt x="24834" y="21550"/>
                  </a:cubicBezTo>
                  <a:cubicBezTo>
                    <a:pt x="24789" y="21321"/>
                    <a:pt x="24652" y="21161"/>
                    <a:pt x="24492" y="21002"/>
                  </a:cubicBezTo>
                  <a:cubicBezTo>
                    <a:pt x="24332" y="20842"/>
                    <a:pt x="24150" y="20819"/>
                    <a:pt x="23921" y="20751"/>
                  </a:cubicBezTo>
                  <a:cubicBezTo>
                    <a:pt x="23853" y="20728"/>
                    <a:pt x="23761" y="20728"/>
                    <a:pt x="23670" y="20705"/>
                  </a:cubicBezTo>
                  <a:lnTo>
                    <a:pt x="23739" y="20705"/>
                  </a:lnTo>
                  <a:cubicBezTo>
                    <a:pt x="23967" y="20705"/>
                    <a:pt x="24172" y="20751"/>
                    <a:pt x="24401" y="20773"/>
                  </a:cubicBezTo>
                  <a:cubicBezTo>
                    <a:pt x="24629" y="20796"/>
                    <a:pt x="24857" y="20819"/>
                    <a:pt x="25085" y="20888"/>
                  </a:cubicBezTo>
                  <a:cubicBezTo>
                    <a:pt x="25268" y="20956"/>
                    <a:pt x="25473" y="21070"/>
                    <a:pt x="25679" y="21093"/>
                  </a:cubicBezTo>
                  <a:cubicBezTo>
                    <a:pt x="25884" y="21139"/>
                    <a:pt x="26021" y="21116"/>
                    <a:pt x="26204" y="21230"/>
                  </a:cubicBezTo>
                  <a:cubicBezTo>
                    <a:pt x="26249" y="21276"/>
                    <a:pt x="26341" y="21298"/>
                    <a:pt x="26386" y="21344"/>
                  </a:cubicBezTo>
                  <a:cubicBezTo>
                    <a:pt x="26432" y="21390"/>
                    <a:pt x="26409" y="21435"/>
                    <a:pt x="26455" y="21435"/>
                  </a:cubicBezTo>
                  <a:lnTo>
                    <a:pt x="26455" y="21458"/>
                  </a:lnTo>
                  <a:cubicBezTo>
                    <a:pt x="26478" y="21504"/>
                    <a:pt x="26501" y="21572"/>
                    <a:pt x="26546" y="21618"/>
                  </a:cubicBezTo>
                  <a:cubicBezTo>
                    <a:pt x="26660" y="21755"/>
                    <a:pt x="26752" y="21892"/>
                    <a:pt x="26820" y="22075"/>
                  </a:cubicBezTo>
                  <a:cubicBezTo>
                    <a:pt x="26866" y="22257"/>
                    <a:pt x="26911" y="22417"/>
                    <a:pt x="27003" y="22599"/>
                  </a:cubicBezTo>
                  <a:cubicBezTo>
                    <a:pt x="27048" y="22691"/>
                    <a:pt x="27048" y="22805"/>
                    <a:pt x="27071" y="22919"/>
                  </a:cubicBezTo>
                  <a:cubicBezTo>
                    <a:pt x="27117" y="23056"/>
                    <a:pt x="27162" y="23216"/>
                    <a:pt x="27185" y="23330"/>
                  </a:cubicBezTo>
                  <a:lnTo>
                    <a:pt x="27185" y="23444"/>
                  </a:lnTo>
                  <a:cubicBezTo>
                    <a:pt x="27185" y="23460"/>
                    <a:pt x="27185" y="23475"/>
                    <a:pt x="27185" y="23490"/>
                  </a:cubicBezTo>
                  <a:cubicBezTo>
                    <a:pt x="27185" y="23535"/>
                    <a:pt x="27185" y="23581"/>
                    <a:pt x="27208" y="23627"/>
                  </a:cubicBezTo>
                  <a:cubicBezTo>
                    <a:pt x="27208" y="23695"/>
                    <a:pt x="27208" y="23764"/>
                    <a:pt x="27231" y="23809"/>
                  </a:cubicBezTo>
                  <a:cubicBezTo>
                    <a:pt x="27208" y="23946"/>
                    <a:pt x="27185" y="24060"/>
                    <a:pt x="27162" y="24197"/>
                  </a:cubicBezTo>
                  <a:cubicBezTo>
                    <a:pt x="27117" y="24494"/>
                    <a:pt x="27071" y="24791"/>
                    <a:pt x="26957" y="25087"/>
                  </a:cubicBezTo>
                  <a:cubicBezTo>
                    <a:pt x="26866" y="25361"/>
                    <a:pt x="26706" y="25612"/>
                    <a:pt x="26546" y="25886"/>
                  </a:cubicBezTo>
                  <a:cubicBezTo>
                    <a:pt x="26432" y="26137"/>
                    <a:pt x="26364" y="26411"/>
                    <a:pt x="26364" y="26662"/>
                  </a:cubicBezTo>
                  <a:lnTo>
                    <a:pt x="26364" y="26685"/>
                  </a:lnTo>
                  <a:cubicBezTo>
                    <a:pt x="26364" y="26754"/>
                    <a:pt x="26364" y="26822"/>
                    <a:pt x="26364" y="26913"/>
                  </a:cubicBezTo>
                  <a:cubicBezTo>
                    <a:pt x="26501" y="26777"/>
                    <a:pt x="26523" y="26548"/>
                    <a:pt x="26615" y="26388"/>
                  </a:cubicBezTo>
                  <a:cubicBezTo>
                    <a:pt x="26729" y="26160"/>
                    <a:pt x="26889" y="25978"/>
                    <a:pt x="27003" y="25772"/>
                  </a:cubicBezTo>
                  <a:cubicBezTo>
                    <a:pt x="27117" y="25590"/>
                    <a:pt x="27208" y="25384"/>
                    <a:pt x="27277" y="25179"/>
                  </a:cubicBezTo>
                  <a:cubicBezTo>
                    <a:pt x="27368" y="24950"/>
                    <a:pt x="27459" y="24745"/>
                    <a:pt x="27505" y="24517"/>
                  </a:cubicBezTo>
                  <a:cubicBezTo>
                    <a:pt x="27550" y="24266"/>
                    <a:pt x="27573" y="24015"/>
                    <a:pt x="27573" y="23764"/>
                  </a:cubicBezTo>
                  <a:cubicBezTo>
                    <a:pt x="27575" y="23765"/>
                    <a:pt x="27577" y="23766"/>
                    <a:pt x="27578" y="23766"/>
                  </a:cubicBezTo>
                  <a:cubicBezTo>
                    <a:pt x="27593" y="23766"/>
                    <a:pt x="27594" y="23686"/>
                    <a:pt x="27582" y="23686"/>
                  </a:cubicBezTo>
                  <a:cubicBezTo>
                    <a:pt x="27579" y="23686"/>
                    <a:pt x="27577" y="23689"/>
                    <a:pt x="27573" y="23695"/>
                  </a:cubicBezTo>
                  <a:lnTo>
                    <a:pt x="27573" y="23672"/>
                  </a:lnTo>
                  <a:cubicBezTo>
                    <a:pt x="27573" y="23627"/>
                    <a:pt x="27573" y="23581"/>
                    <a:pt x="27573" y="23535"/>
                  </a:cubicBezTo>
                  <a:cubicBezTo>
                    <a:pt x="27573" y="23535"/>
                    <a:pt x="27573" y="23421"/>
                    <a:pt x="27573" y="23398"/>
                  </a:cubicBezTo>
                  <a:lnTo>
                    <a:pt x="27573" y="23376"/>
                  </a:lnTo>
                  <a:cubicBezTo>
                    <a:pt x="27573" y="23261"/>
                    <a:pt x="27573" y="23147"/>
                    <a:pt x="27573" y="23033"/>
                  </a:cubicBezTo>
                  <a:cubicBezTo>
                    <a:pt x="27573" y="22873"/>
                    <a:pt x="27550" y="22691"/>
                    <a:pt x="27550" y="22508"/>
                  </a:cubicBezTo>
                  <a:cubicBezTo>
                    <a:pt x="27528" y="22303"/>
                    <a:pt x="27436" y="22120"/>
                    <a:pt x="27368" y="21938"/>
                  </a:cubicBezTo>
                  <a:cubicBezTo>
                    <a:pt x="27277" y="21755"/>
                    <a:pt x="27299" y="21550"/>
                    <a:pt x="27208" y="21367"/>
                  </a:cubicBezTo>
                  <a:cubicBezTo>
                    <a:pt x="27185" y="21276"/>
                    <a:pt x="27117" y="21207"/>
                    <a:pt x="27071" y="21139"/>
                  </a:cubicBezTo>
                  <a:cubicBezTo>
                    <a:pt x="27025" y="21047"/>
                    <a:pt x="27025" y="20979"/>
                    <a:pt x="26980" y="20888"/>
                  </a:cubicBezTo>
                  <a:cubicBezTo>
                    <a:pt x="26911" y="20773"/>
                    <a:pt x="26774" y="20659"/>
                    <a:pt x="26637" y="20614"/>
                  </a:cubicBezTo>
                  <a:cubicBezTo>
                    <a:pt x="26523" y="20568"/>
                    <a:pt x="26409" y="20500"/>
                    <a:pt x="26295" y="20454"/>
                  </a:cubicBezTo>
                  <a:cubicBezTo>
                    <a:pt x="26295" y="20431"/>
                    <a:pt x="26295" y="20385"/>
                    <a:pt x="26272" y="20363"/>
                  </a:cubicBezTo>
                  <a:cubicBezTo>
                    <a:pt x="26272" y="20340"/>
                    <a:pt x="26272" y="20340"/>
                    <a:pt x="26272" y="20340"/>
                  </a:cubicBezTo>
                  <a:cubicBezTo>
                    <a:pt x="26272" y="20226"/>
                    <a:pt x="26090" y="20180"/>
                    <a:pt x="25998" y="20157"/>
                  </a:cubicBezTo>
                  <a:cubicBezTo>
                    <a:pt x="25724" y="20066"/>
                    <a:pt x="25451" y="20020"/>
                    <a:pt x="25177" y="19997"/>
                  </a:cubicBezTo>
                  <a:cubicBezTo>
                    <a:pt x="24994" y="19975"/>
                    <a:pt x="24834" y="19929"/>
                    <a:pt x="24674" y="19883"/>
                  </a:cubicBezTo>
                  <a:cubicBezTo>
                    <a:pt x="24583" y="19860"/>
                    <a:pt x="24515" y="19860"/>
                    <a:pt x="24423" y="19838"/>
                  </a:cubicBezTo>
                  <a:cubicBezTo>
                    <a:pt x="24378" y="19838"/>
                    <a:pt x="24286" y="19838"/>
                    <a:pt x="24241" y="19860"/>
                  </a:cubicBezTo>
                  <a:cubicBezTo>
                    <a:pt x="24241" y="19860"/>
                    <a:pt x="24218" y="19883"/>
                    <a:pt x="24218" y="19883"/>
                  </a:cubicBezTo>
                  <a:lnTo>
                    <a:pt x="24218" y="19906"/>
                  </a:lnTo>
                  <a:cubicBezTo>
                    <a:pt x="24218" y="19929"/>
                    <a:pt x="24218" y="19952"/>
                    <a:pt x="24218" y="19975"/>
                  </a:cubicBezTo>
                  <a:cubicBezTo>
                    <a:pt x="24218" y="20020"/>
                    <a:pt x="24195" y="20089"/>
                    <a:pt x="24218" y="20134"/>
                  </a:cubicBezTo>
                  <a:cubicBezTo>
                    <a:pt x="24218" y="20157"/>
                    <a:pt x="24241" y="20157"/>
                    <a:pt x="24241" y="20157"/>
                  </a:cubicBezTo>
                  <a:cubicBezTo>
                    <a:pt x="24035" y="20180"/>
                    <a:pt x="23830" y="20203"/>
                    <a:pt x="23625" y="20226"/>
                  </a:cubicBezTo>
                  <a:cubicBezTo>
                    <a:pt x="23481" y="20239"/>
                    <a:pt x="23334" y="20249"/>
                    <a:pt x="23186" y="20249"/>
                  </a:cubicBezTo>
                  <a:cubicBezTo>
                    <a:pt x="22839" y="20249"/>
                    <a:pt x="22491" y="20196"/>
                    <a:pt x="22187" y="20020"/>
                  </a:cubicBezTo>
                  <a:lnTo>
                    <a:pt x="22187" y="20226"/>
                  </a:lnTo>
                  <a:cubicBezTo>
                    <a:pt x="22187" y="20248"/>
                    <a:pt x="22187" y="20248"/>
                    <a:pt x="22187" y="20271"/>
                  </a:cubicBezTo>
                  <a:cubicBezTo>
                    <a:pt x="22232" y="20500"/>
                    <a:pt x="22575" y="20614"/>
                    <a:pt x="22848" y="20682"/>
                  </a:cubicBezTo>
                  <a:cubicBezTo>
                    <a:pt x="22651" y="20682"/>
                    <a:pt x="22453" y="20687"/>
                    <a:pt x="22255" y="20687"/>
                  </a:cubicBezTo>
                  <a:cubicBezTo>
                    <a:pt x="21859" y="20687"/>
                    <a:pt x="21464" y="20667"/>
                    <a:pt x="21068" y="20545"/>
                  </a:cubicBezTo>
                  <a:lnTo>
                    <a:pt x="21068" y="20705"/>
                  </a:lnTo>
                  <a:cubicBezTo>
                    <a:pt x="21068" y="20751"/>
                    <a:pt x="21068" y="20796"/>
                    <a:pt x="21068" y="20796"/>
                  </a:cubicBezTo>
                  <a:cubicBezTo>
                    <a:pt x="21137" y="21002"/>
                    <a:pt x="21570" y="21093"/>
                    <a:pt x="21753" y="21139"/>
                  </a:cubicBezTo>
                  <a:cubicBezTo>
                    <a:pt x="21913" y="21184"/>
                    <a:pt x="22050" y="21184"/>
                    <a:pt x="22232" y="21184"/>
                  </a:cubicBezTo>
                  <a:cubicBezTo>
                    <a:pt x="22392" y="21184"/>
                    <a:pt x="22552" y="21230"/>
                    <a:pt x="22734" y="21253"/>
                  </a:cubicBezTo>
                  <a:cubicBezTo>
                    <a:pt x="23077" y="21276"/>
                    <a:pt x="23396" y="21276"/>
                    <a:pt x="23716" y="21435"/>
                  </a:cubicBezTo>
                  <a:cubicBezTo>
                    <a:pt x="23807" y="21481"/>
                    <a:pt x="23921" y="21481"/>
                    <a:pt x="24013" y="21527"/>
                  </a:cubicBezTo>
                  <a:cubicBezTo>
                    <a:pt x="24104" y="21550"/>
                    <a:pt x="24195" y="21664"/>
                    <a:pt x="24218" y="21778"/>
                  </a:cubicBezTo>
                  <a:cubicBezTo>
                    <a:pt x="24218" y="21983"/>
                    <a:pt x="24218" y="22166"/>
                    <a:pt x="24241" y="22371"/>
                  </a:cubicBezTo>
                  <a:cubicBezTo>
                    <a:pt x="24241" y="22599"/>
                    <a:pt x="24332" y="22805"/>
                    <a:pt x="24401" y="23010"/>
                  </a:cubicBezTo>
                  <a:cubicBezTo>
                    <a:pt x="24446" y="23193"/>
                    <a:pt x="24538" y="23307"/>
                    <a:pt x="24560" y="23490"/>
                  </a:cubicBezTo>
                  <a:cubicBezTo>
                    <a:pt x="24606" y="23627"/>
                    <a:pt x="24674" y="23764"/>
                    <a:pt x="24697" y="23901"/>
                  </a:cubicBezTo>
                  <a:cubicBezTo>
                    <a:pt x="24697" y="23923"/>
                    <a:pt x="24697" y="23969"/>
                    <a:pt x="24697" y="23992"/>
                  </a:cubicBezTo>
                  <a:cubicBezTo>
                    <a:pt x="24697" y="24015"/>
                    <a:pt x="24697" y="24060"/>
                    <a:pt x="24697" y="24083"/>
                  </a:cubicBezTo>
                  <a:cubicBezTo>
                    <a:pt x="24674" y="24403"/>
                    <a:pt x="24606" y="24791"/>
                    <a:pt x="24401" y="25065"/>
                  </a:cubicBezTo>
                  <a:cubicBezTo>
                    <a:pt x="24218" y="25293"/>
                    <a:pt x="23967" y="25430"/>
                    <a:pt x="23807" y="25704"/>
                  </a:cubicBezTo>
                  <a:cubicBezTo>
                    <a:pt x="23807" y="25704"/>
                    <a:pt x="23807" y="25795"/>
                    <a:pt x="23807" y="25841"/>
                  </a:cubicBezTo>
                  <a:lnTo>
                    <a:pt x="23807" y="25909"/>
                  </a:lnTo>
                  <a:cubicBezTo>
                    <a:pt x="23625" y="25955"/>
                    <a:pt x="23419" y="26000"/>
                    <a:pt x="23236" y="26000"/>
                  </a:cubicBezTo>
                  <a:cubicBezTo>
                    <a:pt x="23141" y="26000"/>
                    <a:pt x="23004" y="25976"/>
                    <a:pt x="22880" y="25976"/>
                  </a:cubicBezTo>
                  <a:cubicBezTo>
                    <a:pt x="22797" y="25976"/>
                    <a:pt x="22721" y="25987"/>
                    <a:pt x="22666" y="26023"/>
                  </a:cubicBezTo>
                  <a:cubicBezTo>
                    <a:pt x="22643" y="26046"/>
                    <a:pt x="22643" y="26252"/>
                    <a:pt x="22666" y="26274"/>
                  </a:cubicBezTo>
                  <a:cubicBezTo>
                    <a:pt x="22666" y="26320"/>
                    <a:pt x="22734" y="26366"/>
                    <a:pt x="22803" y="26388"/>
                  </a:cubicBezTo>
                  <a:cubicBezTo>
                    <a:pt x="22803" y="26411"/>
                    <a:pt x="22803" y="26434"/>
                    <a:pt x="22803" y="26457"/>
                  </a:cubicBezTo>
                  <a:cubicBezTo>
                    <a:pt x="22803" y="26480"/>
                    <a:pt x="22803" y="26525"/>
                    <a:pt x="22803" y="26548"/>
                  </a:cubicBezTo>
                  <a:cubicBezTo>
                    <a:pt x="22757" y="26731"/>
                    <a:pt x="22643" y="26868"/>
                    <a:pt x="22620" y="27050"/>
                  </a:cubicBezTo>
                  <a:cubicBezTo>
                    <a:pt x="22597" y="27210"/>
                    <a:pt x="22620" y="27347"/>
                    <a:pt x="22620" y="27484"/>
                  </a:cubicBezTo>
                  <a:cubicBezTo>
                    <a:pt x="22620" y="27438"/>
                    <a:pt x="22620" y="27393"/>
                    <a:pt x="22620" y="27347"/>
                  </a:cubicBezTo>
                  <a:cubicBezTo>
                    <a:pt x="22620" y="27347"/>
                    <a:pt x="22620" y="27370"/>
                    <a:pt x="22643" y="27393"/>
                  </a:cubicBezTo>
                  <a:cubicBezTo>
                    <a:pt x="22643" y="27416"/>
                    <a:pt x="22620" y="27438"/>
                    <a:pt x="22620" y="27484"/>
                  </a:cubicBezTo>
                  <a:lnTo>
                    <a:pt x="22620" y="27621"/>
                  </a:lnTo>
                  <a:cubicBezTo>
                    <a:pt x="22620" y="27644"/>
                    <a:pt x="22643" y="27667"/>
                    <a:pt x="22643" y="27690"/>
                  </a:cubicBezTo>
                  <a:cubicBezTo>
                    <a:pt x="22643" y="27758"/>
                    <a:pt x="22643" y="27826"/>
                    <a:pt x="22666" y="27895"/>
                  </a:cubicBezTo>
                  <a:cubicBezTo>
                    <a:pt x="22643" y="27963"/>
                    <a:pt x="22643" y="28032"/>
                    <a:pt x="22643" y="28100"/>
                  </a:cubicBezTo>
                  <a:cubicBezTo>
                    <a:pt x="22620" y="28146"/>
                    <a:pt x="22620" y="28215"/>
                    <a:pt x="22620" y="28260"/>
                  </a:cubicBezTo>
                  <a:cubicBezTo>
                    <a:pt x="22575" y="28648"/>
                    <a:pt x="22301" y="29059"/>
                    <a:pt x="22027" y="29310"/>
                  </a:cubicBezTo>
                  <a:cubicBezTo>
                    <a:pt x="21707" y="29607"/>
                    <a:pt x="21296" y="29767"/>
                    <a:pt x="21000" y="30063"/>
                  </a:cubicBezTo>
                  <a:cubicBezTo>
                    <a:pt x="20977" y="30063"/>
                    <a:pt x="20977" y="30223"/>
                    <a:pt x="21000" y="30292"/>
                  </a:cubicBezTo>
                  <a:lnTo>
                    <a:pt x="21000" y="30314"/>
                  </a:lnTo>
                  <a:cubicBezTo>
                    <a:pt x="21114" y="30314"/>
                    <a:pt x="21251" y="30223"/>
                    <a:pt x="21342" y="30177"/>
                  </a:cubicBezTo>
                  <a:cubicBezTo>
                    <a:pt x="21502" y="30109"/>
                    <a:pt x="21662" y="30063"/>
                    <a:pt x="21798" y="29972"/>
                  </a:cubicBezTo>
                  <a:cubicBezTo>
                    <a:pt x="22187" y="29789"/>
                    <a:pt x="22575" y="29447"/>
                    <a:pt x="22803" y="29059"/>
                  </a:cubicBezTo>
                  <a:cubicBezTo>
                    <a:pt x="23008" y="28671"/>
                    <a:pt x="23008" y="28237"/>
                    <a:pt x="23100" y="27804"/>
                  </a:cubicBezTo>
                  <a:cubicBezTo>
                    <a:pt x="23100" y="27712"/>
                    <a:pt x="23122" y="27621"/>
                    <a:pt x="23122" y="27530"/>
                  </a:cubicBezTo>
                  <a:lnTo>
                    <a:pt x="23122" y="27438"/>
                  </a:lnTo>
                  <a:cubicBezTo>
                    <a:pt x="23122" y="27416"/>
                    <a:pt x="23122" y="27393"/>
                    <a:pt x="23122" y="27370"/>
                  </a:cubicBezTo>
                  <a:lnTo>
                    <a:pt x="23122" y="27347"/>
                  </a:lnTo>
                  <a:cubicBezTo>
                    <a:pt x="23122" y="27324"/>
                    <a:pt x="23122" y="27279"/>
                    <a:pt x="23122" y="27233"/>
                  </a:cubicBezTo>
                  <a:cubicBezTo>
                    <a:pt x="23168" y="27187"/>
                    <a:pt x="23214" y="27119"/>
                    <a:pt x="23236" y="27073"/>
                  </a:cubicBezTo>
                  <a:cubicBezTo>
                    <a:pt x="23305" y="26959"/>
                    <a:pt x="23351" y="26868"/>
                    <a:pt x="23373" y="26754"/>
                  </a:cubicBezTo>
                  <a:cubicBezTo>
                    <a:pt x="23396" y="26662"/>
                    <a:pt x="23396" y="26525"/>
                    <a:pt x="23488" y="26480"/>
                  </a:cubicBezTo>
                  <a:cubicBezTo>
                    <a:pt x="23510" y="26468"/>
                    <a:pt x="23556" y="26463"/>
                    <a:pt x="23602" y="26463"/>
                  </a:cubicBezTo>
                  <a:cubicBezTo>
                    <a:pt x="23647" y="26463"/>
                    <a:pt x="23693" y="26468"/>
                    <a:pt x="23716" y="26480"/>
                  </a:cubicBezTo>
                  <a:cubicBezTo>
                    <a:pt x="23761" y="26480"/>
                    <a:pt x="23784" y="26468"/>
                    <a:pt x="23801" y="26468"/>
                  </a:cubicBezTo>
                  <a:cubicBezTo>
                    <a:pt x="23819" y="26468"/>
                    <a:pt x="23830" y="26480"/>
                    <a:pt x="23853" y="26525"/>
                  </a:cubicBezTo>
                  <a:cubicBezTo>
                    <a:pt x="23853" y="26617"/>
                    <a:pt x="23876" y="26708"/>
                    <a:pt x="23898" y="26777"/>
                  </a:cubicBezTo>
                  <a:cubicBezTo>
                    <a:pt x="23898" y="26891"/>
                    <a:pt x="23876" y="26982"/>
                    <a:pt x="23876" y="27073"/>
                  </a:cubicBezTo>
                  <a:lnTo>
                    <a:pt x="23876" y="27119"/>
                  </a:lnTo>
                  <a:cubicBezTo>
                    <a:pt x="23876" y="27165"/>
                    <a:pt x="23876" y="27210"/>
                    <a:pt x="23876" y="27279"/>
                  </a:cubicBezTo>
                  <a:cubicBezTo>
                    <a:pt x="23876" y="27286"/>
                    <a:pt x="23876" y="27305"/>
                    <a:pt x="23876" y="27324"/>
                  </a:cubicBezTo>
                  <a:cubicBezTo>
                    <a:pt x="23876" y="27370"/>
                    <a:pt x="23876" y="27416"/>
                    <a:pt x="23853" y="27461"/>
                  </a:cubicBezTo>
                  <a:lnTo>
                    <a:pt x="23853" y="27484"/>
                  </a:lnTo>
                  <a:cubicBezTo>
                    <a:pt x="23853" y="27667"/>
                    <a:pt x="23830" y="27826"/>
                    <a:pt x="23830" y="27986"/>
                  </a:cubicBezTo>
                  <a:cubicBezTo>
                    <a:pt x="23830" y="28009"/>
                    <a:pt x="23830" y="28032"/>
                    <a:pt x="23830" y="28032"/>
                  </a:cubicBezTo>
                  <a:cubicBezTo>
                    <a:pt x="23830" y="28055"/>
                    <a:pt x="23830" y="28078"/>
                    <a:pt x="23807" y="28100"/>
                  </a:cubicBezTo>
                  <a:cubicBezTo>
                    <a:pt x="23807" y="28116"/>
                    <a:pt x="23807" y="28131"/>
                    <a:pt x="23807" y="28146"/>
                  </a:cubicBezTo>
                  <a:cubicBezTo>
                    <a:pt x="23807" y="28146"/>
                    <a:pt x="23807" y="28169"/>
                    <a:pt x="23807" y="28169"/>
                  </a:cubicBezTo>
                  <a:lnTo>
                    <a:pt x="23807" y="28215"/>
                  </a:lnTo>
                  <a:cubicBezTo>
                    <a:pt x="23807" y="28215"/>
                    <a:pt x="23830" y="28237"/>
                    <a:pt x="23830" y="28237"/>
                  </a:cubicBezTo>
                  <a:cubicBezTo>
                    <a:pt x="23830" y="28283"/>
                    <a:pt x="23830" y="28351"/>
                    <a:pt x="23830" y="28397"/>
                  </a:cubicBezTo>
                  <a:cubicBezTo>
                    <a:pt x="23830" y="28410"/>
                    <a:pt x="23830" y="28420"/>
                    <a:pt x="23830" y="28420"/>
                  </a:cubicBezTo>
                  <a:cubicBezTo>
                    <a:pt x="23830" y="28466"/>
                    <a:pt x="23830" y="28488"/>
                    <a:pt x="23830" y="28511"/>
                  </a:cubicBezTo>
                  <a:cubicBezTo>
                    <a:pt x="23830" y="28511"/>
                    <a:pt x="23830" y="28534"/>
                    <a:pt x="23807" y="28534"/>
                  </a:cubicBezTo>
                  <a:cubicBezTo>
                    <a:pt x="23830" y="28488"/>
                    <a:pt x="23830" y="28443"/>
                    <a:pt x="23830" y="28397"/>
                  </a:cubicBezTo>
                  <a:lnTo>
                    <a:pt x="23830" y="28397"/>
                  </a:lnTo>
                  <a:cubicBezTo>
                    <a:pt x="23761" y="28762"/>
                    <a:pt x="23602" y="29105"/>
                    <a:pt x="23328" y="29356"/>
                  </a:cubicBezTo>
                  <a:cubicBezTo>
                    <a:pt x="23031" y="29630"/>
                    <a:pt x="22643" y="29721"/>
                    <a:pt x="22369" y="29995"/>
                  </a:cubicBezTo>
                  <a:cubicBezTo>
                    <a:pt x="22369" y="30018"/>
                    <a:pt x="22369" y="30177"/>
                    <a:pt x="22369" y="30223"/>
                  </a:cubicBezTo>
                  <a:lnTo>
                    <a:pt x="22369" y="30246"/>
                  </a:lnTo>
                  <a:cubicBezTo>
                    <a:pt x="22381" y="30248"/>
                    <a:pt x="22394" y="30249"/>
                    <a:pt x="22406" y="30249"/>
                  </a:cubicBezTo>
                  <a:cubicBezTo>
                    <a:pt x="22534" y="30249"/>
                    <a:pt x="22676" y="30151"/>
                    <a:pt x="22780" y="30109"/>
                  </a:cubicBezTo>
                  <a:cubicBezTo>
                    <a:pt x="22985" y="30018"/>
                    <a:pt x="23214" y="29972"/>
                    <a:pt x="23396" y="29835"/>
                  </a:cubicBezTo>
                  <a:cubicBezTo>
                    <a:pt x="23807" y="29561"/>
                    <a:pt x="24104" y="29150"/>
                    <a:pt x="24172" y="28648"/>
                  </a:cubicBezTo>
                  <a:cubicBezTo>
                    <a:pt x="24195" y="28397"/>
                    <a:pt x="24218" y="28123"/>
                    <a:pt x="24286" y="27872"/>
                  </a:cubicBezTo>
                  <a:cubicBezTo>
                    <a:pt x="24332" y="27735"/>
                    <a:pt x="24378" y="27621"/>
                    <a:pt x="24378" y="27484"/>
                  </a:cubicBezTo>
                  <a:lnTo>
                    <a:pt x="24378" y="27461"/>
                  </a:lnTo>
                  <a:cubicBezTo>
                    <a:pt x="24378" y="27438"/>
                    <a:pt x="24378" y="27438"/>
                    <a:pt x="24378" y="27438"/>
                  </a:cubicBezTo>
                  <a:cubicBezTo>
                    <a:pt x="24378" y="27401"/>
                    <a:pt x="24378" y="27379"/>
                    <a:pt x="24378" y="27347"/>
                  </a:cubicBezTo>
                  <a:lnTo>
                    <a:pt x="24378" y="27301"/>
                  </a:lnTo>
                  <a:cubicBezTo>
                    <a:pt x="24378" y="27279"/>
                    <a:pt x="24401" y="27279"/>
                    <a:pt x="24401" y="27279"/>
                  </a:cubicBezTo>
                  <a:cubicBezTo>
                    <a:pt x="24401" y="27233"/>
                    <a:pt x="24401" y="27187"/>
                    <a:pt x="24378" y="27142"/>
                  </a:cubicBezTo>
                  <a:lnTo>
                    <a:pt x="24378" y="27119"/>
                  </a:lnTo>
                  <a:cubicBezTo>
                    <a:pt x="24401" y="26982"/>
                    <a:pt x="24446" y="26868"/>
                    <a:pt x="24469" y="26731"/>
                  </a:cubicBezTo>
                  <a:lnTo>
                    <a:pt x="24469" y="26708"/>
                  </a:lnTo>
                  <a:cubicBezTo>
                    <a:pt x="24469" y="26685"/>
                    <a:pt x="24469" y="26685"/>
                    <a:pt x="24469" y="26662"/>
                  </a:cubicBezTo>
                  <a:lnTo>
                    <a:pt x="24469" y="26548"/>
                  </a:lnTo>
                  <a:cubicBezTo>
                    <a:pt x="24446" y="26525"/>
                    <a:pt x="24446" y="26480"/>
                    <a:pt x="24446" y="26434"/>
                  </a:cubicBezTo>
                  <a:cubicBezTo>
                    <a:pt x="24466" y="26405"/>
                    <a:pt x="24506" y="26396"/>
                    <a:pt x="24553" y="26396"/>
                  </a:cubicBezTo>
                  <a:cubicBezTo>
                    <a:pt x="24616" y="26396"/>
                    <a:pt x="24691" y="26411"/>
                    <a:pt x="24743" y="26411"/>
                  </a:cubicBezTo>
                  <a:cubicBezTo>
                    <a:pt x="24743" y="26411"/>
                    <a:pt x="24766" y="26434"/>
                    <a:pt x="24766" y="26434"/>
                  </a:cubicBezTo>
                  <a:cubicBezTo>
                    <a:pt x="24766" y="26457"/>
                    <a:pt x="24766" y="26457"/>
                    <a:pt x="24766" y="26480"/>
                  </a:cubicBezTo>
                  <a:cubicBezTo>
                    <a:pt x="24766" y="26548"/>
                    <a:pt x="24766" y="26617"/>
                    <a:pt x="24789" y="26662"/>
                  </a:cubicBezTo>
                  <a:cubicBezTo>
                    <a:pt x="24811" y="26845"/>
                    <a:pt x="24857" y="27005"/>
                    <a:pt x="24880" y="27187"/>
                  </a:cubicBezTo>
                  <a:cubicBezTo>
                    <a:pt x="24880" y="27324"/>
                    <a:pt x="24926" y="27461"/>
                    <a:pt x="24971" y="27598"/>
                  </a:cubicBezTo>
                  <a:lnTo>
                    <a:pt x="24971" y="27621"/>
                  </a:lnTo>
                  <a:cubicBezTo>
                    <a:pt x="24971" y="27629"/>
                    <a:pt x="24971" y="27636"/>
                    <a:pt x="24971" y="27644"/>
                  </a:cubicBezTo>
                  <a:cubicBezTo>
                    <a:pt x="24971" y="27826"/>
                    <a:pt x="24971" y="28009"/>
                    <a:pt x="24948" y="28192"/>
                  </a:cubicBezTo>
                  <a:cubicBezTo>
                    <a:pt x="24926" y="28306"/>
                    <a:pt x="24903" y="28397"/>
                    <a:pt x="24857" y="28488"/>
                  </a:cubicBezTo>
                  <a:cubicBezTo>
                    <a:pt x="24720" y="28831"/>
                    <a:pt x="24560" y="29128"/>
                    <a:pt x="24286" y="29379"/>
                  </a:cubicBezTo>
                  <a:cubicBezTo>
                    <a:pt x="23990" y="29652"/>
                    <a:pt x="23625" y="29789"/>
                    <a:pt x="23373" y="30086"/>
                  </a:cubicBezTo>
                  <a:cubicBezTo>
                    <a:pt x="23373" y="30109"/>
                    <a:pt x="23373" y="30223"/>
                    <a:pt x="23373" y="30292"/>
                  </a:cubicBezTo>
                  <a:lnTo>
                    <a:pt x="23373" y="30337"/>
                  </a:lnTo>
                  <a:cubicBezTo>
                    <a:pt x="23510" y="30337"/>
                    <a:pt x="23647" y="30223"/>
                    <a:pt x="23761" y="30155"/>
                  </a:cubicBezTo>
                  <a:cubicBezTo>
                    <a:pt x="23967" y="30063"/>
                    <a:pt x="24172" y="29972"/>
                    <a:pt x="24355" y="29858"/>
                  </a:cubicBezTo>
                  <a:cubicBezTo>
                    <a:pt x="24697" y="29630"/>
                    <a:pt x="25017" y="29287"/>
                    <a:pt x="25177" y="28899"/>
                  </a:cubicBezTo>
                  <a:cubicBezTo>
                    <a:pt x="25336" y="28534"/>
                    <a:pt x="25405" y="28100"/>
                    <a:pt x="25451" y="27690"/>
                  </a:cubicBezTo>
                  <a:cubicBezTo>
                    <a:pt x="25451" y="27598"/>
                    <a:pt x="25451" y="27484"/>
                    <a:pt x="25451" y="27393"/>
                  </a:cubicBezTo>
                  <a:cubicBezTo>
                    <a:pt x="25451" y="27233"/>
                    <a:pt x="25382" y="27096"/>
                    <a:pt x="25359" y="26959"/>
                  </a:cubicBezTo>
                  <a:cubicBezTo>
                    <a:pt x="25359" y="26936"/>
                    <a:pt x="25359" y="26891"/>
                    <a:pt x="25359" y="26868"/>
                  </a:cubicBezTo>
                  <a:cubicBezTo>
                    <a:pt x="25382" y="26777"/>
                    <a:pt x="25382" y="26708"/>
                    <a:pt x="25382" y="26640"/>
                  </a:cubicBezTo>
                  <a:cubicBezTo>
                    <a:pt x="25382" y="26617"/>
                    <a:pt x="25382" y="26594"/>
                    <a:pt x="25382" y="26571"/>
                  </a:cubicBezTo>
                  <a:cubicBezTo>
                    <a:pt x="25839" y="26868"/>
                    <a:pt x="25930" y="27416"/>
                    <a:pt x="26090" y="27918"/>
                  </a:cubicBezTo>
                  <a:cubicBezTo>
                    <a:pt x="25976" y="27986"/>
                    <a:pt x="25930" y="28055"/>
                    <a:pt x="25861" y="28169"/>
                  </a:cubicBezTo>
                  <a:cubicBezTo>
                    <a:pt x="25770" y="28306"/>
                    <a:pt x="25633" y="28420"/>
                    <a:pt x="25565" y="28580"/>
                  </a:cubicBezTo>
                  <a:cubicBezTo>
                    <a:pt x="25542" y="28694"/>
                    <a:pt x="25496" y="28831"/>
                    <a:pt x="25473" y="28968"/>
                  </a:cubicBezTo>
                  <a:cubicBezTo>
                    <a:pt x="25428" y="29128"/>
                    <a:pt x="25336" y="29264"/>
                    <a:pt x="25268" y="29424"/>
                  </a:cubicBezTo>
                  <a:cubicBezTo>
                    <a:pt x="25154" y="29721"/>
                    <a:pt x="24857" y="30041"/>
                    <a:pt x="24652" y="30246"/>
                  </a:cubicBezTo>
                  <a:cubicBezTo>
                    <a:pt x="24378" y="30474"/>
                    <a:pt x="24058" y="30588"/>
                    <a:pt x="23830" y="30839"/>
                  </a:cubicBezTo>
                  <a:cubicBezTo>
                    <a:pt x="23807" y="30862"/>
                    <a:pt x="23830" y="31090"/>
                    <a:pt x="23830" y="31090"/>
                  </a:cubicBezTo>
                  <a:cubicBezTo>
                    <a:pt x="23840" y="31093"/>
                    <a:pt x="23851" y="31094"/>
                    <a:pt x="23861" y="31094"/>
                  </a:cubicBezTo>
                  <a:cubicBezTo>
                    <a:pt x="23951" y="31094"/>
                    <a:pt x="24068" y="31020"/>
                    <a:pt x="24150" y="30999"/>
                  </a:cubicBezTo>
                  <a:cubicBezTo>
                    <a:pt x="24332" y="30908"/>
                    <a:pt x="24538" y="30862"/>
                    <a:pt x="24697" y="30748"/>
                  </a:cubicBezTo>
                  <a:cubicBezTo>
                    <a:pt x="24994" y="30543"/>
                    <a:pt x="25314" y="30292"/>
                    <a:pt x="25519" y="29972"/>
                  </a:cubicBezTo>
                  <a:cubicBezTo>
                    <a:pt x="25679" y="29698"/>
                    <a:pt x="25953" y="29379"/>
                    <a:pt x="26021" y="29082"/>
                  </a:cubicBezTo>
                  <a:cubicBezTo>
                    <a:pt x="26067" y="28922"/>
                    <a:pt x="26112" y="28899"/>
                    <a:pt x="26227" y="28808"/>
                  </a:cubicBezTo>
                  <a:cubicBezTo>
                    <a:pt x="26282" y="28752"/>
                    <a:pt x="26330" y="28688"/>
                    <a:pt x="26374" y="28688"/>
                  </a:cubicBezTo>
                  <a:cubicBezTo>
                    <a:pt x="26402" y="28688"/>
                    <a:pt x="26428" y="28714"/>
                    <a:pt x="26455" y="28785"/>
                  </a:cubicBezTo>
                  <a:cubicBezTo>
                    <a:pt x="26615" y="29196"/>
                    <a:pt x="26295" y="29516"/>
                    <a:pt x="25998" y="29767"/>
                  </a:cubicBezTo>
                  <a:cubicBezTo>
                    <a:pt x="25679" y="30041"/>
                    <a:pt x="25314" y="30292"/>
                    <a:pt x="25085" y="30657"/>
                  </a:cubicBezTo>
                  <a:cubicBezTo>
                    <a:pt x="24948" y="30862"/>
                    <a:pt x="24857" y="31113"/>
                    <a:pt x="24766" y="31342"/>
                  </a:cubicBezTo>
                  <a:cubicBezTo>
                    <a:pt x="24720" y="31456"/>
                    <a:pt x="24652" y="31570"/>
                    <a:pt x="24606" y="31684"/>
                  </a:cubicBezTo>
                  <a:cubicBezTo>
                    <a:pt x="24560" y="31775"/>
                    <a:pt x="24538" y="31844"/>
                    <a:pt x="24423" y="31867"/>
                  </a:cubicBezTo>
                  <a:cubicBezTo>
                    <a:pt x="24405" y="31871"/>
                    <a:pt x="24388" y="31873"/>
                    <a:pt x="24371" y="31873"/>
                  </a:cubicBezTo>
                  <a:cubicBezTo>
                    <a:pt x="24304" y="31873"/>
                    <a:pt x="24245" y="31844"/>
                    <a:pt x="24172" y="31844"/>
                  </a:cubicBezTo>
                  <a:cubicBezTo>
                    <a:pt x="24081" y="31844"/>
                    <a:pt x="23990" y="31854"/>
                    <a:pt x="23898" y="31854"/>
                  </a:cubicBezTo>
                  <a:cubicBezTo>
                    <a:pt x="23853" y="31854"/>
                    <a:pt x="23807" y="31851"/>
                    <a:pt x="23761" y="31844"/>
                  </a:cubicBezTo>
                  <a:cubicBezTo>
                    <a:pt x="23731" y="31839"/>
                    <a:pt x="23701" y="31838"/>
                    <a:pt x="23672" y="31838"/>
                  </a:cubicBezTo>
                  <a:cubicBezTo>
                    <a:pt x="23549" y="31838"/>
                    <a:pt x="23434" y="31871"/>
                    <a:pt x="23305" y="31889"/>
                  </a:cubicBezTo>
                  <a:cubicBezTo>
                    <a:pt x="23145" y="31935"/>
                    <a:pt x="23008" y="31981"/>
                    <a:pt x="22826" y="31981"/>
                  </a:cubicBezTo>
                  <a:cubicBezTo>
                    <a:pt x="22666" y="31958"/>
                    <a:pt x="22506" y="31867"/>
                    <a:pt x="22323" y="31867"/>
                  </a:cubicBezTo>
                  <a:lnTo>
                    <a:pt x="22323" y="31958"/>
                  </a:lnTo>
                  <a:cubicBezTo>
                    <a:pt x="22323" y="32003"/>
                    <a:pt x="22323" y="32095"/>
                    <a:pt x="22323" y="32095"/>
                  </a:cubicBezTo>
                  <a:cubicBezTo>
                    <a:pt x="22346" y="32232"/>
                    <a:pt x="22575" y="32346"/>
                    <a:pt x="22666" y="32392"/>
                  </a:cubicBezTo>
                  <a:cubicBezTo>
                    <a:pt x="22826" y="32483"/>
                    <a:pt x="23100" y="32483"/>
                    <a:pt x="23282" y="32506"/>
                  </a:cubicBezTo>
                  <a:cubicBezTo>
                    <a:pt x="23385" y="32506"/>
                    <a:pt x="23500" y="32467"/>
                    <a:pt x="23600" y="32467"/>
                  </a:cubicBezTo>
                  <a:cubicBezTo>
                    <a:pt x="23633" y="32467"/>
                    <a:pt x="23664" y="32471"/>
                    <a:pt x="23693" y="32483"/>
                  </a:cubicBezTo>
                  <a:cubicBezTo>
                    <a:pt x="23784" y="32506"/>
                    <a:pt x="23853" y="32574"/>
                    <a:pt x="23944" y="32597"/>
                  </a:cubicBezTo>
                  <a:cubicBezTo>
                    <a:pt x="23761" y="32734"/>
                    <a:pt x="23533" y="32825"/>
                    <a:pt x="23328" y="32939"/>
                  </a:cubicBezTo>
                  <a:cubicBezTo>
                    <a:pt x="22963" y="33145"/>
                    <a:pt x="22460" y="33327"/>
                    <a:pt x="22209" y="33693"/>
                  </a:cubicBezTo>
                  <a:cubicBezTo>
                    <a:pt x="22209" y="33715"/>
                    <a:pt x="22209" y="33807"/>
                    <a:pt x="22209" y="33875"/>
                  </a:cubicBezTo>
                  <a:lnTo>
                    <a:pt x="22209" y="33944"/>
                  </a:lnTo>
                  <a:cubicBezTo>
                    <a:pt x="22734" y="33921"/>
                    <a:pt x="23236" y="33601"/>
                    <a:pt x="23693" y="33327"/>
                  </a:cubicBezTo>
                  <a:cubicBezTo>
                    <a:pt x="23944" y="33190"/>
                    <a:pt x="24195" y="33076"/>
                    <a:pt x="24401" y="32871"/>
                  </a:cubicBezTo>
                  <a:cubicBezTo>
                    <a:pt x="24583" y="32665"/>
                    <a:pt x="24697" y="32437"/>
                    <a:pt x="24834" y="32186"/>
                  </a:cubicBezTo>
                  <a:cubicBezTo>
                    <a:pt x="24948" y="31935"/>
                    <a:pt x="25063" y="31661"/>
                    <a:pt x="25177" y="31387"/>
                  </a:cubicBezTo>
                  <a:cubicBezTo>
                    <a:pt x="25199" y="31319"/>
                    <a:pt x="25245" y="31205"/>
                    <a:pt x="25291" y="31159"/>
                  </a:cubicBezTo>
                  <a:cubicBezTo>
                    <a:pt x="25336" y="31136"/>
                    <a:pt x="25519" y="31136"/>
                    <a:pt x="25565" y="31136"/>
                  </a:cubicBezTo>
                  <a:cubicBezTo>
                    <a:pt x="25633" y="31113"/>
                    <a:pt x="25679" y="31113"/>
                    <a:pt x="25747" y="31090"/>
                  </a:cubicBezTo>
                  <a:cubicBezTo>
                    <a:pt x="26021" y="30976"/>
                    <a:pt x="26249" y="30885"/>
                    <a:pt x="26523" y="30862"/>
                  </a:cubicBezTo>
                  <a:cubicBezTo>
                    <a:pt x="26538" y="30859"/>
                    <a:pt x="26553" y="30858"/>
                    <a:pt x="26568" y="30858"/>
                  </a:cubicBezTo>
                  <a:cubicBezTo>
                    <a:pt x="26667" y="30858"/>
                    <a:pt x="26767" y="30920"/>
                    <a:pt x="26866" y="30999"/>
                  </a:cubicBezTo>
                  <a:cubicBezTo>
                    <a:pt x="26779" y="30982"/>
                    <a:pt x="26691" y="30974"/>
                    <a:pt x="26604" y="30974"/>
                  </a:cubicBezTo>
                  <a:cubicBezTo>
                    <a:pt x="26463" y="30974"/>
                    <a:pt x="26322" y="30994"/>
                    <a:pt x="26181" y="31022"/>
                  </a:cubicBezTo>
                  <a:cubicBezTo>
                    <a:pt x="25998" y="31068"/>
                    <a:pt x="25679" y="31159"/>
                    <a:pt x="25633" y="31364"/>
                  </a:cubicBezTo>
                  <a:cubicBezTo>
                    <a:pt x="25610" y="31410"/>
                    <a:pt x="25587" y="31593"/>
                    <a:pt x="25633" y="31638"/>
                  </a:cubicBezTo>
                  <a:cubicBezTo>
                    <a:pt x="25656" y="31661"/>
                    <a:pt x="25704" y="31669"/>
                    <a:pt x="25761" y="31669"/>
                  </a:cubicBezTo>
                  <a:cubicBezTo>
                    <a:pt x="25874" y="31669"/>
                    <a:pt x="26021" y="31638"/>
                    <a:pt x="26067" y="31638"/>
                  </a:cubicBezTo>
                  <a:cubicBezTo>
                    <a:pt x="26272" y="31615"/>
                    <a:pt x="26432" y="31570"/>
                    <a:pt x="26615" y="31547"/>
                  </a:cubicBezTo>
                  <a:cubicBezTo>
                    <a:pt x="26666" y="31538"/>
                    <a:pt x="26720" y="31534"/>
                    <a:pt x="26774" y="31534"/>
                  </a:cubicBezTo>
                  <a:cubicBezTo>
                    <a:pt x="27004" y="31534"/>
                    <a:pt x="27238" y="31617"/>
                    <a:pt x="27368" y="31821"/>
                  </a:cubicBezTo>
                  <a:cubicBezTo>
                    <a:pt x="27391" y="31867"/>
                    <a:pt x="27436" y="31958"/>
                    <a:pt x="27459" y="32072"/>
                  </a:cubicBezTo>
                  <a:cubicBezTo>
                    <a:pt x="27459" y="32163"/>
                    <a:pt x="27459" y="32232"/>
                    <a:pt x="27459" y="32323"/>
                  </a:cubicBezTo>
                  <a:cubicBezTo>
                    <a:pt x="27482" y="32369"/>
                    <a:pt x="27482" y="32414"/>
                    <a:pt x="27482" y="32437"/>
                  </a:cubicBezTo>
                  <a:cubicBezTo>
                    <a:pt x="27459" y="32574"/>
                    <a:pt x="27414" y="32688"/>
                    <a:pt x="27345" y="32734"/>
                  </a:cubicBezTo>
                  <a:cubicBezTo>
                    <a:pt x="27328" y="32751"/>
                    <a:pt x="27319" y="32763"/>
                    <a:pt x="27315" y="32769"/>
                  </a:cubicBezTo>
                  <a:lnTo>
                    <a:pt x="27315" y="32769"/>
                  </a:lnTo>
                  <a:cubicBezTo>
                    <a:pt x="27318" y="32759"/>
                    <a:pt x="27318" y="32739"/>
                    <a:pt x="27299" y="32711"/>
                  </a:cubicBezTo>
                  <a:cubicBezTo>
                    <a:pt x="27231" y="32665"/>
                    <a:pt x="27208" y="32574"/>
                    <a:pt x="27140" y="32528"/>
                  </a:cubicBezTo>
                  <a:cubicBezTo>
                    <a:pt x="27025" y="32414"/>
                    <a:pt x="26889" y="32323"/>
                    <a:pt x="26752" y="32277"/>
                  </a:cubicBezTo>
                  <a:cubicBezTo>
                    <a:pt x="26542" y="32207"/>
                    <a:pt x="26324" y="32180"/>
                    <a:pt x="26102" y="32180"/>
                  </a:cubicBezTo>
                  <a:cubicBezTo>
                    <a:pt x="25962" y="32180"/>
                    <a:pt x="25820" y="32191"/>
                    <a:pt x="25679" y="32209"/>
                  </a:cubicBezTo>
                  <a:lnTo>
                    <a:pt x="25656" y="32209"/>
                  </a:lnTo>
                  <a:cubicBezTo>
                    <a:pt x="25428" y="32255"/>
                    <a:pt x="25177" y="32369"/>
                    <a:pt x="24971" y="32506"/>
                  </a:cubicBezTo>
                  <a:cubicBezTo>
                    <a:pt x="24971" y="32506"/>
                    <a:pt x="24971" y="32597"/>
                    <a:pt x="24971" y="32665"/>
                  </a:cubicBezTo>
                  <a:lnTo>
                    <a:pt x="24971" y="32757"/>
                  </a:lnTo>
                  <a:cubicBezTo>
                    <a:pt x="25177" y="32734"/>
                    <a:pt x="25359" y="32734"/>
                    <a:pt x="25565" y="32711"/>
                  </a:cubicBezTo>
                  <a:cubicBezTo>
                    <a:pt x="25669" y="32702"/>
                    <a:pt x="25773" y="32696"/>
                    <a:pt x="25877" y="32696"/>
                  </a:cubicBezTo>
                  <a:cubicBezTo>
                    <a:pt x="26024" y="32696"/>
                    <a:pt x="26171" y="32707"/>
                    <a:pt x="26318" y="32734"/>
                  </a:cubicBezTo>
                  <a:cubicBezTo>
                    <a:pt x="26729" y="32780"/>
                    <a:pt x="27048" y="33008"/>
                    <a:pt x="27117" y="33396"/>
                  </a:cubicBezTo>
                  <a:cubicBezTo>
                    <a:pt x="27037" y="33772"/>
                    <a:pt x="26677" y="33881"/>
                    <a:pt x="26272" y="33881"/>
                  </a:cubicBezTo>
                  <a:cubicBezTo>
                    <a:pt x="25867" y="33881"/>
                    <a:pt x="25416" y="33772"/>
                    <a:pt x="25154" y="33715"/>
                  </a:cubicBezTo>
                  <a:cubicBezTo>
                    <a:pt x="25069" y="33698"/>
                    <a:pt x="24986" y="33691"/>
                    <a:pt x="24906" y="33691"/>
                  </a:cubicBezTo>
                  <a:cubicBezTo>
                    <a:pt x="24344" y="33691"/>
                    <a:pt x="23899" y="34080"/>
                    <a:pt x="23419" y="34400"/>
                  </a:cubicBezTo>
                  <a:cubicBezTo>
                    <a:pt x="23054" y="34628"/>
                    <a:pt x="22712" y="34720"/>
                    <a:pt x="22278" y="34743"/>
                  </a:cubicBezTo>
                  <a:cubicBezTo>
                    <a:pt x="22104" y="34753"/>
                    <a:pt x="21922" y="34763"/>
                    <a:pt x="21738" y="34763"/>
                  </a:cubicBezTo>
                  <a:cubicBezTo>
                    <a:pt x="21511" y="34763"/>
                    <a:pt x="21283" y="34747"/>
                    <a:pt x="21068" y="34697"/>
                  </a:cubicBezTo>
                  <a:cubicBezTo>
                    <a:pt x="20786" y="34650"/>
                    <a:pt x="20536" y="34560"/>
                    <a:pt x="20266" y="34560"/>
                  </a:cubicBezTo>
                  <a:cubicBezTo>
                    <a:pt x="20144" y="34560"/>
                    <a:pt x="20017" y="34578"/>
                    <a:pt x="19881" y="34628"/>
                  </a:cubicBezTo>
                  <a:cubicBezTo>
                    <a:pt x="19539" y="34765"/>
                    <a:pt x="19288" y="35062"/>
                    <a:pt x="18991" y="35268"/>
                  </a:cubicBezTo>
                  <a:cubicBezTo>
                    <a:pt x="18781" y="35417"/>
                    <a:pt x="18492" y="35528"/>
                    <a:pt x="18216" y="35528"/>
                  </a:cubicBezTo>
                  <a:cubicBezTo>
                    <a:pt x="18071" y="35528"/>
                    <a:pt x="17929" y="35498"/>
                    <a:pt x="17804" y="35427"/>
                  </a:cubicBezTo>
                  <a:cubicBezTo>
                    <a:pt x="17485" y="35222"/>
                    <a:pt x="17302" y="34788"/>
                    <a:pt x="17256" y="34423"/>
                  </a:cubicBezTo>
                  <a:cubicBezTo>
                    <a:pt x="17325" y="33944"/>
                    <a:pt x="17781" y="33647"/>
                    <a:pt x="18032" y="33259"/>
                  </a:cubicBezTo>
                  <a:lnTo>
                    <a:pt x="18032" y="33259"/>
                  </a:lnTo>
                  <a:cubicBezTo>
                    <a:pt x="18032" y="33350"/>
                    <a:pt x="18009" y="33441"/>
                    <a:pt x="17964" y="33510"/>
                  </a:cubicBezTo>
                  <a:cubicBezTo>
                    <a:pt x="17941" y="33601"/>
                    <a:pt x="17918" y="33693"/>
                    <a:pt x="17895" y="33784"/>
                  </a:cubicBezTo>
                  <a:lnTo>
                    <a:pt x="17895" y="33807"/>
                  </a:lnTo>
                  <a:cubicBezTo>
                    <a:pt x="17895" y="33830"/>
                    <a:pt x="17895" y="33830"/>
                    <a:pt x="17895" y="33830"/>
                  </a:cubicBezTo>
                  <a:cubicBezTo>
                    <a:pt x="17895" y="33875"/>
                    <a:pt x="17873" y="33966"/>
                    <a:pt x="17895" y="34012"/>
                  </a:cubicBezTo>
                  <a:cubicBezTo>
                    <a:pt x="17918" y="34058"/>
                    <a:pt x="17944" y="34076"/>
                    <a:pt x="17968" y="34076"/>
                  </a:cubicBezTo>
                  <a:cubicBezTo>
                    <a:pt x="18017" y="34076"/>
                    <a:pt x="18063" y="34005"/>
                    <a:pt x="18078" y="33944"/>
                  </a:cubicBezTo>
                  <a:cubicBezTo>
                    <a:pt x="18215" y="33624"/>
                    <a:pt x="18261" y="33305"/>
                    <a:pt x="18261" y="32985"/>
                  </a:cubicBezTo>
                  <a:cubicBezTo>
                    <a:pt x="18261" y="32917"/>
                    <a:pt x="18261" y="32848"/>
                    <a:pt x="18238" y="32780"/>
                  </a:cubicBezTo>
                  <a:cubicBezTo>
                    <a:pt x="18238" y="32780"/>
                    <a:pt x="18238" y="32757"/>
                    <a:pt x="18238" y="32734"/>
                  </a:cubicBezTo>
                  <a:cubicBezTo>
                    <a:pt x="18489" y="32939"/>
                    <a:pt x="18557" y="33213"/>
                    <a:pt x="18580" y="33533"/>
                  </a:cubicBezTo>
                  <a:cubicBezTo>
                    <a:pt x="18580" y="33693"/>
                    <a:pt x="18557" y="33898"/>
                    <a:pt x="18580" y="34081"/>
                  </a:cubicBezTo>
                  <a:cubicBezTo>
                    <a:pt x="18580" y="34012"/>
                    <a:pt x="18580" y="33944"/>
                    <a:pt x="18580" y="33875"/>
                  </a:cubicBezTo>
                  <a:cubicBezTo>
                    <a:pt x="18580" y="33939"/>
                    <a:pt x="18580" y="34023"/>
                    <a:pt x="18599" y="34108"/>
                  </a:cubicBezTo>
                  <a:lnTo>
                    <a:pt x="18599" y="34108"/>
                  </a:lnTo>
                  <a:cubicBezTo>
                    <a:pt x="18592" y="34092"/>
                    <a:pt x="18580" y="34081"/>
                    <a:pt x="18580" y="34081"/>
                  </a:cubicBezTo>
                  <a:lnTo>
                    <a:pt x="18580" y="34081"/>
                  </a:lnTo>
                  <a:cubicBezTo>
                    <a:pt x="18580" y="34126"/>
                    <a:pt x="18580" y="34172"/>
                    <a:pt x="18603" y="34218"/>
                  </a:cubicBezTo>
                  <a:cubicBezTo>
                    <a:pt x="18603" y="34258"/>
                    <a:pt x="18603" y="34508"/>
                    <a:pt x="18680" y="34508"/>
                  </a:cubicBezTo>
                  <a:cubicBezTo>
                    <a:pt x="18691" y="34508"/>
                    <a:pt x="18703" y="34503"/>
                    <a:pt x="18717" y="34491"/>
                  </a:cubicBezTo>
                  <a:cubicBezTo>
                    <a:pt x="18763" y="34446"/>
                    <a:pt x="18763" y="34354"/>
                    <a:pt x="18763" y="34286"/>
                  </a:cubicBezTo>
                  <a:cubicBezTo>
                    <a:pt x="18763" y="34273"/>
                    <a:pt x="18763" y="34260"/>
                    <a:pt x="18763" y="34247"/>
                  </a:cubicBezTo>
                  <a:lnTo>
                    <a:pt x="18763" y="34247"/>
                  </a:lnTo>
                  <a:cubicBezTo>
                    <a:pt x="18763" y="34254"/>
                    <a:pt x="18762" y="34257"/>
                    <a:pt x="18760" y="34257"/>
                  </a:cubicBezTo>
                  <a:cubicBezTo>
                    <a:pt x="18757" y="34257"/>
                    <a:pt x="18751" y="34252"/>
                    <a:pt x="18740" y="34240"/>
                  </a:cubicBezTo>
                  <a:lnTo>
                    <a:pt x="18763" y="34240"/>
                  </a:lnTo>
                  <a:cubicBezTo>
                    <a:pt x="18762" y="34147"/>
                    <a:pt x="18760" y="34065"/>
                    <a:pt x="18740" y="33966"/>
                  </a:cubicBezTo>
                  <a:lnTo>
                    <a:pt x="18740" y="33966"/>
                  </a:lnTo>
                  <a:cubicBezTo>
                    <a:pt x="18923" y="33989"/>
                    <a:pt x="19059" y="34081"/>
                    <a:pt x="19219" y="34103"/>
                  </a:cubicBezTo>
                  <a:cubicBezTo>
                    <a:pt x="19311" y="34126"/>
                    <a:pt x="19379" y="34126"/>
                    <a:pt x="19470" y="34126"/>
                  </a:cubicBezTo>
                  <a:cubicBezTo>
                    <a:pt x="19744" y="34172"/>
                    <a:pt x="20018" y="34240"/>
                    <a:pt x="20315" y="34240"/>
                  </a:cubicBezTo>
                  <a:cubicBezTo>
                    <a:pt x="20726" y="34240"/>
                    <a:pt x="21319" y="34218"/>
                    <a:pt x="21639" y="33921"/>
                  </a:cubicBezTo>
                  <a:cubicBezTo>
                    <a:pt x="21662" y="33921"/>
                    <a:pt x="21639" y="33693"/>
                    <a:pt x="21639" y="33670"/>
                  </a:cubicBezTo>
                  <a:cubicBezTo>
                    <a:pt x="21619" y="33663"/>
                    <a:pt x="21599" y="33660"/>
                    <a:pt x="21579" y="33660"/>
                  </a:cubicBezTo>
                  <a:cubicBezTo>
                    <a:pt x="21530" y="33660"/>
                    <a:pt x="21482" y="33676"/>
                    <a:pt x="21433" y="33693"/>
                  </a:cubicBezTo>
                  <a:cubicBezTo>
                    <a:pt x="21403" y="33700"/>
                    <a:pt x="21375" y="33703"/>
                    <a:pt x="21348" y="33703"/>
                  </a:cubicBezTo>
                  <a:cubicBezTo>
                    <a:pt x="21294" y="33703"/>
                    <a:pt x="21243" y="33693"/>
                    <a:pt x="21182" y="33693"/>
                  </a:cubicBezTo>
                  <a:cubicBezTo>
                    <a:pt x="21052" y="33693"/>
                    <a:pt x="20929" y="33707"/>
                    <a:pt x="20809" y="33707"/>
                  </a:cubicBezTo>
                  <a:cubicBezTo>
                    <a:pt x="20719" y="33707"/>
                    <a:pt x="20631" y="33699"/>
                    <a:pt x="20543" y="33670"/>
                  </a:cubicBezTo>
                  <a:cubicBezTo>
                    <a:pt x="20292" y="33624"/>
                    <a:pt x="20064" y="33624"/>
                    <a:pt x="19836" y="33533"/>
                  </a:cubicBezTo>
                  <a:cubicBezTo>
                    <a:pt x="19744" y="33510"/>
                    <a:pt x="19653" y="33441"/>
                    <a:pt x="19584" y="33419"/>
                  </a:cubicBezTo>
                  <a:cubicBezTo>
                    <a:pt x="19493" y="33373"/>
                    <a:pt x="19402" y="33396"/>
                    <a:pt x="19311" y="33373"/>
                  </a:cubicBezTo>
                  <a:cubicBezTo>
                    <a:pt x="19242" y="33350"/>
                    <a:pt x="19219" y="33305"/>
                    <a:pt x="19151" y="33259"/>
                  </a:cubicBezTo>
                  <a:cubicBezTo>
                    <a:pt x="19105" y="33236"/>
                    <a:pt x="19082" y="33236"/>
                    <a:pt x="19037" y="33213"/>
                  </a:cubicBezTo>
                  <a:cubicBezTo>
                    <a:pt x="19014" y="33213"/>
                    <a:pt x="18945" y="33145"/>
                    <a:pt x="18945" y="33145"/>
                  </a:cubicBezTo>
                  <a:cubicBezTo>
                    <a:pt x="18877" y="33145"/>
                    <a:pt x="18831" y="33190"/>
                    <a:pt x="18808" y="33236"/>
                  </a:cubicBezTo>
                  <a:cubicBezTo>
                    <a:pt x="18764" y="33280"/>
                    <a:pt x="18758" y="33305"/>
                    <a:pt x="18747" y="33305"/>
                  </a:cubicBezTo>
                  <a:cubicBezTo>
                    <a:pt x="18741" y="33305"/>
                    <a:pt x="18733" y="33298"/>
                    <a:pt x="18717" y="33282"/>
                  </a:cubicBezTo>
                  <a:cubicBezTo>
                    <a:pt x="18717" y="33259"/>
                    <a:pt x="18717" y="33190"/>
                    <a:pt x="18717" y="33168"/>
                  </a:cubicBezTo>
                  <a:cubicBezTo>
                    <a:pt x="18671" y="32802"/>
                    <a:pt x="18534" y="32551"/>
                    <a:pt x="18306" y="32346"/>
                  </a:cubicBezTo>
                  <a:cubicBezTo>
                    <a:pt x="18443" y="32323"/>
                    <a:pt x="18580" y="32277"/>
                    <a:pt x="18740" y="32255"/>
                  </a:cubicBezTo>
                  <a:cubicBezTo>
                    <a:pt x="18786" y="32239"/>
                    <a:pt x="18829" y="32234"/>
                    <a:pt x="18871" y="32234"/>
                  </a:cubicBezTo>
                  <a:cubicBezTo>
                    <a:pt x="18955" y="32234"/>
                    <a:pt x="19037" y="32255"/>
                    <a:pt x="19128" y="32255"/>
                  </a:cubicBezTo>
                  <a:cubicBezTo>
                    <a:pt x="19157" y="32250"/>
                    <a:pt x="19184" y="32249"/>
                    <a:pt x="19210" y="32249"/>
                  </a:cubicBezTo>
                  <a:cubicBezTo>
                    <a:pt x="19324" y="32249"/>
                    <a:pt x="19408" y="32286"/>
                    <a:pt x="19539" y="32323"/>
                  </a:cubicBezTo>
                  <a:cubicBezTo>
                    <a:pt x="19858" y="32414"/>
                    <a:pt x="20155" y="32528"/>
                    <a:pt x="20475" y="32620"/>
                  </a:cubicBezTo>
                  <a:cubicBezTo>
                    <a:pt x="20642" y="32658"/>
                    <a:pt x="20795" y="32704"/>
                    <a:pt x="20945" y="32704"/>
                  </a:cubicBezTo>
                  <a:cubicBezTo>
                    <a:pt x="21062" y="32704"/>
                    <a:pt x="21177" y="32677"/>
                    <a:pt x="21296" y="32597"/>
                  </a:cubicBezTo>
                  <a:cubicBezTo>
                    <a:pt x="21296" y="32597"/>
                    <a:pt x="21296" y="32369"/>
                    <a:pt x="21296" y="32369"/>
                  </a:cubicBezTo>
                  <a:cubicBezTo>
                    <a:pt x="21205" y="32323"/>
                    <a:pt x="21068" y="32346"/>
                    <a:pt x="20977" y="32323"/>
                  </a:cubicBezTo>
                  <a:cubicBezTo>
                    <a:pt x="20863" y="32300"/>
                    <a:pt x="20749" y="32255"/>
                    <a:pt x="20657" y="32209"/>
                  </a:cubicBezTo>
                  <a:cubicBezTo>
                    <a:pt x="20452" y="32118"/>
                    <a:pt x="20201" y="32049"/>
                    <a:pt x="20018" y="31935"/>
                  </a:cubicBezTo>
                  <a:cubicBezTo>
                    <a:pt x="19584" y="31661"/>
                    <a:pt x="19128" y="31615"/>
                    <a:pt x="18649" y="31570"/>
                  </a:cubicBezTo>
                  <a:cubicBezTo>
                    <a:pt x="18608" y="31563"/>
                    <a:pt x="18574" y="31560"/>
                    <a:pt x="18543" y="31560"/>
                  </a:cubicBezTo>
                  <a:cubicBezTo>
                    <a:pt x="18468" y="31560"/>
                    <a:pt x="18410" y="31577"/>
                    <a:pt x="18329" y="31593"/>
                  </a:cubicBezTo>
                  <a:cubicBezTo>
                    <a:pt x="18238" y="31593"/>
                    <a:pt x="18169" y="31638"/>
                    <a:pt x="18101" y="31661"/>
                  </a:cubicBezTo>
                  <a:cubicBezTo>
                    <a:pt x="18009" y="31661"/>
                    <a:pt x="17941" y="31638"/>
                    <a:pt x="17850" y="31638"/>
                  </a:cubicBezTo>
                  <a:lnTo>
                    <a:pt x="17736" y="31638"/>
                  </a:lnTo>
                  <a:cubicBezTo>
                    <a:pt x="17690" y="31661"/>
                    <a:pt x="17644" y="31661"/>
                    <a:pt x="17621" y="31661"/>
                  </a:cubicBezTo>
                  <a:cubicBezTo>
                    <a:pt x="17576" y="31661"/>
                    <a:pt x="17553" y="31638"/>
                    <a:pt x="17530" y="31638"/>
                  </a:cubicBezTo>
                  <a:cubicBezTo>
                    <a:pt x="17507" y="31661"/>
                    <a:pt x="17439" y="31775"/>
                    <a:pt x="17439" y="31775"/>
                  </a:cubicBezTo>
                  <a:cubicBezTo>
                    <a:pt x="17393" y="31775"/>
                    <a:pt x="17302" y="31593"/>
                    <a:pt x="17256" y="31570"/>
                  </a:cubicBezTo>
                  <a:cubicBezTo>
                    <a:pt x="17211" y="31501"/>
                    <a:pt x="17142" y="31433"/>
                    <a:pt x="17096" y="31364"/>
                  </a:cubicBezTo>
                  <a:cubicBezTo>
                    <a:pt x="17211" y="31319"/>
                    <a:pt x="17348" y="31319"/>
                    <a:pt x="17485" y="31296"/>
                  </a:cubicBezTo>
                  <a:cubicBezTo>
                    <a:pt x="17599" y="31296"/>
                    <a:pt x="17736" y="31250"/>
                    <a:pt x="17850" y="31227"/>
                  </a:cubicBezTo>
                  <a:cubicBezTo>
                    <a:pt x="18032" y="31227"/>
                    <a:pt x="18192" y="31205"/>
                    <a:pt x="18375" y="31205"/>
                  </a:cubicBezTo>
                  <a:cubicBezTo>
                    <a:pt x="18489" y="31205"/>
                    <a:pt x="18580" y="31159"/>
                    <a:pt x="18694" y="31136"/>
                  </a:cubicBezTo>
                  <a:cubicBezTo>
                    <a:pt x="18808" y="31113"/>
                    <a:pt x="18900" y="31113"/>
                    <a:pt x="19014" y="31090"/>
                  </a:cubicBezTo>
                  <a:cubicBezTo>
                    <a:pt x="19122" y="31082"/>
                    <a:pt x="19225" y="31077"/>
                    <a:pt x="19325" y="31077"/>
                  </a:cubicBezTo>
                  <a:cubicBezTo>
                    <a:pt x="19497" y="31077"/>
                    <a:pt x="19662" y="31093"/>
                    <a:pt x="19836" y="31136"/>
                  </a:cubicBezTo>
                  <a:cubicBezTo>
                    <a:pt x="20199" y="31237"/>
                    <a:pt x="20491" y="31517"/>
                    <a:pt x="20869" y="31517"/>
                  </a:cubicBezTo>
                  <a:cubicBezTo>
                    <a:pt x="20919" y="31517"/>
                    <a:pt x="20970" y="31512"/>
                    <a:pt x="21022" y="31501"/>
                  </a:cubicBezTo>
                  <a:cubicBezTo>
                    <a:pt x="21022" y="31501"/>
                    <a:pt x="21045" y="31250"/>
                    <a:pt x="21022" y="31250"/>
                  </a:cubicBezTo>
                  <a:cubicBezTo>
                    <a:pt x="20931" y="31182"/>
                    <a:pt x="20794" y="31159"/>
                    <a:pt x="20680" y="31113"/>
                  </a:cubicBezTo>
                  <a:cubicBezTo>
                    <a:pt x="20589" y="31068"/>
                    <a:pt x="20497" y="30999"/>
                    <a:pt x="20383" y="30931"/>
                  </a:cubicBezTo>
                  <a:cubicBezTo>
                    <a:pt x="20155" y="30771"/>
                    <a:pt x="19927" y="30680"/>
                    <a:pt x="19630" y="30588"/>
                  </a:cubicBezTo>
                  <a:cubicBezTo>
                    <a:pt x="19447" y="30527"/>
                    <a:pt x="19275" y="30507"/>
                    <a:pt x="19092" y="30507"/>
                  </a:cubicBezTo>
                  <a:cubicBezTo>
                    <a:pt x="19001" y="30507"/>
                    <a:pt x="18907" y="30512"/>
                    <a:pt x="18808" y="30520"/>
                  </a:cubicBezTo>
                  <a:cubicBezTo>
                    <a:pt x="18667" y="30529"/>
                    <a:pt x="18536" y="30535"/>
                    <a:pt x="18408" y="30535"/>
                  </a:cubicBezTo>
                  <a:cubicBezTo>
                    <a:pt x="18227" y="30535"/>
                    <a:pt x="18050" y="30524"/>
                    <a:pt x="17850" y="30497"/>
                  </a:cubicBezTo>
                  <a:cubicBezTo>
                    <a:pt x="17829" y="30495"/>
                    <a:pt x="17808" y="30494"/>
                    <a:pt x="17787" y="30494"/>
                  </a:cubicBezTo>
                  <a:cubicBezTo>
                    <a:pt x="17580" y="30494"/>
                    <a:pt x="17372" y="30588"/>
                    <a:pt x="17165" y="30588"/>
                  </a:cubicBezTo>
                  <a:cubicBezTo>
                    <a:pt x="17118" y="30579"/>
                    <a:pt x="17074" y="30573"/>
                    <a:pt x="17032" y="30573"/>
                  </a:cubicBezTo>
                  <a:cubicBezTo>
                    <a:pt x="16971" y="30573"/>
                    <a:pt x="16912" y="30584"/>
                    <a:pt x="16845" y="30611"/>
                  </a:cubicBezTo>
                  <a:cubicBezTo>
                    <a:pt x="16800" y="30634"/>
                    <a:pt x="16731" y="30657"/>
                    <a:pt x="16663" y="30680"/>
                  </a:cubicBezTo>
                  <a:lnTo>
                    <a:pt x="16572" y="30702"/>
                  </a:lnTo>
                  <a:cubicBezTo>
                    <a:pt x="16554" y="30720"/>
                    <a:pt x="16537" y="30727"/>
                    <a:pt x="16520" y="30727"/>
                  </a:cubicBezTo>
                  <a:cubicBezTo>
                    <a:pt x="16494" y="30727"/>
                    <a:pt x="16471" y="30708"/>
                    <a:pt x="16457" y="30680"/>
                  </a:cubicBezTo>
                  <a:cubicBezTo>
                    <a:pt x="16343" y="30611"/>
                    <a:pt x="16206" y="30497"/>
                    <a:pt x="16092" y="30429"/>
                  </a:cubicBezTo>
                  <a:cubicBezTo>
                    <a:pt x="15955" y="30360"/>
                    <a:pt x="15818" y="30292"/>
                    <a:pt x="15681" y="30200"/>
                  </a:cubicBezTo>
                  <a:cubicBezTo>
                    <a:pt x="15567" y="30109"/>
                    <a:pt x="15453" y="30018"/>
                    <a:pt x="15339" y="29926"/>
                  </a:cubicBezTo>
                  <a:lnTo>
                    <a:pt x="15339" y="29926"/>
                  </a:lnTo>
                  <a:cubicBezTo>
                    <a:pt x="15407" y="29949"/>
                    <a:pt x="15476" y="29972"/>
                    <a:pt x="15522" y="29995"/>
                  </a:cubicBezTo>
                  <a:cubicBezTo>
                    <a:pt x="15658" y="30018"/>
                    <a:pt x="15773" y="30063"/>
                    <a:pt x="15887" y="30086"/>
                  </a:cubicBezTo>
                  <a:cubicBezTo>
                    <a:pt x="16001" y="30109"/>
                    <a:pt x="16115" y="30109"/>
                    <a:pt x="16229" y="30132"/>
                  </a:cubicBezTo>
                  <a:cubicBezTo>
                    <a:pt x="16322" y="30169"/>
                    <a:pt x="16415" y="30206"/>
                    <a:pt x="16509" y="30206"/>
                  </a:cubicBezTo>
                  <a:cubicBezTo>
                    <a:pt x="16530" y="30206"/>
                    <a:pt x="16551" y="30204"/>
                    <a:pt x="16572" y="30200"/>
                  </a:cubicBezTo>
                  <a:cubicBezTo>
                    <a:pt x="16754" y="30200"/>
                    <a:pt x="16960" y="30155"/>
                    <a:pt x="17142" y="30132"/>
                  </a:cubicBezTo>
                  <a:cubicBezTo>
                    <a:pt x="17475" y="30090"/>
                    <a:pt x="17807" y="29992"/>
                    <a:pt x="18157" y="29992"/>
                  </a:cubicBezTo>
                  <a:cubicBezTo>
                    <a:pt x="18191" y="29992"/>
                    <a:pt x="18226" y="29993"/>
                    <a:pt x="18261" y="29995"/>
                  </a:cubicBezTo>
                  <a:cubicBezTo>
                    <a:pt x="18492" y="30026"/>
                    <a:pt x="18735" y="30140"/>
                    <a:pt x="18973" y="30140"/>
                  </a:cubicBezTo>
                  <a:cubicBezTo>
                    <a:pt x="19087" y="30140"/>
                    <a:pt x="19200" y="30114"/>
                    <a:pt x="19311" y="30041"/>
                  </a:cubicBezTo>
                  <a:cubicBezTo>
                    <a:pt x="19333" y="30041"/>
                    <a:pt x="19333" y="29812"/>
                    <a:pt x="19311" y="29789"/>
                  </a:cubicBezTo>
                  <a:cubicBezTo>
                    <a:pt x="19265" y="29767"/>
                    <a:pt x="19202" y="29767"/>
                    <a:pt x="19136" y="29767"/>
                  </a:cubicBezTo>
                  <a:cubicBezTo>
                    <a:pt x="19071" y="29767"/>
                    <a:pt x="19002" y="29767"/>
                    <a:pt x="18945" y="29744"/>
                  </a:cubicBezTo>
                  <a:cubicBezTo>
                    <a:pt x="18808" y="29721"/>
                    <a:pt x="18671" y="29652"/>
                    <a:pt x="18534" y="29607"/>
                  </a:cubicBezTo>
                  <a:cubicBezTo>
                    <a:pt x="18306" y="29525"/>
                    <a:pt x="18090" y="29514"/>
                    <a:pt x="17860" y="29514"/>
                  </a:cubicBezTo>
                  <a:cubicBezTo>
                    <a:pt x="17768" y="29514"/>
                    <a:pt x="17674" y="29516"/>
                    <a:pt x="17576" y="29516"/>
                  </a:cubicBezTo>
                  <a:cubicBezTo>
                    <a:pt x="17292" y="29516"/>
                    <a:pt x="17008" y="29588"/>
                    <a:pt x="16724" y="29588"/>
                  </a:cubicBezTo>
                  <a:cubicBezTo>
                    <a:pt x="16688" y="29588"/>
                    <a:pt x="16653" y="29587"/>
                    <a:pt x="16617" y="29584"/>
                  </a:cubicBezTo>
                  <a:cubicBezTo>
                    <a:pt x="16389" y="29561"/>
                    <a:pt x="16183" y="29447"/>
                    <a:pt x="15978" y="29356"/>
                  </a:cubicBezTo>
                  <a:cubicBezTo>
                    <a:pt x="15841" y="29287"/>
                    <a:pt x="15704" y="29287"/>
                    <a:pt x="15567" y="29242"/>
                  </a:cubicBezTo>
                  <a:cubicBezTo>
                    <a:pt x="15453" y="29196"/>
                    <a:pt x="15362" y="29128"/>
                    <a:pt x="15225" y="29059"/>
                  </a:cubicBezTo>
                  <a:cubicBezTo>
                    <a:pt x="15111" y="29013"/>
                    <a:pt x="14974" y="28991"/>
                    <a:pt x="14860" y="28968"/>
                  </a:cubicBezTo>
                  <a:cubicBezTo>
                    <a:pt x="14812" y="28952"/>
                    <a:pt x="14776" y="28925"/>
                    <a:pt x="14735" y="28925"/>
                  </a:cubicBezTo>
                  <a:cubicBezTo>
                    <a:pt x="14717" y="28925"/>
                    <a:pt x="14698" y="28931"/>
                    <a:pt x="14677" y="28945"/>
                  </a:cubicBezTo>
                  <a:cubicBezTo>
                    <a:pt x="14654" y="28945"/>
                    <a:pt x="14631" y="29059"/>
                    <a:pt x="14609" y="29059"/>
                  </a:cubicBezTo>
                  <a:cubicBezTo>
                    <a:pt x="14586" y="29059"/>
                    <a:pt x="14472" y="28876"/>
                    <a:pt x="14449" y="28854"/>
                  </a:cubicBezTo>
                  <a:cubicBezTo>
                    <a:pt x="14403" y="28808"/>
                    <a:pt x="14357" y="28739"/>
                    <a:pt x="14289" y="28671"/>
                  </a:cubicBezTo>
                  <a:cubicBezTo>
                    <a:pt x="14175" y="28557"/>
                    <a:pt x="14061" y="28466"/>
                    <a:pt x="13901" y="28374"/>
                  </a:cubicBezTo>
                  <a:cubicBezTo>
                    <a:pt x="13855" y="28329"/>
                    <a:pt x="13810" y="28306"/>
                    <a:pt x="13764" y="28283"/>
                  </a:cubicBezTo>
                  <a:lnTo>
                    <a:pt x="13787" y="28283"/>
                  </a:lnTo>
                  <a:cubicBezTo>
                    <a:pt x="14061" y="28374"/>
                    <a:pt x="14289" y="28511"/>
                    <a:pt x="14540" y="28648"/>
                  </a:cubicBezTo>
                  <a:cubicBezTo>
                    <a:pt x="14791" y="28762"/>
                    <a:pt x="15019" y="28922"/>
                    <a:pt x="15293" y="29013"/>
                  </a:cubicBezTo>
                  <a:cubicBezTo>
                    <a:pt x="15427" y="29064"/>
                    <a:pt x="15623" y="29139"/>
                    <a:pt x="15790" y="29139"/>
                  </a:cubicBezTo>
                  <a:cubicBezTo>
                    <a:pt x="15850" y="29139"/>
                    <a:pt x="15907" y="29129"/>
                    <a:pt x="15955" y="29105"/>
                  </a:cubicBezTo>
                  <a:cubicBezTo>
                    <a:pt x="15955" y="29082"/>
                    <a:pt x="15955" y="28854"/>
                    <a:pt x="15955" y="28854"/>
                  </a:cubicBezTo>
                  <a:cubicBezTo>
                    <a:pt x="15841" y="28694"/>
                    <a:pt x="15567" y="28694"/>
                    <a:pt x="15407" y="28648"/>
                  </a:cubicBezTo>
                  <a:cubicBezTo>
                    <a:pt x="15179" y="28580"/>
                    <a:pt x="14997" y="28466"/>
                    <a:pt x="14791" y="28374"/>
                  </a:cubicBezTo>
                  <a:cubicBezTo>
                    <a:pt x="14449" y="28192"/>
                    <a:pt x="14106" y="27941"/>
                    <a:pt x="13718" y="27849"/>
                  </a:cubicBezTo>
                  <a:cubicBezTo>
                    <a:pt x="13924" y="27712"/>
                    <a:pt x="14084" y="27621"/>
                    <a:pt x="14312" y="27553"/>
                  </a:cubicBezTo>
                  <a:cubicBezTo>
                    <a:pt x="14404" y="27527"/>
                    <a:pt x="14493" y="27518"/>
                    <a:pt x="14582" y="27518"/>
                  </a:cubicBezTo>
                  <a:cubicBezTo>
                    <a:pt x="14734" y="27518"/>
                    <a:pt x="14883" y="27547"/>
                    <a:pt x="15042" y="27575"/>
                  </a:cubicBezTo>
                  <a:cubicBezTo>
                    <a:pt x="15248" y="27598"/>
                    <a:pt x="15453" y="27690"/>
                    <a:pt x="15681" y="27690"/>
                  </a:cubicBezTo>
                  <a:cubicBezTo>
                    <a:pt x="15728" y="27696"/>
                    <a:pt x="15784" y="27701"/>
                    <a:pt x="15842" y="27701"/>
                  </a:cubicBezTo>
                  <a:cubicBezTo>
                    <a:pt x="15985" y="27701"/>
                    <a:pt x="16141" y="27673"/>
                    <a:pt x="16206" y="27575"/>
                  </a:cubicBezTo>
                  <a:cubicBezTo>
                    <a:pt x="16206" y="27553"/>
                    <a:pt x="16229" y="27347"/>
                    <a:pt x="16206" y="27324"/>
                  </a:cubicBezTo>
                  <a:cubicBezTo>
                    <a:pt x="16155" y="27283"/>
                    <a:pt x="16098" y="27270"/>
                    <a:pt x="16041" y="27270"/>
                  </a:cubicBezTo>
                  <a:cubicBezTo>
                    <a:pt x="15973" y="27270"/>
                    <a:pt x="15904" y="27289"/>
                    <a:pt x="15841" y="27301"/>
                  </a:cubicBezTo>
                  <a:cubicBezTo>
                    <a:pt x="15704" y="27301"/>
                    <a:pt x="15544" y="27279"/>
                    <a:pt x="15407" y="27256"/>
                  </a:cubicBezTo>
                  <a:cubicBezTo>
                    <a:pt x="15225" y="27210"/>
                    <a:pt x="15042" y="27165"/>
                    <a:pt x="14837" y="27142"/>
                  </a:cubicBezTo>
                  <a:cubicBezTo>
                    <a:pt x="15088" y="27005"/>
                    <a:pt x="15339" y="26822"/>
                    <a:pt x="15476" y="26571"/>
                  </a:cubicBezTo>
                  <a:cubicBezTo>
                    <a:pt x="15476" y="26548"/>
                    <a:pt x="15476" y="26503"/>
                    <a:pt x="15476" y="26457"/>
                  </a:cubicBezTo>
                  <a:lnTo>
                    <a:pt x="15476" y="26320"/>
                  </a:lnTo>
                  <a:cubicBezTo>
                    <a:pt x="15270" y="26594"/>
                    <a:pt x="14974" y="26708"/>
                    <a:pt x="14677" y="26822"/>
                  </a:cubicBezTo>
                  <a:cubicBezTo>
                    <a:pt x="14517" y="26891"/>
                    <a:pt x="14357" y="26936"/>
                    <a:pt x="14198" y="27028"/>
                  </a:cubicBezTo>
                  <a:cubicBezTo>
                    <a:pt x="14141" y="27056"/>
                    <a:pt x="14112" y="27073"/>
                    <a:pt x="14095" y="27073"/>
                  </a:cubicBezTo>
                  <a:cubicBezTo>
                    <a:pt x="14072" y="27073"/>
                    <a:pt x="14074" y="27039"/>
                    <a:pt x="14061" y="26959"/>
                  </a:cubicBezTo>
                  <a:cubicBezTo>
                    <a:pt x="14038" y="26891"/>
                    <a:pt x="14015" y="26891"/>
                    <a:pt x="13992" y="26822"/>
                  </a:cubicBezTo>
                  <a:cubicBezTo>
                    <a:pt x="13947" y="26731"/>
                    <a:pt x="13924" y="26640"/>
                    <a:pt x="13878" y="26548"/>
                  </a:cubicBezTo>
                  <a:cubicBezTo>
                    <a:pt x="13832" y="26457"/>
                    <a:pt x="13787" y="26366"/>
                    <a:pt x="13718" y="26274"/>
                  </a:cubicBezTo>
                  <a:cubicBezTo>
                    <a:pt x="13627" y="26115"/>
                    <a:pt x="13467" y="25955"/>
                    <a:pt x="13330" y="25818"/>
                  </a:cubicBezTo>
                  <a:cubicBezTo>
                    <a:pt x="13278" y="25766"/>
                    <a:pt x="13186" y="25673"/>
                    <a:pt x="13115" y="25673"/>
                  </a:cubicBezTo>
                  <a:cubicBezTo>
                    <a:pt x="13093" y="25673"/>
                    <a:pt x="13073" y="25682"/>
                    <a:pt x="13056" y="25704"/>
                  </a:cubicBezTo>
                  <a:cubicBezTo>
                    <a:pt x="13056" y="25727"/>
                    <a:pt x="13056" y="25818"/>
                    <a:pt x="13056" y="25841"/>
                  </a:cubicBezTo>
                  <a:lnTo>
                    <a:pt x="13056" y="25955"/>
                  </a:lnTo>
                  <a:cubicBezTo>
                    <a:pt x="13056" y="25955"/>
                    <a:pt x="13056" y="25932"/>
                    <a:pt x="13079" y="25932"/>
                  </a:cubicBezTo>
                  <a:cubicBezTo>
                    <a:pt x="13102" y="26069"/>
                    <a:pt x="13171" y="26206"/>
                    <a:pt x="13262" y="26320"/>
                  </a:cubicBezTo>
                  <a:cubicBezTo>
                    <a:pt x="13376" y="26503"/>
                    <a:pt x="13490" y="26731"/>
                    <a:pt x="13490" y="26936"/>
                  </a:cubicBezTo>
                  <a:cubicBezTo>
                    <a:pt x="13490" y="26959"/>
                    <a:pt x="13490" y="26982"/>
                    <a:pt x="13490" y="26982"/>
                  </a:cubicBezTo>
                  <a:lnTo>
                    <a:pt x="13490" y="27119"/>
                  </a:lnTo>
                  <a:cubicBezTo>
                    <a:pt x="13490" y="27165"/>
                    <a:pt x="13513" y="27210"/>
                    <a:pt x="13559" y="27256"/>
                  </a:cubicBezTo>
                  <a:lnTo>
                    <a:pt x="13559" y="27301"/>
                  </a:lnTo>
                  <a:cubicBezTo>
                    <a:pt x="13536" y="27301"/>
                    <a:pt x="13536" y="27324"/>
                    <a:pt x="13559" y="27324"/>
                  </a:cubicBezTo>
                  <a:cubicBezTo>
                    <a:pt x="13559" y="27347"/>
                    <a:pt x="13559" y="27370"/>
                    <a:pt x="13559" y="27370"/>
                  </a:cubicBezTo>
                  <a:cubicBezTo>
                    <a:pt x="13559" y="27393"/>
                    <a:pt x="13559" y="27416"/>
                    <a:pt x="13559" y="27416"/>
                  </a:cubicBezTo>
                  <a:cubicBezTo>
                    <a:pt x="13262" y="27598"/>
                    <a:pt x="12965" y="27804"/>
                    <a:pt x="12668" y="27963"/>
                  </a:cubicBezTo>
                  <a:cubicBezTo>
                    <a:pt x="12623" y="27986"/>
                    <a:pt x="12600" y="27986"/>
                    <a:pt x="12577" y="28009"/>
                  </a:cubicBezTo>
                  <a:cubicBezTo>
                    <a:pt x="12569" y="28017"/>
                    <a:pt x="12560" y="28023"/>
                    <a:pt x="12552" y="28023"/>
                  </a:cubicBezTo>
                  <a:cubicBezTo>
                    <a:pt x="12538" y="28023"/>
                    <a:pt x="12523" y="28007"/>
                    <a:pt x="12509" y="27963"/>
                  </a:cubicBezTo>
                  <a:cubicBezTo>
                    <a:pt x="12486" y="27986"/>
                    <a:pt x="12486" y="27986"/>
                    <a:pt x="12440" y="28009"/>
                  </a:cubicBezTo>
                  <a:cubicBezTo>
                    <a:pt x="12394" y="28032"/>
                    <a:pt x="12349" y="28123"/>
                    <a:pt x="12280" y="28169"/>
                  </a:cubicBezTo>
                  <a:cubicBezTo>
                    <a:pt x="12212" y="28215"/>
                    <a:pt x="12143" y="28237"/>
                    <a:pt x="12075" y="28283"/>
                  </a:cubicBezTo>
                  <a:cubicBezTo>
                    <a:pt x="11892" y="28374"/>
                    <a:pt x="11733" y="28466"/>
                    <a:pt x="11573" y="28580"/>
                  </a:cubicBezTo>
                  <a:cubicBezTo>
                    <a:pt x="11527" y="28625"/>
                    <a:pt x="11481" y="28648"/>
                    <a:pt x="11459" y="28671"/>
                  </a:cubicBezTo>
                  <a:cubicBezTo>
                    <a:pt x="11413" y="28694"/>
                    <a:pt x="11390" y="28717"/>
                    <a:pt x="11367" y="28739"/>
                  </a:cubicBezTo>
                  <a:cubicBezTo>
                    <a:pt x="11356" y="28762"/>
                    <a:pt x="11345" y="28774"/>
                    <a:pt x="11336" y="28774"/>
                  </a:cubicBezTo>
                  <a:cubicBezTo>
                    <a:pt x="11327" y="28774"/>
                    <a:pt x="11322" y="28762"/>
                    <a:pt x="11322" y="28739"/>
                  </a:cubicBezTo>
                  <a:cubicBezTo>
                    <a:pt x="11276" y="28717"/>
                    <a:pt x="11230" y="28580"/>
                    <a:pt x="11185" y="28534"/>
                  </a:cubicBezTo>
                  <a:cubicBezTo>
                    <a:pt x="11162" y="28488"/>
                    <a:pt x="11162" y="28420"/>
                    <a:pt x="11139" y="28374"/>
                  </a:cubicBezTo>
                  <a:cubicBezTo>
                    <a:pt x="11116" y="28351"/>
                    <a:pt x="11071" y="28283"/>
                    <a:pt x="11048" y="28260"/>
                  </a:cubicBezTo>
                  <a:cubicBezTo>
                    <a:pt x="11002" y="28215"/>
                    <a:pt x="10979" y="28169"/>
                    <a:pt x="10934" y="28123"/>
                  </a:cubicBezTo>
                  <a:cubicBezTo>
                    <a:pt x="10820" y="28032"/>
                    <a:pt x="10705" y="27918"/>
                    <a:pt x="10591" y="27826"/>
                  </a:cubicBezTo>
                  <a:cubicBezTo>
                    <a:pt x="10568" y="27804"/>
                    <a:pt x="10500" y="27758"/>
                    <a:pt x="10477" y="27758"/>
                  </a:cubicBezTo>
                  <a:cubicBezTo>
                    <a:pt x="10422" y="27758"/>
                    <a:pt x="10400" y="27754"/>
                    <a:pt x="10392" y="27754"/>
                  </a:cubicBezTo>
                  <a:cubicBezTo>
                    <a:pt x="10380" y="27754"/>
                    <a:pt x="10400" y="27763"/>
                    <a:pt x="10386" y="27804"/>
                  </a:cubicBezTo>
                  <a:cubicBezTo>
                    <a:pt x="10363" y="27872"/>
                    <a:pt x="10363" y="27941"/>
                    <a:pt x="10386" y="27986"/>
                  </a:cubicBezTo>
                  <a:lnTo>
                    <a:pt x="10386" y="28009"/>
                  </a:lnTo>
                  <a:cubicBezTo>
                    <a:pt x="10409" y="28055"/>
                    <a:pt x="10431" y="28100"/>
                    <a:pt x="10454" y="28123"/>
                  </a:cubicBezTo>
                  <a:cubicBezTo>
                    <a:pt x="10500" y="28237"/>
                    <a:pt x="10591" y="28351"/>
                    <a:pt x="10637" y="28443"/>
                  </a:cubicBezTo>
                  <a:cubicBezTo>
                    <a:pt x="10683" y="28511"/>
                    <a:pt x="10683" y="28580"/>
                    <a:pt x="10705" y="28648"/>
                  </a:cubicBezTo>
                  <a:cubicBezTo>
                    <a:pt x="10751" y="28694"/>
                    <a:pt x="10774" y="28739"/>
                    <a:pt x="10797" y="28808"/>
                  </a:cubicBezTo>
                  <a:lnTo>
                    <a:pt x="10797" y="28876"/>
                  </a:lnTo>
                  <a:cubicBezTo>
                    <a:pt x="10797" y="28899"/>
                    <a:pt x="10797" y="28922"/>
                    <a:pt x="10797" y="28922"/>
                  </a:cubicBezTo>
                  <a:lnTo>
                    <a:pt x="10797" y="28991"/>
                  </a:lnTo>
                  <a:cubicBezTo>
                    <a:pt x="10797" y="29013"/>
                    <a:pt x="10820" y="29036"/>
                    <a:pt x="10820" y="29082"/>
                  </a:cubicBezTo>
                  <a:lnTo>
                    <a:pt x="10820" y="29105"/>
                  </a:lnTo>
                  <a:cubicBezTo>
                    <a:pt x="10820" y="29128"/>
                    <a:pt x="10820" y="29173"/>
                    <a:pt x="10820" y="29219"/>
                  </a:cubicBezTo>
                  <a:lnTo>
                    <a:pt x="10820" y="29242"/>
                  </a:lnTo>
                  <a:cubicBezTo>
                    <a:pt x="10614" y="29424"/>
                    <a:pt x="10409" y="29630"/>
                    <a:pt x="10203" y="29812"/>
                  </a:cubicBezTo>
                  <a:cubicBezTo>
                    <a:pt x="10135" y="29858"/>
                    <a:pt x="10066" y="29926"/>
                    <a:pt x="9998" y="29972"/>
                  </a:cubicBezTo>
                  <a:cubicBezTo>
                    <a:pt x="9975" y="30018"/>
                    <a:pt x="9929" y="30041"/>
                    <a:pt x="9884" y="30063"/>
                  </a:cubicBezTo>
                  <a:cubicBezTo>
                    <a:pt x="9873" y="30084"/>
                    <a:pt x="9863" y="30095"/>
                    <a:pt x="9855" y="30095"/>
                  </a:cubicBezTo>
                  <a:cubicBezTo>
                    <a:pt x="9845" y="30095"/>
                    <a:pt x="9838" y="30078"/>
                    <a:pt x="9838" y="30041"/>
                  </a:cubicBezTo>
                  <a:cubicBezTo>
                    <a:pt x="9815" y="29995"/>
                    <a:pt x="9792" y="29926"/>
                    <a:pt x="9747" y="29881"/>
                  </a:cubicBezTo>
                  <a:cubicBezTo>
                    <a:pt x="9678" y="29767"/>
                    <a:pt x="9633" y="29675"/>
                    <a:pt x="9541" y="29561"/>
                  </a:cubicBezTo>
                  <a:cubicBezTo>
                    <a:pt x="9439" y="29418"/>
                    <a:pt x="9246" y="29257"/>
                    <a:pt x="9076" y="29257"/>
                  </a:cubicBezTo>
                  <a:cubicBezTo>
                    <a:pt x="9056" y="29257"/>
                    <a:pt x="9036" y="29260"/>
                    <a:pt x="9016" y="29264"/>
                  </a:cubicBezTo>
                  <a:cubicBezTo>
                    <a:pt x="8993" y="29264"/>
                    <a:pt x="9016" y="29470"/>
                    <a:pt x="9016" y="29493"/>
                  </a:cubicBezTo>
                  <a:cubicBezTo>
                    <a:pt x="9016" y="29607"/>
                    <a:pt x="9108" y="29698"/>
                    <a:pt x="9153" y="29767"/>
                  </a:cubicBezTo>
                  <a:cubicBezTo>
                    <a:pt x="9199" y="29858"/>
                    <a:pt x="9267" y="29972"/>
                    <a:pt x="9290" y="30086"/>
                  </a:cubicBezTo>
                  <a:lnTo>
                    <a:pt x="9290" y="30132"/>
                  </a:lnTo>
                  <a:cubicBezTo>
                    <a:pt x="9290" y="30177"/>
                    <a:pt x="9290" y="30223"/>
                    <a:pt x="9290" y="30246"/>
                  </a:cubicBezTo>
                  <a:lnTo>
                    <a:pt x="9290" y="30269"/>
                  </a:lnTo>
                  <a:cubicBezTo>
                    <a:pt x="9313" y="30292"/>
                    <a:pt x="9313" y="30337"/>
                    <a:pt x="9336" y="30337"/>
                  </a:cubicBezTo>
                  <a:cubicBezTo>
                    <a:pt x="9336" y="30360"/>
                    <a:pt x="9336" y="30383"/>
                    <a:pt x="9336" y="30406"/>
                  </a:cubicBezTo>
                  <a:cubicBezTo>
                    <a:pt x="8811" y="30702"/>
                    <a:pt x="8263" y="30931"/>
                    <a:pt x="7715" y="31136"/>
                  </a:cubicBezTo>
                  <a:lnTo>
                    <a:pt x="7715" y="31113"/>
                  </a:lnTo>
                  <a:lnTo>
                    <a:pt x="7692" y="31136"/>
                  </a:lnTo>
                  <a:cubicBezTo>
                    <a:pt x="7692" y="31159"/>
                    <a:pt x="7692" y="31159"/>
                    <a:pt x="7692" y="31182"/>
                  </a:cubicBezTo>
                  <a:cubicBezTo>
                    <a:pt x="7692" y="31159"/>
                    <a:pt x="7692" y="31113"/>
                    <a:pt x="7670" y="31068"/>
                  </a:cubicBezTo>
                  <a:lnTo>
                    <a:pt x="7670" y="30999"/>
                  </a:lnTo>
                  <a:cubicBezTo>
                    <a:pt x="7670" y="30954"/>
                    <a:pt x="7670" y="30885"/>
                    <a:pt x="7647" y="30839"/>
                  </a:cubicBezTo>
                  <a:lnTo>
                    <a:pt x="7647" y="30817"/>
                  </a:lnTo>
                  <a:cubicBezTo>
                    <a:pt x="7624" y="30611"/>
                    <a:pt x="7510" y="30406"/>
                    <a:pt x="7419" y="30223"/>
                  </a:cubicBezTo>
                  <a:cubicBezTo>
                    <a:pt x="7398" y="30183"/>
                    <a:pt x="7290" y="29983"/>
                    <a:pt x="7202" y="29983"/>
                  </a:cubicBezTo>
                  <a:cubicBezTo>
                    <a:pt x="7190" y="29983"/>
                    <a:pt x="7178" y="29987"/>
                    <a:pt x="7167" y="29995"/>
                  </a:cubicBezTo>
                  <a:cubicBezTo>
                    <a:pt x="7145" y="30018"/>
                    <a:pt x="7145" y="30109"/>
                    <a:pt x="7145" y="30132"/>
                  </a:cubicBezTo>
                  <a:cubicBezTo>
                    <a:pt x="7145" y="30155"/>
                    <a:pt x="7167" y="30155"/>
                    <a:pt x="7167" y="30155"/>
                  </a:cubicBezTo>
                  <a:lnTo>
                    <a:pt x="7167" y="30269"/>
                  </a:lnTo>
                  <a:cubicBezTo>
                    <a:pt x="7167" y="30383"/>
                    <a:pt x="7213" y="30520"/>
                    <a:pt x="7236" y="30634"/>
                  </a:cubicBezTo>
                  <a:lnTo>
                    <a:pt x="7236" y="30680"/>
                  </a:lnTo>
                  <a:lnTo>
                    <a:pt x="7236" y="30817"/>
                  </a:lnTo>
                  <a:cubicBezTo>
                    <a:pt x="7259" y="30794"/>
                    <a:pt x="7259" y="30771"/>
                    <a:pt x="7259" y="30748"/>
                  </a:cubicBezTo>
                  <a:cubicBezTo>
                    <a:pt x="7259" y="30771"/>
                    <a:pt x="7259" y="30771"/>
                    <a:pt x="7259" y="30794"/>
                  </a:cubicBezTo>
                  <a:cubicBezTo>
                    <a:pt x="7259" y="30794"/>
                    <a:pt x="7259" y="30817"/>
                    <a:pt x="7259" y="30817"/>
                  </a:cubicBezTo>
                  <a:cubicBezTo>
                    <a:pt x="7236" y="30885"/>
                    <a:pt x="7190" y="30954"/>
                    <a:pt x="7190" y="31022"/>
                  </a:cubicBezTo>
                  <a:cubicBezTo>
                    <a:pt x="7190" y="31022"/>
                    <a:pt x="7167" y="30999"/>
                    <a:pt x="7167" y="30999"/>
                  </a:cubicBezTo>
                  <a:lnTo>
                    <a:pt x="7167" y="31113"/>
                  </a:lnTo>
                  <a:cubicBezTo>
                    <a:pt x="7167" y="31136"/>
                    <a:pt x="7167" y="31136"/>
                    <a:pt x="7167" y="31159"/>
                  </a:cubicBezTo>
                  <a:lnTo>
                    <a:pt x="7167" y="31182"/>
                  </a:lnTo>
                  <a:cubicBezTo>
                    <a:pt x="7167" y="31205"/>
                    <a:pt x="7145" y="31227"/>
                    <a:pt x="7145" y="31250"/>
                  </a:cubicBezTo>
                  <a:cubicBezTo>
                    <a:pt x="7145" y="31250"/>
                    <a:pt x="7122" y="31273"/>
                    <a:pt x="7122" y="31273"/>
                  </a:cubicBezTo>
                  <a:cubicBezTo>
                    <a:pt x="7122" y="31273"/>
                    <a:pt x="7122" y="31296"/>
                    <a:pt x="7122" y="31342"/>
                  </a:cubicBezTo>
                  <a:cubicBezTo>
                    <a:pt x="6916" y="31387"/>
                    <a:pt x="6711" y="31456"/>
                    <a:pt x="6506" y="31479"/>
                  </a:cubicBezTo>
                  <a:lnTo>
                    <a:pt x="6506" y="31410"/>
                  </a:lnTo>
                  <a:cubicBezTo>
                    <a:pt x="6528" y="31364"/>
                    <a:pt x="6506" y="31319"/>
                    <a:pt x="6506" y="31273"/>
                  </a:cubicBezTo>
                  <a:lnTo>
                    <a:pt x="6506" y="31227"/>
                  </a:lnTo>
                  <a:cubicBezTo>
                    <a:pt x="6528" y="31205"/>
                    <a:pt x="6528" y="31159"/>
                    <a:pt x="6528" y="31136"/>
                  </a:cubicBezTo>
                  <a:cubicBezTo>
                    <a:pt x="6528" y="31136"/>
                    <a:pt x="6506" y="31136"/>
                    <a:pt x="6506" y="31113"/>
                  </a:cubicBezTo>
                  <a:lnTo>
                    <a:pt x="6506" y="31068"/>
                  </a:lnTo>
                  <a:cubicBezTo>
                    <a:pt x="6506" y="31022"/>
                    <a:pt x="6483" y="30976"/>
                    <a:pt x="6483" y="30931"/>
                  </a:cubicBezTo>
                  <a:lnTo>
                    <a:pt x="6460" y="30908"/>
                  </a:lnTo>
                  <a:cubicBezTo>
                    <a:pt x="6437" y="30748"/>
                    <a:pt x="6391" y="30611"/>
                    <a:pt x="6346" y="30429"/>
                  </a:cubicBezTo>
                  <a:cubicBezTo>
                    <a:pt x="6313" y="30347"/>
                    <a:pt x="6246" y="30219"/>
                    <a:pt x="6201" y="30219"/>
                  </a:cubicBezTo>
                  <a:cubicBezTo>
                    <a:pt x="6184" y="30219"/>
                    <a:pt x="6170" y="30239"/>
                    <a:pt x="6163" y="30292"/>
                  </a:cubicBezTo>
                  <a:cubicBezTo>
                    <a:pt x="6163" y="30314"/>
                    <a:pt x="6163" y="30314"/>
                    <a:pt x="6163" y="30314"/>
                  </a:cubicBezTo>
                  <a:cubicBezTo>
                    <a:pt x="6140" y="30337"/>
                    <a:pt x="6140" y="30383"/>
                    <a:pt x="6140" y="30429"/>
                  </a:cubicBezTo>
                  <a:cubicBezTo>
                    <a:pt x="6140" y="30474"/>
                    <a:pt x="6140" y="30497"/>
                    <a:pt x="6140" y="30520"/>
                  </a:cubicBezTo>
                  <a:lnTo>
                    <a:pt x="6140" y="30543"/>
                  </a:lnTo>
                  <a:cubicBezTo>
                    <a:pt x="6140" y="30611"/>
                    <a:pt x="6140" y="30680"/>
                    <a:pt x="6140" y="30748"/>
                  </a:cubicBezTo>
                  <a:lnTo>
                    <a:pt x="6140" y="30771"/>
                  </a:lnTo>
                  <a:cubicBezTo>
                    <a:pt x="6140" y="30817"/>
                    <a:pt x="6140" y="30862"/>
                    <a:pt x="6140" y="30908"/>
                  </a:cubicBezTo>
                  <a:cubicBezTo>
                    <a:pt x="6118" y="30931"/>
                    <a:pt x="6118" y="30954"/>
                    <a:pt x="6118" y="30954"/>
                  </a:cubicBezTo>
                  <a:cubicBezTo>
                    <a:pt x="6118" y="30976"/>
                    <a:pt x="6118" y="30976"/>
                    <a:pt x="6118" y="30976"/>
                  </a:cubicBezTo>
                  <a:cubicBezTo>
                    <a:pt x="6118" y="31068"/>
                    <a:pt x="6049" y="31136"/>
                    <a:pt x="6026" y="31227"/>
                  </a:cubicBezTo>
                  <a:cubicBezTo>
                    <a:pt x="6026" y="31205"/>
                    <a:pt x="6003" y="31182"/>
                    <a:pt x="6003" y="31182"/>
                  </a:cubicBezTo>
                  <a:lnTo>
                    <a:pt x="6003" y="31273"/>
                  </a:lnTo>
                  <a:lnTo>
                    <a:pt x="6003" y="31296"/>
                  </a:lnTo>
                  <a:cubicBezTo>
                    <a:pt x="5981" y="31296"/>
                    <a:pt x="5981" y="31296"/>
                    <a:pt x="5958" y="31319"/>
                  </a:cubicBezTo>
                  <a:cubicBezTo>
                    <a:pt x="5958" y="31319"/>
                    <a:pt x="5958" y="31319"/>
                    <a:pt x="5958" y="31342"/>
                  </a:cubicBezTo>
                  <a:lnTo>
                    <a:pt x="5935" y="31342"/>
                  </a:lnTo>
                  <a:cubicBezTo>
                    <a:pt x="5935" y="31342"/>
                    <a:pt x="5912" y="31479"/>
                    <a:pt x="5935" y="31547"/>
                  </a:cubicBezTo>
                  <a:cubicBezTo>
                    <a:pt x="5861" y="31554"/>
                    <a:pt x="5786" y="31556"/>
                    <a:pt x="5710" y="31556"/>
                  </a:cubicBezTo>
                  <a:cubicBezTo>
                    <a:pt x="5525" y="31556"/>
                    <a:pt x="5336" y="31540"/>
                    <a:pt x="5159" y="31524"/>
                  </a:cubicBezTo>
                  <a:cubicBezTo>
                    <a:pt x="5159" y="31501"/>
                    <a:pt x="5159" y="31501"/>
                    <a:pt x="5159" y="31479"/>
                  </a:cubicBezTo>
                  <a:cubicBezTo>
                    <a:pt x="5182" y="31433"/>
                    <a:pt x="5204" y="31410"/>
                    <a:pt x="5204" y="31364"/>
                  </a:cubicBezTo>
                  <a:lnTo>
                    <a:pt x="5204" y="31319"/>
                  </a:lnTo>
                  <a:cubicBezTo>
                    <a:pt x="5204" y="31319"/>
                    <a:pt x="5204" y="31319"/>
                    <a:pt x="5204" y="31296"/>
                  </a:cubicBezTo>
                  <a:cubicBezTo>
                    <a:pt x="5204" y="31296"/>
                    <a:pt x="5204" y="31273"/>
                    <a:pt x="5204" y="31250"/>
                  </a:cubicBezTo>
                  <a:cubicBezTo>
                    <a:pt x="5227" y="31205"/>
                    <a:pt x="5227" y="31159"/>
                    <a:pt x="5227" y="31113"/>
                  </a:cubicBezTo>
                  <a:lnTo>
                    <a:pt x="5227" y="31090"/>
                  </a:lnTo>
                  <a:lnTo>
                    <a:pt x="5227" y="31022"/>
                  </a:lnTo>
                  <a:cubicBezTo>
                    <a:pt x="5227" y="30999"/>
                    <a:pt x="5227" y="30976"/>
                    <a:pt x="5227" y="30954"/>
                  </a:cubicBezTo>
                  <a:cubicBezTo>
                    <a:pt x="5227" y="30885"/>
                    <a:pt x="5227" y="30839"/>
                    <a:pt x="5227" y="30771"/>
                  </a:cubicBezTo>
                  <a:cubicBezTo>
                    <a:pt x="5250" y="30680"/>
                    <a:pt x="5250" y="30588"/>
                    <a:pt x="5227" y="30543"/>
                  </a:cubicBezTo>
                  <a:cubicBezTo>
                    <a:pt x="5210" y="30474"/>
                    <a:pt x="5167" y="30405"/>
                    <a:pt x="5117" y="30405"/>
                  </a:cubicBezTo>
                  <a:cubicBezTo>
                    <a:pt x="5101" y="30405"/>
                    <a:pt x="5084" y="30412"/>
                    <a:pt x="5068" y="30429"/>
                  </a:cubicBezTo>
                  <a:cubicBezTo>
                    <a:pt x="5022" y="30497"/>
                    <a:pt x="4999" y="30680"/>
                    <a:pt x="4976" y="30771"/>
                  </a:cubicBezTo>
                  <a:cubicBezTo>
                    <a:pt x="4931" y="30862"/>
                    <a:pt x="4862" y="30999"/>
                    <a:pt x="4794" y="31068"/>
                  </a:cubicBezTo>
                  <a:cubicBezTo>
                    <a:pt x="4725" y="31136"/>
                    <a:pt x="4702" y="31136"/>
                    <a:pt x="4680" y="31205"/>
                  </a:cubicBezTo>
                  <a:lnTo>
                    <a:pt x="4680" y="31227"/>
                  </a:lnTo>
                  <a:cubicBezTo>
                    <a:pt x="4680" y="31227"/>
                    <a:pt x="4680" y="31250"/>
                    <a:pt x="4680" y="31273"/>
                  </a:cubicBezTo>
                  <a:cubicBezTo>
                    <a:pt x="4634" y="31319"/>
                    <a:pt x="4588" y="31342"/>
                    <a:pt x="4565" y="31387"/>
                  </a:cubicBezTo>
                  <a:cubicBezTo>
                    <a:pt x="4565" y="31387"/>
                    <a:pt x="4543" y="31410"/>
                    <a:pt x="4543" y="31433"/>
                  </a:cubicBezTo>
                  <a:cubicBezTo>
                    <a:pt x="3538" y="31227"/>
                    <a:pt x="2694" y="30702"/>
                    <a:pt x="1986" y="29995"/>
                  </a:cubicBezTo>
                  <a:cubicBezTo>
                    <a:pt x="2100" y="29995"/>
                    <a:pt x="2237" y="29972"/>
                    <a:pt x="2306" y="29972"/>
                  </a:cubicBezTo>
                  <a:cubicBezTo>
                    <a:pt x="2420" y="29949"/>
                    <a:pt x="2557" y="29972"/>
                    <a:pt x="2671" y="29926"/>
                  </a:cubicBezTo>
                  <a:cubicBezTo>
                    <a:pt x="2808" y="29881"/>
                    <a:pt x="2899" y="29858"/>
                    <a:pt x="3036" y="29835"/>
                  </a:cubicBezTo>
                  <a:cubicBezTo>
                    <a:pt x="3127" y="29812"/>
                    <a:pt x="3127" y="29789"/>
                    <a:pt x="3196" y="29744"/>
                  </a:cubicBezTo>
                  <a:cubicBezTo>
                    <a:pt x="3264" y="29698"/>
                    <a:pt x="3333" y="29698"/>
                    <a:pt x="3401" y="29675"/>
                  </a:cubicBezTo>
                  <a:cubicBezTo>
                    <a:pt x="3401" y="29632"/>
                    <a:pt x="3410" y="29616"/>
                    <a:pt x="3423" y="29616"/>
                  </a:cubicBezTo>
                  <a:cubicBezTo>
                    <a:pt x="3430" y="29616"/>
                    <a:pt x="3439" y="29621"/>
                    <a:pt x="3447" y="29630"/>
                  </a:cubicBezTo>
                  <a:lnTo>
                    <a:pt x="3493" y="29652"/>
                  </a:lnTo>
                  <a:cubicBezTo>
                    <a:pt x="3538" y="29652"/>
                    <a:pt x="3607" y="29721"/>
                    <a:pt x="3652" y="29744"/>
                  </a:cubicBezTo>
                  <a:cubicBezTo>
                    <a:pt x="3721" y="29789"/>
                    <a:pt x="3789" y="29812"/>
                    <a:pt x="3835" y="29835"/>
                  </a:cubicBezTo>
                  <a:cubicBezTo>
                    <a:pt x="3835" y="29881"/>
                    <a:pt x="3835" y="29926"/>
                    <a:pt x="3858" y="29972"/>
                  </a:cubicBezTo>
                  <a:lnTo>
                    <a:pt x="3858" y="30063"/>
                  </a:lnTo>
                  <a:cubicBezTo>
                    <a:pt x="3858" y="30052"/>
                    <a:pt x="3864" y="30046"/>
                    <a:pt x="3872" y="30046"/>
                  </a:cubicBezTo>
                  <a:cubicBezTo>
                    <a:pt x="3881" y="30046"/>
                    <a:pt x="3892" y="30052"/>
                    <a:pt x="3903" y="30063"/>
                  </a:cubicBezTo>
                  <a:lnTo>
                    <a:pt x="3903" y="30132"/>
                  </a:lnTo>
                  <a:lnTo>
                    <a:pt x="3903" y="30155"/>
                  </a:lnTo>
                  <a:cubicBezTo>
                    <a:pt x="3903" y="30200"/>
                    <a:pt x="3903" y="30246"/>
                    <a:pt x="3903" y="30269"/>
                  </a:cubicBezTo>
                  <a:cubicBezTo>
                    <a:pt x="3858" y="30474"/>
                    <a:pt x="3744" y="30634"/>
                    <a:pt x="3744" y="30839"/>
                  </a:cubicBezTo>
                  <a:cubicBezTo>
                    <a:pt x="3744" y="30862"/>
                    <a:pt x="3721" y="31090"/>
                    <a:pt x="3744" y="31090"/>
                  </a:cubicBezTo>
                  <a:cubicBezTo>
                    <a:pt x="3750" y="31092"/>
                    <a:pt x="3756" y="31092"/>
                    <a:pt x="3762" y="31092"/>
                  </a:cubicBezTo>
                  <a:cubicBezTo>
                    <a:pt x="3872" y="31092"/>
                    <a:pt x="3998" y="30903"/>
                    <a:pt x="4063" y="30817"/>
                  </a:cubicBezTo>
                  <a:cubicBezTo>
                    <a:pt x="4177" y="30680"/>
                    <a:pt x="4269" y="30520"/>
                    <a:pt x="4360" y="30360"/>
                  </a:cubicBezTo>
                  <a:cubicBezTo>
                    <a:pt x="4383" y="30337"/>
                    <a:pt x="4406" y="30292"/>
                    <a:pt x="4406" y="30246"/>
                  </a:cubicBezTo>
                  <a:cubicBezTo>
                    <a:pt x="4428" y="30269"/>
                    <a:pt x="4428" y="30292"/>
                    <a:pt x="4428" y="30292"/>
                  </a:cubicBezTo>
                  <a:lnTo>
                    <a:pt x="4428" y="30200"/>
                  </a:lnTo>
                  <a:cubicBezTo>
                    <a:pt x="4428" y="30155"/>
                    <a:pt x="4428" y="30109"/>
                    <a:pt x="4428" y="30063"/>
                  </a:cubicBezTo>
                  <a:cubicBezTo>
                    <a:pt x="4444" y="30048"/>
                    <a:pt x="4461" y="30043"/>
                    <a:pt x="4482" y="30043"/>
                  </a:cubicBezTo>
                  <a:cubicBezTo>
                    <a:pt x="4522" y="30043"/>
                    <a:pt x="4573" y="30063"/>
                    <a:pt x="4634" y="30063"/>
                  </a:cubicBezTo>
                  <a:cubicBezTo>
                    <a:pt x="4771" y="30086"/>
                    <a:pt x="4885" y="30109"/>
                    <a:pt x="5022" y="30109"/>
                  </a:cubicBezTo>
                  <a:cubicBezTo>
                    <a:pt x="5109" y="30116"/>
                    <a:pt x="5194" y="30118"/>
                    <a:pt x="5278" y="30118"/>
                  </a:cubicBezTo>
                  <a:cubicBezTo>
                    <a:pt x="5481" y="30118"/>
                    <a:pt x="5679" y="30102"/>
                    <a:pt x="5889" y="30086"/>
                  </a:cubicBezTo>
                  <a:cubicBezTo>
                    <a:pt x="6414" y="30018"/>
                    <a:pt x="6916" y="29835"/>
                    <a:pt x="7419" y="29607"/>
                  </a:cubicBezTo>
                  <a:cubicBezTo>
                    <a:pt x="7419" y="29652"/>
                    <a:pt x="7419" y="29675"/>
                    <a:pt x="7419" y="29675"/>
                  </a:cubicBezTo>
                  <a:cubicBezTo>
                    <a:pt x="7426" y="29683"/>
                    <a:pt x="7439" y="29685"/>
                    <a:pt x="7453" y="29685"/>
                  </a:cubicBezTo>
                  <a:cubicBezTo>
                    <a:pt x="7482" y="29685"/>
                    <a:pt x="7517" y="29675"/>
                    <a:pt x="7533" y="29675"/>
                  </a:cubicBezTo>
                  <a:cubicBezTo>
                    <a:pt x="7578" y="29698"/>
                    <a:pt x="7578" y="29744"/>
                    <a:pt x="7601" y="29767"/>
                  </a:cubicBezTo>
                  <a:lnTo>
                    <a:pt x="7670" y="29767"/>
                  </a:lnTo>
                  <a:cubicBezTo>
                    <a:pt x="7784" y="29835"/>
                    <a:pt x="7852" y="29926"/>
                    <a:pt x="7944" y="30018"/>
                  </a:cubicBezTo>
                  <a:cubicBezTo>
                    <a:pt x="8058" y="30132"/>
                    <a:pt x="8126" y="30223"/>
                    <a:pt x="8195" y="30360"/>
                  </a:cubicBezTo>
                  <a:cubicBezTo>
                    <a:pt x="8211" y="30410"/>
                    <a:pt x="8253" y="30485"/>
                    <a:pt x="8292" y="30485"/>
                  </a:cubicBezTo>
                  <a:cubicBezTo>
                    <a:pt x="8306" y="30485"/>
                    <a:pt x="8319" y="30476"/>
                    <a:pt x="8332" y="30451"/>
                  </a:cubicBezTo>
                  <a:cubicBezTo>
                    <a:pt x="8354" y="30429"/>
                    <a:pt x="8354" y="30383"/>
                    <a:pt x="8354" y="30337"/>
                  </a:cubicBezTo>
                  <a:cubicBezTo>
                    <a:pt x="8354" y="30177"/>
                    <a:pt x="8377" y="30018"/>
                    <a:pt x="8332" y="29858"/>
                  </a:cubicBezTo>
                  <a:cubicBezTo>
                    <a:pt x="8309" y="29789"/>
                    <a:pt x="8286" y="29698"/>
                    <a:pt x="8263" y="29607"/>
                  </a:cubicBezTo>
                  <a:cubicBezTo>
                    <a:pt x="8217" y="29538"/>
                    <a:pt x="8149" y="29470"/>
                    <a:pt x="8126" y="29379"/>
                  </a:cubicBezTo>
                  <a:cubicBezTo>
                    <a:pt x="8103" y="29356"/>
                    <a:pt x="8080" y="29310"/>
                    <a:pt x="8080" y="29264"/>
                  </a:cubicBezTo>
                  <a:cubicBezTo>
                    <a:pt x="8423" y="29059"/>
                    <a:pt x="8742" y="28831"/>
                    <a:pt x="9062" y="28580"/>
                  </a:cubicBezTo>
                  <a:cubicBezTo>
                    <a:pt x="9062" y="28603"/>
                    <a:pt x="9062" y="28603"/>
                    <a:pt x="9062" y="28603"/>
                  </a:cubicBezTo>
                  <a:lnTo>
                    <a:pt x="9062" y="28739"/>
                  </a:lnTo>
                  <a:cubicBezTo>
                    <a:pt x="9086" y="28736"/>
                    <a:pt x="9109" y="28735"/>
                    <a:pt x="9131" y="28735"/>
                  </a:cubicBezTo>
                  <a:cubicBezTo>
                    <a:pt x="9275" y="28735"/>
                    <a:pt x="9377" y="28797"/>
                    <a:pt x="9496" y="28876"/>
                  </a:cubicBezTo>
                  <a:cubicBezTo>
                    <a:pt x="9518" y="28899"/>
                    <a:pt x="9564" y="28899"/>
                    <a:pt x="9587" y="28899"/>
                  </a:cubicBezTo>
                  <a:cubicBezTo>
                    <a:pt x="9587" y="28922"/>
                    <a:pt x="9610" y="28945"/>
                    <a:pt x="9610" y="28945"/>
                  </a:cubicBezTo>
                  <a:cubicBezTo>
                    <a:pt x="9655" y="28968"/>
                    <a:pt x="9678" y="28991"/>
                    <a:pt x="9701" y="29013"/>
                  </a:cubicBezTo>
                  <a:cubicBezTo>
                    <a:pt x="9743" y="29035"/>
                    <a:pt x="9983" y="29292"/>
                    <a:pt x="10090" y="29292"/>
                  </a:cubicBezTo>
                  <a:cubicBezTo>
                    <a:pt x="10098" y="29292"/>
                    <a:pt x="10105" y="29291"/>
                    <a:pt x="10112" y="29287"/>
                  </a:cubicBezTo>
                  <a:cubicBezTo>
                    <a:pt x="10158" y="29242"/>
                    <a:pt x="10135" y="29128"/>
                    <a:pt x="10112" y="29013"/>
                  </a:cubicBezTo>
                  <a:lnTo>
                    <a:pt x="10112" y="28991"/>
                  </a:lnTo>
                  <a:cubicBezTo>
                    <a:pt x="10089" y="28899"/>
                    <a:pt x="10066" y="28808"/>
                    <a:pt x="10043" y="28785"/>
                  </a:cubicBezTo>
                  <a:cubicBezTo>
                    <a:pt x="9975" y="28603"/>
                    <a:pt x="9815" y="28466"/>
                    <a:pt x="9724" y="28306"/>
                  </a:cubicBezTo>
                  <a:cubicBezTo>
                    <a:pt x="9678" y="28237"/>
                    <a:pt x="9655" y="28169"/>
                    <a:pt x="9610" y="28123"/>
                  </a:cubicBezTo>
                  <a:cubicBezTo>
                    <a:pt x="9838" y="27918"/>
                    <a:pt x="10066" y="27690"/>
                    <a:pt x="10249" y="27438"/>
                  </a:cubicBezTo>
                  <a:cubicBezTo>
                    <a:pt x="10333" y="27292"/>
                    <a:pt x="10589" y="26763"/>
                    <a:pt x="10806" y="26763"/>
                  </a:cubicBezTo>
                  <a:cubicBezTo>
                    <a:pt x="10826" y="26763"/>
                    <a:pt x="10846" y="26767"/>
                    <a:pt x="10865" y="26777"/>
                  </a:cubicBezTo>
                  <a:cubicBezTo>
                    <a:pt x="10911" y="26799"/>
                    <a:pt x="10934" y="26845"/>
                    <a:pt x="10956" y="26891"/>
                  </a:cubicBezTo>
                  <a:cubicBezTo>
                    <a:pt x="10990" y="26911"/>
                    <a:pt x="11006" y="26917"/>
                    <a:pt x="11014" y="26917"/>
                  </a:cubicBezTo>
                  <a:cubicBezTo>
                    <a:pt x="11027" y="26917"/>
                    <a:pt x="11018" y="26900"/>
                    <a:pt x="11033" y="26900"/>
                  </a:cubicBezTo>
                  <a:cubicBezTo>
                    <a:pt x="11039" y="26900"/>
                    <a:pt x="11051" y="26904"/>
                    <a:pt x="11071" y="26913"/>
                  </a:cubicBezTo>
                  <a:cubicBezTo>
                    <a:pt x="11116" y="26936"/>
                    <a:pt x="11139" y="26959"/>
                    <a:pt x="11185" y="26982"/>
                  </a:cubicBezTo>
                  <a:cubicBezTo>
                    <a:pt x="11253" y="27028"/>
                    <a:pt x="11276" y="27073"/>
                    <a:pt x="11345" y="27119"/>
                  </a:cubicBezTo>
                  <a:cubicBezTo>
                    <a:pt x="11390" y="27142"/>
                    <a:pt x="11436" y="27142"/>
                    <a:pt x="11481" y="27165"/>
                  </a:cubicBezTo>
                  <a:cubicBezTo>
                    <a:pt x="11504" y="27187"/>
                    <a:pt x="11527" y="27210"/>
                    <a:pt x="11573" y="27233"/>
                  </a:cubicBezTo>
                  <a:cubicBezTo>
                    <a:pt x="11687" y="27324"/>
                    <a:pt x="11869" y="27370"/>
                    <a:pt x="11961" y="27484"/>
                  </a:cubicBezTo>
                  <a:cubicBezTo>
                    <a:pt x="12006" y="27553"/>
                    <a:pt x="12075" y="27735"/>
                    <a:pt x="12166" y="27735"/>
                  </a:cubicBezTo>
                  <a:cubicBezTo>
                    <a:pt x="12175" y="27738"/>
                    <a:pt x="12183" y="27740"/>
                    <a:pt x="12189" y="27740"/>
                  </a:cubicBezTo>
                  <a:cubicBezTo>
                    <a:pt x="12229" y="27740"/>
                    <a:pt x="12212" y="27680"/>
                    <a:pt x="12212" y="27621"/>
                  </a:cubicBezTo>
                  <a:cubicBezTo>
                    <a:pt x="12212" y="27621"/>
                    <a:pt x="12212" y="27621"/>
                    <a:pt x="12212" y="27598"/>
                  </a:cubicBezTo>
                  <a:cubicBezTo>
                    <a:pt x="12212" y="27598"/>
                    <a:pt x="12212" y="27575"/>
                    <a:pt x="12212" y="27575"/>
                  </a:cubicBezTo>
                  <a:cubicBezTo>
                    <a:pt x="12212" y="27553"/>
                    <a:pt x="12212" y="27553"/>
                    <a:pt x="12212" y="27553"/>
                  </a:cubicBezTo>
                  <a:cubicBezTo>
                    <a:pt x="12212" y="27522"/>
                    <a:pt x="12212" y="27501"/>
                    <a:pt x="12212" y="27484"/>
                  </a:cubicBezTo>
                  <a:cubicBezTo>
                    <a:pt x="12212" y="27370"/>
                    <a:pt x="12189" y="27279"/>
                    <a:pt x="12143" y="27187"/>
                  </a:cubicBezTo>
                  <a:cubicBezTo>
                    <a:pt x="12098" y="27028"/>
                    <a:pt x="11984" y="26959"/>
                    <a:pt x="11892" y="26845"/>
                  </a:cubicBezTo>
                  <a:cubicBezTo>
                    <a:pt x="11801" y="26731"/>
                    <a:pt x="11710" y="26662"/>
                    <a:pt x="11618" y="26571"/>
                  </a:cubicBezTo>
                  <a:cubicBezTo>
                    <a:pt x="11527" y="26480"/>
                    <a:pt x="11481" y="26343"/>
                    <a:pt x="11367" y="26297"/>
                  </a:cubicBezTo>
                  <a:cubicBezTo>
                    <a:pt x="11367" y="26274"/>
                    <a:pt x="11345" y="26274"/>
                    <a:pt x="11345" y="26274"/>
                  </a:cubicBezTo>
                  <a:cubicBezTo>
                    <a:pt x="11801" y="26000"/>
                    <a:pt x="12258" y="25772"/>
                    <a:pt x="12737" y="25544"/>
                  </a:cubicBezTo>
                  <a:cubicBezTo>
                    <a:pt x="13102" y="25361"/>
                    <a:pt x="13627" y="25179"/>
                    <a:pt x="13855" y="24814"/>
                  </a:cubicBezTo>
                  <a:cubicBezTo>
                    <a:pt x="13855" y="24791"/>
                    <a:pt x="13855" y="24562"/>
                    <a:pt x="13855" y="24562"/>
                  </a:cubicBezTo>
                  <a:cubicBezTo>
                    <a:pt x="13787" y="24562"/>
                    <a:pt x="13696" y="24654"/>
                    <a:pt x="13650" y="24677"/>
                  </a:cubicBezTo>
                  <a:cubicBezTo>
                    <a:pt x="13559" y="24745"/>
                    <a:pt x="13467" y="24791"/>
                    <a:pt x="13376" y="24836"/>
                  </a:cubicBezTo>
                  <a:cubicBezTo>
                    <a:pt x="13193" y="24928"/>
                    <a:pt x="13011" y="24996"/>
                    <a:pt x="12828" y="25087"/>
                  </a:cubicBezTo>
                  <a:cubicBezTo>
                    <a:pt x="12874" y="25042"/>
                    <a:pt x="12897" y="24996"/>
                    <a:pt x="12919" y="24950"/>
                  </a:cubicBezTo>
                  <a:cubicBezTo>
                    <a:pt x="13056" y="24814"/>
                    <a:pt x="13239" y="24699"/>
                    <a:pt x="13330" y="24540"/>
                  </a:cubicBezTo>
                  <a:cubicBezTo>
                    <a:pt x="13330" y="24517"/>
                    <a:pt x="13330" y="24494"/>
                    <a:pt x="13330" y="24471"/>
                  </a:cubicBezTo>
                  <a:cubicBezTo>
                    <a:pt x="13353" y="24471"/>
                    <a:pt x="13353" y="24494"/>
                    <a:pt x="13353" y="24494"/>
                  </a:cubicBezTo>
                  <a:lnTo>
                    <a:pt x="13353" y="24448"/>
                  </a:lnTo>
                  <a:cubicBezTo>
                    <a:pt x="13353" y="24380"/>
                    <a:pt x="13353" y="24311"/>
                    <a:pt x="13353" y="24266"/>
                  </a:cubicBezTo>
                  <a:lnTo>
                    <a:pt x="13353" y="24243"/>
                  </a:lnTo>
                  <a:cubicBezTo>
                    <a:pt x="13330" y="24243"/>
                    <a:pt x="13330" y="24220"/>
                    <a:pt x="13330" y="24197"/>
                  </a:cubicBezTo>
                  <a:cubicBezTo>
                    <a:pt x="13376" y="24174"/>
                    <a:pt x="13422" y="24129"/>
                    <a:pt x="13467" y="24106"/>
                  </a:cubicBezTo>
                  <a:cubicBezTo>
                    <a:pt x="13691" y="23920"/>
                    <a:pt x="13853" y="23703"/>
                    <a:pt x="13992" y="23469"/>
                  </a:cubicBezTo>
                  <a:lnTo>
                    <a:pt x="13992" y="23469"/>
                  </a:lnTo>
                  <a:lnTo>
                    <a:pt x="13992" y="23649"/>
                  </a:lnTo>
                  <a:cubicBezTo>
                    <a:pt x="13992" y="23695"/>
                    <a:pt x="13992" y="23718"/>
                    <a:pt x="13992" y="23718"/>
                  </a:cubicBezTo>
                  <a:cubicBezTo>
                    <a:pt x="14038" y="23901"/>
                    <a:pt x="14380" y="24037"/>
                    <a:pt x="14540" y="24083"/>
                  </a:cubicBezTo>
                  <a:cubicBezTo>
                    <a:pt x="14654" y="24129"/>
                    <a:pt x="14768" y="24129"/>
                    <a:pt x="14905" y="24129"/>
                  </a:cubicBezTo>
                  <a:cubicBezTo>
                    <a:pt x="14933" y="24124"/>
                    <a:pt x="14960" y="24122"/>
                    <a:pt x="14987" y="24122"/>
                  </a:cubicBezTo>
                  <a:cubicBezTo>
                    <a:pt x="15097" y="24122"/>
                    <a:pt x="15207" y="24152"/>
                    <a:pt x="15316" y="24152"/>
                  </a:cubicBezTo>
                  <a:cubicBezTo>
                    <a:pt x="15567" y="24174"/>
                    <a:pt x="15795" y="24197"/>
                    <a:pt x="16001" y="24357"/>
                  </a:cubicBezTo>
                  <a:cubicBezTo>
                    <a:pt x="16069" y="24426"/>
                    <a:pt x="16138" y="24448"/>
                    <a:pt x="16206" y="24494"/>
                  </a:cubicBezTo>
                  <a:cubicBezTo>
                    <a:pt x="16298" y="24540"/>
                    <a:pt x="16320" y="24585"/>
                    <a:pt x="16343" y="24631"/>
                  </a:cubicBezTo>
                  <a:cubicBezTo>
                    <a:pt x="16343" y="24699"/>
                    <a:pt x="16343" y="24768"/>
                    <a:pt x="16343" y="24836"/>
                  </a:cubicBezTo>
                  <a:cubicBezTo>
                    <a:pt x="16343" y="24836"/>
                    <a:pt x="16343" y="24859"/>
                    <a:pt x="16343" y="24859"/>
                  </a:cubicBezTo>
                  <a:cubicBezTo>
                    <a:pt x="16412" y="24882"/>
                    <a:pt x="16572" y="24950"/>
                    <a:pt x="16617" y="25019"/>
                  </a:cubicBezTo>
                  <a:cubicBezTo>
                    <a:pt x="16686" y="25065"/>
                    <a:pt x="16686" y="25156"/>
                    <a:pt x="16731" y="25224"/>
                  </a:cubicBezTo>
                  <a:cubicBezTo>
                    <a:pt x="16754" y="25293"/>
                    <a:pt x="16800" y="25339"/>
                    <a:pt x="16823" y="25384"/>
                  </a:cubicBezTo>
                  <a:lnTo>
                    <a:pt x="16823" y="25475"/>
                  </a:lnTo>
                  <a:cubicBezTo>
                    <a:pt x="16800" y="25544"/>
                    <a:pt x="16777" y="25590"/>
                    <a:pt x="16777" y="25658"/>
                  </a:cubicBezTo>
                  <a:cubicBezTo>
                    <a:pt x="16754" y="25772"/>
                    <a:pt x="16754" y="25864"/>
                    <a:pt x="16731" y="25932"/>
                  </a:cubicBezTo>
                  <a:cubicBezTo>
                    <a:pt x="16686" y="26069"/>
                    <a:pt x="16640" y="26160"/>
                    <a:pt x="16617" y="26297"/>
                  </a:cubicBezTo>
                  <a:cubicBezTo>
                    <a:pt x="16526" y="26640"/>
                    <a:pt x="16435" y="26982"/>
                    <a:pt x="16435" y="27347"/>
                  </a:cubicBezTo>
                  <a:cubicBezTo>
                    <a:pt x="16412" y="27553"/>
                    <a:pt x="16412" y="27781"/>
                    <a:pt x="16549" y="27941"/>
                  </a:cubicBezTo>
                  <a:cubicBezTo>
                    <a:pt x="16578" y="27985"/>
                    <a:pt x="16598" y="28020"/>
                    <a:pt x="16615" y="28020"/>
                  </a:cubicBezTo>
                  <a:cubicBezTo>
                    <a:pt x="16624" y="28020"/>
                    <a:pt x="16632" y="28010"/>
                    <a:pt x="16640" y="27986"/>
                  </a:cubicBezTo>
                  <a:cubicBezTo>
                    <a:pt x="16640" y="27941"/>
                    <a:pt x="16640" y="27895"/>
                    <a:pt x="16640" y="27849"/>
                  </a:cubicBezTo>
                  <a:cubicBezTo>
                    <a:pt x="16640" y="27849"/>
                    <a:pt x="16640" y="27849"/>
                    <a:pt x="16640" y="27826"/>
                  </a:cubicBezTo>
                  <a:lnTo>
                    <a:pt x="16640" y="27758"/>
                  </a:lnTo>
                  <a:cubicBezTo>
                    <a:pt x="16617" y="27712"/>
                    <a:pt x="16617" y="27644"/>
                    <a:pt x="16594" y="27575"/>
                  </a:cubicBezTo>
                  <a:cubicBezTo>
                    <a:pt x="16640" y="27324"/>
                    <a:pt x="16708" y="27005"/>
                    <a:pt x="16845" y="26799"/>
                  </a:cubicBezTo>
                  <a:cubicBezTo>
                    <a:pt x="16982" y="26548"/>
                    <a:pt x="17074" y="26274"/>
                    <a:pt x="17142" y="26000"/>
                  </a:cubicBezTo>
                  <a:cubicBezTo>
                    <a:pt x="17211" y="25795"/>
                    <a:pt x="17302" y="25590"/>
                    <a:pt x="17302" y="25384"/>
                  </a:cubicBezTo>
                  <a:lnTo>
                    <a:pt x="17302" y="25361"/>
                  </a:lnTo>
                  <a:cubicBezTo>
                    <a:pt x="17302" y="25293"/>
                    <a:pt x="17302" y="25247"/>
                    <a:pt x="17302" y="25202"/>
                  </a:cubicBezTo>
                  <a:lnTo>
                    <a:pt x="17302" y="25156"/>
                  </a:lnTo>
                  <a:cubicBezTo>
                    <a:pt x="17302" y="25087"/>
                    <a:pt x="17279" y="25019"/>
                    <a:pt x="17256" y="24928"/>
                  </a:cubicBezTo>
                  <a:cubicBezTo>
                    <a:pt x="17211" y="24836"/>
                    <a:pt x="17165" y="24768"/>
                    <a:pt x="17119" y="24677"/>
                  </a:cubicBezTo>
                  <a:cubicBezTo>
                    <a:pt x="17096" y="24585"/>
                    <a:pt x="17074" y="24494"/>
                    <a:pt x="17028" y="24403"/>
                  </a:cubicBezTo>
                  <a:cubicBezTo>
                    <a:pt x="17028" y="24334"/>
                    <a:pt x="17028" y="24266"/>
                    <a:pt x="17005" y="24243"/>
                  </a:cubicBezTo>
                  <a:cubicBezTo>
                    <a:pt x="16937" y="24174"/>
                    <a:pt x="16845" y="24129"/>
                    <a:pt x="16754" y="24083"/>
                  </a:cubicBezTo>
                  <a:cubicBezTo>
                    <a:pt x="16708" y="24037"/>
                    <a:pt x="16686" y="24015"/>
                    <a:pt x="16640" y="23969"/>
                  </a:cubicBezTo>
                  <a:lnTo>
                    <a:pt x="16640" y="23969"/>
                  </a:lnTo>
                  <a:cubicBezTo>
                    <a:pt x="16754" y="24037"/>
                    <a:pt x="16845" y="24106"/>
                    <a:pt x="16982" y="24152"/>
                  </a:cubicBezTo>
                  <a:cubicBezTo>
                    <a:pt x="17142" y="24197"/>
                    <a:pt x="17233" y="24220"/>
                    <a:pt x="17348" y="24334"/>
                  </a:cubicBezTo>
                  <a:cubicBezTo>
                    <a:pt x="17348" y="24357"/>
                    <a:pt x="17348" y="24380"/>
                    <a:pt x="17370" y="24380"/>
                  </a:cubicBezTo>
                  <a:cubicBezTo>
                    <a:pt x="17439" y="24426"/>
                    <a:pt x="17507" y="24494"/>
                    <a:pt x="17576" y="24540"/>
                  </a:cubicBezTo>
                  <a:cubicBezTo>
                    <a:pt x="17667" y="24608"/>
                    <a:pt x="17713" y="24722"/>
                    <a:pt x="17758" y="24859"/>
                  </a:cubicBezTo>
                  <a:cubicBezTo>
                    <a:pt x="17827" y="25019"/>
                    <a:pt x="17895" y="25202"/>
                    <a:pt x="17918" y="25384"/>
                  </a:cubicBezTo>
                  <a:cubicBezTo>
                    <a:pt x="17918" y="25392"/>
                    <a:pt x="17918" y="25399"/>
                    <a:pt x="17918" y="25407"/>
                  </a:cubicBezTo>
                  <a:cubicBezTo>
                    <a:pt x="17918" y="25430"/>
                    <a:pt x="17918" y="25430"/>
                    <a:pt x="17918" y="25453"/>
                  </a:cubicBezTo>
                  <a:cubicBezTo>
                    <a:pt x="17918" y="25453"/>
                    <a:pt x="17918" y="25475"/>
                    <a:pt x="17918" y="25498"/>
                  </a:cubicBezTo>
                  <a:cubicBezTo>
                    <a:pt x="17918" y="25498"/>
                    <a:pt x="17918" y="25521"/>
                    <a:pt x="17918" y="25521"/>
                  </a:cubicBezTo>
                  <a:cubicBezTo>
                    <a:pt x="17895" y="25498"/>
                    <a:pt x="17895" y="25475"/>
                    <a:pt x="17895" y="25453"/>
                  </a:cubicBezTo>
                  <a:cubicBezTo>
                    <a:pt x="17895" y="25507"/>
                    <a:pt x="17895" y="25575"/>
                    <a:pt x="17895" y="25635"/>
                  </a:cubicBezTo>
                  <a:cubicBezTo>
                    <a:pt x="17918" y="25658"/>
                    <a:pt x="17918" y="25704"/>
                    <a:pt x="17918" y="25727"/>
                  </a:cubicBezTo>
                  <a:cubicBezTo>
                    <a:pt x="17918" y="25772"/>
                    <a:pt x="17918" y="25795"/>
                    <a:pt x="17918" y="25841"/>
                  </a:cubicBezTo>
                  <a:cubicBezTo>
                    <a:pt x="17918" y="25886"/>
                    <a:pt x="17918" y="25909"/>
                    <a:pt x="17918" y="25955"/>
                  </a:cubicBezTo>
                  <a:cubicBezTo>
                    <a:pt x="17895" y="26000"/>
                    <a:pt x="17895" y="26069"/>
                    <a:pt x="17895" y="26115"/>
                  </a:cubicBezTo>
                  <a:lnTo>
                    <a:pt x="17895" y="26183"/>
                  </a:lnTo>
                  <a:lnTo>
                    <a:pt x="17895" y="26411"/>
                  </a:lnTo>
                  <a:cubicBezTo>
                    <a:pt x="17895" y="26411"/>
                    <a:pt x="17895" y="26434"/>
                    <a:pt x="17895" y="26434"/>
                  </a:cubicBezTo>
                  <a:cubicBezTo>
                    <a:pt x="17873" y="26480"/>
                    <a:pt x="17873" y="26525"/>
                    <a:pt x="17873" y="26571"/>
                  </a:cubicBezTo>
                  <a:cubicBezTo>
                    <a:pt x="17873" y="26708"/>
                    <a:pt x="17873" y="26868"/>
                    <a:pt x="17873" y="27005"/>
                  </a:cubicBezTo>
                  <a:cubicBezTo>
                    <a:pt x="17873" y="27073"/>
                    <a:pt x="17873" y="27142"/>
                    <a:pt x="17873" y="27210"/>
                  </a:cubicBezTo>
                  <a:cubicBezTo>
                    <a:pt x="17873" y="27438"/>
                    <a:pt x="17873" y="27690"/>
                    <a:pt x="17941" y="27918"/>
                  </a:cubicBezTo>
                  <a:cubicBezTo>
                    <a:pt x="17964" y="27941"/>
                    <a:pt x="18055" y="28169"/>
                    <a:pt x="18078" y="28169"/>
                  </a:cubicBezTo>
                  <a:cubicBezTo>
                    <a:pt x="18101" y="28146"/>
                    <a:pt x="18101" y="28100"/>
                    <a:pt x="18101" y="28078"/>
                  </a:cubicBezTo>
                  <a:cubicBezTo>
                    <a:pt x="18101" y="28032"/>
                    <a:pt x="18101" y="27941"/>
                    <a:pt x="18101" y="27872"/>
                  </a:cubicBezTo>
                  <a:cubicBezTo>
                    <a:pt x="18078" y="27484"/>
                    <a:pt x="18078" y="27050"/>
                    <a:pt x="18169" y="26662"/>
                  </a:cubicBezTo>
                  <a:cubicBezTo>
                    <a:pt x="18283" y="26252"/>
                    <a:pt x="18283" y="25818"/>
                    <a:pt x="18329" y="25407"/>
                  </a:cubicBezTo>
                  <a:cubicBezTo>
                    <a:pt x="18352" y="25202"/>
                    <a:pt x="18375" y="24996"/>
                    <a:pt x="18352" y="24791"/>
                  </a:cubicBezTo>
                  <a:cubicBezTo>
                    <a:pt x="18329" y="24608"/>
                    <a:pt x="18215" y="24494"/>
                    <a:pt x="18169" y="24334"/>
                  </a:cubicBezTo>
                  <a:cubicBezTo>
                    <a:pt x="18124" y="24197"/>
                    <a:pt x="18101" y="24083"/>
                    <a:pt x="18032" y="23969"/>
                  </a:cubicBezTo>
                  <a:cubicBezTo>
                    <a:pt x="18032" y="23969"/>
                    <a:pt x="18032" y="23946"/>
                    <a:pt x="18009" y="23923"/>
                  </a:cubicBezTo>
                  <a:cubicBezTo>
                    <a:pt x="18009" y="23901"/>
                    <a:pt x="18032" y="23855"/>
                    <a:pt x="18009" y="23832"/>
                  </a:cubicBezTo>
                  <a:cubicBezTo>
                    <a:pt x="17987" y="23786"/>
                    <a:pt x="17850" y="23718"/>
                    <a:pt x="17804" y="23695"/>
                  </a:cubicBezTo>
                  <a:cubicBezTo>
                    <a:pt x="17713" y="23649"/>
                    <a:pt x="17621" y="23649"/>
                    <a:pt x="17530" y="23581"/>
                  </a:cubicBezTo>
                  <a:cubicBezTo>
                    <a:pt x="17416" y="23535"/>
                    <a:pt x="17325" y="23490"/>
                    <a:pt x="17211" y="23444"/>
                  </a:cubicBezTo>
                  <a:cubicBezTo>
                    <a:pt x="17028" y="23421"/>
                    <a:pt x="16823" y="23376"/>
                    <a:pt x="16663" y="23284"/>
                  </a:cubicBezTo>
                  <a:cubicBezTo>
                    <a:pt x="16503" y="23193"/>
                    <a:pt x="16320" y="23170"/>
                    <a:pt x="16138" y="23079"/>
                  </a:cubicBezTo>
                  <a:cubicBezTo>
                    <a:pt x="16047" y="23056"/>
                    <a:pt x="15932" y="23010"/>
                    <a:pt x="15841" y="22988"/>
                  </a:cubicBezTo>
                  <a:cubicBezTo>
                    <a:pt x="15453" y="22828"/>
                    <a:pt x="15111" y="22668"/>
                    <a:pt x="14928" y="22303"/>
                  </a:cubicBezTo>
                  <a:cubicBezTo>
                    <a:pt x="15065" y="22211"/>
                    <a:pt x="15202" y="22097"/>
                    <a:pt x="15362" y="22006"/>
                  </a:cubicBezTo>
                  <a:cubicBezTo>
                    <a:pt x="15407" y="21983"/>
                    <a:pt x="15476" y="21915"/>
                    <a:pt x="15522" y="21915"/>
                  </a:cubicBezTo>
                  <a:cubicBezTo>
                    <a:pt x="15544" y="21915"/>
                    <a:pt x="15658" y="21983"/>
                    <a:pt x="15658" y="21983"/>
                  </a:cubicBezTo>
                  <a:cubicBezTo>
                    <a:pt x="15932" y="22075"/>
                    <a:pt x="16206" y="22097"/>
                    <a:pt x="16503" y="22097"/>
                  </a:cubicBezTo>
                  <a:cubicBezTo>
                    <a:pt x="16613" y="22097"/>
                    <a:pt x="16722" y="22068"/>
                    <a:pt x="16843" y="22068"/>
                  </a:cubicBezTo>
                  <a:cubicBezTo>
                    <a:pt x="16874" y="22068"/>
                    <a:pt x="16905" y="22070"/>
                    <a:pt x="16937" y="22075"/>
                  </a:cubicBezTo>
                  <a:cubicBezTo>
                    <a:pt x="16800" y="22097"/>
                    <a:pt x="16686" y="22143"/>
                    <a:pt x="16549" y="22166"/>
                  </a:cubicBezTo>
                  <a:cubicBezTo>
                    <a:pt x="16435" y="22189"/>
                    <a:pt x="16343" y="22234"/>
                    <a:pt x="16206" y="22257"/>
                  </a:cubicBezTo>
                  <a:cubicBezTo>
                    <a:pt x="16089" y="22257"/>
                    <a:pt x="15972" y="22207"/>
                    <a:pt x="15854" y="22207"/>
                  </a:cubicBezTo>
                  <a:cubicBezTo>
                    <a:pt x="15835" y="22207"/>
                    <a:pt x="15815" y="22208"/>
                    <a:pt x="15795" y="22211"/>
                  </a:cubicBezTo>
                  <a:cubicBezTo>
                    <a:pt x="15795" y="22211"/>
                    <a:pt x="15795" y="22417"/>
                    <a:pt x="15795" y="22440"/>
                  </a:cubicBezTo>
                  <a:cubicBezTo>
                    <a:pt x="15795" y="22554"/>
                    <a:pt x="16047" y="22691"/>
                    <a:pt x="16138" y="22714"/>
                  </a:cubicBezTo>
                  <a:cubicBezTo>
                    <a:pt x="16161" y="22721"/>
                    <a:pt x="16181" y="22724"/>
                    <a:pt x="16200" y="22724"/>
                  </a:cubicBezTo>
                  <a:cubicBezTo>
                    <a:pt x="16239" y="22724"/>
                    <a:pt x="16275" y="22714"/>
                    <a:pt x="16320" y="22714"/>
                  </a:cubicBezTo>
                  <a:cubicBezTo>
                    <a:pt x="16435" y="22736"/>
                    <a:pt x="16503" y="22759"/>
                    <a:pt x="16594" y="22759"/>
                  </a:cubicBezTo>
                  <a:cubicBezTo>
                    <a:pt x="16686" y="22759"/>
                    <a:pt x="16777" y="22730"/>
                    <a:pt x="16868" y="22730"/>
                  </a:cubicBezTo>
                  <a:cubicBezTo>
                    <a:pt x="16891" y="22730"/>
                    <a:pt x="16914" y="22732"/>
                    <a:pt x="16937" y="22736"/>
                  </a:cubicBezTo>
                  <a:cubicBezTo>
                    <a:pt x="16960" y="22759"/>
                    <a:pt x="17028" y="22805"/>
                    <a:pt x="17051" y="22805"/>
                  </a:cubicBezTo>
                  <a:cubicBezTo>
                    <a:pt x="17074" y="22805"/>
                    <a:pt x="17142" y="22782"/>
                    <a:pt x="17142" y="22759"/>
                  </a:cubicBezTo>
                  <a:cubicBezTo>
                    <a:pt x="17160" y="22777"/>
                    <a:pt x="17247" y="22879"/>
                    <a:pt x="17274" y="22879"/>
                  </a:cubicBezTo>
                  <a:cubicBezTo>
                    <a:pt x="17277" y="22879"/>
                    <a:pt x="17280" y="22877"/>
                    <a:pt x="17281" y="22873"/>
                  </a:cubicBezTo>
                  <a:lnTo>
                    <a:pt x="17281" y="22873"/>
                  </a:lnTo>
                  <a:cubicBezTo>
                    <a:pt x="17298" y="22869"/>
                    <a:pt x="17317" y="22867"/>
                    <a:pt x="17338" y="22867"/>
                  </a:cubicBezTo>
                  <a:cubicBezTo>
                    <a:pt x="17429" y="22867"/>
                    <a:pt x="17548" y="22901"/>
                    <a:pt x="17621" y="22919"/>
                  </a:cubicBezTo>
                  <a:cubicBezTo>
                    <a:pt x="17758" y="22965"/>
                    <a:pt x="17873" y="23056"/>
                    <a:pt x="17987" y="23147"/>
                  </a:cubicBezTo>
                  <a:cubicBezTo>
                    <a:pt x="18146" y="23307"/>
                    <a:pt x="18306" y="23421"/>
                    <a:pt x="18420" y="23604"/>
                  </a:cubicBezTo>
                  <a:cubicBezTo>
                    <a:pt x="18512" y="23741"/>
                    <a:pt x="18603" y="23832"/>
                    <a:pt x="18626" y="23992"/>
                  </a:cubicBezTo>
                  <a:cubicBezTo>
                    <a:pt x="18671" y="24106"/>
                    <a:pt x="18671" y="24243"/>
                    <a:pt x="18717" y="24357"/>
                  </a:cubicBezTo>
                  <a:cubicBezTo>
                    <a:pt x="18763" y="24540"/>
                    <a:pt x="18717" y="24699"/>
                    <a:pt x="18717" y="24859"/>
                  </a:cubicBezTo>
                  <a:cubicBezTo>
                    <a:pt x="18717" y="25202"/>
                    <a:pt x="18717" y="25544"/>
                    <a:pt x="18968" y="25795"/>
                  </a:cubicBezTo>
                  <a:cubicBezTo>
                    <a:pt x="19151" y="25978"/>
                    <a:pt x="19356" y="26115"/>
                    <a:pt x="19425" y="26366"/>
                  </a:cubicBezTo>
                  <a:cubicBezTo>
                    <a:pt x="19447" y="26457"/>
                    <a:pt x="19470" y="26525"/>
                    <a:pt x="19470" y="26617"/>
                  </a:cubicBezTo>
                  <a:cubicBezTo>
                    <a:pt x="19470" y="26662"/>
                    <a:pt x="19470" y="26708"/>
                    <a:pt x="19470" y="26754"/>
                  </a:cubicBezTo>
                  <a:cubicBezTo>
                    <a:pt x="19470" y="26754"/>
                    <a:pt x="19470" y="26754"/>
                    <a:pt x="19470" y="26777"/>
                  </a:cubicBezTo>
                  <a:cubicBezTo>
                    <a:pt x="19470" y="26959"/>
                    <a:pt x="19402" y="27165"/>
                    <a:pt x="19288" y="27301"/>
                  </a:cubicBezTo>
                  <a:cubicBezTo>
                    <a:pt x="19265" y="27324"/>
                    <a:pt x="19265" y="27393"/>
                    <a:pt x="19288" y="27438"/>
                  </a:cubicBezTo>
                  <a:lnTo>
                    <a:pt x="19288" y="27553"/>
                  </a:lnTo>
                  <a:cubicBezTo>
                    <a:pt x="19516" y="27507"/>
                    <a:pt x="19584" y="27165"/>
                    <a:pt x="19630" y="26959"/>
                  </a:cubicBezTo>
                  <a:cubicBezTo>
                    <a:pt x="19676" y="26731"/>
                    <a:pt x="19676" y="26457"/>
                    <a:pt x="19653" y="26229"/>
                  </a:cubicBezTo>
                  <a:cubicBezTo>
                    <a:pt x="19630" y="26000"/>
                    <a:pt x="19562" y="25818"/>
                    <a:pt x="19425" y="25635"/>
                  </a:cubicBezTo>
                  <a:cubicBezTo>
                    <a:pt x="19288" y="25498"/>
                    <a:pt x="19105" y="25384"/>
                    <a:pt x="19059" y="25179"/>
                  </a:cubicBezTo>
                  <a:cubicBezTo>
                    <a:pt x="19059" y="25179"/>
                    <a:pt x="19059" y="25147"/>
                    <a:pt x="19059" y="25110"/>
                  </a:cubicBezTo>
                  <a:cubicBezTo>
                    <a:pt x="19059" y="25042"/>
                    <a:pt x="19082" y="24950"/>
                    <a:pt x="19082" y="24882"/>
                  </a:cubicBezTo>
                  <a:cubicBezTo>
                    <a:pt x="19082" y="24814"/>
                    <a:pt x="19082" y="24768"/>
                    <a:pt x="19105" y="24699"/>
                  </a:cubicBezTo>
                  <a:cubicBezTo>
                    <a:pt x="19105" y="24631"/>
                    <a:pt x="19105" y="24562"/>
                    <a:pt x="19105" y="24494"/>
                  </a:cubicBezTo>
                  <a:cubicBezTo>
                    <a:pt x="19105" y="23946"/>
                    <a:pt x="19037" y="23216"/>
                    <a:pt x="18626" y="22805"/>
                  </a:cubicBezTo>
                  <a:cubicBezTo>
                    <a:pt x="18512" y="22714"/>
                    <a:pt x="18420" y="22622"/>
                    <a:pt x="18283" y="22531"/>
                  </a:cubicBezTo>
                  <a:cubicBezTo>
                    <a:pt x="18169" y="22440"/>
                    <a:pt x="18055" y="22303"/>
                    <a:pt x="17918" y="22211"/>
                  </a:cubicBezTo>
                  <a:cubicBezTo>
                    <a:pt x="17850" y="22189"/>
                    <a:pt x="17804" y="22166"/>
                    <a:pt x="17736" y="22143"/>
                  </a:cubicBezTo>
                  <a:cubicBezTo>
                    <a:pt x="17770" y="22132"/>
                    <a:pt x="17798" y="22126"/>
                    <a:pt x="17827" y="22126"/>
                  </a:cubicBezTo>
                  <a:cubicBezTo>
                    <a:pt x="17855" y="22126"/>
                    <a:pt x="17884" y="22132"/>
                    <a:pt x="17918" y="22143"/>
                  </a:cubicBezTo>
                  <a:cubicBezTo>
                    <a:pt x="18169" y="22189"/>
                    <a:pt x="18398" y="22234"/>
                    <a:pt x="18603" y="22326"/>
                  </a:cubicBezTo>
                  <a:cubicBezTo>
                    <a:pt x="18740" y="22371"/>
                    <a:pt x="18831" y="22508"/>
                    <a:pt x="18923" y="22577"/>
                  </a:cubicBezTo>
                  <a:cubicBezTo>
                    <a:pt x="19037" y="22691"/>
                    <a:pt x="19105" y="22782"/>
                    <a:pt x="19174" y="22919"/>
                  </a:cubicBezTo>
                  <a:cubicBezTo>
                    <a:pt x="19356" y="23170"/>
                    <a:pt x="19493" y="23467"/>
                    <a:pt x="19630" y="23741"/>
                  </a:cubicBezTo>
                  <a:cubicBezTo>
                    <a:pt x="19790" y="24037"/>
                    <a:pt x="19904" y="24289"/>
                    <a:pt x="20224" y="24448"/>
                  </a:cubicBezTo>
                  <a:lnTo>
                    <a:pt x="20224" y="24334"/>
                  </a:lnTo>
                  <a:lnTo>
                    <a:pt x="20224" y="24243"/>
                  </a:lnTo>
                  <a:cubicBezTo>
                    <a:pt x="20224" y="24220"/>
                    <a:pt x="20224" y="24220"/>
                    <a:pt x="20224" y="24220"/>
                  </a:cubicBezTo>
                  <a:cubicBezTo>
                    <a:pt x="20224" y="24129"/>
                    <a:pt x="20155" y="24083"/>
                    <a:pt x="20109" y="24015"/>
                  </a:cubicBezTo>
                  <a:cubicBezTo>
                    <a:pt x="20041" y="23923"/>
                    <a:pt x="19995" y="23809"/>
                    <a:pt x="19950" y="23695"/>
                  </a:cubicBezTo>
                  <a:cubicBezTo>
                    <a:pt x="19836" y="23398"/>
                    <a:pt x="19699" y="23102"/>
                    <a:pt x="19630" y="22805"/>
                  </a:cubicBezTo>
                  <a:cubicBezTo>
                    <a:pt x="19470" y="22234"/>
                    <a:pt x="18900" y="21572"/>
                    <a:pt x="18306" y="21481"/>
                  </a:cubicBezTo>
                  <a:cubicBezTo>
                    <a:pt x="18169" y="21458"/>
                    <a:pt x="18101" y="21435"/>
                    <a:pt x="17987" y="21367"/>
                  </a:cubicBezTo>
                  <a:cubicBezTo>
                    <a:pt x="18036" y="21362"/>
                    <a:pt x="18085" y="21359"/>
                    <a:pt x="18134" y="21359"/>
                  </a:cubicBezTo>
                  <a:cubicBezTo>
                    <a:pt x="18312" y="21359"/>
                    <a:pt x="18487" y="21396"/>
                    <a:pt x="18649" y="21504"/>
                  </a:cubicBezTo>
                  <a:cubicBezTo>
                    <a:pt x="19082" y="21732"/>
                    <a:pt x="19242" y="22280"/>
                    <a:pt x="19744" y="22417"/>
                  </a:cubicBezTo>
                  <a:cubicBezTo>
                    <a:pt x="19813" y="22440"/>
                    <a:pt x="19881" y="22440"/>
                    <a:pt x="19972" y="22485"/>
                  </a:cubicBezTo>
                  <a:cubicBezTo>
                    <a:pt x="20041" y="22508"/>
                    <a:pt x="20087" y="22577"/>
                    <a:pt x="20178" y="22622"/>
                  </a:cubicBezTo>
                  <a:cubicBezTo>
                    <a:pt x="20246" y="22668"/>
                    <a:pt x="20246" y="22691"/>
                    <a:pt x="20292" y="22736"/>
                  </a:cubicBezTo>
                  <a:lnTo>
                    <a:pt x="20338" y="22736"/>
                  </a:lnTo>
                  <a:lnTo>
                    <a:pt x="20338" y="22782"/>
                  </a:lnTo>
                  <a:cubicBezTo>
                    <a:pt x="20383" y="22851"/>
                    <a:pt x="20406" y="22919"/>
                    <a:pt x="20452" y="22965"/>
                  </a:cubicBezTo>
                  <a:cubicBezTo>
                    <a:pt x="20680" y="23307"/>
                    <a:pt x="21182" y="23558"/>
                    <a:pt x="21274" y="23969"/>
                  </a:cubicBezTo>
                  <a:cubicBezTo>
                    <a:pt x="21319" y="24174"/>
                    <a:pt x="21296" y="24380"/>
                    <a:pt x="21251" y="24562"/>
                  </a:cubicBezTo>
                  <a:cubicBezTo>
                    <a:pt x="21159" y="24836"/>
                    <a:pt x="21159" y="25110"/>
                    <a:pt x="21091" y="25384"/>
                  </a:cubicBezTo>
                  <a:cubicBezTo>
                    <a:pt x="21068" y="25567"/>
                    <a:pt x="21045" y="25749"/>
                    <a:pt x="21068" y="25909"/>
                  </a:cubicBezTo>
                  <a:cubicBezTo>
                    <a:pt x="21068" y="25909"/>
                    <a:pt x="21068" y="25932"/>
                    <a:pt x="21068" y="25955"/>
                  </a:cubicBezTo>
                  <a:cubicBezTo>
                    <a:pt x="21091" y="26366"/>
                    <a:pt x="21205" y="26754"/>
                    <a:pt x="21251" y="27165"/>
                  </a:cubicBezTo>
                  <a:cubicBezTo>
                    <a:pt x="21182" y="27758"/>
                    <a:pt x="20931" y="28283"/>
                    <a:pt x="20589" y="28785"/>
                  </a:cubicBezTo>
                  <a:cubicBezTo>
                    <a:pt x="20566" y="28785"/>
                    <a:pt x="20566" y="28854"/>
                    <a:pt x="20589" y="28899"/>
                  </a:cubicBezTo>
                  <a:lnTo>
                    <a:pt x="20589" y="29013"/>
                  </a:lnTo>
                  <a:cubicBezTo>
                    <a:pt x="20931" y="28899"/>
                    <a:pt x="21182" y="28374"/>
                    <a:pt x="21319" y="28055"/>
                  </a:cubicBezTo>
                  <a:cubicBezTo>
                    <a:pt x="21456" y="27735"/>
                    <a:pt x="21502" y="27393"/>
                    <a:pt x="21502" y="27050"/>
                  </a:cubicBezTo>
                  <a:cubicBezTo>
                    <a:pt x="21502" y="27005"/>
                    <a:pt x="21502" y="26959"/>
                    <a:pt x="21479" y="26913"/>
                  </a:cubicBezTo>
                  <a:cubicBezTo>
                    <a:pt x="21479" y="26913"/>
                    <a:pt x="21479" y="26891"/>
                    <a:pt x="21479" y="26891"/>
                  </a:cubicBezTo>
                  <a:cubicBezTo>
                    <a:pt x="21456" y="26548"/>
                    <a:pt x="21388" y="26206"/>
                    <a:pt x="21410" y="25886"/>
                  </a:cubicBezTo>
                  <a:cubicBezTo>
                    <a:pt x="21456" y="25361"/>
                    <a:pt x="21684" y="24882"/>
                    <a:pt x="21753" y="24380"/>
                  </a:cubicBezTo>
                  <a:cubicBezTo>
                    <a:pt x="21776" y="24174"/>
                    <a:pt x="21798" y="23923"/>
                    <a:pt x="21776" y="23718"/>
                  </a:cubicBezTo>
                  <a:cubicBezTo>
                    <a:pt x="21730" y="23261"/>
                    <a:pt x="21365" y="23033"/>
                    <a:pt x="21114" y="22714"/>
                  </a:cubicBezTo>
                  <a:cubicBezTo>
                    <a:pt x="21045" y="22622"/>
                    <a:pt x="20977" y="22508"/>
                    <a:pt x="20931" y="22417"/>
                  </a:cubicBezTo>
                  <a:cubicBezTo>
                    <a:pt x="20840" y="22234"/>
                    <a:pt x="20885" y="22052"/>
                    <a:pt x="20657" y="21960"/>
                  </a:cubicBezTo>
                  <a:cubicBezTo>
                    <a:pt x="20452" y="21892"/>
                    <a:pt x="20269" y="21823"/>
                    <a:pt x="20064" y="21732"/>
                  </a:cubicBezTo>
                  <a:cubicBezTo>
                    <a:pt x="19927" y="21686"/>
                    <a:pt x="19790" y="21664"/>
                    <a:pt x="19676" y="21572"/>
                  </a:cubicBezTo>
                  <a:cubicBezTo>
                    <a:pt x="19562" y="21504"/>
                    <a:pt x="19470" y="21481"/>
                    <a:pt x="19402" y="21390"/>
                  </a:cubicBezTo>
                  <a:cubicBezTo>
                    <a:pt x="19311" y="21298"/>
                    <a:pt x="19265" y="21230"/>
                    <a:pt x="19151" y="21161"/>
                  </a:cubicBezTo>
                  <a:cubicBezTo>
                    <a:pt x="19037" y="21093"/>
                    <a:pt x="18945" y="21025"/>
                    <a:pt x="18831" y="20956"/>
                  </a:cubicBezTo>
                  <a:cubicBezTo>
                    <a:pt x="19014" y="20933"/>
                    <a:pt x="19174" y="20933"/>
                    <a:pt x="19356" y="20933"/>
                  </a:cubicBezTo>
                  <a:lnTo>
                    <a:pt x="19356" y="21047"/>
                  </a:lnTo>
                  <a:cubicBezTo>
                    <a:pt x="19356" y="21070"/>
                    <a:pt x="19356" y="21093"/>
                    <a:pt x="19356" y="21093"/>
                  </a:cubicBezTo>
                  <a:cubicBezTo>
                    <a:pt x="19379" y="21276"/>
                    <a:pt x="19790" y="21504"/>
                    <a:pt x="19927" y="21595"/>
                  </a:cubicBezTo>
                  <a:cubicBezTo>
                    <a:pt x="20109" y="21686"/>
                    <a:pt x="20315" y="21732"/>
                    <a:pt x="20520" y="21801"/>
                  </a:cubicBezTo>
                  <a:cubicBezTo>
                    <a:pt x="20680" y="21869"/>
                    <a:pt x="20817" y="21915"/>
                    <a:pt x="21000" y="21960"/>
                  </a:cubicBezTo>
                  <a:cubicBezTo>
                    <a:pt x="21182" y="21983"/>
                    <a:pt x="21388" y="22006"/>
                    <a:pt x="21570" y="22052"/>
                  </a:cubicBezTo>
                  <a:cubicBezTo>
                    <a:pt x="21730" y="22097"/>
                    <a:pt x="21890" y="22189"/>
                    <a:pt x="22050" y="22211"/>
                  </a:cubicBezTo>
                  <a:cubicBezTo>
                    <a:pt x="22187" y="22234"/>
                    <a:pt x="22232" y="22257"/>
                    <a:pt x="22323" y="22371"/>
                  </a:cubicBezTo>
                  <a:cubicBezTo>
                    <a:pt x="22346" y="22417"/>
                    <a:pt x="22369" y="22440"/>
                    <a:pt x="22415" y="22485"/>
                  </a:cubicBezTo>
                  <a:cubicBezTo>
                    <a:pt x="22438" y="22508"/>
                    <a:pt x="22438" y="22577"/>
                    <a:pt x="22483" y="22599"/>
                  </a:cubicBezTo>
                  <a:cubicBezTo>
                    <a:pt x="22495" y="22611"/>
                    <a:pt x="22506" y="22617"/>
                    <a:pt x="22520" y="22617"/>
                  </a:cubicBezTo>
                  <a:cubicBezTo>
                    <a:pt x="22535" y="22617"/>
                    <a:pt x="22552" y="22611"/>
                    <a:pt x="22575" y="22599"/>
                  </a:cubicBezTo>
                  <a:cubicBezTo>
                    <a:pt x="22575" y="22645"/>
                    <a:pt x="22597" y="22668"/>
                    <a:pt x="22597" y="22714"/>
                  </a:cubicBezTo>
                  <a:cubicBezTo>
                    <a:pt x="22597" y="22759"/>
                    <a:pt x="22597" y="22805"/>
                    <a:pt x="22597" y="22828"/>
                  </a:cubicBezTo>
                  <a:cubicBezTo>
                    <a:pt x="22620" y="22965"/>
                    <a:pt x="22666" y="23102"/>
                    <a:pt x="22757" y="23216"/>
                  </a:cubicBezTo>
                  <a:cubicBezTo>
                    <a:pt x="22826" y="23307"/>
                    <a:pt x="22894" y="23398"/>
                    <a:pt x="22963" y="23467"/>
                  </a:cubicBezTo>
                  <a:cubicBezTo>
                    <a:pt x="23031" y="23535"/>
                    <a:pt x="23100" y="23581"/>
                    <a:pt x="23145" y="23649"/>
                  </a:cubicBezTo>
                  <a:cubicBezTo>
                    <a:pt x="23191" y="23718"/>
                    <a:pt x="23214" y="23809"/>
                    <a:pt x="23259" y="23878"/>
                  </a:cubicBezTo>
                  <a:cubicBezTo>
                    <a:pt x="23761" y="24540"/>
                    <a:pt x="23122" y="25133"/>
                    <a:pt x="22780" y="25681"/>
                  </a:cubicBezTo>
                  <a:cubicBezTo>
                    <a:pt x="22780" y="25681"/>
                    <a:pt x="22780" y="25795"/>
                    <a:pt x="22780" y="25864"/>
                  </a:cubicBezTo>
                  <a:lnTo>
                    <a:pt x="22780" y="25932"/>
                  </a:lnTo>
                  <a:cubicBezTo>
                    <a:pt x="22917" y="25932"/>
                    <a:pt x="23054" y="25749"/>
                    <a:pt x="23145" y="25658"/>
                  </a:cubicBezTo>
                  <a:cubicBezTo>
                    <a:pt x="23533" y="25339"/>
                    <a:pt x="23739" y="24882"/>
                    <a:pt x="23784" y="24380"/>
                  </a:cubicBezTo>
                  <a:cubicBezTo>
                    <a:pt x="23807" y="24311"/>
                    <a:pt x="23807" y="24266"/>
                    <a:pt x="23807" y="24197"/>
                  </a:cubicBezTo>
                  <a:cubicBezTo>
                    <a:pt x="23807" y="24174"/>
                    <a:pt x="23807" y="24152"/>
                    <a:pt x="23807" y="24129"/>
                  </a:cubicBezTo>
                  <a:cubicBezTo>
                    <a:pt x="23807" y="23832"/>
                    <a:pt x="23670" y="23581"/>
                    <a:pt x="23533" y="23330"/>
                  </a:cubicBezTo>
                  <a:cubicBezTo>
                    <a:pt x="23465" y="23170"/>
                    <a:pt x="23373" y="23033"/>
                    <a:pt x="23305" y="22896"/>
                  </a:cubicBezTo>
                  <a:cubicBezTo>
                    <a:pt x="23259" y="22782"/>
                    <a:pt x="23145" y="22691"/>
                    <a:pt x="23100" y="22599"/>
                  </a:cubicBezTo>
                  <a:lnTo>
                    <a:pt x="23100" y="22577"/>
                  </a:lnTo>
                  <a:cubicBezTo>
                    <a:pt x="23100" y="22554"/>
                    <a:pt x="23100" y="22531"/>
                    <a:pt x="23100" y="22508"/>
                  </a:cubicBezTo>
                  <a:cubicBezTo>
                    <a:pt x="23100" y="22554"/>
                    <a:pt x="23122" y="22577"/>
                    <a:pt x="23122" y="22599"/>
                  </a:cubicBezTo>
                  <a:cubicBezTo>
                    <a:pt x="23122" y="22554"/>
                    <a:pt x="23122" y="22508"/>
                    <a:pt x="23122" y="22463"/>
                  </a:cubicBezTo>
                  <a:cubicBezTo>
                    <a:pt x="23122" y="22463"/>
                    <a:pt x="23122" y="22463"/>
                    <a:pt x="23122" y="22440"/>
                  </a:cubicBezTo>
                  <a:lnTo>
                    <a:pt x="23122" y="22348"/>
                  </a:lnTo>
                  <a:cubicBezTo>
                    <a:pt x="23122" y="22371"/>
                    <a:pt x="23100" y="22371"/>
                    <a:pt x="23100" y="22394"/>
                  </a:cubicBezTo>
                  <a:cubicBezTo>
                    <a:pt x="23100" y="22371"/>
                    <a:pt x="23100" y="22348"/>
                    <a:pt x="23100" y="22326"/>
                  </a:cubicBezTo>
                  <a:cubicBezTo>
                    <a:pt x="23077" y="22234"/>
                    <a:pt x="23077" y="22120"/>
                    <a:pt x="23054" y="22006"/>
                  </a:cubicBezTo>
                  <a:cubicBezTo>
                    <a:pt x="23031" y="21892"/>
                    <a:pt x="23031" y="21846"/>
                    <a:pt x="22894" y="21823"/>
                  </a:cubicBezTo>
                  <a:cubicBezTo>
                    <a:pt x="22848" y="21823"/>
                    <a:pt x="22833" y="21834"/>
                    <a:pt x="22808" y="21834"/>
                  </a:cubicBezTo>
                  <a:cubicBezTo>
                    <a:pt x="22795" y="21834"/>
                    <a:pt x="22780" y="21831"/>
                    <a:pt x="22757" y="21823"/>
                  </a:cubicBezTo>
                  <a:cubicBezTo>
                    <a:pt x="22689" y="21778"/>
                    <a:pt x="22643" y="21732"/>
                    <a:pt x="22597" y="21686"/>
                  </a:cubicBezTo>
                  <a:cubicBezTo>
                    <a:pt x="22415" y="21527"/>
                    <a:pt x="22255" y="21527"/>
                    <a:pt x="22050" y="21481"/>
                  </a:cubicBezTo>
                  <a:cubicBezTo>
                    <a:pt x="21958" y="21458"/>
                    <a:pt x="21890" y="21458"/>
                    <a:pt x="21798" y="21458"/>
                  </a:cubicBezTo>
                  <a:cubicBezTo>
                    <a:pt x="21662" y="21435"/>
                    <a:pt x="21547" y="21390"/>
                    <a:pt x="21410" y="21390"/>
                  </a:cubicBezTo>
                  <a:cubicBezTo>
                    <a:pt x="21205" y="21390"/>
                    <a:pt x="21000" y="21344"/>
                    <a:pt x="20771" y="21321"/>
                  </a:cubicBezTo>
                  <a:cubicBezTo>
                    <a:pt x="20520" y="21298"/>
                    <a:pt x="20246" y="21253"/>
                    <a:pt x="19995" y="21161"/>
                  </a:cubicBezTo>
                  <a:cubicBezTo>
                    <a:pt x="19836" y="21070"/>
                    <a:pt x="19676" y="20979"/>
                    <a:pt x="19493" y="20910"/>
                  </a:cubicBezTo>
                  <a:cubicBezTo>
                    <a:pt x="19721" y="20888"/>
                    <a:pt x="19927" y="20865"/>
                    <a:pt x="20155" y="20842"/>
                  </a:cubicBezTo>
                  <a:cubicBezTo>
                    <a:pt x="20246" y="20819"/>
                    <a:pt x="20338" y="20796"/>
                    <a:pt x="20429" y="20796"/>
                  </a:cubicBezTo>
                  <a:cubicBezTo>
                    <a:pt x="20475" y="20796"/>
                    <a:pt x="20509" y="20802"/>
                    <a:pt x="20540" y="20802"/>
                  </a:cubicBezTo>
                  <a:cubicBezTo>
                    <a:pt x="20572" y="20802"/>
                    <a:pt x="20600" y="20796"/>
                    <a:pt x="20634" y="20773"/>
                  </a:cubicBezTo>
                  <a:cubicBezTo>
                    <a:pt x="20749" y="20728"/>
                    <a:pt x="20817" y="20614"/>
                    <a:pt x="20908" y="20568"/>
                  </a:cubicBezTo>
                  <a:cubicBezTo>
                    <a:pt x="21114" y="20454"/>
                    <a:pt x="21342" y="20340"/>
                    <a:pt x="21547" y="20248"/>
                  </a:cubicBezTo>
                  <a:cubicBezTo>
                    <a:pt x="21593" y="20226"/>
                    <a:pt x="21662" y="20180"/>
                    <a:pt x="21707" y="20180"/>
                  </a:cubicBezTo>
                  <a:cubicBezTo>
                    <a:pt x="21913" y="20112"/>
                    <a:pt x="22072" y="20043"/>
                    <a:pt x="22255" y="19906"/>
                  </a:cubicBezTo>
                  <a:cubicBezTo>
                    <a:pt x="22415" y="19792"/>
                    <a:pt x="22552" y="19632"/>
                    <a:pt x="22689" y="19472"/>
                  </a:cubicBezTo>
                  <a:cubicBezTo>
                    <a:pt x="22871" y="19313"/>
                    <a:pt x="23077" y="19176"/>
                    <a:pt x="23214" y="18970"/>
                  </a:cubicBezTo>
                  <a:cubicBezTo>
                    <a:pt x="23328" y="18856"/>
                    <a:pt x="23419" y="18765"/>
                    <a:pt x="23510" y="18651"/>
                  </a:cubicBezTo>
                  <a:cubicBezTo>
                    <a:pt x="23579" y="18582"/>
                    <a:pt x="23602" y="18468"/>
                    <a:pt x="23693" y="18422"/>
                  </a:cubicBezTo>
                  <a:cubicBezTo>
                    <a:pt x="23853" y="18308"/>
                    <a:pt x="24013" y="18308"/>
                    <a:pt x="24150" y="18171"/>
                  </a:cubicBezTo>
                  <a:cubicBezTo>
                    <a:pt x="24218" y="18103"/>
                    <a:pt x="24286" y="18012"/>
                    <a:pt x="24355" y="17943"/>
                  </a:cubicBezTo>
                  <a:cubicBezTo>
                    <a:pt x="24446" y="17852"/>
                    <a:pt x="24560" y="17806"/>
                    <a:pt x="24652" y="17738"/>
                  </a:cubicBezTo>
                  <a:cubicBezTo>
                    <a:pt x="24674" y="17715"/>
                    <a:pt x="24674" y="17715"/>
                    <a:pt x="24697" y="17692"/>
                  </a:cubicBezTo>
                  <a:cubicBezTo>
                    <a:pt x="24697" y="17761"/>
                    <a:pt x="24697" y="17920"/>
                    <a:pt x="24697" y="17920"/>
                  </a:cubicBezTo>
                  <a:cubicBezTo>
                    <a:pt x="24725" y="17931"/>
                    <a:pt x="24755" y="17936"/>
                    <a:pt x="24786" y="17936"/>
                  </a:cubicBezTo>
                  <a:cubicBezTo>
                    <a:pt x="24886" y="17936"/>
                    <a:pt x="24999" y="17892"/>
                    <a:pt x="25085" y="17875"/>
                  </a:cubicBezTo>
                  <a:cubicBezTo>
                    <a:pt x="25245" y="17829"/>
                    <a:pt x="25405" y="17806"/>
                    <a:pt x="25587" y="17761"/>
                  </a:cubicBezTo>
                  <a:cubicBezTo>
                    <a:pt x="25994" y="17683"/>
                    <a:pt x="26400" y="17540"/>
                    <a:pt x="26821" y="17540"/>
                  </a:cubicBezTo>
                  <a:cubicBezTo>
                    <a:pt x="26896" y="17540"/>
                    <a:pt x="26972" y="17545"/>
                    <a:pt x="27048" y="17555"/>
                  </a:cubicBezTo>
                  <a:cubicBezTo>
                    <a:pt x="27528" y="17646"/>
                    <a:pt x="27939" y="17852"/>
                    <a:pt x="28372" y="18080"/>
                  </a:cubicBezTo>
                  <a:cubicBezTo>
                    <a:pt x="28555" y="18171"/>
                    <a:pt x="28783" y="18286"/>
                    <a:pt x="28988" y="18354"/>
                  </a:cubicBezTo>
                  <a:cubicBezTo>
                    <a:pt x="29091" y="18377"/>
                    <a:pt x="29200" y="18377"/>
                    <a:pt x="29311" y="18377"/>
                  </a:cubicBezTo>
                  <a:cubicBezTo>
                    <a:pt x="29422" y="18377"/>
                    <a:pt x="29536" y="18377"/>
                    <a:pt x="29650" y="18400"/>
                  </a:cubicBezTo>
                  <a:cubicBezTo>
                    <a:pt x="29787" y="18445"/>
                    <a:pt x="30016" y="18537"/>
                    <a:pt x="30130" y="18628"/>
                  </a:cubicBezTo>
                  <a:cubicBezTo>
                    <a:pt x="30244" y="18742"/>
                    <a:pt x="30312" y="18925"/>
                    <a:pt x="30381" y="19062"/>
                  </a:cubicBezTo>
                  <a:cubicBezTo>
                    <a:pt x="30541" y="19404"/>
                    <a:pt x="30586" y="19769"/>
                    <a:pt x="30792" y="20066"/>
                  </a:cubicBezTo>
                  <a:cubicBezTo>
                    <a:pt x="30997" y="20408"/>
                    <a:pt x="31294" y="20682"/>
                    <a:pt x="31522" y="21002"/>
                  </a:cubicBezTo>
                  <a:cubicBezTo>
                    <a:pt x="31659" y="21184"/>
                    <a:pt x="31750" y="21390"/>
                    <a:pt x="31819" y="21595"/>
                  </a:cubicBezTo>
                  <a:cubicBezTo>
                    <a:pt x="31887" y="21801"/>
                    <a:pt x="31979" y="22006"/>
                    <a:pt x="32024" y="22211"/>
                  </a:cubicBezTo>
                  <a:cubicBezTo>
                    <a:pt x="32024" y="22348"/>
                    <a:pt x="32024" y="22463"/>
                    <a:pt x="32024" y="22599"/>
                  </a:cubicBezTo>
                  <a:cubicBezTo>
                    <a:pt x="32024" y="22759"/>
                    <a:pt x="32001" y="22896"/>
                    <a:pt x="31979" y="23056"/>
                  </a:cubicBezTo>
                  <a:cubicBezTo>
                    <a:pt x="31887" y="23672"/>
                    <a:pt x="31659" y="24243"/>
                    <a:pt x="31408" y="24814"/>
                  </a:cubicBezTo>
                  <a:cubicBezTo>
                    <a:pt x="31180" y="25316"/>
                    <a:pt x="30951" y="25818"/>
                    <a:pt x="30883" y="26388"/>
                  </a:cubicBezTo>
                  <a:cubicBezTo>
                    <a:pt x="30883" y="26388"/>
                    <a:pt x="30883" y="26411"/>
                    <a:pt x="30883" y="26411"/>
                  </a:cubicBezTo>
                  <a:lnTo>
                    <a:pt x="30883" y="26640"/>
                  </a:lnTo>
                  <a:cubicBezTo>
                    <a:pt x="31020" y="26457"/>
                    <a:pt x="31088" y="26160"/>
                    <a:pt x="31180" y="25955"/>
                  </a:cubicBezTo>
                  <a:cubicBezTo>
                    <a:pt x="31294" y="25681"/>
                    <a:pt x="31431" y="25430"/>
                    <a:pt x="31568" y="25179"/>
                  </a:cubicBezTo>
                  <a:cubicBezTo>
                    <a:pt x="31842" y="24654"/>
                    <a:pt x="32047" y="24106"/>
                    <a:pt x="32230" y="23535"/>
                  </a:cubicBezTo>
                  <a:cubicBezTo>
                    <a:pt x="32526" y="22691"/>
                    <a:pt x="32412" y="21641"/>
                    <a:pt x="32047" y="20842"/>
                  </a:cubicBezTo>
                  <a:cubicBezTo>
                    <a:pt x="31933" y="20591"/>
                    <a:pt x="31796" y="20363"/>
                    <a:pt x="31659" y="20157"/>
                  </a:cubicBezTo>
                  <a:cubicBezTo>
                    <a:pt x="31522" y="19906"/>
                    <a:pt x="31317" y="19724"/>
                    <a:pt x="31157" y="19495"/>
                  </a:cubicBezTo>
                  <a:cubicBezTo>
                    <a:pt x="31020" y="19290"/>
                    <a:pt x="31020" y="19016"/>
                    <a:pt x="30951" y="18788"/>
                  </a:cubicBezTo>
                  <a:cubicBezTo>
                    <a:pt x="30929" y="18651"/>
                    <a:pt x="30883" y="18537"/>
                    <a:pt x="30837" y="18422"/>
                  </a:cubicBezTo>
                  <a:cubicBezTo>
                    <a:pt x="30769" y="18308"/>
                    <a:pt x="30746" y="18126"/>
                    <a:pt x="30655" y="18034"/>
                  </a:cubicBezTo>
                  <a:cubicBezTo>
                    <a:pt x="30609" y="17966"/>
                    <a:pt x="30518" y="17943"/>
                    <a:pt x="30449" y="17920"/>
                  </a:cubicBezTo>
                  <a:cubicBezTo>
                    <a:pt x="30335" y="17852"/>
                    <a:pt x="30244" y="17829"/>
                    <a:pt x="30107" y="17783"/>
                  </a:cubicBezTo>
                  <a:cubicBezTo>
                    <a:pt x="29856" y="17715"/>
                    <a:pt x="29605" y="17646"/>
                    <a:pt x="29331" y="17646"/>
                  </a:cubicBezTo>
                  <a:cubicBezTo>
                    <a:pt x="29171" y="17646"/>
                    <a:pt x="29057" y="17601"/>
                    <a:pt x="28897" y="17578"/>
                  </a:cubicBezTo>
                  <a:cubicBezTo>
                    <a:pt x="28623" y="17509"/>
                    <a:pt x="28395" y="17373"/>
                    <a:pt x="28144" y="17281"/>
                  </a:cubicBezTo>
                  <a:cubicBezTo>
                    <a:pt x="27893" y="17213"/>
                    <a:pt x="27665" y="17076"/>
                    <a:pt x="27414" y="17030"/>
                  </a:cubicBezTo>
                  <a:cubicBezTo>
                    <a:pt x="27300" y="17014"/>
                    <a:pt x="27184" y="17006"/>
                    <a:pt x="27067" y="17006"/>
                  </a:cubicBezTo>
                  <a:cubicBezTo>
                    <a:pt x="26854" y="17006"/>
                    <a:pt x="26638" y="17032"/>
                    <a:pt x="26432" y="17076"/>
                  </a:cubicBezTo>
                  <a:cubicBezTo>
                    <a:pt x="25884" y="17190"/>
                    <a:pt x="25314" y="17395"/>
                    <a:pt x="24789" y="17646"/>
                  </a:cubicBezTo>
                  <a:cubicBezTo>
                    <a:pt x="24857" y="17578"/>
                    <a:pt x="24948" y="17532"/>
                    <a:pt x="25040" y="17487"/>
                  </a:cubicBezTo>
                  <a:cubicBezTo>
                    <a:pt x="25108" y="17487"/>
                    <a:pt x="25154" y="17464"/>
                    <a:pt x="25199" y="17418"/>
                  </a:cubicBezTo>
                  <a:cubicBezTo>
                    <a:pt x="25268" y="17373"/>
                    <a:pt x="25314" y="17304"/>
                    <a:pt x="25382" y="17236"/>
                  </a:cubicBezTo>
                  <a:cubicBezTo>
                    <a:pt x="25451" y="17190"/>
                    <a:pt x="25542" y="17144"/>
                    <a:pt x="25633" y="17099"/>
                  </a:cubicBezTo>
                  <a:cubicBezTo>
                    <a:pt x="25724" y="17030"/>
                    <a:pt x="25793" y="16962"/>
                    <a:pt x="25884" y="16916"/>
                  </a:cubicBezTo>
                  <a:cubicBezTo>
                    <a:pt x="25976" y="16848"/>
                    <a:pt x="26090" y="16825"/>
                    <a:pt x="26181" y="16756"/>
                  </a:cubicBezTo>
                  <a:cubicBezTo>
                    <a:pt x="26249" y="16711"/>
                    <a:pt x="26295" y="16642"/>
                    <a:pt x="26386" y="16574"/>
                  </a:cubicBezTo>
                  <a:cubicBezTo>
                    <a:pt x="26478" y="16505"/>
                    <a:pt x="26637" y="16505"/>
                    <a:pt x="26752" y="16459"/>
                  </a:cubicBezTo>
                  <a:cubicBezTo>
                    <a:pt x="26934" y="16345"/>
                    <a:pt x="27140" y="16208"/>
                    <a:pt x="27277" y="16071"/>
                  </a:cubicBezTo>
                  <a:cubicBezTo>
                    <a:pt x="27299" y="16071"/>
                    <a:pt x="27299" y="16049"/>
                    <a:pt x="27322" y="16049"/>
                  </a:cubicBezTo>
                  <a:cubicBezTo>
                    <a:pt x="27322" y="16117"/>
                    <a:pt x="27299" y="16208"/>
                    <a:pt x="27322" y="16231"/>
                  </a:cubicBezTo>
                  <a:cubicBezTo>
                    <a:pt x="27368" y="16323"/>
                    <a:pt x="27550" y="16368"/>
                    <a:pt x="27642" y="16391"/>
                  </a:cubicBezTo>
                  <a:cubicBezTo>
                    <a:pt x="27824" y="16437"/>
                    <a:pt x="28007" y="16505"/>
                    <a:pt x="28190" y="16528"/>
                  </a:cubicBezTo>
                  <a:cubicBezTo>
                    <a:pt x="28342" y="16528"/>
                    <a:pt x="28484" y="16518"/>
                    <a:pt x="28629" y="16518"/>
                  </a:cubicBezTo>
                  <a:cubicBezTo>
                    <a:pt x="28702" y="16518"/>
                    <a:pt x="28775" y="16520"/>
                    <a:pt x="28852" y="16528"/>
                  </a:cubicBezTo>
                  <a:cubicBezTo>
                    <a:pt x="29057" y="16551"/>
                    <a:pt x="29262" y="16574"/>
                    <a:pt x="29491" y="16596"/>
                  </a:cubicBezTo>
                  <a:cubicBezTo>
                    <a:pt x="29696" y="16642"/>
                    <a:pt x="29856" y="16733"/>
                    <a:pt x="30016" y="16848"/>
                  </a:cubicBezTo>
                  <a:cubicBezTo>
                    <a:pt x="30175" y="16984"/>
                    <a:pt x="30312" y="17099"/>
                    <a:pt x="30518" y="17167"/>
                  </a:cubicBezTo>
                  <a:cubicBezTo>
                    <a:pt x="30609" y="17190"/>
                    <a:pt x="30655" y="17236"/>
                    <a:pt x="30746" y="17281"/>
                  </a:cubicBezTo>
                  <a:cubicBezTo>
                    <a:pt x="30814" y="17327"/>
                    <a:pt x="30929" y="17350"/>
                    <a:pt x="31020" y="17395"/>
                  </a:cubicBezTo>
                  <a:cubicBezTo>
                    <a:pt x="31066" y="17418"/>
                    <a:pt x="31134" y="17532"/>
                    <a:pt x="31180" y="17601"/>
                  </a:cubicBezTo>
                  <a:cubicBezTo>
                    <a:pt x="31248" y="17692"/>
                    <a:pt x="31317" y="17761"/>
                    <a:pt x="31385" y="17852"/>
                  </a:cubicBezTo>
                  <a:cubicBezTo>
                    <a:pt x="31522" y="18057"/>
                    <a:pt x="31613" y="18308"/>
                    <a:pt x="31705" y="18537"/>
                  </a:cubicBezTo>
                  <a:cubicBezTo>
                    <a:pt x="31819" y="18719"/>
                    <a:pt x="31933" y="18902"/>
                    <a:pt x="32024" y="19084"/>
                  </a:cubicBezTo>
                  <a:cubicBezTo>
                    <a:pt x="32116" y="19221"/>
                    <a:pt x="32161" y="19335"/>
                    <a:pt x="32230" y="19472"/>
                  </a:cubicBezTo>
                  <a:cubicBezTo>
                    <a:pt x="32321" y="19655"/>
                    <a:pt x="32435" y="19838"/>
                    <a:pt x="32526" y="20020"/>
                  </a:cubicBezTo>
                  <a:cubicBezTo>
                    <a:pt x="32618" y="20226"/>
                    <a:pt x="32686" y="20454"/>
                    <a:pt x="32800" y="20659"/>
                  </a:cubicBezTo>
                  <a:cubicBezTo>
                    <a:pt x="32914" y="20888"/>
                    <a:pt x="33006" y="21093"/>
                    <a:pt x="33074" y="21321"/>
                  </a:cubicBezTo>
                  <a:cubicBezTo>
                    <a:pt x="33165" y="21709"/>
                    <a:pt x="33280" y="22075"/>
                    <a:pt x="33348" y="22463"/>
                  </a:cubicBezTo>
                  <a:cubicBezTo>
                    <a:pt x="33554" y="23627"/>
                    <a:pt x="33485" y="24791"/>
                    <a:pt x="33029" y="25886"/>
                  </a:cubicBezTo>
                  <a:cubicBezTo>
                    <a:pt x="33006" y="25909"/>
                    <a:pt x="33006" y="25978"/>
                    <a:pt x="33029" y="26023"/>
                  </a:cubicBezTo>
                  <a:cubicBezTo>
                    <a:pt x="33029" y="26069"/>
                    <a:pt x="33029" y="26115"/>
                    <a:pt x="33029" y="26137"/>
                  </a:cubicBezTo>
                  <a:cubicBezTo>
                    <a:pt x="33348" y="25841"/>
                    <a:pt x="33485" y="25270"/>
                    <a:pt x="33576" y="24859"/>
                  </a:cubicBezTo>
                  <a:cubicBezTo>
                    <a:pt x="33668" y="24448"/>
                    <a:pt x="33713" y="24015"/>
                    <a:pt x="33713" y="23581"/>
                  </a:cubicBezTo>
                  <a:cubicBezTo>
                    <a:pt x="33713" y="22599"/>
                    <a:pt x="33622" y="21595"/>
                    <a:pt x="33302" y="20659"/>
                  </a:cubicBezTo>
                  <a:cubicBezTo>
                    <a:pt x="33120" y="20134"/>
                    <a:pt x="32869" y="19632"/>
                    <a:pt x="32686" y="19084"/>
                  </a:cubicBezTo>
                  <a:cubicBezTo>
                    <a:pt x="32526" y="18651"/>
                    <a:pt x="32230" y="18286"/>
                    <a:pt x="32047" y="17829"/>
                  </a:cubicBezTo>
                  <a:cubicBezTo>
                    <a:pt x="31979" y="17669"/>
                    <a:pt x="31910" y="17464"/>
                    <a:pt x="31819" y="17304"/>
                  </a:cubicBezTo>
                  <a:cubicBezTo>
                    <a:pt x="31773" y="17190"/>
                    <a:pt x="31682" y="17076"/>
                    <a:pt x="31613" y="16984"/>
                  </a:cubicBezTo>
                  <a:cubicBezTo>
                    <a:pt x="31545" y="16870"/>
                    <a:pt x="31522" y="16711"/>
                    <a:pt x="31431" y="16619"/>
                  </a:cubicBezTo>
                  <a:cubicBezTo>
                    <a:pt x="31385" y="16558"/>
                    <a:pt x="31329" y="16538"/>
                    <a:pt x="31270" y="16538"/>
                  </a:cubicBezTo>
                  <a:cubicBezTo>
                    <a:pt x="31241" y="16538"/>
                    <a:pt x="31210" y="16543"/>
                    <a:pt x="31180" y="16551"/>
                  </a:cubicBezTo>
                  <a:cubicBezTo>
                    <a:pt x="31123" y="16574"/>
                    <a:pt x="31083" y="16585"/>
                    <a:pt x="31043" y="16585"/>
                  </a:cubicBezTo>
                  <a:cubicBezTo>
                    <a:pt x="31003" y="16585"/>
                    <a:pt x="30963" y="16574"/>
                    <a:pt x="30906" y="16551"/>
                  </a:cubicBezTo>
                  <a:cubicBezTo>
                    <a:pt x="30746" y="16482"/>
                    <a:pt x="30563" y="16414"/>
                    <a:pt x="30404" y="16323"/>
                  </a:cubicBezTo>
                  <a:cubicBezTo>
                    <a:pt x="30290" y="16254"/>
                    <a:pt x="30153" y="16231"/>
                    <a:pt x="30038" y="16140"/>
                  </a:cubicBezTo>
                  <a:cubicBezTo>
                    <a:pt x="29924" y="16071"/>
                    <a:pt x="29833" y="16049"/>
                    <a:pt x="29696" y="16026"/>
                  </a:cubicBezTo>
                  <a:cubicBezTo>
                    <a:pt x="29491" y="16003"/>
                    <a:pt x="29285" y="15980"/>
                    <a:pt x="29057" y="15980"/>
                  </a:cubicBezTo>
                  <a:cubicBezTo>
                    <a:pt x="28782" y="16000"/>
                    <a:pt x="28524" y="16053"/>
                    <a:pt x="28254" y="16053"/>
                  </a:cubicBezTo>
                  <a:cubicBezTo>
                    <a:pt x="28210" y="16053"/>
                    <a:pt x="28166" y="16052"/>
                    <a:pt x="28121" y="16049"/>
                  </a:cubicBezTo>
                  <a:cubicBezTo>
                    <a:pt x="27870" y="16049"/>
                    <a:pt x="27619" y="16003"/>
                    <a:pt x="27368" y="15980"/>
                  </a:cubicBezTo>
                  <a:cubicBezTo>
                    <a:pt x="27391" y="15935"/>
                    <a:pt x="27436" y="15912"/>
                    <a:pt x="27459" y="15889"/>
                  </a:cubicBezTo>
                  <a:cubicBezTo>
                    <a:pt x="27550" y="15820"/>
                    <a:pt x="27642" y="15775"/>
                    <a:pt x="27733" y="15729"/>
                  </a:cubicBezTo>
                  <a:cubicBezTo>
                    <a:pt x="27939" y="15569"/>
                    <a:pt x="28144" y="15501"/>
                    <a:pt x="28349" y="15341"/>
                  </a:cubicBezTo>
                  <a:cubicBezTo>
                    <a:pt x="28372" y="15318"/>
                    <a:pt x="28395" y="15295"/>
                    <a:pt x="28441" y="15273"/>
                  </a:cubicBezTo>
                  <a:cubicBezTo>
                    <a:pt x="28441" y="15318"/>
                    <a:pt x="28441" y="15341"/>
                    <a:pt x="28441" y="15364"/>
                  </a:cubicBezTo>
                  <a:cubicBezTo>
                    <a:pt x="28532" y="15478"/>
                    <a:pt x="28760" y="15501"/>
                    <a:pt x="28897" y="15546"/>
                  </a:cubicBezTo>
                  <a:cubicBezTo>
                    <a:pt x="29018" y="15573"/>
                    <a:pt x="29146" y="15584"/>
                    <a:pt x="29272" y="15584"/>
                  </a:cubicBezTo>
                  <a:cubicBezTo>
                    <a:pt x="29362" y="15584"/>
                    <a:pt x="29451" y="15579"/>
                    <a:pt x="29536" y="15569"/>
                  </a:cubicBezTo>
                  <a:cubicBezTo>
                    <a:pt x="29612" y="15562"/>
                    <a:pt x="29686" y="15559"/>
                    <a:pt x="29759" y="15559"/>
                  </a:cubicBezTo>
                  <a:cubicBezTo>
                    <a:pt x="29904" y="15559"/>
                    <a:pt x="30046" y="15569"/>
                    <a:pt x="30198" y="15569"/>
                  </a:cubicBezTo>
                  <a:cubicBezTo>
                    <a:pt x="30426" y="15569"/>
                    <a:pt x="30632" y="15569"/>
                    <a:pt x="30860" y="15661"/>
                  </a:cubicBezTo>
                  <a:cubicBezTo>
                    <a:pt x="31020" y="15729"/>
                    <a:pt x="31180" y="15820"/>
                    <a:pt x="31362" y="15866"/>
                  </a:cubicBezTo>
                  <a:cubicBezTo>
                    <a:pt x="31454" y="15866"/>
                    <a:pt x="31476" y="15866"/>
                    <a:pt x="31568" y="15912"/>
                  </a:cubicBezTo>
                  <a:cubicBezTo>
                    <a:pt x="31636" y="15957"/>
                    <a:pt x="31682" y="16026"/>
                    <a:pt x="31750" y="16049"/>
                  </a:cubicBezTo>
                  <a:cubicBezTo>
                    <a:pt x="31796" y="16071"/>
                    <a:pt x="31842" y="16071"/>
                    <a:pt x="31887" y="16094"/>
                  </a:cubicBezTo>
                  <a:cubicBezTo>
                    <a:pt x="31887" y="16094"/>
                    <a:pt x="31979" y="16163"/>
                    <a:pt x="32001" y="16163"/>
                  </a:cubicBezTo>
                  <a:cubicBezTo>
                    <a:pt x="32060" y="16163"/>
                    <a:pt x="32085" y="16112"/>
                    <a:pt x="32120" y="16112"/>
                  </a:cubicBezTo>
                  <a:cubicBezTo>
                    <a:pt x="32126" y="16112"/>
                    <a:pt x="32132" y="16114"/>
                    <a:pt x="32138" y="16117"/>
                  </a:cubicBezTo>
                  <a:cubicBezTo>
                    <a:pt x="32207" y="16117"/>
                    <a:pt x="32275" y="16231"/>
                    <a:pt x="32298" y="16277"/>
                  </a:cubicBezTo>
                  <a:cubicBezTo>
                    <a:pt x="32367" y="16345"/>
                    <a:pt x="32458" y="16437"/>
                    <a:pt x="32526" y="16505"/>
                  </a:cubicBezTo>
                  <a:cubicBezTo>
                    <a:pt x="32846" y="16848"/>
                    <a:pt x="33006" y="17304"/>
                    <a:pt x="33302" y="17646"/>
                  </a:cubicBezTo>
                  <a:cubicBezTo>
                    <a:pt x="33485" y="17852"/>
                    <a:pt x="33645" y="18057"/>
                    <a:pt x="33827" y="18263"/>
                  </a:cubicBezTo>
                  <a:cubicBezTo>
                    <a:pt x="33942" y="18422"/>
                    <a:pt x="34079" y="18559"/>
                    <a:pt x="34193" y="18719"/>
                  </a:cubicBezTo>
                  <a:cubicBezTo>
                    <a:pt x="34307" y="18902"/>
                    <a:pt x="34398" y="19107"/>
                    <a:pt x="34512" y="19313"/>
                  </a:cubicBezTo>
                  <a:cubicBezTo>
                    <a:pt x="34603" y="19518"/>
                    <a:pt x="34718" y="19701"/>
                    <a:pt x="34809" y="19883"/>
                  </a:cubicBezTo>
                  <a:cubicBezTo>
                    <a:pt x="34900" y="20089"/>
                    <a:pt x="34946" y="20317"/>
                    <a:pt x="35014" y="20545"/>
                  </a:cubicBezTo>
                  <a:cubicBezTo>
                    <a:pt x="35174" y="21025"/>
                    <a:pt x="35288" y="21572"/>
                    <a:pt x="35288" y="22075"/>
                  </a:cubicBezTo>
                  <a:cubicBezTo>
                    <a:pt x="35265" y="22668"/>
                    <a:pt x="35037" y="23193"/>
                    <a:pt x="34900" y="23741"/>
                  </a:cubicBezTo>
                  <a:cubicBezTo>
                    <a:pt x="34832" y="23992"/>
                    <a:pt x="34786" y="24243"/>
                    <a:pt x="34763" y="24494"/>
                  </a:cubicBezTo>
                  <a:cubicBezTo>
                    <a:pt x="34763" y="24540"/>
                    <a:pt x="34740" y="24562"/>
                    <a:pt x="34740" y="24585"/>
                  </a:cubicBezTo>
                  <a:cubicBezTo>
                    <a:pt x="34740" y="24608"/>
                    <a:pt x="34740" y="24631"/>
                    <a:pt x="34740" y="24677"/>
                  </a:cubicBezTo>
                  <a:cubicBezTo>
                    <a:pt x="34740" y="24745"/>
                    <a:pt x="34740" y="24814"/>
                    <a:pt x="34740" y="24882"/>
                  </a:cubicBezTo>
                  <a:cubicBezTo>
                    <a:pt x="34740" y="24905"/>
                    <a:pt x="34740" y="24950"/>
                    <a:pt x="34740" y="24973"/>
                  </a:cubicBezTo>
                  <a:cubicBezTo>
                    <a:pt x="34740" y="24996"/>
                    <a:pt x="34740" y="25042"/>
                    <a:pt x="34740" y="25087"/>
                  </a:cubicBezTo>
                  <a:cubicBezTo>
                    <a:pt x="34747" y="25120"/>
                    <a:pt x="34748" y="25141"/>
                    <a:pt x="34747" y="25154"/>
                  </a:cubicBezTo>
                  <a:lnTo>
                    <a:pt x="34747" y="25154"/>
                  </a:lnTo>
                  <a:cubicBezTo>
                    <a:pt x="34750" y="25148"/>
                    <a:pt x="34755" y="25141"/>
                    <a:pt x="34763" y="25133"/>
                  </a:cubicBezTo>
                  <a:cubicBezTo>
                    <a:pt x="34832" y="25042"/>
                    <a:pt x="34832" y="24791"/>
                    <a:pt x="34855" y="24699"/>
                  </a:cubicBezTo>
                  <a:cubicBezTo>
                    <a:pt x="34923" y="24403"/>
                    <a:pt x="35014" y="24129"/>
                    <a:pt x="35106" y="23855"/>
                  </a:cubicBezTo>
                  <a:cubicBezTo>
                    <a:pt x="35334" y="23307"/>
                    <a:pt x="35517" y="22759"/>
                    <a:pt x="35539" y="22166"/>
                  </a:cubicBezTo>
                  <a:cubicBezTo>
                    <a:pt x="35539" y="21823"/>
                    <a:pt x="35539" y="21458"/>
                    <a:pt x="35517" y="21093"/>
                  </a:cubicBezTo>
                  <a:cubicBezTo>
                    <a:pt x="35471" y="20454"/>
                    <a:pt x="35265" y="19815"/>
                    <a:pt x="35014" y="19221"/>
                  </a:cubicBezTo>
                  <a:cubicBezTo>
                    <a:pt x="34763" y="18628"/>
                    <a:pt x="34444" y="18034"/>
                    <a:pt x="34056" y="17509"/>
                  </a:cubicBezTo>
                  <a:cubicBezTo>
                    <a:pt x="33896" y="17281"/>
                    <a:pt x="33690" y="17099"/>
                    <a:pt x="33508" y="16870"/>
                  </a:cubicBezTo>
                  <a:cubicBezTo>
                    <a:pt x="33348" y="16665"/>
                    <a:pt x="33280" y="16414"/>
                    <a:pt x="33143" y="16186"/>
                  </a:cubicBezTo>
                  <a:cubicBezTo>
                    <a:pt x="33006" y="15912"/>
                    <a:pt x="32800" y="15706"/>
                    <a:pt x="32595" y="15478"/>
                  </a:cubicBezTo>
                  <a:cubicBezTo>
                    <a:pt x="32526" y="15387"/>
                    <a:pt x="32481" y="15318"/>
                    <a:pt x="32367" y="15318"/>
                  </a:cubicBezTo>
                  <a:cubicBezTo>
                    <a:pt x="32360" y="15315"/>
                    <a:pt x="32354" y="15314"/>
                    <a:pt x="32347" y="15314"/>
                  </a:cubicBezTo>
                  <a:cubicBezTo>
                    <a:pt x="32307" y="15314"/>
                    <a:pt x="32266" y="15364"/>
                    <a:pt x="32207" y="15364"/>
                  </a:cubicBezTo>
                  <a:cubicBezTo>
                    <a:pt x="32161" y="15364"/>
                    <a:pt x="32047" y="15318"/>
                    <a:pt x="31979" y="15295"/>
                  </a:cubicBezTo>
                  <a:cubicBezTo>
                    <a:pt x="31819" y="15273"/>
                    <a:pt x="31682" y="15158"/>
                    <a:pt x="31545" y="15136"/>
                  </a:cubicBezTo>
                  <a:cubicBezTo>
                    <a:pt x="31431" y="15113"/>
                    <a:pt x="31317" y="15090"/>
                    <a:pt x="31225" y="15067"/>
                  </a:cubicBezTo>
                  <a:cubicBezTo>
                    <a:pt x="31180" y="15044"/>
                    <a:pt x="31111" y="15044"/>
                    <a:pt x="31066" y="15044"/>
                  </a:cubicBezTo>
                  <a:cubicBezTo>
                    <a:pt x="30951" y="15022"/>
                    <a:pt x="30860" y="14976"/>
                    <a:pt x="30746" y="14953"/>
                  </a:cubicBezTo>
                  <a:cubicBezTo>
                    <a:pt x="30700" y="14945"/>
                    <a:pt x="30650" y="14943"/>
                    <a:pt x="30596" y="14943"/>
                  </a:cubicBezTo>
                  <a:cubicBezTo>
                    <a:pt x="30490" y="14943"/>
                    <a:pt x="30373" y="14953"/>
                    <a:pt x="30267" y="14953"/>
                  </a:cubicBezTo>
                  <a:cubicBezTo>
                    <a:pt x="29970" y="14953"/>
                    <a:pt x="29673" y="15067"/>
                    <a:pt x="29376" y="15113"/>
                  </a:cubicBezTo>
                  <a:cubicBezTo>
                    <a:pt x="29251" y="15124"/>
                    <a:pt x="29120" y="15130"/>
                    <a:pt x="28988" y="15130"/>
                  </a:cubicBezTo>
                  <a:cubicBezTo>
                    <a:pt x="28857" y="15130"/>
                    <a:pt x="28726" y="15124"/>
                    <a:pt x="28600" y="15113"/>
                  </a:cubicBezTo>
                  <a:cubicBezTo>
                    <a:pt x="28760" y="14953"/>
                    <a:pt x="28874" y="14770"/>
                    <a:pt x="28988" y="14565"/>
                  </a:cubicBezTo>
                  <a:cubicBezTo>
                    <a:pt x="29125" y="14223"/>
                    <a:pt x="29445" y="14063"/>
                    <a:pt x="29650" y="13743"/>
                  </a:cubicBezTo>
                  <a:cubicBezTo>
                    <a:pt x="29787" y="13538"/>
                    <a:pt x="29810" y="13332"/>
                    <a:pt x="29810" y="13081"/>
                  </a:cubicBezTo>
                  <a:cubicBezTo>
                    <a:pt x="29833" y="12785"/>
                    <a:pt x="29879" y="12556"/>
                    <a:pt x="30084" y="12305"/>
                  </a:cubicBezTo>
                  <a:cubicBezTo>
                    <a:pt x="30426" y="11894"/>
                    <a:pt x="30974" y="11666"/>
                    <a:pt x="31317" y="11233"/>
                  </a:cubicBezTo>
                  <a:cubicBezTo>
                    <a:pt x="31499" y="11027"/>
                    <a:pt x="31568" y="10776"/>
                    <a:pt x="31591" y="10502"/>
                  </a:cubicBezTo>
                  <a:lnTo>
                    <a:pt x="31591" y="10456"/>
                  </a:lnTo>
                  <a:cubicBezTo>
                    <a:pt x="31591" y="10456"/>
                    <a:pt x="31591" y="10434"/>
                    <a:pt x="31591" y="10434"/>
                  </a:cubicBezTo>
                  <a:cubicBezTo>
                    <a:pt x="31591" y="10411"/>
                    <a:pt x="31591" y="10388"/>
                    <a:pt x="31591" y="10365"/>
                  </a:cubicBezTo>
                  <a:lnTo>
                    <a:pt x="31591" y="10297"/>
                  </a:lnTo>
                  <a:cubicBezTo>
                    <a:pt x="31568" y="10046"/>
                    <a:pt x="31499" y="9817"/>
                    <a:pt x="31408" y="9589"/>
                  </a:cubicBezTo>
                  <a:lnTo>
                    <a:pt x="31408" y="9589"/>
                  </a:lnTo>
                  <a:cubicBezTo>
                    <a:pt x="31498" y="9603"/>
                    <a:pt x="31594" y="9610"/>
                    <a:pt x="31691" y="9610"/>
                  </a:cubicBezTo>
                  <a:cubicBezTo>
                    <a:pt x="31913" y="9610"/>
                    <a:pt x="32139" y="9570"/>
                    <a:pt x="32298" y="9475"/>
                  </a:cubicBezTo>
                  <a:cubicBezTo>
                    <a:pt x="32321" y="9452"/>
                    <a:pt x="32367" y="9406"/>
                    <a:pt x="32367" y="9361"/>
                  </a:cubicBezTo>
                  <a:lnTo>
                    <a:pt x="32389" y="9361"/>
                  </a:lnTo>
                  <a:lnTo>
                    <a:pt x="32389" y="9338"/>
                  </a:lnTo>
                  <a:cubicBezTo>
                    <a:pt x="32389" y="9292"/>
                    <a:pt x="32412" y="9247"/>
                    <a:pt x="32389" y="9201"/>
                  </a:cubicBezTo>
                  <a:lnTo>
                    <a:pt x="32435" y="9201"/>
                  </a:lnTo>
                  <a:cubicBezTo>
                    <a:pt x="32526" y="9155"/>
                    <a:pt x="32618" y="9087"/>
                    <a:pt x="32663" y="8996"/>
                  </a:cubicBezTo>
                  <a:cubicBezTo>
                    <a:pt x="32663" y="8973"/>
                    <a:pt x="32663" y="8745"/>
                    <a:pt x="32663" y="8745"/>
                  </a:cubicBezTo>
                  <a:cubicBezTo>
                    <a:pt x="32595" y="8722"/>
                    <a:pt x="32526" y="8722"/>
                    <a:pt x="32458" y="8722"/>
                  </a:cubicBezTo>
                  <a:cubicBezTo>
                    <a:pt x="32595" y="8676"/>
                    <a:pt x="32709" y="8630"/>
                    <a:pt x="32800" y="8516"/>
                  </a:cubicBezTo>
                  <a:cubicBezTo>
                    <a:pt x="32892" y="8425"/>
                    <a:pt x="32960" y="8265"/>
                    <a:pt x="33029" y="8151"/>
                  </a:cubicBezTo>
                  <a:cubicBezTo>
                    <a:pt x="33074" y="8105"/>
                    <a:pt x="33120" y="8060"/>
                    <a:pt x="33120" y="7991"/>
                  </a:cubicBezTo>
                  <a:cubicBezTo>
                    <a:pt x="33143" y="7946"/>
                    <a:pt x="33143" y="7877"/>
                    <a:pt x="33143" y="7832"/>
                  </a:cubicBezTo>
                  <a:cubicBezTo>
                    <a:pt x="33143" y="7740"/>
                    <a:pt x="33143" y="7626"/>
                    <a:pt x="33143" y="7512"/>
                  </a:cubicBezTo>
                  <a:cubicBezTo>
                    <a:pt x="33143" y="7512"/>
                    <a:pt x="33143" y="7466"/>
                    <a:pt x="33143" y="7444"/>
                  </a:cubicBezTo>
                  <a:cubicBezTo>
                    <a:pt x="33143" y="7398"/>
                    <a:pt x="33143" y="7352"/>
                    <a:pt x="33143" y="7329"/>
                  </a:cubicBezTo>
                  <a:cubicBezTo>
                    <a:pt x="33120" y="7215"/>
                    <a:pt x="33120" y="7147"/>
                    <a:pt x="33097" y="7055"/>
                  </a:cubicBezTo>
                  <a:cubicBezTo>
                    <a:pt x="33097" y="7033"/>
                    <a:pt x="33097" y="7033"/>
                    <a:pt x="33097" y="7010"/>
                  </a:cubicBezTo>
                  <a:cubicBezTo>
                    <a:pt x="33120" y="6987"/>
                    <a:pt x="33143" y="6873"/>
                    <a:pt x="33143" y="6850"/>
                  </a:cubicBezTo>
                  <a:lnTo>
                    <a:pt x="33143" y="6736"/>
                  </a:lnTo>
                  <a:cubicBezTo>
                    <a:pt x="33143" y="6736"/>
                    <a:pt x="33143" y="6736"/>
                    <a:pt x="33143" y="6713"/>
                  </a:cubicBezTo>
                  <a:cubicBezTo>
                    <a:pt x="33143" y="6690"/>
                    <a:pt x="33143" y="6622"/>
                    <a:pt x="33143" y="6599"/>
                  </a:cubicBezTo>
                  <a:cubicBezTo>
                    <a:pt x="33120" y="6553"/>
                    <a:pt x="33074" y="6508"/>
                    <a:pt x="33006" y="6508"/>
                  </a:cubicBezTo>
                  <a:cubicBezTo>
                    <a:pt x="32937" y="6531"/>
                    <a:pt x="32869" y="6553"/>
                    <a:pt x="32823" y="6645"/>
                  </a:cubicBezTo>
                  <a:cubicBezTo>
                    <a:pt x="32755" y="6804"/>
                    <a:pt x="32755" y="6964"/>
                    <a:pt x="32755" y="7124"/>
                  </a:cubicBezTo>
                  <a:cubicBezTo>
                    <a:pt x="32755" y="7215"/>
                    <a:pt x="32777" y="7284"/>
                    <a:pt x="32800" y="7375"/>
                  </a:cubicBezTo>
                  <a:cubicBezTo>
                    <a:pt x="32800" y="7421"/>
                    <a:pt x="32823" y="7466"/>
                    <a:pt x="32823" y="7512"/>
                  </a:cubicBezTo>
                  <a:cubicBezTo>
                    <a:pt x="32823" y="7558"/>
                    <a:pt x="32846" y="7580"/>
                    <a:pt x="32846" y="7626"/>
                  </a:cubicBezTo>
                  <a:cubicBezTo>
                    <a:pt x="32823" y="7649"/>
                    <a:pt x="32823" y="7672"/>
                    <a:pt x="32823" y="7672"/>
                  </a:cubicBezTo>
                  <a:cubicBezTo>
                    <a:pt x="32800" y="7740"/>
                    <a:pt x="32800" y="7786"/>
                    <a:pt x="32755" y="7832"/>
                  </a:cubicBezTo>
                  <a:cubicBezTo>
                    <a:pt x="32709" y="7923"/>
                    <a:pt x="32618" y="7968"/>
                    <a:pt x="32549" y="8037"/>
                  </a:cubicBezTo>
                  <a:cubicBezTo>
                    <a:pt x="32435" y="8105"/>
                    <a:pt x="32321" y="8197"/>
                    <a:pt x="32252" y="8288"/>
                  </a:cubicBezTo>
                  <a:cubicBezTo>
                    <a:pt x="32230" y="8334"/>
                    <a:pt x="32230" y="8379"/>
                    <a:pt x="32230" y="8425"/>
                  </a:cubicBezTo>
                  <a:cubicBezTo>
                    <a:pt x="32230" y="8425"/>
                    <a:pt x="32230" y="8448"/>
                    <a:pt x="32230" y="8448"/>
                  </a:cubicBezTo>
                  <a:cubicBezTo>
                    <a:pt x="32230" y="8471"/>
                    <a:pt x="32230" y="8493"/>
                    <a:pt x="32230" y="8516"/>
                  </a:cubicBezTo>
                  <a:cubicBezTo>
                    <a:pt x="32230" y="8562"/>
                    <a:pt x="32207" y="8653"/>
                    <a:pt x="32230" y="8699"/>
                  </a:cubicBezTo>
                  <a:cubicBezTo>
                    <a:pt x="32001" y="8699"/>
                    <a:pt x="31796" y="8699"/>
                    <a:pt x="31568" y="8676"/>
                  </a:cubicBezTo>
                  <a:cubicBezTo>
                    <a:pt x="31180" y="8608"/>
                    <a:pt x="30792" y="8493"/>
                    <a:pt x="30426" y="8334"/>
                  </a:cubicBezTo>
                  <a:cubicBezTo>
                    <a:pt x="30107" y="8220"/>
                    <a:pt x="29810" y="8128"/>
                    <a:pt x="29491" y="8014"/>
                  </a:cubicBezTo>
                  <a:cubicBezTo>
                    <a:pt x="29262" y="7946"/>
                    <a:pt x="29103" y="7763"/>
                    <a:pt x="28943" y="7580"/>
                  </a:cubicBezTo>
                  <a:cubicBezTo>
                    <a:pt x="28966" y="7580"/>
                    <a:pt x="28988" y="7558"/>
                    <a:pt x="28988" y="7558"/>
                  </a:cubicBezTo>
                  <a:cubicBezTo>
                    <a:pt x="29057" y="7558"/>
                    <a:pt x="29125" y="7558"/>
                    <a:pt x="29171" y="7580"/>
                  </a:cubicBezTo>
                  <a:cubicBezTo>
                    <a:pt x="29308" y="7580"/>
                    <a:pt x="29445" y="7626"/>
                    <a:pt x="29559" y="7649"/>
                  </a:cubicBezTo>
                  <a:cubicBezTo>
                    <a:pt x="29673" y="7695"/>
                    <a:pt x="29787" y="7740"/>
                    <a:pt x="29879" y="7809"/>
                  </a:cubicBezTo>
                  <a:cubicBezTo>
                    <a:pt x="29970" y="7877"/>
                    <a:pt x="30061" y="7946"/>
                    <a:pt x="30175" y="7991"/>
                  </a:cubicBezTo>
                  <a:cubicBezTo>
                    <a:pt x="30404" y="8105"/>
                    <a:pt x="30655" y="8288"/>
                    <a:pt x="30906" y="8334"/>
                  </a:cubicBezTo>
                  <a:cubicBezTo>
                    <a:pt x="30963" y="8342"/>
                    <a:pt x="31019" y="8347"/>
                    <a:pt x="31074" y="8347"/>
                  </a:cubicBezTo>
                  <a:cubicBezTo>
                    <a:pt x="31305" y="8347"/>
                    <a:pt x="31516" y="8267"/>
                    <a:pt x="31682" y="8083"/>
                  </a:cubicBezTo>
                  <a:cubicBezTo>
                    <a:pt x="31705" y="7991"/>
                    <a:pt x="31705" y="7854"/>
                    <a:pt x="31705" y="7740"/>
                  </a:cubicBezTo>
                  <a:cubicBezTo>
                    <a:pt x="31705" y="7717"/>
                    <a:pt x="31705" y="7695"/>
                    <a:pt x="31682" y="7695"/>
                  </a:cubicBezTo>
                  <a:cubicBezTo>
                    <a:pt x="31625" y="7672"/>
                    <a:pt x="31579" y="7660"/>
                    <a:pt x="31533" y="7660"/>
                  </a:cubicBezTo>
                  <a:cubicBezTo>
                    <a:pt x="31488" y="7660"/>
                    <a:pt x="31442" y="7672"/>
                    <a:pt x="31385" y="7695"/>
                  </a:cubicBezTo>
                  <a:cubicBezTo>
                    <a:pt x="31271" y="7763"/>
                    <a:pt x="31157" y="7786"/>
                    <a:pt x="31043" y="7786"/>
                  </a:cubicBezTo>
                  <a:cubicBezTo>
                    <a:pt x="30814" y="7763"/>
                    <a:pt x="30609" y="7649"/>
                    <a:pt x="30426" y="7558"/>
                  </a:cubicBezTo>
                  <a:cubicBezTo>
                    <a:pt x="30221" y="7444"/>
                    <a:pt x="30038" y="7329"/>
                    <a:pt x="29833" y="7192"/>
                  </a:cubicBezTo>
                  <a:cubicBezTo>
                    <a:pt x="29650" y="7078"/>
                    <a:pt x="29445" y="6987"/>
                    <a:pt x="29217" y="6987"/>
                  </a:cubicBezTo>
                  <a:cubicBezTo>
                    <a:pt x="29034" y="6987"/>
                    <a:pt x="28806" y="7078"/>
                    <a:pt x="28783" y="7261"/>
                  </a:cubicBezTo>
                  <a:cubicBezTo>
                    <a:pt x="28783" y="7307"/>
                    <a:pt x="28783" y="7375"/>
                    <a:pt x="28783" y="7421"/>
                  </a:cubicBezTo>
                  <a:cubicBezTo>
                    <a:pt x="28760" y="7421"/>
                    <a:pt x="28737" y="7398"/>
                    <a:pt x="28715" y="7375"/>
                  </a:cubicBezTo>
                  <a:cubicBezTo>
                    <a:pt x="28493" y="7194"/>
                    <a:pt x="28217" y="7048"/>
                    <a:pt x="27936" y="7048"/>
                  </a:cubicBezTo>
                  <a:cubicBezTo>
                    <a:pt x="27899" y="7048"/>
                    <a:pt x="27862" y="7050"/>
                    <a:pt x="27824" y="7055"/>
                  </a:cubicBezTo>
                  <a:cubicBezTo>
                    <a:pt x="27744" y="7055"/>
                    <a:pt x="27542" y="7178"/>
                    <a:pt x="27432" y="7178"/>
                  </a:cubicBezTo>
                  <a:cubicBezTo>
                    <a:pt x="27416" y="7178"/>
                    <a:pt x="27402" y="7175"/>
                    <a:pt x="27391" y="7170"/>
                  </a:cubicBezTo>
                  <a:cubicBezTo>
                    <a:pt x="27322" y="7124"/>
                    <a:pt x="27345" y="6964"/>
                    <a:pt x="27345" y="6896"/>
                  </a:cubicBezTo>
                  <a:cubicBezTo>
                    <a:pt x="27345" y="6713"/>
                    <a:pt x="27368" y="6531"/>
                    <a:pt x="27322" y="6348"/>
                  </a:cubicBezTo>
                  <a:cubicBezTo>
                    <a:pt x="27254" y="6028"/>
                    <a:pt x="27071" y="5754"/>
                    <a:pt x="27025" y="5435"/>
                  </a:cubicBezTo>
                  <a:cubicBezTo>
                    <a:pt x="27048" y="5366"/>
                    <a:pt x="27071" y="5275"/>
                    <a:pt x="27140" y="5207"/>
                  </a:cubicBezTo>
                  <a:cubicBezTo>
                    <a:pt x="27185" y="5161"/>
                    <a:pt x="27277" y="5115"/>
                    <a:pt x="27277" y="5047"/>
                  </a:cubicBezTo>
                  <a:cubicBezTo>
                    <a:pt x="27299" y="5024"/>
                    <a:pt x="27299" y="4796"/>
                    <a:pt x="27277" y="4796"/>
                  </a:cubicBezTo>
                  <a:cubicBezTo>
                    <a:pt x="27238" y="4779"/>
                    <a:pt x="27200" y="4772"/>
                    <a:pt x="27165" y="4772"/>
                  </a:cubicBezTo>
                  <a:cubicBezTo>
                    <a:pt x="26905" y="4772"/>
                    <a:pt x="26726" y="5169"/>
                    <a:pt x="26706" y="5389"/>
                  </a:cubicBezTo>
                  <a:cubicBezTo>
                    <a:pt x="26706" y="5435"/>
                    <a:pt x="26706" y="5481"/>
                    <a:pt x="26706" y="5549"/>
                  </a:cubicBezTo>
                  <a:cubicBezTo>
                    <a:pt x="26706" y="5686"/>
                    <a:pt x="26729" y="5800"/>
                    <a:pt x="26752" y="5937"/>
                  </a:cubicBezTo>
                  <a:cubicBezTo>
                    <a:pt x="26820" y="6234"/>
                    <a:pt x="26980" y="6508"/>
                    <a:pt x="27003" y="6804"/>
                  </a:cubicBezTo>
                  <a:cubicBezTo>
                    <a:pt x="27003" y="6964"/>
                    <a:pt x="27003" y="7124"/>
                    <a:pt x="27025" y="7284"/>
                  </a:cubicBezTo>
                  <a:cubicBezTo>
                    <a:pt x="27048" y="7421"/>
                    <a:pt x="27094" y="7580"/>
                    <a:pt x="27208" y="7649"/>
                  </a:cubicBezTo>
                  <a:cubicBezTo>
                    <a:pt x="27271" y="7688"/>
                    <a:pt x="27331" y="7703"/>
                    <a:pt x="27389" y="7703"/>
                  </a:cubicBezTo>
                  <a:cubicBezTo>
                    <a:pt x="27500" y="7703"/>
                    <a:pt x="27605" y="7648"/>
                    <a:pt x="27710" y="7603"/>
                  </a:cubicBezTo>
                  <a:cubicBezTo>
                    <a:pt x="27769" y="7585"/>
                    <a:pt x="27828" y="7577"/>
                    <a:pt x="27887" y="7577"/>
                  </a:cubicBezTo>
                  <a:cubicBezTo>
                    <a:pt x="28191" y="7577"/>
                    <a:pt x="28481" y="7800"/>
                    <a:pt x="28692" y="7991"/>
                  </a:cubicBezTo>
                  <a:cubicBezTo>
                    <a:pt x="28897" y="8174"/>
                    <a:pt x="29080" y="8402"/>
                    <a:pt x="29331" y="8516"/>
                  </a:cubicBezTo>
                  <a:cubicBezTo>
                    <a:pt x="29582" y="8608"/>
                    <a:pt x="29833" y="8676"/>
                    <a:pt x="30061" y="8767"/>
                  </a:cubicBezTo>
                  <a:cubicBezTo>
                    <a:pt x="30404" y="8927"/>
                    <a:pt x="30746" y="9064"/>
                    <a:pt x="31111" y="9155"/>
                  </a:cubicBezTo>
                  <a:cubicBezTo>
                    <a:pt x="31111" y="9315"/>
                    <a:pt x="31134" y="9498"/>
                    <a:pt x="31180" y="9680"/>
                  </a:cubicBezTo>
                  <a:cubicBezTo>
                    <a:pt x="31225" y="9886"/>
                    <a:pt x="31362" y="10114"/>
                    <a:pt x="31339" y="10342"/>
                  </a:cubicBezTo>
                  <a:cubicBezTo>
                    <a:pt x="31294" y="10593"/>
                    <a:pt x="31134" y="10799"/>
                    <a:pt x="30951" y="10959"/>
                  </a:cubicBezTo>
                  <a:cubicBezTo>
                    <a:pt x="30518" y="11301"/>
                    <a:pt x="29993" y="11575"/>
                    <a:pt x="29673" y="12031"/>
                  </a:cubicBezTo>
                  <a:cubicBezTo>
                    <a:pt x="29536" y="12237"/>
                    <a:pt x="29491" y="12465"/>
                    <a:pt x="29468" y="12716"/>
                  </a:cubicBezTo>
                  <a:cubicBezTo>
                    <a:pt x="29445" y="13059"/>
                    <a:pt x="29422" y="13264"/>
                    <a:pt x="29171" y="13515"/>
                  </a:cubicBezTo>
                  <a:cubicBezTo>
                    <a:pt x="29011" y="13675"/>
                    <a:pt x="28829" y="13835"/>
                    <a:pt x="28737" y="14040"/>
                  </a:cubicBezTo>
                  <a:cubicBezTo>
                    <a:pt x="28600" y="14291"/>
                    <a:pt x="28509" y="14519"/>
                    <a:pt x="28304" y="14702"/>
                  </a:cubicBezTo>
                  <a:cubicBezTo>
                    <a:pt x="28007" y="14999"/>
                    <a:pt x="27619" y="15136"/>
                    <a:pt x="27299" y="15364"/>
                  </a:cubicBezTo>
                  <a:cubicBezTo>
                    <a:pt x="27208" y="15432"/>
                    <a:pt x="27162" y="15546"/>
                    <a:pt x="27071" y="15638"/>
                  </a:cubicBezTo>
                  <a:cubicBezTo>
                    <a:pt x="26957" y="15729"/>
                    <a:pt x="26843" y="15798"/>
                    <a:pt x="26729" y="15866"/>
                  </a:cubicBezTo>
                  <a:cubicBezTo>
                    <a:pt x="26615" y="15957"/>
                    <a:pt x="26523" y="15980"/>
                    <a:pt x="26386" y="16026"/>
                  </a:cubicBezTo>
                  <a:cubicBezTo>
                    <a:pt x="26204" y="16094"/>
                    <a:pt x="26112" y="16254"/>
                    <a:pt x="25953" y="16323"/>
                  </a:cubicBezTo>
                  <a:cubicBezTo>
                    <a:pt x="25770" y="16414"/>
                    <a:pt x="25610" y="16551"/>
                    <a:pt x="25428" y="16642"/>
                  </a:cubicBezTo>
                  <a:cubicBezTo>
                    <a:pt x="25291" y="16733"/>
                    <a:pt x="25177" y="16802"/>
                    <a:pt x="25063" y="16893"/>
                  </a:cubicBezTo>
                  <a:cubicBezTo>
                    <a:pt x="24971" y="17007"/>
                    <a:pt x="24834" y="17007"/>
                    <a:pt x="24697" y="17076"/>
                  </a:cubicBezTo>
                  <a:cubicBezTo>
                    <a:pt x="24538" y="17213"/>
                    <a:pt x="24355" y="17304"/>
                    <a:pt x="24195" y="17441"/>
                  </a:cubicBezTo>
                  <a:cubicBezTo>
                    <a:pt x="24013" y="17578"/>
                    <a:pt x="23921" y="17761"/>
                    <a:pt x="23716" y="17829"/>
                  </a:cubicBezTo>
                  <a:cubicBezTo>
                    <a:pt x="23465" y="17920"/>
                    <a:pt x="23305" y="18149"/>
                    <a:pt x="23145" y="18354"/>
                  </a:cubicBezTo>
                  <a:cubicBezTo>
                    <a:pt x="22917" y="18628"/>
                    <a:pt x="22666" y="18833"/>
                    <a:pt x="22438" y="19084"/>
                  </a:cubicBezTo>
                  <a:cubicBezTo>
                    <a:pt x="22346" y="19176"/>
                    <a:pt x="22278" y="19267"/>
                    <a:pt x="22187" y="19358"/>
                  </a:cubicBezTo>
                  <a:cubicBezTo>
                    <a:pt x="22118" y="19427"/>
                    <a:pt x="22027" y="19472"/>
                    <a:pt x="21935" y="19541"/>
                  </a:cubicBezTo>
                  <a:cubicBezTo>
                    <a:pt x="21821" y="19632"/>
                    <a:pt x="21684" y="19632"/>
                    <a:pt x="21547" y="19678"/>
                  </a:cubicBezTo>
                  <a:cubicBezTo>
                    <a:pt x="21433" y="19701"/>
                    <a:pt x="21319" y="19769"/>
                    <a:pt x="21205" y="19815"/>
                  </a:cubicBezTo>
                  <a:cubicBezTo>
                    <a:pt x="21114" y="19883"/>
                    <a:pt x="21000" y="19906"/>
                    <a:pt x="20885" y="19952"/>
                  </a:cubicBezTo>
                  <a:cubicBezTo>
                    <a:pt x="20771" y="20020"/>
                    <a:pt x="20680" y="20157"/>
                    <a:pt x="20566" y="20203"/>
                  </a:cubicBezTo>
                  <a:cubicBezTo>
                    <a:pt x="20558" y="20210"/>
                    <a:pt x="20548" y="20213"/>
                    <a:pt x="20538" y="20213"/>
                  </a:cubicBezTo>
                  <a:cubicBezTo>
                    <a:pt x="20518" y="20213"/>
                    <a:pt x="20497" y="20203"/>
                    <a:pt x="20497" y="20203"/>
                  </a:cubicBezTo>
                  <a:cubicBezTo>
                    <a:pt x="20452" y="20203"/>
                    <a:pt x="20383" y="20248"/>
                    <a:pt x="20315" y="20248"/>
                  </a:cubicBezTo>
                  <a:cubicBezTo>
                    <a:pt x="20041" y="20317"/>
                    <a:pt x="19744" y="20340"/>
                    <a:pt x="19447" y="20363"/>
                  </a:cubicBezTo>
                  <a:cubicBezTo>
                    <a:pt x="19059" y="20385"/>
                    <a:pt x="18671" y="20408"/>
                    <a:pt x="18283" y="20431"/>
                  </a:cubicBezTo>
                  <a:cubicBezTo>
                    <a:pt x="17074" y="20522"/>
                    <a:pt x="15795" y="21047"/>
                    <a:pt x="14791" y="21755"/>
                  </a:cubicBezTo>
                  <a:cubicBezTo>
                    <a:pt x="14540" y="21938"/>
                    <a:pt x="14289" y="22166"/>
                    <a:pt x="14106" y="22440"/>
                  </a:cubicBezTo>
                  <a:cubicBezTo>
                    <a:pt x="13901" y="22691"/>
                    <a:pt x="13787" y="23010"/>
                    <a:pt x="13604" y="23261"/>
                  </a:cubicBezTo>
                  <a:cubicBezTo>
                    <a:pt x="13262" y="23718"/>
                    <a:pt x="12691" y="23923"/>
                    <a:pt x="12394" y="24426"/>
                  </a:cubicBezTo>
                  <a:lnTo>
                    <a:pt x="12394" y="24403"/>
                  </a:lnTo>
                  <a:cubicBezTo>
                    <a:pt x="12280" y="24562"/>
                    <a:pt x="12258" y="24859"/>
                    <a:pt x="12235" y="25019"/>
                  </a:cubicBezTo>
                  <a:cubicBezTo>
                    <a:pt x="12235" y="25110"/>
                    <a:pt x="12235" y="25202"/>
                    <a:pt x="12235" y="25293"/>
                  </a:cubicBezTo>
                  <a:cubicBezTo>
                    <a:pt x="12235" y="25293"/>
                    <a:pt x="12235" y="25316"/>
                    <a:pt x="12235" y="25339"/>
                  </a:cubicBezTo>
                  <a:cubicBezTo>
                    <a:pt x="11778" y="25544"/>
                    <a:pt x="11322" y="25749"/>
                    <a:pt x="10934" y="26046"/>
                  </a:cubicBezTo>
                  <a:cubicBezTo>
                    <a:pt x="10683" y="26206"/>
                    <a:pt x="10500" y="26388"/>
                    <a:pt x="10317" y="26617"/>
                  </a:cubicBezTo>
                  <a:cubicBezTo>
                    <a:pt x="10135" y="26868"/>
                    <a:pt x="9998" y="27119"/>
                    <a:pt x="9792" y="27347"/>
                  </a:cubicBezTo>
                  <a:cubicBezTo>
                    <a:pt x="9473" y="27667"/>
                    <a:pt x="9108" y="27941"/>
                    <a:pt x="8742" y="28215"/>
                  </a:cubicBezTo>
                  <a:cubicBezTo>
                    <a:pt x="8263" y="28557"/>
                    <a:pt x="7784" y="28854"/>
                    <a:pt x="7236" y="29105"/>
                  </a:cubicBezTo>
                  <a:cubicBezTo>
                    <a:pt x="6648" y="29361"/>
                    <a:pt x="5952" y="29545"/>
                    <a:pt x="5269" y="29545"/>
                  </a:cubicBezTo>
                  <a:cubicBezTo>
                    <a:pt x="4733" y="29545"/>
                    <a:pt x="4205" y="29431"/>
                    <a:pt x="3744" y="29150"/>
                  </a:cubicBezTo>
                  <a:cubicBezTo>
                    <a:pt x="2831" y="28580"/>
                    <a:pt x="2443" y="27416"/>
                    <a:pt x="2397" y="26366"/>
                  </a:cubicBezTo>
                  <a:cubicBezTo>
                    <a:pt x="2397" y="26366"/>
                    <a:pt x="2397" y="26366"/>
                    <a:pt x="2397" y="26343"/>
                  </a:cubicBezTo>
                  <a:cubicBezTo>
                    <a:pt x="2397" y="26206"/>
                    <a:pt x="2397" y="26046"/>
                    <a:pt x="2397" y="25909"/>
                  </a:cubicBezTo>
                  <a:cubicBezTo>
                    <a:pt x="2420" y="25430"/>
                    <a:pt x="2488" y="24950"/>
                    <a:pt x="2625" y="24517"/>
                  </a:cubicBezTo>
                  <a:cubicBezTo>
                    <a:pt x="2739" y="24197"/>
                    <a:pt x="2899" y="23923"/>
                    <a:pt x="3105" y="23672"/>
                  </a:cubicBezTo>
                  <a:cubicBezTo>
                    <a:pt x="3264" y="23490"/>
                    <a:pt x="3561" y="23124"/>
                    <a:pt x="3812" y="23079"/>
                  </a:cubicBezTo>
                  <a:cubicBezTo>
                    <a:pt x="3835" y="22988"/>
                    <a:pt x="4132" y="22873"/>
                    <a:pt x="4200" y="22828"/>
                  </a:cubicBezTo>
                  <a:cubicBezTo>
                    <a:pt x="4337" y="22759"/>
                    <a:pt x="4474" y="22691"/>
                    <a:pt x="4634" y="22622"/>
                  </a:cubicBezTo>
                  <a:cubicBezTo>
                    <a:pt x="4931" y="22508"/>
                    <a:pt x="5227" y="22417"/>
                    <a:pt x="5524" y="22303"/>
                  </a:cubicBezTo>
                  <a:cubicBezTo>
                    <a:pt x="6118" y="22120"/>
                    <a:pt x="6711" y="21915"/>
                    <a:pt x="7213" y="21527"/>
                  </a:cubicBezTo>
                  <a:cubicBezTo>
                    <a:pt x="8080" y="20842"/>
                    <a:pt x="8674" y="19724"/>
                    <a:pt x="8834" y="18651"/>
                  </a:cubicBezTo>
                  <a:cubicBezTo>
                    <a:pt x="8925" y="17966"/>
                    <a:pt x="8765" y="17281"/>
                    <a:pt x="8560" y="16619"/>
                  </a:cubicBezTo>
                  <a:cubicBezTo>
                    <a:pt x="8195" y="15478"/>
                    <a:pt x="7624" y="14291"/>
                    <a:pt x="6665" y="13538"/>
                  </a:cubicBezTo>
                  <a:cubicBezTo>
                    <a:pt x="6272" y="13232"/>
                    <a:pt x="5774" y="12989"/>
                    <a:pt x="5271" y="12989"/>
                  </a:cubicBezTo>
                  <a:cubicBezTo>
                    <a:pt x="5249" y="12989"/>
                    <a:pt x="5227" y="12989"/>
                    <a:pt x="5204" y="12990"/>
                  </a:cubicBezTo>
                  <a:cubicBezTo>
                    <a:pt x="4771" y="13013"/>
                    <a:pt x="4360" y="13332"/>
                    <a:pt x="4337" y="13789"/>
                  </a:cubicBezTo>
                  <a:cubicBezTo>
                    <a:pt x="4314" y="14177"/>
                    <a:pt x="4360" y="14542"/>
                    <a:pt x="4565" y="14862"/>
                  </a:cubicBezTo>
                  <a:cubicBezTo>
                    <a:pt x="4908" y="15387"/>
                    <a:pt x="5341" y="15798"/>
                    <a:pt x="5638" y="16323"/>
                  </a:cubicBezTo>
                  <a:cubicBezTo>
                    <a:pt x="5912" y="16848"/>
                    <a:pt x="6049" y="17441"/>
                    <a:pt x="6049" y="18034"/>
                  </a:cubicBezTo>
                  <a:cubicBezTo>
                    <a:pt x="6049" y="18126"/>
                    <a:pt x="6049" y="18217"/>
                    <a:pt x="6049" y="18286"/>
                  </a:cubicBezTo>
                  <a:cubicBezTo>
                    <a:pt x="6026" y="18879"/>
                    <a:pt x="5889" y="19518"/>
                    <a:pt x="5410" y="19906"/>
                  </a:cubicBezTo>
                  <a:cubicBezTo>
                    <a:pt x="5204" y="20089"/>
                    <a:pt x="4908" y="20180"/>
                    <a:pt x="4657" y="20294"/>
                  </a:cubicBezTo>
                  <a:cubicBezTo>
                    <a:pt x="4360" y="20408"/>
                    <a:pt x="4063" y="20522"/>
                    <a:pt x="3767" y="20659"/>
                  </a:cubicBezTo>
                  <a:cubicBezTo>
                    <a:pt x="3196" y="20888"/>
                    <a:pt x="2671" y="21161"/>
                    <a:pt x="2214" y="21550"/>
                  </a:cubicBezTo>
                  <a:cubicBezTo>
                    <a:pt x="1210" y="22348"/>
                    <a:pt x="502" y="23467"/>
                    <a:pt x="183" y="24699"/>
                  </a:cubicBezTo>
                  <a:cubicBezTo>
                    <a:pt x="69" y="25156"/>
                    <a:pt x="23" y="25635"/>
                    <a:pt x="0" y="26115"/>
                  </a:cubicBezTo>
                  <a:cubicBezTo>
                    <a:pt x="0" y="26137"/>
                    <a:pt x="0" y="26160"/>
                    <a:pt x="0" y="26183"/>
                  </a:cubicBezTo>
                  <a:cubicBezTo>
                    <a:pt x="0" y="26206"/>
                    <a:pt x="0" y="26229"/>
                    <a:pt x="0" y="26252"/>
                  </a:cubicBezTo>
                  <a:cubicBezTo>
                    <a:pt x="0" y="26457"/>
                    <a:pt x="23" y="26662"/>
                    <a:pt x="23" y="26868"/>
                  </a:cubicBezTo>
                  <a:cubicBezTo>
                    <a:pt x="46" y="27028"/>
                    <a:pt x="69" y="27187"/>
                    <a:pt x="114" y="27347"/>
                  </a:cubicBezTo>
                  <a:cubicBezTo>
                    <a:pt x="114" y="27416"/>
                    <a:pt x="114" y="27461"/>
                    <a:pt x="137" y="27484"/>
                  </a:cubicBezTo>
                  <a:cubicBezTo>
                    <a:pt x="137" y="27507"/>
                    <a:pt x="137" y="27530"/>
                    <a:pt x="137" y="27530"/>
                  </a:cubicBezTo>
                  <a:cubicBezTo>
                    <a:pt x="206" y="27712"/>
                    <a:pt x="183" y="27918"/>
                    <a:pt x="251" y="28100"/>
                  </a:cubicBezTo>
                  <a:cubicBezTo>
                    <a:pt x="411" y="28603"/>
                    <a:pt x="639" y="29059"/>
                    <a:pt x="936" y="29493"/>
                  </a:cubicBezTo>
                  <a:cubicBezTo>
                    <a:pt x="1644" y="30497"/>
                    <a:pt x="2602" y="31364"/>
                    <a:pt x="3744" y="31798"/>
                  </a:cubicBezTo>
                  <a:cubicBezTo>
                    <a:pt x="3219" y="32323"/>
                    <a:pt x="2990" y="33076"/>
                    <a:pt x="2831" y="33807"/>
                  </a:cubicBezTo>
                  <a:cubicBezTo>
                    <a:pt x="2717" y="34354"/>
                    <a:pt x="2717" y="35039"/>
                    <a:pt x="2990" y="35541"/>
                  </a:cubicBezTo>
                  <a:cubicBezTo>
                    <a:pt x="3401" y="36272"/>
                    <a:pt x="4337" y="36614"/>
                    <a:pt x="5113" y="36706"/>
                  </a:cubicBezTo>
                  <a:cubicBezTo>
                    <a:pt x="5615" y="36774"/>
                    <a:pt x="6118" y="36774"/>
                    <a:pt x="6597" y="36774"/>
                  </a:cubicBezTo>
                  <a:cubicBezTo>
                    <a:pt x="7053" y="36774"/>
                    <a:pt x="7510" y="36774"/>
                    <a:pt x="7944" y="36660"/>
                  </a:cubicBezTo>
                  <a:cubicBezTo>
                    <a:pt x="8377" y="36523"/>
                    <a:pt x="8834" y="36249"/>
                    <a:pt x="8948" y="35770"/>
                  </a:cubicBezTo>
                  <a:cubicBezTo>
                    <a:pt x="8993" y="35633"/>
                    <a:pt x="8993" y="35473"/>
                    <a:pt x="8993" y="35313"/>
                  </a:cubicBezTo>
                  <a:cubicBezTo>
                    <a:pt x="9040" y="35352"/>
                    <a:pt x="9090" y="35370"/>
                    <a:pt x="9136" y="35370"/>
                  </a:cubicBezTo>
                  <a:cubicBezTo>
                    <a:pt x="9224" y="35370"/>
                    <a:pt x="9298" y="35304"/>
                    <a:pt x="9313" y="35199"/>
                  </a:cubicBezTo>
                  <a:lnTo>
                    <a:pt x="9313" y="35176"/>
                  </a:lnTo>
                  <a:cubicBezTo>
                    <a:pt x="9313" y="35108"/>
                    <a:pt x="9336" y="35062"/>
                    <a:pt x="9313" y="35016"/>
                  </a:cubicBezTo>
                  <a:lnTo>
                    <a:pt x="9313" y="34971"/>
                  </a:lnTo>
                  <a:cubicBezTo>
                    <a:pt x="9313" y="34925"/>
                    <a:pt x="9290" y="34879"/>
                    <a:pt x="9267" y="34834"/>
                  </a:cubicBezTo>
                  <a:cubicBezTo>
                    <a:pt x="9199" y="34697"/>
                    <a:pt x="9130" y="34628"/>
                    <a:pt x="9016" y="34560"/>
                  </a:cubicBezTo>
                  <a:cubicBezTo>
                    <a:pt x="8948" y="34491"/>
                    <a:pt x="8902" y="34446"/>
                    <a:pt x="8834" y="34400"/>
                  </a:cubicBezTo>
                  <a:cubicBezTo>
                    <a:pt x="8765" y="34377"/>
                    <a:pt x="8697" y="34377"/>
                    <a:pt x="8651" y="34332"/>
                  </a:cubicBezTo>
                  <a:cubicBezTo>
                    <a:pt x="8514" y="34263"/>
                    <a:pt x="8446" y="34149"/>
                    <a:pt x="8309" y="34081"/>
                  </a:cubicBezTo>
                  <a:cubicBezTo>
                    <a:pt x="8263" y="34081"/>
                    <a:pt x="8217" y="34081"/>
                    <a:pt x="8172" y="34058"/>
                  </a:cubicBezTo>
                  <a:cubicBezTo>
                    <a:pt x="8195" y="34035"/>
                    <a:pt x="8195" y="34012"/>
                    <a:pt x="8195" y="33989"/>
                  </a:cubicBezTo>
                  <a:cubicBezTo>
                    <a:pt x="8195" y="33989"/>
                    <a:pt x="8217" y="34012"/>
                    <a:pt x="8217" y="34012"/>
                  </a:cubicBezTo>
                  <a:lnTo>
                    <a:pt x="8217" y="33966"/>
                  </a:lnTo>
                  <a:cubicBezTo>
                    <a:pt x="8217" y="33944"/>
                    <a:pt x="8217" y="33944"/>
                    <a:pt x="8217" y="33944"/>
                  </a:cubicBezTo>
                  <a:cubicBezTo>
                    <a:pt x="8217" y="33875"/>
                    <a:pt x="8217" y="33761"/>
                    <a:pt x="8195" y="33693"/>
                  </a:cubicBezTo>
                  <a:cubicBezTo>
                    <a:pt x="8080" y="33510"/>
                    <a:pt x="7738" y="33510"/>
                    <a:pt x="7578" y="33510"/>
                  </a:cubicBezTo>
                  <a:cubicBezTo>
                    <a:pt x="7566" y="33507"/>
                    <a:pt x="7553" y="33506"/>
                    <a:pt x="7540" y="33506"/>
                  </a:cubicBezTo>
                  <a:cubicBezTo>
                    <a:pt x="7439" y="33506"/>
                    <a:pt x="7337" y="33578"/>
                    <a:pt x="7236" y="33578"/>
                  </a:cubicBezTo>
                  <a:cubicBezTo>
                    <a:pt x="7190" y="33578"/>
                    <a:pt x="7145" y="33556"/>
                    <a:pt x="7122" y="33533"/>
                  </a:cubicBezTo>
                  <a:cubicBezTo>
                    <a:pt x="7419" y="33327"/>
                    <a:pt x="7807" y="33236"/>
                    <a:pt x="8172" y="33122"/>
                  </a:cubicBezTo>
                  <a:cubicBezTo>
                    <a:pt x="8674" y="32962"/>
                    <a:pt x="9108" y="32688"/>
                    <a:pt x="9587" y="32460"/>
                  </a:cubicBezTo>
                  <a:cubicBezTo>
                    <a:pt x="9907" y="32277"/>
                    <a:pt x="10249" y="32140"/>
                    <a:pt x="10591" y="32049"/>
                  </a:cubicBezTo>
                  <a:cubicBezTo>
                    <a:pt x="10751" y="32003"/>
                    <a:pt x="10934" y="31958"/>
                    <a:pt x="11093" y="31935"/>
                  </a:cubicBezTo>
                  <a:cubicBezTo>
                    <a:pt x="11162" y="31935"/>
                    <a:pt x="11413" y="31912"/>
                    <a:pt x="11436" y="31889"/>
                  </a:cubicBezTo>
                  <a:cubicBezTo>
                    <a:pt x="11869" y="31821"/>
                    <a:pt x="12258" y="31684"/>
                    <a:pt x="12623" y="31456"/>
                  </a:cubicBezTo>
                  <a:cubicBezTo>
                    <a:pt x="12737" y="31410"/>
                    <a:pt x="12828" y="31342"/>
                    <a:pt x="12919" y="31296"/>
                  </a:cubicBezTo>
                  <a:cubicBezTo>
                    <a:pt x="12965" y="31273"/>
                    <a:pt x="13034" y="31227"/>
                    <a:pt x="13079" y="31205"/>
                  </a:cubicBezTo>
                  <a:cubicBezTo>
                    <a:pt x="13125" y="31159"/>
                    <a:pt x="13193" y="31113"/>
                    <a:pt x="13239" y="31113"/>
                  </a:cubicBezTo>
                  <a:cubicBezTo>
                    <a:pt x="13273" y="31102"/>
                    <a:pt x="13307" y="31102"/>
                    <a:pt x="13339" y="31102"/>
                  </a:cubicBezTo>
                  <a:cubicBezTo>
                    <a:pt x="13370" y="31102"/>
                    <a:pt x="13399" y="31102"/>
                    <a:pt x="13422" y="31090"/>
                  </a:cubicBezTo>
                  <a:cubicBezTo>
                    <a:pt x="13422" y="31090"/>
                    <a:pt x="13444" y="31045"/>
                    <a:pt x="13444" y="31022"/>
                  </a:cubicBezTo>
                  <a:cubicBezTo>
                    <a:pt x="13650" y="30908"/>
                    <a:pt x="13901" y="30817"/>
                    <a:pt x="14129" y="30771"/>
                  </a:cubicBezTo>
                  <a:cubicBezTo>
                    <a:pt x="14403" y="30702"/>
                    <a:pt x="14700" y="30702"/>
                    <a:pt x="14951" y="30611"/>
                  </a:cubicBezTo>
                  <a:cubicBezTo>
                    <a:pt x="15019" y="30611"/>
                    <a:pt x="15156" y="30520"/>
                    <a:pt x="15202" y="30520"/>
                  </a:cubicBezTo>
                  <a:cubicBezTo>
                    <a:pt x="15248" y="30520"/>
                    <a:pt x="15385" y="30657"/>
                    <a:pt x="15407" y="30680"/>
                  </a:cubicBezTo>
                  <a:cubicBezTo>
                    <a:pt x="15476" y="30702"/>
                    <a:pt x="15522" y="30748"/>
                    <a:pt x="15590" y="30794"/>
                  </a:cubicBezTo>
                  <a:cubicBezTo>
                    <a:pt x="15841" y="30931"/>
                    <a:pt x="16092" y="31068"/>
                    <a:pt x="16320" y="31250"/>
                  </a:cubicBezTo>
                  <a:cubicBezTo>
                    <a:pt x="16686" y="31570"/>
                    <a:pt x="16960" y="32003"/>
                    <a:pt x="17279" y="32346"/>
                  </a:cubicBezTo>
                  <a:cubicBezTo>
                    <a:pt x="17348" y="32414"/>
                    <a:pt x="17416" y="32506"/>
                    <a:pt x="17507" y="32574"/>
                  </a:cubicBezTo>
                  <a:cubicBezTo>
                    <a:pt x="17621" y="32643"/>
                    <a:pt x="17781" y="32643"/>
                    <a:pt x="17850" y="32757"/>
                  </a:cubicBezTo>
                  <a:cubicBezTo>
                    <a:pt x="17736" y="33053"/>
                    <a:pt x="17393" y="33327"/>
                    <a:pt x="17211" y="33556"/>
                  </a:cubicBezTo>
                  <a:cubicBezTo>
                    <a:pt x="17051" y="33807"/>
                    <a:pt x="16982" y="34035"/>
                    <a:pt x="16960" y="34286"/>
                  </a:cubicBezTo>
                  <a:cubicBezTo>
                    <a:pt x="16960" y="34309"/>
                    <a:pt x="16960" y="34309"/>
                    <a:pt x="16960" y="34332"/>
                  </a:cubicBezTo>
                  <a:cubicBezTo>
                    <a:pt x="16960" y="34332"/>
                    <a:pt x="16960" y="34354"/>
                    <a:pt x="16960" y="34354"/>
                  </a:cubicBezTo>
                  <a:cubicBezTo>
                    <a:pt x="16960" y="34377"/>
                    <a:pt x="16960" y="34400"/>
                    <a:pt x="16960" y="34423"/>
                  </a:cubicBezTo>
                  <a:cubicBezTo>
                    <a:pt x="16960" y="34469"/>
                    <a:pt x="16960" y="34514"/>
                    <a:pt x="16960" y="34537"/>
                  </a:cubicBezTo>
                  <a:cubicBezTo>
                    <a:pt x="16960" y="34560"/>
                    <a:pt x="16960" y="34560"/>
                    <a:pt x="16982" y="34583"/>
                  </a:cubicBezTo>
                  <a:cubicBezTo>
                    <a:pt x="17005" y="34925"/>
                    <a:pt x="17096" y="35222"/>
                    <a:pt x="17279" y="35519"/>
                  </a:cubicBezTo>
                  <a:cubicBezTo>
                    <a:pt x="17515" y="35900"/>
                    <a:pt x="17866" y="36079"/>
                    <a:pt x="18264" y="36079"/>
                  </a:cubicBezTo>
                  <a:cubicBezTo>
                    <a:pt x="18367" y="36079"/>
                    <a:pt x="18473" y="36067"/>
                    <a:pt x="18580" y="36044"/>
                  </a:cubicBezTo>
                  <a:cubicBezTo>
                    <a:pt x="19128" y="35907"/>
                    <a:pt x="19425" y="35427"/>
                    <a:pt x="19904" y="35176"/>
                  </a:cubicBezTo>
                  <a:cubicBezTo>
                    <a:pt x="20034" y="35114"/>
                    <a:pt x="20168" y="35091"/>
                    <a:pt x="20304" y="35091"/>
                  </a:cubicBezTo>
                  <a:cubicBezTo>
                    <a:pt x="20667" y="35091"/>
                    <a:pt x="21045" y="35257"/>
                    <a:pt x="21410" y="35290"/>
                  </a:cubicBezTo>
                  <a:cubicBezTo>
                    <a:pt x="21596" y="35298"/>
                    <a:pt x="21793" y="35306"/>
                    <a:pt x="21992" y="35306"/>
                  </a:cubicBezTo>
                  <a:cubicBezTo>
                    <a:pt x="22357" y="35306"/>
                    <a:pt x="22729" y="35279"/>
                    <a:pt x="23054" y="35176"/>
                  </a:cubicBezTo>
                  <a:cubicBezTo>
                    <a:pt x="23579" y="34994"/>
                    <a:pt x="23967" y="34583"/>
                    <a:pt x="24446" y="34354"/>
                  </a:cubicBezTo>
                  <a:cubicBezTo>
                    <a:pt x="24597" y="34290"/>
                    <a:pt x="24733" y="34266"/>
                    <a:pt x="24868" y="34266"/>
                  </a:cubicBezTo>
                  <a:cubicBezTo>
                    <a:pt x="25019" y="34266"/>
                    <a:pt x="25168" y="34296"/>
                    <a:pt x="25336" y="34332"/>
                  </a:cubicBezTo>
                  <a:cubicBezTo>
                    <a:pt x="25633" y="34400"/>
                    <a:pt x="25930" y="34446"/>
                    <a:pt x="26249" y="34446"/>
                  </a:cubicBezTo>
                  <a:cubicBezTo>
                    <a:pt x="26523" y="34446"/>
                    <a:pt x="26820" y="34400"/>
                    <a:pt x="27071" y="34240"/>
                  </a:cubicBezTo>
                  <a:cubicBezTo>
                    <a:pt x="27162" y="34172"/>
                    <a:pt x="27208" y="34126"/>
                    <a:pt x="27277" y="34058"/>
                  </a:cubicBezTo>
                  <a:cubicBezTo>
                    <a:pt x="27299" y="34012"/>
                    <a:pt x="27322" y="33989"/>
                    <a:pt x="27322" y="33944"/>
                  </a:cubicBezTo>
                  <a:cubicBezTo>
                    <a:pt x="27322" y="33989"/>
                    <a:pt x="27345" y="34035"/>
                    <a:pt x="27345" y="34035"/>
                  </a:cubicBezTo>
                  <a:cubicBezTo>
                    <a:pt x="27386" y="34130"/>
                    <a:pt x="27491" y="34209"/>
                    <a:pt x="27580" y="34209"/>
                  </a:cubicBezTo>
                  <a:cubicBezTo>
                    <a:pt x="27640" y="34209"/>
                    <a:pt x="27692" y="34173"/>
                    <a:pt x="27710" y="34081"/>
                  </a:cubicBezTo>
                  <a:cubicBezTo>
                    <a:pt x="27733" y="33989"/>
                    <a:pt x="27710" y="33898"/>
                    <a:pt x="27710" y="33807"/>
                  </a:cubicBezTo>
                  <a:cubicBezTo>
                    <a:pt x="27710" y="33715"/>
                    <a:pt x="27710" y="33601"/>
                    <a:pt x="27687" y="33510"/>
                  </a:cubicBezTo>
                  <a:cubicBezTo>
                    <a:pt x="27665" y="33419"/>
                    <a:pt x="27619" y="33327"/>
                    <a:pt x="27573" y="33236"/>
                  </a:cubicBezTo>
                  <a:cubicBezTo>
                    <a:pt x="27573" y="33213"/>
                    <a:pt x="27573" y="33190"/>
                    <a:pt x="27550" y="33190"/>
                  </a:cubicBezTo>
                  <a:cubicBezTo>
                    <a:pt x="27619" y="33145"/>
                    <a:pt x="27665" y="33099"/>
                    <a:pt x="27687" y="33053"/>
                  </a:cubicBezTo>
                  <a:cubicBezTo>
                    <a:pt x="27687" y="33053"/>
                    <a:pt x="27749" y="32869"/>
                    <a:pt x="27755" y="32869"/>
                  </a:cubicBezTo>
                  <a:cubicBezTo>
                    <a:pt x="27756" y="32869"/>
                    <a:pt x="27756" y="32870"/>
                    <a:pt x="27756" y="32871"/>
                  </a:cubicBezTo>
                  <a:cubicBezTo>
                    <a:pt x="27756" y="32871"/>
                    <a:pt x="27847" y="32939"/>
                    <a:pt x="27870" y="32962"/>
                  </a:cubicBezTo>
                  <a:cubicBezTo>
                    <a:pt x="27911" y="32982"/>
                    <a:pt x="27944" y="32991"/>
                    <a:pt x="27973" y="32991"/>
                  </a:cubicBezTo>
                  <a:cubicBezTo>
                    <a:pt x="28072" y="32991"/>
                    <a:pt x="28103" y="32881"/>
                    <a:pt x="28121" y="32757"/>
                  </a:cubicBezTo>
                  <a:lnTo>
                    <a:pt x="28121" y="32734"/>
                  </a:lnTo>
                  <a:cubicBezTo>
                    <a:pt x="28121" y="32688"/>
                    <a:pt x="28121" y="32665"/>
                    <a:pt x="28121" y="32620"/>
                  </a:cubicBezTo>
                  <a:cubicBezTo>
                    <a:pt x="28121" y="32460"/>
                    <a:pt x="28098" y="32346"/>
                    <a:pt x="28053" y="32186"/>
                  </a:cubicBezTo>
                  <a:cubicBezTo>
                    <a:pt x="27984" y="32049"/>
                    <a:pt x="27939" y="31912"/>
                    <a:pt x="27847" y="31821"/>
                  </a:cubicBezTo>
                  <a:cubicBezTo>
                    <a:pt x="27824" y="31798"/>
                    <a:pt x="27733" y="31730"/>
                    <a:pt x="27710" y="31730"/>
                  </a:cubicBezTo>
                  <a:cubicBezTo>
                    <a:pt x="27710" y="31730"/>
                    <a:pt x="27710" y="31707"/>
                    <a:pt x="27710" y="31707"/>
                  </a:cubicBezTo>
                  <a:cubicBezTo>
                    <a:pt x="27802" y="31707"/>
                    <a:pt x="27847" y="31638"/>
                    <a:pt x="27870" y="31547"/>
                  </a:cubicBezTo>
                  <a:cubicBezTo>
                    <a:pt x="27870" y="31479"/>
                    <a:pt x="27870" y="31433"/>
                    <a:pt x="27870" y="31364"/>
                  </a:cubicBezTo>
                  <a:lnTo>
                    <a:pt x="27870" y="31319"/>
                  </a:lnTo>
                  <a:cubicBezTo>
                    <a:pt x="27824" y="31113"/>
                    <a:pt x="27619" y="30954"/>
                    <a:pt x="27459" y="30839"/>
                  </a:cubicBezTo>
                  <a:cubicBezTo>
                    <a:pt x="27391" y="30794"/>
                    <a:pt x="27322" y="30771"/>
                    <a:pt x="27254" y="30702"/>
                  </a:cubicBezTo>
                  <a:cubicBezTo>
                    <a:pt x="27208" y="30657"/>
                    <a:pt x="27162" y="30588"/>
                    <a:pt x="27094" y="30543"/>
                  </a:cubicBezTo>
                  <a:cubicBezTo>
                    <a:pt x="26980" y="30429"/>
                    <a:pt x="26820" y="30360"/>
                    <a:pt x="26660" y="30337"/>
                  </a:cubicBezTo>
                  <a:cubicBezTo>
                    <a:pt x="26609" y="30332"/>
                    <a:pt x="26555" y="30329"/>
                    <a:pt x="26499" y="30329"/>
                  </a:cubicBezTo>
                  <a:cubicBezTo>
                    <a:pt x="26331" y="30329"/>
                    <a:pt x="26147" y="30354"/>
                    <a:pt x="25976" y="30406"/>
                  </a:cubicBezTo>
                  <a:cubicBezTo>
                    <a:pt x="26181" y="30246"/>
                    <a:pt x="26386" y="30086"/>
                    <a:pt x="26546" y="29881"/>
                  </a:cubicBezTo>
                  <a:cubicBezTo>
                    <a:pt x="26615" y="29789"/>
                    <a:pt x="26660" y="29721"/>
                    <a:pt x="26706" y="29630"/>
                  </a:cubicBezTo>
                  <a:cubicBezTo>
                    <a:pt x="26752" y="29538"/>
                    <a:pt x="26752" y="29424"/>
                    <a:pt x="26797" y="29356"/>
                  </a:cubicBezTo>
                  <a:cubicBezTo>
                    <a:pt x="26889" y="29219"/>
                    <a:pt x="27208" y="29150"/>
                    <a:pt x="27345" y="29105"/>
                  </a:cubicBezTo>
                  <a:cubicBezTo>
                    <a:pt x="27847" y="28968"/>
                    <a:pt x="28235" y="28831"/>
                    <a:pt x="28578" y="28420"/>
                  </a:cubicBezTo>
                  <a:cubicBezTo>
                    <a:pt x="28715" y="28237"/>
                    <a:pt x="28829" y="28055"/>
                    <a:pt x="29011" y="27895"/>
                  </a:cubicBezTo>
                  <a:cubicBezTo>
                    <a:pt x="29171" y="27735"/>
                    <a:pt x="29399" y="27644"/>
                    <a:pt x="29605" y="27553"/>
                  </a:cubicBezTo>
                  <a:cubicBezTo>
                    <a:pt x="29894" y="27431"/>
                    <a:pt x="30173" y="27411"/>
                    <a:pt x="30462" y="27411"/>
                  </a:cubicBezTo>
                  <a:cubicBezTo>
                    <a:pt x="30607" y="27411"/>
                    <a:pt x="30754" y="27416"/>
                    <a:pt x="30906" y="27416"/>
                  </a:cubicBezTo>
                  <a:cubicBezTo>
                    <a:pt x="30991" y="27420"/>
                    <a:pt x="31076" y="27422"/>
                    <a:pt x="31160" y="27422"/>
                  </a:cubicBezTo>
                  <a:cubicBezTo>
                    <a:pt x="31555" y="27422"/>
                    <a:pt x="31949" y="27381"/>
                    <a:pt x="32344" y="27324"/>
                  </a:cubicBezTo>
                  <a:cubicBezTo>
                    <a:pt x="33257" y="27165"/>
                    <a:pt x="34079" y="26731"/>
                    <a:pt x="34855" y="26252"/>
                  </a:cubicBezTo>
                  <a:cubicBezTo>
                    <a:pt x="35243" y="26000"/>
                    <a:pt x="35676" y="25795"/>
                    <a:pt x="36041" y="25498"/>
                  </a:cubicBezTo>
                  <a:cubicBezTo>
                    <a:pt x="36087" y="25475"/>
                    <a:pt x="36133" y="25430"/>
                    <a:pt x="36156" y="25407"/>
                  </a:cubicBezTo>
                  <a:cubicBezTo>
                    <a:pt x="36178" y="25384"/>
                    <a:pt x="36201" y="25384"/>
                    <a:pt x="36201" y="25361"/>
                  </a:cubicBezTo>
                  <a:cubicBezTo>
                    <a:pt x="36201" y="25361"/>
                    <a:pt x="36201" y="25384"/>
                    <a:pt x="36224" y="25384"/>
                  </a:cubicBezTo>
                  <a:cubicBezTo>
                    <a:pt x="36270" y="25453"/>
                    <a:pt x="36270" y="25635"/>
                    <a:pt x="36293" y="25704"/>
                  </a:cubicBezTo>
                  <a:cubicBezTo>
                    <a:pt x="36361" y="25932"/>
                    <a:pt x="36475" y="26137"/>
                    <a:pt x="36566" y="26343"/>
                  </a:cubicBezTo>
                  <a:cubicBezTo>
                    <a:pt x="36772" y="26708"/>
                    <a:pt x="36977" y="27073"/>
                    <a:pt x="37114" y="27461"/>
                  </a:cubicBezTo>
                  <a:cubicBezTo>
                    <a:pt x="37297" y="27895"/>
                    <a:pt x="37411" y="28351"/>
                    <a:pt x="37502" y="28831"/>
                  </a:cubicBezTo>
                  <a:cubicBezTo>
                    <a:pt x="37571" y="29287"/>
                    <a:pt x="37616" y="29767"/>
                    <a:pt x="37616" y="30246"/>
                  </a:cubicBezTo>
                  <a:cubicBezTo>
                    <a:pt x="37616" y="30566"/>
                    <a:pt x="37594" y="30885"/>
                    <a:pt x="37753" y="31159"/>
                  </a:cubicBezTo>
                  <a:cubicBezTo>
                    <a:pt x="37982" y="31547"/>
                    <a:pt x="38461" y="31730"/>
                    <a:pt x="38849" y="31958"/>
                  </a:cubicBezTo>
                  <a:cubicBezTo>
                    <a:pt x="39214" y="32186"/>
                    <a:pt x="39511" y="32460"/>
                    <a:pt x="39945" y="32574"/>
                  </a:cubicBezTo>
                  <a:cubicBezTo>
                    <a:pt x="40196" y="32643"/>
                    <a:pt x="40470" y="32665"/>
                    <a:pt x="40721" y="32711"/>
                  </a:cubicBezTo>
                  <a:cubicBezTo>
                    <a:pt x="40972" y="32734"/>
                    <a:pt x="41223" y="32780"/>
                    <a:pt x="41474" y="32802"/>
                  </a:cubicBezTo>
                  <a:cubicBezTo>
                    <a:pt x="41539" y="32808"/>
                    <a:pt x="41602" y="32811"/>
                    <a:pt x="41664" y="32811"/>
                  </a:cubicBezTo>
                  <a:cubicBezTo>
                    <a:pt x="41866" y="32811"/>
                    <a:pt x="42058" y="32781"/>
                    <a:pt x="42250" y="32711"/>
                  </a:cubicBezTo>
                  <a:cubicBezTo>
                    <a:pt x="42364" y="32688"/>
                    <a:pt x="42455" y="32643"/>
                    <a:pt x="42547" y="32574"/>
                  </a:cubicBezTo>
                  <a:cubicBezTo>
                    <a:pt x="42592" y="32528"/>
                    <a:pt x="42638" y="32506"/>
                    <a:pt x="42684" y="32460"/>
                  </a:cubicBezTo>
                  <a:cubicBezTo>
                    <a:pt x="42706" y="32437"/>
                    <a:pt x="42729" y="32414"/>
                    <a:pt x="42752" y="32392"/>
                  </a:cubicBezTo>
                  <a:cubicBezTo>
                    <a:pt x="42752" y="32382"/>
                    <a:pt x="42756" y="32377"/>
                    <a:pt x="42762" y="32377"/>
                  </a:cubicBezTo>
                  <a:cubicBezTo>
                    <a:pt x="42771" y="32377"/>
                    <a:pt x="42784" y="32388"/>
                    <a:pt x="42798" y="32414"/>
                  </a:cubicBezTo>
                  <a:cubicBezTo>
                    <a:pt x="42880" y="32480"/>
                    <a:pt x="42951" y="32630"/>
                    <a:pt x="43053" y="32630"/>
                  </a:cubicBezTo>
                  <a:cubicBezTo>
                    <a:pt x="43092" y="32630"/>
                    <a:pt x="43135" y="32608"/>
                    <a:pt x="43186" y="32551"/>
                  </a:cubicBezTo>
                  <a:cubicBezTo>
                    <a:pt x="43254" y="32460"/>
                    <a:pt x="43254" y="32346"/>
                    <a:pt x="43254" y="32255"/>
                  </a:cubicBezTo>
                  <a:cubicBezTo>
                    <a:pt x="43254" y="32232"/>
                    <a:pt x="43254" y="32232"/>
                    <a:pt x="43254" y="32232"/>
                  </a:cubicBezTo>
                  <a:cubicBezTo>
                    <a:pt x="43254" y="32186"/>
                    <a:pt x="43254" y="32163"/>
                    <a:pt x="43254" y="32118"/>
                  </a:cubicBezTo>
                  <a:cubicBezTo>
                    <a:pt x="43254" y="32140"/>
                    <a:pt x="43254" y="32163"/>
                    <a:pt x="43231" y="32163"/>
                  </a:cubicBezTo>
                  <a:cubicBezTo>
                    <a:pt x="43209" y="31935"/>
                    <a:pt x="43072" y="31730"/>
                    <a:pt x="42980" y="31501"/>
                  </a:cubicBezTo>
                  <a:cubicBezTo>
                    <a:pt x="43003" y="31501"/>
                    <a:pt x="43026" y="31479"/>
                    <a:pt x="43049" y="31456"/>
                  </a:cubicBezTo>
                  <a:cubicBezTo>
                    <a:pt x="43072" y="31433"/>
                    <a:pt x="43117" y="31319"/>
                    <a:pt x="43117" y="31319"/>
                  </a:cubicBezTo>
                  <a:cubicBezTo>
                    <a:pt x="43140" y="31319"/>
                    <a:pt x="43140" y="31364"/>
                    <a:pt x="43163" y="31364"/>
                  </a:cubicBezTo>
                  <a:cubicBezTo>
                    <a:pt x="43218" y="31383"/>
                    <a:pt x="43258" y="31445"/>
                    <a:pt x="43320" y="31445"/>
                  </a:cubicBezTo>
                  <a:cubicBezTo>
                    <a:pt x="43334" y="31445"/>
                    <a:pt x="43351" y="31442"/>
                    <a:pt x="43368" y="31433"/>
                  </a:cubicBezTo>
                  <a:cubicBezTo>
                    <a:pt x="43483" y="31387"/>
                    <a:pt x="43483" y="31296"/>
                    <a:pt x="43483" y="31205"/>
                  </a:cubicBezTo>
                  <a:cubicBezTo>
                    <a:pt x="43483" y="30976"/>
                    <a:pt x="43460" y="30794"/>
                    <a:pt x="43391" y="30611"/>
                  </a:cubicBezTo>
                  <a:cubicBezTo>
                    <a:pt x="43346" y="30520"/>
                    <a:pt x="43323" y="30429"/>
                    <a:pt x="43254" y="30337"/>
                  </a:cubicBezTo>
                  <a:cubicBezTo>
                    <a:pt x="43209" y="30269"/>
                    <a:pt x="43163" y="30223"/>
                    <a:pt x="43117" y="30132"/>
                  </a:cubicBezTo>
                  <a:cubicBezTo>
                    <a:pt x="43049" y="29949"/>
                    <a:pt x="43003" y="29767"/>
                    <a:pt x="42866" y="29630"/>
                  </a:cubicBezTo>
                  <a:cubicBezTo>
                    <a:pt x="42752" y="29470"/>
                    <a:pt x="42615" y="29379"/>
                    <a:pt x="42433" y="29310"/>
                  </a:cubicBezTo>
                  <a:cubicBezTo>
                    <a:pt x="42387" y="29310"/>
                    <a:pt x="42318" y="29287"/>
                    <a:pt x="42296" y="29287"/>
                  </a:cubicBezTo>
                  <a:cubicBezTo>
                    <a:pt x="42273" y="29264"/>
                    <a:pt x="42227" y="29173"/>
                    <a:pt x="42227" y="29150"/>
                  </a:cubicBezTo>
                  <a:cubicBezTo>
                    <a:pt x="42159" y="29082"/>
                    <a:pt x="42090" y="29013"/>
                    <a:pt x="41999" y="28968"/>
                  </a:cubicBezTo>
                  <a:cubicBezTo>
                    <a:pt x="41838" y="28883"/>
                    <a:pt x="41658" y="28856"/>
                    <a:pt x="41472" y="28856"/>
                  </a:cubicBezTo>
                  <a:cubicBezTo>
                    <a:pt x="41210" y="28856"/>
                    <a:pt x="40938" y="28909"/>
                    <a:pt x="40698" y="28922"/>
                  </a:cubicBezTo>
                  <a:cubicBezTo>
                    <a:pt x="40515" y="28922"/>
                    <a:pt x="40287" y="28922"/>
                    <a:pt x="40127" y="28831"/>
                  </a:cubicBezTo>
                  <a:cubicBezTo>
                    <a:pt x="39922" y="28694"/>
                    <a:pt x="39945" y="28443"/>
                    <a:pt x="39945" y="28237"/>
                  </a:cubicBezTo>
                  <a:cubicBezTo>
                    <a:pt x="40013" y="27598"/>
                    <a:pt x="40104" y="26936"/>
                    <a:pt x="39967" y="26297"/>
                  </a:cubicBezTo>
                  <a:cubicBezTo>
                    <a:pt x="39853" y="25795"/>
                    <a:pt x="39671" y="25316"/>
                    <a:pt x="39579" y="24814"/>
                  </a:cubicBezTo>
                  <a:cubicBezTo>
                    <a:pt x="39534" y="24517"/>
                    <a:pt x="39488" y="24243"/>
                    <a:pt x="39465" y="23969"/>
                  </a:cubicBezTo>
                  <a:cubicBezTo>
                    <a:pt x="39462" y="23937"/>
                    <a:pt x="39461" y="23906"/>
                    <a:pt x="39461" y="23876"/>
                  </a:cubicBezTo>
                  <a:lnTo>
                    <a:pt x="39461" y="23876"/>
                  </a:lnTo>
                  <a:cubicBezTo>
                    <a:pt x="39462" y="23884"/>
                    <a:pt x="39464" y="23892"/>
                    <a:pt x="39465" y="23901"/>
                  </a:cubicBezTo>
                  <a:cubicBezTo>
                    <a:pt x="39465" y="23873"/>
                    <a:pt x="39464" y="23845"/>
                    <a:pt x="39462" y="23817"/>
                  </a:cubicBezTo>
                  <a:lnTo>
                    <a:pt x="39462" y="23817"/>
                  </a:lnTo>
                  <a:cubicBezTo>
                    <a:pt x="39461" y="23836"/>
                    <a:pt x="39461" y="23856"/>
                    <a:pt x="39461" y="23876"/>
                  </a:cubicBezTo>
                  <a:lnTo>
                    <a:pt x="39461" y="23876"/>
                  </a:lnTo>
                  <a:cubicBezTo>
                    <a:pt x="39442" y="23770"/>
                    <a:pt x="39442" y="23664"/>
                    <a:pt x="39442" y="23558"/>
                  </a:cubicBezTo>
                  <a:lnTo>
                    <a:pt x="39442" y="23558"/>
                  </a:lnTo>
                  <a:cubicBezTo>
                    <a:pt x="39442" y="23645"/>
                    <a:pt x="39456" y="23731"/>
                    <a:pt x="39462" y="23817"/>
                  </a:cubicBezTo>
                  <a:lnTo>
                    <a:pt x="39462" y="23817"/>
                  </a:lnTo>
                  <a:cubicBezTo>
                    <a:pt x="39470" y="23644"/>
                    <a:pt x="39516" y="23499"/>
                    <a:pt x="39534" y="23284"/>
                  </a:cubicBezTo>
                  <a:cubicBezTo>
                    <a:pt x="39534" y="23284"/>
                    <a:pt x="39534" y="23147"/>
                    <a:pt x="39534" y="23079"/>
                  </a:cubicBezTo>
                  <a:cubicBezTo>
                    <a:pt x="39716" y="22371"/>
                    <a:pt x="40036" y="21686"/>
                    <a:pt x="40127" y="20979"/>
                  </a:cubicBezTo>
                  <a:cubicBezTo>
                    <a:pt x="40196" y="20477"/>
                    <a:pt x="40104" y="19975"/>
                    <a:pt x="39990" y="19495"/>
                  </a:cubicBezTo>
                  <a:cubicBezTo>
                    <a:pt x="39876" y="19107"/>
                    <a:pt x="39694" y="18719"/>
                    <a:pt x="39739" y="18308"/>
                  </a:cubicBezTo>
                  <a:cubicBezTo>
                    <a:pt x="39762" y="17989"/>
                    <a:pt x="39876" y="17715"/>
                    <a:pt x="39876" y="17395"/>
                  </a:cubicBezTo>
                  <a:cubicBezTo>
                    <a:pt x="39876" y="17213"/>
                    <a:pt x="39876" y="17030"/>
                    <a:pt x="39853" y="16870"/>
                  </a:cubicBezTo>
                  <a:cubicBezTo>
                    <a:pt x="39830" y="16619"/>
                    <a:pt x="39808" y="16414"/>
                    <a:pt x="39853" y="16163"/>
                  </a:cubicBezTo>
                  <a:cubicBezTo>
                    <a:pt x="39876" y="15957"/>
                    <a:pt x="39945" y="15752"/>
                    <a:pt x="39990" y="15546"/>
                  </a:cubicBezTo>
                  <a:cubicBezTo>
                    <a:pt x="40127" y="14976"/>
                    <a:pt x="40150" y="14382"/>
                    <a:pt x="40127" y="13812"/>
                  </a:cubicBezTo>
                  <a:cubicBezTo>
                    <a:pt x="40127" y="13424"/>
                    <a:pt x="40059" y="13059"/>
                    <a:pt x="39922" y="12716"/>
                  </a:cubicBezTo>
                  <a:cubicBezTo>
                    <a:pt x="39762" y="12351"/>
                    <a:pt x="39579" y="12031"/>
                    <a:pt x="39534" y="11643"/>
                  </a:cubicBezTo>
                  <a:cubicBezTo>
                    <a:pt x="39488" y="11438"/>
                    <a:pt x="39488" y="11233"/>
                    <a:pt x="39465" y="11027"/>
                  </a:cubicBezTo>
                  <a:cubicBezTo>
                    <a:pt x="39442" y="10799"/>
                    <a:pt x="39420" y="10548"/>
                    <a:pt x="39374" y="10297"/>
                  </a:cubicBezTo>
                  <a:cubicBezTo>
                    <a:pt x="39328" y="9954"/>
                    <a:pt x="39237" y="9635"/>
                    <a:pt x="39077" y="9315"/>
                  </a:cubicBezTo>
                  <a:cubicBezTo>
                    <a:pt x="38689" y="8585"/>
                    <a:pt x="38598" y="7763"/>
                    <a:pt x="38529" y="6964"/>
                  </a:cubicBezTo>
                  <a:cubicBezTo>
                    <a:pt x="38484" y="6531"/>
                    <a:pt x="38324" y="6188"/>
                    <a:pt x="38073" y="5846"/>
                  </a:cubicBezTo>
                  <a:cubicBezTo>
                    <a:pt x="37959" y="5686"/>
                    <a:pt x="37822" y="5503"/>
                    <a:pt x="37708" y="5321"/>
                  </a:cubicBezTo>
                  <a:cubicBezTo>
                    <a:pt x="37594" y="5161"/>
                    <a:pt x="37525" y="5001"/>
                    <a:pt x="37434" y="4819"/>
                  </a:cubicBezTo>
                  <a:cubicBezTo>
                    <a:pt x="37251" y="4453"/>
                    <a:pt x="36932" y="4248"/>
                    <a:pt x="36612" y="4020"/>
                  </a:cubicBezTo>
                  <a:cubicBezTo>
                    <a:pt x="36498" y="3951"/>
                    <a:pt x="36384" y="3883"/>
                    <a:pt x="36315" y="3791"/>
                  </a:cubicBezTo>
                  <a:cubicBezTo>
                    <a:pt x="36361" y="3746"/>
                    <a:pt x="36430" y="3700"/>
                    <a:pt x="36452" y="3655"/>
                  </a:cubicBezTo>
                  <a:cubicBezTo>
                    <a:pt x="36589" y="3449"/>
                    <a:pt x="36658" y="3221"/>
                    <a:pt x="36681" y="2993"/>
                  </a:cubicBezTo>
                  <a:cubicBezTo>
                    <a:pt x="36681" y="2673"/>
                    <a:pt x="36635" y="2399"/>
                    <a:pt x="36407" y="2171"/>
                  </a:cubicBezTo>
                  <a:cubicBezTo>
                    <a:pt x="36128" y="1892"/>
                    <a:pt x="35668" y="1735"/>
                    <a:pt x="35261" y="1735"/>
                  </a:cubicBezTo>
                  <a:cubicBezTo>
                    <a:pt x="35167" y="1735"/>
                    <a:pt x="35077" y="1743"/>
                    <a:pt x="34992" y="1760"/>
                  </a:cubicBezTo>
                  <a:cubicBezTo>
                    <a:pt x="34946" y="1771"/>
                    <a:pt x="34923" y="1777"/>
                    <a:pt x="34903" y="1777"/>
                  </a:cubicBezTo>
                  <a:cubicBezTo>
                    <a:pt x="34883" y="1777"/>
                    <a:pt x="34866" y="1771"/>
                    <a:pt x="34832" y="1760"/>
                  </a:cubicBezTo>
                  <a:cubicBezTo>
                    <a:pt x="34763" y="1737"/>
                    <a:pt x="34695" y="1669"/>
                    <a:pt x="34649" y="1623"/>
                  </a:cubicBezTo>
                  <a:cubicBezTo>
                    <a:pt x="34558" y="1555"/>
                    <a:pt x="34467" y="1509"/>
                    <a:pt x="34375" y="1440"/>
                  </a:cubicBezTo>
                  <a:cubicBezTo>
                    <a:pt x="34284" y="1372"/>
                    <a:pt x="34193" y="1304"/>
                    <a:pt x="34101" y="1258"/>
                  </a:cubicBezTo>
                  <a:cubicBezTo>
                    <a:pt x="33622" y="961"/>
                    <a:pt x="33074" y="801"/>
                    <a:pt x="32526" y="733"/>
                  </a:cubicBezTo>
                  <a:cubicBezTo>
                    <a:pt x="32252" y="687"/>
                    <a:pt x="32047" y="664"/>
                    <a:pt x="31864" y="459"/>
                  </a:cubicBezTo>
                  <a:cubicBezTo>
                    <a:pt x="31705" y="276"/>
                    <a:pt x="31568" y="48"/>
                    <a:pt x="31317" y="2"/>
                  </a:cubicBezTo>
                  <a:cubicBezTo>
                    <a:pt x="31302" y="1"/>
                    <a:pt x="31287" y="0"/>
                    <a:pt x="312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97"/>
            <p:cNvSpPr/>
            <p:nvPr/>
          </p:nvSpPr>
          <p:spPr>
            <a:xfrm>
              <a:off x="4647950" y="2644925"/>
              <a:ext cx="25" cy="600"/>
            </a:xfrm>
            <a:custGeom>
              <a:avLst/>
              <a:gdLst/>
              <a:ahLst/>
              <a:cxnLst/>
              <a:rect l="l" t="t" r="r" b="b"/>
              <a:pathLst>
                <a:path w="1" h="24" extrusionOk="0">
                  <a:moveTo>
                    <a:pt x="1" y="23"/>
                  </a:moveTo>
                  <a:lnTo>
                    <a:pt x="1" y="1"/>
                  </a:lnTo>
                  <a:lnTo>
                    <a:pt x="1" y="23"/>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97"/>
            <p:cNvSpPr/>
            <p:nvPr/>
          </p:nvSpPr>
          <p:spPr>
            <a:xfrm>
              <a:off x="3817700" y="2954200"/>
              <a:ext cx="25" cy="600"/>
            </a:xfrm>
            <a:custGeom>
              <a:avLst/>
              <a:gdLst/>
              <a:ahLst/>
              <a:cxnLst/>
              <a:rect l="l" t="t" r="r" b="b"/>
              <a:pathLst>
                <a:path w="1" h="24" extrusionOk="0">
                  <a:moveTo>
                    <a:pt x="0" y="24"/>
                  </a:moveTo>
                  <a:cubicBezTo>
                    <a:pt x="0" y="1"/>
                    <a:pt x="0" y="1"/>
                    <a:pt x="0" y="24"/>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97"/>
            <p:cNvSpPr/>
            <p:nvPr/>
          </p:nvSpPr>
          <p:spPr>
            <a:xfrm>
              <a:off x="3853075" y="3036375"/>
              <a:ext cx="25" cy="2325"/>
            </a:xfrm>
            <a:custGeom>
              <a:avLst/>
              <a:gdLst/>
              <a:ahLst/>
              <a:cxnLst/>
              <a:rect l="l" t="t" r="r" b="b"/>
              <a:pathLst>
                <a:path w="1" h="93" extrusionOk="0">
                  <a:moveTo>
                    <a:pt x="0" y="92"/>
                  </a:moveTo>
                  <a:cubicBezTo>
                    <a:pt x="0" y="69"/>
                    <a:pt x="0" y="46"/>
                    <a:pt x="0" y="1"/>
                  </a:cubicBezTo>
                  <a:cubicBezTo>
                    <a:pt x="0" y="46"/>
                    <a:pt x="0" y="69"/>
                    <a:pt x="0" y="92"/>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97"/>
            <p:cNvSpPr/>
            <p:nvPr/>
          </p:nvSpPr>
          <p:spPr>
            <a:xfrm>
              <a:off x="4451675" y="2313725"/>
              <a:ext cx="45675" cy="50725"/>
            </a:xfrm>
            <a:custGeom>
              <a:avLst/>
              <a:gdLst/>
              <a:ahLst/>
              <a:cxnLst/>
              <a:rect l="l" t="t" r="r" b="b"/>
              <a:pathLst>
                <a:path w="1827" h="2029" extrusionOk="0">
                  <a:moveTo>
                    <a:pt x="1685" y="0"/>
                  </a:moveTo>
                  <a:cubicBezTo>
                    <a:pt x="1638" y="0"/>
                    <a:pt x="1578" y="17"/>
                    <a:pt x="1529" y="33"/>
                  </a:cubicBezTo>
                  <a:cubicBezTo>
                    <a:pt x="1461" y="56"/>
                    <a:pt x="1370" y="101"/>
                    <a:pt x="1278" y="124"/>
                  </a:cubicBezTo>
                  <a:cubicBezTo>
                    <a:pt x="1233" y="147"/>
                    <a:pt x="1187" y="170"/>
                    <a:pt x="1164" y="193"/>
                  </a:cubicBezTo>
                  <a:cubicBezTo>
                    <a:pt x="1164" y="215"/>
                    <a:pt x="1164" y="261"/>
                    <a:pt x="1164" y="284"/>
                  </a:cubicBezTo>
                  <a:cubicBezTo>
                    <a:pt x="1164" y="329"/>
                    <a:pt x="1164" y="375"/>
                    <a:pt x="1164" y="421"/>
                  </a:cubicBezTo>
                  <a:lnTo>
                    <a:pt x="1164" y="444"/>
                  </a:lnTo>
                  <a:lnTo>
                    <a:pt x="1187" y="444"/>
                  </a:lnTo>
                  <a:cubicBezTo>
                    <a:pt x="1187" y="466"/>
                    <a:pt x="1187" y="489"/>
                    <a:pt x="1210" y="512"/>
                  </a:cubicBezTo>
                  <a:cubicBezTo>
                    <a:pt x="1233" y="558"/>
                    <a:pt x="1278" y="603"/>
                    <a:pt x="1301" y="649"/>
                  </a:cubicBezTo>
                  <a:cubicBezTo>
                    <a:pt x="1301" y="672"/>
                    <a:pt x="1301" y="695"/>
                    <a:pt x="1301" y="718"/>
                  </a:cubicBezTo>
                  <a:cubicBezTo>
                    <a:pt x="1301" y="763"/>
                    <a:pt x="1301" y="786"/>
                    <a:pt x="1301" y="832"/>
                  </a:cubicBezTo>
                  <a:cubicBezTo>
                    <a:pt x="1301" y="854"/>
                    <a:pt x="1301" y="877"/>
                    <a:pt x="1301" y="900"/>
                  </a:cubicBezTo>
                  <a:cubicBezTo>
                    <a:pt x="1301" y="900"/>
                    <a:pt x="1301" y="900"/>
                    <a:pt x="1301" y="923"/>
                  </a:cubicBezTo>
                  <a:lnTo>
                    <a:pt x="1301" y="946"/>
                  </a:lnTo>
                  <a:cubicBezTo>
                    <a:pt x="1301" y="969"/>
                    <a:pt x="1301" y="991"/>
                    <a:pt x="1278" y="1014"/>
                  </a:cubicBezTo>
                  <a:cubicBezTo>
                    <a:pt x="1255" y="1037"/>
                    <a:pt x="1233" y="1060"/>
                    <a:pt x="1233" y="1083"/>
                  </a:cubicBezTo>
                  <a:cubicBezTo>
                    <a:pt x="1187" y="1174"/>
                    <a:pt x="1210" y="1220"/>
                    <a:pt x="1141" y="1288"/>
                  </a:cubicBezTo>
                  <a:cubicBezTo>
                    <a:pt x="1027" y="1379"/>
                    <a:pt x="936" y="1471"/>
                    <a:pt x="776" y="1516"/>
                  </a:cubicBezTo>
                  <a:cubicBezTo>
                    <a:pt x="708" y="1539"/>
                    <a:pt x="616" y="1539"/>
                    <a:pt x="525" y="1562"/>
                  </a:cubicBezTo>
                  <a:lnTo>
                    <a:pt x="274" y="1562"/>
                  </a:lnTo>
                  <a:cubicBezTo>
                    <a:pt x="160" y="1585"/>
                    <a:pt x="69" y="1653"/>
                    <a:pt x="0" y="1767"/>
                  </a:cubicBezTo>
                  <a:cubicBezTo>
                    <a:pt x="0" y="1767"/>
                    <a:pt x="0" y="1996"/>
                    <a:pt x="0" y="1996"/>
                  </a:cubicBezTo>
                  <a:cubicBezTo>
                    <a:pt x="20" y="2002"/>
                    <a:pt x="40" y="2005"/>
                    <a:pt x="60" y="2005"/>
                  </a:cubicBezTo>
                  <a:cubicBezTo>
                    <a:pt x="107" y="2005"/>
                    <a:pt x="150" y="1989"/>
                    <a:pt x="183" y="1973"/>
                  </a:cubicBezTo>
                  <a:cubicBezTo>
                    <a:pt x="228" y="1973"/>
                    <a:pt x="274" y="1973"/>
                    <a:pt x="320" y="1996"/>
                  </a:cubicBezTo>
                  <a:cubicBezTo>
                    <a:pt x="416" y="2012"/>
                    <a:pt x="513" y="2028"/>
                    <a:pt x="610" y="2028"/>
                  </a:cubicBezTo>
                  <a:cubicBezTo>
                    <a:pt x="650" y="2028"/>
                    <a:pt x="690" y="2025"/>
                    <a:pt x="730" y="2019"/>
                  </a:cubicBezTo>
                  <a:cubicBezTo>
                    <a:pt x="776" y="2019"/>
                    <a:pt x="845" y="1996"/>
                    <a:pt x="913" y="1996"/>
                  </a:cubicBezTo>
                  <a:cubicBezTo>
                    <a:pt x="947" y="1984"/>
                    <a:pt x="982" y="1984"/>
                    <a:pt x="1016" y="1984"/>
                  </a:cubicBezTo>
                  <a:cubicBezTo>
                    <a:pt x="1050" y="1984"/>
                    <a:pt x="1084" y="1984"/>
                    <a:pt x="1119" y="1973"/>
                  </a:cubicBezTo>
                  <a:cubicBezTo>
                    <a:pt x="1233" y="1927"/>
                    <a:pt x="1324" y="1836"/>
                    <a:pt x="1415" y="1745"/>
                  </a:cubicBezTo>
                  <a:cubicBezTo>
                    <a:pt x="1507" y="1608"/>
                    <a:pt x="1621" y="1471"/>
                    <a:pt x="1689" y="1311"/>
                  </a:cubicBezTo>
                  <a:cubicBezTo>
                    <a:pt x="1758" y="1220"/>
                    <a:pt x="1826" y="1128"/>
                    <a:pt x="1826" y="1014"/>
                  </a:cubicBezTo>
                  <a:cubicBezTo>
                    <a:pt x="1826" y="946"/>
                    <a:pt x="1826" y="900"/>
                    <a:pt x="1826" y="832"/>
                  </a:cubicBezTo>
                  <a:lnTo>
                    <a:pt x="1826" y="809"/>
                  </a:lnTo>
                  <a:cubicBezTo>
                    <a:pt x="1826" y="786"/>
                    <a:pt x="1826" y="763"/>
                    <a:pt x="1803" y="740"/>
                  </a:cubicBezTo>
                  <a:cubicBezTo>
                    <a:pt x="1803" y="718"/>
                    <a:pt x="1803" y="672"/>
                    <a:pt x="1803" y="649"/>
                  </a:cubicBezTo>
                  <a:cubicBezTo>
                    <a:pt x="1803" y="626"/>
                    <a:pt x="1803" y="626"/>
                    <a:pt x="1803" y="626"/>
                  </a:cubicBezTo>
                  <a:cubicBezTo>
                    <a:pt x="1803" y="626"/>
                    <a:pt x="1803" y="603"/>
                    <a:pt x="1803" y="603"/>
                  </a:cubicBezTo>
                  <a:cubicBezTo>
                    <a:pt x="1826" y="581"/>
                    <a:pt x="1826" y="558"/>
                    <a:pt x="1826" y="535"/>
                  </a:cubicBezTo>
                  <a:lnTo>
                    <a:pt x="1826" y="512"/>
                  </a:lnTo>
                  <a:cubicBezTo>
                    <a:pt x="1826" y="466"/>
                    <a:pt x="1826" y="398"/>
                    <a:pt x="1826" y="352"/>
                  </a:cubicBezTo>
                  <a:cubicBezTo>
                    <a:pt x="1826" y="352"/>
                    <a:pt x="1826" y="329"/>
                    <a:pt x="1826" y="329"/>
                  </a:cubicBezTo>
                  <a:cubicBezTo>
                    <a:pt x="1803" y="261"/>
                    <a:pt x="1780" y="193"/>
                    <a:pt x="1758" y="124"/>
                  </a:cubicBezTo>
                  <a:cubicBezTo>
                    <a:pt x="1758" y="101"/>
                    <a:pt x="1780" y="78"/>
                    <a:pt x="1758" y="56"/>
                  </a:cubicBezTo>
                  <a:cubicBezTo>
                    <a:pt x="1758" y="33"/>
                    <a:pt x="1758" y="10"/>
                    <a:pt x="1735" y="10"/>
                  </a:cubicBezTo>
                  <a:cubicBezTo>
                    <a:pt x="1721" y="3"/>
                    <a:pt x="1704" y="0"/>
                    <a:pt x="16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97"/>
            <p:cNvSpPr/>
            <p:nvPr/>
          </p:nvSpPr>
          <p:spPr>
            <a:xfrm>
              <a:off x="4440250" y="2295700"/>
              <a:ext cx="42825" cy="45525"/>
            </a:xfrm>
            <a:custGeom>
              <a:avLst/>
              <a:gdLst/>
              <a:ahLst/>
              <a:cxnLst/>
              <a:rect l="l" t="t" r="r" b="b"/>
              <a:pathLst>
                <a:path w="1713" h="1821" extrusionOk="0">
                  <a:moveTo>
                    <a:pt x="1302" y="1"/>
                  </a:moveTo>
                  <a:cubicBezTo>
                    <a:pt x="1279" y="1"/>
                    <a:pt x="1279" y="23"/>
                    <a:pt x="1279" y="46"/>
                  </a:cubicBezTo>
                  <a:cubicBezTo>
                    <a:pt x="1256" y="69"/>
                    <a:pt x="1233" y="69"/>
                    <a:pt x="1233" y="92"/>
                  </a:cubicBezTo>
                  <a:cubicBezTo>
                    <a:pt x="1210" y="92"/>
                    <a:pt x="1210" y="115"/>
                    <a:pt x="1210" y="137"/>
                  </a:cubicBezTo>
                  <a:cubicBezTo>
                    <a:pt x="1210" y="160"/>
                    <a:pt x="1210" y="206"/>
                    <a:pt x="1187" y="229"/>
                  </a:cubicBezTo>
                  <a:cubicBezTo>
                    <a:pt x="1142" y="274"/>
                    <a:pt x="1096" y="320"/>
                    <a:pt x="1051" y="366"/>
                  </a:cubicBezTo>
                  <a:cubicBezTo>
                    <a:pt x="1051" y="411"/>
                    <a:pt x="1051" y="434"/>
                    <a:pt x="1028" y="480"/>
                  </a:cubicBezTo>
                  <a:cubicBezTo>
                    <a:pt x="1028" y="526"/>
                    <a:pt x="1005" y="526"/>
                    <a:pt x="982" y="548"/>
                  </a:cubicBezTo>
                  <a:cubicBezTo>
                    <a:pt x="982" y="548"/>
                    <a:pt x="982" y="571"/>
                    <a:pt x="982" y="571"/>
                  </a:cubicBezTo>
                  <a:cubicBezTo>
                    <a:pt x="959" y="640"/>
                    <a:pt x="936" y="685"/>
                    <a:pt x="891" y="708"/>
                  </a:cubicBezTo>
                  <a:cubicBezTo>
                    <a:pt x="845" y="754"/>
                    <a:pt x="845" y="777"/>
                    <a:pt x="822" y="845"/>
                  </a:cubicBezTo>
                  <a:cubicBezTo>
                    <a:pt x="822" y="914"/>
                    <a:pt x="777" y="914"/>
                    <a:pt x="731" y="959"/>
                  </a:cubicBezTo>
                  <a:cubicBezTo>
                    <a:pt x="708" y="1005"/>
                    <a:pt x="685" y="1050"/>
                    <a:pt x="662" y="1096"/>
                  </a:cubicBezTo>
                  <a:cubicBezTo>
                    <a:pt x="594" y="1210"/>
                    <a:pt x="503" y="1347"/>
                    <a:pt x="366" y="1370"/>
                  </a:cubicBezTo>
                  <a:cubicBezTo>
                    <a:pt x="320" y="1393"/>
                    <a:pt x="252" y="1393"/>
                    <a:pt x="206" y="1416"/>
                  </a:cubicBezTo>
                  <a:cubicBezTo>
                    <a:pt x="138" y="1416"/>
                    <a:pt x="69" y="1439"/>
                    <a:pt x="1" y="1461"/>
                  </a:cubicBezTo>
                  <a:cubicBezTo>
                    <a:pt x="1" y="1461"/>
                    <a:pt x="1" y="1690"/>
                    <a:pt x="1" y="1712"/>
                  </a:cubicBezTo>
                  <a:cubicBezTo>
                    <a:pt x="23" y="1781"/>
                    <a:pt x="160" y="1781"/>
                    <a:pt x="229" y="1804"/>
                  </a:cubicBezTo>
                  <a:cubicBezTo>
                    <a:pt x="274" y="1815"/>
                    <a:pt x="314" y="1821"/>
                    <a:pt x="354" y="1821"/>
                  </a:cubicBezTo>
                  <a:cubicBezTo>
                    <a:pt x="394" y="1821"/>
                    <a:pt x="434" y="1815"/>
                    <a:pt x="480" y="1804"/>
                  </a:cubicBezTo>
                  <a:cubicBezTo>
                    <a:pt x="594" y="1781"/>
                    <a:pt x="640" y="1735"/>
                    <a:pt x="731" y="1667"/>
                  </a:cubicBezTo>
                  <a:cubicBezTo>
                    <a:pt x="799" y="1598"/>
                    <a:pt x="891" y="1575"/>
                    <a:pt x="959" y="1484"/>
                  </a:cubicBezTo>
                  <a:cubicBezTo>
                    <a:pt x="1028" y="1416"/>
                    <a:pt x="1096" y="1324"/>
                    <a:pt x="1165" y="1256"/>
                  </a:cubicBezTo>
                  <a:cubicBezTo>
                    <a:pt x="1210" y="1187"/>
                    <a:pt x="1302" y="1119"/>
                    <a:pt x="1370" y="1073"/>
                  </a:cubicBezTo>
                  <a:cubicBezTo>
                    <a:pt x="1416" y="1050"/>
                    <a:pt x="1416" y="1028"/>
                    <a:pt x="1439" y="982"/>
                  </a:cubicBezTo>
                  <a:cubicBezTo>
                    <a:pt x="1439" y="959"/>
                    <a:pt x="1461" y="936"/>
                    <a:pt x="1461" y="914"/>
                  </a:cubicBezTo>
                  <a:cubicBezTo>
                    <a:pt x="1461" y="914"/>
                    <a:pt x="1461" y="891"/>
                    <a:pt x="1461" y="891"/>
                  </a:cubicBezTo>
                  <a:cubicBezTo>
                    <a:pt x="1484" y="822"/>
                    <a:pt x="1576" y="845"/>
                    <a:pt x="1621" y="799"/>
                  </a:cubicBezTo>
                  <a:cubicBezTo>
                    <a:pt x="1644" y="777"/>
                    <a:pt x="1621" y="731"/>
                    <a:pt x="1667" y="731"/>
                  </a:cubicBezTo>
                  <a:cubicBezTo>
                    <a:pt x="1678" y="720"/>
                    <a:pt x="1684" y="720"/>
                    <a:pt x="1687" y="720"/>
                  </a:cubicBezTo>
                  <a:cubicBezTo>
                    <a:pt x="1690" y="720"/>
                    <a:pt x="1690" y="720"/>
                    <a:pt x="1690" y="708"/>
                  </a:cubicBezTo>
                  <a:lnTo>
                    <a:pt x="1690" y="685"/>
                  </a:lnTo>
                  <a:cubicBezTo>
                    <a:pt x="1712" y="640"/>
                    <a:pt x="1712" y="571"/>
                    <a:pt x="1690" y="526"/>
                  </a:cubicBezTo>
                  <a:cubicBezTo>
                    <a:pt x="1690" y="503"/>
                    <a:pt x="1690" y="503"/>
                    <a:pt x="1690" y="480"/>
                  </a:cubicBezTo>
                  <a:lnTo>
                    <a:pt x="1690" y="457"/>
                  </a:lnTo>
                  <a:cubicBezTo>
                    <a:pt x="1690" y="457"/>
                    <a:pt x="1690" y="457"/>
                    <a:pt x="1690" y="434"/>
                  </a:cubicBezTo>
                  <a:cubicBezTo>
                    <a:pt x="1667" y="343"/>
                    <a:pt x="1576" y="274"/>
                    <a:pt x="1507" y="206"/>
                  </a:cubicBezTo>
                  <a:cubicBezTo>
                    <a:pt x="1461" y="160"/>
                    <a:pt x="1439" y="115"/>
                    <a:pt x="1393" y="69"/>
                  </a:cubicBezTo>
                  <a:cubicBezTo>
                    <a:pt x="1370" y="46"/>
                    <a:pt x="1324" y="1"/>
                    <a:pt x="13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97"/>
            <p:cNvSpPr/>
            <p:nvPr/>
          </p:nvSpPr>
          <p:spPr>
            <a:xfrm>
              <a:off x="4439100" y="2465600"/>
              <a:ext cx="200325" cy="222750"/>
            </a:xfrm>
            <a:custGeom>
              <a:avLst/>
              <a:gdLst/>
              <a:ahLst/>
              <a:cxnLst/>
              <a:rect l="l" t="t" r="r" b="b"/>
              <a:pathLst>
                <a:path w="8013" h="8910" extrusionOk="0">
                  <a:moveTo>
                    <a:pt x="2475" y="0"/>
                  </a:moveTo>
                  <a:cubicBezTo>
                    <a:pt x="2361" y="0"/>
                    <a:pt x="2273" y="38"/>
                    <a:pt x="2124" y="75"/>
                  </a:cubicBezTo>
                  <a:cubicBezTo>
                    <a:pt x="1873" y="166"/>
                    <a:pt x="1713" y="235"/>
                    <a:pt x="1507" y="394"/>
                  </a:cubicBezTo>
                  <a:cubicBezTo>
                    <a:pt x="1083" y="729"/>
                    <a:pt x="637" y="1217"/>
                    <a:pt x="63" y="1217"/>
                  </a:cubicBezTo>
                  <a:cubicBezTo>
                    <a:pt x="50" y="1217"/>
                    <a:pt x="37" y="1217"/>
                    <a:pt x="24" y="1216"/>
                  </a:cubicBezTo>
                  <a:lnTo>
                    <a:pt x="24" y="1285"/>
                  </a:lnTo>
                  <a:cubicBezTo>
                    <a:pt x="24" y="1353"/>
                    <a:pt x="1" y="1444"/>
                    <a:pt x="24" y="1467"/>
                  </a:cubicBezTo>
                  <a:cubicBezTo>
                    <a:pt x="87" y="1542"/>
                    <a:pt x="180" y="1572"/>
                    <a:pt x="287" y="1572"/>
                  </a:cubicBezTo>
                  <a:cubicBezTo>
                    <a:pt x="602" y="1572"/>
                    <a:pt x="1040" y="1313"/>
                    <a:pt x="1211" y="1193"/>
                  </a:cubicBezTo>
                  <a:cubicBezTo>
                    <a:pt x="1553" y="942"/>
                    <a:pt x="1987" y="646"/>
                    <a:pt x="2443" y="646"/>
                  </a:cubicBezTo>
                  <a:cubicBezTo>
                    <a:pt x="2671" y="646"/>
                    <a:pt x="2831" y="760"/>
                    <a:pt x="3037" y="783"/>
                  </a:cubicBezTo>
                  <a:cubicBezTo>
                    <a:pt x="3128" y="805"/>
                    <a:pt x="3219" y="805"/>
                    <a:pt x="3288" y="828"/>
                  </a:cubicBezTo>
                  <a:cubicBezTo>
                    <a:pt x="3402" y="851"/>
                    <a:pt x="3448" y="897"/>
                    <a:pt x="3539" y="965"/>
                  </a:cubicBezTo>
                  <a:cubicBezTo>
                    <a:pt x="3676" y="1079"/>
                    <a:pt x="3836" y="1102"/>
                    <a:pt x="3950" y="1239"/>
                  </a:cubicBezTo>
                  <a:cubicBezTo>
                    <a:pt x="4087" y="1444"/>
                    <a:pt x="4224" y="1627"/>
                    <a:pt x="4338" y="1855"/>
                  </a:cubicBezTo>
                  <a:cubicBezTo>
                    <a:pt x="4429" y="2061"/>
                    <a:pt x="4520" y="2289"/>
                    <a:pt x="4634" y="2494"/>
                  </a:cubicBezTo>
                  <a:cubicBezTo>
                    <a:pt x="4771" y="2677"/>
                    <a:pt x="4931" y="2814"/>
                    <a:pt x="5068" y="2997"/>
                  </a:cubicBezTo>
                  <a:cubicBezTo>
                    <a:pt x="5342" y="3270"/>
                    <a:pt x="5684" y="3476"/>
                    <a:pt x="5958" y="3773"/>
                  </a:cubicBezTo>
                  <a:cubicBezTo>
                    <a:pt x="6118" y="3910"/>
                    <a:pt x="6278" y="4047"/>
                    <a:pt x="6438" y="4206"/>
                  </a:cubicBezTo>
                  <a:cubicBezTo>
                    <a:pt x="6597" y="4366"/>
                    <a:pt x="6712" y="4572"/>
                    <a:pt x="6826" y="4777"/>
                  </a:cubicBezTo>
                  <a:cubicBezTo>
                    <a:pt x="6985" y="5142"/>
                    <a:pt x="7077" y="5553"/>
                    <a:pt x="7168" y="5964"/>
                  </a:cubicBezTo>
                  <a:cubicBezTo>
                    <a:pt x="7259" y="6466"/>
                    <a:pt x="7328" y="6968"/>
                    <a:pt x="7442" y="7470"/>
                  </a:cubicBezTo>
                  <a:cubicBezTo>
                    <a:pt x="7556" y="7881"/>
                    <a:pt x="7762" y="8224"/>
                    <a:pt x="7898" y="8612"/>
                  </a:cubicBezTo>
                  <a:cubicBezTo>
                    <a:pt x="7920" y="8677"/>
                    <a:pt x="7984" y="8910"/>
                    <a:pt x="7989" y="8910"/>
                  </a:cubicBezTo>
                  <a:cubicBezTo>
                    <a:pt x="7990" y="8910"/>
                    <a:pt x="7990" y="8909"/>
                    <a:pt x="7990" y="8908"/>
                  </a:cubicBezTo>
                  <a:cubicBezTo>
                    <a:pt x="8013" y="8908"/>
                    <a:pt x="8013" y="8749"/>
                    <a:pt x="8013" y="8749"/>
                  </a:cubicBezTo>
                  <a:cubicBezTo>
                    <a:pt x="8013" y="8657"/>
                    <a:pt x="8013" y="8589"/>
                    <a:pt x="8013" y="8520"/>
                  </a:cubicBezTo>
                  <a:cubicBezTo>
                    <a:pt x="7990" y="8087"/>
                    <a:pt x="7739" y="7676"/>
                    <a:pt x="7647" y="7265"/>
                  </a:cubicBezTo>
                  <a:cubicBezTo>
                    <a:pt x="7442" y="6375"/>
                    <a:pt x="7510" y="5439"/>
                    <a:pt x="7214" y="4594"/>
                  </a:cubicBezTo>
                  <a:cubicBezTo>
                    <a:pt x="6917" y="3727"/>
                    <a:pt x="6164" y="3248"/>
                    <a:pt x="5593" y="2586"/>
                  </a:cubicBezTo>
                  <a:cubicBezTo>
                    <a:pt x="5433" y="2403"/>
                    <a:pt x="5251" y="2198"/>
                    <a:pt x="5091" y="2015"/>
                  </a:cubicBezTo>
                  <a:cubicBezTo>
                    <a:pt x="4954" y="1832"/>
                    <a:pt x="4886" y="1650"/>
                    <a:pt x="4817" y="1444"/>
                  </a:cubicBezTo>
                  <a:cubicBezTo>
                    <a:pt x="4749" y="1239"/>
                    <a:pt x="4657" y="1034"/>
                    <a:pt x="4543" y="828"/>
                  </a:cubicBezTo>
                  <a:cubicBezTo>
                    <a:pt x="4475" y="714"/>
                    <a:pt x="4429" y="554"/>
                    <a:pt x="4338" y="463"/>
                  </a:cubicBezTo>
                  <a:cubicBezTo>
                    <a:pt x="4292" y="417"/>
                    <a:pt x="4178" y="394"/>
                    <a:pt x="4109" y="349"/>
                  </a:cubicBezTo>
                  <a:cubicBezTo>
                    <a:pt x="4018" y="326"/>
                    <a:pt x="3904" y="303"/>
                    <a:pt x="3813" y="280"/>
                  </a:cubicBezTo>
                  <a:cubicBezTo>
                    <a:pt x="3676" y="235"/>
                    <a:pt x="3562" y="143"/>
                    <a:pt x="3448" y="98"/>
                  </a:cubicBezTo>
                  <a:cubicBezTo>
                    <a:pt x="3288" y="52"/>
                    <a:pt x="3128" y="52"/>
                    <a:pt x="2991" y="6"/>
                  </a:cubicBezTo>
                  <a:cubicBezTo>
                    <a:pt x="2900" y="6"/>
                    <a:pt x="2798" y="17"/>
                    <a:pt x="2700" y="17"/>
                  </a:cubicBezTo>
                  <a:cubicBezTo>
                    <a:pt x="2651" y="17"/>
                    <a:pt x="2603" y="14"/>
                    <a:pt x="2557" y="6"/>
                  </a:cubicBezTo>
                  <a:cubicBezTo>
                    <a:pt x="2528" y="2"/>
                    <a:pt x="2501" y="0"/>
                    <a:pt x="24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97"/>
            <p:cNvSpPr/>
            <p:nvPr/>
          </p:nvSpPr>
          <p:spPr>
            <a:xfrm>
              <a:off x="4504150" y="2222050"/>
              <a:ext cx="18300" cy="70500"/>
            </a:xfrm>
            <a:custGeom>
              <a:avLst/>
              <a:gdLst/>
              <a:ahLst/>
              <a:cxnLst/>
              <a:rect l="l" t="t" r="r" b="b"/>
              <a:pathLst>
                <a:path w="732" h="2820" extrusionOk="0">
                  <a:moveTo>
                    <a:pt x="147" y="0"/>
                  </a:moveTo>
                  <a:cubicBezTo>
                    <a:pt x="136" y="0"/>
                    <a:pt x="126" y="1"/>
                    <a:pt x="115" y="2"/>
                  </a:cubicBezTo>
                  <a:cubicBezTo>
                    <a:pt x="47" y="25"/>
                    <a:pt x="24" y="48"/>
                    <a:pt x="1" y="93"/>
                  </a:cubicBezTo>
                  <a:lnTo>
                    <a:pt x="1" y="116"/>
                  </a:lnTo>
                  <a:cubicBezTo>
                    <a:pt x="1" y="185"/>
                    <a:pt x="1" y="299"/>
                    <a:pt x="24" y="367"/>
                  </a:cubicBezTo>
                  <a:cubicBezTo>
                    <a:pt x="24" y="413"/>
                    <a:pt x="92" y="481"/>
                    <a:pt x="138" y="527"/>
                  </a:cubicBezTo>
                  <a:cubicBezTo>
                    <a:pt x="184" y="573"/>
                    <a:pt x="229" y="641"/>
                    <a:pt x="275" y="710"/>
                  </a:cubicBezTo>
                  <a:cubicBezTo>
                    <a:pt x="298" y="755"/>
                    <a:pt x="343" y="801"/>
                    <a:pt x="366" y="847"/>
                  </a:cubicBezTo>
                  <a:cubicBezTo>
                    <a:pt x="389" y="869"/>
                    <a:pt x="389" y="915"/>
                    <a:pt x="389" y="938"/>
                  </a:cubicBezTo>
                  <a:cubicBezTo>
                    <a:pt x="343" y="1075"/>
                    <a:pt x="321" y="1189"/>
                    <a:pt x="275" y="1326"/>
                  </a:cubicBezTo>
                  <a:cubicBezTo>
                    <a:pt x="229" y="1463"/>
                    <a:pt x="161" y="1577"/>
                    <a:pt x="92" y="1714"/>
                  </a:cubicBezTo>
                  <a:cubicBezTo>
                    <a:pt x="47" y="1805"/>
                    <a:pt x="24" y="1919"/>
                    <a:pt x="24" y="2034"/>
                  </a:cubicBezTo>
                  <a:cubicBezTo>
                    <a:pt x="1" y="2102"/>
                    <a:pt x="1" y="2193"/>
                    <a:pt x="24" y="2262"/>
                  </a:cubicBezTo>
                  <a:cubicBezTo>
                    <a:pt x="24" y="2330"/>
                    <a:pt x="69" y="2422"/>
                    <a:pt x="92" y="2490"/>
                  </a:cubicBezTo>
                  <a:cubicBezTo>
                    <a:pt x="92" y="2490"/>
                    <a:pt x="92" y="2490"/>
                    <a:pt x="92" y="2513"/>
                  </a:cubicBezTo>
                  <a:cubicBezTo>
                    <a:pt x="92" y="2524"/>
                    <a:pt x="92" y="2530"/>
                    <a:pt x="95" y="2530"/>
                  </a:cubicBezTo>
                  <a:cubicBezTo>
                    <a:pt x="98" y="2530"/>
                    <a:pt x="104" y="2524"/>
                    <a:pt x="115" y="2513"/>
                  </a:cubicBezTo>
                  <a:cubicBezTo>
                    <a:pt x="115" y="2536"/>
                    <a:pt x="115" y="2536"/>
                    <a:pt x="115" y="2536"/>
                  </a:cubicBezTo>
                  <a:cubicBezTo>
                    <a:pt x="115" y="2604"/>
                    <a:pt x="115" y="2673"/>
                    <a:pt x="138" y="2741"/>
                  </a:cubicBezTo>
                  <a:cubicBezTo>
                    <a:pt x="138" y="2787"/>
                    <a:pt x="115" y="2810"/>
                    <a:pt x="184" y="2810"/>
                  </a:cubicBezTo>
                  <a:cubicBezTo>
                    <a:pt x="204" y="2816"/>
                    <a:pt x="214" y="2819"/>
                    <a:pt x="220" y="2819"/>
                  </a:cubicBezTo>
                  <a:cubicBezTo>
                    <a:pt x="233" y="2819"/>
                    <a:pt x="220" y="2803"/>
                    <a:pt x="252" y="2787"/>
                  </a:cubicBezTo>
                  <a:cubicBezTo>
                    <a:pt x="298" y="2764"/>
                    <a:pt x="321" y="2718"/>
                    <a:pt x="321" y="2673"/>
                  </a:cubicBezTo>
                  <a:cubicBezTo>
                    <a:pt x="343" y="2581"/>
                    <a:pt x="343" y="2490"/>
                    <a:pt x="343" y="2399"/>
                  </a:cubicBezTo>
                  <a:cubicBezTo>
                    <a:pt x="321" y="2399"/>
                    <a:pt x="321" y="2399"/>
                    <a:pt x="321" y="2376"/>
                  </a:cubicBezTo>
                  <a:cubicBezTo>
                    <a:pt x="321" y="2353"/>
                    <a:pt x="321" y="2330"/>
                    <a:pt x="321" y="2307"/>
                  </a:cubicBezTo>
                  <a:cubicBezTo>
                    <a:pt x="321" y="2285"/>
                    <a:pt x="343" y="2262"/>
                    <a:pt x="343" y="2239"/>
                  </a:cubicBezTo>
                  <a:cubicBezTo>
                    <a:pt x="366" y="2102"/>
                    <a:pt x="435" y="1965"/>
                    <a:pt x="480" y="1828"/>
                  </a:cubicBezTo>
                  <a:cubicBezTo>
                    <a:pt x="594" y="1600"/>
                    <a:pt x="663" y="1349"/>
                    <a:pt x="686" y="1098"/>
                  </a:cubicBezTo>
                  <a:cubicBezTo>
                    <a:pt x="709" y="869"/>
                    <a:pt x="731" y="596"/>
                    <a:pt x="640" y="390"/>
                  </a:cubicBezTo>
                  <a:cubicBezTo>
                    <a:pt x="553" y="216"/>
                    <a:pt x="362" y="0"/>
                    <a:pt x="14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97"/>
            <p:cNvSpPr/>
            <p:nvPr/>
          </p:nvSpPr>
          <p:spPr>
            <a:xfrm>
              <a:off x="4519000" y="2224850"/>
              <a:ext cx="17150" cy="65800"/>
            </a:xfrm>
            <a:custGeom>
              <a:avLst/>
              <a:gdLst/>
              <a:ahLst/>
              <a:cxnLst/>
              <a:rect l="l" t="t" r="r" b="b"/>
              <a:pathLst>
                <a:path w="686" h="2632" extrusionOk="0">
                  <a:moveTo>
                    <a:pt x="265" y="1"/>
                  </a:moveTo>
                  <a:cubicBezTo>
                    <a:pt x="244" y="1"/>
                    <a:pt x="225" y="8"/>
                    <a:pt x="206" y="27"/>
                  </a:cubicBezTo>
                  <a:cubicBezTo>
                    <a:pt x="160" y="73"/>
                    <a:pt x="137" y="96"/>
                    <a:pt x="137" y="164"/>
                  </a:cubicBezTo>
                  <a:cubicBezTo>
                    <a:pt x="137" y="255"/>
                    <a:pt x="115" y="369"/>
                    <a:pt x="137" y="484"/>
                  </a:cubicBezTo>
                  <a:cubicBezTo>
                    <a:pt x="160" y="529"/>
                    <a:pt x="206" y="598"/>
                    <a:pt x="252" y="666"/>
                  </a:cubicBezTo>
                  <a:cubicBezTo>
                    <a:pt x="274" y="735"/>
                    <a:pt x="297" y="826"/>
                    <a:pt x="320" y="894"/>
                  </a:cubicBezTo>
                  <a:cubicBezTo>
                    <a:pt x="343" y="986"/>
                    <a:pt x="343" y="1077"/>
                    <a:pt x="366" y="1168"/>
                  </a:cubicBezTo>
                  <a:cubicBezTo>
                    <a:pt x="320" y="1328"/>
                    <a:pt x="252" y="1465"/>
                    <a:pt x="160" y="1625"/>
                  </a:cubicBezTo>
                  <a:cubicBezTo>
                    <a:pt x="69" y="1762"/>
                    <a:pt x="23" y="1922"/>
                    <a:pt x="23" y="2081"/>
                  </a:cubicBezTo>
                  <a:lnTo>
                    <a:pt x="23" y="2127"/>
                  </a:lnTo>
                  <a:cubicBezTo>
                    <a:pt x="23" y="2127"/>
                    <a:pt x="0" y="2150"/>
                    <a:pt x="0" y="2150"/>
                  </a:cubicBezTo>
                  <a:cubicBezTo>
                    <a:pt x="0" y="2310"/>
                    <a:pt x="0" y="2492"/>
                    <a:pt x="115" y="2583"/>
                  </a:cubicBezTo>
                  <a:cubicBezTo>
                    <a:pt x="143" y="2612"/>
                    <a:pt x="180" y="2631"/>
                    <a:pt x="215" y="2631"/>
                  </a:cubicBezTo>
                  <a:cubicBezTo>
                    <a:pt x="236" y="2631"/>
                    <a:pt x="257" y="2624"/>
                    <a:pt x="274" y="2606"/>
                  </a:cubicBezTo>
                  <a:cubicBezTo>
                    <a:pt x="297" y="2583"/>
                    <a:pt x="320" y="2515"/>
                    <a:pt x="297" y="2469"/>
                  </a:cubicBezTo>
                  <a:cubicBezTo>
                    <a:pt x="343" y="2332"/>
                    <a:pt x="388" y="2195"/>
                    <a:pt x="434" y="2058"/>
                  </a:cubicBezTo>
                  <a:cubicBezTo>
                    <a:pt x="457" y="1922"/>
                    <a:pt x="525" y="1807"/>
                    <a:pt x="594" y="1670"/>
                  </a:cubicBezTo>
                  <a:cubicBezTo>
                    <a:pt x="685" y="1511"/>
                    <a:pt x="685" y="1328"/>
                    <a:pt x="662" y="1168"/>
                  </a:cubicBezTo>
                  <a:cubicBezTo>
                    <a:pt x="662" y="1123"/>
                    <a:pt x="662" y="1100"/>
                    <a:pt x="662" y="1077"/>
                  </a:cubicBezTo>
                  <a:cubicBezTo>
                    <a:pt x="662" y="940"/>
                    <a:pt x="662" y="803"/>
                    <a:pt x="640" y="666"/>
                  </a:cubicBezTo>
                  <a:cubicBezTo>
                    <a:pt x="617" y="438"/>
                    <a:pt x="503" y="210"/>
                    <a:pt x="366" y="50"/>
                  </a:cubicBezTo>
                  <a:cubicBezTo>
                    <a:pt x="366" y="27"/>
                    <a:pt x="366" y="27"/>
                    <a:pt x="366" y="27"/>
                  </a:cubicBezTo>
                  <a:cubicBezTo>
                    <a:pt x="326" y="14"/>
                    <a:pt x="294" y="1"/>
                    <a:pt x="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97"/>
            <p:cNvSpPr/>
            <p:nvPr/>
          </p:nvSpPr>
          <p:spPr>
            <a:xfrm>
              <a:off x="4538975" y="2236350"/>
              <a:ext cx="18850" cy="57000"/>
            </a:xfrm>
            <a:custGeom>
              <a:avLst/>
              <a:gdLst/>
              <a:ahLst/>
              <a:cxnLst/>
              <a:rect l="l" t="t" r="r" b="b"/>
              <a:pathLst>
                <a:path w="754" h="2280" extrusionOk="0">
                  <a:moveTo>
                    <a:pt x="297" y="1"/>
                  </a:moveTo>
                  <a:cubicBezTo>
                    <a:pt x="251" y="24"/>
                    <a:pt x="229" y="46"/>
                    <a:pt x="229" y="92"/>
                  </a:cubicBezTo>
                  <a:cubicBezTo>
                    <a:pt x="206" y="115"/>
                    <a:pt x="206" y="138"/>
                    <a:pt x="206" y="160"/>
                  </a:cubicBezTo>
                  <a:lnTo>
                    <a:pt x="206" y="183"/>
                  </a:lnTo>
                  <a:cubicBezTo>
                    <a:pt x="183" y="206"/>
                    <a:pt x="206" y="252"/>
                    <a:pt x="206" y="275"/>
                  </a:cubicBezTo>
                  <a:cubicBezTo>
                    <a:pt x="206" y="320"/>
                    <a:pt x="206" y="343"/>
                    <a:pt x="206" y="389"/>
                  </a:cubicBezTo>
                  <a:cubicBezTo>
                    <a:pt x="206" y="412"/>
                    <a:pt x="206" y="434"/>
                    <a:pt x="206" y="457"/>
                  </a:cubicBezTo>
                  <a:cubicBezTo>
                    <a:pt x="229" y="526"/>
                    <a:pt x="297" y="571"/>
                    <a:pt x="343" y="640"/>
                  </a:cubicBezTo>
                  <a:cubicBezTo>
                    <a:pt x="388" y="708"/>
                    <a:pt x="411" y="777"/>
                    <a:pt x="434" y="845"/>
                  </a:cubicBezTo>
                  <a:cubicBezTo>
                    <a:pt x="434" y="891"/>
                    <a:pt x="411" y="914"/>
                    <a:pt x="411" y="959"/>
                  </a:cubicBezTo>
                  <a:cubicBezTo>
                    <a:pt x="388" y="1119"/>
                    <a:pt x="297" y="1233"/>
                    <a:pt x="206" y="1370"/>
                  </a:cubicBezTo>
                  <a:cubicBezTo>
                    <a:pt x="137" y="1507"/>
                    <a:pt x="46" y="1644"/>
                    <a:pt x="46" y="1781"/>
                  </a:cubicBezTo>
                  <a:cubicBezTo>
                    <a:pt x="46" y="1918"/>
                    <a:pt x="0" y="2101"/>
                    <a:pt x="92" y="2215"/>
                  </a:cubicBezTo>
                  <a:cubicBezTo>
                    <a:pt x="108" y="2247"/>
                    <a:pt x="147" y="2279"/>
                    <a:pt x="184" y="2279"/>
                  </a:cubicBezTo>
                  <a:cubicBezTo>
                    <a:pt x="200" y="2279"/>
                    <a:pt x="215" y="2274"/>
                    <a:pt x="229" y="2260"/>
                  </a:cubicBezTo>
                  <a:cubicBezTo>
                    <a:pt x="251" y="2238"/>
                    <a:pt x="297" y="2169"/>
                    <a:pt x="320" y="2146"/>
                  </a:cubicBezTo>
                  <a:cubicBezTo>
                    <a:pt x="343" y="2101"/>
                    <a:pt x="366" y="2055"/>
                    <a:pt x="388" y="2009"/>
                  </a:cubicBezTo>
                  <a:cubicBezTo>
                    <a:pt x="502" y="1850"/>
                    <a:pt x="502" y="1667"/>
                    <a:pt x="617" y="1507"/>
                  </a:cubicBezTo>
                  <a:cubicBezTo>
                    <a:pt x="731" y="1347"/>
                    <a:pt x="731" y="1119"/>
                    <a:pt x="731" y="914"/>
                  </a:cubicBezTo>
                  <a:cubicBezTo>
                    <a:pt x="754" y="754"/>
                    <a:pt x="754" y="571"/>
                    <a:pt x="708" y="412"/>
                  </a:cubicBezTo>
                  <a:cubicBezTo>
                    <a:pt x="639" y="252"/>
                    <a:pt x="525" y="115"/>
                    <a:pt x="3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97"/>
            <p:cNvSpPr/>
            <p:nvPr/>
          </p:nvSpPr>
          <p:spPr>
            <a:xfrm>
              <a:off x="4482475" y="2216075"/>
              <a:ext cx="15425" cy="42800"/>
            </a:xfrm>
            <a:custGeom>
              <a:avLst/>
              <a:gdLst/>
              <a:ahLst/>
              <a:cxnLst/>
              <a:rect l="l" t="t" r="r" b="b"/>
              <a:pathLst>
                <a:path w="617" h="1712" extrusionOk="0">
                  <a:moveTo>
                    <a:pt x="200" y="1"/>
                  </a:moveTo>
                  <a:cubicBezTo>
                    <a:pt x="179" y="1"/>
                    <a:pt x="159" y="4"/>
                    <a:pt x="138" y="13"/>
                  </a:cubicBezTo>
                  <a:cubicBezTo>
                    <a:pt x="46" y="13"/>
                    <a:pt x="23" y="81"/>
                    <a:pt x="1" y="150"/>
                  </a:cubicBezTo>
                  <a:lnTo>
                    <a:pt x="1" y="173"/>
                  </a:lnTo>
                  <a:cubicBezTo>
                    <a:pt x="1" y="218"/>
                    <a:pt x="1" y="264"/>
                    <a:pt x="1" y="310"/>
                  </a:cubicBezTo>
                  <a:cubicBezTo>
                    <a:pt x="1" y="378"/>
                    <a:pt x="1" y="424"/>
                    <a:pt x="46" y="469"/>
                  </a:cubicBezTo>
                  <a:cubicBezTo>
                    <a:pt x="92" y="515"/>
                    <a:pt x="115" y="561"/>
                    <a:pt x="160" y="629"/>
                  </a:cubicBezTo>
                  <a:cubicBezTo>
                    <a:pt x="183" y="652"/>
                    <a:pt x="206" y="675"/>
                    <a:pt x="229" y="720"/>
                  </a:cubicBezTo>
                  <a:cubicBezTo>
                    <a:pt x="229" y="743"/>
                    <a:pt x="229" y="789"/>
                    <a:pt x="229" y="812"/>
                  </a:cubicBezTo>
                  <a:cubicBezTo>
                    <a:pt x="229" y="835"/>
                    <a:pt x="229" y="835"/>
                    <a:pt x="229" y="835"/>
                  </a:cubicBezTo>
                  <a:cubicBezTo>
                    <a:pt x="229" y="835"/>
                    <a:pt x="229" y="857"/>
                    <a:pt x="229" y="857"/>
                  </a:cubicBezTo>
                  <a:cubicBezTo>
                    <a:pt x="229" y="903"/>
                    <a:pt x="252" y="926"/>
                    <a:pt x="252" y="971"/>
                  </a:cubicBezTo>
                  <a:cubicBezTo>
                    <a:pt x="252" y="994"/>
                    <a:pt x="252" y="1017"/>
                    <a:pt x="252" y="1040"/>
                  </a:cubicBezTo>
                  <a:cubicBezTo>
                    <a:pt x="229" y="1086"/>
                    <a:pt x="252" y="1108"/>
                    <a:pt x="252" y="1154"/>
                  </a:cubicBezTo>
                  <a:cubicBezTo>
                    <a:pt x="229" y="1200"/>
                    <a:pt x="229" y="1223"/>
                    <a:pt x="252" y="1245"/>
                  </a:cubicBezTo>
                  <a:cubicBezTo>
                    <a:pt x="252" y="1245"/>
                    <a:pt x="252" y="1268"/>
                    <a:pt x="252" y="1268"/>
                  </a:cubicBezTo>
                  <a:cubicBezTo>
                    <a:pt x="252" y="1337"/>
                    <a:pt x="252" y="1382"/>
                    <a:pt x="275" y="1428"/>
                  </a:cubicBezTo>
                  <a:cubicBezTo>
                    <a:pt x="320" y="1496"/>
                    <a:pt x="343" y="1588"/>
                    <a:pt x="389" y="1633"/>
                  </a:cubicBezTo>
                  <a:cubicBezTo>
                    <a:pt x="411" y="1656"/>
                    <a:pt x="434" y="1679"/>
                    <a:pt x="457" y="1702"/>
                  </a:cubicBezTo>
                  <a:cubicBezTo>
                    <a:pt x="464" y="1709"/>
                    <a:pt x="471" y="1711"/>
                    <a:pt x="477" y="1711"/>
                  </a:cubicBezTo>
                  <a:cubicBezTo>
                    <a:pt x="493" y="1711"/>
                    <a:pt x="509" y="1695"/>
                    <a:pt x="526" y="1679"/>
                  </a:cubicBezTo>
                  <a:cubicBezTo>
                    <a:pt x="571" y="1633"/>
                    <a:pt x="594" y="1611"/>
                    <a:pt x="617" y="1565"/>
                  </a:cubicBezTo>
                  <a:cubicBezTo>
                    <a:pt x="617" y="1496"/>
                    <a:pt x="617" y="1428"/>
                    <a:pt x="617" y="1360"/>
                  </a:cubicBezTo>
                  <a:cubicBezTo>
                    <a:pt x="617" y="1360"/>
                    <a:pt x="617" y="1337"/>
                    <a:pt x="617" y="1337"/>
                  </a:cubicBezTo>
                  <a:cubicBezTo>
                    <a:pt x="617" y="1291"/>
                    <a:pt x="594" y="1268"/>
                    <a:pt x="594" y="1223"/>
                  </a:cubicBezTo>
                  <a:cubicBezTo>
                    <a:pt x="548" y="1108"/>
                    <a:pt x="548" y="1017"/>
                    <a:pt x="548" y="903"/>
                  </a:cubicBezTo>
                  <a:cubicBezTo>
                    <a:pt x="548" y="766"/>
                    <a:pt x="548" y="652"/>
                    <a:pt x="526" y="538"/>
                  </a:cubicBezTo>
                  <a:cubicBezTo>
                    <a:pt x="526" y="401"/>
                    <a:pt x="503" y="264"/>
                    <a:pt x="434" y="150"/>
                  </a:cubicBezTo>
                  <a:cubicBezTo>
                    <a:pt x="378" y="75"/>
                    <a:pt x="292" y="1"/>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97"/>
            <p:cNvSpPr/>
            <p:nvPr/>
          </p:nvSpPr>
          <p:spPr>
            <a:xfrm>
              <a:off x="4466500" y="2197550"/>
              <a:ext cx="11450" cy="31075"/>
            </a:xfrm>
            <a:custGeom>
              <a:avLst/>
              <a:gdLst/>
              <a:ahLst/>
              <a:cxnLst/>
              <a:rect l="l" t="t" r="r" b="b"/>
              <a:pathLst>
                <a:path w="458" h="1243" extrusionOk="0">
                  <a:moveTo>
                    <a:pt x="92" y="1"/>
                  </a:moveTo>
                  <a:cubicBezTo>
                    <a:pt x="1" y="1"/>
                    <a:pt x="23" y="92"/>
                    <a:pt x="23" y="138"/>
                  </a:cubicBezTo>
                  <a:cubicBezTo>
                    <a:pt x="23" y="183"/>
                    <a:pt x="23" y="229"/>
                    <a:pt x="23" y="274"/>
                  </a:cubicBezTo>
                  <a:cubicBezTo>
                    <a:pt x="23" y="297"/>
                    <a:pt x="23" y="297"/>
                    <a:pt x="23" y="297"/>
                  </a:cubicBezTo>
                  <a:cubicBezTo>
                    <a:pt x="23" y="343"/>
                    <a:pt x="46" y="411"/>
                    <a:pt x="69" y="457"/>
                  </a:cubicBezTo>
                  <a:cubicBezTo>
                    <a:pt x="115" y="526"/>
                    <a:pt x="183" y="594"/>
                    <a:pt x="206" y="685"/>
                  </a:cubicBezTo>
                  <a:cubicBezTo>
                    <a:pt x="206" y="754"/>
                    <a:pt x="274" y="799"/>
                    <a:pt x="274" y="891"/>
                  </a:cubicBezTo>
                  <a:cubicBezTo>
                    <a:pt x="274" y="914"/>
                    <a:pt x="274" y="959"/>
                    <a:pt x="297" y="1005"/>
                  </a:cubicBezTo>
                  <a:cubicBezTo>
                    <a:pt x="297" y="1028"/>
                    <a:pt x="297" y="1028"/>
                    <a:pt x="297" y="1051"/>
                  </a:cubicBezTo>
                  <a:cubicBezTo>
                    <a:pt x="297" y="1096"/>
                    <a:pt x="297" y="1119"/>
                    <a:pt x="297" y="1142"/>
                  </a:cubicBezTo>
                  <a:cubicBezTo>
                    <a:pt x="297" y="1165"/>
                    <a:pt x="297" y="1165"/>
                    <a:pt x="297" y="1188"/>
                  </a:cubicBezTo>
                  <a:cubicBezTo>
                    <a:pt x="320" y="1210"/>
                    <a:pt x="320" y="1233"/>
                    <a:pt x="366" y="1233"/>
                  </a:cubicBezTo>
                  <a:cubicBezTo>
                    <a:pt x="372" y="1239"/>
                    <a:pt x="380" y="1242"/>
                    <a:pt x="388" y="1242"/>
                  </a:cubicBezTo>
                  <a:cubicBezTo>
                    <a:pt x="411" y="1242"/>
                    <a:pt x="440" y="1221"/>
                    <a:pt x="457" y="1188"/>
                  </a:cubicBezTo>
                  <a:cubicBezTo>
                    <a:pt x="457" y="1165"/>
                    <a:pt x="457" y="1142"/>
                    <a:pt x="457" y="1119"/>
                  </a:cubicBezTo>
                  <a:cubicBezTo>
                    <a:pt x="457" y="1051"/>
                    <a:pt x="457" y="982"/>
                    <a:pt x="457" y="914"/>
                  </a:cubicBezTo>
                  <a:cubicBezTo>
                    <a:pt x="457" y="777"/>
                    <a:pt x="434" y="640"/>
                    <a:pt x="389" y="503"/>
                  </a:cubicBezTo>
                  <a:cubicBezTo>
                    <a:pt x="343" y="434"/>
                    <a:pt x="320" y="366"/>
                    <a:pt x="297" y="297"/>
                  </a:cubicBezTo>
                  <a:cubicBezTo>
                    <a:pt x="274" y="229"/>
                    <a:pt x="252" y="183"/>
                    <a:pt x="229" y="115"/>
                  </a:cubicBezTo>
                  <a:cubicBezTo>
                    <a:pt x="183" y="69"/>
                    <a:pt x="137" y="23"/>
                    <a:pt x="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97"/>
            <p:cNvSpPr/>
            <p:nvPr/>
          </p:nvSpPr>
          <p:spPr>
            <a:xfrm>
              <a:off x="4547525" y="2259600"/>
              <a:ext cx="22275" cy="41825"/>
            </a:xfrm>
            <a:custGeom>
              <a:avLst/>
              <a:gdLst/>
              <a:ahLst/>
              <a:cxnLst/>
              <a:rect l="l" t="t" r="r" b="b"/>
              <a:pathLst>
                <a:path w="891" h="1673" extrusionOk="0">
                  <a:moveTo>
                    <a:pt x="831" y="0"/>
                  </a:moveTo>
                  <a:cubicBezTo>
                    <a:pt x="775" y="0"/>
                    <a:pt x="723" y="38"/>
                    <a:pt x="685" y="75"/>
                  </a:cubicBezTo>
                  <a:cubicBezTo>
                    <a:pt x="640" y="121"/>
                    <a:pt x="617" y="166"/>
                    <a:pt x="617" y="235"/>
                  </a:cubicBezTo>
                  <a:cubicBezTo>
                    <a:pt x="617" y="303"/>
                    <a:pt x="617" y="349"/>
                    <a:pt x="617" y="417"/>
                  </a:cubicBezTo>
                  <a:lnTo>
                    <a:pt x="617" y="440"/>
                  </a:lnTo>
                  <a:cubicBezTo>
                    <a:pt x="617" y="463"/>
                    <a:pt x="617" y="509"/>
                    <a:pt x="617" y="532"/>
                  </a:cubicBezTo>
                  <a:cubicBezTo>
                    <a:pt x="594" y="554"/>
                    <a:pt x="594" y="600"/>
                    <a:pt x="594" y="623"/>
                  </a:cubicBezTo>
                  <a:cubicBezTo>
                    <a:pt x="594" y="646"/>
                    <a:pt x="571" y="691"/>
                    <a:pt x="571" y="714"/>
                  </a:cubicBezTo>
                  <a:cubicBezTo>
                    <a:pt x="549" y="783"/>
                    <a:pt x="526" y="828"/>
                    <a:pt x="480" y="897"/>
                  </a:cubicBezTo>
                  <a:cubicBezTo>
                    <a:pt x="366" y="1057"/>
                    <a:pt x="160" y="1148"/>
                    <a:pt x="46" y="1308"/>
                  </a:cubicBezTo>
                  <a:cubicBezTo>
                    <a:pt x="24" y="1353"/>
                    <a:pt x="24" y="1376"/>
                    <a:pt x="1" y="1399"/>
                  </a:cubicBezTo>
                  <a:lnTo>
                    <a:pt x="1" y="1422"/>
                  </a:lnTo>
                  <a:cubicBezTo>
                    <a:pt x="1" y="1445"/>
                    <a:pt x="1" y="1467"/>
                    <a:pt x="1" y="1513"/>
                  </a:cubicBezTo>
                  <a:cubicBezTo>
                    <a:pt x="1" y="1536"/>
                    <a:pt x="1" y="1604"/>
                    <a:pt x="1" y="1650"/>
                  </a:cubicBezTo>
                  <a:cubicBezTo>
                    <a:pt x="24" y="1650"/>
                    <a:pt x="24" y="1673"/>
                    <a:pt x="46" y="1673"/>
                  </a:cubicBezTo>
                  <a:cubicBezTo>
                    <a:pt x="138" y="1673"/>
                    <a:pt x="229" y="1604"/>
                    <a:pt x="297" y="1559"/>
                  </a:cubicBezTo>
                  <a:cubicBezTo>
                    <a:pt x="389" y="1490"/>
                    <a:pt x="457" y="1399"/>
                    <a:pt x="503" y="1330"/>
                  </a:cubicBezTo>
                  <a:cubicBezTo>
                    <a:pt x="571" y="1239"/>
                    <a:pt x="640" y="1171"/>
                    <a:pt x="685" y="1079"/>
                  </a:cubicBezTo>
                  <a:cubicBezTo>
                    <a:pt x="708" y="988"/>
                    <a:pt x="754" y="897"/>
                    <a:pt x="754" y="805"/>
                  </a:cubicBezTo>
                  <a:cubicBezTo>
                    <a:pt x="777" y="691"/>
                    <a:pt x="777" y="600"/>
                    <a:pt x="777" y="509"/>
                  </a:cubicBezTo>
                  <a:cubicBezTo>
                    <a:pt x="777" y="486"/>
                    <a:pt x="777" y="486"/>
                    <a:pt x="777" y="463"/>
                  </a:cubicBezTo>
                  <a:cubicBezTo>
                    <a:pt x="800" y="417"/>
                    <a:pt x="822" y="395"/>
                    <a:pt x="868" y="372"/>
                  </a:cubicBezTo>
                  <a:cubicBezTo>
                    <a:pt x="868" y="372"/>
                    <a:pt x="868" y="349"/>
                    <a:pt x="868" y="349"/>
                  </a:cubicBezTo>
                  <a:cubicBezTo>
                    <a:pt x="868" y="326"/>
                    <a:pt x="891" y="303"/>
                    <a:pt x="891" y="280"/>
                  </a:cubicBezTo>
                  <a:lnTo>
                    <a:pt x="891" y="235"/>
                  </a:lnTo>
                  <a:cubicBezTo>
                    <a:pt x="891" y="235"/>
                    <a:pt x="891" y="235"/>
                    <a:pt x="891" y="212"/>
                  </a:cubicBezTo>
                  <a:cubicBezTo>
                    <a:pt x="891" y="166"/>
                    <a:pt x="891" y="121"/>
                    <a:pt x="891" y="52"/>
                  </a:cubicBezTo>
                  <a:cubicBezTo>
                    <a:pt x="868" y="29"/>
                    <a:pt x="868" y="29"/>
                    <a:pt x="868" y="7"/>
                  </a:cubicBezTo>
                  <a:cubicBezTo>
                    <a:pt x="856" y="2"/>
                    <a:pt x="843" y="0"/>
                    <a:pt x="8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97"/>
            <p:cNvSpPr/>
            <p:nvPr/>
          </p:nvSpPr>
          <p:spPr>
            <a:xfrm>
              <a:off x="4418575" y="2522575"/>
              <a:ext cx="186050" cy="271275"/>
            </a:xfrm>
            <a:custGeom>
              <a:avLst/>
              <a:gdLst/>
              <a:ahLst/>
              <a:cxnLst/>
              <a:rect l="l" t="t" r="r" b="b"/>
              <a:pathLst>
                <a:path w="7442" h="10851" extrusionOk="0">
                  <a:moveTo>
                    <a:pt x="3580" y="1"/>
                  </a:moveTo>
                  <a:cubicBezTo>
                    <a:pt x="3510" y="1"/>
                    <a:pt x="3438" y="12"/>
                    <a:pt x="3356" y="33"/>
                  </a:cubicBezTo>
                  <a:cubicBezTo>
                    <a:pt x="3219" y="101"/>
                    <a:pt x="3059" y="147"/>
                    <a:pt x="2922" y="238"/>
                  </a:cubicBezTo>
                  <a:cubicBezTo>
                    <a:pt x="2785" y="330"/>
                    <a:pt x="2694" y="398"/>
                    <a:pt x="2534" y="466"/>
                  </a:cubicBezTo>
                  <a:cubicBezTo>
                    <a:pt x="2496" y="482"/>
                    <a:pt x="2460" y="487"/>
                    <a:pt x="2426" y="487"/>
                  </a:cubicBezTo>
                  <a:cubicBezTo>
                    <a:pt x="2356" y="487"/>
                    <a:pt x="2290" y="466"/>
                    <a:pt x="2214" y="466"/>
                  </a:cubicBezTo>
                  <a:cubicBezTo>
                    <a:pt x="2100" y="466"/>
                    <a:pt x="1986" y="466"/>
                    <a:pt x="1849" y="444"/>
                  </a:cubicBezTo>
                  <a:cubicBezTo>
                    <a:pt x="1712" y="398"/>
                    <a:pt x="1575" y="398"/>
                    <a:pt x="1438" y="375"/>
                  </a:cubicBezTo>
                  <a:cubicBezTo>
                    <a:pt x="1299" y="361"/>
                    <a:pt x="1125" y="345"/>
                    <a:pt x="947" y="345"/>
                  </a:cubicBezTo>
                  <a:cubicBezTo>
                    <a:pt x="542" y="345"/>
                    <a:pt x="111" y="428"/>
                    <a:pt x="0" y="809"/>
                  </a:cubicBezTo>
                  <a:cubicBezTo>
                    <a:pt x="0" y="832"/>
                    <a:pt x="0" y="855"/>
                    <a:pt x="0" y="877"/>
                  </a:cubicBezTo>
                  <a:lnTo>
                    <a:pt x="0" y="1060"/>
                  </a:lnTo>
                  <a:cubicBezTo>
                    <a:pt x="114" y="1037"/>
                    <a:pt x="183" y="923"/>
                    <a:pt x="274" y="877"/>
                  </a:cubicBezTo>
                  <a:cubicBezTo>
                    <a:pt x="411" y="832"/>
                    <a:pt x="571" y="832"/>
                    <a:pt x="708" y="832"/>
                  </a:cubicBezTo>
                  <a:cubicBezTo>
                    <a:pt x="868" y="855"/>
                    <a:pt x="1050" y="832"/>
                    <a:pt x="1210" y="877"/>
                  </a:cubicBezTo>
                  <a:cubicBezTo>
                    <a:pt x="1370" y="923"/>
                    <a:pt x="1529" y="969"/>
                    <a:pt x="1689" y="1014"/>
                  </a:cubicBezTo>
                  <a:cubicBezTo>
                    <a:pt x="1937" y="1067"/>
                    <a:pt x="2198" y="1120"/>
                    <a:pt x="2452" y="1120"/>
                  </a:cubicBezTo>
                  <a:cubicBezTo>
                    <a:pt x="2526" y="1120"/>
                    <a:pt x="2599" y="1116"/>
                    <a:pt x="2671" y="1106"/>
                  </a:cubicBezTo>
                  <a:cubicBezTo>
                    <a:pt x="2785" y="1106"/>
                    <a:pt x="2899" y="1106"/>
                    <a:pt x="2990" y="1037"/>
                  </a:cubicBezTo>
                  <a:cubicBezTo>
                    <a:pt x="3127" y="969"/>
                    <a:pt x="3219" y="832"/>
                    <a:pt x="3356" y="809"/>
                  </a:cubicBezTo>
                  <a:lnTo>
                    <a:pt x="3538" y="809"/>
                  </a:lnTo>
                  <a:cubicBezTo>
                    <a:pt x="3607" y="832"/>
                    <a:pt x="3721" y="969"/>
                    <a:pt x="3789" y="1037"/>
                  </a:cubicBezTo>
                  <a:cubicBezTo>
                    <a:pt x="4040" y="1311"/>
                    <a:pt x="4314" y="1516"/>
                    <a:pt x="4588" y="1768"/>
                  </a:cubicBezTo>
                  <a:cubicBezTo>
                    <a:pt x="5022" y="2178"/>
                    <a:pt x="5592" y="2429"/>
                    <a:pt x="6003" y="2863"/>
                  </a:cubicBezTo>
                  <a:cubicBezTo>
                    <a:pt x="6186" y="3069"/>
                    <a:pt x="6368" y="3274"/>
                    <a:pt x="6505" y="3525"/>
                  </a:cubicBezTo>
                  <a:cubicBezTo>
                    <a:pt x="6665" y="3822"/>
                    <a:pt x="6779" y="4141"/>
                    <a:pt x="6916" y="4461"/>
                  </a:cubicBezTo>
                  <a:cubicBezTo>
                    <a:pt x="6985" y="4666"/>
                    <a:pt x="7030" y="4917"/>
                    <a:pt x="7076" y="5146"/>
                  </a:cubicBezTo>
                  <a:cubicBezTo>
                    <a:pt x="7076" y="5214"/>
                    <a:pt x="7076" y="5305"/>
                    <a:pt x="7099" y="5397"/>
                  </a:cubicBezTo>
                  <a:lnTo>
                    <a:pt x="7099" y="5579"/>
                  </a:lnTo>
                  <a:cubicBezTo>
                    <a:pt x="7099" y="5671"/>
                    <a:pt x="7099" y="5739"/>
                    <a:pt x="7122" y="5830"/>
                  </a:cubicBezTo>
                  <a:cubicBezTo>
                    <a:pt x="7099" y="5945"/>
                    <a:pt x="7099" y="6059"/>
                    <a:pt x="7099" y="6173"/>
                  </a:cubicBezTo>
                  <a:cubicBezTo>
                    <a:pt x="7053" y="7383"/>
                    <a:pt x="6688" y="8569"/>
                    <a:pt x="6642" y="9756"/>
                  </a:cubicBezTo>
                  <a:cubicBezTo>
                    <a:pt x="6642" y="9802"/>
                    <a:pt x="6642" y="9825"/>
                    <a:pt x="6642" y="9848"/>
                  </a:cubicBezTo>
                  <a:cubicBezTo>
                    <a:pt x="6642" y="9893"/>
                    <a:pt x="6642" y="9939"/>
                    <a:pt x="6642" y="10007"/>
                  </a:cubicBezTo>
                  <a:cubicBezTo>
                    <a:pt x="6642" y="10213"/>
                    <a:pt x="6642" y="10441"/>
                    <a:pt x="6665" y="10669"/>
                  </a:cubicBezTo>
                  <a:cubicBezTo>
                    <a:pt x="6665" y="10688"/>
                    <a:pt x="6649" y="10851"/>
                    <a:pt x="6671" y="10851"/>
                  </a:cubicBezTo>
                  <a:cubicBezTo>
                    <a:pt x="6675" y="10851"/>
                    <a:pt x="6680" y="10844"/>
                    <a:pt x="6688" y="10829"/>
                  </a:cubicBezTo>
                  <a:cubicBezTo>
                    <a:pt x="6711" y="10784"/>
                    <a:pt x="6711" y="10692"/>
                    <a:pt x="6711" y="10647"/>
                  </a:cubicBezTo>
                  <a:cubicBezTo>
                    <a:pt x="6734" y="10418"/>
                    <a:pt x="6756" y="10167"/>
                    <a:pt x="6779" y="9939"/>
                  </a:cubicBezTo>
                  <a:cubicBezTo>
                    <a:pt x="6848" y="9163"/>
                    <a:pt x="7076" y="8410"/>
                    <a:pt x="7213" y="7656"/>
                  </a:cubicBezTo>
                  <a:cubicBezTo>
                    <a:pt x="7281" y="7223"/>
                    <a:pt x="7350" y="6789"/>
                    <a:pt x="7396" y="6378"/>
                  </a:cubicBezTo>
                  <a:cubicBezTo>
                    <a:pt x="7441" y="6127"/>
                    <a:pt x="7441" y="5853"/>
                    <a:pt x="7441" y="5579"/>
                  </a:cubicBezTo>
                  <a:cubicBezTo>
                    <a:pt x="7441" y="5465"/>
                    <a:pt x="7441" y="5328"/>
                    <a:pt x="7441" y="5191"/>
                  </a:cubicBezTo>
                  <a:cubicBezTo>
                    <a:pt x="7396" y="4187"/>
                    <a:pt x="7008" y="3137"/>
                    <a:pt x="6391" y="2338"/>
                  </a:cubicBezTo>
                  <a:cubicBezTo>
                    <a:pt x="6232" y="2133"/>
                    <a:pt x="6072" y="1973"/>
                    <a:pt x="5866" y="1836"/>
                  </a:cubicBezTo>
                  <a:cubicBezTo>
                    <a:pt x="5661" y="1699"/>
                    <a:pt x="5433" y="1585"/>
                    <a:pt x="5227" y="1425"/>
                  </a:cubicBezTo>
                  <a:cubicBezTo>
                    <a:pt x="5067" y="1288"/>
                    <a:pt x="4908" y="1128"/>
                    <a:pt x="4771" y="946"/>
                  </a:cubicBezTo>
                  <a:cubicBezTo>
                    <a:pt x="4611" y="786"/>
                    <a:pt x="4428" y="626"/>
                    <a:pt x="4269" y="466"/>
                  </a:cubicBezTo>
                  <a:cubicBezTo>
                    <a:pt x="4132" y="307"/>
                    <a:pt x="4017" y="147"/>
                    <a:pt x="3835" y="56"/>
                  </a:cubicBezTo>
                  <a:cubicBezTo>
                    <a:pt x="3747" y="18"/>
                    <a:pt x="3666" y="1"/>
                    <a:pt x="35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97"/>
            <p:cNvSpPr/>
            <p:nvPr/>
          </p:nvSpPr>
          <p:spPr>
            <a:xfrm>
              <a:off x="4485325" y="2437625"/>
              <a:ext cx="138125" cy="110750"/>
            </a:xfrm>
            <a:custGeom>
              <a:avLst/>
              <a:gdLst/>
              <a:ahLst/>
              <a:cxnLst/>
              <a:rect l="l" t="t" r="r" b="b"/>
              <a:pathLst>
                <a:path w="5525" h="4430" extrusionOk="0">
                  <a:moveTo>
                    <a:pt x="2044" y="1"/>
                  </a:moveTo>
                  <a:cubicBezTo>
                    <a:pt x="2018" y="1"/>
                    <a:pt x="1991" y="2"/>
                    <a:pt x="1964" y="7"/>
                  </a:cubicBezTo>
                  <a:cubicBezTo>
                    <a:pt x="1850" y="30"/>
                    <a:pt x="1713" y="30"/>
                    <a:pt x="1599" y="53"/>
                  </a:cubicBezTo>
                  <a:cubicBezTo>
                    <a:pt x="1347" y="98"/>
                    <a:pt x="1142" y="190"/>
                    <a:pt x="914" y="281"/>
                  </a:cubicBezTo>
                  <a:cubicBezTo>
                    <a:pt x="640" y="418"/>
                    <a:pt x="320" y="509"/>
                    <a:pt x="1" y="578"/>
                  </a:cubicBezTo>
                  <a:cubicBezTo>
                    <a:pt x="1" y="578"/>
                    <a:pt x="1" y="806"/>
                    <a:pt x="1" y="829"/>
                  </a:cubicBezTo>
                  <a:cubicBezTo>
                    <a:pt x="69" y="877"/>
                    <a:pt x="166" y="893"/>
                    <a:pt x="267" y="893"/>
                  </a:cubicBezTo>
                  <a:cubicBezTo>
                    <a:pt x="404" y="893"/>
                    <a:pt x="548" y="865"/>
                    <a:pt x="640" y="852"/>
                  </a:cubicBezTo>
                  <a:cubicBezTo>
                    <a:pt x="914" y="806"/>
                    <a:pt x="1142" y="669"/>
                    <a:pt x="1393" y="669"/>
                  </a:cubicBezTo>
                  <a:cubicBezTo>
                    <a:pt x="1578" y="650"/>
                    <a:pt x="1777" y="617"/>
                    <a:pt x="1956" y="617"/>
                  </a:cubicBezTo>
                  <a:cubicBezTo>
                    <a:pt x="1998" y="617"/>
                    <a:pt x="2039" y="619"/>
                    <a:pt x="2078" y="623"/>
                  </a:cubicBezTo>
                  <a:cubicBezTo>
                    <a:pt x="2329" y="669"/>
                    <a:pt x="2512" y="806"/>
                    <a:pt x="2740" y="806"/>
                  </a:cubicBezTo>
                  <a:cubicBezTo>
                    <a:pt x="3059" y="806"/>
                    <a:pt x="3447" y="989"/>
                    <a:pt x="3653" y="1217"/>
                  </a:cubicBezTo>
                  <a:cubicBezTo>
                    <a:pt x="3744" y="1331"/>
                    <a:pt x="3881" y="1422"/>
                    <a:pt x="3972" y="1559"/>
                  </a:cubicBezTo>
                  <a:cubicBezTo>
                    <a:pt x="4018" y="1605"/>
                    <a:pt x="4064" y="1673"/>
                    <a:pt x="4109" y="1742"/>
                  </a:cubicBezTo>
                  <a:cubicBezTo>
                    <a:pt x="4201" y="1833"/>
                    <a:pt x="4223" y="1970"/>
                    <a:pt x="4292" y="2084"/>
                  </a:cubicBezTo>
                  <a:cubicBezTo>
                    <a:pt x="4338" y="2175"/>
                    <a:pt x="4406" y="2244"/>
                    <a:pt x="4452" y="2335"/>
                  </a:cubicBezTo>
                  <a:cubicBezTo>
                    <a:pt x="4497" y="2404"/>
                    <a:pt x="4520" y="2518"/>
                    <a:pt x="4543" y="2609"/>
                  </a:cubicBezTo>
                  <a:cubicBezTo>
                    <a:pt x="4589" y="2700"/>
                    <a:pt x="4634" y="2769"/>
                    <a:pt x="4680" y="2860"/>
                  </a:cubicBezTo>
                  <a:cubicBezTo>
                    <a:pt x="4794" y="3088"/>
                    <a:pt x="4885" y="3317"/>
                    <a:pt x="4999" y="3545"/>
                  </a:cubicBezTo>
                  <a:cubicBezTo>
                    <a:pt x="5091" y="3728"/>
                    <a:pt x="5136" y="3956"/>
                    <a:pt x="5251" y="4138"/>
                  </a:cubicBezTo>
                  <a:cubicBezTo>
                    <a:pt x="5319" y="4207"/>
                    <a:pt x="5365" y="4321"/>
                    <a:pt x="5433" y="4367"/>
                  </a:cubicBezTo>
                  <a:cubicBezTo>
                    <a:pt x="5479" y="4412"/>
                    <a:pt x="5496" y="4429"/>
                    <a:pt x="5502" y="4429"/>
                  </a:cubicBezTo>
                  <a:cubicBezTo>
                    <a:pt x="5507" y="4429"/>
                    <a:pt x="5502" y="4412"/>
                    <a:pt x="5502" y="4390"/>
                  </a:cubicBezTo>
                  <a:lnTo>
                    <a:pt x="5502" y="4390"/>
                  </a:lnTo>
                  <a:lnTo>
                    <a:pt x="5502" y="4367"/>
                  </a:lnTo>
                  <a:cubicBezTo>
                    <a:pt x="5524" y="4321"/>
                    <a:pt x="5502" y="4207"/>
                    <a:pt x="5502" y="4161"/>
                  </a:cubicBezTo>
                  <a:cubicBezTo>
                    <a:pt x="5479" y="4024"/>
                    <a:pt x="5388" y="3887"/>
                    <a:pt x="5342" y="3750"/>
                  </a:cubicBezTo>
                  <a:cubicBezTo>
                    <a:pt x="5273" y="3499"/>
                    <a:pt x="5228" y="3248"/>
                    <a:pt x="5114" y="2997"/>
                  </a:cubicBezTo>
                  <a:cubicBezTo>
                    <a:pt x="5022" y="2746"/>
                    <a:pt x="4977" y="2495"/>
                    <a:pt x="4885" y="2244"/>
                  </a:cubicBezTo>
                  <a:cubicBezTo>
                    <a:pt x="4771" y="1947"/>
                    <a:pt x="4634" y="1650"/>
                    <a:pt x="4520" y="1354"/>
                  </a:cubicBezTo>
                  <a:cubicBezTo>
                    <a:pt x="4429" y="1148"/>
                    <a:pt x="4338" y="943"/>
                    <a:pt x="4155" y="783"/>
                  </a:cubicBezTo>
                  <a:cubicBezTo>
                    <a:pt x="3995" y="623"/>
                    <a:pt x="3881" y="418"/>
                    <a:pt x="3676" y="304"/>
                  </a:cubicBezTo>
                  <a:cubicBezTo>
                    <a:pt x="3676" y="281"/>
                    <a:pt x="3676" y="258"/>
                    <a:pt x="3676" y="235"/>
                  </a:cubicBezTo>
                  <a:cubicBezTo>
                    <a:pt x="3630" y="167"/>
                    <a:pt x="3493" y="98"/>
                    <a:pt x="3402" y="98"/>
                  </a:cubicBezTo>
                  <a:cubicBezTo>
                    <a:pt x="3382" y="92"/>
                    <a:pt x="3364" y="89"/>
                    <a:pt x="3347" y="89"/>
                  </a:cubicBezTo>
                  <a:cubicBezTo>
                    <a:pt x="3307" y="89"/>
                    <a:pt x="3274" y="105"/>
                    <a:pt x="3242" y="121"/>
                  </a:cubicBezTo>
                  <a:cubicBezTo>
                    <a:pt x="3128" y="121"/>
                    <a:pt x="3059" y="98"/>
                    <a:pt x="2968" y="76"/>
                  </a:cubicBezTo>
                  <a:cubicBezTo>
                    <a:pt x="2763" y="53"/>
                    <a:pt x="2557" y="53"/>
                    <a:pt x="2352" y="30"/>
                  </a:cubicBezTo>
                  <a:cubicBezTo>
                    <a:pt x="2242" y="30"/>
                    <a:pt x="2147" y="1"/>
                    <a:pt x="20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97"/>
            <p:cNvSpPr/>
            <p:nvPr/>
          </p:nvSpPr>
          <p:spPr>
            <a:xfrm>
              <a:off x="4651950" y="2623250"/>
              <a:ext cx="25" cy="600"/>
            </a:xfrm>
            <a:custGeom>
              <a:avLst/>
              <a:gdLst/>
              <a:ahLst/>
              <a:cxnLst/>
              <a:rect l="l" t="t" r="r" b="b"/>
              <a:pathLst>
                <a:path w="1" h="24" extrusionOk="0">
                  <a:moveTo>
                    <a:pt x="1" y="0"/>
                  </a:moveTo>
                  <a:cubicBezTo>
                    <a:pt x="1" y="23"/>
                    <a:pt x="1" y="23"/>
                    <a:pt x="1"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97"/>
            <p:cNvSpPr/>
            <p:nvPr/>
          </p:nvSpPr>
          <p:spPr>
            <a:xfrm>
              <a:off x="4533275" y="2400475"/>
              <a:ext cx="134125" cy="222800"/>
            </a:xfrm>
            <a:custGeom>
              <a:avLst/>
              <a:gdLst/>
              <a:ahLst/>
              <a:cxnLst/>
              <a:rect l="l" t="t" r="r" b="b"/>
              <a:pathLst>
                <a:path w="5365" h="8912" extrusionOk="0">
                  <a:moveTo>
                    <a:pt x="1895" y="626"/>
                  </a:moveTo>
                  <a:cubicBezTo>
                    <a:pt x="1963" y="626"/>
                    <a:pt x="2032" y="626"/>
                    <a:pt x="2100" y="671"/>
                  </a:cubicBezTo>
                  <a:cubicBezTo>
                    <a:pt x="2077" y="671"/>
                    <a:pt x="2054" y="648"/>
                    <a:pt x="2032" y="648"/>
                  </a:cubicBezTo>
                  <a:cubicBezTo>
                    <a:pt x="1986" y="648"/>
                    <a:pt x="1940" y="626"/>
                    <a:pt x="1895" y="626"/>
                  </a:cubicBezTo>
                  <a:close/>
                  <a:moveTo>
                    <a:pt x="2237" y="740"/>
                  </a:moveTo>
                  <a:cubicBezTo>
                    <a:pt x="2260" y="751"/>
                    <a:pt x="2265" y="751"/>
                    <a:pt x="2271" y="751"/>
                  </a:cubicBezTo>
                  <a:cubicBezTo>
                    <a:pt x="2277" y="751"/>
                    <a:pt x="2283" y="751"/>
                    <a:pt x="2305" y="763"/>
                  </a:cubicBezTo>
                  <a:cubicBezTo>
                    <a:pt x="2328" y="785"/>
                    <a:pt x="2351" y="831"/>
                    <a:pt x="2397" y="854"/>
                  </a:cubicBezTo>
                  <a:cubicBezTo>
                    <a:pt x="2351" y="831"/>
                    <a:pt x="2328" y="831"/>
                    <a:pt x="2305" y="831"/>
                  </a:cubicBezTo>
                  <a:cubicBezTo>
                    <a:pt x="2260" y="808"/>
                    <a:pt x="2214" y="763"/>
                    <a:pt x="2191" y="740"/>
                  </a:cubicBezTo>
                  <a:close/>
                  <a:moveTo>
                    <a:pt x="2488" y="877"/>
                  </a:moveTo>
                  <a:cubicBezTo>
                    <a:pt x="2511" y="900"/>
                    <a:pt x="2534" y="900"/>
                    <a:pt x="2557" y="922"/>
                  </a:cubicBezTo>
                  <a:cubicBezTo>
                    <a:pt x="2671" y="991"/>
                    <a:pt x="2716" y="1128"/>
                    <a:pt x="2785" y="1242"/>
                  </a:cubicBezTo>
                  <a:cubicBezTo>
                    <a:pt x="2853" y="1356"/>
                    <a:pt x="2945" y="1447"/>
                    <a:pt x="3013" y="1539"/>
                  </a:cubicBezTo>
                  <a:cubicBezTo>
                    <a:pt x="3059" y="1630"/>
                    <a:pt x="3081" y="1698"/>
                    <a:pt x="3150" y="1767"/>
                  </a:cubicBezTo>
                  <a:cubicBezTo>
                    <a:pt x="3264" y="1950"/>
                    <a:pt x="3355" y="2109"/>
                    <a:pt x="3492" y="2269"/>
                  </a:cubicBezTo>
                  <a:cubicBezTo>
                    <a:pt x="3447" y="2246"/>
                    <a:pt x="3401" y="2223"/>
                    <a:pt x="3355" y="2201"/>
                  </a:cubicBezTo>
                  <a:cubicBezTo>
                    <a:pt x="3218" y="2109"/>
                    <a:pt x="3081" y="2064"/>
                    <a:pt x="2990" y="1927"/>
                  </a:cubicBezTo>
                  <a:cubicBezTo>
                    <a:pt x="2899" y="1790"/>
                    <a:pt x="2853" y="1630"/>
                    <a:pt x="2785" y="1470"/>
                  </a:cubicBezTo>
                  <a:cubicBezTo>
                    <a:pt x="2716" y="1310"/>
                    <a:pt x="2625" y="1151"/>
                    <a:pt x="2557" y="991"/>
                  </a:cubicBezTo>
                  <a:cubicBezTo>
                    <a:pt x="2557" y="968"/>
                    <a:pt x="2534" y="945"/>
                    <a:pt x="2534" y="945"/>
                  </a:cubicBezTo>
                  <a:cubicBezTo>
                    <a:pt x="2511" y="922"/>
                    <a:pt x="2488" y="900"/>
                    <a:pt x="2465" y="900"/>
                  </a:cubicBezTo>
                  <a:cubicBezTo>
                    <a:pt x="2465" y="877"/>
                    <a:pt x="2488" y="877"/>
                    <a:pt x="2488" y="877"/>
                  </a:cubicBezTo>
                  <a:close/>
                  <a:moveTo>
                    <a:pt x="2109" y="0"/>
                  </a:moveTo>
                  <a:cubicBezTo>
                    <a:pt x="1969" y="0"/>
                    <a:pt x="1823" y="22"/>
                    <a:pt x="1689" y="55"/>
                  </a:cubicBezTo>
                  <a:cubicBezTo>
                    <a:pt x="1552" y="78"/>
                    <a:pt x="1438" y="146"/>
                    <a:pt x="1301" y="146"/>
                  </a:cubicBezTo>
                  <a:cubicBezTo>
                    <a:pt x="1164" y="146"/>
                    <a:pt x="1073" y="146"/>
                    <a:pt x="959" y="192"/>
                  </a:cubicBezTo>
                  <a:cubicBezTo>
                    <a:pt x="936" y="192"/>
                    <a:pt x="936" y="420"/>
                    <a:pt x="959" y="443"/>
                  </a:cubicBezTo>
                  <a:cubicBezTo>
                    <a:pt x="1004" y="534"/>
                    <a:pt x="1233" y="603"/>
                    <a:pt x="1392" y="603"/>
                  </a:cubicBezTo>
                  <a:cubicBezTo>
                    <a:pt x="1324" y="626"/>
                    <a:pt x="1255" y="648"/>
                    <a:pt x="1187" y="648"/>
                  </a:cubicBezTo>
                  <a:cubicBezTo>
                    <a:pt x="1119" y="671"/>
                    <a:pt x="1073" y="694"/>
                    <a:pt x="1027" y="694"/>
                  </a:cubicBezTo>
                  <a:cubicBezTo>
                    <a:pt x="809" y="773"/>
                    <a:pt x="626" y="836"/>
                    <a:pt x="417" y="836"/>
                  </a:cubicBezTo>
                  <a:cubicBezTo>
                    <a:pt x="385" y="836"/>
                    <a:pt x="353" y="834"/>
                    <a:pt x="320" y="831"/>
                  </a:cubicBezTo>
                  <a:cubicBezTo>
                    <a:pt x="228" y="831"/>
                    <a:pt x="114" y="831"/>
                    <a:pt x="23" y="854"/>
                  </a:cubicBezTo>
                  <a:cubicBezTo>
                    <a:pt x="23" y="854"/>
                    <a:pt x="0" y="1082"/>
                    <a:pt x="23" y="1105"/>
                  </a:cubicBezTo>
                  <a:cubicBezTo>
                    <a:pt x="69" y="1196"/>
                    <a:pt x="320" y="1242"/>
                    <a:pt x="411" y="1265"/>
                  </a:cubicBezTo>
                  <a:cubicBezTo>
                    <a:pt x="469" y="1284"/>
                    <a:pt x="523" y="1291"/>
                    <a:pt x="576" y="1291"/>
                  </a:cubicBezTo>
                  <a:cubicBezTo>
                    <a:pt x="648" y="1291"/>
                    <a:pt x="720" y="1278"/>
                    <a:pt x="799" y="1265"/>
                  </a:cubicBezTo>
                  <a:cubicBezTo>
                    <a:pt x="875" y="1265"/>
                    <a:pt x="951" y="1275"/>
                    <a:pt x="1027" y="1275"/>
                  </a:cubicBezTo>
                  <a:cubicBezTo>
                    <a:pt x="1065" y="1275"/>
                    <a:pt x="1103" y="1272"/>
                    <a:pt x="1141" y="1265"/>
                  </a:cubicBezTo>
                  <a:cubicBezTo>
                    <a:pt x="1222" y="1249"/>
                    <a:pt x="1303" y="1232"/>
                    <a:pt x="1392" y="1232"/>
                  </a:cubicBezTo>
                  <a:cubicBezTo>
                    <a:pt x="1428" y="1232"/>
                    <a:pt x="1466" y="1235"/>
                    <a:pt x="1507" y="1242"/>
                  </a:cubicBezTo>
                  <a:cubicBezTo>
                    <a:pt x="1598" y="1242"/>
                    <a:pt x="1666" y="1333"/>
                    <a:pt x="1758" y="1356"/>
                  </a:cubicBezTo>
                  <a:cubicBezTo>
                    <a:pt x="1780" y="1367"/>
                    <a:pt x="1809" y="1367"/>
                    <a:pt x="1838" y="1367"/>
                  </a:cubicBezTo>
                  <a:cubicBezTo>
                    <a:pt x="1866" y="1367"/>
                    <a:pt x="1895" y="1367"/>
                    <a:pt x="1917" y="1379"/>
                  </a:cubicBezTo>
                  <a:cubicBezTo>
                    <a:pt x="1963" y="1425"/>
                    <a:pt x="1940" y="1493"/>
                    <a:pt x="2009" y="1516"/>
                  </a:cubicBezTo>
                  <a:cubicBezTo>
                    <a:pt x="2009" y="1516"/>
                    <a:pt x="2009" y="1539"/>
                    <a:pt x="2009" y="1539"/>
                  </a:cubicBezTo>
                  <a:cubicBezTo>
                    <a:pt x="2032" y="1607"/>
                    <a:pt x="2123" y="1698"/>
                    <a:pt x="2168" y="1790"/>
                  </a:cubicBezTo>
                  <a:cubicBezTo>
                    <a:pt x="2260" y="1927"/>
                    <a:pt x="2374" y="2086"/>
                    <a:pt x="2442" y="2246"/>
                  </a:cubicBezTo>
                  <a:cubicBezTo>
                    <a:pt x="2625" y="2543"/>
                    <a:pt x="2830" y="2748"/>
                    <a:pt x="3150" y="2908"/>
                  </a:cubicBezTo>
                  <a:cubicBezTo>
                    <a:pt x="3355" y="3022"/>
                    <a:pt x="3515" y="3159"/>
                    <a:pt x="3698" y="3319"/>
                  </a:cubicBezTo>
                  <a:cubicBezTo>
                    <a:pt x="3926" y="3570"/>
                    <a:pt x="3949" y="3890"/>
                    <a:pt x="4063" y="4209"/>
                  </a:cubicBezTo>
                  <a:cubicBezTo>
                    <a:pt x="4154" y="4529"/>
                    <a:pt x="4200" y="4871"/>
                    <a:pt x="4314" y="5168"/>
                  </a:cubicBezTo>
                  <a:cubicBezTo>
                    <a:pt x="4474" y="5533"/>
                    <a:pt x="4656" y="5853"/>
                    <a:pt x="4793" y="6218"/>
                  </a:cubicBezTo>
                  <a:cubicBezTo>
                    <a:pt x="4953" y="6674"/>
                    <a:pt x="4908" y="7085"/>
                    <a:pt x="4793" y="7542"/>
                  </a:cubicBezTo>
                  <a:cubicBezTo>
                    <a:pt x="4748" y="7816"/>
                    <a:pt x="4702" y="8067"/>
                    <a:pt x="4702" y="8341"/>
                  </a:cubicBezTo>
                  <a:cubicBezTo>
                    <a:pt x="4702" y="8478"/>
                    <a:pt x="4656" y="8774"/>
                    <a:pt x="4725" y="8888"/>
                  </a:cubicBezTo>
                  <a:cubicBezTo>
                    <a:pt x="4748" y="8911"/>
                    <a:pt x="4748" y="8911"/>
                    <a:pt x="4748" y="8911"/>
                  </a:cubicBezTo>
                  <a:cubicBezTo>
                    <a:pt x="4748" y="8911"/>
                    <a:pt x="4748" y="8911"/>
                    <a:pt x="4748" y="8888"/>
                  </a:cubicBezTo>
                  <a:cubicBezTo>
                    <a:pt x="4771" y="8888"/>
                    <a:pt x="4771" y="8843"/>
                    <a:pt x="4771" y="8820"/>
                  </a:cubicBezTo>
                  <a:cubicBezTo>
                    <a:pt x="4793" y="8729"/>
                    <a:pt x="4793" y="8660"/>
                    <a:pt x="4816" y="8569"/>
                  </a:cubicBezTo>
                  <a:cubicBezTo>
                    <a:pt x="4839" y="8409"/>
                    <a:pt x="4862" y="8226"/>
                    <a:pt x="4908" y="8044"/>
                  </a:cubicBezTo>
                  <a:cubicBezTo>
                    <a:pt x="5022" y="7656"/>
                    <a:pt x="5113" y="7268"/>
                    <a:pt x="5136" y="6857"/>
                  </a:cubicBezTo>
                  <a:cubicBezTo>
                    <a:pt x="5136" y="6834"/>
                    <a:pt x="5136" y="6811"/>
                    <a:pt x="5136" y="6788"/>
                  </a:cubicBezTo>
                  <a:cubicBezTo>
                    <a:pt x="5159" y="6720"/>
                    <a:pt x="5159" y="6629"/>
                    <a:pt x="5136" y="6560"/>
                  </a:cubicBezTo>
                  <a:cubicBezTo>
                    <a:pt x="5136" y="5807"/>
                    <a:pt x="4702" y="5145"/>
                    <a:pt x="4542" y="4437"/>
                  </a:cubicBezTo>
                  <a:cubicBezTo>
                    <a:pt x="4383" y="3776"/>
                    <a:pt x="4337" y="3114"/>
                    <a:pt x="3880" y="2589"/>
                  </a:cubicBezTo>
                  <a:lnTo>
                    <a:pt x="3880" y="2589"/>
                  </a:lnTo>
                  <a:cubicBezTo>
                    <a:pt x="3972" y="2657"/>
                    <a:pt x="4086" y="2726"/>
                    <a:pt x="4177" y="2794"/>
                  </a:cubicBezTo>
                  <a:cubicBezTo>
                    <a:pt x="4383" y="2931"/>
                    <a:pt x="4588" y="3091"/>
                    <a:pt x="4748" y="3296"/>
                  </a:cubicBezTo>
                  <a:cubicBezTo>
                    <a:pt x="4930" y="3502"/>
                    <a:pt x="5022" y="3730"/>
                    <a:pt x="5136" y="3981"/>
                  </a:cubicBezTo>
                  <a:cubicBezTo>
                    <a:pt x="5181" y="4095"/>
                    <a:pt x="5227" y="4255"/>
                    <a:pt x="5296" y="4369"/>
                  </a:cubicBezTo>
                  <a:cubicBezTo>
                    <a:pt x="5323" y="4406"/>
                    <a:pt x="5336" y="4420"/>
                    <a:pt x="5341" y="4420"/>
                  </a:cubicBezTo>
                  <a:cubicBezTo>
                    <a:pt x="5349" y="4420"/>
                    <a:pt x="5341" y="4387"/>
                    <a:pt x="5341" y="4346"/>
                  </a:cubicBezTo>
                  <a:cubicBezTo>
                    <a:pt x="5364" y="4255"/>
                    <a:pt x="5364" y="4118"/>
                    <a:pt x="5341" y="4027"/>
                  </a:cubicBezTo>
                  <a:cubicBezTo>
                    <a:pt x="5296" y="3570"/>
                    <a:pt x="5136" y="3114"/>
                    <a:pt x="4839" y="2771"/>
                  </a:cubicBezTo>
                  <a:cubicBezTo>
                    <a:pt x="4656" y="2566"/>
                    <a:pt x="4497" y="2360"/>
                    <a:pt x="4291" y="2201"/>
                  </a:cubicBezTo>
                  <a:cubicBezTo>
                    <a:pt x="4154" y="2109"/>
                    <a:pt x="3995" y="2018"/>
                    <a:pt x="3880" y="1904"/>
                  </a:cubicBezTo>
                  <a:cubicBezTo>
                    <a:pt x="3698" y="1721"/>
                    <a:pt x="3606" y="1470"/>
                    <a:pt x="3515" y="1219"/>
                  </a:cubicBezTo>
                  <a:cubicBezTo>
                    <a:pt x="3424" y="1014"/>
                    <a:pt x="3264" y="877"/>
                    <a:pt x="3173" y="694"/>
                  </a:cubicBezTo>
                  <a:cubicBezTo>
                    <a:pt x="3127" y="580"/>
                    <a:pt x="3081" y="443"/>
                    <a:pt x="3013" y="352"/>
                  </a:cubicBezTo>
                  <a:cubicBezTo>
                    <a:pt x="2967" y="283"/>
                    <a:pt x="2899" y="238"/>
                    <a:pt x="2830" y="169"/>
                  </a:cubicBezTo>
                  <a:cubicBezTo>
                    <a:pt x="2785" y="146"/>
                    <a:pt x="2739" y="78"/>
                    <a:pt x="2693" y="32"/>
                  </a:cubicBezTo>
                  <a:cubicBezTo>
                    <a:pt x="2665" y="18"/>
                    <a:pt x="2646" y="13"/>
                    <a:pt x="2630" y="13"/>
                  </a:cubicBezTo>
                  <a:cubicBezTo>
                    <a:pt x="2596" y="13"/>
                    <a:pt x="2581" y="39"/>
                    <a:pt x="2534" y="55"/>
                  </a:cubicBezTo>
                  <a:cubicBezTo>
                    <a:pt x="2534" y="55"/>
                    <a:pt x="2374" y="32"/>
                    <a:pt x="2397" y="32"/>
                  </a:cubicBezTo>
                  <a:cubicBezTo>
                    <a:pt x="2351" y="32"/>
                    <a:pt x="2305" y="9"/>
                    <a:pt x="2260" y="9"/>
                  </a:cubicBezTo>
                  <a:cubicBezTo>
                    <a:pt x="2211" y="3"/>
                    <a:pt x="2160" y="0"/>
                    <a:pt x="2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97"/>
            <p:cNvSpPr/>
            <p:nvPr/>
          </p:nvSpPr>
          <p:spPr>
            <a:xfrm>
              <a:off x="4278750" y="2651100"/>
              <a:ext cx="178650" cy="236375"/>
            </a:xfrm>
            <a:custGeom>
              <a:avLst/>
              <a:gdLst/>
              <a:ahLst/>
              <a:cxnLst/>
              <a:rect l="l" t="t" r="r" b="b"/>
              <a:pathLst>
                <a:path w="7146" h="9455" extrusionOk="0">
                  <a:moveTo>
                    <a:pt x="4657" y="4935"/>
                  </a:moveTo>
                  <a:cubicBezTo>
                    <a:pt x="4657" y="4958"/>
                    <a:pt x="4635" y="4981"/>
                    <a:pt x="4635" y="5003"/>
                  </a:cubicBezTo>
                  <a:lnTo>
                    <a:pt x="4635" y="4958"/>
                  </a:lnTo>
                  <a:lnTo>
                    <a:pt x="4657" y="4935"/>
                  </a:lnTo>
                  <a:close/>
                  <a:moveTo>
                    <a:pt x="3501" y="0"/>
                  </a:moveTo>
                  <a:cubicBezTo>
                    <a:pt x="3291" y="0"/>
                    <a:pt x="3092" y="50"/>
                    <a:pt x="2877" y="50"/>
                  </a:cubicBezTo>
                  <a:cubicBezTo>
                    <a:pt x="2535" y="73"/>
                    <a:pt x="2169" y="142"/>
                    <a:pt x="1804" y="187"/>
                  </a:cubicBezTo>
                  <a:cubicBezTo>
                    <a:pt x="1620" y="200"/>
                    <a:pt x="1443" y="214"/>
                    <a:pt x="1265" y="214"/>
                  </a:cubicBezTo>
                  <a:cubicBezTo>
                    <a:pt x="1134" y="214"/>
                    <a:pt x="1003" y="207"/>
                    <a:pt x="868" y="187"/>
                  </a:cubicBezTo>
                  <a:cubicBezTo>
                    <a:pt x="572" y="142"/>
                    <a:pt x="298" y="96"/>
                    <a:pt x="1" y="73"/>
                  </a:cubicBezTo>
                  <a:lnTo>
                    <a:pt x="1" y="164"/>
                  </a:lnTo>
                  <a:cubicBezTo>
                    <a:pt x="1" y="233"/>
                    <a:pt x="1" y="301"/>
                    <a:pt x="1" y="324"/>
                  </a:cubicBezTo>
                  <a:cubicBezTo>
                    <a:pt x="115" y="461"/>
                    <a:pt x="389" y="507"/>
                    <a:pt x="549" y="552"/>
                  </a:cubicBezTo>
                  <a:cubicBezTo>
                    <a:pt x="891" y="621"/>
                    <a:pt x="1234" y="689"/>
                    <a:pt x="1599" y="689"/>
                  </a:cubicBezTo>
                  <a:cubicBezTo>
                    <a:pt x="1770" y="678"/>
                    <a:pt x="1947" y="678"/>
                    <a:pt x="2127" y="678"/>
                  </a:cubicBezTo>
                  <a:cubicBezTo>
                    <a:pt x="2306" y="678"/>
                    <a:pt x="2489" y="678"/>
                    <a:pt x="2672" y="667"/>
                  </a:cubicBezTo>
                  <a:cubicBezTo>
                    <a:pt x="2893" y="653"/>
                    <a:pt x="3115" y="630"/>
                    <a:pt x="3337" y="630"/>
                  </a:cubicBezTo>
                  <a:cubicBezTo>
                    <a:pt x="3481" y="630"/>
                    <a:pt x="3624" y="640"/>
                    <a:pt x="3767" y="667"/>
                  </a:cubicBezTo>
                  <a:cubicBezTo>
                    <a:pt x="3767" y="712"/>
                    <a:pt x="3767" y="735"/>
                    <a:pt x="3767" y="758"/>
                  </a:cubicBezTo>
                  <a:cubicBezTo>
                    <a:pt x="3790" y="849"/>
                    <a:pt x="3858" y="941"/>
                    <a:pt x="3904" y="1032"/>
                  </a:cubicBezTo>
                  <a:cubicBezTo>
                    <a:pt x="3995" y="1169"/>
                    <a:pt x="4087" y="1306"/>
                    <a:pt x="4155" y="1443"/>
                  </a:cubicBezTo>
                  <a:cubicBezTo>
                    <a:pt x="4292" y="1762"/>
                    <a:pt x="4361" y="2127"/>
                    <a:pt x="4520" y="2470"/>
                  </a:cubicBezTo>
                  <a:cubicBezTo>
                    <a:pt x="4612" y="2675"/>
                    <a:pt x="4703" y="2835"/>
                    <a:pt x="4726" y="3063"/>
                  </a:cubicBezTo>
                  <a:cubicBezTo>
                    <a:pt x="4726" y="3040"/>
                    <a:pt x="4726" y="3018"/>
                    <a:pt x="4726" y="2995"/>
                  </a:cubicBezTo>
                  <a:cubicBezTo>
                    <a:pt x="4726" y="2972"/>
                    <a:pt x="4726" y="2926"/>
                    <a:pt x="4703" y="2881"/>
                  </a:cubicBezTo>
                  <a:lnTo>
                    <a:pt x="4703" y="2881"/>
                  </a:lnTo>
                  <a:cubicBezTo>
                    <a:pt x="4726" y="2903"/>
                    <a:pt x="4726" y="2926"/>
                    <a:pt x="4726" y="2949"/>
                  </a:cubicBezTo>
                  <a:cubicBezTo>
                    <a:pt x="4726" y="2961"/>
                    <a:pt x="4726" y="2966"/>
                    <a:pt x="4726" y="2972"/>
                  </a:cubicBezTo>
                  <a:cubicBezTo>
                    <a:pt x="4749" y="3132"/>
                    <a:pt x="4794" y="3314"/>
                    <a:pt x="4749" y="3428"/>
                  </a:cubicBezTo>
                  <a:cubicBezTo>
                    <a:pt x="4612" y="3794"/>
                    <a:pt x="4475" y="4136"/>
                    <a:pt x="4361" y="4524"/>
                  </a:cubicBezTo>
                  <a:cubicBezTo>
                    <a:pt x="4247" y="4912"/>
                    <a:pt x="4269" y="5323"/>
                    <a:pt x="4269" y="5734"/>
                  </a:cubicBezTo>
                  <a:cubicBezTo>
                    <a:pt x="4247" y="6533"/>
                    <a:pt x="3927" y="7263"/>
                    <a:pt x="3585" y="7994"/>
                  </a:cubicBezTo>
                  <a:cubicBezTo>
                    <a:pt x="3448" y="8313"/>
                    <a:pt x="3356" y="8633"/>
                    <a:pt x="3311" y="8952"/>
                  </a:cubicBezTo>
                  <a:cubicBezTo>
                    <a:pt x="3311" y="9043"/>
                    <a:pt x="3288" y="9135"/>
                    <a:pt x="3288" y="9226"/>
                  </a:cubicBezTo>
                  <a:cubicBezTo>
                    <a:pt x="3288" y="9295"/>
                    <a:pt x="3288" y="9363"/>
                    <a:pt x="3288" y="9454"/>
                  </a:cubicBezTo>
                  <a:cubicBezTo>
                    <a:pt x="3356" y="9340"/>
                    <a:pt x="3379" y="9226"/>
                    <a:pt x="3402" y="9112"/>
                  </a:cubicBezTo>
                  <a:cubicBezTo>
                    <a:pt x="3448" y="8952"/>
                    <a:pt x="3516" y="8792"/>
                    <a:pt x="3585" y="8633"/>
                  </a:cubicBezTo>
                  <a:cubicBezTo>
                    <a:pt x="3722" y="8336"/>
                    <a:pt x="3927" y="8039"/>
                    <a:pt x="4064" y="7720"/>
                  </a:cubicBezTo>
                  <a:cubicBezTo>
                    <a:pt x="4338" y="7126"/>
                    <a:pt x="4543" y="6441"/>
                    <a:pt x="4589" y="5779"/>
                  </a:cubicBezTo>
                  <a:cubicBezTo>
                    <a:pt x="4612" y="5528"/>
                    <a:pt x="4612" y="5277"/>
                    <a:pt x="4657" y="5026"/>
                  </a:cubicBezTo>
                  <a:cubicBezTo>
                    <a:pt x="4703" y="4684"/>
                    <a:pt x="4886" y="4387"/>
                    <a:pt x="5000" y="4090"/>
                  </a:cubicBezTo>
                  <a:cubicBezTo>
                    <a:pt x="5205" y="3657"/>
                    <a:pt x="5251" y="3155"/>
                    <a:pt x="5182" y="2675"/>
                  </a:cubicBezTo>
                  <a:cubicBezTo>
                    <a:pt x="5160" y="2310"/>
                    <a:pt x="4954" y="2013"/>
                    <a:pt x="4817" y="1671"/>
                  </a:cubicBezTo>
                  <a:cubicBezTo>
                    <a:pt x="4749" y="1488"/>
                    <a:pt x="4726" y="1306"/>
                    <a:pt x="4680" y="1123"/>
                  </a:cubicBezTo>
                  <a:cubicBezTo>
                    <a:pt x="4657" y="1032"/>
                    <a:pt x="4635" y="963"/>
                    <a:pt x="4612" y="872"/>
                  </a:cubicBezTo>
                  <a:lnTo>
                    <a:pt x="4612" y="872"/>
                  </a:lnTo>
                  <a:cubicBezTo>
                    <a:pt x="4657" y="895"/>
                    <a:pt x="4726" y="895"/>
                    <a:pt x="4771" y="941"/>
                  </a:cubicBezTo>
                  <a:cubicBezTo>
                    <a:pt x="4863" y="986"/>
                    <a:pt x="4908" y="1055"/>
                    <a:pt x="4977" y="1123"/>
                  </a:cubicBezTo>
                  <a:cubicBezTo>
                    <a:pt x="5137" y="1260"/>
                    <a:pt x="5296" y="1420"/>
                    <a:pt x="5411" y="1602"/>
                  </a:cubicBezTo>
                  <a:cubicBezTo>
                    <a:pt x="5525" y="1831"/>
                    <a:pt x="5570" y="2105"/>
                    <a:pt x="5662" y="2356"/>
                  </a:cubicBezTo>
                  <a:cubicBezTo>
                    <a:pt x="5707" y="2538"/>
                    <a:pt x="5799" y="2698"/>
                    <a:pt x="5821" y="2881"/>
                  </a:cubicBezTo>
                  <a:cubicBezTo>
                    <a:pt x="5867" y="3063"/>
                    <a:pt x="5936" y="3223"/>
                    <a:pt x="5958" y="3406"/>
                  </a:cubicBezTo>
                  <a:cubicBezTo>
                    <a:pt x="6004" y="3634"/>
                    <a:pt x="6004" y="3862"/>
                    <a:pt x="6027" y="4090"/>
                  </a:cubicBezTo>
                  <a:cubicBezTo>
                    <a:pt x="6050" y="4227"/>
                    <a:pt x="6050" y="4387"/>
                    <a:pt x="6050" y="4547"/>
                  </a:cubicBezTo>
                  <a:cubicBezTo>
                    <a:pt x="6050" y="4615"/>
                    <a:pt x="6027" y="4684"/>
                    <a:pt x="6027" y="4775"/>
                  </a:cubicBezTo>
                  <a:lnTo>
                    <a:pt x="6027" y="4866"/>
                  </a:lnTo>
                  <a:cubicBezTo>
                    <a:pt x="5981" y="5072"/>
                    <a:pt x="5958" y="5277"/>
                    <a:pt x="5913" y="5460"/>
                  </a:cubicBezTo>
                  <a:cubicBezTo>
                    <a:pt x="5799" y="6008"/>
                    <a:pt x="5616" y="6510"/>
                    <a:pt x="5433" y="7035"/>
                  </a:cubicBezTo>
                  <a:cubicBezTo>
                    <a:pt x="5319" y="7309"/>
                    <a:pt x="5274" y="7605"/>
                    <a:pt x="5251" y="7902"/>
                  </a:cubicBezTo>
                  <a:cubicBezTo>
                    <a:pt x="5251" y="7925"/>
                    <a:pt x="5251" y="7948"/>
                    <a:pt x="5251" y="7948"/>
                  </a:cubicBezTo>
                  <a:cubicBezTo>
                    <a:pt x="5251" y="7994"/>
                    <a:pt x="5251" y="8016"/>
                    <a:pt x="5251" y="8039"/>
                  </a:cubicBezTo>
                  <a:cubicBezTo>
                    <a:pt x="5251" y="8108"/>
                    <a:pt x="5251" y="8153"/>
                    <a:pt x="5251" y="8222"/>
                  </a:cubicBezTo>
                  <a:cubicBezTo>
                    <a:pt x="5260" y="8287"/>
                    <a:pt x="5266" y="8311"/>
                    <a:pt x="5271" y="8311"/>
                  </a:cubicBezTo>
                  <a:cubicBezTo>
                    <a:pt x="5277" y="8311"/>
                    <a:pt x="5283" y="8262"/>
                    <a:pt x="5296" y="8222"/>
                  </a:cubicBezTo>
                  <a:cubicBezTo>
                    <a:pt x="5388" y="7994"/>
                    <a:pt x="5411" y="7742"/>
                    <a:pt x="5525" y="7514"/>
                  </a:cubicBezTo>
                  <a:cubicBezTo>
                    <a:pt x="5730" y="7012"/>
                    <a:pt x="5958" y="6533"/>
                    <a:pt x="6118" y="5985"/>
                  </a:cubicBezTo>
                  <a:cubicBezTo>
                    <a:pt x="6255" y="5437"/>
                    <a:pt x="6415" y="4935"/>
                    <a:pt x="6415" y="4364"/>
                  </a:cubicBezTo>
                  <a:cubicBezTo>
                    <a:pt x="6415" y="4045"/>
                    <a:pt x="6415" y="3748"/>
                    <a:pt x="6392" y="3428"/>
                  </a:cubicBezTo>
                  <a:lnTo>
                    <a:pt x="6392" y="3428"/>
                  </a:lnTo>
                  <a:cubicBezTo>
                    <a:pt x="6552" y="3794"/>
                    <a:pt x="6666" y="4227"/>
                    <a:pt x="6666" y="4501"/>
                  </a:cubicBezTo>
                  <a:cubicBezTo>
                    <a:pt x="6666" y="4570"/>
                    <a:pt x="6666" y="4615"/>
                    <a:pt x="6666" y="4661"/>
                  </a:cubicBezTo>
                  <a:lnTo>
                    <a:pt x="6666" y="4684"/>
                  </a:lnTo>
                  <a:cubicBezTo>
                    <a:pt x="6666" y="4730"/>
                    <a:pt x="6666" y="4775"/>
                    <a:pt x="6666" y="4821"/>
                  </a:cubicBezTo>
                  <a:cubicBezTo>
                    <a:pt x="6666" y="4821"/>
                    <a:pt x="6666" y="4844"/>
                    <a:pt x="6666" y="4844"/>
                  </a:cubicBezTo>
                  <a:cubicBezTo>
                    <a:pt x="6666" y="4889"/>
                    <a:pt x="6666" y="4935"/>
                    <a:pt x="6666" y="4981"/>
                  </a:cubicBezTo>
                  <a:cubicBezTo>
                    <a:pt x="6643" y="5209"/>
                    <a:pt x="6620" y="5437"/>
                    <a:pt x="6598" y="5665"/>
                  </a:cubicBezTo>
                  <a:cubicBezTo>
                    <a:pt x="6506" y="6122"/>
                    <a:pt x="6392" y="6556"/>
                    <a:pt x="6232" y="6989"/>
                  </a:cubicBezTo>
                  <a:cubicBezTo>
                    <a:pt x="6141" y="7263"/>
                    <a:pt x="6050" y="7537"/>
                    <a:pt x="5981" y="7834"/>
                  </a:cubicBezTo>
                  <a:cubicBezTo>
                    <a:pt x="5981" y="7834"/>
                    <a:pt x="5981" y="7857"/>
                    <a:pt x="5981" y="7879"/>
                  </a:cubicBezTo>
                  <a:lnTo>
                    <a:pt x="5981" y="8062"/>
                  </a:lnTo>
                  <a:cubicBezTo>
                    <a:pt x="6118" y="7948"/>
                    <a:pt x="6209" y="7697"/>
                    <a:pt x="6278" y="7537"/>
                  </a:cubicBezTo>
                  <a:cubicBezTo>
                    <a:pt x="6392" y="7286"/>
                    <a:pt x="6483" y="7058"/>
                    <a:pt x="6575" y="6829"/>
                  </a:cubicBezTo>
                  <a:cubicBezTo>
                    <a:pt x="6780" y="6327"/>
                    <a:pt x="6871" y="5779"/>
                    <a:pt x="6963" y="5254"/>
                  </a:cubicBezTo>
                  <a:cubicBezTo>
                    <a:pt x="7145" y="4410"/>
                    <a:pt x="7008" y="3520"/>
                    <a:pt x="6643" y="2767"/>
                  </a:cubicBezTo>
                  <a:cubicBezTo>
                    <a:pt x="6438" y="2333"/>
                    <a:pt x="6187" y="1922"/>
                    <a:pt x="6050" y="1465"/>
                  </a:cubicBezTo>
                  <a:cubicBezTo>
                    <a:pt x="5981" y="1214"/>
                    <a:pt x="5867" y="1032"/>
                    <a:pt x="5753" y="826"/>
                  </a:cubicBezTo>
                  <a:cubicBezTo>
                    <a:pt x="5707" y="735"/>
                    <a:pt x="5707" y="644"/>
                    <a:pt x="5662" y="575"/>
                  </a:cubicBezTo>
                  <a:cubicBezTo>
                    <a:pt x="5616" y="530"/>
                    <a:pt x="5570" y="530"/>
                    <a:pt x="5525" y="507"/>
                  </a:cubicBezTo>
                  <a:cubicBezTo>
                    <a:pt x="5502" y="507"/>
                    <a:pt x="5456" y="507"/>
                    <a:pt x="5433" y="530"/>
                  </a:cubicBezTo>
                  <a:cubicBezTo>
                    <a:pt x="5411" y="507"/>
                    <a:pt x="5365" y="484"/>
                    <a:pt x="5342" y="461"/>
                  </a:cubicBezTo>
                  <a:cubicBezTo>
                    <a:pt x="5137" y="347"/>
                    <a:pt x="4954" y="210"/>
                    <a:pt x="4726" y="142"/>
                  </a:cubicBezTo>
                  <a:cubicBezTo>
                    <a:pt x="4566" y="96"/>
                    <a:pt x="4383" y="73"/>
                    <a:pt x="4247" y="50"/>
                  </a:cubicBezTo>
                  <a:cubicBezTo>
                    <a:pt x="4041" y="5"/>
                    <a:pt x="3813" y="27"/>
                    <a:pt x="3607" y="5"/>
                  </a:cubicBezTo>
                  <a:cubicBezTo>
                    <a:pt x="3572" y="1"/>
                    <a:pt x="3536" y="0"/>
                    <a:pt x="35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97"/>
            <p:cNvSpPr/>
            <p:nvPr/>
          </p:nvSpPr>
          <p:spPr>
            <a:xfrm>
              <a:off x="4125825" y="2802425"/>
              <a:ext cx="83350" cy="113350"/>
            </a:xfrm>
            <a:custGeom>
              <a:avLst/>
              <a:gdLst/>
              <a:ahLst/>
              <a:cxnLst/>
              <a:rect l="l" t="t" r="r" b="b"/>
              <a:pathLst>
                <a:path w="3334" h="4534" extrusionOk="0">
                  <a:moveTo>
                    <a:pt x="2466" y="0"/>
                  </a:moveTo>
                  <a:cubicBezTo>
                    <a:pt x="2466" y="69"/>
                    <a:pt x="2466" y="160"/>
                    <a:pt x="2466" y="229"/>
                  </a:cubicBezTo>
                  <a:cubicBezTo>
                    <a:pt x="2466" y="251"/>
                    <a:pt x="2466" y="274"/>
                    <a:pt x="2466" y="274"/>
                  </a:cubicBezTo>
                  <a:lnTo>
                    <a:pt x="2489" y="274"/>
                  </a:lnTo>
                  <a:cubicBezTo>
                    <a:pt x="2489" y="297"/>
                    <a:pt x="2489" y="297"/>
                    <a:pt x="2489" y="320"/>
                  </a:cubicBezTo>
                  <a:cubicBezTo>
                    <a:pt x="2534" y="411"/>
                    <a:pt x="2626" y="503"/>
                    <a:pt x="2671" y="594"/>
                  </a:cubicBezTo>
                  <a:cubicBezTo>
                    <a:pt x="2694" y="639"/>
                    <a:pt x="2740" y="708"/>
                    <a:pt x="2740" y="799"/>
                  </a:cubicBezTo>
                  <a:cubicBezTo>
                    <a:pt x="2740" y="822"/>
                    <a:pt x="2717" y="845"/>
                    <a:pt x="2717" y="891"/>
                  </a:cubicBezTo>
                  <a:lnTo>
                    <a:pt x="2717" y="936"/>
                  </a:lnTo>
                  <a:cubicBezTo>
                    <a:pt x="2717" y="936"/>
                    <a:pt x="2717" y="936"/>
                    <a:pt x="2717" y="959"/>
                  </a:cubicBezTo>
                  <a:cubicBezTo>
                    <a:pt x="2717" y="982"/>
                    <a:pt x="2717" y="1005"/>
                    <a:pt x="2717" y="1050"/>
                  </a:cubicBezTo>
                  <a:cubicBezTo>
                    <a:pt x="2694" y="1050"/>
                    <a:pt x="2694" y="1073"/>
                    <a:pt x="2694" y="1096"/>
                  </a:cubicBezTo>
                  <a:cubicBezTo>
                    <a:pt x="2694" y="1096"/>
                    <a:pt x="2694" y="1073"/>
                    <a:pt x="2671" y="1073"/>
                  </a:cubicBezTo>
                  <a:lnTo>
                    <a:pt x="2671" y="1142"/>
                  </a:lnTo>
                  <a:cubicBezTo>
                    <a:pt x="2671" y="1142"/>
                    <a:pt x="2671" y="1142"/>
                    <a:pt x="2671" y="1164"/>
                  </a:cubicBezTo>
                  <a:cubicBezTo>
                    <a:pt x="2671" y="1164"/>
                    <a:pt x="2649" y="1210"/>
                    <a:pt x="2649" y="1256"/>
                  </a:cubicBezTo>
                  <a:cubicBezTo>
                    <a:pt x="2626" y="1370"/>
                    <a:pt x="2626" y="1484"/>
                    <a:pt x="2557" y="1575"/>
                  </a:cubicBezTo>
                  <a:cubicBezTo>
                    <a:pt x="2466" y="1735"/>
                    <a:pt x="2375" y="1872"/>
                    <a:pt x="2352" y="2055"/>
                  </a:cubicBezTo>
                  <a:cubicBezTo>
                    <a:pt x="2329" y="2214"/>
                    <a:pt x="2306" y="2351"/>
                    <a:pt x="2283" y="2488"/>
                  </a:cubicBezTo>
                  <a:cubicBezTo>
                    <a:pt x="2283" y="2509"/>
                    <a:pt x="2283" y="2533"/>
                    <a:pt x="2283" y="2557"/>
                  </a:cubicBezTo>
                  <a:lnTo>
                    <a:pt x="2283" y="2580"/>
                  </a:lnTo>
                  <a:cubicBezTo>
                    <a:pt x="2283" y="2602"/>
                    <a:pt x="2283" y="2602"/>
                    <a:pt x="2283" y="2602"/>
                  </a:cubicBezTo>
                  <a:cubicBezTo>
                    <a:pt x="2283" y="2739"/>
                    <a:pt x="2261" y="2831"/>
                    <a:pt x="2215" y="2968"/>
                  </a:cubicBezTo>
                  <a:cubicBezTo>
                    <a:pt x="2146" y="3173"/>
                    <a:pt x="2124" y="3287"/>
                    <a:pt x="1964" y="3447"/>
                  </a:cubicBezTo>
                  <a:cubicBezTo>
                    <a:pt x="1644" y="3767"/>
                    <a:pt x="1302" y="3767"/>
                    <a:pt x="868" y="3767"/>
                  </a:cubicBezTo>
                  <a:cubicBezTo>
                    <a:pt x="839" y="3767"/>
                    <a:pt x="807" y="3766"/>
                    <a:pt x="774" y="3766"/>
                  </a:cubicBezTo>
                  <a:cubicBezTo>
                    <a:pt x="475" y="3766"/>
                    <a:pt x="62" y="3785"/>
                    <a:pt x="1" y="4155"/>
                  </a:cubicBezTo>
                  <a:cubicBezTo>
                    <a:pt x="1" y="4246"/>
                    <a:pt x="1" y="4337"/>
                    <a:pt x="1" y="4406"/>
                  </a:cubicBezTo>
                  <a:cubicBezTo>
                    <a:pt x="1" y="4428"/>
                    <a:pt x="1" y="4451"/>
                    <a:pt x="1" y="4474"/>
                  </a:cubicBezTo>
                  <a:cubicBezTo>
                    <a:pt x="8" y="4518"/>
                    <a:pt x="15" y="4533"/>
                    <a:pt x="23" y="4533"/>
                  </a:cubicBezTo>
                  <a:cubicBezTo>
                    <a:pt x="40" y="4533"/>
                    <a:pt x="61" y="4460"/>
                    <a:pt x="92" y="4428"/>
                  </a:cubicBezTo>
                  <a:cubicBezTo>
                    <a:pt x="195" y="4246"/>
                    <a:pt x="377" y="4200"/>
                    <a:pt x="574" y="4200"/>
                  </a:cubicBezTo>
                  <a:cubicBezTo>
                    <a:pt x="771" y="4200"/>
                    <a:pt x="982" y="4246"/>
                    <a:pt x="1142" y="4246"/>
                  </a:cubicBezTo>
                  <a:cubicBezTo>
                    <a:pt x="1200" y="4249"/>
                    <a:pt x="1257" y="4251"/>
                    <a:pt x="1314" y="4251"/>
                  </a:cubicBezTo>
                  <a:cubicBezTo>
                    <a:pt x="1660" y="4251"/>
                    <a:pt x="1979" y="4181"/>
                    <a:pt x="2215" y="3926"/>
                  </a:cubicBezTo>
                  <a:cubicBezTo>
                    <a:pt x="2534" y="3607"/>
                    <a:pt x="2603" y="3219"/>
                    <a:pt x="2740" y="2808"/>
                  </a:cubicBezTo>
                  <a:cubicBezTo>
                    <a:pt x="2786" y="2648"/>
                    <a:pt x="2786" y="2465"/>
                    <a:pt x="2854" y="2306"/>
                  </a:cubicBezTo>
                  <a:cubicBezTo>
                    <a:pt x="2900" y="2146"/>
                    <a:pt x="3059" y="2032"/>
                    <a:pt x="3151" y="1895"/>
                  </a:cubicBezTo>
                  <a:cubicBezTo>
                    <a:pt x="3196" y="1735"/>
                    <a:pt x="3333" y="1438"/>
                    <a:pt x="3288" y="1233"/>
                  </a:cubicBezTo>
                  <a:lnTo>
                    <a:pt x="3288" y="1210"/>
                  </a:lnTo>
                  <a:cubicBezTo>
                    <a:pt x="3288" y="1187"/>
                    <a:pt x="3265" y="1164"/>
                    <a:pt x="3242" y="1142"/>
                  </a:cubicBezTo>
                  <a:cubicBezTo>
                    <a:pt x="3242" y="1119"/>
                    <a:pt x="3242" y="1096"/>
                    <a:pt x="3242" y="1073"/>
                  </a:cubicBezTo>
                  <a:lnTo>
                    <a:pt x="3242" y="1005"/>
                  </a:lnTo>
                  <a:cubicBezTo>
                    <a:pt x="3219" y="982"/>
                    <a:pt x="3219" y="936"/>
                    <a:pt x="3196" y="913"/>
                  </a:cubicBezTo>
                  <a:lnTo>
                    <a:pt x="3196" y="868"/>
                  </a:lnTo>
                  <a:cubicBezTo>
                    <a:pt x="3196" y="822"/>
                    <a:pt x="3196" y="799"/>
                    <a:pt x="3174" y="754"/>
                  </a:cubicBezTo>
                  <a:lnTo>
                    <a:pt x="3174" y="731"/>
                  </a:lnTo>
                  <a:cubicBezTo>
                    <a:pt x="3174" y="708"/>
                    <a:pt x="3174" y="708"/>
                    <a:pt x="3174" y="708"/>
                  </a:cubicBezTo>
                  <a:lnTo>
                    <a:pt x="3174" y="662"/>
                  </a:lnTo>
                  <a:cubicBezTo>
                    <a:pt x="3174" y="617"/>
                    <a:pt x="3128" y="594"/>
                    <a:pt x="3105" y="525"/>
                  </a:cubicBezTo>
                  <a:cubicBezTo>
                    <a:pt x="3037" y="411"/>
                    <a:pt x="3037" y="366"/>
                    <a:pt x="2922" y="274"/>
                  </a:cubicBezTo>
                  <a:cubicBezTo>
                    <a:pt x="2786" y="137"/>
                    <a:pt x="2671" y="0"/>
                    <a:pt x="24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97"/>
            <p:cNvSpPr/>
            <p:nvPr/>
          </p:nvSpPr>
          <p:spPr>
            <a:xfrm>
              <a:off x="4256500" y="2783600"/>
              <a:ext cx="8600" cy="29850"/>
            </a:xfrm>
            <a:custGeom>
              <a:avLst/>
              <a:gdLst/>
              <a:ahLst/>
              <a:cxnLst/>
              <a:rect l="l" t="t" r="r" b="b"/>
              <a:pathLst>
                <a:path w="344" h="1194" extrusionOk="0">
                  <a:moveTo>
                    <a:pt x="206" y="0"/>
                  </a:moveTo>
                  <a:cubicBezTo>
                    <a:pt x="183" y="0"/>
                    <a:pt x="161" y="23"/>
                    <a:pt x="161" y="46"/>
                  </a:cubicBezTo>
                  <a:cubicBezTo>
                    <a:pt x="138" y="69"/>
                    <a:pt x="138" y="91"/>
                    <a:pt x="138" y="114"/>
                  </a:cubicBezTo>
                  <a:cubicBezTo>
                    <a:pt x="161" y="183"/>
                    <a:pt x="183" y="343"/>
                    <a:pt x="183" y="411"/>
                  </a:cubicBezTo>
                  <a:cubicBezTo>
                    <a:pt x="183" y="457"/>
                    <a:pt x="183" y="502"/>
                    <a:pt x="183" y="548"/>
                  </a:cubicBezTo>
                  <a:cubicBezTo>
                    <a:pt x="183" y="594"/>
                    <a:pt x="161" y="639"/>
                    <a:pt x="161" y="708"/>
                  </a:cubicBezTo>
                  <a:cubicBezTo>
                    <a:pt x="115" y="822"/>
                    <a:pt x="1" y="959"/>
                    <a:pt x="1" y="1119"/>
                  </a:cubicBezTo>
                  <a:cubicBezTo>
                    <a:pt x="1" y="1150"/>
                    <a:pt x="12" y="1193"/>
                    <a:pt x="42" y="1193"/>
                  </a:cubicBezTo>
                  <a:cubicBezTo>
                    <a:pt x="55" y="1193"/>
                    <a:pt x="71" y="1185"/>
                    <a:pt x="92" y="1164"/>
                  </a:cubicBezTo>
                  <a:cubicBezTo>
                    <a:pt x="138" y="1119"/>
                    <a:pt x="183" y="1050"/>
                    <a:pt x="229" y="959"/>
                  </a:cubicBezTo>
                  <a:cubicBezTo>
                    <a:pt x="252" y="890"/>
                    <a:pt x="252" y="799"/>
                    <a:pt x="298" y="731"/>
                  </a:cubicBezTo>
                  <a:cubicBezTo>
                    <a:pt x="343" y="662"/>
                    <a:pt x="320" y="571"/>
                    <a:pt x="320" y="502"/>
                  </a:cubicBezTo>
                  <a:cubicBezTo>
                    <a:pt x="343" y="434"/>
                    <a:pt x="343" y="343"/>
                    <a:pt x="343" y="274"/>
                  </a:cubicBezTo>
                  <a:cubicBezTo>
                    <a:pt x="320" y="206"/>
                    <a:pt x="320" y="114"/>
                    <a:pt x="275" y="23"/>
                  </a:cubicBezTo>
                  <a:cubicBezTo>
                    <a:pt x="275" y="23"/>
                    <a:pt x="252" y="0"/>
                    <a:pt x="2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97"/>
            <p:cNvSpPr/>
            <p:nvPr/>
          </p:nvSpPr>
          <p:spPr>
            <a:xfrm>
              <a:off x="4271350" y="2756775"/>
              <a:ext cx="9150" cy="13725"/>
            </a:xfrm>
            <a:custGeom>
              <a:avLst/>
              <a:gdLst/>
              <a:ahLst/>
              <a:cxnLst/>
              <a:rect l="l" t="t" r="r" b="b"/>
              <a:pathLst>
                <a:path w="366" h="549" extrusionOk="0">
                  <a:moveTo>
                    <a:pt x="92" y="0"/>
                  </a:moveTo>
                  <a:cubicBezTo>
                    <a:pt x="46" y="0"/>
                    <a:pt x="0" y="23"/>
                    <a:pt x="0" y="69"/>
                  </a:cubicBezTo>
                  <a:cubicBezTo>
                    <a:pt x="23" y="92"/>
                    <a:pt x="23" y="137"/>
                    <a:pt x="46" y="160"/>
                  </a:cubicBezTo>
                  <a:cubicBezTo>
                    <a:pt x="69" y="183"/>
                    <a:pt x="114" y="206"/>
                    <a:pt x="92" y="251"/>
                  </a:cubicBezTo>
                  <a:cubicBezTo>
                    <a:pt x="92" y="297"/>
                    <a:pt x="137" y="297"/>
                    <a:pt x="137" y="343"/>
                  </a:cubicBezTo>
                  <a:cubicBezTo>
                    <a:pt x="160" y="366"/>
                    <a:pt x="137" y="411"/>
                    <a:pt x="160" y="434"/>
                  </a:cubicBezTo>
                  <a:cubicBezTo>
                    <a:pt x="183" y="457"/>
                    <a:pt x="183" y="503"/>
                    <a:pt x="229" y="525"/>
                  </a:cubicBezTo>
                  <a:cubicBezTo>
                    <a:pt x="206" y="525"/>
                    <a:pt x="251" y="548"/>
                    <a:pt x="274" y="548"/>
                  </a:cubicBezTo>
                  <a:cubicBezTo>
                    <a:pt x="297" y="525"/>
                    <a:pt x="343" y="525"/>
                    <a:pt x="343" y="503"/>
                  </a:cubicBezTo>
                  <a:cubicBezTo>
                    <a:pt x="343" y="480"/>
                    <a:pt x="365" y="480"/>
                    <a:pt x="343" y="457"/>
                  </a:cubicBezTo>
                  <a:cubicBezTo>
                    <a:pt x="320" y="434"/>
                    <a:pt x="297" y="366"/>
                    <a:pt x="297" y="320"/>
                  </a:cubicBezTo>
                  <a:cubicBezTo>
                    <a:pt x="274" y="274"/>
                    <a:pt x="251" y="251"/>
                    <a:pt x="229" y="183"/>
                  </a:cubicBezTo>
                  <a:cubicBezTo>
                    <a:pt x="206" y="160"/>
                    <a:pt x="206" y="92"/>
                    <a:pt x="183" y="69"/>
                  </a:cubicBezTo>
                  <a:cubicBezTo>
                    <a:pt x="160" y="23"/>
                    <a:pt x="137"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97"/>
            <p:cNvSpPr/>
            <p:nvPr/>
          </p:nvSpPr>
          <p:spPr>
            <a:xfrm>
              <a:off x="4148100" y="2879450"/>
              <a:ext cx="22825" cy="16275"/>
            </a:xfrm>
            <a:custGeom>
              <a:avLst/>
              <a:gdLst/>
              <a:ahLst/>
              <a:cxnLst/>
              <a:rect l="l" t="t" r="r" b="b"/>
              <a:pathLst>
                <a:path w="913" h="651" extrusionOk="0">
                  <a:moveTo>
                    <a:pt x="867" y="1"/>
                  </a:moveTo>
                  <a:cubicBezTo>
                    <a:pt x="845" y="24"/>
                    <a:pt x="799" y="24"/>
                    <a:pt x="799" y="24"/>
                  </a:cubicBezTo>
                  <a:cubicBezTo>
                    <a:pt x="776" y="46"/>
                    <a:pt x="753" y="69"/>
                    <a:pt x="753" y="92"/>
                  </a:cubicBezTo>
                  <a:cubicBezTo>
                    <a:pt x="753" y="138"/>
                    <a:pt x="685" y="252"/>
                    <a:pt x="639" y="275"/>
                  </a:cubicBezTo>
                  <a:cubicBezTo>
                    <a:pt x="571" y="343"/>
                    <a:pt x="548" y="389"/>
                    <a:pt x="434" y="434"/>
                  </a:cubicBezTo>
                  <a:cubicBezTo>
                    <a:pt x="320" y="480"/>
                    <a:pt x="183" y="457"/>
                    <a:pt x="68" y="526"/>
                  </a:cubicBezTo>
                  <a:cubicBezTo>
                    <a:pt x="46" y="571"/>
                    <a:pt x="0" y="640"/>
                    <a:pt x="68" y="640"/>
                  </a:cubicBezTo>
                  <a:cubicBezTo>
                    <a:pt x="129" y="640"/>
                    <a:pt x="180" y="650"/>
                    <a:pt x="227" y="650"/>
                  </a:cubicBezTo>
                  <a:cubicBezTo>
                    <a:pt x="251" y="650"/>
                    <a:pt x="274" y="647"/>
                    <a:pt x="297" y="640"/>
                  </a:cubicBezTo>
                  <a:cubicBezTo>
                    <a:pt x="365" y="617"/>
                    <a:pt x="434" y="571"/>
                    <a:pt x="502" y="549"/>
                  </a:cubicBezTo>
                  <a:cubicBezTo>
                    <a:pt x="548" y="549"/>
                    <a:pt x="571" y="526"/>
                    <a:pt x="593" y="503"/>
                  </a:cubicBezTo>
                  <a:cubicBezTo>
                    <a:pt x="639" y="480"/>
                    <a:pt x="662" y="457"/>
                    <a:pt x="685" y="434"/>
                  </a:cubicBezTo>
                  <a:cubicBezTo>
                    <a:pt x="753" y="412"/>
                    <a:pt x="799" y="366"/>
                    <a:pt x="845" y="298"/>
                  </a:cubicBezTo>
                  <a:cubicBezTo>
                    <a:pt x="867" y="275"/>
                    <a:pt x="867" y="229"/>
                    <a:pt x="890" y="206"/>
                  </a:cubicBezTo>
                  <a:cubicBezTo>
                    <a:pt x="913" y="161"/>
                    <a:pt x="913" y="115"/>
                    <a:pt x="913" y="46"/>
                  </a:cubicBezTo>
                  <a:lnTo>
                    <a:pt x="913" y="46"/>
                  </a:lnTo>
                  <a:cubicBezTo>
                    <a:pt x="913" y="51"/>
                    <a:pt x="912" y="53"/>
                    <a:pt x="911" y="53"/>
                  </a:cubicBezTo>
                  <a:cubicBezTo>
                    <a:pt x="904" y="53"/>
                    <a:pt x="886" y="19"/>
                    <a:pt x="8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97"/>
            <p:cNvSpPr/>
            <p:nvPr/>
          </p:nvSpPr>
          <p:spPr>
            <a:xfrm>
              <a:off x="4225125" y="2823850"/>
              <a:ext cx="7450" cy="43925"/>
            </a:xfrm>
            <a:custGeom>
              <a:avLst/>
              <a:gdLst/>
              <a:ahLst/>
              <a:cxnLst/>
              <a:rect l="l" t="t" r="r" b="b"/>
              <a:pathLst>
                <a:path w="298" h="1757" extrusionOk="0">
                  <a:moveTo>
                    <a:pt x="229" y="1"/>
                  </a:moveTo>
                  <a:cubicBezTo>
                    <a:pt x="221" y="1"/>
                    <a:pt x="213" y="3"/>
                    <a:pt x="206" y="11"/>
                  </a:cubicBezTo>
                  <a:cubicBezTo>
                    <a:pt x="160" y="34"/>
                    <a:pt x="137" y="79"/>
                    <a:pt x="115" y="102"/>
                  </a:cubicBezTo>
                  <a:cubicBezTo>
                    <a:pt x="69" y="216"/>
                    <a:pt x="23" y="444"/>
                    <a:pt x="23" y="559"/>
                  </a:cubicBezTo>
                  <a:cubicBezTo>
                    <a:pt x="0" y="764"/>
                    <a:pt x="0" y="832"/>
                    <a:pt x="23" y="1038"/>
                  </a:cubicBezTo>
                  <a:cubicBezTo>
                    <a:pt x="23" y="1243"/>
                    <a:pt x="23" y="1540"/>
                    <a:pt x="160" y="1700"/>
                  </a:cubicBezTo>
                  <a:cubicBezTo>
                    <a:pt x="194" y="1734"/>
                    <a:pt x="229" y="1757"/>
                    <a:pt x="251" y="1757"/>
                  </a:cubicBezTo>
                  <a:cubicBezTo>
                    <a:pt x="274" y="1757"/>
                    <a:pt x="286" y="1734"/>
                    <a:pt x="274" y="1677"/>
                  </a:cubicBezTo>
                  <a:cubicBezTo>
                    <a:pt x="251" y="1563"/>
                    <a:pt x="251" y="1449"/>
                    <a:pt x="206" y="1335"/>
                  </a:cubicBezTo>
                  <a:cubicBezTo>
                    <a:pt x="183" y="1243"/>
                    <a:pt x="137" y="1129"/>
                    <a:pt x="160" y="1015"/>
                  </a:cubicBezTo>
                  <a:cubicBezTo>
                    <a:pt x="183" y="901"/>
                    <a:pt x="137" y="810"/>
                    <a:pt x="137" y="695"/>
                  </a:cubicBezTo>
                  <a:cubicBezTo>
                    <a:pt x="160" y="604"/>
                    <a:pt x="183" y="513"/>
                    <a:pt x="206" y="422"/>
                  </a:cubicBezTo>
                  <a:cubicBezTo>
                    <a:pt x="206" y="308"/>
                    <a:pt x="251" y="217"/>
                    <a:pt x="297" y="81"/>
                  </a:cubicBezTo>
                  <a:lnTo>
                    <a:pt x="297" y="81"/>
                  </a:lnTo>
                  <a:cubicBezTo>
                    <a:pt x="297" y="83"/>
                    <a:pt x="297" y="84"/>
                    <a:pt x="297" y="84"/>
                  </a:cubicBezTo>
                  <a:cubicBezTo>
                    <a:pt x="297" y="84"/>
                    <a:pt x="297" y="82"/>
                    <a:pt x="297" y="79"/>
                  </a:cubicBezTo>
                  <a:lnTo>
                    <a:pt x="297" y="79"/>
                  </a:lnTo>
                  <a:cubicBezTo>
                    <a:pt x="297" y="80"/>
                    <a:pt x="297" y="80"/>
                    <a:pt x="297" y="81"/>
                  </a:cubicBezTo>
                  <a:lnTo>
                    <a:pt x="297" y="81"/>
                  </a:lnTo>
                  <a:cubicBezTo>
                    <a:pt x="296" y="69"/>
                    <a:pt x="291" y="27"/>
                    <a:pt x="274" y="11"/>
                  </a:cubicBezTo>
                  <a:cubicBezTo>
                    <a:pt x="259" y="11"/>
                    <a:pt x="244" y="1"/>
                    <a:pt x="2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97"/>
            <p:cNvSpPr/>
            <p:nvPr/>
          </p:nvSpPr>
          <p:spPr>
            <a:xfrm>
              <a:off x="4074475" y="2930825"/>
              <a:ext cx="30850" cy="12000"/>
            </a:xfrm>
            <a:custGeom>
              <a:avLst/>
              <a:gdLst/>
              <a:ahLst/>
              <a:cxnLst/>
              <a:rect l="l" t="t" r="r" b="b"/>
              <a:pathLst>
                <a:path w="1234" h="480" extrusionOk="0">
                  <a:moveTo>
                    <a:pt x="115" y="0"/>
                  </a:moveTo>
                  <a:cubicBezTo>
                    <a:pt x="69" y="23"/>
                    <a:pt x="1" y="46"/>
                    <a:pt x="69" y="91"/>
                  </a:cubicBezTo>
                  <a:cubicBezTo>
                    <a:pt x="137" y="160"/>
                    <a:pt x="183" y="205"/>
                    <a:pt x="274" y="251"/>
                  </a:cubicBezTo>
                  <a:cubicBezTo>
                    <a:pt x="343" y="274"/>
                    <a:pt x="434" y="274"/>
                    <a:pt x="503" y="342"/>
                  </a:cubicBezTo>
                  <a:cubicBezTo>
                    <a:pt x="571" y="388"/>
                    <a:pt x="640" y="388"/>
                    <a:pt x="708" y="388"/>
                  </a:cubicBezTo>
                  <a:cubicBezTo>
                    <a:pt x="799" y="411"/>
                    <a:pt x="845" y="457"/>
                    <a:pt x="936" y="457"/>
                  </a:cubicBezTo>
                  <a:cubicBezTo>
                    <a:pt x="1005" y="457"/>
                    <a:pt x="1073" y="479"/>
                    <a:pt x="1187" y="479"/>
                  </a:cubicBezTo>
                  <a:cubicBezTo>
                    <a:pt x="1187" y="479"/>
                    <a:pt x="1233" y="457"/>
                    <a:pt x="1233" y="411"/>
                  </a:cubicBezTo>
                  <a:cubicBezTo>
                    <a:pt x="1233" y="388"/>
                    <a:pt x="1233" y="365"/>
                    <a:pt x="1210" y="342"/>
                  </a:cubicBezTo>
                  <a:cubicBezTo>
                    <a:pt x="1187" y="342"/>
                    <a:pt x="1165" y="320"/>
                    <a:pt x="1142" y="320"/>
                  </a:cubicBezTo>
                  <a:cubicBezTo>
                    <a:pt x="1073" y="320"/>
                    <a:pt x="914" y="297"/>
                    <a:pt x="845" y="274"/>
                  </a:cubicBezTo>
                  <a:cubicBezTo>
                    <a:pt x="708" y="251"/>
                    <a:pt x="662" y="251"/>
                    <a:pt x="548" y="183"/>
                  </a:cubicBezTo>
                  <a:cubicBezTo>
                    <a:pt x="480" y="160"/>
                    <a:pt x="411" y="137"/>
                    <a:pt x="343" y="91"/>
                  </a:cubicBezTo>
                  <a:cubicBezTo>
                    <a:pt x="274" y="46"/>
                    <a:pt x="206" y="0"/>
                    <a:pt x="1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97"/>
            <p:cNvSpPr/>
            <p:nvPr/>
          </p:nvSpPr>
          <p:spPr>
            <a:xfrm>
              <a:off x="4125500" y="3053125"/>
              <a:ext cx="21475" cy="11800"/>
            </a:xfrm>
            <a:custGeom>
              <a:avLst/>
              <a:gdLst/>
              <a:ahLst/>
              <a:cxnLst/>
              <a:rect l="l" t="t" r="r" b="b"/>
              <a:pathLst>
                <a:path w="859" h="472" extrusionOk="0">
                  <a:moveTo>
                    <a:pt x="54" y="0"/>
                  </a:moveTo>
                  <a:cubicBezTo>
                    <a:pt x="26" y="0"/>
                    <a:pt x="0" y="12"/>
                    <a:pt x="14" y="38"/>
                  </a:cubicBezTo>
                  <a:cubicBezTo>
                    <a:pt x="14" y="84"/>
                    <a:pt x="37" y="107"/>
                    <a:pt x="37" y="152"/>
                  </a:cubicBezTo>
                  <a:cubicBezTo>
                    <a:pt x="59" y="175"/>
                    <a:pt x="82" y="221"/>
                    <a:pt x="105" y="244"/>
                  </a:cubicBezTo>
                  <a:cubicBezTo>
                    <a:pt x="128" y="267"/>
                    <a:pt x="151" y="289"/>
                    <a:pt x="174" y="312"/>
                  </a:cubicBezTo>
                  <a:cubicBezTo>
                    <a:pt x="219" y="335"/>
                    <a:pt x="242" y="358"/>
                    <a:pt x="265" y="381"/>
                  </a:cubicBezTo>
                  <a:cubicBezTo>
                    <a:pt x="288" y="404"/>
                    <a:pt x="311" y="426"/>
                    <a:pt x="356" y="426"/>
                  </a:cubicBezTo>
                  <a:cubicBezTo>
                    <a:pt x="379" y="426"/>
                    <a:pt x="425" y="449"/>
                    <a:pt x="447" y="449"/>
                  </a:cubicBezTo>
                  <a:cubicBezTo>
                    <a:pt x="470" y="472"/>
                    <a:pt x="516" y="472"/>
                    <a:pt x="539" y="472"/>
                  </a:cubicBezTo>
                  <a:cubicBezTo>
                    <a:pt x="584" y="472"/>
                    <a:pt x="607" y="472"/>
                    <a:pt x="653" y="449"/>
                  </a:cubicBezTo>
                  <a:cubicBezTo>
                    <a:pt x="676" y="449"/>
                    <a:pt x="721" y="426"/>
                    <a:pt x="744" y="404"/>
                  </a:cubicBezTo>
                  <a:cubicBezTo>
                    <a:pt x="790" y="404"/>
                    <a:pt x="813" y="358"/>
                    <a:pt x="836" y="335"/>
                  </a:cubicBezTo>
                  <a:cubicBezTo>
                    <a:pt x="836" y="335"/>
                    <a:pt x="858" y="289"/>
                    <a:pt x="836" y="267"/>
                  </a:cubicBezTo>
                  <a:cubicBezTo>
                    <a:pt x="813" y="244"/>
                    <a:pt x="790" y="221"/>
                    <a:pt x="767" y="221"/>
                  </a:cubicBezTo>
                  <a:cubicBezTo>
                    <a:pt x="744" y="221"/>
                    <a:pt x="721" y="221"/>
                    <a:pt x="721" y="244"/>
                  </a:cubicBezTo>
                  <a:cubicBezTo>
                    <a:pt x="699" y="244"/>
                    <a:pt x="699" y="267"/>
                    <a:pt x="676" y="267"/>
                  </a:cubicBezTo>
                  <a:cubicBezTo>
                    <a:pt x="676" y="289"/>
                    <a:pt x="653" y="289"/>
                    <a:pt x="630" y="289"/>
                  </a:cubicBezTo>
                  <a:cubicBezTo>
                    <a:pt x="584" y="312"/>
                    <a:pt x="562" y="312"/>
                    <a:pt x="539" y="312"/>
                  </a:cubicBezTo>
                  <a:cubicBezTo>
                    <a:pt x="493" y="312"/>
                    <a:pt x="447" y="312"/>
                    <a:pt x="425" y="289"/>
                  </a:cubicBezTo>
                  <a:cubicBezTo>
                    <a:pt x="402" y="289"/>
                    <a:pt x="379" y="267"/>
                    <a:pt x="333" y="244"/>
                  </a:cubicBezTo>
                  <a:cubicBezTo>
                    <a:pt x="242" y="198"/>
                    <a:pt x="219" y="61"/>
                    <a:pt x="105" y="15"/>
                  </a:cubicBezTo>
                  <a:cubicBezTo>
                    <a:pt x="96" y="6"/>
                    <a:pt x="74" y="0"/>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97"/>
            <p:cNvSpPr/>
            <p:nvPr/>
          </p:nvSpPr>
          <p:spPr>
            <a:xfrm>
              <a:off x="4243375" y="3034425"/>
              <a:ext cx="32000" cy="16400"/>
            </a:xfrm>
            <a:custGeom>
              <a:avLst/>
              <a:gdLst/>
              <a:ahLst/>
              <a:cxnLst/>
              <a:rect l="l" t="t" r="r" b="b"/>
              <a:pathLst>
                <a:path w="1280" h="656" extrusionOk="0">
                  <a:moveTo>
                    <a:pt x="1221" y="1"/>
                  </a:moveTo>
                  <a:cubicBezTo>
                    <a:pt x="1214" y="1"/>
                    <a:pt x="1211" y="4"/>
                    <a:pt x="1211" y="10"/>
                  </a:cubicBezTo>
                  <a:cubicBezTo>
                    <a:pt x="1165" y="10"/>
                    <a:pt x="1142" y="33"/>
                    <a:pt x="1119" y="56"/>
                  </a:cubicBezTo>
                  <a:cubicBezTo>
                    <a:pt x="1074" y="102"/>
                    <a:pt x="937" y="216"/>
                    <a:pt x="868" y="261"/>
                  </a:cubicBezTo>
                  <a:cubicBezTo>
                    <a:pt x="754" y="353"/>
                    <a:pt x="708" y="375"/>
                    <a:pt x="594" y="444"/>
                  </a:cubicBezTo>
                  <a:cubicBezTo>
                    <a:pt x="503" y="467"/>
                    <a:pt x="435" y="467"/>
                    <a:pt x="343" y="467"/>
                  </a:cubicBezTo>
                  <a:lnTo>
                    <a:pt x="138" y="467"/>
                  </a:lnTo>
                  <a:cubicBezTo>
                    <a:pt x="92" y="467"/>
                    <a:pt x="1" y="490"/>
                    <a:pt x="69" y="558"/>
                  </a:cubicBezTo>
                  <a:cubicBezTo>
                    <a:pt x="144" y="614"/>
                    <a:pt x="235" y="655"/>
                    <a:pt x="316" y="655"/>
                  </a:cubicBezTo>
                  <a:cubicBezTo>
                    <a:pt x="333" y="655"/>
                    <a:pt x="350" y="653"/>
                    <a:pt x="366" y="649"/>
                  </a:cubicBezTo>
                  <a:cubicBezTo>
                    <a:pt x="480" y="627"/>
                    <a:pt x="549" y="581"/>
                    <a:pt x="640" y="558"/>
                  </a:cubicBezTo>
                  <a:cubicBezTo>
                    <a:pt x="731" y="558"/>
                    <a:pt x="800" y="490"/>
                    <a:pt x="868" y="444"/>
                  </a:cubicBezTo>
                  <a:cubicBezTo>
                    <a:pt x="937" y="398"/>
                    <a:pt x="1005" y="375"/>
                    <a:pt x="1074" y="307"/>
                  </a:cubicBezTo>
                  <a:cubicBezTo>
                    <a:pt x="1142" y="261"/>
                    <a:pt x="1211" y="193"/>
                    <a:pt x="1279" y="102"/>
                  </a:cubicBezTo>
                  <a:cubicBezTo>
                    <a:pt x="1279" y="102"/>
                    <a:pt x="1279" y="56"/>
                    <a:pt x="1279" y="33"/>
                  </a:cubicBezTo>
                  <a:cubicBezTo>
                    <a:pt x="1263" y="17"/>
                    <a:pt x="1235" y="1"/>
                    <a:pt x="12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97"/>
            <p:cNvSpPr/>
            <p:nvPr/>
          </p:nvSpPr>
          <p:spPr>
            <a:xfrm>
              <a:off x="3772050" y="3060350"/>
              <a:ext cx="52525" cy="17375"/>
            </a:xfrm>
            <a:custGeom>
              <a:avLst/>
              <a:gdLst/>
              <a:ahLst/>
              <a:cxnLst/>
              <a:rect l="l" t="t" r="r" b="b"/>
              <a:pathLst>
                <a:path w="2101" h="695" extrusionOk="0">
                  <a:moveTo>
                    <a:pt x="183" y="0"/>
                  </a:moveTo>
                  <a:cubicBezTo>
                    <a:pt x="114" y="0"/>
                    <a:pt x="0" y="0"/>
                    <a:pt x="114" y="92"/>
                  </a:cubicBezTo>
                  <a:cubicBezTo>
                    <a:pt x="160" y="137"/>
                    <a:pt x="228" y="183"/>
                    <a:pt x="274" y="229"/>
                  </a:cubicBezTo>
                  <a:cubicBezTo>
                    <a:pt x="343" y="251"/>
                    <a:pt x="411" y="297"/>
                    <a:pt x="479" y="320"/>
                  </a:cubicBezTo>
                  <a:cubicBezTo>
                    <a:pt x="548" y="366"/>
                    <a:pt x="616" y="366"/>
                    <a:pt x="685" y="388"/>
                  </a:cubicBezTo>
                  <a:cubicBezTo>
                    <a:pt x="731" y="411"/>
                    <a:pt x="799" y="434"/>
                    <a:pt x="867" y="457"/>
                  </a:cubicBezTo>
                  <a:cubicBezTo>
                    <a:pt x="982" y="525"/>
                    <a:pt x="1119" y="525"/>
                    <a:pt x="1233" y="548"/>
                  </a:cubicBezTo>
                  <a:cubicBezTo>
                    <a:pt x="1347" y="571"/>
                    <a:pt x="1461" y="617"/>
                    <a:pt x="1598" y="639"/>
                  </a:cubicBezTo>
                  <a:cubicBezTo>
                    <a:pt x="1712" y="662"/>
                    <a:pt x="1849" y="685"/>
                    <a:pt x="2032" y="685"/>
                  </a:cubicBezTo>
                  <a:cubicBezTo>
                    <a:pt x="2025" y="692"/>
                    <a:pt x="2026" y="695"/>
                    <a:pt x="2032" y="695"/>
                  </a:cubicBezTo>
                  <a:cubicBezTo>
                    <a:pt x="2045" y="695"/>
                    <a:pt x="2084" y="678"/>
                    <a:pt x="2100" y="662"/>
                  </a:cubicBezTo>
                  <a:cubicBezTo>
                    <a:pt x="2100" y="639"/>
                    <a:pt x="2100" y="594"/>
                    <a:pt x="2077" y="594"/>
                  </a:cubicBezTo>
                  <a:cubicBezTo>
                    <a:pt x="2032" y="548"/>
                    <a:pt x="1986" y="548"/>
                    <a:pt x="1940" y="525"/>
                  </a:cubicBezTo>
                  <a:cubicBezTo>
                    <a:pt x="1803" y="503"/>
                    <a:pt x="1552" y="457"/>
                    <a:pt x="1415" y="434"/>
                  </a:cubicBezTo>
                  <a:cubicBezTo>
                    <a:pt x="1210" y="388"/>
                    <a:pt x="1119" y="388"/>
                    <a:pt x="890" y="320"/>
                  </a:cubicBezTo>
                  <a:cubicBezTo>
                    <a:pt x="662" y="251"/>
                    <a:pt x="411" y="92"/>
                    <a:pt x="1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97"/>
            <p:cNvSpPr/>
            <p:nvPr/>
          </p:nvSpPr>
          <p:spPr>
            <a:xfrm>
              <a:off x="4019700" y="2775600"/>
              <a:ext cx="17025" cy="24475"/>
            </a:xfrm>
            <a:custGeom>
              <a:avLst/>
              <a:gdLst/>
              <a:ahLst/>
              <a:cxnLst/>
              <a:rect l="l" t="t" r="r" b="b"/>
              <a:pathLst>
                <a:path w="681" h="979" extrusionOk="0">
                  <a:moveTo>
                    <a:pt x="594" y="1"/>
                  </a:moveTo>
                  <a:cubicBezTo>
                    <a:pt x="571" y="1"/>
                    <a:pt x="548" y="23"/>
                    <a:pt x="525" y="46"/>
                  </a:cubicBezTo>
                  <a:cubicBezTo>
                    <a:pt x="480" y="115"/>
                    <a:pt x="388" y="206"/>
                    <a:pt x="366" y="274"/>
                  </a:cubicBezTo>
                  <a:cubicBezTo>
                    <a:pt x="297" y="366"/>
                    <a:pt x="251" y="411"/>
                    <a:pt x="183" y="526"/>
                  </a:cubicBezTo>
                  <a:cubicBezTo>
                    <a:pt x="160" y="571"/>
                    <a:pt x="114" y="640"/>
                    <a:pt x="69" y="708"/>
                  </a:cubicBezTo>
                  <a:cubicBezTo>
                    <a:pt x="23" y="754"/>
                    <a:pt x="0" y="845"/>
                    <a:pt x="0" y="914"/>
                  </a:cubicBezTo>
                  <a:cubicBezTo>
                    <a:pt x="16" y="946"/>
                    <a:pt x="44" y="978"/>
                    <a:pt x="75" y="978"/>
                  </a:cubicBezTo>
                  <a:cubicBezTo>
                    <a:pt x="88" y="978"/>
                    <a:pt x="101" y="973"/>
                    <a:pt x="114" y="959"/>
                  </a:cubicBezTo>
                  <a:cubicBezTo>
                    <a:pt x="160" y="891"/>
                    <a:pt x="183" y="845"/>
                    <a:pt x="229" y="777"/>
                  </a:cubicBezTo>
                  <a:cubicBezTo>
                    <a:pt x="251" y="708"/>
                    <a:pt x="274" y="640"/>
                    <a:pt x="320" y="594"/>
                  </a:cubicBezTo>
                  <a:cubicBezTo>
                    <a:pt x="366" y="548"/>
                    <a:pt x="388" y="480"/>
                    <a:pt x="434" y="434"/>
                  </a:cubicBezTo>
                  <a:cubicBezTo>
                    <a:pt x="457" y="389"/>
                    <a:pt x="502" y="343"/>
                    <a:pt x="548" y="274"/>
                  </a:cubicBezTo>
                  <a:cubicBezTo>
                    <a:pt x="594" y="229"/>
                    <a:pt x="617" y="183"/>
                    <a:pt x="662" y="92"/>
                  </a:cubicBezTo>
                  <a:cubicBezTo>
                    <a:pt x="662" y="96"/>
                    <a:pt x="663" y="98"/>
                    <a:pt x="664" y="98"/>
                  </a:cubicBezTo>
                  <a:cubicBezTo>
                    <a:pt x="669" y="98"/>
                    <a:pt x="681" y="61"/>
                    <a:pt x="662" y="23"/>
                  </a:cubicBezTo>
                  <a:cubicBezTo>
                    <a:pt x="639" y="23"/>
                    <a:pt x="617" y="1"/>
                    <a:pt x="5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97"/>
            <p:cNvSpPr/>
            <p:nvPr/>
          </p:nvSpPr>
          <p:spPr>
            <a:xfrm>
              <a:off x="4064200" y="2852625"/>
              <a:ext cx="26175" cy="7450"/>
            </a:xfrm>
            <a:custGeom>
              <a:avLst/>
              <a:gdLst/>
              <a:ahLst/>
              <a:cxnLst/>
              <a:rect l="l" t="t" r="r" b="b"/>
              <a:pathLst>
                <a:path w="1047" h="298" extrusionOk="0">
                  <a:moveTo>
                    <a:pt x="982" y="1"/>
                  </a:moveTo>
                  <a:cubicBezTo>
                    <a:pt x="959" y="1"/>
                    <a:pt x="937" y="1"/>
                    <a:pt x="914" y="24"/>
                  </a:cubicBezTo>
                  <a:cubicBezTo>
                    <a:pt x="868" y="47"/>
                    <a:pt x="754" y="92"/>
                    <a:pt x="685" y="92"/>
                  </a:cubicBezTo>
                  <a:cubicBezTo>
                    <a:pt x="594" y="115"/>
                    <a:pt x="548" y="138"/>
                    <a:pt x="457" y="138"/>
                  </a:cubicBezTo>
                  <a:cubicBezTo>
                    <a:pt x="389" y="138"/>
                    <a:pt x="320" y="138"/>
                    <a:pt x="275" y="115"/>
                  </a:cubicBezTo>
                  <a:cubicBezTo>
                    <a:pt x="240" y="104"/>
                    <a:pt x="212" y="98"/>
                    <a:pt x="183" y="98"/>
                  </a:cubicBezTo>
                  <a:cubicBezTo>
                    <a:pt x="155" y="98"/>
                    <a:pt x="126" y="104"/>
                    <a:pt x="92" y="115"/>
                  </a:cubicBezTo>
                  <a:cubicBezTo>
                    <a:pt x="46" y="138"/>
                    <a:pt x="1" y="206"/>
                    <a:pt x="46" y="229"/>
                  </a:cubicBezTo>
                  <a:cubicBezTo>
                    <a:pt x="115" y="252"/>
                    <a:pt x="183" y="275"/>
                    <a:pt x="252" y="298"/>
                  </a:cubicBezTo>
                  <a:cubicBezTo>
                    <a:pt x="307" y="298"/>
                    <a:pt x="361" y="269"/>
                    <a:pt x="416" y="269"/>
                  </a:cubicBezTo>
                  <a:cubicBezTo>
                    <a:pt x="430" y="269"/>
                    <a:pt x="443" y="270"/>
                    <a:pt x="457" y="275"/>
                  </a:cubicBezTo>
                  <a:cubicBezTo>
                    <a:pt x="478" y="289"/>
                    <a:pt x="500" y="294"/>
                    <a:pt x="520" y="294"/>
                  </a:cubicBezTo>
                  <a:cubicBezTo>
                    <a:pt x="566" y="294"/>
                    <a:pt x="608" y="268"/>
                    <a:pt x="640" y="252"/>
                  </a:cubicBezTo>
                  <a:cubicBezTo>
                    <a:pt x="708" y="252"/>
                    <a:pt x="777" y="252"/>
                    <a:pt x="822" y="229"/>
                  </a:cubicBezTo>
                  <a:cubicBezTo>
                    <a:pt x="891" y="206"/>
                    <a:pt x="959" y="184"/>
                    <a:pt x="1028" y="115"/>
                  </a:cubicBezTo>
                  <a:cubicBezTo>
                    <a:pt x="1028" y="119"/>
                    <a:pt x="1029" y="121"/>
                    <a:pt x="1030" y="121"/>
                  </a:cubicBezTo>
                  <a:cubicBezTo>
                    <a:pt x="1035" y="121"/>
                    <a:pt x="1046" y="88"/>
                    <a:pt x="1028" y="69"/>
                  </a:cubicBezTo>
                  <a:cubicBezTo>
                    <a:pt x="1005" y="47"/>
                    <a:pt x="1005" y="24"/>
                    <a:pt x="9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97"/>
            <p:cNvSpPr/>
            <p:nvPr/>
          </p:nvSpPr>
          <p:spPr>
            <a:xfrm>
              <a:off x="4473350" y="2421150"/>
              <a:ext cx="20000" cy="6950"/>
            </a:xfrm>
            <a:custGeom>
              <a:avLst/>
              <a:gdLst/>
              <a:ahLst/>
              <a:cxnLst/>
              <a:rect l="l" t="t" r="r" b="b"/>
              <a:pathLst>
                <a:path w="800" h="278" extrusionOk="0">
                  <a:moveTo>
                    <a:pt x="121" y="0"/>
                  </a:moveTo>
                  <a:cubicBezTo>
                    <a:pt x="111" y="0"/>
                    <a:pt x="102" y="2"/>
                    <a:pt x="92" y="4"/>
                  </a:cubicBezTo>
                  <a:cubicBezTo>
                    <a:pt x="46" y="27"/>
                    <a:pt x="0" y="50"/>
                    <a:pt x="23" y="95"/>
                  </a:cubicBezTo>
                  <a:cubicBezTo>
                    <a:pt x="69" y="141"/>
                    <a:pt x="115" y="187"/>
                    <a:pt x="160" y="187"/>
                  </a:cubicBezTo>
                  <a:cubicBezTo>
                    <a:pt x="229" y="210"/>
                    <a:pt x="274" y="187"/>
                    <a:pt x="320" y="232"/>
                  </a:cubicBezTo>
                  <a:cubicBezTo>
                    <a:pt x="343" y="244"/>
                    <a:pt x="366" y="244"/>
                    <a:pt x="388" y="244"/>
                  </a:cubicBezTo>
                  <a:cubicBezTo>
                    <a:pt x="411" y="244"/>
                    <a:pt x="434" y="244"/>
                    <a:pt x="457" y="255"/>
                  </a:cubicBezTo>
                  <a:cubicBezTo>
                    <a:pt x="503" y="255"/>
                    <a:pt x="548" y="278"/>
                    <a:pt x="594" y="278"/>
                  </a:cubicBezTo>
                  <a:cubicBezTo>
                    <a:pt x="662" y="278"/>
                    <a:pt x="708" y="278"/>
                    <a:pt x="776" y="255"/>
                  </a:cubicBezTo>
                  <a:cubicBezTo>
                    <a:pt x="776" y="255"/>
                    <a:pt x="799" y="232"/>
                    <a:pt x="799" y="187"/>
                  </a:cubicBezTo>
                  <a:cubicBezTo>
                    <a:pt x="799" y="164"/>
                    <a:pt x="776" y="141"/>
                    <a:pt x="776" y="118"/>
                  </a:cubicBezTo>
                  <a:cubicBezTo>
                    <a:pt x="761" y="118"/>
                    <a:pt x="746" y="108"/>
                    <a:pt x="738" y="108"/>
                  </a:cubicBezTo>
                  <a:cubicBezTo>
                    <a:pt x="733" y="108"/>
                    <a:pt x="731" y="111"/>
                    <a:pt x="731" y="118"/>
                  </a:cubicBezTo>
                  <a:lnTo>
                    <a:pt x="548" y="118"/>
                  </a:lnTo>
                  <a:cubicBezTo>
                    <a:pt x="457" y="118"/>
                    <a:pt x="434" y="118"/>
                    <a:pt x="343" y="95"/>
                  </a:cubicBezTo>
                  <a:cubicBezTo>
                    <a:pt x="262" y="75"/>
                    <a:pt x="198" y="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97"/>
            <p:cNvSpPr/>
            <p:nvPr/>
          </p:nvSpPr>
          <p:spPr>
            <a:xfrm>
              <a:off x="4582900" y="2304175"/>
              <a:ext cx="26850" cy="19550"/>
            </a:xfrm>
            <a:custGeom>
              <a:avLst/>
              <a:gdLst/>
              <a:ahLst/>
              <a:cxnLst/>
              <a:rect l="l" t="t" r="r" b="b"/>
              <a:pathLst>
                <a:path w="1074" h="782" extrusionOk="0">
                  <a:moveTo>
                    <a:pt x="980" y="277"/>
                  </a:moveTo>
                  <a:cubicBezTo>
                    <a:pt x="975" y="278"/>
                    <a:pt x="975" y="278"/>
                    <a:pt x="982" y="278"/>
                  </a:cubicBezTo>
                  <a:cubicBezTo>
                    <a:pt x="982" y="278"/>
                    <a:pt x="981" y="277"/>
                    <a:pt x="980" y="277"/>
                  </a:cubicBezTo>
                  <a:close/>
                  <a:moveTo>
                    <a:pt x="656" y="0"/>
                  </a:moveTo>
                  <a:cubicBezTo>
                    <a:pt x="643" y="0"/>
                    <a:pt x="630" y="1"/>
                    <a:pt x="617" y="4"/>
                  </a:cubicBezTo>
                  <a:cubicBezTo>
                    <a:pt x="526" y="4"/>
                    <a:pt x="457" y="50"/>
                    <a:pt x="412" y="72"/>
                  </a:cubicBezTo>
                  <a:cubicBezTo>
                    <a:pt x="366" y="118"/>
                    <a:pt x="320" y="164"/>
                    <a:pt x="275" y="232"/>
                  </a:cubicBezTo>
                  <a:cubicBezTo>
                    <a:pt x="183" y="369"/>
                    <a:pt x="47" y="529"/>
                    <a:pt x="1" y="689"/>
                  </a:cubicBezTo>
                  <a:cubicBezTo>
                    <a:pt x="1" y="723"/>
                    <a:pt x="1" y="782"/>
                    <a:pt x="38" y="782"/>
                  </a:cubicBezTo>
                  <a:cubicBezTo>
                    <a:pt x="51" y="782"/>
                    <a:pt x="69" y="775"/>
                    <a:pt x="92" y="757"/>
                  </a:cubicBezTo>
                  <a:cubicBezTo>
                    <a:pt x="161" y="689"/>
                    <a:pt x="229" y="620"/>
                    <a:pt x="275" y="529"/>
                  </a:cubicBezTo>
                  <a:cubicBezTo>
                    <a:pt x="320" y="460"/>
                    <a:pt x="343" y="369"/>
                    <a:pt x="412" y="301"/>
                  </a:cubicBezTo>
                  <a:cubicBezTo>
                    <a:pt x="457" y="255"/>
                    <a:pt x="503" y="187"/>
                    <a:pt x="549" y="164"/>
                  </a:cubicBezTo>
                  <a:cubicBezTo>
                    <a:pt x="562" y="157"/>
                    <a:pt x="577" y="154"/>
                    <a:pt x="594" y="154"/>
                  </a:cubicBezTo>
                  <a:cubicBezTo>
                    <a:pt x="634" y="154"/>
                    <a:pt x="683" y="170"/>
                    <a:pt x="731" y="187"/>
                  </a:cubicBezTo>
                  <a:cubicBezTo>
                    <a:pt x="754" y="187"/>
                    <a:pt x="800" y="209"/>
                    <a:pt x="845" y="209"/>
                  </a:cubicBezTo>
                  <a:cubicBezTo>
                    <a:pt x="868" y="232"/>
                    <a:pt x="913" y="254"/>
                    <a:pt x="980" y="277"/>
                  </a:cubicBezTo>
                  <a:lnTo>
                    <a:pt x="980" y="277"/>
                  </a:lnTo>
                  <a:cubicBezTo>
                    <a:pt x="990" y="275"/>
                    <a:pt x="1020" y="270"/>
                    <a:pt x="1051" y="255"/>
                  </a:cubicBezTo>
                  <a:cubicBezTo>
                    <a:pt x="1051" y="232"/>
                    <a:pt x="1074" y="209"/>
                    <a:pt x="1051" y="187"/>
                  </a:cubicBezTo>
                  <a:cubicBezTo>
                    <a:pt x="1028" y="164"/>
                    <a:pt x="1005" y="141"/>
                    <a:pt x="982" y="118"/>
                  </a:cubicBezTo>
                  <a:cubicBezTo>
                    <a:pt x="921" y="77"/>
                    <a:pt x="769" y="0"/>
                    <a:pt x="6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97"/>
            <p:cNvSpPr/>
            <p:nvPr/>
          </p:nvSpPr>
          <p:spPr>
            <a:xfrm>
              <a:off x="4629700" y="2364175"/>
              <a:ext cx="15425" cy="21700"/>
            </a:xfrm>
            <a:custGeom>
              <a:avLst/>
              <a:gdLst/>
              <a:ahLst/>
              <a:cxnLst/>
              <a:rect l="l" t="t" r="r" b="b"/>
              <a:pathLst>
                <a:path w="617" h="868" extrusionOk="0">
                  <a:moveTo>
                    <a:pt x="497" y="860"/>
                  </a:moveTo>
                  <a:cubicBezTo>
                    <a:pt x="497" y="861"/>
                    <a:pt x="499" y="864"/>
                    <a:pt x="503" y="868"/>
                  </a:cubicBezTo>
                  <a:cubicBezTo>
                    <a:pt x="501" y="865"/>
                    <a:pt x="499" y="862"/>
                    <a:pt x="497" y="860"/>
                  </a:cubicBezTo>
                  <a:close/>
                  <a:moveTo>
                    <a:pt x="115" y="1"/>
                  </a:moveTo>
                  <a:cubicBezTo>
                    <a:pt x="69" y="1"/>
                    <a:pt x="1" y="23"/>
                    <a:pt x="23" y="69"/>
                  </a:cubicBezTo>
                  <a:cubicBezTo>
                    <a:pt x="46" y="138"/>
                    <a:pt x="69" y="206"/>
                    <a:pt x="115" y="229"/>
                  </a:cubicBezTo>
                  <a:cubicBezTo>
                    <a:pt x="160" y="274"/>
                    <a:pt x="229" y="320"/>
                    <a:pt x="229" y="389"/>
                  </a:cubicBezTo>
                  <a:cubicBezTo>
                    <a:pt x="252" y="457"/>
                    <a:pt x="297" y="480"/>
                    <a:pt x="320" y="526"/>
                  </a:cubicBezTo>
                  <a:cubicBezTo>
                    <a:pt x="343" y="571"/>
                    <a:pt x="366" y="640"/>
                    <a:pt x="389" y="685"/>
                  </a:cubicBezTo>
                  <a:cubicBezTo>
                    <a:pt x="411" y="730"/>
                    <a:pt x="433" y="774"/>
                    <a:pt x="497" y="860"/>
                  </a:cubicBezTo>
                  <a:lnTo>
                    <a:pt x="497" y="860"/>
                  </a:lnTo>
                  <a:cubicBezTo>
                    <a:pt x="496" y="858"/>
                    <a:pt x="497" y="858"/>
                    <a:pt x="499" y="858"/>
                  </a:cubicBezTo>
                  <a:cubicBezTo>
                    <a:pt x="508" y="858"/>
                    <a:pt x="533" y="868"/>
                    <a:pt x="548" y="868"/>
                  </a:cubicBezTo>
                  <a:cubicBezTo>
                    <a:pt x="571" y="845"/>
                    <a:pt x="594" y="845"/>
                    <a:pt x="617" y="822"/>
                  </a:cubicBezTo>
                  <a:cubicBezTo>
                    <a:pt x="617" y="799"/>
                    <a:pt x="617" y="777"/>
                    <a:pt x="594" y="754"/>
                  </a:cubicBezTo>
                  <a:cubicBezTo>
                    <a:pt x="571" y="708"/>
                    <a:pt x="526" y="571"/>
                    <a:pt x="480" y="526"/>
                  </a:cubicBezTo>
                  <a:cubicBezTo>
                    <a:pt x="434" y="434"/>
                    <a:pt x="411" y="389"/>
                    <a:pt x="343" y="297"/>
                  </a:cubicBezTo>
                  <a:cubicBezTo>
                    <a:pt x="320" y="252"/>
                    <a:pt x="297" y="183"/>
                    <a:pt x="252" y="138"/>
                  </a:cubicBezTo>
                  <a:cubicBezTo>
                    <a:pt x="229" y="69"/>
                    <a:pt x="160" y="23"/>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97"/>
            <p:cNvSpPr/>
            <p:nvPr/>
          </p:nvSpPr>
          <p:spPr>
            <a:xfrm>
              <a:off x="4443675" y="2491425"/>
              <a:ext cx="47950" cy="19275"/>
            </a:xfrm>
            <a:custGeom>
              <a:avLst/>
              <a:gdLst/>
              <a:ahLst/>
              <a:cxnLst/>
              <a:rect l="l" t="t" r="r" b="b"/>
              <a:pathLst>
                <a:path w="1918" h="771" extrusionOk="0">
                  <a:moveTo>
                    <a:pt x="1827" y="1"/>
                  </a:moveTo>
                  <a:cubicBezTo>
                    <a:pt x="1781" y="23"/>
                    <a:pt x="1758" y="46"/>
                    <a:pt x="1712" y="92"/>
                  </a:cubicBezTo>
                  <a:cubicBezTo>
                    <a:pt x="1644" y="183"/>
                    <a:pt x="1461" y="320"/>
                    <a:pt x="1347" y="389"/>
                  </a:cubicBezTo>
                  <a:cubicBezTo>
                    <a:pt x="1256" y="434"/>
                    <a:pt x="1187" y="457"/>
                    <a:pt x="1119" y="480"/>
                  </a:cubicBezTo>
                  <a:cubicBezTo>
                    <a:pt x="1050" y="526"/>
                    <a:pt x="982" y="526"/>
                    <a:pt x="891" y="548"/>
                  </a:cubicBezTo>
                  <a:cubicBezTo>
                    <a:pt x="662" y="617"/>
                    <a:pt x="366" y="571"/>
                    <a:pt x="160" y="617"/>
                  </a:cubicBezTo>
                  <a:cubicBezTo>
                    <a:pt x="69" y="640"/>
                    <a:pt x="1" y="685"/>
                    <a:pt x="115" y="708"/>
                  </a:cubicBezTo>
                  <a:cubicBezTo>
                    <a:pt x="183" y="731"/>
                    <a:pt x="252" y="754"/>
                    <a:pt x="320" y="754"/>
                  </a:cubicBezTo>
                  <a:cubicBezTo>
                    <a:pt x="354" y="765"/>
                    <a:pt x="389" y="771"/>
                    <a:pt x="423" y="771"/>
                  </a:cubicBezTo>
                  <a:cubicBezTo>
                    <a:pt x="457" y="771"/>
                    <a:pt x="491" y="765"/>
                    <a:pt x="525" y="754"/>
                  </a:cubicBezTo>
                  <a:cubicBezTo>
                    <a:pt x="662" y="731"/>
                    <a:pt x="799" y="708"/>
                    <a:pt x="936" y="685"/>
                  </a:cubicBezTo>
                  <a:cubicBezTo>
                    <a:pt x="982" y="685"/>
                    <a:pt x="1050" y="685"/>
                    <a:pt x="1096" y="663"/>
                  </a:cubicBezTo>
                  <a:cubicBezTo>
                    <a:pt x="1165" y="617"/>
                    <a:pt x="1210" y="594"/>
                    <a:pt x="1279" y="571"/>
                  </a:cubicBezTo>
                  <a:cubicBezTo>
                    <a:pt x="1393" y="526"/>
                    <a:pt x="1484" y="480"/>
                    <a:pt x="1598" y="411"/>
                  </a:cubicBezTo>
                  <a:cubicBezTo>
                    <a:pt x="1644" y="366"/>
                    <a:pt x="1690" y="320"/>
                    <a:pt x="1758" y="275"/>
                  </a:cubicBezTo>
                  <a:cubicBezTo>
                    <a:pt x="1804" y="229"/>
                    <a:pt x="1849" y="160"/>
                    <a:pt x="1918" y="92"/>
                  </a:cubicBezTo>
                  <a:lnTo>
                    <a:pt x="1918" y="92"/>
                  </a:lnTo>
                  <a:cubicBezTo>
                    <a:pt x="1915" y="95"/>
                    <a:pt x="1912" y="96"/>
                    <a:pt x="1911" y="96"/>
                  </a:cubicBezTo>
                  <a:cubicBezTo>
                    <a:pt x="1901" y="96"/>
                    <a:pt x="1918" y="40"/>
                    <a:pt x="19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97"/>
            <p:cNvSpPr/>
            <p:nvPr/>
          </p:nvSpPr>
          <p:spPr>
            <a:xfrm>
              <a:off x="4366650" y="2183850"/>
              <a:ext cx="66775" cy="161725"/>
            </a:xfrm>
            <a:custGeom>
              <a:avLst/>
              <a:gdLst/>
              <a:ahLst/>
              <a:cxnLst/>
              <a:rect l="l" t="t" r="r" b="b"/>
              <a:pathLst>
                <a:path w="2671" h="6469" extrusionOk="0">
                  <a:moveTo>
                    <a:pt x="434" y="1302"/>
                  </a:moveTo>
                  <a:cubicBezTo>
                    <a:pt x="479" y="1302"/>
                    <a:pt x="479" y="1325"/>
                    <a:pt x="525" y="1347"/>
                  </a:cubicBezTo>
                  <a:cubicBezTo>
                    <a:pt x="571" y="1370"/>
                    <a:pt x="616" y="1416"/>
                    <a:pt x="662" y="1462"/>
                  </a:cubicBezTo>
                  <a:lnTo>
                    <a:pt x="867" y="1644"/>
                  </a:lnTo>
                  <a:cubicBezTo>
                    <a:pt x="959" y="1736"/>
                    <a:pt x="1050" y="1804"/>
                    <a:pt x="1141" y="1804"/>
                  </a:cubicBezTo>
                  <a:cubicBezTo>
                    <a:pt x="1170" y="1813"/>
                    <a:pt x="1194" y="1819"/>
                    <a:pt x="1220" y="1819"/>
                  </a:cubicBezTo>
                  <a:cubicBezTo>
                    <a:pt x="1255" y="1819"/>
                    <a:pt x="1293" y="1808"/>
                    <a:pt x="1347" y="1781"/>
                  </a:cubicBezTo>
                  <a:cubicBezTo>
                    <a:pt x="1392" y="1736"/>
                    <a:pt x="1415" y="1667"/>
                    <a:pt x="1438" y="1599"/>
                  </a:cubicBezTo>
                  <a:cubicBezTo>
                    <a:pt x="1552" y="1667"/>
                    <a:pt x="1689" y="1736"/>
                    <a:pt x="1780" y="1781"/>
                  </a:cubicBezTo>
                  <a:cubicBezTo>
                    <a:pt x="2009" y="1895"/>
                    <a:pt x="2100" y="1941"/>
                    <a:pt x="2237" y="2101"/>
                  </a:cubicBezTo>
                  <a:cubicBezTo>
                    <a:pt x="2328" y="2192"/>
                    <a:pt x="2374" y="2375"/>
                    <a:pt x="2374" y="2466"/>
                  </a:cubicBezTo>
                  <a:cubicBezTo>
                    <a:pt x="2374" y="2534"/>
                    <a:pt x="2374" y="2534"/>
                    <a:pt x="2351" y="2557"/>
                  </a:cubicBezTo>
                  <a:cubicBezTo>
                    <a:pt x="2351" y="2580"/>
                    <a:pt x="2351" y="2580"/>
                    <a:pt x="2328" y="2580"/>
                  </a:cubicBezTo>
                  <a:cubicBezTo>
                    <a:pt x="2328" y="2603"/>
                    <a:pt x="2328" y="2603"/>
                    <a:pt x="2328" y="2603"/>
                  </a:cubicBezTo>
                  <a:cubicBezTo>
                    <a:pt x="2305" y="2626"/>
                    <a:pt x="2283" y="2649"/>
                    <a:pt x="2260" y="2649"/>
                  </a:cubicBezTo>
                  <a:cubicBezTo>
                    <a:pt x="2237" y="2671"/>
                    <a:pt x="2214" y="2671"/>
                    <a:pt x="2191" y="2694"/>
                  </a:cubicBezTo>
                  <a:cubicBezTo>
                    <a:pt x="2168" y="2694"/>
                    <a:pt x="2168" y="2671"/>
                    <a:pt x="2168" y="2671"/>
                  </a:cubicBezTo>
                  <a:cubicBezTo>
                    <a:pt x="2146" y="2671"/>
                    <a:pt x="2146" y="2649"/>
                    <a:pt x="2146" y="2649"/>
                  </a:cubicBezTo>
                  <a:cubicBezTo>
                    <a:pt x="2123" y="2626"/>
                    <a:pt x="2077" y="2649"/>
                    <a:pt x="2077" y="2603"/>
                  </a:cubicBezTo>
                  <a:cubicBezTo>
                    <a:pt x="2100" y="2557"/>
                    <a:pt x="2054" y="2557"/>
                    <a:pt x="2054" y="2534"/>
                  </a:cubicBezTo>
                  <a:cubicBezTo>
                    <a:pt x="2032" y="2512"/>
                    <a:pt x="2054" y="2489"/>
                    <a:pt x="2032" y="2489"/>
                  </a:cubicBezTo>
                  <a:cubicBezTo>
                    <a:pt x="2009" y="2466"/>
                    <a:pt x="2009" y="2443"/>
                    <a:pt x="1963" y="2420"/>
                  </a:cubicBezTo>
                  <a:cubicBezTo>
                    <a:pt x="1963" y="2420"/>
                    <a:pt x="1917" y="2420"/>
                    <a:pt x="1872" y="2443"/>
                  </a:cubicBezTo>
                  <a:cubicBezTo>
                    <a:pt x="1849" y="2466"/>
                    <a:pt x="1803" y="2466"/>
                    <a:pt x="1780" y="2489"/>
                  </a:cubicBezTo>
                  <a:cubicBezTo>
                    <a:pt x="1780" y="2512"/>
                    <a:pt x="1758" y="2512"/>
                    <a:pt x="1780" y="2534"/>
                  </a:cubicBezTo>
                  <a:cubicBezTo>
                    <a:pt x="1780" y="2534"/>
                    <a:pt x="1803" y="2557"/>
                    <a:pt x="1826" y="2580"/>
                  </a:cubicBezTo>
                  <a:cubicBezTo>
                    <a:pt x="1780" y="2603"/>
                    <a:pt x="1780" y="2626"/>
                    <a:pt x="1780" y="2649"/>
                  </a:cubicBezTo>
                  <a:cubicBezTo>
                    <a:pt x="1803" y="2694"/>
                    <a:pt x="1826" y="2763"/>
                    <a:pt x="1872" y="2808"/>
                  </a:cubicBezTo>
                  <a:cubicBezTo>
                    <a:pt x="1917" y="2808"/>
                    <a:pt x="1940" y="2831"/>
                    <a:pt x="1963" y="2831"/>
                  </a:cubicBezTo>
                  <a:cubicBezTo>
                    <a:pt x="1963" y="2831"/>
                    <a:pt x="1963" y="2831"/>
                    <a:pt x="1963" y="2854"/>
                  </a:cubicBezTo>
                  <a:cubicBezTo>
                    <a:pt x="1986" y="2854"/>
                    <a:pt x="1986" y="2854"/>
                    <a:pt x="2009" y="2877"/>
                  </a:cubicBezTo>
                  <a:cubicBezTo>
                    <a:pt x="2009" y="2877"/>
                    <a:pt x="2009" y="2877"/>
                    <a:pt x="2009" y="2900"/>
                  </a:cubicBezTo>
                  <a:cubicBezTo>
                    <a:pt x="2032" y="2922"/>
                    <a:pt x="2054" y="2922"/>
                    <a:pt x="2077" y="2922"/>
                  </a:cubicBezTo>
                  <a:cubicBezTo>
                    <a:pt x="2077" y="2991"/>
                    <a:pt x="2077" y="3082"/>
                    <a:pt x="2032" y="3128"/>
                  </a:cubicBezTo>
                  <a:cubicBezTo>
                    <a:pt x="2015" y="3161"/>
                    <a:pt x="1949" y="3182"/>
                    <a:pt x="1888" y="3182"/>
                  </a:cubicBezTo>
                  <a:cubicBezTo>
                    <a:pt x="1866" y="3182"/>
                    <a:pt x="1844" y="3180"/>
                    <a:pt x="1826" y="3173"/>
                  </a:cubicBezTo>
                  <a:cubicBezTo>
                    <a:pt x="1758" y="3173"/>
                    <a:pt x="1712" y="3173"/>
                    <a:pt x="1644" y="3128"/>
                  </a:cubicBezTo>
                  <a:cubicBezTo>
                    <a:pt x="1621" y="3105"/>
                    <a:pt x="1575" y="3059"/>
                    <a:pt x="1552" y="3037"/>
                  </a:cubicBezTo>
                  <a:cubicBezTo>
                    <a:pt x="1575" y="2991"/>
                    <a:pt x="1529" y="2991"/>
                    <a:pt x="1529" y="2991"/>
                  </a:cubicBezTo>
                  <a:cubicBezTo>
                    <a:pt x="1529" y="2968"/>
                    <a:pt x="1529" y="2945"/>
                    <a:pt x="1529" y="2922"/>
                  </a:cubicBezTo>
                  <a:cubicBezTo>
                    <a:pt x="1507" y="2900"/>
                    <a:pt x="1507" y="2877"/>
                    <a:pt x="1461" y="2854"/>
                  </a:cubicBezTo>
                  <a:cubicBezTo>
                    <a:pt x="1461" y="2854"/>
                    <a:pt x="1438" y="2854"/>
                    <a:pt x="1392" y="2877"/>
                  </a:cubicBezTo>
                  <a:cubicBezTo>
                    <a:pt x="1392" y="2854"/>
                    <a:pt x="1370" y="2854"/>
                    <a:pt x="1370" y="2854"/>
                  </a:cubicBezTo>
                  <a:cubicBezTo>
                    <a:pt x="1345" y="2846"/>
                    <a:pt x="1316" y="2840"/>
                    <a:pt x="1291" y="2840"/>
                  </a:cubicBezTo>
                  <a:cubicBezTo>
                    <a:pt x="1247" y="2840"/>
                    <a:pt x="1210" y="2856"/>
                    <a:pt x="1210" y="2900"/>
                  </a:cubicBezTo>
                  <a:cubicBezTo>
                    <a:pt x="1233" y="2991"/>
                    <a:pt x="1233" y="3059"/>
                    <a:pt x="1278" y="3128"/>
                  </a:cubicBezTo>
                  <a:cubicBezTo>
                    <a:pt x="1301" y="3173"/>
                    <a:pt x="1347" y="3196"/>
                    <a:pt x="1370" y="3242"/>
                  </a:cubicBezTo>
                  <a:cubicBezTo>
                    <a:pt x="1347" y="3242"/>
                    <a:pt x="1347" y="3265"/>
                    <a:pt x="1347" y="3265"/>
                  </a:cubicBezTo>
                  <a:cubicBezTo>
                    <a:pt x="1316" y="3277"/>
                    <a:pt x="1286" y="3283"/>
                    <a:pt x="1255" y="3283"/>
                  </a:cubicBezTo>
                  <a:cubicBezTo>
                    <a:pt x="1171" y="3283"/>
                    <a:pt x="1088" y="3240"/>
                    <a:pt x="1004" y="3173"/>
                  </a:cubicBezTo>
                  <a:cubicBezTo>
                    <a:pt x="936" y="3128"/>
                    <a:pt x="867" y="3082"/>
                    <a:pt x="822" y="3037"/>
                  </a:cubicBezTo>
                  <a:cubicBezTo>
                    <a:pt x="845" y="3037"/>
                    <a:pt x="753" y="2740"/>
                    <a:pt x="685" y="2694"/>
                  </a:cubicBezTo>
                  <a:cubicBezTo>
                    <a:pt x="594" y="2534"/>
                    <a:pt x="525" y="2352"/>
                    <a:pt x="479" y="2146"/>
                  </a:cubicBezTo>
                  <a:cubicBezTo>
                    <a:pt x="434" y="1941"/>
                    <a:pt x="388" y="1736"/>
                    <a:pt x="342" y="1553"/>
                  </a:cubicBezTo>
                  <a:cubicBezTo>
                    <a:pt x="323" y="1494"/>
                    <a:pt x="303" y="1434"/>
                    <a:pt x="283" y="1434"/>
                  </a:cubicBezTo>
                  <a:cubicBezTo>
                    <a:pt x="280" y="1434"/>
                    <a:pt x="277" y="1436"/>
                    <a:pt x="274" y="1439"/>
                  </a:cubicBezTo>
                  <a:cubicBezTo>
                    <a:pt x="251" y="1393"/>
                    <a:pt x="251" y="1370"/>
                    <a:pt x="228" y="1347"/>
                  </a:cubicBezTo>
                  <a:cubicBezTo>
                    <a:pt x="251" y="1347"/>
                    <a:pt x="274" y="1325"/>
                    <a:pt x="274" y="1325"/>
                  </a:cubicBezTo>
                  <a:cubicBezTo>
                    <a:pt x="274" y="1302"/>
                    <a:pt x="274" y="1302"/>
                    <a:pt x="274" y="1302"/>
                  </a:cubicBezTo>
                  <a:lnTo>
                    <a:pt x="297" y="1302"/>
                  </a:lnTo>
                  <a:cubicBezTo>
                    <a:pt x="297" y="1302"/>
                    <a:pt x="320" y="1302"/>
                    <a:pt x="320" y="1325"/>
                  </a:cubicBezTo>
                  <a:cubicBezTo>
                    <a:pt x="326" y="1331"/>
                    <a:pt x="335" y="1334"/>
                    <a:pt x="345" y="1334"/>
                  </a:cubicBezTo>
                  <a:cubicBezTo>
                    <a:pt x="369" y="1334"/>
                    <a:pt x="401" y="1318"/>
                    <a:pt x="434" y="1302"/>
                  </a:cubicBezTo>
                  <a:close/>
                  <a:moveTo>
                    <a:pt x="1848" y="3812"/>
                  </a:moveTo>
                  <a:cubicBezTo>
                    <a:pt x="1843" y="3813"/>
                    <a:pt x="1843" y="3813"/>
                    <a:pt x="1849" y="3813"/>
                  </a:cubicBezTo>
                  <a:cubicBezTo>
                    <a:pt x="1849" y="3812"/>
                    <a:pt x="1848" y="3812"/>
                    <a:pt x="1848" y="3812"/>
                  </a:cubicBezTo>
                  <a:close/>
                  <a:moveTo>
                    <a:pt x="708" y="3470"/>
                  </a:moveTo>
                  <a:cubicBezTo>
                    <a:pt x="753" y="3539"/>
                    <a:pt x="822" y="3630"/>
                    <a:pt x="890" y="3698"/>
                  </a:cubicBezTo>
                  <a:cubicBezTo>
                    <a:pt x="845" y="3744"/>
                    <a:pt x="799" y="3790"/>
                    <a:pt x="799" y="3858"/>
                  </a:cubicBezTo>
                  <a:cubicBezTo>
                    <a:pt x="799" y="3881"/>
                    <a:pt x="799" y="3927"/>
                    <a:pt x="776" y="3972"/>
                  </a:cubicBezTo>
                  <a:cubicBezTo>
                    <a:pt x="776" y="4018"/>
                    <a:pt x="753" y="4064"/>
                    <a:pt x="753" y="4109"/>
                  </a:cubicBezTo>
                  <a:cubicBezTo>
                    <a:pt x="753" y="4132"/>
                    <a:pt x="731" y="4178"/>
                    <a:pt x="731" y="4178"/>
                  </a:cubicBezTo>
                  <a:cubicBezTo>
                    <a:pt x="719" y="4189"/>
                    <a:pt x="708" y="4195"/>
                    <a:pt x="699" y="4195"/>
                  </a:cubicBezTo>
                  <a:cubicBezTo>
                    <a:pt x="691" y="4195"/>
                    <a:pt x="685" y="4189"/>
                    <a:pt x="685" y="4178"/>
                  </a:cubicBezTo>
                  <a:cubicBezTo>
                    <a:pt x="685" y="4178"/>
                    <a:pt x="662" y="4155"/>
                    <a:pt x="662" y="4155"/>
                  </a:cubicBezTo>
                  <a:cubicBezTo>
                    <a:pt x="662" y="4132"/>
                    <a:pt x="639" y="4087"/>
                    <a:pt x="616" y="3972"/>
                  </a:cubicBezTo>
                  <a:cubicBezTo>
                    <a:pt x="594" y="3858"/>
                    <a:pt x="639" y="3721"/>
                    <a:pt x="685" y="3584"/>
                  </a:cubicBezTo>
                  <a:cubicBezTo>
                    <a:pt x="685" y="3539"/>
                    <a:pt x="685" y="3516"/>
                    <a:pt x="708" y="3470"/>
                  </a:cubicBezTo>
                  <a:close/>
                  <a:moveTo>
                    <a:pt x="1666" y="5365"/>
                  </a:moveTo>
                  <a:cubicBezTo>
                    <a:pt x="1666" y="5388"/>
                    <a:pt x="1666" y="5410"/>
                    <a:pt x="1666" y="5433"/>
                  </a:cubicBezTo>
                  <a:cubicBezTo>
                    <a:pt x="1666" y="5661"/>
                    <a:pt x="1552" y="5913"/>
                    <a:pt x="1415" y="6049"/>
                  </a:cubicBezTo>
                  <a:cubicBezTo>
                    <a:pt x="1370" y="5935"/>
                    <a:pt x="1324" y="5753"/>
                    <a:pt x="1301" y="5639"/>
                  </a:cubicBezTo>
                  <a:lnTo>
                    <a:pt x="1347" y="5639"/>
                  </a:lnTo>
                  <a:cubicBezTo>
                    <a:pt x="1392" y="5616"/>
                    <a:pt x="1415" y="5593"/>
                    <a:pt x="1438" y="5570"/>
                  </a:cubicBezTo>
                  <a:cubicBezTo>
                    <a:pt x="1507" y="5524"/>
                    <a:pt x="1552" y="5479"/>
                    <a:pt x="1598" y="5433"/>
                  </a:cubicBezTo>
                  <a:cubicBezTo>
                    <a:pt x="1644" y="5410"/>
                    <a:pt x="1666" y="5388"/>
                    <a:pt x="1666" y="5365"/>
                  </a:cubicBezTo>
                  <a:close/>
                  <a:moveTo>
                    <a:pt x="921" y="5492"/>
                  </a:moveTo>
                  <a:cubicBezTo>
                    <a:pt x="925" y="5492"/>
                    <a:pt x="929" y="5495"/>
                    <a:pt x="936" y="5502"/>
                  </a:cubicBezTo>
                  <a:lnTo>
                    <a:pt x="936" y="5524"/>
                  </a:lnTo>
                  <a:cubicBezTo>
                    <a:pt x="949" y="5551"/>
                    <a:pt x="947" y="5562"/>
                    <a:pt x="947" y="5562"/>
                  </a:cubicBezTo>
                  <a:cubicBezTo>
                    <a:pt x="948" y="5562"/>
                    <a:pt x="949" y="5557"/>
                    <a:pt x="959" y="5547"/>
                  </a:cubicBezTo>
                  <a:cubicBezTo>
                    <a:pt x="959" y="5547"/>
                    <a:pt x="982" y="5547"/>
                    <a:pt x="982" y="5570"/>
                  </a:cubicBezTo>
                  <a:cubicBezTo>
                    <a:pt x="1004" y="5661"/>
                    <a:pt x="982" y="5776"/>
                    <a:pt x="1027" y="5890"/>
                  </a:cubicBezTo>
                  <a:cubicBezTo>
                    <a:pt x="1050" y="5958"/>
                    <a:pt x="1073" y="6049"/>
                    <a:pt x="1119" y="6141"/>
                  </a:cubicBezTo>
                  <a:cubicBezTo>
                    <a:pt x="1050" y="6118"/>
                    <a:pt x="982" y="6095"/>
                    <a:pt x="913" y="6049"/>
                  </a:cubicBezTo>
                  <a:cubicBezTo>
                    <a:pt x="867" y="6004"/>
                    <a:pt x="845" y="5981"/>
                    <a:pt x="799" y="5935"/>
                  </a:cubicBezTo>
                  <a:cubicBezTo>
                    <a:pt x="845" y="5821"/>
                    <a:pt x="890" y="5684"/>
                    <a:pt x="913" y="5570"/>
                  </a:cubicBezTo>
                  <a:cubicBezTo>
                    <a:pt x="913" y="5547"/>
                    <a:pt x="890" y="5547"/>
                    <a:pt x="913" y="5524"/>
                  </a:cubicBezTo>
                  <a:cubicBezTo>
                    <a:pt x="913" y="5508"/>
                    <a:pt x="913" y="5492"/>
                    <a:pt x="921" y="5492"/>
                  </a:cubicBezTo>
                  <a:close/>
                  <a:moveTo>
                    <a:pt x="799" y="1"/>
                  </a:moveTo>
                  <a:cubicBezTo>
                    <a:pt x="685" y="1"/>
                    <a:pt x="594" y="46"/>
                    <a:pt x="525" y="138"/>
                  </a:cubicBezTo>
                  <a:cubicBezTo>
                    <a:pt x="479" y="183"/>
                    <a:pt x="457" y="183"/>
                    <a:pt x="434" y="229"/>
                  </a:cubicBezTo>
                  <a:cubicBezTo>
                    <a:pt x="411" y="252"/>
                    <a:pt x="388" y="298"/>
                    <a:pt x="365" y="343"/>
                  </a:cubicBezTo>
                  <a:cubicBezTo>
                    <a:pt x="274" y="526"/>
                    <a:pt x="320" y="686"/>
                    <a:pt x="297" y="754"/>
                  </a:cubicBezTo>
                  <a:cubicBezTo>
                    <a:pt x="274" y="777"/>
                    <a:pt x="274" y="777"/>
                    <a:pt x="274" y="800"/>
                  </a:cubicBezTo>
                  <a:cubicBezTo>
                    <a:pt x="274" y="800"/>
                    <a:pt x="274" y="800"/>
                    <a:pt x="274" y="822"/>
                  </a:cubicBezTo>
                  <a:cubicBezTo>
                    <a:pt x="251" y="845"/>
                    <a:pt x="228" y="868"/>
                    <a:pt x="206" y="891"/>
                  </a:cubicBezTo>
                  <a:cubicBezTo>
                    <a:pt x="183" y="937"/>
                    <a:pt x="160" y="982"/>
                    <a:pt x="137" y="1028"/>
                  </a:cubicBezTo>
                  <a:cubicBezTo>
                    <a:pt x="114" y="1074"/>
                    <a:pt x="91" y="1096"/>
                    <a:pt x="91" y="1211"/>
                  </a:cubicBezTo>
                  <a:cubicBezTo>
                    <a:pt x="91" y="1211"/>
                    <a:pt x="91" y="1256"/>
                    <a:pt x="114" y="1302"/>
                  </a:cubicBezTo>
                  <a:cubicBezTo>
                    <a:pt x="137" y="1325"/>
                    <a:pt x="160" y="1325"/>
                    <a:pt x="160" y="1347"/>
                  </a:cubicBezTo>
                  <a:lnTo>
                    <a:pt x="183" y="1347"/>
                  </a:lnTo>
                  <a:cubicBezTo>
                    <a:pt x="160" y="1370"/>
                    <a:pt x="114" y="1439"/>
                    <a:pt x="91" y="1576"/>
                  </a:cubicBezTo>
                  <a:cubicBezTo>
                    <a:pt x="0" y="2101"/>
                    <a:pt x="160" y="2671"/>
                    <a:pt x="434" y="3082"/>
                  </a:cubicBezTo>
                  <a:cubicBezTo>
                    <a:pt x="434" y="3105"/>
                    <a:pt x="434" y="3105"/>
                    <a:pt x="434" y="3105"/>
                  </a:cubicBezTo>
                  <a:cubicBezTo>
                    <a:pt x="411" y="3242"/>
                    <a:pt x="342" y="3379"/>
                    <a:pt x="342" y="3539"/>
                  </a:cubicBezTo>
                  <a:cubicBezTo>
                    <a:pt x="320" y="3698"/>
                    <a:pt x="365" y="3881"/>
                    <a:pt x="342" y="4041"/>
                  </a:cubicBezTo>
                  <a:cubicBezTo>
                    <a:pt x="320" y="4087"/>
                    <a:pt x="342" y="4155"/>
                    <a:pt x="365" y="4201"/>
                  </a:cubicBezTo>
                  <a:cubicBezTo>
                    <a:pt x="365" y="4246"/>
                    <a:pt x="388" y="4292"/>
                    <a:pt x="411" y="4338"/>
                  </a:cubicBezTo>
                  <a:cubicBezTo>
                    <a:pt x="457" y="4452"/>
                    <a:pt x="525" y="4543"/>
                    <a:pt x="594" y="4589"/>
                  </a:cubicBezTo>
                  <a:cubicBezTo>
                    <a:pt x="639" y="4611"/>
                    <a:pt x="662" y="4634"/>
                    <a:pt x="708" y="4634"/>
                  </a:cubicBezTo>
                  <a:cubicBezTo>
                    <a:pt x="753" y="4634"/>
                    <a:pt x="799" y="4634"/>
                    <a:pt x="822" y="4611"/>
                  </a:cubicBezTo>
                  <a:cubicBezTo>
                    <a:pt x="890" y="4589"/>
                    <a:pt x="959" y="4520"/>
                    <a:pt x="1004" y="4383"/>
                  </a:cubicBezTo>
                  <a:cubicBezTo>
                    <a:pt x="1027" y="4338"/>
                    <a:pt x="1050" y="4246"/>
                    <a:pt x="1050" y="4178"/>
                  </a:cubicBezTo>
                  <a:cubicBezTo>
                    <a:pt x="1073" y="4155"/>
                    <a:pt x="1073" y="4132"/>
                    <a:pt x="1073" y="4109"/>
                  </a:cubicBezTo>
                  <a:cubicBezTo>
                    <a:pt x="1073" y="4109"/>
                    <a:pt x="1073" y="4087"/>
                    <a:pt x="1096" y="4064"/>
                  </a:cubicBezTo>
                  <a:cubicBezTo>
                    <a:pt x="1096" y="4041"/>
                    <a:pt x="1096" y="3995"/>
                    <a:pt x="1096" y="3972"/>
                  </a:cubicBezTo>
                  <a:cubicBezTo>
                    <a:pt x="1164" y="4087"/>
                    <a:pt x="1233" y="4178"/>
                    <a:pt x="1278" y="4292"/>
                  </a:cubicBezTo>
                  <a:cubicBezTo>
                    <a:pt x="1392" y="4475"/>
                    <a:pt x="1484" y="4657"/>
                    <a:pt x="1552" y="4840"/>
                  </a:cubicBezTo>
                  <a:cubicBezTo>
                    <a:pt x="1598" y="4908"/>
                    <a:pt x="1598" y="4977"/>
                    <a:pt x="1621" y="5068"/>
                  </a:cubicBezTo>
                  <a:cubicBezTo>
                    <a:pt x="1621" y="5091"/>
                    <a:pt x="1621" y="5136"/>
                    <a:pt x="1598" y="5136"/>
                  </a:cubicBezTo>
                  <a:cubicBezTo>
                    <a:pt x="1598" y="5182"/>
                    <a:pt x="1575" y="5228"/>
                    <a:pt x="1552" y="5251"/>
                  </a:cubicBezTo>
                  <a:cubicBezTo>
                    <a:pt x="1552" y="5273"/>
                    <a:pt x="1529" y="5296"/>
                    <a:pt x="1484" y="5342"/>
                  </a:cubicBezTo>
                  <a:cubicBezTo>
                    <a:pt x="1415" y="5410"/>
                    <a:pt x="1324" y="5433"/>
                    <a:pt x="1255" y="5502"/>
                  </a:cubicBezTo>
                  <a:cubicBezTo>
                    <a:pt x="1255" y="5502"/>
                    <a:pt x="1255" y="5479"/>
                    <a:pt x="1255" y="5479"/>
                  </a:cubicBezTo>
                  <a:cubicBezTo>
                    <a:pt x="1233" y="5410"/>
                    <a:pt x="1210" y="5365"/>
                    <a:pt x="1187" y="5296"/>
                  </a:cubicBezTo>
                  <a:cubicBezTo>
                    <a:pt x="1141" y="5251"/>
                    <a:pt x="1119" y="5205"/>
                    <a:pt x="1073" y="5159"/>
                  </a:cubicBezTo>
                  <a:cubicBezTo>
                    <a:pt x="1050" y="5136"/>
                    <a:pt x="1004" y="5091"/>
                    <a:pt x="936" y="5091"/>
                  </a:cubicBezTo>
                  <a:lnTo>
                    <a:pt x="913" y="5091"/>
                  </a:lnTo>
                  <a:cubicBezTo>
                    <a:pt x="845" y="5114"/>
                    <a:pt x="776" y="5136"/>
                    <a:pt x="708" y="5205"/>
                  </a:cubicBezTo>
                  <a:cubicBezTo>
                    <a:pt x="685" y="5251"/>
                    <a:pt x="662" y="5296"/>
                    <a:pt x="616" y="5342"/>
                  </a:cubicBezTo>
                  <a:cubicBezTo>
                    <a:pt x="616" y="5388"/>
                    <a:pt x="594" y="5433"/>
                    <a:pt x="594" y="5479"/>
                  </a:cubicBezTo>
                  <a:cubicBezTo>
                    <a:pt x="548" y="5342"/>
                    <a:pt x="525" y="5205"/>
                    <a:pt x="479" y="5045"/>
                  </a:cubicBezTo>
                  <a:lnTo>
                    <a:pt x="479" y="5045"/>
                  </a:lnTo>
                  <a:cubicBezTo>
                    <a:pt x="482" y="5050"/>
                    <a:pt x="483" y="5052"/>
                    <a:pt x="483" y="5052"/>
                  </a:cubicBezTo>
                  <a:cubicBezTo>
                    <a:pt x="484" y="5052"/>
                    <a:pt x="402" y="4881"/>
                    <a:pt x="320" y="4840"/>
                  </a:cubicBezTo>
                  <a:cubicBezTo>
                    <a:pt x="297" y="4908"/>
                    <a:pt x="251" y="4954"/>
                    <a:pt x="251" y="5045"/>
                  </a:cubicBezTo>
                  <a:cubicBezTo>
                    <a:pt x="228" y="5182"/>
                    <a:pt x="251" y="5365"/>
                    <a:pt x="274" y="5547"/>
                  </a:cubicBezTo>
                  <a:cubicBezTo>
                    <a:pt x="320" y="5661"/>
                    <a:pt x="342" y="5821"/>
                    <a:pt x="434" y="5981"/>
                  </a:cubicBezTo>
                  <a:cubicBezTo>
                    <a:pt x="525" y="6141"/>
                    <a:pt x="685" y="6278"/>
                    <a:pt x="845" y="6369"/>
                  </a:cubicBezTo>
                  <a:cubicBezTo>
                    <a:pt x="936" y="6415"/>
                    <a:pt x="1050" y="6460"/>
                    <a:pt x="1141" y="6460"/>
                  </a:cubicBezTo>
                  <a:cubicBezTo>
                    <a:pt x="1170" y="6466"/>
                    <a:pt x="1198" y="6469"/>
                    <a:pt x="1227" y="6469"/>
                  </a:cubicBezTo>
                  <a:cubicBezTo>
                    <a:pt x="1311" y="6469"/>
                    <a:pt x="1392" y="6443"/>
                    <a:pt x="1461" y="6392"/>
                  </a:cubicBezTo>
                  <a:cubicBezTo>
                    <a:pt x="1644" y="6301"/>
                    <a:pt x="1735" y="6164"/>
                    <a:pt x="1803" y="6049"/>
                  </a:cubicBezTo>
                  <a:cubicBezTo>
                    <a:pt x="2009" y="5639"/>
                    <a:pt x="1963" y="5296"/>
                    <a:pt x="1917" y="5022"/>
                  </a:cubicBezTo>
                  <a:cubicBezTo>
                    <a:pt x="1849" y="4726"/>
                    <a:pt x="1735" y="4429"/>
                    <a:pt x="1507" y="4087"/>
                  </a:cubicBezTo>
                  <a:cubicBezTo>
                    <a:pt x="1370" y="3881"/>
                    <a:pt x="1233" y="3676"/>
                    <a:pt x="1096" y="3470"/>
                  </a:cubicBezTo>
                  <a:lnTo>
                    <a:pt x="1096" y="3470"/>
                  </a:lnTo>
                  <a:cubicBezTo>
                    <a:pt x="1143" y="3480"/>
                    <a:pt x="1190" y="3485"/>
                    <a:pt x="1239" y="3485"/>
                  </a:cubicBezTo>
                  <a:cubicBezTo>
                    <a:pt x="1308" y="3485"/>
                    <a:pt x="1381" y="3474"/>
                    <a:pt x="1461" y="3447"/>
                  </a:cubicBezTo>
                  <a:cubicBezTo>
                    <a:pt x="1484" y="3470"/>
                    <a:pt x="1507" y="3470"/>
                    <a:pt x="1529" y="3493"/>
                  </a:cubicBezTo>
                  <a:cubicBezTo>
                    <a:pt x="1552" y="3562"/>
                    <a:pt x="1575" y="3630"/>
                    <a:pt x="1621" y="3676"/>
                  </a:cubicBezTo>
                  <a:cubicBezTo>
                    <a:pt x="1689" y="3721"/>
                    <a:pt x="1735" y="3767"/>
                    <a:pt x="1848" y="3812"/>
                  </a:cubicBezTo>
                  <a:lnTo>
                    <a:pt x="1848" y="3812"/>
                  </a:lnTo>
                  <a:cubicBezTo>
                    <a:pt x="1860" y="3811"/>
                    <a:pt x="1901" y="3806"/>
                    <a:pt x="1917" y="3790"/>
                  </a:cubicBezTo>
                  <a:cubicBezTo>
                    <a:pt x="1940" y="3744"/>
                    <a:pt x="1963" y="3698"/>
                    <a:pt x="1963" y="3698"/>
                  </a:cubicBezTo>
                  <a:cubicBezTo>
                    <a:pt x="1963" y="3653"/>
                    <a:pt x="1963" y="3630"/>
                    <a:pt x="1940" y="3607"/>
                  </a:cubicBezTo>
                  <a:cubicBezTo>
                    <a:pt x="1872" y="3584"/>
                    <a:pt x="1780" y="3493"/>
                    <a:pt x="1735" y="3425"/>
                  </a:cubicBezTo>
                  <a:cubicBezTo>
                    <a:pt x="1735" y="3425"/>
                    <a:pt x="1712" y="3402"/>
                    <a:pt x="1689" y="3379"/>
                  </a:cubicBezTo>
                  <a:lnTo>
                    <a:pt x="1689" y="3379"/>
                  </a:lnTo>
                  <a:cubicBezTo>
                    <a:pt x="1758" y="3402"/>
                    <a:pt x="1832" y="3419"/>
                    <a:pt x="1906" y="3419"/>
                  </a:cubicBezTo>
                  <a:cubicBezTo>
                    <a:pt x="1980" y="3419"/>
                    <a:pt x="2054" y="3402"/>
                    <a:pt x="2123" y="3356"/>
                  </a:cubicBezTo>
                  <a:cubicBezTo>
                    <a:pt x="2168" y="3333"/>
                    <a:pt x="2237" y="3265"/>
                    <a:pt x="2260" y="3219"/>
                  </a:cubicBezTo>
                  <a:cubicBezTo>
                    <a:pt x="2283" y="3173"/>
                    <a:pt x="2305" y="3105"/>
                    <a:pt x="2305" y="3059"/>
                  </a:cubicBezTo>
                  <a:cubicBezTo>
                    <a:pt x="2351" y="3059"/>
                    <a:pt x="2374" y="3082"/>
                    <a:pt x="2442" y="3082"/>
                  </a:cubicBezTo>
                  <a:cubicBezTo>
                    <a:pt x="2420" y="3082"/>
                    <a:pt x="2465" y="3059"/>
                    <a:pt x="2488" y="3014"/>
                  </a:cubicBezTo>
                  <a:cubicBezTo>
                    <a:pt x="2488" y="2968"/>
                    <a:pt x="2511" y="2922"/>
                    <a:pt x="2511" y="2900"/>
                  </a:cubicBezTo>
                  <a:cubicBezTo>
                    <a:pt x="2488" y="2877"/>
                    <a:pt x="2488" y="2854"/>
                    <a:pt x="2465" y="2854"/>
                  </a:cubicBezTo>
                  <a:cubicBezTo>
                    <a:pt x="2442" y="2854"/>
                    <a:pt x="2374" y="2831"/>
                    <a:pt x="2351" y="2808"/>
                  </a:cubicBezTo>
                  <a:lnTo>
                    <a:pt x="2374" y="2808"/>
                  </a:lnTo>
                  <a:cubicBezTo>
                    <a:pt x="2397" y="2808"/>
                    <a:pt x="2420" y="2808"/>
                    <a:pt x="2442" y="2785"/>
                  </a:cubicBezTo>
                  <a:cubicBezTo>
                    <a:pt x="2488" y="2785"/>
                    <a:pt x="2511" y="2763"/>
                    <a:pt x="2534" y="2740"/>
                  </a:cubicBezTo>
                  <a:cubicBezTo>
                    <a:pt x="2625" y="2671"/>
                    <a:pt x="2671" y="2534"/>
                    <a:pt x="2625" y="2443"/>
                  </a:cubicBezTo>
                  <a:cubicBezTo>
                    <a:pt x="2602" y="2238"/>
                    <a:pt x="2488" y="2124"/>
                    <a:pt x="2397" y="1964"/>
                  </a:cubicBezTo>
                  <a:cubicBezTo>
                    <a:pt x="2328" y="1804"/>
                    <a:pt x="2168" y="1758"/>
                    <a:pt x="2054" y="1667"/>
                  </a:cubicBezTo>
                  <a:cubicBezTo>
                    <a:pt x="1917" y="1599"/>
                    <a:pt x="1803" y="1507"/>
                    <a:pt x="1689" y="1462"/>
                  </a:cubicBezTo>
                  <a:cubicBezTo>
                    <a:pt x="1598" y="1416"/>
                    <a:pt x="1507" y="1370"/>
                    <a:pt x="1415" y="1302"/>
                  </a:cubicBezTo>
                  <a:cubicBezTo>
                    <a:pt x="1415" y="1302"/>
                    <a:pt x="1415" y="1279"/>
                    <a:pt x="1415" y="1279"/>
                  </a:cubicBezTo>
                  <a:cubicBezTo>
                    <a:pt x="1392" y="1279"/>
                    <a:pt x="1392" y="1256"/>
                    <a:pt x="1370" y="1256"/>
                  </a:cubicBezTo>
                  <a:cubicBezTo>
                    <a:pt x="1324" y="1188"/>
                    <a:pt x="1278" y="1096"/>
                    <a:pt x="1233" y="1028"/>
                  </a:cubicBezTo>
                  <a:cubicBezTo>
                    <a:pt x="1233" y="1005"/>
                    <a:pt x="1210" y="982"/>
                    <a:pt x="1210" y="982"/>
                  </a:cubicBezTo>
                  <a:cubicBezTo>
                    <a:pt x="1210" y="959"/>
                    <a:pt x="1210" y="959"/>
                    <a:pt x="1187" y="959"/>
                  </a:cubicBezTo>
                  <a:cubicBezTo>
                    <a:pt x="1210" y="937"/>
                    <a:pt x="1187" y="937"/>
                    <a:pt x="1210" y="937"/>
                  </a:cubicBezTo>
                  <a:lnTo>
                    <a:pt x="1164" y="777"/>
                  </a:lnTo>
                  <a:cubicBezTo>
                    <a:pt x="1164" y="663"/>
                    <a:pt x="1141" y="526"/>
                    <a:pt x="1119" y="412"/>
                  </a:cubicBezTo>
                  <a:lnTo>
                    <a:pt x="1096" y="343"/>
                  </a:lnTo>
                  <a:cubicBezTo>
                    <a:pt x="1096" y="320"/>
                    <a:pt x="1096" y="298"/>
                    <a:pt x="1096" y="275"/>
                  </a:cubicBezTo>
                  <a:cubicBezTo>
                    <a:pt x="1073" y="229"/>
                    <a:pt x="1050" y="183"/>
                    <a:pt x="1027" y="138"/>
                  </a:cubicBezTo>
                  <a:cubicBezTo>
                    <a:pt x="982" y="46"/>
                    <a:pt x="890" y="1"/>
                    <a:pt x="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97"/>
            <p:cNvSpPr/>
            <p:nvPr/>
          </p:nvSpPr>
          <p:spPr>
            <a:xfrm>
              <a:off x="4386600" y="2244925"/>
              <a:ext cx="5175" cy="6675"/>
            </a:xfrm>
            <a:custGeom>
              <a:avLst/>
              <a:gdLst/>
              <a:ahLst/>
              <a:cxnLst/>
              <a:rect l="l" t="t" r="r" b="b"/>
              <a:pathLst>
                <a:path w="207" h="267" extrusionOk="0">
                  <a:moveTo>
                    <a:pt x="92" y="0"/>
                  </a:moveTo>
                  <a:cubicBezTo>
                    <a:pt x="92" y="0"/>
                    <a:pt x="69" y="23"/>
                    <a:pt x="69" y="23"/>
                  </a:cubicBezTo>
                  <a:cubicBezTo>
                    <a:pt x="62" y="15"/>
                    <a:pt x="59" y="13"/>
                    <a:pt x="58" y="13"/>
                  </a:cubicBezTo>
                  <a:lnTo>
                    <a:pt x="58" y="13"/>
                  </a:lnTo>
                  <a:cubicBezTo>
                    <a:pt x="57" y="13"/>
                    <a:pt x="62" y="23"/>
                    <a:pt x="47" y="23"/>
                  </a:cubicBezTo>
                  <a:lnTo>
                    <a:pt x="24" y="23"/>
                  </a:lnTo>
                  <a:cubicBezTo>
                    <a:pt x="24" y="46"/>
                    <a:pt x="1" y="46"/>
                    <a:pt x="1" y="69"/>
                  </a:cubicBezTo>
                  <a:cubicBezTo>
                    <a:pt x="1" y="91"/>
                    <a:pt x="1" y="114"/>
                    <a:pt x="1" y="137"/>
                  </a:cubicBezTo>
                  <a:cubicBezTo>
                    <a:pt x="1" y="137"/>
                    <a:pt x="1" y="137"/>
                    <a:pt x="1" y="160"/>
                  </a:cubicBezTo>
                  <a:cubicBezTo>
                    <a:pt x="1" y="160"/>
                    <a:pt x="1" y="183"/>
                    <a:pt x="1" y="183"/>
                  </a:cubicBezTo>
                  <a:lnTo>
                    <a:pt x="24" y="183"/>
                  </a:lnTo>
                  <a:cubicBezTo>
                    <a:pt x="24" y="183"/>
                    <a:pt x="24" y="206"/>
                    <a:pt x="24" y="206"/>
                  </a:cubicBezTo>
                  <a:cubicBezTo>
                    <a:pt x="24" y="228"/>
                    <a:pt x="24" y="228"/>
                    <a:pt x="47" y="228"/>
                  </a:cubicBezTo>
                  <a:cubicBezTo>
                    <a:pt x="47" y="228"/>
                    <a:pt x="59" y="267"/>
                    <a:pt x="76" y="267"/>
                  </a:cubicBezTo>
                  <a:cubicBezTo>
                    <a:pt x="81" y="267"/>
                    <a:pt x="87" y="263"/>
                    <a:pt x="92" y="251"/>
                  </a:cubicBezTo>
                  <a:cubicBezTo>
                    <a:pt x="100" y="244"/>
                    <a:pt x="105" y="241"/>
                    <a:pt x="109" y="241"/>
                  </a:cubicBezTo>
                  <a:cubicBezTo>
                    <a:pt x="118" y="241"/>
                    <a:pt x="123" y="251"/>
                    <a:pt x="138" y="251"/>
                  </a:cubicBezTo>
                  <a:cubicBezTo>
                    <a:pt x="138" y="251"/>
                    <a:pt x="161" y="228"/>
                    <a:pt x="161" y="228"/>
                  </a:cubicBezTo>
                  <a:cubicBezTo>
                    <a:pt x="161" y="206"/>
                    <a:pt x="161" y="206"/>
                    <a:pt x="184" y="206"/>
                  </a:cubicBezTo>
                  <a:cubicBezTo>
                    <a:pt x="184" y="206"/>
                    <a:pt x="184" y="206"/>
                    <a:pt x="184" y="183"/>
                  </a:cubicBezTo>
                  <a:lnTo>
                    <a:pt x="161" y="183"/>
                  </a:lnTo>
                  <a:cubicBezTo>
                    <a:pt x="161" y="183"/>
                    <a:pt x="184" y="183"/>
                    <a:pt x="184" y="160"/>
                  </a:cubicBezTo>
                  <a:cubicBezTo>
                    <a:pt x="206" y="160"/>
                    <a:pt x="206" y="137"/>
                    <a:pt x="206" y="137"/>
                  </a:cubicBezTo>
                  <a:lnTo>
                    <a:pt x="184" y="137"/>
                  </a:lnTo>
                  <a:cubicBezTo>
                    <a:pt x="206" y="137"/>
                    <a:pt x="206" y="114"/>
                    <a:pt x="206" y="114"/>
                  </a:cubicBezTo>
                  <a:lnTo>
                    <a:pt x="184" y="114"/>
                  </a:lnTo>
                  <a:cubicBezTo>
                    <a:pt x="184" y="91"/>
                    <a:pt x="206" y="91"/>
                    <a:pt x="206" y="91"/>
                  </a:cubicBezTo>
                  <a:cubicBezTo>
                    <a:pt x="206" y="69"/>
                    <a:pt x="206" y="69"/>
                    <a:pt x="184" y="69"/>
                  </a:cubicBezTo>
                  <a:cubicBezTo>
                    <a:pt x="184" y="69"/>
                    <a:pt x="184" y="69"/>
                    <a:pt x="184" y="46"/>
                  </a:cubicBezTo>
                  <a:cubicBezTo>
                    <a:pt x="184" y="46"/>
                    <a:pt x="184" y="46"/>
                    <a:pt x="161" y="69"/>
                  </a:cubicBezTo>
                  <a:cubicBezTo>
                    <a:pt x="161" y="46"/>
                    <a:pt x="161" y="46"/>
                    <a:pt x="161" y="46"/>
                  </a:cubicBezTo>
                  <a:cubicBezTo>
                    <a:pt x="161" y="46"/>
                    <a:pt x="161" y="23"/>
                    <a:pt x="161" y="23"/>
                  </a:cubicBezTo>
                  <a:lnTo>
                    <a:pt x="138" y="23"/>
                  </a:lnTo>
                  <a:cubicBezTo>
                    <a:pt x="138" y="0"/>
                    <a:pt x="92"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97"/>
            <p:cNvSpPr/>
            <p:nvPr/>
          </p:nvSpPr>
          <p:spPr>
            <a:xfrm>
              <a:off x="4399725" y="2247200"/>
              <a:ext cx="5175" cy="6450"/>
            </a:xfrm>
            <a:custGeom>
              <a:avLst/>
              <a:gdLst/>
              <a:ahLst/>
              <a:cxnLst/>
              <a:rect l="l" t="t" r="r" b="b"/>
              <a:pathLst>
                <a:path w="207" h="258" extrusionOk="0">
                  <a:moveTo>
                    <a:pt x="69" y="0"/>
                  </a:moveTo>
                  <a:cubicBezTo>
                    <a:pt x="69" y="23"/>
                    <a:pt x="47" y="23"/>
                    <a:pt x="47" y="23"/>
                  </a:cubicBezTo>
                  <a:lnTo>
                    <a:pt x="24" y="23"/>
                  </a:lnTo>
                  <a:cubicBezTo>
                    <a:pt x="24" y="46"/>
                    <a:pt x="24" y="46"/>
                    <a:pt x="24" y="69"/>
                  </a:cubicBezTo>
                  <a:cubicBezTo>
                    <a:pt x="1" y="92"/>
                    <a:pt x="1" y="115"/>
                    <a:pt x="1" y="137"/>
                  </a:cubicBezTo>
                  <a:cubicBezTo>
                    <a:pt x="1" y="160"/>
                    <a:pt x="1" y="160"/>
                    <a:pt x="1" y="160"/>
                  </a:cubicBezTo>
                  <a:cubicBezTo>
                    <a:pt x="1" y="160"/>
                    <a:pt x="24" y="160"/>
                    <a:pt x="24" y="183"/>
                  </a:cubicBezTo>
                  <a:cubicBezTo>
                    <a:pt x="24" y="183"/>
                    <a:pt x="24" y="206"/>
                    <a:pt x="24" y="206"/>
                  </a:cubicBezTo>
                  <a:cubicBezTo>
                    <a:pt x="24" y="229"/>
                    <a:pt x="47" y="229"/>
                    <a:pt x="47" y="229"/>
                  </a:cubicBezTo>
                  <a:cubicBezTo>
                    <a:pt x="65" y="229"/>
                    <a:pt x="69" y="258"/>
                    <a:pt x="93" y="258"/>
                  </a:cubicBezTo>
                  <a:cubicBezTo>
                    <a:pt x="99" y="258"/>
                    <a:pt x="106" y="256"/>
                    <a:pt x="115" y="251"/>
                  </a:cubicBezTo>
                  <a:cubicBezTo>
                    <a:pt x="115" y="244"/>
                    <a:pt x="118" y="241"/>
                    <a:pt x="121" y="241"/>
                  </a:cubicBezTo>
                  <a:cubicBezTo>
                    <a:pt x="128" y="241"/>
                    <a:pt x="138" y="251"/>
                    <a:pt x="138" y="251"/>
                  </a:cubicBezTo>
                  <a:cubicBezTo>
                    <a:pt x="161" y="251"/>
                    <a:pt x="161" y="229"/>
                    <a:pt x="184" y="229"/>
                  </a:cubicBezTo>
                  <a:cubicBezTo>
                    <a:pt x="184" y="206"/>
                    <a:pt x="184" y="206"/>
                    <a:pt x="184" y="206"/>
                  </a:cubicBezTo>
                  <a:cubicBezTo>
                    <a:pt x="184" y="183"/>
                    <a:pt x="184" y="183"/>
                    <a:pt x="184" y="183"/>
                  </a:cubicBezTo>
                  <a:cubicBezTo>
                    <a:pt x="184" y="183"/>
                    <a:pt x="184" y="160"/>
                    <a:pt x="184" y="160"/>
                  </a:cubicBezTo>
                  <a:lnTo>
                    <a:pt x="206" y="160"/>
                  </a:lnTo>
                  <a:cubicBezTo>
                    <a:pt x="206" y="160"/>
                    <a:pt x="206" y="137"/>
                    <a:pt x="206" y="137"/>
                  </a:cubicBezTo>
                  <a:cubicBezTo>
                    <a:pt x="206" y="137"/>
                    <a:pt x="206" y="115"/>
                    <a:pt x="206" y="115"/>
                  </a:cubicBezTo>
                  <a:lnTo>
                    <a:pt x="184" y="115"/>
                  </a:lnTo>
                  <a:cubicBezTo>
                    <a:pt x="184" y="115"/>
                    <a:pt x="184" y="115"/>
                    <a:pt x="184" y="92"/>
                  </a:cubicBezTo>
                  <a:lnTo>
                    <a:pt x="206" y="92"/>
                  </a:lnTo>
                  <a:cubicBezTo>
                    <a:pt x="206" y="69"/>
                    <a:pt x="206" y="69"/>
                    <a:pt x="206" y="69"/>
                  </a:cubicBezTo>
                  <a:cubicBezTo>
                    <a:pt x="206" y="69"/>
                    <a:pt x="206" y="46"/>
                    <a:pt x="184" y="46"/>
                  </a:cubicBezTo>
                  <a:cubicBezTo>
                    <a:pt x="161" y="23"/>
                    <a:pt x="161" y="23"/>
                    <a:pt x="161" y="23"/>
                  </a:cubicBezTo>
                  <a:lnTo>
                    <a:pt x="138" y="23"/>
                  </a:lnTo>
                  <a:cubicBezTo>
                    <a:pt x="138" y="0"/>
                    <a:pt x="115" y="0"/>
                    <a:pt x="92" y="0"/>
                  </a:cubicBezTo>
                  <a:cubicBezTo>
                    <a:pt x="92" y="0"/>
                    <a:pt x="69" y="0"/>
                    <a:pt x="69" y="23"/>
                  </a:cubicBezTo>
                  <a:cubicBezTo>
                    <a:pt x="69" y="0"/>
                    <a:pt x="69"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97"/>
            <p:cNvSpPr/>
            <p:nvPr/>
          </p:nvSpPr>
          <p:spPr>
            <a:xfrm>
              <a:off x="4403150" y="2235775"/>
              <a:ext cx="5750" cy="6700"/>
            </a:xfrm>
            <a:custGeom>
              <a:avLst/>
              <a:gdLst/>
              <a:ahLst/>
              <a:cxnLst/>
              <a:rect l="l" t="t" r="r" b="b"/>
              <a:pathLst>
                <a:path w="230" h="268" extrusionOk="0">
                  <a:moveTo>
                    <a:pt x="115" y="1"/>
                  </a:moveTo>
                  <a:cubicBezTo>
                    <a:pt x="115" y="1"/>
                    <a:pt x="92" y="12"/>
                    <a:pt x="87" y="19"/>
                  </a:cubicBezTo>
                  <a:lnTo>
                    <a:pt x="87" y="19"/>
                  </a:lnTo>
                  <a:cubicBezTo>
                    <a:pt x="82" y="15"/>
                    <a:pt x="79" y="14"/>
                    <a:pt x="76" y="14"/>
                  </a:cubicBezTo>
                  <a:cubicBezTo>
                    <a:pt x="69" y="14"/>
                    <a:pt x="69" y="24"/>
                    <a:pt x="69" y="24"/>
                  </a:cubicBezTo>
                  <a:lnTo>
                    <a:pt x="47" y="24"/>
                  </a:lnTo>
                  <a:cubicBezTo>
                    <a:pt x="47" y="24"/>
                    <a:pt x="47" y="24"/>
                    <a:pt x="47" y="47"/>
                  </a:cubicBezTo>
                  <a:cubicBezTo>
                    <a:pt x="24" y="47"/>
                    <a:pt x="24" y="69"/>
                    <a:pt x="24" y="69"/>
                  </a:cubicBezTo>
                  <a:cubicBezTo>
                    <a:pt x="24" y="92"/>
                    <a:pt x="1" y="138"/>
                    <a:pt x="24" y="161"/>
                  </a:cubicBezTo>
                  <a:lnTo>
                    <a:pt x="1" y="161"/>
                  </a:lnTo>
                  <a:cubicBezTo>
                    <a:pt x="24" y="183"/>
                    <a:pt x="24" y="183"/>
                    <a:pt x="24" y="183"/>
                  </a:cubicBezTo>
                  <a:cubicBezTo>
                    <a:pt x="24" y="183"/>
                    <a:pt x="24" y="206"/>
                    <a:pt x="24" y="206"/>
                  </a:cubicBezTo>
                  <a:cubicBezTo>
                    <a:pt x="24" y="206"/>
                    <a:pt x="24" y="206"/>
                    <a:pt x="47" y="229"/>
                  </a:cubicBezTo>
                  <a:cubicBezTo>
                    <a:pt x="64" y="229"/>
                    <a:pt x="81" y="268"/>
                    <a:pt x="98" y="268"/>
                  </a:cubicBezTo>
                  <a:cubicBezTo>
                    <a:pt x="104" y="268"/>
                    <a:pt x="109" y="263"/>
                    <a:pt x="115" y="252"/>
                  </a:cubicBezTo>
                  <a:lnTo>
                    <a:pt x="138" y="252"/>
                  </a:lnTo>
                  <a:cubicBezTo>
                    <a:pt x="161" y="252"/>
                    <a:pt x="184" y="252"/>
                    <a:pt x="184" y="229"/>
                  </a:cubicBezTo>
                  <a:cubicBezTo>
                    <a:pt x="184" y="229"/>
                    <a:pt x="184" y="206"/>
                    <a:pt x="184" y="206"/>
                  </a:cubicBezTo>
                  <a:cubicBezTo>
                    <a:pt x="184" y="183"/>
                    <a:pt x="184" y="183"/>
                    <a:pt x="184" y="183"/>
                  </a:cubicBezTo>
                  <a:lnTo>
                    <a:pt x="206" y="183"/>
                  </a:lnTo>
                  <a:cubicBezTo>
                    <a:pt x="206" y="183"/>
                    <a:pt x="206" y="161"/>
                    <a:pt x="206" y="161"/>
                  </a:cubicBezTo>
                  <a:cubicBezTo>
                    <a:pt x="206" y="161"/>
                    <a:pt x="206" y="161"/>
                    <a:pt x="206" y="138"/>
                  </a:cubicBezTo>
                  <a:cubicBezTo>
                    <a:pt x="206" y="138"/>
                    <a:pt x="206" y="138"/>
                    <a:pt x="206" y="115"/>
                  </a:cubicBezTo>
                  <a:cubicBezTo>
                    <a:pt x="206" y="92"/>
                    <a:pt x="229" y="92"/>
                    <a:pt x="206" y="92"/>
                  </a:cubicBezTo>
                  <a:cubicBezTo>
                    <a:pt x="206" y="92"/>
                    <a:pt x="206" y="92"/>
                    <a:pt x="206" y="69"/>
                  </a:cubicBezTo>
                  <a:lnTo>
                    <a:pt x="184" y="69"/>
                  </a:lnTo>
                  <a:cubicBezTo>
                    <a:pt x="184" y="69"/>
                    <a:pt x="184" y="69"/>
                    <a:pt x="184" y="47"/>
                  </a:cubicBezTo>
                  <a:lnTo>
                    <a:pt x="161" y="47"/>
                  </a:lnTo>
                  <a:cubicBezTo>
                    <a:pt x="161" y="47"/>
                    <a:pt x="138" y="47"/>
                    <a:pt x="138" y="24"/>
                  </a:cubicBezTo>
                  <a:cubicBezTo>
                    <a:pt x="161" y="1"/>
                    <a:pt x="115" y="1"/>
                    <a:pt x="1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97"/>
            <p:cNvSpPr/>
            <p:nvPr/>
          </p:nvSpPr>
          <p:spPr>
            <a:xfrm>
              <a:off x="4380900" y="2227800"/>
              <a:ext cx="5175" cy="6700"/>
            </a:xfrm>
            <a:custGeom>
              <a:avLst/>
              <a:gdLst/>
              <a:ahLst/>
              <a:cxnLst/>
              <a:rect l="l" t="t" r="r" b="b"/>
              <a:pathLst>
                <a:path w="207" h="268" extrusionOk="0">
                  <a:moveTo>
                    <a:pt x="92" y="0"/>
                  </a:moveTo>
                  <a:cubicBezTo>
                    <a:pt x="92" y="0"/>
                    <a:pt x="69" y="23"/>
                    <a:pt x="69" y="23"/>
                  </a:cubicBezTo>
                  <a:lnTo>
                    <a:pt x="46" y="23"/>
                  </a:lnTo>
                  <a:cubicBezTo>
                    <a:pt x="46" y="23"/>
                    <a:pt x="24" y="23"/>
                    <a:pt x="24" y="46"/>
                  </a:cubicBezTo>
                  <a:cubicBezTo>
                    <a:pt x="24" y="46"/>
                    <a:pt x="24" y="69"/>
                    <a:pt x="24" y="69"/>
                  </a:cubicBezTo>
                  <a:cubicBezTo>
                    <a:pt x="1" y="92"/>
                    <a:pt x="1" y="114"/>
                    <a:pt x="1" y="137"/>
                  </a:cubicBezTo>
                  <a:cubicBezTo>
                    <a:pt x="1" y="160"/>
                    <a:pt x="1" y="160"/>
                    <a:pt x="1" y="160"/>
                  </a:cubicBezTo>
                  <a:cubicBezTo>
                    <a:pt x="1" y="183"/>
                    <a:pt x="24" y="183"/>
                    <a:pt x="24" y="183"/>
                  </a:cubicBezTo>
                  <a:cubicBezTo>
                    <a:pt x="24" y="183"/>
                    <a:pt x="24" y="206"/>
                    <a:pt x="24" y="206"/>
                  </a:cubicBezTo>
                  <a:cubicBezTo>
                    <a:pt x="24" y="229"/>
                    <a:pt x="46" y="229"/>
                    <a:pt x="46" y="229"/>
                  </a:cubicBezTo>
                  <a:cubicBezTo>
                    <a:pt x="63" y="229"/>
                    <a:pt x="68" y="267"/>
                    <a:pt x="88" y="267"/>
                  </a:cubicBezTo>
                  <a:cubicBezTo>
                    <a:pt x="95" y="267"/>
                    <a:pt x="103" y="263"/>
                    <a:pt x="115" y="251"/>
                  </a:cubicBezTo>
                  <a:lnTo>
                    <a:pt x="138" y="251"/>
                  </a:lnTo>
                  <a:cubicBezTo>
                    <a:pt x="161" y="251"/>
                    <a:pt x="161" y="251"/>
                    <a:pt x="183" y="229"/>
                  </a:cubicBezTo>
                  <a:cubicBezTo>
                    <a:pt x="183" y="206"/>
                    <a:pt x="183" y="206"/>
                    <a:pt x="183" y="206"/>
                  </a:cubicBezTo>
                  <a:cubicBezTo>
                    <a:pt x="183" y="206"/>
                    <a:pt x="183" y="183"/>
                    <a:pt x="183" y="183"/>
                  </a:cubicBezTo>
                  <a:lnTo>
                    <a:pt x="206" y="183"/>
                  </a:lnTo>
                  <a:cubicBezTo>
                    <a:pt x="206" y="183"/>
                    <a:pt x="206" y="160"/>
                    <a:pt x="206" y="160"/>
                  </a:cubicBezTo>
                  <a:cubicBezTo>
                    <a:pt x="206" y="160"/>
                    <a:pt x="206" y="137"/>
                    <a:pt x="206" y="137"/>
                  </a:cubicBezTo>
                  <a:cubicBezTo>
                    <a:pt x="206" y="114"/>
                    <a:pt x="206" y="114"/>
                    <a:pt x="206" y="114"/>
                  </a:cubicBezTo>
                  <a:cubicBezTo>
                    <a:pt x="206" y="92"/>
                    <a:pt x="206" y="92"/>
                    <a:pt x="206" y="92"/>
                  </a:cubicBezTo>
                  <a:cubicBezTo>
                    <a:pt x="206" y="92"/>
                    <a:pt x="206" y="69"/>
                    <a:pt x="206" y="69"/>
                  </a:cubicBezTo>
                  <a:lnTo>
                    <a:pt x="183" y="69"/>
                  </a:lnTo>
                  <a:cubicBezTo>
                    <a:pt x="183" y="69"/>
                    <a:pt x="161" y="46"/>
                    <a:pt x="161" y="46"/>
                  </a:cubicBezTo>
                  <a:cubicBezTo>
                    <a:pt x="138" y="23"/>
                    <a:pt x="138" y="23"/>
                    <a:pt x="138" y="23"/>
                  </a:cubicBezTo>
                  <a:cubicBezTo>
                    <a:pt x="138" y="0"/>
                    <a:pt x="115" y="0"/>
                    <a:pt x="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97"/>
            <p:cNvSpPr/>
            <p:nvPr/>
          </p:nvSpPr>
          <p:spPr>
            <a:xfrm>
              <a:off x="4392900" y="2234650"/>
              <a:ext cx="5725" cy="6675"/>
            </a:xfrm>
            <a:custGeom>
              <a:avLst/>
              <a:gdLst/>
              <a:ahLst/>
              <a:cxnLst/>
              <a:rect l="l" t="t" r="r" b="b"/>
              <a:pathLst>
                <a:path w="229" h="267" extrusionOk="0">
                  <a:moveTo>
                    <a:pt x="114" y="0"/>
                  </a:moveTo>
                  <a:cubicBezTo>
                    <a:pt x="114" y="0"/>
                    <a:pt x="91" y="23"/>
                    <a:pt x="91" y="23"/>
                  </a:cubicBezTo>
                  <a:cubicBezTo>
                    <a:pt x="84" y="15"/>
                    <a:pt x="79" y="13"/>
                    <a:pt x="75" y="13"/>
                  </a:cubicBezTo>
                  <a:cubicBezTo>
                    <a:pt x="69" y="13"/>
                    <a:pt x="69" y="23"/>
                    <a:pt x="69" y="23"/>
                  </a:cubicBezTo>
                  <a:cubicBezTo>
                    <a:pt x="46" y="23"/>
                    <a:pt x="46" y="23"/>
                    <a:pt x="46" y="46"/>
                  </a:cubicBezTo>
                  <a:cubicBezTo>
                    <a:pt x="46" y="46"/>
                    <a:pt x="23" y="69"/>
                    <a:pt x="23" y="69"/>
                  </a:cubicBezTo>
                  <a:cubicBezTo>
                    <a:pt x="23" y="92"/>
                    <a:pt x="0" y="114"/>
                    <a:pt x="23" y="137"/>
                  </a:cubicBezTo>
                  <a:cubicBezTo>
                    <a:pt x="23" y="160"/>
                    <a:pt x="23" y="160"/>
                    <a:pt x="23" y="160"/>
                  </a:cubicBezTo>
                  <a:cubicBezTo>
                    <a:pt x="23" y="183"/>
                    <a:pt x="23" y="183"/>
                    <a:pt x="23" y="183"/>
                  </a:cubicBezTo>
                  <a:cubicBezTo>
                    <a:pt x="23" y="183"/>
                    <a:pt x="23" y="206"/>
                    <a:pt x="23" y="206"/>
                  </a:cubicBezTo>
                  <a:lnTo>
                    <a:pt x="46" y="206"/>
                  </a:lnTo>
                  <a:cubicBezTo>
                    <a:pt x="46" y="206"/>
                    <a:pt x="46" y="206"/>
                    <a:pt x="46" y="228"/>
                  </a:cubicBezTo>
                  <a:lnTo>
                    <a:pt x="69" y="228"/>
                  </a:lnTo>
                  <a:cubicBezTo>
                    <a:pt x="69" y="228"/>
                    <a:pt x="81" y="267"/>
                    <a:pt x="97" y="267"/>
                  </a:cubicBezTo>
                  <a:cubicBezTo>
                    <a:pt x="103" y="267"/>
                    <a:pt x="108" y="263"/>
                    <a:pt x="114" y="251"/>
                  </a:cubicBezTo>
                  <a:lnTo>
                    <a:pt x="160" y="251"/>
                  </a:lnTo>
                  <a:cubicBezTo>
                    <a:pt x="160" y="251"/>
                    <a:pt x="183" y="251"/>
                    <a:pt x="183" y="228"/>
                  </a:cubicBezTo>
                  <a:cubicBezTo>
                    <a:pt x="183" y="228"/>
                    <a:pt x="183" y="206"/>
                    <a:pt x="205" y="206"/>
                  </a:cubicBezTo>
                  <a:lnTo>
                    <a:pt x="183" y="206"/>
                  </a:lnTo>
                  <a:cubicBezTo>
                    <a:pt x="183" y="183"/>
                    <a:pt x="183" y="183"/>
                    <a:pt x="183" y="183"/>
                  </a:cubicBezTo>
                  <a:lnTo>
                    <a:pt x="205" y="183"/>
                  </a:lnTo>
                  <a:cubicBezTo>
                    <a:pt x="205" y="183"/>
                    <a:pt x="205" y="160"/>
                    <a:pt x="205" y="160"/>
                  </a:cubicBezTo>
                  <a:cubicBezTo>
                    <a:pt x="228" y="160"/>
                    <a:pt x="205" y="160"/>
                    <a:pt x="228" y="137"/>
                  </a:cubicBezTo>
                  <a:cubicBezTo>
                    <a:pt x="205" y="137"/>
                    <a:pt x="205" y="114"/>
                    <a:pt x="205" y="114"/>
                  </a:cubicBezTo>
                  <a:cubicBezTo>
                    <a:pt x="228" y="92"/>
                    <a:pt x="228" y="92"/>
                    <a:pt x="205" y="92"/>
                  </a:cubicBezTo>
                  <a:cubicBezTo>
                    <a:pt x="228" y="92"/>
                    <a:pt x="205" y="92"/>
                    <a:pt x="205" y="69"/>
                  </a:cubicBezTo>
                  <a:lnTo>
                    <a:pt x="183" y="69"/>
                  </a:lnTo>
                  <a:cubicBezTo>
                    <a:pt x="183" y="69"/>
                    <a:pt x="183" y="69"/>
                    <a:pt x="183" y="46"/>
                  </a:cubicBezTo>
                  <a:cubicBezTo>
                    <a:pt x="183" y="46"/>
                    <a:pt x="183" y="23"/>
                    <a:pt x="160" y="23"/>
                  </a:cubicBezTo>
                  <a:cubicBezTo>
                    <a:pt x="160" y="23"/>
                    <a:pt x="160" y="23"/>
                    <a:pt x="160" y="46"/>
                  </a:cubicBezTo>
                  <a:cubicBezTo>
                    <a:pt x="160" y="46"/>
                    <a:pt x="160" y="23"/>
                    <a:pt x="137" y="23"/>
                  </a:cubicBezTo>
                  <a:lnTo>
                    <a:pt x="160" y="23"/>
                  </a:lnTo>
                  <a:cubicBezTo>
                    <a:pt x="160" y="0"/>
                    <a:pt x="114" y="0"/>
                    <a:pt x="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97"/>
            <p:cNvSpPr/>
            <p:nvPr/>
          </p:nvSpPr>
          <p:spPr>
            <a:xfrm>
              <a:off x="4432900" y="2246650"/>
              <a:ext cx="62725" cy="49000"/>
            </a:xfrm>
            <a:custGeom>
              <a:avLst/>
              <a:gdLst/>
              <a:ahLst/>
              <a:cxnLst/>
              <a:rect l="l" t="t" r="r" b="b"/>
              <a:pathLst>
                <a:path w="2509" h="1960" extrusionOk="0">
                  <a:moveTo>
                    <a:pt x="1419" y="0"/>
                  </a:moveTo>
                  <a:cubicBezTo>
                    <a:pt x="917" y="0"/>
                    <a:pt x="512" y="607"/>
                    <a:pt x="21" y="661"/>
                  </a:cubicBezTo>
                  <a:cubicBezTo>
                    <a:pt x="0" y="1414"/>
                    <a:pt x="505" y="1677"/>
                    <a:pt x="971" y="1677"/>
                  </a:cubicBezTo>
                  <a:cubicBezTo>
                    <a:pt x="1028" y="1677"/>
                    <a:pt x="1084" y="1673"/>
                    <a:pt x="1139" y="1666"/>
                  </a:cubicBezTo>
                  <a:cubicBezTo>
                    <a:pt x="1336" y="1638"/>
                    <a:pt x="1412" y="1584"/>
                    <a:pt x="1521" y="1584"/>
                  </a:cubicBezTo>
                  <a:cubicBezTo>
                    <a:pt x="1589" y="1584"/>
                    <a:pt x="1670" y="1605"/>
                    <a:pt x="1801" y="1666"/>
                  </a:cubicBezTo>
                  <a:cubicBezTo>
                    <a:pt x="2034" y="1763"/>
                    <a:pt x="2102" y="1959"/>
                    <a:pt x="2342" y="1959"/>
                  </a:cubicBezTo>
                  <a:cubicBezTo>
                    <a:pt x="2384" y="1959"/>
                    <a:pt x="2431" y="1953"/>
                    <a:pt x="2486" y="1940"/>
                  </a:cubicBezTo>
                  <a:cubicBezTo>
                    <a:pt x="2509" y="1643"/>
                    <a:pt x="2189" y="1346"/>
                    <a:pt x="2121" y="1050"/>
                  </a:cubicBezTo>
                  <a:cubicBezTo>
                    <a:pt x="2029" y="684"/>
                    <a:pt x="2189" y="388"/>
                    <a:pt x="1824" y="137"/>
                  </a:cubicBezTo>
                  <a:cubicBezTo>
                    <a:pt x="1681" y="40"/>
                    <a:pt x="1547" y="0"/>
                    <a:pt x="1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97"/>
            <p:cNvSpPr/>
            <p:nvPr/>
          </p:nvSpPr>
          <p:spPr>
            <a:xfrm>
              <a:off x="4383200" y="2254625"/>
              <a:ext cx="15425" cy="37100"/>
            </a:xfrm>
            <a:custGeom>
              <a:avLst/>
              <a:gdLst/>
              <a:ahLst/>
              <a:cxnLst/>
              <a:rect l="l" t="t" r="r" b="b"/>
              <a:pathLst>
                <a:path w="617" h="1484" extrusionOk="0">
                  <a:moveTo>
                    <a:pt x="320" y="0"/>
                  </a:moveTo>
                  <a:cubicBezTo>
                    <a:pt x="0" y="206"/>
                    <a:pt x="46" y="1027"/>
                    <a:pt x="69" y="1484"/>
                  </a:cubicBezTo>
                  <a:cubicBezTo>
                    <a:pt x="342" y="1461"/>
                    <a:pt x="502" y="982"/>
                    <a:pt x="616" y="753"/>
                  </a:cubicBezTo>
                  <a:lnTo>
                    <a:pt x="32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97"/>
            <p:cNvSpPr/>
            <p:nvPr/>
          </p:nvSpPr>
          <p:spPr>
            <a:xfrm>
              <a:off x="4447100" y="2255750"/>
              <a:ext cx="29125" cy="29125"/>
            </a:xfrm>
            <a:custGeom>
              <a:avLst/>
              <a:gdLst/>
              <a:ahLst/>
              <a:cxnLst/>
              <a:rect l="l" t="t" r="r" b="b"/>
              <a:pathLst>
                <a:path w="1165" h="1165" extrusionOk="0">
                  <a:moveTo>
                    <a:pt x="571" y="1"/>
                  </a:moveTo>
                  <a:cubicBezTo>
                    <a:pt x="252" y="1"/>
                    <a:pt x="0" y="275"/>
                    <a:pt x="0" y="594"/>
                  </a:cubicBezTo>
                  <a:cubicBezTo>
                    <a:pt x="0" y="914"/>
                    <a:pt x="252" y="1165"/>
                    <a:pt x="571" y="1165"/>
                  </a:cubicBezTo>
                  <a:cubicBezTo>
                    <a:pt x="891" y="1165"/>
                    <a:pt x="1165" y="914"/>
                    <a:pt x="1165" y="594"/>
                  </a:cubicBezTo>
                  <a:cubicBezTo>
                    <a:pt x="1165" y="275"/>
                    <a:pt x="891" y="1"/>
                    <a:pt x="5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97"/>
            <p:cNvSpPr/>
            <p:nvPr/>
          </p:nvSpPr>
          <p:spPr>
            <a:xfrm>
              <a:off x="4456800" y="2260325"/>
              <a:ext cx="9150" cy="20000"/>
            </a:xfrm>
            <a:custGeom>
              <a:avLst/>
              <a:gdLst/>
              <a:ahLst/>
              <a:cxnLst/>
              <a:rect l="l" t="t" r="r" b="b"/>
              <a:pathLst>
                <a:path w="366" h="800" extrusionOk="0">
                  <a:moveTo>
                    <a:pt x="183" y="0"/>
                  </a:moveTo>
                  <a:cubicBezTo>
                    <a:pt x="92" y="0"/>
                    <a:pt x="0" y="183"/>
                    <a:pt x="0" y="411"/>
                  </a:cubicBezTo>
                  <a:cubicBezTo>
                    <a:pt x="0" y="639"/>
                    <a:pt x="92" y="799"/>
                    <a:pt x="183" y="799"/>
                  </a:cubicBezTo>
                  <a:cubicBezTo>
                    <a:pt x="297" y="799"/>
                    <a:pt x="366" y="639"/>
                    <a:pt x="366" y="411"/>
                  </a:cubicBezTo>
                  <a:cubicBezTo>
                    <a:pt x="366" y="183"/>
                    <a:pt x="297" y="0"/>
                    <a:pt x="1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4165"/>
                                        </p:tgtEl>
                                        <p:attrNameLst>
                                          <p:attrName>style.visibility</p:attrName>
                                        </p:attrNameLst>
                                      </p:cBhvr>
                                      <p:to>
                                        <p:strVal val="visible"/>
                                      </p:to>
                                    </p:set>
                                    <p:anim calcmode="lin" valueType="num">
                                      <p:cBhvr additive="base">
                                        <p:cTn id="7" dur="1000"/>
                                        <p:tgtEl>
                                          <p:spTgt spid="4165"/>
                                        </p:tgtEl>
                                        <p:attrNameLst>
                                          <p:attrName>ppt_x</p:attrName>
                                        </p:attrNameLst>
                                      </p:cBhvr>
                                      <p:tavLst>
                                        <p:tav tm="0">
                                          <p:val>
                                            <p:strVal val="#ppt_x-1"/>
                                          </p:val>
                                        </p:tav>
                                        <p:tav tm="100000">
                                          <p:val>
                                            <p:strVal val="#ppt_x"/>
                                          </p:val>
                                        </p:tav>
                                      </p:tavLst>
                                    </p:anim>
                                  </p:childTnLst>
                                </p:cTn>
                              </p:par>
                              <p:par>
                                <p:cTn id="8" presetID="2" presetClass="entr" presetSubtype="8" fill="hold" nodeType="withEffect">
                                  <p:stCondLst>
                                    <p:cond delay="0"/>
                                  </p:stCondLst>
                                  <p:childTnLst>
                                    <p:set>
                                      <p:cBhvr>
                                        <p:cTn id="9" dur="1" fill="hold">
                                          <p:stCondLst>
                                            <p:cond delay="0"/>
                                          </p:stCondLst>
                                        </p:cTn>
                                        <p:tgtEl>
                                          <p:spTgt spid="4166"/>
                                        </p:tgtEl>
                                        <p:attrNameLst>
                                          <p:attrName>style.visibility</p:attrName>
                                        </p:attrNameLst>
                                      </p:cBhvr>
                                      <p:to>
                                        <p:strVal val="visible"/>
                                      </p:to>
                                    </p:set>
                                    <p:anim calcmode="lin" valueType="num">
                                      <p:cBhvr additive="base">
                                        <p:cTn id="10" dur="1000"/>
                                        <p:tgtEl>
                                          <p:spTgt spid="4166"/>
                                        </p:tgtEl>
                                        <p:attrNameLst>
                                          <p:attrName>ppt_x</p:attrName>
                                        </p:attrNameLst>
                                      </p:cBhvr>
                                      <p:tavLst>
                                        <p:tav tm="0">
                                          <p:val>
                                            <p:strVal val="#ppt_x-1"/>
                                          </p:val>
                                        </p:tav>
                                        <p:tav tm="100000">
                                          <p:val>
                                            <p:strVal val="#ppt_x"/>
                                          </p:val>
                                        </p:tav>
                                      </p:tavLst>
                                    </p:anim>
                                  </p:childTnLst>
                                </p:cTn>
                              </p:par>
                              <p:par>
                                <p:cTn id="11" presetID="2" presetClass="entr" presetSubtype="8" fill="hold" nodeType="withEffect">
                                  <p:stCondLst>
                                    <p:cond delay="0"/>
                                  </p:stCondLst>
                                  <p:childTnLst>
                                    <p:set>
                                      <p:cBhvr>
                                        <p:cTn id="12" dur="1" fill="hold">
                                          <p:stCondLst>
                                            <p:cond delay="0"/>
                                          </p:stCondLst>
                                        </p:cTn>
                                        <p:tgtEl>
                                          <p:spTgt spid="4167"/>
                                        </p:tgtEl>
                                        <p:attrNameLst>
                                          <p:attrName>style.visibility</p:attrName>
                                        </p:attrNameLst>
                                      </p:cBhvr>
                                      <p:to>
                                        <p:strVal val="visible"/>
                                      </p:to>
                                    </p:set>
                                    <p:anim calcmode="lin" valueType="num">
                                      <p:cBhvr additive="base">
                                        <p:cTn id="13" dur="1000"/>
                                        <p:tgtEl>
                                          <p:spTgt spid="4167"/>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4257"/>
        <p:cNvGrpSpPr/>
        <p:nvPr/>
      </p:nvGrpSpPr>
      <p:grpSpPr>
        <a:xfrm>
          <a:off x="0" y="0"/>
          <a:ext cx="0" cy="0"/>
          <a:chOff x="0" y="0"/>
          <a:chExt cx="0" cy="0"/>
        </a:xfrm>
      </p:grpSpPr>
      <p:sp>
        <p:nvSpPr>
          <p:cNvPr id="4258" name="Google Shape;4258;p98"/>
          <p:cNvSpPr txBox="1">
            <a:spLocks noGrp="1"/>
          </p:cNvSpPr>
          <p:nvPr>
            <p:ph type="body" idx="1"/>
          </p:nvPr>
        </p:nvSpPr>
        <p:spPr>
          <a:xfrm flipH="1">
            <a:off x="732475" y="2195825"/>
            <a:ext cx="3186000" cy="2114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dk1"/>
              </a:buClr>
              <a:buSzPts val="1100"/>
              <a:buFont typeface="Arial"/>
              <a:buNone/>
            </a:pPr>
            <a:r>
              <a:rPr lang="en"/>
              <a:t>A PICTURE IS WORTH A THOUSAND WORDS</a:t>
            </a:r>
            <a:endParaRPr/>
          </a:p>
        </p:txBody>
      </p:sp>
      <p:sp>
        <p:nvSpPr>
          <p:cNvPr id="4259" name="Google Shape;4259;p98"/>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98">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98">
            <a:hlinkClick r:id="rId4"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98">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4266"/>
        <p:cNvGrpSpPr/>
        <p:nvPr/>
      </p:nvGrpSpPr>
      <p:grpSpPr>
        <a:xfrm>
          <a:off x="0" y="0"/>
          <a:ext cx="0" cy="0"/>
          <a:chOff x="0" y="0"/>
          <a:chExt cx="0" cy="0"/>
        </a:xfrm>
      </p:grpSpPr>
      <p:sp>
        <p:nvSpPr>
          <p:cNvPr id="4267" name="Google Shape;4267;p99"/>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99">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99">
            <a:hlinkClick r:id="rId4"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99">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99"/>
          <p:cNvSpPr txBox="1">
            <a:spLocks noGrp="1"/>
          </p:cNvSpPr>
          <p:nvPr>
            <p:ph type="title"/>
          </p:nvPr>
        </p:nvSpPr>
        <p:spPr>
          <a:xfrm>
            <a:off x="2955300" y="2376375"/>
            <a:ext cx="3233400" cy="2444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Clr>
                <a:schemeClr val="dk1"/>
              </a:buClr>
              <a:buSzPts val="1100"/>
              <a:buFont typeface="Arial"/>
              <a:buNone/>
            </a:pPr>
            <a:r>
              <a:rPr lang="en"/>
              <a:t>A PICTURE IS WORTH A THOUSAND WORDS</a:t>
            </a:r>
            <a:endParaRPr/>
          </a:p>
        </p:txBody>
      </p:sp>
      <p:sp>
        <p:nvSpPr>
          <p:cNvPr id="4272" name="Google Shape;4272;p99"/>
          <p:cNvSpPr/>
          <p:nvPr/>
        </p:nvSpPr>
        <p:spPr>
          <a:xfrm>
            <a:off x="3530325" y="8704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271"/>
                                        </p:tgtEl>
                                        <p:attrNameLst>
                                          <p:attrName>style.visibility</p:attrName>
                                        </p:attrNameLst>
                                      </p:cBhvr>
                                      <p:to>
                                        <p:strVal val="visible"/>
                                      </p:to>
                                    </p:set>
                                    <p:animEffect transition="in" filter="fade">
                                      <p:cBhvr>
                                        <p:cTn id="7" dur="1000"/>
                                        <p:tgtEl>
                                          <p:spTgt spid="42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Shape 4276"/>
        <p:cNvGrpSpPr/>
        <p:nvPr/>
      </p:nvGrpSpPr>
      <p:grpSpPr>
        <a:xfrm>
          <a:off x="0" y="0"/>
          <a:ext cx="0" cy="0"/>
          <a:chOff x="0" y="0"/>
          <a:chExt cx="0" cy="0"/>
        </a:xfrm>
      </p:grpSpPr>
      <p:sp>
        <p:nvSpPr>
          <p:cNvPr id="4277" name="Google Shape;4277;p100"/>
          <p:cNvSpPr txBox="1">
            <a:spLocks noGrp="1"/>
          </p:cNvSpPr>
          <p:nvPr>
            <p:ph type="title"/>
          </p:nvPr>
        </p:nvSpPr>
        <p:spPr>
          <a:xfrm>
            <a:off x="740400" y="1053769"/>
            <a:ext cx="3831600" cy="2056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 PICTURE ALWAYS REINFORCES THE CONCEPT</a:t>
            </a:r>
            <a:endParaRPr/>
          </a:p>
        </p:txBody>
      </p:sp>
      <p:sp>
        <p:nvSpPr>
          <p:cNvPr id="4278" name="Google Shape;4278;p100"/>
          <p:cNvSpPr txBox="1">
            <a:spLocks noGrp="1"/>
          </p:cNvSpPr>
          <p:nvPr>
            <p:ph type="subTitle" idx="1"/>
          </p:nvPr>
        </p:nvSpPr>
        <p:spPr>
          <a:xfrm>
            <a:off x="740400" y="3553073"/>
            <a:ext cx="3831600" cy="73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Images reveal large amounts of data, so remember: use an image instead of a long text. Your audience will appreciate it</a:t>
            </a:r>
            <a:endParaRPr/>
          </a:p>
        </p:txBody>
      </p:sp>
      <p:cxnSp>
        <p:nvCxnSpPr>
          <p:cNvPr id="4279" name="Google Shape;4279;p100"/>
          <p:cNvCxnSpPr/>
          <p:nvPr/>
        </p:nvCxnSpPr>
        <p:spPr>
          <a:xfrm>
            <a:off x="842372" y="3400572"/>
            <a:ext cx="3488400" cy="0"/>
          </a:xfrm>
          <a:prstGeom prst="straightConnector1">
            <a:avLst/>
          </a:prstGeom>
          <a:noFill/>
          <a:ln w="19050" cap="flat" cmpd="sng">
            <a:solidFill>
              <a:schemeClr val="dk1"/>
            </a:solidFill>
            <a:prstDash val="solid"/>
            <a:round/>
            <a:headEnd type="none" w="med" len="med"/>
            <a:tailEnd type="none" w="med" len="med"/>
          </a:ln>
        </p:spPr>
      </p:cxnSp>
      <p:pic>
        <p:nvPicPr>
          <p:cNvPr id="4280" name="Google Shape;4280;p100"/>
          <p:cNvPicPr preferRelativeResize="0"/>
          <p:nvPr/>
        </p:nvPicPr>
        <p:blipFill rotWithShape="1">
          <a:blip r:embed="rId3">
            <a:alphaModFix/>
          </a:blip>
          <a:srcRect t="7770" b="7762"/>
          <a:stretch/>
        </p:blipFill>
        <p:spPr>
          <a:xfrm>
            <a:off x="5058200" y="0"/>
            <a:ext cx="4085799" cy="5176674"/>
          </a:xfrm>
          <a:prstGeom prst="rect">
            <a:avLst/>
          </a:prstGeom>
          <a:noFill/>
          <a:ln w="19050" cap="flat" cmpd="sng">
            <a:solidFill>
              <a:schemeClr val="dk1"/>
            </a:solidFill>
            <a:prstDash val="solid"/>
            <a:round/>
            <a:headEnd type="none" w="sm" len="sm"/>
            <a:tailEnd type="none" w="sm" len="sm"/>
          </a:ln>
        </p:spPr>
      </p:pic>
      <p:sp>
        <p:nvSpPr>
          <p:cNvPr id="4281" name="Google Shape;4281;p100"/>
          <p:cNvSpPr/>
          <p:nvPr/>
        </p:nvSpPr>
        <p:spPr>
          <a:xfrm rot="-3986242">
            <a:off x="5472332" y="4067234"/>
            <a:ext cx="1283099" cy="915831"/>
          </a:xfrm>
          <a:custGeom>
            <a:avLst/>
            <a:gdLst/>
            <a:ahLst/>
            <a:cxnLst/>
            <a:rect l="l" t="t" r="r" b="b"/>
            <a:pathLst>
              <a:path w="282212" h="201433" extrusionOk="0">
                <a:moveTo>
                  <a:pt x="206851" y="13612"/>
                </a:moveTo>
                <a:cubicBezTo>
                  <a:pt x="207225" y="13612"/>
                  <a:pt x="207642" y="13750"/>
                  <a:pt x="208120" y="14091"/>
                </a:cubicBezTo>
                <a:cubicBezTo>
                  <a:pt x="209604" y="15233"/>
                  <a:pt x="209033" y="16603"/>
                  <a:pt x="208234" y="17859"/>
                </a:cubicBezTo>
                <a:cubicBezTo>
                  <a:pt x="203896" y="24594"/>
                  <a:pt x="199444" y="31330"/>
                  <a:pt x="195105" y="38065"/>
                </a:cubicBezTo>
                <a:cubicBezTo>
                  <a:pt x="194631" y="38824"/>
                  <a:pt x="194078" y="39662"/>
                  <a:pt x="193119" y="39662"/>
                </a:cubicBezTo>
                <a:cubicBezTo>
                  <a:pt x="192924" y="39662"/>
                  <a:pt x="192712" y="39627"/>
                  <a:pt x="192480" y="39549"/>
                </a:cubicBezTo>
                <a:cubicBezTo>
                  <a:pt x="191110" y="39093"/>
                  <a:pt x="190881" y="37951"/>
                  <a:pt x="190881" y="36695"/>
                </a:cubicBezTo>
                <a:cubicBezTo>
                  <a:pt x="191110" y="33956"/>
                  <a:pt x="191909" y="31330"/>
                  <a:pt x="193279" y="28932"/>
                </a:cubicBezTo>
                <a:cubicBezTo>
                  <a:pt x="196247" y="23681"/>
                  <a:pt x="200129" y="19000"/>
                  <a:pt x="204695" y="15004"/>
                </a:cubicBezTo>
                <a:cubicBezTo>
                  <a:pt x="205335" y="14364"/>
                  <a:pt x="205975" y="13612"/>
                  <a:pt x="206851" y="13612"/>
                </a:cubicBezTo>
                <a:close/>
                <a:moveTo>
                  <a:pt x="249961" y="43745"/>
                </a:moveTo>
                <a:cubicBezTo>
                  <a:pt x="252339" y="43745"/>
                  <a:pt x="254718" y="43983"/>
                  <a:pt x="257096" y="44458"/>
                </a:cubicBezTo>
                <a:cubicBezTo>
                  <a:pt x="258580" y="44801"/>
                  <a:pt x="260064" y="44915"/>
                  <a:pt x="259950" y="46742"/>
                </a:cubicBezTo>
                <a:cubicBezTo>
                  <a:pt x="259836" y="48683"/>
                  <a:pt x="258352" y="48797"/>
                  <a:pt x="256868" y="49025"/>
                </a:cubicBezTo>
                <a:cubicBezTo>
                  <a:pt x="245565" y="50623"/>
                  <a:pt x="234378" y="52222"/>
                  <a:pt x="223075" y="53820"/>
                </a:cubicBezTo>
                <a:cubicBezTo>
                  <a:pt x="219080" y="54391"/>
                  <a:pt x="215084" y="54847"/>
                  <a:pt x="211202" y="55418"/>
                </a:cubicBezTo>
                <a:cubicBezTo>
                  <a:pt x="210589" y="55506"/>
                  <a:pt x="209959" y="55627"/>
                  <a:pt x="209383" y="55627"/>
                </a:cubicBezTo>
                <a:cubicBezTo>
                  <a:pt x="208458" y="55627"/>
                  <a:pt x="207673" y="55314"/>
                  <a:pt x="207321" y="54048"/>
                </a:cubicBezTo>
                <a:cubicBezTo>
                  <a:pt x="206864" y="51993"/>
                  <a:pt x="208577" y="51537"/>
                  <a:pt x="210061" y="50852"/>
                </a:cubicBezTo>
                <a:cubicBezTo>
                  <a:pt x="216911" y="47769"/>
                  <a:pt x="224217" y="46399"/>
                  <a:pt x="231638" y="45372"/>
                </a:cubicBezTo>
                <a:cubicBezTo>
                  <a:pt x="237232" y="44344"/>
                  <a:pt x="242826" y="43774"/>
                  <a:pt x="248534" y="43774"/>
                </a:cubicBezTo>
                <a:cubicBezTo>
                  <a:pt x="249009" y="43754"/>
                  <a:pt x="249485" y="43745"/>
                  <a:pt x="249961" y="43745"/>
                </a:cubicBezTo>
                <a:close/>
                <a:moveTo>
                  <a:pt x="271307" y="49451"/>
                </a:moveTo>
                <a:cubicBezTo>
                  <a:pt x="272263" y="49451"/>
                  <a:pt x="273094" y="49802"/>
                  <a:pt x="273307" y="51080"/>
                </a:cubicBezTo>
                <a:cubicBezTo>
                  <a:pt x="273764" y="53135"/>
                  <a:pt x="272051" y="53592"/>
                  <a:pt x="270567" y="54162"/>
                </a:cubicBezTo>
                <a:cubicBezTo>
                  <a:pt x="258283" y="58964"/>
                  <a:pt x="245124" y="61472"/>
                  <a:pt x="231946" y="61472"/>
                </a:cubicBezTo>
                <a:cubicBezTo>
                  <a:pt x="231653" y="61472"/>
                  <a:pt x="231360" y="61471"/>
                  <a:pt x="231067" y="61469"/>
                </a:cubicBezTo>
                <a:cubicBezTo>
                  <a:pt x="228213" y="61583"/>
                  <a:pt x="225359" y="61583"/>
                  <a:pt x="222505" y="61583"/>
                </a:cubicBezTo>
                <a:cubicBezTo>
                  <a:pt x="222442" y="61587"/>
                  <a:pt x="222380" y="61590"/>
                  <a:pt x="222318" y="61590"/>
                </a:cubicBezTo>
                <a:cubicBezTo>
                  <a:pt x="220801" y="61590"/>
                  <a:pt x="219541" y="60265"/>
                  <a:pt x="219650" y="58729"/>
                </a:cubicBezTo>
                <a:cubicBezTo>
                  <a:pt x="219536" y="56674"/>
                  <a:pt x="220564" y="56103"/>
                  <a:pt x="222390" y="55875"/>
                </a:cubicBezTo>
                <a:cubicBezTo>
                  <a:pt x="238145" y="53820"/>
                  <a:pt x="253899" y="51651"/>
                  <a:pt x="269540" y="49710"/>
                </a:cubicBezTo>
                <a:cubicBezTo>
                  <a:pt x="270101" y="49581"/>
                  <a:pt x="270727" y="49451"/>
                  <a:pt x="271307" y="49451"/>
                </a:cubicBezTo>
                <a:close/>
                <a:moveTo>
                  <a:pt x="140171" y="26412"/>
                </a:moveTo>
                <a:cubicBezTo>
                  <a:pt x="140465" y="26412"/>
                  <a:pt x="140776" y="26484"/>
                  <a:pt x="141106" y="26649"/>
                </a:cubicBezTo>
                <a:cubicBezTo>
                  <a:pt x="142590" y="27448"/>
                  <a:pt x="142362" y="28932"/>
                  <a:pt x="142020" y="30188"/>
                </a:cubicBezTo>
                <a:cubicBezTo>
                  <a:pt x="138252" y="43203"/>
                  <a:pt x="134599" y="56331"/>
                  <a:pt x="130946" y="69460"/>
                </a:cubicBezTo>
                <a:cubicBezTo>
                  <a:pt x="130603" y="70602"/>
                  <a:pt x="130147" y="71972"/>
                  <a:pt x="128777" y="71972"/>
                </a:cubicBezTo>
                <a:cubicBezTo>
                  <a:pt x="128687" y="71978"/>
                  <a:pt x="128597" y="71981"/>
                  <a:pt x="128507" y="71981"/>
                </a:cubicBezTo>
                <a:cubicBezTo>
                  <a:pt x="127013" y="71981"/>
                  <a:pt x="125656" y="71095"/>
                  <a:pt x="125009" y="69803"/>
                </a:cubicBezTo>
                <a:cubicBezTo>
                  <a:pt x="124096" y="67405"/>
                  <a:pt x="123639" y="64894"/>
                  <a:pt x="123754" y="62382"/>
                </a:cubicBezTo>
                <a:cubicBezTo>
                  <a:pt x="125238" y="49596"/>
                  <a:pt x="128891" y="37723"/>
                  <a:pt x="137796" y="27905"/>
                </a:cubicBezTo>
                <a:cubicBezTo>
                  <a:pt x="138489" y="27125"/>
                  <a:pt x="139247" y="26412"/>
                  <a:pt x="140171" y="26412"/>
                </a:cubicBezTo>
                <a:close/>
                <a:moveTo>
                  <a:pt x="166907" y="81527"/>
                </a:moveTo>
                <a:cubicBezTo>
                  <a:pt x="167416" y="81527"/>
                  <a:pt x="167948" y="81573"/>
                  <a:pt x="168450" y="81573"/>
                </a:cubicBezTo>
                <a:cubicBezTo>
                  <a:pt x="168585" y="81573"/>
                  <a:pt x="168718" y="81570"/>
                  <a:pt x="168848" y="81561"/>
                </a:cubicBezTo>
                <a:lnTo>
                  <a:pt x="169305" y="81561"/>
                </a:lnTo>
                <a:cubicBezTo>
                  <a:pt x="182548" y="82361"/>
                  <a:pt x="194649" y="83730"/>
                  <a:pt x="205266" y="90923"/>
                </a:cubicBezTo>
                <a:cubicBezTo>
                  <a:pt x="206522" y="91722"/>
                  <a:pt x="208805" y="92179"/>
                  <a:pt x="207778" y="94462"/>
                </a:cubicBezTo>
                <a:cubicBezTo>
                  <a:pt x="207331" y="95579"/>
                  <a:pt x="206610" y="95904"/>
                  <a:pt x="205791" y="95904"/>
                </a:cubicBezTo>
                <a:cubicBezTo>
                  <a:pt x="204935" y="95904"/>
                  <a:pt x="203971" y="95550"/>
                  <a:pt x="203097" y="95375"/>
                </a:cubicBezTo>
                <a:cubicBezTo>
                  <a:pt x="191452" y="92293"/>
                  <a:pt x="179693" y="89324"/>
                  <a:pt x="168049" y="86242"/>
                </a:cubicBezTo>
                <a:cubicBezTo>
                  <a:pt x="166451" y="85785"/>
                  <a:pt x="163939" y="86014"/>
                  <a:pt x="164396" y="83388"/>
                </a:cubicBezTo>
                <a:cubicBezTo>
                  <a:pt x="164689" y="81772"/>
                  <a:pt x="165739" y="81527"/>
                  <a:pt x="166907" y="81527"/>
                </a:cubicBezTo>
                <a:close/>
                <a:moveTo>
                  <a:pt x="81525" y="65788"/>
                </a:moveTo>
                <a:cubicBezTo>
                  <a:pt x="83467" y="65788"/>
                  <a:pt x="83587" y="67594"/>
                  <a:pt x="83911" y="68889"/>
                </a:cubicBezTo>
                <a:cubicBezTo>
                  <a:pt x="84710" y="72086"/>
                  <a:pt x="85166" y="75282"/>
                  <a:pt x="85052" y="78593"/>
                </a:cubicBezTo>
                <a:cubicBezTo>
                  <a:pt x="85509" y="84301"/>
                  <a:pt x="84139" y="89553"/>
                  <a:pt x="82541" y="94690"/>
                </a:cubicBezTo>
                <a:cubicBezTo>
                  <a:pt x="81954" y="96786"/>
                  <a:pt x="80752" y="97404"/>
                  <a:pt x="79296" y="97404"/>
                </a:cubicBezTo>
                <a:cubicBezTo>
                  <a:pt x="78769" y="97404"/>
                  <a:pt x="78208" y="97323"/>
                  <a:pt x="77632" y="97202"/>
                </a:cubicBezTo>
                <a:cubicBezTo>
                  <a:pt x="75120" y="96745"/>
                  <a:pt x="75805" y="94804"/>
                  <a:pt x="75919" y="93206"/>
                </a:cubicBezTo>
                <a:cubicBezTo>
                  <a:pt x="77061" y="85100"/>
                  <a:pt x="78088" y="76995"/>
                  <a:pt x="79116" y="68889"/>
                </a:cubicBezTo>
                <a:cubicBezTo>
                  <a:pt x="79344" y="67519"/>
                  <a:pt x="79230" y="65921"/>
                  <a:pt x="81171" y="65807"/>
                </a:cubicBezTo>
                <a:cubicBezTo>
                  <a:pt x="81295" y="65794"/>
                  <a:pt x="81413" y="65788"/>
                  <a:pt x="81525" y="65788"/>
                </a:cubicBezTo>
                <a:close/>
                <a:moveTo>
                  <a:pt x="147496" y="82068"/>
                </a:moveTo>
                <a:cubicBezTo>
                  <a:pt x="147945" y="82068"/>
                  <a:pt x="148398" y="82232"/>
                  <a:pt x="148755" y="82589"/>
                </a:cubicBezTo>
                <a:cubicBezTo>
                  <a:pt x="157203" y="88639"/>
                  <a:pt x="167364" y="89439"/>
                  <a:pt x="177068" y="91379"/>
                </a:cubicBezTo>
                <a:cubicBezTo>
                  <a:pt x="184260" y="92749"/>
                  <a:pt x="191224" y="95261"/>
                  <a:pt x="198302" y="97088"/>
                </a:cubicBezTo>
                <a:cubicBezTo>
                  <a:pt x="200243" y="97544"/>
                  <a:pt x="200699" y="98686"/>
                  <a:pt x="200357" y="100512"/>
                </a:cubicBezTo>
                <a:cubicBezTo>
                  <a:pt x="200041" y="102195"/>
                  <a:pt x="199338" y="103393"/>
                  <a:pt x="197534" y="103393"/>
                </a:cubicBezTo>
                <a:cubicBezTo>
                  <a:pt x="197380" y="103393"/>
                  <a:pt x="197217" y="103384"/>
                  <a:pt x="197046" y="103366"/>
                </a:cubicBezTo>
                <a:cubicBezTo>
                  <a:pt x="195790" y="103138"/>
                  <a:pt x="194535" y="103024"/>
                  <a:pt x="193165" y="102910"/>
                </a:cubicBezTo>
                <a:lnTo>
                  <a:pt x="193165" y="103024"/>
                </a:lnTo>
                <a:cubicBezTo>
                  <a:pt x="181520" y="102111"/>
                  <a:pt x="169761" y="101197"/>
                  <a:pt x="158802" y="96403"/>
                </a:cubicBezTo>
                <a:cubicBezTo>
                  <a:pt x="154692" y="94576"/>
                  <a:pt x="150696" y="92293"/>
                  <a:pt x="147043" y="89781"/>
                </a:cubicBezTo>
                <a:cubicBezTo>
                  <a:pt x="144417" y="87954"/>
                  <a:pt x="144645" y="86014"/>
                  <a:pt x="145673" y="83616"/>
                </a:cubicBezTo>
                <a:cubicBezTo>
                  <a:pt x="145822" y="82648"/>
                  <a:pt x="146652" y="82068"/>
                  <a:pt x="147496" y="82068"/>
                </a:cubicBezTo>
                <a:close/>
                <a:moveTo>
                  <a:pt x="101663" y="106408"/>
                </a:moveTo>
                <a:cubicBezTo>
                  <a:pt x="116106" y="106408"/>
                  <a:pt x="130324" y="110314"/>
                  <a:pt x="142819" y="117751"/>
                </a:cubicBezTo>
                <a:cubicBezTo>
                  <a:pt x="148413" y="121176"/>
                  <a:pt x="153893" y="124715"/>
                  <a:pt x="159372" y="128254"/>
                </a:cubicBezTo>
                <a:cubicBezTo>
                  <a:pt x="162341" y="130195"/>
                  <a:pt x="162341" y="131565"/>
                  <a:pt x="159258" y="133391"/>
                </a:cubicBezTo>
                <a:cubicBezTo>
                  <a:pt x="153093" y="137044"/>
                  <a:pt x="146358" y="138072"/>
                  <a:pt x="139394" y="138072"/>
                </a:cubicBezTo>
                <a:lnTo>
                  <a:pt x="133001" y="138072"/>
                </a:lnTo>
                <a:cubicBezTo>
                  <a:pt x="132138" y="138091"/>
                  <a:pt x="131276" y="138100"/>
                  <a:pt x="130415" y="138100"/>
                </a:cubicBezTo>
                <a:cubicBezTo>
                  <a:pt x="120907" y="138100"/>
                  <a:pt x="111503" y="136941"/>
                  <a:pt x="102291" y="134533"/>
                </a:cubicBezTo>
                <a:cubicBezTo>
                  <a:pt x="93044" y="132021"/>
                  <a:pt x="83568" y="130309"/>
                  <a:pt x="74093" y="128482"/>
                </a:cubicBezTo>
                <a:cubicBezTo>
                  <a:pt x="72380" y="128254"/>
                  <a:pt x="70097" y="128482"/>
                  <a:pt x="69869" y="125400"/>
                </a:cubicBezTo>
                <a:cubicBezTo>
                  <a:pt x="69640" y="122317"/>
                  <a:pt x="71809" y="121861"/>
                  <a:pt x="73864" y="121290"/>
                </a:cubicBezTo>
                <a:cubicBezTo>
                  <a:pt x="76397" y="120645"/>
                  <a:pt x="78967" y="120428"/>
                  <a:pt x="81545" y="120428"/>
                </a:cubicBezTo>
                <a:cubicBezTo>
                  <a:pt x="85356" y="120428"/>
                  <a:pt x="89184" y="120903"/>
                  <a:pt x="92930" y="121176"/>
                </a:cubicBezTo>
                <a:cubicBezTo>
                  <a:pt x="108227" y="122203"/>
                  <a:pt x="123297" y="125057"/>
                  <a:pt x="138024" y="129624"/>
                </a:cubicBezTo>
                <a:cubicBezTo>
                  <a:pt x="140650" y="130309"/>
                  <a:pt x="143504" y="130994"/>
                  <a:pt x="146244" y="131451"/>
                </a:cubicBezTo>
                <a:cubicBezTo>
                  <a:pt x="146796" y="131573"/>
                  <a:pt x="147479" y="131926"/>
                  <a:pt x="148047" y="131926"/>
                </a:cubicBezTo>
                <a:cubicBezTo>
                  <a:pt x="148536" y="131926"/>
                  <a:pt x="148939" y="131664"/>
                  <a:pt x="149098" y="130766"/>
                </a:cubicBezTo>
                <a:cubicBezTo>
                  <a:pt x="149440" y="129396"/>
                  <a:pt x="148299" y="128596"/>
                  <a:pt x="147043" y="128254"/>
                </a:cubicBezTo>
                <a:cubicBezTo>
                  <a:pt x="142590" y="126998"/>
                  <a:pt x="138252" y="125628"/>
                  <a:pt x="133800" y="124372"/>
                </a:cubicBezTo>
                <a:cubicBezTo>
                  <a:pt x="119986" y="120377"/>
                  <a:pt x="105830" y="119121"/>
                  <a:pt x="91560" y="117979"/>
                </a:cubicBezTo>
                <a:cubicBezTo>
                  <a:pt x="88934" y="117751"/>
                  <a:pt x="86080" y="117523"/>
                  <a:pt x="83454" y="117294"/>
                </a:cubicBezTo>
                <a:cubicBezTo>
                  <a:pt x="80828" y="117066"/>
                  <a:pt x="80257" y="115810"/>
                  <a:pt x="81627" y="113527"/>
                </a:cubicBezTo>
                <a:cubicBezTo>
                  <a:pt x="84710" y="108390"/>
                  <a:pt x="89733" y="107134"/>
                  <a:pt x="95099" y="106677"/>
                </a:cubicBezTo>
                <a:cubicBezTo>
                  <a:pt x="97288" y="106497"/>
                  <a:pt x="99478" y="106408"/>
                  <a:pt x="101663" y="106408"/>
                </a:cubicBezTo>
                <a:close/>
                <a:moveTo>
                  <a:pt x="23840" y="86464"/>
                </a:moveTo>
                <a:cubicBezTo>
                  <a:pt x="25477" y="86464"/>
                  <a:pt x="25696" y="87780"/>
                  <a:pt x="25916" y="89096"/>
                </a:cubicBezTo>
                <a:cubicBezTo>
                  <a:pt x="29227" y="111130"/>
                  <a:pt x="30711" y="133049"/>
                  <a:pt x="24203" y="154740"/>
                </a:cubicBezTo>
                <a:cubicBezTo>
                  <a:pt x="24089" y="154968"/>
                  <a:pt x="23975" y="155196"/>
                  <a:pt x="23975" y="155425"/>
                </a:cubicBezTo>
                <a:cubicBezTo>
                  <a:pt x="23561" y="156667"/>
                  <a:pt x="23241" y="158097"/>
                  <a:pt x="21737" y="158097"/>
                </a:cubicBezTo>
                <a:cubicBezTo>
                  <a:pt x="21583" y="158097"/>
                  <a:pt x="21416" y="158082"/>
                  <a:pt x="21235" y="158050"/>
                </a:cubicBezTo>
                <a:cubicBezTo>
                  <a:pt x="19637" y="157708"/>
                  <a:pt x="19294" y="156338"/>
                  <a:pt x="19294" y="154968"/>
                </a:cubicBezTo>
                <a:cubicBezTo>
                  <a:pt x="19066" y="148575"/>
                  <a:pt x="18724" y="142182"/>
                  <a:pt x="18381" y="135789"/>
                </a:cubicBezTo>
                <a:cubicBezTo>
                  <a:pt x="18267" y="120263"/>
                  <a:pt x="19294" y="104851"/>
                  <a:pt x="21464" y="89553"/>
                </a:cubicBezTo>
                <a:cubicBezTo>
                  <a:pt x="21692" y="88183"/>
                  <a:pt x="21920" y="86585"/>
                  <a:pt x="23633" y="86470"/>
                </a:cubicBezTo>
                <a:cubicBezTo>
                  <a:pt x="23704" y="86466"/>
                  <a:pt x="23773" y="86464"/>
                  <a:pt x="23840" y="86464"/>
                </a:cubicBezTo>
                <a:close/>
                <a:moveTo>
                  <a:pt x="16283" y="75825"/>
                </a:moveTo>
                <a:cubicBezTo>
                  <a:pt x="16536" y="75825"/>
                  <a:pt x="16815" y="75870"/>
                  <a:pt x="17125" y="75967"/>
                </a:cubicBezTo>
                <a:cubicBezTo>
                  <a:pt x="19066" y="76652"/>
                  <a:pt x="18609" y="78479"/>
                  <a:pt x="18381" y="79963"/>
                </a:cubicBezTo>
                <a:cubicBezTo>
                  <a:pt x="17239" y="88525"/>
                  <a:pt x="16326" y="97088"/>
                  <a:pt x="15527" y="105764"/>
                </a:cubicBezTo>
                <a:cubicBezTo>
                  <a:pt x="13929" y="122660"/>
                  <a:pt x="14385" y="139670"/>
                  <a:pt x="16669" y="156566"/>
                </a:cubicBezTo>
                <a:cubicBezTo>
                  <a:pt x="16897" y="158279"/>
                  <a:pt x="17354" y="159877"/>
                  <a:pt x="15185" y="160676"/>
                </a:cubicBezTo>
                <a:cubicBezTo>
                  <a:pt x="14771" y="160800"/>
                  <a:pt x="14402" y="160857"/>
                  <a:pt x="14069" y="160857"/>
                </a:cubicBezTo>
                <a:cubicBezTo>
                  <a:pt x="12566" y="160857"/>
                  <a:pt x="11802" y="159701"/>
                  <a:pt x="10961" y="158393"/>
                </a:cubicBezTo>
                <a:cubicBezTo>
                  <a:pt x="6166" y="150744"/>
                  <a:pt x="5481" y="142068"/>
                  <a:pt x="4910" y="133391"/>
                </a:cubicBezTo>
                <a:cubicBezTo>
                  <a:pt x="4910" y="131907"/>
                  <a:pt x="4910" y="130423"/>
                  <a:pt x="4910" y="128825"/>
                </a:cubicBezTo>
                <a:cubicBezTo>
                  <a:pt x="4339" y="113527"/>
                  <a:pt x="7193" y="98800"/>
                  <a:pt x="11760" y="84301"/>
                </a:cubicBezTo>
                <a:cubicBezTo>
                  <a:pt x="12216" y="82475"/>
                  <a:pt x="12901" y="80534"/>
                  <a:pt x="13700" y="78593"/>
                </a:cubicBezTo>
                <a:cubicBezTo>
                  <a:pt x="14190" y="77419"/>
                  <a:pt x="14763" y="75825"/>
                  <a:pt x="16283" y="75825"/>
                </a:cubicBezTo>
                <a:close/>
                <a:moveTo>
                  <a:pt x="70439" y="155653"/>
                </a:moveTo>
                <a:cubicBezTo>
                  <a:pt x="80828" y="156110"/>
                  <a:pt x="91103" y="158050"/>
                  <a:pt x="101035" y="161361"/>
                </a:cubicBezTo>
                <a:cubicBezTo>
                  <a:pt x="109483" y="164101"/>
                  <a:pt x="118160" y="166042"/>
                  <a:pt x="126722" y="168211"/>
                </a:cubicBezTo>
                <a:cubicBezTo>
                  <a:pt x="128891" y="168553"/>
                  <a:pt x="130832" y="169467"/>
                  <a:pt x="132658" y="170723"/>
                </a:cubicBezTo>
                <a:cubicBezTo>
                  <a:pt x="133686" y="171522"/>
                  <a:pt x="135170" y="172435"/>
                  <a:pt x="134371" y="174147"/>
                </a:cubicBezTo>
                <a:cubicBezTo>
                  <a:pt x="133936" y="175090"/>
                  <a:pt x="133179" y="175342"/>
                  <a:pt x="132363" y="175342"/>
                </a:cubicBezTo>
                <a:cubicBezTo>
                  <a:pt x="131893" y="175342"/>
                  <a:pt x="131404" y="175258"/>
                  <a:pt x="130946" y="175175"/>
                </a:cubicBezTo>
                <a:cubicBezTo>
                  <a:pt x="124324" y="174376"/>
                  <a:pt x="117703" y="173577"/>
                  <a:pt x="111081" y="172663"/>
                </a:cubicBezTo>
                <a:cubicBezTo>
                  <a:pt x="89276" y="169581"/>
                  <a:pt x="67243" y="167983"/>
                  <a:pt x="45209" y="167868"/>
                </a:cubicBezTo>
                <a:cubicBezTo>
                  <a:pt x="42355" y="167868"/>
                  <a:pt x="39501" y="167754"/>
                  <a:pt x="36647" y="167754"/>
                </a:cubicBezTo>
                <a:cubicBezTo>
                  <a:pt x="36433" y="167740"/>
                  <a:pt x="36216" y="167736"/>
                  <a:pt x="35998" y="167736"/>
                </a:cubicBezTo>
                <a:cubicBezTo>
                  <a:pt x="35780" y="167736"/>
                  <a:pt x="35562" y="167740"/>
                  <a:pt x="35347" y="167740"/>
                </a:cubicBezTo>
                <a:cubicBezTo>
                  <a:pt x="34057" y="167740"/>
                  <a:pt x="32880" y="167612"/>
                  <a:pt x="32537" y="165814"/>
                </a:cubicBezTo>
                <a:cubicBezTo>
                  <a:pt x="32195" y="163759"/>
                  <a:pt x="34021" y="163416"/>
                  <a:pt x="35391" y="162845"/>
                </a:cubicBezTo>
                <a:cubicBezTo>
                  <a:pt x="45438" y="158050"/>
                  <a:pt x="56055" y="155653"/>
                  <a:pt x="70439" y="155653"/>
                </a:cubicBezTo>
                <a:close/>
                <a:moveTo>
                  <a:pt x="36693" y="171289"/>
                </a:moveTo>
                <a:cubicBezTo>
                  <a:pt x="37201" y="171289"/>
                  <a:pt x="37737" y="171368"/>
                  <a:pt x="38245" y="171407"/>
                </a:cubicBezTo>
                <a:cubicBezTo>
                  <a:pt x="54114" y="172092"/>
                  <a:pt x="69983" y="172777"/>
                  <a:pt x="85851" y="173577"/>
                </a:cubicBezTo>
                <a:cubicBezTo>
                  <a:pt x="90075" y="173805"/>
                  <a:pt x="94185" y="174033"/>
                  <a:pt x="98295" y="174262"/>
                </a:cubicBezTo>
                <a:cubicBezTo>
                  <a:pt x="98638" y="174262"/>
                  <a:pt x="99002" y="174240"/>
                  <a:pt x="99358" y="174240"/>
                </a:cubicBezTo>
                <a:cubicBezTo>
                  <a:pt x="100429" y="174240"/>
                  <a:pt x="101435" y="174433"/>
                  <a:pt x="101606" y="175974"/>
                </a:cubicBezTo>
                <a:cubicBezTo>
                  <a:pt x="101834" y="177801"/>
                  <a:pt x="100350" y="178371"/>
                  <a:pt x="99094" y="178942"/>
                </a:cubicBezTo>
                <a:cubicBezTo>
                  <a:pt x="92016" y="182139"/>
                  <a:pt x="84481" y="183052"/>
                  <a:pt x="76833" y="183509"/>
                </a:cubicBezTo>
                <a:cubicBezTo>
                  <a:pt x="76110" y="183547"/>
                  <a:pt x="75374" y="183559"/>
                  <a:pt x="74630" y="183559"/>
                </a:cubicBezTo>
                <a:cubicBezTo>
                  <a:pt x="73141" y="183559"/>
                  <a:pt x="71619" y="183509"/>
                  <a:pt x="70097" y="183509"/>
                </a:cubicBezTo>
                <a:cubicBezTo>
                  <a:pt x="60736" y="183509"/>
                  <a:pt x="51374" y="183052"/>
                  <a:pt x="42355" y="179970"/>
                </a:cubicBezTo>
                <a:cubicBezTo>
                  <a:pt x="40415" y="179285"/>
                  <a:pt x="38474" y="178371"/>
                  <a:pt x="36533" y="177344"/>
                </a:cubicBezTo>
                <a:cubicBezTo>
                  <a:pt x="34821" y="176659"/>
                  <a:pt x="33793" y="174832"/>
                  <a:pt x="34478" y="173006"/>
                </a:cubicBezTo>
                <a:cubicBezTo>
                  <a:pt x="34853" y="171581"/>
                  <a:pt x="35721" y="171289"/>
                  <a:pt x="36693" y="171289"/>
                </a:cubicBezTo>
                <a:close/>
                <a:moveTo>
                  <a:pt x="215117" y="0"/>
                </a:moveTo>
                <a:cubicBezTo>
                  <a:pt x="214195" y="0"/>
                  <a:pt x="213275" y="330"/>
                  <a:pt x="212572" y="962"/>
                </a:cubicBezTo>
                <a:cubicBezTo>
                  <a:pt x="200129" y="10666"/>
                  <a:pt x="189055" y="21398"/>
                  <a:pt x="184146" y="37038"/>
                </a:cubicBezTo>
                <a:cubicBezTo>
                  <a:pt x="182205" y="43203"/>
                  <a:pt x="180721" y="49482"/>
                  <a:pt x="179008" y="55761"/>
                </a:cubicBezTo>
                <a:cubicBezTo>
                  <a:pt x="178666" y="57473"/>
                  <a:pt x="177639" y="58843"/>
                  <a:pt x="176040" y="59642"/>
                </a:cubicBezTo>
                <a:cubicBezTo>
                  <a:pt x="162797" y="65693"/>
                  <a:pt x="149554" y="71743"/>
                  <a:pt x="136311" y="77794"/>
                </a:cubicBezTo>
                <a:cubicBezTo>
                  <a:pt x="135818" y="78041"/>
                  <a:pt x="135291" y="78254"/>
                  <a:pt x="134749" y="78254"/>
                </a:cubicBezTo>
                <a:cubicBezTo>
                  <a:pt x="134288" y="78254"/>
                  <a:pt x="133816" y="78100"/>
                  <a:pt x="133343" y="77680"/>
                </a:cubicBezTo>
                <a:cubicBezTo>
                  <a:pt x="132658" y="76881"/>
                  <a:pt x="132544" y="75625"/>
                  <a:pt x="133115" y="74712"/>
                </a:cubicBezTo>
                <a:cubicBezTo>
                  <a:pt x="133914" y="72200"/>
                  <a:pt x="135855" y="70259"/>
                  <a:pt x="137339" y="68204"/>
                </a:cubicBezTo>
                <a:cubicBezTo>
                  <a:pt x="142705" y="61355"/>
                  <a:pt x="147043" y="54048"/>
                  <a:pt x="147614" y="45143"/>
                </a:cubicBezTo>
                <a:cubicBezTo>
                  <a:pt x="148070" y="36581"/>
                  <a:pt x="148641" y="28019"/>
                  <a:pt x="148413" y="19457"/>
                </a:cubicBezTo>
                <a:cubicBezTo>
                  <a:pt x="148413" y="17973"/>
                  <a:pt x="148527" y="16374"/>
                  <a:pt x="146929" y="15804"/>
                </a:cubicBezTo>
                <a:cubicBezTo>
                  <a:pt x="146612" y="15690"/>
                  <a:pt x="146317" y="15640"/>
                  <a:pt x="146041" y="15640"/>
                </a:cubicBezTo>
                <a:cubicBezTo>
                  <a:pt x="144923" y="15640"/>
                  <a:pt x="144099" y="16464"/>
                  <a:pt x="143275" y="17288"/>
                </a:cubicBezTo>
                <a:cubicBezTo>
                  <a:pt x="138595" y="21968"/>
                  <a:pt x="134371" y="26992"/>
                  <a:pt x="130603" y="32243"/>
                </a:cubicBezTo>
                <a:cubicBezTo>
                  <a:pt x="120785" y="45714"/>
                  <a:pt x="117931" y="60555"/>
                  <a:pt x="122155" y="76767"/>
                </a:cubicBezTo>
                <a:cubicBezTo>
                  <a:pt x="122269" y="77566"/>
                  <a:pt x="122726" y="78365"/>
                  <a:pt x="123411" y="78821"/>
                </a:cubicBezTo>
                <a:cubicBezTo>
                  <a:pt x="126265" y="80762"/>
                  <a:pt x="125124" y="82132"/>
                  <a:pt x="122840" y="83502"/>
                </a:cubicBezTo>
                <a:lnTo>
                  <a:pt x="88135" y="103138"/>
                </a:lnTo>
                <a:cubicBezTo>
                  <a:pt x="87355" y="103564"/>
                  <a:pt x="86575" y="104077"/>
                  <a:pt x="85768" y="104077"/>
                </a:cubicBezTo>
                <a:cubicBezTo>
                  <a:pt x="85275" y="104077"/>
                  <a:pt x="84772" y="103886"/>
                  <a:pt x="84253" y="103366"/>
                </a:cubicBezTo>
                <a:cubicBezTo>
                  <a:pt x="82883" y="101997"/>
                  <a:pt x="83797" y="100741"/>
                  <a:pt x="84481" y="99485"/>
                </a:cubicBezTo>
                <a:cubicBezTo>
                  <a:pt x="87564" y="93663"/>
                  <a:pt x="90304" y="87840"/>
                  <a:pt x="90989" y="81105"/>
                </a:cubicBezTo>
                <a:cubicBezTo>
                  <a:pt x="91560" y="76196"/>
                  <a:pt x="90418" y="71515"/>
                  <a:pt x="89961" y="66720"/>
                </a:cubicBezTo>
                <a:cubicBezTo>
                  <a:pt x="88820" y="54391"/>
                  <a:pt x="88021" y="42061"/>
                  <a:pt x="85509" y="29960"/>
                </a:cubicBezTo>
                <a:cubicBezTo>
                  <a:pt x="85281" y="28818"/>
                  <a:pt x="85623" y="26992"/>
                  <a:pt x="84253" y="26649"/>
                </a:cubicBezTo>
                <a:cubicBezTo>
                  <a:pt x="84037" y="26616"/>
                  <a:pt x="83820" y="26599"/>
                  <a:pt x="83605" y="26599"/>
                </a:cubicBezTo>
                <a:cubicBezTo>
                  <a:pt x="82348" y="26599"/>
                  <a:pt x="81152" y="27158"/>
                  <a:pt x="80372" y="28133"/>
                </a:cubicBezTo>
                <a:cubicBezTo>
                  <a:pt x="79687" y="28818"/>
                  <a:pt x="79116" y="29617"/>
                  <a:pt x="78659" y="30416"/>
                </a:cubicBezTo>
                <a:cubicBezTo>
                  <a:pt x="74663" y="37609"/>
                  <a:pt x="70668" y="45029"/>
                  <a:pt x="66444" y="52107"/>
                </a:cubicBezTo>
                <a:cubicBezTo>
                  <a:pt x="61649" y="60555"/>
                  <a:pt x="58224" y="69803"/>
                  <a:pt x="56512" y="79278"/>
                </a:cubicBezTo>
                <a:cubicBezTo>
                  <a:pt x="54342" y="90923"/>
                  <a:pt x="58110" y="100627"/>
                  <a:pt x="63475" y="110901"/>
                </a:cubicBezTo>
                <a:cubicBezTo>
                  <a:pt x="63704" y="108618"/>
                  <a:pt x="63590" y="106221"/>
                  <a:pt x="63133" y="103937"/>
                </a:cubicBezTo>
                <a:cubicBezTo>
                  <a:pt x="61991" y="96745"/>
                  <a:pt x="60393" y="89667"/>
                  <a:pt x="61078" y="82361"/>
                </a:cubicBezTo>
                <a:cubicBezTo>
                  <a:pt x="61763" y="74826"/>
                  <a:pt x="63590" y="67405"/>
                  <a:pt x="66444" y="60327"/>
                </a:cubicBezTo>
                <a:cubicBezTo>
                  <a:pt x="69184" y="53477"/>
                  <a:pt x="73522" y="47541"/>
                  <a:pt x="76947" y="40805"/>
                </a:cubicBezTo>
                <a:cubicBezTo>
                  <a:pt x="77403" y="40120"/>
                  <a:pt x="77860" y="39435"/>
                  <a:pt x="78545" y="38865"/>
                </a:cubicBezTo>
                <a:cubicBezTo>
                  <a:pt x="79164" y="38431"/>
                  <a:pt x="79850" y="38233"/>
                  <a:pt x="80548" y="38233"/>
                </a:cubicBezTo>
                <a:cubicBezTo>
                  <a:pt x="81138" y="38233"/>
                  <a:pt x="81737" y="38375"/>
                  <a:pt x="82312" y="38636"/>
                </a:cubicBezTo>
                <a:cubicBezTo>
                  <a:pt x="83454" y="39093"/>
                  <a:pt x="83568" y="40234"/>
                  <a:pt x="83454" y="41376"/>
                </a:cubicBezTo>
                <a:cubicBezTo>
                  <a:pt x="83226" y="43431"/>
                  <a:pt x="83112" y="45600"/>
                  <a:pt x="82883" y="47769"/>
                </a:cubicBezTo>
                <a:cubicBezTo>
                  <a:pt x="82664" y="50476"/>
                  <a:pt x="82397" y="51589"/>
                  <a:pt x="81153" y="51589"/>
                </a:cubicBezTo>
                <a:cubicBezTo>
                  <a:pt x="80456" y="51589"/>
                  <a:pt x="79451" y="51239"/>
                  <a:pt x="77974" y="50623"/>
                </a:cubicBezTo>
                <a:cubicBezTo>
                  <a:pt x="77289" y="53249"/>
                  <a:pt x="76604" y="55875"/>
                  <a:pt x="76033" y="58615"/>
                </a:cubicBezTo>
                <a:cubicBezTo>
                  <a:pt x="72837" y="72771"/>
                  <a:pt x="68385" y="86813"/>
                  <a:pt x="70668" y="101654"/>
                </a:cubicBezTo>
                <a:cubicBezTo>
                  <a:pt x="71010" y="104051"/>
                  <a:pt x="71124" y="106449"/>
                  <a:pt x="71239" y="108846"/>
                </a:cubicBezTo>
                <a:cubicBezTo>
                  <a:pt x="71581" y="112385"/>
                  <a:pt x="70211" y="115810"/>
                  <a:pt x="67585" y="118093"/>
                </a:cubicBezTo>
                <a:cubicBezTo>
                  <a:pt x="58224" y="126770"/>
                  <a:pt x="48748" y="135560"/>
                  <a:pt x="40072" y="144922"/>
                </a:cubicBezTo>
                <a:cubicBezTo>
                  <a:pt x="38836" y="146253"/>
                  <a:pt x="37837" y="148931"/>
                  <a:pt x="35889" y="148931"/>
                </a:cubicBezTo>
                <a:cubicBezTo>
                  <a:pt x="35498" y="148931"/>
                  <a:pt x="35069" y="148823"/>
                  <a:pt x="34592" y="148575"/>
                </a:cubicBezTo>
                <a:cubicBezTo>
                  <a:pt x="31738" y="147205"/>
                  <a:pt x="32994" y="143894"/>
                  <a:pt x="33336" y="141497"/>
                </a:cubicBezTo>
                <a:cubicBezTo>
                  <a:pt x="34821" y="127569"/>
                  <a:pt x="34478" y="113641"/>
                  <a:pt x="32537" y="99942"/>
                </a:cubicBezTo>
                <a:cubicBezTo>
                  <a:pt x="30368" y="85443"/>
                  <a:pt x="25916" y="71515"/>
                  <a:pt x="25003" y="56674"/>
                </a:cubicBezTo>
                <a:cubicBezTo>
                  <a:pt x="20779" y="58044"/>
                  <a:pt x="17468" y="59870"/>
                  <a:pt x="16212" y="64437"/>
                </a:cubicBezTo>
                <a:cubicBezTo>
                  <a:pt x="14842" y="69460"/>
                  <a:pt x="12787" y="74255"/>
                  <a:pt x="10961" y="79164"/>
                </a:cubicBezTo>
                <a:cubicBezTo>
                  <a:pt x="4682" y="96060"/>
                  <a:pt x="1" y="113299"/>
                  <a:pt x="914" y="131565"/>
                </a:cubicBezTo>
                <a:cubicBezTo>
                  <a:pt x="1371" y="139670"/>
                  <a:pt x="1713" y="147776"/>
                  <a:pt x="5252" y="155196"/>
                </a:cubicBezTo>
                <a:cubicBezTo>
                  <a:pt x="7878" y="160790"/>
                  <a:pt x="9933" y="166841"/>
                  <a:pt x="15984" y="170152"/>
                </a:cubicBezTo>
                <a:cubicBezTo>
                  <a:pt x="17468" y="170837"/>
                  <a:pt x="17810" y="172892"/>
                  <a:pt x="16783" y="174147"/>
                </a:cubicBezTo>
                <a:cubicBezTo>
                  <a:pt x="15870" y="175517"/>
                  <a:pt x="15527" y="177230"/>
                  <a:pt x="15755" y="178828"/>
                </a:cubicBezTo>
                <a:cubicBezTo>
                  <a:pt x="15870" y="183509"/>
                  <a:pt x="15185" y="188075"/>
                  <a:pt x="13929" y="192528"/>
                </a:cubicBezTo>
                <a:cubicBezTo>
                  <a:pt x="13130" y="195496"/>
                  <a:pt x="11531" y="198236"/>
                  <a:pt x="11531" y="201432"/>
                </a:cubicBezTo>
                <a:lnTo>
                  <a:pt x="12901" y="201432"/>
                </a:lnTo>
                <a:cubicBezTo>
                  <a:pt x="17239" y="193669"/>
                  <a:pt x="22491" y="186477"/>
                  <a:pt x="27172" y="178942"/>
                </a:cubicBezTo>
                <a:cubicBezTo>
                  <a:pt x="28208" y="177353"/>
                  <a:pt x="29203" y="176558"/>
                  <a:pt x="30459" y="176558"/>
                </a:cubicBezTo>
                <a:cubicBezTo>
                  <a:pt x="31279" y="176558"/>
                  <a:pt x="32210" y="176896"/>
                  <a:pt x="33336" y="177572"/>
                </a:cubicBezTo>
                <a:cubicBezTo>
                  <a:pt x="44234" y="183800"/>
                  <a:pt x="55720" y="186501"/>
                  <a:pt x="67852" y="186501"/>
                </a:cubicBezTo>
                <a:cubicBezTo>
                  <a:pt x="70844" y="186501"/>
                  <a:pt x="73875" y="186336"/>
                  <a:pt x="76947" y="186020"/>
                </a:cubicBezTo>
                <a:cubicBezTo>
                  <a:pt x="97268" y="183851"/>
                  <a:pt x="117475" y="180997"/>
                  <a:pt x="137910" y="179856"/>
                </a:cubicBezTo>
                <a:cubicBezTo>
                  <a:pt x="140079" y="179856"/>
                  <a:pt x="142134" y="179285"/>
                  <a:pt x="144075" y="178371"/>
                </a:cubicBezTo>
                <a:cubicBezTo>
                  <a:pt x="145445" y="177686"/>
                  <a:pt x="146130" y="177001"/>
                  <a:pt x="144645" y="175517"/>
                </a:cubicBezTo>
                <a:cubicBezTo>
                  <a:pt x="142248" y="173120"/>
                  <a:pt x="139508" y="171065"/>
                  <a:pt x="136311" y="169695"/>
                </a:cubicBezTo>
                <a:cubicBezTo>
                  <a:pt x="122269" y="164101"/>
                  <a:pt x="107314" y="161475"/>
                  <a:pt x="92930" y="157023"/>
                </a:cubicBezTo>
                <a:cubicBezTo>
                  <a:pt x="86080" y="155082"/>
                  <a:pt x="79002" y="153941"/>
                  <a:pt x="71924" y="153712"/>
                </a:cubicBezTo>
                <a:cubicBezTo>
                  <a:pt x="70686" y="153644"/>
                  <a:pt x="69452" y="153612"/>
                  <a:pt x="68221" y="153612"/>
                </a:cubicBezTo>
                <a:cubicBezTo>
                  <a:pt x="59116" y="153612"/>
                  <a:pt x="50178" y="155381"/>
                  <a:pt x="41328" y="157594"/>
                </a:cubicBezTo>
                <a:cubicBezTo>
                  <a:pt x="40874" y="157788"/>
                  <a:pt x="40403" y="157881"/>
                  <a:pt x="39941" y="157881"/>
                </a:cubicBezTo>
                <a:cubicBezTo>
                  <a:pt x="38776" y="157881"/>
                  <a:pt x="37676" y="157287"/>
                  <a:pt x="37104" y="156224"/>
                </a:cubicBezTo>
                <a:cubicBezTo>
                  <a:pt x="35962" y="154511"/>
                  <a:pt x="37332" y="153484"/>
                  <a:pt x="38245" y="152571"/>
                </a:cubicBezTo>
                <a:cubicBezTo>
                  <a:pt x="46237" y="144123"/>
                  <a:pt x="54457" y="135789"/>
                  <a:pt x="62448" y="127341"/>
                </a:cubicBezTo>
                <a:cubicBezTo>
                  <a:pt x="63292" y="126437"/>
                  <a:pt x="64072" y="126010"/>
                  <a:pt x="64889" y="126010"/>
                </a:cubicBezTo>
                <a:cubicBezTo>
                  <a:pt x="65620" y="126010"/>
                  <a:pt x="66380" y="126351"/>
                  <a:pt x="67243" y="126998"/>
                </a:cubicBezTo>
                <a:cubicBezTo>
                  <a:pt x="69640" y="128825"/>
                  <a:pt x="72266" y="130195"/>
                  <a:pt x="75120" y="131108"/>
                </a:cubicBezTo>
                <a:cubicBezTo>
                  <a:pt x="94496" y="137632"/>
                  <a:pt x="114702" y="141000"/>
                  <a:pt x="135030" y="141000"/>
                </a:cubicBezTo>
                <a:cubicBezTo>
                  <a:pt x="138537" y="141000"/>
                  <a:pt x="142048" y="140899"/>
                  <a:pt x="145559" y="140698"/>
                </a:cubicBezTo>
                <a:cubicBezTo>
                  <a:pt x="153322" y="139899"/>
                  <a:pt x="160857" y="137958"/>
                  <a:pt x="167820" y="134647"/>
                </a:cubicBezTo>
                <a:cubicBezTo>
                  <a:pt x="170560" y="133391"/>
                  <a:pt x="170218" y="132135"/>
                  <a:pt x="168391" y="130537"/>
                </a:cubicBezTo>
                <a:cubicBezTo>
                  <a:pt x="167592" y="129852"/>
                  <a:pt x="166679" y="129167"/>
                  <a:pt x="165766" y="128596"/>
                </a:cubicBezTo>
                <a:cubicBezTo>
                  <a:pt x="159258" y="124601"/>
                  <a:pt x="152637" y="120605"/>
                  <a:pt x="146244" y="116267"/>
                </a:cubicBezTo>
                <a:cubicBezTo>
                  <a:pt x="134503" y="108114"/>
                  <a:pt x="120588" y="103790"/>
                  <a:pt x="106372" y="103790"/>
                </a:cubicBezTo>
                <a:cubicBezTo>
                  <a:pt x="105660" y="103790"/>
                  <a:pt x="104946" y="103801"/>
                  <a:pt x="104232" y="103823"/>
                </a:cubicBezTo>
                <a:cubicBezTo>
                  <a:pt x="103657" y="103823"/>
                  <a:pt x="103031" y="103926"/>
                  <a:pt x="102440" y="103926"/>
                </a:cubicBezTo>
                <a:cubicBezTo>
                  <a:pt x="101504" y="103926"/>
                  <a:pt x="100656" y="103668"/>
                  <a:pt x="100236" y="102339"/>
                </a:cubicBezTo>
                <a:cubicBezTo>
                  <a:pt x="99551" y="100284"/>
                  <a:pt x="101378" y="99599"/>
                  <a:pt x="102862" y="98686"/>
                </a:cubicBezTo>
                <a:cubicBezTo>
                  <a:pt x="111196" y="93548"/>
                  <a:pt x="119758" y="88639"/>
                  <a:pt x="128434" y="83959"/>
                </a:cubicBezTo>
                <a:cubicBezTo>
                  <a:pt x="131305" y="82375"/>
                  <a:pt x="133339" y="81499"/>
                  <a:pt x="135094" y="81499"/>
                </a:cubicBezTo>
                <a:cubicBezTo>
                  <a:pt x="137387" y="81499"/>
                  <a:pt x="139205" y="82994"/>
                  <a:pt x="141791" y="86356"/>
                </a:cubicBezTo>
                <a:cubicBezTo>
                  <a:pt x="148527" y="95147"/>
                  <a:pt x="158117" y="101197"/>
                  <a:pt x="168962" y="103366"/>
                </a:cubicBezTo>
                <a:cubicBezTo>
                  <a:pt x="179537" y="105444"/>
                  <a:pt x="190112" y="107677"/>
                  <a:pt x="200880" y="107677"/>
                </a:cubicBezTo>
                <a:cubicBezTo>
                  <a:pt x="203132" y="107677"/>
                  <a:pt x="205393" y="107579"/>
                  <a:pt x="207663" y="107362"/>
                </a:cubicBezTo>
                <a:cubicBezTo>
                  <a:pt x="212116" y="106906"/>
                  <a:pt x="214970" y="104508"/>
                  <a:pt x="217139" y="100741"/>
                </a:cubicBezTo>
                <a:cubicBezTo>
                  <a:pt x="218395" y="98457"/>
                  <a:pt x="217824" y="97202"/>
                  <a:pt x="216226" y="95489"/>
                </a:cubicBezTo>
                <a:cubicBezTo>
                  <a:pt x="205038" y="84301"/>
                  <a:pt x="191795" y="78136"/>
                  <a:pt x="175812" y="78022"/>
                </a:cubicBezTo>
                <a:cubicBezTo>
                  <a:pt x="168277" y="77908"/>
                  <a:pt x="160857" y="77452"/>
                  <a:pt x="153322" y="77223"/>
                </a:cubicBezTo>
                <a:cubicBezTo>
                  <a:pt x="152180" y="77109"/>
                  <a:pt x="150924" y="77223"/>
                  <a:pt x="150468" y="75739"/>
                </a:cubicBezTo>
                <a:cubicBezTo>
                  <a:pt x="150239" y="74369"/>
                  <a:pt x="151039" y="72999"/>
                  <a:pt x="152408" y="72657"/>
                </a:cubicBezTo>
                <a:lnTo>
                  <a:pt x="154349" y="71743"/>
                </a:lnTo>
                <a:cubicBezTo>
                  <a:pt x="163939" y="67291"/>
                  <a:pt x="173643" y="63067"/>
                  <a:pt x="183118" y="58501"/>
                </a:cubicBezTo>
                <a:cubicBezTo>
                  <a:pt x="184919" y="57600"/>
                  <a:pt x="186878" y="57141"/>
                  <a:pt x="188829" y="57141"/>
                </a:cubicBezTo>
                <a:cubicBezTo>
                  <a:pt x="190588" y="57141"/>
                  <a:pt x="192340" y="57514"/>
                  <a:pt x="193964" y="58272"/>
                </a:cubicBezTo>
                <a:cubicBezTo>
                  <a:pt x="202983" y="62040"/>
                  <a:pt x="212572" y="64323"/>
                  <a:pt x="222276" y="64894"/>
                </a:cubicBezTo>
                <a:cubicBezTo>
                  <a:pt x="225117" y="65105"/>
                  <a:pt x="227957" y="65209"/>
                  <a:pt x="230793" y="65209"/>
                </a:cubicBezTo>
                <a:cubicBezTo>
                  <a:pt x="247899" y="65209"/>
                  <a:pt x="264814" y="61393"/>
                  <a:pt x="280385" y="54048"/>
                </a:cubicBezTo>
                <a:cubicBezTo>
                  <a:pt x="281184" y="53706"/>
                  <a:pt x="282212" y="53477"/>
                  <a:pt x="282212" y="52107"/>
                </a:cubicBezTo>
                <a:lnTo>
                  <a:pt x="281184" y="52107"/>
                </a:lnTo>
                <a:cubicBezTo>
                  <a:pt x="279988" y="52261"/>
                  <a:pt x="279104" y="52373"/>
                  <a:pt x="278466" y="52373"/>
                </a:cubicBezTo>
                <a:cubicBezTo>
                  <a:pt x="276728" y="52373"/>
                  <a:pt x="276802" y="51543"/>
                  <a:pt x="277303" y="48454"/>
                </a:cubicBezTo>
                <a:cubicBezTo>
                  <a:pt x="277531" y="47313"/>
                  <a:pt x="277189" y="46970"/>
                  <a:pt x="276275" y="46628"/>
                </a:cubicBezTo>
                <a:cubicBezTo>
                  <a:pt x="266627" y="42961"/>
                  <a:pt x="256978" y="39784"/>
                  <a:pt x="246709" y="39784"/>
                </a:cubicBezTo>
                <a:cubicBezTo>
                  <a:pt x="244828" y="39784"/>
                  <a:pt x="242926" y="39891"/>
                  <a:pt x="240999" y="40120"/>
                </a:cubicBezTo>
                <a:cubicBezTo>
                  <a:pt x="228555" y="41719"/>
                  <a:pt x="216454" y="44687"/>
                  <a:pt x="204695" y="49025"/>
                </a:cubicBezTo>
                <a:cubicBezTo>
                  <a:pt x="204020" y="49270"/>
                  <a:pt x="203312" y="49615"/>
                  <a:pt x="202642" y="49615"/>
                </a:cubicBezTo>
                <a:cubicBezTo>
                  <a:pt x="202065" y="49615"/>
                  <a:pt x="201517" y="49360"/>
                  <a:pt x="201042" y="48568"/>
                </a:cubicBezTo>
                <a:cubicBezTo>
                  <a:pt x="200014" y="47084"/>
                  <a:pt x="200814" y="45828"/>
                  <a:pt x="201727" y="44687"/>
                </a:cubicBezTo>
                <a:cubicBezTo>
                  <a:pt x="202184" y="44230"/>
                  <a:pt x="202640" y="43659"/>
                  <a:pt x="203211" y="43203"/>
                </a:cubicBezTo>
                <a:cubicBezTo>
                  <a:pt x="208919" y="37837"/>
                  <a:pt x="213372" y="31101"/>
                  <a:pt x="215769" y="23681"/>
                </a:cubicBezTo>
                <a:cubicBezTo>
                  <a:pt x="217824" y="17744"/>
                  <a:pt x="218966" y="11694"/>
                  <a:pt x="219308" y="5529"/>
                </a:cubicBezTo>
                <a:cubicBezTo>
                  <a:pt x="219650" y="3474"/>
                  <a:pt x="218623" y="1419"/>
                  <a:pt x="216796" y="392"/>
                </a:cubicBezTo>
                <a:cubicBezTo>
                  <a:pt x="216270" y="128"/>
                  <a:pt x="215693" y="0"/>
                  <a:pt x="2151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82" name="Google Shape;4282;p100"/>
          <p:cNvGrpSpPr/>
          <p:nvPr/>
        </p:nvGrpSpPr>
        <p:grpSpPr>
          <a:xfrm>
            <a:off x="7347900" y="3816707"/>
            <a:ext cx="1382100" cy="789295"/>
            <a:chOff x="275025" y="537489"/>
            <a:chExt cx="1626574" cy="928910"/>
          </a:xfrm>
        </p:grpSpPr>
        <p:sp>
          <p:nvSpPr>
            <p:cNvPr id="4283" name="Google Shape;4283;p100"/>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100"/>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100"/>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100"/>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100"/>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100"/>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100"/>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100"/>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100"/>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100"/>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100"/>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100"/>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95" name="Google Shape;4295;p100"/>
          <p:cNvGrpSpPr/>
          <p:nvPr/>
        </p:nvGrpSpPr>
        <p:grpSpPr>
          <a:xfrm>
            <a:off x="3899375" y="-517173"/>
            <a:ext cx="937323" cy="3028057"/>
            <a:chOff x="587358" y="-95548"/>
            <a:chExt cx="1147976" cy="3708582"/>
          </a:xfrm>
        </p:grpSpPr>
        <p:sp>
          <p:nvSpPr>
            <p:cNvPr id="4296" name="Google Shape;4296;p100"/>
            <p:cNvSpPr/>
            <p:nvPr/>
          </p:nvSpPr>
          <p:spPr>
            <a:xfrm>
              <a:off x="1110266" y="-95548"/>
              <a:ext cx="123154" cy="1528566"/>
            </a:xfrm>
            <a:custGeom>
              <a:avLst/>
              <a:gdLst/>
              <a:ahLst/>
              <a:cxnLst/>
              <a:rect l="l" t="t" r="r" b="b"/>
              <a:pathLst>
                <a:path w="1151" h="14286" extrusionOk="0">
                  <a:moveTo>
                    <a:pt x="633" y="8484"/>
                  </a:moveTo>
                  <a:cubicBezTo>
                    <a:pt x="725" y="8507"/>
                    <a:pt x="805" y="8565"/>
                    <a:pt x="863" y="8634"/>
                  </a:cubicBezTo>
                  <a:cubicBezTo>
                    <a:pt x="966" y="8760"/>
                    <a:pt x="966" y="8933"/>
                    <a:pt x="863" y="9059"/>
                  </a:cubicBezTo>
                  <a:cubicBezTo>
                    <a:pt x="803" y="9170"/>
                    <a:pt x="686" y="9231"/>
                    <a:pt x="568" y="9231"/>
                  </a:cubicBezTo>
                  <a:cubicBezTo>
                    <a:pt x="528" y="9231"/>
                    <a:pt x="487" y="9223"/>
                    <a:pt x="449" y="9209"/>
                  </a:cubicBezTo>
                  <a:cubicBezTo>
                    <a:pt x="288" y="9140"/>
                    <a:pt x="196" y="8990"/>
                    <a:pt x="207" y="8818"/>
                  </a:cubicBezTo>
                  <a:cubicBezTo>
                    <a:pt x="230" y="8645"/>
                    <a:pt x="368" y="8519"/>
                    <a:pt x="541" y="8484"/>
                  </a:cubicBezTo>
                  <a:cubicBezTo>
                    <a:pt x="552" y="8496"/>
                    <a:pt x="569" y="8502"/>
                    <a:pt x="587" y="8502"/>
                  </a:cubicBezTo>
                  <a:cubicBezTo>
                    <a:pt x="604" y="8502"/>
                    <a:pt x="621" y="8496"/>
                    <a:pt x="633" y="8484"/>
                  </a:cubicBezTo>
                  <a:close/>
                  <a:moveTo>
                    <a:pt x="575" y="11302"/>
                  </a:moveTo>
                  <a:cubicBezTo>
                    <a:pt x="690" y="11313"/>
                    <a:pt x="794" y="11359"/>
                    <a:pt x="863" y="11451"/>
                  </a:cubicBezTo>
                  <a:cubicBezTo>
                    <a:pt x="966" y="11577"/>
                    <a:pt x="966" y="11750"/>
                    <a:pt x="863" y="11888"/>
                  </a:cubicBezTo>
                  <a:cubicBezTo>
                    <a:pt x="797" y="11987"/>
                    <a:pt x="689" y="12039"/>
                    <a:pt x="578" y="12039"/>
                  </a:cubicBezTo>
                  <a:cubicBezTo>
                    <a:pt x="535" y="12039"/>
                    <a:pt x="491" y="12031"/>
                    <a:pt x="449" y="12014"/>
                  </a:cubicBezTo>
                  <a:cubicBezTo>
                    <a:pt x="288" y="11957"/>
                    <a:pt x="196" y="11796"/>
                    <a:pt x="207" y="11635"/>
                  </a:cubicBezTo>
                  <a:cubicBezTo>
                    <a:pt x="230" y="11451"/>
                    <a:pt x="391" y="11313"/>
                    <a:pt x="575" y="11302"/>
                  </a:cubicBezTo>
                  <a:close/>
                  <a:moveTo>
                    <a:pt x="546" y="1"/>
                  </a:moveTo>
                  <a:cubicBezTo>
                    <a:pt x="526" y="1"/>
                    <a:pt x="506" y="15"/>
                    <a:pt x="506" y="44"/>
                  </a:cubicBezTo>
                  <a:cubicBezTo>
                    <a:pt x="495" y="182"/>
                    <a:pt x="495" y="320"/>
                    <a:pt x="483" y="458"/>
                  </a:cubicBezTo>
                  <a:lnTo>
                    <a:pt x="483" y="1136"/>
                  </a:lnTo>
                  <a:lnTo>
                    <a:pt x="483" y="3022"/>
                  </a:lnTo>
                  <a:cubicBezTo>
                    <a:pt x="483" y="3747"/>
                    <a:pt x="495" y="4471"/>
                    <a:pt x="506" y="5196"/>
                  </a:cubicBezTo>
                  <a:cubicBezTo>
                    <a:pt x="506" y="5851"/>
                    <a:pt x="506" y="6495"/>
                    <a:pt x="518" y="7139"/>
                  </a:cubicBezTo>
                  <a:cubicBezTo>
                    <a:pt x="518" y="7530"/>
                    <a:pt x="529" y="7921"/>
                    <a:pt x="518" y="8312"/>
                  </a:cubicBezTo>
                  <a:cubicBezTo>
                    <a:pt x="472" y="8312"/>
                    <a:pt x="437" y="8312"/>
                    <a:pt x="391" y="8335"/>
                  </a:cubicBezTo>
                  <a:cubicBezTo>
                    <a:pt x="357" y="8346"/>
                    <a:pt x="334" y="8381"/>
                    <a:pt x="334" y="8427"/>
                  </a:cubicBezTo>
                  <a:cubicBezTo>
                    <a:pt x="230" y="8484"/>
                    <a:pt x="138" y="8576"/>
                    <a:pt x="81" y="8703"/>
                  </a:cubicBezTo>
                  <a:cubicBezTo>
                    <a:pt x="0" y="8921"/>
                    <a:pt x="92" y="9174"/>
                    <a:pt x="299" y="9301"/>
                  </a:cubicBezTo>
                  <a:cubicBezTo>
                    <a:pt x="380" y="9347"/>
                    <a:pt x="460" y="9370"/>
                    <a:pt x="541" y="9381"/>
                  </a:cubicBezTo>
                  <a:cubicBezTo>
                    <a:pt x="541" y="9692"/>
                    <a:pt x="506" y="10002"/>
                    <a:pt x="495" y="10313"/>
                  </a:cubicBezTo>
                  <a:lnTo>
                    <a:pt x="495" y="10761"/>
                  </a:lnTo>
                  <a:cubicBezTo>
                    <a:pt x="495" y="10842"/>
                    <a:pt x="495" y="10922"/>
                    <a:pt x="506" y="11003"/>
                  </a:cubicBezTo>
                  <a:cubicBezTo>
                    <a:pt x="506" y="11049"/>
                    <a:pt x="506" y="11083"/>
                    <a:pt x="518" y="11118"/>
                  </a:cubicBezTo>
                  <a:cubicBezTo>
                    <a:pt x="472" y="11118"/>
                    <a:pt x="437" y="11129"/>
                    <a:pt x="391" y="11141"/>
                  </a:cubicBezTo>
                  <a:cubicBezTo>
                    <a:pt x="357" y="11152"/>
                    <a:pt x="334" y="11198"/>
                    <a:pt x="345" y="11233"/>
                  </a:cubicBezTo>
                  <a:cubicBezTo>
                    <a:pt x="230" y="11290"/>
                    <a:pt x="138" y="11393"/>
                    <a:pt x="81" y="11508"/>
                  </a:cubicBezTo>
                  <a:cubicBezTo>
                    <a:pt x="0" y="11738"/>
                    <a:pt x="92" y="11991"/>
                    <a:pt x="299" y="12118"/>
                  </a:cubicBezTo>
                  <a:cubicBezTo>
                    <a:pt x="368" y="12152"/>
                    <a:pt x="426" y="12175"/>
                    <a:pt x="495" y="12187"/>
                  </a:cubicBezTo>
                  <a:cubicBezTo>
                    <a:pt x="483" y="12348"/>
                    <a:pt x="495" y="12509"/>
                    <a:pt x="495" y="12670"/>
                  </a:cubicBezTo>
                  <a:lnTo>
                    <a:pt x="495" y="13187"/>
                  </a:lnTo>
                  <a:lnTo>
                    <a:pt x="495" y="14234"/>
                  </a:lnTo>
                  <a:cubicBezTo>
                    <a:pt x="506" y="14268"/>
                    <a:pt x="541" y="14285"/>
                    <a:pt x="574" y="14285"/>
                  </a:cubicBezTo>
                  <a:cubicBezTo>
                    <a:pt x="607" y="14285"/>
                    <a:pt x="638" y="14268"/>
                    <a:pt x="644" y="14234"/>
                  </a:cubicBezTo>
                  <a:cubicBezTo>
                    <a:pt x="656" y="13877"/>
                    <a:pt x="644" y="13532"/>
                    <a:pt x="644" y="13187"/>
                  </a:cubicBezTo>
                  <a:lnTo>
                    <a:pt x="644" y="12681"/>
                  </a:lnTo>
                  <a:cubicBezTo>
                    <a:pt x="644" y="12520"/>
                    <a:pt x="656" y="12348"/>
                    <a:pt x="644" y="12187"/>
                  </a:cubicBezTo>
                  <a:cubicBezTo>
                    <a:pt x="748" y="12175"/>
                    <a:pt x="851" y="12118"/>
                    <a:pt x="920" y="12049"/>
                  </a:cubicBezTo>
                  <a:cubicBezTo>
                    <a:pt x="1093" y="11876"/>
                    <a:pt x="1139" y="11623"/>
                    <a:pt x="1047" y="11416"/>
                  </a:cubicBezTo>
                  <a:cubicBezTo>
                    <a:pt x="955" y="11256"/>
                    <a:pt x="805" y="11152"/>
                    <a:pt x="633" y="11129"/>
                  </a:cubicBezTo>
                  <a:cubicBezTo>
                    <a:pt x="633" y="11083"/>
                    <a:pt x="633" y="11049"/>
                    <a:pt x="633" y="11003"/>
                  </a:cubicBezTo>
                  <a:lnTo>
                    <a:pt x="633" y="10784"/>
                  </a:lnTo>
                  <a:lnTo>
                    <a:pt x="633" y="10313"/>
                  </a:lnTo>
                  <a:cubicBezTo>
                    <a:pt x="621" y="10002"/>
                    <a:pt x="621" y="9692"/>
                    <a:pt x="633" y="9381"/>
                  </a:cubicBezTo>
                  <a:cubicBezTo>
                    <a:pt x="748" y="9370"/>
                    <a:pt x="851" y="9312"/>
                    <a:pt x="932" y="9232"/>
                  </a:cubicBezTo>
                  <a:cubicBezTo>
                    <a:pt x="1104" y="9071"/>
                    <a:pt x="1150" y="8818"/>
                    <a:pt x="1058" y="8611"/>
                  </a:cubicBezTo>
                  <a:cubicBezTo>
                    <a:pt x="978" y="8461"/>
                    <a:pt x="840" y="8358"/>
                    <a:pt x="679" y="8323"/>
                  </a:cubicBezTo>
                  <a:cubicBezTo>
                    <a:pt x="702" y="7990"/>
                    <a:pt x="702" y="7668"/>
                    <a:pt x="702" y="7346"/>
                  </a:cubicBezTo>
                  <a:cubicBezTo>
                    <a:pt x="702" y="6713"/>
                    <a:pt x="702" y="6081"/>
                    <a:pt x="690" y="5449"/>
                  </a:cubicBezTo>
                  <a:cubicBezTo>
                    <a:pt x="679" y="4724"/>
                    <a:pt x="679" y="4000"/>
                    <a:pt x="656" y="3287"/>
                  </a:cubicBezTo>
                  <a:lnTo>
                    <a:pt x="621" y="1332"/>
                  </a:lnTo>
                  <a:cubicBezTo>
                    <a:pt x="610" y="929"/>
                    <a:pt x="610" y="527"/>
                    <a:pt x="587" y="125"/>
                  </a:cubicBezTo>
                  <a:lnTo>
                    <a:pt x="587" y="44"/>
                  </a:lnTo>
                  <a:cubicBezTo>
                    <a:pt x="587" y="15"/>
                    <a:pt x="566" y="1"/>
                    <a:pt x="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100"/>
            <p:cNvSpPr/>
            <p:nvPr/>
          </p:nvSpPr>
          <p:spPr>
            <a:xfrm>
              <a:off x="1287351" y="1399477"/>
              <a:ext cx="290498" cy="1084099"/>
            </a:xfrm>
            <a:custGeom>
              <a:avLst/>
              <a:gdLst/>
              <a:ahLst/>
              <a:cxnLst/>
              <a:rect l="l" t="t" r="r" b="b"/>
              <a:pathLst>
                <a:path w="2715" h="10132" extrusionOk="0">
                  <a:moveTo>
                    <a:pt x="1" y="1"/>
                  </a:moveTo>
                  <a:cubicBezTo>
                    <a:pt x="47" y="24"/>
                    <a:pt x="93" y="58"/>
                    <a:pt x="127" y="93"/>
                  </a:cubicBezTo>
                  <a:cubicBezTo>
                    <a:pt x="415" y="369"/>
                    <a:pt x="599" y="737"/>
                    <a:pt x="656" y="1128"/>
                  </a:cubicBezTo>
                  <a:cubicBezTo>
                    <a:pt x="725" y="1507"/>
                    <a:pt x="771" y="1898"/>
                    <a:pt x="794" y="2289"/>
                  </a:cubicBezTo>
                  <a:cubicBezTo>
                    <a:pt x="829" y="2715"/>
                    <a:pt x="863" y="3152"/>
                    <a:pt x="898" y="3577"/>
                  </a:cubicBezTo>
                  <a:cubicBezTo>
                    <a:pt x="967" y="4440"/>
                    <a:pt x="1024" y="5302"/>
                    <a:pt x="1047" y="6164"/>
                  </a:cubicBezTo>
                  <a:cubicBezTo>
                    <a:pt x="1070" y="7027"/>
                    <a:pt x="1059" y="7889"/>
                    <a:pt x="1001" y="8752"/>
                  </a:cubicBezTo>
                  <a:cubicBezTo>
                    <a:pt x="990" y="9131"/>
                    <a:pt x="898" y="9499"/>
                    <a:pt x="725" y="9833"/>
                  </a:cubicBezTo>
                  <a:cubicBezTo>
                    <a:pt x="656" y="9936"/>
                    <a:pt x="576" y="10040"/>
                    <a:pt x="472" y="10132"/>
                  </a:cubicBezTo>
                  <a:cubicBezTo>
                    <a:pt x="702" y="10086"/>
                    <a:pt x="932" y="10017"/>
                    <a:pt x="1151" y="9925"/>
                  </a:cubicBezTo>
                  <a:cubicBezTo>
                    <a:pt x="1220" y="9890"/>
                    <a:pt x="1277" y="9867"/>
                    <a:pt x="1346" y="9833"/>
                  </a:cubicBezTo>
                  <a:cubicBezTo>
                    <a:pt x="1346" y="9821"/>
                    <a:pt x="1358" y="9821"/>
                    <a:pt x="1358" y="9821"/>
                  </a:cubicBezTo>
                  <a:cubicBezTo>
                    <a:pt x="1979" y="9568"/>
                    <a:pt x="2220" y="8878"/>
                    <a:pt x="2370" y="8292"/>
                  </a:cubicBezTo>
                  <a:cubicBezTo>
                    <a:pt x="2531" y="7556"/>
                    <a:pt x="2634" y="6808"/>
                    <a:pt x="2669" y="6061"/>
                  </a:cubicBezTo>
                  <a:cubicBezTo>
                    <a:pt x="2715" y="5302"/>
                    <a:pt x="2715" y="4543"/>
                    <a:pt x="2669" y="3784"/>
                  </a:cubicBezTo>
                  <a:cubicBezTo>
                    <a:pt x="2657" y="3405"/>
                    <a:pt x="2634" y="3025"/>
                    <a:pt x="2600" y="2646"/>
                  </a:cubicBezTo>
                  <a:cubicBezTo>
                    <a:pt x="2577" y="2278"/>
                    <a:pt x="2508" y="1921"/>
                    <a:pt x="2416" y="1565"/>
                  </a:cubicBezTo>
                  <a:cubicBezTo>
                    <a:pt x="2324" y="1266"/>
                    <a:pt x="2174" y="978"/>
                    <a:pt x="1979" y="725"/>
                  </a:cubicBezTo>
                  <a:cubicBezTo>
                    <a:pt x="1898" y="610"/>
                    <a:pt x="1806" y="518"/>
                    <a:pt x="1691" y="438"/>
                  </a:cubicBezTo>
                  <a:cubicBezTo>
                    <a:pt x="1645" y="415"/>
                    <a:pt x="1588" y="392"/>
                    <a:pt x="1530" y="380"/>
                  </a:cubicBezTo>
                  <a:cubicBezTo>
                    <a:pt x="1036" y="196"/>
                    <a:pt x="518" y="8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100"/>
            <p:cNvSpPr/>
            <p:nvPr/>
          </p:nvSpPr>
          <p:spPr>
            <a:xfrm>
              <a:off x="942919" y="1389633"/>
              <a:ext cx="217847" cy="1103786"/>
            </a:xfrm>
            <a:custGeom>
              <a:avLst/>
              <a:gdLst/>
              <a:ahLst/>
              <a:cxnLst/>
              <a:rect l="l" t="t" r="r" b="b"/>
              <a:pathLst>
                <a:path w="2036" h="10316" extrusionOk="0">
                  <a:moveTo>
                    <a:pt x="1955" y="1"/>
                  </a:moveTo>
                  <a:cubicBezTo>
                    <a:pt x="1817" y="12"/>
                    <a:pt x="1691" y="24"/>
                    <a:pt x="1553" y="35"/>
                  </a:cubicBezTo>
                  <a:cubicBezTo>
                    <a:pt x="1415" y="47"/>
                    <a:pt x="1288" y="70"/>
                    <a:pt x="1139" y="93"/>
                  </a:cubicBezTo>
                  <a:cubicBezTo>
                    <a:pt x="1001" y="162"/>
                    <a:pt x="874" y="254"/>
                    <a:pt x="759" y="380"/>
                  </a:cubicBezTo>
                  <a:cubicBezTo>
                    <a:pt x="506" y="668"/>
                    <a:pt x="403" y="1070"/>
                    <a:pt x="345" y="1450"/>
                  </a:cubicBezTo>
                  <a:cubicBezTo>
                    <a:pt x="288" y="1829"/>
                    <a:pt x="265" y="2209"/>
                    <a:pt x="242" y="2600"/>
                  </a:cubicBezTo>
                  <a:cubicBezTo>
                    <a:pt x="207" y="3002"/>
                    <a:pt x="173" y="3405"/>
                    <a:pt x="150" y="3819"/>
                  </a:cubicBezTo>
                  <a:cubicBezTo>
                    <a:pt x="81" y="4624"/>
                    <a:pt x="35" y="5428"/>
                    <a:pt x="12" y="6245"/>
                  </a:cubicBezTo>
                  <a:cubicBezTo>
                    <a:pt x="0" y="7061"/>
                    <a:pt x="12" y="7878"/>
                    <a:pt x="58" y="8694"/>
                  </a:cubicBezTo>
                  <a:cubicBezTo>
                    <a:pt x="81" y="9200"/>
                    <a:pt x="173" y="9902"/>
                    <a:pt x="633" y="10212"/>
                  </a:cubicBezTo>
                  <a:lnTo>
                    <a:pt x="874" y="10235"/>
                  </a:lnTo>
                  <a:cubicBezTo>
                    <a:pt x="1162" y="10270"/>
                    <a:pt x="1449" y="10293"/>
                    <a:pt x="1737" y="10316"/>
                  </a:cubicBezTo>
                  <a:cubicBezTo>
                    <a:pt x="1737" y="9959"/>
                    <a:pt x="1748" y="9603"/>
                    <a:pt x="1748" y="9258"/>
                  </a:cubicBezTo>
                  <a:cubicBezTo>
                    <a:pt x="1748" y="8867"/>
                    <a:pt x="1760" y="8476"/>
                    <a:pt x="1760" y="8096"/>
                  </a:cubicBezTo>
                  <a:cubicBezTo>
                    <a:pt x="1783" y="6728"/>
                    <a:pt x="1817" y="5371"/>
                    <a:pt x="1863" y="4003"/>
                  </a:cubicBezTo>
                  <a:cubicBezTo>
                    <a:pt x="1909" y="2669"/>
                    <a:pt x="1944" y="1335"/>
                    <a:pt x="20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100"/>
            <p:cNvSpPr/>
            <p:nvPr/>
          </p:nvSpPr>
          <p:spPr>
            <a:xfrm>
              <a:off x="1148358" y="1389633"/>
              <a:ext cx="238818" cy="1104963"/>
            </a:xfrm>
            <a:custGeom>
              <a:avLst/>
              <a:gdLst/>
              <a:ahLst/>
              <a:cxnLst/>
              <a:rect l="l" t="t" r="r" b="b"/>
              <a:pathLst>
                <a:path w="2232" h="10327" extrusionOk="0">
                  <a:moveTo>
                    <a:pt x="242" y="1"/>
                  </a:moveTo>
                  <a:cubicBezTo>
                    <a:pt x="231" y="737"/>
                    <a:pt x="196" y="1473"/>
                    <a:pt x="173" y="2209"/>
                  </a:cubicBezTo>
                  <a:cubicBezTo>
                    <a:pt x="127" y="3577"/>
                    <a:pt x="93" y="4945"/>
                    <a:pt x="70" y="6302"/>
                  </a:cubicBezTo>
                  <a:cubicBezTo>
                    <a:pt x="58" y="6992"/>
                    <a:pt x="47" y="7671"/>
                    <a:pt x="35" y="8349"/>
                  </a:cubicBezTo>
                  <a:cubicBezTo>
                    <a:pt x="24" y="8694"/>
                    <a:pt x="24" y="9039"/>
                    <a:pt x="24" y="9373"/>
                  </a:cubicBezTo>
                  <a:cubicBezTo>
                    <a:pt x="12" y="9695"/>
                    <a:pt x="12" y="10005"/>
                    <a:pt x="1" y="10316"/>
                  </a:cubicBezTo>
                  <a:cubicBezTo>
                    <a:pt x="265" y="10327"/>
                    <a:pt x="541" y="10327"/>
                    <a:pt x="806" y="10327"/>
                  </a:cubicBezTo>
                  <a:cubicBezTo>
                    <a:pt x="1013" y="10327"/>
                    <a:pt x="1219" y="10316"/>
                    <a:pt x="1426" y="10281"/>
                  </a:cubicBezTo>
                  <a:cubicBezTo>
                    <a:pt x="1702" y="10155"/>
                    <a:pt x="1909" y="9925"/>
                    <a:pt x="2001" y="9637"/>
                  </a:cubicBezTo>
                  <a:cubicBezTo>
                    <a:pt x="2151" y="9235"/>
                    <a:pt x="2151" y="8798"/>
                    <a:pt x="2174" y="8372"/>
                  </a:cubicBezTo>
                  <a:cubicBezTo>
                    <a:pt x="2231" y="6751"/>
                    <a:pt x="2185" y="5129"/>
                    <a:pt x="2047" y="3508"/>
                  </a:cubicBezTo>
                  <a:cubicBezTo>
                    <a:pt x="2013" y="3106"/>
                    <a:pt x="1978" y="2692"/>
                    <a:pt x="1944" y="2278"/>
                  </a:cubicBezTo>
                  <a:cubicBezTo>
                    <a:pt x="1921" y="1910"/>
                    <a:pt x="1886" y="1542"/>
                    <a:pt x="1817" y="1174"/>
                  </a:cubicBezTo>
                  <a:cubicBezTo>
                    <a:pt x="1760" y="829"/>
                    <a:pt x="1599" y="518"/>
                    <a:pt x="1357" y="277"/>
                  </a:cubicBezTo>
                  <a:cubicBezTo>
                    <a:pt x="1254" y="185"/>
                    <a:pt x="1139" y="104"/>
                    <a:pt x="1001" y="47"/>
                  </a:cubicBezTo>
                  <a:cubicBezTo>
                    <a:pt x="748" y="24"/>
                    <a:pt x="495"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100"/>
            <p:cNvSpPr/>
            <p:nvPr/>
          </p:nvSpPr>
          <p:spPr>
            <a:xfrm>
              <a:off x="609507" y="1477052"/>
              <a:ext cx="222769" cy="922853"/>
            </a:xfrm>
            <a:custGeom>
              <a:avLst/>
              <a:gdLst/>
              <a:ahLst/>
              <a:cxnLst/>
              <a:rect l="l" t="t" r="r" b="b"/>
              <a:pathLst>
                <a:path w="2082" h="8625" extrusionOk="0">
                  <a:moveTo>
                    <a:pt x="2081" y="0"/>
                  </a:moveTo>
                  <a:lnTo>
                    <a:pt x="2081" y="0"/>
                  </a:lnTo>
                  <a:cubicBezTo>
                    <a:pt x="1897" y="104"/>
                    <a:pt x="1725" y="230"/>
                    <a:pt x="1552" y="357"/>
                  </a:cubicBezTo>
                  <a:cubicBezTo>
                    <a:pt x="1161" y="667"/>
                    <a:pt x="828" y="1035"/>
                    <a:pt x="563" y="1461"/>
                  </a:cubicBezTo>
                  <a:cubicBezTo>
                    <a:pt x="276" y="1909"/>
                    <a:pt x="104" y="2427"/>
                    <a:pt x="58" y="2967"/>
                  </a:cubicBezTo>
                  <a:cubicBezTo>
                    <a:pt x="0" y="3588"/>
                    <a:pt x="0" y="4209"/>
                    <a:pt x="69" y="4830"/>
                  </a:cubicBezTo>
                  <a:cubicBezTo>
                    <a:pt x="115" y="5439"/>
                    <a:pt x="230" y="6049"/>
                    <a:pt x="414" y="6647"/>
                  </a:cubicBezTo>
                  <a:cubicBezTo>
                    <a:pt x="667" y="7417"/>
                    <a:pt x="1127" y="8107"/>
                    <a:pt x="1748" y="8625"/>
                  </a:cubicBezTo>
                  <a:cubicBezTo>
                    <a:pt x="1564" y="8326"/>
                    <a:pt x="1426" y="7992"/>
                    <a:pt x="1357" y="7636"/>
                  </a:cubicBezTo>
                  <a:cubicBezTo>
                    <a:pt x="1276" y="7268"/>
                    <a:pt x="1230" y="6900"/>
                    <a:pt x="1173" y="6520"/>
                  </a:cubicBezTo>
                  <a:cubicBezTo>
                    <a:pt x="1127" y="6129"/>
                    <a:pt x="1104" y="5727"/>
                    <a:pt x="1092" y="5324"/>
                  </a:cubicBezTo>
                  <a:cubicBezTo>
                    <a:pt x="1081" y="4519"/>
                    <a:pt x="1127" y="3715"/>
                    <a:pt x="1219" y="2910"/>
                  </a:cubicBezTo>
                  <a:cubicBezTo>
                    <a:pt x="1265" y="2519"/>
                    <a:pt x="1322" y="2128"/>
                    <a:pt x="1380" y="1748"/>
                  </a:cubicBezTo>
                  <a:cubicBezTo>
                    <a:pt x="1437" y="1369"/>
                    <a:pt x="1541" y="1012"/>
                    <a:pt x="1667" y="667"/>
                  </a:cubicBezTo>
                  <a:cubicBezTo>
                    <a:pt x="1771" y="414"/>
                    <a:pt x="1909" y="196"/>
                    <a:pt x="20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100"/>
            <p:cNvSpPr/>
            <p:nvPr/>
          </p:nvSpPr>
          <p:spPr>
            <a:xfrm>
              <a:off x="747216" y="1404399"/>
              <a:ext cx="285576" cy="1074255"/>
            </a:xfrm>
            <a:custGeom>
              <a:avLst/>
              <a:gdLst/>
              <a:ahLst/>
              <a:cxnLst/>
              <a:rect l="l" t="t" r="r" b="b"/>
              <a:pathLst>
                <a:path w="2669" h="10040" extrusionOk="0">
                  <a:moveTo>
                    <a:pt x="2669" y="1"/>
                  </a:moveTo>
                  <a:lnTo>
                    <a:pt x="2669" y="1"/>
                  </a:lnTo>
                  <a:cubicBezTo>
                    <a:pt x="2151" y="93"/>
                    <a:pt x="1634" y="265"/>
                    <a:pt x="1151" y="484"/>
                  </a:cubicBezTo>
                  <a:cubicBezTo>
                    <a:pt x="1059" y="576"/>
                    <a:pt x="967" y="668"/>
                    <a:pt x="886" y="771"/>
                  </a:cubicBezTo>
                  <a:cubicBezTo>
                    <a:pt x="668" y="1070"/>
                    <a:pt x="507" y="1404"/>
                    <a:pt x="403" y="1760"/>
                  </a:cubicBezTo>
                  <a:cubicBezTo>
                    <a:pt x="323" y="2105"/>
                    <a:pt x="254" y="2473"/>
                    <a:pt x="219" y="2830"/>
                  </a:cubicBezTo>
                  <a:cubicBezTo>
                    <a:pt x="173" y="3221"/>
                    <a:pt x="139" y="3600"/>
                    <a:pt x="104" y="3980"/>
                  </a:cubicBezTo>
                  <a:cubicBezTo>
                    <a:pt x="24" y="4750"/>
                    <a:pt x="1" y="5520"/>
                    <a:pt x="24" y="6279"/>
                  </a:cubicBezTo>
                  <a:cubicBezTo>
                    <a:pt x="35" y="7004"/>
                    <a:pt x="116" y="7728"/>
                    <a:pt x="265" y="8441"/>
                  </a:cubicBezTo>
                  <a:cubicBezTo>
                    <a:pt x="334" y="8844"/>
                    <a:pt x="518" y="9223"/>
                    <a:pt x="794" y="9534"/>
                  </a:cubicBezTo>
                  <a:cubicBezTo>
                    <a:pt x="875" y="9580"/>
                    <a:pt x="955" y="9626"/>
                    <a:pt x="1036" y="9672"/>
                  </a:cubicBezTo>
                  <a:cubicBezTo>
                    <a:pt x="1404" y="9856"/>
                    <a:pt x="1795" y="9971"/>
                    <a:pt x="2197" y="10040"/>
                  </a:cubicBezTo>
                  <a:cubicBezTo>
                    <a:pt x="2094" y="9936"/>
                    <a:pt x="2013" y="9821"/>
                    <a:pt x="1944" y="9683"/>
                  </a:cubicBezTo>
                  <a:cubicBezTo>
                    <a:pt x="1749" y="9292"/>
                    <a:pt x="1726" y="8821"/>
                    <a:pt x="1703" y="8395"/>
                  </a:cubicBezTo>
                  <a:cubicBezTo>
                    <a:pt x="1645" y="6670"/>
                    <a:pt x="1691" y="4945"/>
                    <a:pt x="1864" y="3232"/>
                  </a:cubicBezTo>
                  <a:cubicBezTo>
                    <a:pt x="1898" y="2795"/>
                    <a:pt x="1933" y="2370"/>
                    <a:pt x="1967" y="1933"/>
                  </a:cubicBezTo>
                  <a:cubicBezTo>
                    <a:pt x="1990" y="1553"/>
                    <a:pt x="2048" y="1174"/>
                    <a:pt x="2140" y="806"/>
                  </a:cubicBezTo>
                  <a:cubicBezTo>
                    <a:pt x="2232" y="495"/>
                    <a:pt x="2416" y="208"/>
                    <a:pt x="2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100"/>
            <p:cNvSpPr/>
            <p:nvPr/>
          </p:nvSpPr>
          <p:spPr>
            <a:xfrm>
              <a:off x="1502742" y="1461002"/>
              <a:ext cx="211748" cy="947570"/>
            </a:xfrm>
            <a:custGeom>
              <a:avLst/>
              <a:gdLst/>
              <a:ahLst/>
              <a:cxnLst/>
              <a:rect l="l" t="t" r="r" b="b"/>
              <a:pathLst>
                <a:path w="1979" h="8856" extrusionOk="0">
                  <a:moveTo>
                    <a:pt x="0" y="1"/>
                  </a:moveTo>
                  <a:cubicBezTo>
                    <a:pt x="35" y="35"/>
                    <a:pt x="69" y="70"/>
                    <a:pt x="92" y="104"/>
                  </a:cubicBezTo>
                  <a:cubicBezTo>
                    <a:pt x="345" y="403"/>
                    <a:pt x="518" y="748"/>
                    <a:pt x="598" y="1116"/>
                  </a:cubicBezTo>
                  <a:cubicBezTo>
                    <a:pt x="679" y="1484"/>
                    <a:pt x="748" y="1864"/>
                    <a:pt x="771" y="2232"/>
                  </a:cubicBezTo>
                  <a:cubicBezTo>
                    <a:pt x="817" y="2634"/>
                    <a:pt x="851" y="3037"/>
                    <a:pt x="874" y="3439"/>
                  </a:cubicBezTo>
                  <a:cubicBezTo>
                    <a:pt x="909" y="4244"/>
                    <a:pt x="897" y="5049"/>
                    <a:pt x="840" y="5842"/>
                  </a:cubicBezTo>
                  <a:cubicBezTo>
                    <a:pt x="794" y="6245"/>
                    <a:pt x="736" y="6636"/>
                    <a:pt x="667" y="7027"/>
                  </a:cubicBezTo>
                  <a:cubicBezTo>
                    <a:pt x="610" y="7372"/>
                    <a:pt x="518" y="7717"/>
                    <a:pt x="414" y="8050"/>
                  </a:cubicBezTo>
                  <a:cubicBezTo>
                    <a:pt x="322" y="8338"/>
                    <a:pt x="184" y="8614"/>
                    <a:pt x="0" y="8855"/>
                  </a:cubicBezTo>
                  <a:cubicBezTo>
                    <a:pt x="150" y="8752"/>
                    <a:pt x="288" y="8637"/>
                    <a:pt x="414" y="8510"/>
                  </a:cubicBezTo>
                  <a:cubicBezTo>
                    <a:pt x="805" y="8142"/>
                    <a:pt x="1116" y="7705"/>
                    <a:pt x="1346" y="7211"/>
                  </a:cubicBezTo>
                  <a:cubicBezTo>
                    <a:pt x="1576" y="6705"/>
                    <a:pt x="1737" y="6176"/>
                    <a:pt x="1829" y="5624"/>
                  </a:cubicBezTo>
                  <a:cubicBezTo>
                    <a:pt x="1921" y="5049"/>
                    <a:pt x="1967" y="4474"/>
                    <a:pt x="1955" y="3899"/>
                  </a:cubicBezTo>
                  <a:cubicBezTo>
                    <a:pt x="1978" y="3278"/>
                    <a:pt x="1898" y="2657"/>
                    <a:pt x="1725" y="2048"/>
                  </a:cubicBezTo>
                  <a:cubicBezTo>
                    <a:pt x="1576" y="1542"/>
                    <a:pt x="1323" y="1082"/>
                    <a:pt x="966" y="679"/>
                  </a:cubicBezTo>
                  <a:cubicBezTo>
                    <a:pt x="690" y="392"/>
                    <a:pt x="368" y="16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100"/>
            <p:cNvSpPr/>
            <p:nvPr/>
          </p:nvSpPr>
          <p:spPr>
            <a:xfrm>
              <a:off x="587358" y="1044238"/>
              <a:ext cx="1147976" cy="2568796"/>
            </a:xfrm>
            <a:custGeom>
              <a:avLst/>
              <a:gdLst/>
              <a:ahLst/>
              <a:cxnLst/>
              <a:rect l="l" t="t" r="r" b="b"/>
              <a:pathLst>
                <a:path w="10729" h="24008" extrusionOk="0">
                  <a:moveTo>
                    <a:pt x="5568" y="163"/>
                  </a:moveTo>
                  <a:cubicBezTo>
                    <a:pt x="5774" y="163"/>
                    <a:pt x="5980" y="166"/>
                    <a:pt x="6187" y="170"/>
                  </a:cubicBezTo>
                  <a:cubicBezTo>
                    <a:pt x="6485" y="182"/>
                    <a:pt x="6784" y="216"/>
                    <a:pt x="7083" y="216"/>
                  </a:cubicBezTo>
                  <a:cubicBezTo>
                    <a:pt x="7106" y="412"/>
                    <a:pt x="7118" y="607"/>
                    <a:pt x="7141" y="791"/>
                  </a:cubicBezTo>
                  <a:cubicBezTo>
                    <a:pt x="7152" y="987"/>
                    <a:pt x="7175" y="1182"/>
                    <a:pt x="7210" y="1366"/>
                  </a:cubicBezTo>
                  <a:cubicBezTo>
                    <a:pt x="6807" y="1320"/>
                    <a:pt x="6416" y="1297"/>
                    <a:pt x="6014" y="1274"/>
                  </a:cubicBezTo>
                  <a:cubicBezTo>
                    <a:pt x="5762" y="1267"/>
                    <a:pt x="5506" y="1261"/>
                    <a:pt x="5250" y="1261"/>
                  </a:cubicBezTo>
                  <a:cubicBezTo>
                    <a:pt x="5063" y="1261"/>
                    <a:pt x="4876" y="1264"/>
                    <a:pt x="4692" y="1274"/>
                  </a:cubicBezTo>
                  <a:cubicBezTo>
                    <a:pt x="4473" y="1274"/>
                    <a:pt x="4255" y="1286"/>
                    <a:pt x="4036" y="1297"/>
                  </a:cubicBezTo>
                  <a:lnTo>
                    <a:pt x="3910" y="1297"/>
                  </a:lnTo>
                  <a:cubicBezTo>
                    <a:pt x="3910" y="1067"/>
                    <a:pt x="3921" y="803"/>
                    <a:pt x="3944" y="538"/>
                  </a:cubicBezTo>
                  <a:cubicBezTo>
                    <a:pt x="3944" y="481"/>
                    <a:pt x="3956" y="412"/>
                    <a:pt x="3967" y="354"/>
                  </a:cubicBezTo>
                  <a:cubicBezTo>
                    <a:pt x="3967" y="285"/>
                    <a:pt x="4002" y="239"/>
                    <a:pt x="4082" y="228"/>
                  </a:cubicBezTo>
                  <a:cubicBezTo>
                    <a:pt x="4220" y="205"/>
                    <a:pt x="4358" y="205"/>
                    <a:pt x="4496" y="193"/>
                  </a:cubicBezTo>
                  <a:cubicBezTo>
                    <a:pt x="4853" y="171"/>
                    <a:pt x="5211" y="163"/>
                    <a:pt x="5568" y="163"/>
                  </a:cubicBezTo>
                  <a:close/>
                  <a:moveTo>
                    <a:pt x="5136" y="1427"/>
                  </a:moveTo>
                  <a:cubicBezTo>
                    <a:pt x="5731" y="1427"/>
                    <a:pt x="6330" y="1455"/>
                    <a:pt x="6922" y="1516"/>
                  </a:cubicBezTo>
                  <a:lnTo>
                    <a:pt x="7244" y="1550"/>
                  </a:lnTo>
                  <a:lnTo>
                    <a:pt x="7405" y="1573"/>
                  </a:lnTo>
                  <a:cubicBezTo>
                    <a:pt x="7463" y="1573"/>
                    <a:pt x="7509" y="1585"/>
                    <a:pt x="7555" y="1596"/>
                  </a:cubicBezTo>
                  <a:cubicBezTo>
                    <a:pt x="7624" y="1631"/>
                    <a:pt x="7612" y="1803"/>
                    <a:pt x="7612" y="1861"/>
                  </a:cubicBezTo>
                  <a:cubicBezTo>
                    <a:pt x="7624" y="1976"/>
                    <a:pt x="7635" y="2091"/>
                    <a:pt x="7647" y="2206"/>
                  </a:cubicBezTo>
                  <a:lnTo>
                    <a:pt x="7474" y="2171"/>
                  </a:lnTo>
                  <a:cubicBezTo>
                    <a:pt x="7244" y="2137"/>
                    <a:pt x="7026" y="2114"/>
                    <a:pt x="6807" y="2091"/>
                  </a:cubicBezTo>
                  <a:cubicBezTo>
                    <a:pt x="6430" y="2056"/>
                    <a:pt x="6051" y="2039"/>
                    <a:pt x="5670" y="2039"/>
                  </a:cubicBezTo>
                  <a:cubicBezTo>
                    <a:pt x="5158" y="2039"/>
                    <a:pt x="4643" y="2071"/>
                    <a:pt x="4128" y="2137"/>
                  </a:cubicBezTo>
                  <a:cubicBezTo>
                    <a:pt x="3829" y="2171"/>
                    <a:pt x="3542" y="2217"/>
                    <a:pt x="3243" y="2275"/>
                  </a:cubicBezTo>
                  <a:cubicBezTo>
                    <a:pt x="3335" y="2022"/>
                    <a:pt x="3185" y="1654"/>
                    <a:pt x="3484" y="1539"/>
                  </a:cubicBezTo>
                  <a:cubicBezTo>
                    <a:pt x="3645" y="1493"/>
                    <a:pt x="3806" y="1470"/>
                    <a:pt x="3979" y="1470"/>
                  </a:cubicBezTo>
                  <a:cubicBezTo>
                    <a:pt x="4174" y="1458"/>
                    <a:pt x="4370" y="1447"/>
                    <a:pt x="4565" y="1435"/>
                  </a:cubicBezTo>
                  <a:cubicBezTo>
                    <a:pt x="4755" y="1430"/>
                    <a:pt x="4945" y="1427"/>
                    <a:pt x="5136" y="1427"/>
                  </a:cubicBezTo>
                  <a:close/>
                  <a:moveTo>
                    <a:pt x="5554" y="2178"/>
                  </a:moveTo>
                  <a:cubicBezTo>
                    <a:pt x="6274" y="2178"/>
                    <a:pt x="6994" y="2238"/>
                    <a:pt x="7704" y="2367"/>
                  </a:cubicBezTo>
                  <a:cubicBezTo>
                    <a:pt x="7762" y="2378"/>
                    <a:pt x="7819" y="2390"/>
                    <a:pt x="7877" y="2390"/>
                  </a:cubicBezTo>
                  <a:cubicBezTo>
                    <a:pt x="7923" y="2401"/>
                    <a:pt x="7969" y="2413"/>
                    <a:pt x="8015" y="2436"/>
                  </a:cubicBezTo>
                  <a:cubicBezTo>
                    <a:pt x="8061" y="2459"/>
                    <a:pt x="8049" y="2528"/>
                    <a:pt x="8049" y="2574"/>
                  </a:cubicBezTo>
                  <a:cubicBezTo>
                    <a:pt x="8049" y="2620"/>
                    <a:pt x="8038" y="2700"/>
                    <a:pt x="8038" y="2757"/>
                  </a:cubicBezTo>
                  <a:lnTo>
                    <a:pt x="8003" y="3447"/>
                  </a:lnTo>
                  <a:cubicBezTo>
                    <a:pt x="7762" y="3367"/>
                    <a:pt x="7520" y="3298"/>
                    <a:pt x="7279" y="3240"/>
                  </a:cubicBezTo>
                  <a:cubicBezTo>
                    <a:pt x="6669" y="3091"/>
                    <a:pt x="6037" y="3022"/>
                    <a:pt x="5405" y="3022"/>
                  </a:cubicBezTo>
                  <a:cubicBezTo>
                    <a:pt x="5094" y="3022"/>
                    <a:pt x="4784" y="3045"/>
                    <a:pt x="4473" y="3091"/>
                  </a:cubicBezTo>
                  <a:cubicBezTo>
                    <a:pt x="4450" y="3091"/>
                    <a:pt x="4439" y="3091"/>
                    <a:pt x="4427" y="3102"/>
                  </a:cubicBezTo>
                  <a:cubicBezTo>
                    <a:pt x="4255" y="3125"/>
                    <a:pt x="4082" y="3148"/>
                    <a:pt x="3921" y="3183"/>
                  </a:cubicBezTo>
                  <a:cubicBezTo>
                    <a:pt x="3530" y="3252"/>
                    <a:pt x="3151" y="3367"/>
                    <a:pt x="2783" y="3505"/>
                  </a:cubicBezTo>
                  <a:cubicBezTo>
                    <a:pt x="2829" y="3183"/>
                    <a:pt x="2829" y="2849"/>
                    <a:pt x="2771" y="2516"/>
                  </a:cubicBezTo>
                  <a:cubicBezTo>
                    <a:pt x="3151" y="2413"/>
                    <a:pt x="3542" y="2344"/>
                    <a:pt x="3944" y="2286"/>
                  </a:cubicBezTo>
                  <a:lnTo>
                    <a:pt x="3933" y="2286"/>
                  </a:lnTo>
                  <a:cubicBezTo>
                    <a:pt x="4358" y="2240"/>
                    <a:pt x="4772" y="2194"/>
                    <a:pt x="5198" y="2183"/>
                  </a:cubicBezTo>
                  <a:cubicBezTo>
                    <a:pt x="5316" y="2179"/>
                    <a:pt x="5435" y="2178"/>
                    <a:pt x="5554" y="2178"/>
                  </a:cubicBezTo>
                  <a:close/>
                  <a:moveTo>
                    <a:pt x="2288" y="4045"/>
                  </a:moveTo>
                  <a:lnTo>
                    <a:pt x="2288" y="4045"/>
                  </a:lnTo>
                  <a:cubicBezTo>
                    <a:pt x="2116" y="4241"/>
                    <a:pt x="1978" y="4459"/>
                    <a:pt x="1886" y="4701"/>
                  </a:cubicBezTo>
                  <a:cubicBezTo>
                    <a:pt x="1748" y="5057"/>
                    <a:pt x="1644" y="5414"/>
                    <a:pt x="1598" y="5793"/>
                  </a:cubicBezTo>
                  <a:cubicBezTo>
                    <a:pt x="1529" y="6173"/>
                    <a:pt x="1472" y="6564"/>
                    <a:pt x="1426" y="6955"/>
                  </a:cubicBezTo>
                  <a:cubicBezTo>
                    <a:pt x="1334" y="7760"/>
                    <a:pt x="1299" y="8564"/>
                    <a:pt x="1299" y="9369"/>
                  </a:cubicBezTo>
                  <a:cubicBezTo>
                    <a:pt x="1311" y="9772"/>
                    <a:pt x="1334" y="10174"/>
                    <a:pt x="1391" y="10565"/>
                  </a:cubicBezTo>
                  <a:cubicBezTo>
                    <a:pt x="1437" y="10945"/>
                    <a:pt x="1483" y="11313"/>
                    <a:pt x="1575" y="11681"/>
                  </a:cubicBezTo>
                  <a:cubicBezTo>
                    <a:pt x="1644" y="12037"/>
                    <a:pt x="1771" y="12371"/>
                    <a:pt x="1955" y="12670"/>
                  </a:cubicBezTo>
                  <a:cubicBezTo>
                    <a:pt x="1334" y="12152"/>
                    <a:pt x="874" y="11462"/>
                    <a:pt x="621" y="10692"/>
                  </a:cubicBezTo>
                  <a:lnTo>
                    <a:pt x="632" y="10692"/>
                  </a:lnTo>
                  <a:cubicBezTo>
                    <a:pt x="437" y="10094"/>
                    <a:pt x="322" y="9484"/>
                    <a:pt x="276" y="8875"/>
                  </a:cubicBezTo>
                  <a:cubicBezTo>
                    <a:pt x="219" y="8254"/>
                    <a:pt x="207" y="7633"/>
                    <a:pt x="265" y="7012"/>
                  </a:cubicBezTo>
                  <a:cubicBezTo>
                    <a:pt x="311" y="6472"/>
                    <a:pt x="483" y="5954"/>
                    <a:pt x="770" y="5506"/>
                  </a:cubicBezTo>
                  <a:cubicBezTo>
                    <a:pt x="1035" y="5080"/>
                    <a:pt x="1368" y="4712"/>
                    <a:pt x="1759" y="4402"/>
                  </a:cubicBezTo>
                  <a:cubicBezTo>
                    <a:pt x="1932" y="4275"/>
                    <a:pt x="2104" y="4149"/>
                    <a:pt x="2288" y="4045"/>
                  </a:cubicBezTo>
                  <a:close/>
                  <a:moveTo>
                    <a:pt x="8555" y="3896"/>
                  </a:moveTo>
                  <a:lnTo>
                    <a:pt x="8555" y="3896"/>
                  </a:lnTo>
                  <a:cubicBezTo>
                    <a:pt x="8923" y="4057"/>
                    <a:pt x="9245" y="4287"/>
                    <a:pt x="9521" y="4574"/>
                  </a:cubicBezTo>
                  <a:cubicBezTo>
                    <a:pt x="9878" y="4977"/>
                    <a:pt x="10131" y="5437"/>
                    <a:pt x="10280" y="5943"/>
                  </a:cubicBezTo>
                  <a:cubicBezTo>
                    <a:pt x="10453" y="6552"/>
                    <a:pt x="10533" y="7173"/>
                    <a:pt x="10510" y="7794"/>
                  </a:cubicBezTo>
                  <a:cubicBezTo>
                    <a:pt x="10522" y="8369"/>
                    <a:pt x="10476" y="8944"/>
                    <a:pt x="10384" y="9519"/>
                  </a:cubicBezTo>
                  <a:cubicBezTo>
                    <a:pt x="10292" y="10071"/>
                    <a:pt x="10131" y="10600"/>
                    <a:pt x="9912" y="11106"/>
                  </a:cubicBezTo>
                  <a:cubicBezTo>
                    <a:pt x="9682" y="11600"/>
                    <a:pt x="9360" y="12037"/>
                    <a:pt x="8981" y="12405"/>
                  </a:cubicBezTo>
                  <a:cubicBezTo>
                    <a:pt x="8843" y="12532"/>
                    <a:pt x="8705" y="12647"/>
                    <a:pt x="8555" y="12750"/>
                  </a:cubicBezTo>
                  <a:cubicBezTo>
                    <a:pt x="8739" y="12509"/>
                    <a:pt x="8877" y="12233"/>
                    <a:pt x="8969" y="11945"/>
                  </a:cubicBezTo>
                  <a:cubicBezTo>
                    <a:pt x="9073" y="11612"/>
                    <a:pt x="9165" y="11267"/>
                    <a:pt x="9222" y="10922"/>
                  </a:cubicBezTo>
                  <a:cubicBezTo>
                    <a:pt x="9291" y="10531"/>
                    <a:pt x="9349" y="10140"/>
                    <a:pt x="9395" y="9737"/>
                  </a:cubicBezTo>
                  <a:cubicBezTo>
                    <a:pt x="9452" y="8944"/>
                    <a:pt x="9464" y="8139"/>
                    <a:pt x="9429" y="7334"/>
                  </a:cubicBezTo>
                  <a:cubicBezTo>
                    <a:pt x="9406" y="6932"/>
                    <a:pt x="9372" y="6529"/>
                    <a:pt x="9326" y="6127"/>
                  </a:cubicBezTo>
                  <a:cubicBezTo>
                    <a:pt x="9303" y="5759"/>
                    <a:pt x="9234" y="5379"/>
                    <a:pt x="9153" y="5011"/>
                  </a:cubicBezTo>
                  <a:cubicBezTo>
                    <a:pt x="9073" y="4643"/>
                    <a:pt x="8900" y="4298"/>
                    <a:pt x="8647" y="3999"/>
                  </a:cubicBezTo>
                  <a:cubicBezTo>
                    <a:pt x="8624" y="3965"/>
                    <a:pt x="8590" y="3930"/>
                    <a:pt x="8555" y="3896"/>
                  </a:cubicBezTo>
                  <a:close/>
                  <a:moveTo>
                    <a:pt x="4174" y="3367"/>
                  </a:moveTo>
                  <a:cubicBezTo>
                    <a:pt x="3910" y="3574"/>
                    <a:pt x="3726" y="3861"/>
                    <a:pt x="3645" y="4172"/>
                  </a:cubicBezTo>
                  <a:cubicBezTo>
                    <a:pt x="3542" y="4540"/>
                    <a:pt x="3484" y="4919"/>
                    <a:pt x="3461" y="5299"/>
                  </a:cubicBezTo>
                  <a:cubicBezTo>
                    <a:pt x="3427" y="5736"/>
                    <a:pt x="3392" y="6161"/>
                    <a:pt x="3358" y="6598"/>
                  </a:cubicBezTo>
                  <a:cubicBezTo>
                    <a:pt x="3185" y="8311"/>
                    <a:pt x="3139" y="10036"/>
                    <a:pt x="3208" y="11761"/>
                  </a:cubicBezTo>
                  <a:cubicBezTo>
                    <a:pt x="3231" y="12187"/>
                    <a:pt x="3254" y="12647"/>
                    <a:pt x="3450" y="13049"/>
                  </a:cubicBezTo>
                  <a:cubicBezTo>
                    <a:pt x="3507" y="13187"/>
                    <a:pt x="3599" y="13302"/>
                    <a:pt x="3691" y="13406"/>
                  </a:cubicBezTo>
                  <a:cubicBezTo>
                    <a:pt x="3289" y="13337"/>
                    <a:pt x="2909" y="13222"/>
                    <a:pt x="2541" y="13038"/>
                  </a:cubicBezTo>
                  <a:cubicBezTo>
                    <a:pt x="2449" y="12992"/>
                    <a:pt x="2369" y="12946"/>
                    <a:pt x="2288" y="12900"/>
                  </a:cubicBezTo>
                  <a:cubicBezTo>
                    <a:pt x="2024" y="12589"/>
                    <a:pt x="1840" y="12210"/>
                    <a:pt x="1759" y="11807"/>
                  </a:cubicBezTo>
                  <a:cubicBezTo>
                    <a:pt x="1610" y="11094"/>
                    <a:pt x="1529" y="10370"/>
                    <a:pt x="1529" y="9645"/>
                  </a:cubicBezTo>
                  <a:cubicBezTo>
                    <a:pt x="1495" y="8886"/>
                    <a:pt x="1518" y="8116"/>
                    <a:pt x="1598" y="7346"/>
                  </a:cubicBezTo>
                  <a:cubicBezTo>
                    <a:pt x="1633" y="6966"/>
                    <a:pt x="1667" y="6587"/>
                    <a:pt x="1713" y="6196"/>
                  </a:cubicBezTo>
                  <a:cubicBezTo>
                    <a:pt x="1748" y="5839"/>
                    <a:pt x="1817" y="5471"/>
                    <a:pt x="1909" y="5126"/>
                  </a:cubicBezTo>
                  <a:cubicBezTo>
                    <a:pt x="2001" y="4770"/>
                    <a:pt x="2162" y="4436"/>
                    <a:pt x="2380" y="4137"/>
                  </a:cubicBezTo>
                  <a:cubicBezTo>
                    <a:pt x="2461" y="4034"/>
                    <a:pt x="2553" y="3942"/>
                    <a:pt x="2656" y="3850"/>
                  </a:cubicBezTo>
                  <a:cubicBezTo>
                    <a:pt x="3139" y="3631"/>
                    <a:pt x="3645" y="3459"/>
                    <a:pt x="4174" y="3367"/>
                  </a:cubicBezTo>
                  <a:close/>
                  <a:moveTo>
                    <a:pt x="6543" y="3321"/>
                  </a:moveTo>
                  <a:lnTo>
                    <a:pt x="6543" y="3321"/>
                  </a:lnTo>
                  <a:cubicBezTo>
                    <a:pt x="7060" y="3401"/>
                    <a:pt x="7578" y="3516"/>
                    <a:pt x="8072" y="3700"/>
                  </a:cubicBezTo>
                  <a:cubicBezTo>
                    <a:pt x="8130" y="3712"/>
                    <a:pt x="8187" y="3735"/>
                    <a:pt x="8233" y="3758"/>
                  </a:cubicBezTo>
                  <a:cubicBezTo>
                    <a:pt x="8348" y="3838"/>
                    <a:pt x="8440" y="3930"/>
                    <a:pt x="8521" y="4045"/>
                  </a:cubicBezTo>
                  <a:cubicBezTo>
                    <a:pt x="8716" y="4298"/>
                    <a:pt x="8866" y="4586"/>
                    <a:pt x="8958" y="4885"/>
                  </a:cubicBezTo>
                  <a:cubicBezTo>
                    <a:pt x="9050" y="5241"/>
                    <a:pt x="9119" y="5598"/>
                    <a:pt x="9142" y="5966"/>
                  </a:cubicBezTo>
                  <a:cubicBezTo>
                    <a:pt x="9176" y="6345"/>
                    <a:pt x="9199" y="6725"/>
                    <a:pt x="9211" y="7104"/>
                  </a:cubicBezTo>
                  <a:cubicBezTo>
                    <a:pt x="9257" y="7863"/>
                    <a:pt x="9257" y="8622"/>
                    <a:pt x="9211" y="9381"/>
                  </a:cubicBezTo>
                  <a:cubicBezTo>
                    <a:pt x="9176" y="10128"/>
                    <a:pt x="9073" y="10876"/>
                    <a:pt x="8912" y="11612"/>
                  </a:cubicBezTo>
                  <a:cubicBezTo>
                    <a:pt x="8762" y="12198"/>
                    <a:pt x="8521" y="12888"/>
                    <a:pt x="7900" y="13141"/>
                  </a:cubicBezTo>
                  <a:cubicBezTo>
                    <a:pt x="7900" y="13141"/>
                    <a:pt x="7888" y="13141"/>
                    <a:pt x="7888" y="13153"/>
                  </a:cubicBezTo>
                  <a:cubicBezTo>
                    <a:pt x="7819" y="13187"/>
                    <a:pt x="7762" y="13210"/>
                    <a:pt x="7693" y="13245"/>
                  </a:cubicBezTo>
                  <a:cubicBezTo>
                    <a:pt x="7474" y="13337"/>
                    <a:pt x="7244" y="13406"/>
                    <a:pt x="7014" y="13452"/>
                  </a:cubicBezTo>
                  <a:cubicBezTo>
                    <a:pt x="7118" y="13360"/>
                    <a:pt x="7198" y="13256"/>
                    <a:pt x="7267" y="13153"/>
                  </a:cubicBezTo>
                  <a:cubicBezTo>
                    <a:pt x="7440" y="12819"/>
                    <a:pt x="7532" y="12451"/>
                    <a:pt x="7543" y="12072"/>
                  </a:cubicBezTo>
                  <a:cubicBezTo>
                    <a:pt x="7601" y="11209"/>
                    <a:pt x="7612" y="10347"/>
                    <a:pt x="7589" y="9484"/>
                  </a:cubicBezTo>
                  <a:cubicBezTo>
                    <a:pt x="7566" y="8622"/>
                    <a:pt x="7509" y="7760"/>
                    <a:pt x="7440" y="6897"/>
                  </a:cubicBezTo>
                  <a:cubicBezTo>
                    <a:pt x="7405" y="6472"/>
                    <a:pt x="7371" y="6035"/>
                    <a:pt x="7336" y="5609"/>
                  </a:cubicBezTo>
                  <a:cubicBezTo>
                    <a:pt x="7313" y="5218"/>
                    <a:pt x="7267" y="4827"/>
                    <a:pt x="7198" y="4448"/>
                  </a:cubicBezTo>
                  <a:cubicBezTo>
                    <a:pt x="7141" y="4057"/>
                    <a:pt x="6957" y="3689"/>
                    <a:pt x="6669" y="3413"/>
                  </a:cubicBezTo>
                  <a:cubicBezTo>
                    <a:pt x="6635" y="3378"/>
                    <a:pt x="6589" y="3344"/>
                    <a:pt x="6543" y="3321"/>
                  </a:cubicBezTo>
                  <a:close/>
                  <a:moveTo>
                    <a:pt x="5359" y="3229"/>
                  </a:moveTo>
                  <a:cubicBezTo>
                    <a:pt x="5267" y="4563"/>
                    <a:pt x="5232" y="5897"/>
                    <a:pt x="5186" y="7231"/>
                  </a:cubicBezTo>
                  <a:cubicBezTo>
                    <a:pt x="5140" y="8599"/>
                    <a:pt x="5106" y="9956"/>
                    <a:pt x="5083" y="11324"/>
                  </a:cubicBezTo>
                  <a:cubicBezTo>
                    <a:pt x="5083" y="11704"/>
                    <a:pt x="5071" y="12095"/>
                    <a:pt x="5071" y="12486"/>
                  </a:cubicBezTo>
                  <a:cubicBezTo>
                    <a:pt x="5071" y="12831"/>
                    <a:pt x="5060" y="13187"/>
                    <a:pt x="5060" y="13544"/>
                  </a:cubicBezTo>
                  <a:cubicBezTo>
                    <a:pt x="4772" y="13521"/>
                    <a:pt x="4485" y="13498"/>
                    <a:pt x="4197" y="13463"/>
                  </a:cubicBezTo>
                  <a:lnTo>
                    <a:pt x="3956" y="13440"/>
                  </a:lnTo>
                  <a:cubicBezTo>
                    <a:pt x="3496" y="13130"/>
                    <a:pt x="3404" y="12428"/>
                    <a:pt x="3381" y="11922"/>
                  </a:cubicBezTo>
                  <a:cubicBezTo>
                    <a:pt x="3335" y="11106"/>
                    <a:pt x="3323" y="10289"/>
                    <a:pt x="3335" y="9473"/>
                  </a:cubicBezTo>
                  <a:cubicBezTo>
                    <a:pt x="3358" y="8656"/>
                    <a:pt x="3404" y="7852"/>
                    <a:pt x="3473" y="7047"/>
                  </a:cubicBezTo>
                  <a:cubicBezTo>
                    <a:pt x="3496" y="6633"/>
                    <a:pt x="3530" y="6230"/>
                    <a:pt x="3565" y="5828"/>
                  </a:cubicBezTo>
                  <a:cubicBezTo>
                    <a:pt x="3588" y="5437"/>
                    <a:pt x="3611" y="5057"/>
                    <a:pt x="3668" y="4678"/>
                  </a:cubicBezTo>
                  <a:cubicBezTo>
                    <a:pt x="3726" y="4298"/>
                    <a:pt x="3829" y="3896"/>
                    <a:pt x="4082" y="3608"/>
                  </a:cubicBezTo>
                  <a:cubicBezTo>
                    <a:pt x="4197" y="3482"/>
                    <a:pt x="4324" y="3390"/>
                    <a:pt x="4462" y="3321"/>
                  </a:cubicBezTo>
                  <a:cubicBezTo>
                    <a:pt x="4611" y="3298"/>
                    <a:pt x="4738" y="3275"/>
                    <a:pt x="4876" y="3263"/>
                  </a:cubicBezTo>
                  <a:cubicBezTo>
                    <a:pt x="5014" y="3252"/>
                    <a:pt x="5140" y="3240"/>
                    <a:pt x="5278" y="3229"/>
                  </a:cubicBezTo>
                  <a:close/>
                  <a:moveTo>
                    <a:pt x="5485" y="3229"/>
                  </a:moveTo>
                  <a:cubicBezTo>
                    <a:pt x="5738" y="3229"/>
                    <a:pt x="5991" y="3252"/>
                    <a:pt x="6244" y="3275"/>
                  </a:cubicBezTo>
                  <a:cubicBezTo>
                    <a:pt x="6382" y="3332"/>
                    <a:pt x="6497" y="3413"/>
                    <a:pt x="6600" y="3505"/>
                  </a:cubicBezTo>
                  <a:cubicBezTo>
                    <a:pt x="6842" y="3746"/>
                    <a:pt x="7003" y="4057"/>
                    <a:pt x="7060" y="4402"/>
                  </a:cubicBezTo>
                  <a:cubicBezTo>
                    <a:pt x="7129" y="4770"/>
                    <a:pt x="7164" y="5138"/>
                    <a:pt x="7187" y="5506"/>
                  </a:cubicBezTo>
                  <a:cubicBezTo>
                    <a:pt x="7221" y="5920"/>
                    <a:pt x="7256" y="6334"/>
                    <a:pt x="7290" y="6736"/>
                  </a:cubicBezTo>
                  <a:cubicBezTo>
                    <a:pt x="7428" y="8357"/>
                    <a:pt x="7474" y="9979"/>
                    <a:pt x="7417" y="11600"/>
                  </a:cubicBezTo>
                  <a:cubicBezTo>
                    <a:pt x="7394" y="12026"/>
                    <a:pt x="7394" y="12463"/>
                    <a:pt x="7244" y="12865"/>
                  </a:cubicBezTo>
                  <a:cubicBezTo>
                    <a:pt x="7152" y="13153"/>
                    <a:pt x="6945" y="13383"/>
                    <a:pt x="6669" y="13509"/>
                  </a:cubicBezTo>
                  <a:cubicBezTo>
                    <a:pt x="6462" y="13544"/>
                    <a:pt x="6256" y="13555"/>
                    <a:pt x="6049" y="13555"/>
                  </a:cubicBezTo>
                  <a:cubicBezTo>
                    <a:pt x="5784" y="13555"/>
                    <a:pt x="5508" y="13555"/>
                    <a:pt x="5244" y="13544"/>
                  </a:cubicBezTo>
                  <a:cubicBezTo>
                    <a:pt x="5255" y="13233"/>
                    <a:pt x="5255" y="12923"/>
                    <a:pt x="5267" y="12601"/>
                  </a:cubicBezTo>
                  <a:cubicBezTo>
                    <a:pt x="5267" y="12267"/>
                    <a:pt x="5267" y="11922"/>
                    <a:pt x="5278" y="11577"/>
                  </a:cubicBezTo>
                  <a:cubicBezTo>
                    <a:pt x="5290" y="10899"/>
                    <a:pt x="5301" y="10220"/>
                    <a:pt x="5313" y="9530"/>
                  </a:cubicBezTo>
                  <a:cubicBezTo>
                    <a:pt x="5336" y="8173"/>
                    <a:pt x="5370" y="6805"/>
                    <a:pt x="5416" y="5437"/>
                  </a:cubicBezTo>
                  <a:cubicBezTo>
                    <a:pt x="5439" y="4701"/>
                    <a:pt x="5474" y="3965"/>
                    <a:pt x="5485" y="3229"/>
                  </a:cubicBezTo>
                  <a:close/>
                  <a:moveTo>
                    <a:pt x="8475" y="13026"/>
                  </a:moveTo>
                  <a:lnTo>
                    <a:pt x="8475" y="13026"/>
                  </a:lnTo>
                  <a:cubicBezTo>
                    <a:pt x="8440" y="13187"/>
                    <a:pt x="8417" y="13360"/>
                    <a:pt x="8406" y="13521"/>
                  </a:cubicBezTo>
                  <a:lnTo>
                    <a:pt x="8417" y="13532"/>
                  </a:lnTo>
                  <a:cubicBezTo>
                    <a:pt x="8406" y="13762"/>
                    <a:pt x="8360" y="13980"/>
                    <a:pt x="8256" y="14187"/>
                  </a:cubicBezTo>
                  <a:cubicBezTo>
                    <a:pt x="8233" y="14233"/>
                    <a:pt x="8199" y="14279"/>
                    <a:pt x="8153" y="14314"/>
                  </a:cubicBezTo>
                  <a:cubicBezTo>
                    <a:pt x="8141" y="14314"/>
                    <a:pt x="8141" y="14325"/>
                    <a:pt x="8130" y="14337"/>
                  </a:cubicBezTo>
                  <a:cubicBezTo>
                    <a:pt x="7980" y="14452"/>
                    <a:pt x="7808" y="14521"/>
                    <a:pt x="7624" y="14544"/>
                  </a:cubicBezTo>
                  <a:cubicBezTo>
                    <a:pt x="7336" y="14578"/>
                    <a:pt x="7037" y="14578"/>
                    <a:pt x="6738" y="14590"/>
                  </a:cubicBezTo>
                  <a:cubicBezTo>
                    <a:pt x="6259" y="14607"/>
                    <a:pt x="5779" y="14617"/>
                    <a:pt x="5299" y="14617"/>
                  </a:cubicBezTo>
                  <a:cubicBezTo>
                    <a:pt x="5123" y="14617"/>
                    <a:pt x="4948" y="14616"/>
                    <a:pt x="4772" y="14613"/>
                  </a:cubicBezTo>
                  <a:cubicBezTo>
                    <a:pt x="4450" y="14601"/>
                    <a:pt x="4128" y="14578"/>
                    <a:pt x="3806" y="14555"/>
                  </a:cubicBezTo>
                  <a:cubicBezTo>
                    <a:pt x="3519" y="14544"/>
                    <a:pt x="3231" y="14509"/>
                    <a:pt x="2955" y="14417"/>
                  </a:cubicBezTo>
                  <a:cubicBezTo>
                    <a:pt x="2472" y="14233"/>
                    <a:pt x="2702" y="13670"/>
                    <a:pt x="2553" y="13279"/>
                  </a:cubicBezTo>
                  <a:lnTo>
                    <a:pt x="2553" y="13279"/>
                  </a:lnTo>
                  <a:cubicBezTo>
                    <a:pt x="2783" y="13383"/>
                    <a:pt x="3036" y="13475"/>
                    <a:pt x="3277" y="13532"/>
                  </a:cubicBezTo>
                  <a:cubicBezTo>
                    <a:pt x="3588" y="13601"/>
                    <a:pt x="3910" y="13658"/>
                    <a:pt x="4232" y="13693"/>
                  </a:cubicBezTo>
                  <a:lnTo>
                    <a:pt x="4255" y="13693"/>
                  </a:lnTo>
                  <a:cubicBezTo>
                    <a:pt x="4542" y="13716"/>
                    <a:pt x="4830" y="13739"/>
                    <a:pt x="5106" y="13750"/>
                  </a:cubicBezTo>
                  <a:cubicBezTo>
                    <a:pt x="5307" y="13768"/>
                    <a:pt x="5509" y="13777"/>
                    <a:pt x="5712" y="13777"/>
                  </a:cubicBezTo>
                  <a:cubicBezTo>
                    <a:pt x="6157" y="13777"/>
                    <a:pt x="6603" y="13734"/>
                    <a:pt x="7037" y="13647"/>
                  </a:cubicBezTo>
                  <a:cubicBezTo>
                    <a:pt x="7543" y="13521"/>
                    <a:pt x="8038" y="13314"/>
                    <a:pt x="8475" y="13026"/>
                  </a:cubicBezTo>
                  <a:close/>
                  <a:moveTo>
                    <a:pt x="8118" y="14544"/>
                  </a:moveTo>
                  <a:cubicBezTo>
                    <a:pt x="8118" y="14866"/>
                    <a:pt x="8130" y="15188"/>
                    <a:pt x="8130" y="15510"/>
                  </a:cubicBezTo>
                  <a:cubicBezTo>
                    <a:pt x="8130" y="15889"/>
                    <a:pt x="8141" y="16280"/>
                    <a:pt x="8153" y="16660"/>
                  </a:cubicBezTo>
                  <a:lnTo>
                    <a:pt x="8153" y="17212"/>
                  </a:lnTo>
                  <a:lnTo>
                    <a:pt x="8153" y="17488"/>
                  </a:lnTo>
                  <a:cubicBezTo>
                    <a:pt x="8153" y="17580"/>
                    <a:pt x="8130" y="17637"/>
                    <a:pt x="8038" y="17649"/>
                  </a:cubicBezTo>
                  <a:cubicBezTo>
                    <a:pt x="7980" y="17672"/>
                    <a:pt x="7911" y="17672"/>
                    <a:pt x="7842" y="17683"/>
                  </a:cubicBezTo>
                  <a:cubicBezTo>
                    <a:pt x="7842" y="17643"/>
                    <a:pt x="7811" y="17623"/>
                    <a:pt x="7779" y="17623"/>
                  </a:cubicBezTo>
                  <a:cubicBezTo>
                    <a:pt x="7748" y="17623"/>
                    <a:pt x="7716" y="17643"/>
                    <a:pt x="7716" y="17683"/>
                  </a:cubicBezTo>
                  <a:lnTo>
                    <a:pt x="7716" y="17706"/>
                  </a:lnTo>
                  <a:lnTo>
                    <a:pt x="7497" y="17729"/>
                  </a:lnTo>
                  <a:cubicBezTo>
                    <a:pt x="7302" y="17741"/>
                    <a:pt x="7118" y="17764"/>
                    <a:pt x="6934" y="17775"/>
                  </a:cubicBezTo>
                  <a:cubicBezTo>
                    <a:pt x="6485" y="17817"/>
                    <a:pt x="6037" y="17837"/>
                    <a:pt x="5589" y="17837"/>
                  </a:cubicBezTo>
                  <a:cubicBezTo>
                    <a:pt x="5290" y="17837"/>
                    <a:pt x="4991" y="17828"/>
                    <a:pt x="4692" y="17810"/>
                  </a:cubicBezTo>
                  <a:cubicBezTo>
                    <a:pt x="4312" y="17775"/>
                    <a:pt x="3933" y="17741"/>
                    <a:pt x="3565" y="17683"/>
                  </a:cubicBezTo>
                  <a:cubicBezTo>
                    <a:pt x="3415" y="17672"/>
                    <a:pt x="3266" y="17637"/>
                    <a:pt x="3128" y="17568"/>
                  </a:cubicBezTo>
                  <a:cubicBezTo>
                    <a:pt x="2990" y="17476"/>
                    <a:pt x="3024" y="17269"/>
                    <a:pt x="3024" y="17120"/>
                  </a:cubicBezTo>
                  <a:cubicBezTo>
                    <a:pt x="3047" y="16280"/>
                    <a:pt x="3082" y="15452"/>
                    <a:pt x="3070" y="14613"/>
                  </a:cubicBezTo>
                  <a:lnTo>
                    <a:pt x="3070" y="14613"/>
                  </a:lnTo>
                  <a:cubicBezTo>
                    <a:pt x="3220" y="14636"/>
                    <a:pt x="3358" y="14659"/>
                    <a:pt x="3507" y="14670"/>
                  </a:cubicBezTo>
                  <a:cubicBezTo>
                    <a:pt x="3852" y="14705"/>
                    <a:pt x="4186" y="14728"/>
                    <a:pt x="4531" y="14751"/>
                  </a:cubicBezTo>
                  <a:cubicBezTo>
                    <a:pt x="4822" y="14761"/>
                    <a:pt x="5114" y="14764"/>
                    <a:pt x="5405" y="14764"/>
                  </a:cubicBezTo>
                  <a:cubicBezTo>
                    <a:pt x="5804" y="14764"/>
                    <a:pt x="6202" y="14758"/>
                    <a:pt x="6600" y="14751"/>
                  </a:cubicBezTo>
                  <a:cubicBezTo>
                    <a:pt x="6922" y="14739"/>
                    <a:pt x="7244" y="14751"/>
                    <a:pt x="7555" y="14705"/>
                  </a:cubicBezTo>
                  <a:cubicBezTo>
                    <a:pt x="7750" y="14693"/>
                    <a:pt x="7946" y="14636"/>
                    <a:pt x="8118" y="14544"/>
                  </a:cubicBezTo>
                  <a:close/>
                  <a:moveTo>
                    <a:pt x="3415" y="17798"/>
                  </a:moveTo>
                  <a:cubicBezTo>
                    <a:pt x="3519" y="17810"/>
                    <a:pt x="3634" y="17821"/>
                    <a:pt x="3737" y="17833"/>
                  </a:cubicBezTo>
                  <a:cubicBezTo>
                    <a:pt x="3944" y="17856"/>
                    <a:pt x="4140" y="17879"/>
                    <a:pt x="4347" y="17890"/>
                  </a:cubicBezTo>
                  <a:cubicBezTo>
                    <a:pt x="4823" y="17931"/>
                    <a:pt x="5299" y="17952"/>
                    <a:pt x="5775" y="17952"/>
                  </a:cubicBezTo>
                  <a:cubicBezTo>
                    <a:pt x="6092" y="17952"/>
                    <a:pt x="6410" y="17943"/>
                    <a:pt x="6727" y="17925"/>
                  </a:cubicBezTo>
                  <a:cubicBezTo>
                    <a:pt x="7060" y="17913"/>
                    <a:pt x="7382" y="17879"/>
                    <a:pt x="7704" y="17833"/>
                  </a:cubicBezTo>
                  <a:lnTo>
                    <a:pt x="7704" y="17833"/>
                  </a:lnTo>
                  <a:cubicBezTo>
                    <a:pt x="7693" y="18178"/>
                    <a:pt x="7681" y="18523"/>
                    <a:pt x="7681" y="18879"/>
                  </a:cubicBezTo>
                  <a:lnTo>
                    <a:pt x="7670" y="19155"/>
                  </a:lnTo>
                  <a:cubicBezTo>
                    <a:pt x="7670" y="19224"/>
                    <a:pt x="7693" y="19396"/>
                    <a:pt x="7612" y="19419"/>
                  </a:cubicBezTo>
                  <a:lnTo>
                    <a:pt x="7037" y="19419"/>
                  </a:lnTo>
                  <a:lnTo>
                    <a:pt x="4646" y="19385"/>
                  </a:lnTo>
                  <a:cubicBezTo>
                    <a:pt x="4220" y="19385"/>
                    <a:pt x="3806" y="19373"/>
                    <a:pt x="3381" y="19373"/>
                  </a:cubicBezTo>
                  <a:cubicBezTo>
                    <a:pt x="3369" y="19362"/>
                    <a:pt x="3369" y="19350"/>
                    <a:pt x="3369" y="19350"/>
                  </a:cubicBezTo>
                  <a:cubicBezTo>
                    <a:pt x="3381" y="18833"/>
                    <a:pt x="3392" y="18327"/>
                    <a:pt x="3415" y="17810"/>
                  </a:cubicBezTo>
                  <a:cubicBezTo>
                    <a:pt x="3415" y="17810"/>
                    <a:pt x="3415" y="17798"/>
                    <a:pt x="3415" y="17798"/>
                  </a:cubicBezTo>
                  <a:close/>
                  <a:moveTo>
                    <a:pt x="5788" y="1"/>
                  </a:moveTo>
                  <a:cubicBezTo>
                    <a:pt x="5632" y="1"/>
                    <a:pt x="5474" y="3"/>
                    <a:pt x="5313" y="9"/>
                  </a:cubicBezTo>
                  <a:cubicBezTo>
                    <a:pt x="5002" y="21"/>
                    <a:pt x="4703" y="32"/>
                    <a:pt x="4404" y="55"/>
                  </a:cubicBezTo>
                  <a:cubicBezTo>
                    <a:pt x="4266" y="55"/>
                    <a:pt x="4117" y="67"/>
                    <a:pt x="3979" y="101"/>
                  </a:cubicBezTo>
                  <a:cubicBezTo>
                    <a:pt x="3875" y="136"/>
                    <a:pt x="3806" y="239"/>
                    <a:pt x="3806" y="343"/>
                  </a:cubicBezTo>
                  <a:cubicBezTo>
                    <a:pt x="3760" y="676"/>
                    <a:pt x="3749" y="1010"/>
                    <a:pt x="3760" y="1343"/>
                  </a:cubicBezTo>
                  <a:cubicBezTo>
                    <a:pt x="3668" y="1343"/>
                    <a:pt x="3588" y="1355"/>
                    <a:pt x="3496" y="1378"/>
                  </a:cubicBezTo>
                  <a:cubicBezTo>
                    <a:pt x="3323" y="1412"/>
                    <a:pt x="3185" y="1550"/>
                    <a:pt x="3151" y="1723"/>
                  </a:cubicBezTo>
                  <a:cubicBezTo>
                    <a:pt x="3116" y="1918"/>
                    <a:pt x="3185" y="2114"/>
                    <a:pt x="3116" y="2298"/>
                  </a:cubicBezTo>
                  <a:cubicBezTo>
                    <a:pt x="3116" y="2298"/>
                    <a:pt x="3116" y="2309"/>
                    <a:pt x="3116" y="2309"/>
                  </a:cubicBezTo>
                  <a:lnTo>
                    <a:pt x="2668" y="2401"/>
                  </a:lnTo>
                  <a:cubicBezTo>
                    <a:pt x="2633" y="2401"/>
                    <a:pt x="2610" y="2436"/>
                    <a:pt x="2610" y="2470"/>
                  </a:cubicBezTo>
                  <a:cubicBezTo>
                    <a:pt x="2656" y="2838"/>
                    <a:pt x="2668" y="3206"/>
                    <a:pt x="2656" y="3574"/>
                  </a:cubicBezTo>
                  <a:cubicBezTo>
                    <a:pt x="2507" y="3631"/>
                    <a:pt x="2369" y="3712"/>
                    <a:pt x="2231" y="3792"/>
                  </a:cubicBezTo>
                  <a:cubicBezTo>
                    <a:pt x="1299" y="4298"/>
                    <a:pt x="587" y="5126"/>
                    <a:pt x="230" y="6115"/>
                  </a:cubicBezTo>
                  <a:cubicBezTo>
                    <a:pt x="23" y="6713"/>
                    <a:pt x="0" y="7357"/>
                    <a:pt x="23" y="7990"/>
                  </a:cubicBezTo>
                  <a:cubicBezTo>
                    <a:pt x="35" y="8622"/>
                    <a:pt x="92" y="9254"/>
                    <a:pt x="207" y="9875"/>
                  </a:cubicBezTo>
                  <a:cubicBezTo>
                    <a:pt x="426" y="10968"/>
                    <a:pt x="908" y="12049"/>
                    <a:pt x="1771" y="12785"/>
                  </a:cubicBezTo>
                  <a:cubicBezTo>
                    <a:pt x="1955" y="12946"/>
                    <a:pt x="2162" y="13072"/>
                    <a:pt x="2380" y="13187"/>
                  </a:cubicBezTo>
                  <a:cubicBezTo>
                    <a:pt x="2518" y="13383"/>
                    <a:pt x="2472" y="13647"/>
                    <a:pt x="2472" y="13877"/>
                  </a:cubicBezTo>
                  <a:cubicBezTo>
                    <a:pt x="2461" y="14107"/>
                    <a:pt x="2564" y="14337"/>
                    <a:pt x="2748" y="14486"/>
                  </a:cubicBezTo>
                  <a:cubicBezTo>
                    <a:pt x="2806" y="14521"/>
                    <a:pt x="2863" y="14544"/>
                    <a:pt x="2921" y="14567"/>
                  </a:cubicBezTo>
                  <a:cubicBezTo>
                    <a:pt x="2875" y="15372"/>
                    <a:pt x="2875" y="16177"/>
                    <a:pt x="2875" y="16993"/>
                  </a:cubicBezTo>
                  <a:cubicBezTo>
                    <a:pt x="2852" y="17166"/>
                    <a:pt x="2863" y="17338"/>
                    <a:pt x="2909" y="17511"/>
                  </a:cubicBezTo>
                  <a:cubicBezTo>
                    <a:pt x="2955" y="17637"/>
                    <a:pt x="3082" y="17741"/>
                    <a:pt x="3220" y="17764"/>
                  </a:cubicBezTo>
                  <a:lnTo>
                    <a:pt x="3277" y="17775"/>
                  </a:lnTo>
                  <a:cubicBezTo>
                    <a:pt x="3266" y="17787"/>
                    <a:pt x="3266" y="17798"/>
                    <a:pt x="3266" y="17810"/>
                  </a:cubicBezTo>
                  <a:cubicBezTo>
                    <a:pt x="3254" y="18350"/>
                    <a:pt x="3231" y="18891"/>
                    <a:pt x="3220" y="19431"/>
                  </a:cubicBezTo>
                  <a:cubicBezTo>
                    <a:pt x="3220" y="19454"/>
                    <a:pt x="3231" y="19477"/>
                    <a:pt x="3254" y="19488"/>
                  </a:cubicBezTo>
                  <a:cubicBezTo>
                    <a:pt x="3254" y="20109"/>
                    <a:pt x="3254" y="20719"/>
                    <a:pt x="3254" y="21328"/>
                  </a:cubicBezTo>
                  <a:cubicBezTo>
                    <a:pt x="3254" y="21650"/>
                    <a:pt x="3254" y="21972"/>
                    <a:pt x="3243" y="22294"/>
                  </a:cubicBezTo>
                  <a:cubicBezTo>
                    <a:pt x="3231" y="22616"/>
                    <a:pt x="3220" y="22950"/>
                    <a:pt x="3208" y="23272"/>
                  </a:cubicBezTo>
                  <a:cubicBezTo>
                    <a:pt x="3208" y="23306"/>
                    <a:pt x="3234" y="23323"/>
                    <a:pt x="3260" y="23323"/>
                  </a:cubicBezTo>
                  <a:cubicBezTo>
                    <a:pt x="3286" y="23323"/>
                    <a:pt x="3312" y="23306"/>
                    <a:pt x="3312" y="23272"/>
                  </a:cubicBezTo>
                  <a:cubicBezTo>
                    <a:pt x="3358" y="22950"/>
                    <a:pt x="3369" y="22616"/>
                    <a:pt x="3381" y="22294"/>
                  </a:cubicBezTo>
                  <a:cubicBezTo>
                    <a:pt x="3404" y="21961"/>
                    <a:pt x="3415" y="21650"/>
                    <a:pt x="3427" y="21328"/>
                  </a:cubicBezTo>
                  <a:cubicBezTo>
                    <a:pt x="3427" y="20719"/>
                    <a:pt x="3427" y="20109"/>
                    <a:pt x="3381" y="19500"/>
                  </a:cubicBezTo>
                  <a:lnTo>
                    <a:pt x="3714" y="19500"/>
                  </a:lnTo>
                  <a:cubicBezTo>
                    <a:pt x="3703" y="19787"/>
                    <a:pt x="3680" y="20086"/>
                    <a:pt x="3668" y="20374"/>
                  </a:cubicBezTo>
                  <a:cubicBezTo>
                    <a:pt x="3657" y="20696"/>
                    <a:pt x="3657" y="21006"/>
                    <a:pt x="3645" y="21328"/>
                  </a:cubicBezTo>
                  <a:cubicBezTo>
                    <a:pt x="3622" y="21949"/>
                    <a:pt x="3611" y="22582"/>
                    <a:pt x="3565" y="23214"/>
                  </a:cubicBezTo>
                  <a:cubicBezTo>
                    <a:pt x="3565" y="23231"/>
                    <a:pt x="3582" y="23240"/>
                    <a:pt x="3599" y="23240"/>
                  </a:cubicBezTo>
                  <a:cubicBezTo>
                    <a:pt x="3616" y="23240"/>
                    <a:pt x="3634" y="23231"/>
                    <a:pt x="3634" y="23214"/>
                  </a:cubicBezTo>
                  <a:cubicBezTo>
                    <a:pt x="3680" y="22582"/>
                    <a:pt x="3737" y="21949"/>
                    <a:pt x="3772" y="21328"/>
                  </a:cubicBezTo>
                  <a:cubicBezTo>
                    <a:pt x="3818" y="20696"/>
                    <a:pt x="3829" y="20109"/>
                    <a:pt x="3829" y="19500"/>
                  </a:cubicBezTo>
                  <a:lnTo>
                    <a:pt x="4025" y="19500"/>
                  </a:lnTo>
                  <a:cubicBezTo>
                    <a:pt x="4013" y="19764"/>
                    <a:pt x="4013" y="20029"/>
                    <a:pt x="4013" y="20293"/>
                  </a:cubicBezTo>
                  <a:cubicBezTo>
                    <a:pt x="4013" y="20558"/>
                    <a:pt x="4013" y="20845"/>
                    <a:pt x="4013" y="21121"/>
                  </a:cubicBezTo>
                  <a:cubicBezTo>
                    <a:pt x="4013" y="21673"/>
                    <a:pt x="4002" y="22214"/>
                    <a:pt x="3967" y="22766"/>
                  </a:cubicBezTo>
                  <a:cubicBezTo>
                    <a:pt x="3967" y="22783"/>
                    <a:pt x="3984" y="22792"/>
                    <a:pt x="4002" y="22792"/>
                  </a:cubicBezTo>
                  <a:cubicBezTo>
                    <a:pt x="4019" y="22792"/>
                    <a:pt x="4036" y="22783"/>
                    <a:pt x="4036" y="22766"/>
                  </a:cubicBezTo>
                  <a:cubicBezTo>
                    <a:pt x="4071" y="22214"/>
                    <a:pt x="4105" y="21673"/>
                    <a:pt x="4117" y="21121"/>
                  </a:cubicBezTo>
                  <a:cubicBezTo>
                    <a:pt x="4128" y="20845"/>
                    <a:pt x="4140" y="20569"/>
                    <a:pt x="4151" y="20293"/>
                  </a:cubicBezTo>
                  <a:cubicBezTo>
                    <a:pt x="4163" y="20029"/>
                    <a:pt x="4151" y="19764"/>
                    <a:pt x="4140" y="19511"/>
                  </a:cubicBezTo>
                  <a:lnTo>
                    <a:pt x="4473" y="19511"/>
                  </a:lnTo>
                  <a:cubicBezTo>
                    <a:pt x="4450" y="19649"/>
                    <a:pt x="4450" y="19799"/>
                    <a:pt x="4450" y="19925"/>
                  </a:cubicBezTo>
                  <a:cubicBezTo>
                    <a:pt x="4439" y="20063"/>
                    <a:pt x="4427" y="20259"/>
                    <a:pt x="4416" y="20420"/>
                  </a:cubicBezTo>
                  <a:cubicBezTo>
                    <a:pt x="4404" y="20753"/>
                    <a:pt x="4393" y="21087"/>
                    <a:pt x="4381" y="21420"/>
                  </a:cubicBezTo>
                  <a:cubicBezTo>
                    <a:pt x="4347" y="22087"/>
                    <a:pt x="4301" y="22754"/>
                    <a:pt x="4255" y="23433"/>
                  </a:cubicBezTo>
                  <a:cubicBezTo>
                    <a:pt x="4255" y="23456"/>
                    <a:pt x="4275" y="23467"/>
                    <a:pt x="4295" y="23467"/>
                  </a:cubicBezTo>
                  <a:cubicBezTo>
                    <a:pt x="4315" y="23467"/>
                    <a:pt x="4335" y="23456"/>
                    <a:pt x="4335" y="23433"/>
                  </a:cubicBezTo>
                  <a:cubicBezTo>
                    <a:pt x="4404" y="22766"/>
                    <a:pt x="4462" y="22099"/>
                    <a:pt x="4508" y="21432"/>
                  </a:cubicBezTo>
                  <a:cubicBezTo>
                    <a:pt x="4531" y="21110"/>
                    <a:pt x="4542" y="20788"/>
                    <a:pt x="4565" y="20454"/>
                  </a:cubicBezTo>
                  <a:cubicBezTo>
                    <a:pt x="4577" y="20293"/>
                    <a:pt x="4577" y="20121"/>
                    <a:pt x="4577" y="19960"/>
                  </a:cubicBezTo>
                  <a:cubicBezTo>
                    <a:pt x="4588" y="19799"/>
                    <a:pt x="4600" y="19661"/>
                    <a:pt x="4577" y="19511"/>
                  </a:cubicBezTo>
                  <a:lnTo>
                    <a:pt x="4818" y="19511"/>
                  </a:lnTo>
                  <a:cubicBezTo>
                    <a:pt x="4784" y="19787"/>
                    <a:pt x="4784" y="20075"/>
                    <a:pt x="4784" y="20351"/>
                  </a:cubicBezTo>
                  <a:cubicBezTo>
                    <a:pt x="4772" y="20661"/>
                    <a:pt x="4772" y="20960"/>
                    <a:pt x="4761" y="21271"/>
                  </a:cubicBezTo>
                  <a:cubicBezTo>
                    <a:pt x="4761" y="21880"/>
                    <a:pt x="4761" y="22501"/>
                    <a:pt x="4749" y="23111"/>
                  </a:cubicBezTo>
                  <a:cubicBezTo>
                    <a:pt x="4749" y="23128"/>
                    <a:pt x="4764" y="23136"/>
                    <a:pt x="4778" y="23136"/>
                  </a:cubicBezTo>
                  <a:cubicBezTo>
                    <a:pt x="4792" y="23136"/>
                    <a:pt x="4807" y="23128"/>
                    <a:pt x="4807" y="23111"/>
                  </a:cubicBezTo>
                  <a:cubicBezTo>
                    <a:pt x="4818" y="22501"/>
                    <a:pt x="4853" y="21892"/>
                    <a:pt x="4887" y="21294"/>
                  </a:cubicBezTo>
                  <a:cubicBezTo>
                    <a:pt x="4899" y="20983"/>
                    <a:pt x="4910" y="20684"/>
                    <a:pt x="4910" y="20385"/>
                  </a:cubicBezTo>
                  <a:cubicBezTo>
                    <a:pt x="4933" y="20098"/>
                    <a:pt x="4933" y="19799"/>
                    <a:pt x="4922" y="19511"/>
                  </a:cubicBezTo>
                  <a:lnTo>
                    <a:pt x="5129" y="19511"/>
                  </a:lnTo>
                  <a:lnTo>
                    <a:pt x="5129" y="19914"/>
                  </a:lnTo>
                  <a:cubicBezTo>
                    <a:pt x="5129" y="20040"/>
                    <a:pt x="5129" y="20201"/>
                    <a:pt x="5140" y="20339"/>
                  </a:cubicBezTo>
                  <a:lnTo>
                    <a:pt x="5140" y="21225"/>
                  </a:lnTo>
                  <a:cubicBezTo>
                    <a:pt x="5140" y="21811"/>
                    <a:pt x="5129" y="22386"/>
                    <a:pt x="5117" y="22961"/>
                  </a:cubicBezTo>
                  <a:cubicBezTo>
                    <a:pt x="5106" y="23295"/>
                    <a:pt x="5106" y="23640"/>
                    <a:pt x="5094" y="23973"/>
                  </a:cubicBezTo>
                  <a:cubicBezTo>
                    <a:pt x="5094" y="23996"/>
                    <a:pt x="5111" y="24008"/>
                    <a:pt x="5129" y="24008"/>
                  </a:cubicBezTo>
                  <a:cubicBezTo>
                    <a:pt x="5146" y="24008"/>
                    <a:pt x="5163" y="23996"/>
                    <a:pt x="5163" y="23973"/>
                  </a:cubicBezTo>
                  <a:cubicBezTo>
                    <a:pt x="5244" y="22812"/>
                    <a:pt x="5278" y="21650"/>
                    <a:pt x="5255" y="20477"/>
                  </a:cubicBezTo>
                  <a:cubicBezTo>
                    <a:pt x="5255" y="20316"/>
                    <a:pt x="5255" y="20155"/>
                    <a:pt x="5255" y="19983"/>
                  </a:cubicBezTo>
                  <a:cubicBezTo>
                    <a:pt x="5244" y="19822"/>
                    <a:pt x="5232" y="19684"/>
                    <a:pt x="5232" y="19523"/>
                  </a:cubicBezTo>
                  <a:lnTo>
                    <a:pt x="5543" y="19523"/>
                  </a:lnTo>
                  <a:cubicBezTo>
                    <a:pt x="5508" y="20132"/>
                    <a:pt x="5508" y="20730"/>
                    <a:pt x="5497" y="21340"/>
                  </a:cubicBezTo>
                  <a:cubicBezTo>
                    <a:pt x="5485" y="21949"/>
                    <a:pt x="5474" y="22582"/>
                    <a:pt x="5462" y="23214"/>
                  </a:cubicBezTo>
                  <a:cubicBezTo>
                    <a:pt x="5462" y="23231"/>
                    <a:pt x="5479" y="23240"/>
                    <a:pt x="5497" y="23240"/>
                  </a:cubicBezTo>
                  <a:cubicBezTo>
                    <a:pt x="5514" y="23240"/>
                    <a:pt x="5531" y="23231"/>
                    <a:pt x="5531" y="23214"/>
                  </a:cubicBezTo>
                  <a:lnTo>
                    <a:pt x="5612" y="21340"/>
                  </a:lnTo>
                  <a:cubicBezTo>
                    <a:pt x="5635" y="20730"/>
                    <a:pt x="5658" y="20132"/>
                    <a:pt x="5669" y="19523"/>
                  </a:cubicBezTo>
                  <a:lnTo>
                    <a:pt x="5830" y="19523"/>
                  </a:lnTo>
                  <a:cubicBezTo>
                    <a:pt x="5819" y="19799"/>
                    <a:pt x="5796" y="20063"/>
                    <a:pt x="5773" y="20328"/>
                  </a:cubicBezTo>
                  <a:cubicBezTo>
                    <a:pt x="5761" y="20592"/>
                    <a:pt x="5738" y="20903"/>
                    <a:pt x="5727" y="21179"/>
                  </a:cubicBezTo>
                  <a:cubicBezTo>
                    <a:pt x="5692" y="21754"/>
                    <a:pt x="5669" y="22317"/>
                    <a:pt x="5635" y="22892"/>
                  </a:cubicBezTo>
                  <a:cubicBezTo>
                    <a:pt x="5635" y="22915"/>
                    <a:pt x="5655" y="22927"/>
                    <a:pt x="5675" y="22927"/>
                  </a:cubicBezTo>
                  <a:cubicBezTo>
                    <a:pt x="5695" y="22927"/>
                    <a:pt x="5715" y="22915"/>
                    <a:pt x="5715" y="22892"/>
                  </a:cubicBezTo>
                  <a:cubicBezTo>
                    <a:pt x="5750" y="22317"/>
                    <a:pt x="5796" y="21754"/>
                    <a:pt x="5830" y="21179"/>
                  </a:cubicBezTo>
                  <a:cubicBezTo>
                    <a:pt x="5853" y="20891"/>
                    <a:pt x="5876" y="20604"/>
                    <a:pt x="5899" y="20328"/>
                  </a:cubicBezTo>
                  <a:cubicBezTo>
                    <a:pt x="5911" y="20052"/>
                    <a:pt x="5922" y="19799"/>
                    <a:pt x="5957" y="19523"/>
                  </a:cubicBezTo>
                  <a:lnTo>
                    <a:pt x="6049" y="19523"/>
                  </a:lnTo>
                  <a:cubicBezTo>
                    <a:pt x="6003" y="20178"/>
                    <a:pt x="5968" y="20822"/>
                    <a:pt x="5957" y="21466"/>
                  </a:cubicBezTo>
                  <a:cubicBezTo>
                    <a:pt x="5945" y="21788"/>
                    <a:pt x="5945" y="22122"/>
                    <a:pt x="5957" y="22455"/>
                  </a:cubicBezTo>
                  <a:cubicBezTo>
                    <a:pt x="5968" y="22777"/>
                    <a:pt x="5980" y="23122"/>
                    <a:pt x="6003" y="23456"/>
                  </a:cubicBezTo>
                  <a:cubicBezTo>
                    <a:pt x="6003" y="23467"/>
                    <a:pt x="6011" y="23473"/>
                    <a:pt x="6020" y="23473"/>
                  </a:cubicBezTo>
                  <a:cubicBezTo>
                    <a:pt x="6028" y="23473"/>
                    <a:pt x="6037" y="23467"/>
                    <a:pt x="6037" y="23456"/>
                  </a:cubicBezTo>
                  <a:cubicBezTo>
                    <a:pt x="6037" y="23122"/>
                    <a:pt x="6049" y="22800"/>
                    <a:pt x="6060" y="22467"/>
                  </a:cubicBezTo>
                  <a:cubicBezTo>
                    <a:pt x="6060" y="22133"/>
                    <a:pt x="6060" y="21800"/>
                    <a:pt x="6072" y="21466"/>
                  </a:cubicBezTo>
                  <a:cubicBezTo>
                    <a:pt x="6083" y="20822"/>
                    <a:pt x="6106" y="20167"/>
                    <a:pt x="6164" y="19534"/>
                  </a:cubicBezTo>
                  <a:lnTo>
                    <a:pt x="6393" y="19534"/>
                  </a:lnTo>
                  <a:cubicBezTo>
                    <a:pt x="6347" y="20753"/>
                    <a:pt x="6313" y="21972"/>
                    <a:pt x="6336" y="23191"/>
                  </a:cubicBezTo>
                  <a:cubicBezTo>
                    <a:pt x="6336" y="23214"/>
                    <a:pt x="6353" y="23226"/>
                    <a:pt x="6370" y="23226"/>
                  </a:cubicBezTo>
                  <a:cubicBezTo>
                    <a:pt x="6388" y="23226"/>
                    <a:pt x="6405" y="23214"/>
                    <a:pt x="6405" y="23191"/>
                  </a:cubicBezTo>
                  <a:cubicBezTo>
                    <a:pt x="6405" y="21972"/>
                    <a:pt x="6416" y="20753"/>
                    <a:pt x="6497" y="19534"/>
                  </a:cubicBezTo>
                  <a:lnTo>
                    <a:pt x="6819" y="19534"/>
                  </a:lnTo>
                  <a:cubicBezTo>
                    <a:pt x="6784" y="19833"/>
                    <a:pt x="6773" y="20132"/>
                    <a:pt x="6750" y="20443"/>
                  </a:cubicBezTo>
                  <a:cubicBezTo>
                    <a:pt x="6727" y="20776"/>
                    <a:pt x="6715" y="21110"/>
                    <a:pt x="6692" y="21443"/>
                  </a:cubicBezTo>
                  <a:cubicBezTo>
                    <a:pt x="6669" y="22122"/>
                    <a:pt x="6658" y="22789"/>
                    <a:pt x="6669" y="23467"/>
                  </a:cubicBezTo>
                  <a:cubicBezTo>
                    <a:pt x="6669" y="23490"/>
                    <a:pt x="6687" y="23502"/>
                    <a:pt x="6705" y="23502"/>
                  </a:cubicBezTo>
                  <a:cubicBezTo>
                    <a:pt x="6724" y="23502"/>
                    <a:pt x="6744" y="23490"/>
                    <a:pt x="6750" y="23467"/>
                  </a:cubicBezTo>
                  <a:cubicBezTo>
                    <a:pt x="6738" y="22800"/>
                    <a:pt x="6750" y="22133"/>
                    <a:pt x="6784" y="21455"/>
                  </a:cubicBezTo>
                  <a:cubicBezTo>
                    <a:pt x="6796" y="21121"/>
                    <a:pt x="6819" y="20799"/>
                    <a:pt x="6842" y="20466"/>
                  </a:cubicBezTo>
                  <a:cubicBezTo>
                    <a:pt x="6865" y="20155"/>
                    <a:pt x="6911" y="19833"/>
                    <a:pt x="6934" y="19523"/>
                  </a:cubicBezTo>
                  <a:lnTo>
                    <a:pt x="7060" y="19523"/>
                  </a:lnTo>
                  <a:cubicBezTo>
                    <a:pt x="6934" y="20604"/>
                    <a:pt x="6888" y="21696"/>
                    <a:pt x="6922" y="22777"/>
                  </a:cubicBezTo>
                  <a:cubicBezTo>
                    <a:pt x="6922" y="22794"/>
                    <a:pt x="6937" y="22803"/>
                    <a:pt x="6951" y="22803"/>
                  </a:cubicBezTo>
                  <a:cubicBezTo>
                    <a:pt x="6966" y="22803"/>
                    <a:pt x="6980" y="22794"/>
                    <a:pt x="6980" y="22777"/>
                  </a:cubicBezTo>
                  <a:cubicBezTo>
                    <a:pt x="7003" y="21696"/>
                    <a:pt x="7072" y="20604"/>
                    <a:pt x="7175" y="19523"/>
                  </a:cubicBezTo>
                  <a:lnTo>
                    <a:pt x="7302" y="19523"/>
                  </a:lnTo>
                  <a:cubicBezTo>
                    <a:pt x="7256" y="20063"/>
                    <a:pt x="7210" y="20592"/>
                    <a:pt x="7210" y="21121"/>
                  </a:cubicBezTo>
                  <a:cubicBezTo>
                    <a:pt x="7198" y="21662"/>
                    <a:pt x="7210" y="22237"/>
                    <a:pt x="7187" y="22777"/>
                  </a:cubicBezTo>
                  <a:cubicBezTo>
                    <a:pt x="7175" y="23099"/>
                    <a:pt x="7164" y="23421"/>
                    <a:pt x="7152" y="23732"/>
                  </a:cubicBezTo>
                  <a:cubicBezTo>
                    <a:pt x="7152" y="23743"/>
                    <a:pt x="7161" y="23749"/>
                    <a:pt x="7170" y="23749"/>
                  </a:cubicBezTo>
                  <a:cubicBezTo>
                    <a:pt x="7178" y="23749"/>
                    <a:pt x="7187" y="23743"/>
                    <a:pt x="7187" y="23732"/>
                  </a:cubicBezTo>
                  <a:cubicBezTo>
                    <a:pt x="7210" y="23180"/>
                    <a:pt x="7221" y="22628"/>
                    <a:pt x="7267" y="22076"/>
                  </a:cubicBezTo>
                  <a:cubicBezTo>
                    <a:pt x="7302" y="21524"/>
                    <a:pt x="7359" y="20972"/>
                    <a:pt x="7371" y="20420"/>
                  </a:cubicBezTo>
                  <a:cubicBezTo>
                    <a:pt x="7371" y="20121"/>
                    <a:pt x="7382" y="19822"/>
                    <a:pt x="7394" y="19523"/>
                  </a:cubicBezTo>
                  <a:lnTo>
                    <a:pt x="7566" y="19523"/>
                  </a:lnTo>
                  <a:cubicBezTo>
                    <a:pt x="7509" y="20098"/>
                    <a:pt x="7509" y="20673"/>
                    <a:pt x="7497" y="21248"/>
                  </a:cubicBezTo>
                  <a:cubicBezTo>
                    <a:pt x="7474" y="21823"/>
                    <a:pt x="7451" y="22398"/>
                    <a:pt x="7428" y="22973"/>
                  </a:cubicBezTo>
                  <a:lnTo>
                    <a:pt x="7394" y="23962"/>
                  </a:lnTo>
                  <a:cubicBezTo>
                    <a:pt x="7394" y="23985"/>
                    <a:pt x="7408" y="23996"/>
                    <a:pt x="7424" y="23996"/>
                  </a:cubicBezTo>
                  <a:cubicBezTo>
                    <a:pt x="7440" y="23996"/>
                    <a:pt x="7457" y="23985"/>
                    <a:pt x="7463" y="23962"/>
                  </a:cubicBezTo>
                  <a:cubicBezTo>
                    <a:pt x="7486" y="23387"/>
                    <a:pt x="7520" y="22812"/>
                    <a:pt x="7543" y="22237"/>
                  </a:cubicBezTo>
                  <a:cubicBezTo>
                    <a:pt x="7566" y="21949"/>
                    <a:pt x="7578" y="21662"/>
                    <a:pt x="7589" y="21374"/>
                  </a:cubicBezTo>
                  <a:cubicBezTo>
                    <a:pt x="7601" y="21075"/>
                    <a:pt x="7635" y="20799"/>
                    <a:pt x="7647" y="20512"/>
                  </a:cubicBezTo>
                  <a:cubicBezTo>
                    <a:pt x="7670" y="20178"/>
                    <a:pt x="7681" y="19845"/>
                    <a:pt x="7681" y="19511"/>
                  </a:cubicBezTo>
                  <a:cubicBezTo>
                    <a:pt x="7842" y="19442"/>
                    <a:pt x="7808" y="19235"/>
                    <a:pt x="7808" y="19097"/>
                  </a:cubicBezTo>
                  <a:lnTo>
                    <a:pt x="7842" y="17787"/>
                  </a:lnTo>
                  <a:lnTo>
                    <a:pt x="7900" y="17787"/>
                  </a:lnTo>
                  <a:cubicBezTo>
                    <a:pt x="8038" y="17775"/>
                    <a:pt x="8222" y="17764"/>
                    <a:pt x="8279" y="17614"/>
                  </a:cubicBezTo>
                  <a:cubicBezTo>
                    <a:pt x="8302" y="17545"/>
                    <a:pt x="8314" y="17465"/>
                    <a:pt x="8302" y="17396"/>
                  </a:cubicBezTo>
                  <a:lnTo>
                    <a:pt x="8302" y="17097"/>
                  </a:lnTo>
                  <a:cubicBezTo>
                    <a:pt x="8302" y="16637"/>
                    <a:pt x="8291" y="16177"/>
                    <a:pt x="8279" y="15717"/>
                  </a:cubicBezTo>
                  <a:cubicBezTo>
                    <a:pt x="8268" y="15291"/>
                    <a:pt x="8279" y="14866"/>
                    <a:pt x="8256" y="14440"/>
                  </a:cubicBezTo>
                  <a:cubicBezTo>
                    <a:pt x="8268" y="14429"/>
                    <a:pt x="8279" y="14429"/>
                    <a:pt x="8291" y="14417"/>
                  </a:cubicBezTo>
                  <a:cubicBezTo>
                    <a:pt x="8693" y="14026"/>
                    <a:pt x="8532" y="13394"/>
                    <a:pt x="8647" y="12900"/>
                  </a:cubicBezTo>
                  <a:cubicBezTo>
                    <a:pt x="9038" y="12624"/>
                    <a:pt x="9372" y="12290"/>
                    <a:pt x="9648" y="11911"/>
                  </a:cubicBezTo>
                  <a:cubicBezTo>
                    <a:pt x="9981" y="11439"/>
                    <a:pt x="10234" y="10922"/>
                    <a:pt x="10384" y="10370"/>
                  </a:cubicBezTo>
                  <a:cubicBezTo>
                    <a:pt x="10545" y="9818"/>
                    <a:pt x="10648" y="9243"/>
                    <a:pt x="10683" y="8656"/>
                  </a:cubicBezTo>
                  <a:cubicBezTo>
                    <a:pt x="10729" y="8036"/>
                    <a:pt x="10717" y="7415"/>
                    <a:pt x="10648" y="6794"/>
                  </a:cubicBezTo>
                  <a:cubicBezTo>
                    <a:pt x="10499" y="5655"/>
                    <a:pt x="10016" y="4517"/>
                    <a:pt x="9015" y="3907"/>
                  </a:cubicBezTo>
                  <a:cubicBezTo>
                    <a:pt x="8739" y="3735"/>
                    <a:pt x="8452" y="3597"/>
                    <a:pt x="8153" y="3493"/>
                  </a:cubicBezTo>
                  <a:cubicBezTo>
                    <a:pt x="8153" y="3263"/>
                    <a:pt x="8176" y="3022"/>
                    <a:pt x="8187" y="2792"/>
                  </a:cubicBezTo>
                  <a:cubicBezTo>
                    <a:pt x="8187" y="2631"/>
                    <a:pt x="8245" y="2378"/>
                    <a:pt x="8072" y="2286"/>
                  </a:cubicBezTo>
                  <a:cubicBezTo>
                    <a:pt x="7992" y="2252"/>
                    <a:pt x="7900" y="2229"/>
                    <a:pt x="7808" y="2229"/>
                  </a:cubicBezTo>
                  <a:cubicBezTo>
                    <a:pt x="7808" y="2217"/>
                    <a:pt x="7808" y="2217"/>
                    <a:pt x="7808" y="2206"/>
                  </a:cubicBezTo>
                  <a:cubicBezTo>
                    <a:pt x="7796" y="2102"/>
                    <a:pt x="7785" y="1999"/>
                    <a:pt x="7785" y="1895"/>
                  </a:cubicBezTo>
                  <a:cubicBezTo>
                    <a:pt x="7773" y="1792"/>
                    <a:pt x="7762" y="1700"/>
                    <a:pt x="7750" y="1596"/>
                  </a:cubicBezTo>
                  <a:cubicBezTo>
                    <a:pt x="7704" y="1412"/>
                    <a:pt x="7497" y="1412"/>
                    <a:pt x="7336" y="1401"/>
                  </a:cubicBezTo>
                  <a:cubicBezTo>
                    <a:pt x="7267" y="987"/>
                    <a:pt x="7233" y="573"/>
                    <a:pt x="7221" y="147"/>
                  </a:cubicBezTo>
                  <a:cubicBezTo>
                    <a:pt x="7233" y="113"/>
                    <a:pt x="7210" y="90"/>
                    <a:pt x="7175" y="78"/>
                  </a:cubicBezTo>
                  <a:cubicBezTo>
                    <a:pt x="6865" y="32"/>
                    <a:pt x="6566" y="9"/>
                    <a:pt x="6256" y="9"/>
                  </a:cubicBezTo>
                  <a:cubicBezTo>
                    <a:pt x="6100" y="3"/>
                    <a:pt x="5945" y="1"/>
                    <a:pt x="5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100"/>
            <p:cNvSpPr/>
            <p:nvPr/>
          </p:nvSpPr>
          <p:spPr>
            <a:xfrm>
              <a:off x="1005620" y="1061679"/>
              <a:ext cx="353199" cy="128825"/>
            </a:xfrm>
            <a:custGeom>
              <a:avLst/>
              <a:gdLst/>
              <a:ahLst/>
              <a:cxnLst/>
              <a:rect l="l" t="t" r="r" b="b"/>
              <a:pathLst>
                <a:path w="3301" h="1204" extrusionOk="0">
                  <a:moveTo>
                    <a:pt x="1659" y="0"/>
                  </a:moveTo>
                  <a:cubicBezTo>
                    <a:pt x="1302" y="0"/>
                    <a:pt x="944" y="8"/>
                    <a:pt x="587" y="30"/>
                  </a:cubicBezTo>
                  <a:cubicBezTo>
                    <a:pt x="449" y="42"/>
                    <a:pt x="311" y="42"/>
                    <a:pt x="173" y="65"/>
                  </a:cubicBezTo>
                  <a:cubicBezTo>
                    <a:pt x="93" y="76"/>
                    <a:pt x="58" y="122"/>
                    <a:pt x="58" y="191"/>
                  </a:cubicBezTo>
                  <a:cubicBezTo>
                    <a:pt x="47" y="249"/>
                    <a:pt x="35" y="318"/>
                    <a:pt x="35" y="375"/>
                  </a:cubicBezTo>
                  <a:cubicBezTo>
                    <a:pt x="12" y="640"/>
                    <a:pt x="1" y="904"/>
                    <a:pt x="1" y="1134"/>
                  </a:cubicBezTo>
                  <a:lnTo>
                    <a:pt x="127" y="1134"/>
                  </a:lnTo>
                  <a:cubicBezTo>
                    <a:pt x="346" y="1123"/>
                    <a:pt x="564" y="1111"/>
                    <a:pt x="783" y="1111"/>
                  </a:cubicBezTo>
                  <a:cubicBezTo>
                    <a:pt x="967" y="1101"/>
                    <a:pt x="1154" y="1098"/>
                    <a:pt x="1341" y="1098"/>
                  </a:cubicBezTo>
                  <a:cubicBezTo>
                    <a:pt x="1597" y="1098"/>
                    <a:pt x="1853" y="1104"/>
                    <a:pt x="2105" y="1111"/>
                  </a:cubicBezTo>
                  <a:cubicBezTo>
                    <a:pt x="2507" y="1134"/>
                    <a:pt x="2898" y="1157"/>
                    <a:pt x="3301" y="1203"/>
                  </a:cubicBezTo>
                  <a:cubicBezTo>
                    <a:pt x="3266" y="1019"/>
                    <a:pt x="3243" y="824"/>
                    <a:pt x="3232" y="628"/>
                  </a:cubicBezTo>
                  <a:cubicBezTo>
                    <a:pt x="3209" y="444"/>
                    <a:pt x="3197" y="249"/>
                    <a:pt x="3174" y="53"/>
                  </a:cubicBezTo>
                  <a:cubicBezTo>
                    <a:pt x="2875" y="53"/>
                    <a:pt x="2576" y="19"/>
                    <a:pt x="2278" y="7"/>
                  </a:cubicBezTo>
                  <a:cubicBezTo>
                    <a:pt x="2071" y="3"/>
                    <a:pt x="1865" y="0"/>
                    <a:pt x="16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100"/>
            <p:cNvSpPr/>
            <p:nvPr/>
          </p:nvSpPr>
          <p:spPr>
            <a:xfrm>
              <a:off x="928153" y="1196820"/>
              <a:ext cx="478707" cy="90841"/>
            </a:xfrm>
            <a:custGeom>
              <a:avLst/>
              <a:gdLst/>
              <a:ahLst/>
              <a:cxnLst/>
              <a:rect l="l" t="t" r="r" b="b"/>
              <a:pathLst>
                <a:path w="4474" h="849" extrusionOk="0">
                  <a:moveTo>
                    <a:pt x="1951" y="1"/>
                  </a:moveTo>
                  <a:cubicBezTo>
                    <a:pt x="1760" y="1"/>
                    <a:pt x="1570" y="4"/>
                    <a:pt x="1380" y="9"/>
                  </a:cubicBezTo>
                  <a:cubicBezTo>
                    <a:pt x="1185" y="21"/>
                    <a:pt x="989" y="32"/>
                    <a:pt x="794" y="44"/>
                  </a:cubicBezTo>
                  <a:cubicBezTo>
                    <a:pt x="621" y="44"/>
                    <a:pt x="460" y="67"/>
                    <a:pt x="299" y="113"/>
                  </a:cubicBezTo>
                  <a:cubicBezTo>
                    <a:pt x="0" y="228"/>
                    <a:pt x="150" y="596"/>
                    <a:pt x="58" y="849"/>
                  </a:cubicBezTo>
                  <a:cubicBezTo>
                    <a:pt x="357" y="791"/>
                    <a:pt x="656" y="745"/>
                    <a:pt x="955" y="711"/>
                  </a:cubicBezTo>
                  <a:cubicBezTo>
                    <a:pt x="1463" y="645"/>
                    <a:pt x="1975" y="613"/>
                    <a:pt x="2486" y="613"/>
                  </a:cubicBezTo>
                  <a:cubicBezTo>
                    <a:pt x="2866" y="613"/>
                    <a:pt x="3245" y="630"/>
                    <a:pt x="3622" y="665"/>
                  </a:cubicBezTo>
                  <a:cubicBezTo>
                    <a:pt x="3852" y="688"/>
                    <a:pt x="4071" y="711"/>
                    <a:pt x="4289" y="745"/>
                  </a:cubicBezTo>
                  <a:lnTo>
                    <a:pt x="4473" y="780"/>
                  </a:lnTo>
                  <a:cubicBezTo>
                    <a:pt x="4450" y="665"/>
                    <a:pt x="4439" y="550"/>
                    <a:pt x="4427" y="435"/>
                  </a:cubicBezTo>
                  <a:cubicBezTo>
                    <a:pt x="4427" y="377"/>
                    <a:pt x="4439" y="205"/>
                    <a:pt x="4381" y="170"/>
                  </a:cubicBezTo>
                  <a:cubicBezTo>
                    <a:pt x="4324" y="159"/>
                    <a:pt x="4278" y="147"/>
                    <a:pt x="4220" y="147"/>
                  </a:cubicBezTo>
                  <a:lnTo>
                    <a:pt x="4059" y="124"/>
                  </a:lnTo>
                  <a:lnTo>
                    <a:pt x="3737" y="90"/>
                  </a:lnTo>
                  <a:cubicBezTo>
                    <a:pt x="3145" y="29"/>
                    <a:pt x="2546" y="1"/>
                    <a:pt x="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100"/>
            <p:cNvSpPr/>
            <p:nvPr/>
          </p:nvSpPr>
          <p:spPr>
            <a:xfrm>
              <a:off x="883855" y="1277176"/>
              <a:ext cx="567301" cy="142093"/>
            </a:xfrm>
            <a:custGeom>
              <a:avLst/>
              <a:gdLst/>
              <a:ahLst/>
              <a:cxnLst/>
              <a:rect l="l" t="t" r="r" b="b"/>
              <a:pathLst>
                <a:path w="5302" h="1328" extrusionOk="0">
                  <a:moveTo>
                    <a:pt x="2794" y="1"/>
                  </a:moveTo>
                  <a:cubicBezTo>
                    <a:pt x="2676" y="1"/>
                    <a:pt x="2557" y="2"/>
                    <a:pt x="2438" y="6"/>
                  </a:cubicBezTo>
                  <a:cubicBezTo>
                    <a:pt x="2013" y="17"/>
                    <a:pt x="1587" y="63"/>
                    <a:pt x="1173" y="109"/>
                  </a:cubicBezTo>
                  <a:cubicBezTo>
                    <a:pt x="782" y="167"/>
                    <a:pt x="391" y="236"/>
                    <a:pt x="0" y="339"/>
                  </a:cubicBezTo>
                  <a:cubicBezTo>
                    <a:pt x="58" y="672"/>
                    <a:pt x="69" y="1006"/>
                    <a:pt x="23" y="1328"/>
                  </a:cubicBezTo>
                  <a:cubicBezTo>
                    <a:pt x="391" y="1190"/>
                    <a:pt x="771" y="1075"/>
                    <a:pt x="1150" y="1006"/>
                  </a:cubicBezTo>
                  <a:cubicBezTo>
                    <a:pt x="1323" y="971"/>
                    <a:pt x="1495" y="948"/>
                    <a:pt x="1656" y="925"/>
                  </a:cubicBezTo>
                  <a:cubicBezTo>
                    <a:pt x="1679" y="914"/>
                    <a:pt x="1691" y="914"/>
                    <a:pt x="1702" y="914"/>
                  </a:cubicBezTo>
                  <a:cubicBezTo>
                    <a:pt x="2013" y="868"/>
                    <a:pt x="2323" y="845"/>
                    <a:pt x="2634" y="845"/>
                  </a:cubicBezTo>
                  <a:cubicBezTo>
                    <a:pt x="3266" y="845"/>
                    <a:pt x="3898" y="914"/>
                    <a:pt x="4519" y="1063"/>
                  </a:cubicBezTo>
                  <a:cubicBezTo>
                    <a:pt x="4761" y="1121"/>
                    <a:pt x="5002" y="1190"/>
                    <a:pt x="5244" y="1270"/>
                  </a:cubicBezTo>
                  <a:lnTo>
                    <a:pt x="5278" y="580"/>
                  </a:lnTo>
                  <a:cubicBezTo>
                    <a:pt x="5278" y="523"/>
                    <a:pt x="5290" y="443"/>
                    <a:pt x="5290" y="397"/>
                  </a:cubicBezTo>
                  <a:cubicBezTo>
                    <a:pt x="5290" y="351"/>
                    <a:pt x="5301" y="282"/>
                    <a:pt x="5255" y="259"/>
                  </a:cubicBezTo>
                  <a:cubicBezTo>
                    <a:pt x="5209" y="236"/>
                    <a:pt x="5163" y="224"/>
                    <a:pt x="5117" y="213"/>
                  </a:cubicBezTo>
                  <a:cubicBezTo>
                    <a:pt x="5060" y="213"/>
                    <a:pt x="5002" y="201"/>
                    <a:pt x="4945" y="190"/>
                  </a:cubicBezTo>
                  <a:cubicBezTo>
                    <a:pt x="4234" y="61"/>
                    <a:pt x="3515" y="1"/>
                    <a:pt x="27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100"/>
            <p:cNvSpPr/>
            <p:nvPr/>
          </p:nvSpPr>
          <p:spPr>
            <a:xfrm>
              <a:off x="947841" y="2948618"/>
              <a:ext cx="463941" cy="173550"/>
            </a:xfrm>
            <a:custGeom>
              <a:avLst/>
              <a:gdLst/>
              <a:ahLst/>
              <a:cxnLst/>
              <a:rect l="l" t="t" r="r" b="b"/>
              <a:pathLst>
                <a:path w="4336" h="1622" extrusionOk="0">
                  <a:moveTo>
                    <a:pt x="46" y="0"/>
                  </a:moveTo>
                  <a:cubicBezTo>
                    <a:pt x="46" y="0"/>
                    <a:pt x="46" y="12"/>
                    <a:pt x="46" y="12"/>
                  </a:cubicBezTo>
                  <a:cubicBezTo>
                    <a:pt x="23" y="529"/>
                    <a:pt x="12" y="1035"/>
                    <a:pt x="0" y="1552"/>
                  </a:cubicBezTo>
                  <a:cubicBezTo>
                    <a:pt x="0" y="1552"/>
                    <a:pt x="0" y="1564"/>
                    <a:pt x="12" y="1575"/>
                  </a:cubicBezTo>
                  <a:cubicBezTo>
                    <a:pt x="437" y="1575"/>
                    <a:pt x="851" y="1587"/>
                    <a:pt x="1277" y="1587"/>
                  </a:cubicBezTo>
                  <a:lnTo>
                    <a:pt x="3668" y="1621"/>
                  </a:lnTo>
                  <a:lnTo>
                    <a:pt x="4243" y="1621"/>
                  </a:lnTo>
                  <a:cubicBezTo>
                    <a:pt x="4324" y="1598"/>
                    <a:pt x="4301" y="1426"/>
                    <a:pt x="4301" y="1357"/>
                  </a:cubicBezTo>
                  <a:lnTo>
                    <a:pt x="4312" y="1081"/>
                  </a:lnTo>
                  <a:cubicBezTo>
                    <a:pt x="4312" y="725"/>
                    <a:pt x="4324" y="380"/>
                    <a:pt x="4335" y="35"/>
                  </a:cubicBezTo>
                  <a:lnTo>
                    <a:pt x="4335" y="35"/>
                  </a:lnTo>
                  <a:cubicBezTo>
                    <a:pt x="4013" y="81"/>
                    <a:pt x="3691" y="115"/>
                    <a:pt x="3358" y="127"/>
                  </a:cubicBezTo>
                  <a:cubicBezTo>
                    <a:pt x="3041" y="145"/>
                    <a:pt x="2723" y="154"/>
                    <a:pt x="2406" y="154"/>
                  </a:cubicBezTo>
                  <a:cubicBezTo>
                    <a:pt x="1930" y="154"/>
                    <a:pt x="1454" y="133"/>
                    <a:pt x="978" y="92"/>
                  </a:cubicBezTo>
                  <a:cubicBezTo>
                    <a:pt x="771" y="81"/>
                    <a:pt x="575" y="58"/>
                    <a:pt x="368" y="35"/>
                  </a:cubicBezTo>
                  <a:cubicBezTo>
                    <a:pt x="265" y="23"/>
                    <a:pt x="150" y="12"/>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100"/>
            <p:cNvSpPr/>
            <p:nvPr/>
          </p:nvSpPr>
          <p:spPr>
            <a:xfrm>
              <a:off x="906004" y="2600334"/>
              <a:ext cx="553712" cy="352557"/>
            </a:xfrm>
            <a:custGeom>
              <a:avLst/>
              <a:gdLst/>
              <a:ahLst/>
              <a:cxnLst/>
              <a:rect l="l" t="t" r="r" b="b"/>
              <a:pathLst>
                <a:path w="5175" h="3295" extrusionOk="0">
                  <a:moveTo>
                    <a:pt x="5140" y="1"/>
                  </a:moveTo>
                  <a:cubicBezTo>
                    <a:pt x="4968" y="93"/>
                    <a:pt x="4772" y="150"/>
                    <a:pt x="4577" y="162"/>
                  </a:cubicBezTo>
                  <a:cubicBezTo>
                    <a:pt x="4266" y="208"/>
                    <a:pt x="3944" y="196"/>
                    <a:pt x="3622" y="208"/>
                  </a:cubicBezTo>
                  <a:cubicBezTo>
                    <a:pt x="3224" y="215"/>
                    <a:pt x="2826" y="221"/>
                    <a:pt x="2427" y="221"/>
                  </a:cubicBezTo>
                  <a:cubicBezTo>
                    <a:pt x="2136" y="221"/>
                    <a:pt x="1844" y="218"/>
                    <a:pt x="1553" y="208"/>
                  </a:cubicBezTo>
                  <a:cubicBezTo>
                    <a:pt x="1208" y="185"/>
                    <a:pt x="874" y="162"/>
                    <a:pt x="529" y="127"/>
                  </a:cubicBezTo>
                  <a:cubicBezTo>
                    <a:pt x="380" y="116"/>
                    <a:pt x="230" y="93"/>
                    <a:pt x="92" y="70"/>
                  </a:cubicBezTo>
                  <a:lnTo>
                    <a:pt x="92" y="70"/>
                  </a:lnTo>
                  <a:cubicBezTo>
                    <a:pt x="104" y="909"/>
                    <a:pt x="69" y="1737"/>
                    <a:pt x="46" y="2577"/>
                  </a:cubicBezTo>
                  <a:cubicBezTo>
                    <a:pt x="35" y="2726"/>
                    <a:pt x="0" y="2933"/>
                    <a:pt x="150" y="3025"/>
                  </a:cubicBezTo>
                  <a:cubicBezTo>
                    <a:pt x="276" y="3094"/>
                    <a:pt x="426" y="3129"/>
                    <a:pt x="575" y="3140"/>
                  </a:cubicBezTo>
                  <a:cubicBezTo>
                    <a:pt x="955" y="3198"/>
                    <a:pt x="1334" y="3232"/>
                    <a:pt x="1714" y="3267"/>
                  </a:cubicBezTo>
                  <a:cubicBezTo>
                    <a:pt x="2013" y="3285"/>
                    <a:pt x="2312" y="3294"/>
                    <a:pt x="2611" y="3294"/>
                  </a:cubicBezTo>
                  <a:cubicBezTo>
                    <a:pt x="3059" y="3294"/>
                    <a:pt x="3507" y="3274"/>
                    <a:pt x="3956" y="3232"/>
                  </a:cubicBezTo>
                  <a:cubicBezTo>
                    <a:pt x="4140" y="3221"/>
                    <a:pt x="4324" y="3198"/>
                    <a:pt x="4508" y="3186"/>
                  </a:cubicBezTo>
                  <a:lnTo>
                    <a:pt x="4726" y="3163"/>
                  </a:lnTo>
                  <a:lnTo>
                    <a:pt x="4726" y="3140"/>
                  </a:lnTo>
                  <a:cubicBezTo>
                    <a:pt x="4726" y="3100"/>
                    <a:pt x="4758" y="3080"/>
                    <a:pt x="4790" y="3080"/>
                  </a:cubicBezTo>
                  <a:cubicBezTo>
                    <a:pt x="4821" y="3080"/>
                    <a:pt x="4853" y="3100"/>
                    <a:pt x="4853" y="3140"/>
                  </a:cubicBezTo>
                  <a:cubicBezTo>
                    <a:pt x="4922" y="3129"/>
                    <a:pt x="4991" y="3129"/>
                    <a:pt x="5060" y="3106"/>
                  </a:cubicBezTo>
                  <a:cubicBezTo>
                    <a:pt x="5152" y="3094"/>
                    <a:pt x="5175" y="3037"/>
                    <a:pt x="5175" y="2945"/>
                  </a:cubicBezTo>
                  <a:lnTo>
                    <a:pt x="5175" y="2669"/>
                  </a:lnTo>
                  <a:lnTo>
                    <a:pt x="5175" y="2117"/>
                  </a:lnTo>
                  <a:cubicBezTo>
                    <a:pt x="5163" y="1737"/>
                    <a:pt x="5152" y="1346"/>
                    <a:pt x="5152" y="967"/>
                  </a:cubicBezTo>
                  <a:cubicBezTo>
                    <a:pt x="5152" y="645"/>
                    <a:pt x="5140" y="323"/>
                    <a:pt x="5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100"/>
            <p:cNvSpPr/>
            <p:nvPr/>
          </p:nvSpPr>
          <p:spPr>
            <a:xfrm>
              <a:off x="850578" y="2438016"/>
              <a:ext cx="643590" cy="169591"/>
            </a:xfrm>
            <a:custGeom>
              <a:avLst/>
              <a:gdLst/>
              <a:ahLst/>
              <a:cxnLst/>
              <a:rect l="l" t="t" r="r" b="b"/>
              <a:pathLst>
                <a:path w="6015" h="1585" extrusionOk="0">
                  <a:moveTo>
                    <a:pt x="6015" y="0"/>
                  </a:moveTo>
                  <a:lnTo>
                    <a:pt x="6015" y="0"/>
                  </a:lnTo>
                  <a:cubicBezTo>
                    <a:pt x="5566" y="288"/>
                    <a:pt x="5083" y="495"/>
                    <a:pt x="4577" y="609"/>
                  </a:cubicBezTo>
                  <a:cubicBezTo>
                    <a:pt x="4135" y="696"/>
                    <a:pt x="3692" y="740"/>
                    <a:pt x="3249" y="740"/>
                  </a:cubicBezTo>
                  <a:cubicBezTo>
                    <a:pt x="3048" y="740"/>
                    <a:pt x="2847" y="731"/>
                    <a:pt x="2646" y="713"/>
                  </a:cubicBezTo>
                  <a:cubicBezTo>
                    <a:pt x="2370" y="701"/>
                    <a:pt x="2082" y="690"/>
                    <a:pt x="1795" y="655"/>
                  </a:cubicBezTo>
                  <a:lnTo>
                    <a:pt x="1760" y="655"/>
                  </a:lnTo>
                  <a:cubicBezTo>
                    <a:pt x="1438" y="632"/>
                    <a:pt x="1128" y="575"/>
                    <a:pt x="817" y="506"/>
                  </a:cubicBezTo>
                  <a:cubicBezTo>
                    <a:pt x="564" y="437"/>
                    <a:pt x="323" y="357"/>
                    <a:pt x="93" y="242"/>
                  </a:cubicBezTo>
                  <a:lnTo>
                    <a:pt x="93" y="242"/>
                  </a:lnTo>
                  <a:cubicBezTo>
                    <a:pt x="242" y="632"/>
                    <a:pt x="1" y="1196"/>
                    <a:pt x="495" y="1391"/>
                  </a:cubicBezTo>
                  <a:cubicBezTo>
                    <a:pt x="771" y="1472"/>
                    <a:pt x="1047" y="1518"/>
                    <a:pt x="1346" y="1518"/>
                  </a:cubicBezTo>
                  <a:cubicBezTo>
                    <a:pt x="1668" y="1552"/>
                    <a:pt x="1990" y="1564"/>
                    <a:pt x="2312" y="1575"/>
                  </a:cubicBezTo>
                  <a:cubicBezTo>
                    <a:pt x="2504" y="1582"/>
                    <a:pt x="2696" y="1585"/>
                    <a:pt x="2888" y="1585"/>
                  </a:cubicBezTo>
                  <a:cubicBezTo>
                    <a:pt x="3352" y="1585"/>
                    <a:pt x="3815" y="1569"/>
                    <a:pt x="4278" y="1552"/>
                  </a:cubicBezTo>
                  <a:cubicBezTo>
                    <a:pt x="4566" y="1541"/>
                    <a:pt x="4865" y="1541"/>
                    <a:pt x="5152" y="1506"/>
                  </a:cubicBezTo>
                  <a:cubicBezTo>
                    <a:pt x="5348" y="1495"/>
                    <a:pt x="5520" y="1426"/>
                    <a:pt x="5670" y="1311"/>
                  </a:cubicBezTo>
                  <a:cubicBezTo>
                    <a:pt x="5670" y="1299"/>
                    <a:pt x="5681" y="1288"/>
                    <a:pt x="5693" y="1276"/>
                  </a:cubicBezTo>
                  <a:cubicBezTo>
                    <a:pt x="5727" y="1242"/>
                    <a:pt x="5762" y="1207"/>
                    <a:pt x="5796" y="1161"/>
                  </a:cubicBezTo>
                  <a:cubicBezTo>
                    <a:pt x="5888" y="954"/>
                    <a:pt x="5946" y="724"/>
                    <a:pt x="5946" y="495"/>
                  </a:cubicBezTo>
                  <a:cubicBezTo>
                    <a:pt x="5957" y="322"/>
                    <a:pt x="5980" y="161"/>
                    <a:pt x="6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100"/>
            <p:cNvSpPr/>
            <p:nvPr/>
          </p:nvSpPr>
          <p:spPr>
            <a:xfrm>
              <a:off x="864167" y="2478568"/>
              <a:ext cx="623902" cy="130323"/>
            </a:xfrm>
            <a:custGeom>
              <a:avLst/>
              <a:gdLst/>
              <a:ahLst/>
              <a:cxnLst/>
              <a:rect l="l" t="t" r="r" b="b"/>
              <a:pathLst>
                <a:path w="5831" h="1218" extrusionOk="0">
                  <a:moveTo>
                    <a:pt x="5830" y="1"/>
                  </a:moveTo>
                  <a:cubicBezTo>
                    <a:pt x="5451" y="207"/>
                    <a:pt x="5037" y="368"/>
                    <a:pt x="4611" y="472"/>
                  </a:cubicBezTo>
                  <a:cubicBezTo>
                    <a:pt x="4127" y="567"/>
                    <a:pt x="3632" y="619"/>
                    <a:pt x="3137" y="619"/>
                  </a:cubicBezTo>
                  <a:cubicBezTo>
                    <a:pt x="2915" y="619"/>
                    <a:pt x="2693" y="608"/>
                    <a:pt x="2473" y="587"/>
                  </a:cubicBezTo>
                  <a:cubicBezTo>
                    <a:pt x="2162" y="575"/>
                    <a:pt x="1840" y="552"/>
                    <a:pt x="1530" y="518"/>
                  </a:cubicBezTo>
                  <a:lnTo>
                    <a:pt x="1495" y="518"/>
                  </a:lnTo>
                  <a:cubicBezTo>
                    <a:pt x="1139" y="483"/>
                    <a:pt x="794" y="426"/>
                    <a:pt x="449" y="345"/>
                  </a:cubicBezTo>
                  <a:cubicBezTo>
                    <a:pt x="299" y="311"/>
                    <a:pt x="161" y="265"/>
                    <a:pt x="23" y="219"/>
                  </a:cubicBezTo>
                  <a:lnTo>
                    <a:pt x="23" y="219"/>
                  </a:lnTo>
                  <a:cubicBezTo>
                    <a:pt x="35" y="541"/>
                    <a:pt x="0" y="874"/>
                    <a:pt x="357" y="1024"/>
                  </a:cubicBezTo>
                  <a:cubicBezTo>
                    <a:pt x="633" y="1104"/>
                    <a:pt x="920" y="1150"/>
                    <a:pt x="1208" y="1150"/>
                  </a:cubicBezTo>
                  <a:cubicBezTo>
                    <a:pt x="1541" y="1185"/>
                    <a:pt x="1863" y="1196"/>
                    <a:pt x="2185" y="1208"/>
                  </a:cubicBezTo>
                  <a:cubicBezTo>
                    <a:pt x="2377" y="1215"/>
                    <a:pt x="2569" y="1217"/>
                    <a:pt x="2761" y="1217"/>
                  </a:cubicBezTo>
                  <a:cubicBezTo>
                    <a:pt x="3225" y="1217"/>
                    <a:pt x="3688" y="1201"/>
                    <a:pt x="4151" y="1185"/>
                  </a:cubicBezTo>
                  <a:cubicBezTo>
                    <a:pt x="4439" y="1173"/>
                    <a:pt x="4738" y="1173"/>
                    <a:pt x="5025" y="1139"/>
                  </a:cubicBezTo>
                  <a:cubicBezTo>
                    <a:pt x="5209" y="1116"/>
                    <a:pt x="5393" y="1047"/>
                    <a:pt x="5531" y="932"/>
                  </a:cubicBezTo>
                  <a:cubicBezTo>
                    <a:pt x="5543" y="920"/>
                    <a:pt x="5554" y="920"/>
                    <a:pt x="5566" y="909"/>
                  </a:cubicBezTo>
                  <a:cubicBezTo>
                    <a:pt x="5600" y="874"/>
                    <a:pt x="5635" y="828"/>
                    <a:pt x="5658" y="794"/>
                  </a:cubicBezTo>
                  <a:cubicBezTo>
                    <a:pt x="5761" y="587"/>
                    <a:pt x="5819" y="357"/>
                    <a:pt x="5819" y="127"/>
                  </a:cubicBezTo>
                  <a:cubicBezTo>
                    <a:pt x="5830" y="81"/>
                    <a:pt x="5830" y="47"/>
                    <a:pt x="5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100"/>
            <p:cNvSpPr/>
            <p:nvPr/>
          </p:nvSpPr>
          <p:spPr>
            <a:xfrm>
              <a:off x="971167" y="2745533"/>
              <a:ext cx="50610" cy="50610"/>
            </a:xfrm>
            <a:custGeom>
              <a:avLst/>
              <a:gdLst/>
              <a:ahLst/>
              <a:cxnLst/>
              <a:rect l="l" t="t" r="r" b="b"/>
              <a:pathLst>
                <a:path w="473" h="473" extrusionOk="0">
                  <a:moveTo>
                    <a:pt x="242" y="1"/>
                  </a:moveTo>
                  <a:cubicBezTo>
                    <a:pt x="104" y="1"/>
                    <a:pt x="1" y="104"/>
                    <a:pt x="1" y="231"/>
                  </a:cubicBezTo>
                  <a:cubicBezTo>
                    <a:pt x="1" y="357"/>
                    <a:pt x="104" y="461"/>
                    <a:pt x="242" y="472"/>
                  </a:cubicBezTo>
                  <a:cubicBezTo>
                    <a:pt x="369" y="472"/>
                    <a:pt x="472" y="357"/>
                    <a:pt x="472" y="231"/>
                  </a:cubicBezTo>
                  <a:cubicBezTo>
                    <a:pt x="472" y="104"/>
                    <a:pt x="369"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100"/>
            <p:cNvSpPr/>
            <p:nvPr/>
          </p:nvSpPr>
          <p:spPr>
            <a:xfrm>
              <a:off x="1070890" y="2745533"/>
              <a:ext cx="50503" cy="49326"/>
            </a:xfrm>
            <a:custGeom>
              <a:avLst/>
              <a:gdLst/>
              <a:ahLst/>
              <a:cxnLst/>
              <a:rect l="l" t="t" r="r" b="b"/>
              <a:pathLst>
                <a:path w="472" h="461" extrusionOk="0">
                  <a:moveTo>
                    <a:pt x="242" y="1"/>
                  </a:moveTo>
                  <a:cubicBezTo>
                    <a:pt x="115" y="1"/>
                    <a:pt x="0" y="104"/>
                    <a:pt x="0" y="231"/>
                  </a:cubicBezTo>
                  <a:cubicBezTo>
                    <a:pt x="0" y="357"/>
                    <a:pt x="115" y="461"/>
                    <a:pt x="242" y="461"/>
                  </a:cubicBezTo>
                  <a:cubicBezTo>
                    <a:pt x="368" y="461"/>
                    <a:pt x="472" y="357"/>
                    <a:pt x="472" y="231"/>
                  </a:cubicBezTo>
                  <a:cubicBezTo>
                    <a:pt x="472" y="104"/>
                    <a:pt x="368"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100"/>
            <p:cNvSpPr/>
            <p:nvPr/>
          </p:nvSpPr>
          <p:spPr>
            <a:xfrm>
              <a:off x="1171791" y="2745533"/>
              <a:ext cx="49326" cy="50610"/>
            </a:xfrm>
            <a:custGeom>
              <a:avLst/>
              <a:gdLst/>
              <a:ahLst/>
              <a:cxnLst/>
              <a:rect l="l" t="t" r="r" b="b"/>
              <a:pathLst>
                <a:path w="461" h="473" extrusionOk="0">
                  <a:moveTo>
                    <a:pt x="230" y="1"/>
                  </a:moveTo>
                  <a:cubicBezTo>
                    <a:pt x="104" y="1"/>
                    <a:pt x="0" y="104"/>
                    <a:pt x="0" y="231"/>
                  </a:cubicBezTo>
                  <a:cubicBezTo>
                    <a:pt x="0" y="357"/>
                    <a:pt x="104" y="461"/>
                    <a:pt x="230" y="472"/>
                  </a:cubicBezTo>
                  <a:cubicBezTo>
                    <a:pt x="357" y="472"/>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100"/>
            <p:cNvSpPr/>
            <p:nvPr/>
          </p:nvSpPr>
          <p:spPr>
            <a:xfrm>
              <a:off x="1271408" y="2745533"/>
              <a:ext cx="49326" cy="49326"/>
            </a:xfrm>
            <a:custGeom>
              <a:avLst/>
              <a:gdLst/>
              <a:ahLst/>
              <a:cxnLst/>
              <a:rect l="l" t="t" r="r" b="b"/>
              <a:pathLst>
                <a:path w="461" h="461" extrusionOk="0">
                  <a:moveTo>
                    <a:pt x="230" y="1"/>
                  </a:moveTo>
                  <a:cubicBezTo>
                    <a:pt x="104" y="1"/>
                    <a:pt x="0" y="104"/>
                    <a:pt x="0" y="231"/>
                  </a:cubicBezTo>
                  <a:cubicBezTo>
                    <a:pt x="0" y="357"/>
                    <a:pt x="104" y="461"/>
                    <a:pt x="230" y="461"/>
                  </a:cubicBezTo>
                  <a:cubicBezTo>
                    <a:pt x="357" y="461"/>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100"/>
            <p:cNvSpPr/>
            <p:nvPr/>
          </p:nvSpPr>
          <p:spPr>
            <a:xfrm>
              <a:off x="1371025" y="2745533"/>
              <a:ext cx="50610" cy="49326"/>
            </a:xfrm>
            <a:custGeom>
              <a:avLst/>
              <a:gdLst/>
              <a:ahLst/>
              <a:cxnLst/>
              <a:rect l="l" t="t" r="r" b="b"/>
              <a:pathLst>
                <a:path w="473" h="461" extrusionOk="0">
                  <a:moveTo>
                    <a:pt x="231" y="1"/>
                  </a:moveTo>
                  <a:cubicBezTo>
                    <a:pt x="104" y="1"/>
                    <a:pt x="1" y="104"/>
                    <a:pt x="1" y="231"/>
                  </a:cubicBezTo>
                  <a:cubicBezTo>
                    <a:pt x="1" y="357"/>
                    <a:pt x="104" y="461"/>
                    <a:pt x="231" y="461"/>
                  </a:cubicBezTo>
                  <a:cubicBezTo>
                    <a:pt x="369" y="461"/>
                    <a:pt x="472" y="357"/>
                    <a:pt x="472" y="231"/>
                  </a:cubicBezTo>
                  <a:cubicBezTo>
                    <a:pt x="472" y="104"/>
                    <a:pt x="369" y="1"/>
                    <a:pt x="2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100"/>
            <p:cNvSpPr/>
            <p:nvPr/>
          </p:nvSpPr>
          <p:spPr>
            <a:xfrm>
              <a:off x="969990" y="2661538"/>
              <a:ext cx="444254" cy="19367"/>
            </a:xfrm>
            <a:custGeom>
              <a:avLst/>
              <a:gdLst/>
              <a:ahLst/>
              <a:cxnLst/>
              <a:rect l="l" t="t" r="r" b="b"/>
              <a:pathLst>
                <a:path w="4152" h="181" extrusionOk="0">
                  <a:moveTo>
                    <a:pt x="159" y="1"/>
                  </a:moveTo>
                  <a:cubicBezTo>
                    <a:pt x="103" y="1"/>
                    <a:pt x="50" y="21"/>
                    <a:pt x="12" y="50"/>
                  </a:cubicBezTo>
                  <a:cubicBezTo>
                    <a:pt x="0" y="61"/>
                    <a:pt x="0" y="73"/>
                    <a:pt x="12" y="84"/>
                  </a:cubicBezTo>
                  <a:lnTo>
                    <a:pt x="12" y="73"/>
                  </a:lnTo>
                  <a:cubicBezTo>
                    <a:pt x="50" y="111"/>
                    <a:pt x="104" y="133"/>
                    <a:pt x="160" y="133"/>
                  </a:cubicBezTo>
                  <a:cubicBezTo>
                    <a:pt x="172" y="133"/>
                    <a:pt x="184" y="132"/>
                    <a:pt x="196" y="130"/>
                  </a:cubicBezTo>
                  <a:cubicBezTo>
                    <a:pt x="276" y="142"/>
                    <a:pt x="368" y="142"/>
                    <a:pt x="449" y="153"/>
                  </a:cubicBezTo>
                  <a:cubicBezTo>
                    <a:pt x="610" y="153"/>
                    <a:pt x="782" y="165"/>
                    <a:pt x="943" y="165"/>
                  </a:cubicBezTo>
                  <a:cubicBezTo>
                    <a:pt x="1300" y="176"/>
                    <a:pt x="1645" y="176"/>
                    <a:pt x="2001" y="176"/>
                  </a:cubicBezTo>
                  <a:cubicBezTo>
                    <a:pt x="2186" y="179"/>
                    <a:pt x="2371" y="181"/>
                    <a:pt x="2556" y="181"/>
                  </a:cubicBezTo>
                  <a:cubicBezTo>
                    <a:pt x="3062" y="181"/>
                    <a:pt x="3569" y="170"/>
                    <a:pt x="4082" y="153"/>
                  </a:cubicBezTo>
                  <a:cubicBezTo>
                    <a:pt x="4151" y="153"/>
                    <a:pt x="4151" y="50"/>
                    <a:pt x="4082" y="50"/>
                  </a:cubicBezTo>
                  <a:cubicBezTo>
                    <a:pt x="3381" y="61"/>
                    <a:pt x="2691" y="61"/>
                    <a:pt x="2001" y="61"/>
                  </a:cubicBezTo>
                  <a:cubicBezTo>
                    <a:pt x="1656" y="61"/>
                    <a:pt x="1311" y="38"/>
                    <a:pt x="966" y="27"/>
                  </a:cubicBezTo>
                  <a:lnTo>
                    <a:pt x="449" y="4"/>
                  </a:lnTo>
                  <a:lnTo>
                    <a:pt x="196" y="4"/>
                  </a:ln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100"/>
            <p:cNvSpPr/>
            <p:nvPr/>
          </p:nvSpPr>
          <p:spPr>
            <a:xfrm>
              <a:off x="969990" y="2860878"/>
              <a:ext cx="444254" cy="20651"/>
            </a:xfrm>
            <a:custGeom>
              <a:avLst/>
              <a:gdLst/>
              <a:ahLst/>
              <a:cxnLst/>
              <a:rect l="l" t="t" r="r" b="b"/>
              <a:pathLst>
                <a:path w="4152" h="193" extrusionOk="0">
                  <a:moveTo>
                    <a:pt x="159" y="1"/>
                  </a:moveTo>
                  <a:cubicBezTo>
                    <a:pt x="103" y="1"/>
                    <a:pt x="50" y="21"/>
                    <a:pt x="12" y="50"/>
                  </a:cubicBezTo>
                  <a:cubicBezTo>
                    <a:pt x="0" y="61"/>
                    <a:pt x="0" y="73"/>
                    <a:pt x="12" y="84"/>
                  </a:cubicBezTo>
                  <a:cubicBezTo>
                    <a:pt x="58" y="130"/>
                    <a:pt x="127" y="153"/>
                    <a:pt x="196" y="153"/>
                  </a:cubicBezTo>
                  <a:cubicBezTo>
                    <a:pt x="276" y="153"/>
                    <a:pt x="368" y="165"/>
                    <a:pt x="449" y="165"/>
                  </a:cubicBezTo>
                  <a:cubicBezTo>
                    <a:pt x="610" y="165"/>
                    <a:pt x="782" y="176"/>
                    <a:pt x="943" y="176"/>
                  </a:cubicBezTo>
                  <a:cubicBezTo>
                    <a:pt x="1300" y="176"/>
                    <a:pt x="1645" y="188"/>
                    <a:pt x="2001" y="188"/>
                  </a:cubicBezTo>
                  <a:cubicBezTo>
                    <a:pt x="2186" y="191"/>
                    <a:pt x="2371" y="192"/>
                    <a:pt x="2556" y="192"/>
                  </a:cubicBezTo>
                  <a:cubicBezTo>
                    <a:pt x="3062" y="192"/>
                    <a:pt x="3569" y="182"/>
                    <a:pt x="4082" y="165"/>
                  </a:cubicBezTo>
                  <a:cubicBezTo>
                    <a:pt x="4151" y="165"/>
                    <a:pt x="4151" y="61"/>
                    <a:pt x="4082" y="61"/>
                  </a:cubicBezTo>
                  <a:cubicBezTo>
                    <a:pt x="3732" y="67"/>
                    <a:pt x="3384" y="70"/>
                    <a:pt x="3037" y="70"/>
                  </a:cubicBezTo>
                  <a:cubicBezTo>
                    <a:pt x="2691" y="70"/>
                    <a:pt x="2346" y="67"/>
                    <a:pt x="2001" y="61"/>
                  </a:cubicBezTo>
                  <a:cubicBezTo>
                    <a:pt x="1656" y="61"/>
                    <a:pt x="1311" y="50"/>
                    <a:pt x="966" y="38"/>
                  </a:cubicBezTo>
                  <a:lnTo>
                    <a:pt x="449" y="15"/>
                  </a:lnTo>
                  <a:cubicBezTo>
                    <a:pt x="368" y="15"/>
                    <a:pt x="276" y="4"/>
                    <a:pt x="196" y="4"/>
                  </a:cubicBez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100"/>
            <p:cNvSpPr/>
            <p:nvPr/>
          </p:nvSpPr>
          <p:spPr>
            <a:xfrm>
              <a:off x="976089" y="1446771"/>
              <a:ext cx="158570" cy="876845"/>
            </a:xfrm>
            <a:custGeom>
              <a:avLst/>
              <a:gdLst/>
              <a:ahLst/>
              <a:cxnLst/>
              <a:rect l="l" t="t" r="r" b="b"/>
              <a:pathLst>
                <a:path w="1482" h="8195" extrusionOk="0">
                  <a:moveTo>
                    <a:pt x="1090" y="1"/>
                  </a:moveTo>
                  <a:cubicBezTo>
                    <a:pt x="1054" y="1"/>
                    <a:pt x="1013" y="6"/>
                    <a:pt x="967" y="19"/>
                  </a:cubicBezTo>
                  <a:cubicBezTo>
                    <a:pt x="622" y="111"/>
                    <a:pt x="507" y="1008"/>
                    <a:pt x="461" y="1284"/>
                  </a:cubicBezTo>
                  <a:cubicBezTo>
                    <a:pt x="93" y="3469"/>
                    <a:pt x="1" y="5688"/>
                    <a:pt x="185" y="7896"/>
                  </a:cubicBezTo>
                  <a:cubicBezTo>
                    <a:pt x="196" y="8011"/>
                    <a:pt x="219" y="8137"/>
                    <a:pt x="323" y="8183"/>
                  </a:cubicBezTo>
                  <a:cubicBezTo>
                    <a:pt x="346" y="8191"/>
                    <a:pt x="370" y="8195"/>
                    <a:pt x="394" y="8195"/>
                  </a:cubicBezTo>
                  <a:cubicBezTo>
                    <a:pt x="475" y="8195"/>
                    <a:pt x="554" y="8151"/>
                    <a:pt x="599" y="8080"/>
                  </a:cubicBezTo>
                  <a:cubicBezTo>
                    <a:pt x="645" y="7976"/>
                    <a:pt x="656" y="7873"/>
                    <a:pt x="656" y="7758"/>
                  </a:cubicBezTo>
                  <a:cubicBezTo>
                    <a:pt x="691" y="6573"/>
                    <a:pt x="587" y="5377"/>
                    <a:pt x="610" y="4182"/>
                  </a:cubicBezTo>
                  <a:cubicBezTo>
                    <a:pt x="622" y="3066"/>
                    <a:pt x="748" y="1928"/>
                    <a:pt x="1151" y="881"/>
                  </a:cubicBezTo>
                  <a:cubicBezTo>
                    <a:pt x="1224" y="702"/>
                    <a:pt x="1482" y="1"/>
                    <a:pt x="1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100"/>
            <p:cNvSpPr/>
            <p:nvPr/>
          </p:nvSpPr>
          <p:spPr>
            <a:xfrm>
              <a:off x="785415" y="1473307"/>
              <a:ext cx="163599" cy="580889"/>
            </a:xfrm>
            <a:custGeom>
              <a:avLst/>
              <a:gdLst/>
              <a:ahLst/>
              <a:cxnLst/>
              <a:rect l="l" t="t" r="r" b="b"/>
              <a:pathLst>
                <a:path w="1529" h="5429" extrusionOk="0">
                  <a:moveTo>
                    <a:pt x="1296" y="1"/>
                  </a:moveTo>
                  <a:cubicBezTo>
                    <a:pt x="1148" y="1"/>
                    <a:pt x="929" y="109"/>
                    <a:pt x="805" y="277"/>
                  </a:cubicBezTo>
                  <a:cubicBezTo>
                    <a:pt x="690" y="472"/>
                    <a:pt x="610" y="691"/>
                    <a:pt x="564" y="909"/>
                  </a:cubicBezTo>
                  <a:cubicBezTo>
                    <a:pt x="380" y="1634"/>
                    <a:pt x="242" y="2370"/>
                    <a:pt x="150" y="3117"/>
                  </a:cubicBezTo>
                  <a:cubicBezTo>
                    <a:pt x="104" y="3497"/>
                    <a:pt x="81" y="3876"/>
                    <a:pt x="69" y="4255"/>
                  </a:cubicBezTo>
                  <a:cubicBezTo>
                    <a:pt x="69" y="4554"/>
                    <a:pt x="0" y="5037"/>
                    <a:pt x="104" y="5325"/>
                  </a:cubicBezTo>
                  <a:cubicBezTo>
                    <a:pt x="115" y="5394"/>
                    <a:pt x="184" y="5428"/>
                    <a:pt x="265" y="5428"/>
                  </a:cubicBezTo>
                  <a:cubicBezTo>
                    <a:pt x="334" y="5405"/>
                    <a:pt x="368" y="5313"/>
                    <a:pt x="380" y="5244"/>
                  </a:cubicBezTo>
                  <a:cubicBezTo>
                    <a:pt x="575" y="4393"/>
                    <a:pt x="541" y="3497"/>
                    <a:pt x="644" y="2634"/>
                  </a:cubicBezTo>
                  <a:cubicBezTo>
                    <a:pt x="736" y="1864"/>
                    <a:pt x="909" y="1070"/>
                    <a:pt x="1334" y="415"/>
                  </a:cubicBezTo>
                  <a:cubicBezTo>
                    <a:pt x="1529" y="120"/>
                    <a:pt x="1451" y="1"/>
                    <a:pt x="1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100"/>
            <p:cNvSpPr/>
            <p:nvPr/>
          </p:nvSpPr>
          <p:spPr>
            <a:xfrm>
              <a:off x="1208171" y="1442705"/>
              <a:ext cx="134710" cy="746629"/>
            </a:xfrm>
            <a:custGeom>
              <a:avLst/>
              <a:gdLst/>
              <a:ahLst/>
              <a:cxnLst/>
              <a:rect l="l" t="t" r="r" b="b"/>
              <a:pathLst>
                <a:path w="1259" h="6978" extrusionOk="0">
                  <a:moveTo>
                    <a:pt x="331" y="1"/>
                  </a:moveTo>
                  <a:cubicBezTo>
                    <a:pt x="1" y="1"/>
                    <a:pt x="116" y="499"/>
                    <a:pt x="212" y="701"/>
                  </a:cubicBezTo>
                  <a:cubicBezTo>
                    <a:pt x="1028" y="2541"/>
                    <a:pt x="741" y="4645"/>
                    <a:pt x="948" y="6646"/>
                  </a:cubicBezTo>
                  <a:cubicBezTo>
                    <a:pt x="968" y="6789"/>
                    <a:pt x="1052" y="6977"/>
                    <a:pt x="1184" y="6977"/>
                  </a:cubicBezTo>
                  <a:cubicBezTo>
                    <a:pt x="1200" y="6977"/>
                    <a:pt x="1217" y="6974"/>
                    <a:pt x="1235" y="6968"/>
                  </a:cubicBezTo>
                  <a:cubicBezTo>
                    <a:pt x="1258" y="5323"/>
                    <a:pt x="1201" y="3679"/>
                    <a:pt x="1120" y="2046"/>
                  </a:cubicBezTo>
                  <a:cubicBezTo>
                    <a:pt x="1120" y="1644"/>
                    <a:pt x="1074" y="1253"/>
                    <a:pt x="982" y="873"/>
                  </a:cubicBezTo>
                  <a:cubicBezTo>
                    <a:pt x="913" y="620"/>
                    <a:pt x="718" y="68"/>
                    <a:pt x="419" y="11"/>
                  </a:cubicBezTo>
                  <a:cubicBezTo>
                    <a:pt x="387" y="4"/>
                    <a:pt x="357" y="1"/>
                    <a:pt x="3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100"/>
            <p:cNvSpPr/>
            <p:nvPr/>
          </p:nvSpPr>
          <p:spPr>
            <a:xfrm>
              <a:off x="1397026" y="1466352"/>
              <a:ext cx="145196" cy="615129"/>
            </a:xfrm>
            <a:custGeom>
              <a:avLst/>
              <a:gdLst/>
              <a:ahLst/>
              <a:cxnLst/>
              <a:rect l="l" t="t" r="r" b="b"/>
              <a:pathLst>
                <a:path w="1357" h="5749" extrusionOk="0">
                  <a:moveTo>
                    <a:pt x="208" y="1"/>
                  </a:moveTo>
                  <a:cubicBezTo>
                    <a:pt x="1" y="1"/>
                    <a:pt x="40" y="287"/>
                    <a:pt x="195" y="514"/>
                  </a:cubicBezTo>
                  <a:cubicBezTo>
                    <a:pt x="666" y="1239"/>
                    <a:pt x="931" y="2078"/>
                    <a:pt x="942" y="2952"/>
                  </a:cubicBezTo>
                  <a:cubicBezTo>
                    <a:pt x="977" y="3815"/>
                    <a:pt x="896" y="4677"/>
                    <a:pt x="988" y="5539"/>
                  </a:cubicBezTo>
                  <a:cubicBezTo>
                    <a:pt x="988" y="5624"/>
                    <a:pt x="1028" y="5749"/>
                    <a:pt x="1115" y="5749"/>
                  </a:cubicBezTo>
                  <a:cubicBezTo>
                    <a:pt x="1123" y="5749"/>
                    <a:pt x="1130" y="5748"/>
                    <a:pt x="1138" y="5746"/>
                  </a:cubicBezTo>
                  <a:cubicBezTo>
                    <a:pt x="1241" y="5746"/>
                    <a:pt x="1253" y="5631"/>
                    <a:pt x="1264" y="5551"/>
                  </a:cubicBezTo>
                  <a:cubicBezTo>
                    <a:pt x="1345" y="4493"/>
                    <a:pt x="1356" y="3435"/>
                    <a:pt x="1287" y="2389"/>
                  </a:cubicBezTo>
                  <a:cubicBezTo>
                    <a:pt x="1276" y="1940"/>
                    <a:pt x="1207" y="1492"/>
                    <a:pt x="1092" y="1055"/>
                  </a:cubicBezTo>
                  <a:cubicBezTo>
                    <a:pt x="977" y="710"/>
                    <a:pt x="781" y="238"/>
                    <a:pt x="425" y="66"/>
                  </a:cubicBezTo>
                  <a:cubicBezTo>
                    <a:pt x="334" y="21"/>
                    <a:pt x="263" y="1"/>
                    <a:pt x="2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100"/>
            <p:cNvSpPr/>
            <p:nvPr/>
          </p:nvSpPr>
          <p:spPr>
            <a:xfrm>
              <a:off x="1599898" y="1596249"/>
              <a:ext cx="87524" cy="505884"/>
            </a:xfrm>
            <a:custGeom>
              <a:avLst/>
              <a:gdLst/>
              <a:ahLst/>
              <a:cxnLst/>
              <a:rect l="l" t="t" r="r" b="b"/>
              <a:pathLst>
                <a:path w="818" h="4728" extrusionOk="0">
                  <a:moveTo>
                    <a:pt x="84" y="0"/>
                  </a:moveTo>
                  <a:cubicBezTo>
                    <a:pt x="44" y="0"/>
                    <a:pt x="14" y="44"/>
                    <a:pt x="1" y="151"/>
                  </a:cubicBezTo>
                  <a:cubicBezTo>
                    <a:pt x="1" y="255"/>
                    <a:pt x="24" y="347"/>
                    <a:pt x="58" y="427"/>
                  </a:cubicBezTo>
                  <a:cubicBezTo>
                    <a:pt x="472" y="1635"/>
                    <a:pt x="599" y="2923"/>
                    <a:pt x="449" y="4199"/>
                  </a:cubicBezTo>
                  <a:cubicBezTo>
                    <a:pt x="426" y="4383"/>
                    <a:pt x="415" y="4624"/>
                    <a:pt x="587" y="4728"/>
                  </a:cubicBezTo>
                  <a:cubicBezTo>
                    <a:pt x="748" y="3888"/>
                    <a:pt x="817" y="3037"/>
                    <a:pt x="794" y="2187"/>
                  </a:cubicBezTo>
                  <a:cubicBezTo>
                    <a:pt x="794" y="1738"/>
                    <a:pt x="737" y="1301"/>
                    <a:pt x="622" y="876"/>
                  </a:cubicBezTo>
                  <a:cubicBezTo>
                    <a:pt x="585" y="755"/>
                    <a:pt x="249" y="0"/>
                    <a:pt x="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100"/>
            <p:cNvSpPr/>
            <p:nvPr/>
          </p:nvSpPr>
          <p:spPr>
            <a:xfrm>
              <a:off x="799111" y="2126540"/>
              <a:ext cx="43013" cy="171731"/>
            </a:xfrm>
            <a:custGeom>
              <a:avLst/>
              <a:gdLst/>
              <a:ahLst/>
              <a:cxnLst/>
              <a:rect l="l" t="t" r="r" b="b"/>
              <a:pathLst>
                <a:path w="402" h="1605" extrusionOk="0">
                  <a:moveTo>
                    <a:pt x="161" y="1"/>
                  </a:moveTo>
                  <a:cubicBezTo>
                    <a:pt x="43" y="1"/>
                    <a:pt x="0" y="189"/>
                    <a:pt x="10" y="289"/>
                  </a:cubicBezTo>
                  <a:cubicBezTo>
                    <a:pt x="22" y="473"/>
                    <a:pt x="22" y="669"/>
                    <a:pt x="33" y="853"/>
                  </a:cubicBezTo>
                  <a:cubicBezTo>
                    <a:pt x="22" y="1071"/>
                    <a:pt x="68" y="1290"/>
                    <a:pt x="160" y="1497"/>
                  </a:cubicBezTo>
                  <a:cubicBezTo>
                    <a:pt x="190" y="1546"/>
                    <a:pt x="237" y="1605"/>
                    <a:pt x="294" y="1605"/>
                  </a:cubicBezTo>
                  <a:cubicBezTo>
                    <a:pt x="302" y="1605"/>
                    <a:pt x="312" y="1603"/>
                    <a:pt x="321" y="1600"/>
                  </a:cubicBezTo>
                  <a:cubicBezTo>
                    <a:pt x="390" y="1566"/>
                    <a:pt x="390" y="1497"/>
                    <a:pt x="401" y="1439"/>
                  </a:cubicBezTo>
                  <a:cubicBezTo>
                    <a:pt x="401" y="1117"/>
                    <a:pt x="298" y="807"/>
                    <a:pt x="309" y="485"/>
                  </a:cubicBezTo>
                  <a:cubicBezTo>
                    <a:pt x="309" y="358"/>
                    <a:pt x="367" y="71"/>
                    <a:pt x="217" y="13"/>
                  </a:cubicBezTo>
                  <a:cubicBezTo>
                    <a:pt x="197" y="5"/>
                    <a:pt x="178" y="1"/>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100"/>
            <p:cNvSpPr/>
            <p:nvPr/>
          </p:nvSpPr>
          <p:spPr>
            <a:xfrm>
              <a:off x="1293557" y="2229794"/>
              <a:ext cx="56709" cy="193558"/>
            </a:xfrm>
            <a:custGeom>
              <a:avLst/>
              <a:gdLst/>
              <a:ahLst/>
              <a:cxnLst/>
              <a:rect l="l" t="t" r="r" b="b"/>
              <a:pathLst>
                <a:path w="530" h="1809" extrusionOk="0">
                  <a:moveTo>
                    <a:pt x="296" y="1"/>
                  </a:moveTo>
                  <a:cubicBezTo>
                    <a:pt x="131" y="1"/>
                    <a:pt x="150" y="348"/>
                    <a:pt x="150" y="451"/>
                  </a:cubicBezTo>
                  <a:cubicBezTo>
                    <a:pt x="161" y="819"/>
                    <a:pt x="127" y="1187"/>
                    <a:pt x="35" y="1544"/>
                  </a:cubicBezTo>
                  <a:cubicBezTo>
                    <a:pt x="12" y="1601"/>
                    <a:pt x="0" y="1659"/>
                    <a:pt x="12" y="1716"/>
                  </a:cubicBezTo>
                  <a:cubicBezTo>
                    <a:pt x="23" y="1774"/>
                    <a:pt x="69" y="1808"/>
                    <a:pt x="138" y="1808"/>
                  </a:cubicBezTo>
                  <a:cubicBezTo>
                    <a:pt x="196" y="1797"/>
                    <a:pt x="230" y="1728"/>
                    <a:pt x="242" y="1670"/>
                  </a:cubicBezTo>
                  <a:cubicBezTo>
                    <a:pt x="311" y="1337"/>
                    <a:pt x="380" y="1015"/>
                    <a:pt x="414" y="681"/>
                  </a:cubicBezTo>
                  <a:cubicBezTo>
                    <a:pt x="437" y="532"/>
                    <a:pt x="529" y="83"/>
                    <a:pt x="357" y="14"/>
                  </a:cubicBezTo>
                  <a:cubicBezTo>
                    <a:pt x="334" y="5"/>
                    <a:pt x="314" y="1"/>
                    <a:pt x="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100"/>
            <p:cNvSpPr/>
            <p:nvPr/>
          </p:nvSpPr>
          <p:spPr>
            <a:xfrm>
              <a:off x="1470749" y="2142697"/>
              <a:ext cx="85384" cy="197838"/>
            </a:xfrm>
            <a:custGeom>
              <a:avLst/>
              <a:gdLst/>
              <a:ahLst/>
              <a:cxnLst/>
              <a:rect l="l" t="t" r="r" b="b"/>
              <a:pathLst>
                <a:path w="798" h="1849" extrusionOk="0">
                  <a:moveTo>
                    <a:pt x="389" y="0"/>
                  </a:moveTo>
                  <a:cubicBezTo>
                    <a:pt x="386" y="0"/>
                    <a:pt x="383" y="0"/>
                    <a:pt x="380" y="0"/>
                  </a:cubicBezTo>
                  <a:cubicBezTo>
                    <a:pt x="150" y="0"/>
                    <a:pt x="253" y="541"/>
                    <a:pt x="242" y="713"/>
                  </a:cubicBezTo>
                  <a:cubicBezTo>
                    <a:pt x="184" y="1081"/>
                    <a:pt x="104" y="1449"/>
                    <a:pt x="0" y="1794"/>
                  </a:cubicBezTo>
                  <a:cubicBezTo>
                    <a:pt x="8" y="1830"/>
                    <a:pt x="42" y="1848"/>
                    <a:pt x="77" y="1848"/>
                  </a:cubicBezTo>
                  <a:cubicBezTo>
                    <a:pt x="99" y="1848"/>
                    <a:pt x="121" y="1842"/>
                    <a:pt x="138" y="1829"/>
                  </a:cubicBezTo>
                  <a:cubicBezTo>
                    <a:pt x="184" y="1794"/>
                    <a:pt x="219" y="1748"/>
                    <a:pt x="230" y="1691"/>
                  </a:cubicBezTo>
                  <a:cubicBezTo>
                    <a:pt x="299" y="1474"/>
                    <a:pt x="798" y="0"/>
                    <a:pt x="3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100"/>
            <p:cNvSpPr/>
            <p:nvPr/>
          </p:nvSpPr>
          <p:spPr>
            <a:xfrm>
              <a:off x="912103" y="1294831"/>
              <a:ext cx="518082" cy="79392"/>
            </a:xfrm>
            <a:custGeom>
              <a:avLst/>
              <a:gdLst/>
              <a:ahLst/>
              <a:cxnLst/>
              <a:rect l="l" t="t" r="r" b="b"/>
              <a:pathLst>
                <a:path w="4842" h="742" extrusionOk="0">
                  <a:moveTo>
                    <a:pt x="2576" y="0"/>
                  </a:moveTo>
                  <a:cubicBezTo>
                    <a:pt x="1923" y="0"/>
                    <a:pt x="1263" y="70"/>
                    <a:pt x="633" y="220"/>
                  </a:cubicBezTo>
                  <a:cubicBezTo>
                    <a:pt x="484" y="243"/>
                    <a:pt x="346" y="289"/>
                    <a:pt x="208" y="358"/>
                  </a:cubicBezTo>
                  <a:cubicBezTo>
                    <a:pt x="104" y="427"/>
                    <a:pt x="1" y="565"/>
                    <a:pt x="70" y="680"/>
                  </a:cubicBezTo>
                  <a:cubicBezTo>
                    <a:pt x="100" y="725"/>
                    <a:pt x="153" y="742"/>
                    <a:pt x="214" y="742"/>
                  </a:cubicBezTo>
                  <a:cubicBezTo>
                    <a:pt x="295" y="742"/>
                    <a:pt x="389" y="713"/>
                    <a:pt x="461" y="680"/>
                  </a:cubicBezTo>
                  <a:cubicBezTo>
                    <a:pt x="1115" y="360"/>
                    <a:pt x="1838" y="217"/>
                    <a:pt x="2567" y="217"/>
                  </a:cubicBezTo>
                  <a:cubicBezTo>
                    <a:pt x="3093" y="217"/>
                    <a:pt x="3622" y="292"/>
                    <a:pt x="4129" y="427"/>
                  </a:cubicBezTo>
                  <a:cubicBezTo>
                    <a:pt x="4236" y="452"/>
                    <a:pt x="4361" y="500"/>
                    <a:pt x="4478" y="500"/>
                  </a:cubicBezTo>
                  <a:cubicBezTo>
                    <a:pt x="4524" y="500"/>
                    <a:pt x="4570" y="493"/>
                    <a:pt x="4612" y="473"/>
                  </a:cubicBezTo>
                  <a:cubicBezTo>
                    <a:pt x="4842" y="369"/>
                    <a:pt x="4623" y="255"/>
                    <a:pt x="4508" y="232"/>
                  </a:cubicBezTo>
                  <a:cubicBezTo>
                    <a:pt x="4267" y="174"/>
                    <a:pt x="4037" y="140"/>
                    <a:pt x="3807" y="105"/>
                  </a:cubicBezTo>
                  <a:cubicBezTo>
                    <a:pt x="3450" y="48"/>
                    <a:pt x="3083" y="13"/>
                    <a:pt x="2726" y="2"/>
                  </a:cubicBezTo>
                  <a:cubicBezTo>
                    <a:pt x="2676" y="1"/>
                    <a:pt x="2626" y="0"/>
                    <a:pt x="2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100"/>
            <p:cNvSpPr/>
            <p:nvPr/>
          </p:nvSpPr>
          <p:spPr>
            <a:xfrm>
              <a:off x="1037613" y="1087894"/>
              <a:ext cx="297881" cy="70190"/>
            </a:xfrm>
            <a:custGeom>
              <a:avLst/>
              <a:gdLst/>
              <a:ahLst/>
              <a:cxnLst/>
              <a:rect l="l" t="t" r="r" b="b"/>
              <a:pathLst>
                <a:path w="2784" h="656" extrusionOk="0">
                  <a:moveTo>
                    <a:pt x="1231" y="1"/>
                  </a:moveTo>
                  <a:cubicBezTo>
                    <a:pt x="969" y="1"/>
                    <a:pt x="708" y="9"/>
                    <a:pt x="449" y="27"/>
                  </a:cubicBezTo>
                  <a:cubicBezTo>
                    <a:pt x="435" y="26"/>
                    <a:pt x="421" y="25"/>
                    <a:pt x="408" y="25"/>
                  </a:cubicBezTo>
                  <a:cubicBezTo>
                    <a:pt x="286" y="25"/>
                    <a:pt x="174" y="70"/>
                    <a:pt x="81" y="153"/>
                  </a:cubicBezTo>
                  <a:cubicBezTo>
                    <a:pt x="24" y="245"/>
                    <a:pt x="1" y="360"/>
                    <a:pt x="24" y="464"/>
                  </a:cubicBezTo>
                  <a:cubicBezTo>
                    <a:pt x="12" y="510"/>
                    <a:pt x="24" y="556"/>
                    <a:pt x="47" y="602"/>
                  </a:cubicBezTo>
                  <a:cubicBezTo>
                    <a:pt x="83" y="638"/>
                    <a:pt x="128" y="656"/>
                    <a:pt x="173" y="656"/>
                  </a:cubicBezTo>
                  <a:cubicBezTo>
                    <a:pt x="200" y="656"/>
                    <a:pt x="228" y="649"/>
                    <a:pt x="254" y="636"/>
                  </a:cubicBezTo>
                  <a:cubicBezTo>
                    <a:pt x="323" y="602"/>
                    <a:pt x="380" y="556"/>
                    <a:pt x="438" y="510"/>
                  </a:cubicBezTo>
                  <a:cubicBezTo>
                    <a:pt x="725" y="291"/>
                    <a:pt x="1105" y="268"/>
                    <a:pt x="1461" y="257"/>
                  </a:cubicBezTo>
                  <a:cubicBezTo>
                    <a:pt x="1544" y="254"/>
                    <a:pt x="1626" y="252"/>
                    <a:pt x="1707" y="252"/>
                  </a:cubicBezTo>
                  <a:cubicBezTo>
                    <a:pt x="1976" y="252"/>
                    <a:pt x="2237" y="274"/>
                    <a:pt x="2484" y="372"/>
                  </a:cubicBezTo>
                  <a:cubicBezTo>
                    <a:pt x="2519" y="395"/>
                    <a:pt x="2553" y="406"/>
                    <a:pt x="2588" y="406"/>
                  </a:cubicBezTo>
                  <a:cubicBezTo>
                    <a:pt x="2783" y="395"/>
                    <a:pt x="2703" y="119"/>
                    <a:pt x="2576" y="50"/>
                  </a:cubicBezTo>
                  <a:cubicBezTo>
                    <a:pt x="2524" y="24"/>
                    <a:pt x="2434" y="16"/>
                    <a:pt x="2337" y="16"/>
                  </a:cubicBezTo>
                  <a:cubicBezTo>
                    <a:pt x="2221" y="16"/>
                    <a:pt x="2095" y="27"/>
                    <a:pt x="2013" y="27"/>
                  </a:cubicBezTo>
                  <a:cubicBezTo>
                    <a:pt x="1754" y="9"/>
                    <a:pt x="1493" y="1"/>
                    <a:pt x="12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100"/>
            <p:cNvSpPr/>
            <p:nvPr/>
          </p:nvSpPr>
          <p:spPr>
            <a:xfrm>
              <a:off x="976089" y="2992488"/>
              <a:ext cx="399957" cy="103574"/>
            </a:xfrm>
            <a:custGeom>
              <a:avLst/>
              <a:gdLst/>
              <a:ahLst/>
              <a:cxnLst/>
              <a:rect l="l" t="t" r="r" b="b"/>
              <a:pathLst>
                <a:path w="3738" h="968" extrusionOk="0">
                  <a:moveTo>
                    <a:pt x="131" y="1"/>
                  </a:moveTo>
                  <a:cubicBezTo>
                    <a:pt x="116" y="1"/>
                    <a:pt x="99" y="5"/>
                    <a:pt x="81" y="16"/>
                  </a:cubicBezTo>
                  <a:cubicBezTo>
                    <a:pt x="1" y="62"/>
                    <a:pt x="24" y="384"/>
                    <a:pt x="35" y="464"/>
                  </a:cubicBezTo>
                  <a:cubicBezTo>
                    <a:pt x="47" y="614"/>
                    <a:pt x="127" y="752"/>
                    <a:pt x="254" y="843"/>
                  </a:cubicBezTo>
                  <a:cubicBezTo>
                    <a:pt x="357" y="889"/>
                    <a:pt x="472" y="924"/>
                    <a:pt x="599" y="924"/>
                  </a:cubicBezTo>
                  <a:cubicBezTo>
                    <a:pt x="1262" y="949"/>
                    <a:pt x="1931" y="968"/>
                    <a:pt x="2601" y="968"/>
                  </a:cubicBezTo>
                  <a:cubicBezTo>
                    <a:pt x="2861" y="968"/>
                    <a:pt x="3121" y="965"/>
                    <a:pt x="3381" y="958"/>
                  </a:cubicBezTo>
                  <a:cubicBezTo>
                    <a:pt x="3462" y="958"/>
                    <a:pt x="3542" y="947"/>
                    <a:pt x="3623" y="912"/>
                  </a:cubicBezTo>
                  <a:cubicBezTo>
                    <a:pt x="3692" y="878"/>
                    <a:pt x="3738" y="786"/>
                    <a:pt x="3715" y="706"/>
                  </a:cubicBezTo>
                  <a:cubicBezTo>
                    <a:pt x="3680" y="614"/>
                    <a:pt x="3554" y="602"/>
                    <a:pt x="3450" y="602"/>
                  </a:cubicBezTo>
                  <a:lnTo>
                    <a:pt x="1036" y="545"/>
                  </a:lnTo>
                  <a:cubicBezTo>
                    <a:pt x="771" y="545"/>
                    <a:pt x="461" y="510"/>
                    <a:pt x="334" y="292"/>
                  </a:cubicBezTo>
                  <a:cubicBezTo>
                    <a:pt x="284" y="211"/>
                    <a:pt x="234"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29" name="Google Shape;4329;p100"/>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100">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100">
            <a:hlinkClick r:id="rId4"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100">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Shape 4336"/>
        <p:cNvGrpSpPr/>
        <p:nvPr/>
      </p:nvGrpSpPr>
      <p:grpSpPr>
        <a:xfrm>
          <a:off x="0" y="0"/>
          <a:ext cx="0" cy="0"/>
          <a:chOff x="0" y="0"/>
          <a:chExt cx="0" cy="0"/>
        </a:xfrm>
      </p:grpSpPr>
      <p:sp>
        <p:nvSpPr>
          <p:cNvPr id="4337" name="Google Shape;4337;p101"/>
          <p:cNvSpPr txBox="1">
            <a:spLocks noGrp="1"/>
          </p:cNvSpPr>
          <p:nvPr>
            <p:ph type="title"/>
          </p:nvPr>
        </p:nvSpPr>
        <p:spPr>
          <a:xfrm flipH="1">
            <a:off x="4602524" y="1053769"/>
            <a:ext cx="3831600" cy="2056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A PICTURE ALWAYS REINFORCES THE CONCEPT</a:t>
            </a:r>
            <a:endParaRPr/>
          </a:p>
        </p:txBody>
      </p:sp>
      <p:sp>
        <p:nvSpPr>
          <p:cNvPr id="4338" name="Google Shape;4338;p101"/>
          <p:cNvSpPr txBox="1">
            <a:spLocks noGrp="1"/>
          </p:cNvSpPr>
          <p:nvPr>
            <p:ph type="subTitle" idx="1"/>
          </p:nvPr>
        </p:nvSpPr>
        <p:spPr>
          <a:xfrm flipH="1">
            <a:off x="4602524" y="3553073"/>
            <a:ext cx="3831600" cy="730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Images reveal large amounts of data, so remember: use an image instead of a long text. Your audience will appreciate it</a:t>
            </a:r>
            <a:endParaRPr/>
          </a:p>
        </p:txBody>
      </p:sp>
      <p:cxnSp>
        <p:nvCxnSpPr>
          <p:cNvPr id="4339" name="Google Shape;4339;p101"/>
          <p:cNvCxnSpPr/>
          <p:nvPr/>
        </p:nvCxnSpPr>
        <p:spPr>
          <a:xfrm rot="10800000">
            <a:off x="4843752" y="3400572"/>
            <a:ext cx="3488400" cy="0"/>
          </a:xfrm>
          <a:prstGeom prst="straightConnector1">
            <a:avLst/>
          </a:prstGeom>
          <a:noFill/>
          <a:ln w="19050" cap="flat" cmpd="sng">
            <a:solidFill>
              <a:schemeClr val="dk1"/>
            </a:solidFill>
            <a:prstDash val="solid"/>
            <a:round/>
            <a:headEnd type="none" w="med" len="med"/>
            <a:tailEnd type="none" w="med" len="med"/>
          </a:ln>
        </p:spPr>
      </p:cxnSp>
      <p:pic>
        <p:nvPicPr>
          <p:cNvPr id="4340" name="Google Shape;4340;p101"/>
          <p:cNvPicPr preferRelativeResize="0"/>
          <p:nvPr/>
        </p:nvPicPr>
        <p:blipFill rotWithShape="1">
          <a:blip r:embed="rId3">
            <a:alphaModFix/>
          </a:blip>
          <a:srcRect t="7777" b="7777"/>
          <a:stretch/>
        </p:blipFill>
        <p:spPr>
          <a:xfrm flipH="1">
            <a:off x="0" y="0"/>
            <a:ext cx="4059616" cy="5143501"/>
          </a:xfrm>
          <a:prstGeom prst="rect">
            <a:avLst/>
          </a:prstGeom>
          <a:noFill/>
          <a:ln w="19050" cap="flat" cmpd="sng">
            <a:solidFill>
              <a:schemeClr val="dk1"/>
            </a:solidFill>
            <a:prstDash val="solid"/>
            <a:round/>
            <a:headEnd type="none" w="sm" len="sm"/>
            <a:tailEnd type="none" w="sm" len="sm"/>
          </a:ln>
        </p:spPr>
      </p:pic>
      <p:sp>
        <p:nvSpPr>
          <p:cNvPr id="4341" name="Google Shape;4341;p101"/>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101">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101">
            <a:hlinkClick r:id="rId4"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101">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45" name="Google Shape;4345;p101"/>
          <p:cNvGrpSpPr/>
          <p:nvPr/>
        </p:nvGrpSpPr>
        <p:grpSpPr>
          <a:xfrm>
            <a:off x="1832967" y="362301"/>
            <a:ext cx="1446506" cy="854254"/>
            <a:chOff x="-470575" y="2279200"/>
            <a:chExt cx="1105300" cy="652750"/>
          </a:xfrm>
        </p:grpSpPr>
        <p:sp>
          <p:nvSpPr>
            <p:cNvPr id="4346" name="Google Shape;4346;p101"/>
            <p:cNvSpPr/>
            <p:nvPr/>
          </p:nvSpPr>
          <p:spPr>
            <a:xfrm>
              <a:off x="-431200" y="2296125"/>
              <a:ext cx="1026575" cy="618725"/>
            </a:xfrm>
            <a:custGeom>
              <a:avLst/>
              <a:gdLst/>
              <a:ahLst/>
              <a:cxnLst/>
              <a:rect l="l" t="t" r="r" b="b"/>
              <a:pathLst>
                <a:path w="41063" h="24749" extrusionOk="0">
                  <a:moveTo>
                    <a:pt x="17028" y="0"/>
                  </a:moveTo>
                  <a:cubicBezTo>
                    <a:pt x="16006" y="0"/>
                    <a:pt x="14988" y="257"/>
                    <a:pt x="14083" y="757"/>
                  </a:cubicBezTo>
                  <a:cubicBezTo>
                    <a:pt x="13079" y="1305"/>
                    <a:pt x="12235" y="2127"/>
                    <a:pt x="11664" y="3131"/>
                  </a:cubicBezTo>
                  <a:cubicBezTo>
                    <a:pt x="10979" y="4318"/>
                    <a:pt x="10751" y="5710"/>
                    <a:pt x="10568" y="7057"/>
                  </a:cubicBezTo>
                  <a:cubicBezTo>
                    <a:pt x="10545" y="7243"/>
                    <a:pt x="10387" y="7340"/>
                    <a:pt x="10239" y="7340"/>
                  </a:cubicBezTo>
                  <a:cubicBezTo>
                    <a:pt x="10096" y="7340"/>
                    <a:pt x="9964" y="7248"/>
                    <a:pt x="9975" y="7057"/>
                  </a:cubicBezTo>
                  <a:cubicBezTo>
                    <a:pt x="9975" y="6692"/>
                    <a:pt x="9998" y="6327"/>
                    <a:pt x="10020" y="5962"/>
                  </a:cubicBezTo>
                  <a:lnTo>
                    <a:pt x="10020" y="5962"/>
                  </a:lnTo>
                  <a:cubicBezTo>
                    <a:pt x="9107" y="6213"/>
                    <a:pt x="8263" y="6623"/>
                    <a:pt x="7487" y="7217"/>
                  </a:cubicBezTo>
                  <a:cubicBezTo>
                    <a:pt x="6528" y="7970"/>
                    <a:pt x="5706" y="8860"/>
                    <a:pt x="4862" y="9728"/>
                  </a:cubicBezTo>
                  <a:cubicBezTo>
                    <a:pt x="3492" y="11143"/>
                    <a:pt x="1940" y="12581"/>
                    <a:pt x="0" y="13037"/>
                  </a:cubicBezTo>
                  <a:cubicBezTo>
                    <a:pt x="982" y="13996"/>
                    <a:pt x="1986" y="14932"/>
                    <a:pt x="2990" y="15891"/>
                  </a:cubicBezTo>
                  <a:cubicBezTo>
                    <a:pt x="4017" y="16849"/>
                    <a:pt x="5022" y="17853"/>
                    <a:pt x="6277" y="18493"/>
                  </a:cubicBezTo>
                  <a:cubicBezTo>
                    <a:pt x="6930" y="18825"/>
                    <a:pt x="7633" y="19016"/>
                    <a:pt x="8331" y="19016"/>
                  </a:cubicBezTo>
                  <a:cubicBezTo>
                    <a:pt x="8974" y="19016"/>
                    <a:pt x="9612" y="18854"/>
                    <a:pt x="10203" y="18493"/>
                  </a:cubicBezTo>
                  <a:cubicBezTo>
                    <a:pt x="11390" y="17762"/>
                    <a:pt x="12052" y="16370"/>
                    <a:pt x="11892" y="14955"/>
                  </a:cubicBezTo>
                  <a:cubicBezTo>
                    <a:pt x="11801" y="14201"/>
                    <a:pt x="11436" y="13425"/>
                    <a:pt x="10797" y="12969"/>
                  </a:cubicBezTo>
                  <a:cubicBezTo>
                    <a:pt x="10469" y="12735"/>
                    <a:pt x="10082" y="12609"/>
                    <a:pt x="9697" y="12609"/>
                  </a:cubicBezTo>
                  <a:cubicBezTo>
                    <a:pt x="9329" y="12609"/>
                    <a:pt x="8963" y="12724"/>
                    <a:pt x="8651" y="12969"/>
                  </a:cubicBezTo>
                  <a:cubicBezTo>
                    <a:pt x="8615" y="12997"/>
                    <a:pt x="8579" y="13008"/>
                    <a:pt x="8543" y="13008"/>
                  </a:cubicBezTo>
                  <a:cubicBezTo>
                    <a:pt x="8372" y="13008"/>
                    <a:pt x="8226" y="12736"/>
                    <a:pt x="8377" y="12604"/>
                  </a:cubicBezTo>
                  <a:cubicBezTo>
                    <a:pt x="8811" y="12178"/>
                    <a:pt x="9321" y="11994"/>
                    <a:pt x="9832" y="11994"/>
                  </a:cubicBezTo>
                  <a:cubicBezTo>
                    <a:pt x="10691" y="11994"/>
                    <a:pt x="11551" y="12515"/>
                    <a:pt x="12052" y="13288"/>
                  </a:cubicBezTo>
                  <a:cubicBezTo>
                    <a:pt x="12896" y="14612"/>
                    <a:pt x="12828" y="16461"/>
                    <a:pt x="11983" y="17785"/>
                  </a:cubicBezTo>
                  <a:cubicBezTo>
                    <a:pt x="11367" y="18766"/>
                    <a:pt x="10317" y="19474"/>
                    <a:pt x="9153" y="19702"/>
                  </a:cubicBezTo>
                  <a:cubicBezTo>
                    <a:pt x="9906" y="22053"/>
                    <a:pt x="11961" y="23993"/>
                    <a:pt x="14334" y="24564"/>
                  </a:cubicBezTo>
                  <a:cubicBezTo>
                    <a:pt x="14858" y="24688"/>
                    <a:pt x="15394" y="24748"/>
                    <a:pt x="15928" y="24748"/>
                  </a:cubicBezTo>
                  <a:cubicBezTo>
                    <a:pt x="16674" y="24748"/>
                    <a:pt x="17418" y="24631"/>
                    <a:pt x="18123" y="24404"/>
                  </a:cubicBezTo>
                  <a:cubicBezTo>
                    <a:pt x="19333" y="24016"/>
                    <a:pt x="20315" y="23286"/>
                    <a:pt x="21205" y="22441"/>
                  </a:cubicBezTo>
                  <a:cubicBezTo>
                    <a:pt x="20201" y="21894"/>
                    <a:pt x="19310" y="21049"/>
                    <a:pt x="18671" y="20045"/>
                  </a:cubicBezTo>
                  <a:cubicBezTo>
                    <a:pt x="17507" y="18196"/>
                    <a:pt x="16937" y="15731"/>
                    <a:pt x="17393" y="13585"/>
                  </a:cubicBezTo>
                  <a:cubicBezTo>
                    <a:pt x="17755" y="11867"/>
                    <a:pt x="19133" y="10379"/>
                    <a:pt x="20791" y="10379"/>
                  </a:cubicBezTo>
                  <a:cubicBezTo>
                    <a:pt x="21226" y="10379"/>
                    <a:pt x="21681" y="10481"/>
                    <a:pt x="22141" y="10709"/>
                  </a:cubicBezTo>
                  <a:cubicBezTo>
                    <a:pt x="23168" y="11211"/>
                    <a:pt x="23875" y="12284"/>
                    <a:pt x="23807" y="13448"/>
                  </a:cubicBezTo>
                  <a:cubicBezTo>
                    <a:pt x="23738" y="14567"/>
                    <a:pt x="23077" y="15639"/>
                    <a:pt x="22027" y="16096"/>
                  </a:cubicBezTo>
                  <a:cubicBezTo>
                    <a:pt x="21991" y="16110"/>
                    <a:pt x="21956" y="16116"/>
                    <a:pt x="21922" y="16116"/>
                  </a:cubicBezTo>
                  <a:cubicBezTo>
                    <a:pt x="21673" y="16116"/>
                    <a:pt x="21494" y="15783"/>
                    <a:pt x="21776" y="15662"/>
                  </a:cubicBezTo>
                  <a:cubicBezTo>
                    <a:pt x="23533" y="14772"/>
                    <a:pt x="23716" y="12193"/>
                    <a:pt x="21867" y="11303"/>
                  </a:cubicBezTo>
                  <a:cubicBezTo>
                    <a:pt x="21529" y="11138"/>
                    <a:pt x="21175" y="11059"/>
                    <a:pt x="20826" y="11059"/>
                  </a:cubicBezTo>
                  <a:cubicBezTo>
                    <a:pt x="20254" y="11059"/>
                    <a:pt x="19695" y="11271"/>
                    <a:pt x="19242" y="11668"/>
                  </a:cubicBezTo>
                  <a:cubicBezTo>
                    <a:pt x="18443" y="12375"/>
                    <a:pt x="18078" y="13425"/>
                    <a:pt x="18009" y="14453"/>
                  </a:cubicBezTo>
                  <a:cubicBezTo>
                    <a:pt x="17804" y="17831"/>
                    <a:pt x="19676" y="21962"/>
                    <a:pt x="23373" y="22419"/>
                  </a:cubicBezTo>
                  <a:cubicBezTo>
                    <a:pt x="23591" y="22444"/>
                    <a:pt x="23807" y="22456"/>
                    <a:pt x="24020" y="22456"/>
                  </a:cubicBezTo>
                  <a:cubicBezTo>
                    <a:pt x="26133" y="22456"/>
                    <a:pt x="28025" y="21274"/>
                    <a:pt x="29559" y="19885"/>
                  </a:cubicBezTo>
                  <a:cubicBezTo>
                    <a:pt x="29285" y="19588"/>
                    <a:pt x="29057" y="19246"/>
                    <a:pt x="28874" y="18858"/>
                  </a:cubicBezTo>
                  <a:cubicBezTo>
                    <a:pt x="28258" y="17534"/>
                    <a:pt x="28304" y="15891"/>
                    <a:pt x="29354" y="14772"/>
                  </a:cubicBezTo>
                  <a:cubicBezTo>
                    <a:pt x="29412" y="14709"/>
                    <a:pt x="29477" y="14682"/>
                    <a:pt x="29540" y="14682"/>
                  </a:cubicBezTo>
                  <a:cubicBezTo>
                    <a:pt x="29751" y="14682"/>
                    <a:pt x="29940" y="14978"/>
                    <a:pt x="29764" y="15206"/>
                  </a:cubicBezTo>
                  <a:cubicBezTo>
                    <a:pt x="28965" y="16187"/>
                    <a:pt x="28965" y="17580"/>
                    <a:pt x="29536" y="18675"/>
                  </a:cubicBezTo>
                  <a:cubicBezTo>
                    <a:pt x="30198" y="19908"/>
                    <a:pt x="31499" y="20547"/>
                    <a:pt x="32869" y="20570"/>
                  </a:cubicBezTo>
                  <a:cubicBezTo>
                    <a:pt x="32909" y="20571"/>
                    <a:pt x="32950" y="20571"/>
                    <a:pt x="32990" y="20571"/>
                  </a:cubicBezTo>
                  <a:cubicBezTo>
                    <a:pt x="36120" y="20571"/>
                    <a:pt x="38272" y="17957"/>
                    <a:pt x="39534" y="15366"/>
                  </a:cubicBezTo>
                  <a:cubicBezTo>
                    <a:pt x="39967" y="14475"/>
                    <a:pt x="40378" y="13540"/>
                    <a:pt x="41063" y="12832"/>
                  </a:cubicBezTo>
                  <a:lnTo>
                    <a:pt x="41063" y="12832"/>
                  </a:lnTo>
                  <a:cubicBezTo>
                    <a:pt x="40574" y="12878"/>
                    <a:pt x="40081" y="12901"/>
                    <a:pt x="39586" y="12901"/>
                  </a:cubicBezTo>
                  <a:cubicBezTo>
                    <a:pt x="38625" y="12901"/>
                    <a:pt x="37660" y="12815"/>
                    <a:pt x="36726" y="12649"/>
                  </a:cubicBezTo>
                  <a:cubicBezTo>
                    <a:pt x="35859" y="12490"/>
                    <a:pt x="34261" y="12170"/>
                    <a:pt x="33873" y="11211"/>
                  </a:cubicBezTo>
                  <a:cubicBezTo>
                    <a:pt x="33690" y="11508"/>
                    <a:pt x="33462" y="11759"/>
                    <a:pt x="33165" y="12010"/>
                  </a:cubicBezTo>
                  <a:cubicBezTo>
                    <a:pt x="32598" y="12467"/>
                    <a:pt x="31890" y="12737"/>
                    <a:pt x="31190" y="12737"/>
                  </a:cubicBezTo>
                  <a:cubicBezTo>
                    <a:pt x="30595" y="12737"/>
                    <a:pt x="30006" y="12542"/>
                    <a:pt x="29513" y="12102"/>
                  </a:cubicBezTo>
                  <a:cubicBezTo>
                    <a:pt x="28509" y="11166"/>
                    <a:pt x="28692" y="9362"/>
                    <a:pt x="30038" y="8838"/>
                  </a:cubicBezTo>
                  <a:cubicBezTo>
                    <a:pt x="30064" y="8830"/>
                    <a:pt x="30089" y="8826"/>
                    <a:pt x="30113" y="8826"/>
                  </a:cubicBezTo>
                  <a:cubicBezTo>
                    <a:pt x="30367" y="8826"/>
                    <a:pt x="30517" y="9235"/>
                    <a:pt x="30267" y="9340"/>
                  </a:cubicBezTo>
                  <a:cubicBezTo>
                    <a:pt x="29285" y="9751"/>
                    <a:pt x="29171" y="11029"/>
                    <a:pt x="29924" y="11713"/>
                  </a:cubicBezTo>
                  <a:cubicBezTo>
                    <a:pt x="30295" y="12038"/>
                    <a:pt x="30733" y="12178"/>
                    <a:pt x="31176" y="12178"/>
                  </a:cubicBezTo>
                  <a:cubicBezTo>
                    <a:pt x="31825" y="12178"/>
                    <a:pt x="32485" y="11878"/>
                    <a:pt x="32960" y="11417"/>
                  </a:cubicBezTo>
                  <a:cubicBezTo>
                    <a:pt x="33394" y="11006"/>
                    <a:pt x="33736" y="10458"/>
                    <a:pt x="33827" y="9887"/>
                  </a:cubicBezTo>
                  <a:cubicBezTo>
                    <a:pt x="33964" y="9226"/>
                    <a:pt x="33782" y="8541"/>
                    <a:pt x="33553" y="7947"/>
                  </a:cubicBezTo>
                  <a:cubicBezTo>
                    <a:pt x="33165" y="6920"/>
                    <a:pt x="32435" y="6007"/>
                    <a:pt x="31453" y="5505"/>
                  </a:cubicBezTo>
                  <a:cubicBezTo>
                    <a:pt x="30940" y="5227"/>
                    <a:pt x="30367" y="5069"/>
                    <a:pt x="29808" y="5069"/>
                  </a:cubicBezTo>
                  <a:cubicBezTo>
                    <a:pt x="29771" y="5069"/>
                    <a:pt x="29733" y="5070"/>
                    <a:pt x="29696" y="5071"/>
                  </a:cubicBezTo>
                  <a:cubicBezTo>
                    <a:pt x="29011" y="5071"/>
                    <a:pt x="28440" y="5300"/>
                    <a:pt x="27847" y="5596"/>
                  </a:cubicBezTo>
                  <a:cubicBezTo>
                    <a:pt x="27847" y="6098"/>
                    <a:pt x="27801" y="6623"/>
                    <a:pt x="27664" y="7126"/>
                  </a:cubicBezTo>
                  <a:cubicBezTo>
                    <a:pt x="27619" y="7281"/>
                    <a:pt x="27499" y="7349"/>
                    <a:pt x="27379" y="7349"/>
                  </a:cubicBezTo>
                  <a:cubicBezTo>
                    <a:pt x="27199" y="7349"/>
                    <a:pt x="27016" y="7198"/>
                    <a:pt x="27071" y="6966"/>
                  </a:cubicBezTo>
                  <a:cubicBezTo>
                    <a:pt x="27664" y="4478"/>
                    <a:pt x="26249" y="1899"/>
                    <a:pt x="23670" y="1419"/>
                  </a:cubicBezTo>
                  <a:cubicBezTo>
                    <a:pt x="23412" y="1374"/>
                    <a:pt x="23157" y="1353"/>
                    <a:pt x="22907" y="1353"/>
                  </a:cubicBezTo>
                  <a:cubicBezTo>
                    <a:pt x="20742" y="1353"/>
                    <a:pt x="18923" y="2973"/>
                    <a:pt x="18534" y="5163"/>
                  </a:cubicBezTo>
                  <a:cubicBezTo>
                    <a:pt x="18514" y="5294"/>
                    <a:pt x="18404" y="5354"/>
                    <a:pt x="18290" y="5354"/>
                  </a:cubicBezTo>
                  <a:cubicBezTo>
                    <a:pt x="18147" y="5354"/>
                    <a:pt x="17997" y="5259"/>
                    <a:pt x="18009" y="5094"/>
                  </a:cubicBezTo>
                  <a:cubicBezTo>
                    <a:pt x="18123" y="3382"/>
                    <a:pt x="19196" y="1876"/>
                    <a:pt x="20680" y="1145"/>
                  </a:cubicBezTo>
                  <a:cubicBezTo>
                    <a:pt x="19721" y="552"/>
                    <a:pt x="18740" y="118"/>
                    <a:pt x="17598" y="27"/>
                  </a:cubicBezTo>
                  <a:cubicBezTo>
                    <a:pt x="17409" y="9"/>
                    <a:pt x="17218" y="0"/>
                    <a:pt x="17028"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101"/>
            <p:cNvSpPr/>
            <p:nvPr/>
          </p:nvSpPr>
          <p:spPr>
            <a:xfrm>
              <a:off x="-470575" y="2279200"/>
              <a:ext cx="1105300" cy="652750"/>
            </a:xfrm>
            <a:custGeom>
              <a:avLst/>
              <a:gdLst/>
              <a:ahLst/>
              <a:cxnLst/>
              <a:rect l="l" t="t" r="r" b="b"/>
              <a:pathLst>
                <a:path w="44212" h="26110" extrusionOk="0">
                  <a:moveTo>
                    <a:pt x="18435" y="700"/>
                  </a:moveTo>
                  <a:cubicBezTo>
                    <a:pt x="18627" y="700"/>
                    <a:pt x="18820" y="709"/>
                    <a:pt x="19014" y="727"/>
                  </a:cubicBezTo>
                  <a:cubicBezTo>
                    <a:pt x="20155" y="818"/>
                    <a:pt x="21136" y="1252"/>
                    <a:pt x="22095" y="1822"/>
                  </a:cubicBezTo>
                  <a:cubicBezTo>
                    <a:pt x="20611" y="2576"/>
                    <a:pt x="19539" y="4082"/>
                    <a:pt x="19425" y="5794"/>
                  </a:cubicBezTo>
                  <a:cubicBezTo>
                    <a:pt x="19412" y="5959"/>
                    <a:pt x="19562" y="6054"/>
                    <a:pt x="19705" y="6054"/>
                  </a:cubicBezTo>
                  <a:cubicBezTo>
                    <a:pt x="19819" y="6054"/>
                    <a:pt x="19929" y="5994"/>
                    <a:pt x="19950" y="5862"/>
                  </a:cubicBezTo>
                  <a:cubicBezTo>
                    <a:pt x="20337" y="3682"/>
                    <a:pt x="22144" y="2047"/>
                    <a:pt x="24297" y="2047"/>
                  </a:cubicBezTo>
                  <a:cubicBezTo>
                    <a:pt x="24556" y="2047"/>
                    <a:pt x="24819" y="2070"/>
                    <a:pt x="25085" y="2119"/>
                  </a:cubicBezTo>
                  <a:cubicBezTo>
                    <a:pt x="27664" y="2598"/>
                    <a:pt x="29080" y="5178"/>
                    <a:pt x="28486" y="7666"/>
                  </a:cubicBezTo>
                  <a:cubicBezTo>
                    <a:pt x="28432" y="7898"/>
                    <a:pt x="28614" y="8049"/>
                    <a:pt x="28794" y="8049"/>
                  </a:cubicBezTo>
                  <a:cubicBezTo>
                    <a:pt x="28915" y="8049"/>
                    <a:pt x="29034" y="7981"/>
                    <a:pt x="29080" y="7825"/>
                  </a:cubicBezTo>
                  <a:cubicBezTo>
                    <a:pt x="29217" y="7323"/>
                    <a:pt x="29262" y="6798"/>
                    <a:pt x="29262" y="6296"/>
                  </a:cubicBezTo>
                  <a:cubicBezTo>
                    <a:pt x="29856" y="5999"/>
                    <a:pt x="30426" y="5771"/>
                    <a:pt x="31088" y="5748"/>
                  </a:cubicBezTo>
                  <a:cubicBezTo>
                    <a:pt x="31705" y="5748"/>
                    <a:pt x="32321" y="5908"/>
                    <a:pt x="32869" y="6182"/>
                  </a:cubicBezTo>
                  <a:cubicBezTo>
                    <a:pt x="33850" y="6707"/>
                    <a:pt x="34581" y="7620"/>
                    <a:pt x="34969" y="8647"/>
                  </a:cubicBezTo>
                  <a:cubicBezTo>
                    <a:pt x="35197" y="9241"/>
                    <a:pt x="35379" y="9925"/>
                    <a:pt x="35242" y="10564"/>
                  </a:cubicBezTo>
                  <a:cubicBezTo>
                    <a:pt x="35128" y="11158"/>
                    <a:pt x="34809" y="11706"/>
                    <a:pt x="34375" y="12117"/>
                  </a:cubicBezTo>
                  <a:cubicBezTo>
                    <a:pt x="33901" y="12578"/>
                    <a:pt x="33241" y="12878"/>
                    <a:pt x="32592" y="12878"/>
                  </a:cubicBezTo>
                  <a:cubicBezTo>
                    <a:pt x="32148" y="12878"/>
                    <a:pt x="31710" y="12738"/>
                    <a:pt x="31339" y="12413"/>
                  </a:cubicBezTo>
                  <a:cubicBezTo>
                    <a:pt x="30586" y="11729"/>
                    <a:pt x="30700" y="10450"/>
                    <a:pt x="31682" y="10039"/>
                  </a:cubicBezTo>
                  <a:cubicBezTo>
                    <a:pt x="31928" y="9937"/>
                    <a:pt x="31787" y="9521"/>
                    <a:pt x="31540" y="9521"/>
                  </a:cubicBezTo>
                  <a:cubicBezTo>
                    <a:pt x="31512" y="9521"/>
                    <a:pt x="31483" y="9526"/>
                    <a:pt x="31453" y="9537"/>
                  </a:cubicBezTo>
                  <a:cubicBezTo>
                    <a:pt x="30107" y="10039"/>
                    <a:pt x="29901" y="11866"/>
                    <a:pt x="30929" y="12801"/>
                  </a:cubicBezTo>
                  <a:cubicBezTo>
                    <a:pt x="31421" y="13242"/>
                    <a:pt x="32010" y="13436"/>
                    <a:pt x="32605" y="13436"/>
                  </a:cubicBezTo>
                  <a:cubicBezTo>
                    <a:pt x="33305" y="13436"/>
                    <a:pt x="34013" y="13167"/>
                    <a:pt x="34581" y="12710"/>
                  </a:cubicBezTo>
                  <a:cubicBezTo>
                    <a:pt x="34877" y="12459"/>
                    <a:pt x="35106" y="12208"/>
                    <a:pt x="35288" y="11911"/>
                  </a:cubicBezTo>
                  <a:cubicBezTo>
                    <a:pt x="35676" y="12870"/>
                    <a:pt x="37251" y="13189"/>
                    <a:pt x="38141" y="13349"/>
                  </a:cubicBezTo>
                  <a:cubicBezTo>
                    <a:pt x="39076" y="13515"/>
                    <a:pt x="40040" y="13601"/>
                    <a:pt x="41001" y="13601"/>
                  </a:cubicBezTo>
                  <a:cubicBezTo>
                    <a:pt x="41496" y="13601"/>
                    <a:pt x="41990" y="13578"/>
                    <a:pt x="42478" y="13532"/>
                  </a:cubicBezTo>
                  <a:lnTo>
                    <a:pt x="42478" y="13532"/>
                  </a:lnTo>
                  <a:cubicBezTo>
                    <a:pt x="41793" y="14239"/>
                    <a:pt x="41383" y="15175"/>
                    <a:pt x="40949" y="16065"/>
                  </a:cubicBezTo>
                  <a:cubicBezTo>
                    <a:pt x="39687" y="18657"/>
                    <a:pt x="37535" y="21271"/>
                    <a:pt x="34405" y="21271"/>
                  </a:cubicBezTo>
                  <a:cubicBezTo>
                    <a:pt x="34365" y="21271"/>
                    <a:pt x="34324" y="21270"/>
                    <a:pt x="34284" y="21270"/>
                  </a:cubicBezTo>
                  <a:cubicBezTo>
                    <a:pt x="32914" y="21247"/>
                    <a:pt x="31613" y="20608"/>
                    <a:pt x="30951" y="19375"/>
                  </a:cubicBezTo>
                  <a:cubicBezTo>
                    <a:pt x="30381" y="18279"/>
                    <a:pt x="30381" y="16887"/>
                    <a:pt x="31180" y="15906"/>
                  </a:cubicBezTo>
                  <a:cubicBezTo>
                    <a:pt x="31355" y="15677"/>
                    <a:pt x="31166" y="15382"/>
                    <a:pt x="30945" y="15382"/>
                  </a:cubicBezTo>
                  <a:cubicBezTo>
                    <a:pt x="30879" y="15382"/>
                    <a:pt x="30809" y="15409"/>
                    <a:pt x="30746" y="15472"/>
                  </a:cubicBezTo>
                  <a:cubicBezTo>
                    <a:pt x="29719" y="16590"/>
                    <a:pt x="29673" y="18234"/>
                    <a:pt x="30289" y="19558"/>
                  </a:cubicBezTo>
                  <a:cubicBezTo>
                    <a:pt x="30472" y="19946"/>
                    <a:pt x="30700" y="20288"/>
                    <a:pt x="30974" y="20585"/>
                  </a:cubicBezTo>
                  <a:cubicBezTo>
                    <a:pt x="29449" y="21945"/>
                    <a:pt x="27570" y="23138"/>
                    <a:pt x="25472" y="23138"/>
                  </a:cubicBezTo>
                  <a:cubicBezTo>
                    <a:pt x="25246" y="23138"/>
                    <a:pt x="25019" y="23124"/>
                    <a:pt x="24789" y="23096"/>
                  </a:cubicBezTo>
                  <a:cubicBezTo>
                    <a:pt x="21091" y="22639"/>
                    <a:pt x="19219" y="18530"/>
                    <a:pt x="19425" y="15152"/>
                  </a:cubicBezTo>
                  <a:cubicBezTo>
                    <a:pt x="19493" y="14125"/>
                    <a:pt x="19835" y="13075"/>
                    <a:pt x="20634" y="12368"/>
                  </a:cubicBezTo>
                  <a:cubicBezTo>
                    <a:pt x="21097" y="11961"/>
                    <a:pt x="21654" y="11753"/>
                    <a:pt x="22221" y="11753"/>
                  </a:cubicBezTo>
                  <a:cubicBezTo>
                    <a:pt x="22578" y="11753"/>
                    <a:pt x="22938" y="11835"/>
                    <a:pt x="23282" y="12002"/>
                  </a:cubicBezTo>
                  <a:cubicBezTo>
                    <a:pt x="25131" y="12893"/>
                    <a:pt x="24948" y="15472"/>
                    <a:pt x="23168" y="16362"/>
                  </a:cubicBezTo>
                  <a:cubicBezTo>
                    <a:pt x="22907" y="16483"/>
                    <a:pt x="23088" y="16816"/>
                    <a:pt x="23337" y="16816"/>
                  </a:cubicBezTo>
                  <a:cubicBezTo>
                    <a:pt x="23371" y="16816"/>
                    <a:pt x="23406" y="16809"/>
                    <a:pt x="23442" y="16796"/>
                  </a:cubicBezTo>
                  <a:cubicBezTo>
                    <a:pt x="24492" y="16339"/>
                    <a:pt x="25154" y="15266"/>
                    <a:pt x="25222" y="14148"/>
                  </a:cubicBezTo>
                  <a:cubicBezTo>
                    <a:pt x="25291" y="12984"/>
                    <a:pt x="24583" y="11911"/>
                    <a:pt x="23556" y="11409"/>
                  </a:cubicBezTo>
                  <a:cubicBezTo>
                    <a:pt x="23096" y="11181"/>
                    <a:pt x="22641" y="11079"/>
                    <a:pt x="22206" y="11079"/>
                  </a:cubicBezTo>
                  <a:cubicBezTo>
                    <a:pt x="20548" y="11079"/>
                    <a:pt x="19170" y="12567"/>
                    <a:pt x="18808" y="14285"/>
                  </a:cubicBezTo>
                  <a:cubicBezTo>
                    <a:pt x="18352" y="16431"/>
                    <a:pt x="18900" y="18896"/>
                    <a:pt x="20086" y="20745"/>
                  </a:cubicBezTo>
                  <a:cubicBezTo>
                    <a:pt x="20726" y="21749"/>
                    <a:pt x="21616" y="22593"/>
                    <a:pt x="22620" y="23141"/>
                  </a:cubicBezTo>
                  <a:cubicBezTo>
                    <a:pt x="21707" y="23963"/>
                    <a:pt x="20748" y="24716"/>
                    <a:pt x="19539" y="25104"/>
                  </a:cubicBezTo>
                  <a:cubicBezTo>
                    <a:pt x="18834" y="25330"/>
                    <a:pt x="18090" y="25448"/>
                    <a:pt x="17343" y="25448"/>
                  </a:cubicBezTo>
                  <a:cubicBezTo>
                    <a:pt x="16809" y="25448"/>
                    <a:pt x="16273" y="25388"/>
                    <a:pt x="15750" y="25264"/>
                  </a:cubicBezTo>
                  <a:cubicBezTo>
                    <a:pt x="13376" y="24693"/>
                    <a:pt x="11322" y="22730"/>
                    <a:pt x="10568" y="20402"/>
                  </a:cubicBezTo>
                  <a:cubicBezTo>
                    <a:pt x="11732" y="20174"/>
                    <a:pt x="12760" y="19466"/>
                    <a:pt x="13399" y="18485"/>
                  </a:cubicBezTo>
                  <a:cubicBezTo>
                    <a:pt x="14243" y="17161"/>
                    <a:pt x="14312" y="15312"/>
                    <a:pt x="13444" y="13988"/>
                  </a:cubicBezTo>
                  <a:cubicBezTo>
                    <a:pt x="12955" y="13211"/>
                    <a:pt x="12084" y="12688"/>
                    <a:pt x="11222" y="12688"/>
                  </a:cubicBezTo>
                  <a:cubicBezTo>
                    <a:pt x="10717" y="12688"/>
                    <a:pt x="10214" y="12867"/>
                    <a:pt x="9792" y="13281"/>
                  </a:cubicBezTo>
                  <a:cubicBezTo>
                    <a:pt x="9643" y="13430"/>
                    <a:pt x="9784" y="13687"/>
                    <a:pt x="9953" y="13687"/>
                  </a:cubicBezTo>
                  <a:cubicBezTo>
                    <a:pt x="9990" y="13687"/>
                    <a:pt x="10029" y="13675"/>
                    <a:pt x="10066" y="13646"/>
                  </a:cubicBezTo>
                  <a:cubicBezTo>
                    <a:pt x="10374" y="13415"/>
                    <a:pt x="10735" y="13306"/>
                    <a:pt x="11098" y="13306"/>
                  </a:cubicBezTo>
                  <a:cubicBezTo>
                    <a:pt x="11488" y="13306"/>
                    <a:pt x="11881" y="13432"/>
                    <a:pt x="12212" y="13669"/>
                  </a:cubicBezTo>
                  <a:cubicBezTo>
                    <a:pt x="12851" y="14125"/>
                    <a:pt x="13216" y="14901"/>
                    <a:pt x="13307" y="15655"/>
                  </a:cubicBezTo>
                  <a:cubicBezTo>
                    <a:pt x="13467" y="17070"/>
                    <a:pt x="12805" y="18462"/>
                    <a:pt x="11595" y="19192"/>
                  </a:cubicBezTo>
                  <a:cubicBezTo>
                    <a:pt x="11015" y="19554"/>
                    <a:pt x="10383" y="19715"/>
                    <a:pt x="9743" y="19715"/>
                  </a:cubicBezTo>
                  <a:cubicBezTo>
                    <a:pt x="9048" y="19715"/>
                    <a:pt x="8346" y="19525"/>
                    <a:pt x="7692" y="19192"/>
                  </a:cubicBezTo>
                  <a:cubicBezTo>
                    <a:pt x="6437" y="18553"/>
                    <a:pt x="5433" y="17549"/>
                    <a:pt x="4406" y="16590"/>
                  </a:cubicBezTo>
                  <a:cubicBezTo>
                    <a:pt x="3401" y="15632"/>
                    <a:pt x="2397" y="14673"/>
                    <a:pt x="1415" y="13714"/>
                  </a:cubicBezTo>
                  <a:cubicBezTo>
                    <a:pt x="3356" y="13281"/>
                    <a:pt x="4908" y="11843"/>
                    <a:pt x="6277" y="10428"/>
                  </a:cubicBezTo>
                  <a:cubicBezTo>
                    <a:pt x="7122" y="9560"/>
                    <a:pt x="7943" y="8647"/>
                    <a:pt x="8902" y="7917"/>
                  </a:cubicBezTo>
                  <a:cubicBezTo>
                    <a:pt x="9678" y="7323"/>
                    <a:pt x="10523" y="6912"/>
                    <a:pt x="11436" y="6661"/>
                  </a:cubicBezTo>
                  <a:lnTo>
                    <a:pt x="11436" y="6661"/>
                  </a:lnTo>
                  <a:cubicBezTo>
                    <a:pt x="11413" y="7027"/>
                    <a:pt x="11390" y="7392"/>
                    <a:pt x="11367" y="7757"/>
                  </a:cubicBezTo>
                  <a:cubicBezTo>
                    <a:pt x="11367" y="7948"/>
                    <a:pt x="11506" y="8039"/>
                    <a:pt x="11652" y="8039"/>
                  </a:cubicBezTo>
                  <a:cubicBezTo>
                    <a:pt x="11802" y="8039"/>
                    <a:pt x="11960" y="7942"/>
                    <a:pt x="11984" y="7757"/>
                  </a:cubicBezTo>
                  <a:cubicBezTo>
                    <a:pt x="12143" y="6410"/>
                    <a:pt x="12394" y="5018"/>
                    <a:pt x="13079" y="3831"/>
                  </a:cubicBezTo>
                  <a:cubicBezTo>
                    <a:pt x="13650" y="2827"/>
                    <a:pt x="14494" y="2005"/>
                    <a:pt x="15499" y="1457"/>
                  </a:cubicBezTo>
                  <a:cubicBezTo>
                    <a:pt x="16403" y="957"/>
                    <a:pt x="17405" y="700"/>
                    <a:pt x="18435" y="700"/>
                  </a:cubicBezTo>
                  <a:close/>
                  <a:moveTo>
                    <a:pt x="18446" y="1"/>
                  </a:moveTo>
                  <a:cubicBezTo>
                    <a:pt x="17307" y="1"/>
                    <a:pt x="16169" y="273"/>
                    <a:pt x="15202" y="795"/>
                  </a:cubicBezTo>
                  <a:cubicBezTo>
                    <a:pt x="14061" y="1389"/>
                    <a:pt x="13102" y="2279"/>
                    <a:pt x="12463" y="3375"/>
                  </a:cubicBezTo>
                  <a:cubicBezTo>
                    <a:pt x="11961" y="4219"/>
                    <a:pt x="11664" y="5132"/>
                    <a:pt x="11527" y="6091"/>
                  </a:cubicBezTo>
                  <a:cubicBezTo>
                    <a:pt x="9427" y="6273"/>
                    <a:pt x="7670" y="7848"/>
                    <a:pt x="6254" y="9263"/>
                  </a:cubicBezTo>
                  <a:cubicBezTo>
                    <a:pt x="4657" y="10861"/>
                    <a:pt x="2922" y="12779"/>
                    <a:pt x="548" y="13052"/>
                  </a:cubicBezTo>
                  <a:cubicBezTo>
                    <a:pt x="228" y="13098"/>
                    <a:pt x="0" y="13486"/>
                    <a:pt x="274" y="13737"/>
                  </a:cubicBezTo>
                  <a:cubicBezTo>
                    <a:pt x="1895" y="15244"/>
                    <a:pt x="3470" y="16819"/>
                    <a:pt x="5136" y="18279"/>
                  </a:cubicBezTo>
                  <a:cubicBezTo>
                    <a:pt x="6368" y="19352"/>
                    <a:pt x="7806" y="20357"/>
                    <a:pt x="9473" y="20471"/>
                  </a:cubicBezTo>
                  <a:cubicBezTo>
                    <a:pt x="9541" y="20478"/>
                    <a:pt x="9607" y="20481"/>
                    <a:pt x="9672" y="20481"/>
                  </a:cubicBezTo>
                  <a:cubicBezTo>
                    <a:pt x="9802" y="20481"/>
                    <a:pt x="9929" y="20471"/>
                    <a:pt x="10066" y="20471"/>
                  </a:cubicBezTo>
                  <a:cubicBezTo>
                    <a:pt x="10386" y="21635"/>
                    <a:pt x="10888" y="22639"/>
                    <a:pt x="11710" y="23552"/>
                  </a:cubicBezTo>
                  <a:cubicBezTo>
                    <a:pt x="13160" y="25136"/>
                    <a:pt x="15222" y="26110"/>
                    <a:pt x="17382" y="26110"/>
                  </a:cubicBezTo>
                  <a:cubicBezTo>
                    <a:pt x="17431" y="26110"/>
                    <a:pt x="17481" y="26109"/>
                    <a:pt x="17530" y="26108"/>
                  </a:cubicBezTo>
                  <a:cubicBezTo>
                    <a:pt x="19607" y="26040"/>
                    <a:pt x="21958" y="25127"/>
                    <a:pt x="23214" y="23392"/>
                  </a:cubicBezTo>
                  <a:cubicBezTo>
                    <a:pt x="23784" y="23643"/>
                    <a:pt x="24400" y="23780"/>
                    <a:pt x="25040" y="23826"/>
                  </a:cubicBezTo>
                  <a:cubicBezTo>
                    <a:pt x="25138" y="23831"/>
                    <a:pt x="25236" y="23833"/>
                    <a:pt x="25333" y="23833"/>
                  </a:cubicBezTo>
                  <a:cubicBezTo>
                    <a:pt x="27622" y="23833"/>
                    <a:pt x="29784" y="22569"/>
                    <a:pt x="31317" y="20927"/>
                  </a:cubicBezTo>
                  <a:cubicBezTo>
                    <a:pt x="32151" y="21635"/>
                    <a:pt x="33245" y="21952"/>
                    <a:pt x="34370" y="21952"/>
                  </a:cubicBezTo>
                  <a:cubicBezTo>
                    <a:pt x="35675" y="21952"/>
                    <a:pt x="37020" y="21526"/>
                    <a:pt x="38050" y="20790"/>
                  </a:cubicBezTo>
                  <a:cubicBezTo>
                    <a:pt x="39397" y="19809"/>
                    <a:pt x="40378" y="18462"/>
                    <a:pt x="41154" y="17001"/>
                  </a:cubicBezTo>
                  <a:cubicBezTo>
                    <a:pt x="41816" y="15723"/>
                    <a:pt x="42364" y="13874"/>
                    <a:pt x="43825" y="13326"/>
                  </a:cubicBezTo>
                  <a:cubicBezTo>
                    <a:pt x="44212" y="13176"/>
                    <a:pt x="44093" y="12681"/>
                    <a:pt x="43715" y="12681"/>
                  </a:cubicBezTo>
                  <a:cubicBezTo>
                    <a:pt x="43692" y="12681"/>
                    <a:pt x="43668" y="12683"/>
                    <a:pt x="43642" y="12687"/>
                  </a:cubicBezTo>
                  <a:cubicBezTo>
                    <a:pt x="42660" y="12832"/>
                    <a:pt x="41686" y="12921"/>
                    <a:pt x="40705" y="12921"/>
                  </a:cubicBezTo>
                  <a:cubicBezTo>
                    <a:pt x="40136" y="12921"/>
                    <a:pt x="39564" y="12891"/>
                    <a:pt x="38986" y="12824"/>
                  </a:cubicBezTo>
                  <a:cubicBezTo>
                    <a:pt x="38027" y="12710"/>
                    <a:pt x="35790" y="12596"/>
                    <a:pt x="35631" y="11272"/>
                  </a:cubicBezTo>
                  <a:lnTo>
                    <a:pt x="35608" y="11272"/>
                  </a:lnTo>
                  <a:cubicBezTo>
                    <a:pt x="35927" y="10428"/>
                    <a:pt x="35904" y="9469"/>
                    <a:pt x="35585" y="8533"/>
                  </a:cubicBezTo>
                  <a:cubicBezTo>
                    <a:pt x="35128" y="7209"/>
                    <a:pt x="34215" y="6022"/>
                    <a:pt x="32937" y="5429"/>
                  </a:cubicBezTo>
                  <a:cubicBezTo>
                    <a:pt x="32394" y="5190"/>
                    <a:pt x="31757" y="5054"/>
                    <a:pt x="31126" y="5054"/>
                  </a:cubicBezTo>
                  <a:cubicBezTo>
                    <a:pt x="30431" y="5054"/>
                    <a:pt x="29744" y="5218"/>
                    <a:pt x="29194" y="5589"/>
                  </a:cubicBezTo>
                  <a:cubicBezTo>
                    <a:pt x="29102" y="5064"/>
                    <a:pt x="28943" y="4539"/>
                    <a:pt x="28714" y="4059"/>
                  </a:cubicBezTo>
                  <a:cubicBezTo>
                    <a:pt x="27873" y="2317"/>
                    <a:pt x="26101" y="1330"/>
                    <a:pt x="24230" y="1330"/>
                  </a:cubicBezTo>
                  <a:cubicBezTo>
                    <a:pt x="23968" y="1330"/>
                    <a:pt x="23705" y="1350"/>
                    <a:pt x="23442" y="1389"/>
                  </a:cubicBezTo>
                  <a:cubicBezTo>
                    <a:pt x="23168" y="1434"/>
                    <a:pt x="22917" y="1503"/>
                    <a:pt x="22666" y="1571"/>
                  </a:cubicBezTo>
                  <a:cubicBezTo>
                    <a:pt x="21547" y="505"/>
                    <a:pt x="19996" y="1"/>
                    <a:pt x="184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101"/>
            <p:cNvSpPr/>
            <p:nvPr/>
          </p:nvSpPr>
          <p:spPr>
            <a:xfrm rot="-641013">
              <a:off x="-354644" y="2511285"/>
              <a:ext cx="182921" cy="68392"/>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101"/>
            <p:cNvSpPr/>
            <p:nvPr/>
          </p:nvSpPr>
          <p:spPr>
            <a:xfrm rot="961900">
              <a:off x="-133055" y="2329961"/>
              <a:ext cx="82351" cy="129265"/>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101"/>
            <p:cNvSpPr/>
            <p:nvPr/>
          </p:nvSpPr>
          <p:spPr>
            <a:xfrm>
              <a:off x="62399" y="2368800"/>
              <a:ext cx="144675" cy="60500"/>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101"/>
            <p:cNvSpPr/>
            <p:nvPr/>
          </p:nvSpPr>
          <p:spPr>
            <a:xfrm rot="5616716">
              <a:off x="395704" y="2682179"/>
              <a:ext cx="129417" cy="93127"/>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337"/>
                                        </p:tgtEl>
                                        <p:attrNameLst>
                                          <p:attrName>style.visibility</p:attrName>
                                        </p:attrNameLst>
                                      </p:cBhvr>
                                      <p:to>
                                        <p:strVal val="visible"/>
                                      </p:to>
                                    </p:set>
                                    <p:animEffect transition="in" filter="fade">
                                      <p:cBhvr>
                                        <p:cTn id="7" dur="1000"/>
                                        <p:tgtEl>
                                          <p:spTgt spid="4337"/>
                                        </p:tgtEl>
                                      </p:cBhvr>
                                    </p:animEffect>
                                  </p:childTnLst>
                                </p:cTn>
                              </p:par>
                              <p:par>
                                <p:cTn id="8" presetID="10" presetClass="entr" presetSubtype="0" fill="hold" nodeType="withEffect">
                                  <p:stCondLst>
                                    <p:cond delay="0"/>
                                  </p:stCondLst>
                                  <p:childTnLst>
                                    <p:set>
                                      <p:cBhvr>
                                        <p:cTn id="9" dur="1" fill="hold">
                                          <p:stCondLst>
                                            <p:cond delay="0"/>
                                          </p:stCondLst>
                                        </p:cTn>
                                        <p:tgtEl>
                                          <p:spTgt spid="4338"/>
                                        </p:tgtEl>
                                        <p:attrNameLst>
                                          <p:attrName>style.visibility</p:attrName>
                                        </p:attrNameLst>
                                      </p:cBhvr>
                                      <p:to>
                                        <p:strVal val="visible"/>
                                      </p:to>
                                    </p:set>
                                    <p:animEffect transition="in" filter="fade">
                                      <p:cBhvr>
                                        <p:cTn id="10" dur="1000"/>
                                        <p:tgtEl>
                                          <p:spTgt spid="4338"/>
                                        </p:tgtEl>
                                      </p:cBhvr>
                                    </p:animEffect>
                                  </p:childTnLst>
                                </p:cTn>
                              </p:par>
                              <p:par>
                                <p:cTn id="11" presetID="10" presetClass="entr" presetSubtype="0" fill="hold" nodeType="withEffect">
                                  <p:stCondLst>
                                    <p:cond delay="0"/>
                                  </p:stCondLst>
                                  <p:childTnLst>
                                    <p:set>
                                      <p:cBhvr>
                                        <p:cTn id="12" dur="1" fill="hold">
                                          <p:stCondLst>
                                            <p:cond delay="0"/>
                                          </p:stCondLst>
                                        </p:cTn>
                                        <p:tgtEl>
                                          <p:spTgt spid="4339"/>
                                        </p:tgtEl>
                                        <p:attrNameLst>
                                          <p:attrName>style.visibility</p:attrName>
                                        </p:attrNameLst>
                                      </p:cBhvr>
                                      <p:to>
                                        <p:strVal val="visible"/>
                                      </p:to>
                                    </p:set>
                                    <p:animEffect transition="in" filter="fade">
                                      <p:cBhvr>
                                        <p:cTn id="13" dur="1000"/>
                                        <p:tgtEl>
                                          <p:spTgt spid="43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Shape 4355"/>
        <p:cNvGrpSpPr/>
        <p:nvPr/>
      </p:nvGrpSpPr>
      <p:grpSpPr>
        <a:xfrm>
          <a:off x="0" y="0"/>
          <a:ext cx="0" cy="0"/>
          <a:chOff x="0" y="0"/>
          <a:chExt cx="0" cy="0"/>
        </a:xfrm>
      </p:grpSpPr>
      <p:sp>
        <p:nvSpPr>
          <p:cNvPr id="4356" name="Google Shape;4356;p102"/>
          <p:cNvSpPr/>
          <p:nvPr/>
        </p:nvSpPr>
        <p:spPr>
          <a:xfrm>
            <a:off x="667123" y="936284"/>
            <a:ext cx="1490100" cy="1490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102"/>
          <p:cNvSpPr txBox="1">
            <a:spLocks noGrp="1"/>
          </p:cNvSpPr>
          <p:nvPr>
            <p:ph type="title"/>
          </p:nvPr>
        </p:nvSpPr>
        <p:spPr>
          <a:xfrm>
            <a:off x="759900" y="2590875"/>
            <a:ext cx="4201200" cy="734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YEAR: FACTS</a:t>
            </a:r>
            <a:endParaRPr/>
          </a:p>
        </p:txBody>
      </p:sp>
      <p:sp>
        <p:nvSpPr>
          <p:cNvPr id="4358" name="Google Shape;4358;p102"/>
          <p:cNvSpPr txBox="1">
            <a:spLocks noGrp="1"/>
          </p:cNvSpPr>
          <p:nvPr>
            <p:ph type="subTitle" idx="1"/>
          </p:nvPr>
        </p:nvSpPr>
        <p:spPr>
          <a:xfrm>
            <a:off x="759900" y="3605600"/>
            <a:ext cx="4201200" cy="348300"/>
          </a:xfrm>
          <a:prstGeom prst="rect">
            <a:avLst/>
          </a:prstGeom>
        </p:spPr>
        <p:txBody>
          <a:bodyPr spcFirstLastPara="1" wrap="square" lIns="91425" tIns="91425" rIns="91425" bIns="91425" anchor="ctr" anchorCtr="0">
            <a:noAutofit/>
          </a:bodyPr>
          <a:lstStyle/>
          <a:p>
            <a:pPr marL="0" lvl="0" indent="0" algn="l" rtl="0">
              <a:spcBef>
                <a:spcPts val="0"/>
              </a:spcBef>
              <a:spcAft>
                <a:spcPts val="1600"/>
              </a:spcAft>
              <a:buNone/>
            </a:pPr>
            <a:r>
              <a:rPr lang="en"/>
              <a:t>You can enter a subtitle here if you need it</a:t>
            </a:r>
            <a:endParaRPr/>
          </a:p>
        </p:txBody>
      </p:sp>
      <p:sp>
        <p:nvSpPr>
          <p:cNvPr id="4359" name="Google Shape;4359;p102"/>
          <p:cNvSpPr txBox="1">
            <a:spLocks noGrp="1"/>
          </p:cNvSpPr>
          <p:nvPr>
            <p:ph type="title" idx="2"/>
          </p:nvPr>
        </p:nvSpPr>
        <p:spPr>
          <a:xfrm>
            <a:off x="759900" y="1209800"/>
            <a:ext cx="1626600" cy="977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03</a:t>
            </a:r>
            <a:endParaRPr/>
          </a:p>
        </p:txBody>
      </p:sp>
      <p:cxnSp>
        <p:nvCxnSpPr>
          <p:cNvPr id="4360" name="Google Shape;4360;p102"/>
          <p:cNvCxnSpPr/>
          <p:nvPr/>
        </p:nvCxnSpPr>
        <p:spPr>
          <a:xfrm>
            <a:off x="859017" y="3478879"/>
            <a:ext cx="2014200" cy="0"/>
          </a:xfrm>
          <a:prstGeom prst="straightConnector1">
            <a:avLst/>
          </a:prstGeom>
          <a:noFill/>
          <a:ln w="19050" cap="flat" cmpd="sng">
            <a:solidFill>
              <a:schemeClr val="dk1"/>
            </a:solidFill>
            <a:prstDash val="solid"/>
            <a:round/>
            <a:headEnd type="none" w="med" len="med"/>
            <a:tailEnd type="none" w="med" len="med"/>
          </a:ln>
        </p:spPr>
      </p:cxnSp>
      <p:grpSp>
        <p:nvGrpSpPr>
          <p:cNvPr id="4361" name="Google Shape;4361;p102"/>
          <p:cNvGrpSpPr/>
          <p:nvPr/>
        </p:nvGrpSpPr>
        <p:grpSpPr>
          <a:xfrm>
            <a:off x="5373750" y="911200"/>
            <a:ext cx="2888361" cy="3570459"/>
            <a:chOff x="5145150" y="911200"/>
            <a:chExt cx="2888361" cy="3570459"/>
          </a:xfrm>
        </p:grpSpPr>
        <p:sp>
          <p:nvSpPr>
            <p:cNvPr id="4362" name="Google Shape;4362;p102"/>
            <p:cNvSpPr/>
            <p:nvPr/>
          </p:nvSpPr>
          <p:spPr>
            <a:xfrm>
              <a:off x="5187293" y="1004624"/>
              <a:ext cx="2822884" cy="3448555"/>
            </a:xfrm>
            <a:custGeom>
              <a:avLst/>
              <a:gdLst/>
              <a:ahLst/>
              <a:cxnLst/>
              <a:rect l="l" t="t" r="r" b="b"/>
              <a:pathLst>
                <a:path w="31817" h="38869" extrusionOk="0">
                  <a:moveTo>
                    <a:pt x="14128" y="4131"/>
                  </a:moveTo>
                  <a:cubicBezTo>
                    <a:pt x="14129" y="4132"/>
                    <a:pt x="14129" y="4133"/>
                    <a:pt x="14130" y="4135"/>
                  </a:cubicBezTo>
                  <a:cubicBezTo>
                    <a:pt x="14129" y="4133"/>
                    <a:pt x="14129" y="4132"/>
                    <a:pt x="14128" y="4131"/>
                  </a:cubicBezTo>
                  <a:close/>
                  <a:moveTo>
                    <a:pt x="24580" y="6860"/>
                  </a:moveTo>
                  <a:cubicBezTo>
                    <a:pt x="24768" y="7010"/>
                    <a:pt x="24956" y="7161"/>
                    <a:pt x="25125" y="7330"/>
                  </a:cubicBezTo>
                  <a:cubicBezTo>
                    <a:pt x="25050" y="7311"/>
                    <a:pt x="24975" y="7311"/>
                    <a:pt x="24918" y="7311"/>
                  </a:cubicBezTo>
                  <a:cubicBezTo>
                    <a:pt x="24825" y="7142"/>
                    <a:pt x="24712" y="7010"/>
                    <a:pt x="24580" y="6860"/>
                  </a:cubicBezTo>
                  <a:close/>
                  <a:moveTo>
                    <a:pt x="22795" y="8552"/>
                  </a:moveTo>
                  <a:lnTo>
                    <a:pt x="22795" y="8552"/>
                  </a:lnTo>
                  <a:cubicBezTo>
                    <a:pt x="22889" y="8683"/>
                    <a:pt x="22964" y="8834"/>
                    <a:pt x="23039" y="8965"/>
                  </a:cubicBezTo>
                  <a:lnTo>
                    <a:pt x="22795" y="8965"/>
                  </a:lnTo>
                  <a:cubicBezTo>
                    <a:pt x="22813" y="8834"/>
                    <a:pt x="22813" y="8683"/>
                    <a:pt x="22795" y="8552"/>
                  </a:cubicBezTo>
                  <a:close/>
                  <a:moveTo>
                    <a:pt x="21197" y="0"/>
                  </a:moveTo>
                  <a:cubicBezTo>
                    <a:pt x="21089" y="0"/>
                    <a:pt x="20981" y="13"/>
                    <a:pt x="20877" y="37"/>
                  </a:cubicBezTo>
                  <a:cubicBezTo>
                    <a:pt x="20577" y="131"/>
                    <a:pt x="20314" y="338"/>
                    <a:pt x="20144" y="620"/>
                  </a:cubicBezTo>
                  <a:cubicBezTo>
                    <a:pt x="20126" y="658"/>
                    <a:pt x="20107" y="714"/>
                    <a:pt x="20088" y="770"/>
                  </a:cubicBezTo>
                  <a:cubicBezTo>
                    <a:pt x="19695" y="685"/>
                    <a:pt x="19294" y="642"/>
                    <a:pt x="18895" y="642"/>
                  </a:cubicBezTo>
                  <a:cubicBezTo>
                    <a:pt x="18415" y="642"/>
                    <a:pt x="17937" y="704"/>
                    <a:pt x="17476" y="827"/>
                  </a:cubicBezTo>
                  <a:cubicBezTo>
                    <a:pt x="17352" y="780"/>
                    <a:pt x="17228" y="747"/>
                    <a:pt x="17104" y="747"/>
                  </a:cubicBezTo>
                  <a:cubicBezTo>
                    <a:pt x="17078" y="747"/>
                    <a:pt x="17051" y="748"/>
                    <a:pt x="17024" y="752"/>
                  </a:cubicBezTo>
                  <a:cubicBezTo>
                    <a:pt x="16686" y="752"/>
                    <a:pt x="16385" y="864"/>
                    <a:pt x="16141" y="1109"/>
                  </a:cubicBezTo>
                  <a:cubicBezTo>
                    <a:pt x="16066" y="1203"/>
                    <a:pt x="15991" y="1297"/>
                    <a:pt x="15934" y="1409"/>
                  </a:cubicBezTo>
                  <a:cubicBezTo>
                    <a:pt x="15408" y="1673"/>
                    <a:pt x="14882" y="1973"/>
                    <a:pt x="14393" y="2312"/>
                  </a:cubicBezTo>
                  <a:cubicBezTo>
                    <a:pt x="14186" y="2443"/>
                    <a:pt x="13980" y="2594"/>
                    <a:pt x="13792" y="2763"/>
                  </a:cubicBezTo>
                  <a:cubicBezTo>
                    <a:pt x="13622" y="2932"/>
                    <a:pt x="13510" y="3139"/>
                    <a:pt x="13472" y="3364"/>
                  </a:cubicBezTo>
                  <a:cubicBezTo>
                    <a:pt x="13772" y="3533"/>
                    <a:pt x="13996" y="3813"/>
                    <a:pt x="14128" y="4131"/>
                  </a:cubicBezTo>
                  <a:lnTo>
                    <a:pt x="14128" y="4131"/>
                  </a:lnTo>
                  <a:cubicBezTo>
                    <a:pt x="14127" y="4127"/>
                    <a:pt x="14128" y="4126"/>
                    <a:pt x="14130" y="4126"/>
                  </a:cubicBezTo>
                  <a:cubicBezTo>
                    <a:pt x="14143" y="4126"/>
                    <a:pt x="14199" y="4175"/>
                    <a:pt x="14179" y="4175"/>
                  </a:cubicBezTo>
                  <a:cubicBezTo>
                    <a:pt x="14177" y="4175"/>
                    <a:pt x="14173" y="4174"/>
                    <a:pt x="14168" y="4172"/>
                  </a:cubicBezTo>
                  <a:lnTo>
                    <a:pt x="14168" y="4172"/>
                  </a:lnTo>
                  <a:cubicBezTo>
                    <a:pt x="14282" y="4230"/>
                    <a:pt x="14408" y="4254"/>
                    <a:pt x="14528" y="4254"/>
                  </a:cubicBezTo>
                  <a:cubicBezTo>
                    <a:pt x="14565" y="4254"/>
                    <a:pt x="14602" y="4252"/>
                    <a:pt x="14637" y="4248"/>
                  </a:cubicBezTo>
                  <a:cubicBezTo>
                    <a:pt x="15145" y="4248"/>
                    <a:pt x="15652" y="4210"/>
                    <a:pt x="16160" y="4210"/>
                  </a:cubicBezTo>
                  <a:cubicBezTo>
                    <a:pt x="16166" y="4210"/>
                    <a:pt x="16172" y="4210"/>
                    <a:pt x="16178" y="4210"/>
                  </a:cubicBezTo>
                  <a:cubicBezTo>
                    <a:pt x="17757" y="4210"/>
                    <a:pt x="17733" y="6672"/>
                    <a:pt x="16160" y="6691"/>
                  </a:cubicBezTo>
                  <a:cubicBezTo>
                    <a:pt x="15690" y="6691"/>
                    <a:pt x="15239" y="6729"/>
                    <a:pt x="14788" y="6729"/>
                  </a:cubicBezTo>
                  <a:cubicBezTo>
                    <a:pt x="14995" y="7368"/>
                    <a:pt x="15239" y="8025"/>
                    <a:pt x="15765" y="8270"/>
                  </a:cubicBezTo>
                  <a:cubicBezTo>
                    <a:pt x="16107" y="8430"/>
                    <a:pt x="16518" y="8488"/>
                    <a:pt x="16948" y="8488"/>
                  </a:cubicBezTo>
                  <a:cubicBezTo>
                    <a:pt x="17630" y="8488"/>
                    <a:pt x="18358" y="8340"/>
                    <a:pt x="18923" y="8213"/>
                  </a:cubicBezTo>
                  <a:cubicBezTo>
                    <a:pt x="19007" y="8196"/>
                    <a:pt x="19094" y="8188"/>
                    <a:pt x="19180" y="8188"/>
                  </a:cubicBezTo>
                  <a:cubicBezTo>
                    <a:pt x="19382" y="8188"/>
                    <a:pt x="19584" y="8234"/>
                    <a:pt x="19769" y="8326"/>
                  </a:cubicBezTo>
                  <a:cubicBezTo>
                    <a:pt x="20126" y="8326"/>
                    <a:pt x="20370" y="8458"/>
                    <a:pt x="20351" y="8965"/>
                  </a:cubicBezTo>
                  <a:cubicBezTo>
                    <a:pt x="20351" y="9003"/>
                    <a:pt x="20370" y="9022"/>
                    <a:pt x="20370" y="9059"/>
                  </a:cubicBezTo>
                  <a:cubicBezTo>
                    <a:pt x="20445" y="9134"/>
                    <a:pt x="20520" y="9210"/>
                    <a:pt x="20577" y="9285"/>
                  </a:cubicBezTo>
                  <a:cubicBezTo>
                    <a:pt x="20953" y="9867"/>
                    <a:pt x="20671" y="10638"/>
                    <a:pt x="20126" y="10995"/>
                  </a:cubicBezTo>
                  <a:cubicBezTo>
                    <a:pt x="19881" y="11145"/>
                    <a:pt x="19656" y="11277"/>
                    <a:pt x="19411" y="11427"/>
                  </a:cubicBezTo>
                  <a:cubicBezTo>
                    <a:pt x="18453" y="12837"/>
                    <a:pt x="16912" y="13965"/>
                    <a:pt x="15540" y="14660"/>
                  </a:cubicBezTo>
                  <a:cubicBezTo>
                    <a:pt x="13886" y="15525"/>
                    <a:pt x="12025" y="15920"/>
                    <a:pt x="10164" y="16126"/>
                  </a:cubicBezTo>
                  <a:cubicBezTo>
                    <a:pt x="8899" y="16629"/>
                    <a:pt x="7339" y="16796"/>
                    <a:pt x="5994" y="16796"/>
                  </a:cubicBezTo>
                  <a:cubicBezTo>
                    <a:pt x="5780" y="16796"/>
                    <a:pt x="5572" y="16792"/>
                    <a:pt x="5371" y="16784"/>
                  </a:cubicBezTo>
                  <a:cubicBezTo>
                    <a:pt x="5033" y="16784"/>
                    <a:pt x="4713" y="16765"/>
                    <a:pt x="4375" y="16709"/>
                  </a:cubicBezTo>
                  <a:cubicBezTo>
                    <a:pt x="4300" y="16728"/>
                    <a:pt x="4206" y="16728"/>
                    <a:pt x="4131" y="16728"/>
                  </a:cubicBezTo>
                  <a:cubicBezTo>
                    <a:pt x="3943" y="16728"/>
                    <a:pt x="3736" y="16690"/>
                    <a:pt x="3567" y="16596"/>
                  </a:cubicBezTo>
                  <a:cubicBezTo>
                    <a:pt x="2966" y="16483"/>
                    <a:pt x="2533" y="15976"/>
                    <a:pt x="2514" y="15374"/>
                  </a:cubicBezTo>
                  <a:cubicBezTo>
                    <a:pt x="2514" y="15224"/>
                    <a:pt x="2533" y="15074"/>
                    <a:pt x="2590" y="14942"/>
                  </a:cubicBezTo>
                  <a:cubicBezTo>
                    <a:pt x="2646" y="14416"/>
                    <a:pt x="2872" y="13890"/>
                    <a:pt x="3247" y="13495"/>
                  </a:cubicBezTo>
                  <a:cubicBezTo>
                    <a:pt x="3417" y="13307"/>
                    <a:pt x="3642" y="13157"/>
                    <a:pt x="3905" y="13119"/>
                  </a:cubicBezTo>
                  <a:cubicBezTo>
                    <a:pt x="4843" y="12330"/>
                    <a:pt x="3942" y="11106"/>
                    <a:pt x="2920" y="11106"/>
                  </a:cubicBezTo>
                  <a:cubicBezTo>
                    <a:pt x="2651" y="11106"/>
                    <a:pt x="2374" y="11190"/>
                    <a:pt x="2120" y="11390"/>
                  </a:cubicBezTo>
                  <a:cubicBezTo>
                    <a:pt x="1274" y="12048"/>
                    <a:pt x="729" y="13044"/>
                    <a:pt x="654" y="14115"/>
                  </a:cubicBezTo>
                  <a:cubicBezTo>
                    <a:pt x="503" y="14284"/>
                    <a:pt x="428" y="14472"/>
                    <a:pt x="391" y="14698"/>
                  </a:cubicBezTo>
                  <a:cubicBezTo>
                    <a:pt x="1" y="16943"/>
                    <a:pt x="674" y="19097"/>
                    <a:pt x="3278" y="19097"/>
                  </a:cubicBezTo>
                  <a:cubicBezTo>
                    <a:pt x="3311" y="19097"/>
                    <a:pt x="3345" y="19097"/>
                    <a:pt x="3379" y="19096"/>
                  </a:cubicBezTo>
                  <a:cubicBezTo>
                    <a:pt x="4037" y="19058"/>
                    <a:pt x="4676" y="18983"/>
                    <a:pt x="5315" y="18852"/>
                  </a:cubicBezTo>
                  <a:cubicBezTo>
                    <a:pt x="5576" y="18867"/>
                    <a:pt x="5839" y="18874"/>
                    <a:pt x="6103" y="18874"/>
                  </a:cubicBezTo>
                  <a:cubicBezTo>
                    <a:pt x="7114" y="18874"/>
                    <a:pt x="8135" y="18776"/>
                    <a:pt x="9074" y="18701"/>
                  </a:cubicBezTo>
                  <a:lnTo>
                    <a:pt x="9318" y="18682"/>
                  </a:lnTo>
                  <a:cubicBezTo>
                    <a:pt x="9826" y="18814"/>
                    <a:pt x="10296" y="19096"/>
                    <a:pt x="10672" y="19453"/>
                  </a:cubicBezTo>
                  <a:cubicBezTo>
                    <a:pt x="10390" y="20073"/>
                    <a:pt x="10164" y="20694"/>
                    <a:pt x="9957" y="21333"/>
                  </a:cubicBezTo>
                  <a:cubicBezTo>
                    <a:pt x="9525" y="22611"/>
                    <a:pt x="8961" y="23851"/>
                    <a:pt x="8303" y="25035"/>
                  </a:cubicBezTo>
                  <a:cubicBezTo>
                    <a:pt x="7570" y="26351"/>
                    <a:pt x="6931" y="27704"/>
                    <a:pt x="6367" y="29095"/>
                  </a:cubicBezTo>
                  <a:cubicBezTo>
                    <a:pt x="6217" y="29208"/>
                    <a:pt x="6086" y="29358"/>
                    <a:pt x="5935" y="29509"/>
                  </a:cubicBezTo>
                  <a:cubicBezTo>
                    <a:pt x="5052" y="30486"/>
                    <a:pt x="4676" y="31708"/>
                    <a:pt x="4544" y="33005"/>
                  </a:cubicBezTo>
                  <a:cubicBezTo>
                    <a:pt x="4488" y="33681"/>
                    <a:pt x="4488" y="34377"/>
                    <a:pt x="4507" y="35072"/>
                  </a:cubicBezTo>
                  <a:cubicBezTo>
                    <a:pt x="4507" y="35467"/>
                    <a:pt x="4507" y="35843"/>
                    <a:pt x="4507" y="36219"/>
                  </a:cubicBezTo>
                  <a:lnTo>
                    <a:pt x="4488" y="36594"/>
                  </a:lnTo>
                  <a:cubicBezTo>
                    <a:pt x="4450" y="36688"/>
                    <a:pt x="4432" y="36764"/>
                    <a:pt x="4432" y="36858"/>
                  </a:cubicBezTo>
                  <a:cubicBezTo>
                    <a:pt x="3811" y="37064"/>
                    <a:pt x="3473" y="37703"/>
                    <a:pt x="3642" y="38324"/>
                  </a:cubicBezTo>
                  <a:cubicBezTo>
                    <a:pt x="3755" y="38361"/>
                    <a:pt x="3886" y="38399"/>
                    <a:pt x="3980" y="38455"/>
                  </a:cubicBezTo>
                  <a:cubicBezTo>
                    <a:pt x="4563" y="38772"/>
                    <a:pt x="5229" y="38844"/>
                    <a:pt x="5903" y="38844"/>
                  </a:cubicBezTo>
                  <a:cubicBezTo>
                    <a:pt x="6468" y="38844"/>
                    <a:pt x="7039" y="38794"/>
                    <a:pt x="7570" y="38794"/>
                  </a:cubicBezTo>
                  <a:cubicBezTo>
                    <a:pt x="7600" y="38790"/>
                    <a:pt x="7630" y="38789"/>
                    <a:pt x="7659" y="38789"/>
                  </a:cubicBezTo>
                  <a:cubicBezTo>
                    <a:pt x="7793" y="38789"/>
                    <a:pt x="7917" y="38822"/>
                    <a:pt x="8040" y="38869"/>
                  </a:cubicBezTo>
                  <a:cubicBezTo>
                    <a:pt x="8435" y="38493"/>
                    <a:pt x="8623" y="37873"/>
                    <a:pt x="8266" y="37384"/>
                  </a:cubicBezTo>
                  <a:cubicBezTo>
                    <a:pt x="7194" y="35918"/>
                    <a:pt x="7570" y="33944"/>
                    <a:pt x="7984" y="32234"/>
                  </a:cubicBezTo>
                  <a:cubicBezTo>
                    <a:pt x="7965" y="32140"/>
                    <a:pt x="7946" y="32065"/>
                    <a:pt x="7946" y="31971"/>
                  </a:cubicBezTo>
                  <a:lnTo>
                    <a:pt x="7946" y="31219"/>
                  </a:lnTo>
                  <a:cubicBezTo>
                    <a:pt x="7946" y="30542"/>
                    <a:pt x="8510" y="29997"/>
                    <a:pt x="9187" y="29978"/>
                  </a:cubicBezTo>
                  <a:cubicBezTo>
                    <a:pt x="9337" y="29978"/>
                    <a:pt x="9506" y="30016"/>
                    <a:pt x="9657" y="30091"/>
                  </a:cubicBezTo>
                  <a:cubicBezTo>
                    <a:pt x="9845" y="29997"/>
                    <a:pt x="10051" y="29922"/>
                    <a:pt x="10239" y="29847"/>
                  </a:cubicBezTo>
                  <a:cubicBezTo>
                    <a:pt x="11574" y="29339"/>
                    <a:pt x="12777" y="28738"/>
                    <a:pt x="13810" y="27704"/>
                  </a:cubicBezTo>
                  <a:cubicBezTo>
                    <a:pt x="14825" y="26689"/>
                    <a:pt x="15615" y="25355"/>
                    <a:pt x="16649" y="24265"/>
                  </a:cubicBezTo>
                  <a:cubicBezTo>
                    <a:pt x="16836" y="24077"/>
                    <a:pt x="17006" y="23889"/>
                    <a:pt x="17194" y="23701"/>
                  </a:cubicBezTo>
                  <a:cubicBezTo>
                    <a:pt x="17363" y="23757"/>
                    <a:pt x="17532" y="23814"/>
                    <a:pt x="17701" y="23870"/>
                  </a:cubicBezTo>
                  <a:cubicBezTo>
                    <a:pt x="17908" y="24208"/>
                    <a:pt x="18171" y="24528"/>
                    <a:pt x="18472" y="24772"/>
                  </a:cubicBezTo>
                  <a:cubicBezTo>
                    <a:pt x="18603" y="24904"/>
                    <a:pt x="18772" y="24998"/>
                    <a:pt x="18942" y="25054"/>
                  </a:cubicBezTo>
                  <a:cubicBezTo>
                    <a:pt x="18960" y="25167"/>
                    <a:pt x="18998" y="25280"/>
                    <a:pt x="19036" y="25392"/>
                  </a:cubicBezTo>
                  <a:cubicBezTo>
                    <a:pt x="18133" y="25956"/>
                    <a:pt x="17269" y="26614"/>
                    <a:pt x="17024" y="27479"/>
                  </a:cubicBezTo>
                  <a:cubicBezTo>
                    <a:pt x="16949" y="27798"/>
                    <a:pt x="16930" y="28137"/>
                    <a:pt x="16987" y="28475"/>
                  </a:cubicBezTo>
                  <a:cubicBezTo>
                    <a:pt x="16968" y="28569"/>
                    <a:pt x="16949" y="28663"/>
                    <a:pt x="16930" y="28757"/>
                  </a:cubicBezTo>
                  <a:cubicBezTo>
                    <a:pt x="16780" y="30204"/>
                    <a:pt x="17175" y="31651"/>
                    <a:pt x="18039" y="32817"/>
                  </a:cubicBezTo>
                  <a:cubicBezTo>
                    <a:pt x="18283" y="33174"/>
                    <a:pt x="18681" y="33377"/>
                    <a:pt x="19100" y="33377"/>
                  </a:cubicBezTo>
                  <a:cubicBezTo>
                    <a:pt x="19166" y="33377"/>
                    <a:pt x="19232" y="33372"/>
                    <a:pt x="19299" y="33362"/>
                  </a:cubicBezTo>
                  <a:cubicBezTo>
                    <a:pt x="20194" y="34038"/>
                    <a:pt x="21272" y="34410"/>
                    <a:pt x="22382" y="34410"/>
                  </a:cubicBezTo>
                  <a:cubicBezTo>
                    <a:pt x="22507" y="34410"/>
                    <a:pt x="22632" y="34405"/>
                    <a:pt x="22757" y="34395"/>
                  </a:cubicBezTo>
                  <a:cubicBezTo>
                    <a:pt x="24336" y="34283"/>
                    <a:pt x="24373" y="31933"/>
                    <a:pt x="22757" y="31914"/>
                  </a:cubicBezTo>
                  <a:cubicBezTo>
                    <a:pt x="22005" y="31896"/>
                    <a:pt x="21385" y="31914"/>
                    <a:pt x="21178" y="31087"/>
                  </a:cubicBezTo>
                  <a:cubicBezTo>
                    <a:pt x="21028" y="30467"/>
                    <a:pt x="21028" y="29866"/>
                    <a:pt x="20765" y="29283"/>
                  </a:cubicBezTo>
                  <a:cubicBezTo>
                    <a:pt x="20727" y="29189"/>
                    <a:pt x="20671" y="29095"/>
                    <a:pt x="20633" y="29001"/>
                  </a:cubicBezTo>
                  <a:lnTo>
                    <a:pt x="20633" y="29001"/>
                  </a:lnTo>
                  <a:cubicBezTo>
                    <a:pt x="20896" y="29020"/>
                    <a:pt x="21159" y="29020"/>
                    <a:pt x="21423" y="29020"/>
                  </a:cubicBezTo>
                  <a:cubicBezTo>
                    <a:pt x="22531" y="29001"/>
                    <a:pt x="23622" y="28682"/>
                    <a:pt x="24580" y="28099"/>
                  </a:cubicBezTo>
                  <a:cubicBezTo>
                    <a:pt x="25362" y="27566"/>
                    <a:pt x="26429" y="25958"/>
                    <a:pt x="27480" y="25958"/>
                  </a:cubicBezTo>
                  <a:cubicBezTo>
                    <a:pt x="27541" y="25958"/>
                    <a:pt x="27602" y="25964"/>
                    <a:pt x="27663" y="25975"/>
                  </a:cubicBezTo>
                  <a:cubicBezTo>
                    <a:pt x="27749" y="25990"/>
                    <a:pt x="27837" y="25998"/>
                    <a:pt x="27925" y="25998"/>
                  </a:cubicBezTo>
                  <a:cubicBezTo>
                    <a:pt x="28601" y="25998"/>
                    <a:pt x="29275" y="25556"/>
                    <a:pt x="29241" y="24791"/>
                  </a:cubicBezTo>
                  <a:cubicBezTo>
                    <a:pt x="29185" y="23701"/>
                    <a:pt x="29185" y="22667"/>
                    <a:pt x="29223" y="21633"/>
                  </a:cubicBezTo>
                  <a:cubicBezTo>
                    <a:pt x="30877" y="17667"/>
                    <a:pt x="31816" y="13345"/>
                    <a:pt x="31534" y="9040"/>
                  </a:cubicBezTo>
                  <a:cubicBezTo>
                    <a:pt x="31403" y="6804"/>
                    <a:pt x="30350" y="5676"/>
                    <a:pt x="28527" y="4530"/>
                  </a:cubicBezTo>
                  <a:cubicBezTo>
                    <a:pt x="26591" y="3327"/>
                    <a:pt x="24561" y="2274"/>
                    <a:pt x="22475" y="1372"/>
                  </a:cubicBezTo>
                  <a:cubicBezTo>
                    <a:pt x="22456" y="1222"/>
                    <a:pt x="22438" y="1071"/>
                    <a:pt x="22400" y="902"/>
                  </a:cubicBezTo>
                  <a:cubicBezTo>
                    <a:pt x="22325" y="601"/>
                    <a:pt x="22118" y="338"/>
                    <a:pt x="21836" y="169"/>
                  </a:cubicBezTo>
                  <a:cubicBezTo>
                    <a:pt x="21646" y="55"/>
                    <a:pt x="21421" y="0"/>
                    <a:pt x="2119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102"/>
            <p:cNvSpPr/>
            <p:nvPr/>
          </p:nvSpPr>
          <p:spPr>
            <a:xfrm>
              <a:off x="6394181" y="1293059"/>
              <a:ext cx="608725" cy="488684"/>
            </a:xfrm>
            <a:custGeom>
              <a:avLst/>
              <a:gdLst/>
              <a:ahLst/>
              <a:cxnLst/>
              <a:rect l="l" t="t" r="r" b="b"/>
              <a:pathLst>
                <a:path w="6861" h="5508" extrusionOk="0">
                  <a:moveTo>
                    <a:pt x="507" y="880"/>
                  </a:moveTo>
                  <a:cubicBezTo>
                    <a:pt x="507" y="881"/>
                    <a:pt x="507" y="882"/>
                    <a:pt x="508" y="884"/>
                  </a:cubicBezTo>
                  <a:cubicBezTo>
                    <a:pt x="508" y="883"/>
                    <a:pt x="507" y="881"/>
                    <a:pt x="507" y="880"/>
                  </a:cubicBezTo>
                  <a:close/>
                  <a:moveTo>
                    <a:pt x="1487" y="0"/>
                  </a:moveTo>
                  <a:cubicBezTo>
                    <a:pt x="1336" y="0"/>
                    <a:pt x="1185" y="13"/>
                    <a:pt x="1034" y="38"/>
                  </a:cubicBezTo>
                  <a:cubicBezTo>
                    <a:pt x="931" y="19"/>
                    <a:pt x="827" y="8"/>
                    <a:pt x="725" y="8"/>
                  </a:cubicBezTo>
                  <a:cubicBezTo>
                    <a:pt x="531" y="8"/>
                    <a:pt x="342" y="46"/>
                    <a:pt x="170" y="132"/>
                  </a:cubicBezTo>
                  <a:cubicBezTo>
                    <a:pt x="113" y="151"/>
                    <a:pt x="57" y="188"/>
                    <a:pt x="1" y="207"/>
                  </a:cubicBezTo>
                  <a:cubicBezTo>
                    <a:pt x="225" y="394"/>
                    <a:pt x="394" y="619"/>
                    <a:pt x="507" y="880"/>
                  </a:cubicBezTo>
                  <a:lnTo>
                    <a:pt x="507" y="880"/>
                  </a:lnTo>
                  <a:cubicBezTo>
                    <a:pt x="505" y="876"/>
                    <a:pt x="506" y="875"/>
                    <a:pt x="509" y="875"/>
                  </a:cubicBezTo>
                  <a:cubicBezTo>
                    <a:pt x="522" y="875"/>
                    <a:pt x="580" y="924"/>
                    <a:pt x="571" y="924"/>
                  </a:cubicBezTo>
                  <a:cubicBezTo>
                    <a:pt x="570" y="924"/>
                    <a:pt x="568" y="923"/>
                    <a:pt x="565" y="921"/>
                  </a:cubicBezTo>
                  <a:lnTo>
                    <a:pt x="565" y="921"/>
                  </a:lnTo>
                  <a:cubicBezTo>
                    <a:pt x="665" y="979"/>
                    <a:pt x="788" y="1003"/>
                    <a:pt x="915" y="1003"/>
                  </a:cubicBezTo>
                  <a:cubicBezTo>
                    <a:pt x="955" y="1003"/>
                    <a:pt x="995" y="1001"/>
                    <a:pt x="1034" y="997"/>
                  </a:cubicBezTo>
                  <a:cubicBezTo>
                    <a:pt x="1523" y="997"/>
                    <a:pt x="2031" y="959"/>
                    <a:pt x="2538" y="959"/>
                  </a:cubicBezTo>
                  <a:cubicBezTo>
                    <a:pt x="2544" y="959"/>
                    <a:pt x="2550" y="959"/>
                    <a:pt x="2556" y="959"/>
                  </a:cubicBezTo>
                  <a:cubicBezTo>
                    <a:pt x="4136" y="959"/>
                    <a:pt x="4130" y="3421"/>
                    <a:pt x="2538" y="3440"/>
                  </a:cubicBezTo>
                  <a:cubicBezTo>
                    <a:pt x="2087" y="3440"/>
                    <a:pt x="1636" y="3478"/>
                    <a:pt x="1185" y="3478"/>
                  </a:cubicBezTo>
                  <a:cubicBezTo>
                    <a:pt x="1373" y="4135"/>
                    <a:pt x="1617" y="4774"/>
                    <a:pt x="2143" y="5019"/>
                  </a:cubicBezTo>
                  <a:cubicBezTo>
                    <a:pt x="2493" y="5186"/>
                    <a:pt x="2908" y="5247"/>
                    <a:pt x="3338" y="5247"/>
                  </a:cubicBezTo>
                  <a:cubicBezTo>
                    <a:pt x="4018" y="5247"/>
                    <a:pt x="4737" y="5096"/>
                    <a:pt x="5301" y="4981"/>
                  </a:cubicBezTo>
                  <a:cubicBezTo>
                    <a:pt x="5398" y="4956"/>
                    <a:pt x="5497" y="4944"/>
                    <a:pt x="5593" y="4944"/>
                  </a:cubicBezTo>
                  <a:cubicBezTo>
                    <a:pt x="6002" y="4944"/>
                    <a:pt x="6389" y="5158"/>
                    <a:pt x="6617" y="5507"/>
                  </a:cubicBezTo>
                  <a:cubicBezTo>
                    <a:pt x="6842" y="5132"/>
                    <a:pt x="6861" y="4680"/>
                    <a:pt x="6692" y="4267"/>
                  </a:cubicBezTo>
                  <a:cubicBezTo>
                    <a:pt x="5936" y="2561"/>
                    <a:pt x="3683" y="0"/>
                    <a:pt x="148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102"/>
            <p:cNvSpPr/>
            <p:nvPr/>
          </p:nvSpPr>
          <p:spPr>
            <a:xfrm>
              <a:off x="6624770" y="1159000"/>
              <a:ext cx="146392" cy="63082"/>
            </a:xfrm>
            <a:custGeom>
              <a:avLst/>
              <a:gdLst/>
              <a:ahLst/>
              <a:cxnLst/>
              <a:rect l="l" t="t" r="r" b="b"/>
              <a:pathLst>
                <a:path w="1650" h="711" extrusionOk="0">
                  <a:moveTo>
                    <a:pt x="1024" y="0"/>
                  </a:moveTo>
                  <a:cubicBezTo>
                    <a:pt x="795" y="0"/>
                    <a:pt x="570" y="38"/>
                    <a:pt x="353" y="102"/>
                  </a:cubicBezTo>
                  <a:cubicBezTo>
                    <a:pt x="1" y="225"/>
                    <a:pt x="110" y="710"/>
                    <a:pt x="449" y="710"/>
                  </a:cubicBezTo>
                  <a:cubicBezTo>
                    <a:pt x="472" y="710"/>
                    <a:pt x="496" y="708"/>
                    <a:pt x="522" y="703"/>
                  </a:cubicBezTo>
                  <a:cubicBezTo>
                    <a:pt x="697" y="653"/>
                    <a:pt x="881" y="628"/>
                    <a:pt x="1067" y="628"/>
                  </a:cubicBezTo>
                  <a:cubicBezTo>
                    <a:pt x="1161" y="628"/>
                    <a:pt x="1255" y="634"/>
                    <a:pt x="1349" y="647"/>
                  </a:cubicBezTo>
                  <a:cubicBezTo>
                    <a:pt x="1518" y="647"/>
                    <a:pt x="1649" y="496"/>
                    <a:pt x="1649" y="327"/>
                  </a:cubicBezTo>
                  <a:cubicBezTo>
                    <a:pt x="1649" y="158"/>
                    <a:pt x="1518" y="27"/>
                    <a:pt x="1349" y="27"/>
                  </a:cubicBezTo>
                  <a:cubicBezTo>
                    <a:pt x="1240" y="9"/>
                    <a:pt x="1132" y="0"/>
                    <a:pt x="10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102"/>
            <p:cNvSpPr/>
            <p:nvPr/>
          </p:nvSpPr>
          <p:spPr>
            <a:xfrm>
              <a:off x="6382469" y="1109316"/>
              <a:ext cx="248867" cy="217281"/>
            </a:xfrm>
            <a:custGeom>
              <a:avLst/>
              <a:gdLst/>
              <a:ahLst/>
              <a:cxnLst/>
              <a:rect l="l" t="t" r="r" b="b"/>
              <a:pathLst>
                <a:path w="2805" h="2449" extrusionOk="0">
                  <a:moveTo>
                    <a:pt x="2451" y="1"/>
                  </a:moveTo>
                  <a:cubicBezTo>
                    <a:pt x="2399" y="1"/>
                    <a:pt x="2346" y="14"/>
                    <a:pt x="2294" y="42"/>
                  </a:cubicBezTo>
                  <a:lnTo>
                    <a:pt x="245" y="1470"/>
                  </a:lnTo>
                  <a:cubicBezTo>
                    <a:pt x="1" y="1657"/>
                    <a:pt x="120" y="2009"/>
                    <a:pt x="341" y="2063"/>
                  </a:cubicBezTo>
                  <a:lnTo>
                    <a:pt x="341" y="2063"/>
                  </a:lnTo>
                  <a:cubicBezTo>
                    <a:pt x="281" y="2254"/>
                    <a:pt x="447" y="2449"/>
                    <a:pt x="643" y="2449"/>
                  </a:cubicBezTo>
                  <a:cubicBezTo>
                    <a:pt x="710" y="2449"/>
                    <a:pt x="781" y="2426"/>
                    <a:pt x="847" y="2372"/>
                  </a:cubicBezTo>
                  <a:cubicBezTo>
                    <a:pt x="1505" y="1714"/>
                    <a:pt x="2407" y="1338"/>
                    <a:pt x="2745" y="399"/>
                  </a:cubicBezTo>
                  <a:cubicBezTo>
                    <a:pt x="2804" y="176"/>
                    <a:pt x="2642" y="1"/>
                    <a:pt x="24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102"/>
            <p:cNvSpPr/>
            <p:nvPr/>
          </p:nvSpPr>
          <p:spPr>
            <a:xfrm>
              <a:off x="6379630" y="1020416"/>
              <a:ext cx="1608894" cy="1177791"/>
            </a:xfrm>
            <a:custGeom>
              <a:avLst/>
              <a:gdLst/>
              <a:ahLst/>
              <a:cxnLst/>
              <a:rect l="l" t="t" r="r" b="b"/>
              <a:pathLst>
                <a:path w="18134" h="13275" extrusionOk="0">
                  <a:moveTo>
                    <a:pt x="8039" y="1"/>
                  </a:moveTo>
                  <a:cubicBezTo>
                    <a:pt x="7946" y="1"/>
                    <a:pt x="7852" y="16"/>
                    <a:pt x="7758" y="47"/>
                  </a:cubicBezTo>
                  <a:cubicBezTo>
                    <a:pt x="7570" y="85"/>
                    <a:pt x="7401" y="235"/>
                    <a:pt x="7194" y="273"/>
                  </a:cubicBezTo>
                  <a:cubicBezTo>
                    <a:pt x="7037" y="320"/>
                    <a:pt x="6874" y="337"/>
                    <a:pt x="6709" y="337"/>
                  </a:cubicBezTo>
                  <a:cubicBezTo>
                    <a:pt x="6342" y="337"/>
                    <a:pt x="5965" y="250"/>
                    <a:pt x="5615" y="198"/>
                  </a:cubicBezTo>
                  <a:cubicBezTo>
                    <a:pt x="5322" y="155"/>
                    <a:pt x="5043" y="134"/>
                    <a:pt x="4774" y="134"/>
                  </a:cubicBezTo>
                  <a:cubicBezTo>
                    <a:pt x="2925" y="134"/>
                    <a:pt x="1616" y="1110"/>
                    <a:pt x="221" y="2472"/>
                  </a:cubicBezTo>
                  <a:cubicBezTo>
                    <a:pt x="1" y="2692"/>
                    <a:pt x="217" y="3005"/>
                    <a:pt x="465" y="3005"/>
                  </a:cubicBezTo>
                  <a:cubicBezTo>
                    <a:pt x="535" y="3005"/>
                    <a:pt x="607" y="2980"/>
                    <a:pt x="672" y="2923"/>
                  </a:cubicBezTo>
                  <a:cubicBezTo>
                    <a:pt x="1499" y="2115"/>
                    <a:pt x="2420" y="1194"/>
                    <a:pt x="3548" y="856"/>
                  </a:cubicBezTo>
                  <a:cubicBezTo>
                    <a:pt x="3846" y="762"/>
                    <a:pt x="4140" y="728"/>
                    <a:pt x="4431" y="728"/>
                  </a:cubicBezTo>
                  <a:cubicBezTo>
                    <a:pt x="5131" y="728"/>
                    <a:pt x="5820" y="923"/>
                    <a:pt x="6536" y="950"/>
                  </a:cubicBezTo>
                  <a:cubicBezTo>
                    <a:pt x="6594" y="953"/>
                    <a:pt x="6649" y="954"/>
                    <a:pt x="6702" y="954"/>
                  </a:cubicBezTo>
                  <a:cubicBezTo>
                    <a:pt x="7224" y="954"/>
                    <a:pt x="7537" y="823"/>
                    <a:pt x="7874" y="823"/>
                  </a:cubicBezTo>
                  <a:cubicBezTo>
                    <a:pt x="8151" y="823"/>
                    <a:pt x="8445" y="911"/>
                    <a:pt x="8886" y="1231"/>
                  </a:cubicBezTo>
                  <a:cubicBezTo>
                    <a:pt x="9656" y="1758"/>
                    <a:pt x="10389" y="2322"/>
                    <a:pt x="11160" y="2829"/>
                  </a:cubicBezTo>
                  <a:cubicBezTo>
                    <a:pt x="12889" y="3900"/>
                    <a:pt x="15182" y="4671"/>
                    <a:pt x="16329" y="6438"/>
                  </a:cubicBezTo>
                  <a:cubicBezTo>
                    <a:pt x="17569" y="8374"/>
                    <a:pt x="17344" y="10817"/>
                    <a:pt x="17137" y="12979"/>
                  </a:cubicBezTo>
                  <a:cubicBezTo>
                    <a:pt x="17118" y="13176"/>
                    <a:pt x="17264" y="13275"/>
                    <a:pt x="17419" y="13275"/>
                  </a:cubicBezTo>
                  <a:cubicBezTo>
                    <a:pt x="17574" y="13275"/>
                    <a:pt x="17738" y="13176"/>
                    <a:pt x="17757" y="12979"/>
                  </a:cubicBezTo>
                  <a:cubicBezTo>
                    <a:pt x="18039" y="10441"/>
                    <a:pt x="18133" y="7847"/>
                    <a:pt x="16874" y="5536"/>
                  </a:cubicBezTo>
                  <a:cubicBezTo>
                    <a:pt x="16815" y="5425"/>
                    <a:pt x="16724" y="5379"/>
                    <a:pt x="16632" y="5379"/>
                  </a:cubicBezTo>
                  <a:cubicBezTo>
                    <a:pt x="16537" y="5379"/>
                    <a:pt x="16441" y="5427"/>
                    <a:pt x="16379" y="5502"/>
                  </a:cubicBezTo>
                  <a:lnTo>
                    <a:pt x="16379" y="5502"/>
                  </a:lnTo>
                  <a:cubicBezTo>
                    <a:pt x="15057" y="3990"/>
                    <a:pt x="12956" y="3235"/>
                    <a:pt x="11310" y="2171"/>
                  </a:cubicBezTo>
                  <a:cubicBezTo>
                    <a:pt x="10784" y="1833"/>
                    <a:pt x="10258" y="1495"/>
                    <a:pt x="9769" y="1119"/>
                  </a:cubicBezTo>
                  <a:cubicBezTo>
                    <a:pt x="9356" y="818"/>
                    <a:pt x="8905" y="273"/>
                    <a:pt x="8416" y="85"/>
                  </a:cubicBezTo>
                  <a:cubicBezTo>
                    <a:pt x="8295" y="30"/>
                    <a:pt x="8169" y="1"/>
                    <a:pt x="80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102"/>
            <p:cNvSpPr/>
            <p:nvPr/>
          </p:nvSpPr>
          <p:spPr>
            <a:xfrm>
              <a:off x="5318602" y="1817493"/>
              <a:ext cx="1782701" cy="742252"/>
            </a:xfrm>
            <a:custGeom>
              <a:avLst/>
              <a:gdLst/>
              <a:ahLst/>
              <a:cxnLst/>
              <a:rect l="l" t="t" r="r" b="b"/>
              <a:pathLst>
                <a:path w="20093" h="8366" extrusionOk="0">
                  <a:moveTo>
                    <a:pt x="19201" y="0"/>
                  </a:moveTo>
                  <a:cubicBezTo>
                    <a:pt x="19023" y="0"/>
                    <a:pt x="18845" y="149"/>
                    <a:pt x="18890" y="386"/>
                  </a:cubicBezTo>
                  <a:cubicBezTo>
                    <a:pt x="19454" y="2359"/>
                    <a:pt x="16559" y="3731"/>
                    <a:pt x="15225" y="4652"/>
                  </a:cubicBezTo>
                  <a:cubicBezTo>
                    <a:pt x="13665" y="5724"/>
                    <a:pt x="12199" y="6645"/>
                    <a:pt x="10319" y="7002"/>
                  </a:cubicBezTo>
                  <a:cubicBezTo>
                    <a:pt x="8459" y="7340"/>
                    <a:pt x="6560" y="7547"/>
                    <a:pt x="4681" y="7622"/>
                  </a:cubicBezTo>
                  <a:cubicBezTo>
                    <a:pt x="4266" y="7644"/>
                    <a:pt x="3780" y="7696"/>
                    <a:pt x="3300" y="7696"/>
                  </a:cubicBezTo>
                  <a:cubicBezTo>
                    <a:pt x="2562" y="7696"/>
                    <a:pt x="1835" y="7574"/>
                    <a:pt x="1392" y="7039"/>
                  </a:cubicBezTo>
                  <a:cubicBezTo>
                    <a:pt x="640" y="6156"/>
                    <a:pt x="903" y="4878"/>
                    <a:pt x="1110" y="3844"/>
                  </a:cubicBezTo>
                  <a:cubicBezTo>
                    <a:pt x="1155" y="3606"/>
                    <a:pt x="954" y="3450"/>
                    <a:pt x="772" y="3450"/>
                  </a:cubicBezTo>
                  <a:cubicBezTo>
                    <a:pt x="651" y="3450"/>
                    <a:pt x="538" y="3518"/>
                    <a:pt x="508" y="3675"/>
                  </a:cubicBezTo>
                  <a:cubicBezTo>
                    <a:pt x="207" y="5198"/>
                    <a:pt x="1" y="7434"/>
                    <a:pt x="1805" y="8130"/>
                  </a:cubicBezTo>
                  <a:cubicBezTo>
                    <a:pt x="2266" y="8308"/>
                    <a:pt x="2798" y="8366"/>
                    <a:pt x="3348" y="8366"/>
                  </a:cubicBezTo>
                  <a:cubicBezTo>
                    <a:pt x="4185" y="8366"/>
                    <a:pt x="5063" y="8231"/>
                    <a:pt x="5790" y="8186"/>
                  </a:cubicBezTo>
                  <a:cubicBezTo>
                    <a:pt x="7087" y="8092"/>
                    <a:pt x="8383" y="7942"/>
                    <a:pt x="9661" y="7735"/>
                  </a:cubicBezTo>
                  <a:cubicBezTo>
                    <a:pt x="12312" y="7321"/>
                    <a:pt x="14210" y="6118"/>
                    <a:pt x="16390" y="4596"/>
                  </a:cubicBezTo>
                  <a:cubicBezTo>
                    <a:pt x="17837" y="3581"/>
                    <a:pt x="20093" y="2341"/>
                    <a:pt x="19491" y="217"/>
                  </a:cubicBezTo>
                  <a:cubicBezTo>
                    <a:pt x="19439" y="66"/>
                    <a:pt x="19320" y="0"/>
                    <a:pt x="192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102"/>
            <p:cNvSpPr/>
            <p:nvPr/>
          </p:nvSpPr>
          <p:spPr>
            <a:xfrm>
              <a:off x="7039634" y="2635331"/>
              <a:ext cx="608636" cy="964236"/>
            </a:xfrm>
            <a:custGeom>
              <a:avLst/>
              <a:gdLst/>
              <a:ahLst/>
              <a:cxnLst/>
              <a:rect l="l" t="t" r="r" b="b"/>
              <a:pathLst>
                <a:path w="6860" h="10868" extrusionOk="0">
                  <a:moveTo>
                    <a:pt x="3522" y="0"/>
                  </a:moveTo>
                  <a:cubicBezTo>
                    <a:pt x="3248" y="0"/>
                    <a:pt x="3058" y="423"/>
                    <a:pt x="3364" y="584"/>
                  </a:cubicBezTo>
                  <a:cubicBezTo>
                    <a:pt x="4416" y="1148"/>
                    <a:pt x="5882" y="2201"/>
                    <a:pt x="5958" y="3535"/>
                  </a:cubicBezTo>
                  <a:cubicBezTo>
                    <a:pt x="6014" y="4400"/>
                    <a:pt x="5694" y="5509"/>
                    <a:pt x="5450" y="6317"/>
                  </a:cubicBezTo>
                  <a:cubicBezTo>
                    <a:pt x="4736" y="8760"/>
                    <a:pt x="2932" y="10038"/>
                    <a:pt x="413" y="10245"/>
                  </a:cubicBezTo>
                  <a:cubicBezTo>
                    <a:pt x="30" y="10282"/>
                    <a:pt x="1" y="10867"/>
                    <a:pt x="378" y="10867"/>
                  </a:cubicBezTo>
                  <a:cubicBezTo>
                    <a:pt x="389" y="10867"/>
                    <a:pt x="401" y="10867"/>
                    <a:pt x="413" y="10865"/>
                  </a:cubicBezTo>
                  <a:cubicBezTo>
                    <a:pt x="3195" y="10621"/>
                    <a:pt x="5262" y="9211"/>
                    <a:pt x="6052" y="6486"/>
                  </a:cubicBezTo>
                  <a:cubicBezTo>
                    <a:pt x="6371" y="5415"/>
                    <a:pt x="6860" y="3761"/>
                    <a:pt x="6409" y="2689"/>
                  </a:cubicBezTo>
                  <a:cubicBezTo>
                    <a:pt x="5920" y="1524"/>
                    <a:pt x="4755" y="622"/>
                    <a:pt x="3665" y="39"/>
                  </a:cubicBezTo>
                  <a:cubicBezTo>
                    <a:pt x="3616" y="12"/>
                    <a:pt x="3568" y="0"/>
                    <a:pt x="352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102"/>
            <p:cNvSpPr/>
            <p:nvPr/>
          </p:nvSpPr>
          <p:spPr>
            <a:xfrm>
              <a:off x="5664352" y="2766639"/>
              <a:ext cx="577938" cy="879151"/>
            </a:xfrm>
            <a:custGeom>
              <a:avLst/>
              <a:gdLst/>
              <a:ahLst/>
              <a:cxnLst/>
              <a:rect l="l" t="t" r="r" b="b"/>
              <a:pathLst>
                <a:path w="6514" h="9909" extrusionOk="0">
                  <a:moveTo>
                    <a:pt x="6141" y="1"/>
                  </a:moveTo>
                  <a:cubicBezTo>
                    <a:pt x="6018" y="1"/>
                    <a:pt x="5892" y="64"/>
                    <a:pt x="5840" y="213"/>
                  </a:cubicBezTo>
                  <a:cubicBezTo>
                    <a:pt x="5125" y="1924"/>
                    <a:pt x="4486" y="3690"/>
                    <a:pt x="3697" y="5382"/>
                  </a:cubicBezTo>
                  <a:cubicBezTo>
                    <a:pt x="2908" y="7055"/>
                    <a:pt x="1686" y="8277"/>
                    <a:pt x="239" y="9404"/>
                  </a:cubicBezTo>
                  <a:cubicBezTo>
                    <a:pt x="1" y="9598"/>
                    <a:pt x="222" y="9909"/>
                    <a:pt x="474" y="9909"/>
                  </a:cubicBezTo>
                  <a:cubicBezTo>
                    <a:pt x="540" y="9909"/>
                    <a:pt x="608" y="9887"/>
                    <a:pt x="671" y="9837"/>
                  </a:cubicBezTo>
                  <a:lnTo>
                    <a:pt x="671" y="9855"/>
                  </a:lnTo>
                  <a:cubicBezTo>
                    <a:pt x="2175" y="8671"/>
                    <a:pt x="3415" y="7431"/>
                    <a:pt x="4242" y="5683"/>
                  </a:cubicBezTo>
                  <a:cubicBezTo>
                    <a:pt x="5050" y="3954"/>
                    <a:pt x="5708" y="2149"/>
                    <a:pt x="6422" y="364"/>
                  </a:cubicBezTo>
                  <a:cubicBezTo>
                    <a:pt x="6513" y="148"/>
                    <a:pt x="6330" y="1"/>
                    <a:pt x="61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102"/>
            <p:cNvSpPr/>
            <p:nvPr/>
          </p:nvSpPr>
          <p:spPr>
            <a:xfrm>
              <a:off x="5145150" y="1043750"/>
              <a:ext cx="2888361" cy="3437908"/>
            </a:xfrm>
            <a:custGeom>
              <a:avLst/>
              <a:gdLst/>
              <a:ahLst/>
              <a:cxnLst/>
              <a:rect l="l" t="t" r="r" b="b"/>
              <a:pathLst>
                <a:path w="32555" h="38749" extrusionOk="0">
                  <a:moveTo>
                    <a:pt x="24999" y="8881"/>
                  </a:moveTo>
                  <a:lnTo>
                    <a:pt x="27348" y="9671"/>
                  </a:lnTo>
                  <a:lnTo>
                    <a:pt x="24566" y="9971"/>
                  </a:lnTo>
                  <a:lnTo>
                    <a:pt x="24999" y="8881"/>
                  </a:lnTo>
                  <a:close/>
                  <a:moveTo>
                    <a:pt x="21371" y="9708"/>
                  </a:moveTo>
                  <a:cubicBezTo>
                    <a:pt x="21559" y="9877"/>
                    <a:pt x="21691" y="10065"/>
                    <a:pt x="21860" y="10141"/>
                  </a:cubicBezTo>
                  <a:cubicBezTo>
                    <a:pt x="22179" y="10253"/>
                    <a:pt x="22518" y="10329"/>
                    <a:pt x="22837" y="10385"/>
                  </a:cubicBezTo>
                  <a:cubicBezTo>
                    <a:pt x="23232" y="10441"/>
                    <a:pt x="23646" y="10498"/>
                    <a:pt x="24115" y="10554"/>
                  </a:cubicBezTo>
                  <a:lnTo>
                    <a:pt x="23157" y="12396"/>
                  </a:lnTo>
                  <a:lnTo>
                    <a:pt x="22574" y="12171"/>
                  </a:lnTo>
                  <a:cubicBezTo>
                    <a:pt x="22687" y="11945"/>
                    <a:pt x="22781" y="11738"/>
                    <a:pt x="22875" y="11513"/>
                  </a:cubicBezTo>
                  <a:lnTo>
                    <a:pt x="22800" y="11475"/>
                  </a:lnTo>
                  <a:lnTo>
                    <a:pt x="22330" y="12114"/>
                  </a:lnTo>
                  <a:lnTo>
                    <a:pt x="20300" y="11513"/>
                  </a:lnTo>
                  <a:cubicBezTo>
                    <a:pt x="20544" y="11231"/>
                    <a:pt x="20789" y="11005"/>
                    <a:pt x="20995" y="10761"/>
                  </a:cubicBezTo>
                  <a:cubicBezTo>
                    <a:pt x="21071" y="10667"/>
                    <a:pt x="21127" y="10573"/>
                    <a:pt x="21146" y="10441"/>
                  </a:cubicBezTo>
                  <a:cubicBezTo>
                    <a:pt x="21221" y="10216"/>
                    <a:pt x="21277" y="9990"/>
                    <a:pt x="21371" y="9708"/>
                  </a:cubicBezTo>
                  <a:close/>
                  <a:moveTo>
                    <a:pt x="19421" y="12828"/>
                  </a:moveTo>
                  <a:cubicBezTo>
                    <a:pt x="19668" y="12828"/>
                    <a:pt x="19918" y="12886"/>
                    <a:pt x="20169" y="12886"/>
                  </a:cubicBezTo>
                  <a:cubicBezTo>
                    <a:pt x="20294" y="12886"/>
                    <a:pt x="20419" y="12872"/>
                    <a:pt x="20544" y="12828"/>
                  </a:cubicBezTo>
                  <a:lnTo>
                    <a:pt x="20544" y="12941"/>
                  </a:lnTo>
                  <a:lnTo>
                    <a:pt x="18928" y="12941"/>
                  </a:lnTo>
                  <a:cubicBezTo>
                    <a:pt x="19091" y="12854"/>
                    <a:pt x="19255" y="12828"/>
                    <a:pt x="19421" y="12828"/>
                  </a:cubicBezTo>
                  <a:close/>
                  <a:moveTo>
                    <a:pt x="21728" y="12810"/>
                  </a:moveTo>
                  <a:lnTo>
                    <a:pt x="21728" y="12810"/>
                  </a:lnTo>
                  <a:cubicBezTo>
                    <a:pt x="21678" y="12899"/>
                    <a:pt x="21655" y="12942"/>
                    <a:pt x="21528" y="12942"/>
                  </a:cubicBezTo>
                  <a:cubicBezTo>
                    <a:pt x="21417" y="12942"/>
                    <a:pt x="21225" y="12909"/>
                    <a:pt x="20864" y="12847"/>
                  </a:cubicBezTo>
                  <a:lnTo>
                    <a:pt x="21728" y="12810"/>
                  </a:lnTo>
                  <a:close/>
                  <a:moveTo>
                    <a:pt x="22160" y="12821"/>
                  </a:moveTo>
                  <a:cubicBezTo>
                    <a:pt x="22262" y="12821"/>
                    <a:pt x="22422" y="12882"/>
                    <a:pt x="22725" y="12998"/>
                  </a:cubicBezTo>
                  <a:lnTo>
                    <a:pt x="22593" y="13336"/>
                  </a:lnTo>
                  <a:lnTo>
                    <a:pt x="21916" y="13054"/>
                  </a:lnTo>
                  <a:cubicBezTo>
                    <a:pt x="22005" y="12896"/>
                    <a:pt x="22047" y="12821"/>
                    <a:pt x="22160" y="12821"/>
                  </a:cubicBezTo>
                  <a:close/>
                  <a:moveTo>
                    <a:pt x="8208" y="16428"/>
                  </a:moveTo>
                  <a:cubicBezTo>
                    <a:pt x="8341" y="16428"/>
                    <a:pt x="8412" y="16506"/>
                    <a:pt x="8365" y="16663"/>
                  </a:cubicBezTo>
                  <a:cubicBezTo>
                    <a:pt x="8252" y="17114"/>
                    <a:pt x="8083" y="17565"/>
                    <a:pt x="7951" y="17997"/>
                  </a:cubicBezTo>
                  <a:cubicBezTo>
                    <a:pt x="7914" y="18053"/>
                    <a:pt x="7876" y="18091"/>
                    <a:pt x="7820" y="18091"/>
                  </a:cubicBezTo>
                  <a:cubicBezTo>
                    <a:pt x="7331" y="18147"/>
                    <a:pt x="6842" y="18166"/>
                    <a:pt x="6354" y="18223"/>
                  </a:cubicBezTo>
                  <a:cubicBezTo>
                    <a:pt x="6147" y="18241"/>
                    <a:pt x="5959" y="18279"/>
                    <a:pt x="5752" y="18298"/>
                  </a:cubicBezTo>
                  <a:cubicBezTo>
                    <a:pt x="5433" y="18335"/>
                    <a:pt x="5095" y="18354"/>
                    <a:pt x="4775" y="18354"/>
                  </a:cubicBezTo>
                  <a:cubicBezTo>
                    <a:pt x="5264" y="18035"/>
                    <a:pt x="5264" y="17508"/>
                    <a:pt x="5395" y="16945"/>
                  </a:cubicBezTo>
                  <a:lnTo>
                    <a:pt x="5395" y="16945"/>
                  </a:lnTo>
                  <a:lnTo>
                    <a:pt x="5095" y="17208"/>
                  </a:lnTo>
                  <a:cubicBezTo>
                    <a:pt x="5130" y="16932"/>
                    <a:pt x="5128" y="16855"/>
                    <a:pt x="5385" y="16855"/>
                  </a:cubicBezTo>
                  <a:cubicBezTo>
                    <a:pt x="5531" y="16855"/>
                    <a:pt x="5761" y="16880"/>
                    <a:pt x="6128" y="16907"/>
                  </a:cubicBezTo>
                  <a:lnTo>
                    <a:pt x="6091" y="16775"/>
                  </a:lnTo>
                  <a:lnTo>
                    <a:pt x="8121" y="16437"/>
                  </a:lnTo>
                  <a:cubicBezTo>
                    <a:pt x="8152" y="16431"/>
                    <a:pt x="8181" y="16428"/>
                    <a:pt x="8208" y="16428"/>
                  </a:cubicBezTo>
                  <a:close/>
                  <a:moveTo>
                    <a:pt x="31182" y="14727"/>
                  </a:moveTo>
                  <a:lnTo>
                    <a:pt x="31276" y="14783"/>
                  </a:lnTo>
                  <a:cubicBezTo>
                    <a:pt x="31258" y="14896"/>
                    <a:pt x="31239" y="15027"/>
                    <a:pt x="31220" y="15159"/>
                  </a:cubicBezTo>
                  <a:cubicBezTo>
                    <a:pt x="30919" y="16024"/>
                    <a:pt x="30619" y="16869"/>
                    <a:pt x="30299" y="17734"/>
                  </a:cubicBezTo>
                  <a:cubicBezTo>
                    <a:pt x="30243" y="17847"/>
                    <a:pt x="30130" y="17960"/>
                    <a:pt x="30017" y="17997"/>
                  </a:cubicBezTo>
                  <a:cubicBezTo>
                    <a:pt x="29510" y="18185"/>
                    <a:pt x="29002" y="18317"/>
                    <a:pt x="28476" y="18429"/>
                  </a:cubicBezTo>
                  <a:cubicBezTo>
                    <a:pt x="28316" y="18448"/>
                    <a:pt x="28156" y="18458"/>
                    <a:pt x="27997" y="18458"/>
                  </a:cubicBezTo>
                  <a:cubicBezTo>
                    <a:pt x="27837" y="18458"/>
                    <a:pt x="27677" y="18448"/>
                    <a:pt x="27517" y="18429"/>
                  </a:cubicBezTo>
                  <a:lnTo>
                    <a:pt x="27480" y="18354"/>
                  </a:lnTo>
                  <a:cubicBezTo>
                    <a:pt x="27536" y="18298"/>
                    <a:pt x="27611" y="18241"/>
                    <a:pt x="27687" y="18166"/>
                  </a:cubicBezTo>
                  <a:cubicBezTo>
                    <a:pt x="27950" y="18035"/>
                    <a:pt x="28194" y="17866"/>
                    <a:pt x="28438" y="17678"/>
                  </a:cubicBezTo>
                  <a:cubicBezTo>
                    <a:pt x="28983" y="17264"/>
                    <a:pt x="29491" y="16794"/>
                    <a:pt x="29980" y="16306"/>
                  </a:cubicBezTo>
                  <a:cubicBezTo>
                    <a:pt x="30280" y="15930"/>
                    <a:pt x="30562" y="15554"/>
                    <a:pt x="30825" y="15140"/>
                  </a:cubicBezTo>
                  <a:cubicBezTo>
                    <a:pt x="30938" y="14990"/>
                    <a:pt x="31051" y="14858"/>
                    <a:pt x="31182" y="14727"/>
                  </a:cubicBezTo>
                  <a:close/>
                  <a:moveTo>
                    <a:pt x="29961" y="19031"/>
                  </a:moveTo>
                  <a:lnTo>
                    <a:pt x="29754" y="19971"/>
                  </a:lnTo>
                  <a:lnTo>
                    <a:pt x="29679" y="19971"/>
                  </a:lnTo>
                  <a:lnTo>
                    <a:pt x="29679" y="19576"/>
                  </a:lnTo>
                  <a:lnTo>
                    <a:pt x="29359" y="19538"/>
                  </a:lnTo>
                  <a:lnTo>
                    <a:pt x="29961" y="19031"/>
                  </a:lnTo>
                  <a:close/>
                  <a:moveTo>
                    <a:pt x="23627" y="20760"/>
                  </a:moveTo>
                  <a:cubicBezTo>
                    <a:pt x="23627" y="20816"/>
                    <a:pt x="23646" y="20910"/>
                    <a:pt x="23608" y="20948"/>
                  </a:cubicBezTo>
                  <a:cubicBezTo>
                    <a:pt x="23345" y="21305"/>
                    <a:pt x="23138" y="21794"/>
                    <a:pt x="22781" y="21982"/>
                  </a:cubicBezTo>
                  <a:cubicBezTo>
                    <a:pt x="22067" y="22320"/>
                    <a:pt x="21334" y="22583"/>
                    <a:pt x="20563" y="22771"/>
                  </a:cubicBezTo>
                  <a:cubicBezTo>
                    <a:pt x="20977" y="22057"/>
                    <a:pt x="22837" y="20873"/>
                    <a:pt x="23627" y="20760"/>
                  </a:cubicBezTo>
                  <a:close/>
                  <a:moveTo>
                    <a:pt x="11372" y="22207"/>
                  </a:moveTo>
                  <a:cubicBezTo>
                    <a:pt x="11786" y="22376"/>
                    <a:pt x="11786" y="22376"/>
                    <a:pt x="11541" y="22846"/>
                  </a:cubicBezTo>
                  <a:lnTo>
                    <a:pt x="11165" y="22790"/>
                  </a:lnTo>
                  <a:lnTo>
                    <a:pt x="11372" y="22207"/>
                  </a:lnTo>
                  <a:close/>
                  <a:moveTo>
                    <a:pt x="23300" y="1"/>
                  </a:moveTo>
                  <a:cubicBezTo>
                    <a:pt x="23267" y="1"/>
                    <a:pt x="23232" y="4"/>
                    <a:pt x="23194" y="10"/>
                  </a:cubicBezTo>
                  <a:cubicBezTo>
                    <a:pt x="22781" y="66"/>
                    <a:pt x="22386" y="104"/>
                    <a:pt x="21992" y="198"/>
                  </a:cubicBezTo>
                  <a:cubicBezTo>
                    <a:pt x="21522" y="292"/>
                    <a:pt x="21052" y="423"/>
                    <a:pt x="20582" y="555"/>
                  </a:cubicBezTo>
                  <a:cubicBezTo>
                    <a:pt x="20597" y="749"/>
                    <a:pt x="20636" y="908"/>
                    <a:pt x="20821" y="908"/>
                  </a:cubicBezTo>
                  <a:cubicBezTo>
                    <a:pt x="20869" y="908"/>
                    <a:pt x="20926" y="898"/>
                    <a:pt x="20995" y="874"/>
                  </a:cubicBezTo>
                  <a:cubicBezTo>
                    <a:pt x="21023" y="868"/>
                    <a:pt x="21050" y="863"/>
                    <a:pt x="21078" y="863"/>
                  </a:cubicBezTo>
                  <a:cubicBezTo>
                    <a:pt x="21126" y="863"/>
                    <a:pt x="21173" y="876"/>
                    <a:pt x="21221" y="912"/>
                  </a:cubicBezTo>
                  <a:cubicBezTo>
                    <a:pt x="21280" y="986"/>
                    <a:pt x="21337" y="1011"/>
                    <a:pt x="21394" y="1011"/>
                  </a:cubicBezTo>
                  <a:cubicBezTo>
                    <a:pt x="21481" y="1011"/>
                    <a:pt x="21570" y="954"/>
                    <a:pt x="21672" y="931"/>
                  </a:cubicBezTo>
                  <a:cubicBezTo>
                    <a:pt x="22104" y="781"/>
                    <a:pt x="22537" y="649"/>
                    <a:pt x="22969" y="536"/>
                  </a:cubicBezTo>
                  <a:lnTo>
                    <a:pt x="23025" y="649"/>
                  </a:lnTo>
                  <a:cubicBezTo>
                    <a:pt x="22800" y="893"/>
                    <a:pt x="22555" y="1138"/>
                    <a:pt x="22330" y="1401"/>
                  </a:cubicBezTo>
                  <a:cubicBezTo>
                    <a:pt x="22216" y="1529"/>
                    <a:pt x="22091" y="1568"/>
                    <a:pt x="21960" y="1568"/>
                  </a:cubicBezTo>
                  <a:cubicBezTo>
                    <a:pt x="21758" y="1568"/>
                    <a:pt x="21542" y="1475"/>
                    <a:pt x="21331" y="1475"/>
                  </a:cubicBezTo>
                  <a:cubicBezTo>
                    <a:pt x="21320" y="1475"/>
                    <a:pt x="21308" y="1475"/>
                    <a:pt x="21296" y="1476"/>
                  </a:cubicBezTo>
                  <a:cubicBezTo>
                    <a:pt x="21540" y="1777"/>
                    <a:pt x="21522" y="1927"/>
                    <a:pt x="21240" y="2247"/>
                  </a:cubicBezTo>
                  <a:cubicBezTo>
                    <a:pt x="21497" y="2504"/>
                    <a:pt x="21610" y="2593"/>
                    <a:pt x="21778" y="2593"/>
                  </a:cubicBezTo>
                  <a:cubicBezTo>
                    <a:pt x="21868" y="2593"/>
                    <a:pt x="21973" y="2568"/>
                    <a:pt x="22123" y="2528"/>
                  </a:cubicBezTo>
                  <a:cubicBezTo>
                    <a:pt x="22725" y="2341"/>
                    <a:pt x="22988" y="1814"/>
                    <a:pt x="23288" y="1344"/>
                  </a:cubicBezTo>
                  <a:cubicBezTo>
                    <a:pt x="23307" y="1326"/>
                    <a:pt x="23288" y="1269"/>
                    <a:pt x="23288" y="1213"/>
                  </a:cubicBezTo>
                  <a:cubicBezTo>
                    <a:pt x="23307" y="1081"/>
                    <a:pt x="23326" y="950"/>
                    <a:pt x="23345" y="837"/>
                  </a:cubicBezTo>
                  <a:lnTo>
                    <a:pt x="23458" y="837"/>
                  </a:lnTo>
                  <a:cubicBezTo>
                    <a:pt x="23476" y="912"/>
                    <a:pt x="23514" y="987"/>
                    <a:pt x="23533" y="1062"/>
                  </a:cubicBezTo>
                  <a:cubicBezTo>
                    <a:pt x="23552" y="1382"/>
                    <a:pt x="23721" y="1664"/>
                    <a:pt x="24003" y="1833"/>
                  </a:cubicBezTo>
                  <a:cubicBezTo>
                    <a:pt x="24435" y="2040"/>
                    <a:pt x="24848" y="2303"/>
                    <a:pt x="25281" y="2528"/>
                  </a:cubicBezTo>
                  <a:cubicBezTo>
                    <a:pt x="25506" y="2641"/>
                    <a:pt x="25732" y="2754"/>
                    <a:pt x="25976" y="2829"/>
                  </a:cubicBezTo>
                  <a:cubicBezTo>
                    <a:pt x="26878" y="3111"/>
                    <a:pt x="27743" y="3412"/>
                    <a:pt x="28514" y="3957"/>
                  </a:cubicBezTo>
                  <a:cubicBezTo>
                    <a:pt x="29341" y="4558"/>
                    <a:pt x="30168" y="5179"/>
                    <a:pt x="30976" y="5799"/>
                  </a:cubicBezTo>
                  <a:cubicBezTo>
                    <a:pt x="31070" y="5855"/>
                    <a:pt x="31145" y="5949"/>
                    <a:pt x="31201" y="6043"/>
                  </a:cubicBezTo>
                  <a:cubicBezTo>
                    <a:pt x="31314" y="6569"/>
                    <a:pt x="31408" y="7077"/>
                    <a:pt x="31540" y="7603"/>
                  </a:cubicBezTo>
                  <a:cubicBezTo>
                    <a:pt x="31652" y="8073"/>
                    <a:pt x="31784" y="8543"/>
                    <a:pt x="31897" y="9013"/>
                  </a:cubicBezTo>
                  <a:lnTo>
                    <a:pt x="31803" y="8975"/>
                  </a:lnTo>
                  <a:cubicBezTo>
                    <a:pt x="31746" y="9069"/>
                    <a:pt x="31634" y="9144"/>
                    <a:pt x="31634" y="9238"/>
                  </a:cubicBezTo>
                  <a:cubicBezTo>
                    <a:pt x="31596" y="9558"/>
                    <a:pt x="31596" y="9915"/>
                    <a:pt x="31577" y="10235"/>
                  </a:cubicBezTo>
                  <a:cubicBezTo>
                    <a:pt x="31558" y="10573"/>
                    <a:pt x="31634" y="10968"/>
                    <a:pt x="31483" y="11212"/>
                  </a:cubicBezTo>
                  <a:cubicBezTo>
                    <a:pt x="31352" y="11438"/>
                    <a:pt x="31295" y="11719"/>
                    <a:pt x="31333" y="11983"/>
                  </a:cubicBezTo>
                  <a:lnTo>
                    <a:pt x="31333" y="12358"/>
                  </a:lnTo>
                  <a:cubicBezTo>
                    <a:pt x="31126" y="12133"/>
                    <a:pt x="30957" y="11851"/>
                    <a:pt x="30769" y="11813"/>
                  </a:cubicBezTo>
                  <a:cubicBezTo>
                    <a:pt x="30463" y="11757"/>
                    <a:pt x="30157" y="11733"/>
                    <a:pt x="29852" y="11733"/>
                  </a:cubicBezTo>
                  <a:cubicBezTo>
                    <a:pt x="29146" y="11733"/>
                    <a:pt x="28444" y="11863"/>
                    <a:pt x="27762" y="12020"/>
                  </a:cubicBezTo>
                  <a:cubicBezTo>
                    <a:pt x="27687" y="12058"/>
                    <a:pt x="27630" y="12095"/>
                    <a:pt x="27574" y="12152"/>
                  </a:cubicBezTo>
                  <a:lnTo>
                    <a:pt x="27574" y="12265"/>
                  </a:lnTo>
                  <a:cubicBezTo>
                    <a:pt x="27649" y="12283"/>
                    <a:pt x="27719" y="12293"/>
                    <a:pt x="27790" y="12293"/>
                  </a:cubicBezTo>
                  <a:cubicBezTo>
                    <a:pt x="27860" y="12293"/>
                    <a:pt x="27931" y="12283"/>
                    <a:pt x="28006" y="12265"/>
                  </a:cubicBezTo>
                  <a:cubicBezTo>
                    <a:pt x="28571" y="12085"/>
                    <a:pt x="29135" y="12048"/>
                    <a:pt x="29707" y="12048"/>
                  </a:cubicBezTo>
                  <a:cubicBezTo>
                    <a:pt x="29916" y="12048"/>
                    <a:pt x="30126" y="12053"/>
                    <a:pt x="30337" y="12058"/>
                  </a:cubicBezTo>
                  <a:cubicBezTo>
                    <a:pt x="30807" y="12095"/>
                    <a:pt x="30976" y="12415"/>
                    <a:pt x="30769" y="12847"/>
                  </a:cubicBezTo>
                  <a:cubicBezTo>
                    <a:pt x="30656" y="13110"/>
                    <a:pt x="30543" y="13392"/>
                    <a:pt x="30412" y="13655"/>
                  </a:cubicBezTo>
                  <a:lnTo>
                    <a:pt x="30506" y="13693"/>
                  </a:lnTo>
                  <a:lnTo>
                    <a:pt x="30919" y="12847"/>
                  </a:lnTo>
                  <a:cubicBezTo>
                    <a:pt x="31013" y="13054"/>
                    <a:pt x="31107" y="13223"/>
                    <a:pt x="31201" y="13411"/>
                  </a:cubicBezTo>
                  <a:lnTo>
                    <a:pt x="30186" y="14952"/>
                  </a:lnTo>
                  <a:lnTo>
                    <a:pt x="30092" y="14915"/>
                  </a:lnTo>
                  <a:cubicBezTo>
                    <a:pt x="30074" y="14745"/>
                    <a:pt x="30055" y="14576"/>
                    <a:pt x="30055" y="14407"/>
                  </a:cubicBezTo>
                  <a:cubicBezTo>
                    <a:pt x="30017" y="13825"/>
                    <a:pt x="29754" y="13279"/>
                    <a:pt x="29322" y="12885"/>
                  </a:cubicBezTo>
                  <a:cubicBezTo>
                    <a:pt x="29288" y="12851"/>
                    <a:pt x="29227" y="12844"/>
                    <a:pt x="29155" y="12844"/>
                  </a:cubicBezTo>
                  <a:cubicBezTo>
                    <a:pt x="29107" y="12844"/>
                    <a:pt x="29055" y="12847"/>
                    <a:pt x="29002" y="12847"/>
                  </a:cubicBezTo>
                  <a:cubicBezTo>
                    <a:pt x="28983" y="12810"/>
                    <a:pt x="28908" y="12678"/>
                    <a:pt x="28852" y="12565"/>
                  </a:cubicBezTo>
                  <a:lnTo>
                    <a:pt x="28852" y="12565"/>
                  </a:lnTo>
                  <a:cubicBezTo>
                    <a:pt x="28852" y="12678"/>
                    <a:pt x="28871" y="12810"/>
                    <a:pt x="28889" y="12922"/>
                  </a:cubicBezTo>
                  <a:cubicBezTo>
                    <a:pt x="28871" y="13881"/>
                    <a:pt x="28889" y="14858"/>
                    <a:pt x="28514" y="15779"/>
                  </a:cubicBezTo>
                  <a:cubicBezTo>
                    <a:pt x="28476" y="15930"/>
                    <a:pt x="28476" y="16080"/>
                    <a:pt x="28514" y="16249"/>
                  </a:cubicBezTo>
                  <a:lnTo>
                    <a:pt x="28758" y="15967"/>
                  </a:lnTo>
                  <a:lnTo>
                    <a:pt x="29002" y="16155"/>
                  </a:lnTo>
                  <a:lnTo>
                    <a:pt x="27893" y="17358"/>
                  </a:lnTo>
                  <a:cubicBezTo>
                    <a:pt x="27874" y="17245"/>
                    <a:pt x="27968" y="17151"/>
                    <a:pt x="27950" y="17095"/>
                  </a:cubicBezTo>
                  <a:cubicBezTo>
                    <a:pt x="27856" y="16625"/>
                    <a:pt x="27818" y="16174"/>
                    <a:pt x="28344" y="15873"/>
                  </a:cubicBezTo>
                  <a:lnTo>
                    <a:pt x="28250" y="15817"/>
                  </a:lnTo>
                  <a:lnTo>
                    <a:pt x="27837" y="16174"/>
                  </a:lnTo>
                  <a:lnTo>
                    <a:pt x="27743" y="16099"/>
                  </a:lnTo>
                  <a:lnTo>
                    <a:pt x="28232" y="15272"/>
                  </a:lnTo>
                  <a:lnTo>
                    <a:pt x="28156" y="15234"/>
                  </a:lnTo>
                  <a:lnTo>
                    <a:pt x="27649" y="15967"/>
                  </a:lnTo>
                  <a:lnTo>
                    <a:pt x="27066" y="15742"/>
                  </a:lnTo>
                  <a:cubicBezTo>
                    <a:pt x="27630" y="15497"/>
                    <a:pt x="27442" y="14219"/>
                    <a:pt x="26916" y="14012"/>
                  </a:cubicBezTo>
                  <a:cubicBezTo>
                    <a:pt x="26766" y="13937"/>
                    <a:pt x="26596" y="13843"/>
                    <a:pt x="26446" y="13749"/>
                  </a:cubicBezTo>
                  <a:cubicBezTo>
                    <a:pt x="25901" y="13373"/>
                    <a:pt x="25300" y="13092"/>
                    <a:pt x="24642" y="12941"/>
                  </a:cubicBezTo>
                  <a:cubicBezTo>
                    <a:pt x="24191" y="12828"/>
                    <a:pt x="23758" y="12659"/>
                    <a:pt x="23288" y="12509"/>
                  </a:cubicBezTo>
                  <a:cubicBezTo>
                    <a:pt x="23495" y="12133"/>
                    <a:pt x="23683" y="11851"/>
                    <a:pt x="23833" y="11569"/>
                  </a:cubicBezTo>
                  <a:cubicBezTo>
                    <a:pt x="23984" y="11287"/>
                    <a:pt x="24134" y="10986"/>
                    <a:pt x="24266" y="10704"/>
                  </a:cubicBezTo>
                  <a:cubicBezTo>
                    <a:pt x="24877" y="10882"/>
                    <a:pt x="25219" y="10961"/>
                    <a:pt x="25588" y="10961"/>
                  </a:cubicBezTo>
                  <a:cubicBezTo>
                    <a:pt x="25923" y="10961"/>
                    <a:pt x="26279" y="10896"/>
                    <a:pt x="26878" y="10780"/>
                  </a:cubicBezTo>
                  <a:cubicBezTo>
                    <a:pt x="27123" y="10742"/>
                    <a:pt x="27376" y="10723"/>
                    <a:pt x="27632" y="10723"/>
                  </a:cubicBezTo>
                  <a:cubicBezTo>
                    <a:pt x="27889" y="10723"/>
                    <a:pt x="28147" y="10742"/>
                    <a:pt x="28401" y="10780"/>
                  </a:cubicBezTo>
                  <a:cubicBezTo>
                    <a:pt x="28457" y="10786"/>
                    <a:pt x="28509" y="10789"/>
                    <a:pt x="28557" y="10789"/>
                  </a:cubicBezTo>
                  <a:cubicBezTo>
                    <a:pt x="28932" y="10789"/>
                    <a:pt x="29081" y="10594"/>
                    <a:pt x="28965" y="10178"/>
                  </a:cubicBezTo>
                  <a:cubicBezTo>
                    <a:pt x="28889" y="9971"/>
                    <a:pt x="28814" y="9746"/>
                    <a:pt x="28720" y="9539"/>
                  </a:cubicBezTo>
                  <a:lnTo>
                    <a:pt x="28363" y="9690"/>
                  </a:lnTo>
                  <a:cubicBezTo>
                    <a:pt x="28175" y="9107"/>
                    <a:pt x="27668" y="8994"/>
                    <a:pt x="27235" y="8825"/>
                  </a:cubicBezTo>
                  <a:cubicBezTo>
                    <a:pt x="26502" y="8562"/>
                    <a:pt x="25732" y="8374"/>
                    <a:pt x="24999" y="8148"/>
                  </a:cubicBezTo>
                  <a:cubicBezTo>
                    <a:pt x="24745" y="8064"/>
                    <a:pt x="24482" y="8021"/>
                    <a:pt x="24219" y="8021"/>
                  </a:cubicBezTo>
                  <a:cubicBezTo>
                    <a:pt x="23956" y="8021"/>
                    <a:pt x="23693" y="8064"/>
                    <a:pt x="23439" y="8148"/>
                  </a:cubicBezTo>
                  <a:cubicBezTo>
                    <a:pt x="23006" y="8280"/>
                    <a:pt x="22537" y="8374"/>
                    <a:pt x="22086" y="8468"/>
                  </a:cubicBezTo>
                  <a:cubicBezTo>
                    <a:pt x="21653" y="8543"/>
                    <a:pt x="21559" y="8675"/>
                    <a:pt x="21766" y="9032"/>
                  </a:cubicBezTo>
                  <a:lnTo>
                    <a:pt x="22161" y="8900"/>
                  </a:lnTo>
                  <a:lnTo>
                    <a:pt x="22179" y="8938"/>
                  </a:lnTo>
                  <a:lnTo>
                    <a:pt x="21785" y="9220"/>
                  </a:lnTo>
                  <a:cubicBezTo>
                    <a:pt x="21865" y="9228"/>
                    <a:pt x="21944" y="9232"/>
                    <a:pt x="22022" y="9232"/>
                  </a:cubicBezTo>
                  <a:cubicBezTo>
                    <a:pt x="22840" y="9232"/>
                    <a:pt x="23578" y="8805"/>
                    <a:pt x="24386" y="8805"/>
                  </a:cubicBezTo>
                  <a:cubicBezTo>
                    <a:pt x="24519" y="8805"/>
                    <a:pt x="24654" y="8817"/>
                    <a:pt x="24792" y="8844"/>
                  </a:cubicBezTo>
                  <a:lnTo>
                    <a:pt x="24397" y="9802"/>
                  </a:lnTo>
                  <a:lnTo>
                    <a:pt x="24247" y="9802"/>
                  </a:lnTo>
                  <a:cubicBezTo>
                    <a:pt x="23504" y="9585"/>
                    <a:pt x="22744" y="9350"/>
                    <a:pt x="21933" y="9350"/>
                  </a:cubicBezTo>
                  <a:cubicBezTo>
                    <a:pt x="21903" y="9350"/>
                    <a:pt x="21872" y="9351"/>
                    <a:pt x="21841" y="9351"/>
                  </a:cubicBezTo>
                  <a:cubicBezTo>
                    <a:pt x="21822" y="9352"/>
                    <a:pt x="21804" y="9352"/>
                    <a:pt x="21787" y="9352"/>
                  </a:cubicBezTo>
                  <a:cubicBezTo>
                    <a:pt x="21418" y="9352"/>
                    <a:pt x="21314" y="9162"/>
                    <a:pt x="21296" y="8750"/>
                  </a:cubicBezTo>
                  <a:cubicBezTo>
                    <a:pt x="21296" y="8317"/>
                    <a:pt x="21146" y="8017"/>
                    <a:pt x="20883" y="7923"/>
                  </a:cubicBezTo>
                  <a:lnTo>
                    <a:pt x="20807" y="7396"/>
                  </a:lnTo>
                  <a:cubicBezTo>
                    <a:pt x="20649" y="7565"/>
                    <a:pt x="20497" y="7610"/>
                    <a:pt x="20348" y="7610"/>
                  </a:cubicBezTo>
                  <a:cubicBezTo>
                    <a:pt x="20231" y="7610"/>
                    <a:pt x="20115" y="7582"/>
                    <a:pt x="19999" y="7566"/>
                  </a:cubicBezTo>
                  <a:cubicBezTo>
                    <a:pt x="19567" y="7472"/>
                    <a:pt x="19153" y="7434"/>
                    <a:pt x="18721" y="7415"/>
                  </a:cubicBezTo>
                  <a:cubicBezTo>
                    <a:pt x="18552" y="7415"/>
                    <a:pt x="18402" y="7622"/>
                    <a:pt x="18232" y="7716"/>
                  </a:cubicBezTo>
                  <a:lnTo>
                    <a:pt x="18270" y="7829"/>
                  </a:lnTo>
                  <a:lnTo>
                    <a:pt x="17030" y="7829"/>
                  </a:lnTo>
                  <a:cubicBezTo>
                    <a:pt x="17078" y="8104"/>
                    <a:pt x="17308" y="8295"/>
                    <a:pt x="17563" y="8295"/>
                  </a:cubicBezTo>
                  <a:cubicBezTo>
                    <a:pt x="17604" y="8295"/>
                    <a:pt x="17646" y="8290"/>
                    <a:pt x="17687" y="8280"/>
                  </a:cubicBezTo>
                  <a:cubicBezTo>
                    <a:pt x="17951" y="8280"/>
                    <a:pt x="18214" y="8242"/>
                    <a:pt x="18458" y="8205"/>
                  </a:cubicBezTo>
                  <a:cubicBezTo>
                    <a:pt x="18590" y="8186"/>
                    <a:pt x="18684" y="8017"/>
                    <a:pt x="18796" y="7942"/>
                  </a:cubicBezTo>
                  <a:cubicBezTo>
                    <a:pt x="18863" y="7891"/>
                    <a:pt x="18961" y="7826"/>
                    <a:pt x="19034" y="7826"/>
                  </a:cubicBezTo>
                  <a:cubicBezTo>
                    <a:pt x="19043" y="7826"/>
                    <a:pt x="19051" y="7827"/>
                    <a:pt x="19059" y="7829"/>
                  </a:cubicBezTo>
                  <a:cubicBezTo>
                    <a:pt x="19360" y="7923"/>
                    <a:pt x="19680" y="7998"/>
                    <a:pt x="19980" y="8073"/>
                  </a:cubicBezTo>
                  <a:cubicBezTo>
                    <a:pt x="20469" y="8111"/>
                    <a:pt x="20563" y="8130"/>
                    <a:pt x="20619" y="8599"/>
                  </a:cubicBezTo>
                  <a:cubicBezTo>
                    <a:pt x="20695" y="9088"/>
                    <a:pt x="20883" y="9558"/>
                    <a:pt x="20657" y="10028"/>
                  </a:cubicBezTo>
                  <a:cubicBezTo>
                    <a:pt x="20375" y="10611"/>
                    <a:pt x="20074" y="11193"/>
                    <a:pt x="19247" y="11325"/>
                  </a:cubicBezTo>
                  <a:cubicBezTo>
                    <a:pt x="19548" y="11494"/>
                    <a:pt x="19360" y="11569"/>
                    <a:pt x="19247" y="11663"/>
                  </a:cubicBezTo>
                  <a:cubicBezTo>
                    <a:pt x="18984" y="11964"/>
                    <a:pt x="18627" y="12152"/>
                    <a:pt x="18232" y="12246"/>
                  </a:cubicBezTo>
                  <a:cubicBezTo>
                    <a:pt x="18007" y="12321"/>
                    <a:pt x="17800" y="12415"/>
                    <a:pt x="17593" y="12528"/>
                  </a:cubicBezTo>
                  <a:cubicBezTo>
                    <a:pt x="17293" y="12678"/>
                    <a:pt x="16954" y="12847"/>
                    <a:pt x="16691" y="12979"/>
                  </a:cubicBezTo>
                  <a:cubicBezTo>
                    <a:pt x="16409" y="13129"/>
                    <a:pt x="16109" y="13223"/>
                    <a:pt x="15845" y="13373"/>
                  </a:cubicBezTo>
                  <a:cubicBezTo>
                    <a:pt x="15413" y="13637"/>
                    <a:pt x="14943" y="13843"/>
                    <a:pt x="14586" y="14238"/>
                  </a:cubicBezTo>
                  <a:cubicBezTo>
                    <a:pt x="14323" y="14558"/>
                    <a:pt x="14022" y="14839"/>
                    <a:pt x="13552" y="14839"/>
                  </a:cubicBezTo>
                  <a:cubicBezTo>
                    <a:pt x="13528" y="14839"/>
                    <a:pt x="13504" y="14839"/>
                    <a:pt x="13480" y="14839"/>
                  </a:cubicBezTo>
                  <a:cubicBezTo>
                    <a:pt x="12699" y="14839"/>
                    <a:pt x="11970" y="15128"/>
                    <a:pt x="11259" y="15328"/>
                  </a:cubicBezTo>
                  <a:cubicBezTo>
                    <a:pt x="10526" y="15554"/>
                    <a:pt x="9756" y="15760"/>
                    <a:pt x="9060" y="15892"/>
                  </a:cubicBezTo>
                  <a:cubicBezTo>
                    <a:pt x="8346" y="16042"/>
                    <a:pt x="7613" y="16118"/>
                    <a:pt x="6899" y="16212"/>
                  </a:cubicBezTo>
                  <a:lnTo>
                    <a:pt x="6767" y="16212"/>
                  </a:lnTo>
                  <a:lnTo>
                    <a:pt x="7012" y="16061"/>
                  </a:lnTo>
                  <a:lnTo>
                    <a:pt x="7012" y="16061"/>
                  </a:lnTo>
                  <a:cubicBezTo>
                    <a:pt x="6559" y="16169"/>
                    <a:pt x="6113" y="16246"/>
                    <a:pt x="5659" y="16246"/>
                  </a:cubicBezTo>
                  <a:cubicBezTo>
                    <a:pt x="5320" y="16246"/>
                    <a:pt x="4978" y="16203"/>
                    <a:pt x="4625" y="16099"/>
                  </a:cubicBezTo>
                  <a:cubicBezTo>
                    <a:pt x="4591" y="16099"/>
                    <a:pt x="4513" y="16158"/>
                    <a:pt x="4444" y="16158"/>
                  </a:cubicBezTo>
                  <a:cubicBezTo>
                    <a:pt x="4435" y="16158"/>
                    <a:pt x="4426" y="16157"/>
                    <a:pt x="4418" y="16155"/>
                  </a:cubicBezTo>
                  <a:cubicBezTo>
                    <a:pt x="4042" y="16024"/>
                    <a:pt x="3666" y="15854"/>
                    <a:pt x="3309" y="15648"/>
                  </a:cubicBezTo>
                  <a:cubicBezTo>
                    <a:pt x="3102" y="15497"/>
                    <a:pt x="2989" y="15234"/>
                    <a:pt x="3027" y="14971"/>
                  </a:cubicBezTo>
                  <a:cubicBezTo>
                    <a:pt x="3196" y="14012"/>
                    <a:pt x="3553" y="13185"/>
                    <a:pt x="4343" y="12584"/>
                  </a:cubicBezTo>
                  <a:cubicBezTo>
                    <a:pt x="4850" y="12189"/>
                    <a:pt x="5395" y="11832"/>
                    <a:pt x="5734" y="11287"/>
                  </a:cubicBezTo>
                  <a:cubicBezTo>
                    <a:pt x="5884" y="11062"/>
                    <a:pt x="6109" y="10949"/>
                    <a:pt x="6166" y="10611"/>
                  </a:cubicBezTo>
                  <a:cubicBezTo>
                    <a:pt x="6260" y="10028"/>
                    <a:pt x="6203" y="9671"/>
                    <a:pt x="5696" y="9370"/>
                  </a:cubicBezTo>
                  <a:cubicBezTo>
                    <a:pt x="5544" y="9294"/>
                    <a:pt x="5342" y="9180"/>
                    <a:pt x="5191" y="9180"/>
                  </a:cubicBezTo>
                  <a:cubicBezTo>
                    <a:pt x="5155" y="9180"/>
                    <a:pt x="5123" y="9187"/>
                    <a:pt x="5095" y="9201"/>
                  </a:cubicBezTo>
                  <a:cubicBezTo>
                    <a:pt x="4625" y="9445"/>
                    <a:pt x="4192" y="9727"/>
                    <a:pt x="3760" y="10047"/>
                  </a:cubicBezTo>
                  <a:cubicBezTo>
                    <a:pt x="3253" y="10404"/>
                    <a:pt x="2783" y="10780"/>
                    <a:pt x="2313" y="11174"/>
                  </a:cubicBezTo>
                  <a:cubicBezTo>
                    <a:pt x="1974" y="11419"/>
                    <a:pt x="1693" y="11701"/>
                    <a:pt x="1467" y="12039"/>
                  </a:cubicBezTo>
                  <a:cubicBezTo>
                    <a:pt x="941" y="13016"/>
                    <a:pt x="490" y="14031"/>
                    <a:pt x="1" y="15027"/>
                  </a:cubicBezTo>
                  <a:lnTo>
                    <a:pt x="227" y="15140"/>
                  </a:lnTo>
                  <a:lnTo>
                    <a:pt x="414" y="14783"/>
                  </a:lnTo>
                  <a:lnTo>
                    <a:pt x="527" y="15046"/>
                  </a:lnTo>
                  <a:lnTo>
                    <a:pt x="1467" y="13373"/>
                  </a:lnTo>
                  <a:lnTo>
                    <a:pt x="1223" y="14407"/>
                  </a:lnTo>
                  <a:lnTo>
                    <a:pt x="1279" y="14426"/>
                  </a:lnTo>
                  <a:lnTo>
                    <a:pt x="1730" y="12960"/>
                  </a:lnTo>
                  <a:lnTo>
                    <a:pt x="1787" y="12979"/>
                  </a:lnTo>
                  <a:lnTo>
                    <a:pt x="1580" y="15403"/>
                  </a:lnTo>
                  <a:lnTo>
                    <a:pt x="1674" y="15403"/>
                  </a:lnTo>
                  <a:cubicBezTo>
                    <a:pt x="1674" y="15272"/>
                    <a:pt x="1674" y="15159"/>
                    <a:pt x="1693" y="15027"/>
                  </a:cubicBezTo>
                  <a:cubicBezTo>
                    <a:pt x="1787" y="14313"/>
                    <a:pt x="1843" y="13599"/>
                    <a:pt x="1956" y="12904"/>
                  </a:cubicBezTo>
                  <a:cubicBezTo>
                    <a:pt x="2031" y="12546"/>
                    <a:pt x="2125" y="12171"/>
                    <a:pt x="2501" y="11983"/>
                  </a:cubicBezTo>
                  <a:lnTo>
                    <a:pt x="2914" y="12452"/>
                  </a:lnTo>
                  <a:cubicBezTo>
                    <a:pt x="2745" y="12678"/>
                    <a:pt x="2538" y="12885"/>
                    <a:pt x="2388" y="13110"/>
                  </a:cubicBezTo>
                  <a:cubicBezTo>
                    <a:pt x="2219" y="13298"/>
                    <a:pt x="2181" y="13580"/>
                    <a:pt x="2313" y="13806"/>
                  </a:cubicBezTo>
                  <a:cubicBezTo>
                    <a:pt x="2388" y="13919"/>
                    <a:pt x="2444" y="14069"/>
                    <a:pt x="2444" y="14200"/>
                  </a:cubicBezTo>
                  <a:cubicBezTo>
                    <a:pt x="2444" y="14388"/>
                    <a:pt x="2426" y="14576"/>
                    <a:pt x="2388" y="14745"/>
                  </a:cubicBezTo>
                  <a:cubicBezTo>
                    <a:pt x="2350" y="15215"/>
                    <a:pt x="2764" y="16061"/>
                    <a:pt x="3121" y="16212"/>
                  </a:cubicBezTo>
                  <a:cubicBezTo>
                    <a:pt x="3572" y="16418"/>
                    <a:pt x="4023" y="16606"/>
                    <a:pt x="4493" y="16832"/>
                  </a:cubicBezTo>
                  <a:cubicBezTo>
                    <a:pt x="4493" y="17302"/>
                    <a:pt x="4268" y="17772"/>
                    <a:pt x="3892" y="18072"/>
                  </a:cubicBezTo>
                  <a:lnTo>
                    <a:pt x="4681" y="18298"/>
                  </a:lnTo>
                  <a:lnTo>
                    <a:pt x="4662" y="18373"/>
                  </a:lnTo>
                  <a:cubicBezTo>
                    <a:pt x="4380" y="18354"/>
                    <a:pt x="4098" y="18335"/>
                    <a:pt x="3835" y="18298"/>
                  </a:cubicBezTo>
                  <a:cubicBezTo>
                    <a:pt x="3365" y="18204"/>
                    <a:pt x="2895" y="18110"/>
                    <a:pt x="2426" y="17997"/>
                  </a:cubicBezTo>
                  <a:cubicBezTo>
                    <a:pt x="2304" y="17980"/>
                    <a:pt x="2199" y="17786"/>
                    <a:pt x="2124" y="17786"/>
                  </a:cubicBezTo>
                  <a:cubicBezTo>
                    <a:pt x="2118" y="17786"/>
                    <a:pt x="2112" y="17787"/>
                    <a:pt x="2106" y="17790"/>
                  </a:cubicBezTo>
                  <a:cubicBezTo>
                    <a:pt x="2035" y="17806"/>
                    <a:pt x="1970" y="17814"/>
                    <a:pt x="1910" y="17814"/>
                  </a:cubicBezTo>
                  <a:cubicBezTo>
                    <a:pt x="1478" y="17814"/>
                    <a:pt x="1319" y="17430"/>
                    <a:pt x="1204" y="17133"/>
                  </a:cubicBezTo>
                  <a:cubicBezTo>
                    <a:pt x="1035" y="16625"/>
                    <a:pt x="941" y="16099"/>
                    <a:pt x="903" y="15572"/>
                  </a:cubicBezTo>
                  <a:cubicBezTo>
                    <a:pt x="903" y="15479"/>
                    <a:pt x="1016" y="15385"/>
                    <a:pt x="1054" y="15291"/>
                  </a:cubicBezTo>
                  <a:lnTo>
                    <a:pt x="1166" y="15328"/>
                  </a:lnTo>
                  <a:cubicBezTo>
                    <a:pt x="1204" y="15497"/>
                    <a:pt x="1241" y="15685"/>
                    <a:pt x="1279" y="15854"/>
                  </a:cubicBezTo>
                  <a:lnTo>
                    <a:pt x="1335" y="15854"/>
                  </a:lnTo>
                  <a:cubicBezTo>
                    <a:pt x="1298" y="15441"/>
                    <a:pt x="1279" y="15009"/>
                    <a:pt x="1260" y="14595"/>
                  </a:cubicBezTo>
                  <a:lnTo>
                    <a:pt x="1204" y="14595"/>
                  </a:lnTo>
                  <a:lnTo>
                    <a:pt x="1166" y="15215"/>
                  </a:lnTo>
                  <a:cubicBezTo>
                    <a:pt x="772" y="15215"/>
                    <a:pt x="659" y="15479"/>
                    <a:pt x="659" y="15798"/>
                  </a:cubicBezTo>
                  <a:cubicBezTo>
                    <a:pt x="621" y="16212"/>
                    <a:pt x="659" y="16625"/>
                    <a:pt x="734" y="17020"/>
                  </a:cubicBezTo>
                  <a:cubicBezTo>
                    <a:pt x="866" y="17490"/>
                    <a:pt x="922" y="17978"/>
                    <a:pt x="1467" y="18298"/>
                  </a:cubicBezTo>
                  <a:cubicBezTo>
                    <a:pt x="1993" y="18580"/>
                    <a:pt x="2557" y="18749"/>
                    <a:pt x="3159" y="18824"/>
                  </a:cubicBezTo>
                  <a:cubicBezTo>
                    <a:pt x="3539" y="18870"/>
                    <a:pt x="3928" y="18953"/>
                    <a:pt x="4313" y="18953"/>
                  </a:cubicBezTo>
                  <a:cubicBezTo>
                    <a:pt x="4708" y="18953"/>
                    <a:pt x="5099" y="18866"/>
                    <a:pt x="5470" y="18561"/>
                  </a:cubicBezTo>
                  <a:lnTo>
                    <a:pt x="5602" y="18805"/>
                  </a:lnTo>
                  <a:lnTo>
                    <a:pt x="5940" y="18711"/>
                  </a:lnTo>
                  <a:lnTo>
                    <a:pt x="5940" y="18749"/>
                  </a:lnTo>
                  <a:lnTo>
                    <a:pt x="5677" y="18956"/>
                  </a:lnTo>
                  <a:cubicBezTo>
                    <a:pt x="6053" y="18918"/>
                    <a:pt x="6297" y="18862"/>
                    <a:pt x="6561" y="18862"/>
                  </a:cubicBezTo>
                  <a:cubicBezTo>
                    <a:pt x="6800" y="18862"/>
                    <a:pt x="7050" y="18925"/>
                    <a:pt x="7295" y="18925"/>
                  </a:cubicBezTo>
                  <a:cubicBezTo>
                    <a:pt x="7377" y="18925"/>
                    <a:pt x="7458" y="18918"/>
                    <a:pt x="7538" y="18899"/>
                  </a:cubicBezTo>
                  <a:cubicBezTo>
                    <a:pt x="7813" y="18841"/>
                    <a:pt x="8085" y="18817"/>
                    <a:pt x="8355" y="18817"/>
                  </a:cubicBezTo>
                  <a:cubicBezTo>
                    <a:pt x="8950" y="18817"/>
                    <a:pt x="9537" y="18933"/>
                    <a:pt x="10132" y="19050"/>
                  </a:cubicBezTo>
                  <a:cubicBezTo>
                    <a:pt x="10432" y="19125"/>
                    <a:pt x="10733" y="19238"/>
                    <a:pt x="11034" y="19332"/>
                  </a:cubicBezTo>
                  <a:cubicBezTo>
                    <a:pt x="11222" y="19369"/>
                    <a:pt x="11241" y="19482"/>
                    <a:pt x="11165" y="19632"/>
                  </a:cubicBezTo>
                  <a:cubicBezTo>
                    <a:pt x="11015" y="19971"/>
                    <a:pt x="10865" y="20309"/>
                    <a:pt x="10714" y="20628"/>
                  </a:cubicBezTo>
                  <a:cubicBezTo>
                    <a:pt x="10207" y="21662"/>
                    <a:pt x="9662" y="22677"/>
                    <a:pt x="9211" y="23730"/>
                  </a:cubicBezTo>
                  <a:cubicBezTo>
                    <a:pt x="8666" y="24989"/>
                    <a:pt x="8121" y="26267"/>
                    <a:pt x="7218" y="27338"/>
                  </a:cubicBezTo>
                  <a:cubicBezTo>
                    <a:pt x="7030" y="27564"/>
                    <a:pt x="6880" y="27808"/>
                    <a:pt x="6786" y="28071"/>
                  </a:cubicBezTo>
                  <a:cubicBezTo>
                    <a:pt x="6711" y="28297"/>
                    <a:pt x="6542" y="28466"/>
                    <a:pt x="6335" y="28541"/>
                  </a:cubicBezTo>
                  <a:cubicBezTo>
                    <a:pt x="6147" y="28654"/>
                    <a:pt x="5959" y="28767"/>
                    <a:pt x="5809" y="28936"/>
                  </a:cubicBezTo>
                  <a:cubicBezTo>
                    <a:pt x="5658" y="29105"/>
                    <a:pt x="5527" y="29293"/>
                    <a:pt x="5414" y="29500"/>
                  </a:cubicBezTo>
                  <a:cubicBezTo>
                    <a:pt x="5264" y="29707"/>
                    <a:pt x="5019" y="29895"/>
                    <a:pt x="4982" y="30120"/>
                  </a:cubicBezTo>
                  <a:cubicBezTo>
                    <a:pt x="4813" y="30872"/>
                    <a:pt x="4719" y="31643"/>
                    <a:pt x="4719" y="32394"/>
                  </a:cubicBezTo>
                  <a:cubicBezTo>
                    <a:pt x="4756" y="33428"/>
                    <a:pt x="4625" y="34462"/>
                    <a:pt x="4305" y="35458"/>
                  </a:cubicBezTo>
                  <a:cubicBezTo>
                    <a:pt x="4136" y="36059"/>
                    <a:pt x="3967" y="36642"/>
                    <a:pt x="3798" y="37244"/>
                  </a:cubicBezTo>
                  <a:cubicBezTo>
                    <a:pt x="3798" y="37319"/>
                    <a:pt x="3816" y="37413"/>
                    <a:pt x="3854" y="37488"/>
                  </a:cubicBezTo>
                  <a:cubicBezTo>
                    <a:pt x="4061" y="37939"/>
                    <a:pt x="4437" y="38146"/>
                    <a:pt x="4869" y="38334"/>
                  </a:cubicBezTo>
                  <a:cubicBezTo>
                    <a:pt x="5334" y="38559"/>
                    <a:pt x="5800" y="38748"/>
                    <a:pt x="6303" y="38748"/>
                  </a:cubicBezTo>
                  <a:cubicBezTo>
                    <a:pt x="6430" y="38748"/>
                    <a:pt x="6560" y="38736"/>
                    <a:pt x="6692" y="38710"/>
                  </a:cubicBezTo>
                  <a:cubicBezTo>
                    <a:pt x="6955" y="38672"/>
                    <a:pt x="7200" y="38597"/>
                    <a:pt x="7444" y="38559"/>
                  </a:cubicBezTo>
                  <a:cubicBezTo>
                    <a:pt x="7463" y="38484"/>
                    <a:pt x="7463" y="38315"/>
                    <a:pt x="7519" y="38315"/>
                  </a:cubicBezTo>
                  <a:cubicBezTo>
                    <a:pt x="7575" y="38306"/>
                    <a:pt x="7637" y="38301"/>
                    <a:pt x="7700" y="38301"/>
                  </a:cubicBezTo>
                  <a:cubicBezTo>
                    <a:pt x="7763" y="38301"/>
                    <a:pt x="7829" y="38306"/>
                    <a:pt x="7895" y="38315"/>
                  </a:cubicBezTo>
                  <a:lnTo>
                    <a:pt x="7895" y="38409"/>
                  </a:lnTo>
                  <a:lnTo>
                    <a:pt x="7669" y="38522"/>
                  </a:lnTo>
                  <a:cubicBezTo>
                    <a:pt x="7857" y="38597"/>
                    <a:pt x="8064" y="38540"/>
                    <a:pt x="8233" y="38597"/>
                  </a:cubicBezTo>
                  <a:cubicBezTo>
                    <a:pt x="8393" y="38652"/>
                    <a:pt x="8542" y="38685"/>
                    <a:pt x="8681" y="38685"/>
                  </a:cubicBezTo>
                  <a:cubicBezTo>
                    <a:pt x="8919" y="38685"/>
                    <a:pt x="9127" y="38590"/>
                    <a:pt x="9305" y="38353"/>
                  </a:cubicBezTo>
                  <a:cubicBezTo>
                    <a:pt x="9213" y="38076"/>
                    <a:pt x="9065" y="37938"/>
                    <a:pt x="8856" y="37938"/>
                  </a:cubicBezTo>
                  <a:cubicBezTo>
                    <a:pt x="8767" y="37938"/>
                    <a:pt x="8666" y="37963"/>
                    <a:pt x="8553" y="38014"/>
                  </a:cubicBezTo>
                  <a:cubicBezTo>
                    <a:pt x="8421" y="38071"/>
                    <a:pt x="8290" y="38108"/>
                    <a:pt x="8158" y="38108"/>
                  </a:cubicBezTo>
                  <a:cubicBezTo>
                    <a:pt x="8147" y="38107"/>
                    <a:pt x="8135" y="38107"/>
                    <a:pt x="8123" y="38107"/>
                  </a:cubicBezTo>
                  <a:cubicBezTo>
                    <a:pt x="7974" y="38107"/>
                    <a:pt x="7817" y="38165"/>
                    <a:pt x="7676" y="38165"/>
                  </a:cubicBezTo>
                  <a:cubicBezTo>
                    <a:pt x="7558" y="38165"/>
                    <a:pt x="7451" y="38124"/>
                    <a:pt x="7369" y="37977"/>
                  </a:cubicBezTo>
                  <a:cubicBezTo>
                    <a:pt x="6927" y="38062"/>
                    <a:pt x="6494" y="38118"/>
                    <a:pt x="6077" y="38118"/>
                  </a:cubicBezTo>
                  <a:cubicBezTo>
                    <a:pt x="5482" y="38118"/>
                    <a:pt x="4918" y="38004"/>
                    <a:pt x="4399" y="37695"/>
                  </a:cubicBezTo>
                  <a:cubicBezTo>
                    <a:pt x="5621" y="35364"/>
                    <a:pt x="5696" y="32958"/>
                    <a:pt x="5470" y="30458"/>
                  </a:cubicBezTo>
                  <a:cubicBezTo>
                    <a:pt x="5507" y="30446"/>
                    <a:pt x="5541" y="30441"/>
                    <a:pt x="5573" y="30441"/>
                  </a:cubicBezTo>
                  <a:cubicBezTo>
                    <a:pt x="5737" y="30441"/>
                    <a:pt x="5837" y="30595"/>
                    <a:pt x="5884" y="30816"/>
                  </a:cubicBezTo>
                  <a:cubicBezTo>
                    <a:pt x="5940" y="31022"/>
                    <a:pt x="5940" y="31229"/>
                    <a:pt x="5978" y="31455"/>
                  </a:cubicBezTo>
                  <a:cubicBezTo>
                    <a:pt x="5978" y="31549"/>
                    <a:pt x="6015" y="31643"/>
                    <a:pt x="6034" y="31737"/>
                  </a:cubicBezTo>
                  <a:cubicBezTo>
                    <a:pt x="6128" y="31943"/>
                    <a:pt x="6203" y="32169"/>
                    <a:pt x="6241" y="32394"/>
                  </a:cubicBezTo>
                  <a:cubicBezTo>
                    <a:pt x="6222" y="33447"/>
                    <a:pt x="6166" y="34499"/>
                    <a:pt x="6128" y="35627"/>
                  </a:cubicBezTo>
                  <a:cubicBezTo>
                    <a:pt x="6485" y="35157"/>
                    <a:pt x="6297" y="34650"/>
                    <a:pt x="6429" y="34218"/>
                  </a:cubicBezTo>
                  <a:lnTo>
                    <a:pt x="6429" y="34218"/>
                  </a:lnTo>
                  <a:lnTo>
                    <a:pt x="6561" y="35063"/>
                  </a:lnTo>
                  <a:cubicBezTo>
                    <a:pt x="6673" y="34650"/>
                    <a:pt x="6767" y="34218"/>
                    <a:pt x="6805" y="33785"/>
                  </a:cubicBezTo>
                  <a:cubicBezTo>
                    <a:pt x="6805" y="33785"/>
                    <a:pt x="6805" y="33766"/>
                    <a:pt x="6805" y="33766"/>
                  </a:cubicBezTo>
                  <a:cubicBezTo>
                    <a:pt x="7124" y="32676"/>
                    <a:pt x="6880" y="31643"/>
                    <a:pt x="6485" y="30646"/>
                  </a:cubicBezTo>
                  <a:cubicBezTo>
                    <a:pt x="6410" y="30458"/>
                    <a:pt x="6203" y="30308"/>
                    <a:pt x="6053" y="30139"/>
                  </a:cubicBezTo>
                  <a:cubicBezTo>
                    <a:pt x="5997" y="30083"/>
                    <a:pt x="5959" y="30026"/>
                    <a:pt x="5940" y="29951"/>
                  </a:cubicBezTo>
                  <a:cubicBezTo>
                    <a:pt x="5865" y="29631"/>
                    <a:pt x="6034" y="29293"/>
                    <a:pt x="6354" y="29180"/>
                  </a:cubicBezTo>
                  <a:cubicBezTo>
                    <a:pt x="6354" y="29086"/>
                    <a:pt x="6410" y="28974"/>
                    <a:pt x="6485" y="28917"/>
                  </a:cubicBezTo>
                  <a:cubicBezTo>
                    <a:pt x="6767" y="28692"/>
                    <a:pt x="7106" y="28504"/>
                    <a:pt x="7350" y="28259"/>
                  </a:cubicBezTo>
                  <a:cubicBezTo>
                    <a:pt x="7782" y="27865"/>
                    <a:pt x="8177" y="27414"/>
                    <a:pt x="8572" y="26981"/>
                  </a:cubicBezTo>
                  <a:cubicBezTo>
                    <a:pt x="8641" y="26912"/>
                    <a:pt x="8701" y="26881"/>
                    <a:pt x="8753" y="26881"/>
                  </a:cubicBezTo>
                  <a:cubicBezTo>
                    <a:pt x="8827" y="26881"/>
                    <a:pt x="8884" y="26946"/>
                    <a:pt x="8929" y="27056"/>
                  </a:cubicBezTo>
                  <a:cubicBezTo>
                    <a:pt x="9117" y="27432"/>
                    <a:pt x="9323" y="27808"/>
                    <a:pt x="9493" y="28203"/>
                  </a:cubicBezTo>
                  <a:cubicBezTo>
                    <a:pt x="9662" y="28617"/>
                    <a:pt x="9775" y="29049"/>
                    <a:pt x="9925" y="29537"/>
                  </a:cubicBezTo>
                  <a:lnTo>
                    <a:pt x="8647" y="29895"/>
                  </a:lnTo>
                  <a:cubicBezTo>
                    <a:pt x="8778" y="29970"/>
                    <a:pt x="8854" y="30064"/>
                    <a:pt x="8929" y="30064"/>
                  </a:cubicBezTo>
                  <a:cubicBezTo>
                    <a:pt x="8992" y="30067"/>
                    <a:pt x="9055" y="30069"/>
                    <a:pt x="9117" y="30069"/>
                  </a:cubicBezTo>
                  <a:cubicBezTo>
                    <a:pt x="9406" y="30069"/>
                    <a:pt x="9687" y="30035"/>
                    <a:pt x="9981" y="29989"/>
                  </a:cubicBezTo>
                  <a:cubicBezTo>
                    <a:pt x="10282" y="29913"/>
                    <a:pt x="10545" y="29707"/>
                    <a:pt x="10846" y="29631"/>
                  </a:cubicBezTo>
                  <a:cubicBezTo>
                    <a:pt x="11654" y="29368"/>
                    <a:pt x="12406" y="29011"/>
                    <a:pt x="13120" y="28579"/>
                  </a:cubicBezTo>
                  <a:cubicBezTo>
                    <a:pt x="14699" y="27658"/>
                    <a:pt x="15958" y="26399"/>
                    <a:pt x="17142" y="25064"/>
                  </a:cubicBezTo>
                  <a:cubicBezTo>
                    <a:pt x="17311" y="24857"/>
                    <a:pt x="17481" y="24651"/>
                    <a:pt x="17274" y="24350"/>
                  </a:cubicBezTo>
                  <a:cubicBezTo>
                    <a:pt x="17236" y="24312"/>
                    <a:pt x="17236" y="24256"/>
                    <a:pt x="17255" y="24200"/>
                  </a:cubicBezTo>
                  <a:lnTo>
                    <a:pt x="17255" y="24200"/>
                  </a:lnTo>
                  <a:lnTo>
                    <a:pt x="18345" y="24312"/>
                  </a:lnTo>
                  <a:cubicBezTo>
                    <a:pt x="18383" y="24312"/>
                    <a:pt x="18420" y="24331"/>
                    <a:pt x="18439" y="24350"/>
                  </a:cubicBezTo>
                  <a:lnTo>
                    <a:pt x="19980" y="24989"/>
                  </a:lnTo>
                  <a:cubicBezTo>
                    <a:pt x="19792" y="25083"/>
                    <a:pt x="19623" y="25177"/>
                    <a:pt x="19435" y="25252"/>
                  </a:cubicBezTo>
                  <a:cubicBezTo>
                    <a:pt x="18815" y="25478"/>
                    <a:pt x="18232" y="25835"/>
                    <a:pt x="17763" y="26286"/>
                  </a:cubicBezTo>
                  <a:cubicBezTo>
                    <a:pt x="17593" y="26417"/>
                    <a:pt x="17462" y="26587"/>
                    <a:pt x="17368" y="26793"/>
                  </a:cubicBezTo>
                  <a:cubicBezTo>
                    <a:pt x="17180" y="27451"/>
                    <a:pt x="17161" y="28165"/>
                    <a:pt x="17311" y="28842"/>
                  </a:cubicBezTo>
                  <a:cubicBezTo>
                    <a:pt x="17462" y="29556"/>
                    <a:pt x="17593" y="30289"/>
                    <a:pt x="17725" y="31004"/>
                  </a:cubicBezTo>
                  <a:cubicBezTo>
                    <a:pt x="17781" y="31285"/>
                    <a:pt x="17763" y="31624"/>
                    <a:pt x="17913" y="31812"/>
                  </a:cubicBezTo>
                  <a:cubicBezTo>
                    <a:pt x="18195" y="32112"/>
                    <a:pt x="18514" y="32394"/>
                    <a:pt x="18853" y="32639"/>
                  </a:cubicBezTo>
                  <a:cubicBezTo>
                    <a:pt x="18965" y="32733"/>
                    <a:pt x="19078" y="32827"/>
                    <a:pt x="19229" y="32939"/>
                  </a:cubicBezTo>
                  <a:lnTo>
                    <a:pt x="18571" y="32939"/>
                  </a:lnTo>
                  <a:lnTo>
                    <a:pt x="18533" y="33052"/>
                  </a:lnTo>
                  <a:lnTo>
                    <a:pt x="19830" y="33635"/>
                  </a:lnTo>
                  <a:lnTo>
                    <a:pt x="19567" y="33785"/>
                  </a:lnTo>
                  <a:cubicBezTo>
                    <a:pt x="19943" y="34255"/>
                    <a:pt x="20432" y="34424"/>
                    <a:pt x="20977" y="34499"/>
                  </a:cubicBezTo>
                  <a:cubicBezTo>
                    <a:pt x="21221" y="34537"/>
                    <a:pt x="21446" y="34593"/>
                    <a:pt x="21672" y="34669"/>
                  </a:cubicBezTo>
                  <a:cubicBezTo>
                    <a:pt x="21792" y="34703"/>
                    <a:pt x="21927" y="34784"/>
                    <a:pt x="22050" y="34784"/>
                  </a:cubicBezTo>
                  <a:cubicBezTo>
                    <a:pt x="22062" y="34784"/>
                    <a:pt x="22074" y="34783"/>
                    <a:pt x="22086" y="34781"/>
                  </a:cubicBezTo>
                  <a:cubicBezTo>
                    <a:pt x="22593" y="34687"/>
                    <a:pt x="23082" y="34575"/>
                    <a:pt x="23589" y="34443"/>
                  </a:cubicBezTo>
                  <a:cubicBezTo>
                    <a:pt x="23758" y="34405"/>
                    <a:pt x="24040" y="33804"/>
                    <a:pt x="24003" y="33560"/>
                  </a:cubicBezTo>
                  <a:lnTo>
                    <a:pt x="24003" y="33560"/>
                  </a:lnTo>
                  <a:lnTo>
                    <a:pt x="23664" y="33654"/>
                  </a:lnTo>
                  <a:lnTo>
                    <a:pt x="23420" y="33127"/>
                  </a:lnTo>
                  <a:lnTo>
                    <a:pt x="21446" y="33879"/>
                  </a:lnTo>
                  <a:cubicBezTo>
                    <a:pt x="21052" y="33654"/>
                    <a:pt x="20563" y="33372"/>
                    <a:pt x="20056" y="33109"/>
                  </a:cubicBezTo>
                  <a:cubicBezTo>
                    <a:pt x="20037" y="33071"/>
                    <a:pt x="19999" y="33033"/>
                    <a:pt x="19980" y="32996"/>
                  </a:cubicBezTo>
                  <a:cubicBezTo>
                    <a:pt x="19774" y="32564"/>
                    <a:pt x="19417" y="32206"/>
                    <a:pt x="18984" y="32018"/>
                  </a:cubicBezTo>
                  <a:cubicBezTo>
                    <a:pt x="18477" y="31793"/>
                    <a:pt x="18214" y="31492"/>
                    <a:pt x="18420" y="30928"/>
                  </a:cubicBezTo>
                  <a:cubicBezTo>
                    <a:pt x="18439" y="30872"/>
                    <a:pt x="18439" y="30816"/>
                    <a:pt x="18420" y="30759"/>
                  </a:cubicBezTo>
                  <a:cubicBezTo>
                    <a:pt x="18364" y="29895"/>
                    <a:pt x="18289" y="29030"/>
                    <a:pt x="18214" y="28165"/>
                  </a:cubicBezTo>
                  <a:cubicBezTo>
                    <a:pt x="18195" y="27696"/>
                    <a:pt x="17951" y="27263"/>
                    <a:pt x="17556" y="27000"/>
                  </a:cubicBezTo>
                  <a:cubicBezTo>
                    <a:pt x="17776" y="26816"/>
                    <a:pt x="17996" y="26436"/>
                    <a:pt x="18182" y="26436"/>
                  </a:cubicBezTo>
                  <a:cubicBezTo>
                    <a:pt x="18186" y="26436"/>
                    <a:pt x="18191" y="26436"/>
                    <a:pt x="18195" y="26436"/>
                  </a:cubicBezTo>
                  <a:cubicBezTo>
                    <a:pt x="18220" y="26439"/>
                    <a:pt x="18244" y="26440"/>
                    <a:pt x="18267" y="26440"/>
                  </a:cubicBezTo>
                  <a:cubicBezTo>
                    <a:pt x="18574" y="26440"/>
                    <a:pt x="18721" y="26223"/>
                    <a:pt x="18965" y="26136"/>
                  </a:cubicBezTo>
                  <a:cubicBezTo>
                    <a:pt x="19360" y="25985"/>
                    <a:pt x="19736" y="25797"/>
                    <a:pt x="20112" y="25609"/>
                  </a:cubicBezTo>
                  <a:cubicBezTo>
                    <a:pt x="20187" y="25572"/>
                    <a:pt x="20225" y="25459"/>
                    <a:pt x="20262" y="25384"/>
                  </a:cubicBezTo>
                  <a:lnTo>
                    <a:pt x="20187" y="25252"/>
                  </a:lnTo>
                  <a:lnTo>
                    <a:pt x="21146" y="25252"/>
                  </a:lnTo>
                  <a:cubicBezTo>
                    <a:pt x="21259" y="25262"/>
                    <a:pt x="21367" y="25266"/>
                    <a:pt x="21475" y="25266"/>
                  </a:cubicBezTo>
                  <a:cubicBezTo>
                    <a:pt x="21583" y="25266"/>
                    <a:pt x="21691" y="25262"/>
                    <a:pt x="21804" y="25252"/>
                  </a:cubicBezTo>
                  <a:cubicBezTo>
                    <a:pt x="22179" y="25215"/>
                    <a:pt x="22311" y="24951"/>
                    <a:pt x="22161" y="24575"/>
                  </a:cubicBezTo>
                  <a:lnTo>
                    <a:pt x="22161" y="24575"/>
                  </a:lnTo>
                  <a:cubicBezTo>
                    <a:pt x="21950" y="24618"/>
                    <a:pt x="21724" y="24637"/>
                    <a:pt x="21493" y="24637"/>
                  </a:cubicBezTo>
                  <a:cubicBezTo>
                    <a:pt x="20693" y="24637"/>
                    <a:pt x="19840" y="24403"/>
                    <a:pt x="19417" y="24068"/>
                  </a:cubicBezTo>
                  <a:cubicBezTo>
                    <a:pt x="19529" y="23955"/>
                    <a:pt x="19642" y="23861"/>
                    <a:pt x="19755" y="23767"/>
                  </a:cubicBezTo>
                  <a:cubicBezTo>
                    <a:pt x="19849" y="23673"/>
                    <a:pt x="19980" y="23598"/>
                    <a:pt x="20093" y="23542"/>
                  </a:cubicBezTo>
                  <a:cubicBezTo>
                    <a:pt x="20995" y="23185"/>
                    <a:pt x="21992" y="23109"/>
                    <a:pt x="22856" y="22658"/>
                  </a:cubicBezTo>
                  <a:cubicBezTo>
                    <a:pt x="23232" y="22452"/>
                    <a:pt x="23476" y="22226"/>
                    <a:pt x="23476" y="21925"/>
                  </a:cubicBezTo>
                  <a:lnTo>
                    <a:pt x="23476" y="21925"/>
                  </a:lnTo>
                  <a:cubicBezTo>
                    <a:pt x="23006" y="22433"/>
                    <a:pt x="23006" y="22433"/>
                    <a:pt x="22593" y="22452"/>
                  </a:cubicBezTo>
                  <a:cubicBezTo>
                    <a:pt x="23401" y="22113"/>
                    <a:pt x="23552" y="21380"/>
                    <a:pt x="23796" y="20741"/>
                  </a:cubicBezTo>
                  <a:lnTo>
                    <a:pt x="24529" y="21023"/>
                  </a:lnTo>
                  <a:lnTo>
                    <a:pt x="24642" y="20948"/>
                  </a:lnTo>
                  <a:cubicBezTo>
                    <a:pt x="24585" y="20760"/>
                    <a:pt x="24585" y="20478"/>
                    <a:pt x="24454" y="20403"/>
                  </a:cubicBezTo>
                  <a:cubicBezTo>
                    <a:pt x="24191" y="20234"/>
                    <a:pt x="23890" y="20121"/>
                    <a:pt x="23589" y="20046"/>
                  </a:cubicBezTo>
                  <a:cubicBezTo>
                    <a:pt x="23466" y="20017"/>
                    <a:pt x="23346" y="20004"/>
                    <a:pt x="23228" y="20004"/>
                  </a:cubicBezTo>
                  <a:cubicBezTo>
                    <a:pt x="22733" y="20004"/>
                    <a:pt x="22278" y="20232"/>
                    <a:pt x="21822" y="20459"/>
                  </a:cubicBezTo>
                  <a:cubicBezTo>
                    <a:pt x="20582" y="21080"/>
                    <a:pt x="19529" y="22057"/>
                    <a:pt x="18815" y="23260"/>
                  </a:cubicBezTo>
                  <a:cubicBezTo>
                    <a:pt x="18778" y="23335"/>
                    <a:pt x="18778" y="23429"/>
                    <a:pt x="18778" y="23504"/>
                  </a:cubicBezTo>
                  <a:cubicBezTo>
                    <a:pt x="18796" y="23598"/>
                    <a:pt x="18815" y="23692"/>
                    <a:pt x="18853" y="23767"/>
                  </a:cubicBezTo>
                  <a:cubicBezTo>
                    <a:pt x="18740" y="23749"/>
                    <a:pt x="18646" y="23730"/>
                    <a:pt x="18552" y="23692"/>
                  </a:cubicBezTo>
                  <a:cubicBezTo>
                    <a:pt x="17857" y="23373"/>
                    <a:pt x="17236" y="22959"/>
                    <a:pt x="16672" y="22470"/>
                  </a:cubicBezTo>
                  <a:cubicBezTo>
                    <a:pt x="16560" y="22414"/>
                    <a:pt x="16466" y="22358"/>
                    <a:pt x="16353" y="22320"/>
                  </a:cubicBezTo>
                  <a:lnTo>
                    <a:pt x="16353" y="22320"/>
                  </a:lnTo>
                  <a:cubicBezTo>
                    <a:pt x="16447" y="22922"/>
                    <a:pt x="16823" y="23448"/>
                    <a:pt x="17368" y="23749"/>
                  </a:cubicBezTo>
                  <a:lnTo>
                    <a:pt x="16954" y="24087"/>
                  </a:lnTo>
                  <a:lnTo>
                    <a:pt x="16917" y="23711"/>
                  </a:lnTo>
                  <a:lnTo>
                    <a:pt x="16654" y="23749"/>
                  </a:lnTo>
                  <a:cubicBezTo>
                    <a:pt x="16616" y="24538"/>
                    <a:pt x="13139" y="27883"/>
                    <a:pt x="12086" y="28165"/>
                  </a:cubicBezTo>
                  <a:cubicBezTo>
                    <a:pt x="12425" y="27827"/>
                    <a:pt x="12368" y="27451"/>
                    <a:pt x="12124" y="27113"/>
                  </a:cubicBezTo>
                  <a:cubicBezTo>
                    <a:pt x="11861" y="26718"/>
                    <a:pt x="11447" y="26455"/>
                    <a:pt x="10977" y="26361"/>
                  </a:cubicBezTo>
                  <a:cubicBezTo>
                    <a:pt x="10696" y="26323"/>
                    <a:pt x="10432" y="26248"/>
                    <a:pt x="10150" y="26192"/>
                  </a:cubicBezTo>
                  <a:cubicBezTo>
                    <a:pt x="10113" y="26192"/>
                    <a:pt x="10056" y="26229"/>
                    <a:pt x="9906" y="26286"/>
                  </a:cubicBezTo>
                  <a:cubicBezTo>
                    <a:pt x="10038" y="26342"/>
                    <a:pt x="10150" y="26417"/>
                    <a:pt x="10263" y="26493"/>
                  </a:cubicBezTo>
                  <a:cubicBezTo>
                    <a:pt x="10357" y="26587"/>
                    <a:pt x="10432" y="26681"/>
                    <a:pt x="10489" y="26775"/>
                  </a:cubicBezTo>
                  <a:lnTo>
                    <a:pt x="10414" y="26831"/>
                  </a:lnTo>
                  <a:cubicBezTo>
                    <a:pt x="10921" y="27000"/>
                    <a:pt x="11316" y="27432"/>
                    <a:pt x="11429" y="27959"/>
                  </a:cubicBezTo>
                  <a:cubicBezTo>
                    <a:pt x="11504" y="28128"/>
                    <a:pt x="11616" y="28278"/>
                    <a:pt x="11729" y="28429"/>
                  </a:cubicBezTo>
                  <a:lnTo>
                    <a:pt x="10733" y="28861"/>
                  </a:lnTo>
                  <a:cubicBezTo>
                    <a:pt x="10639" y="28504"/>
                    <a:pt x="10489" y="28165"/>
                    <a:pt x="10320" y="27827"/>
                  </a:cubicBezTo>
                  <a:cubicBezTo>
                    <a:pt x="9975" y="27338"/>
                    <a:pt x="9806" y="26621"/>
                    <a:pt x="8985" y="26621"/>
                  </a:cubicBezTo>
                  <a:cubicBezTo>
                    <a:pt x="8955" y="26621"/>
                    <a:pt x="8923" y="26622"/>
                    <a:pt x="8891" y="26624"/>
                  </a:cubicBezTo>
                  <a:cubicBezTo>
                    <a:pt x="9869" y="25064"/>
                    <a:pt x="10357" y="23316"/>
                    <a:pt x="11071" y="21625"/>
                  </a:cubicBezTo>
                  <a:cubicBezTo>
                    <a:pt x="11523" y="22019"/>
                    <a:pt x="11071" y="22339"/>
                    <a:pt x="11109" y="22696"/>
                  </a:cubicBezTo>
                  <a:lnTo>
                    <a:pt x="10771" y="22696"/>
                  </a:lnTo>
                  <a:lnTo>
                    <a:pt x="10921" y="23297"/>
                  </a:lnTo>
                  <a:cubicBezTo>
                    <a:pt x="10996" y="23335"/>
                    <a:pt x="11071" y="23373"/>
                    <a:pt x="11147" y="23429"/>
                  </a:cubicBezTo>
                  <a:cubicBezTo>
                    <a:pt x="11297" y="23542"/>
                    <a:pt x="11410" y="23673"/>
                    <a:pt x="11541" y="23786"/>
                  </a:cubicBezTo>
                  <a:cubicBezTo>
                    <a:pt x="11974" y="24162"/>
                    <a:pt x="12425" y="24538"/>
                    <a:pt x="12688" y="25083"/>
                  </a:cubicBezTo>
                  <a:cubicBezTo>
                    <a:pt x="12802" y="25335"/>
                    <a:pt x="12868" y="25434"/>
                    <a:pt x="13004" y="25434"/>
                  </a:cubicBezTo>
                  <a:cubicBezTo>
                    <a:pt x="13091" y="25434"/>
                    <a:pt x="13207" y="25393"/>
                    <a:pt x="13383" y="25327"/>
                  </a:cubicBezTo>
                  <a:cubicBezTo>
                    <a:pt x="13515" y="24012"/>
                    <a:pt x="12443" y="23579"/>
                    <a:pt x="11635" y="22903"/>
                  </a:cubicBezTo>
                  <a:lnTo>
                    <a:pt x="11823" y="22433"/>
                  </a:lnTo>
                  <a:cubicBezTo>
                    <a:pt x="12312" y="22846"/>
                    <a:pt x="12819" y="23185"/>
                    <a:pt x="13252" y="23598"/>
                  </a:cubicBezTo>
                  <a:cubicBezTo>
                    <a:pt x="13947" y="24237"/>
                    <a:pt x="13947" y="24951"/>
                    <a:pt x="13289" y="25628"/>
                  </a:cubicBezTo>
                  <a:cubicBezTo>
                    <a:pt x="13139" y="25797"/>
                    <a:pt x="12970" y="25985"/>
                    <a:pt x="12819" y="26154"/>
                  </a:cubicBezTo>
                  <a:lnTo>
                    <a:pt x="12895" y="26211"/>
                  </a:lnTo>
                  <a:cubicBezTo>
                    <a:pt x="13177" y="25891"/>
                    <a:pt x="13440" y="25572"/>
                    <a:pt x="13740" y="25271"/>
                  </a:cubicBezTo>
                  <a:cubicBezTo>
                    <a:pt x="13862" y="25149"/>
                    <a:pt x="13968" y="24947"/>
                    <a:pt x="14191" y="24947"/>
                  </a:cubicBezTo>
                  <a:cubicBezTo>
                    <a:pt x="14209" y="24947"/>
                    <a:pt x="14228" y="24949"/>
                    <a:pt x="14248" y="24951"/>
                  </a:cubicBezTo>
                  <a:cubicBezTo>
                    <a:pt x="14252" y="24953"/>
                    <a:pt x="14257" y="24954"/>
                    <a:pt x="14262" y="24954"/>
                  </a:cubicBezTo>
                  <a:cubicBezTo>
                    <a:pt x="14305" y="24954"/>
                    <a:pt x="14379" y="24891"/>
                    <a:pt x="14379" y="24857"/>
                  </a:cubicBezTo>
                  <a:cubicBezTo>
                    <a:pt x="14417" y="24538"/>
                    <a:pt x="14643" y="24218"/>
                    <a:pt x="14417" y="23880"/>
                  </a:cubicBezTo>
                  <a:cubicBezTo>
                    <a:pt x="14229" y="23561"/>
                    <a:pt x="14004" y="23279"/>
                    <a:pt x="13759" y="22997"/>
                  </a:cubicBezTo>
                  <a:cubicBezTo>
                    <a:pt x="13233" y="22546"/>
                    <a:pt x="12650" y="22132"/>
                    <a:pt x="12086" y="21700"/>
                  </a:cubicBezTo>
                  <a:cubicBezTo>
                    <a:pt x="12199" y="21230"/>
                    <a:pt x="12331" y="20722"/>
                    <a:pt x="12462" y="20215"/>
                  </a:cubicBezTo>
                  <a:lnTo>
                    <a:pt x="12368" y="20177"/>
                  </a:lnTo>
                  <a:cubicBezTo>
                    <a:pt x="12331" y="20271"/>
                    <a:pt x="12293" y="20365"/>
                    <a:pt x="12274" y="20459"/>
                  </a:cubicBezTo>
                  <a:cubicBezTo>
                    <a:pt x="12180" y="20779"/>
                    <a:pt x="12086" y="21098"/>
                    <a:pt x="12030" y="21455"/>
                  </a:cubicBezTo>
                  <a:cubicBezTo>
                    <a:pt x="11987" y="21661"/>
                    <a:pt x="11906" y="21717"/>
                    <a:pt x="11796" y="21717"/>
                  </a:cubicBezTo>
                  <a:cubicBezTo>
                    <a:pt x="11714" y="21717"/>
                    <a:pt x="11616" y="21686"/>
                    <a:pt x="11504" y="21662"/>
                  </a:cubicBezTo>
                  <a:lnTo>
                    <a:pt x="12124" y="20027"/>
                  </a:lnTo>
                  <a:lnTo>
                    <a:pt x="12030" y="19989"/>
                  </a:lnTo>
                  <a:cubicBezTo>
                    <a:pt x="11804" y="20534"/>
                    <a:pt x="11598" y="21080"/>
                    <a:pt x="11391" y="21625"/>
                  </a:cubicBezTo>
                  <a:cubicBezTo>
                    <a:pt x="11184" y="21606"/>
                    <a:pt x="11071" y="21531"/>
                    <a:pt x="11165" y="21305"/>
                  </a:cubicBezTo>
                  <a:cubicBezTo>
                    <a:pt x="11278" y="21004"/>
                    <a:pt x="11391" y="20704"/>
                    <a:pt x="11504" y="20403"/>
                  </a:cubicBezTo>
                  <a:cubicBezTo>
                    <a:pt x="11523" y="20328"/>
                    <a:pt x="11579" y="20196"/>
                    <a:pt x="11541" y="20159"/>
                  </a:cubicBezTo>
                  <a:cubicBezTo>
                    <a:pt x="11335" y="19933"/>
                    <a:pt x="11616" y="19801"/>
                    <a:pt x="11654" y="19614"/>
                  </a:cubicBezTo>
                  <a:cubicBezTo>
                    <a:pt x="11668" y="19586"/>
                    <a:pt x="11782" y="19569"/>
                    <a:pt x="11894" y="19569"/>
                  </a:cubicBezTo>
                  <a:cubicBezTo>
                    <a:pt x="11935" y="19569"/>
                    <a:pt x="11976" y="19571"/>
                    <a:pt x="12011" y="19576"/>
                  </a:cubicBezTo>
                  <a:cubicBezTo>
                    <a:pt x="12199" y="19632"/>
                    <a:pt x="12406" y="19670"/>
                    <a:pt x="12594" y="19689"/>
                  </a:cubicBezTo>
                  <a:cubicBezTo>
                    <a:pt x="12951" y="19670"/>
                    <a:pt x="13045" y="19369"/>
                    <a:pt x="13064" y="19050"/>
                  </a:cubicBezTo>
                  <a:cubicBezTo>
                    <a:pt x="12500" y="18561"/>
                    <a:pt x="11767" y="18655"/>
                    <a:pt x="11090" y="18505"/>
                  </a:cubicBezTo>
                  <a:cubicBezTo>
                    <a:pt x="10414" y="18335"/>
                    <a:pt x="9718" y="18279"/>
                    <a:pt x="9079" y="18166"/>
                  </a:cubicBezTo>
                  <a:cubicBezTo>
                    <a:pt x="9361" y="17640"/>
                    <a:pt x="9887" y="17208"/>
                    <a:pt x="9737" y="16493"/>
                  </a:cubicBezTo>
                  <a:lnTo>
                    <a:pt x="11523" y="15967"/>
                  </a:lnTo>
                  <a:lnTo>
                    <a:pt x="11523" y="15967"/>
                  </a:lnTo>
                  <a:lnTo>
                    <a:pt x="10545" y="18110"/>
                  </a:lnTo>
                  <a:lnTo>
                    <a:pt x="10301" y="17978"/>
                  </a:lnTo>
                  <a:lnTo>
                    <a:pt x="10282" y="18091"/>
                  </a:lnTo>
                  <a:cubicBezTo>
                    <a:pt x="10586" y="18288"/>
                    <a:pt x="10912" y="18336"/>
                    <a:pt x="11243" y="18336"/>
                  </a:cubicBezTo>
                  <a:cubicBezTo>
                    <a:pt x="11554" y="18336"/>
                    <a:pt x="11869" y="18294"/>
                    <a:pt x="12175" y="18294"/>
                  </a:cubicBezTo>
                  <a:cubicBezTo>
                    <a:pt x="12227" y="18294"/>
                    <a:pt x="12279" y="18295"/>
                    <a:pt x="12331" y="18298"/>
                  </a:cubicBezTo>
                  <a:lnTo>
                    <a:pt x="12331" y="18204"/>
                  </a:lnTo>
                  <a:lnTo>
                    <a:pt x="11391" y="18204"/>
                  </a:lnTo>
                  <a:lnTo>
                    <a:pt x="11391" y="18072"/>
                  </a:lnTo>
                  <a:lnTo>
                    <a:pt x="12312" y="17941"/>
                  </a:lnTo>
                  <a:lnTo>
                    <a:pt x="11786" y="17809"/>
                  </a:lnTo>
                  <a:cubicBezTo>
                    <a:pt x="12105" y="17133"/>
                    <a:pt x="12406" y="16493"/>
                    <a:pt x="12049" y="15836"/>
                  </a:cubicBezTo>
                  <a:cubicBezTo>
                    <a:pt x="13158" y="15460"/>
                    <a:pt x="14304" y="15742"/>
                    <a:pt x="15432" y="15272"/>
                  </a:cubicBezTo>
                  <a:lnTo>
                    <a:pt x="15018" y="15140"/>
                  </a:lnTo>
                  <a:lnTo>
                    <a:pt x="15507" y="14990"/>
                  </a:lnTo>
                  <a:lnTo>
                    <a:pt x="15507" y="14915"/>
                  </a:lnTo>
                  <a:lnTo>
                    <a:pt x="14868" y="14839"/>
                  </a:lnTo>
                  <a:lnTo>
                    <a:pt x="14831" y="14745"/>
                  </a:lnTo>
                  <a:lnTo>
                    <a:pt x="16203" y="14125"/>
                  </a:lnTo>
                  <a:lnTo>
                    <a:pt x="16372" y="14501"/>
                  </a:lnTo>
                  <a:lnTo>
                    <a:pt x="16165" y="14482"/>
                  </a:lnTo>
                  <a:lnTo>
                    <a:pt x="16146" y="14520"/>
                  </a:lnTo>
                  <a:lnTo>
                    <a:pt x="17067" y="15046"/>
                  </a:lnTo>
                  <a:lnTo>
                    <a:pt x="15206" y="16155"/>
                  </a:lnTo>
                  <a:lnTo>
                    <a:pt x="15282" y="16268"/>
                  </a:lnTo>
                  <a:cubicBezTo>
                    <a:pt x="15327" y="16288"/>
                    <a:pt x="15368" y="16297"/>
                    <a:pt x="15403" y="16297"/>
                  </a:cubicBezTo>
                  <a:cubicBezTo>
                    <a:pt x="15603" y="16297"/>
                    <a:pt x="15667" y="16028"/>
                    <a:pt x="15827" y="15948"/>
                  </a:cubicBezTo>
                  <a:cubicBezTo>
                    <a:pt x="16033" y="15836"/>
                    <a:pt x="16240" y="15685"/>
                    <a:pt x="16428" y="15554"/>
                  </a:cubicBezTo>
                  <a:lnTo>
                    <a:pt x="16466" y="15591"/>
                  </a:lnTo>
                  <a:lnTo>
                    <a:pt x="15432" y="16437"/>
                  </a:lnTo>
                  <a:lnTo>
                    <a:pt x="15488" y="16531"/>
                  </a:lnTo>
                  <a:cubicBezTo>
                    <a:pt x="15676" y="16512"/>
                    <a:pt x="15845" y="16475"/>
                    <a:pt x="16015" y="16399"/>
                  </a:cubicBezTo>
                  <a:cubicBezTo>
                    <a:pt x="16484" y="16080"/>
                    <a:pt x="17011" y="15798"/>
                    <a:pt x="17537" y="15591"/>
                  </a:cubicBezTo>
                  <a:cubicBezTo>
                    <a:pt x="17706" y="15526"/>
                    <a:pt x="17880" y="15493"/>
                    <a:pt x="18054" y="15493"/>
                  </a:cubicBezTo>
                  <a:cubicBezTo>
                    <a:pt x="18228" y="15493"/>
                    <a:pt x="18402" y="15526"/>
                    <a:pt x="18571" y="15591"/>
                  </a:cubicBezTo>
                  <a:cubicBezTo>
                    <a:pt x="19022" y="15760"/>
                    <a:pt x="19454" y="15948"/>
                    <a:pt x="19924" y="16080"/>
                  </a:cubicBezTo>
                  <a:cubicBezTo>
                    <a:pt x="20006" y="16105"/>
                    <a:pt x="20102" y="16136"/>
                    <a:pt x="20189" y="16136"/>
                  </a:cubicBezTo>
                  <a:cubicBezTo>
                    <a:pt x="20302" y="16136"/>
                    <a:pt x="20400" y="16083"/>
                    <a:pt x="20432" y="15892"/>
                  </a:cubicBezTo>
                  <a:cubicBezTo>
                    <a:pt x="19623" y="14896"/>
                    <a:pt x="18383" y="14783"/>
                    <a:pt x="17311" y="14388"/>
                  </a:cubicBezTo>
                  <a:cubicBezTo>
                    <a:pt x="17030" y="14276"/>
                    <a:pt x="16748" y="14182"/>
                    <a:pt x="16372" y="14050"/>
                  </a:cubicBezTo>
                  <a:cubicBezTo>
                    <a:pt x="16842" y="13825"/>
                    <a:pt x="17199" y="13618"/>
                    <a:pt x="17575" y="13486"/>
                  </a:cubicBezTo>
                  <a:cubicBezTo>
                    <a:pt x="17596" y="13475"/>
                    <a:pt x="17620" y="13471"/>
                    <a:pt x="17646" y="13471"/>
                  </a:cubicBezTo>
                  <a:cubicBezTo>
                    <a:pt x="17752" y="13471"/>
                    <a:pt x="17882" y="13550"/>
                    <a:pt x="17988" y="13580"/>
                  </a:cubicBezTo>
                  <a:cubicBezTo>
                    <a:pt x="18681" y="13702"/>
                    <a:pt x="19383" y="13834"/>
                    <a:pt x="20131" y="13834"/>
                  </a:cubicBezTo>
                  <a:cubicBezTo>
                    <a:pt x="20418" y="13834"/>
                    <a:pt x="20712" y="13815"/>
                    <a:pt x="21014" y="13768"/>
                  </a:cubicBezTo>
                  <a:lnTo>
                    <a:pt x="21014" y="13768"/>
                  </a:lnTo>
                  <a:lnTo>
                    <a:pt x="19886" y="15027"/>
                  </a:lnTo>
                  <a:lnTo>
                    <a:pt x="19943" y="15084"/>
                  </a:lnTo>
                  <a:cubicBezTo>
                    <a:pt x="20187" y="14858"/>
                    <a:pt x="20432" y="14633"/>
                    <a:pt x="20676" y="14407"/>
                  </a:cubicBezTo>
                  <a:cubicBezTo>
                    <a:pt x="20770" y="14332"/>
                    <a:pt x="20864" y="14238"/>
                    <a:pt x="20939" y="14144"/>
                  </a:cubicBezTo>
                  <a:cubicBezTo>
                    <a:pt x="21107" y="13881"/>
                    <a:pt x="21305" y="13800"/>
                    <a:pt x="21523" y="13800"/>
                  </a:cubicBezTo>
                  <a:cubicBezTo>
                    <a:pt x="21694" y="13800"/>
                    <a:pt x="21877" y="13850"/>
                    <a:pt x="22067" y="13900"/>
                  </a:cubicBezTo>
                  <a:lnTo>
                    <a:pt x="20432" y="15911"/>
                  </a:lnTo>
                  <a:cubicBezTo>
                    <a:pt x="20582" y="15798"/>
                    <a:pt x="20732" y="15666"/>
                    <a:pt x="20883" y="15535"/>
                  </a:cubicBezTo>
                  <a:cubicBezTo>
                    <a:pt x="21296" y="15103"/>
                    <a:pt x="21691" y="14633"/>
                    <a:pt x="22104" y="14182"/>
                  </a:cubicBezTo>
                  <a:cubicBezTo>
                    <a:pt x="22174" y="14112"/>
                    <a:pt x="22276" y="14010"/>
                    <a:pt x="22350" y="14010"/>
                  </a:cubicBezTo>
                  <a:cubicBezTo>
                    <a:pt x="22356" y="14010"/>
                    <a:pt x="22362" y="14011"/>
                    <a:pt x="22367" y="14012"/>
                  </a:cubicBezTo>
                  <a:cubicBezTo>
                    <a:pt x="22612" y="14050"/>
                    <a:pt x="22856" y="14125"/>
                    <a:pt x="23100" y="14238"/>
                  </a:cubicBezTo>
                  <a:cubicBezTo>
                    <a:pt x="23401" y="14388"/>
                    <a:pt x="23664" y="14576"/>
                    <a:pt x="23946" y="14727"/>
                  </a:cubicBezTo>
                  <a:cubicBezTo>
                    <a:pt x="24059" y="14769"/>
                    <a:pt x="24172" y="14790"/>
                    <a:pt x="24277" y="14790"/>
                  </a:cubicBezTo>
                  <a:cubicBezTo>
                    <a:pt x="24312" y="14790"/>
                    <a:pt x="24346" y="14788"/>
                    <a:pt x="24379" y="14783"/>
                  </a:cubicBezTo>
                  <a:cubicBezTo>
                    <a:pt x="24698" y="14727"/>
                    <a:pt x="24999" y="14652"/>
                    <a:pt x="25318" y="14576"/>
                  </a:cubicBezTo>
                  <a:lnTo>
                    <a:pt x="25300" y="14351"/>
                  </a:lnTo>
                  <a:cubicBezTo>
                    <a:pt x="24867" y="14219"/>
                    <a:pt x="24435" y="14088"/>
                    <a:pt x="24003" y="13937"/>
                  </a:cubicBezTo>
                  <a:cubicBezTo>
                    <a:pt x="23570" y="13787"/>
                    <a:pt x="23138" y="13599"/>
                    <a:pt x="22687" y="13430"/>
                  </a:cubicBezTo>
                  <a:lnTo>
                    <a:pt x="22913" y="13110"/>
                  </a:lnTo>
                  <a:cubicBezTo>
                    <a:pt x="23608" y="13336"/>
                    <a:pt x="24247" y="13637"/>
                    <a:pt x="24924" y="13731"/>
                  </a:cubicBezTo>
                  <a:cubicBezTo>
                    <a:pt x="25412" y="13843"/>
                    <a:pt x="25882" y="14050"/>
                    <a:pt x="26296" y="14351"/>
                  </a:cubicBezTo>
                  <a:cubicBezTo>
                    <a:pt x="26709" y="14633"/>
                    <a:pt x="26728" y="15009"/>
                    <a:pt x="26333" y="15328"/>
                  </a:cubicBezTo>
                  <a:lnTo>
                    <a:pt x="26540" y="15685"/>
                  </a:lnTo>
                  <a:cubicBezTo>
                    <a:pt x="26343" y="15659"/>
                    <a:pt x="26146" y="15646"/>
                    <a:pt x="25950" y="15646"/>
                  </a:cubicBezTo>
                  <a:cubicBezTo>
                    <a:pt x="25304" y="15646"/>
                    <a:pt x="24669" y="15787"/>
                    <a:pt x="24078" y="16061"/>
                  </a:cubicBezTo>
                  <a:cubicBezTo>
                    <a:pt x="24191" y="16136"/>
                    <a:pt x="24303" y="16193"/>
                    <a:pt x="24416" y="16212"/>
                  </a:cubicBezTo>
                  <a:cubicBezTo>
                    <a:pt x="24942" y="16249"/>
                    <a:pt x="25469" y="16268"/>
                    <a:pt x="25976" y="16306"/>
                  </a:cubicBezTo>
                  <a:cubicBezTo>
                    <a:pt x="26371" y="16343"/>
                    <a:pt x="26784" y="16343"/>
                    <a:pt x="27066" y="16681"/>
                  </a:cubicBezTo>
                  <a:lnTo>
                    <a:pt x="26803" y="17020"/>
                  </a:lnTo>
                  <a:lnTo>
                    <a:pt x="26841" y="17057"/>
                  </a:lnTo>
                  <a:lnTo>
                    <a:pt x="27198" y="16757"/>
                  </a:lnTo>
                  <a:lnTo>
                    <a:pt x="27254" y="16813"/>
                  </a:lnTo>
                  <a:lnTo>
                    <a:pt x="26822" y="17320"/>
                  </a:lnTo>
                  <a:lnTo>
                    <a:pt x="26878" y="17358"/>
                  </a:lnTo>
                  <a:lnTo>
                    <a:pt x="27423" y="16869"/>
                  </a:lnTo>
                  <a:cubicBezTo>
                    <a:pt x="27818" y="17339"/>
                    <a:pt x="27818" y="17433"/>
                    <a:pt x="27480" y="17847"/>
                  </a:cubicBezTo>
                  <a:cubicBezTo>
                    <a:pt x="27311" y="18053"/>
                    <a:pt x="27179" y="18298"/>
                    <a:pt x="27047" y="18505"/>
                  </a:cubicBezTo>
                  <a:lnTo>
                    <a:pt x="27141" y="18580"/>
                  </a:lnTo>
                  <a:lnTo>
                    <a:pt x="27348" y="18335"/>
                  </a:lnTo>
                  <a:cubicBezTo>
                    <a:pt x="27461" y="18448"/>
                    <a:pt x="27555" y="18580"/>
                    <a:pt x="27630" y="18730"/>
                  </a:cubicBezTo>
                  <a:cubicBezTo>
                    <a:pt x="27649" y="18824"/>
                    <a:pt x="27499" y="18937"/>
                    <a:pt x="27442" y="19031"/>
                  </a:cubicBezTo>
                  <a:cubicBezTo>
                    <a:pt x="27499" y="19050"/>
                    <a:pt x="27593" y="19031"/>
                    <a:pt x="27630" y="19068"/>
                  </a:cubicBezTo>
                  <a:cubicBezTo>
                    <a:pt x="28006" y="19463"/>
                    <a:pt x="28495" y="19426"/>
                    <a:pt x="29002" y="19463"/>
                  </a:cubicBezTo>
                  <a:lnTo>
                    <a:pt x="28288" y="20347"/>
                  </a:lnTo>
                  <a:cubicBezTo>
                    <a:pt x="28194" y="19952"/>
                    <a:pt x="27799" y="19801"/>
                    <a:pt x="27762" y="19388"/>
                  </a:cubicBezTo>
                  <a:cubicBezTo>
                    <a:pt x="27762" y="19275"/>
                    <a:pt x="27536" y="19181"/>
                    <a:pt x="27405" y="19068"/>
                  </a:cubicBezTo>
                  <a:cubicBezTo>
                    <a:pt x="27348" y="19031"/>
                    <a:pt x="27292" y="18993"/>
                    <a:pt x="27235" y="18956"/>
                  </a:cubicBezTo>
                  <a:cubicBezTo>
                    <a:pt x="26427" y="18373"/>
                    <a:pt x="25657" y="17753"/>
                    <a:pt x="24754" y="17283"/>
                  </a:cubicBezTo>
                  <a:cubicBezTo>
                    <a:pt x="24748" y="17277"/>
                    <a:pt x="24740" y="17275"/>
                    <a:pt x="24729" y="17275"/>
                  </a:cubicBezTo>
                  <a:cubicBezTo>
                    <a:pt x="24709" y="17275"/>
                    <a:pt x="24679" y="17283"/>
                    <a:pt x="24642" y="17283"/>
                  </a:cubicBezTo>
                  <a:cubicBezTo>
                    <a:pt x="24961" y="17828"/>
                    <a:pt x="25187" y="18411"/>
                    <a:pt x="25769" y="18730"/>
                  </a:cubicBezTo>
                  <a:cubicBezTo>
                    <a:pt x="25882" y="18787"/>
                    <a:pt x="26051" y="18899"/>
                    <a:pt x="26051" y="18993"/>
                  </a:cubicBezTo>
                  <a:cubicBezTo>
                    <a:pt x="26070" y="19238"/>
                    <a:pt x="26277" y="19256"/>
                    <a:pt x="26408" y="19388"/>
                  </a:cubicBezTo>
                  <a:cubicBezTo>
                    <a:pt x="26803" y="19726"/>
                    <a:pt x="27179" y="20083"/>
                    <a:pt x="27555" y="20478"/>
                  </a:cubicBezTo>
                  <a:cubicBezTo>
                    <a:pt x="27668" y="20628"/>
                    <a:pt x="27724" y="20835"/>
                    <a:pt x="27705" y="21042"/>
                  </a:cubicBezTo>
                  <a:cubicBezTo>
                    <a:pt x="27630" y="21775"/>
                    <a:pt x="27499" y="22470"/>
                    <a:pt x="27405" y="23185"/>
                  </a:cubicBezTo>
                  <a:cubicBezTo>
                    <a:pt x="27386" y="23373"/>
                    <a:pt x="27273" y="23467"/>
                    <a:pt x="27104" y="23467"/>
                  </a:cubicBezTo>
                  <a:cubicBezTo>
                    <a:pt x="26578" y="23429"/>
                    <a:pt x="26051" y="23373"/>
                    <a:pt x="25506" y="23316"/>
                  </a:cubicBezTo>
                  <a:cubicBezTo>
                    <a:pt x="25939" y="22790"/>
                    <a:pt x="26672" y="22640"/>
                    <a:pt x="26935" y="21982"/>
                  </a:cubicBezTo>
                  <a:lnTo>
                    <a:pt x="26935" y="21982"/>
                  </a:lnTo>
                  <a:lnTo>
                    <a:pt x="25995" y="22658"/>
                  </a:lnTo>
                  <a:cubicBezTo>
                    <a:pt x="26277" y="22226"/>
                    <a:pt x="26803" y="22019"/>
                    <a:pt x="26954" y="21399"/>
                  </a:cubicBezTo>
                  <a:lnTo>
                    <a:pt x="26954" y="21399"/>
                  </a:lnTo>
                  <a:cubicBezTo>
                    <a:pt x="26822" y="21474"/>
                    <a:pt x="26728" y="21512"/>
                    <a:pt x="26653" y="21568"/>
                  </a:cubicBezTo>
                  <a:cubicBezTo>
                    <a:pt x="26314" y="21813"/>
                    <a:pt x="25976" y="22057"/>
                    <a:pt x="25657" y="22320"/>
                  </a:cubicBezTo>
                  <a:cubicBezTo>
                    <a:pt x="25149" y="22734"/>
                    <a:pt x="24397" y="22734"/>
                    <a:pt x="23984" y="23354"/>
                  </a:cubicBezTo>
                  <a:cubicBezTo>
                    <a:pt x="23852" y="23542"/>
                    <a:pt x="23458" y="23542"/>
                    <a:pt x="23194" y="23655"/>
                  </a:cubicBezTo>
                  <a:cubicBezTo>
                    <a:pt x="23138" y="23711"/>
                    <a:pt x="23100" y="23805"/>
                    <a:pt x="23119" y="23899"/>
                  </a:cubicBezTo>
                  <a:cubicBezTo>
                    <a:pt x="23176" y="24049"/>
                    <a:pt x="23251" y="24200"/>
                    <a:pt x="23345" y="24369"/>
                  </a:cubicBezTo>
                  <a:cubicBezTo>
                    <a:pt x="24174" y="24256"/>
                    <a:pt x="25021" y="24025"/>
                    <a:pt x="25878" y="24025"/>
                  </a:cubicBezTo>
                  <a:cubicBezTo>
                    <a:pt x="26303" y="24025"/>
                    <a:pt x="26731" y="24082"/>
                    <a:pt x="27160" y="24237"/>
                  </a:cubicBezTo>
                  <a:cubicBezTo>
                    <a:pt x="27160" y="24275"/>
                    <a:pt x="27141" y="24312"/>
                    <a:pt x="27123" y="24369"/>
                  </a:cubicBezTo>
                  <a:cubicBezTo>
                    <a:pt x="26766" y="25064"/>
                    <a:pt x="26408" y="25797"/>
                    <a:pt x="26014" y="26474"/>
                  </a:cubicBezTo>
                  <a:cubicBezTo>
                    <a:pt x="25826" y="26793"/>
                    <a:pt x="25694" y="27169"/>
                    <a:pt x="25318" y="27301"/>
                  </a:cubicBezTo>
                  <a:lnTo>
                    <a:pt x="25826" y="26455"/>
                  </a:lnTo>
                  <a:lnTo>
                    <a:pt x="25788" y="26436"/>
                  </a:lnTo>
                  <a:lnTo>
                    <a:pt x="24228" y="27733"/>
                  </a:lnTo>
                  <a:lnTo>
                    <a:pt x="24191" y="27000"/>
                  </a:lnTo>
                  <a:cubicBezTo>
                    <a:pt x="24076" y="27036"/>
                    <a:pt x="23971" y="27051"/>
                    <a:pt x="23873" y="27051"/>
                  </a:cubicBezTo>
                  <a:cubicBezTo>
                    <a:pt x="23503" y="27051"/>
                    <a:pt x="23232" y="26828"/>
                    <a:pt x="22950" y="26605"/>
                  </a:cubicBezTo>
                  <a:cubicBezTo>
                    <a:pt x="22814" y="26483"/>
                    <a:pt x="22688" y="26311"/>
                    <a:pt x="22486" y="26311"/>
                  </a:cubicBezTo>
                  <a:cubicBezTo>
                    <a:pt x="22409" y="26311"/>
                    <a:pt x="22321" y="26336"/>
                    <a:pt x="22217" y="26399"/>
                  </a:cubicBezTo>
                  <a:lnTo>
                    <a:pt x="22330" y="26023"/>
                  </a:lnTo>
                  <a:lnTo>
                    <a:pt x="22048" y="26098"/>
                  </a:lnTo>
                  <a:cubicBezTo>
                    <a:pt x="22086" y="26211"/>
                    <a:pt x="22104" y="26286"/>
                    <a:pt x="22142" y="26361"/>
                  </a:cubicBezTo>
                  <a:cubicBezTo>
                    <a:pt x="22330" y="26944"/>
                    <a:pt x="22612" y="27451"/>
                    <a:pt x="23213" y="27696"/>
                  </a:cubicBezTo>
                  <a:cubicBezTo>
                    <a:pt x="23439" y="27752"/>
                    <a:pt x="23589" y="27977"/>
                    <a:pt x="23570" y="28222"/>
                  </a:cubicBezTo>
                  <a:cubicBezTo>
                    <a:pt x="23205" y="28316"/>
                    <a:pt x="22831" y="28359"/>
                    <a:pt x="22456" y="28359"/>
                  </a:cubicBezTo>
                  <a:cubicBezTo>
                    <a:pt x="22233" y="28359"/>
                    <a:pt x="22009" y="28344"/>
                    <a:pt x="21785" y="28316"/>
                  </a:cubicBezTo>
                  <a:cubicBezTo>
                    <a:pt x="21616" y="28335"/>
                    <a:pt x="21465" y="28353"/>
                    <a:pt x="21296" y="28391"/>
                  </a:cubicBezTo>
                  <a:cubicBezTo>
                    <a:pt x="21240" y="27977"/>
                    <a:pt x="20939" y="27620"/>
                    <a:pt x="20657" y="27244"/>
                  </a:cubicBezTo>
                  <a:lnTo>
                    <a:pt x="20544" y="27282"/>
                  </a:lnTo>
                  <a:lnTo>
                    <a:pt x="20582" y="27696"/>
                  </a:lnTo>
                  <a:lnTo>
                    <a:pt x="20413" y="27602"/>
                  </a:lnTo>
                  <a:cubicBezTo>
                    <a:pt x="20413" y="27639"/>
                    <a:pt x="20413" y="27677"/>
                    <a:pt x="20413" y="27714"/>
                  </a:cubicBezTo>
                  <a:cubicBezTo>
                    <a:pt x="20601" y="29180"/>
                    <a:pt x="20977" y="30590"/>
                    <a:pt x="21822" y="31831"/>
                  </a:cubicBezTo>
                  <a:cubicBezTo>
                    <a:pt x="22067" y="32188"/>
                    <a:pt x="22349" y="32545"/>
                    <a:pt x="22593" y="32883"/>
                  </a:cubicBezTo>
                  <a:cubicBezTo>
                    <a:pt x="22664" y="32975"/>
                    <a:pt x="22724" y="33011"/>
                    <a:pt x="22775" y="33011"/>
                  </a:cubicBezTo>
                  <a:cubicBezTo>
                    <a:pt x="22858" y="33011"/>
                    <a:pt x="22915" y="32913"/>
                    <a:pt x="22950" y="32808"/>
                  </a:cubicBezTo>
                  <a:cubicBezTo>
                    <a:pt x="22969" y="32695"/>
                    <a:pt x="22969" y="32564"/>
                    <a:pt x="22913" y="32470"/>
                  </a:cubicBezTo>
                  <a:cubicBezTo>
                    <a:pt x="22800" y="32244"/>
                    <a:pt x="22649" y="32037"/>
                    <a:pt x="22518" y="31831"/>
                  </a:cubicBezTo>
                  <a:lnTo>
                    <a:pt x="22518" y="31831"/>
                  </a:lnTo>
                  <a:cubicBezTo>
                    <a:pt x="22703" y="31942"/>
                    <a:pt x="22879" y="31991"/>
                    <a:pt x="23051" y="31991"/>
                  </a:cubicBezTo>
                  <a:cubicBezTo>
                    <a:pt x="23314" y="31991"/>
                    <a:pt x="23564" y="31874"/>
                    <a:pt x="23815" y="31680"/>
                  </a:cubicBezTo>
                  <a:cubicBezTo>
                    <a:pt x="24153" y="32300"/>
                    <a:pt x="24078" y="32958"/>
                    <a:pt x="24172" y="33560"/>
                  </a:cubicBezTo>
                  <a:cubicBezTo>
                    <a:pt x="24187" y="33560"/>
                    <a:pt x="24203" y="33561"/>
                    <a:pt x="24218" y="33561"/>
                  </a:cubicBezTo>
                  <a:cubicBezTo>
                    <a:pt x="24685" y="33561"/>
                    <a:pt x="25053" y="33286"/>
                    <a:pt x="24999" y="32958"/>
                  </a:cubicBezTo>
                  <a:cubicBezTo>
                    <a:pt x="24942" y="32564"/>
                    <a:pt x="24830" y="32206"/>
                    <a:pt x="24660" y="31868"/>
                  </a:cubicBezTo>
                  <a:cubicBezTo>
                    <a:pt x="24416" y="31549"/>
                    <a:pt x="24153" y="31285"/>
                    <a:pt x="23852" y="31060"/>
                  </a:cubicBezTo>
                  <a:cubicBezTo>
                    <a:pt x="23833" y="31022"/>
                    <a:pt x="23796" y="31041"/>
                    <a:pt x="23758" y="31022"/>
                  </a:cubicBezTo>
                  <a:cubicBezTo>
                    <a:pt x="23679" y="30985"/>
                    <a:pt x="23605" y="30970"/>
                    <a:pt x="23534" y="30970"/>
                  </a:cubicBezTo>
                  <a:cubicBezTo>
                    <a:pt x="23318" y="30970"/>
                    <a:pt x="23134" y="31111"/>
                    <a:pt x="22950" y="31210"/>
                  </a:cubicBezTo>
                  <a:cubicBezTo>
                    <a:pt x="22743" y="31323"/>
                    <a:pt x="22537" y="31398"/>
                    <a:pt x="22311" y="31511"/>
                  </a:cubicBezTo>
                  <a:lnTo>
                    <a:pt x="21409" y="29199"/>
                  </a:lnTo>
                  <a:cubicBezTo>
                    <a:pt x="21540" y="29199"/>
                    <a:pt x="21597" y="29180"/>
                    <a:pt x="21653" y="29180"/>
                  </a:cubicBezTo>
                  <a:cubicBezTo>
                    <a:pt x="22292" y="29068"/>
                    <a:pt x="22950" y="29180"/>
                    <a:pt x="23552" y="28880"/>
                  </a:cubicBezTo>
                  <a:cubicBezTo>
                    <a:pt x="23662" y="28852"/>
                    <a:pt x="23782" y="28835"/>
                    <a:pt x="23897" y="28835"/>
                  </a:cubicBezTo>
                  <a:cubicBezTo>
                    <a:pt x="23940" y="28835"/>
                    <a:pt x="23981" y="28837"/>
                    <a:pt x="24021" y="28842"/>
                  </a:cubicBezTo>
                  <a:cubicBezTo>
                    <a:pt x="24068" y="28839"/>
                    <a:pt x="24116" y="28838"/>
                    <a:pt x="24164" y="28838"/>
                  </a:cubicBezTo>
                  <a:cubicBezTo>
                    <a:pt x="24259" y="28838"/>
                    <a:pt x="24354" y="28842"/>
                    <a:pt x="24447" y="28842"/>
                  </a:cubicBezTo>
                  <a:cubicBezTo>
                    <a:pt x="24585" y="28842"/>
                    <a:pt x="24717" y="28833"/>
                    <a:pt x="24830" y="28786"/>
                  </a:cubicBezTo>
                  <a:cubicBezTo>
                    <a:pt x="25638" y="28410"/>
                    <a:pt x="26296" y="27790"/>
                    <a:pt x="26709" y="27000"/>
                  </a:cubicBezTo>
                  <a:cubicBezTo>
                    <a:pt x="26935" y="26605"/>
                    <a:pt x="27123" y="26192"/>
                    <a:pt x="27292" y="25778"/>
                  </a:cubicBezTo>
                  <a:cubicBezTo>
                    <a:pt x="27668" y="24801"/>
                    <a:pt x="28363" y="23955"/>
                    <a:pt x="28269" y="22828"/>
                  </a:cubicBezTo>
                  <a:cubicBezTo>
                    <a:pt x="28269" y="22301"/>
                    <a:pt x="28288" y="21794"/>
                    <a:pt x="28363" y="21268"/>
                  </a:cubicBezTo>
                  <a:cubicBezTo>
                    <a:pt x="28363" y="21103"/>
                    <a:pt x="28378" y="20938"/>
                    <a:pt x="28559" y="20938"/>
                  </a:cubicBezTo>
                  <a:cubicBezTo>
                    <a:pt x="28584" y="20938"/>
                    <a:pt x="28613" y="20941"/>
                    <a:pt x="28645" y="20948"/>
                  </a:cubicBezTo>
                  <a:cubicBezTo>
                    <a:pt x="28685" y="20954"/>
                    <a:pt x="28724" y="20957"/>
                    <a:pt x="28760" y="20957"/>
                  </a:cubicBezTo>
                  <a:cubicBezTo>
                    <a:pt x="29049" y="20957"/>
                    <a:pt x="29230" y="20770"/>
                    <a:pt x="29397" y="20553"/>
                  </a:cubicBezTo>
                  <a:cubicBezTo>
                    <a:pt x="29472" y="20459"/>
                    <a:pt x="29566" y="20384"/>
                    <a:pt x="29660" y="20309"/>
                  </a:cubicBezTo>
                  <a:lnTo>
                    <a:pt x="29660" y="20309"/>
                  </a:lnTo>
                  <a:cubicBezTo>
                    <a:pt x="29585" y="20816"/>
                    <a:pt x="29510" y="21249"/>
                    <a:pt x="29453" y="21681"/>
                  </a:cubicBezTo>
                  <a:lnTo>
                    <a:pt x="29547" y="21700"/>
                  </a:lnTo>
                  <a:lnTo>
                    <a:pt x="29848" y="21155"/>
                  </a:lnTo>
                  <a:lnTo>
                    <a:pt x="29942" y="21192"/>
                  </a:lnTo>
                  <a:cubicBezTo>
                    <a:pt x="29923" y="21343"/>
                    <a:pt x="29886" y="21512"/>
                    <a:pt x="29829" y="21643"/>
                  </a:cubicBezTo>
                  <a:cubicBezTo>
                    <a:pt x="29453" y="22132"/>
                    <a:pt x="29228" y="22696"/>
                    <a:pt x="29134" y="23297"/>
                  </a:cubicBezTo>
                  <a:cubicBezTo>
                    <a:pt x="29096" y="23504"/>
                    <a:pt x="29115" y="23617"/>
                    <a:pt x="29265" y="23749"/>
                  </a:cubicBezTo>
                  <a:cubicBezTo>
                    <a:pt x="29322" y="23786"/>
                    <a:pt x="29322" y="23899"/>
                    <a:pt x="29359" y="23993"/>
                  </a:cubicBezTo>
                  <a:lnTo>
                    <a:pt x="29998" y="24030"/>
                  </a:lnTo>
                  <a:lnTo>
                    <a:pt x="30017" y="24124"/>
                  </a:lnTo>
                  <a:cubicBezTo>
                    <a:pt x="29341" y="24519"/>
                    <a:pt x="28589" y="24782"/>
                    <a:pt x="27799" y="24914"/>
                  </a:cubicBezTo>
                  <a:lnTo>
                    <a:pt x="28326" y="25233"/>
                  </a:lnTo>
                  <a:lnTo>
                    <a:pt x="28006" y="25496"/>
                  </a:lnTo>
                  <a:lnTo>
                    <a:pt x="28457" y="25722"/>
                  </a:lnTo>
                  <a:cubicBezTo>
                    <a:pt x="28471" y="25716"/>
                    <a:pt x="28489" y="25714"/>
                    <a:pt x="28512" y="25714"/>
                  </a:cubicBezTo>
                  <a:cubicBezTo>
                    <a:pt x="28590" y="25714"/>
                    <a:pt x="28715" y="25740"/>
                    <a:pt x="28835" y="25740"/>
                  </a:cubicBezTo>
                  <a:cubicBezTo>
                    <a:pt x="29024" y="25740"/>
                    <a:pt x="29202" y="25676"/>
                    <a:pt x="29171" y="25346"/>
                  </a:cubicBezTo>
                  <a:cubicBezTo>
                    <a:pt x="29453" y="25215"/>
                    <a:pt x="29716" y="25139"/>
                    <a:pt x="29942" y="25027"/>
                  </a:cubicBezTo>
                  <a:cubicBezTo>
                    <a:pt x="30092" y="24933"/>
                    <a:pt x="30224" y="24857"/>
                    <a:pt x="30337" y="24745"/>
                  </a:cubicBezTo>
                  <a:cubicBezTo>
                    <a:pt x="30487" y="24651"/>
                    <a:pt x="30731" y="24557"/>
                    <a:pt x="30769" y="24406"/>
                  </a:cubicBezTo>
                  <a:cubicBezTo>
                    <a:pt x="30863" y="24124"/>
                    <a:pt x="30882" y="23805"/>
                    <a:pt x="30825" y="23504"/>
                  </a:cubicBezTo>
                  <a:cubicBezTo>
                    <a:pt x="30745" y="23290"/>
                    <a:pt x="30559" y="23199"/>
                    <a:pt x="30344" y="23199"/>
                  </a:cubicBezTo>
                  <a:cubicBezTo>
                    <a:pt x="30257" y="23199"/>
                    <a:pt x="30165" y="23214"/>
                    <a:pt x="30074" y="23241"/>
                  </a:cubicBezTo>
                  <a:cubicBezTo>
                    <a:pt x="29942" y="23260"/>
                    <a:pt x="29829" y="23260"/>
                    <a:pt x="29716" y="23279"/>
                  </a:cubicBezTo>
                  <a:cubicBezTo>
                    <a:pt x="29867" y="22809"/>
                    <a:pt x="29998" y="22395"/>
                    <a:pt x="30130" y="21982"/>
                  </a:cubicBezTo>
                  <a:lnTo>
                    <a:pt x="30130" y="21982"/>
                  </a:lnTo>
                  <a:lnTo>
                    <a:pt x="29961" y="22038"/>
                  </a:lnTo>
                  <a:cubicBezTo>
                    <a:pt x="30017" y="21775"/>
                    <a:pt x="30168" y="21474"/>
                    <a:pt x="30111" y="21249"/>
                  </a:cubicBezTo>
                  <a:cubicBezTo>
                    <a:pt x="30055" y="21061"/>
                    <a:pt x="30074" y="20854"/>
                    <a:pt x="30186" y="20685"/>
                  </a:cubicBezTo>
                  <a:cubicBezTo>
                    <a:pt x="30261" y="20553"/>
                    <a:pt x="30318" y="20384"/>
                    <a:pt x="30355" y="20215"/>
                  </a:cubicBezTo>
                  <a:cubicBezTo>
                    <a:pt x="30449" y="19858"/>
                    <a:pt x="30525" y="19482"/>
                    <a:pt x="30619" y="19125"/>
                  </a:cubicBezTo>
                  <a:cubicBezTo>
                    <a:pt x="30675" y="18899"/>
                    <a:pt x="30788" y="18693"/>
                    <a:pt x="30825" y="18486"/>
                  </a:cubicBezTo>
                  <a:cubicBezTo>
                    <a:pt x="30957" y="17903"/>
                    <a:pt x="30995" y="17302"/>
                    <a:pt x="31201" y="16775"/>
                  </a:cubicBezTo>
                  <a:cubicBezTo>
                    <a:pt x="31502" y="15817"/>
                    <a:pt x="31728" y="14821"/>
                    <a:pt x="31859" y="13825"/>
                  </a:cubicBezTo>
                  <a:cubicBezTo>
                    <a:pt x="31897" y="13637"/>
                    <a:pt x="31897" y="13430"/>
                    <a:pt x="31859" y="13223"/>
                  </a:cubicBezTo>
                  <a:cubicBezTo>
                    <a:pt x="31784" y="12941"/>
                    <a:pt x="31784" y="12734"/>
                    <a:pt x="32103" y="12603"/>
                  </a:cubicBezTo>
                  <a:cubicBezTo>
                    <a:pt x="32047" y="12509"/>
                    <a:pt x="32028" y="12434"/>
                    <a:pt x="32009" y="12340"/>
                  </a:cubicBezTo>
                  <a:lnTo>
                    <a:pt x="32009" y="10272"/>
                  </a:lnTo>
                  <a:cubicBezTo>
                    <a:pt x="32009" y="10235"/>
                    <a:pt x="32047" y="10178"/>
                    <a:pt x="32085" y="10159"/>
                  </a:cubicBezTo>
                  <a:cubicBezTo>
                    <a:pt x="32536" y="10047"/>
                    <a:pt x="32348" y="9558"/>
                    <a:pt x="32555" y="9314"/>
                  </a:cubicBezTo>
                  <a:cubicBezTo>
                    <a:pt x="32310" y="8449"/>
                    <a:pt x="32066" y="7584"/>
                    <a:pt x="31803" y="6739"/>
                  </a:cubicBezTo>
                  <a:cubicBezTo>
                    <a:pt x="31709" y="6438"/>
                    <a:pt x="31295" y="6194"/>
                    <a:pt x="31577" y="5799"/>
                  </a:cubicBezTo>
                  <a:cubicBezTo>
                    <a:pt x="31596" y="5780"/>
                    <a:pt x="31558" y="5705"/>
                    <a:pt x="31540" y="5667"/>
                  </a:cubicBezTo>
                  <a:cubicBezTo>
                    <a:pt x="31333" y="5423"/>
                    <a:pt x="31126" y="5197"/>
                    <a:pt x="30901" y="4991"/>
                  </a:cubicBezTo>
                  <a:cubicBezTo>
                    <a:pt x="30656" y="4784"/>
                    <a:pt x="30355" y="4652"/>
                    <a:pt x="30111" y="4464"/>
                  </a:cubicBezTo>
                  <a:cubicBezTo>
                    <a:pt x="29021" y="3600"/>
                    <a:pt x="27799" y="2923"/>
                    <a:pt x="26484" y="2472"/>
                  </a:cubicBezTo>
                  <a:cubicBezTo>
                    <a:pt x="26070" y="2341"/>
                    <a:pt x="25657" y="2209"/>
                    <a:pt x="25243" y="2059"/>
                  </a:cubicBezTo>
                  <a:cubicBezTo>
                    <a:pt x="25130" y="2021"/>
                    <a:pt x="24942" y="1946"/>
                    <a:pt x="24942" y="1889"/>
                  </a:cubicBezTo>
                  <a:cubicBezTo>
                    <a:pt x="24942" y="1476"/>
                    <a:pt x="24585" y="1476"/>
                    <a:pt x="24360" y="1344"/>
                  </a:cubicBezTo>
                  <a:cubicBezTo>
                    <a:pt x="24059" y="1156"/>
                    <a:pt x="23664" y="1100"/>
                    <a:pt x="23533" y="687"/>
                  </a:cubicBezTo>
                  <a:lnTo>
                    <a:pt x="23796" y="461"/>
                  </a:lnTo>
                  <a:cubicBezTo>
                    <a:pt x="23696" y="194"/>
                    <a:pt x="23566" y="1"/>
                    <a:pt x="23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102"/>
            <p:cNvSpPr/>
            <p:nvPr/>
          </p:nvSpPr>
          <p:spPr>
            <a:xfrm>
              <a:off x="6324179" y="911200"/>
              <a:ext cx="797172" cy="619017"/>
            </a:xfrm>
            <a:custGeom>
              <a:avLst/>
              <a:gdLst/>
              <a:ahLst/>
              <a:cxnLst/>
              <a:rect l="l" t="t" r="r" b="b"/>
              <a:pathLst>
                <a:path w="8985" h="6977" extrusionOk="0">
                  <a:moveTo>
                    <a:pt x="8684" y="0"/>
                  </a:moveTo>
                  <a:cubicBezTo>
                    <a:pt x="8439" y="151"/>
                    <a:pt x="8214" y="282"/>
                    <a:pt x="7988" y="433"/>
                  </a:cubicBezTo>
                  <a:cubicBezTo>
                    <a:pt x="7537" y="696"/>
                    <a:pt x="7105" y="959"/>
                    <a:pt x="6673" y="1222"/>
                  </a:cubicBezTo>
                  <a:cubicBezTo>
                    <a:pt x="6597" y="1278"/>
                    <a:pt x="6503" y="1316"/>
                    <a:pt x="6410" y="1316"/>
                  </a:cubicBezTo>
                  <a:cubicBezTo>
                    <a:pt x="5864" y="1222"/>
                    <a:pt x="5338" y="1147"/>
                    <a:pt x="4793" y="1109"/>
                  </a:cubicBezTo>
                  <a:cubicBezTo>
                    <a:pt x="4747" y="1106"/>
                    <a:pt x="4701" y="1105"/>
                    <a:pt x="4655" y="1105"/>
                  </a:cubicBezTo>
                  <a:cubicBezTo>
                    <a:pt x="4063" y="1105"/>
                    <a:pt x="3481" y="1327"/>
                    <a:pt x="3045" y="1711"/>
                  </a:cubicBezTo>
                  <a:cubicBezTo>
                    <a:pt x="2425" y="2293"/>
                    <a:pt x="1917" y="2989"/>
                    <a:pt x="1128" y="3383"/>
                  </a:cubicBezTo>
                  <a:cubicBezTo>
                    <a:pt x="1090" y="3402"/>
                    <a:pt x="1072" y="3440"/>
                    <a:pt x="1034" y="3459"/>
                  </a:cubicBezTo>
                  <a:lnTo>
                    <a:pt x="545" y="3853"/>
                  </a:lnTo>
                  <a:cubicBezTo>
                    <a:pt x="414" y="3966"/>
                    <a:pt x="263" y="4079"/>
                    <a:pt x="151" y="4210"/>
                  </a:cubicBezTo>
                  <a:cubicBezTo>
                    <a:pt x="75" y="4304"/>
                    <a:pt x="0" y="4511"/>
                    <a:pt x="57" y="4568"/>
                  </a:cubicBezTo>
                  <a:cubicBezTo>
                    <a:pt x="376" y="4906"/>
                    <a:pt x="715" y="5207"/>
                    <a:pt x="846" y="5676"/>
                  </a:cubicBezTo>
                  <a:cubicBezTo>
                    <a:pt x="902" y="5827"/>
                    <a:pt x="978" y="5940"/>
                    <a:pt x="1072" y="6052"/>
                  </a:cubicBezTo>
                  <a:lnTo>
                    <a:pt x="1429" y="5583"/>
                  </a:lnTo>
                  <a:cubicBezTo>
                    <a:pt x="1448" y="5658"/>
                    <a:pt x="1466" y="5695"/>
                    <a:pt x="1466" y="5714"/>
                  </a:cubicBezTo>
                  <a:cubicBezTo>
                    <a:pt x="1429" y="6128"/>
                    <a:pt x="1748" y="6240"/>
                    <a:pt x="2011" y="6334"/>
                  </a:cubicBezTo>
                  <a:cubicBezTo>
                    <a:pt x="2048" y="6347"/>
                    <a:pt x="2081" y="6353"/>
                    <a:pt x="2112" y="6353"/>
                  </a:cubicBezTo>
                  <a:cubicBezTo>
                    <a:pt x="2306" y="6353"/>
                    <a:pt x="2408" y="6126"/>
                    <a:pt x="2538" y="5996"/>
                  </a:cubicBezTo>
                  <a:cubicBezTo>
                    <a:pt x="2707" y="5864"/>
                    <a:pt x="2914" y="5770"/>
                    <a:pt x="3120" y="5733"/>
                  </a:cubicBezTo>
                  <a:cubicBezTo>
                    <a:pt x="3242" y="5723"/>
                    <a:pt x="3365" y="5719"/>
                    <a:pt x="3487" y="5719"/>
                  </a:cubicBezTo>
                  <a:cubicBezTo>
                    <a:pt x="3609" y="5719"/>
                    <a:pt x="3731" y="5723"/>
                    <a:pt x="3853" y="5733"/>
                  </a:cubicBezTo>
                  <a:cubicBezTo>
                    <a:pt x="3872" y="5864"/>
                    <a:pt x="3872" y="5996"/>
                    <a:pt x="3853" y="6128"/>
                  </a:cubicBezTo>
                  <a:cubicBezTo>
                    <a:pt x="3747" y="6662"/>
                    <a:pt x="3943" y="6976"/>
                    <a:pt x="4475" y="6976"/>
                  </a:cubicBezTo>
                  <a:cubicBezTo>
                    <a:pt x="4505" y="6976"/>
                    <a:pt x="4536" y="6975"/>
                    <a:pt x="4568" y="6973"/>
                  </a:cubicBezTo>
                  <a:cubicBezTo>
                    <a:pt x="4192" y="6503"/>
                    <a:pt x="4492" y="5921"/>
                    <a:pt x="4192" y="5432"/>
                  </a:cubicBezTo>
                  <a:cubicBezTo>
                    <a:pt x="4116" y="5301"/>
                    <a:pt x="4079" y="5169"/>
                    <a:pt x="3947" y="5131"/>
                  </a:cubicBezTo>
                  <a:cubicBezTo>
                    <a:pt x="3824" y="5085"/>
                    <a:pt x="3700" y="5051"/>
                    <a:pt x="3566" y="5051"/>
                  </a:cubicBezTo>
                  <a:cubicBezTo>
                    <a:pt x="3537" y="5051"/>
                    <a:pt x="3507" y="5053"/>
                    <a:pt x="3477" y="5056"/>
                  </a:cubicBezTo>
                  <a:cubicBezTo>
                    <a:pt x="3064" y="5094"/>
                    <a:pt x="2650" y="5150"/>
                    <a:pt x="2237" y="5225"/>
                  </a:cubicBezTo>
                  <a:cubicBezTo>
                    <a:pt x="2049" y="5244"/>
                    <a:pt x="1842" y="5282"/>
                    <a:pt x="1579" y="5338"/>
                  </a:cubicBezTo>
                  <a:cubicBezTo>
                    <a:pt x="1617" y="4943"/>
                    <a:pt x="1635" y="4605"/>
                    <a:pt x="1654" y="4286"/>
                  </a:cubicBezTo>
                  <a:lnTo>
                    <a:pt x="846" y="4098"/>
                  </a:lnTo>
                  <a:cubicBezTo>
                    <a:pt x="978" y="3741"/>
                    <a:pt x="1297" y="3477"/>
                    <a:pt x="1692" y="3421"/>
                  </a:cubicBezTo>
                  <a:cubicBezTo>
                    <a:pt x="1880" y="3402"/>
                    <a:pt x="2087" y="3327"/>
                    <a:pt x="2237" y="3214"/>
                  </a:cubicBezTo>
                  <a:cubicBezTo>
                    <a:pt x="2594" y="2876"/>
                    <a:pt x="2876" y="2462"/>
                    <a:pt x="3233" y="2162"/>
                  </a:cubicBezTo>
                  <a:cubicBezTo>
                    <a:pt x="3509" y="1972"/>
                    <a:pt x="3769" y="1704"/>
                    <a:pt x="4129" y="1704"/>
                  </a:cubicBezTo>
                  <a:cubicBezTo>
                    <a:pt x="4161" y="1704"/>
                    <a:pt x="4195" y="1706"/>
                    <a:pt x="4229" y="1711"/>
                  </a:cubicBezTo>
                  <a:cubicBezTo>
                    <a:pt x="4356" y="1753"/>
                    <a:pt x="4494" y="1774"/>
                    <a:pt x="4634" y="1774"/>
                  </a:cubicBezTo>
                  <a:cubicBezTo>
                    <a:pt x="4680" y="1774"/>
                    <a:pt x="4727" y="1772"/>
                    <a:pt x="4774" y="1767"/>
                  </a:cubicBezTo>
                  <a:cubicBezTo>
                    <a:pt x="4873" y="1747"/>
                    <a:pt x="4971" y="1739"/>
                    <a:pt x="5069" y="1739"/>
                  </a:cubicBezTo>
                  <a:cubicBezTo>
                    <a:pt x="5514" y="1739"/>
                    <a:pt x="5954" y="1905"/>
                    <a:pt x="6396" y="1905"/>
                  </a:cubicBezTo>
                  <a:cubicBezTo>
                    <a:pt x="6600" y="1905"/>
                    <a:pt x="6805" y="1870"/>
                    <a:pt x="7011" y="1767"/>
                  </a:cubicBezTo>
                  <a:cubicBezTo>
                    <a:pt x="7218" y="1654"/>
                    <a:pt x="7537" y="1692"/>
                    <a:pt x="7763" y="1654"/>
                  </a:cubicBezTo>
                  <a:cubicBezTo>
                    <a:pt x="7988" y="1617"/>
                    <a:pt x="8214" y="1560"/>
                    <a:pt x="8496" y="1504"/>
                  </a:cubicBezTo>
                  <a:lnTo>
                    <a:pt x="8364" y="1053"/>
                  </a:lnTo>
                  <a:lnTo>
                    <a:pt x="8421" y="1034"/>
                  </a:lnTo>
                  <a:lnTo>
                    <a:pt x="8590" y="1297"/>
                  </a:lnTo>
                  <a:lnTo>
                    <a:pt x="8984" y="1184"/>
                  </a:lnTo>
                  <a:lnTo>
                    <a:pt x="8984" y="621"/>
                  </a:lnTo>
                  <a:lnTo>
                    <a:pt x="8853" y="714"/>
                  </a:lnTo>
                  <a:cubicBezTo>
                    <a:pt x="8947" y="395"/>
                    <a:pt x="8966" y="132"/>
                    <a:pt x="8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102"/>
            <p:cNvSpPr/>
            <p:nvPr/>
          </p:nvSpPr>
          <p:spPr>
            <a:xfrm>
              <a:off x="5755559" y="3727674"/>
              <a:ext cx="243543" cy="667637"/>
            </a:xfrm>
            <a:custGeom>
              <a:avLst/>
              <a:gdLst/>
              <a:ahLst/>
              <a:cxnLst/>
              <a:rect l="l" t="t" r="r" b="b"/>
              <a:pathLst>
                <a:path w="2745" h="7525" extrusionOk="0">
                  <a:moveTo>
                    <a:pt x="1410" y="1"/>
                  </a:moveTo>
                  <a:cubicBezTo>
                    <a:pt x="1278" y="20"/>
                    <a:pt x="1165" y="57"/>
                    <a:pt x="1071" y="113"/>
                  </a:cubicBezTo>
                  <a:cubicBezTo>
                    <a:pt x="959" y="226"/>
                    <a:pt x="865" y="339"/>
                    <a:pt x="789" y="452"/>
                  </a:cubicBezTo>
                  <a:cubicBezTo>
                    <a:pt x="865" y="621"/>
                    <a:pt x="902" y="790"/>
                    <a:pt x="883" y="959"/>
                  </a:cubicBezTo>
                  <a:cubicBezTo>
                    <a:pt x="827" y="1955"/>
                    <a:pt x="771" y="2970"/>
                    <a:pt x="695" y="3985"/>
                  </a:cubicBezTo>
                  <a:cubicBezTo>
                    <a:pt x="677" y="4211"/>
                    <a:pt x="620" y="4455"/>
                    <a:pt x="583" y="4681"/>
                  </a:cubicBezTo>
                  <a:cubicBezTo>
                    <a:pt x="508" y="5188"/>
                    <a:pt x="188" y="5715"/>
                    <a:pt x="827" y="6090"/>
                  </a:cubicBezTo>
                  <a:cubicBezTo>
                    <a:pt x="846" y="6109"/>
                    <a:pt x="846" y="6128"/>
                    <a:pt x="846" y="6222"/>
                  </a:cubicBezTo>
                  <a:cubicBezTo>
                    <a:pt x="733" y="6174"/>
                    <a:pt x="625" y="6149"/>
                    <a:pt x="525" y="6149"/>
                  </a:cubicBezTo>
                  <a:cubicBezTo>
                    <a:pt x="310" y="6149"/>
                    <a:pt x="129" y="6266"/>
                    <a:pt x="0" y="6523"/>
                  </a:cubicBezTo>
                  <a:cubicBezTo>
                    <a:pt x="48" y="6509"/>
                    <a:pt x="91" y="6502"/>
                    <a:pt x="129" y="6502"/>
                  </a:cubicBezTo>
                  <a:cubicBezTo>
                    <a:pt x="343" y="6502"/>
                    <a:pt x="409" y="6707"/>
                    <a:pt x="489" y="6899"/>
                  </a:cubicBezTo>
                  <a:cubicBezTo>
                    <a:pt x="602" y="7105"/>
                    <a:pt x="733" y="7293"/>
                    <a:pt x="902" y="7462"/>
                  </a:cubicBezTo>
                  <a:cubicBezTo>
                    <a:pt x="946" y="7507"/>
                    <a:pt x="1003" y="7525"/>
                    <a:pt x="1066" y="7525"/>
                  </a:cubicBezTo>
                  <a:cubicBezTo>
                    <a:pt x="1110" y="7525"/>
                    <a:pt x="1156" y="7516"/>
                    <a:pt x="1203" y="7500"/>
                  </a:cubicBezTo>
                  <a:cubicBezTo>
                    <a:pt x="1278" y="7406"/>
                    <a:pt x="1335" y="7275"/>
                    <a:pt x="1316" y="7143"/>
                  </a:cubicBezTo>
                  <a:cubicBezTo>
                    <a:pt x="1248" y="6990"/>
                    <a:pt x="1195" y="6759"/>
                    <a:pt x="962" y="6759"/>
                  </a:cubicBezTo>
                  <a:cubicBezTo>
                    <a:pt x="938" y="6759"/>
                    <a:pt x="912" y="6762"/>
                    <a:pt x="883" y="6767"/>
                  </a:cubicBezTo>
                  <a:cubicBezTo>
                    <a:pt x="846" y="6767"/>
                    <a:pt x="789" y="6673"/>
                    <a:pt x="752" y="6635"/>
                  </a:cubicBezTo>
                  <a:lnTo>
                    <a:pt x="789" y="6542"/>
                  </a:lnTo>
                  <a:lnTo>
                    <a:pt x="1673" y="6692"/>
                  </a:lnTo>
                  <a:lnTo>
                    <a:pt x="1616" y="6560"/>
                  </a:lnTo>
                  <a:lnTo>
                    <a:pt x="1616" y="6560"/>
                  </a:lnTo>
                  <a:cubicBezTo>
                    <a:pt x="1786" y="6748"/>
                    <a:pt x="1880" y="7011"/>
                    <a:pt x="2049" y="7124"/>
                  </a:cubicBezTo>
                  <a:cubicBezTo>
                    <a:pt x="2114" y="7160"/>
                    <a:pt x="2193" y="7171"/>
                    <a:pt x="2280" y="7171"/>
                  </a:cubicBezTo>
                  <a:cubicBezTo>
                    <a:pt x="2420" y="7171"/>
                    <a:pt x="2582" y="7143"/>
                    <a:pt x="2744" y="7143"/>
                  </a:cubicBezTo>
                  <a:cubicBezTo>
                    <a:pt x="2707" y="6711"/>
                    <a:pt x="2744" y="6316"/>
                    <a:pt x="2443" y="5959"/>
                  </a:cubicBezTo>
                  <a:cubicBezTo>
                    <a:pt x="2319" y="5803"/>
                    <a:pt x="2177" y="5754"/>
                    <a:pt x="2025" y="5754"/>
                  </a:cubicBezTo>
                  <a:cubicBezTo>
                    <a:pt x="1811" y="5754"/>
                    <a:pt x="1576" y="5851"/>
                    <a:pt x="1335" y="5884"/>
                  </a:cubicBezTo>
                  <a:cubicBezTo>
                    <a:pt x="1579" y="4267"/>
                    <a:pt x="1654" y="2613"/>
                    <a:pt x="1579" y="959"/>
                  </a:cubicBezTo>
                  <a:lnTo>
                    <a:pt x="1579" y="959"/>
                  </a:lnTo>
                  <a:lnTo>
                    <a:pt x="1466" y="1147"/>
                  </a:lnTo>
                  <a:lnTo>
                    <a:pt x="1391" y="1110"/>
                  </a:lnTo>
                  <a:cubicBezTo>
                    <a:pt x="1429" y="865"/>
                    <a:pt x="1485" y="621"/>
                    <a:pt x="1504" y="358"/>
                  </a:cubicBezTo>
                  <a:cubicBezTo>
                    <a:pt x="1485" y="245"/>
                    <a:pt x="1466" y="113"/>
                    <a:pt x="14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102"/>
            <p:cNvSpPr/>
            <p:nvPr/>
          </p:nvSpPr>
          <p:spPr>
            <a:xfrm>
              <a:off x="7066251" y="1283033"/>
              <a:ext cx="493652" cy="421964"/>
            </a:xfrm>
            <a:custGeom>
              <a:avLst/>
              <a:gdLst/>
              <a:ahLst/>
              <a:cxnLst/>
              <a:rect l="l" t="t" r="r" b="b"/>
              <a:pathLst>
                <a:path w="5564" h="4756" extrusionOk="0">
                  <a:moveTo>
                    <a:pt x="1673" y="1"/>
                  </a:moveTo>
                  <a:lnTo>
                    <a:pt x="1673" y="1"/>
                  </a:lnTo>
                  <a:cubicBezTo>
                    <a:pt x="1692" y="301"/>
                    <a:pt x="1711" y="602"/>
                    <a:pt x="1729" y="884"/>
                  </a:cubicBezTo>
                  <a:lnTo>
                    <a:pt x="1617" y="903"/>
                  </a:lnTo>
                  <a:lnTo>
                    <a:pt x="1410" y="414"/>
                  </a:lnTo>
                  <a:lnTo>
                    <a:pt x="1278" y="433"/>
                  </a:lnTo>
                  <a:cubicBezTo>
                    <a:pt x="1316" y="997"/>
                    <a:pt x="1391" y="1561"/>
                    <a:pt x="1504" y="2106"/>
                  </a:cubicBezTo>
                  <a:cubicBezTo>
                    <a:pt x="1560" y="2275"/>
                    <a:pt x="1654" y="2406"/>
                    <a:pt x="1579" y="2576"/>
                  </a:cubicBezTo>
                  <a:cubicBezTo>
                    <a:pt x="1353" y="2989"/>
                    <a:pt x="1147" y="3403"/>
                    <a:pt x="921" y="3816"/>
                  </a:cubicBezTo>
                  <a:cubicBezTo>
                    <a:pt x="884" y="3872"/>
                    <a:pt x="790" y="3891"/>
                    <a:pt x="733" y="3948"/>
                  </a:cubicBezTo>
                  <a:lnTo>
                    <a:pt x="0" y="4474"/>
                  </a:lnTo>
                  <a:lnTo>
                    <a:pt x="38" y="4568"/>
                  </a:lnTo>
                  <a:lnTo>
                    <a:pt x="545" y="4606"/>
                  </a:lnTo>
                  <a:lnTo>
                    <a:pt x="564" y="4643"/>
                  </a:lnTo>
                  <a:cubicBezTo>
                    <a:pt x="564" y="4681"/>
                    <a:pt x="583" y="4718"/>
                    <a:pt x="583" y="4756"/>
                  </a:cubicBezTo>
                  <a:cubicBezTo>
                    <a:pt x="1391" y="4512"/>
                    <a:pt x="2011" y="3854"/>
                    <a:pt x="2199" y="3045"/>
                  </a:cubicBezTo>
                  <a:lnTo>
                    <a:pt x="3045" y="2914"/>
                  </a:lnTo>
                  <a:lnTo>
                    <a:pt x="2575" y="3196"/>
                  </a:lnTo>
                  <a:lnTo>
                    <a:pt x="5488" y="2839"/>
                  </a:lnTo>
                  <a:cubicBezTo>
                    <a:pt x="5564" y="2519"/>
                    <a:pt x="5319" y="2219"/>
                    <a:pt x="5000" y="2219"/>
                  </a:cubicBezTo>
                  <a:cubicBezTo>
                    <a:pt x="4910" y="2214"/>
                    <a:pt x="4820" y="2212"/>
                    <a:pt x="4730" y="2212"/>
                  </a:cubicBezTo>
                  <a:cubicBezTo>
                    <a:pt x="4013" y="2212"/>
                    <a:pt x="3300" y="2346"/>
                    <a:pt x="2632" y="2613"/>
                  </a:cubicBezTo>
                  <a:cubicBezTo>
                    <a:pt x="2538" y="2651"/>
                    <a:pt x="2425" y="2707"/>
                    <a:pt x="2293" y="2745"/>
                  </a:cubicBezTo>
                  <a:cubicBezTo>
                    <a:pt x="2763" y="1636"/>
                    <a:pt x="2425" y="207"/>
                    <a:pt x="16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102"/>
            <p:cNvSpPr/>
            <p:nvPr/>
          </p:nvSpPr>
          <p:spPr>
            <a:xfrm>
              <a:off x="6801061" y="3519267"/>
              <a:ext cx="191907" cy="473689"/>
            </a:xfrm>
            <a:custGeom>
              <a:avLst/>
              <a:gdLst/>
              <a:ahLst/>
              <a:cxnLst/>
              <a:rect l="l" t="t" r="r" b="b"/>
              <a:pathLst>
                <a:path w="2163" h="5339" extrusionOk="0">
                  <a:moveTo>
                    <a:pt x="395" y="0"/>
                  </a:moveTo>
                  <a:lnTo>
                    <a:pt x="339" y="19"/>
                  </a:lnTo>
                  <a:lnTo>
                    <a:pt x="471" y="1297"/>
                  </a:lnTo>
                  <a:lnTo>
                    <a:pt x="395" y="1297"/>
                  </a:lnTo>
                  <a:lnTo>
                    <a:pt x="114" y="132"/>
                  </a:lnTo>
                  <a:cubicBezTo>
                    <a:pt x="20" y="414"/>
                    <a:pt x="1" y="715"/>
                    <a:pt x="57" y="1015"/>
                  </a:cubicBezTo>
                  <a:cubicBezTo>
                    <a:pt x="358" y="1974"/>
                    <a:pt x="677" y="2895"/>
                    <a:pt x="997" y="3835"/>
                  </a:cubicBezTo>
                  <a:cubicBezTo>
                    <a:pt x="1035" y="3929"/>
                    <a:pt x="1147" y="4004"/>
                    <a:pt x="1222" y="4060"/>
                  </a:cubicBezTo>
                  <a:cubicBezTo>
                    <a:pt x="1279" y="4116"/>
                    <a:pt x="1373" y="4154"/>
                    <a:pt x="1410" y="4229"/>
                  </a:cubicBezTo>
                  <a:cubicBezTo>
                    <a:pt x="1617" y="4586"/>
                    <a:pt x="1805" y="4962"/>
                    <a:pt x="2012" y="5338"/>
                  </a:cubicBezTo>
                  <a:lnTo>
                    <a:pt x="2106" y="5301"/>
                  </a:lnTo>
                  <a:lnTo>
                    <a:pt x="1955" y="4774"/>
                  </a:lnTo>
                  <a:lnTo>
                    <a:pt x="2162" y="4831"/>
                  </a:lnTo>
                  <a:cubicBezTo>
                    <a:pt x="1692" y="3383"/>
                    <a:pt x="1222" y="1955"/>
                    <a:pt x="771" y="527"/>
                  </a:cubicBezTo>
                  <a:lnTo>
                    <a:pt x="677" y="639"/>
                  </a:lnTo>
                  <a:cubicBezTo>
                    <a:pt x="583" y="414"/>
                    <a:pt x="489" y="207"/>
                    <a:pt x="3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102"/>
            <p:cNvSpPr/>
            <p:nvPr/>
          </p:nvSpPr>
          <p:spPr>
            <a:xfrm>
              <a:off x="7643211" y="1506523"/>
              <a:ext cx="273531" cy="385233"/>
            </a:xfrm>
            <a:custGeom>
              <a:avLst/>
              <a:gdLst/>
              <a:ahLst/>
              <a:cxnLst/>
              <a:rect l="l" t="t" r="r" b="b"/>
              <a:pathLst>
                <a:path w="3083" h="4342" extrusionOk="0">
                  <a:moveTo>
                    <a:pt x="57" y="0"/>
                  </a:moveTo>
                  <a:cubicBezTo>
                    <a:pt x="57" y="151"/>
                    <a:pt x="76" y="320"/>
                    <a:pt x="94" y="489"/>
                  </a:cubicBezTo>
                  <a:lnTo>
                    <a:pt x="0" y="564"/>
                  </a:lnTo>
                  <a:cubicBezTo>
                    <a:pt x="358" y="902"/>
                    <a:pt x="696" y="1241"/>
                    <a:pt x="1072" y="1541"/>
                  </a:cubicBezTo>
                  <a:cubicBezTo>
                    <a:pt x="1899" y="2218"/>
                    <a:pt x="2444" y="2970"/>
                    <a:pt x="2293" y="4098"/>
                  </a:cubicBezTo>
                  <a:cubicBezTo>
                    <a:pt x="2293" y="4173"/>
                    <a:pt x="2312" y="4267"/>
                    <a:pt x="2350" y="4342"/>
                  </a:cubicBezTo>
                  <a:cubicBezTo>
                    <a:pt x="2500" y="4210"/>
                    <a:pt x="2688" y="4135"/>
                    <a:pt x="2745" y="4004"/>
                  </a:cubicBezTo>
                  <a:cubicBezTo>
                    <a:pt x="3083" y="3233"/>
                    <a:pt x="2932" y="2538"/>
                    <a:pt x="2406" y="1861"/>
                  </a:cubicBezTo>
                  <a:cubicBezTo>
                    <a:pt x="1861" y="1128"/>
                    <a:pt x="959" y="526"/>
                    <a:pt x="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102"/>
            <p:cNvSpPr/>
            <p:nvPr/>
          </p:nvSpPr>
          <p:spPr>
            <a:xfrm>
              <a:off x="6717662" y="1251359"/>
              <a:ext cx="330314" cy="369263"/>
            </a:xfrm>
            <a:custGeom>
              <a:avLst/>
              <a:gdLst/>
              <a:ahLst/>
              <a:cxnLst/>
              <a:rect l="l" t="t" r="r" b="b"/>
              <a:pathLst>
                <a:path w="3723" h="4162" extrusionOk="0">
                  <a:moveTo>
                    <a:pt x="3121" y="1"/>
                  </a:moveTo>
                  <a:cubicBezTo>
                    <a:pt x="3083" y="1"/>
                    <a:pt x="2933" y="151"/>
                    <a:pt x="2914" y="245"/>
                  </a:cubicBezTo>
                  <a:cubicBezTo>
                    <a:pt x="2745" y="884"/>
                    <a:pt x="2651" y="1523"/>
                    <a:pt x="2444" y="2124"/>
                  </a:cubicBezTo>
                  <a:cubicBezTo>
                    <a:pt x="2200" y="2801"/>
                    <a:pt x="1768" y="3346"/>
                    <a:pt x="997" y="3515"/>
                  </a:cubicBezTo>
                  <a:cubicBezTo>
                    <a:pt x="640" y="3609"/>
                    <a:pt x="321" y="3741"/>
                    <a:pt x="1" y="3891"/>
                  </a:cubicBezTo>
                  <a:cubicBezTo>
                    <a:pt x="110" y="4085"/>
                    <a:pt x="227" y="4162"/>
                    <a:pt x="356" y="4162"/>
                  </a:cubicBezTo>
                  <a:cubicBezTo>
                    <a:pt x="428" y="4162"/>
                    <a:pt x="503" y="4138"/>
                    <a:pt x="584" y="4098"/>
                  </a:cubicBezTo>
                  <a:cubicBezTo>
                    <a:pt x="715" y="4042"/>
                    <a:pt x="866" y="4004"/>
                    <a:pt x="997" y="3985"/>
                  </a:cubicBezTo>
                  <a:cubicBezTo>
                    <a:pt x="1749" y="3872"/>
                    <a:pt x="2388" y="3384"/>
                    <a:pt x="2689" y="2688"/>
                  </a:cubicBezTo>
                  <a:cubicBezTo>
                    <a:pt x="2726" y="2613"/>
                    <a:pt x="2858" y="2576"/>
                    <a:pt x="2933" y="2519"/>
                  </a:cubicBezTo>
                  <a:cubicBezTo>
                    <a:pt x="2989" y="2500"/>
                    <a:pt x="3046" y="2463"/>
                    <a:pt x="3065" y="2425"/>
                  </a:cubicBezTo>
                  <a:cubicBezTo>
                    <a:pt x="3309" y="1711"/>
                    <a:pt x="3722" y="1034"/>
                    <a:pt x="3403" y="245"/>
                  </a:cubicBezTo>
                  <a:cubicBezTo>
                    <a:pt x="3347" y="132"/>
                    <a:pt x="3234" y="38"/>
                    <a:pt x="3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102"/>
            <p:cNvSpPr/>
            <p:nvPr/>
          </p:nvSpPr>
          <p:spPr>
            <a:xfrm>
              <a:off x="6772758" y="1199635"/>
              <a:ext cx="121816" cy="268918"/>
            </a:xfrm>
            <a:custGeom>
              <a:avLst/>
              <a:gdLst/>
              <a:ahLst/>
              <a:cxnLst/>
              <a:rect l="l" t="t" r="r" b="b"/>
              <a:pathLst>
                <a:path w="1373" h="3031" extrusionOk="0">
                  <a:moveTo>
                    <a:pt x="282" y="1"/>
                  </a:moveTo>
                  <a:cubicBezTo>
                    <a:pt x="677" y="471"/>
                    <a:pt x="564" y="978"/>
                    <a:pt x="470" y="1429"/>
                  </a:cubicBezTo>
                  <a:cubicBezTo>
                    <a:pt x="339" y="1918"/>
                    <a:pt x="188" y="2369"/>
                    <a:pt x="0" y="2839"/>
                  </a:cubicBezTo>
                  <a:cubicBezTo>
                    <a:pt x="235" y="2972"/>
                    <a:pt x="414" y="3031"/>
                    <a:pt x="556" y="3031"/>
                  </a:cubicBezTo>
                  <a:cubicBezTo>
                    <a:pt x="858" y="3031"/>
                    <a:pt x="994" y="2765"/>
                    <a:pt x="1147" y="2369"/>
                  </a:cubicBezTo>
                  <a:cubicBezTo>
                    <a:pt x="1297" y="1956"/>
                    <a:pt x="1278" y="1486"/>
                    <a:pt x="1335" y="1053"/>
                  </a:cubicBezTo>
                  <a:cubicBezTo>
                    <a:pt x="1372" y="790"/>
                    <a:pt x="1203" y="546"/>
                    <a:pt x="1147" y="320"/>
                  </a:cubicBezTo>
                  <a:cubicBezTo>
                    <a:pt x="1084" y="68"/>
                    <a:pt x="950" y="28"/>
                    <a:pt x="805" y="28"/>
                  </a:cubicBezTo>
                  <a:cubicBezTo>
                    <a:pt x="736" y="28"/>
                    <a:pt x="665" y="37"/>
                    <a:pt x="597" y="37"/>
                  </a:cubicBezTo>
                  <a:cubicBezTo>
                    <a:pt x="552" y="37"/>
                    <a:pt x="509" y="33"/>
                    <a:pt x="470" y="20"/>
                  </a:cubicBezTo>
                  <a:cubicBezTo>
                    <a:pt x="414" y="20"/>
                    <a:pt x="357" y="1"/>
                    <a:pt x="2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102"/>
            <p:cNvSpPr/>
            <p:nvPr/>
          </p:nvSpPr>
          <p:spPr>
            <a:xfrm>
              <a:off x="7172984" y="1599859"/>
              <a:ext cx="335194" cy="161830"/>
            </a:xfrm>
            <a:custGeom>
              <a:avLst/>
              <a:gdLst/>
              <a:ahLst/>
              <a:cxnLst/>
              <a:rect l="l" t="t" r="r" b="b"/>
              <a:pathLst>
                <a:path w="3778" h="1824" extrusionOk="0">
                  <a:moveTo>
                    <a:pt x="3590" y="1"/>
                  </a:moveTo>
                  <a:lnTo>
                    <a:pt x="3289" y="95"/>
                  </a:lnTo>
                  <a:cubicBezTo>
                    <a:pt x="2537" y="339"/>
                    <a:pt x="1786" y="565"/>
                    <a:pt x="1034" y="828"/>
                  </a:cubicBezTo>
                  <a:cubicBezTo>
                    <a:pt x="771" y="959"/>
                    <a:pt x="508" y="1128"/>
                    <a:pt x="282" y="1298"/>
                  </a:cubicBezTo>
                  <a:lnTo>
                    <a:pt x="338" y="1410"/>
                  </a:lnTo>
                  <a:lnTo>
                    <a:pt x="602" y="1316"/>
                  </a:lnTo>
                  <a:lnTo>
                    <a:pt x="602" y="1335"/>
                  </a:lnTo>
                  <a:lnTo>
                    <a:pt x="0" y="1711"/>
                  </a:lnTo>
                  <a:lnTo>
                    <a:pt x="57" y="1824"/>
                  </a:lnTo>
                  <a:cubicBezTo>
                    <a:pt x="696" y="1655"/>
                    <a:pt x="1316" y="1486"/>
                    <a:pt x="1936" y="1279"/>
                  </a:cubicBezTo>
                  <a:cubicBezTo>
                    <a:pt x="2556" y="1053"/>
                    <a:pt x="3177" y="828"/>
                    <a:pt x="3778" y="583"/>
                  </a:cubicBezTo>
                  <a:lnTo>
                    <a:pt x="3740" y="452"/>
                  </a:lnTo>
                  <a:lnTo>
                    <a:pt x="3233" y="508"/>
                  </a:lnTo>
                  <a:cubicBezTo>
                    <a:pt x="3571" y="377"/>
                    <a:pt x="3646" y="283"/>
                    <a:pt x="35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102"/>
            <p:cNvSpPr/>
            <p:nvPr/>
          </p:nvSpPr>
          <p:spPr>
            <a:xfrm>
              <a:off x="6505882" y="1142409"/>
              <a:ext cx="281960" cy="157394"/>
            </a:xfrm>
            <a:custGeom>
              <a:avLst/>
              <a:gdLst/>
              <a:ahLst/>
              <a:cxnLst/>
              <a:rect l="l" t="t" r="r" b="b"/>
              <a:pathLst>
                <a:path w="3178" h="1774" extrusionOk="0">
                  <a:moveTo>
                    <a:pt x="2557" y="402"/>
                  </a:moveTo>
                  <a:lnTo>
                    <a:pt x="2576" y="533"/>
                  </a:lnTo>
                  <a:lnTo>
                    <a:pt x="1881" y="683"/>
                  </a:lnTo>
                  <a:lnTo>
                    <a:pt x="1843" y="496"/>
                  </a:lnTo>
                  <a:lnTo>
                    <a:pt x="2557" y="402"/>
                  </a:lnTo>
                  <a:close/>
                  <a:moveTo>
                    <a:pt x="2384" y="0"/>
                  </a:moveTo>
                  <a:cubicBezTo>
                    <a:pt x="2355" y="0"/>
                    <a:pt x="2325" y="2"/>
                    <a:pt x="2294" y="7"/>
                  </a:cubicBezTo>
                  <a:cubicBezTo>
                    <a:pt x="1730" y="63"/>
                    <a:pt x="1185" y="308"/>
                    <a:pt x="753" y="683"/>
                  </a:cubicBezTo>
                  <a:cubicBezTo>
                    <a:pt x="508" y="928"/>
                    <a:pt x="283" y="1191"/>
                    <a:pt x="76" y="1473"/>
                  </a:cubicBezTo>
                  <a:cubicBezTo>
                    <a:pt x="20" y="1529"/>
                    <a:pt x="20" y="1661"/>
                    <a:pt x="1" y="1774"/>
                  </a:cubicBezTo>
                  <a:cubicBezTo>
                    <a:pt x="133" y="1774"/>
                    <a:pt x="264" y="1736"/>
                    <a:pt x="377" y="1698"/>
                  </a:cubicBezTo>
                  <a:cubicBezTo>
                    <a:pt x="527" y="1642"/>
                    <a:pt x="659" y="1548"/>
                    <a:pt x="772" y="1435"/>
                  </a:cubicBezTo>
                  <a:cubicBezTo>
                    <a:pt x="941" y="1210"/>
                    <a:pt x="1317" y="1172"/>
                    <a:pt x="1279" y="871"/>
                  </a:cubicBezTo>
                  <a:lnTo>
                    <a:pt x="1279" y="871"/>
                  </a:lnTo>
                  <a:cubicBezTo>
                    <a:pt x="1636" y="909"/>
                    <a:pt x="1993" y="947"/>
                    <a:pt x="2350" y="965"/>
                  </a:cubicBezTo>
                  <a:cubicBezTo>
                    <a:pt x="2520" y="965"/>
                    <a:pt x="2689" y="947"/>
                    <a:pt x="2839" y="909"/>
                  </a:cubicBezTo>
                  <a:cubicBezTo>
                    <a:pt x="2933" y="890"/>
                    <a:pt x="3083" y="853"/>
                    <a:pt x="3102" y="796"/>
                  </a:cubicBezTo>
                  <a:cubicBezTo>
                    <a:pt x="3159" y="683"/>
                    <a:pt x="3177" y="439"/>
                    <a:pt x="3140" y="420"/>
                  </a:cubicBezTo>
                  <a:cubicBezTo>
                    <a:pt x="2880" y="282"/>
                    <a:pt x="2716" y="0"/>
                    <a:pt x="2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102"/>
            <p:cNvSpPr/>
            <p:nvPr/>
          </p:nvSpPr>
          <p:spPr>
            <a:xfrm>
              <a:off x="7303051" y="1341412"/>
              <a:ext cx="271846" cy="65655"/>
            </a:xfrm>
            <a:custGeom>
              <a:avLst/>
              <a:gdLst/>
              <a:ahLst/>
              <a:cxnLst/>
              <a:rect l="l" t="t" r="r" b="b"/>
              <a:pathLst>
                <a:path w="3064" h="740" extrusionOk="0">
                  <a:moveTo>
                    <a:pt x="1557" y="0"/>
                  </a:moveTo>
                  <a:cubicBezTo>
                    <a:pt x="1031" y="0"/>
                    <a:pt x="511" y="97"/>
                    <a:pt x="0" y="358"/>
                  </a:cubicBezTo>
                  <a:cubicBezTo>
                    <a:pt x="184" y="608"/>
                    <a:pt x="471" y="740"/>
                    <a:pt x="783" y="740"/>
                  </a:cubicBezTo>
                  <a:cubicBezTo>
                    <a:pt x="823" y="740"/>
                    <a:pt x="862" y="738"/>
                    <a:pt x="902" y="734"/>
                  </a:cubicBezTo>
                  <a:cubicBezTo>
                    <a:pt x="1241" y="696"/>
                    <a:pt x="1579" y="677"/>
                    <a:pt x="1955" y="677"/>
                  </a:cubicBezTo>
                  <a:lnTo>
                    <a:pt x="3026" y="677"/>
                  </a:lnTo>
                  <a:lnTo>
                    <a:pt x="2989" y="583"/>
                  </a:lnTo>
                  <a:lnTo>
                    <a:pt x="3064" y="207"/>
                  </a:lnTo>
                  <a:cubicBezTo>
                    <a:pt x="2560" y="88"/>
                    <a:pt x="2056" y="0"/>
                    <a:pt x="15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102"/>
            <p:cNvSpPr/>
            <p:nvPr/>
          </p:nvSpPr>
          <p:spPr>
            <a:xfrm>
              <a:off x="6942839" y="1428093"/>
              <a:ext cx="135124" cy="163870"/>
            </a:xfrm>
            <a:custGeom>
              <a:avLst/>
              <a:gdLst/>
              <a:ahLst/>
              <a:cxnLst/>
              <a:rect l="l" t="t" r="r" b="b"/>
              <a:pathLst>
                <a:path w="1523" h="1847" extrusionOk="0">
                  <a:moveTo>
                    <a:pt x="1147" y="1"/>
                  </a:moveTo>
                  <a:cubicBezTo>
                    <a:pt x="1053" y="95"/>
                    <a:pt x="959" y="226"/>
                    <a:pt x="884" y="339"/>
                  </a:cubicBezTo>
                  <a:cubicBezTo>
                    <a:pt x="752" y="584"/>
                    <a:pt x="677" y="828"/>
                    <a:pt x="508" y="1072"/>
                  </a:cubicBezTo>
                  <a:cubicBezTo>
                    <a:pt x="357" y="1317"/>
                    <a:pt x="170" y="1523"/>
                    <a:pt x="0" y="1749"/>
                  </a:cubicBezTo>
                  <a:cubicBezTo>
                    <a:pt x="102" y="1812"/>
                    <a:pt x="235" y="1846"/>
                    <a:pt x="381" y="1846"/>
                  </a:cubicBezTo>
                  <a:cubicBezTo>
                    <a:pt x="799" y="1846"/>
                    <a:pt x="1318" y="1563"/>
                    <a:pt x="1485" y="865"/>
                  </a:cubicBezTo>
                  <a:lnTo>
                    <a:pt x="1410" y="865"/>
                  </a:lnTo>
                  <a:cubicBezTo>
                    <a:pt x="1410" y="771"/>
                    <a:pt x="1410" y="696"/>
                    <a:pt x="1410" y="621"/>
                  </a:cubicBezTo>
                  <a:cubicBezTo>
                    <a:pt x="1523" y="170"/>
                    <a:pt x="1504" y="132"/>
                    <a:pt x="1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102"/>
            <p:cNvSpPr/>
            <p:nvPr/>
          </p:nvSpPr>
          <p:spPr>
            <a:xfrm>
              <a:off x="6474208" y="1541480"/>
              <a:ext cx="206901" cy="110193"/>
            </a:xfrm>
            <a:custGeom>
              <a:avLst/>
              <a:gdLst/>
              <a:ahLst/>
              <a:cxnLst/>
              <a:rect l="l" t="t" r="r" b="b"/>
              <a:pathLst>
                <a:path w="2332" h="1242" extrusionOk="0">
                  <a:moveTo>
                    <a:pt x="2068" y="1"/>
                  </a:moveTo>
                  <a:lnTo>
                    <a:pt x="2068" y="1"/>
                  </a:lnTo>
                  <a:cubicBezTo>
                    <a:pt x="1749" y="208"/>
                    <a:pt x="1467" y="396"/>
                    <a:pt x="1185" y="584"/>
                  </a:cubicBezTo>
                  <a:cubicBezTo>
                    <a:pt x="1065" y="654"/>
                    <a:pt x="956" y="718"/>
                    <a:pt x="849" y="718"/>
                  </a:cubicBezTo>
                  <a:cubicBezTo>
                    <a:pt x="754" y="718"/>
                    <a:pt x="662" y="668"/>
                    <a:pt x="565" y="527"/>
                  </a:cubicBezTo>
                  <a:cubicBezTo>
                    <a:pt x="490" y="414"/>
                    <a:pt x="226" y="414"/>
                    <a:pt x="38" y="377"/>
                  </a:cubicBezTo>
                  <a:cubicBezTo>
                    <a:pt x="20" y="546"/>
                    <a:pt x="20" y="696"/>
                    <a:pt x="1" y="866"/>
                  </a:cubicBezTo>
                  <a:cubicBezTo>
                    <a:pt x="38" y="997"/>
                    <a:pt x="57" y="1129"/>
                    <a:pt x="114" y="1241"/>
                  </a:cubicBezTo>
                  <a:lnTo>
                    <a:pt x="452" y="866"/>
                  </a:lnTo>
                  <a:cubicBezTo>
                    <a:pt x="602" y="941"/>
                    <a:pt x="696" y="1072"/>
                    <a:pt x="828" y="1091"/>
                  </a:cubicBezTo>
                  <a:cubicBezTo>
                    <a:pt x="959" y="1091"/>
                    <a:pt x="1091" y="959"/>
                    <a:pt x="1223" y="903"/>
                  </a:cubicBezTo>
                  <a:lnTo>
                    <a:pt x="1223" y="941"/>
                  </a:lnTo>
                  <a:lnTo>
                    <a:pt x="865" y="1204"/>
                  </a:lnTo>
                  <a:cubicBezTo>
                    <a:pt x="1429" y="922"/>
                    <a:pt x="2068" y="715"/>
                    <a:pt x="2331" y="76"/>
                  </a:cubicBezTo>
                  <a:lnTo>
                    <a:pt x="2331" y="76"/>
                  </a:lnTo>
                  <a:lnTo>
                    <a:pt x="2012" y="189"/>
                  </a:lnTo>
                  <a:lnTo>
                    <a:pt x="206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102"/>
            <p:cNvSpPr/>
            <p:nvPr/>
          </p:nvSpPr>
          <p:spPr>
            <a:xfrm>
              <a:off x="6455931" y="1664892"/>
              <a:ext cx="215152" cy="60243"/>
            </a:xfrm>
            <a:custGeom>
              <a:avLst/>
              <a:gdLst/>
              <a:ahLst/>
              <a:cxnLst/>
              <a:rect l="l" t="t" r="r" b="b"/>
              <a:pathLst>
                <a:path w="2425" h="679" extrusionOk="0">
                  <a:moveTo>
                    <a:pt x="376" y="1"/>
                  </a:moveTo>
                  <a:cubicBezTo>
                    <a:pt x="169" y="20"/>
                    <a:pt x="0" y="170"/>
                    <a:pt x="57" y="339"/>
                  </a:cubicBezTo>
                  <a:cubicBezTo>
                    <a:pt x="338" y="433"/>
                    <a:pt x="583" y="527"/>
                    <a:pt x="808" y="583"/>
                  </a:cubicBezTo>
                  <a:cubicBezTo>
                    <a:pt x="940" y="640"/>
                    <a:pt x="1053" y="659"/>
                    <a:pt x="1184" y="659"/>
                  </a:cubicBezTo>
                  <a:cubicBezTo>
                    <a:pt x="1297" y="649"/>
                    <a:pt x="1414" y="645"/>
                    <a:pt x="1532" y="645"/>
                  </a:cubicBezTo>
                  <a:cubicBezTo>
                    <a:pt x="1649" y="645"/>
                    <a:pt x="1767" y="649"/>
                    <a:pt x="1880" y="659"/>
                  </a:cubicBezTo>
                  <a:cubicBezTo>
                    <a:pt x="1936" y="672"/>
                    <a:pt x="1987" y="679"/>
                    <a:pt x="2033" y="679"/>
                  </a:cubicBezTo>
                  <a:cubicBezTo>
                    <a:pt x="2187" y="679"/>
                    <a:pt x="2295" y="602"/>
                    <a:pt x="2425" y="414"/>
                  </a:cubicBezTo>
                  <a:cubicBezTo>
                    <a:pt x="2274" y="339"/>
                    <a:pt x="2105" y="283"/>
                    <a:pt x="1955" y="245"/>
                  </a:cubicBezTo>
                  <a:cubicBezTo>
                    <a:pt x="1673" y="170"/>
                    <a:pt x="1391" y="132"/>
                    <a:pt x="1128" y="95"/>
                  </a:cubicBezTo>
                  <a:cubicBezTo>
                    <a:pt x="865" y="38"/>
                    <a:pt x="620" y="1"/>
                    <a:pt x="3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102"/>
            <p:cNvSpPr/>
            <p:nvPr/>
          </p:nvSpPr>
          <p:spPr>
            <a:xfrm>
              <a:off x="6977884" y="2610400"/>
              <a:ext cx="198472" cy="86948"/>
            </a:xfrm>
            <a:custGeom>
              <a:avLst/>
              <a:gdLst/>
              <a:ahLst/>
              <a:cxnLst/>
              <a:rect l="l" t="t" r="r" b="b"/>
              <a:pathLst>
                <a:path w="2237" h="980" extrusionOk="0">
                  <a:moveTo>
                    <a:pt x="0" y="1"/>
                  </a:moveTo>
                  <a:lnTo>
                    <a:pt x="0" y="1"/>
                  </a:lnTo>
                  <a:cubicBezTo>
                    <a:pt x="470" y="742"/>
                    <a:pt x="923" y="979"/>
                    <a:pt x="1945" y="979"/>
                  </a:cubicBezTo>
                  <a:cubicBezTo>
                    <a:pt x="1985" y="979"/>
                    <a:pt x="2026" y="979"/>
                    <a:pt x="2068" y="978"/>
                  </a:cubicBezTo>
                  <a:cubicBezTo>
                    <a:pt x="2237" y="527"/>
                    <a:pt x="2237" y="527"/>
                    <a:pt x="1804" y="471"/>
                  </a:cubicBezTo>
                  <a:cubicBezTo>
                    <a:pt x="1748" y="452"/>
                    <a:pt x="1692" y="452"/>
                    <a:pt x="1635" y="433"/>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102"/>
            <p:cNvSpPr/>
            <p:nvPr/>
          </p:nvSpPr>
          <p:spPr>
            <a:xfrm>
              <a:off x="6242466" y="3140691"/>
              <a:ext cx="285243" cy="336968"/>
            </a:xfrm>
            <a:custGeom>
              <a:avLst/>
              <a:gdLst/>
              <a:ahLst/>
              <a:cxnLst/>
              <a:rect l="l" t="t" r="r" b="b"/>
              <a:pathLst>
                <a:path w="3215" h="3798" extrusionOk="0">
                  <a:moveTo>
                    <a:pt x="3214" y="1"/>
                  </a:moveTo>
                  <a:lnTo>
                    <a:pt x="3214" y="1"/>
                  </a:lnTo>
                  <a:cubicBezTo>
                    <a:pt x="2895" y="508"/>
                    <a:pt x="2613" y="978"/>
                    <a:pt x="2293" y="1410"/>
                  </a:cubicBezTo>
                  <a:cubicBezTo>
                    <a:pt x="1955" y="1861"/>
                    <a:pt x="1598" y="2275"/>
                    <a:pt x="1203" y="2688"/>
                  </a:cubicBezTo>
                  <a:cubicBezTo>
                    <a:pt x="846" y="3064"/>
                    <a:pt x="451" y="3403"/>
                    <a:pt x="0" y="3797"/>
                  </a:cubicBezTo>
                  <a:cubicBezTo>
                    <a:pt x="1090" y="3215"/>
                    <a:pt x="3064" y="903"/>
                    <a:pt x="32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102"/>
            <p:cNvSpPr/>
            <p:nvPr/>
          </p:nvSpPr>
          <p:spPr>
            <a:xfrm>
              <a:off x="6831137" y="3329136"/>
              <a:ext cx="241858" cy="121816"/>
            </a:xfrm>
            <a:custGeom>
              <a:avLst/>
              <a:gdLst/>
              <a:ahLst/>
              <a:cxnLst/>
              <a:rect l="l" t="t" r="r" b="b"/>
              <a:pathLst>
                <a:path w="2726" h="1373" extrusionOk="0">
                  <a:moveTo>
                    <a:pt x="2688" y="1"/>
                  </a:moveTo>
                  <a:cubicBezTo>
                    <a:pt x="1804" y="470"/>
                    <a:pt x="789" y="640"/>
                    <a:pt x="0" y="1335"/>
                  </a:cubicBezTo>
                  <a:lnTo>
                    <a:pt x="338" y="1373"/>
                  </a:lnTo>
                  <a:cubicBezTo>
                    <a:pt x="451" y="1241"/>
                    <a:pt x="583" y="1110"/>
                    <a:pt x="733" y="997"/>
                  </a:cubicBezTo>
                  <a:cubicBezTo>
                    <a:pt x="902" y="884"/>
                    <a:pt x="1109" y="771"/>
                    <a:pt x="1297" y="696"/>
                  </a:cubicBezTo>
                  <a:lnTo>
                    <a:pt x="1297" y="696"/>
                  </a:lnTo>
                  <a:lnTo>
                    <a:pt x="1259" y="884"/>
                  </a:lnTo>
                  <a:lnTo>
                    <a:pt x="2725" y="76"/>
                  </a:lnTo>
                  <a:lnTo>
                    <a:pt x="268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102"/>
            <p:cNvSpPr/>
            <p:nvPr/>
          </p:nvSpPr>
          <p:spPr>
            <a:xfrm>
              <a:off x="6821112" y="3425843"/>
              <a:ext cx="138496" cy="195189"/>
            </a:xfrm>
            <a:custGeom>
              <a:avLst/>
              <a:gdLst/>
              <a:ahLst/>
              <a:cxnLst/>
              <a:rect l="l" t="t" r="r" b="b"/>
              <a:pathLst>
                <a:path w="1561" h="2200" extrusionOk="0">
                  <a:moveTo>
                    <a:pt x="996" y="1"/>
                  </a:moveTo>
                  <a:lnTo>
                    <a:pt x="470" y="264"/>
                  </a:lnTo>
                  <a:lnTo>
                    <a:pt x="0" y="659"/>
                  </a:lnTo>
                  <a:lnTo>
                    <a:pt x="19" y="677"/>
                  </a:lnTo>
                  <a:lnTo>
                    <a:pt x="414" y="489"/>
                  </a:lnTo>
                  <a:cubicBezTo>
                    <a:pt x="639" y="1147"/>
                    <a:pt x="1053" y="1730"/>
                    <a:pt x="1560" y="2200"/>
                  </a:cubicBezTo>
                  <a:lnTo>
                    <a:pt x="451" y="471"/>
                  </a:lnTo>
                  <a:lnTo>
                    <a:pt x="9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102"/>
            <p:cNvSpPr/>
            <p:nvPr/>
          </p:nvSpPr>
          <p:spPr>
            <a:xfrm>
              <a:off x="7162958" y="2555127"/>
              <a:ext cx="145150" cy="63703"/>
            </a:xfrm>
            <a:custGeom>
              <a:avLst/>
              <a:gdLst/>
              <a:ahLst/>
              <a:cxnLst/>
              <a:rect l="l" t="t" r="r" b="b"/>
              <a:pathLst>
                <a:path w="1636" h="718" extrusionOk="0">
                  <a:moveTo>
                    <a:pt x="657" y="0"/>
                  </a:moveTo>
                  <a:cubicBezTo>
                    <a:pt x="395" y="0"/>
                    <a:pt x="146" y="84"/>
                    <a:pt x="0" y="229"/>
                  </a:cubicBezTo>
                  <a:cubicBezTo>
                    <a:pt x="127" y="212"/>
                    <a:pt x="254" y="203"/>
                    <a:pt x="381" y="203"/>
                  </a:cubicBezTo>
                  <a:cubicBezTo>
                    <a:pt x="536" y="203"/>
                    <a:pt x="691" y="217"/>
                    <a:pt x="846" y="248"/>
                  </a:cubicBezTo>
                  <a:cubicBezTo>
                    <a:pt x="1128" y="361"/>
                    <a:pt x="1410" y="530"/>
                    <a:pt x="1636" y="718"/>
                  </a:cubicBezTo>
                  <a:cubicBezTo>
                    <a:pt x="1520" y="210"/>
                    <a:pt x="1073" y="0"/>
                    <a:pt x="6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102"/>
            <p:cNvSpPr/>
            <p:nvPr/>
          </p:nvSpPr>
          <p:spPr>
            <a:xfrm>
              <a:off x="5750501" y="3487593"/>
              <a:ext cx="166887" cy="188535"/>
            </a:xfrm>
            <a:custGeom>
              <a:avLst/>
              <a:gdLst/>
              <a:ahLst/>
              <a:cxnLst/>
              <a:rect l="l" t="t" r="r" b="b"/>
              <a:pathLst>
                <a:path w="1881" h="2125" extrusionOk="0">
                  <a:moveTo>
                    <a:pt x="1880" y="0"/>
                  </a:moveTo>
                  <a:lnTo>
                    <a:pt x="1" y="2124"/>
                  </a:lnTo>
                  <a:cubicBezTo>
                    <a:pt x="809" y="1579"/>
                    <a:pt x="1335" y="790"/>
                    <a:pt x="18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102"/>
            <p:cNvSpPr/>
            <p:nvPr/>
          </p:nvSpPr>
          <p:spPr>
            <a:xfrm>
              <a:off x="7316359" y="3277411"/>
              <a:ext cx="121816" cy="136899"/>
            </a:xfrm>
            <a:custGeom>
              <a:avLst/>
              <a:gdLst/>
              <a:ahLst/>
              <a:cxnLst/>
              <a:rect l="l" t="t" r="r" b="b"/>
              <a:pathLst>
                <a:path w="1373" h="1543" extrusionOk="0">
                  <a:moveTo>
                    <a:pt x="1373" y="1"/>
                  </a:moveTo>
                  <a:lnTo>
                    <a:pt x="1" y="1486"/>
                  </a:lnTo>
                  <a:lnTo>
                    <a:pt x="57" y="1542"/>
                  </a:lnTo>
                  <a:cubicBezTo>
                    <a:pt x="508" y="1053"/>
                    <a:pt x="1091" y="640"/>
                    <a:pt x="13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102"/>
            <p:cNvSpPr/>
            <p:nvPr/>
          </p:nvSpPr>
          <p:spPr>
            <a:xfrm>
              <a:off x="6889428" y="1629935"/>
              <a:ext cx="113476" cy="36642"/>
            </a:xfrm>
            <a:custGeom>
              <a:avLst/>
              <a:gdLst/>
              <a:ahLst/>
              <a:cxnLst/>
              <a:rect l="l" t="t" r="r" b="b"/>
              <a:pathLst>
                <a:path w="1279" h="413" extrusionOk="0">
                  <a:moveTo>
                    <a:pt x="1279" y="0"/>
                  </a:moveTo>
                  <a:lnTo>
                    <a:pt x="1" y="320"/>
                  </a:lnTo>
                  <a:cubicBezTo>
                    <a:pt x="62" y="381"/>
                    <a:pt x="162" y="412"/>
                    <a:pt x="286" y="412"/>
                  </a:cubicBezTo>
                  <a:cubicBezTo>
                    <a:pt x="545" y="412"/>
                    <a:pt x="912" y="279"/>
                    <a:pt x="12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102"/>
            <p:cNvSpPr/>
            <p:nvPr/>
          </p:nvSpPr>
          <p:spPr>
            <a:xfrm>
              <a:off x="5788829" y="3635936"/>
              <a:ext cx="81802" cy="55274"/>
            </a:xfrm>
            <a:custGeom>
              <a:avLst/>
              <a:gdLst/>
              <a:ahLst/>
              <a:cxnLst/>
              <a:rect l="l" t="t" r="r" b="b"/>
              <a:pathLst>
                <a:path w="922" h="623" extrusionOk="0">
                  <a:moveTo>
                    <a:pt x="922" y="1"/>
                  </a:moveTo>
                  <a:lnTo>
                    <a:pt x="1" y="621"/>
                  </a:lnTo>
                  <a:cubicBezTo>
                    <a:pt x="14" y="622"/>
                    <a:pt x="28" y="622"/>
                    <a:pt x="41" y="622"/>
                  </a:cubicBezTo>
                  <a:cubicBezTo>
                    <a:pt x="346" y="622"/>
                    <a:pt x="634" y="415"/>
                    <a:pt x="9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102"/>
            <p:cNvSpPr/>
            <p:nvPr/>
          </p:nvSpPr>
          <p:spPr>
            <a:xfrm>
              <a:off x="7001218" y="1629935"/>
              <a:ext cx="78431" cy="68405"/>
            </a:xfrm>
            <a:custGeom>
              <a:avLst/>
              <a:gdLst/>
              <a:ahLst/>
              <a:cxnLst/>
              <a:rect l="l" t="t" r="r" b="b"/>
              <a:pathLst>
                <a:path w="884" h="771" extrusionOk="0">
                  <a:moveTo>
                    <a:pt x="808" y="0"/>
                  </a:moveTo>
                  <a:lnTo>
                    <a:pt x="0" y="677"/>
                  </a:lnTo>
                  <a:lnTo>
                    <a:pt x="57" y="771"/>
                  </a:lnTo>
                  <a:lnTo>
                    <a:pt x="884" y="94"/>
                  </a:lnTo>
                  <a:lnTo>
                    <a:pt x="80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4" name="Google Shape;4394;p102"/>
          <p:cNvGrpSpPr/>
          <p:nvPr/>
        </p:nvGrpSpPr>
        <p:grpSpPr>
          <a:xfrm>
            <a:off x="3051537" y="-717498"/>
            <a:ext cx="937323" cy="3028057"/>
            <a:chOff x="587358" y="-95548"/>
            <a:chExt cx="1147976" cy="3708582"/>
          </a:xfrm>
        </p:grpSpPr>
        <p:sp>
          <p:nvSpPr>
            <p:cNvPr id="4395" name="Google Shape;4395;p102"/>
            <p:cNvSpPr/>
            <p:nvPr/>
          </p:nvSpPr>
          <p:spPr>
            <a:xfrm>
              <a:off x="1110266" y="-95548"/>
              <a:ext cx="123154" cy="1528566"/>
            </a:xfrm>
            <a:custGeom>
              <a:avLst/>
              <a:gdLst/>
              <a:ahLst/>
              <a:cxnLst/>
              <a:rect l="l" t="t" r="r" b="b"/>
              <a:pathLst>
                <a:path w="1151" h="14286" extrusionOk="0">
                  <a:moveTo>
                    <a:pt x="633" y="8484"/>
                  </a:moveTo>
                  <a:cubicBezTo>
                    <a:pt x="725" y="8507"/>
                    <a:pt x="805" y="8565"/>
                    <a:pt x="863" y="8634"/>
                  </a:cubicBezTo>
                  <a:cubicBezTo>
                    <a:pt x="966" y="8760"/>
                    <a:pt x="966" y="8933"/>
                    <a:pt x="863" y="9059"/>
                  </a:cubicBezTo>
                  <a:cubicBezTo>
                    <a:pt x="803" y="9170"/>
                    <a:pt x="686" y="9231"/>
                    <a:pt x="568" y="9231"/>
                  </a:cubicBezTo>
                  <a:cubicBezTo>
                    <a:pt x="528" y="9231"/>
                    <a:pt x="487" y="9223"/>
                    <a:pt x="449" y="9209"/>
                  </a:cubicBezTo>
                  <a:cubicBezTo>
                    <a:pt x="288" y="9140"/>
                    <a:pt x="196" y="8990"/>
                    <a:pt x="207" y="8818"/>
                  </a:cubicBezTo>
                  <a:cubicBezTo>
                    <a:pt x="230" y="8645"/>
                    <a:pt x="368" y="8519"/>
                    <a:pt x="541" y="8484"/>
                  </a:cubicBezTo>
                  <a:cubicBezTo>
                    <a:pt x="552" y="8496"/>
                    <a:pt x="569" y="8502"/>
                    <a:pt x="587" y="8502"/>
                  </a:cubicBezTo>
                  <a:cubicBezTo>
                    <a:pt x="604" y="8502"/>
                    <a:pt x="621" y="8496"/>
                    <a:pt x="633" y="8484"/>
                  </a:cubicBezTo>
                  <a:close/>
                  <a:moveTo>
                    <a:pt x="575" y="11302"/>
                  </a:moveTo>
                  <a:cubicBezTo>
                    <a:pt x="690" y="11313"/>
                    <a:pt x="794" y="11359"/>
                    <a:pt x="863" y="11451"/>
                  </a:cubicBezTo>
                  <a:cubicBezTo>
                    <a:pt x="966" y="11577"/>
                    <a:pt x="966" y="11750"/>
                    <a:pt x="863" y="11888"/>
                  </a:cubicBezTo>
                  <a:cubicBezTo>
                    <a:pt x="797" y="11987"/>
                    <a:pt x="689" y="12039"/>
                    <a:pt x="578" y="12039"/>
                  </a:cubicBezTo>
                  <a:cubicBezTo>
                    <a:pt x="535" y="12039"/>
                    <a:pt x="491" y="12031"/>
                    <a:pt x="449" y="12014"/>
                  </a:cubicBezTo>
                  <a:cubicBezTo>
                    <a:pt x="288" y="11957"/>
                    <a:pt x="196" y="11796"/>
                    <a:pt x="207" y="11635"/>
                  </a:cubicBezTo>
                  <a:cubicBezTo>
                    <a:pt x="230" y="11451"/>
                    <a:pt x="391" y="11313"/>
                    <a:pt x="575" y="11302"/>
                  </a:cubicBezTo>
                  <a:close/>
                  <a:moveTo>
                    <a:pt x="546" y="1"/>
                  </a:moveTo>
                  <a:cubicBezTo>
                    <a:pt x="526" y="1"/>
                    <a:pt x="506" y="15"/>
                    <a:pt x="506" y="44"/>
                  </a:cubicBezTo>
                  <a:cubicBezTo>
                    <a:pt x="495" y="182"/>
                    <a:pt x="495" y="320"/>
                    <a:pt x="483" y="458"/>
                  </a:cubicBezTo>
                  <a:lnTo>
                    <a:pt x="483" y="1136"/>
                  </a:lnTo>
                  <a:lnTo>
                    <a:pt x="483" y="3022"/>
                  </a:lnTo>
                  <a:cubicBezTo>
                    <a:pt x="483" y="3747"/>
                    <a:pt x="495" y="4471"/>
                    <a:pt x="506" y="5196"/>
                  </a:cubicBezTo>
                  <a:cubicBezTo>
                    <a:pt x="506" y="5851"/>
                    <a:pt x="506" y="6495"/>
                    <a:pt x="518" y="7139"/>
                  </a:cubicBezTo>
                  <a:cubicBezTo>
                    <a:pt x="518" y="7530"/>
                    <a:pt x="529" y="7921"/>
                    <a:pt x="518" y="8312"/>
                  </a:cubicBezTo>
                  <a:cubicBezTo>
                    <a:pt x="472" y="8312"/>
                    <a:pt x="437" y="8312"/>
                    <a:pt x="391" y="8335"/>
                  </a:cubicBezTo>
                  <a:cubicBezTo>
                    <a:pt x="357" y="8346"/>
                    <a:pt x="334" y="8381"/>
                    <a:pt x="334" y="8427"/>
                  </a:cubicBezTo>
                  <a:cubicBezTo>
                    <a:pt x="230" y="8484"/>
                    <a:pt x="138" y="8576"/>
                    <a:pt x="81" y="8703"/>
                  </a:cubicBezTo>
                  <a:cubicBezTo>
                    <a:pt x="0" y="8921"/>
                    <a:pt x="92" y="9174"/>
                    <a:pt x="299" y="9301"/>
                  </a:cubicBezTo>
                  <a:cubicBezTo>
                    <a:pt x="380" y="9347"/>
                    <a:pt x="460" y="9370"/>
                    <a:pt x="541" y="9381"/>
                  </a:cubicBezTo>
                  <a:cubicBezTo>
                    <a:pt x="541" y="9692"/>
                    <a:pt x="506" y="10002"/>
                    <a:pt x="495" y="10313"/>
                  </a:cubicBezTo>
                  <a:lnTo>
                    <a:pt x="495" y="10761"/>
                  </a:lnTo>
                  <a:cubicBezTo>
                    <a:pt x="495" y="10842"/>
                    <a:pt x="495" y="10922"/>
                    <a:pt x="506" y="11003"/>
                  </a:cubicBezTo>
                  <a:cubicBezTo>
                    <a:pt x="506" y="11049"/>
                    <a:pt x="506" y="11083"/>
                    <a:pt x="518" y="11118"/>
                  </a:cubicBezTo>
                  <a:cubicBezTo>
                    <a:pt x="472" y="11118"/>
                    <a:pt x="437" y="11129"/>
                    <a:pt x="391" y="11141"/>
                  </a:cubicBezTo>
                  <a:cubicBezTo>
                    <a:pt x="357" y="11152"/>
                    <a:pt x="334" y="11198"/>
                    <a:pt x="345" y="11233"/>
                  </a:cubicBezTo>
                  <a:cubicBezTo>
                    <a:pt x="230" y="11290"/>
                    <a:pt x="138" y="11393"/>
                    <a:pt x="81" y="11508"/>
                  </a:cubicBezTo>
                  <a:cubicBezTo>
                    <a:pt x="0" y="11738"/>
                    <a:pt x="92" y="11991"/>
                    <a:pt x="299" y="12118"/>
                  </a:cubicBezTo>
                  <a:cubicBezTo>
                    <a:pt x="368" y="12152"/>
                    <a:pt x="426" y="12175"/>
                    <a:pt x="495" y="12187"/>
                  </a:cubicBezTo>
                  <a:cubicBezTo>
                    <a:pt x="483" y="12348"/>
                    <a:pt x="495" y="12509"/>
                    <a:pt x="495" y="12670"/>
                  </a:cubicBezTo>
                  <a:lnTo>
                    <a:pt x="495" y="13187"/>
                  </a:lnTo>
                  <a:lnTo>
                    <a:pt x="495" y="14234"/>
                  </a:lnTo>
                  <a:cubicBezTo>
                    <a:pt x="506" y="14268"/>
                    <a:pt x="541" y="14285"/>
                    <a:pt x="574" y="14285"/>
                  </a:cubicBezTo>
                  <a:cubicBezTo>
                    <a:pt x="607" y="14285"/>
                    <a:pt x="638" y="14268"/>
                    <a:pt x="644" y="14234"/>
                  </a:cubicBezTo>
                  <a:cubicBezTo>
                    <a:pt x="656" y="13877"/>
                    <a:pt x="644" y="13532"/>
                    <a:pt x="644" y="13187"/>
                  </a:cubicBezTo>
                  <a:lnTo>
                    <a:pt x="644" y="12681"/>
                  </a:lnTo>
                  <a:cubicBezTo>
                    <a:pt x="644" y="12520"/>
                    <a:pt x="656" y="12348"/>
                    <a:pt x="644" y="12187"/>
                  </a:cubicBezTo>
                  <a:cubicBezTo>
                    <a:pt x="748" y="12175"/>
                    <a:pt x="851" y="12118"/>
                    <a:pt x="920" y="12049"/>
                  </a:cubicBezTo>
                  <a:cubicBezTo>
                    <a:pt x="1093" y="11876"/>
                    <a:pt x="1139" y="11623"/>
                    <a:pt x="1047" y="11416"/>
                  </a:cubicBezTo>
                  <a:cubicBezTo>
                    <a:pt x="955" y="11256"/>
                    <a:pt x="805" y="11152"/>
                    <a:pt x="633" y="11129"/>
                  </a:cubicBezTo>
                  <a:cubicBezTo>
                    <a:pt x="633" y="11083"/>
                    <a:pt x="633" y="11049"/>
                    <a:pt x="633" y="11003"/>
                  </a:cubicBezTo>
                  <a:lnTo>
                    <a:pt x="633" y="10784"/>
                  </a:lnTo>
                  <a:lnTo>
                    <a:pt x="633" y="10313"/>
                  </a:lnTo>
                  <a:cubicBezTo>
                    <a:pt x="621" y="10002"/>
                    <a:pt x="621" y="9692"/>
                    <a:pt x="633" y="9381"/>
                  </a:cubicBezTo>
                  <a:cubicBezTo>
                    <a:pt x="748" y="9370"/>
                    <a:pt x="851" y="9312"/>
                    <a:pt x="932" y="9232"/>
                  </a:cubicBezTo>
                  <a:cubicBezTo>
                    <a:pt x="1104" y="9071"/>
                    <a:pt x="1150" y="8818"/>
                    <a:pt x="1058" y="8611"/>
                  </a:cubicBezTo>
                  <a:cubicBezTo>
                    <a:pt x="978" y="8461"/>
                    <a:pt x="840" y="8358"/>
                    <a:pt x="679" y="8323"/>
                  </a:cubicBezTo>
                  <a:cubicBezTo>
                    <a:pt x="702" y="7990"/>
                    <a:pt x="702" y="7668"/>
                    <a:pt x="702" y="7346"/>
                  </a:cubicBezTo>
                  <a:cubicBezTo>
                    <a:pt x="702" y="6713"/>
                    <a:pt x="702" y="6081"/>
                    <a:pt x="690" y="5449"/>
                  </a:cubicBezTo>
                  <a:cubicBezTo>
                    <a:pt x="679" y="4724"/>
                    <a:pt x="679" y="4000"/>
                    <a:pt x="656" y="3287"/>
                  </a:cubicBezTo>
                  <a:lnTo>
                    <a:pt x="621" y="1332"/>
                  </a:lnTo>
                  <a:cubicBezTo>
                    <a:pt x="610" y="929"/>
                    <a:pt x="610" y="527"/>
                    <a:pt x="587" y="125"/>
                  </a:cubicBezTo>
                  <a:lnTo>
                    <a:pt x="587" y="44"/>
                  </a:lnTo>
                  <a:cubicBezTo>
                    <a:pt x="587" y="15"/>
                    <a:pt x="566" y="1"/>
                    <a:pt x="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102"/>
            <p:cNvSpPr/>
            <p:nvPr/>
          </p:nvSpPr>
          <p:spPr>
            <a:xfrm>
              <a:off x="1287351" y="1399477"/>
              <a:ext cx="290498" cy="1084099"/>
            </a:xfrm>
            <a:custGeom>
              <a:avLst/>
              <a:gdLst/>
              <a:ahLst/>
              <a:cxnLst/>
              <a:rect l="l" t="t" r="r" b="b"/>
              <a:pathLst>
                <a:path w="2715" h="10132" extrusionOk="0">
                  <a:moveTo>
                    <a:pt x="1" y="1"/>
                  </a:moveTo>
                  <a:cubicBezTo>
                    <a:pt x="47" y="24"/>
                    <a:pt x="93" y="58"/>
                    <a:pt x="127" y="93"/>
                  </a:cubicBezTo>
                  <a:cubicBezTo>
                    <a:pt x="415" y="369"/>
                    <a:pt x="599" y="737"/>
                    <a:pt x="656" y="1128"/>
                  </a:cubicBezTo>
                  <a:cubicBezTo>
                    <a:pt x="725" y="1507"/>
                    <a:pt x="771" y="1898"/>
                    <a:pt x="794" y="2289"/>
                  </a:cubicBezTo>
                  <a:cubicBezTo>
                    <a:pt x="829" y="2715"/>
                    <a:pt x="863" y="3152"/>
                    <a:pt x="898" y="3577"/>
                  </a:cubicBezTo>
                  <a:cubicBezTo>
                    <a:pt x="967" y="4440"/>
                    <a:pt x="1024" y="5302"/>
                    <a:pt x="1047" y="6164"/>
                  </a:cubicBezTo>
                  <a:cubicBezTo>
                    <a:pt x="1070" y="7027"/>
                    <a:pt x="1059" y="7889"/>
                    <a:pt x="1001" y="8752"/>
                  </a:cubicBezTo>
                  <a:cubicBezTo>
                    <a:pt x="990" y="9131"/>
                    <a:pt x="898" y="9499"/>
                    <a:pt x="725" y="9833"/>
                  </a:cubicBezTo>
                  <a:cubicBezTo>
                    <a:pt x="656" y="9936"/>
                    <a:pt x="576" y="10040"/>
                    <a:pt x="472" y="10132"/>
                  </a:cubicBezTo>
                  <a:cubicBezTo>
                    <a:pt x="702" y="10086"/>
                    <a:pt x="932" y="10017"/>
                    <a:pt x="1151" y="9925"/>
                  </a:cubicBezTo>
                  <a:cubicBezTo>
                    <a:pt x="1220" y="9890"/>
                    <a:pt x="1277" y="9867"/>
                    <a:pt x="1346" y="9833"/>
                  </a:cubicBezTo>
                  <a:cubicBezTo>
                    <a:pt x="1346" y="9821"/>
                    <a:pt x="1358" y="9821"/>
                    <a:pt x="1358" y="9821"/>
                  </a:cubicBezTo>
                  <a:cubicBezTo>
                    <a:pt x="1979" y="9568"/>
                    <a:pt x="2220" y="8878"/>
                    <a:pt x="2370" y="8292"/>
                  </a:cubicBezTo>
                  <a:cubicBezTo>
                    <a:pt x="2531" y="7556"/>
                    <a:pt x="2634" y="6808"/>
                    <a:pt x="2669" y="6061"/>
                  </a:cubicBezTo>
                  <a:cubicBezTo>
                    <a:pt x="2715" y="5302"/>
                    <a:pt x="2715" y="4543"/>
                    <a:pt x="2669" y="3784"/>
                  </a:cubicBezTo>
                  <a:cubicBezTo>
                    <a:pt x="2657" y="3405"/>
                    <a:pt x="2634" y="3025"/>
                    <a:pt x="2600" y="2646"/>
                  </a:cubicBezTo>
                  <a:cubicBezTo>
                    <a:pt x="2577" y="2278"/>
                    <a:pt x="2508" y="1921"/>
                    <a:pt x="2416" y="1565"/>
                  </a:cubicBezTo>
                  <a:cubicBezTo>
                    <a:pt x="2324" y="1266"/>
                    <a:pt x="2174" y="978"/>
                    <a:pt x="1979" y="725"/>
                  </a:cubicBezTo>
                  <a:cubicBezTo>
                    <a:pt x="1898" y="610"/>
                    <a:pt x="1806" y="518"/>
                    <a:pt x="1691" y="438"/>
                  </a:cubicBezTo>
                  <a:cubicBezTo>
                    <a:pt x="1645" y="415"/>
                    <a:pt x="1588" y="392"/>
                    <a:pt x="1530" y="380"/>
                  </a:cubicBezTo>
                  <a:cubicBezTo>
                    <a:pt x="1036" y="196"/>
                    <a:pt x="518" y="8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102"/>
            <p:cNvSpPr/>
            <p:nvPr/>
          </p:nvSpPr>
          <p:spPr>
            <a:xfrm>
              <a:off x="942919" y="1389633"/>
              <a:ext cx="217847" cy="1103786"/>
            </a:xfrm>
            <a:custGeom>
              <a:avLst/>
              <a:gdLst/>
              <a:ahLst/>
              <a:cxnLst/>
              <a:rect l="l" t="t" r="r" b="b"/>
              <a:pathLst>
                <a:path w="2036" h="10316" extrusionOk="0">
                  <a:moveTo>
                    <a:pt x="1955" y="1"/>
                  </a:moveTo>
                  <a:cubicBezTo>
                    <a:pt x="1817" y="12"/>
                    <a:pt x="1691" y="24"/>
                    <a:pt x="1553" y="35"/>
                  </a:cubicBezTo>
                  <a:cubicBezTo>
                    <a:pt x="1415" y="47"/>
                    <a:pt x="1288" y="70"/>
                    <a:pt x="1139" y="93"/>
                  </a:cubicBezTo>
                  <a:cubicBezTo>
                    <a:pt x="1001" y="162"/>
                    <a:pt x="874" y="254"/>
                    <a:pt x="759" y="380"/>
                  </a:cubicBezTo>
                  <a:cubicBezTo>
                    <a:pt x="506" y="668"/>
                    <a:pt x="403" y="1070"/>
                    <a:pt x="345" y="1450"/>
                  </a:cubicBezTo>
                  <a:cubicBezTo>
                    <a:pt x="288" y="1829"/>
                    <a:pt x="265" y="2209"/>
                    <a:pt x="242" y="2600"/>
                  </a:cubicBezTo>
                  <a:cubicBezTo>
                    <a:pt x="207" y="3002"/>
                    <a:pt x="173" y="3405"/>
                    <a:pt x="150" y="3819"/>
                  </a:cubicBezTo>
                  <a:cubicBezTo>
                    <a:pt x="81" y="4624"/>
                    <a:pt x="35" y="5428"/>
                    <a:pt x="12" y="6245"/>
                  </a:cubicBezTo>
                  <a:cubicBezTo>
                    <a:pt x="0" y="7061"/>
                    <a:pt x="12" y="7878"/>
                    <a:pt x="58" y="8694"/>
                  </a:cubicBezTo>
                  <a:cubicBezTo>
                    <a:pt x="81" y="9200"/>
                    <a:pt x="173" y="9902"/>
                    <a:pt x="633" y="10212"/>
                  </a:cubicBezTo>
                  <a:lnTo>
                    <a:pt x="874" y="10235"/>
                  </a:lnTo>
                  <a:cubicBezTo>
                    <a:pt x="1162" y="10270"/>
                    <a:pt x="1449" y="10293"/>
                    <a:pt x="1737" y="10316"/>
                  </a:cubicBezTo>
                  <a:cubicBezTo>
                    <a:pt x="1737" y="9959"/>
                    <a:pt x="1748" y="9603"/>
                    <a:pt x="1748" y="9258"/>
                  </a:cubicBezTo>
                  <a:cubicBezTo>
                    <a:pt x="1748" y="8867"/>
                    <a:pt x="1760" y="8476"/>
                    <a:pt x="1760" y="8096"/>
                  </a:cubicBezTo>
                  <a:cubicBezTo>
                    <a:pt x="1783" y="6728"/>
                    <a:pt x="1817" y="5371"/>
                    <a:pt x="1863" y="4003"/>
                  </a:cubicBezTo>
                  <a:cubicBezTo>
                    <a:pt x="1909" y="2669"/>
                    <a:pt x="1944" y="1335"/>
                    <a:pt x="20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102"/>
            <p:cNvSpPr/>
            <p:nvPr/>
          </p:nvSpPr>
          <p:spPr>
            <a:xfrm>
              <a:off x="1148358" y="1389633"/>
              <a:ext cx="238818" cy="1104963"/>
            </a:xfrm>
            <a:custGeom>
              <a:avLst/>
              <a:gdLst/>
              <a:ahLst/>
              <a:cxnLst/>
              <a:rect l="l" t="t" r="r" b="b"/>
              <a:pathLst>
                <a:path w="2232" h="10327" extrusionOk="0">
                  <a:moveTo>
                    <a:pt x="242" y="1"/>
                  </a:moveTo>
                  <a:cubicBezTo>
                    <a:pt x="231" y="737"/>
                    <a:pt x="196" y="1473"/>
                    <a:pt x="173" y="2209"/>
                  </a:cubicBezTo>
                  <a:cubicBezTo>
                    <a:pt x="127" y="3577"/>
                    <a:pt x="93" y="4945"/>
                    <a:pt x="70" y="6302"/>
                  </a:cubicBezTo>
                  <a:cubicBezTo>
                    <a:pt x="58" y="6992"/>
                    <a:pt x="47" y="7671"/>
                    <a:pt x="35" y="8349"/>
                  </a:cubicBezTo>
                  <a:cubicBezTo>
                    <a:pt x="24" y="8694"/>
                    <a:pt x="24" y="9039"/>
                    <a:pt x="24" y="9373"/>
                  </a:cubicBezTo>
                  <a:cubicBezTo>
                    <a:pt x="12" y="9695"/>
                    <a:pt x="12" y="10005"/>
                    <a:pt x="1" y="10316"/>
                  </a:cubicBezTo>
                  <a:cubicBezTo>
                    <a:pt x="265" y="10327"/>
                    <a:pt x="541" y="10327"/>
                    <a:pt x="806" y="10327"/>
                  </a:cubicBezTo>
                  <a:cubicBezTo>
                    <a:pt x="1013" y="10327"/>
                    <a:pt x="1219" y="10316"/>
                    <a:pt x="1426" y="10281"/>
                  </a:cubicBezTo>
                  <a:cubicBezTo>
                    <a:pt x="1702" y="10155"/>
                    <a:pt x="1909" y="9925"/>
                    <a:pt x="2001" y="9637"/>
                  </a:cubicBezTo>
                  <a:cubicBezTo>
                    <a:pt x="2151" y="9235"/>
                    <a:pt x="2151" y="8798"/>
                    <a:pt x="2174" y="8372"/>
                  </a:cubicBezTo>
                  <a:cubicBezTo>
                    <a:pt x="2231" y="6751"/>
                    <a:pt x="2185" y="5129"/>
                    <a:pt x="2047" y="3508"/>
                  </a:cubicBezTo>
                  <a:cubicBezTo>
                    <a:pt x="2013" y="3106"/>
                    <a:pt x="1978" y="2692"/>
                    <a:pt x="1944" y="2278"/>
                  </a:cubicBezTo>
                  <a:cubicBezTo>
                    <a:pt x="1921" y="1910"/>
                    <a:pt x="1886" y="1542"/>
                    <a:pt x="1817" y="1174"/>
                  </a:cubicBezTo>
                  <a:cubicBezTo>
                    <a:pt x="1760" y="829"/>
                    <a:pt x="1599" y="518"/>
                    <a:pt x="1357" y="277"/>
                  </a:cubicBezTo>
                  <a:cubicBezTo>
                    <a:pt x="1254" y="185"/>
                    <a:pt x="1139" y="104"/>
                    <a:pt x="1001" y="47"/>
                  </a:cubicBezTo>
                  <a:cubicBezTo>
                    <a:pt x="748" y="24"/>
                    <a:pt x="495"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102"/>
            <p:cNvSpPr/>
            <p:nvPr/>
          </p:nvSpPr>
          <p:spPr>
            <a:xfrm>
              <a:off x="609507" y="1477052"/>
              <a:ext cx="222769" cy="922853"/>
            </a:xfrm>
            <a:custGeom>
              <a:avLst/>
              <a:gdLst/>
              <a:ahLst/>
              <a:cxnLst/>
              <a:rect l="l" t="t" r="r" b="b"/>
              <a:pathLst>
                <a:path w="2082" h="8625" extrusionOk="0">
                  <a:moveTo>
                    <a:pt x="2081" y="0"/>
                  </a:moveTo>
                  <a:lnTo>
                    <a:pt x="2081" y="0"/>
                  </a:lnTo>
                  <a:cubicBezTo>
                    <a:pt x="1897" y="104"/>
                    <a:pt x="1725" y="230"/>
                    <a:pt x="1552" y="357"/>
                  </a:cubicBezTo>
                  <a:cubicBezTo>
                    <a:pt x="1161" y="667"/>
                    <a:pt x="828" y="1035"/>
                    <a:pt x="563" y="1461"/>
                  </a:cubicBezTo>
                  <a:cubicBezTo>
                    <a:pt x="276" y="1909"/>
                    <a:pt x="104" y="2427"/>
                    <a:pt x="58" y="2967"/>
                  </a:cubicBezTo>
                  <a:cubicBezTo>
                    <a:pt x="0" y="3588"/>
                    <a:pt x="0" y="4209"/>
                    <a:pt x="69" y="4830"/>
                  </a:cubicBezTo>
                  <a:cubicBezTo>
                    <a:pt x="115" y="5439"/>
                    <a:pt x="230" y="6049"/>
                    <a:pt x="414" y="6647"/>
                  </a:cubicBezTo>
                  <a:cubicBezTo>
                    <a:pt x="667" y="7417"/>
                    <a:pt x="1127" y="8107"/>
                    <a:pt x="1748" y="8625"/>
                  </a:cubicBezTo>
                  <a:cubicBezTo>
                    <a:pt x="1564" y="8326"/>
                    <a:pt x="1426" y="7992"/>
                    <a:pt x="1357" y="7636"/>
                  </a:cubicBezTo>
                  <a:cubicBezTo>
                    <a:pt x="1276" y="7268"/>
                    <a:pt x="1230" y="6900"/>
                    <a:pt x="1173" y="6520"/>
                  </a:cubicBezTo>
                  <a:cubicBezTo>
                    <a:pt x="1127" y="6129"/>
                    <a:pt x="1104" y="5727"/>
                    <a:pt x="1092" y="5324"/>
                  </a:cubicBezTo>
                  <a:cubicBezTo>
                    <a:pt x="1081" y="4519"/>
                    <a:pt x="1127" y="3715"/>
                    <a:pt x="1219" y="2910"/>
                  </a:cubicBezTo>
                  <a:cubicBezTo>
                    <a:pt x="1265" y="2519"/>
                    <a:pt x="1322" y="2128"/>
                    <a:pt x="1380" y="1748"/>
                  </a:cubicBezTo>
                  <a:cubicBezTo>
                    <a:pt x="1437" y="1369"/>
                    <a:pt x="1541" y="1012"/>
                    <a:pt x="1667" y="667"/>
                  </a:cubicBezTo>
                  <a:cubicBezTo>
                    <a:pt x="1771" y="414"/>
                    <a:pt x="1909" y="196"/>
                    <a:pt x="20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102"/>
            <p:cNvSpPr/>
            <p:nvPr/>
          </p:nvSpPr>
          <p:spPr>
            <a:xfrm>
              <a:off x="747216" y="1404399"/>
              <a:ext cx="285576" cy="1074255"/>
            </a:xfrm>
            <a:custGeom>
              <a:avLst/>
              <a:gdLst/>
              <a:ahLst/>
              <a:cxnLst/>
              <a:rect l="l" t="t" r="r" b="b"/>
              <a:pathLst>
                <a:path w="2669" h="10040" extrusionOk="0">
                  <a:moveTo>
                    <a:pt x="2669" y="1"/>
                  </a:moveTo>
                  <a:lnTo>
                    <a:pt x="2669" y="1"/>
                  </a:lnTo>
                  <a:cubicBezTo>
                    <a:pt x="2151" y="93"/>
                    <a:pt x="1634" y="265"/>
                    <a:pt x="1151" y="484"/>
                  </a:cubicBezTo>
                  <a:cubicBezTo>
                    <a:pt x="1059" y="576"/>
                    <a:pt x="967" y="668"/>
                    <a:pt x="886" y="771"/>
                  </a:cubicBezTo>
                  <a:cubicBezTo>
                    <a:pt x="668" y="1070"/>
                    <a:pt x="507" y="1404"/>
                    <a:pt x="403" y="1760"/>
                  </a:cubicBezTo>
                  <a:cubicBezTo>
                    <a:pt x="323" y="2105"/>
                    <a:pt x="254" y="2473"/>
                    <a:pt x="219" y="2830"/>
                  </a:cubicBezTo>
                  <a:cubicBezTo>
                    <a:pt x="173" y="3221"/>
                    <a:pt x="139" y="3600"/>
                    <a:pt x="104" y="3980"/>
                  </a:cubicBezTo>
                  <a:cubicBezTo>
                    <a:pt x="24" y="4750"/>
                    <a:pt x="1" y="5520"/>
                    <a:pt x="24" y="6279"/>
                  </a:cubicBezTo>
                  <a:cubicBezTo>
                    <a:pt x="35" y="7004"/>
                    <a:pt x="116" y="7728"/>
                    <a:pt x="265" y="8441"/>
                  </a:cubicBezTo>
                  <a:cubicBezTo>
                    <a:pt x="334" y="8844"/>
                    <a:pt x="518" y="9223"/>
                    <a:pt x="794" y="9534"/>
                  </a:cubicBezTo>
                  <a:cubicBezTo>
                    <a:pt x="875" y="9580"/>
                    <a:pt x="955" y="9626"/>
                    <a:pt x="1036" y="9672"/>
                  </a:cubicBezTo>
                  <a:cubicBezTo>
                    <a:pt x="1404" y="9856"/>
                    <a:pt x="1795" y="9971"/>
                    <a:pt x="2197" y="10040"/>
                  </a:cubicBezTo>
                  <a:cubicBezTo>
                    <a:pt x="2094" y="9936"/>
                    <a:pt x="2013" y="9821"/>
                    <a:pt x="1944" y="9683"/>
                  </a:cubicBezTo>
                  <a:cubicBezTo>
                    <a:pt x="1749" y="9292"/>
                    <a:pt x="1726" y="8821"/>
                    <a:pt x="1703" y="8395"/>
                  </a:cubicBezTo>
                  <a:cubicBezTo>
                    <a:pt x="1645" y="6670"/>
                    <a:pt x="1691" y="4945"/>
                    <a:pt x="1864" y="3232"/>
                  </a:cubicBezTo>
                  <a:cubicBezTo>
                    <a:pt x="1898" y="2795"/>
                    <a:pt x="1933" y="2370"/>
                    <a:pt x="1967" y="1933"/>
                  </a:cubicBezTo>
                  <a:cubicBezTo>
                    <a:pt x="1990" y="1553"/>
                    <a:pt x="2048" y="1174"/>
                    <a:pt x="2140" y="806"/>
                  </a:cubicBezTo>
                  <a:cubicBezTo>
                    <a:pt x="2232" y="495"/>
                    <a:pt x="2416" y="208"/>
                    <a:pt x="2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102"/>
            <p:cNvSpPr/>
            <p:nvPr/>
          </p:nvSpPr>
          <p:spPr>
            <a:xfrm>
              <a:off x="1502742" y="1461002"/>
              <a:ext cx="211748" cy="947570"/>
            </a:xfrm>
            <a:custGeom>
              <a:avLst/>
              <a:gdLst/>
              <a:ahLst/>
              <a:cxnLst/>
              <a:rect l="l" t="t" r="r" b="b"/>
              <a:pathLst>
                <a:path w="1979" h="8856" extrusionOk="0">
                  <a:moveTo>
                    <a:pt x="0" y="1"/>
                  </a:moveTo>
                  <a:cubicBezTo>
                    <a:pt x="35" y="35"/>
                    <a:pt x="69" y="70"/>
                    <a:pt x="92" y="104"/>
                  </a:cubicBezTo>
                  <a:cubicBezTo>
                    <a:pt x="345" y="403"/>
                    <a:pt x="518" y="748"/>
                    <a:pt x="598" y="1116"/>
                  </a:cubicBezTo>
                  <a:cubicBezTo>
                    <a:pt x="679" y="1484"/>
                    <a:pt x="748" y="1864"/>
                    <a:pt x="771" y="2232"/>
                  </a:cubicBezTo>
                  <a:cubicBezTo>
                    <a:pt x="817" y="2634"/>
                    <a:pt x="851" y="3037"/>
                    <a:pt x="874" y="3439"/>
                  </a:cubicBezTo>
                  <a:cubicBezTo>
                    <a:pt x="909" y="4244"/>
                    <a:pt x="897" y="5049"/>
                    <a:pt x="840" y="5842"/>
                  </a:cubicBezTo>
                  <a:cubicBezTo>
                    <a:pt x="794" y="6245"/>
                    <a:pt x="736" y="6636"/>
                    <a:pt x="667" y="7027"/>
                  </a:cubicBezTo>
                  <a:cubicBezTo>
                    <a:pt x="610" y="7372"/>
                    <a:pt x="518" y="7717"/>
                    <a:pt x="414" y="8050"/>
                  </a:cubicBezTo>
                  <a:cubicBezTo>
                    <a:pt x="322" y="8338"/>
                    <a:pt x="184" y="8614"/>
                    <a:pt x="0" y="8855"/>
                  </a:cubicBezTo>
                  <a:cubicBezTo>
                    <a:pt x="150" y="8752"/>
                    <a:pt x="288" y="8637"/>
                    <a:pt x="414" y="8510"/>
                  </a:cubicBezTo>
                  <a:cubicBezTo>
                    <a:pt x="805" y="8142"/>
                    <a:pt x="1116" y="7705"/>
                    <a:pt x="1346" y="7211"/>
                  </a:cubicBezTo>
                  <a:cubicBezTo>
                    <a:pt x="1576" y="6705"/>
                    <a:pt x="1737" y="6176"/>
                    <a:pt x="1829" y="5624"/>
                  </a:cubicBezTo>
                  <a:cubicBezTo>
                    <a:pt x="1921" y="5049"/>
                    <a:pt x="1967" y="4474"/>
                    <a:pt x="1955" y="3899"/>
                  </a:cubicBezTo>
                  <a:cubicBezTo>
                    <a:pt x="1978" y="3278"/>
                    <a:pt x="1898" y="2657"/>
                    <a:pt x="1725" y="2048"/>
                  </a:cubicBezTo>
                  <a:cubicBezTo>
                    <a:pt x="1576" y="1542"/>
                    <a:pt x="1323" y="1082"/>
                    <a:pt x="966" y="679"/>
                  </a:cubicBezTo>
                  <a:cubicBezTo>
                    <a:pt x="690" y="392"/>
                    <a:pt x="368" y="16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102"/>
            <p:cNvSpPr/>
            <p:nvPr/>
          </p:nvSpPr>
          <p:spPr>
            <a:xfrm>
              <a:off x="587358" y="1044238"/>
              <a:ext cx="1147976" cy="2568796"/>
            </a:xfrm>
            <a:custGeom>
              <a:avLst/>
              <a:gdLst/>
              <a:ahLst/>
              <a:cxnLst/>
              <a:rect l="l" t="t" r="r" b="b"/>
              <a:pathLst>
                <a:path w="10729" h="24008" extrusionOk="0">
                  <a:moveTo>
                    <a:pt x="5568" y="163"/>
                  </a:moveTo>
                  <a:cubicBezTo>
                    <a:pt x="5774" y="163"/>
                    <a:pt x="5980" y="166"/>
                    <a:pt x="6187" y="170"/>
                  </a:cubicBezTo>
                  <a:cubicBezTo>
                    <a:pt x="6485" y="182"/>
                    <a:pt x="6784" y="216"/>
                    <a:pt x="7083" y="216"/>
                  </a:cubicBezTo>
                  <a:cubicBezTo>
                    <a:pt x="7106" y="412"/>
                    <a:pt x="7118" y="607"/>
                    <a:pt x="7141" y="791"/>
                  </a:cubicBezTo>
                  <a:cubicBezTo>
                    <a:pt x="7152" y="987"/>
                    <a:pt x="7175" y="1182"/>
                    <a:pt x="7210" y="1366"/>
                  </a:cubicBezTo>
                  <a:cubicBezTo>
                    <a:pt x="6807" y="1320"/>
                    <a:pt x="6416" y="1297"/>
                    <a:pt x="6014" y="1274"/>
                  </a:cubicBezTo>
                  <a:cubicBezTo>
                    <a:pt x="5762" y="1267"/>
                    <a:pt x="5506" y="1261"/>
                    <a:pt x="5250" y="1261"/>
                  </a:cubicBezTo>
                  <a:cubicBezTo>
                    <a:pt x="5063" y="1261"/>
                    <a:pt x="4876" y="1264"/>
                    <a:pt x="4692" y="1274"/>
                  </a:cubicBezTo>
                  <a:cubicBezTo>
                    <a:pt x="4473" y="1274"/>
                    <a:pt x="4255" y="1286"/>
                    <a:pt x="4036" y="1297"/>
                  </a:cubicBezTo>
                  <a:lnTo>
                    <a:pt x="3910" y="1297"/>
                  </a:lnTo>
                  <a:cubicBezTo>
                    <a:pt x="3910" y="1067"/>
                    <a:pt x="3921" y="803"/>
                    <a:pt x="3944" y="538"/>
                  </a:cubicBezTo>
                  <a:cubicBezTo>
                    <a:pt x="3944" y="481"/>
                    <a:pt x="3956" y="412"/>
                    <a:pt x="3967" y="354"/>
                  </a:cubicBezTo>
                  <a:cubicBezTo>
                    <a:pt x="3967" y="285"/>
                    <a:pt x="4002" y="239"/>
                    <a:pt x="4082" y="228"/>
                  </a:cubicBezTo>
                  <a:cubicBezTo>
                    <a:pt x="4220" y="205"/>
                    <a:pt x="4358" y="205"/>
                    <a:pt x="4496" y="193"/>
                  </a:cubicBezTo>
                  <a:cubicBezTo>
                    <a:pt x="4853" y="171"/>
                    <a:pt x="5211" y="163"/>
                    <a:pt x="5568" y="163"/>
                  </a:cubicBezTo>
                  <a:close/>
                  <a:moveTo>
                    <a:pt x="5136" y="1427"/>
                  </a:moveTo>
                  <a:cubicBezTo>
                    <a:pt x="5731" y="1427"/>
                    <a:pt x="6330" y="1455"/>
                    <a:pt x="6922" y="1516"/>
                  </a:cubicBezTo>
                  <a:lnTo>
                    <a:pt x="7244" y="1550"/>
                  </a:lnTo>
                  <a:lnTo>
                    <a:pt x="7405" y="1573"/>
                  </a:lnTo>
                  <a:cubicBezTo>
                    <a:pt x="7463" y="1573"/>
                    <a:pt x="7509" y="1585"/>
                    <a:pt x="7555" y="1596"/>
                  </a:cubicBezTo>
                  <a:cubicBezTo>
                    <a:pt x="7624" y="1631"/>
                    <a:pt x="7612" y="1803"/>
                    <a:pt x="7612" y="1861"/>
                  </a:cubicBezTo>
                  <a:cubicBezTo>
                    <a:pt x="7624" y="1976"/>
                    <a:pt x="7635" y="2091"/>
                    <a:pt x="7647" y="2206"/>
                  </a:cubicBezTo>
                  <a:lnTo>
                    <a:pt x="7474" y="2171"/>
                  </a:lnTo>
                  <a:cubicBezTo>
                    <a:pt x="7244" y="2137"/>
                    <a:pt x="7026" y="2114"/>
                    <a:pt x="6807" y="2091"/>
                  </a:cubicBezTo>
                  <a:cubicBezTo>
                    <a:pt x="6430" y="2056"/>
                    <a:pt x="6051" y="2039"/>
                    <a:pt x="5670" y="2039"/>
                  </a:cubicBezTo>
                  <a:cubicBezTo>
                    <a:pt x="5158" y="2039"/>
                    <a:pt x="4643" y="2071"/>
                    <a:pt x="4128" y="2137"/>
                  </a:cubicBezTo>
                  <a:cubicBezTo>
                    <a:pt x="3829" y="2171"/>
                    <a:pt x="3542" y="2217"/>
                    <a:pt x="3243" y="2275"/>
                  </a:cubicBezTo>
                  <a:cubicBezTo>
                    <a:pt x="3335" y="2022"/>
                    <a:pt x="3185" y="1654"/>
                    <a:pt x="3484" y="1539"/>
                  </a:cubicBezTo>
                  <a:cubicBezTo>
                    <a:pt x="3645" y="1493"/>
                    <a:pt x="3806" y="1470"/>
                    <a:pt x="3979" y="1470"/>
                  </a:cubicBezTo>
                  <a:cubicBezTo>
                    <a:pt x="4174" y="1458"/>
                    <a:pt x="4370" y="1447"/>
                    <a:pt x="4565" y="1435"/>
                  </a:cubicBezTo>
                  <a:cubicBezTo>
                    <a:pt x="4755" y="1430"/>
                    <a:pt x="4945" y="1427"/>
                    <a:pt x="5136" y="1427"/>
                  </a:cubicBezTo>
                  <a:close/>
                  <a:moveTo>
                    <a:pt x="5554" y="2178"/>
                  </a:moveTo>
                  <a:cubicBezTo>
                    <a:pt x="6274" y="2178"/>
                    <a:pt x="6994" y="2238"/>
                    <a:pt x="7704" y="2367"/>
                  </a:cubicBezTo>
                  <a:cubicBezTo>
                    <a:pt x="7762" y="2378"/>
                    <a:pt x="7819" y="2390"/>
                    <a:pt x="7877" y="2390"/>
                  </a:cubicBezTo>
                  <a:cubicBezTo>
                    <a:pt x="7923" y="2401"/>
                    <a:pt x="7969" y="2413"/>
                    <a:pt x="8015" y="2436"/>
                  </a:cubicBezTo>
                  <a:cubicBezTo>
                    <a:pt x="8061" y="2459"/>
                    <a:pt x="8049" y="2528"/>
                    <a:pt x="8049" y="2574"/>
                  </a:cubicBezTo>
                  <a:cubicBezTo>
                    <a:pt x="8049" y="2620"/>
                    <a:pt x="8038" y="2700"/>
                    <a:pt x="8038" y="2757"/>
                  </a:cubicBezTo>
                  <a:lnTo>
                    <a:pt x="8003" y="3447"/>
                  </a:lnTo>
                  <a:cubicBezTo>
                    <a:pt x="7762" y="3367"/>
                    <a:pt x="7520" y="3298"/>
                    <a:pt x="7279" y="3240"/>
                  </a:cubicBezTo>
                  <a:cubicBezTo>
                    <a:pt x="6669" y="3091"/>
                    <a:pt x="6037" y="3022"/>
                    <a:pt x="5405" y="3022"/>
                  </a:cubicBezTo>
                  <a:cubicBezTo>
                    <a:pt x="5094" y="3022"/>
                    <a:pt x="4784" y="3045"/>
                    <a:pt x="4473" y="3091"/>
                  </a:cubicBezTo>
                  <a:cubicBezTo>
                    <a:pt x="4450" y="3091"/>
                    <a:pt x="4439" y="3091"/>
                    <a:pt x="4427" y="3102"/>
                  </a:cubicBezTo>
                  <a:cubicBezTo>
                    <a:pt x="4255" y="3125"/>
                    <a:pt x="4082" y="3148"/>
                    <a:pt x="3921" y="3183"/>
                  </a:cubicBezTo>
                  <a:cubicBezTo>
                    <a:pt x="3530" y="3252"/>
                    <a:pt x="3151" y="3367"/>
                    <a:pt x="2783" y="3505"/>
                  </a:cubicBezTo>
                  <a:cubicBezTo>
                    <a:pt x="2829" y="3183"/>
                    <a:pt x="2829" y="2849"/>
                    <a:pt x="2771" y="2516"/>
                  </a:cubicBezTo>
                  <a:cubicBezTo>
                    <a:pt x="3151" y="2413"/>
                    <a:pt x="3542" y="2344"/>
                    <a:pt x="3944" y="2286"/>
                  </a:cubicBezTo>
                  <a:lnTo>
                    <a:pt x="3933" y="2286"/>
                  </a:lnTo>
                  <a:cubicBezTo>
                    <a:pt x="4358" y="2240"/>
                    <a:pt x="4772" y="2194"/>
                    <a:pt x="5198" y="2183"/>
                  </a:cubicBezTo>
                  <a:cubicBezTo>
                    <a:pt x="5316" y="2179"/>
                    <a:pt x="5435" y="2178"/>
                    <a:pt x="5554" y="2178"/>
                  </a:cubicBezTo>
                  <a:close/>
                  <a:moveTo>
                    <a:pt x="2288" y="4045"/>
                  </a:moveTo>
                  <a:lnTo>
                    <a:pt x="2288" y="4045"/>
                  </a:lnTo>
                  <a:cubicBezTo>
                    <a:pt x="2116" y="4241"/>
                    <a:pt x="1978" y="4459"/>
                    <a:pt x="1886" y="4701"/>
                  </a:cubicBezTo>
                  <a:cubicBezTo>
                    <a:pt x="1748" y="5057"/>
                    <a:pt x="1644" y="5414"/>
                    <a:pt x="1598" y="5793"/>
                  </a:cubicBezTo>
                  <a:cubicBezTo>
                    <a:pt x="1529" y="6173"/>
                    <a:pt x="1472" y="6564"/>
                    <a:pt x="1426" y="6955"/>
                  </a:cubicBezTo>
                  <a:cubicBezTo>
                    <a:pt x="1334" y="7760"/>
                    <a:pt x="1299" y="8564"/>
                    <a:pt x="1299" y="9369"/>
                  </a:cubicBezTo>
                  <a:cubicBezTo>
                    <a:pt x="1311" y="9772"/>
                    <a:pt x="1334" y="10174"/>
                    <a:pt x="1391" y="10565"/>
                  </a:cubicBezTo>
                  <a:cubicBezTo>
                    <a:pt x="1437" y="10945"/>
                    <a:pt x="1483" y="11313"/>
                    <a:pt x="1575" y="11681"/>
                  </a:cubicBezTo>
                  <a:cubicBezTo>
                    <a:pt x="1644" y="12037"/>
                    <a:pt x="1771" y="12371"/>
                    <a:pt x="1955" y="12670"/>
                  </a:cubicBezTo>
                  <a:cubicBezTo>
                    <a:pt x="1334" y="12152"/>
                    <a:pt x="874" y="11462"/>
                    <a:pt x="621" y="10692"/>
                  </a:cubicBezTo>
                  <a:lnTo>
                    <a:pt x="632" y="10692"/>
                  </a:lnTo>
                  <a:cubicBezTo>
                    <a:pt x="437" y="10094"/>
                    <a:pt x="322" y="9484"/>
                    <a:pt x="276" y="8875"/>
                  </a:cubicBezTo>
                  <a:cubicBezTo>
                    <a:pt x="219" y="8254"/>
                    <a:pt x="207" y="7633"/>
                    <a:pt x="265" y="7012"/>
                  </a:cubicBezTo>
                  <a:cubicBezTo>
                    <a:pt x="311" y="6472"/>
                    <a:pt x="483" y="5954"/>
                    <a:pt x="770" y="5506"/>
                  </a:cubicBezTo>
                  <a:cubicBezTo>
                    <a:pt x="1035" y="5080"/>
                    <a:pt x="1368" y="4712"/>
                    <a:pt x="1759" y="4402"/>
                  </a:cubicBezTo>
                  <a:cubicBezTo>
                    <a:pt x="1932" y="4275"/>
                    <a:pt x="2104" y="4149"/>
                    <a:pt x="2288" y="4045"/>
                  </a:cubicBezTo>
                  <a:close/>
                  <a:moveTo>
                    <a:pt x="8555" y="3896"/>
                  </a:moveTo>
                  <a:lnTo>
                    <a:pt x="8555" y="3896"/>
                  </a:lnTo>
                  <a:cubicBezTo>
                    <a:pt x="8923" y="4057"/>
                    <a:pt x="9245" y="4287"/>
                    <a:pt x="9521" y="4574"/>
                  </a:cubicBezTo>
                  <a:cubicBezTo>
                    <a:pt x="9878" y="4977"/>
                    <a:pt x="10131" y="5437"/>
                    <a:pt x="10280" y="5943"/>
                  </a:cubicBezTo>
                  <a:cubicBezTo>
                    <a:pt x="10453" y="6552"/>
                    <a:pt x="10533" y="7173"/>
                    <a:pt x="10510" y="7794"/>
                  </a:cubicBezTo>
                  <a:cubicBezTo>
                    <a:pt x="10522" y="8369"/>
                    <a:pt x="10476" y="8944"/>
                    <a:pt x="10384" y="9519"/>
                  </a:cubicBezTo>
                  <a:cubicBezTo>
                    <a:pt x="10292" y="10071"/>
                    <a:pt x="10131" y="10600"/>
                    <a:pt x="9912" y="11106"/>
                  </a:cubicBezTo>
                  <a:cubicBezTo>
                    <a:pt x="9682" y="11600"/>
                    <a:pt x="9360" y="12037"/>
                    <a:pt x="8981" y="12405"/>
                  </a:cubicBezTo>
                  <a:cubicBezTo>
                    <a:pt x="8843" y="12532"/>
                    <a:pt x="8705" y="12647"/>
                    <a:pt x="8555" y="12750"/>
                  </a:cubicBezTo>
                  <a:cubicBezTo>
                    <a:pt x="8739" y="12509"/>
                    <a:pt x="8877" y="12233"/>
                    <a:pt x="8969" y="11945"/>
                  </a:cubicBezTo>
                  <a:cubicBezTo>
                    <a:pt x="9073" y="11612"/>
                    <a:pt x="9165" y="11267"/>
                    <a:pt x="9222" y="10922"/>
                  </a:cubicBezTo>
                  <a:cubicBezTo>
                    <a:pt x="9291" y="10531"/>
                    <a:pt x="9349" y="10140"/>
                    <a:pt x="9395" y="9737"/>
                  </a:cubicBezTo>
                  <a:cubicBezTo>
                    <a:pt x="9452" y="8944"/>
                    <a:pt x="9464" y="8139"/>
                    <a:pt x="9429" y="7334"/>
                  </a:cubicBezTo>
                  <a:cubicBezTo>
                    <a:pt x="9406" y="6932"/>
                    <a:pt x="9372" y="6529"/>
                    <a:pt x="9326" y="6127"/>
                  </a:cubicBezTo>
                  <a:cubicBezTo>
                    <a:pt x="9303" y="5759"/>
                    <a:pt x="9234" y="5379"/>
                    <a:pt x="9153" y="5011"/>
                  </a:cubicBezTo>
                  <a:cubicBezTo>
                    <a:pt x="9073" y="4643"/>
                    <a:pt x="8900" y="4298"/>
                    <a:pt x="8647" y="3999"/>
                  </a:cubicBezTo>
                  <a:cubicBezTo>
                    <a:pt x="8624" y="3965"/>
                    <a:pt x="8590" y="3930"/>
                    <a:pt x="8555" y="3896"/>
                  </a:cubicBezTo>
                  <a:close/>
                  <a:moveTo>
                    <a:pt x="4174" y="3367"/>
                  </a:moveTo>
                  <a:cubicBezTo>
                    <a:pt x="3910" y="3574"/>
                    <a:pt x="3726" y="3861"/>
                    <a:pt x="3645" y="4172"/>
                  </a:cubicBezTo>
                  <a:cubicBezTo>
                    <a:pt x="3542" y="4540"/>
                    <a:pt x="3484" y="4919"/>
                    <a:pt x="3461" y="5299"/>
                  </a:cubicBezTo>
                  <a:cubicBezTo>
                    <a:pt x="3427" y="5736"/>
                    <a:pt x="3392" y="6161"/>
                    <a:pt x="3358" y="6598"/>
                  </a:cubicBezTo>
                  <a:cubicBezTo>
                    <a:pt x="3185" y="8311"/>
                    <a:pt x="3139" y="10036"/>
                    <a:pt x="3208" y="11761"/>
                  </a:cubicBezTo>
                  <a:cubicBezTo>
                    <a:pt x="3231" y="12187"/>
                    <a:pt x="3254" y="12647"/>
                    <a:pt x="3450" y="13049"/>
                  </a:cubicBezTo>
                  <a:cubicBezTo>
                    <a:pt x="3507" y="13187"/>
                    <a:pt x="3599" y="13302"/>
                    <a:pt x="3691" y="13406"/>
                  </a:cubicBezTo>
                  <a:cubicBezTo>
                    <a:pt x="3289" y="13337"/>
                    <a:pt x="2909" y="13222"/>
                    <a:pt x="2541" y="13038"/>
                  </a:cubicBezTo>
                  <a:cubicBezTo>
                    <a:pt x="2449" y="12992"/>
                    <a:pt x="2369" y="12946"/>
                    <a:pt x="2288" y="12900"/>
                  </a:cubicBezTo>
                  <a:cubicBezTo>
                    <a:pt x="2024" y="12589"/>
                    <a:pt x="1840" y="12210"/>
                    <a:pt x="1759" y="11807"/>
                  </a:cubicBezTo>
                  <a:cubicBezTo>
                    <a:pt x="1610" y="11094"/>
                    <a:pt x="1529" y="10370"/>
                    <a:pt x="1529" y="9645"/>
                  </a:cubicBezTo>
                  <a:cubicBezTo>
                    <a:pt x="1495" y="8886"/>
                    <a:pt x="1518" y="8116"/>
                    <a:pt x="1598" y="7346"/>
                  </a:cubicBezTo>
                  <a:cubicBezTo>
                    <a:pt x="1633" y="6966"/>
                    <a:pt x="1667" y="6587"/>
                    <a:pt x="1713" y="6196"/>
                  </a:cubicBezTo>
                  <a:cubicBezTo>
                    <a:pt x="1748" y="5839"/>
                    <a:pt x="1817" y="5471"/>
                    <a:pt x="1909" y="5126"/>
                  </a:cubicBezTo>
                  <a:cubicBezTo>
                    <a:pt x="2001" y="4770"/>
                    <a:pt x="2162" y="4436"/>
                    <a:pt x="2380" y="4137"/>
                  </a:cubicBezTo>
                  <a:cubicBezTo>
                    <a:pt x="2461" y="4034"/>
                    <a:pt x="2553" y="3942"/>
                    <a:pt x="2656" y="3850"/>
                  </a:cubicBezTo>
                  <a:cubicBezTo>
                    <a:pt x="3139" y="3631"/>
                    <a:pt x="3645" y="3459"/>
                    <a:pt x="4174" y="3367"/>
                  </a:cubicBezTo>
                  <a:close/>
                  <a:moveTo>
                    <a:pt x="6543" y="3321"/>
                  </a:moveTo>
                  <a:lnTo>
                    <a:pt x="6543" y="3321"/>
                  </a:lnTo>
                  <a:cubicBezTo>
                    <a:pt x="7060" y="3401"/>
                    <a:pt x="7578" y="3516"/>
                    <a:pt x="8072" y="3700"/>
                  </a:cubicBezTo>
                  <a:cubicBezTo>
                    <a:pt x="8130" y="3712"/>
                    <a:pt x="8187" y="3735"/>
                    <a:pt x="8233" y="3758"/>
                  </a:cubicBezTo>
                  <a:cubicBezTo>
                    <a:pt x="8348" y="3838"/>
                    <a:pt x="8440" y="3930"/>
                    <a:pt x="8521" y="4045"/>
                  </a:cubicBezTo>
                  <a:cubicBezTo>
                    <a:pt x="8716" y="4298"/>
                    <a:pt x="8866" y="4586"/>
                    <a:pt x="8958" y="4885"/>
                  </a:cubicBezTo>
                  <a:cubicBezTo>
                    <a:pt x="9050" y="5241"/>
                    <a:pt x="9119" y="5598"/>
                    <a:pt x="9142" y="5966"/>
                  </a:cubicBezTo>
                  <a:cubicBezTo>
                    <a:pt x="9176" y="6345"/>
                    <a:pt x="9199" y="6725"/>
                    <a:pt x="9211" y="7104"/>
                  </a:cubicBezTo>
                  <a:cubicBezTo>
                    <a:pt x="9257" y="7863"/>
                    <a:pt x="9257" y="8622"/>
                    <a:pt x="9211" y="9381"/>
                  </a:cubicBezTo>
                  <a:cubicBezTo>
                    <a:pt x="9176" y="10128"/>
                    <a:pt x="9073" y="10876"/>
                    <a:pt x="8912" y="11612"/>
                  </a:cubicBezTo>
                  <a:cubicBezTo>
                    <a:pt x="8762" y="12198"/>
                    <a:pt x="8521" y="12888"/>
                    <a:pt x="7900" y="13141"/>
                  </a:cubicBezTo>
                  <a:cubicBezTo>
                    <a:pt x="7900" y="13141"/>
                    <a:pt x="7888" y="13141"/>
                    <a:pt x="7888" y="13153"/>
                  </a:cubicBezTo>
                  <a:cubicBezTo>
                    <a:pt x="7819" y="13187"/>
                    <a:pt x="7762" y="13210"/>
                    <a:pt x="7693" y="13245"/>
                  </a:cubicBezTo>
                  <a:cubicBezTo>
                    <a:pt x="7474" y="13337"/>
                    <a:pt x="7244" y="13406"/>
                    <a:pt x="7014" y="13452"/>
                  </a:cubicBezTo>
                  <a:cubicBezTo>
                    <a:pt x="7118" y="13360"/>
                    <a:pt x="7198" y="13256"/>
                    <a:pt x="7267" y="13153"/>
                  </a:cubicBezTo>
                  <a:cubicBezTo>
                    <a:pt x="7440" y="12819"/>
                    <a:pt x="7532" y="12451"/>
                    <a:pt x="7543" y="12072"/>
                  </a:cubicBezTo>
                  <a:cubicBezTo>
                    <a:pt x="7601" y="11209"/>
                    <a:pt x="7612" y="10347"/>
                    <a:pt x="7589" y="9484"/>
                  </a:cubicBezTo>
                  <a:cubicBezTo>
                    <a:pt x="7566" y="8622"/>
                    <a:pt x="7509" y="7760"/>
                    <a:pt x="7440" y="6897"/>
                  </a:cubicBezTo>
                  <a:cubicBezTo>
                    <a:pt x="7405" y="6472"/>
                    <a:pt x="7371" y="6035"/>
                    <a:pt x="7336" y="5609"/>
                  </a:cubicBezTo>
                  <a:cubicBezTo>
                    <a:pt x="7313" y="5218"/>
                    <a:pt x="7267" y="4827"/>
                    <a:pt x="7198" y="4448"/>
                  </a:cubicBezTo>
                  <a:cubicBezTo>
                    <a:pt x="7141" y="4057"/>
                    <a:pt x="6957" y="3689"/>
                    <a:pt x="6669" y="3413"/>
                  </a:cubicBezTo>
                  <a:cubicBezTo>
                    <a:pt x="6635" y="3378"/>
                    <a:pt x="6589" y="3344"/>
                    <a:pt x="6543" y="3321"/>
                  </a:cubicBezTo>
                  <a:close/>
                  <a:moveTo>
                    <a:pt x="5359" y="3229"/>
                  </a:moveTo>
                  <a:cubicBezTo>
                    <a:pt x="5267" y="4563"/>
                    <a:pt x="5232" y="5897"/>
                    <a:pt x="5186" y="7231"/>
                  </a:cubicBezTo>
                  <a:cubicBezTo>
                    <a:pt x="5140" y="8599"/>
                    <a:pt x="5106" y="9956"/>
                    <a:pt x="5083" y="11324"/>
                  </a:cubicBezTo>
                  <a:cubicBezTo>
                    <a:pt x="5083" y="11704"/>
                    <a:pt x="5071" y="12095"/>
                    <a:pt x="5071" y="12486"/>
                  </a:cubicBezTo>
                  <a:cubicBezTo>
                    <a:pt x="5071" y="12831"/>
                    <a:pt x="5060" y="13187"/>
                    <a:pt x="5060" y="13544"/>
                  </a:cubicBezTo>
                  <a:cubicBezTo>
                    <a:pt x="4772" y="13521"/>
                    <a:pt x="4485" y="13498"/>
                    <a:pt x="4197" y="13463"/>
                  </a:cubicBezTo>
                  <a:lnTo>
                    <a:pt x="3956" y="13440"/>
                  </a:lnTo>
                  <a:cubicBezTo>
                    <a:pt x="3496" y="13130"/>
                    <a:pt x="3404" y="12428"/>
                    <a:pt x="3381" y="11922"/>
                  </a:cubicBezTo>
                  <a:cubicBezTo>
                    <a:pt x="3335" y="11106"/>
                    <a:pt x="3323" y="10289"/>
                    <a:pt x="3335" y="9473"/>
                  </a:cubicBezTo>
                  <a:cubicBezTo>
                    <a:pt x="3358" y="8656"/>
                    <a:pt x="3404" y="7852"/>
                    <a:pt x="3473" y="7047"/>
                  </a:cubicBezTo>
                  <a:cubicBezTo>
                    <a:pt x="3496" y="6633"/>
                    <a:pt x="3530" y="6230"/>
                    <a:pt x="3565" y="5828"/>
                  </a:cubicBezTo>
                  <a:cubicBezTo>
                    <a:pt x="3588" y="5437"/>
                    <a:pt x="3611" y="5057"/>
                    <a:pt x="3668" y="4678"/>
                  </a:cubicBezTo>
                  <a:cubicBezTo>
                    <a:pt x="3726" y="4298"/>
                    <a:pt x="3829" y="3896"/>
                    <a:pt x="4082" y="3608"/>
                  </a:cubicBezTo>
                  <a:cubicBezTo>
                    <a:pt x="4197" y="3482"/>
                    <a:pt x="4324" y="3390"/>
                    <a:pt x="4462" y="3321"/>
                  </a:cubicBezTo>
                  <a:cubicBezTo>
                    <a:pt x="4611" y="3298"/>
                    <a:pt x="4738" y="3275"/>
                    <a:pt x="4876" y="3263"/>
                  </a:cubicBezTo>
                  <a:cubicBezTo>
                    <a:pt x="5014" y="3252"/>
                    <a:pt x="5140" y="3240"/>
                    <a:pt x="5278" y="3229"/>
                  </a:cubicBezTo>
                  <a:close/>
                  <a:moveTo>
                    <a:pt x="5485" y="3229"/>
                  </a:moveTo>
                  <a:cubicBezTo>
                    <a:pt x="5738" y="3229"/>
                    <a:pt x="5991" y="3252"/>
                    <a:pt x="6244" y="3275"/>
                  </a:cubicBezTo>
                  <a:cubicBezTo>
                    <a:pt x="6382" y="3332"/>
                    <a:pt x="6497" y="3413"/>
                    <a:pt x="6600" y="3505"/>
                  </a:cubicBezTo>
                  <a:cubicBezTo>
                    <a:pt x="6842" y="3746"/>
                    <a:pt x="7003" y="4057"/>
                    <a:pt x="7060" y="4402"/>
                  </a:cubicBezTo>
                  <a:cubicBezTo>
                    <a:pt x="7129" y="4770"/>
                    <a:pt x="7164" y="5138"/>
                    <a:pt x="7187" y="5506"/>
                  </a:cubicBezTo>
                  <a:cubicBezTo>
                    <a:pt x="7221" y="5920"/>
                    <a:pt x="7256" y="6334"/>
                    <a:pt x="7290" y="6736"/>
                  </a:cubicBezTo>
                  <a:cubicBezTo>
                    <a:pt x="7428" y="8357"/>
                    <a:pt x="7474" y="9979"/>
                    <a:pt x="7417" y="11600"/>
                  </a:cubicBezTo>
                  <a:cubicBezTo>
                    <a:pt x="7394" y="12026"/>
                    <a:pt x="7394" y="12463"/>
                    <a:pt x="7244" y="12865"/>
                  </a:cubicBezTo>
                  <a:cubicBezTo>
                    <a:pt x="7152" y="13153"/>
                    <a:pt x="6945" y="13383"/>
                    <a:pt x="6669" y="13509"/>
                  </a:cubicBezTo>
                  <a:cubicBezTo>
                    <a:pt x="6462" y="13544"/>
                    <a:pt x="6256" y="13555"/>
                    <a:pt x="6049" y="13555"/>
                  </a:cubicBezTo>
                  <a:cubicBezTo>
                    <a:pt x="5784" y="13555"/>
                    <a:pt x="5508" y="13555"/>
                    <a:pt x="5244" y="13544"/>
                  </a:cubicBezTo>
                  <a:cubicBezTo>
                    <a:pt x="5255" y="13233"/>
                    <a:pt x="5255" y="12923"/>
                    <a:pt x="5267" y="12601"/>
                  </a:cubicBezTo>
                  <a:cubicBezTo>
                    <a:pt x="5267" y="12267"/>
                    <a:pt x="5267" y="11922"/>
                    <a:pt x="5278" y="11577"/>
                  </a:cubicBezTo>
                  <a:cubicBezTo>
                    <a:pt x="5290" y="10899"/>
                    <a:pt x="5301" y="10220"/>
                    <a:pt x="5313" y="9530"/>
                  </a:cubicBezTo>
                  <a:cubicBezTo>
                    <a:pt x="5336" y="8173"/>
                    <a:pt x="5370" y="6805"/>
                    <a:pt x="5416" y="5437"/>
                  </a:cubicBezTo>
                  <a:cubicBezTo>
                    <a:pt x="5439" y="4701"/>
                    <a:pt x="5474" y="3965"/>
                    <a:pt x="5485" y="3229"/>
                  </a:cubicBezTo>
                  <a:close/>
                  <a:moveTo>
                    <a:pt x="8475" y="13026"/>
                  </a:moveTo>
                  <a:lnTo>
                    <a:pt x="8475" y="13026"/>
                  </a:lnTo>
                  <a:cubicBezTo>
                    <a:pt x="8440" y="13187"/>
                    <a:pt x="8417" y="13360"/>
                    <a:pt x="8406" y="13521"/>
                  </a:cubicBezTo>
                  <a:lnTo>
                    <a:pt x="8417" y="13532"/>
                  </a:lnTo>
                  <a:cubicBezTo>
                    <a:pt x="8406" y="13762"/>
                    <a:pt x="8360" y="13980"/>
                    <a:pt x="8256" y="14187"/>
                  </a:cubicBezTo>
                  <a:cubicBezTo>
                    <a:pt x="8233" y="14233"/>
                    <a:pt x="8199" y="14279"/>
                    <a:pt x="8153" y="14314"/>
                  </a:cubicBezTo>
                  <a:cubicBezTo>
                    <a:pt x="8141" y="14314"/>
                    <a:pt x="8141" y="14325"/>
                    <a:pt x="8130" y="14337"/>
                  </a:cubicBezTo>
                  <a:cubicBezTo>
                    <a:pt x="7980" y="14452"/>
                    <a:pt x="7808" y="14521"/>
                    <a:pt x="7624" y="14544"/>
                  </a:cubicBezTo>
                  <a:cubicBezTo>
                    <a:pt x="7336" y="14578"/>
                    <a:pt x="7037" y="14578"/>
                    <a:pt x="6738" y="14590"/>
                  </a:cubicBezTo>
                  <a:cubicBezTo>
                    <a:pt x="6259" y="14607"/>
                    <a:pt x="5779" y="14617"/>
                    <a:pt x="5299" y="14617"/>
                  </a:cubicBezTo>
                  <a:cubicBezTo>
                    <a:pt x="5123" y="14617"/>
                    <a:pt x="4948" y="14616"/>
                    <a:pt x="4772" y="14613"/>
                  </a:cubicBezTo>
                  <a:cubicBezTo>
                    <a:pt x="4450" y="14601"/>
                    <a:pt x="4128" y="14578"/>
                    <a:pt x="3806" y="14555"/>
                  </a:cubicBezTo>
                  <a:cubicBezTo>
                    <a:pt x="3519" y="14544"/>
                    <a:pt x="3231" y="14509"/>
                    <a:pt x="2955" y="14417"/>
                  </a:cubicBezTo>
                  <a:cubicBezTo>
                    <a:pt x="2472" y="14233"/>
                    <a:pt x="2702" y="13670"/>
                    <a:pt x="2553" y="13279"/>
                  </a:cubicBezTo>
                  <a:lnTo>
                    <a:pt x="2553" y="13279"/>
                  </a:lnTo>
                  <a:cubicBezTo>
                    <a:pt x="2783" y="13383"/>
                    <a:pt x="3036" y="13475"/>
                    <a:pt x="3277" y="13532"/>
                  </a:cubicBezTo>
                  <a:cubicBezTo>
                    <a:pt x="3588" y="13601"/>
                    <a:pt x="3910" y="13658"/>
                    <a:pt x="4232" y="13693"/>
                  </a:cubicBezTo>
                  <a:lnTo>
                    <a:pt x="4255" y="13693"/>
                  </a:lnTo>
                  <a:cubicBezTo>
                    <a:pt x="4542" y="13716"/>
                    <a:pt x="4830" y="13739"/>
                    <a:pt x="5106" y="13750"/>
                  </a:cubicBezTo>
                  <a:cubicBezTo>
                    <a:pt x="5307" y="13768"/>
                    <a:pt x="5509" y="13777"/>
                    <a:pt x="5712" y="13777"/>
                  </a:cubicBezTo>
                  <a:cubicBezTo>
                    <a:pt x="6157" y="13777"/>
                    <a:pt x="6603" y="13734"/>
                    <a:pt x="7037" y="13647"/>
                  </a:cubicBezTo>
                  <a:cubicBezTo>
                    <a:pt x="7543" y="13521"/>
                    <a:pt x="8038" y="13314"/>
                    <a:pt x="8475" y="13026"/>
                  </a:cubicBezTo>
                  <a:close/>
                  <a:moveTo>
                    <a:pt x="8118" y="14544"/>
                  </a:moveTo>
                  <a:cubicBezTo>
                    <a:pt x="8118" y="14866"/>
                    <a:pt x="8130" y="15188"/>
                    <a:pt x="8130" y="15510"/>
                  </a:cubicBezTo>
                  <a:cubicBezTo>
                    <a:pt x="8130" y="15889"/>
                    <a:pt x="8141" y="16280"/>
                    <a:pt x="8153" y="16660"/>
                  </a:cubicBezTo>
                  <a:lnTo>
                    <a:pt x="8153" y="17212"/>
                  </a:lnTo>
                  <a:lnTo>
                    <a:pt x="8153" y="17488"/>
                  </a:lnTo>
                  <a:cubicBezTo>
                    <a:pt x="8153" y="17580"/>
                    <a:pt x="8130" y="17637"/>
                    <a:pt x="8038" y="17649"/>
                  </a:cubicBezTo>
                  <a:cubicBezTo>
                    <a:pt x="7980" y="17672"/>
                    <a:pt x="7911" y="17672"/>
                    <a:pt x="7842" y="17683"/>
                  </a:cubicBezTo>
                  <a:cubicBezTo>
                    <a:pt x="7842" y="17643"/>
                    <a:pt x="7811" y="17623"/>
                    <a:pt x="7779" y="17623"/>
                  </a:cubicBezTo>
                  <a:cubicBezTo>
                    <a:pt x="7748" y="17623"/>
                    <a:pt x="7716" y="17643"/>
                    <a:pt x="7716" y="17683"/>
                  </a:cubicBezTo>
                  <a:lnTo>
                    <a:pt x="7716" y="17706"/>
                  </a:lnTo>
                  <a:lnTo>
                    <a:pt x="7497" y="17729"/>
                  </a:lnTo>
                  <a:cubicBezTo>
                    <a:pt x="7302" y="17741"/>
                    <a:pt x="7118" y="17764"/>
                    <a:pt x="6934" y="17775"/>
                  </a:cubicBezTo>
                  <a:cubicBezTo>
                    <a:pt x="6485" y="17817"/>
                    <a:pt x="6037" y="17837"/>
                    <a:pt x="5589" y="17837"/>
                  </a:cubicBezTo>
                  <a:cubicBezTo>
                    <a:pt x="5290" y="17837"/>
                    <a:pt x="4991" y="17828"/>
                    <a:pt x="4692" y="17810"/>
                  </a:cubicBezTo>
                  <a:cubicBezTo>
                    <a:pt x="4312" y="17775"/>
                    <a:pt x="3933" y="17741"/>
                    <a:pt x="3565" y="17683"/>
                  </a:cubicBezTo>
                  <a:cubicBezTo>
                    <a:pt x="3415" y="17672"/>
                    <a:pt x="3266" y="17637"/>
                    <a:pt x="3128" y="17568"/>
                  </a:cubicBezTo>
                  <a:cubicBezTo>
                    <a:pt x="2990" y="17476"/>
                    <a:pt x="3024" y="17269"/>
                    <a:pt x="3024" y="17120"/>
                  </a:cubicBezTo>
                  <a:cubicBezTo>
                    <a:pt x="3047" y="16280"/>
                    <a:pt x="3082" y="15452"/>
                    <a:pt x="3070" y="14613"/>
                  </a:cubicBezTo>
                  <a:lnTo>
                    <a:pt x="3070" y="14613"/>
                  </a:lnTo>
                  <a:cubicBezTo>
                    <a:pt x="3220" y="14636"/>
                    <a:pt x="3358" y="14659"/>
                    <a:pt x="3507" y="14670"/>
                  </a:cubicBezTo>
                  <a:cubicBezTo>
                    <a:pt x="3852" y="14705"/>
                    <a:pt x="4186" y="14728"/>
                    <a:pt x="4531" y="14751"/>
                  </a:cubicBezTo>
                  <a:cubicBezTo>
                    <a:pt x="4822" y="14761"/>
                    <a:pt x="5114" y="14764"/>
                    <a:pt x="5405" y="14764"/>
                  </a:cubicBezTo>
                  <a:cubicBezTo>
                    <a:pt x="5804" y="14764"/>
                    <a:pt x="6202" y="14758"/>
                    <a:pt x="6600" y="14751"/>
                  </a:cubicBezTo>
                  <a:cubicBezTo>
                    <a:pt x="6922" y="14739"/>
                    <a:pt x="7244" y="14751"/>
                    <a:pt x="7555" y="14705"/>
                  </a:cubicBezTo>
                  <a:cubicBezTo>
                    <a:pt x="7750" y="14693"/>
                    <a:pt x="7946" y="14636"/>
                    <a:pt x="8118" y="14544"/>
                  </a:cubicBezTo>
                  <a:close/>
                  <a:moveTo>
                    <a:pt x="3415" y="17798"/>
                  </a:moveTo>
                  <a:cubicBezTo>
                    <a:pt x="3519" y="17810"/>
                    <a:pt x="3634" y="17821"/>
                    <a:pt x="3737" y="17833"/>
                  </a:cubicBezTo>
                  <a:cubicBezTo>
                    <a:pt x="3944" y="17856"/>
                    <a:pt x="4140" y="17879"/>
                    <a:pt x="4347" y="17890"/>
                  </a:cubicBezTo>
                  <a:cubicBezTo>
                    <a:pt x="4823" y="17931"/>
                    <a:pt x="5299" y="17952"/>
                    <a:pt x="5775" y="17952"/>
                  </a:cubicBezTo>
                  <a:cubicBezTo>
                    <a:pt x="6092" y="17952"/>
                    <a:pt x="6410" y="17943"/>
                    <a:pt x="6727" y="17925"/>
                  </a:cubicBezTo>
                  <a:cubicBezTo>
                    <a:pt x="7060" y="17913"/>
                    <a:pt x="7382" y="17879"/>
                    <a:pt x="7704" y="17833"/>
                  </a:cubicBezTo>
                  <a:lnTo>
                    <a:pt x="7704" y="17833"/>
                  </a:lnTo>
                  <a:cubicBezTo>
                    <a:pt x="7693" y="18178"/>
                    <a:pt x="7681" y="18523"/>
                    <a:pt x="7681" y="18879"/>
                  </a:cubicBezTo>
                  <a:lnTo>
                    <a:pt x="7670" y="19155"/>
                  </a:lnTo>
                  <a:cubicBezTo>
                    <a:pt x="7670" y="19224"/>
                    <a:pt x="7693" y="19396"/>
                    <a:pt x="7612" y="19419"/>
                  </a:cubicBezTo>
                  <a:lnTo>
                    <a:pt x="7037" y="19419"/>
                  </a:lnTo>
                  <a:lnTo>
                    <a:pt x="4646" y="19385"/>
                  </a:lnTo>
                  <a:cubicBezTo>
                    <a:pt x="4220" y="19385"/>
                    <a:pt x="3806" y="19373"/>
                    <a:pt x="3381" y="19373"/>
                  </a:cubicBezTo>
                  <a:cubicBezTo>
                    <a:pt x="3369" y="19362"/>
                    <a:pt x="3369" y="19350"/>
                    <a:pt x="3369" y="19350"/>
                  </a:cubicBezTo>
                  <a:cubicBezTo>
                    <a:pt x="3381" y="18833"/>
                    <a:pt x="3392" y="18327"/>
                    <a:pt x="3415" y="17810"/>
                  </a:cubicBezTo>
                  <a:cubicBezTo>
                    <a:pt x="3415" y="17810"/>
                    <a:pt x="3415" y="17798"/>
                    <a:pt x="3415" y="17798"/>
                  </a:cubicBezTo>
                  <a:close/>
                  <a:moveTo>
                    <a:pt x="5788" y="1"/>
                  </a:moveTo>
                  <a:cubicBezTo>
                    <a:pt x="5632" y="1"/>
                    <a:pt x="5474" y="3"/>
                    <a:pt x="5313" y="9"/>
                  </a:cubicBezTo>
                  <a:cubicBezTo>
                    <a:pt x="5002" y="21"/>
                    <a:pt x="4703" y="32"/>
                    <a:pt x="4404" y="55"/>
                  </a:cubicBezTo>
                  <a:cubicBezTo>
                    <a:pt x="4266" y="55"/>
                    <a:pt x="4117" y="67"/>
                    <a:pt x="3979" y="101"/>
                  </a:cubicBezTo>
                  <a:cubicBezTo>
                    <a:pt x="3875" y="136"/>
                    <a:pt x="3806" y="239"/>
                    <a:pt x="3806" y="343"/>
                  </a:cubicBezTo>
                  <a:cubicBezTo>
                    <a:pt x="3760" y="676"/>
                    <a:pt x="3749" y="1010"/>
                    <a:pt x="3760" y="1343"/>
                  </a:cubicBezTo>
                  <a:cubicBezTo>
                    <a:pt x="3668" y="1343"/>
                    <a:pt x="3588" y="1355"/>
                    <a:pt x="3496" y="1378"/>
                  </a:cubicBezTo>
                  <a:cubicBezTo>
                    <a:pt x="3323" y="1412"/>
                    <a:pt x="3185" y="1550"/>
                    <a:pt x="3151" y="1723"/>
                  </a:cubicBezTo>
                  <a:cubicBezTo>
                    <a:pt x="3116" y="1918"/>
                    <a:pt x="3185" y="2114"/>
                    <a:pt x="3116" y="2298"/>
                  </a:cubicBezTo>
                  <a:cubicBezTo>
                    <a:pt x="3116" y="2298"/>
                    <a:pt x="3116" y="2309"/>
                    <a:pt x="3116" y="2309"/>
                  </a:cubicBezTo>
                  <a:lnTo>
                    <a:pt x="2668" y="2401"/>
                  </a:lnTo>
                  <a:cubicBezTo>
                    <a:pt x="2633" y="2401"/>
                    <a:pt x="2610" y="2436"/>
                    <a:pt x="2610" y="2470"/>
                  </a:cubicBezTo>
                  <a:cubicBezTo>
                    <a:pt x="2656" y="2838"/>
                    <a:pt x="2668" y="3206"/>
                    <a:pt x="2656" y="3574"/>
                  </a:cubicBezTo>
                  <a:cubicBezTo>
                    <a:pt x="2507" y="3631"/>
                    <a:pt x="2369" y="3712"/>
                    <a:pt x="2231" y="3792"/>
                  </a:cubicBezTo>
                  <a:cubicBezTo>
                    <a:pt x="1299" y="4298"/>
                    <a:pt x="587" y="5126"/>
                    <a:pt x="230" y="6115"/>
                  </a:cubicBezTo>
                  <a:cubicBezTo>
                    <a:pt x="23" y="6713"/>
                    <a:pt x="0" y="7357"/>
                    <a:pt x="23" y="7990"/>
                  </a:cubicBezTo>
                  <a:cubicBezTo>
                    <a:pt x="35" y="8622"/>
                    <a:pt x="92" y="9254"/>
                    <a:pt x="207" y="9875"/>
                  </a:cubicBezTo>
                  <a:cubicBezTo>
                    <a:pt x="426" y="10968"/>
                    <a:pt x="908" y="12049"/>
                    <a:pt x="1771" y="12785"/>
                  </a:cubicBezTo>
                  <a:cubicBezTo>
                    <a:pt x="1955" y="12946"/>
                    <a:pt x="2162" y="13072"/>
                    <a:pt x="2380" y="13187"/>
                  </a:cubicBezTo>
                  <a:cubicBezTo>
                    <a:pt x="2518" y="13383"/>
                    <a:pt x="2472" y="13647"/>
                    <a:pt x="2472" y="13877"/>
                  </a:cubicBezTo>
                  <a:cubicBezTo>
                    <a:pt x="2461" y="14107"/>
                    <a:pt x="2564" y="14337"/>
                    <a:pt x="2748" y="14486"/>
                  </a:cubicBezTo>
                  <a:cubicBezTo>
                    <a:pt x="2806" y="14521"/>
                    <a:pt x="2863" y="14544"/>
                    <a:pt x="2921" y="14567"/>
                  </a:cubicBezTo>
                  <a:cubicBezTo>
                    <a:pt x="2875" y="15372"/>
                    <a:pt x="2875" y="16177"/>
                    <a:pt x="2875" y="16993"/>
                  </a:cubicBezTo>
                  <a:cubicBezTo>
                    <a:pt x="2852" y="17166"/>
                    <a:pt x="2863" y="17338"/>
                    <a:pt x="2909" y="17511"/>
                  </a:cubicBezTo>
                  <a:cubicBezTo>
                    <a:pt x="2955" y="17637"/>
                    <a:pt x="3082" y="17741"/>
                    <a:pt x="3220" y="17764"/>
                  </a:cubicBezTo>
                  <a:lnTo>
                    <a:pt x="3277" y="17775"/>
                  </a:lnTo>
                  <a:cubicBezTo>
                    <a:pt x="3266" y="17787"/>
                    <a:pt x="3266" y="17798"/>
                    <a:pt x="3266" y="17810"/>
                  </a:cubicBezTo>
                  <a:cubicBezTo>
                    <a:pt x="3254" y="18350"/>
                    <a:pt x="3231" y="18891"/>
                    <a:pt x="3220" y="19431"/>
                  </a:cubicBezTo>
                  <a:cubicBezTo>
                    <a:pt x="3220" y="19454"/>
                    <a:pt x="3231" y="19477"/>
                    <a:pt x="3254" y="19488"/>
                  </a:cubicBezTo>
                  <a:cubicBezTo>
                    <a:pt x="3254" y="20109"/>
                    <a:pt x="3254" y="20719"/>
                    <a:pt x="3254" y="21328"/>
                  </a:cubicBezTo>
                  <a:cubicBezTo>
                    <a:pt x="3254" y="21650"/>
                    <a:pt x="3254" y="21972"/>
                    <a:pt x="3243" y="22294"/>
                  </a:cubicBezTo>
                  <a:cubicBezTo>
                    <a:pt x="3231" y="22616"/>
                    <a:pt x="3220" y="22950"/>
                    <a:pt x="3208" y="23272"/>
                  </a:cubicBezTo>
                  <a:cubicBezTo>
                    <a:pt x="3208" y="23306"/>
                    <a:pt x="3234" y="23323"/>
                    <a:pt x="3260" y="23323"/>
                  </a:cubicBezTo>
                  <a:cubicBezTo>
                    <a:pt x="3286" y="23323"/>
                    <a:pt x="3312" y="23306"/>
                    <a:pt x="3312" y="23272"/>
                  </a:cubicBezTo>
                  <a:cubicBezTo>
                    <a:pt x="3358" y="22950"/>
                    <a:pt x="3369" y="22616"/>
                    <a:pt x="3381" y="22294"/>
                  </a:cubicBezTo>
                  <a:cubicBezTo>
                    <a:pt x="3404" y="21961"/>
                    <a:pt x="3415" y="21650"/>
                    <a:pt x="3427" y="21328"/>
                  </a:cubicBezTo>
                  <a:cubicBezTo>
                    <a:pt x="3427" y="20719"/>
                    <a:pt x="3427" y="20109"/>
                    <a:pt x="3381" y="19500"/>
                  </a:cubicBezTo>
                  <a:lnTo>
                    <a:pt x="3714" y="19500"/>
                  </a:lnTo>
                  <a:cubicBezTo>
                    <a:pt x="3703" y="19787"/>
                    <a:pt x="3680" y="20086"/>
                    <a:pt x="3668" y="20374"/>
                  </a:cubicBezTo>
                  <a:cubicBezTo>
                    <a:pt x="3657" y="20696"/>
                    <a:pt x="3657" y="21006"/>
                    <a:pt x="3645" y="21328"/>
                  </a:cubicBezTo>
                  <a:cubicBezTo>
                    <a:pt x="3622" y="21949"/>
                    <a:pt x="3611" y="22582"/>
                    <a:pt x="3565" y="23214"/>
                  </a:cubicBezTo>
                  <a:cubicBezTo>
                    <a:pt x="3565" y="23231"/>
                    <a:pt x="3582" y="23240"/>
                    <a:pt x="3599" y="23240"/>
                  </a:cubicBezTo>
                  <a:cubicBezTo>
                    <a:pt x="3616" y="23240"/>
                    <a:pt x="3634" y="23231"/>
                    <a:pt x="3634" y="23214"/>
                  </a:cubicBezTo>
                  <a:cubicBezTo>
                    <a:pt x="3680" y="22582"/>
                    <a:pt x="3737" y="21949"/>
                    <a:pt x="3772" y="21328"/>
                  </a:cubicBezTo>
                  <a:cubicBezTo>
                    <a:pt x="3818" y="20696"/>
                    <a:pt x="3829" y="20109"/>
                    <a:pt x="3829" y="19500"/>
                  </a:cubicBezTo>
                  <a:lnTo>
                    <a:pt x="4025" y="19500"/>
                  </a:lnTo>
                  <a:cubicBezTo>
                    <a:pt x="4013" y="19764"/>
                    <a:pt x="4013" y="20029"/>
                    <a:pt x="4013" y="20293"/>
                  </a:cubicBezTo>
                  <a:cubicBezTo>
                    <a:pt x="4013" y="20558"/>
                    <a:pt x="4013" y="20845"/>
                    <a:pt x="4013" y="21121"/>
                  </a:cubicBezTo>
                  <a:cubicBezTo>
                    <a:pt x="4013" y="21673"/>
                    <a:pt x="4002" y="22214"/>
                    <a:pt x="3967" y="22766"/>
                  </a:cubicBezTo>
                  <a:cubicBezTo>
                    <a:pt x="3967" y="22783"/>
                    <a:pt x="3984" y="22792"/>
                    <a:pt x="4002" y="22792"/>
                  </a:cubicBezTo>
                  <a:cubicBezTo>
                    <a:pt x="4019" y="22792"/>
                    <a:pt x="4036" y="22783"/>
                    <a:pt x="4036" y="22766"/>
                  </a:cubicBezTo>
                  <a:cubicBezTo>
                    <a:pt x="4071" y="22214"/>
                    <a:pt x="4105" y="21673"/>
                    <a:pt x="4117" y="21121"/>
                  </a:cubicBezTo>
                  <a:cubicBezTo>
                    <a:pt x="4128" y="20845"/>
                    <a:pt x="4140" y="20569"/>
                    <a:pt x="4151" y="20293"/>
                  </a:cubicBezTo>
                  <a:cubicBezTo>
                    <a:pt x="4163" y="20029"/>
                    <a:pt x="4151" y="19764"/>
                    <a:pt x="4140" y="19511"/>
                  </a:cubicBezTo>
                  <a:lnTo>
                    <a:pt x="4473" y="19511"/>
                  </a:lnTo>
                  <a:cubicBezTo>
                    <a:pt x="4450" y="19649"/>
                    <a:pt x="4450" y="19799"/>
                    <a:pt x="4450" y="19925"/>
                  </a:cubicBezTo>
                  <a:cubicBezTo>
                    <a:pt x="4439" y="20063"/>
                    <a:pt x="4427" y="20259"/>
                    <a:pt x="4416" y="20420"/>
                  </a:cubicBezTo>
                  <a:cubicBezTo>
                    <a:pt x="4404" y="20753"/>
                    <a:pt x="4393" y="21087"/>
                    <a:pt x="4381" y="21420"/>
                  </a:cubicBezTo>
                  <a:cubicBezTo>
                    <a:pt x="4347" y="22087"/>
                    <a:pt x="4301" y="22754"/>
                    <a:pt x="4255" y="23433"/>
                  </a:cubicBezTo>
                  <a:cubicBezTo>
                    <a:pt x="4255" y="23456"/>
                    <a:pt x="4275" y="23467"/>
                    <a:pt x="4295" y="23467"/>
                  </a:cubicBezTo>
                  <a:cubicBezTo>
                    <a:pt x="4315" y="23467"/>
                    <a:pt x="4335" y="23456"/>
                    <a:pt x="4335" y="23433"/>
                  </a:cubicBezTo>
                  <a:cubicBezTo>
                    <a:pt x="4404" y="22766"/>
                    <a:pt x="4462" y="22099"/>
                    <a:pt x="4508" y="21432"/>
                  </a:cubicBezTo>
                  <a:cubicBezTo>
                    <a:pt x="4531" y="21110"/>
                    <a:pt x="4542" y="20788"/>
                    <a:pt x="4565" y="20454"/>
                  </a:cubicBezTo>
                  <a:cubicBezTo>
                    <a:pt x="4577" y="20293"/>
                    <a:pt x="4577" y="20121"/>
                    <a:pt x="4577" y="19960"/>
                  </a:cubicBezTo>
                  <a:cubicBezTo>
                    <a:pt x="4588" y="19799"/>
                    <a:pt x="4600" y="19661"/>
                    <a:pt x="4577" y="19511"/>
                  </a:cubicBezTo>
                  <a:lnTo>
                    <a:pt x="4818" y="19511"/>
                  </a:lnTo>
                  <a:cubicBezTo>
                    <a:pt x="4784" y="19787"/>
                    <a:pt x="4784" y="20075"/>
                    <a:pt x="4784" y="20351"/>
                  </a:cubicBezTo>
                  <a:cubicBezTo>
                    <a:pt x="4772" y="20661"/>
                    <a:pt x="4772" y="20960"/>
                    <a:pt x="4761" y="21271"/>
                  </a:cubicBezTo>
                  <a:cubicBezTo>
                    <a:pt x="4761" y="21880"/>
                    <a:pt x="4761" y="22501"/>
                    <a:pt x="4749" y="23111"/>
                  </a:cubicBezTo>
                  <a:cubicBezTo>
                    <a:pt x="4749" y="23128"/>
                    <a:pt x="4764" y="23136"/>
                    <a:pt x="4778" y="23136"/>
                  </a:cubicBezTo>
                  <a:cubicBezTo>
                    <a:pt x="4792" y="23136"/>
                    <a:pt x="4807" y="23128"/>
                    <a:pt x="4807" y="23111"/>
                  </a:cubicBezTo>
                  <a:cubicBezTo>
                    <a:pt x="4818" y="22501"/>
                    <a:pt x="4853" y="21892"/>
                    <a:pt x="4887" y="21294"/>
                  </a:cubicBezTo>
                  <a:cubicBezTo>
                    <a:pt x="4899" y="20983"/>
                    <a:pt x="4910" y="20684"/>
                    <a:pt x="4910" y="20385"/>
                  </a:cubicBezTo>
                  <a:cubicBezTo>
                    <a:pt x="4933" y="20098"/>
                    <a:pt x="4933" y="19799"/>
                    <a:pt x="4922" y="19511"/>
                  </a:cubicBezTo>
                  <a:lnTo>
                    <a:pt x="5129" y="19511"/>
                  </a:lnTo>
                  <a:lnTo>
                    <a:pt x="5129" y="19914"/>
                  </a:lnTo>
                  <a:cubicBezTo>
                    <a:pt x="5129" y="20040"/>
                    <a:pt x="5129" y="20201"/>
                    <a:pt x="5140" y="20339"/>
                  </a:cubicBezTo>
                  <a:lnTo>
                    <a:pt x="5140" y="21225"/>
                  </a:lnTo>
                  <a:cubicBezTo>
                    <a:pt x="5140" y="21811"/>
                    <a:pt x="5129" y="22386"/>
                    <a:pt x="5117" y="22961"/>
                  </a:cubicBezTo>
                  <a:cubicBezTo>
                    <a:pt x="5106" y="23295"/>
                    <a:pt x="5106" y="23640"/>
                    <a:pt x="5094" y="23973"/>
                  </a:cubicBezTo>
                  <a:cubicBezTo>
                    <a:pt x="5094" y="23996"/>
                    <a:pt x="5111" y="24008"/>
                    <a:pt x="5129" y="24008"/>
                  </a:cubicBezTo>
                  <a:cubicBezTo>
                    <a:pt x="5146" y="24008"/>
                    <a:pt x="5163" y="23996"/>
                    <a:pt x="5163" y="23973"/>
                  </a:cubicBezTo>
                  <a:cubicBezTo>
                    <a:pt x="5244" y="22812"/>
                    <a:pt x="5278" y="21650"/>
                    <a:pt x="5255" y="20477"/>
                  </a:cubicBezTo>
                  <a:cubicBezTo>
                    <a:pt x="5255" y="20316"/>
                    <a:pt x="5255" y="20155"/>
                    <a:pt x="5255" y="19983"/>
                  </a:cubicBezTo>
                  <a:cubicBezTo>
                    <a:pt x="5244" y="19822"/>
                    <a:pt x="5232" y="19684"/>
                    <a:pt x="5232" y="19523"/>
                  </a:cubicBezTo>
                  <a:lnTo>
                    <a:pt x="5543" y="19523"/>
                  </a:lnTo>
                  <a:cubicBezTo>
                    <a:pt x="5508" y="20132"/>
                    <a:pt x="5508" y="20730"/>
                    <a:pt x="5497" y="21340"/>
                  </a:cubicBezTo>
                  <a:cubicBezTo>
                    <a:pt x="5485" y="21949"/>
                    <a:pt x="5474" y="22582"/>
                    <a:pt x="5462" y="23214"/>
                  </a:cubicBezTo>
                  <a:cubicBezTo>
                    <a:pt x="5462" y="23231"/>
                    <a:pt x="5479" y="23240"/>
                    <a:pt x="5497" y="23240"/>
                  </a:cubicBezTo>
                  <a:cubicBezTo>
                    <a:pt x="5514" y="23240"/>
                    <a:pt x="5531" y="23231"/>
                    <a:pt x="5531" y="23214"/>
                  </a:cubicBezTo>
                  <a:lnTo>
                    <a:pt x="5612" y="21340"/>
                  </a:lnTo>
                  <a:cubicBezTo>
                    <a:pt x="5635" y="20730"/>
                    <a:pt x="5658" y="20132"/>
                    <a:pt x="5669" y="19523"/>
                  </a:cubicBezTo>
                  <a:lnTo>
                    <a:pt x="5830" y="19523"/>
                  </a:lnTo>
                  <a:cubicBezTo>
                    <a:pt x="5819" y="19799"/>
                    <a:pt x="5796" y="20063"/>
                    <a:pt x="5773" y="20328"/>
                  </a:cubicBezTo>
                  <a:cubicBezTo>
                    <a:pt x="5761" y="20592"/>
                    <a:pt x="5738" y="20903"/>
                    <a:pt x="5727" y="21179"/>
                  </a:cubicBezTo>
                  <a:cubicBezTo>
                    <a:pt x="5692" y="21754"/>
                    <a:pt x="5669" y="22317"/>
                    <a:pt x="5635" y="22892"/>
                  </a:cubicBezTo>
                  <a:cubicBezTo>
                    <a:pt x="5635" y="22915"/>
                    <a:pt x="5655" y="22927"/>
                    <a:pt x="5675" y="22927"/>
                  </a:cubicBezTo>
                  <a:cubicBezTo>
                    <a:pt x="5695" y="22927"/>
                    <a:pt x="5715" y="22915"/>
                    <a:pt x="5715" y="22892"/>
                  </a:cubicBezTo>
                  <a:cubicBezTo>
                    <a:pt x="5750" y="22317"/>
                    <a:pt x="5796" y="21754"/>
                    <a:pt x="5830" y="21179"/>
                  </a:cubicBezTo>
                  <a:cubicBezTo>
                    <a:pt x="5853" y="20891"/>
                    <a:pt x="5876" y="20604"/>
                    <a:pt x="5899" y="20328"/>
                  </a:cubicBezTo>
                  <a:cubicBezTo>
                    <a:pt x="5911" y="20052"/>
                    <a:pt x="5922" y="19799"/>
                    <a:pt x="5957" y="19523"/>
                  </a:cubicBezTo>
                  <a:lnTo>
                    <a:pt x="6049" y="19523"/>
                  </a:lnTo>
                  <a:cubicBezTo>
                    <a:pt x="6003" y="20178"/>
                    <a:pt x="5968" y="20822"/>
                    <a:pt x="5957" y="21466"/>
                  </a:cubicBezTo>
                  <a:cubicBezTo>
                    <a:pt x="5945" y="21788"/>
                    <a:pt x="5945" y="22122"/>
                    <a:pt x="5957" y="22455"/>
                  </a:cubicBezTo>
                  <a:cubicBezTo>
                    <a:pt x="5968" y="22777"/>
                    <a:pt x="5980" y="23122"/>
                    <a:pt x="6003" y="23456"/>
                  </a:cubicBezTo>
                  <a:cubicBezTo>
                    <a:pt x="6003" y="23467"/>
                    <a:pt x="6011" y="23473"/>
                    <a:pt x="6020" y="23473"/>
                  </a:cubicBezTo>
                  <a:cubicBezTo>
                    <a:pt x="6028" y="23473"/>
                    <a:pt x="6037" y="23467"/>
                    <a:pt x="6037" y="23456"/>
                  </a:cubicBezTo>
                  <a:cubicBezTo>
                    <a:pt x="6037" y="23122"/>
                    <a:pt x="6049" y="22800"/>
                    <a:pt x="6060" y="22467"/>
                  </a:cubicBezTo>
                  <a:cubicBezTo>
                    <a:pt x="6060" y="22133"/>
                    <a:pt x="6060" y="21800"/>
                    <a:pt x="6072" y="21466"/>
                  </a:cubicBezTo>
                  <a:cubicBezTo>
                    <a:pt x="6083" y="20822"/>
                    <a:pt x="6106" y="20167"/>
                    <a:pt x="6164" y="19534"/>
                  </a:cubicBezTo>
                  <a:lnTo>
                    <a:pt x="6393" y="19534"/>
                  </a:lnTo>
                  <a:cubicBezTo>
                    <a:pt x="6347" y="20753"/>
                    <a:pt x="6313" y="21972"/>
                    <a:pt x="6336" y="23191"/>
                  </a:cubicBezTo>
                  <a:cubicBezTo>
                    <a:pt x="6336" y="23214"/>
                    <a:pt x="6353" y="23226"/>
                    <a:pt x="6370" y="23226"/>
                  </a:cubicBezTo>
                  <a:cubicBezTo>
                    <a:pt x="6388" y="23226"/>
                    <a:pt x="6405" y="23214"/>
                    <a:pt x="6405" y="23191"/>
                  </a:cubicBezTo>
                  <a:cubicBezTo>
                    <a:pt x="6405" y="21972"/>
                    <a:pt x="6416" y="20753"/>
                    <a:pt x="6497" y="19534"/>
                  </a:cubicBezTo>
                  <a:lnTo>
                    <a:pt x="6819" y="19534"/>
                  </a:lnTo>
                  <a:cubicBezTo>
                    <a:pt x="6784" y="19833"/>
                    <a:pt x="6773" y="20132"/>
                    <a:pt x="6750" y="20443"/>
                  </a:cubicBezTo>
                  <a:cubicBezTo>
                    <a:pt x="6727" y="20776"/>
                    <a:pt x="6715" y="21110"/>
                    <a:pt x="6692" y="21443"/>
                  </a:cubicBezTo>
                  <a:cubicBezTo>
                    <a:pt x="6669" y="22122"/>
                    <a:pt x="6658" y="22789"/>
                    <a:pt x="6669" y="23467"/>
                  </a:cubicBezTo>
                  <a:cubicBezTo>
                    <a:pt x="6669" y="23490"/>
                    <a:pt x="6687" y="23502"/>
                    <a:pt x="6705" y="23502"/>
                  </a:cubicBezTo>
                  <a:cubicBezTo>
                    <a:pt x="6724" y="23502"/>
                    <a:pt x="6744" y="23490"/>
                    <a:pt x="6750" y="23467"/>
                  </a:cubicBezTo>
                  <a:cubicBezTo>
                    <a:pt x="6738" y="22800"/>
                    <a:pt x="6750" y="22133"/>
                    <a:pt x="6784" y="21455"/>
                  </a:cubicBezTo>
                  <a:cubicBezTo>
                    <a:pt x="6796" y="21121"/>
                    <a:pt x="6819" y="20799"/>
                    <a:pt x="6842" y="20466"/>
                  </a:cubicBezTo>
                  <a:cubicBezTo>
                    <a:pt x="6865" y="20155"/>
                    <a:pt x="6911" y="19833"/>
                    <a:pt x="6934" y="19523"/>
                  </a:cubicBezTo>
                  <a:lnTo>
                    <a:pt x="7060" y="19523"/>
                  </a:lnTo>
                  <a:cubicBezTo>
                    <a:pt x="6934" y="20604"/>
                    <a:pt x="6888" y="21696"/>
                    <a:pt x="6922" y="22777"/>
                  </a:cubicBezTo>
                  <a:cubicBezTo>
                    <a:pt x="6922" y="22794"/>
                    <a:pt x="6937" y="22803"/>
                    <a:pt x="6951" y="22803"/>
                  </a:cubicBezTo>
                  <a:cubicBezTo>
                    <a:pt x="6966" y="22803"/>
                    <a:pt x="6980" y="22794"/>
                    <a:pt x="6980" y="22777"/>
                  </a:cubicBezTo>
                  <a:cubicBezTo>
                    <a:pt x="7003" y="21696"/>
                    <a:pt x="7072" y="20604"/>
                    <a:pt x="7175" y="19523"/>
                  </a:cubicBezTo>
                  <a:lnTo>
                    <a:pt x="7302" y="19523"/>
                  </a:lnTo>
                  <a:cubicBezTo>
                    <a:pt x="7256" y="20063"/>
                    <a:pt x="7210" y="20592"/>
                    <a:pt x="7210" y="21121"/>
                  </a:cubicBezTo>
                  <a:cubicBezTo>
                    <a:pt x="7198" y="21662"/>
                    <a:pt x="7210" y="22237"/>
                    <a:pt x="7187" y="22777"/>
                  </a:cubicBezTo>
                  <a:cubicBezTo>
                    <a:pt x="7175" y="23099"/>
                    <a:pt x="7164" y="23421"/>
                    <a:pt x="7152" y="23732"/>
                  </a:cubicBezTo>
                  <a:cubicBezTo>
                    <a:pt x="7152" y="23743"/>
                    <a:pt x="7161" y="23749"/>
                    <a:pt x="7170" y="23749"/>
                  </a:cubicBezTo>
                  <a:cubicBezTo>
                    <a:pt x="7178" y="23749"/>
                    <a:pt x="7187" y="23743"/>
                    <a:pt x="7187" y="23732"/>
                  </a:cubicBezTo>
                  <a:cubicBezTo>
                    <a:pt x="7210" y="23180"/>
                    <a:pt x="7221" y="22628"/>
                    <a:pt x="7267" y="22076"/>
                  </a:cubicBezTo>
                  <a:cubicBezTo>
                    <a:pt x="7302" y="21524"/>
                    <a:pt x="7359" y="20972"/>
                    <a:pt x="7371" y="20420"/>
                  </a:cubicBezTo>
                  <a:cubicBezTo>
                    <a:pt x="7371" y="20121"/>
                    <a:pt x="7382" y="19822"/>
                    <a:pt x="7394" y="19523"/>
                  </a:cubicBezTo>
                  <a:lnTo>
                    <a:pt x="7566" y="19523"/>
                  </a:lnTo>
                  <a:cubicBezTo>
                    <a:pt x="7509" y="20098"/>
                    <a:pt x="7509" y="20673"/>
                    <a:pt x="7497" y="21248"/>
                  </a:cubicBezTo>
                  <a:cubicBezTo>
                    <a:pt x="7474" y="21823"/>
                    <a:pt x="7451" y="22398"/>
                    <a:pt x="7428" y="22973"/>
                  </a:cubicBezTo>
                  <a:lnTo>
                    <a:pt x="7394" y="23962"/>
                  </a:lnTo>
                  <a:cubicBezTo>
                    <a:pt x="7394" y="23985"/>
                    <a:pt x="7408" y="23996"/>
                    <a:pt x="7424" y="23996"/>
                  </a:cubicBezTo>
                  <a:cubicBezTo>
                    <a:pt x="7440" y="23996"/>
                    <a:pt x="7457" y="23985"/>
                    <a:pt x="7463" y="23962"/>
                  </a:cubicBezTo>
                  <a:cubicBezTo>
                    <a:pt x="7486" y="23387"/>
                    <a:pt x="7520" y="22812"/>
                    <a:pt x="7543" y="22237"/>
                  </a:cubicBezTo>
                  <a:cubicBezTo>
                    <a:pt x="7566" y="21949"/>
                    <a:pt x="7578" y="21662"/>
                    <a:pt x="7589" y="21374"/>
                  </a:cubicBezTo>
                  <a:cubicBezTo>
                    <a:pt x="7601" y="21075"/>
                    <a:pt x="7635" y="20799"/>
                    <a:pt x="7647" y="20512"/>
                  </a:cubicBezTo>
                  <a:cubicBezTo>
                    <a:pt x="7670" y="20178"/>
                    <a:pt x="7681" y="19845"/>
                    <a:pt x="7681" y="19511"/>
                  </a:cubicBezTo>
                  <a:cubicBezTo>
                    <a:pt x="7842" y="19442"/>
                    <a:pt x="7808" y="19235"/>
                    <a:pt x="7808" y="19097"/>
                  </a:cubicBezTo>
                  <a:lnTo>
                    <a:pt x="7842" y="17787"/>
                  </a:lnTo>
                  <a:lnTo>
                    <a:pt x="7900" y="17787"/>
                  </a:lnTo>
                  <a:cubicBezTo>
                    <a:pt x="8038" y="17775"/>
                    <a:pt x="8222" y="17764"/>
                    <a:pt x="8279" y="17614"/>
                  </a:cubicBezTo>
                  <a:cubicBezTo>
                    <a:pt x="8302" y="17545"/>
                    <a:pt x="8314" y="17465"/>
                    <a:pt x="8302" y="17396"/>
                  </a:cubicBezTo>
                  <a:lnTo>
                    <a:pt x="8302" y="17097"/>
                  </a:lnTo>
                  <a:cubicBezTo>
                    <a:pt x="8302" y="16637"/>
                    <a:pt x="8291" y="16177"/>
                    <a:pt x="8279" y="15717"/>
                  </a:cubicBezTo>
                  <a:cubicBezTo>
                    <a:pt x="8268" y="15291"/>
                    <a:pt x="8279" y="14866"/>
                    <a:pt x="8256" y="14440"/>
                  </a:cubicBezTo>
                  <a:cubicBezTo>
                    <a:pt x="8268" y="14429"/>
                    <a:pt x="8279" y="14429"/>
                    <a:pt x="8291" y="14417"/>
                  </a:cubicBezTo>
                  <a:cubicBezTo>
                    <a:pt x="8693" y="14026"/>
                    <a:pt x="8532" y="13394"/>
                    <a:pt x="8647" y="12900"/>
                  </a:cubicBezTo>
                  <a:cubicBezTo>
                    <a:pt x="9038" y="12624"/>
                    <a:pt x="9372" y="12290"/>
                    <a:pt x="9648" y="11911"/>
                  </a:cubicBezTo>
                  <a:cubicBezTo>
                    <a:pt x="9981" y="11439"/>
                    <a:pt x="10234" y="10922"/>
                    <a:pt x="10384" y="10370"/>
                  </a:cubicBezTo>
                  <a:cubicBezTo>
                    <a:pt x="10545" y="9818"/>
                    <a:pt x="10648" y="9243"/>
                    <a:pt x="10683" y="8656"/>
                  </a:cubicBezTo>
                  <a:cubicBezTo>
                    <a:pt x="10729" y="8036"/>
                    <a:pt x="10717" y="7415"/>
                    <a:pt x="10648" y="6794"/>
                  </a:cubicBezTo>
                  <a:cubicBezTo>
                    <a:pt x="10499" y="5655"/>
                    <a:pt x="10016" y="4517"/>
                    <a:pt x="9015" y="3907"/>
                  </a:cubicBezTo>
                  <a:cubicBezTo>
                    <a:pt x="8739" y="3735"/>
                    <a:pt x="8452" y="3597"/>
                    <a:pt x="8153" y="3493"/>
                  </a:cubicBezTo>
                  <a:cubicBezTo>
                    <a:pt x="8153" y="3263"/>
                    <a:pt x="8176" y="3022"/>
                    <a:pt x="8187" y="2792"/>
                  </a:cubicBezTo>
                  <a:cubicBezTo>
                    <a:pt x="8187" y="2631"/>
                    <a:pt x="8245" y="2378"/>
                    <a:pt x="8072" y="2286"/>
                  </a:cubicBezTo>
                  <a:cubicBezTo>
                    <a:pt x="7992" y="2252"/>
                    <a:pt x="7900" y="2229"/>
                    <a:pt x="7808" y="2229"/>
                  </a:cubicBezTo>
                  <a:cubicBezTo>
                    <a:pt x="7808" y="2217"/>
                    <a:pt x="7808" y="2217"/>
                    <a:pt x="7808" y="2206"/>
                  </a:cubicBezTo>
                  <a:cubicBezTo>
                    <a:pt x="7796" y="2102"/>
                    <a:pt x="7785" y="1999"/>
                    <a:pt x="7785" y="1895"/>
                  </a:cubicBezTo>
                  <a:cubicBezTo>
                    <a:pt x="7773" y="1792"/>
                    <a:pt x="7762" y="1700"/>
                    <a:pt x="7750" y="1596"/>
                  </a:cubicBezTo>
                  <a:cubicBezTo>
                    <a:pt x="7704" y="1412"/>
                    <a:pt x="7497" y="1412"/>
                    <a:pt x="7336" y="1401"/>
                  </a:cubicBezTo>
                  <a:cubicBezTo>
                    <a:pt x="7267" y="987"/>
                    <a:pt x="7233" y="573"/>
                    <a:pt x="7221" y="147"/>
                  </a:cubicBezTo>
                  <a:cubicBezTo>
                    <a:pt x="7233" y="113"/>
                    <a:pt x="7210" y="90"/>
                    <a:pt x="7175" y="78"/>
                  </a:cubicBezTo>
                  <a:cubicBezTo>
                    <a:pt x="6865" y="32"/>
                    <a:pt x="6566" y="9"/>
                    <a:pt x="6256" y="9"/>
                  </a:cubicBezTo>
                  <a:cubicBezTo>
                    <a:pt x="6100" y="3"/>
                    <a:pt x="5945" y="1"/>
                    <a:pt x="5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102"/>
            <p:cNvSpPr/>
            <p:nvPr/>
          </p:nvSpPr>
          <p:spPr>
            <a:xfrm>
              <a:off x="1005620" y="1061679"/>
              <a:ext cx="353199" cy="128825"/>
            </a:xfrm>
            <a:custGeom>
              <a:avLst/>
              <a:gdLst/>
              <a:ahLst/>
              <a:cxnLst/>
              <a:rect l="l" t="t" r="r" b="b"/>
              <a:pathLst>
                <a:path w="3301" h="1204" extrusionOk="0">
                  <a:moveTo>
                    <a:pt x="1659" y="0"/>
                  </a:moveTo>
                  <a:cubicBezTo>
                    <a:pt x="1302" y="0"/>
                    <a:pt x="944" y="8"/>
                    <a:pt x="587" y="30"/>
                  </a:cubicBezTo>
                  <a:cubicBezTo>
                    <a:pt x="449" y="42"/>
                    <a:pt x="311" y="42"/>
                    <a:pt x="173" y="65"/>
                  </a:cubicBezTo>
                  <a:cubicBezTo>
                    <a:pt x="93" y="76"/>
                    <a:pt x="58" y="122"/>
                    <a:pt x="58" y="191"/>
                  </a:cubicBezTo>
                  <a:cubicBezTo>
                    <a:pt x="47" y="249"/>
                    <a:pt x="35" y="318"/>
                    <a:pt x="35" y="375"/>
                  </a:cubicBezTo>
                  <a:cubicBezTo>
                    <a:pt x="12" y="640"/>
                    <a:pt x="1" y="904"/>
                    <a:pt x="1" y="1134"/>
                  </a:cubicBezTo>
                  <a:lnTo>
                    <a:pt x="127" y="1134"/>
                  </a:lnTo>
                  <a:cubicBezTo>
                    <a:pt x="346" y="1123"/>
                    <a:pt x="564" y="1111"/>
                    <a:pt x="783" y="1111"/>
                  </a:cubicBezTo>
                  <a:cubicBezTo>
                    <a:pt x="967" y="1101"/>
                    <a:pt x="1154" y="1098"/>
                    <a:pt x="1341" y="1098"/>
                  </a:cubicBezTo>
                  <a:cubicBezTo>
                    <a:pt x="1597" y="1098"/>
                    <a:pt x="1853" y="1104"/>
                    <a:pt x="2105" y="1111"/>
                  </a:cubicBezTo>
                  <a:cubicBezTo>
                    <a:pt x="2507" y="1134"/>
                    <a:pt x="2898" y="1157"/>
                    <a:pt x="3301" y="1203"/>
                  </a:cubicBezTo>
                  <a:cubicBezTo>
                    <a:pt x="3266" y="1019"/>
                    <a:pt x="3243" y="824"/>
                    <a:pt x="3232" y="628"/>
                  </a:cubicBezTo>
                  <a:cubicBezTo>
                    <a:pt x="3209" y="444"/>
                    <a:pt x="3197" y="249"/>
                    <a:pt x="3174" y="53"/>
                  </a:cubicBezTo>
                  <a:cubicBezTo>
                    <a:pt x="2875" y="53"/>
                    <a:pt x="2576" y="19"/>
                    <a:pt x="2278" y="7"/>
                  </a:cubicBezTo>
                  <a:cubicBezTo>
                    <a:pt x="2071" y="3"/>
                    <a:pt x="1865" y="0"/>
                    <a:pt x="16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102"/>
            <p:cNvSpPr/>
            <p:nvPr/>
          </p:nvSpPr>
          <p:spPr>
            <a:xfrm>
              <a:off x="928153" y="1196820"/>
              <a:ext cx="478707" cy="90841"/>
            </a:xfrm>
            <a:custGeom>
              <a:avLst/>
              <a:gdLst/>
              <a:ahLst/>
              <a:cxnLst/>
              <a:rect l="l" t="t" r="r" b="b"/>
              <a:pathLst>
                <a:path w="4474" h="849" extrusionOk="0">
                  <a:moveTo>
                    <a:pt x="1951" y="1"/>
                  </a:moveTo>
                  <a:cubicBezTo>
                    <a:pt x="1760" y="1"/>
                    <a:pt x="1570" y="4"/>
                    <a:pt x="1380" y="9"/>
                  </a:cubicBezTo>
                  <a:cubicBezTo>
                    <a:pt x="1185" y="21"/>
                    <a:pt x="989" y="32"/>
                    <a:pt x="794" y="44"/>
                  </a:cubicBezTo>
                  <a:cubicBezTo>
                    <a:pt x="621" y="44"/>
                    <a:pt x="460" y="67"/>
                    <a:pt x="299" y="113"/>
                  </a:cubicBezTo>
                  <a:cubicBezTo>
                    <a:pt x="0" y="228"/>
                    <a:pt x="150" y="596"/>
                    <a:pt x="58" y="849"/>
                  </a:cubicBezTo>
                  <a:cubicBezTo>
                    <a:pt x="357" y="791"/>
                    <a:pt x="656" y="745"/>
                    <a:pt x="955" y="711"/>
                  </a:cubicBezTo>
                  <a:cubicBezTo>
                    <a:pt x="1463" y="645"/>
                    <a:pt x="1975" y="613"/>
                    <a:pt x="2486" y="613"/>
                  </a:cubicBezTo>
                  <a:cubicBezTo>
                    <a:pt x="2866" y="613"/>
                    <a:pt x="3245" y="630"/>
                    <a:pt x="3622" y="665"/>
                  </a:cubicBezTo>
                  <a:cubicBezTo>
                    <a:pt x="3852" y="688"/>
                    <a:pt x="4071" y="711"/>
                    <a:pt x="4289" y="745"/>
                  </a:cubicBezTo>
                  <a:lnTo>
                    <a:pt x="4473" y="780"/>
                  </a:lnTo>
                  <a:cubicBezTo>
                    <a:pt x="4450" y="665"/>
                    <a:pt x="4439" y="550"/>
                    <a:pt x="4427" y="435"/>
                  </a:cubicBezTo>
                  <a:cubicBezTo>
                    <a:pt x="4427" y="377"/>
                    <a:pt x="4439" y="205"/>
                    <a:pt x="4381" y="170"/>
                  </a:cubicBezTo>
                  <a:cubicBezTo>
                    <a:pt x="4324" y="159"/>
                    <a:pt x="4278" y="147"/>
                    <a:pt x="4220" y="147"/>
                  </a:cubicBezTo>
                  <a:lnTo>
                    <a:pt x="4059" y="124"/>
                  </a:lnTo>
                  <a:lnTo>
                    <a:pt x="3737" y="90"/>
                  </a:lnTo>
                  <a:cubicBezTo>
                    <a:pt x="3145" y="29"/>
                    <a:pt x="2546" y="1"/>
                    <a:pt x="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102"/>
            <p:cNvSpPr/>
            <p:nvPr/>
          </p:nvSpPr>
          <p:spPr>
            <a:xfrm>
              <a:off x="883855" y="1277176"/>
              <a:ext cx="567301" cy="142093"/>
            </a:xfrm>
            <a:custGeom>
              <a:avLst/>
              <a:gdLst/>
              <a:ahLst/>
              <a:cxnLst/>
              <a:rect l="l" t="t" r="r" b="b"/>
              <a:pathLst>
                <a:path w="5302" h="1328" extrusionOk="0">
                  <a:moveTo>
                    <a:pt x="2794" y="1"/>
                  </a:moveTo>
                  <a:cubicBezTo>
                    <a:pt x="2676" y="1"/>
                    <a:pt x="2557" y="2"/>
                    <a:pt x="2438" y="6"/>
                  </a:cubicBezTo>
                  <a:cubicBezTo>
                    <a:pt x="2013" y="17"/>
                    <a:pt x="1587" y="63"/>
                    <a:pt x="1173" y="109"/>
                  </a:cubicBezTo>
                  <a:cubicBezTo>
                    <a:pt x="782" y="167"/>
                    <a:pt x="391" y="236"/>
                    <a:pt x="0" y="339"/>
                  </a:cubicBezTo>
                  <a:cubicBezTo>
                    <a:pt x="58" y="672"/>
                    <a:pt x="69" y="1006"/>
                    <a:pt x="23" y="1328"/>
                  </a:cubicBezTo>
                  <a:cubicBezTo>
                    <a:pt x="391" y="1190"/>
                    <a:pt x="771" y="1075"/>
                    <a:pt x="1150" y="1006"/>
                  </a:cubicBezTo>
                  <a:cubicBezTo>
                    <a:pt x="1323" y="971"/>
                    <a:pt x="1495" y="948"/>
                    <a:pt x="1656" y="925"/>
                  </a:cubicBezTo>
                  <a:cubicBezTo>
                    <a:pt x="1679" y="914"/>
                    <a:pt x="1691" y="914"/>
                    <a:pt x="1702" y="914"/>
                  </a:cubicBezTo>
                  <a:cubicBezTo>
                    <a:pt x="2013" y="868"/>
                    <a:pt x="2323" y="845"/>
                    <a:pt x="2634" y="845"/>
                  </a:cubicBezTo>
                  <a:cubicBezTo>
                    <a:pt x="3266" y="845"/>
                    <a:pt x="3898" y="914"/>
                    <a:pt x="4519" y="1063"/>
                  </a:cubicBezTo>
                  <a:cubicBezTo>
                    <a:pt x="4761" y="1121"/>
                    <a:pt x="5002" y="1190"/>
                    <a:pt x="5244" y="1270"/>
                  </a:cubicBezTo>
                  <a:lnTo>
                    <a:pt x="5278" y="580"/>
                  </a:lnTo>
                  <a:cubicBezTo>
                    <a:pt x="5278" y="523"/>
                    <a:pt x="5290" y="443"/>
                    <a:pt x="5290" y="397"/>
                  </a:cubicBezTo>
                  <a:cubicBezTo>
                    <a:pt x="5290" y="351"/>
                    <a:pt x="5301" y="282"/>
                    <a:pt x="5255" y="259"/>
                  </a:cubicBezTo>
                  <a:cubicBezTo>
                    <a:pt x="5209" y="236"/>
                    <a:pt x="5163" y="224"/>
                    <a:pt x="5117" y="213"/>
                  </a:cubicBezTo>
                  <a:cubicBezTo>
                    <a:pt x="5060" y="213"/>
                    <a:pt x="5002" y="201"/>
                    <a:pt x="4945" y="190"/>
                  </a:cubicBezTo>
                  <a:cubicBezTo>
                    <a:pt x="4234" y="61"/>
                    <a:pt x="3515" y="1"/>
                    <a:pt x="27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102"/>
            <p:cNvSpPr/>
            <p:nvPr/>
          </p:nvSpPr>
          <p:spPr>
            <a:xfrm>
              <a:off x="947841" y="2948618"/>
              <a:ext cx="463941" cy="173550"/>
            </a:xfrm>
            <a:custGeom>
              <a:avLst/>
              <a:gdLst/>
              <a:ahLst/>
              <a:cxnLst/>
              <a:rect l="l" t="t" r="r" b="b"/>
              <a:pathLst>
                <a:path w="4336" h="1622" extrusionOk="0">
                  <a:moveTo>
                    <a:pt x="46" y="0"/>
                  </a:moveTo>
                  <a:cubicBezTo>
                    <a:pt x="46" y="0"/>
                    <a:pt x="46" y="12"/>
                    <a:pt x="46" y="12"/>
                  </a:cubicBezTo>
                  <a:cubicBezTo>
                    <a:pt x="23" y="529"/>
                    <a:pt x="12" y="1035"/>
                    <a:pt x="0" y="1552"/>
                  </a:cubicBezTo>
                  <a:cubicBezTo>
                    <a:pt x="0" y="1552"/>
                    <a:pt x="0" y="1564"/>
                    <a:pt x="12" y="1575"/>
                  </a:cubicBezTo>
                  <a:cubicBezTo>
                    <a:pt x="437" y="1575"/>
                    <a:pt x="851" y="1587"/>
                    <a:pt x="1277" y="1587"/>
                  </a:cubicBezTo>
                  <a:lnTo>
                    <a:pt x="3668" y="1621"/>
                  </a:lnTo>
                  <a:lnTo>
                    <a:pt x="4243" y="1621"/>
                  </a:lnTo>
                  <a:cubicBezTo>
                    <a:pt x="4324" y="1598"/>
                    <a:pt x="4301" y="1426"/>
                    <a:pt x="4301" y="1357"/>
                  </a:cubicBezTo>
                  <a:lnTo>
                    <a:pt x="4312" y="1081"/>
                  </a:lnTo>
                  <a:cubicBezTo>
                    <a:pt x="4312" y="725"/>
                    <a:pt x="4324" y="380"/>
                    <a:pt x="4335" y="35"/>
                  </a:cubicBezTo>
                  <a:lnTo>
                    <a:pt x="4335" y="35"/>
                  </a:lnTo>
                  <a:cubicBezTo>
                    <a:pt x="4013" y="81"/>
                    <a:pt x="3691" y="115"/>
                    <a:pt x="3358" y="127"/>
                  </a:cubicBezTo>
                  <a:cubicBezTo>
                    <a:pt x="3041" y="145"/>
                    <a:pt x="2723" y="154"/>
                    <a:pt x="2406" y="154"/>
                  </a:cubicBezTo>
                  <a:cubicBezTo>
                    <a:pt x="1930" y="154"/>
                    <a:pt x="1454" y="133"/>
                    <a:pt x="978" y="92"/>
                  </a:cubicBezTo>
                  <a:cubicBezTo>
                    <a:pt x="771" y="81"/>
                    <a:pt x="575" y="58"/>
                    <a:pt x="368" y="35"/>
                  </a:cubicBezTo>
                  <a:cubicBezTo>
                    <a:pt x="265" y="23"/>
                    <a:pt x="150" y="12"/>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102"/>
            <p:cNvSpPr/>
            <p:nvPr/>
          </p:nvSpPr>
          <p:spPr>
            <a:xfrm>
              <a:off x="906004" y="2600334"/>
              <a:ext cx="553712" cy="352557"/>
            </a:xfrm>
            <a:custGeom>
              <a:avLst/>
              <a:gdLst/>
              <a:ahLst/>
              <a:cxnLst/>
              <a:rect l="l" t="t" r="r" b="b"/>
              <a:pathLst>
                <a:path w="5175" h="3295" extrusionOk="0">
                  <a:moveTo>
                    <a:pt x="5140" y="1"/>
                  </a:moveTo>
                  <a:cubicBezTo>
                    <a:pt x="4968" y="93"/>
                    <a:pt x="4772" y="150"/>
                    <a:pt x="4577" y="162"/>
                  </a:cubicBezTo>
                  <a:cubicBezTo>
                    <a:pt x="4266" y="208"/>
                    <a:pt x="3944" y="196"/>
                    <a:pt x="3622" y="208"/>
                  </a:cubicBezTo>
                  <a:cubicBezTo>
                    <a:pt x="3224" y="215"/>
                    <a:pt x="2826" y="221"/>
                    <a:pt x="2427" y="221"/>
                  </a:cubicBezTo>
                  <a:cubicBezTo>
                    <a:pt x="2136" y="221"/>
                    <a:pt x="1844" y="218"/>
                    <a:pt x="1553" y="208"/>
                  </a:cubicBezTo>
                  <a:cubicBezTo>
                    <a:pt x="1208" y="185"/>
                    <a:pt x="874" y="162"/>
                    <a:pt x="529" y="127"/>
                  </a:cubicBezTo>
                  <a:cubicBezTo>
                    <a:pt x="380" y="116"/>
                    <a:pt x="230" y="93"/>
                    <a:pt x="92" y="70"/>
                  </a:cubicBezTo>
                  <a:lnTo>
                    <a:pt x="92" y="70"/>
                  </a:lnTo>
                  <a:cubicBezTo>
                    <a:pt x="104" y="909"/>
                    <a:pt x="69" y="1737"/>
                    <a:pt x="46" y="2577"/>
                  </a:cubicBezTo>
                  <a:cubicBezTo>
                    <a:pt x="35" y="2726"/>
                    <a:pt x="0" y="2933"/>
                    <a:pt x="150" y="3025"/>
                  </a:cubicBezTo>
                  <a:cubicBezTo>
                    <a:pt x="276" y="3094"/>
                    <a:pt x="426" y="3129"/>
                    <a:pt x="575" y="3140"/>
                  </a:cubicBezTo>
                  <a:cubicBezTo>
                    <a:pt x="955" y="3198"/>
                    <a:pt x="1334" y="3232"/>
                    <a:pt x="1714" y="3267"/>
                  </a:cubicBezTo>
                  <a:cubicBezTo>
                    <a:pt x="2013" y="3285"/>
                    <a:pt x="2312" y="3294"/>
                    <a:pt x="2611" y="3294"/>
                  </a:cubicBezTo>
                  <a:cubicBezTo>
                    <a:pt x="3059" y="3294"/>
                    <a:pt x="3507" y="3274"/>
                    <a:pt x="3956" y="3232"/>
                  </a:cubicBezTo>
                  <a:cubicBezTo>
                    <a:pt x="4140" y="3221"/>
                    <a:pt x="4324" y="3198"/>
                    <a:pt x="4508" y="3186"/>
                  </a:cubicBezTo>
                  <a:lnTo>
                    <a:pt x="4726" y="3163"/>
                  </a:lnTo>
                  <a:lnTo>
                    <a:pt x="4726" y="3140"/>
                  </a:lnTo>
                  <a:cubicBezTo>
                    <a:pt x="4726" y="3100"/>
                    <a:pt x="4758" y="3080"/>
                    <a:pt x="4790" y="3080"/>
                  </a:cubicBezTo>
                  <a:cubicBezTo>
                    <a:pt x="4821" y="3080"/>
                    <a:pt x="4853" y="3100"/>
                    <a:pt x="4853" y="3140"/>
                  </a:cubicBezTo>
                  <a:cubicBezTo>
                    <a:pt x="4922" y="3129"/>
                    <a:pt x="4991" y="3129"/>
                    <a:pt x="5060" y="3106"/>
                  </a:cubicBezTo>
                  <a:cubicBezTo>
                    <a:pt x="5152" y="3094"/>
                    <a:pt x="5175" y="3037"/>
                    <a:pt x="5175" y="2945"/>
                  </a:cubicBezTo>
                  <a:lnTo>
                    <a:pt x="5175" y="2669"/>
                  </a:lnTo>
                  <a:lnTo>
                    <a:pt x="5175" y="2117"/>
                  </a:lnTo>
                  <a:cubicBezTo>
                    <a:pt x="5163" y="1737"/>
                    <a:pt x="5152" y="1346"/>
                    <a:pt x="5152" y="967"/>
                  </a:cubicBezTo>
                  <a:cubicBezTo>
                    <a:pt x="5152" y="645"/>
                    <a:pt x="5140" y="323"/>
                    <a:pt x="5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102"/>
            <p:cNvSpPr/>
            <p:nvPr/>
          </p:nvSpPr>
          <p:spPr>
            <a:xfrm>
              <a:off x="850578" y="2438016"/>
              <a:ext cx="643590" cy="169591"/>
            </a:xfrm>
            <a:custGeom>
              <a:avLst/>
              <a:gdLst/>
              <a:ahLst/>
              <a:cxnLst/>
              <a:rect l="l" t="t" r="r" b="b"/>
              <a:pathLst>
                <a:path w="6015" h="1585" extrusionOk="0">
                  <a:moveTo>
                    <a:pt x="6015" y="0"/>
                  </a:moveTo>
                  <a:lnTo>
                    <a:pt x="6015" y="0"/>
                  </a:lnTo>
                  <a:cubicBezTo>
                    <a:pt x="5566" y="288"/>
                    <a:pt x="5083" y="495"/>
                    <a:pt x="4577" y="609"/>
                  </a:cubicBezTo>
                  <a:cubicBezTo>
                    <a:pt x="4135" y="696"/>
                    <a:pt x="3692" y="740"/>
                    <a:pt x="3249" y="740"/>
                  </a:cubicBezTo>
                  <a:cubicBezTo>
                    <a:pt x="3048" y="740"/>
                    <a:pt x="2847" y="731"/>
                    <a:pt x="2646" y="713"/>
                  </a:cubicBezTo>
                  <a:cubicBezTo>
                    <a:pt x="2370" y="701"/>
                    <a:pt x="2082" y="690"/>
                    <a:pt x="1795" y="655"/>
                  </a:cubicBezTo>
                  <a:lnTo>
                    <a:pt x="1760" y="655"/>
                  </a:lnTo>
                  <a:cubicBezTo>
                    <a:pt x="1438" y="632"/>
                    <a:pt x="1128" y="575"/>
                    <a:pt x="817" y="506"/>
                  </a:cubicBezTo>
                  <a:cubicBezTo>
                    <a:pt x="564" y="437"/>
                    <a:pt x="323" y="357"/>
                    <a:pt x="93" y="242"/>
                  </a:cubicBezTo>
                  <a:lnTo>
                    <a:pt x="93" y="242"/>
                  </a:lnTo>
                  <a:cubicBezTo>
                    <a:pt x="242" y="632"/>
                    <a:pt x="1" y="1196"/>
                    <a:pt x="495" y="1391"/>
                  </a:cubicBezTo>
                  <a:cubicBezTo>
                    <a:pt x="771" y="1472"/>
                    <a:pt x="1047" y="1518"/>
                    <a:pt x="1346" y="1518"/>
                  </a:cubicBezTo>
                  <a:cubicBezTo>
                    <a:pt x="1668" y="1552"/>
                    <a:pt x="1990" y="1564"/>
                    <a:pt x="2312" y="1575"/>
                  </a:cubicBezTo>
                  <a:cubicBezTo>
                    <a:pt x="2504" y="1582"/>
                    <a:pt x="2696" y="1585"/>
                    <a:pt x="2888" y="1585"/>
                  </a:cubicBezTo>
                  <a:cubicBezTo>
                    <a:pt x="3352" y="1585"/>
                    <a:pt x="3815" y="1569"/>
                    <a:pt x="4278" y="1552"/>
                  </a:cubicBezTo>
                  <a:cubicBezTo>
                    <a:pt x="4566" y="1541"/>
                    <a:pt x="4865" y="1541"/>
                    <a:pt x="5152" y="1506"/>
                  </a:cubicBezTo>
                  <a:cubicBezTo>
                    <a:pt x="5348" y="1495"/>
                    <a:pt x="5520" y="1426"/>
                    <a:pt x="5670" y="1311"/>
                  </a:cubicBezTo>
                  <a:cubicBezTo>
                    <a:pt x="5670" y="1299"/>
                    <a:pt x="5681" y="1288"/>
                    <a:pt x="5693" y="1276"/>
                  </a:cubicBezTo>
                  <a:cubicBezTo>
                    <a:pt x="5727" y="1242"/>
                    <a:pt x="5762" y="1207"/>
                    <a:pt x="5796" y="1161"/>
                  </a:cubicBezTo>
                  <a:cubicBezTo>
                    <a:pt x="5888" y="954"/>
                    <a:pt x="5946" y="724"/>
                    <a:pt x="5946" y="495"/>
                  </a:cubicBezTo>
                  <a:cubicBezTo>
                    <a:pt x="5957" y="322"/>
                    <a:pt x="5980" y="161"/>
                    <a:pt x="6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102"/>
            <p:cNvSpPr/>
            <p:nvPr/>
          </p:nvSpPr>
          <p:spPr>
            <a:xfrm>
              <a:off x="864167" y="2478568"/>
              <a:ext cx="623902" cy="130323"/>
            </a:xfrm>
            <a:custGeom>
              <a:avLst/>
              <a:gdLst/>
              <a:ahLst/>
              <a:cxnLst/>
              <a:rect l="l" t="t" r="r" b="b"/>
              <a:pathLst>
                <a:path w="5831" h="1218" extrusionOk="0">
                  <a:moveTo>
                    <a:pt x="5830" y="1"/>
                  </a:moveTo>
                  <a:cubicBezTo>
                    <a:pt x="5451" y="207"/>
                    <a:pt x="5037" y="368"/>
                    <a:pt x="4611" y="472"/>
                  </a:cubicBezTo>
                  <a:cubicBezTo>
                    <a:pt x="4127" y="567"/>
                    <a:pt x="3632" y="619"/>
                    <a:pt x="3137" y="619"/>
                  </a:cubicBezTo>
                  <a:cubicBezTo>
                    <a:pt x="2915" y="619"/>
                    <a:pt x="2693" y="608"/>
                    <a:pt x="2473" y="587"/>
                  </a:cubicBezTo>
                  <a:cubicBezTo>
                    <a:pt x="2162" y="575"/>
                    <a:pt x="1840" y="552"/>
                    <a:pt x="1530" y="518"/>
                  </a:cubicBezTo>
                  <a:lnTo>
                    <a:pt x="1495" y="518"/>
                  </a:lnTo>
                  <a:cubicBezTo>
                    <a:pt x="1139" y="483"/>
                    <a:pt x="794" y="426"/>
                    <a:pt x="449" y="345"/>
                  </a:cubicBezTo>
                  <a:cubicBezTo>
                    <a:pt x="299" y="311"/>
                    <a:pt x="161" y="265"/>
                    <a:pt x="23" y="219"/>
                  </a:cubicBezTo>
                  <a:lnTo>
                    <a:pt x="23" y="219"/>
                  </a:lnTo>
                  <a:cubicBezTo>
                    <a:pt x="35" y="541"/>
                    <a:pt x="0" y="874"/>
                    <a:pt x="357" y="1024"/>
                  </a:cubicBezTo>
                  <a:cubicBezTo>
                    <a:pt x="633" y="1104"/>
                    <a:pt x="920" y="1150"/>
                    <a:pt x="1208" y="1150"/>
                  </a:cubicBezTo>
                  <a:cubicBezTo>
                    <a:pt x="1541" y="1185"/>
                    <a:pt x="1863" y="1196"/>
                    <a:pt x="2185" y="1208"/>
                  </a:cubicBezTo>
                  <a:cubicBezTo>
                    <a:pt x="2377" y="1215"/>
                    <a:pt x="2569" y="1217"/>
                    <a:pt x="2761" y="1217"/>
                  </a:cubicBezTo>
                  <a:cubicBezTo>
                    <a:pt x="3225" y="1217"/>
                    <a:pt x="3688" y="1201"/>
                    <a:pt x="4151" y="1185"/>
                  </a:cubicBezTo>
                  <a:cubicBezTo>
                    <a:pt x="4439" y="1173"/>
                    <a:pt x="4738" y="1173"/>
                    <a:pt x="5025" y="1139"/>
                  </a:cubicBezTo>
                  <a:cubicBezTo>
                    <a:pt x="5209" y="1116"/>
                    <a:pt x="5393" y="1047"/>
                    <a:pt x="5531" y="932"/>
                  </a:cubicBezTo>
                  <a:cubicBezTo>
                    <a:pt x="5543" y="920"/>
                    <a:pt x="5554" y="920"/>
                    <a:pt x="5566" y="909"/>
                  </a:cubicBezTo>
                  <a:cubicBezTo>
                    <a:pt x="5600" y="874"/>
                    <a:pt x="5635" y="828"/>
                    <a:pt x="5658" y="794"/>
                  </a:cubicBezTo>
                  <a:cubicBezTo>
                    <a:pt x="5761" y="587"/>
                    <a:pt x="5819" y="357"/>
                    <a:pt x="5819" y="127"/>
                  </a:cubicBezTo>
                  <a:cubicBezTo>
                    <a:pt x="5830" y="81"/>
                    <a:pt x="5830" y="47"/>
                    <a:pt x="5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102"/>
            <p:cNvSpPr/>
            <p:nvPr/>
          </p:nvSpPr>
          <p:spPr>
            <a:xfrm>
              <a:off x="971167" y="2745533"/>
              <a:ext cx="50610" cy="50610"/>
            </a:xfrm>
            <a:custGeom>
              <a:avLst/>
              <a:gdLst/>
              <a:ahLst/>
              <a:cxnLst/>
              <a:rect l="l" t="t" r="r" b="b"/>
              <a:pathLst>
                <a:path w="473" h="473" extrusionOk="0">
                  <a:moveTo>
                    <a:pt x="242" y="1"/>
                  </a:moveTo>
                  <a:cubicBezTo>
                    <a:pt x="104" y="1"/>
                    <a:pt x="1" y="104"/>
                    <a:pt x="1" y="231"/>
                  </a:cubicBezTo>
                  <a:cubicBezTo>
                    <a:pt x="1" y="357"/>
                    <a:pt x="104" y="461"/>
                    <a:pt x="242" y="472"/>
                  </a:cubicBezTo>
                  <a:cubicBezTo>
                    <a:pt x="369" y="472"/>
                    <a:pt x="472" y="357"/>
                    <a:pt x="472" y="231"/>
                  </a:cubicBezTo>
                  <a:cubicBezTo>
                    <a:pt x="472" y="104"/>
                    <a:pt x="369"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102"/>
            <p:cNvSpPr/>
            <p:nvPr/>
          </p:nvSpPr>
          <p:spPr>
            <a:xfrm>
              <a:off x="1070890" y="2745533"/>
              <a:ext cx="50503" cy="49326"/>
            </a:xfrm>
            <a:custGeom>
              <a:avLst/>
              <a:gdLst/>
              <a:ahLst/>
              <a:cxnLst/>
              <a:rect l="l" t="t" r="r" b="b"/>
              <a:pathLst>
                <a:path w="472" h="461" extrusionOk="0">
                  <a:moveTo>
                    <a:pt x="242" y="1"/>
                  </a:moveTo>
                  <a:cubicBezTo>
                    <a:pt x="115" y="1"/>
                    <a:pt x="0" y="104"/>
                    <a:pt x="0" y="231"/>
                  </a:cubicBezTo>
                  <a:cubicBezTo>
                    <a:pt x="0" y="357"/>
                    <a:pt x="115" y="461"/>
                    <a:pt x="242" y="461"/>
                  </a:cubicBezTo>
                  <a:cubicBezTo>
                    <a:pt x="368" y="461"/>
                    <a:pt x="472" y="357"/>
                    <a:pt x="472" y="231"/>
                  </a:cubicBezTo>
                  <a:cubicBezTo>
                    <a:pt x="472" y="104"/>
                    <a:pt x="368"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102"/>
            <p:cNvSpPr/>
            <p:nvPr/>
          </p:nvSpPr>
          <p:spPr>
            <a:xfrm>
              <a:off x="1171791" y="2745533"/>
              <a:ext cx="49326" cy="50610"/>
            </a:xfrm>
            <a:custGeom>
              <a:avLst/>
              <a:gdLst/>
              <a:ahLst/>
              <a:cxnLst/>
              <a:rect l="l" t="t" r="r" b="b"/>
              <a:pathLst>
                <a:path w="461" h="473" extrusionOk="0">
                  <a:moveTo>
                    <a:pt x="230" y="1"/>
                  </a:moveTo>
                  <a:cubicBezTo>
                    <a:pt x="104" y="1"/>
                    <a:pt x="0" y="104"/>
                    <a:pt x="0" y="231"/>
                  </a:cubicBezTo>
                  <a:cubicBezTo>
                    <a:pt x="0" y="357"/>
                    <a:pt x="104" y="461"/>
                    <a:pt x="230" y="472"/>
                  </a:cubicBezTo>
                  <a:cubicBezTo>
                    <a:pt x="357" y="472"/>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102"/>
            <p:cNvSpPr/>
            <p:nvPr/>
          </p:nvSpPr>
          <p:spPr>
            <a:xfrm>
              <a:off x="1271408" y="2745533"/>
              <a:ext cx="49326" cy="49326"/>
            </a:xfrm>
            <a:custGeom>
              <a:avLst/>
              <a:gdLst/>
              <a:ahLst/>
              <a:cxnLst/>
              <a:rect l="l" t="t" r="r" b="b"/>
              <a:pathLst>
                <a:path w="461" h="461" extrusionOk="0">
                  <a:moveTo>
                    <a:pt x="230" y="1"/>
                  </a:moveTo>
                  <a:cubicBezTo>
                    <a:pt x="104" y="1"/>
                    <a:pt x="0" y="104"/>
                    <a:pt x="0" y="231"/>
                  </a:cubicBezTo>
                  <a:cubicBezTo>
                    <a:pt x="0" y="357"/>
                    <a:pt x="104" y="461"/>
                    <a:pt x="230" y="461"/>
                  </a:cubicBezTo>
                  <a:cubicBezTo>
                    <a:pt x="357" y="461"/>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102"/>
            <p:cNvSpPr/>
            <p:nvPr/>
          </p:nvSpPr>
          <p:spPr>
            <a:xfrm>
              <a:off x="1371025" y="2745533"/>
              <a:ext cx="50610" cy="49326"/>
            </a:xfrm>
            <a:custGeom>
              <a:avLst/>
              <a:gdLst/>
              <a:ahLst/>
              <a:cxnLst/>
              <a:rect l="l" t="t" r="r" b="b"/>
              <a:pathLst>
                <a:path w="473" h="461" extrusionOk="0">
                  <a:moveTo>
                    <a:pt x="231" y="1"/>
                  </a:moveTo>
                  <a:cubicBezTo>
                    <a:pt x="104" y="1"/>
                    <a:pt x="1" y="104"/>
                    <a:pt x="1" y="231"/>
                  </a:cubicBezTo>
                  <a:cubicBezTo>
                    <a:pt x="1" y="357"/>
                    <a:pt x="104" y="461"/>
                    <a:pt x="231" y="461"/>
                  </a:cubicBezTo>
                  <a:cubicBezTo>
                    <a:pt x="369" y="461"/>
                    <a:pt x="472" y="357"/>
                    <a:pt x="472" y="231"/>
                  </a:cubicBezTo>
                  <a:cubicBezTo>
                    <a:pt x="472" y="104"/>
                    <a:pt x="369" y="1"/>
                    <a:pt x="2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102"/>
            <p:cNvSpPr/>
            <p:nvPr/>
          </p:nvSpPr>
          <p:spPr>
            <a:xfrm>
              <a:off x="969990" y="2661538"/>
              <a:ext cx="444254" cy="19367"/>
            </a:xfrm>
            <a:custGeom>
              <a:avLst/>
              <a:gdLst/>
              <a:ahLst/>
              <a:cxnLst/>
              <a:rect l="l" t="t" r="r" b="b"/>
              <a:pathLst>
                <a:path w="4152" h="181" extrusionOk="0">
                  <a:moveTo>
                    <a:pt x="159" y="1"/>
                  </a:moveTo>
                  <a:cubicBezTo>
                    <a:pt x="103" y="1"/>
                    <a:pt x="50" y="21"/>
                    <a:pt x="12" y="50"/>
                  </a:cubicBezTo>
                  <a:cubicBezTo>
                    <a:pt x="0" y="61"/>
                    <a:pt x="0" y="73"/>
                    <a:pt x="12" y="84"/>
                  </a:cubicBezTo>
                  <a:lnTo>
                    <a:pt x="12" y="73"/>
                  </a:lnTo>
                  <a:cubicBezTo>
                    <a:pt x="50" y="111"/>
                    <a:pt x="104" y="133"/>
                    <a:pt x="160" y="133"/>
                  </a:cubicBezTo>
                  <a:cubicBezTo>
                    <a:pt x="172" y="133"/>
                    <a:pt x="184" y="132"/>
                    <a:pt x="196" y="130"/>
                  </a:cubicBezTo>
                  <a:cubicBezTo>
                    <a:pt x="276" y="142"/>
                    <a:pt x="368" y="142"/>
                    <a:pt x="449" y="153"/>
                  </a:cubicBezTo>
                  <a:cubicBezTo>
                    <a:pt x="610" y="153"/>
                    <a:pt x="782" y="165"/>
                    <a:pt x="943" y="165"/>
                  </a:cubicBezTo>
                  <a:cubicBezTo>
                    <a:pt x="1300" y="176"/>
                    <a:pt x="1645" y="176"/>
                    <a:pt x="2001" y="176"/>
                  </a:cubicBezTo>
                  <a:cubicBezTo>
                    <a:pt x="2186" y="179"/>
                    <a:pt x="2371" y="181"/>
                    <a:pt x="2556" y="181"/>
                  </a:cubicBezTo>
                  <a:cubicBezTo>
                    <a:pt x="3062" y="181"/>
                    <a:pt x="3569" y="170"/>
                    <a:pt x="4082" y="153"/>
                  </a:cubicBezTo>
                  <a:cubicBezTo>
                    <a:pt x="4151" y="153"/>
                    <a:pt x="4151" y="50"/>
                    <a:pt x="4082" y="50"/>
                  </a:cubicBezTo>
                  <a:cubicBezTo>
                    <a:pt x="3381" y="61"/>
                    <a:pt x="2691" y="61"/>
                    <a:pt x="2001" y="61"/>
                  </a:cubicBezTo>
                  <a:cubicBezTo>
                    <a:pt x="1656" y="61"/>
                    <a:pt x="1311" y="38"/>
                    <a:pt x="966" y="27"/>
                  </a:cubicBezTo>
                  <a:lnTo>
                    <a:pt x="449" y="4"/>
                  </a:lnTo>
                  <a:lnTo>
                    <a:pt x="196" y="4"/>
                  </a:ln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102"/>
            <p:cNvSpPr/>
            <p:nvPr/>
          </p:nvSpPr>
          <p:spPr>
            <a:xfrm>
              <a:off x="969990" y="2860878"/>
              <a:ext cx="444254" cy="20651"/>
            </a:xfrm>
            <a:custGeom>
              <a:avLst/>
              <a:gdLst/>
              <a:ahLst/>
              <a:cxnLst/>
              <a:rect l="l" t="t" r="r" b="b"/>
              <a:pathLst>
                <a:path w="4152" h="193" extrusionOk="0">
                  <a:moveTo>
                    <a:pt x="159" y="1"/>
                  </a:moveTo>
                  <a:cubicBezTo>
                    <a:pt x="103" y="1"/>
                    <a:pt x="50" y="21"/>
                    <a:pt x="12" y="50"/>
                  </a:cubicBezTo>
                  <a:cubicBezTo>
                    <a:pt x="0" y="61"/>
                    <a:pt x="0" y="73"/>
                    <a:pt x="12" y="84"/>
                  </a:cubicBezTo>
                  <a:cubicBezTo>
                    <a:pt x="58" y="130"/>
                    <a:pt x="127" y="153"/>
                    <a:pt x="196" y="153"/>
                  </a:cubicBezTo>
                  <a:cubicBezTo>
                    <a:pt x="276" y="153"/>
                    <a:pt x="368" y="165"/>
                    <a:pt x="449" y="165"/>
                  </a:cubicBezTo>
                  <a:cubicBezTo>
                    <a:pt x="610" y="165"/>
                    <a:pt x="782" y="176"/>
                    <a:pt x="943" y="176"/>
                  </a:cubicBezTo>
                  <a:cubicBezTo>
                    <a:pt x="1300" y="176"/>
                    <a:pt x="1645" y="188"/>
                    <a:pt x="2001" y="188"/>
                  </a:cubicBezTo>
                  <a:cubicBezTo>
                    <a:pt x="2186" y="191"/>
                    <a:pt x="2371" y="192"/>
                    <a:pt x="2556" y="192"/>
                  </a:cubicBezTo>
                  <a:cubicBezTo>
                    <a:pt x="3062" y="192"/>
                    <a:pt x="3569" y="182"/>
                    <a:pt x="4082" y="165"/>
                  </a:cubicBezTo>
                  <a:cubicBezTo>
                    <a:pt x="4151" y="165"/>
                    <a:pt x="4151" y="61"/>
                    <a:pt x="4082" y="61"/>
                  </a:cubicBezTo>
                  <a:cubicBezTo>
                    <a:pt x="3732" y="67"/>
                    <a:pt x="3384" y="70"/>
                    <a:pt x="3037" y="70"/>
                  </a:cubicBezTo>
                  <a:cubicBezTo>
                    <a:pt x="2691" y="70"/>
                    <a:pt x="2346" y="67"/>
                    <a:pt x="2001" y="61"/>
                  </a:cubicBezTo>
                  <a:cubicBezTo>
                    <a:pt x="1656" y="61"/>
                    <a:pt x="1311" y="50"/>
                    <a:pt x="966" y="38"/>
                  </a:cubicBezTo>
                  <a:lnTo>
                    <a:pt x="449" y="15"/>
                  </a:lnTo>
                  <a:cubicBezTo>
                    <a:pt x="368" y="15"/>
                    <a:pt x="276" y="4"/>
                    <a:pt x="196" y="4"/>
                  </a:cubicBez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102"/>
            <p:cNvSpPr/>
            <p:nvPr/>
          </p:nvSpPr>
          <p:spPr>
            <a:xfrm>
              <a:off x="976089" y="1446771"/>
              <a:ext cx="158570" cy="876845"/>
            </a:xfrm>
            <a:custGeom>
              <a:avLst/>
              <a:gdLst/>
              <a:ahLst/>
              <a:cxnLst/>
              <a:rect l="l" t="t" r="r" b="b"/>
              <a:pathLst>
                <a:path w="1482" h="8195" extrusionOk="0">
                  <a:moveTo>
                    <a:pt x="1090" y="1"/>
                  </a:moveTo>
                  <a:cubicBezTo>
                    <a:pt x="1054" y="1"/>
                    <a:pt x="1013" y="6"/>
                    <a:pt x="967" y="19"/>
                  </a:cubicBezTo>
                  <a:cubicBezTo>
                    <a:pt x="622" y="111"/>
                    <a:pt x="507" y="1008"/>
                    <a:pt x="461" y="1284"/>
                  </a:cubicBezTo>
                  <a:cubicBezTo>
                    <a:pt x="93" y="3469"/>
                    <a:pt x="1" y="5688"/>
                    <a:pt x="185" y="7896"/>
                  </a:cubicBezTo>
                  <a:cubicBezTo>
                    <a:pt x="196" y="8011"/>
                    <a:pt x="219" y="8137"/>
                    <a:pt x="323" y="8183"/>
                  </a:cubicBezTo>
                  <a:cubicBezTo>
                    <a:pt x="346" y="8191"/>
                    <a:pt x="370" y="8195"/>
                    <a:pt x="394" y="8195"/>
                  </a:cubicBezTo>
                  <a:cubicBezTo>
                    <a:pt x="475" y="8195"/>
                    <a:pt x="554" y="8151"/>
                    <a:pt x="599" y="8080"/>
                  </a:cubicBezTo>
                  <a:cubicBezTo>
                    <a:pt x="645" y="7976"/>
                    <a:pt x="656" y="7873"/>
                    <a:pt x="656" y="7758"/>
                  </a:cubicBezTo>
                  <a:cubicBezTo>
                    <a:pt x="691" y="6573"/>
                    <a:pt x="587" y="5377"/>
                    <a:pt x="610" y="4182"/>
                  </a:cubicBezTo>
                  <a:cubicBezTo>
                    <a:pt x="622" y="3066"/>
                    <a:pt x="748" y="1928"/>
                    <a:pt x="1151" y="881"/>
                  </a:cubicBezTo>
                  <a:cubicBezTo>
                    <a:pt x="1224" y="702"/>
                    <a:pt x="1482" y="1"/>
                    <a:pt x="1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102"/>
            <p:cNvSpPr/>
            <p:nvPr/>
          </p:nvSpPr>
          <p:spPr>
            <a:xfrm>
              <a:off x="785415" y="1473307"/>
              <a:ext cx="163599" cy="580889"/>
            </a:xfrm>
            <a:custGeom>
              <a:avLst/>
              <a:gdLst/>
              <a:ahLst/>
              <a:cxnLst/>
              <a:rect l="l" t="t" r="r" b="b"/>
              <a:pathLst>
                <a:path w="1529" h="5429" extrusionOk="0">
                  <a:moveTo>
                    <a:pt x="1296" y="1"/>
                  </a:moveTo>
                  <a:cubicBezTo>
                    <a:pt x="1148" y="1"/>
                    <a:pt x="929" y="109"/>
                    <a:pt x="805" y="277"/>
                  </a:cubicBezTo>
                  <a:cubicBezTo>
                    <a:pt x="690" y="472"/>
                    <a:pt x="610" y="691"/>
                    <a:pt x="564" y="909"/>
                  </a:cubicBezTo>
                  <a:cubicBezTo>
                    <a:pt x="380" y="1634"/>
                    <a:pt x="242" y="2370"/>
                    <a:pt x="150" y="3117"/>
                  </a:cubicBezTo>
                  <a:cubicBezTo>
                    <a:pt x="104" y="3497"/>
                    <a:pt x="81" y="3876"/>
                    <a:pt x="69" y="4255"/>
                  </a:cubicBezTo>
                  <a:cubicBezTo>
                    <a:pt x="69" y="4554"/>
                    <a:pt x="0" y="5037"/>
                    <a:pt x="104" y="5325"/>
                  </a:cubicBezTo>
                  <a:cubicBezTo>
                    <a:pt x="115" y="5394"/>
                    <a:pt x="184" y="5428"/>
                    <a:pt x="265" y="5428"/>
                  </a:cubicBezTo>
                  <a:cubicBezTo>
                    <a:pt x="334" y="5405"/>
                    <a:pt x="368" y="5313"/>
                    <a:pt x="380" y="5244"/>
                  </a:cubicBezTo>
                  <a:cubicBezTo>
                    <a:pt x="575" y="4393"/>
                    <a:pt x="541" y="3497"/>
                    <a:pt x="644" y="2634"/>
                  </a:cubicBezTo>
                  <a:cubicBezTo>
                    <a:pt x="736" y="1864"/>
                    <a:pt x="909" y="1070"/>
                    <a:pt x="1334" y="415"/>
                  </a:cubicBezTo>
                  <a:cubicBezTo>
                    <a:pt x="1529" y="120"/>
                    <a:pt x="1451" y="1"/>
                    <a:pt x="1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102"/>
            <p:cNvSpPr/>
            <p:nvPr/>
          </p:nvSpPr>
          <p:spPr>
            <a:xfrm>
              <a:off x="1208171" y="1442705"/>
              <a:ext cx="134710" cy="746629"/>
            </a:xfrm>
            <a:custGeom>
              <a:avLst/>
              <a:gdLst/>
              <a:ahLst/>
              <a:cxnLst/>
              <a:rect l="l" t="t" r="r" b="b"/>
              <a:pathLst>
                <a:path w="1259" h="6978" extrusionOk="0">
                  <a:moveTo>
                    <a:pt x="331" y="1"/>
                  </a:moveTo>
                  <a:cubicBezTo>
                    <a:pt x="1" y="1"/>
                    <a:pt x="116" y="499"/>
                    <a:pt x="212" y="701"/>
                  </a:cubicBezTo>
                  <a:cubicBezTo>
                    <a:pt x="1028" y="2541"/>
                    <a:pt x="741" y="4645"/>
                    <a:pt x="948" y="6646"/>
                  </a:cubicBezTo>
                  <a:cubicBezTo>
                    <a:pt x="968" y="6789"/>
                    <a:pt x="1052" y="6977"/>
                    <a:pt x="1184" y="6977"/>
                  </a:cubicBezTo>
                  <a:cubicBezTo>
                    <a:pt x="1200" y="6977"/>
                    <a:pt x="1217" y="6974"/>
                    <a:pt x="1235" y="6968"/>
                  </a:cubicBezTo>
                  <a:cubicBezTo>
                    <a:pt x="1258" y="5323"/>
                    <a:pt x="1201" y="3679"/>
                    <a:pt x="1120" y="2046"/>
                  </a:cubicBezTo>
                  <a:cubicBezTo>
                    <a:pt x="1120" y="1644"/>
                    <a:pt x="1074" y="1253"/>
                    <a:pt x="982" y="873"/>
                  </a:cubicBezTo>
                  <a:cubicBezTo>
                    <a:pt x="913" y="620"/>
                    <a:pt x="718" y="68"/>
                    <a:pt x="419" y="11"/>
                  </a:cubicBezTo>
                  <a:cubicBezTo>
                    <a:pt x="387" y="4"/>
                    <a:pt x="357" y="1"/>
                    <a:pt x="3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102"/>
            <p:cNvSpPr/>
            <p:nvPr/>
          </p:nvSpPr>
          <p:spPr>
            <a:xfrm>
              <a:off x="1397026" y="1466352"/>
              <a:ext cx="145196" cy="615129"/>
            </a:xfrm>
            <a:custGeom>
              <a:avLst/>
              <a:gdLst/>
              <a:ahLst/>
              <a:cxnLst/>
              <a:rect l="l" t="t" r="r" b="b"/>
              <a:pathLst>
                <a:path w="1357" h="5749" extrusionOk="0">
                  <a:moveTo>
                    <a:pt x="208" y="1"/>
                  </a:moveTo>
                  <a:cubicBezTo>
                    <a:pt x="1" y="1"/>
                    <a:pt x="40" y="287"/>
                    <a:pt x="195" y="514"/>
                  </a:cubicBezTo>
                  <a:cubicBezTo>
                    <a:pt x="666" y="1239"/>
                    <a:pt x="931" y="2078"/>
                    <a:pt x="942" y="2952"/>
                  </a:cubicBezTo>
                  <a:cubicBezTo>
                    <a:pt x="977" y="3815"/>
                    <a:pt x="896" y="4677"/>
                    <a:pt x="988" y="5539"/>
                  </a:cubicBezTo>
                  <a:cubicBezTo>
                    <a:pt x="988" y="5624"/>
                    <a:pt x="1028" y="5749"/>
                    <a:pt x="1115" y="5749"/>
                  </a:cubicBezTo>
                  <a:cubicBezTo>
                    <a:pt x="1123" y="5749"/>
                    <a:pt x="1130" y="5748"/>
                    <a:pt x="1138" y="5746"/>
                  </a:cubicBezTo>
                  <a:cubicBezTo>
                    <a:pt x="1241" y="5746"/>
                    <a:pt x="1253" y="5631"/>
                    <a:pt x="1264" y="5551"/>
                  </a:cubicBezTo>
                  <a:cubicBezTo>
                    <a:pt x="1345" y="4493"/>
                    <a:pt x="1356" y="3435"/>
                    <a:pt x="1287" y="2389"/>
                  </a:cubicBezTo>
                  <a:cubicBezTo>
                    <a:pt x="1276" y="1940"/>
                    <a:pt x="1207" y="1492"/>
                    <a:pt x="1092" y="1055"/>
                  </a:cubicBezTo>
                  <a:cubicBezTo>
                    <a:pt x="977" y="710"/>
                    <a:pt x="781" y="238"/>
                    <a:pt x="425" y="66"/>
                  </a:cubicBezTo>
                  <a:cubicBezTo>
                    <a:pt x="334" y="21"/>
                    <a:pt x="263" y="1"/>
                    <a:pt x="2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102"/>
            <p:cNvSpPr/>
            <p:nvPr/>
          </p:nvSpPr>
          <p:spPr>
            <a:xfrm>
              <a:off x="1599898" y="1596249"/>
              <a:ext cx="87524" cy="505884"/>
            </a:xfrm>
            <a:custGeom>
              <a:avLst/>
              <a:gdLst/>
              <a:ahLst/>
              <a:cxnLst/>
              <a:rect l="l" t="t" r="r" b="b"/>
              <a:pathLst>
                <a:path w="818" h="4728" extrusionOk="0">
                  <a:moveTo>
                    <a:pt x="84" y="0"/>
                  </a:moveTo>
                  <a:cubicBezTo>
                    <a:pt x="44" y="0"/>
                    <a:pt x="14" y="44"/>
                    <a:pt x="1" y="151"/>
                  </a:cubicBezTo>
                  <a:cubicBezTo>
                    <a:pt x="1" y="255"/>
                    <a:pt x="24" y="347"/>
                    <a:pt x="58" y="427"/>
                  </a:cubicBezTo>
                  <a:cubicBezTo>
                    <a:pt x="472" y="1635"/>
                    <a:pt x="599" y="2923"/>
                    <a:pt x="449" y="4199"/>
                  </a:cubicBezTo>
                  <a:cubicBezTo>
                    <a:pt x="426" y="4383"/>
                    <a:pt x="415" y="4624"/>
                    <a:pt x="587" y="4728"/>
                  </a:cubicBezTo>
                  <a:cubicBezTo>
                    <a:pt x="748" y="3888"/>
                    <a:pt x="817" y="3037"/>
                    <a:pt x="794" y="2187"/>
                  </a:cubicBezTo>
                  <a:cubicBezTo>
                    <a:pt x="794" y="1738"/>
                    <a:pt x="737" y="1301"/>
                    <a:pt x="622" y="876"/>
                  </a:cubicBezTo>
                  <a:cubicBezTo>
                    <a:pt x="585" y="755"/>
                    <a:pt x="249" y="0"/>
                    <a:pt x="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102"/>
            <p:cNvSpPr/>
            <p:nvPr/>
          </p:nvSpPr>
          <p:spPr>
            <a:xfrm>
              <a:off x="799111" y="2126540"/>
              <a:ext cx="43013" cy="171731"/>
            </a:xfrm>
            <a:custGeom>
              <a:avLst/>
              <a:gdLst/>
              <a:ahLst/>
              <a:cxnLst/>
              <a:rect l="l" t="t" r="r" b="b"/>
              <a:pathLst>
                <a:path w="402" h="1605" extrusionOk="0">
                  <a:moveTo>
                    <a:pt x="161" y="1"/>
                  </a:moveTo>
                  <a:cubicBezTo>
                    <a:pt x="43" y="1"/>
                    <a:pt x="0" y="189"/>
                    <a:pt x="10" y="289"/>
                  </a:cubicBezTo>
                  <a:cubicBezTo>
                    <a:pt x="22" y="473"/>
                    <a:pt x="22" y="669"/>
                    <a:pt x="33" y="853"/>
                  </a:cubicBezTo>
                  <a:cubicBezTo>
                    <a:pt x="22" y="1071"/>
                    <a:pt x="68" y="1290"/>
                    <a:pt x="160" y="1497"/>
                  </a:cubicBezTo>
                  <a:cubicBezTo>
                    <a:pt x="190" y="1546"/>
                    <a:pt x="237" y="1605"/>
                    <a:pt x="294" y="1605"/>
                  </a:cubicBezTo>
                  <a:cubicBezTo>
                    <a:pt x="302" y="1605"/>
                    <a:pt x="312" y="1603"/>
                    <a:pt x="321" y="1600"/>
                  </a:cubicBezTo>
                  <a:cubicBezTo>
                    <a:pt x="390" y="1566"/>
                    <a:pt x="390" y="1497"/>
                    <a:pt x="401" y="1439"/>
                  </a:cubicBezTo>
                  <a:cubicBezTo>
                    <a:pt x="401" y="1117"/>
                    <a:pt x="298" y="807"/>
                    <a:pt x="309" y="485"/>
                  </a:cubicBezTo>
                  <a:cubicBezTo>
                    <a:pt x="309" y="358"/>
                    <a:pt x="367" y="71"/>
                    <a:pt x="217" y="13"/>
                  </a:cubicBezTo>
                  <a:cubicBezTo>
                    <a:pt x="197" y="5"/>
                    <a:pt x="178" y="1"/>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102"/>
            <p:cNvSpPr/>
            <p:nvPr/>
          </p:nvSpPr>
          <p:spPr>
            <a:xfrm>
              <a:off x="1293557" y="2229794"/>
              <a:ext cx="56709" cy="193558"/>
            </a:xfrm>
            <a:custGeom>
              <a:avLst/>
              <a:gdLst/>
              <a:ahLst/>
              <a:cxnLst/>
              <a:rect l="l" t="t" r="r" b="b"/>
              <a:pathLst>
                <a:path w="530" h="1809" extrusionOk="0">
                  <a:moveTo>
                    <a:pt x="296" y="1"/>
                  </a:moveTo>
                  <a:cubicBezTo>
                    <a:pt x="131" y="1"/>
                    <a:pt x="150" y="348"/>
                    <a:pt x="150" y="451"/>
                  </a:cubicBezTo>
                  <a:cubicBezTo>
                    <a:pt x="161" y="819"/>
                    <a:pt x="127" y="1187"/>
                    <a:pt x="35" y="1544"/>
                  </a:cubicBezTo>
                  <a:cubicBezTo>
                    <a:pt x="12" y="1601"/>
                    <a:pt x="0" y="1659"/>
                    <a:pt x="12" y="1716"/>
                  </a:cubicBezTo>
                  <a:cubicBezTo>
                    <a:pt x="23" y="1774"/>
                    <a:pt x="69" y="1808"/>
                    <a:pt x="138" y="1808"/>
                  </a:cubicBezTo>
                  <a:cubicBezTo>
                    <a:pt x="196" y="1797"/>
                    <a:pt x="230" y="1728"/>
                    <a:pt x="242" y="1670"/>
                  </a:cubicBezTo>
                  <a:cubicBezTo>
                    <a:pt x="311" y="1337"/>
                    <a:pt x="380" y="1015"/>
                    <a:pt x="414" y="681"/>
                  </a:cubicBezTo>
                  <a:cubicBezTo>
                    <a:pt x="437" y="532"/>
                    <a:pt x="529" y="83"/>
                    <a:pt x="357" y="14"/>
                  </a:cubicBezTo>
                  <a:cubicBezTo>
                    <a:pt x="334" y="5"/>
                    <a:pt x="314" y="1"/>
                    <a:pt x="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102"/>
            <p:cNvSpPr/>
            <p:nvPr/>
          </p:nvSpPr>
          <p:spPr>
            <a:xfrm>
              <a:off x="1470749" y="2142697"/>
              <a:ext cx="85384" cy="197838"/>
            </a:xfrm>
            <a:custGeom>
              <a:avLst/>
              <a:gdLst/>
              <a:ahLst/>
              <a:cxnLst/>
              <a:rect l="l" t="t" r="r" b="b"/>
              <a:pathLst>
                <a:path w="798" h="1849" extrusionOk="0">
                  <a:moveTo>
                    <a:pt x="389" y="0"/>
                  </a:moveTo>
                  <a:cubicBezTo>
                    <a:pt x="386" y="0"/>
                    <a:pt x="383" y="0"/>
                    <a:pt x="380" y="0"/>
                  </a:cubicBezTo>
                  <a:cubicBezTo>
                    <a:pt x="150" y="0"/>
                    <a:pt x="253" y="541"/>
                    <a:pt x="242" y="713"/>
                  </a:cubicBezTo>
                  <a:cubicBezTo>
                    <a:pt x="184" y="1081"/>
                    <a:pt x="104" y="1449"/>
                    <a:pt x="0" y="1794"/>
                  </a:cubicBezTo>
                  <a:cubicBezTo>
                    <a:pt x="8" y="1830"/>
                    <a:pt x="42" y="1848"/>
                    <a:pt x="77" y="1848"/>
                  </a:cubicBezTo>
                  <a:cubicBezTo>
                    <a:pt x="99" y="1848"/>
                    <a:pt x="121" y="1842"/>
                    <a:pt x="138" y="1829"/>
                  </a:cubicBezTo>
                  <a:cubicBezTo>
                    <a:pt x="184" y="1794"/>
                    <a:pt x="219" y="1748"/>
                    <a:pt x="230" y="1691"/>
                  </a:cubicBezTo>
                  <a:cubicBezTo>
                    <a:pt x="299" y="1474"/>
                    <a:pt x="798" y="0"/>
                    <a:pt x="3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102"/>
            <p:cNvSpPr/>
            <p:nvPr/>
          </p:nvSpPr>
          <p:spPr>
            <a:xfrm>
              <a:off x="912103" y="1294831"/>
              <a:ext cx="518082" cy="79392"/>
            </a:xfrm>
            <a:custGeom>
              <a:avLst/>
              <a:gdLst/>
              <a:ahLst/>
              <a:cxnLst/>
              <a:rect l="l" t="t" r="r" b="b"/>
              <a:pathLst>
                <a:path w="4842" h="742" extrusionOk="0">
                  <a:moveTo>
                    <a:pt x="2576" y="0"/>
                  </a:moveTo>
                  <a:cubicBezTo>
                    <a:pt x="1923" y="0"/>
                    <a:pt x="1263" y="70"/>
                    <a:pt x="633" y="220"/>
                  </a:cubicBezTo>
                  <a:cubicBezTo>
                    <a:pt x="484" y="243"/>
                    <a:pt x="346" y="289"/>
                    <a:pt x="208" y="358"/>
                  </a:cubicBezTo>
                  <a:cubicBezTo>
                    <a:pt x="104" y="427"/>
                    <a:pt x="1" y="565"/>
                    <a:pt x="70" y="680"/>
                  </a:cubicBezTo>
                  <a:cubicBezTo>
                    <a:pt x="100" y="725"/>
                    <a:pt x="153" y="742"/>
                    <a:pt x="214" y="742"/>
                  </a:cubicBezTo>
                  <a:cubicBezTo>
                    <a:pt x="295" y="742"/>
                    <a:pt x="389" y="713"/>
                    <a:pt x="461" y="680"/>
                  </a:cubicBezTo>
                  <a:cubicBezTo>
                    <a:pt x="1115" y="360"/>
                    <a:pt x="1838" y="217"/>
                    <a:pt x="2567" y="217"/>
                  </a:cubicBezTo>
                  <a:cubicBezTo>
                    <a:pt x="3093" y="217"/>
                    <a:pt x="3622" y="292"/>
                    <a:pt x="4129" y="427"/>
                  </a:cubicBezTo>
                  <a:cubicBezTo>
                    <a:pt x="4236" y="452"/>
                    <a:pt x="4361" y="500"/>
                    <a:pt x="4478" y="500"/>
                  </a:cubicBezTo>
                  <a:cubicBezTo>
                    <a:pt x="4524" y="500"/>
                    <a:pt x="4570" y="493"/>
                    <a:pt x="4612" y="473"/>
                  </a:cubicBezTo>
                  <a:cubicBezTo>
                    <a:pt x="4842" y="369"/>
                    <a:pt x="4623" y="255"/>
                    <a:pt x="4508" y="232"/>
                  </a:cubicBezTo>
                  <a:cubicBezTo>
                    <a:pt x="4267" y="174"/>
                    <a:pt x="4037" y="140"/>
                    <a:pt x="3807" y="105"/>
                  </a:cubicBezTo>
                  <a:cubicBezTo>
                    <a:pt x="3450" y="48"/>
                    <a:pt x="3083" y="13"/>
                    <a:pt x="2726" y="2"/>
                  </a:cubicBezTo>
                  <a:cubicBezTo>
                    <a:pt x="2676" y="1"/>
                    <a:pt x="2626" y="0"/>
                    <a:pt x="2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102"/>
            <p:cNvSpPr/>
            <p:nvPr/>
          </p:nvSpPr>
          <p:spPr>
            <a:xfrm>
              <a:off x="1037613" y="1087894"/>
              <a:ext cx="297881" cy="70190"/>
            </a:xfrm>
            <a:custGeom>
              <a:avLst/>
              <a:gdLst/>
              <a:ahLst/>
              <a:cxnLst/>
              <a:rect l="l" t="t" r="r" b="b"/>
              <a:pathLst>
                <a:path w="2784" h="656" extrusionOk="0">
                  <a:moveTo>
                    <a:pt x="1231" y="1"/>
                  </a:moveTo>
                  <a:cubicBezTo>
                    <a:pt x="969" y="1"/>
                    <a:pt x="708" y="9"/>
                    <a:pt x="449" y="27"/>
                  </a:cubicBezTo>
                  <a:cubicBezTo>
                    <a:pt x="435" y="26"/>
                    <a:pt x="421" y="25"/>
                    <a:pt x="408" y="25"/>
                  </a:cubicBezTo>
                  <a:cubicBezTo>
                    <a:pt x="286" y="25"/>
                    <a:pt x="174" y="70"/>
                    <a:pt x="81" y="153"/>
                  </a:cubicBezTo>
                  <a:cubicBezTo>
                    <a:pt x="24" y="245"/>
                    <a:pt x="1" y="360"/>
                    <a:pt x="24" y="464"/>
                  </a:cubicBezTo>
                  <a:cubicBezTo>
                    <a:pt x="12" y="510"/>
                    <a:pt x="24" y="556"/>
                    <a:pt x="47" y="602"/>
                  </a:cubicBezTo>
                  <a:cubicBezTo>
                    <a:pt x="83" y="638"/>
                    <a:pt x="128" y="656"/>
                    <a:pt x="173" y="656"/>
                  </a:cubicBezTo>
                  <a:cubicBezTo>
                    <a:pt x="200" y="656"/>
                    <a:pt x="228" y="649"/>
                    <a:pt x="254" y="636"/>
                  </a:cubicBezTo>
                  <a:cubicBezTo>
                    <a:pt x="323" y="602"/>
                    <a:pt x="380" y="556"/>
                    <a:pt x="438" y="510"/>
                  </a:cubicBezTo>
                  <a:cubicBezTo>
                    <a:pt x="725" y="291"/>
                    <a:pt x="1105" y="268"/>
                    <a:pt x="1461" y="257"/>
                  </a:cubicBezTo>
                  <a:cubicBezTo>
                    <a:pt x="1544" y="254"/>
                    <a:pt x="1626" y="252"/>
                    <a:pt x="1707" y="252"/>
                  </a:cubicBezTo>
                  <a:cubicBezTo>
                    <a:pt x="1976" y="252"/>
                    <a:pt x="2237" y="274"/>
                    <a:pt x="2484" y="372"/>
                  </a:cubicBezTo>
                  <a:cubicBezTo>
                    <a:pt x="2519" y="395"/>
                    <a:pt x="2553" y="406"/>
                    <a:pt x="2588" y="406"/>
                  </a:cubicBezTo>
                  <a:cubicBezTo>
                    <a:pt x="2783" y="395"/>
                    <a:pt x="2703" y="119"/>
                    <a:pt x="2576" y="50"/>
                  </a:cubicBezTo>
                  <a:cubicBezTo>
                    <a:pt x="2524" y="24"/>
                    <a:pt x="2434" y="16"/>
                    <a:pt x="2337" y="16"/>
                  </a:cubicBezTo>
                  <a:cubicBezTo>
                    <a:pt x="2221" y="16"/>
                    <a:pt x="2095" y="27"/>
                    <a:pt x="2013" y="27"/>
                  </a:cubicBezTo>
                  <a:cubicBezTo>
                    <a:pt x="1754" y="9"/>
                    <a:pt x="1493" y="1"/>
                    <a:pt x="12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102"/>
            <p:cNvSpPr/>
            <p:nvPr/>
          </p:nvSpPr>
          <p:spPr>
            <a:xfrm>
              <a:off x="976089" y="2992488"/>
              <a:ext cx="399957" cy="103574"/>
            </a:xfrm>
            <a:custGeom>
              <a:avLst/>
              <a:gdLst/>
              <a:ahLst/>
              <a:cxnLst/>
              <a:rect l="l" t="t" r="r" b="b"/>
              <a:pathLst>
                <a:path w="3738" h="968" extrusionOk="0">
                  <a:moveTo>
                    <a:pt x="131" y="1"/>
                  </a:moveTo>
                  <a:cubicBezTo>
                    <a:pt x="116" y="1"/>
                    <a:pt x="99" y="5"/>
                    <a:pt x="81" y="16"/>
                  </a:cubicBezTo>
                  <a:cubicBezTo>
                    <a:pt x="1" y="62"/>
                    <a:pt x="24" y="384"/>
                    <a:pt x="35" y="464"/>
                  </a:cubicBezTo>
                  <a:cubicBezTo>
                    <a:pt x="47" y="614"/>
                    <a:pt x="127" y="752"/>
                    <a:pt x="254" y="843"/>
                  </a:cubicBezTo>
                  <a:cubicBezTo>
                    <a:pt x="357" y="889"/>
                    <a:pt x="472" y="924"/>
                    <a:pt x="599" y="924"/>
                  </a:cubicBezTo>
                  <a:cubicBezTo>
                    <a:pt x="1262" y="949"/>
                    <a:pt x="1931" y="968"/>
                    <a:pt x="2601" y="968"/>
                  </a:cubicBezTo>
                  <a:cubicBezTo>
                    <a:pt x="2861" y="968"/>
                    <a:pt x="3121" y="965"/>
                    <a:pt x="3381" y="958"/>
                  </a:cubicBezTo>
                  <a:cubicBezTo>
                    <a:pt x="3462" y="958"/>
                    <a:pt x="3542" y="947"/>
                    <a:pt x="3623" y="912"/>
                  </a:cubicBezTo>
                  <a:cubicBezTo>
                    <a:pt x="3692" y="878"/>
                    <a:pt x="3738" y="786"/>
                    <a:pt x="3715" y="706"/>
                  </a:cubicBezTo>
                  <a:cubicBezTo>
                    <a:pt x="3680" y="614"/>
                    <a:pt x="3554" y="602"/>
                    <a:pt x="3450" y="602"/>
                  </a:cubicBezTo>
                  <a:lnTo>
                    <a:pt x="1036" y="545"/>
                  </a:lnTo>
                  <a:cubicBezTo>
                    <a:pt x="771" y="545"/>
                    <a:pt x="461" y="510"/>
                    <a:pt x="334" y="292"/>
                  </a:cubicBezTo>
                  <a:cubicBezTo>
                    <a:pt x="284" y="211"/>
                    <a:pt x="234"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28" name="Google Shape;4428;p102"/>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102">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102">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102">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4435"/>
        <p:cNvGrpSpPr/>
        <p:nvPr/>
      </p:nvGrpSpPr>
      <p:grpSpPr>
        <a:xfrm>
          <a:off x="0" y="0"/>
          <a:ext cx="0" cy="0"/>
          <a:chOff x="0" y="0"/>
          <a:chExt cx="0" cy="0"/>
        </a:xfrm>
      </p:grpSpPr>
      <p:sp>
        <p:nvSpPr>
          <p:cNvPr id="4436" name="Google Shape;4436;p103"/>
          <p:cNvSpPr/>
          <p:nvPr/>
        </p:nvSpPr>
        <p:spPr>
          <a:xfrm flipH="1">
            <a:off x="6951227" y="573284"/>
            <a:ext cx="1490100" cy="1490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437" name="Google Shape;4437;p103"/>
          <p:cNvCxnSpPr/>
          <p:nvPr/>
        </p:nvCxnSpPr>
        <p:spPr>
          <a:xfrm rot="10800000">
            <a:off x="6308325" y="3869067"/>
            <a:ext cx="2014200" cy="0"/>
          </a:xfrm>
          <a:prstGeom prst="straightConnector1">
            <a:avLst/>
          </a:prstGeom>
          <a:noFill/>
          <a:ln w="19050" cap="flat" cmpd="sng">
            <a:solidFill>
              <a:schemeClr val="dk1"/>
            </a:solidFill>
            <a:prstDash val="solid"/>
            <a:round/>
            <a:headEnd type="none" w="med" len="med"/>
            <a:tailEnd type="none" w="med" len="med"/>
          </a:ln>
        </p:spPr>
      </p:cxnSp>
      <p:sp>
        <p:nvSpPr>
          <p:cNvPr id="4438" name="Google Shape;4438;p103"/>
          <p:cNvSpPr txBox="1">
            <a:spLocks noGrp="1"/>
          </p:cNvSpPr>
          <p:nvPr>
            <p:ph type="title"/>
          </p:nvPr>
        </p:nvSpPr>
        <p:spPr>
          <a:xfrm flipH="1">
            <a:off x="5232225" y="2302488"/>
            <a:ext cx="3201900" cy="13536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YEAR: FACTS</a:t>
            </a:r>
            <a:endParaRPr/>
          </a:p>
        </p:txBody>
      </p:sp>
      <p:sp>
        <p:nvSpPr>
          <p:cNvPr id="4439" name="Google Shape;4439;p103"/>
          <p:cNvSpPr txBox="1">
            <a:spLocks noGrp="1"/>
          </p:cNvSpPr>
          <p:nvPr>
            <p:ph type="subTitle" idx="1"/>
          </p:nvPr>
        </p:nvSpPr>
        <p:spPr>
          <a:xfrm flipH="1">
            <a:off x="5232225" y="4022713"/>
            <a:ext cx="3201900" cy="547500"/>
          </a:xfrm>
          <a:prstGeom prst="rect">
            <a:avLst/>
          </a:prstGeom>
        </p:spPr>
        <p:txBody>
          <a:bodyPr spcFirstLastPara="1" wrap="square" lIns="91425" tIns="91425" rIns="91425" bIns="91425" anchor="ctr" anchorCtr="0">
            <a:noAutofit/>
          </a:bodyPr>
          <a:lstStyle/>
          <a:p>
            <a:pPr marL="0" lvl="0" indent="0" algn="r" rtl="0">
              <a:spcBef>
                <a:spcPts val="0"/>
              </a:spcBef>
              <a:spcAft>
                <a:spcPts val="1600"/>
              </a:spcAft>
              <a:buNone/>
            </a:pPr>
            <a:r>
              <a:rPr lang="en"/>
              <a:t>You can enter a subtitle here if you need it</a:t>
            </a:r>
            <a:endParaRPr/>
          </a:p>
        </p:txBody>
      </p:sp>
      <p:sp>
        <p:nvSpPr>
          <p:cNvPr id="4440" name="Google Shape;4440;p103"/>
          <p:cNvSpPr txBox="1">
            <a:spLocks noGrp="1"/>
          </p:cNvSpPr>
          <p:nvPr>
            <p:ph type="title" idx="2"/>
          </p:nvPr>
        </p:nvSpPr>
        <p:spPr>
          <a:xfrm flipH="1">
            <a:off x="6882975" y="829775"/>
            <a:ext cx="1626600" cy="97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grpSp>
        <p:nvGrpSpPr>
          <p:cNvPr id="4441" name="Google Shape;4441;p103"/>
          <p:cNvGrpSpPr/>
          <p:nvPr/>
        </p:nvGrpSpPr>
        <p:grpSpPr>
          <a:xfrm>
            <a:off x="520659" y="988101"/>
            <a:ext cx="5107267" cy="4106292"/>
            <a:chOff x="520659" y="427226"/>
            <a:chExt cx="5107267" cy="4106292"/>
          </a:xfrm>
        </p:grpSpPr>
        <p:sp>
          <p:nvSpPr>
            <p:cNvPr id="4442" name="Google Shape;4442;p103"/>
            <p:cNvSpPr/>
            <p:nvPr/>
          </p:nvSpPr>
          <p:spPr>
            <a:xfrm rot="-1550670" flipH="1">
              <a:off x="844512" y="1296984"/>
              <a:ext cx="4498788" cy="2338031"/>
            </a:xfrm>
            <a:custGeom>
              <a:avLst/>
              <a:gdLst/>
              <a:ahLst/>
              <a:cxnLst/>
              <a:rect l="l" t="t" r="r" b="b"/>
              <a:pathLst>
                <a:path w="46898" h="24373" extrusionOk="0">
                  <a:moveTo>
                    <a:pt x="41724" y="1"/>
                  </a:moveTo>
                  <a:cubicBezTo>
                    <a:pt x="41546" y="1"/>
                    <a:pt x="41374" y="19"/>
                    <a:pt x="41214" y="60"/>
                  </a:cubicBezTo>
                  <a:cubicBezTo>
                    <a:pt x="40438" y="243"/>
                    <a:pt x="39296" y="1064"/>
                    <a:pt x="38840" y="1726"/>
                  </a:cubicBezTo>
                  <a:cubicBezTo>
                    <a:pt x="38475" y="2320"/>
                    <a:pt x="38087" y="2890"/>
                    <a:pt x="37721" y="3461"/>
                  </a:cubicBezTo>
                  <a:cubicBezTo>
                    <a:pt x="37356" y="4032"/>
                    <a:pt x="36923" y="4602"/>
                    <a:pt x="36580" y="5173"/>
                  </a:cubicBezTo>
                  <a:cubicBezTo>
                    <a:pt x="36238" y="5744"/>
                    <a:pt x="35850" y="6223"/>
                    <a:pt x="35370" y="6542"/>
                  </a:cubicBezTo>
                  <a:cubicBezTo>
                    <a:pt x="35279" y="6634"/>
                    <a:pt x="35165" y="6725"/>
                    <a:pt x="35051" y="6793"/>
                  </a:cubicBezTo>
                  <a:cubicBezTo>
                    <a:pt x="34847" y="6925"/>
                    <a:pt x="34652" y="6981"/>
                    <a:pt x="34460" y="6981"/>
                  </a:cubicBezTo>
                  <a:cubicBezTo>
                    <a:pt x="34352" y="6981"/>
                    <a:pt x="34245" y="6963"/>
                    <a:pt x="34138" y="6930"/>
                  </a:cubicBezTo>
                  <a:lnTo>
                    <a:pt x="33887" y="6930"/>
                  </a:lnTo>
                  <a:cubicBezTo>
                    <a:pt x="32686" y="6872"/>
                    <a:pt x="32265" y="6710"/>
                    <a:pt x="31321" y="6710"/>
                  </a:cubicBezTo>
                  <a:cubicBezTo>
                    <a:pt x="30794" y="6710"/>
                    <a:pt x="30105" y="6760"/>
                    <a:pt x="29025" y="6908"/>
                  </a:cubicBezTo>
                  <a:cubicBezTo>
                    <a:pt x="28112" y="7045"/>
                    <a:pt x="26537" y="7433"/>
                    <a:pt x="25670" y="7729"/>
                  </a:cubicBezTo>
                  <a:cubicBezTo>
                    <a:pt x="24985" y="7958"/>
                    <a:pt x="23775" y="8437"/>
                    <a:pt x="23227" y="9122"/>
                  </a:cubicBezTo>
                  <a:cubicBezTo>
                    <a:pt x="23113" y="9167"/>
                    <a:pt x="22999" y="9236"/>
                    <a:pt x="22885" y="9304"/>
                  </a:cubicBezTo>
                  <a:cubicBezTo>
                    <a:pt x="22337" y="9738"/>
                    <a:pt x="21698" y="10286"/>
                    <a:pt x="21310" y="10834"/>
                  </a:cubicBezTo>
                  <a:cubicBezTo>
                    <a:pt x="21196" y="10993"/>
                    <a:pt x="21127" y="11244"/>
                    <a:pt x="20968" y="11381"/>
                  </a:cubicBezTo>
                  <a:cubicBezTo>
                    <a:pt x="20854" y="11473"/>
                    <a:pt x="20785" y="11473"/>
                    <a:pt x="20739" y="11473"/>
                  </a:cubicBezTo>
                  <a:cubicBezTo>
                    <a:pt x="20514" y="11599"/>
                    <a:pt x="20255" y="11630"/>
                    <a:pt x="19987" y="11630"/>
                  </a:cubicBezTo>
                  <a:cubicBezTo>
                    <a:pt x="19820" y="11630"/>
                    <a:pt x="19650" y="11618"/>
                    <a:pt x="19484" y="11610"/>
                  </a:cubicBezTo>
                  <a:lnTo>
                    <a:pt x="19301" y="11610"/>
                  </a:lnTo>
                  <a:cubicBezTo>
                    <a:pt x="19233" y="11610"/>
                    <a:pt x="19187" y="11610"/>
                    <a:pt x="19142" y="11587"/>
                  </a:cubicBezTo>
                  <a:cubicBezTo>
                    <a:pt x="18969" y="11611"/>
                    <a:pt x="18796" y="11630"/>
                    <a:pt x="18620" y="11630"/>
                  </a:cubicBezTo>
                  <a:cubicBezTo>
                    <a:pt x="18308" y="11630"/>
                    <a:pt x="17986" y="11571"/>
                    <a:pt x="17635" y="11381"/>
                  </a:cubicBezTo>
                  <a:cubicBezTo>
                    <a:pt x="16745" y="10879"/>
                    <a:pt x="15946" y="10377"/>
                    <a:pt x="14965" y="10035"/>
                  </a:cubicBezTo>
                  <a:cubicBezTo>
                    <a:pt x="14782" y="10970"/>
                    <a:pt x="14462" y="11929"/>
                    <a:pt x="13960" y="12728"/>
                  </a:cubicBezTo>
                  <a:cubicBezTo>
                    <a:pt x="13207" y="13938"/>
                    <a:pt x="12020" y="14988"/>
                    <a:pt x="10582" y="15262"/>
                  </a:cubicBezTo>
                  <a:cubicBezTo>
                    <a:pt x="10202" y="15336"/>
                    <a:pt x="9832" y="15374"/>
                    <a:pt x="9469" y="15374"/>
                  </a:cubicBezTo>
                  <a:cubicBezTo>
                    <a:pt x="8718" y="15374"/>
                    <a:pt x="7995" y="15212"/>
                    <a:pt x="7272" y="14874"/>
                  </a:cubicBezTo>
                  <a:cubicBezTo>
                    <a:pt x="6930" y="14691"/>
                    <a:pt x="6633" y="14463"/>
                    <a:pt x="6337" y="14212"/>
                  </a:cubicBezTo>
                  <a:cubicBezTo>
                    <a:pt x="6263" y="14243"/>
                    <a:pt x="6178" y="14257"/>
                    <a:pt x="6086" y="14257"/>
                  </a:cubicBezTo>
                  <a:cubicBezTo>
                    <a:pt x="5576" y="14257"/>
                    <a:pt x="4839" y="13838"/>
                    <a:pt x="4511" y="13664"/>
                  </a:cubicBezTo>
                  <a:cubicBezTo>
                    <a:pt x="3917" y="13344"/>
                    <a:pt x="3506" y="12705"/>
                    <a:pt x="2867" y="12454"/>
                  </a:cubicBezTo>
                  <a:cubicBezTo>
                    <a:pt x="2731" y="12400"/>
                    <a:pt x="2567" y="12376"/>
                    <a:pt x="2392" y="12376"/>
                  </a:cubicBezTo>
                  <a:cubicBezTo>
                    <a:pt x="1451" y="12376"/>
                    <a:pt x="195" y="13085"/>
                    <a:pt x="1292" y="13778"/>
                  </a:cubicBezTo>
                  <a:cubicBezTo>
                    <a:pt x="1110" y="13938"/>
                    <a:pt x="1132" y="14212"/>
                    <a:pt x="1247" y="14417"/>
                  </a:cubicBezTo>
                  <a:cubicBezTo>
                    <a:pt x="1452" y="14805"/>
                    <a:pt x="1840" y="14737"/>
                    <a:pt x="2114" y="14965"/>
                  </a:cubicBezTo>
                  <a:cubicBezTo>
                    <a:pt x="2274" y="15102"/>
                    <a:pt x="2228" y="15239"/>
                    <a:pt x="2365" y="15444"/>
                  </a:cubicBezTo>
                  <a:cubicBezTo>
                    <a:pt x="2543" y="15693"/>
                    <a:pt x="2720" y="15720"/>
                    <a:pt x="2941" y="15720"/>
                  </a:cubicBezTo>
                  <a:cubicBezTo>
                    <a:pt x="3004" y="15720"/>
                    <a:pt x="3070" y="15718"/>
                    <a:pt x="3141" y="15718"/>
                  </a:cubicBezTo>
                  <a:cubicBezTo>
                    <a:pt x="3462" y="15697"/>
                    <a:pt x="3763" y="15663"/>
                    <a:pt x="4057" y="15663"/>
                  </a:cubicBezTo>
                  <a:cubicBezTo>
                    <a:pt x="4412" y="15663"/>
                    <a:pt x="4754" y="15713"/>
                    <a:pt x="5104" y="15901"/>
                  </a:cubicBezTo>
                  <a:cubicBezTo>
                    <a:pt x="5766" y="16266"/>
                    <a:pt x="6359" y="17019"/>
                    <a:pt x="6839" y="17590"/>
                  </a:cubicBezTo>
                  <a:cubicBezTo>
                    <a:pt x="6774" y="17618"/>
                    <a:pt x="6692" y="17630"/>
                    <a:pt x="6600" y="17630"/>
                  </a:cubicBezTo>
                  <a:cubicBezTo>
                    <a:pt x="6177" y="17630"/>
                    <a:pt x="5525" y="17380"/>
                    <a:pt x="5150" y="17362"/>
                  </a:cubicBezTo>
                  <a:cubicBezTo>
                    <a:pt x="5105" y="17358"/>
                    <a:pt x="5060" y="17357"/>
                    <a:pt x="5016" y="17357"/>
                  </a:cubicBezTo>
                  <a:cubicBezTo>
                    <a:pt x="4841" y="17357"/>
                    <a:pt x="4667" y="17378"/>
                    <a:pt x="4492" y="17378"/>
                  </a:cubicBezTo>
                  <a:cubicBezTo>
                    <a:pt x="4415" y="17378"/>
                    <a:pt x="4337" y="17374"/>
                    <a:pt x="4260" y="17362"/>
                  </a:cubicBezTo>
                  <a:cubicBezTo>
                    <a:pt x="3643" y="17293"/>
                    <a:pt x="3141" y="16974"/>
                    <a:pt x="2502" y="16951"/>
                  </a:cubicBezTo>
                  <a:cubicBezTo>
                    <a:pt x="2481" y="16950"/>
                    <a:pt x="2459" y="16950"/>
                    <a:pt x="2435" y="16950"/>
                  </a:cubicBezTo>
                  <a:cubicBezTo>
                    <a:pt x="1706" y="16950"/>
                    <a:pt x="1" y="17301"/>
                    <a:pt x="1018" y="18275"/>
                  </a:cubicBezTo>
                  <a:cubicBezTo>
                    <a:pt x="607" y="18663"/>
                    <a:pt x="1178" y="19096"/>
                    <a:pt x="1521" y="19142"/>
                  </a:cubicBezTo>
                  <a:cubicBezTo>
                    <a:pt x="2114" y="19210"/>
                    <a:pt x="2045" y="19279"/>
                    <a:pt x="2434" y="19644"/>
                  </a:cubicBezTo>
                  <a:cubicBezTo>
                    <a:pt x="2741" y="19951"/>
                    <a:pt x="3469" y="20216"/>
                    <a:pt x="3931" y="20216"/>
                  </a:cubicBezTo>
                  <a:cubicBezTo>
                    <a:pt x="3949" y="20216"/>
                    <a:pt x="3968" y="20216"/>
                    <a:pt x="3986" y="20215"/>
                  </a:cubicBezTo>
                  <a:cubicBezTo>
                    <a:pt x="4168" y="20192"/>
                    <a:pt x="4351" y="20101"/>
                    <a:pt x="4533" y="20101"/>
                  </a:cubicBezTo>
                  <a:cubicBezTo>
                    <a:pt x="4876" y="20101"/>
                    <a:pt x="5173" y="20283"/>
                    <a:pt x="5469" y="20420"/>
                  </a:cubicBezTo>
                  <a:cubicBezTo>
                    <a:pt x="5949" y="20603"/>
                    <a:pt x="6542" y="20831"/>
                    <a:pt x="6953" y="21128"/>
                  </a:cubicBezTo>
                  <a:cubicBezTo>
                    <a:pt x="7341" y="21379"/>
                    <a:pt x="7455" y="21812"/>
                    <a:pt x="7661" y="22178"/>
                  </a:cubicBezTo>
                  <a:cubicBezTo>
                    <a:pt x="8459" y="23524"/>
                    <a:pt x="9920" y="24004"/>
                    <a:pt x="11335" y="24323"/>
                  </a:cubicBezTo>
                  <a:cubicBezTo>
                    <a:pt x="11479" y="24358"/>
                    <a:pt x="11622" y="24373"/>
                    <a:pt x="11763" y="24373"/>
                  </a:cubicBezTo>
                  <a:cubicBezTo>
                    <a:pt x="12655" y="24373"/>
                    <a:pt x="13508" y="23773"/>
                    <a:pt x="14394" y="23616"/>
                  </a:cubicBezTo>
                  <a:cubicBezTo>
                    <a:pt x="14583" y="23586"/>
                    <a:pt x="14803" y="23569"/>
                    <a:pt x="15029" y="23569"/>
                  </a:cubicBezTo>
                  <a:cubicBezTo>
                    <a:pt x="15320" y="23569"/>
                    <a:pt x="15620" y="23597"/>
                    <a:pt x="15878" y="23661"/>
                  </a:cubicBezTo>
                  <a:cubicBezTo>
                    <a:pt x="16448" y="23798"/>
                    <a:pt x="16973" y="24232"/>
                    <a:pt x="17544" y="24278"/>
                  </a:cubicBezTo>
                  <a:cubicBezTo>
                    <a:pt x="17582" y="24280"/>
                    <a:pt x="17620" y="24281"/>
                    <a:pt x="17659" y="24281"/>
                  </a:cubicBezTo>
                  <a:cubicBezTo>
                    <a:pt x="18498" y="24281"/>
                    <a:pt x="19657" y="23829"/>
                    <a:pt x="20420" y="23502"/>
                  </a:cubicBezTo>
                  <a:cubicBezTo>
                    <a:pt x="20968" y="23273"/>
                    <a:pt x="21493" y="22885"/>
                    <a:pt x="22063" y="22771"/>
                  </a:cubicBezTo>
                  <a:cubicBezTo>
                    <a:pt x="22200" y="22748"/>
                    <a:pt x="22333" y="22740"/>
                    <a:pt x="22463" y="22740"/>
                  </a:cubicBezTo>
                  <a:cubicBezTo>
                    <a:pt x="22854" y="22740"/>
                    <a:pt x="23222" y="22817"/>
                    <a:pt x="23615" y="22817"/>
                  </a:cubicBezTo>
                  <a:cubicBezTo>
                    <a:pt x="23981" y="22680"/>
                    <a:pt x="24346" y="22589"/>
                    <a:pt x="24688" y="22452"/>
                  </a:cubicBezTo>
                  <a:cubicBezTo>
                    <a:pt x="25099" y="22292"/>
                    <a:pt x="25396" y="21972"/>
                    <a:pt x="25715" y="21698"/>
                  </a:cubicBezTo>
                  <a:cubicBezTo>
                    <a:pt x="26126" y="21219"/>
                    <a:pt x="26537" y="20785"/>
                    <a:pt x="26994" y="20329"/>
                  </a:cubicBezTo>
                  <a:cubicBezTo>
                    <a:pt x="27792" y="19507"/>
                    <a:pt x="28066" y="18480"/>
                    <a:pt x="28591" y="17521"/>
                  </a:cubicBezTo>
                  <a:cubicBezTo>
                    <a:pt x="28865" y="17019"/>
                    <a:pt x="29139" y="16220"/>
                    <a:pt x="29710" y="16083"/>
                  </a:cubicBezTo>
                  <a:lnTo>
                    <a:pt x="29710" y="16083"/>
                  </a:lnTo>
                  <a:cubicBezTo>
                    <a:pt x="29459" y="16312"/>
                    <a:pt x="29413" y="16631"/>
                    <a:pt x="29208" y="16859"/>
                  </a:cubicBezTo>
                  <a:cubicBezTo>
                    <a:pt x="29618" y="17042"/>
                    <a:pt x="30121" y="16882"/>
                    <a:pt x="30554" y="17179"/>
                  </a:cubicBezTo>
                  <a:cubicBezTo>
                    <a:pt x="31011" y="17521"/>
                    <a:pt x="31239" y="18001"/>
                    <a:pt x="31833" y="18160"/>
                  </a:cubicBezTo>
                  <a:cubicBezTo>
                    <a:pt x="32004" y="18207"/>
                    <a:pt x="32157" y="18228"/>
                    <a:pt x="32294" y="18228"/>
                  </a:cubicBezTo>
                  <a:cubicBezTo>
                    <a:pt x="32904" y="18228"/>
                    <a:pt x="33190" y="17802"/>
                    <a:pt x="33339" y="17225"/>
                  </a:cubicBezTo>
                  <a:cubicBezTo>
                    <a:pt x="33727" y="17590"/>
                    <a:pt x="34138" y="17887"/>
                    <a:pt x="34594" y="18023"/>
                  </a:cubicBezTo>
                  <a:cubicBezTo>
                    <a:pt x="34366" y="18206"/>
                    <a:pt x="34252" y="18754"/>
                    <a:pt x="34366" y="19028"/>
                  </a:cubicBezTo>
                  <a:cubicBezTo>
                    <a:pt x="34480" y="19325"/>
                    <a:pt x="34777" y="19393"/>
                    <a:pt x="35051" y="19598"/>
                  </a:cubicBezTo>
                  <a:cubicBezTo>
                    <a:pt x="35188" y="19667"/>
                    <a:pt x="35279" y="19918"/>
                    <a:pt x="35416" y="19964"/>
                  </a:cubicBezTo>
                  <a:cubicBezTo>
                    <a:pt x="35439" y="19970"/>
                    <a:pt x="35463" y="19973"/>
                    <a:pt x="35488" y="19973"/>
                  </a:cubicBezTo>
                  <a:cubicBezTo>
                    <a:pt x="35605" y="19973"/>
                    <a:pt x="35730" y="19909"/>
                    <a:pt x="35847" y="19909"/>
                  </a:cubicBezTo>
                  <a:cubicBezTo>
                    <a:pt x="35871" y="19909"/>
                    <a:pt x="35895" y="19911"/>
                    <a:pt x="35918" y="19918"/>
                  </a:cubicBezTo>
                  <a:cubicBezTo>
                    <a:pt x="36166" y="19980"/>
                    <a:pt x="36350" y="20199"/>
                    <a:pt x="36571" y="20199"/>
                  </a:cubicBezTo>
                  <a:cubicBezTo>
                    <a:pt x="36677" y="20199"/>
                    <a:pt x="36790" y="20149"/>
                    <a:pt x="36923" y="20009"/>
                  </a:cubicBezTo>
                  <a:cubicBezTo>
                    <a:pt x="37265" y="19644"/>
                    <a:pt x="36900" y="19165"/>
                    <a:pt x="36991" y="18731"/>
                  </a:cubicBezTo>
                  <a:cubicBezTo>
                    <a:pt x="37082" y="18366"/>
                    <a:pt x="37333" y="18183"/>
                    <a:pt x="37653" y="18023"/>
                  </a:cubicBezTo>
                  <a:cubicBezTo>
                    <a:pt x="38035" y="17817"/>
                    <a:pt x="38389" y="17685"/>
                    <a:pt x="38704" y="17685"/>
                  </a:cubicBezTo>
                  <a:cubicBezTo>
                    <a:pt x="39086" y="17685"/>
                    <a:pt x="39412" y="17878"/>
                    <a:pt x="39662" y="18366"/>
                  </a:cubicBezTo>
                  <a:cubicBezTo>
                    <a:pt x="40072" y="19142"/>
                    <a:pt x="39821" y="19964"/>
                    <a:pt x="40278" y="20763"/>
                  </a:cubicBezTo>
                  <a:cubicBezTo>
                    <a:pt x="40519" y="21180"/>
                    <a:pt x="40777" y="21354"/>
                    <a:pt x="41052" y="21354"/>
                  </a:cubicBezTo>
                  <a:cubicBezTo>
                    <a:pt x="41350" y="21354"/>
                    <a:pt x="41669" y="21151"/>
                    <a:pt x="42013" y="20831"/>
                  </a:cubicBezTo>
                  <a:cubicBezTo>
                    <a:pt x="42309" y="20557"/>
                    <a:pt x="42629" y="20375"/>
                    <a:pt x="42583" y="19964"/>
                  </a:cubicBezTo>
                  <a:cubicBezTo>
                    <a:pt x="42560" y="19781"/>
                    <a:pt x="42309" y="19598"/>
                    <a:pt x="42264" y="19416"/>
                  </a:cubicBezTo>
                  <a:cubicBezTo>
                    <a:pt x="42195" y="19256"/>
                    <a:pt x="42332" y="19096"/>
                    <a:pt x="42287" y="18982"/>
                  </a:cubicBezTo>
                  <a:cubicBezTo>
                    <a:pt x="42104" y="18617"/>
                    <a:pt x="41716" y="18571"/>
                    <a:pt x="41510" y="18252"/>
                  </a:cubicBezTo>
                  <a:cubicBezTo>
                    <a:pt x="41282" y="17909"/>
                    <a:pt x="41419" y="17567"/>
                    <a:pt x="41510" y="17202"/>
                  </a:cubicBezTo>
                  <a:cubicBezTo>
                    <a:pt x="41716" y="16334"/>
                    <a:pt x="42401" y="15102"/>
                    <a:pt x="41967" y="14235"/>
                  </a:cubicBezTo>
                  <a:cubicBezTo>
                    <a:pt x="41767" y="13843"/>
                    <a:pt x="41453" y="13700"/>
                    <a:pt x="41108" y="13700"/>
                  </a:cubicBezTo>
                  <a:cubicBezTo>
                    <a:pt x="40549" y="13700"/>
                    <a:pt x="39906" y="14075"/>
                    <a:pt x="39525" y="14371"/>
                  </a:cubicBezTo>
                  <a:cubicBezTo>
                    <a:pt x="39342" y="14029"/>
                    <a:pt x="39388" y="13253"/>
                    <a:pt x="39433" y="12888"/>
                  </a:cubicBezTo>
                  <a:cubicBezTo>
                    <a:pt x="39262" y="12572"/>
                    <a:pt x="38847" y="12468"/>
                    <a:pt x="38435" y="12468"/>
                  </a:cubicBezTo>
                  <a:cubicBezTo>
                    <a:pt x="38133" y="12468"/>
                    <a:pt x="37833" y="12524"/>
                    <a:pt x="37630" y="12591"/>
                  </a:cubicBezTo>
                  <a:cubicBezTo>
                    <a:pt x="37493" y="12249"/>
                    <a:pt x="37676" y="11747"/>
                    <a:pt x="37630" y="11359"/>
                  </a:cubicBezTo>
                  <a:cubicBezTo>
                    <a:pt x="37607" y="10970"/>
                    <a:pt x="37493" y="10628"/>
                    <a:pt x="37356" y="10263"/>
                  </a:cubicBezTo>
                  <a:cubicBezTo>
                    <a:pt x="37128" y="9624"/>
                    <a:pt x="36694" y="8916"/>
                    <a:pt x="36192" y="8437"/>
                  </a:cubicBezTo>
                  <a:cubicBezTo>
                    <a:pt x="36649" y="8323"/>
                    <a:pt x="36945" y="8323"/>
                    <a:pt x="37242" y="7912"/>
                  </a:cubicBezTo>
                  <a:cubicBezTo>
                    <a:pt x="37470" y="7570"/>
                    <a:pt x="37699" y="7136"/>
                    <a:pt x="37858" y="6793"/>
                  </a:cubicBezTo>
                  <a:cubicBezTo>
                    <a:pt x="38406" y="5744"/>
                    <a:pt x="38794" y="4671"/>
                    <a:pt x="39616" y="3803"/>
                  </a:cubicBezTo>
                  <a:cubicBezTo>
                    <a:pt x="39981" y="3438"/>
                    <a:pt x="40301" y="3096"/>
                    <a:pt x="40643" y="2731"/>
                  </a:cubicBezTo>
                  <a:cubicBezTo>
                    <a:pt x="40985" y="2343"/>
                    <a:pt x="40985" y="2343"/>
                    <a:pt x="41533" y="2320"/>
                  </a:cubicBezTo>
                  <a:cubicBezTo>
                    <a:pt x="41727" y="2315"/>
                    <a:pt x="41910" y="2310"/>
                    <a:pt x="42085" y="2310"/>
                  </a:cubicBezTo>
                  <a:cubicBezTo>
                    <a:pt x="42694" y="2310"/>
                    <a:pt x="43218" y="2371"/>
                    <a:pt x="43839" y="2708"/>
                  </a:cubicBezTo>
                  <a:cubicBezTo>
                    <a:pt x="45619" y="3644"/>
                    <a:pt x="46555" y="6451"/>
                    <a:pt x="44409" y="7547"/>
                  </a:cubicBezTo>
                  <a:cubicBezTo>
                    <a:pt x="44194" y="7660"/>
                    <a:pt x="43987" y="7709"/>
                    <a:pt x="43791" y="7709"/>
                  </a:cubicBezTo>
                  <a:cubicBezTo>
                    <a:pt x="43113" y="7709"/>
                    <a:pt x="42551" y="7121"/>
                    <a:pt x="42127" y="6520"/>
                  </a:cubicBezTo>
                  <a:cubicBezTo>
                    <a:pt x="41898" y="6200"/>
                    <a:pt x="41579" y="5447"/>
                    <a:pt x="41100" y="5447"/>
                  </a:cubicBezTo>
                  <a:cubicBezTo>
                    <a:pt x="40529" y="5470"/>
                    <a:pt x="40209" y="6383"/>
                    <a:pt x="40232" y="6839"/>
                  </a:cubicBezTo>
                  <a:cubicBezTo>
                    <a:pt x="40346" y="8277"/>
                    <a:pt x="41647" y="8619"/>
                    <a:pt x="42766" y="8985"/>
                  </a:cubicBezTo>
                  <a:cubicBezTo>
                    <a:pt x="43222" y="9137"/>
                    <a:pt x="43638" y="9244"/>
                    <a:pt x="44041" y="9244"/>
                  </a:cubicBezTo>
                  <a:cubicBezTo>
                    <a:pt x="44545" y="9244"/>
                    <a:pt x="45030" y="9076"/>
                    <a:pt x="45551" y="8619"/>
                  </a:cubicBezTo>
                  <a:cubicBezTo>
                    <a:pt x="45939" y="8277"/>
                    <a:pt x="46281" y="7570"/>
                    <a:pt x="46441" y="7045"/>
                  </a:cubicBezTo>
                  <a:cubicBezTo>
                    <a:pt x="46555" y="6588"/>
                    <a:pt x="46692" y="6017"/>
                    <a:pt x="46783" y="5561"/>
                  </a:cubicBezTo>
                  <a:cubicBezTo>
                    <a:pt x="46897" y="4945"/>
                    <a:pt x="46623" y="4146"/>
                    <a:pt x="46464" y="3552"/>
                  </a:cubicBezTo>
                  <a:cubicBezTo>
                    <a:pt x="46167" y="2571"/>
                    <a:pt x="45322" y="1475"/>
                    <a:pt x="44409" y="905"/>
                  </a:cubicBezTo>
                  <a:cubicBezTo>
                    <a:pt x="43722" y="484"/>
                    <a:pt x="42635" y="1"/>
                    <a:pt x="417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103"/>
            <p:cNvSpPr/>
            <p:nvPr/>
          </p:nvSpPr>
          <p:spPr>
            <a:xfrm rot="-1550670" flipH="1">
              <a:off x="4388048" y="1688104"/>
              <a:ext cx="869387" cy="615468"/>
            </a:xfrm>
            <a:custGeom>
              <a:avLst/>
              <a:gdLst/>
              <a:ahLst/>
              <a:cxnLst/>
              <a:rect l="l" t="t" r="r" b="b"/>
              <a:pathLst>
                <a:path w="9063" h="6416" extrusionOk="0">
                  <a:moveTo>
                    <a:pt x="1155" y="0"/>
                  </a:moveTo>
                  <a:cubicBezTo>
                    <a:pt x="839" y="0"/>
                    <a:pt x="475" y="256"/>
                    <a:pt x="161" y="601"/>
                  </a:cubicBezTo>
                  <a:cubicBezTo>
                    <a:pt x="128" y="617"/>
                    <a:pt x="107" y="633"/>
                    <a:pt x="66" y="633"/>
                  </a:cubicBezTo>
                  <a:cubicBezTo>
                    <a:pt x="48" y="633"/>
                    <a:pt x="28" y="630"/>
                    <a:pt x="1" y="624"/>
                  </a:cubicBezTo>
                  <a:lnTo>
                    <a:pt x="1" y="624"/>
                  </a:lnTo>
                  <a:cubicBezTo>
                    <a:pt x="92" y="875"/>
                    <a:pt x="298" y="989"/>
                    <a:pt x="435" y="1217"/>
                  </a:cubicBezTo>
                  <a:cubicBezTo>
                    <a:pt x="549" y="1422"/>
                    <a:pt x="549" y="1628"/>
                    <a:pt x="640" y="1765"/>
                  </a:cubicBezTo>
                  <a:cubicBezTo>
                    <a:pt x="914" y="2290"/>
                    <a:pt x="1348" y="2176"/>
                    <a:pt x="1713" y="2518"/>
                  </a:cubicBezTo>
                  <a:cubicBezTo>
                    <a:pt x="1491" y="3043"/>
                    <a:pt x="2091" y="3211"/>
                    <a:pt x="2501" y="3211"/>
                  </a:cubicBezTo>
                  <a:cubicBezTo>
                    <a:pt x="2554" y="3211"/>
                    <a:pt x="2604" y="3208"/>
                    <a:pt x="2649" y="3203"/>
                  </a:cubicBezTo>
                  <a:cubicBezTo>
                    <a:pt x="2846" y="3188"/>
                    <a:pt x="3029" y="3175"/>
                    <a:pt x="3206" y="3175"/>
                  </a:cubicBezTo>
                  <a:cubicBezTo>
                    <a:pt x="3559" y="3175"/>
                    <a:pt x="3889" y="3226"/>
                    <a:pt x="4269" y="3408"/>
                  </a:cubicBezTo>
                  <a:cubicBezTo>
                    <a:pt x="5525" y="4002"/>
                    <a:pt x="5981" y="5417"/>
                    <a:pt x="7214" y="5965"/>
                  </a:cubicBezTo>
                  <a:cubicBezTo>
                    <a:pt x="7692" y="6164"/>
                    <a:pt x="8326" y="6415"/>
                    <a:pt x="8844" y="6415"/>
                  </a:cubicBezTo>
                  <a:cubicBezTo>
                    <a:pt x="8920" y="6415"/>
                    <a:pt x="8993" y="6410"/>
                    <a:pt x="9062" y="6398"/>
                  </a:cubicBezTo>
                  <a:cubicBezTo>
                    <a:pt x="8926" y="5828"/>
                    <a:pt x="8652" y="5234"/>
                    <a:pt x="8195" y="4869"/>
                  </a:cubicBezTo>
                  <a:cubicBezTo>
                    <a:pt x="7761" y="4504"/>
                    <a:pt x="7145" y="4413"/>
                    <a:pt x="6643" y="4070"/>
                  </a:cubicBezTo>
                  <a:cubicBezTo>
                    <a:pt x="5753" y="3477"/>
                    <a:pt x="5547" y="2655"/>
                    <a:pt x="4383" y="2564"/>
                  </a:cubicBezTo>
                  <a:cubicBezTo>
                    <a:pt x="4278" y="2553"/>
                    <a:pt x="4179" y="2550"/>
                    <a:pt x="4085" y="2550"/>
                  </a:cubicBezTo>
                  <a:cubicBezTo>
                    <a:pt x="3961" y="2550"/>
                    <a:pt x="3846" y="2555"/>
                    <a:pt x="3739" y="2555"/>
                  </a:cubicBezTo>
                  <a:cubicBezTo>
                    <a:pt x="3396" y="2555"/>
                    <a:pt x="3127" y="2503"/>
                    <a:pt x="2877" y="2062"/>
                  </a:cubicBezTo>
                  <a:cubicBezTo>
                    <a:pt x="2626" y="1582"/>
                    <a:pt x="2603" y="1514"/>
                    <a:pt x="2192" y="1149"/>
                  </a:cubicBezTo>
                  <a:cubicBezTo>
                    <a:pt x="1804" y="852"/>
                    <a:pt x="1873" y="578"/>
                    <a:pt x="1599" y="236"/>
                  </a:cubicBezTo>
                  <a:cubicBezTo>
                    <a:pt x="1473" y="71"/>
                    <a:pt x="1320" y="0"/>
                    <a:pt x="11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103"/>
            <p:cNvSpPr/>
            <p:nvPr/>
          </p:nvSpPr>
          <p:spPr>
            <a:xfrm rot="-1550670" flipH="1">
              <a:off x="4218239" y="2148538"/>
              <a:ext cx="1272185" cy="729238"/>
            </a:xfrm>
            <a:custGeom>
              <a:avLst/>
              <a:gdLst/>
              <a:ahLst/>
              <a:cxnLst/>
              <a:rect l="l" t="t" r="r" b="b"/>
              <a:pathLst>
                <a:path w="13262" h="7602" extrusionOk="0">
                  <a:moveTo>
                    <a:pt x="1510" y="0"/>
                  </a:moveTo>
                  <a:cubicBezTo>
                    <a:pt x="961" y="0"/>
                    <a:pt x="403" y="238"/>
                    <a:pt x="183" y="442"/>
                  </a:cubicBezTo>
                  <a:cubicBezTo>
                    <a:pt x="23" y="899"/>
                    <a:pt x="297" y="1241"/>
                    <a:pt x="616" y="1584"/>
                  </a:cubicBezTo>
                  <a:cubicBezTo>
                    <a:pt x="0" y="1835"/>
                    <a:pt x="731" y="2245"/>
                    <a:pt x="1027" y="2382"/>
                  </a:cubicBezTo>
                  <a:cubicBezTo>
                    <a:pt x="1233" y="2474"/>
                    <a:pt x="1507" y="2474"/>
                    <a:pt x="1689" y="2565"/>
                  </a:cubicBezTo>
                  <a:cubicBezTo>
                    <a:pt x="1849" y="2656"/>
                    <a:pt x="1918" y="2862"/>
                    <a:pt x="2077" y="2976"/>
                  </a:cubicBezTo>
                  <a:cubicBezTo>
                    <a:pt x="2425" y="3222"/>
                    <a:pt x="2865" y="3394"/>
                    <a:pt x="3265" y="3394"/>
                  </a:cubicBezTo>
                  <a:cubicBezTo>
                    <a:pt x="3311" y="3394"/>
                    <a:pt x="3356" y="3391"/>
                    <a:pt x="3401" y="3387"/>
                  </a:cubicBezTo>
                  <a:cubicBezTo>
                    <a:pt x="3676" y="3374"/>
                    <a:pt x="3831" y="3331"/>
                    <a:pt x="4012" y="3331"/>
                  </a:cubicBezTo>
                  <a:cubicBezTo>
                    <a:pt x="4146" y="3331"/>
                    <a:pt x="4296" y="3354"/>
                    <a:pt x="4520" y="3432"/>
                  </a:cubicBezTo>
                  <a:cubicBezTo>
                    <a:pt x="5524" y="3798"/>
                    <a:pt x="6597" y="4345"/>
                    <a:pt x="7122" y="5281"/>
                  </a:cubicBezTo>
                  <a:cubicBezTo>
                    <a:pt x="7669" y="6263"/>
                    <a:pt x="8674" y="6833"/>
                    <a:pt x="9747" y="7313"/>
                  </a:cubicBezTo>
                  <a:cubicBezTo>
                    <a:pt x="10158" y="7505"/>
                    <a:pt x="10662" y="7602"/>
                    <a:pt x="11174" y="7602"/>
                  </a:cubicBezTo>
                  <a:cubicBezTo>
                    <a:pt x="11941" y="7602"/>
                    <a:pt x="12728" y="7385"/>
                    <a:pt x="13262" y="6947"/>
                  </a:cubicBezTo>
                  <a:cubicBezTo>
                    <a:pt x="12554" y="5920"/>
                    <a:pt x="10979" y="6422"/>
                    <a:pt x="10135" y="5761"/>
                  </a:cubicBezTo>
                  <a:cubicBezTo>
                    <a:pt x="9564" y="5327"/>
                    <a:pt x="9336" y="4779"/>
                    <a:pt x="8719" y="4437"/>
                  </a:cubicBezTo>
                  <a:cubicBezTo>
                    <a:pt x="8080" y="4094"/>
                    <a:pt x="7418" y="4071"/>
                    <a:pt x="6779" y="3866"/>
                  </a:cubicBezTo>
                  <a:cubicBezTo>
                    <a:pt x="6209" y="3683"/>
                    <a:pt x="5729" y="3318"/>
                    <a:pt x="5250" y="3022"/>
                  </a:cubicBezTo>
                  <a:cubicBezTo>
                    <a:pt x="4634" y="2611"/>
                    <a:pt x="3812" y="2748"/>
                    <a:pt x="3219" y="2291"/>
                  </a:cubicBezTo>
                  <a:cubicBezTo>
                    <a:pt x="2557" y="1766"/>
                    <a:pt x="2990" y="625"/>
                    <a:pt x="2214" y="168"/>
                  </a:cubicBezTo>
                  <a:cubicBezTo>
                    <a:pt x="2002" y="48"/>
                    <a:pt x="1757" y="0"/>
                    <a:pt x="15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103"/>
            <p:cNvSpPr/>
            <p:nvPr/>
          </p:nvSpPr>
          <p:spPr>
            <a:xfrm rot="-1550670" flipH="1">
              <a:off x="2397918" y="2502927"/>
              <a:ext cx="1780215" cy="1066997"/>
            </a:xfrm>
            <a:custGeom>
              <a:avLst/>
              <a:gdLst/>
              <a:ahLst/>
              <a:cxnLst/>
              <a:rect l="l" t="t" r="r" b="b"/>
              <a:pathLst>
                <a:path w="18558" h="11123" extrusionOk="0">
                  <a:moveTo>
                    <a:pt x="15916" y="1"/>
                  </a:moveTo>
                  <a:cubicBezTo>
                    <a:pt x="15498" y="1"/>
                    <a:pt x="15009" y="262"/>
                    <a:pt x="14700" y="485"/>
                  </a:cubicBezTo>
                  <a:cubicBezTo>
                    <a:pt x="13239" y="1444"/>
                    <a:pt x="12806" y="3658"/>
                    <a:pt x="12121" y="5142"/>
                  </a:cubicBezTo>
                  <a:cubicBezTo>
                    <a:pt x="11579" y="6293"/>
                    <a:pt x="10747" y="8384"/>
                    <a:pt x="9204" y="8384"/>
                  </a:cubicBezTo>
                  <a:cubicBezTo>
                    <a:pt x="9187" y="8384"/>
                    <a:pt x="9170" y="8383"/>
                    <a:pt x="9154" y="8383"/>
                  </a:cubicBezTo>
                  <a:cubicBezTo>
                    <a:pt x="7465" y="8294"/>
                    <a:pt x="6404" y="6713"/>
                    <a:pt x="4770" y="6713"/>
                  </a:cubicBezTo>
                  <a:cubicBezTo>
                    <a:pt x="4725" y="6713"/>
                    <a:pt x="4680" y="6714"/>
                    <a:pt x="4634" y="6717"/>
                  </a:cubicBezTo>
                  <a:cubicBezTo>
                    <a:pt x="3174" y="6785"/>
                    <a:pt x="2238" y="8634"/>
                    <a:pt x="1302" y="9570"/>
                  </a:cubicBezTo>
                  <a:cubicBezTo>
                    <a:pt x="891" y="9981"/>
                    <a:pt x="457" y="10346"/>
                    <a:pt x="1" y="10643"/>
                  </a:cubicBezTo>
                  <a:cubicBezTo>
                    <a:pt x="84" y="10630"/>
                    <a:pt x="163" y="10624"/>
                    <a:pt x="240" y="10624"/>
                  </a:cubicBezTo>
                  <a:cubicBezTo>
                    <a:pt x="865" y="10624"/>
                    <a:pt x="1314" y="10995"/>
                    <a:pt x="1781" y="11076"/>
                  </a:cubicBezTo>
                  <a:cubicBezTo>
                    <a:pt x="1952" y="11109"/>
                    <a:pt x="2126" y="11123"/>
                    <a:pt x="2302" y="11123"/>
                  </a:cubicBezTo>
                  <a:cubicBezTo>
                    <a:pt x="2740" y="11123"/>
                    <a:pt x="3191" y="11037"/>
                    <a:pt x="3630" y="10939"/>
                  </a:cubicBezTo>
                  <a:cubicBezTo>
                    <a:pt x="4840" y="10665"/>
                    <a:pt x="5913" y="10026"/>
                    <a:pt x="7145" y="9844"/>
                  </a:cubicBezTo>
                  <a:cubicBezTo>
                    <a:pt x="7944" y="9730"/>
                    <a:pt x="8834" y="9889"/>
                    <a:pt x="9633" y="9615"/>
                  </a:cubicBezTo>
                  <a:cubicBezTo>
                    <a:pt x="10227" y="9410"/>
                    <a:pt x="10615" y="8794"/>
                    <a:pt x="11048" y="8314"/>
                  </a:cubicBezTo>
                  <a:cubicBezTo>
                    <a:pt x="11893" y="7401"/>
                    <a:pt x="12806" y="6557"/>
                    <a:pt x="13262" y="5393"/>
                  </a:cubicBezTo>
                  <a:cubicBezTo>
                    <a:pt x="13491" y="4776"/>
                    <a:pt x="13787" y="4366"/>
                    <a:pt x="14404" y="4092"/>
                  </a:cubicBezTo>
                  <a:cubicBezTo>
                    <a:pt x="14705" y="3967"/>
                    <a:pt x="14914" y="3908"/>
                    <a:pt x="15083" y="3908"/>
                  </a:cubicBezTo>
                  <a:cubicBezTo>
                    <a:pt x="15440" y="3908"/>
                    <a:pt x="15620" y="4168"/>
                    <a:pt x="16115" y="4617"/>
                  </a:cubicBezTo>
                  <a:cubicBezTo>
                    <a:pt x="16467" y="4912"/>
                    <a:pt x="17072" y="5417"/>
                    <a:pt x="17568" y="5417"/>
                  </a:cubicBezTo>
                  <a:cubicBezTo>
                    <a:pt x="17685" y="5417"/>
                    <a:pt x="17796" y="5389"/>
                    <a:pt x="17896" y="5324"/>
                  </a:cubicBezTo>
                  <a:cubicBezTo>
                    <a:pt x="18558" y="4913"/>
                    <a:pt x="18193" y="4434"/>
                    <a:pt x="17850" y="4046"/>
                  </a:cubicBezTo>
                  <a:cubicBezTo>
                    <a:pt x="16960" y="2973"/>
                    <a:pt x="17531" y="896"/>
                    <a:pt x="16298" y="97"/>
                  </a:cubicBezTo>
                  <a:cubicBezTo>
                    <a:pt x="16185" y="29"/>
                    <a:pt x="16054" y="1"/>
                    <a:pt x="1591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103"/>
            <p:cNvSpPr/>
            <p:nvPr/>
          </p:nvSpPr>
          <p:spPr>
            <a:xfrm rot="-1550670" flipH="1">
              <a:off x="1502895" y="2710867"/>
              <a:ext cx="836484" cy="1240337"/>
            </a:xfrm>
            <a:custGeom>
              <a:avLst/>
              <a:gdLst/>
              <a:ahLst/>
              <a:cxnLst/>
              <a:rect l="l" t="t" r="r" b="b"/>
              <a:pathLst>
                <a:path w="8720" h="12930" extrusionOk="0">
                  <a:moveTo>
                    <a:pt x="1793" y="0"/>
                  </a:moveTo>
                  <a:cubicBezTo>
                    <a:pt x="1495" y="0"/>
                    <a:pt x="1196" y="123"/>
                    <a:pt x="891" y="385"/>
                  </a:cubicBezTo>
                  <a:cubicBezTo>
                    <a:pt x="1" y="1139"/>
                    <a:pt x="24" y="2234"/>
                    <a:pt x="92" y="3330"/>
                  </a:cubicBezTo>
                  <a:cubicBezTo>
                    <a:pt x="224" y="5324"/>
                    <a:pt x="944" y="7908"/>
                    <a:pt x="3265" y="7908"/>
                  </a:cubicBezTo>
                  <a:cubicBezTo>
                    <a:pt x="3361" y="7908"/>
                    <a:pt x="3460" y="7904"/>
                    <a:pt x="3561" y="7895"/>
                  </a:cubicBezTo>
                  <a:cubicBezTo>
                    <a:pt x="3901" y="7869"/>
                    <a:pt x="4801" y="7604"/>
                    <a:pt x="5508" y="7604"/>
                  </a:cubicBezTo>
                  <a:cubicBezTo>
                    <a:pt x="6038" y="7604"/>
                    <a:pt x="6460" y="7752"/>
                    <a:pt x="6460" y="8260"/>
                  </a:cubicBezTo>
                  <a:cubicBezTo>
                    <a:pt x="6482" y="8941"/>
                    <a:pt x="5554" y="9220"/>
                    <a:pt x="5016" y="9220"/>
                  </a:cubicBezTo>
                  <a:cubicBezTo>
                    <a:pt x="4995" y="9220"/>
                    <a:pt x="4974" y="9220"/>
                    <a:pt x="4954" y="9219"/>
                  </a:cubicBezTo>
                  <a:lnTo>
                    <a:pt x="4954" y="9219"/>
                  </a:lnTo>
                  <a:cubicBezTo>
                    <a:pt x="5456" y="9858"/>
                    <a:pt x="5958" y="10292"/>
                    <a:pt x="5981" y="11182"/>
                  </a:cubicBezTo>
                  <a:cubicBezTo>
                    <a:pt x="5981" y="11821"/>
                    <a:pt x="5912" y="12437"/>
                    <a:pt x="6620" y="12802"/>
                  </a:cubicBezTo>
                  <a:cubicBezTo>
                    <a:pt x="6782" y="12891"/>
                    <a:pt x="6952" y="12929"/>
                    <a:pt x="7120" y="12929"/>
                  </a:cubicBezTo>
                  <a:cubicBezTo>
                    <a:pt x="7472" y="12929"/>
                    <a:pt x="7818" y="12760"/>
                    <a:pt x="8081" y="12528"/>
                  </a:cubicBezTo>
                  <a:cubicBezTo>
                    <a:pt x="8537" y="12140"/>
                    <a:pt x="8583" y="11775"/>
                    <a:pt x="8606" y="11182"/>
                  </a:cubicBezTo>
                  <a:cubicBezTo>
                    <a:pt x="8606" y="10748"/>
                    <a:pt x="8720" y="10748"/>
                    <a:pt x="8400" y="10337"/>
                  </a:cubicBezTo>
                  <a:cubicBezTo>
                    <a:pt x="8172" y="10040"/>
                    <a:pt x="7875" y="9721"/>
                    <a:pt x="7510" y="9630"/>
                  </a:cubicBezTo>
                  <a:cubicBezTo>
                    <a:pt x="7670" y="8922"/>
                    <a:pt x="7487" y="8146"/>
                    <a:pt x="7624" y="7393"/>
                  </a:cubicBezTo>
                  <a:cubicBezTo>
                    <a:pt x="7739" y="6708"/>
                    <a:pt x="8172" y="6297"/>
                    <a:pt x="7693" y="5704"/>
                  </a:cubicBezTo>
                  <a:cubicBezTo>
                    <a:pt x="7429" y="5388"/>
                    <a:pt x="7231" y="5278"/>
                    <a:pt x="7056" y="5278"/>
                  </a:cubicBezTo>
                  <a:cubicBezTo>
                    <a:pt x="6688" y="5278"/>
                    <a:pt x="6425" y="5771"/>
                    <a:pt x="5867" y="5863"/>
                  </a:cubicBezTo>
                  <a:cubicBezTo>
                    <a:pt x="5798" y="5873"/>
                    <a:pt x="5739" y="5877"/>
                    <a:pt x="5688" y="5877"/>
                  </a:cubicBezTo>
                  <a:cubicBezTo>
                    <a:pt x="5000" y="5877"/>
                    <a:pt x="5897" y="5055"/>
                    <a:pt x="5684" y="4608"/>
                  </a:cubicBezTo>
                  <a:cubicBezTo>
                    <a:pt x="5515" y="4259"/>
                    <a:pt x="5069" y="4160"/>
                    <a:pt x="4589" y="4160"/>
                  </a:cubicBezTo>
                  <a:cubicBezTo>
                    <a:pt x="4095" y="4160"/>
                    <a:pt x="3566" y="4265"/>
                    <a:pt x="3265" y="4311"/>
                  </a:cubicBezTo>
                  <a:cubicBezTo>
                    <a:pt x="3835" y="3604"/>
                    <a:pt x="3242" y="728"/>
                    <a:pt x="2831" y="477"/>
                  </a:cubicBezTo>
                  <a:cubicBezTo>
                    <a:pt x="2486" y="169"/>
                    <a:pt x="2141" y="0"/>
                    <a:pt x="179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103"/>
            <p:cNvSpPr/>
            <p:nvPr/>
          </p:nvSpPr>
          <p:spPr>
            <a:xfrm rot="-1550670" flipH="1">
              <a:off x="2169408" y="3465672"/>
              <a:ext cx="339486" cy="216316"/>
            </a:xfrm>
            <a:custGeom>
              <a:avLst/>
              <a:gdLst/>
              <a:ahLst/>
              <a:cxnLst/>
              <a:rect l="l" t="t" r="r" b="b"/>
              <a:pathLst>
                <a:path w="3539" h="2255" extrusionOk="0">
                  <a:moveTo>
                    <a:pt x="731" y="0"/>
                  </a:moveTo>
                  <a:lnTo>
                    <a:pt x="731" y="0"/>
                  </a:lnTo>
                  <a:cubicBezTo>
                    <a:pt x="0" y="434"/>
                    <a:pt x="480" y="914"/>
                    <a:pt x="822" y="1233"/>
                  </a:cubicBezTo>
                  <a:cubicBezTo>
                    <a:pt x="1053" y="1446"/>
                    <a:pt x="1312" y="1909"/>
                    <a:pt x="1674" y="1909"/>
                  </a:cubicBezTo>
                  <a:cubicBezTo>
                    <a:pt x="1777" y="1909"/>
                    <a:pt x="1888" y="1872"/>
                    <a:pt x="2009" y="1781"/>
                  </a:cubicBezTo>
                  <a:cubicBezTo>
                    <a:pt x="2221" y="2035"/>
                    <a:pt x="2547" y="2255"/>
                    <a:pt x="2840" y="2255"/>
                  </a:cubicBezTo>
                  <a:cubicBezTo>
                    <a:pt x="3021" y="2255"/>
                    <a:pt x="3189" y="2172"/>
                    <a:pt x="3310" y="1963"/>
                  </a:cubicBezTo>
                  <a:cubicBezTo>
                    <a:pt x="3538" y="1621"/>
                    <a:pt x="3356" y="868"/>
                    <a:pt x="3356" y="457"/>
                  </a:cubicBezTo>
                  <a:lnTo>
                    <a:pt x="3356" y="457"/>
                  </a:lnTo>
                  <a:cubicBezTo>
                    <a:pt x="3121" y="528"/>
                    <a:pt x="2908" y="557"/>
                    <a:pt x="2708" y="557"/>
                  </a:cubicBezTo>
                  <a:cubicBezTo>
                    <a:pt x="2015" y="557"/>
                    <a:pt x="1485" y="219"/>
                    <a:pt x="777" y="183"/>
                  </a:cubicBezTo>
                  <a:cubicBezTo>
                    <a:pt x="777" y="137"/>
                    <a:pt x="777" y="69"/>
                    <a:pt x="73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103"/>
            <p:cNvSpPr/>
            <p:nvPr/>
          </p:nvSpPr>
          <p:spPr>
            <a:xfrm rot="-1550670" flipH="1">
              <a:off x="740833" y="2229276"/>
              <a:ext cx="1073520" cy="722906"/>
            </a:xfrm>
            <a:custGeom>
              <a:avLst/>
              <a:gdLst/>
              <a:ahLst/>
              <a:cxnLst/>
              <a:rect l="l" t="t" r="r" b="b"/>
              <a:pathLst>
                <a:path w="11191" h="7536" extrusionOk="0">
                  <a:moveTo>
                    <a:pt x="6673" y="0"/>
                  </a:moveTo>
                  <a:cubicBezTo>
                    <a:pt x="6625" y="0"/>
                    <a:pt x="6577" y="1"/>
                    <a:pt x="6529" y="3"/>
                  </a:cubicBezTo>
                  <a:cubicBezTo>
                    <a:pt x="4338" y="95"/>
                    <a:pt x="3105" y="2331"/>
                    <a:pt x="2123" y="4020"/>
                  </a:cubicBezTo>
                  <a:cubicBezTo>
                    <a:pt x="1621" y="4888"/>
                    <a:pt x="1347" y="5664"/>
                    <a:pt x="617" y="6326"/>
                  </a:cubicBezTo>
                  <a:cubicBezTo>
                    <a:pt x="1" y="6874"/>
                    <a:pt x="115" y="7079"/>
                    <a:pt x="663" y="7536"/>
                  </a:cubicBezTo>
                  <a:cubicBezTo>
                    <a:pt x="1690" y="7467"/>
                    <a:pt x="2626" y="5299"/>
                    <a:pt x="3310" y="4180"/>
                  </a:cubicBezTo>
                  <a:cubicBezTo>
                    <a:pt x="3881" y="3290"/>
                    <a:pt x="4155" y="2012"/>
                    <a:pt x="5091" y="1464"/>
                  </a:cubicBezTo>
                  <a:cubicBezTo>
                    <a:pt x="5590" y="1157"/>
                    <a:pt x="6297" y="993"/>
                    <a:pt x="6983" y="993"/>
                  </a:cubicBezTo>
                  <a:cubicBezTo>
                    <a:pt x="7521" y="993"/>
                    <a:pt x="8045" y="1094"/>
                    <a:pt x="8446" y="1304"/>
                  </a:cubicBezTo>
                  <a:cubicBezTo>
                    <a:pt x="10706" y="2446"/>
                    <a:pt x="10546" y="5710"/>
                    <a:pt x="8012" y="6349"/>
                  </a:cubicBezTo>
                  <a:cubicBezTo>
                    <a:pt x="8217" y="6433"/>
                    <a:pt x="8428" y="6472"/>
                    <a:pt x="8635" y="6472"/>
                  </a:cubicBezTo>
                  <a:cubicBezTo>
                    <a:pt x="9329" y="6472"/>
                    <a:pt x="9986" y="6030"/>
                    <a:pt x="10249" y="5344"/>
                  </a:cubicBezTo>
                  <a:cubicBezTo>
                    <a:pt x="11190" y="2947"/>
                    <a:pt x="9228" y="0"/>
                    <a:pt x="66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103"/>
            <p:cNvSpPr/>
            <p:nvPr/>
          </p:nvSpPr>
          <p:spPr>
            <a:xfrm rot="-1550670" flipH="1">
              <a:off x="4262822" y="2135915"/>
              <a:ext cx="300060" cy="96982"/>
            </a:xfrm>
            <a:custGeom>
              <a:avLst/>
              <a:gdLst/>
              <a:ahLst/>
              <a:cxnLst/>
              <a:rect l="l" t="t" r="r" b="b"/>
              <a:pathLst>
                <a:path w="3128" h="1011" extrusionOk="0">
                  <a:moveTo>
                    <a:pt x="3127" y="0"/>
                  </a:moveTo>
                  <a:cubicBezTo>
                    <a:pt x="2876" y="115"/>
                    <a:pt x="2625" y="183"/>
                    <a:pt x="2351" y="229"/>
                  </a:cubicBezTo>
                  <a:cubicBezTo>
                    <a:pt x="1977" y="304"/>
                    <a:pt x="1607" y="343"/>
                    <a:pt x="1241" y="343"/>
                  </a:cubicBezTo>
                  <a:cubicBezTo>
                    <a:pt x="825" y="343"/>
                    <a:pt x="413" y="292"/>
                    <a:pt x="0" y="183"/>
                  </a:cubicBezTo>
                  <a:lnTo>
                    <a:pt x="0" y="183"/>
                  </a:lnTo>
                  <a:cubicBezTo>
                    <a:pt x="91" y="503"/>
                    <a:pt x="274" y="639"/>
                    <a:pt x="616" y="708"/>
                  </a:cubicBezTo>
                  <a:cubicBezTo>
                    <a:pt x="663" y="718"/>
                    <a:pt x="713" y="722"/>
                    <a:pt x="765" y="722"/>
                  </a:cubicBezTo>
                  <a:cubicBezTo>
                    <a:pt x="857" y="722"/>
                    <a:pt x="954" y="711"/>
                    <a:pt x="1047" y="711"/>
                  </a:cubicBezTo>
                  <a:cubicBezTo>
                    <a:pt x="1131" y="711"/>
                    <a:pt x="1211" y="720"/>
                    <a:pt x="1278" y="754"/>
                  </a:cubicBezTo>
                  <a:cubicBezTo>
                    <a:pt x="1370" y="799"/>
                    <a:pt x="1415" y="959"/>
                    <a:pt x="1529" y="1005"/>
                  </a:cubicBezTo>
                  <a:cubicBezTo>
                    <a:pt x="1547" y="1009"/>
                    <a:pt x="1565" y="1010"/>
                    <a:pt x="1583" y="1010"/>
                  </a:cubicBezTo>
                  <a:cubicBezTo>
                    <a:pt x="1885" y="1010"/>
                    <a:pt x="2180" y="494"/>
                    <a:pt x="2374" y="343"/>
                  </a:cubicBezTo>
                  <a:cubicBezTo>
                    <a:pt x="2533" y="406"/>
                    <a:pt x="2581" y="492"/>
                    <a:pt x="2673" y="492"/>
                  </a:cubicBezTo>
                  <a:cubicBezTo>
                    <a:pt x="2713" y="492"/>
                    <a:pt x="2761" y="476"/>
                    <a:pt x="2830" y="434"/>
                  </a:cubicBezTo>
                  <a:cubicBezTo>
                    <a:pt x="2990" y="343"/>
                    <a:pt x="3059" y="183"/>
                    <a:pt x="3127" y="0"/>
                  </a:cubicBezTo>
                  <a:close/>
                </a:path>
              </a:pathLst>
            </a:custGeom>
            <a:solidFill>
              <a:srgbClr val="E9E3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103"/>
            <p:cNvSpPr/>
            <p:nvPr/>
          </p:nvSpPr>
          <p:spPr>
            <a:xfrm rot="-1550670" flipH="1">
              <a:off x="3033713" y="2600031"/>
              <a:ext cx="2302" cy="28586"/>
            </a:xfrm>
            <a:custGeom>
              <a:avLst/>
              <a:gdLst/>
              <a:ahLst/>
              <a:cxnLst/>
              <a:rect l="l" t="t" r="r" b="b"/>
              <a:pathLst>
                <a:path w="24" h="298" extrusionOk="0">
                  <a:moveTo>
                    <a:pt x="0" y="1"/>
                  </a:moveTo>
                  <a:cubicBezTo>
                    <a:pt x="0" y="92"/>
                    <a:pt x="0" y="206"/>
                    <a:pt x="23" y="297"/>
                  </a:cubicBezTo>
                  <a:cubicBezTo>
                    <a:pt x="0" y="206"/>
                    <a:pt x="23" y="92"/>
                    <a:pt x="0"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103"/>
            <p:cNvSpPr/>
            <p:nvPr/>
          </p:nvSpPr>
          <p:spPr>
            <a:xfrm rot="-1550670" flipH="1">
              <a:off x="3838840" y="2956941"/>
              <a:ext cx="96" cy="17555"/>
            </a:xfrm>
            <a:custGeom>
              <a:avLst/>
              <a:gdLst/>
              <a:ahLst/>
              <a:cxnLst/>
              <a:rect l="l" t="t" r="r" b="b"/>
              <a:pathLst>
                <a:path w="1" h="183" extrusionOk="0">
                  <a:moveTo>
                    <a:pt x="1" y="183"/>
                  </a:moveTo>
                  <a:cubicBezTo>
                    <a:pt x="1" y="114"/>
                    <a:pt x="1" y="69"/>
                    <a:pt x="1" y="0"/>
                  </a:cubicBezTo>
                  <a:cubicBezTo>
                    <a:pt x="1" y="69"/>
                    <a:pt x="1" y="114"/>
                    <a:pt x="1" y="183"/>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103"/>
            <p:cNvSpPr/>
            <p:nvPr/>
          </p:nvSpPr>
          <p:spPr>
            <a:xfrm rot="-1550670" flipH="1">
              <a:off x="3728355" y="2250371"/>
              <a:ext cx="96" cy="96"/>
            </a:xfrm>
            <a:custGeom>
              <a:avLst/>
              <a:gdLst/>
              <a:ahLst/>
              <a:cxnLst/>
              <a:rect l="l" t="t" r="r" b="b"/>
              <a:pathLst>
                <a:path w="1" h="1" extrusionOk="0">
                  <a:moveTo>
                    <a:pt x="1" y="1"/>
                  </a:moveTo>
                  <a:lnTo>
                    <a:pt x="1" y="1"/>
                  </a:lnTo>
                  <a:lnTo>
                    <a:pt x="1" y="1"/>
                  </a:lnTo>
                  <a:lnTo>
                    <a:pt x="1" y="1"/>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103"/>
            <p:cNvSpPr/>
            <p:nvPr/>
          </p:nvSpPr>
          <p:spPr>
            <a:xfrm rot="-1550670" flipH="1">
              <a:off x="3028658" y="2596874"/>
              <a:ext cx="96" cy="4413"/>
            </a:xfrm>
            <a:custGeom>
              <a:avLst/>
              <a:gdLst/>
              <a:ahLst/>
              <a:cxnLst/>
              <a:rect l="l" t="t" r="r" b="b"/>
              <a:pathLst>
                <a:path w="1" h="46" extrusionOk="0">
                  <a:moveTo>
                    <a:pt x="0" y="0"/>
                  </a:moveTo>
                  <a:lnTo>
                    <a:pt x="0" y="46"/>
                  </a:lnTo>
                  <a:cubicBezTo>
                    <a:pt x="0" y="46"/>
                    <a:pt x="0" y="46"/>
                    <a:pt x="0" y="46"/>
                  </a:cubicBezTo>
                  <a:cubicBezTo>
                    <a:pt x="0" y="23"/>
                    <a:pt x="0" y="23"/>
                    <a:pt x="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103"/>
            <p:cNvSpPr/>
            <p:nvPr/>
          </p:nvSpPr>
          <p:spPr>
            <a:xfrm rot="-1550670" flipH="1">
              <a:off x="815068" y="1288813"/>
              <a:ext cx="4499651" cy="2383116"/>
            </a:xfrm>
            <a:custGeom>
              <a:avLst/>
              <a:gdLst/>
              <a:ahLst/>
              <a:cxnLst/>
              <a:rect l="l" t="t" r="r" b="b"/>
              <a:pathLst>
                <a:path w="46907" h="24843" extrusionOk="0">
                  <a:moveTo>
                    <a:pt x="41748" y="1913"/>
                  </a:moveTo>
                  <a:cubicBezTo>
                    <a:pt x="41748" y="1935"/>
                    <a:pt x="41748" y="1935"/>
                    <a:pt x="41748" y="1935"/>
                  </a:cubicBezTo>
                  <a:cubicBezTo>
                    <a:pt x="41748" y="1958"/>
                    <a:pt x="41748" y="1964"/>
                    <a:pt x="41748" y="1964"/>
                  </a:cubicBezTo>
                  <a:cubicBezTo>
                    <a:pt x="41748" y="1985"/>
                    <a:pt x="41748" y="2006"/>
                    <a:pt x="41748" y="2027"/>
                  </a:cubicBezTo>
                  <a:cubicBezTo>
                    <a:pt x="41725" y="1981"/>
                    <a:pt x="41725" y="1958"/>
                    <a:pt x="41748" y="1913"/>
                  </a:cubicBezTo>
                  <a:close/>
                  <a:moveTo>
                    <a:pt x="43118" y="863"/>
                  </a:moveTo>
                  <a:cubicBezTo>
                    <a:pt x="43323" y="954"/>
                    <a:pt x="43506" y="1068"/>
                    <a:pt x="43711" y="1182"/>
                  </a:cubicBezTo>
                  <a:cubicBezTo>
                    <a:pt x="44076" y="1365"/>
                    <a:pt x="44441" y="1570"/>
                    <a:pt x="44738" y="1844"/>
                  </a:cubicBezTo>
                  <a:cubicBezTo>
                    <a:pt x="44601" y="1935"/>
                    <a:pt x="44441" y="2072"/>
                    <a:pt x="44327" y="2164"/>
                  </a:cubicBezTo>
                  <a:cubicBezTo>
                    <a:pt x="44305" y="2187"/>
                    <a:pt x="44282" y="2209"/>
                    <a:pt x="44259" y="2232"/>
                  </a:cubicBezTo>
                  <a:cubicBezTo>
                    <a:pt x="44236" y="2255"/>
                    <a:pt x="44190" y="2278"/>
                    <a:pt x="44145" y="2301"/>
                  </a:cubicBezTo>
                  <a:cubicBezTo>
                    <a:pt x="44122" y="2323"/>
                    <a:pt x="44099" y="2369"/>
                    <a:pt x="44076" y="2392"/>
                  </a:cubicBezTo>
                  <a:cubicBezTo>
                    <a:pt x="44031" y="2438"/>
                    <a:pt x="44008" y="2438"/>
                    <a:pt x="43962" y="2483"/>
                  </a:cubicBezTo>
                  <a:cubicBezTo>
                    <a:pt x="43871" y="2506"/>
                    <a:pt x="43802" y="2575"/>
                    <a:pt x="43734" y="2597"/>
                  </a:cubicBezTo>
                  <a:cubicBezTo>
                    <a:pt x="43722" y="2603"/>
                    <a:pt x="43711" y="2605"/>
                    <a:pt x="43700" y="2605"/>
                  </a:cubicBezTo>
                  <a:cubicBezTo>
                    <a:pt x="43688" y="2605"/>
                    <a:pt x="43677" y="2603"/>
                    <a:pt x="43665" y="2603"/>
                  </a:cubicBezTo>
                  <a:cubicBezTo>
                    <a:pt x="43643" y="2603"/>
                    <a:pt x="43620" y="2609"/>
                    <a:pt x="43597" y="2643"/>
                  </a:cubicBezTo>
                  <a:cubicBezTo>
                    <a:pt x="43597" y="2643"/>
                    <a:pt x="43597" y="2666"/>
                    <a:pt x="43597" y="2666"/>
                  </a:cubicBezTo>
                  <a:cubicBezTo>
                    <a:pt x="43323" y="2552"/>
                    <a:pt x="43072" y="2438"/>
                    <a:pt x="42798" y="2369"/>
                  </a:cubicBezTo>
                  <a:cubicBezTo>
                    <a:pt x="42821" y="2278"/>
                    <a:pt x="42821" y="2187"/>
                    <a:pt x="42844" y="2095"/>
                  </a:cubicBezTo>
                  <a:cubicBezTo>
                    <a:pt x="42912" y="1844"/>
                    <a:pt x="42981" y="1616"/>
                    <a:pt x="43026" y="1388"/>
                  </a:cubicBezTo>
                  <a:cubicBezTo>
                    <a:pt x="43049" y="1274"/>
                    <a:pt x="43095" y="1182"/>
                    <a:pt x="43118" y="1068"/>
                  </a:cubicBezTo>
                  <a:lnTo>
                    <a:pt x="43118" y="1022"/>
                  </a:lnTo>
                  <a:cubicBezTo>
                    <a:pt x="43118" y="977"/>
                    <a:pt x="43118" y="908"/>
                    <a:pt x="43118" y="885"/>
                  </a:cubicBezTo>
                  <a:cubicBezTo>
                    <a:pt x="43118" y="885"/>
                    <a:pt x="43118" y="885"/>
                    <a:pt x="43118" y="863"/>
                  </a:cubicBezTo>
                  <a:close/>
                  <a:moveTo>
                    <a:pt x="44965" y="2094"/>
                  </a:moveTo>
                  <a:cubicBezTo>
                    <a:pt x="45004" y="2094"/>
                    <a:pt x="45029" y="2158"/>
                    <a:pt x="45081" y="2209"/>
                  </a:cubicBezTo>
                  <a:cubicBezTo>
                    <a:pt x="45126" y="2278"/>
                    <a:pt x="45172" y="2323"/>
                    <a:pt x="45218" y="2392"/>
                  </a:cubicBezTo>
                  <a:cubicBezTo>
                    <a:pt x="45309" y="2529"/>
                    <a:pt x="45400" y="2666"/>
                    <a:pt x="45491" y="2803"/>
                  </a:cubicBezTo>
                  <a:cubicBezTo>
                    <a:pt x="45628" y="3008"/>
                    <a:pt x="45788" y="3236"/>
                    <a:pt x="45925" y="3465"/>
                  </a:cubicBezTo>
                  <a:cubicBezTo>
                    <a:pt x="45910" y="3465"/>
                    <a:pt x="45895" y="3455"/>
                    <a:pt x="45879" y="3455"/>
                  </a:cubicBezTo>
                  <a:cubicBezTo>
                    <a:pt x="45872" y="3455"/>
                    <a:pt x="45864" y="3457"/>
                    <a:pt x="45857" y="3465"/>
                  </a:cubicBezTo>
                  <a:cubicBezTo>
                    <a:pt x="45765" y="3488"/>
                    <a:pt x="45697" y="3579"/>
                    <a:pt x="45583" y="3625"/>
                  </a:cubicBezTo>
                  <a:cubicBezTo>
                    <a:pt x="45469" y="3647"/>
                    <a:pt x="45332" y="3693"/>
                    <a:pt x="45218" y="3693"/>
                  </a:cubicBezTo>
                  <a:cubicBezTo>
                    <a:pt x="45149" y="3716"/>
                    <a:pt x="45058" y="3739"/>
                    <a:pt x="44989" y="3739"/>
                  </a:cubicBezTo>
                  <a:cubicBezTo>
                    <a:pt x="44944" y="3739"/>
                    <a:pt x="44918" y="3728"/>
                    <a:pt x="44893" y="3728"/>
                  </a:cubicBezTo>
                  <a:cubicBezTo>
                    <a:pt x="44880" y="3728"/>
                    <a:pt x="44868" y="3731"/>
                    <a:pt x="44852" y="3739"/>
                  </a:cubicBezTo>
                  <a:cubicBezTo>
                    <a:pt x="44829" y="3739"/>
                    <a:pt x="44829" y="3784"/>
                    <a:pt x="44829" y="3830"/>
                  </a:cubicBezTo>
                  <a:cubicBezTo>
                    <a:pt x="44647" y="3556"/>
                    <a:pt x="44419" y="3305"/>
                    <a:pt x="44168" y="3077"/>
                  </a:cubicBezTo>
                  <a:cubicBezTo>
                    <a:pt x="44190" y="3054"/>
                    <a:pt x="44213" y="3031"/>
                    <a:pt x="44236" y="3008"/>
                  </a:cubicBezTo>
                  <a:cubicBezTo>
                    <a:pt x="44305" y="2940"/>
                    <a:pt x="44350" y="2803"/>
                    <a:pt x="44419" y="2734"/>
                  </a:cubicBezTo>
                  <a:cubicBezTo>
                    <a:pt x="44510" y="2620"/>
                    <a:pt x="44578" y="2529"/>
                    <a:pt x="44670" y="2415"/>
                  </a:cubicBezTo>
                  <a:cubicBezTo>
                    <a:pt x="44715" y="2369"/>
                    <a:pt x="44761" y="2323"/>
                    <a:pt x="44807" y="2255"/>
                  </a:cubicBezTo>
                  <a:cubicBezTo>
                    <a:pt x="44852" y="2232"/>
                    <a:pt x="44875" y="2141"/>
                    <a:pt x="44921" y="2118"/>
                  </a:cubicBezTo>
                  <a:cubicBezTo>
                    <a:pt x="44938" y="2101"/>
                    <a:pt x="44952" y="2094"/>
                    <a:pt x="44965" y="2094"/>
                  </a:cubicBezTo>
                  <a:close/>
                  <a:moveTo>
                    <a:pt x="38587" y="2169"/>
                  </a:moveTo>
                  <a:cubicBezTo>
                    <a:pt x="38592" y="2169"/>
                    <a:pt x="38598" y="2175"/>
                    <a:pt x="38598" y="2187"/>
                  </a:cubicBezTo>
                  <a:cubicBezTo>
                    <a:pt x="38621" y="2209"/>
                    <a:pt x="38621" y="2209"/>
                    <a:pt x="38644" y="2232"/>
                  </a:cubicBezTo>
                  <a:cubicBezTo>
                    <a:pt x="38644" y="2255"/>
                    <a:pt x="38644" y="2278"/>
                    <a:pt x="38644" y="2301"/>
                  </a:cubicBezTo>
                  <a:cubicBezTo>
                    <a:pt x="38667" y="2392"/>
                    <a:pt x="38712" y="2415"/>
                    <a:pt x="38781" y="2460"/>
                  </a:cubicBezTo>
                  <a:cubicBezTo>
                    <a:pt x="38826" y="2506"/>
                    <a:pt x="38872" y="2552"/>
                    <a:pt x="38941" y="2597"/>
                  </a:cubicBezTo>
                  <a:cubicBezTo>
                    <a:pt x="38986" y="2666"/>
                    <a:pt x="39032" y="2711"/>
                    <a:pt x="39078" y="2757"/>
                  </a:cubicBezTo>
                  <a:cubicBezTo>
                    <a:pt x="39146" y="2826"/>
                    <a:pt x="39214" y="2826"/>
                    <a:pt x="39283" y="2894"/>
                  </a:cubicBezTo>
                  <a:cubicBezTo>
                    <a:pt x="39329" y="2940"/>
                    <a:pt x="39374" y="2963"/>
                    <a:pt x="39443" y="3008"/>
                  </a:cubicBezTo>
                  <a:cubicBezTo>
                    <a:pt x="39329" y="3122"/>
                    <a:pt x="39192" y="3236"/>
                    <a:pt x="39100" y="3373"/>
                  </a:cubicBezTo>
                  <a:cubicBezTo>
                    <a:pt x="39009" y="3488"/>
                    <a:pt x="38918" y="3602"/>
                    <a:pt x="38849" y="3716"/>
                  </a:cubicBezTo>
                  <a:cubicBezTo>
                    <a:pt x="38826" y="3761"/>
                    <a:pt x="38781" y="3853"/>
                    <a:pt x="38735" y="3898"/>
                  </a:cubicBezTo>
                  <a:cubicBezTo>
                    <a:pt x="38724" y="3910"/>
                    <a:pt x="38724" y="3916"/>
                    <a:pt x="38721" y="3916"/>
                  </a:cubicBezTo>
                  <a:cubicBezTo>
                    <a:pt x="38718" y="3916"/>
                    <a:pt x="38712" y="3910"/>
                    <a:pt x="38689" y="3898"/>
                  </a:cubicBezTo>
                  <a:cubicBezTo>
                    <a:pt x="38667" y="3898"/>
                    <a:pt x="38644" y="3876"/>
                    <a:pt x="38621" y="3876"/>
                  </a:cubicBezTo>
                  <a:cubicBezTo>
                    <a:pt x="38575" y="3853"/>
                    <a:pt x="38507" y="3853"/>
                    <a:pt x="38461" y="3807"/>
                  </a:cubicBezTo>
                  <a:cubicBezTo>
                    <a:pt x="38416" y="3784"/>
                    <a:pt x="38347" y="3739"/>
                    <a:pt x="38301" y="3693"/>
                  </a:cubicBezTo>
                  <a:cubicBezTo>
                    <a:pt x="38256" y="3670"/>
                    <a:pt x="38233" y="3647"/>
                    <a:pt x="38210" y="3625"/>
                  </a:cubicBezTo>
                  <a:cubicBezTo>
                    <a:pt x="38164" y="3625"/>
                    <a:pt x="38164" y="3602"/>
                    <a:pt x="38142" y="3556"/>
                  </a:cubicBezTo>
                  <a:cubicBezTo>
                    <a:pt x="38130" y="3545"/>
                    <a:pt x="38119" y="3545"/>
                    <a:pt x="38105" y="3545"/>
                  </a:cubicBezTo>
                  <a:cubicBezTo>
                    <a:pt x="38090" y="3545"/>
                    <a:pt x="38073" y="3545"/>
                    <a:pt x="38050" y="3533"/>
                  </a:cubicBezTo>
                  <a:cubicBezTo>
                    <a:pt x="38028" y="3510"/>
                    <a:pt x="38028" y="3488"/>
                    <a:pt x="38005" y="3465"/>
                  </a:cubicBezTo>
                  <a:cubicBezTo>
                    <a:pt x="37993" y="3453"/>
                    <a:pt x="37988" y="3453"/>
                    <a:pt x="37982" y="3453"/>
                  </a:cubicBezTo>
                  <a:cubicBezTo>
                    <a:pt x="37976" y="3453"/>
                    <a:pt x="37970" y="3453"/>
                    <a:pt x="37959" y="3442"/>
                  </a:cubicBezTo>
                  <a:cubicBezTo>
                    <a:pt x="37959" y="3419"/>
                    <a:pt x="37959" y="3396"/>
                    <a:pt x="37959" y="3396"/>
                  </a:cubicBezTo>
                  <a:cubicBezTo>
                    <a:pt x="37936" y="3373"/>
                    <a:pt x="37913" y="3351"/>
                    <a:pt x="37891" y="3328"/>
                  </a:cubicBezTo>
                  <a:cubicBezTo>
                    <a:pt x="37891" y="3305"/>
                    <a:pt x="37891" y="3282"/>
                    <a:pt x="37891" y="3259"/>
                  </a:cubicBezTo>
                  <a:cubicBezTo>
                    <a:pt x="37891" y="3236"/>
                    <a:pt x="37891" y="3214"/>
                    <a:pt x="37891" y="3214"/>
                  </a:cubicBezTo>
                  <a:lnTo>
                    <a:pt x="37868" y="3214"/>
                  </a:lnTo>
                  <a:cubicBezTo>
                    <a:pt x="37959" y="3077"/>
                    <a:pt x="38050" y="2940"/>
                    <a:pt x="38142" y="2803"/>
                  </a:cubicBezTo>
                  <a:cubicBezTo>
                    <a:pt x="38233" y="2689"/>
                    <a:pt x="38301" y="2575"/>
                    <a:pt x="38393" y="2460"/>
                  </a:cubicBezTo>
                  <a:cubicBezTo>
                    <a:pt x="38438" y="2392"/>
                    <a:pt x="38461" y="2323"/>
                    <a:pt x="38507" y="2278"/>
                  </a:cubicBezTo>
                  <a:cubicBezTo>
                    <a:pt x="38530" y="2255"/>
                    <a:pt x="38553" y="2209"/>
                    <a:pt x="38575" y="2187"/>
                  </a:cubicBezTo>
                  <a:cubicBezTo>
                    <a:pt x="38575" y="2175"/>
                    <a:pt x="38581" y="2169"/>
                    <a:pt x="38587" y="2169"/>
                  </a:cubicBezTo>
                  <a:close/>
                  <a:moveTo>
                    <a:pt x="41763" y="526"/>
                  </a:moveTo>
                  <a:cubicBezTo>
                    <a:pt x="42188" y="526"/>
                    <a:pt x="42605" y="607"/>
                    <a:pt x="42981" y="794"/>
                  </a:cubicBezTo>
                  <a:cubicBezTo>
                    <a:pt x="43003" y="794"/>
                    <a:pt x="43026" y="817"/>
                    <a:pt x="43072" y="817"/>
                  </a:cubicBezTo>
                  <a:cubicBezTo>
                    <a:pt x="43049" y="840"/>
                    <a:pt x="43049" y="840"/>
                    <a:pt x="43049" y="840"/>
                  </a:cubicBezTo>
                  <a:cubicBezTo>
                    <a:pt x="42889" y="908"/>
                    <a:pt x="42798" y="1205"/>
                    <a:pt x="42730" y="1342"/>
                  </a:cubicBezTo>
                  <a:cubicBezTo>
                    <a:pt x="42684" y="1433"/>
                    <a:pt x="42661" y="1547"/>
                    <a:pt x="42615" y="1639"/>
                  </a:cubicBezTo>
                  <a:cubicBezTo>
                    <a:pt x="42593" y="1662"/>
                    <a:pt x="42570" y="1684"/>
                    <a:pt x="42547" y="1730"/>
                  </a:cubicBezTo>
                  <a:cubicBezTo>
                    <a:pt x="42524" y="1776"/>
                    <a:pt x="42524" y="1821"/>
                    <a:pt x="42501" y="1844"/>
                  </a:cubicBezTo>
                  <a:cubicBezTo>
                    <a:pt x="42478" y="1890"/>
                    <a:pt x="42433" y="1958"/>
                    <a:pt x="42410" y="1981"/>
                  </a:cubicBezTo>
                  <a:cubicBezTo>
                    <a:pt x="42364" y="2027"/>
                    <a:pt x="42296" y="2095"/>
                    <a:pt x="42227" y="2141"/>
                  </a:cubicBezTo>
                  <a:cubicBezTo>
                    <a:pt x="42205" y="2141"/>
                    <a:pt x="42159" y="2141"/>
                    <a:pt x="42113" y="2164"/>
                  </a:cubicBezTo>
                  <a:cubicBezTo>
                    <a:pt x="42113" y="2164"/>
                    <a:pt x="42113" y="2209"/>
                    <a:pt x="42113" y="2255"/>
                  </a:cubicBezTo>
                  <a:cubicBezTo>
                    <a:pt x="42068" y="2266"/>
                    <a:pt x="42011" y="2272"/>
                    <a:pt x="41954" y="2272"/>
                  </a:cubicBezTo>
                  <a:cubicBezTo>
                    <a:pt x="41896" y="2272"/>
                    <a:pt x="41839" y="2266"/>
                    <a:pt x="41794" y="2255"/>
                  </a:cubicBezTo>
                  <a:cubicBezTo>
                    <a:pt x="41794" y="2232"/>
                    <a:pt x="41794" y="2209"/>
                    <a:pt x="41794" y="2187"/>
                  </a:cubicBezTo>
                  <a:lnTo>
                    <a:pt x="41794" y="2118"/>
                  </a:lnTo>
                  <a:cubicBezTo>
                    <a:pt x="41771" y="2050"/>
                    <a:pt x="41748" y="1981"/>
                    <a:pt x="41748" y="1890"/>
                  </a:cubicBezTo>
                  <a:cubicBezTo>
                    <a:pt x="41748" y="1844"/>
                    <a:pt x="41748" y="1776"/>
                    <a:pt x="41748" y="1753"/>
                  </a:cubicBezTo>
                  <a:cubicBezTo>
                    <a:pt x="41748" y="1753"/>
                    <a:pt x="41748" y="1753"/>
                    <a:pt x="41748" y="1730"/>
                  </a:cubicBezTo>
                  <a:cubicBezTo>
                    <a:pt x="41725" y="1662"/>
                    <a:pt x="41725" y="1593"/>
                    <a:pt x="41702" y="1502"/>
                  </a:cubicBezTo>
                  <a:cubicBezTo>
                    <a:pt x="41702" y="1479"/>
                    <a:pt x="41702" y="1456"/>
                    <a:pt x="41702" y="1410"/>
                  </a:cubicBezTo>
                  <a:cubicBezTo>
                    <a:pt x="41702" y="1296"/>
                    <a:pt x="41680" y="1205"/>
                    <a:pt x="41634" y="1091"/>
                  </a:cubicBezTo>
                  <a:cubicBezTo>
                    <a:pt x="41616" y="1044"/>
                    <a:pt x="41601" y="1026"/>
                    <a:pt x="41586" y="1026"/>
                  </a:cubicBezTo>
                  <a:cubicBezTo>
                    <a:pt x="41545" y="1026"/>
                    <a:pt x="41520" y="1183"/>
                    <a:pt x="41520" y="1251"/>
                  </a:cubicBezTo>
                  <a:cubicBezTo>
                    <a:pt x="41520" y="1274"/>
                    <a:pt x="41520" y="1296"/>
                    <a:pt x="41520" y="1296"/>
                  </a:cubicBezTo>
                  <a:cubicBezTo>
                    <a:pt x="41497" y="1456"/>
                    <a:pt x="41474" y="1593"/>
                    <a:pt x="41474" y="1730"/>
                  </a:cubicBezTo>
                  <a:lnTo>
                    <a:pt x="41451" y="1776"/>
                  </a:lnTo>
                  <a:lnTo>
                    <a:pt x="41451" y="1753"/>
                  </a:lnTo>
                  <a:cubicBezTo>
                    <a:pt x="41429" y="1821"/>
                    <a:pt x="41429" y="1867"/>
                    <a:pt x="41429" y="1913"/>
                  </a:cubicBezTo>
                  <a:cubicBezTo>
                    <a:pt x="41429" y="1913"/>
                    <a:pt x="41406" y="1890"/>
                    <a:pt x="41406" y="1890"/>
                  </a:cubicBezTo>
                  <a:lnTo>
                    <a:pt x="41406" y="1958"/>
                  </a:lnTo>
                  <a:cubicBezTo>
                    <a:pt x="41406" y="1981"/>
                    <a:pt x="41406" y="1981"/>
                    <a:pt x="41406" y="2004"/>
                  </a:cubicBezTo>
                  <a:cubicBezTo>
                    <a:pt x="41406" y="2021"/>
                    <a:pt x="41406" y="2049"/>
                    <a:pt x="41406" y="2072"/>
                  </a:cubicBezTo>
                  <a:lnTo>
                    <a:pt x="41383" y="2072"/>
                  </a:lnTo>
                  <a:cubicBezTo>
                    <a:pt x="41360" y="2164"/>
                    <a:pt x="41337" y="2278"/>
                    <a:pt x="41269" y="2346"/>
                  </a:cubicBezTo>
                  <a:cubicBezTo>
                    <a:pt x="41200" y="2392"/>
                    <a:pt x="41063" y="2415"/>
                    <a:pt x="40995" y="2438"/>
                  </a:cubicBezTo>
                  <a:cubicBezTo>
                    <a:pt x="40881" y="2483"/>
                    <a:pt x="40767" y="2529"/>
                    <a:pt x="40652" y="2597"/>
                  </a:cubicBezTo>
                  <a:cubicBezTo>
                    <a:pt x="40242" y="2803"/>
                    <a:pt x="39922" y="3122"/>
                    <a:pt x="39602" y="3442"/>
                  </a:cubicBezTo>
                  <a:cubicBezTo>
                    <a:pt x="39283" y="3784"/>
                    <a:pt x="39032" y="4172"/>
                    <a:pt x="38804" y="4583"/>
                  </a:cubicBezTo>
                  <a:cubicBezTo>
                    <a:pt x="38689" y="4789"/>
                    <a:pt x="38575" y="4994"/>
                    <a:pt x="38461" y="5199"/>
                  </a:cubicBezTo>
                  <a:cubicBezTo>
                    <a:pt x="38416" y="5314"/>
                    <a:pt x="38347" y="5428"/>
                    <a:pt x="38301" y="5565"/>
                  </a:cubicBezTo>
                  <a:cubicBezTo>
                    <a:pt x="38256" y="5610"/>
                    <a:pt x="38256" y="5656"/>
                    <a:pt x="38210" y="5679"/>
                  </a:cubicBezTo>
                  <a:cubicBezTo>
                    <a:pt x="38187" y="5702"/>
                    <a:pt x="38187" y="5702"/>
                    <a:pt x="38187" y="5702"/>
                  </a:cubicBezTo>
                  <a:cubicBezTo>
                    <a:pt x="38370" y="5222"/>
                    <a:pt x="38553" y="4743"/>
                    <a:pt x="38804" y="4309"/>
                  </a:cubicBezTo>
                  <a:cubicBezTo>
                    <a:pt x="38963" y="4013"/>
                    <a:pt x="39146" y="3739"/>
                    <a:pt x="39351" y="3510"/>
                  </a:cubicBezTo>
                  <a:cubicBezTo>
                    <a:pt x="39557" y="3282"/>
                    <a:pt x="39808" y="3122"/>
                    <a:pt x="39991" y="2894"/>
                  </a:cubicBezTo>
                  <a:cubicBezTo>
                    <a:pt x="40013" y="2871"/>
                    <a:pt x="40013" y="2826"/>
                    <a:pt x="39991" y="2757"/>
                  </a:cubicBezTo>
                  <a:lnTo>
                    <a:pt x="39991" y="2643"/>
                  </a:lnTo>
                  <a:cubicBezTo>
                    <a:pt x="39922" y="2666"/>
                    <a:pt x="39876" y="2689"/>
                    <a:pt x="39808" y="2711"/>
                  </a:cubicBezTo>
                  <a:cubicBezTo>
                    <a:pt x="39785" y="2734"/>
                    <a:pt x="39785" y="2734"/>
                    <a:pt x="39762" y="2734"/>
                  </a:cubicBezTo>
                  <a:cubicBezTo>
                    <a:pt x="39739" y="2757"/>
                    <a:pt x="39739" y="2757"/>
                    <a:pt x="39717" y="2780"/>
                  </a:cubicBezTo>
                  <a:cubicBezTo>
                    <a:pt x="39694" y="2757"/>
                    <a:pt x="39694" y="2734"/>
                    <a:pt x="39671" y="2711"/>
                  </a:cubicBezTo>
                  <a:cubicBezTo>
                    <a:pt x="39534" y="2666"/>
                    <a:pt x="39397" y="2506"/>
                    <a:pt x="39329" y="2392"/>
                  </a:cubicBezTo>
                  <a:cubicBezTo>
                    <a:pt x="39260" y="2301"/>
                    <a:pt x="39214" y="2209"/>
                    <a:pt x="39146" y="2141"/>
                  </a:cubicBezTo>
                  <a:cubicBezTo>
                    <a:pt x="39100" y="2050"/>
                    <a:pt x="39032" y="1981"/>
                    <a:pt x="39009" y="1890"/>
                  </a:cubicBezTo>
                  <a:cubicBezTo>
                    <a:pt x="38986" y="1844"/>
                    <a:pt x="38986" y="1821"/>
                    <a:pt x="38963" y="1776"/>
                  </a:cubicBezTo>
                  <a:cubicBezTo>
                    <a:pt x="38963" y="1753"/>
                    <a:pt x="38963" y="1753"/>
                    <a:pt x="38963" y="1730"/>
                  </a:cubicBezTo>
                  <a:cubicBezTo>
                    <a:pt x="39100" y="1570"/>
                    <a:pt x="39260" y="1410"/>
                    <a:pt x="39443" y="1296"/>
                  </a:cubicBezTo>
                  <a:cubicBezTo>
                    <a:pt x="39534" y="1228"/>
                    <a:pt x="39648" y="1159"/>
                    <a:pt x="39739" y="1091"/>
                  </a:cubicBezTo>
                  <a:cubicBezTo>
                    <a:pt x="39762" y="1068"/>
                    <a:pt x="39876" y="1000"/>
                    <a:pt x="39876" y="1000"/>
                  </a:cubicBezTo>
                  <a:cubicBezTo>
                    <a:pt x="39876" y="1045"/>
                    <a:pt x="39876" y="1068"/>
                    <a:pt x="39876" y="1091"/>
                  </a:cubicBezTo>
                  <a:lnTo>
                    <a:pt x="39876" y="1137"/>
                  </a:lnTo>
                  <a:cubicBezTo>
                    <a:pt x="39876" y="1159"/>
                    <a:pt x="39876" y="1182"/>
                    <a:pt x="39876" y="1205"/>
                  </a:cubicBezTo>
                  <a:lnTo>
                    <a:pt x="39876" y="1296"/>
                  </a:lnTo>
                  <a:cubicBezTo>
                    <a:pt x="39899" y="1388"/>
                    <a:pt x="39922" y="1456"/>
                    <a:pt x="39945" y="1547"/>
                  </a:cubicBezTo>
                  <a:cubicBezTo>
                    <a:pt x="39968" y="1662"/>
                    <a:pt x="39991" y="1776"/>
                    <a:pt x="40013" y="1867"/>
                  </a:cubicBezTo>
                  <a:cubicBezTo>
                    <a:pt x="40036" y="1981"/>
                    <a:pt x="40105" y="2050"/>
                    <a:pt x="40150" y="2141"/>
                  </a:cubicBezTo>
                  <a:cubicBezTo>
                    <a:pt x="40235" y="2267"/>
                    <a:pt x="40397" y="2511"/>
                    <a:pt x="40584" y="2511"/>
                  </a:cubicBezTo>
                  <a:cubicBezTo>
                    <a:pt x="40599" y="2511"/>
                    <a:pt x="40614" y="2510"/>
                    <a:pt x="40630" y="2506"/>
                  </a:cubicBezTo>
                  <a:cubicBezTo>
                    <a:pt x="40630" y="2506"/>
                    <a:pt x="40652" y="2278"/>
                    <a:pt x="40630" y="2255"/>
                  </a:cubicBezTo>
                  <a:cubicBezTo>
                    <a:pt x="40538" y="2118"/>
                    <a:pt x="40401" y="2004"/>
                    <a:pt x="40356" y="1867"/>
                  </a:cubicBezTo>
                  <a:cubicBezTo>
                    <a:pt x="40333" y="1776"/>
                    <a:pt x="40287" y="1662"/>
                    <a:pt x="40287" y="1570"/>
                  </a:cubicBezTo>
                  <a:cubicBezTo>
                    <a:pt x="40287" y="1502"/>
                    <a:pt x="40287" y="1433"/>
                    <a:pt x="40287" y="1365"/>
                  </a:cubicBezTo>
                  <a:cubicBezTo>
                    <a:pt x="40287" y="1342"/>
                    <a:pt x="40287" y="1342"/>
                    <a:pt x="40287" y="1342"/>
                  </a:cubicBezTo>
                  <a:lnTo>
                    <a:pt x="40287" y="1296"/>
                  </a:lnTo>
                  <a:cubicBezTo>
                    <a:pt x="40310" y="1205"/>
                    <a:pt x="40310" y="1137"/>
                    <a:pt x="40310" y="1022"/>
                  </a:cubicBezTo>
                  <a:cubicBezTo>
                    <a:pt x="40310" y="1045"/>
                    <a:pt x="40310" y="1091"/>
                    <a:pt x="40310" y="1114"/>
                  </a:cubicBezTo>
                  <a:cubicBezTo>
                    <a:pt x="40333" y="1068"/>
                    <a:pt x="40379" y="1000"/>
                    <a:pt x="40424" y="954"/>
                  </a:cubicBezTo>
                  <a:cubicBezTo>
                    <a:pt x="40424" y="954"/>
                    <a:pt x="40424" y="840"/>
                    <a:pt x="40424" y="771"/>
                  </a:cubicBezTo>
                  <a:cubicBezTo>
                    <a:pt x="40849" y="618"/>
                    <a:pt x="41310" y="526"/>
                    <a:pt x="41763" y="526"/>
                  </a:cubicBezTo>
                  <a:close/>
                  <a:moveTo>
                    <a:pt x="30358" y="7162"/>
                  </a:moveTo>
                  <a:cubicBezTo>
                    <a:pt x="30472" y="7185"/>
                    <a:pt x="30450" y="7140"/>
                    <a:pt x="30495" y="7254"/>
                  </a:cubicBezTo>
                  <a:cubicBezTo>
                    <a:pt x="30518" y="7345"/>
                    <a:pt x="30586" y="7391"/>
                    <a:pt x="30655" y="7436"/>
                  </a:cubicBezTo>
                  <a:cubicBezTo>
                    <a:pt x="30609" y="7436"/>
                    <a:pt x="30564" y="7459"/>
                    <a:pt x="30518" y="7459"/>
                  </a:cubicBezTo>
                  <a:cubicBezTo>
                    <a:pt x="30450" y="7459"/>
                    <a:pt x="30404" y="7413"/>
                    <a:pt x="30335" y="7391"/>
                  </a:cubicBezTo>
                  <a:cubicBezTo>
                    <a:pt x="30305" y="7383"/>
                    <a:pt x="30275" y="7381"/>
                    <a:pt x="30244" y="7381"/>
                  </a:cubicBezTo>
                  <a:cubicBezTo>
                    <a:pt x="30183" y="7381"/>
                    <a:pt x="30122" y="7391"/>
                    <a:pt x="30062" y="7391"/>
                  </a:cubicBezTo>
                  <a:cubicBezTo>
                    <a:pt x="29833" y="7391"/>
                    <a:pt x="29628" y="7322"/>
                    <a:pt x="29422" y="7299"/>
                  </a:cubicBezTo>
                  <a:cubicBezTo>
                    <a:pt x="29308" y="7299"/>
                    <a:pt x="29217" y="7277"/>
                    <a:pt x="29126" y="7231"/>
                  </a:cubicBezTo>
                  <a:cubicBezTo>
                    <a:pt x="29468" y="7208"/>
                    <a:pt x="29788" y="7185"/>
                    <a:pt x="30130" y="7185"/>
                  </a:cubicBezTo>
                  <a:cubicBezTo>
                    <a:pt x="30198" y="7162"/>
                    <a:pt x="30290" y="7162"/>
                    <a:pt x="30358" y="7162"/>
                  </a:cubicBezTo>
                  <a:close/>
                  <a:moveTo>
                    <a:pt x="37891" y="6381"/>
                  </a:moveTo>
                  <a:cubicBezTo>
                    <a:pt x="37896" y="6381"/>
                    <a:pt x="37902" y="6386"/>
                    <a:pt x="37913" y="6386"/>
                  </a:cubicBezTo>
                  <a:cubicBezTo>
                    <a:pt x="37708" y="6843"/>
                    <a:pt x="37503" y="7277"/>
                    <a:pt x="37206" y="7665"/>
                  </a:cubicBezTo>
                  <a:cubicBezTo>
                    <a:pt x="37183" y="7642"/>
                    <a:pt x="37160" y="7619"/>
                    <a:pt x="37137" y="7573"/>
                  </a:cubicBezTo>
                  <a:cubicBezTo>
                    <a:pt x="37274" y="7413"/>
                    <a:pt x="37388" y="7231"/>
                    <a:pt x="37503" y="7048"/>
                  </a:cubicBezTo>
                  <a:cubicBezTo>
                    <a:pt x="37594" y="6911"/>
                    <a:pt x="37662" y="6774"/>
                    <a:pt x="37754" y="6615"/>
                  </a:cubicBezTo>
                  <a:cubicBezTo>
                    <a:pt x="37799" y="6546"/>
                    <a:pt x="37822" y="6478"/>
                    <a:pt x="37868" y="6409"/>
                  </a:cubicBezTo>
                  <a:cubicBezTo>
                    <a:pt x="37879" y="6386"/>
                    <a:pt x="37885" y="6381"/>
                    <a:pt x="37891" y="6381"/>
                  </a:cubicBezTo>
                  <a:close/>
                  <a:moveTo>
                    <a:pt x="46206" y="4032"/>
                  </a:moveTo>
                  <a:cubicBezTo>
                    <a:pt x="46237" y="4032"/>
                    <a:pt x="46254" y="4065"/>
                    <a:pt x="46290" y="4172"/>
                  </a:cubicBezTo>
                  <a:cubicBezTo>
                    <a:pt x="46404" y="4401"/>
                    <a:pt x="46450" y="4652"/>
                    <a:pt x="46496" y="4926"/>
                  </a:cubicBezTo>
                  <a:cubicBezTo>
                    <a:pt x="46481" y="4904"/>
                    <a:pt x="46471" y="4896"/>
                    <a:pt x="46462" y="4896"/>
                  </a:cubicBezTo>
                  <a:cubicBezTo>
                    <a:pt x="46443" y="4896"/>
                    <a:pt x="46428" y="4933"/>
                    <a:pt x="46382" y="4948"/>
                  </a:cubicBezTo>
                  <a:cubicBezTo>
                    <a:pt x="46359" y="4948"/>
                    <a:pt x="46313" y="4926"/>
                    <a:pt x="46313" y="4926"/>
                  </a:cubicBezTo>
                  <a:cubicBezTo>
                    <a:pt x="46267" y="4948"/>
                    <a:pt x="46245" y="4948"/>
                    <a:pt x="46222" y="4971"/>
                  </a:cubicBezTo>
                  <a:cubicBezTo>
                    <a:pt x="46108" y="5017"/>
                    <a:pt x="45994" y="5040"/>
                    <a:pt x="45879" y="5040"/>
                  </a:cubicBezTo>
                  <a:cubicBezTo>
                    <a:pt x="45859" y="5045"/>
                    <a:pt x="45835" y="5046"/>
                    <a:pt x="45809" y="5046"/>
                  </a:cubicBezTo>
                  <a:cubicBezTo>
                    <a:pt x="45763" y="5046"/>
                    <a:pt x="45711" y="5041"/>
                    <a:pt x="45665" y="5041"/>
                  </a:cubicBezTo>
                  <a:cubicBezTo>
                    <a:pt x="45623" y="5041"/>
                    <a:pt x="45585" y="5046"/>
                    <a:pt x="45560" y="5062"/>
                  </a:cubicBezTo>
                  <a:cubicBezTo>
                    <a:pt x="45537" y="5062"/>
                    <a:pt x="45537" y="5291"/>
                    <a:pt x="45560" y="5314"/>
                  </a:cubicBezTo>
                  <a:cubicBezTo>
                    <a:pt x="45580" y="5353"/>
                    <a:pt x="45599" y="5375"/>
                    <a:pt x="45634" y="5410"/>
                  </a:cubicBezTo>
                  <a:lnTo>
                    <a:pt x="45634" y="5410"/>
                  </a:lnTo>
                  <a:cubicBezTo>
                    <a:pt x="45637" y="5421"/>
                    <a:pt x="45642" y="5428"/>
                    <a:pt x="45651" y="5428"/>
                  </a:cubicBezTo>
                  <a:cubicBezTo>
                    <a:pt x="45948" y="5519"/>
                    <a:pt x="46176" y="5587"/>
                    <a:pt x="46473" y="5587"/>
                  </a:cubicBezTo>
                  <a:cubicBezTo>
                    <a:pt x="46450" y="5770"/>
                    <a:pt x="46404" y="5976"/>
                    <a:pt x="46336" y="6181"/>
                  </a:cubicBezTo>
                  <a:cubicBezTo>
                    <a:pt x="46336" y="6227"/>
                    <a:pt x="46245" y="6615"/>
                    <a:pt x="46199" y="6615"/>
                  </a:cubicBezTo>
                  <a:cubicBezTo>
                    <a:pt x="46199" y="6615"/>
                    <a:pt x="46176" y="6546"/>
                    <a:pt x="46131" y="6546"/>
                  </a:cubicBezTo>
                  <a:cubicBezTo>
                    <a:pt x="46108" y="6546"/>
                    <a:pt x="46131" y="6592"/>
                    <a:pt x="46085" y="6592"/>
                  </a:cubicBezTo>
                  <a:cubicBezTo>
                    <a:pt x="46062" y="6592"/>
                    <a:pt x="46062" y="6546"/>
                    <a:pt x="46039" y="6546"/>
                  </a:cubicBezTo>
                  <a:cubicBezTo>
                    <a:pt x="45994" y="6569"/>
                    <a:pt x="45948" y="6569"/>
                    <a:pt x="45879" y="6569"/>
                  </a:cubicBezTo>
                  <a:cubicBezTo>
                    <a:pt x="45811" y="6569"/>
                    <a:pt x="45720" y="6546"/>
                    <a:pt x="45651" y="6523"/>
                  </a:cubicBezTo>
                  <a:cubicBezTo>
                    <a:pt x="45560" y="6500"/>
                    <a:pt x="45469" y="6432"/>
                    <a:pt x="45377" y="6432"/>
                  </a:cubicBezTo>
                  <a:cubicBezTo>
                    <a:pt x="45377" y="6432"/>
                    <a:pt x="45377" y="6455"/>
                    <a:pt x="45377" y="6455"/>
                  </a:cubicBezTo>
                  <a:cubicBezTo>
                    <a:pt x="45377" y="6523"/>
                    <a:pt x="45377" y="6615"/>
                    <a:pt x="45377" y="6683"/>
                  </a:cubicBezTo>
                  <a:lnTo>
                    <a:pt x="45377" y="6752"/>
                  </a:lnTo>
                  <a:cubicBezTo>
                    <a:pt x="45377" y="6729"/>
                    <a:pt x="45377" y="6729"/>
                    <a:pt x="45400" y="6729"/>
                  </a:cubicBezTo>
                  <a:cubicBezTo>
                    <a:pt x="45400" y="6797"/>
                    <a:pt x="45446" y="6843"/>
                    <a:pt x="45514" y="6911"/>
                  </a:cubicBezTo>
                  <a:cubicBezTo>
                    <a:pt x="45583" y="7003"/>
                    <a:pt x="45674" y="7094"/>
                    <a:pt x="45788" y="7140"/>
                  </a:cubicBezTo>
                  <a:cubicBezTo>
                    <a:pt x="45834" y="7162"/>
                    <a:pt x="45902" y="7162"/>
                    <a:pt x="45948" y="7185"/>
                  </a:cubicBezTo>
                  <a:cubicBezTo>
                    <a:pt x="45948" y="7185"/>
                    <a:pt x="45971" y="7185"/>
                    <a:pt x="45971" y="7208"/>
                  </a:cubicBezTo>
                  <a:cubicBezTo>
                    <a:pt x="45902" y="7368"/>
                    <a:pt x="45834" y="7550"/>
                    <a:pt x="45765" y="7596"/>
                  </a:cubicBezTo>
                  <a:cubicBezTo>
                    <a:pt x="45720" y="7619"/>
                    <a:pt x="45606" y="7619"/>
                    <a:pt x="45560" y="7665"/>
                  </a:cubicBezTo>
                  <a:cubicBezTo>
                    <a:pt x="45469" y="7710"/>
                    <a:pt x="45400" y="7779"/>
                    <a:pt x="45354" y="7847"/>
                  </a:cubicBezTo>
                  <a:cubicBezTo>
                    <a:pt x="45195" y="7984"/>
                    <a:pt x="45058" y="8144"/>
                    <a:pt x="44921" y="8304"/>
                  </a:cubicBezTo>
                  <a:cubicBezTo>
                    <a:pt x="44921" y="8258"/>
                    <a:pt x="44921" y="8167"/>
                    <a:pt x="44921" y="8167"/>
                  </a:cubicBezTo>
                  <a:cubicBezTo>
                    <a:pt x="44898" y="8007"/>
                    <a:pt x="44738" y="7893"/>
                    <a:pt x="44647" y="7779"/>
                  </a:cubicBezTo>
                  <a:cubicBezTo>
                    <a:pt x="44624" y="7733"/>
                    <a:pt x="44601" y="7665"/>
                    <a:pt x="44556" y="7619"/>
                  </a:cubicBezTo>
                  <a:cubicBezTo>
                    <a:pt x="44556" y="7596"/>
                    <a:pt x="44556" y="7573"/>
                    <a:pt x="44556" y="7528"/>
                  </a:cubicBezTo>
                  <a:cubicBezTo>
                    <a:pt x="44556" y="7505"/>
                    <a:pt x="44556" y="7459"/>
                    <a:pt x="44556" y="7436"/>
                  </a:cubicBezTo>
                  <a:cubicBezTo>
                    <a:pt x="44989" y="6980"/>
                    <a:pt x="45218" y="6432"/>
                    <a:pt x="45286" y="5816"/>
                  </a:cubicBezTo>
                  <a:cubicBezTo>
                    <a:pt x="45286" y="5816"/>
                    <a:pt x="45286" y="5793"/>
                    <a:pt x="45286" y="5793"/>
                  </a:cubicBezTo>
                  <a:cubicBezTo>
                    <a:pt x="45286" y="5747"/>
                    <a:pt x="45286" y="5702"/>
                    <a:pt x="45286" y="5656"/>
                  </a:cubicBezTo>
                  <a:cubicBezTo>
                    <a:pt x="45286" y="5610"/>
                    <a:pt x="45309" y="5542"/>
                    <a:pt x="45309" y="5496"/>
                  </a:cubicBezTo>
                  <a:cubicBezTo>
                    <a:pt x="45309" y="5451"/>
                    <a:pt x="45309" y="5428"/>
                    <a:pt x="45309" y="5405"/>
                  </a:cubicBezTo>
                  <a:cubicBezTo>
                    <a:pt x="45286" y="4926"/>
                    <a:pt x="45172" y="4492"/>
                    <a:pt x="44989" y="4104"/>
                  </a:cubicBezTo>
                  <a:lnTo>
                    <a:pt x="44989" y="4104"/>
                  </a:lnTo>
                  <a:cubicBezTo>
                    <a:pt x="45103" y="4149"/>
                    <a:pt x="45263" y="4149"/>
                    <a:pt x="45400" y="4172"/>
                  </a:cubicBezTo>
                  <a:cubicBezTo>
                    <a:pt x="45583" y="4172"/>
                    <a:pt x="45743" y="4127"/>
                    <a:pt x="45902" y="4104"/>
                  </a:cubicBezTo>
                  <a:cubicBezTo>
                    <a:pt x="45948" y="4104"/>
                    <a:pt x="46016" y="4104"/>
                    <a:pt x="46062" y="4081"/>
                  </a:cubicBezTo>
                  <a:cubicBezTo>
                    <a:pt x="46138" y="4059"/>
                    <a:pt x="46178" y="4032"/>
                    <a:pt x="46206" y="4032"/>
                  </a:cubicBezTo>
                  <a:close/>
                  <a:moveTo>
                    <a:pt x="36597" y="8225"/>
                  </a:moveTo>
                  <a:cubicBezTo>
                    <a:pt x="36623" y="8225"/>
                    <a:pt x="36658" y="8235"/>
                    <a:pt x="36704" y="8235"/>
                  </a:cubicBezTo>
                  <a:cubicBezTo>
                    <a:pt x="36612" y="8304"/>
                    <a:pt x="36544" y="8372"/>
                    <a:pt x="36453" y="8418"/>
                  </a:cubicBezTo>
                  <a:cubicBezTo>
                    <a:pt x="36361" y="8486"/>
                    <a:pt x="36270" y="8578"/>
                    <a:pt x="36156" y="8623"/>
                  </a:cubicBezTo>
                  <a:cubicBezTo>
                    <a:pt x="36156" y="8646"/>
                    <a:pt x="36156" y="8646"/>
                    <a:pt x="36133" y="8669"/>
                  </a:cubicBezTo>
                  <a:lnTo>
                    <a:pt x="36042" y="8669"/>
                  </a:lnTo>
                  <a:cubicBezTo>
                    <a:pt x="36065" y="8669"/>
                    <a:pt x="36065" y="8646"/>
                    <a:pt x="36087" y="8646"/>
                  </a:cubicBezTo>
                  <a:cubicBezTo>
                    <a:pt x="36179" y="8578"/>
                    <a:pt x="36270" y="8486"/>
                    <a:pt x="36361" y="8418"/>
                  </a:cubicBezTo>
                  <a:cubicBezTo>
                    <a:pt x="36430" y="8372"/>
                    <a:pt x="36498" y="8258"/>
                    <a:pt x="36567" y="8235"/>
                  </a:cubicBezTo>
                  <a:cubicBezTo>
                    <a:pt x="36574" y="8228"/>
                    <a:pt x="36584" y="8225"/>
                    <a:pt x="36597" y="8225"/>
                  </a:cubicBezTo>
                  <a:close/>
                  <a:moveTo>
                    <a:pt x="44083" y="7846"/>
                  </a:moveTo>
                  <a:cubicBezTo>
                    <a:pt x="44114" y="7846"/>
                    <a:pt x="44137" y="7865"/>
                    <a:pt x="44145" y="7916"/>
                  </a:cubicBezTo>
                  <a:cubicBezTo>
                    <a:pt x="44168" y="7961"/>
                    <a:pt x="44190" y="8007"/>
                    <a:pt x="44236" y="8053"/>
                  </a:cubicBezTo>
                  <a:cubicBezTo>
                    <a:pt x="44327" y="8144"/>
                    <a:pt x="44441" y="8212"/>
                    <a:pt x="44556" y="8258"/>
                  </a:cubicBezTo>
                  <a:cubicBezTo>
                    <a:pt x="44647" y="8304"/>
                    <a:pt x="44761" y="8395"/>
                    <a:pt x="44852" y="8395"/>
                  </a:cubicBezTo>
                  <a:cubicBezTo>
                    <a:pt x="44761" y="8509"/>
                    <a:pt x="44670" y="8600"/>
                    <a:pt x="44556" y="8669"/>
                  </a:cubicBezTo>
                  <a:cubicBezTo>
                    <a:pt x="44373" y="8783"/>
                    <a:pt x="44168" y="8874"/>
                    <a:pt x="43962" y="8920"/>
                  </a:cubicBezTo>
                  <a:cubicBezTo>
                    <a:pt x="43894" y="8920"/>
                    <a:pt x="43734" y="8966"/>
                    <a:pt x="43665" y="8966"/>
                  </a:cubicBezTo>
                  <a:cubicBezTo>
                    <a:pt x="43620" y="8943"/>
                    <a:pt x="43551" y="8829"/>
                    <a:pt x="43506" y="8783"/>
                  </a:cubicBezTo>
                  <a:cubicBezTo>
                    <a:pt x="43346" y="8623"/>
                    <a:pt x="43163" y="8372"/>
                    <a:pt x="43095" y="8144"/>
                  </a:cubicBezTo>
                  <a:cubicBezTo>
                    <a:pt x="43186" y="8053"/>
                    <a:pt x="43369" y="8098"/>
                    <a:pt x="43506" y="8075"/>
                  </a:cubicBezTo>
                  <a:cubicBezTo>
                    <a:pt x="43620" y="8053"/>
                    <a:pt x="43757" y="8007"/>
                    <a:pt x="43871" y="7961"/>
                  </a:cubicBezTo>
                  <a:cubicBezTo>
                    <a:pt x="43917" y="7930"/>
                    <a:pt x="44017" y="7846"/>
                    <a:pt x="44083" y="7846"/>
                  </a:cubicBezTo>
                  <a:close/>
                  <a:moveTo>
                    <a:pt x="25451" y="9103"/>
                  </a:moveTo>
                  <a:cubicBezTo>
                    <a:pt x="25452" y="9103"/>
                    <a:pt x="25452" y="9103"/>
                    <a:pt x="25453" y="9104"/>
                  </a:cubicBezTo>
                  <a:lnTo>
                    <a:pt x="25453" y="9104"/>
                  </a:lnTo>
                  <a:cubicBezTo>
                    <a:pt x="25454" y="9103"/>
                    <a:pt x="25454" y="9103"/>
                    <a:pt x="25451" y="9103"/>
                  </a:cubicBezTo>
                  <a:close/>
                  <a:moveTo>
                    <a:pt x="41931" y="7231"/>
                  </a:moveTo>
                  <a:cubicBezTo>
                    <a:pt x="41999" y="7231"/>
                    <a:pt x="42136" y="7505"/>
                    <a:pt x="42159" y="7550"/>
                  </a:cubicBezTo>
                  <a:cubicBezTo>
                    <a:pt x="42250" y="7642"/>
                    <a:pt x="42342" y="7756"/>
                    <a:pt x="42433" y="7824"/>
                  </a:cubicBezTo>
                  <a:cubicBezTo>
                    <a:pt x="42524" y="7893"/>
                    <a:pt x="42615" y="7916"/>
                    <a:pt x="42661" y="7984"/>
                  </a:cubicBezTo>
                  <a:cubicBezTo>
                    <a:pt x="42661" y="8053"/>
                    <a:pt x="42661" y="8121"/>
                    <a:pt x="42661" y="8190"/>
                  </a:cubicBezTo>
                  <a:lnTo>
                    <a:pt x="42661" y="8235"/>
                  </a:lnTo>
                  <a:cubicBezTo>
                    <a:pt x="42684" y="8304"/>
                    <a:pt x="42707" y="8349"/>
                    <a:pt x="42730" y="8418"/>
                  </a:cubicBezTo>
                  <a:cubicBezTo>
                    <a:pt x="42844" y="8578"/>
                    <a:pt x="42935" y="8760"/>
                    <a:pt x="43072" y="8874"/>
                  </a:cubicBezTo>
                  <a:cubicBezTo>
                    <a:pt x="43232" y="9011"/>
                    <a:pt x="43369" y="9103"/>
                    <a:pt x="43528" y="9217"/>
                  </a:cubicBezTo>
                  <a:cubicBezTo>
                    <a:pt x="43528" y="9240"/>
                    <a:pt x="43528" y="9285"/>
                    <a:pt x="43551" y="9285"/>
                  </a:cubicBezTo>
                  <a:cubicBezTo>
                    <a:pt x="43574" y="9285"/>
                    <a:pt x="43597" y="9308"/>
                    <a:pt x="43620" y="9308"/>
                  </a:cubicBezTo>
                  <a:cubicBezTo>
                    <a:pt x="43643" y="9308"/>
                    <a:pt x="43665" y="9308"/>
                    <a:pt x="43665" y="9331"/>
                  </a:cubicBezTo>
                  <a:cubicBezTo>
                    <a:pt x="43620" y="9331"/>
                    <a:pt x="43551" y="9331"/>
                    <a:pt x="43483" y="9354"/>
                  </a:cubicBezTo>
                  <a:cubicBezTo>
                    <a:pt x="43397" y="9360"/>
                    <a:pt x="43311" y="9363"/>
                    <a:pt x="43226" y="9363"/>
                  </a:cubicBezTo>
                  <a:cubicBezTo>
                    <a:pt x="42719" y="9363"/>
                    <a:pt x="42220" y="9249"/>
                    <a:pt x="41771" y="9034"/>
                  </a:cubicBezTo>
                  <a:cubicBezTo>
                    <a:pt x="41794" y="9011"/>
                    <a:pt x="41817" y="9011"/>
                    <a:pt x="41839" y="8943"/>
                  </a:cubicBezTo>
                  <a:cubicBezTo>
                    <a:pt x="41908" y="8783"/>
                    <a:pt x="41954" y="8623"/>
                    <a:pt x="41999" y="8463"/>
                  </a:cubicBezTo>
                  <a:cubicBezTo>
                    <a:pt x="42022" y="8327"/>
                    <a:pt x="42182" y="8053"/>
                    <a:pt x="42090" y="7916"/>
                  </a:cubicBezTo>
                  <a:lnTo>
                    <a:pt x="42090" y="7893"/>
                  </a:lnTo>
                  <a:cubicBezTo>
                    <a:pt x="42077" y="7871"/>
                    <a:pt x="42062" y="7861"/>
                    <a:pt x="42046" y="7861"/>
                  </a:cubicBezTo>
                  <a:cubicBezTo>
                    <a:pt x="41980" y="7861"/>
                    <a:pt x="41899" y="8020"/>
                    <a:pt x="41862" y="8075"/>
                  </a:cubicBezTo>
                  <a:cubicBezTo>
                    <a:pt x="41794" y="8167"/>
                    <a:pt x="41725" y="8258"/>
                    <a:pt x="41657" y="8349"/>
                  </a:cubicBezTo>
                  <a:cubicBezTo>
                    <a:pt x="41601" y="8442"/>
                    <a:pt x="41500" y="8550"/>
                    <a:pt x="41378" y="8550"/>
                  </a:cubicBezTo>
                  <a:cubicBezTo>
                    <a:pt x="41350" y="8550"/>
                    <a:pt x="41321" y="8545"/>
                    <a:pt x="41292" y="8532"/>
                  </a:cubicBezTo>
                  <a:lnTo>
                    <a:pt x="41292" y="8737"/>
                  </a:lnTo>
                  <a:cubicBezTo>
                    <a:pt x="41292" y="8760"/>
                    <a:pt x="41292" y="8760"/>
                    <a:pt x="41292" y="8760"/>
                  </a:cubicBezTo>
                  <a:cubicBezTo>
                    <a:pt x="41086" y="8623"/>
                    <a:pt x="40904" y="8463"/>
                    <a:pt x="40744" y="8281"/>
                  </a:cubicBezTo>
                  <a:cubicBezTo>
                    <a:pt x="41177" y="8258"/>
                    <a:pt x="41611" y="7847"/>
                    <a:pt x="41817" y="7505"/>
                  </a:cubicBezTo>
                  <a:cubicBezTo>
                    <a:pt x="41839" y="7459"/>
                    <a:pt x="41931" y="7231"/>
                    <a:pt x="41931" y="7231"/>
                  </a:cubicBezTo>
                  <a:close/>
                  <a:moveTo>
                    <a:pt x="22027" y="10175"/>
                  </a:moveTo>
                  <a:cubicBezTo>
                    <a:pt x="22095" y="10175"/>
                    <a:pt x="22187" y="10244"/>
                    <a:pt x="22255" y="10244"/>
                  </a:cubicBezTo>
                  <a:cubicBezTo>
                    <a:pt x="22575" y="10289"/>
                    <a:pt x="22894" y="10404"/>
                    <a:pt x="23145" y="10563"/>
                  </a:cubicBezTo>
                  <a:cubicBezTo>
                    <a:pt x="23167" y="10585"/>
                    <a:pt x="23189" y="10602"/>
                    <a:pt x="23213" y="10615"/>
                  </a:cubicBezTo>
                  <a:lnTo>
                    <a:pt x="23213" y="10615"/>
                  </a:lnTo>
                  <a:cubicBezTo>
                    <a:pt x="23152" y="10594"/>
                    <a:pt x="23092" y="10579"/>
                    <a:pt x="23031" y="10563"/>
                  </a:cubicBezTo>
                  <a:cubicBezTo>
                    <a:pt x="22803" y="10541"/>
                    <a:pt x="22598" y="10472"/>
                    <a:pt x="22369" y="10449"/>
                  </a:cubicBezTo>
                  <a:cubicBezTo>
                    <a:pt x="22369" y="10449"/>
                    <a:pt x="22369" y="10426"/>
                    <a:pt x="22369" y="10426"/>
                  </a:cubicBezTo>
                  <a:cubicBezTo>
                    <a:pt x="22347" y="10415"/>
                    <a:pt x="22289" y="10409"/>
                    <a:pt x="22232" y="10409"/>
                  </a:cubicBezTo>
                  <a:cubicBezTo>
                    <a:pt x="22175" y="10409"/>
                    <a:pt x="22118" y="10415"/>
                    <a:pt x="22095" y="10426"/>
                  </a:cubicBezTo>
                  <a:cubicBezTo>
                    <a:pt x="22095" y="10426"/>
                    <a:pt x="22095" y="10449"/>
                    <a:pt x="22095" y="10472"/>
                  </a:cubicBezTo>
                  <a:cubicBezTo>
                    <a:pt x="21959" y="10563"/>
                    <a:pt x="21822" y="10678"/>
                    <a:pt x="21730" y="10814"/>
                  </a:cubicBezTo>
                  <a:cubicBezTo>
                    <a:pt x="21690" y="10882"/>
                    <a:pt x="21657" y="10902"/>
                    <a:pt x="21609" y="10902"/>
                  </a:cubicBezTo>
                  <a:cubicBezTo>
                    <a:pt x="21576" y="10902"/>
                    <a:pt x="21535" y="10892"/>
                    <a:pt x="21479" y="10883"/>
                  </a:cubicBezTo>
                  <a:cubicBezTo>
                    <a:pt x="21456" y="10860"/>
                    <a:pt x="21411" y="10837"/>
                    <a:pt x="21388" y="10837"/>
                  </a:cubicBezTo>
                  <a:cubicBezTo>
                    <a:pt x="21388" y="10814"/>
                    <a:pt x="21411" y="10814"/>
                    <a:pt x="21411" y="10792"/>
                  </a:cubicBezTo>
                  <a:cubicBezTo>
                    <a:pt x="21525" y="10632"/>
                    <a:pt x="21685" y="10495"/>
                    <a:pt x="21822" y="10381"/>
                  </a:cubicBezTo>
                  <a:cubicBezTo>
                    <a:pt x="21867" y="10335"/>
                    <a:pt x="21981" y="10198"/>
                    <a:pt x="22027" y="10175"/>
                  </a:cubicBezTo>
                  <a:close/>
                  <a:moveTo>
                    <a:pt x="21251" y="11020"/>
                  </a:moveTo>
                  <a:cubicBezTo>
                    <a:pt x="21251" y="11043"/>
                    <a:pt x="21251" y="11043"/>
                    <a:pt x="21251" y="11043"/>
                  </a:cubicBezTo>
                  <a:cubicBezTo>
                    <a:pt x="21297" y="11157"/>
                    <a:pt x="21365" y="11225"/>
                    <a:pt x="21456" y="11271"/>
                  </a:cubicBezTo>
                  <a:cubicBezTo>
                    <a:pt x="21388" y="11431"/>
                    <a:pt x="21297" y="11591"/>
                    <a:pt x="21205" y="11727"/>
                  </a:cubicBezTo>
                  <a:cubicBezTo>
                    <a:pt x="21165" y="11781"/>
                    <a:pt x="21156" y="11803"/>
                    <a:pt x="21133" y="11803"/>
                  </a:cubicBezTo>
                  <a:cubicBezTo>
                    <a:pt x="21117" y="11803"/>
                    <a:pt x="21093" y="11792"/>
                    <a:pt x="21046" y="11773"/>
                  </a:cubicBezTo>
                  <a:cubicBezTo>
                    <a:pt x="20977" y="11750"/>
                    <a:pt x="20931" y="11705"/>
                    <a:pt x="20863" y="11659"/>
                  </a:cubicBezTo>
                  <a:cubicBezTo>
                    <a:pt x="21000" y="11454"/>
                    <a:pt x="21114" y="11248"/>
                    <a:pt x="21251" y="11020"/>
                  </a:cubicBezTo>
                  <a:close/>
                  <a:moveTo>
                    <a:pt x="16800" y="11727"/>
                  </a:moveTo>
                  <a:cubicBezTo>
                    <a:pt x="16800" y="11750"/>
                    <a:pt x="16800" y="11773"/>
                    <a:pt x="16800" y="11819"/>
                  </a:cubicBezTo>
                  <a:cubicBezTo>
                    <a:pt x="16800" y="11796"/>
                    <a:pt x="16777" y="11796"/>
                    <a:pt x="16777" y="11796"/>
                  </a:cubicBezTo>
                  <a:cubicBezTo>
                    <a:pt x="16777" y="11773"/>
                    <a:pt x="16800" y="11750"/>
                    <a:pt x="16800" y="11727"/>
                  </a:cubicBezTo>
                  <a:close/>
                  <a:moveTo>
                    <a:pt x="37206" y="11522"/>
                  </a:moveTo>
                  <a:cubicBezTo>
                    <a:pt x="37229" y="11545"/>
                    <a:pt x="37229" y="11568"/>
                    <a:pt x="37229" y="11591"/>
                  </a:cubicBezTo>
                  <a:cubicBezTo>
                    <a:pt x="37251" y="11727"/>
                    <a:pt x="37251" y="11842"/>
                    <a:pt x="37251" y="11956"/>
                  </a:cubicBezTo>
                  <a:cubicBezTo>
                    <a:pt x="37251" y="12001"/>
                    <a:pt x="37251" y="12024"/>
                    <a:pt x="37251" y="12047"/>
                  </a:cubicBezTo>
                  <a:cubicBezTo>
                    <a:pt x="37251" y="11864"/>
                    <a:pt x="37229" y="11705"/>
                    <a:pt x="37206" y="11522"/>
                  </a:cubicBezTo>
                  <a:close/>
                  <a:moveTo>
                    <a:pt x="20612" y="11979"/>
                  </a:moveTo>
                  <a:cubicBezTo>
                    <a:pt x="20635" y="11979"/>
                    <a:pt x="20635" y="11979"/>
                    <a:pt x="20657" y="12001"/>
                  </a:cubicBezTo>
                  <a:cubicBezTo>
                    <a:pt x="20680" y="12024"/>
                    <a:pt x="20703" y="12047"/>
                    <a:pt x="20703" y="12070"/>
                  </a:cubicBezTo>
                  <a:cubicBezTo>
                    <a:pt x="20726" y="12093"/>
                    <a:pt x="20749" y="12116"/>
                    <a:pt x="20772" y="12138"/>
                  </a:cubicBezTo>
                  <a:cubicBezTo>
                    <a:pt x="20657" y="12207"/>
                    <a:pt x="20521" y="12252"/>
                    <a:pt x="20384" y="12275"/>
                  </a:cubicBezTo>
                  <a:cubicBezTo>
                    <a:pt x="20353" y="12275"/>
                    <a:pt x="20333" y="12285"/>
                    <a:pt x="20309" y="12285"/>
                  </a:cubicBezTo>
                  <a:cubicBezTo>
                    <a:pt x="20297" y="12285"/>
                    <a:pt x="20285" y="12283"/>
                    <a:pt x="20269" y="12275"/>
                  </a:cubicBezTo>
                  <a:cubicBezTo>
                    <a:pt x="20247" y="12275"/>
                    <a:pt x="20224" y="12252"/>
                    <a:pt x="20201" y="12252"/>
                  </a:cubicBezTo>
                  <a:lnTo>
                    <a:pt x="20110" y="12252"/>
                  </a:lnTo>
                  <a:cubicBezTo>
                    <a:pt x="20087" y="12230"/>
                    <a:pt x="20087" y="12207"/>
                    <a:pt x="20064" y="12184"/>
                  </a:cubicBezTo>
                  <a:cubicBezTo>
                    <a:pt x="20087" y="12184"/>
                    <a:pt x="20133" y="12184"/>
                    <a:pt x="20155" y="12161"/>
                  </a:cubicBezTo>
                  <a:cubicBezTo>
                    <a:pt x="20292" y="12138"/>
                    <a:pt x="20452" y="12116"/>
                    <a:pt x="20566" y="12024"/>
                  </a:cubicBezTo>
                  <a:cubicBezTo>
                    <a:pt x="20589" y="12001"/>
                    <a:pt x="20612" y="11979"/>
                    <a:pt x="20612" y="11979"/>
                  </a:cubicBezTo>
                  <a:close/>
                  <a:moveTo>
                    <a:pt x="16161" y="12941"/>
                  </a:moveTo>
                  <a:lnTo>
                    <a:pt x="16161" y="12941"/>
                  </a:lnTo>
                  <a:cubicBezTo>
                    <a:pt x="16161" y="12984"/>
                    <a:pt x="16162" y="13007"/>
                    <a:pt x="16184" y="13051"/>
                  </a:cubicBezTo>
                  <a:cubicBezTo>
                    <a:pt x="16184" y="13051"/>
                    <a:pt x="16184" y="13074"/>
                    <a:pt x="16184" y="13074"/>
                  </a:cubicBezTo>
                  <a:cubicBezTo>
                    <a:pt x="16162" y="13030"/>
                    <a:pt x="16161" y="12985"/>
                    <a:pt x="16161" y="12941"/>
                  </a:cubicBezTo>
                  <a:close/>
                  <a:moveTo>
                    <a:pt x="1416" y="13919"/>
                  </a:moveTo>
                  <a:cubicBezTo>
                    <a:pt x="1393" y="13942"/>
                    <a:pt x="1393" y="13942"/>
                    <a:pt x="1370" y="13964"/>
                  </a:cubicBezTo>
                  <a:cubicBezTo>
                    <a:pt x="1324" y="13987"/>
                    <a:pt x="1302" y="14033"/>
                    <a:pt x="1302" y="14078"/>
                  </a:cubicBezTo>
                  <a:cubicBezTo>
                    <a:pt x="1279" y="14124"/>
                    <a:pt x="1233" y="14170"/>
                    <a:pt x="1210" y="14215"/>
                  </a:cubicBezTo>
                  <a:cubicBezTo>
                    <a:pt x="1210" y="14261"/>
                    <a:pt x="1210" y="14307"/>
                    <a:pt x="1210" y="14375"/>
                  </a:cubicBezTo>
                  <a:cubicBezTo>
                    <a:pt x="1210" y="14444"/>
                    <a:pt x="1188" y="14535"/>
                    <a:pt x="1210" y="14603"/>
                  </a:cubicBezTo>
                  <a:cubicBezTo>
                    <a:pt x="1210" y="14626"/>
                    <a:pt x="1210" y="14649"/>
                    <a:pt x="1233" y="14672"/>
                  </a:cubicBezTo>
                  <a:cubicBezTo>
                    <a:pt x="1096" y="14581"/>
                    <a:pt x="1028" y="14489"/>
                    <a:pt x="1005" y="14352"/>
                  </a:cubicBezTo>
                  <a:cubicBezTo>
                    <a:pt x="1073" y="14147"/>
                    <a:pt x="1233" y="14010"/>
                    <a:pt x="1416" y="13919"/>
                  </a:cubicBezTo>
                  <a:close/>
                  <a:moveTo>
                    <a:pt x="38781" y="13082"/>
                  </a:moveTo>
                  <a:cubicBezTo>
                    <a:pt x="38793" y="13082"/>
                    <a:pt x="38808" y="13088"/>
                    <a:pt x="38826" y="13097"/>
                  </a:cubicBezTo>
                  <a:cubicBezTo>
                    <a:pt x="38849" y="13120"/>
                    <a:pt x="38872" y="13120"/>
                    <a:pt x="38895" y="13143"/>
                  </a:cubicBezTo>
                  <a:cubicBezTo>
                    <a:pt x="38963" y="13188"/>
                    <a:pt x="39055" y="13234"/>
                    <a:pt x="39146" y="13280"/>
                  </a:cubicBezTo>
                  <a:cubicBezTo>
                    <a:pt x="39146" y="13302"/>
                    <a:pt x="39169" y="13302"/>
                    <a:pt x="39192" y="13302"/>
                  </a:cubicBezTo>
                  <a:cubicBezTo>
                    <a:pt x="39192" y="13348"/>
                    <a:pt x="39169" y="13371"/>
                    <a:pt x="39169" y="13394"/>
                  </a:cubicBezTo>
                  <a:cubicBezTo>
                    <a:pt x="39146" y="13485"/>
                    <a:pt x="39100" y="13576"/>
                    <a:pt x="39078" y="13668"/>
                  </a:cubicBezTo>
                  <a:cubicBezTo>
                    <a:pt x="39032" y="13850"/>
                    <a:pt x="39032" y="14010"/>
                    <a:pt x="39032" y="14170"/>
                  </a:cubicBezTo>
                  <a:cubicBezTo>
                    <a:pt x="39032" y="14307"/>
                    <a:pt x="39055" y="14421"/>
                    <a:pt x="39078" y="14535"/>
                  </a:cubicBezTo>
                  <a:cubicBezTo>
                    <a:pt x="38757" y="14795"/>
                    <a:pt x="38375" y="15054"/>
                    <a:pt x="38000" y="15054"/>
                  </a:cubicBezTo>
                  <a:cubicBezTo>
                    <a:pt x="37815" y="15054"/>
                    <a:pt x="37631" y="14990"/>
                    <a:pt x="37457" y="14832"/>
                  </a:cubicBezTo>
                  <a:cubicBezTo>
                    <a:pt x="37343" y="14763"/>
                    <a:pt x="37274" y="14649"/>
                    <a:pt x="37229" y="14512"/>
                  </a:cubicBezTo>
                  <a:cubicBezTo>
                    <a:pt x="37183" y="14444"/>
                    <a:pt x="37183" y="14375"/>
                    <a:pt x="37160" y="14284"/>
                  </a:cubicBezTo>
                  <a:cubicBezTo>
                    <a:pt x="37160" y="14261"/>
                    <a:pt x="37160" y="14238"/>
                    <a:pt x="37160" y="14215"/>
                  </a:cubicBezTo>
                  <a:cubicBezTo>
                    <a:pt x="37160" y="14215"/>
                    <a:pt x="37160" y="14193"/>
                    <a:pt x="37160" y="14193"/>
                  </a:cubicBezTo>
                  <a:cubicBezTo>
                    <a:pt x="37160" y="14147"/>
                    <a:pt x="37183" y="14101"/>
                    <a:pt x="37183" y="14078"/>
                  </a:cubicBezTo>
                  <a:cubicBezTo>
                    <a:pt x="37229" y="13759"/>
                    <a:pt x="37343" y="13417"/>
                    <a:pt x="37411" y="13097"/>
                  </a:cubicBezTo>
                  <a:lnTo>
                    <a:pt x="37480" y="13097"/>
                  </a:lnTo>
                  <a:cubicBezTo>
                    <a:pt x="37480" y="13097"/>
                    <a:pt x="37480" y="13120"/>
                    <a:pt x="37480" y="13143"/>
                  </a:cubicBezTo>
                  <a:cubicBezTo>
                    <a:pt x="37480" y="13188"/>
                    <a:pt x="37480" y="13234"/>
                    <a:pt x="37480" y="13280"/>
                  </a:cubicBezTo>
                  <a:lnTo>
                    <a:pt x="37480" y="13302"/>
                  </a:lnTo>
                  <a:cubicBezTo>
                    <a:pt x="37480" y="13302"/>
                    <a:pt x="37480" y="13302"/>
                    <a:pt x="37503" y="13280"/>
                  </a:cubicBezTo>
                  <a:cubicBezTo>
                    <a:pt x="37503" y="13302"/>
                    <a:pt x="37503" y="13302"/>
                    <a:pt x="37503" y="13325"/>
                  </a:cubicBezTo>
                  <a:cubicBezTo>
                    <a:pt x="37522" y="13345"/>
                    <a:pt x="37553" y="13352"/>
                    <a:pt x="37587" y="13352"/>
                  </a:cubicBezTo>
                  <a:cubicBezTo>
                    <a:pt x="37632" y="13352"/>
                    <a:pt x="37682" y="13338"/>
                    <a:pt x="37708" y="13325"/>
                  </a:cubicBezTo>
                  <a:cubicBezTo>
                    <a:pt x="37754" y="13325"/>
                    <a:pt x="37822" y="13302"/>
                    <a:pt x="37868" y="13302"/>
                  </a:cubicBezTo>
                  <a:cubicBezTo>
                    <a:pt x="37913" y="13302"/>
                    <a:pt x="37959" y="13302"/>
                    <a:pt x="38028" y="13280"/>
                  </a:cubicBezTo>
                  <a:lnTo>
                    <a:pt x="38233" y="13280"/>
                  </a:lnTo>
                  <a:cubicBezTo>
                    <a:pt x="38233" y="13280"/>
                    <a:pt x="38233" y="13302"/>
                    <a:pt x="38233" y="13302"/>
                  </a:cubicBezTo>
                  <a:cubicBezTo>
                    <a:pt x="38210" y="13394"/>
                    <a:pt x="38187" y="13462"/>
                    <a:pt x="38164" y="13531"/>
                  </a:cubicBezTo>
                  <a:cubicBezTo>
                    <a:pt x="38119" y="13645"/>
                    <a:pt x="38073" y="13736"/>
                    <a:pt x="38050" y="13850"/>
                  </a:cubicBezTo>
                  <a:cubicBezTo>
                    <a:pt x="38028" y="13919"/>
                    <a:pt x="37959" y="13987"/>
                    <a:pt x="37936" y="14056"/>
                  </a:cubicBezTo>
                  <a:cubicBezTo>
                    <a:pt x="37891" y="14147"/>
                    <a:pt x="37868" y="14238"/>
                    <a:pt x="37845" y="14330"/>
                  </a:cubicBezTo>
                  <a:cubicBezTo>
                    <a:pt x="37822" y="14375"/>
                    <a:pt x="37799" y="14444"/>
                    <a:pt x="37799" y="14489"/>
                  </a:cubicBezTo>
                  <a:lnTo>
                    <a:pt x="37799" y="14558"/>
                  </a:lnTo>
                  <a:cubicBezTo>
                    <a:pt x="37799" y="14603"/>
                    <a:pt x="37799" y="14626"/>
                    <a:pt x="37799" y="14672"/>
                  </a:cubicBezTo>
                  <a:cubicBezTo>
                    <a:pt x="37799" y="14695"/>
                    <a:pt x="37799" y="14718"/>
                    <a:pt x="37799" y="14740"/>
                  </a:cubicBezTo>
                  <a:cubicBezTo>
                    <a:pt x="37804" y="14745"/>
                    <a:pt x="37808" y="14747"/>
                    <a:pt x="37812" y="14747"/>
                  </a:cubicBezTo>
                  <a:cubicBezTo>
                    <a:pt x="37831" y="14747"/>
                    <a:pt x="37849" y="14713"/>
                    <a:pt x="37868" y="14695"/>
                  </a:cubicBezTo>
                  <a:cubicBezTo>
                    <a:pt x="37913" y="14649"/>
                    <a:pt x="37959" y="14603"/>
                    <a:pt x="38005" y="14535"/>
                  </a:cubicBezTo>
                  <a:cubicBezTo>
                    <a:pt x="38096" y="14398"/>
                    <a:pt x="38187" y="14261"/>
                    <a:pt x="38301" y="14101"/>
                  </a:cubicBezTo>
                  <a:cubicBezTo>
                    <a:pt x="38324" y="14078"/>
                    <a:pt x="38347" y="14056"/>
                    <a:pt x="38370" y="14010"/>
                  </a:cubicBezTo>
                  <a:cubicBezTo>
                    <a:pt x="38416" y="13942"/>
                    <a:pt x="38416" y="13896"/>
                    <a:pt x="38461" y="13827"/>
                  </a:cubicBezTo>
                  <a:cubicBezTo>
                    <a:pt x="38530" y="13759"/>
                    <a:pt x="38507" y="13690"/>
                    <a:pt x="38575" y="13599"/>
                  </a:cubicBezTo>
                  <a:cubicBezTo>
                    <a:pt x="38575" y="13576"/>
                    <a:pt x="38598" y="13553"/>
                    <a:pt x="38621" y="13531"/>
                  </a:cubicBezTo>
                  <a:cubicBezTo>
                    <a:pt x="38621" y="13508"/>
                    <a:pt x="38621" y="13485"/>
                    <a:pt x="38621" y="13462"/>
                  </a:cubicBezTo>
                  <a:cubicBezTo>
                    <a:pt x="38644" y="13439"/>
                    <a:pt x="38667" y="13417"/>
                    <a:pt x="38689" y="13394"/>
                  </a:cubicBezTo>
                  <a:cubicBezTo>
                    <a:pt x="38712" y="13348"/>
                    <a:pt x="38712" y="13280"/>
                    <a:pt x="38712" y="13234"/>
                  </a:cubicBezTo>
                  <a:cubicBezTo>
                    <a:pt x="38735" y="13211"/>
                    <a:pt x="38712" y="13143"/>
                    <a:pt x="38758" y="13120"/>
                  </a:cubicBezTo>
                  <a:cubicBezTo>
                    <a:pt x="38758" y="13093"/>
                    <a:pt x="38766" y="13082"/>
                    <a:pt x="38781" y="13082"/>
                  </a:cubicBezTo>
                  <a:close/>
                  <a:moveTo>
                    <a:pt x="41588" y="14969"/>
                  </a:moveTo>
                  <a:cubicBezTo>
                    <a:pt x="41588" y="14991"/>
                    <a:pt x="41588" y="15014"/>
                    <a:pt x="41611" y="15060"/>
                  </a:cubicBezTo>
                  <a:lnTo>
                    <a:pt x="41588" y="15060"/>
                  </a:lnTo>
                  <a:cubicBezTo>
                    <a:pt x="41588" y="15037"/>
                    <a:pt x="41588" y="14991"/>
                    <a:pt x="41588" y="14969"/>
                  </a:cubicBezTo>
                  <a:close/>
                  <a:moveTo>
                    <a:pt x="36133" y="15494"/>
                  </a:moveTo>
                  <a:cubicBezTo>
                    <a:pt x="36133" y="15494"/>
                    <a:pt x="36133" y="15494"/>
                    <a:pt x="36133" y="15494"/>
                  </a:cubicBezTo>
                  <a:lnTo>
                    <a:pt x="36133" y="15494"/>
                  </a:lnTo>
                  <a:lnTo>
                    <a:pt x="36133" y="15494"/>
                  </a:lnTo>
                  <a:close/>
                  <a:moveTo>
                    <a:pt x="36133" y="15494"/>
                  </a:moveTo>
                  <a:cubicBezTo>
                    <a:pt x="36133" y="15494"/>
                    <a:pt x="36133" y="15494"/>
                    <a:pt x="36133" y="15494"/>
                  </a:cubicBezTo>
                  <a:lnTo>
                    <a:pt x="36133" y="15494"/>
                  </a:lnTo>
                  <a:close/>
                  <a:moveTo>
                    <a:pt x="31203" y="15197"/>
                  </a:moveTo>
                  <a:cubicBezTo>
                    <a:pt x="31431" y="15220"/>
                    <a:pt x="31659" y="15243"/>
                    <a:pt x="31865" y="15265"/>
                  </a:cubicBezTo>
                  <a:cubicBezTo>
                    <a:pt x="31910" y="15288"/>
                    <a:pt x="31979" y="15288"/>
                    <a:pt x="32024" y="15311"/>
                  </a:cubicBezTo>
                  <a:cubicBezTo>
                    <a:pt x="32070" y="15334"/>
                    <a:pt x="32070" y="15402"/>
                    <a:pt x="32070" y="15448"/>
                  </a:cubicBezTo>
                  <a:cubicBezTo>
                    <a:pt x="32070" y="15471"/>
                    <a:pt x="32093" y="15516"/>
                    <a:pt x="32093" y="15539"/>
                  </a:cubicBezTo>
                  <a:cubicBezTo>
                    <a:pt x="32070" y="15562"/>
                    <a:pt x="32047" y="15562"/>
                    <a:pt x="32024" y="15562"/>
                  </a:cubicBezTo>
                  <a:cubicBezTo>
                    <a:pt x="32047" y="15516"/>
                    <a:pt x="32047" y="15357"/>
                    <a:pt x="32024" y="15334"/>
                  </a:cubicBezTo>
                  <a:cubicBezTo>
                    <a:pt x="32017" y="15320"/>
                    <a:pt x="31993" y="15314"/>
                    <a:pt x="31961" y="15314"/>
                  </a:cubicBezTo>
                  <a:cubicBezTo>
                    <a:pt x="31890" y="15314"/>
                    <a:pt x="31782" y="15341"/>
                    <a:pt x="31751" y="15357"/>
                  </a:cubicBezTo>
                  <a:cubicBezTo>
                    <a:pt x="31591" y="15380"/>
                    <a:pt x="31431" y="15380"/>
                    <a:pt x="31248" y="15402"/>
                  </a:cubicBezTo>
                  <a:cubicBezTo>
                    <a:pt x="30952" y="15425"/>
                    <a:pt x="30632" y="15448"/>
                    <a:pt x="30335" y="15494"/>
                  </a:cubicBezTo>
                  <a:cubicBezTo>
                    <a:pt x="30335" y="15425"/>
                    <a:pt x="30358" y="15334"/>
                    <a:pt x="30335" y="15311"/>
                  </a:cubicBezTo>
                  <a:cubicBezTo>
                    <a:pt x="30324" y="15300"/>
                    <a:pt x="30318" y="15300"/>
                    <a:pt x="30313" y="15300"/>
                  </a:cubicBezTo>
                  <a:cubicBezTo>
                    <a:pt x="30307" y="15300"/>
                    <a:pt x="30301" y="15300"/>
                    <a:pt x="30290" y="15288"/>
                  </a:cubicBezTo>
                  <a:cubicBezTo>
                    <a:pt x="30267" y="15288"/>
                    <a:pt x="30267" y="15265"/>
                    <a:pt x="30267" y="15265"/>
                  </a:cubicBezTo>
                  <a:cubicBezTo>
                    <a:pt x="30564" y="15197"/>
                    <a:pt x="30883" y="15197"/>
                    <a:pt x="31203" y="15197"/>
                  </a:cubicBezTo>
                  <a:close/>
                  <a:moveTo>
                    <a:pt x="10363" y="15927"/>
                  </a:moveTo>
                  <a:cubicBezTo>
                    <a:pt x="10363" y="15950"/>
                    <a:pt x="10340" y="15950"/>
                    <a:pt x="10340" y="15950"/>
                  </a:cubicBezTo>
                  <a:cubicBezTo>
                    <a:pt x="10318" y="15950"/>
                    <a:pt x="10318" y="15973"/>
                    <a:pt x="10318" y="15973"/>
                  </a:cubicBezTo>
                  <a:lnTo>
                    <a:pt x="10318" y="15973"/>
                  </a:lnTo>
                  <a:cubicBezTo>
                    <a:pt x="10318" y="15950"/>
                    <a:pt x="10340" y="15927"/>
                    <a:pt x="10363" y="15927"/>
                  </a:cubicBezTo>
                  <a:close/>
                  <a:moveTo>
                    <a:pt x="30221" y="15996"/>
                  </a:moveTo>
                  <a:cubicBezTo>
                    <a:pt x="30198" y="16064"/>
                    <a:pt x="30176" y="16133"/>
                    <a:pt x="30153" y="16201"/>
                  </a:cubicBezTo>
                  <a:cubicBezTo>
                    <a:pt x="30084" y="16293"/>
                    <a:pt x="30016" y="16407"/>
                    <a:pt x="29970" y="16521"/>
                  </a:cubicBezTo>
                  <a:cubicBezTo>
                    <a:pt x="29925" y="16589"/>
                    <a:pt x="29879" y="16612"/>
                    <a:pt x="29856" y="16681"/>
                  </a:cubicBezTo>
                  <a:cubicBezTo>
                    <a:pt x="29856" y="16726"/>
                    <a:pt x="29856" y="16818"/>
                    <a:pt x="29833" y="16840"/>
                  </a:cubicBezTo>
                  <a:cubicBezTo>
                    <a:pt x="29810" y="16863"/>
                    <a:pt x="29810" y="16863"/>
                    <a:pt x="29810" y="16863"/>
                  </a:cubicBezTo>
                  <a:cubicBezTo>
                    <a:pt x="29810" y="16863"/>
                    <a:pt x="29788" y="16863"/>
                    <a:pt x="29742" y="16840"/>
                  </a:cubicBezTo>
                  <a:cubicBezTo>
                    <a:pt x="29696" y="16840"/>
                    <a:pt x="29628" y="16818"/>
                    <a:pt x="29582" y="16795"/>
                  </a:cubicBezTo>
                  <a:cubicBezTo>
                    <a:pt x="29514" y="16783"/>
                    <a:pt x="29445" y="16778"/>
                    <a:pt x="29380" y="16778"/>
                  </a:cubicBezTo>
                  <a:cubicBezTo>
                    <a:pt x="29314" y="16778"/>
                    <a:pt x="29251" y="16783"/>
                    <a:pt x="29194" y="16795"/>
                  </a:cubicBezTo>
                  <a:cubicBezTo>
                    <a:pt x="29149" y="16818"/>
                    <a:pt x="29103" y="16818"/>
                    <a:pt x="29057" y="16840"/>
                  </a:cubicBezTo>
                  <a:cubicBezTo>
                    <a:pt x="29217" y="16635"/>
                    <a:pt x="29422" y="16452"/>
                    <a:pt x="29628" y="16293"/>
                  </a:cubicBezTo>
                  <a:cubicBezTo>
                    <a:pt x="29742" y="16224"/>
                    <a:pt x="29856" y="16133"/>
                    <a:pt x="29993" y="16087"/>
                  </a:cubicBezTo>
                  <a:cubicBezTo>
                    <a:pt x="30039" y="16064"/>
                    <a:pt x="30084" y="16041"/>
                    <a:pt x="30130" y="16041"/>
                  </a:cubicBezTo>
                  <a:cubicBezTo>
                    <a:pt x="30153" y="16019"/>
                    <a:pt x="30198" y="16019"/>
                    <a:pt x="30221" y="15996"/>
                  </a:cubicBezTo>
                  <a:close/>
                  <a:moveTo>
                    <a:pt x="29491" y="15608"/>
                  </a:moveTo>
                  <a:cubicBezTo>
                    <a:pt x="29491" y="15608"/>
                    <a:pt x="29491" y="15608"/>
                    <a:pt x="29514" y="15631"/>
                  </a:cubicBezTo>
                  <a:cubicBezTo>
                    <a:pt x="29514" y="15631"/>
                    <a:pt x="29559" y="15631"/>
                    <a:pt x="29559" y="15653"/>
                  </a:cubicBezTo>
                  <a:cubicBezTo>
                    <a:pt x="29605" y="15676"/>
                    <a:pt x="29605" y="15699"/>
                    <a:pt x="29628" y="15745"/>
                  </a:cubicBezTo>
                  <a:cubicBezTo>
                    <a:pt x="29537" y="15790"/>
                    <a:pt x="29422" y="15859"/>
                    <a:pt x="29331" y="15927"/>
                  </a:cubicBezTo>
                  <a:cubicBezTo>
                    <a:pt x="29240" y="15996"/>
                    <a:pt x="29149" y="16064"/>
                    <a:pt x="29080" y="16156"/>
                  </a:cubicBezTo>
                  <a:cubicBezTo>
                    <a:pt x="28897" y="16338"/>
                    <a:pt x="28715" y="16521"/>
                    <a:pt x="28578" y="16749"/>
                  </a:cubicBezTo>
                  <a:cubicBezTo>
                    <a:pt x="28555" y="16772"/>
                    <a:pt x="28532" y="16795"/>
                    <a:pt x="28509" y="16840"/>
                  </a:cubicBezTo>
                  <a:cubicBezTo>
                    <a:pt x="28509" y="16840"/>
                    <a:pt x="28509" y="16840"/>
                    <a:pt x="28509" y="16863"/>
                  </a:cubicBezTo>
                  <a:cubicBezTo>
                    <a:pt x="28487" y="16886"/>
                    <a:pt x="28487" y="16886"/>
                    <a:pt x="28464" y="16886"/>
                  </a:cubicBezTo>
                  <a:cubicBezTo>
                    <a:pt x="28418" y="16886"/>
                    <a:pt x="28372" y="16863"/>
                    <a:pt x="28372" y="16840"/>
                  </a:cubicBezTo>
                  <a:cubicBezTo>
                    <a:pt x="28350" y="16840"/>
                    <a:pt x="28350" y="16818"/>
                    <a:pt x="28350" y="16818"/>
                  </a:cubicBezTo>
                  <a:cubicBezTo>
                    <a:pt x="28350" y="16818"/>
                    <a:pt x="28350" y="16795"/>
                    <a:pt x="28327" y="16795"/>
                  </a:cubicBezTo>
                  <a:cubicBezTo>
                    <a:pt x="28327" y="16795"/>
                    <a:pt x="28327" y="16772"/>
                    <a:pt x="28327" y="16772"/>
                  </a:cubicBezTo>
                  <a:cubicBezTo>
                    <a:pt x="28532" y="16498"/>
                    <a:pt x="28760" y="16224"/>
                    <a:pt x="29012" y="15973"/>
                  </a:cubicBezTo>
                  <a:cubicBezTo>
                    <a:pt x="29080" y="15882"/>
                    <a:pt x="29171" y="15813"/>
                    <a:pt x="29263" y="15745"/>
                  </a:cubicBezTo>
                  <a:cubicBezTo>
                    <a:pt x="29308" y="15722"/>
                    <a:pt x="29354" y="15699"/>
                    <a:pt x="29400" y="15653"/>
                  </a:cubicBezTo>
                  <a:cubicBezTo>
                    <a:pt x="29422" y="15653"/>
                    <a:pt x="29445" y="15631"/>
                    <a:pt x="29468" y="15608"/>
                  </a:cubicBezTo>
                  <a:close/>
                  <a:moveTo>
                    <a:pt x="22038" y="17161"/>
                  </a:moveTo>
                  <a:lnTo>
                    <a:pt x="22038" y="17161"/>
                  </a:lnTo>
                  <a:cubicBezTo>
                    <a:pt x="22030" y="17254"/>
                    <a:pt x="22031" y="17351"/>
                    <a:pt x="22041" y="17442"/>
                  </a:cubicBezTo>
                  <a:lnTo>
                    <a:pt x="22041" y="17442"/>
                  </a:lnTo>
                  <a:cubicBezTo>
                    <a:pt x="22027" y="17369"/>
                    <a:pt x="22027" y="17310"/>
                    <a:pt x="22027" y="17251"/>
                  </a:cubicBezTo>
                  <a:cubicBezTo>
                    <a:pt x="22027" y="17218"/>
                    <a:pt x="22033" y="17189"/>
                    <a:pt x="22038" y="17161"/>
                  </a:cubicBezTo>
                  <a:close/>
                  <a:moveTo>
                    <a:pt x="31910" y="15653"/>
                  </a:moveTo>
                  <a:cubicBezTo>
                    <a:pt x="31910" y="15676"/>
                    <a:pt x="31888" y="15699"/>
                    <a:pt x="31865" y="15722"/>
                  </a:cubicBezTo>
                  <a:cubicBezTo>
                    <a:pt x="31796" y="15790"/>
                    <a:pt x="31728" y="15813"/>
                    <a:pt x="31659" y="15882"/>
                  </a:cubicBezTo>
                  <a:cubicBezTo>
                    <a:pt x="31568" y="15950"/>
                    <a:pt x="31522" y="16087"/>
                    <a:pt x="31477" y="16201"/>
                  </a:cubicBezTo>
                  <a:cubicBezTo>
                    <a:pt x="31408" y="16338"/>
                    <a:pt x="31340" y="16475"/>
                    <a:pt x="31271" y="16612"/>
                  </a:cubicBezTo>
                  <a:cubicBezTo>
                    <a:pt x="31226" y="16749"/>
                    <a:pt x="31203" y="16886"/>
                    <a:pt x="31134" y="17023"/>
                  </a:cubicBezTo>
                  <a:cubicBezTo>
                    <a:pt x="31066" y="17137"/>
                    <a:pt x="30997" y="17274"/>
                    <a:pt x="30952" y="17388"/>
                  </a:cubicBezTo>
                  <a:cubicBezTo>
                    <a:pt x="30929" y="17457"/>
                    <a:pt x="30883" y="17502"/>
                    <a:pt x="30860" y="17548"/>
                  </a:cubicBezTo>
                  <a:cubicBezTo>
                    <a:pt x="30842" y="17566"/>
                    <a:pt x="30823" y="17600"/>
                    <a:pt x="30805" y="17600"/>
                  </a:cubicBezTo>
                  <a:cubicBezTo>
                    <a:pt x="30801" y="17600"/>
                    <a:pt x="30796" y="17598"/>
                    <a:pt x="30792" y="17594"/>
                  </a:cubicBezTo>
                  <a:cubicBezTo>
                    <a:pt x="30769" y="17594"/>
                    <a:pt x="30723" y="17548"/>
                    <a:pt x="30723" y="17548"/>
                  </a:cubicBezTo>
                  <a:cubicBezTo>
                    <a:pt x="30609" y="17434"/>
                    <a:pt x="30495" y="17342"/>
                    <a:pt x="30381" y="17251"/>
                  </a:cubicBezTo>
                  <a:cubicBezTo>
                    <a:pt x="30290" y="17160"/>
                    <a:pt x="30153" y="17069"/>
                    <a:pt x="30039" y="17000"/>
                  </a:cubicBezTo>
                  <a:cubicBezTo>
                    <a:pt x="30062" y="16977"/>
                    <a:pt x="30084" y="16932"/>
                    <a:pt x="30107" y="16909"/>
                  </a:cubicBezTo>
                  <a:cubicBezTo>
                    <a:pt x="30176" y="16840"/>
                    <a:pt x="30221" y="16795"/>
                    <a:pt x="30267" y="16749"/>
                  </a:cubicBezTo>
                  <a:cubicBezTo>
                    <a:pt x="30313" y="16703"/>
                    <a:pt x="30335" y="16658"/>
                    <a:pt x="30381" y="16612"/>
                  </a:cubicBezTo>
                  <a:cubicBezTo>
                    <a:pt x="30404" y="16589"/>
                    <a:pt x="30450" y="16589"/>
                    <a:pt x="30450" y="16544"/>
                  </a:cubicBezTo>
                  <a:cubicBezTo>
                    <a:pt x="30495" y="16498"/>
                    <a:pt x="30472" y="16452"/>
                    <a:pt x="30518" y="16407"/>
                  </a:cubicBezTo>
                  <a:cubicBezTo>
                    <a:pt x="30564" y="16384"/>
                    <a:pt x="30564" y="16361"/>
                    <a:pt x="30586" y="16338"/>
                  </a:cubicBezTo>
                  <a:cubicBezTo>
                    <a:pt x="30609" y="16293"/>
                    <a:pt x="30632" y="16293"/>
                    <a:pt x="30655" y="16247"/>
                  </a:cubicBezTo>
                  <a:cubicBezTo>
                    <a:pt x="30701" y="16178"/>
                    <a:pt x="30678" y="16087"/>
                    <a:pt x="30746" y="15996"/>
                  </a:cubicBezTo>
                  <a:cubicBezTo>
                    <a:pt x="30769" y="15973"/>
                    <a:pt x="30769" y="15950"/>
                    <a:pt x="30769" y="15904"/>
                  </a:cubicBezTo>
                  <a:cubicBezTo>
                    <a:pt x="30792" y="15927"/>
                    <a:pt x="30792" y="15927"/>
                    <a:pt x="30792" y="15927"/>
                  </a:cubicBezTo>
                  <a:lnTo>
                    <a:pt x="30792" y="15904"/>
                  </a:lnTo>
                  <a:cubicBezTo>
                    <a:pt x="30815" y="15836"/>
                    <a:pt x="31066" y="15836"/>
                    <a:pt x="31134" y="15836"/>
                  </a:cubicBezTo>
                  <a:cubicBezTo>
                    <a:pt x="31271" y="15813"/>
                    <a:pt x="31408" y="15790"/>
                    <a:pt x="31545" y="15768"/>
                  </a:cubicBezTo>
                  <a:cubicBezTo>
                    <a:pt x="31636" y="15745"/>
                    <a:pt x="31751" y="15722"/>
                    <a:pt x="31842" y="15676"/>
                  </a:cubicBezTo>
                  <a:cubicBezTo>
                    <a:pt x="31865" y="15676"/>
                    <a:pt x="31888" y="15653"/>
                    <a:pt x="31910" y="15653"/>
                  </a:cubicBezTo>
                  <a:close/>
                  <a:moveTo>
                    <a:pt x="41360" y="17228"/>
                  </a:moveTo>
                  <a:cubicBezTo>
                    <a:pt x="41360" y="17357"/>
                    <a:pt x="41360" y="17496"/>
                    <a:pt x="41360" y="17639"/>
                  </a:cubicBezTo>
                  <a:cubicBezTo>
                    <a:pt x="41337" y="17548"/>
                    <a:pt x="41337" y="17479"/>
                    <a:pt x="41337" y="17411"/>
                  </a:cubicBezTo>
                  <a:cubicBezTo>
                    <a:pt x="41337" y="17342"/>
                    <a:pt x="41360" y="17274"/>
                    <a:pt x="41360" y="17228"/>
                  </a:cubicBezTo>
                  <a:close/>
                  <a:moveTo>
                    <a:pt x="19197" y="17845"/>
                  </a:moveTo>
                  <a:cubicBezTo>
                    <a:pt x="19184" y="17845"/>
                    <a:pt x="19178" y="17852"/>
                    <a:pt x="19176" y="17863"/>
                  </a:cubicBezTo>
                  <a:lnTo>
                    <a:pt x="19176" y="17863"/>
                  </a:lnTo>
                  <a:cubicBezTo>
                    <a:pt x="19183" y="17857"/>
                    <a:pt x="19190" y="17851"/>
                    <a:pt x="19197" y="17845"/>
                  </a:cubicBezTo>
                  <a:lnTo>
                    <a:pt x="19197" y="17845"/>
                  </a:lnTo>
                  <a:lnTo>
                    <a:pt x="19197" y="17845"/>
                  </a:lnTo>
                  <a:close/>
                  <a:moveTo>
                    <a:pt x="3767" y="18027"/>
                  </a:moveTo>
                  <a:lnTo>
                    <a:pt x="3767" y="18096"/>
                  </a:lnTo>
                  <a:cubicBezTo>
                    <a:pt x="3790" y="18073"/>
                    <a:pt x="3767" y="18050"/>
                    <a:pt x="3767" y="18027"/>
                  </a:cubicBezTo>
                  <a:close/>
                  <a:moveTo>
                    <a:pt x="32181" y="16230"/>
                  </a:moveTo>
                  <a:cubicBezTo>
                    <a:pt x="32184" y="16230"/>
                    <a:pt x="32184" y="16235"/>
                    <a:pt x="32184" y="16247"/>
                  </a:cubicBezTo>
                  <a:cubicBezTo>
                    <a:pt x="32207" y="16270"/>
                    <a:pt x="32207" y="16338"/>
                    <a:pt x="32207" y="16361"/>
                  </a:cubicBezTo>
                  <a:cubicBezTo>
                    <a:pt x="32207" y="16361"/>
                    <a:pt x="32184" y="16384"/>
                    <a:pt x="32184" y="16429"/>
                  </a:cubicBezTo>
                  <a:cubicBezTo>
                    <a:pt x="32161" y="16452"/>
                    <a:pt x="32116" y="16498"/>
                    <a:pt x="32093" y="16544"/>
                  </a:cubicBezTo>
                  <a:cubicBezTo>
                    <a:pt x="32093" y="16566"/>
                    <a:pt x="32093" y="16589"/>
                    <a:pt x="32093" y="16635"/>
                  </a:cubicBezTo>
                  <a:cubicBezTo>
                    <a:pt x="32093" y="16658"/>
                    <a:pt x="32093" y="16681"/>
                    <a:pt x="32093" y="16703"/>
                  </a:cubicBezTo>
                  <a:cubicBezTo>
                    <a:pt x="32024" y="16726"/>
                    <a:pt x="32002" y="16840"/>
                    <a:pt x="31979" y="16909"/>
                  </a:cubicBezTo>
                  <a:cubicBezTo>
                    <a:pt x="31979" y="16977"/>
                    <a:pt x="31979" y="17046"/>
                    <a:pt x="31979" y="17091"/>
                  </a:cubicBezTo>
                  <a:cubicBezTo>
                    <a:pt x="31979" y="17103"/>
                    <a:pt x="31979" y="17109"/>
                    <a:pt x="31979" y="17114"/>
                  </a:cubicBezTo>
                  <a:cubicBezTo>
                    <a:pt x="31979" y="17137"/>
                    <a:pt x="32002" y="17160"/>
                    <a:pt x="32002" y="17183"/>
                  </a:cubicBezTo>
                  <a:cubicBezTo>
                    <a:pt x="32002" y="17206"/>
                    <a:pt x="32002" y="17206"/>
                    <a:pt x="32002" y="17228"/>
                  </a:cubicBezTo>
                  <a:cubicBezTo>
                    <a:pt x="32002" y="17251"/>
                    <a:pt x="32002" y="17251"/>
                    <a:pt x="32002" y="17274"/>
                  </a:cubicBezTo>
                  <a:cubicBezTo>
                    <a:pt x="31979" y="17251"/>
                    <a:pt x="31979" y="17228"/>
                    <a:pt x="31979" y="17183"/>
                  </a:cubicBezTo>
                  <a:cubicBezTo>
                    <a:pt x="31979" y="17206"/>
                    <a:pt x="31956" y="17320"/>
                    <a:pt x="31956" y="17342"/>
                  </a:cubicBezTo>
                  <a:cubicBezTo>
                    <a:pt x="31933" y="17434"/>
                    <a:pt x="31910" y="17525"/>
                    <a:pt x="31910" y="17616"/>
                  </a:cubicBezTo>
                  <a:cubicBezTo>
                    <a:pt x="31888" y="17708"/>
                    <a:pt x="31819" y="17799"/>
                    <a:pt x="31796" y="17913"/>
                  </a:cubicBezTo>
                  <a:cubicBezTo>
                    <a:pt x="31773" y="17936"/>
                    <a:pt x="31751" y="17982"/>
                    <a:pt x="31728" y="18027"/>
                  </a:cubicBezTo>
                  <a:cubicBezTo>
                    <a:pt x="31705" y="18073"/>
                    <a:pt x="31636" y="18073"/>
                    <a:pt x="31636" y="18141"/>
                  </a:cubicBezTo>
                  <a:cubicBezTo>
                    <a:pt x="31636" y="18141"/>
                    <a:pt x="31636" y="18164"/>
                    <a:pt x="31636" y="18187"/>
                  </a:cubicBezTo>
                  <a:cubicBezTo>
                    <a:pt x="31408" y="18096"/>
                    <a:pt x="31203" y="17959"/>
                    <a:pt x="30997" y="17799"/>
                  </a:cubicBezTo>
                  <a:cubicBezTo>
                    <a:pt x="31134" y="17662"/>
                    <a:pt x="31226" y="17479"/>
                    <a:pt x="31317" y="17342"/>
                  </a:cubicBezTo>
                  <a:cubicBezTo>
                    <a:pt x="31408" y="17206"/>
                    <a:pt x="31500" y="17069"/>
                    <a:pt x="31568" y="16909"/>
                  </a:cubicBezTo>
                  <a:cubicBezTo>
                    <a:pt x="31591" y="16863"/>
                    <a:pt x="31614" y="16840"/>
                    <a:pt x="31659" y="16795"/>
                  </a:cubicBezTo>
                  <a:cubicBezTo>
                    <a:pt x="31705" y="16749"/>
                    <a:pt x="31705" y="16726"/>
                    <a:pt x="31728" y="16658"/>
                  </a:cubicBezTo>
                  <a:cubicBezTo>
                    <a:pt x="31751" y="16612"/>
                    <a:pt x="31773" y="16566"/>
                    <a:pt x="31819" y="16521"/>
                  </a:cubicBezTo>
                  <a:cubicBezTo>
                    <a:pt x="31842" y="16521"/>
                    <a:pt x="31865" y="16498"/>
                    <a:pt x="31865" y="16498"/>
                  </a:cubicBezTo>
                  <a:cubicBezTo>
                    <a:pt x="31888" y="16475"/>
                    <a:pt x="31888" y="16452"/>
                    <a:pt x="31910" y="16452"/>
                  </a:cubicBezTo>
                  <a:cubicBezTo>
                    <a:pt x="31933" y="16407"/>
                    <a:pt x="31979" y="16407"/>
                    <a:pt x="32024" y="16384"/>
                  </a:cubicBezTo>
                  <a:cubicBezTo>
                    <a:pt x="32047" y="16338"/>
                    <a:pt x="32093" y="16315"/>
                    <a:pt x="32139" y="16270"/>
                  </a:cubicBezTo>
                  <a:cubicBezTo>
                    <a:pt x="32139" y="16270"/>
                    <a:pt x="32139" y="16247"/>
                    <a:pt x="32161" y="16247"/>
                  </a:cubicBezTo>
                  <a:cubicBezTo>
                    <a:pt x="32173" y="16235"/>
                    <a:pt x="32179" y="16230"/>
                    <a:pt x="32181" y="16230"/>
                  </a:cubicBezTo>
                  <a:close/>
                  <a:moveTo>
                    <a:pt x="32447" y="17111"/>
                  </a:moveTo>
                  <a:lnTo>
                    <a:pt x="32447" y="17111"/>
                  </a:lnTo>
                  <a:cubicBezTo>
                    <a:pt x="32447" y="17111"/>
                    <a:pt x="32449" y="17118"/>
                    <a:pt x="32458" y="17137"/>
                  </a:cubicBezTo>
                  <a:cubicBezTo>
                    <a:pt x="32504" y="17183"/>
                    <a:pt x="32527" y="17251"/>
                    <a:pt x="32549" y="17320"/>
                  </a:cubicBezTo>
                  <a:cubicBezTo>
                    <a:pt x="32641" y="17457"/>
                    <a:pt x="32755" y="17594"/>
                    <a:pt x="32869" y="17731"/>
                  </a:cubicBezTo>
                  <a:cubicBezTo>
                    <a:pt x="32846" y="17753"/>
                    <a:pt x="32823" y="17776"/>
                    <a:pt x="32801" y="17799"/>
                  </a:cubicBezTo>
                  <a:cubicBezTo>
                    <a:pt x="32686" y="17936"/>
                    <a:pt x="32618" y="18141"/>
                    <a:pt x="32435" y="18233"/>
                  </a:cubicBezTo>
                  <a:cubicBezTo>
                    <a:pt x="32355" y="18278"/>
                    <a:pt x="32264" y="18295"/>
                    <a:pt x="32173" y="18295"/>
                  </a:cubicBezTo>
                  <a:cubicBezTo>
                    <a:pt x="32082" y="18295"/>
                    <a:pt x="31990" y="18278"/>
                    <a:pt x="31910" y="18255"/>
                  </a:cubicBezTo>
                  <a:cubicBezTo>
                    <a:pt x="31910" y="18233"/>
                    <a:pt x="31933" y="18233"/>
                    <a:pt x="31933" y="18210"/>
                  </a:cubicBezTo>
                  <a:cubicBezTo>
                    <a:pt x="32047" y="18073"/>
                    <a:pt x="32116" y="17936"/>
                    <a:pt x="32184" y="17776"/>
                  </a:cubicBezTo>
                  <a:cubicBezTo>
                    <a:pt x="32207" y="17731"/>
                    <a:pt x="32207" y="17662"/>
                    <a:pt x="32230" y="17616"/>
                  </a:cubicBezTo>
                  <a:cubicBezTo>
                    <a:pt x="32253" y="17571"/>
                    <a:pt x="32298" y="17525"/>
                    <a:pt x="32298" y="17479"/>
                  </a:cubicBezTo>
                  <a:cubicBezTo>
                    <a:pt x="32321" y="17434"/>
                    <a:pt x="32321" y="17411"/>
                    <a:pt x="32321" y="17365"/>
                  </a:cubicBezTo>
                  <a:cubicBezTo>
                    <a:pt x="32321" y="17342"/>
                    <a:pt x="32321" y="17342"/>
                    <a:pt x="32321" y="17342"/>
                  </a:cubicBezTo>
                  <a:cubicBezTo>
                    <a:pt x="32344" y="17320"/>
                    <a:pt x="32367" y="17297"/>
                    <a:pt x="32367" y="17274"/>
                  </a:cubicBezTo>
                  <a:cubicBezTo>
                    <a:pt x="32390" y="17228"/>
                    <a:pt x="32367" y="17206"/>
                    <a:pt x="32390" y="17183"/>
                  </a:cubicBezTo>
                  <a:cubicBezTo>
                    <a:pt x="32413" y="17160"/>
                    <a:pt x="32435" y="17160"/>
                    <a:pt x="32435" y="17137"/>
                  </a:cubicBezTo>
                  <a:cubicBezTo>
                    <a:pt x="32449" y="17124"/>
                    <a:pt x="32446" y="17111"/>
                    <a:pt x="32447" y="17111"/>
                  </a:cubicBezTo>
                  <a:close/>
                  <a:moveTo>
                    <a:pt x="2557" y="18758"/>
                  </a:moveTo>
                  <a:cubicBezTo>
                    <a:pt x="2559" y="18758"/>
                    <a:pt x="2562" y="18759"/>
                    <a:pt x="2564" y="18760"/>
                  </a:cubicBezTo>
                  <a:lnTo>
                    <a:pt x="2564" y="18760"/>
                  </a:lnTo>
                  <a:cubicBezTo>
                    <a:pt x="2562" y="18758"/>
                    <a:pt x="2560" y="18758"/>
                    <a:pt x="2557" y="18758"/>
                  </a:cubicBezTo>
                  <a:close/>
                  <a:moveTo>
                    <a:pt x="40534" y="14127"/>
                  </a:moveTo>
                  <a:cubicBezTo>
                    <a:pt x="41029" y="14127"/>
                    <a:pt x="41510" y="14616"/>
                    <a:pt x="41588" y="15106"/>
                  </a:cubicBezTo>
                  <a:cubicBezTo>
                    <a:pt x="41565" y="15265"/>
                    <a:pt x="41543" y="15402"/>
                    <a:pt x="41497" y="15539"/>
                  </a:cubicBezTo>
                  <a:cubicBezTo>
                    <a:pt x="41474" y="15631"/>
                    <a:pt x="41451" y="15722"/>
                    <a:pt x="41429" y="15790"/>
                  </a:cubicBezTo>
                  <a:cubicBezTo>
                    <a:pt x="41406" y="15859"/>
                    <a:pt x="41406" y="16019"/>
                    <a:pt x="41360" y="16041"/>
                  </a:cubicBezTo>
                  <a:cubicBezTo>
                    <a:pt x="41314" y="16087"/>
                    <a:pt x="41200" y="16087"/>
                    <a:pt x="41177" y="16110"/>
                  </a:cubicBezTo>
                  <a:cubicBezTo>
                    <a:pt x="41109" y="16133"/>
                    <a:pt x="41063" y="16156"/>
                    <a:pt x="41018" y="16178"/>
                  </a:cubicBezTo>
                  <a:cubicBezTo>
                    <a:pt x="40904" y="16247"/>
                    <a:pt x="40812" y="16384"/>
                    <a:pt x="40744" y="16498"/>
                  </a:cubicBezTo>
                  <a:cubicBezTo>
                    <a:pt x="40607" y="16726"/>
                    <a:pt x="40516" y="17000"/>
                    <a:pt x="40447" y="17274"/>
                  </a:cubicBezTo>
                  <a:cubicBezTo>
                    <a:pt x="40401" y="17434"/>
                    <a:pt x="40401" y="17639"/>
                    <a:pt x="40356" y="17799"/>
                  </a:cubicBezTo>
                  <a:cubicBezTo>
                    <a:pt x="40310" y="18050"/>
                    <a:pt x="40264" y="18301"/>
                    <a:pt x="40173" y="18552"/>
                  </a:cubicBezTo>
                  <a:cubicBezTo>
                    <a:pt x="40105" y="18712"/>
                    <a:pt x="39968" y="19054"/>
                    <a:pt x="39808" y="19123"/>
                  </a:cubicBezTo>
                  <a:cubicBezTo>
                    <a:pt x="39789" y="19141"/>
                    <a:pt x="39681" y="19175"/>
                    <a:pt x="39629" y="19175"/>
                  </a:cubicBezTo>
                  <a:cubicBezTo>
                    <a:pt x="39616" y="19175"/>
                    <a:pt x="39607" y="19173"/>
                    <a:pt x="39602" y="19169"/>
                  </a:cubicBezTo>
                  <a:cubicBezTo>
                    <a:pt x="39557" y="19146"/>
                    <a:pt x="39534" y="18826"/>
                    <a:pt x="39511" y="18735"/>
                  </a:cubicBezTo>
                  <a:cubicBezTo>
                    <a:pt x="39443" y="18507"/>
                    <a:pt x="39329" y="18255"/>
                    <a:pt x="39123" y="18073"/>
                  </a:cubicBezTo>
                  <a:lnTo>
                    <a:pt x="39146" y="18073"/>
                  </a:lnTo>
                  <a:cubicBezTo>
                    <a:pt x="39169" y="18050"/>
                    <a:pt x="39192" y="17959"/>
                    <a:pt x="39237" y="17936"/>
                  </a:cubicBezTo>
                  <a:cubicBezTo>
                    <a:pt x="39283" y="17913"/>
                    <a:pt x="39374" y="17890"/>
                    <a:pt x="39420" y="17890"/>
                  </a:cubicBezTo>
                  <a:cubicBezTo>
                    <a:pt x="39534" y="17845"/>
                    <a:pt x="39899" y="17799"/>
                    <a:pt x="39945" y="17662"/>
                  </a:cubicBezTo>
                  <a:cubicBezTo>
                    <a:pt x="39945" y="17639"/>
                    <a:pt x="39945" y="17434"/>
                    <a:pt x="39945" y="17411"/>
                  </a:cubicBezTo>
                  <a:cubicBezTo>
                    <a:pt x="39911" y="17398"/>
                    <a:pt x="39872" y="17392"/>
                    <a:pt x="39829" y="17392"/>
                  </a:cubicBezTo>
                  <a:cubicBezTo>
                    <a:pt x="39726" y="17392"/>
                    <a:pt x="39601" y="17424"/>
                    <a:pt x="39488" y="17457"/>
                  </a:cubicBezTo>
                  <a:cubicBezTo>
                    <a:pt x="39511" y="17411"/>
                    <a:pt x="39511" y="17388"/>
                    <a:pt x="39511" y="17342"/>
                  </a:cubicBezTo>
                  <a:cubicBezTo>
                    <a:pt x="39557" y="17137"/>
                    <a:pt x="39648" y="16954"/>
                    <a:pt x="39694" y="16749"/>
                  </a:cubicBezTo>
                  <a:cubicBezTo>
                    <a:pt x="39717" y="16566"/>
                    <a:pt x="39762" y="16407"/>
                    <a:pt x="39831" y="16224"/>
                  </a:cubicBezTo>
                  <a:cubicBezTo>
                    <a:pt x="39854" y="16133"/>
                    <a:pt x="39854" y="16041"/>
                    <a:pt x="39899" y="15973"/>
                  </a:cubicBezTo>
                  <a:cubicBezTo>
                    <a:pt x="39922" y="15882"/>
                    <a:pt x="39991" y="15813"/>
                    <a:pt x="39991" y="15722"/>
                  </a:cubicBezTo>
                  <a:cubicBezTo>
                    <a:pt x="39991" y="15722"/>
                    <a:pt x="39991" y="15722"/>
                    <a:pt x="39991" y="15699"/>
                  </a:cubicBezTo>
                  <a:lnTo>
                    <a:pt x="39991" y="15631"/>
                  </a:lnTo>
                  <a:cubicBezTo>
                    <a:pt x="40013" y="15631"/>
                    <a:pt x="40013" y="15608"/>
                    <a:pt x="39991" y="15608"/>
                  </a:cubicBezTo>
                  <a:lnTo>
                    <a:pt x="39991" y="15494"/>
                  </a:lnTo>
                  <a:cubicBezTo>
                    <a:pt x="39694" y="15653"/>
                    <a:pt x="39580" y="16064"/>
                    <a:pt x="39443" y="16361"/>
                  </a:cubicBezTo>
                  <a:cubicBezTo>
                    <a:pt x="39351" y="16566"/>
                    <a:pt x="39283" y="16795"/>
                    <a:pt x="39214" y="17000"/>
                  </a:cubicBezTo>
                  <a:cubicBezTo>
                    <a:pt x="39169" y="17114"/>
                    <a:pt x="39078" y="17206"/>
                    <a:pt x="39009" y="17297"/>
                  </a:cubicBezTo>
                  <a:cubicBezTo>
                    <a:pt x="38941" y="17342"/>
                    <a:pt x="38918" y="17434"/>
                    <a:pt x="38849" y="17479"/>
                  </a:cubicBezTo>
                  <a:cubicBezTo>
                    <a:pt x="38826" y="17502"/>
                    <a:pt x="38758" y="17479"/>
                    <a:pt x="38735" y="17525"/>
                  </a:cubicBezTo>
                  <a:cubicBezTo>
                    <a:pt x="38712" y="17525"/>
                    <a:pt x="38712" y="17548"/>
                    <a:pt x="38689" y="17571"/>
                  </a:cubicBezTo>
                  <a:lnTo>
                    <a:pt x="38689" y="17594"/>
                  </a:lnTo>
                  <a:cubicBezTo>
                    <a:pt x="38689" y="17594"/>
                    <a:pt x="38689" y="17616"/>
                    <a:pt x="38689" y="17616"/>
                  </a:cubicBezTo>
                  <a:cubicBezTo>
                    <a:pt x="38530" y="17662"/>
                    <a:pt x="38393" y="17731"/>
                    <a:pt x="38256" y="17799"/>
                  </a:cubicBezTo>
                  <a:cubicBezTo>
                    <a:pt x="38256" y="17731"/>
                    <a:pt x="38256" y="17639"/>
                    <a:pt x="38256" y="17639"/>
                  </a:cubicBezTo>
                  <a:cubicBezTo>
                    <a:pt x="38220" y="17603"/>
                    <a:pt x="38168" y="17590"/>
                    <a:pt x="38111" y="17590"/>
                  </a:cubicBezTo>
                  <a:cubicBezTo>
                    <a:pt x="37985" y="17590"/>
                    <a:pt x="37832" y="17654"/>
                    <a:pt x="37754" y="17685"/>
                  </a:cubicBezTo>
                  <a:cubicBezTo>
                    <a:pt x="37699" y="17712"/>
                    <a:pt x="37653" y="17747"/>
                    <a:pt x="37610" y="17747"/>
                  </a:cubicBezTo>
                  <a:cubicBezTo>
                    <a:pt x="37581" y="17747"/>
                    <a:pt x="37553" y="17731"/>
                    <a:pt x="37525" y="17685"/>
                  </a:cubicBezTo>
                  <a:cubicBezTo>
                    <a:pt x="37525" y="17685"/>
                    <a:pt x="37525" y="17571"/>
                    <a:pt x="37525" y="17502"/>
                  </a:cubicBezTo>
                  <a:cubicBezTo>
                    <a:pt x="37525" y="17457"/>
                    <a:pt x="37525" y="17411"/>
                    <a:pt x="37525" y="17365"/>
                  </a:cubicBezTo>
                  <a:cubicBezTo>
                    <a:pt x="37525" y="17365"/>
                    <a:pt x="37525" y="17342"/>
                    <a:pt x="37525" y="17342"/>
                  </a:cubicBezTo>
                  <a:cubicBezTo>
                    <a:pt x="37525" y="17320"/>
                    <a:pt x="37525" y="17274"/>
                    <a:pt x="37525" y="17228"/>
                  </a:cubicBezTo>
                  <a:cubicBezTo>
                    <a:pt x="37525" y="17183"/>
                    <a:pt x="37525" y="17137"/>
                    <a:pt x="37525" y="17091"/>
                  </a:cubicBezTo>
                  <a:cubicBezTo>
                    <a:pt x="37525" y="16977"/>
                    <a:pt x="37548" y="16840"/>
                    <a:pt x="37548" y="16726"/>
                  </a:cubicBezTo>
                  <a:cubicBezTo>
                    <a:pt x="37548" y="16703"/>
                    <a:pt x="37548" y="16703"/>
                    <a:pt x="37548" y="16703"/>
                  </a:cubicBezTo>
                  <a:cubicBezTo>
                    <a:pt x="37548" y="16589"/>
                    <a:pt x="37571" y="16498"/>
                    <a:pt x="37594" y="16407"/>
                  </a:cubicBezTo>
                  <a:lnTo>
                    <a:pt x="37594" y="16315"/>
                  </a:lnTo>
                  <a:cubicBezTo>
                    <a:pt x="37594" y="16293"/>
                    <a:pt x="37594" y="16270"/>
                    <a:pt x="37594" y="16270"/>
                  </a:cubicBezTo>
                  <a:cubicBezTo>
                    <a:pt x="37594" y="16247"/>
                    <a:pt x="37617" y="16201"/>
                    <a:pt x="37617" y="16201"/>
                  </a:cubicBezTo>
                  <a:lnTo>
                    <a:pt x="37754" y="16201"/>
                  </a:lnTo>
                  <a:cubicBezTo>
                    <a:pt x="38005" y="16201"/>
                    <a:pt x="38256" y="16133"/>
                    <a:pt x="38461" y="16019"/>
                  </a:cubicBezTo>
                  <a:lnTo>
                    <a:pt x="38461" y="16064"/>
                  </a:lnTo>
                  <a:lnTo>
                    <a:pt x="38461" y="16156"/>
                  </a:lnTo>
                  <a:cubicBezTo>
                    <a:pt x="38461" y="16247"/>
                    <a:pt x="38438" y="16338"/>
                    <a:pt x="38461" y="16452"/>
                  </a:cubicBezTo>
                  <a:cubicBezTo>
                    <a:pt x="38438" y="16521"/>
                    <a:pt x="38438" y="16635"/>
                    <a:pt x="38461" y="16703"/>
                  </a:cubicBezTo>
                  <a:cubicBezTo>
                    <a:pt x="38472" y="16735"/>
                    <a:pt x="38482" y="16752"/>
                    <a:pt x="38495" y="16752"/>
                  </a:cubicBezTo>
                  <a:cubicBezTo>
                    <a:pt x="38510" y="16752"/>
                    <a:pt x="38528" y="16729"/>
                    <a:pt x="38553" y="16681"/>
                  </a:cubicBezTo>
                  <a:cubicBezTo>
                    <a:pt x="38621" y="16612"/>
                    <a:pt x="38644" y="16498"/>
                    <a:pt x="38667" y="16384"/>
                  </a:cubicBezTo>
                  <a:cubicBezTo>
                    <a:pt x="38735" y="16247"/>
                    <a:pt x="38781" y="16087"/>
                    <a:pt x="38804" y="15950"/>
                  </a:cubicBezTo>
                  <a:lnTo>
                    <a:pt x="38804" y="15927"/>
                  </a:lnTo>
                  <a:cubicBezTo>
                    <a:pt x="38826" y="15904"/>
                    <a:pt x="38826" y="15882"/>
                    <a:pt x="38826" y="15859"/>
                  </a:cubicBezTo>
                  <a:cubicBezTo>
                    <a:pt x="38895" y="15768"/>
                    <a:pt x="39146" y="15631"/>
                    <a:pt x="39237" y="15562"/>
                  </a:cubicBezTo>
                  <a:cubicBezTo>
                    <a:pt x="39397" y="15448"/>
                    <a:pt x="39557" y="15311"/>
                    <a:pt x="39717" y="15220"/>
                  </a:cubicBezTo>
                  <a:cubicBezTo>
                    <a:pt x="39876" y="15106"/>
                    <a:pt x="40036" y="15014"/>
                    <a:pt x="40196" y="14923"/>
                  </a:cubicBezTo>
                  <a:cubicBezTo>
                    <a:pt x="40310" y="14855"/>
                    <a:pt x="40538" y="14809"/>
                    <a:pt x="40607" y="14718"/>
                  </a:cubicBezTo>
                  <a:cubicBezTo>
                    <a:pt x="40630" y="14695"/>
                    <a:pt x="40630" y="14489"/>
                    <a:pt x="40607" y="14467"/>
                  </a:cubicBezTo>
                  <a:cubicBezTo>
                    <a:pt x="40592" y="14445"/>
                    <a:pt x="40562" y="14437"/>
                    <a:pt x="40525" y="14437"/>
                  </a:cubicBezTo>
                  <a:cubicBezTo>
                    <a:pt x="40445" y="14437"/>
                    <a:pt x="40334" y="14474"/>
                    <a:pt x="40287" y="14489"/>
                  </a:cubicBezTo>
                  <a:cubicBezTo>
                    <a:pt x="40105" y="14558"/>
                    <a:pt x="39922" y="14649"/>
                    <a:pt x="39762" y="14763"/>
                  </a:cubicBezTo>
                  <a:cubicBezTo>
                    <a:pt x="39466" y="14969"/>
                    <a:pt x="39192" y="15220"/>
                    <a:pt x="38872" y="15425"/>
                  </a:cubicBezTo>
                  <a:cubicBezTo>
                    <a:pt x="38872" y="15402"/>
                    <a:pt x="38872" y="15402"/>
                    <a:pt x="38895" y="15380"/>
                  </a:cubicBezTo>
                  <a:lnTo>
                    <a:pt x="38895" y="15357"/>
                  </a:lnTo>
                  <a:cubicBezTo>
                    <a:pt x="38895" y="15357"/>
                    <a:pt x="38895" y="15334"/>
                    <a:pt x="38895" y="15311"/>
                  </a:cubicBezTo>
                  <a:cubicBezTo>
                    <a:pt x="38895" y="15288"/>
                    <a:pt x="38895" y="15243"/>
                    <a:pt x="38895" y="15220"/>
                  </a:cubicBezTo>
                  <a:cubicBezTo>
                    <a:pt x="39100" y="15083"/>
                    <a:pt x="39283" y="14923"/>
                    <a:pt x="39466" y="14763"/>
                  </a:cubicBezTo>
                  <a:cubicBezTo>
                    <a:pt x="39717" y="14558"/>
                    <a:pt x="39968" y="14284"/>
                    <a:pt x="40287" y="14170"/>
                  </a:cubicBezTo>
                  <a:cubicBezTo>
                    <a:pt x="40369" y="14140"/>
                    <a:pt x="40451" y="14127"/>
                    <a:pt x="40534" y="14127"/>
                  </a:cubicBezTo>
                  <a:close/>
                  <a:moveTo>
                    <a:pt x="21023" y="19762"/>
                  </a:moveTo>
                  <a:lnTo>
                    <a:pt x="21023" y="19762"/>
                  </a:lnTo>
                  <a:cubicBezTo>
                    <a:pt x="21046" y="19830"/>
                    <a:pt x="21046" y="19876"/>
                    <a:pt x="21046" y="19922"/>
                  </a:cubicBezTo>
                  <a:cubicBezTo>
                    <a:pt x="21023" y="19876"/>
                    <a:pt x="21023" y="19830"/>
                    <a:pt x="21023" y="19762"/>
                  </a:cubicBezTo>
                  <a:close/>
                  <a:moveTo>
                    <a:pt x="34239" y="18461"/>
                  </a:moveTo>
                  <a:cubicBezTo>
                    <a:pt x="34330" y="18484"/>
                    <a:pt x="34398" y="18507"/>
                    <a:pt x="34490" y="18529"/>
                  </a:cubicBezTo>
                  <a:cubicBezTo>
                    <a:pt x="34718" y="18575"/>
                    <a:pt x="34900" y="18666"/>
                    <a:pt x="35083" y="18780"/>
                  </a:cubicBezTo>
                  <a:cubicBezTo>
                    <a:pt x="35174" y="18849"/>
                    <a:pt x="35266" y="18895"/>
                    <a:pt x="35357" y="18940"/>
                  </a:cubicBezTo>
                  <a:cubicBezTo>
                    <a:pt x="35311" y="19100"/>
                    <a:pt x="35289" y="19283"/>
                    <a:pt x="35289" y="19442"/>
                  </a:cubicBezTo>
                  <a:lnTo>
                    <a:pt x="35289" y="19511"/>
                  </a:lnTo>
                  <a:cubicBezTo>
                    <a:pt x="35266" y="19511"/>
                    <a:pt x="35266" y="19579"/>
                    <a:pt x="35289" y="19579"/>
                  </a:cubicBezTo>
                  <a:cubicBezTo>
                    <a:pt x="35289" y="19693"/>
                    <a:pt x="35289" y="19808"/>
                    <a:pt x="35311" y="19922"/>
                  </a:cubicBezTo>
                  <a:cubicBezTo>
                    <a:pt x="35174" y="19899"/>
                    <a:pt x="35060" y="19876"/>
                    <a:pt x="34946" y="19830"/>
                  </a:cubicBezTo>
                  <a:cubicBezTo>
                    <a:pt x="34832" y="19762"/>
                    <a:pt x="34764" y="19648"/>
                    <a:pt x="34741" y="19511"/>
                  </a:cubicBezTo>
                  <a:cubicBezTo>
                    <a:pt x="34741" y="19465"/>
                    <a:pt x="34718" y="19420"/>
                    <a:pt x="34718" y="19374"/>
                  </a:cubicBezTo>
                  <a:cubicBezTo>
                    <a:pt x="34718" y="19351"/>
                    <a:pt x="34718" y="19328"/>
                    <a:pt x="34718" y="19305"/>
                  </a:cubicBezTo>
                  <a:cubicBezTo>
                    <a:pt x="34741" y="19214"/>
                    <a:pt x="34786" y="19123"/>
                    <a:pt x="34786" y="19032"/>
                  </a:cubicBezTo>
                  <a:cubicBezTo>
                    <a:pt x="34786" y="18917"/>
                    <a:pt x="34832" y="18780"/>
                    <a:pt x="34741" y="18712"/>
                  </a:cubicBezTo>
                  <a:cubicBezTo>
                    <a:pt x="34717" y="18688"/>
                    <a:pt x="34694" y="18678"/>
                    <a:pt x="34673" y="18678"/>
                  </a:cubicBezTo>
                  <a:cubicBezTo>
                    <a:pt x="34592" y="18678"/>
                    <a:pt x="34531" y="18822"/>
                    <a:pt x="34512" y="18895"/>
                  </a:cubicBezTo>
                  <a:cubicBezTo>
                    <a:pt x="34467" y="19032"/>
                    <a:pt x="34444" y="19191"/>
                    <a:pt x="34444" y="19351"/>
                  </a:cubicBezTo>
                  <a:cubicBezTo>
                    <a:pt x="34398" y="19328"/>
                    <a:pt x="34330" y="19305"/>
                    <a:pt x="34284" y="19283"/>
                  </a:cubicBezTo>
                  <a:cubicBezTo>
                    <a:pt x="34216" y="19283"/>
                    <a:pt x="34147" y="19260"/>
                    <a:pt x="34124" y="19214"/>
                  </a:cubicBezTo>
                  <a:cubicBezTo>
                    <a:pt x="34102" y="19191"/>
                    <a:pt x="34079" y="19146"/>
                    <a:pt x="34079" y="19123"/>
                  </a:cubicBezTo>
                  <a:cubicBezTo>
                    <a:pt x="34056" y="19123"/>
                    <a:pt x="34056" y="19100"/>
                    <a:pt x="34056" y="19100"/>
                  </a:cubicBezTo>
                  <a:cubicBezTo>
                    <a:pt x="34079" y="19032"/>
                    <a:pt x="34079" y="18986"/>
                    <a:pt x="34079" y="18940"/>
                  </a:cubicBezTo>
                  <a:cubicBezTo>
                    <a:pt x="34102" y="18826"/>
                    <a:pt x="34124" y="18689"/>
                    <a:pt x="34124" y="18575"/>
                  </a:cubicBezTo>
                  <a:cubicBezTo>
                    <a:pt x="34124" y="18552"/>
                    <a:pt x="34124" y="18507"/>
                    <a:pt x="34124" y="18484"/>
                  </a:cubicBezTo>
                  <a:cubicBezTo>
                    <a:pt x="34124" y="18461"/>
                    <a:pt x="34147" y="18461"/>
                    <a:pt x="34170" y="18461"/>
                  </a:cubicBezTo>
                  <a:close/>
                  <a:moveTo>
                    <a:pt x="18717" y="19808"/>
                  </a:moveTo>
                  <a:cubicBezTo>
                    <a:pt x="18717" y="19914"/>
                    <a:pt x="18717" y="20021"/>
                    <a:pt x="18717" y="20127"/>
                  </a:cubicBezTo>
                  <a:cubicBezTo>
                    <a:pt x="18695" y="20013"/>
                    <a:pt x="18695" y="19899"/>
                    <a:pt x="18717" y="19808"/>
                  </a:cubicBezTo>
                  <a:close/>
                  <a:moveTo>
                    <a:pt x="35608" y="19009"/>
                  </a:moveTo>
                  <a:cubicBezTo>
                    <a:pt x="35608" y="19032"/>
                    <a:pt x="35608" y="19054"/>
                    <a:pt x="35608" y="19054"/>
                  </a:cubicBezTo>
                  <a:cubicBezTo>
                    <a:pt x="35765" y="19128"/>
                    <a:pt x="35932" y="19158"/>
                    <a:pt x="36102" y="19158"/>
                  </a:cubicBezTo>
                  <a:cubicBezTo>
                    <a:pt x="36302" y="19158"/>
                    <a:pt x="36506" y="19116"/>
                    <a:pt x="36704" y="19054"/>
                  </a:cubicBezTo>
                  <a:lnTo>
                    <a:pt x="36704" y="19054"/>
                  </a:lnTo>
                  <a:cubicBezTo>
                    <a:pt x="36658" y="19237"/>
                    <a:pt x="36681" y="19397"/>
                    <a:pt x="36681" y="19557"/>
                  </a:cubicBezTo>
                  <a:cubicBezTo>
                    <a:pt x="36681" y="19625"/>
                    <a:pt x="36681" y="19671"/>
                    <a:pt x="36681" y="19716"/>
                  </a:cubicBezTo>
                  <a:cubicBezTo>
                    <a:pt x="36681" y="19739"/>
                    <a:pt x="36681" y="19762"/>
                    <a:pt x="36681" y="19762"/>
                  </a:cubicBezTo>
                  <a:cubicBezTo>
                    <a:pt x="36658" y="19876"/>
                    <a:pt x="36635" y="19967"/>
                    <a:pt x="36544" y="20036"/>
                  </a:cubicBezTo>
                  <a:cubicBezTo>
                    <a:pt x="36441" y="20124"/>
                    <a:pt x="36292" y="20165"/>
                    <a:pt x="36144" y="20165"/>
                  </a:cubicBezTo>
                  <a:cubicBezTo>
                    <a:pt x="36061" y="20165"/>
                    <a:pt x="35979" y="20152"/>
                    <a:pt x="35905" y="20127"/>
                  </a:cubicBezTo>
                  <a:cubicBezTo>
                    <a:pt x="35722" y="20059"/>
                    <a:pt x="35608" y="19876"/>
                    <a:pt x="35562" y="19693"/>
                  </a:cubicBezTo>
                  <a:cubicBezTo>
                    <a:pt x="35562" y="19648"/>
                    <a:pt x="35562" y="19602"/>
                    <a:pt x="35562" y="19579"/>
                  </a:cubicBezTo>
                  <a:cubicBezTo>
                    <a:pt x="35540" y="19557"/>
                    <a:pt x="35540" y="19557"/>
                    <a:pt x="35540" y="19534"/>
                  </a:cubicBezTo>
                  <a:cubicBezTo>
                    <a:pt x="35540" y="19511"/>
                    <a:pt x="35562" y="19488"/>
                    <a:pt x="35562" y="19465"/>
                  </a:cubicBezTo>
                  <a:cubicBezTo>
                    <a:pt x="35562" y="19420"/>
                    <a:pt x="35562" y="19397"/>
                    <a:pt x="35562" y="19374"/>
                  </a:cubicBezTo>
                  <a:cubicBezTo>
                    <a:pt x="35585" y="19237"/>
                    <a:pt x="35608" y="19123"/>
                    <a:pt x="35608" y="19009"/>
                  </a:cubicBezTo>
                  <a:close/>
                  <a:moveTo>
                    <a:pt x="18419" y="20070"/>
                  </a:moveTo>
                  <a:cubicBezTo>
                    <a:pt x="18417" y="20104"/>
                    <a:pt x="18415" y="20138"/>
                    <a:pt x="18412" y="20172"/>
                  </a:cubicBezTo>
                  <a:lnTo>
                    <a:pt x="18412" y="20172"/>
                  </a:lnTo>
                  <a:cubicBezTo>
                    <a:pt x="18415" y="20139"/>
                    <a:pt x="18418" y="20105"/>
                    <a:pt x="18419" y="20070"/>
                  </a:cubicBezTo>
                  <a:close/>
                  <a:moveTo>
                    <a:pt x="18407" y="20229"/>
                  </a:moveTo>
                  <a:cubicBezTo>
                    <a:pt x="18405" y="20241"/>
                    <a:pt x="18402" y="20253"/>
                    <a:pt x="18398" y="20264"/>
                  </a:cubicBezTo>
                  <a:cubicBezTo>
                    <a:pt x="18398" y="20309"/>
                    <a:pt x="18398" y="20354"/>
                    <a:pt x="18398" y="20401"/>
                  </a:cubicBezTo>
                  <a:cubicBezTo>
                    <a:pt x="18398" y="20341"/>
                    <a:pt x="18402" y="20285"/>
                    <a:pt x="18407" y="20229"/>
                  </a:cubicBezTo>
                  <a:close/>
                  <a:moveTo>
                    <a:pt x="25131" y="20629"/>
                  </a:moveTo>
                  <a:lnTo>
                    <a:pt x="25131" y="20629"/>
                  </a:lnTo>
                  <a:cubicBezTo>
                    <a:pt x="25154" y="20652"/>
                    <a:pt x="25154" y="20652"/>
                    <a:pt x="25154" y="20652"/>
                  </a:cubicBezTo>
                  <a:cubicBezTo>
                    <a:pt x="25154" y="20675"/>
                    <a:pt x="25154" y="20698"/>
                    <a:pt x="25154" y="20721"/>
                  </a:cubicBezTo>
                  <a:cubicBezTo>
                    <a:pt x="25154" y="20698"/>
                    <a:pt x="25131" y="20652"/>
                    <a:pt x="25131" y="20629"/>
                  </a:cubicBezTo>
                  <a:close/>
                  <a:moveTo>
                    <a:pt x="41246" y="16452"/>
                  </a:moveTo>
                  <a:cubicBezTo>
                    <a:pt x="41155" y="16726"/>
                    <a:pt x="41109" y="17000"/>
                    <a:pt x="41086" y="17297"/>
                  </a:cubicBezTo>
                  <a:cubicBezTo>
                    <a:pt x="41086" y="17309"/>
                    <a:pt x="41086" y="17324"/>
                    <a:pt x="41086" y="17342"/>
                  </a:cubicBezTo>
                  <a:cubicBezTo>
                    <a:pt x="41086" y="17342"/>
                    <a:pt x="41086" y="17365"/>
                    <a:pt x="41086" y="17365"/>
                  </a:cubicBezTo>
                  <a:lnTo>
                    <a:pt x="41086" y="17411"/>
                  </a:lnTo>
                  <a:cubicBezTo>
                    <a:pt x="41086" y="17411"/>
                    <a:pt x="41086" y="17411"/>
                    <a:pt x="41086" y="17434"/>
                  </a:cubicBezTo>
                  <a:cubicBezTo>
                    <a:pt x="41086" y="17434"/>
                    <a:pt x="41086" y="17434"/>
                    <a:pt x="41086" y="17457"/>
                  </a:cubicBezTo>
                  <a:cubicBezTo>
                    <a:pt x="41086" y="17776"/>
                    <a:pt x="41132" y="18073"/>
                    <a:pt x="41155" y="18370"/>
                  </a:cubicBezTo>
                  <a:cubicBezTo>
                    <a:pt x="41132" y="18415"/>
                    <a:pt x="41132" y="18415"/>
                    <a:pt x="41063" y="18415"/>
                  </a:cubicBezTo>
                  <a:lnTo>
                    <a:pt x="41063" y="18507"/>
                  </a:lnTo>
                  <a:cubicBezTo>
                    <a:pt x="41063" y="18552"/>
                    <a:pt x="41063" y="18644"/>
                    <a:pt x="41063" y="18666"/>
                  </a:cubicBezTo>
                  <a:cubicBezTo>
                    <a:pt x="41086" y="18666"/>
                    <a:pt x="41109" y="18689"/>
                    <a:pt x="41155" y="18689"/>
                  </a:cubicBezTo>
                  <a:cubicBezTo>
                    <a:pt x="41155" y="18689"/>
                    <a:pt x="41155" y="18712"/>
                    <a:pt x="41155" y="18712"/>
                  </a:cubicBezTo>
                  <a:cubicBezTo>
                    <a:pt x="41177" y="18780"/>
                    <a:pt x="41200" y="18826"/>
                    <a:pt x="41246" y="18872"/>
                  </a:cubicBezTo>
                  <a:cubicBezTo>
                    <a:pt x="41406" y="19009"/>
                    <a:pt x="41611" y="19032"/>
                    <a:pt x="41771" y="19123"/>
                  </a:cubicBezTo>
                  <a:cubicBezTo>
                    <a:pt x="41862" y="19169"/>
                    <a:pt x="41885" y="19237"/>
                    <a:pt x="41931" y="19328"/>
                  </a:cubicBezTo>
                  <a:cubicBezTo>
                    <a:pt x="41976" y="19397"/>
                    <a:pt x="42068" y="19511"/>
                    <a:pt x="42068" y="19534"/>
                  </a:cubicBezTo>
                  <a:cubicBezTo>
                    <a:pt x="42068" y="19534"/>
                    <a:pt x="42068" y="19648"/>
                    <a:pt x="42068" y="19671"/>
                  </a:cubicBezTo>
                  <a:cubicBezTo>
                    <a:pt x="42068" y="19762"/>
                    <a:pt x="42068" y="19808"/>
                    <a:pt x="41999" y="19808"/>
                  </a:cubicBezTo>
                  <a:cubicBezTo>
                    <a:pt x="41931" y="19808"/>
                    <a:pt x="41839" y="19716"/>
                    <a:pt x="41748" y="19716"/>
                  </a:cubicBezTo>
                  <a:cubicBezTo>
                    <a:pt x="41657" y="19739"/>
                    <a:pt x="41634" y="19785"/>
                    <a:pt x="41611" y="19853"/>
                  </a:cubicBezTo>
                  <a:lnTo>
                    <a:pt x="41611" y="19922"/>
                  </a:lnTo>
                  <a:cubicBezTo>
                    <a:pt x="41611" y="19922"/>
                    <a:pt x="41611" y="19922"/>
                    <a:pt x="41611" y="19945"/>
                  </a:cubicBezTo>
                  <a:cubicBezTo>
                    <a:pt x="41611" y="19967"/>
                    <a:pt x="41588" y="20013"/>
                    <a:pt x="41611" y="20059"/>
                  </a:cubicBezTo>
                  <a:lnTo>
                    <a:pt x="41611" y="20082"/>
                  </a:lnTo>
                  <a:cubicBezTo>
                    <a:pt x="41611" y="20104"/>
                    <a:pt x="41634" y="20127"/>
                    <a:pt x="41634" y="20150"/>
                  </a:cubicBezTo>
                  <a:cubicBezTo>
                    <a:pt x="41702" y="20218"/>
                    <a:pt x="41839" y="20241"/>
                    <a:pt x="41908" y="20287"/>
                  </a:cubicBezTo>
                  <a:cubicBezTo>
                    <a:pt x="41976" y="20355"/>
                    <a:pt x="42022" y="20424"/>
                    <a:pt x="42045" y="20492"/>
                  </a:cubicBezTo>
                  <a:cubicBezTo>
                    <a:pt x="41999" y="20652"/>
                    <a:pt x="41908" y="20835"/>
                    <a:pt x="41748" y="20880"/>
                  </a:cubicBezTo>
                  <a:cubicBezTo>
                    <a:pt x="41710" y="20890"/>
                    <a:pt x="41669" y="20895"/>
                    <a:pt x="41626" y="20895"/>
                  </a:cubicBezTo>
                  <a:cubicBezTo>
                    <a:pt x="41566" y="20895"/>
                    <a:pt x="41505" y="20884"/>
                    <a:pt x="41451" y="20858"/>
                  </a:cubicBezTo>
                  <a:cubicBezTo>
                    <a:pt x="41396" y="20830"/>
                    <a:pt x="41349" y="20785"/>
                    <a:pt x="41310" y="20785"/>
                  </a:cubicBezTo>
                  <a:cubicBezTo>
                    <a:pt x="41285" y="20785"/>
                    <a:pt x="41264" y="20804"/>
                    <a:pt x="41246" y="20858"/>
                  </a:cubicBezTo>
                  <a:cubicBezTo>
                    <a:pt x="41177" y="21040"/>
                    <a:pt x="41269" y="21246"/>
                    <a:pt x="41406" y="21360"/>
                  </a:cubicBezTo>
                  <a:cubicBezTo>
                    <a:pt x="41360" y="21405"/>
                    <a:pt x="41314" y="21451"/>
                    <a:pt x="41246" y="21497"/>
                  </a:cubicBezTo>
                  <a:cubicBezTo>
                    <a:pt x="41246" y="21474"/>
                    <a:pt x="41246" y="21451"/>
                    <a:pt x="41246" y="21428"/>
                  </a:cubicBezTo>
                  <a:cubicBezTo>
                    <a:pt x="41246" y="21383"/>
                    <a:pt x="41246" y="21337"/>
                    <a:pt x="41223" y="21314"/>
                  </a:cubicBezTo>
                  <a:cubicBezTo>
                    <a:pt x="41223" y="21291"/>
                    <a:pt x="41223" y="21291"/>
                    <a:pt x="41223" y="21268"/>
                  </a:cubicBezTo>
                  <a:cubicBezTo>
                    <a:pt x="41177" y="21246"/>
                    <a:pt x="41109" y="21223"/>
                    <a:pt x="41063" y="21223"/>
                  </a:cubicBezTo>
                  <a:cubicBezTo>
                    <a:pt x="40972" y="21200"/>
                    <a:pt x="40904" y="21177"/>
                    <a:pt x="40858" y="21131"/>
                  </a:cubicBezTo>
                  <a:cubicBezTo>
                    <a:pt x="40744" y="21063"/>
                    <a:pt x="40652" y="20972"/>
                    <a:pt x="40584" y="20858"/>
                  </a:cubicBezTo>
                  <a:cubicBezTo>
                    <a:pt x="40538" y="20766"/>
                    <a:pt x="40493" y="20652"/>
                    <a:pt x="40447" y="20538"/>
                  </a:cubicBezTo>
                  <a:cubicBezTo>
                    <a:pt x="40447" y="20470"/>
                    <a:pt x="40424" y="20401"/>
                    <a:pt x="40424" y="20333"/>
                  </a:cubicBezTo>
                  <a:cubicBezTo>
                    <a:pt x="40401" y="20264"/>
                    <a:pt x="40401" y="20218"/>
                    <a:pt x="40379" y="20150"/>
                  </a:cubicBezTo>
                  <a:cubicBezTo>
                    <a:pt x="40379" y="20127"/>
                    <a:pt x="40333" y="20104"/>
                    <a:pt x="40310" y="20104"/>
                  </a:cubicBezTo>
                  <a:cubicBezTo>
                    <a:pt x="40310" y="20127"/>
                    <a:pt x="40287" y="20150"/>
                    <a:pt x="40287" y="20173"/>
                  </a:cubicBezTo>
                  <a:cubicBezTo>
                    <a:pt x="40264" y="20196"/>
                    <a:pt x="40287" y="20218"/>
                    <a:pt x="40287" y="20264"/>
                  </a:cubicBezTo>
                  <a:cubicBezTo>
                    <a:pt x="40264" y="20492"/>
                    <a:pt x="40287" y="20743"/>
                    <a:pt x="40379" y="20949"/>
                  </a:cubicBezTo>
                  <a:cubicBezTo>
                    <a:pt x="40424" y="21063"/>
                    <a:pt x="40470" y="21200"/>
                    <a:pt x="40561" y="21291"/>
                  </a:cubicBezTo>
                  <a:cubicBezTo>
                    <a:pt x="40652" y="21383"/>
                    <a:pt x="40744" y="21497"/>
                    <a:pt x="40858" y="21542"/>
                  </a:cubicBezTo>
                  <a:cubicBezTo>
                    <a:pt x="40904" y="21565"/>
                    <a:pt x="40926" y="21588"/>
                    <a:pt x="40972" y="21588"/>
                  </a:cubicBezTo>
                  <a:cubicBezTo>
                    <a:pt x="40744" y="21588"/>
                    <a:pt x="40470" y="21451"/>
                    <a:pt x="40310" y="21314"/>
                  </a:cubicBezTo>
                  <a:cubicBezTo>
                    <a:pt x="39876" y="20995"/>
                    <a:pt x="39694" y="20447"/>
                    <a:pt x="39625" y="19922"/>
                  </a:cubicBezTo>
                  <a:cubicBezTo>
                    <a:pt x="39785" y="19899"/>
                    <a:pt x="39991" y="19830"/>
                    <a:pt x="40105" y="19716"/>
                  </a:cubicBezTo>
                  <a:cubicBezTo>
                    <a:pt x="40219" y="19625"/>
                    <a:pt x="40264" y="19442"/>
                    <a:pt x="40356" y="19305"/>
                  </a:cubicBezTo>
                  <a:cubicBezTo>
                    <a:pt x="40584" y="18986"/>
                    <a:pt x="40584" y="18621"/>
                    <a:pt x="40630" y="18255"/>
                  </a:cubicBezTo>
                  <a:cubicBezTo>
                    <a:pt x="40652" y="18119"/>
                    <a:pt x="40652" y="17959"/>
                    <a:pt x="40675" y="17822"/>
                  </a:cubicBezTo>
                  <a:cubicBezTo>
                    <a:pt x="40675" y="17753"/>
                    <a:pt x="40698" y="17685"/>
                    <a:pt x="40698" y="17616"/>
                  </a:cubicBezTo>
                  <a:cubicBezTo>
                    <a:pt x="40698" y="17594"/>
                    <a:pt x="40698" y="17548"/>
                    <a:pt x="40698" y="17502"/>
                  </a:cubicBezTo>
                  <a:cubicBezTo>
                    <a:pt x="40767" y="17069"/>
                    <a:pt x="40881" y="16681"/>
                    <a:pt x="41246" y="16452"/>
                  </a:cubicBezTo>
                  <a:close/>
                  <a:moveTo>
                    <a:pt x="9450" y="22569"/>
                  </a:moveTo>
                  <a:cubicBezTo>
                    <a:pt x="9450" y="22706"/>
                    <a:pt x="9427" y="22821"/>
                    <a:pt x="9427" y="22935"/>
                  </a:cubicBezTo>
                  <a:cubicBezTo>
                    <a:pt x="9427" y="22935"/>
                    <a:pt x="9427" y="22912"/>
                    <a:pt x="9427" y="22889"/>
                  </a:cubicBezTo>
                  <a:cubicBezTo>
                    <a:pt x="9427" y="22775"/>
                    <a:pt x="9427" y="22684"/>
                    <a:pt x="9450" y="22569"/>
                  </a:cubicBezTo>
                  <a:close/>
                  <a:moveTo>
                    <a:pt x="9344" y="23541"/>
                  </a:moveTo>
                  <a:cubicBezTo>
                    <a:pt x="9354" y="23541"/>
                    <a:pt x="9374" y="23551"/>
                    <a:pt x="9405" y="23551"/>
                  </a:cubicBezTo>
                  <a:cubicBezTo>
                    <a:pt x="9427" y="23574"/>
                    <a:pt x="9473" y="23597"/>
                    <a:pt x="9519" y="23619"/>
                  </a:cubicBezTo>
                  <a:cubicBezTo>
                    <a:pt x="9587" y="23665"/>
                    <a:pt x="9656" y="23711"/>
                    <a:pt x="9701" y="23756"/>
                  </a:cubicBezTo>
                  <a:cubicBezTo>
                    <a:pt x="9861" y="23848"/>
                    <a:pt x="9998" y="23962"/>
                    <a:pt x="10158" y="24053"/>
                  </a:cubicBezTo>
                  <a:cubicBezTo>
                    <a:pt x="10295" y="24122"/>
                    <a:pt x="10455" y="24236"/>
                    <a:pt x="10614" y="24304"/>
                  </a:cubicBezTo>
                  <a:cubicBezTo>
                    <a:pt x="10158" y="24190"/>
                    <a:pt x="9724" y="23985"/>
                    <a:pt x="9313" y="23779"/>
                  </a:cubicBezTo>
                  <a:cubicBezTo>
                    <a:pt x="9336" y="23734"/>
                    <a:pt x="9336" y="23711"/>
                    <a:pt x="9336" y="23665"/>
                  </a:cubicBezTo>
                  <a:cubicBezTo>
                    <a:pt x="9336" y="23642"/>
                    <a:pt x="9336" y="23597"/>
                    <a:pt x="9336" y="23551"/>
                  </a:cubicBezTo>
                  <a:cubicBezTo>
                    <a:pt x="9336" y="23543"/>
                    <a:pt x="9339" y="23541"/>
                    <a:pt x="9344" y="23541"/>
                  </a:cubicBezTo>
                  <a:close/>
                  <a:moveTo>
                    <a:pt x="12577" y="23962"/>
                  </a:moveTo>
                  <a:cubicBezTo>
                    <a:pt x="12577" y="23985"/>
                    <a:pt x="12577" y="24007"/>
                    <a:pt x="12577" y="24053"/>
                  </a:cubicBezTo>
                  <a:cubicBezTo>
                    <a:pt x="12107" y="24224"/>
                    <a:pt x="11658" y="24375"/>
                    <a:pt x="11172" y="24375"/>
                  </a:cubicBezTo>
                  <a:cubicBezTo>
                    <a:pt x="11138" y="24375"/>
                    <a:pt x="11105" y="24374"/>
                    <a:pt x="11071" y="24373"/>
                  </a:cubicBezTo>
                  <a:cubicBezTo>
                    <a:pt x="11299" y="24327"/>
                    <a:pt x="11527" y="24213"/>
                    <a:pt x="11733" y="24167"/>
                  </a:cubicBezTo>
                  <a:cubicBezTo>
                    <a:pt x="11893" y="24099"/>
                    <a:pt x="12075" y="24053"/>
                    <a:pt x="12258" y="24007"/>
                  </a:cubicBezTo>
                  <a:cubicBezTo>
                    <a:pt x="12372" y="23985"/>
                    <a:pt x="12486" y="23985"/>
                    <a:pt x="12577" y="23962"/>
                  </a:cubicBezTo>
                  <a:close/>
                  <a:moveTo>
                    <a:pt x="41842" y="1"/>
                  </a:moveTo>
                  <a:cubicBezTo>
                    <a:pt x="41462" y="1"/>
                    <a:pt x="41082" y="59"/>
                    <a:pt x="40721" y="155"/>
                  </a:cubicBezTo>
                  <a:cubicBezTo>
                    <a:pt x="40059" y="315"/>
                    <a:pt x="39443" y="612"/>
                    <a:pt x="38963" y="1091"/>
                  </a:cubicBezTo>
                  <a:cubicBezTo>
                    <a:pt x="38484" y="1547"/>
                    <a:pt x="38119" y="2118"/>
                    <a:pt x="37776" y="2666"/>
                  </a:cubicBezTo>
                  <a:cubicBezTo>
                    <a:pt x="37343" y="3396"/>
                    <a:pt x="36863" y="4081"/>
                    <a:pt x="36407" y="4789"/>
                  </a:cubicBezTo>
                  <a:cubicBezTo>
                    <a:pt x="36110" y="5222"/>
                    <a:pt x="35859" y="5656"/>
                    <a:pt x="35585" y="6112"/>
                  </a:cubicBezTo>
                  <a:cubicBezTo>
                    <a:pt x="35471" y="6318"/>
                    <a:pt x="35311" y="6409"/>
                    <a:pt x="35129" y="6546"/>
                  </a:cubicBezTo>
                  <a:lnTo>
                    <a:pt x="35129" y="6569"/>
                  </a:lnTo>
                  <a:cubicBezTo>
                    <a:pt x="34855" y="6774"/>
                    <a:pt x="34581" y="6980"/>
                    <a:pt x="34216" y="7025"/>
                  </a:cubicBezTo>
                  <a:cubicBezTo>
                    <a:pt x="34169" y="7032"/>
                    <a:pt x="34123" y="7034"/>
                    <a:pt x="34078" y="7034"/>
                  </a:cubicBezTo>
                  <a:cubicBezTo>
                    <a:pt x="33787" y="7034"/>
                    <a:pt x="33514" y="6919"/>
                    <a:pt x="33257" y="6820"/>
                  </a:cubicBezTo>
                  <a:cubicBezTo>
                    <a:pt x="32892" y="6706"/>
                    <a:pt x="32504" y="6637"/>
                    <a:pt x="32116" y="6615"/>
                  </a:cubicBezTo>
                  <a:cubicBezTo>
                    <a:pt x="31949" y="6599"/>
                    <a:pt x="31783" y="6593"/>
                    <a:pt x="31616" y="6593"/>
                  </a:cubicBezTo>
                  <a:cubicBezTo>
                    <a:pt x="31029" y="6593"/>
                    <a:pt x="30443" y="6670"/>
                    <a:pt x="29856" y="6706"/>
                  </a:cubicBezTo>
                  <a:cubicBezTo>
                    <a:pt x="29126" y="6752"/>
                    <a:pt x="28372" y="6797"/>
                    <a:pt x="27665" y="6911"/>
                  </a:cubicBezTo>
                  <a:cubicBezTo>
                    <a:pt x="26934" y="7048"/>
                    <a:pt x="26250" y="7322"/>
                    <a:pt x="25565" y="7619"/>
                  </a:cubicBezTo>
                  <a:cubicBezTo>
                    <a:pt x="24903" y="7916"/>
                    <a:pt x="24241" y="8258"/>
                    <a:pt x="23602" y="8600"/>
                  </a:cubicBezTo>
                  <a:cubicBezTo>
                    <a:pt x="23008" y="8920"/>
                    <a:pt x="22392" y="9285"/>
                    <a:pt x="21913" y="9764"/>
                  </a:cubicBezTo>
                  <a:cubicBezTo>
                    <a:pt x="21753" y="9901"/>
                    <a:pt x="21639" y="10038"/>
                    <a:pt x="21525" y="10198"/>
                  </a:cubicBezTo>
                  <a:cubicBezTo>
                    <a:pt x="21456" y="10289"/>
                    <a:pt x="21365" y="10335"/>
                    <a:pt x="21274" y="10404"/>
                  </a:cubicBezTo>
                  <a:cubicBezTo>
                    <a:pt x="21274" y="10404"/>
                    <a:pt x="21274" y="10404"/>
                    <a:pt x="21274" y="10426"/>
                  </a:cubicBezTo>
                  <a:cubicBezTo>
                    <a:pt x="21251" y="10426"/>
                    <a:pt x="21228" y="10449"/>
                    <a:pt x="21205" y="10472"/>
                  </a:cubicBezTo>
                  <a:cubicBezTo>
                    <a:pt x="20977" y="10723"/>
                    <a:pt x="20817" y="11043"/>
                    <a:pt x="20612" y="11317"/>
                  </a:cubicBezTo>
                  <a:cubicBezTo>
                    <a:pt x="20543" y="11408"/>
                    <a:pt x="20475" y="11522"/>
                    <a:pt x="20384" y="11591"/>
                  </a:cubicBezTo>
                  <a:cubicBezTo>
                    <a:pt x="20224" y="11682"/>
                    <a:pt x="19996" y="11682"/>
                    <a:pt x="19813" y="11682"/>
                  </a:cubicBezTo>
                  <a:cubicBezTo>
                    <a:pt x="19539" y="11682"/>
                    <a:pt x="19265" y="11643"/>
                    <a:pt x="18991" y="11643"/>
                  </a:cubicBezTo>
                  <a:cubicBezTo>
                    <a:pt x="18900" y="11643"/>
                    <a:pt x="18809" y="11648"/>
                    <a:pt x="18717" y="11659"/>
                  </a:cubicBezTo>
                  <a:cubicBezTo>
                    <a:pt x="18548" y="11670"/>
                    <a:pt x="18394" y="11685"/>
                    <a:pt x="18241" y="11685"/>
                  </a:cubicBezTo>
                  <a:cubicBezTo>
                    <a:pt x="18063" y="11685"/>
                    <a:pt x="17887" y="11664"/>
                    <a:pt x="17690" y="11591"/>
                  </a:cubicBezTo>
                  <a:cubicBezTo>
                    <a:pt x="17325" y="11431"/>
                    <a:pt x="16983" y="11202"/>
                    <a:pt x="16640" y="10997"/>
                  </a:cubicBezTo>
                  <a:cubicBezTo>
                    <a:pt x="16298" y="10792"/>
                    <a:pt x="15910" y="10609"/>
                    <a:pt x="15545" y="10426"/>
                  </a:cubicBezTo>
                  <a:cubicBezTo>
                    <a:pt x="15362" y="10335"/>
                    <a:pt x="15157" y="10221"/>
                    <a:pt x="14974" y="10153"/>
                  </a:cubicBezTo>
                  <a:cubicBezTo>
                    <a:pt x="14928" y="10130"/>
                    <a:pt x="14769" y="10038"/>
                    <a:pt x="14723" y="10038"/>
                  </a:cubicBezTo>
                  <a:cubicBezTo>
                    <a:pt x="14700" y="10023"/>
                    <a:pt x="14682" y="10016"/>
                    <a:pt x="14669" y="10016"/>
                  </a:cubicBezTo>
                  <a:cubicBezTo>
                    <a:pt x="14642" y="10016"/>
                    <a:pt x="14632" y="10046"/>
                    <a:pt x="14632" y="10107"/>
                  </a:cubicBezTo>
                  <a:cubicBezTo>
                    <a:pt x="14632" y="10175"/>
                    <a:pt x="14609" y="10244"/>
                    <a:pt x="14609" y="10289"/>
                  </a:cubicBezTo>
                  <a:cubicBezTo>
                    <a:pt x="14609" y="10312"/>
                    <a:pt x="14609" y="10358"/>
                    <a:pt x="14586" y="10404"/>
                  </a:cubicBezTo>
                  <a:cubicBezTo>
                    <a:pt x="14581" y="10398"/>
                    <a:pt x="14578" y="10395"/>
                    <a:pt x="14576" y="10395"/>
                  </a:cubicBezTo>
                  <a:lnTo>
                    <a:pt x="14576" y="10395"/>
                  </a:lnTo>
                  <a:cubicBezTo>
                    <a:pt x="14571" y="10395"/>
                    <a:pt x="14581" y="10425"/>
                    <a:pt x="14563" y="10495"/>
                  </a:cubicBezTo>
                  <a:cubicBezTo>
                    <a:pt x="14517" y="10632"/>
                    <a:pt x="14495" y="10769"/>
                    <a:pt x="14472" y="10906"/>
                  </a:cubicBezTo>
                  <a:cubicBezTo>
                    <a:pt x="14472" y="10923"/>
                    <a:pt x="14472" y="10940"/>
                    <a:pt x="14472" y="10951"/>
                  </a:cubicBezTo>
                  <a:cubicBezTo>
                    <a:pt x="14472" y="10974"/>
                    <a:pt x="14472" y="10974"/>
                    <a:pt x="14472" y="10974"/>
                  </a:cubicBezTo>
                  <a:cubicBezTo>
                    <a:pt x="14472" y="10997"/>
                    <a:pt x="14472" y="10997"/>
                    <a:pt x="14472" y="10997"/>
                  </a:cubicBezTo>
                  <a:lnTo>
                    <a:pt x="14472" y="11088"/>
                  </a:lnTo>
                  <a:cubicBezTo>
                    <a:pt x="14472" y="11134"/>
                    <a:pt x="14472" y="11180"/>
                    <a:pt x="14495" y="11225"/>
                  </a:cubicBezTo>
                  <a:cubicBezTo>
                    <a:pt x="14495" y="11225"/>
                    <a:pt x="14495" y="11248"/>
                    <a:pt x="14495" y="11271"/>
                  </a:cubicBezTo>
                  <a:cubicBezTo>
                    <a:pt x="14495" y="11294"/>
                    <a:pt x="14495" y="11294"/>
                    <a:pt x="14495" y="11317"/>
                  </a:cubicBezTo>
                  <a:cubicBezTo>
                    <a:pt x="14472" y="11339"/>
                    <a:pt x="14472" y="11362"/>
                    <a:pt x="14472" y="11385"/>
                  </a:cubicBezTo>
                  <a:cubicBezTo>
                    <a:pt x="14472" y="11385"/>
                    <a:pt x="14472" y="11385"/>
                    <a:pt x="14472" y="11408"/>
                  </a:cubicBezTo>
                  <a:cubicBezTo>
                    <a:pt x="14472" y="11408"/>
                    <a:pt x="14495" y="11408"/>
                    <a:pt x="14495" y="11431"/>
                  </a:cubicBezTo>
                  <a:cubicBezTo>
                    <a:pt x="14495" y="11499"/>
                    <a:pt x="14495" y="11545"/>
                    <a:pt x="14517" y="11591"/>
                  </a:cubicBezTo>
                  <a:cubicBezTo>
                    <a:pt x="14517" y="11613"/>
                    <a:pt x="14517" y="11613"/>
                    <a:pt x="14517" y="11636"/>
                  </a:cubicBezTo>
                  <a:cubicBezTo>
                    <a:pt x="14472" y="11819"/>
                    <a:pt x="14540" y="12047"/>
                    <a:pt x="14586" y="12230"/>
                  </a:cubicBezTo>
                  <a:cubicBezTo>
                    <a:pt x="14586" y="12252"/>
                    <a:pt x="14563" y="12252"/>
                    <a:pt x="14563" y="12275"/>
                  </a:cubicBezTo>
                  <a:cubicBezTo>
                    <a:pt x="14563" y="12298"/>
                    <a:pt x="14563" y="12298"/>
                    <a:pt x="14563" y="12321"/>
                  </a:cubicBezTo>
                  <a:cubicBezTo>
                    <a:pt x="14540" y="12344"/>
                    <a:pt x="14540" y="12549"/>
                    <a:pt x="14563" y="12572"/>
                  </a:cubicBezTo>
                  <a:cubicBezTo>
                    <a:pt x="14609" y="12595"/>
                    <a:pt x="14609" y="12686"/>
                    <a:pt x="14632" y="12777"/>
                  </a:cubicBezTo>
                  <a:cubicBezTo>
                    <a:pt x="14563" y="13051"/>
                    <a:pt x="14358" y="13280"/>
                    <a:pt x="14244" y="13553"/>
                  </a:cubicBezTo>
                  <a:cubicBezTo>
                    <a:pt x="14129" y="13850"/>
                    <a:pt x="14015" y="14170"/>
                    <a:pt x="13856" y="14467"/>
                  </a:cubicBezTo>
                  <a:cubicBezTo>
                    <a:pt x="13604" y="15014"/>
                    <a:pt x="13262" y="15494"/>
                    <a:pt x="13239" y="16133"/>
                  </a:cubicBezTo>
                  <a:cubicBezTo>
                    <a:pt x="13239" y="16178"/>
                    <a:pt x="13239" y="16247"/>
                    <a:pt x="13239" y="16315"/>
                  </a:cubicBezTo>
                  <a:cubicBezTo>
                    <a:pt x="13239" y="16315"/>
                    <a:pt x="13239" y="16338"/>
                    <a:pt x="13239" y="16361"/>
                  </a:cubicBezTo>
                  <a:cubicBezTo>
                    <a:pt x="13239" y="16726"/>
                    <a:pt x="13285" y="17091"/>
                    <a:pt x="13308" y="17457"/>
                  </a:cubicBezTo>
                  <a:cubicBezTo>
                    <a:pt x="13331" y="17799"/>
                    <a:pt x="13399" y="18164"/>
                    <a:pt x="13331" y="18507"/>
                  </a:cubicBezTo>
                  <a:cubicBezTo>
                    <a:pt x="13308" y="18644"/>
                    <a:pt x="13262" y="18780"/>
                    <a:pt x="13194" y="18895"/>
                  </a:cubicBezTo>
                  <a:cubicBezTo>
                    <a:pt x="13148" y="18986"/>
                    <a:pt x="13034" y="19100"/>
                    <a:pt x="13011" y="19214"/>
                  </a:cubicBezTo>
                  <a:cubicBezTo>
                    <a:pt x="13011" y="19214"/>
                    <a:pt x="13011" y="19237"/>
                    <a:pt x="13011" y="19283"/>
                  </a:cubicBezTo>
                  <a:lnTo>
                    <a:pt x="13011" y="19465"/>
                  </a:lnTo>
                  <a:cubicBezTo>
                    <a:pt x="13669" y="18972"/>
                    <a:pt x="13616" y="18098"/>
                    <a:pt x="13569" y="17290"/>
                  </a:cubicBezTo>
                  <a:lnTo>
                    <a:pt x="13569" y="17290"/>
                  </a:lnTo>
                  <a:cubicBezTo>
                    <a:pt x="13579" y="17551"/>
                    <a:pt x="13590" y="17812"/>
                    <a:pt x="13559" y="18073"/>
                  </a:cubicBezTo>
                  <a:cubicBezTo>
                    <a:pt x="13559" y="18050"/>
                    <a:pt x="13559" y="18004"/>
                    <a:pt x="13559" y="17982"/>
                  </a:cubicBezTo>
                  <a:cubicBezTo>
                    <a:pt x="13576" y="17721"/>
                    <a:pt x="13567" y="17446"/>
                    <a:pt x="13562" y="17169"/>
                  </a:cubicBezTo>
                  <a:lnTo>
                    <a:pt x="13562" y="17169"/>
                  </a:lnTo>
                  <a:cubicBezTo>
                    <a:pt x="13564" y="17209"/>
                    <a:pt x="13566" y="17250"/>
                    <a:pt x="13569" y="17290"/>
                  </a:cubicBezTo>
                  <a:lnTo>
                    <a:pt x="13569" y="17290"/>
                  </a:lnTo>
                  <a:cubicBezTo>
                    <a:pt x="13564" y="17163"/>
                    <a:pt x="13559" y="17036"/>
                    <a:pt x="13559" y="16909"/>
                  </a:cubicBezTo>
                  <a:lnTo>
                    <a:pt x="13559" y="16909"/>
                  </a:lnTo>
                  <a:cubicBezTo>
                    <a:pt x="13559" y="16996"/>
                    <a:pt x="13560" y="17083"/>
                    <a:pt x="13562" y="17169"/>
                  </a:cubicBezTo>
                  <a:lnTo>
                    <a:pt x="13562" y="17169"/>
                  </a:lnTo>
                  <a:cubicBezTo>
                    <a:pt x="13547" y="16899"/>
                    <a:pt x="13537" y="16639"/>
                    <a:pt x="13559" y="16407"/>
                  </a:cubicBezTo>
                  <a:cubicBezTo>
                    <a:pt x="13582" y="16201"/>
                    <a:pt x="13627" y="15996"/>
                    <a:pt x="13719" y="15813"/>
                  </a:cubicBezTo>
                  <a:cubicBezTo>
                    <a:pt x="13833" y="15539"/>
                    <a:pt x="13993" y="15311"/>
                    <a:pt x="14152" y="15060"/>
                  </a:cubicBezTo>
                  <a:cubicBezTo>
                    <a:pt x="14221" y="14900"/>
                    <a:pt x="14289" y="14740"/>
                    <a:pt x="14381" y="14581"/>
                  </a:cubicBezTo>
                  <a:cubicBezTo>
                    <a:pt x="14449" y="14444"/>
                    <a:pt x="14563" y="14307"/>
                    <a:pt x="14632" y="14170"/>
                  </a:cubicBezTo>
                  <a:cubicBezTo>
                    <a:pt x="14677" y="14101"/>
                    <a:pt x="14700" y="14010"/>
                    <a:pt x="14723" y="13942"/>
                  </a:cubicBezTo>
                  <a:cubicBezTo>
                    <a:pt x="14746" y="13942"/>
                    <a:pt x="14860" y="13736"/>
                    <a:pt x="14860" y="13736"/>
                  </a:cubicBezTo>
                  <a:cubicBezTo>
                    <a:pt x="14860" y="13759"/>
                    <a:pt x="14883" y="13827"/>
                    <a:pt x="14883" y="13896"/>
                  </a:cubicBezTo>
                  <a:cubicBezTo>
                    <a:pt x="14883" y="13987"/>
                    <a:pt x="14883" y="14078"/>
                    <a:pt x="14860" y="14170"/>
                  </a:cubicBezTo>
                  <a:cubicBezTo>
                    <a:pt x="14814" y="14535"/>
                    <a:pt x="14677" y="14969"/>
                    <a:pt x="14540" y="15334"/>
                  </a:cubicBezTo>
                  <a:cubicBezTo>
                    <a:pt x="14472" y="15562"/>
                    <a:pt x="14403" y="15768"/>
                    <a:pt x="14403" y="15996"/>
                  </a:cubicBezTo>
                  <a:cubicBezTo>
                    <a:pt x="14403" y="16019"/>
                    <a:pt x="14381" y="16019"/>
                    <a:pt x="14381" y="16041"/>
                  </a:cubicBezTo>
                  <a:cubicBezTo>
                    <a:pt x="14381" y="16064"/>
                    <a:pt x="14381" y="16064"/>
                    <a:pt x="14381" y="16087"/>
                  </a:cubicBezTo>
                  <a:cubicBezTo>
                    <a:pt x="14381" y="16338"/>
                    <a:pt x="14426" y="16589"/>
                    <a:pt x="14495" y="16840"/>
                  </a:cubicBezTo>
                  <a:cubicBezTo>
                    <a:pt x="14517" y="16977"/>
                    <a:pt x="14517" y="17091"/>
                    <a:pt x="14517" y="17228"/>
                  </a:cubicBezTo>
                  <a:cubicBezTo>
                    <a:pt x="14517" y="17228"/>
                    <a:pt x="14495" y="17228"/>
                    <a:pt x="14495" y="17206"/>
                  </a:cubicBezTo>
                  <a:lnTo>
                    <a:pt x="14495" y="17320"/>
                  </a:lnTo>
                  <a:cubicBezTo>
                    <a:pt x="14495" y="17342"/>
                    <a:pt x="14495" y="17365"/>
                    <a:pt x="14495" y="17411"/>
                  </a:cubicBezTo>
                  <a:cubicBezTo>
                    <a:pt x="14495" y="17411"/>
                    <a:pt x="14495" y="17434"/>
                    <a:pt x="14495" y="17434"/>
                  </a:cubicBezTo>
                  <a:lnTo>
                    <a:pt x="14495" y="17457"/>
                  </a:lnTo>
                  <a:cubicBezTo>
                    <a:pt x="14505" y="17477"/>
                    <a:pt x="14511" y="17488"/>
                    <a:pt x="14518" y="17488"/>
                  </a:cubicBezTo>
                  <a:cubicBezTo>
                    <a:pt x="14527" y="17488"/>
                    <a:pt x="14538" y="17471"/>
                    <a:pt x="14563" y="17434"/>
                  </a:cubicBezTo>
                  <a:cubicBezTo>
                    <a:pt x="14654" y="17297"/>
                    <a:pt x="14654" y="17137"/>
                    <a:pt x="14677" y="16977"/>
                  </a:cubicBezTo>
                  <a:cubicBezTo>
                    <a:pt x="14677" y="16840"/>
                    <a:pt x="14677" y="16681"/>
                    <a:pt x="14654" y="16544"/>
                  </a:cubicBezTo>
                  <a:cubicBezTo>
                    <a:pt x="14632" y="16338"/>
                    <a:pt x="14609" y="16156"/>
                    <a:pt x="14677" y="15973"/>
                  </a:cubicBezTo>
                  <a:cubicBezTo>
                    <a:pt x="14723" y="15790"/>
                    <a:pt x="14814" y="15608"/>
                    <a:pt x="14906" y="15425"/>
                  </a:cubicBezTo>
                  <a:cubicBezTo>
                    <a:pt x="15088" y="14991"/>
                    <a:pt x="15271" y="14535"/>
                    <a:pt x="15294" y="14056"/>
                  </a:cubicBezTo>
                  <a:cubicBezTo>
                    <a:pt x="15294" y="14033"/>
                    <a:pt x="15294" y="14010"/>
                    <a:pt x="15294" y="14010"/>
                  </a:cubicBezTo>
                  <a:cubicBezTo>
                    <a:pt x="15294" y="13919"/>
                    <a:pt x="15294" y="13850"/>
                    <a:pt x="15294" y="13759"/>
                  </a:cubicBezTo>
                  <a:cubicBezTo>
                    <a:pt x="15294" y="13622"/>
                    <a:pt x="15294" y="13508"/>
                    <a:pt x="15294" y="13394"/>
                  </a:cubicBezTo>
                  <a:cubicBezTo>
                    <a:pt x="15316" y="13371"/>
                    <a:pt x="15316" y="13371"/>
                    <a:pt x="15316" y="13348"/>
                  </a:cubicBezTo>
                  <a:lnTo>
                    <a:pt x="15316" y="13234"/>
                  </a:lnTo>
                  <a:cubicBezTo>
                    <a:pt x="15316" y="13211"/>
                    <a:pt x="15316" y="13188"/>
                    <a:pt x="15316" y="13165"/>
                  </a:cubicBezTo>
                  <a:cubicBezTo>
                    <a:pt x="15316" y="13143"/>
                    <a:pt x="15316" y="13143"/>
                    <a:pt x="15316" y="13143"/>
                  </a:cubicBezTo>
                  <a:cubicBezTo>
                    <a:pt x="15316" y="13120"/>
                    <a:pt x="15339" y="13074"/>
                    <a:pt x="15339" y="13029"/>
                  </a:cubicBezTo>
                  <a:cubicBezTo>
                    <a:pt x="15339" y="13006"/>
                    <a:pt x="15339" y="12983"/>
                    <a:pt x="15339" y="12960"/>
                  </a:cubicBezTo>
                  <a:cubicBezTo>
                    <a:pt x="15339" y="12937"/>
                    <a:pt x="15339" y="12937"/>
                    <a:pt x="15339" y="12937"/>
                  </a:cubicBezTo>
                  <a:cubicBezTo>
                    <a:pt x="15362" y="12869"/>
                    <a:pt x="15339" y="12800"/>
                    <a:pt x="15339" y="12732"/>
                  </a:cubicBezTo>
                  <a:cubicBezTo>
                    <a:pt x="15339" y="12686"/>
                    <a:pt x="15339" y="12663"/>
                    <a:pt x="15339" y="12618"/>
                  </a:cubicBezTo>
                  <a:cubicBezTo>
                    <a:pt x="15316" y="12435"/>
                    <a:pt x="15248" y="12252"/>
                    <a:pt x="15179" y="12047"/>
                  </a:cubicBezTo>
                  <a:cubicBezTo>
                    <a:pt x="15179" y="12001"/>
                    <a:pt x="15179" y="11979"/>
                    <a:pt x="15179" y="11933"/>
                  </a:cubicBezTo>
                  <a:cubicBezTo>
                    <a:pt x="15179" y="11842"/>
                    <a:pt x="15202" y="11773"/>
                    <a:pt x="15179" y="11705"/>
                  </a:cubicBezTo>
                  <a:cubicBezTo>
                    <a:pt x="15179" y="11697"/>
                    <a:pt x="15179" y="11689"/>
                    <a:pt x="15179" y="11682"/>
                  </a:cubicBezTo>
                  <a:cubicBezTo>
                    <a:pt x="15157" y="11636"/>
                    <a:pt x="15134" y="11591"/>
                    <a:pt x="15111" y="11568"/>
                  </a:cubicBezTo>
                  <a:cubicBezTo>
                    <a:pt x="15042" y="11431"/>
                    <a:pt x="14928" y="11339"/>
                    <a:pt x="14883" y="11202"/>
                  </a:cubicBezTo>
                  <a:cubicBezTo>
                    <a:pt x="14860" y="11111"/>
                    <a:pt x="14860" y="11043"/>
                    <a:pt x="14837" y="10951"/>
                  </a:cubicBezTo>
                  <a:cubicBezTo>
                    <a:pt x="14837" y="10837"/>
                    <a:pt x="14814" y="10723"/>
                    <a:pt x="14769" y="10609"/>
                  </a:cubicBezTo>
                  <a:lnTo>
                    <a:pt x="14769" y="10609"/>
                  </a:lnTo>
                  <a:cubicBezTo>
                    <a:pt x="14974" y="10700"/>
                    <a:pt x="15202" y="10769"/>
                    <a:pt x="15430" y="10883"/>
                  </a:cubicBezTo>
                  <a:cubicBezTo>
                    <a:pt x="15567" y="10951"/>
                    <a:pt x="15567" y="10951"/>
                    <a:pt x="15636" y="11088"/>
                  </a:cubicBezTo>
                  <a:cubicBezTo>
                    <a:pt x="15682" y="11202"/>
                    <a:pt x="15750" y="11294"/>
                    <a:pt x="15819" y="11408"/>
                  </a:cubicBezTo>
                  <a:cubicBezTo>
                    <a:pt x="16024" y="11727"/>
                    <a:pt x="16047" y="12093"/>
                    <a:pt x="16092" y="12481"/>
                  </a:cubicBezTo>
                  <a:cubicBezTo>
                    <a:pt x="16070" y="12504"/>
                    <a:pt x="16070" y="12526"/>
                    <a:pt x="16070" y="12572"/>
                  </a:cubicBezTo>
                  <a:cubicBezTo>
                    <a:pt x="16070" y="12572"/>
                    <a:pt x="16070" y="12595"/>
                    <a:pt x="16070" y="12595"/>
                  </a:cubicBezTo>
                  <a:cubicBezTo>
                    <a:pt x="16070" y="12618"/>
                    <a:pt x="16070" y="12640"/>
                    <a:pt x="16070" y="12663"/>
                  </a:cubicBezTo>
                  <a:cubicBezTo>
                    <a:pt x="16070" y="12686"/>
                    <a:pt x="16070" y="12709"/>
                    <a:pt x="16070" y="12709"/>
                  </a:cubicBezTo>
                  <a:cubicBezTo>
                    <a:pt x="16070" y="12732"/>
                    <a:pt x="16070" y="12732"/>
                    <a:pt x="16070" y="12732"/>
                  </a:cubicBezTo>
                  <a:cubicBezTo>
                    <a:pt x="16092" y="12892"/>
                    <a:pt x="16161" y="13029"/>
                    <a:pt x="16184" y="13165"/>
                  </a:cubicBezTo>
                  <a:cubicBezTo>
                    <a:pt x="16184" y="13211"/>
                    <a:pt x="16161" y="13234"/>
                    <a:pt x="16184" y="13257"/>
                  </a:cubicBezTo>
                  <a:cubicBezTo>
                    <a:pt x="16184" y="13264"/>
                    <a:pt x="16184" y="13271"/>
                    <a:pt x="16184" y="13280"/>
                  </a:cubicBezTo>
                  <a:cubicBezTo>
                    <a:pt x="16184" y="13302"/>
                    <a:pt x="16184" y="13302"/>
                    <a:pt x="16207" y="13325"/>
                  </a:cubicBezTo>
                  <a:cubicBezTo>
                    <a:pt x="16207" y="13371"/>
                    <a:pt x="16229" y="13371"/>
                    <a:pt x="16229" y="13371"/>
                  </a:cubicBezTo>
                  <a:lnTo>
                    <a:pt x="16229" y="13462"/>
                  </a:lnTo>
                  <a:cubicBezTo>
                    <a:pt x="16229" y="13470"/>
                    <a:pt x="16229" y="13478"/>
                    <a:pt x="16229" y="13485"/>
                  </a:cubicBezTo>
                  <a:cubicBezTo>
                    <a:pt x="16229" y="13531"/>
                    <a:pt x="16229" y="13576"/>
                    <a:pt x="16252" y="13622"/>
                  </a:cubicBezTo>
                  <a:cubicBezTo>
                    <a:pt x="16229" y="13622"/>
                    <a:pt x="16207" y="13645"/>
                    <a:pt x="16184" y="13668"/>
                  </a:cubicBezTo>
                  <a:cubicBezTo>
                    <a:pt x="16184" y="13690"/>
                    <a:pt x="16184" y="13713"/>
                    <a:pt x="16184" y="13736"/>
                  </a:cubicBezTo>
                  <a:cubicBezTo>
                    <a:pt x="16184" y="13759"/>
                    <a:pt x="16184" y="13759"/>
                    <a:pt x="16184" y="13782"/>
                  </a:cubicBezTo>
                  <a:cubicBezTo>
                    <a:pt x="16161" y="13805"/>
                    <a:pt x="16161" y="13850"/>
                    <a:pt x="16161" y="13919"/>
                  </a:cubicBezTo>
                  <a:cubicBezTo>
                    <a:pt x="16092" y="14147"/>
                    <a:pt x="16024" y="14375"/>
                    <a:pt x="15955" y="14581"/>
                  </a:cubicBezTo>
                  <a:cubicBezTo>
                    <a:pt x="15841" y="14832"/>
                    <a:pt x="15636" y="15037"/>
                    <a:pt x="15545" y="15288"/>
                  </a:cubicBezTo>
                  <a:cubicBezTo>
                    <a:pt x="15408" y="15722"/>
                    <a:pt x="15385" y="16178"/>
                    <a:pt x="15408" y="16635"/>
                  </a:cubicBezTo>
                  <a:cubicBezTo>
                    <a:pt x="15430" y="16703"/>
                    <a:pt x="15430" y="16795"/>
                    <a:pt x="15430" y="16886"/>
                  </a:cubicBezTo>
                  <a:cubicBezTo>
                    <a:pt x="15453" y="17069"/>
                    <a:pt x="15453" y="17251"/>
                    <a:pt x="15476" y="17434"/>
                  </a:cubicBezTo>
                  <a:cubicBezTo>
                    <a:pt x="15476" y="17525"/>
                    <a:pt x="15476" y="17639"/>
                    <a:pt x="15476" y="17731"/>
                  </a:cubicBezTo>
                  <a:cubicBezTo>
                    <a:pt x="15476" y="17799"/>
                    <a:pt x="15476" y="17845"/>
                    <a:pt x="15476" y="17913"/>
                  </a:cubicBezTo>
                  <a:cubicBezTo>
                    <a:pt x="15476" y="18073"/>
                    <a:pt x="15453" y="18233"/>
                    <a:pt x="15408" y="18392"/>
                  </a:cubicBezTo>
                  <a:cubicBezTo>
                    <a:pt x="15316" y="18735"/>
                    <a:pt x="15225" y="19054"/>
                    <a:pt x="15111" y="19397"/>
                  </a:cubicBezTo>
                  <a:cubicBezTo>
                    <a:pt x="15065" y="19534"/>
                    <a:pt x="14997" y="19671"/>
                    <a:pt x="14928" y="19785"/>
                  </a:cubicBezTo>
                  <a:cubicBezTo>
                    <a:pt x="14837" y="19922"/>
                    <a:pt x="14723" y="20059"/>
                    <a:pt x="14654" y="20196"/>
                  </a:cubicBezTo>
                  <a:cubicBezTo>
                    <a:pt x="14654" y="20218"/>
                    <a:pt x="14654" y="20241"/>
                    <a:pt x="14654" y="20287"/>
                  </a:cubicBezTo>
                  <a:lnTo>
                    <a:pt x="14654" y="20447"/>
                  </a:lnTo>
                  <a:cubicBezTo>
                    <a:pt x="15020" y="20241"/>
                    <a:pt x="15225" y="19876"/>
                    <a:pt x="15385" y="19488"/>
                  </a:cubicBezTo>
                  <a:cubicBezTo>
                    <a:pt x="15545" y="19054"/>
                    <a:pt x="15750" y="18575"/>
                    <a:pt x="15796" y="18096"/>
                  </a:cubicBezTo>
                  <a:cubicBezTo>
                    <a:pt x="15819" y="17959"/>
                    <a:pt x="15819" y="17822"/>
                    <a:pt x="15819" y="17685"/>
                  </a:cubicBezTo>
                  <a:cubicBezTo>
                    <a:pt x="15819" y="17616"/>
                    <a:pt x="15819" y="17548"/>
                    <a:pt x="15819" y="17479"/>
                  </a:cubicBezTo>
                  <a:lnTo>
                    <a:pt x="15819" y="17388"/>
                  </a:lnTo>
                  <a:cubicBezTo>
                    <a:pt x="15819" y="17297"/>
                    <a:pt x="15819" y="17228"/>
                    <a:pt x="15819" y="17160"/>
                  </a:cubicBezTo>
                  <a:cubicBezTo>
                    <a:pt x="15819" y="17069"/>
                    <a:pt x="15796" y="16977"/>
                    <a:pt x="15796" y="16886"/>
                  </a:cubicBezTo>
                  <a:cubicBezTo>
                    <a:pt x="15796" y="16818"/>
                    <a:pt x="15796" y="16772"/>
                    <a:pt x="15796" y="16726"/>
                  </a:cubicBezTo>
                  <a:cubicBezTo>
                    <a:pt x="15819" y="16658"/>
                    <a:pt x="15819" y="16589"/>
                    <a:pt x="15819" y="16498"/>
                  </a:cubicBezTo>
                  <a:cubicBezTo>
                    <a:pt x="15819" y="16477"/>
                    <a:pt x="15819" y="16457"/>
                    <a:pt x="15819" y="16429"/>
                  </a:cubicBezTo>
                  <a:cubicBezTo>
                    <a:pt x="15819" y="16429"/>
                    <a:pt x="15819" y="16429"/>
                    <a:pt x="15819" y="16407"/>
                  </a:cubicBezTo>
                  <a:lnTo>
                    <a:pt x="15819" y="16315"/>
                  </a:lnTo>
                  <a:cubicBezTo>
                    <a:pt x="15819" y="16315"/>
                    <a:pt x="15819" y="16293"/>
                    <a:pt x="15819" y="16293"/>
                  </a:cubicBezTo>
                  <a:cubicBezTo>
                    <a:pt x="15841" y="16110"/>
                    <a:pt x="15910" y="15973"/>
                    <a:pt x="15978" y="15813"/>
                  </a:cubicBezTo>
                  <a:cubicBezTo>
                    <a:pt x="16047" y="15676"/>
                    <a:pt x="16092" y="15562"/>
                    <a:pt x="16161" y="15448"/>
                  </a:cubicBezTo>
                  <a:cubicBezTo>
                    <a:pt x="16389" y="15128"/>
                    <a:pt x="16549" y="14740"/>
                    <a:pt x="16709" y="14375"/>
                  </a:cubicBezTo>
                  <a:cubicBezTo>
                    <a:pt x="16732" y="14352"/>
                    <a:pt x="16754" y="14284"/>
                    <a:pt x="16754" y="14238"/>
                  </a:cubicBezTo>
                  <a:lnTo>
                    <a:pt x="16777" y="14238"/>
                  </a:lnTo>
                  <a:cubicBezTo>
                    <a:pt x="16800" y="14124"/>
                    <a:pt x="16800" y="14033"/>
                    <a:pt x="16800" y="13919"/>
                  </a:cubicBezTo>
                  <a:cubicBezTo>
                    <a:pt x="16823" y="13942"/>
                    <a:pt x="16823" y="13964"/>
                    <a:pt x="16823" y="13964"/>
                  </a:cubicBezTo>
                  <a:lnTo>
                    <a:pt x="16823" y="13736"/>
                  </a:lnTo>
                  <a:cubicBezTo>
                    <a:pt x="16823" y="13759"/>
                    <a:pt x="16823" y="13782"/>
                    <a:pt x="16800" y="13805"/>
                  </a:cubicBezTo>
                  <a:cubicBezTo>
                    <a:pt x="16800" y="13668"/>
                    <a:pt x="16777" y="13531"/>
                    <a:pt x="16754" y="13348"/>
                  </a:cubicBezTo>
                  <a:cubicBezTo>
                    <a:pt x="16754" y="13325"/>
                    <a:pt x="16754" y="13280"/>
                    <a:pt x="16732" y="13234"/>
                  </a:cubicBezTo>
                  <a:cubicBezTo>
                    <a:pt x="16709" y="12983"/>
                    <a:pt x="16572" y="12800"/>
                    <a:pt x="16503" y="12549"/>
                  </a:cubicBezTo>
                  <a:cubicBezTo>
                    <a:pt x="16412" y="12252"/>
                    <a:pt x="16435" y="11933"/>
                    <a:pt x="16321" y="11659"/>
                  </a:cubicBezTo>
                  <a:cubicBezTo>
                    <a:pt x="16252" y="11522"/>
                    <a:pt x="16207" y="11385"/>
                    <a:pt x="16138" y="11248"/>
                  </a:cubicBezTo>
                  <a:lnTo>
                    <a:pt x="16138" y="11248"/>
                  </a:lnTo>
                  <a:cubicBezTo>
                    <a:pt x="16321" y="11339"/>
                    <a:pt x="16503" y="11454"/>
                    <a:pt x="16663" y="11545"/>
                  </a:cubicBezTo>
                  <a:cubicBezTo>
                    <a:pt x="16640" y="11591"/>
                    <a:pt x="16640" y="11613"/>
                    <a:pt x="16640" y="11636"/>
                  </a:cubicBezTo>
                  <a:cubicBezTo>
                    <a:pt x="16595" y="11864"/>
                    <a:pt x="16640" y="12161"/>
                    <a:pt x="16686" y="12389"/>
                  </a:cubicBezTo>
                  <a:cubicBezTo>
                    <a:pt x="16732" y="12572"/>
                    <a:pt x="16800" y="12777"/>
                    <a:pt x="16891" y="12937"/>
                  </a:cubicBezTo>
                  <a:cubicBezTo>
                    <a:pt x="16960" y="13029"/>
                    <a:pt x="16983" y="13097"/>
                    <a:pt x="17028" y="13188"/>
                  </a:cubicBezTo>
                  <a:cubicBezTo>
                    <a:pt x="17074" y="13280"/>
                    <a:pt x="17142" y="13348"/>
                    <a:pt x="17165" y="13439"/>
                  </a:cubicBezTo>
                  <a:cubicBezTo>
                    <a:pt x="17188" y="13439"/>
                    <a:pt x="17188" y="13531"/>
                    <a:pt x="17234" y="13531"/>
                  </a:cubicBezTo>
                  <a:cubicBezTo>
                    <a:pt x="17234" y="13538"/>
                    <a:pt x="17234" y="13546"/>
                    <a:pt x="17234" y="13553"/>
                  </a:cubicBezTo>
                  <a:lnTo>
                    <a:pt x="17234" y="13576"/>
                  </a:lnTo>
                  <a:cubicBezTo>
                    <a:pt x="17234" y="13645"/>
                    <a:pt x="17257" y="13713"/>
                    <a:pt x="17279" y="13782"/>
                  </a:cubicBezTo>
                  <a:lnTo>
                    <a:pt x="17279" y="13805"/>
                  </a:lnTo>
                  <a:lnTo>
                    <a:pt x="17279" y="13827"/>
                  </a:lnTo>
                  <a:cubicBezTo>
                    <a:pt x="17279" y="13850"/>
                    <a:pt x="17279" y="13850"/>
                    <a:pt x="17279" y="13873"/>
                  </a:cubicBezTo>
                  <a:cubicBezTo>
                    <a:pt x="17279" y="13896"/>
                    <a:pt x="17279" y="13919"/>
                    <a:pt x="17279" y="13942"/>
                  </a:cubicBezTo>
                  <a:cubicBezTo>
                    <a:pt x="17279" y="13942"/>
                    <a:pt x="17279" y="13964"/>
                    <a:pt x="17279" y="13964"/>
                  </a:cubicBezTo>
                  <a:cubicBezTo>
                    <a:pt x="17279" y="13964"/>
                    <a:pt x="17279" y="13964"/>
                    <a:pt x="17279" y="13987"/>
                  </a:cubicBezTo>
                  <a:cubicBezTo>
                    <a:pt x="17279" y="14010"/>
                    <a:pt x="17279" y="14033"/>
                    <a:pt x="17279" y="14056"/>
                  </a:cubicBezTo>
                  <a:cubicBezTo>
                    <a:pt x="17279" y="14056"/>
                    <a:pt x="17279" y="14101"/>
                    <a:pt x="17279" y="14101"/>
                  </a:cubicBezTo>
                  <a:cubicBezTo>
                    <a:pt x="17302" y="14101"/>
                    <a:pt x="17325" y="14124"/>
                    <a:pt x="17325" y="14147"/>
                  </a:cubicBezTo>
                  <a:cubicBezTo>
                    <a:pt x="17325" y="14193"/>
                    <a:pt x="17325" y="14215"/>
                    <a:pt x="17325" y="14261"/>
                  </a:cubicBezTo>
                  <a:cubicBezTo>
                    <a:pt x="17302" y="14284"/>
                    <a:pt x="17325" y="14330"/>
                    <a:pt x="17325" y="14375"/>
                  </a:cubicBezTo>
                  <a:cubicBezTo>
                    <a:pt x="17325" y="14398"/>
                    <a:pt x="17325" y="14421"/>
                    <a:pt x="17325" y="14444"/>
                  </a:cubicBezTo>
                  <a:cubicBezTo>
                    <a:pt x="17279" y="14603"/>
                    <a:pt x="17165" y="14740"/>
                    <a:pt x="17120" y="14877"/>
                  </a:cubicBezTo>
                  <a:cubicBezTo>
                    <a:pt x="17074" y="15128"/>
                    <a:pt x="17005" y="15357"/>
                    <a:pt x="16891" y="15585"/>
                  </a:cubicBezTo>
                  <a:cubicBezTo>
                    <a:pt x="16686" y="16019"/>
                    <a:pt x="16480" y="16475"/>
                    <a:pt x="16366" y="16954"/>
                  </a:cubicBezTo>
                  <a:cubicBezTo>
                    <a:pt x="16321" y="17183"/>
                    <a:pt x="16321" y="17434"/>
                    <a:pt x="16344" y="17685"/>
                  </a:cubicBezTo>
                  <a:cubicBezTo>
                    <a:pt x="16344" y="17822"/>
                    <a:pt x="16344" y="18004"/>
                    <a:pt x="16412" y="18141"/>
                  </a:cubicBezTo>
                  <a:cubicBezTo>
                    <a:pt x="16412" y="18164"/>
                    <a:pt x="16435" y="18255"/>
                    <a:pt x="16458" y="18255"/>
                  </a:cubicBezTo>
                  <a:cubicBezTo>
                    <a:pt x="16480" y="18255"/>
                    <a:pt x="16480" y="18096"/>
                    <a:pt x="16480" y="18073"/>
                  </a:cubicBezTo>
                  <a:cubicBezTo>
                    <a:pt x="16503" y="17959"/>
                    <a:pt x="16503" y="17845"/>
                    <a:pt x="16503" y="17731"/>
                  </a:cubicBezTo>
                  <a:cubicBezTo>
                    <a:pt x="16572" y="17228"/>
                    <a:pt x="16754" y="16840"/>
                    <a:pt x="17005" y="16407"/>
                  </a:cubicBezTo>
                  <a:cubicBezTo>
                    <a:pt x="17074" y="16293"/>
                    <a:pt x="17120" y="16133"/>
                    <a:pt x="17211" y="16019"/>
                  </a:cubicBezTo>
                  <a:cubicBezTo>
                    <a:pt x="17279" y="15927"/>
                    <a:pt x="17325" y="15859"/>
                    <a:pt x="17371" y="15768"/>
                  </a:cubicBezTo>
                  <a:cubicBezTo>
                    <a:pt x="17416" y="15653"/>
                    <a:pt x="17439" y="15562"/>
                    <a:pt x="17508" y="15448"/>
                  </a:cubicBezTo>
                  <a:cubicBezTo>
                    <a:pt x="17599" y="15334"/>
                    <a:pt x="17622" y="15220"/>
                    <a:pt x="17713" y="15083"/>
                  </a:cubicBezTo>
                  <a:cubicBezTo>
                    <a:pt x="17804" y="14900"/>
                    <a:pt x="17804" y="14718"/>
                    <a:pt x="17873" y="14512"/>
                  </a:cubicBezTo>
                  <a:cubicBezTo>
                    <a:pt x="17896" y="14398"/>
                    <a:pt x="17941" y="14307"/>
                    <a:pt x="17941" y="14170"/>
                  </a:cubicBezTo>
                  <a:cubicBezTo>
                    <a:pt x="17964" y="14193"/>
                    <a:pt x="17941" y="14193"/>
                    <a:pt x="17964" y="14215"/>
                  </a:cubicBezTo>
                  <a:lnTo>
                    <a:pt x="17964" y="14170"/>
                  </a:lnTo>
                  <a:cubicBezTo>
                    <a:pt x="17964" y="14170"/>
                    <a:pt x="17964" y="14170"/>
                    <a:pt x="17964" y="14147"/>
                  </a:cubicBezTo>
                  <a:lnTo>
                    <a:pt x="17964" y="14124"/>
                  </a:lnTo>
                  <a:cubicBezTo>
                    <a:pt x="17964" y="14033"/>
                    <a:pt x="17987" y="13919"/>
                    <a:pt x="17964" y="13827"/>
                  </a:cubicBezTo>
                  <a:cubicBezTo>
                    <a:pt x="17964" y="13805"/>
                    <a:pt x="17918" y="13805"/>
                    <a:pt x="17918" y="13782"/>
                  </a:cubicBezTo>
                  <a:cubicBezTo>
                    <a:pt x="17873" y="13713"/>
                    <a:pt x="17896" y="13645"/>
                    <a:pt x="17873" y="13553"/>
                  </a:cubicBezTo>
                  <a:cubicBezTo>
                    <a:pt x="17827" y="13462"/>
                    <a:pt x="17759" y="13394"/>
                    <a:pt x="17713" y="13302"/>
                  </a:cubicBezTo>
                  <a:cubicBezTo>
                    <a:pt x="17713" y="13302"/>
                    <a:pt x="17713" y="13302"/>
                    <a:pt x="17713" y="13280"/>
                  </a:cubicBezTo>
                  <a:cubicBezTo>
                    <a:pt x="17713" y="13097"/>
                    <a:pt x="17622" y="13006"/>
                    <a:pt x="17508" y="12892"/>
                  </a:cubicBezTo>
                  <a:cubicBezTo>
                    <a:pt x="17348" y="12732"/>
                    <a:pt x="17257" y="12549"/>
                    <a:pt x="17120" y="12367"/>
                  </a:cubicBezTo>
                  <a:cubicBezTo>
                    <a:pt x="16983" y="12161"/>
                    <a:pt x="16823" y="11933"/>
                    <a:pt x="16800" y="11682"/>
                  </a:cubicBezTo>
                  <a:cubicBezTo>
                    <a:pt x="16800" y="11659"/>
                    <a:pt x="16800" y="11636"/>
                    <a:pt x="16800" y="11636"/>
                  </a:cubicBezTo>
                  <a:cubicBezTo>
                    <a:pt x="16891" y="11682"/>
                    <a:pt x="16914" y="11727"/>
                    <a:pt x="16983" y="11819"/>
                  </a:cubicBezTo>
                  <a:cubicBezTo>
                    <a:pt x="17051" y="11956"/>
                    <a:pt x="17188" y="12070"/>
                    <a:pt x="17279" y="12184"/>
                  </a:cubicBezTo>
                  <a:cubicBezTo>
                    <a:pt x="17576" y="12481"/>
                    <a:pt x="17941" y="12732"/>
                    <a:pt x="18124" y="13097"/>
                  </a:cubicBezTo>
                  <a:cubicBezTo>
                    <a:pt x="18078" y="13188"/>
                    <a:pt x="18101" y="13325"/>
                    <a:pt x="18101" y="13417"/>
                  </a:cubicBezTo>
                  <a:cubicBezTo>
                    <a:pt x="18124" y="13462"/>
                    <a:pt x="18124" y="13485"/>
                    <a:pt x="18124" y="13485"/>
                  </a:cubicBezTo>
                  <a:cubicBezTo>
                    <a:pt x="18215" y="13782"/>
                    <a:pt x="18398" y="14033"/>
                    <a:pt x="18466" y="14330"/>
                  </a:cubicBezTo>
                  <a:cubicBezTo>
                    <a:pt x="18443" y="14444"/>
                    <a:pt x="18398" y="14558"/>
                    <a:pt x="18352" y="14649"/>
                  </a:cubicBezTo>
                  <a:cubicBezTo>
                    <a:pt x="18306" y="14809"/>
                    <a:pt x="18284" y="14969"/>
                    <a:pt x="18238" y="15106"/>
                  </a:cubicBezTo>
                  <a:cubicBezTo>
                    <a:pt x="18170" y="15380"/>
                    <a:pt x="18055" y="15653"/>
                    <a:pt x="17941" y="15927"/>
                  </a:cubicBezTo>
                  <a:cubicBezTo>
                    <a:pt x="17804" y="16201"/>
                    <a:pt x="17667" y="16498"/>
                    <a:pt x="17553" y="16795"/>
                  </a:cubicBezTo>
                  <a:cubicBezTo>
                    <a:pt x="17462" y="17046"/>
                    <a:pt x="17416" y="17320"/>
                    <a:pt x="17325" y="17594"/>
                  </a:cubicBezTo>
                  <a:cubicBezTo>
                    <a:pt x="17234" y="17890"/>
                    <a:pt x="17211" y="18210"/>
                    <a:pt x="17188" y="18529"/>
                  </a:cubicBezTo>
                  <a:cubicBezTo>
                    <a:pt x="17188" y="18552"/>
                    <a:pt x="17188" y="18552"/>
                    <a:pt x="17188" y="18575"/>
                  </a:cubicBezTo>
                  <a:cubicBezTo>
                    <a:pt x="17188" y="18621"/>
                    <a:pt x="17188" y="18689"/>
                    <a:pt x="17188" y="18758"/>
                  </a:cubicBezTo>
                  <a:cubicBezTo>
                    <a:pt x="17188" y="18963"/>
                    <a:pt x="17211" y="19146"/>
                    <a:pt x="17234" y="19351"/>
                  </a:cubicBezTo>
                  <a:cubicBezTo>
                    <a:pt x="17279" y="19579"/>
                    <a:pt x="17279" y="19899"/>
                    <a:pt x="17485" y="20036"/>
                  </a:cubicBezTo>
                  <a:lnTo>
                    <a:pt x="17485" y="19876"/>
                  </a:lnTo>
                  <a:cubicBezTo>
                    <a:pt x="17508" y="19830"/>
                    <a:pt x="17508" y="19808"/>
                    <a:pt x="17485" y="19785"/>
                  </a:cubicBezTo>
                  <a:cubicBezTo>
                    <a:pt x="17439" y="19693"/>
                    <a:pt x="17416" y="19602"/>
                    <a:pt x="17393" y="19488"/>
                  </a:cubicBezTo>
                  <a:cubicBezTo>
                    <a:pt x="17393" y="19465"/>
                    <a:pt x="17393" y="19442"/>
                    <a:pt x="17393" y="19420"/>
                  </a:cubicBezTo>
                  <a:cubicBezTo>
                    <a:pt x="17393" y="19283"/>
                    <a:pt x="17393" y="19169"/>
                    <a:pt x="17393" y="19100"/>
                  </a:cubicBezTo>
                  <a:cubicBezTo>
                    <a:pt x="17393" y="19054"/>
                    <a:pt x="17393" y="19032"/>
                    <a:pt x="17393" y="18986"/>
                  </a:cubicBezTo>
                  <a:cubicBezTo>
                    <a:pt x="17393" y="18712"/>
                    <a:pt x="17416" y="18461"/>
                    <a:pt x="17485" y="18187"/>
                  </a:cubicBezTo>
                  <a:cubicBezTo>
                    <a:pt x="17645" y="17616"/>
                    <a:pt x="17896" y="17069"/>
                    <a:pt x="18147" y="16544"/>
                  </a:cubicBezTo>
                  <a:cubicBezTo>
                    <a:pt x="18215" y="16429"/>
                    <a:pt x="18284" y="16315"/>
                    <a:pt x="18352" y="16201"/>
                  </a:cubicBezTo>
                  <a:cubicBezTo>
                    <a:pt x="18421" y="16087"/>
                    <a:pt x="18466" y="15950"/>
                    <a:pt x="18512" y="15813"/>
                  </a:cubicBezTo>
                  <a:cubicBezTo>
                    <a:pt x="18603" y="15585"/>
                    <a:pt x="18740" y="15380"/>
                    <a:pt x="18809" y="15128"/>
                  </a:cubicBezTo>
                  <a:cubicBezTo>
                    <a:pt x="18831" y="15083"/>
                    <a:pt x="19033" y="14591"/>
                    <a:pt x="18970" y="14559"/>
                  </a:cubicBezTo>
                  <a:lnTo>
                    <a:pt x="18970" y="14559"/>
                  </a:lnTo>
                  <a:cubicBezTo>
                    <a:pt x="19082" y="14608"/>
                    <a:pt x="19014" y="14969"/>
                    <a:pt x="18991" y="15014"/>
                  </a:cubicBezTo>
                  <a:cubicBezTo>
                    <a:pt x="18968" y="15174"/>
                    <a:pt x="18946" y="15334"/>
                    <a:pt x="18923" y="15494"/>
                  </a:cubicBezTo>
                  <a:cubicBezTo>
                    <a:pt x="18900" y="15745"/>
                    <a:pt x="18831" y="15996"/>
                    <a:pt x="18809" y="16247"/>
                  </a:cubicBezTo>
                  <a:cubicBezTo>
                    <a:pt x="18786" y="16338"/>
                    <a:pt x="18786" y="16452"/>
                    <a:pt x="18786" y="16544"/>
                  </a:cubicBezTo>
                  <a:cubicBezTo>
                    <a:pt x="18786" y="16612"/>
                    <a:pt x="18786" y="16703"/>
                    <a:pt x="18786" y="16772"/>
                  </a:cubicBezTo>
                  <a:cubicBezTo>
                    <a:pt x="18786" y="16909"/>
                    <a:pt x="18763" y="17365"/>
                    <a:pt x="18900" y="17457"/>
                  </a:cubicBezTo>
                  <a:cubicBezTo>
                    <a:pt x="18910" y="17463"/>
                    <a:pt x="18917" y="17466"/>
                    <a:pt x="18922" y="17466"/>
                  </a:cubicBezTo>
                  <a:cubicBezTo>
                    <a:pt x="18957" y="17466"/>
                    <a:pt x="18926" y="17359"/>
                    <a:pt x="18946" y="17320"/>
                  </a:cubicBezTo>
                  <a:cubicBezTo>
                    <a:pt x="18946" y="17274"/>
                    <a:pt x="18946" y="17251"/>
                    <a:pt x="18946" y="17228"/>
                  </a:cubicBezTo>
                  <a:cubicBezTo>
                    <a:pt x="18946" y="17091"/>
                    <a:pt x="18968" y="16932"/>
                    <a:pt x="18968" y="16795"/>
                  </a:cubicBezTo>
                  <a:cubicBezTo>
                    <a:pt x="19014" y="16315"/>
                    <a:pt x="19265" y="15882"/>
                    <a:pt x="19334" y="15425"/>
                  </a:cubicBezTo>
                  <a:cubicBezTo>
                    <a:pt x="19379" y="15220"/>
                    <a:pt x="19402" y="15060"/>
                    <a:pt x="19425" y="14877"/>
                  </a:cubicBezTo>
                  <a:cubicBezTo>
                    <a:pt x="19425" y="14855"/>
                    <a:pt x="19448" y="14832"/>
                    <a:pt x="19448" y="14809"/>
                  </a:cubicBezTo>
                  <a:lnTo>
                    <a:pt x="19448" y="14740"/>
                  </a:lnTo>
                  <a:lnTo>
                    <a:pt x="19448" y="14672"/>
                  </a:lnTo>
                  <a:cubicBezTo>
                    <a:pt x="19425" y="14649"/>
                    <a:pt x="19425" y="14649"/>
                    <a:pt x="19425" y="14626"/>
                  </a:cubicBezTo>
                  <a:cubicBezTo>
                    <a:pt x="19425" y="14558"/>
                    <a:pt x="19425" y="14467"/>
                    <a:pt x="19425" y="14398"/>
                  </a:cubicBezTo>
                  <a:cubicBezTo>
                    <a:pt x="19402" y="14261"/>
                    <a:pt x="19402" y="14124"/>
                    <a:pt x="19356" y="13987"/>
                  </a:cubicBezTo>
                  <a:cubicBezTo>
                    <a:pt x="19334" y="13896"/>
                    <a:pt x="19288" y="13782"/>
                    <a:pt x="19242" y="13690"/>
                  </a:cubicBezTo>
                  <a:cubicBezTo>
                    <a:pt x="19151" y="13531"/>
                    <a:pt x="18991" y="13462"/>
                    <a:pt x="18877" y="13302"/>
                  </a:cubicBezTo>
                  <a:cubicBezTo>
                    <a:pt x="18854" y="13257"/>
                    <a:pt x="18854" y="13188"/>
                    <a:pt x="18809" y="13143"/>
                  </a:cubicBezTo>
                  <a:cubicBezTo>
                    <a:pt x="18786" y="13097"/>
                    <a:pt x="18717" y="13074"/>
                    <a:pt x="18695" y="13006"/>
                  </a:cubicBezTo>
                  <a:cubicBezTo>
                    <a:pt x="18626" y="12892"/>
                    <a:pt x="18626" y="12755"/>
                    <a:pt x="18512" y="12618"/>
                  </a:cubicBezTo>
                  <a:cubicBezTo>
                    <a:pt x="18421" y="12504"/>
                    <a:pt x="18306" y="12389"/>
                    <a:pt x="18192" y="12275"/>
                  </a:cubicBezTo>
                  <a:cubicBezTo>
                    <a:pt x="18147" y="12230"/>
                    <a:pt x="18101" y="12207"/>
                    <a:pt x="18055" y="12161"/>
                  </a:cubicBezTo>
                  <a:lnTo>
                    <a:pt x="18055" y="12161"/>
                  </a:lnTo>
                  <a:cubicBezTo>
                    <a:pt x="18124" y="12184"/>
                    <a:pt x="18192" y="12184"/>
                    <a:pt x="18261" y="12184"/>
                  </a:cubicBezTo>
                  <a:cubicBezTo>
                    <a:pt x="18398" y="12184"/>
                    <a:pt x="18535" y="12138"/>
                    <a:pt x="18672" y="12138"/>
                  </a:cubicBezTo>
                  <a:cubicBezTo>
                    <a:pt x="18786" y="12161"/>
                    <a:pt x="18740" y="12161"/>
                    <a:pt x="18831" y="12230"/>
                  </a:cubicBezTo>
                  <a:cubicBezTo>
                    <a:pt x="18877" y="12275"/>
                    <a:pt x="18968" y="12298"/>
                    <a:pt x="19014" y="12344"/>
                  </a:cubicBezTo>
                  <a:cubicBezTo>
                    <a:pt x="19151" y="12435"/>
                    <a:pt x="19311" y="12526"/>
                    <a:pt x="19448" y="12618"/>
                  </a:cubicBezTo>
                  <a:cubicBezTo>
                    <a:pt x="19493" y="12640"/>
                    <a:pt x="19516" y="12663"/>
                    <a:pt x="19562" y="12709"/>
                  </a:cubicBezTo>
                  <a:cubicBezTo>
                    <a:pt x="19630" y="12732"/>
                    <a:pt x="19630" y="12732"/>
                    <a:pt x="19699" y="12800"/>
                  </a:cubicBezTo>
                  <a:cubicBezTo>
                    <a:pt x="19722" y="12800"/>
                    <a:pt x="19744" y="12800"/>
                    <a:pt x="19767" y="12823"/>
                  </a:cubicBezTo>
                  <a:cubicBezTo>
                    <a:pt x="19813" y="12869"/>
                    <a:pt x="19790" y="12869"/>
                    <a:pt x="19813" y="12892"/>
                  </a:cubicBezTo>
                  <a:cubicBezTo>
                    <a:pt x="19813" y="12914"/>
                    <a:pt x="19813" y="12937"/>
                    <a:pt x="19836" y="12960"/>
                  </a:cubicBezTo>
                  <a:cubicBezTo>
                    <a:pt x="19859" y="13097"/>
                    <a:pt x="19973" y="13211"/>
                    <a:pt x="20018" y="13348"/>
                  </a:cubicBezTo>
                  <a:cubicBezTo>
                    <a:pt x="20064" y="13485"/>
                    <a:pt x="20133" y="13622"/>
                    <a:pt x="20155" y="13782"/>
                  </a:cubicBezTo>
                  <a:cubicBezTo>
                    <a:pt x="20018" y="14284"/>
                    <a:pt x="19996" y="14832"/>
                    <a:pt x="19881" y="15357"/>
                  </a:cubicBezTo>
                  <a:cubicBezTo>
                    <a:pt x="19813" y="15676"/>
                    <a:pt x="19744" y="15996"/>
                    <a:pt x="19699" y="16338"/>
                  </a:cubicBezTo>
                  <a:cubicBezTo>
                    <a:pt x="19653" y="16521"/>
                    <a:pt x="19630" y="16749"/>
                    <a:pt x="19630" y="16932"/>
                  </a:cubicBezTo>
                  <a:cubicBezTo>
                    <a:pt x="19630" y="16954"/>
                    <a:pt x="19630" y="16977"/>
                    <a:pt x="19630" y="17000"/>
                  </a:cubicBezTo>
                  <a:cubicBezTo>
                    <a:pt x="19630" y="17137"/>
                    <a:pt x="19630" y="17274"/>
                    <a:pt x="19608" y="17434"/>
                  </a:cubicBezTo>
                  <a:cubicBezTo>
                    <a:pt x="19608" y="17479"/>
                    <a:pt x="19608" y="17502"/>
                    <a:pt x="19608" y="17548"/>
                  </a:cubicBezTo>
                  <a:cubicBezTo>
                    <a:pt x="19585" y="17685"/>
                    <a:pt x="19585" y="17799"/>
                    <a:pt x="19608" y="17936"/>
                  </a:cubicBezTo>
                  <a:cubicBezTo>
                    <a:pt x="19608" y="17982"/>
                    <a:pt x="19608" y="18050"/>
                    <a:pt x="19608" y="18119"/>
                  </a:cubicBezTo>
                  <a:cubicBezTo>
                    <a:pt x="19608" y="18415"/>
                    <a:pt x="19676" y="18689"/>
                    <a:pt x="19722" y="18963"/>
                  </a:cubicBezTo>
                  <a:cubicBezTo>
                    <a:pt x="19767" y="19169"/>
                    <a:pt x="19790" y="19465"/>
                    <a:pt x="19927" y="19648"/>
                  </a:cubicBezTo>
                  <a:cubicBezTo>
                    <a:pt x="19927" y="19625"/>
                    <a:pt x="19927" y="19579"/>
                    <a:pt x="19927" y="19511"/>
                  </a:cubicBezTo>
                  <a:cubicBezTo>
                    <a:pt x="19927" y="19511"/>
                    <a:pt x="19927" y="19488"/>
                    <a:pt x="19927" y="19488"/>
                  </a:cubicBezTo>
                  <a:cubicBezTo>
                    <a:pt x="19927" y="19465"/>
                    <a:pt x="19927" y="19465"/>
                    <a:pt x="19927" y="19465"/>
                  </a:cubicBezTo>
                  <a:cubicBezTo>
                    <a:pt x="19927" y="19442"/>
                    <a:pt x="19927" y="19442"/>
                    <a:pt x="19927" y="19420"/>
                  </a:cubicBezTo>
                  <a:lnTo>
                    <a:pt x="19927" y="19397"/>
                  </a:lnTo>
                  <a:cubicBezTo>
                    <a:pt x="19927" y="18826"/>
                    <a:pt x="19790" y="18278"/>
                    <a:pt x="19859" y="17708"/>
                  </a:cubicBezTo>
                  <a:cubicBezTo>
                    <a:pt x="19881" y="17320"/>
                    <a:pt x="19950" y="16932"/>
                    <a:pt x="20041" y="16544"/>
                  </a:cubicBezTo>
                  <a:cubicBezTo>
                    <a:pt x="20064" y="16407"/>
                    <a:pt x="20110" y="16293"/>
                    <a:pt x="20110" y="16156"/>
                  </a:cubicBezTo>
                  <a:cubicBezTo>
                    <a:pt x="20155" y="15973"/>
                    <a:pt x="20224" y="15813"/>
                    <a:pt x="20292" y="15631"/>
                  </a:cubicBezTo>
                  <a:cubicBezTo>
                    <a:pt x="20338" y="15471"/>
                    <a:pt x="20338" y="15288"/>
                    <a:pt x="20384" y="15128"/>
                  </a:cubicBezTo>
                  <a:cubicBezTo>
                    <a:pt x="20429" y="14991"/>
                    <a:pt x="20498" y="14855"/>
                    <a:pt x="20543" y="14695"/>
                  </a:cubicBezTo>
                  <a:cubicBezTo>
                    <a:pt x="20589" y="14467"/>
                    <a:pt x="20657" y="14238"/>
                    <a:pt x="20680" y="14010"/>
                  </a:cubicBezTo>
                  <a:cubicBezTo>
                    <a:pt x="20703" y="13531"/>
                    <a:pt x="20635" y="13051"/>
                    <a:pt x="20452" y="12618"/>
                  </a:cubicBezTo>
                  <a:cubicBezTo>
                    <a:pt x="20566" y="12572"/>
                    <a:pt x="20726" y="12549"/>
                    <a:pt x="20794" y="12526"/>
                  </a:cubicBezTo>
                  <a:cubicBezTo>
                    <a:pt x="20817" y="12504"/>
                    <a:pt x="20977" y="12389"/>
                    <a:pt x="21000" y="12389"/>
                  </a:cubicBezTo>
                  <a:cubicBezTo>
                    <a:pt x="21023" y="12412"/>
                    <a:pt x="21000" y="12458"/>
                    <a:pt x="21023" y="12481"/>
                  </a:cubicBezTo>
                  <a:cubicBezTo>
                    <a:pt x="21114" y="12504"/>
                    <a:pt x="21160" y="12549"/>
                    <a:pt x="21205" y="12618"/>
                  </a:cubicBezTo>
                  <a:cubicBezTo>
                    <a:pt x="21205" y="12618"/>
                    <a:pt x="21251" y="12686"/>
                    <a:pt x="21251" y="12686"/>
                  </a:cubicBezTo>
                  <a:cubicBezTo>
                    <a:pt x="21274" y="12709"/>
                    <a:pt x="21342" y="12732"/>
                    <a:pt x="21365" y="12755"/>
                  </a:cubicBezTo>
                  <a:cubicBezTo>
                    <a:pt x="21388" y="12800"/>
                    <a:pt x="21388" y="12892"/>
                    <a:pt x="21434" y="12914"/>
                  </a:cubicBezTo>
                  <a:cubicBezTo>
                    <a:pt x="21434" y="12914"/>
                    <a:pt x="21479" y="12914"/>
                    <a:pt x="21479" y="12892"/>
                  </a:cubicBezTo>
                  <a:cubicBezTo>
                    <a:pt x="21488" y="12865"/>
                    <a:pt x="21501" y="12852"/>
                    <a:pt x="21514" y="12852"/>
                  </a:cubicBezTo>
                  <a:cubicBezTo>
                    <a:pt x="21534" y="12852"/>
                    <a:pt x="21557" y="12882"/>
                    <a:pt x="21571" y="12937"/>
                  </a:cubicBezTo>
                  <a:lnTo>
                    <a:pt x="21571" y="12960"/>
                  </a:lnTo>
                  <a:cubicBezTo>
                    <a:pt x="21616" y="13006"/>
                    <a:pt x="21685" y="13029"/>
                    <a:pt x="21753" y="13097"/>
                  </a:cubicBezTo>
                  <a:cubicBezTo>
                    <a:pt x="21822" y="13211"/>
                    <a:pt x="21913" y="13302"/>
                    <a:pt x="21959" y="13417"/>
                  </a:cubicBezTo>
                  <a:cubicBezTo>
                    <a:pt x="21959" y="13417"/>
                    <a:pt x="21959" y="13417"/>
                    <a:pt x="21959" y="13439"/>
                  </a:cubicBezTo>
                  <a:cubicBezTo>
                    <a:pt x="21936" y="13531"/>
                    <a:pt x="21936" y="13599"/>
                    <a:pt x="21936" y="13668"/>
                  </a:cubicBezTo>
                  <a:cubicBezTo>
                    <a:pt x="21936" y="13690"/>
                    <a:pt x="21936" y="13736"/>
                    <a:pt x="21936" y="13759"/>
                  </a:cubicBezTo>
                  <a:cubicBezTo>
                    <a:pt x="21931" y="13790"/>
                    <a:pt x="21926" y="13821"/>
                    <a:pt x="21920" y="13852"/>
                  </a:cubicBezTo>
                  <a:lnTo>
                    <a:pt x="21920" y="13852"/>
                  </a:lnTo>
                  <a:cubicBezTo>
                    <a:pt x="21916" y="13844"/>
                    <a:pt x="21913" y="13836"/>
                    <a:pt x="21913" y="13827"/>
                  </a:cubicBezTo>
                  <a:cubicBezTo>
                    <a:pt x="21913" y="13846"/>
                    <a:pt x="21913" y="13865"/>
                    <a:pt x="21913" y="13884"/>
                  </a:cubicBezTo>
                  <a:lnTo>
                    <a:pt x="21913" y="13884"/>
                  </a:lnTo>
                  <a:cubicBezTo>
                    <a:pt x="21915" y="13873"/>
                    <a:pt x="21918" y="13863"/>
                    <a:pt x="21920" y="13852"/>
                  </a:cubicBezTo>
                  <a:lnTo>
                    <a:pt x="21920" y="13852"/>
                  </a:lnTo>
                  <a:cubicBezTo>
                    <a:pt x="21926" y="13867"/>
                    <a:pt x="21936" y="13881"/>
                    <a:pt x="21936" y="13896"/>
                  </a:cubicBezTo>
                  <a:cubicBezTo>
                    <a:pt x="21936" y="13942"/>
                    <a:pt x="21913" y="13987"/>
                    <a:pt x="21913" y="14033"/>
                  </a:cubicBezTo>
                  <a:cubicBezTo>
                    <a:pt x="21913" y="13976"/>
                    <a:pt x="21913" y="13929"/>
                    <a:pt x="21913" y="13884"/>
                  </a:cubicBezTo>
                  <a:lnTo>
                    <a:pt x="21913" y="13884"/>
                  </a:lnTo>
                  <a:cubicBezTo>
                    <a:pt x="21886" y="14002"/>
                    <a:pt x="21844" y="14120"/>
                    <a:pt x="21776" y="14238"/>
                  </a:cubicBezTo>
                  <a:cubicBezTo>
                    <a:pt x="21548" y="14603"/>
                    <a:pt x="21274" y="14923"/>
                    <a:pt x="21114" y="15334"/>
                  </a:cubicBezTo>
                  <a:cubicBezTo>
                    <a:pt x="20931" y="15790"/>
                    <a:pt x="20749" y="16178"/>
                    <a:pt x="20726" y="16681"/>
                  </a:cubicBezTo>
                  <a:cubicBezTo>
                    <a:pt x="20726" y="16932"/>
                    <a:pt x="20680" y="17411"/>
                    <a:pt x="20863" y="17616"/>
                  </a:cubicBezTo>
                  <a:cubicBezTo>
                    <a:pt x="20863" y="17251"/>
                    <a:pt x="20886" y="16863"/>
                    <a:pt x="21000" y="16498"/>
                  </a:cubicBezTo>
                  <a:cubicBezTo>
                    <a:pt x="21114" y="16110"/>
                    <a:pt x="21342" y="15768"/>
                    <a:pt x="21571" y="15425"/>
                  </a:cubicBezTo>
                  <a:cubicBezTo>
                    <a:pt x="21639" y="15334"/>
                    <a:pt x="21707" y="15243"/>
                    <a:pt x="21753" y="15128"/>
                  </a:cubicBezTo>
                  <a:cubicBezTo>
                    <a:pt x="21867" y="14969"/>
                    <a:pt x="22004" y="14877"/>
                    <a:pt x="22118" y="14718"/>
                  </a:cubicBezTo>
                  <a:cubicBezTo>
                    <a:pt x="22164" y="14649"/>
                    <a:pt x="22187" y="14558"/>
                    <a:pt x="22232" y="14489"/>
                  </a:cubicBezTo>
                  <a:cubicBezTo>
                    <a:pt x="22255" y="14444"/>
                    <a:pt x="22278" y="14375"/>
                    <a:pt x="22301" y="14330"/>
                  </a:cubicBezTo>
                  <a:cubicBezTo>
                    <a:pt x="22314" y="14303"/>
                    <a:pt x="22328" y="14292"/>
                    <a:pt x="22336" y="14292"/>
                  </a:cubicBezTo>
                  <a:cubicBezTo>
                    <a:pt x="22343" y="14292"/>
                    <a:pt x="22347" y="14297"/>
                    <a:pt x="22347" y="14307"/>
                  </a:cubicBezTo>
                  <a:cubicBezTo>
                    <a:pt x="22347" y="14307"/>
                    <a:pt x="22347" y="14330"/>
                    <a:pt x="22347" y="14330"/>
                  </a:cubicBezTo>
                  <a:cubicBezTo>
                    <a:pt x="22347" y="14330"/>
                    <a:pt x="22347" y="14352"/>
                    <a:pt x="22347" y="14352"/>
                  </a:cubicBezTo>
                  <a:cubicBezTo>
                    <a:pt x="22347" y="14375"/>
                    <a:pt x="22347" y="14375"/>
                    <a:pt x="22347" y="14398"/>
                  </a:cubicBezTo>
                  <a:cubicBezTo>
                    <a:pt x="22347" y="14398"/>
                    <a:pt x="22347" y="14421"/>
                    <a:pt x="22347" y="14444"/>
                  </a:cubicBezTo>
                  <a:cubicBezTo>
                    <a:pt x="22347" y="14512"/>
                    <a:pt x="22324" y="14581"/>
                    <a:pt x="22301" y="14626"/>
                  </a:cubicBezTo>
                  <a:cubicBezTo>
                    <a:pt x="22278" y="14740"/>
                    <a:pt x="22255" y="14877"/>
                    <a:pt x="22210" y="14991"/>
                  </a:cubicBezTo>
                  <a:cubicBezTo>
                    <a:pt x="22118" y="15380"/>
                    <a:pt x="22050" y="15768"/>
                    <a:pt x="21959" y="16178"/>
                  </a:cubicBezTo>
                  <a:cubicBezTo>
                    <a:pt x="21890" y="16475"/>
                    <a:pt x="21822" y="16772"/>
                    <a:pt x="21822" y="17091"/>
                  </a:cubicBezTo>
                  <a:cubicBezTo>
                    <a:pt x="21822" y="17297"/>
                    <a:pt x="21822" y="17525"/>
                    <a:pt x="21867" y="17731"/>
                  </a:cubicBezTo>
                  <a:cubicBezTo>
                    <a:pt x="21936" y="18004"/>
                    <a:pt x="22050" y="18415"/>
                    <a:pt x="22301" y="18552"/>
                  </a:cubicBezTo>
                  <a:lnTo>
                    <a:pt x="22301" y="18415"/>
                  </a:lnTo>
                  <a:cubicBezTo>
                    <a:pt x="22324" y="18370"/>
                    <a:pt x="22324" y="18324"/>
                    <a:pt x="22301" y="18301"/>
                  </a:cubicBezTo>
                  <a:cubicBezTo>
                    <a:pt x="22141" y="17959"/>
                    <a:pt x="22004" y="17525"/>
                    <a:pt x="22050" y="17114"/>
                  </a:cubicBezTo>
                  <a:cubicBezTo>
                    <a:pt x="22118" y="16749"/>
                    <a:pt x="22232" y="16384"/>
                    <a:pt x="22347" y="16041"/>
                  </a:cubicBezTo>
                  <a:cubicBezTo>
                    <a:pt x="22438" y="15813"/>
                    <a:pt x="22506" y="15585"/>
                    <a:pt x="22552" y="15357"/>
                  </a:cubicBezTo>
                  <a:cubicBezTo>
                    <a:pt x="22598" y="15151"/>
                    <a:pt x="22712" y="14969"/>
                    <a:pt x="22735" y="14763"/>
                  </a:cubicBezTo>
                  <a:cubicBezTo>
                    <a:pt x="22757" y="14581"/>
                    <a:pt x="22757" y="14375"/>
                    <a:pt x="22780" y="14170"/>
                  </a:cubicBezTo>
                  <a:cubicBezTo>
                    <a:pt x="22780" y="14101"/>
                    <a:pt x="22780" y="14010"/>
                    <a:pt x="22780" y="13942"/>
                  </a:cubicBezTo>
                  <a:cubicBezTo>
                    <a:pt x="22803" y="13942"/>
                    <a:pt x="22803" y="13964"/>
                    <a:pt x="22803" y="13987"/>
                  </a:cubicBezTo>
                  <a:lnTo>
                    <a:pt x="22803" y="13736"/>
                  </a:lnTo>
                  <a:cubicBezTo>
                    <a:pt x="22803" y="13759"/>
                    <a:pt x="22803" y="13759"/>
                    <a:pt x="22780" y="13782"/>
                  </a:cubicBezTo>
                  <a:cubicBezTo>
                    <a:pt x="22780" y="13439"/>
                    <a:pt x="22712" y="13097"/>
                    <a:pt x="22484" y="12823"/>
                  </a:cubicBezTo>
                  <a:cubicBezTo>
                    <a:pt x="22392" y="12686"/>
                    <a:pt x="22278" y="12595"/>
                    <a:pt x="22187" y="12458"/>
                  </a:cubicBezTo>
                  <a:cubicBezTo>
                    <a:pt x="22141" y="12389"/>
                    <a:pt x="22073" y="12321"/>
                    <a:pt x="22004" y="12252"/>
                  </a:cubicBezTo>
                  <a:cubicBezTo>
                    <a:pt x="21959" y="12207"/>
                    <a:pt x="21867" y="12070"/>
                    <a:pt x="21822" y="12070"/>
                  </a:cubicBezTo>
                  <a:cubicBezTo>
                    <a:pt x="21814" y="12062"/>
                    <a:pt x="21799" y="12060"/>
                    <a:pt x="21781" y="12060"/>
                  </a:cubicBezTo>
                  <a:cubicBezTo>
                    <a:pt x="21745" y="12060"/>
                    <a:pt x="21700" y="12070"/>
                    <a:pt x="21685" y="12070"/>
                  </a:cubicBezTo>
                  <a:cubicBezTo>
                    <a:pt x="21616" y="12070"/>
                    <a:pt x="21593" y="12070"/>
                    <a:pt x="21571" y="12047"/>
                  </a:cubicBezTo>
                  <a:cubicBezTo>
                    <a:pt x="21502" y="12001"/>
                    <a:pt x="21525" y="11979"/>
                    <a:pt x="21456" y="11956"/>
                  </a:cubicBezTo>
                  <a:cubicBezTo>
                    <a:pt x="21434" y="11933"/>
                    <a:pt x="21388" y="11933"/>
                    <a:pt x="21365" y="11933"/>
                  </a:cubicBezTo>
                  <a:cubicBezTo>
                    <a:pt x="21456" y="11796"/>
                    <a:pt x="21525" y="11659"/>
                    <a:pt x="21593" y="11499"/>
                  </a:cubicBezTo>
                  <a:cubicBezTo>
                    <a:pt x="21616" y="11476"/>
                    <a:pt x="21662" y="11385"/>
                    <a:pt x="21685" y="11385"/>
                  </a:cubicBezTo>
                  <a:cubicBezTo>
                    <a:pt x="21687" y="11383"/>
                    <a:pt x="21690" y="11382"/>
                    <a:pt x="21693" y="11382"/>
                  </a:cubicBezTo>
                  <a:cubicBezTo>
                    <a:pt x="21731" y="11382"/>
                    <a:pt x="21846" y="11478"/>
                    <a:pt x="21867" y="11499"/>
                  </a:cubicBezTo>
                  <a:cubicBezTo>
                    <a:pt x="21981" y="11568"/>
                    <a:pt x="22073" y="11636"/>
                    <a:pt x="22141" y="11705"/>
                  </a:cubicBezTo>
                  <a:cubicBezTo>
                    <a:pt x="22210" y="11750"/>
                    <a:pt x="22255" y="11796"/>
                    <a:pt x="22301" y="11842"/>
                  </a:cubicBezTo>
                  <a:cubicBezTo>
                    <a:pt x="22324" y="11887"/>
                    <a:pt x="22347" y="11956"/>
                    <a:pt x="22369" y="11979"/>
                  </a:cubicBezTo>
                  <a:cubicBezTo>
                    <a:pt x="22415" y="12024"/>
                    <a:pt x="22484" y="12047"/>
                    <a:pt x="22506" y="12093"/>
                  </a:cubicBezTo>
                  <a:cubicBezTo>
                    <a:pt x="22598" y="12184"/>
                    <a:pt x="22689" y="12321"/>
                    <a:pt x="22780" y="12389"/>
                  </a:cubicBezTo>
                  <a:cubicBezTo>
                    <a:pt x="22780" y="12435"/>
                    <a:pt x="22780" y="12481"/>
                    <a:pt x="22803" y="12504"/>
                  </a:cubicBezTo>
                  <a:cubicBezTo>
                    <a:pt x="22849" y="12618"/>
                    <a:pt x="23077" y="12686"/>
                    <a:pt x="23191" y="12755"/>
                  </a:cubicBezTo>
                  <a:cubicBezTo>
                    <a:pt x="23305" y="12823"/>
                    <a:pt x="23442" y="12869"/>
                    <a:pt x="23556" y="12960"/>
                  </a:cubicBezTo>
                  <a:cubicBezTo>
                    <a:pt x="23785" y="13097"/>
                    <a:pt x="23785" y="13462"/>
                    <a:pt x="23876" y="13713"/>
                  </a:cubicBezTo>
                  <a:cubicBezTo>
                    <a:pt x="23948" y="14002"/>
                    <a:pt x="24006" y="14332"/>
                    <a:pt x="24016" y="14616"/>
                  </a:cubicBezTo>
                  <a:lnTo>
                    <a:pt x="24016" y="14616"/>
                  </a:lnTo>
                  <a:cubicBezTo>
                    <a:pt x="24015" y="14612"/>
                    <a:pt x="24014" y="14608"/>
                    <a:pt x="24013" y="14603"/>
                  </a:cubicBezTo>
                  <a:cubicBezTo>
                    <a:pt x="24013" y="14581"/>
                    <a:pt x="24013" y="14581"/>
                    <a:pt x="24013" y="14581"/>
                  </a:cubicBezTo>
                  <a:cubicBezTo>
                    <a:pt x="24013" y="14674"/>
                    <a:pt x="24013" y="14764"/>
                    <a:pt x="24011" y="14852"/>
                  </a:cubicBezTo>
                  <a:lnTo>
                    <a:pt x="24011" y="14852"/>
                  </a:lnTo>
                  <a:cubicBezTo>
                    <a:pt x="24012" y="14845"/>
                    <a:pt x="24012" y="14838"/>
                    <a:pt x="24013" y="14832"/>
                  </a:cubicBezTo>
                  <a:cubicBezTo>
                    <a:pt x="24018" y="14764"/>
                    <a:pt x="24018" y="14692"/>
                    <a:pt x="24016" y="14616"/>
                  </a:cubicBezTo>
                  <a:lnTo>
                    <a:pt x="24016" y="14616"/>
                  </a:lnTo>
                  <a:cubicBezTo>
                    <a:pt x="24034" y="14703"/>
                    <a:pt x="24013" y="14790"/>
                    <a:pt x="24013" y="14877"/>
                  </a:cubicBezTo>
                  <a:cubicBezTo>
                    <a:pt x="24013" y="14912"/>
                    <a:pt x="24011" y="14945"/>
                    <a:pt x="24008" y="14977"/>
                  </a:cubicBezTo>
                  <a:lnTo>
                    <a:pt x="24008" y="14977"/>
                  </a:lnTo>
                  <a:cubicBezTo>
                    <a:pt x="24009" y="14935"/>
                    <a:pt x="24010" y="14894"/>
                    <a:pt x="24011" y="14852"/>
                  </a:cubicBezTo>
                  <a:lnTo>
                    <a:pt x="24011" y="14852"/>
                  </a:lnTo>
                  <a:cubicBezTo>
                    <a:pt x="23964" y="15438"/>
                    <a:pt x="23808" y="16025"/>
                    <a:pt x="23830" y="16612"/>
                  </a:cubicBezTo>
                  <a:cubicBezTo>
                    <a:pt x="23853" y="16932"/>
                    <a:pt x="24013" y="17228"/>
                    <a:pt x="24241" y="17479"/>
                  </a:cubicBezTo>
                  <a:cubicBezTo>
                    <a:pt x="24424" y="17662"/>
                    <a:pt x="24698" y="17982"/>
                    <a:pt x="24949" y="18027"/>
                  </a:cubicBezTo>
                  <a:lnTo>
                    <a:pt x="24949" y="17936"/>
                  </a:lnTo>
                  <a:cubicBezTo>
                    <a:pt x="24971" y="17867"/>
                    <a:pt x="24971" y="17776"/>
                    <a:pt x="24949" y="17776"/>
                  </a:cubicBezTo>
                  <a:cubicBezTo>
                    <a:pt x="24720" y="17525"/>
                    <a:pt x="24492" y="17274"/>
                    <a:pt x="24287" y="17000"/>
                  </a:cubicBezTo>
                  <a:cubicBezTo>
                    <a:pt x="24195" y="16863"/>
                    <a:pt x="24127" y="16703"/>
                    <a:pt x="24104" y="16544"/>
                  </a:cubicBezTo>
                  <a:cubicBezTo>
                    <a:pt x="24058" y="16315"/>
                    <a:pt x="24150" y="16087"/>
                    <a:pt x="24218" y="15882"/>
                  </a:cubicBezTo>
                  <a:cubicBezTo>
                    <a:pt x="24264" y="15653"/>
                    <a:pt x="24310" y="15448"/>
                    <a:pt x="24332" y="15243"/>
                  </a:cubicBezTo>
                  <a:cubicBezTo>
                    <a:pt x="24355" y="15220"/>
                    <a:pt x="24355" y="15220"/>
                    <a:pt x="24355" y="15197"/>
                  </a:cubicBezTo>
                  <a:cubicBezTo>
                    <a:pt x="24355" y="15106"/>
                    <a:pt x="24378" y="15037"/>
                    <a:pt x="24378" y="14969"/>
                  </a:cubicBezTo>
                  <a:cubicBezTo>
                    <a:pt x="24401" y="14786"/>
                    <a:pt x="24401" y="14603"/>
                    <a:pt x="24401" y="14421"/>
                  </a:cubicBezTo>
                  <a:cubicBezTo>
                    <a:pt x="24401" y="14398"/>
                    <a:pt x="24401" y="14398"/>
                    <a:pt x="24401" y="14375"/>
                  </a:cubicBezTo>
                  <a:cubicBezTo>
                    <a:pt x="24401" y="14330"/>
                    <a:pt x="24401" y="14284"/>
                    <a:pt x="24401" y="14238"/>
                  </a:cubicBezTo>
                  <a:cubicBezTo>
                    <a:pt x="24378" y="14101"/>
                    <a:pt x="24378" y="13987"/>
                    <a:pt x="24355" y="13850"/>
                  </a:cubicBezTo>
                  <a:lnTo>
                    <a:pt x="24355" y="13850"/>
                  </a:lnTo>
                  <a:cubicBezTo>
                    <a:pt x="24355" y="13890"/>
                    <a:pt x="24355" y="13937"/>
                    <a:pt x="24360" y="13984"/>
                  </a:cubicBezTo>
                  <a:lnTo>
                    <a:pt x="24360" y="13984"/>
                  </a:lnTo>
                  <a:cubicBezTo>
                    <a:pt x="24352" y="13933"/>
                    <a:pt x="24347" y="13885"/>
                    <a:pt x="24332" y="13827"/>
                  </a:cubicBezTo>
                  <a:cubicBezTo>
                    <a:pt x="24332" y="13746"/>
                    <a:pt x="24332" y="13664"/>
                    <a:pt x="24332" y="13599"/>
                  </a:cubicBezTo>
                  <a:lnTo>
                    <a:pt x="24332" y="13485"/>
                  </a:lnTo>
                  <a:lnTo>
                    <a:pt x="24332" y="13462"/>
                  </a:lnTo>
                  <a:cubicBezTo>
                    <a:pt x="24332" y="13439"/>
                    <a:pt x="24332" y="13417"/>
                    <a:pt x="24332" y="13394"/>
                  </a:cubicBezTo>
                  <a:cubicBezTo>
                    <a:pt x="24332" y="13371"/>
                    <a:pt x="24332" y="13325"/>
                    <a:pt x="24332" y="13302"/>
                  </a:cubicBezTo>
                  <a:cubicBezTo>
                    <a:pt x="24287" y="13029"/>
                    <a:pt x="24241" y="12732"/>
                    <a:pt x="24058" y="12504"/>
                  </a:cubicBezTo>
                  <a:cubicBezTo>
                    <a:pt x="23967" y="12367"/>
                    <a:pt x="23830" y="12275"/>
                    <a:pt x="23693" y="12161"/>
                  </a:cubicBezTo>
                  <a:cubicBezTo>
                    <a:pt x="23602" y="12070"/>
                    <a:pt x="23556" y="11979"/>
                    <a:pt x="23442" y="11887"/>
                  </a:cubicBezTo>
                  <a:cubicBezTo>
                    <a:pt x="23397" y="11842"/>
                    <a:pt x="23351" y="11796"/>
                    <a:pt x="23282" y="11773"/>
                  </a:cubicBezTo>
                  <a:cubicBezTo>
                    <a:pt x="23248" y="11762"/>
                    <a:pt x="23214" y="11762"/>
                    <a:pt x="23180" y="11762"/>
                  </a:cubicBezTo>
                  <a:cubicBezTo>
                    <a:pt x="23145" y="11762"/>
                    <a:pt x="23111" y="11762"/>
                    <a:pt x="23077" y="11750"/>
                  </a:cubicBezTo>
                  <a:cubicBezTo>
                    <a:pt x="23031" y="11705"/>
                    <a:pt x="23008" y="11636"/>
                    <a:pt x="22986" y="11613"/>
                  </a:cubicBezTo>
                  <a:cubicBezTo>
                    <a:pt x="22917" y="11568"/>
                    <a:pt x="22826" y="11568"/>
                    <a:pt x="22757" y="11522"/>
                  </a:cubicBezTo>
                  <a:cubicBezTo>
                    <a:pt x="22598" y="11431"/>
                    <a:pt x="22506" y="11271"/>
                    <a:pt x="22347" y="11180"/>
                  </a:cubicBezTo>
                  <a:cubicBezTo>
                    <a:pt x="22255" y="11088"/>
                    <a:pt x="22118" y="11043"/>
                    <a:pt x="21981" y="10997"/>
                  </a:cubicBezTo>
                  <a:cubicBezTo>
                    <a:pt x="22004" y="10974"/>
                    <a:pt x="22050" y="10929"/>
                    <a:pt x="22073" y="10906"/>
                  </a:cubicBezTo>
                  <a:cubicBezTo>
                    <a:pt x="22095" y="10883"/>
                    <a:pt x="22164" y="10792"/>
                    <a:pt x="22210" y="10792"/>
                  </a:cubicBezTo>
                  <a:cubicBezTo>
                    <a:pt x="22232" y="10792"/>
                    <a:pt x="22324" y="10860"/>
                    <a:pt x="22347" y="10883"/>
                  </a:cubicBezTo>
                  <a:cubicBezTo>
                    <a:pt x="22552" y="10951"/>
                    <a:pt x="22757" y="11043"/>
                    <a:pt x="22963" y="11134"/>
                  </a:cubicBezTo>
                  <a:cubicBezTo>
                    <a:pt x="23008" y="11180"/>
                    <a:pt x="23077" y="11202"/>
                    <a:pt x="23123" y="11225"/>
                  </a:cubicBezTo>
                  <a:cubicBezTo>
                    <a:pt x="23191" y="11271"/>
                    <a:pt x="23237" y="11317"/>
                    <a:pt x="23305" y="11362"/>
                  </a:cubicBezTo>
                  <a:cubicBezTo>
                    <a:pt x="23374" y="11431"/>
                    <a:pt x="23419" y="11454"/>
                    <a:pt x="23465" y="11545"/>
                  </a:cubicBezTo>
                  <a:cubicBezTo>
                    <a:pt x="23488" y="11591"/>
                    <a:pt x="23511" y="11659"/>
                    <a:pt x="23533" y="11705"/>
                  </a:cubicBezTo>
                  <a:cubicBezTo>
                    <a:pt x="23533" y="11727"/>
                    <a:pt x="23533" y="11727"/>
                    <a:pt x="23533" y="11750"/>
                  </a:cubicBezTo>
                  <a:lnTo>
                    <a:pt x="23533" y="11796"/>
                  </a:lnTo>
                  <a:cubicBezTo>
                    <a:pt x="23533" y="11773"/>
                    <a:pt x="23533" y="11773"/>
                    <a:pt x="23556" y="11773"/>
                  </a:cubicBezTo>
                  <a:cubicBezTo>
                    <a:pt x="23579" y="11887"/>
                    <a:pt x="23670" y="11887"/>
                    <a:pt x="23739" y="11979"/>
                  </a:cubicBezTo>
                  <a:cubicBezTo>
                    <a:pt x="23785" y="12024"/>
                    <a:pt x="23785" y="12047"/>
                    <a:pt x="23830" y="12070"/>
                  </a:cubicBezTo>
                  <a:cubicBezTo>
                    <a:pt x="23876" y="12093"/>
                    <a:pt x="23876" y="12093"/>
                    <a:pt x="23899" y="12093"/>
                  </a:cubicBezTo>
                  <a:cubicBezTo>
                    <a:pt x="23967" y="12116"/>
                    <a:pt x="24081" y="12093"/>
                    <a:pt x="24173" y="12161"/>
                  </a:cubicBezTo>
                  <a:cubicBezTo>
                    <a:pt x="24218" y="12184"/>
                    <a:pt x="24287" y="12252"/>
                    <a:pt x="24332" y="12298"/>
                  </a:cubicBezTo>
                  <a:cubicBezTo>
                    <a:pt x="24424" y="12367"/>
                    <a:pt x="24492" y="12389"/>
                    <a:pt x="24606" y="12458"/>
                  </a:cubicBezTo>
                  <a:cubicBezTo>
                    <a:pt x="24835" y="12572"/>
                    <a:pt x="24949" y="12732"/>
                    <a:pt x="25017" y="12983"/>
                  </a:cubicBezTo>
                  <a:cubicBezTo>
                    <a:pt x="25086" y="13211"/>
                    <a:pt x="25177" y="13462"/>
                    <a:pt x="25200" y="13713"/>
                  </a:cubicBezTo>
                  <a:cubicBezTo>
                    <a:pt x="25223" y="13942"/>
                    <a:pt x="25268" y="14170"/>
                    <a:pt x="25382" y="14375"/>
                  </a:cubicBezTo>
                  <a:cubicBezTo>
                    <a:pt x="25474" y="14535"/>
                    <a:pt x="25588" y="14786"/>
                    <a:pt x="25748" y="14855"/>
                  </a:cubicBezTo>
                  <a:lnTo>
                    <a:pt x="25748" y="14695"/>
                  </a:lnTo>
                  <a:cubicBezTo>
                    <a:pt x="25748" y="14649"/>
                    <a:pt x="25748" y="14603"/>
                    <a:pt x="25748" y="14603"/>
                  </a:cubicBezTo>
                  <a:cubicBezTo>
                    <a:pt x="25611" y="14238"/>
                    <a:pt x="25474" y="13896"/>
                    <a:pt x="25451" y="13508"/>
                  </a:cubicBezTo>
                  <a:cubicBezTo>
                    <a:pt x="25428" y="13211"/>
                    <a:pt x="25451" y="12914"/>
                    <a:pt x="25360" y="12618"/>
                  </a:cubicBezTo>
                  <a:cubicBezTo>
                    <a:pt x="25314" y="12481"/>
                    <a:pt x="25291" y="12275"/>
                    <a:pt x="25200" y="12161"/>
                  </a:cubicBezTo>
                  <a:cubicBezTo>
                    <a:pt x="25154" y="12116"/>
                    <a:pt x="25086" y="12070"/>
                    <a:pt x="25040" y="12001"/>
                  </a:cubicBezTo>
                  <a:cubicBezTo>
                    <a:pt x="24971" y="11933"/>
                    <a:pt x="24903" y="11842"/>
                    <a:pt x="24835" y="11773"/>
                  </a:cubicBezTo>
                  <a:cubicBezTo>
                    <a:pt x="24629" y="11613"/>
                    <a:pt x="24446" y="11499"/>
                    <a:pt x="24218" y="11385"/>
                  </a:cubicBezTo>
                  <a:cubicBezTo>
                    <a:pt x="24218" y="11362"/>
                    <a:pt x="24218" y="11339"/>
                    <a:pt x="24218" y="11339"/>
                  </a:cubicBezTo>
                  <a:cubicBezTo>
                    <a:pt x="24173" y="11317"/>
                    <a:pt x="24150" y="11294"/>
                    <a:pt x="24104" y="11248"/>
                  </a:cubicBezTo>
                  <a:cubicBezTo>
                    <a:pt x="24058" y="11202"/>
                    <a:pt x="24013" y="11180"/>
                    <a:pt x="23967" y="11134"/>
                  </a:cubicBezTo>
                  <a:cubicBezTo>
                    <a:pt x="23944" y="11088"/>
                    <a:pt x="23922" y="11066"/>
                    <a:pt x="23899" y="11020"/>
                  </a:cubicBezTo>
                  <a:lnTo>
                    <a:pt x="23899" y="11020"/>
                  </a:lnTo>
                  <a:cubicBezTo>
                    <a:pt x="23944" y="11066"/>
                    <a:pt x="23990" y="11111"/>
                    <a:pt x="24036" y="11111"/>
                  </a:cubicBezTo>
                  <a:cubicBezTo>
                    <a:pt x="24104" y="11111"/>
                    <a:pt x="24081" y="11066"/>
                    <a:pt x="24127" y="11066"/>
                  </a:cubicBezTo>
                  <a:cubicBezTo>
                    <a:pt x="24133" y="11062"/>
                    <a:pt x="24142" y="11061"/>
                    <a:pt x="24152" y="11061"/>
                  </a:cubicBezTo>
                  <a:cubicBezTo>
                    <a:pt x="24210" y="11061"/>
                    <a:pt x="24319" y="11111"/>
                    <a:pt x="24378" y="11111"/>
                  </a:cubicBezTo>
                  <a:cubicBezTo>
                    <a:pt x="24515" y="11134"/>
                    <a:pt x="24675" y="11134"/>
                    <a:pt x="24789" y="11180"/>
                  </a:cubicBezTo>
                  <a:cubicBezTo>
                    <a:pt x="24949" y="11225"/>
                    <a:pt x="25108" y="11339"/>
                    <a:pt x="25245" y="11431"/>
                  </a:cubicBezTo>
                  <a:cubicBezTo>
                    <a:pt x="25405" y="11499"/>
                    <a:pt x="25542" y="11568"/>
                    <a:pt x="25679" y="11682"/>
                  </a:cubicBezTo>
                  <a:cubicBezTo>
                    <a:pt x="25816" y="11796"/>
                    <a:pt x="25884" y="12001"/>
                    <a:pt x="25930" y="12184"/>
                  </a:cubicBezTo>
                  <a:cubicBezTo>
                    <a:pt x="26021" y="12595"/>
                    <a:pt x="26090" y="13006"/>
                    <a:pt x="26181" y="13417"/>
                  </a:cubicBezTo>
                  <a:cubicBezTo>
                    <a:pt x="26295" y="13850"/>
                    <a:pt x="26318" y="14284"/>
                    <a:pt x="26455" y="14718"/>
                  </a:cubicBezTo>
                  <a:cubicBezTo>
                    <a:pt x="26543" y="14982"/>
                    <a:pt x="26738" y="15610"/>
                    <a:pt x="27102" y="15610"/>
                  </a:cubicBezTo>
                  <a:cubicBezTo>
                    <a:pt x="27114" y="15610"/>
                    <a:pt x="27127" y="15609"/>
                    <a:pt x="27140" y="15608"/>
                  </a:cubicBezTo>
                  <a:cubicBezTo>
                    <a:pt x="27140" y="15608"/>
                    <a:pt x="27140" y="15357"/>
                    <a:pt x="27140" y="15357"/>
                  </a:cubicBezTo>
                  <a:cubicBezTo>
                    <a:pt x="26889" y="15220"/>
                    <a:pt x="26797" y="14969"/>
                    <a:pt x="26729" y="14718"/>
                  </a:cubicBezTo>
                  <a:cubicBezTo>
                    <a:pt x="26638" y="14375"/>
                    <a:pt x="26569" y="14033"/>
                    <a:pt x="26524" y="13668"/>
                  </a:cubicBezTo>
                  <a:cubicBezTo>
                    <a:pt x="26478" y="13234"/>
                    <a:pt x="26455" y="12823"/>
                    <a:pt x="26387" y="12389"/>
                  </a:cubicBezTo>
                  <a:cubicBezTo>
                    <a:pt x="26364" y="12230"/>
                    <a:pt x="26318" y="12070"/>
                    <a:pt x="26295" y="11910"/>
                  </a:cubicBezTo>
                  <a:cubicBezTo>
                    <a:pt x="26273" y="11727"/>
                    <a:pt x="26250" y="11568"/>
                    <a:pt x="26158" y="11408"/>
                  </a:cubicBezTo>
                  <a:cubicBezTo>
                    <a:pt x="26044" y="11202"/>
                    <a:pt x="25839" y="10929"/>
                    <a:pt x="25633" y="10792"/>
                  </a:cubicBezTo>
                  <a:cubicBezTo>
                    <a:pt x="25382" y="10632"/>
                    <a:pt x="25131" y="10518"/>
                    <a:pt x="24857" y="10426"/>
                  </a:cubicBezTo>
                  <a:cubicBezTo>
                    <a:pt x="24720" y="10381"/>
                    <a:pt x="24538" y="10381"/>
                    <a:pt x="24401" y="10312"/>
                  </a:cubicBezTo>
                  <a:cubicBezTo>
                    <a:pt x="24287" y="10244"/>
                    <a:pt x="24173" y="10175"/>
                    <a:pt x="24036" y="10130"/>
                  </a:cubicBezTo>
                  <a:cubicBezTo>
                    <a:pt x="24013" y="10107"/>
                    <a:pt x="23990" y="10084"/>
                    <a:pt x="23967" y="10084"/>
                  </a:cubicBezTo>
                  <a:cubicBezTo>
                    <a:pt x="23922" y="10084"/>
                    <a:pt x="23922" y="10107"/>
                    <a:pt x="23853" y="10130"/>
                  </a:cubicBezTo>
                  <a:lnTo>
                    <a:pt x="23807" y="10130"/>
                  </a:lnTo>
                  <a:cubicBezTo>
                    <a:pt x="23785" y="10130"/>
                    <a:pt x="23739" y="10084"/>
                    <a:pt x="23693" y="10084"/>
                  </a:cubicBezTo>
                  <a:cubicBezTo>
                    <a:pt x="23511" y="10038"/>
                    <a:pt x="23374" y="10016"/>
                    <a:pt x="23214" y="9947"/>
                  </a:cubicBezTo>
                  <a:cubicBezTo>
                    <a:pt x="23031" y="9856"/>
                    <a:pt x="22872" y="9856"/>
                    <a:pt x="22689" y="9833"/>
                  </a:cubicBezTo>
                  <a:cubicBezTo>
                    <a:pt x="22643" y="9810"/>
                    <a:pt x="22598" y="9810"/>
                    <a:pt x="22552" y="9810"/>
                  </a:cubicBezTo>
                  <a:cubicBezTo>
                    <a:pt x="22757" y="9673"/>
                    <a:pt x="22940" y="9536"/>
                    <a:pt x="23145" y="9422"/>
                  </a:cubicBezTo>
                  <a:cubicBezTo>
                    <a:pt x="23145" y="9422"/>
                    <a:pt x="23282" y="9331"/>
                    <a:pt x="23305" y="9331"/>
                  </a:cubicBezTo>
                  <a:cubicBezTo>
                    <a:pt x="23328" y="9331"/>
                    <a:pt x="23328" y="9399"/>
                    <a:pt x="23351" y="9422"/>
                  </a:cubicBezTo>
                  <a:cubicBezTo>
                    <a:pt x="23397" y="9445"/>
                    <a:pt x="23419" y="9491"/>
                    <a:pt x="23465" y="9513"/>
                  </a:cubicBezTo>
                  <a:cubicBezTo>
                    <a:pt x="23602" y="9605"/>
                    <a:pt x="23785" y="9650"/>
                    <a:pt x="23944" y="9696"/>
                  </a:cubicBezTo>
                  <a:cubicBezTo>
                    <a:pt x="24058" y="9742"/>
                    <a:pt x="24195" y="9787"/>
                    <a:pt x="24310" y="9810"/>
                  </a:cubicBezTo>
                  <a:cubicBezTo>
                    <a:pt x="24378" y="9810"/>
                    <a:pt x="24424" y="9810"/>
                    <a:pt x="24492" y="9833"/>
                  </a:cubicBezTo>
                  <a:cubicBezTo>
                    <a:pt x="24538" y="9844"/>
                    <a:pt x="24566" y="9844"/>
                    <a:pt x="24595" y="9844"/>
                  </a:cubicBezTo>
                  <a:cubicBezTo>
                    <a:pt x="24623" y="9844"/>
                    <a:pt x="24652" y="9844"/>
                    <a:pt x="24698" y="9856"/>
                  </a:cubicBezTo>
                  <a:cubicBezTo>
                    <a:pt x="24994" y="9856"/>
                    <a:pt x="25268" y="10016"/>
                    <a:pt x="25519" y="10130"/>
                  </a:cubicBezTo>
                  <a:cubicBezTo>
                    <a:pt x="25770" y="10244"/>
                    <a:pt x="26044" y="10244"/>
                    <a:pt x="26295" y="10404"/>
                  </a:cubicBezTo>
                  <a:cubicBezTo>
                    <a:pt x="26592" y="10586"/>
                    <a:pt x="26912" y="10723"/>
                    <a:pt x="27208" y="10906"/>
                  </a:cubicBezTo>
                  <a:cubicBezTo>
                    <a:pt x="27574" y="11157"/>
                    <a:pt x="27733" y="11454"/>
                    <a:pt x="27870" y="11864"/>
                  </a:cubicBezTo>
                  <a:cubicBezTo>
                    <a:pt x="28007" y="12207"/>
                    <a:pt x="28167" y="12549"/>
                    <a:pt x="28281" y="12892"/>
                  </a:cubicBezTo>
                  <a:cubicBezTo>
                    <a:pt x="28418" y="13302"/>
                    <a:pt x="28578" y="13690"/>
                    <a:pt x="28897" y="13987"/>
                  </a:cubicBezTo>
                  <a:cubicBezTo>
                    <a:pt x="29057" y="14124"/>
                    <a:pt x="29285" y="14261"/>
                    <a:pt x="29514" y="14307"/>
                  </a:cubicBezTo>
                  <a:cubicBezTo>
                    <a:pt x="29491" y="14330"/>
                    <a:pt x="29491" y="14375"/>
                    <a:pt x="29491" y="14398"/>
                  </a:cubicBezTo>
                  <a:cubicBezTo>
                    <a:pt x="29491" y="14421"/>
                    <a:pt x="29491" y="14421"/>
                    <a:pt x="29491" y="14421"/>
                  </a:cubicBezTo>
                  <a:cubicBezTo>
                    <a:pt x="29491" y="14421"/>
                    <a:pt x="29468" y="14649"/>
                    <a:pt x="29491" y="14649"/>
                  </a:cubicBezTo>
                  <a:lnTo>
                    <a:pt x="29559" y="14649"/>
                  </a:lnTo>
                  <a:cubicBezTo>
                    <a:pt x="29805" y="14506"/>
                    <a:pt x="30070" y="14417"/>
                    <a:pt x="30336" y="14417"/>
                  </a:cubicBezTo>
                  <a:cubicBezTo>
                    <a:pt x="30366" y="14417"/>
                    <a:pt x="30396" y="14419"/>
                    <a:pt x="30427" y="14421"/>
                  </a:cubicBezTo>
                  <a:cubicBezTo>
                    <a:pt x="30495" y="14421"/>
                    <a:pt x="30586" y="14444"/>
                    <a:pt x="30678" y="14467"/>
                  </a:cubicBezTo>
                  <a:cubicBezTo>
                    <a:pt x="30769" y="14467"/>
                    <a:pt x="30838" y="14489"/>
                    <a:pt x="30929" y="14512"/>
                  </a:cubicBezTo>
                  <a:cubicBezTo>
                    <a:pt x="31089" y="14558"/>
                    <a:pt x="31248" y="14626"/>
                    <a:pt x="31431" y="14695"/>
                  </a:cubicBezTo>
                  <a:cubicBezTo>
                    <a:pt x="31470" y="14714"/>
                    <a:pt x="31560" y="14768"/>
                    <a:pt x="31614" y="14768"/>
                  </a:cubicBezTo>
                  <a:cubicBezTo>
                    <a:pt x="31622" y="14768"/>
                    <a:pt x="31630" y="14766"/>
                    <a:pt x="31636" y="14763"/>
                  </a:cubicBezTo>
                  <a:cubicBezTo>
                    <a:pt x="31682" y="14763"/>
                    <a:pt x="31682" y="14763"/>
                    <a:pt x="31682" y="14740"/>
                  </a:cubicBezTo>
                  <a:cubicBezTo>
                    <a:pt x="31682" y="14740"/>
                    <a:pt x="31682" y="14740"/>
                    <a:pt x="31682" y="14718"/>
                  </a:cubicBezTo>
                  <a:cubicBezTo>
                    <a:pt x="31682" y="14672"/>
                    <a:pt x="31705" y="14581"/>
                    <a:pt x="31682" y="14535"/>
                  </a:cubicBezTo>
                  <a:lnTo>
                    <a:pt x="31682" y="14512"/>
                  </a:lnTo>
                  <a:cubicBezTo>
                    <a:pt x="31682" y="14489"/>
                    <a:pt x="31659" y="14467"/>
                    <a:pt x="31659" y="14444"/>
                  </a:cubicBezTo>
                  <a:cubicBezTo>
                    <a:pt x="31477" y="14261"/>
                    <a:pt x="31134" y="14193"/>
                    <a:pt x="30883" y="14124"/>
                  </a:cubicBezTo>
                  <a:cubicBezTo>
                    <a:pt x="30711" y="14084"/>
                    <a:pt x="30538" y="14060"/>
                    <a:pt x="30361" y="14060"/>
                  </a:cubicBezTo>
                  <a:cubicBezTo>
                    <a:pt x="30234" y="14060"/>
                    <a:pt x="30104" y="14073"/>
                    <a:pt x="29970" y="14101"/>
                  </a:cubicBezTo>
                  <a:cubicBezTo>
                    <a:pt x="29970" y="14078"/>
                    <a:pt x="29970" y="14056"/>
                    <a:pt x="29970" y="14056"/>
                  </a:cubicBezTo>
                  <a:lnTo>
                    <a:pt x="29970" y="14010"/>
                  </a:lnTo>
                  <a:cubicBezTo>
                    <a:pt x="28532" y="13896"/>
                    <a:pt x="28601" y="12321"/>
                    <a:pt x="28144" y="11294"/>
                  </a:cubicBezTo>
                  <a:cubicBezTo>
                    <a:pt x="28030" y="11043"/>
                    <a:pt x="27939" y="10723"/>
                    <a:pt x="27688" y="10518"/>
                  </a:cubicBezTo>
                  <a:cubicBezTo>
                    <a:pt x="27459" y="10335"/>
                    <a:pt x="27231" y="10107"/>
                    <a:pt x="26980" y="9970"/>
                  </a:cubicBezTo>
                  <a:cubicBezTo>
                    <a:pt x="26889" y="9924"/>
                    <a:pt x="26775" y="9856"/>
                    <a:pt x="26683" y="9787"/>
                  </a:cubicBezTo>
                  <a:cubicBezTo>
                    <a:pt x="26546" y="9696"/>
                    <a:pt x="26387" y="9628"/>
                    <a:pt x="26204" y="9559"/>
                  </a:cubicBezTo>
                  <a:cubicBezTo>
                    <a:pt x="26044" y="9491"/>
                    <a:pt x="25884" y="9445"/>
                    <a:pt x="25748" y="9354"/>
                  </a:cubicBezTo>
                  <a:cubicBezTo>
                    <a:pt x="25702" y="9331"/>
                    <a:pt x="25633" y="9285"/>
                    <a:pt x="25588" y="9240"/>
                  </a:cubicBezTo>
                  <a:lnTo>
                    <a:pt x="25542" y="9240"/>
                  </a:lnTo>
                  <a:cubicBezTo>
                    <a:pt x="25519" y="9217"/>
                    <a:pt x="25496" y="9194"/>
                    <a:pt x="25496" y="9148"/>
                  </a:cubicBezTo>
                  <a:cubicBezTo>
                    <a:pt x="25474" y="9126"/>
                    <a:pt x="25496" y="9125"/>
                    <a:pt x="25453" y="9104"/>
                  </a:cubicBezTo>
                  <a:lnTo>
                    <a:pt x="25453" y="9104"/>
                  </a:lnTo>
                  <a:cubicBezTo>
                    <a:pt x="25445" y="9108"/>
                    <a:pt x="25360" y="9125"/>
                    <a:pt x="25360" y="9125"/>
                  </a:cubicBezTo>
                  <a:lnTo>
                    <a:pt x="25291" y="9125"/>
                  </a:lnTo>
                  <a:cubicBezTo>
                    <a:pt x="25285" y="9119"/>
                    <a:pt x="25277" y="9116"/>
                    <a:pt x="25269" y="9116"/>
                  </a:cubicBezTo>
                  <a:cubicBezTo>
                    <a:pt x="25245" y="9116"/>
                    <a:pt x="25216" y="9138"/>
                    <a:pt x="25200" y="9171"/>
                  </a:cubicBezTo>
                  <a:cubicBezTo>
                    <a:pt x="25180" y="9178"/>
                    <a:pt x="25164" y="9180"/>
                    <a:pt x="25148" y="9180"/>
                  </a:cubicBezTo>
                  <a:cubicBezTo>
                    <a:pt x="25112" y="9180"/>
                    <a:pt x="25082" y="9164"/>
                    <a:pt x="25017" y="9148"/>
                  </a:cubicBezTo>
                  <a:cubicBezTo>
                    <a:pt x="24990" y="9140"/>
                    <a:pt x="24962" y="9137"/>
                    <a:pt x="24932" y="9137"/>
                  </a:cubicBezTo>
                  <a:cubicBezTo>
                    <a:pt x="24804" y="9137"/>
                    <a:pt x="24655" y="9197"/>
                    <a:pt x="24504" y="9197"/>
                  </a:cubicBezTo>
                  <a:cubicBezTo>
                    <a:pt x="24485" y="9197"/>
                    <a:pt x="24466" y="9196"/>
                    <a:pt x="24446" y="9194"/>
                  </a:cubicBezTo>
                  <a:cubicBezTo>
                    <a:pt x="24195" y="9194"/>
                    <a:pt x="23922" y="9194"/>
                    <a:pt x="23648" y="9148"/>
                  </a:cubicBezTo>
                  <a:cubicBezTo>
                    <a:pt x="23944" y="8966"/>
                    <a:pt x="24241" y="8806"/>
                    <a:pt x="24561" y="8646"/>
                  </a:cubicBezTo>
                  <a:cubicBezTo>
                    <a:pt x="24688" y="8587"/>
                    <a:pt x="24825" y="8565"/>
                    <a:pt x="24965" y="8565"/>
                  </a:cubicBezTo>
                  <a:cubicBezTo>
                    <a:pt x="25200" y="8565"/>
                    <a:pt x="25441" y="8626"/>
                    <a:pt x="25656" y="8669"/>
                  </a:cubicBezTo>
                  <a:cubicBezTo>
                    <a:pt x="25816" y="8715"/>
                    <a:pt x="25976" y="8715"/>
                    <a:pt x="26113" y="8783"/>
                  </a:cubicBezTo>
                  <a:cubicBezTo>
                    <a:pt x="26250" y="8829"/>
                    <a:pt x="26409" y="8829"/>
                    <a:pt x="26546" y="8874"/>
                  </a:cubicBezTo>
                  <a:cubicBezTo>
                    <a:pt x="26661" y="8920"/>
                    <a:pt x="26752" y="8920"/>
                    <a:pt x="26843" y="8988"/>
                  </a:cubicBezTo>
                  <a:cubicBezTo>
                    <a:pt x="26866" y="9011"/>
                    <a:pt x="26889" y="9011"/>
                    <a:pt x="26912" y="9011"/>
                  </a:cubicBezTo>
                  <a:cubicBezTo>
                    <a:pt x="26912" y="9057"/>
                    <a:pt x="26934" y="9103"/>
                    <a:pt x="26934" y="9148"/>
                  </a:cubicBezTo>
                  <a:cubicBezTo>
                    <a:pt x="26976" y="9189"/>
                    <a:pt x="27008" y="9198"/>
                    <a:pt x="27043" y="9198"/>
                  </a:cubicBezTo>
                  <a:cubicBezTo>
                    <a:pt x="27066" y="9198"/>
                    <a:pt x="27090" y="9194"/>
                    <a:pt x="27117" y="9194"/>
                  </a:cubicBezTo>
                  <a:cubicBezTo>
                    <a:pt x="27300" y="9217"/>
                    <a:pt x="27391" y="9354"/>
                    <a:pt x="27574" y="9422"/>
                  </a:cubicBezTo>
                  <a:cubicBezTo>
                    <a:pt x="27711" y="9468"/>
                    <a:pt x="27779" y="9536"/>
                    <a:pt x="27893" y="9650"/>
                  </a:cubicBezTo>
                  <a:cubicBezTo>
                    <a:pt x="27984" y="9742"/>
                    <a:pt x="28099" y="9787"/>
                    <a:pt x="28213" y="9856"/>
                  </a:cubicBezTo>
                  <a:cubicBezTo>
                    <a:pt x="28350" y="9970"/>
                    <a:pt x="28441" y="10107"/>
                    <a:pt x="28509" y="10267"/>
                  </a:cubicBezTo>
                  <a:cubicBezTo>
                    <a:pt x="28601" y="10449"/>
                    <a:pt x="28692" y="10632"/>
                    <a:pt x="28783" y="10814"/>
                  </a:cubicBezTo>
                  <a:cubicBezTo>
                    <a:pt x="28852" y="10951"/>
                    <a:pt x="28897" y="11111"/>
                    <a:pt x="28966" y="11248"/>
                  </a:cubicBezTo>
                  <a:cubicBezTo>
                    <a:pt x="29080" y="11454"/>
                    <a:pt x="29400" y="11887"/>
                    <a:pt x="29651" y="11887"/>
                  </a:cubicBezTo>
                  <a:lnTo>
                    <a:pt x="29651" y="11842"/>
                  </a:lnTo>
                  <a:cubicBezTo>
                    <a:pt x="29651" y="11773"/>
                    <a:pt x="29651" y="11636"/>
                    <a:pt x="29651" y="11636"/>
                  </a:cubicBezTo>
                  <a:cubicBezTo>
                    <a:pt x="29377" y="11271"/>
                    <a:pt x="29171" y="10951"/>
                    <a:pt x="29057" y="10518"/>
                  </a:cubicBezTo>
                  <a:cubicBezTo>
                    <a:pt x="29012" y="10381"/>
                    <a:pt x="28989" y="10244"/>
                    <a:pt x="28943" y="10107"/>
                  </a:cubicBezTo>
                  <a:cubicBezTo>
                    <a:pt x="28920" y="10084"/>
                    <a:pt x="28920" y="10061"/>
                    <a:pt x="28897" y="10038"/>
                  </a:cubicBezTo>
                  <a:lnTo>
                    <a:pt x="28897" y="10038"/>
                  </a:lnTo>
                  <a:cubicBezTo>
                    <a:pt x="29126" y="10198"/>
                    <a:pt x="29308" y="10426"/>
                    <a:pt x="29514" y="10632"/>
                  </a:cubicBezTo>
                  <a:cubicBezTo>
                    <a:pt x="29742" y="10883"/>
                    <a:pt x="30016" y="11088"/>
                    <a:pt x="30313" y="11294"/>
                  </a:cubicBezTo>
                  <a:cubicBezTo>
                    <a:pt x="30586" y="11522"/>
                    <a:pt x="30860" y="11750"/>
                    <a:pt x="31134" y="11956"/>
                  </a:cubicBezTo>
                  <a:cubicBezTo>
                    <a:pt x="31280" y="12065"/>
                    <a:pt x="31527" y="12276"/>
                    <a:pt x="31737" y="12276"/>
                  </a:cubicBezTo>
                  <a:cubicBezTo>
                    <a:pt x="31790" y="12276"/>
                    <a:pt x="31841" y="12262"/>
                    <a:pt x="31888" y="12230"/>
                  </a:cubicBezTo>
                  <a:cubicBezTo>
                    <a:pt x="31910" y="12230"/>
                    <a:pt x="31888" y="12093"/>
                    <a:pt x="31888" y="12024"/>
                  </a:cubicBezTo>
                  <a:lnTo>
                    <a:pt x="31888" y="11979"/>
                  </a:lnTo>
                  <a:cubicBezTo>
                    <a:pt x="31545" y="11956"/>
                    <a:pt x="31317" y="11636"/>
                    <a:pt x="31066" y="11408"/>
                  </a:cubicBezTo>
                  <a:cubicBezTo>
                    <a:pt x="30792" y="11134"/>
                    <a:pt x="30472" y="10883"/>
                    <a:pt x="30198" y="10609"/>
                  </a:cubicBezTo>
                  <a:cubicBezTo>
                    <a:pt x="29970" y="10381"/>
                    <a:pt x="29765" y="10130"/>
                    <a:pt x="29559" y="9901"/>
                  </a:cubicBezTo>
                  <a:cubicBezTo>
                    <a:pt x="29422" y="9764"/>
                    <a:pt x="29354" y="9605"/>
                    <a:pt x="29194" y="9491"/>
                  </a:cubicBezTo>
                  <a:cubicBezTo>
                    <a:pt x="29034" y="9376"/>
                    <a:pt x="28897" y="9262"/>
                    <a:pt x="28738" y="9125"/>
                  </a:cubicBezTo>
                  <a:cubicBezTo>
                    <a:pt x="28532" y="8966"/>
                    <a:pt x="28281" y="8783"/>
                    <a:pt x="28030" y="8669"/>
                  </a:cubicBezTo>
                  <a:cubicBezTo>
                    <a:pt x="27893" y="8623"/>
                    <a:pt x="27733" y="8600"/>
                    <a:pt x="27665" y="8463"/>
                  </a:cubicBezTo>
                  <a:cubicBezTo>
                    <a:pt x="27596" y="8349"/>
                    <a:pt x="27688" y="8395"/>
                    <a:pt x="27528" y="8372"/>
                  </a:cubicBezTo>
                  <a:cubicBezTo>
                    <a:pt x="27459" y="8349"/>
                    <a:pt x="27414" y="8304"/>
                    <a:pt x="27345" y="8304"/>
                  </a:cubicBezTo>
                  <a:cubicBezTo>
                    <a:pt x="27331" y="8299"/>
                    <a:pt x="27316" y="8297"/>
                    <a:pt x="27302" y="8297"/>
                  </a:cubicBezTo>
                  <a:cubicBezTo>
                    <a:pt x="27262" y="8297"/>
                    <a:pt x="27220" y="8310"/>
                    <a:pt x="27172" y="8310"/>
                  </a:cubicBezTo>
                  <a:cubicBezTo>
                    <a:pt x="27155" y="8310"/>
                    <a:pt x="27136" y="8309"/>
                    <a:pt x="27117" y="8304"/>
                  </a:cubicBezTo>
                  <a:cubicBezTo>
                    <a:pt x="27049" y="8304"/>
                    <a:pt x="26980" y="8258"/>
                    <a:pt x="26912" y="8212"/>
                  </a:cubicBezTo>
                  <a:cubicBezTo>
                    <a:pt x="26832" y="8190"/>
                    <a:pt x="26746" y="8184"/>
                    <a:pt x="26658" y="8184"/>
                  </a:cubicBezTo>
                  <a:cubicBezTo>
                    <a:pt x="26569" y="8184"/>
                    <a:pt x="26478" y="8190"/>
                    <a:pt x="26387" y="8190"/>
                  </a:cubicBezTo>
                  <a:cubicBezTo>
                    <a:pt x="26158" y="8167"/>
                    <a:pt x="25953" y="8098"/>
                    <a:pt x="25748" y="8098"/>
                  </a:cubicBezTo>
                  <a:cubicBezTo>
                    <a:pt x="25725" y="8098"/>
                    <a:pt x="25679" y="8098"/>
                    <a:pt x="25633" y="8075"/>
                  </a:cubicBezTo>
                  <a:cubicBezTo>
                    <a:pt x="25907" y="7961"/>
                    <a:pt x="26158" y="7847"/>
                    <a:pt x="26432" y="7756"/>
                  </a:cubicBezTo>
                  <a:cubicBezTo>
                    <a:pt x="26501" y="7733"/>
                    <a:pt x="26592" y="7687"/>
                    <a:pt x="26661" y="7665"/>
                  </a:cubicBezTo>
                  <a:cubicBezTo>
                    <a:pt x="26713" y="7647"/>
                    <a:pt x="26745" y="7640"/>
                    <a:pt x="26773" y="7640"/>
                  </a:cubicBezTo>
                  <a:cubicBezTo>
                    <a:pt x="26817" y="7640"/>
                    <a:pt x="26850" y="7659"/>
                    <a:pt x="26934" y="7687"/>
                  </a:cubicBezTo>
                  <a:cubicBezTo>
                    <a:pt x="27094" y="7756"/>
                    <a:pt x="27300" y="7779"/>
                    <a:pt x="27482" y="7847"/>
                  </a:cubicBezTo>
                  <a:cubicBezTo>
                    <a:pt x="27619" y="7870"/>
                    <a:pt x="27756" y="7916"/>
                    <a:pt x="27893" y="7961"/>
                  </a:cubicBezTo>
                  <a:cubicBezTo>
                    <a:pt x="28030" y="8007"/>
                    <a:pt x="28121" y="8075"/>
                    <a:pt x="28235" y="8121"/>
                  </a:cubicBezTo>
                  <a:cubicBezTo>
                    <a:pt x="28487" y="8235"/>
                    <a:pt x="28646" y="8463"/>
                    <a:pt x="28852" y="8600"/>
                  </a:cubicBezTo>
                  <a:cubicBezTo>
                    <a:pt x="28920" y="8623"/>
                    <a:pt x="28989" y="8692"/>
                    <a:pt x="29080" y="8737"/>
                  </a:cubicBezTo>
                  <a:cubicBezTo>
                    <a:pt x="29149" y="8760"/>
                    <a:pt x="29240" y="8783"/>
                    <a:pt x="29308" y="8806"/>
                  </a:cubicBezTo>
                  <a:cubicBezTo>
                    <a:pt x="29422" y="8874"/>
                    <a:pt x="29514" y="8966"/>
                    <a:pt x="29628" y="9057"/>
                  </a:cubicBezTo>
                  <a:cubicBezTo>
                    <a:pt x="29788" y="9171"/>
                    <a:pt x="30016" y="9217"/>
                    <a:pt x="30176" y="9331"/>
                  </a:cubicBezTo>
                  <a:cubicBezTo>
                    <a:pt x="30335" y="9445"/>
                    <a:pt x="30472" y="9559"/>
                    <a:pt x="30609" y="9696"/>
                  </a:cubicBezTo>
                  <a:cubicBezTo>
                    <a:pt x="30769" y="9833"/>
                    <a:pt x="30929" y="9947"/>
                    <a:pt x="31089" y="10084"/>
                  </a:cubicBezTo>
                  <a:cubicBezTo>
                    <a:pt x="31248" y="10198"/>
                    <a:pt x="31385" y="10335"/>
                    <a:pt x="31545" y="10449"/>
                  </a:cubicBezTo>
                  <a:cubicBezTo>
                    <a:pt x="31682" y="10541"/>
                    <a:pt x="31865" y="10632"/>
                    <a:pt x="32024" y="10700"/>
                  </a:cubicBezTo>
                  <a:cubicBezTo>
                    <a:pt x="32106" y="10741"/>
                    <a:pt x="32224" y="10818"/>
                    <a:pt x="32313" y="10818"/>
                  </a:cubicBezTo>
                  <a:cubicBezTo>
                    <a:pt x="32324" y="10818"/>
                    <a:pt x="32334" y="10817"/>
                    <a:pt x="32344" y="10814"/>
                  </a:cubicBezTo>
                  <a:cubicBezTo>
                    <a:pt x="32344" y="10814"/>
                    <a:pt x="32367" y="10586"/>
                    <a:pt x="32344" y="10563"/>
                  </a:cubicBezTo>
                  <a:cubicBezTo>
                    <a:pt x="32093" y="10358"/>
                    <a:pt x="31796" y="10198"/>
                    <a:pt x="31545" y="9993"/>
                  </a:cubicBezTo>
                  <a:cubicBezTo>
                    <a:pt x="31340" y="9810"/>
                    <a:pt x="31157" y="9582"/>
                    <a:pt x="30975" y="9376"/>
                  </a:cubicBezTo>
                  <a:cubicBezTo>
                    <a:pt x="30655" y="9034"/>
                    <a:pt x="30290" y="8760"/>
                    <a:pt x="29879" y="8486"/>
                  </a:cubicBezTo>
                  <a:cubicBezTo>
                    <a:pt x="29810" y="8441"/>
                    <a:pt x="29742" y="8349"/>
                    <a:pt x="29651" y="8304"/>
                  </a:cubicBezTo>
                  <a:cubicBezTo>
                    <a:pt x="29582" y="8258"/>
                    <a:pt x="29514" y="8212"/>
                    <a:pt x="29445" y="8190"/>
                  </a:cubicBezTo>
                  <a:cubicBezTo>
                    <a:pt x="29331" y="8121"/>
                    <a:pt x="29377" y="8144"/>
                    <a:pt x="29285" y="8030"/>
                  </a:cubicBezTo>
                  <a:cubicBezTo>
                    <a:pt x="29240" y="7961"/>
                    <a:pt x="29171" y="7984"/>
                    <a:pt x="29103" y="7916"/>
                  </a:cubicBezTo>
                  <a:cubicBezTo>
                    <a:pt x="28989" y="7870"/>
                    <a:pt x="28943" y="7893"/>
                    <a:pt x="28852" y="7824"/>
                  </a:cubicBezTo>
                  <a:cubicBezTo>
                    <a:pt x="28669" y="7619"/>
                    <a:pt x="28281" y="7528"/>
                    <a:pt x="28030" y="7459"/>
                  </a:cubicBezTo>
                  <a:cubicBezTo>
                    <a:pt x="27916" y="7436"/>
                    <a:pt x="27825" y="7413"/>
                    <a:pt x="27733" y="7413"/>
                  </a:cubicBezTo>
                  <a:cubicBezTo>
                    <a:pt x="27984" y="7368"/>
                    <a:pt x="28235" y="7322"/>
                    <a:pt x="28487" y="7299"/>
                  </a:cubicBezTo>
                  <a:cubicBezTo>
                    <a:pt x="28487" y="7299"/>
                    <a:pt x="28487" y="7322"/>
                    <a:pt x="28487" y="7322"/>
                  </a:cubicBezTo>
                  <a:cubicBezTo>
                    <a:pt x="28692" y="7596"/>
                    <a:pt x="29126" y="7710"/>
                    <a:pt x="29445" y="7824"/>
                  </a:cubicBezTo>
                  <a:cubicBezTo>
                    <a:pt x="29742" y="7938"/>
                    <a:pt x="30039" y="7984"/>
                    <a:pt x="30335" y="8075"/>
                  </a:cubicBezTo>
                  <a:cubicBezTo>
                    <a:pt x="30358" y="8087"/>
                    <a:pt x="30410" y="8087"/>
                    <a:pt x="30461" y="8087"/>
                  </a:cubicBezTo>
                  <a:cubicBezTo>
                    <a:pt x="30512" y="8087"/>
                    <a:pt x="30564" y="8087"/>
                    <a:pt x="30586" y="8098"/>
                  </a:cubicBezTo>
                  <a:cubicBezTo>
                    <a:pt x="30632" y="8144"/>
                    <a:pt x="30609" y="8235"/>
                    <a:pt x="30701" y="8281"/>
                  </a:cubicBezTo>
                  <a:cubicBezTo>
                    <a:pt x="30769" y="8327"/>
                    <a:pt x="30906" y="8304"/>
                    <a:pt x="30997" y="8349"/>
                  </a:cubicBezTo>
                  <a:cubicBezTo>
                    <a:pt x="31089" y="8395"/>
                    <a:pt x="31180" y="8441"/>
                    <a:pt x="31294" y="8463"/>
                  </a:cubicBezTo>
                  <a:cubicBezTo>
                    <a:pt x="31477" y="8532"/>
                    <a:pt x="31659" y="8600"/>
                    <a:pt x="31819" y="8737"/>
                  </a:cubicBezTo>
                  <a:cubicBezTo>
                    <a:pt x="32002" y="8897"/>
                    <a:pt x="32184" y="9057"/>
                    <a:pt x="32367" y="9217"/>
                  </a:cubicBezTo>
                  <a:cubicBezTo>
                    <a:pt x="32732" y="9491"/>
                    <a:pt x="33029" y="9833"/>
                    <a:pt x="33303" y="10198"/>
                  </a:cubicBezTo>
                  <a:cubicBezTo>
                    <a:pt x="33599" y="10541"/>
                    <a:pt x="33896" y="10860"/>
                    <a:pt x="34216" y="11180"/>
                  </a:cubicBezTo>
                  <a:cubicBezTo>
                    <a:pt x="34535" y="11522"/>
                    <a:pt x="34855" y="11819"/>
                    <a:pt x="35289" y="12047"/>
                  </a:cubicBezTo>
                  <a:cubicBezTo>
                    <a:pt x="35525" y="12165"/>
                    <a:pt x="35881" y="12335"/>
                    <a:pt x="36179" y="12335"/>
                  </a:cubicBezTo>
                  <a:cubicBezTo>
                    <a:pt x="36226" y="12335"/>
                    <a:pt x="36272" y="12330"/>
                    <a:pt x="36316" y="12321"/>
                  </a:cubicBezTo>
                  <a:cubicBezTo>
                    <a:pt x="36338" y="12321"/>
                    <a:pt x="36338" y="12093"/>
                    <a:pt x="36316" y="12093"/>
                  </a:cubicBezTo>
                  <a:cubicBezTo>
                    <a:pt x="35631" y="11842"/>
                    <a:pt x="35015" y="11499"/>
                    <a:pt x="34512" y="10951"/>
                  </a:cubicBezTo>
                  <a:cubicBezTo>
                    <a:pt x="34079" y="10495"/>
                    <a:pt x="33668" y="9970"/>
                    <a:pt x="33303" y="9445"/>
                  </a:cubicBezTo>
                  <a:cubicBezTo>
                    <a:pt x="33211" y="9308"/>
                    <a:pt x="33097" y="9194"/>
                    <a:pt x="32983" y="9080"/>
                  </a:cubicBezTo>
                  <a:cubicBezTo>
                    <a:pt x="32846" y="8943"/>
                    <a:pt x="32732" y="8783"/>
                    <a:pt x="32595" y="8646"/>
                  </a:cubicBezTo>
                  <a:cubicBezTo>
                    <a:pt x="32435" y="8486"/>
                    <a:pt x="32253" y="8304"/>
                    <a:pt x="32093" y="8167"/>
                  </a:cubicBezTo>
                  <a:cubicBezTo>
                    <a:pt x="32002" y="8098"/>
                    <a:pt x="31888" y="8053"/>
                    <a:pt x="31796" y="7984"/>
                  </a:cubicBezTo>
                  <a:lnTo>
                    <a:pt x="31819" y="7984"/>
                  </a:lnTo>
                  <a:cubicBezTo>
                    <a:pt x="31888" y="8007"/>
                    <a:pt x="31979" y="8053"/>
                    <a:pt x="32047" y="8075"/>
                  </a:cubicBezTo>
                  <a:cubicBezTo>
                    <a:pt x="32093" y="8098"/>
                    <a:pt x="32139" y="8098"/>
                    <a:pt x="32161" y="8121"/>
                  </a:cubicBezTo>
                  <a:cubicBezTo>
                    <a:pt x="32184" y="8121"/>
                    <a:pt x="32207" y="8144"/>
                    <a:pt x="32253" y="8144"/>
                  </a:cubicBezTo>
                  <a:cubicBezTo>
                    <a:pt x="32253" y="8167"/>
                    <a:pt x="32253" y="8190"/>
                    <a:pt x="32298" y="8212"/>
                  </a:cubicBezTo>
                  <a:lnTo>
                    <a:pt x="32298" y="8235"/>
                  </a:lnTo>
                  <a:cubicBezTo>
                    <a:pt x="32321" y="8304"/>
                    <a:pt x="32367" y="8327"/>
                    <a:pt x="32435" y="8395"/>
                  </a:cubicBezTo>
                  <a:cubicBezTo>
                    <a:pt x="32527" y="8463"/>
                    <a:pt x="32664" y="8509"/>
                    <a:pt x="32732" y="8600"/>
                  </a:cubicBezTo>
                  <a:cubicBezTo>
                    <a:pt x="32778" y="8669"/>
                    <a:pt x="32801" y="8760"/>
                    <a:pt x="32869" y="8806"/>
                  </a:cubicBezTo>
                  <a:cubicBezTo>
                    <a:pt x="32915" y="8874"/>
                    <a:pt x="33006" y="8943"/>
                    <a:pt x="33074" y="9011"/>
                  </a:cubicBezTo>
                  <a:cubicBezTo>
                    <a:pt x="33234" y="9148"/>
                    <a:pt x="33371" y="9331"/>
                    <a:pt x="33508" y="9491"/>
                  </a:cubicBezTo>
                  <a:cubicBezTo>
                    <a:pt x="33622" y="9650"/>
                    <a:pt x="33759" y="9764"/>
                    <a:pt x="33873" y="9901"/>
                  </a:cubicBezTo>
                  <a:cubicBezTo>
                    <a:pt x="34033" y="10061"/>
                    <a:pt x="34170" y="10198"/>
                    <a:pt x="34375" y="10312"/>
                  </a:cubicBezTo>
                  <a:cubicBezTo>
                    <a:pt x="34512" y="10381"/>
                    <a:pt x="34695" y="10518"/>
                    <a:pt x="34855" y="10518"/>
                  </a:cubicBezTo>
                  <a:lnTo>
                    <a:pt x="34855" y="10472"/>
                  </a:lnTo>
                  <a:cubicBezTo>
                    <a:pt x="34855" y="10426"/>
                    <a:pt x="34878" y="10267"/>
                    <a:pt x="34855" y="10267"/>
                  </a:cubicBezTo>
                  <a:cubicBezTo>
                    <a:pt x="34695" y="10107"/>
                    <a:pt x="34512" y="9993"/>
                    <a:pt x="34353" y="9856"/>
                  </a:cubicBezTo>
                  <a:cubicBezTo>
                    <a:pt x="34124" y="9673"/>
                    <a:pt x="33965" y="9399"/>
                    <a:pt x="33782" y="9148"/>
                  </a:cubicBezTo>
                  <a:cubicBezTo>
                    <a:pt x="33736" y="9080"/>
                    <a:pt x="33691" y="9034"/>
                    <a:pt x="33645" y="8966"/>
                  </a:cubicBezTo>
                  <a:cubicBezTo>
                    <a:pt x="33577" y="8874"/>
                    <a:pt x="33554" y="8783"/>
                    <a:pt x="33485" y="8715"/>
                  </a:cubicBezTo>
                  <a:cubicBezTo>
                    <a:pt x="33485" y="8703"/>
                    <a:pt x="33479" y="8691"/>
                    <a:pt x="33470" y="8683"/>
                  </a:cubicBezTo>
                  <a:lnTo>
                    <a:pt x="33470" y="8683"/>
                  </a:lnTo>
                  <a:cubicBezTo>
                    <a:pt x="33666" y="8769"/>
                    <a:pt x="33861" y="8856"/>
                    <a:pt x="34056" y="8943"/>
                  </a:cubicBezTo>
                  <a:cubicBezTo>
                    <a:pt x="34375" y="9125"/>
                    <a:pt x="34604" y="9445"/>
                    <a:pt x="34855" y="9696"/>
                  </a:cubicBezTo>
                  <a:cubicBezTo>
                    <a:pt x="35083" y="9947"/>
                    <a:pt x="35334" y="10198"/>
                    <a:pt x="35608" y="10404"/>
                  </a:cubicBezTo>
                  <a:cubicBezTo>
                    <a:pt x="35745" y="10518"/>
                    <a:pt x="35882" y="10609"/>
                    <a:pt x="36042" y="10678"/>
                  </a:cubicBezTo>
                  <a:cubicBezTo>
                    <a:pt x="36110" y="10700"/>
                    <a:pt x="36224" y="10700"/>
                    <a:pt x="36270" y="10746"/>
                  </a:cubicBezTo>
                  <a:cubicBezTo>
                    <a:pt x="36361" y="10792"/>
                    <a:pt x="36361" y="10883"/>
                    <a:pt x="36407" y="10974"/>
                  </a:cubicBezTo>
                  <a:cubicBezTo>
                    <a:pt x="36521" y="11362"/>
                    <a:pt x="36612" y="11796"/>
                    <a:pt x="36590" y="12184"/>
                  </a:cubicBezTo>
                  <a:cubicBezTo>
                    <a:pt x="36567" y="12458"/>
                    <a:pt x="36475" y="12709"/>
                    <a:pt x="36453" y="12960"/>
                  </a:cubicBezTo>
                  <a:cubicBezTo>
                    <a:pt x="36453" y="12983"/>
                    <a:pt x="36453" y="12983"/>
                    <a:pt x="36453" y="13006"/>
                  </a:cubicBezTo>
                  <a:cubicBezTo>
                    <a:pt x="36453" y="13029"/>
                    <a:pt x="36453" y="13029"/>
                    <a:pt x="36453" y="13029"/>
                  </a:cubicBezTo>
                  <a:cubicBezTo>
                    <a:pt x="36453" y="13051"/>
                    <a:pt x="36430" y="13188"/>
                    <a:pt x="36453" y="13188"/>
                  </a:cubicBezTo>
                  <a:cubicBezTo>
                    <a:pt x="36459" y="13195"/>
                    <a:pt x="36466" y="13197"/>
                    <a:pt x="36473" y="13197"/>
                  </a:cubicBezTo>
                  <a:cubicBezTo>
                    <a:pt x="36516" y="13197"/>
                    <a:pt x="36570" y="13091"/>
                    <a:pt x="36590" y="13051"/>
                  </a:cubicBezTo>
                  <a:cubicBezTo>
                    <a:pt x="36704" y="12823"/>
                    <a:pt x="36727" y="12549"/>
                    <a:pt x="36727" y="12275"/>
                  </a:cubicBezTo>
                  <a:cubicBezTo>
                    <a:pt x="36727" y="12252"/>
                    <a:pt x="36727" y="12230"/>
                    <a:pt x="36727" y="12207"/>
                  </a:cubicBezTo>
                  <a:cubicBezTo>
                    <a:pt x="36727" y="12116"/>
                    <a:pt x="36727" y="12024"/>
                    <a:pt x="36727" y="11933"/>
                  </a:cubicBezTo>
                  <a:cubicBezTo>
                    <a:pt x="36704" y="11545"/>
                    <a:pt x="36635" y="11157"/>
                    <a:pt x="36544" y="10792"/>
                  </a:cubicBezTo>
                  <a:lnTo>
                    <a:pt x="36544" y="10792"/>
                  </a:lnTo>
                  <a:cubicBezTo>
                    <a:pt x="36582" y="10801"/>
                    <a:pt x="36623" y="10807"/>
                    <a:pt x="36667" y="10807"/>
                  </a:cubicBezTo>
                  <a:cubicBezTo>
                    <a:pt x="36730" y="10807"/>
                    <a:pt x="36797" y="10796"/>
                    <a:pt x="36863" y="10769"/>
                  </a:cubicBezTo>
                  <a:cubicBezTo>
                    <a:pt x="36863" y="10769"/>
                    <a:pt x="36863" y="10518"/>
                    <a:pt x="36863" y="10518"/>
                  </a:cubicBezTo>
                  <a:cubicBezTo>
                    <a:pt x="36749" y="10495"/>
                    <a:pt x="36590" y="10495"/>
                    <a:pt x="36498" y="10426"/>
                  </a:cubicBezTo>
                  <a:cubicBezTo>
                    <a:pt x="36384" y="10381"/>
                    <a:pt x="36361" y="10175"/>
                    <a:pt x="36316" y="10061"/>
                  </a:cubicBezTo>
                  <a:cubicBezTo>
                    <a:pt x="36270" y="9947"/>
                    <a:pt x="36247" y="9810"/>
                    <a:pt x="36156" y="9719"/>
                  </a:cubicBezTo>
                  <a:cubicBezTo>
                    <a:pt x="36126" y="9674"/>
                    <a:pt x="36106" y="9639"/>
                    <a:pt x="36089" y="9639"/>
                  </a:cubicBezTo>
                  <a:cubicBezTo>
                    <a:pt x="36080" y="9639"/>
                    <a:pt x="36073" y="9649"/>
                    <a:pt x="36065" y="9673"/>
                  </a:cubicBezTo>
                  <a:lnTo>
                    <a:pt x="36065" y="9696"/>
                  </a:lnTo>
                  <a:cubicBezTo>
                    <a:pt x="35996" y="9856"/>
                    <a:pt x="36065" y="10084"/>
                    <a:pt x="36156" y="10289"/>
                  </a:cubicBezTo>
                  <a:cubicBezTo>
                    <a:pt x="35654" y="10038"/>
                    <a:pt x="35334" y="9605"/>
                    <a:pt x="34992" y="9171"/>
                  </a:cubicBezTo>
                  <a:cubicBezTo>
                    <a:pt x="34855" y="9011"/>
                    <a:pt x="34672" y="8851"/>
                    <a:pt x="34535" y="8692"/>
                  </a:cubicBezTo>
                  <a:cubicBezTo>
                    <a:pt x="34421" y="8532"/>
                    <a:pt x="34261" y="8463"/>
                    <a:pt x="34102" y="8372"/>
                  </a:cubicBezTo>
                  <a:cubicBezTo>
                    <a:pt x="33987" y="8281"/>
                    <a:pt x="33873" y="8190"/>
                    <a:pt x="33759" y="8144"/>
                  </a:cubicBezTo>
                  <a:cubicBezTo>
                    <a:pt x="33645" y="8075"/>
                    <a:pt x="33554" y="8007"/>
                    <a:pt x="33462" y="7938"/>
                  </a:cubicBezTo>
                  <a:cubicBezTo>
                    <a:pt x="33280" y="7847"/>
                    <a:pt x="33097" y="7824"/>
                    <a:pt x="32938" y="7733"/>
                  </a:cubicBezTo>
                  <a:cubicBezTo>
                    <a:pt x="32869" y="7710"/>
                    <a:pt x="32778" y="7665"/>
                    <a:pt x="32732" y="7619"/>
                  </a:cubicBezTo>
                  <a:cubicBezTo>
                    <a:pt x="32664" y="7619"/>
                    <a:pt x="32641" y="7573"/>
                    <a:pt x="32641" y="7528"/>
                  </a:cubicBezTo>
                  <a:cubicBezTo>
                    <a:pt x="32641" y="7528"/>
                    <a:pt x="32641" y="7505"/>
                    <a:pt x="32618" y="7505"/>
                  </a:cubicBezTo>
                  <a:cubicBezTo>
                    <a:pt x="32586" y="7492"/>
                    <a:pt x="32553" y="7488"/>
                    <a:pt x="32519" y="7488"/>
                  </a:cubicBezTo>
                  <a:cubicBezTo>
                    <a:pt x="32464" y="7488"/>
                    <a:pt x="32407" y="7498"/>
                    <a:pt x="32352" y="7498"/>
                  </a:cubicBezTo>
                  <a:cubicBezTo>
                    <a:pt x="32318" y="7498"/>
                    <a:pt x="32284" y="7495"/>
                    <a:pt x="32253" y="7482"/>
                  </a:cubicBezTo>
                  <a:cubicBezTo>
                    <a:pt x="32207" y="7482"/>
                    <a:pt x="32161" y="7436"/>
                    <a:pt x="32116" y="7436"/>
                  </a:cubicBezTo>
                  <a:cubicBezTo>
                    <a:pt x="32082" y="7413"/>
                    <a:pt x="32047" y="7408"/>
                    <a:pt x="32010" y="7408"/>
                  </a:cubicBezTo>
                  <a:cubicBezTo>
                    <a:pt x="31973" y="7408"/>
                    <a:pt x="31933" y="7413"/>
                    <a:pt x="31888" y="7413"/>
                  </a:cubicBezTo>
                  <a:cubicBezTo>
                    <a:pt x="31705" y="7413"/>
                    <a:pt x="31545" y="7345"/>
                    <a:pt x="31385" y="7299"/>
                  </a:cubicBezTo>
                  <a:cubicBezTo>
                    <a:pt x="31226" y="7254"/>
                    <a:pt x="31020" y="7208"/>
                    <a:pt x="30860" y="7140"/>
                  </a:cubicBezTo>
                  <a:cubicBezTo>
                    <a:pt x="31111" y="7131"/>
                    <a:pt x="31358" y="7122"/>
                    <a:pt x="31604" y="7122"/>
                  </a:cubicBezTo>
                  <a:cubicBezTo>
                    <a:pt x="32009" y="7122"/>
                    <a:pt x="32412" y="7146"/>
                    <a:pt x="32823" y="7231"/>
                  </a:cubicBezTo>
                  <a:cubicBezTo>
                    <a:pt x="33264" y="7316"/>
                    <a:pt x="33667" y="7526"/>
                    <a:pt x="34107" y="7526"/>
                  </a:cubicBezTo>
                  <a:cubicBezTo>
                    <a:pt x="34259" y="7526"/>
                    <a:pt x="34416" y="7501"/>
                    <a:pt x="34581" y="7436"/>
                  </a:cubicBezTo>
                  <a:cubicBezTo>
                    <a:pt x="34878" y="7322"/>
                    <a:pt x="35197" y="7094"/>
                    <a:pt x="35380" y="6820"/>
                  </a:cubicBezTo>
                  <a:cubicBezTo>
                    <a:pt x="35448" y="6683"/>
                    <a:pt x="35494" y="6592"/>
                    <a:pt x="35585" y="6478"/>
                  </a:cubicBezTo>
                  <a:cubicBezTo>
                    <a:pt x="35699" y="6341"/>
                    <a:pt x="35791" y="6181"/>
                    <a:pt x="35905" y="6044"/>
                  </a:cubicBezTo>
                  <a:cubicBezTo>
                    <a:pt x="36293" y="5428"/>
                    <a:pt x="36749" y="4834"/>
                    <a:pt x="37183" y="4218"/>
                  </a:cubicBezTo>
                  <a:cubicBezTo>
                    <a:pt x="37251" y="4127"/>
                    <a:pt x="37320" y="4035"/>
                    <a:pt x="37388" y="3921"/>
                  </a:cubicBezTo>
                  <a:cubicBezTo>
                    <a:pt x="37411" y="3898"/>
                    <a:pt x="37457" y="3830"/>
                    <a:pt x="37480" y="3830"/>
                  </a:cubicBezTo>
                  <a:cubicBezTo>
                    <a:pt x="37490" y="3825"/>
                    <a:pt x="37498" y="3821"/>
                    <a:pt x="37503" y="3817"/>
                  </a:cubicBezTo>
                  <a:lnTo>
                    <a:pt x="37503" y="3817"/>
                  </a:lnTo>
                  <a:cubicBezTo>
                    <a:pt x="37500" y="3826"/>
                    <a:pt x="37503" y="3838"/>
                    <a:pt x="37525" y="3853"/>
                  </a:cubicBezTo>
                  <a:cubicBezTo>
                    <a:pt x="37571" y="3853"/>
                    <a:pt x="37640" y="3876"/>
                    <a:pt x="37662" y="3921"/>
                  </a:cubicBezTo>
                  <a:cubicBezTo>
                    <a:pt x="37685" y="3944"/>
                    <a:pt x="37685" y="3990"/>
                    <a:pt x="37731" y="4013"/>
                  </a:cubicBezTo>
                  <a:cubicBezTo>
                    <a:pt x="37776" y="4058"/>
                    <a:pt x="37891" y="4058"/>
                    <a:pt x="37936" y="4081"/>
                  </a:cubicBezTo>
                  <a:cubicBezTo>
                    <a:pt x="38028" y="4104"/>
                    <a:pt x="38096" y="4172"/>
                    <a:pt x="38187" y="4195"/>
                  </a:cubicBezTo>
                  <a:cubicBezTo>
                    <a:pt x="38324" y="4218"/>
                    <a:pt x="38438" y="4241"/>
                    <a:pt x="38575" y="4241"/>
                  </a:cubicBezTo>
                  <a:cubicBezTo>
                    <a:pt x="38461" y="4446"/>
                    <a:pt x="38370" y="4652"/>
                    <a:pt x="38279" y="4880"/>
                  </a:cubicBezTo>
                  <a:cubicBezTo>
                    <a:pt x="38233" y="5017"/>
                    <a:pt x="38164" y="5177"/>
                    <a:pt x="38096" y="5314"/>
                  </a:cubicBezTo>
                  <a:cubicBezTo>
                    <a:pt x="38073" y="5405"/>
                    <a:pt x="38005" y="5702"/>
                    <a:pt x="37913" y="5747"/>
                  </a:cubicBezTo>
                  <a:cubicBezTo>
                    <a:pt x="37891" y="5747"/>
                    <a:pt x="37845" y="5724"/>
                    <a:pt x="37822" y="5724"/>
                  </a:cubicBezTo>
                  <a:cubicBezTo>
                    <a:pt x="37776" y="5747"/>
                    <a:pt x="37731" y="5770"/>
                    <a:pt x="37685" y="5793"/>
                  </a:cubicBezTo>
                  <a:cubicBezTo>
                    <a:pt x="37548" y="5861"/>
                    <a:pt x="37411" y="5861"/>
                    <a:pt x="37251" y="5884"/>
                  </a:cubicBezTo>
                  <a:cubicBezTo>
                    <a:pt x="37137" y="5930"/>
                    <a:pt x="37046" y="5930"/>
                    <a:pt x="36909" y="5930"/>
                  </a:cubicBezTo>
                  <a:cubicBezTo>
                    <a:pt x="36836" y="5930"/>
                    <a:pt x="36734" y="5901"/>
                    <a:pt x="36661" y="5901"/>
                  </a:cubicBezTo>
                  <a:cubicBezTo>
                    <a:pt x="36643" y="5901"/>
                    <a:pt x="36626" y="5902"/>
                    <a:pt x="36612" y="5907"/>
                  </a:cubicBezTo>
                  <a:cubicBezTo>
                    <a:pt x="36590" y="5930"/>
                    <a:pt x="36590" y="6158"/>
                    <a:pt x="36612" y="6158"/>
                  </a:cubicBezTo>
                  <a:cubicBezTo>
                    <a:pt x="36727" y="6386"/>
                    <a:pt x="37046" y="6386"/>
                    <a:pt x="37274" y="6409"/>
                  </a:cubicBezTo>
                  <a:cubicBezTo>
                    <a:pt x="37388" y="6409"/>
                    <a:pt x="37480" y="6409"/>
                    <a:pt x="37594" y="6386"/>
                  </a:cubicBezTo>
                  <a:lnTo>
                    <a:pt x="37594" y="6386"/>
                  </a:lnTo>
                  <a:cubicBezTo>
                    <a:pt x="37388" y="6797"/>
                    <a:pt x="37137" y="7162"/>
                    <a:pt x="36818" y="7505"/>
                  </a:cubicBezTo>
                  <a:cubicBezTo>
                    <a:pt x="36749" y="7596"/>
                    <a:pt x="36704" y="7665"/>
                    <a:pt x="36590" y="7665"/>
                  </a:cubicBezTo>
                  <a:cubicBezTo>
                    <a:pt x="36475" y="7665"/>
                    <a:pt x="36384" y="7619"/>
                    <a:pt x="36270" y="7619"/>
                  </a:cubicBezTo>
                  <a:cubicBezTo>
                    <a:pt x="36133" y="7619"/>
                    <a:pt x="36042" y="7573"/>
                    <a:pt x="35928" y="7528"/>
                  </a:cubicBezTo>
                  <a:cubicBezTo>
                    <a:pt x="35859" y="7505"/>
                    <a:pt x="35745" y="7436"/>
                    <a:pt x="35677" y="7436"/>
                  </a:cubicBezTo>
                  <a:cubicBezTo>
                    <a:pt x="35677" y="7436"/>
                    <a:pt x="35677" y="7665"/>
                    <a:pt x="35677" y="7687"/>
                  </a:cubicBezTo>
                  <a:cubicBezTo>
                    <a:pt x="35722" y="7893"/>
                    <a:pt x="35905" y="7961"/>
                    <a:pt x="36087" y="8053"/>
                  </a:cubicBezTo>
                  <a:cubicBezTo>
                    <a:pt x="36133" y="8075"/>
                    <a:pt x="36179" y="8098"/>
                    <a:pt x="36202" y="8121"/>
                  </a:cubicBezTo>
                  <a:cubicBezTo>
                    <a:pt x="36087" y="8235"/>
                    <a:pt x="35950" y="8349"/>
                    <a:pt x="35813" y="8463"/>
                  </a:cubicBezTo>
                  <a:cubicBezTo>
                    <a:pt x="35699" y="8532"/>
                    <a:pt x="35608" y="8600"/>
                    <a:pt x="35494" y="8692"/>
                  </a:cubicBezTo>
                  <a:cubicBezTo>
                    <a:pt x="35471" y="8715"/>
                    <a:pt x="35380" y="8760"/>
                    <a:pt x="35357" y="8806"/>
                  </a:cubicBezTo>
                  <a:cubicBezTo>
                    <a:pt x="35357" y="8829"/>
                    <a:pt x="35357" y="9034"/>
                    <a:pt x="35357" y="9057"/>
                  </a:cubicBezTo>
                  <a:cubicBezTo>
                    <a:pt x="35363" y="9059"/>
                    <a:pt x="35370" y="9060"/>
                    <a:pt x="35377" y="9060"/>
                  </a:cubicBezTo>
                  <a:cubicBezTo>
                    <a:pt x="35450" y="9060"/>
                    <a:pt x="35569" y="8964"/>
                    <a:pt x="35631" y="8943"/>
                  </a:cubicBezTo>
                  <a:cubicBezTo>
                    <a:pt x="35745" y="8874"/>
                    <a:pt x="35859" y="8806"/>
                    <a:pt x="35973" y="8715"/>
                  </a:cubicBezTo>
                  <a:cubicBezTo>
                    <a:pt x="35973" y="8783"/>
                    <a:pt x="35973" y="8897"/>
                    <a:pt x="35973" y="8920"/>
                  </a:cubicBezTo>
                  <a:cubicBezTo>
                    <a:pt x="36042" y="9011"/>
                    <a:pt x="36156" y="9057"/>
                    <a:pt x="36224" y="9148"/>
                  </a:cubicBezTo>
                  <a:cubicBezTo>
                    <a:pt x="36316" y="9240"/>
                    <a:pt x="36384" y="9354"/>
                    <a:pt x="36475" y="9468"/>
                  </a:cubicBezTo>
                  <a:cubicBezTo>
                    <a:pt x="36635" y="9742"/>
                    <a:pt x="36772" y="10038"/>
                    <a:pt x="36886" y="10335"/>
                  </a:cubicBezTo>
                  <a:cubicBezTo>
                    <a:pt x="37000" y="10678"/>
                    <a:pt x="37092" y="11020"/>
                    <a:pt x="37160" y="11362"/>
                  </a:cubicBezTo>
                  <a:cubicBezTo>
                    <a:pt x="37251" y="11796"/>
                    <a:pt x="37251" y="12230"/>
                    <a:pt x="37183" y="12686"/>
                  </a:cubicBezTo>
                  <a:cubicBezTo>
                    <a:pt x="37115" y="13029"/>
                    <a:pt x="37000" y="13394"/>
                    <a:pt x="36955" y="13736"/>
                  </a:cubicBezTo>
                  <a:cubicBezTo>
                    <a:pt x="36955" y="13782"/>
                    <a:pt x="36955" y="13827"/>
                    <a:pt x="36932" y="13873"/>
                  </a:cubicBezTo>
                  <a:cubicBezTo>
                    <a:pt x="36955" y="13896"/>
                    <a:pt x="36955" y="13919"/>
                    <a:pt x="36955" y="13942"/>
                  </a:cubicBezTo>
                  <a:cubicBezTo>
                    <a:pt x="36955" y="13942"/>
                    <a:pt x="36955" y="13964"/>
                    <a:pt x="36955" y="13964"/>
                  </a:cubicBezTo>
                  <a:cubicBezTo>
                    <a:pt x="36948" y="13971"/>
                    <a:pt x="36943" y="13974"/>
                    <a:pt x="36939" y="13974"/>
                  </a:cubicBezTo>
                  <a:cubicBezTo>
                    <a:pt x="36930" y="13974"/>
                    <a:pt x="36925" y="13958"/>
                    <a:pt x="36909" y="13942"/>
                  </a:cubicBezTo>
                  <a:cubicBezTo>
                    <a:pt x="36886" y="13942"/>
                    <a:pt x="36863" y="13896"/>
                    <a:pt x="36818" y="13896"/>
                  </a:cubicBezTo>
                  <a:cubicBezTo>
                    <a:pt x="36772" y="13896"/>
                    <a:pt x="36727" y="14010"/>
                    <a:pt x="36681" y="14033"/>
                  </a:cubicBezTo>
                  <a:cubicBezTo>
                    <a:pt x="36635" y="14078"/>
                    <a:pt x="36544" y="14078"/>
                    <a:pt x="36475" y="14124"/>
                  </a:cubicBezTo>
                  <a:cubicBezTo>
                    <a:pt x="36361" y="14215"/>
                    <a:pt x="36247" y="14261"/>
                    <a:pt x="36110" y="14307"/>
                  </a:cubicBezTo>
                  <a:cubicBezTo>
                    <a:pt x="35973" y="14352"/>
                    <a:pt x="35859" y="14375"/>
                    <a:pt x="35699" y="14398"/>
                  </a:cubicBezTo>
                  <a:cubicBezTo>
                    <a:pt x="35631" y="14421"/>
                    <a:pt x="35494" y="14398"/>
                    <a:pt x="35425" y="14444"/>
                  </a:cubicBezTo>
                  <a:cubicBezTo>
                    <a:pt x="35403" y="14444"/>
                    <a:pt x="35403" y="14672"/>
                    <a:pt x="35425" y="14672"/>
                  </a:cubicBezTo>
                  <a:cubicBezTo>
                    <a:pt x="35483" y="14817"/>
                    <a:pt x="35689" y="14851"/>
                    <a:pt x="35884" y="14851"/>
                  </a:cubicBezTo>
                  <a:cubicBezTo>
                    <a:pt x="35995" y="14851"/>
                    <a:pt x="36104" y="14840"/>
                    <a:pt x="36179" y="14832"/>
                  </a:cubicBezTo>
                  <a:cubicBezTo>
                    <a:pt x="36384" y="14786"/>
                    <a:pt x="36590" y="14740"/>
                    <a:pt x="36795" y="14672"/>
                  </a:cubicBezTo>
                  <a:cubicBezTo>
                    <a:pt x="36795" y="14672"/>
                    <a:pt x="36955" y="14581"/>
                    <a:pt x="36955" y="14581"/>
                  </a:cubicBezTo>
                  <a:cubicBezTo>
                    <a:pt x="36978" y="14603"/>
                    <a:pt x="37000" y="14832"/>
                    <a:pt x="37023" y="14877"/>
                  </a:cubicBezTo>
                  <a:cubicBezTo>
                    <a:pt x="37092" y="15060"/>
                    <a:pt x="37206" y="15220"/>
                    <a:pt x="37343" y="15334"/>
                  </a:cubicBezTo>
                  <a:cubicBezTo>
                    <a:pt x="37503" y="15448"/>
                    <a:pt x="37685" y="15516"/>
                    <a:pt x="37868" y="15539"/>
                  </a:cubicBezTo>
                  <a:cubicBezTo>
                    <a:pt x="37925" y="15551"/>
                    <a:pt x="37976" y="15556"/>
                    <a:pt x="38028" y="15556"/>
                  </a:cubicBezTo>
                  <a:cubicBezTo>
                    <a:pt x="38079" y="15556"/>
                    <a:pt x="38130" y="15551"/>
                    <a:pt x="38187" y="15539"/>
                  </a:cubicBezTo>
                  <a:cubicBezTo>
                    <a:pt x="38226" y="15539"/>
                    <a:pt x="38333" y="15489"/>
                    <a:pt x="38391" y="15489"/>
                  </a:cubicBezTo>
                  <a:cubicBezTo>
                    <a:pt x="38401" y="15489"/>
                    <a:pt x="38409" y="15490"/>
                    <a:pt x="38416" y="15494"/>
                  </a:cubicBezTo>
                  <a:lnTo>
                    <a:pt x="38416" y="15539"/>
                  </a:lnTo>
                  <a:lnTo>
                    <a:pt x="38416" y="15676"/>
                  </a:lnTo>
                  <a:cubicBezTo>
                    <a:pt x="38210" y="15745"/>
                    <a:pt x="38005" y="15813"/>
                    <a:pt x="37776" y="15813"/>
                  </a:cubicBezTo>
                  <a:cubicBezTo>
                    <a:pt x="37618" y="15813"/>
                    <a:pt x="37420" y="15746"/>
                    <a:pt x="37254" y="15746"/>
                  </a:cubicBezTo>
                  <a:cubicBezTo>
                    <a:pt x="37204" y="15746"/>
                    <a:pt x="37157" y="15752"/>
                    <a:pt x="37115" y="15768"/>
                  </a:cubicBezTo>
                  <a:cubicBezTo>
                    <a:pt x="37092" y="15790"/>
                    <a:pt x="37092" y="16019"/>
                    <a:pt x="37115" y="16019"/>
                  </a:cubicBezTo>
                  <a:cubicBezTo>
                    <a:pt x="37137" y="16041"/>
                    <a:pt x="37160" y="16064"/>
                    <a:pt x="37206" y="16087"/>
                  </a:cubicBezTo>
                  <a:cubicBezTo>
                    <a:pt x="37297" y="16156"/>
                    <a:pt x="37434" y="16178"/>
                    <a:pt x="37548" y="16178"/>
                  </a:cubicBezTo>
                  <a:cubicBezTo>
                    <a:pt x="37548" y="16201"/>
                    <a:pt x="37548" y="16201"/>
                    <a:pt x="37548" y="16201"/>
                  </a:cubicBezTo>
                  <a:cubicBezTo>
                    <a:pt x="37434" y="16293"/>
                    <a:pt x="37411" y="16407"/>
                    <a:pt x="37388" y="16521"/>
                  </a:cubicBezTo>
                  <a:cubicBezTo>
                    <a:pt x="37320" y="16818"/>
                    <a:pt x="37251" y="17069"/>
                    <a:pt x="37229" y="17342"/>
                  </a:cubicBezTo>
                  <a:lnTo>
                    <a:pt x="37229" y="17365"/>
                  </a:lnTo>
                  <a:cubicBezTo>
                    <a:pt x="37229" y="17434"/>
                    <a:pt x="37183" y="17502"/>
                    <a:pt x="37183" y="17594"/>
                  </a:cubicBezTo>
                  <a:cubicBezTo>
                    <a:pt x="37183" y="17601"/>
                    <a:pt x="37183" y="17608"/>
                    <a:pt x="37183" y="17616"/>
                  </a:cubicBezTo>
                  <a:cubicBezTo>
                    <a:pt x="37183" y="17616"/>
                    <a:pt x="37183" y="17616"/>
                    <a:pt x="37183" y="17639"/>
                  </a:cubicBezTo>
                  <a:cubicBezTo>
                    <a:pt x="37183" y="17662"/>
                    <a:pt x="37183" y="17685"/>
                    <a:pt x="37183" y="17708"/>
                  </a:cubicBezTo>
                  <a:cubicBezTo>
                    <a:pt x="37160" y="17753"/>
                    <a:pt x="37160" y="17822"/>
                    <a:pt x="37137" y="17890"/>
                  </a:cubicBezTo>
                  <a:cubicBezTo>
                    <a:pt x="37069" y="18073"/>
                    <a:pt x="36704" y="18141"/>
                    <a:pt x="36521" y="18164"/>
                  </a:cubicBezTo>
                  <a:cubicBezTo>
                    <a:pt x="36453" y="18176"/>
                    <a:pt x="36384" y="18181"/>
                    <a:pt x="36316" y="18181"/>
                  </a:cubicBezTo>
                  <a:cubicBezTo>
                    <a:pt x="36247" y="18181"/>
                    <a:pt x="36179" y="18176"/>
                    <a:pt x="36110" y="18164"/>
                  </a:cubicBezTo>
                  <a:cubicBezTo>
                    <a:pt x="36031" y="18125"/>
                    <a:pt x="35953" y="18068"/>
                    <a:pt x="35859" y="18068"/>
                  </a:cubicBezTo>
                  <a:cubicBezTo>
                    <a:pt x="35844" y="18068"/>
                    <a:pt x="35829" y="18070"/>
                    <a:pt x="35813" y="18073"/>
                  </a:cubicBezTo>
                  <a:cubicBezTo>
                    <a:pt x="35813" y="18073"/>
                    <a:pt x="35791" y="18301"/>
                    <a:pt x="35813" y="18324"/>
                  </a:cubicBezTo>
                  <a:cubicBezTo>
                    <a:pt x="35882" y="18507"/>
                    <a:pt x="36156" y="18552"/>
                    <a:pt x="36338" y="18552"/>
                  </a:cubicBezTo>
                  <a:cubicBezTo>
                    <a:pt x="36521" y="18552"/>
                    <a:pt x="36704" y="18507"/>
                    <a:pt x="36909" y="18438"/>
                  </a:cubicBezTo>
                  <a:lnTo>
                    <a:pt x="36909" y="18438"/>
                  </a:lnTo>
                  <a:cubicBezTo>
                    <a:pt x="36909" y="18438"/>
                    <a:pt x="36909" y="18461"/>
                    <a:pt x="36886" y="18461"/>
                  </a:cubicBezTo>
                  <a:cubicBezTo>
                    <a:pt x="36628" y="18558"/>
                    <a:pt x="36347" y="18655"/>
                    <a:pt x="36067" y="18655"/>
                  </a:cubicBezTo>
                  <a:cubicBezTo>
                    <a:pt x="35951" y="18655"/>
                    <a:pt x="35836" y="18638"/>
                    <a:pt x="35722" y="18598"/>
                  </a:cubicBezTo>
                  <a:cubicBezTo>
                    <a:pt x="35517" y="18529"/>
                    <a:pt x="35311" y="18415"/>
                    <a:pt x="35129" y="18301"/>
                  </a:cubicBezTo>
                  <a:cubicBezTo>
                    <a:pt x="35152" y="18278"/>
                    <a:pt x="35152" y="18233"/>
                    <a:pt x="35174" y="18210"/>
                  </a:cubicBezTo>
                  <a:cubicBezTo>
                    <a:pt x="35243" y="18096"/>
                    <a:pt x="35334" y="18027"/>
                    <a:pt x="35403" y="17913"/>
                  </a:cubicBezTo>
                  <a:cubicBezTo>
                    <a:pt x="35448" y="17822"/>
                    <a:pt x="35448" y="17685"/>
                    <a:pt x="35471" y="17571"/>
                  </a:cubicBezTo>
                  <a:cubicBezTo>
                    <a:pt x="35517" y="17411"/>
                    <a:pt x="35562" y="17274"/>
                    <a:pt x="35631" y="17114"/>
                  </a:cubicBezTo>
                  <a:cubicBezTo>
                    <a:pt x="35699" y="16886"/>
                    <a:pt x="35722" y="16658"/>
                    <a:pt x="35813" y="16429"/>
                  </a:cubicBezTo>
                  <a:cubicBezTo>
                    <a:pt x="35882" y="16293"/>
                    <a:pt x="35928" y="16133"/>
                    <a:pt x="35996" y="15996"/>
                  </a:cubicBezTo>
                  <a:cubicBezTo>
                    <a:pt x="36042" y="15904"/>
                    <a:pt x="36110" y="15836"/>
                    <a:pt x="36133" y="15745"/>
                  </a:cubicBezTo>
                  <a:cubicBezTo>
                    <a:pt x="36133" y="15745"/>
                    <a:pt x="36133" y="15722"/>
                    <a:pt x="36133" y="15722"/>
                  </a:cubicBezTo>
                  <a:lnTo>
                    <a:pt x="36133" y="15494"/>
                  </a:lnTo>
                  <a:cubicBezTo>
                    <a:pt x="36133" y="15516"/>
                    <a:pt x="36110" y="15516"/>
                    <a:pt x="36110" y="15516"/>
                  </a:cubicBezTo>
                  <a:cubicBezTo>
                    <a:pt x="36110" y="15516"/>
                    <a:pt x="36133" y="15494"/>
                    <a:pt x="36133" y="15494"/>
                  </a:cubicBezTo>
                  <a:lnTo>
                    <a:pt x="36133" y="15494"/>
                  </a:lnTo>
                  <a:cubicBezTo>
                    <a:pt x="35813" y="15676"/>
                    <a:pt x="35677" y="16041"/>
                    <a:pt x="35540" y="16338"/>
                  </a:cubicBezTo>
                  <a:cubicBezTo>
                    <a:pt x="35448" y="16521"/>
                    <a:pt x="35380" y="16703"/>
                    <a:pt x="35311" y="16886"/>
                  </a:cubicBezTo>
                  <a:cubicBezTo>
                    <a:pt x="35289" y="16954"/>
                    <a:pt x="35243" y="17000"/>
                    <a:pt x="35220" y="17046"/>
                  </a:cubicBezTo>
                  <a:cubicBezTo>
                    <a:pt x="35174" y="17137"/>
                    <a:pt x="35174" y="17228"/>
                    <a:pt x="35152" y="17297"/>
                  </a:cubicBezTo>
                  <a:cubicBezTo>
                    <a:pt x="35106" y="17365"/>
                    <a:pt x="35060" y="17479"/>
                    <a:pt x="35015" y="17548"/>
                  </a:cubicBezTo>
                  <a:cubicBezTo>
                    <a:pt x="34992" y="17571"/>
                    <a:pt x="34946" y="17594"/>
                    <a:pt x="34923" y="17616"/>
                  </a:cubicBezTo>
                  <a:cubicBezTo>
                    <a:pt x="34878" y="17685"/>
                    <a:pt x="34855" y="17776"/>
                    <a:pt x="34786" y="17822"/>
                  </a:cubicBezTo>
                  <a:cubicBezTo>
                    <a:pt x="34718" y="17890"/>
                    <a:pt x="34604" y="17913"/>
                    <a:pt x="34535" y="17982"/>
                  </a:cubicBezTo>
                  <a:cubicBezTo>
                    <a:pt x="34535" y="18004"/>
                    <a:pt x="34535" y="18027"/>
                    <a:pt x="34535" y="18050"/>
                  </a:cubicBezTo>
                  <a:cubicBezTo>
                    <a:pt x="34193" y="17959"/>
                    <a:pt x="33828" y="17913"/>
                    <a:pt x="33508" y="17731"/>
                  </a:cubicBezTo>
                  <a:cubicBezTo>
                    <a:pt x="33348" y="17639"/>
                    <a:pt x="33211" y="17502"/>
                    <a:pt x="33097" y="17365"/>
                  </a:cubicBezTo>
                  <a:cubicBezTo>
                    <a:pt x="33120" y="17342"/>
                    <a:pt x="33143" y="17320"/>
                    <a:pt x="33166" y="17274"/>
                  </a:cubicBezTo>
                  <a:cubicBezTo>
                    <a:pt x="33234" y="17183"/>
                    <a:pt x="33234" y="17160"/>
                    <a:pt x="33326" y="17091"/>
                  </a:cubicBezTo>
                  <a:cubicBezTo>
                    <a:pt x="33485" y="16954"/>
                    <a:pt x="33554" y="16681"/>
                    <a:pt x="33691" y="16498"/>
                  </a:cubicBezTo>
                  <a:cubicBezTo>
                    <a:pt x="33851" y="16315"/>
                    <a:pt x="33965" y="16110"/>
                    <a:pt x="34124" y="15927"/>
                  </a:cubicBezTo>
                  <a:cubicBezTo>
                    <a:pt x="34193" y="15836"/>
                    <a:pt x="34261" y="15745"/>
                    <a:pt x="34330" y="15653"/>
                  </a:cubicBezTo>
                  <a:cubicBezTo>
                    <a:pt x="34375" y="15608"/>
                    <a:pt x="34467" y="15562"/>
                    <a:pt x="34490" y="15494"/>
                  </a:cubicBezTo>
                  <a:cubicBezTo>
                    <a:pt x="34490" y="15471"/>
                    <a:pt x="34490" y="15402"/>
                    <a:pt x="34490" y="15357"/>
                  </a:cubicBezTo>
                  <a:lnTo>
                    <a:pt x="34490" y="15243"/>
                  </a:lnTo>
                  <a:cubicBezTo>
                    <a:pt x="34216" y="15265"/>
                    <a:pt x="34010" y="15539"/>
                    <a:pt x="33828" y="15722"/>
                  </a:cubicBezTo>
                  <a:cubicBezTo>
                    <a:pt x="33691" y="15836"/>
                    <a:pt x="33577" y="15973"/>
                    <a:pt x="33462" y="16110"/>
                  </a:cubicBezTo>
                  <a:cubicBezTo>
                    <a:pt x="33417" y="16133"/>
                    <a:pt x="33371" y="16156"/>
                    <a:pt x="33326" y="16201"/>
                  </a:cubicBezTo>
                  <a:cubicBezTo>
                    <a:pt x="33280" y="16247"/>
                    <a:pt x="33280" y="16315"/>
                    <a:pt x="33234" y="16361"/>
                  </a:cubicBezTo>
                  <a:cubicBezTo>
                    <a:pt x="33166" y="16452"/>
                    <a:pt x="33074" y="16498"/>
                    <a:pt x="33006" y="16566"/>
                  </a:cubicBezTo>
                  <a:cubicBezTo>
                    <a:pt x="32915" y="16635"/>
                    <a:pt x="32892" y="16749"/>
                    <a:pt x="32801" y="16795"/>
                  </a:cubicBezTo>
                  <a:cubicBezTo>
                    <a:pt x="32767" y="16815"/>
                    <a:pt x="32742" y="16823"/>
                    <a:pt x="32721" y="16823"/>
                  </a:cubicBezTo>
                  <a:cubicBezTo>
                    <a:pt x="32673" y="16823"/>
                    <a:pt x="32657" y="16775"/>
                    <a:pt x="32641" y="16726"/>
                  </a:cubicBezTo>
                  <a:cubicBezTo>
                    <a:pt x="32641" y="16681"/>
                    <a:pt x="32641" y="16635"/>
                    <a:pt x="32618" y="16635"/>
                  </a:cubicBezTo>
                  <a:cubicBezTo>
                    <a:pt x="32458" y="16452"/>
                    <a:pt x="32435" y="16019"/>
                    <a:pt x="32413" y="15790"/>
                  </a:cubicBezTo>
                  <a:cubicBezTo>
                    <a:pt x="32390" y="15539"/>
                    <a:pt x="32367" y="15288"/>
                    <a:pt x="32298" y="15037"/>
                  </a:cubicBezTo>
                  <a:cubicBezTo>
                    <a:pt x="32413" y="14969"/>
                    <a:pt x="32504" y="14900"/>
                    <a:pt x="32618" y="14832"/>
                  </a:cubicBezTo>
                  <a:cubicBezTo>
                    <a:pt x="32732" y="14763"/>
                    <a:pt x="32869" y="14740"/>
                    <a:pt x="33006" y="14695"/>
                  </a:cubicBezTo>
                  <a:cubicBezTo>
                    <a:pt x="33166" y="14603"/>
                    <a:pt x="33303" y="14489"/>
                    <a:pt x="33485" y="14421"/>
                  </a:cubicBezTo>
                  <a:cubicBezTo>
                    <a:pt x="33668" y="14330"/>
                    <a:pt x="33873" y="14284"/>
                    <a:pt x="34056" y="14215"/>
                  </a:cubicBezTo>
                  <a:cubicBezTo>
                    <a:pt x="34216" y="14170"/>
                    <a:pt x="34375" y="14078"/>
                    <a:pt x="34535" y="14010"/>
                  </a:cubicBezTo>
                  <a:cubicBezTo>
                    <a:pt x="34695" y="13942"/>
                    <a:pt x="34878" y="13896"/>
                    <a:pt x="35060" y="13805"/>
                  </a:cubicBezTo>
                  <a:cubicBezTo>
                    <a:pt x="35197" y="13736"/>
                    <a:pt x="35334" y="13645"/>
                    <a:pt x="35471" y="13576"/>
                  </a:cubicBezTo>
                  <a:cubicBezTo>
                    <a:pt x="35562" y="13531"/>
                    <a:pt x="35722" y="13462"/>
                    <a:pt x="35768" y="13371"/>
                  </a:cubicBezTo>
                  <a:cubicBezTo>
                    <a:pt x="35791" y="13348"/>
                    <a:pt x="35768" y="13302"/>
                    <a:pt x="35768" y="13234"/>
                  </a:cubicBezTo>
                  <a:lnTo>
                    <a:pt x="35768" y="13120"/>
                  </a:lnTo>
                  <a:cubicBezTo>
                    <a:pt x="35471" y="13188"/>
                    <a:pt x="35174" y="13348"/>
                    <a:pt x="34878" y="13439"/>
                  </a:cubicBezTo>
                  <a:cubicBezTo>
                    <a:pt x="34604" y="13531"/>
                    <a:pt x="34353" y="13599"/>
                    <a:pt x="34079" y="13668"/>
                  </a:cubicBezTo>
                  <a:cubicBezTo>
                    <a:pt x="33987" y="13690"/>
                    <a:pt x="33896" y="13713"/>
                    <a:pt x="33805" y="13736"/>
                  </a:cubicBezTo>
                  <a:cubicBezTo>
                    <a:pt x="33691" y="13805"/>
                    <a:pt x="33531" y="13805"/>
                    <a:pt x="33394" y="13850"/>
                  </a:cubicBezTo>
                  <a:cubicBezTo>
                    <a:pt x="33166" y="13942"/>
                    <a:pt x="32915" y="14056"/>
                    <a:pt x="32664" y="14124"/>
                  </a:cubicBezTo>
                  <a:cubicBezTo>
                    <a:pt x="32549" y="14147"/>
                    <a:pt x="32435" y="14215"/>
                    <a:pt x="32344" y="14284"/>
                  </a:cubicBezTo>
                  <a:cubicBezTo>
                    <a:pt x="32298" y="14307"/>
                    <a:pt x="32230" y="14375"/>
                    <a:pt x="32161" y="14375"/>
                  </a:cubicBezTo>
                  <a:cubicBezTo>
                    <a:pt x="32070" y="14375"/>
                    <a:pt x="32093" y="14330"/>
                    <a:pt x="32047" y="14238"/>
                  </a:cubicBezTo>
                  <a:cubicBezTo>
                    <a:pt x="31910" y="13919"/>
                    <a:pt x="31728" y="13599"/>
                    <a:pt x="31477" y="13325"/>
                  </a:cubicBezTo>
                  <a:cubicBezTo>
                    <a:pt x="31198" y="13032"/>
                    <a:pt x="30808" y="12842"/>
                    <a:pt x="30428" y="12842"/>
                  </a:cubicBezTo>
                  <a:cubicBezTo>
                    <a:pt x="30185" y="12842"/>
                    <a:pt x="29946" y="12919"/>
                    <a:pt x="29742" y="13097"/>
                  </a:cubicBezTo>
                  <a:cubicBezTo>
                    <a:pt x="29719" y="13120"/>
                    <a:pt x="29742" y="13211"/>
                    <a:pt x="29742" y="13280"/>
                  </a:cubicBezTo>
                  <a:lnTo>
                    <a:pt x="29742" y="13348"/>
                  </a:lnTo>
                  <a:cubicBezTo>
                    <a:pt x="29925" y="13348"/>
                    <a:pt x="30097" y="13335"/>
                    <a:pt x="30265" y="13335"/>
                  </a:cubicBezTo>
                  <a:cubicBezTo>
                    <a:pt x="30538" y="13335"/>
                    <a:pt x="30797" y="13370"/>
                    <a:pt x="31066" y="13553"/>
                  </a:cubicBezTo>
                  <a:cubicBezTo>
                    <a:pt x="31408" y="13805"/>
                    <a:pt x="31659" y="14193"/>
                    <a:pt x="31819" y="14603"/>
                  </a:cubicBezTo>
                  <a:cubicBezTo>
                    <a:pt x="31819" y="14649"/>
                    <a:pt x="31819" y="14695"/>
                    <a:pt x="31819" y="14740"/>
                  </a:cubicBezTo>
                  <a:cubicBezTo>
                    <a:pt x="31819" y="14740"/>
                    <a:pt x="31819" y="14740"/>
                    <a:pt x="31819" y="14763"/>
                  </a:cubicBezTo>
                  <a:lnTo>
                    <a:pt x="31819" y="14786"/>
                  </a:lnTo>
                  <a:cubicBezTo>
                    <a:pt x="31842" y="14832"/>
                    <a:pt x="31865" y="14900"/>
                    <a:pt x="31888" y="14946"/>
                  </a:cubicBezTo>
                  <a:cubicBezTo>
                    <a:pt x="31602" y="14851"/>
                    <a:pt x="31333" y="14803"/>
                    <a:pt x="31053" y="14803"/>
                  </a:cubicBezTo>
                  <a:cubicBezTo>
                    <a:pt x="30997" y="14803"/>
                    <a:pt x="30940" y="14805"/>
                    <a:pt x="30883" y="14809"/>
                  </a:cubicBezTo>
                  <a:cubicBezTo>
                    <a:pt x="30678" y="14809"/>
                    <a:pt x="30472" y="14855"/>
                    <a:pt x="30290" y="14900"/>
                  </a:cubicBezTo>
                  <a:cubicBezTo>
                    <a:pt x="30198" y="14923"/>
                    <a:pt x="30130" y="14946"/>
                    <a:pt x="30039" y="14969"/>
                  </a:cubicBezTo>
                  <a:cubicBezTo>
                    <a:pt x="29993" y="14991"/>
                    <a:pt x="29925" y="14991"/>
                    <a:pt x="29879" y="15014"/>
                  </a:cubicBezTo>
                  <a:cubicBezTo>
                    <a:pt x="29856" y="14991"/>
                    <a:pt x="29856" y="14969"/>
                    <a:pt x="29810" y="14969"/>
                  </a:cubicBezTo>
                  <a:cubicBezTo>
                    <a:pt x="29651" y="14946"/>
                    <a:pt x="29514" y="14900"/>
                    <a:pt x="29354" y="14832"/>
                  </a:cubicBezTo>
                  <a:cubicBezTo>
                    <a:pt x="29171" y="14763"/>
                    <a:pt x="29034" y="14740"/>
                    <a:pt x="28852" y="14695"/>
                  </a:cubicBezTo>
                  <a:cubicBezTo>
                    <a:pt x="28692" y="14672"/>
                    <a:pt x="28555" y="14603"/>
                    <a:pt x="28372" y="14603"/>
                  </a:cubicBezTo>
                  <a:cubicBezTo>
                    <a:pt x="28327" y="14603"/>
                    <a:pt x="28264" y="14598"/>
                    <a:pt x="28204" y="14598"/>
                  </a:cubicBezTo>
                  <a:cubicBezTo>
                    <a:pt x="28144" y="14598"/>
                    <a:pt x="28087" y="14603"/>
                    <a:pt x="28053" y="14626"/>
                  </a:cubicBezTo>
                  <a:cubicBezTo>
                    <a:pt x="28030" y="14626"/>
                    <a:pt x="28030" y="14855"/>
                    <a:pt x="28053" y="14877"/>
                  </a:cubicBezTo>
                  <a:cubicBezTo>
                    <a:pt x="28281" y="15083"/>
                    <a:pt x="28624" y="15106"/>
                    <a:pt x="28897" y="15265"/>
                  </a:cubicBezTo>
                  <a:cubicBezTo>
                    <a:pt x="28943" y="15288"/>
                    <a:pt x="29012" y="15334"/>
                    <a:pt x="29080" y="15357"/>
                  </a:cubicBezTo>
                  <a:cubicBezTo>
                    <a:pt x="29126" y="15380"/>
                    <a:pt x="29149" y="15402"/>
                    <a:pt x="29194" y="15425"/>
                  </a:cubicBezTo>
                  <a:cubicBezTo>
                    <a:pt x="28829" y="15676"/>
                    <a:pt x="28555" y="16019"/>
                    <a:pt x="28281" y="16361"/>
                  </a:cubicBezTo>
                  <a:cubicBezTo>
                    <a:pt x="28235" y="16429"/>
                    <a:pt x="28121" y="16681"/>
                    <a:pt x="28030" y="16703"/>
                  </a:cubicBezTo>
                  <a:cubicBezTo>
                    <a:pt x="28025" y="16705"/>
                    <a:pt x="28019" y="16706"/>
                    <a:pt x="28012" y="16706"/>
                  </a:cubicBezTo>
                  <a:cubicBezTo>
                    <a:pt x="27934" y="16706"/>
                    <a:pt x="27774" y="16588"/>
                    <a:pt x="27711" y="16566"/>
                  </a:cubicBezTo>
                  <a:cubicBezTo>
                    <a:pt x="27596" y="16544"/>
                    <a:pt x="27505" y="16498"/>
                    <a:pt x="27391" y="16452"/>
                  </a:cubicBezTo>
                  <a:cubicBezTo>
                    <a:pt x="27352" y="16433"/>
                    <a:pt x="27245" y="16379"/>
                    <a:pt x="27187" y="16379"/>
                  </a:cubicBezTo>
                  <a:cubicBezTo>
                    <a:pt x="27177" y="16379"/>
                    <a:pt x="27169" y="16381"/>
                    <a:pt x="27163" y="16384"/>
                  </a:cubicBezTo>
                  <a:cubicBezTo>
                    <a:pt x="27140" y="16384"/>
                    <a:pt x="27163" y="16612"/>
                    <a:pt x="27163" y="16635"/>
                  </a:cubicBezTo>
                  <a:cubicBezTo>
                    <a:pt x="27186" y="16863"/>
                    <a:pt x="27414" y="16977"/>
                    <a:pt x="27574" y="17114"/>
                  </a:cubicBezTo>
                  <a:cubicBezTo>
                    <a:pt x="27665" y="17183"/>
                    <a:pt x="27733" y="17228"/>
                    <a:pt x="27825" y="17297"/>
                  </a:cubicBezTo>
                  <a:lnTo>
                    <a:pt x="27825" y="17434"/>
                  </a:lnTo>
                  <a:cubicBezTo>
                    <a:pt x="27847" y="17411"/>
                    <a:pt x="27870" y="17365"/>
                    <a:pt x="27893" y="17365"/>
                  </a:cubicBezTo>
                  <a:cubicBezTo>
                    <a:pt x="27927" y="17354"/>
                    <a:pt x="27927" y="17348"/>
                    <a:pt x="27927" y="17348"/>
                  </a:cubicBezTo>
                  <a:cubicBezTo>
                    <a:pt x="27927" y="17348"/>
                    <a:pt x="27927" y="17354"/>
                    <a:pt x="27962" y="17365"/>
                  </a:cubicBezTo>
                  <a:cubicBezTo>
                    <a:pt x="27984" y="17365"/>
                    <a:pt x="28030" y="17457"/>
                    <a:pt x="28053" y="17457"/>
                  </a:cubicBezTo>
                  <a:cubicBezTo>
                    <a:pt x="28076" y="17502"/>
                    <a:pt x="28121" y="17525"/>
                    <a:pt x="28144" y="17548"/>
                  </a:cubicBezTo>
                  <a:cubicBezTo>
                    <a:pt x="27984" y="17913"/>
                    <a:pt x="27870" y="18301"/>
                    <a:pt x="27711" y="18689"/>
                  </a:cubicBezTo>
                  <a:cubicBezTo>
                    <a:pt x="27642" y="18895"/>
                    <a:pt x="27528" y="19100"/>
                    <a:pt x="27414" y="19283"/>
                  </a:cubicBezTo>
                  <a:cubicBezTo>
                    <a:pt x="27368" y="19397"/>
                    <a:pt x="27322" y="19488"/>
                    <a:pt x="27254" y="19579"/>
                  </a:cubicBezTo>
                  <a:cubicBezTo>
                    <a:pt x="27210" y="19652"/>
                    <a:pt x="27176" y="19706"/>
                    <a:pt x="27145" y="19706"/>
                  </a:cubicBezTo>
                  <a:cubicBezTo>
                    <a:pt x="27127" y="19706"/>
                    <a:pt x="27111" y="19689"/>
                    <a:pt x="27094" y="19648"/>
                  </a:cubicBezTo>
                  <a:cubicBezTo>
                    <a:pt x="27094" y="19633"/>
                    <a:pt x="27094" y="19608"/>
                    <a:pt x="27094" y="19579"/>
                  </a:cubicBezTo>
                  <a:lnTo>
                    <a:pt x="27094" y="19465"/>
                  </a:lnTo>
                  <a:cubicBezTo>
                    <a:pt x="27094" y="19465"/>
                    <a:pt x="27094" y="19442"/>
                    <a:pt x="27094" y="19442"/>
                  </a:cubicBezTo>
                  <a:cubicBezTo>
                    <a:pt x="27094" y="19397"/>
                    <a:pt x="27117" y="19351"/>
                    <a:pt x="27094" y="19328"/>
                  </a:cubicBezTo>
                  <a:cubicBezTo>
                    <a:pt x="27071" y="19146"/>
                    <a:pt x="26957" y="18963"/>
                    <a:pt x="26889" y="18826"/>
                  </a:cubicBezTo>
                  <a:cubicBezTo>
                    <a:pt x="26820" y="18666"/>
                    <a:pt x="26752" y="18529"/>
                    <a:pt x="26683" y="18392"/>
                  </a:cubicBezTo>
                  <a:cubicBezTo>
                    <a:pt x="26592" y="18233"/>
                    <a:pt x="26478" y="18119"/>
                    <a:pt x="26387" y="17982"/>
                  </a:cubicBezTo>
                  <a:cubicBezTo>
                    <a:pt x="26295" y="17822"/>
                    <a:pt x="26204" y="17662"/>
                    <a:pt x="26113" y="17502"/>
                  </a:cubicBezTo>
                  <a:cubicBezTo>
                    <a:pt x="26067" y="17434"/>
                    <a:pt x="26044" y="17228"/>
                    <a:pt x="25976" y="17183"/>
                  </a:cubicBezTo>
                  <a:cubicBezTo>
                    <a:pt x="25973" y="17181"/>
                    <a:pt x="25971" y="17181"/>
                    <a:pt x="25968" y="17181"/>
                  </a:cubicBezTo>
                  <a:cubicBezTo>
                    <a:pt x="25930" y="17181"/>
                    <a:pt x="25930" y="17346"/>
                    <a:pt x="25930" y="17411"/>
                  </a:cubicBezTo>
                  <a:cubicBezTo>
                    <a:pt x="25930" y="17457"/>
                    <a:pt x="25930" y="17525"/>
                    <a:pt x="25930" y="17594"/>
                  </a:cubicBezTo>
                  <a:cubicBezTo>
                    <a:pt x="25930" y="17708"/>
                    <a:pt x="25953" y="17799"/>
                    <a:pt x="25999" y="17913"/>
                  </a:cubicBezTo>
                  <a:cubicBezTo>
                    <a:pt x="26113" y="18187"/>
                    <a:pt x="26227" y="18461"/>
                    <a:pt x="26341" y="18735"/>
                  </a:cubicBezTo>
                  <a:cubicBezTo>
                    <a:pt x="26364" y="18826"/>
                    <a:pt x="26432" y="18917"/>
                    <a:pt x="26455" y="19009"/>
                  </a:cubicBezTo>
                  <a:cubicBezTo>
                    <a:pt x="26478" y="19054"/>
                    <a:pt x="26455" y="19123"/>
                    <a:pt x="26478" y="19191"/>
                  </a:cubicBezTo>
                  <a:cubicBezTo>
                    <a:pt x="26524" y="19283"/>
                    <a:pt x="26546" y="19305"/>
                    <a:pt x="26569" y="19374"/>
                  </a:cubicBezTo>
                  <a:cubicBezTo>
                    <a:pt x="26569" y="19420"/>
                    <a:pt x="26569" y="19442"/>
                    <a:pt x="26569" y="19465"/>
                  </a:cubicBezTo>
                  <a:lnTo>
                    <a:pt x="26569" y="19534"/>
                  </a:lnTo>
                  <a:lnTo>
                    <a:pt x="26569" y="19716"/>
                  </a:lnTo>
                  <a:cubicBezTo>
                    <a:pt x="26569" y="19739"/>
                    <a:pt x="26569" y="19739"/>
                    <a:pt x="26569" y="19739"/>
                  </a:cubicBezTo>
                  <a:cubicBezTo>
                    <a:pt x="26569" y="19762"/>
                    <a:pt x="26569" y="19762"/>
                    <a:pt x="26569" y="19762"/>
                  </a:cubicBezTo>
                  <a:cubicBezTo>
                    <a:pt x="26569" y="19922"/>
                    <a:pt x="26592" y="20127"/>
                    <a:pt x="26638" y="20287"/>
                  </a:cubicBezTo>
                  <a:cubicBezTo>
                    <a:pt x="26455" y="20447"/>
                    <a:pt x="26273" y="20584"/>
                    <a:pt x="26067" y="20743"/>
                  </a:cubicBezTo>
                  <a:cubicBezTo>
                    <a:pt x="25999" y="20812"/>
                    <a:pt x="25862" y="20949"/>
                    <a:pt x="25770" y="20995"/>
                  </a:cubicBezTo>
                  <a:cubicBezTo>
                    <a:pt x="25733" y="21004"/>
                    <a:pt x="25719" y="21013"/>
                    <a:pt x="25713" y="21013"/>
                  </a:cubicBezTo>
                  <a:cubicBezTo>
                    <a:pt x="25705" y="21013"/>
                    <a:pt x="25715" y="20994"/>
                    <a:pt x="25702" y="20926"/>
                  </a:cubicBezTo>
                  <a:cubicBezTo>
                    <a:pt x="25679" y="20858"/>
                    <a:pt x="25633" y="20812"/>
                    <a:pt x="25611" y="20743"/>
                  </a:cubicBezTo>
                  <a:cubicBezTo>
                    <a:pt x="25542" y="20607"/>
                    <a:pt x="25496" y="20470"/>
                    <a:pt x="25451" y="20333"/>
                  </a:cubicBezTo>
                  <a:cubicBezTo>
                    <a:pt x="25405" y="20196"/>
                    <a:pt x="25337" y="20104"/>
                    <a:pt x="25268" y="19990"/>
                  </a:cubicBezTo>
                  <a:cubicBezTo>
                    <a:pt x="25223" y="19876"/>
                    <a:pt x="25200" y="19762"/>
                    <a:pt x="25131" y="19648"/>
                  </a:cubicBezTo>
                  <a:cubicBezTo>
                    <a:pt x="25086" y="19557"/>
                    <a:pt x="25017" y="19488"/>
                    <a:pt x="24971" y="19374"/>
                  </a:cubicBezTo>
                  <a:cubicBezTo>
                    <a:pt x="24956" y="19327"/>
                    <a:pt x="24929" y="19237"/>
                    <a:pt x="24900" y="19237"/>
                  </a:cubicBezTo>
                  <a:cubicBezTo>
                    <a:pt x="24886" y="19237"/>
                    <a:pt x="24872" y="19255"/>
                    <a:pt x="24857" y="19305"/>
                  </a:cubicBezTo>
                  <a:cubicBezTo>
                    <a:pt x="24857" y="19351"/>
                    <a:pt x="24857" y="19397"/>
                    <a:pt x="24857" y="19442"/>
                  </a:cubicBezTo>
                  <a:cubicBezTo>
                    <a:pt x="24857" y="19534"/>
                    <a:pt x="24857" y="19625"/>
                    <a:pt x="24857" y="19716"/>
                  </a:cubicBezTo>
                  <a:cubicBezTo>
                    <a:pt x="24880" y="19945"/>
                    <a:pt x="24994" y="20196"/>
                    <a:pt x="25040" y="20424"/>
                  </a:cubicBezTo>
                  <a:cubicBezTo>
                    <a:pt x="25063" y="20561"/>
                    <a:pt x="25108" y="20675"/>
                    <a:pt x="25154" y="20789"/>
                  </a:cubicBezTo>
                  <a:cubicBezTo>
                    <a:pt x="25154" y="20812"/>
                    <a:pt x="25154" y="20835"/>
                    <a:pt x="25154" y="20858"/>
                  </a:cubicBezTo>
                  <a:lnTo>
                    <a:pt x="25154" y="20880"/>
                  </a:lnTo>
                  <a:cubicBezTo>
                    <a:pt x="25154" y="20949"/>
                    <a:pt x="25177" y="20995"/>
                    <a:pt x="25200" y="21063"/>
                  </a:cubicBezTo>
                  <a:cubicBezTo>
                    <a:pt x="25200" y="21086"/>
                    <a:pt x="25200" y="21131"/>
                    <a:pt x="25200" y="21177"/>
                  </a:cubicBezTo>
                  <a:cubicBezTo>
                    <a:pt x="25177" y="21223"/>
                    <a:pt x="25177" y="21268"/>
                    <a:pt x="25154" y="21314"/>
                  </a:cubicBezTo>
                  <a:cubicBezTo>
                    <a:pt x="25131" y="21383"/>
                    <a:pt x="25086" y="21428"/>
                    <a:pt x="25017" y="21428"/>
                  </a:cubicBezTo>
                  <a:cubicBezTo>
                    <a:pt x="25017" y="21428"/>
                    <a:pt x="25017" y="21656"/>
                    <a:pt x="25017" y="21679"/>
                  </a:cubicBezTo>
                  <a:cubicBezTo>
                    <a:pt x="25040" y="21702"/>
                    <a:pt x="25063" y="21725"/>
                    <a:pt x="25063" y="21748"/>
                  </a:cubicBezTo>
                  <a:cubicBezTo>
                    <a:pt x="24926" y="21885"/>
                    <a:pt x="24766" y="22022"/>
                    <a:pt x="24606" y="22159"/>
                  </a:cubicBezTo>
                  <a:cubicBezTo>
                    <a:pt x="24492" y="22227"/>
                    <a:pt x="24378" y="22296"/>
                    <a:pt x="24287" y="22364"/>
                  </a:cubicBezTo>
                  <a:cubicBezTo>
                    <a:pt x="24224" y="22395"/>
                    <a:pt x="24140" y="22459"/>
                    <a:pt x="24086" y="22459"/>
                  </a:cubicBezTo>
                  <a:cubicBezTo>
                    <a:pt x="24061" y="22459"/>
                    <a:pt x="24043" y="22446"/>
                    <a:pt x="24036" y="22410"/>
                  </a:cubicBezTo>
                  <a:cubicBezTo>
                    <a:pt x="24036" y="22364"/>
                    <a:pt x="24036" y="22341"/>
                    <a:pt x="24036" y="22296"/>
                  </a:cubicBezTo>
                  <a:lnTo>
                    <a:pt x="24013" y="22296"/>
                  </a:lnTo>
                  <a:cubicBezTo>
                    <a:pt x="24013" y="22204"/>
                    <a:pt x="23990" y="22113"/>
                    <a:pt x="23967" y="22022"/>
                  </a:cubicBezTo>
                  <a:cubicBezTo>
                    <a:pt x="23967" y="21994"/>
                    <a:pt x="23967" y="21974"/>
                    <a:pt x="23967" y="21953"/>
                  </a:cubicBezTo>
                  <a:cubicBezTo>
                    <a:pt x="23990" y="21885"/>
                    <a:pt x="23990" y="21839"/>
                    <a:pt x="23990" y="21771"/>
                  </a:cubicBezTo>
                  <a:lnTo>
                    <a:pt x="23990" y="21748"/>
                  </a:lnTo>
                  <a:cubicBezTo>
                    <a:pt x="23990" y="21656"/>
                    <a:pt x="23990" y="21565"/>
                    <a:pt x="23990" y="21474"/>
                  </a:cubicBezTo>
                  <a:cubicBezTo>
                    <a:pt x="23944" y="21131"/>
                    <a:pt x="23739" y="20766"/>
                    <a:pt x="23625" y="20447"/>
                  </a:cubicBezTo>
                  <a:cubicBezTo>
                    <a:pt x="23488" y="20059"/>
                    <a:pt x="23305" y="19693"/>
                    <a:pt x="23191" y="19305"/>
                  </a:cubicBezTo>
                  <a:cubicBezTo>
                    <a:pt x="23145" y="19123"/>
                    <a:pt x="23054" y="18940"/>
                    <a:pt x="23031" y="18735"/>
                  </a:cubicBezTo>
                  <a:cubicBezTo>
                    <a:pt x="23031" y="18735"/>
                    <a:pt x="23031" y="18324"/>
                    <a:pt x="22986" y="18301"/>
                  </a:cubicBezTo>
                  <a:cubicBezTo>
                    <a:pt x="22983" y="18300"/>
                    <a:pt x="22981" y="18300"/>
                    <a:pt x="22978" y="18300"/>
                  </a:cubicBezTo>
                  <a:cubicBezTo>
                    <a:pt x="22916" y="18300"/>
                    <a:pt x="22894" y="18582"/>
                    <a:pt x="22872" y="18758"/>
                  </a:cubicBezTo>
                  <a:cubicBezTo>
                    <a:pt x="22872" y="18780"/>
                    <a:pt x="22872" y="18803"/>
                    <a:pt x="22872" y="18826"/>
                  </a:cubicBezTo>
                  <a:cubicBezTo>
                    <a:pt x="22872" y="18841"/>
                    <a:pt x="22872" y="18857"/>
                    <a:pt x="22872" y="18872"/>
                  </a:cubicBezTo>
                  <a:cubicBezTo>
                    <a:pt x="22872" y="18917"/>
                    <a:pt x="22872" y="18917"/>
                    <a:pt x="22872" y="18940"/>
                  </a:cubicBezTo>
                  <a:cubicBezTo>
                    <a:pt x="22872" y="18940"/>
                    <a:pt x="22872" y="18963"/>
                    <a:pt x="22872" y="18963"/>
                  </a:cubicBezTo>
                  <a:lnTo>
                    <a:pt x="22872" y="18986"/>
                  </a:lnTo>
                  <a:cubicBezTo>
                    <a:pt x="22872" y="19283"/>
                    <a:pt x="22940" y="19557"/>
                    <a:pt x="23008" y="19830"/>
                  </a:cubicBezTo>
                  <a:cubicBezTo>
                    <a:pt x="23054" y="20082"/>
                    <a:pt x="23123" y="20310"/>
                    <a:pt x="23191" y="20538"/>
                  </a:cubicBezTo>
                  <a:cubicBezTo>
                    <a:pt x="23237" y="20675"/>
                    <a:pt x="23305" y="20812"/>
                    <a:pt x="23328" y="20949"/>
                  </a:cubicBezTo>
                  <a:cubicBezTo>
                    <a:pt x="23351" y="21040"/>
                    <a:pt x="23351" y="21131"/>
                    <a:pt x="23397" y="21246"/>
                  </a:cubicBezTo>
                  <a:cubicBezTo>
                    <a:pt x="23419" y="21314"/>
                    <a:pt x="23442" y="21383"/>
                    <a:pt x="23465" y="21474"/>
                  </a:cubicBezTo>
                  <a:cubicBezTo>
                    <a:pt x="23465" y="21497"/>
                    <a:pt x="23465" y="21542"/>
                    <a:pt x="23465" y="21565"/>
                  </a:cubicBezTo>
                  <a:lnTo>
                    <a:pt x="23465" y="21656"/>
                  </a:lnTo>
                  <a:cubicBezTo>
                    <a:pt x="23465" y="21702"/>
                    <a:pt x="23465" y="21771"/>
                    <a:pt x="23442" y="21839"/>
                  </a:cubicBezTo>
                  <a:cubicBezTo>
                    <a:pt x="23442" y="21848"/>
                    <a:pt x="23442" y="21856"/>
                    <a:pt x="23442" y="21862"/>
                  </a:cubicBezTo>
                  <a:cubicBezTo>
                    <a:pt x="23442" y="21885"/>
                    <a:pt x="23442" y="21885"/>
                    <a:pt x="23442" y="21885"/>
                  </a:cubicBezTo>
                  <a:cubicBezTo>
                    <a:pt x="23442" y="21885"/>
                    <a:pt x="23442" y="21908"/>
                    <a:pt x="23442" y="21908"/>
                  </a:cubicBezTo>
                  <a:cubicBezTo>
                    <a:pt x="23442" y="21930"/>
                    <a:pt x="23442" y="21930"/>
                    <a:pt x="23442" y="21953"/>
                  </a:cubicBezTo>
                  <a:cubicBezTo>
                    <a:pt x="23442" y="21976"/>
                    <a:pt x="23442" y="21976"/>
                    <a:pt x="23442" y="21999"/>
                  </a:cubicBezTo>
                  <a:cubicBezTo>
                    <a:pt x="23442" y="21999"/>
                    <a:pt x="23442" y="22022"/>
                    <a:pt x="23442" y="22022"/>
                  </a:cubicBezTo>
                  <a:cubicBezTo>
                    <a:pt x="23442" y="22067"/>
                    <a:pt x="23442" y="22090"/>
                    <a:pt x="23442" y="22136"/>
                  </a:cubicBezTo>
                  <a:cubicBezTo>
                    <a:pt x="23442" y="22181"/>
                    <a:pt x="23465" y="22250"/>
                    <a:pt x="23465" y="22296"/>
                  </a:cubicBezTo>
                  <a:cubicBezTo>
                    <a:pt x="23442" y="22364"/>
                    <a:pt x="23442" y="22455"/>
                    <a:pt x="23442" y="22524"/>
                  </a:cubicBezTo>
                  <a:cubicBezTo>
                    <a:pt x="23442" y="22524"/>
                    <a:pt x="23442" y="22501"/>
                    <a:pt x="23419" y="22501"/>
                  </a:cubicBezTo>
                  <a:lnTo>
                    <a:pt x="23419" y="22592"/>
                  </a:lnTo>
                  <a:lnTo>
                    <a:pt x="23419" y="22661"/>
                  </a:lnTo>
                  <a:cubicBezTo>
                    <a:pt x="22757" y="22752"/>
                    <a:pt x="22073" y="22752"/>
                    <a:pt x="21388" y="22866"/>
                  </a:cubicBezTo>
                  <a:cubicBezTo>
                    <a:pt x="21388" y="22866"/>
                    <a:pt x="21388" y="22843"/>
                    <a:pt x="21388" y="22843"/>
                  </a:cubicBezTo>
                  <a:cubicBezTo>
                    <a:pt x="21388" y="22798"/>
                    <a:pt x="21388" y="22752"/>
                    <a:pt x="21388" y="22706"/>
                  </a:cubicBezTo>
                  <a:cubicBezTo>
                    <a:pt x="21388" y="22684"/>
                    <a:pt x="21388" y="22684"/>
                    <a:pt x="21388" y="22661"/>
                  </a:cubicBezTo>
                  <a:cubicBezTo>
                    <a:pt x="21388" y="22623"/>
                    <a:pt x="21388" y="22585"/>
                    <a:pt x="21388" y="22547"/>
                  </a:cubicBezTo>
                  <a:cubicBezTo>
                    <a:pt x="21388" y="22524"/>
                    <a:pt x="21365" y="22501"/>
                    <a:pt x="21365" y="22455"/>
                  </a:cubicBezTo>
                  <a:lnTo>
                    <a:pt x="21365" y="22455"/>
                  </a:lnTo>
                  <a:cubicBezTo>
                    <a:pt x="21365" y="22478"/>
                    <a:pt x="21388" y="22501"/>
                    <a:pt x="21388" y="22524"/>
                  </a:cubicBezTo>
                  <a:cubicBezTo>
                    <a:pt x="21388" y="22501"/>
                    <a:pt x="21388" y="22455"/>
                    <a:pt x="21365" y="22433"/>
                  </a:cubicBezTo>
                  <a:cubicBezTo>
                    <a:pt x="21388" y="22318"/>
                    <a:pt x="21411" y="22181"/>
                    <a:pt x="21411" y="22067"/>
                  </a:cubicBezTo>
                  <a:lnTo>
                    <a:pt x="21411" y="22022"/>
                  </a:lnTo>
                  <a:cubicBezTo>
                    <a:pt x="21434" y="21976"/>
                    <a:pt x="21434" y="21930"/>
                    <a:pt x="21411" y="21885"/>
                  </a:cubicBezTo>
                  <a:lnTo>
                    <a:pt x="21411" y="21862"/>
                  </a:lnTo>
                  <a:cubicBezTo>
                    <a:pt x="21411" y="21839"/>
                    <a:pt x="21411" y="21816"/>
                    <a:pt x="21411" y="21771"/>
                  </a:cubicBezTo>
                  <a:cubicBezTo>
                    <a:pt x="21388" y="21520"/>
                    <a:pt x="21251" y="21246"/>
                    <a:pt x="21205" y="20995"/>
                  </a:cubicBezTo>
                  <a:cubicBezTo>
                    <a:pt x="21160" y="20721"/>
                    <a:pt x="21137" y="20447"/>
                    <a:pt x="21114" y="20173"/>
                  </a:cubicBezTo>
                  <a:cubicBezTo>
                    <a:pt x="21091" y="19967"/>
                    <a:pt x="21046" y="19785"/>
                    <a:pt x="21046" y="19579"/>
                  </a:cubicBezTo>
                  <a:cubicBezTo>
                    <a:pt x="21046" y="19534"/>
                    <a:pt x="21046" y="19488"/>
                    <a:pt x="21046" y="19442"/>
                  </a:cubicBezTo>
                  <a:cubicBezTo>
                    <a:pt x="21046" y="19420"/>
                    <a:pt x="21046" y="19374"/>
                    <a:pt x="21046" y="19328"/>
                  </a:cubicBezTo>
                  <a:cubicBezTo>
                    <a:pt x="21023" y="19237"/>
                    <a:pt x="21046" y="19169"/>
                    <a:pt x="21023" y="19077"/>
                  </a:cubicBezTo>
                  <a:cubicBezTo>
                    <a:pt x="21023" y="18984"/>
                    <a:pt x="21023" y="18876"/>
                    <a:pt x="21023" y="18765"/>
                  </a:cubicBezTo>
                  <a:cubicBezTo>
                    <a:pt x="21023" y="18765"/>
                    <a:pt x="21023" y="18609"/>
                    <a:pt x="21023" y="18575"/>
                  </a:cubicBezTo>
                  <a:cubicBezTo>
                    <a:pt x="21023" y="18507"/>
                    <a:pt x="21023" y="18438"/>
                    <a:pt x="21023" y="18392"/>
                  </a:cubicBezTo>
                  <a:lnTo>
                    <a:pt x="21023" y="18370"/>
                  </a:lnTo>
                  <a:cubicBezTo>
                    <a:pt x="21023" y="18324"/>
                    <a:pt x="21023" y="18278"/>
                    <a:pt x="21023" y="18255"/>
                  </a:cubicBezTo>
                  <a:cubicBezTo>
                    <a:pt x="21023" y="18210"/>
                    <a:pt x="21023" y="18164"/>
                    <a:pt x="21023" y="18141"/>
                  </a:cubicBezTo>
                  <a:cubicBezTo>
                    <a:pt x="21014" y="18114"/>
                    <a:pt x="21005" y="18103"/>
                    <a:pt x="20996" y="18103"/>
                  </a:cubicBezTo>
                  <a:cubicBezTo>
                    <a:pt x="20960" y="18103"/>
                    <a:pt x="20927" y="18287"/>
                    <a:pt x="20909" y="18324"/>
                  </a:cubicBezTo>
                  <a:cubicBezTo>
                    <a:pt x="20863" y="18552"/>
                    <a:pt x="20840" y="18758"/>
                    <a:pt x="20817" y="18986"/>
                  </a:cubicBezTo>
                  <a:cubicBezTo>
                    <a:pt x="20817" y="19237"/>
                    <a:pt x="20794" y="19488"/>
                    <a:pt x="20772" y="19739"/>
                  </a:cubicBezTo>
                  <a:cubicBezTo>
                    <a:pt x="20772" y="19785"/>
                    <a:pt x="20772" y="19830"/>
                    <a:pt x="20772" y="19899"/>
                  </a:cubicBezTo>
                  <a:lnTo>
                    <a:pt x="20772" y="20013"/>
                  </a:lnTo>
                  <a:lnTo>
                    <a:pt x="20772" y="20036"/>
                  </a:lnTo>
                  <a:cubicBezTo>
                    <a:pt x="20772" y="20082"/>
                    <a:pt x="20772" y="20127"/>
                    <a:pt x="20772" y="20173"/>
                  </a:cubicBezTo>
                  <a:cubicBezTo>
                    <a:pt x="20772" y="20196"/>
                    <a:pt x="20772" y="20218"/>
                    <a:pt x="20772" y="20218"/>
                  </a:cubicBezTo>
                  <a:cubicBezTo>
                    <a:pt x="20772" y="20241"/>
                    <a:pt x="20772" y="20264"/>
                    <a:pt x="20772" y="20264"/>
                  </a:cubicBezTo>
                  <a:lnTo>
                    <a:pt x="20772" y="20447"/>
                  </a:lnTo>
                  <a:lnTo>
                    <a:pt x="20772" y="20515"/>
                  </a:lnTo>
                  <a:cubicBezTo>
                    <a:pt x="20772" y="20607"/>
                    <a:pt x="20772" y="20652"/>
                    <a:pt x="20794" y="20721"/>
                  </a:cubicBezTo>
                  <a:cubicBezTo>
                    <a:pt x="20794" y="20812"/>
                    <a:pt x="20794" y="20880"/>
                    <a:pt x="20817" y="20949"/>
                  </a:cubicBezTo>
                  <a:cubicBezTo>
                    <a:pt x="20817" y="20995"/>
                    <a:pt x="20817" y="21040"/>
                    <a:pt x="20817" y="21086"/>
                  </a:cubicBezTo>
                  <a:cubicBezTo>
                    <a:pt x="20817" y="21086"/>
                    <a:pt x="20817" y="21109"/>
                    <a:pt x="20817" y="21109"/>
                  </a:cubicBezTo>
                  <a:cubicBezTo>
                    <a:pt x="20794" y="21154"/>
                    <a:pt x="20794" y="21200"/>
                    <a:pt x="20794" y="21223"/>
                  </a:cubicBezTo>
                  <a:cubicBezTo>
                    <a:pt x="20817" y="21383"/>
                    <a:pt x="20886" y="21542"/>
                    <a:pt x="20886" y="21702"/>
                  </a:cubicBezTo>
                  <a:cubicBezTo>
                    <a:pt x="20886" y="21725"/>
                    <a:pt x="20886" y="21725"/>
                    <a:pt x="20886" y="21725"/>
                  </a:cubicBezTo>
                  <a:lnTo>
                    <a:pt x="20886" y="21930"/>
                  </a:lnTo>
                  <a:cubicBezTo>
                    <a:pt x="20886" y="21946"/>
                    <a:pt x="20886" y="21961"/>
                    <a:pt x="20886" y="21976"/>
                  </a:cubicBezTo>
                  <a:cubicBezTo>
                    <a:pt x="20886" y="21999"/>
                    <a:pt x="20886" y="22044"/>
                    <a:pt x="20886" y="22067"/>
                  </a:cubicBezTo>
                  <a:cubicBezTo>
                    <a:pt x="20863" y="22159"/>
                    <a:pt x="20863" y="22273"/>
                    <a:pt x="20863" y="22387"/>
                  </a:cubicBezTo>
                  <a:cubicBezTo>
                    <a:pt x="20863" y="22592"/>
                    <a:pt x="20749" y="22775"/>
                    <a:pt x="20703" y="22980"/>
                  </a:cubicBezTo>
                  <a:lnTo>
                    <a:pt x="20703" y="23003"/>
                  </a:lnTo>
                  <a:cubicBezTo>
                    <a:pt x="20703" y="23026"/>
                    <a:pt x="20703" y="23049"/>
                    <a:pt x="20680" y="23072"/>
                  </a:cubicBezTo>
                  <a:cubicBezTo>
                    <a:pt x="20361" y="23209"/>
                    <a:pt x="20064" y="23368"/>
                    <a:pt x="19722" y="23505"/>
                  </a:cubicBezTo>
                  <a:cubicBezTo>
                    <a:pt x="19379" y="23642"/>
                    <a:pt x="19014" y="23734"/>
                    <a:pt x="18672" y="23825"/>
                  </a:cubicBezTo>
                  <a:cubicBezTo>
                    <a:pt x="18672" y="23779"/>
                    <a:pt x="18695" y="23711"/>
                    <a:pt x="18695" y="23642"/>
                  </a:cubicBezTo>
                  <a:cubicBezTo>
                    <a:pt x="18717" y="23597"/>
                    <a:pt x="18717" y="23574"/>
                    <a:pt x="18717" y="23528"/>
                  </a:cubicBezTo>
                  <a:cubicBezTo>
                    <a:pt x="18717" y="23482"/>
                    <a:pt x="18717" y="23460"/>
                    <a:pt x="18740" y="23414"/>
                  </a:cubicBezTo>
                  <a:cubicBezTo>
                    <a:pt x="18740" y="23163"/>
                    <a:pt x="18877" y="22958"/>
                    <a:pt x="18900" y="22706"/>
                  </a:cubicBezTo>
                  <a:cubicBezTo>
                    <a:pt x="18946" y="22341"/>
                    <a:pt x="18854" y="21953"/>
                    <a:pt x="18809" y="21611"/>
                  </a:cubicBezTo>
                  <a:cubicBezTo>
                    <a:pt x="18763" y="21246"/>
                    <a:pt x="18763" y="20880"/>
                    <a:pt x="18740" y="20515"/>
                  </a:cubicBezTo>
                  <a:cubicBezTo>
                    <a:pt x="18740" y="20241"/>
                    <a:pt x="18695" y="19967"/>
                    <a:pt x="18740" y="19671"/>
                  </a:cubicBezTo>
                  <a:cubicBezTo>
                    <a:pt x="18786" y="19374"/>
                    <a:pt x="18831" y="19077"/>
                    <a:pt x="18900" y="18780"/>
                  </a:cubicBezTo>
                  <a:cubicBezTo>
                    <a:pt x="18923" y="18666"/>
                    <a:pt x="18968" y="18552"/>
                    <a:pt x="19037" y="18438"/>
                  </a:cubicBezTo>
                  <a:cubicBezTo>
                    <a:pt x="19083" y="18324"/>
                    <a:pt x="19174" y="18210"/>
                    <a:pt x="19197" y="18096"/>
                  </a:cubicBezTo>
                  <a:cubicBezTo>
                    <a:pt x="19197" y="18096"/>
                    <a:pt x="19197" y="18073"/>
                    <a:pt x="19197" y="18073"/>
                  </a:cubicBezTo>
                  <a:lnTo>
                    <a:pt x="19197" y="17845"/>
                  </a:lnTo>
                  <a:cubicBezTo>
                    <a:pt x="19197" y="17867"/>
                    <a:pt x="19174" y="17867"/>
                    <a:pt x="19174" y="17890"/>
                  </a:cubicBezTo>
                  <a:cubicBezTo>
                    <a:pt x="19174" y="17880"/>
                    <a:pt x="19174" y="17871"/>
                    <a:pt x="19176" y="17863"/>
                  </a:cubicBezTo>
                  <a:lnTo>
                    <a:pt x="19176" y="17863"/>
                  </a:lnTo>
                  <a:cubicBezTo>
                    <a:pt x="18759" y="18228"/>
                    <a:pt x="18624" y="18766"/>
                    <a:pt x="18512" y="19283"/>
                  </a:cubicBezTo>
                  <a:cubicBezTo>
                    <a:pt x="18465" y="19534"/>
                    <a:pt x="18439" y="19796"/>
                    <a:pt x="18421" y="20054"/>
                  </a:cubicBezTo>
                  <a:lnTo>
                    <a:pt x="18421" y="20054"/>
                  </a:lnTo>
                  <a:cubicBezTo>
                    <a:pt x="18421" y="20040"/>
                    <a:pt x="18421" y="20027"/>
                    <a:pt x="18421" y="20013"/>
                  </a:cubicBezTo>
                  <a:lnTo>
                    <a:pt x="18421" y="20013"/>
                  </a:lnTo>
                  <a:cubicBezTo>
                    <a:pt x="18421" y="20033"/>
                    <a:pt x="18420" y="20052"/>
                    <a:pt x="18419" y="20070"/>
                  </a:cubicBezTo>
                  <a:lnTo>
                    <a:pt x="18419" y="20070"/>
                  </a:lnTo>
                  <a:cubicBezTo>
                    <a:pt x="18420" y="20065"/>
                    <a:pt x="18420" y="20059"/>
                    <a:pt x="18421" y="20054"/>
                  </a:cubicBezTo>
                  <a:lnTo>
                    <a:pt x="18421" y="20054"/>
                  </a:lnTo>
                  <a:cubicBezTo>
                    <a:pt x="18420" y="20112"/>
                    <a:pt x="18418" y="20169"/>
                    <a:pt x="18409" y="20218"/>
                  </a:cubicBezTo>
                  <a:lnTo>
                    <a:pt x="18409" y="20218"/>
                  </a:lnTo>
                  <a:cubicBezTo>
                    <a:pt x="18410" y="20203"/>
                    <a:pt x="18411" y="20187"/>
                    <a:pt x="18412" y="20172"/>
                  </a:cubicBezTo>
                  <a:lnTo>
                    <a:pt x="18412" y="20172"/>
                  </a:lnTo>
                  <a:cubicBezTo>
                    <a:pt x="18411" y="20191"/>
                    <a:pt x="18409" y="20210"/>
                    <a:pt x="18407" y="20229"/>
                  </a:cubicBezTo>
                  <a:lnTo>
                    <a:pt x="18407" y="20229"/>
                  </a:lnTo>
                  <a:cubicBezTo>
                    <a:pt x="18408" y="20226"/>
                    <a:pt x="18409" y="20222"/>
                    <a:pt x="18409" y="20218"/>
                  </a:cubicBezTo>
                  <a:lnTo>
                    <a:pt x="18409" y="20218"/>
                  </a:lnTo>
                  <a:cubicBezTo>
                    <a:pt x="18405" y="20280"/>
                    <a:pt x="18402" y="20341"/>
                    <a:pt x="18398" y="20401"/>
                  </a:cubicBezTo>
                  <a:cubicBezTo>
                    <a:pt x="18398" y="20472"/>
                    <a:pt x="18398" y="20547"/>
                    <a:pt x="18398" y="20629"/>
                  </a:cubicBezTo>
                  <a:cubicBezTo>
                    <a:pt x="18398" y="20658"/>
                    <a:pt x="18398" y="20683"/>
                    <a:pt x="18398" y="20698"/>
                  </a:cubicBezTo>
                  <a:cubicBezTo>
                    <a:pt x="18398" y="20926"/>
                    <a:pt x="18398" y="21154"/>
                    <a:pt x="18398" y="21383"/>
                  </a:cubicBezTo>
                  <a:cubicBezTo>
                    <a:pt x="18375" y="21474"/>
                    <a:pt x="18375" y="21565"/>
                    <a:pt x="18398" y="21656"/>
                  </a:cubicBezTo>
                  <a:cubicBezTo>
                    <a:pt x="18398" y="21839"/>
                    <a:pt x="18398" y="22022"/>
                    <a:pt x="18398" y="22204"/>
                  </a:cubicBezTo>
                  <a:lnTo>
                    <a:pt x="18398" y="22387"/>
                  </a:lnTo>
                  <a:cubicBezTo>
                    <a:pt x="18375" y="22547"/>
                    <a:pt x="18306" y="22729"/>
                    <a:pt x="18261" y="22912"/>
                  </a:cubicBezTo>
                  <a:cubicBezTo>
                    <a:pt x="18238" y="23049"/>
                    <a:pt x="18215" y="23186"/>
                    <a:pt x="18170" y="23323"/>
                  </a:cubicBezTo>
                  <a:cubicBezTo>
                    <a:pt x="18147" y="23414"/>
                    <a:pt x="18078" y="23505"/>
                    <a:pt x="18055" y="23619"/>
                  </a:cubicBezTo>
                  <a:cubicBezTo>
                    <a:pt x="18033" y="23711"/>
                    <a:pt x="17987" y="23871"/>
                    <a:pt x="18010" y="24007"/>
                  </a:cubicBezTo>
                  <a:cubicBezTo>
                    <a:pt x="17759" y="24053"/>
                    <a:pt x="17485" y="24122"/>
                    <a:pt x="17234" y="24122"/>
                  </a:cubicBezTo>
                  <a:cubicBezTo>
                    <a:pt x="17074" y="24122"/>
                    <a:pt x="16891" y="24076"/>
                    <a:pt x="16732" y="24053"/>
                  </a:cubicBezTo>
                  <a:lnTo>
                    <a:pt x="16777" y="24053"/>
                  </a:lnTo>
                  <a:cubicBezTo>
                    <a:pt x="17005" y="24007"/>
                    <a:pt x="17211" y="23802"/>
                    <a:pt x="17325" y="23619"/>
                  </a:cubicBezTo>
                  <a:cubicBezTo>
                    <a:pt x="17508" y="23323"/>
                    <a:pt x="17599" y="23049"/>
                    <a:pt x="17622" y="22729"/>
                  </a:cubicBezTo>
                  <a:cubicBezTo>
                    <a:pt x="17645" y="22684"/>
                    <a:pt x="17645" y="22661"/>
                    <a:pt x="17645" y="22638"/>
                  </a:cubicBezTo>
                  <a:cubicBezTo>
                    <a:pt x="17645" y="22615"/>
                    <a:pt x="17645" y="22592"/>
                    <a:pt x="17645" y="22592"/>
                  </a:cubicBezTo>
                  <a:cubicBezTo>
                    <a:pt x="17645" y="22581"/>
                    <a:pt x="17645" y="22575"/>
                    <a:pt x="17645" y="22569"/>
                  </a:cubicBezTo>
                  <a:cubicBezTo>
                    <a:pt x="17667" y="22433"/>
                    <a:pt x="17690" y="22296"/>
                    <a:pt x="17713" y="22136"/>
                  </a:cubicBezTo>
                  <a:cubicBezTo>
                    <a:pt x="17736" y="21999"/>
                    <a:pt x="17736" y="21862"/>
                    <a:pt x="17782" y="21725"/>
                  </a:cubicBezTo>
                  <a:cubicBezTo>
                    <a:pt x="17804" y="21588"/>
                    <a:pt x="17850" y="21497"/>
                    <a:pt x="17873" y="21405"/>
                  </a:cubicBezTo>
                  <a:lnTo>
                    <a:pt x="17873" y="21314"/>
                  </a:lnTo>
                  <a:cubicBezTo>
                    <a:pt x="17873" y="21291"/>
                    <a:pt x="17873" y="21291"/>
                    <a:pt x="17873" y="21291"/>
                  </a:cubicBezTo>
                  <a:cubicBezTo>
                    <a:pt x="17873" y="21268"/>
                    <a:pt x="17896" y="21200"/>
                    <a:pt x="17873" y="21177"/>
                  </a:cubicBezTo>
                  <a:cubicBezTo>
                    <a:pt x="17861" y="21143"/>
                    <a:pt x="17867" y="21132"/>
                    <a:pt x="17867" y="21131"/>
                  </a:cubicBezTo>
                  <a:lnTo>
                    <a:pt x="17867" y="21131"/>
                  </a:lnTo>
                  <a:cubicBezTo>
                    <a:pt x="17867" y="21132"/>
                    <a:pt x="17861" y="21143"/>
                    <a:pt x="17827" y="21154"/>
                  </a:cubicBezTo>
                  <a:cubicBezTo>
                    <a:pt x="17782" y="21177"/>
                    <a:pt x="17713" y="21268"/>
                    <a:pt x="17690" y="21314"/>
                  </a:cubicBezTo>
                  <a:cubicBezTo>
                    <a:pt x="17553" y="21497"/>
                    <a:pt x="17530" y="21748"/>
                    <a:pt x="17462" y="21953"/>
                  </a:cubicBezTo>
                  <a:cubicBezTo>
                    <a:pt x="17393" y="22204"/>
                    <a:pt x="17325" y="22433"/>
                    <a:pt x="17234" y="22684"/>
                  </a:cubicBezTo>
                  <a:cubicBezTo>
                    <a:pt x="17211" y="22798"/>
                    <a:pt x="17188" y="22889"/>
                    <a:pt x="17097" y="22980"/>
                  </a:cubicBezTo>
                  <a:cubicBezTo>
                    <a:pt x="17028" y="23049"/>
                    <a:pt x="16983" y="23209"/>
                    <a:pt x="16891" y="23254"/>
                  </a:cubicBezTo>
                  <a:cubicBezTo>
                    <a:pt x="16811" y="23288"/>
                    <a:pt x="16726" y="23288"/>
                    <a:pt x="16637" y="23288"/>
                  </a:cubicBezTo>
                  <a:cubicBezTo>
                    <a:pt x="16549" y="23288"/>
                    <a:pt x="16458" y="23288"/>
                    <a:pt x="16366" y="23323"/>
                  </a:cubicBezTo>
                  <a:cubicBezTo>
                    <a:pt x="16161" y="23414"/>
                    <a:pt x="16001" y="23574"/>
                    <a:pt x="15796" y="23642"/>
                  </a:cubicBezTo>
                  <a:cubicBezTo>
                    <a:pt x="15796" y="23642"/>
                    <a:pt x="15796" y="23665"/>
                    <a:pt x="15796" y="23711"/>
                  </a:cubicBezTo>
                  <a:cubicBezTo>
                    <a:pt x="15682" y="23688"/>
                    <a:pt x="15562" y="23676"/>
                    <a:pt x="15442" y="23676"/>
                  </a:cubicBezTo>
                  <a:cubicBezTo>
                    <a:pt x="15322" y="23676"/>
                    <a:pt x="15202" y="23688"/>
                    <a:pt x="15088" y="23711"/>
                  </a:cubicBezTo>
                  <a:cubicBezTo>
                    <a:pt x="15179" y="23642"/>
                    <a:pt x="15248" y="23551"/>
                    <a:pt x="15339" y="23482"/>
                  </a:cubicBezTo>
                  <a:cubicBezTo>
                    <a:pt x="15522" y="23323"/>
                    <a:pt x="15750" y="23209"/>
                    <a:pt x="15978" y="23072"/>
                  </a:cubicBezTo>
                  <a:cubicBezTo>
                    <a:pt x="16047" y="23026"/>
                    <a:pt x="16092" y="22980"/>
                    <a:pt x="16115" y="22935"/>
                  </a:cubicBezTo>
                  <a:lnTo>
                    <a:pt x="16115" y="22843"/>
                  </a:lnTo>
                  <a:cubicBezTo>
                    <a:pt x="16115" y="22843"/>
                    <a:pt x="16115" y="22843"/>
                    <a:pt x="16115" y="22821"/>
                  </a:cubicBezTo>
                  <a:cubicBezTo>
                    <a:pt x="16115" y="22798"/>
                    <a:pt x="16138" y="22706"/>
                    <a:pt x="16115" y="22684"/>
                  </a:cubicBezTo>
                  <a:cubicBezTo>
                    <a:pt x="16109" y="22677"/>
                    <a:pt x="16102" y="22674"/>
                    <a:pt x="16095" y="22674"/>
                  </a:cubicBezTo>
                  <a:cubicBezTo>
                    <a:pt x="16077" y="22674"/>
                    <a:pt x="16056" y="22690"/>
                    <a:pt x="16024" y="22706"/>
                  </a:cubicBezTo>
                  <a:cubicBezTo>
                    <a:pt x="15750" y="22775"/>
                    <a:pt x="15499" y="22866"/>
                    <a:pt x="15248" y="23026"/>
                  </a:cubicBezTo>
                  <a:cubicBezTo>
                    <a:pt x="15042" y="23163"/>
                    <a:pt x="14883" y="23346"/>
                    <a:pt x="14654" y="23482"/>
                  </a:cubicBezTo>
                  <a:cubicBezTo>
                    <a:pt x="14312" y="23688"/>
                    <a:pt x="13924" y="23688"/>
                    <a:pt x="13536" y="23756"/>
                  </a:cubicBezTo>
                  <a:cubicBezTo>
                    <a:pt x="13582" y="23734"/>
                    <a:pt x="13604" y="23688"/>
                    <a:pt x="13650" y="23665"/>
                  </a:cubicBezTo>
                  <a:cubicBezTo>
                    <a:pt x="13810" y="23528"/>
                    <a:pt x="13856" y="23346"/>
                    <a:pt x="13901" y="23140"/>
                  </a:cubicBezTo>
                  <a:cubicBezTo>
                    <a:pt x="13993" y="22798"/>
                    <a:pt x="13993" y="22433"/>
                    <a:pt x="13993" y="22090"/>
                  </a:cubicBezTo>
                  <a:cubicBezTo>
                    <a:pt x="13993" y="21679"/>
                    <a:pt x="13901" y="21291"/>
                    <a:pt x="13878" y="20880"/>
                  </a:cubicBezTo>
                  <a:cubicBezTo>
                    <a:pt x="13878" y="20721"/>
                    <a:pt x="13856" y="20584"/>
                    <a:pt x="13878" y="20424"/>
                  </a:cubicBezTo>
                  <a:cubicBezTo>
                    <a:pt x="13901" y="20333"/>
                    <a:pt x="13970" y="20241"/>
                    <a:pt x="13993" y="20150"/>
                  </a:cubicBezTo>
                  <a:cubicBezTo>
                    <a:pt x="13993" y="20082"/>
                    <a:pt x="13993" y="19967"/>
                    <a:pt x="13993" y="19899"/>
                  </a:cubicBezTo>
                  <a:cubicBezTo>
                    <a:pt x="13993" y="19899"/>
                    <a:pt x="13993" y="19853"/>
                    <a:pt x="13993" y="19853"/>
                  </a:cubicBezTo>
                  <a:cubicBezTo>
                    <a:pt x="13559" y="20218"/>
                    <a:pt x="13627" y="20903"/>
                    <a:pt x="13627" y="21405"/>
                  </a:cubicBezTo>
                  <a:cubicBezTo>
                    <a:pt x="13627" y="21611"/>
                    <a:pt x="13627" y="21793"/>
                    <a:pt x="13627" y="21999"/>
                  </a:cubicBezTo>
                  <a:cubicBezTo>
                    <a:pt x="13627" y="22015"/>
                    <a:pt x="13627" y="22094"/>
                    <a:pt x="13627" y="22113"/>
                  </a:cubicBezTo>
                  <a:cubicBezTo>
                    <a:pt x="13627" y="22136"/>
                    <a:pt x="13627" y="22159"/>
                    <a:pt x="13627" y="22181"/>
                  </a:cubicBezTo>
                  <a:cubicBezTo>
                    <a:pt x="13604" y="22296"/>
                    <a:pt x="13582" y="22387"/>
                    <a:pt x="13559" y="22501"/>
                  </a:cubicBezTo>
                  <a:cubicBezTo>
                    <a:pt x="13536" y="22592"/>
                    <a:pt x="13536" y="22706"/>
                    <a:pt x="13490" y="22798"/>
                  </a:cubicBezTo>
                  <a:cubicBezTo>
                    <a:pt x="13445" y="22843"/>
                    <a:pt x="13399" y="22935"/>
                    <a:pt x="13376" y="22980"/>
                  </a:cubicBezTo>
                  <a:cubicBezTo>
                    <a:pt x="13308" y="23049"/>
                    <a:pt x="13262" y="23072"/>
                    <a:pt x="13194" y="23117"/>
                  </a:cubicBezTo>
                  <a:cubicBezTo>
                    <a:pt x="13011" y="23231"/>
                    <a:pt x="12851" y="23437"/>
                    <a:pt x="12714" y="23597"/>
                  </a:cubicBezTo>
                  <a:cubicBezTo>
                    <a:pt x="12691" y="23619"/>
                    <a:pt x="12669" y="23665"/>
                    <a:pt x="12623" y="23688"/>
                  </a:cubicBezTo>
                  <a:cubicBezTo>
                    <a:pt x="12623" y="23688"/>
                    <a:pt x="12486" y="23665"/>
                    <a:pt x="12486" y="23665"/>
                  </a:cubicBezTo>
                  <a:cubicBezTo>
                    <a:pt x="12440" y="23657"/>
                    <a:pt x="12395" y="23655"/>
                    <a:pt x="12350" y="23655"/>
                  </a:cubicBezTo>
                  <a:cubicBezTo>
                    <a:pt x="12260" y="23655"/>
                    <a:pt x="12174" y="23665"/>
                    <a:pt x="12098" y="23665"/>
                  </a:cubicBezTo>
                  <a:cubicBezTo>
                    <a:pt x="11824" y="23711"/>
                    <a:pt x="11573" y="23802"/>
                    <a:pt x="11322" y="23893"/>
                  </a:cubicBezTo>
                  <a:cubicBezTo>
                    <a:pt x="11179" y="23951"/>
                    <a:pt x="11045" y="23999"/>
                    <a:pt x="10909" y="23999"/>
                  </a:cubicBezTo>
                  <a:cubicBezTo>
                    <a:pt x="10827" y="23999"/>
                    <a:pt x="10745" y="23982"/>
                    <a:pt x="10660" y="23939"/>
                  </a:cubicBezTo>
                  <a:cubicBezTo>
                    <a:pt x="10226" y="23756"/>
                    <a:pt x="9861" y="23437"/>
                    <a:pt x="9450" y="23209"/>
                  </a:cubicBezTo>
                  <a:lnTo>
                    <a:pt x="9450" y="23140"/>
                  </a:lnTo>
                  <a:cubicBezTo>
                    <a:pt x="9450" y="23094"/>
                    <a:pt x="9450" y="23049"/>
                    <a:pt x="9450" y="23003"/>
                  </a:cubicBezTo>
                  <a:cubicBezTo>
                    <a:pt x="9427" y="22752"/>
                    <a:pt x="9496" y="22524"/>
                    <a:pt x="9496" y="22296"/>
                  </a:cubicBezTo>
                  <a:cubicBezTo>
                    <a:pt x="9496" y="22283"/>
                    <a:pt x="9496" y="22268"/>
                    <a:pt x="9496" y="22250"/>
                  </a:cubicBezTo>
                  <a:cubicBezTo>
                    <a:pt x="9496" y="22250"/>
                    <a:pt x="9496" y="22250"/>
                    <a:pt x="9496" y="22227"/>
                  </a:cubicBezTo>
                  <a:cubicBezTo>
                    <a:pt x="9496" y="22113"/>
                    <a:pt x="9519" y="22090"/>
                    <a:pt x="9564" y="21976"/>
                  </a:cubicBezTo>
                  <a:cubicBezTo>
                    <a:pt x="9610" y="21839"/>
                    <a:pt x="9633" y="21679"/>
                    <a:pt x="9701" y="21542"/>
                  </a:cubicBezTo>
                  <a:cubicBezTo>
                    <a:pt x="9724" y="21474"/>
                    <a:pt x="9724" y="21428"/>
                    <a:pt x="9747" y="21383"/>
                  </a:cubicBezTo>
                  <a:lnTo>
                    <a:pt x="9747" y="21268"/>
                  </a:lnTo>
                  <a:cubicBezTo>
                    <a:pt x="9770" y="21268"/>
                    <a:pt x="9770" y="21246"/>
                    <a:pt x="9770" y="21246"/>
                  </a:cubicBezTo>
                  <a:cubicBezTo>
                    <a:pt x="9770" y="21223"/>
                    <a:pt x="9770" y="21200"/>
                    <a:pt x="9747" y="21154"/>
                  </a:cubicBezTo>
                  <a:cubicBezTo>
                    <a:pt x="9747" y="21131"/>
                    <a:pt x="9747" y="21131"/>
                    <a:pt x="9747" y="21109"/>
                  </a:cubicBezTo>
                  <a:cubicBezTo>
                    <a:pt x="9427" y="21314"/>
                    <a:pt x="9290" y="21839"/>
                    <a:pt x="9199" y="22204"/>
                  </a:cubicBezTo>
                  <a:cubicBezTo>
                    <a:pt x="9154" y="22364"/>
                    <a:pt x="9131" y="22524"/>
                    <a:pt x="9108" y="22661"/>
                  </a:cubicBezTo>
                  <a:cubicBezTo>
                    <a:pt x="9108" y="22684"/>
                    <a:pt x="9108" y="22706"/>
                    <a:pt x="9108" y="22729"/>
                  </a:cubicBezTo>
                  <a:cubicBezTo>
                    <a:pt x="9108" y="22736"/>
                    <a:pt x="9108" y="22744"/>
                    <a:pt x="9108" y="22752"/>
                  </a:cubicBezTo>
                  <a:cubicBezTo>
                    <a:pt x="9085" y="22798"/>
                    <a:pt x="9062" y="22866"/>
                    <a:pt x="9039" y="22912"/>
                  </a:cubicBezTo>
                  <a:cubicBezTo>
                    <a:pt x="9017" y="22980"/>
                    <a:pt x="9062" y="22980"/>
                    <a:pt x="9017" y="22980"/>
                  </a:cubicBezTo>
                  <a:cubicBezTo>
                    <a:pt x="8971" y="22980"/>
                    <a:pt x="8902" y="22935"/>
                    <a:pt x="8880" y="22912"/>
                  </a:cubicBezTo>
                  <a:cubicBezTo>
                    <a:pt x="8674" y="22821"/>
                    <a:pt x="8469" y="22729"/>
                    <a:pt x="8286" y="22592"/>
                  </a:cubicBezTo>
                  <a:cubicBezTo>
                    <a:pt x="8104" y="22478"/>
                    <a:pt x="7967" y="22318"/>
                    <a:pt x="7830" y="22159"/>
                  </a:cubicBezTo>
                  <a:cubicBezTo>
                    <a:pt x="7716" y="21976"/>
                    <a:pt x="7647" y="21771"/>
                    <a:pt x="7510" y="21611"/>
                  </a:cubicBezTo>
                  <a:cubicBezTo>
                    <a:pt x="7510" y="21611"/>
                    <a:pt x="7510" y="21611"/>
                    <a:pt x="7510" y="21634"/>
                  </a:cubicBezTo>
                  <a:cubicBezTo>
                    <a:pt x="7510" y="21634"/>
                    <a:pt x="7510" y="21656"/>
                    <a:pt x="7510" y="21679"/>
                  </a:cubicBezTo>
                  <a:lnTo>
                    <a:pt x="7510" y="21702"/>
                  </a:lnTo>
                  <a:lnTo>
                    <a:pt x="7510" y="21748"/>
                  </a:lnTo>
                  <a:lnTo>
                    <a:pt x="7510" y="21793"/>
                  </a:lnTo>
                  <a:cubicBezTo>
                    <a:pt x="7510" y="21839"/>
                    <a:pt x="7510" y="21862"/>
                    <a:pt x="7510" y="21908"/>
                  </a:cubicBezTo>
                  <a:lnTo>
                    <a:pt x="7533" y="21908"/>
                  </a:lnTo>
                  <a:cubicBezTo>
                    <a:pt x="7533" y="21930"/>
                    <a:pt x="7533" y="21953"/>
                    <a:pt x="7533" y="21953"/>
                  </a:cubicBezTo>
                  <a:cubicBezTo>
                    <a:pt x="7533" y="21961"/>
                    <a:pt x="7533" y="21969"/>
                    <a:pt x="7533" y="21976"/>
                  </a:cubicBezTo>
                  <a:cubicBezTo>
                    <a:pt x="7556" y="22136"/>
                    <a:pt x="7601" y="22273"/>
                    <a:pt x="7716" y="22433"/>
                  </a:cubicBezTo>
                  <a:cubicBezTo>
                    <a:pt x="7989" y="22889"/>
                    <a:pt x="8446" y="23117"/>
                    <a:pt x="8925" y="23323"/>
                  </a:cubicBezTo>
                  <a:cubicBezTo>
                    <a:pt x="8902" y="23368"/>
                    <a:pt x="8902" y="23391"/>
                    <a:pt x="8880" y="23414"/>
                  </a:cubicBezTo>
                  <a:cubicBezTo>
                    <a:pt x="8841" y="23472"/>
                    <a:pt x="8819" y="23493"/>
                    <a:pt x="8796" y="23493"/>
                  </a:cubicBezTo>
                  <a:cubicBezTo>
                    <a:pt x="8764" y="23493"/>
                    <a:pt x="8730" y="23454"/>
                    <a:pt x="8651" y="23414"/>
                  </a:cubicBezTo>
                  <a:cubicBezTo>
                    <a:pt x="8400" y="23277"/>
                    <a:pt x="8149" y="23140"/>
                    <a:pt x="7944" y="22980"/>
                  </a:cubicBezTo>
                  <a:cubicBezTo>
                    <a:pt x="7556" y="22684"/>
                    <a:pt x="7350" y="22273"/>
                    <a:pt x="7122" y="21885"/>
                  </a:cubicBezTo>
                  <a:cubicBezTo>
                    <a:pt x="7122" y="21885"/>
                    <a:pt x="7122" y="21885"/>
                    <a:pt x="7122" y="21862"/>
                  </a:cubicBezTo>
                  <a:cubicBezTo>
                    <a:pt x="7168" y="21839"/>
                    <a:pt x="7168" y="21771"/>
                    <a:pt x="7213" y="21725"/>
                  </a:cubicBezTo>
                  <a:cubicBezTo>
                    <a:pt x="7259" y="21679"/>
                    <a:pt x="7328" y="21656"/>
                    <a:pt x="7373" y="21588"/>
                  </a:cubicBezTo>
                  <a:cubicBezTo>
                    <a:pt x="7419" y="21497"/>
                    <a:pt x="7442" y="21383"/>
                    <a:pt x="7464" y="21291"/>
                  </a:cubicBezTo>
                  <a:cubicBezTo>
                    <a:pt x="7533" y="21177"/>
                    <a:pt x="7579" y="21086"/>
                    <a:pt x="7624" y="20972"/>
                  </a:cubicBezTo>
                  <a:cubicBezTo>
                    <a:pt x="7693" y="20766"/>
                    <a:pt x="7784" y="20584"/>
                    <a:pt x="7830" y="20378"/>
                  </a:cubicBezTo>
                  <a:cubicBezTo>
                    <a:pt x="7830" y="20333"/>
                    <a:pt x="7852" y="20196"/>
                    <a:pt x="7830" y="20150"/>
                  </a:cubicBezTo>
                  <a:cubicBezTo>
                    <a:pt x="7813" y="20125"/>
                    <a:pt x="7799" y="20115"/>
                    <a:pt x="7785" y="20115"/>
                  </a:cubicBezTo>
                  <a:cubicBezTo>
                    <a:pt x="7761" y="20115"/>
                    <a:pt x="7736" y="20144"/>
                    <a:pt x="7693" y="20173"/>
                  </a:cubicBezTo>
                  <a:cubicBezTo>
                    <a:pt x="7624" y="20241"/>
                    <a:pt x="7601" y="20333"/>
                    <a:pt x="7533" y="20424"/>
                  </a:cubicBezTo>
                  <a:cubicBezTo>
                    <a:pt x="7464" y="20561"/>
                    <a:pt x="7373" y="20698"/>
                    <a:pt x="7282" y="20812"/>
                  </a:cubicBezTo>
                  <a:cubicBezTo>
                    <a:pt x="7259" y="20858"/>
                    <a:pt x="7213" y="20880"/>
                    <a:pt x="7191" y="20903"/>
                  </a:cubicBezTo>
                  <a:cubicBezTo>
                    <a:pt x="7168" y="20926"/>
                    <a:pt x="7168" y="20972"/>
                    <a:pt x="7145" y="21017"/>
                  </a:cubicBezTo>
                  <a:cubicBezTo>
                    <a:pt x="7099" y="21063"/>
                    <a:pt x="7054" y="21109"/>
                    <a:pt x="7008" y="21154"/>
                  </a:cubicBezTo>
                  <a:cubicBezTo>
                    <a:pt x="6962" y="21177"/>
                    <a:pt x="6894" y="21268"/>
                    <a:pt x="6848" y="21268"/>
                  </a:cubicBezTo>
                  <a:cubicBezTo>
                    <a:pt x="6841" y="21276"/>
                    <a:pt x="6830" y="21279"/>
                    <a:pt x="6819" y="21279"/>
                  </a:cubicBezTo>
                  <a:cubicBezTo>
                    <a:pt x="6797" y="21279"/>
                    <a:pt x="6772" y="21268"/>
                    <a:pt x="6757" y="21268"/>
                  </a:cubicBezTo>
                  <a:cubicBezTo>
                    <a:pt x="6757" y="21268"/>
                    <a:pt x="6757" y="21314"/>
                    <a:pt x="6757" y="21360"/>
                  </a:cubicBezTo>
                  <a:cubicBezTo>
                    <a:pt x="6392" y="21017"/>
                    <a:pt x="5890" y="20880"/>
                    <a:pt x="5479" y="20629"/>
                  </a:cubicBezTo>
                  <a:cubicBezTo>
                    <a:pt x="5136" y="20424"/>
                    <a:pt x="4840" y="20173"/>
                    <a:pt x="4497" y="20150"/>
                  </a:cubicBezTo>
                  <a:cubicBezTo>
                    <a:pt x="4543" y="20127"/>
                    <a:pt x="4588" y="20082"/>
                    <a:pt x="4611" y="20036"/>
                  </a:cubicBezTo>
                  <a:lnTo>
                    <a:pt x="4611" y="19990"/>
                  </a:lnTo>
                  <a:lnTo>
                    <a:pt x="4634" y="19990"/>
                  </a:lnTo>
                  <a:cubicBezTo>
                    <a:pt x="4634" y="19945"/>
                    <a:pt x="4634" y="19899"/>
                    <a:pt x="4611" y="19830"/>
                  </a:cubicBezTo>
                  <a:lnTo>
                    <a:pt x="4611" y="19808"/>
                  </a:lnTo>
                  <a:cubicBezTo>
                    <a:pt x="4611" y="19785"/>
                    <a:pt x="4611" y="19785"/>
                    <a:pt x="4588" y="19762"/>
                  </a:cubicBezTo>
                  <a:cubicBezTo>
                    <a:pt x="4547" y="19725"/>
                    <a:pt x="4495" y="19710"/>
                    <a:pt x="4439" y="19710"/>
                  </a:cubicBezTo>
                  <a:cubicBezTo>
                    <a:pt x="4250" y="19710"/>
                    <a:pt x="4009" y="19879"/>
                    <a:pt x="3904" y="19967"/>
                  </a:cubicBezTo>
                  <a:cubicBezTo>
                    <a:pt x="3686" y="20086"/>
                    <a:pt x="3520" y="20205"/>
                    <a:pt x="3287" y="20205"/>
                  </a:cubicBezTo>
                  <a:cubicBezTo>
                    <a:pt x="3251" y="20205"/>
                    <a:pt x="3213" y="20202"/>
                    <a:pt x="3173" y="20196"/>
                  </a:cubicBezTo>
                  <a:cubicBezTo>
                    <a:pt x="2922" y="20127"/>
                    <a:pt x="2694" y="19990"/>
                    <a:pt x="2466" y="19876"/>
                  </a:cubicBezTo>
                  <a:cubicBezTo>
                    <a:pt x="2352" y="19808"/>
                    <a:pt x="2146" y="19762"/>
                    <a:pt x="2078" y="19625"/>
                  </a:cubicBezTo>
                  <a:cubicBezTo>
                    <a:pt x="2101" y="19511"/>
                    <a:pt x="2169" y="19397"/>
                    <a:pt x="2237" y="19328"/>
                  </a:cubicBezTo>
                  <a:cubicBezTo>
                    <a:pt x="2374" y="19214"/>
                    <a:pt x="2557" y="19214"/>
                    <a:pt x="2694" y="19123"/>
                  </a:cubicBezTo>
                  <a:cubicBezTo>
                    <a:pt x="2694" y="19100"/>
                    <a:pt x="2694" y="18895"/>
                    <a:pt x="2694" y="18872"/>
                  </a:cubicBezTo>
                  <a:cubicBezTo>
                    <a:pt x="2650" y="18828"/>
                    <a:pt x="2627" y="18784"/>
                    <a:pt x="2564" y="18760"/>
                  </a:cubicBezTo>
                  <a:lnTo>
                    <a:pt x="2564" y="18760"/>
                  </a:lnTo>
                  <a:cubicBezTo>
                    <a:pt x="2580" y="18772"/>
                    <a:pt x="2580" y="18831"/>
                    <a:pt x="2580" y="18872"/>
                  </a:cubicBezTo>
                  <a:lnTo>
                    <a:pt x="2557" y="18872"/>
                  </a:lnTo>
                  <a:cubicBezTo>
                    <a:pt x="2557" y="18803"/>
                    <a:pt x="2557" y="18758"/>
                    <a:pt x="2557" y="18758"/>
                  </a:cubicBezTo>
                  <a:cubicBezTo>
                    <a:pt x="2529" y="18755"/>
                    <a:pt x="2502" y="18753"/>
                    <a:pt x="2475" y="18753"/>
                  </a:cubicBezTo>
                  <a:cubicBezTo>
                    <a:pt x="2284" y="18753"/>
                    <a:pt x="2126" y="18826"/>
                    <a:pt x="1986" y="18986"/>
                  </a:cubicBezTo>
                  <a:cubicBezTo>
                    <a:pt x="1941" y="19054"/>
                    <a:pt x="1895" y="19146"/>
                    <a:pt x="1849" y="19214"/>
                  </a:cubicBezTo>
                  <a:cubicBezTo>
                    <a:pt x="1827" y="19260"/>
                    <a:pt x="1781" y="19465"/>
                    <a:pt x="1781" y="19465"/>
                  </a:cubicBezTo>
                  <a:cubicBezTo>
                    <a:pt x="1779" y="19467"/>
                    <a:pt x="1777" y="19468"/>
                    <a:pt x="1773" y="19468"/>
                  </a:cubicBezTo>
                  <a:cubicBezTo>
                    <a:pt x="1731" y="19468"/>
                    <a:pt x="1572" y="19349"/>
                    <a:pt x="1530" y="19328"/>
                  </a:cubicBezTo>
                  <a:cubicBezTo>
                    <a:pt x="1416" y="19283"/>
                    <a:pt x="1302" y="19237"/>
                    <a:pt x="1210" y="19191"/>
                  </a:cubicBezTo>
                  <a:cubicBezTo>
                    <a:pt x="1028" y="19100"/>
                    <a:pt x="868" y="19009"/>
                    <a:pt x="822" y="18849"/>
                  </a:cubicBezTo>
                  <a:cubicBezTo>
                    <a:pt x="868" y="18666"/>
                    <a:pt x="1005" y="18507"/>
                    <a:pt x="1188" y="18438"/>
                  </a:cubicBezTo>
                  <a:cubicBezTo>
                    <a:pt x="1416" y="18347"/>
                    <a:pt x="1712" y="18438"/>
                    <a:pt x="1827" y="18210"/>
                  </a:cubicBezTo>
                  <a:cubicBezTo>
                    <a:pt x="1849" y="18187"/>
                    <a:pt x="1849" y="18004"/>
                    <a:pt x="1827" y="17982"/>
                  </a:cubicBezTo>
                  <a:cubicBezTo>
                    <a:pt x="1771" y="17889"/>
                    <a:pt x="1660" y="17857"/>
                    <a:pt x="1533" y="17857"/>
                  </a:cubicBezTo>
                  <a:cubicBezTo>
                    <a:pt x="1347" y="17857"/>
                    <a:pt x="1127" y="17927"/>
                    <a:pt x="1005" y="17982"/>
                  </a:cubicBezTo>
                  <a:cubicBezTo>
                    <a:pt x="936" y="18027"/>
                    <a:pt x="868" y="18073"/>
                    <a:pt x="799" y="18141"/>
                  </a:cubicBezTo>
                  <a:cubicBezTo>
                    <a:pt x="754" y="18187"/>
                    <a:pt x="731" y="18233"/>
                    <a:pt x="708" y="18278"/>
                  </a:cubicBezTo>
                  <a:cubicBezTo>
                    <a:pt x="696" y="18316"/>
                    <a:pt x="683" y="18333"/>
                    <a:pt x="670" y="18333"/>
                  </a:cubicBezTo>
                  <a:cubicBezTo>
                    <a:pt x="660" y="18333"/>
                    <a:pt x="650" y="18322"/>
                    <a:pt x="640" y="18301"/>
                  </a:cubicBezTo>
                  <a:cubicBezTo>
                    <a:pt x="617" y="18301"/>
                    <a:pt x="548" y="18141"/>
                    <a:pt x="526" y="18096"/>
                  </a:cubicBezTo>
                  <a:cubicBezTo>
                    <a:pt x="503" y="18050"/>
                    <a:pt x="457" y="17982"/>
                    <a:pt x="457" y="17913"/>
                  </a:cubicBezTo>
                  <a:cubicBezTo>
                    <a:pt x="596" y="17376"/>
                    <a:pt x="1359" y="17342"/>
                    <a:pt x="1885" y="17342"/>
                  </a:cubicBezTo>
                  <a:cubicBezTo>
                    <a:pt x="1963" y="17342"/>
                    <a:pt x="2036" y="17342"/>
                    <a:pt x="2101" y="17342"/>
                  </a:cubicBezTo>
                  <a:cubicBezTo>
                    <a:pt x="2215" y="17342"/>
                    <a:pt x="2329" y="17337"/>
                    <a:pt x="2443" y="17337"/>
                  </a:cubicBezTo>
                  <a:cubicBezTo>
                    <a:pt x="2557" y="17337"/>
                    <a:pt x="2671" y="17342"/>
                    <a:pt x="2785" y="17365"/>
                  </a:cubicBezTo>
                  <a:cubicBezTo>
                    <a:pt x="3105" y="17457"/>
                    <a:pt x="3379" y="17662"/>
                    <a:pt x="3698" y="17753"/>
                  </a:cubicBezTo>
                  <a:cubicBezTo>
                    <a:pt x="3698" y="17753"/>
                    <a:pt x="3698" y="17776"/>
                    <a:pt x="3698" y="17776"/>
                  </a:cubicBezTo>
                  <a:lnTo>
                    <a:pt x="3721" y="17822"/>
                  </a:lnTo>
                  <a:cubicBezTo>
                    <a:pt x="3721" y="17867"/>
                    <a:pt x="3744" y="17890"/>
                    <a:pt x="3767" y="17936"/>
                  </a:cubicBezTo>
                  <a:cubicBezTo>
                    <a:pt x="3767" y="17959"/>
                    <a:pt x="3767" y="17959"/>
                    <a:pt x="3767" y="17982"/>
                  </a:cubicBezTo>
                  <a:cubicBezTo>
                    <a:pt x="3767" y="18004"/>
                    <a:pt x="3767" y="18004"/>
                    <a:pt x="3767" y="18027"/>
                  </a:cubicBezTo>
                  <a:lnTo>
                    <a:pt x="3767" y="18027"/>
                  </a:lnTo>
                  <a:lnTo>
                    <a:pt x="3767" y="18027"/>
                  </a:lnTo>
                  <a:cubicBezTo>
                    <a:pt x="3790" y="18073"/>
                    <a:pt x="3790" y="18096"/>
                    <a:pt x="3812" y="18141"/>
                  </a:cubicBezTo>
                  <a:cubicBezTo>
                    <a:pt x="3835" y="18210"/>
                    <a:pt x="3881" y="18255"/>
                    <a:pt x="3904" y="18347"/>
                  </a:cubicBezTo>
                  <a:cubicBezTo>
                    <a:pt x="3927" y="18415"/>
                    <a:pt x="3927" y="18461"/>
                    <a:pt x="3949" y="18507"/>
                  </a:cubicBezTo>
                  <a:cubicBezTo>
                    <a:pt x="3927" y="18529"/>
                    <a:pt x="3927" y="18529"/>
                    <a:pt x="3927" y="18552"/>
                  </a:cubicBezTo>
                  <a:cubicBezTo>
                    <a:pt x="3927" y="18575"/>
                    <a:pt x="3927" y="18598"/>
                    <a:pt x="3927" y="18598"/>
                  </a:cubicBezTo>
                  <a:cubicBezTo>
                    <a:pt x="3927" y="18644"/>
                    <a:pt x="3927" y="18666"/>
                    <a:pt x="3904" y="18712"/>
                  </a:cubicBezTo>
                  <a:lnTo>
                    <a:pt x="3904" y="18735"/>
                  </a:lnTo>
                  <a:cubicBezTo>
                    <a:pt x="3904" y="18780"/>
                    <a:pt x="3904" y="18826"/>
                    <a:pt x="3904" y="18872"/>
                  </a:cubicBezTo>
                  <a:cubicBezTo>
                    <a:pt x="3904" y="18895"/>
                    <a:pt x="3904" y="18963"/>
                    <a:pt x="3927" y="18986"/>
                  </a:cubicBezTo>
                  <a:cubicBezTo>
                    <a:pt x="3931" y="18987"/>
                    <a:pt x="3935" y="18988"/>
                    <a:pt x="3939" y="18988"/>
                  </a:cubicBezTo>
                  <a:cubicBezTo>
                    <a:pt x="4003" y="18988"/>
                    <a:pt x="4065" y="18825"/>
                    <a:pt x="4086" y="18803"/>
                  </a:cubicBezTo>
                  <a:cubicBezTo>
                    <a:pt x="4155" y="18666"/>
                    <a:pt x="4178" y="18507"/>
                    <a:pt x="4200" y="18370"/>
                  </a:cubicBezTo>
                  <a:lnTo>
                    <a:pt x="4200" y="18301"/>
                  </a:lnTo>
                  <a:cubicBezTo>
                    <a:pt x="4200" y="18278"/>
                    <a:pt x="4200" y="18255"/>
                    <a:pt x="4200" y="18233"/>
                  </a:cubicBezTo>
                  <a:lnTo>
                    <a:pt x="4200" y="18096"/>
                  </a:lnTo>
                  <a:lnTo>
                    <a:pt x="4200" y="18004"/>
                  </a:lnTo>
                  <a:cubicBezTo>
                    <a:pt x="4200" y="17982"/>
                    <a:pt x="4200" y="17959"/>
                    <a:pt x="4200" y="17936"/>
                  </a:cubicBezTo>
                  <a:cubicBezTo>
                    <a:pt x="4200" y="17913"/>
                    <a:pt x="4200" y="17867"/>
                    <a:pt x="4200" y="17845"/>
                  </a:cubicBezTo>
                  <a:lnTo>
                    <a:pt x="4200" y="17799"/>
                  </a:lnTo>
                  <a:cubicBezTo>
                    <a:pt x="4200" y="17799"/>
                    <a:pt x="4200" y="17799"/>
                    <a:pt x="4200" y="17776"/>
                  </a:cubicBezTo>
                  <a:cubicBezTo>
                    <a:pt x="4337" y="17708"/>
                    <a:pt x="4908" y="17685"/>
                    <a:pt x="4977" y="17685"/>
                  </a:cubicBezTo>
                  <a:cubicBezTo>
                    <a:pt x="5228" y="17708"/>
                    <a:pt x="5456" y="17799"/>
                    <a:pt x="5684" y="17890"/>
                  </a:cubicBezTo>
                  <a:cubicBezTo>
                    <a:pt x="5684" y="17913"/>
                    <a:pt x="5684" y="17936"/>
                    <a:pt x="5684" y="17959"/>
                  </a:cubicBezTo>
                  <a:cubicBezTo>
                    <a:pt x="5593" y="18096"/>
                    <a:pt x="5593" y="18255"/>
                    <a:pt x="5479" y="18392"/>
                  </a:cubicBezTo>
                  <a:cubicBezTo>
                    <a:pt x="5342" y="18598"/>
                    <a:pt x="5228" y="18803"/>
                    <a:pt x="5113" y="19009"/>
                  </a:cubicBezTo>
                  <a:cubicBezTo>
                    <a:pt x="5091" y="19077"/>
                    <a:pt x="5068" y="19123"/>
                    <a:pt x="5068" y="19191"/>
                  </a:cubicBezTo>
                  <a:cubicBezTo>
                    <a:pt x="5045" y="19169"/>
                    <a:pt x="5045" y="19169"/>
                    <a:pt x="5045" y="19169"/>
                  </a:cubicBezTo>
                  <a:lnTo>
                    <a:pt x="5045" y="19260"/>
                  </a:lnTo>
                  <a:cubicBezTo>
                    <a:pt x="5045" y="19283"/>
                    <a:pt x="5045" y="19305"/>
                    <a:pt x="5045" y="19328"/>
                  </a:cubicBezTo>
                  <a:cubicBezTo>
                    <a:pt x="5045" y="19328"/>
                    <a:pt x="5045" y="19442"/>
                    <a:pt x="5045" y="19442"/>
                  </a:cubicBezTo>
                  <a:cubicBezTo>
                    <a:pt x="5051" y="19447"/>
                    <a:pt x="5058" y="19448"/>
                    <a:pt x="5066" y="19448"/>
                  </a:cubicBezTo>
                  <a:cubicBezTo>
                    <a:pt x="5141" y="19448"/>
                    <a:pt x="5275" y="19258"/>
                    <a:pt x="5296" y="19237"/>
                  </a:cubicBezTo>
                  <a:cubicBezTo>
                    <a:pt x="5410" y="19100"/>
                    <a:pt x="5570" y="19009"/>
                    <a:pt x="5684" y="18872"/>
                  </a:cubicBezTo>
                  <a:cubicBezTo>
                    <a:pt x="5730" y="18803"/>
                    <a:pt x="5798" y="18758"/>
                    <a:pt x="5844" y="18689"/>
                  </a:cubicBezTo>
                  <a:cubicBezTo>
                    <a:pt x="5912" y="18621"/>
                    <a:pt x="5935" y="18507"/>
                    <a:pt x="6004" y="18438"/>
                  </a:cubicBezTo>
                  <a:cubicBezTo>
                    <a:pt x="6049" y="18370"/>
                    <a:pt x="6095" y="18324"/>
                    <a:pt x="6118" y="18233"/>
                  </a:cubicBezTo>
                  <a:cubicBezTo>
                    <a:pt x="6118" y="18210"/>
                    <a:pt x="6118" y="18187"/>
                    <a:pt x="6118" y="18164"/>
                  </a:cubicBezTo>
                  <a:cubicBezTo>
                    <a:pt x="6118" y="18124"/>
                    <a:pt x="6133" y="18100"/>
                    <a:pt x="6155" y="18100"/>
                  </a:cubicBezTo>
                  <a:cubicBezTo>
                    <a:pt x="6171" y="18100"/>
                    <a:pt x="6190" y="18113"/>
                    <a:pt x="6209" y="18141"/>
                  </a:cubicBezTo>
                  <a:cubicBezTo>
                    <a:pt x="6278" y="18141"/>
                    <a:pt x="6346" y="18187"/>
                    <a:pt x="6392" y="18210"/>
                  </a:cubicBezTo>
                  <a:cubicBezTo>
                    <a:pt x="6643" y="18347"/>
                    <a:pt x="6871" y="18529"/>
                    <a:pt x="7145" y="18621"/>
                  </a:cubicBezTo>
                  <a:cubicBezTo>
                    <a:pt x="7122" y="18689"/>
                    <a:pt x="7054" y="18758"/>
                    <a:pt x="7031" y="18826"/>
                  </a:cubicBezTo>
                  <a:cubicBezTo>
                    <a:pt x="7008" y="18940"/>
                    <a:pt x="6985" y="19054"/>
                    <a:pt x="6917" y="19169"/>
                  </a:cubicBezTo>
                  <a:cubicBezTo>
                    <a:pt x="6848" y="19305"/>
                    <a:pt x="6803" y="19465"/>
                    <a:pt x="6734" y="19602"/>
                  </a:cubicBezTo>
                  <a:cubicBezTo>
                    <a:pt x="6711" y="19693"/>
                    <a:pt x="6688" y="19830"/>
                    <a:pt x="6666" y="19945"/>
                  </a:cubicBezTo>
                  <a:cubicBezTo>
                    <a:pt x="6666" y="20013"/>
                    <a:pt x="6620" y="20173"/>
                    <a:pt x="6666" y="20241"/>
                  </a:cubicBezTo>
                  <a:cubicBezTo>
                    <a:pt x="6676" y="20256"/>
                    <a:pt x="6686" y="20263"/>
                    <a:pt x="6696" y="20263"/>
                  </a:cubicBezTo>
                  <a:cubicBezTo>
                    <a:pt x="6731" y="20263"/>
                    <a:pt x="6767" y="20186"/>
                    <a:pt x="6803" y="20150"/>
                  </a:cubicBezTo>
                  <a:cubicBezTo>
                    <a:pt x="6871" y="20013"/>
                    <a:pt x="6939" y="19899"/>
                    <a:pt x="7031" y="19785"/>
                  </a:cubicBezTo>
                  <a:cubicBezTo>
                    <a:pt x="7122" y="19648"/>
                    <a:pt x="7213" y="19534"/>
                    <a:pt x="7282" y="19420"/>
                  </a:cubicBezTo>
                  <a:cubicBezTo>
                    <a:pt x="7328" y="19351"/>
                    <a:pt x="7350" y="19237"/>
                    <a:pt x="7419" y="19191"/>
                  </a:cubicBezTo>
                  <a:cubicBezTo>
                    <a:pt x="7442" y="19169"/>
                    <a:pt x="7464" y="19146"/>
                    <a:pt x="7487" y="19123"/>
                  </a:cubicBezTo>
                  <a:cubicBezTo>
                    <a:pt x="7533" y="19054"/>
                    <a:pt x="7533" y="18986"/>
                    <a:pt x="7579" y="18940"/>
                  </a:cubicBezTo>
                  <a:cubicBezTo>
                    <a:pt x="7605" y="18901"/>
                    <a:pt x="7639" y="18886"/>
                    <a:pt x="7677" y="18886"/>
                  </a:cubicBezTo>
                  <a:cubicBezTo>
                    <a:pt x="7771" y="18886"/>
                    <a:pt x="7892" y="18976"/>
                    <a:pt x="7989" y="19009"/>
                  </a:cubicBezTo>
                  <a:cubicBezTo>
                    <a:pt x="8149" y="19077"/>
                    <a:pt x="8309" y="19146"/>
                    <a:pt x="8469" y="19214"/>
                  </a:cubicBezTo>
                  <a:cubicBezTo>
                    <a:pt x="8629" y="19260"/>
                    <a:pt x="8766" y="19305"/>
                    <a:pt x="8925" y="19351"/>
                  </a:cubicBezTo>
                  <a:cubicBezTo>
                    <a:pt x="8994" y="19374"/>
                    <a:pt x="9108" y="19374"/>
                    <a:pt x="9176" y="19420"/>
                  </a:cubicBezTo>
                  <a:cubicBezTo>
                    <a:pt x="9154" y="19442"/>
                    <a:pt x="9154" y="19465"/>
                    <a:pt x="9154" y="19511"/>
                  </a:cubicBezTo>
                  <a:cubicBezTo>
                    <a:pt x="9131" y="19557"/>
                    <a:pt x="9085" y="19625"/>
                    <a:pt x="9085" y="19671"/>
                  </a:cubicBezTo>
                  <a:cubicBezTo>
                    <a:pt x="9062" y="19762"/>
                    <a:pt x="9062" y="19853"/>
                    <a:pt x="9039" y="19945"/>
                  </a:cubicBezTo>
                  <a:cubicBezTo>
                    <a:pt x="9017" y="20036"/>
                    <a:pt x="8971" y="20104"/>
                    <a:pt x="8948" y="20173"/>
                  </a:cubicBezTo>
                  <a:cubicBezTo>
                    <a:pt x="8880" y="20355"/>
                    <a:pt x="8834" y="20470"/>
                    <a:pt x="8743" y="20629"/>
                  </a:cubicBezTo>
                  <a:cubicBezTo>
                    <a:pt x="8720" y="20675"/>
                    <a:pt x="8697" y="20743"/>
                    <a:pt x="8651" y="20812"/>
                  </a:cubicBezTo>
                  <a:cubicBezTo>
                    <a:pt x="8629" y="20858"/>
                    <a:pt x="8560" y="20903"/>
                    <a:pt x="8560" y="20972"/>
                  </a:cubicBezTo>
                  <a:cubicBezTo>
                    <a:pt x="8537" y="20972"/>
                    <a:pt x="8560" y="21086"/>
                    <a:pt x="8560" y="21154"/>
                  </a:cubicBezTo>
                  <a:lnTo>
                    <a:pt x="8560" y="21223"/>
                  </a:lnTo>
                  <a:cubicBezTo>
                    <a:pt x="8720" y="21200"/>
                    <a:pt x="8788" y="21109"/>
                    <a:pt x="8880" y="20995"/>
                  </a:cubicBezTo>
                  <a:cubicBezTo>
                    <a:pt x="8971" y="20858"/>
                    <a:pt x="9085" y="20743"/>
                    <a:pt x="9176" y="20584"/>
                  </a:cubicBezTo>
                  <a:cubicBezTo>
                    <a:pt x="9313" y="20378"/>
                    <a:pt x="9405" y="20127"/>
                    <a:pt x="9519" y="19922"/>
                  </a:cubicBezTo>
                  <a:cubicBezTo>
                    <a:pt x="9587" y="19830"/>
                    <a:pt x="9587" y="19625"/>
                    <a:pt x="9679" y="19557"/>
                  </a:cubicBezTo>
                  <a:cubicBezTo>
                    <a:pt x="9691" y="19550"/>
                    <a:pt x="9710" y="19547"/>
                    <a:pt x="9733" y="19547"/>
                  </a:cubicBezTo>
                  <a:cubicBezTo>
                    <a:pt x="9874" y="19547"/>
                    <a:pt x="10174" y="19651"/>
                    <a:pt x="10272" y="19671"/>
                  </a:cubicBezTo>
                  <a:cubicBezTo>
                    <a:pt x="10683" y="19739"/>
                    <a:pt x="11139" y="19716"/>
                    <a:pt x="11527" y="19899"/>
                  </a:cubicBezTo>
                  <a:cubicBezTo>
                    <a:pt x="11527" y="19899"/>
                    <a:pt x="11527" y="19922"/>
                    <a:pt x="11527" y="19945"/>
                  </a:cubicBezTo>
                  <a:cubicBezTo>
                    <a:pt x="11527" y="19982"/>
                    <a:pt x="11527" y="20017"/>
                    <a:pt x="11527" y="20036"/>
                  </a:cubicBezTo>
                  <a:cubicBezTo>
                    <a:pt x="11527" y="20059"/>
                    <a:pt x="11527" y="20059"/>
                    <a:pt x="11527" y="20082"/>
                  </a:cubicBezTo>
                  <a:cubicBezTo>
                    <a:pt x="11527" y="20082"/>
                    <a:pt x="11527" y="20082"/>
                    <a:pt x="11527" y="20104"/>
                  </a:cubicBezTo>
                  <a:lnTo>
                    <a:pt x="11527" y="20150"/>
                  </a:lnTo>
                  <a:cubicBezTo>
                    <a:pt x="11527" y="20196"/>
                    <a:pt x="11527" y="20241"/>
                    <a:pt x="11550" y="20287"/>
                  </a:cubicBezTo>
                  <a:cubicBezTo>
                    <a:pt x="11527" y="20355"/>
                    <a:pt x="11527" y="20447"/>
                    <a:pt x="11527" y="20515"/>
                  </a:cubicBezTo>
                  <a:cubicBezTo>
                    <a:pt x="11527" y="20538"/>
                    <a:pt x="11505" y="20538"/>
                    <a:pt x="11505" y="20538"/>
                  </a:cubicBezTo>
                  <a:cubicBezTo>
                    <a:pt x="11505" y="20553"/>
                    <a:pt x="11505" y="20568"/>
                    <a:pt x="11505" y="20584"/>
                  </a:cubicBezTo>
                  <a:cubicBezTo>
                    <a:pt x="11505" y="20584"/>
                    <a:pt x="11505" y="20607"/>
                    <a:pt x="11505" y="20607"/>
                  </a:cubicBezTo>
                  <a:cubicBezTo>
                    <a:pt x="11505" y="20629"/>
                    <a:pt x="11505" y="20675"/>
                    <a:pt x="11505" y="20698"/>
                  </a:cubicBezTo>
                  <a:cubicBezTo>
                    <a:pt x="11505" y="20675"/>
                    <a:pt x="11505" y="20675"/>
                    <a:pt x="11527" y="20652"/>
                  </a:cubicBezTo>
                  <a:cubicBezTo>
                    <a:pt x="11527" y="20675"/>
                    <a:pt x="11527" y="20675"/>
                    <a:pt x="11527" y="20675"/>
                  </a:cubicBezTo>
                  <a:cubicBezTo>
                    <a:pt x="11527" y="20683"/>
                    <a:pt x="11527" y="20690"/>
                    <a:pt x="11527" y="20698"/>
                  </a:cubicBezTo>
                  <a:cubicBezTo>
                    <a:pt x="11550" y="20766"/>
                    <a:pt x="11527" y="20835"/>
                    <a:pt x="11550" y="20903"/>
                  </a:cubicBezTo>
                  <a:cubicBezTo>
                    <a:pt x="11550" y="20972"/>
                    <a:pt x="11550" y="21040"/>
                    <a:pt x="11527" y="21109"/>
                  </a:cubicBezTo>
                  <a:cubicBezTo>
                    <a:pt x="11527" y="21017"/>
                    <a:pt x="11527" y="20926"/>
                    <a:pt x="11527" y="20835"/>
                  </a:cubicBezTo>
                  <a:cubicBezTo>
                    <a:pt x="11527" y="20926"/>
                    <a:pt x="11527" y="21040"/>
                    <a:pt x="11505" y="21154"/>
                  </a:cubicBezTo>
                  <a:cubicBezTo>
                    <a:pt x="11459" y="21428"/>
                    <a:pt x="11413" y="21702"/>
                    <a:pt x="11253" y="21953"/>
                  </a:cubicBezTo>
                  <a:cubicBezTo>
                    <a:pt x="11208" y="22067"/>
                    <a:pt x="11139" y="22204"/>
                    <a:pt x="11048" y="22296"/>
                  </a:cubicBezTo>
                  <a:cubicBezTo>
                    <a:pt x="10980" y="22364"/>
                    <a:pt x="10865" y="22410"/>
                    <a:pt x="10820" y="22524"/>
                  </a:cubicBezTo>
                  <a:cubicBezTo>
                    <a:pt x="10820" y="22524"/>
                    <a:pt x="10820" y="22569"/>
                    <a:pt x="10820" y="22638"/>
                  </a:cubicBezTo>
                  <a:lnTo>
                    <a:pt x="10820" y="22752"/>
                  </a:lnTo>
                  <a:cubicBezTo>
                    <a:pt x="11459" y="22615"/>
                    <a:pt x="11687" y="21839"/>
                    <a:pt x="11847" y="21291"/>
                  </a:cubicBezTo>
                  <a:cubicBezTo>
                    <a:pt x="11870" y="21223"/>
                    <a:pt x="11870" y="21154"/>
                    <a:pt x="11870" y="21063"/>
                  </a:cubicBezTo>
                  <a:cubicBezTo>
                    <a:pt x="11870" y="21063"/>
                    <a:pt x="11870" y="21040"/>
                    <a:pt x="11870" y="21017"/>
                  </a:cubicBezTo>
                  <a:cubicBezTo>
                    <a:pt x="11870" y="20995"/>
                    <a:pt x="11870" y="20972"/>
                    <a:pt x="11870" y="20949"/>
                  </a:cubicBezTo>
                  <a:cubicBezTo>
                    <a:pt x="11870" y="20926"/>
                    <a:pt x="11893" y="20926"/>
                    <a:pt x="11893" y="20880"/>
                  </a:cubicBezTo>
                  <a:cubicBezTo>
                    <a:pt x="11915" y="20858"/>
                    <a:pt x="11915" y="20835"/>
                    <a:pt x="11915" y="20812"/>
                  </a:cubicBezTo>
                  <a:cubicBezTo>
                    <a:pt x="11915" y="20806"/>
                    <a:pt x="11915" y="20801"/>
                    <a:pt x="11915" y="20789"/>
                  </a:cubicBezTo>
                  <a:cubicBezTo>
                    <a:pt x="11915" y="20766"/>
                    <a:pt x="11915" y="20721"/>
                    <a:pt x="11915" y="20698"/>
                  </a:cubicBezTo>
                  <a:cubicBezTo>
                    <a:pt x="11938" y="20607"/>
                    <a:pt x="11961" y="20538"/>
                    <a:pt x="11961" y="20447"/>
                  </a:cubicBezTo>
                  <a:cubicBezTo>
                    <a:pt x="11961" y="20401"/>
                    <a:pt x="11961" y="20355"/>
                    <a:pt x="11961" y="20310"/>
                  </a:cubicBezTo>
                  <a:cubicBezTo>
                    <a:pt x="11961" y="20310"/>
                    <a:pt x="11961" y="20287"/>
                    <a:pt x="11961" y="20287"/>
                  </a:cubicBezTo>
                  <a:cubicBezTo>
                    <a:pt x="11961" y="20241"/>
                    <a:pt x="11961" y="20218"/>
                    <a:pt x="11961" y="20196"/>
                  </a:cubicBezTo>
                  <a:cubicBezTo>
                    <a:pt x="11961" y="20196"/>
                    <a:pt x="11961" y="20173"/>
                    <a:pt x="11961" y="20173"/>
                  </a:cubicBezTo>
                  <a:cubicBezTo>
                    <a:pt x="11968" y="20159"/>
                    <a:pt x="11972" y="20154"/>
                    <a:pt x="11977" y="20154"/>
                  </a:cubicBezTo>
                  <a:cubicBezTo>
                    <a:pt x="11988" y="20154"/>
                    <a:pt x="11997" y="20186"/>
                    <a:pt x="12030" y="20218"/>
                  </a:cubicBezTo>
                  <a:cubicBezTo>
                    <a:pt x="12098" y="20287"/>
                    <a:pt x="12235" y="20333"/>
                    <a:pt x="12326" y="20424"/>
                  </a:cubicBezTo>
                  <a:cubicBezTo>
                    <a:pt x="12486" y="20584"/>
                    <a:pt x="12463" y="20835"/>
                    <a:pt x="12714" y="20903"/>
                  </a:cubicBezTo>
                  <a:lnTo>
                    <a:pt x="12714" y="20766"/>
                  </a:lnTo>
                  <a:cubicBezTo>
                    <a:pt x="12714" y="20721"/>
                    <a:pt x="12714" y="20675"/>
                    <a:pt x="12714" y="20652"/>
                  </a:cubicBezTo>
                  <a:cubicBezTo>
                    <a:pt x="12669" y="20561"/>
                    <a:pt x="12646" y="20538"/>
                    <a:pt x="12646" y="20401"/>
                  </a:cubicBezTo>
                  <a:cubicBezTo>
                    <a:pt x="12646" y="20355"/>
                    <a:pt x="12646" y="20310"/>
                    <a:pt x="12623" y="20264"/>
                  </a:cubicBezTo>
                  <a:cubicBezTo>
                    <a:pt x="12623" y="20241"/>
                    <a:pt x="12623" y="20241"/>
                    <a:pt x="12623" y="20241"/>
                  </a:cubicBezTo>
                  <a:cubicBezTo>
                    <a:pt x="12509" y="19967"/>
                    <a:pt x="12189" y="19762"/>
                    <a:pt x="11961" y="19602"/>
                  </a:cubicBezTo>
                  <a:cubicBezTo>
                    <a:pt x="11687" y="19397"/>
                    <a:pt x="11368" y="19305"/>
                    <a:pt x="11025" y="19260"/>
                  </a:cubicBezTo>
                  <a:cubicBezTo>
                    <a:pt x="11025" y="19214"/>
                    <a:pt x="11025" y="19146"/>
                    <a:pt x="11002" y="19100"/>
                  </a:cubicBezTo>
                  <a:cubicBezTo>
                    <a:pt x="10934" y="18780"/>
                    <a:pt x="10614" y="18598"/>
                    <a:pt x="10386" y="18392"/>
                  </a:cubicBezTo>
                  <a:cubicBezTo>
                    <a:pt x="9930" y="18050"/>
                    <a:pt x="9633" y="17411"/>
                    <a:pt x="9564" y="16840"/>
                  </a:cubicBezTo>
                  <a:cubicBezTo>
                    <a:pt x="9542" y="16749"/>
                    <a:pt x="9519" y="16544"/>
                    <a:pt x="9587" y="16452"/>
                  </a:cubicBezTo>
                  <a:cubicBezTo>
                    <a:pt x="9633" y="16384"/>
                    <a:pt x="9793" y="16361"/>
                    <a:pt x="9884" y="16338"/>
                  </a:cubicBezTo>
                  <a:cubicBezTo>
                    <a:pt x="9998" y="16270"/>
                    <a:pt x="10089" y="16178"/>
                    <a:pt x="10204" y="16087"/>
                  </a:cubicBezTo>
                  <a:lnTo>
                    <a:pt x="10204" y="16087"/>
                  </a:lnTo>
                  <a:cubicBezTo>
                    <a:pt x="10158" y="16156"/>
                    <a:pt x="10112" y="16247"/>
                    <a:pt x="10112" y="16315"/>
                  </a:cubicBezTo>
                  <a:cubicBezTo>
                    <a:pt x="10021" y="16863"/>
                    <a:pt x="10226" y="17342"/>
                    <a:pt x="10477" y="17799"/>
                  </a:cubicBezTo>
                  <a:cubicBezTo>
                    <a:pt x="10523" y="17845"/>
                    <a:pt x="10546" y="17913"/>
                    <a:pt x="10569" y="17959"/>
                  </a:cubicBezTo>
                  <a:cubicBezTo>
                    <a:pt x="10592" y="17982"/>
                    <a:pt x="10614" y="18027"/>
                    <a:pt x="10637" y="18050"/>
                  </a:cubicBezTo>
                  <a:cubicBezTo>
                    <a:pt x="10655" y="18050"/>
                    <a:pt x="10703" y="18079"/>
                    <a:pt x="10733" y="18079"/>
                  </a:cubicBezTo>
                  <a:cubicBezTo>
                    <a:pt x="10740" y="18079"/>
                    <a:pt x="10747" y="18077"/>
                    <a:pt x="10751" y="18073"/>
                  </a:cubicBezTo>
                  <a:cubicBezTo>
                    <a:pt x="10774" y="18050"/>
                    <a:pt x="10751" y="17936"/>
                    <a:pt x="10751" y="17913"/>
                  </a:cubicBezTo>
                  <a:cubicBezTo>
                    <a:pt x="10751" y="17867"/>
                    <a:pt x="10751" y="17845"/>
                    <a:pt x="10751" y="17845"/>
                  </a:cubicBezTo>
                  <a:cubicBezTo>
                    <a:pt x="10751" y="17822"/>
                    <a:pt x="10751" y="17776"/>
                    <a:pt x="10751" y="17753"/>
                  </a:cubicBezTo>
                  <a:cubicBezTo>
                    <a:pt x="10660" y="17594"/>
                    <a:pt x="10569" y="17434"/>
                    <a:pt x="10477" y="17274"/>
                  </a:cubicBezTo>
                  <a:cubicBezTo>
                    <a:pt x="10432" y="17206"/>
                    <a:pt x="10386" y="17114"/>
                    <a:pt x="10340" y="17023"/>
                  </a:cubicBezTo>
                  <a:cubicBezTo>
                    <a:pt x="10295" y="16932"/>
                    <a:pt x="10272" y="16818"/>
                    <a:pt x="10249" y="16726"/>
                  </a:cubicBezTo>
                  <a:cubicBezTo>
                    <a:pt x="10249" y="16703"/>
                    <a:pt x="10226" y="16681"/>
                    <a:pt x="10226" y="16658"/>
                  </a:cubicBezTo>
                  <a:cubicBezTo>
                    <a:pt x="10226" y="16635"/>
                    <a:pt x="10226" y="16635"/>
                    <a:pt x="10226" y="16612"/>
                  </a:cubicBezTo>
                  <a:cubicBezTo>
                    <a:pt x="10249" y="16544"/>
                    <a:pt x="10272" y="16475"/>
                    <a:pt x="10318" y="16407"/>
                  </a:cubicBezTo>
                  <a:cubicBezTo>
                    <a:pt x="10340" y="16338"/>
                    <a:pt x="10386" y="16293"/>
                    <a:pt x="10432" y="16247"/>
                  </a:cubicBezTo>
                  <a:cubicBezTo>
                    <a:pt x="10432" y="16224"/>
                    <a:pt x="10432" y="16201"/>
                    <a:pt x="10432" y="16178"/>
                  </a:cubicBezTo>
                  <a:cubicBezTo>
                    <a:pt x="10432" y="16178"/>
                    <a:pt x="10455" y="16178"/>
                    <a:pt x="10455" y="16201"/>
                  </a:cubicBezTo>
                  <a:lnTo>
                    <a:pt x="10455" y="16178"/>
                  </a:lnTo>
                  <a:cubicBezTo>
                    <a:pt x="10455" y="16156"/>
                    <a:pt x="10455" y="16133"/>
                    <a:pt x="10455" y="16110"/>
                  </a:cubicBezTo>
                  <a:cubicBezTo>
                    <a:pt x="10455" y="16095"/>
                    <a:pt x="10455" y="16079"/>
                    <a:pt x="10455" y="16064"/>
                  </a:cubicBezTo>
                  <a:cubicBezTo>
                    <a:pt x="10493" y="16093"/>
                    <a:pt x="10511" y="16106"/>
                    <a:pt x="10526" y="16106"/>
                  </a:cubicBezTo>
                  <a:cubicBezTo>
                    <a:pt x="10547" y="16106"/>
                    <a:pt x="10561" y="16081"/>
                    <a:pt x="10614" y="16041"/>
                  </a:cubicBezTo>
                  <a:cubicBezTo>
                    <a:pt x="10683" y="16019"/>
                    <a:pt x="10728" y="15973"/>
                    <a:pt x="10774" y="15950"/>
                  </a:cubicBezTo>
                  <a:cubicBezTo>
                    <a:pt x="11048" y="15745"/>
                    <a:pt x="11253" y="15516"/>
                    <a:pt x="11390" y="15220"/>
                  </a:cubicBezTo>
                  <a:cubicBezTo>
                    <a:pt x="11413" y="15220"/>
                    <a:pt x="11413" y="15174"/>
                    <a:pt x="11390" y="15128"/>
                  </a:cubicBezTo>
                  <a:lnTo>
                    <a:pt x="11390" y="14969"/>
                  </a:lnTo>
                  <a:cubicBezTo>
                    <a:pt x="11231" y="15060"/>
                    <a:pt x="11048" y="15106"/>
                    <a:pt x="10934" y="15243"/>
                  </a:cubicBezTo>
                  <a:cubicBezTo>
                    <a:pt x="10843" y="15334"/>
                    <a:pt x="10751" y="15448"/>
                    <a:pt x="10637" y="15516"/>
                  </a:cubicBezTo>
                  <a:cubicBezTo>
                    <a:pt x="10603" y="15539"/>
                    <a:pt x="10597" y="15551"/>
                    <a:pt x="10592" y="15551"/>
                  </a:cubicBezTo>
                  <a:cubicBezTo>
                    <a:pt x="10586" y="15551"/>
                    <a:pt x="10580" y="15539"/>
                    <a:pt x="10546" y="15516"/>
                  </a:cubicBezTo>
                  <a:cubicBezTo>
                    <a:pt x="10455" y="15471"/>
                    <a:pt x="10455" y="15357"/>
                    <a:pt x="10363" y="15357"/>
                  </a:cubicBezTo>
                  <a:cubicBezTo>
                    <a:pt x="10272" y="15380"/>
                    <a:pt x="10135" y="15562"/>
                    <a:pt x="10089" y="15608"/>
                  </a:cubicBezTo>
                  <a:cubicBezTo>
                    <a:pt x="9975" y="15722"/>
                    <a:pt x="9861" y="15836"/>
                    <a:pt x="9701" y="15904"/>
                  </a:cubicBezTo>
                  <a:cubicBezTo>
                    <a:pt x="9633" y="15935"/>
                    <a:pt x="9582" y="15948"/>
                    <a:pt x="9540" y="15948"/>
                  </a:cubicBezTo>
                  <a:cubicBezTo>
                    <a:pt x="9425" y="15948"/>
                    <a:pt x="9372" y="15857"/>
                    <a:pt x="9222" y="15790"/>
                  </a:cubicBezTo>
                  <a:lnTo>
                    <a:pt x="9199" y="15790"/>
                  </a:lnTo>
                  <a:cubicBezTo>
                    <a:pt x="9017" y="15722"/>
                    <a:pt x="8857" y="15699"/>
                    <a:pt x="8651" y="15699"/>
                  </a:cubicBezTo>
                  <a:lnTo>
                    <a:pt x="8514" y="15699"/>
                  </a:lnTo>
                  <a:cubicBezTo>
                    <a:pt x="8446" y="15676"/>
                    <a:pt x="8423" y="15653"/>
                    <a:pt x="8355" y="15653"/>
                  </a:cubicBezTo>
                  <a:cubicBezTo>
                    <a:pt x="8282" y="15653"/>
                    <a:pt x="8325" y="15683"/>
                    <a:pt x="8287" y="15683"/>
                  </a:cubicBezTo>
                  <a:cubicBezTo>
                    <a:pt x="8278" y="15683"/>
                    <a:pt x="8263" y="15681"/>
                    <a:pt x="8241" y="15676"/>
                  </a:cubicBezTo>
                  <a:cubicBezTo>
                    <a:pt x="8172" y="15676"/>
                    <a:pt x="8126" y="15631"/>
                    <a:pt x="8104" y="15585"/>
                  </a:cubicBezTo>
                  <a:cubicBezTo>
                    <a:pt x="8081" y="15539"/>
                    <a:pt x="8081" y="15471"/>
                    <a:pt x="8058" y="15425"/>
                  </a:cubicBezTo>
                  <a:cubicBezTo>
                    <a:pt x="8058" y="15357"/>
                    <a:pt x="8012" y="15334"/>
                    <a:pt x="7944" y="15334"/>
                  </a:cubicBezTo>
                  <a:cubicBezTo>
                    <a:pt x="7898" y="15311"/>
                    <a:pt x="7830" y="15311"/>
                    <a:pt x="7784" y="15288"/>
                  </a:cubicBezTo>
                  <a:lnTo>
                    <a:pt x="7784" y="15494"/>
                  </a:lnTo>
                  <a:cubicBezTo>
                    <a:pt x="7784" y="15516"/>
                    <a:pt x="7784" y="15539"/>
                    <a:pt x="7784" y="15539"/>
                  </a:cubicBezTo>
                  <a:cubicBezTo>
                    <a:pt x="7784" y="15653"/>
                    <a:pt x="7807" y="15790"/>
                    <a:pt x="7852" y="15904"/>
                  </a:cubicBezTo>
                  <a:cubicBezTo>
                    <a:pt x="7875" y="15950"/>
                    <a:pt x="8035" y="16087"/>
                    <a:pt x="8058" y="16133"/>
                  </a:cubicBezTo>
                  <a:cubicBezTo>
                    <a:pt x="8058" y="16156"/>
                    <a:pt x="8058" y="16156"/>
                    <a:pt x="8058" y="16178"/>
                  </a:cubicBezTo>
                  <a:lnTo>
                    <a:pt x="8058" y="16201"/>
                  </a:lnTo>
                  <a:cubicBezTo>
                    <a:pt x="8058" y="16247"/>
                    <a:pt x="8081" y="16293"/>
                    <a:pt x="8104" y="16338"/>
                  </a:cubicBezTo>
                  <a:cubicBezTo>
                    <a:pt x="8081" y="16407"/>
                    <a:pt x="8081" y="16475"/>
                    <a:pt x="8081" y="16544"/>
                  </a:cubicBezTo>
                  <a:lnTo>
                    <a:pt x="8081" y="16681"/>
                  </a:lnTo>
                  <a:cubicBezTo>
                    <a:pt x="8081" y="16658"/>
                    <a:pt x="8081" y="16635"/>
                    <a:pt x="8104" y="16635"/>
                  </a:cubicBezTo>
                  <a:cubicBezTo>
                    <a:pt x="8126" y="16840"/>
                    <a:pt x="8172" y="17046"/>
                    <a:pt x="8195" y="17251"/>
                  </a:cubicBezTo>
                  <a:cubicBezTo>
                    <a:pt x="8218" y="17502"/>
                    <a:pt x="8286" y="17799"/>
                    <a:pt x="8400" y="18027"/>
                  </a:cubicBezTo>
                  <a:cubicBezTo>
                    <a:pt x="8485" y="18175"/>
                    <a:pt x="8706" y="18420"/>
                    <a:pt x="8883" y="18420"/>
                  </a:cubicBezTo>
                  <a:cubicBezTo>
                    <a:pt x="8897" y="18420"/>
                    <a:pt x="8912" y="18419"/>
                    <a:pt x="8925" y="18415"/>
                  </a:cubicBezTo>
                  <a:cubicBezTo>
                    <a:pt x="8948" y="18415"/>
                    <a:pt x="8948" y="18164"/>
                    <a:pt x="8925" y="18164"/>
                  </a:cubicBezTo>
                  <a:cubicBezTo>
                    <a:pt x="8766" y="18027"/>
                    <a:pt x="8606" y="17867"/>
                    <a:pt x="8537" y="17639"/>
                  </a:cubicBezTo>
                  <a:cubicBezTo>
                    <a:pt x="8514" y="17548"/>
                    <a:pt x="8514" y="17457"/>
                    <a:pt x="8492" y="17342"/>
                  </a:cubicBezTo>
                  <a:cubicBezTo>
                    <a:pt x="8492" y="17320"/>
                    <a:pt x="8492" y="17297"/>
                    <a:pt x="8492" y="17297"/>
                  </a:cubicBezTo>
                  <a:lnTo>
                    <a:pt x="8492" y="17251"/>
                  </a:lnTo>
                  <a:cubicBezTo>
                    <a:pt x="8492" y="17206"/>
                    <a:pt x="8492" y="17183"/>
                    <a:pt x="8492" y="17160"/>
                  </a:cubicBezTo>
                  <a:cubicBezTo>
                    <a:pt x="8492" y="17137"/>
                    <a:pt x="8492" y="17137"/>
                    <a:pt x="8492" y="17137"/>
                  </a:cubicBezTo>
                  <a:cubicBezTo>
                    <a:pt x="8492" y="17091"/>
                    <a:pt x="8492" y="17046"/>
                    <a:pt x="8492" y="17000"/>
                  </a:cubicBezTo>
                  <a:cubicBezTo>
                    <a:pt x="8492" y="17023"/>
                    <a:pt x="8492" y="17046"/>
                    <a:pt x="8514" y="17046"/>
                  </a:cubicBezTo>
                  <a:lnTo>
                    <a:pt x="8514" y="16795"/>
                  </a:lnTo>
                  <a:cubicBezTo>
                    <a:pt x="8492" y="16818"/>
                    <a:pt x="8492" y="16840"/>
                    <a:pt x="8492" y="16863"/>
                  </a:cubicBezTo>
                  <a:cubicBezTo>
                    <a:pt x="8492" y="16818"/>
                    <a:pt x="8492" y="16772"/>
                    <a:pt x="8492" y="16749"/>
                  </a:cubicBezTo>
                  <a:cubicBezTo>
                    <a:pt x="8492" y="16741"/>
                    <a:pt x="8492" y="16734"/>
                    <a:pt x="8492" y="16726"/>
                  </a:cubicBezTo>
                  <a:lnTo>
                    <a:pt x="8492" y="16544"/>
                  </a:lnTo>
                  <a:cubicBezTo>
                    <a:pt x="8514" y="16498"/>
                    <a:pt x="8514" y="16475"/>
                    <a:pt x="8514" y="16429"/>
                  </a:cubicBezTo>
                  <a:cubicBezTo>
                    <a:pt x="8514" y="16415"/>
                    <a:pt x="8514" y="16399"/>
                    <a:pt x="8514" y="16384"/>
                  </a:cubicBezTo>
                  <a:lnTo>
                    <a:pt x="8514" y="16293"/>
                  </a:lnTo>
                  <a:cubicBezTo>
                    <a:pt x="8514" y="16270"/>
                    <a:pt x="8514" y="16247"/>
                    <a:pt x="8514" y="16224"/>
                  </a:cubicBezTo>
                  <a:cubicBezTo>
                    <a:pt x="8606" y="16224"/>
                    <a:pt x="8697" y="16214"/>
                    <a:pt x="8788" y="16214"/>
                  </a:cubicBezTo>
                  <a:cubicBezTo>
                    <a:pt x="8834" y="16214"/>
                    <a:pt x="8880" y="16216"/>
                    <a:pt x="8925" y="16224"/>
                  </a:cubicBezTo>
                  <a:cubicBezTo>
                    <a:pt x="9017" y="16247"/>
                    <a:pt x="9108" y="16247"/>
                    <a:pt x="9176" y="16293"/>
                  </a:cubicBezTo>
                  <a:cubicBezTo>
                    <a:pt x="9222" y="16315"/>
                    <a:pt x="9245" y="16338"/>
                    <a:pt x="9290" y="16384"/>
                  </a:cubicBezTo>
                  <a:cubicBezTo>
                    <a:pt x="9199" y="16818"/>
                    <a:pt x="9290" y="17297"/>
                    <a:pt x="9473" y="17685"/>
                  </a:cubicBezTo>
                  <a:cubicBezTo>
                    <a:pt x="9542" y="17867"/>
                    <a:pt x="9610" y="18050"/>
                    <a:pt x="9701" y="18210"/>
                  </a:cubicBezTo>
                  <a:cubicBezTo>
                    <a:pt x="9770" y="18392"/>
                    <a:pt x="9907" y="18507"/>
                    <a:pt x="10021" y="18644"/>
                  </a:cubicBezTo>
                  <a:cubicBezTo>
                    <a:pt x="10204" y="18849"/>
                    <a:pt x="10409" y="19009"/>
                    <a:pt x="10614" y="19191"/>
                  </a:cubicBezTo>
                  <a:cubicBezTo>
                    <a:pt x="9975" y="19100"/>
                    <a:pt x="9336" y="18963"/>
                    <a:pt x="8720" y="18758"/>
                  </a:cubicBezTo>
                  <a:cubicBezTo>
                    <a:pt x="8720" y="18735"/>
                    <a:pt x="8720" y="18666"/>
                    <a:pt x="8720" y="18621"/>
                  </a:cubicBezTo>
                  <a:cubicBezTo>
                    <a:pt x="8720" y="18598"/>
                    <a:pt x="8720" y="18575"/>
                    <a:pt x="8720" y="18575"/>
                  </a:cubicBezTo>
                  <a:lnTo>
                    <a:pt x="8720" y="18552"/>
                  </a:lnTo>
                  <a:cubicBezTo>
                    <a:pt x="8697" y="18529"/>
                    <a:pt x="8697" y="18529"/>
                    <a:pt x="8651" y="18507"/>
                  </a:cubicBezTo>
                  <a:cubicBezTo>
                    <a:pt x="8560" y="18461"/>
                    <a:pt x="8423" y="18461"/>
                    <a:pt x="8332" y="18415"/>
                  </a:cubicBezTo>
                  <a:cubicBezTo>
                    <a:pt x="8172" y="18370"/>
                    <a:pt x="8035" y="18301"/>
                    <a:pt x="7898" y="18210"/>
                  </a:cubicBezTo>
                  <a:cubicBezTo>
                    <a:pt x="7647" y="18073"/>
                    <a:pt x="7442" y="17890"/>
                    <a:pt x="7259" y="17685"/>
                  </a:cubicBezTo>
                  <a:cubicBezTo>
                    <a:pt x="7054" y="17457"/>
                    <a:pt x="6894" y="17206"/>
                    <a:pt x="6688" y="16954"/>
                  </a:cubicBezTo>
                  <a:cubicBezTo>
                    <a:pt x="6483" y="16703"/>
                    <a:pt x="6255" y="16475"/>
                    <a:pt x="6004" y="16270"/>
                  </a:cubicBezTo>
                  <a:cubicBezTo>
                    <a:pt x="5912" y="16178"/>
                    <a:pt x="5798" y="16110"/>
                    <a:pt x="5684" y="16087"/>
                  </a:cubicBezTo>
                  <a:lnTo>
                    <a:pt x="5684" y="16156"/>
                  </a:lnTo>
                  <a:cubicBezTo>
                    <a:pt x="5684" y="16224"/>
                    <a:pt x="5684" y="16338"/>
                    <a:pt x="5684" y="16338"/>
                  </a:cubicBezTo>
                  <a:cubicBezTo>
                    <a:pt x="5707" y="16384"/>
                    <a:pt x="5730" y="16407"/>
                    <a:pt x="5753" y="16452"/>
                  </a:cubicBezTo>
                  <a:cubicBezTo>
                    <a:pt x="5798" y="16498"/>
                    <a:pt x="5844" y="16521"/>
                    <a:pt x="5890" y="16566"/>
                  </a:cubicBezTo>
                  <a:cubicBezTo>
                    <a:pt x="5981" y="16658"/>
                    <a:pt x="6095" y="16749"/>
                    <a:pt x="6186" y="16863"/>
                  </a:cubicBezTo>
                  <a:cubicBezTo>
                    <a:pt x="6392" y="17046"/>
                    <a:pt x="6574" y="17251"/>
                    <a:pt x="6757" y="17479"/>
                  </a:cubicBezTo>
                  <a:cubicBezTo>
                    <a:pt x="6917" y="17708"/>
                    <a:pt x="7076" y="17936"/>
                    <a:pt x="7282" y="18141"/>
                  </a:cubicBezTo>
                  <a:cubicBezTo>
                    <a:pt x="7328" y="18164"/>
                    <a:pt x="7350" y="18210"/>
                    <a:pt x="7396" y="18233"/>
                  </a:cubicBezTo>
                  <a:cubicBezTo>
                    <a:pt x="7282" y="18187"/>
                    <a:pt x="7191" y="18141"/>
                    <a:pt x="7099" y="18073"/>
                  </a:cubicBezTo>
                  <a:cubicBezTo>
                    <a:pt x="6711" y="17867"/>
                    <a:pt x="6437" y="17525"/>
                    <a:pt x="6163" y="17183"/>
                  </a:cubicBezTo>
                  <a:cubicBezTo>
                    <a:pt x="5638" y="16544"/>
                    <a:pt x="5045" y="15904"/>
                    <a:pt x="4223" y="15631"/>
                  </a:cubicBezTo>
                  <a:cubicBezTo>
                    <a:pt x="4062" y="15577"/>
                    <a:pt x="3904" y="15558"/>
                    <a:pt x="3747" y="15558"/>
                  </a:cubicBezTo>
                  <a:cubicBezTo>
                    <a:pt x="3504" y="15558"/>
                    <a:pt x="3263" y="15603"/>
                    <a:pt x="3014" y="15631"/>
                  </a:cubicBezTo>
                  <a:cubicBezTo>
                    <a:pt x="2918" y="15643"/>
                    <a:pt x="2815" y="15651"/>
                    <a:pt x="2712" y="15651"/>
                  </a:cubicBezTo>
                  <a:cubicBezTo>
                    <a:pt x="2421" y="15651"/>
                    <a:pt x="2133" y="15581"/>
                    <a:pt x="2032" y="15311"/>
                  </a:cubicBezTo>
                  <a:cubicBezTo>
                    <a:pt x="2146" y="14969"/>
                    <a:pt x="2603" y="14786"/>
                    <a:pt x="2808" y="14535"/>
                  </a:cubicBezTo>
                  <a:cubicBezTo>
                    <a:pt x="2831" y="14512"/>
                    <a:pt x="2808" y="14284"/>
                    <a:pt x="2808" y="14284"/>
                  </a:cubicBezTo>
                  <a:cubicBezTo>
                    <a:pt x="2781" y="14277"/>
                    <a:pt x="2755" y="14274"/>
                    <a:pt x="2728" y="14274"/>
                  </a:cubicBezTo>
                  <a:cubicBezTo>
                    <a:pt x="2663" y="14274"/>
                    <a:pt x="2599" y="14291"/>
                    <a:pt x="2534" y="14307"/>
                  </a:cubicBezTo>
                  <a:cubicBezTo>
                    <a:pt x="2374" y="14375"/>
                    <a:pt x="2215" y="14467"/>
                    <a:pt x="2078" y="14581"/>
                  </a:cubicBezTo>
                  <a:cubicBezTo>
                    <a:pt x="2009" y="14649"/>
                    <a:pt x="1941" y="14695"/>
                    <a:pt x="1895" y="14786"/>
                  </a:cubicBezTo>
                  <a:cubicBezTo>
                    <a:pt x="1872" y="14809"/>
                    <a:pt x="1849" y="14832"/>
                    <a:pt x="1827" y="14877"/>
                  </a:cubicBezTo>
                  <a:cubicBezTo>
                    <a:pt x="1827" y="14926"/>
                    <a:pt x="1814" y="14949"/>
                    <a:pt x="1794" y="14949"/>
                  </a:cubicBezTo>
                  <a:cubicBezTo>
                    <a:pt x="1778" y="14949"/>
                    <a:pt x="1756" y="14932"/>
                    <a:pt x="1735" y="14900"/>
                  </a:cubicBezTo>
                  <a:cubicBezTo>
                    <a:pt x="1690" y="14877"/>
                    <a:pt x="1598" y="14809"/>
                    <a:pt x="1553" y="14786"/>
                  </a:cubicBezTo>
                  <a:cubicBezTo>
                    <a:pt x="1484" y="14763"/>
                    <a:pt x="1416" y="14740"/>
                    <a:pt x="1347" y="14718"/>
                  </a:cubicBezTo>
                  <a:cubicBezTo>
                    <a:pt x="1347" y="14672"/>
                    <a:pt x="1347" y="14649"/>
                    <a:pt x="1347" y="14603"/>
                  </a:cubicBezTo>
                  <a:cubicBezTo>
                    <a:pt x="1347" y="14558"/>
                    <a:pt x="1347" y="14512"/>
                    <a:pt x="1347" y="14467"/>
                  </a:cubicBezTo>
                  <a:cubicBezTo>
                    <a:pt x="1370" y="14467"/>
                    <a:pt x="1370" y="14444"/>
                    <a:pt x="1370" y="14444"/>
                  </a:cubicBezTo>
                  <a:cubicBezTo>
                    <a:pt x="1370" y="14375"/>
                    <a:pt x="1416" y="14352"/>
                    <a:pt x="1439" y="14307"/>
                  </a:cubicBezTo>
                  <a:cubicBezTo>
                    <a:pt x="1507" y="14238"/>
                    <a:pt x="1576" y="14193"/>
                    <a:pt x="1644" y="14147"/>
                  </a:cubicBezTo>
                  <a:cubicBezTo>
                    <a:pt x="1690" y="14124"/>
                    <a:pt x="1735" y="14101"/>
                    <a:pt x="1781" y="14078"/>
                  </a:cubicBezTo>
                  <a:cubicBezTo>
                    <a:pt x="1804" y="14056"/>
                    <a:pt x="1872" y="14056"/>
                    <a:pt x="1895" y="14010"/>
                  </a:cubicBezTo>
                  <a:cubicBezTo>
                    <a:pt x="1895" y="14010"/>
                    <a:pt x="1895" y="13987"/>
                    <a:pt x="1895" y="13964"/>
                  </a:cubicBezTo>
                  <a:cubicBezTo>
                    <a:pt x="1895" y="13942"/>
                    <a:pt x="1895" y="13942"/>
                    <a:pt x="1895" y="13919"/>
                  </a:cubicBezTo>
                  <a:cubicBezTo>
                    <a:pt x="1895" y="13873"/>
                    <a:pt x="1895" y="13850"/>
                    <a:pt x="1895" y="13805"/>
                  </a:cubicBezTo>
                  <a:cubicBezTo>
                    <a:pt x="1895" y="13782"/>
                    <a:pt x="1918" y="13736"/>
                    <a:pt x="1895" y="13713"/>
                  </a:cubicBezTo>
                  <a:cubicBezTo>
                    <a:pt x="1895" y="13713"/>
                    <a:pt x="1895" y="13713"/>
                    <a:pt x="1895" y="13690"/>
                  </a:cubicBezTo>
                  <a:lnTo>
                    <a:pt x="1849" y="13690"/>
                  </a:lnTo>
                  <a:cubicBezTo>
                    <a:pt x="1827" y="13690"/>
                    <a:pt x="1804" y="13690"/>
                    <a:pt x="1758" y="13713"/>
                  </a:cubicBezTo>
                  <a:cubicBezTo>
                    <a:pt x="1804" y="13668"/>
                    <a:pt x="1849" y="13599"/>
                    <a:pt x="1849" y="13553"/>
                  </a:cubicBezTo>
                  <a:cubicBezTo>
                    <a:pt x="1849" y="13523"/>
                    <a:pt x="1849" y="13493"/>
                    <a:pt x="1849" y="13462"/>
                  </a:cubicBezTo>
                  <a:cubicBezTo>
                    <a:pt x="1872" y="13462"/>
                    <a:pt x="1872" y="13439"/>
                    <a:pt x="1849" y="13417"/>
                  </a:cubicBezTo>
                  <a:cubicBezTo>
                    <a:pt x="1849" y="13417"/>
                    <a:pt x="1872" y="13417"/>
                    <a:pt x="1872" y="13394"/>
                  </a:cubicBezTo>
                  <a:cubicBezTo>
                    <a:pt x="1849" y="13302"/>
                    <a:pt x="1872" y="13211"/>
                    <a:pt x="1758" y="13211"/>
                  </a:cubicBezTo>
                  <a:cubicBezTo>
                    <a:pt x="1644" y="13211"/>
                    <a:pt x="1393" y="13394"/>
                    <a:pt x="1279" y="13462"/>
                  </a:cubicBezTo>
                  <a:cubicBezTo>
                    <a:pt x="1210" y="13485"/>
                    <a:pt x="1142" y="13531"/>
                    <a:pt x="1073" y="13576"/>
                  </a:cubicBezTo>
                  <a:cubicBezTo>
                    <a:pt x="1051" y="13599"/>
                    <a:pt x="891" y="13805"/>
                    <a:pt x="868" y="13805"/>
                  </a:cubicBezTo>
                  <a:cubicBezTo>
                    <a:pt x="868" y="13805"/>
                    <a:pt x="731" y="13622"/>
                    <a:pt x="731" y="13599"/>
                  </a:cubicBezTo>
                  <a:cubicBezTo>
                    <a:pt x="685" y="13553"/>
                    <a:pt x="640" y="13485"/>
                    <a:pt x="617" y="13439"/>
                  </a:cubicBezTo>
                  <a:cubicBezTo>
                    <a:pt x="708" y="13211"/>
                    <a:pt x="1005" y="13051"/>
                    <a:pt x="1188" y="12960"/>
                  </a:cubicBezTo>
                  <a:cubicBezTo>
                    <a:pt x="1435" y="12865"/>
                    <a:pt x="1698" y="12817"/>
                    <a:pt x="1964" y="12817"/>
                  </a:cubicBezTo>
                  <a:cubicBezTo>
                    <a:pt x="2017" y="12817"/>
                    <a:pt x="2070" y="12819"/>
                    <a:pt x="2123" y="12823"/>
                  </a:cubicBezTo>
                  <a:cubicBezTo>
                    <a:pt x="2694" y="12869"/>
                    <a:pt x="3150" y="13188"/>
                    <a:pt x="3584" y="13553"/>
                  </a:cubicBezTo>
                  <a:cubicBezTo>
                    <a:pt x="3561" y="13599"/>
                    <a:pt x="3561" y="13645"/>
                    <a:pt x="3584" y="13690"/>
                  </a:cubicBezTo>
                  <a:lnTo>
                    <a:pt x="3584" y="13713"/>
                  </a:lnTo>
                  <a:cubicBezTo>
                    <a:pt x="3607" y="13782"/>
                    <a:pt x="3630" y="13827"/>
                    <a:pt x="3653" y="13896"/>
                  </a:cubicBezTo>
                  <a:lnTo>
                    <a:pt x="3653" y="13942"/>
                  </a:lnTo>
                  <a:cubicBezTo>
                    <a:pt x="3653" y="13942"/>
                    <a:pt x="3653" y="13942"/>
                    <a:pt x="3653" y="13964"/>
                  </a:cubicBezTo>
                  <a:lnTo>
                    <a:pt x="3653" y="14101"/>
                  </a:lnTo>
                  <a:cubicBezTo>
                    <a:pt x="3653" y="14078"/>
                    <a:pt x="3675" y="14078"/>
                    <a:pt x="3675" y="14056"/>
                  </a:cubicBezTo>
                  <a:cubicBezTo>
                    <a:pt x="3675" y="14101"/>
                    <a:pt x="3675" y="14147"/>
                    <a:pt x="3698" y="14170"/>
                  </a:cubicBezTo>
                  <a:cubicBezTo>
                    <a:pt x="3607" y="14489"/>
                    <a:pt x="3493" y="14809"/>
                    <a:pt x="3447" y="15128"/>
                  </a:cubicBezTo>
                  <a:cubicBezTo>
                    <a:pt x="3424" y="15197"/>
                    <a:pt x="3424" y="15265"/>
                    <a:pt x="3424" y="15334"/>
                  </a:cubicBezTo>
                  <a:cubicBezTo>
                    <a:pt x="3424" y="15334"/>
                    <a:pt x="3424" y="15334"/>
                    <a:pt x="3424" y="15357"/>
                  </a:cubicBezTo>
                  <a:lnTo>
                    <a:pt x="3424" y="15425"/>
                  </a:lnTo>
                  <a:cubicBezTo>
                    <a:pt x="3447" y="15402"/>
                    <a:pt x="3447" y="15402"/>
                    <a:pt x="3447" y="15380"/>
                  </a:cubicBezTo>
                  <a:cubicBezTo>
                    <a:pt x="3447" y="15416"/>
                    <a:pt x="3455" y="15434"/>
                    <a:pt x="3468" y="15434"/>
                  </a:cubicBezTo>
                  <a:cubicBezTo>
                    <a:pt x="3487" y="15434"/>
                    <a:pt x="3520" y="15393"/>
                    <a:pt x="3561" y="15311"/>
                  </a:cubicBezTo>
                  <a:cubicBezTo>
                    <a:pt x="3653" y="15151"/>
                    <a:pt x="3744" y="14991"/>
                    <a:pt x="3835" y="14832"/>
                  </a:cubicBezTo>
                  <a:cubicBezTo>
                    <a:pt x="3881" y="14740"/>
                    <a:pt x="3904" y="14672"/>
                    <a:pt x="3949" y="14581"/>
                  </a:cubicBezTo>
                  <a:cubicBezTo>
                    <a:pt x="3972" y="14512"/>
                    <a:pt x="4018" y="14421"/>
                    <a:pt x="4018" y="14330"/>
                  </a:cubicBezTo>
                  <a:cubicBezTo>
                    <a:pt x="4018" y="14352"/>
                    <a:pt x="4018" y="14352"/>
                    <a:pt x="4041" y="14375"/>
                  </a:cubicBezTo>
                  <a:lnTo>
                    <a:pt x="4041" y="14330"/>
                  </a:lnTo>
                  <a:cubicBezTo>
                    <a:pt x="4041" y="14307"/>
                    <a:pt x="4041" y="14284"/>
                    <a:pt x="4041" y="14284"/>
                  </a:cubicBezTo>
                  <a:cubicBezTo>
                    <a:pt x="4041" y="14215"/>
                    <a:pt x="4063" y="14147"/>
                    <a:pt x="4063" y="14078"/>
                  </a:cubicBezTo>
                  <a:lnTo>
                    <a:pt x="4063" y="14056"/>
                  </a:lnTo>
                  <a:cubicBezTo>
                    <a:pt x="4077" y="14028"/>
                    <a:pt x="4091" y="14017"/>
                    <a:pt x="4105" y="14017"/>
                  </a:cubicBezTo>
                  <a:cubicBezTo>
                    <a:pt x="4139" y="14017"/>
                    <a:pt x="4175" y="14076"/>
                    <a:pt x="4223" y="14124"/>
                  </a:cubicBezTo>
                  <a:cubicBezTo>
                    <a:pt x="4269" y="14170"/>
                    <a:pt x="4337" y="14215"/>
                    <a:pt x="4383" y="14261"/>
                  </a:cubicBezTo>
                  <a:cubicBezTo>
                    <a:pt x="4520" y="14352"/>
                    <a:pt x="4657" y="14421"/>
                    <a:pt x="4817" y="14489"/>
                  </a:cubicBezTo>
                  <a:cubicBezTo>
                    <a:pt x="4817" y="14535"/>
                    <a:pt x="4817" y="14603"/>
                    <a:pt x="4817" y="14649"/>
                  </a:cubicBezTo>
                  <a:cubicBezTo>
                    <a:pt x="4771" y="14740"/>
                    <a:pt x="4725" y="14855"/>
                    <a:pt x="4703" y="14946"/>
                  </a:cubicBezTo>
                  <a:cubicBezTo>
                    <a:pt x="4680" y="14991"/>
                    <a:pt x="4680" y="15174"/>
                    <a:pt x="4703" y="15197"/>
                  </a:cubicBezTo>
                  <a:cubicBezTo>
                    <a:pt x="4758" y="15253"/>
                    <a:pt x="4806" y="15317"/>
                    <a:pt x="4844" y="15317"/>
                  </a:cubicBezTo>
                  <a:cubicBezTo>
                    <a:pt x="4869" y="15317"/>
                    <a:pt x="4890" y="15291"/>
                    <a:pt x="4908" y="15220"/>
                  </a:cubicBezTo>
                  <a:cubicBezTo>
                    <a:pt x="4908" y="15220"/>
                    <a:pt x="4908" y="15197"/>
                    <a:pt x="4908" y="15197"/>
                  </a:cubicBezTo>
                  <a:cubicBezTo>
                    <a:pt x="4999" y="15128"/>
                    <a:pt x="5091" y="15037"/>
                    <a:pt x="5136" y="14969"/>
                  </a:cubicBezTo>
                  <a:cubicBezTo>
                    <a:pt x="5182" y="14900"/>
                    <a:pt x="5182" y="14832"/>
                    <a:pt x="5205" y="14786"/>
                  </a:cubicBezTo>
                  <a:lnTo>
                    <a:pt x="5205" y="14718"/>
                  </a:lnTo>
                  <a:cubicBezTo>
                    <a:pt x="5205" y="14695"/>
                    <a:pt x="5205" y="14695"/>
                    <a:pt x="5205" y="14672"/>
                  </a:cubicBezTo>
                  <a:cubicBezTo>
                    <a:pt x="5205" y="14672"/>
                    <a:pt x="5228" y="14695"/>
                    <a:pt x="5228" y="14786"/>
                  </a:cubicBezTo>
                  <a:cubicBezTo>
                    <a:pt x="5230" y="14789"/>
                    <a:pt x="5233" y="14790"/>
                    <a:pt x="5236" y="14790"/>
                  </a:cubicBezTo>
                  <a:cubicBezTo>
                    <a:pt x="5260" y="14790"/>
                    <a:pt x="5294" y="14718"/>
                    <a:pt x="5273" y="14718"/>
                  </a:cubicBezTo>
                  <a:cubicBezTo>
                    <a:pt x="5273" y="14695"/>
                    <a:pt x="5296" y="14672"/>
                    <a:pt x="5296" y="14649"/>
                  </a:cubicBezTo>
                  <a:cubicBezTo>
                    <a:pt x="5342" y="14649"/>
                    <a:pt x="5410" y="14672"/>
                    <a:pt x="5479" y="14672"/>
                  </a:cubicBezTo>
                  <a:cubicBezTo>
                    <a:pt x="5524" y="14695"/>
                    <a:pt x="5616" y="14695"/>
                    <a:pt x="5684" y="14718"/>
                  </a:cubicBezTo>
                  <a:cubicBezTo>
                    <a:pt x="5684" y="14740"/>
                    <a:pt x="5684" y="14763"/>
                    <a:pt x="5684" y="14786"/>
                  </a:cubicBezTo>
                  <a:lnTo>
                    <a:pt x="5684" y="14832"/>
                  </a:lnTo>
                  <a:cubicBezTo>
                    <a:pt x="5684" y="14877"/>
                    <a:pt x="5707" y="14900"/>
                    <a:pt x="5707" y="14923"/>
                  </a:cubicBezTo>
                  <a:cubicBezTo>
                    <a:pt x="5707" y="14969"/>
                    <a:pt x="5707" y="14991"/>
                    <a:pt x="5707" y="15037"/>
                  </a:cubicBezTo>
                  <a:cubicBezTo>
                    <a:pt x="5684" y="15014"/>
                    <a:pt x="5684" y="14969"/>
                    <a:pt x="5684" y="14946"/>
                  </a:cubicBezTo>
                  <a:lnTo>
                    <a:pt x="5684" y="15060"/>
                  </a:lnTo>
                  <a:cubicBezTo>
                    <a:pt x="5661" y="15151"/>
                    <a:pt x="5638" y="15243"/>
                    <a:pt x="5616" y="15334"/>
                  </a:cubicBezTo>
                  <a:lnTo>
                    <a:pt x="5616" y="15425"/>
                  </a:lnTo>
                  <a:cubicBezTo>
                    <a:pt x="5616" y="15425"/>
                    <a:pt x="5616" y="15448"/>
                    <a:pt x="5616" y="15448"/>
                  </a:cubicBezTo>
                  <a:cubicBezTo>
                    <a:pt x="5616" y="15471"/>
                    <a:pt x="5616" y="15539"/>
                    <a:pt x="5616" y="15562"/>
                  </a:cubicBezTo>
                  <a:cubicBezTo>
                    <a:pt x="5635" y="15594"/>
                    <a:pt x="5654" y="15606"/>
                    <a:pt x="5673" y="15606"/>
                  </a:cubicBezTo>
                  <a:cubicBezTo>
                    <a:pt x="5721" y="15606"/>
                    <a:pt x="5765" y="15526"/>
                    <a:pt x="5798" y="15494"/>
                  </a:cubicBezTo>
                  <a:cubicBezTo>
                    <a:pt x="5890" y="15380"/>
                    <a:pt x="6004" y="15197"/>
                    <a:pt x="6049" y="15060"/>
                  </a:cubicBezTo>
                  <a:cubicBezTo>
                    <a:pt x="6049" y="15037"/>
                    <a:pt x="6049" y="15014"/>
                    <a:pt x="6049" y="14969"/>
                  </a:cubicBezTo>
                  <a:cubicBezTo>
                    <a:pt x="6072" y="14946"/>
                    <a:pt x="6072" y="14946"/>
                    <a:pt x="6072" y="14923"/>
                  </a:cubicBezTo>
                  <a:lnTo>
                    <a:pt x="6072" y="14900"/>
                  </a:lnTo>
                  <a:cubicBezTo>
                    <a:pt x="6095" y="14900"/>
                    <a:pt x="6118" y="14832"/>
                    <a:pt x="6141" y="14832"/>
                  </a:cubicBezTo>
                  <a:cubicBezTo>
                    <a:pt x="6118" y="14809"/>
                    <a:pt x="6118" y="14809"/>
                    <a:pt x="6141" y="14809"/>
                  </a:cubicBezTo>
                  <a:cubicBezTo>
                    <a:pt x="6186" y="14809"/>
                    <a:pt x="6255" y="14832"/>
                    <a:pt x="6300" y="14832"/>
                  </a:cubicBezTo>
                  <a:lnTo>
                    <a:pt x="6300" y="14740"/>
                  </a:lnTo>
                  <a:cubicBezTo>
                    <a:pt x="6323" y="14672"/>
                    <a:pt x="6323" y="14581"/>
                    <a:pt x="6300" y="14581"/>
                  </a:cubicBezTo>
                  <a:cubicBezTo>
                    <a:pt x="6186" y="14489"/>
                    <a:pt x="6026" y="14307"/>
                    <a:pt x="5890" y="14261"/>
                  </a:cubicBezTo>
                  <a:cubicBezTo>
                    <a:pt x="5730" y="14193"/>
                    <a:pt x="5524" y="14170"/>
                    <a:pt x="5342" y="14147"/>
                  </a:cubicBezTo>
                  <a:cubicBezTo>
                    <a:pt x="4999" y="14056"/>
                    <a:pt x="4680" y="13964"/>
                    <a:pt x="4360" y="13805"/>
                  </a:cubicBezTo>
                  <a:cubicBezTo>
                    <a:pt x="4041" y="13645"/>
                    <a:pt x="3767" y="13439"/>
                    <a:pt x="3516" y="13188"/>
                  </a:cubicBezTo>
                  <a:cubicBezTo>
                    <a:pt x="3287" y="12960"/>
                    <a:pt x="3150" y="12640"/>
                    <a:pt x="2831" y="12504"/>
                  </a:cubicBezTo>
                  <a:cubicBezTo>
                    <a:pt x="2540" y="12392"/>
                    <a:pt x="2195" y="12324"/>
                    <a:pt x="1851" y="12324"/>
                  </a:cubicBezTo>
                  <a:cubicBezTo>
                    <a:pt x="1493" y="12324"/>
                    <a:pt x="1136" y="12397"/>
                    <a:pt x="845" y="12572"/>
                  </a:cubicBezTo>
                  <a:cubicBezTo>
                    <a:pt x="571" y="12755"/>
                    <a:pt x="389" y="13006"/>
                    <a:pt x="343" y="13302"/>
                  </a:cubicBezTo>
                  <a:cubicBezTo>
                    <a:pt x="343" y="13308"/>
                    <a:pt x="343" y="13314"/>
                    <a:pt x="343" y="13325"/>
                  </a:cubicBezTo>
                  <a:cubicBezTo>
                    <a:pt x="320" y="13371"/>
                    <a:pt x="320" y="13417"/>
                    <a:pt x="343" y="13485"/>
                  </a:cubicBezTo>
                  <a:cubicBezTo>
                    <a:pt x="206" y="13668"/>
                    <a:pt x="115" y="14033"/>
                    <a:pt x="183" y="14238"/>
                  </a:cubicBezTo>
                  <a:cubicBezTo>
                    <a:pt x="206" y="14307"/>
                    <a:pt x="252" y="14352"/>
                    <a:pt x="297" y="14398"/>
                  </a:cubicBezTo>
                  <a:cubicBezTo>
                    <a:pt x="348" y="14436"/>
                    <a:pt x="356" y="14453"/>
                    <a:pt x="365" y="14453"/>
                  </a:cubicBezTo>
                  <a:cubicBezTo>
                    <a:pt x="373" y="14453"/>
                    <a:pt x="381" y="14441"/>
                    <a:pt x="411" y="14421"/>
                  </a:cubicBezTo>
                  <a:cubicBezTo>
                    <a:pt x="434" y="14398"/>
                    <a:pt x="457" y="14352"/>
                    <a:pt x="457" y="14352"/>
                  </a:cubicBezTo>
                  <a:cubicBezTo>
                    <a:pt x="503" y="14307"/>
                    <a:pt x="548" y="14261"/>
                    <a:pt x="594" y="14238"/>
                  </a:cubicBezTo>
                  <a:cubicBezTo>
                    <a:pt x="594" y="14215"/>
                    <a:pt x="685" y="14078"/>
                    <a:pt x="685" y="14078"/>
                  </a:cubicBezTo>
                  <a:cubicBezTo>
                    <a:pt x="685" y="14078"/>
                    <a:pt x="731" y="14101"/>
                    <a:pt x="754" y="14124"/>
                  </a:cubicBezTo>
                  <a:cubicBezTo>
                    <a:pt x="754" y="14170"/>
                    <a:pt x="754" y="14238"/>
                    <a:pt x="731" y="14284"/>
                  </a:cubicBezTo>
                  <a:lnTo>
                    <a:pt x="731" y="14307"/>
                  </a:lnTo>
                  <a:cubicBezTo>
                    <a:pt x="731" y="14330"/>
                    <a:pt x="731" y="14352"/>
                    <a:pt x="731" y="14375"/>
                  </a:cubicBezTo>
                  <a:cubicBezTo>
                    <a:pt x="594" y="14489"/>
                    <a:pt x="526" y="14626"/>
                    <a:pt x="526" y="14809"/>
                  </a:cubicBezTo>
                  <a:cubicBezTo>
                    <a:pt x="526" y="14832"/>
                    <a:pt x="526" y="14877"/>
                    <a:pt x="526" y="14900"/>
                  </a:cubicBezTo>
                  <a:cubicBezTo>
                    <a:pt x="526" y="14919"/>
                    <a:pt x="526" y="14932"/>
                    <a:pt x="526" y="14946"/>
                  </a:cubicBezTo>
                  <a:cubicBezTo>
                    <a:pt x="526" y="14991"/>
                    <a:pt x="526" y="15060"/>
                    <a:pt x="526" y="15106"/>
                  </a:cubicBezTo>
                  <a:cubicBezTo>
                    <a:pt x="571" y="15197"/>
                    <a:pt x="663" y="15243"/>
                    <a:pt x="754" y="15243"/>
                  </a:cubicBezTo>
                  <a:cubicBezTo>
                    <a:pt x="799" y="15243"/>
                    <a:pt x="845" y="15243"/>
                    <a:pt x="891" y="15220"/>
                  </a:cubicBezTo>
                  <a:cubicBezTo>
                    <a:pt x="914" y="15197"/>
                    <a:pt x="1005" y="15128"/>
                    <a:pt x="1028" y="15128"/>
                  </a:cubicBezTo>
                  <a:cubicBezTo>
                    <a:pt x="1034" y="15126"/>
                    <a:pt x="1040" y="15125"/>
                    <a:pt x="1047" y="15125"/>
                  </a:cubicBezTo>
                  <a:cubicBezTo>
                    <a:pt x="1117" y="15125"/>
                    <a:pt x="1219" y="15222"/>
                    <a:pt x="1302" y="15243"/>
                  </a:cubicBezTo>
                  <a:cubicBezTo>
                    <a:pt x="1416" y="15288"/>
                    <a:pt x="1507" y="15311"/>
                    <a:pt x="1621" y="15334"/>
                  </a:cubicBezTo>
                  <a:cubicBezTo>
                    <a:pt x="1484" y="15425"/>
                    <a:pt x="1416" y="15562"/>
                    <a:pt x="1393" y="15745"/>
                  </a:cubicBezTo>
                  <a:lnTo>
                    <a:pt x="1393" y="15768"/>
                  </a:lnTo>
                  <a:cubicBezTo>
                    <a:pt x="1393" y="15836"/>
                    <a:pt x="1370" y="16041"/>
                    <a:pt x="1416" y="16110"/>
                  </a:cubicBezTo>
                  <a:cubicBezTo>
                    <a:pt x="1458" y="16163"/>
                    <a:pt x="1535" y="16182"/>
                    <a:pt x="1617" y="16182"/>
                  </a:cubicBezTo>
                  <a:cubicBezTo>
                    <a:pt x="1711" y="16182"/>
                    <a:pt x="1811" y="16157"/>
                    <a:pt x="1872" y="16133"/>
                  </a:cubicBezTo>
                  <a:cubicBezTo>
                    <a:pt x="1941" y="16110"/>
                    <a:pt x="1964" y="16064"/>
                    <a:pt x="2032" y="16041"/>
                  </a:cubicBezTo>
                  <a:cubicBezTo>
                    <a:pt x="2055" y="16019"/>
                    <a:pt x="2078" y="16019"/>
                    <a:pt x="2078" y="16019"/>
                  </a:cubicBezTo>
                  <a:cubicBezTo>
                    <a:pt x="2078" y="16019"/>
                    <a:pt x="2078" y="16019"/>
                    <a:pt x="2123" y="16041"/>
                  </a:cubicBezTo>
                  <a:cubicBezTo>
                    <a:pt x="2192" y="16064"/>
                    <a:pt x="2283" y="16110"/>
                    <a:pt x="2352" y="16133"/>
                  </a:cubicBezTo>
                  <a:cubicBezTo>
                    <a:pt x="2443" y="16156"/>
                    <a:pt x="2534" y="16178"/>
                    <a:pt x="2648" y="16178"/>
                  </a:cubicBezTo>
                  <a:cubicBezTo>
                    <a:pt x="2991" y="16178"/>
                    <a:pt x="3333" y="16041"/>
                    <a:pt x="3698" y="16041"/>
                  </a:cubicBezTo>
                  <a:cubicBezTo>
                    <a:pt x="3719" y="16040"/>
                    <a:pt x="3740" y="16039"/>
                    <a:pt x="3760" y="16039"/>
                  </a:cubicBezTo>
                  <a:cubicBezTo>
                    <a:pt x="4059" y="16039"/>
                    <a:pt x="4357" y="16189"/>
                    <a:pt x="4634" y="16338"/>
                  </a:cubicBezTo>
                  <a:cubicBezTo>
                    <a:pt x="4931" y="16521"/>
                    <a:pt x="5205" y="16703"/>
                    <a:pt x="5433" y="16977"/>
                  </a:cubicBezTo>
                  <a:cubicBezTo>
                    <a:pt x="5570" y="17114"/>
                    <a:pt x="5684" y="17274"/>
                    <a:pt x="5798" y="17411"/>
                  </a:cubicBezTo>
                  <a:cubicBezTo>
                    <a:pt x="5547" y="17297"/>
                    <a:pt x="5273" y="17206"/>
                    <a:pt x="4977" y="17206"/>
                  </a:cubicBezTo>
                  <a:cubicBezTo>
                    <a:pt x="4952" y="17204"/>
                    <a:pt x="4927" y="17203"/>
                    <a:pt x="4903" y="17203"/>
                  </a:cubicBezTo>
                  <a:cubicBezTo>
                    <a:pt x="4608" y="17203"/>
                    <a:pt x="4313" y="17320"/>
                    <a:pt x="4018" y="17320"/>
                  </a:cubicBezTo>
                  <a:cubicBezTo>
                    <a:pt x="3653" y="17320"/>
                    <a:pt x="3333" y="17069"/>
                    <a:pt x="3014" y="16909"/>
                  </a:cubicBezTo>
                  <a:cubicBezTo>
                    <a:pt x="2774" y="16806"/>
                    <a:pt x="2521" y="16793"/>
                    <a:pt x="2266" y="16793"/>
                  </a:cubicBezTo>
                  <a:cubicBezTo>
                    <a:pt x="2180" y="16793"/>
                    <a:pt x="2095" y="16795"/>
                    <a:pt x="2009" y="16795"/>
                  </a:cubicBezTo>
                  <a:cubicBezTo>
                    <a:pt x="1598" y="16795"/>
                    <a:pt x="1096" y="16818"/>
                    <a:pt x="731" y="17023"/>
                  </a:cubicBezTo>
                  <a:cubicBezTo>
                    <a:pt x="343" y="17206"/>
                    <a:pt x="183" y="17571"/>
                    <a:pt x="229" y="17959"/>
                  </a:cubicBezTo>
                  <a:cubicBezTo>
                    <a:pt x="92" y="18050"/>
                    <a:pt x="23" y="18187"/>
                    <a:pt x="23" y="18347"/>
                  </a:cubicBezTo>
                  <a:cubicBezTo>
                    <a:pt x="1" y="18438"/>
                    <a:pt x="23" y="18529"/>
                    <a:pt x="23" y="18644"/>
                  </a:cubicBezTo>
                  <a:cubicBezTo>
                    <a:pt x="23" y="18780"/>
                    <a:pt x="115" y="18872"/>
                    <a:pt x="274" y="18872"/>
                  </a:cubicBezTo>
                  <a:cubicBezTo>
                    <a:pt x="366" y="18872"/>
                    <a:pt x="434" y="18803"/>
                    <a:pt x="503" y="18712"/>
                  </a:cubicBezTo>
                  <a:cubicBezTo>
                    <a:pt x="526" y="18666"/>
                    <a:pt x="548" y="18644"/>
                    <a:pt x="571" y="18644"/>
                  </a:cubicBezTo>
                  <a:cubicBezTo>
                    <a:pt x="548" y="18689"/>
                    <a:pt x="548" y="18758"/>
                    <a:pt x="548" y="18803"/>
                  </a:cubicBezTo>
                  <a:cubicBezTo>
                    <a:pt x="548" y="18826"/>
                    <a:pt x="548" y="18826"/>
                    <a:pt x="548" y="18849"/>
                  </a:cubicBezTo>
                  <a:cubicBezTo>
                    <a:pt x="548" y="18872"/>
                    <a:pt x="548" y="18872"/>
                    <a:pt x="548" y="18895"/>
                  </a:cubicBezTo>
                  <a:cubicBezTo>
                    <a:pt x="548" y="18895"/>
                    <a:pt x="548" y="18917"/>
                    <a:pt x="548" y="18917"/>
                  </a:cubicBezTo>
                  <a:cubicBezTo>
                    <a:pt x="548" y="18917"/>
                    <a:pt x="548" y="18917"/>
                    <a:pt x="548" y="18940"/>
                  </a:cubicBezTo>
                  <a:cubicBezTo>
                    <a:pt x="548" y="18940"/>
                    <a:pt x="548" y="18963"/>
                    <a:pt x="548" y="18963"/>
                  </a:cubicBezTo>
                  <a:cubicBezTo>
                    <a:pt x="548" y="19146"/>
                    <a:pt x="617" y="19260"/>
                    <a:pt x="754" y="19397"/>
                  </a:cubicBezTo>
                  <a:cubicBezTo>
                    <a:pt x="708" y="19511"/>
                    <a:pt x="708" y="19602"/>
                    <a:pt x="708" y="19739"/>
                  </a:cubicBezTo>
                  <a:cubicBezTo>
                    <a:pt x="708" y="19899"/>
                    <a:pt x="754" y="20218"/>
                    <a:pt x="959" y="20218"/>
                  </a:cubicBezTo>
                  <a:cubicBezTo>
                    <a:pt x="1073" y="20196"/>
                    <a:pt x="1165" y="20104"/>
                    <a:pt x="1233" y="20036"/>
                  </a:cubicBezTo>
                  <a:cubicBezTo>
                    <a:pt x="1279" y="19967"/>
                    <a:pt x="1279" y="19876"/>
                    <a:pt x="1324" y="19830"/>
                  </a:cubicBezTo>
                  <a:cubicBezTo>
                    <a:pt x="1336" y="19819"/>
                    <a:pt x="1353" y="19815"/>
                    <a:pt x="1373" y="19815"/>
                  </a:cubicBezTo>
                  <a:cubicBezTo>
                    <a:pt x="1434" y="19815"/>
                    <a:pt x="1524" y="19853"/>
                    <a:pt x="1576" y="19853"/>
                  </a:cubicBezTo>
                  <a:cubicBezTo>
                    <a:pt x="1644" y="19876"/>
                    <a:pt x="1758" y="19876"/>
                    <a:pt x="1804" y="19899"/>
                  </a:cubicBezTo>
                  <a:cubicBezTo>
                    <a:pt x="1849" y="19922"/>
                    <a:pt x="1872" y="20036"/>
                    <a:pt x="1918" y="20082"/>
                  </a:cubicBezTo>
                  <a:cubicBezTo>
                    <a:pt x="2032" y="20196"/>
                    <a:pt x="2169" y="20241"/>
                    <a:pt x="2306" y="20310"/>
                  </a:cubicBezTo>
                  <a:cubicBezTo>
                    <a:pt x="2260" y="20515"/>
                    <a:pt x="2260" y="20743"/>
                    <a:pt x="2352" y="20903"/>
                  </a:cubicBezTo>
                  <a:cubicBezTo>
                    <a:pt x="2392" y="20955"/>
                    <a:pt x="2444" y="20976"/>
                    <a:pt x="2500" y="20976"/>
                  </a:cubicBezTo>
                  <a:cubicBezTo>
                    <a:pt x="2665" y="20976"/>
                    <a:pt x="2865" y="20789"/>
                    <a:pt x="2899" y="20652"/>
                  </a:cubicBezTo>
                  <a:cubicBezTo>
                    <a:pt x="2899" y="20629"/>
                    <a:pt x="2899" y="20607"/>
                    <a:pt x="2899" y="20607"/>
                  </a:cubicBezTo>
                  <a:cubicBezTo>
                    <a:pt x="3079" y="20651"/>
                    <a:pt x="3248" y="20696"/>
                    <a:pt x="3421" y="20696"/>
                  </a:cubicBezTo>
                  <a:cubicBezTo>
                    <a:pt x="3512" y="20696"/>
                    <a:pt x="3604" y="20684"/>
                    <a:pt x="3698" y="20652"/>
                  </a:cubicBezTo>
                  <a:cubicBezTo>
                    <a:pt x="3858" y="20584"/>
                    <a:pt x="3995" y="20492"/>
                    <a:pt x="4132" y="20378"/>
                  </a:cubicBezTo>
                  <a:cubicBezTo>
                    <a:pt x="4132" y="20424"/>
                    <a:pt x="4132" y="20470"/>
                    <a:pt x="4132" y="20470"/>
                  </a:cubicBezTo>
                  <a:cubicBezTo>
                    <a:pt x="4497" y="20584"/>
                    <a:pt x="4794" y="20698"/>
                    <a:pt x="5113" y="20949"/>
                  </a:cubicBezTo>
                  <a:cubicBezTo>
                    <a:pt x="5456" y="21200"/>
                    <a:pt x="5867" y="21337"/>
                    <a:pt x="6232" y="21542"/>
                  </a:cubicBezTo>
                  <a:cubicBezTo>
                    <a:pt x="6597" y="21771"/>
                    <a:pt x="6803" y="22090"/>
                    <a:pt x="7008" y="22455"/>
                  </a:cubicBezTo>
                  <a:cubicBezTo>
                    <a:pt x="7213" y="22843"/>
                    <a:pt x="7464" y="23186"/>
                    <a:pt x="7830" y="23460"/>
                  </a:cubicBezTo>
                  <a:cubicBezTo>
                    <a:pt x="8195" y="23711"/>
                    <a:pt x="8583" y="23893"/>
                    <a:pt x="8971" y="24122"/>
                  </a:cubicBezTo>
                  <a:cubicBezTo>
                    <a:pt x="9382" y="24350"/>
                    <a:pt x="9793" y="24555"/>
                    <a:pt x="10249" y="24692"/>
                  </a:cubicBezTo>
                  <a:cubicBezTo>
                    <a:pt x="10558" y="24795"/>
                    <a:pt x="10866" y="24842"/>
                    <a:pt x="11175" y="24842"/>
                  </a:cubicBezTo>
                  <a:cubicBezTo>
                    <a:pt x="11551" y="24842"/>
                    <a:pt x="11927" y="24772"/>
                    <a:pt x="12303" y="24647"/>
                  </a:cubicBezTo>
                  <a:cubicBezTo>
                    <a:pt x="12783" y="24510"/>
                    <a:pt x="13239" y="24327"/>
                    <a:pt x="13719" y="24259"/>
                  </a:cubicBezTo>
                  <a:cubicBezTo>
                    <a:pt x="13970" y="24236"/>
                    <a:pt x="14198" y="24190"/>
                    <a:pt x="14449" y="24144"/>
                  </a:cubicBezTo>
                  <a:cubicBezTo>
                    <a:pt x="14489" y="24133"/>
                    <a:pt x="14530" y="24129"/>
                    <a:pt x="14573" y="24129"/>
                  </a:cubicBezTo>
                  <a:cubicBezTo>
                    <a:pt x="14700" y="24129"/>
                    <a:pt x="14837" y="24167"/>
                    <a:pt x="14974" y="24167"/>
                  </a:cubicBezTo>
                  <a:lnTo>
                    <a:pt x="14997" y="24167"/>
                  </a:lnTo>
                  <a:cubicBezTo>
                    <a:pt x="15157" y="24167"/>
                    <a:pt x="15316" y="24144"/>
                    <a:pt x="15476" y="24144"/>
                  </a:cubicBezTo>
                  <a:cubicBezTo>
                    <a:pt x="15659" y="24167"/>
                    <a:pt x="15819" y="24236"/>
                    <a:pt x="15978" y="24304"/>
                  </a:cubicBezTo>
                  <a:cubicBezTo>
                    <a:pt x="16321" y="24418"/>
                    <a:pt x="16640" y="24555"/>
                    <a:pt x="16983" y="24601"/>
                  </a:cubicBezTo>
                  <a:cubicBezTo>
                    <a:pt x="17070" y="24612"/>
                    <a:pt x="17158" y="24617"/>
                    <a:pt x="17245" y="24617"/>
                  </a:cubicBezTo>
                  <a:cubicBezTo>
                    <a:pt x="17681" y="24617"/>
                    <a:pt x="18112" y="24491"/>
                    <a:pt x="18512" y="24395"/>
                  </a:cubicBezTo>
                  <a:cubicBezTo>
                    <a:pt x="18968" y="24259"/>
                    <a:pt x="19425" y="24144"/>
                    <a:pt x="19859" y="23985"/>
                  </a:cubicBezTo>
                  <a:cubicBezTo>
                    <a:pt x="20201" y="23848"/>
                    <a:pt x="20521" y="23665"/>
                    <a:pt x="20863" y="23528"/>
                  </a:cubicBezTo>
                  <a:cubicBezTo>
                    <a:pt x="21205" y="23391"/>
                    <a:pt x="21571" y="23346"/>
                    <a:pt x="21913" y="23300"/>
                  </a:cubicBezTo>
                  <a:cubicBezTo>
                    <a:pt x="22392" y="23231"/>
                    <a:pt x="22872" y="23209"/>
                    <a:pt x="23351" y="23163"/>
                  </a:cubicBezTo>
                  <a:cubicBezTo>
                    <a:pt x="24081" y="23072"/>
                    <a:pt x="24698" y="22706"/>
                    <a:pt x="25200" y="22204"/>
                  </a:cubicBezTo>
                  <a:cubicBezTo>
                    <a:pt x="25451" y="21976"/>
                    <a:pt x="25656" y="21679"/>
                    <a:pt x="25907" y="21428"/>
                  </a:cubicBezTo>
                  <a:cubicBezTo>
                    <a:pt x="26181" y="21177"/>
                    <a:pt x="26501" y="20949"/>
                    <a:pt x="26797" y="20698"/>
                  </a:cubicBezTo>
                  <a:cubicBezTo>
                    <a:pt x="27322" y="20218"/>
                    <a:pt x="27711" y="19602"/>
                    <a:pt x="27984" y="18963"/>
                  </a:cubicBezTo>
                  <a:cubicBezTo>
                    <a:pt x="28235" y="18392"/>
                    <a:pt x="28418" y="17845"/>
                    <a:pt x="28715" y="17342"/>
                  </a:cubicBezTo>
                  <a:cubicBezTo>
                    <a:pt x="28715" y="17388"/>
                    <a:pt x="28715" y="17457"/>
                    <a:pt x="28715" y="17457"/>
                  </a:cubicBezTo>
                  <a:cubicBezTo>
                    <a:pt x="28760" y="17457"/>
                    <a:pt x="28829" y="17434"/>
                    <a:pt x="28897" y="17434"/>
                  </a:cubicBezTo>
                  <a:cubicBezTo>
                    <a:pt x="29034" y="17388"/>
                    <a:pt x="29171" y="17297"/>
                    <a:pt x="29354" y="17297"/>
                  </a:cubicBezTo>
                  <a:cubicBezTo>
                    <a:pt x="29372" y="17295"/>
                    <a:pt x="29391" y="17294"/>
                    <a:pt x="29409" y="17294"/>
                  </a:cubicBezTo>
                  <a:cubicBezTo>
                    <a:pt x="29639" y="17294"/>
                    <a:pt x="29850" y="17423"/>
                    <a:pt x="30062" y="17571"/>
                  </a:cubicBezTo>
                  <a:cubicBezTo>
                    <a:pt x="30541" y="17890"/>
                    <a:pt x="30883" y="18392"/>
                    <a:pt x="31431" y="18598"/>
                  </a:cubicBezTo>
                  <a:cubicBezTo>
                    <a:pt x="31686" y="18702"/>
                    <a:pt x="31970" y="18801"/>
                    <a:pt x="32230" y="18801"/>
                  </a:cubicBezTo>
                  <a:cubicBezTo>
                    <a:pt x="32482" y="18801"/>
                    <a:pt x="32712" y="18708"/>
                    <a:pt x="32869" y="18438"/>
                  </a:cubicBezTo>
                  <a:cubicBezTo>
                    <a:pt x="32948" y="18300"/>
                    <a:pt x="33010" y="18078"/>
                    <a:pt x="33172" y="18078"/>
                  </a:cubicBezTo>
                  <a:cubicBezTo>
                    <a:pt x="33197" y="18078"/>
                    <a:pt x="33226" y="18083"/>
                    <a:pt x="33257" y="18096"/>
                  </a:cubicBezTo>
                  <a:cubicBezTo>
                    <a:pt x="33326" y="18141"/>
                    <a:pt x="33394" y="18187"/>
                    <a:pt x="33462" y="18233"/>
                  </a:cubicBezTo>
                  <a:cubicBezTo>
                    <a:pt x="33599" y="18301"/>
                    <a:pt x="33714" y="18347"/>
                    <a:pt x="33851" y="18392"/>
                  </a:cubicBezTo>
                  <a:cubicBezTo>
                    <a:pt x="33828" y="18598"/>
                    <a:pt x="33805" y="18780"/>
                    <a:pt x="33805" y="18986"/>
                  </a:cubicBezTo>
                  <a:cubicBezTo>
                    <a:pt x="33805" y="19054"/>
                    <a:pt x="33805" y="19123"/>
                    <a:pt x="33805" y="19191"/>
                  </a:cubicBezTo>
                  <a:lnTo>
                    <a:pt x="33805" y="19214"/>
                  </a:lnTo>
                  <a:cubicBezTo>
                    <a:pt x="33805" y="19328"/>
                    <a:pt x="33851" y="19442"/>
                    <a:pt x="33896" y="19557"/>
                  </a:cubicBezTo>
                  <a:cubicBezTo>
                    <a:pt x="33873" y="19762"/>
                    <a:pt x="33896" y="20013"/>
                    <a:pt x="34056" y="20104"/>
                  </a:cubicBezTo>
                  <a:cubicBezTo>
                    <a:pt x="34082" y="20121"/>
                    <a:pt x="34110" y="20129"/>
                    <a:pt x="34138" y="20129"/>
                  </a:cubicBezTo>
                  <a:cubicBezTo>
                    <a:pt x="34263" y="20129"/>
                    <a:pt x="34403" y="19987"/>
                    <a:pt x="34421" y="19876"/>
                  </a:cubicBezTo>
                  <a:cubicBezTo>
                    <a:pt x="34421" y="19853"/>
                    <a:pt x="34421" y="19830"/>
                    <a:pt x="34421" y="19830"/>
                  </a:cubicBezTo>
                  <a:cubicBezTo>
                    <a:pt x="34435" y="19828"/>
                    <a:pt x="34447" y="19828"/>
                    <a:pt x="34458" y="19828"/>
                  </a:cubicBezTo>
                  <a:cubicBezTo>
                    <a:pt x="34570" y="19828"/>
                    <a:pt x="34518" y="19932"/>
                    <a:pt x="34581" y="20036"/>
                  </a:cubicBezTo>
                  <a:cubicBezTo>
                    <a:pt x="34649" y="20150"/>
                    <a:pt x="34764" y="20218"/>
                    <a:pt x="34855" y="20287"/>
                  </a:cubicBezTo>
                  <a:cubicBezTo>
                    <a:pt x="34855" y="20333"/>
                    <a:pt x="34855" y="20355"/>
                    <a:pt x="34855" y="20378"/>
                  </a:cubicBezTo>
                  <a:cubicBezTo>
                    <a:pt x="34855" y="20401"/>
                    <a:pt x="34855" y="20424"/>
                    <a:pt x="34855" y="20447"/>
                  </a:cubicBezTo>
                  <a:cubicBezTo>
                    <a:pt x="34878" y="20584"/>
                    <a:pt x="34900" y="20698"/>
                    <a:pt x="35060" y="20766"/>
                  </a:cubicBezTo>
                  <a:cubicBezTo>
                    <a:pt x="35087" y="20780"/>
                    <a:pt x="35114" y="20786"/>
                    <a:pt x="35141" y="20786"/>
                  </a:cubicBezTo>
                  <a:cubicBezTo>
                    <a:pt x="35299" y="20786"/>
                    <a:pt x="35448" y="20580"/>
                    <a:pt x="35448" y="20424"/>
                  </a:cubicBezTo>
                  <a:cubicBezTo>
                    <a:pt x="35448" y="20424"/>
                    <a:pt x="35448" y="20401"/>
                    <a:pt x="35448" y="20378"/>
                  </a:cubicBezTo>
                  <a:cubicBezTo>
                    <a:pt x="35562" y="20378"/>
                    <a:pt x="35631" y="20492"/>
                    <a:pt x="35722" y="20538"/>
                  </a:cubicBezTo>
                  <a:cubicBezTo>
                    <a:pt x="35791" y="20561"/>
                    <a:pt x="35859" y="20584"/>
                    <a:pt x="35905" y="20607"/>
                  </a:cubicBezTo>
                  <a:cubicBezTo>
                    <a:pt x="36019" y="20675"/>
                    <a:pt x="35950" y="20629"/>
                    <a:pt x="35996" y="20743"/>
                  </a:cubicBezTo>
                  <a:cubicBezTo>
                    <a:pt x="36028" y="20904"/>
                    <a:pt x="36185" y="21076"/>
                    <a:pt x="36339" y="21076"/>
                  </a:cubicBezTo>
                  <a:cubicBezTo>
                    <a:pt x="36403" y="21076"/>
                    <a:pt x="36467" y="21046"/>
                    <a:pt x="36521" y="20972"/>
                  </a:cubicBezTo>
                  <a:cubicBezTo>
                    <a:pt x="36590" y="20880"/>
                    <a:pt x="36612" y="20675"/>
                    <a:pt x="36590" y="20515"/>
                  </a:cubicBezTo>
                  <a:cubicBezTo>
                    <a:pt x="36909" y="20310"/>
                    <a:pt x="36978" y="19990"/>
                    <a:pt x="36978" y="19579"/>
                  </a:cubicBezTo>
                  <a:cubicBezTo>
                    <a:pt x="36978" y="19397"/>
                    <a:pt x="36955" y="19214"/>
                    <a:pt x="36955" y="19032"/>
                  </a:cubicBezTo>
                  <a:cubicBezTo>
                    <a:pt x="36955" y="19009"/>
                    <a:pt x="36955" y="19009"/>
                    <a:pt x="36955" y="18986"/>
                  </a:cubicBezTo>
                  <a:cubicBezTo>
                    <a:pt x="37092" y="18940"/>
                    <a:pt x="37251" y="18895"/>
                    <a:pt x="37366" y="18826"/>
                  </a:cubicBezTo>
                  <a:cubicBezTo>
                    <a:pt x="37525" y="18758"/>
                    <a:pt x="37685" y="18666"/>
                    <a:pt x="37845" y="18598"/>
                  </a:cubicBezTo>
                  <a:cubicBezTo>
                    <a:pt x="38005" y="18484"/>
                    <a:pt x="38187" y="18392"/>
                    <a:pt x="38370" y="18278"/>
                  </a:cubicBezTo>
                  <a:cubicBezTo>
                    <a:pt x="38438" y="18233"/>
                    <a:pt x="38530" y="18187"/>
                    <a:pt x="38621" y="18164"/>
                  </a:cubicBezTo>
                  <a:cubicBezTo>
                    <a:pt x="38676" y="18123"/>
                    <a:pt x="38714" y="18090"/>
                    <a:pt x="38746" y="18090"/>
                  </a:cubicBezTo>
                  <a:cubicBezTo>
                    <a:pt x="38767" y="18090"/>
                    <a:pt x="38785" y="18105"/>
                    <a:pt x="38804" y="18141"/>
                  </a:cubicBezTo>
                  <a:cubicBezTo>
                    <a:pt x="38804" y="18164"/>
                    <a:pt x="38804" y="18187"/>
                    <a:pt x="38826" y="18187"/>
                  </a:cubicBezTo>
                  <a:cubicBezTo>
                    <a:pt x="38849" y="18324"/>
                    <a:pt x="38986" y="18438"/>
                    <a:pt x="39055" y="18552"/>
                  </a:cubicBezTo>
                  <a:cubicBezTo>
                    <a:pt x="39100" y="18689"/>
                    <a:pt x="39146" y="18803"/>
                    <a:pt x="39192" y="18940"/>
                  </a:cubicBezTo>
                  <a:cubicBezTo>
                    <a:pt x="39374" y="19557"/>
                    <a:pt x="39329" y="20241"/>
                    <a:pt x="39534" y="20858"/>
                  </a:cubicBezTo>
                  <a:cubicBezTo>
                    <a:pt x="39717" y="21405"/>
                    <a:pt x="40173" y="21930"/>
                    <a:pt x="40744" y="22067"/>
                  </a:cubicBezTo>
                  <a:cubicBezTo>
                    <a:pt x="40814" y="22085"/>
                    <a:pt x="40877" y="22092"/>
                    <a:pt x="40937" y="22092"/>
                  </a:cubicBezTo>
                  <a:cubicBezTo>
                    <a:pt x="41034" y="22092"/>
                    <a:pt x="41124" y="22073"/>
                    <a:pt x="41223" y="22044"/>
                  </a:cubicBezTo>
                  <a:cubicBezTo>
                    <a:pt x="41269" y="22022"/>
                    <a:pt x="41360" y="21930"/>
                    <a:pt x="41406" y="21930"/>
                  </a:cubicBezTo>
                  <a:cubicBezTo>
                    <a:pt x="41451" y="21930"/>
                    <a:pt x="41497" y="21999"/>
                    <a:pt x="41565" y="22022"/>
                  </a:cubicBezTo>
                  <a:cubicBezTo>
                    <a:pt x="41575" y="22023"/>
                    <a:pt x="41585" y="22023"/>
                    <a:pt x="41595" y="22023"/>
                  </a:cubicBezTo>
                  <a:cubicBezTo>
                    <a:pt x="41811" y="22023"/>
                    <a:pt x="42003" y="21787"/>
                    <a:pt x="42090" y="21634"/>
                  </a:cubicBezTo>
                  <a:cubicBezTo>
                    <a:pt x="42090" y="21611"/>
                    <a:pt x="42090" y="21383"/>
                    <a:pt x="42090" y="21383"/>
                  </a:cubicBezTo>
                  <a:cubicBezTo>
                    <a:pt x="42045" y="21360"/>
                    <a:pt x="41999" y="21337"/>
                    <a:pt x="41931" y="21314"/>
                  </a:cubicBezTo>
                  <a:cubicBezTo>
                    <a:pt x="41976" y="21291"/>
                    <a:pt x="41999" y="21268"/>
                    <a:pt x="42022" y="21246"/>
                  </a:cubicBezTo>
                  <a:cubicBezTo>
                    <a:pt x="42090" y="21177"/>
                    <a:pt x="42159" y="20995"/>
                    <a:pt x="42227" y="20972"/>
                  </a:cubicBezTo>
                  <a:cubicBezTo>
                    <a:pt x="42238" y="20967"/>
                    <a:pt x="42249" y="20965"/>
                    <a:pt x="42262" y="20965"/>
                  </a:cubicBezTo>
                  <a:cubicBezTo>
                    <a:pt x="42284" y="20965"/>
                    <a:pt x="42309" y="20970"/>
                    <a:pt x="42335" y="20970"/>
                  </a:cubicBezTo>
                  <a:cubicBezTo>
                    <a:pt x="42359" y="20970"/>
                    <a:pt x="42385" y="20966"/>
                    <a:pt x="42410" y="20949"/>
                  </a:cubicBezTo>
                  <a:cubicBezTo>
                    <a:pt x="42478" y="20926"/>
                    <a:pt x="42501" y="20858"/>
                    <a:pt x="42524" y="20812"/>
                  </a:cubicBezTo>
                  <a:cubicBezTo>
                    <a:pt x="42615" y="20675"/>
                    <a:pt x="42684" y="20561"/>
                    <a:pt x="42752" y="20424"/>
                  </a:cubicBezTo>
                  <a:cubicBezTo>
                    <a:pt x="42775" y="20401"/>
                    <a:pt x="42775" y="20196"/>
                    <a:pt x="42752" y="20173"/>
                  </a:cubicBezTo>
                  <a:cubicBezTo>
                    <a:pt x="42684" y="20104"/>
                    <a:pt x="42547" y="20082"/>
                    <a:pt x="42433" y="20082"/>
                  </a:cubicBezTo>
                  <a:cubicBezTo>
                    <a:pt x="42418" y="20082"/>
                    <a:pt x="42372" y="20092"/>
                    <a:pt x="42330" y="20092"/>
                  </a:cubicBezTo>
                  <a:cubicBezTo>
                    <a:pt x="42309" y="20092"/>
                    <a:pt x="42288" y="20089"/>
                    <a:pt x="42273" y="20082"/>
                  </a:cubicBezTo>
                  <a:cubicBezTo>
                    <a:pt x="42364" y="19967"/>
                    <a:pt x="42387" y="19808"/>
                    <a:pt x="42387" y="19648"/>
                  </a:cubicBezTo>
                  <a:cubicBezTo>
                    <a:pt x="42398" y="19649"/>
                    <a:pt x="42408" y="19650"/>
                    <a:pt x="42417" y="19650"/>
                  </a:cubicBezTo>
                  <a:cubicBezTo>
                    <a:pt x="42572" y="19650"/>
                    <a:pt x="42594" y="19479"/>
                    <a:pt x="42615" y="19328"/>
                  </a:cubicBezTo>
                  <a:lnTo>
                    <a:pt x="42615" y="19305"/>
                  </a:lnTo>
                  <a:cubicBezTo>
                    <a:pt x="42615" y="19283"/>
                    <a:pt x="42615" y="19260"/>
                    <a:pt x="42615" y="19237"/>
                  </a:cubicBezTo>
                  <a:cubicBezTo>
                    <a:pt x="42615" y="19100"/>
                    <a:pt x="42638" y="18895"/>
                    <a:pt x="42501" y="18849"/>
                  </a:cubicBezTo>
                  <a:cubicBezTo>
                    <a:pt x="42493" y="18847"/>
                    <a:pt x="42485" y="18846"/>
                    <a:pt x="42476" y="18846"/>
                  </a:cubicBezTo>
                  <a:cubicBezTo>
                    <a:pt x="42389" y="18846"/>
                    <a:pt x="42288" y="18940"/>
                    <a:pt x="42205" y="18940"/>
                  </a:cubicBezTo>
                  <a:cubicBezTo>
                    <a:pt x="42113" y="18940"/>
                    <a:pt x="42136" y="18940"/>
                    <a:pt x="42068" y="18849"/>
                  </a:cubicBezTo>
                  <a:cubicBezTo>
                    <a:pt x="42045" y="18803"/>
                    <a:pt x="41999" y="18758"/>
                    <a:pt x="41954" y="18712"/>
                  </a:cubicBezTo>
                  <a:cubicBezTo>
                    <a:pt x="41839" y="18621"/>
                    <a:pt x="41702" y="18575"/>
                    <a:pt x="41565" y="18507"/>
                  </a:cubicBezTo>
                  <a:cubicBezTo>
                    <a:pt x="41497" y="18484"/>
                    <a:pt x="41406" y="18415"/>
                    <a:pt x="41337" y="18392"/>
                  </a:cubicBezTo>
                  <a:cubicBezTo>
                    <a:pt x="41337" y="18347"/>
                    <a:pt x="41337" y="18324"/>
                    <a:pt x="41360" y="18278"/>
                  </a:cubicBezTo>
                  <a:cubicBezTo>
                    <a:pt x="41360" y="18278"/>
                    <a:pt x="41360" y="18278"/>
                    <a:pt x="41360" y="18255"/>
                  </a:cubicBezTo>
                  <a:cubicBezTo>
                    <a:pt x="41360" y="18233"/>
                    <a:pt x="41360" y="18187"/>
                    <a:pt x="41360" y="18141"/>
                  </a:cubicBezTo>
                  <a:lnTo>
                    <a:pt x="41360" y="18050"/>
                  </a:lnTo>
                  <a:cubicBezTo>
                    <a:pt x="41360" y="17982"/>
                    <a:pt x="41360" y="17890"/>
                    <a:pt x="41360" y="17822"/>
                  </a:cubicBezTo>
                  <a:cubicBezTo>
                    <a:pt x="41360" y="17784"/>
                    <a:pt x="41360" y="17746"/>
                    <a:pt x="41360" y="17708"/>
                  </a:cubicBezTo>
                  <a:cubicBezTo>
                    <a:pt x="41360" y="17365"/>
                    <a:pt x="41383" y="17137"/>
                    <a:pt x="41474" y="16772"/>
                  </a:cubicBezTo>
                  <a:cubicBezTo>
                    <a:pt x="41634" y="16247"/>
                    <a:pt x="41839" y="15722"/>
                    <a:pt x="41862" y="15174"/>
                  </a:cubicBezTo>
                  <a:cubicBezTo>
                    <a:pt x="41862" y="15174"/>
                    <a:pt x="41862" y="15151"/>
                    <a:pt x="41862" y="15128"/>
                  </a:cubicBezTo>
                  <a:cubicBezTo>
                    <a:pt x="41862" y="15106"/>
                    <a:pt x="41862" y="15106"/>
                    <a:pt x="41862" y="15083"/>
                  </a:cubicBezTo>
                  <a:cubicBezTo>
                    <a:pt x="41862" y="14512"/>
                    <a:pt x="41565" y="14010"/>
                    <a:pt x="41063" y="13759"/>
                  </a:cubicBezTo>
                  <a:cubicBezTo>
                    <a:pt x="40885" y="13683"/>
                    <a:pt x="40701" y="13635"/>
                    <a:pt x="40520" y="13635"/>
                  </a:cubicBezTo>
                  <a:cubicBezTo>
                    <a:pt x="40377" y="13635"/>
                    <a:pt x="40236" y="13665"/>
                    <a:pt x="40105" y="13736"/>
                  </a:cubicBezTo>
                  <a:cubicBezTo>
                    <a:pt x="39808" y="13873"/>
                    <a:pt x="39557" y="14124"/>
                    <a:pt x="39306" y="14330"/>
                  </a:cubicBezTo>
                  <a:cubicBezTo>
                    <a:pt x="39329" y="14170"/>
                    <a:pt x="39351" y="14010"/>
                    <a:pt x="39374" y="13850"/>
                  </a:cubicBezTo>
                  <a:cubicBezTo>
                    <a:pt x="39397" y="13782"/>
                    <a:pt x="39397" y="13668"/>
                    <a:pt x="39420" y="13599"/>
                  </a:cubicBezTo>
                  <a:cubicBezTo>
                    <a:pt x="39443" y="13553"/>
                    <a:pt x="39488" y="13531"/>
                    <a:pt x="39511" y="13485"/>
                  </a:cubicBezTo>
                  <a:cubicBezTo>
                    <a:pt x="39511" y="13462"/>
                    <a:pt x="39511" y="13439"/>
                    <a:pt x="39511" y="13439"/>
                  </a:cubicBezTo>
                  <a:lnTo>
                    <a:pt x="39511" y="13417"/>
                  </a:lnTo>
                  <a:cubicBezTo>
                    <a:pt x="39534" y="13302"/>
                    <a:pt x="39534" y="13143"/>
                    <a:pt x="39488" y="13051"/>
                  </a:cubicBezTo>
                  <a:cubicBezTo>
                    <a:pt x="39420" y="12869"/>
                    <a:pt x="39260" y="12823"/>
                    <a:pt x="39100" y="12755"/>
                  </a:cubicBezTo>
                  <a:cubicBezTo>
                    <a:pt x="38963" y="12686"/>
                    <a:pt x="38826" y="12595"/>
                    <a:pt x="38667" y="12526"/>
                  </a:cubicBezTo>
                  <a:cubicBezTo>
                    <a:pt x="38496" y="12462"/>
                    <a:pt x="38300" y="12423"/>
                    <a:pt x="38107" y="12423"/>
                  </a:cubicBezTo>
                  <a:cubicBezTo>
                    <a:pt x="37887" y="12423"/>
                    <a:pt x="37672" y="12473"/>
                    <a:pt x="37503" y="12595"/>
                  </a:cubicBezTo>
                  <a:cubicBezTo>
                    <a:pt x="37525" y="12412"/>
                    <a:pt x="37525" y="12207"/>
                    <a:pt x="37525" y="12024"/>
                  </a:cubicBezTo>
                  <a:cubicBezTo>
                    <a:pt x="37525" y="12024"/>
                    <a:pt x="37525" y="12024"/>
                    <a:pt x="37548" y="12001"/>
                  </a:cubicBezTo>
                  <a:cubicBezTo>
                    <a:pt x="37548" y="12001"/>
                    <a:pt x="37525" y="11979"/>
                    <a:pt x="37548" y="11956"/>
                  </a:cubicBezTo>
                  <a:cubicBezTo>
                    <a:pt x="37548" y="11933"/>
                    <a:pt x="37548" y="11887"/>
                    <a:pt x="37548" y="11864"/>
                  </a:cubicBezTo>
                  <a:cubicBezTo>
                    <a:pt x="37525" y="11819"/>
                    <a:pt x="37525" y="11773"/>
                    <a:pt x="37525" y="11705"/>
                  </a:cubicBezTo>
                  <a:cubicBezTo>
                    <a:pt x="37525" y="11682"/>
                    <a:pt x="37525" y="11636"/>
                    <a:pt x="37525" y="11613"/>
                  </a:cubicBezTo>
                  <a:cubicBezTo>
                    <a:pt x="37503" y="11362"/>
                    <a:pt x="37480" y="11134"/>
                    <a:pt x="37411" y="10906"/>
                  </a:cubicBezTo>
                  <a:cubicBezTo>
                    <a:pt x="37297" y="10449"/>
                    <a:pt x="37160" y="10016"/>
                    <a:pt x="36932" y="9605"/>
                  </a:cubicBezTo>
                  <a:cubicBezTo>
                    <a:pt x="36795" y="9331"/>
                    <a:pt x="36612" y="9011"/>
                    <a:pt x="36338" y="8829"/>
                  </a:cubicBezTo>
                  <a:cubicBezTo>
                    <a:pt x="36567" y="8737"/>
                    <a:pt x="36772" y="8623"/>
                    <a:pt x="36955" y="8441"/>
                  </a:cubicBezTo>
                  <a:lnTo>
                    <a:pt x="36955" y="8463"/>
                  </a:lnTo>
                  <a:cubicBezTo>
                    <a:pt x="37092" y="8327"/>
                    <a:pt x="37206" y="8190"/>
                    <a:pt x="37320" y="8030"/>
                  </a:cubicBezTo>
                  <a:lnTo>
                    <a:pt x="37343" y="8030"/>
                  </a:lnTo>
                  <a:cubicBezTo>
                    <a:pt x="37343" y="8053"/>
                    <a:pt x="37343" y="8053"/>
                    <a:pt x="37320" y="8075"/>
                  </a:cubicBezTo>
                  <a:cubicBezTo>
                    <a:pt x="37343" y="8053"/>
                    <a:pt x="37343" y="8053"/>
                    <a:pt x="37366" y="8053"/>
                  </a:cubicBezTo>
                  <a:lnTo>
                    <a:pt x="37366" y="8007"/>
                  </a:lnTo>
                  <a:cubicBezTo>
                    <a:pt x="37594" y="7710"/>
                    <a:pt x="37799" y="7413"/>
                    <a:pt x="37982" y="7048"/>
                  </a:cubicBezTo>
                  <a:cubicBezTo>
                    <a:pt x="38256" y="6500"/>
                    <a:pt x="38507" y="5930"/>
                    <a:pt x="38781" y="5359"/>
                  </a:cubicBezTo>
                  <a:cubicBezTo>
                    <a:pt x="39306" y="4401"/>
                    <a:pt x="40036" y="3305"/>
                    <a:pt x="41109" y="2917"/>
                  </a:cubicBezTo>
                  <a:cubicBezTo>
                    <a:pt x="41360" y="2826"/>
                    <a:pt x="41611" y="2780"/>
                    <a:pt x="41862" y="2780"/>
                  </a:cubicBezTo>
                  <a:cubicBezTo>
                    <a:pt x="41919" y="2769"/>
                    <a:pt x="41988" y="2763"/>
                    <a:pt x="42056" y="2763"/>
                  </a:cubicBezTo>
                  <a:cubicBezTo>
                    <a:pt x="42125" y="2763"/>
                    <a:pt x="42193" y="2769"/>
                    <a:pt x="42250" y="2780"/>
                  </a:cubicBezTo>
                  <a:cubicBezTo>
                    <a:pt x="42296" y="2803"/>
                    <a:pt x="42342" y="2826"/>
                    <a:pt x="42387" y="2826"/>
                  </a:cubicBezTo>
                  <a:cubicBezTo>
                    <a:pt x="42410" y="2826"/>
                    <a:pt x="42478" y="2803"/>
                    <a:pt x="42501" y="2803"/>
                  </a:cubicBezTo>
                  <a:cubicBezTo>
                    <a:pt x="43049" y="2894"/>
                    <a:pt x="43551" y="3145"/>
                    <a:pt x="43962" y="3488"/>
                  </a:cubicBezTo>
                  <a:cubicBezTo>
                    <a:pt x="44784" y="4149"/>
                    <a:pt x="45286" y="5268"/>
                    <a:pt x="44852" y="6295"/>
                  </a:cubicBezTo>
                  <a:cubicBezTo>
                    <a:pt x="44647" y="6797"/>
                    <a:pt x="44213" y="7299"/>
                    <a:pt x="43688" y="7528"/>
                  </a:cubicBezTo>
                  <a:cubicBezTo>
                    <a:pt x="43557" y="7577"/>
                    <a:pt x="43413" y="7614"/>
                    <a:pt x="43275" y="7614"/>
                  </a:cubicBezTo>
                  <a:cubicBezTo>
                    <a:pt x="43221" y="7614"/>
                    <a:pt x="43169" y="7609"/>
                    <a:pt x="43118" y="7596"/>
                  </a:cubicBezTo>
                  <a:cubicBezTo>
                    <a:pt x="42912" y="7550"/>
                    <a:pt x="42661" y="7459"/>
                    <a:pt x="42501" y="7322"/>
                  </a:cubicBezTo>
                  <a:cubicBezTo>
                    <a:pt x="42013" y="6834"/>
                    <a:pt x="41524" y="5495"/>
                    <a:pt x="40743" y="5495"/>
                  </a:cubicBezTo>
                  <a:cubicBezTo>
                    <a:pt x="40575" y="5495"/>
                    <a:pt x="40394" y="5556"/>
                    <a:pt x="40196" y="5702"/>
                  </a:cubicBezTo>
                  <a:cubicBezTo>
                    <a:pt x="39876" y="5930"/>
                    <a:pt x="39785" y="6295"/>
                    <a:pt x="39785" y="6660"/>
                  </a:cubicBezTo>
                  <a:cubicBezTo>
                    <a:pt x="39785" y="6797"/>
                    <a:pt x="39785" y="6957"/>
                    <a:pt x="39808" y="7117"/>
                  </a:cubicBezTo>
                  <a:cubicBezTo>
                    <a:pt x="39854" y="7368"/>
                    <a:pt x="39876" y="7710"/>
                    <a:pt x="40036" y="7938"/>
                  </a:cubicBezTo>
                  <a:cubicBezTo>
                    <a:pt x="40356" y="8418"/>
                    <a:pt x="40652" y="8874"/>
                    <a:pt x="41132" y="9217"/>
                  </a:cubicBezTo>
                  <a:cubicBezTo>
                    <a:pt x="41611" y="9559"/>
                    <a:pt x="42182" y="9764"/>
                    <a:pt x="42775" y="9833"/>
                  </a:cubicBezTo>
                  <a:cubicBezTo>
                    <a:pt x="42922" y="9853"/>
                    <a:pt x="43070" y="9863"/>
                    <a:pt x="43218" y="9863"/>
                  </a:cubicBezTo>
                  <a:cubicBezTo>
                    <a:pt x="43757" y="9863"/>
                    <a:pt x="44290" y="9727"/>
                    <a:pt x="44738" y="9422"/>
                  </a:cubicBezTo>
                  <a:cubicBezTo>
                    <a:pt x="45309" y="9034"/>
                    <a:pt x="45697" y="8441"/>
                    <a:pt x="46016" y="7847"/>
                  </a:cubicBezTo>
                  <a:cubicBezTo>
                    <a:pt x="46564" y="6797"/>
                    <a:pt x="46907" y="5610"/>
                    <a:pt x="46701" y="4423"/>
                  </a:cubicBezTo>
                  <a:cubicBezTo>
                    <a:pt x="46564" y="3693"/>
                    <a:pt x="46153" y="3100"/>
                    <a:pt x="45765" y="2483"/>
                  </a:cubicBezTo>
                  <a:cubicBezTo>
                    <a:pt x="45446" y="1981"/>
                    <a:pt x="45103" y="1479"/>
                    <a:pt x="44601" y="1137"/>
                  </a:cubicBezTo>
                  <a:cubicBezTo>
                    <a:pt x="44350" y="954"/>
                    <a:pt x="44076" y="817"/>
                    <a:pt x="43802" y="657"/>
                  </a:cubicBezTo>
                  <a:cubicBezTo>
                    <a:pt x="43483" y="497"/>
                    <a:pt x="43186" y="292"/>
                    <a:pt x="42844" y="155"/>
                  </a:cubicBezTo>
                  <a:cubicBezTo>
                    <a:pt x="42520" y="47"/>
                    <a:pt x="42181" y="1"/>
                    <a:pt x="418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103"/>
            <p:cNvSpPr/>
            <p:nvPr/>
          </p:nvSpPr>
          <p:spPr>
            <a:xfrm rot="-1550670" flipH="1">
              <a:off x="3043378" y="2626810"/>
              <a:ext cx="96" cy="15444"/>
            </a:xfrm>
            <a:custGeom>
              <a:avLst/>
              <a:gdLst/>
              <a:ahLst/>
              <a:cxnLst/>
              <a:rect l="l" t="t" r="r" b="b"/>
              <a:pathLst>
                <a:path w="1" h="161" extrusionOk="0">
                  <a:moveTo>
                    <a:pt x="0" y="160"/>
                  </a:moveTo>
                  <a:cubicBezTo>
                    <a:pt x="0" y="115"/>
                    <a:pt x="0" y="69"/>
                    <a:pt x="0" y="0"/>
                  </a:cubicBezTo>
                  <a:cubicBezTo>
                    <a:pt x="0" y="46"/>
                    <a:pt x="0" y="69"/>
                    <a:pt x="0" y="92"/>
                  </a:cubicBezTo>
                  <a:cubicBezTo>
                    <a:pt x="0" y="115"/>
                    <a:pt x="0" y="137"/>
                    <a:pt x="0" y="16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103"/>
            <p:cNvSpPr/>
            <p:nvPr/>
          </p:nvSpPr>
          <p:spPr>
            <a:xfrm rot="-1550670" flipH="1">
              <a:off x="3235995" y="2503578"/>
              <a:ext cx="96" cy="2302"/>
            </a:xfrm>
            <a:custGeom>
              <a:avLst/>
              <a:gdLst/>
              <a:ahLst/>
              <a:cxnLst/>
              <a:rect l="l" t="t" r="r" b="b"/>
              <a:pathLst>
                <a:path w="1" h="24" extrusionOk="0">
                  <a:moveTo>
                    <a:pt x="1" y="1"/>
                  </a:moveTo>
                  <a:cubicBezTo>
                    <a:pt x="1" y="23"/>
                    <a:pt x="1" y="23"/>
                    <a:pt x="1" y="23"/>
                  </a:cubicBezTo>
                  <a:cubicBezTo>
                    <a:pt x="1" y="23"/>
                    <a:pt x="1" y="23"/>
                    <a:pt x="1" y="23"/>
                  </a:cubicBezTo>
                  <a:cubicBezTo>
                    <a:pt x="1" y="1"/>
                    <a:pt x="1" y="1"/>
                    <a:pt x="1"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103"/>
            <p:cNvSpPr/>
            <p:nvPr/>
          </p:nvSpPr>
          <p:spPr>
            <a:xfrm rot="-1550670" flipH="1">
              <a:off x="1758076" y="3722934"/>
              <a:ext cx="96" cy="96"/>
            </a:xfrm>
            <a:custGeom>
              <a:avLst/>
              <a:gdLst/>
              <a:ahLst/>
              <a:cxnLst/>
              <a:rect l="l" t="t" r="r" b="b"/>
              <a:pathLst>
                <a:path w="1" h="1" extrusionOk="0">
                  <a:moveTo>
                    <a:pt x="0" y="0"/>
                  </a:moveTo>
                  <a:cubicBezTo>
                    <a:pt x="0" y="0"/>
                    <a:pt x="0" y="0"/>
                    <a:pt x="0" y="0"/>
                  </a:cubicBezTo>
                  <a:cubicBezTo>
                    <a:pt x="0" y="0"/>
                    <a:pt x="0" y="0"/>
                    <a:pt x="0" y="0"/>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103"/>
            <p:cNvSpPr/>
            <p:nvPr/>
          </p:nvSpPr>
          <p:spPr>
            <a:xfrm rot="-1550670" flipH="1">
              <a:off x="4605946" y="1989311"/>
              <a:ext cx="61393" cy="153675"/>
            </a:xfrm>
            <a:custGeom>
              <a:avLst/>
              <a:gdLst/>
              <a:ahLst/>
              <a:cxnLst/>
              <a:rect l="l" t="t" r="r" b="b"/>
              <a:pathLst>
                <a:path w="640" h="1602" extrusionOk="0">
                  <a:moveTo>
                    <a:pt x="252" y="0"/>
                  </a:moveTo>
                  <a:lnTo>
                    <a:pt x="252" y="69"/>
                  </a:lnTo>
                  <a:cubicBezTo>
                    <a:pt x="252" y="69"/>
                    <a:pt x="229" y="92"/>
                    <a:pt x="229" y="92"/>
                  </a:cubicBezTo>
                  <a:cubicBezTo>
                    <a:pt x="229" y="114"/>
                    <a:pt x="206" y="137"/>
                    <a:pt x="206" y="137"/>
                  </a:cubicBezTo>
                  <a:cubicBezTo>
                    <a:pt x="206" y="183"/>
                    <a:pt x="206" y="229"/>
                    <a:pt x="206" y="274"/>
                  </a:cubicBezTo>
                  <a:cubicBezTo>
                    <a:pt x="206" y="320"/>
                    <a:pt x="206" y="366"/>
                    <a:pt x="206" y="434"/>
                  </a:cubicBezTo>
                  <a:cubicBezTo>
                    <a:pt x="206" y="434"/>
                    <a:pt x="206" y="457"/>
                    <a:pt x="206" y="480"/>
                  </a:cubicBezTo>
                  <a:cubicBezTo>
                    <a:pt x="206" y="503"/>
                    <a:pt x="206" y="503"/>
                    <a:pt x="206" y="525"/>
                  </a:cubicBezTo>
                  <a:cubicBezTo>
                    <a:pt x="183" y="571"/>
                    <a:pt x="161" y="617"/>
                    <a:pt x="161" y="685"/>
                  </a:cubicBezTo>
                  <a:cubicBezTo>
                    <a:pt x="161" y="708"/>
                    <a:pt x="161" y="708"/>
                    <a:pt x="161" y="731"/>
                  </a:cubicBezTo>
                  <a:cubicBezTo>
                    <a:pt x="161" y="754"/>
                    <a:pt x="161" y="776"/>
                    <a:pt x="161" y="776"/>
                  </a:cubicBezTo>
                  <a:cubicBezTo>
                    <a:pt x="138" y="822"/>
                    <a:pt x="115" y="868"/>
                    <a:pt x="92" y="913"/>
                  </a:cubicBezTo>
                  <a:cubicBezTo>
                    <a:pt x="69" y="959"/>
                    <a:pt x="69" y="1005"/>
                    <a:pt x="46" y="1050"/>
                  </a:cubicBezTo>
                  <a:cubicBezTo>
                    <a:pt x="46" y="1096"/>
                    <a:pt x="46" y="1142"/>
                    <a:pt x="24" y="1187"/>
                  </a:cubicBezTo>
                  <a:cubicBezTo>
                    <a:pt x="24" y="1210"/>
                    <a:pt x="24" y="1256"/>
                    <a:pt x="1" y="1279"/>
                  </a:cubicBezTo>
                  <a:cubicBezTo>
                    <a:pt x="1" y="1301"/>
                    <a:pt x="1" y="1347"/>
                    <a:pt x="1" y="1370"/>
                  </a:cubicBezTo>
                  <a:cubicBezTo>
                    <a:pt x="1" y="1438"/>
                    <a:pt x="1" y="1507"/>
                    <a:pt x="1" y="1575"/>
                  </a:cubicBezTo>
                  <a:cubicBezTo>
                    <a:pt x="1" y="1595"/>
                    <a:pt x="5" y="1602"/>
                    <a:pt x="11" y="1602"/>
                  </a:cubicBezTo>
                  <a:cubicBezTo>
                    <a:pt x="20" y="1602"/>
                    <a:pt x="33" y="1588"/>
                    <a:pt x="46" y="1575"/>
                  </a:cubicBezTo>
                  <a:cubicBezTo>
                    <a:pt x="92" y="1552"/>
                    <a:pt x="115" y="1530"/>
                    <a:pt x="138" y="1484"/>
                  </a:cubicBezTo>
                  <a:cubicBezTo>
                    <a:pt x="183" y="1416"/>
                    <a:pt x="229" y="1324"/>
                    <a:pt x="275" y="1256"/>
                  </a:cubicBezTo>
                  <a:cubicBezTo>
                    <a:pt x="320" y="1164"/>
                    <a:pt x="366" y="1096"/>
                    <a:pt x="412" y="1027"/>
                  </a:cubicBezTo>
                  <a:cubicBezTo>
                    <a:pt x="412" y="1005"/>
                    <a:pt x="434" y="982"/>
                    <a:pt x="434" y="959"/>
                  </a:cubicBezTo>
                  <a:cubicBezTo>
                    <a:pt x="457" y="913"/>
                    <a:pt x="457" y="891"/>
                    <a:pt x="480" y="845"/>
                  </a:cubicBezTo>
                  <a:cubicBezTo>
                    <a:pt x="480" y="822"/>
                    <a:pt x="503" y="799"/>
                    <a:pt x="526" y="776"/>
                  </a:cubicBezTo>
                  <a:cubicBezTo>
                    <a:pt x="549" y="731"/>
                    <a:pt x="549" y="708"/>
                    <a:pt x="549" y="685"/>
                  </a:cubicBezTo>
                  <a:cubicBezTo>
                    <a:pt x="549" y="685"/>
                    <a:pt x="549" y="685"/>
                    <a:pt x="549" y="662"/>
                  </a:cubicBezTo>
                  <a:cubicBezTo>
                    <a:pt x="549" y="662"/>
                    <a:pt x="549" y="639"/>
                    <a:pt x="549" y="617"/>
                  </a:cubicBezTo>
                  <a:cubicBezTo>
                    <a:pt x="549" y="617"/>
                    <a:pt x="549" y="594"/>
                    <a:pt x="571" y="594"/>
                  </a:cubicBezTo>
                  <a:cubicBezTo>
                    <a:pt x="571" y="571"/>
                    <a:pt x="594" y="548"/>
                    <a:pt x="594" y="525"/>
                  </a:cubicBezTo>
                  <a:cubicBezTo>
                    <a:pt x="617" y="503"/>
                    <a:pt x="617" y="480"/>
                    <a:pt x="617" y="434"/>
                  </a:cubicBezTo>
                  <a:cubicBezTo>
                    <a:pt x="640" y="388"/>
                    <a:pt x="617" y="343"/>
                    <a:pt x="617" y="297"/>
                  </a:cubicBezTo>
                  <a:cubicBezTo>
                    <a:pt x="617" y="297"/>
                    <a:pt x="640" y="183"/>
                    <a:pt x="617" y="183"/>
                  </a:cubicBezTo>
                  <a:cubicBezTo>
                    <a:pt x="503" y="137"/>
                    <a:pt x="366" y="69"/>
                    <a:pt x="2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103"/>
            <p:cNvSpPr/>
            <p:nvPr/>
          </p:nvSpPr>
          <p:spPr>
            <a:xfrm rot="-1550670" flipH="1">
              <a:off x="5148874" y="1735338"/>
              <a:ext cx="96" cy="4413"/>
            </a:xfrm>
            <a:custGeom>
              <a:avLst/>
              <a:gdLst/>
              <a:ahLst/>
              <a:cxnLst/>
              <a:rect l="l" t="t" r="r" b="b"/>
              <a:pathLst>
                <a:path w="1" h="46" extrusionOk="0">
                  <a:moveTo>
                    <a:pt x="1" y="46"/>
                  </a:moveTo>
                  <a:cubicBezTo>
                    <a:pt x="1" y="23"/>
                    <a:pt x="1" y="0"/>
                    <a:pt x="1" y="0"/>
                  </a:cubicBezTo>
                  <a:cubicBezTo>
                    <a:pt x="1" y="0"/>
                    <a:pt x="1" y="23"/>
                    <a:pt x="1" y="46"/>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103"/>
            <p:cNvSpPr/>
            <p:nvPr/>
          </p:nvSpPr>
          <p:spPr>
            <a:xfrm rot="-1550670" flipH="1">
              <a:off x="4039303" y="2102400"/>
              <a:ext cx="265047" cy="323850"/>
            </a:xfrm>
            <a:custGeom>
              <a:avLst/>
              <a:gdLst/>
              <a:ahLst/>
              <a:cxnLst/>
              <a:rect l="l" t="t" r="r" b="b"/>
              <a:pathLst>
                <a:path w="2763" h="3376" extrusionOk="0">
                  <a:moveTo>
                    <a:pt x="2398" y="1"/>
                  </a:moveTo>
                  <a:cubicBezTo>
                    <a:pt x="2334" y="1"/>
                    <a:pt x="2304" y="86"/>
                    <a:pt x="2238" y="136"/>
                  </a:cubicBezTo>
                  <a:cubicBezTo>
                    <a:pt x="2169" y="159"/>
                    <a:pt x="2123" y="182"/>
                    <a:pt x="2078" y="250"/>
                  </a:cubicBezTo>
                  <a:cubicBezTo>
                    <a:pt x="2032" y="296"/>
                    <a:pt x="2009" y="364"/>
                    <a:pt x="1964" y="433"/>
                  </a:cubicBezTo>
                  <a:cubicBezTo>
                    <a:pt x="1895" y="524"/>
                    <a:pt x="1804" y="547"/>
                    <a:pt x="1735" y="638"/>
                  </a:cubicBezTo>
                  <a:cubicBezTo>
                    <a:pt x="1667" y="684"/>
                    <a:pt x="1621" y="730"/>
                    <a:pt x="1576" y="775"/>
                  </a:cubicBezTo>
                  <a:cubicBezTo>
                    <a:pt x="1530" y="866"/>
                    <a:pt x="1484" y="958"/>
                    <a:pt x="1461" y="1049"/>
                  </a:cubicBezTo>
                  <a:cubicBezTo>
                    <a:pt x="1279" y="1437"/>
                    <a:pt x="1073" y="1802"/>
                    <a:pt x="914" y="2213"/>
                  </a:cubicBezTo>
                  <a:cubicBezTo>
                    <a:pt x="845" y="2396"/>
                    <a:pt x="708" y="2556"/>
                    <a:pt x="571" y="2692"/>
                  </a:cubicBezTo>
                  <a:cubicBezTo>
                    <a:pt x="457" y="2829"/>
                    <a:pt x="343" y="2944"/>
                    <a:pt x="160" y="3012"/>
                  </a:cubicBezTo>
                  <a:cubicBezTo>
                    <a:pt x="115" y="3035"/>
                    <a:pt x="46" y="3058"/>
                    <a:pt x="1" y="3103"/>
                  </a:cubicBezTo>
                  <a:cubicBezTo>
                    <a:pt x="1" y="3103"/>
                    <a:pt x="1" y="3354"/>
                    <a:pt x="1" y="3354"/>
                  </a:cubicBezTo>
                  <a:cubicBezTo>
                    <a:pt x="54" y="3369"/>
                    <a:pt x="105" y="3375"/>
                    <a:pt x="155" y="3375"/>
                  </a:cubicBezTo>
                  <a:cubicBezTo>
                    <a:pt x="427" y="3375"/>
                    <a:pt x="652" y="3182"/>
                    <a:pt x="845" y="2989"/>
                  </a:cubicBezTo>
                  <a:cubicBezTo>
                    <a:pt x="1028" y="2784"/>
                    <a:pt x="1188" y="2556"/>
                    <a:pt x="1347" y="2304"/>
                  </a:cubicBezTo>
                  <a:cubicBezTo>
                    <a:pt x="1393" y="2236"/>
                    <a:pt x="1439" y="2145"/>
                    <a:pt x="1484" y="2053"/>
                  </a:cubicBezTo>
                  <a:cubicBezTo>
                    <a:pt x="1553" y="1916"/>
                    <a:pt x="1667" y="1825"/>
                    <a:pt x="1713" y="1665"/>
                  </a:cubicBezTo>
                  <a:cubicBezTo>
                    <a:pt x="1758" y="1597"/>
                    <a:pt x="1804" y="1528"/>
                    <a:pt x="1850" y="1460"/>
                  </a:cubicBezTo>
                  <a:cubicBezTo>
                    <a:pt x="1895" y="1414"/>
                    <a:pt x="1941" y="1414"/>
                    <a:pt x="1964" y="1346"/>
                  </a:cubicBezTo>
                  <a:cubicBezTo>
                    <a:pt x="2032" y="1254"/>
                    <a:pt x="2169" y="1186"/>
                    <a:pt x="2260" y="1095"/>
                  </a:cubicBezTo>
                  <a:cubicBezTo>
                    <a:pt x="2306" y="1049"/>
                    <a:pt x="2352" y="981"/>
                    <a:pt x="2420" y="935"/>
                  </a:cubicBezTo>
                  <a:cubicBezTo>
                    <a:pt x="2466" y="889"/>
                    <a:pt x="2511" y="866"/>
                    <a:pt x="2580" y="866"/>
                  </a:cubicBezTo>
                  <a:cubicBezTo>
                    <a:pt x="2648" y="821"/>
                    <a:pt x="2740" y="798"/>
                    <a:pt x="2740" y="707"/>
                  </a:cubicBezTo>
                  <a:cubicBezTo>
                    <a:pt x="2740" y="730"/>
                    <a:pt x="2763" y="730"/>
                    <a:pt x="2763" y="730"/>
                  </a:cubicBezTo>
                  <a:lnTo>
                    <a:pt x="2763" y="707"/>
                  </a:lnTo>
                  <a:cubicBezTo>
                    <a:pt x="2763" y="684"/>
                    <a:pt x="2763" y="684"/>
                    <a:pt x="2763" y="684"/>
                  </a:cubicBezTo>
                  <a:lnTo>
                    <a:pt x="2763" y="615"/>
                  </a:lnTo>
                  <a:lnTo>
                    <a:pt x="2763" y="501"/>
                  </a:lnTo>
                  <a:lnTo>
                    <a:pt x="2740" y="501"/>
                  </a:lnTo>
                  <a:cubicBezTo>
                    <a:pt x="2717" y="319"/>
                    <a:pt x="2626" y="159"/>
                    <a:pt x="2489" y="45"/>
                  </a:cubicBezTo>
                  <a:cubicBezTo>
                    <a:pt x="2451" y="13"/>
                    <a:pt x="2422" y="1"/>
                    <a:pt x="2398" y="1"/>
                  </a:cubicBez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103"/>
            <p:cNvSpPr/>
            <p:nvPr/>
          </p:nvSpPr>
          <p:spPr>
            <a:xfrm rot="-1550670" flipH="1">
              <a:off x="3615575" y="2318205"/>
              <a:ext cx="281642" cy="168160"/>
            </a:xfrm>
            <a:custGeom>
              <a:avLst/>
              <a:gdLst/>
              <a:ahLst/>
              <a:cxnLst/>
              <a:rect l="l" t="t" r="r" b="b"/>
              <a:pathLst>
                <a:path w="2936" h="1753" extrusionOk="0">
                  <a:moveTo>
                    <a:pt x="2406" y="1"/>
                  </a:moveTo>
                  <a:cubicBezTo>
                    <a:pt x="2139" y="1"/>
                    <a:pt x="1963" y="267"/>
                    <a:pt x="1771" y="420"/>
                  </a:cubicBezTo>
                  <a:cubicBezTo>
                    <a:pt x="1694" y="475"/>
                    <a:pt x="1606" y="514"/>
                    <a:pt x="1528" y="514"/>
                  </a:cubicBezTo>
                  <a:cubicBezTo>
                    <a:pt x="1445" y="514"/>
                    <a:pt x="1373" y="470"/>
                    <a:pt x="1337" y="352"/>
                  </a:cubicBezTo>
                  <a:cubicBezTo>
                    <a:pt x="1313" y="346"/>
                    <a:pt x="1291" y="344"/>
                    <a:pt x="1271" y="344"/>
                  </a:cubicBezTo>
                  <a:cubicBezTo>
                    <a:pt x="1121" y="344"/>
                    <a:pt x="1076" y="482"/>
                    <a:pt x="995" y="603"/>
                  </a:cubicBezTo>
                  <a:cubicBezTo>
                    <a:pt x="862" y="752"/>
                    <a:pt x="802" y="805"/>
                    <a:pt x="691" y="805"/>
                  </a:cubicBezTo>
                  <a:cubicBezTo>
                    <a:pt x="649" y="805"/>
                    <a:pt x="601" y="798"/>
                    <a:pt x="539" y="785"/>
                  </a:cubicBezTo>
                  <a:cubicBezTo>
                    <a:pt x="429" y="754"/>
                    <a:pt x="395" y="691"/>
                    <a:pt x="325" y="691"/>
                  </a:cubicBezTo>
                  <a:cubicBezTo>
                    <a:pt x="293" y="691"/>
                    <a:pt x="254" y="704"/>
                    <a:pt x="196" y="740"/>
                  </a:cubicBezTo>
                  <a:cubicBezTo>
                    <a:pt x="52" y="843"/>
                    <a:pt x="0" y="1114"/>
                    <a:pt x="77" y="1114"/>
                  </a:cubicBezTo>
                  <a:cubicBezTo>
                    <a:pt x="85" y="1114"/>
                    <a:pt x="94" y="1111"/>
                    <a:pt x="105" y="1105"/>
                  </a:cubicBezTo>
                  <a:lnTo>
                    <a:pt x="105" y="1105"/>
                  </a:lnTo>
                  <a:cubicBezTo>
                    <a:pt x="36" y="1242"/>
                    <a:pt x="36" y="1607"/>
                    <a:pt x="196" y="1721"/>
                  </a:cubicBezTo>
                  <a:cubicBezTo>
                    <a:pt x="235" y="1743"/>
                    <a:pt x="271" y="1752"/>
                    <a:pt x="304" y="1752"/>
                  </a:cubicBezTo>
                  <a:cubicBezTo>
                    <a:pt x="444" y="1752"/>
                    <a:pt x="533" y="1581"/>
                    <a:pt x="607" y="1470"/>
                  </a:cubicBezTo>
                  <a:cubicBezTo>
                    <a:pt x="704" y="1373"/>
                    <a:pt x="817" y="1227"/>
                    <a:pt x="947" y="1227"/>
                  </a:cubicBezTo>
                  <a:cubicBezTo>
                    <a:pt x="970" y="1227"/>
                    <a:pt x="994" y="1232"/>
                    <a:pt x="1018" y="1242"/>
                  </a:cubicBezTo>
                  <a:cubicBezTo>
                    <a:pt x="1170" y="1307"/>
                    <a:pt x="1115" y="1517"/>
                    <a:pt x="1268" y="1517"/>
                  </a:cubicBezTo>
                  <a:cubicBezTo>
                    <a:pt x="1275" y="1517"/>
                    <a:pt x="1283" y="1517"/>
                    <a:pt x="1292" y="1516"/>
                  </a:cubicBezTo>
                  <a:cubicBezTo>
                    <a:pt x="1406" y="1516"/>
                    <a:pt x="1429" y="1265"/>
                    <a:pt x="1497" y="1196"/>
                  </a:cubicBezTo>
                  <a:cubicBezTo>
                    <a:pt x="1589" y="1128"/>
                    <a:pt x="1703" y="1105"/>
                    <a:pt x="1817" y="1082"/>
                  </a:cubicBezTo>
                  <a:cubicBezTo>
                    <a:pt x="2091" y="1014"/>
                    <a:pt x="2365" y="1036"/>
                    <a:pt x="2593" y="854"/>
                  </a:cubicBezTo>
                  <a:cubicBezTo>
                    <a:pt x="2821" y="648"/>
                    <a:pt x="2935" y="169"/>
                    <a:pt x="2570" y="32"/>
                  </a:cubicBezTo>
                  <a:cubicBezTo>
                    <a:pt x="2512" y="10"/>
                    <a:pt x="2457" y="1"/>
                    <a:pt x="24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103"/>
            <p:cNvSpPr/>
            <p:nvPr/>
          </p:nvSpPr>
          <p:spPr>
            <a:xfrm rot="-1550670" flipH="1">
              <a:off x="3424412" y="1549801"/>
              <a:ext cx="1125512" cy="972892"/>
            </a:xfrm>
            <a:custGeom>
              <a:avLst/>
              <a:gdLst/>
              <a:ahLst/>
              <a:cxnLst/>
              <a:rect l="l" t="t" r="r" b="b"/>
              <a:pathLst>
                <a:path w="11733" h="10142" extrusionOk="0">
                  <a:moveTo>
                    <a:pt x="2169" y="9632"/>
                  </a:moveTo>
                  <a:cubicBezTo>
                    <a:pt x="2332" y="9724"/>
                    <a:pt x="2497" y="9811"/>
                    <a:pt x="2667" y="9900"/>
                  </a:cubicBezTo>
                  <a:lnTo>
                    <a:pt x="2667" y="9900"/>
                  </a:lnTo>
                  <a:cubicBezTo>
                    <a:pt x="2500" y="9811"/>
                    <a:pt x="2335" y="9721"/>
                    <a:pt x="2169" y="9632"/>
                  </a:cubicBezTo>
                  <a:close/>
                  <a:moveTo>
                    <a:pt x="2667" y="9900"/>
                  </a:moveTo>
                  <a:lnTo>
                    <a:pt x="2667" y="9900"/>
                  </a:lnTo>
                  <a:cubicBezTo>
                    <a:pt x="2751" y="9945"/>
                    <a:pt x="2836" y="9991"/>
                    <a:pt x="2922" y="10036"/>
                  </a:cubicBezTo>
                  <a:cubicBezTo>
                    <a:pt x="2835" y="9989"/>
                    <a:pt x="2750" y="9944"/>
                    <a:pt x="2667" y="9900"/>
                  </a:cubicBezTo>
                  <a:close/>
                  <a:moveTo>
                    <a:pt x="4460" y="0"/>
                  </a:moveTo>
                  <a:cubicBezTo>
                    <a:pt x="4230" y="0"/>
                    <a:pt x="4001" y="52"/>
                    <a:pt x="3812" y="153"/>
                  </a:cubicBezTo>
                  <a:cubicBezTo>
                    <a:pt x="3242" y="472"/>
                    <a:pt x="3493" y="1043"/>
                    <a:pt x="2854" y="1340"/>
                  </a:cubicBezTo>
                  <a:cubicBezTo>
                    <a:pt x="2586" y="1444"/>
                    <a:pt x="2328" y="1480"/>
                    <a:pt x="2067" y="1480"/>
                  </a:cubicBezTo>
                  <a:cubicBezTo>
                    <a:pt x="1928" y="1480"/>
                    <a:pt x="1787" y="1470"/>
                    <a:pt x="1644" y="1454"/>
                  </a:cubicBezTo>
                  <a:cubicBezTo>
                    <a:pt x="1370" y="1842"/>
                    <a:pt x="1051" y="2207"/>
                    <a:pt x="777" y="2618"/>
                  </a:cubicBezTo>
                  <a:cubicBezTo>
                    <a:pt x="434" y="3097"/>
                    <a:pt x="252" y="3576"/>
                    <a:pt x="160" y="4147"/>
                  </a:cubicBezTo>
                  <a:cubicBezTo>
                    <a:pt x="1" y="5243"/>
                    <a:pt x="92" y="6407"/>
                    <a:pt x="480" y="7457"/>
                  </a:cubicBezTo>
                  <a:cubicBezTo>
                    <a:pt x="708" y="8141"/>
                    <a:pt x="1073" y="8803"/>
                    <a:pt x="1598" y="9328"/>
                  </a:cubicBezTo>
                  <a:cubicBezTo>
                    <a:pt x="1621" y="9328"/>
                    <a:pt x="1644" y="9328"/>
                    <a:pt x="1644" y="9351"/>
                  </a:cubicBezTo>
                  <a:cubicBezTo>
                    <a:pt x="1822" y="9445"/>
                    <a:pt x="1996" y="9538"/>
                    <a:pt x="2169" y="9632"/>
                  </a:cubicBezTo>
                  <a:lnTo>
                    <a:pt x="2169" y="9632"/>
                  </a:lnTo>
                  <a:cubicBezTo>
                    <a:pt x="2139" y="9615"/>
                    <a:pt x="2108" y="9597"/>
                    <a:pt x="2078" y="9579"/>
                  </a:cubicBezTo>
                  <a:lnTo>
                    <a:pt x="2078" y="9579"/>
                  </a:lnTo>
                  <a:cubicBezTo>
                    <a:pt x="2420" y="9762"/>
                    <a:pt x="2785" y="9922"/>
                    <a:pt x="3151" y="10104"/>
                  </a:cubicBezTo>
                  <a:cubicBezTo>
                    <a:pt x="3338" y="10131"/>
                    <a:pt x="3531" y="10141"/>
                    <a:pt x="3726" y="10141"/>
                  </a:cubicBezTo>
                  <a:cubicBezTo>
                    <a:pt x="4383" y="10141"/>
                    <a:pt x="5068" y="10020"/>
                    <a:pt x="5684" y="9967"/>
                  </a:cubicBezTo>
                  <a:cubicBezTo>
                    <a:pt x="6346" y="9899"/>
                    <a:pt x="7008" y="9739"/>
                    <a:pt x="7670" y="9625"/>
                  </a:cubicBezTo>
                  <a:cubicBezTo>
                    <a:pt x="7878" y="9500"/>
                    <a:pt x="8061" y="9443"/>
                    <a:pt x="8240" y="9443"/>
                  </a:cubicBezTo>
                  <a:cubicBezTo>
                    <a:pt x="8354" y="9443"/>
                    <a:pt x="8467" y="9466"/>
                    <a:pt x="8583" y="9511"/>
                  </a:cubicBezTo>
                  <a:cubicBezTo>
                    <a:pt x="8686" y="9500"/>
                    <a:pt x="8788" y="9494"/>
                    <a:pt x="8891" y="9494"/>
                  </a:cubicBezTo>
                  <a:cubicBezTo>
                    <a:pt x="8994" y="9494"/>
                    <a:pt x="9097" y="9500"/>
                    <a:pt x="9199" y="9511"/>
                  </a:cubicBezTo>
                  <a:lnTo>
                    <a:pt x="9473" y="9511"/>
                  </a:lnTo>
                  <a:cubicBezTo>
                    <a:pt x="9542" y="9374"/>
                    <a:pt x="9587" y="9191"/>
                    <a:pt x="9633" y="9077"/>
                  </a:cubicBezTo>
                  <a:cubicBezTo>
                    <a:pt x="9816" y="8735"/>
                    <a:pt x="10523" y="8233"/>
                    <a:pt x="10318" y="7845"/>
                  </a:cubicBezTo>
                  <a:cubicBezTo>
                    <a:pt x="10243" y="7702"/>
                    <a:pt x="10164" y="7651"/>
                    <a:pt x="10084" y="7651"/>
                  </a:cubicBezTo>
                  <a:cubicBezTo>
                    <a:pt x="9892" y="7651"/>
                    <a:pt x="9689" y="7940"/>
                    <a:pt x="9496" y="8005"/>
                  </a:cubicBezTo>
                  <a:cubicBezTo>
                    <a:pt x="9450" y="7753"/>
                    <a:pt x="8811" y="7525"/>
                    <a:pt x="8537" y="7502"/>
                  </a:cubicBezTo>
                  <a:cubicBezTo>
                    <a:pt x="8743" y="6977"/>
                    <a:pt x="9131" y="6726"/>
                    <a:pt x="9587" y="6430"/>
                  </a:cubicBezTo>
                  <a:cubicBezTo>
                    <a:pt x="10614" y="5790"/>
                    <a:pt x="11071" y="5129"/>
                    <a:pt x="11413" y="3987"/>
                  </a:cubicBezTo>
                  <a:cubicBezTo>
                    <a:pt x="11733" y="3348"/>
                    <a:pt x="10204" y="3029"/>
                    <a:pt x="9861" y="2709"/>
                  </a:cubicBezTo>
                  <a:cubicBezTo>
                    <a:pt x="9542" y="2412"/>
                    <a:pt x="9519" y="1910"/>
                    <a:pt x="9199" y="1636"/>
                  </a:cubicBezTo>
                  <a:cubicBezTo>
                    <a:pt x="9064" y="1510"/>
                    <a:pt x="8939" y="1476"/>
                    <a:pt x="8812" y="1476"/>
                  </a:cubicBezTo>
                  <a:cubicBezTo>
                    <a:pt x="8669" y="1476"/>
                    <a:pt x="8523" y="1519"/>
                    <a:pt x="8357" y="1519"/>
                  </a:cubicBezTo>
                  <a:cubicBezTo>
                    <a:pt x="8298" y="1519"/>
                    <a:pt x="8237" y="1514"/>
                    <a:pt x="8172" y="1499"/>
                  </a:cubicBezTo>
                  <a:cubicBezTo>
                    <a:pt x="7830" y="1408"/>
                    <a:pt x="7442" y="1043"/>
                    <a:pt x="7099" y="929"/>
                  </a:cubicBezTo>
                  <a:cubicBezTo>
                    <a:pt x="6666" y="746"/>
                    <a:pt x="6118" y="860"/>
                    <a:pt x="5730" y="723"/>
                  </a:cubicBezTo>
                  <a:cubicBezTo>
                    <a:pt x="5456" y="632"/>
                    <a:pt x="5273" y="244"/>
                    <a:pt x="4999" y="107"/>
                  </a:cubicBezTo>
                  <a:cubicBezTo>
                    <a:pt x="4835" y="35"/>
                    <a:pt x="4647" y="0"/>
                    <a:pt x="44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103"/>
            <p:cNvSpPr/>
            <p:nvPr/>
          </p:nvSpPr>
          <p:spPr>
            <a:xfrm rot="-1550670" flipH="1">
              <a:off x="3544690" y="1913158"/>
              <a:ext cx="889052" cy="626308"/>
            </a:xfrm>
            <a:custGeom>
              <a:avLst/>
              <a:gdLst/>
              <a:ahLst/>
              <a:cxnLst/>
              <a:rect l="l" t="t" r="r" b="b"/>
              <a:pathLst>
                <a:path w="9268" h="6529" extrusionOk="0">
                  <a:moveTo>
                    <a:pt x="5486" y="0"/>
                  </a:moveTo>
                  <a:cubicBezTo>
                    <a:pt x="4736" y="0"/>
                    <a:pt x="3672" y="377"/>
                    <a:pt x="3653" y="1119"/>
                  </a:cubicBezTo>
                  <a:cubicBezTo>
                    <a:pt x="3632" y="1812"/>
                    <a:pt x="4578" y="2177"/>
                    <a:pt x="5209" y="2177"/>
                  </a:cubicBezTo>
                  <a:cubicBezTo>
                    <a:pt x="5264" y="2177"/>
                    <a:pt x="5316" y="2174"/>
                    <a:pt x="5365" y="2169"/>
                  </a:cubicBezTo>
                  <a:cubicBezTo>
                    <a:pt x="5561" y="2136"/>
                    <a:pt x="5781" y="1998"/>
                    <a:pt x="5982" y="1998"/>
                  </a:cubicBezTo>
                  <a:cubicBezTo>
                    <a:pt x="6062" y="1998"/>
                    <a:pt x="6138" y="2019"/>
                    <a:pt x="6209" y="2077"/>
                  </a:cubicBezTo>
                  <a:cubicBezTo>
                    <a:pt x="6483" y="2328"/>
                    <a:pt x="6255" y="2648"/>
                    <a:pt x="6049" y="2853"/>
                  </a:cubicBezTo>
                  <a:cubicBezTo>
                    <a:pt x="5814" y="3066"/>
                    <a:pt x="5507" y="3142"/>
                    <a:pt x="5186" y="3142"/>
                  </a:cubicBezTo>
                  <a:cubicBezTo>
                    <a:pt x="4852" y="3142"/>
                    <a:pt x="4503" y="3061"/>
                    <a:pt x="4201" y="2968"/>
                  </a:cubicBezTo>
                  <a:cubicBezTo>
                    <a:pt x="3608" y="2775"/>
                    <a:pt x="3090" y="2565"/>
                    <a:pt x="2562" y="2565"/>
                  </a:cubicBezTo>
                  <a:cubicBezTo>
                    <a:pt x="2215" y="2565"/>
                    <a:pt x="1864" y="2655"/>
                    <a:pt x="1484" y="2899"/>
                  </a:cubicBezTo>
                  <a:cubicBezTo>
                    <a:pt x="1096" y="3150"/>
                    <a:pt x="845" y="3538"/>
                    <a:pt x="480" y="3835"/>
                  </a:cubicBezTo>
                  <a:cubicBezTo>
                    <a:pt x="320" y="3949"/>
                    <a:pt x="252" y="4017"/>
                    <a:pt x="206" y="4246"/>
                  </a:cubicBezTo>
                  <a:cubicBezTo>
                    <a:pt x="138" y="4588"/>
                    <a:pt x="1" y="4976"/>
                    <a:pt x="206" y="5273"/>
                  </a:cubicBezTo>
                  <a:cubicBezTo>
                    <a:pt x="286" y="5387"/>
                    <a:pt x="343" y="5416"/>
                    <a:pt x="417" y="5416"/>
                  </a:cubicBezTo>
                  <a:cubicBezTo>
                    <a:pt x="492" y="5416"/>
                    <a:pt x="583" y="5387"/>
                    <a:pt x="731" y="5387"/>
                  </a:cubicBezTo>
                  <a:cubicBezTo>
                    <a:pt x="845" y="5661"/>
                    <a:pt x="891" y="6414"/>
                    <a:pt x="1279" y="6483"/>
                  </a:cubicBezTo>
                  <a:cubicBezTo>
                    <a:pt x="1290" y="6484"/>
                    <a:pt x="1300" y="6485"/>
                    <a:pt x="1310" y="6485"/>
                  </a:cubicBezTo>
                  <a:cubicBezTo>
                    <a:pt x="1430" y="6485"/>
                    <a:pt x="1518" y="6368"/>
                    <a:pt x="1644" y="6368"/>
                  </a:cubicBezTo>
                  <a:cubicBezTo>
                    <a:pt x="1781" y="6368"/>
                    <a:pt x="1941" y="6460"/>
                    <a:pt x="2078" y="6528"/>
                  </a:cubicBezTo>
                  <a:cubicBezTo>
                    <a:pt x="2466" y="6505"/>
                    <a:pt x="2854" y="6460"/>
                    <a:pt x="3219" y="6414"/>
                  </a:cubicBezTo>
                  <a:cubicBezTo>
                    <a:pt x="3242" y="6391"/>
                    <a:pt x="3265" y="6368"/>
                    <a:pt x="3265" y="6346"/>
                  </a:cubicBezTo>
                  <a:cubicBezTo>
                    <a:pt x="3453" y="6114"/>
                    <a:pt x="3660" y="6048"/>
                    <a:pt x="3902" y="6048"/>
                  </a:cubicBezTo>
                  <a:cubicBezTo>
                    <a:pt x="4042" y="6048"/>
                    <a:pt x="4194" y="6070"/>
                    <a:pt x="4360" y="6095"/>
                  </a:cubicBezTo>
                  <a:cubicBezTo>
                    <a:pt x="4566" y="6117"/>
                    <a:pt x="4748" y="6140"/>
                    <a:pt x="4931" y="6140"/>
                  </a:cubicBezTo>
                  <a:cubicBezTo>
                    <a:pt x="5182" y="6095"/>
                    <a:pt x="5456" y="6049"/>
                    <a:pt x="5730" y="6003"/>
                  </a:cubicBezTo>
                  <a:cubicBezTo>
                    <a:pt x="5915" y="5926"/>
                    <a:pt x="6069" y="5870"/>
                    <a:pt x="6249" y="5870"/>
                  </a:cubicBezTo>
                  <a:cubicBezTo>
                    <a:pt x="6334" y="5870"/>
                    <a:pt x="6426" y="5882"/>
                    <a:pt x="6529" y="5912"/>
                  </a:cubicBezTo>
                  <a:cubicBezTo>
                    <a:pt x="6632" y="5901"/>
                    <a:pt x="6734" y="5895"/>
                    <a:pt x="6834" y="5895"/>
                  </a:cubicBezTo>
                  <a:cubicBezTo>
                    <a:pt x="6934" y="5895"/>
                    <a:pt x="7031" y="5901"/>
                    <a:pt x="7122" y="5912"/>
                  </a:cubicBezTo>
                  <a:lnTo>
                    <a:pt x="7396" y="5912"/>
                  </a:lnTo>
                  <a:cubicBezTo>
                    <a:pt x="7510" y="5707"/>
                    <a:pt x="7602" y="5410"/>
                    <a:pt x="7716" y="5273"/>
                  </a:cubicBezTo>
                  <a:cubicBezTo>
                    <a:pt x="7944" y="4953"/>
                    <a:pt x="8241" y="4748"/>
                    <a:pt x="8104" y="4337"/>
                  </a:cubicBezTo>
                  <a:cubicBezTo>
                    <a:pt x="8073" y="4215"/>
                    <a:pt x="7982" y="4083"/>
                    <a:pt x="7884" y="4083"/>
                  </a:cubicBezTo>
                  <a:cubicBezTo>
                    <a:pt x="7835" y="4083"/>
                    <a:pt x="7784" y="4116"/>
                    <a:pt x="7739" y="4200"/>
                  </a:cubicBezTo>
                  <a:cubicBezTo>
                    <a:pt x="7761" y="4154"/>
                    <a:pt x="7739" y="4086"/>
                    <a:pt x="7761" y="4040"/>
                  </a:cubicBezTo>
                  <a:lnTo>
                    <a:pt x="7761" y="4040"/>
                  </a:lnTo>
                  <a:cubicBezTo>
                    <a:pt x="7556" y="4086"/>
                    <a:pt x="7396" y="4383"/>
                    <a:pt x="7305" y="4542"/>
                  </a:cubicBezTo>
                  <a:cubicBezTo>
                    <a:pt x="7282" y="4383"/>
                    <a:pt x="7373" y="4063"/>
                    <a:pt x="7122" y="4017"/>
                  </a:cubicBezTo>
                  <a:cubicBezTo>
                    <a:pt x="7105" y="4014"/>
                    <a:pt x="7089" y="4013"/>
                    <a:pt x="7074" y="4013"/>
                  </a:cubicBezTo>
                  <a:cubicBezTo>
                    <a:pt x="6920" y="4013"/>
                    <a:pt x="6875" y="4166"/>
                    <a:pt x="6779" y="4166"/>
                  </a:cubicBezTo>
                  <a:cubicBezTo>
                    <a:pt x="6748" y="4166"/>
                    <a:pt x="6712" y="4150"/>
                    <a:pt x="6666" y="4109"/>
                  </a:cubicBezTo>
                  <a:cubicBezTo>
                    <a:pt x="6186" y="3744"/>
                    <a:pt x="7305" y="3036"/>
                    <a:pt x="7533" y="2899"/>
                  </a:cubicBezTo>
                  <a:cubicBezTo>
                    <a:pt x="7579" y="3059"/>
                    <a:pt x="7579" y="3241"/>
                    <a:pt x="7647" y="3401"/>
                  </a:cubicBezTo>
                  <a:cubicBezTo>
                    <a:pt x="8195" y="3241"/>
                    <a:pt x="8012" y="2671"/>
                    <a:pt x="8241" y="2306"/>
                  </a:cubicBezTo>
                  <a:cubicBezTo>
                    <a:pt x="8492" y="1895"/>
                    <a:pt x="9268" y="1552"/>
                    <a:pt x="9177" y="1142"/>
                  </a:cubicBezTo>
                  <a:cubicBezTo>
                    <a:pt x="9177" y="840"/>
                    <a:pt x="9136" y="499"/>
                    <a:pt x="8806" y="499"/>
                  </a:cubicBezTo>
                  <a:cubicBezTo>
                    <a:pt x="8786" y="499"/>
                    <a:pt x="8765" y="500"/>
                    <a:pt x="8743" y="502"/>
                  </a:cubicBezTo>
                  <a:cubicBezTo>
                    <a:pt x="8482" y="502"/>
                    <a:pt x="8345" y="709"/>
                    <a:pt x="8077" y="709"/>
                  </a:cubicBezTo>
                  <a:cubicBezTo>
                    <a:pt x="8063" y="709"/>
                    <a:pt x="8049" y="709"/>
                    <a:pt x="8035" y="708"/>
                  </a:cubicBezTo>
                  <a:cubicBezTo>
                    <a:pt x="7761" y="708"/>
                    <a:pt x="7487" y="825"/>
                    <a:pt x="7202" y="825"/>
                  </a:cubicBezTo>
                  <a:cubicBezTo>
                    <a:pt x="7130" y="825"/>
                    <a:pt x="7058" y="817"/>
                    <a:pt x="6985" y="799"/>
                  </a:cubicBezTo>
                  <a:cubicBezTo>
                    <a:pt x="6529" y="685"/>
                    <a:pt x="6346" y="160"/>
                    <a:pt x="5890" y="46"/>
                  </a:cubicBezTo>
                  <a:cubicBezTo>
                    <a:pt x="5775" y="15"/>
                    <a:pt x="5637" y="0"/>
                    <a:pt x="548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103"/>
            <p:cNvSpPr/>
            <p:nvPr/>
          </p:nvSpPr>
          <p:spPr>
            <a:xfrm rot="-1550670" flipH="1">
              <a:off x="4176596" y="2051259"/>
              <a:ext cx="65710" cy="214877"/>
            </a:xfrm>
            <a:custGeom>
              <a:avLst/>
              <a:gdLst/>
              <a:ahLst/>
              <a:cxnLst/>
              <a:rect l="l" t="t" r="r" b="b"/>
              <a:pathLst>
                <a:path w="685" h="2240" extrusionOk="0">
                  <a:moveTo>
                    <a:pt x="548" y="2054"/>
                  </a:moveTo>
                  <a:cubicBezTo>
                    <a:pt x="548" y="2092"/>
                    <a:pt x="533" y="2129"/>
                    <a:pt x="515" y="2129"/>
                  </a:cubicBezTo>
                  <a:cubicBezTo>
                    <a:pt x="511" y="2129"/>
                    <a:pt x="506" y="2127"/>
                    <a:pt x="502" y="2123"/>
                  </a:cubicBezTo>
                  <a:cubicBezTo>
                    <a:pt x="525" y="2100"/>
                    <a:pt x="548" y="2077"/>
                    <a:pt x="548" y="2054"/>
                  </a:cubicBezTo>
                  <a:close/>
                  <a:moveTo>
                    <a:pt x="502" y="0"/>
                  </a:moveTo>
                  <a:cubicBezTo>
                    <a:pt x="479" y="23"/>
                    <a:pt x="434" y="23"/>
                    <a:pt x="411" y="46"/>
                  </a:cubicBezTo>
                  <a:cubicBezTo>
                    <a:pt x="411" y="46"/>
                    <a:pt x="411" y="68"/>
                    <a:pt x="411" y="91"/>
                  </a:cubicBezTo>
                  <a:cubicBezTo>
                    <a:pt x="388" y="183"/>
                    <a:pt x="388" y="297"/>
                    <a:pt x="342" y="388"/>
                  </a:cubicBezTo>
                  <a:cubicBezTo>
                    <a:pt x="297" y="434"/>
                    <a:pt x="251" y="502"/>
                    <a:pt x="206" y="548"/>
                  </a:cubicBezTo>
                  <a:cubicBezTo>
                    <a:pt x="160" y="639"/>
                    <a:pt x="137" y="730"/>
                    <a:pt x="91" y="799"/>
                  </a:cubicBezTo>
                  <a:cubicBezTo>
                    <a:pt x="69" y="867"/>
                    <a:pt x="46" y="936"/>
                    <a:pt x="23" y="1027"/>
                  </a:cubicBezTo>
                  <a:cubicBezTo>
                    <a:pt x="0" y="1073"/>
                    <a:pt x="0" y="1141"/>
                    <a:pt x="0" y="1210"/>
                  </a:cubicBezTo>
                  <a:cubicBezTo>
                    <a:pt x="0" y="1233"/>
                    <a:pt x="0" y="1233"/>
                    <a:pt x="0" y="1255"/>
                  </a:cubicBezTo>
                  <a:cubicBezTo>
                    <a:pt x="23" y="1392"/>
                    <a:pt x="23" y="1529"/>
                    <a:pt x="46" y="1666"/>
                  </a:cubicBezTo>
                  <a:cubicBezTo>
                    <a:pt x="69" y="1849"/>
                    <a:pt x="114" y="1986"/>
                    <a:pt x="251" y="2100"/>
                  </a:cubicBezTo>
                  <a:cubicBezTo>
                    <a:pt x="293" y="2142"/>
                    <a:pt x="391" y="2240"/>
                    <a:pt x="460" y="2240"/>
                  </a:cubicBezTo>
                  <a:cubicBezTo>
                    <a:pt x="467" y="2240"/>
                    <a:pt x="473" y="2239"/>
                    <a:pt x="479" y="2237"/>
                  </a:cubicBezTo>
                  <a:cubicBezTo>
                    <a:pt x="571" y="2237"/>
                    <a:pt x="548" y="2077"/>
                    <a:pt x="548" y="2031"/>
                  </a:cubicBezTo>
                  <a:cubicBezTo>
                    <a:pt x="548" y="1895"/>
                    <a:pt x="548" y="1803"/>
                    <a:pt x="502" y="1666"/>
                  </a:cubicBezTo>
                  <a:cubicBezTo>
                    <a:pt x="457" y="1598"/>
                    <a:pt x="388" y="1506"/>
                    <a:pt x="365" y="1438"/>
                  </a:cubicBezTo>
                  <a:cubicBezTo>
                    <a:pt x="342" y="1392"/>
                    <a:pt x="320" y="1347"/>
                    <a:pt x="297" y="1301"/>
                  </a:cubicBezTo>
                  <a:cubicBezTo>
                    <a:pt x="320" y="1141"/>
                    <a:pt x="411" y="1027"/>
                    <a:pt x="502" y="913"/>
                  </a:cubicBezTo>
                  <a:cubicBezTo>
                    <a:pt x="571" y="799"/>
                    <a:pt x="639" y="708"/>
                    <a:pt x="662" y="593"/>
                  </a:cubicBezTo>
                  <a:cubicBezTo>
                    <a:pt x="685" y="502"/>
                    <a:pt x="685" y="411"/>
                    <a:pt x="685" y="320"/>
                  </a:cubicBezTo>
                  <a:cubicBezTo>
                    <a:pt x="685" y="274"/>
                    <a:pt x="685" y="228"/>
                    <a:pt x="685" y="205"/>
                  </a:cubicBezTo>
                  <a:cubicBezTo>
                    <a:pt x="662" y="160"/>
                    <a:pt x="662" y="114"/>
                    <a:pt x="616" y="68"/>
                  </a:cubicBezTo>
                  <a:cubicBezTo>
                    <a:pt x="594" y="46"/>
                    <a:pt x="548" y="0"/>
                    <a:pt x="5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103"/>
            <p:cNvSpPr/>
            <p:nvPr/>
          </p:nvSpPr>
          <p:spPr>
            <a:xfrm rot="-1550670" flipH="1">
              <a:off x="4291535" y="2119470"/>
              <a:ext cx="78948" cy="188689"/>
            </a:xfrm>
            <a:custGeom>
              <a:avLst/>
              <a:gdLst/>
              <a:ahLst/>
              <a:cxnLst/>
              <a:rect l="l" t="t" r="r" b="b"/>
              <a:pathLst>
                <a:path w="823" h="1967" extrusionOk="0">
                  <a:moveTo>
                    <a:pt x="249" y="0"/>
                  </a:moveTo>
                  <a:cubicBezTo>
                    <a:pt x="221" y="0"/>
                    <a:pt x="187" y="13"/>
                    <a:pt x="160" y="27"/>
                  </a:cubicBezTo>
                  <a:cubicBezTo>
                    <a:pt x="122" y="102"/>
                    <a:pt x="116" y="162"/>
                    <a:pt x="115" y="232"/>
                  </a:cubicBezTo>
                  <a:lnTo>
                    <a:pt x="115" y="232"/>
                  </a:lnTo>
                  <a:cubicBezTo>
                    <a:pt x="115" y="232"/>
                    <a:pt x="115" y="232"/>
                    <a:pt x="115" y="232"/>
                  </a:cubicBezTo>
                  <a:lnTo>
                    <a:pt x="115" y="232"/>
                  </a:lnTo>
                  <a:cubicBezTo>
                    <a:pt x="115" y="247"/>
                    <a:pt x="115" y="262"/>
                    <a:pt x="115" y="278"/>
                  </a:cubicBezTo>
                  <a:cubicBezTo>
                    <a:pt x="115" y="278"/>
                    <a:pt x="115" y="300"/>
                    <a:pt x="115" y="300"/>
                  </a:cubicBezTo>
                  <a:cubicBezTo>
                    <a:pt x="115" y="300"/>
                    <a:pt x="115" y="323"/>
                    <a:pt x="115" y="323"/>
                  </a:cubicBezTo>
                  <a:cubicBezTo>
                    <a:pt x="115" y="346"/>
                    <a:pt x="115" y="346"/>
                    <a:pt x="115" y="369"/>
                  </a:cubicBezTo>
                  <a:cubicBezTo>
                    <a:pt x="115" y="392"/>
                    <a:pt x="115" y="437"/>
                    <a:pt x="92" y="460"/>
                  </a:cubicBezTo>
                  <a:cubicBezTo>
                    <a:pt x="92" y="506"/>
                    <a:pt x="69" y="552"/>
                    <a:pt x="69" y="597"/>
                  </a:cubicBezTo>
                  <a:cubicBezTo>
                    <a:pt x="46" y="689"/>
                    <a:pt x="46" y="780"/>
                    <a:pt x="46" y="848"/>
                  </a:cubicBezTo>
                  <a:lnTo>
                    <a:pt x="46" y="871"/>
                  </a:lnTo>
                  <a:cubicBezTo>
                    <a:pt x="23" y="1054"/>
                    <a:pt x="0" y="1282"/>
                    <a:pt x="160" y="1396"/>
                  </a:cubicBezTo>
                  <a:cubicBezTo>
                    <a:pt x="252" y="1465"/>
                    <a:pt x="297" y="1533"/>
                    <a:pt x="343" y="1624"/>
                  </a:cubicBezTo>
                  <a:cubicBezTo>
                    <a:pt x="411" y="1693"/>
                    <a:pt x="457" y="1761"/>
                    <a:pt x="525" y="1830"/>
                  </a:cubicBezTo>
                  <a:cubicBezTo>
                    <a:pt x="571" y="1875"/>
                    <a:pt x="617" y="1967"/>
                    <a:pt x="685" y="1967"/>
                  </a:cubicBezTo>
                  <a:cubicBezTo>
                    <a:pt x="776" y="1967"/>
                    <a:pt x="799" y="1875"/>
                    <a:pt x="799" y="1807"/>
                  </a:cubicBezTo>
                  <a:cubicBezTo>
                    <a:pt x="822" y="1602"/>
                    <a:pt x="822" y="1419"/>
                    <a:pt x="685" y="1282"/>
                  </a:cubicBezTo>
                  <a:cubicBezTo>
                    <a:pt x="594" y="1168"/>
                    <a:pt x="411" y="1077"/>
                    <a:pt x="343" y="940"/>
                  </a:cubicBezTo>
                  <a:cubicBezTo>
                    <a:pt x="366" y="825"/>
                    <a:pt x="411" y="711"/>
                    <a:pt x="434" y="597"/>
                  </a:cubicBezTo>
                  <a:cubicBezTo>
                    <a:pt x="434" y="506"/>
                    <a:pt x="434" y="415"/>
                    <a:pt x="434" y="346"/>
                  </a:cubicBezTo>
                  <a:cubicBezTo>
                    <a:pt x="434" y="278"/>
                    <a:pt x="411" y="209"/>
                    <a:pt x="411" y="141"/>
                  </a:cubicBezTo>
                  <a:lnTo>
                    <a:pt x="388" y="141"/>
                  </a:lnTo>
                  <a:cubicBezTo>
                    <a:pt x="343" y="118"/>
                    <a:pt x="343" y="49"/>
                    <a:pt x="297" y="27"/>
                  </a:cubicBezTo>
                  <a:cubicBezTo>
                    <a:pt x="288" y="7"/>
                    <a:pt x="270" y="0"/>
                    <a:pt x="2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103"/>
            <p:cNvSpPr/>
            <p:nvPr/>
          </p:nvSpPr>
          <p:spPr>
            <a:xfrm rot="-1550670" flipH="1">
              <a:off x="4012733" y="2036129"/>
              <a:ext cx="116168" cy="230321"/>
            </a:xfrm>
            <a:custGeom>
              <a:avLst/>
              <a:gdLst/>
              <a:ahLst/>
              <a:cxnLst/>
              <a:rect l="l" t="t" r="r" b="b"/>
              <a:pathLst>
                <a:path w="1211" h="2401" extrusionOk="0">
                  <a:moveTo>
                    <a:pt x="407" y="1"/>
                  </a:moveTo>
                  <a:cubicBezTo>
                    <a:pt x="401" y="1"/>
                    <a:pt x="395" y="2"/>
                    <a:pt x="388" y="4"/>
                  </a:cubicBezTo>
                  <a:cubicBezTo>
                    <a:pt x="320" y="4"/>
                    <a:pt x="320" y="72"/>
                    <a:pt x="297" y="118"/>
                  </a:cubicBezTo>
                  <a:cubicBezTo>
                    <a:pt x="251" y="164"/>
                    <a:pt x="206" y="187"/>
                    <a:pt x="183" y="255"/>
                  </a:cubicBezTo>
                  <a:cubicBezTo>
                    <a:pt x="183" y="301"/>
                    <a:pt x="183" y="369"/>
                    <a:pt x="160" y="415"/>
                  </a:cubicBezTo>
                  <a:cubicBezTo>
                    <a:pt x="137" y="438"/>
                    <a:pt x="137" y="460"/>
                    <a:pt x="115" y="483"/>
                  </a:cubicBezTo>
                  <a:cubicBezTo>
                    <a:pt x="92" y="506"/>
                    <a:pt x="92" y="529"/>
                    <a:pt x="69" y="552"/>
                  </a:cubicBezTo>
                  <a:cubicBezTo>
                    <a:pt x="23" y="620"/>
                    <a:pt x="0" y="666"/>
                    <a:pt x="0" y="734"/>
                  </a:cubicBezTo>
                  <a:cubicBezTo>
                    <a:pt x="0" y="780"/>
                    <a:pt x="0" y="826"/>
                    <a:pt x="0" y="848"/>
                  </a:cubicBezTo>
                  <a:lnTo>
                    <a:pt x="0" y="871"/>
                  </a:lnTo>
                  <a:cubicBezTo>
                    <a:pt x="0" y="963"/>
                    <a:pt x="0" y="1054"/>
                    <a:pt x="23" y="1168"/>
                  </a:cubicBezTo>
                  <a:cubicBezTo>
                    <a:pt x="46" y="1442"/>
                    <a:pt x="92" y="1784"/>
                    <a:pt x="297" y="1967"/>
                  </a:cubicBezTo>
                  <a:cubicBezTo>
                    <a:pt x="366" y="2013"/>
                    <a:pt x="457" y="2035"/>
                    <a:pt x="525" y="2081"/>
                  </a:cubicBezTo>
                  <a:cubicBezTo>
                    <a:pt x="594" y="2127"/>
                    <a:pt x="685" y="2172"/>
                    <a:pt x="776" y="2218"/>
                  </a:cubicBezTo>
                  <a:cubicBezTo>
                    <a:pt x="845" y="2241"/>
                    <a:pt x="936" y="2241"/>
                    <a:pt x="1028" y="2286"/>
                  </a:cubicBezTo>
                  <a:cubicBezTo>
                    <a:pt x="1096" y="2309"/>
                    <a:pt x="1142" y="2378"/>
                    <a:pt x="1210" y="2401"/>
                  </a:cubicBezTo>
                  <a:cubicBezTo>
                    <a:pt x="1210" y="2401"/>
                    <a:pt x="1210" y="2172"/>
                    <a:pt x="1210" y="2150"/>
                  </a:cubicBezTo>
                  <a:cubicBezTo>
                    <a:pt x="1210" y="1921"/>
                    <a:pt x="1005" y="1853"/>
                    <a:pt x="845" y="1762"/>
                  </a:cubicBezTo>
                  <a:cubicBezTo>
                    <a:pt x="731" y="1716"/>
                    <a:pt x="617" y="1647"/>
                    <a:pt x="525" y="1533"/>
                  </a:cubicBezTo>
                  <a:cubicBezTo>
                    <a:pt x="503" y="1488"/>
                    <a:pt x="457" y="1396"/>
                    <a:pt x="411" y="1328"/>
                  </a:cubicBezTo>
                  <a:lnTo>
                    <a:pt x="411" y="1282"/>
                  </a:lnTo>
                  <a:cubicBezTo>
                    <a:pt x="411" y="1259"/>
                    <a:pt x="411" y="1259"/>
                    <a:pt x="411" y="1259"/>
                  </a:cubicBezTo>
                  <a:cubicBezTo>
                    <a:pt x="411" y="1214"/>
                    <a:pt x="434" y="1191"/>
                    <a:pt x="411" y="1145"/>
                  </a:cubicBezTo>
                  <a:cubicBezTo>
                    <a:pt x="434" y="1122"/>
                    <a:pt x="457" y="1100"/>
                    <a:pt x="457" y="1077"/>
                  </a:cubicBezTo>
                  <a:cubicBezTo>
                    <a:pt x="457" y="1008"/>
                    <a:pt x="457" y="1008"/>
                    <a:pt x="503" y="963"/>
                  </a:cubicBezTo>
                  <a:cubicBezTo>
                    <a:pt x="548" y="917"/>
                    <a:pt x="571" y="826"/>
                    <a:pt x="594" y="757"/>
                  </a:cubicBezTo>
                  <a:cubicBezTo>
                    <a:pt x="640" y="712"/>
                    <a:pt x="685" y="712"/>
                    <a:pt x="731" y="666"/>
                  </a:cubicBezTo>
                  <a:cubicBezTo>
                    <a:pt x="754" y="666"/>
                    <a:pt x="776" y="643"/>
                    <a:pt x="776" y="620"/>
                  </a:cubicBezTo>
                  <a:lnTo>
                    <a:pt x="799" y="620"/>
                  </a:lnTo>
                  <a:cubicBezTo>
                    <a:pt x="822" y="597"/>
                    <a:pt x="799" y="552"/>
                    <a:pt x="799" y="529"/>
                  </a:cubicBezTo>
                  <a:cubicBezTo>
                    <a:pt x="799" y="483"/>
                    <a:pt x="799" y="438"/>
                    <a:pt x="799" y="415"/>
                  </a:cubicBezTo>
                  <a:cubicBezTo>
                    <a:pt x="799" y="415"/>
                    <a:pt x="799" y="392"/>
                    <a:pt x="799" y="392"/>
                  </a:cubicBezTo>
                  <a:lnTo>
                    <a:pt x="799" y="369"/>
                  </a:lnTo>
                  <a:cubicBezTo>
                    <a:pt x="776" y="278"/>
                    <a:pt x="662" y="187"/>
                    <a:pt x="594" y="141"/>
                  </a:cubicBezTo>
                  <a:cubicBezTo>
                    <a:pt x="552" y="99"/>
                    <a:pt x="473" y="1"/>
                    <a:pt x="4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103"/>
            <p:cNvSpPr/>
            <p:nvPr/>
          </p:nvSpPr>
          <p:spPr>
            <a:xfrm rot="-1550670" flipH="1">
              <a:off x="3940316" y="2122692"/>
              <a:ext cx="107342" cy="191950"/>
            </a:xfrm>
            <a:custGeom>
              <a:avLst/>
              <a:gdLst/>
              <a:ahLst/>
              <a:cxnLst/>
              <a:rect l="l" t="t" r="r" b="b"/>
              <a:pathLst>
                <a:path w="1119" h="2001" extrusionOk="0">
                  <a:moveTo>
                    <a:pt x="457" y="0"/>
                  </a:moveTo>
                  <a:cubicBezTo>
                    <a:pt x="365" y="23"/>
                    <a:pt x="274" y="69"/>
                    <a:pt x="206" y="114"/>
                  </a:cubicBezTo>
                  <a:cubicBezTo>
                    <a:pt x="160" y="137"/>
                    <a:pt x="46" y="183"/>
                    <a:pt x="0" y="229"/>
                  </a:cubicBezTo>
                  <a:cubicBezTo>
                    <a:pt x="0" y="251"/>
                    <a:pt x="0" y="251"/>
                    <a:pt x="0" y="251"/>
                  </a:cubicBezTo>
                  <a:cubicBezTo>
                    <a:pt x="0" y="320"/>
                    <a:pt x="0" y="388"/>
                    <a:pt x="0" y="434"/>
                  </a:cubicBezTo>
                  <a:cubicBezTo>
                    <a:pt x="0" y="457"/>
                    <a:pt x="0" y="480"/>
                    <a:pt x="0" y="480"/>
                  </a:cubicBezTo>
                  <a:cubicBezTo>
                    <a:pt x="0" y="502"/>
                    <a:pt x="0" y="502"/>
                    <a:pt x="23" y="502"/>
                  </a:cubicBezTo>
                  <a:cubicBezTo>
                    <a:pt x="23" y="525"/>
                    <a:pt x="46" y="525"/>
                    <a:pt x="46" y="525"/>
                  </a:cubicBezTo>
                  <a:cubicBezTo>
                    <a:pt x="46" y="548"/>
                    <a:pt x="46" y="571"/>
                    <a:pt x="46" y="594"/>
                  </a:cubicBezTo>
                  <a:cubicBezTo>
                    <a:pt x="69" y="639"/>
                    <a:pt x="91" y="662"/>
                    <a:pt x="114" y="685"/>
                  </a:cubicBezTo>
                  <a:lnTo>
                    <a:pt x="114" y="731"/>
                  </a:lnTo>
                  <a:cubicBezTo>
                    <a:pt x="114" y="754"/>
                    <a:pt x="114" y="754"/>
                    <a:pt x="114" y="754"/>
                  </a:cubicBezTo>
                  <a:cubicBezTo>
                    <a:pt x="114" y="776"/>
                    <a:pt x="114" y="799"/>
                    <a:pt x="114" y="822"/>
                  </a:cubicBezTo>
                  <a:lnTo>
                    <a:pt x="114" y="845"/>
                  </a:lnTo>
                  <a:cubicBezTo>
                    <a:pt x="137" y="868"/>
                    <a:pt x="137" y="913"/>
                    <a:pt x="160" y="936"/>
                  </a:cubicBezTo>
                  <a:cubicBezTo>
                    <a:pt x="251" y="1050"/>
                    <a:pt x="274" y="1187"/>
                    <a:pt x="320" y="1324"/>
                  </a:cubicBezTo>
                  <a:cubicBezTo>
                    <a:pt x="343" y="1370"/>
                    <a:pt x="343" y="1438"/>
                    <a:pt x="388" y="1507"/>
                  </a:cubicBezTo>
                  <a:cubicBezTo>
                    <a:pt x="411" y="1552"/>
                    <a:pt x="457" y="1621"/>
                    <a:pt x="502" y="1667"/>
                  </a:cubicBezTo>
                  <a:cubicBezTo>
                    <a:pt x="548" y="1803"/>
                    <a:pt x="616" y="1895"/>
                    <a:pt x="753" y="1940"/>
                  </a:cubicBezTo>
                  <a:cubicBezTo>
                    <a:pt x="799" y="1963"/>
                    <a:pt x="845" y="1963"/>
                    <a:pt x="913" y="1986"/>
                  </a:cubicBezTo>
                  <a:cubicBezTo>
                    <a:pt x="939" y="1986"/>
                    <a:pt x="980" y="2001"/>
                    <a:pt x="1019" y="2001"/>
                  </a:cubicBezTo>
                  <a:cubicBezTo>
                    <a:pt x="1048" y="2001"/>
                    <a:pt x="1076" y="1993"/>
                    <a:pt x="1096" y="1963"/>
                  </a:cubicBezTo>
                  <a:cubicBezTo>
                    <a:pt x="1119" y="1963"/>
                    <a:pt x="1096" y="1872"/>
                    <a:pt x="1096" y="1849"/>
                  </a:cubicBezTo>
                  <a:cubicBezTo>
                    <a:pt x="1096" y="1826"/>
                    <a:pt x="1119" y="1735"/>
                    <a:pt x="1096" y="1712"/>
                  </a:cubicBezTo>
                  <a:cubicBezTo>
                    <a:pt x="959" y="1621"/>
                    <a:pt x="799" y="1552"/>
                    <a:pt x="731" y="1393"/>
                  </a:cubicBezTo>
                  <a:cubicBezTo>
                    <a:pt x="685" y="1324"/>
                    <a:pt x="662" y="1233"/>
                    <a:pt x="662" y="1142"/>
                  </a:cubicBezTo>
                  <a:cubicBezTo>
                    <a:pt x="662" y="1096"/>
                    <a:pt x="662" y="1073"/>
                    <a:pt x="662" y="1050"/>
                  </a:cubicBezTo>
                  <a:cubicBezTo>
                    <a:pt x="639" y="1027"/>
                    <a:pt x="639" y="1005"/>
                    <a:pt x="639" y="1005"/>
                  </a:cubicBezTo>
                  <a:cubicBezTo>
                    <a:pt x="639" y="1005"/>
                    <a:pt x="639" y="1005"/>
                    <a:pt x="639" y="982"/>
                  </a:cubicBezTo>
                  <a:cubicBezTo>
                    <a:pt x="639" y="936"/>
                    <a:pt x="639" y="890"/>
                    <a:pt x="639" y="845"/>
                  </a:cubicBezTo>
                  <a:cubicBezTo>
                    <a:pt x="639" y="822"/>
                    <a:pt x="616" y="799"/>
                    <a:pt x="616" y="776"/>
                  </a:cubicBezTo>
                  <a:cubicBezTo>
                    <a:pt x="616" y="754"/>
                    <a:pt x="594" y="754"/>
                    <a:pt x="594" y="731"/>
                  </a:cubicBezTo>
                  <a:cubicBezTo>
                    <a:pt x="594" y="685"/>
                    <a:pt x="594" y="662"/>
                    <a:pt x="594" y="617"/>
                  </a:cubicBezTo>
                  <a:cubicBezTo>
                    <a:pt x="594" y="571"/>
                    <a:pt x="594" y="548"/>
                    <a:pt x="594" y="502"/>
                  </a:cubicBezTo>
                  <a:cubicBezTo>
                    <a:pt x="594" y="480"/>
                    <a:pt x="594" y="480"/>
                    <a:pt x="594" y="480"/>
                  </a:cubicBezTo>
                  <a:lnTo>
                    <a:pt x="594" y="434"/>
                  </a:lnTo>
                  <a:cubicBezTo>
                    <a:pt x="594" y="411"/>
                    <a:pt x="594" y="388"/>
                    <a:pt x="594" y="365"/>
                  </a:cubicBezTo>
                  <a:cubicBezTo>
                    <a:pt x="571" y="343"/>
                    <a:pt x="571" y="320"/>
                    <a:pt x="548" y="297"/>
                  </a:cubicBezTo>
                  <a:cubicBezTo>
                    <a:pt x="548" y="274"/>
                    <a:pt x="548" y="251"/>
                    <a:pt x="548" y="229"/>
                  </a:cubicBezTo>
                  <a:cubicBezTo>
                    <a:pt x="548" y="206"/>
                    <a:pt x="548" y="160"/>
                    <a:pt x="548" y="137"/>
                  </a:cubicBezTo>
                  <a:lnTo>
                    <a:pt x="548" y="114"/>
                  </a:lnTo>
                  <a:cubicBezTo>
                    <a:pt x="548" y="92"/>
                    <a:pt x="548" y="69"/>
                    <a:pt x="525" y="46"/>
                  </a:cubicBezTo>
                  <a:lnTo>
                    <a:pt x="525" y="23"/>
                  </a:lnTo>
                  <a:cubicBezTo>
                    <a:pt x="525" y="0"/>
                    <a:pt x="502" y="0"/>
                    <a:pt x="4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103"/>
            <p:cNvSpPr/>
            <p:nvPr/>
          </p:nvSpPr>
          <p:spPr>
            <a:xfrm rot="-1550670" flipH="1">
              <a:off x="3686038" y="1897084"/>
              <a:ext cx="50458" cy="68396"/>
            </a:xfrm>
            <a:custGeom>
              <a:avLst/>
              <a:gdLst/>
              <a:ahLst/>
              <a:cxnLst/>
              <a:rect l="l" t="t" r="r" b="b"/>
              <a:pathLst>
                <a:path w="526" h="713" extrusionOk="0">
                  <a:moveTo>
                    <a:pt x="443" y="0"/>
                  </a:moveTo>
                  <a:cubicBezTo>
                    <a:pt x="365" y="0"/>
                    <a:pt x="291" y="60"/>
                    <a:pt x="252" y="119"/>
                  </a:cubicBezTo>
                  <a:cubicBezTo>
                    <a:pt x="206" y="142"/>
                    <a:pt x="183" y="187"/>
                    <a:pt x="138" y="233"/>
                  </a:cubicBezTo>
                  <a:cubicBezTo>
                    <a:pt x="92" y="279"/>
                    <a:pt x="46" y="302"/>
                    <a:pt x="1" y="347"/>
                  </a:cubicBezTo>
                  <a:cubicBezTo>
                    <a:pt x="1" y="347"/>
                    <a:pt x="1" y="393"/>
                    <a:pt x="1" y="393"/>
                  </a:cubicBezTo>
                  <a:cubicBezTo>
                    <a:pt x="1" y="416"/>
                    <a:pt x="1" y="438"/>
                    <a:pt x="1" y="461"/>
                  </a:cubicBezTo>
                  <a:cubicBezTo>
                    <a:pt x="1" y="507"/>
                    <a:pt x="1" y="530"/>
                    <a:pt x="1" y="553"/>
                  </a:cubicBezTo>
                  <a:cubicBezTo>
                    <a:pt x="1" y="575"/>
                    <a:pt x="1" y="598"/>
                    <a:pt x="1" y="598"/>
                  </a:cubicBezTo>
                  <a:cubicBezTo>
                    <a:pt x="23" y="621"/>
                    <a:pt x="46" y="644"/>
                    <a:pt x="69" y="667"/>
                  </a:cubicBezTo>
                  <a:cubicBezTo>
                    <a:pt x="69" y="690"/>
                    <a:pt x="69" y="690"/>
                    <a:pt x="69" y="712"/>
                  </a:cubicBezTo>
                  <a:lnTo>
                    <a:pt x="92" y="712"/>
                  </a:lnTo>
                  <a:cubicBezTo>
                    <a:pt x="92" y="712"/>
                    <a:pt x="92" y="690"/>
                    <a:pt x="92" y="690"/>
                  </a:cubicBezTo>
                  <a:cubicBezTo>
                    <a:pt x="138" y="667"/>
                    <a:pt x="183" y="644"/>
                    <a:pt x="206" y="598"/>
                  </a:cubicBezTo>
                  <a:cubicBezTo>
                    <a:pt x="229" y="575"/>
                    <a:pt x="229" y="553"/>
                    <a:pt x="252" y="553"/>
                  </a:cubicBezTo>
                  <a:cubicBezTo>
                    <a:pt x="275" y="530"/>
                    <a:pt x="297" y="507"/>
                    <a:pt x="320" y="507"/>
                  </a:cubicBezTo>
                  <a:cubicBezTo>
                    <a:pt x="366" y="484"/>
                    <a:pt x="389" y="438"/>
                    <a:pt x="434" y="416"/>
                  </a:cubicBezTo>
                  <a:cubicBezTo>
                    <a:pt x="457" y="393"/>
                    <a:pt x="480" y="370"/>
                    <a:pt x="480" y="347"/>
                  </a:cubicBezTo>
                  <a:cubicBezTo>
                    <a:pt x="503" y="324"/>
                    <a:pt x="503" y="324"/>
                    <a:pt x="503" y="302"/>
                  </a:cubicBezTo>
                  <a:cubicBezTo>
                    <a:pt x="503" y="279"/>
                    <a:pt x="503" y="279"/>
                    <a:pt x="503" y="256"/>
                  </a:cubicBezTo>
                  <a:cubicBezTo>
                    <a:pt x="503" y="210"/>
                    <a:pt x="503" y="165"/>
                    <a:pt x="503" y="119"/>
                  </a:cubicBezTo>
                  <a:cubicBezTo>
                    <a:pt x="503" y="96"/>
                    <a:pt x="526" y="73"/>
                    <a:pt x="503" y="50"/>
                  </a:cubicBezTo>
                  <a:cubicBezTo>
                    <a:pt x="503" y="28"/>
                    <a:pt x="480" y="28"/>
                    <a:pt x="480" y="5"/>
                  </a:cubicBezTo>
                  <a:cubicBezTo>
                    <a:pt x="468" y="2"/>
                    <a:pt x="455" y="0"/>
                    <a:pt x="4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103"/>
            <p:cNvSpPr/>
            <p:nvPr/>
          </p:nvSpPr>
          <p:spPr>
            <a:xfrm rot="-1550670" flipH="1">
              <a:off x="3660632" y="1930585"/>
              <a:ext cx="59283" cy="85471"/>
            </a:xfrm>
            <a:custGeom>
              <a:avLst/>
              <a:gdLst/>
              <a:ahLst/>
              <a:cxnLst/>
              <a:rect l="l" t="t" r="r" b="b"/>
              <a:pathLst>
                <a:path w="618" h="891" extrusionOk="0">
                  <a:moveTo>
                    <a:pt x="549" y="0"/>
                  </a:moveTo>
                  <a:cubicBezTo>
                    <a:pt x="480" y="0"/>
                    <a:pt x="412" y="46"/>
                    <a:pt x="366" y="114"/>
                  </a:cubicBezTo>
                  <a:cubicBezTo>
                    <a:pt x="343" y="137"/>
                    <a:pt x="321" y="183"/>
                    <a:pt x="298" y="206"/>
                  </a:cubicBezTo>
                  <a:cubicBezTo>
                    <a:pt x="275" y="251"/>
                    <a:pt x="252" y="274"/>
                    <a:pt x="229" y="297"/>
                  </a:cubicBezTo>
                  <a:cubicBezTo>
                    <a:pt x="206" y="365"/>
                    <a:pt x="161" y="411"/>
                    <a:pt x="115" y="457"/>
                  </a:cubicBezTo>
                  <a:cubicBezTo>
                    <a:pt x="92" y="480"/>
                    <a:pt x="69" y="502"/>
                    <a:pt x="47" y="525"/>
                  </a:cubicBezTo>
                  <a:cubicBezTo>
                    <a:pt x="24" y="525"/>
                    <a:pt x="1" y="525"/>
                    <a:pt x="1" y="571"/>
                  </a:cubicBezTo>
                  <a:cubicBezTo>
                    <a:pt x="1" y="617"/>
                    <a:pt x="1" y="662"/>
                    <a:pt x="1" y="685"/>
                  </a:cubicBezTo>
                  <a:cubicBezTo>
                    <a:pt x="1" y="731"/>
                    <a:pt x="1" y="753"/>
                    <a:pt x="1" y="776"/>
                  </a:cubicBezTo>
                  <a:cubicBezTo>
                    <a:pt x="1" y="776"/>
                    <a:pt x="1" y="822"/>
                    <a:pt x="1" y="822"/>
                  </a:cubicBezTo>
                  <a:cubicBezTo>
                    <a:pt x="24" y="822"/>
                    <a:pt x="47" y="845"/>
                    <a:pt x="92" y="845"/>
                  </a:cubicBezTo>
                  <a:cubicBezTo>
                    <a:pt x="92" y="845"/>
                    <a:pt x="115" y="868"/>
                    <a:pt x="115" y="868"/>
                  </a:cubicBezTo>
                  <a:cubicBezTo>
                    <a:pt x="138" y="868"/>
                    <a:pt x="138" y="868"/>
                    <a:pt x="138" y="890"/>
                  </a:cubicBezTo>
                  <a:cubicBezTo>
                    <a:pt x="138" y="868"/>
                    <a:pt x="161" y="868"/>
                    <a:pt x="161" y="868"/>
                  </a:cubicBezTo>
                  <a:cubicBezTo>
                    <a:pt x="184" y="868"/>
                    <a:pt x="184" y="845"/>
                    <a:pt x="206" y="822"/>
                  </a:cubicBezTo>
                  <a:cubicBezTo>
                    <a:pt x="229" y="799"/>
                    <a:pt x="252" y="799"/>
                    <a:pt x="252" y="776"/>
                  </a:cubicBezTo>
                  <a:cubicBezTo>
                    <a:pt x="275" y="731"/>
                    <a:pt x="298" y="685"/>
                    <a:pt x="321" y="662"/>
                  </a:cubicBezTo>
                  <a:cubicBezTo>
                    <a:pt x="343" y="639"/>
                    <a:pt x="366" y="617"/>
                    <a:pt x="366" y="617"/>
                  </a:cubicBezTo>
                  <a:cubicBezTo>
                    <a:pt x="389" y="594"/>
                    <a:pt x="389" y="571"/>
                    <a:pt x="412" y="548"/>
                  </a:cubicBezTo>
                  <a:cubicBezTo>
                    <a:pt x="412" y="502"/>
                    <a:pt x="457" y="480"/>
                    <a:pt x="480" y="457"/>
                  </a:cubicBezTo>
                  <a:cubicBezTo>
                    <a:pt x="526" y="434"/>
                    <a:pt x="549" y="388"/>
                    <a:pt x="594" y="343"/>
                  </a:cubicBezTo>
                  <a:cubicBezTo>
                    <a:pt x="617" y="343"/>
                    <a:pt x="617" y="320"/>
                    <a:pt x="617" y="297"/>
                  </a:cubicBezTo>
                  <a:cubicBezTo>
                    <a:pt x="617" y="228"/>
                    <a:pt x="617" y="160"/>
                    <a:pt x="617" y="92"/>
                  </a:cubicBezTo>
                  <a:cubicBezTo>
                    <a:pt x="617" y="92"/>
                    <a:pt x="617" y="92"/>
                    <a:pt x="617" y="69"/>
                  </a:cubicBezTo>
                  <a:cubicBezTo>
                    <a:pt x="617" y="69"/>
                    <a:pt x="617" y="46"/>
                    <a:pt x="594" y="46"/>
                  </a:cubicBezTo>
                  <a:cubicBezTo>
                    <a:pt x="594" y="23"/>
                    <a:pt x="572" y="0"/>
                    <a:pt x="5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103"/>
            <p:cNvSpPr/>
            <p:nvPr/>
          </p:nvSpPr>
          <p:spPr>
            <a:xfrm rot="-1550670" flipH="1">
              <a:off x="3540129" y="2026655"/>
              <a:ext cx="135833" cy="71370"/>
            </a:xfrm>
            <a:custGeom>
              <a:avLst/>
              <a:gdLst/>
              <a:ahLst/>
              <a:cxnLst/>
              <a:rect l="l" t="t" r="r" b="b"/>
              <a:pathLst>
                <a:path w="1416" h="744" extrusionOk="0">
                  <a:moveTo>
                    <a:pt x="680" y="0"/>
                  </a:moveTo>
                  <a:cubicBezTo>
                    <a:pt x="538" y="0"/>
                    <a:pt x="396" y="21"/>
                    <a:pt x="274" y="82"/>
                  </a:cubicBezTo>
                  <a:cubicBezTo>
                    <a:pt x="160" y="150"/>
                    <a:pt x="23" y="287"/>
                    <a:pt x="23" y="424"/>
                  </a:cubicBezTo>
                  <a:cubicBezTo>
                    <a:pt x="23" y="424"/>
                    <a:pt x="23" y="424"/>
                    <a:pt x="23" y="447"/>
                  </a:cubicBezTo>
                  <a:cubicBezTo>
                    <a:pt x="19" y="443"/>
                    <a:pt x="16" y="441"/>
                    <a:pt x="13" y="441"/>
                  </a:cubicBezTo>
                  <a:lnTo>
                    <a:pt x="13" y="441"/>
                  </a:lnTo>
                  <a:cubicBezTo>
                    <a:pt x="1" y="441"/>
                    <a:pt x="4" y="489"/>
                    <a:pt x="23" y="584"/>
                  </a:cubicBezTo>
                  <a:cubicBezTo>
                    <a:pt x="23" y="606"/>
                    <a:pt x="23" y="652"/>
                    <a:pt x="23" y="675"/>
                  </a:cubicBezTo>
                  <a:cubicBezTo>
                    <a:pt x="23" y="698"/>
                    <a:pt x="46" y="721"/>
                    <a:pt x="69" y="743"/>
                  </a:cubicBezTo>
                  <a:cubicBezTo>
                    <a:pt x="91" y="743"/>
                    <a:pt x="114" y="721"/>
                    <a:pt x="137" y="721"/>
                  </a:cubicBezTo>
                  <a:cubicBezTo>
                    <a:pt x="137" y="721"/>
                    <a:pt x="137" y="698"/>
                    <a:pt x="137" y="698"/>
                  </a:cubicBezTo>
                  <a:cubicBezTo>
                    <a:pt x="183" y="629"/>
                    <a:pt x="205" y="561"/>
                    <a:pt x="274" y="515"/>
                  </a:cubicBezTo>
                  <a:cubicBezTo>
                    <a:pt x="342" y="447"/>
                    <a:pt x="434" y="401"/>
                    <a:pt x="525" y="378"/>
                  </a:cubicBezTo>
                  <a:cubicBezTo>
                    <a:pt x="594" y="378"/>
                    <a:pt x="639" y="401"/>
                    <a:pt x="708" y="401"/>
                  </a:cubicBezTo>
                  <a:cubicBezTo>
                    <a:pt x="753" y="378"/>
                    <a:pt x="799" y="378"/>
                    <a:pt x="867" y="378"/>
                  </a:cubicBezTo>
                  <a:cubicBezTo>
                    <a:pt x="982" y="401"/>
                    <a:pt x="1096" y="447"/>
                    <a:pt x="1210" y="447"/>
                  </a:cubicBezTo>
                  <a:cubicBezTo>
                    <a:pt x="1242" y="463"/>
                    <a:pt x="1286" y="479"/>
                    <a:pt x="1325" y="479"/>
                  </a:cubicBezTo>
                  <a:cubicBezTo>
                    <a:pt x="1341" y="479"/>
                    <a:pt x="1356" y="476"/>
                    <a:pt x="1370" y="470"/>
                  </a:cubicBezTo>
                  <a:cubicBezTo>
                    <a:pt x="1392" y="470"/>
                    <a:pt x="1392" y="470"/>
                    <a:pt x="1392" y="447"/>
                  </a:cubicBezTo>
                  <a:lnTo>
                    <a:pt x="1415" y="447"/>
                  </a:lnTo>
                  <a:lnTo>
                    <a:pt x="1415" y="424"/>
                  </a:lnTo>
                  <a:cubicBezTo>
                    <a:pt x="1415" y="355"/>
                    <a:pt x="1415" y="287"/>
                    <a:pt x="1415" y="241"/>
                  </a:cubicBezTo>
                  <a:cubicBezTo>
                    <a:pt x="1415" y="218"/>
                    <a:pt x="1415" y="218"/>
                    <a:pt x="1415" y="218"/>
                  </a:cubicBezTo>
                  <a:lnTo>
                    <a:pt x="1415" y="196"/>
                  </a:lnTo>
                  <a:lnTo>
                    <a:pt x="1392" y="196"/>
                  </a:lnTo>
                  <a:cubicBezTo>
                    <a:pt x="1392" y="196"/>
                    <a:pt x="1392" y="173"/>
                    <a:pt x="1392" y="150"/>
                  </a:cubicBezTo>
                  <a:cubicBezTo>
                    <a:pt x="1347" y="82"/>
                    <a:pt x="1233" y="59"/>
                    <a:pt x="1164" y="36"/>
                  </a:cubicBezTo>
                  <a:cubicBezTo>
                    <a:pt x="1073" y="13"/>
                    <a:pt x="982" y="13"/>
                    <a:pt x="890" y="13"/>
                  </a:cubicBezTo>
                  <a:cubicBezTo>
                    <a:pt x="822" y="5"/>
                    <a:pt x="751" y="0"/>
                    <a:pt x="6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103"/>
            <p:cNvSpPr/>
            <p:nvPr/>
          </p:nvSpPr>
          <p:spPr>
            <a:xfrm rot="-1550670" flipH="1">
              <a:off x="3608283" y="2218570"/>
              <a:ext cx="96" cy="96"/>
            </a:xfrm>
            <a:custGeom>
              <a:avLst/>
              <a:gdLst/>
              <a:ahLst/>
              <a:cxnLst/>
              <a:rect l="l" t="t" r="r" b="b"/>
              <a:pathLst>
                <a:path w="1" h="1" extrusionOk="0">
                  <a:moveTo>
                    <a:pt x="0" y="0"/>
                  </a:moveTo>
                  <a:lnTo>
                    <a:pt x="0" y="0"/>
                  </a:lnTo>
                  <a:lnTo>
                    <a:pt x="0" y="0"/>
                  </a:lnTo>
                  <a:lnTo>
                    <a:pt x="0" y="0"/>
                  </a:lnTo>
                  <a:close/>
                </a:path>
              </a:pathLst>
            </a:custGeom>
            <a:solidFill>
              <a:srgbClr val="00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103"/>
            <p:cNvSpPr/>
            <p:nvPr/>
          </p:nvSpPr>
          <p:spPr>
            <a:xfrm rot="-1550670" flipH="1">
              <a:off x="3433684" y="1544384"/>
              <a:ext cx="1033518" cy="942771"/>
            </a:xfrm>
            <a:custGeom>
              <a:avLst/>
              <a:gdLst/>
              <a:ahLst/>
              <a:cxnLst/>
              <a:rect l="l" t="t" r="r" b="b"/>
              <a:pathLst>
                <a:path w="10774" h="9828" extrusionOk="0">
                  <a:moveTo>
                    <a:pt x="3561" y="537"/>
                  </a:moveTo>
                  <a:cubicBezTo>
                    <a:pt x="3698" y="560"/>
                    <a:pt x="3812" y="560"/>
                    <a:pt x="3926" y="629"/>
                  </a:cubicBezTo>
                  <a:cubicBezTo>
                    <a:pt x="3949" y="651"/>
                    <a:pt x="3972" y="651"/>
                    <a:pt x="3994" y="674"/>
                  </a:cubicBezTo>
                  <a:cubicBezTo>
                    <a:pt x="3858" y="697"/>
                    <a:pt x="3721" y="720"/>
                    <a:pt x="3584" y="788"/>
                  </a:cubicBezTo>
                  <a:cubicBezTo>
                    <a:pt x="3492" y="834"/>
                    <a:pt x="3470" y="834"/>
                    <a:pt x="3378" y="834"/>
                  </a:cubicBezTo>
                  <a:cubicBezTo>
                    <a:pt x="3355" y="834"/>
                    <a:pt x="3333" y="857"/>
                    <a:pt x="3287" y="857"/>
                  </a:cubicBezTo>
                  <a:cubicBezTo>
                    <a:pt x="3355" y="811"/>
                    <a:pt x="3424" y="765"/>
                    <a:pt x="3447" y="674"/>
                  </a:cubicBezTo>
                  <a:cubicBezTo>
                    <a:pt x="3447" y="629"/>
                    <a:pt x="3447" y="583"/>
                    <a:pt x="3447" y="537"/>
                  </a:cubicBezTo>
                  <a:close/>
                  <a:moveTo>
                    <a:pt x="3059" y="743"/>
                  </a:moveTo>
                  <a:lnTo>
                    <a:pt x="3059" y="743"/>
                  </a:lnTo>
                  <a:cubicBezTo>
                    <a:pt x="3036" y="834"/>
                    <a:pt x="2990" y="948"/>
                    <a:pt x="2967" y="1017"/>
                  </a:cubicBezTo>
                  <a:cubicBezTo>
                    <a:pt x="2967" y="1033"/>
                    <a:pt x="2956" y="1037"/>
                    <a:pt x="2949" y="1047"/>
                  </a:cubicBezTo>
                  <a:lnTo>
                    <a:pt x="2949" y="1047"/>
                  </a:lnTo>
                  <a:cubicBezTo>
                    <a:pt x="2967" y="984"/>
                    <a:pt x="2967" y="924"/>
                    <a:pt x="2967" y="902"/>
                  </a:cubicBezTo>
                  <a:cubicBezTo>
                    <a:pt x="3013" y="834"/>
                    <a:pt x="3036" y="788"/>
                    <a:pt x="3059" y="743"/>
                  </a:cubicBezTo>
                  <a:close/>
                  <a:moveTo>
                    <a:pt x="2442" y="1770"/>
                  </a:moveTo>
                  <a:cubicBezTo>
                    <a:pt x="2397" y="1815"/>
                    <a:pt x="2397" y="1884"/>
                    <a:pt x="2374" y="1952"/>
                  </a:cubicBezTo>
                  <a:cubicBezTo>
                    <a:pt x="2328" y="2089"/>
                    <a:pt x="2260" y="2181"/>
                    <a:pt x="2214" y="2318"/>
                  </a:cubicBezTo>
                  <a:cubicBezTo>
                    <a:pt x="2146" y="2614"/>
                    <a:pt x="2054" y="2934"/>
                    <a:pt x="2054" y="3231"/>
                  </a:cubicBezTo>
                  <a:cubicBezTo>
                    <a:pt x="2032" y="3322"/>
                    <a:pt x="2032" y="3436"/>
                    <a:pt x="2054" y="3527"/>
                  </a:cubicBezTo>
                  <a:cubicBezTo>
                    <a:pt x="2054" y="3550"/>
                    <a:pt x="2054" y="3573"/>
                    <a:pt x="2054" y="3573"/>
                  </a:cubicBezTo>
                  <a:cubicBezTo>
                    <a:pt x="1917" y="3573"/>
                    <a:pt x="1780" y="3550"/>
                    <a:pt x="1643" y="3550"/>
                  </a:cubicBezTo>
                  <a:cubicBezTo>
                    <a:pt x="1233" y="3550"/>
                    <a:pt x="867" y="3733"/>
                    <a:pt x="548" y="3938"/>
                  </a:cubicBezTo>
                  <a:cubicBezTo>
                    <a:pt x="525" y="3938"/>
                    <a:pt x="525" y="3961"/>
                    <a:pt x="525" y="3961"/>
                  </a:cubicBezTo>
                  <a:cubicBezTo>
                    <a:pt x="525" y="3938"/>
                    <a:pt x="525" y="3893"/>
                    <a:pt x="548" y="3847"/>
                  </a:cubicBezTo>
                  <a:cubicBezTo>
                    <a:pt x="571" y="3733"/>
                    <a:pt x="639" y="3641"/>
                    <a:pt x="685" y="3550"/>
                  </a:cubicBezTo>
                  <a:cubicBezTo>
                    <a:pt x="799" y="3322"/>
                    <a:pt x="982" y="3094"/>
                    <a:pt x="1164" y="2888"/>
                  </a:cubicBezTo>
                  <a:cubicBezTo>
                    <a:pt x="1301" y="2728"/>
                    <a:pt x="1507" y="2637"/>
                    <a:pt x="1529" y="2409"/>
                  </a:cubicBezTo>
                  <a:cubicBezTo>
                    <a:pt x="1529" y="2386"/>
                    <a:pt x="1529" y="2340"/>
                    <a:pt x="1529" y="2318"/>
                  </a:cubicBezTo>
                  <a:cubicBezTo>
                    <a:pt x="1575" y="2203"/>
                    <a:pt x="1643" y="2135"/>
                    <a:pt x="1643" y="2021"/>
                  </a:cubicBezTo>
                  <a:cubicBezTo>
                    <a:pt x="1643" y="2044"/>
                    <a:pt x="1643" y="2044"/>
                    <a:pt x="1643" y="2044"/>
                  </a:cubicBezTo>
                  <a:cubicBezTo>
                    <a:pt x="1643" y="2044"/>
                    <a:pt x="1666" y="2067"/>
                    <a:pt x="1666" y="2067"/>
                  </a:cubicBezTo>
                  <a:lnTo>
                    <a:pt x="1666" y="2044"/>
                  </a:lnTo>
                  <a:cubicBezTo>
                    <a:pt x="1917" y="1975"/>
                    <a:pt x="2191" y="1907"/>
                    <a:pt x="2442" y="1770"/>
                  </a:cubicBezTo>
                  <a:close/>
                  <a:moveTo>
                    <a:pt x="730" y="4372"/>
                  </a:moveTo>
                  <a:lnTo>
                    <a:pt x="730" y="4486"/>
                  </a:lnTo>
                  <a:lnTo>
                    <a:pt x="730" y="4509"/>
                  </a:lnTo>
                  <a:lnTo>
                    <a:pt x="639" y="4509"/>
                  </a:lnTo>
                  <a:cubicBezTo>
                    <a:pt x="616" y="4509"/>
                    <a:pt x="594" y="4486"/>
                    <a:pt x="571" y="4486"/>
                  </a:cubicBezTo>
                  <a:cubicBezTo>
                    <a:pt x="616" y="4440"/>
                    <a:pt x="685" y="4418"/>
                    <a:pt x="730" y="4372"/>
                  </a:cubicBezTo>
                  <a:close/>
                  <a:moveTo>
                    <a:pt x="1594" y="4092"/>
                  </a:moveTo>
                  <a:cubicBezTo>
                    <a:pt x="1784" y="4092"/>
                    <a:pt x="1984" y="4125"/>
                    <a:pt x="2168" y="4144"/>
                  </a:cubicBezTo>
                  <a:lnTo>
                    <a:pt x="2328" y="4144"/>
                  </a:lnTo>
                  <a:cubicBezTo>
                    <a:pt x="2260" y="4166"/>
                    <a:pt x="2214" y="4189"/>
                    <a:pt x="2168" y="4212"/>
                  </a:cubicBezTo>
                  <a:cubicBezTo>
                    <a:pt x="1963" y="4326"/>
                    <a:pt x="1780" y="4418"/>
                    <a:pt x="1552" y="4463"/>
                  </a:cubicBezTo>
                  <a:cubicBezTo>
                    <a:pt x="1370" y="4509"/>
                    <a:pt x="1164" y="4532"/>
                    <a:pt x="959" y="4532"/>
                  </a:cubicBezTo>
                  <a:cubicBezTo>
                    <a:pt x="1004" y="4509"/>
                    <a:pt x="1027" y="4463"/>
                    <a:pt x="1073" y="4463"/>
                  </a:cubicBezTo>
                  <a:cubicBezTo>
                    <a:pt x="1096" y="4440"/>
                    <a:pt x="1119" y="4440"/>
                    <a:pt x="1141" y="4440"/>
                  </a:cubicBezTo>
                  <a:cubicBezTo>
                    <a:pt x="1164" y="4418"/>
                    <a:pt x="1187" y="4395"/>
                    <a:pt x="1210" y="4395"/>
                  </a:cubicBezTo>
                  <a:cubicBezTo>
                    <a:pt x="1233" y="4395"/>
                    <a:pt x="1255" y="4395"/>
                    <a:pt x="1278" y="4372"/>
                  </a:cubicBezTo>
                  <a:cubicBezTo>
                    <a:pt x="1324" y="4372"/>
                    <a:pt x="1347" y="4372"/>
                    <a:pt x="1370" y="4349"/>
                  </a:cubicBezTo>
                  <a:cubicBezTo>
                    <a:pt x="1370" y="4349"/>
                    <a:pt x="1415" y="4326"/>
                    <a:pt x="1415" y="4303"/>
                  </a:cubicBezTo>
                  <a:cubicBezTo>
                    <a:pt x="1415" y="4303"/>
                    <a:pt x="1415" y="4303"/>
                    <a:pt x="1415" y="4281"/>
                  </a:cubicBezTo>
                  <a:cubicBezTo>
                    <a:pt x="1415" y="4235"/>
                    <a:pt x="1415" y="4212"/>
                    <a:pt x="1415" y="4166"/>
                  </a:cubicBezTo>
                  <a:cubicBezTo>
                    <a:pt x="1415" y="4166"/>
                    <a:pt x="1415" y="4144"/>
                    <a:pt x="1415" y="4121"/>
                  </a:cubicBezTo>
                  <a:cubicBezTo>
                    <a:pt x="1438" y="4121"/>
                    <a:pt x="1461" y="4098"/>
                    <a:pt x="1461" y="4098"/>
                  </a:cubicBezTo>
                  <a:cubicBezTo>
                    <a:pt x="1504" y="4094"/>
                    <a:pt x="1549" y="4092"/>
                    <a:pt x="1594" y="4092"/>
                  </a:cubicBezTo>
                  <a:close/>
                  <a:moveTo>
                    <a:pt x="10311" y="4818"/>
                  </a:moveTo>
                  <a:cubicBezTo>
                    <a:pt x="10322" y="4818"/>
                    <a:pt x="10332" y="4821"/>
                    <a:pt x="10340" y="4828"/>
                  </a:cubicBezTo>
                  <a:cubicBezTo>
                    <a:pt x="10294" y="4897"/>
                    <a:pt x="10226" y="4965"/>
                    <a:pt x="10180" y="5057"/>
                  </a:cubicBezTo>
                  <a:cubicBezTo>
                    <a:pt x="10140" y="5117"/>
                    <a:pt x="10099" y="5178"/>
                    <a:pt x="10043" y="5238"/>
                  </a:cubicBezTo>
                  <a:lnTo>
                    <a:pt x="10043" y="5238"/>
                  </a:lnTo>
                  <a:cubicBezTo>
                    <a:pt x="10043" y="5216"/>
                    <a:pt x="10043" y="5216"/>
                    <a:pt x="10043" y="5216"/>
                  </a:cubicBezTo>
                  <a:cubicBezTo>
                    <a:pt x="10043" y="5194"/>
                    <a:pt x="10043" y="5171"/>
                    <a:pt x="10043" y="5148"/>
                  </a:cubicBezTo>
                  <a:lnTo>
                    <a:pt x="10043" y="5125"/>
                  </a:lnTo>
                  <a:lnTo>
                    <a:pt x="10043" y="5079"/>
                  </a:lnTo>
                  <a:cubicBezTo>
                    <a:pt x="10043" y="5034"/>
                    <a:pt x="10043" y="5011"/>
                    <a:pt x="10043" y="4988"/>
                  </a:cubicBezTo>
                  <a:cubicBezTo>
                    <a:pt x="10043" y="4965"/>
                    <a:pt x="10043" y="4965"/>
                    <a:pt x="10043" y="4943"/>
                  </a:cubicBezTo>
                  <a:cubicBezTo>
                    <a:pt x="10043" y="4920"/>
                    <a:pt x="10020" y="4920"/>
                    <a:pt x="10020" y="4920"/>
                  </a:cubicBezTo>
                  <a:cubicBezTo>
                    <a:pt x="10020" y="4920"/>
                    <a:pt x="10020" y="4920"/>
                    <a:pt x="10020" y="4897"/>
                  </a:cubicBezTo>
                  <a:cubicBezTo>
                    <a:pt x="10020" y="4897"/>
                    <a:pt x="9998" y="4920"/>
                    <a:pt x="9998" y="4920"/>
                  </a:cubicBezTo>
                  <a:lnTo>
                    <a:pt x="9998" y="4897"/>
                  </a:lnTo>
                  <a:cubicBezTo>
                    <a:pt x="10089" y="4874"/>
                    <a:pt x="10180" y="4828"/>
                    <a:pt x="10249" y="4828"/>
                  </a:cubicBezTo>
                  <a:cubicBezTo>
                    <a:pt x="10264" y="4828"/>
                    <a:pt x="10289" y="4818"/>
                    <a:pt x="10311" y="4818"/>
                  </a:cubicBezTo>
                  <a:close/>
                  <a:moveTo>
                    <a:pt x="9381" y="4714"/>
                  </a:moveTo>
                  <a:cubicBezTo>
                    <a:pt x="9381" y="4760"/>
                    <a:pt x="9381" y="4828"/>
                    <a:pt x="9404" y="4874"/>
                  </a:cubicBezTo>
                  <a:cubicBezTo>
                    <a:pt x="9404" y="4874"/>
                    <a:pt x="9404" y="4897"/>
                    <a:pt x="9404" y="4897"/>
                  </a:cubicBezTo>
                  <a:cubicBezTo>
                    <a:pt x="9404" y="4920"/>
                    <a:pt x="9427" y="4920"/>
                    <a:pt x="9450" y="4943"/>
                  </a:cubicBezTo>
                  <a:lnTo>
                    <a:pt x="9381" y="4943"/>
                  </a:lnTo>
                  <a:cubicBezTo>
                    <a:pt x="9381" y="4943"/>
                    <a:pt x="9381" y="4965"/>
                    <a:pt x="9381" y="4965"/>
                  </a:cubicBezTo>
                  <a:lnTo>
                    <a:pt x="9336" y="4965"/>
                  </a:lnTo>
                  <a:cubicBezTo>
                    <a:pt x="9336" y="4965"/>
                    <a:pt x="9336" y="4988"/>
                    <a:pt x="9336" y="4988"/>
                  </a:cubicBezTo>
                  <a:cubicBezTo>
                    <a:pt x="9336" y="4988"/>
                    <a:pt x="9336" y="5011"/>
                    <a:pt x="9336" y="5011"/>
                  </a:cubicBezTo>
                  <a:lnTo>
                    <a:pt x="9313" y="5011"/>
                  </a:lnTo>
                  <a:cubicBezTo>
                    <a:pt x="9313" y="5011"/>
                    <a:pt x="9313" y="5011"/>
                    <a:pt x="9313" y="5034"/>
                  </a:cubicBezTo>
                  <a:cubicBezTo>
                    <a:pt x="9313" y="5034"/>
                    <a:pt x="9313" y="5057"/>
                    <a:pt x="9313" y="5057"/>
                  </a:cubicBezTo>
                  <a:cubicBezTo>
                    <a:pt x="9313" y="5102"/>
                    <a:pt x="9313" y="5171"/>
                    <a:pt x="9313" y="5216"/>
                  </a:cubicBezTo>
                  <a:cubicBezTo>
                    <a:pt x="9313" y="5239"/>
                    <a:pt x="9313" y="5262"/>
                    <a:pt x="9313" y="5285"/>
                  </a:cubicBezTo>
                  <a:lnTo>
                    <a:pt x="9313" y="5308"/>
                  </a:lnTo>
                  <a:cubicBezTo>
                    <a:pt x="9313" y="5331"/>
                    <a:pt x="9313" y="5331"/>
                    <a:pt x="9313" y="5353"/>
                  </a:cubicBezTo>
                  <a:cubicBezTo>
                    <a:pt x="9313" y="5376"/>
                    <a:pt x="9313" y="5376"/>
                    <a:pt x="9336" y="5376"/>
                  </a:cubicBezTo>
                  <a:cubicBezTo>
                    <a:pt x="9336" y="5376"/>
                    <a:pt x="9336" y="5399"/>
                    <a:pt x="9358" y="5399"/>
                  </a:cubicBezTo>
                  <a:cubicBezTo>
                    <a:pt x="9381" y="5422"/>
                    <a:pt x="9381" y="5422"/>
                    <a:pt x="9404" y="5422"/>
                  </a:cubicBezTo>
                  <a:cubicBezTo>
                    <a:pt x="9404" y="5422"/>
                    <a:pt x="9404" y="5399"/>
                    <a:pt x="9427" y="5399"/>
                  </a:cubicBezTo>
                  <a:lnTo>
                    <a:pt x="9450" y="5399"/>
                  </a:lnTo>
                  <a:cubicBezTo>
                    <a:pt x="9450" y="5399"/>
                    <a:pt x="9450" y="5399"/>
                    <a:pt x="9450" y="5376"/>
                  </a:cubicBezTo>
                  <a:lnTo>
                    <a:pt x="9473" y="5376"/>
                  </a:lnTo>
                  <a:cubicBezTo>
                    <a:pt x="9473" y="5376"/>
                    <a:pt x="9495" y="5353"/>
                    <a:pt x="9495" y="5353"/>
                  </a:cubicBezTo>
                  <a:cubicBezTo>
                    <a:pt x="9495" y="5353"/>
                    <a:pt x="9495" y="5353"/>
                    <a:pt x="9495" y="5331"/>
                  </a:cubicBezTo>
                  <a:cubicBezTo>
                    <a:pt x="9495" y="5331"/>
                    <a:pt x="9495" y="5331"/>
                    <a:pt x="9495" y="5308"/>
                  </a:cubicBezTo>
                  <a:cubicBezTo>
                    <a:pt x="9518" y="5308"/>
                    <a:pt x="9518" y="5285"/>
                    <a:pt x="9518" y="5285"/>
                  </a:cubicBezTo>
                  <a:cubicBezTo>
                    <a:pt x="9518" y="5285"/>
                    <a:pt x="9518" y="5285"/>
                    <a:pt x="9518" y="5262"/>
                  </a:cubicBezTo>
                  <a:cubicBezTo>
                    <a:pt x="9518" y="5216"/>
                    <a:pt x="9518" y="5171"/>
                    <a:pt x="9518" y="5125"/>
                  </a:cubicBezTo>
                  <a:lnTo>
                    <a:pt x="9518" y="5079"/>
                  </a:lnTo>
                  <a:cubicBezTo>
                    <a:pt x="9518" y="5058"/>
                    <a:pt x="9518" y="5037"/>
                    <a:pt x="9518" y="4996"/>
                  </a:cubicBezTo>
                  <a:lnTo>
                    <a:pt x="9518" y="4996"/>
                  </a:lnTo>
                  <a:cubicBezTo>
                    <a:pt x="9554" y="5008"/>
                    <a:pt x="9590" y="5013"/>
                    <a:pt x="9626" y="5013"/>
                  </a:cubicBezTo>
                  <a:cubicBezTo>
                    <a:pt x="9697" y="5013"/>
                    <a:pt x="9767" y="4994"/>
                    <a:pt x="9838" y="4965"/>
                  </a:cubicBezTo>
                  <a:cubicBezTo>
                    <a:pt x="9838" y="4965"/>
                    <a:pt x="9838" y="4988"/>
                    <a:pt x="9838" y="4988"/>
                  </a:cubicBezTo>
                  <a:cubicBezTo>
                    <a:pt x="9838" y="5057"/>
                    <a:pt x="9838" y="5102"/>
                    <a:pt x="9838" y="5171"/>
                  </a:cubicBezTo>
                  <a:cubicBezTo>
                    <a:pt x="9838" y="5194"/>
                    <a:pt x="9838" y="5216"/>
                    <a:pt x="9838" y="5239"/>
                  </a:cubicBezTo>
                  <a:cubicBezTo>
                    <a:pt x="9838" y="5239"/>
                    <a:pt x="9838" y="5239"/>
                    <a:pt x="9838" y="5262"/>
                  </a:cubicBezTo>
                  <a:cubicBezTo>
                    <a:pt x="9838" y="5285"/>
                    <a:pt x="9838" y="5285"/>
                    <a:pt x="9838" y="5308"/>
                  </a:cubicBezTo>
                  <a:cubicBezTo>
                    <a:pt x="9838" y="5308"/>
                    <a:pt x="9838" y="5331"/>
                    <a:pt x="9861" y="5331"/>
                  </a:cubicBezTo>
                  <a:lnTo>
                    <a:pt x="9883" y="5331"/>
                  </a:lnTo>
                  <a:cubicBezTo>
                    <a:pt x="9883" y="5353"/>
                    <a:pt x="9883" y="5353"/>
                    <a:pt x="9906" y="5353"/>
                  </a:cubicBezTo>
                  <a:cubicBezTo>
                    <a:pt x="9906" y="5361"/>
                    <a:pt x="9909" y="5364"/>
                    <a:pt x="9913" y="5364"/>
                  </a:cubicBezTo>
                  <a:cubicBezTo>
                    <a:pt x="9921" y="5364"/>
                    <a:pt x="9937" y="5353"/>
                    <a:pt x="9952" y="5353"/>
                  </a:cubicBezTo>
                  <a:cubicBezTo>
                    <a:pt x="9952" y="5353"/>
                    <a:pt x="9954" y="5353"/>
                    <a:pt x="9958" y="5353"/>
                  </a:cubicBezTo>
                  <a:lnTo>
                    <a:pt x="9958" y="5353"/>
                  </a:lnTo>
                  <a:cubicBezTo>
                    <a:pt x="9892" y="5436"/>
                    <a:pt x="9808" y="5519"/>
                    <a:pt x="9724" y="5582"/>
                  </a:cubicBezTo>
                  <a:cubicBezTo>
                    <a:pt x="9678" y="5627"/>
                    <a:pt x="9632" y="5673"/>
                    <a:pt x="9587" y="5696"/>
                  </a:cubicBezTo>
                  <a:cubicBezTo>
                    <a:pt x="9587" y="5673"/>
                    <a:pt x="9587" y="5650"/>
                    <a:pt x="9587" y="5650"/>
                  </a:cubicBezTo>
                  <a:cubicBezTo>
                    <a:pt x="9610" y="5627"/>
                    <a:pt x="9587" y="5604"/>
                    <a:pt x="9587" y="5604"/>
                  </a:cubicBezTo>
                  <a:cubicBezTo>
                    <a:pt x="9587" y="5582"/>
                    <a:pt x="9610" y="5582"/>
                    <a:pt x="9610" y="5559"/>
                  </a:cubicBezTo>
                  <a:lnTo>
                    <a:pt x="9587" y="5559"/>
                  </a:lnTo>
                  <a:cubicBezTo>
                    <a:pt x="9587" y="5536"/>
                    <a:pt x="9610" y="5513"/>
                    <a:pt x="9610" y="5513"/>
                  </a:cubicBezTo>
                  <a:cubicBezTo>
                    <a:pt x="9587" y="5490"/>
                    <a:pt x="9587" y="5467"/>
                    <a:pt x="9587" y="5445"/>
                  </a:cubicBezTo>
                  <a:cubicBezTo>
                    <a:pt x="9587" y="5445"/>
                    <a:pt x="9587" y="5422"/>
                    <a:pt x="9587" y="5422"/>
                  </a:cubicBezTo>
                  <a:lnTo>
                    <a:pt x="9564" y="5422"/>
                  </a:lnTo>
                  <a:cubicBezTo>
                    <a:pt x="9564" y="5422"/>
                    <a:pt x="9564" y="5422"/>
                    <a:pt x="9564" y="5399"/>
                  </a:cubicBezTo>
                  <a:lnTo>
                    <a:pt x="9541" y="5399"/>
                  </a:lnTo>
                  <a:cubicBezTo>
                    <a:pt x="9541" y="5376"/>
                    <a:pt x="9518" y="5376"/>
                    <a:pt x="9518" y="5376"/>
                  </a:cubicBezTo>
                  <a:cubicBezTo>
                    <a:pt x="9518" y="5376"/>
                    <a:pt x="9518" y="5399"/>
                    <a:pt x="9518" y="5399"/>
                  </a:cubicBezTo>
                  <a:lnTo>
                    <a:pt x="9473" y="5399"/>
                  </a:lnTo>
                  <a:cubicBezTo>
                    <a:pt x="9473" y="5399"/>
                    <a:pt x="9450" y="5422"/>
                    <a:pt x="9450" y="5422"/>
                  </a:cubicBezTo>
                  <a:cubicBezTo>
                    <a:pt x="9450" y="5399"/>
                    <a:pt x="9450" y="5399"/>
                    <a:pt x="9450" y="5399"/>
                  </a:cubicBezTo>
                  <a:cubicBezTo>
                    <a:pt x="9450" y="5399"/>
                    <a:pt x="9427" y="5422"/>
                    <a:pt x="9427" y="5422"/>
                  </a:cubicBezTo>
                  <a:cubicBezTo>
                    <a:pt x="9427" y="5445"/>
                    <a:pt x="9427" y="5445"/>
                    <a:pt x="9427" y="5445"/>
                  </a:cubicBezTo>
                  <a:lnTo>
                    <a:pt x="9404" y="5445"/>
                  </a:lnTo>
                  <a:cubicBezTo>
                    <a:pt x="9404" y="5445"/>
                    <a:pt x="9404" y="5445"/>
                    <a:pt x="9404" y="5467"/>
                  </a:cubicBezTo>
                  <a:cubicBezTo>
                    <a:pt x="9404" y="5490"/>
                    <a:pt x="9404" y="5490"/>
                    <a:pt x="9404" y="5490"/>
                  </a:cubicBezTo>
                  <a:cubicBezTo>
                    <a:pt x="9404" y="5490"/>
                    <a:pt x="9404" y="5513"/>
                    <a:pt x="9404" y="5513"/>
                  </a:cubicBezTo>
                  <a:cubicBezTo>
                    <a:pt x="9404" y="5513"/>
                    <a:pt x="9404" y="5536"/>
                    <a:pt x="9404" y="5536"/>
                  </a:cubicBezTo>
                  <a:cubicBezTo>
                    <a:pt x="9404" y="5582"/>
                    <a:pt x="9404" y="5604"/>
                    <a:pt x="9404" y="5650"/>
                  </a:cubicBezTo>
                  <a:cubicBezTo>
                    <a:pt x="9404" y="5673"/>
                    <a:pt x="9404" y="5696"/>
                    <a:pt x="9404" y="5719"/>
                  </a:cubicBezTo>
                  <a:lnTo>
                    <a:pt x="9404" y="5741"/>
                  </a:lnTo>
                  <a:cubicBezTo>
                    <a:pt x="9404" y="5741"/>
                    <a:pt x="9404" y="5764"/>
                    <a:pt x="9404" y="5764"/>
                  </a:cubicBezTo>
                  <a:lnTo>
                    <a:pt x="9404" y="5787"/>
                  </a:lnTo>
                  <a:lnTo>
                    <a:pt x="9404" y="5810"/>
                  </a:lnTo>
                  <a:cubicBezTo>
                    <a:pt x="9404" y="5810"/>
                    <a:pt x="9404" y="5833"/>
                    <a:pt x="9427" y="5833"/>
                  </a:cubicBezTo>
                  <a:lnTo>
                    <a:pt x="9450" y="5833"/>
                  </a:lnTo>
                  <a:cubicBezTo>
                    <a:pt x="9427" y="5856"/>
                    <a:pt x="9427" y="5856"/>
                    <a:pt x="9427" y="5878"/>
                  </a:cubicBezTo>
                  <a:cubicBezTo>
                    <a:pt x="9404" y="5901"/>
                    <a:pt x="9404" y="5901"/>
                    <a:pt x="9404" y="5924"/>
                  </a:cubicBezTo>
                  <a:cubicBezTo>
                    <a:pt x="9290" y="5947"/>
                    <a:pt x="9153" y="5992"/>
                    <a:pt x="9039" y="5992"/>
                  </a:cubicBezTo>
                  <a:cubicBezTo>
                    <a:pt x="9062" y="5970"/>
                    <a:pt x="9085" y="5924"/>
                    <a:pt x="9107" y="5878"/>
                  </a:cubicBezTo>
                  <a:lnTo>
                    <a:pt x="9107" y="5833"/>
                  </a:lnTo>
                  <a:cubicBezTo>
                    <a:pt x="9107" y="5787"/>
                    <a:pt x="9130" y="5696"/>
                    <a:pt x="9107" y="5650"/>
                  </a:cubicBezTo>
                  <a:cubicBezTo>
                    <a:pt x="9107" y="5650"/>
                    <a:pt x="9107" y="5650"/>
                    <a:pt x="9107" y="5627"/>
                  </a:cubicBezTo>
                  <a:cubicBezTo>
                    <a:pt x="9107" y="5627"/>
                    <a:pt x="9107" y="5627"/>
                    <a:pt x="9107" y="5604"/>
                  </a:cubicBezTo>
                  <a:cubicBezTo>
                    <a:pt x="9107" y="5582"/>
                    <a:pt x="9107" y="5559"/>
                    <a:pt x="9107" y="5536"/>
                  </a:cubicBezTo>
                  <a:cubicBezTo>
                    <a:pt x="9107" y="5536"/>
                    <a:pt x="9107" y="5513"/>
                    <a:pt x="9107" y="5513"/>
                  </a:cubicBezTo>
                  <a:cubicBezTo>
                    <a:pt x="9107" y="5513"/>
                    <a:pt x="9107" y="5490"/>
                    <a:pt x="9107" y="5490"/>
                  </a:cubicBezTo>
                  <a:cubicBezTo>
                    <a:pt x="9107" y="5490"/>
                    <a:pt x="9107" y="5490"/>
                    <a:pt x="9107" y="5467"/>
                  </a:cubicBezTo>
                  <a:cubicBezTo>
                    <a:pt x="9107" y="5445"/>
                    <a:pt x="9107" y="5422"/>
                    <a:pt x="9107" y="5376"/>
                  </a:cubicBezTo>
                  <a:cubicBezTo>
                    <a:pt x="9107" y="5353"/>
                    <a:pt x="9107" y="5353"/>
                    <a:pt x="9107" y="5331"/>
                  </a:cubicBezTo>
                  <a:cubicBezTo>
                    <a:pt x="9107" y="5308"/>
                    <a:pt x="9107" y="5308"/>
                    <a:pt x="9107" y="5308"/>
                  </a:cubicBezTo>
                  <a:cubicBezTo>
                    <a:pt x="9085" y="5308"/>
                    <a:pt x="9085" y="5308"/>
                    <a:pt x="9085" y="5285"/>
                  </a:cubicBezTo>
                  <a:cubicBezTo>
                    <a:pt x="9085" y="5285"/>
                    <a:pt x="9085" y="5285"/>
                    <a:pt x="9085" y="5262"/>
                  </a:cubicBezTo>
                  <a:cubicBezTo>
                    <a:pt x="9085" y="5262"/>
                    <a:pt x="9095" y="5272"/>
                    <a:pt x="9101" y="5272"/>
                  </a:cubicBezTo>
                  <a:cubicBezTo>
                    <a:pt x="9105" y="5272"/>
                    <a:pt x="9107" y="5270"/>
                    <a:pt x="9107" y="5262"/>
                  </a:cubicBezTo>
                  <a:cubicBezTo>
                    <a:pt x="9107" y="5262"/>
                    <a:pt x="9130" y="5262"/>
                    <a:pt x="9130" y="5239"/>
                  </a:cubicBezTo>
                  <a:cubicBezTo>
                    <a:pt x="9130" y="5239"/>
                    <a:pt x="9130" y="5216"/>
                    <a:pt x="9130" y="5216"/>
                  </a:cubicBezTo>
                  <a:cubicBezTo>
                    <a:pt x="9153" y="5194"/>
                    <a:pt x="9153" y="5194"/>
                    <a:pt x="9153" y="5171"/>
                  </a:cubicBezTo>
                  <a:lnTo>
                    <a:pt x="9153" y="5148"/>
                  </a:lnTo>
                  <a:cubicBezTo>
                    <a:pt x="9153" y="5102"/>
                    <a:pt x="9153" y="5057"/>
                    <a:pt x="9153" y="5011"/>
                  </a:cubicBezTo>
                  <a:cubicBezTo>
                    <a:pt x="9153" y="5011"/>
                    <a:pt x="9153" y="4988"/>
                    <a:pt x="9153" y="4988"/>
                  </a:cubicBezTo>
                  <a:cubicBezTo>
                    <a:pt x="9153" y="4965"/>
                    <a:pt x="9153" y="4965"/>
                    <a:pt x="9153" y="4943"/>
                  </a:cubicBezTo>
                  <a:cubicBezTo>
                    <a:pt x="9153" y="4920"/>
                    <a:pt x="9153" y="4920"/>
                    <a:pt x="9153" y="4897"/>
                  </a:cubicBezTo>
                  <a:cubicBezTo>
                    <a:pt x="9153" y="4897"/>
                    <a:pt x="9153" y="4897"/>
                    <a:pt x="9153" y="4874"/>
                  </a:cubicBezTo>
                  <a:lnTo>
                    <a:pt x="9130" y="4874"/>
                  </a:lnTo>
                  <a:cubicBezTo>
                    <a:pt x="9130" y="4874"/>
                    <a:pt x="9130" y="4851"/>
                    <a:pt x="9130" y="4851"/>
                  </a:cubicBezTo>
                  <a:lnTo>
                    <a:pt x="9107" y="4851"/>
                  </a:lnTo>
                  <a:cubicBezTo>
                    <a:pt x="9107" y="4851"/>
                    <a:pt x="9107" y="4828"/>
                    <a:pt x="9085" y="4828"/>
                  </a:cubicBezTo>
                  <a:lnTo>
                    <a:pt x="9062" y="4828"/>
                  </a:lnTo>
                  <a:cubicBezTo>
                    <a:pt x="9062" y="4840"/>
                    <a:pt x="9062" y="4845"/>
                    <a:pt x="9059" y="4845"/>
                  </a:cubicBezTo>
                  <a:cubicBezTo>
                    <a:pt x="9056" y="4845"/>
                    <a:pt x="9050" y="4840"/>
                    <a:pt x="9039" y="4828"/>
                  </a:cubicBezTo>
                  <a:lnTo>
                    <a:pt x="9016" y="4828"/>
                  </a:lnTo>
                  <a:cubicBezTo>
                    <a:pt x="9016" y="4851"/>
                    <a:pt x="9016" y="4851"/>
                    <a:pt x="9016" y="4851"/>
                  </a:cubicBezTo>
                  <a:lnTo>
                    <a:pt x="8970" y="4851"/>
                  </a:lnTo>
                  <a:cubicBezTo>
                    <a:pt x="8970" y="4851"/>
                    <a:pt x="8970" y="4851"/>
                    <a:pt x="8970" y="4874"/>
                  </a:cubicBezTo>
                  <a:cubicBezTo>
                    <a:pt x="8970" y="4874"/>
                    <a:pt x="8970" y="4897"/>
                    <a:pt x="8970" y="4897"/>
                  </a:cubicBezTo>
                  <a:lnTo>
                    <a:pt x="8948" y="4897"/>
                  </a:lnTo>
                  <a:cubicBezTo>
                    <a:pt x="8948" y="4897"/>
                    <a:pt x="8948" y="4920"/>
                    <a:pt x="8948" y="4920"/>
                  </a:cubicBezTo>
                  <a:lnTo>
                    <a:pt x="8948" y="4943"/>
                  </a:lnTo>
                  <a:cubicBezTo>
                    <a:pt x="8948" y="4988"/>
                    <a:pt x="8948" y="5057"/>
                    <a:pt x="8948" y="5102"/>
                  </a:cubicBezTo>
                  <a:cubicBezTo>
                    <a:pt x="8948" y="5125"/>
                    <a:pt x="8948" y="5148"/>
                    <a:pt x="8948" y="5171"/>
                  </a:cubicBezTo>
                  <a:cubicBezTo>
                    <a:pt x="8948" y="5171"/>
                    <a:pt x="8948" y="5194"/>
                    <a:pt x="8948" y="5194"/>
                  </a:cubicBezTo>
                  <a:cubicBezTo>
                    <a:pt x="8948" y="5194"/>
                    <a:pt x="8948" y="5194"/>
                    <a:pt x="8948" y="5216"/>
                  </a:cubicBezTo>
                  <a:cubicBezTo>
                    <a:pt x="8948" y="5216"/>
                    <a:pt x="8948" y="5239"/>
                    <a:pt x="8948" y="5239"/>
                  </a:cubicBezTo>
                  <a:cubicBezTo>
                    <a:pt x="8948" y="5262"/>
                    <a:pt x="8948" y="5262"/>
                    <a:pt x="8970" y="5285"/>
                  </a:cubicBezTo>
                  <a:lnTo>
                    <a:pt x="8948" y="5285"/>
                  </a:lnTo>
                  <a:cubicBezTo>
                    <a:pt x="8925" y="5308"/>
                    <a:pt x="8925" y="5308"/>
                    <a:pt x="8925" y="5308"/>
                  </a:cubicBezTo>
                  <a:cubicBezTo>
                    <a:pt x="8925" y="5308"/>
                    <a:pt x="8925" y="5308"/>
                    <a:pt x="8925" y="5331"/>
                  </a:cubicBezTo>
                  <a:lnTo>
                    <a:pt x="8902" y="5331"/>
                  </a:lnTo>
                  <a:cubicBezTo>
                    <a:pt x="8902" y="5353"/>
                    <a:pt x="8902" y="5353"/>
                    <a:pt x="8902" y="5353"/>
                  </a:cubicBezTo>
                  <a:cubicBezTo>
                    <a:pt x="8902" y="5353"/>
                    <a:pt x="8902" y="5353"/>
                    <a:pt x="8902" y="5376"/>
                  </a:cubicBezTo>
                  <a:cubicBezTo>
                    <a:pt x="8902" y="5422"/>
                    <a:pt x="8902" y="5490"/>
                    <a:pt x="8902" y="5536"/>
                  </a:cubicBezTo>
                  <a:cubicBezTo>
                    <a:pt x="8879" y="5536"/>
                    <a:pt x="8833" y="5559"/>
                    <a:pt x="8833" y="5559"/>
                  </a:cubicBezTo>
                  <a:cubicBezTo>
                    <a:pt x="8811" y="5582"/>
                    <a:pt x="8811" y="5604"/>
                    <a:pt x="8788" y="5627"/>
                  </a:cubicBezTo>
                  <a:cubicBezTo>
                    <a:pt x="8788" y="5650"/>
                    <a:pt x="8742" y="5650"/>
                    <a:pt x="8742" y="5673"/>
                  </a:cubicBezTo>
                  <a:cubicBezTo>
                    <a:pt x="8695" y="5692"/>
                    <a:pt x="8640" y="5703"/>
                    <a:pt x="8583" y="5703"/>
                  </a:cubicBezTo>
                  <a:cubicBezTo>
                    <a:pt x="8504" y="5703"/>
                    <a:pt x="8421" y="5681"/>
                    <a:pt x="8354" y="5627"/>
                  </a:cubicBezTo>
                  <a:cubicBezTo>
                    <a:pt x="8377" y="5627"/>
                    <a:pt x="8400" y="5604"/>
                    <a:pt x="8423" y="5582"/>
                  </a:cubicBezTo>
                  <a:lnTo>
                    <a:pt x="8560" y="5582"/>
                  </a:lnTo>
                  <a:cubicBezTo>
                    <a:pt x="8605" y="5559"/>
                    <a:pt x="8651" y="5536"/>
                    <a:pt x="8674" y="5513"/>
                  </a:cubicBezTo>
                  <a:cubicBezTo>
                    <a:pt x="8697" y="5490"/>
                    <a:pt x="8697" y="5467"/>
                    <a:pt x="8719" y="5445"/>
                  </a:cubicBezTo>
                  <a:cubicBezTo>
                    <a:pt x="8719" y="5422"/>
                    <a:pt x="8719" y="5422"/>
                    <a:pt x="8719" y="5399"/>
                  </a:cubicBezTo>
                  <a:cubicBezTo>
                    <a:pt x="8742" y="5399"/>
                    <a:pt x="8765" y="5376"/>
                    <a:pt x="8765" y="5353"/>
                  </a:cubicBezTo>
                  <a:lnTo>
                    <a:pt x="8765" y="5331"/>
                  </a:lnTo>
                  <a:cubicBezTo>
                    <a:pt x="8765" y="5262"/>
                    <a:pt x="8765" y="5216"/>
                    <a:pt x="8765" y="5148"/>
                  </a:cubicBezTo>
                  <a:lnTo>
                    <a:pt x="8765" y="5125"/>
                  </a:lnTo>
                  <a:cubicBezTo>
                    <a:pt x="8745" y="5064"/>
                    <a:pt x="8688" y="4985"/>
                    <a:pt x="8627" y="4985"/>
                  </a:cubicBezTo>
                  <a:cubicBezTo>
                    <a:pt x="8620" y="4985"/>
                    <a:pt x="8613" y="4986"/>
                    <a:pt x="8605" y="4988"/>
                  </a:cubicBezTo>
                  <a:cubicBezTo>
                    <a:pt x="8537" y="4988"/>
                    <a:pt x="8537" y="5034"/>
                    <a:pt x="8514" y="5057"/>
                  </a:cubicBezTo>
                  <a:lnTo>
                    <a:pt x="8468" y="5057"/>
                  </a:lnTo>
                  <a:cubicBezTo>
                    <a:pt x="8445" y="5079"/>
                    <a:pt x="8468" y="5102"/>
                    <a:pt x="8445" y="5102"/>
                  </a:cubicBezTo>
                  <a:lnTo>
                    <a:pt x="8377" y="5102"/>
                  </a:lnTo>
                  <a:cubicBezTo>
                    <a:pt x="8377" y="5125"/>
                    <a:pt x="8354" y="5125"/>
                    <a:pt x="8331" y="5125"/>
                  </a:cubicBezTo>
                  <a:cubicBezTo>
                    <a:pt x="8331" y="5125"/>
                    <a:pt x="8331" y="5102"/>
                    <a:pt x="8308" y="5102"/>
                  </a:cubicBezTo>
                  <a:cubicBezTo>
                    <a:pt x="8308" y="5079"/>
                    <a:pt x="8286" y="5057"/>
                    <a:pt x="8286" y="5057"/>
                  </a:cubicBezTo>
                  <a:cubicBezTo>
                    <a:pt x="8377" y="4897"/>
                    <a:pt x="8560" y="4806"/>
                    <a:pt x="8719" y="4783"/>
                  </a:cubicBezTo>
                  <a:cubicBezTo>
                    <a:pt x="8925" y="4714"/>
                    <a:pt x="9153" y="4737"/>
                    <a:pt x="9381" y="4714"/>
                  </a:cubicBezTo>
                  <a:close/>
                  <a:moveTo>
                    <a:pt x="8697" y="6289"/>
                  </a:moveTo>
                  <a:cubicBezTo>
                    <a:pt x="8719" y="6289"/>
                    <a:pt x="8742" y="6335"/>
                    <a:pt x="8765" y="6358"/>
                  </a:cubicBezTo>
                  <a:cubicBezTo>
                    <a:pt x="8605" y="6449"/>
                    <a:pt x="8423" y="6563"/>
                    <a:pt x="8286" y="6677"/>
                  </a:cubicBezTo>
                  <a:cubicBezTo>
                    <a:pt x="8286" y="6677"/>
                    <a:pt x="8286" y="6677"/>
                    <a:pt x="8286" y="6654"/>
                  </a:cubicBezTo>
                  <a:cubicBezTo>
                    <a:pt x="8286" y="6609"/>
                    <a:pt x="8286" y="6563"/>
                    <a:pt x="8286" y="6517"/>
                  </a:cubicBezTo>
                  <a:cubicBezTo>
                    <a:pt x="8286" y="6495"/>
                    <a:pt x="8286" y="6495"/>
                    <a:pt x="8286" y="6495"/>
                  </a:cubicBezTo>
                  <a:lnTo>
                    <a:pt x="8286" y="6472"/>
                  </a:lnTo>
                  <a:lnTo>
                    <a:pt x="8263" y="6472"/>
                  </a:lnTo>
                  <a:cubicBezTo>
                    <a:pt x="8331" y="6472"/>
                    <a:pt x="8400" y="6449"/>
                    <a:pt x="8491" y="6403"/>
                  </a:cubicBezTo>
                  <a:cubicBezTo>
                    <a:pt x="8560" y="6380"/>
                    <a:pt x="8628" y="6289"/>
                    <a:pt x="8697" y="6289"/>
                  </a:cubicBezTo>
                  <a:close/>
                  <a:moveTo>
                    <a:pt x="9267" y="6609"/>
                  </a:moveTo>
                  <a:cubicBezTo>
                    <a:pt x="9267" y="6677"/>
                    <a:pt x="9244" y="6723"/>
                    <a:pt x="9221" y="6769"/>
                  </a:cubicBezTo>
                  <a:cubicBezTo>
                    <a:pt x="9199" y="6837"/>
                    <a:pt x="9176" y="6883"/>
                    <a:pt x="9130" y="6928"/>
                  </a:cubicBezTo>
                  <a:cubicBezTo>
                    <a:pt x="9130" y="6928"/>
                    <a:pt x="9107" y="6951"/>
                    <a:pt x="9085" y="6951"/>
                  </a:cubicBezTo>
                  <a:cubicBezTo>
                    <a:pt x="9085" y="6928"/>
                    <a:pt x="9107" y="6905"/>
                    <a:pt x="9107" y="6883"/>
                  </a:cubicBezTo>
                  <a:cubicBezTo>
                    <a:pt x="9107" y="6860"/>
                    <a:pt x="9107" y="6837"/>
                    <a:pt x="9107" y="6837"/>
                  </a:cubicBezTo>
                  <a:cubicBezTo>
                    <a:pt x="9107" y="6814"/>
                    <a:pt x="9107" y="6814"/>
                    <a:pt x="9107" y="6814"/>
                  </a:cubicBezTo>
                  <a:cubicBezTo>
                    <a:pt x="9107" y="6791"/>
                    <a:pt x="9107" y="6746"/>
                    <a:pt x="9107" y="6700"/>
                  </a:cubicBezTo>
                  <a:cubicBezTo>
                    <a:pt x="9176" y="6677"/>
                    <a:pt x="9221" y="6654"/>
                    <a:pt x="9267" y="6609"/>
                  </a:cubicBezTo>
                  <a:close/>
                  <a:moveTo>
                    <a:pt x="7167" y="7682"/>
                  </a:moveTo>
                  <a:cubicBezTo>
                    <a:pt x="7167" y="7682"/>
                    <a:pt x="7167" y="7704"/>
                    <a:pt x="7190" y="7704"/>
                  </a:cubicBezTo>
                  <a:cubicBezTo>
                    <a:pt x="7181" y="7714"/>
                    <a:pt x="7175" y="7719"/>
                    <a:pt x="7172" y="7719"/>
                  </a:cubicBezTo>
                  <a:cubicBezTo>
                    <a:pt x="7167" y="7719"/>
                    <a:pt x="7167" y="7708"/>
                    <a:pt x="7167" y="7682"/>
                  </a:cubicBezTo>
                  <a:close/>
                  <a:moveTo>
                    <a:pt x="7783" y="7864"/>
                  </a:moveTo>
                  <a:cubicBezTo>
                    <a:pt x="7806" y="7864"/>
                    <a:pt x="7806" y="7864"/>
                    <a:pt x="7806" y="7887"/>
                  </a:cubicBezTo>
                  <a:cubicBezTo>
                    <a:pt x="7806" y="7910"/>
                    <a:pt x="7806" y="7933"/>
                    <a:pt x="7829" y="7955"/>
                  </a:cubicBezTo>
                  <a:cubicBezTo>
                    <a:pt x="7852" y="8001"/>
                    <a:pt x="7875" y="8047"/>
                    <a:pt x="7898" y="8115"/>
                  </a:cubicBezTo>
                  <a:cubicBezTo>
                    <a:pt x="7898" y="8115"/>
                    <a:pt x="7898" y="8115"/>
                    <a:pt x="7920" y="8138"/>
                  </a:cubicBezTo>
                  <a:cubicBezTo>
                    <a:pt x="7898" y="8161"/>
                    <a:pt x="7875" y="8184"/>
                    <a:pt x="7852" y="8207"/>
                  </a:cubicBezTo>
                  <a:cubicBezTo>
                    <a:pt x="7829" y="8229"/>
                    <a:pt x="7829" y="8229"/>
                    <a:pt x="7806" y="8252"/>
                  </a:cubicBezTo>
                  <a:cubicBezTo>
                    <a:pt x="7806" y="8252"/>
                    <a:pt x="7761" y="8298"/>
                    <a:pt x="7761" y="8298"/>
                  </a:cubicBezTo>
                  <a:cubicBezTo>
                    <a:pt x="7761" y="8298"/>
                    <a:pt x="7738" y="8229"/>
                    <a:pt x="7738" y="8229"/>
                  </a:cubicBezTo>
                  <a:cubicBezTo>
                    <a:pt x="7738" y="8207"/>
                    <a:pt x="7738" y="8184"/>
                    <a:pt x="7738" y="8161"/>
                  </a:cubicBezTo>
                  <a:cubicBezTo>
                    <a:pt x="7715" y="8161"/>
                    <a:pt x="7715" y="8138"/>
                    <a:pt x="7715" y="8138"/>
                  </a:cubicBezTo>
                  <a:cubicBezTo>
                    <a:pt x="7715" y="8092"/>
                    <a:pt x="7738" y="8070"/>
                    <a:pt x="7738" y="8047"/>
                  </a:cubicBezTo>
                  <a:cubicBezTo>
                    <a:pt x="7738" y="8001"/>
                    <a:pt x="7761" y="7955"/>
                    <a:pt x="7783" y="7910"/>
                  </a:cubicBezTo>
                  <a:cubicBezTo>
                    <a:pt x="7783" y="7910"/>
                    <a:pt x="7783" y="7864"/>
                    <a:pt x="7783" y="7864"/>
                  </a:cubicBezTo>
                  <a:close/>
                  <a:moveTo>
                    <a:pt x="8331" y="8298"/>
                  </a:moveTo>
                  <a:cubicBezTo>
                    <a:pt x="8331" y="8321"/>
                    <a:pt x="8331" y="8343"/>
                    <a:pt x="8331" y="8389"/>
                  </a:cubicBezTo>
                  <a:cubicBezTo>
                    <a:pt x="8331" y="8389"/>
                    <a:pt x="8331" y="8389"/>
                    <a:pt x="8331" y="8412"/>
                  </a:cubicBezTo>
                  <a:cubicBezTo>
                    <a:pt x="8331" y="8412"/>
                    <a:pt x="8331" y="8435"/>
                    <a:pt x="8331" y="8435"/>
                  </a:cubicBezTo>
                  <a:cubicBezTo>
                    <a:pt x="8331" y="8458"/>
                    <a:pt x="8286" y="8458"/>
                    <a:pt x="8286" y="8458"/>
                  </a:cubicBezTo>
                  <a:cubicBezTo>
                    <a:pt x="8263" y="8458"/>
                    <a:pt x="8240" y="8480"/>
                    <a:pt x="8217" y="8480"/>
                  </a:cubicBezTo>
                  <a:cubicBezTo>
                    <a:pt x="8240" y="8412"/>
                    <a:pt x="8286" y="8343"/>
                    <a:pt x="8331" y="8298"/>
                  </a:cubicBezTo>
                  <a:close/>
                  <a:moveTo>
                    <a:pt x="3482" y="0"/>
                  </a:moveTo>
                  <a:cubicBezTo>
                    <a:pt x="3432" y="0"/>
                    <a:pt x="3382" y="4"/>
                    <a:pt x="3333" y="12"/>
                  </a:cubicBezTo>
                  <a:cubicBezTo>
                    <a:pt x="2853" y="104"/>
                    <a:pt x="2648" y="514"/>
                    <a:pt x="2625" y="971"/>
                  </a:cubicBezTo>
                  <a:lnTo>
                    <a:pt x="2625" y="994"/>
                  </a:lnTo>
                  <a:lnTo>
                    <a:pt x="2602" y="994"/>
                  </a:lnTo>
                  <a:cubicBezTo>
                    <a:pt x="2602" y="1062"/>
                    <a:pt x="2602" y="1131"/>
                    <a:pt x="2602" y="1199"/>
                  </a:cubicBezTo>
                  <a:cubicBezTo>
                    <a:pt x="2579" y="1222"/>
                    <a:pt x="2534" y="1268"/>
                    <a:pt x="2488" y="1268"/>
                  </a:cubicBezTo>
                  <a:cubicBezTo>
                    <a:pt x="2488" y="1268"/>
                    <a:pt x="2488" y="1268"/>
                    <a:pt x="2488" y="1290"/>
                  </a:cubicBezTo>
                  <a:cubicBezTo>
                    <a:pt x="2146" y="1450"/>
                    <a:pt x="1735" y="1519"/>
                    <a:pt x="1370" y="1542"/>
                  </a:cubicBezTo>
                  <a:cubicBezTo>
                    <a:pt x="1255" y="1542"/>
                    <a:pt x="1187" y="1519"/>
                    <a:pt x="1073" y="1496"/>
                  </a:cubicBezTo>
                  <a:cubicBezTo>
                    <a:pt x="1022" y="1475"/>
                    <a:pt x="1003" y="1464"/>
                    <a:pt x="989" y="1464"/>
                  </a:cubicBezTo>
                  <a:cubicBezTo>
                    <a:pt x="972" y="1464"/>
                    <a:pt x="963" y="1481"/>
                    <a:pt x="913" y="1519"/>
                  </a:cubicBezTo>
                  <a:cubicBezTo>
                    <a:pt x="845" y="1610"/>
                    <a:pt x="776" y="1747"/>
                    <a:pt x="708" y="1838"/>
                  </a:cubicBezTo>
                  <a:cubicBezTo>
                    <a:pt x="685" y="1861"/>
                    <a:pt x="685" y="1907"/>
                    <a:pt x="708" y="1952"/>
                  </a:cubicBezTo>
                  <a:cubicBezTo>
                    <a:pt x="708" y="2021"/>
                    <a:pt x="708" y="2067"/>
                    <a:pt x="708" y="2067"/>
                  </a:cubicBezTo>
                  <a:cubicBezTo>
                    <a:pt x="799" y="2067"/>
                    <a:pt x="890" y="2044"/>
                    <a:pt x="959" y="2044"/>
                  </a:cubicBezTo>
                  <a:lnTo>
                    <a:pt x="959" y="2067"/>
                  </a:lnTo>
                  <a:lnTo>
                    <a:pt x="959" y="2089"/>
                  </a:lnTo>
                  <a:cubicBezTo>
                    <a:pt x="936" y="2158"/>
                    <a:pt x="913" y="2249"/>
                    <a:pt x="867" y="2295"/>
                  </a:cubicBezTo>
                  <a:cubicBezTo>
                    <a:pt x="845" y="2340"/>
                    <a:pt x="799" y="2340"/>
                    <a:pt x="776" y="2409"/>
                  </a:cubicBezTo>
                  <a:cubicBezTo>
                    <a:pt x="753" y="2455"/>
                    <a:pt x="776" y="2500"/>
                    <a:pt x="753" y="2523"/>
                  </a:cubicBezTo>
                  <a:cubicBezTo>
                    <a:pt x="662" y="2683"/>
                    <a:pt x="571" y="2797"/>
                    <a:pt x="525" y="2957"/>
                  </a:cubicBezTo>
                  <a:cubicBezTo>
                    <a:pt x="434" y="3185"/>
                    <a:pt x="274" y="3664"/>
                    <a:pt x="434" y="3915"/>
                  </a:cubicBezTo>
                  <a:cubicBezTo>
                    <a:pt x="457" y="3961"/>
                    <a:pt x="479" y="3961"/>
                    <a:pt x="479" y="3984"/>
                  </a:cubicBezTo>
                  <a:cubicBezTo>
                    <a:pt x="342" y="4075"/>
                    <a:pt x="205" y="4166"/>
                    <a:pt x="114" y="4303"/>
                  </a:cubicBezTo>
                  <a:cubicBezTo>
                    <a:pt x="23" y="4418"/>
                    <a:pt x="23" y="4554"/>
                    <a:pt x="23" y="4691"/>
                  </a:cubicBezTo>
                  <a:cubicBezTo>
                    <a:pt x="23" y="4828"/>
                    <a:pt x="0" y="4943"/>
                    <a:pt x="46" y="5057"/>
                  </a:cubicBezTo>
                  <a:cubicBezTo>
                    <a:pt x="114" y="5239"/>
                    <a:pt x="228" y="5376"/>
                    <a:pt x="365" y="5513"/>
                  </a:cubicBezTo>
                  <a:cubicBezTo>
                    <a:pt x="708" y="5856"/>
                    <a:pt x="1119" y="5992"/>
                    <a:pt x="1575" y="6038"/>
                  </a:cubicBezTo>
                  <a:cubicBezTo>
                    <a:pt x="1643" y="6038"/>
                    <a:pt x="1689" y="6038"/>
                    <a:pt x="1758" y="6015"/>
                  </a:cubicBezTo>
                  <a:cubicBezTo>
                    <a:pt x="1826" y="6015"/>
                    <a:pt x="1963" y="6015"/>
                    <a:pt x="2009" y="5970"/>
                  </a:cubicBezTo>
                  <a:cubicBezTo>
                    <a:pt x="2009" y="5970"/>
                    <a:pt x="2032" y="5947"/>
                    <a:pt x="2032" y="5924"/>
                  </a:cubicBezTo>
                  <a:cubicBezTo>
                    <a:pt x="2032" y="5924"/>
                    <a:pt x="2032" y="5924"/>
                    <a:pt x="2054" y="5901"/>
                  </a:cubicBezTo>
                  <a:cubicBezTo>
                    <a:pt x="2054" y="5878"/>
                    <a:pt x="2054" y="5810"/>
                    <a:pt x="2054" y="5787"/>
                  </a:cubicBezTo>
                  <a:cubicBezTo>
                    <a:pt x="2054" y="5764"/>
                    <a:pt x="2054" y="5719"/>
                    <a:pt x="2054" y="5696"/>
                  </a:cubicBezTo>
                  <a:lnTo>
                    <a:pt x="2054" y="5673"/>
                  </a:lnTo>
                  <a:cubicBezTo>
                    <a:pt x="2032" y="5650"/>
                    <a:pt x="2032" y="5650"/>
                    <a:pt x="2032" y="5627"/>
                  </a:cubicBezTo>
                  <a:cubicBezTo>
                    <a:pt x="1986" y="5559"/>
                    <a:pt x="1803" y="5559"/>
                    <a:pt x="1712" y="5536"/>
                  </a:cubicBezTo>
                  <a:cubicBezTo>
                    <a:pt x="1689" y="5536"/>
                    <a:pt x="1643" y="5513"/>
                    <a:pt x="1621" y="5513"/>
                  </a:cubicBezTo>
                  <a:cubicBezTo>
                    <a:pt x="1324" y="5445"/>
                    <a:pt x="1050" y="5376"/>
                    <a:pt x="799" y="5239"/>
                  </a:cubicBezTo>
                  <a:cubicBezTo>
                    <a:pt x="685" y="5194"/>
                    <a:pt x="571" y="5102"/>
                    <a:pt x="479" y="5011"/>
                  </a:cubicBezTo>
                  <a:lnTo>
                    <a:pt x="479" y="5011"/>
                  </a:lnTo>
                  <a:cubicBezTo>
                    <a:pt x="613" y="5044"/>
                    <a:pt x="759" y="5066"/>
                    <a:pt x="899" y="5066"/>
                  </a:cubicBezTo>
                  <a:cubicBezTo>
                    <a:pt x="951" y="5066"/>
                    <a:pt x="1001" y="5063"/>
                    <a:pt x="1050" y="5057"/>
                  </a:cubicBezTo>
                  <a:cubicBezTo>
                    <a:pt x="1050" y="5079"/>
                    <a:pt x="1050" y="5148"/>
                    <a:pt x="1050" y="5171"/>
                  </a:cubicBezTo>
                  <a:cubicBezTo>
                    <a:pt x="1050" y="5194"/>
                    <a:pt x="1050" y="5262"/>
                    <a:pt x="1050" y="5285"/>
                  </a:cubicBezTo>
                  <a:cubicBezTo>
                    <a:pt x="1073" y="5308"/>
                    <a:pt x="1073" y="5331"/>
                    <a:pt x="1096" y="5353"/>
                  </a:cubicBezTo>
                  <a:cubicBezTo>
                    <a:pt x="1233" y="5405"/>
                    <a:pt x="1382" y="5430"/>
                    <a:pt x="1526" y="5430"/>
                  </a:cubicBezTo>
                  <a:cubicBezTo>
                    <a:pt x="1574" y="5430"/>
                    <a:pt x="1621" y="5428"/>
                    <a:pt x="1666" y="5422"/>
                  </a:cubicBezTo>
                  <a:cubicBezTo>
                    <a:pt x="1780" y="5422"/>
                    <a:pt x="1895" y="5422"/>
                    <a:pt x="1986" y="5399"/>
                  </a:cubicBezTo>
                  <a:cubicBezTo>
                    <a:pt x="2100" y="5399"/>
                    <a:pt x="2191" y="5353"/>
                    <a:pt x="2305" y="5308"/>
                  </a:cubicBezTo>
                  <a:cubicBezTo>
                    <a:pt x="2442" y="5262"/>
                    <a:pt x="2557" y="5216"/>
                    <a:pt x="2693" y="5125"/>
                  </a:cubicBezTo>
                  <a:cubicBezTo>
                    <a:pt x="2716" y="5102"/>
                    <a:pt x="2808" y="5057"/>
                    <a:pt x="2808" y="5011"/>
                  </a:cubicBezTo>
                  <a:cubicBezTo>
                    <a:pt x="2830" y="4965"/>
                    <a:pt x="2808" y="4897"/>
                    <a:pt x="2808" y="4851"/>
                  </a:cubicBezTo>
                  <a:cubicBezTo>
                    <a:pt x="2808" y="4828"/>
                    <a:pt x="2830" y="4760"/>
                    <a:pt x="2808" y="4737"/>
                  </a:cubicBezTo>
                  <a:cubicBezTo>
                    <a:pt x="2796" y="4726"/>
                    <a:pt x="2779" y="4720"/>
                    <a:pt x="2762" y="4720"/>
                  </a:cubicBezTo>
                  <a:cubicBezTo>
                    <a:pt x="2745" y="4720"/>
                    <a:pt x="2728" y="4726"/>
                    <a:pt x="2716" y="4737"/>
                  </a:cubicBezTo>
                  <a:cubicBezTo>
                    <a:pt x="2579" y="4760"/>
                    <a:pt x="2465" y="4828"/>
                    <a:pt x="2351" y="4897"/>
                  </a:cubicBezTo>
                  <a:cubicBezTo>
                    <a:pt x="2123" y="4988"/>
                    <a:pt x="1895" y="5034"/>
                    <a:pt x="1666" y="5034"/>
                  </a:cubicBezTo>
                  <a:lnTo>
                    <a:pt x="1370" y="5034"/>
                  </a:lnTo>
                  <a:cubicBezTo>
                    <a:pt x="1529" y="5011"/>
                    <a:pt x="1666" y="5011"/>
                    <a:pt x="1803" y="4920"/>
                  </a:cubicBezTo>
                  <a:cubicBezTo>
                    <a:pt x="1986" y="4828"/>
                    <a:pt x="2214" y="4806"/>
                    <a:pt x="2397" y="4714"/>
                  </a:cubicBezTo>
                  <a:cubicBezTo>
                    <a:pt x="2511" y="4646"/>
                    <a:pt x="2762" y="4509"/>
                    <a:pt x="2808" y="4372"/>
                  </a:cubicBezTo>
                  <a:cubicBezTo>
                    <a:pt x="2808" y="4303"/>
                    <a:pt x="2830" y="4212"/>
                    <a:pt x="2808" y="4144"/>
                  </a:cubicBezTo>
                  <a:cubicBezTo>
                    <a:pt x="2785" y="4098"/>
                    <a:pt x="2785" y="4075"/>
                    <a:pt x="2762" y="4075"/>
                  </a:cubicBezTo>
                  <a:cubicBezTo>
                    <a:pt x="2716" y="4052"/>
                    <a:pt x="2671" y="4052"/>
                    <a:pt x="2625" y="4052"/>
                  </a:cubicBezTo>
                  <a:cubicBezTo>
                    <a:pt x="2648" y="4007"/>
                    <a:pt x="2671" y="3961"/>
                    <a:pt x="2693" y="3915"/>
                  </a:cubicBezTo>
                  <a:cubicBezTo>
                    <a:pt x="2693" y="3893"/>
                    <a:pt x="2716" y="3664"/>
                    <a:pt x="2693" y="3664"/>
                  </a:cubicBezTo>
                  <a:cubicBezTo>
                    <a:pt x="2534" y="3596"/>
                    <a:pt x="2351" y="3619"/>
                    <a:pt x="2191" y="3596"/>
                  </a:cubicBezTo>
                  <a:cubicBezTo>
                    <a:pt x="2191" y="3505"/>
                    <a:pt x="2214" y="3413"/>
                    <a:pt x="2237" y="3345"/>
                  </a:cubicBezTo>
                  <a:cubicBezTo>
                    <a:pt x="2305" y="3185"/>
                    <a:pt x="2328" y="3025"/>
                    <a:pt x="2374" y="2888"/>
                  </a:cubicBezTo>
                  <a:cubicBezTo>
                    <a:pt x="2442" y="2774"/>
                    <a:pt x="2511" y="2660"/>
                    <a:pt x="2579" y="2546"/>
                  </a:cubicBezTo>
                  <a:cubicBezTo>
                    <a:pt x="2648" y="2409"/>
                    <a:pt x="2693" y="2272"/>
                    <a:pt x="2808" y="2135"/>
                  </a:cubicBezTo>
                  <a:cubicBezTo>
                    <a:pt x="2876" y="2044"/>
                    <a:pt x="2990" y="1998"/>
                    <a:pt x="3081" y="1907"/>
                  </a:cubicBezTo>
                  <a:cubicBezTo>
                    <a:pt x="3127" y="1861"/>
                    <a:pt x="3127" y="1815"/>
                    <a:pt x="3173" y="1770"/>
                  </a:cubicBezTo>
                  <a:cubicBezTo>
                    <a:pt x="3241" y="1701"/>
                    <a:pt x="3264" y="1724"/>
                    <a:pt x="3355" y="1678"/>
                  </a:cubicBezTo>
                  <a:cubicBezTo>
                    <a:pt x="3447" y="1656"/>
                    <a:pt x="3538" y="1656"/>
                    <a:pt x="3561" y="1564"/>
                  </a:cubicBezTo>
                  <a:cubicBezTo>
                    <a:pt x="3561" y="1519"/>
                    <a:pt x="3561" y="1450"/>
                    <a:pt x="3561" y="1405"/>
                  </a:cubicBezTo>
                  <a:cubicBezTo>
                    <a:pt x="3849" y="1270"/>
                    <a:pt x="4170" y="1216"/>
                    <a:pt x="4495" y="1216"/>
                  </a:cubicBezTo>
                  <a:cubicBezTo>
                    <a:pt x="4556" y="1216"/>
                    <a:pt x="4618" y="1218"/>
                    <a:pt x="4679" y="1222"/>
                  </a:cubicBezTo>
                  <a:lnTo>
                    <a:pt x="4634" y="1222"/>
                  </a:lnTo>
                  <a:cubicBezTo>
                    <a:pt x="4588" y="1245"/>
                    <a:pt x="4519" y="1245"/>
                    <a:pt x="4451" y="1290"/>
                  </a:cubicBezTo>
                  <a:cubicBezTo>
                    <a:pt x="4451" y="1290"/>
                    <a:pt x="4451" y="1427"/>
                    <a:pt x="4451" y="1496"/>
                  </a:cubicBezTo>
                  <a:cubicBezTo>
                    <a:pt x="4405" y="1587"/>
                    <a:pt x="4337" y="1633"/>
                    <a:pt x="4291" y="1747"/>
                  </a:cubicBezTo>
                  <a:cubicBezTo>
                    <a:pt x="4223" y="1838"/>
                    <a:pt x="4200" y="1930"/>
                    <a:pt x="4131" y="1998"/>
                  </a:cubicBezTo>
                  <a:cubicBezTo>
                    <a:pt x="4063" y="2135"/>
                    <a:pt x="3972" y="2203"/>
                    <a:pt x="3903" y="2318"/>
                  </a:cubicBezTo>
                  <a:cubicBezTo>
                    <a:pt x="3858" y="2432"/>
                    <a:pt x="3766" y="2523"/>
                    <a:pt x="3721" y="2614"/>
                  </a:cubicBezTo>
                  <a:cubicBezTo>
                    <a:pt x="3492" y="2980"/>
                    <a:pt x="3310" y="3413"/>
                    <a:pt x="3355" y="3870"/>
                  </a:cubicBezTo>
                  <a:cubicBezTo>
                    <a:pt x="3355" y="3893"/>
                    <a:pt x="3378" y="4052"/>
                    <a:pt x="3424" y="4052"/>
                  </a:cubicBezTo>
                  <a:cubicBezTo>
                    <a:pt x="3447" y="4052"/>
                    <a:pt x="3470" y="3870"/>
                    <a:pt x="3492" y="3847"/>
                  </a:cubicBezTo>
                  <a:cubicBezTo>
                    <a:pt x="3538" y="3687"/>
                    <a:pt x="3629" y="3550"/>
                    <a:pt x="3698" y="3413"/>
                  </a:cubicBezTo>
                  <a:cubicBezTo>
                    <a:pt x="3766" y="3276"/>
                    <a:pt x="3858" y="3185"/>
                    <a:pt x="3949" y="3071"/>
                  </a:cubicBezTo>
                  <a:cubicBezTo>
                    <a:pt x="4063" y="2934"/>
                    <a:pt x="4154" y="2797"/>
                    <a:pt x="4268" y="2683"/>
                  </a:cubicBezTo>
                  <a:cubicBezTo>
                    <a:pt x="4360" y="2591"/>
                    <a:pt x="4497" y="2523"/>
                    <a:pt x="4565" y="2432"/>
                  </a:cubicBezTo>
                  <a:cubicBezTo>
                    <a:pt x="4656" y="2340"/>
                    <a:pt x="4656" y="2226"/>
                    <a:pt x="4748" y="2135"/>
                  </a:cubicBezTo>
                  <a:cubicBezTo>
                    <a:pt x="4839" y="2044"/>
                    <a:pt x="4885" y="1998"/>
                    <a:pt x="4953" y="1907"/>
                  </a:cubicBezTo>
                  <a:cubicBezTo>
                    <a:pt x="5022" y="1793"/>
                    <a:pt x="5090" y="1770"/>
                    <a:pt x="5181" y="1724"/>
                  </a:cubicBezTo>
                  <a:cubicBezTo>
                    <a:pt x="5364" y="1656"/>
                    <a:pt x="5592" y="1542"/>
                    <a:pt x="5752" y="1427"/>
                  </a:cubicBezTo>
                  <a:cubicBezTo>
                    <a:pt x="5775" y="1405"/>
                    <a:pt x="5798" y="1336"/>
                    <a:pt x="5821" y="1336"/>
                  </a:cubicBezTo>
                  <a:cubicBezTo>
                    <a:pt x="5843" y="1336"/>
                    <a:pt x="5957" y="1382"/>
                    <a:pt x="5980" y="1382"/>
                  </a:cubicBezTo>
                  <a:cubicBezTo>
                    <a:pt x="6049" y="1405"/>
                    <a:pt x="6140" y="1427"/>
                    <a:pt x="6209" y="1473"/>
                  </a:cubicBezTo>
                  <a:cubicBezTo>
                    <a:pt x="6163" y="1473"/>
                    <a:pt x="6140" y="1519"/>
                    <a:pt x="6094" y="1519"/>
                  </a:cubicBezTo>
                  <a:cubicBezTo>
                    <a:pt x="6064" y="1519"/>
                    <a:pt x="6023" y="1509"/>
                    <a:pt x="5986" y="1509"/>
                  </a:cubicBezTo>
                  <a:cubicBezTo>
                    <a:pt x="5968" y="1509"/>
                    <a:pt x="5950" y="1511"/>
                    <a:pt x="5935" y="1519"/>
                  </a:cubicBezTo>
                  <a:cubicBezTo>
                    <a:pt x="5935" y="1542"/>
                    <a:pt x="5935" y="1542"/>
                    <a:pt x="5935" y="1564"/>
                  </a:cubicBezTo>
                  <a:lnTo>
                    <a:pt x="5935" y="1587"/>
                  </a:lnTo>
                  <a:cubicBezTo>
                    <a:pt x="5935" y="1610"/>
                    <a:pt x="5935" y="1610"/>
                    <a:pt x="5935" y="1633"/>
                  </a:cubicBezTo>
                  <a:cubicBezTo>
                    <a:pt x="5775" y="1747"/>
                    <a:pt x="5547" y="1815"/>
                    <a:pt x="5432" y="1975"/>
                  </a:cubicBezTo>
                  <a:cubicBezTo>
                    <a:pt x="5318" y="2112"/>
                    <a:pt x="5250" y="2226"/>
                    <a:pt x="5159" y="2363"/>
                  </a:cubicBezTo>
                  <a:cubicBezTo>
                    <a:pt x="5113" y="2455"/>
                    <a:pt x="5022" y="2500"/>
                    <a:pt x="4976" y="2591"/>
                  </a:cubicBezTo>
                  <a:cubicBezTo>
                    <a:pt x="4930" y="2660"/>
                    <a:pt x="4930" y="2751"/>
                    <a:pt x="4885" y="2843"/>
                  </a:cubicBezTo>
                  <a:cubicBezTo>
                    <a:pt x="4793" y="3025"/>
                    <a:pt x="4725" y="3231"/>
                    <a:pt x="4656" y="3436"/>
                  </a:cubicBezTo>
                  <a:cubicBezTo>
                    <a:pt x="4611" y="3573"/>
                    <a:pt x="4588" y="3687"/>
                    <a:pt x="4542" y="3824"/>
                  </a:cubicBezTo>
                  <a:cubicBezTo>
                    <a:pt x="4519" y="3893"/>
                    <a:pt x="4474" y="4075"/>
                    <a:pt x="4428" y="4144"/>
                  </a:cubicBezTo>
                  <a:cubicBezTo>
                    <a:pt x="4383" y="4166"/>
                    <a:pt x="4314" y="4189"/>
                    <a:pt x="4291" y="4258"/>
                  </a:cubicBezTo>
                  <a:cubicBezTo>
                    <a:pt x="4268" y="4281"/>
                    <a:pt x="4268" y="4326"/>
                    <a:pt x="4268" y="4372"/>
                  </a:cubicBezTo>
                  <a:cubicBezTo>
                    <a:pt x="4223" y="4577"/>
                    <a:pt x="4200" y="4806"/>
                    <a:pt x="4177" y="5011"/>
                  </a:cubicBezTo>
                  <a:cubicBezTo>
                    <a:pt x="4154" y="5034"/>
                    <a:pt x="4154" y="5057"/>
                    <a:pt x="4177" y="5079"/>
                  </a:cubicBezTo>
                  <a:lnTo>
                    <a:pt x="4177" y="5262"/>
                  </a:lnTo>
                  <a:cubicBezTo>
                    <a:pt x="4451" y="4646"/>
                    <a:pt x="4748" y="4052"/>
                    <a:pt x="5044" y="3459"/>
                  </a:cubicBezTo>
                  <a:cubicBezTo>
                    <a:pt x="5159" y="3253"/>
                    <a:pt x="5250" y="3025"/>
                    <a:pt x="5432" y="2865"/>
                  </a:cubicBezTo>
                  <a:cubicBezTo>
                    <a:pt x="5524" y="2797"/>
                    <a:pt x="5615" y="2728"/>
                    <a:pt x="5684" y="2660"/>
                  </a:cubicBezTo>
                  <a:cubicBezTo>
                    <a:pt x="5752" y="2591"/>
                    <a:pt x="5775" y="2500"/>
                    <a:pt x="5843" y="2477"/>
                  </a:cubicBezTo>
                  <a:cubicBezTo>
                    <a:pt x="5980" y="2409"/>
                    <a:pt x="6231" y="2432"/>
                    <a:pt x="6254" y="2272"/>
                  </a:cubicBezTo>
                  <a:cubicBezTo>
                    <a:pt x="6277" y="2249"/>
                    <a:pt x="6277" y="2226"/>
                    <a:pt x="6277" y="2203"/>
                  </a:cubicBezTo>
                  <a:cubicBezTo>
                    <a:pt x="6300" y="2158"/>
                    <a:pt x="6300" y="2181"/>
                    <a:pt x="6346" y="2158"/>
                  </a:cubicBezTo>
                  <a:cubicBezTo>
                    <a:pt x="6391" y="2135"/>
                    <a:pt x="6460" y="2089"/>
                    <a:pt x="6528" y="2089"/>
                  </a:cubicBezTo>
                  <a:cubicBezTo>
                    <a:pt x="6642" y="2044"/>
                    <a:pt x="6779" y="1975"/>
                    <a:pt x="6916" y="1930"/>
                  </a:cubicBezTo>
                  <a:cubicBezTo>
                    <a:pt x="6939" y="1930"/>
                    <a:pt x="6985" y="1930"/>
                    <a:pt x="7007" y="1907"/>
                  </a:cubicBezTo>
                  <a:cubicBezTo>
                    <a:pt x="7076" y="1907"/>
                    <a:pt x="7053" y="1907"/>
                    <a:pt x="7122" y="1930"/>
                  </a:cubicBezTo>
                  <a:cubicBezTo>
                    <a:pt x="7259" y="1952"/>
                    <a:pt x="7350" y="2021"/>
                    <a:pt x="7487" y="2044"/>
                  </a:cubicBezTo>
                  <a:cubicBezTo>
                    <a:pt x="7647" y="2044"/>
                    <a:pt x="7806" y="1975"/>
                    <a:pt x="7966" y="1930"/>
                  </a:cubicBezTo>
                  <a:lnTo>
                    <a:pt x="7966" y="1930"/>
                  </a:lnTo>
                  <a:cubicBezTo>
                    <a:pt x="7920" y="1952"/>
                    <a:pt x="7875" y="1975"/>
                    <a:pt x="7852" y="1998"/>
                  </a:cubicBezTo>
                  <a:cubicBezTo>
                    <a:pt x="7783" y="2044"/>
                    <a:pt x="7738" y="2067"/>
                    <a:pt x="7669" y="2089"/>
                  </a:cubicBezTo>
                  <a:cubicBezTo>
                    <a:pt x="7624" y="2112"/>
                    <a:pt x="7578" y="2135"/>
                    <a:pt x="7555" y="2181"/>
                  </a:cubicBezTo>
                  <a:cubicBezTo>
                    <a:pt x="7510" y="2203"/>
                    <a:pt x="7510" y="2249"/>
                    <a:pt x="7510" y="2295"/>
                  </a:cubicBezTo>
                  <a:cubicBezTo>
                    <a:pt x="7510" y="2283"/>
                    <a:pt x="7508" y="2278"/>
                    <a:pt x="7506" y="2278"/>
                  </a:cubicBezTo>
                  <a:lnTo>
                    <a:pt x="7506" y="2278"/>
                  </a:lnTo>
                  <a:cubicBezTo>
                    <a:pt x="7501" y="2278"/>
                    <a:pt x="7492" y="2329"/>
                    <a:pt x="7510" y="2432"/>
                  </a:cubicBezTo>
                  <a:cubicBezTo>
                    <a:pt x="7510" y="2455"/>
                    <a:pt x="7510" y="2500"/>
                    <a:pt x="7510" y="2523"/>
                  </a:cubicBezTo>
                  <a:cubicBezTo>
                    <a:pt x="7510" y="2546"/>
                    <a:pt x="7510" y="2569"/>
                    <a:pt x="7532" y="2569"/>
                  </a:cubicBezTo>
                  <a:cubicBezTo>
                    <a:pt x="7555" y="2569"/>
                    <a:pt x="7601" y="2546"/>
                    <a:pt x="7624" y="2546"/>
                  </a:cubicBezTo>
                  <a:cubicBezTo>
                    <a:pt x="7647" y="2546"/>
                    <a:pt x="7692" y="2523"/>
                    <a:pt x="7715" y="2500"/>
                  </a:cubicBezTo>
                  <a:cubicBezTo>
                    <a:pt x="7738" y="2477"/>
                    <a:pt x="7761" y="2455"/>
                    <a:pt x="7783" y="2432"/>
                  </a:cubicBezTo>
                  <a:cubicBezTo>
                    <a:pt x="7806" y="2409"/>
                    <a:pt x="7829" y="2409"/>
                    <a:pt x="7875" y="2409"/>
                  </a:cubicBezTo>
                  <a:cubicBezTo>
                    <a:pt x="7898" y="2386"/>
                    <a:pt x="7920" y="2363"/>
                    <a:pt x="7943" y="2340"/>
                  </a:cubicBezTo>
                  <a:cubicBezTo>
                    <a:pt x="7989" y="2318"/>
                    <a:pt x="8012" y="2318"/>
                    <a:pt x="8057" y="2318"/>
                  </a:cubicBezTo>
                  <a:cubicBezTo>
                    <a:pt x="8080" y="2295"/>
                    <a:pt x="8126" y="2295"/>
                    <a:pt x="8149" y="2272"/>
                  </a:cubicBezTo>
                  <a:cubicBezTo>
                    <a:pt x="8194" y="2249"/>
                    <a:pt x="8217" y="2249"/>
                    <a:pt x="8263" y="2249"/>
                  </a:cubicBezTo>
                  <a:cubicBezTo>
                    <a:pt x="8263" y="2249"/>
                    <a:pt x="8263" y="2249"/>
                    <a:pt x="8263" y="2226"/>
                  </a:cubicBezTo>
                  <a:cubicBezTo>
                    <a:pt x="8263" y="2226"/>
                    <a:pt x="8286" y="2203"/>
                    <a:pt x="8286" y="2181"/>
                  </a:cubicBezTo>
                  <a:cubicBezTo>
                    <a:pt x="8286" y="2158"/>
                    <a:pt x="8286" y="2112"/>
                    <a:pt x="8286" y="2089"/>
                  </a:cubicBezTo>
                  <a:cubicBezTo>
                    <a:pt x="8286" y="2067"/>
                    <a:pt x="8286" y="2044"/>
                    <a:pt x="8286" y="2021"/>
                  </a:cubicBezTo>
                  <a:cubicBezTo>
                    <a:pt x="8377" y="2135"/>
                    <a:pt x="8445" y="2295"/>
                    <a:pt x="8491" y="2432"/>
                  </a:cubicBezTo>
                  <a:lnTo>
                    <a:pt x="8400" y="2432"/>
                  </a:lnTo>
                  <a:cubicBezTo>
                    <a:pt x="8354" y="2432"/>
                    <a:pt x="8331" y="2432"/>
                    <a:pt x="8286" y="2455"/>
                  </a:cubicBezTo>
                  <a:cubicBezTo>
                    <a:pt x="8251" y="2455"/>
                    <a:pt x="8217" y="2449"/>
                    <a:pt x="8186" y="2449"/>
                  </a:cubicBezTo>
                  <a:cubicBezTo>
                    <a:pt x="8154" y="2449"/>
                    <a:pt x="8126" y="2455"/>
                    <a:pt x="8103" y="2477"/>
                  </a:cubicBezTo>
                  <a:cubicBezTo>
                    <a:pt x="8057" y="2500"/>
                    <a:pt x="8057" y="2546"/>
                    <a:pt x="8057" y="2591"/>
                  </a:cubicBezTo>
                  <a:cubicBezTo>
                    <a:pt x="8057" y="2614"/>
                    <a:pt x="8057" y="2660"/>
                    <a:pt x="8057" y="2706"/>
                  </a:cubicBezTo>
                  <a:cubicBezTo>
                    <a:pt x="8057" y="2740"/>
                    <a:pt x="8057" y="2763"/>
                    <a:pt x="8057" y="2774"/>
                  </a:cubicBezTo>
                  <a:cubicBezTo>
                    <a:pt x="8057" y="2797"/>
                    <a:pt x="8057" y="2820"/>
                    <a:pt x="8080" y="2843"/>
                  </a:cubicBezTo>
                  <a:cubicBezTo>
                    <a:pt x="8080" y="2843"/>
                    <a:pt x="8080" y="2865"/>
                    <a:pt x="8103" y="2865"/>
                  </a:cubicBezTo>
                  <a:lnTo>
                    <a:pt x="8172" y="2865"/>
                  </a:lnTo>
                  <a:cubicBezTo>
                    <a:pt x="8217" y="2865"/>
                    <a:pt x="8240" y="2820"/>
                    <a:pt x="8286" y="2820"/>
                  </a:cubicBezTo>
                  <a:cubicBezTo>
                    <a:pt x="8286" y="2843"/>
                    <a:pt x="8308" y="2843"/>
                    <a:pt x="8308" y="2843"/>
                  </a:cubicBezTo>
                  <a:cubicBezTo>
                    <a:pt x="8331" y="2843"/>
                    <a:pt x="8331" y="2820"/>
                    <a:pt x="8331" y="2820"/>
                  </a:cubicBezTo>
                  <a:lnTo>
                    <a:pt x="8400" y="2820"/>
                  </a:lnTo>
                  <a:cubicBezTo>
                    <a:pt x="8445" y="2820"/>
                    <a:pt x="8514" y="2820"/>
                    <a:pt x="8537" y="2797"/>
                  </a:cubicBezTo>
                  <a:cubicBezTo>
                    <a:pt x="8560" y="2774"/>
                    <a:pt x="8560" y="2774"/>
                    <a:pt x="8560" y="2751"/>
                  </a:cubicBezTo>
                  <a:lnTo>
                    <a:pt x="8560" y="2728"/>
                  </a:lnTo>
                  <a:cubicBezTo>
                    <a:pt x="8560" y="2706"/>
                    <a:pt x="8560" y="2706"/>
                    <a:pt x="8560" y="2683"/>
                  </a:cubicBezTo>
                  <a:cubicBezTo>
                    <a:pt x="8560" y="2660"/>
                    <a:pt x="8560" y="2637"/>
                    <a:pt x="8560" y="2591"/>
                  </a:cubicBezTo>
                  <a:cubicBezTo>
                    <a:pt x="8651" y="2774"/>
                    <a:pt x="8742" y="2911"/>
                    <a:pt x="8925" y="3002"/>
                  </a:cubicBezTo>
                  <a:cubicBezTo>
                    <a:pt x="9153" y="3116"/>
                    <a:pt x="9404" y="3185"/>
                    <a:pt x="9632" y="3276"/>
                  </a:cubicBezTo>
                  <a:cubicBezTo>
                    <a:pt x="9792" y="3368"/>
                    <a:pt x="9952" y="3459"/>
                    <a:pt x="10112" y="3527"/>
                  </a:cubicBezTo>
                  <a:cubicBezTo>
                    <a:pt x="10066" y="3619"/>
                    <a:pt x="10020" y="3687"/>
                    <a:pt x="9975" y="3778"/>
                  </a:cubicBezTo>
                  <a:cubicBezTo>
                    <a:pt x="9929" y="3824"/>
                    <a:pt x="9883" y="3938"/>
                    <a:pt x="9838" y="3984"/>
                  </a:cubicBezTo>
                  <a:cubicBezTo>
                    <a:pt x="9838" y="3984"/>
                    <a:pt x="9838" y="3984"/>
                    <a:pt x="9838" y="4007"/>
                  </a:cubicBezTo>
                  <a:cubicBezTo>
                    <a:pt x="9746" y="4007"/>
                    <a:pt x="9610" y="4166"/>
                    <a:pt x="9564" y="4189"/>
                  </a:cubicBezTo>
                  <a:cubicBezTo>
                    <a:pt x="9450" y="4235"/>
                    <a:pt x="9313" y="4235"/>
                    <a:pt x="9176" y="4258"/>
                  </a:cubicBezTo>
                  <a:cubicBezTo>
                    <a:pt x="8856" y="4281"/>
                    <a:pt x="8560" y="4303"/>
                    <a:pt x="8308" y="4509"/>
                  </a:cubicBezTo>
                  <a:cubicBezTo>
                    <a:pt x="8149" y="4623"/>
                    <a:pt x="8012" y="4737"/>
                    <a:pt x="7989" y="4943"/>
                  </a:cubicBezTo>
                  <a:lnTo>
                    <a:pt x="7989" y="4965"/>
                  </a:lnTo>
                  <a:cubicBezTo>
                    <a:pt x="7989" y="4965"/>
                    <a:pt x="7989" y="4965"/>
                    <a:pt x="7989" y="4988"/>
                  </a:cubicBezTo>
                  <a:cubicBezTo>
                    <a:pt x="7989" y="5034"/>
                    <a:pt x="7989" y="5079"/>
                    <a:pt x="7989" y="5148"/>
                  </a:cubicBezTo>
                  <a:cubicBezTo>
                    <a:pt x="7989" y="5171"/>
                    <a:pt x="7989" y="5171"/>
                    <a:pt x="8012" y="5194"/>
                  </a:cubicBezTo>
                  <a:cubicBezTo>
                    <a:pt x="7989" y="5216"/>
                    <a:pt x="7989" y="5216"/>
                    <a:pt x="7966" y="5262"/>
                  </a:cubicBezTo>
                  <a:cubicBezTo>
                    <a:pt x="7966" y="5262"/>
                    <a:pt x="7966" y="5285"/>
                    <a:pt x="7966" y="5285"/>
                  </a:cubicBezTo>
                  <a:lnTo>
                    <a:pt x="7966" y="5308"/>
                  </a:lnTo>
                  <a:cubicBezTo>
                    <a:pt x="7966" y="5331"/>
                    <a:pt x="7966" y="5353"/>
                    <a:pt x="7966" y="5376"/>
                  </a:cubicBezTo>
                  <a:cubicBezTo>
                    <a:pt x="7966" y="5422"/>
                    <a:pt x="7966" y="5490"/>
                    <a:pt x="7966" y="5513"/>
                  </a:cubicBezTo>
                  <a:lnTo>
                    <a:pt x="7966" y="5536"/>
                  </a:lnTo>
                  <a:cubicBezTo>
                    <a:pt x="7989" y="5582"/>
                    <a:pt x="8012" y="5604"/>
                    <a:pt x="8080" y="5627"/>
                  </a:cubicBezTo>
                  <a:cubicBezTo>
                    <a:pt x="8080" y="5673"/>
                    <a:pt x="8080" y="5696"/>
                    <a:pt x="8080" y="5741"/>
                  </a:cubicBezTo>
                  <a:cubicBezTo>
                    <a:pt x="8080" y="5753"/>
                    <a:pt x="8080" y="5759"/>
                    <a:pt x="8080" y="5764"/>
                  </a:cubicBezTo>
                  <a:cubicBezTo>
                    <a:pt x="8103" y="5878"/>
                    <a:pt x="8149" y="5947"/>
                    <a:pt x="8217" y="6015"/>
                  </a:cubicBezTo>
                  <a:cubicBezTo>
                    <a:pt x="8194" y="6038"/>
                    <a:pt x="8172" y="6084"/>
                    <a:pt x="8149" y="6107"/>
                  </a:cubicBezTo>
                  <a:cubicBezTo>
                    <a:pt x="8149" y="6175"/>
                    <a:pt x="8149" y="6289"/>
                    <a:pt x="8149" y="6335"/>
                  </a:cubicBezTo>
                  <a:lnTo>
                    <a:pt x="8149" y="6358"/>
                  </a:lnTo>
                  <a:lnTo>
                    <a:pt x="8172" y="6358"/>
                  </a:lnTo>
                  <a:cubicBezTo>
                    <a:pt x="8172" y="6403"/>
                    <a:pt x="8194" y="6426"/>
                    <a:pt x="8217" y="6449"/>
                  </a:cubicBezTo>
                  <a:cubicBezTo>
                    <a:pt x="8172" y="6449"/>
                    <a:pt x="8126" y="6449"/>
                    <a:pt x="8103" y="6472"/>
                  </a:cubicBezTo>
                  <a:cubicBezTo>
                    <a:pt x="7966" y="6517"/>
                    <a:pt x="7875" y="6586"/>
                    <a:pt x="7783" y="6677"/>
                  </a:cubicBezTo>
                  <a:cubicBezTo>
                    <a:pt x="7601" y="6837"/>
                    <a:pt x="7395" y="6997"/>
                    <a:pt x="7281" y="7202"/>
                  </a:cubicBezTo>
                  <a:cubicBezTo>
                    <a:pt x="7213" y="7294"/>
                    <a:pt x="7167" y="7408"/>
                    <a:pt x="7167" y="7545"/>
                  </a:cubicBezTo>
                  <a:cubicBezTo>
                    <a:pt x="7167" y="7636"/>
                    <a:pt x="7144" y="7727"/>
                    <a:pt x="7167" y="7818"/>
                  </a:cubicBezTo>
                  <a:cubicBezTo>
                    <a:pt x="7190" y="7841"/>
                    <a:pt x="7213" y="7864"/>
                    <a:pt x="7236" y="7864"/>
                  </a:cubicBezTo>
                  <a:cubicBezTo>
                    <a:pt x="7259" y="7864"/>
                    <a:pt x="7281" y="7841"/>
                    <a:pt x="7304" y="7818"/>
                  </a:cubicBezTo>
                  <a:cubicBezTo>
                    <a:pt x="7327" y="7682"/>
                    <a:pt x="7373" y="7590"/>
                    <a:pt x="7441" y="7476"/>
                  </a:cubicBezTo>
                  <a:cubicBezTo>
                    <a:pt x="7464" y="7408"/>
                    <a:pt x="7510" y="7362"/>
                    <a:pt x="7555" y="7316"/>
                  </a:cubicBezTo>
                  <a:cubicBezTo>
                    <a:pt x="7601" y="7271"/>
                    <a:pt x="7647" y="7225"/>
                    <a:pt x="7692" y="7179"/>
                  </a:cubicBezTo>
                  <a:cubicBezTo>
                    <a:pt x="7738" y="7134"/>
                    <a:pt x="7783" y="7088"/>
                    <a:pt x="7852" y="7042"/>
                  </a:cubicBezTo>
                  <a:cubicBezTo>
                    <a:pt x="7852" y="7042"/>
                    <a:pt x="7873" y="7021"/>
                    <a:pt x="7875" y="7020"/>
                  </a:cubicBezTo>
                  <a:lnTo>
                    <a:pt x="7875" y="7020"/>
                  </a:lnTo>
                  <a:cubicBezTo>
                    <a:pt x="7783" y="7111"/>
                    <a:pt x="7715" y="7225"/>
                    <a:pt x="7624" y="7362"/>
                  </a:cubicBezTo>
                  <a:cubicBezTo>
                    <a:pt x="7441" y="7682"/>
                    <a:pt x="7395" y="8047"/>
                    <a:pt x="7441" y="8412"/>
                  </a:cubicBezTo>
                  <a:cubicBezTo>
                    <a:pt x="7464" y="8595"/>
                    <a:pt x="7532" y="8754"/>
                    <a:pt x="7647" y="8868"/>
                  </a:cubicBezTo>
                  <a:cubicBezTo>
                    <a:pt x="7624" y="8891"/>
                    <a:pt x="7624" y="8937"/>
                    <a:pt x="7624" y="8960"/>
                  </a:cubicBezTo>
                  <a:cubicBezTo>
                    <a:pt x="7624" y="9028"/>
                    <a:pt x="7624" y="9120"/>
                    <a:pt x="7647" y="9188"/>
                  </a:cubicBezTo>
                  <a:cubicBezTo>
                    <a:pt x="7783" y="9279"/>
                    <a:pt x="7920" y="9348"/>
                    <a:pt x="8103" y="9348"/>
                  </a:cubicBezTo>
                  <a:cubicBezTo>
                    <a:pt x="8149" y="9348"/>
                    <a:pt x="8194" y="9325"/>
                    <a:pt x="8240" y="9325"/>
                  </a:cubicBezTo>
                  <a:cubicBezTo>
                    <a:pt x="8263" y="9325"/>
                    <a:pt x="8308" y="9348"/>
                    <a:pt x="8354" y="9348"/>
                  </a:cubicBezTo>
                  <a:cubicBezTo>
                    <a:pt x="8445" y="9325"/>
                    <a:pt x="8514" y="9279"/>
                    <a:pt x="8605" y="9256"/>
                  </a:cubicBezTo>
                  <a:cubicBezTo>
                    <a:pt x="8628" y="9234"/>
                    <a:pt x="8651" y="9234"/>
                    <a:pt x="8674" y="9211"/>
                  </a:cubicBezTo>
                  <a:lnTo>
                    <a:pt x="8674" y="9211"/>
                  </a:lnTo>
                  <a:cubicBezTo>
                    <a:pt x="8628" y="9348"/>
                    <a:pt x="8582" y="9462"/>
                    <a:pt x="8537" y="9576"/>
                  </a:cubicBezTo>
                  <a:cubicBezTo>
                    <a:pt x="8514" y="9599"/>
                    <a:pt x="8514" y="9736"/>
                    <a:pt x="8537" y="9804"/>
                  </a:cubicBezTo>
                  <a:lnTo>
                    <a:pt x="8537" y="9827"/>
                  </a:lnTo>
                  <a:lnTo>
                    <a:pt x="8811" y="9827"/>
                  </a:lnTo>
                  <a:cubicBezTo>
                    <a:pt x="8879" y="9827"/>
                    <a:pt x="8856" y="9804"/>
                    <a:pt x="8902" y="9759"/>
                  </a:cubicBezTo>
                  <a:cubicBezTo>
                    <a:pt x="8925" y="9690"/>
                    <a:pt x="8970" y="9599"/>
                    <a:pt x="9016" y="9530"/>
                  </a:cubicBezTo>
                  <a:cubicBezTo>
                    <a:pt x="9085" y="9393"/>
                    <a:pt x="9199" y="9302"/>
                    <a:pt x="9290" y="9211"/>
                  </a:cubicBezTo>
                  <a:cubicBezTo>
                    <a:pt x="9427" y="9051"/>
                    <a:pt x="9587" y="8891"/>
                    <a:pt x="9655" y="8686"/>
                  </a:cubicBezTo>
                  <a:cubicBezTo>
                    <a:pt x="9701" y="8549"/>
                    <a:pt x="9701" y="8412"/>
                    <a:pt x="9701" y="8252"/>
                  </a:cubicBezTo>
                  <a:cubicBezTo>
                    <a:pt x="9701" y="8092"/>
                    <a:pt x="9678" y="7955"/>
                    <a:pt x="9564" y="7841"/>
                  </a:cubicBezTo>
                  <a:cubicBezTo>
                    <a:pt x="9518" y="7796"/>
                    <a:pt x="9473" y="7750"/>
                    <a:pt x="9427" y="7750"/>
                  </a:cubicBezTo>
                  <a:cubicBezTo>
                    <a:pt x="9414" y="7743"/>
                    <a:pt x="9402" y="7741"/>
                    <a:pt x="9393" y="7741"/>
                  </a:cubicBezTo>
                  <a:cubicBezTo>
                    <a:pt x="9370" y="7741"/>
                    <a:pt x="9358" y="7757"/>
                    <a:pt x="9358" y="7773"/>
                  </a:cubicBezTo>
                  <a:cubicBezTo>
                    <a:pt x="9358" y="7796"/>
                    <a:pt x="9358" y="7818"/>
                    <a:pt x="9358" y="7841"/>
                  </a:cubicBezTo>
                  <a:cubicBezTo>
                    <a:pt x="9358" y="7887"/>
                    <a:pt x="9358" y="7955"/>
                    <a:pt x="9358" y="8001"/>
                  </a:cubicBezTo>
                  <a:cubicBezTo>
                    <a:pt x="9358" y="8024"/>
                    <a:pt x="9358" y="8047"/>
                    <a:pt x="9381" y="8047"/>
                  </a:cubicBezTo>
                  <a:cubicBezTo>
                    <a:pt x="9404" y="8115"/>
                    <a:pt x="9427" y="8161"/>
                    <a:pt x="9450" y="8229"/>
                  </a:cubicBezTo>
                  <a:cubicBezTo>
                    <a:pt x="9358" y="8480"/>
                    <a:pt x="9130" y="8663"/>
                    <a:pt x="8948" y="8846"/>
                  </a:cubicBezTo>
                  <a:cubicBezTo>
                    <a:pt x="8948" y="8800"/>
                    <a:pt x="8948" y="8754"/>
                    <a:pt x="8948" y="8709"/>
                  </a:cubicBezTo>
                  <a:cubicBezTo>
                    <a:pt x="8936" y="8686"/>
                    <a:pt x="8919" y="8680"/>
                    <a:pt x="8902" y="8680"/>
                  </a:cubicBezTo>
                  <a:cubicBezTo>
                    <a:pt x="8885" y="8680"/>
                    <a:pt x="8868" y="8686"/>
                    <a:pt x="8856" y="8686"/>
                  </a:cubicBezTo>
                  <a:cubicBezTo>
                    <a:pt x="8811" y="8709"/>
                    <a:pt x="8765" y="8731"/>
                    <a:pt x="8742" y="8754"/>
                  </a:cubicBezTo>
                  <a:cubicBezTo>
                    <a:pt x="8925" y="8572"/>
                    <a:pt x="9130" y="8298"/>
                    <a:pt x="9153" y="8047"/>
                  </a:cubicBezTo>
                  <a:cubicBezTo>
                    <a:pt x="9176" y="7933"/>
                    <a:pt x="9153" y="7796"/>
                    <a:pt x="9153" y="7682"/>
                  </a:cubicBezTo>
                  <a:cubicBezTo>
                    <a:pt x="9153" y="7659"/>
                    <a:pt x="9153" y="7659"/>
                    <a:pt x="9153" y="7659"/>
                  </a:cubicBezTo>
                  <a:cubicBezTo>
                    <a:pt x="9062" y="7682"/>
                    <a:pt x="8993" y="7727"/>
                    <a:pt x="8925" y="7773"/>
                  </a:cubicBezTo>
                  <a:cubicBezTo>
                    <a:pt x="8925" y="7773"/>
                    <a:pt x="8925" y="7796"/>
                    <a:pt x="8925" y="7796"/>
                  </a:cubicBezTo>
                  <a:cubicBezTo>
                    <a:pt x="8856" y="7887"/>
                    <a:pt x="8788" y="8001"/>
                    <a:pt x="8719" y="8092"/>
                  </a:cubicBezTo>
                  <a:cubicBezTo>
                    <a:pt x="8719" y="7955"/>
                    <a:pt x="8697" y="7818"/>
                    <a:pt x="8628" y="7750"/>
                  </a:cubicBezTo>
                  <a:cubicBezTo>
                    <a:pt x="8570" y="7683"/>
                    <a:pt x="8509" y="7656"/>
                    <a:pt x="8448" y="7656"/>
                  </a:cubicBezTo>
                  <a:cubicBezTo>
                    <a:pt x="8365" y="7656"/>
                    <a:pt x="8283" y="7707"/>
                    <a:pt x="8217" y="7773"/>
                  </a:cubicBezTo>
                  <a:cubicBezTo>
                    <a:pt x="8146" y="7832"/>
                    <a:pt x="8124" y="7867"/>
                    <a:pt x="8106" y="7867"/>
                  </a:cubicBezTo>
                  <a:cubicBezTo>
                    <a:pt x="8091" y="7867"/>
                    <a:pt x="8078" y="7838"/>
                    <a:pt x="8035" y="7773"/>
                  </a:cubicBezTo>
                  <a:cubicBezTo>
                    <a:pt x="7989" y="7727"/>
                    <a:pt x="7966" y="7682"/>
                    <a:pt x="7966" y="7636"/>
                  </a:cubicBezTo>
                  <a:cubicBezTo>
                    <a:pt x="8012" y="7476"/>
                    <a:pt x="8172" y="7362"/>
                    <a:pt x="8286" y="7271"/>
                  </a:cubicBezTo>
                  <a:cubicBezTo>
                    <a:pt x="8445" y="7134"/>
                    <a:pt x="8582" y="7020"/>
                    <a:pt x="8742" y="6928"/>
                  </a:cubicBezTo>
                  <a:lnTo>
                    <a:pt x="8742" y="6928"/>
                  </a:lnTo>
                  <a:cubicBezTo>
                    <a:pt x="8742" y="6974"/>
                    <a:pt x="8742" y="7042"/>
                    <a:pt x="8719" y="7111"/>
                  </a:cubicBezTo>
                  <a:cubicBezTo>
                    <a:pt x="8719" y="7134"/>
                    <a:pt x="8719" y="7134"/>
                    <a:pt x="8719" y="7134"/>
                  </a:cubicBezTo>
                  <a:cubicBezTo>
                    <a:pt x="8719" y="7179"/>
                    <a:pt x="8719" y="7202"/>
                    <a:pt x="8719" y="7225"/>
                  </a:cubicBezTo>
                  <a:cubicBezTo>
                    <a:pt x="8719" y="7225"/>
                    <a:pt x="8719" y="7248"/>
                    <a:pt x="8719" y="7248"/>
                  </a:cubicBezTo>
                  <a:lnTo>
                    <a:pt x="8719" y="7316"/>
                  </a:lnTo>
                  <a:cubicBezTo>
                    <a:pt x="8719" y="7316"/>
                    <a:pt x="8742" y="7294"/>
                    <a:pt x="8742" y="7294"/>
                  </a:cubicBezTo>
                  <a:cubicBezTo>
                    <a:pt x="8742" y="7463"/>
                    <a:pt x="8805" y="7595"/>
                    <a:pt x="8950" y="7595"/>
                  </a:cubicBezTo>
                  <a:cubicBezTo>
                    <a:pt x="9000" y="7595"/>
                    <a:pt x="9060" y="7580"/>
                    <a:pt x="9130" y="7545"/>
                  </a:cubicBezTo>
                  <a:cubicBezTo>
                    <a:pt x="9290" y="7453"/>
                    <a:pt x="9381" y="7316"/>
                    <a:pt x="9450" y="7157"/>
                  </a:cubicBezTo>
                  <a:cubicBezTo>
                    <a:pt x="9541" y="6974"/>
                    <a:pt x="9632" y="6814"/>
                    <a:pt x="9655" y="6632"/>
                  </a:cubicBezTo>
                  <a:cubicBezTo>
                    <a:pt x="9678" y="6540"/>
                    <a:pt x="9678" y="6449"/>
                    <a:pt x="9701" y="6335"/>
                  </a:cubicBezTo>
                  <a:cubicBezTo>
                    <a:pt x="9701" y="6350"/>
                    <a:pt x="9701" y="6365"/>
                    <a:pt x="9701" y="6380"/>
                  </a:cubicBezTo>
                  <a:cubicBezTo>
                    <a:pt x="10112" y="6084"/>
                    <a:pt x="10591" y="5513"/>
                    <a:pt x="10591" y="4943"/>
                  </a:cubicBezTo>
                  <a:cubicBezTo>
                    <a:pt x="10637" y="4943"/>
                    <a:pt x="10682" y="4897"/>
                    <a:pt x="10705" y="4874"/>
                  </a:cubicBezTo>
                  <a:cubicBezTo>
                    <a:pt x="10705" y="4859"/>
                    <a:pt x="10705" y="4844"/>
                    <a:pt x="10705" y="4828"/>
                  </a:cubicBezTo>
                  <a:cubicBezTo>
                    <a:pt x="10728" y="4669"/>
                    <a:pt x="10728" y="4509"/>
                    <a:pt x="10705" y="4349"/>
                  </a:cubicBezTo>
                  <a:cubicBezTo>
                    <a:pt x="10728" y="4235"/>
                    <a:pt x="10751" y="4098"/>
                    <a:pt x="10774" y="3984"/>
                  </a:cubicBezTo>
                  <a:lnTo>
                    <a:pt x="10774" y="3938"/>
                  </a:lnTo>
                  <a:cubicBezTo>
                    <a:pt x="10774" y="3893"/>
                    <a:pt x="10774" y="3847"/>
                    <a:pt x="10774" y="3801"/>
                  </a:cubicBezTo>
                  <a:lnTo>
                    <a:pt x="10774" y="3778"/>
                  </a:lnTo>
                  <a:cubicBezTo>
                    <a:pt x="10774" y="3756"/>
                    <a:pt x="10774" y="3733"/>
                    <a:pt x="10774" y="3710"/>
                  </a:cubicBezTo>
                  <a:cubicBezTo>
                    <a:pt x="10751" y="3619"/>
                    <a:pt x="10705" y="3482"/>
                    <a:pt x="10637" y="3413"/>
                  </a:cubicBezTo>
                  <a:cubicBezTo>
                    <a:pt x="10591" y="3345"/>
                    <a:pt x="10545" y="3322"/>
                    <a:pt x="10477" y="3299"/>
                  </a:cubicBezTo>
                  <a:cubicBezTo>
                    <a:pt x="10431" y="3299"/>
                    <a:pt x="10363" y="3322"/>
                    <a:pt x="10340" y="3322"/>
                  </a:cubicBezTo>
                  <a:cubicBezTo>
                    <a:pt x="10249" y="3299"/>
                    <a:pt x="10157" y="3185"/>
                    <a:pt x="10089" y="3116"/>
                  </a:cubicBezTo>
                  <a:cubicBezTo>
                    <a:pt x="9952" y="3025"/>
                    <a:pt x="9815" y="2957"/>
                    <a:pt x="9678" y="2888"/>
                  </a:cubicBezTo>
                  <a:cubicBezTo>
                    <a:pt x="9450" y="2751"/>
                    <a:pt x="9153" y="2683"/>
                    <a:pt x="8948" y="2523"/>
                  </a:cubicBezTo>
                  <a:cubicBezTo>
                    <a:pt x="8765" y="2386"/>
                    <a:pt x="8719" y="2112"/>
                    <a:pt x="8651" y="1907"/>
                  </a:cubicBezTo>
                  <a:cubicBezTo>
                    <a:pt x="8560" y="1701"/>
                    <a:pt x="8445" y="1496"/>
                    <a:pt x="8217" y="1427"/>
                  </a:cubicBezTo>
                  <a:cubicBezTo>
                    <a:pt x="8177" y="1417"/>
                    <a:pt x="8137" y="1413"/>
                    <a:pt x="8098" y="1413"/>
                  </a:cubicBezTo>
                  <a:cubicBezTo>
                    <a:pt x="7909" y="1413"/>
                    <a:pt x="7729" y="1510"/>
                    <a:pt x="7551" y="1510"/>
                  </a:cubicBezTo>
                  <a:cubicBezTo>
                    <a:pt x="7515" y="1510"/>
                    <a:pt x="7478" y="1506"/>
                    <a:pt x="7441" y="1496"/>
                  </a:cubicBezTo>
                  <a:cubicBezTo>
                    <a:pt x="7213" y="1427"/>
                    <a:pt x="7007" y="1245"/>
                    <a:pt x="6802" y="1131"/>
                  </a:cubicBezTo>
                  <a:cubicBezTo>
                    <a:pt x="6528" y="994"/>
                    <a:pt x="6231" y="857"/>
                    <a:pt x="5935" y="788"/>
                  </a:cubicBezTo>
                  <a:cubicBezTo>
                    <a:pt x="5752" y="743"/>
                    <a:pt x="5592" y="720"/>
                    <a:pt x="5410" y="697"/>
                  </a:cubicBezTo>
                  <a:lnTo>
                    <a:pt x="5250" y="697"/>
                  </a:lnTo>
                  <a:cubicBezTo>
                    <a:pt x="5181" y="674"/>
                    <a:pt x="5090" y="674"/>
                    <a:pt x="4999" y="674"/>
                  </a:cubicBezTo>
                  <a:cubicBezTo>
                    <a:pt x="4953" y="674"/>
                    <a:pt x="4771" y="674"/>
                    <a:pt x="4725" y="651"/>
                  </a:cubicBezTo>
                  <a:cubicBezTo>
                    <a:pt x="4656" y="606"/>
                    <a:pt x="4588" y="469"/>
                    <a:pt x="4497" y="400"/>
                  </a:cubicBezTo>
                  <a:cubicBezTo>
                    <a:pt x="4405" y="309"/>
                    <a:pt x="4268" y="240"/>
                    <a:pt x="4154" y="172"/>
                  </a:cubicBezTo>
                  <a:cubicBezTo>
                    <a:pt x="3948" y="78"/>
                    <a:pt x="3712" y="0"/>
                    <a:pt x="34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103"/>
            <p:cNvSpPr/>
            <p:nvPr/>
          </p:nvSpPr>
          <p:spPr>
            <a:xfrm rot="-1550670" flipH="1">
              <a:off x="4212539" y="2014445"/>
              <a:ext cx="265047" cy="381502"/>
            </a:xfrm>
            <a:custGeom>
              <a:avLst/>
              <a:gdLst/>
              <a:ahLst/>
              <a:cxnLst/>
              <a:rect l="l" t="t" r="r" b="b"/>
              <a:pathLst>
                <a:path w="2763" h="3977" extrusionOk="0">
                  <a:moveTo>
                    <a:pt x="300" y="0"/>
                  </a:moveTo>
                  <a:cubicBezTo>
                    <a:pt x="257" y="0"/>
                    <a:pt x="221" y="134"/>
                    <a:pt x="206" y="227"/>
                  </a:cubicBezTo>
                  <a:cubicBezTo>
                    <a:pt x="137" y="524"/>
                    <a:pt x="69" y="843"/>
                    <a:pt x="23" y="1163"/>
                  </a:cubicBezTo>
                  <a:cubicBezTo>
                    <a:pt x="0" y="1345"/>
                    <a:pt x="0" y="1528"/>
                    <a:pt x="0" y="1711"/>
                  </a:cubicBezTo>
                  <a:cubicBezTo>
                    <a:pt x="0" y="1733"/>
                    <a:pt x="0" y="1779"/>
                    <a:pt x="0" y="1802"/>
                  </a:cubicBezTo>
                  <a:cubicBezTo>
                    <a:pt x="0" y="1802"/>
                    <a:pt x="0" y="1802"/>
                    <a:pt x="0" y="1825"/>
                  </a:cubicBezTo>
                  <a:cubicBezTo>
                    <a:pt x="0" y="2167"/>
                    <a:pt x="114" y="2487"/>
                    <a:pt x="274" y="2783"/>
                  </a:cubicBezTo>
                  <a:cubicBezTo>
                    <a:pt x="320" y="2852"/>
                    <a:pt x="343" y="2920"/>
                    <a:pt x="388" y="2989"/>
                  </a:cubicBezTo>
                  <a:cubicBezTo>
                    <a:pt x="411" y="3012"/>
                    <a:pt x="434" y="3080"/>
                    <a:pt x="457" y="3103"/>
                  </a:cubicBezTo>
                  <a:cubicBezTo>
                    <a:pt x="457" y="3114"/>
                    <a:pt x="462" y="3120"/>
                    <a:pt x="471" y="3120"/>
                  </a:cubicBezTo>
                  <a:cubicBezTo>
                    <a:pt x="479" y="3120"/>
                    <a:pt x="491" y="3114"/>
                    <a:pt x="502" y="3103"/>
                  </a:cubicBezTo>
                  <a:cubicBezTo>
                    <a:pt x="502" y="3149"/>
                    <a:pt x="502" y="3194"/>
                    <a:pt x="502" y="3240"/>
                  </a:cubicBezTo>
                  <a:cubicBezTo>
                    <a:pt x="502" y="3263"/>
                    <a:pt x="502" y="3263"/>
                    <a:pt x="502" y="3285"/>
                  </a:cubicBezTo>
                  <a:cubicBezTo>
                    <a:pt x="502" y="3331"/>
                    <a:pt x="525" y="3377"/>
                    <a:pt x="525" y="3422"/>
                  </a:cubicBezTo>
                  <a:cubicBezTo>
                    <a:pt x="525" y="3422"/>
                    <a:pt x="525" y="3445"/>
                    <a:pt x="525" y="3445"/>
                  </a:cubicBezTo>
                  <a:cubicBezTo>
                    <a:pt x="525" y="3491"/>
                    <a:pt x="525" y="3514"/>
                    <a:pt x="525" y="3537"/>
                  </a:cubicBezTo>
                  <a:cubicBezTo>
                    <a:pt x="525" y="3537"/>
                    <a:pt x="525" y="3582"/>
                    <a:pt x="525" y="3582"/>
                  </a:cubicBezTo>
                  <a:cubicBezTo>
                    <a:pt x="571" y="3605"/>
                    <a:pt x="594" y="3605"/>
                    <a:pt x="639" y="3628"/>
                  </a:cubicBezTo>
                  <a:cubicBezTo>
                    <a:pt x="639" y="3628"/>
                    <a:pt x="662" y="3651"/>
                    <a:pt x="662" y="3651"/>
                  </a:cubicBezTo>
                  <a:lnTo>
                    <a:pt x="685" y="3651"/>
                  </a:lnTo>
                  <a:cubicBezTo>
                    <a:pt x="685" y="3628"/>
                    <a:pt x="685" y="3605"/>
                    <a:pt x="685" y="3582"/>
                  </a:cubicBezTo>
                  <a:cubicBezTo>
                    <a:pt x="685" y="3559"/>
                    <a:pt x="685" y="3559"/>
                    <a:pt x="685" y="3537"/>
                  </a:cubicBezTo>
                  <a:cubicBezTo>
                    <a:pt x="685" y="3491"/>
                    <a:pt x="685" y="3354"/>
                    <a:pt x="685" y="3354"/>
                  </a:cubicBezTo>
                  <a:cubicBezTo>
                    <a:pt x="685" y="3331"/>
                    <a:pt x="685" y="3331"/>
                    <a:pt x="685" y="3308"/>
                  </a:cubicBezTo>
                  <a:cubicBezTo>
                    <a:pt x="685" y="3285"/>
                    <a:pt x="685" y="3263"/>
                    <a:pt x="685" y="3240"/>
                  </a:cubicBezTo>
                  <a:cubicBezTo>
                    <a:pt x="685" y="3240"/>
                    <a:pt x="685" y="3217"/>
                    <a:pt x="662" y="3194"/>
                  </a:cubicBezTo>
                  <a:cubicBezTo>
                    <a:pt x="662" y="3126"/>
                    <a:pt x="639" y="3080"/>
                    <a:pt x="594" y="3034"/>
                  </a:cubicBezTo>
                  <a:cubicBezTo>
                    <a:pt x="625" y="3019"/>
                    <a:pt x="667" y="2992"/>
                    <a:pt x="691" y="2992"/>
                  </a:cubicBezTo>
                  <a:cubicBezTo>
                    <a:pt x="701" y="2992"/>
                    <a:pt x="708" y="2997"/>
                    <a:pt x="708" y="3012"/>
                  </a:cubicBezTo>
                  <a:cubicBezTo>
                    <a:pt x="845" y="3331"/>
                    <a:pt x="959" y="3673"/>
                    <a:pt x="1256" y="3879"/>
                  </a:cubicBezTo>
                  <a:cubicBezTo>
                    <a:pt x="1256" y="3902"/>
                    <a:pt x="1256" y="3925"/>
                    <a:pt x="1256" y="3925"/>
                  </a:cubicBezTo>
                  <a:cubicBezTo>
                    <a:pt x="1366" y="3943"/>
                    <a:pt x="1477" y="3976"/>
                    <a:pt x="1588" y="3976"/>
                  </a:cubicBezTo>
                  <a:cubicBezTo>
                    <a:pt x="1614" y="3976"/>
                    <a:pt x="1640" y="3975"/>
                    <a:pt x="1666" y="3970"/>
                  </a:cubicBezTo>
                  <a:cubicBezTo>
                    <a:pt x="1712" y="3947"/>
                    <a:pt x="1735" y="3947"/>
                    <a:pt x="1803" y="3947"/>
                  </a:cubicBezTo>
                  <a:cubicBezTo>
                    <a:pt x="1902" y="3962"/>
                    <a:pt x="2002" y="3967"/>
                    <a:pt x="2101" y="3967"/>
                  </a:cubicBezTo>
                  <a:cubicBezTo>
                    <a:pt x="2321" y="3967"/>
                    <a:pt x="2542" y="3940"/>
                    <a:pt x="2762" y="3925"/>
                  </a:cubicBezTo>
                  <a:cubicBezTo>
                    <a:pt x="2762" y="3925"/>
                    <a:pt x="2762" y="3673"/>
                    <a:pt x="2762" y="3673"/>
                  </a:cubicBezTo>
                  <a:cubicBezTo>
                    <a:pt x="2739" y="3666"/>
                    <a:pt x="2719" y="3663"/>
                    <a:pt x="2699" y="3663"/>
                  </a:cubicBezTo>
                  <a:cubicBezTo>
                    <a:pt x="2661" y="3663"/>
                    <a:pt x="2625" y="3673"/>
                    <a:pt x="2579" y="3673"/>
                  </a:cubicBezTo>
                  <a:cubicBezTo>
                    <a:pt x="2511" y="3651"/>
                    <a:pt x="2420" y="3582"/>
                    <a:pt x="2351" y="3559"/>
                  </a:cubicBezTo>
                  <a:cubicBezTo>
                    <a:pt x="2191" y="3468"/>
                    <a:pt x="2032" y="3445"/>
                    <a:pt x="1849" y="3422"/>
                  </a:cubicBezTo>
                  <a:lnTo>
                    <a:pt x="1826" y="3422"/>
                  </a:lnTo>
                  <a:cubicBezTo>
                    <a:pt x="1808" y="3418"/>
                    <a:pt x="1791" y="3416"/>
                    <a:pt x="1774" y="3416"/>
                  </a:cubicBezTo>
                  <a:cubicBezTo>
                    <a:pt x="1706" y="3416"/>
                    <a:pt x="1644" y="3445"/>
                    <a:pt x="1552" y="3445"/>
                  </a:cubicBezTo>
                  <a:cubicBezTo>
                    <a:pt x="1540" y="3449"/>
                    <a:pt x="1528" y="3451"/>
                    <a:pt x="1517" y="3451"/>
                  </a:cubicBezTo>
                  <a:cubicBezTo>
                    <a:pt x="1466" y="3451"/>
                    <a:pt x="1426" y="3414"/>
                    <a:pt x="1370" y="3377"/>
                  </a:cubicBezTo>
                  <a:cubicBezTo>
                    <a:pt x="1187" y="3240"/>
                    <a:pt x="1096" y="2989"/>
                    <a:pt x="1027" y="2760"/>
                  </a:cubicBezTo>
                  <a:cubicBezTo>
                    <a:pt x="982" y="2669"/>
                    <a:pt x="936" y="2509"/>
                    <a:pt x="868" y="2418"/>
                  </a:cubicBezTo>
                  <a:cubicBezTo>
                    <a:pt x="845" y="2395"/>
                    <a:pt x="845" y="2372"/>
                    <a:pt x="822" y="2372"/>
                  </a:cubicBezTo>
                  <a:cubicBezTo>
                    <a:pt x="776" y="2372"/>
                    <a:pt x="685" y="2441"/>
                    <a:pt x="662" y="2464"/>
                  </a:cubicBezTo>
                  <a:cubicBezTo>
                    <a:pt x="621" y="2484"/>
                    <a:pt x="594" y="2496"/>
                    <a:pt x="572" y="2496"/>
                  </a:cubicBezTo>
                  <a:cubicBezTo>
                    <a:pt x="546" y="2496"/>
                    <a:pt x="527" y="2479"/>
                    <a:pt x="502" y="2441"/>
                  </a:cubicBezTo>
                  <a:cubicBezTo>
                    <a:pt x="457" y="2350"/>
                    <a:pt x="434" y="2258"/>
                    <a:pt x="411" y="2167"/>
                  </a:cubicBezTo>
                  <a:cubicBezTo>
                    <a:pt x="365" y="2030"/>
                    <a:pt x="320" y="1893"/>
                    <a:pt x="320" y="1733"/>
                  </a:cubicBezTo>
                  <a:cubicBezTo>
                    <a:pt x="320" y="1711"/>
                    <a:pt x="320" y="1688"/>
                    <a:pt x="320" y="1688"/>
                  </a:cubicBezTo>
                  <a:cubicBezTo>
                    <a:pt x="320" y="1619"/>
                    <a:pt x="320" y="1574"/>
                    <a:pt x="343" y="1528"/>
                  </a:cubicBezTo>
                  <a:cubicBezTo>
                    <a:pt x="343" y="1437"/>
                    <a:pt x="343" y="1345"/>
                    <a:pt x="365" y="1277"/>
                  </a:cubicBezTo>
                  <a:cubicBezTo>
                    <a:pt x="388" y="1049"/>
                    <a:pt x="411" y="843"/>
                    <a:pt x="411" y="615"/>
                  </a:cubicBezTo>
                  <a:cubicBezTo>
                    <a:pt x="411" y="455"/>
                    <a:pt x="411" y="273"/>
                    <a:pt x="365" y="113"/>
                  </a:cubicBezTo>
                  <a:cubicBezTo>
                    <a:pt x="343" y="31"/>
                    <a:pt x="321" y="0"/>
                    <a:pt x="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103"/>
            <p:cNvSpPr/>
            <p:nvPr/>
          </p:nvSpPr>
          <p:spPr>
            <a:xfrm rot="-1550670" flipH="1">
              <a:off x="3871746" y="2325054"/>
              <a:ext cx="470906" cy="184276"/>
            </a:xfrm>
            <a:custGeom>
              <a:avLst/>
              <a:gdLst/>
              <a:ahLst/>
              <a:cxnLst/>
              <a:rect l="l" t="t" r="r" b="b"/>
              <a:pathLst>
                <a:path w="4909" h="1921" extrusionOk="0">
                  <a:moveTo>
                    <a:pt x="2342" y="0"/>
                  </a:moveTo>
                  <a:cubicBezTo>
                    <a:pt x="2286" y="0"/>
                    <a:pt x="2230" y="10"/>
                    <a:pt x="2215" y="71"/>
                  </a:cubicBezTo>
                  <a:cubicBezTo>
                    <a:pt x="2215" y="140"/>
                    <a:pt x="2215" y="208"/>
                    <a:pt x="2215" y="254"/>
                  </a:cubicBezTo>
                  <a:cubicBezTo>
                    <a:pt x="2215" y="277"/>
                    <a:pt x="2215" y="277"/>
                    <a:pt x="2215" y="299"/>
                  </a:cubicBezTo>
                  <a:cubicBezTo>
                    <a:pt x="2215" y="322"/>
                    <a:pt x="2238" y="322"/>
                    <a:pt x="2261" y="345"/>
                  </a:cubicBezTo>
                  <a:cubicBezTo>
                    <a:pt x="2375" y="391"/>
                    <a:pt x="2466" y="436"/>
                    <a:pt x="2603" y="436"/>
                  </a:cubicBezTo>
                  <a:lnTo>
                    <a:pt x="2786" y="436"/>
                  </a:lnTo>
                  <a:cubicBezTo>
                    <a:pt x="2831" y="436"/>
                    <a:pt x="2877" y="459"/>
                    <a:pt x="2900" y="459"/>
                  </a:cubicBezTo>
                  <a:cubicBezTo>
                    <a:pt x="2671" y="482"/>
                    <a:pt x="2443" y="528"/>
                    <a:pt x="2215" y="528"/>
                  </a:cubicBezTo>
                  <a:cubicBezTo>
                    <a:pt x="2152" y="534"/>
                    <a:pt x="2088" y="539"/>
                    <a:pt x="2024" y="539"/>
                  </a:cubicBezTo>
                  <a:cubicBezTo>
                    <a:pt x="1854" y="539"/>
                    <a:pt x="1686" y="507"/>
                    <a:pt x="1553" y="391"/>
                  </a:cubicBezTo>
                  <a:cubicBezTo>
                    <a:pt x="1462" y="322"/>
                    <a:pt x="1416" y="185"/>
                    <a:pt x="1302" y="185"/>
                  </a:cubicBezTo>
                  <a:cubicBezTo>
                    <a:pt x="1233" y="185"/>
                    <a:pt x="1188" y="185"/>
                    <a:pt x="1188" y="277"/>
                  </a:cubicBezTo>
                  <a:cubicBezTo>
                    <a:pt x="1165" y="277"/>
                    <a:pt x="1165" y="299"/>
                    <a:pt x="1165" y="322"/>
                  </a:cubicBezTo>
                  <a:lnTo>
                    <a:pt x="1165" y="345"/>
                  </a:lnTo>
                  <a:cubicBezTo>
                    <a:pt x="1165" y="414"/>
                    <a:pt x="1165" y="482"/>
                    <a:pt x="1165" y="551"/>
                  </a:cubicBezTo>
                  <a:cubicBezTo>
                    <a:pt x="1188" y="688"/>
                    <a:pt x="1302" y="802"/>
                    <a:pt x="1393" y="893"/>
                  </a:cubicBezTo>
                  <a:cubicBezTo>
                    <a:pt x="1574" y="1020"/>
                    <a:pt x="1770" y="1060"/>
                    <a:pt x="1979" y="1060"/>
                  </a:cubicBezTo>
                  <a:cubicBezTo>
                    <a:pt x="2034" y="1060"/>
                    <a:pt x="2090" y="1057"/>
                    <a:pt x="2146" y="1053"/>
                  </a:cubicBezTo>
                  <a:cubicBezTo>
                    <a:pt x="2283" y="1053"/>
                    <a:pt x="2420" y="1053"/>
                    <a:pt x="2557" y="1030"/>
                  </a:cubicBezTo>
                  <a:cubicBezTo>
                    <a:pt x="2694" y="1030"/>
                    <a:pt x="2808" y="961"/>
                    <a:pt x="2945" y="961"/>
                  </a:cubicBezTo>
                  <a:cubicBezTo>
                    <a:pt x="3060" y="961"/>
                    <a:pt x="3174" y="961"/>
                    <a:pt x="3311" y="984"/>
                  </a:cubicBezTo>
                  <a:cubicBezTo>
                    <a:pt x="3425" y="1007"/>
                    <a:pt x="3539" y="1030"/>
                    <a:pt x="3653" y="1076"/>
                  </a:cubicBezTo>
                  <a:cubicBezTo>
                    <a:pt x="3493" y="1144"/>
                    <a:pt x="3333" y="1235"/>
                    <a:pt x="3174" y="1258"/>
                  </a:cubicBezTo>
                  <a:cubicBezTo>
                    <a:pt x="3130" y="1269"/>
                    <a:pt x="3084" y="1274"/>
                    <a:pt x="3039" y="1274"/>
                  </a:cubicBezTo>
                  <a:cubicBezTo>
                    <a:pt x="2894" y="1274"/>
                    <a:pt x="2742" y="1230"/>
                    <a:pt x="2603" y="1213"/>
                  </a:cubicBezTo>
                  <a:cubicBezTo>
                    <a:pt x="2146" y="1190"/>
                    <a:pt x="1690" y="1213"/>
                    <a:pt x="1233" y="1121"/>
                  </a:cubicBezTo>
                  <a:cubicBezTo>
                    <a:pt x="800" y="1053"/>
                    <a:pt x="412" y="802"/>
                    <a:pt x="1" y="733"/>
                  </a:cubicBezTo>
                  <a:lnTo>
                    <a:pt x="1" y="893"/>
                  </a:lnTo>
                  <a:cubicBezTo>
                    <a:pt x="1" y="939"/>
                    <a:pt x="1" y="961"/>
                    <a:pt x="1" y="984"/>
                  </a:cubicBezTo>
                  <a:cubicBezTo>
                    <a:pt x="1" y="1076"/>
                    <a:pt x="69" y="1167"/>
                    <a:pt x="115" y="1235"/>
                  </a:cubicBezTo>
                  <a:cubicBezTo>
                    <a:pt x="412" y="1464"/>
                    <a:pt x="754" y="1578"/>
                    <a:pt x="1097" y="1646"/>
                  </a:cubicBezTo>
                  <a:cubicBezTo>
                    <a:pt x="1097" y="1669"/>
                    <a:pt x="1097" y="1669"/>
                    <a:pt x="1097" y="1669"/>
                  </a:cubicBezTo>
                  <a:cubicBezTo>
                    <a:pt x="1074" y="1692"/>
                    <a:pt x="1074" y="1760"/>
                    <a:pt x="1097" y="1829"/>
                  </a:cubicBezTo>
                  <a:lnTo>
                    <a:pt x="1097" y="1920"/>
                  </a:lnTo>
                  <a:cubicBezTo>
                    <a:pt x="1188" y="1920"/>
                    <a:pt x="1416" y="1920"/>
                    <a:pt x="1485" y="1852"/>
                  </a:cubicBezTo>
                  <a:cubicBezTo>
                    <a:pt x="1507" y="1806"/>
                    <a:pt x="1485" y="1737"/>
                    <a:pt x="1530" y="1715"/>
                  </a:cubicBezTo>
                  <a:cubicBezTo>
                    <a:pt x="1535" y="1710"/>
                    <a:pt x="1545" y="1708"/>
                    <a:pt x="1558" y="1708"/>
                  </a:cubicBezTo>
                  <a:cubicBezTo>
                    <a:pt x="1611" y="1708"/>
                    <a:pt x="1717" y="1737"/>
                    <a:pt x="1736" y="1737"/>
                  </a:cubicBezTo>
                  <a:cubicBezTo>
                    <a:pt x="1827" y="1749"/>
                    <a:pt x="1918" y="1755"/>
                    <a:pt x="2010" y="1755"/>
                  </a:cubicBezTo>
                  <a:cubicBezTo>
                    <a:pt x="2101" y="1755"/>
                    <a:pt x="2192" y="1749"/>
                    <a:pt x="2283" y="1737"/>
                  </a:cubicBezTo>
                  <a:lnTo>
                    <a:pt x="2283" y="1760"/>
                  </a:lnTo>
                  <a:cubicBezTo>
                    <a:pt x="3151" y="1623"/>
                    <a:pt x="4018" y="1395"/>
                    <a:pt x="4908" y="1395"/>
                  </a:cubicBezTo>
                  <a:lnTo>
                    <a:pt x="4908" y="1327"/>
                  </a:lnTo>
                  <a:cubicBezTo>
                    <a:pt x="4908" y="1258"/>
                    <a:pt x="4908" y="1144"/>
                    <a:pt x="4908" y="1144"/>
                  </a:cubicBezTo>
                  <a:cubicBezTo>
                    <a:pt x="4734" y="996"/>
                    <a:pt x="4528" y="943"/>
                    <a:pt x="4318" y="943"/>
                  </a:cubicBezTo>
                  <a:cubicBezTo>
                    <a:pt x="4171" y="943"/>
                    <a:pt x="4022" y="969"/>
                    <a:pt x="3881" y="1007"/>
                  </a:cubicBezTo>
                  <a:cubicBezTo>
                    <a:pt x="3881" y="961"/>
                    <a:pt x="3881" y="939"/>
                    <a:pt x="3881" y="893"/>
                  </a:cubicBezTo>
                  <a:lnTo>
                    <a:pt x="3881" y="847"/>
                  </a:lnTo>
                  <a:cubicBezTo>
                    <a:pt x="3858" y="688"/>
                    <a:pt x="3790" y="596"/>
                    <a:pt x="3699" y="528"/>
                  </a:cubicBezTo>
                  <a:cubicBezTo>
                    <a:pt x="3699" y="528"/>
                    <a:pt x="3699" y="528"/>
                    <a:pt x="3699" y="505"/>
                  </a:cubicBezTo>
                  <a:cubicBezTo>
                    <a:pt x="3699" y="459"/>
                    <a:pt x="3699" y="414"/>
                    <a:pt x="3699" y="345"/>
                  </a:cubicBezTo>
                  <a:cubicBezTo>
                    <a:pt x="3699" y="322"/>
                    <a:pt x="3699" y="299"/>
                    <a:pt x="3699" y="277"/>
                  </a:cubicBezTo>
                  <a:cubicBezTo>
                    <a:pt x="3699" y="254"/>
                    <a:pt x="3699" y="254"/>
                    <a:pt x="3699" y="231"/>
                  </a:cubicBezTo>
                  <a:cubicBezTo>
                    <a:pt x="3676" y="185"/>
                    <a:pt x="3607" y="163"/>
                    <a:pt x="3584" y="163"/>
                  </a:cubicBezTo>
                  <a:cubicBezTo>
                    <a:pt x="3402" y="94"/>
                    <a:pt x="3219" y="71"/>
                    <a:pt x="3060" y="71"/>
                  </a:cubicBezTo>
                  <a:cubicBezTo>
                    <a:pt x="2945" y="71"/>
                    <a:pt x="2854" y="71"/>
                    <a:pt x="2763" y="48"/>
                  </a:cubicBezTo>
                  <a:cubicBezTo>
                    <a:pt x="2649" y="48"/>
                    <a:pt x="2535" y="26"/>
                    <a:pt x="2420" y="3"/>
                  </a:cubicBezTo>
                  <a:cubicBezTo>
                    <a:pt x="2398" y="3"/>
                    <a:pt x="2370" y="0"/>
                    <a:pt x="23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103"/>
            <p:cNvSpPr/>
            <p:nvPr/>
          </p:nvSpPr>
          <p:spPr>
            <a:xfrm rot="-1550670" flipH="1">
              <a:off x="4477876" y="1855113"/>
              <a:ext cx="103026" cy="315888"/>
            </a:xfrm>
            <a:custGeom>
              <a:avLst/>
              <a:gdLst/>
              <a:ahLst/>
              <a:cxnLst/>
              <a:rect l="l" t="t" r="r" b="b"/>
              <a:pathLst>
                <a:path w="1074" h="3293" extrusionOk="0">
                  <a:moveTo>
                    <a:pt x="556" y="1"/>
                  </a:moveTo>
                  <a:cubicBezTo>
                    <a:pt x="395" y="1"/>
                    <a:pt x="145" y="203"/>
                    <a:pt x="69" y="279"/>
                  </a:cubicBezTo>
                  <a:cubicBezTo>
                    <a:pt x="46" y="302"/>
                    <a:pt x="23" y="325"/>
                    <a:pt x="23" y="348"/>
                  </a:cubicBezTo>
                  <a:lnTo>
                    <a:pt x="23" y="371"/>
                  </a:lnTo>
                  <a:cubicBezTo>
                    <a:pt x="1" y="439"/>
                    <a:pt x="1" y="507"/>
                    <a:pt x="23" y="576"/>
                  </a:cubicBezTo>
                  <a:cubicBezTo>
                    <a:pt x="23" y="622"/>
                    <a:pt x="23" y="644"/>
                    <a:pt x="23" y="644"/>
                  </a:cubicBezTo>
                  <a:cubicBezTo>
                    <a:pt x="46" y="690"/>
                    <a:pt x="69" y="736"/>
                    <a:pt x="92" y="759"/>
                  </a:cubicBezTo>
                  <a:cubicBezTo>
                    <a:pt x="115" y="804"/>
                    <a:pt x="160" y="827"/>
                    <a:pt x="183" y="850"/>
                  </a:cubicBezTo>
                  <a:cubicBezTo>
                    <a:pt x="275" y="918"/>
                    <a:pt x="275" y="1010"/>
                    <a:pt x="297" y="1101"/>
                  </a:cubicBezTo>
                  <a:cubicBezTo>
                    <a:pt x="366" y="1284"/>
                    <a:pt x="480" y="1443"/>
                    <a:pt x="503" y="1649"/>
                  </a:cubicBezTo>
                  <a:cubicBezTo>
                    <a:pt x="526" y="1717"/>
                    <a:pt x="571" y="1786"/>
                    <a:pt x="594" y="1854"/>
                  </a:cubicBezTo>
                  <a:cubicBezTo>
                    <a:pt x="594" y="1877"/>
                    <a:pt x="594" y="1923"/>
                    <a:pt x="594" y="1991"/>
                  </a:cubicBezTo>
                  <a:cubicBezTo>
                    <a:pt x="594" y="2037"/>
                    <a:pt x="594" y="2105"/>
                    <a:pt x="594" y="2151"/>
                  </a:cubicBezTo>
                  <a:cubicBezTo>
                    <a:pt x="594" y="2265"/>
                    <a:pt x="640" y="2356"/>
                    <a:pt x="663" y="2448"/>
                  </a:cubicBezTo>
                  <a:cubicBezTo>
                    <a:pt x="663" y="2516"/>
                    <a:pt x="640" y="2607"/>
                    <a:pt x="663" y="2676"/>
                  </a:cubicBezTo>
                  <a:cubicBezTo>
                    <a:pt x="685" y="2767"/>
                    <a:pt x="799" y="2904"/>
                    <a:pt x="845" y="2995"/>
                  </a:cubicBezTo>
                  <a:cubicBezTo>
                    <a:pt x="914" y="3087"/>
                    <a:pt x="982" y="3201"/>
                    <a:pt x="1051" y="3292"/>
                  </a:cubicBezTo>
                  <a:cubicBezTo>
                    <a:pt x="1051" y="3178"/>
                    <a:pt x="1073" y="3064"/>
                    <a:pt x="1073" y="2950"/>
                  </a:cubicBezTo>
                  <a:cubicBezTo>
                    <a:pt x="1073" y="2858"/>
                    <a:pt x="1073" y="2767"/>
                    <a:pt x="1073" y="2699"/>
                  </a:cubicBezTo>
                  <a:cubicBezTo>
                    <a:pt x="1073" y="2676"/>
                    <a:pt x="1073" y="2676"/>
                    <a:pt x="1073" y="2676"/>
                  </a:cubicBezTo>
                  <a:cubicBezTo>
                    <a:pt x="1073" y="2676"/>
                    <a:pt x="1073" y="2653"/>
                    <a:pt x="1073" y="2630"/>
                  </a:cubicBezTo>
                  <a:cubicBezTo>
                    <a:pt x="1073" y="2585"/>
                    <a:pt x="1073" y="2539"/>
                    <a:pt x="1073" y="2470"/>
                  </a:cubicBezTo>
                  <a:cubicBezTo>
                    <a:pt x="1073" y="2288"/>
                    <a:pt x="1051" y="2105"/>
                    <a:pt x="1073" y="1923"/>
                  </a:cubicBezTo>
                  <a:cubicBezTo>
                    <a:pt x="1073" y="1831"/>
                    <a:pt x="1073" y="1763"/>
                    <a:pt x="1073" y="1672"/>
                  </a:cubicBezTo>
                  <a:cubicBezTo>
                    <a:pt x="1073" y="1626"/>
                    <a:pt x="1073" y="1580"/>
                    <a:pt x="1073" y="1535"/>
                  </a:cubicBezTo>
                  <a:cubicBezTo>
                    <a:pt x="1073" y="1535"/>
                    <a:pt x="1073" y="1512"/>
                    <a:pt x="1073" y="1512"/>
                  </a:cubicBezTo>
                  <a:cubicBezTo>
                    <a:pt x="1073" y="1490"/>
                    <a:pt x="1073" y="1489"/>
                    <a:pt x="1073" y="1470"/>
                  </a:cubicBezTo>
                  <a:cubicBezTo>
                    <a:pt x="1073" y="1470"/>
                    <a:pt x="1073" y="1395"/>
                    <a:pt x="1073" y="1375"/>
                  </a:cubicBezTo>
                  <a:cubicBezTo>
                    <a:pt x="1073" y="1352"/>
                    <a:pt x="1073" y="1329"/>
                    <a:pt x="1073" y="1284"/>
                  </a:cubicBezTo>
                  <a:cubicBezTo>
                    <a:pt x="1073" y="1169"/>
                    <a:pt x="1028" y="1101"/>
                    <a:pt x="982" y="1010"/>
                  </a:cubicBezTo>
                  <a:cubicBezTo>
                    <a:pt x="959" y="941"/>
                    <a:pt x="959" y="918"/>
                    <a:pt x="914" y="850"/>
                  </a:cubicBezTo>
                  <a:cubicBezTo>
                    <a:pt x="891" y="827"/>
                    <a:pt x="891" y="804"/>
                    <a:pt x="868" y="759"/>
                  </a:cubicBezTo>
                  <a:cubicBezTo>
                    <a:pt x="845" y="690"/>
                    <a:pt x="845" y="599"/>
                    <a:pt x="845" y="507"/>
                  </a:cubicBezTo>
                  <a:cubicBezTo>
                    <a:pt x="822" y="416"/>
                    <a:pt x="777" y="348"/>
                    <a:pt x="731" y="256"/>
                  </a:cubicBezTo>
                  <a:cubicBezTo>
                    <a:pt x="708" y="211"/>
                    <a:pt x="685" y="188"/>
                    <a:pt x="663" y="142"/>
                  </a:cubicBezTo>
                  <a:cubicBezTo>
                    <a:pt x="663" y="119"/>
                    <a:pt x="663" y="51"/>
                    <a:pt x="640" y="28"/>
                  </a:cubicBezTo>
                  <a:cubicBezTo>
                    <a:pt x="617" y="9"/>
                    <a:pt x="588" y="1"/>
                    <a:pt x="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103"/>
            <p:cNvSpPr/>
            <p:nvPr/>
          </p:nvSpPr>
          <p:spPr>
            <a:xfrm rot="-1550670" flipH="1">
              <a:off x="4152528" y="1865942"/>
              <a:ext cx="96503" cy="228211"/>
            </a:xfrm>
            <a:custGeom>
              <a:avLst/>
              <a:gdLst/>
              <a:ahLst/>
              <a:cxnLst/>
              <a:rect l="l" t="t" r="r" b="b"/>
              <a:pathLst>
                <a:path w="1006" h="2379" extrusionOk="0">
                  <a:moveTo>
                    <a:pt x="982" y="279"/>
                  </a:moveTo>
                  <a:cubicBezTo>
                    <a:pt x="1005" y="279"/>
                    <a:pt x="982" y="301"/>
                    <a:pt x="982" y="324"/>
                  </a:cubicBezTo>
                  <a:cubicBezTo>
                    <a:pt x="982" y="324"/>
                    <a:pt x="982" y="324"/>
                    <a:pt x="982" y="301"/>
                  </a:cubicBezTo>
                  <a:cubicBezTo>
                    <a:pt x="982" y="279"/>
                    <a:pt x="982" y="279"/>
                    <a:pt x="982" y="279"/>
                  </a:cubicBezTo>
                  <a:close/>
                  <a:moveTo>
                    <a:pt x="909" y="0"/>
                  </a:moveTo>
                  <a:cubicBezTo>
                    <a:pt x="903" y="0"/>
                    <a:pt x="897" y="2"/>
                    <a:pt x="891" y="5"/>
                  </a:cubicBezTo>
                  <a:cubicBezTo>
                    <a:pt x="868" y="5"/>
                    <a:pt x="868" y="50"/>
                    <a:pt x="868" y="73"/>
                  </a:cubicBezTo>
                  <a:cubicBezTo>
                    <a:pt x="868" y="142"/>
                    <a:pt x="868" y="187"/>
                    <a:pt x="845" y="256"/>
                  </a:cubicBezTo>
                  <a:cubicBezTo>
                    <a:pt x="800" y="438"/>
                    <a:pt x="731" y="644"/>
                    <a:pt x="617" y="804"/>
                  </a:cubicBezTo>
                  <a:cubicBezTo>
                    <a:pt x="549" y="872"/>
                    <a:pt x="480" y="940"/>
                    <a:pt x="435" y="1009"/>
                  </a:cubicBezTo>
                  <a:cubicBezTo>
                    <a:pt x="389" y="1100"/>
                    <a:pt x="320" y="1192"/>
                    <a:pt x="275" y="1260"/>
                  </a:cubicBezTo>
                  <a:cubicBezTo>
                    <a:pt x="138" y="1420"/>
                    <a:pt x="47" y="1602"/>
                    <a:pt x="24" y="1808"/>
                  </a:cubicBezTo>
                  <a:cubicBezTo>
                    <a:pt x="1" y="1945"/>
                    <a:pt x="1" y="2105"/>
                    <a:pt x="24" y="2242"/>
                  </a:cubicBezTo>
                  <a:cubicBezTo>
                    <a:pt x="24" y="2264"/>
                    <a:pt x="24" y="2287"/>
                    <a:pt x="24" y="2310"/>
                  </a:cubicBezTo>
                  <a:cubicBezTo>
                    <a:pt x="47" y="2333"/>
                    <a:pt x="69" y="2356"/>
                    <a:pt x="92" y="2378"/>
                  </a:cubicBezTo>
                  <a:cubicBezTo>
                    <a:pt x="161" y="2310"/>
                    <a:pt x="161" y="2264"/>
                    <a:pt x="161" y="2173"/>
                  </a:cubicBezTo>
                  <a:cubicBezTo>
                    <a:pt x="161" y="2082"/>
                    <a:pt x="184" y="2036"/>
                    <a:pt x="206" y="1945"/>
                  </a:cubicBezTo>
                  <a:cubicBezTo>
                    <a:pt x="252" y="1762"/>
                    <a:pt x="366" y="1602"/>
                    <a:pt x="480" y="1465"/>
                  </a:cubicBezTo>
                  <a:cubicBezTo>
                    <a:pt x="663" y="1169"/>
                    <a:pt x="960" y="872"/>
                    <a:pt x="982" y="530"/>
                  </a:cubicBezTo>
                  <a:cubicBezTo>
                    <a:pt x="1005" y="393"/>
                    <a:pt x="1005" y="210"/>
                    <a:pt x="960" y="96"/>
                  </a:cubicBezTo>
                  <a:cubicBezTo>
                    <a:pt x="960" y="57"/>
                    <a:pt x="943" y="0"/>
                    <a:pt x="9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103"/>
            <p:cNvSpPr/>
            <p:nvPr/>
          </p:nvSpPr>
          <p:spPr>
            <a:xfrm rot="-1550670" flipH="1">
              <a:off x="4193668" y="1991074"/>
              <a:ext cx="54870" cy="167489"/>
            </a:xfrm>
            <a:custGeom>
              <a:avLst/>
              <a:gdLst/>
              <a:ahLst/>
              <a:cxnLst/>
              <a:rect l="l" t="t" r="r" b="b"/>
              <a:pathLst>
                <a:path w="572" h="1746" extrusionOk="0">
                  <a:moveTo>
                    <a:pt x="518" y="0"/>
                  </a:moveTo>
                  <a:cubicBezTo>
                    <a:pt x="508" y="0"/>
                    <a:pt x="496" y="9"/>
                    <a:pt x="480" y="31"/>
                  </a:cubicBezTo>
                  <a:cubicBezTo>
                    <a:pt x="434" y="99"/>
                    <a:pt x="388" y="167"/>
                    <a:pt x="343" y="236"/>
                  </a:cubicBezTo>
                  <a:cubicBezTo>
                    <a:pt x="297" y="304"/>
                    <a:pt x="274" y="373"/>
                    <a:pt x="229" y="441"/>
                  </a:cubicBezTo>
                  <a:cubicBezTo>
                    <a:pt x="206" y="510"/>
                    <a:pt x="137" y="578"/>
                    <a:pt x="115" y="647"/>
                  </a:cubicBezTo>
                  <a:cubicBezTo>
                    <a:pt x="92" y="715"/>
                    <a:pt x="69" y="784"/>
                    <a:pt x="46" y="852"/>
                  </a:cubicBezTo>
                  <a:cubicBezTo>
                    <a:pt x="23" y="944"/>
                    <a:pt x="0" y="1035"/>
                    <a:pt x="0" y="1149"/>
                  </a:cubicBezTo>
                  <a:lnTo>
                    <a:pt x="0" y="1172"/>
                  </a:lnTo>
                  <a:cubicBezTo>
                    <a:pt x="0" y="1217"/>
                    <a:pt x="0" y="1240"/>
                    <a:pt x="0" y="1286"/>
                  </a:cubicBezTo>
                  <a:cubicBezTo>
                    <a:pt x="0" y="1286"/>
                    <a:pt x="0" y="1309"/>
                    <a:pt x="0" y="1309"/>
                  </a:cubicBezTo>
                  <a:lnTo>
                    <a:pt x="0" y="1332"/>
                  </a:lnTo>
                  <a:cubicBezTo>
                    <a:pt x="0" y="1377"/>
                    <a:pt x="0" y="1423"/>
                    <a:pt x="0" y="1491"/>
                  </a:cubicBezTo>
                  <a:cubicBezTo>
                    <a:pt x="23" y="1560"/>
                    <a:pt x="46" y="1651"/>
                    <a:pt x="92" y="1720"/>
                  </a:cubicBezTo>
                  <a:cubicBezTo>
                    <a:pt x="105" y="1733"/>
                    <a:pt x="118" y="1746"/>
                    <a:pt x="136" y="1746"/>
                  </a:cubicBezTo>
                  <a:cubicBezTo>
                    <a:pt x="148" y="1746"/>
                    <a:pt x="164" y="1739"/>
                    <a:pt x="183" y="1720"/>
                  </a:cubicBezTo>
                  <a:cubicBezTo>
                    <a:pt x="183" y="1697"/>
                    <a:pt x="206" y="1674"/>
                    <a:pt x="206" y="1651"/>
                  </a:cubicBezTo>
                  <a:cubicBezTo>
                    <a:pt x="206" y="1628"/>
                    <a:pt x="206" y="1628"/>
                    <a:pt x="206" y="1628"/>
                  </a:cubicBezTo>
                  <a:cubicBezTo>
                    <a:pt x="206" y="1560"/>
                    <a:pt x="206" y="1491"/>
                    <a:pt x="206" y="1446"/>
                  </a:cubicBezTo>
                  <a:cubicBezTo>
                    <a:pt x="206" y="1423"/>
                    <a:pt x="206" y="1423"/>
                    <a:pt x="206" y="1423"/>
                  </a:cubicBezTo>
                  <a:cubicBezTo>
                    <a:pt x="183" y="1377"/>
                    <a:pt x="183" y="1354"/>
                    <a:pt x="183" y="1309"/>
                  </a:cubicBezTo>
                  <a:cubicBezTo>
                    <a:pt x="160" y="1286"/>
                    <a:pt x="160" y="1263"/>
                    <a:pt x="160" y="1240"/>
                  </a:cubicBezTo>
                  <a:cubicBezTo>
                    <a:pt x="160" y="1217"/>
                    <a:pt x="160" y="1195"/>
                    <a:pt x="160" y="1195"/>
                  </a:cubicBezTo>
                  <a:cubicBezTo>
                    <a:pt x="183" y="1103"/>
                    <a:pt x="206" y="1012"/>
                    <a:pt x="251" y="944"/>
                  </a:cubicBezTo>
                  <a:cubicBezTo>
                    <a:pt x="343" y="761"/>
                    <a:pt x="480" y="624"/>
                    <a:pt x="548" y="441"/>
                  </a:cubicBezTo>
                  <a:cubicBezTo>
                    <a:pt x="571" y="373"/>
                    <a:pt x="571" y="304"/>
                    <a:pt x="571" y="236"/>
                  </a:cubicBezTo>
                  <a:cubicBezTo>
                    <a:pt x="571" y="190"/>
                    <a:pt x="571" y="145"/>
                    <a:pt x="548" y="145"/>
                  </a:cubicBezTo>
                  <a:cubicBezTo>
                    <a:pt x="548" y="92"/>
                    <a:pt x="548" y="0"/>
                    <a:pt x="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103"/>
            <p:cNvSpPr/>
            <p:nvPr/>
          </p:nvSpPr>
          <p:spPr>
            <a:xfrm rot="-1550670" flipH="1">
              <a:off x="3731204" y="2013423"/>
              <a:ext cx="223414" cy="133051"/>
            </a:xfrm>
            <a:custGeom>
              <a:avLst/>
              <a:gdLst/>
              <a:ahLst/>
              <a:cxnLst/>
              <a:rect l="l" t="t" r="r" b="b"/>
              <a:pathLst>
                <a:path w="2329" h="1387" extrusionOk="0">
                  <a:moveTo>
                    <a:pt x="1069" y="1"/>
                  </a:moveTo>
                  <a:cubicBezTo>
                    <a:pt x="660" y="1"/>
                    <a:pt x="250" y="317"/>
                    <a:pt x="1" y="586"/>
                  </a:cubicBezTo>
                  <a:cubicBezTo>
                    <a:pt x="69" y="882"/>
                    <a:pt x="503" y="1339"/>
                    <a:pt x="845" y="1385"/>
                  </a:cubicBezTo>
                  <a:cubicBezTo>
                    <a:pt x="861" y="1386"/>
                    <a:pt x="877" y="1387"/>
                    <a:pt x="893" y="1387"/>
                  </a:cubicBezTo>
                  <a:cubicBezTo>
                    <a:pt x="1260" y="1387"/>
                    <a:pt x="1480" y="976"/>
                    <a:pt x="1791" y="976"/>
                  </a:cubicBezTo>
                  <a:cubicBezTo>
                    <a:pt x="1859" y="976"/>
                    <a:pt x="1931" y="995"/>
                    <a:pt x="2009" y="1042"/>
                  </a:cubicBezTo>
                  <a:cubicBezTo>
                    <a:pt x="2215" y="974"/>
                    <a:pt x="2260" y="951"/>
                    <a:pt x="2329" y="928"/>
                  </a:cubicBezTo>
                  <a:cubicBezTo>
                    <a:pt x="2306" y="860"/>
                    <a:pt x="2283" y="768"/>
                    <a:pt x="2238" y="700"/>
                  </a:cubicBezTo>
                  <a:cubicBezTo>
                    <a:pt x="2227" y="700"/>
                    <a:pt x="2216" y="701"/>
                    <a:pt x="2205" y="701"/>
                  </a:cubicBezTo>
                  <a:cubicBezTo>
                    <a:pt x="1713" y="701"/>
                    <a:pt x="1726" y="194"/>
                    <a:pt x="1302" y="38"/>
                  </a:cubicBezTo>
                  <a:cubicBezTo>
                    <a:pt x="1225" y="12"/>
                    <a:pt x="1147" y="1"/>
                    <a:pt x="1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103"/>
            <p:cNvSpPr/>
            <p:nvPr/>
          </p:nvSpPr>
          <p:spPr>
            <a:xfrm rot="-1550670" flipH="1">
              <a:off x="4302390" y="1499635"/>
              <a:ext cx="195020" cy="642903"/>
            </a:xfrm>
            <a:custGeom>
              <a:avLst/>
              <a:gdLst/>
              <a:ahLst/>
              <a:cxnLst/>
              <a:rect l="l" t="t" r="r" b="b"/>
              <a:pathLst>
                <a:path w="2033" h="6702" extrusionOk="0">
                  <a:moveTo>
                    <a:pt x="1743" y="1"/>
                  </a:moveTo>
                  <a:cubicBezTo>
                    <a:pt x="1647" y="1"/>
                    <a:pt x="1530" y="21"/>
                    <a:pt x="1393" y="82"/>
                  </a:cubicBezTo>
                  <a:cubicBezTo>
                    <a:pt x="1210" y="173"/>
                    <a:pt x="1005" y="310"/>
                    <a:pt x="800" y="561"/>
                  </a:cubicBezTo>
                  <a:cubicBezTo>
                    <a:pt x="617" y="790"/>
                    <a:pt x="457" y="1086"/>
                    <a:pt x="320" y="1429"/>
                  </a:cubicBezTo>
                  <a:cubicBezTo>
                    <a:pt x="92" y="2114"/>
                    <a:pt x="1" y="2981"/>
                    <a:pt x="1" y="3917"/>
                  </a:cubicBezTo>
                  <a:cubicBezTo>
                    <a:pt x="23" y="4830"/>
                    <a:pt x="206" y="5880"/>
                    <a:pt x="822" y="6701"/>
                  </a:cubicBezTo>
                  <a:cubicBezTo>
                    <a:pt x="754" y="6587"/>
                    <a:pt x="548" y="6245"/>
                    <a:pt x="389" y="5697"/>
                  </a:cubicBezTo>
                  <a:cubicBezTo>
                    <a:pt x="229" y="5149"/>
                    <a:pt x="160" y="4419"/>
                    <a:pt x="183" y="3643"/>
                  </a:cubicBezTo>
                  <a:cubicBezTo>
                    <a:pt x="229" y="2867"/>
                    <a:pt x="275" y="1999"/>
                    <a:pt x="571" y="1269"/>
                  </a:cubicBezTo>
                  <a:cubicBezTo>
                    <a:pt x="708" y="904"/>
                    <a:pt x="891" y="561"/>
                    <a:pt x="1165" y="333"/>
                  </a:cubicBezTo>
                  <a:cubicBezTo>
                    <a:pt x="1372" y="145"/>
                    <a:pt x="1626" y="19"/>
                    <a:pt x="1875" y="19"/>
                  </a:cubicBezTo>
                  <a:cubicBezTo>
                    <a:pt x="1927" y="19"/>
                    <a:pt x="1980" y="24"/>
                    <a:pt x="2032" y="36"/>
                  </a:cubicBezTo>
                  <a:cubicBezTo>
                    <a:pt x="2032" y="36"/>
                    <a:pt x="1964" y="14"/>
                    <a:pt x="1872" y="14"/>
                  </a:cubicBezTo>
                  <a:cubicBezTo>
                    <a:pt x="1834" y="6"/>
                    <a:pt x="1791" y="1"/>
                    <a:pt x="1743" y="1"/>
                  </a:cubicBezTo>
                  <a:close/>
                </a:path>
              </a:pathLst>
            </a:custGeom>
            <a:solidFill>
              <a:srgbClr val="1F1F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103"/>
            <p:cNvSpPr/>
            <p:nvPr/>
          </p:nvSpPr>
          <p:spPr>
            <a:xfrm rot="-1550670" flipH="1">
              <a:off x="4301700" y="1496628"/>
              <a:ext cx="195020" cy="646069"/>
            </a:xfrm>
            <a:custGeom>
              <a:avLst/>
              <a:gdLst/>
              <a:ahLst/>
              <a:cxnLst/>
              <a:rect l="l" t="t" r="r" b="b"/>
              <a:pathLst>
                <a:path w="2033" h="6735" fill="none" extrusionOk="0">
                  <a:moveTo>
                    <a:pt x="2032" y="69"/>
                  </a:moveTo>
                  <a:cubicBezTo>
                    <a:pt x="2032" y="69"/>
                    <a:pt x="1964" y="47"/>
                    <a:pt x="1872" y="47"/>
                  </a:cubicBezTo>
                  <a:cubicBezTo>
                    <a:pt x="1758" y="24"/>
                    <a:pt x="1598" y="24"/>
                    <a:pt x="1393" y="115"/>
                  </a:cubicBezTo>
                  <a:cubicBezTo>
                    <a:pt x="1210" y="206"/>
                    <a:pt x="1005" y="343"/>
                    <a:pt x="800" y="594"/>
                  </a:cubicBezTo>
                  <a:cubicBezTo>
                    <a:pt x="617" y="823"/>
                    <a:pt x="457" y="1119"/>
                    <a:pt x="320" y="1462"/>
                  </a:cubicBezTo>
                  <a:cubicBezTo>
                    <a:pt x="92" y="2147"/>
                    <a:pt x="1" y="3014"/>
                    <a:pt x="1" y="3950"/>
                  </a:cubicBezTo>
                  <a:cubicBezTo>
                    <a:pt x="23" y="4863"/>
                    <a:pt x="206" y="5913"/>
                    <a:pt x="822" y="6734"/>
                  </a:cubicBezTo>
                  <a:cubicBezTo>
                    <a:pt x="754" y="6620"/>
                    <a:pt x="548" y="6278"/>
                    <a:pt x="389" y="5730"/>
                  </a:cubicBezTo>
                  <a:cubicBezTo>
                    <a:pt x="229" y="5182"/>
                    <a:pt x="160" y="4452"/>
                    <a:pt x="183" y="3676"/>
                  </a:cubicBezTo>
                  <a:cubicBezTo>
                    <a:pt x="229" y="2900"/>
                    <a:pt x="275" y="2032"/>
                    <a:pt x="571" y="1302"/>
                  </a:cubicBezTo>
                  <a:cubicBezTo>
                    <a:pt x="708" y="937"/>
                    <a:pt x="891" y="594"/>
                    <a:pt x="1165" y="366"/>
                  </a:cubicBezTo>
                  <a:cubicBezTo>
                    <a:pt x="1416" y="138"/>
                    <a:pt x="1735" y="1"/>
                    <a:pt x="2032" y="69"/>
                  </a:cubicBezTo>
                  <a:close/>
                </a:path>
              </a:pathLst>
            </a:custGeom>
            <a:noFill/>
            <a:ln w="1150" cap="sq" cmpd="sng">
              <a:solidFill>
                <a:srgbClr val="1F1F1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103"/>
            <p:cNvSpPr/>
            <p:nvPr/>
          </p:nvSpPr>
          <p:spPr>
            <a:xfrm rot="-1550670" flipH="1">
              <a:off x="4320604" y="1477804"/>
              <a:ext cx="243175" cy="800895"/>
            </a:xfrm>
            <a:custGeom>
              <a:avLst/>
              <a:gdLst/>
              <a:ahLst/>
              <a:cxnLst/>
              <a:rect l="l" t="t" r="r" b="b"/>
              <a:pathLst>
                <a:path w="2535" h="8349" extrusionOk="0">
                  <a:moveTo>
                    <a:pt x="2061" y="0"/>
                  </a:moveTo>
                  <a:cubicBezTo>
                    <a:pt x="1952" y="0"/>
                    <a:pt x="1827" y="17"/>
                    <a:pt x="1690" y="63"/>
                  </a:cubicBezTo>
                  <a:cubicBezTo>
                    <a:pt x="1439" y="131"/>
                    <a:pt x="1096" y="314"/>
                    <a:pt x="891" y="679"/>
                  </a:cubicBezTo>
                  <a:cubicBezTo>
                    <a:pt x="685" y="1044"/>
                    <a:pt x="571" y="1455"/>
                    <a:pt x="457" y="1912"/>
                  </a:cubicBezTo>
                  <a:cubicBezTo>
                    <a:pt x="206" y="2825"/>
                    <a:pt x="1" y="3966"/>
                    <a:pt x="252" y="5221"/>
                  </a:cubicBezTo>
                  <a:cubicBezTo>
                    <a:pt x="389" y="5838"/>
                    <a:pt x="663" y="6454"/>
                    <a:pt x="1073" y="6956"/>
                  </a:cubicBezTo>
                  <a:cubicBezTo>
                    <a:pt x="1484" y="7504"/>
                    <a:pt x="2078" y="7778"/>
                    <a:pt x="2534" y="8349"/>
                  </a:cubicBezTo>
                  <a:cubicBezTo>
                    <a:pt x="2489" y="8257"/>
                    <a:pt x="2420" y="8097"/>
                    <a:pt x="2260" y="7892"/>
                  </a:cubicBezTo>
                  <a:cubicBezTo>
                    <a:pt x="2101" y="7687"/>
                    <a:pt x="1872" y="7436"/>
                    <a:pt x="1644" y="7162"/>
                  </a:cubicBezTo>
                  <a:cubicBezTo>
                    <a:pt x="1210" y="6637"/>
                    <a:pt x="822" y="5769"/>
                    <a:pt x="731" y="4788"/>
                  </a:cubicBezTo>
                  <a:cubicBezTo>
                    <a:pt x="640" y="3806"/>
                    <a:pt x="777" y="2734"/>
                    <a:pt x="982" y="1729"/>
                  </a:cubicBezTo>
                  <a:cubicBezTo>
                    <a:pt x="1096" y="1204"/>
                    <a:pt x="1165" y="748"/>
                    <a:pt x="1461" y="474"/>
                  </a:cubicBezTo>
                  <a:cubicBezTo>
                    <a:pt x="1697" y="219"/>
                    <a:pt x="2050" y="99"/>
                    <a:pt x="2361" y="99"/>
                  </a:cubicBezTo>
                  <a:cubicBezTo>
                    <a:pt x="2413" y="99"/>
                    <a:pt x="2463" y="102"/>
                    <a:pt x="2511" y="109"/>
                  </a:cubicBezTo>
                  <a:cubicBezTo>
                    <a:pt x="2511" y="109"/>
                    <a:pt x="2443" y="63"/>
                    <a:pt x="2329" y="40"/>
                  </a:cubicBezTo>
                  <a:cubicBezTo>
                    <a:pt x="2260" y="17"/>
                    <a:pt x="2169" y="0"/>
                    <a:pt x="20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103"/>
            <p:cNvSpPr/>
            <p:nvPr/>
          </p:nvSpPr>
          <p:spPr>
            <a:xfrm rot="-1550670" flipH="1">
              <a:off x="4224818" y="1519546"/>
              <a:ext cx="124897" cy="147920"/>
            </a:xfrm>
            <a:custGeom>
              <a:avLst/>
              <a:gdLst/>
              <a:ahLst/>
              <a:cxnLst/>
              <a:rect l="l" t="t" r="r" b="b"/>
              <a:pathLst>
                <a:path w="1302" h="1542" extrusionOk="0">
                  <a:moveTo>
                    <a:pt x="1022" y="0"/>
                  </a:moveTo>
                  <a:cubicBezTo>
                    <a:pt x="846" y="0"/>
                    <a:pt x="625" y="47"/>
                    <a:pt x="412" y="218"/>
                  </a:cubicBezTo>
                  <a:cubicBezTo>
                    <a:pt x="252" y="355"/>
                    <a:pt x="92" y="537"/>
                    <a:pt x="46" y="788"/>
                  </a:cubicBezTo>
                  <a:cubicBezTo>
                    <a:pt x="1" y="1039"/>
                    <a:pt x="46" y="1313"/>
                    <a:pt x="229" y="1541"/>
                  </a:cubicBezTo>
                  <a:cubicBezTo>
                    <a:pt x="252" y="1473"/>
                    <a:pt x="343" y="1176"/>
                    <a:pt x="548" y="902"/>
                  </a:cubicBezTo>
                  <a:cubicBezTo>
                    <a:pt x="754" y="628"/>
                    <a:pt x="1051" y="377"/>
                    <a:pt x="1302" y="172"/>
                  </a:cubicBezTo>
                  <a:lnTo>
                    <a:pt x="1234" y="124"/>
                  </a:lnTo>
                  <a:lnTo>
                    <a:pt x="1234" y="124"/>
                  </a:lnTo>
                  <a:cubicBezTo>
                    <a:pt x="1245" y="102"/>
                    <a:pt x="1260" y="72"/>
                    <a:pt x="1279" y="35"/>
                  </a:cubicBezTo>
                  <a:cubicBezTo>
                    <a:pt x="1219" y="18"/>
                    <a:pt x="1129" y="0"/>
                    <a:pt x="10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103"/>
            <p:cNvSpPr/>
            <p:nvPr/>
          </p:nvSpPr>
          <p:spPr>
            <a:xfrm rot="-1550670" flipH="1">
              <a:off x="4229687" y="1526306"/>
              <a:ext cx="135833" cy="162117"/>
            </a:xfrm>
            <a:custGeom>
              <a:avLst/>
              <a:gdLst/>
              <a:ahLst/>
              <a:cxnLst/>
              <a:rect l="l" t="t" r="r" b="b"/>
              <a:pathLst>
                <a:path w="1416" h="1690" extrusionOk="0">
                  <a:moveTo>
                    <a:pt x="1210" y="0"/>
                  </a:moveTo>
                  <a:cubicBezTo>
                    <a:pt x="1050" y="0"/>
                    <a:pt x="868" y="23"/>
                    <a:pt x="639" y="137"/>
                  </a:cubicBezTo>
                  <a:cubicBezTo>
                    <a:pt x="434" y="252"/>
                    <a:pt x="229" y="457"/>
                    <a:pt x="115" y="731"/>
                  </a:cubicBezTo>
                  <a:cubicBezTo>
                    <a:pt x="0" y="1005"/>
                    <a:pt x="0" y="1370"/>
                    <a:pt x="183" y="1690"/>
                  </a:cubicBezTo>
                  <a:cubicBezTo>
                    <a:pt x="206" y="1621"/>
                    <a:pt x="366" y="1279"/>
                    <a:pt x="594" y="959"/>
                  </a:cubicBezTo>
                  <a:cubicBezTo>
                    <a:pt x="845" y="617"/>
                    <a:pt x="1187" y="320"/>
                    <a:pt x="1416" y="23"/>
                  </a:cubicBezTo>
                  <a:cubicBezTo>
                    <a:pt x="1416" y="23"/>
                    <a:pt x="1347" y="0"/>
                    <a:pt x="12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103"/>
            <p:cNvSpPr/>
            <p:nvPr/>
          </p:nvSpPr>
          <p:spPr>
            <a:xfrm rot="-1550670" flipH="1">
              <a:off x="4010795" y="1527842"/>
              <a:ext cx="234350" cy="86430"/>
            </a:xfrm>
            <a:custGeom>
              <a:avLst/>
              <a:gdLst/>
              <a:ahLst/>
              <a:cxnLst/>
              <a:rect l="l" t="t" r="r" b="b"/>
              <a:pathLst>
                <a:path w="2443" h="901" extrusionOk="0">
                  <a:moveTo>
                    <a:pt x="1807" y="0"/>
                  </a:moveTo>
                  <a:cubicBezTo>
                    <a:pt x="1741" y="0"/>
                    <a:pt x="1672" y="3"/>
                    <a:pt x="1598" y="10"/>
                  </a:cubicBezTo>
                  <a:cubicBezTo>
                    <a:pt x="1347" y="33"/>
                    <a:pt x="1096" y="101"/>
                    <a:pt x="799" y="238"/>
                  </a:cubicBezTo>
                  <a:cubicBezTo>
                    <a:pt x="548" y="352"/>
                    <a:pt x="183" y="558"/>
                    <a:pt x="0" y="900"/>
                  </a:cubicBezTo>
                  <a:cubicBezTo>
                    <a:pt x="46" y="900"/>
                    <a:pt x="160" y="877"/>
                    <a:pt x="343" y="854"/>
                  </a:cubicBezTo>
                  <a:cubicBezTo>
                    <a:pt x="503" y="809"/>
                    <a:pt x="754" y="786"/>
                    <a:pt x="1028" y="717"/>
                  </a:cubicBezTo>
                  <a:cubicBezTo>
                    <a:pt x="1553" y="580"/>
                    <a:pt x="2146" y="375"/>
                    <a:pt x="2443" y="78"/>
                  </a:cubicBezTo>
                  <a:cubicBezTo>
                    <a:pt x="2443" y="78"/>
                    <a:pt x="2351" y="56"/>
                    <a:pt x="2214" y="33"/>
                  </a:cubicBezTo>
                  <a:cubicBezTo>
                    <a:pt x="2101" y="17"/>
                    <a:pt x="1966" y="0"/>
                    <a:pt x="18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103"/>
            <p:cNvSpPr/>
            <p:nvPr/>
          </p:nvSpPr>
          <p:spPr>
            <a:xfrm rot="-1550670" flipH="1">
              <a:off x="4032479" y="1546855"/>
              <a:ext cx="98613" cy="58611"/>
            </a:xfrm>
            <a:custGeom>
              <a:avLst/>
              <a:gdLst/>
              <a:ahLst/>
              <a:cxnLst/>
              <a:rect l="l" t="t" r="r" b="b"/>
              <a:pathLst>
                <a:path w="1028" h="611" extrusionOk="0">
                  <a:moveTo>
                    <a:pt x="592" y="1"/>
                  </a:moveTo>
                  <a:cubicBezTo>
                    <a:pt x="384" y="1"/>
                    <a:pt x="154" y="137"/>
                    <a:pt x="0" y="597"/>
                  </a:cubicBezTo>
                  <a:cubicBezTo>
                    <a:pt x="19" y="604"/>
                    <a:pt x="81" y="610"/>
                    <a:pt x="166" y="610"/>
                  </a:cubicBezTo>
                  <a:cubicBezTo>
                    <a:pt x="388" y="610"/>
                    <a:pt x="774" y="567"/>
                    <a:pt x="1005" y="369"/>
                  </a:cubicBezTo>
                  <a:lnTo>
                    <a:pt x="914" y="278"/>
                  </a:lnTo>
                  <a:lnTo>
                    <a:pt x="936" y="278"/>
                  </a:lnTo>
                  <a:cubicBezTo>
                    <a:pt x="959" y="278"/>
                    <a:pt x="1028" y="255"/>
                    <a:pt x="1028" y="164"/>
                  </a:cubicBezTo>
                  <a:lnTo>
                    <a:pt x="936" y="118"/>
                  </a:lnTo>
                  <a:cubicBezTo>
                    <a:pt x="848" y="56"/>
                    <a:pt x="724" y="1"/>
                    <a:pt x="592" y="1"/>
                  </a:cubicBezTo>
                  <a:close/>
                </a:path>
              </a:pathLst>
            </a:custGeom>
            <a:solidFill>
              <a:srgbClr val="1F1F1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103"/>
            <p:cNvSpPr/>
            <p:nvPr/>
          </p:nvSpPr>
          <p:spPr>
            <a:xfrm rot="-1550670" flipH="1">
              <a:off x="3946841" y="1536394"/>
              <a:ext cx="188401" cy="77221"/>
            </a:xfrm>
            <a:custGeom>
              <a:avLst/>
              <a:gdLst/>
              <a:ahLst/>
              <a:cxnLst/>
              <a:rect l="l" t="t" r="r" b="b"/>
              <a:pathLst>
                <a:path w="1964" h="805" extrusionOk="0">
                  <a:moveTo>
                    <a:pt x="1963" y="0"/>
                  </a:moveTo>
                  <a:cubicBezTo>
                    <a:pt x="1849" y="23"/>
                    <a:pt x="1141" y="183"/>
                    <a:pt x="616" y="366"/>
                  </a:cubicBezTo>
                  <a:lnTo>
                    <a:pt x="640" y="419"/>
                  </a:lnTo>
                  <a:lnTo>
                    <a:pt x="640" y="419"/>
                  </a:lnTo>
                  <a:cubicBezTo>
                    <a:pt x="618" y="422"/>
                    <a:pt x="595" y="427"/>
                    <a:pt x="571" y="434"/>
                  </a:cubicBezTo>
                  <a:lnTo>
                    <a:pt x="0" y="594"/>
                  </a:lnTo>
                  <a:lnTo>
                    <a:pt x="685" y="776"/>
                  </a:lnTo>
                  <a:cubicBezTo>
                    <a:pt x="756" y="794"/>
                    <a:pt x="837" y="805"/>
                    <a:pt x="924" y="805"/>
                  </a:cubicBezTo>
                  <a:cubicBezTo>
                    <a:pt x="1062" y="805"/>
                    <a:pt x="1216" y="778"/>
                    <a:pt x="1370" y="708"/>
                  </a:cubicBezTo>
                  <a:cubicBezTo>
                    <a:pt x="1598" y="617"/>
                    <a:pt x="1826" y="388"/>
                    <a:pt x="19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103"/>
            <p:cNvSpPr/>
            <p:nvPr/>
          </p:nvSpPr>
          <p:spPr>
            <a:xfrm rot="-1550670" flipH="1">
              <a:off x="3844123" y="1571068"/>
              <a:ext cx="183988" cy="66669"/>
            </a:xfrm>
            <a:custGeom>
              <a:avLst/>
              <a:gdLst/>
              <a:ahLst/>
              <a:cxnLst/>
              <a:rect l="l" t="t" r="r" b="b"/>
              <a:pathLst>
                <a:path w="1918" h="695" extrusionOk="0">
                  <a:moveTo>
                    <a:pt x="1580" y="0"/>
                  </a:moveTo>
                  <a:cubicBezTo>
                    <a:pt x="1436" y="0"/>
                    <a:pt x="1259" y="14"/>
                    <a:pt x="1073" y="55"/>
                  </a:cubicBezTo>
                  <a:cubicBezTo>
                    <a:pt x="640" y="123"/>
                    <a:pt x="206" y="306"/>
                    <a:pt x="0" y="603"/>
                  </a:cubicBezTo>
                  <a:cubicBezTo>
                    <a:pt x="0" y="603"/>
                    <a:pt x="297" y="694"/>
                    <a:pt x="662" y="694"/>
                  </a:cubicBezTo>
                  <a:cubicBezTo>
                    <a:pt x="1028" y="671"/>
                    <a:pt x="1416" y="557"/>
                    <a:pt x="1918" y="32"/>
                  </a:cubicBezTo>
                  <a:cubicBezTo>
                    <a:pt x="1880" y="20"/>
                    <a:pt x="1754" y="0"/>
                    <a:pt x="15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103"/>
            <p:cNvSpPr/>
            <p:nvPr/>
          </p:nvSpPr>
          <p:spPr>
            <a:xfrm rot="-1550670" flipH="1">
              <a:off x="4086699" y="1517593"/>
              <a:ext cx="208066" cy="124897"/>
            </a:xfrm>
            <a:custGeom>
              <a:avLst/>
              <a:gdLst/>
              <a:ahLst/>
              <a:cxnLst/>
              <a:rect l="l" t="t" r="r" b="b"/>
              <a:pathLst>
                <a:path w="2169" h="1302" extrusionOk="0">
                  <a:moveTo>
                    <a:pt x="1324" y="1"/>
                  </a:moveTo>
                  <a:cubicBezTo>
                    <a:pt x="1051" y="1"/>
                    <a:pt x="777" y="23"/>
                    <a:pt x="434" y="160"/>
                  </a:cubicBezTo>
                  <a:cubicBezTo>
                    <a:pt x="320" y="183"/>
                    <a:pt x="183" y="297"/>
                    <a:pt x="137" y="389"/>
                  </a:cubicBezTo>
                  <a:cubicBezTo>
                    <a:pt x="69" y="503"/>
                    <a:pt x="69" y="594"/>
                    <a:pt x="46" y="685"/>
                  </a:cubicBezTo>
                  <a:cubicBezTo>
                    <a:pt x="1" y="868"/>
                    <a:pt x="1" y="1073"/>
                    <a:pt x="1" y="1302"/>
                  </a:cubicBezTo>
                  <a:cubicBezTo>
                    <a:pt x="46" y="1279"/>
                    <a:pt x="137" y="1165"/>
                    <a:pt x="252" y="982"/>
                  </a:cubicBezTo>
                  <a:cubicBezTo>
                    <a:pt x="320" y="914"/>
                    <a:pt x="389" y="822"/>
                    <a:pt x="457" y="731"/>
                  </a:cubicBezTo>
                  <a:cubicBezTo>
                    <a:pt x="480" y="685"/>
                    <a:pt x="503" y="685"/>
                    <a:pt x="503" y="685"/>
                  </a:cubicBezTo>
                  <a:cubicBezTo>
                    <a:pt x="526" y="663"/>
                    <a:pt x="571" y="663"/>
                    <a:pt x="640" y="663"/>
                  </a:cubicBezTo>
                  <a:cubicBezTo>
                    <a:pt x="914" y="617"/>
                    <a:pt x="1210" y="548"/>
                    <a:pt x="1507" y="457"/>
                  </a:cubicBezTo>
                  <a:cubicBezTo>
                    <a:pt x="1644" y="411"/>
                    <a:pt x="1781" y="366"/>
                    <a:pt x="1895" y="320"/>
                  </a:cubicBezTo>
                  <a:cubicBezTo>
                    <a:pt x="2032" y="275"/>
                    <a:pt x="2100" y="229"/>
                    <a:pt x="2146" y="206"/>
                  </a:cubicBezTo>
                  <a:cubicBezTo>
                    <a:pt x="2146" y="206"/>
                    <a:pt x="2169" y="206"/>
                    <a:pt x="2146" y="160"/>
                  </a:cubicBezTo>
                  <a:cubicBezTo>
                    <a:pt x="2123" y="138"/>
                    <a:pt x="2055" y="92"/>
                    <a:pt x="1986" y="69"/>
                  </a:cubicBezTo>
                  <a:cubicBezTo>
                    <a:pt x="1827" y="46"/>
                    <a:pt x="1598" y="1"/>
                    <a:pt x="13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103"/>
            <p:cNvSpPr/>
            <p:nvPr/>
          </p:nvSpPr>
          <p:spPr>
            <a:xfrm rot="-1550670" flipH="1">
              <a:off x="4486636" y="1711152"/>
              <a:ext cx="468604" cy="244518"/>
            </a:xfrm>
            <a:custGeom>
              <a:avLst/>
              <a:gdLst/>
              <a:ahLst/>
              <a:cxnLst/>
              <a:rect l="l" t="t" r="r" b="b"/>
              <a:pathLst>
                <a:path w="4885" h="2549" extrusionOk="0">
                  <a:moveTo>
                    <a:pt x="145" y="1"/>
                  </a:moveTo>
                  <a:cubicBezTo>
                    <a:pt x="95" y="1"/>
                    <a:pt x="47" y="5"/>
                    <a:pt x="0" y="15"/>
                  </a:cubicBezTo>
                  <a:cubicBezTo>
                    <a:pt x="0" y="15"/>
                    <a:pt x="206" y="60"/>
                    <a:pt x="411" y="243"/>
                  </a:cubicBezTo>
                  <a:cubicBezTo>
                    <a:pt x="525" y="357"/>
                    <a:pt x="639" y="471"/>
                    <a:pt x="753" y="631"/>
                  </a:cubicBezTo>
                  <a:cubicBezTo>
                    <a:pt x="868" y="791"/>
                    <a:pt x="1005" y="996"/>
                    <a:pt x="1210" y="1202"/>
                  </a:cubicBezTo>
                  <a:cubicBezTo>
                    <a:pt x="1621" y="1612"/>
                    <a:pt x="2283" y="1772"/>
                    <a:pt x="2876" y="1932"/>
                  </a:cubicBezTo>
                  <a:cubicBezTo>
                    <a:pt x="3470" y="2046"/>
                    <a:pt x="4132" y="2366"/>
                    <a:pt x="4885" y="2548"/>
                  </a:cubicBezTo>
                  <a:cubicBezTo>
                    <a:pt x="4794" y="2480"/>
                    <a:pt x="4565" y="2297"/>
                    <a:pt x="4246" y="2069"/>
                  </a:cubicBezTo>
                  <a:cubicBezTo>
                    <a:pt x="4063" y="1955"/>
                    <a:pt x="3880" y="1818"/>
                    <a:pt x="3652" y="1704"/>
                  </a:cubicBezTo>
                  <a:cubicBezTo>
                    <a:pt x="3424" y="1567"/>
                    <a:pt x="3150" y="1453"/>
                    <a:pt x="2876" y="1361"/>
                  </a:cubicBezTo>
                  <a:cubicBezTo>
                    <a:pt x="2328" y="1179"/>
                    <a:pt x="1781" y="1042"/>
                    <a:pt x="1393" y="722"/>
                  </a:cubicBezTo>
                  <a:cubicBezTo>
                    <a:pt x="1187" y="562"/>
                    <a:pt x="1005" y="334"/>
                    <a:pt x="753" y="197"/>
                  </a:cubicBezTo>
                  <a:cubicBezTo>
                    <a:pt x="554" y="70"/>
                    <a:pt x="339" y="1"/>
                    <a:pt x="1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103"/>
            <p:cNvSpPr/>
            <p:nvPr/>
          </p:nvSpPr>
          <p:spPr>
            <a:xfrm rot="-1550670" flipH="1">
              <a:off x="3817373" y="2036740"/>
              <a:ext cx="89884" cy="81154"/>
            </a:xfrm>
            <a:custGeom>
              <a:avLst/>
              <a:gdLst/>
              <a:ahLst/>
              <a:cxnLst/>
              <a:rect l="l" t="t" r="r" b="b"/>
              <a:pathLst>
                <a:path w="937" h="846" extrusionOk="0">
                  <a:moveTo>
                    <a:pt x="480" y="1"/>
                  </a:moveTo>
                  <a:cubicBezTo>
                    <a:pt x="206" y="1"/>
                    <a:pt x="1" y="183"/>
                    <a:pt x="1" y="411"/>
                  </a:cubicBezTo>
                  <a:cubicBezTo>
                    <a:pt x="1" y="640"/>
                    <a:pt x="206" y="845"/>
                    <a:pt x="480" y="845"/>
                  </a:cubicBezTo>
                  <a:cubicBezTo>
                    <a:pt x="731" y="845"/>
                    <a:pt x="937" y="640"/>
                    <a:pt x="937" y="411"/>
                  </a:cubicBezTo>
                  <a:cubicBezTo>
                    <a:pt x="937" y="183"/>
                    <a:pt x="731" y="1"/>
                    <a:pt x="480" y="1"/>
                  </a:cubicBezTo>
                  <a:close/>
                </a:path>
              </a:pathLst>
            </a:custGeom>
            <a:solidFill>
              <a:srgbClr val="E9E3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103"/>
            <p:cNvSpPr/>
            <p:nvPr/>
          </p:nvSpPr>
          <p:spPr>
            <a:xfrm rot="-1550670" flipH="1">
              <a:off x="3820771" y="2026642"/>
              <a:ext cx="54870" cy="83361"/>
            </a:xfrm>
            <a:custGeom>
              <a:avLst/>
              <a:gdLst/>
              <a:ahLst/>
              <a:cxnLst/>
              <a:rect l="l" t="t" r="r" b="b"/>
              <a:pathLst>
                <a:path w="572" h="869" extrusionOk="0">
                  <a:moveTo>
                    <a:pt x="298" y="1"/>
                  </a:moveTo>
                  <a:cubicBezTo>
                    <a:pt x="138" y="1"/>
                    <a:pt x="1" y="206"/>
                    <a:pt x="1" y="435"/>
                  </a:cubicBezTo>
                  <a:cubicBezTo>
                    <a:pt x="1" y="686"/>
                    <a:pt x="138" y="868"/>
                    <a:pt x="298" y="868"/>
                  </a:cubicBezTo>
                  <a:cubicBezTo>
                    <a:pt x="435" y="868"/>
                    <a:pt x="571" y="686"/>
                    <a:pt x="571" y="435"/>
                  </a:cubicBezTo>
                  <a:cubicBezTo>
                    <a:pt x="571" y="206"/>
                    <a:pt x="435" y="1"/>
                    <a:pt x="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92" name="Google Shape;4492;p103"/>
          <p:cNvSpPr/>
          <p:nvPr/>
        </p:nvSpPr>
        <p:spPr>
          <a:xfrm>
            <a:off x="5776500" y="829775"/>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4436"/>
                                        </p:tgtEl>
                                        <p:attrNameLst>
                                          <p:attrName>style.visibility</p:attrName>
                                        </p:attrNameLst>
                                      </p:cBhvr>
                                      <p:to>
                                        <p:strVal val="visible"/>
                                      </p:to>
                                    </p:set>
                                    <p:anim calcmode="lin" valueType="num">
                                      <p:cBhvr additive="base">
                                        <p:cTn id="7" dur="1000"/>
                                        <p:tgtEl>
                                          <p:spTgt spid="4436"/>
                                        </p:tgtEl>
                                        <p:attrNameLst>
                                          <p:attrName>ppt_x</p:attrName>
                                        </p:attrNameLst>
                                      </p:cBhvr>
                                      <p:tavLst>
                                        <p:tav tm="0">
                                          <p:val>
                                            <p:strVal val="#ppt_x+1"/>
                                          </p:val>
                                        </p:tav>
                                        <p:tav tm="100000">
                                          <p:val>
                                            <p:strVal val="#ppt_x"/>
                                          </p:val>
                                        </p:tav>
                                      </p:tavLst>
                                    </p:anim>
                                  </p:childTnLst>
                                </p:cTn>
                              </p:par>
                              <p:par>
                                <p:cTn id="8" presetID="2" presetClass="entr" presetSubtype="2" fill="hold" nodeType="withEffect">
                                  <p:stCondLst>
                                    <p:cond delay="0"/>
                                  </p:stCondLst>
                                  <p:childTnLst>
                                    <p:set>
                                      <p:cBhvr>
                                        <p:cTn id="9" dur="1" fill="hold">
                                          <p:stCondLst>
                                            <p:cond delay="0"/>
                                          </p:stCondLst>
                                        </p:cTn>
                                        <p:tgtEl>
                                          <p:spTgt spid="4437"/>
                                        </p:tgtEl>
                                        <p:attrNameLst>
                                          <p:attrName>style.visibility</p:attrName>
                                        </p:attrNameLst>
                                      </p:cBhvr>
                                      <p:to>
                                        <p:strVal val="visible"/>
                                      </p:to>
                                    </p:set>
                                    <p:anim calcmode="lin" valueType="num">
                                      <p:cBhvr additive="base">
                                        <p:cTn id="10" dur="1000"/>
                                        <p:tgtEl>
                                          <p:spTgt spid="4437"/>
                                        </p:tgtEl>
                                        <p:attrNameLst>
                                          <p:attrName>ppt_x</p:attrName>
                                        </p:attrNameLst>
                                      </p:cBhvr>
                                      <p:tavLst>
                                        <p:tav tm="0">
                                          <p:val>
                                            <p:strVal val="#ppt_x+1"/>
                                          </p:val>
                                        </p:tav>
                                        <p:tav tm="100000">
                                          <p:val>
                                            <p:strVal val="#ppt_x"/>
                                          </p:val>
                                        </p:tav>
                                      </p:tavLst>
                                    </p:anim>
                                  </p:childTnLst>
                                </p:cTn>
                              </p:par>
                              <p:par>
                                <p:cTn id="11" presetID="2" presetClass="entr" presetSubtype="2" fill="hold" nodeType="withEffect">
                                  <p:stCondLst>
                                    <p:cond delay="0"/>
                                  </p:stCondLst>
                                  <p:childTnLst>
                                    <p:set>
                                      <p:cBhvr>
                                        <p:cTn id="12" dur="1" fill="hold">
                                          <p:stCondLst>
                                            <p:cond delay="0"/>
                                          </p:stCondLst>
                                        </p:cTn>
                                        <p:tgtEl>
                                          <p:spTgt spid="4438"/>
                                        </p:tgtEl>
                                        <p:attrNameLst>
                                          <p:attrName>style.visibility</p:attrName>
                                        </p:attrNameLst>
                                      </p:cBhvr>
                                      <p:to>
                                        <p:strVal val="visible"/>
                                      </p:to>
                                    </p:set>
                                    <p:anim calcmode="lin" valueType="num">
                                      <p:cBhvr additive="base">
                                        <p:cTn id="13" dur="1000"/>
                                        <p:tgtEl>
                                          <p:spTgt spid="4438"/>
                                        </p:tgtEl>
                                        <p:attrNameLst>
                                          <p:attrName>ppt_x</p:attrName>
                                        </p:attrNameLst>
                                      </p:cBhvr>
                                      <p:tavLst>
                                        <p:tav tm="0">
                                          <p:val>
                                            <p:strVal val="#ppt_x+1"/>
                                          </p:val>
                                        </p:tav>
                                        <p:tav tm="100000">
                                          <p:val>
                                            <p:strVal val="#ppt_x"/>
                                          </p:val>
                                        </p:tav>
                                      </p:tavLst>
                                    </p:anim>
                                  </p:childTnLst>
                                </p:cTn>
                              </p:par>
                              <p:par>
                                <p:cTn id="14" presetID="2" presetClass="entr" presetSubtype="2" fill="hold" nodeType="withEffect">
                                  <p:stCondLst>
                                    <p:cond delay="0"/>
                                  </p:stCondLst>
                                  <p:childTnLst>
                                    <p:set>
                                      <p:cBhvr>
                                        <p:cTn id="15" dur="1" fill="hold">
                                          <p:stCondLst>
                                            <p:cond delay="0"/>
                                          </p:stCondLst>
                                        </p:cTn>
                                        <p:tgtEl>
                                          <p:spTgt spid="4439"/>
                                        </p:tgtEl>
                                        <p:attrNameLst>
                                          <p:attrName>style.visibility</p:attrName>
                                        </p:attrNameLst>
                                      </p:cBhvr>
                                      <p:to>
                                        <p:strVal val="visible"/>
                                      </p:to>
                                    </p:set>
                                    <p:anim calcmode="lin" valueType="num">
                                      <p:cBhvr additive="base">
                                        <p:cTn id="16" dur="1000"/>
                                        <p:tgtEl>
                                          <p:spTgt spid="4439"/>
                                        </p:tgtEl>
                                        <p:attrNameLst>
                                          <p:attrName>ppt_x</p:attrName>
                                        </p:attrNameLst>
                                      </p:cBhvr>
                                      <p:tavLst>
                                        <p:tav tm="0">
                                          <p:val>
                                            <p:strVal val="#ppt_x+1"/>
                                          </p:val>
                                        </p:tav>
                                        <p:tav tm="100000">
                                          <p:val>
                                            <p:strVal val="#ppt_x"/>
                                          </p:val>
                                        </p:tav>
                                      </p:tavLst>
                                    </p:anim>
                                  </p:childTnLst>
                                </p:cTn>
                              </p:par>
                              <p:par>
                                <p:cTn id="17" presetID="2" presetClass="entr" presetSubtype="2" fill="hold" nodeType="withEffect">
                                  <p:stCondLst>
                                    <p:cond delay="0"/>
                                  </p:stCondLst>
                                  <p:childTnLst>
                                    <p:set>
                                      <p:cBhvr>
                                        <p:cTn id="18" dur="1" fill="hold">
                                          <p:stCondLst>
                                            <p:cond delay="0"/>
                                          </p:stCondLst>
                                        </p:cTn>
                                        <p:tgtEl>
                                          <p:spTgt spid="4440"/>
                                        </p:tgtEl>
                                        <p:attrNameLst>
                                          <p:attrName>style.visibility</p:attrName>
                                        </p:attrNameLst>
                                      </p:cBhvr>
                                      <p:to>
                                        <p:strVal val="visible"/>
                                      </p:to>
                                    </p:set>
                                    <p:anim calcmode="lin" valueType="num">
                                      <p:cBhvr additive="base">
                                        <p:cTn id="19" dur="1000"/>
                                        <p:tgtEl>
                                          <p:spTgt spid="4440"/>
                                        </p:tgtEl>
                                        <p:attrNameLst>
                                          <p:attrName>ppt_x</p:attrName>
                                        </p:attrNameLst>
                                      </p:cBhvr>
                                      <p:tavLst>
                                        <p:tav tm="0">
                                          <p:val>
                                            <p:strVal val="#ppt_x+1"/>
                                          </p:val>
                                        </p:tav>
                                        <p:tav tm="100000">
                                          <p:val>
                                            <p:strVal val="#ppt_x"/>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Shape 4496"/>
        <p:cNvGrpSpPr/>
        <p:nvPr/>
      </p:nvGrpSpPr>
      <p:grpSpPr>
        <a:xfrm>
          <a:off x="0" y="0"/>
          <a:ext cx="0" cy="0"/>
          <a:chOff x="0" y="0"/>
          <a:chExt cx="0" cy="0"/>
        </a:xfrm>
      </p:grpSpPr>
      <p:sp>
        <p:nvSpPr>
          <p:cNvPr id="4497" name="Google Shape;4497;p104"/>
          <p:cNvSpPr/>
          <p:nvPr/>
        </p:nvSpPr>
        <p:spPr>
          <a:xfrm>
            <a:off x="4486906" y="3161666"/>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104"/>
          <p:cNvSpPr/>
          <p:nvPr/>
        </p:nvSpPr>
        <p:spPr>
          <a:xfrm>
            <a:off x="1311299" y="1838459"/>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104"/>
          <p:cNvSpPr txBox="1">
            <a:spLocks noGrp="1"/>
          </p:cNvSpPr>
          <p:nvPr>
            <p:ph type="title" idx="4"/>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LET’S COMPARE</a:t>
            </a:r>
            <a:endParaRPr/>
          </a:p>
        </p:txBody>
      </p:sp>
      <p:sp>
        <p:nvSpPr>
          <p:cNvPr id="4500" name="Google Shape;4500;p104"/>
          <p:cNvSpPr txBox="1">
            <a:spLocks noGrp="1"/>
          </p:cNvSpPr>
          <p:nvPr>
            <p:ph type="title"/>
          </p:nvPr>
        </p:nvSpPr>
        <p:spPr>
          <a:xfrm>
            <a:off x="2292917" y="1542454"/>
            <a:ext cx="1994700" cy="316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a:t>
            </a:r>
            <a:endParaRPr/>
          </a:p>
        </p:txBody>
      </p:sp>
      <p:sp>
        <p:nvSpPr>
          <p:cNvPr id="4501" name="Google Shape;4501;p104"/>
          <p:cNvSpPr txBox="1">
            <a:spLocks noGrp="1"/>
          </p:cNvSpPr>
          <p:nvPr>
            <p:ph type="subTitle" idx="1"/>
          </p:nvPr>
        </p:nvSpPr>
        <p:spPr>
          <a:xfrm>
            <a:off x="2292923" y="2119600"/>
            <a:ext cx="2344800" cy="84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Venus has a beautiful name and is the second planet from the Sun</a:t>
            </a:r>
            <a:endParaRPr/>
          </a:p>
        </p:txBody>
      </p:sp>
      <p:sp>
        <p:nvSpPr>
          <p:cNvPr id="4502" name="Google Shape;4502;p104"/>
          <p:cNvSpPr txBox="1">
            <a:spLocks noGrp="1"/>
          </p:cNvSpPr>
          <p:nvPr>
            <p:ph type="title" idx="2"/>
          </p:nvPr>
        </p:nvSpPr>
        <p:spPr>
          <a:xfrm>
            <a:off x="5472967" y="2883429"/>
            <a:ext cx="1994700" cy="316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MARS</a:t>
            </a:r>
            <a:endParaRPr/>
          </a:p>
        </p:txBody>
      </p:sp>
      <p:sp>
        <p:nvSpPr>
          <p:cNvPr id="4503" name="Google Shape;4503;p104"/>
          <p:cNvSpPr txBox="1">
            <a:spLocks noGrp="1"/>
          </p:cNvSpPr>
          <p:nvPr>
            <p:ph type="subTitle" idx="3"/>
          </p:nvPr>
        </p:nvSpPr>
        <p:spPr>
          <a:xfrm>
            <a:off x="5472973" y="3460575"/>
            <a:ext cx="2344800" cy="848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Despite being red, Mars is actually a cold place. It’s full of iron oxide dust</a:t>
            </a:r>
            <a:endParaRPr/>
          </a:p>
        </p:txBody>
      </p:sp>
      <p:cxnSp>
        <p:nvCxnSpPr>
          <p:cNvPr id="4504" name="Google Shape;4504;p104"/>
          <p:cNvCxnSpPr/>
          <p:nvPr/>
        </p:nvCxnSpPr>
        <p:spPr>
          <a:xfrm>
            <a:off x="2397490" y="2071010"/>
            <a:ext cx="2014200" cy="0"/>
          </a:xfrm>
          <a:prstGeom prst="straightConnector1">
            <a:avLst/>
          </a:prstGeom>
          <a:noFill/>
          <a:ln w="19050" cap="flat" cmpd="sng">
            <a:solidFill>
              <a:schemeClr val="dk1"/>
            </a:solidFill>
            <a:prstDash val="solid"/>
            <a:round/>
            <a:headEnd type="none" w="med" len="med"/>
            <a:tailEnd type="none" w="med" len="med"/>
          </a:ln>
        </p:spPr>
      </p:cxnSp>
      <p:cxnSp>
        <p:nvCxnSpPr>
          <p:cNvPr id="4505" name="Google Shape;4505;p104"/>
          <p:cNvCxnSpPr/>
          <p:nvPr/>
        </p:nvCxnSpPr>
        <p:spPr>
          <a:xfrm>
            <a:off x="5589696" y="3411985"/>
            <a:ext cx="2014200" cy="0"/>
          </a:xfrm>
          <a:prstGeom prst="straightConnector1">
            <a:avLst/>
          </a:prstGeom>
          <a:noFill/>
          <a:ln w="19050" cap="flat" cmpd="sng">
            <a:solidFill>
              <a:schemeClr val="dk1"/>
            </a:solidFill>
            <a:prstDash val="solid"/>
            <a:round/>
            <a:headEnd type="none" w="med" len="med"/>
            <a:tailEnd type="none" w="med" len="med"/>
          </a:ln>
        </p:spPr>
      </p:cxnSp>
      <p:grpSp>
        <p:nvGrpSpPr>
          <p:cNvPr id="4506" name="Google Shape;4506;p104"/>
          <p:cNvGrpSpPr/>
          <p:nvPr/>
        </p:nvGrpSpPr>
        <p:grpSpPr>
          <a:xfrm>
            <a:off x="4645473" y="3340013"/>
            <a:ext cx="521414" cy="509921"/>
            <a:chOff x="1180000" y="290575"/>
            <a:chExt cx="5229825" cy="5114550"/>
          </a:xfrm>
        </p:grpSpPr>
        <p:sp>
          <p:nvSpPr>
            <p:cNvPr id="4507" name="Google Shape;4507;p104"/>
            <p:cNvSpPr/>
            <p:nvPr/>
          </p:nvSpPr>
          <p:spPr>
            <a:xfrm>
              <a:off x="2915400" y="2072975"/>
              <a:ext cx="1709300" cy="1709300"/>
            </a:xfrm>
            <a:custGeom>
              <a:avLst/>
              <a:gdLst/>
              <a:ahLst/>
              <a:cxnLst/>
              <a:rect l="l" t="t" r="r" b="b"/>
              <a:pathLst>
                <a:path w="68372" h="68372" extrusionOk="0">
                  <a:moveTo>
                    <a:pt x="34186" y="1"/>
                  </a:moveTo>
                  <a:cubicBezTo>
                    <a:pt x="15331" y="1"/>
                    <a:pt x="0" y="15332"/>
                    <a:pt x="0" y="34186"/>
                  </a:cubicBezTo>
                  <a:cubicBezTo>
                    <a:pt x="0" y="53041"/>
                    <a:pt x="15331" y="68372"/>
                    <a:pt x="34186" y="68372"/>
                  </a:cubicBezTo>
                  <a:cubicBezTo>
                    <a:pt x="53040" y="68372"/>
                    <a:pt x="68371" y="53041"/>
                    <a:pt x="68371" y="34186"/>
                  </a:cubicBezTo>
                  <a:cubicBezTo>
                    <a:pt x="68371" y="27858"/>
                    <a:pt x="66642" y="21660"/>
                    <a:pt x="63315" y="16278"/>
                  </a:cubicBezTo>
                  <a:cubicBezTo>
                    <a:pt x="62744" y="15346"/>
                    <a:pt x="61760" y="14827"/>
                    <a:pt x="60738" y="14827"/>
                  </a:cubicBezTo>
                  <a:cubicBezTo>
                    <a:pt x="60186" y="14827"/>
                    <a:pt x="59622" y="14979"/>
                    <a:pt x="59107" y="15299"/>
                  </a:cubicBezTo>
                  <a:cubicBezTo>
                    <a:pt x="57672" y="16180"/>
                    <a:pt x="57248" y="18039"/>
                    <a:pt x="58129" y="19507"/>
                  </a:cubicBezTo>
                  <a:cubicBezTo>
                    <a:pt x="60836" y="23911"/>
                    <a:pt x="62271" y="28967"/>
                    <a:pt x="62271" y="34186"/>
                  </a:cubicBezTo>
                  <a:cubicBezTo>
                    <a:pt x="62271" y="49648"/>
                    <a:pt x="49680" y="62239"/>
                    <a:pt x="34186" y="62239"/>
                  </a:cubicBezTo>
                  <a:cubicBezTo>
                    <a:pt x="18724" y="62239"/>
                    <a:pt x="6133" y="49648"/>
                    <a:pt x="6133" y="34186"/>
                  </a:cubicBezTo>
                  <a:cubicBezTo>
                    <a:pt x="6133" y="18692"/>
                    <a:pt x="18724" y="6101"/>
                    <a:pt x="34186" y="6101"/>
                  </a:cubicBezTo>
                  <a:cubicBezTo>
                    <a:pt x="40220" y="6101"/>
                    <a:pt x="45994" y="7993"/>
                    <a:pt x="50822" y="11581"/>
                  </a:cubicBezTo>
                  <a:cubicBezTo>
                    <a:pt x="51374" y="11975"/>
                    <a:pt x="52017" y="12168"/>
                    <a:pt x="52652" y="12168"/>
                  </a:cubicBezTo>
                  <a:cubicBezTo>
                    <a:pt x="53590" y="12168"/>
                    <a:pt x="54511" y="11746"/>
                    <a:pt x="55095" y="10928"/>
                  </a:cubicBezTo>
                  <a:cubicBezTo>
                    <a:pt x="56106" y="9558"/>
                    <a:pt x="55813" y="7666"/>
                    <a:pt x="54475" y="6655"/>
                  </a:cubicBezTo>
                  <a:cubicBezTo>
                    <a:pt x="48571" y="2284"/>
                    <a:pt x="41558" y="1"/>
                    <a:pt x="341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104"/>
            <p:cNvSpPr/>
            <p:nvPr/>
          </p:nvSpPr>
          <p:spPr>
            <a:xfrm>
              <a:off x="1180000" y="290575"/>
              <a:ext cx="5229825" cy="5114550"/>
            </a:xfrm>
            <a:custGeom>
              <a:avLst/>
              <a:gdLst/>
              <a:ahLst/>
              <a:cxnLst/>
              <a:rect l="l" t="t" r="r" b="b"/>
              <a:pathLst>
                <a:path w="209193" h="204582" extrusionOk="0">
                  <a:moveTo>
                    <a:pt x="190990" y="7329"/>
                  </a:moveTo>
                  <a:lnTo>
                    <a:pt x="199471" y="19138"/>
                  </a:lnTo>
                  <a:lnTo>
                    <a:pt x="190599" y="25531"/>
                  </a:lnTo>
                  <a:cubicBezTo>
                    <a:pt x="186619" y="28369"/>
                    <a:pt x="182248" y="30718"/>
                    <a:pt x="177649" y="32544"/>
                  </a:cubicBezTo>
                  <a:cubicBezTo>
                    <a:pt x="170505" y="35317"/>
                    <a:pt x="162839" y="36785"/>
                    <a:pt x="155174" y="36785"/>
                  </a:cubicBezTo>
                  <a:lnTo>
                    <a:pt x="52062" y="36785"/>
                  </a:lnTo>
                  <a:cubicBezTo>
                    <a:pt x="44331" y="36785"/>
                    <a:pt x="36796" y="35252"/>
                    <a:pt x="29587" y="32544"/>
                  </a:cubicBezTo>
                  <a:lnTo>
                    <a:pt x="29555" y="32544"/>
                  </a:lnTo>
                  <a:cubicBezTo>
                    <a:pt x="24955" y="30718"/>
                    <a:pt x="20617" y="28369"/>
                    <a:pt x="16637" y="25531"/>
                  </a:cubicBezTo>
                  <a:lnTo>
                    <a:pt x="7732" y="19138"/>
                  </a:lnTo>
                  <a:lnTo>
                    <a:pt x="16213" y="7329"/>
                  </a:lnTo>
                  <a:lnTo>
                    <a:pt x="25118" y="13690"/>
                  </a:lnTo>
                  <a:cubicBezTo>
                    <a:pt x="32784" y="19203"/>
                    <a:pt x="42342" y="22236"/>
                    <a:pt x="52062" y="22236"/>
                  </a:cubicBezTo>
                  <a:lnTo>
                    <a:pt x="155174" y="22236"/>
                  </a:lnTo>
                  <a:cubicBezTo>
                    <a:pt x="164862" y="22236"/>
                    <a:pt x="174452" y="19203"/>
                    <a:pt x="182118" y="13690"/>
                  </a:cubicBezTo>
                  <a:lnTo>
                    <a:pt x="190990" y="7329"/>
                  </a:lnTo>
                  <a:close/>
                  <a:moveTo>
                    <a:pt x="140788" y="42917"/>
                  </a:moveTo>
                  <a:lnTo>
                    <a:pt x="130122" y="64740"/>
                  </a:lnTo>
                  <a:cubicBezTo>
                    <a:pt x="122489" y="59749"/>
                    <a:pt x="113388" y="56846"/>
                    <a:pt x="103602" y="56846"/>
                  </a:cubicBezTo>
                  <a:cubicBezTo>
                    <a:pt x="93848" y="56846"/>
                    <a:pt x="84715" y="59749"/>
                    <a:pt x="77082" y="64740"/>
                  </a:cubicBezTo>
                  <a:lnTo>
                    <a:pt x="66448" y="42917"/>
                  </a:lnTo>
                  <a:close/>
                  <a:moveTo>
                    <a:pt x="199145" y="44907"/>
                  </a:moveTo>
                  <a:lnTo>
                    <a:pt x="199145" y="117323"/>
                  </a:lnTo>
                  <a:cubicBezTo>
                    <a:pt x="199015" y="117323"/>
                    <a:pt x="198884" y="117291"/>
                    <a:pt x="198721" y="117258"/>
                  </a:cubicBezTo>
                  <a:lnTo>
                    <a:pt x="198591" y="117258"/>
                  </a:lnTo>
                  <a:cubicBezTo>
                    <a:pt x="197971" y="117160"/>
                    <a:pt x="197351" y="117095"/>
                    <a:pt x="196731" y="117095"/>
                  </a:cubicBezTo>
                  <a:cubicBezTo>
                    <a:pt x="195916" y="117095"/>
                    <a:pt x="195100" y="117193"/>
                    <a:pt x="194285" y="117323"/>
                  </a:cubicBezTo>
                  <a:lnTo>
                    <a:pt x="194285" y="44907"/>
                  </a:lnTo>
                  <a:close/>
                  <a:moveTo>
                    <a:pt x="196731" y="123228"/>
                  </a:moveTo>
                  <a:cubicBezTo>
                    <a:pt x="200189" y="123228"/>
                    <a:pt x="203060" y="126131"/>
                    <a:pt x="203060" y="129556"/>
                  </a:cubicBezTo>
                  <a:cubicBezTo>
                    <a:pt x="203060" y="133079"/>
                    <a:pt x="200222" y="135917"/>
                    <a:pt x="196731" y="135917"/>
                  </a:cubicBezTo>
                  <a:cubicBezTo>
                    <a:pt x="193241" y="135917"/>
                    <a:pt x="190370" y="133079"/>
                    <a:pt x="190370" y="129556"/>
                  </a:cubicBezTo>
                  <a:cubicBezTo>
                    <a:pt x="190370" y="126131"/>
                    <a:pt x="193306" y="123228"/>
                    <a:pt x="196731" y="123228"/>
                  </a:cubicBezTo>
                  <a:close/>
                  <a:moveTo>
                    <a:pt x="103602" y="62946"/>
                  </a:moveTo>
                  <a:cubicBezTo>
                    <a:pt x="127055" y="62946"/>
                    <a:pt x="146138" y="82029"/>
                    <a:pt x="146138" y="105482"/>
                  </a:cubicBezTo>
                  <a:cubicBezTo>
                    <a:pt x="146138" y="128903"/>
                    <a:pt x="127055" y="147986"/>
                    <a:pt x="103602" y="147986"/>
                  </a:cubicBezTo>
                  <a:cubicBezTo>
                    <a:pt x="80181" y="147986"/>
                    <a:pt x="61098" y="128903"/>
                    <a:pt x="61098" y="105482"/>
                  </a:cubicBezTo>
                  <a:cubicBezTo>
                    <a:pt x="61098" y="82029"/>
                    <a:pt x="80181" y="62946"/>
                    <a:pt x="103602" y="62946"/>
                  </a:cubicBezTo>
                  <a:close/>
                  <a:moveTo>
                    <a:pt x="157098" y="42885"/>
                  </a:moveTo>
                  <a:lnTo>
                    <a:pt x="157098" y="161425"/>
                  </a:lnTo>
                  <a:lnTo>
                    <a:pt x="50138" y="161425"/>
                  </a:lnTo>
                  <a:lnTo>
                    <a:pt x="50138" y="42885"/>
                  </a:lnTo>
                  <a:cubicBezTo>
                    <a:pt x="50790" y="42885"/>
                    <a:pt x="51410" y="42917"/>
                    <a:pt x="52062" y="42917"/>
                  </a:cubicBezTo>
                  <a:lnTo>
                    <a:pt x="59630" y="42917"/>
                  </a:lnTo>
                  <a:lnTo>
                    <a:pt x="72091" y="68459"/>
                  </a:lnTo>
                  <a:cubicBezTo>
                    <a:pt x="61620" y="77397"/>
                    <a:pt x="54965" y="90673"/>
                    <a:pt x="54965" y="105482"/>
                  </a:cubicBezTo>
                  <a:cubicBezTo>
                    <a:pt x="54965" y="132296"/>
                    <a:pt x="76788" y="154119"/>
                    <a:pt x="103602" y="154119"/>
                  </a:cubicBezTo>
                  <a:cubicBezTo>
                    <a:pt x="130415" y="154119"/>
                    <a:pt x="152238" y="132296"/>
                    <a:pt x="152238" y="105482"/>
                  </a:cubicBezTo>
                  <a:cubicBezTo>
                    <a:pt x="152238" y="90673"/>
                    <a:pt x="145583" y="77397"/>
                    <a:pt x="135112" y="68459"/>
                  </a:cubicBezTo>
                  <a:lnTo>
                    <a:pt x="147573" y="42917"/>
                  </a:lnTo>
                  <a:lnTo>
                    <a:pt x="155174" y="42917"/>
                  </a:lnTo>
                  <a:cubicBezTo>
                    <a:pt x="155793" y="42917"/>
                    <a:pt x="156446" y="42885"/>
                    <a:pt x="157098" y="42885"/>
                  </a:cubicBezTo>
                  <a:close/>
                  <a:moveTo>
                    <a:pt x="25412" y="167525"/>
                  </a:moveTo>
                  <a:lnTo>
                    <a:pt x="25412" y="182106"/>
                  </a:lnTo>
                  <a:lnTo>
                    <a:pt x="8547" y="182106"/>
                  </a:lnTo>
                  <a:lnTo>
                    <a:pt x="8547" y="167525"/>
                  </a:lnTo>
                  <a:close/>
                  <a:moveTo>
                    <a:pt x="157098" y="167525"/>
                  </a:moveTo>
                  <a:lnTo>
                    <a:pt x="157098" y="182106"/>
                  </a:lnTo>
                  <a:lnTo>
                    <a:pt x="50138" y="182106"/>
                  </a:lnTo>
                  <a:lnTo>
                    <a:pt x="50138" y="167525"/>
                  </a:lnTo>
                  <a:close/>
                  <a:moveTo>
                    <a:pt x="198689" y="167525"/>
                  </a:moveTo>
                  <a:lnTo>
                    <a:pt x="198689" y="182106"/>
                  </a:lnTo>
                  <a:lnTo>
                    <a:pt x="181791" y="182106"/>
                  </a:lnTo>
                  <a:lnTo>
                    <a:pt x="181791" y="167525"/>
                  </a:lnTo>
                  <a:close/>
                  <a:moveTo>
                    <a:pt x="31544" y="39721"/>
                  </a:moveTo>
                  <a:cubicBezTo>
                    <a:pt x="32001" y="39851"/>
                    <a:pt x="32458" y="39982"/>
                    <a:pt x="32914" y="40145"/>
                  </a:cubicBezTo>
                  <a:cubicBezTo>
                    <a:pt x="36535" y="41189"/>
                    <a:pt x="40254" y="41971"/>
                    <a:pt x="44038" y="42428"/>
                  </a:cubicBezTo>
                  <a:lnTo>
                    <a:pt x="44038" y="198449"/>
                  </a:lnTo>
                  <a:lnTo>
                    <a:pt x="31544" y="198449"/>
                  </a:lnTo>
                  <a:lnTo>
                    <a:pt x="31544" y="39721"/>
                  </a:lnTo>
                  <a:close/>
                  <a:moveTo>
                    <a:pt x="175692" y="39721"/>
                  </a:moveTo>
                  <a:lnTo>
                    <a:pt x="175692" y="198449"/>
                  </a:lnTo>
                  <a:lnTo>
                    <a:pt x="163198" y="198449"/>
                  </a:lnTo>
                  <a:lnTo>
                    <a:pt x="163198" y="42428"/>
                  </a:lnTo>
                  <a:cubicBezTo>
                    <a:pt x="163361" y="42395"/>
                    <a:pt x="163492" y="42363"/>
                    <a:pt x="163655" y="42363"/>
                  </a:cubicBezTo>
                  <a:cubicBezTo>
                    <a:pt x="167732" y="41841"/>
                    <a:pt x="171777" y="40960"/>
                    <a:pt x="175692" y="39721"/>
                  </a:cubicBezTo>
                  <a:close/>
                  <a:moveTo>
                    <a:pt x="15502" y="1"/>
                  </a:moveTo>
                  <a:cubicBezTo>
                    <a:pt x="14562" y="1"/>
                    <a:pt x="13639" y="435"/>
                    <a:pt x="13049" y="1262"/>
                  </a:cubicBezTo>
                  <a:cubicBezTo>
                    <a:pt x="13049" y="1262"/>
                    <a:pt x="1012" y="18061"/>
                    <a:pt x="980" y="18061"/>
                  </a:cubicBezTo>
                  <a:cubicBezTo>
                    <a:pt x="1" y="19431"/>
                    <a:pt x="327" y="21356"/>
                    <a:pt x="1697" y="22334"/>
                  </a:cubicBezTo>
                  <a:lnTo>
                    <a:pt x="13049" y="30489"/>
                  </a:lnTo>
                  <a:cubicBezTo>
                    <a:pt x="16898" y="33229"/>
                    <a:pt x="21041" y="35578"/>
                    <a:pt x="25412" y="37437"/>
                  </a:cubicBezTo>
                  <a:lnTo>
                    <a:pt x="25412" y="161425"/>
                  </a:lnTo>
                  <a:lnTo>
                    <a:pt x="5481" y="161425"/>
                  </a:lnTo>
                  <a:cubicBezTo>
                    <a:pt x="3785" y="161425"/>
                    <a:pt x="2447" y="162795"/>
                    <a:pt x="2447" y="164492"/>
                  </a:cubicBezTo>
                  <a:lnTo>
                    <a:pt x="2447" y="185140"/>
                  </a:lnTo>
                  <a:cubicBezTo>
                    <a:pt x="2447" y="186836"/>
                    <a:pt x="3785" y="188206"/>
                    <a:pt x="5481" y="188206"/>
                  </a:cubicBezTo>
                  <a:lnTo>
                    <a:pt x="25412" y="188206"/>
                  </a:lnTo>
                  <a:lnTo>
                    <a:pt x="25412" y="201515"/>
                  </a:lnTo>
                  <a:cubicBezTo>
                    <a:pt x="25412" y="203211"/>
                    <a:pt x="26782" y="204581"/>
                    <a:pt x="28478" y="204581"/>
                  </a:cubicBezTo>
                  <a:lnTo>
                    <a:pt x="47071" y="204581"/>
                  </a:lnTo>
                  <a:cubicBezTo>
                    <a:pt x="48768" y="204581"/>
                    <a:pt x="50138" y="203211"/>
                    <a:pt x="50138" y="201515"/>
                  </a:cubicBezTo>
                  <a:lnTo>
                    <a:pt x="50138" y="188206"/>
                  </a:lnTo>
                  <a:lnTo>
                    <a:pt x="157098" y="188206"/>
                  </a:lnTo>
                  <a:lnTo>
                    <a:pt x="157098" y="201515"/>
                  </a:lnTo>
                  <a:cubicBezTo>
                    <a:pt x="157098" y="203211"/>
                    <a:pt x="158468" y="204581"/>
                    <a:pt x="160132" y="204581"/>
                  </a:cubicBezTo>
                  <a:lnTo>
                    <a:pt x="178758" y="204581"/>
                  </a:lnTo>
                  <a:cubicBezTo>
                    <a:pt x="180421" y="204581"/>
                    <a:pt x="181791" y="203211"/>
                    <a:pt x="181791" y="201515"/>
                  </a:cubicBezTo>
                  <a:lnTo>
                    <a:pt x="181791" y="188206"/>
                  </a:lnTo>
                  <a:lnTo>
                    <a:pt x="201722" y="188206"/>
                  </a:lnTo>
                  <a:cubicBezTo>
                    <a:pt x="203418" y="188206"/>
                    <a:pt x="204788" y="186836"/>
                    <a:pt x="204788" y="185140"/>
                  </a:cubicBezTo>
                  <a:lnTo>
                    <a:pt x="204788" y="164492"/>
                  </a:lnTo>
                  <a:cubicBezTo>
                    <a:pt x="204788" y="162795"/>
                    <a:pt x="203418" y="161425"/>
                    <a:pt x="201722" y="161425"/>
                  </a:cubicBezTo>
                  <a:lnTo>
                    <a:pt x="181791" y="161425"/>
                  </a:lnTo>
                  <a:lnTo>
                    <a:pt x="181791" y="37437"/>
                  </a:lnTo>
                  <a:cubicBezTo>
                    <a:pt x="185967" y="35643"/>
                    <a:pt x="189946" y="33458"/>
                    <a:pt x="193632" y="30848"/>
                  </a:cubicBezTo>
                  <a:lnTo>
                    <a:pt x="193632" y="38807"/>
                  </a:lnTo>
                  <a:lnTo>
                    <a:pt x="191251" y="38807"/>
                  </a:lnTo>
                  <a:cubicBezTo>
                    <a:pt x="189555" y="38807"/>
                    <a:pt x="188185" y="40177"/>
                    <a:pt x="188185" y="41874"/>
                  </a:cubicBezTo>
                  <a:lnTo>
                    <a:pt x="188185" y="120520"/>
                  </a:lnTo>
                  <a:cubicBezTo>
                    <a:pt x="185771" y="122771"/>
                    <a:pt x="184271" y="126000"/>
                    <a:pt x="184271" y="129556"/>
                  </a:cubicBezTo>
                  <a:cubicBezTo>
                    <a:pt x="184271" y="136439"/>
                    <a:pt x="189849" y="142017"/>
                    <a:pt x="196731" y="142017"/>
                  </a:cubicBezTo>
                  <a:cubicBezTo>
                    <a:pt x="203614" y="142017"/>
                    <a:pt x="209192" y="136439"/>
                    <a:pt x="209192" y="129556"/>
                  </a:cubicBezTo>
                  <a:cubicBezTo>
                    <a:pt x="209192" y="126000"/>
                    <a:pt x="207692" y="122771"/>
                    <a:pt x="205278" y="120520"/>
                  </a:cubicBezTo>
                  <a:lnTo>
                    <a:pt x="205278" y="41874"/>
                  </a:lnTo>
                  <a:cubicBezTo>
                    <a:pt x="205278" y="40177"/>
                    <a:pt x="203908" y="38807"/>
                    <a:pt x="202211" y="38807"/>
                  </a:cubicBezTo>
                  <a:lnTo>
                    <a:pt x="199765" y="38807"/>
                  </a:lnTo>
                  <a:lnTo>
                    <a:pt x="199765" y="26477"/>
                  </a:lnTo>
                  <a:cubicBezTo>
                    <a:pt x="199765" y="26477"/>
                    <a:pt x="205506" y="22367"/>
                    <a:pt x="205539" y="22334"/>
                  </a:cubicBezTo>
                  <a:cubicBezTo>
                    <a:pt x="206909" y="21356"/>
                    <a:pt x="207202" y="19431"/>
                    <a:pt x="206224" y="18061"/>
                  </a:cubicBezTo>
                  <a:lnTo>
                    <a:pt x="194187" y="1262"/>
                  </a:lnTo>
                  <a:cubicBezTo>
                    <a:pt x="193597" y="435"/>
                    <a:pt x="192662" y="1"/>
                    <a:pt x="191713" y="1"/>
                  </a:cubicBezTo>
                  <a:cubicBezTo>
                    <a:pt x="191088" y="1"/>
                    <a:pt x="190457" y="189"/>
                    <a:pt x="189914" y="577"/>
                  </a:cubicBezTo>
                  <a:lnTo>
                    <a:pt x="178562" y="8732"/>
                  </a:lnTo>
                  <a:cubicBezTo>
                    <a:pt x="171908" y="13494"/>
                    <a:pt x="163590" y="16104"/>
                    <a:pt x="155174" y="16104"/>
                  </a:cubicBezTo>
                  <a:lnTo>
                    <a:pt x="52062" y="16104"/>
                  </a:lnTo>
                  <a:cubicBezTo>
                    <a:pt x="43614" y="16104"/>
                    <a:pt x="35328" y="13494"/>
                    <a:pt x="28674" y="8732"/>
                  </a:cubicBezTo>
                  <a:lnTo>
                    <a:pt x="17289" y="577"/>
                  </a:lnTo>
                  <a:cubicBezTo>
                    <a:pt x="16746" y="189"/>
                    <a:pt x="16120" y="1"/>
                    <a:pt x="155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09" name="Google Shape;4509;p104"/>
          <p:cNvSpPr/>
          <p:nvPr/>
        </p:nvSpPr>
        <p:spPr>
          <a:xfrm>
            <a:off x="1473397" y="2015718"/>
            <a:ext cx="521398" cy="512110"/>
          </a:xfrm>
          <a:custGeom>
            <a:avLst/>
            <a:gdLst/>
            <a:ahLst/>
            <a:cxnLst/>
            <a:rect l="l" t="t" r="r" b="b"/>
            <a:pathLst>
              <a:path w="208768" h="205049" extrusionOk="0">
                <a:moveTo>
                  <a:pt x="12591" y="13635"/>
                </a:moveTo>
                <a:lnTo>
                  <a:pt x="12591" y="20159"/>
                </a:lnTo>
                <a:lnTo>
                  <a:pt x="9395" y="20159"/>
                </a:lnTo>
                <a:cubicBezTo>
                  <a:pt x="7568" y="20159"/>
                  <a:pt x="6133" y="18692"/>
                  <a:pt x="6133" y="16897"/>
                </a:cubicBezTo>
                <a:cubicBezTo>
                  <a:pt x="6133" y="15071"/>
                  <a:pt x="7568" y="13635"/>
                  <a:pt x="9395" y="13635"/>
                </a:cubicBezTo>
                <a:close/>
                <a:moveTo>
                  <a:pt x="199373" y="13635"/>
                </a:moveTo>
                <a:cubicBezTo>
                  <a:pt x="201199" y="13635"/>
                  <a:pt x="202635" y="15071"/>
                  <a:pt x="202635" y="16897"/>
                </a:cubicBezTo>
                <a:cubicBezTo>
                  <a:pt x="202635" y="18692"/>
                  <a:pt x="201199" y="20159"/>
                  <a:pt x="199373" y="20159"/>
                </a:cubicBezTo>
                <a:lnTo>
                  <a:pt x="196176" y="20159"/>
                </a:lnTo>
                <a:lnTo>
                  <a:pt x="196176" y="13635"/>
                </a:lnTo>
                <a:close/>
                <a:moveTo>
                  <a:pt x="25607" y="6100"/>
                </a:moveTo>
                <a:lnTo>
                  <a:pt x="25607" y="8155"/>
                </a:lnTo>
                <a:lnTo>
                  <a:pt x="25607" y="25607"/>
                </a:lnTo>
                <a:lnTo>
                  <a:pt x="25607" y="27662"/>
                </a:lnTo>
                <a:lnTo>
                  <a:pt x="18691" y="27662"/>
                </a:lnTo>
                <a:lnTo>
                  <a:pt x="18691" y="6100"/>
                </a:lnTo>
                <a:close/>
                <a:moveTo>
                  <a:pt x="190076" y="6100"/>
                </a:moveTo>
                <a:lnTo>
                  <a:pt x="190076" y="27662"/>
                </a:lnTo>
                <a:lnTo>
                  <a:pt x="183161" y="27662"/>
                </a:lnTo>
                <a:lnTo>
                  <a:pt x="183161" y="25607"/>
                </a:lnTo>
                <a:lnTo>
                  <a:pt x="183161" y="8155"/>
                </a:lnTo>
                <a:lnTo>
                  <a:pt x="183161" y="6100"/>
                </a:lnTo>
                <a:close/>
                <a:moveTo>
                  <a:pt x="22149" y="41982"/>
                </a:moveTo>
                <a:cubicBezTo>
                  <a:pt x="22214" y="41982"/>
                  <a:pt x="22247" y="42015"/>
                  <a:pt x="22247" y="42015"/>
                </a:cubicBezTo>
                <a:lnTo>
                  <a:pt x="28934" y="48702"/>
                </a:lnTo>
                <a:cubicBezTo>
                  <a:pt x="28934" y="48702"/>
                  <a:pt x="28966" y="48734"/>
                  <a:pt x="28966" y="48800"/>
                </a:cubicBezTo>
                <a:cubicBezTo>
                  <a:pt x="28966" y="48832"/>
                  <a:pt x="28934" y="48865"/>
                  <a:pt x="28934" y="48898"/>
                </a:cubicBezTo>
                <a:lnTo>
                  <a:pt x="22247" y="55552"/>
                </a:lnTo>
                <a:cubicBezTo>
                  <a:pt x="22247" y="55585"/>
                  <a:pt x="22214" y="55585"/>
                  <a:pt x="22149" y="55585"/>
                </a:cubicBezTo>
                <a:cubicBezTo>
                  <a:pt x="22084" y="55585"/>
                  <a:pt x="22084" y="55585"/>
                  <a:pt x="22051" y="55552"/>
                </a:cubicBezTo>
                <a:lnTo>
                  <a:pt x="15397" y="48898"/>
                </a:lnTo>
                <a:cubicBezTo>
                  <a:pt x="15331" y="48832"/>
                  <a:pt x="15331" y="48734"/>
                  <a:pt x="15397" y="48702"/>
                </a:cubicBezTo>
                <a:lnTo>
                  <a:pt x="22051" y="42015"/>
                </a:lnTo>
                <a:cubicBezTo>
                  <a:pt x="22084" y="42015"/>
                  <a:pt x="22084" y="41982"/>
                  <a:pt x="22149" y="41982"/>
                </a:cubicBezTo>
                <a:close/>
                <a:moveTo>
                  <a:pt x="186618" y="41982"/>
                </a:moveTo>
                <a:cubicBezTo>
                  <a:pt x="186651" y="41982"/>
                  <a:pt x="186683" y="42015"/>
                  <a:pt x="186716" y="42015"/>
                </a:cubicBezTo>
                <a:lnTo>
                  <a:pt x="193371" y="48702"/>
                </a:lnTo>
                <a:cubicBezTo>
                  <a:pt x="193436" y="48734"/>
                  <a:pt x="193436" y="48832"/>
                  <a:pt x="193371" y="48898"/>
                </a:cubicBezTo>
                <a:lnTo>
                  <a:pt x="186716" y="55552"/>
                </a:lnTo>
                <a:cubicBezTo>
                  <a:pt x="186683" y="55585"/>
                  <a:pt x="186651" y="55585"/>
                  <a:pt x="186618" y="55585"/>
                </a:cubicBezTo>
                <a:cubicBezTo>
                  <a:pt x="186553" y="55585"/>
                  <a:pt x="186520" y="55585"/>
                  <a:pt x="186520" y="55552"/>
                </a:cubicBezTo>
                <a:lnTo>
                  <a:pt x="179833" y="48898"/>
                </a:lnTo>
                <a:cubicBezTo>
                  <a:pt x="179833" y="48865"/>
                  <a:pt x="179801" y="48832"/>
                  <a:pt x="179801" y="48800"/>
                </a:cubicBezTo>
                <a:cubicBezTo>
                  <a:pt x="179801" y="48734"/>
                  <a:pt x="179833" y="48702"/>
                  <a:pt x="179833" y="48702"/>
                </a:cubicBezTo>
                <a:lnTo>
                  <a:pt x="186520" y="42015"/>
                </a:lnTo>
                <a:cubicBezTo>
                  <a:pt x="186520" y="42015"/>
                  <a:pt x="186553" y="41982"/>
                  <a:pt x="186618" y="41982"/>
                </a:cubicBezTo>
                <a:close/>
                <a:moveTo>
                  <a:pt x="22149" y="69839"/>
                </a:moveTo>
                <a:cubicBezTo>
                  <a:pt x="25443" y="69839"/>
                  <a:pt x="28118" y="72514"/>
                  <a:pt x="28118" y="75776"/>
                </a:cubicBezTo>
                <a:cubicBezTo>
                  <a:pt x="28118" y="79071"/>
                  <a:pt x="25443" y="81746"/>
                  <a:pt x="22149" y="81746"/>
                </a:cubicBezTo>
                <a:cubicBezTo>
                  <a:pt x="18887" y="81746"/>
                  <a:pt x="16212" y="79071"/>
                  <a:pt x="16212" y="75776"/>
                </a:cubicBezTo>
                <a:cubicBezTo>
                  <a:pt x="16212" y="72514"/>
                  <a:pt x="18887" y="69839"/>
                  <a:pt x="22149" y="69839"/>
                </a:cubicBezTo>
                <a:close/>
                <a:moveTo>
                  <a:pt x="186618" y="69839"/>
                </a:moveTo>
                <a:cubicBezTo>
                  <a:pt x="189880" y="69839"/>
                  <a:pt x="192555" y="72514"/>
                  <a:pt x="192555" y="75776"/>
                </a:cubicBezTo>
                <a:cubicBezTo>
                  <a:pt x="192555" y="79071"/>
                  <a:pt x="189880" y="81746"/>
                  <a:pt x="186618" y="81746"/>
                </a:cubicBezTo>
                <a:cubicBezTo>
                  <a:pt x="183324" y="81746"/>
                  <a:pt x="180649" y="79071"/>
                  <a:pt x="180649" y="75776"/>
                </a:cubicBezTo>
                <a:cubicBezTo>
                  <a:pt x="180649" y="72514"/>
                  <a:pt x="183324" y="69839"/>
                  <a:pt x="186618" y="69839"/>
                </a:cubicBezTo>
                <a:close/>
                <a:moveTo>
                  <a:pt x="22149" y="96131"/>
                </a:moveTo>
                <a:cubicBezTo>
                  <a:pt x="23813" y="96131"/>
                  <a:pt x="25150" y="97468"/>
                  <a:pt x="25150" y="99132"/>
                </a:cubicBezTo>
                <a:cubicBezTo>
                  <a:pt x="25150" y="100730"/>
                  <a:pt x="23780" y="102133"/>
                  <a:pt x="22149" y="102133"/>
                </a:cubicBezTo>
                <a:cubicBezTo>
                  <a:pt x="20518" y="102133"/>
                  <a:pt x="19148" y="100730"/>
                  <a:pt x="19148" y="99132"/>
                </a:cubicBezTo>
                <a:cubicBezTo>
                  <a:pt x="19148" y="97468"/>
                  <a:pt x="20518" y="96131"/>
                  <a:pt x="22149" y="96131"/>
                </a:cubicBezTo>
                <a:close/>
                <a:moveTo>
                  <a:pt x="186618" y="96131"/>
                </a:moveTo>
                <a:cubicBezTo>
                  <a:pt x="188249" y="96131"/>
                  <a:pt x="189619" y="97468"/>
                  <a:pt x="189619" y="99132"/>
                </a:cubicBezTo>
                <a:cubicBezTo>
                  <a:pt x="189619" y="100730"/>
                  <a:pt x="188217" y="102133"/>
                  <a:pt x="186618" y="102133"/>
                </a:cubicBezTo>
                <a:cubicBezTo>
                  <a:pt x="184987" y="102133"/>
                  <a:pt x="183617" y="100730"/>
                  <a:pt x="183617" y="99132"/>
                </a:cubicBezTo>
                <a:cubicBezTo>
                  <a:pt x="183617" y="97468"/>
                  <a:pt x="184955" y="96131"/>
                  <a:pt x="186618" y="96131"/>
                </a:cubicBezTo>
                <a:close/>
                <a:moveTo>
                  <a:pt x="24628" y="107907"/>
                </a:moveTo>
                <a:cubicBezTo>
                  <a:pt x="25541" y="111299"/>
                  <a:pt x="26879" y="117399"/>
                  <a:pt x="27596" y="126468"/>
                </a:cubicBezTo>
                <a:lnTo>
                  <a:pt x="16734" y="126468"/>
                </a:lnTo>
                <a:cubicBezTo>
                  <a:pt x="17452" y="117399"/>
                  <a:pt x="18756" y="111299"/>
                  <a:pt x="19702" y="107907"/>
                </a:cubicBezTo>
                <a:cubicBezTo>
                  <a:pt x="19735" y="107907"/>
                  <a:pt x="19768" y="107907"/>
                  <a:pt x="19800" y="107939"/>
                </a:cubicBezTo>
                <a:cubicBezTo>
                  <a:pt x="20583" y="108135"/>
                  <a:pt x="21366" y="108233"/>
                  <a:pt x="22149" y="108233"/>
                </a:cubicBezTo>
                <a:cubicBezTo>
                  <a:pt x="22932" y="108233"/>
                  <a:pt x="23747" y="108135"/>
                  <a:pt x="24498" y="107939"/>
                </a:cubicBezTo>
                <a:cubicBezTo>
                  <a:pt x="24563" y="107907"/>
                  <a:pt x="24595" y="107907"/>
                  <a:pt x="24628" y="107907"/>
                </a:cubicBezTo>
                <a:close/>
                <a:moveTo>
                  <a:pt x="189065" y="107907"/>
                </a:moveTo>
                <a:cubicBezTo>
                  <a:pt x="190011" y="111299"/>
                  <a:pt x="191316" y="117399"/>
                  <a:pt x="192033" y="126468"/>
                </a:cubicBezTo>
                <a:lnTo>
                  <a:pt x="181171" y="126468"/>
                </a:lnTo>
                <a:cubicBezTo>
                  <a:pt x="181888" y="117399"/>
                  <a:pt x="183226" y="111299"/>
                  <a:pt x="184139" y="107907"/>
                </a:cubicBezTo>
                <a:cubicBezTo>
                  <a:pt x="184172" y="107907"/>
                  <a:pt x="184204" y="107907"/>
                  <a:pt x="184270" y="107939"/>
                </a:cubicBezTo>
                <a:cubicBezTo>
                  <a:pt x="185020" y="108135"/>
                  <a:pt x="185803" y="108233"/>
                  <a:pt x="186618" y="108233"/>
                </a:cubicBezTo>
                <a:cubicBezTo>
                  <a:pt x="187401" y="108233"/>
                  <a:pt x="188184" y="108135"/>
                  <a:pt x="188967" y="107939"/>
                </a:cubicBezTo>
                <a:cubicBezTo>
                  <a:pt x="188999" y="107907"/>
                  <a:pt x="189032" y="107907"/>
                  <a:pt x="189065" y="107907"/>
                </a:cubicBezTo>
                <a:close/>
                <a:moveTo>
                  <a:pt x="27955" y="132600"/>
                </a:moveTo>
                <a:cubicBezTo>
                  <a:pt x="28020" y="134166"/>
                  <a:pt x="28053" y="135764"/>
                  <a:pt x="28086" y="137395"/>
                </a:cubicBezTo>
                <a:lnTo>
                  <a:pt x="16212" y="137395"/>
                </a:lnTo>
                <a:cubicBezTo>
                  <a:pt x="16245" y="135764"/>
                  <a:pt x="16310" y="134166"/>
                  <a:pt x="16375" y="132600"/>
                </a:cubicBezTo>
                <a:close/>
                <a:moveTo>
                  <a:pt x="192392" y="132600"/>
                </a:moveTo>
                <a:cubicBezTo>
                  <a:pt x="192457" y="134166"/>
                  <a:pt x="192522" y="135764"/>
                  <a:pt x="192522" y="137395"/>
                </a:cubicBezTo>
                <a:lnTo>
                  <a:pt x="180681" y="137395"/>
                </a:lnTo>
                <a:cubicBezTo>
                  <a:pt x="180714" y="135764"/>
                  <a:pt x="180747" y="134166"/>
                  <a:pt x="180812" y="132600"/>
                </a:cubicBezTo>
                <a:close/>
                <a:moveTo>
                  <a:pt x="56237" y="28673"/>
                </a:moveTo>
                <a:lnTo>
                  <a:pt x="56237" y="176376"/>
                </a:lnTo>
                <a:lnTo>
                  <a:pt x="45081" y="176376"/>
                </a:lnTo>
                <a:lnTo>
                  <a:pt x="45081" y="28673"/>
                </a:lnTo>
                <a:close/>
                <a:moveTo>
                  <a:pt x="70655" y="28673"/>
                </a:moveTo>
                <a:lnTo>
                  <a:pt x="70655" y="176376"/>
                </a:lnTo>
                <a:lnTo>
                  <a:pt x="62337" y="176376"/>
                </a:lnTo>
                <a:lnTo>
                  <a:pt x="62337" y="28673"/>
                </a:lnTo>
                <a:close/>
                <a:moveTo>
                  <a:pt x="132013" y="28673"/>
                </a:moveTo>
                <a:lnTo>
                  <a:pt x="132013" y="176376"/>
                </a:lnTo>
                <a:lnTo>
                  <a:pt x="76755" y="176376"/>
                </a:lnTo>
                <a:lnTo>
                  <a:pt x="76755" y="28673"/>
                </a:lnTo>
                <a:close/>
                <a:moveTo>
                  <a:pt x="146431" y="28673"/>
                </a:moveTo>
                <a:lnTo>
                  <a:pt x="146431" y="176376"/>
                </a:lnTo>
                <a:lnTo>
                  <a:pt x="138113" y="176376"/>
                </a:lnTo>
                <a:lnTo>
                  <a:pt x="138113" y="28673"/>
                </a:lnTo>
                <a:close/>
                <a:moveTo>
                  <a:pt x="163686" y="28673"/>
                </a:moveTo>
                <a:lnTo>
                  <a:pt x="163686" y="176376"/>
                </a:lnTo>
                <a:lnTo>
                  <a:pt x="152530" y="176376"/>
                </a:lnTo>
                <a:lnTo>
                  <a:pt x="152530" y="28673"/>
                </a:lnTo>
                <a:close/>
                <a:moveTo>
                  <a:pt x="12591" y="184890"/>
                </a:moveTo>
                <a:lnTo>
                  <a:pt x="12591" y="191414"/>
                </a:lnTo>
                <a:lnTo>
                  <a:pt x="9395" y="191414"/>
                </a:lnTo>
                <a:cubicBezTo>
                  <a:pt x="7568" y="191414"/>
                  <a:pt x="6133" y="189978"/>
                  <a:pt x="6133" y="188152"/>
                </a:cubicBezTo>
                <a:cubicBezTo>
                  <a:pt x="6133" y="186358"/>
                  <a:pt x="7568" y="184890"/>
                  <a:pt x="9395" y="184890"/>
                </a:cubicBezTo>
                <a:close/>
                <a:moveTo>
                  <a:pt x="199373" y="184890"/>
                </a:moveTo>
                <a:cubicBezTo>
                  <a:pt x="201199" y="184890"/>
                  <a:pt x="202667" y="186358"/>
                  <a:pt x="202667" y="188152"/>
                </a:cubicBezTo>
                <a:cubicBezTo>
                  <a:pt x="202667" y="189978"/>
                  <a:pt x="201199" y="191414"/>
                  <a:pt x="199373" y="191414"/>
                </a:cubicBezTo>
                <a:lnTo>
                  <a:pt x="196176" y="191414"/>
                </a:lnTo>
                <a:lnTo>
                  <a:pt x="196176" y="184890"/>
                </a:lnTo>
                <a:close/>
                <a:moveTo>
                  <a:pt x="177028" y="182476"/>
                </a:moveTo>
                <a:lnTo>
                  <a:pt x="177028" y="193828"/>
                </a:lnTo>
                <a:lnTo>
                  <a:pt x="31739" y="193828"/>
                </a:lnTo>
                <a:lnTo>
                  <a:pt x="31739" y="182476"/>
                </a:lnTo>
                <a:close/>
                <a:moveTo>
                  <a:pt x="25607" y="177387"/>
                </a:moveTo>
                <a:lnTo>
                  <a:pt x="25607" y="198949"/>
                </a:lnTo>
                <a:lnTo>
                  <a:pt x="18691" y="198949"/>
                </a:lnTo>
                <a:lnTo>
                  <a:pt x="18691" y="177387"/>
                </a:lnTo>
                <a:close/>
                <a:moveTo>
                  <a:pt x="190076" y="177387"/>
                </a:moveTo>
                <a:lnTo>
                  <a:pt x="190076" y="198949"/>
                </a:lnTo>
                <a:lnTo>
                  <a:pt x="183161" y="198949"/>
                </a:lnTo>
                <a:lnTo>
                  <a:pt x="183161" y="177387"/>
                </a:lnTo>
                <a:close/>
                <a:moveTo>
                  <a:pt x="18528" y="0"/>
                </a:moveTo>
                <a:cubicBezTo>
                  <a:pt x="15233" y="0"/>
                  <a:pt x="12591" y="2643"/>
                  <a:pt x="12591" y="5937"/>
                </a:cubicBezTo>
                <a:lnTo>
                  <a:pt x="12591" y="7503"/>
                </a:lnTo>
                <a:lnTo>
                  <a:pt x="9395" y="7503"/>
                </a:lnTo>
                <a:cubicBezTo>
                  <a:pt x="4208" y="7503"/>
                  <a:pt x="0" y="11711"/>
                  <a:pt x="0" y="16897"/>
                </a:cubicBezTo>
                <a:cubicBezTo>
                  <a:pt x="0" y="22051"/>
                  <a:pt x="4208" y="26259"/>
                  <a:pt x="9395" y="26259"/>
                </a:cubicBezTo>
                <a:lnTo>
                  <a:pt x="12591" y="26259"/>
                </a:lnTo>
                <a:lnTo>
                  <a:pt x="12591" y="27825"/>
                </a:lnTo>
                <a:cubicBezTo>
                  <a:pt x="12591" y="31120"/>
                  <a:pt x="15233" y="33795"/>
                  <a:pt x="18528" y="33795"/>
                </a:cubicBezTo>
                <a:lnTo>
                  <a:pt x="19083" y="33795"/>
                </a:lnTo>
                <a:lnTo>
                  <a:pt x="19083" y="36665"/>
                </a:lnTo>
                <a:cubicBezTo>
                  <a:pt x="18593" y="36926"/>
                  <a:pt x="18137" y="37285"/>
                  <a:pt x="17745" y="37709"/>
                </a:cubicBezTo>
                <a:lnTo>
                  <a:pt x="11058" y="44363"/>
                </a:lnTo>
                <a:cubicBezTo>
                  <a:pt x="8612" y="46810"/>
                  <a:pt x="8612" y="50757"/>
                  <a:pt x="11058" y="53203"/>
                </a:cubicBezTo>
                <a:lnTo>
                  <a:pt x="17745" y="59890"/>
                </a:lnTo>
                <a:cubicBezTo>
                  <a:pt x="18137" y="60282"/>
                  <a:pt x="18593" y="60641"/>
                  <a:pt x="19083" y="60902"/>
                </a:cubicBezTo>
                <a:lnTo>
                  <a:pt x="19083" y="64098"/>
                </a:lnTo>
                <a:cubicBezTo>
                  <a:pt x="13929" y="65468"/>
                  <a:pt x="10080" y="70198"/>
                  <a:pt x="10080" y="75776"/>
                </a:cubicBezTo>
                <a:cubicBezTo>
                  <a:pt x="10080" y="81387"/>
                  <a:pt x="13929" y="86084"/>
                  <a:pt x="19083" y="87454"/>
                </a:cubicBezTo>
                <a:lnTo>
                  <a:pt x="19083" y="90520"/>
                </a:lnTo>
                <a:cubicBezTo>
                  <a:pt x="15560" y="91793"/>
                  <a:pt x="13048" y="95152"/>
                  <a:pt x="13048" y="99132"/>
                </a:cubicBezTo>
                <a:cubicBezTo>
                  <a:pt x="13048" y="100926"/>
                  <a:pt x="13570" y="102590"/>
                  <a:pt x="14451" y="103992"/>
                </a:cubicBezTo>
                <a:cubicBezTo>
                  <a:pt x="13374" y="107320"/>
                  <a:pt x="11221" y="115507"/>
                  <a:pt x="10406" y="129338"/>
                </a:cubicBezTo>
                <a:cubicBezTo>
                  <a:pt x="10210" y="132894"/>
                  <a:pt x="10080" y="136645"/>
                  <a:pt x="10080" y="140429"/>
                </a:cubicBezTo>
                <a:cubicBezTo>
                  <a:pt x="10080" y="142125"/>
                  <a:pt x="11450" y="143495"/>
                  <a:pt x="13146" y="143495"/>
                </a:cubicBezTo>
                <a:lnTo>
                  <a:pt x="31185" y="143495"/>
                </a:lnTo>
                <a:cubicBezTo>
                  <a:pt x="32848" y="143495"/>
                  <a:pt x="34218" y="142125"/>
                  <a:pt x="34218" y="140429"/>
                </a:cubicBezTo>
                <a:cubicBezTo>
                  <a:pt x="34218" y="140364"/>
                  <a:pt x="34218" y="140298"/>
                  <a:pt x="34218" y="140201"/>
                </a:cubicBezTo>
                <a:cubicBezTo>
                  <a:pt x="34218" y="136482"/>
                  <a:pt x="34120" y="132828"/>
                  <a:pt x="33892" y="129338"/>
                </a:cubicBezTo>
                <a:cubicBezTo>
                  <a:pt x="33468" y="121803"/>
                  <a:pt x="32555" y="114790"/>
                  <a:pt x="31217" y="109016"/>
                </a:cubicBezTo>
                <a:cubicBezTo>
                  <a:pt x="30793" y="107157"/>
                  <a:pt x="30336" y="105493"/>
                  <a:pt x="29880" y="104025"/>
                </a:cubicBezTo>
                <a:lnTo>
                  <a:pt x="29847" y="103992"/>
                </a:lnTo>
                <a:cubicBezTo>
                  <a:pt x="30761" y="102590"/>
                  <a:pt x="31282" y="100926"/>
                  <a:pt x="31282" y="99132"/>
                </a:cubicBezTo>
                <a:cubicBezTo>
                  <a:pt x="31282" y="95152"/>
                  <a:pt x="28738" y="91793"/>
                  <a:pt x="25215" y="90520"/>
                </a:cubicBezTo>
                <a:lnTo>
                  <a:pt x="25215" y="87454"/>
                </a:lnTo>
                <a:cubicBezTo>
                  <a:pt x="30402" y="86084"/>
                  <a:pt x="34218" y="81387"/>
                  <a:pt x="34218" y="75776"/>
                </a:cubicBezTo>
                <a:cubicBezTo>
                  <a:pt x="34218" y="70198"/>
                  <a:pt x="30402" y="65468"/>
                  <a:pt x="25215" y="64098"/>
                </a:cubicBezTo>
                <a:lnTo>
                  <a:pt x="25215" y="60902"/>
                </a:lnTo>
                <a:cubicBezTo>
                  <a:pt x="25704" y="60641"/>
                  <a:pt x="26161" y="60282"/>
                  <a:pt x="26585" y="59890"/>
                </a:cubicBezTo>
                <a:lnTo>
                  <a:pt x="33240" y="53203"/>
                </a:lnTo>
                <a:cubicBezTo>
                  <a:pt x="34447" y="52029"/>
                  <a:pt x="35066" y="50463"/>
                  <a:pt x="35066" y="48800"/>
                </a:cubicBezTo>
                <a:cubicBezTo>
                  <a:pt x="35066" y="47103"/>
                  <a:pt x="34447" y="45538"/>
                  <a:pt x="33240" y="44363"/>
                </a:cubicBezTo>
                <a:lnTo>
                  <a:pt x="26585" y="37709"/>
                </a:lnTo>
                <a:cubicBezTo>
                  <a:pt x="26161" y="37285"/>
                  <a:pt x="25704" y="36926"/>
                  <a:pt x="25215" y="36665"/>
                </a:cubicBezTo>
                <a:lnTo>
                  <a:pt x="25215" y="33795"/>
                </a:lnTo>
                <a:lnTo>
                  <a:pt x="25802" y="33795"/>
                </a:lnTo>
                <a:cubicBezTo>
                  <a:pt x="28771" y="33795"/>
                  <a:pt x="31250" y="31544"/>
                  <a:pt x="31674" y="28673"/>
                </a:cubicBezTo>
                <a:lnTo>
                  <a:pt x="38948" y="28673"/>
                </a:lnTo>
                <a:lnTo>
                  <a:pt x="38948" y="176376"/>
                </a:lnTo>
                <a:lnTo>
                  <a:pt x="31674" y="176376"/>
                </a:lnTo>
                <a:cubicBezTo>
                  <a:pt x="31250" y="173505"/>
                  <a:pt x="28771" y="171255"/>
                  <a:pt x="25802" y="171255"/>
                </a:cubicBezTo>
                <a:lnTo>
                  <a:pt x="18528" y="171255"/>
                </a:lnTo>
                <a:cubicBezTo>
                  <a:pt x="15233" y="171255"/>
                  <a:pt x="12591" y="173929"/>
                  <a:pt x="12591" y="177224"/>
                </a:cubicBezTo>
                <a:lnTo>
                  <a:pt x="12591" y="178790"/>
                </a:lnTo>
                <a:lnTo>
                  <a:pt x="9395" y="178790"/>
                </a:lnTo>
                <a:cubicBezTo>
                  <a:pt x="4208" y="178790"/>
                  <a:pt x="0" y="182998"/>
                  <a:pt x="0" y="188152"/>
                </a:cubicBezTo>
                <a:cubicBezTo>
                  <a:pt x="0" y="193338"/>
                  <a:pt x="4208" y="197546"/>
                  <a:pt x="9395" y="197546"/>
                </a:cubicBezTo>
                <a:lnTo>
                  <a:pt x="12591" y="197546"/>
                </a:lnTo>
                <a:lnTo>
                  <a:pt x="12591" y="199112"/>
                </a:lnTo>
                <a:cubicBezTo>
                  <a:pt x="12591" y="202407"/>
                  <a:pt x="15233" y="205049"/>
                  <a:pt x="18528" y="205049"/>
                </a:cubicBezTo>
                <a:lnTo>
                  <a:pt x="25802" y="205049"/>
                </a:lnTo>
                <a:cubicBezTo>
                  <a:pt x="28771" y="205049"/>
                  <a:pt x="31250" y="202831"/>
                  <a:pt x="31674" y="199960"/>
                </a:cubicBezTo>
                <a:lnTo>
                  <a:pt x="177093" y="199960"/>
                </a:lnTo>
                <a:cubicBezTo>
                  <a:pt x="177517" y="202831"/>
                  <a:pt x="179996" y="205049"/>
                  <a:pt x="182965" y="205049"/>
                </a:cubicBezTo>
                <a:lnTo>
                  <a:pt x="190239" y="205049"/>
                </a:lnTo>
                <a:cubicBezTo>
                  <a:pt x="193534" y="205049"/>
                  <a:pt x="196176" y="202407"/>
                  <a:pt x="196176" y="199112"/>
                </a:cubicBezTo>
                <a:lnTo>
                  <a:pt x="196176" y="197546"/>
                </a:lnTo>
                <a:lnTo>
                  <a:pt x="199373" y="197546"/>
                </a:lnTo>
                <a:cubicBezTo>
                  <a:pt x="204559" y="197546"/>
                  <a:pt x="208767" y="193338"/>
                  <a:pt x="208767" y="188152"/>
                </a:cubicBezTo>
                <a:cubicBezTo>
                  <a:pt x="208767" y="182998"/>
                  <a:pt x="204559" y="178790"/>
                  <a:pt x="199373" y="178790"/>
                </a:cubicBezTo>
                <a:lnTo>
                  <a:pt x="196176" y="178790"/>
                </a:lnTo>
                <a:lnTo>
                  <a:pt x="196176" y="177224"/>
                </a:lnTo>
                <a:cubicBezTo>
                  <a:pt x="196176" y="173929"/>
                  <a:pt x="193534" y="171255"/>
                  <a:pt x="190239" y="171255"/>
                </a:cubicBezTo>
                <a:lnTo>
                  <a:pt x="182965" y="171255"/>
                </a:lnTo>
                <a:cubicBezTo>
                  <a:pt x="179996" y="171255"/>
                  <a:pt x="177517" y="173505"/>
                  <a:pt x="177093" y="176376"/>
                </a:cubicBezTo>
                <a:lnTo>
                  <a:pt x="169819" y="176376"/>
                </a:lnTo>
                <a:lnTo>
                  <a:pt x="169819" y="28673"/>
                </a:lnTo>
                <a:lnTo>
                  <a:pt x="177093" y="28673"/>
                </a:lnTo>
                <a:cubicBezTo>
                  <a:pt x="177517" y="31544"/>
                  <a:pt x="179996" y="33795"/>
                  <a:pt x="182965" y="33795"/>
                </a:cubicBezTo>
                <a:lnTo>
                  <a:pt x="183552" y="33795"/>
                </a:lnTo>
                <a:lnTo>
                  <a:pt x="183552" y="36665"/>
                </a:lnTo>
                <a:cubicBezTo>
                  <a:pt x="183063" y="36926"/>
                  <a:pt x="182606" y="37285"/>
                  <a:pt x="182182" y="37709"/>
                </a:cubicBezTo>
                <a:lnTo>
                  <a:pt x="175527" y="44363"/>
                </a:lnTo>
                <a:cubicBezTo>
                  <a:pt x="174321" y="45538"/>
                  <a:pt x="173668" y="47103"/>
                  <a:pt x="173668" y="48800"/>
                </a:cubicBezTo>
                <a:cubicBezTo>
                  <a:pt x="173668" y="50463"/>
                  <a:pt x="174321" y="52029"/>
                  <a:pt x="175527" y="53203"/>
                </a:cubicBezTo>
                <a:lnTo>
                  <a:pt x="182182" y="59890"/>
                </a:lnTo>
                <a:cubicBezTo>
                  <a:pt x="182606" y="60282"/>
                  <a:pt x="183063" y="60641"/>
                  <a:pt x="183552" y="60902"/>
                </a:cubicBezTo>
                <a:lnTo>
                  <a:pt x="183552" y="64098"/>
                </a:lnTo>
                <a:cubicBezTo>
                  <a:pt x="178365" y="65468"/>
                  <a:pt x="174549" y="70198"/>
                  <a:pt x="174549" y="75776"/>
                </a:cubicBezTo>
                <a:cubicBezTo>
                  <a:pt x="174549" y="81387"/>
                  <a:pt x="178365" y="86084"/>
                  <a:pt x="183552" y="87454"/>
                </a:cubicBezTo>
                <a:lnTo>
                  <a:pt x="183552" y="90520"/>
                </a:lnTo>
                <a:cubicBezTo>
                  <a:pt x="180029" y="91793"/>
                  <a:pt x="177485" y="95152"/>
                  <a:pt x="177485" y="99132"/>
                </a:cubicBezTo>
                <a:cubicBezTo>
                  <a:pt x="177485" y="100926"/>
                  <a:pt x="178007" y="102590"/>
                  <a:pt x="178920" y="103992"/>
                </a:cubicBezTo>
                <a:cubicBezTo>
                  <a:pt x="177844" y="107320"/>
                  <a:pt x="175658" y="115507"/>
                  <a:pt x="174842" y="129338"/>
                </a:cubicBezTo>
                <a:cubicBezTo>
                  <a:pt x="174647" y="132894"/>
                  <a:pt x="174549" y="136645"/>
                  <a:pt x="174549" y="140429"/>
                </a:cubicBezTo>
                <a:cubicBezTo>
                  <a:pt x="174549" y="142125"/>
                  <a:pt x="175919" y="143495"/>
                  <a:pt x="177615" y="143495"/>
                </a:cubicBezTo>
                <a:lnTo>
                  <a:pt x="195621" y="143495"/>
                </a:lnTo>
                <a:cubicBezTo>
                  <a:pt x="197318" y="143495"/>
                  <a:pt x="198688" y="142125"/>
                  <a:pt x="198688" y="140429"/>
                </a:cubicBezTo>
                <a:cubicBezTo>
                  <a:pt x="198688" y="136645"/>
                  <a:pt x="198557" y="132894"/>
                  <a:pt x="198361" y="129338"/>
                </a:cubicBezTo>
                <a:cubicBezTo>
                  <a:pt x="197546" y="115475"/>
                  <a:pt x="195393" y="107320"/>
                  <a:pt x="194317" y="103992"/>
                </a:cubicBezTo>
                <a:cubicBezTo>
                  <a:pt x="195197" y="102590"/>
                  <a:pt x="195719" y="100926"/>
                  <a:pt x="195719" y="99132"/>
                </a:cubicBezTo>
                <a:cubicBezTo>
                  <a:pt x="195719" y="95152"/>
                  <a:pt x="193207" y="91793"/>
                  <a:pt x="189652" y="90520"/>
                </a:cubicBezTo>
                <a:lnTo>
                  <a:pt x="189652" y="87454"/>
                </a:lnTo>
                <a:cubicBezTo>
                  <a:pt x="194838" y="86084"/>
                  <a:pt x="198688" y="81387"/>
                  <a:pt x="198688" y="75776"/>
                </a:cubicBezTo>
                <a:cubicBezTo>
                  <a:pt x="198688" y="70198"/>
                  <a:pt x="194838" y="65468"/>
                  <a:pt x="189652" y="64098"/>
                </a:cubicBezTo>
                <a:lnTo>
                  <a:pt x="189652" y="60902"/>
                </a:lnTo>
                <a:cubicBezTo>
                  <a:pt x="190174" y="60641"/>
                  <a:pt x="190630" y="60282"/>
                  <a:pt x="191022" y="59890"/>
                </a:cubicBezTo>
                <a:lnTo>
                  <a:pt x="197709" y="53203"/>
                </a:lnTo>
                <a:cubicBezTo>
                  <a:pt x="200155" y="50757"/>
                  <a:pt x="200155" y="46810"/>
                  <a:pt x="197709" y="44363"/>
                </a:cubicBezTo>
                <a:lnTo>
                  <a:pt x="191022" y="37709"/>
                </a:lnTo>
                <a:cubicBezTo>
                  <a:pt x="190630" y="37285"/>
                  <a:pt x="190174" y="36926"/>
                  <a:pt x="189652" y="36665"/>
                </a:cubicBezTo>
                <a:lnTo>
                  <a:pt x="189652" y="33795"/>
                </a:lnTo>
                <a:lnTo>
                  <a:pt x="190239" y="33795"/>
                </a:lnTo>
                <a:cubicBezTo>
                  <a:pt x="193534" y="33795"/>
                  <a:pt x="196176" y="31120"/>
                  <a:pt x="196176" y="27825"/>
                </a:cubicBezTo>
                <a:lnTo>
                  <a:pt x="196176" y="26259"/>
                </a:lnTo>
                <a:lnTo>
                  <a:pt x="199373" y="26259"/>
                </a:lnTo>
                <a:cubicBezTo>
                  <a:pt x="204559" y="26259"/>
                  <a:pt x="208767" y="22051"/>
                  <a:pt x="208767" y="16897"/>
                </a:cubicBezTo>
                <a:cubicBezTo>
                  <a:pt x="208767" y="11711"/>
                  <a:pt x="204559" y="7503"/>
                  <a:pt x="199373" y="7503"/>
                </a:cubicBezTo>
                <a:lnTo>
                  <a:pt x="196176" y="7503"/>
                </a:lnTo>
                <a:lnTo>
                  <a:pt x="196176" y="5937"/>
                </a:lnTo>
                <a:cubicBezTo>
                  <a:pt x="196176" y="2643"/>
                  <a:pt x="193534" y="0"/>
                  <a:pt x="190239" y="0"/>
                </a:cubicBezTo>
                <a:lnTo>
                  <a:pt x="182965" y="0"/>
                </a:lnTo>
                <a:cubicBezTo>
                  <a:pt x="179996" y="0"/>
                  <a:pt x="177517" y="2218"/>
                  <a:pt x="177093" y="5089"/>
                </a:cubicBezTo>
                <a:lnTo>
                  <a:pt x="62924" y="5089"/>
                </a:lnTo>
                <a:cubicBezTo>
                  <a:pt x="61227" y="5089"/>
                  <a:pt x="59857" y="6459"/>
                  <a:pt x="59857" y="8155"/>
                </a:cubicBezTo>
                <a:cubicBezTo>
                  <a:pt x="59857" y="9852"/>
                  <a:pt x="61227" y="11222"/>
                  <a:pt x="62924" y="11222"/>
                </a:cubicBezTo>
                <a:lnTo>
                  <a:pt x="177028" y="11222"/>
                </a:lnTo>
                <a:lnTo>
                  <a:pt x="177028" y="22573"/>
                </a:lnTo>
                <a:lnTo>
                  <a:pt x="31739" y="22573"/>
                </a:lnTo>
                <a:lnTo>
                  <a:pt x="31739" y="11222"/>
                </a:lnTo>
                <a:lnTo>
                  <a:pt x="50724" y="11222"/>
                </a:lnTo>
                <a:cubicBezTo>
                  <a:pt x="52420" y="11222"/>
                  <a:pt x="53790" y="9852"/>
                  <a:pt x="53790" y="8155"/>
                </a:cubicBezTo>
                <a:cubicBezTo>
                  <a:pt x="53790" y="6459"/>
                  <a:pt x="52420" y="5089"/>
                  <a:pt x="50724" y="5089"/>
                </a:cubicBezTo>
                <a:lnTo>
                  <a:pt x="31674" y="5089"/>
                </a:lnTo>
                <a:cubicBezTo>
                  <a:pt x="31250" y="2218"/>
                  <a:pt x="28771" y="0"/>
                  <a:pt x="258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104"/>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104">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104">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104">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3607"/>
        <p:cNvGrpSpPr/>
        <p:nvPr/>
      </p:nvGrpSpPr>
      <p:grpSpPr>
        <a:xfrm>
          <a:off x="0" y="0"/>
          <a:ext cx="0" cy="0"/>
          <a:chOff x="0" y="0"/>
          <a:chExt cx="0" cy="0"/>
        </a:xfrm>
      </p:grpSpPr>
      <p:sp>
        <p:nvSpPr>
          <p:cNvPr id="12" name="TextBox 11">
            <a:extLst>
              <a:ext uri="{FF2B5EF4-FFF2-40B4-BE49-F238E27FC236}">
                <a16:creationId xmlns:a16="http://schemas.microsoft.com/office/drawing/2014/main" id="{9FBB89C7-3853-3025-8599-1E505D85CAC3}"/>
              </a:ext>
            </a:extLst>
          </p:cNvPr>
          <p:cNvSpPr txBox="1"/>
          <p:nvPr/>
        </p:nvSpPr>
        <p:spPr>
          <a:xfrm>
            <a:off x="2039896" y="-514350"/>
            <a:ext cx="5064207" cy="338554"/>
          </a:xfrm>
          <a:prstGeom prst="rect">
            <a:avLst/>
          </a:prstGeom>
          <a:solidFill>
            <a:schemeClr val="accent6"/>
          </a:solidFill>
        </p:spPr>
        <p:txBody>
          <a:bodyPr wrap="none" rtlCol="0">
            <a:spAutoFit/>
          </a:bodyPr>
          <a:lstStyle/>
          <a:p>
            <a:r>
              <a:rPr lang="en-US" sz="1600" b="1" dirty="0">
                <a:latin typeface="Calibri" panose="020F0502020204030204" pitchFamily="34" charset="0"/>
                <a:cs typeface="Calibri" panose="020F0502020204030204" pitchFamily="34" charset="0"/>
              </a:rPr>
              <a:t>2. Match each word from the email in 1 with its meaning.</a:t>
            </a:r>
          </a:p>
        </p:txBody>
      </p:sp>
      <p:sp>
        <p:nvSpPr>
          <p:cNvPr id="13" name="TextBox 12">
            <a:extLst>
              <a:ext uri="{FF2B5EF4-FFF2-40B4-BE49-F238E27FC236}">
                <a16:creationId xmlns:a16="http://schemas.microsoft.com/office/drawing/2014/main" id="{081441AC-35A6-2658-6BA0-3EE199065BF9}"/>
              </a:ext>
            </a:extLst>
          </p:cNvPr>
          <p:cNvSpPr txBox="1"/>
          <p:nvPr/>
        </p:nvSpPr>
        <p:spPr>
          <a:xfrm>
            <a:off x="564515" y="249614"/>
            <a:ext cx="1680268"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1. gathering</a:t>
            </a:r>
          </a:p>
        </p:txBody>
      </p:sp>
      <p:sp>
        <p:nvSpPr>
          <p:cNvPr id="14" name="TextBox 13">
            <a:extLst>
              <a:ext uri="{FF2B5EF4-FFF2-40B4-BE49-F238E27FC236}">
                <a16:creationId xmlns:a16="http://schemas.microsoft.com/office/drawing/2014/main" id="{18863815-63B3-C804-DA61-EBE32FAC3A30}"/>
              </a:ext>
            </a:extLst>
          </p:cNvPr>
          <p:cNvSpPr txBox="1"/>
          <p:nvPr/>
        </p:nvSpPr>
        <p:spPr>
          <a:xfrm>
            <a:off x="564515" y="2157740"/>
            <a:ext cx="1569660"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2. featured</a:t>
            </a:r>
          </a:p>
        </p:txBody>
      </p:sp>
      <p:sp>
        <p:nvSpPr>
          <p:cNvPr id="15" name="TextBox 14">
            <a:extLst>
              <a:ext uri="{FF2B5EF4-FFF2-40B4-BE49-F238E27FC236}">
                <a16:creationId xmlns:a16="http://schemas.microsoft.com/office/drawing/2014/main" id="{D120AF33-F57D-1D61-162B-4825FB62A700}"/>
              </a:ext>
            </a:extLst>
          </p:cNvPr>
          <p:cNvSpPr txBox="1"/>
          <p:nvPr/>
        </p:nvSpPr>
        <p:spPr>
          <a:xfrm>
            <a:off x="564515" y="2832110"/>
            <a:ext cx="1160895"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3. twins</a:t>
            </a:r>
          </a:p>
        </p:txBody>
      </p:sp>
      <p:sp>
        <p:nvSpPr>
          <p:cNvPr id="16" name="TextBox 15">
            <a:extLst>
              <a:ext uri="{FF2B5EF4-FFF2-40B4-BE49-F238E27FC236}">
                <a16:creationId xmlns:a16="http://schemas.microsoft.com/office/drawing/2014/main" id="{15AFC8C6-D9A5-992F-7B25-32FDA7AD5B8C}"/>
              </a:ext>
            </a:extLst>
          </p:cNvPr>
          <p:cNvSpPr txBox="1"/>
          <p:nvPr/>
        </p:nvSpPr>
        <p:spPr>
          <a:xfrm>
            <a:off x="564515" y="3506480"/>
            <a:ext cx="2111475"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4. performance</a:t>
            </a:r>
          </a:p>
        </p:txBody>
      </p:sp>
      <p:sp>
        <p:nvSpPr>
          <p:cNvPr id="17" name="TextBox 16">
            <a:extLst>
              <a:ext uri="{FF2B5EF4-FFF2-40B4-BE49-F238E27FC236}">
                <a16:creationId xmlns:a16="http://schemas.microsoft.com/office/drawing/2014/main" id="{41B1DDF7-8A4D-C499-A1E2-47D9D4E68BD5}"/>
              </a:ext>
            </a:extLst>
          </p:cNvPr>
          <p:cNvSpPr txBox="1"/>
          <p:nvPr/>
        </p:nvSpPr>
        <p:spPr>
          <a:xfrm>
            <a:off x="3040378" y="855791"/>
            <a:ext cx="4983481" cy="830997"/>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a. </a:t>
            </a:r>
            <a:r>
              <a:rPr lang="en-US" sz="2400" dirty="0">
                <a:latin typeface="Calibri" panose="020F0502020204030204" pitchFamily="34" charset="0"/>
                <a:cs typeface="Calibri" panose="020F0502020204030204" pitchFamily="34" charset="0"/>
              </a:rPr>
              <a:t>t</a:t>
            </a:r>
            <a:r>
              <a:rPr lang="en-VN" sz="2400" dirty="0">
                <a:latin typeface="Calibri" panose="020F0502020204030204" pitchFamily="34" charset="0"/>
                <a:cs typeface="Calibri" panose="020F0502020204030204" pitchFamily="34" charset="0"/>
              </a:rPr>
              <a:t>wo children born to the same mother at the same time</a:t>
            </a:r>
          </a:p>
        </p:txBody>
      </p:sp>
      <p:sp>
        <p:nvSpPr>
          <p:cNvPr id="18" name="TextBox 17">
            <a:extLst>
              <a:ext uri="{FF2B5EF4-FFF2-40B4-BE49-F238E27FC236}">
                <a16:creationId xmlns:a16="http://schemas.microsoft.com/office/drawing/2014/main" id="{3FB14AEE-271D-0A49-C243-9D7F5194B6B1}"/>
              </a:ext>
            </a:extLst>
          </p:cNvPr>
          <p:cNvSpPr txBox="1"/>
          <p:nvPr/>
        </p:nvSpPr>
        <p:spPr>
          <a:xfrm>
            <a:off x="3040379" y="1892349"/>
            <a:ext cx="1569660" cy="461665"/>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b. meeting</a:t>
            </a:r>
          </a:p>
        </p:txBody>
      </p:sp>
      <p:sp>
        <p:nvSpPr>
          <p:cNvPr id="19" name="TextBox 18">
            <a:extLst>
              <a:ext uri="{FF2B5EF4-FFF2-40B4-BE49-F238E27FC236}">
                <a16:creationId xmlns:a16="http://schemas.microsoft.com/office/drawing/2014/main" id="{D77FB4C9-8E9D-D5D1-F5B3-88D7ADBD363C}"/>
              </a:ext>
            </a:extLst>
          </p:cNvPr>
          <p:cNvSpPr txBox="1"/>
          <p:nvPr/>
        </p:nvSpPr>
        <p:spPr>
          <a:xfrm>
            <a:off x="3040378" y="2559575"/>
            <a:ext cx="4983481" cy="1200329"/>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c. the act of entertaining other people by singing, dancing, and playing music, etc.</a:t>
            </a:r>
          </a:p>
        </p:txBody>
      </p:sp>
      <p:sp>
        <p:nvSpPr>
          <p:cNvPr id="20" name="TextBox 19">
            <a:extLst>
              <a:ext uri="{FF2B5EF4-FFF2-40B4-BE49-F238E27FC236}">
                <a16:creationId xmlns:a16="http://schemas.microsoft.com/office/drawing/2014/main" id="{92D63A8A-8D69-C34F-87EB-C69A51293D21}"/>
              </a:ext>
            </a:extLst>
          </p:cNvPr>
          <p:cNvSpPr txBox="1"/>
          <p:nvPr/>
        </p:nvSpPr>
        <p:spPr>
          <a:xfrm>
            <a:off x="3040378" y="3968145"/>
            <a:ext cx="4983481" cy="830997"/>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d. showed something as the most important part</a:t>
            </a:r>
          </a:p>
        </p:txBody>
      </p:sp>
    </p:spTree>
    <p:extLst>
      <p:ext uri="{BB962C8B-B14F-4D97-AF65-F5344CB8AC3E}">
        <p14:creationId xmlns:p14="http://schemas.microsoft.com/office/powerpoint/2010/main" val="2411610485"/>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4517"/>
        <p:cNvGrpSpPr/>
        <p:nvPr/>
      </p:nvGrpSpPr>
      <p:grpSpPr>
        <a:xfrm>
          <a:off x="0" y="0"/>
          <a:ext cx="0" cy="0"/>
          <a:chOff x="0" y="0"/>
          <a:chExt cx="0" cy="0"/>
        </a:xfrm>
      </p:grpSpPr>
      <p:sp>
        <p:nvSpPr>
          <p:cNvPr id="4518" name="Google Shape;4518;p105"/>
          <p:cNvSpPr txBox="1">
            <a:spLocks noGrp="1"/>
          </p:cNvSpPr>
          <p:nvPr>
            <p:ph type="title"/>
          </p:nvPr>
        </p:nvSpPr>
        <p:spPr>
          <a:xfrm>
            <a:off x="2087550" y="1258525"/>
            <a:ext cx="4968900" cy="1963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2022</a:t>
            </a:r>
            <a:endParaRPr/>
          </a:p>
        </p:txBody>
      </p:sp>
      <p:sp>
        <p:nvSpPr>
          <p:cNvPr id="4519" name="Google Shape;4519;p105"/>
          <p:cNvSpPr txBox="1">
            <a:spLocks noGrp="1"/>
          </p:cNvSpPr>
          <p:nvPr>
            <p:ph type="body" idx="1"/>
          </p:nvPr>
        </p:nvSpPr>
        <p:spPr>
          <a:xfrm>
            <a:off x="2140350" y="3304625"/>
            <a:ext cx="4863300" cy="351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The year of the tiger!</a:t>
            </a:r>
            <a:endParaRPr/>
          </a:p>
        </p:txBody>
      </p:sp>
      <p:cxnSp>
        <p:nvCxnSpPr>
          <p:cNvPr id="4520" name="Google Shape;4520;p105"/>
          <p:cNvCxnSpPr/>
          <p:nvPr/>
        </p:nvCxnSpPr>
        <p:spPr>
          <a:xfrm>
            <a:off x="3564892" y="3115060"/>
            <a:ext cx="2014200" cy="0"/>
          </a:xfrm>
          <a:prstGeom prst="straightConnector1">
            <a:avLst/>
          </a:prstGeom>
          <a:noFill/>
          <a:ln w="19050" cap="flat" cmpd="sng">
            <a:solidFill>
              <a:schemeClr val="dk1"/>
            </a:solidFill>
            <a:prstDash val="solid"/>
            <a:round/>
            <a:headEnd type="none" w="med" len="med"/>
            <a:tailEnd type="none" w="med" len="med"/>
          </a:ln>
        </p:spPr>
      </p:cxnSp>
      <p:grpSp>
        <p:nvGrpSpPr>
          <p:cNvPr id="4521" name="Google Shape;4521;p105"/>
          <p:cNvGrpSpPr/>
          <p:nvPr/>
        </p:nvGrpSpPr>
        <p:grpSpPr>
          <a:xfrm>
            <a:off x="6959987" y="-39573"/>
            <a:ext cx="937323" cy="3028057"/>
            <a:chOff x="587358" y="-95548"/>
            <a:chExt cx="1147976" cy="3708582"/>
          </a:xfrm>
        </p:grpSpPr>
        <p:sp>
          <p:nvSpPr>
            <p:cNvPr id="4522" name="Google Shape;4522;p105"/>
            <p:cNvSpPr/>
            <p:nvPr/>
          </p:nvSpPr>
          <p:spPr>
            <a:xfrm>
              <a:off x="1110266" y="-95548"/>
              <a:ext cx="123154" cy="1528566"/>
            </a:xfrm>
            <a:custGeom>
              <a:avLst/>
              <a:gdLst/>
              <a:ahLst/>
              <a:cxnLst/>
              <a:rect l="l" t="t" r="r" b="b"/>
              <a:pathLst>
                <a:path w="1151" h="14286" extrusionOk="0">
                  <a:moveTo>
                    <a:pt x="633" y="8484"/>
                  </a:moveTo>
                  <a:cubicBezTo>
                    <a:pt x="725" y="8507"/>
                    <a:pt x="805" y="8565"/>
                    <a:pt x="863" y="8634"/>
                  </a:cubicBezTo>
                  <a:cubicBezTo>
                    <a:pt x="966" y="8760"/>
                    <a:pt x="966" y="8933"/>
                    <a:pt x="863" y="9059"/>
                  </a:cubicBezTo>
                  <a:cubicBezTo>
                    <a:pt x="803" y="9170"/>
                    <a:pt x="686" y="9231"/>
                    <a:pt x="568" y="9231"/>
                  </a:cubicBezTo>
                  <a:cubicBezTo>
                    <a:pt x="528" y="9231"/>
                    <a:pt x="487" y="9223"/>
                    <a:pt x="449" y="9209"/>
                  </a:cubicBezTo>
                  <a:cubicBezTo>
                    <a:pt x="288" y="9140"/>
                    <a:pt x="196" y="8990"/>
                    <a:pt x="207" y="8818"/>
                  </a:cubicBezTo>
                  <a:cubicBezTo>
                    <a:pt x="230" y="8645"/>
                    <a:pt x="368" y="8519"/>
                    <a:pt x="541" y="8484"/>
                  </a:cubicBezTo>
                  <a:cubicBezTo>
                    <a:pt x="552" y="8496"/>
                    <a:pt x="569" y="8502"/>
                    <a:pt x="587" y="8502"/>
                  </a:cubicBezTo>
                  <a:cubicBezTo>
                    <a:pt x="604" y="8502"/>
                    <a:pt x="621" y="8496"/>
                    <a:pt x="633" y="8484"/>
                  </a:cubicBezTo>
                  <a:close/>
                  <a:moveTo>
                    <a:pt x="575" y="11302"/>
                  </a:moveTo>
                  <a:cubicBezTo>
                    <a:pt x="690" y="11313"/>
                    <a:pt x="794" y="11359"/>
                    <a:pt x="863" y="11451"/>
                  </a:cubicBezTo>
                  <a:cubicBezTo>
                    <a:pt x="966" y="11577"/>
                    <a:pt x="966" y="11750"/>
                    <a:pt x="863" y="11888"/>
                  </a:cubicBezTo>
                  <a:cubicBezTo>
                    <a:pt x="797" y="11987"/>
                    <a:pt x="689" y="12039"/>
                    <a:pt x="578" y="12039"/>
                  </a:cubicBezTo>
                  <a:cubicBezTo>
                    <a:pt x="535" y="12039"/>
                    <a:pt x="491" y="12031"/>
                    <a:pt x="449" y="12014"/>
                  </a:cubicBezTo>
                  <a:cubicBezTo>
                    <a:pt x="288" y="11957"/>
                    <a:pt x="196" y="11796"/>
                    <a:pt x="207" y="11635"/>
                  </a:cubicBezTo>
                  <a:cubicBezTo>
                    <a:pt x="230" y="11451"/>
                    <a:pt x="391" y="11313"/>
                    <a:pt x="575" y="11302"/>
                  </a:cubicBezTo>
                  <a:close/>
                  <a:moveTo>
                    <a:pt x="546" y="1"/>
                  </a:moveTo>
                  <a:cubicBezTo>
                    <a:pt x="526" y="1"/>
                    <a:pt x="506" y="15"/>
                    <a:pt x="506" y="44"/>
                  </a:cubicBezTo>
                  <a:cubicBezTo>
                    <a:pt x="495" y="182"/>
                    <a:pt x="495" y="320"/>
                    <a:pt x="483" y="458"/>
                  </a:cubicBezTo>
                  <a:lnTo>
                    <a:pt x="483" y="1136"/>
                  </a:lnTo>
                  <a:lnTo>
                    <a:pt x="483" y="3022"/>
                  </a:lnTo>
                  <a:cubicBezTo>
                    <a:pt x="483" y="3747"/>
                    <a:pt x="495" y="4471"/>
                    <a:pt x="506" y="5196"/>
                  </a:cubicBezTo>
                  <a:cubicBezTo>
                    <a:pt x="506" y="5851"/>
                    <a:pt x="506" y="6495"/>
                    <a:pt x="518" y="7139"/>
                  </a:cubicBezTo>
                  <a:cubicBezTo>
                    <a:pt x="518" y="7530"/>
                    <a:pt x="529" y="7921"/>
                    <a:pt x="518" y="8312"/>
                  </a:cubicBezTo>
                  <a:cubicBezTo>
                    <a:pt x="472" y="8312"/>
                    <a:pt x="437" y="8312"/>
                    <a:pt x="391" y="8335"/>
                  </a:cubicBezTo>
                  <a:cubicBezTo>
                    <a:pt x="357" y="8346"/>
                    <a:pt x="334" y="8381"/>
                    <a:pt x="334" y="8427"/>
                  </a:cubicBezTo>
                  <a:cubicBezTo>
                    <a:pt x="230" y="8484"/>
                    <a:pt x="138" y="8576"/>
                    <a:pt x="81" y="8703"/>
                  </a:cubicBezTo>
                  <a:cubicBezTo>
                    <a:pt x="0" y="8921"/>
                    <a:pt x="92" y="9174"/>
                    <a:pt x="299" y="9301"/>
                  </a:cubicBezTo>
                  <a:cubicBezTo>
                    <a:pt x="380" y="9347"/>
                    <a:pt x="460" y="9370"/>
                    <a:pt x="541" y="9381"/>
                  </a:cubicBezTo>
                  <a:cubicBezTo>
                    <a:pt x="541" y="9692"/>
                    <a:pt x="506" y="10002"/>
                    <a:pt x="495" y="10313"/>
                  </a:cubicBezTo>
                  <a:lnTo>
                    <a:pt x="495" y="10761"/>
                  </a:lnTo>
                  <a:cubicBezTo>
                    <a:pt x="495" y="10842"/>
                    <a:pt x="495" y="10922"/>
                    <a:pt x="506" y="11003"/>
                  </a:cubicBezTo>
                  <a:cubicBezTo>
                    <a:pt x="506" y="11049"/>
                    <a:pt x="506" y="11083"/>
                    <a:pt x="518" y="11118"/>
                  </a:cubicBezTo>
                  <a:cubicBezTo>
                    <a:pt x="472" y="11118"/>
                    <a:pt x="437" y="11129"/>
                    <a:pt x="391" y="11141"/>
                  </a:cubicBezTo>
                  <a:cubicBezTo>
                    <a:pt x="357" y="11152"/>
                    <a:pt x="334" y="11198"/>
                    <a:pt x="345" y="11233"/>
                  </a:cubicBezTo>
                  <a:cubicBezTo>
                    <a:pt x="230" y="11290"/>
                    <a:pt x="138" y="11393"/>
                    <a:pt x="81" y="11508"/>
                  </a:cubicBezTo>
                  <a:cubicBezTo>
                    <a:pt x="0" y="11738"/>
                    <a:pt x="92" y="11991"/>
                    <a:pt x="299" y="12118"/>
                  </a:cubicBezTo>
                  <a:cubicBezTo>
                    <a:pt x="368" y="12152"/>
                    <a:pt x="426" y="12175"/>
                    <a:pt x="495" y="12187"/>
                  </a:cubicBezTo>
                  <a:cubicBezTo>
                    <a:pt x="483" y="12348"/>
                    <a:pt x="495" y="12509"/>
                    <a:pt x="495" y="12670"/>
                  </a:cubicBezTo>
                  <a:lnTo>
                    <a:pt x="495" y="13187"/>
                  </a:lnTo>
                  <a:lnTo>
                    <a:pt x="495" y="14234"/>
                  </a:lnTo>
                  <a:cubicBezTo>
                    <a:pt x="506" y="14268"/>
                    <a:pt x="541" y="14285"/>
                    <a:pt x="574" y="14285"/>
                  </a:cubicBezTo>
                  <a:cubicBezTo>
                    <a:pt x="607" y="14285"/>
                    <a:pt x="638" y="14268"/>
                    <a:pt x="644" y="14234"/>
                  </a:cubicBezTo>
                  <a:cubicBezTo>
                    <a:pt x="656" y="13877"/>
                    <a:pt x="644" y="13532"/>
                    <a:pt x="644" y="13187"/>
                  </a:cubicBezTo>
                  <a:lnTo>
                    <a:pt x="644" y="12681"/>
                  </a:lnTo>
                  <a:cubicBezTo>
                    <a:pt x="644" y="12520"/>
                    <a:pt x="656" y="12348"/>
                    <a:pt x="644" y="12187"/>
                  </a:cubicBezTo>
                  <a:cubicBezTo>
                    <a:pt x="748" y="12175"/>
                    <a:pt x="851" y="12118"/>
                    <a:pt x="920" y="12049"/>
                  </a:cubicBezTo>
                  <a:cubicBezTo>
                    <a:pt x="1093" y="11876"/>
                    <a:pt x="1139" y="11623"/>
                    <a:pt x="1047" y="11416"/>
                  </a:cubicBezTo>
                  <a:cubicBezTo>
                    <a:pt x="955" y="11256"/>
                    <a:pt x="805" y="11152"/>
                    <a:pt x="633" y="11129"/>
                  </a:cubicBezTo>
                  <a:cubicBezTo>
                    <a:pt x="633" y="11083"/>
                    <a:pt x="633" y="11049"/>
                    <a:pt x="633" y="11003"/>
                  </a:cubicBezTo>
                  <a:lnTo>
                    <a:pt x="633" y="10784"/>
                  </a:lnTo>
                  <a:lnTo>
                    <a:pt x="633" y="10313"/>
                  </a:lnTo>
                  <a:cubicBezTo>
                    <a:pt x="621" y="10002"/>
                    <a:pt x="621" y="9692"/>
                    <a:pt x="633" y="9381"/>
                  </a:cubicBezTo>
                  <a:cubicBezTo>
                    <a:pt x="748" y="9370"/>
                    <a:pt x="851" y="9312"/>
                    <a:pt x="932" y="9232"/>
                  </a:cubicBezTo>
                  <a:cubicBezTo>
                    <a:pt x="1104" y="9071"/>
                    <a:pt x="1150" y="8818"/>
                    <a:pt x="1058" y="8611"/>
                  </a:cubicBezTo>
                  <a:cubicBezTo>
                    <a:pt x="978" y="8461"/>
                    <a:pt x="840" y="8358"/>
                    <a:pt x="679" y="8323"/>
                  </a:cubicBezTo>
                  <a:cubicBezTo>
                    <a:pt x="702" y="7990"/>
                    <a:pt x="702" y="7668"/>
                    <a:pt x="702" y="7346"/>
                  </a:cubicBezTo>
                  <a:cubicBezTo>
                    <a:pt x="702" y="6713"/>
                    <a:pt x="702" y="6081"/>
                    <a:pt x="690" y="5449"/>
                  </a:cubicBezTo>
                  <a:cubicBezTo>
                    <a:pt x="679" y="4724"/>
                    <a:pt x="679" y="4000"/>
                    <a:pt x="656" y="3287"/>
                  </a:cubicBezTo>
                  <a:lnTo>
                    <a:pt x="621" y="1332"/>
                  </a:lnTo>
                  <a:cubicBezTo>
                    <a:pt x="610" y="929"/>
                    <a:pt x="610" y="527"/>
                    <a:pt x="587" y="125"/>
                  </a:cubicBezTo>
                  <a:lnTo>
                    <a:pt x="587" y="44"/>
                  </a:lnTo>
                  <a:cubicBezTo>
                    <a:pt x="587" y="15"/>
                    <a:pt x="566" y="1"/>
                    <a:pt x="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105"/>
            <p:cNvSpPr/>
            <p:nvPr/>
          </p:nvSpPr>
          <p:spPr>
            <a:xfrm>
              <a:off x="1287351" y="1399477"/>
              <a:ext cx="290498" cy="1084099"/>
            </a:xfrm>
            <a:custGeom>
              <a:avLst/>
              <a:gdLst/>
              <a:ahLst/>
              <a:cxnLst/>
              <a:rect l="l" t="t" r="r" b="b"/>
              <a:pathLst>
                <a:path w="2715" h="10132" extrusionOk="0">
                  <a:moveTo>
                    <a:pt x="1" y="1"/>
                  </a:moveTo>
                  <a:cubicBezTo>
                    <a:pt x="47" y="24"/>
                    <a:pt x="93" y="58"/>
                    <a:pt x="127" y="93"/>
                  </a:cubicBezTo>
                  <a:cubicBezTo>
                    <a:pt x="415" y="369"/>
                    <a:pt x="599" y="737"/>
                    <a:pt x="656" y="1128"/>
                  </a:cubicBezTo>
                  <a:cubicBezTo>
                    <a:pt x="725" y="1507"/>
                    <a:pt x="771" y="1898"/>
                    <a:pt x="794" y="2289"/>
                  </a:cubicBezTo>
                  <a:cubicBezTo>
                    <a:pt x="829" y="2715"/>
                    <a:pt x="863" y="3152"/>
                    <a:pt x="898" y="3577"/>
                  </a:cubicBezTo>
                  <a:cubicBezTo>
                    <a:pt x="967" y="4440"/>
                    <a:pt x="1024" y="5302"/>
                    <a:pt x="1047" y="6164"/>
                  </a:cubicBezTo>
                  <a:cubicBezTo>
                    <a:pt x="1070" y="7027"/>
                    <a:pt x="1059" y="7889"/>
                    <a:pt x="1001" y="8752"/>
                  </a:cubicBezTo>
                  <a:cubicBezTo>
                    <a:pt x="990" y="9131"/>
                    <a:pt x="898" y="9499"/>
                    <a:pt x="725" y="9833"/>
                  </a:cubicBezTo>
                  <a:cubicBezTo>
                    <a:pt x="656" y="9936"/>
                    <a:pt x="576" y="10040"/>
                    <a:pt x="472" y="10132"/>
                  </a:cubicBezTo>
                  <a:cubicBezTo>
                    <a:pt x="702" y="10086"/>
                    <a:pt x="932" y="10017"/>
                    <a:pt x="1151" y="9925"/>
                  </a:cubicBezTo>
                  <a:cubicBezTo>
                    <a:pt x="1220" y="9890"/>
                    <a:pt x="1277" y="9867"/>
                    <a:pt x="1346" y="9833"/>
                  </a:cubicBezTo>
                  <a:cubicBezTo>
                    <a:pt x="1346" y="9821"/>
                    <a:pt x="1358" y="9821"/>
                    <a:pt x="1358" y="9821"/>
                  </a:cubicBezTo>
                  <a:cubicBezTo>
                    <a:pt x="1979" y="9568"/>
                    <a:pt x="2220" y="8878"/>
                    <a:pt x="2370" y="8292"/>
                  </a:cubicBezTo>
                  <a:cubicBezTo>
                    <a:pt x="2531" y="7556"/>
                    <a:pt x="2634" y="6808"/>
                    <a:pt x="2669" y="6061"/>
                  </a:cubicBezTo>
                  <a:cubicBezTo>
                    <a:pt x="2715" y="5302"/>
                    <a:pt x="2715" y="4543"/>
                    <a:pt x="2669" y="3784"/>
                  </a:cubicBezTo>
                  <a:cubicBezTo>
                    <a:pt x="2657" y="3405"/>
                    <a:pt x="2634" y="3025"/>
                    <a:pt x="2600" y="2646"/>
                  </a:cubicBezTo>
                  <a:cubicBezTo>
                    <a:pt x="2577" y="2278"/>
                    <a:pt x="2508" y="1921"/>
                    <a:pt x="2416" y="1565"/>
                  </a:cubicBezTo>
                  <a:cubicBezTo>
                    <a:pt x="2324" y="1266"/>
                    <a:pt x="2174" y="978"/>
                    <a:pt x="1979" y="725"/>
                  </a:cubicBezTo>
                  <a:cubicBezTo>
                    <a:pt x="1898" y="610"/>
                    <a:pt x="1806" y="518"/>
                    <a:pt x="1691" y="438"/>
                  </a:cubicBezTo>
                  <a:cubicBezTo>
                    <a:pt x="1645" y="415"/>
                    <a:pt x="1588" y="392"/>
                    <a:pt x="1530" y="380"/>
                  </a:cubicBezTo>
                  <a:cubicBezTo>
                    <a:pt x="1036" y="196"/>
                    <a:pt x="518" y="8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105"/>
            <p:cNvSpPr/>
            <p:nvPr/>
          </p:nvSpPr>
          <p:spPr>
            <a:xfrm>
              <a:off x="942919" y="1389633"/>
              <a:ext cx="217847" cy="1103786"/>
            </a:xfrm>
            <a:custGeom>
              <a:avLst/>
              <a:gdLst/>
              <a:ahLst/>
              <a:cxnLst/>
              <a:rect l="l" t="t" r="r" b="b"/>
              <a:pathLst>
                <a:path w="2036" h="10316" extrusionOk="0">
                  <a:moveTo>
                    <a:pt x="1955" y="1"/>
                  </a:moveTo>
                  <a:cubicBezTo>
                    <a:pt x="1817" y="12"/>
                    <a:pt x="1691" y="24"/>
                    <a:pt x="1553" y="35"/>
                  </a:cubicBezTo>
                  <a:cubicBezTo>
                    <a:pt x="1415" y="47"/>
                    <a:pt x="1288" y="70"/>
                    <a:pt x="1139" y="93"/>
                  </a:cubicBezTo>
                  <a:cubicBezTo>
                    <a:pt x="1001" y="162"/>
                    <a:pt x="874" y="254"/>
                    <a:pt x="759" y="380"/>
                  </a:cubicBezTo>
                  <a:cubicBezTo>
                    <a:pt x="506" y="668"/>
                    <a:pt x="403" y="1070"/>
                    <a:pt x="345" y="1450"/>
                  </a:cubicBezTo>
                  <a:cubicBezTo>
                    <a:pt x="288" y="1829"/>
                    <a:pt x="265" y="2209"/>
                    <a:pt x="242" y="2600"/>
                  </a:cubicBezTo>
                  <a:cubicBezTo>
                    <a:pt x="207" y="3002"/>
                    <a:pt x="173" y="3405"/>
                    <a:pt x="150" y="3819"/>
                  </a:cubicBezTo>
                  <a:cubicBezTo>
                    <a:pt x="81" y="4624"/>
                    <a:pt x="35" y="5428"/>
                    <a:pt x="12" y="6245"/>
                  </a:cubicBezTo>
                  <a:cubicBezTo>
                    <a:pt x="0" y="7061"/>
                    <a:pt x="12" y="7878"/>
                    <a:pt x="58" y="8694"/>
                  </a:cubicBezTo>
                  <a:cubicBezTo>
                    <a:pt x="81" y="9200"/>
                    <a:pt x="173" y="9902"/>
                    <a:pt x="633" y="10212"/>
                  </a:cubicBezTo>
                  <a:lnTo>
                    <a:pt x="874" y="10235"/>
                  </a:lnTo>
                  <a:cubicBezTo>
                    <a:pt x="1162" y="10270"/>
                    <a:pt x="1449" y="10293"/>
                    <a:pt x="1737" y="10316"/>
                  </a:cubicBezTo>
                  <a:cubicBezTo>
                    <a:pt x="1737" y="9959"/>
                    <a:pt x="1748" y="9603"/>
                    <a:pt x="1748" y="9258"/>
                  </a:cubicBezTo>
                  <a:cubicBezTo>
                    <a:pt x="1748" y="8867"/>
                    <a:pt x="1760" y="8476"/>
                    <a:pt x="1760" y="8096"/>
                  </a:cubicBezTo>
                  <a:cubicBezTo>
                    <a:pt x="1783" y="6728"/>
                    <a:pt x="1817" y="5371"/>
                    <a:pt x="1863" y="4003"/>
                  </a:cubicBezTo>
                  <a:cubicBezTo>
                    <a:pt x="1909" y="2669"/>
                    <a:pt x="1944" y="1335"/>
                    <a:pt x="20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105"/>
            <p:cNvSpPr/>
            <p:nvPr/>
          </p:nvSpPr>
          <p:spPr>
            <a:xfrm>
              <a:off x="1148358" y="1389633"/>
              <a:ext cx="238818" cy="1104963"/>
            </a:xfrm>
            <a:custGeom>
              <a:avLst/>
              <a:gdLst/>
              <a:ahLst/>
              <a:cxnLst/>
              <a:rect l="l" t="t" r="r" b="b"/>
              <a:pathLst>
                <a:path w="2232" h="10327" extrusionOk="0">
                  <a:moveTo>
                    <a:pt x="242" y="1"/>
                  </a:moveTo>
                  <a:cubicBezTo>
                    <a:pt x="231" y="737"/>
                    <a:pt x="196" y="1473"/>
                    <a:pt x="173" y="2209"/>
                  </a:cubicBezTo>
                  <a:cubicBezTo>
                    <a:pt x="127" y="3577"/>
                    <a:pt x="93" y="4945"/>
                    <a:pt x="70" y="6302"/>
                  </a:cubicBezTo>
                  <a:cubicBezTo>
                    <a:pt x="58" y="6992"/>
                    <a:pt x="47" y="7671"/>
                    <a:pt x="35" y="8349"/>
                  </a:cubicBezTo>
                  <a:cubicBezTo>
                    <a:pt x="24" y="8694"/>
                    <a:pt x="24" y="9039"/>
                    <a:pt x="24" y="9373"/>
                  </a:cubicBezTo>
                  <a:cubicBezTo>
                    <a:pt x="12" y="9695"/>
                    <a:pt x="12" y="10005"/>
                    <a:pt x="1" y="10316"/>
                  </a:cubicBezTo>
                  <a:cubicBezTo>
                    <a:pt x="265" y="10327"/>
                    <a:pt x="541" y="10327"/>
                    <a:pt x="806" y="10327"/>
                  </a:cubicBezTo>
                  <a:cubicBezTo>
                    <a:pt x="1013" y="10327"/>
                    <a:pt x="1219" y="10316"/>
                    <a:pt x="1426" y="10281"/>
                  </a:cubicBezTo>
                  <a:cubicBezTo>
                    <a:pt x="1702" y="10155"/>
                    <a:pt x="1909" y="9925"/>
                    <a:pt x="2001" y="9637"/>
                  </a:cubicBezTo>
                  <a:cubicBezTo>
                    <a:pt x="2151" y="9235"/>
                    <a:pt x="2151" y="8798"/>
                    <a:pt x="2174" y="8372"/>
                  </a:cubicBezTo>
                  <a:cubicBezTo>
                    <a:pt x="2231" y="6751"/>
                    <a:pt x="2185" y="5129"/>
                    <a:pt x="2047" y="3508"/>
                  </a:cubicBezTo>
                  <a:cubicBezTo>
                    <a:pt x="2013" y="3106"/>
                    <a:pt x="1978" y="2692"/>
                    <a:pt x="1944" y="2278"/>
                  </a:cubicBezTo>
                  <a:cubicBezTo>
                    <a:pt x="1921" y="1910"/>
                    <a:pt x="1886" y="1542"/>
                    <a:pt x="1817" y="1174"/>
                  </a:cubicBezTo>
                  <a:cubicBezTo>
                    <a:pt x="1760" y="829"/>
                    <a:pt x="1599" y="518"/>
                    <a:pt x="1357" y="277"/>
                  </a:cubicBezTo>
                  <a:cubicBezTo>
                    <a:pt x="1254" y="185"/>
                    <a:pt x="1139" y="104"/>
                    <a:pt x="1001" y="47"/>
                  </a:cubicBezTo>
                  <a:cubicBezTo>
                    <a:pt x="748" y="24"/>
                    <a:pt x="495"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105"/>
            <p:cNvSpPr/>
            <p:nvPr/>
          </p:nvSpPr>
          <p:spPr>
            <a:xfrm>
              <a:off x="609507" y="1477052"/>
              <a:ext cx="222769" cy="922853"/>
            </a:xfrm>
            <a:custGeom>
              <a:avLst/>
              <a:gdLst/>
              <a:ahLst/>
              <a:cxnLst/>
              <a:rect l="l" t="t" r="r" b="b"/>
              <a:pathLst>
                <a:path w="2082" h="8625" extrusionOk="0">
                  <a:moveTo>
                    <a:pt x="2081" y="0"/>
                  </a:moveTo>
                  <a:lnTo>
                    <a:pt x="2081" y="0"/>
                  </a:lnTo>
                  <a:cubicBezTo>
                    <a:pt x="1897" y="104"/>
                    <a:pt x="1725" y="230"/>
                    <a:pt x="1552" y="357"/>
                  </a:cubicBezTo>
                  <a:cubicBezTo>
                    <a:pt x="1161" y="667"/>
                    <a:pt x="828" y="1035"/>
                    <a:pt x="563" y="1461"/>
                  </a:cubicBezTo>
                  <a:cubicBezTo>
                    <a:pt x="276" y="1909"/>
                    <a:pt x="104" y="2427"/>
                    <a:pt x="58" y="2967"/>
                  </a:cubicBezTo>
                  <a:cubicBezTo>
                    <a:pt x="0" y="3588"/>
                    <a:pt x="0" y="4209"/>
                    <a:pt x="69" y="4830"/>
                  </a:cubicBezTo>
                  <a:cubicBezTo>
                    <a:pt x="115" y="5439"/>
                    <a:pt x="230" y="6049"/>
                    <a:pt x="414" y="6647"/>
                  </a:cubicBezTo>
                  <a:cubicBezTo>
                    <a:pt x="667" y="7417"/>
                    <a:pt x="1127" y="8107"/>
                    <a:pt x="1748" y="8625"/>
                  </a:cubicBezTo>
                  <a:cubicBezTo>
                    <a:pt x="1564" y="8326"/>
                    <a:pt x="1426" y="7992"/>
                    <a:pt x="1357" y="7636"/>
                  </a:cubicBezTo>
                  <a:cubicBezTo>
                    <a:pt x="1276" y="7268"/>
                    <a:pt x="1230" y="6900"/>
                    <a:pt x="1173" y="6520"/>
                  </a:cubicBezTo>
                  <a:cubicBezTo>
                    <a:pt x="1127" y="6129"/>
                    <a:pt x="1104" y="5727"/>
                    <a:pt x="1092" y="5324"/>
                  </a:cubicBezTo>
                  <a:cubicBezTo>
                    <a:pt x="1081" y="4519"/>
                    <a:pt x="1127" y="3715"/>
                    <a:pt x="1219" y="2910"/>
                  </a:cubicBezTo>
                  <a:cubicBezTo>
                    <a:pt x="1265" y="2519"/>
                    <a:pt x="1322" y="2128"/>
                    <a:pt x="1380" y="1748"/>
                  </a:cubicBezTo>
                  <a:cubicBezTo>
                    <a:pt x="1437" y="1369"/>
                    <a:pt x="1541" y="1012"/>
                    <a:pt x="1667" y="667"/>
                  </a:cubicBezTo>
                  <a:cubicBezTo>
                    <a:pt x="1771" y="414"/>
                    <a:pt x="1909" y="196"/>
                    <a:pt x="20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105"/>
            <p:cNvSpPr/>
            <p:nvPr/>
          </p:nvSpPr>
          <p:spPr>
            <a:xfrm>
              <a:off x="747216" y="1404399"/>
              <a:ext cx="285576" cy="1074255"/>
            </a:xfrm>
            <a:custGeom>
              <a:avLst/>
              <a:gdLst/>
              <a:ahLst/>
              <a:cxnLst/>
              <a:rect l="l" t="t" r="r" b="b"/>
              <a:pathLst>
                <a:path w="2669" h="10040" extrusionOk="0">
                  <a:moveTo>
                    <a:pt x="2669" y="1"/>
                  </a:moveTo>
                  <a:lnTo>
                    <a:pt x="2669" y="1"/>
                  </a:lnTo>
                  <a:cubicBezTo>
                    <a:pt x="2151" y="93"/>
                    <a:pt x="1634" y="265"/>
                    <a:pt x="1151" y="484"/>
                  </a:cubicBezTo>
                  <a:cubicBezTo>
                    <a:pt x="1059" y="576"/>
                    <a:pt x="967" y="668"/>
                    <a:pt x="886" y="771"/>
                  </a:cubicBezTo>
                  <a:cubicBezTo>
                    <a:pt x="668" y="1070"/>
                    <a:pt x="507" y="1404"/>
                    <a:pt x="403" y="1760"/>
                  </a:cubicBezTo>
                  <a:cubicBezTo>
                    <a:pt x="323" y="2105"/>
                    <a:pt x="254" y="2473"/>
                    <a:pt x="219" y="2830"/>
                  </a:cubicBezTo>
                  <a:cubicBezTo>
                    <a:pt x="173" y="3221"/>
                    <a:pt x="139" y="3600"/>
                    <a:pt x="104" y="3980"/>
                  </a:cubicBezTo>
                  <a:cubicBezTo>
                    <a:pt x="24" y="4750"/>
                    <a:pt x="1" y="5520"/>
                    <a:pt x="24" y="6279"/>
                  </a:cubicBezTo>
                  <a:cubicBezTo>
                    <a:pt x="35" y="7004"/>
                    <a:pt x="116" y="7728"/>
                    <a:pt x="265" y="8441"/>
                  </a:cubicBezTo>
                  <a:cubicBezTo>
                    <a:pt x="334" y="8844"/>
                    <a:pt x="518" y="9223"/>
                    <a:pt x="794" y="9534"/>
                  </a:cubicBezTo>
                  <a:cubicBezTo>
                    <a:pt x="875" y="9580"/>
                    <a:pt x="955" y="9626"/>
                    <a:pt x="1036" y="9672"/>
                  </a:cubicBezTo>
                  <a:cubicBezTo>
                    <a:pt x="1404" y="9856"/>
                    <a:pt x="1795" y="9971"/>
                    <a:pt x="2197" y="10040"/>
                  </a:cubicBezTo>
                  <a:cubicBezTo>
                    <a:pt x="2094" y="9936"/>
                    <a:pt x="2013" y="9821"/>
                    <a:pt x="1944" y="9683"/>
                  </a:cubicBezTo>
                  <a:cubicBezTo>
                    <a:pt x="1749" y="9292"/>
                    <a:pt x="1726" y="8821"/>
                    <a:pt x="1703" y="8395"/>
                  </a:cubicBezTo>
                  <a:cubicBezTo>
                    <a:pt x="1645" y="6670"/>
                    <a:pt x="1691" y="4945"/>
                    <a:pt x="1864" y="3232"/>
                  </a:cubicBezTo>
                  <a:cubicBezTo>
                    <a:pt x="1898" y="2795"/>
                    <a:pt x="1933" y="2370"/>
                    <a:pt x="1967" y="1933"/>
                  </a:cubicBezTo>
                  <a:cubicBezTo>
                    <a:pt x="1990" y="1553"/>
                    <a:pt x="2048" y="1174"/>
                    <a:pt x="2140" y="806"/>
                  </a:cubicBezTo>
                  <a:cubicBezTo>
                    <a:pt x="2232" y="495"/>
                    <a:pt x="2416" y="208"/>
                    <a:pt x="2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105"/>
            <p:cNvSpPr/>
            <p:nvPr/>
          </p:nvSpPr>
          <p:spPr>
            <a:xfrm>
              <a:off x="1502742" y="1461002"/>
              <a:ext cx="211748" cy="947570"/>
            </a:xfrm>
            <a:custGeom>
              <a:avLst/>
              <a:gdLst/>
              <a:ahLst/>
              <a:cxnLst/>
              <a:rect l="l" t="t" r="r" b="b"/>
              <a:pathLst>
                <a:path w="1979" h="8856" extrusionOk="0">
                  <a:moveTo>
                    <a:pt x="0" y="1"/>
                  </a:moveTo>
                  <a:cubicBezTo>
                    <a:pt x="35" y="35"/>
                    <a:pt x="69" y="70"/>
                    <a:pt x="92" y="104"/>
                  </a:cubicBezTo>
                  <a:cubicBezTo>
                    <a:pt x="345" y="403"/>
                    <a:pt x="518" y="748"/>
                    <a:pt x="598" y="1116"/>
                  </a:cubicBezTo>
                  <a:cubicBezTo>
                    <a:pt x="679" y="1484"/>
                    <a:pt x="748" y="1864"/>
                    <a:pt x="771" y="2232"/>
                  </a:cubicBezTo>
                  <a:cubicBezTo>
                    <a:pt x="817" y="2634"/>
                    <a:pt x="851" y="3037"/>
                    <a:pt x="874" y="3439"/>
                  </a:cubicBezTo>
                  <a:cubicBezTo>
                    <a:pt x="909" y="4244"/>
                    <a:pt x="897" y="5049"/>
                    <a:pt x="840" y="5842"/>
                  </a:cubicBezTo>
                  <a:cubicBezTo>
                    <a:pt x="794" y="6245"/>
                    <a:pt x="736" y="6636"/>
                    <a:pt x="667" y="7027"/>
                  </a:cubicBezTo>
                  <a:cubicBezTo>
                    <a:pt x="610" y="7372"/>
                    <a:pt x="518" y="7717"/>
                    <a:pt x="414" y="8050"/>
                  </a:cubicBezTo>
                  <a:cubicBezTo>
                    <a:pt x="322" y="8338"/>
                    <a:pt x="184" y="8614"/>
                    <a:pt x="0" y="8855"/>
                  </a:cubicBezTo>
                  <a:cubicBezTo>
                    <a:pt x="150" y="8752"/>
                    <a:pt x="288" y="8637"/>
                    <a:pt x="414" y="8510"/>
                  </a:cubicBezTo>
                  <a:cubicBezTo>
                    <a:pt x="805" y="8142"/>
                    <a:pt x="1116" y="7705"/>
                    <a:pt x="1346" y="7211"/>
                  </a:cubicBezTo>
                  <a:cubicBezTo>
                    <a:pt x="1576" y="6705"/>
                    <a:pt x="1737" y="6176"/>
                    <a:pt x="1829" y="5624"/>
                  </a:cubicBezTo>
                  <a:cubicBezTo>
                    <a:pt x="1921" y="5049"/>
                    <a:pt x="1967" y="4474"/>
                    <a:pt x="1955" y="3899"/>
                  </a:cubicBezTo>
                  <a:cubicBezTo>
                    <a:pt x="1978" y="3278"/>
                    <a:pt x="1898" y="2657"/>
                    <a:pt x="1725" y="2048"/>
                  </a:cubicBezTo>
                  <a:cubicBezTo>
                    <a:pt x="1576" y="1542"/>
                    <a:pt x="1323" y="1082"/>
                    <a:pt x="966" y="679"/>
                  </a:cubicBezTo>
                  <a:cubicBezTo>
                    <a:pt x="690" y="392"/>
                    <a:pt x="368" y="16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105"/>
            <p:cNvSpPr/>
            <p:nvPr/>
          </p:nvSpPr>
          <p:spPr>
            <a:xfrm>
              <a:off x="587358" y="1044238"/>
              <a:ext cx="1147976" cy="2568796"/>
            </a:xfrm>
            <a:custGeom>
              <a:avLst/>
              <a:gdLst/>
              <a:ahLst/>
              <a:cxnLst/>
              <a:rect l="l" t="t" r="r" b="b"/>
              <a:pathLst>
                <a:path w="10729" h="24008" extrusionOk="0">
                  <a:moveTo>
                    <a:pt x="5568" y="163"/>
                  </a:moveTo>
                  <a:cubicBezTo>
                    <a:pt x="5774" y="163"/>
                    <a:pt x="5980" y="166"/>
                    <a:pt x="6187" y="170"/>
                  </a:cubicBezTo>
                  <a:cubicBezTo>
                    <a:pt x="6485" y="182"/>
                    <a:pt x="6784" y="216"/>
                    <a:pt x="7083" y="216"/>
                  </a:cubicBezTo>
                  <a:cubicBezTo>
                    <a:pt x="7106" y="412"/>
                    <a:pt x="7118" y="607"/>
                    <a:pt x="7141" y="791"/>
                  </a:cubicBezTo>
                  <a:cubicBezTo>
                    <a:pt x="7152" y="987"/>
                    <a:pt x="7175" y="1182"/>
                    <a:pt x="7210" y="1366"/>
                  </a:cubicBezTo>
                  <a:cubicBezTo>
                    <a:pt x="6807" y="1320"/>
                    <a:pt x="6416" y="1297"/>
                    <a:pt x="6014" y="1274"/>
                  </a:cubicBezTo>
                  <a:cubicBezTo>
                    <a:pt x="5762" y="1267"/>
                    <a:pt x="5506" y="1261"/>
                    <a:pt x="5250" y="1261"/>
                  </a:cubicBezTo>
                  <a:cubicBezTo>
                    <a:pt x="5063" y="1261"/>
                    <a:pt x="4876" y="1264"/>
                    <a:pt x="4692" y="1274"/>
                  </a:cubicBezTo>
                  <a:cubicBezTo>
                    <a:pt x="4473" y="1274"/>
                    <a:pt x="4255" y="1286"/>
                    <a:pt x="4036" y="1297"/>
                  </a:cubicBezTo>
                  <a:lnTo>
                    <a:pt x="3910" y="1297"/>
                  </a:lnTo>
                  <a:cubicBezTo>
                    <a:pt x="3910" y="1067"/>
                    <a:pt x="3921" y="803"/>
                    <a:pt x="3944" y="538"/>
                  </a:cubicBezTo>
                  <a:cubicBezTo>
                    <a:pt x="3944" y="481"/>
                    <a:pt x="3956" y="412"/>
                    <a:pt x="3967" y="354"/>
                  </a:cubicBezTo>
                  <a:cubicBezTo>
                    <a:pt x="3967" y="285"/>
                    <a:pt x="4002" y="239"/>
                    <a:pt x="4082" y="228"/>
                  </a:cubicBezTo>
                  <a:cubicBezTo>
                    <a:pt x="4220" y="205"/>
                    <a:pt x="4358" y="205"/>
                    <a:pt x="4496" y="193"/>
                  </a:cubicBezTo>
                  <a:cubicBezTo>
                    <a:pt x="4853" y="171"/>
                    <a:pt x="5211" y="163"/>
                    <a:pt x="5568" y="163"/>
                  </a:cubicBezTo>
                  <a:close/>
                  <a:moveTo>
                    <a:pt x="5136" y="1427"/>
                  </a:moveTo>
                  <a:cubicBezTo>
                    <a:pt x="5731" y="1427"/>
                    <a:pt x="6330" y="1455"/>
                    <a:pt x="6922" y="1516"/>
                  </a:cubicBezTo>
                  <a:lnTo>
                    <a:pt x="7244" y="1550"/>
                  </a:lnTo>
                  <a:lnTo>
                    <a:pt x="7405" y="1573"/>
                  </a:lnTo>
                  <a:cubicBezTo>
                    <a:pt x="7463" y="1573"/>
                    <a:pt x="7509" y="1585"/>
                    <a:pt x="7555" y="1596"/>
                  </a:cubicBezTo>
                  <a:cubicBezTo>
                    <a:pt x="7624" y="1631"/>
                    <a:pt x="7612" y="1803"/>
                    <a:pt x="7612" y="1861"/>
                  </a:cubicBezTo>
                  <a:cubicBezTo>
                    <a:pt x="7624" y="1976"/>
                    <a:pt x="7635" y="2091"/>
                    <a:pt x="7647" y="2206"/>
                  </a:cubicBezTo>
                  <a:lnTo>
                    <a:pt x="7474" y="2171"/>
                  </a:lnTo>
                  <a:cubicBezTo>
                    <a:pt x="7244" y="2137"/>
                    <a:pt x="7026" y="2114"/>
                    <a:pt x="6807" y="2091"/>
                  </a:cubicBezTo>
                  <a:cubicBezTo>
                    <a:pt x="6430" y="2056"/>
                    <a:pt x="6051" y="2039"/>
                    <a:pt x="5670" y="2039"/>
                  </a:cubicBezTo>
                  <a:cubicBezTo>
                    <a:pt x="5158" y="2039"/>
                    <a:pt x="4643" y="2071"/>
                    <a:pt x="4128" y="2137"/>
                  </a:cubicBezTo>
                  <a:cubicBezTo>
                    <a:pt x="3829" y="2171"/>
                    <a:pt x="3542" y="2217"/>
                    <a:pt x="3243" y="2275"/>
                  </a:cubicBezTo>
                  <a:cubicBezTo>
                    <a:pt x="3335" y="2022"/>
                    <a:pt x="3185" y="1654"/>
                    <a:pt x="3484" y="1539"/>
                  </a:cubicBezTo>
                  <a:cubicBezTo>
                    <a:pt x="3645" y="1493"/>
                    <a:pt x="3806" y="1470"/>
                    <a:pt x="3979" y="1470"/>
                  </a:cubicBezTo>
                  <a:cubicBezTo>
                    <a:pt x="4174" y="1458"/>
                    <a:pt x="4370" y="1447"/>
                    <a:pt x="4565" y="1435"/>
                  </a:cubicBezTo>
                  <a:cubicBezTo>
                    <a:pt x="4755" y="1430"/>
                    <a:pt x="4945" y="1427"/>
                    <a:pt x="5136" y="1427"/>
                  </a:cubicBezTo>
                  <a:close/>
                  <a:moveTo>
                    <a:pt x="5554" y="2178"/>
                  </a:moveTo>
                  <a:cubicBezTo>
                    <a:pt x="6274" y="2178"/>
                    <a:pt x="6994" y="2238"/>
                    <a:pt x="7704" y="2367"/>
                  </a:cubicBezTo>
                  <a:cubicBezTo>
                    <a:pt x="7762" y="2378"/>
                    <a:pt x="7819" y="2390"/>
                    <a:pt x="7877" y="2390"/>
                  </a:cubicBezTo>
                  <a:cubicBezTo>
                    <a:pt x="7923" y="2401"/>
                    <a:pt x="7969" y="2413"/>
                    <a:pt x="8015" y="2436"/>
                  </a:cubicBezTo>
                  <a:cubicBezTo>
                    <a:pt x="8061" y="2459"/>
                    <a:pt x="8049" y="2528"/>
                    <a:pt x="8049" y="2574"/>
                  </a:cubicBezTo>
                  <a:cubicBezTo>
                    <a:pt x="8049" y="2620"/>
                    <a:pt x="8038" y="2700"/>
                    <a:pt x="8038" y="2757"/>
                  </a:cubicBezTo>
                  <a:lnTo>
                    <a:pt x="8003" y="3447"/>
                  </a:lnTo>
                  <a:cubicBezTo>
                    <a:pt x="7762" y="3367"/>
                    <a:pt x="7520" y="3298"/>
                    <a:pt x="7279" y="3240"/>
                  </a:cubicBezTo>
                  <a:cubicBezTo>
                    <a:pt x="6669" y="3091"/>
                    <a:pt x="6037" y="3022"/>
                    <a:pt x="5405" y="3022"/>
                  </a:cubicBezTo>
                  <a:cubicBezTo>
                    <a:pt x="5094" y="3022"/>
                    <a:pt x="4784" y="3045"/>
                    <a:pt x="4473" y="3091"/>
                  </a:cubicBezTo>
                  <a:cubicBezTo>
                    <a:pt x="4450" y="3091"/>
                    <a:pt x="4439" y="3091"/>
                    <a:pt x="4427" y="3102"/>
                  </a:cubicBezTo>
                  <a:cubicBezTo>
                    <a:pt x="4255" y="3125"/>
                    <a:pt x="4082" y="3148"/>
                    <a:pt x="3921" y="3183"/>
                  </a:cubicBezTo>
                  <a:cubicBezTo>
                    <a:pt x="3530" y="3252"/>
                    <a:pt x="3151" y="3367"/>
                    <a:pt x="2783" y="3505"/>
                  </a:cubicBezTo>
                  <a:cubicBezTo>
                    <a:pt x="2829" y="3183"/>
                    <a:pt x="2829" y="2849"/>
                    <a:pt x="2771" y="2516"/>
                  </a:cubicBezTo>
                  <a:cubicBezTo>
                    <a:pt x="3151" y="2413"/>
                    <a:pt x="3542" y="2344"/>
                    <a:pt x="3944" y="2286"/>
                  </a:cubicBezTo>
                  <a:lnTo>
                    <a:pt x="3933" y="2286"/>
                  </a:lnTo>
                  <a:cubicBezTo>
                    <a:pt x="4358" y="2240"/>
                    <a:pt x="4772" y="2194"/>
                    <a:pt x="5198" y="2183"/>
                  </a:cubicBezTo>
                  <a:cubicBezTo>
                    <a:pt x="5316" y="2179"/>
                    <a:pt x="5435" y="2178"/>
                    <a:pt x="5554" y="2178"/>
                  </a:cubicBezTo>
                  <a:close/>
                  <a:moveTo>
                    <a:pt x="2288" y="4045"/>
                  </a:moveTo>
                  <a:lnTo>
                    <a:pt x="2288" y="4045"/>
                  </a:lnTo>
                  <a:cubicBezTo>
                    <a:pt x="2116" y="4241"/>
                    <a:pt x="1978" y="4459"/>
                    <a:pt x="1886" y="4701"/>
                  </a:cubicBezTo>
                  <a:cubicBezTo>
                    <a:pt x="1748" y="5057"/>
                    <a:pt x="1644" y="5414"/>
                    <a:pt x="1598" y="5793"/>
                  </a:cubicBezTo>
                  <a:cubicBezTo>
                    <a:pt x="1529" y="6173"/>
                    <a:pt x="1472" y="6564"/>
                    <a:pt x="1426" y="6955"/>
                  </a:cubicBezTo>
                  <a:cubicBezTo>
                    <a:pt x="1334" y="7760"/>
                    <a:pt x="1299" y="8564"/>
                    <a:pt x="1299" y="9369"/>
                  </a:cubicBezTo>
                  <a:cubicBezTo>
                    <a:pt x="1311" y="9772"/>
                    <a:pt x="1334" y="10174"/>
                    <a:pt x="1391" y="10565"/>
                  </a:cubicBezTo>
                  <a:cubicBezTo>
                    <a:pt x="1437" y="10945"/>
                    <a:pt x="1483" y="11313"/>
                    <a:pt x="1575" y="11681"/>
                  </a:cubicBezTo>
                  <a:cubicBezTo>
                    <a:pt x="1644" y="12037"/>
                    <a:pt x="1771" y="12371"/>
                    <a:pt x="1955" y="12670"/>
                  </a:cubicBezTo>
                  <a:cubicBezTo>
                    <a:pt x="1334" y="12152"/>
                    <a:pt x="874" y="11462"/>
                    <a:pt x="621" y="10692"/>
                  </a:cubicBezTo>
                  <a:lnTo>
                    <a:pt x="632" y="10692"/>
                  </a:lnTo>
                  <a:cubicBezTo>
                    <a:pt x="437" y="10094"/>
                    <a:pt x="322" y="9484"/>
                    <a:pt x="276" y="8875"/>
                  </a:cubicBezTo>
                  <a:cubicBezTo>
                    <a:pt x="219" y="8254"/>
                    <a:pt x="207" y="7633"/>
                    <a:pt x="265" y="7012"/>
                  </a:cubicBezTo>
                  <a:cubicBezTo>
                    <a:pt x="311" y="6472"/>
                    <a:pt x="483" y="5954"/>
                    <a:pt x="770" y="5506"/>
                  </a:cubicBezTo>
                  <a:cubicBezTo>
                    <a:pt x="1035" y="5080"/>
                    <a:pt x="1368" y="4712"/>
                    <a:pt x="1759" y="4402"/>
                  </a:cubicBezTo>
                  <a:cubicBezTo>
                    <a:pt x="1932" y="4275"/>
                    <a:pt x="2104" y="4149"/>
                    <a:pt x="2288" y="4045"/>
                  </a:cubicBezTo>
                  <a:close/>
                  <a:moveTo>
                    <a:pt x="8555" y="3896"/>
                  </a:moveTo>
                  <a:lnTo>
                    <a:pt x="8555" y="3896"/>
                  </a:lnTo>
                  <a:cubicBezTo>
                    <a:pt x="8923" y="4057"/>
                    <a:pt x="9245" y="4287"/>
                    <a:pt x="9521" y="4574"/>
                  </a:cubicBezTo>
                  <a:cubicBezTo>
                    <a:pt x="9878" y="4977"/>
                    <a:pt x="10131" y="5437"/>
                    <a:pt x="10280" y="5943"/>
                  </a:cubicBezTo>
                  <a:cubicBezTo>
                    <a:pt x="10453" y="6552"/>
                    <a:pt x="10533" y="7173"/>
                    <a:pt x="10510" y="7794"/>
                  </a:cubicBezTo>
                  <a:cubicBezTo>
                    <a:pt x="10522" y="8369"/>
                    <a:pt x="10476" y="8944"/>
                    <a:pt x="10384" y="9519"/>
                  </a:cubicBezTo>
                  <a:cubicBezTo>
                    <a:pt x="10292" y="10071"/>
                    <a:pt x="10131" y="10600"/>
                    <a:pt x="9912" y="11106"/>
                  </a:cubicBezTo>
                  <a:cubicBezTo>
                    <a:pt x="9682" y="11600"/>
                    <a:pt x="9360" y="12037"/>
                    <a:pt x="8981" y="12405"/>
                  </a:cubicBezTo>
                  <a:cubicBezTo>
                    <a:pt x="8843" y="12532"/>
                    <a:pt x="8705" y="12647"/>
                    <a:pt x="8555" y="12750"/>
                  </a:cubicBezTo>
                  <a:cubicBezTo>
                    <a:pt x="8739" y="12509"/>
                    <a:pt x="8877" y="12233"/>
                    <a:pt x="8969" y="11945"/>
                  </a:cubicBezTo>
                  <a:cubicBezTo>
                    <a:pt x="9073" y="11612"/>
                    <a:pt x="9165" y="11267"/>
                    <a:pt x="9222" y="10922"/>
                  </a:cubicBezTo>
                  <a:cubicBezTo>
                    <a:pt x="9291" y="10531"/>
                    <a:pt x="9349" y="10140"/>
                    <a:pt x="9395" y="9737"/>
                  </a:cubicBezTo>
                  <a:cubicBezTo>
                    <a:pt x="9452" y="8944"/>
                    <a:pt x="9464" y="8139"/>
                    <a:pt x="9429" y="7334"/>
                  </a:cubicBezTo>
                  <a:cubicBezTo>
                    <a:pt x="9406" y="6932"/>
                    <a:pt x="9372" y="6529"/>
                    <a:pt x="9326" y="6127"/>
                  </a:cubicBezTo>
                  <a:cubicBezTo>
                    <a:pt x="9303" y="5759"/>
                    <a:pt x="9234" y="5379"/>
                    <a:pt x="9153" y="5011"/>
                  </a:cubicBezTo>
                  <a:cubicBezTo>
                    <a:pt x="9073" y="4643"/>
                    <a:pt x="8900" y="4298"/>
                    <a:pt x="8647" y="3999"/>
                  </a:cubicBezTo>
                  <a:cubicBezTo>
                    <a:pt x="8624" y="3965"/>
                    <a:pt x="8590" y="3930"/>
                    <a:pt x="8555" y="3896"/>
                  </a:cubicBezTo>
                  <a:close/>
                  <a:moveTo>
                    <a:pt x="4174" y="3367"/>
                  </a:moveTo>
                  <a:cubicBezTo>
                    <a:pt x="3910" y="3574"/>
                    <a:pt x="3726" y="3861"/>
                    <a:pt x="3645" y="4172"/>
                  </a:cubicBezTo>
                  <a:cubicBezTo>
                    <a:pt x="3542" y="4540"/>
                    <a:pt x="3484" y="4919"/>
                    <a:pt x="3461" y="5299"/>
                  </a:cubicBezTo>
                  <a:cubicBezTo>
                    <a:pt x="3427" y="5736"/>
                    <a:pt x="3392" y="6161"/>
                    <a:pt x="3358" y="6598"/>
                  </a:cubicBezTo>
                  <a:cubicBezTo>
                    <a:pt x="3185" y="8311"/>
                    <a:pt x="3139" y="10036"/>
                    <a:pt x="3208" y="11761"/>
                  </a:cubicBezTo>
                  <a:cubicBezTo>
                    <a:pt x="3231" y="12187"/>
                    <a:pt x="3254" y="12647"/>
                    <a:pt x="3450" y="13049"/>
                  </a:cubicBezTo>
                  <a:cubicBezTo>
                    <a:pt x="3507" y="13187"/>
                    <a:pt x="3599" y="13302"/>
                    <a:pt x="3691" y="13406"/>
                  </a:cubicBezTo>
                  <a:cubicBezTo>
                    <a:pt x="3289" y="13337"/>
                    <a:pt x="2909" y="13222"/>
                    <a:pt x="2541" y="13038"/>
                  </a:cubicBezTo>
                  <a:cubicBezTo>
                    <a:pt x="2449" y="12992"/>
                    <a:pt x="2369" y="12946"/>
                    <a:pt x="2288" y="12900"/>
                  </a:cubicBezTo>
                  <a:cubicBezTo>
                    <a:pt x="2024" y="12589"/>
                    <a:pt x="1840" y="12210"/>
                    <a:pt x="1759" y="11807"/>
                  </a:cubicBezTo>
                  <a:cubicBezTo>
                    <a:pt x="1610" y="11094"/>
                    <a:pt x="1529" y="10370"/>
                    <a:pt x="1529" y="9645"/>
                  </a:cubicBezTo>
                  <a:cubicBezTo>
                    <a:pt x="1495" y="8886"/>
                    <a:pt x="1518" y="8116"/>
                    <a:pt x="1598" y="7346"/>
                  </a:cubicBezTo>
                  <a:cubicBezTo>
                    <a:pt x="1633" y="6966"/>
                    <a:pt x="1667" y="6587"/>
                    <a:pt x="1713" y="6196"/>
                  </a:cubicBezTo>
                  <a:cubicBezTo>
                    <a:pt x="1748" y="5839"/>
                    <a:pt x="1817" y="5471"/>
                    <a:pt x="1909" y="5126"/>
                  </a:cubicBezTo>
                  <a:cubicBezTo>
                    <a:pt x="2001" y="4770"/>
                    <a:pt x="2162" y="4436"/>
                    <a:pt x="2380" y="4137"/>
                  </a:cubicBezTo>
                  <a:cubicBezTo>
                    <a:pt x="2461" y="4034"/>
                    <a:pt x="2553" y="3942"/>
                    <a:pt x="2656" y="3850"/>
                  </a:cubicBezTo>
                  <a:cubicBezTo>
                    <a:pt x="3139" y="3631"/>
                    <a:pt x="3645" y="3459"/>
                    <a:pt x="4174" y="3367"/>
                  </a:cubicBezTo>
                  <a:close/>
                  <a:moveTo>
                    <a:pt x="6543" y="3321"/>
                  </a:moveTo>
                  <a:lnTo>
                    <a:pt x="6543" y="3321"/>
                  </a:lnTo>
                  <a:cubicBezTo>
                    <a:pt x="7060" y="3401"/>
                    <a:pt x="7578" y="3516"/>
                    <a:pt x="8072" y="3700"/>
                  </a:cubicBezTo>
                  <a:cubicBezTo>
                    <a:pt x="8130" y="3712"/>
                    <a:pt x="8187" y="3735"/>
                    <a:pt x="8233" y="3758"/>
                  </a:cubicBezTo>
                  <a:cubicBezTo>
                    <a:pt x="8348" y="3838"/>
                    <a:pt x="8440" y="3930"/>
                    <a:pt x="8521" y="4045"/>
                  </a:cubicBezTo>
                  <a:cubicBezTo>
                    <a:pt x="8716" y="4298"/>
                    <a:pt x="8866" y="4586"/>
                    <a:pt x="8958" y="4885"/>
                  </a:cubicBezTo>
                  <a:cubicBezTo>
                    <a:pt x="9050" y="5241"/>
                    <a:pt x="9119" y="5598"/>
                    <a:pt x="9142" y="5966"/>
                  </a:cubicBezTo>
                  <a:cubicBezTo>
                    <a:pt x="9176" y="6345"/>
                    <a:pt x="9199" y="6725"/>
                    <a:pt x="9211" y="7104"/>
                  </a:cubicBezTo>
                  <a:cubicBezTo>
                    <a:pt x="9257" y="7863"/>
                    <a:pt x="9257" y="8622"/>
                    <a:pt x="9211" y="9381"/>
                  </a:cubicBezTo>
                  <a:cubicBezTo>
                    <a:pt x="9176" y="10128"/>
                    <a:pt x="9073" y="10876"/>
                    <a:pt x="8912" y="11612"/>
                  </a:cubicBezTo>
                  <a:cubicBezTo>
                    <a:pt x="8762" y="12198"/>
                    <a:pt x="8521" y="12888"/>
                    <a:pt x="7900" y="13141"/>
                  </a:cubicBezTo>
                  <a:cubicBezTo>
                    <a:pt x="7900" y="13141"/>
                    <a:pt x="7888" y="13141"/>
                    <a:pt x="7888" y="13153"/>
                  </a:cubicBezTo>
                  <a:cubicBezTo>
                    <a:pt x="7819" y="13187"/>
                    <a:pt x="7762" y="13210"/>
                    <a:pt x="7693" y="13245"/>
                  </a:cubicBezTo>
                  <a:cubicBezTo>
                    <a:pt x="7474" y="13337"/>
                    <a:pt x="7244" y="13406"/>
                    <a:pt x="7014" y="13452"/>
                  </a:cubicBezTo>
                  <a:cubicBezTo>
                    <a:pt x="7118" y="13360"/>
                    <a:pt x="7198" y="13256"/>
                    <a:pt x="7267" y="13153"/>
                  </a:cubicBezTo>
                  <a:cubicBezTo>
                    <a:pt x="7440" y="12819"/>
                    <a:pt x="7532" y="12451"/>
                    <a:pt x="7543" y="12072"/>
                  </a:cubicBezTo>
                  <a:cubicBezTo>
                    <a:pt x="7601" y="11209"/>
                    <a:pt x="7612" y="10347"/>
                    <a:pt x="7589" y="9484"/>
                  </a:cubicBezTo>
                  <a:cubicBezTo>
                    <a:pt x="7566" y="8622"/>
                    <a:pt x="7509" y="7760"/>
                    <a:pt x="7440" y="6897"/>
                  </a:cubicBezTo>
                  <a:cubicBezTo>
                    <a:pt x="7405" y="6472"/>
                    <a:pt x="7371" y="6035"/>
                    <a:pt x="7336" y="5609"/>
                  </a:cubicBezTo>
                  <a:cubicBezTo>
                    <a:pt x="7313" y="5218"/>
                    <a:pt x="7267" y="4827"/>
                    <a:pt x="7198" y="4448"/>
                  </a:cubicBezTo>
                  <a:cubicBezTo>
                    <a:pt x="7141" y="4057"/>
                    <a:pt x="6957" y="3689"/>
                    <a:pt x="6669" y="3413"/>
                  </a:cubicBezTo>
                  <a:cubicBezTo>
                    <a:pt x="6635" y="3378"/>
                    <a:pt x="6589" y="3344"/>
                    <a:pt x="6543" y="3321"/>
                  </a:cubicBezTo>
                  <a:close/>
                  <a:moveTo>
                    <a:pt x="5359" y="3229"/>
                  </a:moveTo>
                  <a:cubicBezTo>
                    <a:pt x="5267" y="4563"/>
                    <a:pt x="5232" y="5897"/>
                    <a:pt x="5186" y="7231"/>
                  </a:cubicBezTo>
                  <a:cubicBezTo>
                    <a:pt x="5140" y="8599"/>
                    <a:pt x="5106" y="9956"/>
                    <a:pt x="5083" y="11324"/>
                  </a:cubicBezTo>
                  <a:cubicBezTo>
                    <a:pt x="5083" y="11704"/>
                    <a:pt x="5071" y="12095"/>
                    <a:pt x="5071" y="12486"/>
                  </a:cubicBezTo>
                  <a:cubicBezTo>
                    <a:pt x="5071" y="12831"/>
                    <a:pt x="5060" y="13187"/>
                    <a:pt x="5060" y="13544"/>
                  </a:cubicBezTo>
                  <a:cubicBezTo>
                    <a:pt x="4772" y="13521"/>
                    <a:pt x="4485" y="13498"/>
                    <a:pt x="4197" y="13463"/>
                  </a:cubicBezTo>
                  <a:lnTo>
                    <a:pt x="3956" y="13440"/>
                  </a:lnTo>
                  <a:cubicBezTo>
                    <a:pt x="3496" y="13130"/>
                    <a:pt x="3404" y="12428"/>
                    <a:pt x="3381" y="11922"/>
                  </a:cubicBezTo>
                  <a:cubicBezTo>
                    <a:pt x="3335" y="11106"/>
                    <a:pt x="3323" y="10289"/>
                    <a:pt x="3335" y="9473"/>
                  </a:cubicBezTo>
                  <a:cubicBezTo>
                    <a:pt x="3358" y="8656"/>
                    <a:pt x="3404" y="7852"/>
                    <a:pt x="3473" y="7047"/>
                  </a:cubicBezTo>
                  <a:cubicBezTo>
                    <a:pt x="3496" y="6633"/>
                    <a:pt x="3530" y="6230"/>
                    <a:pt x="3565" y="5828"/>
                  </a:cubicBezTo>
                  <a:cubicBezTo>
                    <a:pt x="3588" y="5437"/>
                    <a:pt x="3611" y="5057"/>
                    <a:pt x="3668" y="4678"/>
                  </a:cubicBezTo>
                  <a:cubicBezTo>
                    <a:pt x="3726" y="4298"/>
                    <a:pt x="3829" y="3896"/>
                    <a:pt x="4082" y="3608"/>
                  </a:cubicBezTo>
                  <a:cubicBezTo>
                    <a:pt x="4197" y="3482"/>
                    <a:pt x="4324" y="3390"/>
                    <a:pt x="4462" y="3321"/>
                  </a:cubicBezTo>
                  <a:cubicBezTo>
                    <a:pt x="4611" y="3298"/>
                    <a:pt x="4738" y="3275"/>
                    <a:pt x="4876" y="3263"/>
                  </a:cubicBezTo>
                  <a:cubicBezTo>
                    <a:pt x="5014" y="3252"/>
                    <a:pt x="5140" y="3240"/>
                    <a:pt x="5278" y="3229"/>
                  </a:cubicBezTo>
                  <a:close/>
                  <a:moveTo>
                    <a:pt x="5485" y="3229"/>
                  </a:moveTo>
                  <a:cubicBezTo>
                    <a:pt x="5738" y="3229"/>
                    <a:pt x="5991" y="3252"/>
                    <a:pt x="6244" y="3275"/>
                  </a:cubicBezTo>
                  <a:cubicBezTo>
                    <a:pt x="6382" y="3332"/>
                    <a:pt x="6497" y="3413"/>
                    <a:pt x="6600" y="3505"/>
                  </a:cubicBezTo>
                  <a:cubicBezTo>
                    <a:pt x="6842" y="3746"/>
                    <a:pt x="7003" y="4057"/>
                    <a:pt x="7060" y="4402"/>
                  </a:cubicBezTo>
                  <a:cubicBezTo>
                    <a:pt x="7129" y="4770"/>
                    <a:pt x="7164" y="5138"/>
                    <a:pt x="7187" y="5506"/>
                  </a:cubicBezTo>
                  <a:cubicBezTo>
                    <a:pt x="7221" y="5920"/>
                    <a:pt x="7256" y="6334"/>
                    <a:pt x="7290" y="6736"/>
                  </a:cubicBezTo>
                  <a:cubicBezTo>
                    <a:pt x="7428" y="8357"/>
                    <a:pt x="7474" y="9979"/>
                    <a:pt x="7417" y="11600"/>
                  </a:cubicBezTo>
                  <a:cubicBezTo>
                    <a:pt x="7394" y="12026"/>
                    <a:pt x="7394" y="12463"/>
                    <a:pt x="7244" y="12865"/>
                  </a:cubicBezTo>
                  <a:cubicBezTo>
                    <a:pt x="7152" y="13153"/>
                    <a:pt x="6945" y="13383"/>
                    <a:pt x="6669" y="13509"/>
                  </a:cubicBezTo>
                  <a:cubicBezTo>
                    <a:pt x="6462" y="13544"/>
                    <a:pt x="6256" y="13555"/>
                    <a:pt x="6049" y="13555"/>
                  </a:cubicBezTo>
                  <a:cubicBezTo>
                    <a:pt x="5784" y="13555"/>
                    <a:pt x="5508" y="13555"/>
                    <a:pt x="5244" y="13544"/>
                  </a:cubicBezTo>
                  <a:cubicBezTo>
                    <a:pt x="5255" y="13233"/>
                    <a:pt x="5255" y="12923"/>
                    <a:pt x="5267" y="12601"/>
                  </a:cubicBezTo>
                  <a:cubicBezTo>
                    <a:pt x="5267" y="12267"/>
                    <a:pt x="5267" y="11922"/>
                    <a:pt x="5278" y="11577"/>
                  </a:cubicBezTo>
                  <a:cubicBezTo>
                    <a:pt x="5290" y="10899"/>
                    <a:pt x="5301" y="10220"/>
                    <a:pt x="5313" y="9530"/>
                  </a:cubicBezTo>
                  <a:cubicBezTo>
                    <a:pt x="5336" y="8173"/>
                    <a:pt x="5370" y="6805"/>
                    <a:pt x="5416" y="5437"/>
                  </a:cubicBezTo>
                  <a:cubicBezTo>
                    <a:pt x="5439" y="4701"/>
                    <a:pt x="5474" y="3965"/>
                    <a:pt x="5485" y="3229"/>
                  </a:cubicBezTo>
                  <a:close/>
                  <a:moveTo>
                    <a:pt x="8475" y="13026"/>
                  </a:moveTo>
                  <a:lnTo>
                    <a:pt x="8475" y="13026"/>
                  </a:lnTo>
                  <a:cubicBezTo>
                    <a:pt x="8440" y="13187"/>
                    <a:pt x="8417" y="13360"/>
                    <a:pt x="8406" y="13521"/>
                  </a:cubicBezTo>
                  <a:lnTo>
                    <a:pt x="8417" y="13532"/>
                  </a:lnTo>
                  <a:cubicBezTo>
                    <a:pt x="8406" y="13762"/>
                    <a:pt x="8360" y="13980"/>
                    <a:pt x="8256" y="14187"/>
                  </a:cubicBezTo>
                  <a:cubicBezTo>
                    <a:pt x="8233" y="14233"/>
                    <a:pt x="8199" y="14279"/>
                    <a:pt x="8153" y="14314"/>
                  </a:cubicBezTo>
                  <a:cubicBezTo>
                    <a:pt x="8141" y="14314"/>
                    <a:pt x="8141" y="14325"/>
                    <a:pt x="8130" y="14337"/>
                  </a:cubicBezTo>
                  <a:cubicBezTo>
                    <a:pt x="7980" y="14452"/>
                    <a:pt x="7808" y="14521"/>
                    <a:pt x="7624" y="14544"/>
                  </a:cubicBezTo>
                  <a:cubicBezTo>
                    <a:pt x="7336" y="14578"/>
                    <a:pt x="7037" y="14578"/>
                    <a:pt x="6738" y="14590"/>
                  </a:cubicBezTo>
                  <a:cubicBezTo>
                    <a:pt x="6259" y="14607"/>
                    <a:pt x="5779" y="14617"/>
                    <a:pt x="5299" y="14617"/>
                  </a:cubicBezTo>
                  <a:cubicBezTo>
                    <a:pt x="5123" y="14617"/>
                    <a:pt x="4948" y="14616"/>
                    <a:pt x="4772" y="14613"/>
                  </a:cubicBezTo>
                  <a:cubicBezTo>
                    <a:pt x="4450" y="14601"/>
                    <a:pt x="4128" y="14578"/>
                    <a:pt x="3806" y="14555"/>
                  </a:cubicBezTo>
                  <a:cubicBezTo>
                    <a:pt x="3519" y="14544"/>
                    <a:pt x="3231" y="14509"/>
                    <a:pt x="2955" y="14417"/>
                  </a:cubicBezTo>
                  <a:cubicBezTo>
                    <a:pt x="2472" y="14233"/>
                    <a:pt x="2702" y="13670"/>
                    <a:pt x="2553" y="13279"/>
                  </a:cubicBezTo>
                  <a:lnTo>
                    <a:pt x="2553" y="13279"/>
                  </a:lnTo>
                  <a:cubicBezTo>
                    <a:pt x="2783" y="13383"/>
                    <a:pt x="3036" y="13475"/>
                    <a:pt x="3277" y="13532"/>
                  </a:cubicBezTo>
                  <a:cubicBezTo>
                    <a:pt x="3588" y="13601"/>
                    <a:pt x="3910" y="13658"/>
                    <a:pt x="4232" y="13693"/>
                  </a:cubicBezTo>
                  <a:lnTo>
                    <a:pt x="4255" y="13693"/>
                  </a:lnTo>
                  <a:cubicBezTo>
                    <a:pt x="4542" y="13716"/>
                    <a:pt x="4830" y="13739"/>
                    <a:pt x="5106" y="13750"/>
                  </a:cubicBezTo>
                  <a:cubicBezTo>
                    <a:pt x="5307" y="13768"/>
                    <a:pt x="5509" y="13777"/>
                    <a:pt x="5712" y="13777"/>
                  </a:cubicBezTo>
                  <a:cubicBezTo>
                    <a:pt x="6157" y="13777"/>
                    <a:pt x="6603" y="13734"/>
                    <a:pt x="7037" y="13647"/>
                  </a:cubicBezTo>
                  <a:cubicBezTo>
                    <a:pt x="7543" y="13521"/>
                    <a:pt x="8038" y="13314"/>
                    <a:pt x="8475" y="13026"/>
                  </a:cubicBezTo>
                  <a:close/>
                  <a:moveTo>
                    <a:pt x="8118" y="14544"/>
                  </a:moveTo>
                  <a:cubicBezTo>
                    <a:pt x="8118" y="14866"/>
                    <a:pt x="8130" y="15188"/>
                    <a:pt x="8130" y="15510"/>
                  </a:cubicBezTo>
                  <a:cubicBezTo>
                    <a:pt x="8130" y="15889"/>
                    <a:pt x="8141" y="16280"/>
                    <a:pt x="8153" y="16660"/>
                  </a:cubicBezTo>
                  <a:lnTo>
                    <a:pt x="8153" y="17212"/>
                  </a:lnTo>
                  <a:lnTo>
                    <a:pt x="8153" y="17488"/>
                  </a:lnTo>
                  <a:cubicBezTo>
                    <a:pt x="8153" y="17580"/>
                    <a:pt x="8130" y="17637"/>
                    <a:pt x="8038" y="17649"/>
                  </a:cubicBezTo>
                  <a:cubicBezTo>
                    <a:pt x="7980" y="17672"/>
                    <a:pt x="7911" y="17672"/>
                    <a:pt x="7842" y="17683"/>
                  </a:cubicBezTo>
                  <a:cubicBezTo>
                    <a:pt x="7842" y="17643"/>
                    <a:pt x="7811" y="17623"/>
                    <a:pt x="7779" y="17623"/>
                  </a:cubicBezTo>
                  <a:cubicBezTo>
                    <a:pt x="7748" y="17623"/>
                    <a:pt x="7716" y="17643"/>
                    <a:pt x="7716" y="17683"/>
                  </a:cubicBezTo>
                  <a:lnTo>
                    <a:pt x="7716" y="17706"/>
                  </a:lnTo>
                  <a:lnTo>
                    <a:pt x="7497" y="17729"/>
                  </a:lnTo>
                  <a:cubicBezTo>
                    <a:pt x="7302" y="17741"/>
                    <a:pt x="7118" y="17764"/>
                    <a:pt x="6934" y="17775"/>
                  </a:cubicBezTo>
                  <a:cubicBezTo>
                    <a:pt x="6485" y="17817"/>
                    <a:pt x="6037" y="17837"/>
                    <a:pt x="5589" y="17837"/>
                  </a:cubicBezTo>
                  <a:cubicBezTo>
                    <a:pt x="5290" y="17837"/>
                    <a:pt x="4991" y="17828"/>
                    <a:pt x="4692" y="17810"/>
                  </a:cubicBezTo>
                  <a:cubicBezTo>
                    <a:pt x="4312" y="17775"/>
                    <a:pt x="3933" y="17741"/>
                    <a:pt x="3565" y="17683"/>
                  </a:cubicBezTo>
                  <a:cubicBezTo>
                    <a:pt x="3415" y="17672"/>
                    <a:pt x="3266" y="17637"/>
                    <a:pt x="3128" y="17568"/>
                  </a:cubicBezTo>
                  <a:cubicBezTo>
                    <a:pt x="2990" y="17476"/>
                    <a:pt x="3024" y="17269"/>
                    <a:pt x="3024" y="17120"/>
                  </a:cubicBezTo>
                  <a:cubicBezTo>
                    <a:pt x="3047" y="16280"/>
                    <a:pt x="3082" y="15452"/>
                    <a:pt x="3070" y="14613"/>
                  </a:cubicBezTo>
                  <a:lnTo>
                    <a:pt x="3070" y="14613"/>
                  </a:lnTo>
                  <a:cubicBezTo>
                    <a:pt x="3220" y="14636"/>
                    <a:pt x="3358" y="14659"/>
                    <a:pt x="3507" y="14670"/>
                  </a:cubicBezTo>
                  <a:cubicBezTo>
                    <a:pt x="3852" y="14705"/>
                    <a:pt x="4186" y="14728"/>
                    <a:pt x="4531" y="14751"/>
                  </a:cubicBezTo>
                  <a:cubicBezTo>
                    <a:pt x="4822" y="14761"/>
                    <a:pt x="5114" y="14764"/>
                    <a:pt x="5405" y="14764"/>
                  </a:cubicBezTo>
                  <a:cubicBezTo>
                    <a:pt x="5804" y="14764"/>
                    <a:pt x="6202" y="14758"/>
                    <a:pt x="6600" y="14751"/>
                  </a:cubicBezTo>
                  <a:cubicBezTo>
                    <a:pt x="6922" y="14739"/>
                    <a:pt x="7244" y="14751"/>
                    <a:pt x="7555" y="14705"/>
                  </a:cubicBezTo>
                  <a:cubicBezTo>
                    <a:pt x="7750" y="14693"/>
                    <a:pt x="7946" y="14636"/>
                    <a:pt x="8118" y="14544"/>
                  </a:cubicBezTo>
                  <a:close/>
                  <a:moveTo>
                    <a:pt x="3415" y="17798"/>
                  </a:moveTo>
                  <a:cubicBezTo>
                    <a:pt x="3519" y="17810"/>
                    <a:pt x="3634" y="17821"/>
                    <a:pt x="3737" y="17833"/>
                  </a:cubicBezTo>
                  <a:cubicBezTo>
                    <a:pt x="3944" y="17856"/>
                    <a:pt x="4140" y="17879"/>
                    <a:pt x="4347" y="17890"/>
                  </a:cubicBezTo>
                  <a:cubicBezTo>
                    <a:pt x="4823" y="17931"/>
                    <a:pt x="5299" y="17952"/>
                    <a:pt x="5775" y="17952"/>
                  </a:cubicBezTo>
                  <a:cubicBezTo>
                    <a:pt x="6092" y="17952"/>
                    <a:pt x="6410" y="17943"/>
                    <a:pt x="6727" y="17925"/>
                  </a:cubicBezTo>
                  <a:cubicBezTo>
                    <a:pt x="7060" y="17913"/>
                    <a:pt x="7382" y="17879"/>
                    <a:pt x="7704" y="17833"/>
                  </a:cubicBezTo>
                  <a:lnTo>
                    <a:pt x="7704" y="17833"/>
                  </a:lnTo>
                  <a:cubicBezTo>
                    <a:pt x="7693" y="18178"/>
                    <a:pt x="7681" y="18523"/>
                    <a:pt x="7681" y="18879"/>
                  </a:cubicBezTo>
                  <a:lnTo>
                    <a:pt x="7670" y="19155"/>
                  </a:lnTo>
                  <a:cubicBezTo>
                    <a:pt x="7670" y="19224"/>
                    <a:pt x="7693" y="19396"/>
                    <a:pt x="7612" y="19419"/>
                  </a:cubicBezTo>
                  <a:lnTo>
                    <a:pt x="7037" y="19419"/>
                  </a:lnTo>
                  <a:lnTo>
                    <a:pt x="4646" y="19385"/>
                  </a:lnTo>
                  <a:cubicBezTo>
                    <a:pt x="4220" y="19385"/>
                    <a:pt x="3806" y="19373"/>
                    <a:pt x="3381" y="19373"/>
                  </a:cubicBezTo>
                  <a:cubicBezTo>
                    <a:pt x="3369" y="19362"/>
                    <a:pt x="3369" y="19350"/>
                    <a:pt x="3369" y="19350"/>
                  </a:cubicBezTo>
                  <a:cubicBezTo>
                    <a:pt x="3381" y="18833"/>
                    <a:pt x="3392" y="18327"/>
                    <a:pt x="3415" y="17810"/>
                  </a:cubicBezTo>
                  <a:cubicBezTo>
                    <a:pt x="3415" y="17810"/>
                    <a:pt x="3415" y="17798"/>
                    <a:pt x="3415" y="17798"/>
                  </a:cubicBezTo>
                  <a:close/>
                  <a:moveTo>
                    <a:pt x="5788" y="1"/>
                  </a:moveTo>
                  <a:cubicBezTo>
                    <a:pt x="5632" y="1"/>
                    <a:pt x="5474" y="3"/>
                    <a:pt x="5313" y="9"/>
                  </a:cubicBezTo>
                  <a:cubicBezTo>
                    <a:pt x="5002" y="21"/>
                    <a:pt x="4703" y="32"/>
                    <a:pt x="4404" y="55"/>
                  </a:cubicBezTo>
                  <a:cubicBezTo>
                    <a:pt x="4266" y="55"/>
                    <a:pt x="4117" y="67"/>
                    <a:pt x="3979" y="101"/>
                  </a:cubicBezTo>
                  <a:cubicBezTo>
                    <a:pt x="3875" y="136"/>
                    <a:pt x="3806" y="239"/>
                    <a:pt x="3806" y="343"/>
                  </a:cubicBezTo>
                  <a:cubicBezTo>
                    <a:pt x="3760" y="676"/>
                    <a:pt x="3749" y="1010"/>
                    <a:pt x="3760" y="1343"/>
                  </a:cubicBezTo>
                  <a:cubicBezTo>
                    <a:pt x="3668" y="1343"/>
                    <a:pt x="3588" y="1355"/>
                    <a:pt x="3496" y="1378"/>
                  </a:cubicBezTo>
                  <a:cubicBezTo>
                    <a:pt x="3323" y="1412"/>
                    <a:pt x="3185" y="1550"/>
                    <a:pt x="3151" y="1723"/>
                  </a:cubicBezTo>
                  <a:cubicBezTo>
                    <a:pt x="3116" y="1918"/>
                    <a:pt x="3185" y="2114"/>
                    <a:pt x="3116" y="2298"/>
                  </a:cubicBezTo>
                  <a:cubicBezTo>
                    <a:pt x="3116" y="2298"/>
                    <a:pt x="3116" y="2309"/>
                    <a:pt x="3116" y="2309"/>
                  </a:cubicBezTo>
                  <a:lnTo>
                    <a:pt x="2668" y="2401"/>
                  </a:lnTo>
                  <a:cubicBezTo>
                    <a:pt x="2633" y="2401"/>
                    <a:pt x="2610" y="2436"/>
                    <a:pt x="2610" y="2470"/>
                  </a:cubicBezTo>
                  <a:cubicBezTo>
                    <a:pt x="2656" y="2838"/>
                    <a:pt x="2668" y="3206"/>
                    <a:pt x="2656" y="3574"/>
                  </a:cubicBezTo>
                  <a:cubicBezTo>
                    <a:pt x="2507" y="3631"/>
                    <a:pt x="2369" y="3712"/>
                    <a:pt x="2231" y="3792"/>
                  </a:cubicBezTo>
                  <a:cubicBezTo>
                    <a:pt x="1299" y="4298"/>
                    <a:pt x="587" y="5126"/>
                    <a:pt x="230" y="6115"/>
                  </a:cubicBezTo>
                  <a:cubicBezTo>
                    <a:pt x="23" y="6713"/>
                    <a:pt x="0" y="7357"/>
                    <a:pt x="23" y="7990"/>
                  </a:cubicBezTo>
                  <a:cubicBezTo>
                    <a:pt x="35" y="8622"/>
                    <a:pt x="92" y="9254"/>
                    <a:pt x="207" y="9875"/>
                  </a:cubicBezTo>
                  <a:cubicBezTo>
                    <a:pt x="426" y="10968"/>
                    <a:pt x="908" y="12049"/>
                    <a:pt x="1771" y="12785"/>
                  </a:cubicBezTo>
                  <a:cubicBezTo>
                    <a:pt x="1955" y="12946"/>
                    <a:pt x="2162" y="13072"/>
                    <a:pt x="2380" y="13187"/>
                  </a:cubicBezTo>
                  <a:cubicBezTo>
                    <a:pt x="2518" y="13383"/>
                    <a:pt x="2472" y="13647"/>
                    <a:pt x="2472" y="13877"/>
                  </a:cubicBezTo>
                  <a:cubicBezTo>
                    <a:pt x="2461" y="14107"/>
                    <a:pt x="2564" y="14337"/>
                    <a:pt x="2748" y="14486"/>
                  </a:cubicBezTo>
                  <a:cubicBezTo>
                    <a:pt x="2806" y="14521"/>
                    <a:pt x="2863" y="14544"/>
                    <a:pt x="2921" y="14567"/>
                  </a:cubicBezTo>
                  <a:cubicBezTo>
                    <a:pt x="2875" y="15372"/>
                    <a:pt x="2875" y="16177"/>
                    <a:pt x="2875" y="16993"/>
                  </a:cubicBezTo>
                  <a:cubicBezTo>
                    <a:pt x="2852" y="17166"/>
                    <a:pt x="2863" y="17338"/>
                    <a:pt x="2909" y="17511"/>
                  </a:cubicBezTo>
                  <a:cubicBezTo>
                    <a:pt x="2955" y="17637"/>
                    <a:pt x="3082" y="17741"/>
                    <a:pt x="3220" y="17764"/>
                  </a:cubicBezTo>
                  <a:lnTo>
                    <a:pt x="3277" y="17775"/>
                  </a:lnTo>
                  <a:cubicBezTo>
                    <a:pt x="3266" y="17787"/>
                    <a:pt x="3266" y="17798"/>
                    <a:pt x="3266" y="17810"/>
                  </a:cubicBezTo>
                  <a:cubicBezTo>
                    <a:pt x="3254" y="18350"/>
                    <a:pt x="3231" y="18891"/>
                    <a:pt x="3220" y="19431"/>
                  </a:cubicBezTo>
                  <a:cubicBezTo>
                    <a:pt x="3220" y="19454"/>
                    <a:pt x="3231" y="19477"/>
                    <a:pt x="3254" y="19488"/>
                  </a:cubicBezTo>
                  <a:cubicBezTo>
                    <a:pt x="3254" y="20109"/>
                    <a:pt x="3254" y="20719"/>
                    <a:pt x="3254" y="21328"/>
                  </a:cubicBezTo>
                  <a:cubicBezTo>
                    <a:pt x="3254" y="21650"/>
                    <a:pt x="3254" y="21972"/>
                    <a:pt x="3243" y="22294"/>
                  </a:cubicBezTo>
                  <a:cubicBezTo>
                    <a:pt x="3231" y="22616"/>
                    <a:pt x="3220" y="22950"/>
                    <a:pt x="3208" y="23272"/>
                  </a:cubicBezTo>
                  <a:cubicBezTo>
                    <a:pt x="3208" y="23306"/>
                    <a:pt x="3234" y="23323"/>
                    <a:pt x="3260" y="23323"/>
                  </a:cubicBezTo>
                  <a:cubicBezTo>
                    <a:pt x="3286" y="23323"/>
                    <a:pt x="3312" y="23306"/>
                    <a:pt x="3312" y="23272"/>
                  </a:cubicBezTo>
                  <a:cubicBezTo>
                    <a:pt x="3358" y="22950"/>
                    <a:pt x="3369" y="22616"/>
                    <a:pt x="3381" y="22294"/>
                  </a:cubicBezTo>
                  <a:cubicBezTo>
                    <a:pt x="3404" y="21961"/>
                    <a:pt x="3415" y="21650"/>
                    <a:pt x="3427" y="21328"/>
                  </a:cubicBezTo>
                  <a:cubicBezTo>
                    <a:pt x="3427" y="20719"/>
                    <a:pt x="3427" y="20109"/>
                    <a:pt x="3381" y="19500"/>
                  </a:cubicBezTo>
                  <a:lnTo>
                    <a:pt x="3714" y="19500"/>
                  </a:lnTo>
                  <a:cubicBezTo>
                    <a:pt x="3703" y="19787"/>
                    <a:pt x="3680" y="20086"/>
                    <a:pt x="3668" y="20374"/>
                  </a:cubicBezTo>
                  <a:cubicBezTo>
                    <a:pt x="3657" y="20696"/>
                    <a:pt x="3657" y="21006"/>
                    <a:pt x="3645" y="21328"/>
                  </a:cubicBezTo>
                  <a:cubicBezTo>
                    <a:pt x="3622" y="21949"/>
                    <a:pt x="3611" y="22582"/>
                    <a:pt x="3565" y="23214"/>
                  </a:cubicBezTo>
                  <a:cubicBezTo>
                    <a:pt x="3565" y="23231"/>
                    <a:pt x="3582" y="23240"/>
                    <a:pt x="3599" y="23240"/>
                  </a:cubicBezTo>
                  <a:cubicBezTo>
                    <a:pt x="3616" y="23240"/>
                    <a:pt x="3634" y="23231"/>
                    <a:pt x="3634" y="23214"/>
                  </a:cubicBezTo>
                  <a:cubicBezTo>
                    <a:pt x="3680" y="22582"/>
                    <a:pt x="3737" y="21949"/>
                    <a:pt x="3772" y="21328"/>
                  </a:cubicBezTo>
                  <a:cubicBezTo>
                    <a:pt x="3818" y="20696"/>
                    <a:pt x="3829" y="20109"/>
                    <a:pt x="3829" y="19500"/>
                  </a:cubicBezTo>
                  <a:lnTo>
                    <a:pt x="4025" y="19500"/>
                  </a:lnTo>
                  <a:cubicBezTo>
                    <a:pt x="4013" y="19764"/>
                    <a:pt x="4013" y="20029"/>
                    <a:pt x="4013" y="20293"/>
                  </a:cubicBezTo>
                  <a:cubicBezTo>
                    <a:pt x="4013" y="20558"/>
                    <a:pt x="4013" y="20845"/>
                    <a:pt x="4013" y="21121"/>
                  </a:cubicBezTo>
                  <a:cubicBezTo>
                    <a:pt x="4013" y="21673"/>
                    <a:pt x="4002" y="22214"/>
                    <a:pt x="3967" y="22766"/>
                  </a:cubicBezTo>
                  <a:cubicBezTo>
                    <a:pt x="3967" y="22783"/>
                    <a:pt x="3984" y="22792"/>
                    <a:pt x="4002" y="22792"/>
                  </a:cubicBezTo>
                  <a:cubicBezTo>
                    <a:pt x="4019" y="22792"/>
                    <a:pt x="4036" y="22783"/>
                    <a:pt x="4036" y="22766"/>
                  </a:cubicBezTo>
                  <a:cubicBezTo>
                    <a:pt x="4071" y="22214"/>
                    <a:pt x="4105" y="21673"/>
                    <a:pt x="4117" y="21121"/>
                  </a:cubicBezTo>
                  <a:cubicBezTo>
                    <a:pt x="4128" y="20845"/>
                    <a:pt x="4140" y="20569"/>
                    <a:pt x="4151" y="20293"/>
                  </a:cubicBezTo>
                  <a:cubicBezTo>
                    <a:pt x="4163" y="20029"/>
                    <a:pt x="4151" y="19764"/>
                    <a:pt x="4140" y="19511"/>
                  </a:cubicBezTo>
                  <a:lnTo>
                    <a:pt x="4473" y="19511"/>
                  </a:lnTo>
                  <a:cubicBezTo>
                    <a:pt x="4450" y="19649"/>
                    <a:pt x="4450" y="19799"/>
                    <a:pt x="4450" y="19925"/>
                  </a:cubicBezTo>
                  <a:cubicBezTo>
                    <a:pt x="4439" y="20063"/>
                    <a:pt x="4427" y="20259"/>
                    <a:pt x="4416" y="20420"/>
                  </a:cubicBezTo>
                  <a:cubicBezTo>
                    <a:pt x="4404" y="20753"/>
                    <a:pt x="4393" y="21087"/>
                    <a:pt x="4381" y="21420"/>
                  </a:cubicBezTo>
                  <a:cubicBezTo>
                    <a:pt x="4347" y="22087"/>
                    <a:pt x="4301" y="22754"/>
                    <a:pt x="4255" y="23433"/>
                  </a:cubicBezTo>
                  <a:cubicBezTo>
                    <a:pt x="4255" y="23456"/>
                    <a:pt x="4275" y="23467"/>
                    <a:pt x="4295" y="23467"/>
                  </a:cubicBezTo>
                  <a:cubicBezTo>
                    <a:pt x="4315" y="23467"/>
                    <a:pt x="4335" y="23456"/>
                    <a:pt x="4335" y="23433"/>
                  </a:cubicBezTo>
                  <a:cubicBezTo>
                    <a:pt x="4404" y="22766"/>
                    <a:pt x="4462" y="22099"/>
                    <a:pt x="4508" y="21432"/>
                  </a:cubicBezTo>
                  <a:cubicBezTo>
                    <a:pt x="4531" y="21110"/>
                    <a:pt x="4542" y="20788"/>
                    <a:pt x="4565" y="20454"/>
                  </a:cubicBezTo>
                  <a:cubicBezTo>
                    <a:pt x="4577" y="20293"/>
                    <a:pt x="4577" y="20121"/>
                    <a:pt x="4577" y="19960"/>
                  </a:cubicBezTo>
                  <a:cubicBezTo>
                    <a:pt x="4588" y="19799"/>
                    <a:pt x="4600" y="19661"/>
                    <a:pt x="4577" y="19511"/>
                  </a:cubicBezTo>
                  <a:lnTo>
                    <a:pt x="4818" y="19511"/>
                  </a:lnTo>
                  <a:cubicBezTo>
                    <a:pt x="4784" y="19787"/>
                    <a:pt x="4784" y="20075"/>
                    <a:pt x="4784" y="20351"/>
                  </a:cubicBezTo>
                  <a:cubicBezTo>
                    <a:pt x="4772" y="20661"/>
                    <a:pt x="4772" y="20960"/>
                    <a:pt x="4761" y="21271"/>
                  </a:cubicBezTo>
                  <a:cubicBezTo>
                    <a:pt x="4761" y="21880"/>
                    <a:pt x="4761" y="22501"/>
                    <a:pt x="4749" y="23111"/>
                  </a:cubicBezTo>
                  <a:cubicBezTo>
                    <a:pt x="4749" y="23128"/>
                    <a:pt x="4764" y="23136"/>
                    <a:pt x="4778" y="23136"/>
                  </a:cubicBezTo>
                  <a:cubicBezTo>
                    <a:pt x="4792" y="23136"/>
                    <a:pt x="4807" y="23128"/>
                    <a:pt x="4807" y="23111"/>
                  </a:cubicBezTo>
                  <a:cubicBezTo>
                    <a:pt x="4818" y="22501"/>
                    <a:pt x="4853" y="21892"/>
                    <a:pt x="4887" y="21294"/>
                  </a:cubicBezTo>
                  <a:cubicBezTo>
                    <a:pt x="4899" y="20983"/>
                    <a:pt x="4910" y="20684"/>
                    <a:pt x="4910" y="20385"/>
                  </a:cubicBezTo>
                  <a:cubicBezTo>
                    <a:pt x="4933" y="20098"/>
                    <a:pt x="4933" y="19799"/>
                    <a:pt x="4922" y="19511"/>
                  </a:cubicBezTo>
                  <a:lnTo>
                    <a:pt x="5129" y="19511"/>
                  </a:lnTo>
                  <a:lnTo>
                    <a:pt x="5129" y="19914"/>
                  </a:lnTo>
                  <a:cubicBezTo>
                    <a:pt x="5129" y="20040"/>
                    <a:pt x="5129" y="20201"/>
                    <a:pt x="5140" y="20339"/>
                  </a:cubicBezTo>
                  <a:lnTo>
                    <a:pt x="5140" y="21225"/>
                  </a:lnTo>
                  <a:cubicBezTo>
                    <a:pt x="5140" y="21811"/>
                    <a:pt x="5129" y="22386"/>
                    <a:pt x="5117" y="22961"/>
                  </a:cubicBezTo>
                  <a:cubicBezTo>
                    <a:pt x="5106" y="23295"/>
                    <a:pt x="5106" y="23640"/>
                    <a:pt x="5094" y="23973"/>
                  </a:cubicBezTo>
                  <a:cubicBezTo>
                    <a:pt x="5094" y="23996"/>
                    <a:pt x="5111" y="24008"/>
                    <a:pt x="5129" y="24008"/>
                  </a:cubicBezTo>
                  <a:cubicBezTo>
                    <a:pt x="5146" y="24008"/>
                    <a:pt x="5163" y="23996"/>
                    <a:pt x="5163" y="23973"/>
                  </a:cubicBezTo>
                  <a:cubicBezTo>
                    <a:pt x="5244" y="22812"/>
                    <a:pt x="5278" y="21650"/>
                    <a:pt x="5255" y="20477"/>
                  </a:cubicBezTo>
                  <a:cubicBezTo>
                    <a:pt x="5255" y="20316"/>
                    <a:pt x="5255" y="20155"/>
                    <a:pt x="5255" y="19983"/>
                  </a:cubicBezTo>
                  <a:cubicBezTo>
                    <a:pt x="5244" y="19822"/>
                    <a:pt x="5232" y="19684"/>
                    <a:pt x="5232" y="19523"/>
                  </a:cubicBezTo>
                  <a:lnTo>
                    <a:pt x="5543" y="19523"/>
                  </a:lnTo>
                  <a:cubicBezTo>
                    <a:pt x="5508" y="20132"/>
                    <a:pt x="5508" y="20730"/>
                    <a:pt x="5497" y="21340"/>
                  </a:cubicBezTo>
                  <a:cubicBezTo>
                    <a:pt x="5485" y="21949"/>
                    <a:pt x="5474" y="22582"/>
                    <a:pt x="5462" y="23214"/>
                  </a:cubicBezTo>
                  <a:cubicBezTo>
                    <a:pt x="5462" y="23231"/>
                    <a:pt x="5479" y="23240"/>
                    <a:pt x="5497" y="23240"/>
                  </a:cubicBezTo>
                  <a:cubicBezTo>
                    <a:pt x="5514" y="23240"/>
                    <a:pt x="5531" y="23231"/>
                    <a:pt x="5531" y="23214"/>
                  </a:cubicBezTo>
                  <a:lnTo>
                    <a:pt x="5612" y="21340"/>
                  </a:lnTo>
                  <a:cubicBezTo>
                    <a:pt x="5635" y="20730"/>
                    <a:pt x="5658" y="20132"/>
                    <a:pt x="5669" y="19523"/>
                  </a:cubicBezTo>
                  <a:lnTo>
                    <a:pt x="5830" y="19523"/>
                  </a:lnTo>
                  <a:cubicBezTo>
                    <a:pt x="5819" y="19799"/>
                    <a:pt x="5796" y="20063"/>
                    <a:pt x="5773" y="20328"/>
                  </a:cubicBezTo>
                  <a:cubicBezTo>
                    <a:pt x="5761" y="20592"/>
                    <a:pt x="5738" y="20903"/>
                    <a:pt x="5727" y="21179"/>
                  </a:cubicBezTo>
                  <a:cubicBezTo>
                    <a:pt x="5692" y="21754"/>
                    <a:pt x="5669" y="22317"/>
                    <a:pt x="5635" y="22892"/>
                  </a:cubicBezTo>
                  <a:cubicBezTo>
                    <a:pt x="5635" y="22915"/>
                    <a:pt x="5655" y="22927"/>
                    <a:pt x="5675" y="22927"/>
                  </a:cubicBezTo>
                  <a:cubicBezTo>
                    <a:pt x="5695" y="22927"/>
                    <a:pt x="5715" y="22915"/>
                    <a:pt x="5715" y="22892"/>
                  </a:cubicBezTo>
                  <a:cubicBezTo>
                    <a:pt x="5750" y="22317"/>
                    <a:pt x="5796" y="21754"/>
                    <a:pt x="5830" y="21179"/>
                  </a:cubicBezTo>
                  <a:cubicBezTo>
                    <a:pt x="5853" y="20891"/>
                    <a:pt x="5876" y="20604"/>
                    <a:pt x="5899" y="20328"/>
                  </a:cubicBezTo>
                  <a:cubicBezTo>
                    <a:pt x="5911" y="20052"/>
                    <a:pt x="5922" y="19799"/>
                    <a:pt x="5957" y="19523"/>
                  </a:cubicBezTo>
                  <a:lnTo>
                    <a:pt x="6049" y="19523"/>
                  </a:lnTo>
                  <a:cubicBezTo>
                    <a:pt x="6003" y="20178"/>
                    <a:pt x="5968" y="20822"/>
                    <a:pt x="5957" y="21466"/>
                  </a:cubicBezTo>
                  <a:cubicBezTo>
                    <a:pt x="5945" y="21788"/>
                    <a:pt x="5945" y="22122"/>
                    <a:pt x="5957" y="22455"/>
                  </a:cubicBezTo>
                  <a:cubicBezTo>
                    <a:pt x="5968" y="22777"/>
                    <a:pt x="5980" y="23122"/>
                    <a:pt x="6003" y="23456"/>
                  </a:cubicBezTo>
                  <a:cubicBezTo>
                    <a:pt x="6003" y="23467"/>
                    <a:pt x="6011" y="23473"/>
                    <a:pt x="6020" y="23473"/>
                  </a:cubicBezTo>
                  <a:cubicBezTo>
                    <a:pt x="6028" y="23473"/>
                    <a:pt x="6037" y="23467"/>
                    <a:pt x="6037" y="23456"/>
                  </a:cubicBezTo>
                  <a:cubicBezTo>
                    <a:pt x="6037" y="23122"/>
                    <a:pt x="6049" y="22800"/>
                    <a:pt x="6060" y="22467"/>
                  </a:cubicBezTo>
                  <a:cubicBezTo>
                    <a:pt x="6060" y="22133"/>
                    <a:pt x="6060" y="21800"/>
                    <a:pt x="6072" y="21466"/>
                  </a:cubicBezTo>
                  <a:cubicBezTo>
                    <a:pt x="6083" y="20822"/>
                    <a:pt x="6106" y="20167"/>
                    <a:pt x="6164" y="19534"/>
                  </a:cubicBezTo>
                  <a:lnTo>
                    <a:pt x="6393" y="19534"/>
                  </a:lnTo>
                  <a:cubicBezTo>
                    <a:pt x="6347" y="20753"/>
                    <a:pt x="6313" y="21972"/>
                    <a:pt x="6336" y="23191"/>
                  </a:cubicBezTo>
                  <a:cubicBezTo>
                    <a:pt x="6336" y="23214"/>
                    <a:pt x="6353" y="23226"/>
                    <a:pt x="6370" y="23226"/>
                  </a:cubicBezTo>
                  <a:cubicBezTo>
                    <a:pt x="6388" y="23226"/>
                    <a:pt x="6405" y="23214"/>
                    <a:pt x="6405" y="23191"/>
                  </a:cubicBezTo>
                  <a:cubicBezTo>
                    <a:pt x="6405" y="21972"/>
                    <a:pt x="6416" y="20753"/>
                    <a:pt x="6497" y="19534"/>
                  </a:cubicBezTo>
                  <a:lnTo>
                    <a:pt x="6819" y="19534"/>
                  </a:lnTo>
                  <a:cubicBezTo>
                    <a:pt x="6784" y="19833"/>
                    <a:pt x="6773" y="20132"/>
                    <a:pt x="6750" y="20443"/>
                  </a:cubicBezTo>
                  <a:cubicBezTo>
                    <a:pt x="6727" y="20776"/>
                    <a:pt x="6715" y="21110"/>
                    <a:pt x="6692" y="21443"/>
                  </a:cubicBezTo>
                  <a:cubicBezTo>
                    <a:pt x="6669" y="22122"/>
                    <a:pt x="6658" y="22789"/>
                    <a:pt x="6669" y="23467"/>
                  </a:cubicBezTo>
                  <a:cubicBezTo>
                    <a:pt x="6669" y="23490"/>
                    <a:pt x="6687" y="23502"/>
                    <a:pt x="6705" y="23502"/>
                  </a:cubicBezTo>
                  <a:cubicBezTo>
                    <a:pt x="6724" y="23502"/>
                    <a:pt x="6744" y="23490"/>
                    <a:pt x="6750" y="23467"/>
                  </a:cubicBezTo>
                  <a:cubicBezTo>
                    <a:pt x="6738" y="22800"/>
                    <a:pt x="6750" y="22133"/>
                    <a:pt x="6784" y="21455"/>
                  </a:cubicBezTo>
                  <a:cubicBezTo>
                    <a:pt x="6796" y="21121"/>
                    <a:pt x="6819" y="20799"/>
                    <a:pt x="6842" y="20466"/>
                  </a:cubicBezTo>
                  <a:cubicBezTo>
                    <a:pt x="6865" y="20155"/>
                    <a:pt x="6911" y="19833"/>
                    <a:pt x="6934" y="19523"/>
                  </a:cubicBezTo>
                  <a:lnTo>
                    <a:pt x="7060" y="19523"/>
                  </a:lnTo>
                  <a:cubicBezTo>
                    <a:pt x="6934" y="20604"/>
                    <a:pt x="6888" y="21696"/>
                    <a:pt x="6922" y="22777"/>
                  </a:cubicBezTo>
                  <a:cubicBezTo>
                    <a:pt x="6922" y="22794"/>
                    <a:pt x="6937" y="22803"/>
                    <a:pt x="6951" y="22803"/>
                  </a:cubicBezTo>
                  <a:cubicBezTo>
                    <a:pt x="6966" y="22803"/>
                    <a:pt x="6980" y="22794"/>
                    <a:pt x="6980" y="22777"/>
                  </a:cubicBezTo>
                  <a:cubicBezTo>
                    <a:pt x="7003" y="21696"/>
                    <a:pt x="7072" y="20604"/>
                    <a:pt x="7175" y="19523"/>
                  </a:cubicBezTo>
                  <a:lnTo>
                    <a:pt x="7302" y="19523"/>
                  </a:lnTo>
                  <a:cubicBezTo>
                    <a:pt x="7256" y="20063"/>
                    <a:pt x="7210" y="20592"/>
                    <a:pt x="7210" y="21121"/>
                  </a:cubicBezTo>
                  <a:cubicBezTo>
                    <a:pt x="7198" y="21662"/>
                    <a:pt x="7210" y="22237"/>
                    <a:pt x="7187" y="22777"/>
                  </a:cubicBezTo>
                  <a:cubicBezTo>
                    <a:pt x="7175" y="23099"/>
                    <a:pt x="7164" y="23421"/>
                    <a:pt x="7152" y="23732"/>
                  </a:cubicBezTo>
                  <a:cubicBezTo>
                    <a:pt x="7152" y="23743"/>
                    <a:pt x="7161" y="23749"/>
                    <a:pt x="7170" y="23749"/>
                  </a:cubicBezTo>
                  <a:cubicBezTo>
                    <a:pt x="7178" y="23749"/>
                    <a:pt x="7187" y="23743"/>
                    <a:pt x="7187" y="23732"/>
                  </a:cubicBezTo>
                  <a:cubicBezTo>
                    <a:pt x="7210" y="23180"/>
                    <a:pt x="7221" y="22628"/>
                    <a:pt x="7267" y="22076"/>
                  </a:cubicBezTo>
                  <a:cubicBezTo>
                    <a:pt x="7302" y="21524"/>
                    <a:pt x="7359" y="20972"/>
                    <a:pt x="7371" y="20420"/>
                  </a:cubicBezTo>
                  <a:cubicBezTo>
                    <a:pt x="7371" y="20121"/>
                    <a:pt x="7382" y="19822"/>
                    <a:pt x="7394" y="19523"/>
                  </a:cubicBezTo>
                  <a:lnTo>
                    <a:pt x="7566" y="19523"/>
                  </a:lnTo>
                  <a:cubicBezTo>
                    <a:pt x="7509" y="20098"/>
                    <a:pt x="7509" y="20673"/>
                    <a:pt x="7497" y="21248"/>
                  </a:cubicBezTo>
                  <a:cubicBezTo>
                    <a:pt x="7474" y="21823"/>
                    <a:pt x="7451" y="22398"/>
                    <a:pt x="7428" y="22973"/>
                  </a:cubicBezTo>
                  <a:lnTo>
                    <a:pt x="7394" y="23962"/>
                  </a:lnTo>
                  <a:cubicBezTo>
                    <a:pt x="7394" y="23985"/>
                    <a:pt x="7408" y="23996"/>
                    <a:pt x="7424" y="23996"/>
                  </a:cubicBezTo>
                  <a:cubicBezTo>
                    <a:pt x="7440" y="23996"/>
                    <a:pt x="7457" y="23985"/>
                    <a:pt x="7463" y="23962"/>
                  </a:cubicBezTo>
                  <a:cubicBezTo>
                    <a:pt x="7486" y="23387"/>
                    <a:pt x="7520" y="22812"/>
                    <a:pt x="7543" y="22237"/>
                  </a:cubicBezTo>
                  <a:cubicBezTo>
                    <a:pt x="7566" y="21949"/>
                    <a:pt x="7578" y="21662"/>
                    <a:pt x="7589" y="21374"/>
                  </a:cubicBezTo>
                  <a:cubicBezTo>
                    <a:pt x="7601" y="21075"/>
                    <a:pt x="7635" y="20799"/>
                    <a:pt x="7647" y="20512"/>
                  </a:cubicBezTo>
                  <a:cubicBezTo>
                    <a:pt x="7670" y="20178"/>
                    <a:pt x="7681" y="19845"/>
                    <a:pt x="7681" y="19511"/>
                  </a:cubicBezTo>
                  <a:cubicBezTo>
                    <a:pt x="7842" y="19442"/>
                    <a:pt x="7808" y="19235"/>
                    <a:pt x="7808" y="19097"/>
                  </a:cubicBezTo>
                  <a:lnTo>
                    <a:pt x="7842" y="17787"/>
                  </a:lnTo>
                  <a:lnTo>
                    <a:pt x="7900" y="17787"/>
                  </a:lnTo>
                  <a:cubicBezTo>
                    <a:pt x="8038" y="17775"/>
                    <a:pt x="8222" y="17764"/>
                    <a:pt x="8279" y="17614"/>
                  </a:cubicBezTo>
                  <a:cubicBezTo>
                    <a:pt x="8302" y="17545"/>
                    <a:pt x="8314" y="17465"/>
                    <a:pt x="8302" y="17396"/>
                  </a:cubicBezTo>
                  <a:lnTo>
                    <a:pt x="8302" y="17097"/>
                  </a:lnTo>
                  <a:cubicBezTo>
                    <a:pt x="8302" y="16637"/>
                    <a:pt x="8291" y="16177"/>
                    <a:pt x="8279" y="15717"/>
                  </a:cubicBezTo>
                  <a:cubicBezTo>
                    <a:pt x="8268" y="15291"/>
                    <a:pt x="8279" y="14866"/>
                    <a:pt x="8256" y="14440"/>
                  </a:cubicBezTo>
                  <a:cubicBezTo>
                    <a:pt x="8268" y="14429"/>
                    <a:pt x="8279" y="14429"/>
                    <a:pt x="8291" y="14417"/>
                  </a:cubicBezTo>
                  <a:cubicBezTo>
                    <a:pt x="8693" y="14026"/>
                    <a:pt x="8532" y="13394"/>
                    <a:pt x="8647" y="12900"/>
                  </a:cubicBezTo>
                  <a:cubicBezTo>
                    <a:pt x="9038" y="12624"/>
                    <a:pt x="9372" y="12290"/>
                    <a:pt x="9648" y="11911"/>
                  </a:cubicBezTo>
                  <a:cubicBezTo>
                    <a:pt x="9981" y="11439"/>
                    <a:pt x="10234" y="10922"/>
                    <a:pt x="10384" y="10370"/>
                  </a:cubicBezTo>
                  <a:cubicBezTo>
                    <a:pt x="10545" y="9818"/>
                    <a:pt x="10648" y="9243"/>
                    <a:pt x="10683" y="8656"/>
                  </a:cubicBezTo>
                  <a:cubicBezTo>
                    <a:pt x="10729" y="8036"/>
                    <a:pt x="10717" y="7415"/>
                    <a:pt x="10648" y="6794"/>
                  </a:cubicBezTo>
                  <a:cubicBezTo>
                    <a:pt x="10499" y="5655"/>
                    <a:pt x="10016" y="4517"/>
                    <a:pt x="9015" y="3907"/>
                  </a:cubicBezTo>
                  <a:cubicBezTo>
                    <a:pt x="8739" y="3735"/>
                    <a:pt x="8452" y="3597"/>
                    <a:pt x="8153" y="3493"/>
                  </a:cubicBezTo>
                  <a:cubicBezTo>
                    <a:pt x="8153" y="3263"/>
                    <a:pt x="8176" y="3022"/>
                    <a:pt x="8187" y="2792"/>
                  </a:cubicBezTo>
                  <a:cubicBezTo>
                    <a:pt x="8187" y="2631"/>
                    <a:pt x="8245" y="2378"/>
                    <a:pt x="8072" y="2286"/>
                  </a:cubicBezTo>
                  <a:cubicBezTo>
                    <a:pt x="7992" y="2252"/>
                    <a:pt x="7900" y="2229"/>
                    <a:pt x="7808" y="2229"/>
                  </a:cubicBezTo>
                  <a:cubicBezTo>
                    <a:pt x="7808" y="2217"/>
                    <a:pt x="7808" y="2217"/>
                    <a:pt x="7808" y="2206"/>
                  </a:cubicBezTo>
                  <a:cubicBezTo>
                    <a:pt x="7796" y="2102"/>
                    <a:pt x="7785" y="1999"/>
                    <a:pt x="7785" y="1895"/>
                  </a:cubicBezTo>
                  <a:cubicBezTo>
                    <a:pt x="7773" y="1792"/>
                    <a:pt x="7762" y="1700"/>
                    <a:pt x="7750" y="1596"/>
                  </a:cubicBezTo>
                  <a:cubicBezTo>
                    <a:pt x="7704" y="1412"/>
                    <a:pt x="7497" y="1412"/>
                    <a:pt x="7336" y="1401"/>
                  </a:cubicBezTo>
                  <a:cubicBezTo>
                    <a:pt x="7267" y="987"/>
                    <a:pt x="7233" y="573"/>
                    <a:pt x="7221" y="147"/>
                  </a:cubicBezTo>
                  <a:cubicBezTo>
                    <a:pt x="7233" y="113"/>
                    <a:pt x="7210" y="90"/>
                    <a:pt x="7175" y="78"/>
                  </a:cubicBezTo>
                  <a:cubicBezTo>
                    <a:pt x="6865" y="32"/>
                    <a:pt x="6566" y="9"/>
                    <a:pt x="6256" y="9"/>
                  </a:cubicBezTo>
                  <a:cubicBezTo>
                    <a:pt x="6100" y="3"/>
                    <a:pt x="5945" y="1"/>
                    <a:pt x="5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105"/>
            <p:cNvSpPr/>
            <p:nvPr/>
          </p:nvSpPr>
          <p:spPr>
            <a:xfrm>
              <a:off x="1005620" y="1061679"/>
              <a:ext cx="353199" cy="128825"/>
            </a:xfrm>
            <a:custGeom>
              <a:avLst/>
              <a:gdLst/>
              <a:ahLst/>
              <a:cxnLst/>
              <a:rect l="l" t="t" r="r" b="b"/>
              <a:pathLst>
                <a:path w="3301" h="1204" extrusionOk="0">
                  <a:moveTo>
                    <a:pt x="1659" y="0"/>
                  </a:moveTo>
                  <a:cubicBezTo>
                    <a:pt x="1302" y="0"/>
                    <a:pt x="944" y="8"/>
                    <a:pt x="587" y="30"/>
                  </a:cubicBezTo>
                  <a:cubicBezTo>
                    <a:pt x="449" y="42"/>
                    <a:pt x="311" y="42"/>
                    <a:pt x="173" y="65"/>
                  </a:cubicBezTo>
                  <a:cubicBezTo>
                    <a:pt x="93" y="76"/>
                    <a:pt x="58" y="122"/>
                    <a:pt x="58" y="191"/>
                  </a:cubicBezTo>
                  <a:cubicBezTo>
                    <a:pt x="47" y="249"/>
                    <a:pt x="35" y="318"/>
                    <a:pt x="35" y="375"/>
                  </a:cubicBezTo>
                  <a:cubicBezTo>
                    <a:pt x="12" y="640"/>
                    <a:pt x="1" y="904"/>
                    <a:pt x="1" y="1134"/>
                  </a:cubicBezTo>
                  <a:lnTo>
                    <a:pt x="127" y="1134"/>
                  </a:lnTo>
                  <a:cubicBezTo>
                    <a:pt x="346" y="1123"/>
                    <a:pt x="564" y="1111"/>
                    <a:pt x="783" y="1111"/>
                  </a:cubicBezTo>
                  <a:cubicBezTo>
                    <a:pt x="967" y="1101"/>
                    <a:pt x="1154" y="1098"/>
                    <a:pt x="1341" y="1098"/>
                  </a:cubicBezTo>
                  <a:cubicBezTo>
                    <a:pt x="1597" y="1098"/>
                    <a:pt x="1853" y="1104"/>
                    <a:pt x="2105" y="1111"/>
                  </a:cubicBezTo>
                  <a:cubicBezTo>
                    <a:pt x="2507" y="1134"/>
                    <a:pt x="2898" y="1157"/>
                    <a:pt x="3301" y="1203"/>
                  </a:cubicBezTo>
                  <a:cubicBezTo>
                    <a:pt x="3266" y="1019"/>
                    <a:pt x="3243" y="824"/>
                    <a:pt x="3232" y="628"/>
                  </a:cubicBezTo>
                  <a:cubicBezTo>
                    <a:pt x="3209" y="444"/>
                    <a:pt x="3197" y="249"/>
                    <a:pt x="3174" y="53"/>
                  </a:cubicBezTo>
                  <a:cubicBezTo>
                    <a:pt x="2875" y="53"/>
                    <a:pt x="2576" y="19"/>
                    <a:pt x="2278" y="7"/>
                  </a:cubicBezTo>
                  <a:cubicBezTo>
                    <a:pt x="2071" y="3"/>
                    <a:pt x="1865" y="0"/>
                    <a:pt x="16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105"/>
            <p:cNvSpPr/>
            <p:nvPr/>
          </p:nvSpPr>
          <p:spPr>
            <a:xfrm>
              <a:off x="928153" y="1196820"/>
              <a:ext cx="478707" cy="90841"/>
            </a:xfrm>
            <a:custGeom>
              <a:avLst/>
              <a:gdLst/>
              <a:ahLst/>
              <a:cxnLst/>
              <a:rect l="l" t="t" r="r" b="b"/>
              <a:pathLst>
                <a:path w="4474" h="849" extrusionOk="0">
                  <a:moveTo>
                    <a:pt x="1951" y="1"/>
                  </a:moveTo>
                  <a:cubicBezTo>
                    <a:pt x="1760" y="1"/>
                    <a:pt x="1570" y="4"/>
                    <a:pt x="1380" y="9"/>
                  </a:cubicBezTo>
                  <a:cubicBezTo>
                    <a:pt x="1185" y="21"/>
                    <a:pt x="989" y="32"/>
                    <a:pt x="794" y="44"/>
                  </a:cubicBezTo>
                  <a:cubicBezTo>
                    <a:pt x="621" y="44"/>
                    <a:pt x="460" y="67"/>
                    <a:pt x="299" y="113"/>
                  </a:cubicBezTo>
                  <a:cubicBezTo>
                    <a:pt x="0" y="228"/>
                    <a:pt x="150" y="596"/>
                    <a:pt x="58" y="849"/>
                  </a:cubicBezTo>
                  <a:cubicBezTo>
                    <a:pt x="357" y="791"/>
                    <a:pt x="656" y="745"/>
                    <a:pt x="955" y="711"/>
                  </a:cubicBezTo>
                  <a:cubicBezTo>
                    <a:pt x="1463" y="645"/>
                    <a:pt x="1975" y="613"/>
                    <a:pt x="2486" y="613"/>
                  </a:cubicBezTo>
                  <a:cubicBezTo>
                    <a:pt x="2866" y="613"/>
                    <a:pt x="3245" y="630"/>
                    <a:pt x="3622" y="665"/>
                  </a:cubicBezTo>
                  <a:cubicBezTo>
                    <a:pt x="3852" y="688"/>
                    <a:pt x="4071" y="711"/>
                    <a:pt x="4289" y="745"/>
                  </a:cubicBezTo>
                  <a:lnTo>
                    <a:pt x="4473" y="780"/>
                  </a:lnTo>
                  <a:cubicBezTo>
                    <a:pt x="4450" y="665"/>
                    <a:pt x="4439" y="550"/>
                    <a:pt x="4427" y="435"/>
                  </a:cubicBezTo>
                  <a:cubicBezTo>
                    <a:pt x="4427" y="377"/>
                    <a:pt x="4439" y="205"/>
                    <a:pt x="4381" y="170"/>
                  </a:cubicBezTo>
                  <a:cubicBezTo>
                    <a:pt x="4324" y="159"/>
                    <a:pt x="4278" y="147"/>
                    <a:pt x="4220" y="147"/>
                  </a:cubicBezTo>
                  <a:lnTo>
                    <a:pt x="4059" y="124"/>
                  </a:lnTo>
                  <a:lnTo>
                    <a:pt x="3737" y="90"/>
                  </a:lnTo>
                  <a:cubicBezTo>
                    <a:pt x="3145" y="29"/>
                    <a:pt x="2546" y="1"/>
                    <a:pt x="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105"/>
            <p:cNvSpPr/>
            <p:nvPr/>
          </p:nvSpPr>
          <p:spPr>
            <a:xfrm>
              <a:off x="883855" y="1277176"/>
              <a:ext cx="567301" cy="142093"/>
            </a:xfrm>
            <a:custGeom>
              <a:avLst/>
              <a:gdLst/>
              <a:ahLst/>
              <a:cxnLst/>
              <a:rect l="l" t="t" r="r" b="b"/>
              <a:pathLst>
                <a:path w="5302" h="1328" extrusionOk="0">
                  <a:moveTo>
                    <a:pt x="2794" y="1"/>
                  </a:moveTo>
                  <a:cubicBezTo>
                    <a:pt x="2676" y="1"/>
                    <a:pt x="2557" y="2"/>
                    <a:pt x="2438" y="6"/>
                  </a:cubicBezTo>
                  <a:cubicBezTo>
                    <a:pt x="2013" y="17"/>
                    <a:pt x="1587" y="63"/>
                    <a:pt x="1173" y="109"/>
                  </a:cubicBezTo>
                  <a:cubicBezTo>
                    <a:pt x="782" y="167"/>
                    <a:pt x="391" y="236"/>
                    <a:pt x="0" y="339"/>
                  </a:cubicBezTo>
                  <a:cubicBezTo>
                    <a:pt x="58" y="672"/>
                    <a:pt x="69" y="1006"/>
                    <a:pt x="23" y="1328"/>
                  </a:cubicBezTo>
                  <a:cubicBezTo>
                    <a:pt x="391" y="1190"/>
                    <a:pt x="771" y="1075"/>
                    <a:pt x="1150" y="1006"/>
                  </a:cubicBezTo>
                  <a:cubicBezTo>
                    <a:pt x="1323" y="971"/>
                    <a:pt x="1495" y="948"/>
                    <a:pt x="1656" y="925"/>
                  </a:cubicBezTo>
                  <a:cubicBezTo>
                    <a:pt x="1679" y="914"/>
                    <a:pt x="1691" y="914"/>
                    <a:pt x="1702" y="914"/>
                  </a:cubicBezTo>
                  <a:cubicBezTo>
                    <a:pt x="2013" y="868"/>
                    <a:pt x="2323" y="845"/>
                    <a:pt x="2634" y="845"/>
                  </a:cubicBezTo>
                  <a:cubicBezTo>
                    <a:pt x="3266" y="845"/>
                    <a:pt x="3898" y="914"/>
                    <a:pt x="4519" y="1063"/>
                  </a:cubicBezTo>
                  <a:cubicBezTo>
                    <a:pt x="4761" y="1121"/>
                    <a:pt x="5002" y="1190"/>
                    <a:pt x="5244" y="1270"/>
                  </a:cubicBezTo>
                  <a:lnTo>
                    <a:pt x="5278" y="580"/>
                  </a:lnTo>
                  <a:cubicBezTo>
                    <a:pt x="5278" y="523"/>
                    <a:pt x="5290" y="443"/>
                    <a:pt x="5290" y="397"/>
                  </a:cubicBezTo>
                  <a:cubicBezTo>
                    <a:pt x="5290" y="351"/>
                    <a:pt x="5301" y="282"/>
                    <a:pt x="5255" y="259"/>
                  </a:cubicBezTo>
                  <a:cubicBezTo>
                    <a:pt x="5209" y="236"/>
                    <a:pt x="5163" y="224"/>
                    <a:pt x="5117" y="213"/>
                  </a:cubicBezTo>
                  <a:cubicBezTo>
                    <a:pt x="5060" y="213"/>
                    <a:pt x="5002" y="201"/>
                    <a:pt x="4945" y="190"/>
                  </a:cubicBezTo>
                  <a:cubicBezTo>
                    <a:pt x="4234" y="61"/>
                    <a:pt x="3515" y="1"/>
                    <a:pt x="27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105"/>
            <p:cNvSpPr/>
            <p:nvPr/>
          </p:nvSpPr>
          <p:spPr>
            <a:xfrm>
              <a:off x="947841" y="2948618"/>
              <a:ext cx="463941" cy="173550"/>
            </a:xfrm>
            <a:custGeom>
              <a:avLst/>
              <a:gdLst/>
              <a:ahLst/>
              <a:cxnLst/>
              <a:rect l="l" t="t" r="r" b="b"/>
              <a:pathLst>
                <a:path w="4336" h="1622" extrusionOk="0">
                  <a:moveTo>
                    <a:pt x="46" y="0"/>
                  </a:moveTo>
                  <a:cubicBezTo>
                    <a:pt x="46" y="0"/>
                    <a:pt x="46" y="12"/>
                    <a:pt x="46" y="12"/>
                  </a:cubicBezTo>
                  <a:cubicBezTo>
                    <a:pt x="23" y="529"/>
                    <a:pt x="12" y="1035"/>
                    <a:pt x="0" y="1552"/>
                  </a:cubicBezTo>
                  <a:cubicBezTo>
                    <a:pt x="0" y="1552"/>
                    <a:pt x="0" y="1564"/>
                    <a:pt x="12" y="1575"/>
                  </a:cubicBezTo>
                  <a:cubicBezTo>
                    <a:pt x="437" y="1575"/>
                    <a:pt x="851" y="1587"/>
                    <a:pt x="1277" y="1587"/>
                  </a:cubicBezTo>
                  <a:lnTo>
                    <a:pt x="3668" y="1621"/>
                  </a:lnTo>
                  <a:lnTo>
                    <a:pt x="4243" y="1621"/>
                  </a:lnTo>
                  <a:cubicBezTo>
                    <a:pt x="4324" y="1598"/>
                    <a:pt x="4301" y="1426"/>
                    <a:pt x="4301" y="1357"/>
                  </a:cubicBezTo>
                  <a:lnTo>
                    <a:pt x="4312" y="1081"/>
                  </a:lnTo>
                  <a:cubicBezTo>
                    <a:pt x="4312" y="725"/>
                    <a:pt x="4324" y="380"/>
                    <a:pt x="4335" y="35"/>
                  </a:cubicBezTo>
                  <a:lnTo>
                    <a:pt x="4335" y="35"/>
                  </a:lnTo>
                  <a:cubicBezTo>
                    <a:pt x="4013" y="81"/>
                    <a:pt x="3691" y="115"/>
                    <a:pt x="3358" y="127"/>
                  </a:cubicBezTo>
                  <a:cubicBezTo>
                    <a:pt x="3041" y="145"/>
                    <a:pt x="2723" y="154"/>
                    <a:pt x="2406" y="154"/>
                  </a:cubicBezTo>
                  <a:cubicBezTo>
                    <a:pt x="1930" y="154"/>
                    <a:pt x="1454" y="133"/>
                    <a:pt x="978" y="92"/>
                  </a:cubicBezTo>
                  <a:cubicBezTo>
                    <a:pt x="771" y="81"/>
                    <a:pt x="575" y="58"/>
                    <a:pt x="368" y="35"/>
                  </a:cubicBezTo>
                  <a:cubicBezTo>
                    <a:pt x="265" y="23"/>
                    <a:pt x="150" y="12"/>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105"/>
            <p:cNvSpPr/>
            <p:nvPr/>
          </p:nvSpPr>
          <p:spPr>
            <a:xfrm>
              <a:off x="906004" y="2600334"/>
              <a:ext cx="553712" cy="352557"/>
            </a:xfrm>
            <a:custGeom>
              <a:avLst/>
              <a:gdLst/>
              <a:ahLst/>
              <a:cxnLst/>
              <a:rect l="l" t="t" r="r" b="b"/>
              <a:pathLst>
                <a:path w="5175" h="3295" extrusionOk="0">
                  <a:moveTo>
                    <a:pt x="5140" y="1"/>
                  </a:moveTo>
                  <a:cubicBezTo>
                    <a:pt x="4968" y="93"/>
                    <a:pt x="4772" y="150"/>
                    <a:pt x="4577" y="162"/>
                  </a:cubicBezTo>
                  <a:cubicBezTo>
                    <a:pt x="4266" y="208"/>
                    <a:pt x="3944" y="196"/>
                    <a:pt x="3622" y="208"/>
                  </a:cubicBezTo>
                  <a:cubicBezTo>
                    <a:pt x="3224" y="215"/>
                    <a:pt x="2826" y="221"/>
                    <a:pt x="2427" y="221"/>
                  </a:cubicBezTo>
                  <a:cubicBezTo>
                    <a:pt x="2136" y="221"/>
                    <a:pt x="1844" y="218"/>
                    <a:pt x="1553" y="208"/>
                  </a:cubicBezTo>
                  <a:cubicBezTo>
                    <a:pt x="1208" y="185"/>
                    <a:pt x="874" y="162"/>
                    <a:pt x="529" y="127"/>
                  </a:cubicBezTo>
                  <a:cubicBezTo>
                    <a:pt x="380" y="116"/>
                    <a:pt x="230" y="93"/>
                    <a:pt x="92" y="70"/>
                  </a:cubicBezTo>
                  <a:lnTo>
                    <a:pt x="92" y="70"/>
                  </a:lnTo>
                  <a:cubicBezTo>
                    <a:pt x="104" y="909"/>
                    <a:pt x="69" y="1737"/>
                    <a:pt x="46" y="2577"/>
                  </a:cubicBezTo>
                  <a:cubicBezTo>
                    <a:pt x="35" y="2726"/>
                    <a:pt x="0" y="2933"/>
                    <a:pt x="150" y="3025"/>
                  </a:cubicBezTo>
                  <a:cubicBezTo>
                    <a:pt x="276" y="3094"/>
                    <a:pt x="426" y="3129"/>
                    <a:pt x="575" y="3140"/>
                  </a:cubicBezTo>
                  <a:cubicBezTo>
                    <a:pt x="955" y="3198"/>
                    <a:pt x="1334" y="3232"/>
                    <a:pt x="1714" y="3267"/>
                  </a:cubicBezTo>
                  <a:cubicBezTo>
                    <a:pt x="2013" y="3285"/>
                    <a:pt x="2312" y="3294"/>
                    <a:pt x="2611" y="3294"/>
                  </a:cubicBezTo>
                  <a:cubicBezTo>
                    <a:pt x="3059" y="3294"/>
                    <a:pt x="3507" y="3274"/>
                    <a:pt x="3956" y="3232"/>
                  </a:cubicBezTo>
                  <a:cubicBezTo>
                    <a:pt x="4140" y="3221"/>
                    <a:pt x="4324" y="3198"/>
                    <a:pt x="4508" y="3186"/>
                  </a:cubicBezTo>
                  <a:lnTo>
                    <a:pt x="4726" y="3163"/>
                  </a:lnTo>
                  <a:lnTo>
                    <a:pt x="4726" y="3140"/>
                  </a:lnTo>
                  <a:cubicBezTo>
                    <a:pt x="4726" y="3100"/>
                    <a:pt x="4758" y="3080"/>
                    <a:pt x="4790" y="3080"/>
                  </a:cubicBezTo>
                  <a:cubicBezTo>
                    <a:pt x="4821" y="3080"/>
                    <a:pt x="4853" y="3100"/>
                    <a:pt x="4853" y="3140"/>
                  </a:cubicBezTo>
                  <a:cubicBezTo>
                    <a:pt x="4922" y="3129"/>
                    <a:pt x="4991" y="3129"/>
                    <a:pt x="5060" y="3106"/>
                  </a:cubicBezTo>
                  <a:cubicBezTo>
                    <a:pt x="5152" y="3094"/>
                    <a:pt x="5175" y="3037"/>
                    <a:pt x="5175" y="2945"/>
                  </a:cubicBezTo>
                  <a:lnTo>
                    <a:pt x="5175" y="2669"/>
                  </a:lnTo>
                  <a:lnTo>
                    <a:pt x="5175" y="2117"/>
                  </a:lnTo>
                  <a:cubicBezTo>
                    <a:pt x="5163" y="1737"/>
                    <a:pt x="5152" y="1346"/>
                    <a:pt x="5152" y="967"/>
                  </a:cubicBezTo>
                  <a:cubicBezTo>
                    <a:pt x="5152" y="645"/>
                    <a:pt x="5140" y="323"/>
                    <a:pt x="5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105"/>
            <p:cNvSpPr/>
            <p:nvPr/>
          </p:nvSpPr>
          <p:spPr>
            <a:xfrm>
              <a:off x="850578" y="2438016"/>
              <a:ext cx="643590" cy="169591"/>
            </a:xfrm>
            <a:custGeom>
              <a:avLst/>
              <a:gdLst/>
              <a:ahLst/>
              <a:cxnLst/>
              <a:rect l="l" t="t" r="r" b="b"/>
              <a:pathLst>
                <a:path w="6015" h="1585" extrusionOk="0">
                  <a:moveTo>
                    <a:pt x="6015" y="0"/>
                  </a:moveTo>
                  <a:lnTo>
                    <a:pt x="6015" y="0"/>
                  </a:lnTo>
                  <a:cubicBezTo>
                    <a:pt x="5566" y="288"/>
                    <a:pt x="5083" y="495"/>
                    <a:pt x="4577" y="609"/>
                  </a:cubicBezTo>
                  <a:cubicBezTo>
                    <a:pt x="4135" y="696"/>
                    <a:pt x="3692" y="740"/>
                    <a:pt x="3249" y="740"/>
                  </a:cubicBezTo>
                  <a:cubicBezTo>
                    <a:pt x="3048" y="740"/>
                    <a:pt x="2847" y="731"/>
                    <a:pt x="2646" y="713"/>
                  </a:cubicBezTo>
                  <a:cubicBezTo>
                    <a:pt x="2370" y="701"/>
                    <a:pt x="2082" y="690"/>
                    <a:pt x="1795" y="655"/>
                  </a:cubicBezTo>
                  <a:lnTo>
                    <a:pt x="1760" y="655"/>
                  </a:lnTo>
                  <a:cubicBezTo>
                    <a:pt x="1438" y="632"/>
                    <a:pt x="1128" y="575"/>
                    <a:pt x="817" y="506"/>
                  </a:cubicBezTo>
                  <a:cubicBezTo>
                    <a:pt x="564" y="437"/>
                    <a:pt x="323" y="357"/>
                    <a:pt x="93" y="242"/>
                  </a:cubicBezTo>
                  <a:lnTo>
                    <a:pt x="93" y="242"/>
                  </a:lnTo>
                  <a:cubicBezTo>
                    <a:pt x="242" y="632"/>
                    <a:pt x="1" y="1196"/>
                    <a:pt x="495" y="1391"/>
                  </a:cubicBezTo>
                  <a:cubicBezTo>
                    <a:pt x="771" y="1472"/>
                    <a:pt x="1047" y="1518"/>
                    <a:pt x="1346" y="1518"/>
                  </a:cubicBezTo>
                  <a:cubicBezTo>
                    <a:pt x="1668" y="1552"/>
                    <a:pt x="1990" y="1564"/>
                    <a:pt x="2312" y="1575"/>
                  </a:cubicBezTo>
                  <a:cubicBezTo>
                    <a:pt x="2504" y="1582"/>
                    <a:pt x="2696" y="1585"/>
                    <a:pt x="2888" y="1585"/>
                  </a:cubicBezTo>
                  <a:cubicBezTo>
                    <a:pt x="3352" y="1585"/>
                    <a:pt x="3815" y="1569"/>
                    <a:pt x="4278" y="1552"/>
                  </a:cubicBezTo>
                  <a:cubicBezTo>
                    <a:pt x="4566" y="1541"/>
                    <a:pt x="4865" y="1541"/>
                    <a:pt x="5152" y="1506"/>
                  </a:cubicBezTo>
                  <a:cubicBezTo>
                    <a:pt x="5348" y="1495"/>
                    <a:pt x="5520" y="1426"/>
                    <a:pt x="5670" y="1311"/>
                  </a:cubicBezTo>
                  <a:cubicBezTo>
                    <a:pt x="5670" y="1299"/>
                    <a:pt x="5681" y="1288"/>
                    <a:pt x="5693" y="1276"/>
                  </a:cubicBezTo>
                  <a:cubicBezTo>
                    <a:pt x="5727" y="1242"/>
                    <a:pt x="5762" y="1207"/>
                    <a:pt x="5796" y="1161"/>
                  </a:cubicBezTo>
                  <a:cubicBezTo>
                    <a:pt x="5888" y="954"/>
                    <a:pt x="5946" y="724"/>
                    <a:pt x="5946" y="495"/>
                  </a:cubicBezTo>
                  <a:cubicBezTo>
                    <a:pt x="5957" y="322"/>
                    <a:pt x="5980" y="161"/>
                    <a:pt x="6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105"/>
            <p:cNvSpPr/>
            <p:nvPr/>
          </p:nvSpPr>
          <p:spPr>
            <a:xfrm>
              <a:off x="864167" y="2478568"/>
              <a:ext cx="623902" cy="130323"/>
            </a:xfrm>
            <a:custGeom>
              <a:avLst/>
              <a:gdLst/>
              <a:ahLst/>
              <a:cxnLst/>
              <a:rect l="l" t="t" r="r" b="b"/>
              <a:pathLst>
                <a:path w="5831" h="1218" extrusionOk="0">
                  <a:moveTo>
                    <a:pt x="5830" y="1"/>
                  </a:moveTo>
                  <a:cubicBezTo>
                    <a:pt x="5451" y="207"/>
                    <a:pt x="5037" y="368"/>
                    <a:pt x="4611" y="472"/>
                  </a:cubicBezTo>
                  <a:cubicBezTo>
                    <a:pt x="4127" y="567"/>
                    <a:pt x="3632" y="619"/>
                    <a:pt x="3137" y="619"/>
                  </a:cubicBezTo>
                  <a:cubicBezTo>
                    <a:pt x="2915" y="619"/>
                    <a:pt x="2693" y="608"/>
                    <a:pt x="2473" y="587"/>
                  </a:cubicBezTo>
                  <a:cubicBezTo>
                    <a:pt x="2162" y="575"/>
                    <a:pt x="1840" y="552"/>
                    <a:pt x="1530" y="518"/>
                  </a:cubicBezTo>
                  <a:lnTo>
                    <a:pt x="1495" y="518"/>
                  </a:lnTo>
                  <a:cubicBezTo>
                    <a:pt x="1139" y="483"/>
                    <a:pt x="794" y="426"/>
                    <a:pt x="449" y="345"/>
                  </a:cubicBezTo>
                  <a:cubicBezTo>
                    <a:pt x="299" y="311"/>
                    <a:pt x="161" y="265"/>
                    <a:pt x="23" y="219"/>
                  </a:cubicBezTo>
                  <a:lnTo>
                    <a:pt x="23" y="219"/>
                  </a:lnTo>
                  <a:cubicBezTo>
                    <a:pt x="35" y="541"/>
                    <a:pt x="0" y="874"/>
                    <a:pt x="357" y="1024"/>
                  </a:cubicBezTo>
                  <a:cubicBezTo>
                    <a:pt x="633" y="1104"/>
                    <a:pt x="920" y="1150"/>
                    <a:pt x="1208" y="1150"/>
                  </a:cubicBezTo>
                  <a:cubicBezTo>
                    <a:pt x="1541" y="1185"/>
                    <a:pt x="1863" y="1196"/>
                    <a:pt x="2185" y="1208"/>
                  </a:cubicBezTo>
                  <a:cubicBezTo>
                    <a:pt x="2377" y="1215"/>
                    <a:pt x="2569" y="1217"/>
                    <a:pt x="2761" y="1217"/>
                  </a:cubicBezTo>
                  <a:cubicBezTo>
                    <a:pt x="3225" y="1217"/>
                    <a:pt x="3688" y="1201"/>
                    <a:pt x="4151" y="1185"/>
                  </a:cubicBezTo>
                  <a:cubicBezTo>
                    <a:pt x="4439" y="1173"/>
                    <a:pt x="4738" y="1173"/>
                    <a:pt x="5025" y="1139"/>
                  </a:cubicBezTo>
                  <a:cubicBezTo>
                    <a:pt x="5209" y="1116"/>
                    <a:pt x="5393" y="1047"/>
                    <a:pt x="5531" y="932"/>
                  </a:cubicBezTo>
                  <a:cubicBezTo>
                    <a:pt x="5543" y="920"/>
                    <a:pt x="5554" y="920"/>
                    <a:pt x="5566" y="909"/>
                  </a:cubicBezTo>
                  <a:cubicBezTo>
                    <a:pt x="5600" y="874"/>
                    <a:pt x="5635" y="828"/>
                    <a:pt x="5658" y="794"/>
                  </a:cubicBezTo>
                  <a:cubicBezTo>
                    <a:pt x="5761" y="587"/>
                    <a:pt x="5819" y="357"/>
                    <a:pt x="5819" y="127"/>
                  </a:cubicBezTo>
                  <a:cubicBezTo>
                    <a:pt x="5830" y="81"/>
                    <a:pt x="5830" y="47"/>
                    <a:pt x="5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105"/>
            <p:cNvSpPr/>
            <p:nvPr/>
          </p:nvSpPr>
          <p:spPr>
            <a:xfrm>
              <a:off x="971167" y="2745533"/>
              <a:ext cx="50610" cy="50610"/>
            </a:xfrm>
            <a:custGeom>
              <a:avLst/>
              <a:gdLst/>
              <a:ahLst/>
              <a:cxnLst/>
              <a:rect l="l" t="t" r="r" b="b"/>
              <a:pathLst>
                <a:path w="473" h="473" extrusionOk="0">
                  <a:moveTo>
                    <a:pt x="242" y="1"/>
                  </a:moveTo>
                  <a:cubicBezTo>
                    <a:pt x="104" y="1"/>
                    <a:pt x="1" y="104"/>
                    <a:pt x="1" y="231"/>
                  </a:cubicBezTo>
                  <a:cubicBezTo>
                    <a:pt x="1" y="357"/>
                    <a:pt x="104" y="461"/>
                    <a:pt x="242" y="472"/>
                  </a:cubicBezTo>
                  <a:cubicBezTo>
                    <a:pt x="369" y="472"/>
                    <a:pt x="472" y="357"/>
                    <a:pt x="472" y="231"/>
                  </a:cubicBezTo>
                  <a:cubicBezTo>
                    <a:pt x="472" y="104"/>
                    <a:pt x="369"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105"/>
            <p:cNvSpPr/>
            <p:nvPr/>
          </p:nvSpPr>
          <p:spPr>
            <a:xfrm>
              <a:off x="1070890" y="2745533"/>
              <a:ext cx="50503" cy="49326"/>
            </a:xfrm>
            <a:custGeom>
              <a:avLst/>
              <a:gdLst/>
              <a:ahLst/>
              <a:cxnLst/>
              <a:rect l="l" t="t" r="r" b="b"/>
              <a:pathLst>
                <a:path w="472" h="461" extrusionOk="0">
                  <a:moveTo>
                    <a:pt x="242" y="1"/>
                  </a:moveTo>
                  <a:cubicBezTo>
                    <a:pt x="115" y="1"/>
                    <a:pt x="0" y="104"/>
                    <a:pt x="0" y="231"/>
                  </a:cubicBezTo>
                  <a:cubicBezTo>
                    <a:pt x="0" y="357"/>
                    <a:pt x="115" y="461"/>
                    <a:pt x="242" y="461"/>
                  </a:cubicBezTo>
                  <a:cubicBezTo>
                    <a:pt x="368" y="461"/>
                    <a:pt x="472" y="357"/>
                    <a:pt x="472" y="231"/>
                  </a:cubicBezTo>
                  <a:cubicBezTo>
                    <a:pt x="472" y="104"/>
                    <a:pt x="368"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105"/>
            <p:cNvSpPr/>
            <p:nvPr/>
          </p:nvSpPr>
          <p:spPr>
            <a:xfrm>
              <a:off x="1171791" y="2745533"/>
              <a:ext cx="49326" cy="50610"/>
            </a:xfrm>
            <a:custGeom>
              <a:avLst/>
              <a:gdLst/>
              <a:ahLst/>
              <a:cxnLst/>
              <a:rect l="l" t="t" r="r" b="b"/>
              <a:pathLst>
                <a:path w="461" h="473" extrusionOk="0">
                  <a:moveTo>
                    <a:pt x="230" y="1"/>
                  </a:moveTo>
                  <a:cubicBezTo>
                    <a:pt x="104" y="1"/>
                    <a:pt x="0" y="104"/>
                    <a:pt x="0" y="231"/>
                  </a:cubicBezTo>
                  <a:cubicBezTo>
                    <a:pt x="0" y="357"/>
                    <a:pt x="104" y="461"/>
                    <a:pt x="230" y="472"/>
                  </a:cubicBezTo>
                  <a:cubicBezTo>
                    <a:pt x="357" y="472"/>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105"/>
            <p:cNvSpPr/>
            <p:nvPr/>
          </p:nvSpPr>
          <p:spPr>
            <a:xfrm>
              <a:off x="1271408" y="2745533"/>
              <a:ext cx="49326" cy="49326"/>
            </a:xfrm>
            <a:custGeom>
              <a:avLst/>
              <a:gdLst/>
              <a:ahLst/>
              <a:cxnLst/>
              <a:rect l="l" t="t" r="r" b="b"/>
              <a:pathLst>
                <a:path w="461" h="461" extrusionOk="0">
                  <a:moveTo>
                    <a:pt x="230" y="1"/>
                  </a:moveTo>
                  <a:cubicBezTo>
                    <a:pt x="104" y="1"/>
                    <a:pt x="0" y="104"/>
                    <a:pt x="0" y="231"/>
                  </a:cubicBezTo>
                  <a:cubicBezTo>
                    <a:pt x="0" y="357"/>
                    <a:pt x="104" y="461"/>
                    <a:pt x="230" y="461"/>
                  </a:cubicBezTo>
                  <a:cubicBezTo>
                    <a:pt x="357" y="461"/>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105"/>
            <p:cNvSpPr/>
            <p:nvPr/>
          </p:nvSpPr>
          <p:spPr>
            <a:xfrm>
              <a:off x="1371025" y="2745533"/>
              <a:ext cx="50610" cy="49326"/>
            </a:xfrm>
            <a:custGeom>
              <a:avLst/>
              <a:gdLst/>
              <a:ahLst/>
              <a:cxnLst/>
              <a:rect l="l" t="t" r="r" b="b"/>
              <a:pathLst>
                <a:path w="473" h="461" extrusionOk="0">
                  <a:moveTo>
                    <a:pt x="231" y="1"/>
                  </a:moveTo>
                  <a:cubicBezTo>
                    <a:pt x="104" y="1"/>
                    <a:pt x="1" y="104"/>
                    <a:pt x="1" y="231"/>
                  </a:cubicBezTo>
                  <a:cubicBezTo>
                    <a:pt x="1" y="357"/>
                    <a:pt x="104" y="461"/>
                    <a:pt x="231" y="461"/>
                  </a:cubicBezTo>
                  <a:cubicBezTo>
                    <a:pt x="369" y="461"/>
                    <a:pt x="472" y="357"/>
                    <a:pt x="472" y="231"/>
                  </a:cubicBezTo>
                  <a:cubicBezTo>
                    <a:pt x="472" y="104"/>
                    <a:pt x="369" y="1"/>
                    <a:pt x="2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105"/>
            <p:cNvSpPr/>
            <p:nvPr/>
          </p:nvSpPr>
          <p:spPr>
            <a:xfrm>
              <a:off x="969990" y="2661538"/>
              <a:ext cx="444254" cy="19367"/>
            </a:xfrm>
            <a:custGeom>
              <a:avLst/>
              <a:gdLst/>
              <a:ahLst/>
              <a:cxnLst/>
              <a:rect l="l" t="t" r="r" b="b"/>
              <a:pathLst>
                <a:path w="4152" h="181" extrusionOk="0">
                  <a:moveTo>
                    <a:pt x="159" y="1"/>
                  </a:moveTo>
                  <a:cubicBezTo>
                    <a:pt x="103" y="1"/>
                    <a:pt x="50" y="21"/>
                    <a:pt x="12" y="50"/>
                  </a:cubicBezTo>
                  <a:cubicBezTo>
                    <a:pt x="0" y="61"/>
                    <a:pt x="0" y="73"/>
                    <a:pt x="12" y="84"/>
                  </a:cubicBezTo>
                  <a:lnTo>
                    <a:pt x="12" y="73"/>
                  </a:lnTo>
                  <a:cubicBezTo>
                    <a:pt x="50" y="111"/>
                    <a:pt x="104" y="133"/>
                    <a:pt x="160" y="133"/>
                  </a:cubicBezTo>
                  <a:cubicBezTo>
                    <a:pt x="172" y="133"/>
                    <a:pt x="184" y="132"/>
                    <a:pt x="196" y="130"/>
                  </a:cubicBezTo>
                  <a:cubicBezTo>
                    <a:pt x="276" y="142"/>
                    <a:pt x="368" y="142"/>
                    <a:pt x="449" y="153"/>
                  </a:cubicBezTo>
                  <a:cubicBezTo>
                    <a:pt x="610" y="153"/>
                    <a:pt x="782" y="165"/>
                    <a:pt x="943" y="165"/>
                  </a:cubicBezTo>
                  <a:cubicBezTo>
                    <a:pt x="1300" y="176"/>
                    <a:pt x="1645" y="176"/>
                    <a:pt x="2001" y="176"/>
                  </a:cubicBezTo>
                  <a:cubicBezTo>
                    <a:pt x="2186" y="179"/>
                    <a:pt x="2371" y="181"/>
                    <a:pt x="2556" y="181"/>
                  </a:cubicBezTo>
                  <a:cubicBezTo>
                    <a:pt x="3062" y="181"/>
                    <a:pt x="3569" y="170"/>
                    <a:pt x="4082" y="153"/>
                  </a:cubicBezTo>
                  <a:cubicBezTo>
                    <a:pt x="4151" y="153"/>
                    <a:pt x="4151" y="50"/>
                    <a:pt x="4082" y="50"/>
                  </a:cubicBezTo>
                  <a:cubicBezTo>
                    <a:pt x="3381" y="61"/>
                    <a:pt x="2691" y="61"/>
                    <a:pt x="2001" y="61"/>
                  </a:cubicBezTo>
                  <a:cubicBezTo>
                    <a:pt x="1656" y="61"/>
                    <a:pt x="1311" y="38"/>
                    <a:pt x="966" y="27"/>
                  </a:cubicBezTo>
                  <a:lnTo>
                    <a:pt x="449" y="4"/>
                  </a:lnTo>
                  <a:lnTo>
                    <a:pt x="196" y="4"/>
                  </a:ln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105"/>
            <p:cNvSpPr/>
            <p:nvPr/>
          </p:nvSpPr>
          <p:spPr>
            <a:xfrm>
              <a:off x="969990" y="2860878"/>
              <a:ext cx="444254" cy="20651"/>
            </a:xfrm>
            <a:custGeom>
              <a:avLst/>
              <a:gdLst/>
              <a:ahLst/>
              <a:cxnLst/>
              <a:rect l="l" t="t" r="r" b="b"/>
              <a:pathLst>
                <a:path w="4152" h="193" extrusionOk="0">
                  <a:moveTo>
                    <a:pt x="159" y="1"/>
                  </a:moveTo>
                  <a:cubicBezTo>
                    <a:pt x="103" y="1"/>
                    <a:pt x="50" y="21"/>
                    <a:pt x="12" y="50"/>
                  </a:cubicBezTo>
                  <a:cubicBezTo>
                    <a:pt x="0" y="61"/>
                    <a:pt x="0" y="73"/>
                    <a:pt x="12" y="84"/>
                  </a:cubicBezTo>
                  <a:cubicBezTo>
                    <a:pt x="58" y="130"/>
                    <a:pt x="127" y="153"/>
                    <a:pt x="196" y="153"/>
                  </a:cubicBezTo>
                  <a:cubicBezTo>
                    <a:pt x="276" y="153"/>
                    <a:pt x="368" y="165"/>
                    <a:pt x="449" y="165"/>
                  </a:cubicBezTo>
                  <a:cubicBezTo>
                    <a:pt x="610" y="165"/>
                    <a:pt x="782" y="176"/>
                    <a:pt x="943" y="176"/>
                  </a:cubicBezTo>
                  <a:cubicBezTo>
                    <a:pt x="1300" y="176"/>
                    <a:pt x="1645" y="188"/>
                    <a:pt x="2001" y="188"/>
                  </a:cubicBezTo>
                  <a:cubicBezTo>
                    <a:pt x="2186" y="191"/>
                    <a:pt x="2371" y="192"/>
                    <a:pt x="2556" y="192"/>
                  </a:cubicBezTo>
                  <a:cubicBezTo>
                    <a:pt x="3062" y="192"/>
                    <a:pt x="3569" y="182"/>
                    <a:pt x="4082" y="165"/>
                  </a:cubicBezTo>
                  <a:cubicBezTo>
                    <a:pt x="4151" y="165"/>
                    <a:pt x="4151" y="61"/>
                    <a:pt x="4082" y="61"/>
                  </a:cubicBezTo>
                  <a:cubicBezTo>
                    <a:pt x="3732" y="67"/>
                    <a:pt x="3384" y="70"/>
                    <a:pt x="3037" y="70"/>
                  </a:cubicBezTo>
                  <a:cubicBezTo>
                    <a:pt x="2691" y="70"/>
                    <a:pt x="2346" y="67"/>
                    <a:pt x="2001" y="61"/>
                  </a:cubicBezTo>
                  <a:cubicBezTo>
                    <a:pt x="1656" y="61"/>
                    <a:pt x="1311" y="50"/>
                    <a:pt x="966" y="38"/>
                  </a:cubicBezTo>
                  <a:lnTo>
                    <a:pt x="449" y="15"/>
                  </a:lnTo>
                  <a:cubicBezTo>
                    <a:pt x="368" y="15"/>
                    <a:pt x="276" y="4"/>
                    <a:pt x="196" y="4"/>
                  </a:cubicBez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105"/>
            <p:cNvSpPr/>
            <p:nvPr/>
          </p:nvSpPr>
          <p:spPr>
            <a:xfrm>
              <a:off x="976089" y="1446771"/>
              <a:ext cx="158570" cy="876845"/>
            </a:xfrm>
            <a:custGeom>
              <a:avLst/>
              <a:gdLst/>
              <a:ahLst/>
              <a:cxnLst/>
              <a:rect l="l" t="t" r="r" b="b"/>
              <a:pathLst>
                <a:path w="1482" h="8195" extrusionOk="0">
                  <a:moveTo>
                    <a:pt x="1090" y="1"/>
                  </a:moveTo>
                  <a:cubicBezTo>
                    <a:pt x="1054" y="1"/>
                    <a:pt x="1013" y="6"/>
                    <a:pt x="967" y="19"/>
                  </a:cubicBezTo>
                  <a:cubicBezTo>
                    <a:pt x="622" y="111"/>
                    <a:pt x="507" y="1008"/>
                    <a:pt x="461" y="1284"/>
                  </a:cubicBezTo>
                  <a:cubicBezTo>
                    <a:pt x="93" y="3469"/>
                    <a:pt x="1" y="5688"/>
                    <a:pt x="185" y="7896"/>
                  </a:cubicBezTo>
                  <a:cubicBezTo>
                    <a:pt x="196" y="8011"/>
                    <a:pt x="219" y="8137"/>
                    <a:pt x="323" y="8183"/>
                  </a:cubicBezTo>
                  <a:cubicBezTo>
                    <a:pt x="346" y="8191"/>
                    <a:pt x="370" y="8195"/>
                    <a:pt x="394" y="8195"/>
                  </a:cubicBezTo>
                  <a:cubicBezTo>
                    <a:pt x="475" y="8195"/>
                    <a:pt x="554" y="8151"/>
                    <a:pt x="599" y="8080"/>
                  </a:cubicBezTo>
                  <a:cubicBezTo>
                    <a:pt x="645" y="7976"/>
                    <a:pt x="656" y="7873"/>
                    <a:pt x="656" y="7758"/>
                  </a:cubicBezTo>
                  <a:cubicBezTo>
                    <a:pt x="691" y="6573"/>
                    <a:pt x="587" y="5377"/>
                    <a:pt x="610" y="4182"/>
                  </a:cubicBezTo>
                  <a:cubicBezTo>
                    <a:pt x="622" y="3066"/>
                    <a:pt x="748" y="1928"/>
                    <a:pt x="1151" y="881"/>
                  </a:cubicBezTo>
                  <a:cubicBezTo>
                    <a:pt x="1224" y="702"/>
                    <a:pt x="1482" y="1"/>
                    <a:pt x="1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105"/>
            <p:cNvSpPr/>
            <p:nvPr/>
          </p:nvSpPr>
          <p:spPr>
            <a:xfrm>
              <a:off x="785415" y="1473307"/>
              <a:ext cx="163599" cy="580889"/>
            </a:xfrm>
            <a:custGeom>
              <a:avLst/>
              <a:gdLst/>
              <a:ahLst/>
              <a:cxnLst/>
              <a:rect l="l" t="t" r="r" b="b"/>
              <a:pathLst>
                <a:path w="1529" h="5429" extrusionOk="0">
                  <a:moveTo>
                    <a:pt x="1296" y="1"/>
                  </a:moveTo>
                  <a:cubicBezTo>
                    <a:pt x="1148" y="1"/>
                    <a:pt x="929" y="109"/>
                    <a:pt x="805" y="277"/>
                  </a:cubicBezTo>
                  <a:cubicBezTo>
                    <a:pt x="690" y="472"/>
                    <a:pt x="610" y="691"/>
                    <a:pt x="564" y="909"/>
                  </a:cubicBezTo>
                  <a:cubicBezTo>
                    <a:pt x="380" y="1634"/>
                    <a:pt x="242" y="2370"/>
                    <a:pt x="150" y="3117"/>
                  </a:cubicBezTo>
                  <a:cubicBezTo>
                    <a:pt x="104" y="3497"/>
                    <a:pt x="81" y="3876"/>
                    <a:pt x="69" y="4255"/>
                  </a:cubicBezTo>
                  <a:cubicBezTo>
                    <a:pt x="69" y="4554"/>
                    <a:pt x="0" y="5037"/>
                    <a:pt x="104" y="5325"/>
                  </a:cubicBezTo>
                  <a:cubicBezTo>
                    <a:pt x="115" y="5394"/>
                    <a:pt x="184" y="5428"/>
                    <a:pt x="265" y="5428"/>
                  </a:cubicBezTo>
                  <a:cubicBezTo>
                    <a:pt x="334" y="5405"/>
                    <a:pt x="368" y="5313"/>
                    <a:pt x="380" y="5244"/>
                  </a:cubicBezTo>
                  <a:cubicBezTo>
                    <a:pt x="575" y="4393"/>
                    <a:pt x="541" y="3497"/>
                    <a:pt x="644" y="2634"/>
                  </a:cubicBezTo>
                  <a:cubicBezTo>
                    <a:pt x="736" y="1864"/>
                    <a:pt x="909" y="1070"/>
                    <a:pt x="1334" y="415"/>
                  </a:cubicBezTo>
                  <a:cubicBezTo>
                    <a:pt x="1529" y="120"/>
                    <a:pt x="1451" y="1"/>
                    <a:pt x="1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105"/>
            <p:cNvSpPr/>
            <p:nvPr/>
          </p:nvSpPr>
          <p:spPr>
            <a:xfrm>
              <a:off x="1208171" y="1442705"/>
              <a:ext cx="134710" cy="746629"/>
            </a:xfrm>
            <a:custGeom>
              <a:avLst/>
              <a:gdLst/>
              <a:ahLst/>
              <a:cxnLst/>
              <a:rect l="l" t="t" r="r" b="b"/>
              <a:pathLst>
                <a:path w="1259" h="6978" extrusionOk="0">
                  <a:moveTo>
                    <a:pt x="331" y="1"/>
                  </a:moveTo>
                  <a:cubicBezTo>
                    <a:pt x="1" y="1"/>
                    <a:pt x="116" y="499"/>
                    <a:pt x="212" y="701"/>
                  </a:cubicBezTo>
                  <a:cubicBezTo>
                    <a:pt x="1028" y="2541"/>
                    <a:pt x="741" y="4645"/>
                    <a:pt x="948" y="6646"/>
                  </a:cubicBezTo>
                  <a:cubicBezTo>
                    <a:pt x="968" y="6789"/>
                    <a:pt x="1052" y="6977"/>
                    <a:pt x="1184" y="6977"/>
                  </a:cubicBezTo>
                  <a:cubicBezTo>
                    <a:pt x="1200" y="6977"/>
                    <a:pt x="1217" y="6974"/>
                    <a:pt x="1235" y="6968"/>
                  </a:cubicBezTo>
                  <a:cubicBezTo>
                    <a:pt x="1258" y="5323"/>
                    <a:pt x="1201" y="3679"/>
                    <a:pt x="1120" y="2046"/>
                  </a:cubicBezTo>
                  <a:cubicBezTo>
                    <a:pt x="1120" y="1644"/>
                    <a:pt x="1074" y="1253"/>
                    <a:pt x="982" y="873"/>
                  </a:cubicBezTo>
                  <a:cubicBezTo>
                    <a:pt x="913" y="620"/>
                    <a:pt x="718" y="68"/>
                    <a:pt x="419" y="11"/>
                  </a:cubicBezTo>
                  <a:cubicBezTo>
                    <a:pt x="387" y="4"/>
                    <a:pt x="357" y="1"/>
                    <a:pt x="3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105"/>
            <p:cNvSpPr/>
            <p:nvPr/>
          </p:nvSpPr>
          <p:spPr>
            <a:xfrm>
              <a:off x="1397026" y="1466352"/>
              <a:ext cx="145196" cy="615129"/>
            </a:xfrm>
            <a:custGeom>
              <a:avLst/>
              <a:gdLst/>
              <a:ahLst/>
              <a:cxnLst/>
              <a:rect l="l" t="t" r="r" b="b"/>
              <a:pathLst>
                <a:path w="1357" h="5749" extrusionOk="0">
                  <a:moveTo>
                    <a:pt x="208" y="1"/>
                  </a:moveTo>
                  <a:cubicBezTo>
                    <a:pt x="1" y="1"/>
                    <a:pt x="40" y="287"/>
                    <a:pt x="195" y="514"/>
                  </a:cubicBezTo>
                  <a:cubicBezTo>
                    <a:pt x="666" y="1239"/>
                    <a:pt x="931" y="2078"/>
                    <a:pt x="942" y="2952"/>
                  </a:cubicBezTo>
                  <a:cubicBezTo>
                    <a:pt x="977" y="3815"/>
                    <a:pt x="896" y="4677"/>
                    <a:pt x="988" y="5539"/>
                  </a:cubicBezTo>
                  <a:cubicBezTo>
                    <a:pt x="988" y="5624"/>
                    <a:pt x="1028" y="5749"/>
                    <a:pt x="1115" y="5749"/>
                  </a:cubicBezTo>
                  <a:cubicBezTo>
                    <a:pt x="1123" y="5749"/>
                    <a:pt x="1130" y="5748"/>
                    <a:pt x="1138" y="5746"/>
                  </a:cubicBezTo>
                  <a:cubicBezTo>
                    <a:pt x="1241" y="5746"/>
                    <a:pt x="1253" y="5631"/>
                    <a:pt x="1264" y="5551"/>
                  </a:cubicBezTo>
                  <a:cubicBezTo>
                    <a:pt x="1345" y="4493"/>
                    <a:pt x="1356" y="3435"/>
                    <a:pt x="1287" y="2389"/>
                  </a:cubicBezTo>
                  <a:cubicBezTo>
                    <a:pt x="1276" y="1940"/>
                    <a:pt x="1207" y="1492"/>
                    <a:pt x="1092" y="1055"/>
                  </a:cubicBezTo>
                  <a:cubicBezTo>
                    <a:pt x="977" y="710"/>
                    <a:pt x="781" y="238"/>
                    <a:pt x="425" y="66"/>
                  </a:cubicBezTo>
                  <a:cubicBezTo>
                    <a:pt x="334" y="21"/>
                    <a:pt x="263" y="1"/>
                    <a:pt x="2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105"/>
            <p:cNvSpPr/>
            <p:nvPr/>
          </p:nvSpPr>
          <p:spPr>
            <a:xfrm>
              <a:off x="1599898" y="1596249"/>
              <a:ext cx="87524" cy="505884"/>
            </a:xfrm>
            <a:custGeom>
              <a:avLst/>
              <a:gdLst/>
              <a:ahLst/>
              <a:cxnLst/>
              <a:rect l="l" t="t" r="r" b="b"/>
              <a:pathLst>
                <a:path w="818" h="4728" extrusionOk="0">
                  <a:moveTo>
                    <a:pt x="84" y="0"/>
                  </a:moveTo>
                  <a:cubicBezTo>
                    <a:pt x="44" y="0"/>
                    <a:pt x="14" y="44"/>
                    <a:pt x="1" y="151"/>
                  </a:cubicBezTo>
                  <a:cubicBezTo>
                    <a:pt x="1" y="255"/>
                    <a:pt x="24" y="347"/>
                    <a:pt x="58" y="427"/>
                  </a:cubicBezTo>
                  <a:cubicBezTo>
                    <a:pt x="472" y="1635"/>
                    <a:pt x="599" y="2923"/>
                    <a:pt x="449" y="4199"/>
                  </a:cubicBezTo>
                  <a:cubicBezTo>
                    <a:pt x="426" y="4383"/>
                    <a:pt x="415" y="4624"/>
                    <a:pt x="587" y="4728"/>
                  </a:cubicBezTo>
                  <a:cubicBezTo>
                    <a:pt x="748" y="3888"/>
                    <a:pt x="817" y="3037"/>
                    <a:pt x="794" y="2187"/>
                  </a:cubicBezTo>
                  <a:cubicBezTo>
                    <a:pt x="794" y="1738"/>
                    <a:pt x="737" y="1301"/>
                    <a:pt x="622" y="876"/>
                  </a:cubicBezTo>
                  <a:cubicBezTo>
                    <a:pt x="585" y="755"/>
                    <a:pt x="249" y="0"/>
                    <a:pt x="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105"/>
            <p:cNvSpPr/>
            <p:nvPr/>
          </p:nvSpPr>
          <p:spPr>
            <a:xfrm>
              <a:off x="799111" y="2126540"/>
              <a:ext cx="43013" cy="171731"/>
            </a:xfrm>
            <a:custGeom>
              <a:avLst/>
              <a:gdLst/>
              <a:ahLst/>
              <a:cxnLst/>
              <a:rect l="l" t="t" r="r" b="b"/>
              <a:pathLst>
                <a:path w="402" h="1605" extrusionOk="0">
                  <a:moveTo>
                    <a:pt x="161" y="1"/>
                  </a:moveTo>
                  <a:cubicBezTo>
                    <a:pt x="43" y="1"/>
                    <a:pt x="0" y="189"/>
                    <a:pt x="10" y="289"/>
                  </a:cubicBezTo>
                  <a:cubicBezTo>
                    <a:pt x="22" y="473"/>
                    <a:pt x="22" y="669"/>
                    <a:pt x="33" y="853"/>
                  </a:cubicBezTo>
                  <a:cubicBezTo>
                    <a:pt x="22" y="1071"/>
                    <a:pt x="68" y="1290"/>
                    <a:pt x="160" y="1497"/>
                  </a:cubicBezTo>
                  <a:cubicBezTo>
                    <a:pt x="190" y="1546"/>
                    <a:pt x="237" y="1605"/>
                    <a:pt x="294" y="1605"/>
                  </a:cubicBezTo>
                  <a:cubicBezTo>
                    <a:pt x="302" y="1605"/>
                    <a:pt x="312" y="1603"/>
                    <a:pt x="321" y="1600"/>
                  </a:cubicBezTo>
                  <a:cubicBezTo>
                    <a:pt x="390" y="1566"/>
                    <a:pt x="390" y="1497"/>
                    <a:pt x="401" y="1439"/>
                  </a:cubicBezTo>
                  <a:cubicBezTo>
                    <a:pt x="401" y="1117"/>
                    <a:pt x="298" y="807"/>
                    <a:pt x="309" y="485"/>
                  </a:cubicBezTo>
                  <a:cubicBezTo>
                    <a:pt x="309" y="358"/>
                    <a:pt x="367" y="71"/>
                    <a:pt x="217" y="13"/>
                  </a:cubicBezTo>
                  <a:cubicBezTo>
                    <a:pt x="197" y="5"/>
                    <a:pt x="178" y="1"/>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105"/>
            <p:cNvSpPr/>
            <p:nvPr/>
          </p:nvSpPr>
          <p:spPr>
            <a:xfrm>
              <a:off x="1293557" y="2229794"/>
              <a:ext cx="56709" cy="193558"/>
            </a:xfrm>
            <a:custGeom>
              <a:avLst/>
              <a:gdLst/>
              <a:ahLst/>
              <a:cxnLst/>
              <a:rect l="l" t="t" r="r" b="b"/>
              <a:pathLst>
                <a:path w="530" h="1809" extrusionOk="0">
                  <a:moveTo>
                    <a:pt x="296" y="1"/>
                  </a:moveTo>
                  <a:cubicBezTo>
                    <a:pt x="131" y="1"/>
                    <a:pt x="150" y="348"/>
                    <a:pt x="150" y="451"/>
                  </a:cubicBezTo>
                  <a:cubicBezTo>
                    <a:pt x="161" y="819"/>
                    <a:pt x="127" y="1187"/>
                    <a:pt x="35" y="1544"/>
                  </a:cubicBezTo>
                  <a:cubicBezTo>
                    <a:pt x="12" y="1601"/>
                    <a:pt x="0" y="1659"/>
                    <a:pt x="12" y="1716"/>
                  </a:cubicBezTo>
                  <a:cubicBezTo>
                    <a:pt x="23" y="1774"/>
                    <a:pt x="69" y="1808"/>
                    <a:pt x="138" y="1808"/>
                  </a:cubicBezTo>
                  <a:cubicBezTo>
                    <a:pt x="196" y="1797"/>
                    <a:pt x="230" y="1728"/>
                    <a:pt x="242" y="1670"/>
                  </a:cubicBezTo>
                  <a:cubicBezTo>
                    <a:pt x="311" y="1337"/>
                    <a:pt x="380" y="1015"/>
                    <a:pt x="414" y="681"/>
                  </a:cubicBezTo>
                  <a:cubicBezTo>
                    <a:pt x="437" y="532"/>
                    <a:pt x="529" y="83"/>
                    <a:pt x="357" y="14"/>
                  </a:cubicBezTo>
                  <a:cubicBezTo>
                    <a:pt x="334" y="5"/>
                    <a:pt x="314" y="1"/>
                    <a:pt x="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105"/>
            <p:cNvSpPr/>
            <p:nvPr/>
          </p:nvSpPr>
          <p:spPr>
            <a:xfrm>
              <a:off x="1470749" y="2142697"/>
              <a:ext cx="85384" cy="197838"/>
            </a:xfrm>
            <a:custGeom>
              <a:avLst/>
              <a:gdLst/>
              <a:ahLst/>
              <a:cxnLst/>
              <a:rect l="l" t="t" r="r" b="b"/>
              <a:pathLst>
                <a:path w="798" h="1849" extrusionOk="0">
                  <a:moveTo>
                    <a:pt x="389" y="0"/>
                  </a:moveTo>
                  <a:cubicBezTo>
                    <a:pt x="386" y="0"/>
                    <a:pt x="383" y="0"/>
                    <a:pt x="380" y="0"/>
                  </a:cubicBezTo>
                  <a:cubicBezTo>
                    <a:pt x="150" y="0"/>
                    <a:pt x="253" y="541"/>
                    <a:pt x="242" y="713"/>
                  </a:cubicBezTo>
                  <a:cubicBezTo>
                    <a:pt x="184" y="1081"/>
                    <a:pt x="104" y="1449"/>
                    <a:pt x="0" y="1794"/>
                  </a:cubicBezTo>
                  <a:cubicBezTo>
                    <a:pt x="8" y="1830"/>
                    <a:pt x="42" y="1848"/>
                    <a:pt x="77" y="1848"/>
                  </a:cubicBezTo>
                  <a:cubicBezTo>
                    <a:pt x="99" y="1848"/>
                    <a:pt x="121" y="1842"/>
                    <a:pt x="138" y="1829"/>
                  </a:cubicBezTo>
                  <a:cubicBezTo>
                    <a:pt x="184" y="1794"/>
                    <a:pt x="219" y="1748"/>
                    <a:pt x="230" y="1691"/>
                  </a:cubicBezTo>
                  <a:cubicBezTo>
                    <a:pt x="299" y="1474"/>
                    <a:pt x="798" y="0"/>
                    <a:pt x="3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105"/>
            <p:cNvSpPr/>
            <p:nvPr/>
          </p:nvSpPr>
          <p:spPr>
            <a:xfrm>
              <a:off x="912103" y="1294831"/>
              <a:ext cx="518082" cy="79392"/>
            </a:xfrm>
            <a:custGeom>
              <a:avLst/>
              <a:gdLst/>
              <a:ahLst/>
              <a:cxnLst/>
              <a:rect l="l" t="t" r="r" b="b"/>
              <a:pathLst>
                <a:path w="4842" h="742" extrusionOk="0">
                  <a:moveTo>
                    <a:pt x="2576" y="0"/>
                  </a:moveTo>
                  <a:cubicBezTo>
                    <a:pt x="1923" y="0"/>
                    <a:pt x="1263" y="70"/>
                    <a:pt x="633" y="220"/>
                  </a:cubicBezTo>
                  <a:cubicBezTo>
                    <a:pt x="484" y="243"/>
                    <a:pt x="346" y="289"/>
                    <a:pt x="208" y="358"/>
                  </a:cubicBezTo>
                  <a:cubicBezTo>
                    <a:pt x="104" y="427"/>
                    <a:pt x="1" y="565"/>
                    <a:pt x="70" y="680"/>
                  </a:cubicBezTo>
                  <a:cubicBezTo>
                    <a:pt x="100" y="725"/>
                    <a:pt x="153" y="742"/>
                    <a:pt x="214" y="742"/>
                  </a:cubicBezTo>
                  <a:cubicBezTo>
                    <a:pt x="295" y="742"/>
                    <a:pt x="389" y="713"/>
                    <a:pt x="461" y="680"/>
                  </a:cubicBezTo>
                  <a:cubicBezTo>
                    <a:pt x="1115" y="360"/>
                    <a:pt x="1838" y="217"/>
                    <a:pt x="2567" y="217"/>
                  </a:cubicBezTo>
                  <a:cubicBezTo>
                    <a:pt x="3093" y="217"/>
                    <a:pt x="3622" y="292"/>
                    <a:pt x="4129" y="427"/>
                  </a:cubicBezTo>
                  <a:cubicBezTo>
                    <a:pt x="4236" y="452"/>
                    <a:pt x="4361" y="500"/>
                    <a:pt x="4478" y="500"/>
                  </a:cubicBezTo>
                  <a:cubicBezTo>
                    <a:pt x="4524" y="500"/>
                    <a:pt x="4570" y="493"/>
                    <a:pt x="4612" y="473"/>
                  </a:cubicBezTo>
                  <a:cubicBezTo>
                    <a:pt x="4842" y="369"/>
                    <a:pt x="4623" y="255"/>
                    <a:pt x="4508" y="232"/>
                  </a:cubicBezTo>
                  <a:cubicBezTo>
                    <a:pt x="4267" y="174"/>
                    <a:pt x="4037" y="140"/>
                    <a:pt x="3807" y="105"/>
                  </a:cubicBezTo>
                  <a:cubicBezTo>
                    <a:pt x="3450" y="48"/>
                    <a:pt x="3083" y="13"/>
                    <a:pt x="2726" y="2"/>
                  </a:cubicBezTo>
                  <a:cubicBezTo>
                    <a:pt x="2676" y="1"/>
                    <a:pt x="2626" y="0"/>
                    <a:pt x="2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105"/>
            <p:cNvSpPr/>
            <p:nvPr/>
          </p:nvSpPr>
          <p:spPr>
            <a:xfrm>
              <a:off x="1037613" y="1087894"/>
              <a:ext cx="297881" cy="70190"/>
            </a:xfrm>
            <a:custGeom>
              <a:avLst/>
              <a:gdLst/>
              <a:ahLst/>
              <a:cxnLst/>
              <a:rect l="l" t="t" r="r" b="b"/>
              <a:pathLst>
                <a:path w="2784" h="656" extrusionOk="0">
                  <a:moveTo>
                    <a:pt x="1231" y="1"/>
                  </a:moveTo>
                  <a:cubicBezTo>
                    <a:pt x="969" y="1"/>
                    <a:pt x="708" y="9"/>
                    <a:pt x="449" y="27"/>
                  </a:cubicBezTo>
                  <a:cubicBezTo>
                    <a:pt x="435" y="26"/>
                    <a:pt x="421" y="25"/>
                    <a:pt x="408" y="25"/>
                  </a:cubicBezTo>
                  <a:cubicBezTo>
                    <a:pt x="286" y="25"/>
                    <a:pt x="174" y="70"/>
                    <a:pt x="81" y="153"/>
                  </a:cubicBezTo>
                  <a:cubicBezTo>
                    <a:pt x="24" y="245"/>
                    <a:pt x="1" y="360"/>
                    <a:pt x="24" y="464"/>
                  </a:cubicBezTo>
                  <a:cubicBezTo>
                    <a:pt x="12" y="510"/>
                    <a:pt x="24" y="556"/>
                    <a:pt x="47" y="602"/>
                  </a:cubicBezTo>
                  <a:cubicBezTo>
                    <a:pt x="83" y="638"/>
                    <a:pt x="128" y="656"/>
                    <a:pt x="173" y="656"/>
                  </a:cubicBezTo>
                  <a:cubicBezTo>
                    <a:pt x="200" y="656"/>
                    <a:pt x="228" y="649"/>
                    <a:pt x="254" y="636"/>
                  </a:cubicBezTo>
                  <a:cubicBezTo>
                    <a:pt x="323" y="602"/>
                    <a:pt x="380" y="556"/>
                    <a:pt x="438" y="510"/>
                  </a:cubicBezTo>
                  <a:cubicBezTo>
                    <a:pt x="725" y="291"/>
                    <a:pt x="1105" y="268"/>
                    <a:pt x="1461" y="257"/>
                  </a:cubicBezTo>
                  <a:cubicBezTo>
                    <a:pt x="1544" y="254"/>
                    <a:pt x="1626" y="252"/>
                    <a:pt x="1707" y="252"/>
                  </a:cubicBezTo>
                  <a:cubicBezTo>
                    <a:pt x="1976" y="252"/>
                    <a:pt x="2237" y="274"/>
                    <a:pt x="2484" y="372"/>
                  </a:cubicBezTo>
                  <a:cubicBezTo>
                    <a:pt x="2519" y="395"/>
                    <a:pt x="2553" y="406"/>
                    <a:pt x="2588" y="406"/>
                  </a:cubicBezTo>
                  <a:cubicBezTo>
                    <a:pt x="2783" y="395"/>
                    <a:pt x="2703" y="119"/>
                    <a:pt x="2576" y="50"/>
                  </a:cubicBezTo>
                  <a:cubicBezTo>
                    <a:pt x="2524" y="24"/>
                    <a:pt x="2434" y="16"/>
                    <a:pt x="2337" y="16"/>
                  </a:cubicBezTo>
                  <a:cubicBezTo>
                    <a:pt x="2221" y="16"/>
                    <a:pt x="2095" y="27"/>
                    <a:pt x="2013" y="27"/>
                  </a:cubicBezTo>
                  <a:cubicBezTo>
                    <a:pt x="1754" y="9"/>
                    <a:pt x="1493" y="1"/>
                    <a:pt x="12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105"/>
            <p:cNvSpPr/>
            <p:nvPr/>
          </p:nvSpPr>
          <p:spPr>
            <a:xfrm>
              <a:off x="976089" y="2992488"/>
              <a:ext cx="399957" cy="103574"/>
            </a:xfrm>
            <a:custGeom>
              <a:avLst/>
              <a:gdLst/>
              <a:ahLst/>
              <a:cxnLst/>
              <a:rect l="l" t="t" r="r" b="b"/>
              <a:pathLst>
                <a:path w="3738" h="968" extrusionOk="0">
                  <a:moveTo>
                    <a:pt x="131" y="1"/>
                  </a:moveTo>
                  <a:cubicBezTo>
                    <a:pt x="116" y="1"/>
                    <a:pt x="99" y="5"/>
                    <a:pt x="81" y="16"/>
                  </a:cubicBezTo>
                  <a:cubicBezTo>
                    <a:pt x="1" y="62"/>
                    <a:pt x="24" y="384"/>
                    <a:pt x="35" y="464"/>
                  </a:cubicBezTo>
                  <a:cubicBezTo>
                    <a:pt x="47" y="614"/>
                    <a:pt x="127" y="752"/>
                    <a:pt x="254" y="843"/>
                  </a:cubicBezTo>
                  <a:cubicBezTo>
                    <a:pt x="357" y="889"/>
                    <a:pt x="472" y="924"/>
                    <a:pt x="599" y="924"/>
                  </a:cubicBezTo>
                  <a:cubicBezTo>
                    <a:pt x="1262" y="949"/>
                    <a:pt x="1931" y="968"/>
                    <a:pt x="2601" y="968"/>
                  </a:cubicBezTo>
                  <a:cubicBezTo>
                    <a:pt x="2861" y="968"/>
                    <a:pt x="3121" y="965"/>
                    <a:pt x="3381" y="958"/>
                  </a:cubicBezTo>
                  <a:cubicBezTo>
                    <a:pt x="3462" y="958"/>
                    <a:pt x="3542" y="947"/>
                    <a:pt x="3623" y="912"/>
                  </a:cubicBezTo>
                  <a:cubicBezTo>
                    <a:pt x="3692" y="878"/>
                    <a:pt x="3738" y="786"/>
                    <a:pt x="3715" y="706"/>
                  </a:cubicBezTo>
                  <a:cubicBezTo>
                    <a:pt x="3680" y="614"/>
                    <a:pt x="3554" y="602"/>
                    <a:pt x="3450" y="602"/>
                  </a:cubicBezTo>
                  <a:lnTo>
                    <a:pt x="1036" y="545"/>
                  </a:lnTo>
                  <a:cubicBezTo>
                    <a:pt x="771" y="545"/>
                    <a:pt x="461" y="510"/>
                    <a:pt x="334" y="292"/>
                  </a:cubicBezTo>
                  <a:cubicBezTo>
                    <a:pt x="284" y="211"/>
                    <a:pt x="234"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55" name="Google Shape;4555;p105"/>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105">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105">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105">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Shape 4562"/>
        <p:cNvGrpSpPr/>
        <p:nvPr/>
      </p:nvGrpSpPr>
      <p:grpSpPr>
        <a:xfrm>
          <a:off x="0" y="0"/>
          <a:ext cx="0" cy="0"/>
          <a:chOff x="0" y="0"/>
          <a:chExt cx="0" cy="0"/>
        </a:xfrm>
      </p:grpSpPr>
      <p:sp>
        <p:nvSpPr>
          <p:cNvPr id="4563" name="Google Shape;4563;p106"/>
          <p:cNvSpPr txBox="1">
            <a:spLocks noGrp="1"/>
          </p:cNvSpPr>
          <p:nvPr>
            <p:ph type="title"/>
          </p:nvPr>
        </p:nvSpPr>
        <p:spPr>
          <a:xfrm>
            <a:off x="764738" y="1258525"/>
            <a:ext cx="3551100" cy="1963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2010</a:t>
            </a:r>
            <a:endParaRPr/>
          </a:p>
        </p:txBody>
      </p:sp>
      <p:sp>
        <p:nvSpPr>
          <p:cNvPr id="4564" name="Google Shape;4564;p106"/>
          <p:cNvSpPr txBox="1">
            <a:spLocks noGrp="1"/>
          </p:cNvSpPr>
          <p:nvPr>
            <p:ph type="subTitle" idx="1"/>
          </p:nvPr>
        </p:nvSpPr>
        <p:spPr>
          <a:xfrm>
            <a:off x="764738" y="3304625"/>
            <a:ext cx="3551100" cy="351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The previous year of the tiger!</a:t>
            </a:r>
            <a:endParaRPr/>
          </a:p>
        </p:txBody>
      </p:sp>
      <p:sp>
        <p:nvSpPr>
          <p:cNvPr id="4565" name="Google Shape;4565;p106"/>
          <p:cNvSpPr txBox="1">
            <a:spLocks noGrp="1"/>
          </p:cNvSpPr>
          <p:nvPr>
            <p:ph type="title" idx="2"/>
          </p:nvPr>
        </p:nvSpPr>
        <p:spPr>
          <a:xfrm>
            <a:off x="4828163" y="1258525"/>
            <a:ext cx="3551100" cy="19635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2022</a:t>
            </a:r>
            <a:endParaRPr/>
          </a:p>
        </p:txBody>
      </p:sp>
      <p:sp>
        <p:nvSpPr>
          <p:cNvPr id="4566" name="Google Shape;4566;p106"/>
          <p:cNvSpPr txBox="1">
            <a:spLocks noGrp="1"/>
          </p:cNvSpPr>
          <p:nvPr>
            <p:ph type="subTitle" idx="3"/>
          </p:nvPr>
        </p:nvSpPr>
        <p:spPr>
          <a:xfrm>
            <a:off x="4828163" y="3304625"/>
            <a:ext cx="3551100" cy="351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The actual year of the tiger!</a:t>
            </a:r>
            <a:endParaRPr/>
          </a:p>
        </p:txBody>
      </p:sp>
      <p:cxnSp>
        <p:nvCxnSpPr>
          <p:cNvPr id="4567" name="Google Shape;4567;p106"/>
          <p:cNvCxnSpPr/>
          <p:nvPr/>
        </p:nvCxnSpPr>
        <p:spPr>
          <a:xfrm>
            <a:off x="1533179" y="3115060"/>
            <a:ext cx="2014200" cy="0"/>
          </a:xfrm>
          <a:prstGeom prst="straightConnector1">
            <a:avLst/>
          </a:prstGeom>
          <a:noFill/>
          <a:ln w="19050" cap="flat" cmpd="sng">
            <a:solidFill>
              <a:schemeClr val="dk1"/>
            </a:solidFill>
            <a:prstDash val="solid"/>
            <a:round/>
            <a:headEnd type="none" w="med" len="med"/>
            <a:tailEnd type="none" w="med" len="med"/>
          </a:ln>
        </p:spPr>
      </p:cxnSp>
      <p:cxnSp>
        <p:nvCxnSpPr>
          <p:cNvPr id="4568" name="Google Shape;4568;p106"/>
          <p:cNvCxnSpPr/>
          <p:nvPr/>
        </p:nvCxnSpPr>
        <p:spPr>
          <a:xfrm>
            <a:off x="5596604" y="3115060"/>
            <a:ext cx="2014200" cy="0"/>
          </a:xfrm>
          <a:prstGeom prst="straightConnector1">
            <a:avLst/>
          </a:prstGeom>
          <a:noFill/>
          <a:ln w="19050" cap="flat" cmpd="sng">
            <a:solidFill>
              <a:schemeClr val="dk1"/>
            </a:solidFill>
            <a:prstDash val="solid"/>
            <a:round/>
            <a:headEnd type="none" w="med" len="med"/>
            <a:tailEnd type="none" w="med" len="med"/>
          </a:ln>
        </p:spPr>
      </p:cxnSp>
      <p:sp>
        <p:nvSpPr>
          <p:cNvPr id="4569" name="Google Shape;4569;p106"/>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106">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106">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106">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563"/>
                                        </p:tgtEl>
                                        <p:attrNameLst>
                                          <p:attrName>style.visibility</p:attrName>
                                        </p:attrNameLst>
                                      </p:cBhvr>
                                      <p:to>
                                        <p:strVal val="visible"/>
                                      </p:to>
                                    </p:set>
                                    <p:animEffect transition="in" filter="fade">
                                      <p:cBhvr>
                                        <p:cTn id="7" dur="1000"/>
                                        <p:tgtEl>
                                          <p:spTgt spid="4563"/>
                                        </p:tgtEl>
                                      </p:cBhvr>
                                    </p:animEffect>
                                  </p:childTnLst>
                                </p:cTn>
                              </p:par>
                              <p:par>
                                <p:cTn id="8" presetID="10" presetClass="entr" presetSubtype="0" fill="hold" nodeType="withEffect">
                                  <p:stCondLst>
                                    <p:cond delay="0"/>
                                  </p:stCondLst>
                                  <p:childTnLst>
                                    <p:set>
                                      <p:cBhvr>
                                        <p:cTn id="9" dur="1" fill="hold">
                                          <p:stCondLst>
                                            <p:cond delay="0"/>
                                          </p:stCondLst>
                                        </p:cTn>
                                        <p:tgtEl>
                                          <p:spTgt spid="4564"/>
                                        </p:tgtEl>
                                        <p:attrNameLst>
                                          <p:attrName>style.visibility</p:attrName>
                                        </p:attrNameLst>
                                      </p:cBhvr>
                                      <p:to>
                                        <p:strVal val="visible"/>
                                      </p:to>
                                    </p:set>
                                    <p:animEffect transition="in" filter="fade">
                                      <p:cBhvr>
                                        <p:cTn id="10" dur="1000"/>
                                        <p:tgtEl>
                                          <p:spTgt spid="4564"/>
                                        </p:tgtEl>
                                      </p:cBhvr>
                                    </p:animEffect>
                                  </p:childTnLst>
                                </p:cTn>
                              </p:par>
                              <p:par>
                                <p:cTn id="11" presetID="10" presetClass="entr" presetSubtype="0" fill="hold" nodeType="withEffect">
                                  <p:stCondLst>
                                    <p:cond delay="0"/>
                                  </p:stCondLst>
                                  <p:childTnLst>
                                    <p:set>
                                      <p:cBhvr>
                                        <p:cTn id="12" dur="1" fill="hold">
                                          <p:stCondLst>
                                            <p:cond delay="0"/>
                                          </p:stCondLst>
                                        </p:cTn>
                                        <p:tgtEl>
                                          <p:spTgt spid="4567"/>
                                        </p:tgtEl>
                                        <p:attrNameLst>
                                          <p:attrName>style.visibility</p:attrName>
                                        </p:attrNameLst>
                                      </p:cBhvr>
                                      <p:to>
                                        <p:strVal val="visible"/>
                                      </p:to>
                                    </p:set>
                                    <p:animEffect transition="in" filter="fade">
                                      <p:cBhvr>
                                        <p:cTn id="13" dur="1000"/>
                                        <p:tgtEl>
                                          <p:spTgt spid="4567"/>
                                        </p:tgtEl>
                                      </p:cBhvr>
                                    </p:animEffect>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4566"/>
                                        </p:tgtEl>
                                        <p:attrNameLst>
                                          <p:attrName>style.visibility</p:attrName>
                                        </p:attrNameLst>
                                      </p:cBhvr>
                                      <p:to>
                                        <p:strVal val="visible"/>
                                      </p:to>
                                    </p:set>
                                    <p:animEffect transition="in" filter="fade">
                                      <p:cBhvr>
                                        <p:cTn id="17" dur="1000"/>
                                        <p:tgtEl>
                                          <p:spTgt spid="4566"/>
                                        </p:tgtEl>
                                      </p:cBhvr>
                                    </p:animEffect>
                                  </p:childTnLst>
                                </p:cTn>
                              </p:par>
                              <p:par>
                                <p:cTn id="18" presetID="10" presetClass="entr" presetSubtype="0" fill="hold" nodeType="withEffect">
                                  <p:stCondLst>
                                    <p:cond delay="0"/>
                                  </p:stCondLst>
                                  <p:childTnLst>
                                    <p:set>
                                      <p:cBhvr>
                                        <p:cTn id="19" dur="1" fill="hold">
                                          <p:stCondLst>
                                            <p:cond delay="0"/>
                                          </p:stCondLst>
                                        </p:cTn>
                                        <p:tgtEl>
                                          <p:spTgt spid="4568"/>
                                        </p:tgtEl>
                                        <p:attrNameLst>
                                          <p:attrName>style.visibility</p:attrName>
                                        </p:attrNameLst>
                                      </p:cBhvr>
                                      <p:to>
                                        <p:strVal val="visible"/>
                                      </p:to>
                                    </p:set>
                                    <p:animEffect transition="in" filter="fade">
                                      <p:cBhvr>
                                        <p:cTn id="20" dur="1000"/>
                                        <p:tgtEl>
                                          <p:spTgt spid="4568"/>
                                        </p:tgtEl>
                                      </p:cBhvr>
                                    </p:animEffect>
                                  </p:childTnLst>
                                </p:cTn>
                              </p:par>
                              <p:par>
                                <p:cTn id="21" presetID="10" presetClass="entr" presetSubtype="0" fill="hold" nodeType="withEffect">
                                  <p:stCondLst>
                                    <p:cond delay="0"/>
                                  </p:stCondLst>
                                  <p:childTnLst>
                                    <p:set>
                                      <p:cBhvr>
                                        <p:cTn id="22" dur="1" fill="hold">
                                          <p:stCondLst>
                                            <p:cond delay="0"/>
                                          </p:stCondLst>
                                        </p:cTn>
                                        <p:tgtEl>
                                          <p:spTgt spid="4565"/>
                                        </p:tgtEl>
                                        <p:attrNameLst>
                                          <p:attrName>style.visibility</p:attrName>
                                        </p:attrNameLst>
                                      </p:cBhvr>
                                      <p:to>
                                        <p:strVal val="visible"/>
                                      </p:to>
                                    </p:set>
                                    <p:animEffect transition="in" filter="fade">
                                      <p:cBhvr>
                                        <p:cTn id="23" dur="1000"/>
                                        <p:tgtEl>
                                          <p:spTgt spid="45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Shape 4576"/>
        <p:cNvGrpSpPr/>
        <p:nvPr/>
      </p:nvGrpSpPr>
      <p:grpSpPr>
        <a:xfrm>
          <a:off x="0" y="0"/>
          <a:ext cx="0" cy="0"/>
          <a:chOff x="0" y="0"/>
          <a:chExt cx="0" cy="0"/>
        </a:xfrm>
      </p:grpSpPr>
      <p:sp>
        <p:nvSpPr>
          <p:cNvPr id="4577" name="Google Shape;4577;p107"/>
          <p:cNvSpPr txBox="1">
            <a:spLocks noGrp="1"/>
          </p:cNvSpPr>
          <p:nvPr>
            <p:ph type="subTitle" idx="2"/>
          </p:nvPr>
        </p:nvSpPr>
        <p:spPr>
          <a:xfrm>
            <a:off x="2672725" y="2878353"/>
            <a:ext cx="1950600" cy="531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China outlawed official Chinese New Year festivities</a:t>
            </a:r>
            <a:endParaRPr/>
          </a:p>
        </p:txBody>
      </p:sp>
      <p:sp>
        <p:nvSpPr>
          <p:cNvPr id="4578" name="Google Shape;4578;p107"/>
          <p:cNvSpPr txBox="1">
            <a:spLocks noGrp="1"/>
          </p:cNvSpPr>
          <p:nvPr>
            <p:ph type="subTitle" idx="1"/>
          </p:nvPr>
        </p:nvSpPr>
        <p:spPr>
          <a:xfrm>
            <a:off x="703275" y="4039750"/>
            <a:ext cx="1950600" cy="531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The celebration was set to begin on January 1</a:t>
            </a:r>
            <a:endParaRPr/>
          </a:p>
        </p:txBody>
      </p:sp>
      <p:sp>
        <p:nvSpPr>
          <p:cNvPr id="4579" name="Google Shape;4579;p107"/>
          <p:cNvSpPr txBox="1">
            <a:spLocks noGrp="1"/>
          </p:cNvSpPr>
          <p:nvPr>
            <p:ph type="title"/>
          </p:nvPr>
        </p:nvSpPr>
        <p:spPr>
          <a:xfrm>
            <a:off x="778875" y="2899936"/>
            <a:ext cx="1799400" cy="901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1928</a:t>
            </a:r>
            <a:endParaRPr/>
          </a:p>
        </p:txBody>
      </p:sp>
      <p:sp>
        <p:nvSpPr>
          <p:cNvPr id="4580" name="Google Shape;4580;p107"/>
          <p:cNvSpPr txBox="1">
            <a:spLocks noGrp="1"/>
          </p:cNvSpPr>
          <p:nvPr>
            <p:ph type="title" idx="3"/>
          </p:nvPr>
        </p:nvSpPr>
        <p:spPr>
          <a:xfrm>
            <a:off x="2748325" y="1743393"/>
            <a:ext cx="1799400" cy="901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1967</a:t>
            </a:r>
            <a:endParaRPr/>
          </a:p>
        </p:txBody>
      </p:sp>
      <p:sp>
        <p:nvSpPr>
          <p:cNvPr id="4581" name="Google Shape;4581;p107"/>
          <p:cNvSpPr txBox="1">
            <a:spLocks noGrp="1"/>
          </p:cNvSpPr>
          <p:nvPr>
            <p:ph type="subTitle" idx="4"/>
          </p:nvPr>
        </p:nvSpPr>
        <p:spPr>
          <a:xfrm>
            <a:off x="4642175" y="1716956"/>
            <a:ext cx="1950600" cy="531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In this year, old celebrations were finally reinstated</a:t>
            </a:r>
            <a:endParaRPr/>
          </a:p>
        </p:txBody>
      </p:sp>
      <p:sp>
        <p:nvSpPr>
          <p:cNvPr id="4582" name="Google Shape;4582;p107"/>
          <p:cNvSpPr txBox="1">
            <a:spLocks noGrp="1"/>
          </p:cNvSpPr>
          <p:nvPr>
            <p:ph type="title" idx="5"/>
          </p:nvPr>
        </p:nvSpPr>
        <p:spPr>
          <a:xfrm>
            <a:off x="4717775" y="586849"/>
            <a:ext cx="1799400" cy="901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1980</a:t>
            </a:r>
            <a:endParaRPr/>
          </a:p>
        </p:txBody>
      </p:sp>
      <p:cxnSp>
        <p:nvCxnSpPr>
          <p:cNvPr id="4583" name="Google Shape;4583;p107"/>
          <p:cNvCxnSpPr/>
          <p:nvPr/>
        </p:nvCxnSpPr>
        <p:spPr>
          <a:xfrm>
            <a:off x="2844176" y="2686646"/>
            <a:ext cx="1607700" cy="0"/>
          </a:xfrm>
          <a:prstGeom prst="straightConnector1">
            <a:avLst/>
          </a:prstGeom>
          <a:noFill/>
          <a:ln w="19050" cap="flat" cmpd="sng">
            <a:solidFill>
              <a:schemeClr val="dk1"/>
            </a:solidFill>
            <a:prstDash val="solid"/>
            <a:round/>
            <a:headEnd type="none" w="med" len="med"/>
            <a:tailEnd type="none" w="med" len="med"/>
          </a:ln>
        </p:spPr>
      </p:cxnSp>
      <p:cxnSp>
        <p:nvCxnSpPr>
          <p:cNvPr id="4584" name="Google Shape;4584;p107"/>
          <p:cNvCxnSpPr/>
          <p:nvPr/>
        </p:nvCxnSpPr>
        <p:spPr>
          <a:xfrm>
            <a:off x="874726" y="3836471"/>
            <a:ext cx="1607700" cy="0"/>
          </a:xfrm>
          <a:prstGeom prst="straightConnector1">
            <a:avLst/>
          </a:prstGeom>
          <a:noFill/>
          <a:ln w="19050" cap="flat" cmpd="sng">
            <a:solidFill>
              <a:schemeClr val="dk1"/>
            </a:solidFill>
            <a:prstDash val="solid"/>
            <a:round/>
            <a:headEnd type="none" w="med" len="med"/>
            <a:tailEnd type="none" w="med" len="med"/>
          </a:ln>
        </p:spPr>
      </p:cxnSp>
      <p:cxnSp>
        <p:nvCxnSpPr>
          <p:cNvPr id="4585" name="Google Shape;4585;p107"/>
          <p:cNvCxnSpPr/>
          <p:nvPr/>
        </p:nvCxnSpPr>
        <p:spPr>
          <a:xfrm>
            <a:off x="4813627" y="1536821"/>
            <a:ext cx="1607700" cy="0"/>
          </a:xfrm>
          <a:prstGeom prst="straightConnector1">
            <a:avLst/>
          </a:prstGeom>
          <a:noFill/>
          <a:ln w="19050" cap="flat" cmpd="sng">
            <a:solidFill>
              <a:schemeClr val="dk1"/>
            </a:solidFill>
            <a:prstDash val="solid"/>
            <a:round/>
            <a:headEnd type="none" w="med" len="med"/>
            <a:tailEnd type="none" w="med" len="med"/>
          </a:ln>
        </p:spPr>
      </p:cxnSp>
      <p:grpSp>
        <p:nvGrpSpPr>
          <p:cNvPr id="4586" name="Google Shape;4586;p107"/>
          <p:cNvGrpSpPr/>
          <p:nvPr/>
        </p:nvGrpSpPr>
        <p:grpSpPr>
          <a:xfrm>
            <a:off x="5805001" y="444393"/>
            <a:ext cx="2907689" cy="4617638"/>
            <a:chOff x="5805001" y="444393"/>
            <a:chExt cx="2907689" cy="4617638"/>
          </a:xfrm>
        </p:grpSpPr>
        <p:sp>
          <p:nvSpPr>
            <p:cNvPr id="4587" name="Google Shape;4587;p107"/>
            <p:cNvSpPr/>
            <p:nvPr/>
          </p:nvSpPr>
          <p:spPr>
            <a:xfrm rot="573180" flipH="1">
              <a:off x="6138348" y="866073"/>
              <a:ext cx="2184036" cy="4042758"/>
            </a:xfrm>
            <a:custGeom>
              <a:avLst/>
              <a:gdLst/>
              <a:ahLst/>
              <a:cxnLst/>
              <a:rect l="l" t="t" r="r" b="b"/>
              <a:pathLst>
                <a:path w="27217" h="50380" extrusionOk="0">
                  <a:moveTo>
                    <a:pt x="13665" y="31549"/>
                  </a:moveTo>
                  <a:lnTo>
                    <a:pt x="13665" y="31549"/>
                  </a:lnTo>
                  <a:cubicBezTo>
                    <a:pt x="13872" y="31850"/>
                    <a:pt x="14060" y="32169"/>
                    <a:pt x="14210" y="32489"/>
                  </a:cubicBezTo>
                  <a:lnTo>
                    <a:pt x="14172" y="32601"/>
                  </a:lnTo>
                  <a:cubicBezTo>
                    <a:pt x="13984" y="32263"/>
                    <a:pt x="13834" y="31887"/>
                    <a:pt x="13665" y="31549"/>
                  </a:cubicBezTo>
                  <a:close/>
                  <a:moveTo>
                    <a:pt x="1784" y="1"/>
                  </a:moveTo>
                  <a:cubicBezTo>
                    <a:pt x="878" y="1"/>
                    <a:pt x="1" y="875"/>
                    <a:pt x="677" y="1777"/>
                  </a:cubicBezTo>
                  <a:cubicBezTo>
                    <a:pt x="1955" y="3431"/>
                    <a:pt x="3684" y="4390"/>
                    <a:pt x="5677" y="4953"/>
                  </a:cubicBezTo>
                  <a:cubicBezTo>
                    <a:pt x="7876" y="5555"/>
                    <a:pt x="10357" y="5630"/>
                    <a:pt x="12274" y="6927"/>
                  </a:cubicBezTo>
                  <a:cubicBezTo>
                    <a:pt x="14323" y="8318"/>
                    <a:pt x="14041" y="10254"/>
                    <a:pt x="13702" y="12340"/>
                  </a:cubicBezTo>
                  <a:cubicBezTo>
                    <a:pt x="13627" y="12340"/>
                    <a:pt x="13552" y="12340"/>
                    <a:pt x="13477" y="12359"/>
                  </a:cubicBezTo>
                  <a:cubicBezTo>
                    <a:pt x="10019" y="13073"/>
                    <a:pt x="7256" y="15366"/>
                    <a:pt x="5207" y="18167"/>
                  </a:cubicBezTo>
                  <a:cubicBezTo>
                    <a:pt x="4042" y="19727"/>
                    <a:pt x="3158" y="21475"/>
                    <a:pt x="2576" y="23335"/>
                  </a:cubicBezTo>
                  <a:cubicBezTo>
                    <a:pt x="1993" y="25346"/>
                    <a:pt x="2124" y="27508"/>
                    <a:pt x="1711" y="29557"/>
                  </a:cubicBezTo>
                  <a:cubicBezTo>
                    <a:pt x="1297" y="31568"/>
                    <a:pt x="790" y="33598"/>
                    <a:pt x="959" y="35646"/>
                  </a:cubicBezTo>
                  <a:cubicBezTo>
                    <a:pt x="1147" y="37714"/>
                    <a:pt x="2030" y="39462"/>
                    <a:pt x="3309" y="41059"/>
                  </a:cubicBezTo>
                  <a:cubicBezTo>
                    <a:pt x="4305" y="42300"/>
                    <a:pt x="5602" y="44198"/>
                    <a:pt x="7274" y="44518"/>
                  </a:cubicBezTo>
                  <a:cubicBezTo>
                    <a:pt x="7445" y="44555"/>
                    <a:pt x="7616" y="44572"/>
                    <a:pt x="7787" y="44572"/>
                  </a:cubicBezTo>
                  <a:cubicBezTo>
                    <a:pt x="8389" y="44572"/>
                    <a:pt x="8984" y="44359"/>
                    <a:pt x="9511" y="44067"/>
                  </a:cubicBezTo>
                  <a:cubicBezTo>
                    <a:pt x="9943" y="44048"/>
                    <a:pt x="10319" y="43822"/>
                    <a:pt x="10526" y="43465"/>
                  </a:cubicBezTo>
                  <a:cubicBezTo>
                    <a:pt x="10545" y="43428"/>
                    <a:pt x="10545" y="43390"/>
                    <a:pt x="10564" y="43352"/>
                  </a:cubicBezTo>
                  <a:cubicBezTo>
                    <a:pt x="10658" y="43258"/>
                    <a:pt x="10770" y="43183"/>
                    <a:pt x="10846" y="43089"/>
                  </a:cubicBezTo>
                  <a:lnTo>
                    <a:pt x="11071" y="42864"/>
                  </a:lnTo>
                  <a:cubicBezTo>
                    <a:pt x="11372" y="43240"/>
                    <a:pt x="11560" y="43803"/>
                    <a:pt x="11766" y="44161"/>
                  </a:cubicBezTo>
                  <a:cubicBezTo>
                    <a:pt x="12086" y="44724"/>
                    <a:pt x="12481" y="45251"/>
                    <a:pt x="12969" y="45702"/>
                  </a:cubicBezTo>
                  <a:cubicBezTo>
                    <a:pt x="13139" y="45852"/>
                    <a:pt x="13326" y="46003"/>
                    <a:pt x="13514" y="46134"/>
                  </a:cubicBezTo>
                  <a:cubicBezTo>
                    <a:pt x="14041" y="46416"/>
                    <a:pt x="14567" y="46698"/>
                    <a:pt x="15074" y="47017"/>
                  </a:cubicBezTo>
                  <a:cubicBezTo>
                    <a:pt x="15657" y="47281"/>
                    <a:pt x="16240" y="47544"/>
                    <a:pt x="16822" y="47826"/>
                  </a:cubicBezTo>
                  <a:cubicBezTo>
                    <a:pt x="18101" y="48446"/>
                    <a:pt x="19153" y="49423"/>
                    <a:pt x="20412" y="50081"/>
                  </a:cubicBezTo>
                  <a:cubicBezTo>
                    <a:pt x="21044" y="50278"/>
                    <a:pt x="21707" y="50380"/>
                    <a:pt x="22370" y="50380"/>
                  </a:cubicBezTo>
                  <a:cubicBezTo>
                    <a:pt x="22595" y="50380"/>
                    <a:pt x="22820" y="50368"/>
                    <a:pt x="23044" y="50344"/>
                  </a:cubicBezTo>
                  <a:cubicBezTo>
                    <a:pt x="23861" y="50292"/>
                    <a:pt x="24669" y="50205"/>
                    <a:pt x="25480" y="50205"/>
                  </a:cubicBezTo>
                  <a:cubicBezTo>
                    <a:pt x="25845" y="50205"/>
                    <a:pt x="26210" y="50222"/>
                    <a:pt x="26577" y="50269"/>
                  </a:cubicBezTo>
                  <a:cubicBezTo>
                    <a:pt x="26634" y="50269"/>
                    <a:pt x="26690" y="50269"/>
                    <a:pt x="26728" y="50288"/>
                  </a:cubicBezTo>
                  <a:cubicBezTo>
                    <a:pt x="27216" y="49668"/>
                    <a:pt x="27010" y="48540"/>
                    <a:pt x="26107" y="48296"/>
                  </a:cubicBezTo>
                  <a:cubicBezTo>
                    <a:pt x="23702" y="47713"/>
                    <a:pt x="21559" y="46360"/>
                    <a:pt x="20018" y="44424"/>
                  </a:cubicBezTo>
                  <a:cubicBezTo>
                    <a:pt x="19285" y="43503"/>
                    <a:pt x="18702" y="42431"/>
                    <a:pt x="18307" y="41304"/>
                  </a:cubicBezTo>
                  <a:cubicBezTo>
                    <a:pt x="18138" y="40815"/>
                    <a:pt x="17781" y="40026"/>
                    <a:pt x="18044" y="39537"/>
                  </a:cubicBezTo>
                  <a:cubicBezTo>
                    <a:pt x="18326" y="39067"/>
                    <a:pt x="19134" y="38917"/>
                    <a:pt x="19585" y="38785"/>
                  </a:cubicBezTo>
                  <a:cubicBezTo>
                    <a:pt x="20168" y="38597"/>
                    <a:pt x="20544" y="38033"/>
                    <a:pt x="20450" y="37432"/>
                  </a:cubicBezTo>
                  <a:lnTo>
                    <a:pt x="20450" y="37432"/>
                  </a:lnTo>
                  <a:cubicBezTo>
                    <a:pt x="20327" y="37483"/>
                    <a:pt x="20196" y="37506"/>
                    <a:pt x="20066" y="37506"/>
                  </a:cubicBezTo>
                  <a:cubicBezTo>
                    <a:pt x="19618" y="37506"/>
                    <a:pt x="19160" y="37236"/>
                    <a:pt x="18928" y="36887"/>
                  </a:cubicBezTo>
                  <a:cubicBezTo>
                    <a:pt x="18796" y="36642"/>
                    <a:pt x="18740" y="36379"/>
                    <a:pt x="18777" y="36097"/>
                  </a:cubicBezTo>
                  <a:cubicBezTo>
                    <a:pt x="18401" y="35947"/>
                    <a:pt x="18025" y="35759"/>
                    <a:pt x="18007" y="35590"/>
                  </a:cubicBezTo>
                  <a:cubicBezTo>
                    <a:pt x="17931" y="35139"/>
                    <a:pt x="18852" y="35233"/>
                    <a:pt x="19153" y="35176"/>
                  </a:cubicBezTo>
                  <a:cubicBezTo>
                    <a:pt x="19247" y="35176"/>
                    <a:pt x="19341" y="35158"/>
                    <a:pt x="19416" y="35139"/>
                  </a:cubicBezTo>
                  <a:lnTo>
                    <a:pt x="19567" y="35045"/>
                  </a:lnTo>
                  <a:cubicBezTo>
                    <a:pt x="19642" y="35045"/>
                    <a:pt x="19792" y="34857"/>
                    <a:pt x="19848" y="34800"/>
                  </a:cubicBezTo>
                  <a:cubicBezTo>
                    <a:pt x="19961" y="34725"/>
                    <a:pt x="20055" y="34631"/>
                    <a:pt x="20149" y="34519"/>
                  </a:cubicBezTo>
                  <a:cubicBezTo>
                    <a:pt x="20206" y="34462"/>
                    <a:pt x="20262" y="34406"/>
                    <a:pt x="20318" y="34349"/>
                  </a:cubicBezTo>
                  <a:cubicBezTo>
                    <a:pt x="20327" y="34341"/>
                    <a:pt x="20334" y="34334"/>
                    <a:pt x="20340" y="34328"/>
                  </a:cubicBezTo>
                  <a:lnTo>
                    <a:pt x="20340" y="34328"/>
                  </a:lnTo>
                  <a:cubicBezTo>
                    <a:pt x="20326" y="34347"/>
                    <a:pt x="20312" y="34367"/>
                    <a:pt x="20300" y="34387"/>
                  </a:cubicBezTo>
                  <a:cubicBezTo>
                    <a:pt x="20335" y="34340"/>
                    <a:pt x="20370" y="34300"/>
                    <a:pt x="20369" y="34300"/>
                  </a:cubicBezTo>
                  <a:cubicBezTo>
                    <a:pt x="20368" y="34300"/>
                    <a:pt x="20359" y="34308"/>
                    <a:pt x="20340" y="34328"/>
                  </a:cubicBezTo>
                  <a:lnTo>
                    <a:pt x="20340" y="34328"/>
                  </a:lnTo>
                  <a:cubicBezTo>
                    <a:pt x="20509" y="34093"/>
                    <a:pt x="20755" y="33910"/>
                    <a:pt x="21033" y="33823"/>
                  </a:cubicBezTo>
                  <a:cubicBezTo>
                    <a:pt x="21115" y="33796"/>
                    <a:pt x="21188" y="33778"/>
                    <a:pt x="21265" y="33778"/>
                  </a:cubicBezTo>
                  <a:cubicBezTo>
                    <a:pt x="21293" y="33778"/>
                    <a:pt x="21322" y="33780"/>
                    <a:pt x="21352" y="33786"/>
                  </a:cubicBezTo>
                  <a:cubicBezTo>
                    <a:pt x="21427" y="33410"/>
                    <a:pt x="21390" y="33015"/>
                    <a:pt x="21221" y="32695"/>
                  </a:cubicBezTo>
                  <a:cubicBezTo>
                    <a:pt x="20582" y="32150"/>
                    <a:pt x="19886" y="31699"/>
                    <a:pt x="19247" y="31192"/>
                  </a:cubicBezTo>
                  <a:cubicBezTo>
                    <a:pt x="19078" y="31041"/>
                    <a:pt x="18965" y="30853"/>
                    <a:pt x="18928" y="30628"/>
                  </a:cubicBezTo>
                  <a:cubicBezTo>
                    <a:pt x="18533" y="30402"/>
                    <a:pt x="18157" y="30158"/>
                    <a:pt x="17875" y="29989"/>
                  </a:cubicBezTo>
                  <a:cubicBezTo>
                    <a:pt x="17010" y="29387"/>
                    <a:pt x="15920" y="28617"/>
                    <a:pt x="15300" y="27715"/>
                  </a:cubicBezTo>
                  <a:cubicBezTo>
                    <a:pt x="14992" y="27262"/>
                    <a:pt x="14859" y="26792"/>
                    <a:pt x="15522" y="26792"/>
                  </a:cubicBezTo>
                  <a:cubicBezTo>
                    <a:pt x="15547" y="26792"/>
                    <a:pt x="15573" y="26792"/>
                    <a:pt x="15601" y="26794"/>
                  </a:cubicBezTo>
                  <a:cubicBezTo>
                    <a:pt x="16165" y="26831"/>
                    <a:pt x="16541" y="27376"/>
                    <a:pt x="16992" y="27696"/>
                  </a:cubicBezTo>
                  <a:cubicBezTo>
                    <a:pt x="17487" y="28046"/>
                    <a:pt x="18029" y="28217"/>
                    <a:pt x="18547" y="28217"/>
                  </a:cubicBezTo>
                  <a:cubicBezTo>
                    <a:pt x="19503" y="28217"/>
                    <a:pt x="20378" y="27633"/>
                    <a:pt x="20732" y="26512"/>
                  </a:cubicBezTo>
                  <a:cubicBezTo>
                    <a:pt x="20995" y="25666"/>
                    <a:pt x="20901" y="24783"/>
                    <a:pt x="20807" y="23937"/>
                  </a:cubicBezTo>
                  <a:cubicBezTo>
                    <a:pt x="20769" y="23467"/>
                    <a:pt x="20732" y="22997"/>
                    <a:pt x="20675" y="22546"/>
                  </a:cubicBezTo>
                  <a:cubicBezTo>
                    <a:pt x="20281" y="21324"/>
                    <a:pt x="19886" y="20065"/>
                    <a:pt x="19848" y="18806"/>
                  </a:cubicBezTo>
                  <a:cubicBezTo>
                    <a:pt x="19736" y="18618"/>
                    <a:pt x="19604" y="18430"/>
                    <a:pt x="19473" y="18279"/>
                  </a:cubicBezTo>
                  <a:cubicBezTo>
                    <a:pt x="18758" y="17471"/>
                    <a:pt x="17856" y="17490"/>
                    <a:pt x="16973" y="17039"/>
                  </a:cubicBezTo>
                  <a:cubicBezTo>
                    <a:pt x="15225" y="16137"/>
                    <a:pt x="16071" y="13299"/>
                    <a:pt x="16315" y="11832"/>
                  </a:cubicBezTo>
                  <a:cubicBezTo>
                    <a:pt x="16634" y="9821"/>
                    <a:pt x="16522" y="7923"/>
                    <a:pt x="15206" y="6269"/>
                  </a:cubicBezTo>
                  <a:cubicBezTo>
                    <a:pt x="14717" y="5686"/>
                    <a:pt x="14135" y="5160"/>
                    <a:pt x="13477" y="4765"/>
                  </a:cubicBezTo>
                  <a:cubicBezTo>
                    <a:pt x="13364" y="4728"/>
                    <a:pt x="13270" y="4671"/>
                    <a:pt x="13176" y="4615"/>
                  </a:cubicBezTo>
                  <a:cubicBezTo>
                    <a:pt x="10958" y="3205"/>
                    <a:pt x="8233" y="3506"/>
                    <a:pt x="5790" y="2754"/>
                  </a:cubicBezTo>
                  <a:cubicBezTo>
                    <a:pt x="5451" y="2660"/>
                    <a:pt x="5188" y="2454"/>
                    <a:pt x="5038" y="2153"/>
                  </a:cubicBezTo>
                  <a:cubicBezTo>
                    <a:pt x="4173" y="1815"/>
                    <a:pt x="3403" y="1251"/>
                    <a:pt x="2820" y="518"/>
                  </a:cubicBezTo>
                  <a:cubicBezTo>
                    <a:pt x="2543" y="153"/>
                    <a:pt x="2161" y="1"/>
                    <a:pt x="17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107"/>
            <p:cNvSpPr/>
            <p:nvPr/>
          </p:nvSpPr>
          <p:spPr>
            <a:xfrm rot="573180" flipH="1">
              <a:off x="6469519" y="3545978"/>
              <a:ext cx="1241315" cy="667721"/>
            </a:xfrm>
            <a:custGeom>
              <a:avLst/>
              <a:gdLst/>
              <a:ahLst/>
              <a:cxnLst/>
              <a:rect l="l" t="t" r="r" b="b"/>
              <a:pathLst>
                <a:path w="15469" h="8321" extrusionOk="0">
                  <a:moveTo>
                    <a:pt x="14695" y="0"/>
                  </a:moveTo>
                  <a:cubicBezTo>
                    <a:pt x="14658" y="0"/>
                    <a:pt x="14622" y="2"/>
                    <a:pt x="14585" y="6"/>
                  </a:cubicBezTo>
                  <a:cubicBezTo>
                    <a:pt x="13044" y="63"/>
                    <a:pt x="10300" y="1097"/>
                    <a:pt x="10169" y="2938"/>
                  </a:cubicBezTo>
                  <a:cubicBezTo>
                    <a:pt x="10150" y="3108"/>
                    <a:pt x="10150" y="3277"/>
                    <a:pt x="10169" y="3446"/>
                  </a:cubicBezTo>
                  <a:cubicBezTo>
                    <a:pt x="9266" y="3709"/>
                    <a:pt x="8402" y="4066"/>
                    <a:pt x="7594" y="4498"/>
                  </a:cubicBezTo>
                  <a:cubicBezTo>
                    <a:pt x="7518" y="4536"/>
                    <a:pt x="7462" y="4574"/>
                    <a:pt x="7387" y="4611"/>
                  </a:cubicBezTo>
                  <a:cubicBezTo>
                    <a:pt x="7067" y="4329"/>
                    <a:pt x="6691" y="4085"/>
                    <a:pt x="6297" y="3935"/>
                  </a:cubicBezTo>
                  <a:cubicBezTo>
                    <a:pt x="5442" y="3570"/>
                    <a:pt x="4484" y="3461"/>
                    <a:pt x="3526" y="3461"/>
                  </a:cubicBezTo>
                  <a:cubicBezTo>
                    <a:pt x="2905" y="3461"/>
                    <a:pt x="2284" y="3507"/>
                    <a:pt x="1692" y="3559"/>
                  </a:cubicBezTo>
                  <a:cubicBezTo>
                    <a:pt x="884" y="3634"/>
                    <a:pt x="0" y="4592"/>
                    <a:pt x="620" y="5419"/>
                  </a:cubicBezTo>
                  <a:cubicBezTo>
                    <a:pt x="1746" y="6889"/>
                    <a:pt x="3430" y="8072"/>
                    <a:pt x="5263" y="8072"/>
                  </a:cubicBezTo>
                  <a:cubicBezTo>
                    <a:pt x="5634" y="8072"/>
                    <a:pt x="6011" y="8024"/>
                    <a:pt x="6391" y="7919"/>
                  </a:cubicBezTo>
                  <a:cubicBezTo>
                    <a:pt x="6710" y="8164"/>
                    <a:pt x="7124" y="8295"/>
                    <a:pt x="7537" y="8314"/>
                  </a:cubicBezTo>
                  <a:cubicBezTo>
                    <a:pt x="7585" y="8319"/>
                    <a:pt x="7631" y="8321"/>
                    <a:pt x="7675" y="8321"/>
                  </a:cubicBezTo>
                  <a:cubicBezTo>
                    <a:pt x="8531" y="8321"/>
                    <a:pt x="8860" y="7488"/>
                    <a:pt x="8646" y="6792"/>
                  </a:cubicBezTo>
                  <a:cubicBezTo>
                    <a:pt x="9022" y="6547"/>
                    <a:pt x="9417" y="6359"/>
                    <a:pt x="9830" y="6190"/>
                  </a:cubicBezTo>
                  <a:cubicBezTo>
                    <a:pt x="10977" y="5758"/>
                    <a:pt x="12142" y="5438"/>
                    <a:pt x="13345" y="5213"/>
                  </a:cubicBezTo>
                  <a:cubicBezTo>
                    <a:pt x="13608" y="5194"/>
                    <a:pt x="13852" y="5138"/>
                    <a:pt x="14097" y="5062"/>
                  </a:cubicBezTo>
                  <a:cubicBezTo>
                    <a:pt x="14642" y="4931"/>
                    <a:pt x="15018" y="4442"/>
                    <a:pt x="14980" y="3897"/>
                  </a:cubicBezTo>
                  <a:lnTo>
                    <a:pt x="14980" y="3897"/>
                  </a:lnTo>
                  <a:cubicBezTo>
                    <a:pt x="14843" y="3968"/>
                    <a:pt x="14693" y="4000"/>
                    <a:pt x="14541" y="4000"/>
                  </a:cubicBezTo>
                  <a:cubicBezTo>
                    <a:pt x="14091" y="4000"/>
                    <a:pt x="13621" y="3722"/>
                    <a:pt x="13383" y="3371"/>
                  </a:cubicBezTo>
                  <a:cubicBezTo>
                    <a:pt x="13232" y="3070"/>
                    <a:pt x="13176" y="2732"/>
                    <a:pt x="13270" y="2412"/>
                  </a:cubicBezTo>
                  <a:cubicBezTo>
                    <a:pt x="13364" y="2111"/>
                    <a:pt x="13570" y="1848"/>
                    <a:pt x="13834" y="1679"/>
                  </a:cubicBezTo>
                  <a:lnTo>
                    <a:pt x="14022" y="1529"/>
                  </a:lnTo>
                  <a:cubicBezTo>
                    <a:pt x="14097" y="1529"/>
                    <a:pt x="14266" y="1341"/>
                    <a:pt x="14322" y="1284"/>
                  </a:cubicBezTo>
                  <a:cubicBezTo>
                    <a:pt x="14416" y="1209"/>
                    <a:pt x="14510" y="1115"/>
                    <a:pt x="14623" y="1003"/>
                  </a:cubicBezTo>
                  <a:cubicBezTo>
                    <a:pt x="14679" y="965"/>
                    <a:pt x="14717" y="890"/>
                    <a:pt x="14773" y="833"/>
                  </a:cubicBezTo>
                  <a:cubicBezTo>
                    <a:pt x="14787" y="820"/>
                    <a:pt x="14797" y="810"/>
                    <a:pt x="14805" y="803"/>
                  </a:cubicBezTo>
                  <a:lnTo>
                    <a:pt x="14805" y="803"/>
                  </a:lnTo>
                  <a:cubicBezTo>
                    <a:pt x="14787" y="825"/>
                    <a:pt x="14771" y="848"/>
                    <a:pt x="14755" y="871"/>
                  </a:cubicBezTo>
                  <a:cubicBezTo>
                    <a:pt x="14792" y="834"/>
                    <a:pt x="14829" y="789"/>
                    <a:pt x="14823" y="789"/>
                  </a:cubicBezTo>
                  <a:cubicBezTo>
                    <a:pt x="14821" y="789"/>
                    <a:pt x="14816" y="793"/>
                    <a:pt x="14805" y="803"/>
                  </a:cubicBezTo>
                  <a:lnTo>
                    <a:pt x="14805" y="803"/>
                  </a:lnTo>
                  <a:cubicBezTo>
                    <a:pt x="14970" y="592"/>
                    <a:pt x="15196" y="428"/>
                    <a:pt x="15469" y="326"/>
                  </a:cubicBezTo>
                  <a:cubicBezTo>
                    <a:pt x="15252" y="126"/>
                    <a:pt x="14977" y="0"/>
                    <a:pt x="14695"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107"/>
            <p:cNvSpPr/>
            <p:nvPr/>
          </p:nvSpPr>
          <p:spPr>
            <a:xfrm rot="573180" flipH="1">
              <a:off x="7126066" y="3316885"/>
              <a:ext cx="220273" cy="199169"/>
            </a:xfrm>
            <a:custGeom>
              <a:avLst/>
              <a:gdLst/>
              <a:ahLst/>
              <a:cxnLst/>
              <a:rect l="l" t="t" r="r" b="b"/>
              <a:pathLst>
                <a:path w="2745" h="2482" extrusionOk="0">
                  <a:moveTo>
                    <a:pt x="1241" y="1"/>
                  </a:moveTo>
                  <a:cubicBezTo>
                    <a:pt x="921" y="1"/>
                    <a:pt x="602" y="133"/>
                    <a:pt x="376" y="358"/>
                  </a:cubicBezTo>
                  <a:cubicBezTo>
                    <a:pt x="132" y="584"/>
                    <a:pt x="0" y="903"/>
                    <a:pt x="0" y="1241"/>
                  </a:cubicBezTo>
                  <a:cubicBezTo>
                    <a:pt x="0" y="1561"/>
                    <a:pt x="132" y="1880"/>
                    <a:pt x="376" y="2106"/>
                  </a:cubicBezTo>
                  <a:cubicBezTo>
                    <a:pt x="602" y="2332"/>
                    <a:pt x="921" y="2463"/>
                    <a:pt x="1241" y="2482"/>
                  </a:cubicBezTo>
                  <a:lnTo>
                    <a:pt x="1485" y="2482"/>
                  </a:lnTo>
                  <a:cubicBezTo>
                    <a:pt x="1823" y="2463"/>
                    <a:pt x="2143" y="2332"/>
                    <a:pt x="2368" y="2106"/>
                  </a:cubicBezTo>
                  <a:cubicBezTo>
                    <a:pt x="2594" y="1880"/>
                    <a:pt x="2725" y="1561"/>
                    <a:pt x="2744" y="1241"/>
                  </a:cubicBezTo>
                  <a:cubicBezTo>
                    <a:pt x="2725" y="903"/>
                    <a:pt x="2594" y="584"/>
                    <a:pt x="2368" y="358"/>
                  </a:cubicBezTo>
                  <a:cubicBezTo>
                    <a:pt x="2143" y="133"/>
                    <a:pt x="1823" y="1"/>
                    <a:pt x="148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107"/>
            <p:cNvSpPr/>
            <p:nvPr/>
          </p:nvSpPr>
          <p:spPr>
            <a:xfrm rot="573180" flipH="1">
              <a:off x="6570928" y="3310467"/>
              <a:ext cx="125102" cy="206391"/>
            </a:xfrm>
            <a:custGeom>
              <a:avLst/>
              <a:gdLst/>
              <a:ahLst/>
              <a:cxnLst/>
              <a:rect l="l" t="t" r="r" b="b"/>
              <a:pathLst>
                <a:path w="1559" h="2572" extrusionOk="0">
                  <a:moveTo>
                    <a:pt x="433" y="0"/>
                  </a:moveTo>
                  <a:cubicBezTo>
                    <a:pt x="313" y="0"/>
                    <a:pt x="200" y="68"/>
                    <a:pt x="170" y="225"/>
                  </a:cubicBezTo>
                  <a:lnTo>
                    <a:pt x="170" y="206"/>
                  </a:lnTo>
                  <a:lnTo>
                    <a:pt x="170" y="206"/>
                  </a:lnTo>
                  <a:cubicBezTo>
                    <a:pt x="1" y="1071"/>
                    <a:pt x="414" y="1804"/>
                    <a:pt x="941" y="2461"/>
                  </a:cubicBezTo>
                  <a:cubicBezTo>
                    <a:pt x="995" y="2539"/>
                    <a:pt x="1063" y="2571"/>
                    <a:pt x="1131" y="2571"/>
                  </a:cubicBezTo>
                  <a:cubicBezTo>
                    <a:pt x="1344" y="2571"/>
                    <a:pt x="1558" y="2257"/>
                    <a:pt x="1373" y="2029"/>
                  </a:cubicBezTo>
                  <a:cubicBezTo>
                    <a:pt x="997" y="1559"/>
                    <a:pt x="659" y="995"/>
                    <a:pt x="771" y="394"/>
                  </a:cubicBezTo>
                  <a:cubicBezTo>
                    <a:pt x="817" y="156"/>
                    <a:pt x="616" y="0"/>
                    <a:pt x="4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107"/>
            <p:cNvSpPr/>
            <p:nvPr/>
          </p:nvSpPr>
          <p:spPr>
            <a:xfrm rot="573180" flipH="1">
              <a:off x="6546215" y="3305724"/>
              <a:ext cx="137059" cy="176941"/>
            </a:xfrm>
            <a:custGeom>
              <a:avLst/>
              <a:gdLst/>
              <a:ahLst/>
              <a:cxnLst/>
              <a:rect l="l" t="t" r="r" b="b"/>
              <a:pathLst>
                <a:path w="1708" h="2205" extrusionOk="0">
                  <a:moveTo>
                    <a:pt x="418" y="0"/>
                  </a:moveTo>
                  <a:cubicBezTo>
                    <a:pt x="208" y="0"/>
                    <a:pt x="0" y="220"/>
                    <a:pt x="143" y="467"/>
                  </a:cubicBezTo>
                  <a:lnTo>
                    <a:pt x="1064" y="2065"/>
                  </a:lnTo>
                  <a:cubicBezTo>
                    <a:pt x="1128" y="2163"/>
                    <a:pt x="1218" y="2204"/>
                    <a:pt x="1307" y="2204"/>
                  </a:cubicBezTo>
                  <a:cubicBezTo>
                    <a:pt x="1509" y="2204"/>
                    <a:pt x="1708" y="1993"/>
                    <a:pt x="1590" y="1745"/>
                  </a:cubicBezTo>
                  <a:lnTo>
                    <a:pt x="669" y="148"/>
                  </a:lnTo>
                  <a:cubicBezTo>
                    <a:pt x="606" y="44"/>
                    <a:pt x="512" y="0"/>
                    <a:pt x="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107"/>
            <p:cNvSpPr/>
            <p:nvPr/>
          </p:nvSpPr>
          <p:spPr>
            <a:xfrm rot="573180" flipH="1">
              <a:off x="6550286" y="3325818"/>
              <a:ext cx="99344" cy="136738"/>
            </a:xfrm>
            <a:custGeom>
              <a:avLst/>
              <a:gdLst/>
              <a:ahLst/>
              <a:cxnLst/>
              <a:rect l="l" t="t" r="r" b="b"/>
              <a:pathLst>
                <a:path w="1238" h="1704" extrusionOk="0">
                  <a:moveTo>
                    <a:pt x="440" y="0"/>
                  </a:moveTo>
                  <a:cubicBezTo>
                    <a:pt x="212" y="0"/>
                    <a:pt x="1" y="311"/>
                    <a:pt x="204" y="543"/>
                  </a:cubicBezTo>
                  <a:cubicBezTo>
                    <a:pt x="430" y="768"/>
                    <a:pt x="580" y="1069"/>
                    <a:pt x="599" y="1407"/>
                  </a:cubicBezTo>
                  <a:cubicBezTo>
                    <a:pt x="618" y="1605"/>
                    <a:pt x="782" y="1703"/>
                    <a:pt x="937" y="1703"/>
                  </a:cubicBezTo>
                  <a:cubicBezTo>
                    <a:pt x="1092" y="1703"/>
                    <a:pt x="1238" y="1605"/>
                    <a:pt x="1219" y="1407"/>
                  </a:cubicBezTo>
                  <a:cubicBezTo>
                    <a:pt x="1181" y="919"/>
                    <a:pt x="975" y="449"/>
                    <a:pt x="636" y="92"/>
                  </a:cubicBezTo>
                  <a:cubicBezTo>
                    <a:pt x="576" y="27"/>
                    <a:pt x="507" y="0"/>
                    <a:pt x="4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107"/>
            <p:cNvSpPr/>
            <p:nvPr/>
          </p:nvSpPr>
          <p:spPr>
            <a:xfrm rot="573180" flipH="1">
              <a:off x="6560814" y="3311211"/>
              <a:ext cx="125022" cy="184885"/>
            </a:xfrm>
            <a:custGeom>
              <a:avLst/>
              <a:gdLst/>
              <a:ahLst/>
              <a:cxnLst/>
              <a:rect l="l" t="t" r="r" b="b"/>
              <a:pathLst>
                <a:path w="1558" h="2304" extrusionOk="0">
                  <a:moveTo>
                    <a:pt x="382" y="0"/>
                  </a:moveTo>
                  <a:cubicBezTo>
                    <a:pt x="191" y="0"/>
                    <a:pt x="1" y="152"/>
                    <a:pt x="80" y="381"/>
                  </a:cubicBezTo>
                  <a:cubicBezTo>
                    <a:pt x="287" y="1001"/>
                    <a:pt x="569" y="1584"/>
                    <a:pt x="889" y="2148"/>
                  </a:cubicBezTo>
                  <a:cubicBezTo>
                    <a:pt x="953" y="2258"/>
                    <a:pt x="1047" y="2304"/>
                    <a:pt x="1141" y="2304"/>
                  </a:cubicBezTo>
                  <a:cubicBezTo>
                    <a:pt x="1351" y="2304"/>
                    <a:pt x="1558" y="2075"/>
                    <a:pt x="1415" y="1828"/>
                  </a:cubicBezTo>
                  <a:cubicBezTo>
                    <a:pt x="1114" y="1321"/>
                    <a:pt x="870" y="775"/>
                    <a:pt x="682" y="212"/>
                  </a:cubicBezTo>
                  <a:cubicBezTo>
                    <a:pt x="630" y="64"/>
                    <a:pt x="506" y="0"/>
                    <a:pt x="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107"/>
            <p:cNvSpPr/>
            <p:nvPr/>
          </p:nvSpPr>
          <p:spPr>
            <a:xfrm rot="573180" flipH="1">
              <a:off x="6527037" y="3744920"/>
              <a:ext cx="119245" cy="55931"/>
            </a:xfrm>
            <a:custGeom>
              <a:avLst/>
              <a:gdLst/>
              <a:ahLst/>
              <a:cxnLst/>
              <a:rect l="l" t="t" r="r" b="b"/>
              <a:pathLst>
                <a:path w="1486" h="697" extrusionOk="0">
                  <a:moveTo>
                    <a:pt x="1184" y="1"/>
                  </a:moveTo>
                  <a:lnTo>
                    <a:pt x="320" y="76"/>
                  </a:lnTo>
                  <a:cubicBezTo>
                    <a:pt x="151" y="76"/>
                    <a:pt x="0" y="208"/>
                    <a:pt x="0" y="396"/>
                  </a:cubicBezTo>
                  <a:cubicBezTo>
                    <a:pt x="0" y="565"/>
                    <a:pt x="151" y="696"/>
                    <a:pt x="320" y="696"/>
                  </a:cubicBezTo>
                  <a:lnTo>
                    <a:pt x="1184" y="621"/>
                  </a:lnTo>
                  <a:cubicBezTo>
                    <a:pt x="1354" y="621"/>
                    <a:pt x="1485" y="471"/>
                    <a:pt x="1485" y="302"/>
                  </a:cubicBezTo>
                  <a:cubicBezTo>
                    <a:pt x="1485" y="132"/>
                    <a:pt x="1354" y="1"/>
                    <a:pt x="118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107"/>
            <p:cNvSpPr/>
            <p:nvPr/>
          </p:nvSpPr>
          <p:spPr>
            <a:xfrm rot="573180" flipH="1">
              <a:off x="6872239" y="4015692"/>
              <a:ext cx="388066" cy="192027"/>
            </a:xfrm>
            <a:custGeom>
              <a:avLst/>
              <a:gdLst/>
              <a:ahLst/>
              <a:cxnLst/>
              <a:rect l="l" t="t" r="r" b="b"/>
              <a:pathLst>
                <a:path w="4836" h="2393" extrusionOk="0">
                  <a:moveTo>
                    <a:pt x="4364" y="1"/>
                  </a:moveTo>
                  <a:cubicBezTo>
                    <a:pt x="4293" y="1"/>
                    <a:pt x="4220" y="25"/>
                    <a:pt x="4154" y="83"/>
                  </a:cubicBezTo>
                  <a:cubicBezTo>
                    <a:pt x="3628" y="553"/>
                    <a:pt x="3083" y="1116"/>
                    <a:pt x="2463" y="1455"/>
                  </a:cubicBezTo>
                  <a:cubicBezTo>
                    <a:pt x="2000" y="1713"/>
                    <a:pt x="1498" y="1775"/>
                    <a:pt x="985" y="1775"/>
                  </a:cubicBezTo>
                  <a:cubicBezTo>
                    <a:pt x="789" y="1775"/>
                    <a:pt x="592" y="1766"/>
                    <a:pt x="395" y="1756"/>
                  </a:cubicBezTo>
                  <a:cubicBezTo>
                    <a:pt x="0" y="1756"/>
                    <a:pt x="0" y="2376"/>
                    <a:pt x="395" y="2376"/>
                  </a:cubicBezTo>
                  <a:cubicBezTo>
                    <a:pt x="587" y="2386"/>
                    <a:pt x="778" y="2393"/>
                    <a:pt x="968" y="2393"/>
                  </a:cubicBezTo>
                  <a:cubicBezTo>
                    <a:pt x="1507" y="2393"/>
                    <a:pt x="2038" y="2335"/>
                    <a:pt x="2538" y="2113"/>
                  </a:cubicBezTo>
                  <a:cubicBezTo>
                    <a:pt x="3308" y="1756"/>
                    <a:pt x="3947" y="1060"/>
                    <a:pt x="4586" y="515"/>
                  </a:cubicBezTo>
                  <a:cubicBezTo>
                    <a:pt x="4836" y="310"/>
                    <a:pt x="4615" y="1"/>
                    <a:pt x="436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107"/>
            <p:cNvSpPr/>
            <p:nvPr/>
          </p:nvSpPr>
          <p:spPr>
            <a:xfrm rot="573180" flipH="1">
              <a:off x="7318697" y="1071922"/>
              <a:ext cx="1033800" cy="524403"/>
            </a:xfrm>
            <a:custGeom>
              <a:avLst/>
              <a:gdLst/>
              <a:ahLst/>
              <a:cxnLst/>
              <a:rect l="l" t="t" r="r" b="b"/>
              <a:pathLst>
                <a:path w="12883" h="6535" extrusionOk="0">
                  <a:moveTo>
                    <a:pt x="460" y="0"/>
                  </a:moveTo>
                  <a:cubicBezTo>
                    <a:pt x="212" y="0"/>
                    <a:pt x="0" y="309"/>
                    <a:pt x="235" y="514"/>
                  </a:cubicBezTo>
                  <a:lnTo>
                    <a:pt x="235" y="496"/>
                  </a:lnTo>
                  <a:cubicBezTo>
                    <a:pt x="3693" y="3390"/>
                    <a:pt x="9971" y="1981"/>
                    <a:pt x="12226" y="6379"/>
                  </a:cubicBezTo>
                  <a:cubicBezTo>
                    <a:pt x="12279" y="6489"/>
                    <a:pt x="12367" y="6535"/>
                    <a:pt x="12458" y="6535"/>
                  </a:cubicBezTo>
                  <a:cubicBezTo>
                    <a:pt x="12662" y="6535"/>
                    <a:pt x="12883" y="6306"/>
                    <a:pt x="12753" y="6059"/>
                  </a:cubicBezTo>
                  <a:cubicBezTo>
                    <a:pt x="10403" y="1473"/>
                    <a:pt x="4201" y="3033"/>
                    <a:pt x="667" y="82"/>
                  </a:cubicBezTo>
                  <a:cubicBezTo>
                    <a:pt x="601" y="25"/>
                    <a:pt x="529" y="0"/>
                    <a:pt x="46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107"/>
            <p:cNvSpPr/>
            <p:nvPr/>
          </p:nvSpPr>
          <p:spPr>
            <a:xfrm rot="573180" flipH="1">
              <a:off x="6963942" y="2644724"/>
              <a:ext cx="305574" cy="368246"/>
            </a:xfrm>
            <a:custGeom>
              <a:avLst/>
              <a:gdLst/>
              <a:ahLst/>
              <a:cxnLst/>
              <a:rect l="l" t="t" r="r" b="b"/>
              <a:pathLst>
                <a:path w="3808" h="4589" extrusionOk="0">
                  <a:moveTo>
                    <a:pt x="302" y="1"/>
                  </a:moveTo>
                  <a:cubicBezTo>
                    <a:pt x="147" y="1"/>
                    <a:pt x="0" y="100"/>
                    <a:pt x="10" y="304"/>
                  </a:cubicBezTo>
                  <a:cubicBezTo>
                    <a:pt x="128" y="1824"/>
                    <a:pt x="929" y="4588"/>
                    <a:pt x="2794" y="4588"/>
                  </a:cubicBezTo>
                  <a:cubicBezTo>
                    <a:pt x="3005" y="4588"/>
                    <a:pt x="3229" y="4553"/>
                    <a:pt x="3468" y="4477"/>
                  </a:cubicBezTo>
                  <a:cubicBezTo>
                    <a:pt x="3807" y="4358"/>
                    <a:pt x="3702" y="3856"/>
                    <a:pt x="3403" y="3856"/>
                  </a:cubicBezTo>
                  <a:cubicBezTo>
                    <a:pt x="3370" y="3856"/>
                    <a:pt x="3335" y="3862"/>
                    <a:pt x="3299" y="3875"/>
                  </a:cubicBezTo>
                  <a:cubicBezTo>
                    <a:pt x="3125" y="3931"/>
                    <a:pt x="2962" y="3956"/>
                    <a:pt x="2808" y="3956"/>
                  </a:cubicBezTo>
                  <a:cubicBezTo>
                    <a:pt x="1296" y="3956"/>
                    <a:pt x="717" y="1464"/>
                    <a:pt x="649" y="304"/>
                  </a:cubicBezTo>
                  <a:cubicBezTo>
                    <a:pt x="630" y="104"/>
                    <a:pt x="461" y="1"/>
                    <a:pt x="3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107"/>
            <p:cNvSpPr/>
            <p:nvPr/>
          </p:nvSpPr>
          <p:spPr>
            <a:xfrm rot="573180" flipH="1">
              <a:off x="6562658" y="3237050"/>
              <a:ext cx="582099" cy="233193"/>
            </a:xfrm>
            <a:custGeom>
              <a:avLst/>
              <a:gdLst/>
              <a:ahLst/>
              <a:cxnLst/>
              <a:rect l="l" t="t" r="r" b="b"/>
              <a:pathLst>
                <a:path w="7254" h="2906" extrusionOk="0">
                  <a:moveTo>
                    <a:pt x="2974" y="0"/>
                  </a:moveTo>
                  <a:cubicBezTo>
                    <a:pt x="2068" y="0"/>
                    <a:pt x="1079" y="436"/>
                    <a:pt x="319" y="758"/>
                  </a:cubicBezTo>
                  <a:cubicBezTo>
                    <a:pt x="1" y="875"/>
                    <a:pt x="85" y="1364"/>
                    <a:pt x="372" y="1364"/>
                  </a:cubicBezTo>
                  <a:cubicBezTo>
                    <a:pt x="408" y="1364"/>
                    <a:pt x="446" y="1357"/>
                    <a:pt x="488" y="1340"/>
                  </a:cubicBezTo>
                  <a:cubicBezTo>
                    <a:pt x="1210" y="1044"/>
                    <a:pt x="2074" y="659"/>
                    <a:pt x="2891" y="659"/>
                  </a:cubicBezTo>
                  <a:cubicBezTo>
                    <a:pt x="3265" y="659"/>
                    <a:pt x="3629" y="739"/>
                    <a:pt x="3965" y="946"/>
                  </a:cubicBezTo>
                  <a:cubicBezTo>
                    <a:pt x="4905" y="1528"/>
                    <a:pt x="5769" y="2224"/>
                    <a:pt x="6671" y="2844"/>
                  </a:cubicBezTo>
                  <a:cubicBezTo>
                    <a:pt x="6728" y="2887"/>
                    <a:pt x="6784" y="2906"/>
                    <a:pt x="6837" y="2906"/>
                  </a:cubicBezTo>
                  <a:cubicBezTo>
                    <a:pt x="7084" y="2906"/>
                    <a:pt x="7254" y="2504"/>
                    <a:pt x="6991" y="2318"/>
                  </a:cubicBezTo>
                  <a:cubicBezTo>
                    <a:pt x="5995" y="1604"/>
                    <a:pt x="4867" y="513"/>
                    <a:pt x="3721" y="119"/>
                  </a:cubicBezTo>
                  <a:cubicBezTo>
                    <a:pt x="3483" y="35"/>
                    <a:pt x="3232" y="0"/>
                    <a:pt x="297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107"/>
            <p:cNvSpPr/>
            <p:nvPr/>
          </p:nvSpPr>
          <p:spPr>
            <a:xfrm rot="573180" flipH="1">
              <a:off x="7368808" y="1988713"/>
              <a:ext cx="830298" cy="1249339"/>
            </a:xfrm>
            <a:custGeom>
              <a:avLst/>
              <a:gdLst/>
              <a:ahLst/>
              <a:cxnLst/>
              <a:rect l="l" t="t" r="r" b="b"/>
              <a:pathLst>
                <a:path w="10347" h="15569" extrusionOk="0">
                  <a:moveTo>
                    <a:pt x="9896" y="1"/>
                  </a:moveTo>
                  <a:cubicBezTo>
                    <a:pt x="9869" y="1"/>
                    <a:pt x="9841" y="4"/>
                    <a:pt x="9812" y="11"/>
                  </a:cubicBezTo>
                  <a:cubicBezTo>
                    <a:pt x="6805" y="857"/>
                    <a:pt x="4737" y="3168"/>
                    <a:pt x="3045" y="5687"/>
                  </a:cubicBezTo>
                  <a:cubicBezTo>
                    <a:pt x="2106" y="7078"/>
                    <a:pt x="1072" y="8544"/>
                    <a:pt x="546" y="10142"/>
                  </a:cubicBezTo>
                  <a:cubicBezTo>
                    <a:pt x="1" y="11796"/>
                    <a:pt x="76" y="13581"/>
                    <a:pt x="245" y="15273"/>
                  </a:cubicBezTo>
                  <a:cubicBezTo>
                    <a:pt x="264" y="15470"/>
                    <a:pt x="428" y="15569"/>
                    <a:pt x="583" y="15569"/>
                  </a:cubicBezTo>
                  <a:cubicBezTo>
                    <a:pt x="738" y="15569"/>
                    <a:pt x="884" y="15470"/>
                    <a:pt x="865" y="15273"/>
                  </a:cubicBezTo>
                  <a:cubicBezTo>
                    <a:pt x="715" y="13694"/>
                    <a:pt x="621" y="12059"/>
                    <a:pt x="1072" y="10517"/>
                  </a:cubicBezTo>
                  <a:cubicBezTo>
                    <a:pt x="1523" y="9014"/>
                    <a:pt x="2500" y="7661"/>
                    <a:pt x="3346" y="6345"/>
                  </a:cubicBezTo>
                  <a:cubicBezTo>
                    <a:pt x="5000" y="3845"/>
                    <a:pt x="6993" y="1458"/>
                    <a:pt x="9981" y="612"/>
                  </a:cubicBezTo>
                  <a:cubicBezTo>
                    <a:pt x="10346" y="508"/>
                    <a:pt x="10228" y="1"/>
                    <a:pt x="98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107"/>
            <p:cNvSpPr/>
            <p:nvPr/>
          </p:nvSpPr>
          <p:spPr>
            <a:xfrm rot="573180" flipH="1">
              <a:off x="6962515" y="4080314"/>
              <a:ext cx="259915" cy="157120"/>
            </a:xfrm>
            <a:custGeom>
              <a:avLst/>
              <a:gdLst/>
              <a:ahLst/>
              <a:cxnLst/>
              <a:rect l="l" t="t" r="r" b="b"/>
              <a:pathLst>
                <a:path w="3239" h="1958" extrusionOk="0">
                  <a:moveTo>
                    <a:pt x="2752" y="1"/>
                  </a:moveTo>
                  <a:cubicBezTo>
                    <a:pt x="2685" y="1"/>
                    <a:pt x="2616" y="22"/>
                    <a:pt x="2553" y="73"/>
                  </a:cubicBezTo>
                  <a:cubicBezTo>
                    <a:pt x="1896" y="618"/>
                    <a:pt x="1144" y="1050"/>
                    <a:pt x="336" y="1332"/>
                  </a:cubicBezTo>
                  <a:cubicBezTo>
                    <a:pt x="1" y="1466"/>
                    <a:pt x="98" y="1957"/>
                    <a:pt x="389" y="1957"/>
                  </a:cubicBezTo>
                  <a:cubicBezTo>
                    <a:pt x="425" y="1957"/>
                    <a:pt x="464" y="1950"/>
                    <a:pt x="505" y="1934"/>
                  </a:cubicBezTo>
                  <a:cubicBezTo>
                    <a:pt x="1407" y="1595"/>
                    <a:pt x="2253" y="1125"/>
                    <a:pt x="2986" y="524"/>
                  </a:cubicBezTo>
                  <a:cubicBezTo>
                    <a:pt x="3239" y="315"/>
                    <a:pt x="3008" y="1"/>
                    <a:pt x="27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107"/>
            <p:cNvSpPr/>
            <p:nvPr/>
          </p:nvSpPr>
          <p:spPr>
            <a:xfrm rot="573180" flipH="1">
              <a:off x="5926834" y="4385917"/>
              <a:ext cx="501774" cy="267137"/>
            </a:xfrm>
            <a:custGeom>
              <a:avLst/>
              <a:gdLst/>
              <a:ahLst/>
              <a:cxnLst/>
              <a:rect l="l" t="t" r="r" b="b"/>
              <a:pathLst>
                <a:path w="6253" h="3329" extrusionOk="0">
                  <a:moveTo>
                    <a:pt x="443" y="0"/>
                  </a:moveTo>
                  <a:cubicBezTo>
                    <a:pt x="208" y="0"/>
                    <a:pt x="1" y="307"/>
                    <a:pt x="218" y="524"/>
                  </a:cubicBezTo>
                  <a:cubicBezTo>
                    <a:pt x="1684" y="2028"/>
                    <a:pt x="3620" y="3005"/>
                    <a:pt x="5706" y="3325"/>
                  </a:cubicBezTo>
                  <a:cubicBezTo>
                    <a:pt x="5724" y="3328"/>
                    <a:pt x="5741" y="3329"/>
                    <a:pt x="5758" y="3329"/>
                  </a:cubicBezTo>
                  <a:cubicBezTo>
                    <a:pt x="6115" y="3329"/>
                    <a:pt x="6252" y="2777"/>
                    <a:pt x="5875" y="2724"/>
                  </a:cubicBezTo>
                  <a:lnTo>
                    <a:pt x="5857" y="2724"/>
                  </a:lnTo>
                  <a:cubicBezTo>
                    <a:pt x="3883" y="2442"/>
                    <a:pt x="2060" y="1521"/>
                    <a:pt x="650" y="92"/>
                  </a:cubicBezTo>
                  <a:cubicBezTo>
                    <a:pt x="586" y="28"/>
                    <a:pt x="513" y="0"/>
                    <a:pt x="44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107"/>
            <p:cNvSpPr/>
            <p:nvPr/>
          </p:nvSpPr>
          <p:spPr>
            <a:xfrm rot="573180" flipH="1">
              <a:off x="6718467" y="565375"/>
              <a:ext cx="1733058" cy="3292144"/>
            </a:xfrm>
            <a:custGeom>
              <a:avLst/>
              <a:gdLst/>
              <a:ahLst/>
              <a:cxnLst/>
              <a:rect l="l" t="t" r="r" b="b"/>
              <a:pathLst>
                <a:path w="21597" h="41026" extrusionOk="0">
                  <a:moveTo>
                    <a:pt x="3786" y="5975"/>
                  </a:moveTo>
                  <a:cubicBezTo>
                    <a:pt x="3830" y="5975"/>
                    <a:pt x="3889" y="6002"/>
                    <a:pt x="3928" y="6028"/>
                  </a:cubicBezTo>
                  <a:cubicBezTo>
                    <a:pt x="4229" y="6254"/>
                    <a:pt x="4530" y="6479"/>
                    <a:pt x="4812" y="6724"/>
                  </a:cubicBezTo>
                  <a:cubicBezTo>
                    <a:pt x="4981" y="6855"/>
                    <a:pt x="5094" y="7024"/>
                    <a:pt x="5188" y="7212"/>
                  </a:cubicBezTo>
                  <a:cubicBezTo>
                    <a:pt x="5338" y="7663"/>
                    <a:pt x="5714" y="7795"/>
                    <a:pt x="6071" y="7964"/>
                  </a:cubicBezTo>
                  <a:lnTo>
                    <a:pt x="6165" y="8002"/>
                  </a:lnTo>
                  <a:cubicBezTo>
                    <a:pt x="6146" y="8190"/>
                    <a:pt x="6128" y="8321"/>
                    <a:pt x="6109" y="8472"/>
                  </a:cubicBezTo>
                  <a:cubicBezTo>
                    <a:pt x="6071" y="8754"/>
                    <a:pt x="6052" y="9017"/>
                    <a:pt x="6015" y="9299"/>
                  </a:cubicBezTo>
                  <a:cubicBezTo>
                    <a:pt x="6015" y="9331"/>
                    <a:pt x="5931" y="9377"/>
                    <a:pt x="5884" y="9377"/>
                  </a:cubicBezTo>
                  <a:cubicBezTo>
                    <a:pt x="5876" y="9377"/>
                    <a:pt x="5870" y="9376"/>
                    <a:pt x="5864" y="9374"/>
                  </a:cubicBezTo>
                  <a:cubicBezTo>
                    <a:pt x="5413" y="9261"/>
                    <a:pt x="4943" y="9148"/>
                    <a:pt x="4511" y="8998"/>
                  </a:cubicBezTo>
                  <a:cubicBezTo>
                    <a:pt x="4267" y="8904"/>
                    <a:pt x="4041" y="8772"/>
                    <a:pt x="3853" y="8603"/>
                  </a:cubicBezTo>
                  <a:cubicBezTo>
                    <a:pt x="3459" y="8359"/>
                    <a:pt x="3083" y="8077"/>
                    <a:pt x="2726" y="7776"/>
                  </a:cubicBezTo>
                  <a:cubicBezTo>
                    <a:pt x="2425" y="7475"/>
                    <a:pt x="2124" y="7156"/>
                    <a:pt x="1861" y="6818"/>
                  </a:cubicBezTo>
                  <a:cubicBezTo>
                    <a:pt x="1823" y="6724"/>
                    <a:pt x="1786" y="6630"/>
                    <a:pt x="1786" y="6536"/>
                  </a:cubicBezTo>
                  <a:lnTo>
                    <a:pt x="1880" y="6498"/>
                  </a:lnTo>
                  <a:lnTo>
                    <a:pt x="2143" y="6874"/>
                  </a:lnTo>
                  <a:cubicBezTo>
                    <a:pt x="2194" y="6856"/>
                    <a:pt x="2239" y="6848"/>
                    <a:pt x="2282" y="6848"/>
                  </a:cubicBezTo>
                  <a:cubicBezTo>
                    <a:pt x="2507" y="6848"/>
                    <a:pt x="2633" y="7073"/>
                    <a:pt x="2838" y="7231"/>
                  </a:cubicBezTo>
                  <a:cubicBezTo>
                    <a:pt x="3308" y="7645"/>
                    <a:pt x="3816" y="8002"/>
                    <a:pt x="4304" y="8378"/>
                  </a:cubicBezTo>
                  <a:lnTo>
                    <a:pt x="4380" y="8265"/>
                  </a:lnTo>
                  <a:cubicBezTo>
                    <a:pt x="3816" y="7814"/>
                    <a:pt x="3101" y="7532"/>
                    <a:pt x="2707" y="6855"/>
                  </a:cubicBezTo>
                  <a:lnTo>
                    <a:pt x="2857" y="6724"/>
                  </a:lnTo>
                  <a:cubicBezTo>
                    <a:pt x="3195" y="7024"/>
                    <a:pt x="3477" y="7400"/>
                    <a:pt x="3891" y="7607"/>
                  </a:cubicBezTo>
                  <a:lnTo>
                    <a:pt x="3928" y="7551"/>
                  </a:lnTo>
                  <a:cubicBezTo>
                    <a:pt x="3684" y="7325"/>
                    <a:pt x="3440" y="7100"/>
                    <a:pt x="3177" y="6893"/>
                  </a:cubicBezTo>
                  <a:cubicBezTo>
                    <a:pt x="3045" y="6761"/>
                    <a:pt x="3026" y="6648"/>
                    <a:pt x="3158" y="6536"/>
                  </a:cubicBezTo>
                  <a:lnTo>
                    <a:pt x="3158" y="6536"/>
                  </a:lnTo>
                  <a:lnTo>
                    <a:pt x="4530" y="7701"/>
                  </a:lnTo>
                  <a:lnTo>
                    <a:pt x="4605" y="7626"/>
                  </a:lnTo>
                  <a:cubicBezTo>
                    <a:pt x="4417" y="7457"/>
                    <a:pt x="4229" y="7306"/>
                    <a:pt x="4022" y="7118"/>
                  </a:cubicBezTo>
                  <a:cubicBezTo>
                    <a:pt x="3816" y="6949"/>
                    <a:pt x="3609" y="6780"/>
                    <a:pt x="3421" y="6592"/>
                  </a:cubicBezTo>
                  <a:cubicBezTo>
                    <a:pt x="3365" y="6517"/>
                    <a:pt x="3346" y="6442"/>
                    <a:pt x="3365" y="6348"/>
                  </a:cubicBezTo>
                  <a:cubicBezTo>
                    <a:pt x="3477" y="6216"/>
                    <a:pt x="3590" y="6085"/>
                    <a:pt x="3741" y="5991"/>
                  </a:cubicBezTo>
                  <a:cubicBezTo>
                    <a:pt x="3752" y="5980"/>
                    <a:pt x="3767" y="5975"/>
                    <a:pt x="3786" y="5975"/>
                  </a:cubicBezTo>
                  <a:close/>
                  <a:moveTo>
                    <a:pt x="15168" y="13452"/>
                  </a:moveTo>
                  <a:cubicBezTo>
                    <a:pt x="15394" y="13471"/>
                    <a:pt x="15657" y="13490"/>
                    <a:pt x="15920" y="13528"/>
                  </a:cubicBezTo>
                  <a:cubicBezTo>
                    <a:pt x="16258" y="13565"/>
                    <a:pt x="16521" y="13866"/>
                    <a:pt x="16521" y="14204"/>
                  </a:cubicBezTo>
                  <a:cubicBezTo>
                    <a:pt x="16540" y="14674"/>
                    <a:pt x="16540" y="15163"/>
                    <a:pt x="16503" y="15633"/>
                  </a:cubicBezTo>
                  <a:cubicBezTo>
                    <a:pt x="16427" y="15952"/>
                    <a:pt x="16352" y="16272"/>
                    <a:pt x="16221" y="16572"/>
                  </a:cubicBezTo>
                  <a:cubicBezTo>
                    <a:pt x="16033" y="16290"/>
                    <a:pt x="15920" y="16046"/>
                    <a:pt x="15600" y="16009"/>
                  </a:cubicBezTo>
                  <a:cubicBezTo>
                    <a:pt x="15582" y="15933"/>
                    <a:pt x="15582" y="15877"/>
                    <a:pt x="15600" y="15802"/>
                  </a:cubicBezTo>
                  <a:cubicBezTo>
                    <a:pt x="15638" y="15708"/>
                    <a:pt x="15638" y="15614"/>
                    <a:pt x="15638" y="15501"/>
                  </a:cubicBezTo>
                  <a:lnTo>
                    <a:pt x="15638" y="15501"/>
                  </a:lnTo>
                  <a:lnTo>
                    <a:pt x="15037" y="16065"/>
                  </a:lnTo>
                  <a:cubicBezTo>
                    <a:pt x="15018" y="15858"/>
                    <a:pt x="15018" y="15651"/>
                    <a:pt x="15037" y="15445"/>
                  </a:cubicBezTo>
                  <a:cubicBezTo>
                    <a:pt x="15093" y="15050"/>
                    <a:pt x="15187" y="14674"/>
                    <a:pt x="15224" y="14279"/>
                  </a:cubicBezTo>
                  <a:cubicBezTo>
                    <a:pt x="15224" y="13997"/>
                    <a:pt x="15206" y="13734"/>
                    <a:pt x="15168" y="13471"/>
                  </a:cubicBezTo>
                  <a:lnTo>
                    <a:pt x="15168" y="13452"/>
                  </a:lnTo>
                  <a:close/>
                  <a:moveTo>
                    <a:pt x="6058" y="22483"/>
                  </a:moveTo>
                  <a:cubicBezTo>
                    <a:pt x="6131" y="22483"/>
                    <a:pt x="6225" y="22507"/>
                    <a:pt x="6297" y="22531"/>
                  </a:cubicBezTo>
                  <a:cubicBezTo>
                    <a:pt x="6372" y="22568"/>
                    <a:pt x="6428" y="22606"/>
                    <a:pt x="6485" y="22662"/>
                  </a:cubicBezTo>
                  <a:lnTo>
                    <a:pt x="5639" y="23000"/>
                  </a:lnTo>
                  <a:cubicBezTo>
                    <a:pt x="5733" y="22831"/>
                    <a:pt x="5846" y="22662"/>
                    <a:pt x="5958" y="22512"/>
                  </a:cubicBezTo>
                  <a:cubicBezTo>
                    <a:pt x="5979" y="22491"/>
                    <a:pt x="6015" y="22483"/>
                    <a:pt x="6058" y="22483"/>
                  </a:cubicBezTo>
                  <a:close/>
                  <a:moveTo>
                    <a:pt x="9379" y="26572"/>
                  </a:moveTo>
                  <a:lnTo>
                    <a:pt x="9379" y="26572"/>
                  </a:lnTo>
                  <a:cubicBezTo>
                    <a:pt x="9567" y="26628"/>
                    <a:pt x="9755" y="26703"/>
                    <a:pt x="9924" y="26778"/>
                  </a:cubicBezTo>
                  <a:cubicBezTo>
                    <a:pt x="9981" y="26797"/>
                    <a:pt x="9981" y="26910"/>
                    <a:pt x="9999" y="27004"/>
                  </a:cubicBezTo>
                  <a:cubicBezTo>
                    <a:pt x="9830" y="27004"/>
                    <a:pt x="9717" y="27004"/>
                    <a:pt x="9605" y="26985"/>
                  </a:cubicBezTo>
                  <a:cubicBezTo>
                    <a:pt x="9229" y="26966"/>
                    <a:pt x="9229" y="26966"/>
                    <a:pt x="9379" y="26572"/>
                  </a:cubicBezTo>
                  <a:close/>
                  <a:moveTo>
                    <a:pt x="9943" y="27624"/>
                  </a:moveTo>
                  <a:lnTo>
                    <a:pt x="9943" y="29316"/>
                  </a:lnTo>
                  <a:cubicBezTo>
                    <a:pt x="9898" y="29328"/>
                    <a:pt x="9854" y="29334"/>
                    <a:pt x="9810" y="29334"/>
                  </a:cubicBezTo>
                  <a:cubicBezTo>
                    <a:pt x="9522" y="29334"/>
                    <a:pt x="9269" y="29081"/>
                    <a:pt x="9285" y="28771"/>
                  </a:cubicBezTo>
                  <a:cubicBezTo>
                    <a:pt x="9285" y="28395"/>
                    <a:pt x="9285" y="28019"/>
                    <a:pt x="9285" y="27624"/>
                  </a:cubicBezTo>
                  <a:close/>
                  <a:moveTo>
                    <a:pt x="6955" y="29974"/>
                  </a:moveTo>
                  <a:lnTo>
                    <a:pt x="6955" y="29992"/>
                  </a:lnTo>
                  <a:cubicBezTo>
                    <a:pt x="7456" y="29992"/>
                    <a:pt x="7965" y="29984"/>
                    <a:pt x="8472" y="29984"/>
                  </a:cubicBezTo>
                  <a:cubicBezTo>
                    <a:pt x="8725" y="29984"/>
                    <a:pt x="8978" y="29986"/>
                    <a:pt x="9229" y="29992"/>
                  </a:cubicBezTo>
                  <a:cubicBezTo>
                    <a:pt x="9435" y="29992"/>
                    <a:pt x="9642" y="30011"/>
                    <a:pt x="9830" y="30030"/>
                  </a:cubicBezTo>
                  <a:cubicBezTo>
                    <a:pt x="9905" y="30068"/>
                    <a:pt x="9981" y="30105"/>
                    <a:pt x="10056" y="30143"/>
                  </a:cubicBezTo>
                  <a:lnTo>
                    <a:pt x="10018" y="30218"/>
                  </a:lnTo>
                  <a:cubicBezTo>
                    <a:pt x="9843" y="30218"/>
                    <a:pt x="9667" y="30210"/>
                    <a:pt x="9492" y="30210"/>
                  </a:cubicBezTo>
                  <a:cubicBezTo>
                    <a:pt x="9404" y="30210"/>
                    <a:pt x="9316" y="30212"/>
                    <a:pt x="9229" y="30218"/>
                  </a:cubicBezTo>
                  <a:cubicBezTo>
                    <a:pt x="8872" y="30255"/>
                    <a:pt x="8515" y="30312"/>
                    <a:pt x="8157" y="30349"/>
                  </a:cubicBezTo>
                  <a:cubicBezTo>
                    <a:pt x="8093" y="30356"/>
                    <a:pt x="8028" y="30359"/>
                    <a:pt x="7964" y="30359"/>
                  </a:cubicBezTo>
                  <a:cubicBezTo>
                    <a:pt x="7653" y="30359"/>
                    <a:pt x="7344" y="30286"/>
                    <a:pt x="7048" y="30161"/>
                  </a:cubicBezTo>
                  <a:cubicBezTo>
                    <a:pt x="7011" y="30143"/>
                    <a:pt x="6973" y="30086"/>
                    <a:pt x="6917" y="30049"/>
                  </a:cubicBezTo>
                  <a:lnTo>
                    <a:pt x="6955" y="29974"/>
                  </a:lnTo>
                  <a:close/>
                  <a:moveTo>
                    <a:pt x="13364" y="28996"/>
                  </a:moveTo>
                  <a:lnTo>
                    <a:pt x="13364" y="28996"/>
                  </a:lnTo>
                  <a:cubicBezTo>
                    <a:pt x="13495" y="29504"/>
                    <a:pt x="13608" y="30030"/>
                    <a:pt x="13740" y="30537"/>
                  </a:cubicBezTo>
                  <a:lnTo>
                    <a:pt x="13646" y="30575"/>
                  </a:lnTo>
                  <a:cubicBezTo>
                    <a:pt x="13307" y="30105"/>
                    <a:pt x="13364" y="29541"/>
                    <a:pt x="13364" y="28996"/>
                  </a:cubicBezTo>
                  <a:close/>
                  <a:moveTo>
                    <a:pt x="14322" y="29767"/>
                  </a:moveTo>
                  <a:lnTo>
                    <a:pt x="15300" y="30744"/>
                  </a:lnTo>
                  <a:cubicBezTo>
                    <a:pt x="15206" y="30707"/>
                    <a:pt x="15112" y="30688"/>
                    <a:pt x="14999" y="30688"/>
                  </a:cubicBezTo>
                  <a:cubicBezTo>
                    <a:pt x="14943" y="30688"/>
                    <a:pt x="14886" y="30725"/>
                    <a:pt x="14830" y="30763"/>
                  </a:cubicBezTo>
                  <a:cubicBezTo>
                    <a:pt x="14886" y="30801"/>
                    <a:pt x="14924" y="30838"/>
                    <a:pt x="14961" y="30876"/>
                  </a:cubicBezTo>
                  <a:cubicBezTo>
                    <a:pt x="15018" y="30988"/>
                    <a:pt x="15281" y="30988"/>
                    <a:pt x="15112" y="31195"/>
                  </a:cubicBezTo>
                  <a:cubicBezTo>
                    <a:pt x="15244" y="31217"/>
                    <a:pt x="15376" y="31226"/>
                    <a:pt x="15508" y="31226"/>
                  </a:cubicBezTo>
                  <a:cubicBezTo>
                    <a:pt x="15601" y="31226"/>
                    <a:pt x="15695" y="31222"/>
                    <a:pt x="15788" y="31214"/>
                  </a:cubicBezTo>
                  <a:cubicBezTo>
                    <a:pt x="16164" y="31139"/>
                    <a:pt x="16597" y="31139"/>
                    <a:pt x="16822" y="30650"/>
                  </a:cubicBezTo>
                  <a:lnTo>
                    <a:pt x="16822" y="30650"/>
                  </a:lnTo>
                  <a:cubicBezTo>
                    <a:pt x="16809" y="31138"/>
                    <a:pt x="16238" y="31508"/>
                    <a:pt x="15759" y="31508"/>
                  </a:cubicBezTo>
                  <a:cubicBezTo>
                    <a:pt x="15574" y="31508"/>
                    <a:pt x="15402" y="31453"/>
                    <a:pt x="15281" y="31327"/>
                  </a:cubicBezTo>
                  <a:cubicBezTo>
                    <a:pt x="15224" y="31270"/>
                    <a:pt x="15168" y="31233"/>
                    <a:pt x="15112" y="31214"/>
                  </a:cubicBezTo>
                  <a:lnTo>
                    <a:pt x="14830" y="31233"/>
                  </a:lnTo>
                  <a:lnTo>
                    <a:pt x="14322" y="29767"/>
                  </a:lnTo>
                  <a:close/>
                  <a:moveTo>
                    <a:pt x="14773" y="16027"/>
                  </a:moveTo>
                  <a:cubicBezTo>
                    <a:pt x="14943" y="16309"/>
                    <a:pt x="15037" y="16516"/>
                    <a:pt x="14905" y="16836"/>
                  </a:cubicBezTo>
                  <a:cubicBezTo>
                    <a:pt x="14755" y="17268"/>
                    <a:pt x="14661" y="17700"/>
                    <a:pt x="14585" y="18151"/>
                  </a:cubicBezTo>
                  <a:lnTo>
                    <a:pt x="14661" y="18189"/>
                  </a:lnTo>
                  <a:cubicBezTo>
                    <a:pt x="14792" y="17700"/>
                    <a:pt x="14924" y="17230"/>
                    <a:pt x="15055" y="16685"/>
                  </a:cubicBezTo>
                  <a:cubicBezTo>
                    <a:pt x="15206" y="16817"/>
                    <a:pt x="15337" y="16930"/>
                    <a:pt x="15262" y="17117"/>
                  </a:cubicBezTo>
                  <a:cubicBezTo>
                    <a:pt x="15130" y="17418"/>
                    <a:pt x="15037" y="17738"/>
                    <a:pt x="14943" y="18057"/>
                  </a:cubicBezTo>
                  <a:cubicBezTo>
                    <a:pt x="15018" y="17926"/>
                    <a:pt x="15093" y="17813"/>
                    <a:pt x="15168" y="17681"/>
                  </a:cubicBezTo>
                  <a:cubicBezTo>
                    <a:pt x="15262" y="17512"/>
                    <a:pt x="15281" y="17287"/>
                    <a:pt x="15412" y="17193"/>
                  </a:cubicBezTo>
                  <a:cubicBezTo>
                    <a:pt x="15427" y="17182"/>
                    <a:pt x="15447" y="17177"/>
                    <a:pt x="15471" y="17177"/>
                  </a:cubicBezTo>
                  <a:cubicBezTo>
                    <a:pt x="15572" y="17177"/>
                    <a:pt x="15745" y="17260"/>
                    <a:pt x="15882" y="17305"/>
                  </a:cubicBezTo>
                  <a:lnTo>
                    <a:pt x="15582" y="18471"/>
                  </a:lnTo>
                  <a:lnTo>
                    <a:pt x="15074" y="18584"/>
                  </a:lnTo>
                  <a:cubicBezTo>
                    <a:pt x="15300" y="19091"/>
                    <a:pt x="15506" y="19542"/>
                    <a:pt x="15732" y="19974"/>
                  </a:cubicBezTo>
                  <a:cubicBezTo>
                    <a:pt x="15864" y="20219"/>
                    <a:pt x="16051" y="20425"/>
                    <a:pt x="16164" y="20670"/>
                  </a:cubicBezTo>
                  <a:cubicBezTo>
                    <a:pt x="16371" y="21064"/>
                    <a:pt x="16559" y="21459"/>
                    <a:pt x="16691" y="21891"/>
                  </a:cubicBezTo>
                  <a:cubicBezTo>
                    <a:pt x="16935" y="22700"/>
                    <a:pt x="17104" y="23527"/>
                    <a:pt x="17292" y="24354"/>
                  </a:cubicBezTo>
                  <a:cubicBezTo>
                    <a:pt x="17292" y="24391"/>
                    <a:pt x="17254" y="24410"/>
                    <a:pt x="17254" y="24448"/>
                  </a:cubicBezTo>
                  <a:cubicBezTo>
                    <a:pt x="17010" y="25012"/>
                    <a:pt x="16766" y="25575"/>
                    <a:pt x="16521" y="26139"/>
                  </a:cubicBezTo>
                  <a:cubicBezTo>
                    <a:pt x="16465" y="26252"/>
                    <a:pt x="16390" y="26346"/>
                    <a:pt x="16277" y="26421"/>
                  </a:cubicBezTo>
                  <a:cubicBezTo>
                    <a:pt x="16070" y="26553"/>
                    <a:pt x="15939" y="26778"/>
                    <a:pt x="15638" y="26797"/>
                  </a:cubicBezTo>
                  <a:cubicBezTo>
                    <a:pt x="15488" y="26835"/>
                    <a:pt x="15337" y="26891"/>
                    <a:pt x="15206" y="26966"/>
                  </a:cubicBezTo>
                  <a:cubicBezTo>
                    <a:pt x="15460" y="27111"/>
                    <a:pt x="15737" y="27187"/>
                    <a:pt x="16018" y="27187"/>
                  </a:cubicBezTo>
                  <a:cubicBezTo>
                    <a:pt x="16173" y="27187"/>
                    <a:pt x="16330" y="27164"/>
                    <a:pt x="16484" y="27117"/>
                  </a:cubicBezTo>
                  <a:cubicBezTo>
                    <a:pt x="17029" y="26929"/>
                    <a:pt x="17461" y="26515"/>
                    <a:pt x="17668" y="25989"/>
                  </a:cubicBezTo>
                  <a:cubicBezTo>
                    <a:pt x="17856" y="25575"/>
                    <a:pt x="17762" y="25162"/>
                    <a:pt x="17856" y="24767"/>
                  </a:cubicBezTo>
                  <a:cubicBezTo>
                    <a:pt x="17875" y="24636"/>
                    <a:pt x="17762" y="24466"/>
                    <a:pt x="17687" y="24335"/>
                  </a:cubicBezTo>
                  <a:cubicBezTo>
                    <a:pt x="17611" y="24072"/>
                    <a:pt x="17649" y="23809"/>
                    <a:pt x="17799" y="23583"/>
                  </a:cubicBezTo>
                  <a:cubicBezTo>
                    <a:pt x="17969" y="23414"/>
                    <a:pt x="18157" y="23245"/>
                    <a:pt x="18326" y="23057"/>
                  </a:cubicBezTo>
                  <a:cubicBezTo>
                    <a:pt x="18514" y="22812"/>
                    <a:pt x="18702" y="22549"/>
                    <a:pt x="18908" y="22249"/>
                  </a:cubicBezTo>
                  <a:cubicBezTo>
                    <a:pt x="19171" y="22531"/>
                    <a:pt x="19604" y="22662"/>
                    <a:pt x="19604" y="23188"/>
                  </a:cubicBezTo>
                  <a:cubicBezTo>
                    <a:pt x="19604" y="23921"/>
                    <a:pt x="19679" y="24673"/>
                    <a:pt x="19792" y="25387"/>
                  </a:cubicBezTo>
                  <a:cubicBezTo>
                    <a:pt x="19923" y="26158"/>
                    <a:pt x="20130" y="26910"/>
                    <a:pt x="20299" y="27680"/>
                  </a:cubicBezTo>
                  <a:cubicBezTo>
                    <a:pt x="20356" y="27850"/>
                    <a:pt x="20337" y="28038"/>
                    <a:pt x="20374" y="28226"/>
                  </a:cubicBezTo>
                  <a:cubicBezTo>
                    <a:pt x="20506" y="28752"/>
                    <a:pt x="20638" y="29278"/>
                    <a:pt x="20750" y="29804"/>
                  </a:cubicBezTo>
                  <a:cubicBezTo>
                    <a:pt x="20788" y="30068"/>
                    <a:pt x="20807" y="30312"/>
                    <a:pt x="20769" y="30575"/>
                  </a:cubicBezTo>
                  <a:cubicBezTo>
                    <a:pt x="20732" y="30932"/>
                    <a:pt x="20656" y="31289"/>
                    <a:pt x="20581" y="31646"/>
                  </a:cubicBezTo>
                  <a:cubicBezTo>
                    <a:pt x="20506" y="31928"/>
                    <a:pt x="20224" y="31947"/>
                    <a:pt x="19998" y="32041"/>
                  </a:cubicBezTo>
                  <a:cubicBezTo>
                    <a:pt x="19923" y="32060"/>
                    <a:pt x="19848" y="32060"/>
                    <a:pt x="19773" y="32060"/>
                  </a:cubicBezTo>
                  <a:cubicBezTo>
                    <a:pt x="19748" y="32065"/>
                    <a:pt x="19725" y="32068"/>
                    <a:pt x="19703" y="32068"/>
                  </a:cubicBezTo>
                  <a:cubicBezTo>
                    <a:pt x="19583" y="32068"/>
                    <a:pt x="19529" y="31981"/>
                    <a:pt x="19529" y="31853"/>
                  </a:cubicBezTo>
                  <a:cubicBezTo>
                    <a:pt x="19547" y="31646"/>
                    <a:pt x="19491" y="31440"/>
                    <a:pt x="19698" y="31252"/>
                  </a:cubicBezTo>
                  <a:cubicBezTo>
                    <a:pt x="19848" y="31045"/>
                    <a:pt x="19998" y="30838"/>
                    <a:pt x="20111" y="30613"/>
                  </a:cubicBezTo>
                  <a:lnTo>
                    <a:pt x="20111" y="30613"/>
                  </a:lnTo>
                  <a:lnTo>
                    <a:pt x="19905" y="30669"/>
                  </a:lnTo>
                  <a:lnTo>
                    <a:pt x="19980" y="30143"/>
                  </a:lnTo>
                  <a:lnTo>
                    <a:pt x="19980" y="30143"/>
                  </a:lnTo>
                  <a:cubicBezTo>
                    <a:pt x="19848" y="30199"/>
                    <a:pt x="19735" y="30274"/>
                    <a:pt x="19623" y="30331"/>
                  </a:cubicBezTo>
                  <a:cubicBezTo>
                    <a:pt x="19284" y="30575"/>
                    <a:pt x="18927" y="30763"/>
                    <a:pt x="18871" y="31214"/>
                  </a:cubicBezTo>
                  <a:cubicBezTo>
                    <a:pt x="18814" y="31628"/>
                    <a:pt x="18758" y="32022"/>
                    <a:pt x="19059" y="32379"/>
                  </a:cubicBezTo>
                  <a:cubicBezTo>
                    <a:pt x="19061" y="32381"/>
                    <a:pt x="19063" y="32383"/>
                    <a:pt x="19065" y="32386"/>
                  </a:cubicBezTo>
                  <a:lnTo>
                    <a:pt x="19065" y="32386"/>
                  </a:lnTo>
                  <a:cubicBezTo>
                    <a:pt x="18955" y="32438"/>
                    <a:pt x="18828" y="32473"/>
                    <a:pt x="18702" y="32473"/>
                  </a:cubicBezTo>
                  <a:cubicBezTo>
                    <a:pt x="18614" y="32486"/>
                    <a:pt x="18524" y="32492"/>
                    <a:pt x="18434" y="32492"/>
                  </a:cubicBezTo>
                  <a:cubicBezTo>
                    <a:pt x="18253" y="32492"/>
                    <a:pt x="18069" y="32467"/>
                    <a:pt x="17893" y="32417"/>
                  </a:cubicBezTo>
                  <a:cubicBezTo>
                    <a:pt x="17724" y="32361"/>
                    <a:pt x="17762" y="31909"/>
                    <a:pt x="17931" y="31665"/>
                  </a:cubicBezTo>
                  <a:cubicBezTo>
                    <a:pt x="18175" y="31402"/>
                    <a:pt x="18401" y="31120"/>
                    <a:pt x="18589" y="30801"/>
                  </a:cubicBezTo>
                  <a:cubicBezTo>
                    <a:pt x="18702" y="30594"/>
                    <a:pt x="18908" y="30349"/>
                    <a:pt x="18739" y="30049"/>
                  </a:cubicBezTo>
                  <a:cubicBezTo>
                    <a:pt x="18683" y="29955"/>
                    <a:pt x="18720" y="29786"/>
                    <a:pt x="18720" y="29654"/>
                  </a:cubicBezTo>
                  <a:cubicBezTo>
                    <a:pt x="18720" y="29598"/>
                    <a:pt x="18702" y="29541"/>
                    <a:pt x="18683" y="29485"/>
                  </a:cubicBezTo>
                  <a:lnTo>
                    <a:pt x="18608" y="29428"/>
                  </a:lnTo>
                  <a:cubicBezTo>
                    <a:pt x="18570" y="29504"/>
                    <a:pt x="18514" y="29579"/>
                    <a:pt x="18476" y="29635"/>
                  </a:cubicBezTo>
                  <a:cubicBezTo>
                    <a:pt x="18232" y="29992"/>
                    <a:pt x="17987" y="30349"/>
                    <a:pt x="17743" y="30707"/>
                  </a:cubicBezTo>
                  <a:cubicBezTo>
                    <a:pt x="17674" y="30776"/>
                    <a:pt x="17540" y="30878"/>
                    <a:pt x="17475" y="30878"/>
                  </a:cubicBezTo>
                  <a:cubicBezTo>
                    <a:pt x="17470" y="30878"/>
                    <a:pt x="17465" y="30877"/>
                    <a:pt x="17461" y="30876"/>
                  </a:cubicBezTo>
                  <a:cubicBezTo>
                    <a:pt x="17330" y="30819"/>
                    <a:pt x="17198" y="30725"/>
                    <a:pt x="17104" y="30613"/>
                  </a:cubicBezTo>
                  <a:lnTo>
                    <a:pt x="17142" y="30556"/>
                  </a:lnTo>
                  <a:lnTo>
                    <a:pt x="16954" y="30556"/>
                  </a:lnTo>
                  <a:lnTo>
                    <a:pt x="16954" y="30481"/>
                  </a:lnTo>
                  <a:cubicBezTo>
                    <a:pt x="17179" y="30086"/>
                    <a:pt x="17367" y="29692"/>
                    <a:pt x="17518" y="29278"/>
                  </a:cubicBezTo>
                  <a:cubicBezTo>
                    <a:pt x="17574" y="29015"/>
                    <a:pt x="17593" y="28733"/>
                    <a:pt x="17574" y="28470"/>
                  </a:cubicBezTo>
                  <a:cubicBezTo>
                    <a:pt x="17630" y="28132"/>
                    <a:pt x="17499" y="27812"/>
                    <a:pt x="17254" y="27624"/>
                  </a:cubicBezTo>
                  <a:cubicBezTo>
                    <a:pt x="17198" y="27587"/>
                    <a:pt x="17198" y="27493"/>
                    <a:pt x="17198" y="27474"/>
                  </a:cubicBezTo>
                  <a:lnTo>
                    <a:pt x="16803" y="27474"/>
                  </a:lnTo>
                  <a:lnTo>
                    <a:pt x="16878" y="27756"/>
                  </a:lnTo>
                  <a:lnTo>
                    <a:pt x="16972" y="27756"/>
                  </a:lnTo>
                  <a:cubicBezTo>
                    <a:pt x="16634" y="28789"/>
                    <a:pt x="16333" y="29842"/>
                    <a:pt x="15450" y="30575"/>
                  </a:cubicBezTo>
                  <a:cubicBezTo>
                    <a:pt x="14773" y="30368"/>
                    <a:pt x="14473" y="29823"/>
                    <a:pt x="14210" y="29297"/>
                  </a:cubicBezTo>
                  <a:cubicBezTo>
                    <a:pt x="14040" y="28940"/>
                    <a:pt x="14040" y="28489"/>
                    <a:pt x="14003" y="28094"/>
                  </a:cubicBezTo>
                  <a:cubicBezTo>
                    <a:pt x="13965" y="27680"/>
                    <a:pt x="13965" y="27286"/>
                    <a:pt x="13928" y="26816"/>
                  </a:cubicBezTo>
                  <a:lnTo>
                    <a:pt x="13928" y="26816"/>
                  </a:lnTo>
                  <a:cubicBezTo>
                    <a:pt x="14078" y="26853"/>
                    <a:pt x="14210" y="26872"/>
                    <a:pt x="14360" y="26891"/>
                  </a:cubicBezTo>
                  <a:cubicBezTo>
                    <a:pt x="14548" y="26872"/>
                    <a:pt x="14717" y="26835"/>
                    <a:pt x="14886" y="26741"/>
                  </a:cubicBezTo>
                  <a:cubicBezTo>
                    <a:pt x="15206" y="26515"/>
                    <a:pt x="15506" y="26252"/>
                    <a:pt x="15788" y="25970"/>
                  </a:cubicBezTo>
                  <a:cubicBezTo>
                    <a:pt x="15995" y="25726"/>
                    <a:pt x="16164" y="25463"/>
                    <a:pt x="16277" y="25181"/>
                  </a:cubicBezTo>
                  <a:cubicBezTo>
                    <a:pt x="16691" y="24410"/>
                    <a:pt x="16841" y="23545"/>
                    <a:pt x="16747" y="22700"/>
                  </a:cubicBezTo>
                  <a:cubicBezTo>
                    <a:pt x="16747" y="22531"/>
                    <a:pt x="16747" y="22361"/>
                    <a:pt x="16728" y="22192"/>
                  </a:cubicBezTo>
                  <a:cubicBezTo>
                    <a:pt x="16694" y="22089"/>
                    <a:pt x="16691" y="21906"/>
                    <a:pt x="16516" y="21906"/>
                  </a:cubicBezTo>
                  <a:cubicBezTo>
                    <a:pt x="16500" y="21906"/>
                    <a:pt x="16483" y="21907"/>
                    <a:pt x="16465" y="21910"/>
                  </a:cubicBezTo>
                  <a:cubicBezTo>
                    <a:pt x="16427" y="21910"/>
                    <a:pt x="16390" y="21816"/>
                    <a:pt x="16333" y="21760"/>
                  </a:cubicBezTo>
                  <a:cubicBezTo>
                    <a:pt x="16277" y="21685"/>
                    <a:pt x="16202" y="21628"/>
                    <a:pt x="16089" y="21534"/>
                  </a:cubicBezTo>
                  <a:cubicBezTo>
                    <a:pt x="16089" y="21610"/>
                    <a:pt x="16070" y="21685"/>
                    <a:pt x="16070" y="21760"/>
                  </a:cubicBezTo>
                  <a:cubicBezTo>
                    <a:pt x="16127" y="22380"/>
                    <a:pt x="16070" y="23000"/>
                    <a:pt x="15882" y="23602"/>
                  </a:cubicBezTo>
                  <a:cubicBezTo>
                    <a:pt x="15732" y="24316"/>
                    <a:pt x="15488" y="25030"/>
                    <a:pt x="14943" y="25575"/>
                  </a:cubicBezTo>
                  <a:cubicBezTo>
                    <a:pt x="14679" y="25857"/>
                    <a:pt x="14435" y="26177"/>
                    <a:pt x="14172" y="26459"/>
                  </a:cubicBezTo>
                  <a:cubicBezTo>
                    <a:pt x="14116" y="26515"/>
                    <a:pt x="14040" y="26515"/>
                    <a:pt x="13984" y="26553"/>
                  </a:cubicBezTo>
                  <a:cubicBezTo>
                    <a:pt x="13928" y="26628"/>
                    <a:pt x="13852" y="26703"/>
                    <a:pt x="13796" y="26778"/>
                  </a:cubicBezTo>
                  <a:cubicBezTo>
                    <a:pt x="13796" y="26703"/>
                    <a:pt x="13815" y="26609"/>
                    <a:pt x="13796" y="26534"/>
                  </a:cubicBezTo>
                  <a:cubicBezTo>
                    <a:pt x="13796" y="26459"/>
                    <a:pt x="13796" y="26327"/>
                    <a:pt x="13758" y="26308"/>
                  </a:cubicBezTo>
                  <a:cubicBezTo>
                    <a:pt x="13514" y="26158"/>
                    <a:pt x="13552" y="25933"/>
                    <a:pt x="13570" y="25707"/>
                  </a:cubicBezTo>
                  <a:cubicBezTo>
                    <a:pt x="13570" y="25632"/>
                    <a:pt x="13570" y="25575"/>
                    <a:pt x="13570" y="25519"/>
                  </a:cubicBezTo>
                  <a:cubicBezTo>
                    <a:pt x="13401" y="25575"/>
                    <a:pt x="13401" y="25575"/>
                    <a:pt x="13383" y="25951"/>
                  </a:cubicBezTo>
                  <a:cubicBezTo>
                    <a:pt x="13307" y="25895"/>
                    <a:pt x="13232" y="25857"/>
                    <a:pt x="13195" y="25820"/>
                  </a:cubicBezTo>
                  <a:cubicBezTo>
                    <a:pt x="13044" y="25463"/>
                    <a:pt x="12706" y="25331"/>
                    <a:pt x="12443" y="25087"/>
                  </a:cubicBezTo>
                  <a:cubicBezTo>
                    <a:pt x="11898" y="24617"/>
                    <a:pt x="11334" y="24166"/>
                    <a:pt x="10751" y="23715"/>
                  </a:cubicBezTo>
                  <a:cubicBezTo>
                    <a:pt x="10432" y="23452"/>
                    <a:pt x="10112" y="23226"/>
                    <a:pt x="9774" y="22982"/>
                  </a:cubicBezTo>
                  <a:cubicBezTo>
                    <a:pt x="9642" y="22925"/>
                    <a:pt x="9511" y="22869"/>
                    <a:pt x="9379" y="22850"/>
                  </a:cubicBezTo>
                  <a:lnTo>
                    <a:pt x="9379" y="22850"/>
                  </a:lnTo>
                  <a:lnTo>
                    <a:pt x="9454" y="23076"/>
                  </a:lnTo>
                  <a:lnTo>
                    <a:pt x="9417" y="23132"/>
                  </a:lnTo>
                  <a:cubicBezTo>
                    <a:pt x="8496" y="22455"/>
                    <a:pt x="7424" y="22098"/>
                    <a:pt x="6297" y="22042"/>
                  </a:cubicBezTo>
                  <a:cubicBezTo>
                    <a:pt x="6466" y="21666"/>
                    <a:pt x="6673" y="21290"/>
                    <a:pt x="6917" y="20952"/>
                  </a:cubicBezTo>
                  <a:cubicBezTo>
                    <a:pt x="7199" y="20576"/>
                    <a:pt x="7537" y="20256"/>
                    <a:pt x="7913" y="19974"/>
                  </a:cubicBezTo>
                  <a:cubicBezTo>
                    <a:pt x="8515" y="19523"/>
                    <a:pt x="9135" y="19110"/>
                    <a:pt x="9793" y="18734"/>
                  </a:cubicBezTo>
                  <a:cubicBezTo>
                    <a:pt x="10131" y="18508"/>
                    <a:pt x="10507" y="18358"/>
                    <a:pt x="10845" y="18189"/>
                  </a:cubicBezTo>
                  <a:cubicBezTo>
                    <a:pt x="10845" y="18132"/>
                    <a:pt x="10845" y="18057"/>
                    <a:pt x="10864" y="18057"/>
                  </a:cubicBezTo>
                  <a:cubicBezTo>
                    <a:pt x="11052" y="17944"/>
                    <a:pt x="11240" y="17869"/>
                    <a:pt x="11428" y="17775"/>
                  </a:cubicBezTo>
                  <a:cubicBezTo>
                    <a:pt x="11522" y="17738"/>
                    <a:pt x="11597" y="17663"/>
                    <a:pt x="11691" y="17606"/>
                  </a:cubicBezTo>
                  <a:cubicBezTo>
                    <a:pt x="11722" y="17627"/>
                    <a:pt x="11756" y="17634"/>
                    <a:pt x="11793" y="17634"/>
                  </a:cubicBezTo>
                  <a:cubicBezTo>
                    <a:pt x="11894" y="17634"/>
                    <a:pt x="12015" y="17578"/>
                    <a:pt x="12136" y="17578"/>
                  </a:cubicBezTo>
                  <a:cubicBezTo>
                    <a:pt x="12216" y="17578"/>
                    <a:pt x="12294" y="17602"/>
                    <a:pt x="12368" y="17681"/>
                  </a:cubicBezTo>
                  <a:cubicBezTo>
                    <a:pt x="13270" y="17343"/>
                    <a:pt x="14247" y="17042"/>
                    <a:pt x="14773" y="16027"/>
                  </a:cubicBezTo>
                  <a:close/>
                  <a:moveTo>
                    <a:pt x="14294" y="34878"/>
                  </a:moveTo>
                  <a:cubicBezTo>
                    <a:pt x="14379" y="34878"/>
                    <a:pt x="14476" y="34885"/>
                    <a:pt x="14585" y="34898"/>
                  </a:cubicBezTo>
                  <a:lnTo>
                    <a:pt x="14585" y="34992"/>
                  </a:lnTo>
                  <a:lnTo>
                    <a:pt x="13758" y="35142"/>
                  </a:lnTo>
                  <a:cubicBezTo>
                    <a:pt x="13845" y="34955"/>
                    <a:pt x="14009" y="34878"/>
                    <a:pt x="14294" y="34878"/>
                  </a:cubicBezTo>
                  <a:close/>
                  <a:moveTo>
                    <a:pt x="2109" y="1"/>
                  </a:moveTo>
                  <a:cubicBezTo>
                    <a:pt x="2052" y="1"/>
                    <a:pt x="1994" y="5"/>
                    <a:pt x="1936" y="14"/>
                  </a:cubicBezTo>
                  <a:cubicBezTo>
                    <a:pt x="1830" y="20"/>
                    <a:pt x="1723" y="22"/>
                    <a:pt x="1617" y="22"/>
                  </a:cubicBezTo>
                  <a:cubicBezTo>
                    <a:pt x="1404" y="22"/>
                    <a:pt x="1191" y="14"/>
                    <a:pt x="978" y="14"/>
                  </a:cubicBezTo>
                  <a:lnTo>
                    <a:pt x="940" y="390"/>
                  </a:lnTo>
                  <a:lnTo>
                    <a:pt x="884" y="352"/>
                  </a:lnTo>
                  <a:cubicBezTo>
                    <a:pt x="771" y="484"/>
                    <a:pt x="583" y="596"/>
                    <a:pt x="526" y="747"/>
                  </a:cubicBezTo>
                  <a:cubicBezTo>
                    <a:pt x="339" y="1217"/>
                    <a:pt x="226" y="1686"/>
                    <a:pt x="169" y="2194"/>
                  </a:cubicBezTo>
                  <a:cubicBezTo>
                    <a:pt x="132" y="3021"/>
                    <a:pt x="0" y="3867"/>
                    <a:pt x="226" y="4731"/>
                  </a:cubicBezTo>
                  <a:cubicBezTo>
                    <a:pt x="414" y="5427"/>
                    <a:pt x="658" y="6085"/>
                    <a:pt x="978" y="6724"/>
                  </a:cubicBezTo>
                  <a:cubicBezTo>
                    <a:pt x="1147" y="7006"/>
                    <a:pt x="1353" y="7287"/>
                    <a:pt x="1560" y="7532"/>
                  </a:cubicBezTo>
                  <a:cubicBezTo>
                    <a:pt x="1729" y="7757"/>
                    <a:pt x="1936" y="7945"/>
                    <a:pt x="2143" y="8114"/>
                  </a:cubicBezTo>
                  <a:cubicBezTo>
                    <a:pt x="2237" y="8246"/>
                    <a:pt x="2350" y="8340"/>
                    <a:pt x="2462" y="8434"/>
                  </a:cubicBezTo>
                  <a:cubicBezTo>
                    <a:pt x="2744" y="8641"/>
                    <a:pt x="3083" y="8810"/>
                    <a:pt x="3383" y="8979"/>
                  </a:cubicBezTo>
                  <a:cubicBezTo>
                    <a:pt x="3684" y="9167"/>
                    <a:pt x="3985" y="9355"/>
                    <a:pt x="4304" y="9505"/>
                  </a:cubicBezTo>
                  <a:cubicBezTo>
                    <a:pt x="4492" y="9581"/>
                    <a:pt x="4680" y="9637"/>
                    <a:pt x="4887" y="9693"/>
                  </a:cubicBezTo>
                  <a:cubicBezTo>
                    <a:pt x="4957" y="9711"/>
                    <a:pt x="5044" y="9827"/>
                    <a:pt x="5101" y="9827"/>
                  </a:cubicBezTo>
                  <a:cubicBezTo>
                    <a:pt x="5105" y="9827"/>
                    <a:pt x="5109" y="9826"/>
                    <a:pt x="5113" y="9825"/>
                  </a:cubicBezTo>
                  <a:cubicBezTo>
                    <a:pt x="5178" y="9799"/>
                    <a:pt x="5241" y="9789"/>
                    <a:pt x="5302" y="9789"/>
                  </a:cubicBezTo>
                  <a:cubicBezTo>
                    <a:pt x="5508" y="9789"/>
                    <a:pt x="5700" y="9900"/>
                    <a:pt x="5902" y="9900"/>
                  </a:cubicBezTo>
                  <a:cubicBezTo>
                    <a:pt x="5940" y="9900"/>
                    <a:pt x="5996" y="9956"/>
                    <a:pt x="6052" y="9975"/>
                  </a:cubicBezTo>
                  <a:cubicBezTo>
                    <a:pt x="6184" y="10050"/>
                    <a:pt x="6315" y="10088"/>
                    <a:pt x="6466" y="10126"/>
                  </a:cubicBezTo>
                  <a:cubicBezTo>
                    <a:pt x="6569" y="10135"/>
                    <a:pt x="6673" y="10140"/>
                    <a:pt x="6774" y="10140"/>
                  </a:cubicBezTo>
                  <a:cubicBezTo>
                    <a:pt x="6875" y="10140"/>
                    <a:pt x="6973" y="10135"/>
                    <a:pt x="7067" y="10126"/>
                  </a:cubicBezTo>
                  <a:lnTo>
                    <a:pt x="7030" y="10032"/>
                  </a:lnTo>
                  <a:lnTo>
                    <a:pt x="7969" y="10032"/>
                  </a:lnTo>
                  <a:lnTo>
                    <a:pt x="7988" y="9938"/>
                  </a:lnTo>
                  <a:lnTo>
                    <a:pt x="6898" y="9656"/>
                  </a:lnTo>
                  <a:cubicBezTo>
                    <a:pt x="7086" y="9167"/>
                    <a:pt x="7236" y="8716"/>
                    <a:pt x="7424" y="8227"/>
                  </a:cubicBezTo>
                  <a:lnTo>
                    <a:pt x="8139" y="8359"/>
                  </a:lnTo>
                  <a:lnTo>
                    <a:pt x="8157" y="8265"/>
                  </a:lnTo>
                  <a:lnTo>
                    <a:pt x="7932" y="8171"/>
                  </a:lnTo>
                  <a:cubicBezTo>
                    <a:pt x="8082" y="8171"/>
                    <a:pt x="8214" y="8190"/>
                    <a:pt x="8364" y="8208"/>
                  </a:cubicBezTo>
                  <a:cubicBezTo>
                    <a:pt x="8439" y="8227"/>
                    <a:pt x="8571" y="8246"/>
                    <a:pt x="8571" y="8284"/>
                  </a:cubicBezTo>
                  <a:cubicBezTo>
                    <a:pt x="8594" y="8435"/>
                    <a:pt x="8675" y="8464"/>
                    <a:pt x="8765" y="8464"/>
                  </a:cubicBezTo>
                  <a:cubicBezTo>
                    <a:pt x="8820" y="8464"/>
                    <a:pt x="8878" y="8453"/>
                    <a:pt x="8928" y="8453"/>
                  </a:cubicBezTo>
                  <a:cubicBezTo>
                    <a:pt x="9022" y="8453"/>
                    <a:pt x="9097" y="8453"/>
                    <a:pt x="9191" y="8472"/>
                  </a:cubicBezTo>
                  <a:cubicBezTo>
                    <a:pt x="9548" y="8566"/>
                    <a:pt x="9905" y="8678"/>
                    <a:pt x="10281" y="8754"/>
                  </a:cubicBezTo>
                  <a:cubicBezTo>
                    <a:pt x="10770" y="8866"/>
                    <a:pt x="11277" y="8960"/>
                    <a:pt x="11766" y="9073"/>
                  </a:cubicBezTo>
                  <a:cubicBezTo>
                    <a:pt x="11823" y="9073"/>
                    <a:pt x="11841" y="9111"/>
                    <a:pt x="11916" y="9148"/>
                  </a:cubicBezTo>
                  <a:cubicBezTo>
                    <a:pt x="11691" y="9280"/>
                    <a:pt x="11447" y="9242"/>
                    <a:pt x="11315" y="9543"/>
                  </a:cubicBezTo>
                  <a:cubicBezTo>
                    <a:pt x="11202" y="9862"/>
                    <a:pt x="11503" y="9994"/>
                    <a:pt x="11428" y="10276"/>
                  </a:cubicBezTo>
                  <a:cubicBezTo>
                    <a:pt x="11315" y="10220"/>
                    <a:pt x="11202" y="10201"/>
                    <a:pt x="11089" y="10163"/>
                  </a:cubicBezTo>
                  <a:cubicBezTo>
                    <a:pt x="10582" y="10069"/>
                    <a:pt x="10056" y="9956"/>
                    <a:pt x="9548" y="9825"/>
                  </a:cubicBezTo>
                  <a:cubicBezTo>
                    <a:pt x="9509" y="9812"/>
                    <a:pt x="9469" y="9807"/>
                    <a:pt x="9428" y="9807"/>
                  </a:cubicBezTo>
                  <a:cubicBezTo>
                    <a:pt x="9293" y="9807"/>
                    <a:pt x="9154" y="9863"/>
                    <a:pt x="9024" y="9863"/>
                  </a:cubicBezTo>
                  <a:cubicBezTo>
                    <a:pt x="8914" y="9863"/>
                    <a:pt x="8810" y="9823"/>
                    <a:pt x="8721" y="9674"/>
                  </a:cubicBezTo>
                  <a:lnTo>
                    <a:pt x="8721" y="9674"/>
                  </a:lnTo>
                  <a:cubicBezTo>
                    <a:pt x="8702" y="9750"/>
                    <a:pt x="8702" y="9806"/>
                    <a:pt x="8740" y="9825"/>
                  </a:cubicBezTo>
                  <a:cubicBezTo>
                    <a:pt x="9003" y="10013"/>
                    <a:pt x="9304" y="10163"/>
                    <a:pt x="9586" y="10295"/>
                  </a:cubicBezTo>
                  <a:cubicBezTo>
                    <a:pt x="9924" y="10464"/>
                    <a:pt x="10281" y="10595"/>
                    <a:pt x="10638" y="10708"/>
                  </a:cubicBezTo>
                  <a:cubicBezTo>
                    <a:pt x="10883" y="10783"/>
                    <a:pt x="11127" y="10859"/>
                    <a:pt x="11371" y="10915"/>
                  </a:cubicBezTo>
                  <a:cubicBezTo>
                    <a:pt x="11860" y="11028"/>
                    <a:pt x="12349" y="11122"/>
                    <a:pt x="12837" y="11234"/>
                  </a:cubicBezTo>
                  <a:cubicBezTo>
                    <a:pt x="12969" y="11253"/>
                    <a:pt x="13063" y="11366"/>
                    <a:pt x="13082" y="11479"/>
                  </a:cubicBezTo>
                  <a:cubicBezTo>
                    <a:pt x="13119" y="11761"/>
                    <a:pt x="13232" y="12005"/>
                    <a:pt x="13401" y="12212"/>
                  </a:cubicBezTo>
                  <a:cubicBezTo>
                    <a:pt x="13627" y="12419"/>
                    <a:pt x="13777" y="12701"/>
                    <a:pt x="13815" y="13020"/>
                  </a:cubicBezTo>
                  <a:cubicBezTo>
                    <a:pt x="13834" y="13152"/>
                    <a:pt x="13871" y="13302"/>
                    <a:pt x="13890" y="13452"/>
                  </a:cubicBezTo>
                  <a:cubicBezTo>
                    <a:pt x="13946" y="13772"/>
                    <a:pt x="14078" y="14110"/>
                    <a:pt x="14003" y="14392"/>
                  </a:cubicBezTo>
                  <a:cubicBezTo>
                    <a:pt x="13871" y="14787"/>
                    <a:pt x="13834" y="15182"/>
                    <a:pt x="13740" y="15557"/>
                  </a:cubicBezTo>
                  <a:cubicBezTo>
                    <a:pt x="13664" y="15858"/>
                    <a:pt x="13627" y="16196"/>
                    <a:pt x="13345" y="16403"/>
                  </a:cubicBezTo>
                  <a:cubicBezTo>
                    <a:pt x="13119" y="16572"/>
                    <a:pt x="12875" y="16760"/>
                    <a:pt x="12631" y="16930"/>
                  </a:cubicBezTo>
                  <a:cubicBezTo>
                    <a:pt x="12424" y="17080"/>
                    <a:pt x="12217" y="17193"/>
                    <a:pt x="11992" y="17305"/>
                  </a:cubicBezTo>
                  <a:cubicBezTo>
                    <a:pt x="11981" y="17309"/>
                    <a:pt x="11969" y="17311"/>
                    <a:pt x="11958" y="17311"/>
                  </a:cubicBezTo>
                  <a:cubicBezTo>
                    <a:pt x="11908" y="17311"/>
                    <a:pt x="11853" y="17283"/>
                    <a:pt x="11823" y="17268"/>
                  </a:cubicBezTo>
                  <a:lnTo>
                    <a:pt x="12142" y="16892"/>
                  </a:lnTo>
                  <a:lnTo>
                    <a:pt x="12142" y="16892"/>
                  </a:lnTo>
                  <a:cubicBezTo>
                    <a:pt x="11973" y="16911"/>
                    <a:pt x="11804" y="16948"/>
                    <a:pt x="11653" y="17005"/>
                  </a:cubicBezTo>
                  <a:cubicBezTo>
                    <a:pt x="11259" y="17174"/>
                    <a:pt x="10864" y="17362"/>
                    <a:pt x="10469" y="17550"/>
                  </a:cubicBezTo>
                  <a:cubicBezTo>
                    <a:pt x="9981" y="17794"/>
                    <a:pt x="9529" y="18001"/>
                    <a:pt x="9041" y="18302"/>
                  </a:cubicBezTo>
                  <a:cubicBezTo>
                    <a:pt x="8552" y="18602"/>
                    <a:pt x="8101" y="18959"/>
                    <a:pt x="7631" y="19279"/>
                  </a:cubicBezTo>
                  <a:cubicBezTo>
                    <a:pt x="7086" y="19617"/>
                    <a:pt x="6597" y="20068"/>
                    <a:pt x="6203" y="20595"/>
                  </a:cubicBezTo>
                  <a:cubicBezTo>
                    <a:pt x="5883" y="21064"/>
                    <a:pt x="5545" y="21534"/>
                    <a:pt x="5207" y="22004"/>
                  </a:cubicBezTo>
                  <a:cubicBezTo>
                    <a:pt x="5019" y="22267"/>
                    <a:pt x="4831" y="22512"/>
                    <a:pt x="4643" y="22794"/>
                  </a:cubicBezTo>
                  <a:cubicBezTo>
                    <a:pt x="4455" y="23076"/>
                    <a:pt x="4286" y="23358"/>
                    <a:pt x="4116" y="23658"/>
                  </a:cubicBezTo>
                  <a:lnTo>
                    <a:pt x="4474" y="23339"/>
                  </a:lnTo>
                  <a:lnTo>
                    <a:pt x="4511" y="23358"/>
                  </a:lnTo>
                  <a:lnTo>
                    <a:pt x="3778" y="24485"/>
                  </a:lnTo>
                  <a:lnTo>
                    <a:pt x="3703" y="24448"/>
                  </a:lnTo>
                  <a:cubicBezTo>
                    <a:pt x="3816" y="24279"/>
                    <a:pt x="3928" y="24109"/>
                    <a:pt x="4041" y="23921"/>
                  </a:cubicBezTo>
                  <a:cubicBezTo>
                    <a:pt x="4079" y="23846"/>
                    <a:pt x="4098" y="23752"/>
                    <a:pt x="4116" y="23639"/>
                  </a:cubicBezTo>
                  <a:lnTo>
                    <a:pt x="4116" y="23639"/>
                  </a:lnTo>
                  <a:cubicBezTo>
                    <a:pt x="3910" y="23959"/>
                    <a:pt x="3703" y="24279"/>
                    <a:pt x="3496" y="24617"/>
                  </a:cubicBezTo>
                  <a:cubicBezTo>
                    <a:pt x="3308" y="24936"/>
                    <a:pt x="3177" y="25312"/>
                    <a:pt x="3007" y="25651"/>
                  </a:cubicBezTo>
                  <a:cubicBezTo>
                    <a:pt x="2650" y="26290"/>
                    <a:pt x="2387" y="26966"/>
                    <a:pt x="2218" y="27680"/>
                  </a:cubicBezTo>
                  <a:cubicBezTo>
                    <a:pt x="2068" y="28226"/>
                    <a:pt x="1936" y="28789"/>
                    <a:pt x="1861" y="29353"/>
                  </a:cubicBezTo>
                  <a:cubicBezTo>
                    <a:pt x="1748" y="30086"/>
                    <a:pt x="1786" y="30819"/>
                    <a:pt x="1955" y="31515"/>
                  </a:cubicBezTo>
                  <a:cubicBezTo>
                    <a:pt x="2087" y="32022"/>
                    <a:pt x="2256" y="32530"/>
                    <a:pt x="2387" y="33037"/>
                  </a:cubicBezTo>
                  <a:cubicBezTo>
                    <a:pt x="2406" y="33131"/>
                    <a:pt x="2387" y="33263"/>
                    <a:pt x="2331" y="33319"/>
                  </a:cubicBezTo>
                  <a:cubicBezTo>
                    <a:pt x="1974" y="33563"/>
                    <a:pt x="1692" y="33883"/>
                    <a:pt x="1485" y="34259"/>
                  </a:cubicBezTo>
                  <a:cubicBezTo>
                    <a:pt x="1128" y="34879"/>
                    <a:pt x="846" y="35556"/>
                    <a:pt x="677" y="36251"/>
                  </a:cubicBezTo>
                  <a:cubicBezTo>
                    <a:pt x="677" y="36477"/>
                    <a:pt x="677" y="36683"/>
                    <a:pt x="677" y="36890"/>
                  </a:cubicBezTo>
                  <a:cubicBezTo>
                    <a:pt x="865" y="36702"/>
                    <a:pt x="677" y="36458"/>
                    <a:pt x="921" y="36326"/>
                  </a:cubicBezTo>
                  <a:lnTo>
                    <a:pt x="921" y="36326"/>
                  </a:lnTo>
                  <a:lnTo>
                    <a:pt x="884" y="36947"/>
                  </a:lnTo>
                  <a:cubicBezTo>
                    <a:pt x="978" y="36740"/>
                    <a:pt x="1053" y="36533"/>
                    <a:pt x="1128" y="36308"/>
                  </a:cubicBezTo>
                  <a:cubicBezTo>
                    <a:pt x="1147" y="36270"/>
                    <a:pt x="1203" y="36251"/>
                    <a:pt x="1222" y="36214"/>
                  </a:cubicBezTo>
                  <a:cubicBezTo>
                    <a:pt x="1278" y="36157"/>
                    <a:pt x="1335" y="36082"/>
                    <a:pt x="1372" y="36026"/>
                  </a:cubicBezTo>
                  <a:cubicBezTo>
                    <a:pt x="1429" y="35913"/>
                    <a:pt x="1485" y="35800"/>
                    <a:pt x="1541" y="35706"/>
                  </a:cubicBezTo>
                  <a:cubicBezTo>
                    <a:pt x="1617" y="35593"/>
                    <a:pt x="1711" y="35462"/>
                    <a:pt x="1767" y="35349"/>
                  </a:cubicBezTo>
                  <a:cubicBezTo>
                    <a:pt x="1955" y="34954"/>
                    <a:pt x="2124" y="34541"/>
                    <a:pt x="2293" y="34146"/>
                  </a:cubicBezTo>
                  <a:cubicBezTo>
                    <a:pt x="2331" y="34033"/>
                    <a:pt x="2387" y="33939"/>
                    <a:pt x="2444" y="33808"/>
                  </a:cubicBezTo>
                  <a:cubicBezTo>
                    <a:pt x="2468" y="33804"/>
                    <a:pt x="2490" y="33802"/>
                    <a:pt x="2512" y="33802"/>
                  </a:cubicBezTo>
                  <a:cubicBezTo>
                    <a:pt x="2788" y="33802"/>
                    <a:pt x="2829" y="34127"/>
                    <a:pt x="2951" y="34372"/>
                  </a:cubicBezTo>
                  <a:lnTo>
                    <a:pt x="3007" y="34315"/>
                  </a:lnTo>
                  <a:lnTo>
                    <a:pt x="2970" y="34071"/>
                  </a:lnTo>
                  <a:lnTo>
                    <a:pt x="2970" y="34071"/>
                  </a:lnTo>
                  <a:cubicBezTo>
                    <a:pt x="3101" y="34165"/>
                    <a:pt x="3214" y="34278"/>
                    <a:pt x="3327" y="34372"/>
                  </a:cubicBezTo>
                  <a:cubicBezTo>
                    <a:pt x="3515" y="34635"/>
                    <a:pt x="3741" y="34879"/>
                    <a:pt x="3966" y="35105"/>
                  </a:cubicBezTo>
                  <a:cubicBezTo>
                    <a:pt x="4474" y="35518"/>
                    <a:pt x="4906" y="35988"/>
                    <a:pt x="5282" y="36514"/>
                  </a:cubicBezTo>
                  <a:cubicBezTo>
                    <a:pt x="5376" y="36665"/>
                    <a:pt x="5564" y="36759"/>
                    <a:pt x="5752" y="36759"/>
                  </a:cubicBezTo>
                  <a:lnTo>
                    <a:pt x="5507" y="36232"/>
                  </a:lnTo>
                  <a:lnTo>
                    <a:pt x="5864" y="36364"/>
                  </a:lnTo>
                  <a:cubicBezTo>
                    <a:pt x="5827" y="36270"/>
                    <a:pt x="5808" y="36195"/>
                    <a:pt x="5789" y="36195"/>
                  </a:cubicBezTo>
                  <a:cubicBezTo>
                    <a:pt x="5507" y="36138"/>
                    <a:pt x="5432" y="35932"/>
                    <a:pt x="5376" y="35687"/>
                  </a:cubicBezTo>
                  <a:cubicBezTo>
                    <a:pt x="5357" y="35650"/>
                    <a:pt x="5338" y="35593"/>
                    <a:pt x="5301" y="35575"/>
                  </a:cubicBezTo>
                  <a:cubicBezTo>
                    <a:pt x="4849" y="35067"/>
                    <a:pt x="4398" y="34560"/>
                    <a:pt x="3928" y="34090"/>
                  </a:cubicBezTo>
                  <a:cubicBezTo>
                    <a:pt x="3647" y="33808"/>
                    <a:pt x="3365" y="33469"/>
                    <a:pt x="2914" y="33413"/>
                  </a:cubicBezTo>
                  <a:cubicBezTo>
                    <a:pt x="2876" y="33394"/>
                    <a:pt x="2838" y="33375"/>
                    <a:pt x="2838" y="33357"/>
                  </a:cubicBezTo>
                  <a:cubicBezTo>
                    <a:pt x="2763" y="33056"/>
                    <a:pt x="2688" y="32755"/>
                    <a:pt x="2650" y="32455"/>
                  </a:cubicBezTo>
                  <a:cubicBezTo>
                    <a:pt x="2632" y="32361"/>
                    <a:pt x="2688" y="32267"/>
                    <a:pt x="2688" y="32173"/>
                  </a:cubicBezTo>
                  <a:cubicBezTo>
                    <a:pt x="2669" y="31759"/>
                    <a:pt x="2632" y="31346"/>
                    <a:pt x="2613" y="30932"/>
                  </a:cubicBezTo>
                  <a:cubicBezTo>
                    <a:pt x="2594" y="30725"/>
                    <a:pt x="2594" y="30519"/>
                    <a:pt x="2613" y="30293"/>
                  </a:cubicBezTo>
                  <a:cubicBezTo>
                    <a:pt x="2613" y="30086"/>
                    <a:pt x="2650" y="29880"/>
                    <a:pt x="2688" y="29673"/>
                  </a:cubicBezTo>
                  <a:cubicBezTo>
                    <a:pt x="2744" y="29504"/>
                    <a:pt x="2782" y="29316"/>
                    <a:pt x="2801" y="29147"/>
                  </a:cubicBezTo>
                  <a:cubicBezTo>
                    <a:pt x="2801" y="28771"/>
                    <a:pt x="3026" y="28714"/>
                    <a:pt x="3327" y="28677"/>
                  </a:cubicBezTo>
                  <a:cubicBezTo>
                    <a:pt x="3722" y="28620"/>
                    <a:pt x="4116" y="28545"/>
                    <a:pt x="4492" y="28432"/>
                  </a:cubicBezTo>
                  <a:cubicBezTo>
                    <a:pt x="4711" y="28359"/>
                    <a:pt x="4943" y="28322"/>
                    <a:pt x="5174" y="28322"/>
                  </a:cubicBezTo>
                  <a:cubicBezTo>
                    <a:pt x="5418" y="28322"/>
                    <a:pt x="5661" y="28364"/>
                    <a:pt x="5883" y="28451"/>
                  </a:cubicBezTo>
                  <a:cubicBezTo>
                    <a:pt x="6034" y="28489"/>
                    <a:pt x="6184" y="28526"/>
                    <a:pt x="6315" y="28545"/>
                  </a:cubicBezTo>
                  <a:cubicBezTo>
                    <a:pt x="6240" y="28338"/>
                    <a:pt x="6184" y="28207"/>
                    <a:pt x="6146" y="28075"/>
                  </a:cubicBezTo>
                  <a:cubicBezTo>
                    <a:pt x="6071" y="27831"/>
                    <a:pt x="5864" y="27662"/>
                    <a:pt x="5620" y="27643"/>
                  </a:cubicBezTo>
                  <a:cubicBezTo>
                    <a:pt x="5482" y="27637"/>
                    <a:pt x="5342" y="27635"/>
                    <a:pt x="5200" y="27635"/>
                  </a:cubicBezTo>
                  <a:cubicBezTo>
                    <a:pt x="4914" y="27635"/>
                    <a:pt x="4618" y="27643"/>
                    <a:pt x="4304" y="27643"/>
                  </a:cubicBezTo>
                  <a:lnTo>
                    <a:pt x="4849" y="26327"/>
                  </a:lnTo>
                  <a:lnTo>
                    <a:pt x="4849" y="26327"/>
                  </a:lnTo>
                  <a:cubicBezTo>
                    <a:pt x="4417" y="26703"/>
                    <a:pt x="4417" y="27305"/>
                    <a:pt x="4116" y="27756"/>
                  </a:cubicBezTo>
                  <a:cubicBezTo>
                    <a:pt x="4098" y="27662"/>
                    <a:pt x="4098" y="27568"/>
                    <a:pt x="4116" y="27474"/>
                  </a:cubicBezTo>
                  <a:cubicBezTo>
                    <a:pt x="4286" y="27023"/>
                    <a:pt x="4474" y="26553"/>
                    <a:pt x="4643" y="26102"/>
                  </a:cubicBezTo>
                  <a:cubicBezTo>
                    <a:pt x="4774" y="25820"/>
                    <a:pt x="4906" y="25557"/>
                    <a:pt x="5019" y="25275"/>
                  </a:cubicBezTo>
                  <a:cubicBezTo>
                    <a:pt x="5037" y="25181"/>
                    <a:pt x="5037" y="25068"/>
                    <a:pt x="5019" y="24974"/>
                  </a:cubicBezTo>
                  <a:lnTo>
                    <a:pt x="4943" y="24974"/>
                  </a:lnTo>
                  <a:cubicBezTo>
                    <a:pt x="4906" y="25068"/>
                    <a:pt x="4868" y="25143"/>
                    <a:pt x="4831" y="25237"/>
                  </a:cubicBezTo>
                  <a:cubicBezTo>
                    <a:pt x="4718" y="25557"/>
                    <a:pt x="4624" y="25895"/>
                    <a:pt x="4511" y="26214"/>
                  </a:cubicBezTo>
                  <a:cubicBezTo>
                    <a:pt x="4398" y="26478"/>
                    <a:pt x="4267" y="26722"/>
                    <a:pt x="4173" y="26985"/>
                  </a:cubicBezTo>
                  <a:cubicBezTo>
                    <a:pt x="4098" y="27229"/>
                    <a:pt x="4022" y="27474"/>
                    <a:pt x="3910" y="27699"/>
                  </a:cubicBezTo>
                  <a:cubicBezTo>
                    <a:pt x="3759" y="27981"/>
                    <a:pt x="3365" y="27868"/>
                    <a:pt x="3139" y="28094"/>
                  </a:cubicBezTo>
                  <a:cubicBezTo>
                    <a:pt x="3139" y="28094"/>
                    <a:pt x="3101" y="28075"/>
                    <a:pt x="3064" y="28038"/>
                  </a:cubicBezTo>
                  <a:cubicBezTo>
                    <a:pt x="3120" y="27831"/>
                    <a:pt x="3214" y="27624"/>
                    <a:pt x="3289" y="27399"/>
                  </a:cubicBezTo>
                  <a:cubicBezTo>
                    <a:pt x="3459" y="27004"/>
                    <a:pt x="3590" y="26609"/>
                    <a:pt x="3778" y="26233"/>
                  </a:cubicBezTo>
                  <a:cubicBezTo>
                    <a:pt x="4022" y="25707"/>
                    <a:pt x="4304" y="25218"/>
                    <a:pt x="4586" y="24730"/>
                  </a:cubicBezTo>
                  <a:cubicBezTo>
                    <a:pt x="4755" y="24448"/>
                    <a:pt x="4925" y="24185"/>
                    <a:pt x="5113" y="23921"/>
                  </a:cubicBezTo>
                  <a:cubicBezTo>
                    <a:pt x="5131" y="23884"/>
                    <a:pt x="5207" y="23809"/>
                    <a:pt x="5244" y="23809"/>
                  </a:cubicBezTo>
                  <a:cubicBezTo>
                    <a:pt x="5283" y="23828"/>
                    <a:pt x="5322" y="23836"/>
                    <a:pt x="5359" y="23836"/>
                  </a:cubicBezTo>
                  <a:cubicBezTo>
                    <a:pt x="5521" y="23836"/>
                    <a:pt x="5673" y="23691"/>
                    <a:pt x="5840" y="23691"/>
                  </a:cubicBezTo>
                  <a:cubicBezTo>
                    <a:pt x="5896" y="23691"/>
                    <a:pt x="5954" y="23708"/>
                    <a:pt x="6015" y="23752"/>
                  </a:cubicBezTo>
                  <a:cubicBezTo>
                    <a:pt x="6017" y="23755"/>
                    <a:pt x="6020" y="23756"/>
                    <a:pt x="6024" y="23756"/>
                  </a:cubicBezTo>
                  <a:cubicBezTo>
                    <a:pt x="6044" y="23756"/>
                    <a:pt x="6076" y="23715"/>
                    <a:pt x="6109" y="23715"/>
                  </a:cubicBezTo>
                  <a:cubicBezTo>
                    <a:pt x="6334" y="23639"/>
                    <a:pt x="6579" y="23583"/>
                    <a:pt x="6804" y="23545"/>
                  </a:cubicBezTo>
                  <a:cubicBezTo>
                    <a:pt x="6911" y="23539"/>
                    <a:pt x="7017" y="23537"/>
                    <a:pt x="7124" y="23537"/>
                  </a:cubicBezTo>
                  <a:cubicBezTo>
                    <a:pt x="7337" y="23537"/>
                    <a:pt x="7550" y="23545"/>
                    <a:pt x="7763" y="23545"/>
                  </a:cubicBezTo>
                  <a:cubicBezTo>
                    <a:pt x="7838" y="23545"/>
                    <a:pt x="7894" y="23508"/>
                    <a:pt x="7932" y="23470"/>
                  </a:cubicBezTo>
                  <a:cubicBezTo>
                    <a:pt x="7951" y="23433"/>
                    <a:pt x="7894" y="23339"/>
                    <a:pt x="7875" y="23301"/>
                  </a:cubicBezTo>
                  <a:cubicBezTo>
                    <a:pt x="7838" y="23264"/>
                    <a:pt x="7782" y="23264"/>
                    <a:pt x="7725" y="23245"/>
                  </a:cubicBezTo>
                  <a:lnTo>
                    <a:pt x="7782" y="23151"/>
                  </a:lnTo>
                  <a:cubicBezTo>
                    <a:pt x="7838" y="23151"/>
                    <a:pt x="7894" y="23151"/>
                    <a:pt x="7951" y="23170"/>
                  </a:cubicBezTo>
                  <a:cubicBezTo>
                    <a:pt x="8176" y="23264"/>
                    <a:pt x="8402" y="23395"/>
                    <a:pt x="8590" y="23508"/>
                  </a:cubicBezTo>
                  <a:cubicBezTo>
                    <a:pt x="8796" y="23602"/>
                    <a:pt x="8984" y="23733"/>
                    <a:pt x="9172" y="23846"/>
                  </a:cubicBezTo>
                  <a:lnTo>
                    <a:pt x="9248" y="23771"/>
                  </a:lnTo>
                  <a:lnTo>
                    <a:pt x="9210" y="23358"/>
                  </a:lnTo>
                  <a:lnTo>
                    <a:pt x="9210" y="23358"/>
                  </a:lnTo>
                  <a:cubicBezTo>
                    <a:pt x="9285" y="23376"/>
                    <a:pt x="9360" y="23376"/>
                    <a:pt x="9417" y="23433"/>
                  </a:cubicBezTo>
                  <a:cubicBezTo>
                    <a:pt x="9642" y="23639"/>
                    <a:pt x="9887" y="23865"/>
                    <a:pt x="10112" y="24091"/>
                  </a:cubicBezTo>
                  <a:cubicBezTo>
                    <a:pt x="10563" y="24504"/>
                    <a:pt x="11033" y="24918"/>
                    <a:pt x="11484" y="25312"/>
                  </a:cubicBezTo>
                  <a:cubicBezTo>
                    <a:pt x="11879" y="25669"/>
                    <a:pt x="12274" y="26008"/>
                    <a:pt x="12668" y="26365"/>
                  </a:cubicBezTo>
                  <a:cubicBezTo>
                    <a:pt x="12875" y="26553"/>
                    <a:pt x="13082" y="26760"/>
                    <a:pt x="13307" y="27004"/>
                  </a:cubicBezTo>
                  <a:lnTo>
                    <a:pt x="13307" y="28489"/>
                  </a:lnTo>
                  <a:cubicBezTo>
                    <a:pt x="13307" y="28583"/>
                    <a:pt x="13270" y="28714"/>
                    <a:pt x="13270" y="28827"/>
                  </a:cubicBezTo>
                  <a:cubicBezTo>
                    <a:pt x="13251" y="29053"/>
                    <a:pt x="13232" y="29297"/>
                    <a:pt x="13251" y="29522"/>
                  </a:cubicBezTo>
                  <a:cubicBezTo>
                    <a:pt x="13270" y="29823"/>
                    <a:pt x="13307" y="30124"/>
                    <a:pt x="13345" y="30406"/>
                  </a:cubicBezTo>
                  <a:cubicBezTo>
                    <a:pt x="13326" y="30407"/>
                    <a:pt x="13308" y="30408"/>
                    <a:pt x="13291" y="30408"/>
                  </a:cubicBezTo>
                  <a:cubicBezTo>
                    <a:pt x="13110" y="30408"/>
                    <a:pt x="13063" y="30316"/>
                    <a:pt x="13063" y="30161"/>
                  </a:cubicBezTo>
                  <a:cubicBezTo>
                    <a:pt x="13063" y="30030"/>
                    <a:pt x="13044" y="29917"/>
                    <a:pt x="13025" y="29804"/>
                  </a:cubicBezTo>
                  <a:lnTo>
                    <a:pt x="12913" y="29823"/>
                  </a:lnTo>
                  <a:lnTo>
                    <a:pt x="12913" y="30161"/>
                  </a:lnTo>
                  <a:lnTo>
                    <a:pt x="12837" y="30161"/>
                  </a:lnTo>
                  <a:cubicBezTo>
                    <a:pt x="12715" y="30077"/>
                    <a:pt x="12570" y="30035"/>
                    <a:pt x="12422" y="30035"/>
                  </a:cubicBezTo>
                  <a:cubicBezTo>
                    <a:pt x="12274" y="30035"/>
                    <a:pt x="12123" y="30077"/>
                    <a:pt x="11992" y="30161"/>
                  </a:cubicBezTo>
                  <a:cubicBezTo>
                    <a:pt x="11983" y="30170"/>
                    <a:pt x="11970" y="30174"/>
                    <a:pt x="11955" y="30174"/>
                  </a:cubicBezTo>
                  <a:cubicBezTo>
                    <a:pt x="11905" y="30174"/>
                    <a:pt x="11828" y="30134"/>
                    <a:pt x="11785" y="30105"/>
                  </a:cubicBezTo>
                  <a:cubicBezTo>
                    <a:pt x="11635" y="30011"/>
                    <a:pt x="11522" y="29861"/>
                    <a:pt x="11353" y="29804"/>
                  </a:cubicBezTo>
                  <a:cubicBezTo>
                    <a:pt x="10958" y="29692"/>
                    <a:pt x="10544" y="29635"/>
                    <a:pt x="10112" y="29541"/>
                  </a:cubicBezTo>
                  <a:lnTo>
                    <a:pt x="10112" y="27662"/>
                  </a:lnTo>
                  <a:lnTo>
                    <a:pt x="10187" y="27718"/>
                  </a:lnTo>
                  <a:cubicBezTo>
                    <a:pt x="10300" y="27587"/>
                    <a:pt x="10507" y="27474"/>
                    <a:pt x="10544" y="27342"/>
                  </a:cubicBezTo>
                  <a:cubicBezTo>
                    <a:pt x="10582" y="27154"/>
                    <a:pt x="10375" y="27098"/>
                    <a:pt x="10206" y="27060"/>
                  </a:cubicBezTo>
                  <a:cubicBezTo>
                    <a:pt x="10150" y="27041"/>
                    <a:pt x="10131" y="26947"/>
                    <a:pt x="10093" y="26872"/>
                  </a:cubicBezTo>
                  <a:lnTo>
                    <a:pt x="10093" y="26872"/>
                  </a:lnTo>
                  <a:cubicBezTo>
                    <a:pt x="10582" y="27046"/>
                    <a:pt x="11045" y="27233"/>
                    <a:pt x="11548" y="27233"/>
                  </a:cubicBezTo>
                  <a:cubicBezTo>
                    <a:pt x="11644" y="27233"/>
                    <a:pt x="11742" y="27226"/>
                    <a:pt x="11841" y="27211"/>
                  </a:cubicBezTo>
                  <a:cubicBezTo>
                    <a:pt x="11729" y="27117"/>
                    <a:pt x="11578" y="27023"/>
                    <a:pt x="11447" y="26947"/>
                  </a:cubicBezTo>
                  <a:cubicBezTo>
                    <a:pt x="11390" y="26929"/>
                    <a:pt x="11296" y="26929"/>
                    <a:pt x="11277" y="26891"/>
                  </a:cubicBezTo>
                  <a:cubicBezTo>
                    <a:pt x="11071" y="26478"/>
                    <a:pt x="10563" y="26515"/>
                    <a:pt x="10262" y="26233"/>
                  </a:cubicBezTo>
                  <a:cubicBezTo>
                    <a:pt x="10075" y="26045"/>
                    <a:pt x="9755" y="26008"/>
                    <a:pt x="9473" y="25951"/>
                  </a:cubicBezTo>
                  <a:cubicBezTo>
                    <a:pt x="9266" y="25933"/>
                    <a:pt x="9266" y="25839"/>
                    <a:pt x="9266" y="25669"/>
                  </a:cubicBezTo>
                  <a:lnTo>
                    <a:pt x="9266" y="25199"/>
                  </a:lnTo>
                  <a:lnTo>
                    <a:pt x="9154" y="25199"/>
                  </a:lnTo>
                  <a:lnTo>
                    <a:pt x="9097" y="25801"/>
                  </a:lnTo>
                  <a:cubicBezTo>
                    <a:pt x="8646" y="25688"/>
                    <a:pt x="8195" y="25575"/>
                    <a:pt x="7763" y="25481"/>
                  </a:cubicBezTo>
                  <a:cubicBezTo>
                    <a:pt x="7612" y="25481"/>
                    <a:pt x="7443" y="25463"/>
                    <a:pt x="7293" y="25425"/>
                  </a:cubicBezTo>
                  <a:cubicBezTo>
                    <a:pt x="7128" y="25355"/>
                    <a:pt x="6967" y="25328"/>
                    <a:pt x="6808" y="25328"/>
                  </a:cubicBezTo>
                  <a:cubicBezTo>
                    <a:pt x="6497" y="25328"/>
                    <a:pt x="6194" y="25432"/>
                    <a:pt x="5883" y="25519"/>
                  </a:cubicBezTo>
                  <a:cubicBezTo>
                    <a:pt x="5714" y="25575"/>
                    <a:pt x="5564" y="25669"/>
                    <a:pt x="5413" y="25763"/>
                  </a:cubicBezTo>
                  <a:lnTo>
                    <a:pt x="5883" y="25933"/>
                  </a:lnTo>
                  <a:lnTo>
                    <a:pt x="5808" y="26083"/>
                  </a:lnTo>
                  <a:cubicBezTo>
                    <a:pt x="5979" y="26013"/>
                    <a:pt x="6205" y="25980"/>
                    <a:pt x="6473" y="25980"/>
                  </a:cubicBezTo>
                  <a:cubicBezTo>
                    <a:pt x="7147" y="25980"/>
                    <a:pt x="8088" y="26190"/>
                    <a:pt x="9097" y="26553"/>
                  </a:cubicBezTo>
                  <a:cubicBezTo>
                    <a:pt x="9125" y="26886"/>
                    <a:pt x="9142" y="26973"/>
                    <a:pt x="8968" y="26973"/>
                  </a:cubicBezTo>
                  <a:cubicBezTo>
                    <a:pt x="8906" y="26973"/>
                    <a:pt x="8820" y="26962"/>
                    <a:pt x="8702" y="26947"/>
                  </a:cubicBezTo>
                  <a:cubicBezTo>
                    <a:pt x="8233" y="26910"/>
                    <a:pt x="7782" y="26853"/>
                    <a:pt x="7312" y="26778"/>
                  </a:cubicBezTo>
                  <a:cubicBezTo>
                    <a:pt x="7161" y="26741"/>
                    <a:pt x="7048" y="26684"/>
                    <a:pt x="6917" y="26647"/>
                  </a:cubicBezTo>
                  <a:cubicBezTo>
                    <a:pt x="6765" y="26601"/>
                    <a:pt x="6588" y="26519"/>
                    <a:pt x="6467" y="26519"/>
                  </a:cubicBezTo>
                  <a:cubicBezTo>
                    <a:pt x="6438" y="26519"/>
                    <a:pt x="6412" y="26523"/>
                    <a:pt x="6391" y="26534"/>
                  </a:cubicBezTo>
                  <a:cubicBezTo>
                    <a:pt x="6316" y="26575"/>
                    <a:pt x="6253" y="26589"/>
                    <a:pt x="6197" y="26589"/>
                  </a:cubicBezTo>
                  <a:cubicBezTo>
                    <a:pt x="6097" y="26589"/>
                    <a:pt x="6017" y="26546"/>
                    <a:pt x="5921" y="26534"/>
                  </a:cubicBezTo>
                  <a:cubicBezTo>
                    <a:pt x="5808" y="26515"/>
                    <a:pt x="5714" y="26496"/>
                    <a:pt x="5620" y="26496"/>
                  </a:cubicBezTo>
                  <a:cubicBezTo>
                    <a:pt x="6635" y="27248"/>
                    <a:pt x="7800" y="27549"/>
                    <a:pt x="9078" y="27605"/>
                  </a:cubicBezTo>
                  <a:lnTo>
                    <a:pt x="9078" y="29147"/>
                  </a:lnTo>
                  <a:cubicBezTo>
                    <a:pt x="8533" y="29203"/>
                    <a:pt x="7988" y="29278"/>
                    <a:pt x="7443" y="29334"/>
                  </a:cubicBezTo>
                  <a:cubicBezTo>
                    <a:pt x="6823" y="29391"/>
                    <a:pt x="6184" y="29334"/>
                    <a:pt x="5545" y="29466"/>
                  </a:cubicBezTo>
                  <a:cubicBezTo>
                    <a:pt x="4812" y="29635"/>
                    <a:pt x="4380" y="30180"/>
                    <a:pt x="3741" y="30556"/>
                  </a:cubicBezTo>
                  <a:cubicBezTo>
                    <a:pt x="3910" y="30594"/>
                    <a:pt x="4022" y="30631"/>
                    <a:pt x="4154" y="30631"/>
                  </a:cubicBezTo>
                  <a:cubicBezTo>
                    <a:pt x="4188" y="30635"/>
                    <a:pt x="4222" y="30637"/>
                    <a:pt x="4255" y="30637"/>
                  </a:cubicBezTo>
                  <a:cubicBezTo>
                    <a:pt x="4534" y="30637"/>
                    <a:pt x="4788" y="30507"/>
                    <a:pt x="5056" y="30406"/>
                  </a:cubicBezTo>
                  <a:cubicBezTo>
                    <a:pt x="5315" y="30298"/>
                    <a:pt x="5567" y="30197"/>
                    <a:pt x="5827" y="30197"/>
                  </a:cubicBezTo>
                  <a:cubicBezTo>
                    <a:pt x="6021" y="30197"/>
                    <a:pt x="6219" y="30253"/>
                    <a:pt x="6428" y="30406"/>
                  </a:cubicBezTo>
                  <a:cubicBezTo>
                    <a:pt x="6976" y="30792"/>
                    <a:pt x="7607" y="30862"/>
                    <a:pt x="8249" y="30862"/>
                  </a:cubicBezTo>
                  <a:cubicBezTo>
                    <a:pt x="8356" y="30862"/>
                    <a:pt x="8464" y="30860"/>
                    <a:pt x="8571" y="30857"/>
                  </a:cubicBezTo>
                  <a:cubicBezTo>
                    <a:pt x="8734" y="30851"/>
                    <a:pt x="8897" y="30849"/>
                    <a:pt x="9061" y="30849"/>
                  </a:cubicBezTo>
                  <a:cubicBezTo>
                    <a:pt x="9390" y="30849"/>
                    <a:pt x="9724" y="30857"/>
                    <a:pt x="10075" y="30857"/>
                  </a:cubicBezTo>
                  <a:cubicBezTo>
                    <a:pt x="10093" y="30951"/>
                    <a:pt x="10112" y="31101"/>
                    <a:pt x="10112" y="31233"/>
                  </a:cubicBezTo>
                  <a:cubicBezTo>
                    <a:pt x="10131" y="31477"/>
                    <a:pt x="10150" y="31496"/>
                    <a:pt x="10319" y="31515"/>
                  </a:cubicBezTo>
                  <a:lnTo>
                    <a:pt x="10169" y="30801"/>
                  </a:lnTo>
                  <a:lnTo>
                    <a:pt x="10169" y="30801"/>
                  </a:lnTo>
                  <a:cubicBezTo>
                    <a:pt x="10469" y="30838"/>
                    <a:pt x="10732" y="30857"/>
                    <a:pt x="11014" y="30857"/>
                  </a:cubicBezTo>
                  <a:cubicBezTo>
                    <a:pt x="11073" y="30860"/>
                    <a:pt x="11132" y="30862"/>
                    <a:pt x="11192" y="30862"/>
                  </a:cubicBezTo>
                  <a:cubicBezTo>
                    <a:pt x="11458" y="30862"/>
                    <a:pt x="11734" y="30831"/>
                    <a:pt x="12010" y="30801"/>
                  </a:cubicBezTo>
                  <a:cubicBezTo>
                    <a:pt x="12060" y="30788"/>
                    <a:pt x="12127" y="30782"/>
                    <a:pt x="12202" y="30782"/>
                  </a:cubicBezTo>
                  <a:cubicBezTo>
                    <a:pt x="12466" y="30782"/>
                    <a:pt x="12837" y="30857"/>
                    <a:pt x="12969" y="30988"/>
                  </a:cubicBezTo>
                  <a:cubicBezTo>
                    <a:pt x="13007" y="31026"/>
                    <a:pt x="13044" y="31064"/>
                    <a:pt x="13063" y="31120"/>
                  </a:cubicBezTo>
                  <a:cubicBezTo>
                    <a:pt x="13157" y="31571"/>
                    <a:pt x="13232" y="32003"/>
                    <a:pt x="13326" y="32436"/>
                  </a:cubicBezTo>
                  <a:cubicBezTo>
                    <a:pt x="13401" y="32755"/>
                    <a:pt x="13514" y="33075"/>
                    <a:pt x="13608" y="33413"/>
                  </a:cubicBezTo>
                  <a:cubicBezTo>
                    <a:pt x="13608" y="33432"/>
                    <a:pt x="13664" y="33432"/>
                    <a:pt x="13721" y="33488"/>
                  </a:cubicBezTo>
                  <a:cubicBezTo>
                    <a:pt x="13495" y="32661"/>
                    <a:pt x="13307" y="31872"/>
                    <a:pt x="13101" y="31064"/>
                  </a:cubicBezTo>
                  <a:lnTo>
                    <a:pt x="13101" y="31064"/>
                  </a:lnTo>
                  <a:cubicBezTo>
                    <a:pt x="13495" y="31101"/>
                    <a:pt x="13664" y="31252"/>
                    <a:pt x="13758" y="31534"/>
                  </a:cubicBezTo>
                  <a:cubicBezTo>
                    <a:pt x="13871" y="31891"/>
                    <a:pt x="14022" y="32248"/>
                    <a:pt x="14172" y="32586"/>
                  </a:cubicBezTo>
                  <a:lnTo>
                    <a:pt x="14247" y="32567"/>
                  </a:lnTo>
                  <a:lnTo>
                    <a:pt x="13815" y="31458"/>
                  </a:lnTo>
                  <a:lnTo>
                    <a:pt x="13852" y="31421"/>
                  </a:lnTo>
                  <a:cubicBezTo>
                    <a:pt x="13965" y="31477"/>
                    <a:pt x="14059" y="31552"/>
                    <a:pt x="14134" y="31646"/>
                  </a:cubicBezTo>
                  <a:cubicBezTo>
                    <a:pt x="14397" y="32041"/>
                    <a:pt x="14642" y="32473"/>
                    <a:pt x="14924" y="32868"/>
                  </a:cubicBezTo>
                  <a:cubicBezTo>
                    <a:pt x="15168" y="33131"/>
                    <a:pt x="15300" y="33469"/>
                    <a:pt x="15318" y="33808"/>
                  </a:cubicBezTo>
                  <a:cubicBezTo>
                    <a:pt x="15337" y="33902"/>
                    <a:pt x="15356" y="33996"/>
                    <a:pt x="15375" y="34090"/>
                  </a:cubicBezTo>
                  <a:cubicBezTo>
                    <a:pt x="15206" y="34165"/>
                    <a:pt x="14999" y="34221"/>
                    <a:pt x="14811" y="34296"/>
                  </a:cubicBezTo>
                  <a:cubicBezTo>
                    <a:pt x="14491" y="34409"/>
                    <a:pt x="14191" y="34522"/>
                    <a:pt x="13871" y="34654"/>
                  </a:cubicBezTo>
                  <a:cubicBezTo>
                    <a:pt x="13627" y="34748"/>
                    <a:pt x="13476" y="34973"/>
                    <a:pt x="13157" y="34973"/>
                  </a:cubicBezTo>
                  <a:cubicBezTo>
                    <a:pt x="12913" y="34973"/>
                    <a:pt x="12668" y="35011"/>
                    <a:pt x="12443" y="35067"/>
                  </a:cubicBezTo>
                  <a:lnTo>
                    <a:pt x="12180" y="35067"/>
                  </a:lnTo>
                  <a:cubicBezTo>
                    <a:pt x="11935" y="35048"/>
                    <a:pt x="11710" y="35011"/>
                    <a:pt x="11465" y="34954"/>
                  </a:cubicBezTo>
                  <a:cubicBezTo>
                    <a:pt x="11315" y="34898"/>
                    <a:pt x="11165" y="34842"/>
                    <a:pt x="11014" y="34766"/>
                  </a:cubicBezTo>
                  <a:cubicBezTo>
                    <a:pt x="11005" y="34757"/>
                    <a:pt x="10996" y="34752"/>
                    <a:pt x="10986" y="34752"/>
                  </a:cubicBezTo>
                  <a:cubicBezTo>
                    <a:pt x="10977" y="34752"/>
                    <a:pt x="10967" y="34757"/>
                    <a:pt x="10958" y="34766"/>
                  </a:cubicBezTo>
                  <a:lnTo>
                    <a:pt x="10920" y="34954"/>
                  </a:lnTo>
                  <a:cubicBezTo>
                    <a:pt x="10864" y="34945"/>
                    <a:pt x="10812" y="34940"/>
                    <a:pt x="10763" y="34940"/>
                  </a:cubicBezTo>
                  <a:cubicBezTo>
                    <a:pt x="10714" y="34940"/>
                    <a:pt x="10667" y="34945"/>
                    <a:pt x="10620" y="34954"/>
                  </a:cubicBezTo>
                  <a:cubicBezTo>
                    <a:pt x="10544" y="34954"/>
                    <a:pt x="10432" y="35011"/>
                    <a:pt x="10432" y="35048"/>
                  </a:cubicBezTo>
                  <a:cubicBezTo>
                    <a:pt x="10394" y="35274"/>
                    <a:pt x="10413" y="35481"/>
                    <a:pt x="10450" y="35706"/>
                  </a:cubicBezTo>
                  <a:cubicBezTo>
                    <a:pt x="10563" y="35988"/>
                    <a:pt x="10864" y="36176"/>
                    <a:pt x="10826" y="36533"/>
                  </a:cubicBezTo>
                  <a:cubicBezTo>
                    <a:pt x="10826" y="36552"/>
                    <a:pt x="10883" y="36590"/>
                    <a:pt x="10902" y="36608"/>
                  </a:cubicBezTo>
                  <a:cubicBezTo>
                    <a:pt x="11202" y="37003"/>
                    <a:pt x="11597" y="37323"/>
                    <a:pt x="12048" y="37529"/>
                  </a:cubicBezTo>
                  <a:cubicBezTo>
                    <a:pt x="12010" y="37567"/>
                    <a:pt x="11954" y="37623"/>
                    <a:pt x="11916" y="37698"/>
                  </a:cubicBezTo>
                  <a:cubicBezTo>
                    <a:pt x="11616" y="38281"/>
                    <a:pt x="11240" y="38826"/>
                    <a:pt x="11071" y="39484"/>
                  </a:cubicBezTo>
                  <a:cubicBezTo>
                    <a:pt x="10939" y="39954"/>
                    <a:pt x="11071" y="40292"/>
                    <a:pt x="11522" y="40424"/>
                  </a:cubicBezTo>
                  <a:cubicBezTo>
                    <a:pt x="11578" y="40424"/>
                    <a:pt x="11616" y="40499"/>
                    <a:pt x="11635" y="40555"/>
                  </a:cubicBezTo>
                  <a:cubicBezTo>
                    <a:pt x="11785" y="40800"/>
                    <a:pt x="12010" y="40969"/>
                    <a:pt x="12274" y="41025"/>
                  </a:cubicBezTo>
                  <a:cubicBezTo>
                    <a:pt x="11898" y="40593"/>
                    <a:pt x="11672" y="40067"/>
                    <a:pt x="11616" y="39503"/>
                  </a:cubicBezTo>
                  <a:lnTo>
                    <a:pt x="11616" y="40273"/>
                  </a:lnTo>
                  <a:cubicBezTo>
                    <a:pt x="11315" y="40255"/>
                    <a:pt x="11334" y="40085"/>
                    <a:pt x="11353" y="39897"/>
                  </a:cubicBezTo>
                  <a:cubicBezTo>
                    <a:pt x="11484" y="39258"/>
                    <a:pt x="11729" y="38657"/>
                    <a:pt x="12048" y="38093"/>
                  </a:cubicBezTo>
                  <a:cubicBezTo>
                    <a:pt x="12194" y="37802"/>
                    <a:pt x="12339" y="37525"/>
                    <a:pt x="12676" y="37525"/>
                  </a:cubicBezTo>
                  <a:cubicBezTo>
                    <a:pt x="12731" y="37525"/>
                    <a:pt x="12791" y="37532"/>
                    <a:pt x="12856" y="37548"/>
                  </a:cubicBezTo>
                  <a:lnTo>
                    <a:pt x="13007" y="37548"/>
                  </a:lnTo>
                  <a:lnTo>
                    <a:pt x="13007" y="37510"/>
                  </a:lnTo>
                  <a:lnTo>
                    <a:pt x="12650" y="37510"/>
                  </a:lnTo>
                  <a:lnTo>
                    <a:pt x="12631" y="37417"/>
                  </a:lnTo>
                  <a:lnTo>
                    <a:pt x="13063" y="37304"/>
                  </a:lnTo>
                  <a:lnTo>
                    <a:pt x="13495" y="36608"/>
                  </a:lnTo>
                  <a:lnTo>
                    <a:pt x="13195" y="36665"/>
                  </a:lnTo>
                  <a:cubicBezTo>
                    <a:pt x="13176" y="36646"/>
                    <a:pt x="13176" y="36608"/>
                    <a:pt x="13157" y="36590"/>
                  </a:cubicBezTo>
                  <a:cubicBezTo>
                    <a:pt x="13100" y="36396"/>
                    <a:pt x="13015" y="36299"/>
                    <a:pt x="12907" y="36299"/>
                  </a:cubicBezTo>
                  <a:cubicBezTo>
                    <a:pt x="12837" y="36299"/>
                    <a:pt x="12757" y="36339"/>
                    <a:pt x="12668" y="36420"/>
                  </a:cubicBezTo>
                  <a:cubicBezTo>
                    <a:pt x="12470" y="36603"/>
                    <a:pt x="12223" y="36699"/>
                    <a:pt x="11966" y="36699"/>
                  </a:cubicBezTo>
                  <a:cubicBezTo>
                    <a:pt x="11906" y="36699"/>
                    <a:pt x="11846" y="36694"/>
                    <a:pt x="11785" y="36683"/>
                  </a:cubicBezTo>
                  <a:cubicBezTo>
                    <a:pt x="11729" y="36683"/>
                    <a:pt x="11635" y="36571"/>
                    <a:pt x="11597" y="36533"/>
                  </a:cubicBezTo>
                  <a:cubicBezTo>
                    <a:pt x="11559" y="36496"/>
                    <a:pt x="11559" y="36420"/>
                    <a:pt x="11522" y="36383"/>
                  </a:cubicBezTo>
                  <a:cubicBezTo>
                    <a:pt x="11334" y="36176"/>
                    <a:pt x="11165" y="35988"/>
                    <a:pt x="10939" y="35744"/>
                  </a:cubicBezTo>
                  <a:cubicBezTo>
                    <a:pt x="10986" y="35739"/>
                    <a:pt x="11032" y="35738"/>
                    <a:pt x="11075" y="35738"/>
                  </a:cubicBezTo>
                  <a:cubicBezTo>
                    <a:pt x="11117" y="35738"/>
                    <a:pt x="11156" y="35739"/>
                    <a:pt x="11191" y="35739"/>
                  </a:cubicBezTo>
                  <a:cubicBezTo>
                    <a:pt x="11259" y="35739"/>
                    <a:pt x="11306" y="35734"/>
                    <a:pt x="11315" y="35706"/>
                  </a:cubicBezTo>
                  <a:cubicBezTo>
                    <a:pt x="11369" y="35614"/>
                    <a:pt x="11426" y="35585"/>
                    <a:pt x="11483" y="35585"/>
                  </a:cubicBezTo>
                  <a:cubicBezTo>
                    <a:pt x="11566" y="35585"/>
                    <a:pt x="11651" y="35646"/>
                    <a:pt x="11729" y="35669"/>
                  </a:cubicBezTo>
                  <a:cubicBezTo>
                    <a:pt x="11851" y="35716"/>
                    <a:pt x="11978" y="35739"/>
                    <a:pt x="12104" y="35739"/>
                  </a:cubicBezTo>
                  <a:cubicBezTo>
                    <a:pt x="12231" y="35739"/>
                    <a:pt x="12358" y="35716"/>
                    <a:pt x="12480" y="35669"/>
                  </a:cubicBezTo>
                  <a:lnTo>
                    <a:pt x="12048" y="35575"/>
                  </a:lnTo>
                  <a:lnTo>
                    <a:pt x="12086" y="35499"/>
                  </a:lnTo>
                  <a:lnTo>
                    <a:pt x="13345" y="35781"/>
                  </a:lnTo>
                  <a:lnTo>
                    <a:pt x="13383" y="35706"/>
                  </a:lnTo>
                  <a:lnTo>
                    <a:pt x="13401" y="35988"/>
                  </a:lnTo>
                  <a:cubicBezTo>
                    <a:pt x="13514" y="36026"/>
                    <a:pt x="13646" y="36044"/>
                    <a:pt x="13758" y="36044"/>
                  </a:cubicBezTo>
                  <a:cubicBezTo>
                    <a:pt x="13834" y="35856"/>
                    <a:pt x="14210" y="35763"/>
                    <a:pt x="13965" y="35462"/>
                  </a:cubicBezTo>
                  <a:cubicBezTo>
                    <a:pt x="14210" y="35424"/>
                    <a:pt x="14435" y="35368"/>
                    <a:pt x="14642" y="35330"/>
                  </a:cubicBezTo>
                  <a:cubicBezTo>
                    <a:pt x="14849" y="35293"/>
                    <a:pt x="15074" y="35255"/>
                    <a:pt x="15281" y="35217"/>
                  </a:cubicBezTo>
                  <a:cubicBezTo>
                    <a:pt x="15431" y="35161"/>
                    <a:pt x="15563" y="35086"/>
                    <a:pt x="15694" y="35048"/>
                  </a:cubicBezTo>
                  <a:cubicBezTo>
                    <a:pt x="15826" y="35011"/>
                    <a:pt x="15957" y="34973"/>
                    <a:pt x="16089" y="34954"/>
                  </a:cubicBezTo>
                  <a:cubicBezTo>
                    <a:pt x="16183" y="34936"/>
                    <a:pt x="16258" y="34936"/>
                    <a:pt x="16352" y="34917"/>
                  </a:cubicBezTo>
                  <a:cubicBezTo>
                    <a:pt x="16595" y="34841"/>
                    <a:pt x="16814" y="34703"/>
                    <a:pt x="17078" y="34703"/>
                  </a:cubicBezTo>
                  <a:cubicBezTo>
                    <a:pt x="17140" y="34703"/>
                    <a:pt x="17205" y="34711"/>
                    <a:pt x="17273" y="34729"/>
                  </a:cubicBezTo>
                  <a:cubicBezTo>
                    <a:pt x="17555" y="34823"/>
                    <a:pt x="17912" y="34710"/>
                    <a:pt x="18157" y="34973"/>
                  </a:cubicBezTo>
                  <a:cubicBezTo>
                    <a:pt x="18420" y="35217"/>
                    <a:pt x="18814" y="35255"/>
                    <a:pt x="19040" y="35593"/>
                  </a:cubicBezTo>
                  <a:cubicBezTo>
                    <a:pt x="19265" y="35875"/>
                    <a:pt x="19547" y="36120"/>
                    <a:pt x="19867" y="36289"/>
                  </a:cubicBezTo>
                  <a:cubicBezTo>
                    <a:pt x="19947" y="36359"/>
                    <a:pt x="20044" y="36397"/>
                    <a:pt x="20140" y="36397"/>
                  </a:cubicBezTo>
                  <a:cubicBezTo>
                    <a:pt x="20223" y="36397"/>
                    <a:pt x="20305" y="36369"/>
                    <a:pt x="20374" y="36308"/>
                  </a:cubicBezTo>
                  <a:lnTo>
                    <a:pt x="19472" y="35499"/>
                  </a:lnTo>
                  <a:cubicBezTo>
                    <a:pt x="19416" y="35462"/>
                    <a:pt x="19359" y="35405"/>
                    <a:pt x="19341" y="35349"/>
                  </a:cubicBezTo>
                  <a:cubicBezTo>
                    <a:pt x="19134" y="34842"/>
                    <a:pt x="18739" y="34597"/>
                    <a:pt x="18269" y="34428"/>
                  </a:cubicBezTo>
                  <a:cubicBezTo>
                    <a:pt x="17931" y="34296"/>
                    <a:pt x="17611" y="34127"/>
                    <a:pt x="17330" y="33921"/>
                  </a:cubicBezTo>
                  <a:cubicBezTo>
                    <a:pt x="17142" y="33808"/>
                    <a:pt x="17010" y="33601"/>
                    <a:pt x="16841" y="33488"/>
                  </a:cubicBezTo>
                  <a:cubicBezTo>
                    <a:pt x="16465" y="33206"/>
                    <a:pt x="16070" y="32981"/>
                    <a:pt x="15676" y="32736"/>
                  </a:cubicBezTo>
                  <a:cubicBezTo>
                    <a:pt x="15506" y="32605"/>
                    <a:pt x="15224" y="32567"/>
                    <a:pt x="15206" y="32267"/>
                  </a:cubicBezTo>
                  <a:cubicBezTo>
                    <a:pt x="15206" y="32229"/>
                    <a:pt x="15149" y="32191"/>
                    <a:pt x="15130" y="32135"/>
                  </a:cubicBezTo>
                  <a:cubicBezTo>
                    <a:pt x="15093" y="32041"/>
                    <a:pt x="15074" y="31947"/>
                    <a:pt x="15074" y="31853"/>
                  </a:cubicBezTo>
                  <a:lnTo>
                    <a:pt x="15074" y="31853"/>
                  </a:lnTo>
                  <a:cubicBezTo>
                    <a:pt x="15262" y="31891"/>
                    <a:pt x="15469" y="31928"/>
                    <a:pt x="15657" y="31985"/>
                  </a:cubicBezTo>
                  <a:cubicBezTo>
                    <a:pt x="15807" y="32050"/>
                    <a:pt x="15967" y="32083"/>
                    <a:pt x="16127" y="32083"/>
                  </a:cubicBezTo>
                  <a:cubicBezTo>
                    <a:pt x="16286" y="32083"/>
                    <a:pt x="16446" y="32050"/>
                    <a:pt x="16597" y="31985"/>
                  </a:cubicBezTo>
                  <a:cubicBezTo>
                    <a:pt x="16690" y="31955"/>
                    <a:pt x="16768" y="31940"/>
                    <a:pt x="16835" y="31940"/>
                  </a:cubicBezTo>
                  <a:cubicBezTo>
                    <a:pt x="17026" y="31940"/>
                    <a:pt x="17119" y="32064"/>
                    <a:pt x="17160" y="32342"/>
                  </a:cubicBezTo>
                  <a:cubicBezTo>
                    <a:pt x="17160" y="32473"/>
                    <a:pt x="17217" y="32586"/>
                    <a:pt x="17273" y="32699"/>
                  </a:cubicBezTo>
                  <a:cubicBezTo>
                    <a:pt x="17386" y="32868"/>
                    <a:pt x="17518" y="33018"/>
                    <a:pt x="17649" y="33150"/>
                  </a:cubicBezTo>
                  <a:cubicBezTo>
                    <a:pt x="17687" y="33188"/>
                    <a:pt x="17724" y="33206"/>
                    <a:pt x="17781" y="33225"/>
                  </a:cubicBezTo>
                  <a:cubicBezTo>
                    <a:pt x="17846" y="33230"/>
                    <a:pt x="17911" y="33232"/>
                    <a:pt x="17975" y="33232"/>
                  </a:cubicBezTo>
                  <a:cubicBezTo>
                    <a:pt x="18167" y="33232"/>
                    <a:pt x="18354" y="33211"/>
                    <a:pt x="18551" y="33169"/>
                  </a:cubicBezTo>
                  <a:cubicBezTo>
                    <a:pt x="18720" y="33094"/>
                    <a:pt x="18871" y="32962"/>
                    <a:pt x="18965" y="32793"/>
                  </a:cubicBezTo>
                  <a:cubicBezTo>
                    <a:pt x="19019" y="32667"/>
                    <a:pt x="19073" y="32540"/>
                    <a:pt x="19077" y="32397"/>
                  </a:cubicBezTo>
                  <a:lnTo>
                    <a:pt x="19077" y="32397"/>
                  </a:lnTo>
                  <a:cubicBezTo>
                    <a:pt x="19307" y="32617"/>
                    <a:pt x="19609" y="32734"/>
                    <a:pt x="19919" y="32734"/>
                  </a:cubicBezTo>
                  <a:cubicBezTo>
                    <a:pt x="20040" y="32734"/>
                    <a:pt x="20162" y="32716"/>
                    <a:pt x="20280" y="32680"/>
                  </a:cubicBezTo>
                  <a:cubicBezTo>
                    <a:pt x="20450" y="32624"/>
                    <a:pt x="20581" y="32548"/>
                    <a:pt x="20732" y="32492"/>
                  </a:cubicBezTo>
                  <a:cubicBezTo>
                    <a:pt x="20976" y="32417"/>
                    <a:pt x="21032" y="32135"/>
                    <a:pt x="20844" y="31985"/>
                  </a:cubicBezTo>
                  <a:cubicBezTo>
                    <a:pt x="21089" y="31815"/>
                    <a:pt x="21089" y="31759"/>
                    <a:pt x="21089" y="31440"/>
                  </a:cubicBezTo>
                  <a:cubicBezTo>
                    <a:pt x="21070" y="31158"/>
                    <a:pt x="21126" y="30876"/>
                    <a:pt x="21145" y="30594"/>
                  </a:cubicBezTo>
                  <a:lnTo>
                    <a:pt x="21239" y="30650"/>
                  </a:lnTo>
                  <a:cubicBezTo>
                    <a:pt x="21333" y="30594"/>
                    <a:pt x="21465" y="30575"/>
                    <a:pt x="21502" y="30500"/>
                  </a:cubicBezTo>
                  <a:cubicBezTo>
                    <a:pt x="21577" y="30331"/>
                    <a:pt x="21596" y="30161"/>
                    <a:pt x="21596" y="29974"/>
                  </a:cubicBezTo>
                  <a:cubicBezTo>
                    <a:pt x="21577" y="29504"/>
                    <a:pt x="21521" y="29034"/>
                    <a:pt x="21446" y="28564"/>
                  </a:cubicBezTo>
                  <a:cubicBezTo>
                    <a:pt x="21427" y="28414"/>
                    <a:pt x="21371" y="28207"/>
                    <a:pt x="21258" y="28132"/>
                  </a:cubicBezTo>
                  <a:cubicBezTo>
                    <a:pt x="20995" y="27981"/>
                    <a:pt x="20976" y="27699"/>
                    <a:pt x="20901" y="27493"/>
                  </a:cubicBezTo>
                  <a:cubicBezTo>
                    <a:pt x="20713" y="26872"/>
                    <a:pt x="20544" y="26252"/>
                    <a:pt x="20431" y="25613"/>
                  </a:cubicBezTo>
                  <a:cubicBezTo>
                    <a:pt x="20337" y="25143"/>
                    <a:pt x="20280" y="24673"/>
                    <a:pt x="20205" y="24203"/>
                  </a:cubicBezTo>
                  <a:cubicBezTo>
                    <a:pt x="20168" y="23959"/>
                    <a:pt x="20092" y="23733"/>
                    <a:pt x="20036" y="23470"/>
                  </a:cubicBezTo>
                  <a:cubicBezTo>
                    <a:pt x="20055" y="23452"/>
                    <a:pt x="20130" y="23358"/>
                    <a:pt x="20186" y="23358"/>
                  </a:cubicBezTo>
                  <a:cubicBezTo>
                    <a:pt x="20450" y="23320"/>
                    <a:pt x="20450" y="23226"/>
                    <a:pt x="20280" y="23057"/>
                  </a:cubicBezTo>
                  <a:cubicBezTo>
                    <a:pt x="20243" y="23038"/>
                    <a:pt x="20280" y="22963"/>
                    <a:pt x="20280" y="22831"/>
                  </a:cubicBezTo>
                  <a:cubicBezTo>
                    <a:pt x="20130" y="22681"/>
                    <a:pt x="19942" y="22493"/>
                    <a:pt x="19679" y="22305"/>
                  </a:cubicBezTo>
                  <a:cubicBezTo>
                    <a:pt x="19416" y="22117"/>
                    <a:pt x="19096" y="21985"/>
                    <a:pt x="18852" y="21779"/>
                  </a:cubicBezTo>
                  <a:cubicBezTo>
                    <a:pt x="18666" y="21614"/>
                    <a:pt x="18512" y="21527"/>
                    <a:pt x="18345" y="21527"/>
                  </a:cubicBezTo>
                  <a:cubicBezTo>
                    <a:pt x="18225" y="21527"/>
                    <a:pt x="18099" y="21572"/>
                    <a:pt x="17950" y="21666"/>
                  </a:cubicBezTo>
                  <a:cubicBezTo>
                    <a:pt x="17912" y="21704"/>
                    <a:pt x="17856" y="21722"/>
                    <a:pt x="17837" y="21741"/>
                  </a:cubicBezTo>
                  <a:cubicBezTo>
                    <a:pt x="17330" y="20613"/>
                    <a:pt x="16521" y="19730"/>
                    <a:pt x="15770" y="18997"/>
                  </a:cubicBezTo>
                  <a:cubicBezTo>
                    <a:pt x="15826" y="18847"/>
                    <a:pt x="15882" y="18753"/>
                    <a:pt x="15920" y="18659"/>
                  </a:cubicBezTo>
                  <a:cubicBezTo>
                    <a:pt x="16108" y="18076"/>
                    <a:pt x="16296" y="17493"/>
                    <a:pt x="16484" y="16930"/>
                  </a:cubicBezTo>
                  <a:cubicBezTo>
                    <a:pt x="16597" y="16572"/>
                    <a:pt x="16672" y="16215"/>
                    <a:pt x="16803" y="15877"/>
                  </a:cubicBezTo>
                  <a:cubicBezTo>
                    <a:pt x="17048" y="15238"/>
                    <a:pt x="17217" y="14599"/>
                    <a:pt x="17029" y="13903"/>
                  </a:cubicBezTo>
                  <a:cubicBezTo>
                    <a:pt x="17010" y="13866"/>
                    <a:pt x="17048" y="13791"/>
                    <a:pt x="17066" y="13753"/>
                  </a:cubicBezTo>
                  <a:cubicBezTo>
                    <a:pt x="17254" y="13377"/>
                    <a:pt x="17236" y="13358"/>
                    <a:pt x="16935" y="13039"/>
                  </a:cubicBezTo>
                  <a:cubicBezTo>
                    <a:pt x="16841" y="12926"/>
                    <a:pt x="16803" y="12813"/>
                    <a:pt x="16784" y="12663"/>
                  </a:cubicBezTo>
                  <a:cubicBezTo>
                    <a:pt x="16766" y="12419"/>
                    <a:pt x="16803" y="12155"/>
                    <a:pt x="16766" y="11930"/>
                  </a:cubicBezTo>
                  <a:cubicBezTo>
                    <a:pt x="16728" y="11610"/>
                    <a:pt x="16446" y="11366"/>
                    <a:pt x="16127" y="11366"/>
                  </a:cubicBezTo>
                  <a:lnTo>
                    <a:pt x="15995" y="11159"/>
                  </a:lnTo>
                  <a:lnTo>
                    <a:pt x="15920" y="11178"/>
                  </a:lnTo>
                  <a:cubicBezTo>
                    <a:pt x="15939" y="11272"/>
                    <a:pt x="15920" y="11385"/>
                    <a:pt x="15957" y="11422"/>
                  </a:cubicBezTo>
                  <a:cubicBezTo>
                    <a:pt x="16277" y="11761"/>
                    <a:pt x="16427" y="12231"/>
                    <a:pt x="16352" y="12682"/>
                  </a:cubicBezTo>
                  <a:cubicBezTo>
                    <a:pt x="15788" y="12625"/>
                    <a:pt x="15243" y="12531"/>
                    <a:pt x="14698" y="12513"/>
                  </a:cubicBezTo>
                  <a:cubicBezTo>
                    <a:pt x="14416" y="12494"/>
                    <a:pt x="14247" y="12419"/>
                    <a:pt x="14191" y="12155"/>
                  </a:cubicBezTo>
                  <a:cubicBezTo>
                    <a:pt x="14153" y="12005"/>
                    <a:pt x="14078" y="11986"/>
                    <a:pt x="13928" y="11968"/>
                  </a:cubicBezTo>
                  <a:cubicBezTo>
                    <a:pt x="13740" y="11930"/>
                    <a:pt x="13552" y="11911"/>
                    <a:pt x="13458" y="11667"/>
                  </a:cubicBezTo>
                  <a:cubicBezTo>
                    <a:pt x="13401" y="11554"/>
                    <a:pt x="13326" y="11441"/>
                    <a:pt x="13232" y="11347"/>
                  </a:cubicBezTo>
                  <a:cubicBezTo>
                    <a:pt x="13495" y="11197"/>
                    <a:pt x="13307" y="11009"/>
                    <a:pt x="13232" y="10953"/>
                  </a:cubicBezTo>
                  <a:cubicBezTo>
                    <a:pt x="13025" y="10783"/>
                    <a:pt x="12781" y="10671"/>
                    <a:pt x="12537" y="10558"/>
                  </a:cubicBezTo>
                  <a:cubicBezTo>
                    <a:pt x="12349" y="10483"/>
                    <a:pt x="12123" y="10426"/>
                    <a:pt x="11916" y="10389"/>
                  </a:cubicBezTo>
                  <a:lnTo>
                    <a:pt x="11898" y="10295"/>
                  </a:lnTo>
                  <a:cubicBezTo>
                    <a:pt x="12069" y="10226"/>
                    <a:pt x="12240" y="10064"/>
                    <a:pt x="12383" y="10064"/>
                  </a:cubicBezTo>
                  <a:cubicBezTo>
                    <a:pt x="12397" y="10064"/>
                    <a:pt x="12411" y="10066"/>
                    <a:pt x="12424" y="10069"/>
                  </a:cubicBezTo>
                  <a:cubicBezTo>
                    <a:pt x="12455" y="10078"/>
                    <a:pt x="12484" y="10082"/>
                    <a:pt x="12510" y="10082"/>
                  </a:cubicBezTo>
                  <a:cubicBezTo>
                    <a:pt x="12654" y="10082"/>
                    <a:pt x="12723" y="9964"/>
                    <a:pt x="12819" y="9900"/>
                  </a:cubicBezTo>
                  <a:cubicBezTo>
                    <a:pt x="12894" y="9825"/>
                    <a:pt x="12950" y="9750"/>
                    <a:pt x="12988" y="9656"/>
                  </a:cubicBezTo>
                  <a:lnTo>
                    <a:pt x="13758" y="10050"/>
                  </a:lnTo>
                  <a:cubicBezTo>
                    <a:pt x="14003" y="10182"/>
                    <a:pt x="14285" y="10295"/>
                    <a:pt x="14529" y="10445"/>
                  </a:cubicBezTo>
                  <a:cubicBezTo>
                    <a:pt x="14736" y="10577"/>
                    <a:pt x="14867" y="10746"/>
                    <a:pt x="15093" y="10915"/>
                  </a:cubicBezTo>
                  <a:cubicBezTo>
                    <a:pt x="15318" y="11084"/>
                    <a:pt x="15544" y="11234"/>
                    <a:pt x="15788" y="11385"/>
                  </a:cubicBezTo>
                  <a:cubicBezTo>
                    <a:pt x="15770" y="11178"/>
                    <a:pt x="15676" y="11047"/>
                    <a:pt x="15694" y="10915"/>
                  </a:cubicBezTo>
                  <a:cubicBezTo>
                    <a:pt x="15732" y="10614"/>
                    <a:pt x="15600" y="10332"/>
                    <a:pt x="15356" y="10182"/>
                  </a:cubicBezTo>
                  <a:cubicBezTo>
                    <a:pt x="14943" y="9919"/>
                    <a:pt x="14529" y="9674"/>
                    <a:pt x="14078" y="9468"/>
                  </a:cubicBezTo>
                  <a:cubicBezTo>
                    <a:pt x="13834" y="9336"/>
                    <a:pt x="13552" y="9223"/>
                    <a:pt x="13289" y="9092"/>
                  </a:cubicBezTo>
                  <a:cubicBezTo>
                    <a:pt x="13025" y="8923"/>
                    <a:pt x="12743" y="8791"/>
                    <a:pt x="12462" y="8660"/>
                  </a:cubicBezTo>
                  <a:cubicBezTo>
                    <a:pt x="11916" y="8490"/>
                    <a:pt x="11371" y="8378"/>
                    <a:pt x="10826" y="8246"/>
                  </a:cubicBezTo>
                  <a:cubicBezTo>
                    <a:pt x="10375" y="8133"/>
                    <a:pt x="9905" y="8058"/>
                    <a:pt x="9435" y="7964"/>
                  </a:cubicBezTo>
                  <a:cubicBezTo>
                    <a:pt x="9266" y="7927"/>
                    <a:pt x="9078" y="7927"/>
                    <a:pt x="8834" y="7889"/>
                  </a:cubicBezTo>
                  <a:lnTo>
                    <a:pt x="9097" y="7701"/>
                  </a:lnTo>
                  <a:lnTo>
                    <a:pt x="9097" y="7701"/>
                  </a:lnTo>
                  <a:cubicBezTo>
                    <a:pt x="8727" y="7738"/>
                    <a:pt x="8364" y="7764"/>
                    <a:pt x="8007" y="7764"/>
                  </a:cubicBezTo>
                  <a:cubicBezTo>
                    <a:pt x="7113" y="7764"/>
                    <a:pt x="6262" y="7605"/>
                    <a:pt x="5470" y="7081"/>
                  </a:cubicBezTo>
                  <a:lnTo>
                    <a:pt x="5470" y="7081"/>
                  </a:lnTo>
                  <a:lnTo>
                    <a:pt x="6184" y="7156"/>
                  </a:lnTo>
                  <a:cubicBezTo>
                    <a:pt x="6109" y="7062"/>
                    <a:pt x="6015" y="6987"/>
                    <a:pt x="5921" y="6930"/>
                  </a:cubicBezTo>
                  <a:cubicBezTo>
                    <a:pt x="5620" y="6705"/>
                    <a:pt x="5282" y="6498"/>
                    <a:pt x="4981" y="6273"/>
                  </a:cubicBezTo>
                  <a:cubicBezTo>
                    <a:pt x="4718" y="6066"/>
                    <a:pt x="4474" y="5859"/>
                    <a:pt x="4248" y="5652"/>
                  </a:cubicBezTo>
                  <a:cubicBezTo>
                    <a:pt x="3966" y="5427"/>
                    <a:pt x="3703" y="5164"/>
                    <a:pt x="3496" y="4863"/>
                  </a:cubicBezTo>
                  <a:cubicBezTo>
                    <a:pt x="3177" y="4299"/>
                    <a:pt x="3045" y="3660"/>
                    <a:pt x="3083" y="3002"/>
                  </a:cubicBezTo>
                  <a:cubicBezTo>
                    <a:pt x="3101" y="2852"/>
                    <a:pt x="3120" y="2701"/>
                    <a:pt x="3327" y="2645"/>
                  </a:cubicBezTo>
                  <a:cubicBezTo>
                    <a:pt x="3383" y="2645"/>
                    <a:pt x="3440" y="2513"/>
                    <a:pt x="3440" y="2438"/>
                  </a:cubicBezTo>
                  <a:cubicBezTo>
                    <a:pt x="3496" y="2156"/>
                    <a:pt x="3515" y="1856"/>
                    <a:pt x="3534" y="1574"/>
                  </a:cubicBezTo>
                  <a:cubicBezTo>
                    <a:pt x="3553" y="1348"/>
                    <a:pt x="3534" y="1141"/>
                    <a:pt x="3233" y="1104"/>
                  </a:cubicBezTo>
                  <a:cubicBezTo>
                    <a:pt x="3421" y="728"/>
                    <a:pt x="3101" y="540"/>
                    <a:pt x="2951" y="352"/>
                  </a:cubicBezTo>
                  <a:cubicBezTo>
                    <a:pt x="2728" y="129"/>
                    <a:pt x="2425" y="1"/>
                    <a:pt x="21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107"/>
            <p:cNvSpPr/>
            <p:nvPr/>
          </p:nvSpPr>
          <p:spPr>
            <a:xfrm rot="573180" flipH="1">
              <a:off x="6336321" y="3412871"/>
              <a:ext cx="1727039" cy="1448026"/>
            </a:xfrm>
            <a:custGeom>
              <a:avLst/>
              <a:gdLst/>
              <a:ahLst/>
              <a:cxnLst/>
              <a:rect l="l" t="t" r="r" b="b"/>
              <a:pathLst>
                <a:path w="21522" h="18045" extrusionOk="0">
                  <a:moveTo>
                    <a:pt x="15563" y="15601"/>
                  </a:moveTo>
                  <a:cubicBezTo>
                    <a:pt x="16014" y="15864"/>
                    <a:pt x="16616" y="15807"/>
                    <a:pt x="16973" y="16315"/>
                  </a:cubicBezTo>
                  <a:cubicBezTo>
                    <a:pt x="16447" y="16202"/>
                    <a:pt x="15958" y="15958"/>
                    <a:pt x="15563" y="15601"/>
                  </a:cubicBezTo>
                  <a:close/>
                  <a:moveTo>
                    <a:pt x="2331" y="0"/>
                  </a:moveTo>
                  <a:cubicBezTo>
                    <a:pt x="2312" y="38"/>
                    <a:pt x="2294" y="76"/>
                    <a:pt x="2294" y="113"/>
                  </a:cubicBezTo>
                  <a:cubicBezTo>
                    <a:pt x="2200" y="621"/>
                    <a:pt x="2256" y="1147"/>
                    <a:pt x="2425" y="1654"/>
                  </a:cubicBezTo>
                  <a:cubicBezTo>
                    <a:pt x="2632" y="2124"/>
                    <a:pt x="2839" y="2575"/>
                    <a:pt x="3064" y="3045"/>
                  </a:cubicBezTo>
                  <a:cubicBezTo>
                    <a:pt x="3158" y="3290"/>
                    <a:pt x="3290" y="3534"/>
                    <a:pt x="3403" y="3760"/>
                  </a:cubicBezTo>
                  <a:cubicBezTo>
                    <a:pt x="2874" y="3627"/>
                    <a:pt x="2361" y="3434"/>
                    <a:pt x="1829" y="3434"/>
                  </a:cubicBezTo>
                  <a:cubicBezTo>
                    <a:pt x="1529" y="3434"/>
                    <a:pt x="1222" y="3496"/>
                    <a:pt x="903" y="3666"/>
                  </a:cubicBezTo>
                  <a:cubicBezTo>
                    <a:pt x="846" y="3346"/>
                    <a:pt x="809" y="3083"/>
                    <a:pt x="771" y="2820"/>
                  </a:cubicBezTo>
                  <a:cubicBezTo>
                    <a:pt x="771" y="2745"/>
                    <a:pt x="771" y="2651"/>
                    <a:pt x="734" y="2575"/>
                  </a:cubicBezTo>
                  <a:cubicBezTo>
                    <a:pt x="677" y="2481"/>
                    <a:pt x="602" y="2406"/>
                    <a:pt x="527" y="2331"/>
                  </a:cubicBezTo>
                  <a:lnTo>
                    <a:pt x="377" y="2331"/>
                  </a:lnTo>
                  <a:cubicBezTo>
                    <a:pt x="564" y="2181"/>
                    <a:pt x="546" y="1899"/>
                    <a:pt x="339" y="1767"/>
                  </a:cubicBezTo>
                  <a:cubicBezTo>
                    <a:pt x="1" y="2012"/>
                    <a:pt x="38" y="2387"/>
                    <a:pt x="76" y="2707"/>
                  </a:cubicBezTo>
                  <a:cubicBezTo>
                    <a:pt x="151" y="3402"/>
                    <a:pt x="283" y="4079"/>
                    <a:pt x="377" y="4756"/>
                  </a:cubicBezTo>
                  <a:cubicBezTo>
                    <a:pt x="395" y="4850"/>
                    <a:pt x="414" y="4944"/>
                    <a:pt x="433" y="5038"/>
                  </a:cubicBezTo>
                  <a:cubicBezTo>
                    <a:pt x="621" y="5583"/>
                    <a:pt x="809" y="6128"/>
                    <a:pt x="1034" y="6654"/>
                  </a:cubicBezTo>
                  <a:cubicBezTo>
                    <a:pt x="1166" y="6992"/>
                    <a:pt x="1335" y="7331"/>
                    <a:pt x="1523" y="7650"/>
                  </a:cubicBezTo>
                  <a:cubicBezTo>
                    <a:pt x="1749" y="8045"/>
                    <a:pt x="2012" y="8421"/>
                    <a:pt x="2294" y="8778"/>
                  </a:cubicBezTo>
                  <a:cubicBezTo>
                    <a:pt x="2519" y="9079"/>
                    <a:pt x="2764" y="9361"/>
                    <a:pt x="3027" y="9643"/>
                  </a:cubicBezTo>
                  <a:cubicBezTo>
                    <a:pt x="3346" y="9981"/>
                    <a:pt x="3685" y="10300"/>
                    <a:pt x="4023" y="10639"/>
                  </a:cubicBezTo>
                  <a:cubicBezTo>
                    <a:pt x="4248" y="10845"/>
                    <a:pt x="4493" y="11015"/>
                    <a:pt x="4756" y="11240"/>
                  </a:cubicBezTo>
                  <a:cubicBezTo>
                    <a:pt x="4793" y="11109"/>
                    <a:pt x="4850" y="11033"/>
                    <a:pt x="4831" y="10977"/>
                  </a:cubicBezTo>
                  <a:cubicBezTo>
                    <a:pt x="4737" y="10582"/>
                    <a:pt x="4530" y="10206"/>
                    <a:pt x="4267" y="9887"/>
                  </a:cubicBezTo>
                  <a:cubicBezTo>
                    <a:pt x="3816" y="9436"/>
                    <a:pt x="3384" y="8947"/>
                    <a:pt x="2989" y="8421"/>
                  </a:cubicBezTo>
                  <a:cubicBezTo>
                    <a:pt x="2576" y="7838"/>
                    <a:pt x="2237" y="7180"/>
                    <a:pt x="1861" y="6504"/>
                  </a:cubicBezTo>
                  <a:lnTo>
                    <a:pt x="2369" y="6428"/>
                  </a:lnTo>
                  <a:cubicBezTo>
                    <a:pt x="2425" y="6823"/>
                    <a:pt x="4117" y="9398"/>
                    <a:pt x="4305" y="9436"/>
                  </a:cubicBezTo>
                  <a:lnTo>
                    <a:pt x="2482" y="6522"/>
                  </a:lnTo>
                  <a:lnTo>
                    <a:pt x="4154" y="6053"/>
                  </a:lnTo>
                  <a:lnTo>
                    <a:pt x="4154" y="5902"/>
                  </a:lnTo>
                  <a:cubicBezTo>
                    <a:pt x="4137" y="5656"/>
                    <a:pt x="3889" y="5410"/>
                    <a:pt x="3672" y="5410"/>
                  </a:cubicBezTo>
                  <a:cubicBezTo>
                    <a:pt x="3658" y="5410"/>
                    <a:pt x="3643" y="5411"/>
                    <a:pt x="3628" y="5414"/>
                  </a:cubicBezTo>
                  <a:cubicBezTo>
                    <a:pt x="3121" y="5489"/>
                    <a:pt x="2613" y="5508"/>
                    <a:pt x="2162" y="5771"/>
                  </a:cubicBezTo>
                  <a:cubicBezTo>
                    <a:pt x="2012" y="5846"/>
                    <a:pt x="1843" y="5921"/>
                    <a:pt x="1692" y="5977"/>
                  </a:cubicBezTo>
                  <a:cubicBezTo>
                    <a:pt x="1523" y="5470"/>
                    <a:pt x="1354" y="4962"/>
                    <a:pt x="1204" y="4474"/>
                  </a:cubicBezTo>
                  <a:cubicBezTo>
                    <a:pt x="1141" y="4287"/>
                    <a:pt x="1286" y="4112"/>
                    <a:pt x="1455" y="4112"/>
                  </a:cubicBezTo>
                  <a:cubicBezTo>
                    <a:pt x="1490" y="4112"/>
                    <a:pt x="1526" y="4119"/>
                    <a:pt x="1561" y="4135"/>
                  </a:cubicBezTo>
                  <a:cubicBezTo>
                    <a:pt x="1711" y="4173"/>
                    <a:pt x="1861" y="4192"/>
                    <a:pt x="2012" y="4229"/>
                  </a:cubicBezTo>
                  <a:cubicBezTo>
                    <a:pt x="2519" y="4323"/>
                    <a:pt x="3045" y="4436"/>
                    <a:pt x="3553" y="4568"/>
                  </a:cubicBezTo>
                  <a:cubicBezTo>
                    <a:pt x="3628" y="4587"/>
                    <a:pt x="3703" y="4643"/>
                    <a:pt x="3741" y="4718"/>
                  </a:cubicBezTo>
                  <a:cubicBezTo>
                    <a:pt x="3835" y="4887"/>
                    <a:pt x="3910" y="5075"/>
                    <a:pt x="4004" y="5244"/>
                  </a:cubicBezTo>
                  <a:cubicBezTo>
                    <a:pt x="4192" y="5583"/>
                    <a:pt x="4361" y="5921"/>
                    <a:pt x="4549" y="6241"/>
                  </a:cubicBezTo>
                  <a:cubicBezTo>
                    <a:pt x="4793" y="6616"/>
                    <a:pt x="5075" y="6955"/>
                    <a:pt x="5282" y="7331"/>
                  </a:cubicBezTo>
                  <a:cubicBezTo>
                    <a:pt x="5545" y="7801"/>
                    <a:pt x="5884" y="8233"/>
                    <a:pt x="6316" y="8571"/>
                  </a:cubicBezTo>
                  <a:cubicBezTo>
                    <a:pt x="6429" y="8665"/>
                    <a:pt x="6560" y="8759"/>
                    <a:pt x="6673" y="8834"/>
                  </a:cubicBezTo>
                  <a:lnTo>
                    <a:pt x="6598" y="8947"/>
                  </a:lnTo>
                  <a:cubicBezTo>
                    <a:pt x="6316" y="8966"/>
                    <a:pt x="6053" y="9003"/>
                    <a:pt x="5771" y="9060"/>
                  </a:cubicBezTo>
                  <a:cubicBezTo>
                    <a:pt x="5526" y="9154"/>
                    <a:pt x="5282" y="9248"/>
                    <a:pt x="5038" y="9361"/>
                  </a:cubicBezTo>
                  <a:lnTo>
                    <a:pt x="5057" y="9455"/>
                  </a:lnTo>
                  <a:lnTo>
                    <a:pt x="5790" y="9455"/>
                  </a:lnTo>
                  <a:lnTo>
                    <a:pt x="5714" y="9624"/>
                  </a:lnTo>
                  <a:cubicBezTo>
                    <a:pt x="6147" y="9549"/>
                    <a:pt x="6541" y="9473"/>
                    <a:pt x="6955" y="9398"/>
                  </a:cubicBezTo>
                  <a:cubicBezTo>
                    <a:pt x="7023" y="9381"/>
                    <a:pt x="7091" y="9373"/>
                    <a:pt x="7159" y="9373"/>
                  </a:cubicBezTo>
                  <a:cubicBezTo>
                    <a:pt x="7392" y="9373"/>
                    <a:pt x="7613" y="9472"/>
                    <a:pt x="7744" y="9661"/>
                  </a:cubicBezTo>
                  <a:lnTo>
                    <a:pt x="6523" y="9906"/>
                  </a:lnTo>
                  <a:cubicBezTo>
                    <a:pt x="6523" y="9906"/>
                    <a:pt x="6504" y="9924"/>
                    <a:pt x="6523" y="9943"/>
                  </a:cubicBezTo>
                  <a:cubicBezTo>
                    <a:pt x="6541" y="9981"/>
                    <a:pt x="6579" y="10018"/>
                    <a:pt x="6598" y="10018"/>
                  </a:cubicBezTo>
                  <a:cubicBezTo>
                    <a:pt x="6760" y="10061"/>
                    <a:pt x="6927" y="10082"/>
                    <a:pt x="7095" y="10082"/>
                  </a:cubicBezTo>
                  <a:cubicBezTo>
                    <a:pt x="7375" y="10082"/>
                    <a:pt x="7655" y="10023"/>
                    <a:pt x="7913" y="9906"/>
                  </a:cubicBezTo>
                  <a:cubicBezTo>
                    <a:pt x="8004" y="9860"/>
                    <a:pt x="8079" y="9837"/>
                    <a:pt x="8141" y="9837"/>
                  </a:cubicBezTo>
                  <a:cubicBezTo>
                    <a:pt x="8260" y="9837"/>
                    <a:pt x="8334" y="9921"/>
                    <a:pt x="8383" y="10094"/>
                  </a:cubicBezTo>
                  <a:cubicBezTo>
                    <a:pt x="8496" y="10094"/>
                    <a:pt x="8590" y="10094"/>
                    <a:pt x="8703" y="10112"/>
                  </a:cubicBezTo>
                  <a:cubicBezTo>
                    <a:pt x="8985" y="10188"/>
                    <a:pt x="9267" y="10244"/>
                    <a:pt x="9549" y="10338"/>
                  </a:cubicBezTo>
                  <a:cubicBezTo>
                    <a:pt x="9643" y="10357"/>
                    <a:pt x="9718" y="10413"/>
                    <a:pt x="9774" y="10488"/>
                  </a:cubicBezTo>
                  <a:cubicBezTo>
                    <a:pt x="9925" y="10902"/>
                    <a:pt x="10225" y="11259"/>
                    <a:pt x="10620" y="11484"/>
                  </a:cubicBezTo>
                  <a:cubicBezTo>
                    <a:pt x="10639" y="11484"/>
                    <a:pt x="10676" y="11503"/>
                    <a:pt x="10695" y="11503"/>
                  </a:cubicBezTo>
                  <a:lnTo>
                    <a:pt x="10883" y="11315"/>
                  </a:lnTo>
                  <a:lnTo>
                    <a:pt x="11052" y="11973"/>
                  </a:lnTo>
                  <a:cubicBezTo>
                    <a:pt x="11071" y="12030"/>
                    <a:pt x="11071" y="12067"/>
                    <a:pt x="11090" y="12105"/>
                  </a:cubicBezTo>
                  <a:cubicBezTo>
                    <a:pt x="11278" y="12556"/>
                    <a:pt x="11485" y="13007"/>
                    <a:pt x="11673" y="13439"/>
                  </a:cubicBezTo>
                  <a:cubicBezTo>
                    <a:pt x="11775" y="13678"/>
                    <a:pt x="11877" y="13917"/>
                    <a:pt x="12162" y="13917"/>
                  </a:cubicBezTo>
                  <a:cubicBezTo>
                    <a:pt x="12191" y="13917"/>
                    <a:pt x="12222" y="13914"/>
                    <a:pt x="12255" y="13909"/>
                  </a:cubicBezTo>
                  <a:cubicBezTo>
                    <a:pt x="12312" y="13909"/>
                    <a:pt x="12349" y="13928"/>
                    <a:pt x="12387" y="13965"/>
                  </a:cubicBezTo>
                  <a:cubicBezTo>
                    <a:pt x="12424" y="14022"/>
                    <a:pt x="12443" y="14097"/>
                    <a:pt x="12443" y="14153"/>
                  </a:cubicBezTo>
                  <a:cubicBezTo>
                    <a:pt x="12387" y="14191"/>
                    <a:pt x="12424" y="14191"/>
                    <a:pt x="12443" y="14191"/>
                  </a:cubicBezTo>
                  <a:cubicBezTo>
                    <a:pt x="13120" y="14473"/>
                    <a:pt x="13796" y="14736"/>
                    <a:pt x="14454" y="15018"/>
                  </a:cubicBezTo>
                  <a:cubicBezTo>
                    <a:pt x="14755" y="15168"/>
                    <a:pt x="15112" y="15225"/>
                    <a:pt x="15262" y="15601"/>
                  </a:cubicBezTo>
                  <a:cubicBezTo>
                    <a:pt x="15375" y="15789"/>
                    <a:pt x="15526" y="15939"/>
                    <a:pt x="15695" y="16071"/>
                  </a:cubicBezTo>
                  <a:cubicBezTo>
                    <a:pt x="15808" y="16202"/>
                    <a:pt x="15939" y="16315"/>
                    <a:pt x="16052" y="16428"/>
                  </a:cubicBezTo>
                  <a:cubicBezTo>
                    <a:pt x="16127" y="16503"/>
                    <a:pt x="16165" y="16653"/>
                    <a:pt x="16240" y="16672"/>
                  </a:cubicBezTo>
                  <a:cubicBezTo>
                    <a:pt x="16822" y="16822"/>
                    <a:pt x="17405" y="16973"/>
                    <a:pt x="17988" y="17142"/>
                  </a:cubicBezTo>
                  <a:cubicBezTo>
                    <a:pt x="18063" y="17161"/>
                    <a:pt x="18119" y="17179"/>
                    <a:pt x="18195" y="17217"/>
                  </a:cubicBezTo>
                  <a:cubicBezTo>
                    <a:pt x="18552" y="17424"/>
                    <a:pt x="18909" y="17668"/>
                    <a:pt x="19285" y="17875"/>
                  </a:cubicBezTo>
                  <a:cubicBezTo>
                    <a:pt x="19416" y="17950"/>
                    <a:pt x="19548" y="18006"/>
                    <a:pt x="19679" y="18044"/>
                  </a:cubicBezTo>
                  <a:cubicBezTo>
                    <a:pt x="19642" y="17950"/>
                    <a:pt x="19585" y="17856"/>
                    <a:pt x="19529" y="17762"/>
                  </a:cubicBezTo>
                  <a:cubicBezTo>
                    <a:pt x="19360" y="17593"/>
                    <a:pt x="19116" y="17461"/>
                    <a:pt x="19040" y="17255"/>
                  </a:cubicBezTo>
                  <a:cubicBezTo>
                    <a:pt x="18852" y="16860"/>
                    <a:pt x="18439" y="16879"/>
                    <a:pt x="18176" y="16653"/>
                  </a:cubicBezTo>
                  <a:cubicBezTo>
                    <a:pt x="18025" y="16522"/>
                    <a:pt x="17856" y="16409"/>
                    <a:pt x="17687" y="16315"/>
                  </a:cubicBezTo>
                  <a:lnTo>
                    <a:pt x="17725" y="16258"/>
                  </a:lnTo>
                  <a:lnTo>
                    <a:pt x="17969" y="16315"/>
                  </a:lnTo>
                  <a:cubicBezTo>
                    <a:pt x="17950" y="16240"/>
                    <a:pt x="17931" y="16127"/>
                    <a:pt x="17950" y="16127"/>
                  </a:cubicBezTo>
                  <a:cubicBezTo>
                    <a:pt x="18157" y="16033"/>
                    <a:pt x="18044" y="15845"/>
                    <a:pt x="18063" y="15695"/>
                  </a:cubicBezTo>
                  <a:cubicBezTo>
                    <a:pt x="18063" y="15544"/>
                    <a:pt x="18082" y="15394"/>
                    <a:pt x="18138" y="15244"/>
                  </a:cubicBezTo>
                  <a:cubicBezTo>
                    <a:pt x="18289" y="14905"/>
                    <a:pt x="18420" y="14529"/>
                    <a:pt x="18871" y="14473"/>
                  </a:cubicBezTo>
                  <a:cubicBezTo>
                    <a:pt x="19078" y="14435"/>
                    <a:pt x="19303" y="14379"/>
                    <a:pt x="19510" y="14341"/>
                  </a:cubicBezTo>
                  <a:lnTo>
                    <a:pt x="21315" y="16221"/>
                  </a:lnTo>
                  <a:lnTo>
                    <a:pt x="21371" y="16146"/>
                  </a:lnTo>
                  <a:cubicBezTo>
                    <a:pt x="21352" y="16108"/>
                    <a:pt x="21333" y="16089"/>
                    <a:pt x="21315" y="16052"/>
                  </a:cubicBezTo>
                  <a:cubicBezTo>
                    <a:pt x="20788" y="15488"/>
                    <a:pt x="20262" y="14924"/>
                    <a:pt x="19755" y="14360"/>
                  </a:cubicBezTo>
                  <a:cubicBezTo>
                    <a:pt x="19661" y="14247"/>
                    <a:pt x="19642" y="14116"/>
                    <a:pt x="19642" y="13984"/>
                  </a:cubicBezTo>
                  <a:cubicBezTo>
                    <a:pt x="19661" y="13834"/>
                    <a:pt x="19604" y="13740"/>
                    <a:pt x="19454" y="13721"/>
                  </a:cubicBezTo>
                  <a:cubicBezTo>
                    <a:pt x="19322" y="13702"/>
                    <a:pt x="19153" y="13665"/>
                    <a:pt x="19097" y="13477"/>
                  </a:cubicBezTo>
                  <a:cubicBezTo>
                    <a:pt x="19097" y="13458"/>
                    <a:pt x="19022" y="13458"/>
                    <a:pt x="18984" y="13458"/>
                  </a:cubicBezTo>
                  <a:lnTo>
                    <a:pt x="19022" y="13646"/>
                  </a:lnTo>
                  <a:lnTo>
                    <a:pt x="18138" y="13853"/>
                  </a:lnTo>
                  <a:lnTo>
                    <a:pt x="18458" y="13383"/>
                  </a:lnTo>
                  <a:lnTo>
                    <a:pt x="18213" y="13101"/>
                  </a:lnTo>
                  <a:cubicBezTo>
                    <a:pt x="18101" y="13289"/>
                    <a:pt x="17969" y="13496"/>
                    <a:pt x="17837" y="13684"/>
                  </a:cubicBezTo>
                  <a:cubicBezTo>
                    <a:pt x="17424" y="14153"/>
                    <a:pt x="17010" y="14642"/>
                    <a:pt x="16597" y="15112"/>
                  </a:cubicBezTo>
                  <a:cubicBezTo>
                    <a:pt x="16545" y="15174"/>
                    <a:pt x="16482" y="15202"/>
                    <a:pt x="16417" y="15202"/>
                  </a:cubicBezTo>
                  <a:cubicBezTo>
                    <a:pt x="16364" y="15202"/>
                    <a:pt x="16309" y="15183"/>
                    <a:pt x="16259" y="15150"/>
                  </a:cubicBezTo>
                  <a:lnTo>
                    <a:pt x="14943" y="14417"/>
                  </a:lnTo>
                  <a:lnTo>
                    <a:pt x="14999" y="14078"/>
                  </a:lnTo>
                  <a:lnTo>
                    <a:pt x="15225" y="14492"/>
                  </a:lnTo>
                  <a:cubicBezTo>
                    <a:pt x="15370" y="13999"/>
                    <a:pt x="15403" y="13886"/>
                    <a:pt x="15574" y="13886"/>
                  </a:cubicBezTo>
                  <a:cubicBezTo>
                    <a:pt x="15625" y="13886"/>
                    <a:pt x="15688" y="13896"/>
                    <a:pt x="15770" y="13909"/>
                  </a:cubicBezTo>
                  <a:lnTo>
                    <a:pt x="15563" y="13702"/>
                  </a:lnTo>
                  <a:cubicBezTo>
                    <a:pt x="15620" y="13646"/>
                    <a:pt x="15657" y="13608"/>
                    <a:pt x="15695" y="13533"/>
                  </a:cubicBezTo>
                  <a:cubicBezTo>
                    <a:pt x="15759" y="13414"/>
                    <a:pt x="15818" y="13339"/>
                    <a:pt x="15892" y="13339"/>
                  </a:cubicBezTo>
                  <a:cubicBezTo>
                    <a:pt x="15946" y="13339"/>
                    <a:pt x="16009" y="13381"/>
                    <a:pt x="16089" y="13477"/>
                  </a:cubicBezTo>
                  <a:cubicBezTo>
                    <a:pt x="16202" y="13590"/>
                    <a:pt x="16315" y="13702"/>
                    <a:pt x="16428" y="13815"/>
                  </a:cubicBezTo>
                  <a:cubicBezTo>
                    <a:pt x="16616" y="13965"/>
                    <a:pt x="16804" y="14116"/>
                    <a:pt x="16992" y="14285"/>
                  </a:cubicBezTo>
                  <a:lnTo>
                    <a:pt x="17029" y="14229"/>
                  </a:lnTo>
                  <a:cubicBezTo>
                    <a:pt x="16729" y="13928"/>
                    <a:pt x="16409" y="13627"/>
                    <a:pt x="16089" y="13308"/>
                  </a:cubicBezTo>
                  <a:cubicBezTo>
                    <a:pt x="16052" y="13232"/>
                    <a:pt x="16052" y="13157"/>
                    <a:pt x="16089" y="13101"/>
                  </a:cubicBezTo>
                  <a:cubicBezTo>
                    <a:pt x="16334" y="12819"/>
                    <a:pt x="16597" y="12556"/>
                    <a:pt x="16879" y="12311"/>
                  </a:cubicBezTo>
                  <a:cubicBezTo>
                    <a:pt x="17161" y="12086"/>
                    <a:pt x="17462" y="11898"/>
                    <a:pt x="17800" y="11748"/>
                  </a:cubicBezTo>
                  <a:cubicBezTo>
                    <a:pt x="17843" y="11729"/>
                    <a:pt x="17898" y="11715"/>
                    <a:pt x="17950" y="11715"/>
                  </a:cubicBezTo>
                  <a:cubicBezTo>
                    <a:pt x="18059" y="11715"/>
                    <a:pt x="18157" y="11776"/>
                    <a:pt x="18119" y="11992"/>
                  </a:cubicBezTo>
                  <a:cubicBezTo>
                    <a:pt x="18119" y="12067"/>
                    <a:pt x="18138" y="12124"/>
                    <a:pt x="18195" y="12180"/>
                  </a:cubicBezTo>
                  <a:cubicBezTo>
                    <a:pt x="18439" y="12405"/>
                    <a:pt x="18702" y="12612"/>
                    <a:pt x="18928" y="12838"/>
                  </a:cubicBezTo>
                  <a:cubicBezTo>
                    <a:pt x="19172" y="13063"/>
                    <a:pt x="19397" y="13308"/>
                    <a:pt x="19604" y="13552"/>
                  </a:cubicBezTo>
                  <a:cubicBezTo>
                    <a:pt x="20074" y="14135"/>
                    <a:pt x="20506" y="14736"/>
                    <a:pt x="20976" y="15338"/>
                  </a:cubicBezTo>
                  <a:cubicBezTo>
                    <a:pt x="21108" y="15507"/>
                    <a:pt x="21277" y="15657"/>
                    <a:pt x="21427" y="15807"/>
                  </a:cubicBezTo>
                  <a:lnTo>
                    <a:pt x="21521" y="15751"/>
                  </a:lnTo>
                  <a:cubicBezTo>
                    <a:pt x="21503" y="15657"/>
                    <a:pt x="21465" y="15563"/>
                    <a:pt x="21446" y="15488"/>
                  </a:cubicBezTo>
                  <a:cubicBezTo>
                    <a:pt x="21333" y="15262"/>
                    <a:pt x="21221" y="15074"/>
                    <a:pt x="21127" y="14849"/>
                  </a:cubicBezTo>
                  <a:cubicBezTo>
                    <a:pt x="21089" y="14717"/>
                    <a:pt x="21051" y="14604"/>
                    <a:pt x="20995" y="14473"/>
                  </a:cubicBezTo>
                  <a:cubicBezTo>
                    <a:pt x="20694" y="14041"/>
                    <a:pt x="20394" y="13608"/>
                    <a:pt x="20074" y="13214"/>
                  </a:cubicBezTo>
                  <a:cubicBezTo>
                    <a:pt x="19773" y="12781"/>
                    <a:pt x="19360" y="12424"/>
                    <a:pt x="18909" y="12161"/>
                  </a:cubicBezTo>
                  <a:cubicBezTo>
                    <a:pt x="18758" y="12067"/>
                    <a:pt x="18627" y="11973"/>
                    <a:pt x="18514" y="11860"/>
                  </a:cubicBezTo>
                  <a:cubicBezTo>
                    <a:pt x="18101" y="11541"/>
                    <a:pt x="17969" y="11052"/>
                    <a:pt x="17743" y="10639"/>
                  </a:cubicBezTo>
                  <a:cubicBezTo>
                    <a:pt x="17443" y="10112"/>
                    <a:pt x="17386" y="9492"/>
                    <a:pt x="17330" y="8891"/>
                  </a:cubicBezTo>
                  <a:cubicBezTo>
                    <a:pt x="17311" y="8684"/>
                    <a:pt x="17368" y="8458"/>
                    <a:pt x="17104" y="8327"/>
                  </a:cubicBezTo>
                  <a:lnTo>
                    <a:pt x="17443" y="7819"/>
                  </a:lnTo>
                  <a:lnTo>
                    <a:pt x="17462" y="7819"/>
                  </a:lnTo>
                  <a:lnTo>
                    <a:pt x="17762" y="7274"/>
                  </a:lnTo>
                  <a:lnTo>
                    <a:pt x="17725" y="7199"/>
                  </a:lnTo>
                  <a:lnTo>
                    <a:pt x="16935" y="7443"/>
                  </a:lnTo>
                  <a:lnTo>
                    <a:pt x="16916" y="7368"/>
                  </a:lnTo>
                  <a:lnTo>
                    <a:pt x="17142" y="7237"/>
                  </a:lnTo>
                  <a:lnTo>
                    <a:pt x="17142" y="7237"/>
                  </a:lnTo>
                  <a:cubicBezTo>
                    <a:pt x="16909" y="7280"/>
                    <a:pt x="16688" y="7459"/>
                    <a:pt x="16425" y="7459"/>
                  </a:cubicBezTo>
                  <a:cubicBezTo>
                    <a:pt x="16348" y="7459"/>
                    <a:pt x="16268" y="7444"/>
                    <a:pt x="16183" y="7406"/>
                  </a:cubicBezTo>
                  <a:cubicBezTo>
                    <a:pt x="16259" y="7255"/>
                    <a:pt x="16616" y="7331"/>
                    <a:pt x="16484" y="7049"/>
                  </a:cubicBezTo>
                  <a:lnTo>
                    <a:pt x="16484" y="7049"/>
                  </a:lnTo>
                  <a:cubicBezTo>
                    <a:pt x="15977" y="7162"/>
                    <a:pt x="15488" y="7293"/>
                    <a:pt x="14981" y="7387"/>
                  </a:cubicBezTo>
                  <a:cubicBezTo>
                    <a:pt x="14953" y="7391"/>
                    <a:pt x="14925" y="7392"/>
                    <a:pt x="14896" y="7392"/>
                  </a:cubicBezTo>
                  <a:cubicBezTo>
                    <a:pt x="14769" y="7392"/>
                    <a:pt x="14633" y="7361"/>
                    <a:pt x="14511" y="7331"/>
                  </a:cubicBezTo>
                  <a:lnTo>
                    <a:pt x="14266" y="7274"/>
                  </a:lnTo>
                  <a:lnTo>
                    <a:pt x="13571" y="7162"/>
                  </a:lnTo>
                  <a:lnTo>
                    <a:pt x="13458" y="7162"/>
                  </a:lnTo>
                  <a:lnTo>
                    <a:pt x="13439" y="7218"/>
                  </a:lnTo>
                  <a:cubicBezTo>
                    <a:pt x="13890" y="7462"/>
                    <a:pt x="14341" y="7707"/>
                    <a:pt x="14793" y="7951"/>
                  </a:cubicBezTo>
                  <a:lnTo>
                    <a:pt x="14717" y="8082"/>
                  </a:lnTo>
                  <a:lnTo>
                    <a:pt x="16860" y="8195"/>
                  </a:lnTo>
                  <a:cubicBezTo>
                    <a:pt x="16710" y="9022"/>
                    <a:pt x="16954" y="9849"/>
                    <a:pt x="17086" y="10676"/>
                  </a:cubicBezTo>
                  <a:cubicBezTo>
                    <a:pt x="17102" y="10792"/>
                    <a:pt x="17148" y="10908"/>
                    <a:pt x="17288" y="10908"/>
                  </a:cubicBezTo>
                  <a:cubicBezTo>
                    <a:pt x="17306" y="10908"/>
                    <a:pt x="17327" y="10906"/>
                    <a:pt x="17349" y="10902"/>
                  </a:cubicBezTo>
                  <a:cubicBezTo>
                    <a:pt x="17374" y="10897"/>
                    <a:pt x="17395" y="10894"/>
                    <a:pt x="17414" y="10894"/>
                  </a:cubicBezTo>
                  <a:cubicBezTo>
                    <a:pt x="17537" y="10894"/>
                    <a:pt x="17537" y="10994"/>
                    <a:pt x="17537" y="11109"/>
                  </a:cubicBezTo>
                  <a:cubicBezTo>
                    <a:pt x="17311" y="11240"/>
                    <a:pt x="17048" y="11184"/>
                    <a:pt x="16804" y="11334"/>
                  </a:cubicBezTo>
                  <a:cubicBezTo>
                    <a:pt x="16371" y="11597"/>
                    <a:pt x="15958" y="11898"/>
                    <a:pt x="15601" y="12236"/>
                  </a:cubicBezTo>
                  <a:cubicBezTo>
                    <a:pt x="15168" y="12687"/>
                    <a:pt x="14943" y="13289"/>
                    <a:pt x="14323" y="13627"/>
                  </a:cubicBezTo>
                  <a:lnTo>
                    <a:pt x="14943" y="13721"/>
                  </a:lnTo>
                  <a:cubicBezTo>
                    <a:pt x="14586" y="13871"/>
                    <a:pt x="14642" y="14116"/>
                    <a:pt x="14755" y="14379"/>
                  </a:cubicBezTo>
                  <a:lnTo>
                    <a:pt x="12612" y="13590"/>
                  </a:lnTo>
                  <a:cubicBezTo>
                    <a:pt x="12650" y="13496"/>
                    <a:pt x="12725" y="13402"/>
                    <a:pt x="12706" y="13326"/>
                  </a:cubicBezTo>
                  <a:cubicBezTo>
                    <a:pt x="12650" y="13026"/>
                    <a:pt x="12575" y="12744"/>
                    <a:pt x="12462" y="12462"/>
                  </a:cubicBezTo>
                  <a:cubicBezTo>
                    <a:pt x="12293" y="12048"/>
                    <a:pt x="12105" y="11654"/>
                    <a:pt x="11917" y="11240"/>
                  </a:cubicBezTo>
                  <a:cubicBezTo>
                    <a:pt x="11823" y="10996"/>
                    <a:pt x="11729" y="10751"/>
                    <a:pt x="11428" y="10695"/>
                  </a:cubicBezTo>
                  <a:cubicBezTo>
                    <a:pt x="11353" y="10676"/>
                    <a:pt x="11297" y="10582"/>
                    <a:pt x="11221" y="10526"/>
                  </a:cubicBezTo>
                  <a:lnTo>
                    <a:pt x="11259" y="10451"/>
                  </a:lnTo>
                  <a:cubicBezTo>
                    <a:pt x="11334" y="10470"/>
                    <a:pt x="11447" y="10470"/>
                    <a:pt x="11447" y="10507"/>
                  </a:cubicBezTo>
                  <a:cubicBezTo>
                    <a:pt x="11485" y="10657"/>
                    <a:pt x="11597" y="10657"/>
                    <a:pt x="11710" y="10657"/>
                  </a:cubicBezTo>
                  <a:lnTo>
                    <a:pt x="12556" y="10657"/>
                  </a:lnTo>
                  <a:lnTo>
                    <a:pt x="12763" y="11541"/>
                  </a:lnTo>
                  <a:lnTo>
                    <a:pt x="12819" y="11541"/>
                  </a:lnTo>
                  <a:lnTo>
                    <a:pt x="12725" y="10582"/>
                  </a:lnTo>
                  <a:lnTo>
                    <a:pt x="12800" y="10545"/>
                  </a:lnTo>
                  <a:lnTo>
                    <a:pt x="12988" y="10733"/>
                  </a:lnTo>
                  <a:lnTo>
                    <a:pt x="12988" y="10714"/>
                  </a:lnTo>
                  <a:cubicBezTo>
                    <a:pt x="12988" y="10639"/>
                    <a:pt x="12988" y="10545"/>
                    <a:pt x="13026" y="10526"/>
                  </a:cubicBezTo>
                  <a:cubicBezTo>
                    <a:pt x="13270" y="10357"/>
                    <a:pt x="13533" y="10206"/>
                    <a:pt x="13796" y="10075"/>
                  </a:cubicBezTo>
                  <a:lnTo>
                    <a:pt x="13721" y="10000"/>
                  </a:lnTo>
                  <a:cubicBezTo>
                    <a:pt x="13759" y="9906"/>
                    <a:pt x="13815" y="9774"/>
                    <a:pt x="13853" y="9661"/>
                  </a:cubicBezTo>
                  <a:lnTo>
                    <a:pt x="13853" y="9661"/>
                  </a:lnTo>
                  <a:lnTo>
                    <a:pt x="13627" y="9699"/>
                  </a:lnTo>
                  <a:cubicBezTo>
                    <a:pt x="13740" y="9455"/>
                    <a:pt x="14022" y="9285"/>
                    <a:pt x="13759" y="9022"/>
                  </a:cubicBezTo>
                  <a:lnTo>
                    <a:pt x="13759" y="9022"/>
                  </a:lnTo>
                  <a:cubicBezTo>
                    <a:pt x="13646" y="9116"/>
                    <a:pt x="13514" y="9210"/>
                    <a:pt x="13402" y="9323"/>
                  </a:cubicBezTo>
                  <a:cubicBezTo>
                    <a:pt x="12913" y="9718"/>
                    <a:pt x="12330" y="9962"/>
                    <a:pt x="11710" y="10018"/>
                  </a:cubicBezTo>
                  <a:cubicBezTo>
                    <a:pt x="11466" y="10056"/>
                    <a:pt x="11127" y="9981"/>
                    <a:pt x="11034" y="10357"/>
                  </a:cubicBezTo>
                  <a:cubicBezTo>
                    <a:pt x="10883" y="10338"/>
                    <a:pt x="10752" y="10282"/>
                    <a:pt x="10620" y="10206"/>
                  </a:cubicBezTo>
                  <a:cubicBezTo>
                    <a:pt x="10451" y="10037"/>
                    <a:pt x="10244" y="9924"/>
                    <a:pt x="10000" y="9887"/>
                  </a:cubicBezTo>
                  <a:cubicBezTo>
                    <a:pt x="9755" y="9868"/>
                    <a:pt x="9511" y="9849"/>
                    <a:pt x="9286" y="9812"/>
                  </a:cubicBezTo>
                  <a:cubicBezTo>
                    <a:pt x="9210" y="9812"/>
                    <a:pt x="9135" y="9793"/>
                    <a:pt x="9079" y="9774"/>
                  </a:cubicBezTo>
                  <a:cubicBezTo>
                    <a:pt x="8740" y="9567"/>
                    <a:pt x="8383" y="9379"/>
                    <a:pt x="8026" y="9191"/>
                  </a:cubicBezTo>
                  <a:lnTo>
                    <a:pt x="7068" y="8665"/>
                  </a:lnTo>
                  <a:cubicBezTo>
                    <a:pt x="7124" y="8590"/>
                    <a:pt x="7180" y="8534"/>
                    <a:pt x="7180" y="8477"/>
                  </a:cubicBezTo>
                  <a:cubicBezTo>
                    <a:pt x="7180" y="8440"/>
                    <a:pt x="7105" y="8402"/>
                    <a:pt x="7068" y="8364"/>
                  </a:cubicBezTo>
                  <a:cubicBezTo>
                    <a:pt x="6880" y="8270"/>
                    <a:pt x="6711" y="8158"/>
                    <a:pt x="6541" y="8026"/>
                  </a:cubicBezTo>
                  <a:cubicBezTo>
                    <a:pt x="6297" y="7801"/>
                    <a:pt x="6053" y="7556"/>
                    <a:pt x="5846" y="7293"/>
                  </a:cubicBezTo>
                  <a:cubicBezTo>
                    <a:pt x="5564" y="6936"/>
                    <a:pt x="5320" y="6598"/>
                    <a:pt x="5075" y="6222"/>
                  </a:cubicBezTo>
                  <a:cubicBezTo>
                    <a:pt x="4869" y="5865"/>
                    <a:pt x="4681" y="5489"/>
                    <a:pt x="4455" y="5075"/>
                  </a:cubicBezTo>
                  <a:lnTo>
                    <a:pt x="4455" y="5075"/>
                  </a:lnTo>
                  <a:cubicBezTo>
                    <a:pt x="4605" y="5132"/>
                    <a:pt x="4718" y="5188"/>
                    <a:pt x="4793" y="5207"/>
                  </a:cubicBezTo>
                  <a:cubicBezTo>
                    <a:pt x="4850" y="5244"/>
                    <a:pt x="4906" y="5320"/>
                    <a:pt x="4963" y="5320"/>
                  </a:cubicBezTo>
                  <a:cubicBezTo>
                    <a:pt x="5193" y="5356"/>
                    <a:pt x="5416" y="5377"/>
                    <a:pt x="5641" y="5377"/>
                  </a:cubicBezTo>
                  <a:cubicBezTo>
                    <a:pt x="5764" y="5377"/>
                    <a:pt x="5889" y="5370"/>
                    <a:pt x="6015" y="5357"/>
                  </a:cubicBezTo>
                  <a:cubicBezTo>
                    <a:pt x="6654" y="5244"/>
                    <a:pt x="7368" y="5282"/>
                    <a:pt x="7782" y="4643"/>
                  </a:cubicBezTo>
                  <a:lnTo>
                    <a:pt x="7632" y="4342"/>
                  </a:lnTo>
                  <a:lnTo>
                    <a:pt x="6128" y="4662"/>
                  </a:lnTo>
                  <a:lnTo>
                    <a:pt x="6109" y="4605"/>
                  </a:lnTo>
                  <a:cubicBezTo>
                    <a:pt x="6278" y="4549"/>
                    <a:pt x="6447" y="4511"/>
                    <a:pt x="6598" y="4436"/>
                  </a:cubicBezTo>
                  <a:cubicBezTo>
                    <a:pt x="7011" y="4248"/>
                    <a:pt x="7462" y="4135"/>
                    <a:pt x="7913" y="4079"/>
                  </a:cubicBezTo>
                  <a:cubicBezTo>
                    <a:pt x="7925" y="4078"/>
                    <a:pt x="7937" y="4078"/>
                    <a:pt x="7949" y="4078"/>
                  </a:cubicBezTo>
                  <a:cubicBezTo>
                    <a:pt x="8217" y="4078"/>
                    <a:pt x="8460" y="4279"/>
                    <a:pt x="8496" y="4549"/>
                  </a:cubicBezTo>
                  <a:cubicBezTo>
                    <a:pt x="8515" y="4624"/>
                    <a:pt x="8534" y="4699"/>
                    <a:pt x="8590" y="4850"/>
                  </a:cubicBezTo>
                  <a:cubicBezTo>
                    <a:pt x="8665" y="4699"/>
                    <a:pt x="8703" y="4568"/>
                    <a:pt x="8759" y="4549"/>
                  </a:cubicBezTo>
                  <a:cubicBezTo>
                    <a:pt x="8966" y="4511"/>
                    <a:pt x="8966" y="4380"/>
                    <a:pt x="8928" y="4229"/>
                  </a:cubicBezTo>
                  <a:cubicBezTo>
                    <a:pt x="8891" y="4060"/>
                    <a:pt x="8834" y="3910"/>
                    <a:pt x="8759" y="3760"/>
                  </a:cubicBezTo>
                  <a:cubicBezTo>
                    <a:pt x="8477" y="3327"/>
                    <a:pt x="8271" y="2839"/>
                    <a:pt x="7820" y="2538"/>
                  </a:cubicBezTo>
                  <a:cubicBezTo>
                    <a:pt x="7519" y="2331"/>
                    <a:pt x="7199" y="2162"/>
                    <a:pt x="6880" y="1993"/>
                  </a:cubicBezTo>
                  <a:cubicBezTo>
                    <a:pt x="6864" y="1987"/>
                    <a:pt x="6847" y="1984"/>
                    <a:pt x="6829" y="1984"/>
                  </a:cubicBezTo>
                  <a:cubicBezTo>
                    <a:pt x="6737" y="1984"/>
                    <a:pt x="6614" y="2052"/>
                    <a:pt x="6504" y="2068"/>
                  </a:cubicBezTo>
                  <a:cubicBezTo>
                    <a:pt x="6560" y="2162"/>
                    <a:pt x="6579" y="2294"/>
                    <a:pt x="6635" y="2331"/>
                  </a:cubicBezTo>
                  <a:cubicBezTo>
                    <a:pt x="7162" y="2575"/>
                    <a:pt x="7481" y="3027"/>
                    <a:pt x="7801" y="3421"/>
                  </a:cubicBezTo>
                  <a:cubicBezTo>
                    <a:pt x="7143" y="3553"/>
                    <a:pt x="6485" y="3666"/>
                    <a:pt x="5846" y="3835"/>
                  </a:cubicBezTo>
                  <a:cubicBezTo>
                    <a:pt x="5489" y="3910"/>
                    <a:pt x="5151" y="4098"/>
                    <a:pt x="4793" y="4211"/>
                  </a:cubicBezTo>
                  <a:cubicBezTo>
                    <a:pt x="4672" y="4235"/>
                    <a:pt x="4520" y="4275"/>
                    <a:pt x="4391" y="4275"/>
                  </a:cubicBezTo>
                  <a:cubicBezTo>
                    <a:pt x="4321" y="4275"/>
                    <a:pt x="4257" y="4263"/>
                    <a:pt x="4211" y="4229"/>
                  </a:cubicBezTo>
                  <a:cubicBezTo>
                    <a:pt x="3797" y="3985"/>
                    <a:pt x="3666" y="3515"/>
                    <a:pt x="3515" y="3083"/>
                  </a:cubicBezTo>
                  <a:cubicBezTo>
                    <a:pt x="3515" y="3064"/>
                    <a:pt x="3515" y="3008"/>
                    <a:pt x="3515" y="3008"/>
                  </a:cubicBezTo>
                  <a:cubicBezTo>
                    <a:pt x="3741" y="2801"/>
                    <a:pt x="3534" y="2613"/>
                    <a:pt x="3459" y="2463"/>
                  </a:cubicBezTo>
                  <a:cubicBezTo>
                    <a:pt x="3233" y="2049"/>
                    <a:pt x="3045" y="1598"/>
                    <a:pt x="2952" y="1128"/>
                  </a:cubicBezTo>
                  <a:cubicBezTo>
                    <a:pt x="2933" y="1109"/>
                    <a:pt x="2914" y="1091"/>
                    <a:pt x="2914" y="1072"/>
                  </a:cubicBezTo>
                  <a:lnTo>
                    <a:pt x="2820" y="1260"/>
                  </a:lnTo>
                  <a:cubicBezTo>
                    <a:pt x="2745" y="1072"/>
                    <a:pt x="2707" y="884"/>
                    <a:pt x="2688" y="696"/>
                  </a:cubicBezTo>
                  <a:cubicBezTo>
                    <a:pt x="2670" y="414"/>
                    <a:pt x="2670" y="132"/>
                    <a:pt x="23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107"/>
            <p:cNvSpPr/>
            <p:nvPr/>
          </p:nvSpPr>
          <p:spPr>
            <a:xfrm rot="573180" flipH="1">
              <a:off x="7160936" y="3059070"/>
              <a:ext cx="835675" cy="351474"/>
            </a:xfrm>
            <a:custGeom>
              <a:avLst/>
              <a:gdLst/>
              <a:ahLst/>
              <a:cxnLst/>
              <a:rect l="l" t="t" r="r" b="b"/>
              <a:pathLst>
                <a:path w="10414" h="4380" extrusionOk="0">
                  <a:moveTo>
                    <a:pt x="113" y="0"/>
                  </a:moveTo>
                  <a:cubicBezTo>
                    <a:pt x="57" y="19"/>
                    <a:pt x="1" y="75"/>
                    <a:pt x="1" y="151"/>
                  </a:cubicBezTo>
                  <a:cubicBezTo>
                    <a:pt x="57" y="489"/>
                    <a:pt x="113" y="827"/>
                    <a:pt x="170" y="1166"/>
                  </a:cubicBezTo>
                  <a:cubicBezTo>
                    <a:pt x="207" y="1372"/>
                    <a:pt x="282" y="1560"/>
                    <a:pt x="320" y="1767"/>
                  </a:cubicBezTo>
                  <a:cubicBezTo>
                    <a:pt x="358" y="1974"/>
                    <a:pt x="527" y="2218"/>
                    <a:pt x="245" y="2387"/>
                  </a:cubicBezTo>
                  <a:cubicBezTo>
                    <a:pt x="830" y="2973"/>
                    <a:pt x="1630" y="3309"/>
                    <a:pt x="2470" y="3309"/>
                  </a:cubicBezTo>
                  <a:cubicBezTo>
                    <a:pt x="2492" y="3309"/>
                    <a:pt x="2515" y="3309"/>
                    <a:pt x="2538" y="3308"/>
                  </a:cubicBezTo>
                  <a:cubicBezTo>
                    <a:pt x="2629" y="3313"/>
                    <a:pt x="2721" y="3316"/>
                    <a:pt x="2813" y="3316"/>
                  </a:cubicBezTo>
                  <a:cubicBezTo>
                    <a:pt x="3066" y="3316"/>
                    <a:pt x="3324" y="3298"/>
                    <a:pt x="3572" y="3271"/>
                  </a:cubicBezTo>
                  <a:cubicBezTo>
                    <a:pt x="3891" y="3177"/>
                    <a:pt x="4211" y="3064"/>
                    <a:pt x="4530" y="2932"/>
                  </a:cubicBezTo>
                  <a:cubicBezTo>
                    <a:pt x="4944" y="2744"/>
                    <a:pt x="5338" y="2538"/>
                    <a:pt x="5752" y="2369"/>
                  </a:cubicBezTo>
                  <a:cubicBezTo>
                    <a:pt x="5977" y="2293"/>
                    <a:pt x="6128" y="2087"/>
                    <a:pt x="6391" y="2087"/>
                  </a:cubicBezTo>
                  <a:cubicBezTo>
                    <a:pt x="6489" y="2087"/>
                    <a:pt x="6589" y="2079"/>
                    <a:pt x="6689" y="2079"/>
                  </a:cubicBezTo>
                  <a:cubicBezTo>
                    <a:pt x="6913" y="2079"/>
                    <a:pt x="7136" y="2115"/>
                    <a:pt x="7331" y="2350"/>
                  </a:cubicBezTo>
                  <a:cubicBezTo>
                    <a:pt x="7218" y="2387"/>
                    <a:pt x="7143" y="2406"/>
                    <a:pt x="7068" y="2425"/>
                  </a:cubicBezTo>
                  <a:cubicBezTo>
                    <a:pt x="6786" y="2481"/>
                    <a:pt x="6504" y="2556"/>
                    <a:pt x="6241" y="2650"/>
                  </a:cubicBezTo>
                  <a:cubicBezTo>
                    <a:pt x="5959" y="2782"/>
                    <a:pt x="5714" y="3026"/>
                    <a:pt x="5432" y="3158"/>
                  </a:cubicBezTo>
                  <a:cubicBezTo>
                    <a:pt x="4925" y="3383"/>
                    <a:pt x="4380" y="3553"/>
                    <a:pt x="3872" y="3778"/>
                  </a:cubicBezTo>
                  <a:cubicBezTo>
                    <a:pt x="3572" y="3929"/>
                    <a:pt x="3290" y="4098"/>
                    <a:pt x="3008" y="4267"/>
                  </a:cubicBezTo>
                  <a:lnTo>
                    <a:pt x="3045" y="4380"/>
                  </a:lnTo>
                  <a:cubicBezTo>
                    <a:pt x="3346" y="4380"/>
                    <a:pt x="3647" y="4380"/>
                    <a:pt x="3948" y="4342"/>
                  </a:cubicBezTo>
                  <a:cubicBezTo>
                    <a:pt x="4192" y="4304"/>
                    <a:pt x="4455" y="4248"/>
                    <a:pt x="4699" y="4192"/>
                  </a:cubicBezTo>
                  <a:cubicBezTo>
                    <a:pt x="4793" y="4154"/>
                    <a:pt x="4887" y="4116"/>
                    <a:pt x="4963" y="4079"/>
                  </a:cubicBezTo>
                  <a:cubicBezTo>
                    <a:pt x="5200" y="3994"/>
                    <a:pt x="5453" y="3848"/>
                    <a:pt x="5666" y="3848"/>
                  </a:cubicBezTo>
                  <a:cubicBezTo>
                    <a:pt x="5689" y="3848"/>
                    <a:pt x="5711" y="3850"/>
                    <a:pt x="5733" y="3853"/>
                  </a:cubicBezTo>
                  <a:cubicBezTo>
                    <a:pt x="5959" y="3853"/>
                    <a:pt x="6203" y="3778"/>
                    <a:pt x="6391" y="3647"/>
                  </a:cubicBezTo>
                  <a:cubicBezTo>
                    <a:pt x="6748" y="3440"/>
                    <a:pt x="7049" y="3139"/>
                    <a:pt x="7519" y="3102"/>
                  </a:cubicBezTo>
                  <a:cubicBezTo>
                    <a:pt x="7531" y="3100"/>
                    <a:pt x="7544" y="3100"/>
                    <a:pt x="7557" y="3100"/>
                  </a:cubicBezTo>
                  <a:cubicBezTo>
                    <a:pt x="7658" y="3100"/>
                    <a:pt x="7774" y="3127"/>
                    <a:pt x="7883" y="3127"/>
                  </a:cubicBezTo>
                  <a:cubicBezTo>
                    <a:pt x="8014" y="3127"/>
                    <a:pt x="8137" y="3088"/>
                    <a:pt x="8214" y="2914"/>
                  </a:cubicBezTo>
                  <a:lnTo>
                    <a:pt x="8233" y="2914"/>
                  </a:lnTo>
                  <a:cubicBezTo>
                    <a:pt x="8313" y="2909"/>
                    <a:pt x="8394" y="2906"/>
                    <a:pt x="8475" y="2906"/>
                  </a:cubicBezTo>
                  <a:cubicBezTo>
                    <a:pt x="8695" y="2906"/>
                    <a:pt x="8915" y="2924"/>
                    <a:pt x="9135" y="2951"/>
                  </a:cubicBezTo>
                  <a:cubicBezTo>
                    <a:pt x="9436" y="3008"/>
                    <a:pt x="9699" y="3158"/>
                    <a:pt x="10000" y="3252"/>
                  </a:cubicBezTo>
                  <a:cubicBezTo>
                    <a:pt x="10031" y="3262"/>
                    <a:pt x="10071" y="3267"/>
                    <a:pt x="10114" y="3267"/>
                  </a:cubicBezTo>
                  <a:cubicBezTo>
                    <a:pt x="10222" y="3267"/>
                    <a:pt x="10343" y="3236"/>
                    <a:pt x="10357" y="3196"/>
                  </a:cubicBezTo>
                  <a:cubicBezTo>
                    <a:pt x="10413" y="3045"/>
                    <a:pt x="10394" y="2914"/>
                    <a:pt x="10319" y="2782"/>
                  </a:cubicBezTo>
                  <a:cubicBezTo>
                    <a:pt x="10169" y="2669"/>
                    <a:pt x="10000" y="2575"/>
                    <a:pt x="9812" y="2538"/>
                  </a:cubicBezTo>
                  <a:cubicBezTo>
                    <a:pt x="9436" y="2444"/>
                    <a:pt x="9060" y="2387"/>
                    <a:pt x="8703" y="2331"/>
                  </a:cubicBezTo>
                  <a:cubicBezTo>
                    <a:pt x="8440" y="2293"/>
                    <a:pt x="8195" y="2275"/>
                    <a:pt x="7951" y="2275"/>
                  </a:cubicBezTo>
                  <a:cubicBezTo>
                    <a:pt x="7688" y="2275"/>
                    <a:pt x="7575" y="2199"/>
                    <a:pt x="7669" y="1993"/>
                  </a:cubicBezTo>
                  <a:cubicBezTo>
                    <a:pt x="7537" y="1861"/>
                    <a:pt x="7481" y="1711"/>
                    <a:pt x="7368" y="1673"/>
                  </a:cubicBezTo>
                  <a:cubicBezTo>
                    <a:pt x="7086" y="1546"/>
                    <a:pt x="6783" y="1483"/>
                    <a:pt x="6483" y="1483"/>
                  </a:cubicBezTo>
                  <a:cubicBezTo>
                    <a:pt x="6383" y="1483"/>
                    <a:pt x="6283" y="1490"/>
                    <a:pt x="6184" y="1504"/>
                  </a:cubicBezTo>
                  <a:cubicBezTo>
                    <a:pt x="5583" y="1598"/>
                    <a:pt x="5000" y="1786"/>
                    <a:pt x="4436" y="2030"/>
                  </a:cubicBezTo>
                  <a:cubicBezTo>
                    <a:pt x="4023" y="2312"/>
                    <a:pt x="3534" y="2500"/>
                    <a:pt x="3027" y="2575"/>
                  </a:cubicBezTo>
                  <a:lnTo>
                    <a:pt x="3008" y="2575"/>
                  </a:lnTo>
                  <a:cubicBezTo>
                    <a:pt x="2786" y="2672"/>
                    <a:pt x="2544" y="2719"/>
                    <a:pt x="2303" y="2719"/>
                  </a:cubicBezTo>
                  <a:cubicBezTo>
                    <a:pt x="2074" y="2719"/>
                    <a:pt x="1846" y="2676"/>
                    <a:pt x="1636" y="2594"/>
                  </a:cubicBezTo>
                  <a:cubicBezTo>
                    <a:pt x="1474" y="2540"/>
                    <a:pt x="1303" y="2448"/>
                    <a:pt x="1116" y="2448"/>
                  </a:cubicBezTo>
                  <a:cubicBezTo>
                    <a:pt x="1041" y="2448"/>
                    <a:pt x="964" y="2463"/>
                    <a:pt x="884" y="2500"/>
                  </a:cubicBezTo>
                  <a:cubicBezTo>
                    <a:pt x="876" y="2505"/>
                    <a:pt x="866" y="2508"/>
                    <a:pt x="853" y="2508"/>
                  </a:cubicBezTo>
                  <a:cubicBezTo>
                    <a:pt x="774" y="2508"/>
                    <a:pt x="616" y="2415"/>
                    <a:pt x="583" y="2350"/>
                  </a:cubicBezTo>
                  <a:cubicBezTo>
                    <a:pt x="433" y="1899"/>
                    <a:pt x="320" y="1448"/>
                    <a:pt x="226" y="978"/>
                  </a:cubicBezTo>
                  <a:cubicBezTo>
                    <a:pt x="170" y="658"/>
                    <a:pt x="151" y="320"/>
                    <a:pt x="1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107"/>
            <p:cNvSpPr/>
            <p:nvPr/>
          </p:nvSpPr>
          <p:spPr>
            <a:xfrm rot="573180" flipH="1">
              <a:off x="5823897" y="4460617"/>
              <a:ext cx="417918" cy="262643"/>
            </a:xfrm>
            <a:custGeom>
              <a:avLst/>
              <a:gdLst/>
              <a:ahLst/>
              <a:cxnLst/>
              <a:rect l="l" t="t" r="r" b="b"/>
              <a:pathLst>
                <a:path w="5208" h="3273" extrusionOk="0">
                  <a:moveTo>
                    <a:pt x="178" y="0"/>
                  </a:moveTo>
                  <a:cubicBezTo>
                    <a:pt x="132" y="0"/>
                    <a:pt x="81" y="16"/>
                    <a:pt x="57" y="39"/>
                  </a:cubicBezTo>
                  <a:cubicBezTo>
                    <a:pt x="20" y="77"/>
                    <a:pt x="1" y="133"/>
                    <a:pt x="20" y="190"/>
                  </a:cubicBezTo>
                  <a:cubicBezTo>
                    <a:pt x="226" y="509"/>
                    <a:pt x="433" y="810"/>
                    <a:pt x="847" y="866"/>
                  </a:cubicBezTo>
                  <a:cubicBezTo>
                    <a:pt x="1035" y="904"/>
                    <a:pt x="1223" y="960"/>
                    <a:pt x="1392" y="1036"/>
                  </a:cubicBezTo>
                  <a:cubicBezTo>
                    <a:pt x="1749" y="1242"/>
                    <a:pt x="2162" y="1336"/>
                    <a:pt x="2576" y="1336"/>
                  </a:cubicBezTo>
                  <a:cubicBezTo>
                    <a:pt x="2641" y="1331"/>
                    <a:pt x="2707" y="1329"/>
                    <a:pt x="2772" y="1329"/>
                  </a:cubicBezTo>
                  <a:cubicBezTo>
                    <a:pt x="2951" y="1329"/>
                    <a:pt x="3130" y="1346"/>
                    <a:pt x="3309" y="1374"/>
                  </a:cubicBezTo>
                  <a:cubicBezTo>
                    <a:pt x="3384" y="1393"/>
                    <a:pt x="3440" y="1412"/>
                    <a:pt x="3497" y="1449"/>
                  </a:cubicBezTo>
                  <a:lnTo>
                    <a:pt x="2801" y="1769"/>
                  </a:lnTo>
                  <a:cubicBezTo>
                    <a:pt x="2734" y="1802"/>
                    <a:pt x="2652" y="1866"/>
                    <a:pt x="2595" y="1866"/>
                  </a:cubicBezTo>
                  <a:cubicBezTo>
                    <a:pt x="2589" y="1866"/>
                    <a:pt x="2582" y="1865"/>
                    <a:pt x="2576" y="1863"/>
                  </a:cubicBezTo>
                  <a:cubicBezTo>
                    <a:pt x="2493" y="1830"/>
                    <a:pt x="2413" y="1817"/>
                    <a:pt x="2335" y="1817"/>
                  </a:cubicBezTo>
                  <a:cubicBezTo>
                    <a:pt x="2005" y="1817"/>
                    <a:pt x="1707" y="2051"/>
                    <a:pt x="1373" y="2051"/>
                  </a:cubicBezTo>
                  <a:cubicBezTo>
                    <a:pt x="1260" y="2051"/>
                    <a:pt x="1129" y="2107"/>
                    <a:pt x="1035" y="2107"/>
                  </a:cubicBezTo>
                  <a:cubicBezTo>
                    <a:pt x="1026" y="2109"/>
                    <a:pt x="1017" y="2109"/>
                    <a:pt x="1008" y="2109"/>
                  </a:cubicBezTo>
                  <a:cubicBezTo>
                    <a:pt x="929" y="2109"/>
                    <a:pt x="840" y="2048"/>
                    <a:pt x="760" y="2048"/>
                  </a:cubicBezTo>
                  <a:cubicBezTo>
                    <a:pt x="751" y="2048"/>
                    <a:pt x="743" y="2049"/>
                    <a:pt x="734" y="2051"/>
                  </a:cubicBezTo>
                  <a:cubicBezTo>
                    <a:pt x="640" y="2088"/>
                    <a:pt x="546" y="2182"/>
                    <a:pt x="471" y="2239"/>
                  </a:cubicBezTo>
                  <a:cubicBezTo>
                    <a:pt x="527" y="2314"/>
                    <a:pt x="584" y="2427"/>
                    <a:pt x="640" y="2427"/>
                  </a:cubicBezTo>
                  <a:cubicBezTo>
                    <a:pt x="1110" y="2502"/>
                    <a:pt x="1561" y="2558"/>
                    <a:pt x="2012" y="2596"/>
                  </a:cubicBezTo>
                  <a:cubicBezTo>
                    <a:pt x="2032" y="2599"/>
                    <a:pt x="2052" y="2601"/>
                    <a:pt x="2072" y="2601"/>
                  </a:cubicBezTo>
                  <a:cubicBezTo>
                    <a:pt x="2164" y="2601"/>
                    <a:pt x="2251" y="2567"/>
                    <a:pt x="2313" y="2520"/>
                  </a:cubicBezTo>
                  <a:cubicBezTo>
                    <a:pt x="2369" y="2455"/>
                    <a:pt x="2449" y="2422"/>
                    <a:pt x="2531" y="2422"/>
                  </a:cubicBezTo>
                  <a:cubicBezTo>
                    <a:pt x="2613" y="2422"/>
                    <a:pt x="2698" y="2455"/>
                    <a:pt x="2764" y="2520"/>
                  </a:cubicBezTo>
                  <a:cubicBezTo>
                    <a:pt x="2914" y="2652"/>
                    <a:pt x="3046" y="2840"/>
                    <a:pt x="3215" y="2990"/>
                  </a:cubicBezTo>
                  <a:cubicBezTo>
                    <a:pt x="3290" y="3084"/>
                    <a:pt x="3422" y="3160"/>
                    <a:pt x="3534" y="3197"/>
                  </a:cubicBezTo>
                  <a:cubicBezTo>
                    <a:pt x="3910" y="3254"/>
                    <a:pt x="4305" y="3254"/>
                    <a:pt x="4662" y="3272"/>
                  </a:cubicBezTo>
                  <a:lnTo>
                    <a:pt x="4625" y="2802"/>
                  </a:lnTo>
                  <a:lnTo>
                    <a:pt x="3835" y="2859"/>
                  </a:lnTo>
                  <a:cubicBezTo>
                    <a:pt x="3967" y="2690"/>
                    <a:pt x="3892" y="2427"/>
                    <a:pt x="3685" y="2351"/>
                  </a:cubicBezTo>
                  <a:cubicBezTo>
                    <a:pt x="3497" y="2239"/>
                    <a:pt x="3328" y="2107"/>
                    <a:pt x="3177" y="1975"/>
                  </a:cubicBezTo>
                  <a:lnTo>
                    <a:pt x="3196" y="1881"/>
                  </a:lnTo>
                  <a:cubicBezTo>
                    <a:pt x="3459" y="1938"/>
                    <a:pt x="3760" y="1900"/>
                    <a:pt x="3948" y="2032"/>
                  </a:cubicBezTo>
                  <a:cubicBezTo>
                    <a:pt x="4211" y="2239"/>
                    <a:pt x="4437" y="2464"/>
                    <a:pt x="4643" y="2727"/>
                  </a:cubicBezTo>
                  <a:cubicBezTo>
                    <a:pt x="4689" y="2782"/>
                    <a:pt x="4725" y="2814"/>
                    <a:pt x="4760" y="2814"/>
                  </a:cubicBezTo>
                  <a:cubicBezTo>
                    <a:pt x="4796" y="2814"/>
                    <a:pt x="4830" y="2777"/>
                    <a:pt x="4869" y="2690"/>
                  </a:cubicBezTo>
                  <a:cubicBezTo>
                    <a:pt x="4963" y="2408"/>
                    <a:pt x="5076" y="2126"/>
                    <a:pt x="5207" y="1825"/>
                  </a:cubicBezTo>
                  <a:cubicBezTo>
                    <a:pt x="4719" y="1242"/>
                    <a:pt x="4023" y="848"/>
                    <a:pt x="3271" y="716"/>
                  </a:cubicBezTo>
                  <a:cubicBezTo>
                    <a:pt x="2952" y="679"/>
                    <a:pt x="2632" y="660"/>
                    <a:pt x="2313" y="660"/>
                  </a:cubicBezTo>
                  <a:cubicBezTo>
                    <a:pt x="2181" y="660"/>
                    <a:pt x="2050" y="641"/>
                    <a:pt x="1918" y="603"/>
                  </a:cubicBezTo>
                  <a:cubicBezTo>
                    <a:pt x="1768" y="547"/>
                    <a:pt x="1617" y="491"/>
                    <a:pt x="1448" y="415"/>
                  </a:cubicBezTo>
                  <a:cubicBezTo>
                    <a:pt x="1053" y="246"/>
                    <a:pt x="565" y="378"/>
                    <a:pt x="245" y="21"/>
                  </a:cubicBezTo>
                  <a:cubicBezTo>
                    <a:pt x="231" y="6"/>
                    <a:pt x="206" y="0"/>
                    <a:pt x="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107"/>
            <p:cNvSpPr/>
            <p:nvPr/>
          </p:nvSpPr>
          <p:spPr>
            <a:xfrm rot="573180" flipH="1">
              <a:off x="6481848" y="3409019"/>
              <a:ext cx="377073" cy="378116"/>
            </a:xfrm>
            <a:custGeom>
              <a:avLst/>
              <a:gdLst/>
              <a:ahLst/>
              <a:cxnLst/>
              <a:rect l="l" t="t" r="r" b="b"/>
              <a:pathLst>
                <a:path w="4699" h="4712" extrusionOk="0">
                  <a:moveTo>
                    <a:pt x="4400" y="1"/>
                  </a:moveTo>
                  <a:cubicBezTo>
                    <a:pt x="4381" y="1"/>
                    <a:pt x="4361" y="3"/>
                    <a:pt x="4342" y="7"/>
                  </a:cubicBezTo>
                  <a:cubicBezTo>
                    <a:pt x="4361" y="214"/>
                    <a:pt x="4436" y="458"/>
                    <a:pt x="4361" y="590"/>
                  </a:cubicBezTo>
                  <a:cubicBezTo>
                    <a:pt x="4199" y="815"/>
                    <a:pt x="4024" y="1083"/>
                    <a:pt x="3704" y="1083"/>
                  </a:cubicBezTo>
                  <a:cubicBezTo>
                    <a:pt x="3652" y="1083"/>
                    <a:pt x="3595" y="1076"/>
                    <a:pt x="3534" y="1060"/>
                  </a:cubicBezTo>
                  <a:lnTo>
                    <a:pt x="3515" y="1060"/>
                  </a:lnTo>
                  <a:cubicBezTo>
                    <a:pt x="3233" y="1078"/>
                    <a:pt x="3158" y="1210"/>
                    <a:pt x="3233" y="1454"/>
                  </a:cubicBezTo>
                  <a:cubicBezTo>
                    <a:pt x="3458" y="1473"/>
                    <a:pt x="3684" y="1511"/>
                    <a:pt x="3891" y="1567"/>
                  </a:cubicBezTo>
                  <a:cubicBezTo>
                    <a:pt x="3966" y="1605"/>
                    <a:pt x="4003" y="1717"/>
                    <a:pt x="4060" y="1811"/>
                  </a:cubicBezTo>
                  <a:cubicBezTo>
                    <a:pt x="3985" y="1849"/>
                    <a:pt x="3910" y="1905"/>
                    <a:pt x="3834" y="1943"/>
                  </a:cubicBezTo>
                  <a:cubicBezTo>
                    <a:pt x="3759" y="1981"/>
                    <a:pt x="3684" y="2018"/>
                    <a:pt x="3590" y="2018"/>
                  </a:cubicBezTo>
                  <a:cubicBezTo>
                    <a:pt x="3351" y="2048"/>
                    <a:pt x="3160" y="2303"/>
                    <a:pt x="2903" y="2303"/>
                  </a:cubicBezTo>
                  <a:cubicBezTo>
                    <a:pt x="2836" y="2303"/>
                    <a:pt x="2765" y="2286"/>
                    <a:pt x="2688" y="2244"/>
                  </a:cubicBezTo>
                  <a:cubicBezTo>
                    <a:pt x="2686" y="2242"/>
                    <a:pt x="2683" y="2241"/>
                    <a:pt x="2679" y="2241"/>
                  </a:cubicBezTo>
                  <a:cubicBezTo>
                    <a:pt x="2649" y="2241"/>
                    <a:pt x="2569" y="2302"/>
                    <a:pt x="2519" y="2319"/>
                  </a:cubicBezTo>
                  <a:cubicBezTo>
                    <a:pt x="2386" y="2391"/>
                    <a:pt x="2253" y="2495"/>
                    <a:pt x="2110" y="2495"/>
                  </a:cubicBezTo>
                  <a:cubicBezTo>
                    <a:pt x="2031" y="2495"/>
                    <a:pt x="1948" y="2463"/>
                    <a:pt x="1861" y="2375"/>
                  </a:cubicBezTo>
                  <a:cubicBezTo>
                    <a:pt x="1848" y="2369"/>
                    <a:pt x="1829" y="2367"/>
                    <a:pt x="1807" y="2367"/>
                  </a:cubicBezTo>
                  <a:cubicBezTo>
                    <a:pt x="1763" y="2367"/>
                    <a:pt x="1704" y="2375"/>
                    <a:pt x="1654" y="2375"/>
                  </a:cubicBezTo>
                  <a:lnTo>
                    <a:pt x="1710" y="2714"/>
                  </a:lnTo>
                  <a:lnTo>
                    <a:pt x="771" y="2714"/>
                  </a:lnTo>
                  <a:cubicBezTo>
                    <a:pt x="789" y="2544"/>
                    <a:pt x="940" y="2526"/>
                    <a:pt x="1071" y="2507"/>
                  </a:cubicBezTo>
                  <a:cubicBezTo>
                    <a:pt x="1203" y="2507"/>
                    <a:pt x="1335" y="2469"/>
                    <a:pt x="1447" y="2450"/>
                  </a:cubicBezTo>
                  <a:lnTo>
                    <a:pt x="1429" y="2356"/>
                  </a:lnTo>
                  <a:cubicBezTo>
                    <a:pt x="1259" y="2327"/>
                    <a:pt x="1086" y="2294"/>
                    <a:pt x="921" y="2294"/>
                  </a:cubicBezTo>
                  <a:cubicBezTo>
                    <a:pt x="665" y="2294"/>
                    <a:pt x="427" y="2372"/>
                    <a:pt x="244" y="2657"/>
                  </a:cubicBezTo>
                  <a:cubicBezTo>
                    <a:pt x="113" y="2826"/>
                    <a:pt x="38" y="3014"/>
                    <a:pt x="0" y="3221"/>
                  </a:cubicBezTo>
                  <a:cubicBezTo>
                    <a:pt x="19" y="3409"/>
                    <a:pt x="75" y="3597"/>
                    <a:pt x="188" y="3747"/>
                  </a:cubicBezTo>
                  <a:cubicBezTo>
                    <a:pt x="207" y="3785"/>
                    <a:pt x="244" y="3804"/>
                    <a:pt x="282" y="3841"/>
                  </a:cubicBezTo>
                  <a:cubicBezTo>
                    <a:pt x="451" y="3992"/>
                    <a:pt x="620" y="4161"/>
                    <a:pt x="752" y="4349"/>
                  </a:cubicBezTo>
                  <a:cubicBezTo>
                    <a:pt x="822" y="4525"/>
                    <a:pt x="992" y="4651"/>
                    <a:pt x="1182" y="4651"/>
                  </a:cubicBezTo>
                  <a:cubicBezTo>
                    <a:pt x="1195" y="4651"/>
                    <a:pt x="1209" y="4651"/>
                    <a:pt x="1222" y="4649"/>
                  </a:cubicBezTo>
                  <a:cubicBezTo>
                    <a:pt x="1262" y="4644"/>
                    <a:pt x="1304" y="4642"/>
                    <a:pt x="1346" y="4642"/>
                  </a:cubicBezTo>
                  <a:cubicBezTo>
                    <a:pt x="1461" y="4642"/>
                    <a:pt x="1582" y="4660"/>
                    <a:pt x="1692" y="4687"/>
                  </a:cubicBezTo>
                  <a:cubicBezTo>
                    <a:pt x="1764" y="4703"/>
                    <a:pt x="1833" y="4711"/>
                    <a:pt x="1899" y="4711"/>
                  </a:cubicBezTo>
                  <a:cubicBezTo>
                    <a:pt x="2210" y="4711"/>
                    <a:pt x="2455" y="4537"/>
                    <a:pt x="2688" y="4274"/>
                  </a:cubicBezTo>
                  <a:lnTo>
                    <a:pt x="2331" y="4255"/>
                  </a:lnTo>
                  <a:lnTo>
                    <a:pt x="2500" y="4104"/>
                  </a:lnTo>
                  <a:cubicBezTo>
                    <a:pt x="2387" y="4010"/>
                    <a:pt x="2274" y="3916"/>
                    <a:pt x="2180" y="3841"/>
                  </a:cubicBezTo>
                  <a:cubicBezTo>
                    <a:pt x="2049" y="3691"/>
                    <a:pt x="2068" y="3465"/>
                    <a:pt x="2218" y="3371"/>
                  </a:cubicBezTo>
                  <a:cubicBezTo>
                    <a:pt x="2237" y="3353"/>
                    <a:pt x="2218" y="3296"/>
                    <a:pt x="2274" y="3259"/>
                  </a:cubicBezTo>
                  <a:cubicBezTo>
                    <a:pt x="2323" y="3242"/>
                    <a:pt x="2399" y="3198"/>
                    <a:pt x="2443" y="3198"/>
                  </a:cubicBezTo>
                  <a:cubicBezTo>
                    <a:pt x="2451" y="3198"/>
                    <a:pt x="2457" y="3200"/>
                    <a:pt x="2462" y="3202"/>
                  </a:cubicBezTo>
                  <a:cubicBezTo>
                    <a:pt x="2512" y="3224"/>
                    <a:pt x="2550" y="3235"/>
                    <a:pt x="2580" y="3235"/>
                  </a:cubicBezTo>
                  <a:cubicBezTo>
                    <a:pt x="2652" y="3235"/>
                    <a:pt x="2674" y="3172"/>
                    <a:pt x="2688" y="3052"/>
                  </a:cubicBezTo>
                  <a:cubicBezTo>
                    <a:pt x="2669" y="2864"/>
                    <a:pt x="2801" y="2695"/>
                    <a:pt x="2989" y="2638"/>
                  </a:cubicBezTo>
                  <a:cubicBezTo>
                    <a:pt x="3158" y="2563"/>
                    <a:pt x="3327" y="2488"/>
                    <a:pt x="3496" y="2394"/>
                  </a:cubicBezTo>
                  <a:cubicBezTo>
                    <a:pt x="3591" y="2468"/>
                    <a:pt x="3700" y="2504"/>
                    <a:pt x="3806" y="2504"/>
                  </a:cubicBezTo>
                  <a:cubicBezTo>
                    <a:pt x="3993" y="2504"/>
                    <a:pt x="4169" y="2392"/>
                    <a:pt x="4229" y="2187"/>
                  </a:cubicBezTo>
                  <a:cubicBezTo>
                    <a:pt x="4267" y="2131"/>
                    <a:pt x="4304" y="2093"/>
                    <a:pt x="4342" y="2037"/>
                  </a:cubicBezTo>
                  <a:cubicBezTo>
                    <a:pt x="4473" y="1868"/>
                    <a:pt x="4586" y="1680"/>
                    <a:pt x="4661" y="1492"/>
                  </a:cubicBezTo>
                  <a:cubicBezTo>
                    <a:pt x="4699" y="1097"/>
                    <a:pt x="4699" y="684"/>
                    <a:pt x="4680" y="289"/>
                  </a:cubicBezTo>
                  <a:cubicBezTo>
                    <a:pt x="4680" y="123"/>
                    <a:pt x="4548" y="1"/>
                    <a:pt x="44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107"/>
            <p:cNvSpPr/>
            <p:nvPr/>
          </p:nvSpPr>
          <p:spPr>
            <a:xfrm rot="573180" flipH="1">
              <a:off x="6932730" y="3487980"/>
              <a:ext cx="257989" cy="413263"/>
            </a:xfrm>
            <a:custGeom>
              <a:avLst/>
              <a:gdLst/>
              <a:ahLst/>
              <a:cxnLst/>
              <a:rect l="l" t="t" r="r" b="b"/>
              <a:pathLst>
                <a:path w="3215" h="5150" extrusionOk="0">
                  <a:moveTo>
                    <a:pt x="1236" y="1"/>
                  </a:moveTo>
                  <a:cubicBezTo>
                    <a:pt x="1179" y="1"/>
                    <a:pt x="1125" y="33"/>
                    <a:pt x="1091" y="93"/>
                  </a:cubicBezTo>
                  <a:cubicBezTo>
                    <a:pt x="828" y="507"/>
                    <a:pt x="583" y="920"/>
                    <a:pt x="358" y="1353"/>
                  </a:cubicBezTo>
                  <a:cubicBezTo>
                    <a:pt x="245" y="1672"/>
                    <a:pt x="132" y="1973"/>
                    <a:pt x="57" y="2292"/>
                  </a:cubicBezTo>
                  <a:cubicBezTo>
                    <a:pt x="1" y="2462"/>
                    <a:pt x="113" y="2781"/>
                    <a:pt x="301" y="2781"/>
                  </a:cubicBezTo>
                  <a:cubicBezTo>
                    <a:pt x="564" y="2837"/>
                    <a:pt x="790" y="2988"/>
                    <a:pt x="921" y="3232"/>
                  </a:cubicBezTo>
                  <a:cubicBezTo>
                    <a:pt x="1335" y="3796"/>
                    <a:pt x="1899" y="4153"/>
                    <a:pt x="2444" y="4529"/>
                  </a:cubicBezTo>
                  <a:cubicBezTo>
                    <a:pt x="2651" y="4661"/>
                    <a:pt x="2914" y="4717"/>
                    <a:pt x="2914" y="5037"/>
                  </a:cubicBezTo>
                  <a:cubicBezTo>
                    <a:pt x="2914" y="5074"/>
                    <a:pt x="3045" y="5112"/>
                    <a:pt x="3102" y="5149"/>
                  </a:cubicBezTo>
                  <a:cubicBezTo>
                    <a:pt x="3158" y="4980"/>
                    <a:pt x="3196" y="4811"/>
                    <a:pt x="3215" y="4642"/>
                  </a:cubicBezTo>
                  <a:cubicBezTo>
                    <a:pt x="3215" y="4548"/>
                    <a:pt x="3177" y="4341"/>
                    <a:pt x="3139" y="4341"/>
                  </a:cubicBezTo>
                  <a:cubicBezTo>
                    <a:pt x="2876" y="4322"/>
                    <a:pt x="2801" y="4059"/>
                    <a:pt x="2594" y="3984"/>
                  </a:cubicBezTo>
                  <a:cubicBezTo>
                    <a:pt x="2218" y="3834"/>
                    <a:pt x="2049" y="3495"/>
                    <a:pt x="1861" y="3195"/>
                  </a:cubicBezTo>
                  <a:cubicBezTo>
                    <a:pt x="1786" y="3101"/>
                    <a:pt x="1711" y="2969"/>
                    <a:pt x="1692" y="2856"/>
                  </a:cubicBezTo>
                  <a:cubicBezTo>
                    <a:pt x="1655" y="2593"/>
                    <a:pt x="1467" y="2368"/>
                    <a:pt x="1222" y="2292"/>
                  </a:cubicBezTo>
                  <a:lnTo>
                    <a:pt x="1354" y="1653"/>
                  </a:lnTo>
                  <a:lnTo>
                    <a:pt x="1354" y="1653"/>
                  </a:lnTo>
                  <a:lnTo>
                    <a:pt x="903" y="1710"/>
                  </a:lnTo>
                  <a:cubicBezTo>
                    <a:pt x="997" y="1597"/>
                    <a:pt x="1091" y="1484"/>
                    <a:pt x="1166" y="1371"/>
                  </a:cubicBezTo>
                  <a:cubicBezTo>
                    <a:pt x="1260" y="1183"/>
                    <a:pt x="1373" y="996"/>
                    <a:pt x="1504" y="808"/>
                  </a:cubicBezTo>
                  <a:cubicBezTo>
                    <a:pt x="1579" y="714"/>
                    <a:pt x="1636" y="582"/>
                    <a:pt x="1579" y="469"/>
                  </a:cubicBezTo>
                  <a:cubicBezTo>
                    <a:pt x="1542" y="356"/>
                    <a:pt x="1467" y="262"/>
                    <a:pt x="1429" y="150"/>
                  </a:cubicBezTo>
                  <a:cubicBezTo>
                    <a:pt x="1378" y="47"/>
                    <a:pt x="1304" y="1"/>
                    <a:pt x="12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107"/>
            <p:cNvSpPr/>
            <p:nvPr/>
          </p:nvSpPr>
          <p:spPr>
            <a:xfrm rot="573180" flipH="1">
              <a:off x="7107585" y="3563881"/>
              <a:ext cx="282062" cy="439584"/>
            </a:xfrm>
            <a:custGeom>
              <a:avLst/>
              <a:gdLst/>
              <a:ahLst/>
              <a:cxnLst/>
              <a:rect l="l" t="t" r="r" b="b"/>
              <a:pathLst>
                <a:path w="3515" h="5478" extrusionOk="0">
                  <a:moveTo>
                    <a:pt x="1109" y="0"/>
                  </a:moveTo>
                  <a:lnTo>
                    <a:pt x="1109" y="0"/>
                  </a:lnTo>
                  <a:cubicBezTo>
                    <a:pt x="996" y="38"/>
                    <a:pt x="884" y="113"/>
                    <a:pt x="771" y="188"/>
                  </a:cubicBezTo>
                  <a:cubicBezTo>
                    <a:pt x="508" y="433"/>
                    <a:pt x="245" y="677"/>
                    <a:pt x="169" y="1072"/>
                  </a:cubicBezTo>
                  <a:cubicBezTo>
                    <a:pt x="169" y="1109"/>
                    <a:pt x="113" y="1147"/>
                    <a:pt x="113" y="1203"/>
                  </a:cubicBezTo>
                  <a:cubicBezTo>
                    <a:pt x="38" y="1429"/>
                    <a:pt x="0" y="1673"/>
                    <a:pt x="0" y="1918"/>
                  </a:cubicBezTo>
                  <a:cubicBezTo>
                    <a:pt x="38" y="2199"/>
                    <a:pt x="94" y="2481"/>
                    <a:pt x="169" y="2763"/>
                  </a:cubicBezTo>
                  <a:cubicBezTo>
                    <a:pt x="226" y="3158"/>
                    <a:pt x="395" y="3553"/>
                    <a:pt x="639" y="3853"/>
                  </a:cubicBezTo>
                  <a:cubicBezTo>
                    <a:pt x="865" y="4098"/>
                    <a:pt x="1072" y="4361"/>
                    <a:pt x="1429" y="4436"/>
                  </a:cubicBezTo>
                  <a:cubicBezTo>
                    <a:pt x="1541" y="4474"/>
                    <a:pt x="1673" y="4605"/>
                    <a:pt x="1786" y="4699"/>
                  </a:cubicBezTo>
                  <a:cubicBezTo>
                    <a:pt x="1955" y="4831"/>
                    <a:pt x="2105" y="4962"/>
                    <a:pt x="2274" y="5075"/>
                  </a:cubicBezTo>
                  <a:cubicBezTo>
                    <a:pt x="2387" y="5150"/>
                    <a:pt x="2575" y="5169"/>
                    <a:pt x="2669" y="5263"/>
                  </a:cubicBezTo>
                  <a:cubicBezTo>
                    <a:pt x="2789" y="5383"/>
                    <a:pt x="2890" y="5477"/>
                    <a:pt x="3004" y="5477"/>
                  </a:cubicBezTo>
                  <a:cubicBezTo>
                    <a:pt x="3088" y="5477"/>
                    <a:pt x="3179" y="5427"/>
                    <a:pt x="3289" y="5301"/>
                  </a:cubicBezTo>
                  <a:cubicBezTo>
                    <a:pt x="3459" y="5113"/>
                    <a:pt x="3515" y="5038"/>
                    <a:pt x="3308" y="4887"/>
                  </a:cubicBezTo>
                  <a:cubicBezTo>
                    <a:pt x="3158" y="4756"/>
                    <a:pt x="3007" y="4662"/>
                    <a:pt x="2838" y="4549"/>
                  </a:cubicBezTo>
                  <a:cubicBezTo>
                    <a:pt x="2274" y="4117"/>
                    <a:pt x="1692" y="3703"/>
                    <a:pt x="978" y="3553"/>
                  </a:cubicBezTo>
                  <a:cubicBezTo>
                    <a:pt x="921" y="3534"/>
                    <a:pt x="884" y="3515"/>
                    <a:pt x="865" y="3478"/>
                  </a:cubicBezTo>
                  <a:cubicBezTo>
                    <a:pt x="602" y="2932"/>
                    <a:pt x="508" y="2350"/>
                    <a:pt x="583" y="1767"/>
                  </a:cubicBezTo>
                  <a:cubicBezTo>
                    <a:pt x="583" y="1654"/>
                    <a:pt x="564" y="1542"/>
                    <a:pt x="526" y="1429"/>
                  </a:cubicBezTo>
                  <a:cubicBezTo>
                    <a:pt x="526" y="1372"/>
                    <a:pt x="526" y="1316"/>
                    <a:pt x="564" y="1260"/>
                  </a:cubicBezTo>
                  <a:cubicBezTo>
                    <a:pt x="733" y="846"/>
                    <a:pt x="921" y="433"/>
                    <a:pt x="1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107"/>
            <p:cNvSpPr/>
            <p:nvPr/>
          </p:nvSpPr>
          <p:spPr>
            <a:xfrm rot="573180" flipH="1">
              <a:off x="7386598" y="4332035"/>
              <a:ext cx="279173" cy="221236"/>
            </a:xfrm>
            <a:custGeom>
              <a:avLst/>
              <a:gdLst/>
              <a:ahLst/>
              <a:cxnLst/>
              <a:rect l="l" t="t" r="r" b="b"/>
              <a:pathLst>
                <a:path w="3479" h="2757" extrusionOk="0">
                  <a:moveTo>
                    <a:pt x="2447" y="1"/>
                  </a:moveTo>
                  <a:cubicBezTo>
                    <a:pt x="2402" y="1"/>
                    <a:pt x="2369" y="6"/>
                    <a:pt x="2350" y="24"/>
                  </a:cubicBezTo>
                  <a:cubicBezTo>
                    <a:pt x="2238" y="118"/>
                    <a:pt x="2031" y="250"/>
                    <a:pt x="2050" y="325"/>
                  </a:cubicBezTo>
                  <a:cubicBezTo>
                    <a:pt x="2087" y="588"/>
                    <a:pt x="2162" y="833"/>
                    <a:pt x="2294" y="1058"/>
                  </a:cubicBezTo>
                  <a:cubicBezTo>
                    <a:pt x="2444" y="1321"/>
                    <a:pt x="2294" y="1509"/>
                    <a:pt x="2162" y="1697"/>
                  </a:cubicBezTo>
                  <a:cubicBezTo>
                    <a:pt x="2093" y="1806"/>
                    <a:pt x="2018" y="1853"/>
                    <a:pt x="1936" y="1853"/>
                  </a:cubicBezTo>
                  <a:cubicBezTo>
                    <a:pt x="1862" y="1853"/>
                    <a:pt x="1781" y="1816"/>
                    <a:pt x="1693" y="1754"/>
                  </a:cubicBezTo>
                  <a:cubicBezTo>
                    <a:pt x="1585" y="1723"/>
                    <a:pt x="1478" y="1692"/>
                    <a:pt x="1370" y="1692"/>
                  </a:cubicBezTo>
                  <a:cubicBezTo>
                    <a:pt x="1346" y="1692"/>
                    <a:pt x="1322" y="1694"/>
                    <a:pt x="1298" y="1697"/>
                  </a:cubicBezTo>
                  <a:lnTo>
                    <a:pt x="941" y="1660"/>
                  </a:lnTo>
                  <a:lnTo>
                    <a:pt x="941" y="1490"/>
                  </a:lnTo>
                  <a:cubicBezTo>
                    <a:pt x="922" y="1190"/>
                    <a:pt x="978" y="851"/>
                    <a:pt x="584" y="701"/>
                  </a:cubicBezTo>
                  <a:cubicBezTo>
                    <a:pt x="471" y="645"/>
                    <a:pt x="358" y="607"/>
                    <a:pt x="245" y="551"/>
                  </a:cubicBezTo>
                  <a:cubicBezTo>
                    <a:pt x="189" y="532"/>
                    <a:pt x="114" y="494"/>
                    <a:pt x="57" y="476"/>
                  </a:cubicBezTo>
                  <a:cubicBezTo>
                    <a:pt x="39" y="551"/>
                    <a:pt x="1" y="607"/>
                    <a:pt x="20" y="682"/>
                  </a:cubicBezTo>
                  <a:cubicBezTo>
                    <a:pt x="95" y="908"/>
                    <a:pt x="189" y="1152"/>
                    <a:pt x="226" y="1378"/>
                  </a:cubicBezTo>
                  <a:cubicBezTo>
                    <a:pt x="264" y="1678"/>
                    <a:pt x="490" y="1923"/>
                    <a:pt x="790" y="1979"/>
                  </a:cubicBezTo>
                  <a:cubicBezTo>
                    <a:pt x="1335" y="2130"/>
                    <a:pt x="1768" y="2524"/>
                    <a:pt x="2350" y="2637"/>
                  </a:cubicBezTo>
                  <a:cubicBezTo>
                    <a:pt x="2541" y="2662"/>
                    <a:pt x="2732" y="2757"/>
                    <a:pt x="2940" y="2757"/>
                  </a:cubicBezTo>
                  <a:cubicBezTo>
                    <a:pt x="3040" y="2757"/>
                    <a:pt x="3143" y="2735"/>
                    <a:pt x="3253" y="2675"/>
                  </a:cubicBezTo>
                  <a:lnTo>
                    <a:pt x="3159" y="2223"/>
                  </a:lnTo>
                  <a:lnTo>
                    <a:pt x="3478" y="2017"/>
                  </a:lnTo>
                  <a:cubicBezTo>
                    <a:pt x="3392" y="1968"/>
                    <a:pt x="3306" y="1951"/>
                    <a:pt x="3219" y="1951"/>
                  </a:cubicBezTo>
                  <a:cubicBezTo>
                    <a:pt x="3019" y="1951"/>
                    <a:pt x="2816" y="2042"/>
                    <a:pt x="2620" y="2042"/>
                  </a:cubicBezTo>
                  <a:cubicBezTo>
                    <a:pt x="2509" y="2042"/>
                    <a:pt x="2400" y="2013"/>
                    <a:pt x="2294" y="1923"/>
                  </a:cubicBezTo>
                  <a:cubicBezTo>
                    <a:pt x="2764" y="1735"/>
                    <a:pt x="2933" y="1641"/>
                    <a:pt x="2895" y="1227"/>
                  </a:cubicBezTo>
                  <a:cubicBezTo>
                    <a:pt x="2839" y="814"/>
                    <a:pt x="2745" y="400"/>
                    <a:pt x="2614" y="6"/>
                  </a:cubicBezTo>
                  <a:cubicBezTo>
                    <a:pt x="2548" y="6"/>
                    <a:pt x="2491" y="1"/>
                    <a:pt x="24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107"/>
            <p:cNvSpPr/>
            <p:nvPr/>
          </p:nvSpPr>
          <p:spPr>
            <a:xfrm rot="573180" flipH="1">
              <a:off x="5991140" y="4714768"/>
              <a:ext cx="337913" cy="68449"/>
            </a:xfrm>
            <a:custGeom>
              <a:avLst/>
              <a:gdLst/>
              <a:ahLst/>
              <a:cxnLst/>
              <a:rect l="l" t="t" r="r" b="b"/>
              <a:pathLst>
                <a:path w="4211" h="853" extrusionOk="0">
                  <a:moveTo>
                    <a:pt x="0" y="1"/>
                  </a:moveTo>
                  <a:cubicBezTo>
                    <a:pt x="56" y="151"/>
                    <a:pt x="56" y="339"/>
                    <a:pt x="150" y="395"/>
                  </a:cubicBezTo>
                  <a:cubicBezTo>
                    <a:pt x="395" y="583"/>
                    <a:pt x="677" y="696"/>
                    <a:pt x="977" y="771"/>
                  </a:cubicBezTo>
                  <a:cubicBezTo>
                    <a:pt x="1880" y="828"/>
                    <a:pt x="2801" y="828"/>
                    <a:pt x="3722" y="846"/>
                  </a:cubicBezTo>
                  <a:cubicBezTo>
                    <a:pt x="3744" y="850"/>
                    <a:pt x="3767" y="852"/>
                    <a:pt x="3791" y="852"/>
                  </a:cubicBezTo>
                  <a:cubicBezTo>
                    <a:pt x="3883" y="852"/>
                    <a:pt x="3973" y="816"/>
                    <a:pt x="4003" y="696"/>
                  </a:cubicBezTo>
                  <a:cubicBezTo>
                    <a:pt x="4060" y="546"/>
                    <a:pt x="4135" y="414"/>
                    <a:pt x="4191" y="283"/>
                  </a:cubicBezTo>
                  <a:cubicBezTo>
                    <a:pt x="4210" y="226"/>
                    <a:pt x="4191" y="151"/>
                    <a:pt x="4173" y="132"/>
                  </a:cubicBezTo>
                  <a:cubicBezTo>
                    <a:pt x="4119" y="119"/>
                    <a:pt x="4076" y="106"/>
                    <a:pt x="4028" y="106"/>
                  </a:cubicBezTo>
                  <a:cubicBezTo>
                    <a:pt x="4008" y="106"/>
                    <a:pt x="3988" y="108"/>
                    <a:pt x="3966" y="113"/>
                  </a:cubicBezTo>
                  <a:cubicBezTo>
                    <a:pt x="3797" y="151"/>
                    <a:pt x="3628" y="189"/>
                    <a:pt x="3458" y="207"/>
                  </a:cubicBezTo>
                  <a:cubicBezTo>
                    <a:pt x="3082" y="207"/>
                    <a:pt x="2688" y="170"/>
                    <a:pt x="2312" y="170"/>
                  </a:cubicBezTo>
                  <a:cubicBezTo>
                    <a:pt x="1635" y="132"/>
                    <a:pt x="959" y="151"/>
                    <a:pt x="282" y="132"/>
                  </a:cubicBezTo>
                  <a:cubicBezTo>
                    <a:pt x="207" y="132"/>
                    <a:pt x="132" y="7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107"/>
            <p:cNvSpPr/>
            <p:nvPr/>
          </p:nvSpPr>
          <p:spPr>
            <a:xfrm rot="573180" flipH="1">
              <a:off x="7263093" y="4295181"/>
              <a:ext cx="125263" cy="205588"/>
            </a:xfrm>
            <a:custGeom>
              <a:avLst/>
              <a:gdLst/>
              <a:ahLst/>
              <a:cxnLst/>
              <a:rect l="l" t="t" r="r" b="b"/>
              <a:pathLst>
                <a:path w="1561" h="2562" extrusionOk="0">
                  <a:moveTo>
                    <a:pt x="326" y="0"/>
                  </a:moveTo>
                  <a:cubicBezTo>
                    <a:pt x="294" y="0"/>
                    <a:pt x="261" y="2"/>
                    <a:pt x="226" y="5"/>
                  </a:cubicBezTo>
                  <a:cubicBezTo>
                    <a:pt x="151" y="24"/>
                    <a:pt x="76" y="61"/>
                    <a:pt x="1" y="99"/>
                  </a:cubicBezTo>
                  <a:lnTo>
                    <a:pt x="151" y="249"/>
                  </a:lnTo>
                  <a:cubicBezTo>
                    <a:pt x="189" y="268"/>
                    <a:pt x="207" y="306"/>
                    <a:pt x="245" y="325"/>
                  </a:cubicBezTo>
                  <a:cubicBezTo>
                    <a:pt x="395" y="569"/>
                    <a:pt x="546" y="794"/>
                    <a:pt x="715" y="1039"/>
                  </a:cubicBezTo>
                  <a:cubicBezTo>
                    <a:pt x="884" y="1283"/>
                    <a:pt x="922" y="1584"/>
                    <a:pt x="790" y="1866"/>
                  </a:cubicBezTo>
                  <a:cubicBezTo>
                    <a:pt x="742" y="1943"/>
                    <a:pt x="659" y="1986"/>
                    <a:pt x="576" y="1986"/>
                  </a:cubicBezTo>
                  <a:cubicBezTo>
                    <a:pt x="499" y="1986"/>
                    <a:pt x="422" y="1948"/>
                    <a:pt x="377" y="1866"/>
                  </a:cubicBezTo>
                  <a:cubicBezTo>
                    <a:pt x="320" y="1772"/>
                    <a:pt x="264" y="1678"/>
                    <a:pt x="189" y="1603"/>
                  </a:cubicBezTo>
                  <a:cubicBezTo>
                    <a:pt x="170" y="1565"/>
                    <a:pt x="95" y="1565"/>
                    <a:pt x="38" y="1565"/>
                  </a:cubicBezTo>
                  <a:cubicBezTo>
                    <a:pt x="57" y="1603"/>
                    <a:pt x="57" y="1678"/>
                    <a:pt x="95" y="1697"/>
                  </a:cubicBezTo>
                  <a:cubicBezTo>
                    <a:pt x="226" y="1847"/>
                    <a:pt x="320" y="1997"/>
                    <a:pt x="113" y="2129"/>
                  </a:cubicBezTo>
                  <a:cubicBezTo>
                    <a:pt x="264" y="2223"/>
                    <a:pt x="414" y="2317"/>
                    <a:pt x="546" y="2411"/>
                  </a:cubicBezTo>
                  <a:cubicBezTo>
                    <a:pt x="602" y="2467"/>
                    <a:pt x="659" y="2505"/>
                    <a:pt x="715" y="2561"/>
                  </a:cubicBezTo>
                  <a:lnTo>
                    <a:pt x="677" y="2317"/>
                  </a:lnTo>
                  <a:cubicBezTo>
                    <a:pt x="790" y="2279"/>
                    <a:pt x="884" y="2223"/>
                    <a:pt x="978" y="2167"/>
                  </a:cubicBezTo>
                  <a:cubicBezTo>
                    <a:pt x="1241" y="1997"/>
                    <a:pt x="1561" y="1866"/>
                    <a:pt x="1523" y="1471"/>
                  </a:cubicBezTo>
                  <a:cubicBezTo>
                    <a:pt x="1429" y="1246"/>
                    <a:pt x="1335" y="1020"/>
                    <a:pt x="1222" y="794"/>
                  </a:cubicBezTo>
                  <a:cubicBezTo>
                    <a:pt x="1028" y="406"/>
                    <a:pt x="834" y="0"/>
                    <a:pt x="3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107"/>
            <p:cNvSpPr/>
            <p:nvPr/>
          </p:nvSpPr>
          <p:spPr>
            <a:xfrm rot="573180" flipH="1">
              <a:off x="6711787" y="3407117"/>
              <a:ext cx="211206" cy="107208"/>
            </a:xfrm>
            <a:custGeom>
              <a:avLst/>
              <a:gdLst/>
              <a:ahLst/>
              <a:cxnLst/>
              <a:rect l="l" t="t" r="r" b="b"/>
              <a:pathLst>
                <a:path w="2632" h="1336" extrusionOk="0">
                  <a:moveTo>
                    <a:pt x="1041" y="1"/>
                  </a:moveTo>
                  <a:cubicBezTo>
                    <a:pt x="970" y="1"/>
                    <a:pt x="898" y="10"/>
                    <a:pt x="827" y="29"/>
                  </a:cubicBezTo>
                  <a:cubicBezTo>
                    <a:pt x="545" y="161"/>
                    <a:pt x="264" y="292"/>
                    <a:pt x="0" y="461"/>
                  </a:cubicBezTo>
                  <a:cubicBezTo>
                    <a:pt x="87" y="608"/>
                    <a:pt x="169" y="660"/>
                    <a:pt x="251" y="660"/>
                  </a:cubicBezTo>
                  <a:cubicBezTo>
                    <a:pt x="348" y="660"/>
                    <a:pt x="444" y="589"/>
                    <a:pt x="545" y="518"/>
                  </a:cubicBezTo>
                  <a:cubicBezTo>
                    <a:pt x="746" y="751"/>
                    <a:pt x="1035" y="881"/>
                    <a:pt x="1334" y="881"/>
                  </a:cubicBezTo>
                  <a:cubicBezTo>
                    <a:pt x="1372" y="881"/>
                    <a:pt x="1410" y="879"/>
                    <a:pt x="1448" y="875"/>
                  </a:cubicBezTo>
                  <a:cubicBezTo>
                    <a:pt x="1515" y="859"/>
                    <a:pt x="1578" y="852"/>
                    <a:pt x="1637" y="852"/>
                  </a:cubicBezTo>
                  <a:cubicBezTo>
                    <a:pt x="1925" y="852"/>
                    <a:pt x="2125" y="1023"/>
                    <a:pt x="2312" y="1194"/>
                  </a:cubicBezTo>
                  <a:cubicBezTo>
                    <a:pt x="2391" y="1260"/>
                    <a:pt x="2443" y="1336"/>
                    <a:pt x="2505" y="1336"/>
                  </a:cubicBezTo>
                  <a:cubicBezTo>
                    <a:pt x="2532" y="1336"/>
                    <a:pt x="2561" y="1322"/>
                    <a:pt x="2594" y="1288"/>
                  </a:cubicBezTo>
                  <a:cubicBezTo>
                    <a:pt x="2632" y="1232"/>
                    <a:pt x="2575" y="1044"/>
                    <a:pt x="2519" y="969"/>
                  </a:cubicBezTo>
                  <a:cubicBezTo>
                    <a:pt x="2237" y="724"/>
                    <a:pt x="1918" y="480"/>
                    <a:pt x="1636" y="255"/>
                  </a:cubicBezTo>
                  <a:cubicBezTo>
                    <a:pt x="1466" y="85"/>
                    <a:pt x="1255" y="1"/>
                    <a:pt x="1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107"/>
            <p:cNvSpPr/>
            <p:nvPr/>
          </p:nvSpPr>
          <p:spPr>
            <a:xfrm rot="573180" flipH="1">
              <a:off x="6491978" y="3719265"/>
              <a:ext cx="196120" cy="203422"/>
            </a:xfrm>
            <a:custGeom>
              <a:avLst/>
              <a:gdLst/>
              <a:ahLst/>
              <a:cxnLst/>
              <a:rect l="l" t="t" r="r" b="b"/>
              <a:pathLst>
                <a:path w="2444" h="2535" extrusionOk="0">
                  <a:moveTo>
                    <a:pt x="2079" y="0"/>
                  </a:moveTo>
                  <a:cubicBezTo>
                    <a:pt x="2038" y="0"/>
                    <a:pt x="1985" y="12"/>
                    <a:pt x="1917" y="35"/>
                  </a:cubicBezTo>
                  <a:lnTo>
                    <a:pt x="1259" y="298"/>
                  </a:lnTo>
                  <a:cubicBezTo>
                    <a:pt x="1259" y="336"/>
                    <a:pt x="1259" y="430"/>
                    <a:pt x="1316" y="486"/>
                  </a:cubicBezTo>
                  <a:cubicBezTo>
                    <a:pt x="1377" y="537"/>
                    <a:pt x="1439" y="555"/>
                    <a:pt x="1502" y="555"/>
                  </a:cubicBezTo>
                  <a:cubicBezTo>
                    <a:pt x="1650" y="555"/>
                    <a:pt x="1807" y="451"/>
                    <a:pt x="1992" y="411"/>
                  </a:cubicBezTo>
                  <a:lnTo>
                    <a:pt x="1992" y="411"/>
                  </a:lnTo>
                  <a:cubicBezTo>
                    <a:pt x="1880" y="674"/>
                    <a:pt x="1804" y="881"/>
                    <a:pt x="1729" y="1107"/>
                  </a:cubicBezTo>
                  <a:cubicBezTo>
                    <a:pt x="1673" y="1294"/>
                    <a:pt x="1541" y="1445"/>
                    <a:pt x="1353" y="1539"/>
                  </a:cubicBezTo>
                  <a:cubicBezTo>
                    <a:pt x="1165" y="1633"/>
                    <a:pt x="996" y="1764"/>
                    <a:pt x="827" y="1896"/>
                  </a:cubicBezTo>
                  <a:cubicBezTo>
                    <a:pt x="733" y="1971"/>
                    <a:pt x="658" y="2084"/>
                    <a:pt x="564" y="2159"/>
                  </a:cubicBezTo>
                  <a:cubicBezTo>
                    <a:pt x="376" y="2272"/>
                    <a:pt x="188" y="2366"/>
                    <a:pt x="0" y="2479"/>
                  </a:cubicBezTo>
                  <a:lnTo>
                    <a:pt x="38" y="2535"/>
                  </a:lnTo>
                  <a:cubicBezTo>
                    <a:pt x="75" y="2516"/>
                    <a:pt x="132" y="2516"/>
                    <a:pt x="169" y="2479"/>
                  </a:cubicBezTo>
                  <a:cubicBezTo>
                    <a:pt x="514" y="2322"/>
                    <a:pt x="793" y="2048"/>
                    <a:pt x="1159" y="2048"/>
                  </a:cubicBezTo>
                  <a:cubicBezTo>
                    <a:pt x="1233" y="2048"/>
                    <a:pt x="1309" y="2059"/>
                    <a:pt x="1391" y="2084"/>
                  </a:cubicBezTo>
                  <a:cubicBezTo>
                    <a:pt x="1429" y="1952"/>
                    <a:pt x="1485" y="1840"/>
                    <a:pt x="1579" y="1746"/>
                  </a:cubicBezTo>
                  <a:cubicBezTo>
                    <a:pt x="1729" y="1595"/>
                    <a:pt x="1936" y="1501"/>
                    <a:pt x="2086" y="1332"/>
                  </a:cubicBezTo>
                  <a:cubicBezTo>
                    <a:pt x="2368" y="1050"/>
                    <a:pt x="2443" y="712"/>
                    <a:pt x="2312" y="486"/>
                  </a:cubicBezTo>
                  <a:cubicBezTo>
                    <a:pt x="2256" y="411"/>
                    <a:pt x="2218" y="317"/>
                    <a:pt x="2218" y="223"/>
                  </a:cubicBezTo>
                  <a:cubicBezTo>
                    <a:pt x="2205" y="66"/>
                    <a:pt x="2173" y="0"/>
                    <a:pt x="20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107"/>
            <p:cNvSpPr/>
            <p:nvPr/>
          </p:nvSpPr>
          <p:spPr>
            <a:xfrm rot="573180" flipH="1">
              <a:off x="6950148" y="3478409"/>
              <a:ext cx="80085" cy="173892"/>
            </a:xfrm>
            <a:custGeom>
              <a:avLst/>
              <a:gdLst/>
              <a:ahLst/>
              <a:cxnLst/>
              <a:rect l="l" t="t" r="r" b="b"/>
              <a:pathLst>
                <a:path w="998" h="2167" extrusionOk="0">
                  <a:moveTo>
                    <a:pt x="777" y="1"/>
                  </a:moveTo>
                  <a:cubicBezTo>
                    <a:pt x="696" y="1"/>
                    <a:pt x="621" y="67"/>
                    <a:pt x="546" y="118"/>
                  </a:cubicBezTo>
                  <a:cubicBezTo>
                    <a:pt x="527" y="136"/>
                    <a:pt x="508" y="136"/>
                    <a:pt x="471" y="155"/>
                  </a:cubicBezTo>
                  <a:cubicBezTo>
                    <a:pt x="57" y="418"/>
                    <a:pt x="1" y="418"/>
                    <a:pt x="189" y="907"/>
                  </a:cubicBezTo>
                  <a:cubicBezTo>
                    <a:pt x="208" y="945"/>
                    <a:pt x="189" y="1001"/>
                    <a:pt x="208" y="1057"/>
                  </a:cubicBezTo>
                  <a:cubicBezTo>
                    <a:pt x="264" y="1320"/>
                    <a:pt x="358" y="1584"/>
                    <a:pt x="396" y="1847"/>
                  </a:cubicBezTo>
                  <a:cubicBezTo>
                    <a:pt x="452" y="2166"/>
                    <a:pt x="659" y="2129"/>
                    <a:pt x="922" y="2147"/>
                  </a:cubicBezTo>
                  <a:cubicBezTo>
                    <a:pt x="922" y="1978"/>
                    <a:pt x="978" y="1753"/>
                    <a:pt x="903" y="1640"/>
                  </a:cubicBezTo>
                  <a:cubicBezTo>
                    <a:pt x="772" y="1414"/>
                    <a:pt x="715" y="1170"/>
                    <a:pt x="696" y="907"/>
                  </a:cubicBezTo>
                  <a:cubicBezTo>
                    <a:pt x="678" y="794"/>
                    <a:pt x="640" y="681"/>
                    <a:pt x="809" y="606"/>
                  </a:cubicBezTo>
                  <a:cubicBezTo>
                    <a:pt x="941" y="550"/>
                    <a:pt x="997" y="155"/>
                    <a:pt x="903" y="61"/>
                  </a:cubicBezTo>
                  <a:cubicBezTo>
                    <a:pt x="859" y="17"/>
                    <a:pt x="818" y="1"/>
                    <a:pt x="7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107"/>
            <p:cNvSpPr/>
            <p:nvPr/>
          </p:nvSpPr>
          <p:spPr>
            <a:xfrm rot="573180" flipH="1">
              <a:off x="6728111" y="4011042"/>
              <a:ext cx="175015" cy="229341"/>
            </a:xfrm>
            <a:custGeom>
              <a:avLst/>
              <a:gdLst/>
              <a:ahLst/>
              <a:cxnLst/>
              <a:rect l="l" t="t" r="r" b="b"/>
              <a:pathLst>
                <a:path w="2181" h="2858" extrusionOk="0">
                  <a:moveTo>
                    <a:pt x="1598" y="1"/>
                  </a:moveTo>
                  <a:cubicBezTo>
                    <a:pt x="1561" y="264"/>
                    <a:pt x="1561" y="527"/>
                    <a:pt x="1598" y="790"/>
                  </a:cubicBezTo>
                  <a:cubicBezTo>
                    <a:pt x="1636" y="1072"/>
                    <a:pt x="1636" y="1316"/>
                    <a:pt x="1410" y="1523"/>
                  </a:cubicBezTo>
                  <a:cubicBezTo>
                    <a:pt x="1053" y="1843"/>
                    <a:pt x="734" y="2200"/>
                    <a:pt x="377" y="2519"/>
                  </a:cubicBezTo>
                  <a:cubicBezTo>
                    <a:pt x="264" y="2613"/>
                    <a:pt x="132" y="2707"/>
                    <a:pt x="1" y="2801"/>
                  </a:cubicBezTo>
                  <a:lnTo>
                    <a:pt x="57" y="2858"/>
                  </a:lnTo>
                  <a:cubicBezTo>
                    <a:pt x="846" y="2707"/>
                    <a:pt x="1373" y="2087"/>
                    <a:pt x="1955" y="1561"/>
                  </a:cubicBezTo>
                  <a:lnTo>
                    <a:pt x="2087" y="1974"/>
                  </a:lnTo>
                  <a:lnTo>
                    <a:pt x="2181" y="1955"/>
                  </a:lnTo>
                  <a:cubicBezTo>
                    <a:pt x="2125" y="1824"/>
                    <a:pt x="2087" y="1673"/>
                    <a:pt x="2068" y="1523"/>
                  </a:cubicBezTo>
                  <a:cubicBezTo>
                    <a:pt x="2012" y="1185"/>
                    <a:pt x="1993" y="865"/>
                    <a:pt x="1955" y="527"/>
                  </a:cubicBezTo>
                  <a:cubicBezTo>
                    <a:pt x="1918" y="377"/>
                    <a:pt x="1880" y="207"/>
                    <a:pt x="1824" y="57"/>
                  </a:cubicBezTo>
                  <a:lnTo>
                    <a:pt x="1767" y="76"/>
                  </a:lnTo>
                  <a:lnTo>
                    <a:pt x="1843" y="959"/>
                  </a:lnTo>
                  <a:lnTo>
                    <a:pt x="1749" y="959"/>
                  </a:lnTo>
                  <a:lnTo>
                    <a:pt x="15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107"/>
            <p:cNvSpPr/>
            <p:nvPr/>
          </p:nvSpPr>
          <p:spPr>
            <a:xfrm rot="573180" flipH="1">
              <a:off x="7234004" y="3916448"/>
              <a:ext cx="141793" cy="74227"/>
            </a:xfrm>
            <a:custGeom>
              <a:avLst/>
              <a:gdLst/>
              <a:ahLst/>
              <a:cxnLst/>
              <a:rect l="l" t="t" r="r" b="b"/>
              <a:pathLst>
                <a:path w="1767" h="925" extrusionOk="0">
                  <a:moveTo>
                    <a:pt x="0" y="0"/>
                  </a:moveTo>
                  <a:cubicBezTo>
                    <a:pt x="0" y="57"/>
                    <a:pt x="0" y="132"/>
                    <a:pt x="0" y="188"/>
                  </a:cubicBezTo>
                  <a:cubicBezTo>
                    <a:pt x="19" y="245"/>
                    <a:pt x="38" y="282"/>
                    <a:pt x="38" y="338"/>
                  </a:cubicBezTo>
                  <a:lnTo>
                    <a:pt x="94" y="282"/>
                  </a:lnTo>
                  <a:cubicBezTo>
                    <a:pt x="244" y="432"/>
                    <a:pt x="414" y="564"/>
                    <a:pt x="601" y="677"/>
                  </a:cubicBezTo>
                  <a:cubicBezTo>
                    <a:pt x="789" y="790"/>
                    <a:pt x="996" y="865"/>
                    <a:pt x="1222" y="921"/>
                  </a:cubicBezTo>
                  <a:cubicBezTo>
                    <a:pt x="1232" y="923"/>
                    <a:pt x="1243" y="924"/>
                    <a:pt x="1254" y="924"/>
                  </a:cubicBezTo>
                  <a:cubicBezTo>
                    <a:pt x="1344" y="924"/>
                    <a:pt x="1458" y="863"/>
                    <a:pt x="1541" y="846"/>
                  </a:cubicBezTo>
                  <a:cubicBezTo>
                    <a:pt x="1579" y="808"/>
                    <a:pt x="1616" y="752"/>
                    <a:pt x="1654" y="714"/>
                  </a:cubicBezTo>
                  <a:cubicBezTo>
                    <a:pt x="1748" y="639"/>
                    <a:pt x="1767" y="414"/>
                    <a:pt x="1654" y="376"/>
                  </a:cubicBezTo>
                  <a:cubicBezTo>
                    <a:pt x="1353" y="282"/>
                    <a:pt x="1053" y="207"/>
                    <a:pt x="733" y="132"/>
                  </a:cubicBezTo>
                  <a:cubicBezTo>
                    <a:pt x="545" y="94"/>
                    <a:pt x="357" y="75"/>
                    <a:pt x="169" y="57"/>
                  </a:cubicBezTo>
                  <a:cubicBezTo>
                    <a:pt x="113" y="38"/>
                    <a:pt x="56" y="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107"/>
            <p:cNvSpPr/>
            <p:nvPr/>
          </p:nvSpPr>
          <p:spPr>
            <a:xfrm rot="573180" flipH="1">
              <a:off x="8038673" y="3460458"/>
              <a:ext cx="67968" cy="159046"/>
            </a:xfrm>
            <a:custGeom>
              <a:avLst/>
              <a:gdLst/>
              <a:ahLst/>
              <a:cxnLst/>
              <a:rect l="l" t="t" r="r" b="b"/>
              <a:pathLst>
                <a:path w="847" h="1982" extrusionOk="0">
                  <a:moveTo>
                    <a:pt x="790" y="1"/>
                  </a:moveTo>
                  <a:cubicBezTo>
                    <a:pt x="733" y="38"/>
                    <a:pt x="621" y="76"/>
                    <a:pt x="602" y="132"/>
                  </a:cubicBezTo>
                  <a:cubicBezTo>
                    <a:pt x="433" y="564"/>
                    <a:pt x="301" y="997"/>
                    <a:pt x="151" y="1429"/>
                  </a:cubicBezTo>
                  <a:cubicBezTo>
                    <a:pt x="94" y="1561"/>
                    <a:pt x="57" y="1673"/>
                    <a:pt x="19" y="1786"/>
                  </a:cubicBezTo>
                  <a:cubicBezTo>
                    <a:pt x="0" y="1842"/>
                    <a:pt x="0" y="1880"/>
                    <a:pt x="19" y="1936"/>
                  </a:cubicBezTo>
                  <a:cubicBezTo>
                    <a:pt x="33" y="1964"/>
                    <a:pt x="87" y="1981"/>
                    <a:pt x="122" y="1981"/>
                  </a:cubicBezTo>
                  <a:cubicBezTo>
                    <a:pt x="135" y="1981"/>
                    <a:pt x="146" y="1979"/>
                    <a:pt x="151" y="1974"/>
                  </a:cubicBezTo>
                  <a:cubicBezTo>
                    <a:pt x="226" y="1918"/>
                    <a:pt x="282" y="1842"/>
                    <a:pt x="320" y="1767"/>
                  </a:cubicBezTo>
                  <a:cubicBezTo>
                    <a:pt x="414" y="1467"/>
                    <a:pt x="489" y="1147"/>
                    <a:pt x="564" y="865"/>
                  </a:cubicBezTo>
                  <a:cubicBezTo>
                    <a:pt x="658" y="583"/>
                    <a:pt x="752" y="320"/>
                    <a:pt x="846" y="38"/>
                  </a:cubicBezTo>
                  <a:lnTo>
                    <a:pt x="7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107"/>
            <p:cNvSpPr/>
            <p:nvPr/>
          </p:nvSpPr>
          <p:spPr>
            <a:xfrm rot="573180" flipH="1">
              <a:off x="6415727" y="4578599"/>
              <a:ext cx="87548" cy="72462"/>
            </a:xfrm>
            <a:custGeom>
              <a:avLst/>
              <a:gdLst/>
              <a:ahLst/>
              <a:cxnLst/>
              <a:rect l="l" t="t" r="r" b="b"/>
              <a:pathLst>
                <a:path w="1091" h="903" extrusionOk="0">
                  <a:moveTo>
                    <a:pt x="19" y="1"/>
                  </a:moveTo>
                  <a:lnTo>
                    <a:pt x="19" y="1"/>
                  </a:lnTo>
                  <a:cubicBezTo>
                    <a:pt x="0" y="546"/>
                    <a:pt x="451" y="658"/>
                    <a:pt x="827" y="903"/>
                  </a:cubicBezTo>
                  <a:lnTo>
                    <a:pt x="865" y="564"/>
                  </a:lnTo>
                  <a:lnTo>
                    <a:pt x="1090" y="508"/>
                  </a:lnTo>
                  <a:cubicBezTo>
                    <a:pt x="884" y="331"/>
                    <a:pt x="678" y="166"/>
                    <a:pt x="427" y="166"/>
                  </a:cubicBezTo>
                  <a:cubicBezTo>
                    <a:pt x="357" y="166"/>
                    <a:pt x="284" y="179"/>
                    <a:pt x="207" y="207"/>
                  </a:cubicBezTo>
                  <a:lnTo>
                    <a:pt x="1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107"/>
            <p:cNvSpPr/>
            <p:nvPr/>
          </p:nvSpPr>
          <p:spPr>
            <a:xfrm rot="573180" flipH="1">
              <a:off x="7171388" y="4354260"/>
              <a:ext cx="96615" cy="47345"/>
            </a:xfrm>
            <a:custGeom>
              <a:avLst/>
              <a:gdLst/>
              <a:ahLst/>
              <a:cxnLst/>
              <a:rect l="l" t="t" r="r" b="b"/>
              <a:pathLst>
                <a:path w="1204" h="590" extrusionOk="0">
                  <a:moveTo>
                    <a:pt x="986" y="1"/>
                  </a:moveTo>
                  <a:cubicBezTo>
                    <a:pt x="976" y="1"/>
                    <a:pt x="966" y="2"/>
                    <a:pt x="959" y="5"/>
                  </a:cubicBezTo>
                  <a:cubicBezTo>
                    <a:pt x="639" y="117"/>
                    <a:pt x="338" y="268"/>
                    <a:pt x="38" y="418"/>
                  </a:cubicBezTo>
                  <a:cubicBezTo>
                    <a:pt x="22" y="434"/>
                    <a:pt x="19" y="463"/>
                    <a:pt x="8" y="495"/>
                  </a:cubicBezTo>
                  <a:lnTo>
                    <a:pt x="8" y="495"/>
                  </a:lnTo>
                  <a:cubicBezTo>
                    <a:pt x="5" y="494"/>
                    <a:pt x="3" y="494"/>
                    <a:pt x="0" y="493"/>
                  </a:cubicBezTo>
                  <a:lnTo>
                    <a:pt x="0" y="512"/>
                  </a:lnTo>
                  <a:cubicBezTo>
                    <a:pt x="3" y="506"/>
                    <a:pt x="5" y="500"/>
                    <a:pt x="8" y="495"/>
                  </a:cubicBezTo>
                  <a:lnTo>
                    <a:pt x="8" y="495"/>
                  </a:lnTo>
                  <a:cubicBezTo>
                    <a:pt x="100" y="512"/>
                    <a:pt x="209" y="513"/>
                    <a:pt x="301" y="550"/>
                  </a:cubicBezTo>
                  <a:cubicBezTo>
                    <a:pt x="387" y="577"/>
                    <a:pt x="473" y="590"/>
                    <a:pt x="558" y="590"/>
                  </a:cubicBezTo>
                  <a:cubicBezTo>
                    <a:pt x="768" y="590"/>
                    <a:pt x="967" y="509"/>
                    <a:pt x="1128" y="362"/>
                  </a:cubicBezTo>
                  <a:cubicBezTo>
                    <a:pt x="1184" y="268"/>
                    <a:pt x="1203" y="174"/>
                    <a:pt x="1165" y="80"/>
                  </a:cubicBezTo>
                  <a:cubicBezTo>
                    <a:pt x="1165" y="47"/>
                    <a:pt x="1053" y="1"/>
                    <a:pt x="9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107"/>
            <p:cNvSpPr/>
            <p:nvPr/>
          </p:nvSpPr>
          <p:spPr>
            <a:xfrm rot="573180" flipH="1">
              <a:off x="7992242" y="3468274"/>
              <a:ext cx="57375" cy="113146"/>
            </a:xfrm>
            <a:custGeom>
              <a:avLst/>
              <a:gdLst/>
              <a:ahLst/>
              <a:cxnLst/>
              <a:rect l="l" t="t" r="r" b="b"/>
              <a:pathLst>
                <a:path w="715" h="1410" extrusionOk="0">
                  <a:moveTo>
                    <a:pt x="715" y="0"/>
                  </a:moveTo>
                  <a:lnTo>
                    <a:pt x="715" y="0"/>
                  </a:lnTo>
                  <a:cubicBezTo>
                    <a:pt x="395" y="57"/>
                    <a:pt x="0" y="1015"/>
                    <a:pt x="94" y="1410"/>
                  </a:cubicBezTo>
                  <a:cubicBezTo>
                    <a:pt x="414" y="959"/>
                    <a:pt x="489" y="470"/>
                    <a:pt x="7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107"/>
            <p:cNvSpPr/>
            <p:nvPr/>
          </p:nvSpPr>
          <p:spPr>
            <a:xfrm rot="573180" flipH="1">
              <a:off x="7322780" y="4027040"/>
              <a:ext cx="165947" cy="126788"/>
            </a:xfrm>
            <a:custGeom>
              <a:avLst/>
              <a:gdLst/>
              <a:ahLst/>
              <a:cxnLst/>
              <a:rect l="l" t="t" r="r" b="b"/>
              <a:pathLst>
                <a:path w="2068" h="1580" extrusionOk="0">
                  <a:moveTo>
                    <a:pt x="0" y="1"/>
                  </a:moveTo>
                  <a:lnTo>
                    <a:pt x="0" y="1"/>
                  </a:lnTo>
                  <a:cubicBezTo>
                    <a:pt x="320" y="677"/>
                    <a:pt x="1485" y="1561"/>
                    <a:pt x="2068" y="1580"/>
                  </a:cubicBezTo>
                  <a:cubicBezTo>
                    <a:pt x="1260" y="1241"/>
                    <a:pt x="545" y="69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107"/>
            <p:cNvSpPr/>
            <p:nvPr/>
          </p:nvSpPr>
          <p:spPr>
            <a:xfrm rot="573180" flipH="1">
              <a:off x="7783714" y="3531016"/>
              <a:ext cx="146367" cy="128232"/>
            </a:xfrm>
            <a:custGeom>
              <a:avLst/>
              <a:gdLst/>
              <a:ahLst/>
              <a:cxnLst/>
              <a:rect l="l" t="t" r="r" b="b"/>
              <a:pathLst>
                <a:path w="1824" h="1598" extrusionOk="0">
                  <a:moveTo>
                    <a:pt x="57" y="0"/>
                  </a:moveTo>
                  <a:lnTo>
                    <a:pt x="0" y="75"/>
                  </a:lnTo>
                  <a:lnTo>
                    <a:pt x="1767" y="1598"/>
                  </a:lnTo>
                  <a:lnTo>
                    <a:pt x="1823" y="1523"/>
                  </a:lnTo>
                  <a:lnTo>
                    <a:pt x="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107"/>
            <p:cNvSpPr/>
            <p:nvPr/>
          </p:nvSpPr>
          <p:spPr>
            <a:xfrm rot="573180" flipH="1">
              <a:off x="6643518" y="3395983"/>
              <a:ext cx="60425" cy="110177"/>
            </a:xfrm>
            <a:custGeom>
              <a:avLst/>
              <a:gdLst/>
              <a:ahLst/>
              <a:cxnLst/>
              <a:rect l="l" t="t" r="r" b="b"/>
              <a:pathLst>
                <a:path w="753" h="1373" extrusionOk="0">
                  <a:moveTo>
                    <a:pt x="95" y="1"/>
                  </a:moveTo>
                  <a:lnTo>
                    <a:pt x="95" y="1"/>
                  </a:lnTo>
                  <a:cubicBezTo>
                    <a:pt x="1" y="508"/>
                    <a:pt x="377" y="1335"/>
                    <a:pt x="753" y="1373"/>
                  </a:cubicBezTo>
                  <a:cubicBezTo>
                    <a:pt x="640" y="1241"/>
                    <a:pt x="546" y="1091"/>
                    <a:pt x="452" y="959"/>
                  </a:cubicBezTo>
                  <a:cubicBezTo>
                    <a:pt x="377" y="790"/>
                    <a:pt x="301" y="583"/>
                    <a:pt x="245" y="452"/>
                  </a:cubicBezTo>
                  <a:cubicBezTo>
                    <a:pt x="189" y="301"/>
                    <a:pt x="320" y="95"/>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107"/>
            <p:cNvSpPr/>
            <p:nvPr/>
          </p:nvSpPr>
          <p:spPr>
            <a:xfrm rot="573180" flipH="1">
              <a:off x="6301501" y="4514279"/>
              <a:ext cx="129757" cy="108652"/>
            </a:xfrm>
            <a:custGeom>
              <a:avLst/>
              <a:gdLst/>
              <a:ahLst/>
              <a:cxnLst/>
              <a:rect l="l" t="t" r="r" b="b"/>
              <a:pathLst>
                <a:path w="1617" h="1354" extrusionOk="0">
                  <a:moveTo>
                    <a:pt x="57" y="0"/>
                  </a:moveTo>
                  <a:lnTo>
                    <a:pt x="0" y="56"/>
                  </a:lnTo>
                  <a:cubicBezTo>
                    <a:pt x="489" y="545"/>
                    <a:pt x="1015" y="977"/>
                    <a:pt x="1579" y="1353"/>
                  </a:cubicBezTo>
                  <a:lnTo>
                    <a:pt x="1617" y="1297"/>
                  </a:lnTo>
                  <a:lnTo>
                    <a:pt x="5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107"/>
            <p:cNvSpPr/>
            <p:nvPr/>
          </p:nvSpPr>
          <p:spPr>
            <a:xfrm rot="573180" flipH="1">
              <a:off x="7755452" y="4040637"/>
              <a:ext cx="98140" cy="131362"/>
            </a:xfrm>
            <a:custGeom>
              <a:avLst/>
              <a:gdLst/>
              <a:ahLst/>
              <a:cxnLst/>
              <a:rect l="l" t="t" r="r" b="b"/>
              <a:pathLst>
                <a:path w="1223" h="1637" extrusionOk="0">
                  <a:moveTo>
                    <a:pt x="57" y="1"/>
                  </a:moveTo>
                  <a:lnTo>
                    <a:pt x="0" y="57"/>
                  </a:lnTo>
                  <a:cubicBezTo>
                    <a:pt x="132" y="245"/>
                    <a:pt x="226" y="433"/>
                    <a:pt x="376" y="621"/>
                  </a:cubicBezTo>
                  <a:cubicBezTo>
                    <a:pt x="508" y="809"/>
                    <a:pt x="658" y="1016"/>
                    <a:pt x="790" y="1166"/>
                  </a:cubicBezTo>
                  <a:cubicBezTo>
                    <a:pt x="921" y="1317"/>
                    <a:pt x="1053" y="1486"/>
                    <a:pt x="1184" y="1636"/>
                  </a:cubicBezTo>
                  <a:lnTo>
                    <a:pt x="1222" y="1598"/>
                  </a:lnTo>
                  <a:lnTo>
                    <a:pt x="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107"/>
            <p:cNvSpPr/>
            <p:nvPr/>
          </p:nvSpPr>
          <p:spPr>
            <a:xfrm rot="573180" flipH="1">
              <a:off x="6943661" y="4236184"/>
              <a:ext cx="48308" cy="114751"/>
            </a:xfrm>
            <a:custGeom>
              <a:avLst/>
              <a:gdLst/>
              <a:ahLst/>
              <a:cxnLst/>
              <a:rect l="l" t="t" r="r" b="b"/>
              <a:pathLst>
                <a:path w="602" h="1430" extrusionOk="0">
                  <a:moveTo>
                    <a:pt x="19" y="1"/>
                  </a:moveTo>
                  <a:lnTo>
                    <a:pt x="0" y="20"/>
                  </a:lnTo>
                  <a:cubicBezTo>
                    <a:pt x="169" y="490"/>
                    <a:pt x="357" y="959"/>
                    <a:pt x="526" y="1429"/>
                  </a:cubicBezTo>
                  <a:lnTo>
                    <a:pt x="602" y="1411"/>
                  </a:lnTo>
                  <a:cubicBezTo>
                    <a:pt x="526" y="1110"/>
                    <a:pt x="451" y="809"/>
                    <a:pt x="339" y="527"/>
                  </a:cubicBezTo>
                  <a:cubicBezTo>
                    <a:pt x="245" y="339"/>
                    <a:pt x="151" y="170"/>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107"/>
            <p:cNvSpPr/>
            <p:nvPr/>
          </p:nvSpPr>
          <p:spPr>
            <a:xfrm rot="573180" flipH="1">
              <a:off x="7021889" y="4115350"/>
              <a:ext cx="98140" cy="30413"/>
            </a:xfrm>
            <a:custGeom>
              <a:avLst/>
              <a:gdLst/>
              <a:ahLst/>
              <a:cxnLst/>
              <a:rect l="l" t="t" r="r" b="b"/>
              <a:pathLst>
                <a:path w="1223" h="379" extrusionOk="0">
                  <a:moveTo>
                    <a:pt x="1222" y="0"/>
                  </a:moveTo>
                  <a:lnTo>
                    <a:pt x="1" y="320"/>
                  </a:lnTo>
                  <a:cubicBezTo>
                    <a:pt x="41" y="360"/>
                    <a:pt x="124" y="378"/>
                    <a:pt x="229" y="378"/>
                  </a:cubicBezTo>
                  <a:cubicBezTo>
                    <a:pt x="560" y="378"/>
                    <a:pt x="1108" y="200"/>
                    <a:pt x="12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107"/>
            <p:cNvSpPr/>
            <p:nvPr/>
          </p:nvSpPr>
          <p:spPr>
            <a:xfrm rot="573180" flipH="1">
              <a:off x="7832237" y="3504524"/>
              <a:ext cx="101109" cy="92041"/>
            </a:xfrm>
            <a:custGeom>
              <a:avLst/>
              <a:gdLst/>
              <a:ahLst/>
              <a:cxnLst/>
              <a:rect l="l" t="t" r="r" b="b"/>
              <a:pathLst>
                <a:path w="1260" h="1147" extrusionOk="0">
                  <a:moveTo>
                    <a:pt x="94" y="0"/>
                  </a:moveTo>
                  <a:lnTo>
                    <a:pt x="1" y="75"/>
                  </a:lnTo>
                  <a:lnTo>
                    <a:pt x="1203" y="1147"/>
                  </a:lnTo>
                  <a:lnTo>
                    <a:pt x="1260" y="1072"/>
                  </a:lnTo>
                  <a:lnTo>
                    <a:pt x="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107"/>
            <p:cNvSpPr/>
            <p:nvPr/>
          </p:nvSpPr>
          <p:spPr>
            <a:xfrm rot="573180" flipH="1">
              <a:off x="7519006" y="4337052"/>
              <a:ext cx="55931" cy="55129"/>
            </a:xfrm>
            <a:custGeom>
              <a:avLst/>
              <a:gdLst/>
              <a:ahLst/>
              <a:cxnLst/>
              <a:rect l="l" t="t" r="r" b="b"/>
              <a:pathLst>
                <a:path w="697" h="687" extrusionOk="0">
                  <a:moveTo>
                    <a:pt x="158" y="0"/>
                  </a:moveTo>
                  <a:cubicBezTo>
                    <a:pt x="85" y="0"/>
                    <a:pt x="39" y="71"/>
                    <a:pt x="1" y="236"/>
                  </a:cubicBezTo>
                  <a:cubicBezTo>
                    <a:pt x="76" y="204"/>
                    <a:pt x="139" y="191"/>
                    <a:pt x="192" y="191"/>
                  </a:cubicBezTo>
                  <a:cubicBezTo>
                    <a:pt x="459" y="191"/>
                    <a:pt x="493" y="530"/>
                    <a:pt x="696" y="687"/>
                  </a:cubicBezTo>
                  <a:lnTo>
                    <a:pt x="621" y="236"/>
                  </a:lnTo>
                  <a:cubicBezTo>
                    <a:pt x="490" y="161"/>
                    <a:pt x="377" y="123"/>
                    <a:pt x="283" y="48"/>
                  </a:cubicBezTo>
                  <a:cubicBezTo>
                    <a:pt x="234" y="17"/>
                    <a:pt x="193" y="0"/>
                    <a:pt x="1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107"/>
            <p:cNvSpPr/>
            <p:nvPr/>
          </p:nvSpPr>
          <p:spPr>
            <a:xfrm rot="573180" flipH="1">
              <a:off x="6877300" y="4414387"/>
              <a:ext cx="86103" cy="58900"/>
            </a:xfrm>
            <a:custGeom>
              <a:avLst/>
              <a:gdLst/>
              <a:ahLst/>
              <a:cxnLst/>
              <a:rect l="l" t="t" r="r" b="b"/>
              <a:pathLst>
                <a:path w="1073" h="734" extrusionOk="0">
                  <a:moveTo>
                    <a:pt x="57" y="1"/>
                  </a:moveTo>
                  <a:lnTo>
                    <a:pt x="1" y="95"/>
                  </a:lnTo>
                  <a:lnTo>
                    <a:pt x="1016" y="734"/>
                  </a:lnTo>
                  <a:lnTo>
                    <a:pt x="1072" y="659"/>
                  </a:lnTo>
                  <a:lnTo>
                    <a:pt x="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107"/>
            <p:cNvSpPr/>
            <p:nvPr/>
          </p:nvSpPr>
          <p:spPr>
            <a:xfrm rot="573180" flipH="1">
              <a:off x="8041154" y="3608991"/>
              <a:ext cx="30252" cy="138824"/>
            </a:xfrm>
            <a:custGeom>
              <a:avLst/>
              <a:gdLst/>
              <a:ahLst/>
              <a:cxnLst/>
              <a:rect l="l" t="t" r="r" b="b"/>
              <a:pathLst>
                <a:path w="377" h="1730" extrusionOk="0">
                  <a:moveTo>
                    <a:pt x="377" y="0"/>
                  </a:moveTo>
                  <a:cubicBezTo>
                    <a:pt x="1" y="545"/>
                    <a:pt x="264" y="1147"/>
                    <a:pt x="208" y="1729"/>
                  </a:cubicBezTo>
                  <a:cubicBezTo>
                    <a:pt x="320" y="1166"/>
                    <a:pt x="114" y="545"/>
                    <a:pt x="3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107"/>
            <p:cNvSpPr/>
            <p:nvPr/>
          </p:nvSpPr>
          <p:spPr>
            <a:xfrm rot="573180" flipH="1">
              <a:off x="7335561" y="4026259"/>
              <a:ext cx="81529" cy="60344"/>
            </a:xfrm>
            <a:custGeom>
              <a:avLst/>
              <a:gdLst/>
              <a:ahLst/>
              <a:cxnLst/>
              <a:rect l="l" t="t" r="r" b="b"/>
              <a:pathLst>
                <a:path w="1016" h="752" extrusionOk="0">
                  <a:moveTo>
                    <a:pt x="76" y="0"/>
                  </a:moveTo>
                  <a:lnTo>
                    <a:pt x="1" y="94"/>
                  </a:lnTo>
                  <a:lnTo>
                    <a:pt x="978" y="752"/>
                  </a:lnTo>
                  <a:lnTo>
                    <a:pt x="1016" y="677"/>
                  </a:lnTo>
                  <a:lnTo>
                    <a:pt x="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107"/>
            <p:cNvSpPr/>
            <p:nvPr/>
          </p:nvSpPr>
          <p:spPr>
            <a:xfrm rot="573180" flipH="1">
              <a:off x="6647623" y="4450702"/>
              <a:ext cx="87628" cy="44055"/>
            </a:xfrm>
            <a:custGeom>
              <a:avLst/>
              <a:gdLst/>
              <a:ahLst/>
              <a:cxnLst/>
              <a:rect l="l" t="t" r="r" b="b"/>
              <a:pathLst>
                <a:path w="1092" h="549" extrusionOk="0">
                  <a:moveTo>
                    <a:pt x="1" y="1"/>
                  </a:moveTo>
                  <a:lnTo>
                    <a:pt x="1" y="1"/>
                  </a:lnTo>
                  <a:cubicBezTo>
                    <a:pt x="127" y="180"/>
                    <a:pt x="818" y="548"/>
                    <a:pt x="1060" y="548"/>
                  </a:cubicBezTo>
                  <a:cubicBezTo>
                    <a:pt x="1071" y="548"/>
                    <a:pt x="1082" y="548"/>
                    <a:pt x="1091" y="546"/>
                  </a:cubicBezTo>
                  <a:cubicBezTo>
                    <a:pt x="847" y="414"/>
                    <a:pt x="621" y="302"/>
                    <a:pt x="396" y="189"/>
                  </a:cubicBezTo>
                  <a:cubicBezTo>
                    <a:pt x="264" y="114"/>
                    <a:pt x="133" y="57"/>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107"/>
            <p:cNvSpPr/>
            <p:nvPr/>
          </p:nvSpPr>
          <p:spPr>
            <a:xfrm rot="573180" flipH="1">
              <a:off x="7912793" y="3186438"/>
              <a:ext cx="30252" cy="110177"/>
            </a:xfrm>
            <a:custGeom>
              <a:avLst/>
              <a:gdLst/>
              <a:ahLst/>
              <a:cxnLst/>
              <a:rect l="l" t="t" r="r" b="b"/>
              <a:pathLst>
                <a:path w="377" h="1373" extrusionOk="0">
                  <a:moveTo>
                    <a:pt x="76" y="1"/>
                  </a:moveTo>
                  <a:lnTo>
                    <a:pt x="1" y="20"/>
                  </a:lnTo>
                  <a:lnTo>
                    <a:pt x="302" y="1373"/>
                  </a:lnTo>
                  <a:lnTo>
                    <a:pt x="377" y="1354"/>
                  </a:lnTo>
                  <a:lnTo>
                    <a:pt x="7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107"/>
            <p:cNvSpPr/>
            <p:nvPr/>
          </p:nvSpPr>
          <p:spPr>
            <a:xfrm rot="573180" flipH="1">
              <a:off x="6619368" y="3427770"/>
              <a:ext cx="36271" cy="58900"/>
            </a:xfrm>
            <a:custGeom>
              <a:avLst/>
              <a:gdLst/>
              <a:ahLst/>
              <a:cxnLst/>
              <a:rect l="l" t="t" r="r" b="b"/>
              <a:pathLst>
                <a:path w="452" h="734" extrusionOk="0">
                  <a:moveTo>
                    <a:pt x="57" y="1"/>
                  </a:moveTo>
                  <a:lnTo>
                    <a:pt x="0" y="57"/>
                  </a:lnTo>
                  <a:lnTo>
                    <a:pt x="245" y="734"/>
                  </a:lnTo>
                  <a:cubicBezTo>
                    <a:pt x="451" y="470"/>
                    <a:pt x="188" y="339"/>
                    <a:pt x="170" y="151"/>
                  </a:cubicBezTo>
                  <a:cubicBezTo>
                    <a:pt x="170" y="94"/>
                    <a:pt x="94" y="57"/>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107"/>
            <p:cNvSpPr/>
            <p:nvPr/>
          </p:nvSpPr>
          <p:spPr>
            <a:xfrm rot="573180" flipH="1">
              <a:off x="6725311" y="3382821"/>
              <a:ext cx="37796" cy="34826"/>
            </a:xfrm>
            <a:custGeom>
              <a:avLst/>
              <a:gdLst/>
              <a:ahLst/>
              <a:cxnLst/>
              <a:rect l="l" t="t" r="r" b="b"/>
              <a:pathLst>
                <a:path w="471" h="434" extrusionOk="0">
                  <a:moveTo>
                    <a:pt x="57" y="1"/>
                  </a:moveTo>
                  <a:lnTo>
                    <a:pt x="0" y="95"/>
                  </a:lnTo>
                  <a:lnTo>
                    <a:pt x="395" y="433"/>
                  </a:lnTo>
                  <a:lnTo>
                    <a:pt x="470" y="339"/>
                  </a:lnTo>
                  <a:lnTo>
                    <a:pt x="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107"/>
            <p:cNvSpPr/>
            <p:nvPr/>
          </p:nvSpPr>
          <p:spPr>
            <a:xfrm rot="573180" flipH="1">
              <a:off x="7399805" y="2215377"/>
              <a:ext cx="384696" cy="325876"/>
            </a:xfrm>
            <a:custGeom>
              <a:avLst/>
              <a:gdLst/>
              <a:ahLst/>
              <a:cxnLst/>
              <a:rect l="l" t="t" r="r" b="b"/>
              <a:pathLst>
                <a:path w="4794" h="4061" extrusionOk="0">
                  <a:moveTo>
                    <a:pt x="470" y="0"/>
                  </a:moveTo>
                  <a:lnTo>
                    <a:pt x="621" y="301"/>
                  </a:lnTo>
                  <a:lnTo>
                    <a:pt x="57" y="38"/>
                  </a:lnTo>
                  <a:lnTo>
                    <a:pt x="0" y="113"/>
                  </a:lnTo>
                  <a:cubicBezTo>
                    <a:pt x="170" y="264"/>
                    <a:pt x="339" y="414"/>
                    <a:pt x="508" y="527"/>
                  </a:cubicBezTo>
                  <a:cubicBezTo>
                    <a:pt x="827" y="715"/>
                    <a:pt x="1185" y="809"/>
                    <a:pt x="1466" y="997"/>
                  </a:cubicBezTo>
                  <a:cubicBezTo>
                    <a:pt x="1899" y="1279"/>
                    <a:pt x="2256" y="1636"/>
                    <a:pt x="2669" y="1918"/>
                  </a:cubicBezTo>
                  <a:cubicBezTo>
                    <a:pt x="3271" y="2312"/>
                    <a:pt x="3628" y="2895"/>
                    <a:pt x="4098" y="3402"/>
                  </a:cubicBezTo>
                  <a:lnTo>
                    <a:pt x="4699" y="4060"/>
                  </a:lnTo>
                  <a:lnTo>
                    <a:pt x="4793" y="4004"/>
                  </a:lnTo>
                  <a:lnTo>
                    <a:pt x="4342" y="3290"/>
                  </a:lnTo>
                  <a:lnTo>
                    <a:pt x="4605" y="3233"/>
                  </a:lnTo>
                  <a:lnTo>
                    <a:pt x="4135" y="2519"/>
                  </a:lnTo>
                  <a:cubicBezTo>
                    <a:pt x="4004" y="2293"/>
                    <a:pt x="3854" y="2068"/>
                    <a:pt x="3684" y="1880"/>
                  </a:cubicBezTo>
                  <a:cubicBezTo>
                    <a:pt x="3327" y="1542"/>
                    <a:pt x="2951" y="1203"/>
                    <a:pt x="2538" y="921"/>
                  </a:cubicBezTo>
                  <a:cubicBezTo>
                    <a:pt x="2218" y="696"/>
                    <a:pt x="1880" y="489"/>
                    <a:pt x="1523" y="339"/>
                  </a:cubicBezTo>
                  <a:cubicBezTo>
                    <a:pt x="1185" y="207"/>
                    <a:pt x="827" y="94"/>
                    <a:pt x="4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107"/>
            <p:cNvSpPr/>
            <p:nvPr/>
          </p:nvSpPr>
          <p:spPr>
            <a:xfrm rot="573180" flipH="1">
              <a:off x="7202841" y="2098368"/>
              <a:ext cx="128312" cy="389270"/>
            </a:xfrm>
            <a:custGeom>
              <a:avLst/>
              <a:gdLst/>
              <a:ahLst/>
              <a:cxnLst/>
              <a:rect l="l" t="t" r="r" b="b"/>
              <a:pathLst>
                <a:path w="1599" h="4851" extrusionOk="0">
                  <a:moveTo>
                    <a:pt x="113" y="1"/>
                  </a:moveTo>
                  <a:lnTo>
                    <a:pt x="1" y="38"/>
                  </a:lnTo>
                  <a:cubicBezTo>
                    <a:pt x="19" y="208"/>
                    <a:pt x="57" y="377"/>
                    <a:pt x="113" y="527"/>
                  </a:cubicBezTo>
                  <a:cubicBezTo>
                    <a:pt x="452" y="1166"/>
                    <a:pt x="658" y="1862"/>
                    <a:pt x="677" y="2576"/>
                  </a:cubicBezTo>
                  <a:cubicBezTo>
                    <a:pt x="715" y="3328"/>
                    <a:pt x="752" y="4098"/>
                    <a:pt x="790" y="4850"/>
                  </a:cubicBezTo>
                  <a:lnTo>
                    <a:pt x="903" y="4850"/>
                  </a:lnTo>
                  <a:cubicBezTo>
                    <a:pt x="1373" y="4230"/>
                    <a:pt x="1598" y="3459"/>
                    <a:pt x="1542" y="2689"/>
                  </a:cubicBezTo>
                  <a:cubicBezTo>
                    <a:pt x="1467" y="1862"/>
                    <a:pt x="1185" y="1072"/>
                    <a:pt x="696" y="414"/>
                  </a:cubicBezTo>
                  <a:lnTo>
                    <a:pt x="489" y="527"/>
                  </a:lnTo>
                  <a:lnTo>
                    <a:pt x="11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107"/>
            <p:cNvSpPr/>
            <p:nvPr/>
          </p:nvSpPr>
          <p:spPr>
            <a:xfrm rot="573180" flipH="1">
              <a:off x="7469226" y="2061754"/>
              <a:ext cx="248921" cy="197163"/>
            </a:xfrm>
            <a:custGeom>
              <a:avLst/>
              <a:gdLst/>
              <a:ahLst/>
              <a:cxnLst/>
              <a:rect l="l" t="t" r="r" b="b"/>
              <a:pathLst>
                <a:path w="3102" h="2457" extrusionOk="0">
                  <a:moveTo>
                    <a:pt x="1147" y="1"/>
                  </a:moveTo>
                  <a:lnTo>
                    <a:pt x="1091" y="76"/>
                  </a:lnTo>
                  <a:lnTo>
                    <a:pt x="1316" y="339"/>
                  </a:lnTo>
                  <a:cubicBezTo>
                    <a:pt x="1091" y="508"/>
                    <a:pt x="884" y="659"/>
                    <a:pt x="658" y="809"/>
                  </a:cubicBezTo>
                  <a:cubicBezTo>
                    <a:pt x="395" y="903"/>
                    <a:pt x="170" y="1072"/>
                    <a:pt x="1" y="1279"/>
                  </a:cubicBezTo>
                  <a:cubicBezTo>
                    <a:pt x="39" y="1287"/>
                    <a:pt x="77" y="1290"/>
                    <a:pt x="115" y="1290"/>
                  </a:cubicBezTo>
                  <a:cubicBezTo>
                    <a:pt x="264" y="1290"/>
                    <a:pt x="407" y="1233"/>
                    <a:pt x="527" y="1129"/>
                  </a:cubicBezTo>
                  <a:cubicBezTo>
                    <a:pt x="771" y="941"/>
                    <a:pt x="1053" y="772"/>
                    <a:pt x="1354" y="659"/>
                  </a:cubicBezTo>
                  <a:cubicBezTo>
                    <a:pt x="1359" y="656"/>
                    <a:pt x="1365" y="655"/>
                    <a:pt x="1373" y="655"/>
                  </a:cubicBezTo>
                  <a:cubicBezTo>
                    <a:pt x="1424" y="655"/>
                    <a:pt x="1528" y="706"/>
                    <a:pt x="1561" y="772"/>
                  </a:cubicBezTo>
                  <a:cubicBezTo>
                    <a:pt x="1861" y="1223"/>
                    <a:pt x="2143" y="1674"/>
                    <a:pt x="2444" y="2125"/>
                  </a:cubicBezTo>
                  <a:cubicBezTo>
                    <a:pt x="2538" y="2256"/>
                    <a:pt x="2632" y="2350"/>
                    <a:pt x="2763" y="2444"/>
                  </a:cubicBezTo>
                  <a:cubicBezTo>
                    <a:pt x="2773" y="2453"/>
                    <a:pt x="2784" y="2457"/>
                    <a:pt x="2797" y="2457"/>
                  </a:cubicBezTo>
                  <a:cubicBezTo>
                    <a:pt x="2837" y="2457"/>
                    <a:pt x="2894" y="2421"/>
                    <a:pt x="2951" y="2407"/>
                  </a:cubicBezTo>
                  <a:lnTo>
                    <a:pt x="2820" y="2238"/>
                  </a:lnTo>
                  <a:lnTo>
                    <a:pt x="3102" y="2181"/>
                  </a:lnTo>
                  <a:lnTo>
                    <a:pt x="1861" y="189"/>
                  </a:lnTo>
                  <a:lnTo>
                    <a:pt x="2030" y="132"/>
                  </a:lnTo>
                  <a:lnTo>
                    <a:pt x="1936" y="20"/>
                  </a:lnTo>
                  <a:cubicBezTo>
                    <a:pt x="1805" y="76"/>
                    <a:pt x="1673" y="208"/>
                    <a:pt x="1542" y="208"/>
                  </a:cubicBezTo>
                  <a:cubicBezTo>
                    <a:pt x="1410" y="208"/>
                    <a:pt x="1279" y="76"/>
                    <a:pt x="1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107"/>
            <p:cNvSpPr/>
            <p:nvPr/>
          </p:nvSpPr>
          <p:spPr>
            <a:xfrm rot="573180" flipH="1">
              <a:off x="6830778" y="2338592"/>
              <a:ext cx="33222" cy="215699"/>
            </a:xfrm>
            <a:custGeom>
              <a:avLst/>
              <a:gdLst/>
              <a:ahLst/>
              <a:cxnLst/>
              <a:rect l="l" t="t" r="r" b="b"/>
              <a:pathLst>
                <a:path w="414" h="2688" extrusionOk="0">
                  <a:moveTo>
                    <a:pt x="132" y="0"/>
                  </a:moveTo>
                  <a:lnTo>
                    <a:pt x="132" y="0"/>
                  </a:lnTo>
                  <a:cubicBezTo>
                    <a:pt x="0" y="113"/>
                    <a:pt x="170" y="1992"/>
                    <a:pt x="414" y="2688"/>
                  </a:cubicBezTo>
                  <a:lnTo>
                    <a:pt x="13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107"/>
            <p:cNvSpPr/>
            <p:nvPr/>
          </p:nvSpPr>
          <p:spPr>
            <a:xfrm rot="573180" flipH="1">
              <a:off x="6849127" y="2382826"/>
              <a:ext cx="34826" cy="181033"/>
            </a:xfrm>
            <a:custGeom>
              <a:avLst/>
              <a:gdLst/>
              <a:ahLst/>
              <a:cxnLst/>
              <a:rect l="l" t="t" r="r" b="b"/>
              <a:pathLst>
                <a:path w="434" h="2256" extrusionOk="0">
                  <a:moveTo>
                    <a:pt x="76" y="1"/>
                  </a:moveTo>
                  <a:lnTo>
                    <a:pt x="76" y="1"/>
                  </a:lnTo>
                  <a:cubicBezTo>
                    <a:pt x="1" y="752"/>
                    <a:pt x="226" y="1485"/>
                    <a:pt x="339" y="2256"/>
                  </a:cubicBezTo>
                  <a:cubicBezTo>
                    <a:pt x="395" y="2218"/>
                    <a:pt x="433" y="2181"/>
                    <a:pt x="433" y="2181"/>
                  </a:cubicBezTo>
                  <a:cubicBezTo>
                    <a:pt x="320" y="1448"/>
                    <a:pt x="208" y="715"/>
                    <a:pt x="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107"/>
            <p:cNvSpPr/>
            <p:nvPr/>
          </p:nvSpPr>
          <p:spPr>
            <a:xfrm rot="573180" flipH="1">
              <a:off x="6808147" y="2652005"/>
              <a:ext cx="25678" cy="184083"/>
            </a:xfrm>
            <a:custGeom>
              <a:avLst/>
              <a:gdLst/>
              <a:ahLst/>
              <a:cxnLst/>
              <a:rect l="l" t="t" r="r" b="b"/>
              <a:pathLst>
                <a:path w="320" h="2294" extrusionOk="0">
                  <a:moveTo>
                    <a:pt x="0" y="1"/>
                  </a:moveTo>
                  <a:cubicBezTo>
                    <a:pt x="75" y="734"/>
                    <a:pt x="151" y="1485"/>
                    <a:pt x="244" y="2294"/>
                  </a:cubicBezTo>
                  <a:cubicBezTo>
                    <a:pt x="263" y="1467"/>
                    <a:pt x="320" y="696"/>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107"/>
            <p:cNvSpPr/>
            <p:nvPr/>
          </p:nvSpPr>
          <p:spPr>
            <a:xfrm rot="573180" flipH="1">
              <a:off x="7088824" y="2871075"/>
              <a:ext cx="61949" cy="48388"/>
            </a:xfrm>
            <a:custGeom>
              <a:avLst/>
              <a:gdLst/>
              <a:ahLst/>
              <a:cxnLst/>
              <a:rect l="l" t="t" r="r" b="b"/>
              <a:pathLst>
                <a:path w="772" h="603" extrusionOk="0">
                  <a:moveTo>
                    <a:pt x="1" y="1"/>
                  </a:moveTo>
                  <a:cubicBezTo>
                    <a:pt x="1" y="264"/>
                    <a:pt x="414" y="602"/>
                    <a:pt x="772" y="602"/>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107"/>
            <p:cNvSpPr/>
            <p:nvPr/>
          </p:nvSpPr>
          <p:spPr>
            <a:xfrm rot="573180" flipH="1">
              <a:off x="6814668" y="2639161"/>
              <a:ext cx="24154" cy="59622"/>
            </a:xfrm>
            <a:custGeom>
              <a:avLst/>
              <a:gdLst/>
              <a:ahLst/>
              <a:cxnLst/>
              <a:rect l="l" t="t" r="r" b="b"/>
              <a:pathLst>
                <a:path w="301" h="743" extrusionOk="0">
                  <a:moveTo>
                    <a:pt x="107" y="1"/>
                  </a:moveTo>
                  <a:cubicBezTo>
                    <a:pt x="77" y="1"/>
                    <a:pt x="42" y="11"/>
                    <a:pt x="0" y="28"/>
                  </a:cubicBezTo>
                  <a:lnTo>
                    <a:pt x="301" y="742"/>
                  </a:lnTo>
                  <a:cubicBezTo>
                    <a:pt x="270" y="190"/>
                    <a:pt x="240" y="1"/>
                    <a:pt x="1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5" name="Google Shape;4645;p107"/>
          <p:cNvGrpSpPr/>
          <p:nvPr/>
        </p:nvGrpSpPr>
        <p:grpSpPr>
          <a:xfrm>
            <a:off x="940587" y="-303298"/>
            <a:ext cx="937323" cy="3028057"/>
            <a:chOff x="587358" y="-95548"/>
            <a:chExt cx="1147976" cy="3708582"/>
          </a:xfrm>
        </p:grpSpPr>
        <p:sp>
          <p:nvSpPr>
            <p:cNvPr id="4646" name="Google Shape;4646;p107"/>
            <p:cNvSpPr/>
            <p:nvPr/>
          </p:nvSpPr>
          <p:spPr>
            <a:xfrm>
              <a:off x="1110266" y="-95548"/>
              <a:ext cx="123154" cy="1528566"/>
            </a:xfrm>
            <a:custGeom>
              <a:avLst/>
              <a:gdLst/>
              <a:ahLst/>
              <a:cxnLst/>
              <a:rect l="l" t="t" r="r" b="b"/>
              <a:pathLst>
                <a:path w="1151" h="14286" extrusionOk="0">
                  <a:moveTo>
                    <a:pt x="633" y="8484"/>
                  </a:moveTo>
                  <a:cubicBezTo>
                    <a:pt x="725" y="8507"/>
                    <a:pt x="805" y="8565"/>
                    <a:pt x="863" y="8634"/>
                  </a:cubicBezTo>
                  <a:cubicBezTo>
                    <a:pt x="966" y="8760"/>
                    <a:pt x="966" y="8933"/>
                    <a:pt x="863" y="9059"/>
                  </a:cubicBezTo>
                  <a:cubicBezTo>
                    <a:pt x="803" y="9170"/>
                    <a:pt x="686" y="9231"/>
                    <a:pt x="568" y="9231"/>
                  </a:cubicBezTo>
                  <a:cubicBezTo>
                    <a:pt x="528" y="9231"/>
                    <a:pt x="487" y="9223"/>
                    <a:pt x="449" y="9209"/>
                  </a:cubicBezTo>
                  <a:cubicBezTo>
                    <a:pt x="288" y="9140"/>
                    <a:pt x="196" y="8990"/>
                    <a:pt x="207" y="8818"/>
                  </a:cubicBezTo>
                  <a:cubicBezTo>
                    <a:pt x="230" y="8645"/>
                    <a:pt x="368" y="8519"/>
                    <a:pt x="541" y="8484"/>
                  </a:cubicBezTo>
                  <a:cubicBezTo>
                    <a:pt x="552" y="8496"/>
                    <a:pt x="569" y="8502"/>
                    <a:pt x="587" y="8502"/>
                  </a:cubicBezTo>
                  <a:cubicBezTo>
                    <a:pt x="604" y="8502"/>
                    <a:pt x="621" y="8496"/>
                    <a:pt x="633" y="8484"/>
                  </a:cubicBezTo>
                  <a:close/>
                  <a:moveTo>
                    <a:pt x="575" y="11302"/>
                  </a:moveTo>
                  <a:cubicBezTo>
                    <a:pt x="690" y="11313"/>
                    <a:pt x="794" y="11359"/>
                    <a:pt x="863" y="11451"/>
                  </a:cubicBezTo>
                  <a:cubicBezTo>
                    <a:pt x="966" y="11577"/>
                    <a:pt x="966" y="11750"/>
                    <a:pt x="863" y="11888"/>
                  </a:cubicBezTo>
                  <a:cubicBezTo>
                    <a:pt x="797" y="11987"/>
                    <a:pt x="689" y="12039"/>
                    <a:pt x="578" y="12039"/>
                  </a:cubicBezTo>
                  <a:cubicBezTo>
                    <a:pt x="535" y="12039"/>
                    <a:pt x="491" y="12031"/>
                    <a:pt x="449" y="12014"/>
                  </a:cubicBezTo>
                  <a:cubicBezTo>
                    <a:pt x="288" y="11957"/>
                    <a:pt x="196" y="11796"/>
                    <a:pt x="207" y="11635"/>
                  </a:cubicBezTo>
                  <a:cubicBezTo>
                    <a:pt x="230" y="11451"/>
                    <a:pt x="391" y="11313"/>
                    <a:pt x="575" y="11302"/>
                  </a:cubicBezTo>
                  <a:close/>
                  <a:moveTo>
                    <a:pt x="546" y="1"/>
                  </a:moveTo>
                  <a:cubicBezTo>
                    <a:pt x="526" y="1"/>
                    <a:pt x="506" y="15"/>
                    <a:pt x="506" y="44"/>
                  </a:cubicBezTo>
                  <a:cubicBezTo>
                    <a:pt x="495" y="182"/>
                    <a:pt x="495" y="320"/>
                    <a:pt x="483" y="458"/>
                  </a:cubicBezTo>
                  <a:lnTo>
                    <a:pt x="483" y="1136"/>
                  </a:lnTo>
                  <a:lnTo>
                    <a:pt x="483" y="3022"/>
                  </a:lnTo>
                  <a:cubicBezTo>
                    <a:pt x="483" y="3747"/>
                    <a:pt x="495" y="4471"/>
                    <a:pt x="506" y="5196"/>
                  </a:cubicBezTo>
                  <a:cubicBezTo>
                    <a:pt x="506" y="5851"/>
                    <a:pt x="506" y="6495"/>
                    <a:pt x="518" y="7139"/>
                  </a:cubicBezTo>
                  <a:cubicBezTo>
                    <a:pt x="518" y="7530"/>
                    <a:pt x="529" y="7921"/>
                    <a:pt x="518" y="8312"/>
                  </a:cubicBezTo>
                  <a:cubicBezTo>
                    <a:pt x="472" y="8312"/>
                    <a:pt x="437" y="8312"/>
                    <a:pt x="391" y="8335"/>
                  </a:cubicBezTo>
                  <a:cubicBezTo>
                    <a:pt x="357" y="8346"/>
                    <a:pt x="334" y="8381"/>
                    <a:pt x="334" y="8427"/>
                  </a:cubicBezTo>
                  <a:cubicBezTo>
                    <a:pt x="230" y="8484"/>
                    <a:pt x="138" y="8576"/>
                    <a:pt x="81" y="8703"/>
                  </a:cubicBezTo>
                  <a:cubicBezTo>
                    <a:pt x="0" y="8921"/>
                    <a:pt x="92" y="9174"/>
                    <a:pt x="299" y="9301"/>
                  </a:cubicBezTo>
                  <a:cubicBezTo>
                    <a:pt x="380" y="9347"/>
                    <a:pt x="460" y="9370"/>
                    <a:pt x="541" y="9381"/>
                  </a:cubicBezTo>
                  <a:cubicBezTo>
                    <a:pt x="541" y="9692"/>
                    <a:pt x="506" y="10002"/>
                    <a:pt x="495" y="10313"/>
                  </a:cubicBezTo>
                  <a:lnTo>
                    <a:pt x="495" y="10761"/>
                  </a:lnTo>
                  <a:cubicBezTo>
                    <a:pt x="495" y="10842"/>
                    <a:pt x="495" y="10922"/>
                    <a:pt x="506" y="11003"/>
                  </a:cubicBezTo>
                  <a:cubicBezTo>
                    <a:pt x="506" y="11049"/>
                    <a:pt x="506" y="11083"/>
                    <a:pt x="518" y="11118"/>
                  </a:cubicBezTo>
                  <a:cubicBezTo>
                    <a:pt x="472" y="11118"/>
                    <a:pt x="437" y="11129"/>
                    <a:pt x="391" y="11141"/>
                  </a:cubicBezTo>
                  <a:cubicBezTo>
                    <a:pt x="357" y="11152"/>
                    <a:pt x="334" y="11198"/>
                    <a:pt x="345" y="11233"/>
                  </a:cubicBezTo>
                  <a:cubicBezTo>
                    <a:pt x="230" y="11290"/>
                    <a:pt x="138" y="11393"/>
                    <a:pt x="81" y="11508"/>
                  </a:cubicBezTo>
                  <a:cubicBezTo>
                    <a:pt x="0" y="11738"/>
                    <a:pt x="92" y="11991"/>
                    <a:pt x="299" y="12118"/>
                  </a:cubicBezTo>
                  <a:cubicBezTo>
                    <a:pt x="368" y="12152"/>
                    <a:pt x="426" y="12175"/>
                    <a:pt x="495" y="12187"/>
                  </a:cubicBezTo>
                  <a:cubicBezTo>
                    <a:pt x="483" y="12348"/>
                    <a:pt x="495" y="12509"/>
                    <a:pt x="495" y="12670"/>
                  </a:cubicBezTo>
                  <a:lnTo>
                    <a:pt x="495" y="13187"/>
                  </a:lnTo>
                  <a:lnTo>
                    <a:pt x="495" y="14234"/>
                  </a:lnTo>
                  <a:cubicBezTo>
                    <a:pt x="506" y="14268"/>
                    <a:pt x="541" y="14285"/>
                    <a:pt x="574" y="14285"/>
                  </a:cubicBezTo>
                  <a:cubicBezTo>
                    <a:pt x="607" y="14285"/>
                    <a:pt x="638" y="14268"/>
                    <a:pt x="644" y="14234"/>
                  </a:cubicBezTo>
                  <a:cubicBezTo>
                    <a:pt x="656" y="13877"/>
                    <a:pt x="644" y="13532"/>
                    <a:pt x="644" y="13187"/>
                  </a:cubicBezTo>
                  <a:lnTo>
                    <a:pt x="644" y="12681"/>
                  </a:lnTo>
                  <a:cubicBezTo>
                    <a:pt x="644" y="12520"/>
                    <a:pt x="656" y="12348"/>
                    <a:pt x="644" y="12187"/>
                  </a:cubicBezTo>
                  <a:cubicBezTo>
                    <a:pt x="748" y="12175"/>
                    <a:pt x="851" y="12118"/>
                    <a:pt x="920" y="12049"/>
                  </a:cubicBezTo>
                  <a:cubicBezTo>
                    <a:pt x="1093" y="11876"/>
                    <a:pt x="1139" y="11623"/>
                    <a:pt x="1047" y="11416"/>
                  </a:cubicBezTo>
                  <a:cubicBezTo>
                    <a:pt x="955" y="11256"/>
                    <a:pt x="805" y="11152"/>
                    <a:pt x="633" y="11129"/>
                  </a:cubicBezTo>
                  <a:cubicBezTo>
                    <a:pt x="633" y="11083"/>
                    <a:pt x="633" y="11049"/>
                    <a:pt x="633" y="11003"/>
                  </a:cubicBezTo>
                  <a:lnTo>
                    <a:pt x="633" y="10784"/>
                  </a:lnTo>
                  <a:lnTo>
                    <a:pt x="633" y="10313"/>
                  </a:lnTo>
                  <a:cubicBezTo>
                    <a:pt x="621" y="10002"/>
                    <a:pt x="621" y="9692"/>
                    <a:pt x="633" y="9381"/>
                  </a:cubicBezTo>
                  <a:cubicBezTo>
                    <a:pt x="748" y="9370"/>
                    <a:pt x="851" y="9312"/>
                    <a:pt x="932" y="9232"/>
                  </a:cubicBezTo>
                  <a:cubicBezTo>
                    <a:pt x="1104" y="9071"/>
                    <a:pt x="1150" y="8818"/>
                    <a:pt x="1058" y="8611"/>
                  </a:cubicBezTo>
                  <a:cubicBezTo>
                    <a:pt x="978" y="8461"/>
                    <a:pt x="840" y="8358"/>
                    <a:pt x="679" y="8323"/>
                  </a:cubicBezTo>
                  <a:cubicBezTo>
                    <a:pt x="702" y="7990"/>
                    <a:pt x="702" y="7668"/>
                    <a:pt x="702" y="7346"/>
                  </a:cubicBezTo>
                  <a:cubicBezTo>
                    <a:pt x="702" y="6713"/>
                    <a:pt x="702" y="6081"/>
                    <a:pt x="690" y="5449"/>
                  </a:cubicBezTo>
                  <a:cubicBezTo>
                    <a:pt x="679" y="4724"/>
                    <a:pt x="679" y="4000"/>
                    <a:pt x="656" y="3287"/>
                  </a:cubicBezTo>
                  <a:lnTo>
                    <a:pt x="621" y="1332"/>
                  </a:lnTo>
                  <a:cubicBezTo>
                    <a:pt x="610" y="929"/>
                    <a:pt x="610" y="527"/>
                    <a:pt x="587" y="125"/>
                  </a:cubicBezTo>
                  <a:lnTo>
                    <a:pt x="587" y="44"/>
                  </a:lnTo>
                  <a:cubicBezTo>
                    <a:pt x="587" y="15"/>
                    <a:pt x="566" y="1"/>
                    <a:pt x="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107"/>
            <p:cNvSpPr/>
            <p:nvPr/>
          </p:nvSpPr>
          <p:spPr>
            <a:xfrm>
              <a:off x="1287351" y="1399477"/>
              <a:ext cx="290498" cy="1084099"/>
            </a:xfrm>
            <a:custGeom>
              <a:avLst/>
              <a:gdLst/>
              <a:ahLst/>
              <a:cxnLst/>
              <a:rect l="l" t="t" r="r" b="b"/>
              <a:pathLst>
                <a:path w="2715" h="10132" extrusionOk="0">
                  <a:moveTo>
                    <a:pt x="1" y="1"/>
                  </a:moveTo>
                  <a:cubicBezTo>
                    <a:pt x="47" y="24"/>
                    <a:pt x="93" y="58"/>
                    <a:pt x="127" y="93"/>
                  </a:cubicBezTo>
                  <a:cubicBezTo>
                    <a:pt x="415" y="369"/>
                    <a:pt x="599" y="737"/>
                    <a:pt x="656" y="1128"/>
                  </a:cubicBezTo>
                  <a:cubicBezTo>
                    <a:pt x="725" y="1507"/>
                    <a:pt x="771" y="1898"/>
                    <a:pt x="794" y="2289"/>
                  </a:cubicBezTo>
                  <a:cubicBezTo>
                    <a:pt x="829" y="2715"/>
                    <a:pt x="863" y="3152"/>
                    <a:pt x="898" y="3577"/>
                  </a:cubicBezTo>
                  <a:cubicBezTo>
                    <a:pt x="967" y="4440"/>
                    <a:pt x="1024" y="5302"/>
                    <a:pt x="1047" y="6164"/>
                  </a:cubicBezTo>
                  <a:cubicBezTo>
                    <a:pt x="1070" y="7027"/>
                    <a:pt x="1059" y="7889"/>
                    <a:pt x="1001" y="8752"/>
                  </a:cubicBezTo>
                  <a:cubicBezTo>
                    <a:pt x="990" y="9131"/>
                    <a:pt x="898" y="9499"/>
                    <a:pt x="725" y="9833"/>
                  </a:cubicBezTo>
                  <a:cubicBezTo>
                    <a:pt x="656" y="9936"/>
                    <a:pt x="576" y="10040"/>
                    <a:pt x="472" y="10132"/>
                  </a:cubicBezTo>
                  <a:cubicBezTo>
                    <a:pt x="702" y="10086"/>
                    <a:pt x="932" y="10017"/>
                    <a:pt x="1151" y="9925"/>
                  </a:cubicBezTo>
                  <a:cubicBezTo>
                    <a:pt x="1220" y="9890"/>
                    <a:pt x="1277" y="9867"/>
                    <a:pt x="1346" y="9833"/>
                  </a:cubicBezTo>
                  <a:cubicBezTo>
                    <a:pt x="1346" y="9821"/>
                    <a:pt x="1358" y="9821"/>
                    <a:pt x="1358" y="9821"/>
                  </a:cubicBezTo>
                  <a:cubicBezTo>
                    <a:pt x="1979" y="9568"/>
                    <a:pt x="2220" y="8878"/>
                    <a:pt x="2370" y="8292"/>
                  </a:cubicBezTo>
                  <a:cubicBezTo>
                    <a:pt x="2531" y="7556"/>
                    <a:pt x="2634" y="6808"/>
                    <a:pt x="2669" y="6061"/>
                  </a:cubicBezTo>
                  <a:cubicBezTo>
                    <a:pt x="2715" y="5302"/>
                    <a:pt x="2715" y="4543"/>
                    <a:pt x="2669" y="3784"/>
                  </a:cubicBezTo>
                  <a:cubicBezTo>
                    <a:pt x="2657" y="3405"/>
                    <a:pt x="2634" y="3025"/>
                    <a:pt x="2600" y="2646"/>
                  </a:cubicBezTo>
                  <a:cubicBezTo>
                    <a:pt x="2577" y="2278"/>
                    <a:pt x="2508" y="1921"/>
                    <a:pt x="2416" y="1565"/>
                  </a:cubicBezTo>
                  <a:cubicBezTo>
                    <a:pt x="2324" y="1266"/>
                    <a:pt x="2174" y="978"/>
                    <a:pt x="1979" y="725"/>
                  </a:cubicBezTo>
                  <a:cubicBezTo>
                    <a:pt x="1898" y="610"/>
                    <a:pt x="1806" y="518"/>
                    <a:pt x="1691" y="438"/>
                  </a:cubicBezTo>
                  <a:cubicBezTo>
                    <a:pt x="1645" y="415"/>
                    <a:pt x="1588" y="392"/>
                    <a:pt x="1530" y="380"/>
                  </a:cubicBezTo>
                  <a:cubicBezTo>
                    <a:pt x="1036" y="196"/>
                    <a:pt x="518" y="8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107"/>
            <p:cNvSpPr/>
            <p:nvPr/>
          </p:nvSpPr>
          <p:spPr>
            <a:xfrm>
              <a:off x="942919" y="1389633"/>
              <a:ext cx="217847" cy="1103786"/>
            </a:xfrm>
            <a:custGeom>
              <a:avLst/>
              <a:gdLst/>
              <a:ahLst/>
              <a:cxnLst/>
              <a:rect l="l" t="t" r="r" b="b"/>
              <a:pathLst>
                <a:path w="2036" h="10316" extrusionOk="0">
                  <a:moveTo>
                    <a:pt x="1955" y="1"/>
                  </a:moveTo>
                  <a:cubicBezTo>
                    <a:pt x="1817" y="12"/>
                    <a:pt x="1691" y="24"/>
                    <a:pt x="1553" y="35"/>
                  </a:cubicBezTo>
                  <a:cubicBezTo>
                    <a:pt x="1415" y="47"/>
                    <a:pt x="1288" y="70"/>
                    <a:pt x="1139" y="93"/>
                  </a:cubicBezTo>
                  <a:cubicBezTo>
                    <a:pt x="1001" y="162"/>
                    <a:pt x="874" y="254"/>
                    <a:pt x="759" y="380"/>
                  </a:cubicBezTo>
                  <a:cubicBezTo>
                    <a:pt x="506" y="668"/>
                    <a:pt x="403" y="1070"/>
                    <a:pt x="345" y="1450"/>
                  </a:cubicBezTo>
                  <a:cubicBezTo>
                    <a:pt x="288" y="1829"/>
                    <a:pt x="265" y="2209"/>
                    <a:pt x="242" y="2600"/>
                  </a:cubicBezTo>
                  <a:cubicBezTo>
                    <a:pt x="207" y="3002"/>
                    <a:pt x="173" y="3405"/>
                    <a:pt x="150" y="3819"/>
                  </a:cubicBezTo>
                  <a:cubicBezTo>
                    <a:pt x="81" y="4624"/>
                    <a:pt x="35" y="5428"/>
                    <a:pt x="12" y="6245"/>
                  </a:cubicBezTo>
                  <a:cubicBezTo>
                    <a:pt x="0" y="7061"/>
                    <a:pt x="12" y="7878"/>
                    <a:pt x="58" y="8694"/>
                  </a:cubicBezTo>
                  <a:cubicBezTo>
                    <a:pt x="81" y="9200"/>
                    <a:pt x="173" y="9902"/>
                    <a:pt x="633" y="10212"/>
                  </a:cubicBezTo>
                  <a:lnTo>
                    <a:pt x="874" y="10235"/>
                  </a:lnTo>
                  <a:cubicBezTo>
                    <a:pt x="1162" y="10270"/>
                    <a:pt x="1449" y="10293"/>
                    <a:pt x="1737" y="10316"/>
                  </a:cubicBezTo>
                  <a:cubicBezTo>
                    <a:pt x="1737" y="9959"/>
                    <a:pt x="1748" y="9603"/>
                    <a:pt x="1748" y="9258"/>
                  </a:cubicBezTo>
                  <a:cubicBezTo>
                    <a:pt x="1748" y="8867"/>
                    <a:pt x="1760" y="8476"/>
                    <a:pt x="1760" y="8096"/>
                  </a:cubicBezTo>
                  <a:cubicBezTo>
                    <a:pt x="1783" y="6728"/>
                    <a:pt x="1817" y="5371"/>
                    <a:pt x="1863" y="4003"/>
                  </a:cubicBezTo>
                  <a:cubicBezTo>
                    <a:pt x="1909" y="2669"/>
                    <a:pt x="1944" y="1335"/>
                    <a:pt x="20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107"/>
            <p:cNvSpPr/>
            <p:nvPr/>
          </p:nvSpPr>
          <p:spPr>
            <a:xfrm>
              <a:off x="1148358" y="1389633"/>
              <a:ext cx="238818" cy="1104963"/>
            </a:xfrm>
            <a:custGeom>
              <a:avLst/>
              <a:gdLst/>
              <a:ahLst/>
              <a:cxnLst/>
              <a:rect l="l" t="t" r="r" b="b"/>
              <a:pathLst>
                <a:path w="2232" h="10327" extrusionOk="0">
                  <a:moveTo>
                    <a:pt x="242" y="1"/>
                  </a:moveTo>
                  <a:cubicBezTo>
                    <a:pt x="231" y="737"/>
                    <a:pt x="196" y="1473"/>
                    <a:pt x="173" y="2209"/>
                  </a:cubicBezTo>
                  <a:cubicBezTo>
                    <a:pt x="127" y="3577"/>
                    <a:pt x="93" y="4945"/>
                    <a:pt x="70" y="6302"/>
                  </a:cubicBezTo>
                  <a:cubicBezTo>
                    <a:pt x="58" y="6992"/>
                    <a:pt x="47" y="7671"/>
                    <a:pt x="35" y="8349"/>
                  </a:cubicBezTo>
                  <a:cubicBezTo>
                    <a:pt x="24" y="8694"/>
                    <a:pt x="24" y="9039"/>
                    <a:pt x="24" y="9373"/>
                  </a:cubicBezTo>
                  <a:cubicBezTo>
                    <a:pt x="12" y="9695"/>
                    <a:pt x="12" y="10005"/>
                    <a:pt x="1" y="10316"/>
                  </a:cubicBezTo>
                  <a:cubicBezTo>
                    <a:pt x="265" y="10327"/>
                    <a:pt x="541" y="10327"/>
                    <a:pt x="806" y="10327"/>
                  </a:cubicBezTo>
                  <a:cubicBezTo>
                    <a:pt x="1013" y="10327"/>
                    <a:pt x="1219" y="10316"/>
                    <a:pt x="1426" y="10281"/>
                  </a:cubicBezTo>
                  <a:cubicBezTo>
                    <a:pt x="1702" y="10155"/>
                    <a:pt x="1909" y="9925"/>
                    <a:pt x="2001" y="9637"/>
                  </a:cubicBezTo>
                  <a:cubicBezTo>
                    <a:pt x="2151" y="9235"/>
                    <a:pt x="2151" y="8798"/>
                    <a:pt x="2174" y="8372"/>
                  </a:cubicBezTo>
                  <a:cubicBezTo>
                    <a:pt x="2231" y="6751"/>
                    <a:pt x="2185" y="5129"/>
                    <a:pt x="2047" y="3508"/>
                  </a:cubicBezTo>
                  <a:cubicBezTo>
                    <a:pt x="2013" y="3106"/>
                    <a:pt x="1978" y="2692"/>
                    <a:pt x="1944" y="2278"/>
                  </a:cubicBezTo>
                  <a:cubicBezTo>
                    <a:pt x="1921" y="1910"/>
                    <a:pt x="1886" y="1542"/>
                    <a:pt x="1817" y="1174"/>
                  </a:cubicBezTo>
                  <a:cubicBezTo>
                    <a:pt x="1760" y="829"/>
                    <a:pt x="1599" y="518"/>
                    <a:pt x="1357" y="277"/>
                  </a:cubicBezTo>
                  <a:cubicBezTo>
                    <a:pt x="1254" y="185"/>
                    <a:pt x="1139" y="104"/>
                    <a:pt x="1001" y="47"/>
                  </a:cubicBezTo>
                  <a:cubicBezTo>
                    <a:pt x="748" y="24"/>
                    <a:pt x="495"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107"/>
            <p:cNvSpPr/>
            <p:nvPr/>
          </p:nvSpPr>
          <p:spPr>
            <a:xfrm>
              <a:off x="609507" y="1477052"/>
              <a:ext cx="222769" cy="922853"/>
            </a:xfrm>
            <a:custGeom>
              <a:avLst/>
              <a:gdLst/>
              <a:ahLst/>
              <a:cxnLst/>
              <a:rect l="l" t="t" r="r" b="b"/>
              <a:pathLst>
                <a:path w="2082" h="8625" extrusionOk="0">
                  <a:moveTo>
                    <a:pt x="2081" y="0"/>
                  </a:moveTo>
                  <a:lnTo>
                    <a:pt x="2081" y="0"/>
                  </a:lnTo>
                  <a:cubicBezTo>
                    <a:pt x="1897" y="104"/>
                    <a:pt x="1725" y="230"/>
                    <a:pt x="1552" y="357"/>
                  </a:cubicBezTo>
                  <a:cubicBezTo>
                    <a:pt x="1161" y="667"/>
                    <a:pt x="828" y="1035"/>
                    <a:pt x="563" y="1461"/>
                  </a:cubicBezTo>
                  <a:cubicBezTo>
                    <a:pt x="276" y="1909"/>
                    <a:pt x="104" y="2427"/>
                    <a:pt x="58" y="2967"/>
                  </a:cubicBezTo>
                  <a:cubicBezTo>
                    <a:pt x="0" y="3588"/>
                    <a:pt x="0" y="4209"/>
                    <a:pt x="69" y="4830"/>
                  </a:cubicBezTo>
                  <a:cubicBezTo>
                    <a:pt x="115" y="5439"/>
                    <a:pt x="230" y="6049"/>
                    <a:pt x="414" y="6647"/>
                  </a:cubicBezTo>
                  <a:cubicBezTo>
                    <a:pt x="667" y="7417"/>
                    <a:pt x="1127" y="8107"/>
                    <a:pt x="1748" y="8625"/>
                  </a:cubicBezTo>
                  <a:cubicBezTo>
                    <a:pt x="1564" y="8326"/>
                    <a:pt x="1426" y="7992"/>
                    <a:pt x="1357" y="7636"/>
                  </a:cubicBezTo>
                  <a:cubicBezTo>
                    <a:pt x="1276" y="7268"/>
                    <a:pt x="1230" y="6900"/>
                    <a:pt x="1173" y="6520"/>
                  </a:cubicBezTo>
                  <a:cubicBezTo>
                    <a:pt x="1127" y="6129"/>
                    <a:pt x="1104" y="5727"/>
                    <a:pt x="1092" y="5324"/>
                  </a:cubicBezTo>
                  <a:cubicBezTo>
                    <a:pt x="1081" y="4519"/>
                    <a:pt x="1127" y="3715"/>
                    <a:pt x="1219" y="2910"/>
                  </a:cubicBezTo>
                  <a:cubicBezTo>
                    <a:pt x="1265" y="2519"/>
                    <a:pt x="1322" y="2128"/>
                    <a:pt x="1380" y="1748"/>
                  </a:cubicBezTo>
                  <a:cubicBezTo>
                    <a:pt x="1437" y="1369"/>
                    <a:pt x="1541" y="1012"/>
                    <a:pt x="1667" y="667"/>
                  </a:cubicBezTo>
                  <a:cubicBezTo>
                    <a:pt x="1771" y="414"/>
                    <a:pt x="1909" y="196"/>
                    <a:pt x="20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107"/>
            <p:cNvSpPr/>
            <p:nvPr/>
          </p:nvSpPr>
          <p:spPr>
            <a:xfrm>
              <a:off x="747216" y="1404399"/>
              <a:ext cx="285576" cy="1074255"/>
            </a:xfrm>
            <a:custGeom>
              <a:avLst/>
              <a:gdLst/>
              <a:ahLst/>
              <a:cxnLst/>
              <a:rect l="l" t="t" r="r" b="b"/>
              <a:pathLst>
                <a:path w="2669" h="10040" extrusionOk="0">
                  <a:moveTo>
                    <a:pt x="2669" y="1"/>
                  </a:moveTo>
                  <a:lnTo>
                    <a:pt x="2669" y="1"/>
                  </a:lnTo>
                  <a:cubicBezTo>
                    <a:pt x="2151" y="93"/>
                    <a:pt x="1634" y="265"/>
                    <a:pt x="1151" y="484"/>
                  </a:cubicBezTo>
                  <a:cubicBezTo>
                    <a:pt x="1059" y="576"/>
                    <a:pt x="967" y="668"/>
                    <a:pt x="886" y="771"/>
                  </a:cubicBezTo>
                  <a:cubicBezTo>
                    <a:pt x="668" y="1070"/>
                    <a:pt x="507" y="1404"/>
                    <a:pt x="403" y="1760"/>
                  </a:cubicBezTo>
                  <a:cubicBezTo>
                    <a:pt x="323" y="2105"/>
                    <a:pt x="254" y="2473"/>
                    <a:pt x="219" y="2830"/>
                  </a:cubicBezTo>
                  <a:cubicBezTo>
                    <a:pt x="173" y="3221"/>
                    <a:pt x="139" y="3600"/>
                    <a:pt x="104" y="3980"/>
                  </a:cubicBezTo>
                  <a:cubicBezTo>
                    <a:pt x="24" y="4750"/>
                    <a:pt x="1" y="5520"/>
                    <a:pt x="24" y="6279"/>
                  </a:cubicBezTo>
                  <a:cubicBezTo>
                    <a:pt x="35" y="7004"/>
                    <a:pt x="116" y="7728"/>
                    <a:pt x="265" y="8441"/>
                  </a:cubicBezTo>
                  <a:cubicBezTo>
                    <a:pt x="334" y="8844"/>
                    <a:pt x="518" y="9223"/>
                    <a:pt x="794" y="9534"/>
                  </a:cubicBezTo>
                  <a:cubicBezTo>
                    <a:pt x="875" y="9580"/>
                    <a:pt x="955" y="9626"/>
                    <a:pt x="1036" y="9672"/>
                  </a:cubicBezTo>
                  <a:cubicBezTo>
                    <a:pt x="1404" y="9856"/>
                    <a:pt x="1795" y="9971"/>
                    <a:pt x="2197" y="10040"/>
                  </a:cubicBezTo>
                  <a:cubicBezTo>
                    <a:pt x="2094" y="9936"/>
                    <a:pt x="2013" y="9821"/>
                    <a:pt x="1944" y="9683"/>
                  </a:cubicBezTo>
                  <a:cubicBezTo>
                    <a:pt x="1749" y="9292"/>
                    <a:pt x="1726" y="8821"/>
                    <a:pt x="1703" y="8395"/>
                  </a:cubicBezTo>
                  <a:cubicBezTo>
                    <a:pt x="1645" y="6670"/>
                    <a:pt x="1691" y="4945"/>
                    <a:pt x="1864" y="3232"/>
                  </a:cubicBezTo>
                  <a:cubicBezTo>
                    <a:pt x="1898" y="2795"/>
                    <a:pt x="1933" y="2370"/>
                    <a:pt x="1967" y="1933"/>
                  </a:cubicBezTo>
                  <a:cubicBezTo>
                    <a:pt x="1990" y="1553"/>
                    <a:pt x="2048" y="1174"/>
                    <a:pt x="2140" y="806"/>
                  </a:cubicBezTo>
                  <a:cubicBezTo>
                    <a:pt x="2232" y="495"/>
                    <a:pt x="2416" y="208"/>
                    <a:pt x="2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107"/>
            <p:cNvSpPr/>
            <p:nvPr/>
          </p:nvSpPr>
          <p:spPr>
            <a:xfrm>
              <a:off x="1502742" y="1461002"/>
              <a:ext cx="211748" cy="947570"/>
            </a:xfrm>
            <a:custGeom>
              <a:avLst/>
              <a:gdLst/>
              <a:ahLst/>
              <a:cxnLst/>
              <a:rect l="l" t="t" r="r" b="b"/>
              <a:pathLst>
                <a:path w="1979" h="8856" extrusionOk="0">
                  <a:moveTo>
                    <a:pt x="0" y="1"/>
                  </a:moveTo>
                  <a:cubicBezTo>
                    <a:pt x="35" y="35"/>
                    <a:pt x="69" y="70"/>
                    <a:pt x="92" y="104"/>
                  </a:cubicBezTo>
                  <a:cubicBezTo>
                    <a:pt x="345" y="403"/>
                    <a:pt x="518" y="748"/>
                    <a:pt x="598" y="1116"/>
                  </a:cubicBezTo>
                  <a:cubicBezTo>
                    <a:pt x="679" y="1484"/>
                    <a:pt x="748" y="1864"/>
                    <a:pt x="771" y="2232"/>
                  </a:cubicBezTo>
                  <a:cubicBezTo>
                    <a:pt x="817" y="2634"/>
                    <a:pt x="851" y="3037"/>
                    <a:pt x="874" y="3439"/>
                  </a:cubicBezTo>
                  <a:cubicBezTo>
                    <a:pt x="909" y="4244"/>
                    <a:pt x="897" y="5049"/>
                    <a:pt x="840" y="5842"/>
                  </a:cubicBezTo>
                  <a:cubicBezTo>
                    <a:pt x="794" y="6245"/>
                    <a:pt x="736" y="6636"/>
                    <a:pt x="667" y="7027"/>
                  </a:cubicBezTo>
                  <a:cubicBezTo>
                    <a:pt x="610" y="7372"/>
                    <a:pt x="518" y="7717"/>
                    <a:pt x="414" y="8050"/>
                  </a:cubicBezTo>
                  <a:cubicBezTo>
                    <a:pt x="322" y="8338"/>
                    <a:pt x="184" y="8614"/>
                    <a:pt x="0" y="8855"/>
                  </a:cubicBezTo>
                  <a:cubicBezTo>
                    <a:pt x="150" y="8752"/>
                    <a:pt x="288" y="8637"/>
                    <a:pt x="414" y="8510"/>
                  </a:cubicBezTo>
                  <a:cubicBezTo>
                    <a:pt x="805" y="8142"/>
                    <a:pt x="1116" y="7705"/>
                    <a:pt x="1346" y="7211"/>
                  </a:cubicBezTo>
                  <a:cubicBezTo>
                    <a:pt x="1576" y="6705"/>
                    <a:pt x="1737" y="6176"/>
                    <a:pt x="1829" y="5624"/>
                  </a:cubicBezTo>
                  <a:cubicBezTo>
                    <a:pt x="1921" y="5049"/>
                    <a:pt x="1967" y="4474"/>
                    <a:pt x="1955" y="3899"/>
                  </a:cubicBezTo>
                  <a:cubicBezTo>
                    <a:pt x="1978" y="3278"/>
                    <a:pt x="1898" y="2657"/>
                    <a:pt x="1725" y="2048"/>
                  </a:cubicBezTo>
                  <a:cubicBezTo>
                    <a:pt x="1576" y="1542"/>
                    <a:pt x="1323" y="1082"/>
                    <a:pt x="966" y="679"/>
                  </a:cubicBezTo>
                  <a:cubicBezTo>
                    <a:pt x="690" y="392"/>
                    <a:pt x="368" y="16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107"/>
            <p:cNvSpPr/>
            <p:nvPr/>
          </p:nvSpPr>
          <p:spPr>
            <a:xfrm>
              <a:off x="587358" y="1044238"/>
              <a:ext cx="1147976" cy="2568796"/>
            </a:xfrm>
            <a:custGeom>
              <a:avLst/>
              <a:gdLst/>
              <a:ahLst/>
              <a:cxnLst/>
              <a:rect l="l" t="t" r="r" b="b"/>
              <a:pathLst>
                <a:path w="10729" h="24008" extrusionOk="0">
                  <a:moveTo>
                    <a:pt x="5568" y="163"/>
                  </a:moveTo>
                  <a:cubicBezTo>
                    <a:pt x="5774" y="163"/>
                    <a:pt x="5980" y="166"/>
                    <a:pt x="6187" y="170"/>
                  </a:cubicBezTo>
                  <a:cubicBezTo>
                    <a:pt x="6485" y="182"/>
                    <a:pt x="6784" y="216"/>
                    <a:pt x="7083" y="216"/>
                  </a:cubicBezTo>
                  <a:cubicBezTo>
                    <a:pt x="7106" y="412"/>
                    <a:pt x="7118" y="607"/>
                    <a:pt x="7141" y="791"/>
                  </a:cubicBezTo>
                  <a:cubicBezTo>
                    <a:pt x="7152" y="987"/>
                    <a:pt x="7175" y="1182"/>
                    <a:pt x="7210" y="1366"/>
                  </a:cubicBezTo>
                  <a:cubicBezTo>
                    <a:pt x="6807" y="1320"/>
                    <a:pt x="6416" y="1297"/>
                    <a:pt x="6014" y="1274"/>
                  </a:cubicBezTo>
                  <a:cubicBezTo>
                    <a:pt x="5762" y="1267"/>
                    <a:pt x="5506" y="1261"/>
                    <a:pt x="5250" y="1261"/>
                  </a:cubicBezTo>
                  <a:cubicBezTo>
                    <a:pt x="5063" y="1261"/>
                    <a:pt x="4876" y="1264"/>
                    <a:pt x="4692" y="1274"/>
                  </a:cubicBezTo>
                  <a:cubicBezTo>
                    <a:pt x="4473" y="1274"/>
                    <a:pt x="4255" y="1286"/>
                    <a:pt x="4036" y="1297"/>
                  </a:cubicBezTo>
                  <a:lnTo>
                    <a:pt x="3910" y="1297"/>
                  </a:lnTo>
                  <a:cubicBezTo>
                    <a:pt x="3910" y="1067"/>
                    <a:pt x="3921" y="803"/>
                    <a:pt x="3944" y="538"/>
                  </a:cubicBezTo>
                  <a:cubicBezTo>
                    <a:pt x="3944" y="481"/>
                    <a:pt x="3956" y="412"/>
                    <a:pt x="3967" y="354"/>
                  </a:cubicBezTo>
                  <a:cubicBezTo>
                    <a:pt x="3967" y="285"/>
                    <a:pt x="4002" y="239"/>
                    <a:pt x="4082" y="228"/>
                  </a:cubicBezTo>
                  <a:cubicBezTo>
                    <a:pt x="4220" y="205"/>
                    <a:pt x="4358" y="205"/>
                    <a:pt x="4496" y="193"/>
                  </a:cubicBezTo>
                  <a:cubicBezTo>
                    <a:pt x="4853" y="171"/>
                    <a:pt x="5211" y="163"/>
                    <a:pt x="5568" y="163"/>
                  </a:cubicBezTo>
                  <a:close/>
                  <a:moveTo>
                    <a:pt x="5136" y="1427"/>
                  </a:moveTo>
                  <a:cubicBezTo>
                    <a:pt x="5731" y="1427"/>
                    <a:pt x="6330" y="1455"/>
                    <a:pt x="6922" y="1516"/>
                  </a:cubicBezTo>
                  <a:lnTo>
                    <a:pt x="7244" y="1550"/>
                  </a:lnTo>
                  <a:lnTo>
                    <a:pt x="7405" y="1573"/>
                  </a:lnTo>
                  <a:cubicBezTo>
                    <a:pt x="7463" y="1573"/>
                    <a:pt x="7509" y="1585"/>
                    <a:pt x="7555" y="1596"/>
                  </a:cubicBezTo>
                  <a:cubicBezTo>
                    <a:pt x="7624" y="1631"/>
                    <a:pt x="7612" y="1803"/>
                    <a:pt x="7612" y="1861"/>
                  </a:cubicBezTo>
                  <a:cubicBezTo>
                    <a:pt x="7624" y="1976"/>
                    <a:pt x="7635" y="2091"/>
                    <a:pt x="7647" y="2206"/>
                  </a:cubicBezTo>
                  <a:lnTo>
                    <a:pt x="7474" y="2171"/>
                  </a:lnTo>
                  <a:cubicBezTo>
                    <a:pt x="7244" y="2137"/>
                    <a:pt x="7026" y="2114"/>
                    <a:pt x="6807" y="2091"/>
                  </a:cubicBezTo>
                  <a:cubicBezTo>
                    <a:pt x="6430" y="2056"/>
                    <a:pt x="6051" y="2039"/>
                    <a:pt x="5670" y="2039"/>
                  </a:cubicBezTo>
                  <a:cubicBezTo>
                    <a:pt x="5158" y="2039"/>
                    <a:pt x="4643" y="2071"/>
                    <a:pt x="4128" y="2137"/>
                  </a:cubicBezTo>
                  <a:cubicBezTo>
                    <a:pt x="3829" y="2171"/>
                    <a:pt x="3542" y="2217"/>
                    <a:pt x="3243" y="2275"/>
                  </a:cubicBezTo>
                  <a:cubicBezTo>
                    <a:pt x="3335" y="2022"/>
                    <a:pt x="3185" y="1654"/>
                    <a:pt x="3484" y="1539"/>
                  </a:cubicBezTo>
                  <a:cubicBezTo>
                    <a:pt x="3645" y="1493"/>
                    <a:pt x="3806" y="1470"/>
                    <a:pt x="3979" y="1470"/>
                  </a:cubicBezTo>
                  <a:cubicBezTo>
                    <a:pt x="4174" y="1458"/>
                    <a:pt x="4370" y="1447"/>
                    <a:pt x="4565" y="1435"/>
                  </a:cubicBezTo>
                  <a:cubicBezTo>
                    <a:pt x="4755" y="1430"/>
                    <a:pt x="4945" y="1427"/>
                    <a:pt x="5136" y="1427"/>
                  </a:cubicBezTo>
                  <a:close/>
                  <a:moveTo>
                    <a:pt x="5554" y="2178"/>
                  </a:moveTo>
                  <a:cubicBezTo>
                    <a:pt x="6274" y="2178"/>
                    <a:pt x="6994" y="2238"/>
                    <a:pt x="7704" y="2367"/>
                  </a:cubicBezTo>
                  <a:cubicBezTo>
                    <a:pt x="7762" y="2378"/>
                    <a:pt x="7819" y="2390"/>
                    <a:pt x="7877" y="2390"/>
                  </a:cubicBezTo>
                  <a:cubicBezTo>
                    <a:pt x="7923" y="2401"/>
                    <a:pt x="7969" y="2413"/>
                    <a:pt x="8015" y="2436"/>
                  </a:cubicBezTo>
                  <a:cubicBezTo>
                    <a:pt x="8061" y="2459"/>
                    <a:pt x="8049" y="2528"/>
                    <a:pt x="8049" y="2574"/>
                  </a:cubicBezTo>
                  <a:cubicBezTo>
                    <a:pt x="8049" y="2620"/>
                    <a:pt x="8038" y="2700"/>
                    <a:pt x="8038" y="2757"/>
                  </a:cubicBezTo>
                  <a:lnTo>
                    <a:pt x="8003" y="3447"/>
                  </a:lnTo>
                  <a:cubicBezTo>
                    <a:pt x="7762" y="3367"/>
                    <a:pt x="7520" y="3298"/>
                    <a:pt x="7279" y="3240"/>
                  </a:cubicBezTo>
                  <a:cubicBezTo>
                    <a:pt x="6669" y="3091"/>
                    <a:pt x="6037" y="3022"/>
                    <a:pt x="5405" y="3022"/>
                  </a:cubicBezTo>
                  <a:cubicBezTo>
                    <a:pt x="5094" y="3022"/>
                    <a:pt x="4784" y="3045"/>
                    <a:pt x="4473" y="3091"/>
                  </a:cubicBezTo>
                  <a:cubicBezTo>
                    <a:pt x="4450" y="3091"/>
                    <a:pt x="4439" y="3091"/>
                    <a:pt x="4427" y="3102"/>
                  </a:cubicBezTo>
                  <a:cubicBezTo>
                    <a:pt x="4255" y="3125"/>
                    <a:pt x="4082" y="3148"/>
                    <a:pt x="3921" y="3183"/>
                  </a:cubicBezTo>
                  <a:cubicBezTo>
                    <a:pt x="3530" y="3252"/>
                    <a:pt x="3151" y="3367"/>
                    <a:pt x="2783" y="3505"/>
                  </a:cubicBezTo>
                  <a:cubicBezTo>
                    <a:pt x="2829" y="3183"/>
                    <a:pt x="2829" y="2849"/>
                    <a:pt x="2771" y="2516"/>
                  </a:cubicBezTo>
                  <a:cubicBezTo>
                    <a:pt x="3151" y="2413"/>
                    <a:pt x="3542" y="2344"/>
                    <a:pt x="3944" y="2286"/>
                  </a:cubicBezTo>
                  <a:lnTo>
                    <a:pt x="3933" y="2286"/>
                  </a:lnTo>
                  <a:cubicBezTo>
                    <a:pt x="4358" y="2240"/>
                    <a:pt x="4772" y="2194"/>
                    <a:pt x="5198" y="2183"/>
                  </a:cubicBezTo>
                  <a:cubicBezTo>
                    <a:pt x="5316" y="2179"/>
                    <a:pt x="5435" y="2178"/>
                    <a:pt x="5554" y="2178"/>
                  </a:cubicBezTo>
                  <a:close/>
                  <a:moveTo>
                    <a:pt x="2288" y="4045"/>
                  </a:moveTo>
                  <a:lnTo>
                    <a:pt x="2288" y="4045"/>
                  </a:lnTo>
                  <a:cubicBezTo>
                    <a:pt x="2116" y="4241"/>
                    <a:pt x="1978" y="4459"/>
                    <a:pt x="1886" y="4701"/>
                  </a:cubicBezTo>
                  <a:cubicBezTo>
                    <a:pt x="1748" y="5057"/>
                    <a:pt x="1644" y="5414"/>
                    <a:pt x="1598" y="5793"/>
                  </a:cubicBezTo>
                  <a:cubicBezTo>
                    <a:pt x="1529" y="6173"/>
                    <a:pt x="1472" y="6564"/>
                    <a:pt x="1426" y="6955"/>
                  </a:cubicBezTo>
                  <a:cubicBezTo>
                    <a:pt x="1334" y="7760"/>
                    <a:pt x="1299" y="8564"/>
                    <a:pt x="1299" y="9369"/>
                  </a:cubicBezTo>
                  <a:cubicBezTo>
                    <a:pt x="1311" y="9772"/>
                    <a:pt x="1334" y="10174"/>
                    <a:pt x="1391" y="10565"/>
                  </a:cubicBezTo>
                  <a:cubicBezTo>
                    <a:pt x="1437" y="10945"/>
                    <a:pt x="1483" y="11313"/>
                    <a:pt x="1575" y="11681"/>
                  </a:cubicBezTo>
                  <a:cubicBezTo>
                    <a:pt x="1644" y="12037"/>
                    <a:pt x="1771" y="12371"/>
                    <a:pt x="1955" y="12670"/>
                  </a:cubicBezTo>
                  <a:cubicBezTo>
                    <a:pt x="1334" y="12152"/>
                    <a:pt x="874" y="11462"/>
                    <a:pt x="621" y="10692"/>
                  </a:cubicBezTo>
                  <a:lnTo>
                    <a:pt x="632" y="10692"/>
                  </a:lnTo>
                  <a:cubicBezTo>
                    <a:pt x="437" y="10094"/>
                    <a:pt x="322" y="9484"/>
                    <a:pt x="276" y="8875"/>
                  </a:cubicBezTo>
                  <a:cubicBezTo>
                    <a:pt x="219" y="8254"/>
                    <a:pt x="207" y="7633"/>
                    <a:pt x="265" y="7012"/>
                  </a:cubicBezTo>
                  <a:cubicBezTo>
                    <a:pt x="311" y="6472"/>
                    <a:pt x="483" y="5954"/>
                    <a:pt x="770" y="5506"/>
                  </a:cubicBezTo>
                  <a:cubicBezTo>
                    <a:pt x="1035" y="5080"/>
                    <a:pt x="1368" y="4712"/>
                    <a:pt x="1759" y="4402"/>
                  </a:cubicBezTo>
                  <a:cubicBezTo>
                    <a:pt x="1932" y="4275"/>
                    <a:pt x="2104" y="4149"/>
                    <a:pt x="2288" y="4045"/>
                  </a:cubicBezTo>
                  <a:close/>
                  <a:moveTo>
                    <a:pt x="8555" y="3896"/>
                  </a:moveTo>
                  <a:lnTo>
                    <a:pt x="8555" y="3896"/>
                  </a:lnTo>
                  <a:cubicBezTo>
                    <a:pt x="8923" y="4057"/>
                    <a:pt x="9245" y="4287"/>
                    <a:pt x="9521" y="4574"/>
                  </a:cubicBezTo>
                  <a:cubicBezTo>
                    <a:pt x="9878" y="4977"/>
                    <a:pt x="10131" y="5437"/>
                    <a:pt x="10280" y="5943"/>
                  </a:cubicBezTo>
                  <a:cubicBezTo>
                    <a:pt x="10453" y="6552"/>
                    <a:pt x="10533" y="7173"/>
                    <a:pt x="10510" y="7794"/>
                  </a:cubicBezTo>
                  <a:cubicBezTo>
                    <a:pt x="10522" y="8369"/>
                    <a:pt x="10476" y="8944"/>
                    <a:pt x="10384" y="9519"/>
                  </a:cubicBezTo>
                  <a:cubicBezTo>
                    <a:pt x="10292" y="10071"/>
                    <a:pt x="10131" y="10600"/>
                    <a:pt x="9912" y="11106"/>
                  </a:cubicBezTo>
                  <a:cubicBezTo>
                    <a:pt x="9682" y="11600"/>
                    <a:pt x="9360" y="12037"/>
                    <a:pt x="8981" y="12405"/>
                  </a:cubicBezTo>
                  <a:cubicBezTo>
                    <a:pt x="8843" y="12532"/>
                    <a:pt x="8705" y="12647"/>
                    <a:pt x="8555" y="12750"/>
                  </a:cubicBezTo>
                  <a:cubicBezTo>
                    <a:pt x="8739" y="12509"/>
                    <a:pt x="8877" y="12233"/>
                    <a:pt x="8969" y="11945"/>
                  </a:cubicBezTo>
                  <a:cubicBezTo>
                    <a:pt x="9073" y="11612"/>
                    <a:pt x="9165" y="11267"/>
                    <a:pt x="9222" y="10922"/>
                  </a:cubicBezTo>
                  <a:cubicBezTo>
                    <a:pt x="9291" y="10531"/>
                    <a:pt x="9349" y="10140"/>
                    <a:pt x="9395" y="9737"/>
                  </a:cubicBezTo>
                  <a:cubicBezTo>
                    <a:pt x="9452" y="8944"/>
                    <a:pt x="9464" y="8139"/>
                    <a:pt x="9429" y="7334"/>
                  </a:cubicBezTo>
                  <a:cubicBezTo>
                    <a:pt x="9406" y="6932"/>
                    <a:pt x="9372" y="6529"/>
                    <a:pt x="9326" y="6127"/>
                  </a:cubicBezTo>
                  <a:cubicBezTo>
                    <a:pt x="9303" y="5759"/>
                    <a:pt x="9234" y="5379"/>
                    <a:pt x="9153" y="5011"/>
                  </a:cubicBezTo>
                  <a:cubicBezTo>
                    <a:pt x="9073" y="4643"/>
                    <a:pt x="8900" y="4298"/>
                    <a:pt x="8647" y="3999"/>
                  </a:cubicBezTo>
                  <a:cubicBezTo>
                    <a:pt x="8624" y="3965"/>
                    <a:pt x="8590" y="3930"/>
                    <a:pt x="8555" y="3896"/>
                  </a:cubicBezTo>
                  <a:close/>
                  <a:moveTo>
                    <a:pt x="4174" y="3367"/>
                  </a:moveTo>
                  <a:cubicBezTo>
                    <a:pt x="3910" y="3574"/>
                    <a:pt x="3726" y="3861"/>
                    <a:pt x="3645" y="4172"/>
                  </a:cubicBezTo>
                  <a:cubicBezTo>
                    <a:pt x="3542" y="4540"/>
                    <a:pt x="3484" y="4919"/>
                    <a:pt x="3461" y="5299"/>
                  </a:cubicBezTo>
                  <a:cubicBezTo>
                    <a:pt x="3427" y="5736"/>
                    <a:pt x="3392" y="6161"/>
                    <a:pt x="3358" y="6598"/>
                  </a:cubicBezTo>
                  <a:cubicBezTo>
                    <a:pt x="3185" y="8311"/>
                    <a:pt x="3139" y="10036"/>
                    <a:pt x="3208" y="11761"/>
                  </a:cubicBezTo>
                  <a:cubicBezTo>
                    <a:pt x="3231" y="12187"/>
                    <a:pt x="3254" y="12647"/>
                    <a:pt x="3450" y="13049"/>
                  </a:cubicBezTo>
                  <a:cubicBezTo>
                    <a:pt x="3507" y="13187"/>
                    <a:pt x="3599" y="13302"/>
                    <a:pt x="3691" y="13406"/>
                  </a:cubicBezTo>
                  <a:cubicBezTo>
                    <a:pt x="3289" y="13337"/>
                    <a:pt x="2909" y="13222"/>
                    <a:pt x="2541" y="13038"/>
                  </a:cubicBezTo>
                  <a:cubicBezTo>
                    <a:pt x="2449" y="12992"/>
                    <a:pt x="2369" y="12946"/>
                    <a:pt x="2288" y="12900"/>
                  </a:cubicBezTo>
                  <a:cubicBezTo>
                    <a:pt x="2024" y="12589"/>
                    <a:pt x="1840" y="12210"/>
                    <a:pt x="1759" y="11807"/>
                  </a:cubicBezTo>
                  <a:cubicBezTo>
                    <a:pt x="1610" y="11094"/>
                    <a:pt x="1529" y="10370"/>
                    <a:pt x="1529" y="9645"/>
                  </a:cubicBezTo>
                  <a:cubicBezTo>
                    <a:pt x="1495" y="8886"/>
                    <a:pt x="1518" y="8116"/>
                    <a:pt x="1598" y="7346"/>
                  </a:cubicBezTo>
                  <a:cubicBezTo>
                    <a:pt x="1633" y="6966"/>
                    <a:pt x="1667" y="6587"/>
                    <a:pt x="1713" y="6196"/>
                  </a:cubicBezTo>
                  <a:cubicBezTo>
                    <a:pt x="1748" y="5839"/>
                    <a:pt x="1817" y="5471"/>
                    <a:pt x="1909" y="5126"/>
                  </a:cubicBezTo>
                  <a:cubicBezTo>
                    <a:pt x="2001" y="4770"/>
                    <a:pt x="2162" y="4436"/>
                    <a:pt x="2380" y="4137"/>
                  </a:cubicBezTo>
                  <a:cubicBezTo>
                    <a:pt x="2461" y="4034"/>
                    <a:pt x="2553" y="3942"/>
                    <a:pt x="2656" y="3850"/>
                  </a:cubicBezTo>
                  <a:cubicBezTo>
                    <a:pt x="3139" y="3631"/>
                    <a:pt x="3645" y="3459"/>
                    <a:pt x="4174" y="3367"/>
                  </a:cubicBezTo>
                  <a:close/>
                  <a:moveTo>
                    <a:pt x="6543" y="3321"/>
                  </a:moveTo>
                  <a:lnTo>
                    <a:pt x="6543" y="3321"/>
                  </a:lnTo>
                  <a:cubicBezTo>
                    <a:pt x="7060" y="3401"/>
                    <a:pt x="7578" y="3516"/>
                    <a:pt x="8072" y="3700"/>
                  </a:cubicBezTo>
                  <a:cubicBezTo>
                    <a:pt x="8130" y="3712"/>
                    <a:pt x="8187" y="3735"/>
                    <a:pt x="8233" y="3758"/>
                  </a:cubicBezTo>
                  <a:cubicBezTo>
                    <a:pt x="8348" y="3838"/>
                    <a:pt x="8440" y="3930"/>
                    <a:pt x="8521" y="4045"/>
                  </a:cubicBezTo>
                  <a:cubicBezTo>
                    <a:pt x="8716" y="4298"/>
                    <a:pt x="8866" y="4586"/>
                    <a:pt x="8958" y="4885"/>
                  </a:cubicBezTo>
                  <a:cubicBezTo>
                    <a:pt x="9050" y="5241"/>
                    <a:pt x="9119" y="5598"/>
                    <a:pt x="9142" y="5966"/>
                  </a:cubicBezTo>
                  <a:cubicBezTo>
                    <a:pt x="9176" y="6345"/>
                    <a:pt x="9199" y="6725"/>
                    <a:pt x="9211" y="7104"/>
                  </a:cubicBezTo>
                  <a:cubicBezTo>
                    <a:pt x="9257" y="7863"/>
                    <a:pt x="9257" y="8622"/>
                    <a:pt x="9211" y="9381"/>
                  </a:cubicBezTo>
                  <a:cubicBezTo>
                    <a:pt x="9176" y="10128"/>
                    <a:pt x="9073" y="10876"/>
                    <a:pt x="8912" y="11612"/>
                  </a:cubicBezTo>
                  <a:cubicBezTo>
                    <a:pt x="8762" y="12198"/>
                    <a:pt x="8521" y="12888"/>
                    <a:pt x="7900" y="13141"/>
                  </a:cubicBezTo>
                  <a:cubicBezTo>
                    <a:pt x="7900" y="13141"/>
                    <a:pt x="7888" y="13141"/>
                    <a:pt x="7888" y="13153"/>
                  </a:cubicBezTo>
                  <a:cubicBezTo>
                    <a:pt x="7819" y="13187"/>
                    <a:pt x="7762" y="13210"/>
                    <a:pt x="7693" y="13245"/>
                  </a:cubicBezTo>
                  <a:cubicBezTo>
                    <a:pt x="7474" y="13337"/>
                    <a:pt x="7244" y="13406"/>
                    <a:pt x="7014" y="13452"/>
                  </a:cubicBezTo>
                  <a:cubicBezTo>
                    <a:pt x="7118" y="13360"/>
                    <a:pt x="7198" y="13256"/>
                    <a:pt x="7267" y="13153"/>
                  </a:cubicBezTo>
                  <a:cubicBezTo>
                    <a:pt x="7440" y="12819"/>
                    <a:pt x="7532" y="12451"/>
                    <a:pt x="7543" y="12072"/>
                  </a:cubicBezTo>
                  <a:cubicBezTo>
                    <a:pt x="7601" y="11209"/>
                    <a:pt x="7612" y="10347"/>
                    <a:pt x="7589" y="9484"/>
                  </a:cubicBezTo>
                  <a:cubicBezTo>
                    <a:pt x="7566" y="8622"/>
                    <a:pt x="7509" y="7760"/>
                    <a:pt x="7440" y="6897"/>
                  </a:cubicBezTo>
                  <a:cubicBezTo>
                    <a:pt x="7405" y="6472"/>
                    <a:pt x="7371" y="6035"/>
                    <a:pt x="7336" y="5609"/>
                  </a:cubicBezTo>
                  <a:cubicBezTo>
                    <a:pt x="7313" y="5218"/>
                    <a:pt x="7267" y="4827"/>
                    <a:pt x="7198" y="4448"/>
                  </a:cubicBezTo>
                  <a:cubicBezTo>
                    <a:pt x="7141" y="4057"/>
                    <a:pt x="6957" y="3689"/>
                    <a:pt x="6669" y="3413"/>
                  </a:cubicBezTo>
                  <a:cubicBezTo>
                    <a:pt x="6635" y="3378"/>
                    <a:pt x="6589" y="3344"/>
                    <a:pt x="6543" y="3321"/>
                  </a:cubicBezTo>
                  <a:close/>
                  <a:moveTo>
                    <a:pt x="5359" y="3229"/>
                  </a:moveTo>
                  <a:cubicBezTo>
                    <a:pt x="5267" y="4563"/>
                    <a:pt x="5232" y="5897"/>
                    <a:pt x="5186" y="7231"/>
                  </a:cubicBezTo>
                  <a:cubicBezTo>
                    <a:pt x="5140" y="8599"/>
                    <a:pt x="5106" y="9956"/>
                    <a:pt x="5083" y="11324"/>
                  </a:cubicBezTo>
                  <a:cubicBezTo>
                    <a:pt x="5083" y="11704"/>
                    <a:pt x="5071" y="12095"/>
                    <a:pt x="5071" y="12486"/>
                  </a:cubicBezTo>
                  <a:cubicBezTo>
                    <a:pt x="5071" y="12831"/>
                    <a:pt x="5060" y="13187"/>
                    <a:pt x="5060" y="13544"/>
                  </a:cubicBezTo>
                  <a:cubicBezTo>
                    <a:pt x="4772" y="13521"/>
                    <a:pt x="4485" y="13498"/>
                    <a:pt x="4197" y="13463"/>
                  </a:cubicBezTo>
                  <a:lnTo>
                    <a:pt x="3956" y="13440"/>
                  </a:lnTo>
                  <a:cubicBezTo>
                    <a:pt x="3496" y="13130"/>
                    <a:pt x="3404" y="12428"/>
                    <a:pt x="3381" y="11922"/>
                  </a:cubicBezTo>
                  <a:cubicBezTo>
                    <a:pt x="3335" y="11106"/>
                    <a:pt x="3323" y="10289"/>
                    <a:pt x="3335" y="9473"/>
                  </a:cubicBezTo>
                  <a:cubicBezTo>
                    <a:pt x="3358" y="8656"/>
                    <a:pt x="3404" y="7852"/>
                    <a:pt x="3473" y="7047"/>
                  </a:cubicBezTo>
                  <a:cubicBezTo>
                    <a:pt x="3496" y="6633"/>
                    <a:pt x="3530" y="6230"/>
                    <a:pt x="3565" y="5828"/>
                  </a:cubicBezTo>
                  <a:cubicBezTo>
                    <a:pt x="3588" y="5437"/>
                    <a:pt x="3611" y="5057"/>
                    <a:pt x="3668" y="4678"/>
                  </a:cubicBezTo>
                  <a:cubicBezTo>
                    <a:pt x="3726" y="4298"/>
                    <a:pt x="3829" y="3896"/>
                    <a:pt x="4082" y="3608"/>
                  </a:cubicBezTo>
                  <a:cubicBezTo>
                    <a:pt x="4197" y="3482"/>
                    <a:pt x="4324" y="3390"/>
                    <a:pt x="4462" y="3321"/>
                  </a:cubicBezTo>
                  <a:cubicBezTo>
                    <a:pt x="4611" y="3298"/>
                    <a:pt x="4738" y="3275"/>
                    <a:pt x="4876" y="3263"/>
                  </a:cubicBezTo>
                  <a:cubicBezTo>
                    <a:pt x="5014" y="3252"/>
                    <a:pt x="5140" y="3240"/>
                    <a:pt x="5278" y="3229"/>
                  </a:cubicBezTo>
                  <a:close/>
                  <a:moveTo>
                    <a:pt x="5485" y="3229"/>
                  </a:moveTo>
                  <a:cubicBezTo>
                    <a:pt x="5738" y="3229"/>
                    <a:pt x="5991" y="3252"/>
                    <a:pt x="6244" y="3275"/>
                  </a:cubicBezTo>
                  <a:cubicBezTo>
                    <a:pt x="6382" y="3332"/>
                    <a:pt x="6497" y="3413"/>
                    <a:pt x="6600" y="3505"/>
                  </a:cubicBezTo>
                  <a:cubicBezTo>
                    <a:pt x="6842" y="3746"/>
                    <a:pt x="7003" y="4057"/>
                    <a:pt x="7060" y="4402"/>
                  </a:cubicBezTo>
                  <a:cubicBezTo>
                    <a:pt x="7129" y="4770"/>
                    <a:pt x="7164" y="5138"/>
                    <a:pt x="7187" y="5506"/>
                  </a:cubicBezTo>
                  <a:cubicBezTo>
                    <a:pt x="7221" y="5920"/>
                    <a:pt x="7256" y="6334"/>
                    <a:pt x="7290" y="6736"/>
                  </a:cubicBezTo>
                  <a:cubicBezTo>
                    <a:pt x="7428" y="8357"/>
                    <a:pt x="7474" y="9979"/>
                    <a:pt x="7417" y="11600"/>
                  </a:cubicBezTo>
                  <a:cubicBezTo>
                    <a:pt x="7394" y="12026"/>
                    <a:pt x="7394" y="12463"/>
                    <a:pt x="7244" y="12865"/>
                  </a:cubicBezTo>
                  <a:cubicBezTo>
                    <a:pt x="7152" y="13153"/>
                    <a:pt x="6945" y="13383"/>
                    <a:pt x="6669" y="13509"/>
                  </a:cubicBezTo>
                  <a:cubicBezTo>
                    <a:pt x="6462" y="13544"/>
                    <a:pt x="6256" y="13555"/>
                    <a:pt x="6049" y="13555"/>
                  </a:cubicBezTo>
                  <a:cubicBezTo>
                    <a:pt x="5784" y="13555"/>
                    <a:pt x="5508" y="13555"/>
                    <a:pt x="5244" y="13544"/>
                  </a:cubicBezTo>
                  <a:cubicBezTo>
                    <a:pt x="5255" y="13233"/>
                    <a:pt x="5255" y="12923"/>
                    <a:pt x="5267" y="12601"/>
                  </a:cubicBezTo>
                  <a:cubicBezTo>
                    <a:pt x="5267" y="12267"/>
                    <a:pt x="5267" y="11922"/>
                    <a:pt x="5278" y="11577"/>
                  </a:cubicBezTo>
                  <a:cubicBezTo>
                    <a:pt x="5290" y="10899"/>
                    <a:pt x="5301" y="10220"/>
                    <a:pt x="5313" y="9530"/>
                  </a:cubicBezTo>
                  <a:cubicBezTo>
                    <a:pt x="5336" y="8173"/>
                    <a:pt x="5370" y="6805"/>
                    <a:pt x="5416" y="5437"/>
                  </a:cubicBezTo>
                  <a:cubicBezTo>
                    <a:pt x="5439" y="4701"/>
                    <a:pt x="5474" y="3965"/>
                    <a:pt x="5485" y="3229"/>
                  </a:cubicBezTo>
                  <a:close/>
                  <a:moveTo>
                    <a:pt x="8475" y="13026"/>
                  </a:moveTo>
                  <a:lnTo>
                    <a:pt x="8475" y="13026"/>
                  </a:lnTo>
                  <a:cubicBezTo>
                    <a:pt x="8440" y="13187"/>
                    <a:pt x="8417" y="13360"/>
                    <a:pt x="8406" y="13521"/>
                  </a:cubicBezTo>
                  <a:lnTo>
                    <a:pt x="8417" y="13532"/>
                  </a:lnTo>
                  <a:cubicBezTo>
                    <a:pt x="8406" y="13762"/>
                    <a:pt x="8360" y="13980"/>
                    <a:pt x="8256" y="14187"/>
                  </a:cubicBezTo>
                  <a:cubicBezTo>
                    <a:pt x="8233" y="14233"/>
                    <a:pt x="8199" y="14279"/>
                    <a:pt x="8153" y="14314"/>
                  </a:cubicBezTo>
                  <a:cubicBezTo>
                    <a:pt x="8141" y="14314"/>
                    <a:pt x="8141" y="14325"/>
                    <a:pt x="8130" y="14337"/>
                  </a:cubicBezTo>
                  <a:cubicBezTo>
                    <a:pt x="7980" y="14452"/>
                    <a:pt x="7808" y="14521"/>
                    <a:pt x="7624" y="14544"/>
                  </a:cubicBezTo>
                  <a:cubicBezTo>
                    <a:pt x="7336" y="14578"/>
                    <a:pt x="7037" y="14578"/>
                    <a:pt x="6738" y="14590"/>
                  </a:cubicBezTo>
                  <a:cubicBezTo>
                    <a:pt x="6259" y="14607"/>
                    <a:pt x="5779" y="14617"/>
                    <a:pt x="5299" y="14617"/>
                  </a:cubicBezTo>
                  <a:cubicBezTo>
                    <a:pt x="5123" y="14617"/>
                    <a:pt x="4948" y="14616"/>
                    <a:pt x="4772" y="14613"/>
                  </a:cubicBezTo>
                  <a:cubicBezTo>
                    <a:pt x="4450" y="14601"/>
                    <a:pt x="4128" y="14578"/>
                    <a:pt x="3806" y="14555"/>
                  </a:cubicBezTo>
                  <a:cubicBezTo>
                    <a:pt x="3519" y="14544"/>
                    <a:pt x="3231" y="14509"/>
                    <a:pt x="2955" y="14417"/>
                  </a:cubicBezTo>
                  <a:cubicBezTo>
                    <a:pt x="2472" y="14233"/>
                    <a:pt x="2702" y="13670"/>
                    <a:pt x="2553" y="13279"/>
                  </a:cubicBezTo>
                  <a:lnTo>
                    <a:pt x="2553" y="13279"/>
                  </a:lnTo>
                  <a:cubicBezTo>
                    <a:pt x="2783" y="13383"/>
                    <a:pt x="3036" y="13475"/>
                    <a:pt x="3277" y="13532"/>
                  </a:cubicBezTo>
                  <a:cubicBezTo>
                    <a:pt x="3588" y="13601"/>
                    <a:pt x="3910" y="13658"/>
                    <a:pt x="4232" y="13693"/>
                  </a:cubicBezTo>
                  <a:lnTo>
                    <a:pt x="4255" y="13693"/>
                  </a:lnTo>
                  <a:cubicBezTo>
                    <a:pt x="4542" y="13716"/>
                    <a:pt x="4830" y="13739"/>
                    <a:pt x="5106" y="13750"/>
                  </a:cubicBezTo>
                  <a:cubicBezTo>
                    <a:pt x="5307" y="13768"/>
                    <a:pt x="5509" y="13777"/>
                    <a:pt x="5712" y="13777"/>
                  </a:cubicBezTo>
                  <a:cubicBezTo>
                    <a:pt x="6157" y="13777"/>
                    <a:pt x="6603" y="13734"/>
                    <a:pt x="7037" y="13647"/>
                  </a:cubicBezTo>
                  <a:cubicBezTo>
                    <a:pt x="7543" y="13521"/>
                    <a:pt x="8038" y="13314"/>
                    <a:pt x="8475" y="13026"/>
                  </a:cubicBezTo>
                  <a:close/>
                  <a:moveTo>
                    <a:pt x="8118" y="14544"/>
                  </a:moveTo>
                  <a:cubicBezTo>
                    <a:pt x="8118" y="14866"/>
                    <a:pt x="8130" y="15188"/>
                    <a:pt x="8130" y="15510"/>
                  </a:cubicBezTo>
                  <a:cubicBezTo>
                    <a:pt x="8130" y="15889"/>
                    <a:pt x="8141" y="16280"/>
                    <a:pt x="8153" y="16660"/>
                  </a:cubicBezTo>
                  <a:lnTo>
                    <a:pt x="8153" y="17212"/>
                  </a:lnTo>
                  <a:lnTo>
                    <a:pt x="8153" y="17488"/>
                  </a:lnTo>
                  <a:cubicBezTo>
                    <a:pt x="8153" y="17580"/>
                    <a:pt x="8130" y="17637"/>
                    <a:pt x="8038" y="17649"/>
                  </a:cubicBezTo>
                  <a:cubicBezTo>
                    <a:pt x="7980" y="17672"/>
                    <a:pt x="7911" y="17672"/>
                    <a:pt x="7842" y="17683"/>
                  </a:cubicBezTo>
                  <a:cubicBezTo>
                    <a:pt x="7842" y="17643"/>
                    <a:pt x="7811" y="17623"/>
                    <a:pt x="7779" y="17623"/>
                  </a:cubicBezTo>
                  <a:cubicBezTo>
                    <a:pt x="7748" y="17623"/>
                    <a:pt x="7716" y="17643"/>
                    <a:pt x="7716" y="17683"/>
                  </a:cubicBezTo>
                  <a:lnTo>
                    <a:pt x="7716" y="17706"/>
                  </a:lnTo>
                  <a:lnTo>
                    <a:pt x="7497" y="17729"/>
                  </a:lnTo>
                  <a:cubicBezTo>
                    <a:pt x="7302" y="17741"/>
                    <a:pt x="7118" y="17764"/>
                    <a:pt x="6934" y="17775"/>
                  </a:cubicBezTo>
                  <a:cubicBezTo>
                    <a:pt x="6485" y="17817"/>
                    <a:pt x="6037" y="17837"/>
                    <a:pt x="5589" y="17837"/>
                  </a:cubicBezTo>
                  <a:cubicBezTo>
                    <a:pt x="5290" y="17837"/>
                    <a:pt x="4991" y="17828"/>
                    <a:pt x="4692" y="17810"/>
                  </a:cubicBezTo>
                  <a:cubicBezTo>
                    <a:pt x="4312" y="17775"/>
                    <a:pt x="3933" y="17741"/>
                    <a:pt x="3565" y="17683"/>
                  </a:cubicBezTo>
                  <a:cubicBezTo>
                    <a:pt x="3415" y="17672"/>
                    <a:pt x="3266" y="17637"/>
                    <a:pt x="3128" y="17568"/>
                  </a:cubicBezTo>
                  <a:cubicBezTo>
                    <a:pt x="2990" y="17476"/>
                    <a:pt x="3024" y="17269"/>
                    <a:pt x="3024" y="17120"/>
                  </a:cubicBezTo>
                  <a:cubicBezTo>
                    <a:pt x="3047" y="16280"/>
                    <a:pt x="3082" y="15452"/>
                    <a:pt x="3070" y="14613"/>
                  </a:cubicBezTo>
                  <a:lnTo>
                    <a:pt x="3070" y="14613"/>
                  </a:lnTo>
                  <a:cubicBezTo>
                    <a:pt x="3220" y="14636"/>
                    <a:pt x="3358" y="14659"/>
                    <a:pt x="3507" y="14670"/>
                  </a:cubicBezTo>
                  <a:cubicBezTo>
                    <a:pt x="3852" y="14705"/>
                    <a:pt x="4186" y="14728"/>
                    <a:pt x="4531" y="14751"/>
                  </a:cubicBezTo>
                  <a:cubicBezTo>
                    <a:pt x="4822" y="14761"/>
                    <a:pt x="5114" y="14764"/>
                    <a:pt x="5405" y="14764"/>
                  </a:cubicBezTo>
                  <a:cubicBezTo>
                    <a:pt x="5804" y="14764"/>
                    <a:pt x="6202" y="14758"/>
                    <a:pt x="6600" y="14751"/>
                  </a:cubicBezTo>
                  <a:cubicBezTo>
                    <a:pt x="6922" y="14739"/>
                    <a:pt x="7244" y="14751"/>
                    <a:pt x="7555" y="14705"/>
                  </a:cubicBezTo>
                  <a:cubicBezTo>
                    <a:pt x="7750" y="14693"/>
                    <a:pt x="7946" y="14636"/>
                    <a:pt x="8118" y="14544"/>
                  </a:cubicBezTo>
                  <a:close/>
                  <a:moveTo>
                    <a:pt x="3415" y="17798"/>
                  </a:moveTo>
                  <a:cubicBezTo>
                    <a:pt x="3519" y="17810"/>
                    <a:pt x="3634" y="17821"/>
                    <a:pt x="3737" y="17833"/>
                  </a:cubicBezTo>
                  <a:cubicBezTo>
                    <a:pt x="3944" y="17856"/>
                    <a:pt x="4140" y="17879"/>
                    <a:pt x="4347" y="17890"/>
                  </a:cubicBezTo>
                  <a:cubicBezTo>
                    <a:pt x="4823" y="17931"/>
                    <a:pt x="5299" y="17952"/>
                    <a:pt x="5775" y="17952"/>
                  </a:cubicBezTo>
                  <a:cubicBezTo>
                    <a:pt x="6092" y="17952"/>
                    <a:pt x="6410" y="17943"/>
                    <a:pt x="6727" y="17925"/>
                  </a:cubicBezTo>
                  <a:cubicBezTo>
                    <a:pt x="7060" y="17913"/>
                    <a:pt x="7382" y="17879"/>
                    <a:pt x="7704" y="17833"/>
                  </a:cubicBezTo>
                  <a:lnTo>
                    <a:pt x="7704" y="17833"/>
                  </a:lnTo>
                  <a:cubicBezTo>
                    <a:pt x="7693" y="18178"/>
                    <a:pt x="7681" y="18523"/>
                    <a:pt x="7681" y="18879"/>
                  </a:cubicBezTo>
                  <a:lnTo>
                    <a:pt x="7670" y="19155"/>
                  </a:lnTo>
                  <a:cubicBezTo>
                    <a:pt x="7670" y="19224"/>
                    <a:pt x="7693" y="19396"/>
                    <a:pt x="7612" y="19419"/>
                  </a:cubicBezTo>
                  <a:lnTo>
                    <a:pt x="7037" y="19419"/>
                  </a:lnTo>
                  <a:lnTo>
                    <a:pt x="4646" y="19385"/>
                  </a:lnTo>
                  <a:cubicBezTo>
                    <a:pt x="4220" y="19385"/>
                    <a:pt x="3806" y="19373"/>
                    <a:pt x="3381" y="19373"/>
                  </a:cubicBezTo>
                  <a:cubicBezTo>
                    <a:pt x="3369" y="19362"/>
                    <a:pt x="3369" y="19350"/>
                    <a:pt x="3369" y="19350"/>
                  </a:cubicBezTo>
                  <a:cubicBezTo>
                    <a:pt x="3381" y="18833"/>
                    <a:pt x="3392" y="18327"/>
                    <a:pt x="3415" y="17810"/>
                  </a:cubicBezTo>
                  <a:cubicBezTo>
                    <a:pt x="3415" y="17810"/>
                    <a:pt x="3415" y="17798"/>
                    <a:pt x="3415" y="17798"/>
                  </a:cubicBezTo>
                  <a:close/>
                  <a:moveTo>
                    <a:pt x="5788" y="1"/>
                  </a:moveTo>
                  <a:cubicBezTo>
                    <a:pt x="5632" y="1"/>
                    <a:pt x="5474" y="3"/>
                    <a:pt x="5313" y="9"/>
                  </a:cubicBezTo>
                  <a:cubicBezTo>
                    <a:pt x="5002" y="21"/>
                    <a:pt x="4703" y="32"/>
                    <a:pt x="4404" y="55"/>
                  </a:cubicBezTo>
                  <a:cubicBezTo>
                    <a:pt x="4266" y="55"/>
                    <a:pt x="4117" y="67"/>
                    <a:pt x="3979" y="101"/>
                  </a:cubicBezTo>
                  <a:cubicBezTo>
                    <a:pt x="3875" y="136"/>
                    <a:pt x="3806" y="239"/>
                    <a:pt x="3806" y="343"/>
                  </a:cubicBezTo>
                  <a:cubicBezTo>
                    <a:pt x="3760" y="676"/>
                    <a:pt x="3749" y="1010"/>
                    <a:pt x="3760" y="1343"/>
                  </a:cubicBezTo>
                  <a:cubicBezTo>
                    <a:pt x="3668" y="1343"/>
                    <a:pt x="3588" y="1355"/>
                    <a:pt x="3496" y="1378"/>
                  </a:cubicBezTo>
                  <a:cubicBezTo>
                    <a:pt x="3323" y="1412"/>
                    <a:pt x="3185" y="1550"/>
                    <a:pt x="3151" y="1723"/>
                  </a:cubicBezTo>
                  <a:cubicBezTo>
                    <a:pt x="3116" y="1918"/>
                    <a:pt x="3185" y="2114"/>
                    <a:pt x="3116" y="2298"/>
                  </a:cubicBezTo>
                  <a:cubicBezTo>
                    <a:pt x="3116" y="2298"/>
                    <a:pt x="3116" y="2309"/>
                    <a:pt x="3116" y="2309"/>
                  </a:cubicBezTo>
                  <a:lnTo>
                    <a:pt x="2668" y="2401"/>
                  </a:lnTo>
                  <a:cubicBezTo>
                    <a:pt x="2633" y="2401"/>
                    <a:pt x="2610" y="2436"/>
                    <a:pt x="2610" y="2470"/>
                  </a:cubicBezTo>
                  <a:cubicBezTo>
                    <a:pt x="2656" y="2838"/>
                    <a:pt x="2668" y="3206"/>
                    <a:pt x="2656" y="3574"/>
                  </a:cubicBezTo>
                  <a:cubicBezTo>
                    <a:pt x="2507" y="3631"/>
                    <a:pt x="2369" y="3712"/>
                    <a:pt x="2231" y="3792"/>
                  </a:cubicBezTo>
                  <a:cubicBezTo>
                    <a:pt x="1299" y="4298"/>
                    <a:pt x="587" y="5126"/>
                    <a:pt x="230" y="6115"/>
                  </a:cubicBezTo>
                  <a:cubicBezTo>
                    <a:pt x="23" y="6713"/>
                    <a:pt x="0" y="7357"/>
                    <a:pt x="23" y="7990"/>
                  </a:cubicBezTo>
                  <a:cubicBezTo>
                    <a:pt x="35" y="8622"/>
                    <a:pt x="92" y="9254"/>
                    <a:pt x="207" y="9875"/>
                  </a:cubicBezTo>
                  <a:cubicBezTo>
                    <a:pt x="426" y="10968"/>
                    <a:pt x="908" y="12049"/>
                    <a:pt x="1771" y="12785"/>
                  </a:cubicBezTo>
                  <a:cubicBezTo>
                    <a:pt x="1955" y="12946"/>
                    <a:pt x="2162" y="13072"/>
                    <a:pt x="2380" y="13187"/>
                  </a:cubicBezTo>
                  <a:cubicBezTo>
                    <a:pt x="2518" y="13383"/>
                    <a:pt x="2472" y="13647"/>
                    <a:pt x="2472" y="13877"/>
                  </a:cubicBezTo>
                  <a:cubicBezTo>
                    <a:pt x="2461" y="14107"/>
                    <a:pt x="2564" y="14337"/>
                    <a:pt x="2748" y="14486"/>
                  </a:cubicBezTo>
                  <a:cubicBezTo>
                    <a:pt x="2806" y="14521"/>
                    <a:pt x="2863" y="14544"/>
                    <a:pt x="2921" y="14567"/>
                  </a:cubicBezTo>
                  <a:cubicBezTo>
                    <a:pt x="2875" y="15372"/>
                    <a:pt x="2875" y="16177"/>
                    <a:pt x="2875" y="16993"/>
                  </a:cubicBezTo>
                  <a:cubicBezTo>
                    <a:pt x="2852" y="17166"/>
                    <a:pt x="2863" y="17338"/>
                    <a:pt x="2909" y="17511"/>
                  </a:cubicBezTo>
                  <a:cubicBezTo>
                    <a:pt x="2955" y="17637"/>
                    <a:pt x="3082" y="17741"/>
                    <a:pt x="3220" y="17764"/>
                  </a:cubicBezTo>
                  <a:lnTo>
                    <a:pt x="3277" y="17775"/>
                  </a:lnTo>
                  <a:cubicBezTo>
                    <a:pt x="3266" y="17787"/>
                    <a:pt x="3266" y="17798"/>
                    <a:pt x="3266" y="17810"/>
                  </a:cubicBezTo>
                  <a:cubicBezTo>
                    <a:pt x="3254" y="18350"/>
                    <a:pt x="3231" y="18891"/>
                    <a:pt x="3220" y="19431"/>
                  </a:cubicBezTo>
                  <a:cubicBezTo>
                    <a:pt x="3220" y="19454"/>
                    <a:pt x="3231" y="19477"/>
                    <a:pt x="3254" y="19488"/>
                  </a:cubicBezTo>
                  <a:cubicBezTo>
                    <a:pt x="3254" y="20109"/>
                    <a:pt x="3254" y="20719"/>
                    <a:pt x="3254" y="21328"/>
                  </a:cubicBezTo>
                  <a:cubicBezTo>
                    <a:pt x="3254" y="21650"/>
                    <a:pt x="3254" y="21972"/>
                    <a:pt x="3243" y="22294"/>
                  </a:cubicBezTo>
                  <a:cubicBezTo>
                    <a:pt x="3231" y="22616"/>
                    <a:pt x="3220" y="22950"/>
                    <a:pt x="3208" y="23272"/>
                  </a:cubicBezTo>
                  <a:cubicBezTo>
                    <a:pt x="3208" y="23306"/>
                    <a:pt x="3234" y="23323"/>
                    <a:pt x="3260" y="23323"/>
                  </a:cubicBezTo>
                  <a:cubicBezTo>
                    <a:pt x="3286" y="23323"/>
                    <a:pt x="3312" y="23306"/>
                    <a:pt x="3312" y="23272"/>
                  </a:cubicBezTo>
                  <a:cubicBezTo>
                    <a:pt x="3358" y="22950"/>
                    <a:pt x="3369" y="22616"/>
                    <a:pt x="3381" y="22294"/>
                  </a:cubicBezTo>
                  <a:cubicBezTo>
                    <a:pt x="3404" y="21961"/>
                    <a:pt x="3415" y="21650"/>
                    <a:pt x="3427" y="21328"/>
                  </a:cubicBezTo>
                  <a:cubicBezTo>
                    <a:pt x="3427" y="20719"/>
                    <a:pt x="3427" y="20109"/>
                    <a:pt x="3381" y="19500"/>
                  </a:cubicBezTo>
                  <a:lnTo>
                    <a:pt x="3714" y="19500"/>
                  </a:lnTo>
                  <a:cubicBezTo>
                    <a:pt x="3703" y="19787"/>
                    <a:pt x="3680" y="20086"/>
                    <a:pt x="3668" y="20374"/>
                  </a:cubicBezTo>
                  <a:cubicBezTo>
                    <a:pt x="3657" y="20696"/>
                    <a:pt x="3657" y="21006"/>
                    <a:pt x="3645" y="21328"/>
                  </a:cubicBezTo>
                  <a:cubicBezTo>
                    <a:pt x="3622" y="21949"/>
                    <a:pt x="3611" y="22582"/>
                    <a:pt x="3565" y="23214"/>
                  </a:cubicBezTo>
                  <a:cubicBezTo>
                    <a:pt x="3565" y="23231"/>
                    <a:pt x="3582" y="23240"/>
                    <a:pt x="3599" y="23240"/>
                  </a:cubicBezTo>
                  <a:cubicBezTo>
                    <a:pt x="3616" y="23240"/>
                    <a:pt x="3634" y="23231"/>
                    <a:pt x="3634" y="23214"/>
                  </a:cubicBezTo>
                  <a:cubicBezTo>
                    <a:pt x="3680" y="22582"/>
                    <a:pt x="3737" y="21949"/>
                    <a:pt x="3772" y="21328"/>
                  </a:cubicBezTo>
                  <a:cubicBezTo>
                    <a:pt x="3818" y="20696"/>
                    <a:pt x="3829" y="20109"/>
                    <a:pt x="3829" y="19500"/>
                  </a:cubicBezTo>
                  <a:lnTo>
                    <a:pt x="4025" y="19500"/>
                  </a:lnTo>
                  <a:cubicBezTo>
                    <a:pt x="4013" y="19764"/>
                    <a:pt x="4013" y="20029"/>
                    <a:pt x="4013" y="20293"/>
                  </a:cubicBezTo>
                  <a:cubicBezTo>
                    <a:pt x="4013" y="20558"/>
                    <a:pt x="4013" y="20845"/>
                    <a:pt x="4013" y="21121"/>
                  </a:cubicBezTo>
                  <a:cubicBezTo>
                    <a:pt x="4013" y="21673"/>
                    <a:pt x="4002" y="22214"/>
                    <a:pt x="3967" y="22766"/>
                  </a:cubicBezTo>
                  <a:cubicBezTo>
                    <a:pt x="3967" y="22783"/>
                    <a:pt x="3984" y="22792"/>
                    <a:pt x="4002" y="22792"/>
                  </a:cubicBezTo>
                  <a:cubicBezTo>
                    <a:pt x="4019" y="22792"/>
                    <a:pt x="4036" y="22783"/>
                    <a:pt x="4036" y="22766"/>
                  </a:cubicBezTo>
                  <a:cubicBezTo>
                    <a:pt x="4071" y="22214"/>
                    <a:pt x="4105" y="21673"/>
                    <a:pt x="4117" y="21121"/>
                  </a:cubicBezTo>
                  <a:cubicBezTo>
                    <a:pt x="4128" y="20845"/>
                    <a:pt x="4140" y="20569"/>
                    <a:pt x="4151" y="20293"/>
                  </a:cubicBezTo>
                  <a:cubicBezTo>
                    <a:pt x="4163" y="20029"/>
                    <a:pt x="4151" y="19764"/>
                    <a:pt x="4140" y="19511"/>
                  </a:cubicBezTo>
                  <a:lnTo>
                    <a:pt x="4473" y="19511"/>
                  </a:lnTo>
                  <a:cubicBezTo>
                    <a:pt x="4450" y="19649"/>
                    <a:pt x="4450" y="19799"/>
                    <a:pt x="4450" y="19925"/>
                  </a:cubicBezTo>
                  <a:cubicBezTo>
                    <a:pt x="4439" y="20063"/>
                    <a:pt x="4427" y="20259"/>
                    <a:pt x="4416" y="20420"/>
                  </a:cubicBezTo>
                  <a:cubicBezTo>
                    <a:pt x="4404" y="20753"/>
                    <a:pt x="4393" y="21087"/>
                    <a:pt x="4381" y="21420"/>
                  </a:cubicBezTo>
                  <a:cubicBezTo>
                    <a:pt x="4347" y="22087"/>
                    <a:pt x="4301" y="22754"/>
                    <a:pt x="4255" y="23433"/>
                  </a:cubicBezTo>
                  <a:cubicBezTo>
                    <a:pt x="4255" y="23456"/>
                    <a:pt x="4275" y="23467"/>
                    <a:pt x="4295" y="23467"/>
                  </a:cubicBezTo>
                  <a:cubicBezTo>
                    <a:pt x="4315" y="23467"/>
                    <a:pt x="4335" y="23456"/>
                    <a:pt x="4335" y="23433"/>
                  </a:cubicBezTo>
                  <a:cubicBezTo>
                    <a:pt x="4404" y="22766"/>
                    <a:pt x="4462" y="22099"/>
                    <a:pt x="4508" y="21432"/>
                  </a:cubicBezTo>
                  <a:cubicBezTo>
                    <a:pt x="4531" y="21110"/>
                    <a:pt x="4542" y="20788"/>
                    <a:pt x="4565" y="20454"/>
                  </a:cubicBezTo>
                  <a:cubicBezTo>
                    <a:pt x="4577" y="20293"/>
                    <a:pt x="4577" y="20121"/>
                    <a:pt x="4577" y="19960"/>
                  </a:cubicBezTo>
                  <a:cubicBezTo>
                    <a:pt x="4588" y="19799"/>
                    <a:pt x="4600" y="19661"/>
                    <a:pt x="4577" y="19511"/>
                  </a:cubicBezTo>
                  <a:lnTo>
                    <a:pt x="4818" y="19511"/>
                  </a:lnTo>
                  <a:cubicBezTo>
                    <a:pt x="4784" y="19787"/>
                    <a:pt x="4784" y="20075"/>
                    <a:pt x="4784" y="20351"/>
                  </a:cubicBezTo>
                  <a:cubicBezTo>
                    <a:pt x="4772" y="20661"/>
                    <a:pt x="4772" y="20960"/>
                    <a:pt x="4761" y="21271"/>
                  </a:cubicBezTo>
                  <a:cubicBezTo>
                    <a:pt x="4761" y="21880"/>
                    <a:pt x="4761" y="22501"/>
                    <a:pt x="4749" y="23111"/>
                  </a:cubicBezTo>
                  <a:cubicBezTo>
                    <a:pt x="4749" y="23128"/>
                    <a:pt x="4764" y="23136"/>
                    <a:pt x="4778" y="23136"/>
                  </a:cubicBezTo>
                  <a:cubicBezTo>
                    <a:pt x="4792" y="23136"/>
                    <a:pt x="4807" y="23128"/>
                    <a:pt x="4807" y="23111"/>
                  </a:cubicBezTo>
                  <a:cubicBezTo>
                    <a:pt x="4818" y="22501"/>
                    <a:pt x="4853" y="21892"/>
                    <a:pt x="4887" y="21294"/>
                  </a:cubicBezTo>
                  <a:cubicBezTo>
                    <a:pt x="4899" y="20983"/>
                    <a:pt x="4910" y="20684"/>
                    <a:pt x="4910" y="20385"/>
                  </a:cubicBezTo>
                  <a:cubicBezTo>
                    <a:pt x="4933" y="20098"/>
                    <a:pt x="4933" y="19799"/>
                    <a:pt x="4922" y="19511"/>
                  </a:cubicBezTo>
                  <a:lnTo>
                    <a:pt x="5129" y="19511"/>
                  </a:lnTo>
                  <a:lnTo>
                    <a:pt x="5129" y="19914"/>
                  </a:lnTo>
                  <a:cubicBezTo>
                    <a:pt x="5129" y="20040"/>
                    <a:pt x="5129" y="20201"/>
                    <a:pt x="5140" y="20339"/>
                  </a:cubicBezTo>
                  <a:lnTo>
                    <a:pt x="5140" y="21225"/>
                  </a:lnTo>
                  <a:cubicBezTo>
                    <a:pt x="5140" y="21811"/>
                    <a:pt x="5129" y="22386"/>
                    <a:pt x="5117" y="22961"/>
                  </a:cubicBezTo>
                  <a:cubicBezTo>
                    <a:pt x="5106" y="23295"/>
                    <a:pt x="5106" y="23640"/>
                    <a:pt x="5094" y="23973"/>
                  </a:cubicBezTo>
                  <a:cubicBezTo>
                    <a:pt x="5094" y="23996"/>
                    <a:pt x="5111" y="24008"/>
                    <a:pt x="5129" y="24008"/>
                  </a:cubicBezTo>
                  <a:cubicBezTo>
                    <a:pt x="5146" y="24008"/>
                    <a:pt x="5163" y="23996"/>
                    <a:pt x="5163" y="23973"/>
                  </a:cubicBezTo>
                  <a:cubicBezTo>
                    <a:pt x="5244" y="22812"/>
                    <a:pt x="5278" y="21650"/>
                    <a:pt x="5255" y="20477"/>
                  </a:cubicBezTo>
                  <a:cubicBezTo>
                    <a:pt x="5255" y="20316"/>
                    <a:pt x="5255" y="20155"/>
                    <a:pt x="5255" y="19983"/>
                  </a:cubicBezTo>
                  <a:cubicBezTo>
                    <a:pt x="5244" y="19822"/>
                    <a:pt x="5232" y="19684"/>
                    <a:pt x="5232" y="19523"/>
                  </a:cubicBezTo>
                  <a:lnTo>
                    <a:pt x="5543" y="19523"/>
                  </a:lnTo>
                  <a:cubicBezTo>
                    <a:pt x="5508" y="20132"/>
                    <a:pt x="5508" y="20730"/>
                    <a:pt x="5497" y="21340"/>
                  </a:cubicBezTo>
                  <a:cubicBezTo>
                    <a:pt x="5485" y="21949"/>
                    <a:pt x="5474" y="22582"/>
                    <a:pt x="5462" y="23214"/>
                  </a:cubicBezTo>
                  <a:cubicBezTo>
                    <a:pt x="5462" y="23231"/>
                    <a:pt x="5479" y="23240"/>
                    <a:pt x="5497" y="23240"/>
                  </a:cubicBezTo>
                  <a:cubicBezTo>
                    <a:pt x="5514" y="23240"/>
                    <a:pt x="5531" y="23231"/>
                    <a:pt x="5531" y="23214"/>
                  </a:cubicBezTo>
                  <a:lnTo>
                    <a:pt x="5612" y="21340"/>
                  </a:lnTo>
                  <a:cubicBezTo>
                    <a:pt x="5635" y="20730"/>
                    <a:pt x="5658" y="20132"/>
                    <a:pt x="5669" y="19523"/>
                  </a:cubicBezTo>
                  <a:lnTo>
                    <a:pt x="5830" y="19523"/>
                  </a:lnTo>
                  <a:cubicBezTo>
                    <a:pt x="5819" y="19799"/>
                    <a:pt x="5796" y="20063"/>
                    <a:pt x="5773" y="20328"/>
                  </a:cubicBezTo>
                  <a:cubicBezTo>
                    <a:pt x="5761" y="20592"/>
                    <a:pt x="5738" y="20903"/>
                    <a:pt x="5727" y="21179"/>
                  </a:cubicBezTo>
                  <a:cubicBezTo>
                    <a:pt x="5692" y="21754"/>
                    <a:pt x="5669" y="22317"/>
                    <a:pt x="5635" y="22892"/>
                  </a:cubicBezTo>
                  <a:cubicBezTo>
                    <a:pt x="5635" y="22915"/>
                    <a:pt x="5655" y="22927"/>
                    <a:pt x="5675" y="22927"/>
                  </a:cubicBezTo>
                  <a:cubicBezTo>
                    <a:pt x="5695" y="22927"/>
                    <a:pt x="5715" y="22915"/>
                    <a:pt x="5715" y="22892"/>
                  </a:cubicBezTo>
                  <a:cubicBezTo>
                    <a:pt x="5750" y="22317"/>
                    <a:pt x="5796" y="21754"/>
                    <a:pt x="5830" y="21179"/>
                  </a:cubicBezTo>
                  <a:cubicBezTo>
                    <a:pt x="5853" y="20891"/>
                    <a:pt x="5876" y="20604"/>
                    <a:pt x="5899" y="20328"/>
                  </a:cubicBezTo>
                  <a:cubicBezTo>
                    <a:pt x="5911" y="20052"/>
                    <a:pt x="5922" y="19799"/>
                    <a:pt x="5957" y="19523"/>
                  </a:cubicBezTo>
                  <a:lnTo>
                    <a:pt x="6049" y="19523"/>
                  </a:lnTo>
                  <a:cubicBezTo>
                    <a:pt x="6003" y="20178"/>
                    <a:pt x="5968" y="20822"/>
                    <a:pt x="5957" y="21466"/>
                  </a:cubicBezTo>
                  <a:cubicBezTo>
                    <a:pt x="5945" y="21788"/>
                    <a:pt x="5945" y="22122"/>
                    <a:pt x="5957" y="22455"/>
                  </a:cubicBezTo>
                  <a:cubicBezTo>
                    <a:pt x="5968" y="22777"/>
                    <a:pt x="5980" y="23122"/>
                    <a:pt x="6003" y="23456"/>
                  </a:cubicBezTo>
                  <a:cubicBezTo>
                    <a:pt x="6003" y="23467"/>
                    <a:pt x="6011" y="23473"/>
                    <a:pt x="6020" y="23473"/>
                  </a:cubicBezTo>
                  <a:cubicBezTo>
                    <a:pt x="6028" y="23473"/>
                    <a:pt x="6037" y="23467"/>
                    <a:pt x="6037" y="23456"/>
                  </a:cubicBezTo>
                  <a:cubicBezTo>
                    <a:pt x="6037" y="23122"/>
                    <a:pt x="6049" y="22800"/>
                    <a:pt x="6060" y="22467"/>
                  </a:cubicBezTo>
                  <a:cubicBezTo>
                    <a:pt x="6060" y="22133"/>
                    <a:pt x="6060" y="21800"/>
                    <a:pt x="6072" y="21466"/>
                  </a:cubicBezTo>
                  <a:cubicBezTo>
                    <a:pt x="6083" y="20822"/>
                    <a:pt x="6106" y="20167"/>
                    <a:pt x="6164" y="19534"/>
                  </a:cubicBezTo>
                  <a:lnTo>
                    <a:pt x="6393" y="19534"/>
                  </a:lnTo>
                  <a:cubicBezTo>
                    <a:pt x="6347" y="20753"/>
                    <a:pt x="6313" y="21972"/>
                    <a:pt x="6336" y="23191"/>
                  </a:cubicBezTo>
                  <a:cubicBezTo>
                    <a:pt x="6336" y="23214"/>
                    <a:pt x="6353" y="23226"/>
                    <a:pt x="6370" y="23226"/>
                  </a:cubicBezTo>
                  <a:cubicBezTo>
                    <a:pt x="6388" y="23226"/>
                    <a:pt x="6405" y="23214"/>
                    <a:pt x="6405" y="23191"/>
                  </a:cubicBezTo>
                  <a:cubicBezTo>
                    <a:pt x="6405" y="21972"/>
                    <a:pt x="6416" y="20753"/>
                    <a:pt x="6497" y="19534"/>
                  </a:cubicBezTo>
                  <a:lnTo>
                    <a:pt x="6819" y="19534"/>
                  </a:lnTo>
                  <a:cubicBezTo>
                    <a:pt x="6784" y="19833"/>
                    <a:pt x="6773" y="20132"/>
                    <a:pt x="6750" y="20443"/>
                  </a:cubicBezTo>
                  <a:cubicBezTo>
                    <a:pt x="6727" y="20776"/>
                    <a:pt x="6715" y="21110"/>
                    <a:pt x="6692" y="21443"/>
                  </a:cubicBezTo>
                  <a:cubicBezTo>
                    <a:pt x="6669" y="22122"/>
                    <a:pt x="6658" y="22789"/>
                    <a:pt x="6669" y="23467"/>
                  </a:cubicBezTo>
                  <a:cubicBezTo>
                    <a:pt x="6669" y="23490"/>
                    <a:pt x="6687" y="23502"/>
                    <a:pt x="6705" y="23502"/>
                  </a:cubicBezTo>
                  <a:cubicBezTo>
                    <a:pt x="6724" y="23502"/>
                    <a:pt x="6744" y="23490"/>
                    <a:pt x="6750" y="23467"/>
                  </a:cubicBezTo>
                  <a:cubicBezTo>
                    <a:pt x="6738" y="22800"/>
                    <a:pt x="6750" y="22133"/>
                    <a:pt x="6784" y="21455"/>
                  </a:cubicBezTo>
                  <a:cubicBezTo>
                    <a:pt x="6796" y="21121"/>
                    <a:pt x="6819" y="20799"/>
                    <a:pt x="6842" y="20466"/>
                  </a:cubicBezTo>
                  <a:cubicBezTo>
                    <a:pt x="6865" y="20155"/>
                    <a:pt x="6911" y="19833"/>
                    <a:pt x="6934" y="19523"/>
                  </a:cubicBezTo>
                  <a:lnTo>
                    <a:pt x="7060" y="19523"/>
                  </a:lnTo>
                  <a:cubicBezTo>
                    <a:pt x="6934" y="20604"/>
                    <a:pt x="6888" y="21696"/>
                    <a:pt x="6922" y="22777"/>
                  </a:cubicBezTo>
                  <a:cubicBezTo>
                    <a:pt x="6922" y="22794"/>
                    <a:pt x="6937" y="22803"/>
                    <a:pt x="6951" y="22803"/>
                  </a:cubicBezTo>
                  <a:cubicBezTo>
                    <a:pt x="6966" y="22803"/>
                    <a:pt x="6980" y="22794"/>
                    <a:pt x="6980" y="22777"/>
                  </a:cubicBezTo>
                  <a:cubicBezTo>
                    <a:pt x="7003" y="21696"/>
                    <a:pt x="7072" y="20604"/>
                    <a:pt x="7175" y="19523"/>
                  </a:cubicBezTo>
                  <a:lnTo>
                    <a:pt x="7302" y="19523"/>
                  </a:lnTo>
                  <a:cubicBezTo>
                    <a:pt x="7256" y="20063"/>
                    <a:pt x="7210" y="20592"/>
                    <a:pt x="7210" y="21121"/>
                  </a:cubicBezTo>
                  <a:cubicBezTo>
                    <a:pt x="7198" y="21662"/>
                    <a:pt x="7210" y="22237"/>
                    <a:pt x="7187" y="22777"/>
                  </a:cubicBezTo>
                  <a:cubicBezTo>
                    <a:pt x="7175" y="23099"/>
                    <a:pt x="7164" y="23421"/>
                    <a:pt x="7152" y="23732"/>
                  </a:cubicBezTo>
                  <a:cubicBezTo>
                    <a:pt x="7152" y="23743"/>
                    <a:pt x="7161" y="23749"/>
                    <a:pt x="7170" y="23749"/>
                  </a:cubicBezTo>
                  <a:cubicBezTo>
                    <a:pt x="7178" y="23749"/>
                    <a:pt x="7187" y="23743"/>
                    <a:pt x="7187" y="23732"/>
                  </a:cubicBezTo>
                  <a:cubicBezTo>
                    <a:pt x="7210" y="23180"/>
                    <a:pt x="7221" y="22628"/>
                    <a:pt x="7267" y="22076"/>
                  </a:cubicBezTo>
                  <a:cubicBezTo>
                    <a:pt x="7302" y="21524"/>
                    <a:pt x="7359" y="20972"/>
                    <a:pt x="7371" y="20420"/>
                  </a:cubicBezTo>
                  <a:cubicBezTo>
                    <a:pt x="7371" y="20121"/>
                    <a:pt x="7382" y="19822"/>
                    <a:pt x="7394" y="19523"/>
                  </a:cubicBezTo>
                  <a:lnTo>
                    <a:pt x="7566" y="19523"/>
                  </a:lnTo>
                  <a:cubicBezTo>
                    <a:pt x="7509" y="20098"/>
                    <a:pt x="7509" y="20673"/>
                    <a:pt x="7497" y="21248"/>
                  </a:cubicBezTo>
                  <a:cubicBezTo>
                    <a:pt x="7474" y="21823"/>
                    <a:pt x="7451" y="22398"/>
                    <a:pt x="7428" y="22973"/>
                  </a:cubicBezTo>
                  <a:lnTo>
                    <a:pt x="7394" y="23962"/>
                  </a:lnTo>
                  <a:cubicBezTo>
                    <a:pt x="7394" y="23985"/>
                    <a:pt x="7408" y="23996"/>
                    <a:pt x="7424" y="23996"/>
                  </a:cubicBezTo>
                  <a:cubicBezTo>
                    <a:pt x="7440" y="23996"/>
                    <a:pt x="7457" y="23985"/>
                    <a:pt x="7463" y="23962"/>
                  </a:cubicBezTo>
                  <a:cubicBezTo>
                    <a:pt x="7486" y="23387"/>
                    <a:pt x="7520" y="22812"/>
                    <a:pt x="7543" y="22237"/>
                  </a:cubicBezTo>
                  <a:cubicBezTo>
                    <a:pt x="7566" y="21949"/>
                    <a:pt x="7578" y="21662"/>
                    <a:pt x="7589" y="21374"/>
                  </a:cubicBezTo>
                  <a:cubicBezTo>
                    <a:pt x="7601" y="21075"/>
                    <a:pt x="7635" y="20799"/>
                    <a:pt x="7647" y="20512"/>
                  </a:cubicBezTo>
                  <a:cubicBezTo>
                    <a:pt x="7670" y="20178"/>
                    <a:pt x="7681" y="19845"/>
                    <a:pt x="7681" y="19511"/>
                  </a:cubicBezTo>
                  <a:cubicBezTo>
                    <a:pt x="7842" y="19442"/>
                    <a:pt x="7808" y="19235"/>
                    <a:pt x="7808" y="19097"/>
                  </a:cubicBezTo>
                  <a:lnTo>
                    <a:pt x="7842" y="17787"/>
                  </a:lnTo>
                  <a:lnTo>
                    <a:pt x="7900" y="17787"/>
                  </a:lnTo>
                  <a:cubicBezTo>
                    <a:pt x="8038" y="17775"/>
                    <a:pt x="8222" y="17764"/>
                    <a:pt x="8279" y="17614"/>
                  </a:cubicBezTo>
                  <a:cubicBezTo>
                    <a:pt x="8302" y="17545"/>
                    <a:pt x="8314" y="17465"/>
                    <a:pt x="8302" y="17396"/>
                  </a:cubicBezTo>
                  <a:lnTo>
                    <a:pt x="8302" y="17097"/>
                  </a:lnTo>
                  <a:cubicBezTo>
                    <a:pt x="8302" y="16637"/>
                    <a:pt x="8291" y="16177"/>
                    <a:pt x="8279" y="15717"/>
                  </a:cubicBezTo>
                  <a:cubicBezTo>
                    <a:pt x="8268" y="15291"/>
                    <a:pt x="8279" y="14866"/>
                    <a:pt x="8256" y="14440"/>
                  </a:cubicBezTo>
                  <a:cubicBezTo>
                    <a:pt x="8268" y="14429"/>
                    <a:pt x="8279" y="14429"/>
                    <a:pt x="8291" y="14417"/>
                  </a:cubicBezTo>
                  <a:cubicBezTo>
                    <a:pt x="8693" y="14026"/>
                    <a:pt x="8532" y="13394"/>
                    <a:pt x="8647" y="12900"/>
                  </a:cubicBezTo>
                  <a:cubicBezTo>
                    <a:pt x="9038" y="12624"/>
                    <a:pt x="9372" y="12290"/>
                    <a:pt x="9648" y="11911"/>
                  </a:cubicBezTo>
                  <a:cubicBezTo>
                    <a:pt x="9981" y="11439"/>
                    <a:pt x="10234" y="10922"/>
                    <a:pt x="10384" y="10370"/>
                  </a:cubicBezTo>
                  <a:cubicBezTo>
                    <a:pt x="10545" y="9818"/>
                    <a:pt x="10648" y="9243"/>
                    <a:pt x="10683" y="8656"/>
                  </a:cubicBezTo>
                  <a:cubicBezTo>
                    <a:pt x="10729" y="8036"/>
                    <a:pt x="10717" y="7415"/>
                    <a:pt x="10648" y="6794"/>
                  </a:cubicBezTo>
                  <a:cubicBezTo>
                    <a:pt x="10499" y="5655"/>
                    <a:pt x="10016" y="4517"/>
                    <a:pt x="9015" y="3907"/>
                  </a:cubicBezTo>
                  <a:cubicBezTo>
                    <a:pt x="8739" y="3735"/>
                    <a:pt x="8452" y="3597"/>
                    <a:pt x="8153" y="3493"/>
                  </a:cubicBezTo>
                  <a:cubicBezTo>
                    <a:pt x="8153" y="3263"/>
                    <a:pt x="8176" y="3022"/>
                    <a:pt x="8187" y="2792"/>
                  </a:cubicBezTo>
                  <a:cubicBezTo>
                    <a:pt x="8187" y="2631"/>
                    <a:pt x="8245" y="2378"/>
                    <a:pt x="8072" y="2286"/>
                  </a:cubicBezTo>
                  <a:cubicBezTo>
                    <a:pt x="7992" y="2252"/>
                    <a:pt x="7900" y="2229"/>
                    <a:pt x="7808" y="2229"/>
                  </a:cubicBezTo>
                  <a:cubicBezTo>
                    <a:pt x="7808" y="2217"/>
                    <a:pt x="7808" y="2217"/>
                    <a:pt x="7808" y="2206"/>
                  </a:cubicBezTo>
                  <a:cubicBezTo>
                    <a:pt x="7796" y="2102"/>
                    <a:pt x="7785" y="1999"/>
                    <a:pt x="7785" y="1895"/>
                  </a:cubicBezTo>
                  <a:cubicBezTo>
                    <a:pt x="7773" y="1792"/>
                    <a:pt x="7762" y="1700"/>
                    <a:pt x="7750" y="1596"/>
                  </a:cubicBezTo>
                  <a:cubicBezTo>
                    <a:pt x="7704" y="1412"/>
                    <a:pt x="7497" y="1412"/>
                    <a:pt x="7336" y="1401"/>
                  </a:cubicBezTo>
                  <a:cubicBezTo>
                    <a:pt x="7267" y="987"/>
                    <a:pt x="7233" y="573"/>
                    <a:pt x="7221" y="147"/>
                  </a:cubicBezTo>
                  <a:cubicBezTo>
                    <a:pt x="7233" y="113"/>
                    <a:pt x="7210" y="90"/>
                    <a:pt x="7175" y="78"/>
                  </a:cubicBezTo>
                  <a:cubicBezTo>
                    <a:pt x="6865" y="32"/>
                    <a:pt x="6566" y="9"/>
                    <a:pt x="6256" y="9"/>
                  </a:cubicBezTo>
                  <a:cubicBezTo>
                    <a:pt x="6100" y="3"/>
                    <a:pt x="5945" y="1"/>
                    <a:pt x="5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107"/>
            <p:cNvSpPr/>
            <p:nvPr/>
          </p:nvSpPr>
          <p:spPr>
            <a:xfrm>
              <a:off x="1005620" y="1061679"/>
              <a:ext cx="353199" cy="128825"/>
            </a:xfrm>
            <a:custGeom>
              <a:avLst/>
              <a:gdLst/>
              <a:ahLst/>
              <a:cxnLst/>
              <a:rect l="l" t="t" r="r" b="b"/>
              <a:pathLst>
                <a:path w="3301" h="1204" extrusionOk="0">
                  <a:moveTo>
                    <a:pt x="1659" y="0"/>
                  </a:moveTo>
                  <a:cubicBezTo>
                    <a:pt x="1302" y="0"/>
                    <a:pt x="944" y="8"/>
                    <a:pt x="587" y="30"/>
                  </a:cubicBezTo>
                  <a:cubicBezTo>
                    <a:pt x="449" y="42"/>
                    <a:pt x="311" y="42"/>
                    <a:pt x="173" y="65"/>
                  </a:cubicBezTo>
                  <a:cubicBezTo>
                    <a:pt x="93" y="76"/>
                    <a:pt x="58" y="122"/>
                    <a:pt x="58" y="191"/>
                  </a:cubicBezTo>
                  <a:cubicBezTo>
                    <a:pt x="47" y="249"/>
                    <a:pt x="35" y="318"/>
                    <a:pt x="35" y="375"/>
                  </a:cubicBezTo>
                  <a:cubicBezTo>
                    <a:pt x="12" y="640"/>
                    <a:pt x="1" y="904"/>
                    <a:pt x="1" y="1134"/>
                  </a:cubicBezTo>
                  <a:lnTo>
                    <a:pt x="127" y="1134"/>
                  </a:lnTo>
                  <a:cubicBezTo>
                    <a:pt x="346" y="1123"/>
                    <a:pt x="564" y="1111"/>
                    <a:pt x="783" y="1111"/>
                  </a:cubicBezTo>
                  <a:cubicBezTo>
                    <a:pt x="967" y="1101"/>
                    <a:pt x="1154" y="1098"/>
                    <a:pt x="1341" y="1098"/>
                  </a:cubicBezTo>
                  <a:cubicBezTo>
                    <a:pt x="1597" y="1098"/>
                    <a:pt x="1853" y="1104"/>
                    <a:pt x="2105" y="1111"/>
                  </a:cubicBezTo>
                  <a:cubicBezTo>
                    <a:pt x="2507" y="1134"/>
                    <a:pt x="2898" y="1157"/>
                    <a:pt x="3301" y="1203"/>
                  </a:cubicBezTo>
                  <a:cubicBezTo>
                    <a:pt x="3266" y="1019"/>
                    <a:pt x="3243" y="824"/>
                    <a:pt x="3232" y="628"/>
                  </a:cubicBezTo>
                  <a:cubicBezTo>
                    <a:pt x="3209" y="444"/>
                    <a:pt x="3197" y="249"/>
                    <a:pt x="3174" y="53"/>
                  </a:cubicBezTo>
                  <a:cubicBezTo>
                    <a:pt x="2875" y="53"/>
                    <a:pt x="2576" y="19"/>
                    <a:pt x="2278" y="7"/>
                  </a:cubicBezTo>
                  <a:cubicBezTo>
                    <a:pt x="2071" y="3"/>
                    <a:pt x="1865" y="0"/>
                    <a:pt x="16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107"/>
            <p:cNvSpPr/>
            <p:nvPr/>
          </p:nvSpPr>
          <p:spPr>
            <a:xfrm>
              <a:off x="928153" y="1196820"/>
              <a:ext cx="478707" cy="90841"/>
            </a:xfrm>
            <a:custGeom>
              <a:avLst/>
              <a:gdLst/>
              <a:ahLst/>
              <a:cxnLst/>
              <a:rect l="l" t="t" r="r" b="b"/>
              <a:pathLst>
                <a:path w="4474" h="849" extrusionOk="0">
                  <a:moveTo>
                    <a:pt x="1951" y="1"/>
                  </a:moveTo>
                  <a:cubicBezTo>
                    <a:pt x="1760" y="1"/>
                    <a:pt x="1570" y="4"/>
                    <a:pt x="1380" y="9"/>
                  </a:cubicBezTo>
                  <a:cubicBezTo>
                    <a:pt x="1185" y="21"/>
                    <a:pt x="989" y="32"/>
                    <a:pt x="794" y="44"/>
                  </a:cubicBezTo>
                  <a:cubicBezTo>
                    <a:pt x="621" y="44"/>
                    <a:pt x="460" y="67"/>
                    <a:pt x="299" y="113"/>
                  </a:cubicBezTo>
                  <a:cubicBezTo>
                    <a:pt x="0" y="228"/>
                    <a:pt x="150" y="596"/>
                    <a:pt x="58" y="849"/>
                  </a:cubicBezTo>
                  <a:cubicBezTo>
                    <a:pt x="357" y="791"/>
                    <a:pt x="656" y="745"/>
                    <a:pt x="955" y="711"/>
                  </a:cubicBezTo>
                  <a:cubicBezTo>
                    <a:pt x="1463" y="645"/>
                    <a:pt x="1975" y="613"/>
                    <a:pt x="2486" y="613"/>
                  </a:cubicBezTo>
                  <a:cubicBezTo>
                    <a:pt x="2866" y="613"/>
                    <a:pt x="3245" y="630"/>
                    <a:pt x="3622" y="665"/>
                  </a:cubicBezTo>
                  <a:cubicBezTo>
                    <a:pt x="3852" y="688"/>
                    <a:pt x="4071" y="711"/>
                    <a:pt x="4289" y="745"/>
                  </a:cubicBezTo>
                  <a:lnTo>
                    <a:pt x="4473" y="780"/>
                  </a:lnTo>
                  <a:cubicBezTo>
                    <a:pt x="4450" y="665"/>
                    <a:pt x="4439" y="550"/>
                    <a:pt x="4427" y="435"/>
                  </a:cubicBezTo>
                  <a:cubicBezTo>
                    <a:pt x="4427" y="377"/>
                    <a:pt x="4439" y="205"/>
                    <a:pt x="4381" y="170"/>
                  </a:cubicBezTo>
                  <a:cubicBezTo>
                    <a:pt x="4324" y="159"/>
                    <a:pt x="4278" y="147"/>
                    <a:pt x="4220" y="147"/>
                  </a:cubicBezTo>
                  <a:lnTo>
                    <a:pt x="4059" y="124"/>
                  </a:lnTo>
                  <a:lnTo>
                    <a:pt x="3737" y="90"/>
                  </a:lnTo>
                  <a:cubicBezTo>
                    <a:pt x="3145" y="29"/>
                    <a:pt x="2546" y="1"/>
                    <a:pt x="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107"/>
            <p:cNvSpPr/>
            <p:nvPr/>
          </p:nvSpPr>
          <p:spPr>
            <a:xfrm>
              <a:off x="883855" y="1277176"/>
              <a:ext cx="567301" cy="142093"/>
            </a:xfrm>
            <a:custGeom>
              <a:avLst/>
              <a:gdLst/>
              <a:ahLst/>
              <a:cxnLst/>
              <a:rect l="l" t="t" r="r" b="b"/>
              <a:pathLst>
                <a:path w="5302" h="1328" extrusionOk="0">
                  <a:moveTo>
                    <a:pt x="2794" y="1"/>
                  </a:moveTo>
                  <a:cubicBezTo>
                    <a:pt x="2676" y="1"/>
                    <a:pt x="2557" y="2"/>
                    <a:pt x="2438" y="6"/>
                  </a:cubicBezTo>
                  <a:cubicBezTo>
                    <a:pt x="2013" y="17"/>
                    <a:pt x="1587" y="63"/>
                    <a:pt x="1173" y="109"/>
                  </a:cubicBezTo>
                  <a:cubicBezTo>
                    <a:pt x="782" y="167"/>
                    <a:pt x="391" y="236"/>
                    <a:pt x="0" y="339"/>
                  </a:cubicBezTo>
                  <a:cubicBezTo>
                    <a:pt x="58" y="672"/>
                    <a:pt x="69" y="1006"/>
                    <a:pt x="23" y="1328"/>
                  </a:cubicBezTo>
                  <a:cubicBezTo>
                    <a:pt x="391" y="1190"/>
                    <a:pt x="771" y="1075"/>
                    <a:pt x="1150" y="1006"/>
                  </a:cubicBezTo>
                  <a:cubicBezTo>
                    <a:pt x="1323" y="971"/>
                    <a:pt x="1495" y="948"/>
                    <a:pt x="1656" y="925"/>
                  </a:cubicBezTo>
                  <a:cubicBezTo>
                    <a:pt x="1679" y="914"/>
                    <a:pt x="1691" y="914"/>
                    <a:pt x="1702" y="914"/>
                  </a:cubicBezTo>
                  <a:cubicBezTo>
                    <a:pt x="2013" y="868"/>
                    <a:pt x="2323" y="845"/>
                    <a:pt x="2634" y="845"/>
                  </a:cubicBezTo>
                  <a:cubicBezTo>
                    <a:pt x="3266" y="845"/>
                    <a:pt x="3898" y="914"/>
                    <a:pt x="4519" y="1063"/>
                  </a:cubicBezTo>
                  <a:cubicBezTo>
                    <a:pt x="4761" y="1121"/>
                    <a:pt x="5002" y="1190"/>
                    <a:pt x="5244" y="1270"/>
                  </a:cubicBezTo>
                  <a:lnTo>
                    <a:pt x="5278" y="580"/>
                  </a:lnTo>
                  <a:cubicBezTo>
                    <a:pt x="5278" y="523"/>
                    <a:pt x="5290" y="443"/>
                    <a:pt x="5290" y="397"/>
                  </a:cubicBezTo>
                  <a:cubicBezTo>
                    <a:pt x="5290" y="351"/>
                    <a:pt x="5301" y="282"/>
                    <a:pt x="5255" y="259"/>
                  </a:cubicBezTo>
                  <a:cubicBezTo>
                    <a:pt x="5209" y="236"/>
                    <a:pt x="5163" y="224"/>
                    <a:pt x="5117" y="213"/>
                  </a:cubicBezTo>
                  <a:cubicBezTo>
                    <a:pt x="5060" y="213"/>
                    <a:pt x="5002" y="201"/>
                    <a:pt x="4945" y="190"/>
                  </a:cubicBezTo>
                  <a:cubicBezTo>
                    <a:pt x="4234" y="61"/>
                    <a:pt x="3515" y="1"/>
                    <a:pt x="27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107"/>
            <p:cNvSpPr/>
            <p:nvPr/>
          </p:nvSpPr>
          <p:spPr>
            <a:xfrm>
              <a:off x="947841" y="2948618"/>
              <a:ext cx="463941" cy="173550"/>
            </a:xfrm>
            <a:custGeom>
              <a:avLst/>
              <a:gdLst/>
              <a:ahLst/>
              <a:cxnLst/>
              <a:rect l="l" t="t" r="r" b="b"/>
              <a:pathLst>
                <a:path w="4336" h="1622" extrusionOk="0">
                  <a:moveTo>
                    <a:pt x="46" y="0"/>
                  </a:moveTo>
                  <a:cubicBezTo>
                    <a:pt x="46" y="0"/>
                    <a:pt x="46" y="12"/>
                    <a:pt x="46" y="12"/>
                  </a:cubicBezTo>
                  <a:cubicBezTo>
                    <a:pt x="23" y="529"/>
                    <a:pt x="12" y="1035"/>
                    <a:pt x="0" y="1552"/>
                  </a:cubicBezTo>
                  <a:cubicBezTo>
                    <a:pt x="0" y="1552"/>
                    <a:pt x="0" y="1564"/>
                    <a:pt x="12" y="1575"/>
                  </a:cubicBezTo>
                  <a:cubicBezTo>
                    <a:pt x="437" y="1575"/>
                    <a:pt x="851" y="1587"/>
                    <a:pt x="1277" y="1587"/>
                  </a:cubicBezTo>
                  <a:lnTo>
                    <a:pt x="3668" y="1621"/>
                  </a:lnTo>
                  <a:lnTo>
                    <a:pt x="4243" y="1621"/>
                  </a:lnTo>
                  <a:cubicBezTo>
                    <a:pt x="4324" y="1598"/>
                    <a:pt x="4301" y="1426"/>
                    <a:pt x="4301" y="1357"/>
                  </a:cubicBezTo>
                  <a:lnTo>
                    <a:pt x="4312" y="1081"/>
                  </a:lnTo>
                  <a:cubicBezTo>
                    <a:pt x="4312" y="725"/>
                    <a:pt x="4324" y="380"/>
                    <a:pt x="4335" y="35"/>
                  </a:cubicBezTo>
                  <a:lnTo>
                    <a:pt x="4335" y="35"/>
                  </a:lnTo>
                  <a:cubicBezTo>
                    <a:pt x="4013" y="81"/>
                    <a:pt x="3691" y="115"/>
                    <a:pt x="3358" y="127"/>
                  </a:cubicBezTo>
                  <a:cubicBezTo>
                    <a:pt x="3041" y="145"/>
                    <a:pt x="2723" y="154"/>
                    <a:pt x="2406" y="154"/>
                  </a:cubicBezTo>
                  <a:cubicBezTo>
                    <a:pt x="1930" y="154"/>
                    <a:pt x="1454" y="133"/>
                    <a:pt x="978" y="92"/>
                  </a:cubicBezTo>
                  <a:cubicBezTo>
                    <a:pt x="771" y="81"/>
                    <a:pt x="575" y="58"/>
                    <a:pt x="368" y="35"/>
                  </a:cubicBezTo>
                  <a:cubicBezTo>
                    <a:pt x="265" y="23"/>
                    <a:pt x="150" y="12"/>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107"/>
            <p:cNvSpPr/>
            <p:nvPr/>
          </p:nvSpPr>
          <p:spPr>
            <a:xfrm>
              <a:off x="906004" y="2600334"/>
              <a:ext cx="553712" cy="352557"/>
            </a:xfrm>
            <a:custGeom>
              <a:avLst/>
              <a:gdLst/>
              <a:ahLst/>
              <a:cxnLst/>
              <a:rect l="l" t="t" r="r" b="b"/>
              <a:pathLst>
                <a:path w="5175" h="3295" extrusionOk="0">
                  <a:moveTo>
                    <a:pt x="5140" y="1"/>
                  </a:moveTo>
                  <a:cubicBezTo>
                    <a:pt x="4968" y="93"/>
                    <a:pt x="4772" y="150"/>
                    <a:pt x="4577" y="162"/>
                  </a:cubicBezTo>
                  <a:cubicBezTo>
                    <a:pt x="4266" y="208"/>
                    <a:pt x="3944" y="196"/>
                    <a:pt x="3622" y="208"/>
                  </a:cubicBezTo>
                  <a:cubicBezTo>
                    <a:pt x="3224" y="215"/>
                    <a:pt x="2826" y="221"/>
                    <a:pt x="2427" y="221"/>
                  </a:cubicBezTo>
                  <a:cubicBezTo>
                    <a:pt x="2136" y="221"/>
                    <a:pt x="1844" y="218"/>
                    <a:pt x="1553" y="208"/>
                  </a:cubicBezTo>
                  <a:cubicBezTo>
                    <a:pt x="1208" y="185"/>
                    <a:pt x="874" y="162"/>
                    <a:pt x="529" y="127"/>
                  </a:cubicBezTo>
                  <a:cubicBezTo>
                    <a:pt x="380" y="116"/>
                    <a:pt x="230" y="93"/>
                    <a:pt x="92" y="70"/>
                  </a:cubicBezTo>
                  <a:lnTo>
                    <a:pt x="92" y="70"/>
                  </a:lnTo>
                  <a:cubicBezTo>
                    <a:pt x="104" y="909"/>
                    <a:pt x="69" y="1737"/>
                    <a:pt x="46" y="2577"/>
                  </a:cubicBezTo>
                  <a:cubicBezTo>
                    <a:pt x="35" y="2726"/>
                    <a:pt x="0" y="2933"/>
                    <a:pt x="150" y="3025"/>
                  </a:cubicBezTo>
                  <a:cubicBezTo>
                    <a:pt x="276" y="3094"/>
                    <a:pt x="426" y="3129"/>
                    <a:pt x="575" y="3140"/>
                  </a:cubicBezTo>
                  <a:cubicBezTo>
                    <a:pt x="955" y="3198"/>
                    <a:pt x="1334" y="3232"/>
                    <a:pt x="1714" y="3267"/>
                  </a:cubicBezTo>
                  <a:cubicBezTo>
                    <a:pt x="2013" y="3285"/>
                    <a:pt x="2312" y="3294"/>
                    <a:pt x="2611" y="3294"/>
                  </a:cubicBezTo>
                  <a:cubicBezTo>
                    <a:pt x="3059" y="3294"/>
                    <a:pt x="3507" y="3274"/>
                    <a:pt x="3956" y="3232"/>
                  </a:cubicBezTo>
                  <a:cubicBezTo>
                    <a:pt x="4140" y="3221"/>
                    <a:pt x="4324" y="3198"/>
                    <a:pt x="4508" y="3186"/>
                  </a:cubicBezTo>
                  <a:lnTo>
                    <a:pt x="4726" y="3163"/>
                  </a:lnTo>
                  <a:lnTo>
                    <a:pt x="4726" y="3140"/>
                  </a:lnTo>
                  <a:cubicBezTo>
                    <a:pt x="4726" y="3100"/>
                    <a:pt x="4758" y="3080"/>
                    <a:pt x="4790" y="3080"/>
                  </a:cubicBezTo>
                  <a:cubicBezTo>
                    <a:pt x="4821" y="3080"/>
                    <a:pt x="4853" y="3100"/>
                    <a:pt x="4853" y="3140"/>
                  </a:cubicBezTo>
                  <a:cubicBezTo>
                    <a:pt x="4922" y="3129"/>
                    <a:pt x="4991" y="3129"/>
                    <a:pt x="5060" y="3106"/>
                  </a:cubicBezTo>
                  <a:cubicBezTo>
                    <a:pt x="5152" y="3094"/>
                    <a:pt x="5175" y="3037"/>
                    <a:pt x="5175" y="2945"/>
                  </a:cubicBezTo>
                  <a:lnTo>
                    <a:pt x="5175" y="2669"/>
                  </a:lnTo>
                  <a:lnTo>
                    <a:pt x="5175" y="2117"/>
                  </a:lnTo>
                  <a:cubicBezTo>
                    <a:pt x="5163" y="1737"/>
                    <a:pt x="5152" y="1346"/>
                    <a:pt x="5152" y="967"/>
                  </a:cubicBezTo>
                  <a:cubicBezTo>
                    <a:pt x="5152" y="645"/>
                    <a:pt x="5140" y="323"/>
                    <a:pt x="5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107"/>
            <p:cNvSpPr/>
            <p:nvPr/>
          </p:nvSpPr>
          <p:spPr>
            <a:xfrm>
              <a:off x="850578" y="2438016"/>
              <a:ext cx="643590" cy="169591"/>
            </a:xfrm>
            <a:custGeom>
              <a:avLst/>
              <a:gdLst/>
              <a:ahLst/>
              <a:cxnLst/>
              <a:rect l="l" t="t" r="r" b="b"/>
              <a:pathLst>
                <a:path w="6015" h="1585" extrusionOk="0">
                  <a:moveTo>
                    <a:pt x="6015" y="0"/>
                  </a:moveTo>
                  <a:lnTo>
                    <a:pt x="6015" y="0"/>
                  </a:lnTo>
                  <a:cubicBezTo>
                    <a:pt x="5566" y="288"/>
                    <a:pt x="5083" y="495"/>
                    <a:pt x="4577" y="609"/>
                  </a:cubicBezTo>
                  <a:cubicBezTo>
                    <a:pt x="4135" y="696"/>
                    <a:pt x="3692" y="740"/>
                    <a:pt x="3249" y="740"/>
                  </a:cubicBezTo>
                  <a:cubicBezTo>
                    <a:pt x="3048" y="740"/>
                    <a:pt x="2847" y="731"/>
                    <a:pt x="2646" y="713"/>
                  </a:cubicBezTo>
                  <a:cubicBezTo>
                    <a:pt x="2370" y="701"/>
                    <a:pt x="2082" y="690"/>
                    <a:pt x="1795" y="655"/>
                  </a:cubicBezTo>
                  <a:lnTo>
                    <a:pt x="1760" y="655"/>
                  </a:lnTo>
                  <a:cubicBezTo>
                    <a:pt x="1438" y="632"/>
                    <a:pt x="1128" y="575"/>
                    <a:pt x="817" y="506"/>
                  </a:cubicBezTo>
                  <a:cubicBezTo>
                    <a:pt x="564" y="437"/>
                    <a:pt x="323" y="357"/>
                    <a:pt x="93" y="242"/>
                  </a:cubicBezTo>
                  <a:lnTo>
                    <a:pt x="93" y="242"/>
                  </a:lnTo>
                  <a:cubicBezTo>
                    <a:pt x="242" y="632"/>
                    <a:pt x="1" y="1196"/>
                    <a:pt x="495" y="1391"/>
                  </a:cubicBezTo>
                  <a:cubicBezTo>
                    <a:pt x="771" y="1472"/>
                    <a:pt x="1047" y="1518"/>
                    <a:pt x="1346" y="1518"/>
                  </a:cubicBezTo>
                  <a:cubicBezTo>
                    <a:pt x="1668" y="1552"/>
                    <a:pt x="1990" y="1564"/>
                    <a:pt x="2312" y="1575"/>
                  </a:cubicBezTo>
                  <a:cubicBezTo>
                    <a:pt x="2504" y="1582"/>
                    <a:pt x="2696" y="1585"/>
                    <a:pt x="2888" y="1585"/>
                  </a:cubicBezTo>
                  <a:cubicBezTo>
                    <a:pt x="3352" y="1585"/>
                    <a:pt x="3815" y="1569"/>
                    <a:pt x="4278" y="1552"/>
                  </a:cubicBezTo>
                  <a:cubicBezTo>
                    <a:pt x="4566" y="1541"/>
                    <a:pt x="4865" y="1541"/>
                    <a:pt x="5152" y="1506"/>
                  </a:cubicBezTo>
                  <a:cubicBezTo>
                    <a:pt x="5348" y="1495"/>
                    <a:pt x="5520" y="1426"/>
                    <a:pt x="5670" y="1311"/>
                  </a:cubicBezTo>
                  <a:cubicBezTo>
                    <a:pt x="5670" y="1299"/>
                    <a:pt x="5681" y="1288"/>
                    <a:pt x="5693" y="1276"/>
                  </a:cubicBezTo>
                  <a:cubicBezTo>
                    <a:pt x="5727" y="1242"/>
                    <a:pt x="5762" y="1207"/>
                    <a:pt x="5796" y="1161"/>
                  </a:cubicBezTo>
                  <a:cubicBezTo>
                    <a:pt x="5888" y="954"/>
                    <a:pt x="5946" y="724"/>
                    <a:pt x="5946" y="495"/>
                  </a:cubicBezTo>
                  <a:cubicBezTo>
                    <a:pt x="5957" y="322"/>
                    <a:pt x="5980" y="161"/>
                    <a:pt x="6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107"/>
            <p:cNvSpPr/>
            <p:nvPr/>
          </p:nvSpPr>
          <p:spPr>
            <a:xfrm>
              <a:off x="864167" y="2478568"/>
              <a:ext cx="623902" cy="130323"/>
            </a:xfrm>
            <a:custGeom>
              <a:avLst/>
              <a:gdLst/>
              <a:ahLst/>
              <a:cxnLst/>
              <a:rect l="l" t="t" r="r" b="b"/>
              <a:pathLst>
                <a:path w="5831" h="1218" extrusionOk="0">
                  <a:moveTo>
                    <a:pt x="5830" y="1"/>
                  </a:moveTo>
                  <a:cubicBezTo>
                    <a:pt x="5451" y="207"/>
                    <a:pt x="5037" y="368"/>
                    <a:pt x="4611" y="472"/>
                  </a:cubicBezTo>
                  <a:cubicBezTo>
                    <a:pt x="4127" y="567"/>
                    <a:pt x="3632" y="619"/>
                    <a:pt x="3137" y="619"/>
                  </a:cubicBezTo>
                  <a:cubicBezTo>
                    <a:pt x="2915" y="619"/>
                    <a:pt x="2693" y="608"/>
                    <a:pt x="2473" y="587"/>
                  </a:cubicBezTo>
                  <a:cubicBezTo>
                    <a:pt x="2162" y="575"/>
                    <a:pt x="1840" y="552"/>
                    <a:pt x="1530" y="518"/>
                  </a:cubicBezTo>
                  <a:lnTo>
                    <a:pt x="1495" y="518"/>
                  </a:lnTo>
                  <a:cubicBezTo>
                    <a:pt x="1139" y="483"/>
                    <a:pt x="794" y="426"/>
                    <a:pt x="449" y="345"/>
                  </a:cubicBezTo>
                  <a:cubicBezTo>
                    <a:pt x="299" y="311"/>
                    <a:pt x="161" y="265"/>
                    <a:pt x="23" y="219"/>
                  </a:cubicBezTo>
                  <a:lnTo>
                    <a:pt x="23" y="219"/>
                  </a:lnTo>
                  <a:cubicBezTo>
                    <a:pt x="35" y="541"/>
                    <a:pt x="0" y="874"/>
                    <a:pt x="357" y="1024"/>
                  </a:cubicBezTo>
                  <a:cubicBezTo>
                    <a:pt x="633" y="1104"/>
                    <a:pt x="920" y="1150"/>
                    <a:pt x="1208" y="1150"/>
                  </a:cubicBezTo>
                  <a:cubicBezTo>
                    <a:pt x="1541" y="1185"/>
                    <a:pt x="1863" y="1196"/>
                    <a:pt x="2185" y="1208"/>
                  </a:cubicBezTo>
                  <a:cubicBezTo>
                    <a:pt x="2377" y="1215"/>
                    <a:pt x="2569" y="1217"/>
                    <a:pt x="2761" y="1217"/>
                  </a:cubicBezTo>
                  <a:cubicBezTo>
                    <a:pt x="3225" y="1217"/>
                    <a:pt x="3688" y="1201"/>
                    <a:pt x="4151" y="1185"/>
                  </a:cubicBezTo>
                  <a:cubicBezTo>
                    <a:pt x="4439" y="1173"/>
                    <a:pt x="4738" y="1173"/>
                    <a:pt x="5025" y="1139"/>
                  </a:cubicBezTo>
                  <a:cubicBezTo>
                    <a:pt x="5209" y="1116"/>
                    <a:pt x="5393" y="1047"/>
                    <a:pt x="5531" y="932"/>
                  </a:cubicBezTo>
                  <a:cubicBezTo>
                    <a:pt x="5543" y="920"/>
                    <a:pt x="5554" y="920"/>
                    <a:pt x="5566" y="909"/>
                  </a:cubicBezTo>
                  <a:cubicBezTo>
                    <a:pt x="5600" y="874"/>
                    <a:pt x="5635" y="828"/>
                    <a:pt x="5658" y="794"/>
                  </a:cubicBezTo>
                  <a:cubicBezTo>
                    <a:pt x="5761" y="587"/>
                    <a:pt x="5819" y="357"/>
                    <a:pt x="5819" y="127"/>
                  </a:cubicBezTo>
                  <a:cubicBezTo>
                    <a:pt x="5830" y="81"/>
                    <a:pt x="5830" y="47"/>
                    <a:pt x="5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107"/>
            <p:cNvSpPr/>
            <p:nvPr/>
          </p:nvSpPr>
          <p:spPr>
            <a:xfrm>
              <a:off x="971167" y="2745533"/>
              <a:ext cx="50610" cy="50610"/>
            </a:xfrm>
            <a:custGeom>
              <a:avLst/>
              <a:gdLst/>
              <a:ahLst/>
              <a:cxnLst/>
              <a:rect l="l" t="t" r="r" b="b"/>
              <a:pathLst>
                <a:path w="473" h="473" extrusionOk="0">
                  <a:moveTo>
                    <a:pt x="242" y="1"/>
                  </a:moveTo>
                  <a:cubicBezTo>
                    <a:pt x="104" y="1"/>
                    <a:pt x="1" y="104"/>
                    <a:pt x="1" y="231"/>
                  </a:cubicBezTo>
                  <a:cubicBezTo>
                    <a:pt x="1" y="357"/>
                    <a:pt x="104" y="461"/>
                    <a:pt x="242" y="472"/>
                  </a:cubicBezTo>
                  <a:cubicBezTo>
                    <a:pt x="369" y="472"/>
                    <a:pt x="472" y="357"/>
                    <a:pt x="472" y="231"/>
                  </a:cubicBezTo>
                  <a:cubicBezTo>
                    <a:pt x="472" y="104"/>
                    <a:pt x="369"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107"/>
            <p:cNvSpPr/>
            <p:nvPr/>
          </p:nvSpPr>
          <p:spPr>
            <a:xfrm>
              <a:off x="1070890" y="2745533"/>
              <a:ext cx="50503" cy="49326"/>
            </a:xfrm>
            <a:custGeom>
              <a:avLst/>
              <a:gdLst/>
              <a:ahLst/>
              <a:cxnLst/>
              <a:rect l="l" t="t" r="r" b="b"/>
              <a:pathLst>
                <a:path w="472" h="461" extrusionOk="0">
                  <a:moveTo>
                    <a:pt x="242" y="1"/>
                  </a:moveTo>
                  <a:cubicBezTo>
                    <a:pt x="115" y="1"/>
                    <a:pt x="0" y="104"/>
                    <a:pt x="0" y="231"/>
                  </a:cubicBezTo>
                  <a:cubicBezTo>
                    <a:pt x="0" y="357"/>
                    <a:pt x="115" y="461"/>
                    <a:pt x="242" y="461"/>
                  </a:cubicBezTo>
                  <a:cubicBezTo>
                    <a:pt x="368" y="461"/>
                    <a:pt x="472" y="357"/>
                    <a:pt x="472" y="231"/>
                  </a:cubicBezTo>
                  <a:cubicBezTo>
                    <a:pt x="472" y="104"/>
                    <a:pt x="368"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107"/>
            <p:cNvSpPr/>
            <p:nvPr/>
          </p:nvSpPr>
          <p:spPr>
            <a:xfrm>
              <a:off x="1171791" y="2745533"/>
              <a:ext cx="49326" cy="50610"/>
            </a:xfrm>
            <a:custGeom>
              <a:avLst/>
              <a:gdLst/>
              <a:ahLst/>
              <a:cxnLst/>
              <a:rect l="l" t="t" r="r" b="b"/>
              <a:pathLst>
                <a:path w="461" h="473" extrusionOk="0">
                  <a:moveTo>
                    <a:pt x="230" y="1"/>
                  </a:moveTo>
                  <a:cubicBezTo>
                    <a:pt x="104" y="1"/>
                    <a:pt x="0" y="104"/>
                    <a:pt x="0" y="231"/>
                  </a:cubicBezTo>
                  <a:cubicBezTo>
                    <a:pt x="0" y="357"/>
                    <a:pt x="104" y="461"/>
                    <a:pt x="230" y="472"/>
                  </a:cubicBezTo>
                  <a:cubicBezTo>
                    <a:pt x="357" y="472"/>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107"/>
            <p:cNvSpPr/>
            <p:nvPr/>
          </p:nvSpPr>
          <p:spPr>
            <a:xfrm>
              <a:off x="1271408" y="2745533"/>
              <a:ext cx="49326" cy="49326"/>
            </a:xfrm>
            <a:custGeom>
              <a:avLst/>
              <a:gdLst/>
              <a:ahLst/>
              <a:cxnLst/>
              <a:rect l="l" t="t" r="r" b="b"/>
              <a:pathLst>
                <a:path w="461" h="461" extrusionOk="0">
                  <a:moveTo>
                    <a:pt x="230" y="1"/>
                  </a:moveTo>
                  <a:cubicBezTo>
                    <a:pt x="104" y="1"/>
                    <a:pt x="0" y="104"/>
                    <a:pt x="0" y="231"/>
                  </a:cubicBezTo>
                  <a:cubicBezTo>
                    <a:pt x="0" y="357"/>
                    <a:pt x="104" y="461"/>
                    <a:pt x="230" y="461"/>
                  </a:cubicBezTo>
                  <a:cubicBezTo>
                    <a:pt x="357" y="461"/>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107"/>
            <p:cNvSpPr/>
            <p:nvPr/>
          </p:nvSpPr>
          <p:spPr>
            <a:xfrm>
              <a:off x="1371025" y="2745533"/>
              <a:ext cx="50610" cy="49326"/>
            </a:xfrm>
            <a:custGeom>
              <a:avLst/>
              <a:gdLst/>
              <a:ahLst/>
              <a:cxnLst/>
              <a:rect l="l" t="t" r="r" b="b"/>
              <a:pathLst>
                <a:path w="473" h="461" extrusionOk="0">
                  <a:moveTo>
                    <a:pt x="231" y="1"/>
                  </a:moveTo>
                  <a:cubicBezTo>
                    <a:pt x="104" y="1"/>
                    <a:pt x="1" y="104"/>
                    <a:pt x="1" y="231"/>
                  </a:cubicBezTo>
                  <a:cubicBezTo>
                    <a:pt x="1" y="357"/>
                    <a:pt x="104" y="461"/>
                    <a:pt x="231" y="461"/>
                  </a:cubicBezTo>
                  <a:cubicBezTo>
                    <a:pt x="369" y="461"/>
                    <a:pt x="472" y="357"/>
                    <a:pt x="472" y="231"/>
                  </a:cubicBezTo>
                  <a:cubicBezTo>
                    <a:pt x="472" y="104"/>
                    <a:pt x="369" y="1"/>
                    <a:pt x="2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107"/>
            <p:cNvSpPr/>
            <p:nvPr/>
          </p:nvSpPr>
          <p:spPr>
            <a:xfrm>
              <a:off x="969990" y="2661538"/>
              <a:ext cx="444254" cy="19367"/>
            </a:xfrm>
            <a:custGeom>
              <a:avLst/>
              <a:gdLst/>
              <a:ahLst/>
              <a:cxnLst/>
              <a:rect l="l" t="t" r="r" b="b"/>
              <a:pathLst>
                <a:path w="4152" h="181" extrusionOk="0">
                  <a:moveTo>
                    <a:pt x="159" y="1"/>
                  </a:moveTo>
                  <a:cubicBezTo>
                    <a:pt x="103" y="1"/>
                    <a:pt x="50" y="21"/>
                    <a:pt x="12" y="50"/>
                  </a:cubicBezTo>
                  <a:cubicBezTo>
                    <a:pt x="0" y="61"/>
                    <a:pt x="0" y="73"/>
                    <a:pt x="12" y="84"/>
                  </a:cubicBezTo>
                  <a:lnTo>
                    <a:pt x="12" y="73"/>
                  </a:lnTo>
                  <a:cubicBezTo>
                    <a:pt x="50" y="111"/>
                    <a:pt x="104" y="133"/>
                    <a:pt x="160" y="133"/>
                  </a:cubicBezTo>
                  <a:cubicBezTo>
                    <a:pt x="172" y="133"/>
                    <a:pt x="184" y="132"/>
                    <a:pt x="196" y="130"/>
                  </a:cubicBezTo>
                  <a:cubicBezTo>
                    <a:pt x="276" y="142"/>
                    <a:pt x="368" y="142"/>
                    <a:pt x="449" y="153"/>
                  </a:cubicBezTo>
                  <a:cubicBezTo>
                    <a:pt x="610" y="153"/>
                    <a:pt x="782" y="165"/>
                    <a:pt x="943" y="165"/>
                  </a:cubicBezTo>
                  <a:cubicBezTo>
                    <a:pt x="1300" y="176"/>
                    <a:pt x="1645" y="176"/>
                    <a:pt x="2001" y="176"/>
                  </a:cubicBezTo>
                  <a:cubicBezTo>
                    <a:pt x="2186" y="179"/>
                    <a:pt x="2371" y="181"/>
                    <a:pt x="2556" y="181"/>
                  </a:cubicBezTo>
                  <a:cubicBezTo>
                    <a:pt x="3062" y="181"/>
                    <a:pt x="3569" y="170"/>
                    <a:pt x="4082" y="153"/>
                  </a:cubicBezTo>
                  <a:cubicBezTo>
                    <a:pt x="4151" y="153"/>
                    <a:pt x="4151" y="50"/>
                    <a:pt x="4082" y="50"/>
                  </a:cubicBezTo>
                  <a:cubicBezTo>
                    <a:pt x="3381" y="61"/>
                    <a:pt x="2691" y="61"/>
                    <a:pt x="2001" y="61"/>
                  </a:cubicBezTo>
                  <a:cubicBezTo>
                    <a:pt x="1656" y="61"/>
                    <a:pt x="1311" y="38"/>
                    <a:pt x="966" y="27"/>
                  </a:cubicBezTo>
                  <a:lnTo>
                    <a:pt x="449" y="4"/>
                  </a:lnTo>
                  <a:lnTo>
                    <a:pt x="196" y="4"/>
                  </a:ln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107"/>
            <p:cNvSpPr/>
            <p:nvPr/>
          </p:nvSpPr>
          <p:spPr>
            <a:xfrm>
              <a:off x="969990" y="2860878"/>
              <a:ext cx="444254" cy="20651"/>
            </a:xfrm>
            <a:custGeom>
              <a:avLst/>
              <a:gdLst/>
              <a:ahLst/>
              <a:cxnLst/>
              <a:rect l="l" t="t" r="r" b="b"/>
              <a:pathLst>
                <a:path w="4152" h="193" extrusionOk="0">
                  <a:moveTo>
                    <a:pt x="159" y="1"/>
                  </a:moveTo>
                  <a:cubicBezTo>
                    <a:pt x="103" y="1"/>
                    <a:pt x="50" y="21"/>
                    <a:pt x="12" y="50"/>
                  </a:cubicBezTo>
                  <a:cubicBezTo>
                    <a:pt x="0" y="61"/>
                    <a:pt x="0" y="73"/>
                    <a:pt x="12" y="84"/>
                  </a:cubicBezTo>
                  <a:cubicBezTo>
                    <a:pt x="58" y="130"/>
                    <a:pt x="127" y="153"/>
                    <a:pt x="196" y="153"/>
                  </a:cubicBezTo>
                  <a:cubicBezTo>
                    <a:pt x="276" y="153"/>
                    <a:pt x="368" y="165"/>
                    <a:pt x="449" y="165"/>
                  </a:cubicBezTo>
                  <a:cubicBezTo>
                    <a:pt x="610" y="165"/>
                    <a:pt x="782" y="176"/>
                    <a:pt x="943" y="176"/>
                  </a:cubicBezTo>
                  <a:cubicBezTo>
                    <a:pt x="1300" y="176"/>
                    <a:pt x="1645" y="188"/>
                    <a:pt x="2001" y="188"/>
                  </a:cubicBezTo>
                  <a:cubicBezTo>
                    <a:pt x="2186" y="191"/>
                    <a:pt x="2371" y="192"/>
                    <a:pt x="2556" y="192"/>
                  </a:cubicBezTo>
                  <a:cubicBezTo>
                    <a:pt x="3062" y="192"/>
                    <a:pt x="3569" y="182"/>
                    <a:pt x="4082" y="165"/>
                  </a:cubicBezTo>
                  <a:cubicBezTo>
                    <a:pt x="4151" y="165"/>
                    <a:pt x="4151" y="61"/>
                    <a:pt x="4082" y="61"/>
                  </a:cubicBezTo>
                  <a:cubicBezTo>
                    <a:pt x="3732" y="67"/>
                    <a:pt x="3384" y="70"/>
                    <a:pt x="3037" y="70"/>
                  </a:cubicBezTo>
                  <a:cubicBezTo>
                    <a:pt x="2691" y="70"/>
                    <a:pt x="2346" y="67"/>
                    <a:pt x="2001" y="61"/>
                  </a:cubicBezTo>
                  <a:cubicBezTo>
                    <a:pt x="1656" y="61"/>
                    <a:pt x="1311" y="50"/>
                    <a:pt x="966" y="38"/>
                  </a:cubicBezTo>
                  <a:lnTo>
                    <a:pt x="449" y="15"/>
                  </a:lnTo>
                  <a:cubicBezTo>
                    <a:pt x="368" y="15"/>
                    <a:pt x="276" y="4"/>
                    <a:pt x="196" y="4"/>
                  </a:cubicBez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107"/>
            <p:cNvSpPr/>
            <p:nvPr/>
          </p:nvSpPr>
          <p:spPr>
            <a:xfrm>
              <a:off x="976089" y="1446771"/>
              <a:ext cx="158570" cy="876845"/>
            </a:xfrm>
            <a:custGeom>
              <a:avLst/>
              <a:gdLst/>
              <a:ahLst/>
              <a:cxnLst/>
              <a:rect l="l" t="t" r="r" b="b"/>
              <a:pathLst>
                <a:path w="1482" h="8195" extrusionOk="0">
                  <a:moveTo>
                    <a:pt x="1090" y="1"/>
                  </a:moveTo>
                  <a:cubicBezTo>
                    <a:pt x="1054" y="1"/>
                    <a:pt x="1013" y="6"/>
                    <a:pt x="967" y="19"/>
                  </a:cubicBezTo>
                  <a:cubicBezTo>
                    <a:pt x="622" y="111"/>
                    <a:pt x="507" y="1008"/>
                    <a:pt x="461" y="1284"/>
                  </a:cubicBezTo>
                  <a:cubicBezTo>
                    <a:pt x="93" y="3469"/>
                    <a:pt x="1" y="5688"/>
                    <a:pt x="185" y="7896"/>
                  </a:cubicBezTo>
                  <a:cubicBezTo>
                    <a:pt x="196" y="8011"/>
                    <a:pt x="219" y="8137"/>
                    <a:pt x="323" y="8183"/>
                  </a:cubicBezTo>
                  <a:cubicBezTo>
                    <a:pt x="346" y="8191"/>
                    <a:pt x="370" y="8195"/>
                    <a:pt x="394" y="8195"/>
                  </a:cubicBezTo>
                  <a:cubicBezTo>
                    <a:pt x="475" y="8195"/>
                    <a:pt x="554" y="8151"/>
                    <a:pt x="599" y="8080"/>
                  </a:cubicBezTo>
                  <a:cubicBezTo>
                    <a:pt x="645" y="7976"/>
                    <a:pt x="656" y="7873"/>
                    <a:pt x="656" y="7758"/>
                  </a:cubicBezTo>
                  <a:cubicBezTo>
                    <a:pt x="691" y="6573"/>
                    <a:pt x="587" y="5377"/>
                    <a:pt x="610" y="4182"/>
                  </a:cubicBezTo>
                  <a:cubicBezTo>
                    <a:pt x="622" y="3066"/>
                    <a:pt x="748" y="1928"/>
                    <a:pt x="1151" y="881"/>
                  </a:cubicBezTo>
                  <a:cubicBezTo>
                    <a:pt x="1224" y="702"/>
                    <a:pt x="1482" y="1"/>
                    <a:pt x="1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107"/>
            <p:cNvSpPr/>
            <p:nvPr/>
          </p:nvSpPr>
          <p:spPr>
            <a:xfrm>
              <a:off x="785415" y="1473307"/>
              <a:ext cx="163599" cy="580889"/>
            </a:xfrm>
            <a:custGeom>
              <a:avLst/>
              <a:gdLst/>
              <a:ahLst/>
              <a:cxnLst/>
              <a:rect l="l" t="t" r="r" b="b"/>
              <a:pathLst>
                <a:path w="1529" h="5429" extrusionOk="0">
                  <a:moveTo>
                    <a:pt x="1296" y="1"/>
                  </a:moveTo>
                  <a:cubicBezTo>
                    <a:pt x="1148" y="1"/>
                    <a:pt x="929" y="109"/>
                    <a:pt x="805" y="277"/>
                  </a:cubicBezTo>
                  <a:cubicBezTo>
                    <a:pt x="690" y="472"/>
                    <a:pt x="610" y="691"/>
                    <a:pt x="564" y="909"/>
                  </a:cubicBezTo>
                  <a:cubicBezTo>
                    <a:pt x="380" y="1634"/>
                    <a:pt x="242" y="2370"/>
                    <a:pt x="150" y="3117"/>
                  </a:cubicBezTo>
                  <a:cubicBezTo>
                    <a:pt x="104" y="3497"/>
                    <a:pt x="81" y="3876"/>
                    <a:pt x="69" y="4255"/>
                  </a:cubicBezTo>
                  <a:cubicBezTo>
                    <a:pt x="69" y="4554"/>
                    <a:pt x="0" y="5037"/>
                    <a:pt x="104" y="5325"/>
                  </a:cubicBezTo>
                  <a:cubicBezTo>
                    <a:pt x="115" y="5394"/>
                    <a:pt x="184" y="5428"/>
                    <a:pt x="265" y="5428"/>
                  </a:cubicBezTo>
                  <a:cubicBezTo>
                    <a:pt x="334" y="5405"/>
                    <a:pt x="368" y="5313"/>
                    <a:pt x="380" y="5244"/>
                  </a:cubicBezTo>
                  <a:cubicBezTo>
                    <a:pt x="575" y="4393"/>
                    <a:pt x="541" y="3497"/>
                    <a:pt x="644" y="2634"/>
                  </a:cubicBezTo>
                  <a:cubicBezTo>
                    <a:pt x="736" y="1864"/>
                    <a:pt x="909" y="1070"/>
                    <a:pt x="1334" y="415"/>
                  </a:cubicBezTo>
                  <a:cubicBezTo>
                    <a:pt x="1529" y="120"/>
                    <a:pt x="1451" y="1"/>
                    <a:pt x="1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107"/>
            <p:cNvSpPr/>
            <p:nvPr/>
          </p:nvSpPr>
          <p:spPr>
            <a:xfrm>
              <a:off x="1208171" y="1442705"/>
              <a:ext cx="134710" cy="746629"/>
            </a:xfrm>
            <a:custGeom>
              <a:avLst/>
              <a:gdLst/>
              <a:ahLst/>
              <a:cxnLst/>
              <a:rect l="l" t="t" r="r" b="b"/>
              <a:pathLst>
                <a:path w="1259" h="6978" extrusionOk="0">
                  <a:moveTo>
                    <a:pt x="331" y="1"/>
                  </a:moveTo>
                  <a:cubicBezTo>
                    <a:pt x="1" y="1"/>
                    <a:pt x="116" y="499"/>
                    <a:pt x="212" y="701"/>
                  </a:cubicBezTo>
                  <a:cubicBezTo>
                    <a:pt x="1028" y="2541"/>
                    <a:pt x="741" y="4645"/>
                    <a:pt x="948" y="6646"/>
                  </a:cubicBezTo>
                  <a:cubicBezTo>
                    <a:pt x="968" y="6789"/>
                    <a:pt x="1052" y="6977"/>
                    <a:pt x="1184" y="6977"/>
                  </a:cubicBezTo>
                  <a:cubicBezTo>
                    <a:pt x="1200" y="6977"/>
                    <a:pt x="1217" y="6974"/>
                    <a:pt x="1235" y="6968"/>
                  </a:cubicBezTo>
                  <a:cubicBezTo>
                    <a:pt x="1258" y="5323"/>
                    <a:pt x="1201" y="3679"/>
                    <a:pt x="1120" y="2046"/>
                  </a:cubicBezTo>
                  <a:cubicBezTo>
                    <a:pt x="1120" y="1644"/>
                    <a:pt x="1074" y="1253"/>
                    <a:pt x="982" y="873"/>
                  </a:cubicBezTo>
                  <a:cubicBezTo>
                    <a:pt x="913" y="620"/>
                    <a:pt x="718" y="68"/>
                    <a:pt x="419" y="11"/>
                  </a:cubicBezTo>
                  <a:cubicBezTo>
                    <a:pt x="387" y="4"/>
                    <a:pt x="357" y="1"/>
                    <a:pt x="3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107"/>
            <p:cNvSpPr/>
            <p:nvPr/>
          </p:nvSpPr>
          <p:spPr>
            <a:xfrm>
              <a:off x="1397026" y="1466352"/>
              <a:ext cx="145196" cy="615129"/>
            </a:xfrm>
            <a:custGeom>
              <a:avLst/>
              <a:gdLst/>
              <a:ahLst/>
              <a:cxnLst/>
              <a:rect l="l" t="t" r="r" b="b"/>
              <a:pathLst>
                <a:path w="1357" h="5749" extrusionOk="0">
                  <a:moveTo>
                    <a:pt x="208" y="1"/>
                  </a:moveTo>
                  <a:cubicBezTo>
                    <a:pt x="1" y="1"/>
                    <a:pt x="40" y="287"/>
                    <a:pt x="195" y="514"/>
                  </a:cubicBezTo>
                  <a:cubicBezTo>
                    <a:pt x="666" y="1239"/>
                    <a:pt x="931" y="2078"/>
                    <a:pt x="942" y="2952"/>
                  </a:cubicBezTo>
                  <a:cubicBezTo>
                    <a:pt x="977" y="3815"/>
                    <a:pt x="896" y="4677"/>
                    <a:pt x="988" y="5539"/>
                  </a:cubicBezTo>
                  <a:cubicBezTo>
                    <a:pt x="988" y="5624"/>
                    <a:pt x="1028" y="5749"/>
                    <a:pt x="1115" y="5749"/>
                  </a:cubicBezTo>
                  <a:cubicBezTo>
                    <a:pt x="1123" y="5749"/>
                    <a:pt x="1130" y="5748"/>
                    <a:pt x="1138" y="5746"/>
                  </a:cubicBezTo>
                  <a:cubicBezTo>
                    <a:pt x="1241" y="5746"/>
                    <a:pt x="1253" y="5631"/>
                    <a:pt x="1264" y="5551"/>
                  </a:cubicBezTo>
                  <a:cubicBezTo>
                    <a:pt x="1345" y="4493"/>
                    <a:pt x="1356" y="3435"/>
                    <a:pt x="1287" y="2389"/>
                  </a:cubicBezTo>
                  <a:cubicBezTo>
                    <a:pt x="1276" y="1940"/>
                    <a:pt x="1207" y="1492"/>
                    <a:pt x="1092" y="1055"/>
                  </a:cubicBezTo>
                  <a:cubicBezTo>
                    <a:pt x="977" y="710"/>
                    <a:pt x="781" y="238"/>
                    <a:pt x="425" y="66"/>
                  </a:cubicBezTo>
                  <a:cubicBezTo>
                    <a:pt x="334" y="21"/>
                    <a:pt x="263" y="1"/>
                    <a:pt x="2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107"/>
            <p:cNvSpPr/>
            <p:nvPr/>
          </p:nvSpPr>
          <p:spPr>
            <a:xfrm>
              <a:off x="1599898" y="1596249"/>
              <a:ext cx="87524" cy="505884"/>
            </a:xfrm>
            <a:custGeom>
              <a:avLst/>
              <a:gdLst/>
              <a:ahLst/>
              <a:cxnLst/>
              <a:rect l="l" t="t" r="r" b="b"/>
              <a:pathLst>
                <a:path w="818" h="4728" extrusionOk="0">
                  <a:moveTo>
                    <a:pt x="84" y="0"/>
                  </a:moveTo>
                  <a:cubicBezTo>
                    <a:pt x="44" y="0"/>
                    <a:pt x="14" y="44"/>
                    <a:pt x="1" y="151"/>
                  </a:cubicBezTo>
                  <a:cubicBezTo>
                    <a:pt x="1" y="255"/>
                    <a:pt x="24" y="347"/>
                    <a:pt x="58" y="427"/>
                  </a:cubicBezTo>
                  <a:cubicBezTo>
                    <a:pt x="472" y="1635"/>
                    <a:pt x="599" y="2923"/>
                    <a:pt x="449" y="4199"/>
                  </a:cubicBezTo>
                  <a:cubicBezTo>
                    <a:pt x="426" y="4383"/>
                    <a:pt x="415" y="4624"/>
                    <a:pt x="587" y="4728"/>
                  </a:cubicBezTo>
                  <a:cubicBezTo>
                    <a:pt x="748" y="3888"/>
                    <a:pt x="817" y="3037"/>
                    <a:pt x="794" y="2187"/>
                  </a:cubicBezTo>
                  <a:cubicBezTo>
                    <a:pt x="794" y="1738"/>
                    <a:pt x="737" y="1301"/>
                    <a:pt x="622" y="876"/>
                  </a:cubicBezTo>
                  <a:cubicBezTo>
                    <a:pt x="585" y="755"/>
                    <a:pt x="249" y="0"/>
                    <a:pt x="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107"/>
            <p:cNvSpPr/>
            <p:nvPr/>
          </p:nvSpPr>
          <p:spPr>
            <a:xfrm>
              <a:off x="799111" y="2126540"/>
              <a:ext cx="43013" cy="171731"/>
            </a:xfrm>
            <a:custGeom>
              <a:avLst/>
              <a:gdLst/>
              <a:ahLst/>
              <a:cxnLst/>
              <a:rect l="l" t="t" r="r" b="b"/>
              <a:pathLst>
                <a:path w="402" h="1605" extrusionOk="0">
                  <a:moveTo>
                    <a:pt x="161" y="1"/>
                  </a:moveTo>
                  <a:cubicBezTo>
                    <a:pt x="43" y="1"/>
                    <a:pt x="0" y="189"/>
                    <a:pt x="10" y="289"/>
                  </a:cubicBezTo>
                  <a:cubicBezTo>
                    <a:pt x="22" y="473"/>
                    <a:pt x="22" y="669"/>
                    <a:pt x="33" y="853"/>
                  </a:cubicBezTo>
                  <a:cubicBezTo>
                    <a:pt x="22" y="1071"/>
                    <a:pt x="68" y="1290"/>
                    <a:pt x="160" y="1497"/>
                  </a:cubicBezTo>
                  <a:cubicBezTo>
                    <a:pt x="190" y="1546"/>
                    <a:pt x="237" y="1605"/>
                    <a:pt x="294" y="1605"/>
                  </a:cubicBezTo>
                  <a:cubicBezTo>
                    <a:pt x="302" y="1605"/>
                    <a:pt x="312" y="1603"/>
                    <a:pt x="321" y="1600"/>
                  </a:cubicBezTo>
                  <a:cubicBezTo>
                    <a:pt x="390" y="1566"/>
                    <a:pt x="390" y="1497"/>
                    <a:pt x="401" y="1439"/>
                  </a:cubicBezTo>
                  <a:cubicBezTo>
                    <a:pt x="401" y="1117"/>
                    <a:pt x="298" y="807"/>
                    <a:pt x="309" y="485"/>
                  </a:cubicBezTo>
                  <a:cubicBezTo>
                    <a:pt x="309" y="358"/>
                    <a:pt x="367" y="71"/>
                    <a:pt x="217" y="13"/>
                  </a:cubicBezTo>
                  <a:cubicBezTo>
                    <a:pt x="197" y="5"/>
                    <a:pt x="178" y="1"/>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107"/>
            <p:cNvSpPr/>
            <p:nvPr/>
          </p:nvSpPr>
          <p:spPr>
            <a:xfrm>
              <a:off x="1293557" y="2229794"/>
              <a:ext cx="56709" cy="193558"/>
            </a:xfrm>
            <a:custGeom>
              <a:avLst/>
              <a:gdLst/>
              <a:ahLst/>
              <a:cxnLst/>
              <a:rect l="l" t="t" r="r" b="b"/>
              <a:pathLst>
                <a:path w="530" h="1809" extrusionOk="0">
                  <a:moveTo>
                    <a:pt x="296" y="1"/>
                  </a:moveTo>
                  <a:cubicBezTo>
                    <a:pt x="131" y="1"/>
                    <a:pt x="150" y="348"/>
                    <a:pt x="150" y="451"/>
                  </a:cubicBezTo>
                  <a:cubicBezTo>
                    <a:pt x="161" y="819"/>
                    <a:pt x="127" y="1187"/>
                    <a:pt x="35" y="1544"/>
                  </a:cubicBezTo>
                  <a:cubicBezTo>
                    <a:pt x="12" y="1601"/>
                    <a:pt x="0" y="1659"/>
                    <a:pt x="12" y="1716"/>
                  </a:cubicBezTo>
                  <a:cubicBezTo>
                    <a:pt x="23" y="1774"/>
                    <a:pt x="69" y="1808"/>
                    <a:pt x="138" y="1808"/>
                  </a:cubicBezTo>
                  <a:cubicBezTo>
                    <a:pt x="196" y="1797"/>
                    <a:pt x="230" y="1728"/>
                    <a:pt x="242" y="1670"/>
                  </a:cubicBezTo>
                  <a:cubicBezTo>
                    <a:pt x="311" y="1337"/>
                    <a:pt x="380" y="1015"/>
                    <a:pt x="414" y="681"/>
                  </a:cubicBezTo>
                  <a:cubicBezTo>
                    <a:pt x="437" y="532"/>
                    <a:pt x="529" y="83"/>
                    <a:pt x="357" y="14"/>
                  </a:cubicBezTo>
                  <a:cubicBezTo>
                    <a:pt x="334" y="5"/>
                    <a:pt x="314" y="1"/>
                    <a:pt x="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107"/>
            <p:cNvSpPr/>
            <p:nvPr/>
          </p:nvSpPr>
          <p:spPr>
            <a:xfrm>
              <a:off x="1470749" y="2142697"/>
              <a:ext cx="85384" cy="197838"/>
            </a:xfrm>
            <a:custGeom>
              <a:avLst/>
              <a:gdLst/>
              <a:ahLst/>
              <a:cxnLst/>
              <a:rect l="l" t="t" r="r" b="b"/>
              <a:pathLst>
                <a:path w="798" h="1849" extrusionOk="0">
                  <a:moveTo>
                    <a:pt x="389" y="0"/>
                  </a:moveTo>
                  <a:cubicBezTo>
                    <a:pt x="386" y="0"/>
                    <a:pt x="383" y="0"/>
                    <a:pt x="380" y="0"/>
                  </a:cubicBezTo>
                  <a:cubicBezTo>
                    <a:pt x="150" y="0"/>
                    <a:pt x="253" y="541"/>
                    <a:pt x="242" y="713"/>
                  </a:cubicBezTo>
                  <a:cubicBezTo>
                    <a:pt x="184" y="1081"/>
                    <a:pt x="104" y="1449"/>
                    <a:pt x="0" y="1794"/>
                  </a:cubicBezTo>
                  <a:cubicBezTo>
                    <a:pt x="8" y="1830"/>
                    <a:pt x="42" y="1848"/>
                    <a:pt x="77" y="1848"/>
                  </a:cubicBezTo>
                  <a:cubicBezTo>
                    <a:pt x="99" y="1848"/>
                    <a:pt x="121" y="1842"/>
                    <a:pt x="138" y="1829"/>
                  </a:cubicBezTo>
                  <a:cubicBezTo>
                    <a:pt x="184" y="1794"/>
                    <a:pt x="219" y="1748"/>
                    <a:pt x="230" y="1691"/>
                  </a:cubicBezTo>
                  <a:cubicBezTo>
                    <a:pt x="299" y="1474"/>
                    <a:pt x="798" y="0"/>
                    <a:pt x="3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107"/>
            <p:cNvSpPr/>
            <p:nvPr/>
          </p:nvSpPr>
          <p:spPr>
            <a:xfrm>
              <a:off x="912103" y="1294831"/>
              <a:ext cx="518082" cy="79392"/>
            </a:xfrm>
            <a:custGeom>
              <a:avLst/>
              <a:gdLst/>
              <a:ahLst/>
              <a:cxnLst/>
              <a:rect l="l" t="t" r="r" b="b"/>
              <a:pathLst>
                <a:path w="4842" h="742" extrusionOk="0">
                  <a:moveTo>
                    <a:pt x="2576" y="0"/>
                  </a:moveTo>
                  <a:cubicBezTo>
                    <a:pt x="1923" y="0"/>
                    <a:pt x="1263" y="70"/>
                    <a:pt x="633" y="220"/>
                  </a:cubicBezTo>
                  <a:cubicBezTo>
                    <a:pt x="484" y="243"/>
                    <a:pt x="346" y="289"/>
                    <a:pt x="208" y="358"/>
                  </a:cubicBezTo>
                  <a:cubicBezTo>
                    <a:pt x="104" y="427"/>
                    <a:pt x="1" y="565"/>
                    <a:pt x="70" y="680"/>
                  </a:cubicBezTo>
                  <a:cubicBezTo>
                    <a:pt x="100" y="725"/>
                    <a:pt x="153" y="742"/>
                    <a:pt x="214" y="742"/>
                  </a:cubicBezTo>
                  <a:cubicBezTo>
                    <a:pt x="295" y="742"/>
                    <a:pt x="389" y="713"/>
                    <a:pt x="461" y="680"/>
                  </a:cubicBezTo>
                  <a:cubicBezTo>
                    <a:pt x="1115" y="360"/>
                    <a:pt x="1838" y="217"/>
                    <a:pt x="2567" y="217"/>
                  </a:cubicBezTo>
                  <a:cubicBezTo>
                    <a:pt x="3093" y="217"/>
                    <a:pt x="3622" y="292"/>
                    <a:pt x="4129" y="427"/>
                  </a:cubicBezTo>
                  <a:cubicBezTo>
                    <a:pt x="4236" y="452"/>
                    <a:pt x="4361" y="500"/>
                    <a:pt x="4478" y="500"/>
                  </a:cubicBezTo>
                  <a:cubicBezTo>
                    <a:pt x="4524" y="500"/>
                    <a:pt x="4570" y="493"/>
                    <a:pt x="4612" y="473"/>
                  </a:cubicBezTo>
                  <a:cubicBezTo>
                    <a:pt x="4842" y="369"/>
                    <a:pt x="4623" y="255"/>
                    <a:pt x="4508" y="232"/>
                  </a:cubicBezTo>
                  <a:cubicBezTo>
                    <a:pt x="4267" y="174"/>
                    <a:pt x="4037" y="140"/>
                    <a:pt x="3807" y="105"/>
                  </a:cubicBezTo>
                  <a:cubicBezTo>
                    <a:pt x="3450" y="48"/>
                    <a:pt x="3083" y="13"/>
                    <a:pt x="2726" y="2"/>
                  </a:cubicBezTo>
                  <a:cubicBezTo>
                    <a:pt x="2676" y="1"/>
                    <a:pt x="2626" y="0"/>
                    <a:pt x="2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107"/>
            <p:cNvSpPr/>
            <p:nvPr/>
          </p:nvSpPr>
          <p:spPr>
            <a:xfrm>
              <a:off x="1037613" y="1087894"/>
              <a:ext cx="297881" cy="70190"/>
            </a:xfrm>
            <a:custGeom>
              <a:avLst/>
              <a:gdLst/>
              <a:ahLst/>
              <a:cxnLst/>
              <a:rect l="l" t="t" r="r" b="b"/>
              <a:pathLst>
                <a:path w="2784" h="656" extrusionOk="0">
                  <a:moveTo>
                    <a:pt x="1231" y="1"/>
                  </a:moveTo>
                  <a:cubicBezTo>
                    <a:pt x="969" y="1"/>
                    <a:pt x="708" y="9"/>
                    <a:pt x="449" y="27"/>
                  </a:cubicBezTo>
                  <a:cubicBezTo>
                    <a:pt x="435" y="26"/>
                    <a:pt x="421" y="25"/>
                    <a:pt x="408" y="25"/>
                  </a:cubicBezTo>
                  <a:cubicBezTo>
                    <a:pt x="286" y="25"/>
                    <a:pt x="174" y="70"/>
                    <a:pt x="81" y="153"/>
                  </a:cubicBezTo>
                  <a:cubicBezTo>
                    <a:pt x="24" y="245"/>
                    <a:pt x="1" y="360"/>
                    <a:pt x="24" y="464"/>
                  </a:cubicBezTo>
                  <a:cubicBezTo>
                    <a:pt x="12" y="510"/>
                    <a:pt x="24" y="556"/>
                    <a:pt x="47" y="602"/>
                  </a:cubicBezTo>
                  <a:cubicBezTo>
                    <a:pt x="83" y="638"/>
                    <a:pt x="128" y="656"/>
                    <a:pt x="173" y="656"/>
                  </a:cubicBezTo>
                  <a:cubicBezTo>
                    <a:pt x="200" y="656"/>
                    <a:pt x="228" y="649"/>
                    <a:pt x="254" y="636"/>
                  </a:cubicBezTo>
                  <a:cubicBezTo>
                    <a:pt x="323" y="602"/>
                    <a:pt x="380" y="556"/>
                    <a:pt x="438" y="510"/>
                  </a:cubicBezTo>
                  <a:cubicBezTo>
                    <a:pt x="725" y="291"/>
                    <a:pt x="1105" y="268"/>
                    <a:pt x="1461" y="257"/>
                  </a:cubicBezTo>
                  <a:cubicBezTo>
                    <a:pt x="1544" y="254"/>
                    <a:pt x="1626" y="252"/>
                    <a:pt x="1707" y="252"/>
                  </a:cubicBezTo>
                  <a:cubicBezTo>
                    <a:pt x="1976" y="252"/>
                    <a:pt x="2237" y="274"/>
                    <a:pt x="2484" y="372"/>
                  </a:cubicBezTo>
                  <a:cubicBezTo>
                    <a:pt x="2519" y="395"/>
                    <a:pt x="2553" y="406"/>
                    <a:pt x="2588" y="406"/>
                  </a:cubicBezTo>
                  <a:cubicBezTo>
                    <a:pt x="2783" y="395"/>
                    <a:pt x="2703" y="119"/>
                    <a:pt x="2576" y="50"/>
                  </a:cubicBezTo>
                  <a:cubicBezTo>
                    <a:pt x="2524" y="24"/>
                    <a:pt x="2434" y="16"/>
                    <a:pt x="2337" y="16"/>
                  </a:cubicBezTo>
                  <a:cubicBezTo>
                    <a:pt x="2221" y="16"/>
                    <a:pt x="2095" y="27"/>
                    <a:pt x="2013" y="27"/>
                  </a:cubicBezTo>
                  <a:cubicBezTo>
                    <a:pt x="1754" y="9"/>
                    <a:pt x="1493" y="1"/>
                    <a:pt x="12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107"/>
            <p:cNvSpPr/>
            <p:nvPr/>
          </p:nvSpPr>
          <p:spPr>
            <a:xfrm>
              <a:off x="976089" y="2992488"/>
              <a:ext cx="399957" cy="103574"/>
            </a:xfrm>
            <a:custGeom>
              <a:avLst/>
              <a:gdLst/>
              <a:ahLst/>
              <a:cxnLst/>
              <a:rect l="l" t="t" r="r" b="b"/>
              <a:pathLst>
                <a:path w="3738" h="968" extrusionOk="0">
                  <a:moveTo>
                    <a:pt x="131" y="1"/>
                  </a:moveTo>
                  <a:cubicBezTo>
                    <a:pt x="116" y="1"/>
                    <a:pt x="99" y="5"/>
                    <a:pt x="81" y="16"/>
                  </a:cubicBezTo>
                  <a:cubicBezTo>
                    <a:pt x="1" y="62"/>
                    <a:pt x="24" y="384"/>
                    <a:pt x="35" y="464"/>
                  </a:cubicBezTo>
                  <a:cubicBezTo>
                    <a:pt x="47" y="614"/>
                    <a:pt x="127" y="752"/>
                    <a:pt x="254" y="843"/>
                  </a:cubicBezTo>
                  <a:cubicBezTo>
                    <a:pt x="357" y="889"/>
                    <a:pt x="472" y="924"/>
                    <a:pt x="599" y="924"/>
                  </a:cubicBezTo>
                  <a:cubicBezTo>
                    <a:pt x="1262" y="949"/>
                    <a:pt x="1931" y="968"/>
                    <a:pt x="2601" y="968"/>
                  </a:cubicBezTo>
                  <a:cubicBezTo>
                    <a:pt x="2861" y="968"/>
                    <a:pt x="3121" y="965"/>
                    <a:pt x="3381" y="958"/>
                  </a:cubicBezTo>
                  <a:cubicBezTo>
                    <a:pt x="3462" y="958"/>
                    <a:pt x="3542" y="947"/>
                    <a:pt x="3623" y="912"/>
                  </a:cubicBezTo>
                  <a:cubicBezTo>
                    <a:pt x="3692" y="878"/>
                    <a:pt x="3738" y="786"/>
                    <a:pt x="3715" y="706"/>
                  </a:cubicBezTo>
                  <a:cubicBezTo>
                    <a:pt x="3680" y="614"/>
                    <a:pt x="3554" y="602"/>
                    <a:pt x="3450" y="602"/>
                  </a:cubicBezTo>
                  <a:lnTo>
                    <a:pt x="1036" y="545"/>
                  </a:lnTo>
                  <a:cubicBezTo>
                    <a:pt x="771" y="545"/>
                    <a:pt x="461" y="510"/>
                    <a:pt x="334" y="292"/>
                  </a:cubicBezTo>
                  <a:cubicBezTo>
                    <a:pt x="284" y="211"/>
                    <a:pt x="234"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79" name="Google Shape;4679;p107"/>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107">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107">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107">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Shape 4686"/>
        <p:cNvGrpSpPr/>
        <p:nvPr/>
      </p:nvGrpSpPr>
      <p:grpSpPr>
        <a:xfrm>
          <a:off x="0" y="0"/>
          <a:ext cx="0" cy="0"/>
          <a:chOff x="0" y="0"/>
          <a:chExt cx="0" cy="0"/>
        </a:xfrm>
      </p:grpSpPr>
      <p:sp>
        <p:nvSpPr>
          <p:cNvPr id="4687" name="Google Shape;4687;p108"/>
          <p:cNvSpPr txBox="1">
            <a:spLocks noGrp="1"/>
          </p:cNvSpPr>
          <p:nvPr>
            <p:ph type="subTitle" idx="1"/>
          </p:nvPr>
        </p:nvSpPr>
        <p:spPr>
          <a:xfrm>
            <a:off x="2078725" y="1844378"/>
            <a:ext cx="1950600" cy="531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has a beautiful name and extremely high temperatures</a:t>
            </a:r>
            <a:endParaRPr/>
          </a:p>
        </p:txBody>
      </p:sp>
      <p:sp>
        <p:nvSpPr>
          <p:cNvPr id="4688" name="Google Shape;4688;p108"/>
          <p:cNvSpPr txBox="1">
            <a:spLocks noGrp="1"/>
          </p:cNvSpPr>
          <p:nvPr>
            <p:ph type="title"/>
          </p:nvPr>
        </p:nvSpPr>
        <p:spPr>
          <a:xfrm>
            <a:off x="2154325" y="709418"/>
            <a:ext cx="1799400" cy="901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1962</a:t>
            </a:r>
            <a:endParaRPr/>
          </a:p>
        </p:txBody>
      </p:sp>
      <p:sp>
        <p:nvSpPr>
          <p:cNvPr id="4689" name="Google Shape;4689;p108"/>
          <p:cNvSpPr txBox="1">
            <a:spLocks noGrp="1"/>
          </p:cNvSpPr>
          <p:nvPr>
            <p:ph type="subTitle" idx="2"/>
          </p:nvPr>
        </p:nvSpPr>
        <p:spPr>
          <a:xfrm>
            <a:off x="2078725" y="3945253"/>
            <a:ext cx="1950600" cy="531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 is the closest planet to the Sun and the smallest</a:t>
            </a:r>
            <a:endParaRPr/>
          </a:p>
        </p:txBody>
      </p:sp>
      <p:sp>
        <p:nvSpPr>
          <p:cNvPr id="4690" name="Google Shape;4690;p108"/>
          <p:cNvSpPr txBox="1">
            <a:spLocks noGrp="1"/>
          </p:cNvSpPr>
          <p:nvPr>
            <p:ph type="title" idx="3"/>
          </p:nvPr>
        </p:nvSpPr>
        <p:spPr>
          <a:xfrm>
            <a:off x="2154325" y="2810293"/>
            <a:ext cx="1799400" cy="901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1986</a:t>
            </a:r>
            <a:endParaRPr/>
          </a:p>
        </p:txBody>
      </p:sp>
      <p:sp>
        <p:nvSpPr>
          <p:cNvPr id="4691" name="Google Shape;4691;p108"/>
          <p:cNvSpPr txBox="1">
            <a:spLocks noGrp="1"/>
          </p:cNvSpPr>
          <p:nvPr>
            <p:ph type="subTitle" idx="4"/>
          </p:nvPr>
        </p:nvSpPr>
        <p:spPr>
          <a:xfrm>
            <a:off x="5114550" y="1844378"/>
            <a:ext cx="1950600" cy="531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 is actually a cold place. It’s full of iron oxide dust</a:t>
            </a:r>
            <a:endParaRPr/>
          </a:p>
        </p:txBody>
      </p:sp>
      <p:sp>
        <p:nvSpPr>
          <p:cNvPr id="4692" name="Google Shape;4692;p108"/>
          <p:cNvSpPr txBox="1">
            <a:spLocks noGrp="1"/>
          </p:cNvSpPr>
          <p:nvPr>
            <p:ph type="title" idx="5"/>
          </p:nvPr>
        </p:nvSpPr>
        <p:spPr>
          <a:xfrm>
            <a:off x="5190150" y="709418"/>
            <a:ext cx="1799400" cy="901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1974</a:t>
            </a:r>
            <a:endParaRPr/>
          </a:p>
        </p:txBody>
      </p:sp>
      <p:sp>
        <p:nvSpPr>
          <p:cNvPr id="4693" name="Google Shape;4693;p108"/>
          <p:cNvSpPr txBox="1">
            <a:spLocks noGrp="1"/>
          </p:cNvSpPr>
          <p:nvPr>
            <p:ph type="subTitle" idx="6"/>
          </p:nvPr>
        </p:nvSpPr>
        <p:spPr>
          <a:xfrm>
            <a:off x="5114550" y="3945253"/>
            <a:ext cx="1950600" cy="531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 is a gas giant and the biggest planet in the Solar System</a:t>
            </a:r>
            <a:endParaRPr/>
          </a:p>
        </p:txBody>
      </p:sp>
      <p:sp>
        <p:nvSpPr>
          <p:cNvPr id="4694" name="Google Shape;4694;p108"/>
          <p:cNvSpPr txBox="1">
            <a:spLocks noGrp="1"/>
          </p:cNvSpPr>
          <p:nvPr>
            <p:ph type="title" idx="7"/>
          </p:nvPr>
        </p:nvSpPr>
        <p:spPr>
          <a:xfrm>
            <a:off x="5190150" y="2810293"/>
            <a:ext cx="1799400" cy="901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1998</a:t>
            </a:r>
            <a:endParaRPr/>
          </a:p>
        </p:txBody>
      </p:sp>
      <p:cxnSp>
        <p:nvCxnSpPr>
          <p:cNvPr id="4695" name="Google Shape;4695;p108"/>
          <p:cNvCxnSpPr/>
          <p:nvPr/>
        </p:nvCxnSpPr>
        <p:spPr>
          <a:xfrm>
            <a:off x="2250176" y="3746846"/>
            <a:ext cx="1607700" cy="0"/>
          </a:xfrm>
          <a:prstGeom prst="straightConnector1">
            <a:avLst/>
          </a:prstGeom>
          <a:noFill/>
          <a:ln w="19050" cap="flat" cmpd="sng">
            <a:solidFill>
              <a:schemeClr val="dk1"/>
            </a:solidFill>
            <a:prstDash val="solid"/>
            <a:round/>
            <a:headEnd type="none" w="med" len="med"/>
            <a:tailEnd type="none" w="med" len="med"/>
          </a:ln>
        </p:spPr>
      </p:cxnSp>
      <p:cxnSp>
        <p:nvCxnSpPr>
          <p:cNvPr id="4696" name="Google Shape;4696;p108"/>
          <p:cNvCxnSpPr/>
          <p:nvPr/>
        </p:nvCxnSpPr>
        <p:spPr>
          <a:xfrm>
            <a:off x="5286001" y="3746846"/>
            <a:ext cx="1607700" cy="0"/>
          </a:xfrm>
          <a:prstGeom prst="straightConnector1">
            <a:avLst/>
          </a:prstGeom>
          <a:noFill/>
          <a:ln w="19050" cap="flat" cmpd="sng">
            <a:solidFill>
              <a:schemeClr val="dk1"/>
            </a:solidFill>
            <a:prstDash val="solid"/>
            <a:round/>
            <a:headEnd type="none" w="med" len="med"/>
            <a:tailEnd type="none" w="med" len="med"/>
          </a:ln>
        </p:spPr>
      </p:cxnSp>
      <p:cxnSp>
        <p:nvCxnSpPr>
          <p:cNvPr id="4697" name="Google Shape;4697;p108"/>
          <p:cNvCxnSpPr/>
          <p:nvPr/>
        </p:nvCxnSpPr>
        <p:spPr>
          <a:xfrm>
            <a:off x="2250176" y="1645971"/>
            <a:ext cx="1607700" cy="0"/>
          </a:xfrm>
          <a:prstGeom prst="straightConnector1">
            <a:avLst/>
          </a:prstGeom>
          <a:noFill/>
          <a:ln w="19050" cap="flat" cmpd="sng">
            <a:solidFill>
              <a:schemeClr val="dk1"/>
            </a:solidFill>
            <a:prstDash val="solid"/>
            <a:round/>
            <a:headEnd type="none" w="med" len="med"/>
            <a:tailEnd type="none" w="med" len="med"/>
          </a:ln>
        </p:spPr>
      </p:cxnSp>
      <p:cxnSp>
        <p:nvCxnSpPr>
          <p:cNvPr id="4698" name="Google Shape;4698;p108"/>
          <p:cNvCxnSpPr/>
          <p:nvPr/>
        </p:nvCxnSpPr>
        <p:spPr>
          <a:xfrm>
            <a:off x="5286001" y="1645971"/>
            <a:ext cx="1607700" cy="0"/>
          </a:xfrm>
          <a:prstGeom prst="straightConnector1">
            <a:avLst/>
          </a:prstGeom>
          <a:noFill/>
          <a:ln w="19050" cap="flat" cmpd="sng">
            <a:solidFill>
              <a:schemeClr val="dk1"/>
            </a:solidFill>
            <a:prstDash val="solid"/>
            <a:round/>
            <a:headEnd type="none" w="med" len="med"/>
            <a:tailEnd type="none" w="med" len="med"/>
          </a:ln>
        </p:spPr>
      </p:cxnSp>
      <p:sp>
        <p:nvSpPr>
          <p:cNvPr id="4699" name="Google Shape;4699;p108"/>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108">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108">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108">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687"/>
                                        </p:tgtEl>
                                        <p:attrNameLst>
                                          <p:attrName>style.visibility</p:attrName>
                                        </p:attrNameLst>
                                      </p:cBhvr>
                                      <p:to>
                                        <p:strVal val="visible"/>
                                      </p:to>
                                    </p:set>
                                    <p:animEffect transition="in" filter="fade">
                                      <p:cBhvr>
                                        <p:cTn id="7" dur="1000"/>
                                        <p:tgtEl>
                                          <p:spTgt spid="4687"/>
                                        </p:tgtEl>
                                      </p:cBhvr>
                                    </p:animEffect>
                                  </p:childTnLst>
                                </p:cTn>
                              </p:par>
                              <p:par>
                                <p:cTn id="8" presetID="10" presetClass="entr" presetSubtype="0" fill="hold" nodeType="withEffect">
                                  <p:stCondLst>
                                    <p:cond delay="0"/>
                                  </p:stCondLst>
                                  <p:childTnLst>
                                    <p:set>
                                      <p:cBhvr>
                                        <p:cTn id="9" dur="1" fill="hold">
                                          <p:stCondLst>
                                            <p:cond delay="0"/>
                                          </p:stCondLst>
                                        </p:cTn>
                                        <p:tgtEl>
                                          <p:spTgt spid="4688"/>
                                        </p:tgtEl>
                                        <p:attrNameLst>
                                          <p:attrName>style.visibility</p:attrName>
                                        </p:attrNameLst>
                                      </p:cBhvr>
                                      <p:to>
                                        <p:strVal val="visible"/>
                                      </p:to>
                                    </p:set>
                                    <p:animEffect transition="in" filter="fade">
                                      <p:cBhvr>
                                        <p:cTn id="10" dur="1000"/>
                                        <p:tgtEl>
                                          <p:spTgt spid="4688"/>
                                        </p:tgtEl>
                                      </p:cBhvr>
                                    </p:animEffect>
                                  </p:childTnLst>
                                </p:cTn>
                              </p:par>
                              <p:par>
                                <p:cTn id="11" presetID="10" presetClass="entr" presetSubtype="0" fill="hold" nodeType="withEffect">
                                  <p:stCondLst>
                                    <p:cond delay="0"/>
                                  </p:stCondLst>
                                  <p:childTnLst>
                                    <p:set>
                                      <p:cBhvr>
                                        <p:cTn id="12" dur="1" fill="hold">
                                          <p:stCondLst>
                                            <p:cond delay="0"/>
                                          </p:stCondLst>
                                        </p:cTn>
                                        <p:tgtEl>
                                          <p:spTgt spid="4697"/>
                                        </p:tgtEl>
                                        <p:attrNameLst>
                                          <p:attrName>style.visibility</p:attrName>
                                        </p:attrNameLst>
                                      </p:cBhvr>
                                      <p:to>
                                        <p:strVal val="visible"/>
                                      </p:to>
                                    </p:set>
                                    <p:animEffect transition="in" filter="fade">
                                      <p:cBhvr>
                                        <p:cTn id="13" dur="1000"/>
                                        <p:tgtEl>
                                          <p:spTgt spid="4697"/>
                                        </p:tgtEl>
                                      </p:cBhvr>
                                    </p:animEffect>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4691"/>
                                        </p:tgtEl>
                                        <p:attrNameLst>
                                          <p:attrName>style.visibility</p:attrName>
                                        </p:attrNameLst>
                                      </p:cBhvr>
                                      <p:to>
                                        <p:strVal val="visible"/>
                                      </p:to>
                                    </p:set>
                                    <p:animEffect transition="in" filter="fade">
                                      <p:cBhvr>
                                        <p:cTn id="17" dur="1000"/>
                                        <p:tgtEl>
                                          <p:spTgt spid="4691"/>
                                        </p:tgtEl>
                                      </p:cBhvr>
                                    </p:animEffect>
                                  </p:childTnLst>
                                </p:cTn>
                              </p:par>
                              <p:par>
                                <p:cTn id="18" presetID="10" presetClass="entr" presetSubtype="0" fill="hold" nodeType="withEffect">
                                  <p:stCondLst>
                                    <p:cond delay="0"/>
                                  </p:stCondLst>
                                  <p:childTnLst>
                                    <p:set>
                                      <p:cBhvr>
                                        <p:cTn id="19" dur="1" fill="hold">
                                          <p:stCondLst>
                                            <p:cond delay="0"/>
                                          </p:stCondLst>
                                        </p:cTn>
                                        <p:tgtEl>
                                          <p:spTgt spid="4692"/>
                                        </p:tgtEl>
                                        <p:attrNameLst>
                                          <p:attrName>style.visibility</p:attrName>
                                        </p:attrNameLst>
                                      </p:cBhvr>
                                      <p:to>
                                        <p:strVal val="visible"/>
                                      </p:to>
                                    </p:set>
                                    <p:animEffect transition="in" filter="fade">
                                      <p:cBhvr>
                                        <p:cTn id="20" dur="1000"/>
                                        <p:tgtEl>
                                          <p:spTgt spid="4692"/>
                                        </p:tgtEl>
                                      </p:cBhvr>
                                    </p:animEffect>
                                  </p:childTnLst>
                                </p:cTn>
                              </p:par>
                              <p:par>
                                <p:cTn id="21" presetID="10" presetClass="entr" presetSubtype="0" fill="hold" nodeType="withEffect">
                                  <p:stCondLst>
                                    <p:cond delay="0"/>
                                  </p:stCondLst>
                                  <p:childTnLst>
                                    <p:set>
                                      <p:cBhvr>
                                        <p:cTn id="22" dur="1" fill="hold">
                                          <p:stCondLst>
                                            <p:cond delay="0"/>
                                          </p:stCondLst>
                                        </p:cTn>
                                        <p:tgtEl>
                                          <p:spTgt spid="4698"/>
                                        </p:tgtEl>
                                        <p:attrNameLst>
                                          <p:attrName>style.visibility</p:attrName>
                                        </p:attrNameLst>
                                      </p:cBhvr>
                                      <p:to>
                                        <p:strVal val="visible"/>
                                      </p:to>
                                    </p:set>
                                    <p:animEffect transition="in" filter="fade">
                                      <p:cBhvr>
                                        <p:cTn id="23" dur="1000"/>
                                        <p:tgtEl>
                                          <p:spTgt spid="4698"/>
                                        </p:tgtEl>
                                      </p:cBhvr>
                                    </p:animEffect>
                                  </p:childTnLst>
                                </p:cTn>
                              </p:par>
                            </p:childTnLst>
                          </p:cTn>
                        </p:par>
                        <p:par>
                          <p:cTn id="24" fill="hold">
                            <p:stCondLst>
                              <p:cond delay="2000"/>
                            </p:stCondLst>
                            <p:childTnLst>
                              <p:par>
                                <p:cTn id="25" presetID="10" presetClass="entr" presetSubtype="0" fill="hold" nodeType="afterEffect">
                                  <p:stCondLst>
                                    <p:cond delay="0"/>
                                  </p:stCondLst>
                                  <p:childTnLst>
                                    <p:set>
                                      <p:cBhvr>
                                        <p:cTn id="26" dur="1" fill="hold">
                                          <p:stCondLst>
                                            <p:cond delay="0"/>
                                          </p:stCondLst>
                                        </p:cTn>
                                        <p:tgtEl>
                                          <p:spTgt spid="4689"/>
                                        </p:tgtEl>
                                        <p:attrNameLst>
                                          <p:attrName>style.visibility</p:attrName>
                                        </p:attrNameLst>
                                      </p:cBhvr>
                                      <p:to>
                                        <p:strVal val="visible"/>
                                      </p:to>
                                    </p:set>
                                    <p:animEffect transition="in" filter="fade">
                                      <p:cBhvr>
                                        <p:cTn id="27" dur="1000"/>
                                        <p:tgtEl>
                                          <p:spTgt spid="4689"/>
                                        </p:tgtEl>
                                      </p:cBhvr>
                                    </p:animEffect>
                                  </p:childTnLst>
                                </p:cTn>
                              </p:par>
                              <p:par>
                                <p:cTn id="28" presetID="10" presetClass="entr" presetSubtype="0" fill="hold" nodeType="withEffect">
                                  <p:stCondLst>
                                    <p:cond delay="0"/>
                                  </p:stCondLst>
                                  <p:childTnLst>
                                    <p:set>
                                      <p:cBhvr>
                                        <p:cTn id="29" dur="1" fill="hold">
                                          <p:stCondLst>
                                            <p:cond delay="0"/>
                                          </p:stCondLst>
                                        </p:cTn>
                                        <p:tgtEl>
                                          <p:spTgt spid="4690"/>
                                        </p:tgtEl>
                                        <p:attrNameLst>
                                          <p:attrName>style.visibility</p:attrName>
                                        </p:attrNameLst>
                                      </p:cBhvr>
                                      <p:to>
                                        <p:strVal val="visible"/>
                                      </p:to>
                                    </p:set>
                                    <p:animEffect transition="in" filter="fade">
                                      <p:cBhvr>
                                        <p:cTn id="30" dur="1000"/>
                                        <p:tgtEl>
                                          <p:spTgt spid="4690"/>
                                        </p:tgtEl>
                                      </p:cBhvr>
                                    </p:animEffect>
                                  </p:childTnLst>
                                </p:cTn>
                              </p:par>
                              <p:par>
                                <p:cTn id="31" presetID="10" presetClass="entr" presetSubtype="0" fill="hold" nodeType="withEffect">
                                  <p:stCondLst>
                                    <p:cond delay="0"/>
                                  </p:stCondLst>
                                  <p:childTnLst>
                                    <p:set>
                                      <p:cBhvr>
                                        <p:cTn id="32" dur="1" fill="hold">
                                          <p:stCondLst>
                                            <p:cond delay="0"/>
                                          </p:stCondLst>
                                        </p:cTn>
                                        <p:tgtEl>
                                          <p:spTgt spid="4695"/>
                                        </p:tgtEl>
                                        <p:attrNameLst>
                                          <p:attrName>style.visibility</p:attrName>
                                        </p:attrNameLst>
                                      </p:cBhvr>
                                      <p:to>
                                        <p:strVal val="visible"/>
                                      </p:to>
                                    </p:set>
                                    <p:animEffect transition="in" filter="fade">
                                      <p:cBhvr>
                                        <p:cTn id="33" dur="1000"/>
                                        <p:tgtEl>
                                          <p:spTgt spid="4695"/>
                                        </p:tgtEl>
                                      </p:cBhvr>
                                    </p:animEffect>
                                  </p:childTnLst>
                                </p:cTn>
                              </p:par>
                            </p:childTnLst>
                          </p:cTn>
                        </p:par>
                        <p:par>
                          <p:cTn id="34" fill="hold">
                            <p:stCondLst>
                              <p:cond delay="3000"/>
                            </p:stCondLst>
                            <p:childTnLst>
                              <p:par>
                                <p:cTn id="35" presetID="10" presetClass="entr" presetSubtype="0" fill="hold" nodeType="afterEffect">
                                  <p:stCondLst>
                                    <p:cond delay="0"/>
                                  </p:stCondLst>
                                  <p:childTnLst>
                                    <p:set>
                                      <p:cBhvr>
                                        <p:cTn id="36" dur="1" fill="hold">
                                          <p:stCondLst>
                                            <p:cond delay="0"/>
                                          </p:stCondLst>
                                        </p:cTn>
                                        <p:tgtEl>
                                          <p:spTgt spid="4693"/>
                                        </p:tgtEl>
                                        <p:attrNameLst>
                                          <p:attrName>style.visibility</p:attrName>
                                        </p:attrNameLst>
                                      </p:cBhvr>
                                      <p:to>
                                        <p:strVal val="visible"/>
                                      </p:to>
                                    </p:set>
                                    <p:animEffect transition="in" filter="fade">
                                      <p:cBhvr>
                                        <p:cTn id="37" dur="1000"/>
                                        <p:tgtEl>
                                          <p:spTgt spid="4693"/>
                                        </p:tgtEl>
                                      </p:cBhvr>
                                    </p:animEffect>
                                  </p:childTnLst>
                                </p:cTn>
                              </p:par>
                              <p:par>
                                <p:cTn id="38" presetID="10" presetClass="entr" presetSubtype="0" fill="hold" nodeType="withEffect">
                                  <p:stCondLst>
                                    <p:cond delay="0"/>
                                  </p:stCondLst>
                                  <p:childTnLst>
                                    <p:set>
                                      <p:cBhvr>
                                        <p:cTn id="39" dur="1" fill="hold">
                                          <p:stCondLst>
                                            <p:cond delay="0"/>
                                          </p:stCondLst>
                                        </p:cTn>
                                        <p:tgtEl>
                                          <p:spTgt spid="4694"/>
                                        </p:tgtEl>
                                        <p:attrNameLst>
                                          <p:attrName>style.visibility</p:attrName>
                                        </p:attrNameLst>
                                      </p:cBhvr>
                                      <p:to>
                                        <p:strVal val="visible"/>
                                      </p:to>
                                    </p:set>
                                    <p:animEffect transition="in" filter="fade">
                                      <p:cBhvr>
                                        <p:cTn id="40" dur="1000"/>
                                        <p:tgtEl>
                                          <p:spTgt spid="4694"/>
                                        </p:tgtEl>
                                      </p:cBhvr>
                                    </p:animEffect>
                                  </p:childTnLst>
                                </p:cTn>
                              </p:par>
                              <p:par>
                                <p:cTn id="41" presetID="10" presetClass="entr" presetSubtype="0" fill="hold" nodeType="withEffect">
                                  <p:stCondLst>
                                    <p:cond delay="0"/>
                                  </p:stCondLst>
                                  <p:childTnLst>
                                    <p:set>
                                      <p:cBhvr>
                                        <p:cTn id="42" dur="1" fill="hold">
                                          <p:stCondLst>
                                            <p:cond delay="0"/>
                                          </p:stCondLst>
                                        </p:cTn>
                                        <p:tgtEl>
                                          <p:spTgt spid="4696"/>
                                        </p:tgtEl>
                                        <p:attrNameLst>
                                          <p:attrName>style.visibility</p:attrName>
                                        </p:attrNameLst>
                                      </p:cBhvr>
                                      <p:to>
                                        <p:strVal val="visible"/>
                                      </p:to>
                                    </p:set>
                                    <p:animEffect transition="in" filter="fade">
                                      <p:cBhvr>
                                        <p:cTn id="43" dur="1100"/>
                                        <p:tgtEl>
                                          <p:spTgt spid="46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Shape 4706"/>
        <p:cNvGrpSpPr/>
        <p:nvPr/>
      </p:nvGrpSpPr>
      <p:grpSpPr>
        <a:xfrm>
          <a:off x="0" y="0"/>
          <a:ext cx="0" cy="0"/>
          <a:chOff x="0" y="0"/>
          <a:chExt cx="0" cy="0"/>
        </a:xfrm>
      </p:grpSpPr>
      <p:sp>
        <p:nvSpPr>
          <p:cNvPr id="4707" name="Google Shape;4707;p109"/>
          <p:cNvSpPr/>
          <p:nvPr/>
        </p:nvSpPr>
        <p:spPr>
          <a:xfrm flipH="1">
            <a:off x="6245537" y="1385268"/>
            <a:ext cx="1730400" cy="1730400"/>
          </a:xfrm>
          <a:prstGeom prst="pie">
            <a:avLst>
              <a:gd name="adj1" fmla="val 5419350"/>
              <a:gd name="adj2" fmla="val 1620000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109"/>
          <p:cNvSpPr/>
          <p:nvPr/>
        </p:nvSpPr>
        <p:spPr>
          <a:xfrm flipH="1">
            <a:off x="3706837" y="1382143"/>
            <a:ext cx="1730400" cy="1730400"/>
          </a:xfrm>
          <a:prstGeom prst="pie">
            <a:avLst>
              <a:gd name="adj1" fmla="val 8664128"/>
              <a:gd name="adj2" fmla="val 1620000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109"/>
          <p:cNvSpPr/>
          <p:nvPr/>
        </p:nvSpPr>
        <p:spPr>
          <a:xfrm flipH="1">
            <a:off x="1107612" y="1394593"/>
            <a:ext cx="1730400" cy="1730400"/>
          </a:xfrm>
          <a:prstGeom prst="pie">
            <a:avLst>
              <a:gd name="adj1" fmla="val 12216863"/>
              <a:gd name="adj2" fmla="val 1620000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109"/>
          <p:cNvSpPr/>
          <p:nvPr/>
        </p:nvSpPr>
        <p:spPr>
          <a:xfrm>
            <a:off x="6483075" y="1562315"/>
            <a:ext cx="1377900" cy="13779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109"/>
          <p:cNvSpPr/>
          <p:nvPr/>
        </p:nvSpPr>
        <p:spPr>
          <a:xfrm>
            <a:off x="3883075" y="1562315"/>
            <a:ext cx="1377900" cy="13779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109"/>
          <p:cNvSpPr/>
          <p:nvPr/>
        </p:nvSpPr>
        <p:spPr>
          <a:xfrm>
            <a:off x="1283025" y="1574765"/>
            <a:ext cx="1377900" cy="13779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109"/>
          <p:cNvSpPr txBox="1">
            <a:spLocks noGrp="1"/>
          </p:cNvSpPr>
          <p:nvPr>
            <p:ph type="subTitle" idx="1"/>
          </p:nvPr>
        </p:nvSpPr>
        <p:spPr>
          <a:xfrm>
            <a:off x="858675" y="3945051"/>
            <a:ext cx="2226600" cy="584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Despite being red, Mars is a cold place. It’s full of iron oxide dust</a:t>
            </a:r>
            <a:endParaRPr/>
          </a:p>
        </p:txBody>
      </p:sp>
      <p:sp>
        <p:nvSpPr>
          <p:cNvPr id="4714" name="Google Shape;4714;p109"/>
          <p:cNvSpPr txBox="1">
            <a:spLocks noGrp="1"/>
          </p:cNvSpPr>
          <p:nvPr>
            <p:ph type="title"/>
          </p:nvPr>
        </p:nvSpPr>
        <p:spPr>
          <a:xfrm>
            <a:off x="1072277" y="1769650"/>
            <a:ext cx="1799400" cy="97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15%</a:t>
            </a:r>
            <a:endParaRPr/>
          </a:p>
        </p:txBody>
      </p:sp>
      <p:sp>
        <p:nvSpPr>
          <p:cNvPr id="4715" name="Google Shape;4715;p109"/>
          <p:cNvSpPr txBox="1">
            <a:spLocks noGrp="1"/>
          </p:cNvSpPr>
          <p:nvPr>
            <p:ph type="subTitle" idx="2"/>
          </p:nvPr>
        </p:nvSpPr>
        <p:spPr>
          <a:xfrm>
            <a:off x="3458698" y="3945051"/>
            <a:ext cx="2226600" cy="584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has a beautiful name and is the second planet from the Sun</a:t>
            </a:r>
            <a:endParaRPr/>
          </a:p>
        </p:txBody>
      </p:sp>
      <p:sp>
        <p:nvSpPr>
          <p:cNvPr id="4716" name="Google Shape;4716;p109"/>
          <p:cNvSpPr txBox="1">
            <a:spLocks noGrp="1"/>
          </p:cNvSpPr>
          <p:nvPr>
            <p:ph type="title" idx="3"/>
          </p:nvPr>
        </p:nvSpPr>
        <p:spPr>
          <a:xfrm>
            <a:off x="3672300" y="1769650"/>
            <a:ext cx="1799400" cy="97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35%</a:t>
            </a:r>
            <a:endParaRPr/>
          </a:p>
        </p:txBody>
      </p:sp>
      <p:sp>
        <p:nvSpPr>
          <p:cNvPr id="4717" name="Google Shape;4717;p109"/>
          <p:cNvSpPr txBox="1">
            <a:spLocks noGrp="1"/>
          </p:cNvSpPr>
          <p:nvPr>
            <p:ph type="subTitle" idx="4"/>
          </p:nvPr>
        </p:nvSpPr>
        <p:spPr>
          <a:xfrm>
            <a:off x="6058775" y="3945051"/>
            <a:ext cx="2226600" cy="584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It’s the closest planet to the Sun and the smallest in the Solar System</a:t>
            </a:r>
            <a:endParaRPr/>
          </a:p>
        </p:txBody>
      </p:sp>
      <p:sp>
        <p:nvSpPr>
          <p:cNvPr id="4718" name="Google Shape;4718;p109"/>
          <p:cNvSpPr txBox="1">
            <a:spLocks noGrp="1"/>
          </p:cNvSpPr>
          <p:nvPr>
            <p:ph type="title" idx="5"/>
          </p:nvPr>
        </p:nvSpPr>
        <p:spPr>
          <a:xfrm>
            <a:off x="6272378" y="1769650"/>
            <a:ext cx="1799400" cy="97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50%</a:t>
            </a:r>
            <a:endParaRPr/>
          </a:p>
        </p:txBody>
      </p:sp>
      <p:sp>
        <p:nvSpPr>
          <p:cNvPr id="4719" name="Google Shape;4719;p109"/>
          <p:cNvSpPr txBox="1">
            <a:spLocks noGrp="1"/>
          </p:cNvSpPr>
          <p:nvPr>
            <p:ph type="title" idx="6"/>
          </p:nvPr>
        </p:nvSpPr>
        <p:spPr>
          <a:xfrm>
            <a:off x="974625" y="3287565"/>
            <a:ext cx="1994700" cy="31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a:t>
            </a:r>
            <a:endParaRPr/>
          </a:p>
        </p:txBody>
      </p:sp>
      <p:sp>
        <p:nvSpPr>
          <p:cNvPr id="4720" name="Google Shape;4720;p109"/>
          <p:cNvSpPr txBox="1">
            <a:spLocks noGrp="1"/>
          </p:cNvSpPr>
          <p:nvPr>
            <p:ph type="title" idx="7"/>
          </p:nvPr>
        </p:nvSpPr>
        <p:spPr>
          <a:xfrm>
            <a:off x="3574650" y="3287565"/>
            <a:ext cx="1994700" cy="31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a:t>
            </a:r>
            <a:endParaRPr/>
          </a:p>
        </p:txBody>
      </p:sp>
      <p:sp>
        <p:nvSpPr>
          <p:cNvPr id="4721" name="Google Shape;4721;p109"/>
          <p:cNvSpPr txBox="1">
            <a:spLocks noGrp="1"/>
          </p:cNvSpPr>
          <p:nvPr>
            <p:ph type="title" idx="8"/>
          </p:nvPr>
        </p:nvSpPr>
        <p:spPr>
          <a:xfrm>
            <a:off x="6174728" y="3287565"/>
            <a:ext cx="1994700" cy="31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a:t>
            </a:r>
            <a:endParaRPr/>
          </a:p>
        </p:txBody>
      </p:sp>
      <p:sp>
        <p:nvSpPr>
          <p:cNvPr id="4722" name="Google Shape;4722;p109"/>
          <p:cNvSpPr txBox="1">
            <a:spLocks noGrp="1"/>
          </p:cNvSpPr>
          <p:nvPr>
            <p:ph type="title" idx="9"/>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SOME PERCENTAGES</a:t>
            </a:r>
            <a:endParaRPr/>
          </a:p>
        </p:txBody>
      </p:sp>
      <p:cxnSp>
        <p:nvCxnSpPr>
          <p:cNvPr id="4723" name="Google Shape;4723;p109"/>
          <p:cNvCxnSpPr/>
          <p:nvPr/>
        </p:nvCxnSpPr>
        <p:spPr>
          <a:xfrm>
            <a:off x="3768150" y="3779107"/>
            <a:ext cx="1607700" cy="0"/>
          </a:xfrm>
          <a:prstGeom prst="straightConnector1">
            <a:avLst/>
          </a:prstGeom>
          <a:noFill/>
          <a:ln w="19050" cap="flat" cmpd="sng">
            <a:solidFill>
              <a:schemeClr val="dk1"/>
            </a:solidFill>
            <a:prstDash val="solid"/>
            <a:round/>
            <a:headEnd type="none" w="med" len="med"/>
            <a:tailEnd type="none" w="med" len="med"/>
          </a:ln>
        </p:spPr>
      </p:cxnSp>
      <p:cxnSp>
        <p:nvCxnSpPr>
          <p:cNvPr id="4724" name="Google Shape;4724;p109"/>
          <p:cNvCxnSpPr/>
          <p:nvPr/>
        </p:nvCxnSpPr>
        <p:spPr>
          <a:xfrm>
            <a:off x="6368225" y="3779107"/>
            <a:ext cx="1607700" cy="0"/>
          </a:xfrm>
          <a:prstGeom prst="straightConnector1">
            <a:avLst/>
          </a:prstGeom>
          <a:noFill/>
          <a:ln w="19050" cap="flat" cmpd="sng">
            <a:solidFill>
              <a:schemeClr val="dk1"/>
            </a:solidFill>
            <a:prstDash val="solid"/>
            <a:round/>
            <a:headEnd type="none" w="med" len="med"/>
            <a:tailEnd type="none" w="med" len="med"/>
          </a:ln>
        </p:spPr>
      </p:cxnSp>
      <p:cxnSp>
        <p:nvCxnSpPr>
          <p:cNvPr id="4725" name="Google Shape;4725;p109"/>
          <p:cNvCxnSpPr/>
          <p:nvPr/>
        </p:nvCxnSpPr>
        <p:spPr>
          <a:xfrm>
            <a:off x="1168125" y="3779107"/>
            <a:ext cx="1607700" cy="0"/>
          </a:xfrm>
          <a:prstGeom prst="straightConnector1">
            <a:avLst/>
          </a:prstGeom>
          <a:noFill/>
          <a:ln w="19050" cap="flat" cmpd="sng">
            <a:solidFill>
              <a:schemeClr val="dk1"/>
            </a:solidFill>
            <a:prstDash val="solid"/>
            <a:round/>
            <a:headEnd type="none" w="med" len="med"/>
            <a:tailEnd type="none" w="med" len="med"/>
          </a:ln>
        </p:spPr>
      </p:cxnSp>
      <p:sp>
        <p:nvSpPr>
          <p:cNvPr id="4726" name="Google Shape;4726;p109"/>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109">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109">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109">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Shape 4733"/>
        <p:cNvGrpSpPr/>
        <p:nvPr/>
      </p:nvGrpSpPr>
      <p:grpSpPr>
        <a:xfrm>
          <a:off x="0" y="0"/>
          <a:ext cx="0" cy="0"/>
          <a:chOff x="0" y="0"/>
          <a:chExt cx="0" cy="0"/>
        </a:xfrm>
      </p:grpSpPr>
      <p:sp>
        <p:nvSpPr>
          <p:cNvPr id="4734" name="Google Shape;4734;p110"/>
          <p:cNvSpPr/>
          <p:nvPr/>
        </p:nvSpPr>
        <p:spPr>
          <a:xfrm flipH="1">
            <a:off x="5121212" y="1394593"/>
            <a:ext cx="1730400" cy="1730400"/>
          </a:xfrm>
          <a:prstGeom prst="pie">
            <a:avLst>
              <a:gd name="adj1" fmla="val 21589250"/>
              <a:gd name="adj2" fmla="val 1620000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110"/>
          <p:cNvSpPr/>
          <p:nvPr/>
        </p:nvSpPr>
        <p:spPr>
          <a:xfrm>
            <a:off x="5296625" y="1574765"/>
            <a:ext cx="1377900" cy="13779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110"/>
          <p:cNvSpPr/>
          <p:nvPr/>
        </p:nvSpPr>
        <p:spPr>
          <a:xfrm flipH="1">
            <a:off x="2293137" y="1394593"/>
            <a:ext cx="1730400" cy="1730400"/>
          </a:xfrm>
          <a:prstGeom prst="pie">
            <a:avLst>
              <a:gd name="adj1" fmla="val 10790046"/>
              <a:gd name="adj2" fmla="val 16200000"/>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110"/>
          <p:cNvSpPr/>
          <p:nvPr/>
        </p:nvSpPr>
        <p:spPr>
          <a:xfrm>
            <a:off x="2468550" y="1574765"/>
            <a:ext cx="1377900" cy="13779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110"/>
          <p:cNvSpPr txBox="1">
            <a:spLocks noGrp="1"/>
          </p:cNvSpPr>
          <p:nvPr>
            <p:ph type="subTitle" idx="1"/>
          </p:nvPr>
        </p:nvSpPr>
        <p:spPr>
          <a:xfrm>
            <a:off x="2044200" y="3945051"/>
            <a:ext cx="2226600" cy="584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Despite being red, Mars is a cold place. It’s full of iron oxide dust</a:t>
            </a:r>
            <a:endParaRPr/>
          </a:p>
        </p:txBody>
      </p:sp>
      <p:sp>
        <p:nvSpPr>
          <p:cNvPr id="4739" name="Google Shape;4739;p110"/>
          <p:cNvSpPr txBox="1">
            <a:spLocks noGrp="1"/>
          </p:cNvSpPr>
          <p:nvPr>
            <p:ph type="title"/>
          </p:nvPr>
        </p:nvSpPr>
        <p:spPr>
          <a:xfrm>
            <a:off x="2257802" y="1769650"/>
            <a:ext cx="1799400" cy="97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25%</a:t>
            </a:r>
            <a:endParaRPr/>
          </a:p>
        </p:txBody>
      </p:sp>
      <p:sp>
        <p:nvSpPr>
          <p:cNvPr id="4740" name="Google Shape;4740;p110"/>
          <p:cNvSpPr txBox="1">
            <a:spLocks noGrp="1"/>
          </p:cNvSpPr>
          <p:nvPr>
            <p:ph type="title" idx="2"/>
          </p:nvPr>
        </p:nvSpPr>
        <p:spPr>
          <a:xfrm>
            <a:off x="2160150" y="3287565"/>
            <a:ext cx="1994700" cy="31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a:t>
            </a:r>
            <a:endParaRPr/>
          </a:p>
        </p:txBody>
      </p:sp>
      <p:sp>
        <p:nvSpPr>
          <p:cNvPr id="4741" name="Google Shape;4741;p110"/>
          <p:cNvSpPr txBox="1">
            <a:spLocks noGrp="1"/>
          </p:cNvSpPr>
          <p:nvPr>
            <p:ph type="subTitle" idx="3"/>
          </p:nvPr>
        </p:nvSpPr>
        <p:spPr>
          <a:xfrm>
            <a:off x="4873100" y="3945051"/>
            <a:ext cx="2226600" cy="584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has a beautiful name and is the second planet from the Sun</a:t>
            </a:r>
            <a:endParaRPr/>
          </a:p>
        </p:txBody>
      </p:sp>
      <p:sp>
        <p:nvSpPr>
          <p:cNvPr id="4742" name="Google Shape;4742;p110"/>
          <p:cNvSpPr txBox="1">
            <a:spLocks noGrp="1"/>
          </p:cNvSpPr>
          <p:nvPr>
            <p:ph type="title" idx="4"/>
          </p:nvPr>
        </p:nvSpPr>
        <p:spPr>
          <a:xfrm>
            <a:off x="5086702" y="1769650"/>
            <a:ext cx="1799400" cy="97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75%</a:t>
            </a:r>
            <a:endParaRPr/>
          </a:p>
        </p:txBody>
      </p:sp>
      <p:sp>
        <p:nvSpPr>
          <p:cNvPr id="4743" name="Google Shape;4743;p110"/>
          <p:cNvSpPr txBox="1">
            <a:spLocks noGrp="1"/>
          </p:cNvSpPr>
          <p:nvPr>
            <p:ph type="title" idx="5"/>
          </p:nvPr>
        </p:nvSpPr>
        <p:spPr>
          <a:xfrm>
            <a:off x="4989050" y="3287565"/>
            <a:ext cx="1994700" cy="316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a:t>
            </a:r>
            <a:endParaRPr/>
          </a:p>
        </p:txBody>
      </p:sp>
      <p:sp>
        <p:nvSpPr>
          <p:cNvPr id="4744" name="Google Shape;4744;p110"/>
          <p:cNvSpPr txBox="1">
            <a:spLocks noGrp="1"/>
          </p:cNvSpPr>
          <p:nvPr>
            <p:ph type="title" idx="6"/>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SOME PERCENTAGES</a:t>
            </a:r>
            <a:endParaRPr/>
          </a:p>
        </p:txBody>
      </p:sp>
      <p:sp>
        <p:nvSpPr>
          <p:cNvPr id="4745" name="Google Shape;4745;p110"/>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110">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110">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110">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4749" name="Google Shape;4749;p110"/>
          <p:cNvCxnSpPr/>
          <p:nvPr/>
        </p:nvCxnSpPr>
        <p:spPr>
          <a:xfrm>
            <a:off x="2353650" y="3779107"/>
            <a:ext cx="1607700" cy="0"/>
          </a:xfrm>
          <a:prstGeom prst="straightConnector1">
            <a:avLst/>
          </a:prstGeom>
          <a:noFill/>
          <a:ln w="19050" cap="flat" cmpd="sng">
            <a:solidFill>
              <a:schemeClr val="dk1"/>
            </a:solidFill>
            <a:prstDash val="solid"/>
            <a:round/>
            <a:headEnd type="none" w="med" len="med"/>
            <a:tailEnd type="none" w="med" len="med"/>
          </a:ln>
        </p:spPr>
      </p:cxnSp>
      <p:cxnSp>
        <p:nvCxnSpPr>
          <p:cNvPr id="4750" name="Google Shape;4750;p110"/>
          <p:cNvCxnSpPr/>
          <p:nvPr/>
        </p:nvCxnSpPr>
        <p:spPr>
          <a:xfrm>
            <a:off x="5182550" y="3779107"/>
            <a:ext cx="16077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738"/>
                                        </p:tgtEl>
                                        <p:attrNameLst>
                                          <p:attrName>style.visibility</p:attrName>
                                        </p:attrNameLst>
                                      </p:cBhvr>
                                      <p:to>
                                        <p:strVal val="visible"/>
                                      </p:to>
                                    </p:set>
                                    <p:animEffect transition="in" filter="fade">
                                      <p:cBhvr>
                                        <p:cTn id="7" dur="1000"/>
                                        <p:tgtEl>
                                          <p:spTgt spid="4738"/>
                                        </p:tgtEl>
                                      </p:cBhvr>
                                    </p:animEffect>
                                  </p:childTnLst>
                                </p:cTn>
                              </p:par>
                              <p:par>
                                <p:cTn id="8" presetID="10" presetClass="entr" presetSubtype="0" fill="hold" nodeType="withEffect">
                                  <p:stCondLst>
                                    <p:cond delay="0"/>
                                  </p:stCondLst>
                                  <p:childTnLst>
                                    <p:set>
                                      <p:cBhvr>
                                        <p:cTn id="9" dur="1" fill="hold">
                                          <p:stCondLst>
                                            <p:cond delay="0"/>
                                          </p:stCondLst>
                                        </p:cTn>
                                        <p:tgtEl>
                                          <p:spTgt spid="4740"/>
                                        </p:tgtEl>
                                        <p:attrNameLst>
                                          <p:attrName>style.visibility</p:attrName>
                                        </p:attrNameLst>
                                      </p:cBhvr>
                                      <p:to>
                                        <p:strVal val="visible"/>
                                      </p:to>
                                    </p:set>
                                    <p:animEffect transition="in" filter="fade">
                                      <p:cBhvr>
                                        <p:cTn id="10" dur="1000"/>
                                        <p:tgtEl>
                                          <p:spTgt spid="4740"/>
                                        </p:tgtEl>
                                      </p:cBhvr>
                                    </p:animEffect>
                                  </p:childTnLst>
                                </p:cTn>
                              </p:par>
                              <p:par>
                                <p:cTn id="11" presetID="10" presetClass="entr" presetSubtype="0" fill="hold" nodeType="withEffect">
                                  <p:stCondLst>
                                    <p:cond delay="0"/>
                                  </p:stCondLst>
                                  <p:childTnLst>
                                    <p:set>
                                      <p:cBhvr>
                                        <p:cTn id="12" dur="1" fill="hold">
                                          <p:stCondLst>
                                            <p:cond delay="0"/>
                                          </p:stCondLst>
                                        </p:cTn>
                                        <p:tgtEl>
                                          <p:spTgt spid="4749"/>
                                        </p:tgtEl>
                                        <p:attrNameLst>
                                          <p:attrName>style.visibility</p:attrName>
                                        </p:attrNameLst>
                                      </p:cBhvr>
                                      <p:to>
                                        <p:strVal val="visible"/>
                                      </p:to>
                                    </p:set>
                                    <p:animEffect transition="in" filter="fade">
                                      <p:cBhvr>
                                        <p:cTn id="13" dur="1000"/>
                                        <p:tgtEl>
                                          <p:spTgt spid="4749"/>
                                        </p:tgtEl>
                                      </p:cBhvr>
                                    </p:animEffect>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4741"/>
                                        </p:tgtEl>
                                        <p:attrNameLst>
                                          <p:attrName>style.visibility</p:attrName>
                                        </p:attrNameLst>
                                      </p:cBhvr>
                                      <p:to>
                                        <p:strVal val="visible"/>
                                      </p:to>
                                    </p:set>
                                    <p:animEffect transition="in" filter="fade">
                                      <p:cBhvr>
                                        <p:cTn id="17" dur="1000"/>
                                        <p:tgtEl>
                                          <p:spTgt spid="4741"/>
                                        </p:tgtEl>
                                      </p:cBhvr>
                                    </p:animEffect>
                                  </p:childTnLst>
                                </p:cTn>
                              </p:par>
                              <p:par>
                                <p:cTn id="18" presetID="10" presetClass="entr" presetSubtype="0" fill="hold" nodeType="withEffect">
                                  <p:stCondLst>
                                    <p:cond delay="0"/>
                                  </p:stCondLst>
                                  <p:childTnLst>
                                    <p:set>
                                      <p:cBhvr>
                                        <p:cTn id="19" dur="1" fill="hold">
                                          <p:stCondLst>
                                            <p:cond delay="0"/>
                                          </p:stCondLst>
                                        </p:cTn>
                                        <p:tgtEl>
                                          <p:spTgt spid="4743"/>
                                        </p:tgtEl>
                                        <p:attrNameLst>
                                          <p:attrName>style.visibility</p:attrName>
                                        </p:attrNameLst>
                                      </p:cBhvr>
                                      <p:to>
                                        <p:strVal val="visible"/>
                                      </p:to>
                                    </p:set>
                                    <p:animEffect transition="in" filter="fade">
                                      <p:cBhvr>
                                        <p:cTn id="20" dur="1000"/>
                                        <p:tgtEl>
                                          <p:spTgt spid="4743"/>
                                        </p:tgtEl>
                                      </p:cBhvr>
                                    </p:animEffect>
                                  </p:childTnLst>
                                </p:cTn>
                              </p:par>
                              <p:par>
                                <p:cTn id="21" presetID="10" presetClass="entr" presetSubtype="0" fill="hold" nodeType="withEffect">
                                  <p:stCondLst>
                                    <p:cond delay="0"/>
                                  </p:stCondLst>
                                  <p:childTnLst>
                                    <p:set>
                                      <p:cBhvr>
                                        <p:cTn id="22" dur="1" fill="hold">
                                          <p:stCondLst>
                                            <p:cond delay="0"/>
                                          </p:stCondLst>
                                        </p:cTn>
                                        <p:tgtEl>
                                          <p:spTgt spid="4750"/>
                                        </p:tgtEl>
                                        <p:attrNameLst>
                                          <p:attrName>style.visibility</p:attrName>
                                        </p:attrNameLst>
                                      </p:cBhvr>
                                      <p:to>
                                        <p:strVal val="visible"/>
                                      </p:to>
                                    </p:set>
                                    <p:animEffect transition="in" filter="fade">
                                      <p:cBhvr>
                                        <p:cTn id="23" dur="1000"/>
                                        <p:tgtEl>
                                          <p:spTgt spid="47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Shape 4754"/>
        <p:cNvGrpSpPr/>
        <p:nvPr/>
      </p:nvGrpSpPr>
      <p:grpSpPr>
        <a:xfrm>
          <a:off x="0" y="0"/>
          <a:ext cx="0" cy="0"/>
          <a:chOff x="0" y="0"/>
          <a:chExt cx="0" cy="0"/>
        </a:xfrm>
      </p:grpSpPr>
      <p:sp>
        <p:nvSpPr>
          <p:cNvPr id="4755" name="Google Shape;4755;p111"/>
          <p:cNvSpPr/>
          <p:nvPr/>
        </p:nvSpPr>
        <p:spPr>
          <a:xfrm>
            <a:off x="874785" y="502600"/>
            <a:ext cx="1490100" cy="1490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111"/>
          <p:cNvSpPr txBox="1">
            <a:spLocks noGrp="1"/>
          </p:cNvSpPr>
          <p:nvPr>
            <p:ph type="subTitle" idx="1"/>
          </p:nvPr>
        </p:nvSpPr>
        <p:spPr>
          <a:xfrm>
            <a:off x="2589950" y="1551425"/>
            <a:ext cx="4121400" cy="348300"/>
          </a:xfrm>
          <a:prstGeom prst="rect">
            <a:avLst/>
          </a:prstGeom>
        </p:spPr>
        <p:txBody>
          <a:bodyPr spcFirstLastPara="1" wrap="square" lIns="91425" tIns="91425" rIns="91425" bIns="91425" anchor="ctr" anchorCtr="0">
            <a:noAutofit/>
          </a:bodyPr>
          <a:lstStyle/>
          <a:p>
            <a:pPr marL="0" lvl="0" indent="0" algn="l" rtl="0">
              <a:spcBef>
                <a:spcPts val="0"/>
              </a:spcBef>
              <a:spcAft>
                <a:spcPts val="1600"/>
              </a:spcAft>
              <a:buNone/>
            </a:pPr>
            <a:r>
              <a:rPr lang="en"/>
              <a:t>You can enter a subtitle here if you need it</a:t>
            </a:r>
            <a:endParaRPr/>
          </a:p>
        </p:txBody>
      </p:sp>
      <p:sp>
        <p:nvSpPr>
          <p:cNvPr id="4757" name="Google Shape;4757;p111"/>
          <p:cNvSpPr txBox="1">
            <a:spLocks noGrp="1"/>
          </p:cNvSpPr>
          <p:nvPr>
            <p:ph type="title" idx="2"/>
          </p:nvPr>
        </p:nvSpPr>
        <p:spPr>
          <a:xfrm>
            <a:off x="806525" y="759090"/>
            <a:ext cx="1626600" cy="97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04</a:t>
            </a:r>
            <a:endParaRPr dirty="0"/>
          </a:p>
        </p:txBody>
      </p:sp>
      <p:sp>
        <p:nvSpPr>
          <p:cNvPr id="4758" name="Google Shape;4758;p111"/>
          <p:cNvSpPr txBox="1">
            <a:spLocks noGrp="1"/>
          </p:cNvSpPr>
          <p:nvPr>
            <p:ph type="title"/>
          </p:nvPr>
        </p:nvSpPr>
        <p:spPr>
          <a:xfrm>
            <a:off x="2589963" y="612910"/>
            <a:ext cx="4924500" cy="734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SOCIAL MEDIA</a:t>
            </a:r>
            <a:endParaRPr/>
          </a:p>
        </p:txBody>
      </p:sp>
      <p:cxnSp>
        <p:nvCxnSpPr>
          <p:cNvPr id="4759" name="Google Shape;4759;p111"/>
          <p:cNvCxnSpPr/>
          <p:nvPr/>
        </p:nvCxnSpPr>
        <p:spPr>
          <a:xfrm>
            <a:off x="2678604" y="1465464"/>
            <a:ext cx="3840900" cy="0"/>
          </a:xfrm>
          <a:prstGeom prst="straightConnector1">
            <a:avLst/>
          </a:prstGeom>
          <a:noFill/>
          <a:ln w="19050" cap="flat" cmpd="sng">
            <a:solidFill>
              <a:schemeClr val="dk1"/>
            </a:solidFill>
            <a:prstDash val="solid"/>
            <a:round/>
            <a:headEnd type="none" w="med" len="med"/>
            <a:tailEnd type="none" w="med" len="med"/>
          </a:ln>
        </p:spPr>
      </p:cxnSp>
      <p:grpSp>
        <p:nvGrpSpPr>
          <p:cNvPr id="4760" name="Google Shape;4760;p111"/>
          <p:cNvGrpSpPr/>
          <p:nvPr/>
        </p:nvGrpSpPr>
        <p:grpSpPr>
          <a:xfrm rot="127412" flipH="1">
            <a:off x="2322854" y="1960676"/>
            <a:ext cx="4161686" cy="2823443"/>
            <a:chOff x="2832150" y="2172647"/>
            <a:chExt cx="3995032" cy="2710378"/>
          </a:xfrm>
        </p:grpSpPr>
        <p:sp>
          <p:nvSpPr>
            <p:cNvPr id="4761" name="Google Shape;4761;p111"/>
            <p:cNvSpPr/>
            <p:nvPr/>
          </p:nvSpPr>
          <p:spPr>
            <a:xfrm rot="-126920">
              <a:off x="2923904" y="2241525"/>
              <a:ext cx="3779584" cy="2572623"/>
            </a:xfrm>
            <a:custGeom>
              <a:avLst/>
              <a:gdLst/>
              <a:ahLst/>
              <a:cxnLst/>
              <a:rect l="l" t="t" r="r" b="b"/>
              <a:pathLst>
                <a:path w="47251" h="32162" extrusionOk="0">
                  <a:moveTo>
                    <a:pt x="8270" y="5886"/>
                  </a:moveTo>
                  <a:cubicBezTo>
                    <a:pt x="8364" y="5923"/>
                    <a:pt x="8458" y="5961"/>
                    <a:pt x="8552" y="5980"/>
                  </a:cubicBezTo>
                  <a:cubicBezTo>
                    <a:pt x="8552" y="5980"/>
                    <a:pt x="8552" y="5998"/>
                    <a:pt x="8552" y="6017"/>
                  </a:cubicBezTo>
                  <a:lnTo>
                    <a:pt x="8552" y="6280"/>
                  </a:lnTo>
                  <a:cubicBezTo>
                    <a:pt x="8477" y="6149"/>
                    <a:pt x="8383" y="6036"/>
                    <a:pt x="8270" y="5942"/>
                  </a:cubicBezTo>
                  <a:cubicBezTo>
                    <a:pt x="8270" y="5923"/>
                    <a:pt x="8270" y="5904"/>
                    <a:pt x="8270" y="5886"/>
                  </a:cubicBezTo>
                  <a:close/>
                  <a:moveTo>
                    <a:pt x="8702" y="6995"/>
                  </a:moveTo>
                  <a:cubicBezTo>
                    <a:pt x="8759" y="7201"/>
                    <a:pt x="8853" y="7408"/>
                    <a:pt x="8984" y="7596"/>
                  </a:cubicBezTo>
                  <a:cubicBezTo>
                    <a:pt x="8872" y="7615"/>
                    <a:pt x="8759" y="7634"/>
                    <a:pt x="8665" y="7671"/>
                  </a:cubicBezTo>
                  <a:cubicBezTo>
                    <a:pt x="8684" y="7427"/>
                    <a:pt x="8684" y="7220"/>
                    <a:pt x="8702" y="6995"/>
                  </a:cubicBezTo>
                  <a:close/>
                  <a:moveTo>
                    <a:pt x="7142" y="16505"/>
                  </a:moveTo>
                  <a:cubicBezTo>
                    <a:pt x="7180" y="16618"/>
                    <a:pt x="7218" y="16731"/>
                    <a:pt x="7255" y="16843"/>
                  </a:cubicBezTo>
                  <a:cubicBezTo>
                    <a:pt x="7274" y="16900"/>
                    <a:pt x="7293" y="16956"/>
                    <a:pt x="7330" y="17013"/>
                  </a:cubicBezTo>
                  <a:cubicBezTo>
                    <a:pt x="7218" y="17050"/>
                    <a:pt x="7105" y="17107"/>
                    <a:pt x="7030" y="17182"/>
                  </a:cubicBezTo>
                  <a:lnTo>
                    <a:pt x="6992" y="17200"/>
                  </a:lnTo>
                  <a:lnTo>
                    <a:pt x="6992" y="17200"/>
                  </a:lnTo>
                  <a:lnTo>
                    <a:pt x="7142" y="16505"/>
                  </a:lnTo>
                  <a:close/>
                  <a:moveTo>
                    <a:pt x="5477" y="0"/>
                  </a:moveTo>
                  <a:cubicBezTo>
                    <a:pt x="5141" y="0"/>
                    <a:pt x="4800" y="128"/>
                    <a:pt x="4567" y="360"/>
                  </a:cubicBezTo>
                  <a:cubicBezTo>
                    <a:pt x="4549" y="379"/>
                    <a:pt x="4530" y="397"/>
                    <a:pt x="4511" y="416"/>
                  </a:cubicBezTo>
                  <a:cubicBezTo>
                    <a:pt x="4549" y="830"/>
                    <a:pt x="4605" y="1206"/>
                    <a:pt x="4718" y="1600"/>
                  </a:cubicBezTo>
                  <a:cubicBezTo>
                    <a:pt x="4774" y="1788"/>
                    <a:pt x="4774" y="1976"/>
                    <a:pt x="4755" y="2164"/>
                  </a:cubicBezTo>
                  <a:cubicBezTo>
                    <a:pt x="4755" y="2258"/>
                    <a:pt x="4737" y="2352"/>
                    <a:pt x="4718" y="2446"/>
                  </a:cubicBezTo>
                  <a:cubicBezTo>
                    <a:pt x="4774" y="2803"/>
                    <a:pt x="4643" y="3160"/>
                    <a:pt x="4361" y="3386"/>
                  </a:cubicBezTo>
                  <a:cubicBezTo>
                    <a:pt x="4098" y="3649"/>
                    <a:pt x="3966" y="4006"/>
                    <a:pt x="4022" y="4382"/>
                  </a:cubicBezTo>
                  <a:cubicBezTo>
                    <a:pt x="3365" y="5322"/>
                    <a:pt x="2857" y="6374"/>
                    <a:pt x="2519" y="7483"/>
                  </a:cubicBezTo>
                  <a:cubicBezTo>
                    <a:pt x="1767" y="9983"/>
                    <a:pt x="2368" y="12182"/>
                    <a:pt x="2669" y="14682"/>
                  </a:cubicBezTo>
                  <a:cubicBezTo>
                    <a:pt x="2819" y="15979"/>
                    <a:pt x="2444" y="17182"/>
                    <a:pt x="2293" y="18460"/>
                  </a:cubicBezTo>
                  <a:cubicBezTo>
                    <a:pt x="2180" y="19738"/>
                    <a:pt x="2274" y="21016"/>
                    <a:pt x="2556" y="22275"/>
                  </a:cubicBezTo>
                  <a:cubicBezTo>
                    <a:pt x="2819" y="23610"/>
                    <a:pt x="3195" y="24925"/>
                    <a:pt x="3271" y="26297"/>
                  </a:cubicBezTo>
                  <a:cubicBezTo>
                    <a:pt x="3271" y="26504"/>
                    <a:pt x="3271" y="26673"/>
                    <a:pt x="3271" y="26805"/>
                  </a:cubicBezTo>
                  <a:cubicBezTo>
                    <a:pt x="3214" y="26918"/>
                    <a:pt x="3177" y="27012"/>
                    <a:pt x="3120" y="27124"/>
                  </a:cubicBezTo>
                  <a:cubicBezTo>
                    <a:pt x="2995" y="27175"/>
                    <a:pt x="2870" y="27200"/>
                    <a:pt x="2744" y="27200"/>
                  </a:cubicBezTo>
                  <a:cubicBezTo>
                    <a:pt x="2682" y="27200"/>
                    <a:pt x="2619" y="27193"/>
                    <a:pt x="2556" y="27181"/>
                  </a:cubicBezTo>
                  <a:cubicBezTo>
                    <a:pt x="2440" y="27176"/>
                    <a:pt x="2325" y="27173"/>
                    <a:pt x="2209" y="27173"/>
                  </a:cubicBezTo>
                  <a:cubicBezTo>
                    <a:pt x="1892" y="27173"/>
                    <a:pt x="1576" y="27191"/>
                    <a:pt x="1259" y="27218"/>
                  </a:cubicBezTo>
                  <a:cubicBezTo>
                    <a:pt x="865" y="27538"/>
                    <a:pt x="470" y="27839"/>
                    <a:pt x="75" y="28158"/>
                  </a:cubicBezTo>
                  <a:cubicBezTo>
                    <a:pt x="0" y="28572"/>
                    <a:pt x="113" y="29004"/>
                    <a:pt x="395" y="29324"/>
                  </a:cubicBezTo>
                  <a:cubicBezTo>
                    <a:pt x="970" y="29945"/>
                    <a:pt x="1627" y="30205"/>
                    <a:pt x="2281" y="30205"/>
                  </a:cubicBezTo>
                  <a:cubicBezTo>
                    <a:pt x="2952" y="30205"/>
                    <a:pt x="3620" y="29931"/>
                    <a:pt x="4192" y="29493"/>
                  </a:cubicBezTo>
                  <a:cubicBezTo>
                    <a:pt x="4285" y="29455"/>
                    <a:pt x="4398" y="29418"/>
                    <a:pt x="4473" y="29361"/>
                  </a:cubicBezTo>
                  <a:cubicBezTo>
                    <a:pt x="5225" y="28948"/>
                    <a:pt x="5564" y="28233"/>
                    <a:pt x="5676" y="27444"/>
                  </a:cubicBezTo>
                  <a:cubicBezTo>
                    <a:pt x="6184" y="26128"/>
                    <a:pt x="6485" y="24719"/>
                    <a:pt x="6860" y="23365"/>
                  </a:cubicBezTo>
                  <a:cubicBezTo>
                    <a:pt x="7030" y="22764"/>
                    <a:pt x="7199" y="22162"/>
                    <a:pt x="7349" y="21561"/>
                  </a:cubicBezTo>
                  <a:cubicBezTo>
                    <a:pt x="7593" y="21354"/>
                    <a:pt x="7819" y="21129"/>
                    <a:pt x="8007" y="20884"/>
                  </a:cubicBezTo>
                  <a:cubicBezTo>
                    <a:pt x="8063" y="20903"/>
                    <a:pt x="8101" y="20922"/>
                    <a:pt x="8157" y="20941"/>
                  </a:cubicBezTo>
                  <a:cubicBezTo>
                    <a:pt x="8759" y="21110"/>
                    <a:pt x="9341" y="21298"/>
                    <a:pt x="9943" y="21467"/>
                  </a:cubicBezTo>
                  <a:cubicBezTo>
                    <a:pt x="10300" y="22576"/>
                    <a:pt x="10469" y="23722"/>
                    <a:pt x="10469" y="24888"/>
                  </a:cubicBezTo>
                  <a:cubicBezTo>
                    <a:pt x="10469" y="25076"/>
                    <a:pt x="10526" y="25978"/>
                    <a:pt x="10469" y="26899"/>
                  </a:cubicBezTo>
                  <a:cubicBezTo>
                    <a:pt x="10413" y="26899"/>
                    <a:pt x="10356" y="26918"/>
                    <a:pt x="10300" y="26937"/>
                  </a:cubicBezTo>
                  <a:cubicBezTo>
                    <a:pt x="10244" y="27275"/>
                    <a:pt x="10168" y="27594"/>
                    <a:pt x="10056" y="27914"/>
                  </a:cubicBezTo>
                  <a:cubicBezTo>
                    <a:pt x="9943" y="28327"/>
                    <a:pt x="9605" y="28647"/>
                    <a:pt x="9191" y="28760"/>
                  </a:cubicBezTo>
                  <a:cubicBezTo>
                    <a:pt x="9191" y="28816"/>
                    <a:pt x="9191" y="28854"/>
                    <a:pt x="9210" y="28891"/>
                  </a:cubicBezTo>
                  <a:lnTo>
                    <a:pt x="9003" y="28891"/>
                  </a:lnTo>
                  <a:cubicBezTo>
                    <a:pt x="7988" y="28891"/>
                    <a:pt x="7406" y="30207"/>
                    <a:pt x="7988" y="30921"/>
                  </a:cubicBezTo>
                  <a:cubicBezTo>
                    <a:pt x="8066" y="30902"/>
                    <a:pt x="8145" y="30892"/>
                    <a:pt x="8223" y="30892"/>
                  </a:cubicBezTo>
                  <a:cubicBezTo>
                    <a:pt x="8449" y="30892"/>
                    <a:pt x="8672" y="30970"/>
                    <a:pt x="8853" y="31109"/>
                  </a:cubicBezTo>
                  <a:cubicBezTo>
                    <a:pt x="9202" y="31355"/>
                    <a:pt x="9614" y="31434"/>
                    <a:pt x="10050" y="31434"/>
                  </a:cubicBezTo>
                  <a:cubicBezTo>
                    <a:pt x="10831" y="31434"/>
                    <a:pt x="11692" y="31181"/>
                    <a:pt x="12417" y="31181"/>
                  </a:cubicBezTo>
                  <a:cubicBezTo>
                    <a:pt x="12464" y="31181"/>
                    <a:pt x="12510" y="31182"/>
                    <a:pt x="12555" y="31184"/>
                  </a:cubicBezTo>
                  <a:cubicBezTo>
                    <a:pt x="12631" y="31184"/>
                    <a:pt x="12687" y="31203"/>
                    <a:pt x="12762" y="31203"/>
                  </a:cubicBezTo>
                  <a:cubicBezTo>
                    <a:pt x="12781" y="31165"/>
                    <a:pt x="12819" y="31109"/>
                    <a:pt x="12837" y="31053"/>
                  </a:cubicBezTo>
                  <a:cubicBezTo>
                    <a:pt x="13082" y="30602"/>
                    <a:pt x="13138" y="30075"/>
                    <a:pt x="13007" y="29587"/>
                  </a:cubicBezTo>
                  <a:cubicBezTo>
                    <a:pt x="13307" y="27406"/>
                    <a:pt x="13627" y="25245"/>
                    <a:pt x="13946" y="23065"/>
                  </a:cubicBezTo>
                  <a:cubicBezTo>
                    <a:pt x="13965" y="22877"/>
                    <a:pt x="13984" y="22689"/>
                    <a:pt x="14021" y="22501"/>
                  </a:cubicBezTo>
                  <a:cubicBezTo>
                    <a:pt x="16456" y="23025"/>
                    <a:pt x="18928" y="23359"/>
                    <a:pt x="21418" y="23359"/>
                  </a:cubicBezTo>
                  <a:cubicBezTo>
                    <a:pt x="21965" y="23359"/>
                    <a:pt x="22513" y="23343"/>
                    <a:pt x="23062" y="23309"/>
                  </a:cubicBezTo>
                  <a:lnTo>
                    <a:pt x="23062" y="23309"/>
                  </a:lnTo>
                  <a:cubicBezTo>
                    <a:pt x="22686" y="24474"/>
                    <a:pt x="22291" y="25621"/>
                    <a:pt x="21916" y="26767"/>
                  </a:cubicBezTo>
                  <a:cubicBezTo>
                    <a:pt x="21840" y="26993"/>
                    <a:pt x="21803" y="27162"/>
                    <a:pt x="21746" y="27331"/>
                  </a:cubicBezTo>
                  <a:cubicBezTo>
                    <a:pt x="21408" y="27557"/>
                    <a:pt x="21032" y="27745"/>
                    <a:pt x="20637" y="27857"/>
                  </a:cubicBezTo>
                  <a:cubicBezTo>
                    <a:pt x="20346" y="27810"/>
                    <a:pt x="20055" y="27787"/>
                    <a:pt x="19766" y="27787"/>
                  </a:cubicBezTo>
                  <a:cubicBezTo>
                    <a:pt x="19477" y="27787"/>
                    <a:pt x="19190" y="27810"/>
                    <a:pt x="18908" y="27857"/>
                  </a:cubicBezTo>
                  <a:cubicBezTo>
                    <a:pt x="17856" y="28045"/>
                    <a:pt x="17781" y="29361"/>
                    <a:pt x="18438" y="29981"/>
                  </a:cubicBezTo>
                  <a:cubicBezTo>
                    <a:pt x="18871" y="30019"/>
                    <a:pt x="19303" y="30113"/>
                    <a:pt x="19716" y="30245"/>
                  </a:cubicBezTo>
                  <a:cubicBezTo>
                    <a:pt x="19848" y="30301"/>
                    <a:pt x="19961" y="30357"/>
                    <a:pt x="20092" y="30432"/>
                  </a:cubicBezTo>
                  <a:cubicBezTo>
                    <a:pt x="20168" y="30437"/>
                    <a:pt x="20245" y="30440"/>
                    <a:pt x="20322" y="30440"/>
                  </a:cubicBezTo>
                  <a:cubicBezTo>
                    <a:pt x="20534" y="30440"/>
                    <a:pt x="20751" y="30422"/>
                    <a:pt x="20957" y="30395"/>
                  </a:cubicBezTo>
                  <a:cubicBezTo>
                    <a:pt x="21183" y="30445"/>
                    <a:pt x="21416" y="30470"/>
                    <a:pt x="21648" y="30470"/>
                  </a:cubicBezTo>
                  <a:cubicBezTo>
                    <a:pt x="21763" y="30470"/>
                    <a:pt x="21878" y="30464"/>
                    <a:pt x="21991" y="30451"/>
                  </a:cubicBezTo>
                  <a:cubicBezTo>
                    <a:pt x="22761" y="30320"/>
                    <a:pt x="23419" y="29793"/>
                    <a:pt x="23720" y="29079"/>
                  </a:cubicBezTo>
                  <a:cubicBezTo>
                    <a:pt x="23739" y="29042"/>
                    <a:pt x="23757" y="29004"/>
                    <a:pt x="23776" y="28966"/>
                  </a:cubicBezTo>
                  <a:cubicBezTo>
                    <a:pt x="25317" y="27594"/>
                    <a:pt x="26445" y="25508"/>
                    <a:pt x="26990" y="23572"/>
                  </a:cubicBezTo>
                  <a:cubicBezTo>
                    <a:pt x="28438" y="23967"/>
                    <a:pt x="30092" y="24343"/>
                    <a:pt x="30486" y="25658"/>
                  </a:cubicBezTo>
                  <a:cubicBezTo>
                    <a:pt x="30768" y="26561"/>
                    <a:pt x="30580" y="27651"/>
                    <a:pt x="30336" y="28553"/>
                  </a:cubicBezTo>
                  <a:cubicBezTo>
                    <a:pt x="30261" y="28760"/>
                    <a:pt x="30185" y="28966"/>
                    <a:pt x="30092" y="29173"/>
                  </a:cubicBezTo>
                  <a:cubicBezTo>
                    <a:pt x="29645" y="29552"/>
                    <a:pt x="29071" y="29756"/>
                    <a:pt x="28498" y="29756"/>
                  </a:cubicBezTo>
                  <a:cubicBezTo>
                    <a:pt x="28275" y="29756"/>
                    <a:pt x="28052" y="29725"/>
                    <a:pt x="27836" y="29662"/>
                  </a:cubicBezTo>
                  <a:cubicBezTo>
                    <a:pt x="27708" y="29625"/>
                    <a:pt x="27585" y="29609"/>
                    <a:pt x="27468" y="29609"/>
                  </a:cubicBezTo>
                  <a:cubicBezTo>
                    <a:pt x="26440" y="29609"/>
                    <a:pt x="25905" y="30919"/>
                    <a:pt x="26614" y="31729"/>
                  </a:cubicBezTo>
                  <a:cubicBezTo>
                    <a:pt x="26671" y="31786"/>
                    <a:pt x="26727" y="31842"/>
                    <a:pt x="26784" y="31880"/>
                  </a:cubicBezTo>
                  <a:cubicBezTo>
                    <a:pt x="26920" y="31834"/>
                    <a:pt x="27070" y="31809"/>
                    <a:pt x="27226" y="31809"/>
                  </a:cubicBezTo>
                  <a:cubicBezTo>
                    <a:pt x="27328" y="31809"/>
                    <a:pt x="27432" y="31820"/>
                    <a:pt x="27535" y="31842"/>
                  </a:cubicBezTo>
                  <a:cubicBezTo>
                    <a:pt x="28607" y="32030"/>
                    <a:pt x="29734" y="31898"/>
                    <a:pt x="30825" y="32162"/>
                  </a:cubicBezTo>
                  <a:cubicBezTo>
                    <a:pt x="30862" y="32124"/>
                    <a:pt x="30918" y="32086"/>
                    <a:pt x="30975" y="32049"/>
                  </a:cubicBezTo>
                  <a:cubicBezTo>
                    <a:pt x="31482" y="31673"/>
                    <a:pt x="31915" y="31184"/>
                    <a:pt x="32197" y="30602"/>
                  </a:cubicBezTo>
                  <a:cubicBezTo>
                    <a:pt x="32328" y="30489"/>
                    <a:pt x="32441" y="30357"/>
                    <a:pt x="32554" y="30226"/>
                  </a:cubicBezTo>
                  <a:cubicBezTo>
                    <a:pt x="33888" y="28684"/>
                    <a:pt x="35147" y="26485"/>
                    <a:pt x="35411" y="24437"/>
                  </a:cubicBezTo>
                  <a:cubicBezTo>
                    <a:pt x="35617" y="22914"/>
                    <a:pt x="35185" y="21448"/>
                    <a:pt x="34377" y="20151"/>
                  </a:cubicBezTo>
                  <a:lnTo>
                    <a:pt x="34377" y="20151"/>
                  </a:lnTo>
                  <a:cubicBezTo>
                    <a:pt x="34452" y="20189"/>
                    <a:pt x="34527" y="20245"/>
                    <a:pt x="34602" y="20283"/>
                  </a:cubicBezTo>
                  <a:cubicBezTo>
                    <a:pt x="35560" y="20827"/>
                    <a:pt x="36598" y="21236"/>
                    <a:pt x="37655" y="21236"/>
                  </a:cubicBezTo>
                  <a:cubicBezTo>
                    <a:pt x="38133" y="21236"/>
                    <a:pt x="38615" y="21153"/>
                    <a:pt x="39094" y="20960"/>
                  </a:cubicBezTo>
                  <a:cubicBezTo>
                    <a:pt x="40711" y="20302"/>
                    <a:pt x="41669" y="18798"/>
                    <a:pt x="42308" y="17276"/>
                  </a:cubicBezTo>
                  <a:cubicBezTo>
                    <a:pt x="42928" y="15781"/>
                    <a:pt x="43530" y="13227"/>
                    <a:pt x="45502" y="13227"/>
                  </a:cubicBezTo>
                  <a:cubicBezTo>
                    <a:pt x="45564" y="13227"/>
                    <a:pt x="45627" y="13230"/>
                    <a:pt x="45692" y="13235"/>
                  </a:cubicBezTo>
                  <a:cubicBezTo>
                    <a:pt x="45727" y="13237"/>
                    <a:pt x="45761" y="13238"/>
                    <a:pt x="45794" y="13238"/>
                  </a:cubicBezTo>
                  <a:cubicBezTo>
                    <a:pt x="47251" y="13238"/>
                    <a:pt x="47216" y="10882"/>
                    <a:pt x="45673" y="10754"/>
                  </a:cubicBezTo>
                  <a:cubicBezTo>
                    <a:pt x="45570" y="10746"/>
                    <a:pt x="45469" y="10742"/>
                    <a:pt x="45368" y="10742"/>
                  </a:cubicBezTo>
                  <a:cubicBezTo>
                    <a:pt x="43804" y="10742"/>
                    <a:pt x="42440" y="11681"/>
                    <a:pt x="41557" y="12953"/>
                  </a:cubicBezTo>
                  <a:cubicBezTo>
                    <a:pt x="41331" y="13272"/>
                    <a:pt x="41143" y="13611"/>
                    <a:pt x="40993" y="13968"/>
                  </a:cubicBezTo>
                  <a:cubicBezTo>
                    <a:pt x="40692" y="15095"/>
                    <a:pt x="40354" y="16204"/>
                    <a:pt x="39940" y="17294"/>
                  </a:cubicBezTo>
                  <a:cubicBezTo>
                    <a:pt x="39790" y="17764"/>
                    <a:pt x="39376" y="18084"/>
                    <a:pt x="38888" y="18140"/>
                  </a:cubicBezTo>
                  <a:cubicBezTo>
                    <a:pt x="38472" y="18526"/>
                    <a:pt x="38026" y="18680"/>
                    <a:pt x="37564" y="18680"/>
                  </a:cubicBezTo>
                  <a:cubicBezTo>
                    <a:pt x="36563" y="18680"/>
                    <a:pt x="35486" y="17962"/>
                    <a:pt x="34471" y="17332"/>
                  </a:cubicBezTo>
                  <a:cubicBezTo>
                    <a:pt x="32742" y="16242"/>
                    <a:pt x="31088" y="15020"/>
                    <a:pt x="29415" y="13836"/>
                  </a:cubicBezTo>
                  <a:cubicBezTo>
                    <a:pt x="27949" y="12784"/>
                    <a:pt x="26445" y="12088"/>
                    <a:pt x="24641" y="11881"/>
                  </a:cubicBezTo>
                  <a:cubicBezTo>
                    <a:pt x="23762" y="11784"/>
                    <a:pt x="22879" y="11760"/>
                    <a:pt x="21994" y="11760"/>
                  </a:cubicBezTo>
                  <a:cubicBezTo>
                    <a:pt x="21164" y="11760"/>
                    <a:pt x="20332" y="11781"/>
                    <a:pt x="19499" y="11781"/>
                  </a:cubicBezTo>
                  <a:cubicBezTo>
                    <a:pt x="19171" y="11781"/>
                    <a:pt x="18842" y="11778"/>
                    <a:pt x="18514" y="11769"/>
                  </a:cubicBezTo>
                  <a:cubicBezTo>
                    <a:pt x="16596" y="11693"/>
                    <a:pt x="14567" y="11543"/>
                    <a:pt x="12781" y="10810"/>
                  </a:cubicBezTo>
                  <a:cubicBezTo>
                    <a:pt x="12537" y="10697"/>
                    <a:pt x="12311" y="10585"/>
                    <a:pt x="12086" y="10453"/>
                  </a:cubicBezTo>
                  <a:cubicBezTo>
                    <a:pt x="11766" y="10058"/>
                    <a:pt x="11447" y="9682"/>
                    <a:pt x="11127" y="9306"/>
                  </a:cubicBezTo>
                  <a:cubicBezTo>
                    <a:pt x="11221" y="9288"/>
                    <a:pt x="11315" y="9269"/>
                    <a:pt x="11409" y="9269"/>
                  </a:cubicBezTo>
                  <a:lnTo>
                    <a:pt x="11578" y="9250"/>
                  </a:lnTo>
                  <a:cubicBezTo>
                    <a:pt x="11578" y="8686"/>
                    <a:pt x="11954" y="8197"/>
                    <a:pt x="12499" y="8047"/>
                  </a:cubicBezTo>
                  <a:lnTo>
                    <a:pt x="12631" y="8010"/>
                  </a:lnTo>
                  <a:cubicBezTo>
                    <a:pt x="12725" y="7953"/>
                    <a:pt x="12819" y="7897"/>
                    <a:pt x="12931" y="7822"/>
                  </a:cubicBezTo>
                  <a:lnTo>
                    <a:pt x="13007" y="7765"/>
                  </a:lnTo>
                  <a:lnTo>
                    <a:pt x="13044" y="7746"/>
                  </a:lnTo>
                  <a:lnTo>
                    <a:pt x="13119" y="7671"/>
                  </a:lnTo>
                  <a:lnTo>
                    <a:pt x="13119" y="7671"/>
                  </a:lnTo>
                  <a:cubicBezTo>
                    <a:pt x="12983" y="7692"/>
                    <a:pt x="12846" y="7703"/>
                    <a:pt x="12709" y="7703"/>
                  </a:cubicBezTo>
                  <a:cubicBezTo>
                    <a:pt x="12002" y="7703"/>
                    <a:pt x="11315" y="7421"/>
                    <a:pt x="10826" y="6901"/>
                  </a:cubicBezTo>
                  <a:cubicBezTo>
                    <a:pt x="9971" y="6016"/>
                    <a:pt x="10816" y="4762"/>
                    <a:pt x="11756" y="4762"/>
                  </a:cubicBezTo>
                  <a:cubicBezTo>
                    <a:pt x="12034" y="4762"/>
                    <a:pt x="12321" y="4872"/>
                    <a:pt x="12574" y="5134"/>
                  </a:cubicBezTo>
                  <a:cubicBezTo>
                    <a:pt x="12612" y="5171"/>
                    <a:pt x="12706" y="5247"/>
                    <a:pt x="12706" y="5265"/>
                  </a:cubicBezTo>
                  <a:cubicBezTo>
                    <a:pt x="12819" y="5265"/>
                    <a:pt x="12950" y="5228"/>
                    <a:pt x="13063" y="5171"/>
                  </a:cubicBezTo>
                  <a:cubicBezTo>
                    <a:pt x="13326" y="5040"/>
                    <a:pt x="13589" y="4871"/>
                    <a:pt x="13796" y="4645"/>
                  </a:cubicBezTo>
                  <a:cubicBezTo>
                    <a:pt x="13890" y="4551"/>
                    <a:pt x="14003" y="4476"/>
                    <a:pt x="14115" y="4401"/>
                  </a:cubicBezTo>
                  <a:cubicBezTo>
                    <a:pt x="14623" y="3762"/>
                    <a:pt x="14529" y="2972"/>
                    <a:pt x="13834" y="2502"/>
                  </a:cubicBezTo>
                  <a:cubicBezTo>
                    <a:pt x="12378" y="1496"/>
                    <a:pt x="10461" y="57"/>
                    <a:pt x="8644" y="57"/>
                  </a:cubicBezTo>
                  <a:cubicBezTo>
                    <a:pt x="7949" y="57"/>
                    <a:pt x="7269" y="267"/>
                    <a:pt x="6635" y="792"/>
                  </a:cubicBezTo>
                  <a:cubicBezTo>
                    <a:pt x="6541" y="642"/>
                    <a:pt x="6447" y="491"/>
                    <a:pt x="6315" y="360"/>
                  </a:cubicBezTo>
                  <a:cubicBezTo>
                    <a:pt x="6106" y="114"/>
                    <a:pt x="5794" y="0"/>
                    <a:pt x="547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111"/>
            <p:cNvSpPr/>
            <p:nvPr/>
          </p:nvSpPr>
          <p:spPr>
            <a:xfrm rot="-126920">
              <a:off x="3268665" y="2615248"/>
              <a:ext cx="759340" cy="1244557"/>
            </a:xfrm>
            <a:custGeom>
              <a:avLst/>
              <a:gdLst/>
              <a:ahLst/>
              <a:cxnLst/>
              <a:rect l="l" t="t" r="r" b="b"/>
              <a:pathLst>
                <a:path w="9493" h="15559" extrusionOk="0">
                  <a:moveTo>
                    <a:pt x="8609" y="1"/>
                  </a:moveTo>
                  <a:cubicBezTo>
                    <a:pt x="7293" y="1"/>
                    <a:pt x="5207" y="640"/>
                    <a:pt x="4380" y="1918"/>
                  </a:cubicBezTo>
                  <a:cubicBezTo>
                    <a:pt x="3948" y="1974"/>
                    <a:pt x="3497" y="2068"/>
                    <a:pt x="3083" y="2200"/>
                  </a:cubicBezTo>
                  <a:cubicBezTo>
                    <a:pt x="2576" y="2388"/>
                    <a:pt x="2162" y="2764"/>
                    <a:pt x="1937" y="3252"/>
                  </a:cubicBezTo>
                  <a:cubicBezTo>
                    <a:pt x="1880" y="3271"/>
                    <a:pt x="1824" y="3309"/>
                    <a:pt x="1767" y="3327"/>
                  </a:cubicBezTo>
                  <a:cubicBezTo>
                    <a:pt x="113" y="4305"/>
                    <a:pt x="1" y="6805"/>
                    <a:pt x="38" y="8496"/>
                  </a:cubicBezTo>
                  <a:cubicBezTo>
                    <a:pt x="95" y="10019"/>
                    <a:pt x="395" y="11522"/>
                    <a:pt x="959" y="12951"/>
                  </a:cubicBezTo>
                  <a:cubicBezTo>
                    <a:pt x="1016" y="13251"/>
                    <a:pt x="1072" y="13552"/>
                    <a:pt x="1147" y="13853"/>
                  </a:cubicBezTo>
                  <a:cubicBezTo>
                    <a:pt x="1204" y="14191"/>
                    <a:pt x="1410" y="14492"/>
                    <a:pt x="1730" y="14642"/>
                  </a:cubicBezTo>
                  <a:cubicBezTo>
                    <a:pt x="1786" y="14736"/>
                    <a:pt x="1843" y="14849"/>
                    <a:pt x="1899" y="14962"/>
                  </a:cubicBezTo>
                  <a:cubicBezTo>
                    <a:pt x="2138" y="15375"/>
                    <a:pt x="2537" y="15559"/>
                    <a:pt x="2936" y="15559"/>
                  </a:cubicBezTo>
                  <a:cubicBezTo>
                    <a:pt x="3572" y="15559"/>
                    <a:pt x="4211" y="15092"/>
                    <a:pt x="4211" y="14342"/>
                  </a:cubicBezTo>
                  <a:cubicBezTo>
                    <a:pt x="4230" y="12481"/>
                    <a:pt x="3459" y="10752"/>
                    <a:pt x="3271" y="8947"/>
                  </a:cubicBezTo>
                  <a:cubicBezTo>
                    <a:pt x="3534" y="8083"/>
                    <a:pt x="4042" y="7293"/>
                    <a:pt x="4305" y="6429"/>
                  </a:cubicBezTo>
                  <a:cubicBezTo>
                    <a:pt x="4530" y="5771"/>
                    <a:pt x="4587" y="5094"/>
                    <a:pt x="4474" y="4418"/>
                  </a:cubicBezTo>
                  <a:cubicBezTo>
                    <a:pt x="4587" y="4418"/>
                    <a:pt x="4681" y="4399"/>
                    <a:pt x="4793" y="4399"/>
                  </a:cubicBezTo>
                  <a:cubicBezTo>
                    <a:pt x="5108" y="4547"/>
                    <a:pt x="5500" y="4607"/>
                    <a:pt x="5912" y="4607"/>
                  </a:cubicBezTo>
                  <a:cubicBezTo>
                    <a:pt x="6387" y="4607"/>
                    <a:pt x="6888" y="4528"/>
                    <a:pt x="7331" y="4418"/>
                  </a:cubicBezTo>
                  <a:cubicBezTo>
                    <a:pt x="7500" y="4173"/>
                    <a:pt x="7744" y="4004"/>
                    <a:pt x="8007" y="3910"/>
                  </a:cubicBezTo>
                  <a:lnTo>
                    <a:pt x="8139" y="3873"/>
                  </a:lnTo>
                  <a:cubicBezTo>
                    <a:pt x="8252" y="3816"/>
                    <a:pt x="8346" y="3760"/>
                    <a:pt x="8440" y="3703"/>
                  </a:cubicBezTo>
                  <a:lnTo>
                    <a:pt x="8534" y="3647"/>
                  </a:lnTo>
                  <a:lnTo>
                    <a:pt x="8571" y="3609"/>
                  </a:lnTo>
                  <a:lnTo>
                    <a:pt x="8647" y="3553"/>
                  </a:lnTo>
                  <a:lnTo>
                    <a:pt x="8647" y="3553"/>
                  </a:lnTo>
                  <a:cubicBezTo>
                    <a:pt x="8515" y="3573"/>
                    <a:pt x="8383" y="3583"/>
                    <a:pt x="8252" y="3583"/>
                  </a:cubicBezTo>
                  <a:cubicBezTo>
                    <a:pt x="7539" y="3583"/>
                    <a:pt x="6849" y="3288"/>
                    <a:pt x="6372" y="2764"/>
                  </a:cubicBezTo>
                  <a:cubicBezTo>
                    <a:pt x="5502" y="1879"/>
                    <a:pt x="6355" y="625"/>
                    <a:pt x="7300" y="625"/>
                  </a:cubicBezTo>
                  <a:cubicBezTo>
                    <a:pt x="7579" y="625"/>
                    <a:pt x="7867" y="735"/>
                    <a:pt x="8120" y="997"/>
                  </a:cubicBezTo>
                  <a:cubicBezTo>
                    <a:pt x="8139" y="1034"/>
                    <a:pt x="8233" y="1110"/>
                    <a:pt x="8233" y="1128"/>
                  </a:cubicBezTo>
                  <a:cubicBezTo>
                    <a:pt x="8365" y="1128"/>
                    <a:pt x="8477" y="1091"/>
                    <a:pt x="8590" y="1034"/>
                  </a:cubicBezTo>
                  <a:cubicBezTo>
                    <a:pt x="8872" y="903"/>
                    <a:pt x="9116" y="734"/>
                    <a:pt x="9342" y="508"/>
                  </a:cubicBezTo>
                  <a:cubicBezTo>
                    <a:pt x="9380" y="452"/>
                    <a:pt x="9436" y="414"/>
                    <a:pt x="9492" y="377"/>
                  </a:cubicBezTo>
                  <a:cubicBezTo>
                    <a:pt x="9267" y="132"/>
                    <a:pt x="8928" y="1"/>
                    <a:pt x="860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111"/>
            <p:cNvSpPr/>
            <p:nvPr/>
          </p:nvSpPr>
          <p:spPr>
            <a:xfrm rot="-126920">
              <a:off x="4096075" y="3843711"/>
              <a:ext cx="908281" cy="292922"/>
            </a:xfrm>
            <a:custGeom>
              <a:avLst/>
              <a:gdLst/>
              <a:ahLst/>
              <a:cxnLst/>
              <a:rect l="l" t="t" r="r" b="b"/>
              <a:pathLst>
                <a:path w="11355" h="3662" extrusionOk="0">
                  <a:moveTo>
                    <a:pt x="1496" y="0"/>
                  </a:moveTo>
                  <a:cubicBezTo>
                    <a:pt x="366" y="0"/>
                    <a:pt x="0" y="1964"/>
                    <a:pt x="1289" y="2483"/>
                  </a:cubicBezTo>
                  <a:cubicBezTo>
                    <a:pt x="3234" y="3266"/>
                    <a:pt x="5305" y="3661"/>
                    <a:pt x="7390" y="3661"/>
                  </a:cubicBezTo>
                  <a:cubicBezTo>
                    <a:pt x="8207" y="3661"/>
                    <a:pt x="9026" y="3601"/>
                    <a:pt x="9841" y="3479"/>
                  </a:cubicBezTo>
                  <a:cubicBezTo>
                    <a:pt x="11354" y="3263"/>
                    <a:pt x="10795" y="1061"/>
                    <a:pt x="9372" y="1061"/>
                  </a:cubicBezTo>
                  <a:cubicBezTo>
                    <a:pt x="9311" y="1061"/>
                    <a:pt x="9248" y="1065"/>
                    <a:pt x="9183" y="1073"/>
                  </a:cubicBezTo>
                  <a:cubicBezTo>
                    <a:pt x="8585" y="1152"/>
                    <a:pt x="7984" y="1190"/>
                    <a:pt x="7384" y="1190"/>
                  </a:cubicBezTo>
                  <a:cubicBezTo>
                    <a:pt x="5529" y="1190"/>
                    <a:pt x="3679" y="820"/>
                    <a:pt x="1947" y="96"/>
                  </a:cubicBezTo>
                  <a:cubicBezTo>
                    <a:pt x="1786" y="30"/>
                    <a:pt x="1635" y="0"/>
                    <a:pt x="14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111"/>
            <p:cNvSpPr/>
            <p:nvPr/>
          </p:nvSpPr>
          <p:spPr>
            <a:xfrm rot="-126920">
              <a:off x="3236078" y="2261731"/>
              <a:ext cx="153420" cy="198534"/>
            </a:xfrm>
            <a:custGeom>
              <a:avLst/>
              <a:gdLst/>
              <a:ahLst/>
              <a:cxnLst/>
              <a:rect l="l" t="t" r="r" b="b"/>
              <a:pathLst>
                <a:path w="1918" h="2482" extrusionOk="0">
                  <a:moveTo>
                    <a:pt x="433" y="0"/>
                  </a:moveTo>
                  <a:cubicBezTo>
                    <a:pt x="320" y="0"/>
                    <a:pt x="207" y="19"/>
                    <a:pt x="95" y="57"/>
                  </a:cubicBezTo>
                  <a:cubicBezTo>
                    <a:pt x="1" y="715"/>
                    <a:pt x="57" y="1391"/>
                    <a:pt x="264" y="2030"/>
                  </a:cubicBezTo>
                  <a:cubicBezTo>
                    <a:pt x="301" y="2162"/>
                    <a:pt x="320" y="2312"/>
                    <a:pt x="320" y="2463"/>
                  </a:cubicBezTo>
                  <a:cubicBezTo>
                    <a:pt x="358" y="2481"/>
                    <a:pt x="395" y="2481"/>
                    <a:pt x="433" y="2481"/>
                  </a:cubicBezTo>
                  <a:lnTo>
                    <a:pt x="677" y="2481"/>
                  </a:lnTo>
                  <a:cubicBezTo>
                    <a:pt x="1016" y="2481"/>
                    <a:pt x="1316" y="2350"/>
                    <a:pt x="1561" y="2124"/>
                  </a:cubicBezTo>
                  <a:cubicBezTo>
                    <a:pt x="1786" y="1880"/>
                    <a:pt x="1918" y="1560"/>
                    <a:pt x="1918" y="1241"/>
                  </a:cubicBezTo>
                  <a:cubicBezTo>
                    <a:pt x="1918" y="903"/>
                    <a:pt x="1786" y="602"/>
                    <a:pt x="1561" y="358"/>
                  </a:cubicBezTo>
                  <a:cubicBezTo>
                    <a:pt x="1316" y="132"/>
                    <a:pt x="1016" y="0"/>
                    <a:pt x="67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111"/>
            <p:cNvSpPr/>
            <p:nvPr/>
          </p:nvSpPr>
          <p:spPr>
            <a:xfrm rot="-126920">
              <a:off x="3631255" y="2445144"/>
              <a:ext cx="99267" cy="49673"/>
            </a:xfrm>
            <a:custGeom>
              <a:avLst/>
              <a:gdLst/>
              <a:ahLst/>
              <a:cxnLst/>
              <a:rect l="l" t="t" r="r" b="b"/>
              <a:pathLst>
                <a:path w="1241" h="621" extrusionOk="0">
                  <a:moveTo>
                    <a:pt x="414" y="1"/>
                  </a:moveTo>
                  <a:cubicBezTo>
                    <a:pt x="0" y="1"/>
                    <a:pt x="0" y="621"/>
                    <a:pt x="414" y="621"/>
                  </a:cubicBezTo>
                  <a:lnTo>
                    <a:pt x="827" y="621"/>
                  </a:lnTo>
                  <a:cubicBezTo>
                    <a:pt x="1241" y="621"/>
                    <a:pt x="1241" y="1"/>
                    <a:pt x="82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111"/>
            <p:cNvSpPr/>
            <p:nvPr/>
          </p:nvSpPr>
          <p:spPr>
            <a:xfrm rot="-126920">
              <a:off x="3791423" y="2375878"/>
              <a:ext cx="268685" cy="202613"/>
            </a:xfrm>
            <a:custGeom>
              <a:avLst/>
              <a:gdLst/>
              <a:ahLst/>
              <a:cxnLst/>
              <a:rect l="l" t="t" r="r" b="b"/>
              <a:pathLst>
                <a:path w="3359" h="2533" extrusionOk="0">
                  <a:moveTo>
                    <a:pt x="366" y="1"/>
                  </a:moveTo>
                  <a:cubicBezTo>
                    <a:pt x="136" y="1"/>
                    <a:pt x="0" y="254"/>
                    <a:pt x="127" y="472"/>
                  </a:cubicBezTo>
                  <a:cubicBezTo>
                    <a:pt x="560" y="1073"/>
                    <a:pt x="992" y="1900"/>
                    <a:pt x="1650" y="2314"/>
                  </a:cubicBezTo>
                  <a:cubicBezTo>
                    <a:pt x="1853" y="2460"/>
                    <a:pt x="2092" y="2533"/>
                    <a:pt x="2329" y="2533"/>
                  </a:cubicBezTo>
                  <a:cubicBezTo>
                    <a:pt x="2640" y="2533"/>
                    <a:pt x="2948" y="2408"/>
                    <a:pt x="3172" y="2163"/>
                  </a:cubicBezTo>
                  <a:cubicBezTo>
                    <a:pt x="3358" y="1934"/>
                    <a:pt x="3152" y="1629"/>
                    <a:pt x="2927" y="1629"/>
                  </a:cubicBezTo>
                  <a:cubicBezTo>
                    <a:pt x="2877" y="1629"/>
                    <a:pt x="2827" y="1644"/>
                    <a:pt x="2779" y="1678"/>
                  </a:cubicBezTo>
                  <a:lnTo>
                    <a:pt x="2779" y="1678"/>
                  </a:lnTo>
                  <a:cubicBezTo>
                    <a:pt x="2773" y="1670"/>
                    <a:pt x="2766" y="1663"/>
                    <a:pt x="2759" y="1656"/>
                  </a:cubicBezTo>
                  <a:cubicBezTo>
                    <a:pt x="2326" y="1261"/>
                    <a:pt x="1894" y="885"/>
                    <a:pt x="1443" y="509"/>
                  </a:cubicBezTo>
                  <a:cubicBezTo>
                    <a:pt x="1161" y="227"/>
                    <a:pt x="785" y="58"/>
                    <a:pt x="390" y="2"/>
                  </a:cubicBezTo>
                  <a:cubicBezTo>
                    <a:pt x="382" y="1"/>
                    <a:pt x="374" y="1"/>
                    <a:pt x="3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111"/>
            <p:cNvSpPr/>
            <p:nvPr/>
          </p:nvSpPr>
          <p:spPr>
            <a:xfrm rot="-126920">
              <a:off x="3797526" y="2609520"/>
              <a:ext cx="115825" cy="90148"/>
            </a:xfrm>
            <a:custGeom>
              <a:avLst/>
              <a:gdLst/>
              <a:ahLst/>
              <a:cxnLst/>
              <a:rect l="l" t="t" r="r" b="b"/>
              <a:pathLst>
                <a:path w="1448" h="1127" extrusionOk="0">
                  <a:moveTo>
                    <a:pt x="356" y="1"/>
                  </a:moveTo>
                  <a:cubicBezTo>
                    <a:pt x="243" y="1"/>
                    <a:pt x="139" y="59"/>
                    <a:pt x="76" y="160"/>
                  </a:cubicBezTo>
                  <a:cubicBezTo>
                    <a:pt x="1" y="310"/>
                    <a:pt x="57" y="498"/>
                    <a:pt x="189" y="592"/>
                  </a:cubicBezTo>
                  <a:lnTo>
                    <a:pt x="941" y="1081"/>
                  </a:lnTo>
                  <a:cubicBezTo>
                    <a:pt x="991" y="1112"/>
                    <a:pt x="1045" y="1127"/>
                    <a:pt x="1098" y="1127"/>
                  </a:cubicBezTo>
                  <a:cubicBezTo>
                    <a:pt x="1204" y="1127"/>
                    <a:pt x="1304" y="1068"/>
                    <a:pt x="1354" y="968"/>
                  </a:cubicBezTo>
                  <a:cubicBezTo>
                    <a:pt x="1448" y="817"/>
                    <a:pt x="1392" y="630"/>
                    <a:pt x="1241" y="554"/>
                  </a:cubicBezTo>
                  <a:lnTo>
                    <a:pt x="1260" y="536"/>
                  </a:lnTo>
                  <a:lnTo>
                    <a:pt x="527" y="47"/>
                  </a:lnTo>
                  <a:cubicBezTo>
                    <a:pt x="471" y="16"/>
                    <a:pt x="412" y="1"/>
                    <a:pt x="3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111"/>
            <p:cNvSpPr/>
            <p:nvPr/>
          </p:nvSpPr>
          <p:spPr>
            <a:xfrm rot="-126920">
              <a:off x="3827646" y="2812518"/>
              <a:ext cx="159019" cy="91908"/>
            </a:xfrm>
            <a:custGeom>
              <a:avLst/>
              <a:gdLst/>
              <a:ahLst/>
              <a:cxnLst/>
              <a:rect l="l" t="t" r="r" b="b"/>
              <a:pathLst>
                <a:path w="1988" h="1149" extrusionOk="0">
                  <a:moveTo>
                    <a:pt x="1568" y="1"/>
                  </a:moveTo>
                  <a:cubicBezTo>
                    <a:pt x="1530" y="1"/>
                    <a:pt x="1490" y="8"/>
                    <a:pt x="1448" y="24"/>
                  </a:cubicBezTo>
                  <a:cubicBezTo>
                    <a:pt x="1091" y="231"/>
                    <a:pt x="696" y="381"/>
                    <a:pt x="301" y="457"/>
                  </a:cubicBezTo>
                  <a:cubicBezTo>
                    <a:pt x="38" y="532"/>
                    <a:pt x="1" y="889"/>
                    <a:pt x="226" y="1020"/>
                  </a:cubicBezTo>
                  <a:cubicBezTo>
                    <a:pt x="412" y="1106"/>
                    <a:pt x="608" y="1148"/>
                    <a:pt x="802" y="1148"/>
                  </a:cubicBezTo>
                  <a:cubicBezTo>
                    <a:pt x="1119" y="1148"/>
                    <a:pt x="1429" y="1035"/>
                    <a:pt x="1673" y="814"/>
                  </a:cubicBezTo>
                  <a:cubicBezTo>
                    <a:pt x="1767" y="738"/>
                    <a:pt x="1790" y="642"/>
                    <a:pt x="1767" y="553"/>
                  </a:cubicBezTo>
                  <a:lnTo>
                    <a:pt x="1767" y="553"/>
                  </a:lnTo>
                  <a:cubicBezTo>
                    <a:pt x="1987" y="352"/>
                    <a:pt x="1831" y="1"/>
                    <a:pt x="156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111"/>
            <p:cNvSpPr/>
            <p:nvPr/>
          </p:nvSpPr>
          <p:spPr>
            <a:xfrm rot="-126920">
              <a:off x="3427589" y="2285817"/>
              <a:ext cx="634877" cy="291482"/>
            </a:xfrm>
            <a:custGeom>
              <a:avLst/>
              <a:gdLst/>
              <a:ahLst/>
              <a:cxnLst/>
              <a:rect l="l" t="t" r="r" b="b"/>
              <a:pathLst>
                <a:path w="7937" h="3644" extrusionOk="0">
                  <a:moveTo>
                    <a:pt x="2062" y="1"/>
                  </a:moveTo>
                  <a:cubicBezTo>
                    <a:pt x="1392" y="1"/>
                    <a:pt x="752" y="223"/>
                    <a:pt x="218" y="778"/>
                  </a:cubicBezTo>
                  <a:cubicBezTo>
                    <a:pt x="0" y="996"/>
                    <a:pt x="219" y="1302"/>
                    <a:pt x="450" y="1302"/>
                  </a:cubicBezTo>
                  <a:cubicBezTo>
                    <a:pt x="519" y="1302"/>
                    <a:pt x="590" y="1275"/>
                    <a:pt x="650" y="1211"/>
                  </a:cubicBezTo>
                  <a:cubicBezTo>
                    <a:pt x="1059" y="789"/>
                    <a:pt x="1571" y="616"/>
                    <a:pt x="2132" y="616"/>
                  </a:cubicBezTo>
                  <a:cubicBezTo>
                    <a:pt x="3971" y="616"/>
                    <a:pt x="6334" y="2476"/>
                    <a:pt x="7285" y="3541"/>
                  </a:cubicBezTo>
                  <a:cubicBezTo>
                    <a:pt x="7347" y="3613"/>
                    <a:pt x="7421" y="3643"/>
                    <a:pt x="7493" y="3643"/>
                  </a:cubicBezTo>
                  <a:cubicBezTo>
                    <a:pt x="7722" y="3643"/>
                    <a:pt x="7936" y="3338"/>
                    <a:pt x="7736" y="3109"/>
                  </a:cubicBezTo>
                  <a:cubicBezTo>
                    <a:pt x="6664" y="1906"/>
                    <a:pt x="5142" y="985"/>
                    <a:pt x="3676" y="365"/>
                  </a:cubicBezTo>
                  <a:cubicBezTo>
                    <a:pt x="3144" y="141"/>
                    <a:pt x="2593" y="1"/>
                    <a:pt x="20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111"/>
            <p:cNvSpPr/>
            <p:nvPr/>
          </p:nvSpPr>
          <p:spPr>
            <a:xfrm rot="-126920">
              <a:off x="3103068" y="2498732"/>
              <a:ext cx="247248" cy="1886473"/>
            </a:xfrm>
            <a:custGeom>
              <a:avLst/>
              <a:gdLst/>
              <a:ahLst/>
              <a:cxnLst/>
              <a:rect l="l" t="t" r="r" b="b"/>
              <a:pathLst>
                <a:path w="3091" h="23584" extrusionOk="0">
                  <a:moveTo>
                    <a:pt x="2719" y="1"/>
                  </a:moveTo>
                  <a:cubicBezTo>
                    <a:pt x="2602" y="1"/>
                    <a:pt x="2492" y="68"/>
                    <a:pt x="2462" y="225"/>
                  </a:cubicBezTo>
                  <a:cubicBezTo>
                    <a:pt x="2237" y="1259"/>
                    <a:pt x="1617" y="2030"/>
                    <a:pt x="1147" y="2951"/>
                  </a:cubicBezTo>
                  <a:cubicBezTo>
                    <a:pt x="790" y="3665"/>
                    <a:pt x="545" y="4435"/>
                    <a:pt x="432" y="5225"/>
                  </a:cubicBezTo>
                  <a:cubicBezTo>
                    <a:pt x="113" y="7104"/>
                    <a:pt x="188" y="9059"/>
                    <a:pt x="151" y="10957"/>
                  </a:cubicBezTo>
                  <a:cubicBezTo>
                    <a:pt x="113" y="13138"/>
                    <a:pt x="0" y="15318"/>
                    <a:pt x="38" y="17498"/>
                  </a:cubicBezTo>
                  <a:cubicBezTo>
                    <a:pt x="75" y="19472"/>
                    <a:pt x="1241" y="21314"/>
                    <a:pt x="1034" y="23287"/>
                  </a:cubicBezTo>
                  <a:cubicBezTo>
                    <a:pt x="1006" y="23485"/>
                    <a:pt x="1147" y="23583"/>
                    <a:pt x="1302" y="23583"/>
                  </a:cubicBezTo>
                  <a:cubicBezTo>
                    <a:pt x="1457" y="23583"/>
                    <a:pt x="1626" y="23485"/>
                    <a:pt x="1654" y="23287"/>
                  </a:cubicBezTo>
                  <a:cubicBezTo>
                    <a:pt x="1861" y="21408"/>
                    <a:pt x="790" y="19754"/>
                    <a:pt x="677" y="17912"/>
                  </a:cubicBezTo>
                  <a:cubicBezTo>
                    <a:pt x="526" y="15769"/>
                    <a:pt x="714" y="13551"/>
                    <a:pt x="771" y="11408"/>
                  </a:cubicBezTo>
                  <a:cubicBezTo>
                    <a:pt x="808" y="9360"/>
                    <a:pt x="677" y="7217"/>
                    <a:pt x="1053" y="5206"/>
                  </a:cubicBezTo>
                  <a:cubicBezTo>
                    <a:pt x="1391" y="3420"/>
                    <a:pt x="2707" y="2124"/>
                    <a:pt x="3045" y="394"/>
                  </a:cubicBezTo>
                  <a:cubicBezTo>
                    <a:pt x="3090" y="157"/>
                    <a:pt x="2897" y="1"/>
                    <a:pt x="27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111"/>
            <p:cNvSpPr/>
            <p:nvPr/>
          </p:nvSpPr>
          <p:spPr>
            <a:xfrm rot="-126920">
              <a:off x="3879659" y="3020835"/>
              <a:ext cx="2716764" cy="732304"/>
            </a:xfrm>
            <a:custGeom>
              <a:avLst/>
              <a:gdLst/>
              <a:ahLst/>
              <a:cxnLst/>
              <a:rect l="l" t="t" r="r" b="b"/>
              <a:pathLst>
                <a:path w="33964" h="9155" extrusionOk="0">
                  <a:moveTo>
                    <a:pt x="417" y="0"/>
                  </a:moveTo>
                  <a:cubicBezTo>
                    <a:pt x="171" y="0"/>
                    <a:pt x="0" y="402"/>
                    <a:pt x="264" y="588"/>
                  </a:cubicBezTo>
                  <a:cubicBezTo>
                    <a:pt x="2951" y="2468"/>
                    <a:pt x="6222" y="2712"/>
                    <a:pt x="9398" y="2806"/>
                  </a:cubicBezTo>
                  <a:cubicBezTo>
                    <a:pt x="11409" y="2881"/>
                    <a:pt x="13495" y="2862"/>
                    <a:pt x="15450" y="3407"/>
                  </a:cubicBezTo>
                  <a:cubicBezTo>
                    <a:pt x="17217" y="3915"/>
                    <a:pt x="18721" y="5249"/>
                    <a:pt x="20205" y="6283"/>
                  </a:cubicBezTo>
                  <a:cubicBezTo>
                    <a:pt x="21633" y="7268"/>
                    <a:pt x="24049" y="9154"/>
                    <a:pt x="26174" y="9154"/>
                  </a:cubicBezTo>
                  <a:cubicBezTo>
                    <a:pt x="26846" y="9154"/>
                    <a:pt x="27488" y="8966"/>
                    <a:pt x="28062" y="8501"/>
                  </a:cubicBezTo>
                  <a:cubicBezTo>
                    <a:pt x="29096" y="7693"/>
                    <a:pt x="29208" y="6152"/>
                    <a:pt x="29490" y="4967"/>
                  </a:cubicBezTo>
                  <a:cubicBezTo>
                    <a:pt x="30035" y="2806"/>
                    <a:pt x="31407" y="1904"/>
                    <a:pt x="33588" y="1885"/>
                  </a:cubicBezTo>
                  <a:cubicBezTo>
                    <a:pt x="33964" y="1847"/>
                    <a:pt x="33964" y="1302"/>
                    <a:pt x="33588" y="1265"/>
                  </a:cubicBezTo>
                  <a:cubicBezTo>
                    <a:pt x="32404" y="1265"/>
                    <a:pt x="31163" y="1453"/>
                    <a:pt x="30242" y="2242"/>
                  </a:cubicBezTo>
                  <a:cubicBezTo>
                    <a:pt x="29284" y="3069"/>
                    <a:pt x="29020" y="4310"/>
                    <a:pt x="28738" y="5494"/>
                  </a:cubicBezTo>
                  <a:cubicBezTo>
                    <a:pt x="28569" y="6264"/>
                    <a:pt x="28419" y="7260"/>
                    <a:pt x="27855" y="7862"/>
                  </a:cubicBezTo>
                  <a:cubicBezTo>
                    <a:pt x="27445" y="8301"/>
                    <a:pt x="26855" y="8454"/>
                    <a:pt x="26243" y="8454"/>
                  </a:cubicBezTo>
                  <a:cubicBezTo>
                    <a:pt x="25651" y="8454"/>
                    <a:pt x="25037" y="8310"/>
                    <a:pt x="24547" y="8144"/>
                  </a:cubicBezTo>
                  <a:cubicBezTo>
                    <a:pt x="22799" y="7542"/>
                    <a:pt x="21258" y="6264"/>
                    <a:pt x="19754" y="5212"/>
                  </a:cubicBezTo>
                  <a:cubicBezTo>
                    <a:pt x="18439" y="4310"/>
                    <a:pt x="17179" y="3257"/>
                    <a:pt x="15619" y="2825"/>
                  </a:cubicBezTo>
                  <a:cubicBezTo>
                    <a:pt x="14059" y="2392"/>
                    <a:pt x="12368" y="2298"/>
                    <a:pt x="10733" y="2242"/>
                  </a:cubicBezTo>
                  <a:cubicBezTo>
                    <a:pt x="7237" y="2092"/>
                    <a:pt x="3571" y="2167"/>
                    <a:pt x="583" y="62"/>
                  </a:cubicBezTo>
                  <a:cubicBezTo>
                    <a:pt x="527" y="19"/>
                    <a:pt x="470" y="0"/>
                    <a:pt x="41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111"/>
            <p:cNvSpPr/>
            <p:nvPr/>
          </p:nvSpPr>
          <p:spPr>
            <a:xfrm rot="-126920">
              <a:off x="3623777" y="3748608"/>
              <a:ext cx="238209" cy="813733"/>
            </a:xfrm>
            <a:custGeom>
              <a:avLst/>
              <a:gdLst/>
              <a:ahLst/>
              <a:cxnLst/>
              <a:rect l="l" t="t" r="r" b="b"/>
              <a:pathLst>
                <a:path w="2978" h="10173" extrusionOk="0">
                  <a:moveTo>
                    <a:pt x="435" y="1"/>
                  </a:moveTo>
                  <a:cubicBezTo>
                    <a:pt x="211" y="1"/>
                    <a:pt x="0" y="219"/>
                    <a:pt x="158" y="456"/>
                  </a:cubicBezTo>
                  <a:cubicBezTo>
                    <a:pt x="2094" y="3332"/>
                    <a:pt x="2338" y="6489"/>
                    <a:pt x="1530" y="9779"/>
                  </a:cubicBezTo>
                  <a:cubicBezTo>
                    <a:pt x="1474" y="10016"/>
                    <a:pt x="1670" y="10172"/>
                    <a:pt x="1855" y="10172"/>
                  </a:cubicBezTo>
                  <a:cubicBezTo>
                    <a:pt x="1977" y="10172"/>
                    <a:pt x="2094" y="10105"/>
                    <a:pt x="2132" y="9948"/>
                  </a:cubicBezTo>
                  <a:cubicBezTo>
                    <a:pt x="2978" y="6489"/>
                    <a:pt x="2733" y="3125"/>
                    <a:pt x="703" y="137"/>
                  </a:cubicBezTo>
                  <a:cubicBezTo>
                    <a:pt x="630" y="41"/>
                    <a:pt x="531" y="1"/>
                    <a:pt x="4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111"/>
            <p:cNvSpPr/>
            <p:nvPr/>
          </p:nvSpPr>
          <p:spPr>
            <a:xfrm rot="-126920">
              <a:off x="4735413" y="3531136"/>
              <a:ext cx="711187" cy="1119053"/>
            </a:xfrm>
            <a:custGeom>
              <a:avLst/>
              <a:gdLst/>
              <a:ahLst/>
              <a:cxnLst/>
              <a:rect l="l" t="t" r="r" b="b"/>
              <a:pathLst>
                <a:path w="8891" h="13990" extrusionOk="0">
                  <a:moveTo>
                    <a:pt x="362" y="1"/>
                  </a:moveTo>
                  <a:cubicBezTo>
                    <a:pt x="207" y="1"/>
                    <a:pt x="47" y="99"/>
                    <a:pt x="38" y="297"/>
                  </a:cubicBezTo>
                  <a:cubicBezTo>
                    <a:pt x="0" y="1443"/>
                    <a:pt x="76" y="2646"/>
                    <a:pt x="639" y="3680"/>
                  </a:cubicBezTo>
                  <a:cubicBezTo>
                    <a:pt x="1222" y="4695"/>
                    <a:pt x="2162" y="5221"/>
                    <a:pt x="3158" y="5710"/>
                  </a:cubicBezTo>
                  <a:cubicBezTo>
                    <a:pt x="4455" y="6349"/>
                    <a:pt x="5977" y="6931"/>
                    <a:pt x="7124" y="7815"/>
                  </a:cubicBezTo>
                  <a:cubicBezTo>
                    <a:pt x="8853" y="9130"/>
                    <a:pt x="7932" y="11818"/>
                    <a:pt x="7500" y="13604"/>
                  </a:cubicBezTo>
                  <a:cubicBezTo>
                    <a:pt x="7443" y="13841"/>
                    <a:pt x="7637" y="13989"/>
                    <a:pt x="7822" y="13989"/>
                  </a:cubicBezTo>
                  <a:cubicBezTo>
                    <a:pt x="7945" y="13989"/>
                    <a:pt x="8064" y="13923"/>
                    <a:pt x="8101" y="13773"/>
                  </a:cubicBezTo>
                  <a:cubicBezTo>
                    <a:pt x="8440" y="12326"/>
                    <a:pt x="8891" y="10559"/>
                    <a:pt x="8759" y="9074"/>
                  </a:cubicBezTo>
                  <a:cubicBezTo>
                    <a:pt x="8627" y="7871"/>
                    <a:pt x="7688" y="7420"/>
                    <a:pt x="6729" y="6875"/>
                  </a:cubicBezTo>
                  <a:cubicBezTo>
                    <a:pt x="5451" y="6142"/>
                    <a:pt x="4117" y="5559"/>
                    <a:pt x="2839" y="4864"/>
                  </a:cubicBezTo>
                  <a:cubicBezTo>
                    <a:pt x="1034" y="3868"/>
                    <a:pt x="602" y="2251"/>
                    <a:pt x="658" y="297"/>
                  </a:cubicBezTo>
                  <a:cubicBezTo>
                    <a:pt x="668" y="99"/>
                    <a:pt x="517" y="1"/>
                    <a:pt x="36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111"/>
            <p:cNvSpPr/>
            <p:nvPr/>
          </p:nvSpPr>
          <p:spPr>
            <a:xfrm rot="-126920">
              <a:off x="3636047" y="3508838"/>
              <a:ext cx="2032693" cy="1322227"/>
            </a:xfrm>
            <a:custGeom>
              <a:avLst/>
              <a:gdLst/>
              <a:ahLst/>
              <a:cxnLst/>
              <a:rect l="l" t="t" r="r" b="b"/>
              <a:pathLst>
                <a:path w="25412" h="16530" extrusionOk="0">
                  <a:moveTo>
                    <a:pt x="22818" y="9650"/>
                  </a:moveTo>
                  <a:lnTo>
                    <a:pt x="22837" y="9706"/>
                  </a:lnTo>
                  <a:lnTo>
                    <a:pt x="22292" y="10101"/>
                  </a:lnTo>
                  <a:lnTo>
                    <a:pt x="22273" y="9706"/>
                  </a:lnTo>
                  <a:lnTo>
                    <a:pt x="22818" y="9650"/>
                  </a:lnTo>
                  <a:close/>
                  <a:moveTo>
                    <a:pt x="17269" y="7108"/>
                  </a:moveTo>
                  <a:cubicBezTo>
                    <a:pt x="17357" y="7108"/>
                    <a:pt x="17470" y="7148"/>
                    <a:pt x="17536" y="7188"/>
                  </a:cubicBezTo>
                  <a:cubicBezTo>
                    <a:pt x="17593" y="7225"/>
                    <a:pt x="17593" y="7395"/>
                    <a:pt x="17555" y="7489"/>
                  </a:cubicBezTo>
                  <a:cubicBezTo>
                    <a:pt x="17424" y="7827"/>
                    <a:pt x="17273" y="8146"/>
                    <a:pt x="17123" y="8485"/>
                  </a:cubicBezTo>
                  <a:cubicBezTo>
                    <a:pt x="17085" y="8560"/>
                    <a:pt x="17067" y="8635"/>
                    <a:pt x="17048" y="8710"/>
                  </a:cubicBezTo>
                  <a:lnTo>
                    <a:pt x="17142" y="8748"/>
                  </a:lnTo>
                  <a:cubicBezTo>
                    <a:pt x="17367" y="8278"/>
                    <a:pt x="17593" y="7808"/>
                    <a:pt x="17818" y="7319"/>
                  </a:cubicBezTo>
                  <a:cubicBezTo>
                    <a:pt x="18044" y="7319"/>
                    <a:pt x="18176" y="7413"/>
                    <a:pt x="18100" y="7714"/>
                  </a:cubicBezTo>
                  <a:cubicBezTo>
                    <a:pt x="18044" y="8015"/>
                    <a:pt x="17988" y="8316"/>
                    <a:pt x="17931" y="8616"/>
                  </a:cubicBezTo>
                  <a:cubicBezTo>
                    <a:pt x="17931" y="8654"/>
                    <a:pt x="17950" y="8710"/>
                    <a:pt x="17969" y="8748"/>
                  </a:cubicBezTo>
                  <a:cubicBezTo>
                    <a:pt x="18157" y="9030"/>
                    <a:pt x="17950" y="9237"/>
                    <a:pt x="17800" y="9425"/>
                  </a:cubicBezTo>
                  <a:cubicBezTo>
                    <a:pt x="17555" y="9725"/>
                    <a:pt x="17236" y="9970"/>
                    <a:pt x="16973" y="10289"/>
                  </a:cubicBezTo>
                  <a:cubicBezTo>
                    <a:pt x="16352" y="11041"/>
                    <a:pt x="15751" y="11812"/>
                    <a:pt x="15168" y="12601"/>
                  </a:cubicBezTo>
                  <a:cubicBezTo>
                    <a:pt x="14962" y="12864"/>
                    <a:pt x="14830" y="13146"/>
                    <a:pt x="14736" y="13466"/>
                  </a:cubicBezTo>
                  <a:cubicBezTo>
                    <a:pt x="14667" y="13741"/>
                    <a:pt x="14441" y="13921"/>
                    <a:pt x="14173" y="13921"/>
                  </a:cubicBezTo>
                  <a:cubicBezTo>
                    <a:pt x="14148" y="13921"/>
                    <a:pt x="14123" y="13920"/>
                    <a:pt x="14097" y="13917"/>
                  </a:cubicBezTo>
                  <a:lnTo>
                    <a:pt x="13364" y="13917"/>
                  </a:lnTo>
                  <a:lnTo>
                    <a:pt x="13289" y="13804"/>
                  </a:lnTo>
                  <a:lnTo>
                    <a:pt x="14041" y="13202"/>
                  </a:lnTo>
                  <a:lnTo>
                    <a:pt x="13909" y="13108"/>
                  </a:lnTo>
                  <a:cubicBezTo>
                    <a:pt x="13942" y="13058"/>
                    <a:pt x="13984" y="13042"/>
                    <a:pt x="14030" y="13042"/>
                  </a:cubicBezTo>
                  <a:cubicBezTo>
                    <a:pt x="14122" y="13042"/>
                    <a:pt x="14231" y="13108"/>
                    <a:pt x="14324" y="13108"/>
                  </a:cubicBezTo>
                  <a:cubicBezTo>
                    <a:pt x="14393" y="13108"/>
                    <a:pt x="14454" y="13071"/>
                    <a:pt x="14492" y="12939"/>
                  </a:cubicBezTo>
                  <a:lnTo>
                    <a:pt x="13890" y="12657"/>
                  </a:lnTo>
                  <a:lnTo>
                    <a:pt x="15168" y="10815"/>
                  </a:lnTo>
                  <a:cubicBezTo>
                    <a:pt x="15225" y="10740"/>
                    <a:pt x="15281" y="10646"/>
                    <a:pt x="15319" y="10571"/>
                  </a:cubicBezTo>
                  <a:cubicBezTo>
                    <a:pt x="15536" y="10186"/>
                    <a:pt x="15814" y="9920"/>
                    <a:pt x="16271" y="9920"/>
                  </a:cubicBezTo>
                  <a:cubicBezTo>
                    <a:pt x="16327" y="9920"/>
                    <a:pt x="16385" y="9924"/>
                    <a:pt x="16446" y="9932"/>
                  </a:cubicBezTo>
                  <a:cubicBezTo>
                    <a:pt x="16471" y="9937"/>
                    <a:pt x="16494" y="9940"/>
                    <a:pt x="16516" y="9940"/>
                  </a:cubicBezTo>
                  <a:cubicBezTo>
                    <a:pt x="16737" y="9940"/>
                    <a:pt x="16865" y="9701"/>
                    <a:pt x="16916" y="9462"/>
                  </a:cubicBezTo>
                  <a:cubicBezTo>
                    <a:pt x="16935" y="9218"/>
                    <a:pt x="16841" y="9218"/>
                    <a:pt x="16672" y="9218"/>
                  </a:cubicBezTo>
                  <a:cubicBezTo>
                    <a:pt x="16540" y="9218"/>
                    <a:pt x="16390" y="9199"/>
                    <a:pt x="16258" y="9180"/>
                  </a:cubicBezTo>
                  <a:cubicBezTo>
                    <a:pt x="16484" y="8598"/>
                    <a:pt x="16860" y="8109"/>
                    <a:pt x="16991" y="7526"/>
                  </a:cubicBezTo>
                  <a:lnTo>
                    <a:pt x="16916" y="7489"/>
                  </a:lnTo>
                  <a:cubicBezTo>
                    <a:pt x="16709" y="7902"/>
                    <a:pt x="16522" y="8297"/>
                    <a:pt x="16334" y="8710"/>
                  </a:cubicBezTo>
                  <a:cubicBezTo>
                    <a:pt x="16315" y="8748"/>
                    <a:pt x="16296" y="8785"/>
                    <a:pt x="16277" y="8823"/>
                  </a:cubicBezTo>
                  <a:cubicBezTo>
                    <a:pt x="16222" y="9030"/>
                    <a:pt x="16126" y="9156"/>
                    <a:pt x="15960" y="9156"/>
                  </a:cubicBezTo>
                  <a:cubicBezTo>
                    <a:pt x="15900" y="9156"/>
                    <a:pt x="15831" y="9140"/>
                    <a:pt x="15751" y="9105"/>
                  </a:cubicBezTo>
                  <a:cubicBezTo>
                    <a:pt x="15676" y="9067"/>
                    <a:pt x="15619" y="9049"/>
                    <a:pt x="15544" y="9049"/>
                  </a:cubicBezTo>
                  <a:lnTo>
                    <a:pt x="15976" y="8184"/>
                  </a:lnTo>
                  <a:lnTo>
                    <a:pt x="15901" y="8128"/>
                  </a:lnTo>
                  <a:cubicBezTo>
                    <a:pt x="15845" y="8203"/>
                    <a:pt x="15770" y="8278"/>
                    <a:pt x="15732" y="8372"/>
                  </a:cubicBezTo>
                  <a:cubicBezTo>
                    <a:pt x="15498" y="8827"/>
                    <a:pt x="15426" y="8967"/>
                    <a:pt x="15174" y="8967"/>
                  </a:cubicBezTo>
                  <a:cubicBezTo>
                    <a:pt x="15062" y="8967"/>
                    <a:pt x="14913" y="8939"/>
                    <a:pt x="14698" y="8898"/>
                  </a:cubicBezTo>
                  <a:lnTo>
                    <a:pt x="14228" y="8785"/>
                  </a:lnTo>
                  <a:lnTo>
                    <a:pt x="14304" y="8278"/>
                  </a:lnTo>
                  <a:cubicBezTo>
                    <a:pt x="14510" y="8259"/>
                    <a:pt x="14717" y="8222"/>
                    <a:pt x="14905" y="8165"/>
                  </a:cubicBezTo>
                  <a:cubicBezTo>
                    <a:pt x="15206" y="8090"/>
                    <a:pt x="15469" y="7977"/>
                    <a:pt x="15770" y="7883"/>
                  </a:cubicBezTo>
                  <a:cubicBezTo>
                    <a:pt x="16277" y="7714"/>
                    <a:pt x="16747" y="7470"/>
                    <a:pt x="17179" y="7131"/>
                  </a:cubicBezTo>
                  <a:cubicBezTo>
                    <a:pt x="17201" y="7115"/>
                    <a:pt x="17233" y="7108"/>
                    <a:pt x="17269" y="7108"/>
                  </a:cubicBezTo>
                  <a:close/>
                  <a:moveTo>
                    <a:pt x="14116" y="9443"/>
                  </a:moveTo>
                  <a:cubicBezTo>
                    <a:pt x="14492" y="9876"/>
                    <a:pt x="15093" y="9744"/>
                    <a:pt x="15638" y="9932"/>
                  </a:cubicBezTo>
                  <a:cubicBezTo>
                    <a:pt x="15225" y="10496"/>
                    <a:pt x="14811" y="11041"/>
                    <a:pt x="14416" y="11605"/>
                  </a:cubicBezTo>
                  <a:cubicBezTo>
                    <a:pt x="14191" y="11924"/>
                    <a:pt x="13984" y="12281"/>
                    <a:pt x="13777" y="12601"/>
                  </a:cubicBezTo>
                  <a:cubicBezTo>
                    <a:pt x="13740" y="12657"/>
                    <a:pt x="13702" y="12714"/>
                    <a:pt x="13665" y="12733"/>
                  </a:cubicBezTo>
                  <a:cubicBezTo>
                    <a:pt x="13439" y="12845"/>
                    <a:pt x="13214" y="12977"/>
                    <a:pt x="12988" y="13090"/>
                  </a:cubicBezTo>
                  <a:lnTo>
                    <a:pt x="12800" y="12751"/>
                  </a:lnTo>
                  <a:lnTo>
                    <a:pt x="12537" y="12920"/>
                  </a:lnTo>
                  <a:lnTo>
                    <a:pt x="12631" y="12939"/>
                  </a:lnTo>
                  <a:cubicBezTo>
                    <a:pt x="12593" y="13108"/>
                    <a:pt x="12556" y="13296"/>
                    <a:pt x="12518" y="13484"/>
                  </a:cubicBezTo>
                  <a:cubicBezTo>
                    <a:pt x="12481" y="13672"/>
                    <a:pt x="12424" y="13860"/>
                    <a:pt x="12368" y="14011"/>
                  </a:cubicBezTo>
                  <a:lnTo>
                    <a:pt x="10996" y="13879"/>
                  </a:lnTo>
                  <a:cubicBezTo>
                    <a:pt x="11014" y="13654"/>
                    <a:pt x="11071" y="13447"/>
                    <a:pt x="11127" y="13221"/>
                  </a:cubicBezTo>
                  <a:cubicBezTo>
                    <a:pt x="11146" y="13146"/>
                    <a:pt x="11240" y="13090"/>
                    <a:pt x="11334" y="13033"/>
                  </a:cubicBezTo>
                  <a:cubicBezTo>
                    <a:pt x="11804" y="12770"/>
                    <a:pt x="12293" y="12488"/>
                    <a:pt x="12800" y="12244"/>
                  </a:cubicBezTo>
                  <a:cubicBezTo>
                    <a:pt x="12818" y="12235"/>
                    <a:pt x="12837" y="12231"/>
                    <a:pt x="12858" y="12231"/>
                  </a:cubicBezTo>
                  <a:cubicBezTo>
                    <a:pt x="12923" y="12231"/>
                    <a:pt x="13001" y="12267"/>
                    <a:pt x="13101" y="12281"/>
                  </a:cubicBezTo>
                  <a:cubicBezTo>
                    <a:pt x="13439" y="11342"/>
                    <a:pt x="13777" y="10383"/>
                    <a:pt x="14116" y="9443"/>
                  </a:cubicBezTo>
                  <a:close/>
                  <a:moveTo>
                    <a:pt x="21953" y="11210"/>
                  </a:moveTo>
                  <a:lnTo>
                    <a:pt x="22574" y="11906"/>
                  </a:lnTo>
                  <a:cubicBezTo>
                    <a:pt x="22292" y="12601"/>
                    <a:pt x="22010" y="13296"/>
                    <a:pt x="21709" y="14011"/>
                  </a:cubicBezTo>
                  <a:cubicBezTo>
                    <a:pt x="21653" y="14086"/>
                    <a:pt x="21540" y="14123"/>
                    <a:pt x="21465" y="14199"/>
                  </a:cubicBezTo>
                  <a:lnTo>
                    <a:pt x="21390" y="14142"/>
                  </a:lnTo>
                  <a:cubicBezTo>
                    <a:pt x="21465" y="13823"/>
                    <a:pt x="21559" y="13484"/>
                    <a:pt x="21596" y="13202"/>
                  </a:cubicBezTo>
                  <a:cubicBezTo>
                    <a:pt x="21634" y="12920"/>
                    <a:pt x="21615" y="12620"/>
                    <a:pt x="21671" y="12338"/>
                  </a:cubicBezTo>
                  <a:cubicBezTo>
                    <a:pt x="21747" y="11943"/>
                    <a:pt x="21859" y="11567"/>
                    <a:pt x="21953" y="11210"/>
                  </a:cubicBezTo>
                  <a:close/>
                  <a:moveTo>
                    <a:pt x="20110" y="14159"/>
                  </a:moveTo>
                  <a:cubicBezTo>
                    <a:pt x="20207" y="14159"/>
                    <a:pt x="20308" y="14172"/>
                    <a:pt x="20412" y="14199"/>
                  </a:cubicBezTo>
                  <a:cubicBezTo>
                    <a:pt x="20563" y="14199"/>
                    <a:pt x="20713" y="14199"/>
                    <a:pt x="20882" y="14161"/>
                  </a:cubicBezTo>
                  <a:lnTo>
                    <a:pt x="20920" y="14236"/>
                  </a:lnTo>
                  <a:lnTo>
                    <a:pt x="20938" y="14236"/>
                  </a:lnTo>
                  <a:cubicBezTo>
                    <a:pt x="20281" y="14518"/>
                    <a:pt x="20281" y="15138"/>
                    <a:pt x="20074" y="15702"/>
                  </a:cubicBezTo>
                  <a:cubicBezTo>
                    <a:pt x="19811" y="15665"/>
                    <a:pt x="19529" y="15665"/>
                    <a:pt x="19247" y="15627"/>
                  </a:cubicBezTo>
                  <a:cubicBezTo>
                    <a:pt x="19040" y="15608"/>
                    <a:pt x="18909" y="15420"/>
                    <a:pt x="18984" y="15214"/>
                  </a:cubicBezTo>
                  <a:cubicBezTo>
                    <a:pt x="19097" y="14617"/>
                    <a:pt x="19527" y="14159"/>
                    <a:pt x="20110" y="14159"/>
                  </a:cubicBezTo>
                  <a:close/>
                  <a:moveTo>
                    <a:pt x="13629" y="0"/>
                  </a:moveTo>
                  <a:cubicBezTo>
                    <a:pt x="13610" y="0"/>
                    <a:pt x="13595" y="3"/>
                    <a:pt x="13589" y="8"/>
                  </a:cubicBezTo>
                  <a:cubicBezTo>
                    <a:pt x="13477" y="140"/>
                    <a:pt x="13289" y="252"/>
                    <a:pt x="13232" y="403"/>
                  </a:cubicBezTo>
                  <a:cubicBezTo>
                    <a:pt x="13157" y="703"/>
                    <a:pt x="13101" y="1023"/>
                    <a:pt x="13082" y="1324"/>
                  </a:cubicBezTo>
                  <a:cubicBezTo>
                    <a:pt x="12969" y="2188"/>
                    <a:pt x="13251" y="2978"/>
                    <a:pt x="13533" y="3767"/>
                  </a:cubicBezTo>
                  <a:cubicBezTo>
                    <a:pt x="13871" y="4726"/>
                    <a:pt x="14510" y="5534"/>
                    <a:pt x="15356" y="6117"/>
                  </a:cubicBezTo>
                  <a:cubicBezTo>
                    <a:pt x="15469" y="6192"/>
                    <a:pt x="15582" y="6248"/>
                    <a:pt x="15695" y="6304"/>
                  </a:cubicBezTo>
                  <a:cubicBezTo>
                    <a:pt x="15958" y="6436"/>
                    <a:pt x="16221" y="6568"/>
                    <a:pt x="16540" y="6737"/>
                  </a:cubicBezTo>
                  <a:cubicBezTo>
                    <a:pt x="16296" y="6887"/>
                    <a:pt x="16108" y="7094"/>
                    <a:pt x="15920" y="7094"/>
                  </a:cubicBezTo>
                  <a:cubicBezTo>
                    <a:pt x="15807" y="7094"/>
                    <a:pt x="15695" y="7131"/>
                    <a:pt x="15619" y="7207"/>
                  </a:cubicBezTo>
                  <a:cubicBezTo>
                    <a:pt x="15149" y="7658"/>
                    <a:pt x="14548" y="7677"/>
                    <a:pt x="13965" y="7752"/>
                  </a:cubicBezTo>
                  <a:cubicBezTo>
                    <a:pt x="13759" y="7395"/>
                    <a:pt x="14041" y="7169"/>
                    <a:pt x="14172" y="6831"/>
                  </a:cubicBezTo>
                  <a:lnTo>
                    <a:pt x="14172" y="6831"/>
                  </a:lnTo>
                  <a:cubicBezTo>
                    <a:pt x="14059" y="6906"/>
                    <a:pt x="14022" y="6925"/>
                    <a:pt x="13984" y="6944"/>
                  </a:cubicBezTo>
                  <a:cubicBezTo>
                    <a:pt x="13947" y="6981"/>
                    <a:pt x="13909" y="7019"/>
                    <a:pt x="13909" y="7019"/>
                  </a:cubicBezTo>
                  <a:lnTo>
                    <a:pt x="13871" y="6568"/>
                  </a:lnTo>
                  <a:lnTo>
                    <a:pt x="13740" y="6549"/>
                  </a:lnTo>
                  <a:lnTo>
                    <a:pt x="13082" y="7808"/>
                  </a:lnTo>
                  <a:lnTo>
                    <a:pt x="13026" y="7789"/>
                  </a:lnTo>
                  <a:lnTo>
                    <a:pt x="13289" y="7188"/>
                  </a:lnTo>
                  <a:lnTo>
                    <a:pt x="13214" y="7169"/>
                  </a:lnTo>
                  <a:cubicBezTo>
                    <a:pt x="13120" y="7301"/>
                    <a:pt x="13063" y="7451"/>
                    <a:pt x="12988" y="7601"/>
                  </a:cubicBezTo>
                  <a:cubicBezTo>
                    <a:pt x="12958" y="7764"/>
                    <a:pt x="12823" y="7869"/>
                    <a:pt x="12666" y="7869"/>
                  </a:cubicBezTo>
                  <a:cubicBezTo>
                    <a:pt x="12624" y="7869"/>
                    <a:pt x="12581" y="7862"/>
                    <a:pt x="12537" y="7846"/>
                  </a:cubicBezTo>
                  <a:cubicBezTo>
                    <a:pt x="12499" y="7836"/>
                    <a:pt x="12457" y="7836"/>
                    <a:pt x="12415" y="7836"/>
                  </a:cubicBezTo>
                  <a:cubicBezTo>
                    <a:pt x="12372" y="7836"/>
                    <a:pt x="12330" y="7836"/>
                    <a:pt x="12293" y="7827"/>
                  </a:cubicBezTo>
                  <a:cubicBezTo>
                    <a:pt x="11879" y="7714"/>
                    <a:pt x="11466" y="7601"/>
                    <a:pt x="11052" y="7507"/>
                  </a:cubicBezTo>
                  <a:lnTo>
                    <a:pt x="11052" y="7413"/>
                  </a:lnTo>
                  <a:cubicBezTo>
                    <a:pt x="11165" y="7413"/>
                    <a:pt x="11278" y="7395"/>
                    <a:pt x="11372" y="7357"/>
                  </a:cubicBezTo>
                  <a:cubicBezTo>
                    <a:pt x="11710" y="7225"/>
                    <a:pt x="12105" y="7169"/>
                    <a:pt x="12255" y="6793"/>
                  </a:cubicBezTo>
                  <a:cubicBezTo>
                    <a:pt x="12405" y="6398"/>
                    <a:pt x="12424" y="5966"/>
                    <a:pt x="12293" y="5571"/>
                  </a:cubicBezTo>
                  <a:cubicBezTo>
                    <a:pt x="12255" y="5402"/>
                    <a:pt x="12217" y="5139"/>
                    <a:pt x="12105" y="5102"/>
                  </a:cubicBezTo>
                  <a:cubicBezTo>
                    <a:pt x="11748" y="4951"/>
                    <a:pt x="11785" y="4669"/>
                    <a:pt x="11748" y="4369"/>
                  </a:cubicBezTo>
                  <a:cubicBezTo>
                    <a:pt x="11578" y="4782"/>
                    <a:pt x="11466" y="5214"/>
                    <a:pt x="11334" y="5647"/>
                  </a:cubicBezTo>
                  <a:cubicBezTo>
                    <a:pt x="11165" y="6173"/>
                    <a:pt x="11278" y="6737"/>
                    <a:pt x="10977" y="7244"/>
                  </a:cubicBezTo>
                  <a:cubicBezTo>
                    <a:pt x="10897" y="7364"/>
                    <a:pt x="10845" y="7427"/>
                    <a:pt x="10749" y="7427"/>
                  </a:cubicBezTo>
                  <a:cubicBezTo>
                    <a:pt x="10709" y="7427"/>
                    <a:pt x="10661" y="7417"/>
                    <a:pt x="10601" y="7395"/>
                  </a:cubicBezTo>
                  <a:cubicBezTo>
                    <a:pt x="10094" y="7150"/>
                    <a:pt x="9586" y="6962"/>
                    <a:pt x="9041" y="6812"/>
                  </a:cubicBezTo>
                  <a:cubicBezTo>
                    <a:pt x="8195" y="6605"/>
                    <a:pt x="7312" y="6530"/>
                    <a:pt x="6428" y="6380"/>
                  </a:cubicBezTo>
                  <a:lnTo>
                    <a:pt x="6428" y="6380"/>
                  </a:lnTo>
                  <a:lnTo>
                    <a:pt x="6447" y="6680"/>
                  </a:lnTo>
                  <a:lnTo>
                    <a:pt x="6071" y="6680"/>
                  </a:lnTo>
                  <a:cubicBezTo>
                    <a:pt x="6222" y="6154"/>
                    <a:pt x="6372" y="5684"/>
                    <a:pt x="6522" y="5177"/>
                  </a:cubicBezTo>
                  <a:lnTo>
                    <a:pt x="6372" y="5177"/>
                  </a:lnTo>
                  <a:cubicBezTo>
                    <a:pt x="6353" y="4744"/>
                    <a:pt x="6353" y="4275"/>
                    <a:pt x="6391" y="3824"/>
                  </a:cubicBezTo>
                  <a:cubicBezTo>
                    <a:pt x="6447" y="3372"/>
                    <a:pt x="6278" y="2903"/>
                    <a:pt x="5940" y="2583"/>
                  </a:cubicBezTo>
                  <a:cubicBezTo>
                    <a:pt x="5883" y="2508"/>
                    <a:pt x="5752" y="2508"/>
                    <a:pt x="5639" y="2470"/>
                  </a:cubicBezTo>
                  <a:lnTo>
                    <a:pt x="5601" y="2583"/>
                  </a:lnTo>
                  <a:cubicBezTo>
                    <a:pt x="5658" y="2658"/>
                    <a:pt x="5714" y="2733"/>
                    <a:pt x="5771" y="2790"/>
                  </a:cubicBezTo>
                  <a:cubicBezTo>
                    <a:pt x="6090" y="3090"/>
                    <a:pt x="6203" y="3542"/>
                    <a:pt x="6090" y="3974"/>
                  </a:cubicBezTo>
                  <a:cubicBezTo>
                    <a:pt x="6015" y="4312"/>
                    <a:pt x="5959" y="4632"/>
                    <a:pt x="5921" y="4970"/>
                  </a:cubicBezTo>
                  <a:cubicBezTo>
                    <a:pt x="5921" y="5083"/>
                    <a:pt x="5921" y="5196"/>
                    <a:pt x="5902" y="5308"/>
                  </a:cubicBezTo>
                  <a:cubicBezTo>
                    <a:pt x="5789" y="5609"/>
                    <a:pt x="5639" y="5910"/>
                    <a:pt x="5489" y="6211"/>
                  </a:cubicBezTo>
                  <a:lnTo>
                    <a:pt x="5432" y="6023"/>
                  </a:lnTo>
                  <a:lnTo>
                    <a:pt x="5338" y="6041"/>
                  </a:lnTo>
                  <a:cubicBezTo>
                    <a:pt x="5376" y="6229"/>
                    <a:pt x="5376" y="6417"/>
                    <a:pt x="5376" y="6605"/>
                  </a:cubicBezTo>
                  <a:cubicBezTo>
                    <a:pt x="5357" y="7489"/>
                    <a:pt x="5319" y="8372"/>
                    <a:pt x="5263" y="9255"/>
                  </a:cubicBezTo>
                  <a:cubicBezTo>
                    <a:pt x="5263" y="9462"/>
                    <a:pt x="5207" y="9669"/>
                    <a:pt x="5094" y="9857"/>
                  </a:cubicBezTo>
                  <a:cubicBezTo>
                    <a:pt x="4680" y="10270"/>
                    <a:pt x="4718" y="10834"/>
                    <a:pt x="4568" y="11342"/>
                  </a:cubicBezTo>
                  <a:cubicBezTo>
                    <a:pt x="4568" y="11454"/>
                    <a:pt x="4568" y="11548"/>
                    <a:pt x="4605" y="11661"/>
                  </a:cubicBezTo>
                  <a:cubicBezTo>
                    <a:pt x="4530" y="11736"/>
                    <a:pt x="4455" y="11830"/>
                    <a:pt x="4417" y="11943"/>
                  </a:cubicBezTo>
                  <a:cubicBezTo>
                    <a:pt x="4342" y="12150"/>
                    <a:pt x="4305" y="12413"/>
                    <a:pt x="4229" y="12639"/>
                  </a:cubicBezTo>
                  <a:cubicBezTo>
                    <a:pt x="4192" y="12827"/>
                    <a:pt x="4098" y="12996"/>
                    <a:pt x="4211" y="13202"/>
                  </a:cubicBezTo>
                  <a:cubicBezTo>
                    <a:pt x="4267" y="13353"/>
                    <a:pt x="4286" y="13503"/>
                    <a:pt x="4248" y="13654"/>
                  </a:cubicBezTo>
                  <a:cubicBezTo>
                    <a:pt x="4192" y="14086"/>
                    <a:pt x="4117" y="14518"/>
                    <a:pt x="4041" y="14932"/>
                  </a:cubicBezTo>
                  <a:cubicBezTo>
                    <a:pt x="4023" y="14988"/>
                    <a:pt x="4004" y="15026"/>
                    <a:pt x="3966" y="15063"/>
                  </a:cubicBezTo>
                  <a:cubicBezTo>
                    <a:pt x="3730" y="15230"/>
                    <a:pt x="3442" y="15325"/>
                    <a:pt x="3148" y="15325"/>
                  </a:cubicBezTo>
                  <a:cubicBezTo>
                    <a:pt x="3045" y="15325"/>
                    <a:pt x="2941" y="15313"/>
                    <a:pt x="2839" y="15289"/>
                  </a:cubicBezTo>
                  <a:cubicBezTo>
                    <a:pt x="2707" y="15270"/>
                    <a:pt x="2500" y="15063"/>
                    <a:pt x="2519" y="15007"/>
                  </a:cubicBezTo>
                  <a:cubicBezTo>
                    <a:pt x="2575" y="14744"/>
                    <a:pt x="2688" y="14481"/>
                    <a:pt x="2857" y="14274"/>
                  </a:cubicBezTo>
                  <a:cubicBezTo>
                    <a:pt x="2972" y="14128"/>
                    <a:pt x="3110" y="14034"/>
                    <a:pt x="3274" y="14034"/>
                  </a:cubicBezTo>
                  <a:cubicBezTo>
                    <a:pt x="3406" y="14034"/>
                    <a:pt x="3555" y="14094"/>
                    <a:pt x="3722" y="14236"/>
                  </a:cubicBezTo>
                  <a:cubicBezTo>
                    <a:pt x="3560" y="13959"/>
                    <a:pt x="3434" y="13838"/>
                    <a:pt x="3291" y="13838"/>
                  </a:cubicBezTo>
                  <a:cubicBezTo>
                    <a:pt x="3201" y="13838"/>
                    <a:pt x="3105" y="13886"/>
                    <a:pt x="2989" y="13973"/>
                  </a:cubicBezTo>
                  <a:cubicBezTo>
                    <a:pt x="2940" y="14005"/>
                    <a:pt x="2863" y="14052"/>
                    <a:pt x="2831" y="14052"/>
                  </a:cubicBezTo>
                  <a:cubicBezTo>
                    <a:pt x="2826" y="14052"/>
                    <a:pt x="2822" y="14051"/>
                    <a:pt x="2820" y="14048"/>
                  </a:cubicBezTo>
                  <a:cubicBezTo>
                    <a:pt x="2772" y="14020"/>
                    <a:pt x="2734" y="14008"/>
                    <a:pt x="2703" y="14008"/>
                  </a:cubicBezTo>
                  <a:cubicBezTo>
                    <a:pt x="2613" y="14008"/>
                    <a:pt x="2585" y="14110"/>
                    <a:pt x="2557" y="14180"/>
                  </a:cubicBezTo>
                  <a:cubicBezTo>
                    <a:pt x="2406" y="14462"/>
                    <a:pt x="2275" y="14762"/>
                    <a:pt x="2143" y="15044"/>
                  </a:cubicBezTo>
                  <a:cubicBezTo>
                    <a:pt x="1805" y="15063"/>
                    <a:pt x="1485" y="15120"/>
                    <a:pt x="1166" y="15195"/>
                  </a:cubicBezTo>
                  <a:cubicBezTo>
                    <a:pt x="1119" y="15208"/>
                    <a:pt x="1079" y="15214"/>
                    <a:pt x="1044" y="15214"/>
                  </a:cubicBezTo>
                  <a:cubicBezTo>
                    <a:pt x="835" y="15214"/>
                    <a:pt x="800" y="15001"/>
                    <a:pt x="752" y="14856"/>
                  </a:cubicBezTo>
                  <a:cubicBezTo>
                    <a:pt x="733" y="14781"/>
                    <a:pt x="846" y="14593"/>
                    <a:pt x="921" y="14518"/>
                  </a:cubicBezTo>
                  <a:cubicBezTo>
                    <a:pt x="1091" y="14368"/>
                    <a:pt x="1316" y="14274"/>
                    <a:pt x="1485" y="14105"/>
                  </a:cubicBezTo>
                  <a:cubicBezTo>
                    <a:pt x="1542" y="14029"/>
                    <a:pt x="1579" y="13917"/>
                    <a:pt x="1560" y="13804"/>
                  </a:cubicBezTo>
                  <a:cubicBezTo>
                    <a:pt x="1545" y="13773"/>
                    <a:pt x="1419" y="13718"/>
                    <a:pt x="1342" y="13718"/>
                  </a:cubicBezTo>
                  <a:cubicBezTo>
                    <a:pt x="1324" y="13718"/>
                    <a:pt x="1308" y="13722"/>
                    <a:pt x="1297" y="13729"/>
                  </a:cubicBezTo>
                  <a:cubicBezTo>
                    <a:pt x="1015" y="13841"/>
                    <a:pt x="771" y="13973"/>
                    <a:pt x="527" y="14142"/>
                  </a:cubicBezTo>
                  <a:cubicBezTo>
                    <a:pt x="38" y="14499"/>
                    <a:pt x="0" y="14744"/>
                    <a:pt x="226" y="15270"/>
                  </a:cubicBezTo>
                  <a:cubicBezTo>
                    <a:pt x="245" y="15308"/>
                    <a:pt x="245" y="15364"/>
                    <a:pt x="264" y="15383"/>
                  </a:cubicBezTo>
                  <a:cubicBezTo>
                    <a:pt x="358" y="15495"/>
                    <a:pt x="451" y="15683"/>
                    <a:pt x="545" y="15702"/>
                  </a:cubicBezTo>
                  <a:cubicBezTo>
                    <a:pt x="696" y="15712"/>
                    <a:pt x="846" y="15716"/>
                    <a:pt x="997" y="15716"/>
                  </a:cubicBezTo>
                  <a:cubicBezTo>
                    <a:pt x="1147" y="15716"/>
                    <a:pt x="1297" y="15712"/>
                    <a:pt x="1448" y="15702"/>
                  </a:cubicBezTo>
                  <a:cubicBezTo>
                    <a:pt x="1767" y="15683"/>
                    <a:pt x="2049" y="15571"/>
                    <a:pt x="2124" y="15289"/>
                  </a:cubicBezTo>
                  <a:cubicBezTo>
                    <a:pt x="2293" y="15364"/>
                    <a:pt x="2463" y="15439"/>
                    <a:pt x="2613" y="15514"/>
                  </a:cubicBezTo>
                  <a:cubicBezTo>
                    <a:pt x="2827" y="15618"/>
                    <a:pt x="3032" y="15662"/>
                    <a:pt x="3231" y="15662"/>
                  </a:cubicBezTo>
                  <a:cubicBezTo>
                    <a:pt x="3677" y="15662"/>
                    <a:pt x="4089" y="15442"/>
                    <a:pt x="4493" y="15195"/>
                  </a:cubicBezTo>
                  <a:cubicBezTo>
                    <a:pt x="4586" y="15120"/>
                    <a:pt x="4662" y="15007"/>
                    <a:pt x="4699" y="14894"/>
                  </a:cubicBezTo>
                  <a:cubicBezTo>
                    <a:pt x="4774" y="14650"/>
                    <a:pt x="4831" y="14387"/>
                    <a:pt x="4831" y="14123"/>
                  </a:cubicBezTo>
                  <a:cubicBezTo>
                    <a:pt x="4868" y="13221"/>
                    <a:pt x="5038" y="12319"/>
                    <a:pt x="5301" y="11454"/>
                  </a:cubicBezTo>
                  <a:cubicBezTo>
                    <a:pt x="5376" y="11173"/>
                    <a:pt x="5451" y="10909"/>
                    <a:pt x="5526" y="10627"/>
                  </a:cubicBezTo>
                  <a:lnTo>
                    <a:pt x="5470" y="10609"/>
                  </a:lnTo>
                  <a:lnTo>
                    <a:pt x="5226" y="11229"/>
                  </a:lnTo>
                  <a:cubicBezTo>
                    <a:pt x="5395" y="10026"/>
                    <a:pt x="5413" y="9951"/>
                    <a:pt x="5771" y="9631"/>
                  </a:cubicBezTo>
                  <a:lnTo>
                    <a:pt x="5771" y="9631"/>
                  </a:lnTo>
                  <a:lnTo>
                    <a:pt x="5695" y="9913"/>
                  </a:lnTo>
                  <a:lnTo>
                    <a:pt x="5789" y="9951"/>
                  </a:lnTo>
                  <a:cubicBezTo>
                    <a:pt x="5846" y="9838"/>
                    <a:pt x="5902" y="9706"/>
                    <a:pt x="5940" y="9594"/>
                  </a:cubicBezTo>
                  <a:cubicBezTo>
                    <a:pt x="5996" y="8955"/>
                    <a:pt x="6034" y="8316"/>
                    <a:pt x="6071" y="7677"/>
                  </a:cubicBezTo>
                  <a:cubicBezTo>
                    <a:pt x="6109" y="7207"/>
                    <a:pt x="6109" y="7207"/>
                    <a:pt x="6579" y="7169"/>
                  </a:cubicBezTo>
                  <a:cubicBezTo>
                    <a:pt x="6783" y="7144"/>
                    <a:pt x="6986" y="7133"/>
                    <a:pt x="7187" y="7133"/>
                  </a:cubicBezTo>
                  <a:cubicBezTo>
                    <a:pt x="8062" y="7133"/>
                    <a:pt x="8912" y="7349"/>
                    <a:pt x="9736" y="7639"/>
                  </a:cubicBezTo>
                  <a:cubicBezTo>
                    <a:pt x="10169" y="7771"/>
                    <a:pt x="10601" y="7921"/>
                    <a:pt x="11033" y="8052"/>
                  </a:cubicBezTo>
                  <a:lnTo>
                    <a:pt x="11071" y="7996"/>
                  </a:lnTo>
                  <a:lnTo>
                    <a:pt x="10827" y="7827"/>
                  </a:lnTo>
                  <a:lnTo>
                    <a:pt x="10845" y="7771"/>
                  </a:lnTo>
                  <a:lnTo>
                    <a:pt x="11691" y="8015"/>
                  </a:lnTo>
                  <a:cubicBezTo>
                    <a:pt x="11672" y="8052"/>
                    <a:pt x="11635" y="8071"/>
                    <a:pt x="11597" y="8071"/>
                  </a:cubicBezTo>
                  <a:cubicBezTo>
                    <a:pt x="11541" y="8090"/>
                    <a:pt x="11503" y="8128"/>
                    <a:pt x="11466" y="8146"/>
                  </a:cubicBezTo>
                  <a:cubicBezTo>
                    <a:pt x="11974" y="8332"/>
                    <a:pt x="12505" y="8424"/>
                    <a:pt x="13039" y="8424"/>
                  </a:cubicBezTo>
                  <a:cubicBezTo>
                    <a:pt x="13373" y="8424"/>
                    <a:pt x="13708" y="8388"/>
                    <a:pt x="14041" y="8316"/>
                  </a:cubicBezTo>
                  <a:lnTo>
                    <a:pt x="14097" y="8391"/>
                  </a:lnTo>
                  <a:lnTo>
                    <a:pt x="13834" y="8692"/>
                  </a:lnTo>
                  <a:lnTo>
                    <a:pt x="13646" y="8504"/>
                  </a:lnTo>
                  <a:cubicBezTo>
                    <a:pt x="13627" y="8579"/>
                    <a:pt x="13571" y="8692"/>
                    <a:pt x="13589" y="8710"/>
                  </a:cubicBezTo>
                  <a:cubicBezTo>
                    <a:pt x="13834" y="8955"/>
                    <a:pt x="13702" y="9180"/>
                    <a:pt x="13608" y="9425"/>
                  </a:cubicBezTo>
                  <a:cubicBezTo>
                    <a:pt x="13326" y="10176"/>
                    <a:pt x="13026" y="10947"/>
                    <a:pt x="12762" y="11699"/>
                  </a:cubicBezTo>
                  <a:cubicBezTo>
                    <a:pt x="12612" y="12131"/>
                    <a:pt x="12311" y="12075"/>
                    <a:pt x="11973" y="12093"/>
                  </a:cubicBezTo>
                  <a:cubicBezTo>
                    <a:pt x="11334" y="12131"/>
                    <a:pt x="10714" y="12225"/>
                    <a:pt x="10094" y="12357"/>
                  </a:cubicBezTo>
                  <a:cubicBezTo>
                    <a:pt x="9680" y="12432"/>
                    <a:pt x="9473" y="12808"/>
                    <a:pt x="9473" y="13202"/>
                  </a:cubicBezTo>
                  <a:cubicBezTo>
                    <a:pt x="9473" y="13597"/>
                    <a:pt x="9548" y="13973"/>
                    <a:pt x="10018" y="14236"/>
                  </a:cubicBezTo>
                  <a:cubicBezTo>
                    <a:pt x="10037" y="14086"/>
                    <a:pt x="10037" y="13935"/>
                    <a:pt x="10037" y="13766"/>
                  </a:cubicBezTo>
                  <a:cubicBezTo>
                    <a:pt x="10000" y="13409"/>
                    <a:pt x="9887" y="13052"/>
                    <a:pt x="10338" y="12845"/>
                  </a:cubicBezTo>
                  <a:cubicBezTo>
                    <a:pt x="10357" y="12827"/>
                    <a:pt x="10338" y="12695"/>
                    <a:pt x="10338" y="12563"/>
                  </a:cubicBezTo>
                  <a:lnTo>
                    <a:pt x="10864" y="12507"/>
                  </a:lnTo>
                  <a:lnTo>
                    <a:pt x="10864" y="12507"/>
                  </a:lnTo>
                  <a:cubicBezTo>
                    <a:pt x="10996" y="12676"/>
                    <a:pt x="10977" y="12902"/>
                    <a:pt x="10808" y="13033"/>
                  </a:cubicBezTo>
                  <a:cubicBezTo>
                    <a:pt x="10601" y="13278"/>
                    <a:pt x="10357" y="13522"/>
                    <a:pt x="10451" y="13898"/>
                  </a:cubicBezTo>
                  <a:lnTo>
                    <a:pt x="10150" y="13841"/>
                  </a:lnTo>
                  <a:lnTo>
                    <a:pt x="10150" y="13841"/>
                  </a:lnTo>
                  <a:cubicBezTo>
                    <a:pt x="10169" y="13954"/>
                    <a:pt x="10244" y="14048"/>
                    <a:pt x="10300" y="14048"/>
                  </a:cubicBezTo>
                  <a:cubicBezTo>
                    <a:pt x="10313" y="14047"/>
                    <a:pt x="10327" y="14046"/>
                    <a:pt x="10340" y="14046"/>
                  </a:cubicBezTo>
                  <a:cubicBezTo>
                    <a:pt x="10531" y="14046"/>
                    <a:pt x="10702" y="14173"/>
                    <a:pt x="10808" y="14349"/>
                  </a:cubicBezTo>
                  <a:cubicBezTo>
                    <a:pt x="10935" y="14557"/>
                    <a:pt x="11091" y="14609"/>
                    <a:pt x="11262" y="14609"/>
                  </a:cubicBezTo>
                  <a:cubicBezTo>
                    <a:pt x="11369" y="14609"/>
                    <a:pt x="11482" y="14589"/>
                    <a:pt x="11597" y="14574"/>
                  </a:cubicBezTo>
                  <a:cubicBezTo>
                    <a:pt x="11841" y="14574"/>
                    <a:pt x="12086" y="14593"/>
                    <a:pt x="12330" y="14631"/>
                  </a:cubicBezTo>
                  <a:cubicBezTo>
                    <a:pt x="12443" y="14631"/>
                    <a:pt x="12556" y="14612"/>
                    <a:pt x="12668" y="14574"/>
                  </a:cubicBezTo>
                  <a:cubicBezTo>
                    <a:pt x="12746" y="14562"/>
                    <a:pt x="12858" y="14531"/>
                    <a:pt x="12945" y="14531"/>
                  </a:cubicBezTo>
                  <a:cubicBezTo>
                    <a:pt x="12985" y="14531"/>
                    <a:pt x="13021" y="14538"/>
                    <a:pt x="13044" y="14556"/>
                  </a:cubicBezTo>
                  <a:cubicBezTo>
                    <a:pt x="13268" y="14740"/>
                    <a:pt x="13510" y="14768"/>
                    <a:pt x="13758" y="14768"/>
                  </a:cubicBezTo>
                  <a:cubicBezTo>
                    <a:pt x="13864" y="14768"/>
                    <a:pt x="13971" y="14762"/>
                    <a:pt x="14078" y="14762"/>
                  </a:cubicBezTo>
                  <a:cubicBezTo>
                    <a:pt x="14090" y="14763"/>
                    <a:pt x="14101" y="14763"/>
                    <a:pt x="14113" y="14763"/>
                  </a:cubicBezTo>
                  <a:cubicBezTo>
                    <a:pt x="14418" y="14763"/>
                    <a:pt x="14681" y="14525"/>
                    <a:pt x="14717" y="14217"/>
                  </a:cubicBezTo>
                  <a:lnTo>
                    <a:pt x="15037" y="14067"/>
                  </a:lnTo>
                  <a:lnTo>
                    <a:pt x="15055" y="14236"/>
                  </a:lnTo>
                  <a:cubicBezTo>
                    <a:pt x="15168" y="14142"/>
                    <a:pt x="15243" y="14029"/>
                    <a:pt x="15319" y="13898"/>
                  </a:cubicBezTo>
                  <a:cubicBezTo>
                    <a:pt x="15676" y="13390"/>
                    <a:pt x="15657" y="12695"/>
                    <a:pt x="16240" y="12300"/>
                  </a:cubicBezTo>
                  <a:cubicBezTo>
                    <a:pt x="16446" y="12169"/>
                    <a:pt x="16540" y="11887"/>
                    <a:pt x="16728" y="11699"/>
                  </a:cubicBezTo>
                  <a:cubicBezTo>
                    <a:pt x="17198" y="11154"/>
                    <a:pt x="17518" y="10496"/>
                    <a:pt x="18138" y="10082"/>
                  </a:cubicBezTo>
                  <a:cubicBezTo>
                    <a:pt x="18420" y="9932"/>
                    <a:pt x="18570" y="9631"/>
                    <a:pt x="18495" y="9331"/>
                  </a:cubicBezTo>
                  <a:cubicBezTo>
                    <a:pt x="18495" y="9293"/>
                    <a:pt x="18514" y="9218"/>
                    <a:pt x="18533" y="9218"/>
                  </a:cubicBezTo>
                  <a:cubicBezTo>
                    <a:pt x="18815" y="9161"/>
                    <a:pt x="18702" y="8955"/>
                    <a:pt x="18702" y="8785"/>
                  </a:cubicBezTo>
                  <a:cubicBezTo>
                    <a:pt x="18721" y="8541"/>
                    <a:pt x="18739" y="8297"/>
                    <a:pt x="18758" y="8128"/>
                  </a:cubicBezTo>
                  <a:cubicBezTo>
                    <a:pt x="19172" y="8278"/>
                    <a:pt x="19604" y="8466"/>
                    <a:pt x="20055" y="8598"/>
                  </a:cubicBezTo>
                  <a:cubicBezTo>
                    <a:pt x="20375" y="8692"/>
                    <a:pt x="20713" y="8767"/>
                    <a:pt x="21032" y="8804"/>
                  </a:cubicBezTo>
                  <a:cubicBezTo>
                    <a:pt x="21239" y="8823"/>
                    <a:pt x="21390" y="8973"/>
                    <a:pt x="21427" y="9180"/>
                  </a:cubicBezTo>
                  <a:cubicBezTo>
                    <a:pt x="21484" y="9744"/>
                    <a:pt x="21521" y="10327"/>
                    <a:pt x="21540" y="10909"/>
                  </a:cubicBezTo>
                  <a:cubicBezTo>
                    <a:pt x="21521" y="11436"/>
                    <a:pt x="21465" y="11962"/>
                    <a:pt x="21352" y="12469"/>
                  </a:cubicBezTo>
                  <a:cubicBezTo>
                    <a:pt x="21277" y="12939"/>
                    <a:pt x="21164" y="13409"/>
                    <a:pt x="21032" y="13954"/>
                  </a:cubicBezTo>
                  <a:cubicBezTo>
                    <a:pt x="20796" y="13768"/>
                    <a:pt x="20510" y="13672"/>
                    <a:pt x="20224" y="13672"/>
                  </a:cubicBezTo>
                  <a:cubicBezTo>
                    <a:pt x="20078" y="13672"/>
                    <a:pt x="19932" y="13697"/>
                    <a:pt x="19792" y="13747"/>
                  </a:cubicBezTo>
                  <a:cubicBezTo>
                    <a:pt x="19666" y="13784"/>
                    <a:pt x="19539" y="13795"/>
                    <a:pt x="19412" y="13795"/>
                  </a:cubicBezTo>
                  <a:cubicBezTo>
                    <a:pt x="19244" y="13795"/>
                    <a:pt x="19075" y="13777"/>
                    <a:pt x="18906" y="13777"/>
                  </a:cubicBezTo>
                  <a:cubicBezTo>
                    <a:pt x="18743" y="13777"/>
                    <a:pt x="18580" y="13793"/>
                    <a:pt x="18420" y="13860"/>
                  </a:cubicBezTo>
                  <a:cubicBezTo>
                    <a:pt x="18251" y="13917"/>
                    <a:pt x="18100" y="13973"/>
                    <a:pt x="17950" y="14067"/>
                  </a:cubicBezTo>
                  <a:cubicBezTo>
                    <a:pt x="17518" y="14405"/>
                    <a:pt x="17499" y="14950"/>
                    <a:pt x="17349" y="15420"/>
                  </a:cubicBezTo>
                  <a:cubicBezTo>
                    <a:pt x="17273" y="15702"/>
                    <a:pt x="17424" y="15834"/>
                    <a:pt x="17781" y="15871"/>
                  </a:cubicBezTo>
                  <a:cubicBezTo>
                    <a:pt x="18025" y="14781"/>
                    <a:pt x="18213" y="14518"/>
                    <a:pt x="18815" y="14518"/>
                  </a:cubicBezTo>
                  <a:cubicBezTo>
                    <a:pt x="18739" y="14650"/>
                    <a:pt x="18645" y="14781"/>
                    <a:pt x="18551" y="14894"/>
                  </a:cubicBezTo>
                  <a:cubicBezTo>
                    <a:pt x="18269" y="15082"/>
                    <a:pt x="18194" y="15477"/>
                    <a:pt x="18382" y="15777"/>
                  </a:cubicBezTo>
                  <a:cubicBezTo>
                    <a:pt x="18514" y="15928"/>
                    <a:pt x="18664" y="16041"/>
                    <a:pt x="18852" y="16116"/>
                  </a:cubicBezTo>
                  <a:cubicBezTo>
                    <a:pt x="19079" y="16244"/>
                    <a:pt x="19307" y="16321"/>
                    <a:pt x="19520" y="16321"/>
                  </a:cubicBezTo>
                  <a:cubicBezTo>
                    <a:pt x="19713" y="16321"/>
                    <a:pt x="19895" y="16258"/>
                    <a:pt x="20055" y="16116"/>
                  </a:cubicBezTo>
                  <a:cubicBezTo>
                    <a:pt x="20262" y="16247"/>
                    <a:pt x="20487" y="16360"/>
                    <a:pt x="20732" y="16454"/>
                  </a:cubicBezTo>
                  <a:cubicBezTo>
                    <a:pt x="20779" y="16466"/>
                    <a:pt x="20827" y="16472"/>
                    <a:pt x="20875" y="16472"/>
                  </a:cubicBezTo>
                  <a:cubicBezTo>
                    <a:pt x="20977" y="16472"/>
                    <a:pt x="21080" y="16443"/>
                    <a:pt x="21183" y="16379"/>
                  </a:cubicBezTo>
                  <a:cubicBezTo>
                    <a:pt x="21384" y="16245"/>
                    <a:pt x="21492" y="16179"/>
                    <a:pt x="21607" y="16179"/>
                  </a:cubicBezTo>
                  <a:cubicBezTo>
                    <a:pt x="21718" y="16179"/>
                    <a:pt x="21835" y="16240"/>
                    <a:pt x="22047" y="16360"/>
                  </a:cubicBezTo>
                  <a:cubicBezTo>
                    <a:pt x="22235" y="16435"/>
                    <a:pt x="22423" y="16492"/>
                    <a:pt x="22630" y="16529"/>
                  </a:cubicBezTo>
                  <a:lnTo>
                    <a:pt x="22649" y="16435"/>
                  </a:lnTo>
                  <a:lnTo>
                    <a:pt x="22442" y="16360"/>
                  </a:lnTo>
                  <a:cubicBezTo>
                    <a:pt x="22705" y="16153"/>
                    <a:pt x="22724" y="16078"/>
                    <a:pt x="22574" y="15928"/>
                  </a:cubicBezTo>
                  <a:cubicBezTo>
                    <a:pt x="22411" y="15928"/>
                    <a:pt x="22281" y="15936"/>
                    <a:pt x="22168" y="15936"/>
                  </a:cubicBezTo>
                  <a:cubicBezTo>
                    <a:pt x="22112" y="15936"/>
                    <a:pt x="22060" y="15934"/>
                    <a:pt x="22010" y="15928"/>
                  </a:cubicBezTo>
                  <a:cubicBezTo>
                    <a:pt x="21728" y="15909"/>
                    <a:pt x="21465" y="15834"/>
                    <a:pt x="21202" y="15834"/>
                  </a:cubicBezTo>
                  <a:cubicBezTo>
                    <a:pt x="21167" y="15834"/>
                    <a:pt x="21135" y="15834"/>
                    <a:pt x="21105" y="15834"/>
                  </a:cubicBezTo>
                  <a:cubicBezTo>
                    <a:pt x="20750" y="15834"/>
                    <a:pt x="20748" y="15818"/>
                    <a:pt x="20713" y="15401"/>
                  </a:cubicBezTo>
                  <a:cubicBezTo>
                    <a:pt x="20694" y="15364"/>
                    <a:pt x="20694" y="15345"/>
                    <a:pt x="20694" y="15326"/>
                  </a:cubicBezTo>
                  <a:cubicBezTo>
                    <a:pt x="20600" y="14988"/>
                    <a:pt x="20788" y="14612"/>
                    <a:pt x="21108" y="14462"/>
                  </a:cubicBezTo>
                  <a:cubicBezTo>
                    <a:pt x="21118" y="14459"/>
                    <a:pt x="21129" y="14458"/>
                    <a:pt x="21139" y="14458"/>
                  </a:cubicBezTo>
                  <a:cubicBezTo>
                    <a:pt x="21204" y="14458"/>
                    <a:pt x="21271" y="14502"/>
                    <a:pt x="21352" y="14518"/>
                  </a:cubicBezTo>
                  <a:lnTo>
                    <a:pt x="21484" y="14368"/>
                  </a:lnTo>
                  <a:lnTo>
                    <a:pt x="21540" y="14405"/>
                  </a:lnTo>
                  <a:lnTo>
                    <a:pt x="21371" y="14856"/>
                  </a:lnTo>
                  <a:lnTo>
                    <a:pt x="21446" y="14894"/>
                  </a:lnTo>
                  <a:cubicBezTo>
                    <a:pt x="21484" y="14781"/>
                    <a:pt x="21540" y="14668"/>
                    <a:pt x="21615" y="14574"/>
                  </a:cubicBezTo>
                  <a:cubicBezTo>
                    <a:pt x="21690" y="14499"/>
                    <a:pt x="21784" y="14424"/>
                    <a:pt x="21878" y="14368"/>
                  </a:cubicBezTo>
                  <a:cubicBezTo>
                    <a:pt x="21935" y="14481"/>
                    <a:pt x="21991" y="14593"/>
                    <a:pt x="22047" y="14706"/>
                  </a:cubicBezTo>
                  <a:cubicBezTo>
                    <a:pt x="22066" y="14744"/>
                    <a:pt x="22066" y="14781"/>
                    <a:pt x="22066" y="14819"/>
                  </a:cubicBezTo>
                  <a:lnTo>
                    <a:pt x="22160" y="14838"/>
                  </a:lnTo>
                  <a:cubicBezTo>
                    <a:pt x="22686" y="14161"/>
                    <a:pt x="22912" y="13315"/>
                    <a:pt x="23325" y="12563"/>
                  </a:cubicBezTo>
                  <a:lnTo>
                    <a:pt x="23231" y="12507"/>
                  </a:lnTo>
                  <a:lnTo>
                    <a:pt x="22273" y="14443"/>
                  </a:lnTo>
                  <a:lnTo>
                    <a:pt x="21784" y="14123"/>
                  </a:lnTo>
                  <a:cubicBezTo>
                    <a:pt x="22085" y="13390"/>
                    <a:pt x="22404" y="12639"/>
                    <a:pt x="22705" y="11906"/>
                  </a:cubicBezTo>
                  <a:cubicBezTo>
                    <a:pt x="22973" y="11906"/>
                    <a:pt x="23251" y="12005"/>
                    <a:pt x="23501" y="12005"/>
                  </a:cubicBezTo>
                  <a:cubicBezTo>
                    <a:pt x="23725" y="12005"/>
                    <a:pt x="23926" y="11925"/>
                    <a:pt x="24077" y="11624"/>
                  </a:cubicBezTo>
                  <a:lnTo>
                    <a:pt x="24040" y="11229"/>
                  </a:lnTo>
                  <a:cubicBezTo>
                    <a:pt x="23852" y="11173"/>
                    <a:pt x="23664" y="11116"/>
                    <a:pt x="23476" y="11079"/>
                  </a:cubicBezTo>
                  <a:cubicBezTo>
                    <a:pt x="23156" y="11041"/>
                    <a:pt x="22856" y="11003"/>
                    <a:pt x="22555" y="10966"/>
                  </a:cubicBezTo>
                  <a:cubicBezTo>
                    <a:pt x="22329" y="10928"/>
                    <a:pt x="22292" y="10740"/>
                    <a:pt x="22292" y="10552"/>
                  </a:cubicBezTo>
                  <a:cubicBezTo>
                    <a:pt x="22292" y="10402"/>
                    <a:pt x="22348" y="10252"/>
                    <a:pt x="22442" y="10139"/>
                  </a:cubicBezTo>
                  <a:cubicBezTo>
                    <a:pt x="22724" y="9970"/>
                    <a:pt x="23006" y="9819"/>
                    <a:pt x="23307" y="9706"/>
                  </a:cubicBezTo>
                  <a:cubicBezTo>
                    <a:pt x="23325" y="9706"/>
                    <a:pt x="23344" y="9725"/>
                    <a:pt x="23363" y="9744"/>
                  </a:cubicBezTo>
                  <a:cubicBezTo>
                    <a:pt x="23344" y="9763"/>
                    <a:pt x="23307" y="9800"/>
                    <a:pt x="23269" y="9819"/>
                  </a:cubicBezTo>
                  <a:cubicBezTo>
                    <a:pt x="23250" y="9857"/>
                    <a:pt x="23231" y="9894"/>
                    <a:pt x="23194" y="9913"/>
                  </a:cubicBezTo>
                  <a:cubicBezTo>
                    <a:pt x="24171" y="9425"/>
                    <a:pt x="24998" y="8767"/>
                    <a:pt x="25412" y="7658"/>
                  </a:cubicBezTo>
                  <a:cubicBezTo>
                    <a:pt x="25167" y="7526"/>
                    <a:pt x="24923" y="7357"/>
                    <a:pt x="24660" y="7244"/>
                  </a:cubicBezTo>
                  <a:cubicBezTo>
                    <a:pt x="24566" y="7244"/>
                    <a:pt x="24472" y="7282"/>
                    <a:pt x="24397" y="7357"/>
                  </a:cubicBezTo>
                  <a:cubicBezTo>
                    <a:pt x="24134" y="7526"/>
                    <a:pt x="23908" y="7771"/>
                    <a:pt x="23645" y="7921"/>
                  </a:cubicBezTo>
                  <a:cubicBezTo>
                    <a:pt x="23175" y="8203"/>
                    <a:pt x="22686" y="8391"/>
                    <a:pt x="22198" y="8635"/>
                  </a:cubicBezTo>
                  <a:cubicBezTo>
                    <a:pt x="22133" y="8668"/>
                    <a:pt x="22054" y="8714"/>
                    <a:pt x="21985" y="8714"/>
                  </a:cubicBezTo>
                  <a:cubicBezTo>
                    <a:pt x="21974" y="8714"/>
                    <a:pt x="21964" y="8713"/>
                    <a:pt x="21953" y="8710"/>
                  </a:cubicBezTo>
                  <a:cubicBezTo>
                    <a:pt x="21408" y="8485"/>
                    <a:pt x="20769" y="8428"/>
                    <a:pt x="20299" y="8015"/>
                  </a:cubicBezTo>
                  <a:cubicBezTo>
                    <a:pt x="20205" y="7940"/>
                    <a:pt x="20149" y="7808"/>
                    <a:pt x="20055" y="7752"/>
                  </a:cubicBezTo>
                  <a:cubicBezTo>
                    <a:pt x="19416" y="7432"/>
                    <a:pt x="18777" y="7075"/>
                    <a:pt x="18119" y="6793"/>
                  </a:cubicBezTo>
                  <a:cubicBezTo>
                    <a:pt x="17555" y="6568"/>
                    <a:pt x="17480" y="6530"/>
                    <a:pt x="17443" y="5835"/>
                  </a:cubicBezTo>
                  <a:cubicBezTo>
                    <a:pt x="17311" y="5947"/>
                    <a:pt x="17273" y="5985"/>
                    <a:pt x="17161" y="6098"/>
                  </a:cubicBezTo>
                  <a:cubicBezTo>
                    <a:pt x="17099" y="6171"/>
                    <a:pt x="17038" y="6229"/>
                    <a:pt x="16961" y="6229"/>
                  </a:cubicBezTo>
                  <a:cubicBezTo>
                    <a:pt x="16920" y="6229"/>
                    <a:pt x="16875" y="6212"/>
                    <a:pt x="16822" y="6173"/>
                  </a:cubicBezTo>
                  <a:cubicBezTo>
                    <a:pt x="16465" y="5929"/>
                    <a:pt x="16089" y="5703"/>
                    <a:pt x="15751" y="5421"/>
                  </a:cubicBezTo>
                  <a:cubicBezTo>
                    <a:pt x="15112" y="4932"/>
                    <a:pt x="14774" y="4237"/>
                    <a:pt x="14379" y="3560"/>
                  </a:cubicBezTo>
                  <a:cubicBezTo>
                    <a:pt x="14059" y="3072"/>
                    <a:pt x="13928" y="2489"/>
                    <a:pt x="13965" y="1906"/>
                  </a:cubicBezTo>
                  <a:cubicBezTo>
                    <a:pt x="14003" y="1512"/>
                    <a:pt x="13984" y="1136"/>
                    <a:pt x="14059" y="741"/>
                  </a:cubicBezTo>
                  <a:cubicBezTo>
                    <a:pt x="14097" y="422"/>
                    <a:pt x="13853" y="271"/>
                    <a:pt x="13740" y="27"/>
                  </a:cubicBezTo>
                  <a:cubicBezTo>
                    <a:pt x="13740" y="14"/>
                    <a:pt x="13674" y="0"/>
                    <a:pt x="136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111"/>
            <p:cNvSpPr/>
            <p:nvPr/>
          </p:nvSpPr>
          <p:spPr>
            <a:xfrm rot="-126920">
              <a:off x="3227804" y="2865511"/>
              <a:ext cx="1871834" cy="1115614"/>
            </a:xfrm>
            <a:custGeom>
              <a:avLst/>
              <a:gdLst/>
              <a:ahLst/>
              <a:cxnLst/>
              <a:rect l="l" t="t" r="r" b="b"/>
              <a:pathLst>
                <a:path w="23401" h="13947" extrusionOk="0">
                  <a:moveTo>
                    <a:pt x="7487" y="2800"/>
                  </a:moveTo>
                  <a:cubicBezTo>
                    <a:pt x="7880" y="2800"/>
                    <a:pt x="8263" y="2902"/>
                    <a:pt x="8590" y="3139"/>
                  </a:cubicBezTo>
                  <a:cubicBezTo>
                    <a:pt x="8270" y="3534"/>
                    <a:pt x="8026" y="4003"/>
                    <a:pt x="7518" y="4097"/>
                  </a:cubicBezTo>
                  <a:cubicBezTo>
                    <a:pt x="6980" y="4198"/>
                    <a:pt x="6441" y="4407"/>
                    <a:pt x="5891" y="4407"/>
                  </a:cubicBezTo>
                  <a:cubicBezTo>
                    <a:pt x="5616" y="4407"/>
                    <a:pt x="5338" y="4354"/>
                    <a:pt x="5056" y="4210"/>
                  </a:cubicBezTo>
                  <a:cubicBezTo>
                    <a:pt x="5408" y="3466"/>
                    <a:pt x="6479" y="2800"/>
                    <a:pt x="7487" y="2800"/>
                  </a:cubicBezTo>
                  <a:close/>
                  <a:moveTo>
                    <a:pt x="4981" y="3703"/>
                  </a:moveTo>
                  <a:cubicBezTo>
                    <a:pt x="4530" y="4116"/>
                    <a:pt x="4098" y="4417"/>
                    <a:pt x="3534" y="4511"/>
                  </a:cubicBezTo>
                  <a:cubicBezTo>
                    <a:pt x="3421" y="4022"/>
                    <a:pt x="4135" y="3816"/>
                    <a:pt x="4981" y="3703"/>
                  </a:cubicBezTo>
                  <a:close/>
                  <a:moveTo>
                    <a:pt x="12844" y="4173"/>
                  </a:moveTo>
                  <a:cubicBezTo>
                    <a:pt x="12904" y="4173"/>
                    <a:pt x="12963" y="4179"/>
                    <a:pt x="13007" y="4191"/>
                  </a:cubicBezTo>
                  <a:cubicBezTo>
                    <a:pt x="13251" y="4267"/>
                    <a:pt x="13476" y="4379"/>
                    <a:pt x="13702" y="4511"/>
                  </a:cubicBezTo>
                  <a:cubicBezTo>
                    <a:pt x="13514" y="4774"/>
                    <a:pt x="13514" y="5188"/>
                    <a:pt x="13044" y="5319"/>
                  </a:cubicBezTo>
                  <a:lnTo>
                    <a:pt x="13364" y="4849"/>
                  </a:lnTo>
                  <a:lnTo>
                    <a:pt x="13326" y="4812"/>
                  </a:lnTo>
                  <a:cubicBezTo>
                    <a:pt x="13270" y="4868"/>
                    <a:pt x="13195" y="4906"/>
                    <a:pt x="13157" y="4962"/>
                  </a:cubicBezTo>
                  <a:cubicBezTo>
                    <a:pt x="13018" y="5240"/>
                    <a:pt x="12828" y="5340"/>
                    <a:pt x="12611" y="5340"/>
                  </a:cubicBezTo>
                  <a:cubicBezTo>
                    <a:pt x="12476" y="5340"/>
                    <a:pt x="12331" y="5302"/>
                    <a:pt x="12180" y="5244"/>
                  </a:cubicBezTo>
                  <a:cubicBezTo>
                    <a:pt x="12274" y="4906"/>
                    <a:pt x="12405" y="4567"/>
                    <a:pt x="12574" y="4248"/>
                  </a:cubicBezTo>
                  <a:cubicBezTo>
                    <a:pt x="12599" y="4198"/>
                    <a:pt x="12725" y="4173"/>
                    <a:pt x="12844" y="4173"/>
                  </a:cubicBezTo>
                  <a:close/>
                  <a:moveTo>
                    <a:pt x="12067" y="5338"/>
                  </a:moveTo>
                  <a:lnTo>
                    <a:pt x="12725" y="5451"/>
                  </a:lnTo>
                  <a:cubicBezTo>
                    <a:pt x="12473" y="5822"/>
                    <a:pt x="12419" y="5940"/>
                    <a:pt x="12310" y="5940"/>
                  </a:cubicBezTo>
                  <a:cubicBezTo>
                    <a:pt x="12232" y="5940"/>
                    <a:pt x="12126" y="5879"/>
                    <a:pt x="11898" y="5808"/>
                  </a:cubicBezTo>
                  <a:lnTo>
                    <a:pt x="12067" y="5338"/>
                  </a:lnTo>
                  <a:close/>
                  <a:moveTo>
                    <a:pt x="11822" y="5921"/>
                  </a:moveTo>
                  <a:lnTo>
                    <a:pt x="12330" y="6071"/>
                  </a:lnTo>
                  <a:lnTo>
                    <a:pt x="11992" y="6654"/>
                  </a:lnTo>
                  <a:lnTo>
                    <a:pt x="12029" y="6710"/>
                  </a:lnTo>
                  <a:lnTo>
                    <a:pt x="12198" y="6541"/>
                  </a:lnTo>
                  <a:lnTo>
                    <a:pt x="12255" y="6578"/>
                  </a:lnTo>
                  <a:cubicBezTo>
                    <a:pt x="12029" y="6879"/>
                    <a:pt x="11766" y="7161"/>
                    <a:pt x="11522" y="7462"/>
                  </a:cubicBezTo>
                  <a:lnTo>
                    <a:pt x="11465" y="7424"/>
                  </a:lnTo>
                  <a:cubicBezTo>
                    <a:pt x="11578" y="6936"/>
                    <a:pt x="11691" y="6447"/>
                    <a:pt x="11822" y="5921"/>
                  </a:cubicBezTo>
                  <a:close/>
                  <a:moveTo>
                    <a:pt x="9417" y="0"/>
                  </a:moveTo>
                  <a:cubicBezTo>
                    <a:pt x="9191" y="188"/>
                    <a:pt x="9022" y="395"/>
                    <a:pt x="8796" y="451"/>
                  </a:cubicBezTo>
                  <a:cubicBezTo>
                    <a:pt x="7988" y="695"/>
                    <a:pt x="7161" y="865"/>
                    <a:pt x="6315" y="1053"/>
                  </a:cubicBezTo>
                  <a:lnTo>
                    <a:pt x="6522" y="1560"/>
                  </a:lnTo>
                  <a:lnTo>
                    <a:pt x="7293" y="1297"/>
                  </a:lnTo>
                  <a:lnTo>
                    <a:pt x="7199" y="2124"/>
                  </a:lnTo>
                  <a:lnTo>
                    <a:pt x="7500" y="2199"/>
                  </a:lnTo>
                  <a:cubicBezTo>
                    <a:pt x="7450" y="2193"/>
                    <a:pt x="7402" y="2190"/>
                    <a:pt x="7354" y="2190"/>
                  </a:cubicBezTo>
                  <a:cubicBezTo>
                    <a:pt x="6954" y="2190"/>
                    <a:pt x="6635" y="2392"/>
                    <a:pt x="6315" y="2594"/>
                  </a:cubicBezTo>
                  <a:cubicBezTo>
                    <a:pt x="5996" y="2801"/>
                    <a:pt x="5658" y="2989"/>
                    <a:pt x="5319" y="3158"/>
                  </a:cubicBezTo>
                  <a:cubicBezTo>
                    <a:pt x="5037" y="3289"/>
                    <a:pt x="4755" y="3383"/>
                    <a:pt x="4436" y="3440"/>
                  </a:cubicBezTo>
                  <a:cubicBezTo>
                    <a:pt x="3534" y="3496"/>
                    <a:pt x="3214" y="3966"/>
                    <a:pt x="2895" y="4549"/>
                  </a:cubicBezTo>
                  <a:cubicBezTo>
                    <a:pt x="2406" y="4549"/>
                    <a:pt x="1909" y="4557"/>
                    <a:pt x="1409" y="4557"/>
                  </a:cubicBezTo>
                  <a:cubicBezTo>
                    <a:pt x="1159" y="4557"/>
                    <a:pt x="909" y="4555"/>
                    <a:pt x="658" y="4549"/>
                  </a:cubicBezTo>
                  <a:cubicBezTo>
                    <a:pt x="545" y="4549"/>
                    <a:pt x="339" y="4436"/>
                    <a:pt x="320" y="4342"/>
                  </a:cubicBezTo>
                  <a:cubicBezTo>
                    <a:pt x="245" y="3966"/>
                    <a:pt x="226" y="3552"/>
                    <a:pt x="169" y="3158"/>
                  </a:cubicBezTo>
                  <a:cubicBezTo>
                    <a:pt x="151" y="3083"/>
                    <a:pt x="132" y="2989"/>
                    <a:pt x="113" y="2913"/>
                  </a:cubicBezTo>
                  <a:lnTo>
                    <a:pt x="0" y="2932"/>
                  </a:lnTo>
                  <a:lnTo>
                    <a:pt x="263" y="5225"/>
                  </a:lnTo>
                  <a:lnTo>
                    <a:pt x="339" y="5225"/>
                  </a:lnTo>
                  <a:lnTo>
                    <a:pt x="357" y="4906"/>
                  </a:lnTo>
                  <a:cubicBezTo>
                    <a:pt x="752" y="4962"/>
                    <a:pt x="1147" y="5037"/>
                    <a:pt x="1523" y="5037"/>
                  </a:cubicBezTo>
                  <a:cubicBezTo>
                    <a:pt x="1641" y="5041"/>
                    <a:pt x="1760" y="5042"/>
                    <a:pt x="1878" y="5042"/>
                  </a:cubicBezTo>
                  <a:cubicBezTo>
                    <a:pt x="2379" y="5042"/>
                    <a:pt x="2878" y="5015"/>
                    <a:pt x="3365" y="5000"/>
                  </a:cubicBezTo>
                  <a:cubicBezTo>
                    <a:pt x="3383" y="5000"/>
                    <a:pt x="3402" y="5037"/>
                    <a:pt x="3440" y="5075"/>
                  </a:cubicBezTo>
                  <a:lnTo>
                    <a:pt x="3327" y="5131"/>
                  </a:lnTo>
                  <a:lnTo>
                    <a:pt x="3346" y="5225"/>
                  </a:lnTo>
                  <a:cubicBezTo>
                    <a:pt x="3646" y="5206"/>
                    <a:pt x="3947" y="5150"/>
                    <a:pt x="4229" y="5075"/>
                  </a:cubicBezTo>
                  <a:cubicBezTo>
                    <a:pt x="4556" y="4930"/>
                    <a:pt x="4906" y="4855"/>
                    <a:pt x="5259" y="4855"/>
                  </a:cubicBezTo>
                  <a:cubicBezTo>
                    <a:pt x="5455" y="4855"/>
                    <a:pt x="5651" y="4878"/>
                    <a:pt x="5846" y="4924"/>
                  </a:cubicBezTo>
                  <a:cubicBezTo>
                    <a:pt x="6145" y="4986"/>
                    <a:pt x="6433" y="5017"/>
                    <a:pt x="6710" y="5017"/>
                  </a:cubicBezTo>
                  <a:cubicBezTo>
                    <a:pt x="7791" y="5017"/>
                    <a:pt x="8702" y="4547"/>
                    <a:pt x="9435" y="3590"/>
                  </a:cubicBezTo>
                  <a:cubicBezTo>
                    <a:pt x="9507" y="3533"/>
                    <a:pt x="9579" y="3508"/>
                    <a:pt x="9659" y="3508"/>
                  </a:cubicBezTo>
                  <a:cubicBezTo>
                    <a:pt x="9684" y="3508"/>
                    <a:pt x="9710" y="3510"/>
                    <a:pt x="9736" y="3515"/>
                  </a:cubicBezTo>
                  <a:cubicBezTo>
                    <a:pt x="9887" y="3552"/>
                    <a:pt x="10018" y="3609"/>
                    <a:pt x="10150" y="3665"/>
                  </a:cubicBezTo>
                  <a:cubicBezTo>
                    <a:pt x="10657" y="3816"/>
                    <a:pt x="11165" y="3966"/>
                    <a:pt x="11672" y="4116"/>
                  </a:cubicBezTo>
                  <a:lnTo>
                    <a:pt x="11127" y="5037"/>
                  </a:lnTo>
                  <a:lnTo>
                    <a:pt x="9717" y="4323"/>
                  </a:lnTo>
                  <a:lnTo>
                    <a:pt x="9680" y="4398"/>
                  </a:lnTo>
                  <a:lnTo>
                    <a:pt x="11127" y="5150"/>
                  </a:lnTo>
                  <a:lnTo>
                    <a:pt x="10958" y="5545"/>
                  </a:lnTo>
                  <a:lnTo>
                    <a:pt x="9435" y="4755"/>
                  </a:lnTo>
                  <a:lnTo>
                    <a:pt x="9398" y="4830"/>
                  </a:lnTo>
                  <a:lnTo>
                    <a:pt x="10864" y="5639"/>
                  </a:lnTo>
                  <a:cubicBezTo>
                    <a:pt x="10732" y="6409"/>
                    <a:pt x="10601" y="7180"/>
                    <a:pt x="10488" y="7951"/>
                  </a:cubicBezTo>
                  <a:cubicBezTo>
                    <a:pt x="10450" y="8176"/>
                    <a:pt x="10507" y="8439"/>
                    <a:pt x="10206" y="8552"/>
                  </a:cubicBezTo>
                  <a:cubicBezTo>
                    <a:pt x="10281" y="8608"/>
                    <a:pt x="10356" y="8627"/>
                    <a:pt x="10356" y="8684"/>
                  </a:cubicBezTo>
                  <a:cubicBezTo>
                    <a:pt x="10338" y="8740"/>
                    <a:pt x="10281" y="8778"/>
                    <a:pt x="10225" y="8871"/>
                  </a:cubicBezTo>
                  <a:lnTo>
                    <a:pt x="10469" y="8796"/>
                  </a:lnTo>
                  <a:lnTo>
                    <a:pt x="10544" y="8834"/>
                  </a:lnTo>
                  <a:cubicBezTo>
                    <a:pt x="10394" y="9210"/>
                    <a:pt x="10244" y="9586"/>
                    <a:pt x="10074" y="10018"/>
                  </a:cubicBezTo>
                  <a:lnTo>
                    <a:pt x="9022" y="8684"/>
                  </a:lnTo>
                  <a:lnTo>
                    <a:pt x="8890" y="8778"/>
                  </a:lnTo>
                  <a:cubicBezTo>
                    <a:pt x="8966" y="8928"/>
                    <a:pt x="9041" y="9078"/>
                    <a:pt x="9135" y="9229"/>
                  </a:cubicBezTo>
                  <a:cubicBezTo>
                    <a:pt x="9323" y="9511"/>
                    <a:pt x="9567" y="9774"/>
                    <a:pt x="9755" y="10056"/>
                  </a:cubicBezTo>
                  <a:cubicBezTo>
                    <a:pt x="9811" y="10131"/>
                    <a:pt x="9830" y="10225"/>
                    <a:pt x="9811" y="10319"/>
                  </a:cubicBezTo>
                  <a:cubicBezTo>
                    <a:pt x="9642" y="10544"/>
                    <a:pt x="9454" y="10770"/>
                    <a:pt x="9285" y="10995"/>
                  </a:cubicBezTo>
                  <a:lnTo>
                    <a:pt x="9041" y="10826"/>
                  </a:lnTo>
                  <a:lnTo>
                    <a:pt x="9041" y="10826"/>
                  </a:lnTo>
                  <a:cubicBezTo>
                    <a:pt x="8986" y="11099"/>
                    <a:pt x="9072" y="11353"/>
                    <a:pt x="9231" y="11353"/>
                  </a:cubicBezTo>
                  <a:cubicBezTo>
                    <a:pt x="9236" y="11353"/>
                    <a:pt x="9242" y="11353"/>
                    <a:pt x="9248" y="11352"/>
                  </a:cubicBezTo>
                  <a:cubicBezTo>
                    <a:pt x="9435" y="11352"/>
                    <a:pt x="9605" y="11296"/>
                    <a:pt x="9774" y="11183"/>
                  </a:cubicBezTo>
                  <a:cubicBezTo>
                    <a:pt x="10056" y="10920"/>
                    <a:pt x="10319" y="10638"/>
                    <a:pt x="10582" y="10319"/>
                  </a:cubicBezTo>
                  <a:cubicBezTo>
                    <a:pt x="10676" y="10187"/>
                    <a:pt x="10751" y="10018"/>
                    <a:pt x="10845" y="9886"/>
                  </a:cubicBezTo>
                  <a:cubicBezTo>
                    <a:pt x="11033" y="9642"/>
                    <a:pt x="11165" y="9379"/>
                    <a:pt x="11240" y="9078"/>
                  </a:cubicBezTo>
                  <a:cubicBezTo>
                    <a:pt x="11353" y="8571"/>
                    <a:pt x="11296" y="8026"/>
                    <a:pt x="11822" y="7612"/>
                  </a:cubicBezTo>
                  <a:cubicBezTo>
                    <a:pt x="12368" y="7217"/>
                    <a:pt x="12593" y="6616"/>
                    <a:pt x="12781" y="5996"/>
                  </a:cubicBezTo>
                  <a:cubicBezTo>
                    <a:pt x="12913" y="5714"/>
                    <a:pt x="13082" y="5470"/>
                    <a:pt x="13289" y="5244"/>
                  </a:cubicBezTo>
                  <a:lnTo>
                    <a:pt x="13289" y="5244"/>
                  </a:lnTo>
                  <a:cubicBezTo>
                    <a:pt x="13195" y="6297"/>
                    <a:pt x="12631" y="7217"/>
                    <a:pt x="12462" y="8232"/>
                  </a:cubicBezTo>
                  <a:lnTo>
                    <a:pt x="12593" y="8289"/>
                  </a:lnTo>
                  <a:lnTo>
                    <a:pt x="13326" y="6823"/>
                  </a:lnTo>
                  <a:lnTo>
                    <a:pt x="13326" y="6823"/>
                  </a:lnTo>
                  <a:cubicBezTo>
                    <a:pt x="13289" y="7217"/>
                    <a:pt x="13213" y="7706"/>
                    <a:pt x="13195" y="8176"/>
                  </a:cubicBezTo>
                  <a:cubicBezTo>
                    <a:pt x="13176" y="9135"/>
                    <a:pt x="13138" y="10056"/>
                    <a:pt x="13176" y="11033"/>
                  </a:cubicBezTo>
                  <a:cubicBezTo>
                    <a:pt x="13213" y="12010"/>
                    <a:pt x="13232" y="12988"/>
                    <a:pt x="12875" y="13946"/>
                  </a:cubicBezTo>
                  <a:cubicBezTo>
                    <a:pt x="12988" y="13909"/>
                    <a:pt x="13101" y="13852"/>
                    <a:pt x="13213" y="13777"/>
                  </a:cubicBezTo>
                  <a:cubicBezTo>
                    <a:pt x="13326" y="13683"/>
                    <a:pt x="13364" y="13514"/>
                    <a:pt x="13476" y="13458"/>
                  </a:cubicBezTo>
                  <a:cubicBezTo>
                    <a:pt x="13946" y="13138"/>
                    <a:pt x="14078" y="12706"/>
                    <a:pt x="14078" y="12161"/>
                  </a:cubicBezTo>
                  <a:cubicBezTo>
                    <a:pt x="14059" y="10939"/>
                    <a:pt x="14078" y="9698"/>
                    <a:pt x="14097" y="8458"/>
                  </a:cubicBezTo>
                  <a:cubicBezTo>
                    <a:pt x="14115" y="7405"/>
                    <a:pt x="14548" y="6409"/>
                    <a:pt x="14416" y="5338"/>
                  </a:cubicBezTo>
                  <a:cubicBezTo>
                    <a:pt x="14397" y="5094"/>
                    <a:pt x="14416" y="4868"/>
                    <a:pt x="14473" y="4624"/>
                  </a:cubicBezTo>
                  <a:cubicBezTo>
                    <a:pt x="14661" y="4624"/>
                    <a:pt x="14857" y="4615"/>
                    <a:pt x="15062" y="4615"/>
                  </a:cubicBezTo>
                  <a:cubicBezTo>
                    <a:pt x="15164" y="4615"/>
                    <a:pt x="15268" y="4617"/>
                    <a:pt x="15375" y="4624"/>
                  </a:cubicBezTo>
                  <a:cubicBezTo>
                    <a:pt x="15694" y="4643"/>
                    <a:pt x="15807" y="4774"/>
                    <a:pt x="15788" y="5094"/>
                  </a:cubicBezTo>
                  <a:cubicBezTo>
                    <a:pt x="15769" y="5470"/>
                    <a:pt x="15713" y="5845"/>
                    <a:pt x="15694" y="6221"/>
                  </a:cubicBezTo>
                  <a:cubicBezTo>
                    <a:pt x="15676" y="7142"/>
                    <a:pt x="15694" y="8063"/>
                    <a:pt x="15638" y="8984"/>
                  </a:cubicBezTo>
                  <a:cubicBezTo>
                    <a:pt x="15563" y="9943"/>
                    <a:pt x="15412" y="10901"/>
                    <a:pt x="15281" y="11860"/>
                  </a:cubicBezTo>
                  <a:cubicBezTo>
                    <a:pt x="15224" y="12217"/>
                    <a:pt x="15149" y="12555"/>
                    <a:pt x="15055" y="12875"/>
                  </a:cubicBezTo>
                  <a:cubicBezTo>
                    <a:pt x="15076" y="12878"/>
                    <a:pt x="15096" y="12879"/>
                    <a:pt x="15115" y="12879"/>
                  </a:cubicBezTo>
                  <a:cubicBezTo>
                    <a:pt x="15351" y="12879"/>
                    <a:pt x="15438" y="12673"/>
                    <a:pt x="15525" y="12499"/>
                  </a:cubicBezTo>
                  <a:cubicBezTo>
                    <a:pt x="15600" y="12292"/>
                    <a:pt x="15676" y="12086"/>
                    <a:pt x="15751" y="11879"/>
                  </a:cubicBezTo>
                  <a:lnTo>
                    <a:pt x="15807" y="11898"/>
                  </a:lnTo>
                  <a:lnTo>
                    <a:pt x="15769" y="12273"/>
                  </a:lnTo>
                  <a:cubicBezTo>
                    <a:pt x="16014" y="11898"/>
                    <a:pt x="16202" y="11503"/>
                    <a:pt x="16315" y="11089"/>
                  </a:cubicBezTo>
                  <a:cubicBezTo>
                    <a:pt x="16653" y="9341"/>
                    <a:pt x="16634" y="7575"/>
                    <a:pt x="16634" y="5808"/>
                  </a:cubicBezTo>
                  <a:cubicBezTo>
                    <a:pt x="16672" y="5451"/>
                    <a:pt x="16503" y="5112"/>
                    <a:pt x="16221" y="4924"/>
                  </a:cubicBezTo>
                  <a:cubicBezTo>
                    <a:pt x="16164" y="4887"/>
                    <a:pt x="16127" y="4849"/>
                    <a:pt x="16108" y="4793"/>
                  </a:cubicBezTo>
                  <a:cubicBezTo>
                    <a:pt x="16421" y="4793"/>
                    <a:pt x="16743" y="4801"/>
                    <a:pt x="17067" y="4801"/>
                  </a:cubicBezTo>
                  <a:cubicBezTo>
                    <a:pt x="17229" y="4801"/>
                    <a:pt x="17392" y="4799"/>
                    <a:pt x="17555" y="4793"/>
                  </a:cubicBezTo>
                  <a:cubicBezTo>
                    <a:pt x="17969" y="4793"/>
                    <a:pt x="18401" y="4718"/>
                    <a:pt x="18833" y="4718"/>
                  </a:cubicBezTo>
                  <a:cubicBezTo>
                    <a:pt x="18930" y="4718"/>
                    <a:pt x="19014" y="4717"/>
                    <a:pt x="19086" y="4717"/>
                  </a:cubicBezTo>
                  <a:cubicBezTo>
                    <a:pt x="19529" y="4717"/>
                    <a:pt x="19519" y="4758"/>
                    <a:pt x="19341" y="5357"/>
                  </a:cubicBezTo>
                  <a:cubicBezTo>
                    <a:pt x="19153" y="5827"/>
                    <a:pt x="19115" y="6353"/>
                    <a:pt x="19228" y="6842"/>
                  </a:cubicBezTo>
                  <a:cubicBezTo>
                    <a:pt x="19397" y="7537"/>
                    <a:pt x="19566" y="8214"/>
                    <a:pt x="19810" y="8890"/>
                  </a:cubicBezTo>
                  <a:cubicBezTo>
                    <a:pt x="20074" y="9717"/>
                    <a:pt x="20525" y="10469"/>
                    <a:pt x="21126" y="11108"/>
                  </a:cubicBezTo>
                  <a:cubicBezTo>
                    <a:pt x="21267" y="11227"/>
                    <a:pt x="21444" y="11290"/>
                    <a:pt x="21623" y="11290"/>
                  </a:cubicBezTo>
                  <a:cubicBezTo>
                    <a:pt x="21756" y="11290"/>
                    <a:pt x="21890" y="11255"/>
                    <a:pt x="22010" y="11183"/>
                  </a:cubicBezTo>
                  <a:cubicBezTo>
                    <a:pt x="20750" y="10056"/>
                    <a:pt x="20487" y="8477"/>
                    <a:pt x="20055" y="6992"/>
                  </a:cubicBezTo>
                  <a:cubicBezTo>
                    <a:pt x="20431" y="6898"/>
                    <a:pt x="20506" y="6748"/>
                    <a:pt x="20468" y="6409"/>
                  </a:cubicBezTo>
                  <a:cubicBezTo>
                    <a:pt x="20393" y="5770"/>
                    <a:pt x="20074" y="5188"/>
                    <a:pt x="19585" y="4793"/>
                  </a:cubicBezTo>
                  <a:lnTo>
                    <a:pt x="19585" y="4793"/>
                  </a:lnTo>
                  <a:lnTo>
                    <a:pt x="21220" y="5018"/>
                  </a:lnTo>
                  <a:cubicBezTo>
                    <a:pt x="20863" y="6409"/>
                    <a:pt x="20863" y="7857"/>
                    <a:pt x="21164" y="9247"/>
                  </a:cubicBezTo>
                  <a:cubicBezTo>
                    <a:pt x="21277" y="9191"/>
                    <a:pt x="21314" y="9097"/>
                    <a:pt x="21371" y="9041"/>
                  </a:cubicBezTo>
                  <a:cubicBezTo>
                    <a:pt x="21615" y="8890"/>
                    <a:pt x="21746" y="8627"/>
                    <a:pt x="21728" y="8345"/>
                  </a:cubicBezTo>
                  <a:cubicBezTo>
                    <a:pt x="21746" y="7481"/>
                    <a:pt x="21671" y="6635"/>
                    <a:pt x="21953" y="5789"/>
                  </a:cubicBezTo>
                  <a:cubicBezTo>
                    <a:pt x="22085" y="5488"/>
                    <a:pt x="22010" y="5150"/>
                    <a:pt x="21765" y="4943"/>
                  </a:cubicBezTo>
                  <a:lnTo>
                    <a:pt x="21765" y="4943"/>
                  </a:lnTo>
                  <a:lnTo>
                    <a:pt x="23288" y="5282"/>
                  </a:lnTo>
                  <a:cubicBezTo>
                    <a:pt x="23400" y="5037"/>
                    <a:pt x="23325" y="4793"/>
                    <a:pt x="22949" y="4680"/>
                  </a:cubicBezTo>
                  <a:cubicBezTo>
                    <a:pt x="22367" y="4530"/>
                    <a:pt x="21784" y="4417"/>
                    <a:pt x="21201" y="4342"/>
                  </a:cubicBezTo>
                  <a:cubicBezTo>
                    <a:pt x="20844" y="4285"/>
                    <a:pt x="20468" y="4304"/>
                    <a:pt x="20111" y="4248"/>
                  </a:cubicBezTo>
                  <a:cubicBezTo>
                    <a:pt x="19664" y="4139"/>
                    <a:pt x="19209" y="4085"/>
                    <a:pt x="18752" y="4085"/>
                  </a:cubicBezTo>
                  <a:cubicBezTo>
                    <a:pt x="18498" y="4085"/>
                    <a:pt x="18242" y="4101"/>
                    <a:pt x="17987" y="4135"/>
                  </a:cubicBezTo>
                  <a:cubicBezTo>
                    <a:pt x="17698" y="4166"/>
                    <a:pt x="17414" y="4180"/>
                    <a:pt x="17129" y="4180"/>
                  </a:cubicBezTo>
                  <a:cubicBezTo>
                    <a:pt x="16897" y="4180"/>
                    <a:pt x="16664" y="4171"/>
                    <a:pt x="16427" y="4154"/>
                  </a:cubicBezTo>
                  <a:cubicBezTo>
                    <a:pt x="15751" y="4135"/>
                    <a:pt x="15093" y="4079"/>
                    <a:pt x="14435" y="4041"/>
                  </a:cubicBezTo>
                  <a:cubicBezTo>
                    <a:pt x="14344" y="4046"/>
                    <a:pt x="14255" y="4048"/>
                    <a:pt x="14167" y="4048"/>
                  </a:cubicBezTo>
                  <a:cubicBezTo>
                    <a:pt x="13925" y="4048"/>
                    <a:pt x="13692" y="4031"/>
                    <a:pt x="13458" y="4003"/>
                  </a:cubicBezTo>
                  <a:cubicBezTo>
                    <a:pt x="13157" y="3928"/>
                    <a:pt x="12819" y="3909"/>
                    <a:pt x="12518" y="3665"/>
                  </a:cubicBezTo>
                  <a:cubicBezTo>
                    <a:pt x="12330" y="3571"/>
                    <a:pt x="12104" y="3496"/>
                    <a:pt x="11898" y="3458"/>
                  </a:cubicBezTo>
                  <a:cubicBezTo>
                    <a:pt x="11277" y="3289"/>
                    <a:pt x="10657" y="3158"/>
                    <a:pt x="10056" y="2970"/>
                  </a:cubicBezTo>
                  <a:cubicBezTo>
                    <a:pt x="9887" y="2895"/>
                    <a:pt x="9717" y="2782"/>
                    <a:pt x="9586" y="2669"/>
                  </a:cubicBezTo>
                  <a:lnTo>
                    <a:pt x="9717" y="2312"/>
                  </a:lnTo>
                  <a:lnTo>
                    <a:pt x="9717" y="2312"/>
                  </a:lnTo>
                  <a:cubicBezTo>
                    <a:pt x="9529" y="2406"/>
                    <a:pt x="9417" y="2481"/>
                    <a:pt x="9341" y="2500"/>
                  </a:cubicBezTo>
                  <a:cubicBezTo>
                    <a:pt x="9284" y="2529"/>
                    <a:pt x="9215" y="2569"/>
                    <a:pt x="9152" y="2569"/>
                  </a:cubicBezTo>
                  <a:cubicBezTo>
                    <a:pt x="9133" y="2569"/>
                    <a:pt x="9115" y="2565"/>
                    <a:pt x="9097" y="2556"/>
                  </a:cubicBezTo>
                  <a:cubicBezTo>
                    <a:pt x="8778" y="2443"/>
                    <a:pt x="8439" y="2368"/>
                    <a:pt x="8233" y="2049"/>
                  </a:cubicBezTo>
                  <a:cubicBezTo>
                    <a:pt x="8157" y="1898"/>
                    <a:pt x="8045" y="1767"/>
                    <a:pt x="7951" y="1635"/>
                  </a:cubicBezTo>
                  <a:cubicBezTo>
                    <a:pt x="7631" y="1203"/>
                    <a:pt x="7631" y="1090"/>
                    <a:pt x="8195" y="996"/>
                  </a:cubicBezTo>
                  <a:cubicBezTo>
                    <a:pt x="8740" y="883"/>
                    <a:pt x="9304" y="808"/>
                    <a:pt x="9567" y="150"/>
                  </a:cubicBezTo>
                  <a:lnTo>
                    <a:pt x="94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111"/>
            <p:cNvSpPr/>
            <p:nvPr/>
          </p:nvSpPr>
          <p:spPr>
            <a:xfrm rot="-126920">
              <a:off x="5060005" y="3060895"/>
              <a:ext cx="1751530" cy="880125"/>
            </a:xfrm>
            <a:custGeom>
              <a:avLst/>
              <a:gdLst/>
              <a:ahLst/>
              <a:cxnLst/>
              <a:rect l="l" t="t" r="r" b="b"/>
              <a:pathLst>
                <a:path w="21897" h="11003" extrusionOk="0">
                  <a:moveTo>
                    <a:pt x="18276" y="570"/>
                  </a:moveTo>
                  <a:cubicBezTo>
                    <a:pt x="18396" y="570"/>
                    <a:pt x="18514" y="584"/>
                    <a:pt x="18627" y="612"/>
                  </a:cubicBezTo>
                  <a:cubicBezTo>
                    <a:pt x="18157" y="931"/>
                    <a:pt x="17499" y="856"/>
                    <a:pt x="17085" y="1383"/>
                  </a:cubicBezTo>
                  <a:lnTo>
                    <a:pt x="17236" y="1552"/>
                  </a:lnTo>
                  <a:cubicBezTo>
                    <a:pt x="17236" y="1570"/>
                    <a:pt x="17217" y="1589"/>
                    <a:pt x="17217" y="1608"/>
                  </a:cubicBezTo>
                  <a:cubicBezTo>
                    <a:pt x="16747" y="2059"/>
                    <a:pt x="16277" y="2491"/>
                    <a:pt x="15826" y="2961"/>
                  </a:cubicBezTo>
                  <a:cubicBezTo>
                    <a:pt x="15735" y="3052"/>
                    <a:pt x="15662" y="3116"/>
                    <a:pt x="15570" y="3116"/>
                  </a:cubicBezTo>
                  <a:cubicBezTo>
                    <a:pt x="15529" y="3116"/>
                    <a:pt x="15484" y="3103"/>
                    <a:pt x="15431" y="3074"/>
                  </a:cubicBezTo>
                  <a:cubicBezTo>
                    <a:pt x="15187" y="2961"/>
                    <a:pt x="14943" y="2867"/>
                    <a:pt x="14661" y="2736"/>
                  </a:cubicBezTo>
                  <a:cubicBezTo>
                    <a:pt x="14755" y="2604"/>
                    <a:pt x="14867" y="2454"/>
                    <a:pt x="14999" y="2322"/>
                  </a:cubicBezTo>
                  <a:cubicBezTo>
                    <a:pt x="15225" y="2078"/>
                    <a:pt x="15488" y="1871"/>
                    <a:pt x="15732" y="1627"/>
                  </a:cubicBezTo>
                  <a:cubicBezTo>
                    <a:pt x="15826" y="1533"/>
                    <a:pt x="15939" y="1458"/>
                    <a:pt x="16052" y="1401"/>
                  </a:cubicBezTo>
                  <a:cubicBezTo>
                    <a:pt x="16672" y="1119"/>
                    <a:pt x="17292" y="837"/>
                    <a:pt x="17912" y="612"/>
                  </a:cubicBezTo>
                  <a:cubicBezTo>
                    <a:pt x="18034" y="584"/>
                    <a:pt x="18157" y="570"/>
                    <a:pt x="18276" y="570"/>
                  </a:cubicBezTo>
                  <a:close/>
                  <a:moveTo>
                    <a:pt x="17411" y="1775"/>
                  </a:moveTo>
                  <a:cubicBezTo>
                    <a:pt x="17455" y="1775"/>
                    <a:pt x="17499" y="1777"/>
                    <a:pt x="17536" y="1777"/>
                  </a:cubicBezTo>
                  <a:lnTo>
                    <a:pt x="17536" y="1852"/>
                  </a:lnTo>
                  <a:lnTo>
                    <a:pt x="16164" y="3055"/>
                  </a:lnTo>
                  <a:lnTo>
                    <a:pt x="16221" y="3149"/>
                  </a:lnTo>
                  <a:cubicBezTo>
                    <a:pt x="16578" y="2830"/>
                    <a:pt x="16954" y="2510"/>
                    <a:pt x="17292" y="2228"/>
                  </a:cubicBezTo>
                  <a:cubicBezTo>
                    <a:pt x="17439" y="2107"/>
                    <a:pt x="17526" y="2046"/>
                    <a:pt x="17614" y="2046"/>
                  </a:cubicBezTo>
                  <a:cubicBezTo>
                    <a:pt x="17718" y="2046"/>
                    <a:pt x="17822" y="2131"/>
                    <a:pt x="18025" y="2303"/>
                  </a:cubicBezTo>
                  <a:lnTo>
                    <a:pt x="16446" y="3600"/>
                  </a:lnTo>
                  <a:lnTo>
                    <a:pt x="15713" y="3187"/>
                  </a:lnTo>
                  <a:cubicBezTo>
                    <a:pt x="16202" y="2717"/>
                    <a:pt x="16691" y="2266"/>
                    <a:pt x="17198" y="1834"/>
                  </a:cubicBezTo>
                  <a:cubicBezTo>
                    <a:pt x="17236" y="1783"/>
                    <a:pt x="17323" y="1775"/>
                    <a:pt x="17411" y="1775"/>
                  </a:cubicBezTo>
                  <a:close/>
                  <a:moveTo>
                    <a:pt x="1880" y="2679"/>
                  </a:moveTo>
                  <a:lnTo>
                    <a:pt x="3345" y="3881"/>
                  </a:lnTo>
                  <a:lnTo>
                    <a:pt x="3345" y="3881"/>
                  </a:lnTo>
                  <a:lnTo>
                    <a:pt x="2989" y="3864"/>
                  </a:lnTo>
                  <a:lnTo>
                    <a:pt x="2989" y="3864"/>
                  </a:lnTo>
                  <a:cubicBezTo>
                    <a:pt x="3120" y="4446"/>
                    <a:pt x="3064" y="5066"/>
                    <a:pt x="2857" y="5611"/>
                  </a:cubicBezTo>
                  <a:cubicBezTo>
                    <a:pt x="2575" y="5424"/>
                    <a:pt x="2331" y="5254"/>
                    <a:pt x="2087" y="5066"/>
                  </a:cubicBezTo>
                  <a:cubicBezTo>
                    <a:pt x="2049" y="5029"/>
                    <a:pt x="2049" y="4916"/>
                    <a:pt x="2068" y="4841"/>
                  </a:cubicBezTo>
                  <a:cubicBezTo>
                    <a:pt x="2181" y="4258"/>
                    <a:pt x="2143" y="3657"/>
                    <a:pt x="1974" y="3093"/>
                  </a:cubicBezTo>
                  <a:cubicBezTo>
                    <a:pt x="1936" y="2980"/>
                    <a:pt x="1880" y="2849"/>
                    <a:pt x="1823" y="2736"/>
                  </a:cubicBezTo>
                  <a:lnTo>
                    <a:pt x="1880" y="2679"/>
                  </a:lnTo>
                  <a:close/>
                  <a:moveTo>
                    <a:pt x="5037" y="5762"/>
                  </a:moveTo>
                  <a:cubicBezTo>
                    <a:pt x="5319" y="6044"/>
                    <a:pt x="5225" y="6326"/>
                    <a:pt x="5150" y="6570"/>
                  </a:cubicBezTo>
                  <a:cubicBezTo>
                    <a:pt x="5049" y="6874"/>
                    <a:pt x="5002" y="7014"/>
                    <a:pt x="4907" y="7014"/>
                  </a:cubicBezTo>
                  <a:cubicBezTo>
                    <a:pt x="4826" y="7014"/>
                    <a:pt x="4709" y="6911"/>
                    <a:pt x="4492" y="6720"/>
                  </a:cubicBezTo>
                  <a:lnTo>
                    <a:pt x="4361" y="6589"/>
                  </a:lnTo>
                  <a:lnTo>
                    <a:pt x="5037" y="5762"/>
                  </a:lnTo>
                  <a:close/>
                  <a:moveTo>
                    <a:pt x="3647" y="6382"/>
                  </a:moveTo>
                  <a:lnTo>
                    <a:pt x="3966" y="6608"/>
                  </a:lnTo>
                  <a:cubicBezTo>
                    <a:pt x="3741" y="6927"/>
                    <a:pt x="3515" y="7228"/>
                    <a:pt x="3271" y="7510"/>
                  </a:cubicBezTo>
                  <a:cubicBezTo>
                    <a:pt x="2876" y="7942"/>
                    <a:pt x="2463" y="8356"/>
                    <a:pt x="2030" y="8750"/>
                  </a:cubicBezTo>
                  <a:cubicBezTo>
                    <a:pt x="1767" y="8938"/>
                    <a:pt x="1466" y="9089"/>
                    <a:pt x="1184" y="9220"/>
                  </a:cubicBezTo>
                  <a:lnTo>
                    <a:pt x="1090" y="9070"/>
                  </a:lnTo>
                  <a:cubicBezTo>
                    <a:pt x="1241" y="8919"/>
                    <a:pt x="1410" y="8807"/>
                    <a:pt x="1598" y="8713"/>
                  </a:cubicBezTo>
                  <a:cubicBezTo>
                    <a:pt x="1936" y="8581"/>
                    <a:pt x="2237" y="8356"/>
                    <a:pt x="2444" y="8036"/>
                  </a:cubicBezTo>
                  <a:lnTo>
                    <a:pt x="3647" y="6382"/>
                  </a:lnTo>
                  <a:close/>
                  <a:moveTo>
                    <a:pt x="18444" y="0"/>
                  </a:moveTo>
                  <a:cubicBezTo>
                    <a:pt x="17673" y="0"/>
                    <a:pt x="16968" y="277"/>
                    <a:pt x="16296" y="706"/>
                  </a:cubicBezTo>
                  <a:cubicBezTo>
                    <a:pt x="15732" y="1063"/>
                    <a:pt x="15243" y="1495"/>
                    <a:pt x="14811" y="1984"/>
                  </a:cubicBezTo>
                  <a:cubicBezTo>
                    <a:pt x="14191" y="2679"/>
                    <a:pt x="14247" y="3506"/>
                    <a:pt x="13984" y="4277"/>
                  </a:cubicBezTo>
                  <a:lnTo>
                    <a:pt x="14078" y="4315"/>
                  </a:lnTo>
                  <a:lnTo>
                    <a:pt x="14529" y="3412"/>
                  </a:lnTo>
                  <a:cubicBezTo>
                    <a:pt x="14867" y="3939"/>
                    <a:pt x="15488" y="4051"/>
                    <a:pt x="15958" y="4333"/>
                  </a:cubicBezTo>
                  <a:cubicBezTo>
                    <a:pt x="15826" y="4747"/>
                    <a:pt x="15676" y="5104"/>
                    <a:pt x="15600" y="5499"/>
                  </a:cubicBezTo>
                  <a:cubicBezTo>
                    <a:pt x="15488" y="5950"/>
                    <a:pt x="15450" y="6438"/>
                    <a:pt x="15375" y="6908"/>
                  </a:cubicBezTo>
                  <a:cubicBezTo>
                    <a:pt x="15281" y="7453"/>
                    <a:pt x="15037" y="7961"/>
                    <a:pt x="14661" y="8374"/>
                  </a:cubicBezTo>
                  <a:cubicBezTo>
                    <a:pt x="14586" y="7961"/>
                    <a:pt x="14304" y="7604"/>
                    <a:pt x="13909" y="7435"/>
                  </a:cubicBezTo>
                  <a:cubicBezTo>
                    <a:pt x="13514" y="7265"/>
                    <a:pt x="13514" y="7247"/>
                    <a:pt x="13871" y="6946"/>
                  </a:cubicBezTo>
                  <a:cubicBezTo>
                    <a:pt x="13871" y="6946"/>
                    <a:pt x="13871" y="6908"/>
                    <a:pt x="13871" y="6890"/>
                  </a:cubicBezTo>
                  <a:lnTo>
                    <a:pt x="13589" y="7002"/>
                  </a:lnTo>
                  <a:cubicBezTo>
                    <a:pt x="13759" y="6514"/>
                    <a:pt x="14134" y="6138"/>
                    <a:pt x="13946" y="5593"/>
                  </a:cubicBezTo>
                  <a:lnTo>
                    <a:pt x="13946" y="5593"/>
                  </a:lnTo>
                  <a:cubicBezTo>
                    <a:pt x="13815" y="5818"/>
                    <a:pt x="13665" y="6006"/>
                    <a:pt x="13571" y="6213"/>
                  </a:cubicBezTo>
                  <a:cubicBezTo>
                    <a:pt x="13082" y="7153"/>
                    <a:pt x="12161" y="7303"/>
                    <a:pt x="11278" y="7359"/>
                  </a:cubicBezTo>
                  <a:cubicBezTo>
                    <a:pt x="11241" y="7362"/>
                    <a:pt x="11204" y="7363"/>
                    <a:pt x="11167" y="7363"/>
                  </a:cubicBezTo>
                  <a:cubicBezTo>
                    <a:pt x="10638" y="7363"/>
                    <a:pt x="10096" y="7122"/>
                    <a:pt x="9586" y="6946"/>
                  </a:cubicBezTo>
                  <a:cubicBezTo>
                    <a:pt x="9097" y="6814"/>
                    <a:pt x="8609" y="6608"/>
                    <a:pt x="8139" y="6420"/>
                  </a:cubicBezTo>
                  <a:cubicBezTo>
                    <a:pt x="8045" y="6401"/>
                    <a:pt x="7970" y="6345"/>
                    <a:pt x="7894" y="6288"/>
                  </a:cubicBezTo>
                  <a:cubicBezTo>
                    <a:pt x="7406" y="5818"/>
                    <a:pt x="6804" y="5518"/>
                    <a:pt x="6259" y="5142"/>
                  </a:cubicBezTo>
                  <a:cubicBezTo>
                    <a:pt x="5432" y="4597"/>
                    <a:pt x="4662" y="3957"/>
                    <a:pt x="3741" y="3544"/>
                  </a:cubicBezTo>
                  <a:cubicBezTo>
                    <a:pt x="3665" y="3506"/>
                    <a:pt x="3571" y="3450"/>
                    <a:pt x="3515" y="3375"/>
                  </a:cubicBezTo>
                  <a:cubicBezTo>
                    <a:pt x="2989" y="2867"/>
                    <a:pt x="2406" y="2454"/>
                    <a:pt x="1748" y="2116"/>
                  </a:cubicBezTo>
                  <a:cubicBezTo>
                    <a:pt x="1617" y="2040"/>
                    <a:pt x="1429" y="1984"/>
                    <a:pt x="1504" y="1740"/>
                  </a:cubicBezTo>
                  <a:cubicBezTo>
                    <a:pt x="1504" y="1740"/>
                    <a:pt x="1410" y="1683"/>
                    <a:pt x="1354" y="1664"/>
                  </a:cubicBezTo>
                  <a:cubicBezTo>
                    <a:pt x="1166" y="1608"/>
                    <a:pt x="996" y="1552"/>
                    <a:pt x="846" y="1458"/>
                  </a:cubicBezTo>
                  <a:cubicBezTo>
                    <a:pt x="760" y="1389"/>
                    <a:pt x="690" y="1356"/>
                    <a:pt x="623" y="1356"/>
                  </a:cubicBezTo>
                  <a:cubicBezTo>
                    <a:pt x="544" y="1356"/>
                    <a:pt x="468" y="1403"/>
                    <a:pt x="376" y="1495"/>
                  </a:cubicBezTo>
                  <a:cubicBezTo>
                    <a:pt x="1072" y="1928"/>
                    <a:pt x="1260" y="2585"/>
                    <a:pt x="1222" y="3375"/>
                  </a:cubicBezTo>
                  <a:lnTo>
                    <a:pt x="38" y="2830"/>
                  </a:lnTo>
                  <a:lnTo>
                    <a:pt x="0" y="2905"/>
                  </a:lnTo>
                  <a:cubicBezTo>
                    <a:pt x="320" y="3055"/>
                    <a:pt x="639" y="3206"/>
                    <a:pt x="940" y="3375"/>
                  </a:cubicBezTo>
                  <a:cubicBezTo>
                    <a:pt x="1053" y="3450"/>
                    <a:pt x="1260" y="3544"/>
                    <a:pt x="1260" y="3638"/>
                  </a:cubicBezTo>
                  <a:cubicBezTo>
                    <a:pt x="1241" y="3939"/>
                    <a:pt x="1222" y="4239"/>
                    <a:pt x="1184" y="4540"/>
                  </a:cubicBezTo>
                  <a:lnTo>
                    <a:pt x="827" y="4390"/>
                  </a:lnTo>
                  <a:lnTo>
                    <a:pt x="827" y="4390"/>
                  </a:lnTo>
                  <a:cubicBezTo>
                    <a:pt x="827" y="4446"/>
                    <a:pt x="865" y="4503"/>
                    <a:pt x="921" y="4540"/>
                  </a:cubicBezTo>
                  <a:cubicBezTo>
                    <a:pt x="1109" y="4615"/>
                    <a:pt x="1184" y="4841"/>
                    <a:pt x="1090" y="5029"/>
                  </a:cubicBezTo>
                  <a:cubicBezTo>
                    <a:pt x="921" y="5518"/>
                    <a:pt x="771" y="6006"/>
                    <a:pt x="621" y="6495"/>
                  </a:cubicBezTo>
                  <a:cubicBezTo>
                    <a:pt x="564" y="6720"/>
                    <a:pt x="320" y="6927"/>
                    <a:pt x="508" y="7190"/>
                  </a:cubicBezTo>
                  <a:cubicBezTo>
                    <a:pt x="527" y="7209"/>
                    <a:pt x="470" y="7284"/>
                    <a:pt x="451" y="7303"/>
                  </a:cubicBezTo>
                  <a:lnTo>
                    <a:pt x="301" y="7115"/>
                  </a:lnTo>
                  <a:lnTo>
                    <a:pt x="245" y="7397"/>
                  </a:lnTo>
                  <a:lnTo>
                    <a:pt x="470" y="7491"/>
                  </a:lnTo>
                  <a:lnTo>
                    <a:pt x="884" y="6984"/>
                  </a:lnTo>
                  <a:cubicBezTo>
                    <a:pt x="1147" y="6683"/>
                    <a:pt x="1429" y="6382"/>
                    <a:pt x="1654" y="6044"/>
                  </a:cubicBezTo>
                  <a:cubicBezTo>
                    <a:pt x="1805" y="5799"/>
                    <a:pt x="1936" y="5536"/>
                    <a:pt x="2030" y="5273"/>
                  </a:cubicBezTo>
                  <a:lnTo>
                    <a:pt x="2801" y="5799"/>
                  </a:lnTo>
                  <a:cubicBezTo>
                    <a:pt x="2763" y="5856"/>
                    <a:pt x="2744" y="5875"/>
                    <a:pt x="2744" y="5912"/>
                  </a:cubicBezTo>
                  <a:cubicBezTo>
                    <a:pt x="2350" y="6890"/>
                    <a:pt x="1767" y="7811"/>
                    <a:pt x="1053" y="8600"/>
                  </a:cubicBezTo>
                  <a:cubicBezTo>
                    <a:pt x="903" y="8788"/>
                    <a:pt x="790" y="8995"/>
                    <a:pt x="715" y="9239"/>
                  </a:cubicBezTo>
                  <a:cubicBezTo>
                    <a:pt x="648" y="9388"/>
                    <a:pt x="815" y="9609"/>
                    <a:pt x="946" y="9609"/>
                  </a:cubicBezTo>
                  <a:cubicBezTo>
                    <a:pt x="963" y="9609"/>
                    <a:pt x="981" y="9605"/>
                    <a:pt x="996" y="9596"/>
                  </a:cubicBezTo>
                  <a:cubicBezTo>
                    <a:pt x="1143" y="9492"/>
                    <a:pt x="1295" y="9468"/>
                    <a:pt x="1446" y="9468"/>
                  </a:cubicBezTo>
                  <a:cubicBezTo>
                    <a:pt x="1567" y="9468"/>
                    <a:pt x="1688" y="9483"/>
                    <a:pt x="1805" y="9483"/>
                  </a:cubicBezTo>
                  <a:cubicBezTo>
                    <a:pt x="1974" y="9465"/>
                    <a:pt x="2143" y="9408"/>
                    <a:pt x="2275" y="9314"/>
                  </a:cubicBezTo>
                  <a:cubicBezTo>
                    <a:pt x="2538" y="9089"/>
                    <a:pt x="2782" y="8844"/>
                    <a:pt x="3026" y="8600"/>
                  </a:cubicBezTo>
                  <a:cubicBezTo>
                    <a:pt x="3026" y="8581"/>
                    <a:pt x="3026" y="8562"/>
                    <a:pt x="3026" y="8525"/>
                  </a:cubicBezTo>
                  <a:lnTo>
                    <a:pt x="2801" y="8581"/>
                  </a:lnTo>
                  <a:lnTo>
                    <a:pt x="2801" y="8581"/>
                  </a:lnTo>
                  <a:lnTo>
                    <a:pt x="4304" y="6852"/>
                  </a:lnTo>
                  <a:lnTo>
                    <a:pt x="4887" y="7303"/>
                  </a:lnTo>
                  <a:lnTo>
                    <a:pt x="4041" y="8844"/>
                  </a:lnTo>
                  <a:lnTo>
                    <a:pt x="4210" y="8844"/>
                  </a:lnTo>
                  <a:cubicBezTo>
                    <a:pt x="4454" y="8768"/>
                    <a:pt x="4697" y="8631"/>
                    <a:pt x="4960" y="8631"/>
                  </a:cubicBezTo>
                  <a:cubicBezTo>
                    <a:pt x="5022" y="8631"/>
                    <a:pt x="5086" y="8638"/>
                    <a:pt x="5150" y="8656"/>
                  </a:cubicBezTo>
                  <a:cubicBezTo>
                    <a:pt x="5156" y="8658"/>
                    <a:pt x="5163" y="8659"/>
                    <a:pt x="5169" y="8659"/>
                  </a:cubicBezTo>
                  <a:cubicBezTo>
                    <a:pt x="5223" y="8659"/>
                    <a:pt x="5288" y="8596"/>
                    <a:pt x="5338" y="8562"/>
                  </a:cubicBezTo>
                  <a:cubicBezTo>
                    <a:pt x="5489" y="8393"/>
                    <a:pt x="5639" y="8224"/>
                    <a:pt x="5789" y="8055"/>
                  </a:cubicBezTo>
                  <a:lnTo>
                    <a:pt x="6898" y="9465"/>
                  </a:lnTo>
                  <a:lnTo>
                    <a:pt x="6898" y="9314"/>
                  </a:lnTo>
                  <a:cubicBezTo>
                    <a:pt x="6579" y="8863"/>
                    <a:pt x="6278" y="8431"/>
                    <a:pt x="5977" y="7980"/>
                  </a:cubicBezTo>
                  <a:cubicBezTo>
                    <a:pt x="5940" y="7905"/>
                    <a:pt x="5921" y="7829"/>
                    <a:pt x="5940" y="7754"/>
                  </a:cubicBezTo>
                  <a:cubicBezTo>
                    <a:pt x="5977" y="7623"/>
                    <a:pt x="6052" y="7510"/>
                    <a:pt x="6109" y="7378"/>
                  </a:cubicBezTo>
                  <a:cubicBezTo>
                    <a:pt x="6240" y="6927"/>
                    <a:pt x="6297" y="6495"/>
                    <a:pt x="5883" y="6138"/>
                  </a:cubicBezTo>
                  <a:cubicBezTo>
                    <a:pt x="5771" y="6044"/>
                    <a:pt x="5677" y="5931"/>
                    <a:pt x="5564" y="5837"/>
                  </a:cubicBezTo>
                  <a:cubicBezTo>
                    <a:pt x="5432" y="5724"/>
                    <a:pt x="5282" y="5611"/>
                    <a:pt x="5131" y="5518"/>
                  </a:cubicBezTo>
                  <a:cubicBezTo>
                    <a:pt x="5000" y="5442"/>
                    <a:pt x="4850" y="5367"/>
                    <a:pt x="4680" y="5273"/>
                  </a:cubicBezTo>
                  <a:lnTo>
                    <a:pt x="4023" y="6438"/>
                  </a:lnTo>
                  <a:cubicBezTo>
                    <a:pt x="3891" y="6288"/>
                    <a:pt x="3665" y="6119"/>
                    <a:pt x="3684" y="6063"/>
                  </a:cubicBezTo>
                  <a:cubicBezTo>
                    <a:pt x="3891" y="5649"/>
                    <a:pt x="3722" y="5254"/>
                    <a:pt x="3778" y="4841"/>
                  </a:cubicBezTo>
                  <a:cubicBezTo>
                    <a:pt x="3797" y="4653"/>
                    <a:pt x="3759" y="4296"/>
                    <a:pt x="3684" y="4258"/>
                  </a:cubicBezTo>
                  <a:cubicBezTo>
                    <a:pt x="3468" y="4204"/>
                    <a:pt x="3476" y="4013"/>
                    <a:pt x="3379" y="3897"/>
                  </a:cubicBezTo>
                  <a:lnTo>
                    <a:pt x="3379" y="3897"/>
                  </a:lnTo>
                  <a:cubicBezTo>
                    <a:pt x="3818" y="4100"/>
                    <a:pt x="4239" y="4321"/>
                    <a:pt x="4643" y="4578"/>
                  </a:cubicBezTo>
                  <a:cubicBezTo>
                    <a:pt x="5564" y="5217"/>
                    <a:pt x="6466" y="5875"/>
                    <a:pt x="7368" y="6532"/>
                  </a:cubicBezTo>
                  <a:cubicBezTo>
                    <a:pt x="7406" y="6570"/>
                    <a:pt x="7443" y="6589"/>
                    <a:pt x="7500" y="6608"/>
                  </a:cubicBezTo>
                  <a:cubicBezTo>
                    <a:pt x="8214" y="6927"/>
                    <a:pt x="8928" y="7228"/>
                    <a:pt x="9624" y="7529"/>
                  </a:cubicBezTo>
                  <a:cubicBezTo>
                    <a:pt x="9962" y="7679"/>
                    <a:pt x="10056" y="7811"/>
                    <a:pt x="9962" y="8243"/>
                  </a:cubicBezTo>
                  <a:cubicBezTo>
                    <a:pt x="9812" y="8205"/>
                    <a:pt x="9642" y="8149"/>
                    <a:pt x="9492" y="8111"/>
                  </a:cubicBezTo>
                  <a:cubicBezTo>
                    <a:pt x="9342" y="8092"/>
                    <a:pt x="9191" y="8074"/>
                    <a:pt x="9041" y="8055"/>
                  </a:cubicBezTo>
                  <a:lnTo>
                    <a:pt x="9022" y="8186"/>
                  </a:lnTo>
                  <a:lnTo>
                    <a:pt x="9962" y="8412"/>
                  </a:lnTo>
                  <a:lnTo>
                    <a:pt x="9830" y="8750"/>
                  </a:lnTo>
                  <a:lnTo>
                    <a:pt x="8778" y="8600"/>
                  </a:lnTo>
                  <a:lnTo>
                    <a:pt x="8759" y="8750"/>
                  </a:lnTo>
                  <a:lnTo>
                    <a:pt x="9755" y="8901"/>
                  </a:lnTo>
                  <a:lnTo>
                    <a:pt x="9492" y="9615"/>
                  </a:lnTo>
                  <a:cubicBezTo>
                    <a:pt x="9743" y="9615"/>
                    <a:pt x="9951" y="9632"/>
                    <a:pt x="10146" y="9632"/>
                  </a:cubicBezTo>
                  <a:cubicBezTo>
                    <a:pt x="10244" y="9632"/>
                    <a:pt x="10338" y="9627"/>
                    <a:pt x="10432" y="9615"/>
                  </a:cubicBezTo>
                  <a:cubicBezTo>
                    <a:pt x="10639" y="9596"/>
                    <a:pt x="11033" y="9126"/>
                    <a:pt x="10996" y="8844"/>
                  </a:cubicBezTo>
                  <a:cubicBezTo>
                    <a:pt x="10996" y="8732"/>
                    <a:pt x="11014" y="8638"/>
                    <a:pt x="11071" y="8544"/>
                  </a:cubicBezTo>
                  <a:cubicBezTo>
                    <a:pt x="10996" y="8468"/>
                    <a:pt x="10939" y="8393"/>
                    <a:pt x="10902" y="8299"/>
                  </a:cubicBezTo>
                  <a:cubicBezTo>
                    <a:pt x="10732" y="7915"/>
                    <a:pt x="10639" y="7794"/>
                    <a:pt x="10353" y="7794"/>
                  </a:cubicBezTo>
                  <a:cubicBezTo>
                    <a:pt x="10289" y="7794"/>
                    <a:pt x="10216" y="7800"/>
                    <a:pt x="10131" y="7811"/>
                  </a:cubicBezTo>
                  <a:cubicBezTo>
                    <a:pt x="10187" y="7735"/>
                    <a:pt x="10281" y="7698"/>
                    <a:pt x="10357" y="7698"/>
                  </a:cubicBezTo>
                  <a:cubicBezTo>
                    <a:pt x="10545" y="7717"/>
                    <a:pt x="10732" y="7754"/>
                    <a:pt x="10920" y="7811"/>
                  </a:cubicBezTo>
                  <a:cubicBezTo>
                    <a:pt x="11137" y="7910"/>
                    <a:pt x="11368" y="7959"/>
                    <a:pt x="11599" y="7959"/>
                  </a:cubicBezTo>
                  <a:cubicBezTo>
                    <a:pt x="11890" y="7959"/>
                    <a:pt x="12181" y="7882"/>
                    <a:pt x="12443" y="7735"/>
                  </a:cubicBezTo>
                  <a:cubicBezTo>
                    <a:pt x="12487" y="7723"/>
                    <a:pt x="12531" y="7717"/>
                    <a:pt x="12574" y="7717"/>
                  </a:cubicBezTo>
                  <a:cubicBezTo>
                    <a:pt x="12660" y="7717"/>
                    <a:pt x="12744" y="7742"/>
                    <a:pt x="12819" y="7792"/>
                  </a:cubicBezTo>
                  <a:cubicBezTo>
                    <a:pt x="13138" y="8356"/>
                    <a:pt x="13477" y="8919"/>
                    <a:pt x="13439" y="9634"/>
                  </a:cubicBezTo>
                  <a:lnTo>
                    <a:pt x="12800" y="9897"/>
                  </a:lnTo>
                  <a:lnTo>
                    <a:pt x="12819" y="9559"/>
                  </a:lnTo>
                  <a:lnTo>
                    <a:pt x="12819" y="9559"/>
                  </a:lnTo>
                  <a:cubicBezTo>
                    <a:pt x="12518" y="9690"/>
                    <a:pt x="12255" y="9784"/>
                    <a:pt x="11992" y="9897"/>
                  </a:cubicBezTo>
                  <a:cubicBezTo>
                    <a:pt x="11466" y="10085"/>
                    <a:pt x="10939" y="10292"/>
                    <a:pt x="10394" y="10461"/>
                  </a:cubicBezTo>
                  <a:cubicBezTo>
                    <a:pt x="10297" y="10501"/>
                    <a:pt x="10195" y="10520"/>
                    <a:pt x="10094" y="10520"/>
                  </a:cubicBezTo>
                  <a:cubicBezTo>
                    <a:pt x="9862" y="10520"/>
                    <a:pt x="9636" y="10419"/>
                    <a:pt x="9492" y="10235"/>
                  </a:cubicBezTo>
                  <a:cubicBezTo>
                    <a:pt x="9454" y="10179"/>
                    <a:pt x="9360" y="10198"/>
                    <a:pt x="9304" y="10179"/>
                  </a:cubicBezTo>
                  <a:lnTo>
                    <a:pt x="9304" y="10179"/>
                  </a:lnTo>
                  <a:cubicBezTo>
                    <a:pt x="9304" y="10254"/>
                    <a:pt x="9285" y="10367"/>
                    <a:pt x="9323" y="10386"/>
                  </a:cubicBezTo>
                  <a:cubicBezTo>
                    <a:pt x="9473" y="10498"/>
                    <a:pt x="9642" y="10573"/>
                    <a:pt x="9830" y="10630"/>
                  </a:cubicBezTo>
                  <a:cubicBezTo>
                    <a:pt x="10093" y="10667"/>
                    <a:pt x="10357" y="10705"/>
                    <a:pt x="10620" y="10724"/>
                  </a:cubicBezTo>
                  <a:lnTo>
                    <a:pt x="10620" y="10743"/>
                  </a:lnTo>
                  <a:lnTo>
                    <a:pt x="9962" y="10818"/>
                  </a:lnTo>
                  <a:cubicBezTo>
                    <a:pt x="10037" y="10893"/>
                    <a:pt x="10150" y="10949"/>
                    <a:pt x="10281" y="10987"/>
                  </a:cubicBezTo>
                  <a:cubicBezTo>
                    <a:pt x="10365" y="10997"/>
                    <a:pt x="10447" y="11002"/>
                    <a:pt x="10527" y="11002"/>
                  </a:cubicBezTo>
                  <a:cubicBezTo>
                    <a:pt x="11171" y="11002"/>
                    <a:pt x="11724" y="10690"/>
                    <a:pt x="12293" y="10423"/>
                  </a:cubicBezTo>
                  <a:cubicBezTo>
                    <a:pt x="12650" y="10216"/>
                    <a:pt x="13044" y="10066"/>
                    <a:pt x="13439" y="9953"/>
                  </a:cubicBezTo>
                  <a:cubicBezTo>
                    <a:pt x="13890" y="9878"/>
                    <a:pt x="14266" y="9596"/>
                    <a:pt x="14473" y="9201"/>
                  </a:cubicBezTo>
                  <a:cubicBezTo>
                    <a:pt x="14529" y="9089"/>
                    <a:pt x="14604" y="8976"/>
                    <a:pt x="14680" y="8882"/>
                  </a:cubicBezTo>
                  <a:cubicBezTo>
                    <a:pt x="15431" y="7961"/>
                    <a:pt x="15694" y="6871"/>
                    <a:pt x="15826" y="5724"/>
                  </a:cubicBezTo>
                  <a:cubicBezTo>
                    <a:pt x="15864" y="5424"/>
                    <a:pt x="15939" y="5123"/>
                    <a:pt x="16089" y="4860"/>
                  </a:cubicBezTo>
                  <a:cubicBezTo>
                    <a:pt x="16258" y="4597"/>
                    <a:pt x="16446" y="4352"/>
                    <a:pt x="16634" y="4127"/>
                  </a:cubicBezTo>
                  <a:cubicBezTo>
                    <a:pt x="16766" y="3957"/>
                    <a:pt x="16841" y="3751"/>
                    <a:pt x="16973" y="3582"/>
                  </a:cubicBezTo>
                  <a:cubicBezTo>
                    <a:pt x="17405" y="3037"/>
                    <a:pt x="17912" y="2585"/>
                    <a:pt x="18645" y="2548"/>
                  </a:cubicBezTo>
                  <a:cubicBezTo>
                    <a:pt x="18946" y="2548"/>
                    <a:pt x="19247" y="2548"/>
                    <a:pt x="19529" y="2491"/>
                  </a:cubicBezTo>
                  <a:cubicBezTo>
                    <a:pt x="20017" y="2379"/>
                    <a:pt x="20487" y="2210"/>
                    <a:pt x="20938" y="2022"/>
                  </a:cubicBezTo>
                  <a:cubicBezTo>
                    <a:pt x="21108" y="1965"/>
                    <a:pt x="21220" y="1815"/>
                    <a:pt x="21389" y="1758"/>
                  </a:cubicBezTo>
                  <a:cubicBezTo>
                    <a:pt x="21671" y="1683"/>
                    <a:pt x="21897" y="1326"/>
                    <a:pt x="21747" y="1063"/>
                  </a:cubicBezTo>
                  <a:cubicBezTo>
                    <a:pt x="21634" y="913"/>
                    <a:pt x="21521" y="781"/>
                    <a:pt x="21371" y="668"/>
                  </a:cubicBezTo>
                  <a:cubicBezTo>
                    <a:pt x="21145" y="499"/>
                    <a:pt x="20901" y="368"/>
                    <a:pt x="20638" y="292"/>
                  </a:cubicBezTo>
                  <a:cubicBezTo>
                    <a:pt x="20168" y="180"/>
                    <a:pt x="19660" y="198"/>
                    <a:pt x="19190" y="86"/>
                  </a:cubicBezTo>
                  <a:cubicBezTo>
                    <a:pt x="18934" y="27"/>
                    <a:pt x="18686" y="0"/>
                    <a:pt x="184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111"/>
            <p:cNvSpPr/>
            <p:nvPr/>
          </p:nvSpPr>
          <p:spPr>
            <a:xfrm rot="-126920">
              <a:off x="2878361" y="2202301"/>
              <a:ext cx="948756" cy="2521429"/>
            </a:xfrm>
            <a:custGeom>
              <a:avLst/>
              <a:gdLst/>
              <a:ahLst/>
              <a:cxnLst/>
              <a:rect l="l" t="t" r="r" b="b"/>
              <a:pathLst>
                <a:path w="11861" h="31522" extrusionOk="0">
                  <a:moveTo>
                    <a:pt x="3196" y="15301"/>
                  </a:moveTo>
                  <a:lnTo>
                    <a:pt x="3196" y="15301"/>
                  </a:lnTo>
                  <a:cubicBezTo>
                    <a:pt x="3741" y="15959"/>
                    <a:pt x="4474" y="15827"/>
                    <a:pt x="5057" y="15883"/>
                  </a:cubicBezTo>
                  <a:cubicBezTo>
                    <a:pt x="4925" y="15921"/>
                    <a:pt x="4719" y="15996"/>
                    <a:pt x="4512" y="16034"/>
                  </a:cubicBezTo>
                  <a:cubicBezTo>
                    <a:pt x="4155" y="16147"/>
                    <a:pt x="4098" y="16523"/>
                    <a:pt x="3835" y="16729"/>
                  </a:cubicBezTo>
                  <a:cubicBezTo>
                    <a:pt x="3497" y="16974"/>
                    <a:pt x="3647" y="17368"/>
                    <a:pt x="3572" y="17688"/>
                  </a:cubicBezTo>
                  <a:cubicBezTo>
                    <a:pt x="3478" y="18139"/>
                    <a:pt x="3459" y="18590"/>
                    <a:pt x="3403" y="19022"/>
                  </a:cubicBezTo>
                  <a:cubicBezTo>
                    <a:pt x="3365" y="19098"/>
                    <a:pt x="3346" y="19154"/>
                    <a:pt x="3309" y="19210"/>
                  </a:cubicBezTo>
                  <a:lnTo>
                    <a:pt x="3177" y="19210"/>
                  </a:lnTo>
                  <a:cubicBezTo>
                    <a:pt x="3121" y="18853"/>
                    <a:pt x="3102" y="18477"/>
                    <a:pt x="3121" y="18120"/>
                  </a:cubicBezTo>
                  <a:cubicBezTo>
                    <a:pt x="3158" y="17876"/>
                    <a:pt x="3046" y="17575"/>
                    <a:pt x="3290" y="17350"/>
                  </a:cubicBezTo>
                  <a:cubicBezTo>
                    <a:pt x="3328" y="17293"/>
                    <a:pt x="3215" y="17105"/>
                    <a:pt x="3215" y="16974"/>
                  </a:cubicBezTo>
                  <a:cubicBezTo>
                    <a:pt x="3215" y="16729"/>
                    <a:pt x="3271" y="16504"/>
                    <a:pt x="3271" y="16259"/>
                  </a:cubicBezTo>
                  <a:cubicBezTo>
                    <a:pt x="3271" y="15959"/>
                    <a:pt x="3234" y="15658"/>
                    <a:pt x="3196" y="15301"/>
                  </a:cubicBezTo>
                  <a:close/>
                  <a:moveTo>
                    <a:pt x="2745" y="28928"/>
                  </a:moveTo>
                  <a:lnTo>
                    <a:pt x="2783" y="29021"/>
                  </a:lnTo>
                  <a:cubicBezTo>
                    <a:pt x="2632" y="29078"/>
                    <a:pt x="2482" y="29134"/>
                    <a:pt x="2331" y="29191"/>
                  </a:cubicBezTo>
                  <a:cubicBezTo>
                    <a:pt x="2313" y="29191"/>
                    <a:pt x="2256" y="29059"/>
                    <a:pt x="2162" y="28928"/>
                  </a:cubicBezTo>
                  <a:close/>
                  <a:moveTo>
                    <a:pt x="1771" y="29268"/>
                  </a:moveTo>
                  <a:cubicBezTo>
                    <a:pt x="1943" y="29268"/>
                    <a:pt x="2128" y="29330"/>
                    <a:pt x="2350" y="29435"/>
                  </a:cubicBezTo>
                  <a:cubicBezTo>
                    <a:pt x="1824" y="29623"/>
                    <a:pt x="1692" y="29980"/>
                    <a:pt x="1692" y="30450"/>
                  </a:cubicBezTo>
                  <a:lnTo>
                    <a:pt x="621" y="30394"/>
                  </a:lnTo>
                  <a:cubicBezTo>
                    <a:pt x="847" y="29961"/>
                    <a:pt x="1053" y="29548"/>
                    <a:pt x="1467" y="29341"/>
                  </a:cubicBezTo>
                  <a:cubicBezTo>
                    <a:pt x="1567" y="29291"/>
                    <a:pt x="1666" y="29268"/>
                    <a:pt x="1771" y="29268"/>
                  </a:cubicBezTo>
                  <a:close/>
                  <a:moveTo>
                    <a:pt x="8333" y="0"/>
                  </a:moveTo>
                  <a:cubicBezTo>
                    <a:pt x="8230" y="0"/>
                    <a:pt x="7989" y="190"/>
                    <a:pt x="7989" y="208"/>
                  </a:cubicBezTo>
                  <a:cubicBezTo>
                    <a:pt x="8158" y="584"/>
                    <a:pt x="8064" y="1054"/>
                    <a:pt x="8515" y="1298"/>
                  </a:cubicBezTo>
                  <a:cubicBezTo>
                    <a:pt x="8331" y="1473"/>
                    <a:pt x="8227" y="1552"/>
                    <a:pt x="8125" y="1552"/>
                  </a:cubicBezTo>
                  <a:cubicBezTo>
                    <a:pt x="8030" y="1552"/>
                    <a:pt x="7937" y="1482"/>
                    <a:pt x="7782" y="1355"/>
                  </a:cubicBezTo>
                  <a:cubicBezTo>
                    <a:pt x="7651" y="1242"/>
                    <a:pt x="7500" y="1167"/>
                    <a:pt x="7331" y="1167"/>
                  </a:cubicBezTo>
                  <a:cubicBezTo>
                    <a:pt x="7295" y="1170"/>
                    <a:pt x="7259" y="1171"/>
                    <a:pt x="7223" y="1171"/>
                  </a:cubicBezTo>
                  <a:cubicBezTo>
                    <a:pt x="6817" y="1171"/>
                    <a:pt x="6458" y="984"/>
                    <a:pt x="6147" y="828"/>
                  </a:cubicBezTo>
                  <a:cubicBezTo>
                    <a:pt x="5790" y="640"/>
                    <a:pt x="5414" y="678"/>
                    <a:pt x="5038" y="640"/>
                  </a:cubicBezTo>
                  <a:cubicBezTo>
                    <a:pt x="4944" y="640"/>
                    <a:pt x="4869" y="678"/>
                    <a:pt x="4812" y="753"/>
                  </a:cubicBezTo>
                  <a:cubicBezTo>
                    <a:pt x="4700" y="1054"/>
                    <a:pt x="4606" y="1355"/>
                    <a:pt x="4512" y="1674"/>
                  </a:cubicBezTo>
                  <a:cubicBezTo>
                    <a:pt x="4418" y="2050"/>
                    <a:pt x="4662" y="2351"/>
                    <a:pt x="4775" y="2689"/>
                  </a:cubicBezTo>
                  <a:cubicBezTo>
                    <a:pt x="4850" y="3065"/>
                    <a:pt x="5094" y="3403"/>
                    <a:pt x="5433" y="3591"/>
                  </a:cubicBezTo>
                  <a:cubicBezTo>
                    <a:pt x="5264" y="3798"/>
                    <a:pt x="5132" y="3986"/>
                    <a:pt x="4982" y="4174"/>
                  </a:cubicBezTo>
                  <a:cubicBezTo>
                    <a:pt x="4493" y="4719"/>
                    <a:pt x="4004" y="5264"/>
                    <a:pt x="3534" y="5828"/>
                  </a:cubicBezTo>
                  <a:cubicBezTo>
                    <a:pt x="3271" y="6185"/>
                    <a:pt x="3027" y="6561"/>
                    <a:pt x="2839" y="6974"/>
                  </a:cubicBezTo>
                  <a:cubicBezTo>
                    <a:pt x="2707" y="7219"/>
                    <a:pt x="2670" y="7482"/>
                    <a:pt x="2707" y="7745"/>
                  </a:cubicBezTo>
                  <a:cubicBezTo>
                    <a:pt x="2764" y="7933"/>
                    <a:pt x="2745" y="8065"/>
                    <a:pt x="2613" y="8177"/>
                  </a:cubicBezTo>
                  <a:cubicBezTo>
                    <a:pt x="2369" y="8365"/>
                    <a:pt x="2219" y="8572"/>
                    <a:pt x="2444" y="8873"/>
                  </a:cubicBezTo>
                  <a:cubicBezTo>
                    <a:pt x="2482" y="8910"/>
                    <a:pt x="2444" y="8986"/>
                    <a:pt x="2444" y="9023"/>
                  </a:cubicBezTo>
                  <a:cubicBezTo>
                    <a:pt x="2388" y="9474"/>
                    <a:pt x="2313" y="9925"/>
                    <a:pt x="2256" y="10395"/>
                  </a:cubicBezTo>
                  <a:cubicBezTo>
                    <a:pt x="2106" y="12012"/>
                    <a:pt x="2369" y="13609"/>
                    <a:pt x="2726" y="15169"/>
                  </a:cubicBezTo>
                  <a:cubicBezTo>
                    <a:pt x="2839" y="15602"/>
                    <a:pt x="3083" y="15996"/>
                    <a:pt x="2971" y="16466"/>
                  </a:cubicBezTo>
                  <a:cubicBezTo>
                    <a:pt x="2877" y="16861"/>
                    <a:pt x="2839" y="17274"/>
                    <a:pt x="2820" y="17707"/>
                  </a:cubicBezTo>
                  <a:cubicBezTo>
                    <a:pt x="2745" y="18684"/>
                    <a:pt x="2745" y="19680"/>
                    <a:pt x="2632" y="20676"/>
                  </a:cubicBezTo>
                  <a:cubicBezTo>
                    <a:pt x="2501" y="21842"/>
                    <a:pt x="2707" y="22932"/>
                    <a:pt x="3008" y="24041"/>
                  </a:cubicBezTo>
                  <a:cubicBezTo>
                    <a:pt x="3140" y="24548"/>
                    <a:pt x="3215" y="25056"/>
                    <a:pt x="3309" y="25563"/>
                  </a:cubicBezTo>
                  <a:cubicBezTo>
                    <a:pt x="3422" y="26127"/>
                    <a:pt x="3516" y="26691"/>
                    <a:pt x="3628" y="27255"/>
                  </a:cubicBezTo>
                  <a:cubicBezTo>
                    <a:pt x="3628" y="27330"/>
                    <a:pt x="3666" y="27424"/>
                    <a:pt x="3628" y="27480"/>
                  </a:cubicBezTo>
                  <a:cubicBezTo>
                    <a:pt x="3478" y="27725"/>
                    <a:pt x="3309" y="27950"/>
                    <a:pt x="3140" y="28194"/>
                  </a:cubicBezTo>
                  <a:cubicBezTo>
                    <a:pt x="3062" y="28303"/>
                    <a:pt x="2933" y="28373"/>
                    <a:pt x="2795" y="28373"/>
                  </a:cubicBezTo>
                  <a:cubicBezTo>
                    <a:pt x="2766" y="28373"/>
                    <a:pt x="2737" y="28370"/>
                    <a:pt x="2707" y="28364"/>
                  </a:cubicBezTo>
                  <a:cubicBezTo>
                    <a:pt x="2591" y="28329"/>
                    <a:pt x="2469" y="28312"/>
                    <a:pt x="2347" y="28312"/>
                  </a:cubicBezTo>
                  <a:cubicBezTo>
                    <a:pt x="2075" y="28312"/>
                    <a:pt x="1800" y="28396"/>
                    <a:pt x="1580" y="28552"/>
                  </a:cubicBezTo>
                  <a:cubicBezTo>
                    <a:pt x="1467" y="28627"/>
                    <a:pt x="1411" y="28777"/>
                    <a:pt x="1298" y="28871"/>
                  </a:cubicBezTo>
                  <a:cubicBezTo>
                    <a:pt x="1016" y="29115"/>
                    <a:pt x="696" y="29322"/>
                    <a:pt x="414" y="29548"/>
                  </a:cubicBezTo>
                  <a:cubicBezTo>
                    <a:pt x="38" y="29830"/>
                    <a:pt x="1" y="30563"/>
                    <a:pt x="358" y="30788"/>
                  </a:cubicBezTo>
                  <a:cubicBezTo>
                    <a:pt x="640" y="30920"/>
                    <a:pt x="922" y="30995"/>
                    <a:pt x="1223" y="31033"/>
                  </a:cubicBezTo>
                  <a:cubicBezTo>
                    <a:pt x="1617" y="31127"/>
                    <a:pt x="2106" y="31014"/>
                    <a:pt x="2388" y="31446"/>
                  </a:cubicBezTo>
                  <a:cubicBezTo>
                    <a:pt x="2407" y="31521"/>
                    <a:pt x="2557" y="31521"/>
                    <a:pt x="2651" y="31521"/>
                  </a:cubicBezTo>
                  <a:cubicBezTo>
                    <a:pt x="2932" y="31483"/>
                    <a:pt x="3205" y="31375"/>
                    <a:pt x="3493" y="31375"/>
                  </a:cubicBezTo>
                  <a:cubicBezTo>
                    <a:pt x="3628" y="31375"/>
                    <a:pt x="3766" y="31399"/>
                    <a:pt x="3910" y="31465"/>
                  </a:cubicBezTo>
                  <a:cubicBezTo>
                    <a:pt x="3835" y="31296"/>
                    <a:pt x="3741" y="31127"/>
                    <a:pt x="3591" y="31070"/>
                  </a:cubicBezTo>
                  <a:cubicBezTo>
                    <a:pt x="3309" y="30957"/>
                    <a:pt x="3008" y="30882"/>
                    <a:pt x="2689" y="30845"/>
                  </a:cubicBezTo>
                  <a:cubicBezTo>
                    <a:pt x="2369" y="30788"/>
                    <a:pt x="2162" y="30544"/>
                    <a:pt x="2331" y="30262"/>
                  </a:cubicBezTo>
                  <a:cubicBezTo>
                    <a:pt x="2576" y="29867"/>
                    <a:pt x="2858" y="29473"/>
                    <a:pt x="3158" y="29097"/>
                  </a:cubicBezTo>
                  <a:cubicBezTo>
                    <a:pt x="3215" y="29003"/>
                    <a:pt x="3403" y="29040"/>
                    <a:pt x="3534" y="29003"/>
                  </a:cubicBezTo>
                  <a:cubicBezTo>
                    <a:pt x="3553" y="29003"/>
                    <a:pt x="3591" y="28965"/>
                    <a:pt x="3610" y="28946"/>
                  </a:cubicBezTo>
                  <a:cubicBezTo>
                    <a:pt x="3929" y="28495"/>
                    <a:pt x="4117" y="27969"/>
                    <a:pt x="4173" y="27424"/>
                  </a:cubicBezTo>
                  <a:cubicBezTo>
                    <a:pt x="4173" y="27292"/>
                    <a:pt x="4173" y="27104"/>
                    <a:pt x="4079" y="27048"/>
                  </a:cubicBezTo>
                  <a:cubicBezTo>
                    <a:pt x="3854" y="26879"/>
                    <a:pt x="3948" y="26691"/>
                    <a:pt x="3967" y="26484"/>
                  </a:cubicBezTo>
                  <a:cubicBezTo>
                    <a:pt x="3985" y="26409"/>
                    <a:pt x="4004" y="26315"/>
                    <a:pt x="4004" y="26221"/>
                  </a:cubicBezTo>
                  <a:cubicBezTo>
                    <a:pt x="3873" y="25338"/>
                    <a:pt x="3929" y="24417"/>
                    <a:pt x="3572" y="23552"/>
                  </a:cubicBezTo>
                  <a:cubicBezTo>
                    <a:pt x="3422" y="23232"/>
                    <a:pt x="3440" y="22838"/>
                    <a:pt x="3234" y="22575"/>
                  </a:cubicBezTo>
                  <a:cubicBezTo>
                    <a:pt x="3065" y="22312"/>
                    <a:pt x="2989" y="22011"/>
                    <a:pt x="3027" y="21691"/>
                  </a:cubicBezTo>
                  <a:cubicBezTo>
                    <a:pt x="3046" y="21203"/>
                    <a:pt x="3065" y="20714"/>
                    <a:pt x="3102" y="20225"/>
                  </a:cubicBezTo>
                  <a:cubicBezTo>
                    <a:pt x="3102" y="20018"/>
                    <a:pt x="3121" y="19812"/>
                    <a:pt x="3140" y="19605"/>
                  </a:cubicBezTo>
                  <a:cubicBezTo>
                    <a:pt x="3591" y="19812"/>
                    <a:pt x="3403" y="20282"/>
                    <a:pt x="3628" y="20564"/>
                  </a:cubicBezTo>
                  <a:lnTo>
                    <a:pt x="3553" y="19906"/>
                  </a:lnTo>
                  <a:lnTo>
                    <a:pt x="3553" y="19906"/>
                  </a:lnTo>
                  <a:cubicBezTo>
                    <a:pt x="3685" y="19981"/>
                    <a:pt x="3798" y="20075"/>
                    <a:pt x="3910" y="20169"/>
                  </a:cubicBezTo>
                  <a:cubicBezTo>
                    <a:pt x="4309" y="20642"/>
                    <a:pt x="4894" y="20905"/>
                    <a:pt x="5500" y="20905"/>
                  </a:cubicBezTo>
                  <a:cubicBezTo>
                    <a:pt x="5665" y="20905"/>
                    <a:pt x="5832" y="20886"/>
                    <a:pt x="5997" y="20845"/>
                  </a:cubicBezTo>
                  <a:cubicBezTo>
                    <a:pt x="6128" y="20827"/>
                    <a:pt x="6222" y="20658"/>
                    <a:pt x="6335" y="20564"/>
                  </a:cubicBezTo>
                  <a:cubicBezTo>
                    <a:pt x="6222" y="20451"/>
                    <a:pt x="6109" y="20357"/>
                    <a:pt x="5997" y="20300"/>
                  </a:cubicBezTo>
                  <a:cubicBezTo>
                    <a:pt x="5545" y="20150"/>
                    <a:pt x="5113" y="19981"/>
                    <a:pt x="4681" y="19774"/>
                  </a:cubicBezTo>
                  <a:cubicBezTo>
                    <a:pt x="4380" y="19567"/>
                    <a:pt x="4042" y="19417"/>
                    <a:pt x="3685" y="19285"/>
                  </a:cubicBezTo>
                  <a:cubicBezTo>
                    <a:pt x="3610" y="19267"/>
                    <a:pt x="3497" y="19154"/>
                    <a:pt x="3497" y="19098"/>
                  </a:cubicBezTo>
                  <a:cubicBezTo>
                    <a:pt x="3553" y="18571"/>
                    <a:pt x="3647" y="18026"/>
                    <a:pt x="3722" y="17500"/>
                  </a:cubicBezTo>
                  <a:cubicBezTo>
                    <a:pt x="3864" y="17520"/>
                    <a:pt x="4011" y="17595"/>
                    <a:pt x="4126" y="17595"/>
                  </a:cubicBezTo>
                  <a:cubicBezTo>
                    <a:pt x="4224" y="17595"/>
                    <a:pt x="4298" y="17540"/>
                    <a:pt x="4324" y="17350"/>
                  </a:cubicBezTo>
                  <a:cubicBezTo>
                    <a:pt x="4380" y="17030"/>
                    <a:pt x="4606" y="16767"/>
                    <a:pt x="4925" y="16673"/>
                  </a:cubicBezTo>
                  <a:cubicBezTo>
                    <a:pt x="5226" y="16560"/>
                    <a:pt x="5527" y="16466"/>
                    <a:pt x="5827" y="16335"/>
                  </a:cubicBezTo>
                  <a:cubicBezTo>
                    <a:pt x="5865" y="16335"/>
                    <a:pt x="5884" y="16278"/>
                    <a:pt x="5940" y="16222"/>
                  </a:cubicBezTo>
                  <a:lnTo>
                    <a:pt x="5564" y="16165"/>
                  </a:lnTo>
                  <a:cubicBezTo>
                    <a:pt x="5677" y="16109"/>
                    <a:pt x="5790" y="16090"/>
                    <a:pt x="5921" y="16090"/>
                  </a:cubicBezTo>
                  <a:cubicBezTo>
                    <a:pt x="6203" y="16015"/>
                    <a:pt x="6466" y="15940"/>
                    <a:pt x="6711" y="15827"/>
                  </a:cubicBezTo>
                  <a:cubicBezTo>
                    <a:pt x="6899" y="15733"/>
                    <a:pt x="7087" y="15602"/>
                    <a:pt x="7256" y="15470"/>
                  </a:cubicBezTo>
                  <a:cubicBezTo>
                    <a:pt x="7331" y="15414"/>
                    <a:pt x="7444" y="15301"/>
                    <a:pt x="7444" y="15226"/>
                  </a:cubicBezTo>
                  <a:cubicBezTo>
                    <a:pt x="7426" y="15086"/>
                    <a:pt x="7425" y="14865"/>
                    <a:pt x="7213" y="14865"/>
                  </a:cubicBezTo>
                  <a:cubicBezTo>
                    <a:pt x="7197" y="14865"/>
                    <a:pt x="7180" y="14866"/>
                    <a:pt x="7162" y="14869"/>
                  </a:cubicBezTo>
                  <a:cubicBezTo>
                    <a:pt x="6824" y="14869"/>
                    <a:pt x="6485" y="14906"/>
                    <a:pt x="6147" y="14944"/>
                  </a:cubicBezTo>
                  <a:cubicBezTo>
                    <a:pt x="5622" y="15072"/>
                    <a:pt x="5071" y="15139"/>
                    <a:pt x="4523" y="15139"/>
                  </a:cubicBezTo>
                  <a:cubicBezTo>
                    <a:pt x="4267" y="15139"/>
                    <a:pt x="4012" y="15124"/>
                    <a:pt x="3760" y="15094"/>
                  </a:cubicBezTo>
                  <a:cubicBezTo>
                    <a:pt x="3459" y="15075"/>
                    <a:pt x="3234" y="14831"/>
                    <a:pt x="3234" y="14549"/>
                  </a:cubicBezTo>
                  <a:cubicBezTo>
                    <a:pt x="3177" y="13854"/>
                    <a:pt x="3121" y="13177"/>
                    <a:pt x="3065" y="12482"/>
                  </a:cubicBezTo>
                  <a:cubicBezTo>
                    <a:pt x="3008" y="11617"/>
                    <a:pt x="3065" y="10734"/>
                    <a:pt x="3252" y="9869"/>
                  </a:cubicBezTo>
                  <a:cubicBezTo>
                    <a:pt x="3553" y="10038"/>
                    <a:pt x="3854" y="10188"/>
                    <a:pt x="4173" y="10320"/>
                  </a:cubicBezTo>
                  <a:cubicBezTo>
                    <a:pt x="4812" y="10508"/>
                    <a:pt x="5452" y="10658"/>
                    <a:pt x="6091" y="10790"/>
                  </a:cubicBezTo>
                  <a:cubicBezTo>
                    <a:pt x="6102" y="10791"/>
                    <a:pt x="6113" y="10791"/>
                    <a:pt x="6125" y="10791"/>
                  </a:cubicBezTo>
                  <a:cubicBezTo>
                    <a:pt x="6335" y="10791"/>
                    <a:pt x="6505" y="10629"/>
                    <a:pt x="6523" y="10433"/>
                  </a:cubicBezTo>
                  <a:cubicBezTo>
                    <a:pt x="6542" y="10320"/>
                    <a:pt x="6372" y="10151"/>
                    <a:pt x="6241" y="10076"/>
                  </a:cubicBezTo>
                  <a:cubicBezTo>
                    <a:pt x="6091" y="10019"/>
                    <a:pt x="5940" y="9982"/>
                    <a:pt x="5790" y="9944"/>
                  </a:cubicBezTo>
                  <a:cubicBezTo>
                    <a:pt x="5076" y="9700"/>
                    <a:pt x="4343" y="9474"/>
                    <a:pt x="3628" y="9230"/>
                  </a:cubicBezTo>
                  <a:cubicBezTo>
                    <a:pt x="3422" y="9192"/>
                    <a:pt x="3309" y="8986"/>
                    <a:pt x="3384" y="8798"/>
                  </a:cubicBezTo>
                  <a:cubicBezTo>
                    <a:pt x="3516" y="8309"/>
                    <a:pt x="3591" y="7801"/>
                    <a:pt x="3722" y="7294"/>
                  </a:cubicBezTo>
                  <a:cubicBezTo>
                    <a:pt x="3779" y="7087"/>
                    <a:pt x="3685" y="6880"/>
                    <a:pt x="3873" y="6674"/>
                  </a:cubicBezTo>
                  <a:cubicBezTo>
                    <a:pt x="4324" y="6147"/>
                    <a:pt x="4756" y="5584"/>
                    <a:pt x="5170" y="5039"/>
                  </a:cubicBezTo>
                  <a:cubicBezTo>
                    <a:pt x="5452" y="4663"/>
                    <a:pt x="5884" y="4324"/>
                    <a:pt x="5508" y="3742"/>
                  </a:cubicBezTo>
                  <a:cubicBezTo>
                    <a:pt x="5658" y="3742"/>
                    <a:pt x="5790" y="3742"/>
                    <a:pt x="5940" y="3723"/>
                  </a:cubicBezTo>
                  <a:cubicBezTo>
                    <a:pt x="6091" y="3723"/>
                    <a:pt x="6241" y="3685"/>
                    <a:pt x="6372" y="3591"/>
                  </a:cubicBezTo>
                  <a:cubicBezTo>
                    <a:pt x="6448" y="3516"/>
                    <a:pt x="6466" y="3347"/>
                    <a:pt x="6466" y="3215"/>
                  </a:cubicBezTo>
                  <a:cubicBezTo>
                    <a:pt x="6429" y="3159"/>
                    <a:pt x="6354" y="3140"/>
                    <a:pt x="6279" y="3140"/>
                  </a:cubicBezTo>
                  <a:cubicBezTo>
                    <a:pt x="6126" y="3178"/>
                    <a:pt x="6004" y="3198"/>
                    <a:pt x="5902" y="3198"/>
                  </a:cubicBezTo>
                  <a:cubicBezTo>
                    <a:pt x="5602" y="3198"/>
                    <a:pt x="5479" y="3025"/>
                    <a:pt x="5282" y="2633"/>
                  </a:cubicBezTo>
                  <a:cubicBezTo>
                    <a:pt x="5019" y="2106"/>
                    <a:pt x="5207" y="1580"/>
                    <a:pt x="5132" y="1035"/>
                  </a:cubicBezTo>
                  <a:cubicBezTo>
                    <a:pt x="5170" y="1035"/>
                    <a:pt x="5226" y="1054"/>
                    <a:pt x="5264" y="1092"/>
                  </a:cubicBezTo>
                  <a:cubicBezTo>
                    <a:pt x="5733" y="1279"/>
                    <a:pt x="6203" y="1449"/>
                    <a:pt x="6654" y="1674"/>
                  </a:cubicBezTo>
                  <a:cubicBezTo>
                    <a:pt x="6880" y="1787"/>
                    <a:pt x="7049" y="1956"/>
                    <a:pt x="7143" y="2200"/>
                  </a:cubicBezTo>
                  <a:cubicBezTo>
                    <a:pt x="7218" y="2464"/>
                    <a:pt x="7143" y="2746"/>
                    <a:pt x="6974" y="2971"/>
                  </a:cubicBezTo>
                  <a:cubicBezTo>
                    <a:pt x="6936" y="3027"/>
                    <a:pt x="6899" y="3103"/>
                    <a:pt x="6880" y="3159"/>
                  </a:cubicBezTo>
                  <a:lnTo>
                    <a:pt x="6955" y="3215"/>
                  </a:lnTo>
                  <a:cubicBezTo>
                    <a:pt x="7030" y="3084"/>
                    <a:pt x="7106" y="2971"/>
                    <a:pt x="7199" y="2858"/>
                  </a:cubicBezTo>
                  <a:cubicBezTo>
                    <a:pt x="7237" y="2783"/>
                    <a:pt x="7312" y="2727"/>
                    <a:pt x="7369" y="2670"/>
                  </a:cubicBezTo>
                  <a:cubicBezTo>
                    <a:pt x="7424" y="2758"/>
                    <a:pt x="7500" y="2778"/>
                    <a:pt x="7578" y="2778"/>
                  </a:cubicBezTo>
                  <a:cubicBezTo>
                    <a:pt x="7647" y="2778"/>
                    <a:pt x="7718" y="2762"/>
                    <a:pt x="7781" y="2762"/>
                  </a:cubicBezTo>
                  <a:cubicBezTo>
                    <a:pt x="7816" y="2762"/>
                    <a:pt x="7849" y="2767"/>
                    <a:pt x="7876" y="2783"/>
                  </a:cubicBezTo>
                  <a:cubicBezTo>
                    <a:pt x="7958" y="2839"/>
                    <a:pt x="8022" y="2865"/>
                    <a:pt x="8072" y="2865"/>
                  </a:cubicBezTo>
                  <a:cubicBezTo>
                    <a:pt x="8173" y="2865"/>
                    <a:pt x="8214" y="2764"/>
                    <a:pt x="8214" y="2614"/>
                  </a:cubicBezTo>
                  <a:cubicBezTo>
                    <a:pt x="8214" y="2426"/>
                    <a:pt x="8196" y="2238"/>
                    <a:pt x="8196" y="2050"/>
                  </a:cubicBezTo>
                  <a:lnTo>
                    <a:pt x="9361" y="1787"/>
                  </a:lnTo>
                  <a:lnTo>
                    <a:pt x="9361" y="1693"/>
                  </a:lnTo>
                  <a:lnTo>
                    <a:pt x="9173" y="1580"/>
                  </a:lnTo>
                  <a:cubicBezTo>
                    <a:pt x="9319" y="1386"/>
                    <a:pt x="9425" y="1301"/>
                    <a:pt x="9563" y="1301"/>
                  </a:cubicBezTo>
                  <a:cubicBezTo>
                    <a:pt x="9639" y="1301"/>
                    <a:pt x="9724" y="1327"/>
                    <a:pt x="9831" y="1373"/>
                  </a:cubicBezTo>
                  <a:cubicBezTo>
                    <a:pt x="9925" y="1411"/>
                    <a:pt x="10000" y="1430"/>
                    <a:pt x="10094" y="1430"/>
                  </a:cubicBezTo>
                  <a:cubicBezTo>
                    <a:pt x="10526" y="1486"/>
                    <a:pt x="10959" y="1561"/>
                    <a:pt x="11391" y="1674"/>
                  </a:cubicBezTo>
                  <a:cubicBezTo>
                    <a:pt x="11458" y="1692"/>
                    <a:pt x="11515" y="1705"/>
                    <a:pt x="11567" y="1705"/>
                  </a:cubicBezTo>
                  <a:cubicBezTo>
                    <a:pt x="11675" y="1705"/>
                    <a:pt x="11759" y="1651"/>
                    <a:pt x="11861" y="1486"/>
                  </a:cubicBezTo>
                  <a:cubicBezTo>
                    <a:pt x="11673" y="1392"/>
                    <a:pt x="11485" y="1317"/>
                    <a:pt x="11278" y="1261"/>
                  </a:cubicBezTo>
                  <a:cubicBezTo>
                    <a:pt x="10865" y="1167"/>
                    <a:pt x="10451" y="1167"/>
                    <a:pt x="10094" y="885"/>
                  </a:cubicBezTo>
                  <a:cubicBezTo>
                    <a:pt x="9756" y="659"/>
                    <a:pt x="9436" y="471"/>
                    <a:pt x="9079" y="321"/>
                  </a:cubicBezTo>
                  <a:cubicBezTo>
                    <a:pt x="8853" y="171"/>
                    <a:pt x="8609" y="77"/>
                    <a:pt x="8346" y="1"/>
                  </a:cubicBezTo>
                  <a:cubicBezTo>
                    <a:pt x="8342" y="1"/>
                    <a:pt x="8338" y="0"/>
                    <a:pt x="83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111"/>
            <p:cNvSpPr/>
            <p:nvPr/>
          </p:nvSpPr>
          <p:spPr>
            <a:xfrm rot="-126920">
              <a:off x="3192031" y="3736991"/>
              <a:ext cx="775898" cy="961634"/>
            </a:xfrm>
            <a:custGeom>
              <a:avLst/>
              <a:gdLst/>
              <a:ahLst/>
              <a:cxnLst/>
              <a:rect l="l" t="t" r="r" b="b"/>
              <a:pathLst>
                <a:path w="9700" h="12022" extrusionOk="0">
                  <a:moveTo>
                    <a:pt x="4192" y="4041"/>
                  </a:moveTo>
                  <a:cubicBezTo>
                    <a:pt x="3892" y="4624"/>
                    <a:pt x="3628" y="5132"/>
                    <a:pt x="3384" y="5620"/>
                  </a:cubicBezTo>
                  <a:cubicBezTo>
                    <a:pt x="3365" y="5677"/>
                    <a:pt x="3328" y="5714"/>
                    <a:pt x="3290" y="5733"/>
                  </a:cubicBezTo>
                  <a:cubicBezTo>
                    <a:pt x="2973" y="5821"/>
                    <a:pt x="2649" y="5870"/>
                    <a:pt x="2327" y="5870"/>
                  </a:cubicBezTo>
                  <a:cubicBezTo>
                    <a:pt x="2095" y="5870"/>
                    <a:pt x="1864" y="5844"/>
                    <a:pt x="1636" y="5789"/>
                  </a:cubicBezTo>
                  <a:cubicBezTo>
                    <a:pt x="1580" y="5771"/>
                    <a:pt x="1523" y="5733"/>
                    <a:pt x="1467" y="5695"/>
                  </a:cubicBezTo>
                  <a:cubicBezTo>
                    <a:pt x="2482" y="5301"/>
                    <a:pt x="3403" y="4868"/>
                    <a:pt x="4192" y="4041"/>
                  </a:cubicBezTo>
                  <a:close/>
                  <a:moveTo>
                    <a:pt x="5508" y="0"/>
                  </a:moveTo>
                  <a:lnTo>
                    <a:pt x="5508" y="884"/>
                  </a:lnTo>
                  <a:cubicBezTo>
                    <a:pt x="4775" y="884"/>
                    <a:pt x="4174" y="470"/>
                    <a:pt x="3497" y="264"/>
                  </a:cubicBezTo>
                  <a:lnTo>
                    <a:pt x="3497" y="264"/>
                  </a:lnTo>
                  <a:lnTo>
                    <a:pt x="3835" y="527"/>
                  </a:lnTo>
                  <a:lnTo>
                    <a:pt x="3835" y="508"/>
                  </a:lnTo>
                  <a:cubicBezTo>
                    <a:pt x="4080" y="546"/>
                    <a:pt x="4117" y="696"/>
                    <a:pt x="4080" y="903"/>
                  </a:cubicBezTo>
                  <a:cubicBezTo>
                    <a:pt x="3929" y="1598"/>
                    <a:pt x="3779" y="2294"/>
                    <a:pt x="3628" y="2989"/>
                  </a:cubicBezTo>
                  <a:cubicBezTo>
                    <a:pt x="3591" y="3120"/>
                    <a:pt x="3572" y="3252"/>
                    <a:pt x="3535" y="3384"/>
                  </a:cubicBezTo>
                  <a:lnTo>
                    <a:pt x="3666" y="3402"/>
                  </a:lnTo>
                  <a:lnTo>
                    <a:pt x="4286" y="696"/>
                  </a:lnTo>
                  <a:lnTo>
                    <a:pt x="5132" y="1034"/>
                  </a:lnTo>
                  <a:cubicBezTo>
                    <a:pt x="5038" y="1842"/>
                    <a:pt x="5019" y="2651"/>
                    <a:pt x="4662" y="3440"/>
                  </a:cubicBezTo>
                  <a:cubicBezTo>
                    <a:pt x="4534" y="3290"/>
                    <a:pt x="4350" y="3213"/>
                    <a:pt x="4168" y="3213"/>
                  </a:cubicBezTo>
                  <a:cubicBezTo>
                    <a:pt x="4030" y="3213"/>
                    <a:pt x="3892" y="3257"/>
                    <a:pt x="3779" y="3346"/>
                  </a:cubicBezTo>
                  <a:cubicBezTo>
                    <a:pt x="3604" y="3538"/>
                    <a:pt x="3349" y="3649"/>
                    <a:pt x="3088" y="3649"/>
                  </a:cubicBezTo>
                  <a:cubicBezTo>
                    <a:pt x="3068" y="3649"/>
                    <a:pt x="3047" y="3648"/>
                    <a:pt x="3027" y="3647"/>
                  </a:cubicBezTo>
                  <a:cubicBezTo>
                    <a:pt x="2967" y="3649"/>
                    <a:pt x="2907" y="3650"/>
                    <a:pt x="2847" y="3650"/>
                  </a:cubicBezTo>
                  <a:cubicBezTo>
                    <a:pt x="2434" y="3650"/>
                    <a:pt x="2011" y="3595"/>
                    <a:pt x="1617" y="3496"/>
                  </a:cubicBezTo>
                  <a:cubicBezTo>
                    <a:pt x="1166" y="3308"/>
                    <a:pt x="753" y="3083"/>
                    <a:pt x="377" y="2820"/>
                  </a:cubicBezTo>
                  <a:cubicBezTo>
                    <a:pt x="339" y="2782"/>
                    <a:pt x="321" y="2707"/>
                    <a:pt x="302" y="2651"/>
                  </a:cubicBezTo>
                  <a:lnTo>
                    <a:pt x="245" y="2669"/>
                  </a:lnTo>
                  <a:lnTo>
                    <a:pt x="283" y="3478"/>
                  </a:lnTo>
                  <a:lnTo>
                    <a:pt x="358" y="3421"/>
                  </a:lnTo>
                  <a:cubicBezTo>
                    <a:pt x="452" y="3496"/>
                    <a:pt x="584" y="3590"/>
                    <a:pt x="640" y="3666"/>
                  </a:cubicBezTo>
                  <a:cubicBezTo>
                    <a:pt x="715" y="3722"/>
                    <a:pt x="753" y="3835"/>
                    <a:pt x="809" y="3854"/>
                  </a:cubicBezTo>
                  <a:cubicBezTo>
                    <a:pt x="1298" y="4098"/>
                    <a:pt x="1787" y="4323"/>
                    <a:pt x="2350" y="4323"/>
                  </a:cubicBezTo>
                  <a:lnTo>
                    <a:pt x="3140" y="4323"/>
                  </a:lnTo>
                  <a:cubicBezTo>
                    <a:pt x="3102" y="4380"/>
                    <a:pt x="3065" y="4436"/>
                    <a:pt x="3008" y="4474"/>
                  </a:cubicBezTo>
                  <a:cubicBezTo>
                    <a:pt x="2952" y="4530"/>
                    <a:pt x="2895" y="4568"/>
                    <a:pt x="2839" y="4624"/>
                  </a:cubicBezTo>
                  <a:cubicBezTo>
                    <a:pt x="2408" y="4986"/>
                    <a:pt x="1852" y="5174"/>
                    <a:pt x="1284" y="5174"/>
                  </a:cubicBezTo>
                  <a:cubicBezTo>
                    <a:pt x="1232" y="5174"/>
                    <a:pt x="1181" y="5172"/>
                    <a:pt x="1129" y="5169"/>
                  </a:cubicBezTo>
                  <a:cubicBezTo>
                    <a:pt x="1094" y="5161"/>
                    <a:pt x="1059" y="5157"/>
                    <a:pt x="1025" y="5157"/>
                  </a:cubicBezTo>
                  <a:cubicBezTo>
                    <a:pt x="819" y="5157"/>
                    <a:pt x="632" y="5298"/>
                    <a:pt x="584" y="5508"/>
                  </a:cubicBezTo>
                  <a:cubicBezTo>
                    <a:pt x="678" y="5620"/>
                    <a:pt x="734" y="5695"/>
                    <a:pt x="790" y="5771"/>
                  </a:cubicBezTo>
                  <a:cubicBezTo>
                    <a:pt x="866" y="5865"/>
                    <a:pt x="903" y="5996"/>
                    <a:pt x="997" y="6053"/>
                  </a:cubicBezTo>
                  <a:cubicBezTo>
                    <a:pt x="1385" y="6263"/>
                    <a:pt x="1785" y="6395"/>
                    <a:pt x="2191" y="6395"/>
                  </a:cubicBezTo>
                  <a:cubicBezTo>
                    <a:pt x="2474" y="6395"/>
                    <a:pt x="2760" y="6331"/>
                    <a:pt x="3046" y="6184"/>
                  </a:cubicBezTo>
                  <a:cubicBezTo>
                    <a:pt x="3065" y="6178"/>
                    <a:pt x="3083" y="6176"/>
                    <a:pt x="3103" y="6176"/>
                  </a:cubicBezTo>
                  <a:cubicBezTo>
                    <a:pt x="3142" y="6176"/>
                    <a:pt x="3184" y="6184"/>
                    <a:pt x="3234" y="6184"/>
                  </a:cubicBezTo>
                  <a:cubicBezTo>
                    <a:pt x="3215" y="6278"/>
                    <a:pt x="3196" y="6353"/>
                    <a:pt x="3159" y="6428"/>
                  </a:cubicBezTo>
                  <a:cubicBezTo>
                    <a:pt x="2989" y="6917"/>
                    <a:pt x="2820" y="7406"/>
                    <a:pt x="2670" y="7895"/>
                  </a:cubicBezTo>
                  <a:cubicBezTo>
                    <a:pt x="2557" y="8252"/>
                    <a:pt x="2463" y="8628"/>
                    <a:pt x="2350" y="9003"/>
                  </a:cubicBezTo>
                  <a:cubicBezTo>
                    <a:pt x="2181" y="9643"/>
                    <a:pt x="2031" y="10282"/>
                    <a:pt x="1824" y="10921"/>
                  </a:cubicBezTo>
                  <a:cubicBezTo>
                    <a:pt x="1768" y="11052"/>
                    <a:pt x="1674" y="11165"/>
                    <a:pt x="1561" y="11240"/>
                  </a:cubicBezTo>
                  <a:cubicBezTo>
                    <a:pt x="1560" y="11242"/>
                    <a:pt x="1558" y="11242"/>
                    <a:pt x="1555" y="11242"/>
                  </a:cubicBezTo>
                  <a:cubicBezTo>
                    <a:pt x="1525" y="11242"/>
                    <a:pt x="1424" y="11145"/>
                    <a:pt x="1354" y="11127"/>
                  </a:cubicBezTo>
                  <a:cubicBezTo>
                    <a:pt x="1285" y="11100"/>
                    <a:pt x="1207" y="11082"/>
                    <a:pt x="1132" y="11082"/>
                  </a:cubicBezTo>
                  <a:cubicBezTo>
                    <a:pt x="1105" y="11082"/>
                    <a:pt x="1079" y="11085"/>
                    <a:pt x="1054" y="11090"/>
                  </a:cubicBezTo>
                  <a:cubicBezTo>
                    <a:pt x="922" y="11090"/>
                    <a:pt x="790" y="11109"/>
                    <a:pt x="659" y="11127"/>
                  </a:cubicBezTo>
                  <a:lnTo>
                    <a:pt x="1166" y="10206"/>
                  </a:lnTo>
                  <a:cubicBezTo>
                    <a:pt x="1060" y="10180"/>
                    <a:pt x="969" y="10165"/>
                    <a:pt x="891" y="10165"/>
                  </a:cubicBezTo>
                  <a:cubicBezTo>
                    <a:pt x="693" y="10165"/>
                    <a:pt x="581" y="10259"/>
                    <a:pt x="527" y="10488"/>
                  </a:cubicBezTo>
                  <a:cubicBezTo>
                    <a:pt x="471" y="10695"/>
                    <a:pt x="358" y="10883"/>
                    <a:pt x="227" y="11033"/>
                  </a:cubicBezTo>
                  <a:cubicBezTo>
                    <a:pt x="20" y="11297"/>
                    <a:pt x="1" y="11315"/>
                    <a:pt x="302" y="11466"/>
                  </a:cubicBezTo>
                  <a:cubicBezTo>
                    <a:pt x="414" y="11541"/>
                    <a:pt x="584" y="11635"/>
                    <a:pt x="584" y="11710"/>
                  </a:cubicBezTo>
                  <a:cubicBezTo>
                    <a:pt x="565" y="11992"/>
                    <a:pt x="772" y="12011"/>
                    <a:pt x="922" y="12011"/>
                  </a:cubicBezTo>
                  <a:cubicBezTo>
                    <a:pt x="1046" y="12018"/>
                    <a:pt x="1167" y="12022"/>
                    <a:pt x="1288" y="12022"/>
                  </a:cubicBezTo>
                  <a:cubicBezTo>
                    <a:pt x="1497" y="12022"/>
                    <a:pt x="1704" y="12009"/>
                    <a:pt x="1918" y="11973"/>
                  </a:cubicBezTo>
                  <a:cubicBezTo>
                    <a:pt x="2407" y="11898"/>
                    <a:pt x="2538" y="11578"/>
                    <a:pt x="2313" y="11165"/>
                  </a:cubicBezTo>
                  <a:cubicBezTo>
                    <a:pt x="2369" y="11052"/>
                    <a:pt x="2426" y="10939"/>
                    <a:pt x="2463" y="10827"/>
                  </a:cubicBezTo>
                  <a:cubicBezTo>
                    <a:pt x="2651" y="10300"/>
                    <a:pt x="2801" y="9774"/>
                    <a:pt x="2971" y="9248"/>
                  </a:cubicBezTo>
                  <a:cubicBezTo>
                    <a:pt x="3121" y="8816"/>
                    <a:pt x="3271" y="8383"/>
                    <a:pt x="3422" y="7951"/>
                  </a:cubicBezTo>
                  <a:cubicBezTo>
                    <a:pt x="3741" y="6992"/>
                    <a:pt x="4042" y="6015"/>
                    <a:pt x="4418" y="5075"/>
                  </a:cubicBezTo>
                  <a:cubicBezTo>
                    <a:pt x="4606" y="4605"/>
                    <a:pt x="4963" y="4211"/>
                    <a:pt x="5226" y="3778"/>
                  </a:cubicBezTo>
                  <a:cubicBezTo>
                    <a:pt x="5282" y="3722"/>
                    <a:pt x="5226" y="3609"/>
                    <a:pt x="5226" y="3515"/>
                  </a:cubicBezTo>
                  <a:cubicBezTo>
                    <a:pt x="5245" y="3327"/>
                    <a:pt x="5282" y="3158"/>
                    <a:pt x="5339" y="2989"/>
                  </a:cubicBezTo>
                  <a:cubicBezTo>
                    <a:pt x="5395" y="2895"/>
                    <a:pt x="5452" y="2801"/>
                    <a:pt x="5546" y="2726"/>
                  </a:cubicBezTo>
                  <a:lnTo>
                    <a:pt x="5583" y="2895"/>
                  </a:lnTo>
                  <a:lnTo>
                    <a:pt x="5640" y="2895"/>
                  </a:lnTo>
                  <a:lnTo>
                    <a:pt x="5771" y="1955"/>
                  </a:lnTo>
                  <a:lnTo>
                    <a:pt x="6523" y="3553"/>
                  </a:lnTo>
                  <a:cubicBezTo>
                    <a:pt x="6501" y="3558"/>
                    <a:pt x="6479" y="3560"/>
                    <a:pt x="6458" y="3560"/>
                  </a:cubicBezTo>
                  <a:cubicBezTo>
                    <a:pt x="6323" y="3560"/>
                    <a:pt x="6199" y="3473"/>
                    <a:pt x="6075" y="3473"/>
                  </a:cubicBezTo>
                  <a:cubicBezTo>
                    <a:pt x="6000" y="3473"/>
                    <a:pt x="5924" y="3506"/>
                    <a:pt x="5846" y="3609"/>
                  </a:cubicBezTo>
                  <a:cubicBezTo>
                    <a:pt x="6015" y="3703"/>
                    <a:pt x="6185" y="3778"/>
                    <a:pt x="6335" y="3835"/>
                  </a:cubicBezTo>
                  <a:cubicBezTo>
                    <a:pt x="6842" y="4023"/>
                    <a:pt x="6955" y="4474"/>
                    <a:pt x="7068" y="4906"/>
                  </a:cubicBezTo>
                  <a:cubicBezTo>
                    <a:pt x="7143" y="5169"/>
                    <a:pt x="7012" y="5470"/>
                    <a:pt x="7106" y="5695"/>
                  </a:cubicBezTo>
                  <a:cubicBezTo>
                    <a:pt x="7350" y="6259"/>
                    <a:pt x="7294" y="6880"/>
                    <a:pt x="7275" y="7443"/>
                  </a:cubicBezTo>
                  <a:cubicBezTo>
                    <a:pt x="7200" y="8346"/>
                    <a:pt x="7087" y="9248"/>
                    <a:pt x="6936" y="10150"/>
                  </a:cubicBezTo>
                  <a:cubicBezTo>
                    <a:pt x="6999" y="10169"/>
                    <a:pt x="7056" y="10181"/>
                    <a:pt x="7104" y="10181"/>
                  </a:cubicBezTo>
                  <a:cubicBezTo>
                    <a:pt x="7200" y="10181"/>
                    <a:pt x="7262" y="10131"/>
                    <a:pt x="7275" y="9981"/>
                  </a:cubicBezTo>
                  <a:cubicBezTo>
                    <a:pt x="7312" y="9624"/>
                    <a:pt x="7312" y="9267"/>
                    <a:pt x="7350" y="8891"/>
                  </a:cubicBezTo>
                  <a:cubicBezTo>
                    <a:pt x="7369" y="8590"/>
                    <a:pt x="7406" y="8289"/>
                    <a:pt x="7444" y="7989"/>
                  </a:cubicBezTo>
                  <a:cubicBezTo>
                    <a:pt x="7538" y="7368"/>
                    <a:pt x="7669" y="6748"/>
                    <a:pt x="7763" y="6128"/>
                  </a:cubicBezTo>
                  <a:cubicBezTo>
                    <a:pt x="7763" y="5921"/>
                    <a:pt x="7745" y="5714"/>
                    <a:pt x="7726" y="5508"/>
                  </a:cubicBezTo>
                  <a:lnTo>
                    <a:pt x="7726" y="5508"/>
                  </a:lnTo>
                  <a:cubicBezTo>
                    <a:pt x="7857" y="5545"/>
                    <a:pt x="7951" y="5583"/>
                    <a:pt x="8045" y="5601"/>
                  </a:cubicBezTo>
                  <a:cubicBezTo>
                    <a:pt x="8440" y="5658"/>
                    <a:pt x="8835" y="5733"/>
                    <a:pt x="9230" y="5771"/>
                  </a:cubicBezTo>
                  <a:cubicBezTo>
                    <a:pt x="9240" y="5771"/>
                    <a:pt x="9250" y="5772"/>
                    <a:pt x="9260" y="5772"/>
                  </a:cubicBezTo>
                  <a:cubicBezTo>
                    <a:pt x="9482" y="5772"/>
                    <a:pt x="9568" y="5575"/>
                    <a:pt x="9568" y="5395"/>
                  </a:cubicBezTo>
                  <a:cubicBezTo>
                    <a:pt x="9568" y="5219"/>
                    <a:pt x="9420" y="5092"/>
                    <a:pt x="9246" y="5092"/>
                  </a:cubicBezTo>
                  <a:cubicBezTo>
                    <a:pt x="9235" y="5092"/>
                    <a:pt x="9223" y="5093"/>
                    <a:pt x="9211" y="5094"/>
                  </a:cubicBezTo>
                  <a:cubicBezTo>
                    <a:pt x="8760" y="5094"/>
                    <a:pt x="8309" y="5075"/>
                    <a:pt x="7839" y="5056"/>
                  </a:cubicBezTo>
                  <a:cubicBezTo>
                    <a:pt x="7782" y="5056"/>
                    <a:pt x="7688" y="5038"/>
                    <a:pt x="7669" y="5000"/>
                  </a:cubicBezTo>
                  <a:cubicBezTo>
                    <a:pt x="7576" y="4737"/>
                    <a:pt x="7482" y="4474"/>
                    <a:pt x="7388" y="4173"/>
                  </a:cubicBezTo>
                  <a:lnTo>
                    <a:pt x="7388" y="4173"/>
                  </a:lnTo>
                  <a:lnTo>
                    <a:pt x="7632" y="4211"/>
                  </a:lnTo>
                  <a:cubicBezTo>
                    <a:pt x="7822" y="4232"/>
                    <a:pt x="8018" y="4250"/>
                    <a:pt x="8213" y="4250"/>
                  </a:cubicBezTo>
                  <a:cubicBezTo>
                    <a:pt x="8538" y="4250"/>
                    <a:pt x="8861" y="4199"/>
                    <a:pt x="9154" y="4023"/>
                  </a:cubicBezTo>
                  <a:cubicBezTo>
                    <a:pt x="9342" y="3929"/>
                    <a:pt x="9511" y="3778"/>
                    <a:pt x="9624" y="3590"/>
                  </a:cubicBezTo>
                  <a:cubicBezTo>
                    <a:pt x="9699" y="3478"/>
                    <a:pt x="9605" y="3271"/>
                    <a:pt x="9587" y="3064"/>
                  </a:cubicBezTo>
                  <a:cubicBezTo>
                    <a:pt x="9493" y="3083"/>
                    <a:pt x="9380" y="3120"/>
                    <a:pt x="9305" y="3158"/>
                  </a:cubicBezTo>
                  <a:cubicBezTo>
                    <a:pt x="8835" y="3459"/>
                    <a:pt x="8309" y="3628"/>
                    <a:pt x="7763" y="3628"/>
                  </a:cubicBezTo>
                  <a:cubicBezTo>
                    <a:pt x="7707" y="3646"/>
                    <a:pt x="7651" y="3654"/>
                    <a:pt x="7596" y="3654"/>
                  </a:cubicBezTo>
                  <a:cubicBezTo>
                    <a:pt x="7358" y="3654"/>
                    <a:pt x="7148" y="3496"/>
                    <a:pt x="7087" y="3252"/>
                  </a:cubicBezTo>
                  <a:cubicBezTo>
                    <a:pt x="6786" y="2481"/>
                    <a:pt x="6241" y="1824"/>
                    <a:pt x="6053" y="997"/>
                  </a:cubicBezTo>
                  <a:cubicBezTo>
                    <a:pt x="5940" y="696"/>
                    <a:pt x="5828" y="414"/>
                    <a:pt x="5658" y="151"/>
                  </a:cubicBezTo>
                  <a:lnTo>
                    <a:pt x="56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111"/>
            <p:cNvSpPr/>
            <p:nvPr/>
          </p:nvSpPr>
          <p:spPr>
            <a:xfrm rot="-126920">
              <a:off x="3682046" y="2448579"/>
              <a:ext cx="421065" cy="424984"/>
            </a:xfrm>
            <a:custGeom>
              <a:avLst/>
              <a:gdLst/>
              <a:ahLst/>
              <a:cxnLst/>
              <a:rect l="l" t="t" r="r" b="b"/>
              <a:pathLst>
                <a:path w="5264" h="5313" extrusionOk="0">
                  <a:moveTo>
                    <a:pt x="3352" y="1"/>
                  </a:moveTo>
                  <a:cubicBezTo>
                    <a:pt x="3228" y="1"/>
                    <a:pt x="3103" y="48"/>
                    <a:pt x="3008" y="144"/>
                  </a:cubicBezTo>
                  <a:cubicBezTo>
                    <a:pt x="3478" y="275"/>
                    <a:pt x="3628" y="783"/>
                    <a:pt x="4154" y="783"/>
                  </a:cubicBezTo>
                  <a:cubicBezTo>
                    <a:pt x="4305" y="783"/>
                    <a:pt x="4455" y="1102"/>
                    <a:pt x="4587" y="1271"/>
                  </a:cubicBezTo>
                  <a:lnTo>
                    <a:pt x="3027" y="1572"/>
                  </a:lnTo>
                  <a:cubicBezTo>
                    <a:pt x="3271" y="2136"/>
                    <a:pt x="3760" y="1891"/>
                    <a:pt x="4173" y="2042"/>
                  </a:cubicBezTo>
                  <a:lnTo>
                    <a:pt x="3384" y="2869"/>
                  </a:lnTo>
                  <a:lnTo>
                    <a:pt x="3158" y="2512"/>
                  </a:lnTo>
                  <a:cubicBezTo>
                    <a:pt x="2968" y="2742"/>
                    <a:pt x="2612" y="2914"/>
                    <a:pt x="2294" y="2914"/>
                  </a:cubicBezTo>
                  <a:cubicBezTo>
                    <a:pt x="2171" y="2914"/>
                    <a:pt x="2055" y="2889"/>
                    <a:pt x="1955" y="2831"/>
                  </a:cubicBezTo>
                  <a:cubicBezTo>
                    <a:pt x="1748" y="2718"/>
                    <a:pt x="1504" y="2643"/>
                    <a:pt x="1260" y="2606"/>
                  </a:cubicBezTo>
                  <a:cubicBezTo>
                    <a:pt x="1243" y="2602"/>
                    <a:pt x="1226" y="2601"/>
                    <a:pt x="1208" y="2601"/>
                  </a:cubicBezTo>
                  <a:cubicBezTo>
                    <a:pt x="1128" y="2601"/>
                    <a:pt x="1043" y="2635"/>
                    <a:pt x="997" y="2681"/>
                  </a:cubicBezTo>
                  <a:cubicBezTo>
                    <a:pt x="734" y="2982"/>
                    <a:pt x="470" y="3320"/>
                    <a:pt x="245" y="3602"/>
                  </a:cubicBezTo>
                  <a:cubicBezTo>
                    <a:pt x="0" y="3884"/>
                    <a:pt x="19" y="3921"/>
                    <a:pt x="320" y="4128"/>
                  </a:cubicBezTo>
                  <a:cubicBezTo>
                    <a:pt x="376" y="4166"/>
                    <a:pt x="395" y="4241"/>
                    <a:pt x="452" y="4279"/>
                  </a:cubicBezTo>
                  <a:cubicBezTo>
                    <a:pt x="583" y="4391"/>
                    <a:pt x="715" y="4504"/>
                    <a:pt x="846" y="4598"/>
                  </a:cubicBezTo>
                  <a:cubicBezTo>
                    <a:pt x="940" y="4673"/>
                    <a:pt x="1053" y="4748"/>
                    <a:pt x="1147" y="4824"/>
                  </a:cubicBezTo>
                  <a:cubicBezTo>
                    <a:pt x="1297" y="4955"/>
                    <a:pt x="1448" y="5106"/>
                    <a:pt x="1617" y="5237"/>
                  </a:cubicBezTo>
                  <a:cubicBezTo>
                    <a:pt x="1626" y="5246"/>
                    <a:pt x="1664" y="5251"/>
                    <a:pt x="1701" y="5251"/>
                  </a:cubicBezTo>
                  <a:cubicBezTo>
                    <a:pt x="1739" y="5251"/>
                    <a:pt x="1777" y="5246"/>
                    <a:pt x="1786" y="5237"/>
                  </a:cubicBezTo>
                  <a:cubicBezTo>
                    <a:pt x="1842" y="5126"/>
                    <a:pt x="1900" y="5089"/>
                    <a:pt x="1960" y="5089"/>
                  </a:cubicBezTo>
                  <a:cubicBezTo>
                    <a:pt x="2062" y="5089"/>
                    <a:pt x="2168" y="5195"/>
                    <a:pt x="2275" y="5218"/>
                  </a:cubicBezTo>
                  <a:cubicBezTo>
                    <a:pt x="2312" y="5162"/>
                    <a:pt x="2350" y="5087"/>
                    <a:pt x="2406" y="5049"/>
                  </a:cubicBezTo>
                  <a:cubicBezTo>
                    <a:pt x="2557" y="4993"/>
                    <a:pt x="2726" y="4899"/>
                    <a:pt x="2876" y="4824"/>
                  </a:cubicBezTo>
                  <a:cubicBezTo>
                    <a:pt x="2979" y="4733"/>
                    <a:pt x="3102" y="4683"/>
                    <a:pt x="3229" y="4683"/>
                  </a:cubicBezTo>
                  <a:cubicBezTo>
                    <a:pt x="3312" y="4683"/>
                    <a:pt x="3396" y="4704"/>
                    <a:pt x="3478" y="4748"/>
                  </a:cubicBezTo>
                  <a:cubicBezTo>
                    <a:pt x="3684" y="4861"/>
                    <a:pt x="3647" y="5068"/>
                    <a:pt x="3553" y="5275"/>
                  </a:cubicBezTo>
                  <a:cubicBezTo>
                    <a:pt x="3553" y="5275"/>
                    <a:pt x="3590" y="5312"/>
                    <a:pt x="3590" y="5312"/>
                  </a:cubicBezTo>
                  <a:cubicBezTo>
                    <a:pt x="3910" y="5237"/>
                    <a:pt x="4041" y="4880"/>
                    <a:pt x="4079" y="4015"/>
                  </a:cubicBezTo>
                  <a:cubicBezTo>
                    <a:pt x="4079" y="4015"/>
                    <a:pt x="4041" y="3997"/>
                    <a:pt x="4004" y="3997"/>
                  </a:cubicBezTo>
                  <a:lnTo>
                    <a:pt x="3891" y="4203"/>
                  </a:lnTo>
                  <a:lnTo>
                    <a:pt x="3628" y="3771"/>
                  </a:lnTo>
                  <a:lnTo>
                    <a:pt x="3534" y="3771"/>
                  </a:lnTo>
                  <a:cubicBezTo>
                    <a:pt x="3496" y="3921"/>
                    <a:pt x="3459" y="4072"/>
                    <a:pt x="3421" y="4241"/>
                  </a:cubicBezTo>
                  <a:cubicBezTo>
                    <a:pt x="3384" y="4316"/>
                    <a:pt x="3290" y="4429"/>
                    <a:pt x="3271" y="4429"/>
                  </a:cubicBezTo>
                  <a:cubicBezTo>
                    <a:pt x="3186" y="4392"/>
                    <a:pt x="3097" y="4374"/>
                    <a:pt x="3009" y="4374"/>
                  </a:cubicBezTo>
                  <a:cubicBezTo>
                    <a:pt x="2784" y="4374"/>
                    <a:pt x="2565" y="4489"/>
                    <a:pt x="2444" y="4692"/>
                  </a:cubicBezTo>
                  <a:cubicBezTo>
                    <a:pt x="2334" y="4472"/>
                    <a:pt x="2237" y="4252"/>
                    <a:pt x="1999" y="4252"/>
                  </a:cubicBezTo>
                  <a:cubicBezTo>
                    <a:pt x="1953" y="4252"/>
                    <a:pt x="1901" y="4260"/>
                    <a:pt x="1842" y="4279"/>
                  </a:cubicBezTo>
                  <a:cubicBezTo>
                    <a:pt x="1839" y="4280"/>
                    <a:pt x="1835" y="4280"/>
                    <a:pt x="1831" y="4280"/>
                  </a:cubicBezTo>
                  <a:cubicBezTo>
                    <a:pt x="1769" y="4280"/>
                    <a:pt x="1651" y="4160"/>
                    <a:pt x="1598" y="4072"/>
                  </a:cubicBezTo>
                  <a:cubicBezTo>
                    <a:pt x="1523" y="3921"/>
                    <a:pt x="1504" y="3733"/>
                    <a:pt x="1391" y="3621"/>
                  </a:cubicBezTo>
                  <a:cubicBezTo>
                    <a:pt x="1128" y="3358"/>
                    <a:pt x="1091" y="3245"/>
                    <a:pt x="1335" y="2963"/>
                  </a:cubicBezTo>
                  <a:lnTo>
                    <a:pt x="1335" y="2963"/>
                  </a:lnTo>
                  <a:cubicBezTo>
                    <a:pt x="1391" y="3000"/>
                    <a:pt x="1467" y="3038"/>
                    <a:pt x="1542" y="3113"/>
                  </a:cubicBezTo>
                  <a:cubicBezTo>
                    <a:pt x="1842" y="3282"/>
                    <a:pt x="2218" y="3301"/>
                    <a:pt x="2294" y="3771"/>
                  </a:cubicBezTo>
                  <a:cubicBezTo>
                    <a:pt x="2369" y="3921"/>
                    <a:pt x="2519" y="4034"/>
                    <a:pt x="2707" y="4053"/>
                  </a:cubicBezTo>
                  <a:cubicBezTo>
                    <a:pt x="2839" y="4053"/>
                    <a:pt x="2951" y="3827"/>
                    <a:pt x="3064" y="3696"/>
                  </a:cubicBezTo>
                  <a:cubicBezTo>
                    <a:pt x="3121" y="3621"/>
                    <a:pt x="3158" y="3545"/>
                    <a:pt x="3177" y="3470"/>
                  </a:cubicBezTo>
                  <a:cubicBezTo>
                    <a:pt x="3249" y="3144"/>
                    <a:pt x="3409" y="2905"/>
                    <a:pt x="3774" y="2905"/>
                  </a:cubicBezTo>
                  <a:cubicBezTo>
                    <a:pt x="3788" y="2905"/>
                    <a:pt x="3802" y="2906"/>
                    <a:pt x="3816" y="2906"/>
                  </a:cubicBezTo>
                  <a:cubicBezTo>
                    <a:pt x="3741" y="3282"/>
                    <a:pt x="4004" y="3395"/>
                    <a:pt x="4286" y="3489"/>
                  </a:cubicBezTo>
                  <a:cubicBezTo>
                    <a:pt x="4549" y="3207"/>
                    <a:pt x="4549" y="2906"/>
                    <a:pt x="4248" y="2361"/>
                  </a:cubicBezTo>
                  <a:cubicBezTo>
                    <a:pt x="4417" y="2324"/>
                    <a:pt x="4587" y="2286"/>
                    <a:pt x="4756" y="2230"/>
                  </a:cubicBezTo>
                  <a:cubicBezTo>
                    <a:pt x="4868" y="2173"/>
                    <a:pt x="4981" y="2098"/>
                    <a:pt x="5056" y="1985"/>
                  </a:cubicBezTo>
                  <a:cubicBezTo>
                    <a:pt x="5263" y="1647"/>
                    <a:pt x="5226" y="1516"/>
                    <a:pt x="4925" y="1140"/>
                  </a:cubicBezTo>
                  <a:cubicBezTo>
                    <a:pt x="4944" y="989"/>
                    <a:pt x="4906" y="839"/>
                    <a:pt x="4831" y="707"/>
                  </a:cubicBezTo>
                  <a:cubicBezTo>
                    <a:pt x="4756" y="595"/>
                    <a:pt x="4643" y="519"/>
                    <a:pt x="4511" y="463"/>
                  </a:cubicBezTo>
                  <a:cubicBezTo>
                    <a:pt x="4211" y="350"/>
                    <a:pt x="3910" y="237"/>
                    <a:pt x="3628" y="87"/>
                  </a:cubicBezTo>
                  <a:cubicBezTo>
                    <a:pt x="3546" y="30"/>
                    <a:pt x="3449" y="1"/>
                    <a:pt x="33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111"/>
            <p:cNvSpPr/>
            <p:nvPr/>
          </p:nvSpPr>
          <p:spPr>
            <a:xfrm rot="-126920">
              <a:off x="5581368" y="3676982"/>
              <a:ext cx="300761" cy="860047"/>
            </a:xfrm>
            <a:custGeom>
              <a:avLst/>
              <a:gdLst/>
              <a:ahLst/>
              <a:cxnLst/>
              <a:rect l="l" t="t" r="r" b="b"/>
              <a:pathLst>
                <a:path w="3760" h="10752" extrusionOk="0">
                  <a:moveTo>
                    <a:pt x="0" y="1"/>
                  </a:moveTo>
                  <a:lnTo>
                    <a:pt x="0" y="1"/>
                  </a:lnTo>
                  <a:cubicBezTo>
                    <a:pt x="301" y="489"/>
                    <a:pt x="790" y="734"/>
                    <a:pt x="978" y="1260"/>
                  </a:cubicBezTo>
                  <a:lnTo>
                    <a:pt x="621" y="978"/>
                  </a:lnTo>
                  <a:lnTo>
                    <a:pt x="621" y="978"/>
                  </a:lnTo>
                  <a:cubicBezTo>
                    <a:pt x="677" y="1166"/>
                    <a:pt x="733" y="1335"/>
                    <a:pt x="809" y="1504"/>
                  </a:cubicBezTo>
                  <a:cubicBezTo>
                    <a:pt x="1222" y="2313"/>
                    <a:pt x="1636" y="3140"/>
                    <a:pt x="2049" y="3948"/>
                  </a:cubicBezTo>
                  <a:cubicBezTo>
                    <a:pt x="2199" y="4230"/>
                    <a:pt x="2275" y="4549"/>
                    <a:pt x="2575" y="4775"/>
                  </a:cubicBezTo>
                  <a:cubicBezTo>
                    <a:pt x="2782" y="4963"/>
                    <a:pt x="2801" y="5395"/>
                    <a:pt x="2632" y="5696"/>
                  </a:cubicBezTo>
                  <a:cubicBezTo>
                    <a:pt x="2218" y="6579"/>
                    <a:pt x="1786" y="7444"/>
                    <a:pt x="1335" y="8308"/>
                  </a:cubicBezTo>
                  <a:cubicBezTo>
                    <a:pt x="1015" y="8966"/>
                    <a:pt x="658" y="9624"/>
                    <a:pt x="339" y="10301"/>
                  </a:cubicBezTo>
                  <a:cubicBezTo>
                    <a:pt x="301" y="10451"/>
                    <a:pt x="301" y="10601"/>
                    <a:pt x="339" y="10752"/>
                  </a:cubicBezTo>
                  <a:cubicBezTo>
                    <a:pt x="733" y="10188"/>
                    <a:pt x="1091" y="9699"/>
                    <a:pt x="1410" y="9211"/>
                  </a:cubicBezTo>
                  <a:cubicBezTo>
                    <a:pt x="1636" y="8872"/>
                    <a:pt x="1861" y="8553"/>
                    <a:pt x="2068" y="8196"/>
                  </a:cubicBezTo>
                  <a:cubicBezTo>
                    <a:pt x="2481" y="7500"/>
                    <a:pt x="2989" y="6861"/>
                    <a:pt x="3008" y="5997"/>
                  </a:cubicBezTo>
                  <a:cubicBezTo>
                    <a:pt x="3008" y="5790"/>
                    <a:pt x="3120" y="5602"/>
                    <a:pt x="3308" y="5508"/>
                  </a:cubicBezTo>
                  <a:cubicBezTo>
                    <a:pt x="3759" y="5226"/>
                    <a:pt x="3759" y="4549"/>
                    <a:pt x="3308" y="4286"/>
                  </a:cubicBezTo>
                  <a:cubicBezTo>
                    <a:pt x="3120" y="4230"/>
                    <a:pt x="2951" y="4192"/>
                    <a:pt x="2763" y="4173"/>
                  </a:cubicBezTo>
                  <a:cubicBezTo>
                    <a:pt x="2688" y="4155"/>
                    <a:pt x="2632" y="4098"/>
                    <a:pt x="2613" y="4023"/>
                  </a:cubicBezTo>
                  <a:cubicBezTo>
                    <a:pt x="2594" y="3985"/>
                    <a:pt x="2651" y="3929"/>
                    <a:pt x="2688" y="3873"/>
                  </a:cubicBezTo>
                  <a:cubicBezTo>
                    <a:pt x="2707" y="3816"/>
                    <a:pt x="2763" y="3760"/>
                    <a:pt x="2745" y="3722"/>
                  </a:cubicBezTo>
                  <a:cubicBezTo>
                    <a:pt x="2538" y="3234"/>
                    <a:pt x="2350" y="2745"/>
                    <a:pt x="2105" y="2275"/>
                  </a:cubicBezTo>
                  <a:cubicBezTo>
                    <a:pt x="2049" y="2125"/>
                    <a:pt x="1880" y="2031"/>
                    <a:pt x="1786" y="1880"/>
                  </a:cubicBezTo>
                  <a:cubicBezTo>
                    <a:pt x="1448" y="1373"/>
                    <a:pt x="1128" y="847"/>
                    <a:pt x="809" y="358"/>
                  </a:cubicBezTo>
                  <a:cubicBezTo>
                    <a:pt x="639" y="95"/>
                    <a:pt x="376" y="2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111"/>
            <p:cNvSpPr/>
            <p:nvPr/>
          </p:nvSpPr>
          <p:spPr>
            <a:xfrm rot="-126920">
              <a:off x="3481774" y="3326563"/>
              <a:ext cx="481217" cy="287962"/>
            </a:xfrm>
            <a:custGeom>
              <a:avLst/>
              <a:gdLst/>
              <a:ahLst/>
              <a:cxnLst/>
              <a:rect l="l" t="t" r="r" b="b"/>
              <a:pathLst>
                <a:path w="6016" h="3600" extrusionOk="0">
                  <a:moveTo>
                    <a:pt x="4944" y="849"/>
                  </a:moveTo>
                  <a:lnTo>
                    <a:pt x="4944" y="849"/>
                  </a:lnTo>
                  <a:cubicBezTo>
                    <a:pt x="4540" y="2150"/>
                    <a:pt x="3330" y="3023"/>
                    <a:pt x="1991" y="3023"/>
                  </a:cubicBezTo>
                  <a:cubicBezTo>
                    <a:pt x="1898" y="3023"/>
                    <a:pt x="1805" y="3019"/>
                    <a:pt x="1711" y="3011"/>
                  </a:cubicBezTo>
                  <a:cubicBezTo>
                    <a:pt x="2595" y="1996"/>
                    <a:pt x="3722" y="1394"/>
                    <a:pt x="4944" y="849"/>
                  </a:cubicBezTo>
                  <a:close/>
                  <a:moveTo>
                    <a:pt x="5565" y="0"/>
                  </a:moveTo>
                  <a:cubicBezTo>
                    <a:pt x="5342" y="0"/>
                    <a:pt x="5130" y="119"/>
                    <a:pt x="4925" y="210"/>
                  </a:cubicBezTo>
                  <a:cubicBezTo>
                    <a:pt x="4267" y="492"/>
                    <a:pt x="3628" y="812"/>
                    <a:pt x="3027" y="1169"/>
                  </a:cubicBezTo>
                  <a:cubicBezTo>
                    <a:pt x="2068" y="1733"/>
                    <a:pt x="1129" y="2353"/>
                    <a:pt x="189" y="2954"/>
                  </a:cubicBezTo>
                  <a:cubicBezTo>
                    <a:pt x="114" y="2992"/>
                    <a:pt x="76" y="3105"/>
                    <a:pt x="1" y="3218"/>
                  </a:cubicBezTo>
                  <a:cubicBezTo>
                    <a:pt x="377" y="3311"/>
                    <a:pt x="715" y="3368"/>
                    <a:pt x="1035" y="3443"/>
                  </a:cubicBezTo>
                  <a:cubicBezTo>
                    <a:pt x="1152" y="3477"/>
                    <a:pt x="1284" y="3599"/>
                    <a:pt x="1391" y="3599"/>
                  </a:cubicBezTo>
                  <a:cubicBezTo>
                    <a:pt x="1404" y="3599"/>
                    <a:pt x="1417" y="3598"/>
                    <a:pt x="1429" y="3593"/>
                  </a:cubicBezTo>
                  <a:cubicBezTo>
                    <a:pt x="1515" y="3577"/>
                    <a:pt x="1600" y="3572"/>
                    <a:pt x="1685" y="3572"/>
                  </a:cubicBezTo>
                  <a:cubicBezTo>
                    <a:pt x="1805" y="3572"/>
                    <a:pt x="1924" y="3582"/>
                    <a:pt x="2044" y="3582"/>
                  </a:cubicBezTo>
                  <a:cubicBezTo>
                    <a:pt x="2229" y="3582"/>
                    <a:pt x="2417" y="3559"/>
                    <a:pt x="2613" y="3443"/>
                  </a:cubicBezTo>
                  <a:cubicBezTo>
                    <a:pt x="3027" y="3199"/>
                    <a:pt x="3516" y="3086"/>
                    <a:pt x="3948" y="2842"/>
                  </a:cubicBezTo>
                  <a:cubicBezTo>
                    <a:pt x="5000" y="2259"/>
                    <a:pt x="5583" y="1263"/>
                    <a:pt x="6015" y="191"/>
                  </a:cubicBezTo>
                  <a:cubicBezTo>
                    <a:pt x="5860" y="51"/>
                    <a:pt x="5710" y="0"/>
                    <a:pt x="55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111"/>
            <p:cNvSpPr/>
            <p:nvPr/>
          </p:nvSpPr>
          <p:spPr>
            <a:xfrm rot="-126920">
              <a:off x="3290640" y="2617906"/>
              <a:ext cx="395468" cy="398828"/>
            </a:xfrm>
            <a:custGeom>
              <a:avLst/>
              <a:gdLst/>
              <a:ahLst/>
              <a:cxnLst/>
              <a:rect l="l" t="t" r="r" b="b"/>
              <a:pathLst>
                <a:path w="4944" h="4986" extrusionOk="0">
                  <a:moveTo>
                    <a:pt x="245" y="0"/>
                  </a:moveTo>
                  <a:cubicBezTo>
                    <a:pt x="264" y="169"/>
                    <a:pt x="264" y="320"/>
                    <a:pt x="245" y="489"/>
                  </a:cubicBezTo>
                  <a:cubicBezTo>
                    <a:pt x="1" y="545"/>
                    <a:pt x="76" y="733"/>
                    <a:pt x="94" y="865"/>
                  </a:cubicBezTo>
                  <a:cubicBezTo>
                    <a:pt x="132" y="1410"/>
                    <a:pt x="226" y="1936"/>
                    <a:pt x="320" y="2481"/>
                  </a:cubicBezTo>
                  <a:cubicBezTo>
                    <a:pt x="452" y="3139"/>
                    <a:pt x="978" y="3684"/>
                    <a:pt x="1636" y="3797"/>
                  </a:cubicBezTo>
                  <a:cubicBezTo>
                    <a:pt x="1767" y="3834"/>
                    <a:pt x="1880" y="3910"/>
                    <a:pt x="1993" y="4004"/>
                  </a:cubicBezTo>
                  <a:cubicBezTo>
                    <a:pt x="2331" y="4379"/>
                    <a:pt x="2801" y="4605"/>
                    <a:pt x="3309" y="4643"/>
                  </a:cubicBezTo>
                  <a:cubicBezTo>
                    <a:pt x="3854" y="4699"/>
                    <a:pt x="4380" y="4718"/>
                    <a:pt x="4869" y="4981"/>
                  </a:cubicBezTo>
                  <a:cubicBezTo>
                    <a:pt x="4869" y="4984"/>
                    <a:pt x="4870" y="4986"/>
                    <a:pt x="4872" y="4986"/>
                  </a:cubicBezTo>
                  <a:cubicBezTo>
                    <a:pt x="4883" y="4986"/>
                    <a:pt x="4913" y="4958"/>
                    <a:pt x="4944" y="4943"/>
                  </a:cubicBezTo>
                  <a:lnTo>
                    <a:pt x="4643" y="4718"/>
                  </a:lnTo>
                  <a:lnTo>
                    <a:pt x="4493" y="4624"/>
                  </a:lnTo>
                  <a:lnTo>
                    <a:pt x="3703" y="4417"/>
                  </a:lnTo>
                  <a:cubicBezTo>
                    <a:pt x="3666" y="4492"/>
                    <a:pt x="3539" y="4539"/>
                    <a:pt x="3367" y="4539"/>
                  </a:cubicBezTo>
                  <a:cubicBezTo>
                    <a:pt x="3196" y="4539"/>
                    <a:pt x="2980" y="4492"/>
                    <a:pt x="2763" y="4379"/>
                  </a:cubicBezTo>
                  <a:cubicBezTo>
                    <a:pt x="2500" y="4210"/>
                    <a:pt x="2237" y="4022"/>
                    <a:pt x="1974" y="3797"/>
                  </a:cubicBezTo>
                  <a:lnTo>
                    <a:pt x="2030" y="3722"/>
                  </a:lnTo>
                  <a:cubicBezTo>
                    <a:pt x="2369" y="3797"/>
                    <a:pt x="2688" y="3872"/>
                    <a:pt x="3027" y="3928"/>
                  </a:cubicBezTo>
                  <a:cubicBezTo>
                    <a:pt x="3061" y="3937"/>
                    <a:pt x="3098" y="3940"/>
                    <a:pt x="3135" y="3940"/>
                  </a:cubicBezTo>
                  <a:cubicBezTo>
                    <a:pt x="3203" y="3940"/>
                    <a:pt x="3274" y="3931"/>
                    <a:pt x="3336" y="3931"/>
                  </a:cubicBezTo>
                  <a:cubicBezTo>
                    <a:pt x="3393" y="3931"/>
                    <a:pt x="3443" y="3938"/>
                    <a:pt x="3478" y="3966"/>
                  </a:cubicBezTo>
                  <a:cubicBezTo>
                    <a:pt x="3564" y="4023"/>
                    <a:pt x="3633" y="4047"/>
                    <a:pt x="3690" y="4047"/>
                  </a:cubicBezTo>
                  <a:cubicBezTo>
                    <a:pt x="3857" y="4047"/>
                    <a:pt x="3920" y="3848"/>
                    <a:pt x="4004" y="3722"/>
                  </a:cubicBezTo>
                  <a:cubicBezTo>
                    <a:pt x="4117" y="3552"/>
                    <a:pt x="4004" y="3402"/>
                    <a:pt x="3797" y="3289"/>
                  </a:cubicBezTo>
                  <a:cubicBezTo>
                    <a:pt x="3120" y="2968"/>
                    <a:pt x="2382" y="2814"/>
                    <a:pt x="1638" y="2814"/>
                  </a:cubicBezTo>
                  <a:cubicBezTo>
                    <a:pt x="1556" y="2814"/>
                    <a:pt x="1474" y="2816"/>
                    <a:pt x="1391" y="2819"/>
                  </a:cubicBezTo>
                  <a:cubicBezTo>
                    <a:pt x="1429" y="2895"/>
                    <a:pt x="1448" y="2989"/>
                    <a:pt x="1485" y="3007"/>
                  </a:cubicBezTo>
                  <a:cubicBezTo>
                    <a:pt x="1636" y="3083"/>
                    <a:pt x="1786" y="3120"/>
                    <a:pt x="1955" y="3195"/>
                  </a:cubicBezTo>
                  <a:lnTo>
                    <a:pt x="1936" y="3383"/>
                  </a:lnTo>
                  <a:cubicBezTo>
                    <a:pt x="1805" y="3327"/>
                    <a:pt x="1655" y="3289"/>
                    <a:pt x="1504" y="3252"/>
                  </a:cubicBezTo>
                  <a:cubicBezTo>
                    <a:pt x="1128" y="3158"/>
                    <a:pt x="1015" y="2895"/>
                    <a:pt x="997" y="2556"/>
                  </a:cubicBezTo>
                  <a:cubicBezTo>
                    <a:pt x="997" y="2406"/>
                    <a:pt x="997" y="2256"/>
                    <a:pt x="978" y="2124"/>
                  </a:cubicBezTo>
                  <a:cubicBezTo>
                    <a:pt x="865" y="1560"/>
                    <a:pt x="734" y="977"/>
                    <a:pt x="602" y="414"/>
                  </a:cubicBezTo>
                  <a:cubicBezTo>
                    <a:pt x="564" y="263"/>
                    <a:pt x="564" y="0"/>
                    <a:pt x="2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111"/>
            <p:cNvSpPr/>
            <p:nvPr/>
          </p:nvSpPr>
          <p:spPr>
            <a:xfrm rot="-126920">
              <a:off x="3379830" y="2486147"/>
              <a:ext cx="258686" cy="280443"/>
            </a:xfrm>
            <a:custGeom>
              <a:avLst/>
              <a:gdLst/>
              <a:ahLst/>
              <a:cxnLst/>
              <a:rect l="l" t="t" r="r" b="b"/>
              <a:pathLst>
                <a:path w="3234" h="3506" extrusionOk="0">
                  <a:moveTo>
                    <a:pt x="94" y="1"/>
                  </a:moveTo>
                  <a:cubicBezTo>
                    <a:pt x="38" y="226"/>
                    <a:pt x="0" y="490"/>
                    <a:pt x="0" y="734"/>
                  </a:cubicBezTo>
                  <a:cubicBezTo>
                    <a:pt x="19" y="1241"/>
                    <a:pt x="94" y="1749"/>
                    <a:pt x="151" y="2256"/>
                  </a:cubicBezTo>
                  <a:cubicBezTo>
                    <a:pt x="151" y="2332"/>
                    <a:pt x="226" y="2388"/>
                    <a:pt x="264" y="2444"/>
                  </a:cubicBezTo>
                  <a:cubicBezTo>
                    <a:pt x="339" y="2519"/>
                    <a:pt x="395" y="2595"/>
                    <a:pt x="433" y="2670"/>
                  </a:cubicBezTo>
                  <a:cubicBezTo>
                    <a:pt x="602" y="3027"/>
                    <a:pt x="921" y="3271"/>
                    <a:pt x="1297" y="3365"/>
                  </a:cubicBezTo>
                  <a:lnTo>
                    <a:pt x="1335" y="3159"/>
                  </a:lnTo>
                  <a:cubicBezTo>
                    <a:pt x="1654" y="3271"/>
                    <a:pt x="1974" y="3365"/>
                    <a:pt x="2293" y="3459"/>
                  </a:cubicBezTo>
                  <a:cubicBezTo>
                    <a:pt x="2427" y="3491"/>
                    <a:pt x="2560" y="3506"/>
                    <a:pt x="2692" y="3506"/>
                  </a:cubicBezTo>
                  <a:cubicBezTo>
                    <a:pt x="2876" y="3506"/>
                    <a:pt x="3058" y="3476"/>
                    <a:pt x="3233" y="3422"/>
                  </a:cubicBezTo>
                  <a:cubicBezTo>
                    <a:pt x="2970" y="3177"/>
                    <a:pt x="2651" y="3008"/>
                    <a:pt x="2312" y="2914"/>
                  </a:cubicBezTo>
                  <a:cubicBezTo>
                    <a:pt x="2106" y="2858"/>
                    <a:pt x="1824" y="2783"/>
                    <a:pt x="1748" y="2632"/>
                  </a:cubicBezTo>
                  <a:cubicBezTo>
                    <a:pt x="1598" y="2256"/>
                    <a:pt x="1297" y="2012"/>
                    <a:pt x="1128" y="1692"/>
                  </a:cubicBezTo>
                  <a:cubicBezTo>
                    <a:pt x="1109" y="1617"/>
                    <a:pt x="1091" y="1542"/>
                    <a:pt x="1072" y="1486"/>
                  </a:cubicBezTo>
                  <a:lnTo>
                    <a:pt x="940" y="1580"/>
                  </a:lnTo>
                  <a:lnTo>
                    <a:pt x="1015" y="2238"/>
                  </a:lnTo>
                  <a:cubicBezTo>
                    <a:pt x="790" y="2144"/>
                    <a:pt x="809" y="2144"/>
                    <a:pt x="827" y="1411"/>
                  </a:cubicBezTo>
                  <a:cubicBezTo>
                    <a:pt x="846" y="1110"/>
                    <a:pt x="809" y="790"/>
                    <a:pt x="790" y="490"/>
                  </a:cubicBezTo>
                  <a:lnTo>
                    <a:pt x="696" y="546"/>
                  </a:lnTo>
                  <a:lnTo>
                    <a:pt x="9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111"/>
            <p:cNvSpPr/>
            <p:nvPr/>
          </p:nvSpPr>
          <p:spPr>
            <a:xfrm rot="-126920">
              <a:off x="5288207" y="3910498"/>
              <a:ext cx="257166" cy="161499"/>
            </a:xfrm>
            <a:custGeom>
              <a:avLst/>
              <a:gdLst/>
              <a:ahLst/>
              <a:cxnLst/>
              <a:rect l="l" t="t" r="r" b="b"/>
              <a:pathLst>
                <a:path w="3215" h="2019" extrusionOk="0">
                  <a:moveTo>
                    <a:pt x="3069" y="0"/>
                  </a:moveTo>
                  <a:cubicBezTo>
                    <a:pt x="3055" y="0"/>
                    <a:pt x="3041" y="3"/>
                    <a:pt x="3027" y="8"/>
                  </a:cubicBezTo>
                  <a:lnTo>
                    <a:pt x="1" y="1323"/>
                  </a:lnTo>
                  <a:cubicBezTo>
                    <a:pt x="57" y="1398"/>
                    <a:pt x="132" y="1474"/>
                    <a:pt x="207" y="1568"/>
                  </a:cubicBezTo>
                  <a:cubicBezTo>
                    <a:pt x="459" y="1877"/>
                    <a:pt x="662" y="2018"/>
                    <a:pt x="922" y="2018"/>
                  </a:cubicBezTo>
                  <a:cubicBezTo>
                    <a:pt x="1090" y="2018"/>
                    <a:pt x="1280" y="1960"/>
                    <a:pt x="1523" y="1849"/>
                  </a:cubicBezTo>
                  <a:cubicBezTo>
                    <a:pt x="2012" y="1643"/>
                    <a:pt x="2444" y="1267"/>
                    <a:pt x="2745" y="816"/>
                  </a:cubicBezTo>
                  <a:cubicBezTo>
                    <a:pt x="2858" y="628"/>
                    <a:pt x="3046" y="496"/>
                    <a:pt x="2839" y="289"/>
                  </a:cubicBezTo>
                  <a:lnTo>
                    <a:pt x="3215" y="64"/>
                  </a:lnTo>
                  <a:cubicBezTo>
                    <a:pt x="3158" y="22"/>
                    <a:pt x="3112" y="0"/>
                    <a:pt x="30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111"/>
            <p:cNvSpPr/>
            <p:nvPr/>
          </p:nvSpPr>
          <p:spPr>
            <a:xfrm rot="-126920">
              <a:off x="3601007" y="2435419"/>
              <a:ext cx="302280" cy="139502"/>
            </a:xfrm>
            <a:custGeom>
              <a:avLst/>
              <a:gdLst/>
              <a:ahLst/>
              <a:cxnLst/>
              <a:rect l="l" t="t" r="r" b="b"/>
              <a:pathLst>
                <a:path w="3779" h="1744" extrusionOk="0">
                  <a:moveTo>
                    <a:pt x="1128" y="278"/>
                  </a:moveTo>
                  <a:lnTo>
                    <a:pt x="1392" y="616"/>
                  </a:lnTo>
                  <a:lnTo>
                    <a:pt x="1373" y="710"/>
                  </a:lnTo>
                  <a:lnTo>
                    <a:pt x="640" y="541"/>
                  </a:lnTo>
                  <a:lnTo>
                    <a:pt x="640" y="428"/>
                  </a:lnTo>
                  <a:lnTo>
                    <a:pt x="1128" y="278"/>
                  </a:lnTo>
                  <a:close/>
                  <a:moveTo>
                    <a:pt x="842" y="1"/>
                  </a:moveTo>
                  <a:cubicBezTo>
                    <a:pt x="775" y="1"/>
                    <a:pt x="707" y="5"/>
                    <a:pt x="640" y="14"/>
                  </a:cubicBezTo>
                  <a:cubicBezTo>
                    <a:pt x="283" y="90"/>
                    <a:pt x="20" y="390"/>
                    <a:pt x="1" y="747"/>
                  </a:cubicBezTo>
                  <a:lnTo>
                    <a:pt x="301" y="616"/>
                  </a:lnTo>
                  <a:cubicBezTo>
                    <a:pt x="535" y="881"/>
                    <a:pt x="873" y="1030"/>
                    <a:pt x="1228" y="1030"/>
                  </a:cubicBezTo>
                  <a:cubicBezTo>
                    <a:pt x="1301" y="1030"/>
                    <a:pt x="1374" y="1023"/>
                    <a:pt x="1448" y="1011"/>
                  </a:cubicBezTo>
                  <a:cubicBezTo>
                    <a:pt x="1560" y="989"/>
                    <a:pt x="1673" y="978"/>
                    <a:pt x="1786" y="978"/>
                  </a:cubicBezTo>
                  <a:cubicBezTo>
                    <a:pt x="2164" y="978"/>
                    <a:pt x="2535" y="1098"/>
                    <a:pt x="2839" y="1330"/>
                  </a:cubicBezTo>
                  <a:cubicBezTo>
                    <a:pt x="3064" y="1499"/>
                    <a:pt x="3328" y="1612"/>
                    <a:pt x="3534" y="1744"/>
                  </a:cubicBezTo>
                  <a:lnTo>
                    <a:pt x="3779" y="1368"/>
                  </a:lnTo>
                  <a:cubicBezTo>
                    <a:pt x="3384" y="917"/>
                    <a:pt x="2858" y="804"/>
                    <a:pt x="2294" y="804"/>
                  </a:cubicBezTo>
                  <a:cubicBezTo>
                    <a:pt x="2219" y="785"/>
                    <a:pt x="2143" y="729"/>
                    <a:pt x="2106" y="653"/>
                  </a:cubicBezTo>
                  <a:cubicBezTo>
                    <a:pt x="1808" y="240"/>
                    <a:pt x="1335" y="1"/>
                    <a:pt x="8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111"/>
            <p:cNvSpPr/>
            <p:nvPr/>
          </p:nvSpPr>
          <p:spPr>
            <a:xfrm rot="-126920">
              <a:off x="3591995" y="4568258"/>
              <a:ext cx="159499" cy="193655"/>
            </a:xfrm>
            <a:custGeom>
              <a:avLst/>
              <a:gdLst/>
              <a:ahLst/>
              <a:cxnLst/>
              <a:rect l="l" t="t" r="r" b="b"/>
              <a:pathLst>
                <a:path w="1994" h="2421" extrusionOk="0">
                  <a:moveTo>
                    <a:pt x="1993" y="1"/>
                  </a:moveTo>
                  <a:cubicBezTo>
                    <a:pt x="1749" y="208"/>
                    <a:pt x="1429" y="358"/>
                    <a:pt x="1110" y="433"/>
                  </a:cubicBezTo>
                  <a:cubicBezTo>
                    <a:pt x="471" y="527"/>
                    <a:pt x="1" y="1091"/>
                    <a:pt x="1" y="1749"/>
                  </a:cubicBezTo>
                  <a:cubicBezTo>
                    <a:pt x="29" y="2159"/>
                    <a:pt x="249" y="2420"/>
                    <a:pt x="532" y="2420"/>
                  </a:cubicBezTo>
                  <a:cubicBezTo>
                    <a:pt x="625" y="2420"/>
                    <a:pt x="725" y="2392"/>
                    <a:pt x="828" y="2332"/>
                  </a:cubicBezTo>
                  <a:cubicBezTo>
                    <a:pt x="715" y="2181"/>
                    <a:pt x="602" y="2087"/>
                    <a:pt x="508" y="1937"/>
                  </a:cubicBezTo>
                  <a:cubicBezTo>
                    <a:pt x="215" y="1551"/>
                    <a:pt x="781" y="808"/>
                    <a:pt x="1298" y="808"/>
                  </a:cubicBezTo>
                  <a:cubicBezTo>
                    <a:pt x="1310" y="808"/>
                    <a:pt x="1323" y="808"/>
                    <a:pt x="1335" y="809"/>
                  </a:cubicBezTo>
                  <a:cubicBezTo>
                    <a:pt x="1371" y="815"/>
                    <a:pt x="1407" y="817"/>
                    <a:pt x="1443" y="817"/>
                  </a:cubicBezTo>
                  <a:cubicBezTo>
                    <a:pt x="1650" y="817"/>
                    <a:pt x="1849" y="728"/>
                    <a:pt x="1993" y="584"/>
                  </a:cubicBezTo>
                  <a:lnTo>
                    <a:pt x="199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111"/>
            <p:cNvSpPr/>
            <p:nvPr/>
          </p:nvSpPr>
          <p:spPr>
            <a:xfrm rot="-126920">
              <a:off x="5491054" y="4518329"/>
              <a:ext cx="126383" cy="236129"/>
            </a:xfrm>
            <a:custGeom>
              <a:avLst/>
              <a:gdLst/>
              <a:ahLst/>
              <a:cxnLst/>
              <a:rect l="l" t="t" r="r" b="b"/>
              <a:pathLst>
                <a:path w="1580" h="2952" extrusionOk="0">
                  <a:moveTo>
                    <a:pt x="1504" y="0"/>
                  </a:moveTo>
                  <a:cubicBezTo>
                    <a:pt x="1034" y="339"/>
                    <a:pt x="865" y="865"/>
                    <a:pt x="733" y="1372"/>
                  </a:cubicBezTo>
                  <a:cubicBezTo>
                    <a:pt x="621" y="1805"/>
                    <a:pt x="414" y="2199"/>
                    <a:pt x="132" y="2556"/>
                  </a:cubicBezTo>
                  <a:cubicBezTo>
                    <a:pt x="0" y="2650"/>
                    <a:pt x="19" y="2838"/>
                    <a:pt x="151" y="2932"/>
                  </a:cubicBezTo>
                  <a:cubicBezTo>
                    <a:pt x="164" y="2946"/>
                    <a:pt x="186" y="2952"/>
                    <a:pt x="213" y="2952"/>
                  </a:cubicBezTo>
                  <a:cubicBezTo>
                    <a:pt x="298" y="2952"/>
                    <a:pt x="432" y="2891"/>
                    <a:pt x="489" y="2820"/>
                  </a:cubicBezTo>
                  <a:cubicBezTo>
                    <a:pt x="602" y="2669"/>
                    <a:pt x="677" y="2500"/>
                    <a:pt x="733" y="2331"/>
                  </a:cubicBezTo>
                  <a:cubicBezTo>
                    <a:pt x="1034" y="1579"/>
                    <a:pt x="1297" y="808"/>
                    <a:pt x="1579" y="38"/>
                  </a:cubicBezTo>
                  <a:lnTo>
                    <a:pt x="15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111"/>
            <p:cNvSpPr/>
            <p:nvPr/>
          </p:nvSpPr>
          <p:spPr>
            <a:xfrm rot="-126920">
              <a:off x="3510014" y="2455297"/>
              <a:ext cx="118864" cy="142941"/>
            </a:xfrm>
            <a:custGeom>
              <a:avLst/>
              <a:gdLst/>
              <a:ahLst/>
              <a:cxnLst/>
              <a:rect l="l" t="t" r="r" b="b"/>
              <a:pathLst>
                <a:path w="1486" h="1787" extrusionOk="0">
                  <a:moveTo>
                    <a:pt x="188" y="1"/>
                  </a:moveTo>
                  <a:cubicBezTo>
                    <a:pt x="0" y="734"/>
                    <a:pt x="263" y="1429"/>
                    <a:pt x="846" y="1730"/>
                  </a:cubicBezTo>
                  <a:cubicBezTo>
                    <a:pt x="940" y="1768"/>
                    <a:pt x="1053" y="1786"/>
                    <a:pt x="1166" y="1786"/>
                  </a:cubicBezTo>
                  <a:cubicBezTo>
                    <a:pt x="1184" y="1692"/>
                    <a:pt x="1184" y="1598"/>
                    <a:pt x="1203" y="1504"/>
                  </a:cubicBezTo>
                  <a:cubicBezTo>
                    <a:pt x="1203" y="1486"/>
                    <a:pt x="1222" y="1467"/>
                    <a:pt x="1241" y="1448"/>
                  </a:cubicBezTo>
                  <a:lnTo>
                    <a:pt x="1485" y="1392"/>
                  </a:lnTo>
                  <a:cubicBezTo>
                    <a:pt x="1473" y="1112"/>
                    <a:pt x="1453" y="997"/>
                    <a:pt x="1338" y="997"/>
                  </a:cubicBezTo>
                  <a:cubicBezTo>
                    <a:pt x="1276" y="997"/>
                    <a:pt x="1185" y="1031"/>
                    <a:pt x="1053" y="1091"/>
                  </a:cubicBezTo>
                  <a:cubicBezTo>
                    <a:pt x="921" y="1128"/>
                    <a:pt x="790" y="1147"/>
                    <a:pt x="658" y="1147"/>
                  </a:cubicBezTo>
                  <a:lnTo>
                    <a:pt x="658" y="1072"/>
                  </a:lnTo>
                  <a:lnTo>
                    <a:pt x="846" y="959"/>
                  </a:lnTo>
                  <a:cubicBezTo>
                    <a:pt x="620" y="640"/>
                    <a:pt x="395" y="320"/>
                    <a:pt x="1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111"/>
            <p:cNvSpPr/>
            <p:nvPr/>
          </p:nvSpPr>
          <p:spPr>
            <a:xfrm rot="-126920">
              <a:off x="3753748" y="2331642"/>
              <a:ext cx="123344" cy="65431"/>
            </a:xfrm>
            <a:custGeom>
              <a:avLst/>
              <a:gdLst/>
              <a:ahLst/>
              <a:cxnLst/>
              <a:rect l="l" t="t" r="r" b="b"/>
              <a:pathLst>
                <a:path w="1542" h="818" extrusionOk="0">
                  <a:moveTo>
                    <a:pt x="71" y="1"/>
                  </a:moveTo>
                  <a:cubicBezTo>
                    <a:pt x="47" y="1"/>
                    <a:pt x="24" y="2"/>
                    <a:pt x="0" y="3"/>
                  </a:cubicBezTo>
                  <a:cubicBezTo>
                    <a:pt x="132" y="154"/>
                    <a:pt x="207" y="285"/>
                    <a:pt x="320" y="379"/>
                  </a:cubicBezTo>
                  <a:cubicBezTo>
                    <a:pt x="523" y="667"/>
                    <a:pt x="847" y="817"/>
                    <a:pt x="1198" y="817"/>
                  </a:cubicBezTo>
                  <a:cubicBezTo>
                    <a:pt x="1237" y="817"/>
                    <a:pt x="1276" y="815"/>
                    <a:pt x="1316" y="812"/>
                  </a:cubicBezTo>
                  <a:cubicBezTo>
                    <a:pt x="1391" y="793"/>
                    <a:pt x="1466" y="755"/>
                    <a:pt x="1541" y="699"/>
                  </a:cubicBezTo>
                  <a:cubicBezTo>
                    <a:pt x="1485" y="624"/>
                    <a:pt x="1410" y="567"/>
                    <a:pt x="1335" y="511"/>
                  </a:cubicBezTo>
                  <a:cubicBezTo>
                    <a:pt x="1128" y="454"/>
                    <a:pt x="940" y="379"/>
                    <a:pt x="771" y="285"/>
                  </a:cubicBezTo>
                  <a:cubicBezTo>
                    <a:pt x="581" y="96"/>
                    <a:pt x="329" y="1"/>
                    <a:pt x="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111"/>
            <p:cNvSpPr/>
            <p:nvPr/>
          </p:nvSpPr>
          <p:spPr>
            <a:xfrm rot="-126920">
              <a:off x="5562387" y="4122621"/>
              <a:ext cx="147421" cy="248127"/>
            </a:xfrm>
            <a:custGeom>
              <a:avLst/>
              <a:gdLst/>
              <a:ahLst/>
              <a:cxnLst/>
              <a:rect l="l" t="t" r="r" b="b"/>
              <a:pathLst>
                <a:path w="1843" h="3102" extrusionOk="0">
                  <a:moveTo>
                    <a:pt x="1843" y="1"/>
                  </a:moveTo>
                  <a:lnTo>
                    <a:pt x="1843" y="1"/>
                  </a:lnTo>
                  <a:cubicBezTo>
                    <a:pt x="1786" y="57"/>
                    <a:pt x="1730" y="113"/>
                    <a:pt x="1692" y="170"/>
                  </a:cubicBezTo>
                  <a:cubicBezTo>
                    <a:pt x="1147" y="1072"/>
                    <a:pt x="621" y="1974"/>
                    <a:pt x="76" y="2858"/>
                  </a:cubicBezTo>
                  <a:cubicBezTo>
                    <a:pt x="59" y="2927"/>
                    <a:pt x="25" y="2996"/>
                    <a:pt x="5" y="3080"/>
                  </a:cubicBezTo>
                  <a:lnTo>
                    <a:pt x="5" y="3080"/>
                  </a:lnTo>
                  <a:cubicBezTo>
                    <a:pt x="60" y="3042"/>
                    <a:pt x="115" y="2988"/>
                    <a:pt x="151" y="2952"/>
                  </a:cubicBezTo>
                  <a:cubicBezTo>
                    <a:pt x="696" y="2049"/>
                    <a:pt x="1241" y="1147"/>
                    <a:pt x="1786" y="245"/>
                  </a:cubicBezTo>
                  <a:cubicBezTo>
                    <a:pt x="1805" y="170"/>
                    <a:pt x="1824" y="95"/>
                    <a:pt x="1843" y="1"/>
                  </a:cubicBezTo>
                  <a:close/>
                  <a:moveTo>
                    <a:pt x="5" y="3080"/>
                  </a:moveTo>
                  <a:lnTo>
                    <a:pt x="5" y="3080"/>
                  </a:lnTo>
                  <a:cubicBezTo>
                    <a:pt x="4" y="3081"/>
                    <a:pt x="2" y="3082"/>
                    <a:pt x="1" y="3083"/>
                  </a:cubicBezTo>
                  <a:lnTo>
                    <a:pt x="1" y="3102"/>
                  </a:lnTo>
                  <a:cubicBezTo>
                    <a:pt x="2" y="3094"/>
                    <a:pt x="4" y="3087"/>
                    <a:pt x="5" y="308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111"/>
            <p:cNvSpPr/>
            <p:nvPr/>
          </p:nvSpPr>
          <p:spPr>
            <a:xfrm rot="-126920">
              <a:off x="3158515" y="2670219"/>
              <a:ext cx="103826" cy="231570"/>
            </a:xfrm>
            <a:custGeom>
              <a:avLst/>
              <a:gdLst/>
              <a:ahLst/>
              <a:cxnLst/>
              <a:rect l="l" t="t" r="r" b="b"/>
              <a:pathLst>
                <a:path w="1298" h="2895" extrusionOk="0">
                  <a:moveTo>
                    <a:pt x="1297" y="0"/>
                  </a:moveTo>
                  <a:lnTo>
                    <a:pt x="1297" y="0"/>
                  </a:lnTo>
                  <a:cubicBezTo>
                    <a:pt x="545" y="827"/>
                    <a:pt x="0" y="1730"/>
                    <a:pt x="38" y="2895"/>
                  </a:cubicBezTo>
                  <a:cubicBezTo>
                    <a:pt x="132" y="1786"/>
                    <a:pt x="658" y="884"/>
                    <a:pt x="12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111"/>
            <p:cNvSpPr/>
            <p:nvPr/>
          </p:nvSpPr>
          <p:spPr>
            <a:xfrm rot="-126920">
              <a:off x="3945801" y="4280212"/>
              <a:ext cx="61672" cy="213572"/>
            </a:xfrm>
            <a:custGeom>
              <a:avLst/>
              <a:gdLst/>
              <a:ahLst/>
              <a:cxnLst/>
              <a:rect l="l" t="t" r="r" b="b"/>
              <a:pathLst>
                <a:path w="771" h="2670" extrusionOk="0">
                  <a:moveTo>
                    <a:pt x="658" y="1"/>
                  </a:moveTo>
                  <a:lnTo>
                    <a:pt x="658" y="1"/>
                  </a:lnTo>
                  <a:cubicBezTo>
                    <a:pt x="433" y="884"/>
                    <a:pt x="207" y="1767"/>
                    <a:pt x="0" y="2670"/>
                  </a:cubicBezTo>
                  <a:cubicBezTo>
                    <a:pt x="414" y="1899"/>
                    <a:pt x="771" y="189"/>
                    <a:pt x="6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111"/>
            <p:cNvSpPr/>
            <p:nvPr/>
          </p:nvSpPr>
          <p:spPr>
            <a:xfrm rot="-126920">
              <a:off x="3432511" y="3781762"/>
              <a:ext cx="54233" cy="219651"/>
            </a:xfrm>
            <a:custGeom>
              <a:avLst/>
              <a:gdLst/>
              <a:ahLst/>
              <a:cxnLst/>
              <a:rect l="l" t="t" r="r" b="b"/>
              <a:pathLst>
                <a:path w="678" h="2746" extrusionOk="0">
                  <a:moveTo>
                    <a:pt x="677" y="1"/>
                  </a:moveTo>
                  <a:cubicBezTo>
                    <a:pt x="676" y="14"/>
                    <a:pt x="674" y="27"/>
                    <a:pt x="672" y="39"/>
                  </a:cubicBezTo>
                  <a:lnTo>
                    <a:pt x="672" y="39"/>
                  </a:lnTo>
                  <a:cubicBezTo>
                    <a:pt x="674" y="33"/>
                    <a:pt x="676" y="26"/>
                    <a:pt x="677" y="20"/>
                  </a:cubicBezTo>
                  <a:lnTo>
                    <a:pt x="677" y="1"/>
                  </a:lnTo>
                  <a:close/>
                  <a:moveTo>
                    <a:pt x="672" y="39"/>
                  </a:moveTo>
                  <a:lnTo>
                    <a:pt x="672" y="39"/>
                  </a:lnTo>
                  <a:cubicBezTo>
                    <a:pt x="448" y="935"/>
                    <a:pt x="225" y="1831"/>
                    <a:pt x="1" y="2726"/>
                  </a:cubicBezTo>
                  <a:lnTo>
                    <a:pt x="95" y="2745"/>
                  </a:lnTo>
                  <a:cubicBezTo>
                    <a:pt x="226" y="2256"/>
                    <a:pt x="395" y="1768"/>
                    <a:pt x="508" y="1260"/>
                  </a:cubicBezTo>
                  <a:cubicBezTo>
                    <a:pt x="599" y="859"/>
                    <a:pt x="620" y="458"/>
                    <a:pt x="672" y="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111"/>
            <p:cNvSpPr/>
            <p:nvPr/>
          </p:nvSpPr>
          <p:spPr>
            <a:xfrm rot="-126920">
              <a:off x="3918291" y="4279895"/>
              <a:ext cx="51193" cy="194055"/>
            </a:xfrm>
            <a:custGeom>
              <a:avLst/>
              <a:gdLst/>
              <a:ahLst/>
              <a:cxnLst/>
              <a:rect l="l" t="t" r="r" b="b"/>
              <a:pathLst>
                <a:path w="640" h="2426" extrusionOk="0">
                  <a:moveTo>
                    <a:pt x="471" y="1"/>
                  </a:moveTo>
                  <a:lnTo>
                    <a:pt x="471" y="1"/>
                  </a:lnTo>
                  <a:cubicBezTo>
                    <a:pt x="320" y="771"/>
                    <a:pt x="151" y="1617"/>
                    <a:pt x="1" y="2425"/>
                  </a:cubicBezTo>
                  <a:cubicBezTo>
                    <a:pt x="302" y="2087"/>
                    <a:pt x="640" y="245"/>
                    <a:pt x="4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111"/>
            <p:cNvSpPr/>
            <p:nvPr/>
          </p:nvSpPr>
          <p:spPr>
            <a:xfrm rot="-126920">
              <a:off x="3345007" y="4319331"/>
              <a:ext cx="42154" cy="187975"/>
            </a:xfrm>
            <a:custGeom>
              <a:avLst/>
              <a:gdLst/>
              <a:ahLst/>
              <a:cxnLst/>
              <a:rect l="l" t="t" r="r" b="b"/>
              <a:pathLst>
                <a:path w="527" h="2350" extrusionOk="0">
                  <a:moveTo>
                    <a:pt x="414" y="0"/>
                  </a:moveTo>
                  <a:lnTo>
                    <a:pt x="0" y="2350"/>
                  </a:lnTo>
                  <a:lnTo>
                    <a:pt x="150" y="2350"/>
                  </a:lnTo>
                  <a:lnTo>
                    <a:pt x="5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111"/>
            <p:cNvSpPr/>
            <p:nvPr/>
          </p:nvSpPr>
          <p:spPr>
            <a:xfrm rot="-126920">
              <a:off x="5908020" y="3785482"/>
              <a:ext cx="194055" cy="85749"/>
            </a:xfrm>
            <a:custGeom>
              <a:avLst/>
              <a:gdLst/>
              <a:ahLst/>
              <a:cxnLst/>
              <a:rect l="l" t="t" r="r" b="b"/>
              <a:pathLst>
                <a:path w="2426" h="1072" extrusionOk="0">
                  <a:moveTo>
                    <a:pt x="2369" y="1"/>
                  </a:moveTo>
                  <a:lnTo>
                    <a:pt x="1" y="997"/>
                  </a:lnTo>
                  <a:lnTo>
                    <a:pt x="19" y="1072"/>
                  </a:lnTo>
                  <a:lnTo>
                    <a:pt x="2425" y="113"/>
                  </a:lnTo>
                  <a:lnTo>
                    <a:pt x="236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111"/>
            <p:cNvSpPr/>
            <p:nvPr/>
          </p:nvSpPr>
          <p:spPr>
            <a:xfrm rot="-126920">
              <a:off x="3412335" y="3648197"/>
              <a:ext cx="156299" cy="116305"/>
            </a:xfrm>
            <a:custGeom>
              <a:avLst/>
              <a:gdLst/>
              <a:ahLst/>
              <a:cxnLst/>
              <a:rect l="l" t="t" r="r" b="b"/>
              <a:pathLst>
                <a:path w="1954" h="1454" extrusionOk="0">
                  <a:moveTo>
                    <a:pt x="36" y="1"/>
                  </a:moveTo>
                  <a:lnTo>
                    <a:pt x="36" y="1"/>
                  </a:lnTo>
                  <a:cubicBezTo>
                    <a:pt x="0" y="684"/>
                    <a:pt x="996" y="1453"/>
                    <a:pt x="1839" y="1453"/>
                  </a:cubicBezTo>
                  <a:cubicBezTo>
                    <a:pt x="1877" y="1453"/>
                    <a:pt x="1915" y="1451"/>
                    <a:pt x="1953" y="1448"/>
                  </a:cubicBezTo>
                  <a:cubicBezTo>
                    <a:pt x="1107" y="1223"/>
                    <a:pt x="356" y="922"/>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111"/>
            <p:cNvSpPr/>
            <p:nvPr/>
          </p:nvSpPr>
          <p:spPr>
            <a:xfrm rot="-126920">
              <a:off x="6217913" y="3457812"/>
              <a:ext cx="51193" cy="174457"/>
            </a:xfrm>
            <a:custGeom>
              <a:avLst/>
              <a:gdLst/>
              <a:ahLst/>
              <a:cxnLst/>
              <a:rect l="l" t="t" r="r" b="b"/>
              <a:pathLst>
                <a:path w="640" h="2181" extrusionOk="0">
                  <a:moveTo>
                    <a:pt x="490" y="0"/>
                  </a:moveTo>
                  <a:lnTo>
                    <a:pt x="1" y="2161"/>
                  </a:lnTo>
                  <a:lnTo>
                    <a:pt x="114" y="2180"/>
                  </a:lnTo>
                  <a:cubicBezTo>
                    <a:pt x="283" y="1466"/>
                    <a:pt x="452" y="752"/>
                    <a:pt x="640" y="19"/>
                  </a:cubicBezTo>
                  <a:lnTo>
                    <a:pt x="49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111"/>
            <p:cNvSpPr/>
            <p:nvPr/>
          </p:nvSpPr>
          <p:spPr>
            <a:xfrm rot="-126920">
              <a:off x="3467338" y="2966574"/>
              <a:ext cx="135342" cy="68231"/>
            </a:xfrm>
            <a:custGeom>
              <a:avLst/>
              <a:gdLst/>
              <a:ahLst/>
              <a:cxnLst/>
              <a:rect l="l" t="t" r="r" b="b"/>
              <a:pathLst>
                <a:path w="1692" h="853" extrusionOk="0">
                  <a:moveTo>
                    <a:pt x="0" y="0"/>
                  </a:moveTo>
                  <a:lnTo>
                    <a:pt x="0" y="0"/>
                  </a:lnTo>
                  <a:cubicBezTo>
                    <a:pt x="153" y="488"/>
                    <a:pt x="787" y="852"/>
                    <a:pt x="1332" y="852"/>
                  </a:cubicBezTo>
                  <a:cubicBezTo>
                    <a:pt x="1460" y="852"/>
                    <a:pt x="1582" y="832"/>
                    <a:pt x="1692" y="790"/>
                  </a:cubicBezTo>
                  <a:lnTo>
                    <a:pt x="1692" y="790"/>
                  </a:lnTo>
                  <a:cubicBezTo>
                    <a:pt x="1673" y="790"/>
                    <a:pt x="1653" y="791"/>
                    <a:pt x="1634" y="791"/>
                  </a:cubicBezTo>
                  <a:cubicBezTo>
                    <a:pt x="998" y="791"/>
                    <a:pt x="402" y="49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111"/>
            <p:cNvSpPr/>
            <p:nvPr/>
          </p:nvSpPr>
          <p:spPr>
            <a:xfrm rot="-126920">
              <a:off x="3815623" y="4365060"/>
              <a:ext cx="43674" cy="163978"/>
            </a:xfrm>
            <a:custGeom>
              <a:avLst/>
              <a:gdLst/>
              <a:ahLst/>
              <a:cxnLst/>
              <a:rect l="l" t="t" r="r" b="b"/>
              <a:pathLst>
                <a:path w="546" h="2050" extrusionOk="0">
                  <a:moveTo>
                    <a:pt x="527" y="1"/>
                  </a:moveTo>
                  <a:lnTo>
                    <a:pt x="0" y="2049"/>
                  </a:lnTo>
                  <a:cubicBezTo>
                    <a:pt x="357" y="1429"/>
                    <a:pt x="545" y="715"/>
                    <a:pt x="5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111"/>
            <p:cNvSpPr/>
            <p:nvPr/>
          </p:nvSpPr>
          <p:spPr>
            <a:xfrm rot="-126920">
              <a:off x="3167240" y="3143868"/>
              <a:ext cx="18078" cy="165418"/>
            </a:xfrm>
            <a:custGeom>
              <a:avLst/>
              <a:gdLst/>
              <a:ahLst/>
              <a:cxnLst/>
              <a:rect l="l" t="t" r="r" b="b"/>
              <a:pathLst>
                <a:path w="226" h="2068" extrusionOk="0">
                  <a:moveTo>
                    <a:pt x="226" y="0"/>
                  </a:moveTo>
                  <a:cubicBezTo>
                    <a:pt x="113" y="696"/>
                    <a:pt x="0" y="1372"/>
                    <a:pt x="151" y="2068"/>
                  </a:cubicBezTo>
                  <a:lnTo>
                    <a:pt x="226" y="2068"/>
                  </a:lnTo>
                  <a:lnTo>
                    <a:pt x="2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111"/>
            <p:cNvSpPr/>
            <p:nvPr/>
          </p:nvSpPr>
          <p:spPr>
            <a:xfrm rot="-126920">
              <a:off x="3191242" y="2740467"/>
              <a:ext cx="60152" cy="151980"/>
            </a:xfrm>
            <a:custGeom>
              <a:avLst/>
              <a:gdLst/>
              <a:ahLst/>
              <a:cxnLst/>
              <a:rect l="l" t="t" r="r" b="b"/>
              <a:pathLst>
                <a:path w="752" h="1900" extrusionOk="0">
                  <a:moveTo>
                    <a:pt x="752" y="1"/>
                  </a:moveTo>
                  <a:lnTo>
                    <a:pt x="752" y="1"/>
                  </a:lnTo>
                  <a:cubicBezTo>
                    <a:pt x="451" y="226"/>
                    <a:pt x="0" y="1486"/>
                    <a:pt x="75" y="1899"/>
                  </a:cubicBezTo>
                  <a:lnTo>
                    <a:pt x="75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111"/>
            <p:cNvSpPr/>
            <p:nvPr/>
          </p:nvSpPr>
          <p:spPr>
            <a:xfrm rot="-126920">
              <a:off x="5623674" y="4158888"/>
              <a:ext cx="96307" cy="153420"/>
            </a:xfrm>
            <a:custGeom>
              <a:avLst/>
              <a:gdLst/>
              <a:ahLst/>
              <a:cxnLst/>
              <a:rect l="l" t="t" r="r" b="b"/>
              <a:pathLst>
                <a:path w="1204" h="1918" extrusionOk="0">
                  <a:moveTo>
                    <a:pt x="1090" y="1"/>
                  </a:moveTo>
                  <a:lnTo>
                    <a:pt x="0" y="1861"/>
                  </a:lnTo>
                  <a:lnTo>
                    <a:pt x="75" y="1918"/>
                  </a:lnTo>
                  <a:lnTo>
                    <a:pt x="1203" y="76"/>
                  </a:lnTo>
                  <a:lnTo>
                    <a:pt x="109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111"/>
            <p:cNvSpPr/>
            <p:nvPr/>
          </p:nvSpPr>
          <p:spPr>
            <a:xfrm rot="-126920">
              <a:off x="3307519" y="4341643"/>
              <a:ext cx="48154" cy="150380"/>
            </a:xfrm>
            <a:custGeom>
              <a:avLst/>
              <a:gdLst/>
              <a:ahLst/>
              <a:cxnLst/>
              <a:rect l="l" t="t" r="r" b="b"/>
              <a:pathLst>
                <a:path w="602" h="1880" extrusionOk="0">
                  <a:moveTo>
                    <a:pt x="508" y="0"/>
                  </a:moveTo>
                  <a:lnTo>
                    <a:pt x="0" y="1842"/>
                  </a:lnTo>
                  <a:lnTo>
                    <a:pt x="132" y="1880"/>
                  </a:lnTo>
                  <a:cubicBezTo>
                    <a:pt x="282" y="1260"/>
                    <a:pt x="451" y="639"/>
                    <a:pt x="602" y="19"/>
                  </a:cubicBezTo>
                  <a:lnTo>
                    <a:pt x="50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111"/>
            <p:cNvSpPr/>
            <p:nvPr/>
          </p:nvSpPr>
          <p:spPr>
            <a:xfrm rot="-126920">
              <a:off x="3343280" y="2659860"/>
              <a:ext cx="46714" cy="159499"/>
            </a:xfrm>
            <a:custGeom>
              <a:avLst/>
              <a:gdLst/>
              <a:ahLst/>
              <a:cxnLst/>
              <a:rect l="l" t="t" r="r" b="b"/>
              <a:pathLst>
                <a:path w="584" h="1994" extrusionOk="0">
                  <a:moveTo>
                    <a:pt x="95" y="1"/>
                  </a:moveTo>
                  <a:lnTo>
                    <a:pt x="1" y="20"/>
                  </a:lnTo>
                  <a:cubicBezTo>
                    <a:pt x="170" y="678"/>
                    <a:pt x="320" y="1335"/>
                    <a:pt x="490" y="1993"/>
                  </a:cubicBezTo>
                  <a:lnTo>
                    <a:pt x="584" y="1974"/>
                  </a:lnTo>
                  <a:cubicBezTo>
                    <a:pt x="414" y="1317"/>
                    <a:pt x="264" y="659"/>
                    <a:pt x="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111"/>
            <p:cNvSpPr/>
            <p:nvPr/>
          </p:nvSpPr>
          <p:spPr>
            <a:xfrm rot="-126920">
              <a:off x="5569730" y="3858885"/>
              <a:ext cx="73670" cy="112865"/>
            </a:xfrm>
            <a:custGeom>
              <a:avLst/>
              <a:gdLst/>
              <a:ahLst/>
              <a:cxnLst/>
              <a:rect l="l" t="t" r="r" b="b"/>
              <a:pathLst>
                <a:path w="921" h="1411" extrusionOk="0">
                  <a:moveTo>
                    <a:pt x="94" y="1"/>
                  </a:moveTo>
                  <a:lnTo>
                    <a:pt x="0" y="38"/>
                  </a:lnTo>
                  <a:lnTo>
                    <a:pt x="846" y="1410"/>
                  </a:lnTo>
                  <a:lnTo>
                    <a:pt x="921" y="1392"/>
                  </a:lnTo>
                  <a:cubicBezTo>
                    <a:pt x="677" y="903"/>
                    <a:pt x="414" y="433"/>
                    <a:pt x="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111"/>
            <p:cNvSpPr/>
            <p:nvPr/>
          </p:nvSpPr>
          <p:spPr>
            <a:xfrm rot="-126920">
              <a:off x="3208909" y="4043297"/>
              <a:ext cx="25597" cy="132383"/>
            </a:xfrm>
            <a:custGeom>
              <a:avLst/>
              <a:gdLst/>
              <a:ahLst/>
              <a:cxnLst/>
              <a:rect l="l" t="t" r="r" b="b"/>
              <a:pathLst>
                <a:path w="320" h="1655" extrusionOk="0">
                  <a:moveTo>
                    <a:pt x="0" y="1"/>
                  </a:moveTo>
                  <a:lnTo>
                    <a:pt x="207" y="1655"/>
                  </a:lnTo>
                  <a:lnTo>
                    <a:pt x="320" y="1655"/>
                  </a:lnTo>
                  <a:lnTo>
                    <a:pt x="11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111"/>
            <p:cNvSpPr/>
            <p:nvPr/>
          </p:nvSpPr>
          <p:spPr>
            <a:xfrm rot="-126920">
              <a:off x="3618033" y="2385048"/>
              <a:ext cx="76790" cy="26477"/>
            </a:xfrm>
            <a:custGeom>
              <a:avLst/>
              <a:gdLst/>
              <a:ahLst/>
              <a:cxnLst/>
              <a:rect l="l" t="t" r="r" b="b"/>
              <a:pathLst>
                <a:path w="960" h="331" extrusionOk="0">
                  <a:moveTo>
                    <a:pt x="603" y="0"/>
                  </a:moveTo>
                  <a:cubicBezTo>
                    <a:pt x="369" y="0"/>
                    <a:pt x="136" y="121"/>
                    <a:pt x="1" y="330"/>
                  </a:cubicBezTo>
                  <a:lnTo>
                    <a:pt x="959" y="105"/>
                  </a:lnTo>
                  <a:cubicBezTo>
                    <a:pt x="849" y="34"/>
                    <a:pt x="726" y="0"/>
                    <a:pt x="6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111"/>
            <p:cNvSpPr/>
            <p:nvPr/>
          </p:nvSpPr>
          <p:spPr>
            <a:xfrm rot="-126920">
              <a:off x="3619827" y="2954211"/>
              <a:ext cx="91828" cy="42154"/>
            </a:xfrm>
            <a:custGeom>
              <a:avLst/>
              <a:gdLst/>
              <a:ahLst/>
              <a:cxnLst/>
              <a:rect l="l" t="t" r="r" b="b"/>
              <a:pathLst>
                <a:path w="1148" h="527" extrusionOk="0">
                  <a:moveTo>
                    <a:pt x="38" y="0"/>
                  </a:moveTo>
                  <a:lnTo>
                    <a:pt x="1" y="57"/>
                  </a:lnTo>
                  <a:lnTo>
                    <a:pt x="452" y="358"/>
                  </a:lnTo>
                  <a:lnTo>
                    <a:pt x="602" y="433"/>
                  </a:lnTo>
                  <a:lnTo>
                    <a:pt x="1147" y="527"/>
                  </a:lnTo>
                  <a:lnTo>
                    <a:pt x="1147" y="470"/>
                  </a:lnTo>
                  <a:lnTo>
                    <a:pt x="3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111"/>
            <p:cNvSpPr/>
            <p:nvPr/>
          </p:nvSpPr>
          <p:spPr>
            <a:xfrm rot="-126920">
              <a:off x="6262088" y="3505977"/>
              <a:ext cx="40635" cy="103826"/>
            </a:xfrm>
            <a:custGeom>
              <a:avLst/>
              <a:gdLst/>
              <a:ahLst/>
              <a:cxnLst/>
              <a:rect l="l" t="t" r="r" b="b"/>
              <a:pathLst>
                <a:path w="508" h="1298" extrusionOk="0">
                  <a:moveTo>
                    <a:pt x="414" y="0"/>
                  </a:moveTo>
                  <a:lnTo>
                    <a:pt x="0" y="1278"/>
                  </a:lnTo>
                  <a:lnTo>
                    <a:pt x="94" y="1297"/>
                  </a:lnTo>
                  <a:lnTo>
                    <a:pt x="508" y="38"/>
                  </a:lnTo>
                  <a:lnTo>
                    <a:pt x="4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111"/>
            <p:cNvSpPr/>
            <p:nvPr/>
          </p:nvSpPr>
          <p:spPr>
            <a:xfrm rot="-126920">
              <a:off x="5491306" y="4602670"/>
              <a:ext cx="37675" cy="82709"/>
            </a:xfrm>
            <a:custGeom>
              <a:avLst/>
              <a:gdLst/>
              <a:ahLst/>
              <a:cxnLst/>
              <a:rect l="l" t="t" r="r" b="b"/>
              <a:pathLst>
                <a:path w="471" h="1034" extrusionOk="0">
                  <a:moveTo>
                    <a:pt x="376" y="0"/>
                  </a:moveTo>
                  <a:lnTo>
                    <a:pt x="0" y="996"/>
                  </a:lnTo>
                  <a:lnTo>
                    <a:pt x="113" y="1034"/>
                  </a:lnTo>
                  <a:cubicBezTo>
                    <a:pt x="226" y="695"/>
                    <a:pt x="357" y="357"/>
                    <a:pt x="470" y="38"/>
                  </a:cubicBezTo>
                  <a:lnTo>
                    <a:pt x="3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111"/>
            <p:cNvSpPr/>
            <p:nvPr/>
          </p:nvSpPr>
          <p:spPr>
            <a:xfrm rot="-126920">
              <a:off x="5563724" y="3916689"/>
              <a:ext cx="49673" cy="79830"/>
            </a:xfrm>
            <a:custGeom>
              <a:avLst/>
              <a:gdLst/>
              <a:ahLst/>
              <a:cxnLst/>
              <a:rect l="l" t="t" r="r" b="b"/>
              <a:pathLst>
                <a:path w="621" h="998" extrusionOk="0">
                  <a:moveTo>
                    <a:pt x="94" y="1"/>
                  </a:moveTo>
                  <a:lnTo>
                    <a:pt x="0" y="57"/>
                  </a:lnTo>
                  <a:lnTo>
                    <a:pt x="545" y="997"/>
                  </a:lnTo>
                  <a:lnTo>
                    <a:pt x="620" y="941"/>
                  </a:lnTo>
                  <a:lnTo>
                    <a:pt x="9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111"/>
            <p:cNvSpPr/>
            <p:nvPr/>
          </p:nvSpPr>
          <p:spPr>
            <a:xfrm rot="-126920">
              <a:off x="3617648" y="2574409"/>
              <a:ext cx="52713" cy="34635"/>
            </a:xfrm>
            <a:custGeom>
              <a:avLst/>
              <a:gdLst/>
              <a:ahLst/>
              <a:cxnLst/>
              <a:rect l="l" t="t" r="r" b="b"/>
              <a:pathLst>
                <a:path w="659" h="433" extrusionOk="0">
                  <a:moveTo>
                    <a:pt x="38" y="75"/>
                  </a:moveTo>
                  <a:lnTo>
                    <a:pt x="1" y="151"/>
                  </a:lnTo>
                  <a:lnTo>
                    <a:pt x="659" y="432"/>
                  </a:lnTo>
                  <a:cubicBezTo>
                    <a:pt x="546" y="0"/>
                    <a:pt x="245" y="132"/>
                    <a:pt x="38" y="7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111"/>
            <p:cNvSpPr/>
            <p:nvPr/>
          </p:nvSpPr>
          <p:spPr>
            <a:xfrm rot="-126920">
              <a:off x="4795373" y="4318076"/>
              <a:ext cx="138462" cy="197094"/>
            </a:xfrm>
            <a:custGeom>
              <a:avLst/>
              <a:gdLst/>
              <a:ahLst/>
              <a:cxnLst/>
              <a:rect l="l" t="t" r="r" b="b"/>
              <a:pathLst>
                <a:path w="1731" h="2464" extrusionOk="0">
                  <a:moveTo>
                    <a:pt x="1730" y="1"/>
                  </a:moveTo>
                  <a:lnTo>
                    <a:pt x="1" y="2463"/>
                  </a:lnTo>
                  <a:cubicBezTo>
                    <a:pt x="302" y="2388"/>
                    <a:pt x="1730" y="264"/>
                    <a:pt x="17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15" name="Google Shape;4815;p111"/>
          <p:cNvGrpSpPr/>
          <p:nvPr/>
        </p:nvGrpSpPr>
        <p:grpSpPr>
          <a:xfrm>
            <a:off x="7925975" y="-456298"/>
            <a:ext cx="937323" cy="3028057"/>
            <a:chOff x="295062" y="-476548"/>
            <a:chExt cx="937323" cy="3028057"/>
          </a:xfrm>
        </p:grpSpPr>
        <p:grpSp>
          <p:nvGrpSpPr>
            <p:cNvPr id="4816" name="Google Shape;4816;p111"/>
            <p:cNvGrpSpPr/>
            <p:nvPr/>
          </p:nvGrpSpPr>
          <p:grpSpPr>
            <a:xfrm>
              <a:off x="295062" y="-476548"/>
              <a:ext cx="937323" cy="3028057"/>
              <a:chOff x="587358" y="-95548"/>
              <a:chExt cx="1147976" cy="3708582"/>
            </a:xfrm>
          </p:grpSpPr>
          <p:sp>
            <p:nvSpPr>
              <p:cNvPr id="4817" name="Google Shape;4817;p111"/>
              <p:cNvSpPr/>
              <p:nvPr/>
            </p:nvSpPr>
            <p:spPr>
              <a:xfrm>
                <a:off x="1110266" y="-95548"/>
                <a:ext cx="123154" cy="1528566"/>
              </a:xfrm>
              <a:custGeom>
                <a:avLst/>
                <a:gdLst/>
                <a:ahLst/>
                <a:cxnLst/>
                <a:rect l="l" t="t" r="r" b="b"/>
                <a:pathLst>
                  <a:path w="1151" h="14286" extrusionOk="0">
                    <a:moveTo>
                      <a:pt x="633" y="8484"/>
                    </a:moveTo>
                    <a:cubicBezTo>
                      <a:pt x="725" y="8507"/>
                      <a:pt x="805" y="8565"/>
                      <a:pt x="863" y="8634"/>
                    </a:cubicBezTo>
                    <a:cubicBezTo>
                      <a:pt x="966" y="8760"/>
                      <a:pt x="966" y="8933"/>
                      <a:pt x="863" y="9059"/>
                    </a:cubicBezTo>
                    <a:cubicBezTo>
                      <a:pt x="803" y="9170"/>
                      <a:pt x="686" y="9231"/>
                      <a:pt x="568" y="9231"/>
                    </a:cubicBezTo>
                    <a:cubicBezTo>
                      <a:pt x="528" y="9231"/>
                      <a:pt x="487" y="9223"/>
                      <a:pt x="449" y="9209"/>
                    </a:cubicBezTo>
                    <a:cubicBezTo>
                      <a:pt x="288" y="9140"/>
                      <a:pt x="196" y="8990"/>
                      <a:pt x="207" y="8818"/>
                    </a:cubicBezTo>
                    <a:cubicBezTo>
                      <a:pt x="230" y="8645"/>
                      <a:pt x="368" y="8519"/>
                      <a:pt x="541" y="8484"/>
                    </a:cubicBezTo>
                    <a:cubicBezTo>
                      <a:pt x="552" y="8496"/>
                      <a:pt x="569" y="8502"/>
                      <a:pt x="587" y="8502"/>
                    </a:cubicBezTo>
                    <a:cubicBezTo>
                      <a:pt x="604" y="8502"/>
                      <a:pt x="621" y="8496"/>
                      <a:pt x="633" y="8484"/>
                    </a:cubicBezTo>
                    <a:close/>
                    <a:moveTo>
                      <a:pt x="575" y="11302"/>
                    </a:moveTo>
                    <a:cubicBezTo>
                      <a:pt x="690" y="11313"/>
                      <a:pt x="794" y="11359"/>
                      <a:pt x="863" y="11451"/>
                    </a:cubicBezTo>
                    <a:cubicBezTo>
                      <a:pt x="966" y="11577"/>
                      <a:pt x="966" y="11750"/>
                      <a:pt x="863" y="11888"/>
                    </a:cubicBezTo>
                    <a:cubicBezTo>
                      <a:pt x="797" y="11987"/>
                      <a:pt x="689" y="12039"/>
                      <a:pt x="578" y="12039"/>
                    </a:cubicBezTo>
                    <a:cubicBezTo>
                      <a:pt x="535" y="12039"/>
                      <a:pt x="491" y="12031"/>
                      <a:pt x="449" y="12014"/>
                    </a:cubicBezTo>
                    <a:cubicBezTo>
                      <a:pt x="288" y="11957"/>
                      <a:pt x="196" y="11796"/>
                      <a:pt x="207" y="11635"/>
                    </a:cubicBezTo>
                    <a:cubicBezTo>
                      <a:pt x="230" y="11451"/>
                      <a:pt x="391" y="11313"/>
                      <a:pt x="575" y="11302"/>
                    </a:cubicBezTo>
                    <a:close/>
                    <a:moveTo>
                      <a:pt x="546" y="1"/>
                    </a:moveTo>
                    <a:cubicBezTo>
                      <a:pt x="526" y="1"/>
                      <a:pt x="506" y="15"/>
                      <a:pt x="506" y="44"/>
                    </a:cubicBezTo>
                    <a:cubicBezTo>
                      <a:pt x="495" y="182"/>
                      <a:pt x="495" y="320"/>
                      <a:pt x="483" y="458"/>
                    </a:cubicBezTo>
                    <a:lnTo>
                      <a:pt x="483" y="1136"/>
                    </a:lnTo>
                    <a:lnTo>
                      <a:pt x="483" y="3022"/>
                    </a:lnTo>
                    <a:cubicBezTo>
                      <a:pt x="483" y="3747"/>
                      <a:pt x="495" y="4471"/>
                      <a:pt x="506" y="5196"/>
                    </a:cubicBezTo>
                    <a:cubicBezTo>
                      <a:pt x="506" y="5851"/>
                      <a:pt x="506" y="6495"/>
                      <a:pt x="518" y="7139"/>
                    </a:cubicBezTo>
                    <a:cubicBezTo>
                      <a:pt x="518" y="7530"/>
                      <a:pt x="529" y="7921"/>
                      <a:pt x="518" y="8312"/>
                    </a:cubicBezTo>
                    <a:cubicBezTo>
                      <a:pt x="472" y="8312"/>
                      <a:pt x="437" y="8312"/>
                      <a:pt x="391" y="8335"/>
                    </a:cubicBezTo>
                    <a:cubicBezTo>
                      <a:pt x="357" y="8346"/>
                      <a:pt x="334" y="8381"/>
                      <a:pt x="334" y="8427"/>
                    </a:cubicBezTo>
                    <a:cubicBezTo>
                      <a:pt x="230" y="8484"/>
                      <a:pt x="138" y="8576"/>
                      <a:pt x="81" y="8703"/>
                    </a:cubicBezTo>
                    <a:cubicBezTo>
                      <a:pt x="0" y="8921"/>
                      <a:pt x="92" y="9174"/>
                      <a:pt x="299" y="9301"/>
                    </a:cubicBezTo>
                    <a:cubicBezTo>
                      <a:pt x="380" y="9347"/>
                      <a:pt x="460" y="9370"/>
                      <a:pt x="541" y="9381"/>
                    </a:cubicBezTo>
                    <a:cubicBezTo>
                      <a:pt x="541" y="9692"/>
                      <a:pt x="506" y="10002"/>
                      <a:pt x="495" y="10313"/>
                    </a:cubicBezTo>
                    <a:lnTo>
                      <a:pt x="495" y="10761"/>
                    </a:lnTo>
                    <a:cubicBezTo>
                      <a:pt x="495" y="10842"/>
                      <a:pt x="495" y="10922"/>
                      <a:pt x="506" y="11003"/>
                    </a:cubicBezTo>
                    <a:cubicBezTo>
                      <a:pt x="506" y="11049"/>
                      <a:pt x="506" y="11083"/>
                      <a:pt x="518" y="11118"/>
                    </a:cubicBezTo>
                    <a:cubicBezTo>
                      <a:pt x="472" y="11118"/>
                      <a:pt x="437" y="11129"/>
                      <a:pt x="391" y="11141"/>
                    </a:cubicBezTo>
                    <a:cubicBezTo>
                      <a:pt x="357" y="11152"/>
                      <a:pt x="334" y="11198"/>
                      <a:pt x="345" y="11233"/>
                    </a:cubicBezTo>
                    <a:cubicBezTo>
                      <a:pt x="230" y="11290"/>
                      <a:pt x="138" y="11393"/>
                      <a:pt x="81" y="11508"/>
                    </a:cubicBezTo>
                    <a:cubicBezTo>
                      <a:pt x="0" y="11738"/>
                      <a:pt x="92" y="11991"/>
                      <a:pt x="299" y="12118"/>
                    </a:cubicBezTo>
                    <a:cubicBezTo>
                      <a:pt x="368" y="12152"/>
                      <a:pt x="426" y="12175"/>
                      <a:pt x="495" y="12187"/>
                    </a:cubicBezTo>
                    <a:cubicBezTo>
                      <a:pt x="483" y="12348"/>
                      <a:pt x="495" y="12509"/>
                      <a:pt x="495" y="12670"/>
                    </a:cubicBezTo>
                    <a:lnTo>
                      <a:pt x="495" y="13187"/>
                    </a:lnTo>
                    <a:lnTo>
                      <a:pt x="495" y="14234"/>
                    </a:lnTo>
                    <a:cubicBezTo>
                      <a:pt x="506" y="14268"/>
                      <a:pt x="541" y="14285"/>
                      <a:pt x="574" y="14285"/>
                    </a:cubicBezTo>
                    <a:cubicBezTo>
                      <a:pt x="607" y="14285"/>
                      <a:pt x="638" y="14268"/>
                      <a:pt x="644" y="14234"/>
                    </a:cubicBezTo>
                    <a:cubicBezTo>
                      <a:pt x="656" y="13877"/>
                      <a:pt x="644" y="13532"/>
                      <a:pt x="644" y="13187"/>
                    </a:cubicBezTo>
                    <a:lnTo>
                      <a:pt x="644" y="12681"/>
                    </a:lnTo>
                    <a:cubicBezTo>
                      <a:pt x="644" y="12520"/>
                      <a:pt x="656" y="12348"/>
                      <a:pt x="644" y="12187"/>
                    </a:cubicBezTo>
                    <a:cubicBezTo>
                      <a:pt x="748" y="12175"/>
                      <a:pt x="851" y="12118"/>
                      <a:pt x="920" y="12049"/>
                    </a:cubicBezTo>
                    <a:cubicBezTo>
                      <a:pt x="1093" y="11876"/>
                      <a:pt x="1139" y="11623"/>
                      <a:pt x="1047" y="11416"/>
                    </a:cubicBezTo>
                    <a:cubicBezTo>
                      <a:pt x="955" y="11256"/>
                      <a:pt x="805" y="11152"/>
                      <a:pt x="633" y="11129"/>
                    </a:cubicBezTo>
                    <a:cubicBezTo>
                      <a:pt x="633" y="11083"/>
                      <a:pt x="633" y="11049"/>
                      <a:pt x="633" y="11003"/>
                    </a:cubicBezTo>
                    <a:lnTo>
                      <a:pt x="633" y="10784"/>
                    </a:lnTo>
                    <a:lnTo>
                      <a:pt x="633" y="10313"/>
                    </a:lnTo>
                    <a:cubicBezTo>
                      <a:pt x="621" y="10002"/>
                      <a:pt x="621" y="9692"/>
                      <a:pt x="633" y="9381"/>
                    </a:cubicBezTo>
                    <a:cubicBezTo>
                      <a:pt x="748" y="9370"/>
                      <a:pt x="851" y="9312"/>
                      <a:pt x="932" y="9232"/>
                    </a:cubicBezTo>
                    <a:cubicBezTo>
                      <a:pt x="1104" y="9071"/>
                      <a:pt x="1150" y="8818"/>
                      <a:pt x="1058" y="8611"/>
                    </a:cubicBezTo>
                    <a:cubicBezTo>
                      <a:pt x="978" y="8461"/>
                      <a:pt x="840" y="8358"/>
                      <a:pt x="679" y="8323"/>
                    </a:cubicBezTo>
                    <a:cubicBezTo>
                      <a:pt x="702" y="7990"/>
                      <a:pt x="702" y="7668"/>
                      <a:pt x="702" y="7346"/>
                    </a:cubicBezTo>
                    <a:cubicBezTo>
                      <a:pt x="702" y="6713"/>
                      <a:pt x="702" y="6081"/>
                      <a:pt x="690" y="5449"/>
                    </a:cubicBezTo>
                    <a:cubicBezTo>
                      <a:pt x="679" y="4724"/>
                      <a:pt x="679" y="4000"/>
                      <a:pt x="656" y="3287"/>
                    </a:cubicBezTo>
                    <a:lnTo>
                      <a:pt x="621" y="1332"/>
                    </a:lnTo>
                    <a:cubicBezTo>
                      <a:pt x="610" y="929"/>
                      <a:pt x="610" y="527"/>
                      <a:pt x="587" y="125"/>
                    </a:cubicBezTo>
                    <a:lnTo>
                      <a:pt x="587" y="44"/>
                    </a:lnTo>
                    <a:cubicBezTo>
                      <a:pt x="587" y="15"/>
                      <a:pt x="566" y="1"/>
                      <a:pt x="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111"/>
              <p:cNvSpPr/>
              <p:nvPr/>
            </p:nvSpPr>
            <p:spPr>
              <a:xfrm>
                <a:off x="1287351" y="1399477"/>
                <a:ext cx="290498" cy="1084099"/>
              </a:xfrm>
              <a:custGeom>
                <a:avLst/>
                <a:gdLst/>
                <a:ahLst/>
                <a:cxnLst/>
                <a:rect l="l" t="t" r="r" b="b"/>
                <a:pathLst>
                  <a:path w="2715" h="10132" extrusionOk="0">
                    <a:moveTo>
                      <a:pt x="1" y="1"/>
                    </a:moveTo>
                    <a:cubicBezTo>
                      <a:pt x="47" y="24"/>
                      <a:pt x="93" y="58"/>
                      <a:pt x="127" y="93"/>
                    </a:cubicBezTo>
                    <a:cubicBezTo>
                      <a:pt x="415" y="369"/>
                      <a:pt x="599" y="737"/>
                      <a:pt x="656" y="1128"/>
                    </a:cubicBezTo>
                    <a:cubicBezTo>
                      <a:pt x="725" y="1507"/>
                      <a:pt x="771" y="1898"/>
                      <a:pt x="794" y="2289"/>
                    </a:cubicBezTo>
                    <a:cubicBezTo>
                      <a:pt x="829" y="2715"/>
                      <a:pt x="863" y="3152"/>
                      <a:pt x="898" y="3577"/>
                    </a:cubicBezTo>
                    <a:cubicBezTo>
                      <a:pt x="967" y="4440"/>
                      <a:pt x="1024" y="5302"/>
                      <a:pt x="1047" y="6164"/>
                    </a:cubicBezTo>
                    <a:cubicBezTo>
                      <a:pt x="1070" y="7027"/>
                      <a:pt x="1059" y="7889"/>
                      <a:pt x="1001" y="8752"/>
                    </a:cubicBezTo>
                    <a:cubicBezTo>
                      <a:pt x="990" y="9131"/>
                      <a:pt x="898" y="9499"/>
                      <a:pt x="725" y="9833"/>
                    </a:cubicBezTo>
                    <a:cubicBezTo>
                      <a:pt x="656" y="9936"/>
                      <a:pt x="576" y="10040"/>
                      <a:pt x="472" y="10132"/>
                    </a:cubicBezTo>
                    <a:cubicBezTo>
                      <a:pt x="702" y="10086"/>
                      <a:pt x="932" y="10017"/>
                      <a:pt x="1151" y="9925"/>
                    </a:cubicBezTo>
                    <a:cubicBezTo>
                      <a:pt x="1220" y="9890"/>
                      <a:pt x="1277" y="9867"/>
                      <a:pt x="1346" y="9833"/>
                    </a:cubicBezTo>
                    <a:cubicBezTo>
                      <a:pt x="1346" y="9821"/>
                      <a:pt x="1358" y="9821"/>
                      <a:pt x="1358" y="9821"/>
                    </a:cubicBezTo>
                    <a:cubicBezTo>
                      <a:pt x="1979" y="9568"/>
                      <a:pt x="2220" y="8878"/>
                      <a:pt x="2370" y="8292"/>
                    </a:cubicBezTo>
                    <a:cubicBezTo>
                      <a:pt x="2531" y="7556"/>
                      <a:pt x="2634" y="6808"/>
                      <a:pt x="2669" y="6061"/>
                    </a:cubicBezTo>
                    <a:cubicBezTo>
                      <a:pt x="2715" y="5302"/>
                      <a:pt x="2715" y="4543"/>
                      <a:pt x="2669" y="3784"/>
                    </a:cubicBezTo>
                    <a:cubicBezTo>
                      <a:pt x="2657" y="3405"/>
                      <a:pt x="2634" y="3025"/>
                      <a:pt x="2600" y="2646"/>
                    </a:cubicBezTo>
                    <a:cubicBezTo>
                      <a:pt x="2577" y="2278"/>
                      <a:pt x="2508" y="1921"/>
                      <a:pt x="2416" y="1565"/>
                    </a:cubicBezTo>
                    <a:cubicBezTo>
                      <a:pt x="2324" y="1266"/>
                      <a:pt x="2174" y="978"/>
                      <a:pt x="1979" y="725"/>
                    </a:cubicBezTo>
                    <a:cubicBezTo>
                      <a:pt x="1898" y="610"/>
                      <a:pt x="1806" y="518"/>
                      <a:pt x="1691" y="438"/>
                    </a:cubicBezTo>
                    <a:cubicBezTo>
                      <a:pt x="1645" y="415"/>
                      <a:pt x="1588" y="392"/>
                      <a:pt x="1530" y="380"/>
                    </a:cubicBezTo>
                    <a:cubicBezTo>
                      <a:pt x="1036" y="196"/>
                      <a:pt x="518" y="8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111"/>
              <p:cNvSpPr/>
              <p:nvPr/>
            </p:nvSpPr>
            <p:spPr>
              <a:xfrm>
                <a:off x="942919" y="1389633"/>
                <a:ext cx="217847" cy="1103786"/>
              </a:xfrm>
              <a:custGeom>
                <a:avLst/>
                <a:gdLst/>
                <a:ahLst/>
                <a:cxnLst/>
                <a:rect l="l" t="t" r="r" b="b"/>
                <a:pathLst>
                  <a:path w="2036" h="10316" extrusionOk="0">
                    <a:moveTo>
                      <a:pt x="1955" y="1"/>
                    </a:moveTo>
                    <a:cubicBezTo>
                      <a:pt x="1817" y="12"/>
                      <a:pt x="1691" y="24"/>
                      <a:pt x="1553" y="35"/>
                    </a:cubicBezTo>
                    <a:cubicBezTo>
                      <a:pt x="1415" y="47"/>
                      <a:pt x="1288" y="70"/>
                      <a:pt x="1139" y="93"/>
                    </a:cubicBezTo>
                    <a:cubicBezTo>
                      <a:pt x="1001" y="162"/>
                      <a:pt x="874" y="254"/>
                      <a:pt x="759" y="380"/>
                    </a:cubicBezTo>
                    <a:cubicBezTo>
                      <a:pt x="506" y="668"/>
                      <a:pt x="403" y="1070"/>
                      <a:pt x="345" y="1450"/>
                    </a:cubicBezTo>
                    <a:cubicBezTo>
                      <a:pt x="288" y="1829"/>
                      <a:pt x="265" y="2209"/>
                      <a:pt x="242" y="2600"/>
                    </a:cubicBezTo>
                    <a:cubicBezTo>
                      <a:pt x="207" y="3002"/>
                      <a:pt x="173" y="3405"/>
                      <a:pt x="150" y="3819"/>
                    </a:cubicBezTo>
                    <a:cubicBezTo>
                      <a:pt x="81" y="4624"/>
                      <a:pt x="35" y="5428"/>
                      <a:pt x="12" y="6245"/>
                    </a:cubicBezTo>
                    <a:cubicBezTo>
                      <a:pt x="0" y="7061"/>
                      <a:pt x="12" y="7878"/>
                      <a:pt x="58" y="8694"/>
                    </a:cubicBezTo>
                    <a:cubicBezTo>
                      <a:pt x="81" y="9200"/>
                      <a:pt x="173" y="9902"/>
                      <a:pt x="633" y="10212"/>
                    </a:cubicBezTo>
                    <a:lnTo>
                      <a:pt x="874" y="10235"/>
                    </a:lnTo>
                    <a:cubicBezTo>
                      <a:pt x="1162" y="10270"/>
                      <a:pt x="1449" y="10293"/>
                      <a:pt x="1737" y="10316"/>
                    </a:cubicBezTo>
                    <a:cubicBezTo>
                      <a:pt x="1737" y="9959"/>
                      <a:pt x="1748" y="9603"/>
                      <a:pt x="1748" y="9258"/>
                    </a:cubicBezTo>
                    <a:cubicBezTo>
                      <a:pt x="1748" y="8867"/>
                      <a:pt x="1760" y="8476"/>
                      <a:pt x="1760" y="8096"/>
                    </a:cubicBezTo>
                    <a:cubicBezTo>
                      <a:pt x="1783" y="6728"/>
                      <a:pt x="1817" y="5371"/>
                      <a:pt x="1863" y="4003"/>
                    </a:cubicBezTo>
                    <a:cubicBezTo>
                      <a:pt x="1909" y="2669"/>
                      <a:pt x="1944" y="1335"/>
                      <a:pt x="20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111"/>
              <p:cNvSpPr/>
              <p:nvPr/>
            </p:nvSpPr>
            <p:spPr>
              <a:xfrm>
                <a:off x="1148358" y="1389633"/>
                <a:ext cx="238818" cy="1104963"/>
              </a:xfrm>
              <a:custGeom>
                <a:avLst/>
                <a:gdLst/>
                <a:ahLst/>
                <a:cxnLst/>
                <a:rect l="l" t="t" r="r" b="b"/>
                <a:pathLst>
                  <a:path w="2232" h="10327" extrusionOk="0">
                    <a:moveTo>
                      <a:pt x="242" y="1"/>
                    </a:moveTo>
                    <a:cubicBezTo>
                      <a:pt x="231" y="737"/>
                      <a:pt x="196" y="1473"/>
                      <a:pt x="173" y="2209"/>
                    </a:cubicBezTo>
                    <a:cubicBezTo>
                      <a:pt x="127" y="3577"/>
                      <a:pt x="93" y="4945"/>
                      <a:pt x="70" y="6302"/>
                    </a:cubicBezTo>
                    <a:cubicBezTo>
                      <a:pt x="58" y="6992"/>
                      <a:pt x="47" y="7671"/>
                      <a:pt x="35" y="8349"/>
                    </a:cubicBezTo>
                    <a:cubicBezTo>
                      <a:pt x="24" y="8694"/>
                      <a:pt x="24" y="9039"/>
                      <a:pt x="24" y="9373"/>
                    </a:cubicBezTo>
                    <a:cubicBezTo>
                      <a:pt x="12" y="9695"/>
                      <a:pt x="12" y="10005"/>
                      <a:pt x="1" y="10316"/>
                    </a:cubicBezTo>
                    <a:cubicBezTo>
                      <a:pt x="265" y="10327"/>
                      <a:pt x="541" y="10327"/>
                      <a:pt x="806" y="10327"/>
                    </a:cubicBezTo>
                    <a:cubicBezTo>
                      <a:pt x="1013" y="10327"/>
                      <a:pt x="1219" y="10316"/>
                      <a:pt x="1426" y="10281"/>
                    </a:cubicBezTo>
                    <a:cubicBezTo>
                      <a:pt x="1702" y="10155"/>
                      <a:pt x="1909" y="9925"/>
                      <a:pt x="2001" y="9637"/>
                    </a:cubicBezTo>
                    <a:cubicBezTo>
                      <a:pt x="2151" y="9235"/>
                      <a:pt x="2151" y="8798"/>
                      <a:pt x="2174" y="8372"/>
                    </a:cubicBezTo>
                    <a:cubicBezTo>
                      <a:pt x="2231" y="6751"/>
                      <a:pt x="2185" y="5129"/>
                      <a:pt x="2047" y="3508"/>
                    </a:cubicBezTo>
                    <a:cubicBezTo>
                      <a:pt x="2013" y="3106"/>
                      <a:pt x="1978" y="2692"/>
                      <a:pt x="1944" y="2278"/>
                    </a:cubicBezTo>
                    <a:cubicBezTo>
                      <a:pt x="1921" y="1910"/>
                      <a:pt x="1886" y="1542"/>
                      <a:pt x="1817" y="1174"/>
                    </a:cubicBezTo>
                    <a:cubicBezTo>
                      <a:pt x="1760" y="829"/>
                      <a:pt x="1599" y="518"/>
                      <a:pt x="1357" y="277"/>
                    </a:cubicBezTo>
                    <a:cubicBezTo>
                      <a:pt x="1254" y="185"/>
                      <a:pt x="1139" y="104"/>
                      <a:pt x="1001" y="47"/>
                    </a:cubicBezTo>
                    <a:cubicBezTo>
                      <a:pt x="748" y="24"/>
                      <a:pt x="495"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111"/>
              <p:cNvSpPr/>
              <p:nvPr/>
            </p:nvSpPr>
            <p:spPr>
              <a:xfrm>
                <a:off x="609507" y="1477052"/>
                <a:ext cx="222769" cy="922853"/>
              </a:xfrm>
              <a:custGeom>
                <a:avLst/>
                <a:gdLst/>
                <a:ahLst/>
                <a:cxnLst/>
                <a:rect l="l" t="t" r="r" b="b"/>
                <a:pathLst>
                  <a:path w="2082" h="8625" extrusionOk="0">
                    <a:moveTo>
                      <a:pt x="2081" y="0"/>
                    </a:moveTo>
                    <a:lnTo>
                      <a:pt x="2081" y="0"/>
                    </a:lnTo>
                    <a:cubicBezTo>
                      <a:pt x="1897" y="104"/>
                      <a:pt x="1725" y="230"/>
                      <a:pt x="1552" y="357"/>
                    </a:cubicBezTo>
                    <a:cubicBezTo>
                      <a:pt x="1161" y="667"/>
                      <a:pt x="828" y="1035"/>
                      <a:pt x="563" y="1461"/>
                    </a:cubicBezTo>
                    <a:cubicBezTo>
                      <a:pt x="276" y="1909"/>
                      <a:pt x="104" y="2427"/>
                      <a:pt x="58" y="2967"/>
                    </a:cubicBezTo>
                    <a:cubicBezTo>
                      <a:pt x="0" y="3588"/>
                      <a:pt x="0" y="4209"/>
                      <a:pt x="69" y="4830"/>
                    </a:cubicBezTo>
                    <a:cubicBezTo>
                      <a:pt x="115" y="5439"/>
                      <a:pt x="230" y="6049"/>
                      <a:pt x="414" y="6647"/>
                    </a:cubicBezTo>
                    <a:cubicBezTo>
                      <a:pt x="667" y="7417"/>
                      <a:pt x="1127" y="8107"/>
                      <a:pt x="1748" y="8625"/>
                    </a:cubicBezTo>
                    <a:cubicBezTo>
                      <a:pt x="1564" y="8326"/>
                      <a:pt x="1426" y="7992"/>
                      <a:pt x="1357" y="7636"/>
                    </a:cubicBezTo>
                    <a:cubicBezTo>
                      <a:pt x="1276" y="7268"/>
                      <a:pt x="1230" y="6900"/>
                      <a:pt x="1173" y="6520"/>
                    </a:cubicBezTo>
                    <a:cubicBezTo>
                      <a:pt x="1127" y="6129"/>
                      <a:pt x="1104" y="5727"/>
                      <a:pt x="1092" y="5324"/>
                    </a:cubicBezTo>
                    <a:cubicBezTo>
                      <a:pt x="1081" y="4519"/>
                      <a:pt x="1127" y="3715"/>
                      <a:pt x="1219" y="2910"/>
                    </a:cubicBezTo>
                    <a:cubicBezTo>
                      <a:pt x="1265" y="2519"/>
                      <a:pt x="1322" y="2128"/>
                      <a:pt x="1380" y="1748"/>
                    </a:cubicBezTo>
                    <a:cubicBezTo>
                      <a:pt x="1437" y="1369"/>
                      <a:pt x="1541" y="1012"/>
                      <a:pt x="1667" y="667"/>
                    </a:cubicBezTo>
                    <a:cubicBezTo>
                      <a:pt x="1771" y="414"/>
                      <a:pt x="1909" y="196"/>
                      <a:pt x="20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111"/>
              <p:cNvSpPr/>
              <p:nvPr/>
            </p:nvSpPr>
            <p:spPr>
              <a:xfrm>
                <a:off x="747216" y="1404399"/>
                <a:ext cx="285576" cy="1074255"/>
              </a:xfrm>
              <a:custGeom>
                <a:avLst/>
                <a:gdLst/>
                <a:ahLst/>
                <a:cxnLst/>
                <a:rect l="l" t="t" r="r" b="b"/>
                <a:pathLst>
                  <a:path w="2669" h="10040" extrusionOk="0">
                    <a:moveTo>
                      <a:pt x="2669" y="1"/>
                    </a:moveTo>
                    <a:lnTo>
                      <a:pt x="2669" y="1"/>
                    </a:lnTo>
                    <a:cubicBezTo>
                      <a:pt x="2151" y="93"/>
                      <a:pt x="1634" y="265"/>
                      <a:pt x="1151" y="484"/>
                    </a:cubicBezTo>
                    <a:cubicBezTo>
                      <a:pt x="1059" y="576"/>
                      <a:pt x="967" y="668"/>
                      <a:pt x="886" y="771"/>
                    </a:cubicBezTo>
                    <a:cubicBezTo>
                      <a:pt x="668" y="1070"/>
                      <a:pt x="507" y="1404"/>
                      <a:pt x="403" y="1760"/>
                    </a:cubicBezTo>
                    <a:cubicBezTo>
                      <a:pt x="323" y="2105"/>
                      <a:pt x="254" y="2473"/>
                      <a:pt x="219" y="2830"/>
                    </a:cubicBezTo>
                    <a:cubicBezTo>
                      <a:pt x="173" y="3221"/>
                      <a:pt x="139" y="3600"/>
                      <a:pt x="104" y="3980"/>
                    </a:cubicBezTo>
                    <a:cubicBezTo>
                      <a:pt x="24" y="4750"/>
                      <a:pt x="1" y="5520"/>
                      <a:pt x="24" y="6279"/>
                    </a:cubicBezTo>
                    <a:cubicBezTo>
                      <a:pt x="35" y="7004"/>
                      <a:pt x="116" y="7728"/>
                      <a:pt x="265" y="8441"/>
                    </a:cubicBezTo>
                    <a:cubicBezTo>
                      <a:pt x="334" y="8844"/>
                      <a:pt x="518" y="9223"/>
                      <a:pt x="794" y="9534"/>
                    </a:cubicBezTo>
                    <a:cubicBezTo>
                      <a:pt x="875" y="9580"/>
                      <a:pt x="955" y="9626"/>
                      <a:pt x="1036" y="9672"/>
                    </a:cubicBezTo>
                    <a:cubicBezTo>
                      <a:pt x="1404" y="9856"/>
                      <a:pt x="1795" y="9971"/>
                      <a:pt x="2197" y="10040"/>
                    </a:cubicBezTo>
                    <a:cubicBezTo>
                      <a:pt x="2094" y="9936"/>
                      <a:pt x="2013" y="9821"/>
                      <a:pt x="1944" y="9683"/>
                    </a:cubicBezTo>
                    <a:cubicBezTo>
                      <a:pt x="1749" y="9292"/>
                      <a:pt x="1726" y="8821"/>
                      <a:pt x="1703" y="8395"/>
                    </a:cubicBezTo>
                    <a:cubicBezTo>
                      <a:pt x="1645" y="6670"/>
                      <a:pt x="1691" y="4945"/>
                      <a:pt x="1864" y="3232"/>
                    </a:cubicBezTo>
                    <a:cubicBezTo>
                      <a:pt x="1898" y="2795"/>
                      <a:pt x="1933" y="2370"/>
                      <a:pt x="1967" y="1933"/>
                    </a:cubicBezTo>
                    <a:cubicBezTo>
                      <a:pt x="1990" y="1553"/>
                      <a:pt x="2048" y="1174"/>
                      <a:pt x="2140" y="806"/>
                    </a:cubicBezTo>
                    <a:cubicBezTo>
                      <a:pt x="2232" y="495"/>
                      <a:pt x="2416" y="208"/>
                      <a:pt x="2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111"/>
              <p:cNvSpPr/>
              <p:nvPr/>
            </p:nvSpPr>
            <p:spPr>
              <a:xfrm>
                <a:off x="1502742" y="1461002"/>
                <a:ext cx="211748" cy="947570"/>
              </a:xfrm>
              <a:custGeom>
                <a:avLst/>
                <a:gdLst/>
                <a:ahLst/>
                <a:cxnLst/>
                <a:rect l="l" t="t" r="r" b="b"/>
                <a:pathLst>
                  <a:path w="1979" h="8856" extrusionOk="0">
                    <a:moveTo>
                      <a:pt x="0" y="1"/>
                    </a:moveTo>
                    <a:cubicBezTo>
                      <a:pt x="35" y="35"/>
                      <a:pt x="69" y="70"/>
                      <a:pt x="92" y="104"/>
                    </a:cubicBezTo>
                    <a:cubicBezTo>
                      <a:pt x="345" y="403"/>
                      <a:pt x="518" y="748"/>
                      <a:pt x="598" y="1116"/>
                    </a:cubicBezTo>
                    <a:cubicBezTo>
                      <a:pt x="679" y="1484"/>
                      <a:pt x="748" y="1864"/>
                      <a:pt x="771" y="2232"/>
                    </a:cubicBezTo>
                    <a:cubicBezTo>
                      <a:pt x="817" y="2634"/>
                      <a:pt x="851" y="3037"/>
                      <a:pt x="874" y="3439"/>
                    </a:cubicBezTo>
                    <a:cubicBezTo>
                      <a:pt x="909" y="4244"/>
                      <a:pt x="897" y="5049"/>
                      <a:pt x="840" y="5842"/>
                    </a:cubicBezTo>
                    <a:cubicBezTo>
                      <a:pt x="794" y="6245"/>
                      <a:pt x="736" y="6636"/>
                      <a:pt x="667" y="7027"/>
                    </a:cubicBezTo>
                    <a:cubicBezTo>
                      <a:pt x="610" y="7372"/>
                      <a:pt x="518" y="7717"/>
                      <a:pt x="414" y="8050"/>
                    </a:cubicBezTo>
                    <a:cubicBezTo>
                      <a:pt x="322" y="8338"/>
                      <a:pt x="184" y="8614"/>
                      <a:pt x="0" y="8855"/>
                    </a:cubicBezTo>
                    <a:cubicBezTo>
                      <a:pt x="150" y="8752"/>
                      <a:pt x="288" y="8637"/>
                      <a:pt x="414" y="8510"/>
                    </a:cubicBezTo>
                    <a:cubicBezTo>
                      <a:pt x="805" y="8142"/>
                      <a:pt x="1116" y="7705"/>
                      <a:pt x="1346" y="7211"/>
                    </a:cubicBezTo>
                    <a:cubicBezTo>
                      <a:pt x="1576" y="6705"/>
                      <a:pt x="1737" y="6176"/>
                      <a:pt x="1829" y="5624"/>
                    </a:cubicBezTo>
                    <a:cubicBezTo>
                      <a:pt x="1921" y="5049"/>
                      <a:pt x="1967" y="4474"/>
                      <a:pt x="1955" y="3899"/>
                    </a:cubicBezTo>
                    <a:cubicBezTo>
                      <a:pt x="1978" y="3278"/>
                      <a:pt x="1898" y="2657"/>
                      <a:pt x="1725" y="2048"/>
                    </a:cubicBezTo>
                    <a:cubicBezTo>
                      <a:pt x="1576" y="1542"/>
                      <a:pt x="1323" y="1082"/>
                      <a:pt x="966" y="679"/>
                    </a:cubicBezTo>
                    <a:cubicBezTo>
                      <a:pt x="690" y="392"/>
                      <a:pt x="368" y="16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111"/>
              <p:cNvSpPr/>
              <p:nvPr/>
            </p:nvSpPr>
            <p:spPr>
              <a:xfrm>
                <a:off x="587358" y="1044238"/>
                <a:ext cx="1147976" cy="2568796"/>
              </a:xfrm>
              <a:custGeom>
                <a:avLst/>
                <a:gdLst/>
                <a:ahLst/>
                <a:cxnLst/>
                <a:rect l="l" t="t" r="r" b="b"/>
                <a:pathLst>
                  <a:path w="10729" h="24008" extrusionOk="0">
                    <a:moveTo>
                      <a:pt x="5568" y="163"/>
                    </a:moveTo>
                    <a:cubicBezTo>
                      <a:pt x="5774" y="163"/>
                      <a:pt x="5980" y="166"/>
                      <a:pt x="6187" y="170"/>
                    </a:cubicBezTo>
                    <a:cubicBezTo>
                      <a:pt x="6485" y="182"/>
                      <a:pt x="6784" y="216"/>
                      <a:pt x="7083" y="216"/>
                    </a:cubicBezTo>
                    <a:cubicBezTo>
                      <a:pt x="7106" y="412"/>
                      <a:pt x="7118" y="607"/>
                      <a:pt x="7141" y="791"/>
                    </a:cubicBezTo>
                    <a:cubicBezTo>
                      <a:pt x="7152" y="987"/>
                      <a:pt x="7175" y="1182"/>
                      <a:pt x="7210" y="1366"/>
                    </a:cubicBezTo>
                    <a:cubicBezTo>
                      <a:pt x="6807" y="1320"/>
                      <a:pt x="6416" y="1297"/>
                      <a:pt x="6014" y="1274"/>
                    </a:cubicBezTo>
                    <a:cubicBezTo>
                      <a:pt x="5762" y="1267"/>
                      <a:pt x="5506" y="1261"/>
                      <a:pt x="5250" y="1261"/>
                    </a:cubicBezTo>
                    <a:cubicBezTo>
                      <a:pt x="5063" y="1261"/>
                      <a:pt x="4876" y="1264"/>
                      <a:pt x="4692" y="1274"/>
                    </a:cubicBezTo>
                    <a:cubicBezTo>
                      <a:pt x="4473" y="1274"/>
                      <a:pt x="4255" y="1286"/>
                      <a:pt x="4036" y="1297"/>
                    </a:cubicBezTo>
                    <a:lnTo>
                      <a:pt x="3910" y="1297"/>
                    </a:lnTo>
                    <a:cubicBezTo>
                      <a:pt x="3910" y="1067"/>
                      <a:pt x="3921" y="803"/>
                      <a:pt x="3944" y="538"/>
                    </a:cubicBezTo>
                    <a:cubicBezTo>
                      <a:pt x="3944" y="481"/>
                      <a:pt x="3956" y="412"/>
                      <a:pt x="3967" y="354"/>
                    </a:cubicBezTo>
                    <a:cubicBezTo>
                      <a:pt x="3967" y="285"/>
                      <a:pt x="4002" y="239"/>
                      <a:pt x="4082" y="228"/>
                    </a:cubicBezTo>
                    <a:cubicBezTo>
                      <a:pt x="4220" y="205"/>
                      <a:pt x="4358" y="205"/>
                      <a:pt x="4496" y="193"/>
                    </a:cubicBezTo>
                    <a:cubicBezTo>
                      <a:pt x="4853" y="171"/>
                      <a:pt x="5211" y="163"/>
                      <a:pt x="5568" y="163"/>
                    </a:cubicBezTo>
                    <a:close/>
                    <a:moveTo>
                      <a:pt x="5136" y="1427"/>
                    </a:moveTo>
                    <a:cubicBezTo>
                      <a:pt x="5731" y="1427"/>
                      <a:pt x="6330" y="1455"/>
                      <a:pt x="6922" y="1516"/>
                    </a:cubicBezTo>
                    <a:lnTo>
                      <a:pt x="7244" y="1550"/>
                    </a:lnTo>
                    <a:lnTo>
                      <a:pt x="7405" y="1573"/>
                    </a:lnTo>
                    <a:cubicBezTo>
                      <a:pt x="7463" y="1573"/>
                      <a:pt x="7509" y="1585"/>
                      <a:pt x="7555" y="1596"/>
                    </a:cubicBezTo>
                    <a:cubicBezTo>
                      <a:pt x="7624" y="1631"/>
                      <a:pt x="7612" y="1803"/>
                      <a:pt x="7612" y="1861"/>
                    </a:cubicBezTo>
                    <a:cubicBezTo>
                      <a:pt x="7624" y="1976"/>
                      <a:pt x="7635" y="2091"/>
                      <a:pt x="7647" y="2206"/>
                    </a:cubicBezTo>
                    <a:lnTo>
                      <a:pt x="7474" y="2171"/>
                    </a:lnTo>
                    <a:cubicBezTo>
                      <a:pt x="7244" y="2137"/>
                      <a:pt x="7026" y="2114"/>
                      <a:pt x="6807" y="2091"/>
                    </a:cubicBezTo>
                    <a:cubicBezTo>
                      <a:pt x="6430" y="2056"/>
                      <a:pt x="6051" y="2039"/>
                      <a:pt x="5670" y="2039"/>
                    </a:cubicBezTo>
                    <a:cubicBezTo>
                      <a:pt x="5158" y="2039"/>
                      <a:pt x="4643" y="2071"/>
                      <a:pt x="4128" y="2137"/>
                    </a:cubicBezTo>
                    <a:cubicBezTo>
                      <a:pt x="3829" y="2171"/>
                      <a:pt x="3542" y="2217"/>
                      <a:pt x="3243" y="2275"/>
                    </a:cubicBezTo>
                    <a:cubicBezTo>
                      <a:pt x="3335" y="2022"/>
                      <a:pt x="3185" y="1654"/>
                      <a:pt x="3484" y="1539"/>
                    </a:cubicBezTo>
                    <a:cubicBezTo>
                      <a:pt x="3645" y="1493"/>
                      <a:pt x="3806" y="1470"/>
                      <a:pt x="3979" y="1470"/>
                    </a:cubicBezTo>
                    <a:cubicBezTo>
                      <a:pt x="4174" y="1458"/>
                      <a:pt x="4370" y="1447"/>
                      <a:pt x="4565" y="1435"/>
                    </a:cubicBezTo>
                    <a:cubicBezTo>
                      <a:pt x="4755" y="1430"/>
                      <a:pt x="4945" y="1427"/>
                      <a:pt x="5136" y="1427"/>
                    </a:cubicBezTo>
                    <a:close/>
                    <a:moveTo>
                      <a:pt x="5554" y="2178"/>
                    </a:moveTo>
                    <a:cubicBezTo>
                      <a:pt x="6274" y="2178"/>
                      <a:pt x="6994" y="2238"/>
                      <a:pt x="7704" y="2367"/>
                    </a:cubicBezTo>
                    <a:cubicBezTo>
                      <a:pt x="7762" y="2378"/>
                      <a:pt x="7819" y="2390"/>
                      <a:pt x="7877" y="2390"/>
                    </a:cubicBezTo>
                    <a:cubicBezTo>
                      <a:pt x="7923" y="2401"/>
                      <a:pt x="7969" y="2413"/>
                      <a:pt x="8015" y="2436"/>
                    </a:cubicBezTo>
                    <a:cubicBezTo>
                      <a:pt x="8061" y="2459"/>
                      <a:pt x="8049" y="2528"/>
                      <a:pt x="8049" y="2574"/>
                    </a:cubicBezTo>
                    <a:cubicBezTo>
                      <a:pt x="8049" y="2620"/>
                      <a:pt x="8038" y="2700"/>
                      <a:pt x="8038" y="2757"/>
                    </a:cubicBezTo>
                    <a:lnTo>
                      <a:pt x="8003" y="3447"/>
                    </a:lnTo>
                    <a:cubicBezTo>
                      <a:pt x="7762" y="3367"/>
                      <a:pt x="7520" y="3298"/>
                      <a:pt x="7279" y="3240"/>
                    </a:cubicBezTo>
                    <a:cubicBezTo>
                      <a:pt x="6669" y="3091"/>
                      <a:pt x="6037" y="3022"/>
                      <a:pt x="5405" y="3022"/>
                    </a:cubicBezTo>
                    <a:cubicBezTo>
                      <a:pt x="5094" y="3022"/>
                      <a:pt x="4784" y="3045"/>
                      <a:pt x="4473" y="3091"/>
                    </a:cubicBezTo>
                    <a:cubicBezTo>
                      <a:pt x="4450" y="3091"/>
                      <a:pt x="4439" y="3091"/>
                      <a:pt x="4427" y="3102"/>
                    </a:cubicBezTo>
                    <a:cubicBezTo>
                      <a:pt x="4255" y="3125"/>
                      <a:pt x="4082" y="3148"/>
                      <a:pt x="3921" y="3183"/>
                    </a:cubicBezTo>
                    <a:cubicBezTo>
                      <a:pt x="3530" y="3252"/>
                      <a:pt x="3151" y="3367"/>
                      <a:pt x="2783" y="3505"/>
                    </a:cubicBezTo>
                    <a:cubicBezTo>
                      <a:pt x="2829" y="3183"/>
                      <a:pt x="2829" y="2849"/>
                      <a:pt x="2771" y="2516"/>
                    </a:cubicBezTo>
                    <a:cubicBezTo>
                      <a:pt x="3151" y="2413"/>
                      <a:pt x="3542" y="2344"/>
                      <a:pt x="3944" y="2286"/>
                    </a:cubicBezTo>
                    <a:lnTo>
                      <a:pt x="3933" y="2286"/>
                    </a:lnTo>
                    <a:cubicBezTo>
                      <a:pt x="4358" y="2240"/>
                      <a:pt x="4772" y="2194"/>
                      <a:pt x="5198" y="2183"/>
                    </a:cubicBezTo>
                    <a:cubicBezTo>
                      <a:pt x="5316" y="2179"/>
                      <a:pt x="5435" y="2178"/>
                      <a:pt x="5554" y="2178"/>
                    </a:cubicBezTo>
                    <a:close/>
                    <a:moveTo>
                      <a:pt x="2288" y="4045"/>
                    </a:moveTo>
                    <a:lnTo>
                      <a:pt x="2288" y="4045"/>
                    </a:lnTo>
                    <a:cubicBezTo>
                      <a:pt x="2116" y="4241"/>
                      <a:pt x="1978" y="4459"/>
                      <a:pt x="1886" y="4701"/>
                    </a:cubicBezTo>
                    <a:cubicBezTo>
                      <a:pt x="1748" y="5057"/>
                      <a:pt x="1644" y="5414"/>
                      <a:pt x="1598" y="5793"/>
                    </a:cubicBezTo>
                    <a:cubicBezTo>
                      <a:pt x="1529" y="6173"/>
                      <a:pt x="1472" y="6564"/>
                      <a:pt x="1426" y="6955"/>
                    </a:cubicBezTo>
                    <a:cubicBezTo>
                      <a:pt x="1334" y="7760"/>
                      <a:pt x="1299" y="8564"/>
                      <a:pt x="1299" y="9369"/>
                    </a:cubicBezTo>
                    <a:cubicBezTo>
                      <a:pt x="1311" y="9772"/>
                      <a:pt x="1334" y="10174"/>
                      <a:pt x="1391" y="10565"/>
                    </a:cubicBezTo>
                    <a:cubicBezTo>
                      <a:pt x="1437" y="10945"/>
                      <a:pt x="1483" y="11313"/>
                      <a:pt x="1575" y="11681"/>
                    </a:cubicBezTo>
                    <a:cubicBezTo>
                      <a:pt x="1644" y="12037"/>
                      <a:pt x="1771" y="12371"/>
                      <a:pt x="1955" y="12670"/>
                    </a:cubicBezTo>
                    <a:cubicBezTo>
                      <a:pt x="1334" y="12152"/>
                      <a:pt x="874" y="11462"/>
                      <a:pt x="621" y="10692"/>
                    </a:cubicBezTo>
                    <a:lnTo>
                      <a:pt x="632" y="10692"/>
                    </a:lnTo>
                    <a:cubicBezTo>
                      <a:pt x="437" y="10094"/>
                      <a:pt x="322" y="9484"/>
                      <a:pt x="276" y="8875"/>
                    </a:cubicBezTo>
                    <a:cubicBezTo>
                      <a:pt x="219" y="8254"/>
                      <a:pt x="207" y="7633"/>
                      <a:pt x="265" y="7012"/>
                    </a:cubicBezTo>
                    <a:cubicBezTo>
                      <a:pt x="311" y="6472"/>
                      <a:pt x="483" y="5954"/>
                      <a:pt x="770" y="5506"/>
                    </a:cubicBezTo>
                    <a:cubicBezTo>
                      <a:pt x="1035" y="5080"/>
                      <a:pt x="1368" y="4712"/>
                      <a:pt x="1759" y="4402"/>
                    </a:cubicBezTo>
                    <a:cubicBezTo>
                      <a:pt x="1932" y="4275"/>
                      <a:pt x="2104" y="4149"/>
                      <a:pt x="2288" y="4045"/>
                    </a:cubicBezTo>
                    <a:close/>
                    <a:moveTo>
                      <a:pt x="8555" y="3896"/>
                    </a:moveTo>
                    <a:lnTo>
                      <a:pt x="8555" y="3896"/>
                    </a:lnTo>
                    <a:cubicBezTo>
                      <a:pt x="8923" y="4057"/>
                      <a:pt x="9245" y="4287"/>
                      <a:pt x="9521" y="4574"/>
                    </a:cubicBezTo>
                    <a:cubicBezTo>
                      <a:pt x="9878" y="4977"/>
                      <a:pt x="10131" y="5437"/>
                      <a:pt x="10280" y="5943"/>
                    </a:cubicBezTo>
                    <a:cubicBezTo>
                      <a:pt x="10453" y="6552"/>
                      <a:pt x="10533" y="7173"/>
                      <a:pt x="10510" y="7794"/>
                    </a:cubicBezTo>
                    <a:cubicBezTo>
                      <a:pt x="10522" y="8369"/>
                      <a:pt x="10476" y="8944"/>
                      <a:pt x="10384" y="9519"/>
                    </a:cubicBezTo>
                    <a:cubicBezTo>
                      <a:pt x="10292" y="10071"/>
                      <a:pt x="10131" y="10600"/>
                      <a:pt x="9912" y="11106"/>
                    </a:cubicBezTo>
                    <a:cubicBezTo>
                      <a:pt x="9682" y="11600"/>
                      <a:pt x="9360" y="12037"/>
                      <a:pt x="8981" y="12405"/>
                    </a:cubicBezTo>
                    <a:cubicBezTo>
                      <a:pt x="8843" y="12532"/>
                      <a:pt x="8705" y="12647"/>
                      <a:pt x="8555" y="12750"/>
                    </a:cubicBezTo>
                    <a:cubicBezTo>
                      <a:pt x="8739" y="12509"/>
                      <a:pt x="8877" y="12233"/>
                      <a:pt x="8969" y="11945"/>
                    </a:cubicBezTo>
                    <a:cubicBezTo>
                      <a:pt x="9073" y="11612"/>
                      <a:pt x="9165" y="11267"/>
                      <a:pt x="9222" y="10922"/>
                    </a:cubicBezTo>
                    <a:cubicBezTo>
                      <a:pt x="9291" y="10531"/>
                      <a:pt x="9349" y="10140"/>
                      <a:pt x="9395" y="9737"/>
                    </a:cubicBezTo>
                    <a:cubicBezTo>
                      <a:pt x="9452" y="8944"/>
                      <a:pt x="9464" y="8139"/>
                      <a:pt x="9429" y="7334"/>
                    </a:cubicBezTo>
                    <a:cubicBezTo>
                      <a:pt x="9406" y="6932"/>
                      <a:pt x="9372" y="6529"/>
                      <a:pt x="9326" y="6127"/>
                    </a:cubicBezTo>
                    <a:cubicBezTo>
                      <a:pt x="9303" y="5759"/>
                      <a:pt x="9234" y="5379"/>
                      <a:pt x="9153" y="5011"/>
                    </a:cubicBezTo>
                    <a:cubicBezTo>
                      <a:pt x="9073" y="4643"/>
                      <a:pt x="8900" y="4298"/>
                      <a:pt x="8647" y="3999"/>
                    </a:cubicBezTo>
                    <a:cubicBezTo>
                      <a:pt x="8624" y="3965"/>
                      <a:pt x="8590" y="3930"/>
                      <a:pt x="8555" y="3896"/>
                    </a:cubicBezTo>
                    <a:close/>
                    <a:moveTo>
                      <a:pt x="4174" y="3367"/>
                    </a:moveTo>
                    <a:cubicBezTo>
                      <a:pt x="3910" y="3574"/>
                      <a:pt x="3726" y="3861"/>
                      <a:pt x="3645" y="4172"/>
                    </a:cubicBezTo>
                    <a:cubicBezTo>
                      <a:pt x="3542" y="4540"/>
                      <a:pt x="3484" y="4919"/>
                      <a:pt x="3461" y="5299"/>
                    </a:cubicBezTo>
                    <a:cubicBezTo>
                      <a:pt x="3427" y="5736"/>
                      <a:pt x="3392" y="6161"/>
                      <a:pt x="3358" y="6598"/>
                    </a:cubicBezTo>
                    <a:cubicBezTo>
                      <a:pt x="3185" y="8311"/>
                      <a:pt x="3139" y="10036"/>
                      <a:pt x="3208" y="11761"/>
                    </a:cubicBezTo>
                    <a:cubicBezTo>
                      <a:pt x="3231" y="12187"/>
                      <a:pt x="3254" y="12647"/>
                      <a:pt x="3450" y="13049"/>
                    </a:cubicBezTo>
                    <a:cubicBezTo>
                      <a:pt x="3507" y="13187"/>
                      <a:pt x="3599" y="13302"/>
                      <a:pt x="3691" y="13406"/>
                    </a:cubicBezTo>
                    <a:cubicBezTo>
                      <a:pt x="3289" y="13337"/>
                      <a:pt x="2909" y="13222"/>
                      <a:pt x="2541" y="13038"/>
                    </a:cubicBezTo>
                    <a:cubicBezTo>
                      <a:pt x="2449" y="12992"/>
                      <a:pt x="2369" y="12946"/>
                      <a:pt x="2288" y="12900"/>
                    </a:cubicBezTo>
                    <a:cubicBezTo>
                      <a:pt x="2024" y="12589"/>
                      <a:pt x="1840" y="12210"/>
                      <a:pt x="1759" y="11807"/>
                    </a:cubicBezTo>
                    <a:cubicBezTo>
                      <a:pt x="1610" y="11094"/>
                      <a:pt x="1529" y="10370"/>
                      <a:pt x="1529" y="9645"/>
                    </a:cubicBezTo>
                    <a:cubicBezTo>
                      <a:pt x="1495" y="8886"/>
                      <a:pt x="1518" y="8116"/>
                      <a:pt x="1598" y="7346"/>
                    </a:cubicBezTo>
                    <a:cubicBezTo>
                      <a:pt x="1633" y="6966"/>
                      <a:pt x="1667" y="6587"/>
                      <a:pt x="1713" y="6196"/>
                    </a:cubicBezTo>
                    <a:cubicBezTo>
                      <a:pt x="1748" y="5839"/>
                      <a:pt x="1817" y="5471"/>
                      <a:pt x="1909" y="5126"/>
                    </a:cubicBezTo>
                    <a:cubicBezTo>
                      <a:pt x="2001" y="4770"/>
                      <a:pt x="2162" y="4436"/>
                      <a:pt x="2380" y="4137"/>
                    </a:cubicBezTo>
                    <a:cubicBezTo>
                      <a:pt x="2461" y="4034"/>
                      <a:pt x="2553" y="3942"/>
                      <a:pt x="2656" y="3850"/>
                    </a:cubicBezTo>
                    <a:cubicBezTo>
                      <a:pt x="3139" y="3631"/>
                      <a:pt x="3645" y="3459"/>
                      <a:pt x="4174" y="3367"/>
                    </a:cubicBezTo>
                    <a:close/>
                    <a:moveTo>
                      <a:pt x="6543" y="3321"/>
                    </a:moveTo>
                    <a:lnTo>
                      <a:pt x="6543" y="3321"/>
                    </a:lnTo>
                    <a:cubicBezTo>
                      <a:pt x="7060" y="3401"/>
                      <a:pt x="7578" y="3516"/>
                      <a:pt x="8072" y="3700"/>
                    </a:cubicBezTo>
                    <a:cubicBezTo>
                      <a:pt x="8130" y="3712"/>
                      <a:pt x="8187" y="3735"/>
                      <a:pt x="8233" y="3758"/>
                    </a:cubicBezTo>
                    <a:cubicBezTo>
                      <a:pt x="8348" y="3838"/>
                      <a:pt x="8440" y="3930"/>
                      <a:pt x="8521" y="4045"/>
                    </a:cubicBezTo>
                    <a:cubicBezTo>
                      <a:pt x="8716" y="4298"/>
                      <a:pt x="8866" y="4586"/>
                      <a:pt x="8958" y="4885"/>
                    </a:cubicBezTo>
                    <a:cubicBezTo>
                      <a:pt x="9050" y="5241"/>
                      <a:pt x="9119" y="5598"/>
                      <a:pt x="9142" y="5966"/>
                    </a:cubicBezTo>
                    <a:cubicBezTo>
                      <a:pt x="9176" y="6345"/>
                      <a:pt x="9199" y="6725"/>
                      <a:pt x="9211" y="7104"/>
                    </a:cubicBezTo>
                    <a:cubicBezTo>
                      <a:pt x="9257" y="7863"/>
                      <a:pt x="9257" y="8622"/>
                      <a:pt x="9211" y="9381"/>
                    </a:cubicBezTo>
                    <a:cubicBezTo>
                      <a:pt x="9176" y="10128"/>
                      <a:pt x="9073" y="10876"/>
                      <a:pt x="8912" y="11612"/>
                    </a:cubicBezTo>
                    <a:cubicBezTo>
                      <a:pt x="8762" y="12198"/>
                      <a:pt x="8521" y="12888"/>
                      <a:pt x="7900" y="13141"/>
                    </a:cubicBezTo>
                    <a:cubicBezTo>
                      <a:pt x="7900" y="13141"/>
                      <a:pt x="7888" y="13141"/>
                      <a:pt x="7888" y="13153"/>
                    </a:cubicBezTo>
                    <a:cubicBezTo>
                      <a:pt x="7819" y="13187"/>
                      <a:pt x="7762" y="13210"/>
                      <a:pt x="7693" y="13245"/>
                    </a:cubicBezTo>
                    <a:cubicBezTo>
                      <a:pt x="7474" y="13337"/>
                      <a:pt x="7244" y="13406"/>
                      <a:pt x="7014" y="13452"/>
                    </a:cubicBezTo>
                    <a:cubicBezTo>
                      <a:pt x="7118" y="13360"/>
                      <a:pt x="7198" y="13256"/>
                      <a:pt x="7267" y="13153"/>
                    </a:cubicBezTo>
                    <a:cubicBezTo>
                      <a:pt x="7440" y="12819"/>
                      <a:pt x="7532" y="12451"/>
                      <a:pt x="7543" y="12072"/>
                    </a:cubicBezTo>
                    <a:cubicBezTo>
                      <a:pt x="7601" y="11209"/>
                      <a:pt x="7612" y="10347"/>
                      <a:pt x="7589" y="9484"/>
                    </a:cubicBezTo>
                    <a:cubicBezTo>
                      <a:pt x="7566" y="8622"/>
                      <a:pt x="7509" y="7760"/>
                      <a:pt x="7440" y="6897"/>
                    </a:cubicBezTo>
                    <a:cubicBezTo>
                      <a:pt x="7405" y="6472"/>
                      <a:pt x="7371" y="6035"/>
                      <a:pt x="7336" y="5609"/>
                    </a:cubicBezTo>
                    <a:cubicBezTo>
                      <a:pt x="7313" y="5218"/>
                      <a:pt x="7267" y="4827"/>
                      <a:pt x="7198" y="4448"/>
                    </a:cubicBezTo>
                    <a:cubicBezTo>
                      <a:pt x="7141" y="4057"/>
                      <a:pt x="6957" y="3689"/>
                      <a:pt x="6669" y="3413"/>
                    </a:cubicBezTo>
                    <a:cubicBezTo>
                      <a:pt x="6635" y="3378"/>
                      <a:pt x="6589" y="3344"/>
                      <a:pt x="6543" y="3321"/>
                    </a:cubicBezTo>
                    <a:close/>
                    <a:moveTo>
                      <a:pt x="5359" y="3229"/>
                    </a:moveTo>
                    <a:cubicBezTo>
                      <a:pt x="5267" y="4563"/>
                      <a:pt x="5232" y="5897"/>
                      <a:pt x="5186" y="7231"/>
                    </a:cubicBezTo>
                    <a:cubicBezTo>
                      <a:pt x="5140" y="8599"/>
                      <a:pt x="5106" y="9956"/>
                      <a:pt x="5083" y="11324"/>
                    </a:cubicBezTo>
                    <a:cubicBezTo>
                      <a:pt x="5083" y="11704"/>
                      <a:pt x="5071" y="12095"/>
                      <a:pt x="5071" y="12486"/>
                    </a:cubicBezTo>
                    <a:cubicBezTo>
                      <a:pt x="5071" y="12831"/>
                      <a:pt x="5060" y="13187"/>
                      <a:pt x="5060" y="13544"/>
                    </a:cubicBezTo>
                    <a:cubicBezTo>
                      <a:pt x="4772" y="13521"/>
                      <a:pt x="4485" y="13498"/>
                      <a:pt x="4197" y="13463"/>
                    </a:cubicBezTo>
                    <a:lnTo>
                      <a:pt x="3956" y="13440"/>
                    </a:lnTo>
                    <a:cubicBezTo>
                      <a:pt x="3496" y="13130"/>
                      <a:pt x="3404" y="12428"/>
                      <a:pt x="3381" y="11922"/>
                    </a:cubicBezTo>
                    <a:cubicBezTo>
                      <a:pt x="3335" y="11106"/>
                      <a:pt x="3323" y="10289"/>
                      <a:pt x="3335" y="9473"/>
                    </a:cubicBezTo>
                    <a:cubicBezTo>
                      <a:pt x="3358" y="8656"/>
                      <a:pt x="3404" y="7852"/>
                      <a:pt x="3473" y="7047"/>
                    </a:cubicBezTo>
                    <a:cubicBezTo>
                      <a:pt x="3496" y="6633"/>
                      <a:pt x="3530" y="6230"/>
                      <a:pt x="3565" y="5828"/>
                    </a:cubicBezTo>
                    <a:cubicBezTo>
                      <a:pt x="3588" y="5437"/>
                      <a:pt x="3611" y="5057"/>
                      <a:pt x="3668" y="4678"/>
                    </a:cubicBezTo>
                    <a:cubicBezTo>
                      <a:pt x="3726" y="4298"/>
                      <a:pt x="3829" y="3896"/>
                      <a:pt x="4082" y="3608"/>
                    </a:cubicBezTo>
                    <a:cubicBezTo>
                      <a:pt x="4197" y="3482"/>
                      <a:pt x="4324" y="3390"/>
                      <a:pt x="4462" y="3321"/>
                    </a:cubicBezTo>
                    <a:cubicBezTo>
                      <a:pt x="4611" y="3298"/>
                      <a:pt x="4738" y="3275"/>
                      <a:pt x="4876" y="3263"/>
                    </a:cubicBezTo>
                    <a:cubicBezTo>
                      <a:pt x="5014" y="3252"/>
                      <a:pt x="5140" y="3240"/>
                      <a:pt x="5278" y="3229"/>
                    </a:cubicBezTo>
                    <a:close/>
                    <a:moveTo>
                      <a:pt x="5485" y="3229"/>
                    </a:moveTo>
                    <a:cubicBezTo>
                      <a:pt x="5738" y="3229"/>
                      <a:pt x="5991" y="3252"/>
                      <a:pt x="6244" y="3275"/>
                    </a:cubicBezTo>
                    <a:cubicBezTo>
                      <a:pt x="6382" y="3332"/>
                      <a:pt x="6497" y="3413"/>
                      <a:pt x="6600" y="3505"/>
                    </a:cubicBezTo>
                    <a:cubicBezTo>
                      <a:pt x="6842" y="3746"/>
                      <a:pt x="7003" y="4057"/>
                      <a:pt x="7060" y="4402"/>
                    </a:cubicBezTo>
                    <a:cubicBezTo>
                      <a:pt x="7129" y="4770"/>
                      <a:pt x="7164" y="5138"/>
                      <a:pt x="7187" y="5506"/>
                    </a:cubicBezTo>
                    <a:cubicBezTo>
                      <a:pt x="7221" y="5920"/>
                      <a:pt x="7256" y="6334"/>
                      <a:pt x="7290" y="6736"/>
                    </a:cubicBezTo>
                    <a:cubicBezTo>
                      <a:pt x="7428" y="8357"/>
                      <a:pt x="7474" y="9979"/>
                      <a:pt x="7417" y="11600"/>
                    </a:cubicBezTo>
                    <a:cubicBezTo>
                      <a:pt x="7394" y="12026"/>
                      <a:pt x="7394" y="12463"/>
                      <a:pt x="7244" y="12865"/>
                    </a:cubicBezTo>
                    <a:cubicBezTo>
                      <a:pt x="7152" y="13153"/>
                      <a:pt x="6945" y="13383"/>
                      <a:pt x="6669" y="13509"/>
                    </a:cubicBezTo>
                    <a:cubicBezTo>
                      <a:pt x="6462" y="13544"/>
                      <a:pt x="6256" y="13555"/>
                      <a:pt x="6049" y="13555"/>
                    </a:cubicBezTo>
                    <a:cubicBezTo>
                      <a:pt x="5784" y="13555"/>
                      <a:pt x="5508" y="13555"/>
                      <a:pt x="5244" y="13544"/>
                    </a:cubicBezTo>
                    <a:cubicBezTo>
                      <a:pt x="5255" y="13233"/>
                      <a:pt x="5255" y="12923"/>
                      <a:pt x="5267" y="12601"/>
                    </a:cubicBezTo>
                    <a:cubicBezTo>
                      <a:pt x="5267" y="12267"/>
                      <a:pt x="5267" y="11922"/>
                      <a:pt x="5278" y="11577"/>
                    </a:cubicBezTo>
                    <a:cubicBezTo>
                      <a:pt x="5290" y="10899"/>
                      <a:pt x="5301" y="10220"/>
                      <a:pt x="5313" y="9530"/>
                    </a:cubicBezTo>
                    <a:cubicBezTo>
                      <a:pt x="5336" y="8173"/>
                      <a:pt x="5370" y="6805"/>
                      <a:pt x="5416" y="5437"/>
                    </a:cubicBezTo>
                    <a:cubicBezTo>
                      <a:pt x="5439" y="4701"/>
                      <a:pt x="5474" y="3965"/>
                      <a:pt x="5485" y="3229"/>
                    </a:cubicBezTo>
                    <a:close/>
                    <a:moveTo>
                      <a:pt x="8475" y="13026"/>
                    </a:moveTo>
                    <a:lnTo>
                      <a:pt x="8475" y="13026"/>
                    </a:lnTo>
                    <a:cubicBezTo>
                      <a:pt x="8440" y="13187"/>
                      <a:pt x="8417" y="13360"/>
                      <a:pt x="8406" y="13521"/>
                    </a:cubicBezTo>
                    <a:lnTo>
                      <a:pt x="8417" y="13532"/>
                    </a:lnTo>
                    <a:cubicBezTo>
                      <a:pt x="8406" y="13762"/>
                      <a:pt x="8360" y="13980"/>
                      <a:pt x="8256" y="14187"/>
                    </a:cubicBezTo>
                    <a:cubicBezTo>
                      <a:pt x="8233" y="14233"/>
                      <a:pt x="8199" y="14279"/>
                      <a:pt x="8153" y="14314"/>
                    </a:cubicBezTo>
                    <a:cubicBezTo>
                      <a:pt x="8141" y="14314"/>
                      <a:pt x="8141" y="14325"/>
                      <a:pt x="8130" y="14337"/>
                    </a:cubicBezTo>
                    <a:cubicBezTo>
                      <a:pt x="7980" y="14452"/>
                      <a:pt x="7808" y="14521"/>
                      <a:pt x="7624" y="14544"/>
                    </a:cubicBezTo>
                    <a:cubicBezTo>
                      <a:pt x="7336" y="14578"/>
                      <a:pt x="7037" y="14578"/>
                      <a:pt x="6738" y="14590"/>
                    </a:cubicBezTo>
                    <a:cubicBezTo>
                      <a:pt x="6259" y="14607"/>
                      <a:pt x="5779" y="14617"/>
                      <a:pt x="5299" y="14617"/>
                    </a:cubicBezTo>
                    <a:cubicBezTo>
                      <a:pt x="5123" y="14617"/>
                      <a:pt x="4948" y="14616"/>
                      <a:pt x="4772" y="14613"/>
                    </a:cubicBezTo>
                    <a:cubicBezTo>
                      <a:pt x="4450" y="14601"/>
                      <a:pt x="4128" y="14578"/>
                      <a:pt x="3806" y="14555"/>
                    </a:cubicBezTo>
                    <a:cubicBezTo>
                      <a:pt x="3519" y="14544"/>
                      <a:pt x="3231" y="14509"/>
                      <a:pt x="2955" y="14417"/>
                    </a:cubicBezTo>
                    <a:cubicBezTo>
                      <a:pt x="2472" y="14233"/>
                      <a:pt x="2702" y="13670"/>
                      <a:pt x="2553" y="13279"/>
                    </a:cubicBezTo>
                    <a:lnTo>
                      <a:pt x="2553" y="13279"/>
                    </a:lnTo>
                    <a:cubicBezTo>
                      <a:pt x="2783" y="13383"/>
                      <a:pt x="3036" y="13475"/>
                      <a:pt x="3277" y="13532"/>
                    </a:cubicBezTo>
                    <a:cubicBezTo>
                      <a:pt x="3588" y="13601"/>
                      <a:pt x="3910" y="13658"/>
                      <a:pt x="4232" y="13693"/>
                    </a:cubicBezTo>
                    <a:lnTo>
                      <a:pt x="4255" y="13693"/>
                    </a:lnTo>
                    <a:cubicBezTo>
                      <a:pt x="4542" y="13716"/>
                      <a:pt x="4830" y="13739"/>
                      <a:pt x="5106" y="13750"/>
                    </a:cubicBezTo>
                    <a:cubicBezTo>
                      <a:pt x="5307" y="13768"/>
                      <a:pt x="5509" y="13777"/>
                      <a:pt x="5712" y="13777"/>
                    </a:cubicBezTo>
                    <a:cubicBezTo>
                      <a:pt x="6157" y="13777"/>
                      <a:pt x="6603" y="13734"/>
                      <a:pt x="7037" y="13647"/>
                    </a:cubicBezTo>
                    <a:cubicBezTo>
                      <a:pt x="7543" y="13521"/>
                      <a:pt x="8038" y="13314"/>
                      <a:pt x="8475" y="13026"/>
                    </a:cubicBezTo>
                    <a:close/>
                    <a:moveTo>
                      <a:pt x="8118" y="14544"/>
                    </a:moveTo>
                    <a:cubicBezTo>
                      <a:pt x="8118" y="14866"/>
                      <a:pt x="8130" y="15188"/>
                      <a:pt x="8130" y="15510"/>
                    </a:cubicBezTo>
                    <a:cubicBezTo>
                      <a:pt x="8130" y="15889"/>
                      <a:pt x="8141" y="16280"/>
                      <a:pt x="8153" y="16660"/>
                    </a:cubicBezTo>
                    <a:lnTo>
                      <a:pt x="8153" y="17212"/>
                    </a:lnTo>
                    <a:lnTo>
                      <a:pt x="8153" y="17488"/>
                    </a:lnTo>
                    <a:cubicBezTo>
                      <a:pt x="8153" y="17580"/>
                      <a:pt x="8130" y="17637"/>
                      <a:pt x="8038" y="17649"/>
                    </a:cubicBezTo>
                    <a:cubicBezTo>
                      <a:pt x="7980" y="17672"/>
                      <a:pt x="7911" y="17672"/>
                      <a:pt x="7842" y="17683"/>
                    </a:cubicBezTo>
                    <a:cubicBezTo>
                      <a:pt x="7842" y="17643"/>
                      <a:pt x="7811" y="17623"/>
                      <a:pt x="7779" y="17623"/>
                    </a:cubicBezTo>
                    <a:cubicBezTo>
                      <a:pt x="7748" y="17623"/>
                      <a:pt x="7716" y="17643"/>
                      <a:pt x="7716" y="17683"/>
                    </a:cubicBezTo>
                    <a:lnTo>
                      <a:pt x="7716" y="17706"/>
                    </a:lnTo>
                    <a:lnTo>
                      <a:pt x="7497" y="17729"/>
                    </a:lnTo>
                    <a:cubicBezTo>
                      <a:pt x="7302" y="17741"/>
                      <a:pt x="7118" y="17764"/>
                      <a:pt x="6934" y="17775"/>
                    </a:cubicBezTo>
                    <a:cubicBezTo>
                      <a:pt x="6485" y="17817"/>
                      <a:pt x="6037" y="17837"/>
                      <a:pt x="5589" y="17837"/>
                    </a:cubicBezTo>
                    <a:cubicBezTo>
                      <a:pt x="5290" y="17837"/>
                      <a:pt x="4991" y="17828"/>
                      <a:pt x="4692" y="17810"/>
                    </a:cubicBezTo>
                    <a:cubicBezTo>
                      <a:pt x="4312" y="17775"/>
                      <a:pt x="3933" y="17741"/>
                      <a:pt x="3565" y="17683"/>
                    </a:cubicBezTo>
                    <a:cubicBezTo>
                      <a:pt x="3415" y="17672"/>
                      <a:pt x="3266" y="17637"/>
                      <a:pt x="3128" y="17568"/>
                    </a:cubicBezTo>
                    <a:cubicBezTo>
                      <a:pt x="2990" y="17476"/>
                      <a:pt x="3024" y="17269"/>
                      <a:pt x="3024" y="17120"/>
                    </a:cubicBezTo>
                    <a:cubicBezTo>
                      <a:pt x="3047" y="16280"/>
                      <a:pt x="3082" y="15452"/>
                      <a:pt x="3070" y="14613"/>
                    </a:cubicBezTo>
                    <a:lnTo>
                      <a:pt x="3070" y="14613"/>
                    </a:lnTo>
                    <a:cubicBezTo>
                      <a:pt x="3220" y="14636"/>
                      <a:pt x="3358" y="14659"/>
                      <a:pt x="3507" y="14670"/>
                    </a:cubicBezTo>
                    <a:cubicBezTo>
                      <a:pt x="3852" y="14705"/>
                      <a:pt x="4186" y="14728"/>
                      <a:pt x="4531" y="14751"/>
                    </a:cubicBezTo>
                    <a:cubicBezTo>
                      <a:pt x="4822" y="14761"/>
                      <a:pt x="5114" y="14764"/>
                      <a:pt x="5405" y="14764"/>
                    </a:cubicBezTo>
                    <a:cubicBezTo>
                      <a:pt x="5804" y="14764"/>
                      <a:pt x="6202" y="14758"/>
                      <a:pt x="6600" y="14751"/>
                    </a:cubicBezTo>
                    <a:cubicBezTo>
                      <a:pt x="6922" y="14739"/>
                      <a:pt x="7244" y="14751"/>
                      <a:pt x="7555" y="14705"/>
                    </a:cubicBezTo>
                    <a:cubicBezTo>
                      <a:pt x="7750" y="14693"/>
                      <a:pt x="7946" y="14636"/>
                      <a:pt x="8118" y="14544"/>
                    </a:cubicBezTo>
                    <a:close/>
                    <a:moveTo>
                      <a:pt x="3415" y="17798"/>
                    </a:moveTo>
                    <a:cubicBezTo>
                      <a:pt x="3519" y="17810"/>
                      <a:pt x="3634" y="17821"/>
                      <a:pt x="3737" y="17833"/>
                    </a:cubicBezTo>
                    <a:cubicBezTo>
                      <a:pt x="3944" y="17856"/>
                      <a:pt x="4140" y="17879"/>
                      <a:pt x="4347" y="17890"/>
                    </a:cubicBezTo>
                    <a:cubicBezTo>
                      <a:pt x="4823" y="17931"/>
                      <a:pt x="5299" y="17952"/>
                      <a:pt x="5775" y="17952"/>
                    </a:cubicBezTo>
                    <a:cubicBezTo>
                      <a:pt x="6092" y="17952"/>
                      <a:pt x="6410" y="17943"/>
                      <a:pt x="6727" y="17925"/>
                    </a:cubicBezTo>
                    <a:cubicBezTo>
                      <a:pt x="7060" y="17913"/>
                      <a:pt x="7382" y="17879"/>
                      <a:pt x="7704" y="17833"/>
                    </a:cubicBezTo>
                    <a:lnTo>
                      <a:pt x="7704" y="17833"/>
                    </a:lnTo>
                    <a:cubicBezTo>
                      <a:pt x="7693" y="18178"/>
                      <a:pt x="7681" y="18523"/>
                      <a:pt x="7681" y="18879"/>
                    </a:cubicBezTo>
                    <a:lnTo>
                      <a:pt x="7670" y="19155"/>
                    </a:lnTo>
                    <a:cubicBezTo>
                      <a:pt x="7670" y="19224"/>
                      <a:pt x="7693" y="19396"/>
                      <a:pt x="7612" y="19419"/>
                    </a:cubicBezTo>
                    <a:lnTo>
                      <a:pt x="7037" y="19419"/>
                    </a:lnTo>
                    <a:lnTo>
                      <a:pt x="4646" y="19385"/>
                    </a:lnTo>
                    <a:cubicBezTo>
                      <a:pt x="4220" y="19385"/>
                      <a:pt x="3806" y="19373"/>
                      <a:pt x="3381" y="19373"/>
                    </a:cubicBezTo>
                    <a:cubicBezTo>
                      <a:pt x="3369" y="19362"/>
                      <a:pt x="3369" y="19350"/>
                      <a:pt x="3369" y="19350"/>
                    </a:cubicBezTo>
                    <a:cubicBezTo>
                      <a:pt x="3381" y="18833"/>
                      <a:pt x="3392" y="18327"/>
                      <a:pt x="3415" y="17810"/>
                    </a:cubicBezTo>
                    <a:cubicBezTo>
                      <a:pt x="3415" y="17810"/>
                      <a:pt x="3415" y="17798"/>
                      <a:pt x="3415" y="17798"/>
                    </a:cubicBezTo>
                    <a:close/>
                    <a:moveTo>
                      <a:pt x="5788" y="1"/>
                    </a:moveTo>
                    <a:cubicBezTo>
                      <a:pt x="5632" y="1"/>
                      <a:pt x="5474" y="3"/>
                      <a:pt x="5313" y="9"/>
                    </a:cubicBezTo>
                    <a:cubicBezTo>
                      <a:pt x="5002" y="21"/>
                      <a:pt x="4703" y="32"/>
                      <a:pt x="4404" y="55"/>
                    </a:cubicBezTo>
                    <a:cubicBezTo>
                      <a:pt x="4266" y="55"/>
                      <a:pt x="4117" y="67"/>
                      <a:pt x="3979" y="101"/>
                    </a:cubicBezTo>
                    <a:cubicBezTo>
                      <a:pt x="3875" y="136"/>
                      <a:pt x="3806" y="239"/>
                      <a:pt x="3806" y="343"/>
                    </a:cubicBezTo>
                    <a:cubicBezTo>
                      <a:pt x="3760" y="676"/>
                      <a:pt x="3749" y="1010"/>
                      <a:pt x="3760" y="1343"/>
                    </a:cubicBezTo>
                    <a:cubicBezTo>
                      <a:pt x="3668" y="1343"/>
                      <a:pt x="3588" y="1355"/>
                      <a:pt x="3496" y="1378"/>
                    </a:cubicBezTo>
                    <a:cubicBezTo>
                      <a:pt x="3323" y="1412"/>
                      <a:pt x="3185" y="1550"/>
                      <a:pt x="3151" y="1723"/>
                    </a:cubicBezTo>
                    <a:cubicBezTo>
                      <a:pt x="3116" y="1918"/>
                      <a:pt x="3185" y="2114"/>
                      <a:pt x="3116" y="2298"/>
                    </a:cubicBezTo>
                    <a:cubicBezTo>
                      <a:pt x="3116" y="2298"/>
                      <a:pt x="3116" y="2309"/>
                      <a:pt x="3116" y="2309"/>
                    </a:cubicBezTo>
                    <a:lnTo>
                      <a:pt x="2668" y="2401"/>
                    </a:lnTo>
                    <a:cubicBezTo>
                      <a:pt x="2633" y="2401"/>
                      <a:pt x="2610" y="2436"/>
                      <a:pt x="2610" y="2470"/>
                    </a:cubicBezTo>
                    <a:cubicBezTo>
                      <a:pt x="2656" y="2838"/>
                      <a:pt x="2668" y="3206"/>
                      <a:pt x="2656" y="3574"/>
                    </a:cubicBezTo>
                    <a:cubicBezTo>
                      <a:pt x="2507" y="3631"/>
                      <a:pt x="2369" y="3712"/>
                      <a:pt x="2231" y="3792"/>
                    </a:cubicBezTo>
                    <a:cubicBezTo>
                      <a:pt x="1299" y="4298"/>
                      <a:pt x="587" y="5126"/>
                      <a:pt x="230" y="6115"/>
                    </a:cubicBezTo>
                    <a:cubicBezTo>
                      <a:pt x="23" y="6713"/>
                      <a:pt x="0" y="7357"/>
                      <a:pt x="23" y="7990"/>
                    </a:cubicBezTo>
                    <a:cubicBezTo>
                      <a:pt x="35" y="8622"/>
                      <a:pt x="92" y="9254"/>
                      <a:pt x="207" y="9875"/>
                    </a:cubicBezTo>
                    <a:cubicBezTo>
                      <a:pt x="426" y="10968"/>
                      <a:pt x="908" y="12049"/>
                      <a:pt x="1771" y="12785"/>
                    </a:cubicBezTo>
                    <a:cubicBezTo>
                      <a:pt x="1955" y="12946"/>
                      <a:pt x="2162" y="13072"/>
                      <a:pt x="2380" y="13187"/>
                    </a:cubicBezTo>
                    <a:cubicBezTo>
                      <a:pt x="2518" y="13383"/>
                      <a:pt x="2472" y="13647"/>
                      <a:pt x="2472" y="13877"/>
                    </a:cubicBezTo>
                    <a:cubicBezTo>
                      <a:pt x="2461" y="14107"/>
                      <a:pt x="2564" y="14337"/>
                      <a:pt x="2748" y="14486"/>
                    </a:cubicBezTo>
                    <a:cubicBezTo>
                      <a:pt x="2806" y="14521"/>
                      <a:pt x="2863" y="14544"/>
                      <a:pt x="2921" y="14567"/>
                    </a:cubicBezTo>
                    <a:cubicBezTo>
                      <a:pt x="2875" y="15372"/>
                      <a:pt x="2875" y="16177"/>
                      <a:pt x="2875" y="16993"/>
                    </a:cubicBezTo>
                    <a:cubicBezTo>
                      <a:pt x="2852" y="17166"/>
                      <a:pt x="2863" y="17338"/>
                      <a:pt x="2909" y="17511"/>
                    </a:cubicBezTo>
                    <a:cubicBezTo>
                      <a:pt x="2955" y="17637"/>
                      <a:pt x="3082" y="17741"/>
                      <a:pt x="3220" y="17764"/>
                    </a:cubicBezTo>
                    <a:lnTo>
                      <a:pt x="3277" y="17775"/>
                    </a:lnTo>
                    <a:cubicBezTo>
                      <a:pt x="3266" y="17787"/>
                      <a:pt x="3266" y="17798"/>
                      <a:pt x="3266" y="17810"/>
                    </a:cubicBezTo>
                    <a:cubicBezTo>
                      <a:pt x="3254" y="18350"/>
                      <a:pt x="3231" y="18891"/>
                      <a:pt x="3220" y="19431"/>
                    </a:cubicBezTo>
                    <a:cubicBezTo>
                      <a:pt x="3220" y="19454"/>
                      <a:pt x="3231" y="19477"/>
                      <a:pt x="3254" y="19488"/>
                    </a:cubicBezTo>
                    <a:cubicBezTo>
                      <a:pt x="3254" y="20109"/>
                      <a:pt x="3254" y="20719"/>
                      <a:pt x="3254" y="21328"/>
                    </a:cubicBezTo>
                    <a:cubicBezTo>
                      <a:pt x="3254" y="21650"/>
                      <a:pt x="3254" y="21972"/>
                      <a:pt x="3243" y="22294"/>
                    </a:cubicBezTo>
                    <a:cubicBezTo>
                      <a:pt x="3231" y="22616"/>
                      <a:pt x="3220" y="22950"/>
                      <a:pt x="3208" y="23272"/>
                    </a:cubicBezTo>
                    <a:cubicBezTo>
                      <a:pt x="3208" y="23306"/>
                      <a:pt x="3234" y="23323"/>
                      <a:pt x="3260" y="23323"/>
                    </a:cubicBezTo>
                    <a:cubicBezTo>
                      <a:pt x="3286" y="23323"/>
                      <a:pt x="3312" y="23306"/>
                      <a:pt x="3312" y="23272"/>
                    </a:cubicBezTo>
                    <a:cubicBezTo>
                      <a:pt x="3358" y="22950"/>
                      <a:pt x="3369" y="22616"/>
                      <a:pt x="3381" y="22294"/>
                    </a:cubicBezTo>
                    <a:cubicBezTo>
                      <a:pt x="3404" y="21961"/>
                      <a:pt x="3415" y="21650"/>
                      <a:pt x="3427" y="21328"/>
                    </a:cubicBezTo>
                    <a:cubicBezTo>
                      <a:pt x="3427" y="20719"/>
                      <a:pt x="3427" y="20109"/>
                      <a:pt x="3381" y="19500"/>
                    </a:cubicBezTo>
                    <a:lnTo>
                      <a:pt x="3714" y="19500"/>
                    </a:lnTo>
                    <a:cubicBezTo>
                      <a:pt x="3703" y="19787"/>
                      <a:pt x="3680" y="20086"/>
                      <a:pt x="3668" y="20374"/>
                    </a:cubicBezTo>
                    <a:cubicBezTo>
                      <a:pt x="3657" y="20696"/>
                      <a:pt x="3657" y="21006"/>
                      <a:pt x="3645" y="21328"/>
                    </a:cubicBezTo>
                    <a:cubicBezTo>
                      <a:pt x="3622" y="21949"/>
                      <a:pt x="3611" y="22582"/>
                      <a:pt x="3565" y="23214"/>
                    </a:cubicBezTo>
                    <a:cubicBezTo>
                      <a:pt x="3565" y="23231"/>
                      <a:pt x="3582" y="23240"/>
                      <a:pt x="3599" y="23240"/>
                    </a:cubicBezTo>
                    <a:cubicBezTo>
                      <a:pt x="3616" y="23240"/>
                      <a:pt x="3634" y="23231"/>
                      <a:pt x="3634" y="23214"/>
                    </a:cubicBezTo>
                    <a:cubicBezTo>
                      <a:pt x="3680" y="22582"/>
                      <a:pt x="3737" y="21949"/>
                      <a:pt x="3772" y="21328"/>
                    </a:cubicBezTo>
                    <a:cubicBezTo>
                      <a:pt x="3818" y="20696"/>
                      <a:pt x="3829" y="20109"/>
                      <a:pt x="3829" y="19500"/>
                    </a:cubicBezTo>
                    <a:lnTo>
                      <a:pt x="4025" y="19500"/>
                    </a:lnTo>
                    <a:cubicBezTo>
                      <a:pt x="4013" y="19764"/>
                      <a:pt x="4013" y="20029"/>
                      <a:pt x="4013" y="20293"/>
                    </a:cubicBezTo>
                    <a:cubicBezTo>
                      <a:pt x="4013" y="20558"/>
                      <a:pt x="4013" y="20845"/>
                      <a:pt x="4013" y="21121"/>
                    </a:cubicBezTo>
                    <a:cubicBezTo>
                      <a:pt x="4013" y="21673"/>
                      <a:pt x="4002" y="22214"/>
                      <a:pt x="3967" y="22766"/>
                    </a:cubicBezTo>
                    <a:cubicBezTo>
                      <a:pt x="3967" y="22783"/>
                      <a:pt x="3984" y="22792"/>
                      <a:pt x="4002" y="22792"/>
                    </a:cubicBezTo>
                    <a:cubicBezTo>
                      <a:pt x="4019" y="22792"/>
                      <a:pt x="4036" y="22783"/>
                      <a:pt x="4036" y="22766"/>
                    </a:cubicBezTo>
                    <a:cubicBezTo>
                      <a:pt x="4071" y="22214"/>
                      <a:pt x="4105" y="21673"/>
                      <a:pt x="4117" y="21121"/>
                    </a:cubicBezTo>
                    <a:cubicBezTo>
                      <a:pt x="4128" y="20845"/>
                      <a:pt x="4140" y="20569"/>
                      <a:pt x="4151" y="20293"/>
                    </a:cubicBezTo>
                    <a:cubicBezTo>
                      <a:pt x="4163" y="20029"/>
                      <a:pt x="4151" y="19764"/>
                      <a:pt x="4140" y="19511"/>
                    </a:cubicBezTo>
                    <a:lnTo>
                      <a:pt x="4473" y="19511"/>
                    </a:lnTo>
                    <a:cubicBezTo>
                      <a:pt x="4450" y="19649"/>
                      <a:pt x="4450" y="19799"/>
                      <a:pt x="4450" y="19925"/>
                    </a:cubicBezTo>
                    <a:cubicBezTo>
                      <a:pt x="4439" y="20063"/>
                      <a:pt x="4427" y="20259"/>
                      <a:pt x="4416" y="20420"/>
                    </a:cubicBezTo>
                    <a:cubicBezTo>
                      <a:pt x="4404" y="20753"/>
                      <a:pt x="4393" y="21087"/>
                      <a:pt x="4381" y="21420"/>
                    </a:cubicBezTo>
                    <a:cubicBezTo>
                      <a:pt x="4347" y="22087"/>
                      <a:pt x="4301" y="22754"/>
                      <a:pt x="4255" y="23433"/>
                    </a:cubicBezTo>
                    <a:cubicBezTo>
                      <a:pt x="4255" y="23456"/>
                      <a:pt x="4275" y="23467"/>
                      <a:pt x="4295" y="23467"/>
                    </a:cubicBezTo>
                    <a:cubicBezTo>
                      <a:pt x="4315" y="23467"/>
                      <a:pt x="4335" y="23456"/>
                      <a:pt x="4335" y="23433"/>
                    </a:cubicBezTo>
                    <a:cubicBezTo>
                      <a:pt x="4404" y="22766"/>
                      <a:pt x="4462" y="22099"/>
                      <a:pt x="4508" y="21432"/>
                    </a:cubicBezTo>
                    <a:cubicBezTo>
                      <a:pt x="4531" y="21110"/>
                      <a:pt x="4542" y="20788"/>
                      <a:pt x="4565" y="20454"/>
                    </a:cubicBezTo>
                    <a:cubicBezTo>
                      <a:pt x="4577" y="20293"/>
                      <a:pt x="4577" y="20121"/>
                      <a:pt x="4577" y="19960"/>
                    </a:cubicBezTo>
                    <a:cubicBezTo>
                      <a:pt x="4588" y="19799"/>
                      <a:pt x="4600" y="19661"/>
                      <a:pt x="4577" y="19511"/>
                    </a:cubicBezTo>
                    <a:lnTo>
                      <a:pt x="4818" y="19511"/>
                    </a:lnTo>
                    <a:cubicBezTo>
                      <a:pt x="4784" y="19787"/>
                      <a:pt x="4784" y="20075"/>
                      <a:pt x="4784" y="20351"/>
                    </a:cubicBezTo>
                    <a:cubicBezTo>
                      <a:pt x="4772" y="20661"/>
                      <a:pt x="4772" y="20960"/>
                      <a:pt x="4761" y="21271"/>
                    </a:cubicBezTo>
                    <a:cubicBezTo>
                      <a:pt x="4761" y="21880"/>
                      <a:pt x="4761" y="22501"/>
                      <a:pt x="4749" y="23111"/>
                    </a:cubicBezTo>
                    <a:cubicBezTo>
                      <a:pt x="4749" y="23128"/>
                      <a:pt x="4764" y="23136"/>
                      <a:pt x="4778" y="23136"/>
                    </a:cubicBezTo>
                    <a:cubicBezTo>
                      <a:pt x="4792" y="23136"/>
                      <a:pt x="4807" y="23128"/>
                      <a:pt x="4807" y="23111"/>
                    </a:cubicBezTo>
                    <a:cubicBezTo>
                      <a:pt x="4818" y="22501"/>
                      <a:pt x="4853" y="21892"/>
                      <a:pt x="4887" y="21294"/>
                    </a:cubicBezTo>
                    <a:cubicBezTo>
                      <a:pt x="4899" y="20983"/>
                      <a:pt x="4910" y="20684"/>
                      <a:pt x="4910" y="20385"/>
                    </a:cubicBezTo>
                    <a:cubicBezTo>
                      <a:pt x="4933" y="20098"/>
                      <a:pt x="4933" y="19799"/>
                      <a:pt x="4922" y="19511"/>
                    </a:cubicBezTo>
                    <a:lnTo>
                      <a:pt x="5129" y="19511"/>
                    </a:lnTo>
                    <a:lnTo>
                      <a:pt x="5129" y="19914"/>
                    </a:lnTo>
                    <a:cubicBezTo>
                      <a:pt x="5129" y="20040"/>
                      <a:pt x="5129" y="20201"/>
                      <a:pt x="5140" y="20339"/>
                    </a:cubicBezTo>
                    <a:lnTo>
                      <a:pt x="5140" y="21225"/>
                    </a:lnTo>
                    <a:cubicBezTo>
                      <a:pt x="5140" y="21811"/>
                      <a:pt x="5129" y="22386"/>
                      <a:pt x="5117" y="22961"/>
                    </a:cubicBezTo>
                    <a:cubicBezTo>
                      <a:pt x="5106" y="23295"/>
                      <a:pt x="5106" y="23640"/>
                      <a:pt x="5094" y="23973"/>
                    </a:cubicBezTo>
                    <a:cubicBezTo>
                      <a:pt x="5094" y="23996"/>
                      <a:pt x="5111" y="24008"/>
                      <a:pt x="5129" y="24008"/>
                    </a:cubicBezTo>
                    <a:cubicBezTo>
                      <a:pt x="5146" y="24008"/>
                      <a:pt x="5163" y="23996"/>
                      <a:pt x="5163" y="23973"/>
                    </a:cubicBezTo>
                    <a:cubicBezTo>
                      <a:pt x="5244" y="22812"/>
                      <a:pt x="5278" y="21650"/>
                      <a:pt x="5255" y="20477"/>
                    </a:cubicBezTo>
                    <a:cubicBezTo>
                      <a:pt x="5255" y="20316"/>
                      <a:pt x="5255" y="20155"/>
                      <a:pt x="5255" y="19983"/>
                    </a:cubicBezTo>
                    <a:cubicBezTo>
                      <a:pt x="5244" y="19822"/>
                      <a:pt x="5232" y="19684"/>
                      <a:pt x="5232" y="19523"/>
                    </a:cubicBezTo>
                    <a:lnTo>
                      <a:pt x="5543" y="19523"/>
                    </a:lnTo>
                    <a:cubicBezTo>
                      <a:pt x="5508" y="20132"/>
                      <a:pt x="5508" y="20730"/>
                      <a:pt x="5497" y="21340"/>
                    </a:cubicBezTo>
                    <a:cubicBezTo>
                      <a:pt x="5485" y="21949"/>
                      <a:pt x="5474" y="22582"/>
                      <a:pt x="5462" y="23214"/>
                    </a:cubicBezTo>
                    <a:cubicBezTo>
                      <a:pt x="5462" y="23231"/>
                      <a:pt x="5479" y="23240"/>
                      <a:pt x="5497" y="23240"/>
                    </a:cubicBezTo>
                    <a:cubicBezTo>
                      <a:pt x="5514" y="23240"/>
                      <a:pt x="5531" y="23231"/>
                      <a:pt x="5531" y="23214"/>
                    </a:cubicBezTo>
                    <a:lnTo>
                      <a:pt x="5612" y="21340"/>
                    </a:lnTo>
                    <a:cubicBezTo>
                      <a:pt x="5635" y="20730"/>
                      <a:pt x="5658" y="20132"/>
                      <a:pt x="5669" y="19523"/>
                    </a:cubicBezTo>
                    <a:lnTo>
                      <a:pt x="5830" y="19523"/>
                    </a:lnTo>
                    <a:cubicBezTo>
                      <a:pt x="5819" y="19799"/>
                      <a:pt x="5796" y="20063"/>
                      <a:pt x="5773" y="20328"/>
                    </a:cubicBezTo>
                    <a:cubicBezTo>
                      <a:pt x="5761" y="20592"/>
                      <a:pt x="5738" y="20903"/>
                      <a:pt x="5727" y="21179"/>
                    </a:cubicBezTo>
                    <a:cubicBezTo>
                      <a:pt x="5692" y="21754"/>
                      <a:pt x="5669" y="22317"/>
                      <a:pt x="5635" y="22892"/>
                    </a:cubicBezTo>
                    <a:cubicBezTo>
                      <a:pt x="5635" y="22915"/>
                      <a:pt x="5655" y="22927"/>
                      <a:pt x="5675" y="22927"/>
                    </a:cubicBezTo>
                    <a:cubicBezTo>
                      <a:pt x="5695" y="22927"/>
                      <a:pt x="5715" y="22915"/>
                      <a:pt x="5715" y="22892"/>
                    </a:cubicBezTo>
                    <a:cubicBezTo>
                      <a:pt x="5750" y="22317"/>
                      <a:pt x="5796" y="21754"/>
                      <a:pt x="5830" y="21179"/>
                    </a:cubicBezTo>
                    <a:cubicBezTo>
                      <a:pt x="5853" y="20891"/>
                      <a:pt x="5876" y="20604"/>
                      <a:pt x="5899" y="20328"/>
                    </a:cubicBezTo>
                    <a:cubicBezTo>
                      <a:pt x="5911" y="20052"/>
                      <a:pt x="5922" y="19799"/>
                      <a:pt x="5957" y="19523"/>
                    </a:cubicBezTo>
                    <a:lnTo>
                      <a:pt x="6049" y="19523"/>
                    </a:lnTo>
                    <a:cubicBezTo>
                      <a:pt x="6003" y="20178"/>
                      <a:pt x="5968" y="20822"/>
                      <a:pt x="5957" y="21466"/>
                    </a:cubicBezTo>
                    <a:cubicBezTo>
                      <a:pt x="5945" y="21788"/>
                      <a:pt x="5945" y="22122"/>
                      <a:pt x="5957" y="22455"/>
                    </a:cubicBezTo>
                    <a:cubicBezTo>
                      <a:pt x="5968" y="22777"/>
                      <a:pt x="5980" y="23122"/>
                      <a:pt x="6003" y="23456"/>
                    </a:cubicBezTo>
                    <a:cubicBezTo>
                      <a:pt x="6003" y="23467"/>
                      <a:pt x="6011" y="23473"/>
                      <a:pt x="6020" y="23473"/>
                    </a:cubicBezTo>
                    <a:cubicBezTo>
                      <a:pt x="6028" y="23473"/>
                      <a:pt x="6037" y="23467"/>
                      <a:pt x="6037" y="23456"/>
                    </a:cubicBezTo>
                    <a:cubicBezTo>
                      <a:pt x="6037" y="23122"/>
                      <a:pt x="6049" y="22800"/>
                      <a:pt x="6060" y="22467"/>
                    </a:cubicBezTo>
                    <a:cubicBezTo>
                      <a:pt x="6060" y="22133"/>
                      <a:pt x="6060" y="21800"/>
                      <a:pt x="6072" y="21466"/>
                    </a:cubicBezTo>
                    <a:cubicBezTo>
                      <a:pt x="6083" y="20822"/>
                      <a:pt x="6106" y="20167"/>
                      <a:pt x="6164" y="19534"/>
                    </a:cubicBezTo>
                    <a:lnTo>
                      <a:pt x="6393" y="19534"/>
                    </a:lnTo>
                    <a:cubicBezTo>
                      <a:pt x="6347" y="20753"/>
                      <a:pt x="6313" y="21972"/>
                      <a:pt x="6336" y="23191"/>
                    </a:cubicBezTo>
                    <a:cubicBezTo>
                      <a:pt x="6336" y="23214"/>
                      <a:pt x="6353" y="23226"/>
                      <a:pt x="6370" y="23226"/>
                    </a:cubicBezTo>
                    <a:cubicBezTo>
                      <a:pt x="6388" y="23226"/>
                      <a:pt x="6405" y="23214"/>
                      <a:pt x="6405" y="23191"/>
                    </a:cubicBezTo>
                    <a:cubicBezTo>
                      <a:pt x="6405" y="21972"/>
                      <a:pt x="6416" y="20753"/>
                      <a:pt x="6497" y="19534"/>
                    </a:cubicBezTo>
                    <a:lnTo>
                      <a:pt x="6819" y="19534"/>
                    </a:lnTo>
                    <a:cubicBezTo>
                      <a:pt x="6784" y="19833"/>
                      <a:pt x="6773" y="20132"/>
                      <a:pt x="6750" y="20443"/>
                    </a:cubicBezTo>
                    <a:cubicBezTo>
                      <a:pt x="6727" y="20776"/>
                      <a:pt x="6715" y="21110"/>
                      <a:pt x="6692" y="21443"/>
                    </a:cubicBezTo>
                    <a:cubicBezTo>
                      <a:pt x="6669" y="22122"/>
                      <a:pt x="6658" y="22789"/>
                      <a:pt x="6669" y="23467"/>
                    </a:cubicBezTo>
                    <a:cubicBezTo>
                      <a:pt x="6669" y="23490"/>
                      <a:pt x="6687" y="23502"/>
                      <a:pt x="6705" y="23502"/>
                    </a:cubicBezTo>
                    <a:cubicBezTo>
                      <a:pt x="6724" y="23502"/>
                      <a:pt x="6744" y="23490"/>
                      <a:pt x="6750" y="23467"/>
                    </a:cubicBezTo>
                    <a:cubicBezTo>
                      <a:pt x="6738" y="22800"/>
                      <a:pt x="6750" y="22133"/>
                      <a:pt x="6784" y="21455"/>
                    </a:cubicBezTo>
                    <a:cubicBezTo>
                      <a:pt x="6796" y="21121"/>
                      <a:pt x="6819" y="20799"/>
                      <a:pt x="6842" y="20466"/>
                    </a:cubicBezTo>
                    <a:cubicBezTo>
                      <a:pt x="6865" y="20155"/>
                      <a:pt x="6911" y="19833"/>
                      <a:pt x="6934" y="19523"/>
                    </a:cubicBezTo>
                    <a:lnTo>
                      <a:pt x="7060" y="19523"/>
                    </a:lnTo>
                    <a:cubicBezTo>
                      <a:pt x="6934" y="20604"/>
                      <a:pt x="6888" y="21696"/>
                      <a:pt x="6922" y="22777"/>
                    </a:cubicBezTo>
                    <a:cubicBezTo>
                      <a:pt x="6922" y="22794"/>
                      <a:pt x="6937" y="22803"/>
                      <a:pt x="6951" y="22803"/>
                    </a:cubicBezTo>
                    <a:cubicBezTo>
                      <a:pt x="6966" y="22803"/>
                      <a:pt x="6980" y="22794"/>
                      <a:pt x="6980" y="22777"/>
                    </a:cubicBezTo>
                    <a:cubicBezTo>
                      <a:pt x="7003" y="21696"/>
                      <a:pt x="7072" y="20604"/>
                      <a:pt x="7175" y="19523"/>
                    </a:cubicBezTo>
                    <a:lnTo>
                      <a:pt x="7302" y="19523"/>
                    </a:lnTo>
                    <a:cubicBezTo>
                      <a:pt x="7256" y="20063"/>
                      <a:pt x="7210" y="20592"/>
                      <a:pt x="7210" y="21121"/>
                    </a:cubicBezTo>
                    <a:cubicBezTo>
                      <a:pt x="7198" y="21662"/>
                      <a:pt x="7210" y="22237"/>
                      <a:pt x="7187" y="22777"/>
                    </a:cubicBezTo>
                    <a:cubicBezTo>
                      <a:pt x="7175" y="23099"/>
                      <a:pt x="7164" y="23421"/>
                      <a:pt x="7152" y="23732"/>
                    </a:cubicBezTo>
                    <a:cubicBezTo>
                      <a:pt x="7152" y="23743"/>
                      <a:pt x="7161" y="23749"/>
                      <a:pt x="7170" y="23749"/>
                    </a:cubicBezTo>
                    <a:cubicBezTo>
                      <a:pt x="7178" y="23749"/>
                      <a:pt x="7187" y="23743"/>
                      <a:pt x="7187" y="23732"/>
                    </a:cubicBezTo>
                    <a:cubicBezTo>
                      <a:pt x="7210" y="23180"/>
                      <a:pt x="7221" y="22628"/>
                      <a:pt x="7267" y="22076"/>
                    </a:cubicBezTo>
                    <a:cubicBezTo>
                      <a:pt x="7302" y="21524"/>
                      <a:pt x="7359" y="20972"/>
                      <a:pt x="7371" y="20420"/>
                    </a:cubicBezTo>
                    <a:cubicBezTo>
                      <a:pt x="7371" y="20121"/>
                      <a:pt x="7382" y="19822"/>
                      <a:pt x="7394" y="19523"/>
                    </a:cubicBezTo>
                    <a:lnTo>
                      <a:pt x="7566" y="19523"/>
                    </a:lnTo>
                    <a:cubicBezTo>
                      <a:pt x="7509" y="20098"/>
                      <a:pt x="7509" y="20673"/>
                      <a:pt x="7497" y="21248"/>
                    </a:cubicBezTo>
                    <a:cubicBezTo>
                      <a:pt x="7474" y="21823"/>
                      <a:pt x="7451" y="22398"/>
                      <a:pt x="7428" y="22973"/>
                    </a:cubicBezTo>
                    <a:lnTo>
                      <a:pt x="7394" y="23962"/>
                    </a:lnTo>
                    <a:cubicBezTo>
                      <a:pt x="7394" y="23985"/>
                      <a:pt x="7408" y="23996"/>
                      <a:pt x="7424" y="23996"/>
                    </a:cubicBezTo>
                    <a:cubicBezTo>
                      <a:pt x="7440" y="23996"/>
                      <a:pt x="7457" y="23985"/>
                      <a:pt x="7463" y="23962"/>
                    </a:cubicBezTo>
                    <a:cubicBezTo>
                      <a:pt x="7486" y="23387"/>
                      <a:pt x="7520" y="22812"/>
                      <a:pt x="7543" y="22237"/>
                    </a:cubicBezTo>
                    <a:cubicBezTo>
                      <a:pt x="7566" y="21949"/>
                      <a:pt x="7578" y="21662"/>
                      <a:pt x="7589" y="21374"/>
                    </a:cubicBezTo>
                    <a:cubicBezTo>
                      <a:pt x="7601" y="21075"/>
                      <a:pt x="7635" y="20799"/>
                      <a:pt x="7647" y="20512"/>
                    </a:cubicBezTo>
                    <a:cubicBezTo>
                      <a:pt x="7670" y="20178"/>
                      <a:pt x="7681" y="19845"/>
                      <a:pt x="7681" y="19511"/>
                    </a:cubicBezTo>
                    <a:cubicBezTo>
                      <a:pt x="7842" y="19442"/>
                      <a:pt x="7808" y="19235"/>
                      <a:pt x="7808" y="19097"/>
                    </a:cubicBezTo>
                    <a:lnTo>
                      <a:pt x="7842" y="17787"/>
                    </a:lnTo>
                    <a:lnTo>
                      <a:pt x="7900" y="17787"/>
                    </a:lnTo>
                    <a:cubicBezTo>
                      <a:pt x="8038" y="17775"/>
                      <a:pt x="8222" y="17764"/>
                      <a:pt x="8279" y="17614"/>
                    </a:cubicBezTo>
                    <a:cubicBezTo>
                      <a:pt x="8302" y="17545"/>
                      <a:pt x="8314" y="17465"/>
                      <a:pt x="8302" y="17396"/>
                    </a:cubicBezTo>
                    <a:lnTo>
                      <a:pt x="8302" y="17097"/>
                    </a:lnTo>
                    <a:cubicBezTo>
                      <a:pt x="8302" y="16637"/>
                      <a:pt x="8291" y="16177"/>
                      <a:pt x="8279" y="15717"/>
                    </a:cubicBezTo>
                    <a:cubicBezTo>
                      <a:pt x="8268" y="15291"/>
                      <a:pt x="8279" y="14866"/>
                      <a:pt x="8256" y="14440"/>
                    </a:cubicBezTo>
                    <a:cubicBezTo>
                      <a:pt x="8268" y="14429"/>
                      <a:pt x="8279" y="14429"/>
                      <a:pt x="8291" y="14417"/>
                    </a:cubicBezTo>
                    <a:cubicBezTo>
                      <a:pt x="8693" y="14026"/>
                      <a:pt x="8532" y="13394"/>
                      <a:pt x="8647" y="12900"/>
                    </a:cubicBezTo>
                    <a:cubicBezTo>
                      <a:pt x="9038" y="12624"/>
                      <a:pt x="9372" y="12290"/>
                      <a:pt x="9648" y="11911"/>
                    </a:cubicBezTo>
                    <a:cubicBezTo>
                      <a:pt x="9981" y="11439"/>
                      <a:pt x="10234" y="10922"/>
                      <a:pt x="10384" y="10370"/>
                    </a:cubicBezTo>
                    <a:cubicBezTo>
                      <a:pt x="10545" y="9818"/>
                      <a:pt x="10648" y="9243"/>
                      <a:pt x="10683" y="8656"/>
                    </a:cubicBezTo>
                    <a:cubicBezTo>
                      <a:pt x="10729" y="8036"/>
                      <a:pt x="10717" y="7415"/>
                      <a:pt x="10648" y="6794"/>
                    </a:cubicBezTo>
                    <a:cubicBezTo>
                      <a:pt x="10499" y="5655"/>
                      <a:pt x="10016" y="4517"/>
                      <a:pt x="9015" y="3907"/>
                    </a:cubicBezTo>
                    <a:cubicBezTo>
                      <a:pt x="8739" y="3735"/>
                      <a:pt x="8452" y="3597"/>
                      <a:pt x="8153" y="3493"/>
                    </a:cubicBezTo>
                    <a:cubicBezTo>
                      <a:pt x="8153" y="3263"/>
                      <a:pt x="8176" y="3022"/>
                      <a:pt x="8187" y="2792"/>
                    </a:cubicBezTo>
                    <a:cubicBezTo>
                      <a:pt x="8187" y="2631"/>
                      <a:pt x="8245" y="2378"/>
                      <a:pt x="8072" y="2286"/>
                    </a:cubicBezTo>
                    <a:cubicBezTo>
                      <a:pt x="7992" y="2252"/>
                      <a:pt x="7900" y="2229"/>
                      <a:pt x="7808" y="2229"/>
                    </a:cubicBezTo>
                    <a:cubicBezTo>
                      <a:pt x="7808" y="2217"/>
                      <a:pt x="7808" y="2217"/>
                      <a:pt x="7808" y="2206"/>
                    </a:cubicBezTo>
                    <a:cubicBezTo>
                      <a:pt x="7796" y="2102"/>
                      <a:pt x="7785" y="1999"/>
                      <a:pt x="7785" y="1895"/>
                    </a:cubicBezTo>
                    <a:cubicBezTo>
                      <a:pt x="7773" y="1792"/>
                      <a:pt x="7762" y="1700"/>
                      <a:pt x="7750" y="1596"/>
                    </a:cubicBezTo>
                    <a:cubicBezTo>
                      <a:pt x="7704" y="1412"/>
                      <a:pt x="7497" y="1412"/>
                      <a:pt x="7336" y="1401"/>
                    </a:cubicBezTo>
                    <a:cubicBezTo>
                      <a:pt x="7267" y="987"/>
                      <a:pt x="7233" y="573"/>
                      <a:pt x="7221" y="147"/>
                    </a:cubicBezTo>
                    <a:cubicBezTo>
                      <a:pt x="7233" y="113"/>
                      <a:pt x="7210" y="90"/>
                      <a:pt x="7175" y="78"/>
                    </a:cubicBezTo>
                    <a:cubicBezTo>
                      <a:pt x="6865" y="32"/>
                      <a:pt x="6566" y="9"/>
                      <a:pt x="6256" y="9"/>
                    </a:cubicBezTo>
                    <a:cubicBezTo>
                      <a:pt x="6100" y="3"/>
                      <a:pt x="5945" y="1"/>
                      <a:pt x="5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111"/>
              <p:cNvSpPr/>
              <p:nvPr/>
            </p:nvSpPr>
            <p:spPr>
              <a:xfrm>
                <a:off x="1005620" y="1061679"/>
                <a:ext cx="353199" cy="128825"/>
              </a:xfrm>
              <a:custGeom>
                <a:avLst/>
                <a:gdLst/>
                <a:ahLst/>
                <a:cxnLst/>
                <a:rect l="l" t="t" r="r" b="b"/>
                <a:pathLst>
                  <a:path w="3301" h="1204" extrusionOk="0">
                    <a:moveTo>
                      <a:pt x="1659" y="0"/>
                    </a:moveTo>
                    <a:cubicBezTo>
                      <a:pt x="1302" y="0"/>
                      <a:pt x="944" y="8"/>
                      <a:pt x="587" y="30"/>
                    </a:cubicBezTo>
                    <a:cubicBezTo>
                      <a:pt x="449" y="42"/>
                      <a:pt x="311" y="42"/>
                      <a:pt x="173" y="65"/>
                    </a:cubicBezTo>
                    <a:cubicBezTo>
                      <a:pt x="93" y="76"/>
                      <a:pt x="58" y="122"/>
                      <a:pt x="58" y="191"/>
                    </a:cubicBezTo>
                    <a:cubicBezTo>
                      <a:pt x="47" y="249"/>
                      <a:pt x="35" y="318"/>
                      <a:pt x="35" y="375"/>
                    </a:cubicBezTo>
                    <a:cubicBezTo>
                      <a:pt x="12" y="640"/>
                      <a:pt x="1" y="904"/>
                      <a:pt x="1" y="1134"/>
                    </a:cubicBezTo>
                    <a:lnTo>
                      <a:pt x="127" y="1134"/>
                    </a:lnTo>
                    <a:cubicBezTo>
                      <a:pt x="346" y="1123"/>
                      <a:pt x="564" y="1111"/>
                      <a:pt x="783" y="1111"/>
                    </a:cubicBezTo>
                    <a:cubicBezTo>
                      <a:pt x="967" y="1101"/>
                      <a:pt x="1154" y="1098"/>
                      <a:pt x="1341" y="1098"/>
                    </a:cubicBezTo>
                    <a:cubicBezTo>
                      <a:pt x="1597" y="1098"/>
                      <a:pt x="1853" y="1104"/>
                      <a:pt x="2105" y="1111"/>
                    </a:cubicBezTo>
                    <a:cubicBezTo>
                      <a:pt x="2507" y="1134"/>
                      <a:pt x="2898" y="1157"/>
                      <a:pt x="3301" y="1203"/>
                    </a:cubicBezTo>
                    <a:cubicBezTo>
                      <a:pt x="3266" y="1019"/>
                      <a:pt x="3243" y="824"/>
                      <a:pt x="3232" y="628"/>
                    </a:cubicBezTo>
                    <a:cubicBezTo>
                      <a:pt x="3209" y="444"/>
                      <a:pt x="3197" y="249"/>
                      <a:pt x="3174" y="53"/>
                    </a:cubicBezTo>
                    <a:cubicBezTo>
                      <a:pt x="2875" y="53"/>
                      <a:pt x="2576" y="19"/>
                      <a:pt x="2278" y="7"/>
                    </a:cubicBezTo>
                    <a:cubicBezTo>
                      <a:pt x="2071" y="3"/>
                      <a:pt x="1865" y="0"/>
                      <a:pt x="16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111"/>
              <p:cNvSpPr/>
              <p:nvPr/>
            </p:nvSpPr>
            <p:spPr>
              <a:xfrm>
                <a:off x="928153" y="1196820"/>
                <a:ext cx="478707" cy="90841"/>
              </a:xfrm>
              <a:custGeom>
                <a:avLst/>
                <a:gdLst/>
                <a:ahLst/>
                <a:cxnLst/>
                <a:rect l="l" t="t" r="r" b="b"/>
                <a:pathLst>
                  <a:path w="4474" h="849" extrusionOk="0">
                    <a:moveTo>
                      <a:pt x="1951" y="1"/>
                    </a:moveTo>
                    <a:cubicBezTo>
                      <a:pt x="1760" y="1"/>
                      <a:pt x="1570" y="4"/>
                      <a:pt x="1380" y="9"/>
                    </a:cubicBezTo>
                    <a:cubicBezTo>
                      <a:pt x="1185" y="21"/>
                      <a:pt x="989" y="32"/>
                      <a:pt x="794" y="44"/>
                    </a:cubicBezTo>
                    <a:cubicBezTo>
                      <a:pt x="621" y="44"/>
                      <a:pt x="460" y="67"/>
                      <a:pt x="299" y="113"/>
                    </a:cubicBezTo>
                    <a:cubicBezTo>
                      <a:pt x="0" y="228"/>
                      <a:pt x="150" y="596"/>
                      <a:pt x="58" y="849"/>
                    </a:cubicBezTo>
                    <a:cubicBezTo>
                      <a:pt x="357" y="791"/>
                      <a:pt x="656" y="745"/>
                      <a:pt x="955" y="711"/>
                    </a:cubicBezTo>
                    <a:cubicBezTo>
                      <a:pt x="1463" y="645"/>
                      <a:pt x="1975" y="613"/>
                      <a:pt x="2486" y="613"/>
                    </a:cubicBezTo>
                    <a:cubicBezTo>
                      <a:pt x="2866" y="613"/>
                      <a:pt x="3245" y="630"/>
                      <a:pt x="3622" y="665"/>
                    </a:cubicBezTo>
                    <a:cubicBezTo>
                      <a:pt x="3852" y="688"/>
                      <a:pt x="4071" y="711"/>
                      <a:pt x="4289" y="745"/>
                    </a:cubicBezTo>
                    <a:lnTo>
                      <a:pt x="4473" y="780"/>
                    </a:lnTo>
                    <a:cubicBezTo>
                      <a:pt x="4450" y="665"/>
                      <a:pt x="4439" y="550"/>
                      <a:pt x="4427" y="435"/>
                    </a:cubicBezTo>
                    <a:cubicBezTo>
                      <a:pt x="4427" y="377"/>
                      <a:pt x="4439" y="205"/>
                      <a:pt x="4381" y="170"/>
                    </a:cubicBezTo>
                    <a:cubicBezTo>
                      <a:pt x="4324" y="159"/>
                      <a:pt x="4278" y="147"/>
                      <a:pt x="4220" y="147"/>
                    </a:cubicBezTo>
                    <a:lnTo>
                      <a:pt x="4059" y="124"/>
                    </a:lnTo>
                    <a:lnTo>
                      <a:pt x="3737" y="90"/>
                    </a:lnTo>
                    <a:cubicBezTo>
                      <a:pt x="3145" y="29"/>
                      <a:pt x="2546" y="1"/>
                      <a:pt x="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111"/>
              <p:cNvSpPr/>
              <p:nvPr/>
            </p:nvSpPr>
            <p:spPr>
              <a:xfrm>
                <a:off x="883855" y="1277176"/>
                <a:ext cx="567301" cy="142093"/>
              </a:xfrm>
              <a:custGeom>
                <a:avLst/>
                <a:gdLst/>
                <a:ahLst/>
                <a:cxnLst/>
                <a:rect l="l" t="t" r="r" b="b"/>
                <a:pathLst>
                  <a:path w="5302" h="1328" extrusionOk="0">
                    <a:moveTo>
                      <a:pt x="2794" y="1"/>
                    </a:moveTo>
                    <a:cubicBezTo>
                      <a:pt x="2676" y="1"/>
                      <a:pt x="2557" y="2"/>
                      <a:pt x="2438" y="6"/>
                    </a:cubicBezTo>
                    <a:cubicBezTo>
                      <a:pt x="2013" y="17"/>
                      <a:pt x="1587" y="63"/>
                      <a:pt x="1173" y="109"/>
                    </a:cubicBezTo>
                    <a:cubicBezTo>
                      <a:pt x="782" y="167"/>
                      <a:pt x="391" y="236"/>
                      <a:pt x="0" y="339"/>
                    </a:cubicBezTo>
                    <a:cubicBezTo>
                      <a:pt x="58" y="672"/>
                      <a:pt x="69" y="1006"/>
                      <a:pt x="23" y="1328"/>
                    </a:cubicBezTo>
                    <a:cubicBezTo>
                      <a:pt x="391" y="1190"/>
                      <a:pt x="771" y="1075"/>
                      <a:pt x="1150" y="1006"/>
                    </a:cubicBezTo>
                    <a:cubicBezTo>
                      <a:pt x="1323" y="971"/>
                      <a:pt x="1495" y="948"/>
                      <a:pt x="1656" y="925"/>
                    </a:cubicBezTo>
                    <a:cubicBezTo>
                      <a:pt x="1679" y="914"/>
                      <a:pt x="1691" y="914"/>
                      <a:pt x="1702" y="914"/>
                    </a:cubicBezTo>
                    <a:cubicBezTo>
                      <a:pt x="2013" y="868"/>
                      <a:pt x="2323" y="845"/>
                      <a:pt x="2634" y="845"/>
                    </a:cubicBezTo>
                    <a:cubicBezTo>
                      <a:pt x="3266" y="845"/>
                      <a:pt x="3898" y="914"/>
                      <a:pt x="4519" y="1063"/>
                    </a:cubicBezTo>
                    <a:cubicBezTo>
                      <a:pt x="4761" y="1121"/>
                      <a:pt x="5002" y="1190"/>
                      <a:pt x="5244" y="1270"/>
                    </a:cubicBezTo>
                    <a:lnTo>
                      <a:pt x="5278" y="580"/>
                    </a:lnTo>
                    <a:cubicBezTo>
                      <a:pt x="5278" y="523"/>
                      <a:pt x="5290" y="443"/>
                      <a:pt x="5290" y="397"/>
                    </a:cubicBezTo>
                    <a:cubicBezTo>
                      <a:pt x="5290" y="351"/>
                      <a:pt x="5301" y="282"/>
                      <a:pt x="5255" y="259"/>
                    </a:cubicBezTo>
                    <a:cubicBezTo>
                      <a:pt x="5209" y="236"/>
                      <a:pt x="5163" y="224"/>
                      <a:pt x="5117" y="213"/>
                    </a:cubicBezTo>
                    <a:cubicBezTo>
                      <a:pt x="5060" y="213"/>
                      <a:pt x="5002" y="201"/>
                      <a:pt x="4945" y="190"/>
                    </a:cubicBezTo>
                    <a:cubicBezTo>
                      <a:pt x="4234" y="61"/>
                      <a:pt x="3515" y="1"/>
                      <a:pt x="27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111"/>
              <p:cNvSpPr/>
              <p:nvPr/>
            </p:nvSpPr>
            <p:spPr>
              <a:xfrm>
                <a:off x="947841" y="2948618"/>
                <a:ext cx="463941" cy="173550"/>
              </a:xfrm>
              <a:custGeom>
                <a:avLst/>
                <a:gdLst/>
                <a:ahLst/>
                <a:cxnLst/>
                <a:rect l="l" t="t" r="r" b="b"/>
                <a:pathLst>
                  <a:path w="4336" h="1622" extrusionOk="0">
                    <a:moveTo>
                      <a:pt x="46" y="0"/>
                    </a:moveTo>
                    <a:cubicBezTo>
                      <a:pt x="46" y="0"/>
                      <a:pt x="46" y="12"/>
                      <a:pt x="46" y="12"/>
                    </a:cubicBezTo>
                    <a:cubicBezTo>
                      <a:pt x="23" y="529"/>
                      <a:pt x="12" y="1035"/>
                      <a:pt x="0" y="1552"/>
                    </a:cubicBezTo>
                    <a:cubicBezTo>
                      <a:pt x="0" y="1552"/>
                      <a:pt x="0" y="1564"/>
                      <a:pt x="12" y="1575"/>
                    </a:cubicBezTo>
                    <a:cubicBezTo>
                      <a:pt x="437" y="1575"/>
                      <a:pt x="851" y="1587"/>
                      <a:pt x="1277" y="1587"/>
                    </a:cubicBezTo>
                    <a:lnTo>
                      <a:pt x="3668" y="1621"/>
                    </a:lnTo>
                    <a:lnTo>
                      <a:pt x="4243" y="1621"/>
                    </a:lnTo>
                    <a:cubicBezTo>
                      <a:pt x="4324" y="1598"/>
                      <a:pt x="4301" y="1426"/>
                      <a:pt x="4301" y="1357"/>
                    </a:cubicBezTo>
                    <a:lnTo>
                      <a:pt x="4312" y="1081"/>
                    </a:lnTo>
                    <a:cubicBezTo>
                      <a:pt x="4312" y="725"/>
                      <a:pt x="4324" y="380"/>
                      <a:pt x="4335" y="35"/>
                    </a:cubicBezTo>
                    <a:lnTo>
                      <a:pt x="4335" y="35"/>
                    </a:lnTo>
                    <a:cubicBezTo>
                      <a:pt x="4013" y="81"/>
                      <a:pt x="3691" y="115"/>
                      <a:pt x="3358" y="127"/>
                    </a:cubicBezTo>
                    <a:cubicBezTo>
                      <a:pt x="3041" y="145"/>
                      <a:pt x="2723" y="154"/>
                      <a:pt x="2406" y="154"/>
                    </a:cubicBezTo>
                    <a:cubicBezTo>
                      <a:pt x="1930" y="154"/>
                      <a:pt x="1454" y="133"/>
                      <a:pt x="978" y="92"/>
                    </a:cubicBezTo>
                    <a:cubicBezTo>
                      <a:pt x="771" y="81"/>
                      <a:pt x="575" y="58"/>
                      <a:pt x="368" y="35"/>
                    </a:cubicBezTo>
                    <a:cubicBezTo>
                      <a:pt x="265" y="23"/>
                      <a:pt x="150" y="12"/>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111"/>
              <p:cNvSpPr/>
              <p:nvPr/>
            </p:nvSpPr>
            <p:spPr>
              <a:xfrm>
                <a:off x="906004" y="2600334"/>
                <a:ext cx="553712" cy="352557"/>
              </a:xfrm>
              <a:custGeom>
                <a:avLst/>
                <a:gdLst/>
                <a:ahLst/>
                <a:cxnLst/>
                <a:rect l="l" t="t" r="r" b="b"/>
                <a:pathLst>
                  <a:path w="5175" h="3295" extrusionOk="0">
                    <a:moveTo>
                      <a:pt x="5140" y="1"/>
                    </a:moveTo>
                    <a:cubicBezTo>
                      <a:pt x="4968" y="93"/>
                      <a:pt x="4772" y="150"/>
                      <a:pt x="4577" y="162"/>
                    </a:cubicBezTo>
                    <a:cubicBezTo>
                      <a:pt x="4266" y="208"/>
                      <a:pt x="3944" y="196"/>
                      <a:pt x="3622" y="208"/>
                    </a:cubicBezTo>
                    <a:cubicBezTo>
                      <a:pt x="3224" y="215"/>
                      <a:pt x="2826" y="221"/>
                      <a:pt x="2427" y="221"/>
                    </a:cubicBezTo>
                    <a:cubicBezTo>
                      <a:pt x="2136" y="221"/>
                      <a:pt x="1844" y="218"/>
                      <a:pt x="1553" y="208"/>
                    </a:cubicBezTo>
                    <a:cubicBezTo>
                      <a:pt x="1208" y="185"/>
                      <a:pt x="874" y="162"/>
                      <a:pt x="529" y="127"/>
                    </a:cubicBezTo>
                    <a:cubicBezTo>
                      <a:pt x="380" y="116"/>
                      <a:pt x="230" y="93"/>
                      <a:pt x="92" y="70"/>
                    </a:cubicBezTo>
                    <a:lnTo>
                      <a:pt x="92" y="70"/>
                    </a:lnTo>
                    <a:cubicBezTo>
                      <a:pt x="104" y="909"/>
                      <a:pt x="69" y="1737"/>
                      <a:pt x="46" y="2577"/>
                    </a:cubicBezTo>
                    <a:cubicBezTo>
                      <a:pt x="35" y="2726"/>
                      <a:pt x="0" y="2933"/>
                      <a:pt x="150" y="3025"/>
                    </a:cubicBezTo>
                    <a:cubicBezTo>
                      <a:pt x="276" y="3094"/>
                      <a:pt x="426" y="3129"/>
                      <a:pt x="575" y="3140"/>
                    </a:cubicBezTo>
                    <a:cubicBezTo>
                      <a:pt x="955" y="3198"/>
                      <a:pt x="1334" y="3232"/>
                      <a:pt x="1714" y="3267"/>
                    </a:cubicBezTo>
                    <a:cubicBezTo>
                      <a:pt x="2013" y="3285"/>
                      <a:pt x="2312" y="3294"/>
                      <a:pt x="2611" y="3294"/>
                    </a:cubicBezTo>
                    <a:cubicBezTo>
                      <a:pt x="3059" y="3294"/>
                      <a:pt x="3507" y="3274"/>
                      <a:pt x="3956" y="3232"/>
                    </a:cubicBezTo>
                    <a:cubicBezTo>
                      <a:pt x="4140" y="3221"/>
                      <a:pt x="4324" y="3198"/>
                      <a:pt x="4508" y="3186"/>
                    </a:cubicBezTo>
                    <a:lnTo>
                      <a:pt x="4726" y="3163"/>
                    </a:lnTo>
                    <a:lnTo>
                      <a:pt x="4726" y="3140"/>
                    </a:lnTo>
                    <a:cubicBezTo>
                      <a:pt x="4726" y="3100"/>
                      <a:pt x="4758" y="3080"/>
                      <a:pt x="4790" y="3080"/>
                    </a:cubicBezTo>
                    <a:cubicBezTo>
                      <a:pt x="4821" y="3080"/>
                      <a:pt x="4853" y="3100"/>
                      <a:pt x="4853" y="3140"/>
                    </a:cubicBezTo>
                    <a:cubicBezTo>
                      <a:pt x="4922" y="3129"/>
                      <a:pt x="4991" y="3129"/>
                      <a:pt x="5060" y="3106"/>
                    </a:cubicBezTo>
                    <a:cubicBezTo>
                      <a:pt x="5152" y="3094"/>
                      <a:pt x="5175" y="3037"/>
                      <a:pt x="5175" y="2945"/>
                    </a:cubicBezTo>
                    <a:lnTo>
                      <a:pt x="5175" y="2669"/>
                    </a:lnTo>
                    <a:lnTo>
                      <a:pt x="5175" y="2117"/>
                    </a:lnTo>
                    <a:cubicBezTo>
                      <a:pt x="5163" y="1737"/>
                      <a:pt x="5152" y="1346"/>
                      <a:pt x="5152" y="967"/>
                    </a:cubicBezTo>
                    <a:cubicBezTo>
                      <a:pt x="5152" y="645"/>
                      <a:pt x="5140" y="323"/>
                      <a:pt x="5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111"/>
              <p:cNvSpPr/>
              <p:nvPr/>
            </p:nvSpPr>
            <p:spPr>
              <a:xfrm>
                <a:off x="850578" y="2438016"/>
                <a:ext cx="643590" cy="169591"/>
              </a:xfrm>
              <a:custGeom>
                <a:avLst/>
                <a:gdLst/>
                <a:ahLst/>
                <a:cxnLst/>
                <a:rect l="l" t="t" r="r" b="b"/>
                <a:pathLst>
                  <a:path w="6015" h="1585" extrusionOk="0">
                    <a:moveTo>
                      <a:pt x="6015" y="0"/>
                    </a:moveTo>
                    <a:lnTo>
                      <a:pt x="6015" y="0"/>
                    </a:lnTo>
                    <a:cubicBezTo>
                      <a:pt x="5566" y="288"/>
                      <a:pt x="5083" y="495"/>
                      <a:pt x="4577" y="609"/>
                    </a:cubicBezTo>
                    <a:cubicBezTo>
                      <a:pt x="4135" y="696"/>
                      <a:pt x="3692" y="740"/>
                      <a:pt x="3249" y="740"/>
                    </a:cubicBezTo>
                    <a:cubicBezTo>
                      <a:pt x="3048" y="740"/>
                      <a:pt x="2847" y="731"/>
                      <a:pt x="2646" y="713"/>
                    </a:cubicBezTo>
                    <a:cubicBezTo>
                      <a:pt x="2370" y="701"/>
                      <a:pt x="2082" y="690"/>
                      <a:pt x="1795" y="655"/>
                    </a:cubicBezTo>
                    <a:lnTo>
                      <a:pt x="1760" y="655"/>
                    </a:lnTo>
                    <a:cubicBezTo>
                      <a:pt x="1438" y="632"/>
                      <a:pt x="1128" y="575"/>
                      <a:pt x="817" y="506"/>
                    </a:cubicBezTo>
                    <a:cubicBezTo>
                      <a:pt x="564" y="437"/>
                      <a:pt x="323" y="357"/>
                      <a:pt x="93" y="242"/>
                    </a:cubicBezTo>
                    <a:lnTo>
                      <a:pt x="93" y="242"/>
                    </a:lnTo>
                    <a:cubicBezTo>
                      <a:pt x="242" y="632"/>
                      <a:pt x="1" y="1196"/>
                      <a:pt x="495" y="1391"/>
                    </a:cubicBezTo>
                    <a:cubicBezTo>
                      <a:pt x="771" y="1472"/>
                      <a:pt x="1047" y="1518"/>
                      <a:pt x="1346" y="1518"/>
                    </a:cubicBezTo>
                    <a:cubicBezTo>
                      <a:pt x="1668" y="1552"/>
                      <a:pt x="1990" y="1564"/>
                      <a:pt x="2312" y="1575"/>
                    </a:cubicBezTo>
                    <a:cubicBezTo>
                      <a:pt x="2504" y="1582"/>
                      <a:pt x="2696" y="1585"/>
                      <a:pt x="2888" y="1585"/>
                    </a:cubicBezTo>
                    <a:cubicBezTo>
                      <a:pt x="3352" y="1585"/>
                      <a:pt x="3815" y="1569"/>
                      <a:pt x="4278" y="1552"/>
                    </a:cubicBezTo>
                    <a:cubicBezTo>
                      <a:pt x="4566" y="1541"/>
                      <a:pt x="4865" y="1541"/>
                      <a:pt x="5152" y="1506"/>
                    </a:cubicBezTo>
                    <a:cubicBezTo>
                      <a:pt x="5348" y="1495"/>
                      <a:pt x="5520" y="1426"/>
                      <a:pt x="5670" y="1311"/>
                    </a:cubicBezTo>
                    <a:cubicBezTo>
                      <a:pt x="5670" y="1299"/>
                      <a:pt x="5681" y="1288"/>
                      <a:pt x="5693" y="1276"/>
                    </a:cubicBezTo>
                    <a:cubicBezTo>
                      <a:pt x="5727" y="1242"/>
                      <a:pt x="5762" y="1207"/>
                      <a:pt x="5796" y="1161"/>
                    </a:cubicBezTo>
                    <a:cubicBezTo>
                      <a:pt x="5888" y="954"/>
                      <a:pt x="5946" y="724"/>
                      <a:pt x="5946" y="495"/>
                    </a:cubicBezTo>
                    <a:cubicBezTo>
                      <a:pt x="5957" y="322"/>
                      <a:pt x="5980" y="161"/>
                      <a:pt x="6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111"/>
              <p:cNvSpPr/>
              <p:nvPr/>
            </p:nvSpPr>
            <p:spPr>
              <a:xfrm>
                <a:off x="864167" y="2478568"/>
                <a:ext cx="623902" cy="130323"/>
              </a:xfrm>
              <a:custGeom>
                <a:avLst/>
                <a:gdLst/>
                <a:ahLst/>
                <a:cxnLst/>
                <a:rect l="l" t="t" r="r" b="b"/>
                <a:pathLst>
                  <a:path w="5831" h="1218" extrusionOk="0">
                    <a:moveTo>
                      <a:pt x="5830" y="1"/>
                    </a:moveTo>
                    <a:cubicBezTo>
                      <a:pt x="5451" y="207"/>
                      <a:pt x="5037" y="368"/>
                      <a:pt x="4611" y="472"/>
                    </a:cubicBezTo>
                    <a:cubicBezTo>
                      <a:pt x="4127" y="567"/>
                      <a:pt x="3632" y="619"/>
                      <a:pt x="3137" y="619"/>
                    </a:cubicBezTo>
                    <a:cubicBezTo>
                      <a:pt x="2915" y="619"/>
                      <a:pt x="2693" y="608"/>
                      <a:pt x="2473" y="587"/>
                    </a:cubicBezTo>
                    <a:cubicBezTo>
                      <a:pt x="2162" y="575"/>
                      <a:pt x="1840" y="552"/>
                      <a:pt x="1530" y="518"/>
                    </a:cubicBezTo>
                    <a:lnTo>
                      <a:pt x="1495" y="518"/>
                    </a:lnTo>
                    <a:cubicBezTo>
                      <a:pt x="1139" y="483"/>
                      <a:pt x="794" y="426"/>
                      <a:pt x="449" y="345"/>
                    </a:cubicBezTo>
                    <a:cubicBezTo>
                      <a:pt x="299" y="311"/>
                      <a:pt x="161" y="265"/>
                      <a:pt x="23" y="219"/>
                    </a:cubicBezTo>
                    <a:lnTo>
                      <a:pt x="23" y="219"/>
                    </a:lnTo>
                    <a:cubicBezTo>
                      <a:pt x="35" y="541"/>
                      <a:pt x="0" y="874"/>
                      <a:pt x="357" y="1024"/>
                    </a:cubicBezTo>
                    <a:cubicBezTo>
                      <a:pt x="633" y="1104"/>
                      <a:pt x="920" y="1150"/>
                      <a:pt x="1208" y="1150"/>
                    </a:cubicBezTo>
                    <a:cubicBezTo>
                      <a:pt x="1541" y="1185"/>
                      <a:pt x="1863" y="1196"/>
                      <a:pt x="2185" y="1208"/>
                    </a:cubicBezTo>
                    <a:cubicBezTo>
                      <a:pt x="2377" y="1215"/>
                      <a:pt x="2569" y="1217"/>
                      <a:pt x="2761" y="1217"/>
                    </a:cubicBezTo>
                    <a:cubicBezTo>
                      <a:pt x="3225" y="1217"/>
                      <a:pt x="3688" y="1201"/>
                      <a:pt x="4151" y="1185"/>
                    </a:cubicBezTo>
                    <a:cubicBezTo>
                      <a:pt x="4439" y="1173"/>
                      <a:pt x="4738" y="1173"/>
                      <a:pt x="5025" y="1139"/>
                    </a:cubicBezTo>
                    <a:cubicBezTo>
                      <a:pt x="5209" y="1116"/>
                      <a:pt x="5393" y="1047"/>
                      <a:pt x="5531" y="932"/>
                    </a:cubicBezTo>
                    <a:cubicBezTo>
                      <a:pt x="5543" y="920"/>
                      <a:pt x="5554" y="920"/>
                      <a:pt x="5566" y="909"/>
                    </a:cubicBezTo>
                    <a:cubicBezTo>
                      <a:pt x="5600" y="874"/>
                      <a:pt x="5635" y="828"/>
                      <a:pt x="5658" y="794"/>
                    </a:cubicBezTo>
                    <a:cubicBezTo>
                      <a:pt x="5761" y="587"/>
                      <a:pt x="5819" y="357"/>
                      <a:pt x="5819" y="127"/>
                    </a:cubicBezTo>
                    <a:cubicBezTo>
                      <a:pt x="5830" y="81"/>
                      <a:pt x="5830" y="47"/>
                      <a:pt x="5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111"/>
              <p:cNvSpPr/>
              <p:nvPr/>
            </p:nvSpPr>
            <p:spPr>
              <a:xfrm>
                <a:off x="971167" y="2745533"/>
                <a:ext cx="50610" cy="50610"/>
              </a:xfrm>
              <a:custGeom>
                <a:avLst/>
                <a:gdLst/>
                <a:ahLst/>
                <a:cxnLst/>
                <a:rect l="l" t="t" r="r" b="b"/>
                <a:pathLst>
                  <a:path w="473" h="473" extrusionOk="0">
                    <a:moveTo>
                      <a:pt x="242" y="1"/>
                    </a:moveTo>
                    <a:cubicBezTo>
                      <a:pt x="104" y="1"/>
                      <a:pt x="1" y="104"/>
                      <a:pt x="1" y="231"/>
                    </a:cubicBezTo>
                    <a:cubicBezTo>
                      <a:pt x="1" y="357"/>
                      <a:pt x="104" y="461"/>
                      <a:pt x="242" y="472"/>
                    </a:cubicBezTo>
                    <a:cubicBezTo>
                      <a:pt x="369" y="472"/>
                      <a:pt x="472" y="357"/>
                      <a:pt x="472" y="231"/>
                    </a:cubicBezTo>
                    <a:cubicBezTo>
                      <a:pt x="472" y="104"/>
                      <a:pt x="369"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111"/>
              <p:cNvSpPr/>
              <p:nvPr/>
            </p:nvSpPr>
            <p:spPr>
              <a:xfrm>
                <a:off x="1070890" y="2745533"/>
                <a:ext cx="50503" cy="49326"/>
              </a:xfrm>
              <a:custGeom>
                <a:avLst/>
                <a:gdLst/>
                <a:ahLst/>
                <a:cxnLst/>
                <a:rect l="l" t="t" r="r" b="b"/>
                <a:pathLst>
                  <a:path w="472" h="461" extrusionOk="0">
                    <a:moveTo>
                      <a:pt x="242" y="1"/>
                    </a:moveTo>
                    <a:cubicBezTo>
                      <a:pt x="115" y="1"/>
                      <a:pt x="0" y="104"/>
                      <a:pt x="0" y="231"/>
                    </a:cubicBezTo>
                    <a:cubicBezTo>
                      <a:pt x="0" y="357"/>
                      <a:pt x="115" y="461"/>
                      <a:pt x="242" y="461"/>
                    </a:cubicBezTo>
                    <a:cubicBezTo>
                      <a:pt x="368" y="461"/>
                      <a:pt x="472" y="357"/>
                      <a:pt x="472" y="231"/>
                    </a:cubicBezTo>
                    <a:cubicBezTo>
                      <a:pt x="472" y="104"/>
                      <a:pt x="368"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111"/>
              <p:cNvSpPr/>
              <p:nvPr/>
            </p:nvSpPr>
            <p:spPr>
              <a:xfrm>
                <a:off x="1171791" y="2745533"/>
                <a:ext cx="49326" cy="50610"/>
              </a:xfrm>
              <a:custGeom>
                <a:avLst/>
                <a:gdLst/>
                <a:ahLst/>
                <a:cxnLst/>
                <a:rect l="l" t="t" r="r" b="b"/>
                <a:pathLst>
                  <a:path w="461" h="473" extrusionOk="0">
                    <a:moveTo>
                      <a:pt x="230" y="1"/>
                    </a:moveTo>
                    <a:cubicBezTo>
                      <a:pt x="104" y="1"/>
                      <a:pt x="0" y="104"/>
                      <a:pt x="0" y="231"/>
                    </a:cubicBezTo>
                    <a:cubicBezTo>
                      <a:pt x="0" y="357"/>
                      <a:pt x="104" y="461"/>
                      <a:pt x="230" y="472"/>
                    </a:cubicBezTo>
                    <a:cubicBezTo>
                      <a:pt x="357" y="472"/>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111"/>
              <p:cNvSpPr/>
              <p:nvPr/>
            </p:nvSpPr>
            <p:spPr>
              <a:xfrm>
                <a:off x="1271408" y="2745533"/>
                <a:ext cx="49326" cy="49326"/>
              </a:xfrm>
              <a:custGeom>
                <a:avLst/>
                <a:gdLst/>
                <a:ahLst/>
                <a:cxnLst/>
                <a:rect l="l" t="t" r="r" b="b"/>
                <a:pathLst>
                  <a:path w="461" h="461" extrusionOk="0">
                    <a:moveTo>
                      <a:pt x="230" y="1"/>
                    </a:moveTo>
                    <a:cubicBezTo>
                      <a:pt x="104" y="1"/>
                      <a:pt x="0" y="104"/>
                      <a:pt x="0" y="231"/>
                    </a:cubicBezTo>
                    <a:cubicBezTo>
                      <a:pt x="0" y="357"/>
                      <a:pt x="104" y="461"/>
                      <a:pt x="230" y="461"/>
                    </a:cubicBezTo>
                    <a:cubicBezTo>
                      <a:pt x="357" y="461"/>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111"/>
              <p:cNvSpPr/>
              <p:nvPr/>
            </p:nvSpPr>
            <p:spPr>
              <a:xfrm>
                <a:off x="1371025" y="2745533"/>
                <a:ext cx="50610" cy="49326"/>
              </a:xfrm>
              <a:custGeom>
                <a:avLst/>
                <a:gdLst/>
                <a:ahLst/>
                <a:cxnLst/>
                <a:rect l="l" t="t" r="r" b="b"/>
                <a:pathLst>
                  <a:path w="473" h="461" extrusionOk="0">
                    <a:moveTo>
                      <a:pt x="231" y="1"/>
                    </a:moveTo>
                    <a:cubicBezTo>
                      <a:pt x="104" y="1"/>
                      <a:pt x="1" y="104"/>
                      <a:pt x="1" y="231"/>
                    </a:cubicBezTo>
                    <a:cubicBezTo>
                      <a:pt x="1" y="357"/>
                      <a:pt x="104" y="461"/>
                      <a:pt x="231" y="461"/>
                    </a:cubicBezTo>
                    <a:cubicBezTo>
                      <a:pt x="369" y="461"/>
                      <a:pt x="472" y="357"/>
                      <a:pt x="472" y="231"/>
                    </a:cubicBezTo>
                    <a:cubicBezTo>
                      <a:pt x="472" y="104"/>
                      <a:pt x="369" y="1"/>
                      <a:pt x="2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111"/>
              <p:cNvSpPr/>
              <p:nvPr/>
            </p:nvSpPr>
            <p:spPr>
              <a:xfrm>
                <a:off x="969990" y="2661538"/>
                <a:ext cx="444254" cy="19367"/>
              </a:xfrm>
              <a:custGeom>
                <a:avLst/>
                <a:gdLst/>
                <a:ahLst/>
                <a:cxnLst/>
                <a:rect l="l" t="t" r="r" b="b"/>
                <a:pathLst>
                  <a:path w="4152" h="181" extrusionOk="0">
                    <a:moveTo>
                      <a:pt x="159" y="1"/>
                    </a:moveTo>
                    <a:cubicBezTo>
                      <a:pt x="103" y="1"/>
                      <a:pt x="50" y="21"/>
                      <a:pt x="12" y="50"/>
                    </a:cubicBezTo>
                    <a:cubicBezTo>
                      <a:pt x="0" y="61"/>
                      <a:pt x="0" y="73"/>
                      <a:pt x="12" y="84"/>
                    </a:cubicBezTo>
                    <a:lnTo>
                      <a:pt x="12" y="73"/>
                    </a:lnTo>
                    <a:cubicBezTo>
                      <a:pt x="50" y="111"/>
                      <a:pt x="104" y="133"/>
                      <a:pt x="160" y="133"/>
                    </a:cubicBezTo>
                    <a:cubicBezTo>
                      <a:pt x="172" y="133"/>
                      <a:pt x="184" y="132"/>
                      <a:pt x="196" y="130"/>
                    </a:cubicBezTo>
                    <a:cubicBezTo>
                      <a:pt x="276" y="142"/>
                      <a:pt x="368" y="142"/>
                      <a:pt x="449" y="153"/>
                    </a:cubicBezTo>
                    <a:cubicBezTo>
                      <a:pt x="610" y="153"/>
                      <a:pt x="782" y="165"/>
                      <a:pt x="943" y="165"/>
                    </a:cubicBezTo>
                    <a:cubicBezTo>
                      <a:pt x="1300" y="176"/>
                      <a:pt x="1645" y="176"/>
                      <a:pt x="2001" y="176"/>
                    </a:cubicBezTo>
                    <a:cubicBezTo>
                      <a:pt x="2186" y="179"/>
                      <a:pt x="2371" y="181"/>
                      <a:pt x="2556" y="181"/>
                    </a:cubicBezTo>
                    <a:cubicBezTo>
                      <a:pt x="3062" y="181"/>
                      <a:pt x="3569" y="170"/>
                      <a:pt x="4082" y="153"/>
                    </a:cubicBezTo>
                    <a:cubicBezTo>
                      <a:pt x="4151" y="153"/>
                      <a:pt x="4151" y="50"/>
                      <a:pt x="4082" y="50"/>
                    </a:cubicBezTo>
                    <a:cubicBezTo>
                      <a:pt x="3381" y="61"/>
                      <a:pt x="2691" y="61"/>
                      <a:pt x="2001" y="61"/>
                    </a:cubicBezTo>
                    <a:cubicBezTo>
                      <a:pt x="1656" y="61"/>
                      <a:pt x="1311" y="38"/>
                      <a:pt x="966" y="27"/>
                    </a:cubicBezTo>
                    <a:lnTo>
                      <a:pt x="449" y="4"/>
                    </a:lnTo>
                    <a:lnTo>
                      <a:pt x="196" y="4"/>
                    </a:ln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111"/>
              <p:cNvSpPr/>
              <p:nvPr/>
            </p:nvSpPr>
            <p:spPr>
              <a:xfrm>
                <a:off x="969990" y="2860878"/>
                <a:ext cx="444254" cy="20651"/>
              </a:xfrm>
              <a:custGeom>
                <a:avLst/>
                <a:gdLst/>
                <a:ahLst/>
                <a:cxnLst/>
                <a:rect l="l" t="t" r="r" b="b"/>
                <a:pathLst>
                  <a:path w="4152" h="193" extrusionOk="0">
                    <a:moveTo>
                      <a:pt x="159" y="1"/>
                    </a:moveTo>
                    <a:cubicBezTo>
                      <a:pt x="103" y="1"/>
                      <a:pt x="50" y="21"/>
                      <a:pt x="12" y="50"/>
                    </a:cubicBezTo>
                    <a:cubicBezTo>
                      <a:pt x="0" y="61"/>
                      <a:pt x="0" y="73"/>
                      <a:pt x="12" y="84"/>
                    </a:cubicBezTo>
                    <a:cubicBezTo>
                      <a:pt x="58" y="130"/>
                      <a:pt x="127" y="153"/>
                      <a:pt x="196" y="153"/>
                    </a:cubicBezTo>
                    <a:cubicBezTo>
                      <a:pt x="276" y="153"/>
                      <a:pt x="368" y="165"/>
                      <a:pt x="449" y="165"/>
                    </a:cubicBezTo>
                    <a:cubicBezTo>
                      <a:pt x="610" y="165"/>
                      <a:pt x="782" y="176"/>
                      <a:pt x="943" y="176"/>
                    </a:cubicBezTo>
                    <a:cubicBezTo>
                      <a:pt x="1300" y="176"/>
                      <a:pt x="1645" y="188"/>
                      <a:pt x="2001" y="188"/>
                    </a:cubicBezTo>
                    <a:cubicBezTo>
                      <a:pt x="2186" y="191"/>
                      <a:pt x="2371" y="192"/>
                      <a:pt x="2556" y="192"/>
                    </a:cubicBezTo>
                    <a:cubicBezTo>
                      <a:pt x="3062" y="192"/>
                      <a:pt x="3569" y="182"/>
                      <a:pt x="4082" y="165"/>
                    </a:cubicBezTo>
                    <a:cubicBezTo>
                      <a:pt x="4151" y="165"/>
                      <a:pt x="4151" y="61"/>
                      <a:pt x="4082" y="61"/>
                    </a:cubicBezTo>
                    <a:cubicBezTo>
                      <a:pt x="3732" y="67"/>
                      <a:pt x="3384" y="70"/>
                      <a:pt x="3037" y="70"/>
                    </a:cubicBezTo>
                    <a:cubicBezTo>
                      <a:pt x="2691" y="70"/>
                      <a:pt x="2346" y="67"/>
                      <a:pt x="2001" y="61"/>
                    </a:cubicBezTo>
                    <a:cubicBezTo>
                      <a:pt x="1656" y="61"/>
                      <a:pt x="1311" y="50"/>
                      <a:pt x="966" y="38"/>
                    </a:cubicBezTo>
                    <a:lnTo>
                      <a:pt x="449" y="15"/>
                    </a:lnTo>
                    <a:cubicBezTo>
                      <a:pt x="368" y="15"/>
                      <a:pt x="276" y="4"/>
                      <a:pt x="196" y="4"/>
                    </a:cubicBez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111"/>
              <p:cNvSpPr/>
              <p:nvPr/>
            </p:nvSpPr>
            <p:spPr>
              <a:xfrm>
                <a:off x="976089" y="1446771"/>
                <a:ext cx="158570" cy="876845"/>
              </a:xfrm>
              <a:custGeom>
                <a:avLst/>
                <a:gdLst/>
                <a:ahLst/>
                <a:cxnLst/>
                <a:rect l="l" t="t" r="r" b="b"/>
                <a:pathLst>
                  <a:path w="1482" h="8195" extrusionOk="0">
                    <a:moveTo>
                      <a:pt x="1090" y="1"/>
                    </a:moveTo>
                    <a:cubicBezTo>
                      <a:pt x="1054" y="1"/>
                      <a:pt x="1013" y="6"/>
                      <a:pt x="967" y="19"/>
                    </a:cubicBezTo>
                    <a:cubicBezTo>
                      <a:pt x="622" y="111"/>
                      <a:pt x="507" y="1008"/>
                      <a:pt x="461" y="1284"/>
                    </a:cubicBezTo>
                    <a:cubicBezTo>
                      <a:pt x="93" y="3469"/>
                      <a:pt x="1" y="5688"/>
                      <a:pt x="185" y="7896"/>
                    </a:cubicBezTo>
                    <a:cubicBezTo>
                      <a:pt x="196" y="8011"/>
                      <a:pt x="219" y="8137"/>
                      <a:pt x="323" y="8183"/>
                    </a:cubicBezTo>
                    <a:cubicBezTo>
                      <a:pt x="346" y="8191"/>
                      <a:pt x="370" y="8195"/>
                      <a:pt x="394" y="8195"/>
                    </a:cubicBezTo>
                    <a:cubicBezTo>
                      <a:pt x="475" y="8195"/>
                      <a:pt x="554" y="8151"/>
                      <a:pt x="599" y="8080"/>
                    </a:cubicBezTo>
                    <a:cubicBezTo>
                      <a:pt x="645" y="7976"/>
                      <a:pt x="656" y="7873"/>
                      <a:pt x="656" y="7758"/>
                    </a:cubicBezTo>
                    <a:cubicBezTo>
                      <a:pt x="691" y="6573"/>
                      <a:pt x="587" y="5377"/>
                      <a:pt x="610" y="4182"/>
                    </a:cubicBezTo>
                    <a:cubicBezTo>
                      <a:pt x="622" y="3066"/>
                      <a:pt x="748" y="1928"/>
                      <a:pt x="1151" y="881"/>
                    </a:cubicBezTo>
                    <a:cubicBezTo>
                      <a:pt x="1224" y="702"/>
                      <a:pt x="1482" y="1"/>
                      <a:pt x="1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111"/>
              <p:cNvSpPr/>
              <p:nvPr/>
            </p:nvSpPr>
            <p:spPr>
              <a:xfrm>
                <a:off x="785415" y="1473307"/>
                <a:ext cx="163599" cy="580889"/>
              </a:xfrm>
              <a:custGeom>
                <a:avLst/>
                <a:gdLst/>
                <a:ahLst/>
                <a:cxnLst/>
                <a:rect l="l" t="t" r="r" b="b"/>
                <a:pathLst>
                  <a:path w="1529" h="5429" extrusionOk="0">
                    <a:moveTo>
                      <a:pt x="1296" y="1"/>
                    </a:moveTo>
                    <a:cubicBezTo>
                      <a:pt x="1148" y="1"/>
                      <a:pt x="929" y="109"/>
                      <a:pt x="805" y="277"/>
                    </a:cubicBezTo>
                    <a:cubicBezTo>
                      <a:pt x="690" y="472"/>
                      <a:pt x="610" y="691"/>
                      <a:pt x="564" y="909"/>
                    </a:cubicBezTo>
                    <a:cubicBezTo>
                      <a:pt x="380" y="1634"/>
                      <a:pt x="242" y="2370"/>
                      <a:pt x="150" y="3117"/>
                    </a:cubicBezTo>
                    <a:cubicBezTo>
                      <a:pt x="104" y="3497"/>
                      <a:pt x="81" y="3876"/>
                      <a:pt x="69" y="4255"/>
                    </a:cubicBezTo>
                    <a:cubicBezTo>
                      <a:pt x="69" y="4554"/>
                      <a:pt x="0" y="5037"/>
                      <a:pt x="104" y="5325"/>
                    </a:cubicBezTo>
                    <a:cubicBezTo>
                      <a:pt x="115" y="5394"/>
                      <a:pt x="184" y="5428"/>
                      <a:pt x="265" y="5428"/>
                    </a:cubicBezTo>
                    <a:cubicBezTo>
                      <a:pt x="334" y="5405"/>
                      <a:pt x="368" y="5313"/>
                      <a:pt x="380" y="5244"/>
                    </a:cubicBezTo>
                    <a:cubicBezTo>
                      <a:pt x="575" y="4393"/>
                      <a:pt x="541" y="3497"/>
                      <a:pt x="644" y="2634"/>
                    </a:cubicBezTo>
                    <a:cubicBezTo>
                      <a:pt x="736" y="1864"/>
                      <a:pt x="909" y="1070"/>
                      <a:pt x="1334" y="415"/>
                    </a:cubicBezTo>
                    <a:cubicBezTo>
                      <a:pt x="1529" y="120"/>
                      <a:pt x="1451" y="1"/>
                      <a:pt x="1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111"/>
              <p:cNvSpPr/>
              <p:nvPr/>
            </p:nvSpPr>
            <p:spPr>
              <a:xfrm>
                <a:off x="1208171" y="1442705"/>
                <a:ext cx="134710" cy="746629"/>
              </a:xfrm>
              <a:custGeom>
                <a:avLst/>
                <a:gdLst/>
                <a:ahLst/>
                <a:cxnLst/>
                <a:rect l="l" t="t" r="r" b="b"/>
                <a:pathLst>
                  <a:path w="1259" h="6978" extrusionOk="0">
                    <a:moveTo>
                      <a:pt x="331" y="1"/>
                    </a:moveTo>
                    <a:cubicBezTo>
                      <a:pt x="1" y="1"/>
                      <a:pt x="116" y="499"/>
                      <a:pt x="212" y="701"/>
                    </a:cubicBezTo>
                    <a:cubicBezTo>
                      <a:pt x="1028" y="2541"/>
                      <a:pt x="741" y="4645"/>
                      <a:pt x="948" y="6646"/>
                    </a:cubicBezTo>
                    <a:cubicBezTo>
                      <a:pt x="968" y="6789"/>
                      <a:pt x="1052" y="6977"/>
                      <a:pt x="1184" y="6977"/>
                    </a:cubicBezTo>
                    <a:cubicBezTo>
                      <a:pt x="1200" y="6977"/>
                      <a:pt x="1217" y="6974"/>
                      <a:pt x="1235" y="6968"/>
                    </a:cubicBezTo>
                    <a:cubicBezTo>
                      <a:pt x="1258" y="5323"/>
                      <a:pt x="1201" y="3679"/>
                      <a:pt x="1120" y="2046"/>
                    </a:cubicBezTo>
                    <a:cubicBezTo>
                      <a:pt x="1120" y="1644"/>
                      <a:pt x="1074" y="1253"/>
                      <a:pt x="982" y="873"/>
                    </a:cubicBezTo>
                    <a:cubicBezTo>
                      <a:pt x="913" y="620"/>
                      <a:pt x="718" y="68"/>
                      <a:pt x="419" y="11"/>
                    </a:cubicBezTo>
                    <a:cubicBezTo>
                      <a:pt x="387" y="4"/>
                      <a:pt x="357" y="1"/>
                      <a:pt x="3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111"/>
              <p:cNvSpPr/>
              <p:nvPr/>
            </p:nvSpPr>
            <p:spPr>
              <a:xfrm>
                <a:off x="1397026" y="1466352"/>
                <a:ext cx="145196" cy="615129"/>
              </a:xfrm>
              <a:custGeom>
                <a:avLst/>
                <a:gdLst/>
                <a:ahLst/>
                <a:cxnLst/>
                <a:rect l="l" t="t" r="r" b="b"/>
                <a:pathLst>
                  <a:path w="1357" h="5749" extrusionOk="0">
                    <a:moveTo>
                      <a:pt x="208" y="1"/>
                    </a:moveTo>
                    <a:cubicBezTo>
                      <a:pt x="1" y="1"/>
                      <a:pt x="40" y="287"/>
                      <a:pt x="195" y="514"/>
                    </a:cubicBezTo>
                    <a:cubicBezTo>
                      <a:pt x="666" y="1239"/>
                      <a:pt x="931" y="2078"/>
                      <a:pt x="942" y="2952"/>
                    </a:cubicBezTo>
                    <a:cubicBezTo>
                      <a:pt x="977" y="3815"/>
                      <a:pt x="896" y="4677"/>
                      <a:pt x="988" y="5539"/>
                    </a:cubicBezTo>
                    <a:cubicBezTo>
                      <a:pt x="988" y="5624"/>
                      <a:pt x="1028" y="5749"/>
                      <a:pt x="1115" y="5749"/>
                    </a:cubicBezTo>
                    <a:cubicBezTo>
                      <a:pt x="1123" y="5749"/>
                      <a:pt x="1130" y="5748"/>
                      <a:pt x="1138" y="5746"/>
                    </a:cubicBezTo>
                    <a:cubicBezTo>
                      <a:pt x="1241" y="5746"/>
                      <a:pt x="1253" y="5631"/>
                      <a:pt x="1264" y="5551"/>
                    </a:cubicBezTo>
                    <a:cubicBezTo>
                      <a:pt x="1345" y="4493"/>
                      <a:pt x="1356" y="3435"/>
                      <a:pt x="1287" y="2389"/>
                    </a:cubicBezTo>
                    <a:cubicBezTo>
                      <a:pt x="1276" y="1940"/>
                      <a:pt x="1207" y="1492"/>
                      <a:pt x="1092" y="1055"/>
                    </a:cubicBezTo>
                    <a:cubicBezTo>
                      <a:pt x="977" y="710"/>
                      <a:pt x="781" y="238"/>
                      <a:pt x="425" y="66"/>
                    </a:cubicBezTo>
                    <a:cubicBezTo>
                      <a:pt x="334" y="21"/>
                      <a:pt x="263" y="1"/>
                      <a:pt x="2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111"/>
              <p:cNvSpPr/>
              <p:nvPr/>
            </p:nvSpPr>
            <p:spPr>
              <a:xfrm>
                <a:off x="1599898" y="1596249"/>
                <a:ext cx="87524" cy="505884"/>
              </a:xfrm>
              <a:custGeom>
                <a:avLst/>
                <a:gdLst/>
                <a:ahLst/>
                <a:cxnLst/>
                <a:rect l="l" t="t" r="r" b="b"/>
                <a:pathLst>
                  <a:path w="818" h="4728" extrusionOk="0">
                    <a:moveTo>
                      <a:pt x="84" y="0"/>
                    </a:moveTo>
                    <a:cubicBezTo>
                      <a:pt x="44" y="0"/>
                      <a:pt x="14" y="44"/>
                      <a:pt x="1" y="151"/>
                    </a:cubicBezTo>
                    <a:cubicBezTo>
                      <a:pt x="1" y="255"/>
                      <a:pt x="24" y="347"/>
                      <a:pt x="58" y="427"/>
                    </a:cubicBezTo>
                    <a:cubicBezTo>
                      <a:pt x="472" y="1635"/>
                      <a:pt x="599" y="2923"/>
                      <a:pt x="449" y="4199"/>
                    </a:cubicBezTo>
                    <a:cubicBezTo>
                      <a:pt x="426" y="4383"/>
                      <a:pt x="415" y="4624"/>
                      <a:pt x="587" y="4728"/>
                    </a:cubicBezTo>
                    <a:cubicBezTo>
                      <a:pt x="748" y="3888"/>
                      <a:pt x="817" y="3037"/>
                      <a:pt x="794" y="2187"/>
                    </a:cubicBezTo>
                    <a:cubicBezTo>
                      <a:pt x="794" y="1738"/>
                      <a:pt x="737" y="1301"/>
                      <a:pt x="622" y="876"/>
                    </a:cubicBezTo>
                    <a:cubicBezTo>
                      <a:pt x="585" y="755"/>
                      <a:pt x="249" y="0"/>
                      <a:pt x="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111"/>
              <p:cNvSpPr/>
              <p:nvPr/>
            </p:nvSpPr>
            <p:spPr>
              <a:xfrm>
                <a:off x="799111" y="2126540"/>
                <a:ext cx="43013" cy="171731"/>
              </a:xfrm>
              <a:custGeom>
                <a:avLst/>
                <a:gdLst/>
                <a:ahLst/>
                <a:cxnLst/>
                <a:rect l="l" t="t" r="r" b="b"/>
                <a:pathLst>
                  <a:path w="402" h="1605" extrusionOk="0">
                    <a:moveTo>
                      <a:pt x="161" y="1"/>
                    </a:moveTo>
                    <a:cubicBezTo>
                      <a:pt x="43" y="1"/>
                      <a:pt x="0" y="189"/>
                      <a:pt x="10" y="289"/>
                    </a:cubicBezTo>
                    <a:cubicBezTo>
                      <a:pt x="22" y="473"/>
                      <a:pt x="22" y="669"/>
                      <a:pt x="33" y="853"/>
                    </a:cubicBezTo>
                    <a:cubicBezTo>
                      <a:pt x="22" y="1071"/>
                      <a:pt x="68" y="1290"/>
                      <a:pt x="160" y="1497"/>
                    </a:cubicBezTo>
                    <a:cubicBezTo>
                      <a:pt x="190" y="1546"/>
                      <a:pt x="237" y="1605"/>
                      <a:pt x="294" y="1605"/>
                    </a:cubicBezTo>
                    <a:cubicBezTo>
                      <a:pt x="302" y="1605"/>
                      <a:pt x="312" y="1603"/>
                      <a:pt x="321" y="1600"/>
                    </a:cubicBezTo>
                    <a:cubicBezTo>
                      <a:pt x="390" y="1566"/>
                      <a:pt x="390" y="1497"/>
                      <a:pt x="401" y="1439"/>
                    </a:cubicBezTo>
                    <a:cubicBezTo>
                      <a:pt x="401" y="1117"/>
                      <a:pt x="298" y="807"/>
                      <a:pt x="309" y="485"/>
                    </a:cubicBezTo>
                    <a:cubicBezTo>
                      <a:pt x="309" y="358"/>
                      <a:pt x="367" y="71"/>
                      <a:pt x="217" y="13"/>
                    </a:cubicBezTo>
                    <a:cubicBezTo>
                      <a:pt x="197" y="5"/>
                      <a:pt x="178" y="1"/>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111"/>
              <p:cNvSpPr/>
              <p:nvPr/>
            </p:nvSpPr>
            <p:spPr>
              <a:xfrm>
                <a:off x="1293557" y="2229794"/>
                <a:ext cx="56709" cy="193558"/>
              </a:xfrm>
              <a:custGeom>
                <a:avLst/>
                <a:gdLst/>
                <a:ahLst/>
                <a:cxnLst/>
                <a:rect l="l" t="t" r="r" b="b"/>
                <a:pathLst>
                  <a:path w="530" h="1809" extrusionOk="0">
                    <a:moveTo>
                      <a:pt x="296" y="1"/>
                    </a:moveTo>
                    <a:cubicBezTo>
                      <a:pt x="131" y="1"/>
                      <a:pt x="150" y="348"/>
                      <a:pt x="150" y="451"/>
                    </a:cubicBezTo>
                    <a:cubicBezTo>
                      <a:pt x="161" y="819"/>
                      <a:pt x="127" y="1187"/>
                      <a:pt x="35" y="1544"/>
                    </a:cubicBezTo>
                    <a:cubicBezTo>
                      <a:pt x="12" y="1601"/>
                      <a:pt x="0" y="1659"/>
                      <a:pt x="12" y="1716"/>
                    </a:cubicBezTo>
                    <a:cubicBezTo>
                      <a:pt x="23" y="1774"/>
                      <a:pt x="69" y="1808"/>
                      <a:pt x="138" y="1808"/>
                    </a:cubicBezTo>
                    <a:cubicBezTo>
                      <a:pt x="196" y="1797"/>
                      <a:pt x="230" y="1728"/>
                      <a:pt x="242" y="1670"/>
                    </a:cubicBezTo>
                    <a:cubicBezTo>
                      <a:pt x="311" y="1337"/>
                      <a:pt x="380" y="1015"/>
                      <a:pt x="414" y="681"/>
                    </a:cubicBezTo>
                    <a:cubicBezTo>
                      <a:pt x="437" y="532"/>
                      <a:pt x="529" y="83"/>
                      <a:pt x="357" y="14"/>
                    </a:cubicBezTo>
                    <a:cubicBezTo>
                      <a:pt x="334" y="5"/>
                      <a:pt x="314" y="1"/>
                      <a:pt x="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111"/>
              <p:cNvSpPr/>
              <p:nvPr/>
            </p:nvSpPr>
            <p:spPr>
              <a:xfrm>
                <a:off x="1470749" y="2142697"/>
                <a:ext cx="85384" cy="197838"/>
              </a:xfrm>
              <a:custGeom>
                <a:avLst/>
                <a:gdLst/>
                <a:ahLst/>
                <a:cxnLst/>
                <a:rect l="l" t="t" r="r" b="b"/>
                <a:pathLst>
                  <a:path w="798" h="1849" extrusionOk="0">
                    <a:moveTo>
                      <a:pt x="389" y="0"/>
                    </a:moveTo>
                    <a:cubicBezTo>
                      <a:pt x="386" y="0"/>
                      <a:pt x="383" y="0"/>
                      <a:pt x="380" y="0"/>
                    </a:cubicBezTo>
                    <a:cubicBezTo>
                      <a:pt x="150" y="0"/>
                      <a:pt x="253" y="541"/>
                      <a:pt x="242" y="713"/>
                    </a:cubicBezTo>
                    <a:cubicBezTo>
                      <a:pt x="184" y="1081"/>
                      <a:pt x="104" y="1449"/>
                      <a:pt x="0" y="1794"/>
                    </a:cubicBezTo>
                    <a:cubicBezTo>
                      <a:pt x="8" y="1830"/>
                      <a:pt x="42" y="1848"/>
                      <a:pt x="77" y="1848"/>
                    </a:cubicBezTo>
                    <a:cubicBezTo>
                      <a:pt x="99" y="1848"/>
                      <a:pt x="121" y="1842"/>
                      <a:pt x="138" y="1829"/>
                    </a:cubicBezTo>
                    <a:cubicBezTo>
                      <a:pt x="184" y="1794"/>
                      <a:pt x="219" y="1748"/>
                      <a:pt x="230" y="1691"/>
                    </a:cubicBezTo>
                    <a:cubicBezTo>
                      <a:pt x="299" y="1474"/>
                      <a:pt x="798" y="0"/>
                      <a:pt x="3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111"/>
              <p:cNvSpPr/>
              <p:nvPr/>
            </p:nvSpPr>
            <p:spPr>
              <a:xfrm>
                <a:off x="912103" y="1294831"/>
                <a:ext cx="518082" cy="79392"/>
              </a:xfrm>
              <a:custGeom>
                <a:avLst/>
                <a:gdLst/>
                <a:ahLst/>
                <a:cxnLst/>
                <a:rect l="l" t="t" r="r" b="b"/>
                <a:pathLst>
                  <a:path w="4842" h="742" extrusionOk="0">
                    <a:moveTo>
                      <a:pt x="2576" y="0"/>
                    </a:moveTo>
                    <a:cubicBezTo>
                      <a:pt x="1923" y="0"/>
                      <a:pt x="1263" y="70"/>
                      <a:pt x="633" y="220"/>
                    </a:cubicBezTo>
                    <a:cubicBezTo>
                      <a:pt x="484" y="243"/>
                      <a:pt x="346" y="289"/>
                      <a:pt x="208" y="358"/>
                    </a:cubicBezTo>
                    <a:cubicBezTo>
                      <a:pt x="104" y="427"/>
                      <a:pt x="1" y="565"/>
                      <a:pt x="70" y="680"/>
                    </a:cubicBezTo>
                    <a:cubicBezTo>
                      <a:pt x="100" y="725"/>
                      <a:pt x="153" y="742"/>
                      <a:pt x="214" y="742"/>
                    </a:cubicBezTo>
                    <a:cubicBezTo>
                      <a:pt x="295" y="742"/>
                      <a:pt x="389" y="713"/>
                      <a:pt x="461" y="680"/>
                    </a:cubicBezTo>
                    <a:cubicBezTo>
                      <a:pt x="1115" y="360"/>
                      <a:pt x="1838" y="217"/>
                      <a:pt x="2567" y="217"/>
                    </a:cubicBezTo>
                    <a:cubicBezTo>
                      <a:pt x="3093" y="217"/>
                      <a:pt x="3622" y="292"/>
                      <a:pt x="4129" y="427"/>
                    </a:cubicBezTo>
                    <a:cubicBezTo>
                      <a:pt x="4236" y="452"/>
                      <a:pt x="4361" y="500"/>
                      <a:pt x="4478" y="500"/>
                    </a:cubicBezTo>
                    <a:cubicBezTo>
                      <a:pt x="4524" y="500"/>
                      <a:pt x="4570" y="493"/>
                      <a:pt x="4612" y="473"/>
                    </a:cubicBezTo>
                    <a:cubicBezTo>
                      <a:pt x="4842" y="369"/>
                      <a:pt x="4623" y="255"/>
                      <a:pt x="4508" y="232"/>
                    </a:cubicBezTo>
                    <a:cubicBezTo>
                      <a:pt x="4267" y="174"/>
                      <a:pt x="4037" y="140"/>
                      <a:pt x="3807" y="105"/>
                    </a:cubicBezTo>
                    <a:cubicBezTo>
                      <a:pt x="3450" y="48"/>
                      <a:pt x="3083" y="13"/>
                      <a:pt x="2726" y="2"/>
                    </a:cubicBezTo>
                    <a:cubicBezTo>
                      <a:pt x="2676" y="1"/>
                      <a:pt x="2626" y="0"/>
                      <a:pt x="2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111"/>
              <p:cNvSpPr/>
              <p:nvPr/>
            </p:nvSpPr>
            <p:spPr>
              <a:xfrm>
                <a:off x="1037613" y="1087894"/>
                <a:ext cx="297881" cy="70190"/>
              </a:xfrm>
              <a:custGeom>
                <a:avLst/>
                <a:gdLst/>
                <a:ahLst/>
                <a:cxnLst/>
                <a:rect l="l" t="t" r="r" b="b"/>
                <a:pathLst>
                  <a:path w="2784" h="656" extrusionOk="0">
                    <a:moveTo>
                      <a:pt x="1231" y="1"/>
                    </a:moveTo>
                    <a:cubicBezTo>
                      <a:pt x="969" y="1"/>
                      <a:pt x="708" y="9"/>
                      <a:pt x="449" y="27"/>
                    </a:cubicBezTo>
                    <a:cubicBezTo>
                      <a:pt x="435" y="26"/>
                      <a:pt x="421" y="25"/>
                      <a:pt x="408" y="25"/>
                    </a:cubicBezTo>
                    <a:cubicBezTo>
                      <a:pt x="286" y="25"/>
                      <a:pt x="174" y="70"/>
                      <a:pt x="81" y="153"/>
                    </a:cubicBezTo>
                    <a:cubicBezTo>
                      <a:pt x="24" y="245"/>
                      <a:pt x="1" y="360"/>
                      <a:pt x="24" y="464"/>
                    </a:cubicBezTo>
                    <a:cubicBezTo>
                      <a:pt x="12" y="510"/>
                      <a:pt x="24" y="556"/>
                      <a:pt x="47" y="602"/>
                    </a:cubicBezTo>
                    <a:cubicBezTo>
                      <a:pt x="83" y="638"/>
                      <a:pt x="128" y="656"/>
                      <a:pt x="173" y="656"/>
                    </a:cubicBezTo>
                    <a:cubicBezTo>
                      <a:pt x="200" y="656"/>
                      <a:pt x="228" y="649"/>
                      <a:pt x="254" y="636"/>
                    </a:cubicBezTo>
                    <a:cubicBezTo>
                      <a:pt x="323" y="602"/>
                      <a:pt x="380" y="556"/>
                      <a:pt x="438" y="510"/>
                    </a:cubicBezTo>
                    <a:cubicBezTo>
                      <a:pt x="725" y="291"/>
                      <a:pt x="1105" y="268"/>
                      <a:pt x="1461" y="257"/>
                    </a:cubicBezTo>
                    <a:cubicBezTo>
                      <a:pt x="1544" y="254"/>
                      <a:pt x="1626" y="252"/>
                      <a:pt x="1707" y="252"/>
                    </a:cubicBezTo>
                    <a:cubicBezTo>
                      <a:pt x="1976" y="252"/>
                      <a:pt x="2237" y="274"/>
                      <a:pt x="2484" y="372"/>
                    </a:cubicBezTo>
                    <a:cubicBezTo>
                      <a:pt x="2519" y="395"/>
                      <a:pt x="2553" y="406"/>
                      <a:pt x="2588" y="406"/>
                    </a:cubicBezTo>
                    <a:cubicBezTo>
                      <a:pt x="2783" y="395"/>
                      <a:pt x="2703" y="119"/>
                      <a:pt x="2576" y="50"/>
                    </a:cubicBezTo>
                    <a:cubicBezTo>
                      <a:pt x="2524" y="24"/>
                      <a:pt x="2434" y="16"/>
                      <a:pt x="2337" y="16"/>
                    </a:cubicBezTo>
                    <a:cubicBezTo>
                      <a:pt x="2221" y="16"/>
                      <a:pt x="2095" y="27"/>
                      <a:pt x="2013" y="27"/>
                    </a:cubicBezTo>
                    <a:cubicBezTo>
                      <a:pt x="1754" y="9"/>
                      <a:pt x="1493" y="1"/>
                      <a:pt x="12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111"/>
              <p:cNvSpPr/>
              <p:nvPr/>
            </p:nvSpPr>
            <p:spPr>
              <a:xfrm>
                <a:off x="976089" y="2992488"/>
                <a:ext cx="399957" cy="103574"/>
              </a:xfrm>
              <a:custGeom>
                <a:avLst/>
                <a:gdLst/>
                <a:ahLst/>
                <a:cxnLst/>
                <a:rect l="l" t="t" r="r" b="b"/>
                <a:pathLst>
                  <a:path w="3738" h="968" extrusionOk="0">
                    <a:moveTo>
                      <a:pt x="131" y="1"/>
                    </a:moveTo>
                    <a:cubicBezTo>
                      <a:pt x="116" y="1"/>
                      <a:pt x="99" y="5"/>
                      <a:pt x="81" y="16"/>
                    </a:cubicBezTo>
                    <a:cubicBezTo>
                      <a:pt x="1" y="62"/>
                      <a:pt x="24" y="384"/>
                      <a:pt x="35" y="464"/>
                    </a:cubicBezTo>
                    <a:cubicBezTo>
                      <a:pt x="47" y="614"/>
                      <a:pt x="127" y="752"/>
                      <a:pt x="254" y="843"/>
                    </a:cubicBezTo>
                    <a:cubicBezTo>
                      <a:pt x="357" y="889"/>
                      <a:pt x="472" y="924"/>
                      <a:pt x="599" y="924"/>
                    </a:cubicBezTo>
                    <a:cubicBezTo>
                      <a:pt x="1262" y="949"/>
                      <a:pt x="1931" y="968"/>
                      <a:pt x="2601" y="968"/>
                    </a:cubicBezTo>
                    <a:cubicBezTo>
                      <a:pt x="2861" y="968"/>
                      <a:pt x="3121" y="965"/>
                      <a:pt x="3381" y="958"/>
                    </a:cubicBezTo>
                    <a:cubicBezTo>
                      <a:pt x="3462" y="958"/>
                      <a:pt x="3542" y="947"/>
                      <a:pt x="3623" y="912"/>
                    </a:cubicBezTo>
                    <a:cubicBezTo>
                      <a:pt x="3692" y="878"/>
                      <a:pt x="3738" y="786"/>
                      <a:pt x="3715" y="706"/>
                    </a:cubicBezTo>
                    <a:cubicBezTo>
                      <a:pt x="3680" y="614"/>
                      <a:pt x="3554" y="602"/>
                      <a:pt x="3450" y="602"/>
                    </a:cubicBezTo>
                    <a:lnTo>
                      <a:pt x="1036" y="545"/>
                    </a:lnTo>
                    <a:cubicBezTo>
                      <a:pt x="771" y="545"/>
                      <a:pt x="461" y="510"/>
                      <a:pt x="334" y="292"/>
                    </a:cubicBezTo>
                    <a:cubicBezTo>
                      <a:pt x="284" y="211"/>
                      <a:pt x="234"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50" name="Google Shape;4850;p111"/>
            <p:cNvSpPr/>
            <p:nvPr/>
          </p:nvSpPr>
          <p:spPr>
            <a:xfrm>
              <a:off x="619200" y="480500"/>
              <a:ext cx="328847" cy="327700"/>
            </a:xfrm>
            <a:custGeom>
              <a:avLst/>
              <a:gdLst/>
              <a:ahLst/>
              <a:cxnLst/>
              <a:rect l="l" t="t" r="r" b="b"/>
              <a:pathLst>
                <a:path w="3726" h="3713" extrusionOk="0">
                  <a:moveTo>
                    <a:pt x="1880" y="1"/>
                  </a:moveTo>
                  <a:cubicBezTo>
                    <a:pt x="1854" y="1"/>
                    <a:pt x="1828" y="15"/>
                    <a:pt x="1817" y="44"/>
                  </a:cubicBezTo>
                  <a:cubicBezTo>
                    <a:pt x="1805" y="216"/>
                    <a:pt x="1794" y="389"/>
                    <a:pt x="1794" y="573"/>
                  </a:cubicBezTo>
                  <a:cubicBezTo>
                    <a:pt x="1782" y="745"/>
                    <a:pt x="1782" y="918"/>
                    <a:pt x="1794" y="1090"/>
                  </a:cubicBezTo>
                  <a:cubicBezTo>
                    <a:pt x="1800" y="1136"/>
                    <a:pt x="1837" y="1159"/>
                    <a:pt x="1874" y="1159"/>
                  </a:cubicBezTo>
                  <a:cubicBezTo>
                    <a:pt x="1912" y="1159"/>
                    <a:pt x="1949" y="1136"/>
                    <a:pt x="1955" y="1090"/>
                  </a:cubicBezTo>
                  <a:cubicBezTo>
                    <a:pt x="1966" y="918"/>
                    <a:pt x="1966" y="745"/>
                    <a:pt x="1955" y="573"/>
                  </a:cubicBezTo>
                  <a:cubicBezTo>
                    <a:pt x="1966" y="389"/>
                    <a:pt x="1955" y="216"/>
                    <a:pt x="1943" y="44"/>
                  </a:cubicBezTo>
                  <a:cubicBezTo>
                    <a:pt x="1932" y="15"/>
                    <a:pt x="1906" y="1"/>
                    <a:pt x="1880" y="1"/>
                  </a:cubicBezTo>
                  <a:close/>
                  <a:moveTo>
                    <a:pt x="634" y="510"/>
                  </a:moveTo>
                  <a:cubicBezTo>
                    <a:pt x="574" y="510"/>
                    <a:pt x="518" y="587"/>
                    <a:pt x="564" y="642"/>
                  </a:cubicBezTo>
                  <a:cubicBezTo>
                    <a:pt x="679" y="780"/>
                    <a:pt x="794" y="895"/>
                    <a:pt x="932" y="1021"/>
                  </a:cubicBezTo>
                  <a:cubicBezTo>
                    <a:pt x="1047" y="1136"/>
                    <a:pt x="1185" y="1263"/>
                    <a:pt x="1323" y="1366"/>
                  </a:cubicBezTo>
                  <a:cubicBezTo>
                    <a:pt x="1331" y="1373"/>
                    <a:pt x="1341" y="1376"/>
                    <a:pt x="1350" y="1376"/>
                  </a:cubicBezTo>
                  <a:cubicBezTo>
                    <a:pt x="1391" y="1376"/>
                    <a:pt x="1431" y="1323"/>
                    <a:pt x="1403" y="1286"/>
                  </a:cubicBezTo>
                  <a:cubicBezTo>
                    <a:pt x="1346" y="1217"/>
                    <a:pt x="1288" y="1148"/>
                    <a:pt x="1231" y="1090"/>
                  </a:cubicBezTo>
                  <a:cubicBezTo>
                    <a:pt x="1173" y="1021"/>
                    <a:pt x="1116" y="964"/>
                    <a:pt x="1047" y="895"/>
                  </a:cubicBezTo>
                  <a:cubicBezTo>
                    <a:pt x="932" y="768"/>
                    <a:pt x="805" y="642"/>
                    <a:pt x="679" y="527"/>
                  </a:cubicBezTo>
                  <a:cubicBezTo>
                    <a:pt x="665" y="515"/>
                    <a:pt x="649" y="510"/>
                    <a:pt x="634" y="510"/>
                  </a:cubicBezTo>
                  <a:close/>
                  <a:moveTo>
                    <a:pt x="3144" y="529"/>
                  </a:moveTo>
                  <a:cubicBezTo>
                    <a:pt x="3135" y="529"/>
                    <a:pt x="3125" y="532"/>
                    <a:pt x="3116" y="538"/>
                  </a:cubicBezTo>
                  <a:cubicBezTo>
                    <a:pt x="3047" y="584"/>
                    <a:pt x="2978" y="642"/>
                    <a:pt x="2921" y="711"/>
                  </a:cubicBezTo>
                  <a:lnTo>
                    <a:pt x="2725" y="883"/>
                  </a:lnTo>
                  <a:cubicBezTo>
                    <a:pt x="2599" y="998"/>
                    <a:pt x="2472" y="1125"/>
                    <a:pt x="2357" y="1251"/>
                  </a:cubicBezTo>
                  <a:cubicBezTo>
                    <a:pt x="2330" y="1316"/>
                    <a:pt x="2376" y="1380"/>
                    <a:pt x="2430" y="1380"/>
                  </a:cubicBezTo>
                  <a:cubicBezTo>
                    <a:pt x="2444" y="1380"/>
                    <a:pt x="2458" y="1376"/>
                    <a:pt x="2472" y="1366"/>
                  </a:cubicBezTo>
                  <a:lnTo>
                    <a:pt x="2472" y="1378"/>
                  </a:lnTo>
                  <a:cubicBezTo>
                    <a:pt x="2610" y="1251"/>
                    <a:pt x="2725" y="1136"/>
                    <a:pt x="2852" y="1010"/>
                  </a:cubicBezTo>
                  <a:cubicBezTo>
                    <a:pt x="2978" y="883"/>
                    <a:pt x="3093" y="757"/>
                    <a:pt x="3197" y="619"/>
                  </a:cubicBezTo>
                  <a:cubicBezTo>
                    <a:pt x="3225" y="582"/>
                    <a:pt x="3185" y="529"/>
                    <a:pt x="3144" y="529"/>
                  </a:cubicBezTo>
                  <a:close/>
                  <a:moveTo>
                    <a:pt x="352" y="1760"/>
                  </a:moveTo>
                  <a:cubicBezTo>
                    <a:pt x="265" y="1760"/>
                    <a:pt x="178" y="1763"/>
                    <a:pt x="92" y="1769"/>
                  </a:cubicBezTo>
                  <a:cubicBezTo>
                    <a:pt x="0" y="1780"/>
                    <a:pt x="0" y="1918"/>
                    <a:pt x="92" y="1930"/>
                  </a:cubicBezTo>
                  <a:cubicBezTo>
                    <a:pt x="178" y="1935"/>
                    <a:pt x="265" y="1938"/>
                    <a:pt x="352" y="1938"/>
                  </a:cubicBezTo>
                  <a:cubicBezTo>
                    <a:pt x="440" y="1938"/>
                    <a:pt x="529" y="1935"/>
                    <a:pt x="621" y="1930"/>
                  </a:cubicBezTo>
                  <a:cubicBezTo>
                    <a:pt x="672" y="1933"/>
                    <a:pt x="722" y="1935"/>
                    <a:pt x="773" y="1935"/>
                  </a:cubicBezTo>
                  <a:cubicBezTo>
                    <a:pt x="895" y="1935"/>
                    <a:pt x="1017" y="1926"/>
                    <a:pt x="1139" y="1918"/>
                  </a:cubicBezTo>
                  <a:cubicBezTo>
                    <a:pt x="1196" y="1895"/>
                    <a:pt x="1196" y="1815"/>
                    <a:pt x="1139" y="1792"/>
                  </a:cubicBezTo>
                  <a:cubicBezTo>
                    <a:pt x="966" y="1769"/>
                    <a:pt x="794" y="1769"/>
                    <a:pt x="621" y="1769"/>
                  </a:cubicBezTo>
                  <a:cubicBezTo>
                    <a:pt x="529" y="1763"/>
                    <a:pt x="440" y="1760"/>
                    <a:pt x="352" y="1760"/>
                  </a:cubicBezTo>
                  <a:close/>
                  <a:moveTo>
                    <a:pt x="2904" y="1760"/>
                  </a:moveTo>
                  <a:cubicBezTo>
                    <a:pt x="2817" y="1760"/>
                    <a:pt x="2731" y="1763"/>
                    <a:pt x="2645" y="1769"/>
                  </a:cubicBezTo>
                  <a:cubicBezTo>
                    <a:pt x="2553" y="1780"/>
                    <a:pt x="2553" y="1918"/>
                    <a:pt x="2645" y="1930"/>
                  </a:cubicBezTo>
                  <a:cubicBezTo>
                    <a:pt x="2731" y="1935"/>
                    <a:pt x="2817" y="1938"/>
                    <a:pt x="2904" y="1938"/>
                  </a:cubicBezTo>
                  <a:cubicBezTo>
                    <a:pt x="2990" y="1938"/>
                    <a:pt x="3076" y="1935"/>
                    <a:pt x="3162" y="1930"/>
                  </a:cubicBezTo>
                  <a:cubicBezTo>
                    <a:pt x="3335" y="1930"/>
                    <a:pt x="3519" y="1930"/>
                    <a:pt x="3691" y="1907"/>
                  </a:cubicBezTo>
                  <a:cubicBezTo>
                    <a:pt x="3726" y="1884"/>
                    <a:pt x="3726" y="1826"/>
                    <a:pt x="3691" y="1803"/>
                  </a:cubicBezTo>
                  <a:lnTo>
                    <a:pt x="3691" y="1792"/>
                  </a:lnTo>
                  <a:cubicBezTo>
                    <a:pt x="3519" y="1769"/>
                    <a:pt x="3335" y="1769"/>
                    <a:pt x="3162" y="1769"/>
                  </a:cubicBezTo>
                  <a:cubicBezTo>
                    <a:pt x="3076" y="1763"/>
                    <a:pt x="2990" y="1760"/>
                    <a:pt x="2904" y="1760"/>
                  </a:cubicBezTo>
                  <a:close/>
                  <a:moveTo>
                    <a:pt x="2428" y="2315"/>
                  </a:moveTo>
                  <a:cubicBezTo>
                    <a:pt x="2368" y="2315"/>
                    <a:pt x="2312" y="2392"/>
                    <a:pt x="2357" y="2447"/>
                  </a:cubicBezTo>
                  <a:cubicBezTo>
                    <a:pt x="2472" y="2574"/>
                    <a:pt x="2599" y="2700"/>
                    <a:pt x="2725" y="2815"/>
                  </a:cubicBezTo>
                  <a:cubicBezTo>
                    <a:pt x="2852" y="2942"/>
                    <a:pt x="2978" y="3068"/>
                    <a:pt x="3116" y="3172"/>
                  </a:cubicBezTo>
                  <a:cubicBezTo>
                    <a:pt x="3125" y="3178"/>
                    <a:pt x="3135" y="3181"/>
                    <a:pt x="3144" y="3181"/>
                  </a:cubicBezTo>
                  <a:cubicBezTo>
                    <a:pt x="3185" y="3181"/>
                    <a:pt x="3225" y="3128"/>
                    <a:pt x="3197" y="3091"/>
                  </a:cubicBezTo>
                  <a:cubicBezTo>
                    <a:pt x="3151" y="3022"/>
                    <a:pt x="3093" y="2953"/>
                    <a:pt x="3024" y="2896"/>
                  </a:cubicBezTo>
                  <a:lnTo>
                    <a:pt x="2852" y="2700"/>
                  </a:lnTo>
                  <a:cubicBezTo>
                    <a:pt x="2725" y="2574"/>
                    <a:pt x="2610" y="2447"/>
                    <a:pt x="2472" y="2332"/>
                  </a:cubicBezTo>
                  <a:cubicBezTo>
                    <a:pt x="2458" y="2320"/>
                    <a:pt x="2443" y="2315"/>
                    <a:pt x="2428" y="2315"/>
                  </a:cubicBezTo>
                  <a:close/>
                  <a:moveTo>
                    <a:pt x="1345" y="2334"/>
                  </a:moveTo>
                  <a:cubicBezTo>
                    <a:pt x="1337" y="2334"/>
                    <a:pt x="1329" y="2337"/>
                    <a:pt x="1323" y="2344"/>
                  </a:cubicBezTo>
                  <a:lnTo>
                    <a:pt x="1311" y="2344"/>
                  </a:lnTo>
                  <a:cubicBezTo>
                    <a:pt x="1242" y="2390"/>
                    <a:pt x="1173" y="2447"/>
                    <a:pt x="1116" y="2516"/>
                  </a:cubicBezTo>
                  <a:lnTo>
                    <a:pt x="932" y="2689"/>
                  </a:lnTo>
                  <a:cubicBezTo>
                    <a:pt x="794" y="2804"/>
                    <a:pt x="679" y="2930"/>
                    <a:pt x="564" y="3057"/>
                  </a:cubicBezTo>
                  <a:cubicBezTo>
                    <a:pt x="510" y="3119"/>
                    <a:pt x="560" y="3194"/>
                    <a:pt x="622" y="3194"/>
                  </a:cubicBezTo>
                  <a:cubicBezTo>
                    <a:pt x="640" y="3194"/>
                    <a:pt x="660" y="3187"/>
                    <a:pt x="679" y="3172"/>
                  </a:cubicBezTo>
                  <a:cubicBezTo>
                    <a:pt x="805" y="3057"/>
                    <a:pt x="932" y="2942"/>
                    <a:pt x="1047" y="2804"/>
                  </a:cubicBezTo>
                  <a:cubicBezTo>
                    <a:pt x="1173" y="2689"/>
                    <a:pt x="1288" y="2562"/>
                    <a:pt x="1392" y="2424"/>
                  </a:cubicBezTo>
                  <a:cubicBezTo>
                    <a:pt x="1420" y="2387"/>
                    <a:pt x="1379" y="2334"/>
                    <a:pt x="1345" y="2334"/>
                  </a:cubicBezTo>
                  <a:close/>
                  <a:moveTo>
                    <a:pt x="1880" y="2554"/>
                  </a:moveTo>
                  <a:cubicBezTo>
                    <a:pt x="1854" y="2554"/>
                    <a:pt x="1828" y="2568"/>
                    <a:pt x="1817" y="2597"/>
                  </a:cubicBezTo>
                  <a:cubicBezTo>
                    <a:pt x="1805" y="2769"/>
                    <a:pt x="1794" y="2942"/>
                    <a:pt x="1794" y="3114"/>
                  </a:cubicBezTo>
                  <a:cubicBezTo>
                    <a:pt x="1782" y="3298"/>
                    <a:pt x="1782" y="3471"/>
                    <a:pt x="1794" y="3643"/>
                  </a:cubicBezTo>
                  <a:cubicBezTo>
                    <a:pt x="1800" y="3689"/>
                    <a:pt x="1837" y="3712"/>
                    <a:pt x="1874" y="3712"/>
                  </a:cubicBezTo>
                  <a:cubicBezTo>
                    <a:pt x="1912" y="3712"/>
                    <a:pt x="1949" y="3689"/>
                    <a:pt x="1955" y="3643"/>
                  </a:cubicBezTo>
                  <a:cubicBezTo>
                    <a:pt x="1966" y="3471"/>
                    <a:pt x="1966" y="3298"/>
                    <a:pt x="1955" y="3114"/>
                  </a:cubicBezTo>
                  <a:cubicBezTo>
                    <a:pt x="1966" y="2942"/>
                    <a:pt x="1955" y="2769"/>
                    <a:pt x="1943" y="2597"/>
                  </a:cubicBezTo>
                  <a:cubicBezTo>
                    <a:pt x="1932" y="2568"/>
                    <a:pt x="1906" y="2554"/>
                    <a:pt x="1880" y="2554"/>
                  </a:cubicBezTo>
                  <a:close/>
                </a:path>
              </a:pathLst>
            </a:custGeom>
            <a:solidFill>
              <a:schemeClr val="dk1"/>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51" name="Google Shape;4851;p111"/>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111">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111">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111">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Shape 4981"/>
        <p:cNvGrpSpPr/>
        <p:nvPr/>
      </p:nvGrpSpPr>
      <p:grpSpPr>
        <a:xfrm>
          <a:off x="0" y="0"/>
          <a:ext cx="0" cy="0"/>
          <a:chOff x="0" y="0"/>
          <a:chExt cx="0" cy="0"/>
        </a:xfrm>
      </p:grpSpPr>
      <p:sp>
        <p:nvSpPr>
          <p:cNvPr id="4982" name="Google Shape;4982;p113"/>
          <p:cNvSpPr txBox="1">
            <a:spLocks noGrp="1"/>
          </p:cNvSpPr>
          <p:nvPr>
            <p:ph type="title"/>
          </p:nvPr>
        </p:nvSpPr>
        <p:spPr>
          <a:xfrm>
            <a:off x="740400" y="1650225"/>
            <a:ext cx="2858700" cy="862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DESKTOP SOFTWARE</a:t>
            </a:r>
            <a:endParaRPr/>
          </a:p>
        </p:txBody>
      </p:sp>
      <p:sp>
        <p:nvSpPr>
          <p:cNvPr id="4983" name="Google Shape;4983;p113"/>
          <p:cNvSpPr txBox="1">
            <a:spLocks noGrp="1"/>
          </p:cNvSpPr>
          <p:nvPr>
            <p:ph type="subTitle" idx="1"/>
          </p:nvPr>
        </p:nvSpPr>
        <p:spPr>
          <a:xfrm>
            <a:off x="740400" y="2857350"/>
            <a:ext cx="3685800" cy="932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You can replace the image on the screen with your own work. Just right-click on it and select “Replace image”</a:t>
            </a:r>
            <a:endParaRPr/>
          </a:p>
        </p:txBody>
      </p:sp>
      <p:cxnSp>
        <p:nvCxnSpPr>
          <p:cNvPr id="4984" name="Google Shape;4984;p113"/>
          <p:cNvCxnSpPr/>
          <p:nvPr/>
        </p:nvCxnSpPr>
        <p:spPr>
          <a:xfrm>
            <a:off x="829442" y="2800946"/>
            <a:ext cx="2271900" cy="0"/>
          </a:xfrm>
          <a:prstGeom prst="straightConnector1">
            <a:avLst/>
          </a:prstGeom>
          <a:noFill/>
          <a:ln w="19050" cap="flat" cmpd="sng">
            <a:solidFill>
              <a:schemeClr val="dk1"/>
            </a:solidFill>
            <a:prstDash val="solid"/>
            <a:round/>
            <a:headEnd type="none" w="med" len="med"/>
            <a:tailEnd type="none" w="med" len="med"/>
          </a:ln>
        </p:spPr>
      </p:cxnSp>
      <p:grpSp>
        <p:nvGrpSpPr>
          <p:cNvPr id="4985" name="Google Shape;4985;p113"/>
          <p:cNvGrpSpPr/>
          <p:nvPr/>
        </p:nvGrpSpPr>
        <p:grpSpPr>
          <a:xfrm>
            <a:off x="4531328" y="1314590"/>
            <a:ext cx="4092252" cy="2514333"/>
            <a:chOff x="598300" y="834425"/>
            <a:chExt cx="6416200" cy="3962075"/>
          </a:xfrm>
        </p:grpSpPr>
        <p:sp>
          <p:nvSpPr>
            <p:cNvPr id="4986" name="Google Shape;4986;p113"/>
            <p:cNvSpPr/>
            <p:nvPr/>
          </p:nvSpPr>
          <p:spPr>
            <a:xfrm>
              <a:off x="751975" y="834425"/>
              <a:ext cx="6070425" cy="3892450"/>
            </a:xfrm>
            <a:custGeom>
              <a:avLst/>
              <a:gdLst/>
              <a:ahLst/>
              <a:cxnLst/>
              <a:rect l="l" t="t" r="r" b="b"/>
              <a:pathLst>
                <a:path w="242817" h="155698" extrusionOk="0">
                  <a:moveTo>
                    <a:pt x="10278" y="0"/>
                  </a:moveTo>
                  <a:cubicBezTo>
                    <a:pt x="4611" y="0"/>
                    <a:pt x="1" y="4611"/>
                    <a:pt x="1" y="10278"/>
                  </a:cubicBezTo>
                  <a:lnTo>
                    <a:pt x="1" y="145516"/>
                  </a:lnTo>
                  <a:cubicBezTo>
                    <a:pt x="1" y="151183"/>
                    <a:pt x="4611" y="155697"/>
                    <a:pt x="10278" y="155697"/>
                  </a:cubicBezTo>
                  <a:lnTo>
                    <a:pt x="232539" y="155697"/>
                  </a:lnTo>
                  <a:cubicBezTo>
                    <a:pt x="238206" y="155697"/>
                    <a:pt x="242816" y="151183"/>
                    <a:pt x="242816" y="145516"/>
                  </a:cubicBezTo>
                  <a:lnTo>
                    <a:pt x="242816" y="10278"/>
                  </a:lnTo>
                  <a:cubicBezTo>
                    <a:pt x="242816" y="4611"/>
                    <a:pt x="238206" y="0"/>
                    <a:pt x="232539" y="0"/>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113"/>
            <p:cNvSpPr/>
            <p:nvPr/>
          </p:nvSpPr>
          <p:spPr>
            <a:xfrm>
              <a:off x="598300" y="4508325"/>
              <a:ext cx="6416200" cy="288175"/>
            </a:xfrm>
            <a:custGeom>
              <a:avLst/>
              <a:gdLst/>
              <a:ahLst/>
              <a:cxnLst/>
              <a:rect l="l" t="t" r="r" b="b"/>
              <a:pathLst>
                <a:path w="256648" h="11527" extrusionOk="0">
                  <a:moveTo>
                    <a:pt x="1" y="1"/>
                  </a:moveTo>
                  <a:lnTo>
                    <a:pt x="1" y="5188"/>
                  </a:lnTo>
                  <a:cubicBezTo>
                    <a:pt x="1" y="8741"/>
                    <a:pt x="2786" y="11527"/>
                    <a:pt x="6340" y="11527"/>
                  </a:cubicBezTo>
                  <a:lnTo>
                    <a:pt x="250404" y="11527"/>
                  </a:lnTo>
                  <a:cubicBezTo>
                    <a:pt x="253862" y="11527"/>
                    <a:pt x="256647" y="8741"/>
                    <a:pt x="256647" y="5188"/>
                  </a:cubicBezTo>
                  <a:lnTo>
                    <a:pt x="256647" y="1"/>
                  </a:ln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988" name="Google Shape;4988;p113"/>
          <p:cNvPicPr preferRelativeResize="0"/>
          <p:nvPr/>
        </p:nvPicPr>
        <p:blipFill rotWithShape="1">
          <a:blip r:embed="rId3">
            <a:alphaModFix/>
          </a:blip>
          <a:srcRect l="3548" r="3548"/>
          <a:stretch/>
        </p:blipFill>
        <p:spPr>
          <a:xfrm>
            <a:off x="4766625" y="1456260"/>
            <a:ext cx="3600701" cy="2178175"/>
          </a:xfrm>
          <a:prstGeom prst="rect">
            <a:avLst/>
          </a:prstGeom>
          <a:noFill/>
          <a:ln w="19050" cap="flat" cmpd="sng">
            <a:solidFill>
              <a:schemeClr val="dk1"/>
            </a:solidFill>
            <a:prstDash val="solid"/>
            <a:round/>
            <a:headEnd type="none" w="sm" len="sm"/>
            <a:tailEnd type="none" w="sm" len="sm"/>
          </a:ln>
        </p:spPr>
      </p:pic>
      <p:sp>
        <p:nvSpPr>
          <p:cNvPr id="4989" name="Google Shape;4989;p113"/>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113">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113">
            <a:hlinkClick r:id="rId4"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113">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Shape 4996"/>
        <p:cNvGrpSpPr/>
        <p:nvPr/>
      </p:nvGrpSpPr>
      <p:grpSpPr>
        <a:xfrm>
          <a:off x="0" y="0"/>
          <a:ext cx="0" cy="0"/>
          <a:chOff x="0" y="0"/>
          <a:chExt cx="0" cy="0"/>
        </a:xfrm>
      </p:grpSpPr>
      <p:sp>
        <p:nvSpPr>
          <p:cNvPr id="4997" name="Google Shape;4997;p114"/>
          <p:cNvSpPr txBox="1">
            <a:spLocks noGrp="1"/>
          </p:cNvSpPr>
          <p:nvPr>
            <p:ph type="title"/>
          </p:nvPr>
        </p:nvSpPr>
        <p:spPr>
          <a:xfrm>
            <a:off x="5424300" y="1650225"/>
            <a:ext cx="2964300" cy="8625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 TABLET APP</a:t>
            </a:r>
            <a:endParaRPr/>
          </a:p>
        </p:txBody>
      </p:sp>
      <p:sp>
        <p:nvSpPr>
          <p:cNvPr id="4998" name="Google Shape;4998;p114"/>
          <p:cNvSpPr txBox="1">
            <a:spLocks noGrp="1"/>
          </p:cNvSpPr>
          <p:nvPr>
            <p:ph type="subTitle" idx="1"/>
          </p:nvPr>
        </p:nvSpPr>
        <p:spPr>
          <a:xfrm>
            <a:off x="4702800" y="2857350"/>
            <a:ext cx="3685800" cy="9321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You can replace the image on the screen with your own work. Just right-click on it and select “Replace image”</a:t>
            </a:r>
            <a:endParaRPr/>
          </a:p>
        </p:txBody>
      </p:sp>
      <p:cxnSp>
        <p:nvCxnSpPr>
          <p:cNvPr id="4999" name="Google Shape;4999;p114"/>
          <p:cNvCxnSpPr/>
          <p:nvPr/>
        </p:nvCxnSpPr>
        <p:spPr>
          <a:xfrm>
            <a:off x="5934842" y="2800946"/>
            <a:ext cx="2271900" cy="0"/>
          </a:xfrm>
          <a:prstGeom prst="straightConnector1">
            <a:avLst/>
          </a:prstGeom>
          <a:noFill/>
          <a:ln w="19050" cap="flat" cmpd="sng">
            <a:solidFill>
              <a:schemeClr val="dk1"/>
            </a:solidFill>
            <a:prstDash val="solid"/>
            <a:round/>
            <a:headEnd type="none" w="med" len="med"/>
            <a:tailEnd type="none" w="med" len="med"/>
          </a:ln>
        </p:spPr>
      </p:cxnSp>
      <p:sp>
        <p:nvSpPr>
          <p:cNvPr id="5000" name="Google Shape;5000;p114"/>
          <p:cNvSpPr/>
          <p:nvPr/>
        </p:nvSpPr>
        <p:spPr>
          <a:xfrm>
            <a:off x="1392453" y="759257"/>
            <a:ext cx="2710473" cy="3694749"/>
          </a:xfrm>
          <a:custGeom>
            <a:avLst/>
            <a:gdLst/>
            <a:ahLst/>
            <a:cxnLst/>
            <a:rect l="l" t="t" r="r" b="b"/>
            <a:pathLst>
              <a:path w="53101" h="72384" extrusionOk="0">
                <a:moveTo>
                  <a:pt x="26551" y="66082"/>
                </a:moveTo>
                <a:cubicBezTo>
                  <a:pt x="27601" y="66082"/>
                  <a:pt x="28483" y="66964"/>
                  <a:pt x="28483" y="68015"/>
                </a:cubicBezTo>
                <a:cubicBezTo>
                  <a:pt x="28483" y="69107"/>
                  <a:pt x="27601" y="69947"/>
                  <a:pt x="26551" y="69947"/>
                </a:cubicBezTo>
                <a:cubicBezTo>
                  <a:pt x="25459" y="69947"/>
                  <a:pt x="24618" y="69107"/>
                  <a:pt x="24618" y="68015"/>
                </a:cubicBezTo>
                <a:cubicBezTo>
                  <a:pt x="24618" y="66964"/>
                  <a:pt x="25459" y="66082"/>
                  <a:pt x="26551" y="66082"/>
                </a:cubicBezTo>
                <a:close/>
                <a:moveTo>
                  <a:pt x="3992" y="1"/>
                </a:moveTo>
                <a:cubicBezTo>
                  <a:pt x="1765" y="1"/>
                  <a:pt x="1" y="1765"/>
                  <a:pt x="1" y="3992"/>
                </a:cubicBezTo>
                <a:lnTo>
                  <a:pt x="1" y="68393"/>
                </a:lnTo>
                <a:cubicBezTo>
                  <a:pt x="1" y="70619"/>
                  <a:pt x="1765" y="72384"/>
                  <a:pt x="3992" y="72384"/>
                </a:cubicBezTo>
                <a:lnTo>
                  <a:pt x="49110" y="72384"/>
                </a:lnTo>
                <a:cubicBezTo>
                  <a:pt x="51295" y="72384"/>
                  <a:pt x="53101" y="70619"/>
                  <a:pt x="53101" y="68393"/>
                </a:cubicBezTo>
                <a:lnTo>
                  <a:pt x="53101" y="3992"/>
                </a:lnTo>
                <a:cubicBezTo>
                  <a:pt x="53101" y="1765"/>
                  <a:pt x="51295" y="1"/>
                  <a:pt x="49110" y="1"/>
                </a:cubicBezTo>
                <a:close/>
              </a:path>
            </a:pathLst>
          </a:custGeom>
          <a:solidFill>
            <a:schemeClr val="dk2"/>
          </a:solidFill>
          <a:ln w="19050"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001" name="Google Shape;5001;p114"/>
          <p:cNvPicPr preferRelativeResize="0"/>
          <p:nvPr/>
        </p:nvPicPr>
        <p:blipFill rotWithShape="1">
          <a:blip r:embed="rId3">
            <a:alphaModFix/>
          </a:blip>
          <a:srcRect l="2525" r="2525"/>
          <a:stretch/>
        </p:blipFill>
        <p:spPr>
          <a:xfrm>
            <a:off x="1595992" y="982831"/>
            <a:ext cx="2303322" cy="3035287"/>
          </a:xfrm>
          <a:prstGeom prst="rect">
            <a:avLst/>
          </a:prstGeom>
          <a:noFill/>
          <a:ln w="19050" cap="flat" cmpd="sng">
            <a:solidFill>
              <a:schemeClr val="dk1"/>
            </a:solidFill>
            <a:prstDash val="solid"/>
            <a:round/>
            <a:headEnd type="none" w="sm" len="sm"/>
            <a:tailEnd type="none" w="sm" len="sm"/>
          </a:ln>
        </p:spPr>
      </p:pic>
      <p:sp>
        <p:nvSpPr>
          <p:cNvPr id="5002" name="Google Shape;5002;p114"/>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114">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114">
            <a:hlinkClick r:id="rId4"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114">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Shape 5009"/>
        <p:cNvGrpSpPr/>
        <p:nvPr/>
      </p:nvGrpSpPr>
      <p:grpSpPr>
        <a:xfrm>
          <a:off x="0" y="0"/>
          <a:ext cx="0" cy="0"/>
          <a:chOff x="0" y="0"/>
          <a:chExt cx="0" cy="0"/>
        </a:xfrm>
      </p:grpSpPr>
      <p:sp>
        <p:nvSpPr>
          <p:cNvPr id="5010" name="Google Shape;5010;p115"/>
          <p:cNvSpPr txBox="1">
            <a:spLocks noGrp="1"/>
          </p:cNvSpPr>
          <p:nvPr>
            <p:ph type="title"/>
          </p:nvPr>
        </p:nvSpPr>
        <p:spPr>
          <a:xfrm>
            <a:off x="740400" y="1650225"/>
            <a:ext cx="2703000" cy="862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MOBILE APP</a:t>
            </a:r>
            <a:endParaRPr/>
          </a:p>
        </p:txBody>
      </p:sp>
      <p:sp>
        <p:nvSpPr>
          <p:cNvPr id="5011" name="Google Shape;5011;p115"/>
          <p:cNvSpPr txBox="1">
            <a:spLocks noGrp="1"/>
          </p:cNvSpPr>
          <p:nvPr>
            <p:ph type="subTitle" idx="1"/>
          </p:nvPr>
        </p:nvSpPr>
        <p:spPr>
          <a:xfrm>
            <a:off x="740400" y="2857350"/>
            <a:ext cx="3685800" cy="932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1400"/>
              <a:t>You can replace the image on the screen with your own work. Just right-click on it and select “Replace image”</a:t>
            </a:r>
            <a:endParaRPr sz="1400"/>
          </a:p>
        </p:txBody>
      </p:sp>
      <p:cxnSp>
        <p:nvCxnSpPr>
          <p:cNvPr id="5012" name="Google Shape;5012;p115"/>
          <p:cNvCxnSpPr/>
          <p:nvPr/>
        </p:nvCxnSpPr>
        <p:spPr>
          <a:xfrm>
            <a:off x="829442" y="2800946"/>
            <a:ext cx="2271900" cy="0"/>
          </a:xfrm>
          <a:prstGeom prst="straightConnector1">
            <a:avLst/>
          </a:prstGeom>
          <a:noFill/>
          <a:ln w="19050" cap="flat" cmpd="sng">
            <a:solidFill>
              <a:schemeClr val="dk1"/>
            </a:solidFill>
            <a:prstDash val="solid"/>
            <a:round/>
            <a:headEnd type="none" w="med" len="med"/>
            <a:tailEnd type="none" w="med" len="med"/>
          </a:ln>
        </p:spPr>
      </p:cxnSp>
      <p:sp>
        <p:nvSpPr>
          <p:cNvPr id="5013" name="Google Shape;5013;p115"/>
          <p:cNvSpPr/>
          <p:nvPr/>
        </p:nvSpPr>
        <p:spPr>
          <a:xfrm>
            <a:off x="5344085" y="748231"/>
            <a:ext cx="2029823" cy="3647030"/>
          </a:xfrm>
          <a:custGeom>
            <a:avLst/>
            <a:gdLst/>
            <a:ahLst/>
            <a:cxnLst/>
            <a:rect l="l" t="t" r="r" b="b"/>
            <a:pathLst>
              <a:path w="43817" h="78727" extrusionOk="0">
                <a:moveTo>
                  <a:pt x="21887" y="70619"/>
                </a:moveTo>
                <a:cubicBezTo>
                  <a:pt x="23442" y="70619"/>
                  <a:pt x="24660" y="71879"/>
                  <a:pt x="24660" y="73391"/>
                </a:cubicBezTo>
                <a:cubicBezTo>
                  <a:pt x="24660" y="74946"/>
                  <a:pt x="23442" y="76164"/>
                  <a:pt x="21887" y="76164"/>
                </a:cubicBezTo>
                <a:cubicBezTo>
                  <a:pt x="20375" y="76164"/>
                  <a:pt x="19115" y="74946"/>
                  <a:pt x="19115" y="73391"/>
                </a:cubicBezTo>
                <a:cubicBezTo>
                  <a:pt x="19115" y="71879"/>
                  <a:pt x="20375" y="70619"/>
                  <a:pt x="21887" y="70619"/>
                </a:cubicBezTo>
                <a:close/>
                <a:moveTo>
                  <a:pt x="5756" y="0"/>
                </a:moveTo>
                <a:cubicBezTo>
                  <a:pt x="2563" y="0"/>
                  <a:pt x="0" y="2563"/>
                  <a:pt x="0" y="5756"/>
                </a:cubicBezTo>
                <a:lnTo>
                  <a:pt x="0" y="72971"/>
                </a:lnTo>
                <a:cubicBezTo>
                  <a:pt x="0" y="76122"/>
                  <a:pt x="2563" y="78727"/>
                  <a:pt x="5756" y="78727"/>
                </a:cubicBezTo>
                <a:lnTo>
                  <a:pt x="38061" y="78727"/>
                </a:lnTo>
                <a:cubicBezTo>
                  <a:pt x="41254" y="78727"/>
                  <a:pt x="43816" y="76164"/>
                  <a:pt x="43816" y="72971"/>
                </a:cubicBezTo>
                <a:lnTo>
                  <a:pt x="43816" y="5756"/>
                </a:lnTo>
                <a:cubicBezTo>
                  <a:pt x="43816" y="2563"/>
                  <a:pt x="41254" y="0"/>
                  <a:pt x="38061" y="0"/>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5014" name="Google Shape;5014;p115"/>
          <p:cNvPicPr preferRelativeResize="0"/>
          <p:nvPr/>
        </p:nvPicPr>
        <p:blipFill rotWithShape="1">
          <a:blip r:embed="rId3">
            <a:alphaModFix/>
          </a:blip>
          <a:srcRect t="9859" b="9851"/>
          <a:stretch/>
        </p:blipFill>
        <p:spPr>
          <a:xfrm>
            <a:off x="5445894" y="1203940"/>
            <a:ext cx="1826153" cy="2735504"/>
          </a:xfrm>
          <a:prstGeom prst="rect">
            <a:avLst/>
          </a:prstGeom>
          <a:noFill/>
          <a:ln w="19050" cap="flat" cmpd="sng">
            <a:solidFill>
              <a:schemeClr val="dk1"/>
            </a:solidFill>
            <a:prstDash val="solid"/>
            <a:round/>
            <a:headEnd type="none" w="sm" len="sm"/>
            <a:tailEnd type="none" w="sm" len="sm"/>
          </a:ln>
        </p:spPr>
      </p:pic>
      <p:sp>
        <p:nvSpPr>
          <p:cNvPr id="5015" name="Google Shape;5015;p115"/>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115">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115">
            <a:hlinkClick r:id="rId4"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115">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3607"/>
        <p:cNvGrpSpPr/>
        <p:nvPr/>
      </p:nvGrpSpPr>
      <p:grpSpPr>
        <a:xfrm>
          <a:off x="0" y="0"/>
          <a:ext cx="0" cy="0"/>
          <a:chOff x="0" y="0"/>
          <a:chExt cx="0" cy="0"/>
        </a:xfrm>
      </p:grpSpPr>
      <p:sp>
        <p:nvSpPr>
          <p:cNvPr id="12" name="TextBox 11">
            <a:extLst>
              <a:ext uri="{FF2B5EF4-FFF2-40B4-BE49-F238E27FC236}">
                <a16:creationId xmlns:a16="http://schemas.microsoft.com/office/drawing/2014/main" id="{9FBB89C7-3853-3025-8599-1E505D85CAC3}"/>
              </a:ext>
            </a:extLst>
          </p:cNvPr>
          <p:cNvSpPr txBox="1"/>
          <p:nvPr/>
        </p:nvSpPr>
        <p:spPr>
          <a:xfrm>
            <a:off x="2039896" y="-514350"/>
            <a:ext cx="5064207" cy="338554"/>
          </a:xfrm>
          <a:prstGeom prst="rect">
            <a:avLst/>
          </a:prstGeom>
          <a:solidFill>
            <a:schemeClr val="accent6"/>
          </a:solidFill>
        </p:spPr>
        <p:txBody>
          <a:bodyPr wrap="none" rtlCol="0">
            <a:spAutoFit/>
          </a:bodyPr>
          <a:lstStyle/>
          <a:p>
            <a:r>
              <a:rPr lang="en-US" sz="1600" b="1" dirty="0">
                <a:latin typeface="Calibri" panose="020F0502020204030204" pitchFamily="34" charset="0"/>
                <a:cs typeface="Calibri" panose="020F0502020204030204" pitchFamily="34" charset="0"/>
              </a:rPr>
              <a:t>2. Match each word from the email in 1 with its meaning.</a:t>
            </a:r>
          </a:p>
        </p:txBody>
      </p:sp>
      <p:sp>
        <p:nvSpPr>
          <p:cNvPr id="13" name="TextBox 12">
            <a:extLst>
              <a:ext uri="{FF2B5EF4-FFF2-40B4-BE49-F238E27FC236}">
                <a16:creationId xmlns:a16="http://schemas.microsoft.com/office/drawing/2014/main" id="{081441AC-35A6-2658-6BA0-3EE199065BF9}"/>
              </a:ext>
            </a:extLst>
          </p:cNvPr>
          <p:cNvSpPr txBox="1"/>
          <p:nvPr/>
        </p:nvSpPr>
        <p:spPr>
          <a:xfrm>
            <a:off x="564515" y="249614"/>
            <a:ext cx="1680268"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1. gathering</a:t>
            </a:r>
          </a:p>
        </p:txBody>
      </p:sp>
      <p:sp>
        <p:nvSpPr>
          <p:cNvPr id="14" name="TextBox 13">
            <a:extLst>
              <a:ext uri="{FF2B5EF4-FFF2-40B4-BE49-F238E27FC236}">
                <a16:creationId xmlns:a16="http://schemas.microsoft.com/office/drawing/2014/main" id="{18863815-63B3-C804-DA61-EBE32FAC3A30}"/>
              </a:ext>
            </a:extLst>
          </p:cNvPr>
          <p:cNvSpPr txBox="1"/>
          <p:nvPr/>
        </p:nvSpPr>
        <p:spPr>
          <a:xfrm>
            <a:off x="564515" y="2157740"/>
            <a:ext cx="1569660"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2. featured</a:t>
            </a:r>
          </a:p>
        </p:txBody>
      </p:sp>
      <p:sp>
        <p:nvSpPr>
          <p:cNvPr id="15" name="TextBox 14">
            <a:extLst>
              <a:ext uri="{FF2B5EF4-FFF2-40B4-BE49-F238E27FC236}">
                <a16:creationId xmlns:a16="http://schemas.microsoft.com/office/drawing/2014/main" id="{D120AF33-F57D-1D61-162B-4825FB62A700}"/>
              </a:ext>
            </a:extLst>
          </p:cNvPr>
          <p:cNvSpPr txBox="1"/>
          <p:nvPr/>
        </p:nvSpPr>
        <p:spPr>
          <a:xfrm>
            <a:off x="564515" y="2832110"/>
            <a:ext cx="1160895"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3. twins</a:t>
            </a:r>
          </a:p>
        </p:txBody>
      </p:sp>
      <p:sp>
        <p:nvSpPr>
          <p:cNvPr id="16" name="TextBox 15">
            <a:extLst>
              <a:ext uri="{FF2B5EF4-FFF2-40B4-BE49-F238E27FC236}">
                <a16:creationId xmlns:a16="http://schemas.microsoft.com/office/drawing/2014/main" id="{15AFC8C6-D9A5-992F-7B25-32FDA7AD5B8C}"/>
              </a:ext>
            </a:extLst>
          </p:cNvPr>
          <p:cNvSpPr txBox="1"/>
          <p:nvPr/>
        </p:nvSpPr>
        <p:spPr>
          <a:xfrm>
            <a:off x="564515" y="3506480"/>
            <a:ext cx="2111475"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4. performance</a:t>
            </a:r>
          </a:p>
        </p:txBody>
      </p:sp>
      <p:sp>
        <p:nvSpPr>
          <p:cNvPr id="17" name="TextBox 16">
            <a:extLst>
              <a:ext uri="{FF2B5EF4-FFF2-40B4-BE49-F238E27FC236}">
                <a16:creationId xmlns:a16="http://schemas.microsoft.com/office/drawing/2014/main" id="{41B1DDF7-8A4D-C499-A1E2-47D9D4E68BD5}"/>
              </a:ext>
            </a:extLst>
          </p:cNvPr>
          <p:cNvSpPr txBox="1"/>
          <p:nvPr/>
        </p:nvSpPr>
        <p:spPr>
          <a:xfrm>
            <a:off x="3040378" y="855791"/>
            <a:ext cx="4983481" cy="830997"/>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a. </a:t>
            </a:r>
            <a:r>
              <a:rPr lang="en-US" sz="2400" dirty="0">
                <a:latin typeface="Calibri" panose="020F0502020204030204" pitchFamily="34" charset="0"/>
                <a:cs typeface="Calibri" panose="020F0502020204030204" pitchFamily="34" charset="0"/>
              </a:rPr>
              <a:t>t</a:t>
            </a:r>
            <a:r>
              <a:rPr lang="en-VN" sz="2400" dirty="0">
                <a:latin typeface="Calibri" panose="020F0502020204030204" pitchFamily="34" charset="0"/>
                <a:cs typeface="Calibri" panose="020F0502020204030204" pitchFamily="34" charset="0"/>
              </a:rPr>
              <a:t>wo children born to the same mother at the same time</a:t>
            </a:r>
          </a:p>
        </p:txBody>
      </p:sp>
      <p:sp>
        <p:nvSpPr>
          <p:cNvPr id="18" name="TextBox 17">
            <a:extLst>
              <a:ext uri="{FF2B5EF4-FFF2-40B4-BE49-F238E27FC236}">
                <a16:creationId xmlns:a16="http://schemas.microsoft.com/office/drawing/2014/main" id="{3FB14AEE-271D-0A49-C243-9D7F5194B6B1}"/>
              </a:ext>
            </a:extLst>
          </p:cNvPr>
          <p:cNvSpPr txBox="1"/>
          <p:nvPr/>
        </p:nvSpPr>
        <p:spPr>
          <a:xfrm>
            <a:off x="3040378" y="249613"/>
            <a:ext cx="1569660" cy="461665"/>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b. meeting</a:t>
            </a:r>
          </a:p>
        </p:txBody>
      </p:sp>
      <p:sp>
        <p:nvSpPr>
          <p:cNvPr id="19" name="TextBox 18">
            <a:extLst>
              <a:ext uri="{FF2B5EF4-FFF2-40B4-BE49-F238E27FC236}">
                <a16:creationId xmlns:a16="http://schemas.microsoft.com/office/drawing/2014/main" id="{D77FB4C9-8E9D-D5D1-F5B3-88D7ADBD363C}"/>
              </a:ext>
            </a:extLst>
          </p:cNvPr>
          <p:cNvSpPr txBox="1"/>
          <p:nvPr/>
        </p:nvSpPr>
        <p:spPr>
          <a:xfrm>
            <a:off x="3040378" y="2559575"/>
            <a:ext cx="4983481" cy="1200329"/>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c. the act of entertaining other people by singing, dancing, and playing music, etc.</a:t>
            </a:r>
          </a:p>
        </p:txBody>
      </p:sp>
      <p:sp>
        <p:nvSpPr>
          <p:cNvPr id="20" name="TextBox 19">
            <a:extLst>
              <a:ext uri="{FF2B5EF4-FFF2-40B4-BE49-F238E27FC236}">
                <a16:creationId xmlns:a16="http://schemas.microsoft.com/office/drawing/2014/main" id="{92D63A8A-8D69-C34F-87EB-C69A51293D21}"/>
              </a:ext>
            </a:extLst>
          </p:cNvPr>
          <p:cNvSpPr txBox="1"/>
          <p:nvPr/>
        </p:nvSpPr>
        <p:spPr>
          <a:xfrm>
            <a:off x="3040378" y="3968145"/>
            <a:ext cx="4983481" cy="830997"/>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d. showed something as the most important part</a:t>
            </a:r>
          </a:p>
        </p:txBody>
      </p:sp>
    </p:spTree>
    <p:extLst>
      <p:ext uri="{BB962C8B-B14F-4D97-AF65-F5344CB8AC3E}">
        <p14:creationId xmlns:p14="http://schemas.microsoft.com/office/powerpoint/2010/main" val="2750880309"/>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Shape 5022"/>
        <p:cNvGrpSpPr/>
        <p:nvPr/>
      </p:nvGrpSpPr>
      <p:grpSpPr>
        <a:xfrm>
          <a:off x="0" y="0"/>
          <a:ext cx="0" cy="0"/>
          <a:chOff x="0" y="0"/>
          <a:chExt cx="0" cy="0"/>
        </a:xfrm>
      </p:grpSpPr>
      <p:sp>
        <p:nvSpPr>
          <p:cNvPr id="5023" name="Google Shape;5023;p116"/>
          <p:cNvSpPr txBox="1">
            <a:spLocks noGrp="1"/>
          </p:cNvSpPr>
          <p:nvPr>
            <p:ph type="title"/>
          </p:nvPr>
        </p:nvSpPr>
        <p:spPr>
          <a:xfrm>
            <a:off x="1438431" y="3048641"/>
            <a:ext cx="1994700" cy="71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JENNA DOE</a:t>
            </a:r>
            <a:endParaRPr/>
          </a:p>
        </p:txBody>
      </p:sp>
      <p:sp>
        <p:nvSpPr>
          <p:cNvPr id="5024" name="Google Shape;5024;p116"/>
          <p:cNvSpPr txBox="1">
            <a:spLocks noGrp="1"/>
          </p:cNvSpPr>
          <p:nvPr>
            <p:ph type="subTitle" idx="1"/>
          </p:nvPr>
        </p:nvSpPr>
        <p:spPr>
          <a:xfrm>
            <a:off x="1438425" y="4065777"/>
            <a:ext cx="1994700" cy="549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talk a bit about this person here</a:t>
            </a:r>
            <a:endParaRPr/>
          </a:p>
        </p:txBody>
      </p:sp>
      <p:sp>
        <p:nvSpPr>
          <p:cNvPr id="5025" name="Google Shape;5025;p116"/>
          <p:cNvSpPr txBox="1">
            <a:spLocks noGrp="1"/>
          </p:cNvSpPr>
          <p:nvPr>
            <p:ph type="title" idx="2"/>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rPr>
              <a:t>OUR TEAM</a:t>
            </a:r>
            <a:endParaRPr/>
          </a:p>
        </p:txBody>
      </p:sp>
      <p:sp>
        <p:nvSpPr>
          <p:cNvPr id="5026" name="Google Shape;5026;p116"/>
          <p:cNvSpPr txBox="1">
            <a:spLocks noGrp="1"/>
          </p:cNvSpPr>
          <p:nvPr>
            <p:ph type="title" idx="3"/>
          </p:nvPr>
        </p:nvSpPr>
        <p:spPr>
          <a:xfrm>
            <a:off x="3574650" y="3048641"/>
            <a:ext cx="1994700" cy="71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TIMMY JIMMY</a:t>
            </a:r>
            <a:endParaRPr/>
          </a:p>
        </p:txBody>
      </p:sp>
      <p:sp>
        <p:nvSpPr>
          <p:cNvPr id="5027" name="Google Shape;5027;p116"/>
          <p:cNvSpPr txBox="1">
            <a:spLocks noGrp="1"/>
          </p:cNvSpPr>
          <p:nvPr>
            <p:ph type="subTitle" idx="4"/>
          </p:nvPr>
        </p:nvSpPr>
        <p:spPr>
          <a:xfrm>
            <a:off x="3574651" y="4065777"/>
            <a:ext cx="1994700" cy="549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talk a bit about this person here</a:t>
            </a:r>
            <a:endParaRPr/>
          </a:p>
        </p:txBody>
      </p:sp>
      <p:sp>
        <p:nvSpPr>
          <p:cNvPr id="5028" name="Google Shape;5028;p116"/>
          <p:cNvSpPr txBox="1">
            <a:spLocks noGrp="1"/>
          </p:cNvSpPr>
          <p:nvPr>
            <p:ph type="title" idx="5"/>
          </p:nvPr>
        </p:nvSpPr>
        <p:spPr>
          <a:xfrm>
            <a:off x="5710869" y="3048641"/>
            <a:ext cx="1994700" cy="71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SUSAN BONES</a:t>
            </a:r>
            <a:endParaRPr/>
          </a:p>
        </p:txBody>
      </p:sp>
      <p:sp>
        <p:nvSpPr>
          <p:cNvPr id="5029" name="Google Shape;5029;p116"/>
          <p:cNvSpPr txBox="1">
            <a:spLocks noGrp="1"/>
          </p:cNvSpPr>
          <p:nvPr>
            <p:ph type="subTitle" idx="6"/>
          </p:nvPr>
        </p:nvSpPr>
        <p:spPr>
          <a:xfrm>
            <a:off x="5710876" y="4065777"/>
            <a:ext cx="1994700" cy="549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talk a bit about this person here</a:t>
            </a:r>
            <a:endParaRPr/>
          </a:p>
        </p:txBody>
      </p:sp>
      <p:cxnSp>
        <p:nvCxnSpPr>
          <p:cNvPr id="5030" name="Google Shape;5030;p116"/>
          <p:cNvCxnSpPr/>
          <p:nvPr/>
        </p:nvCxnSpPr>
        <p:spPr>
          <a:xfrm>
            <a:off x="1772331" y="3981243"/>
            <a:ext cx="1326900" cy="0"/>
          </a:xfrm>
          <a:prstGeom prst="straightConnector1">
            <a:avLst/>
          </a:prstGeom>
          <a:noFill/>
          <a:ln w="19050" cap="flat" cmpd="sng">
            <a:solidFill>
              <a:schemeClr val="dk1"/>
            </a:solidFill>
            <a:prstDash val="solid"/>
            <a:round/>
            <a:headEnd type="none" w="med" len="med"/>
            <a:tailEnd type="none" w="med" len="med"/>
          </a:ln>
        </p:spPr>
      </p:cxnSp>
      <p:cxnSp>
        <p:nvCxnSpPr>
          <p:cNvPr id="5031" name="Google Shape;5031;p116"/>
          <p:cNvCxnSpPr/>
          <p:nvPr/>
        </p:nvCxnSpPr>
        <p:spPr>
          <a:xfrm>
            <a:off x="6044769" y="3981243"/>
            <a:ext cx="1326900" cy="0"/>
          </a:xfrm>
          <a:prstGeom prst="straightConnector1">
            <a:avLst/>
          </a:prstGeom>
          <a:noFill/>
          <a:ln w="19050" cap="flat" cmpd="sng">
            <a:solidFill>
              <a:schemeClr val="dk1"/>
            </a:solidFill>
            <a:prstDash val="solid"/>
            <a:round/>
            <a:headEnd type="none" w="med" len="med"/>
            <a:tailEnd type="none" w="med" len="med"/>
          </a:ln>
        </p:spPr>
      </p:cxnSp>
      <p:cxnSp>
        <p:nvCxnSpPr>
          <p:cNvPr id="5032" name="Google Shape;5032;p116"/>
          <p:cNvCxnSpPr/>
          <p:nvPr/>
        </p:nvCxnSpPr>
        <p:spPr>
          <a:xfrm>
            <a:off x="3908550" y="3981243"/>
            <a:ext cx="1326900" cy="0"/>
          </a:xfrm>
          <a:prstGeom prst="straightConnector1">
            <a:avLst/>
          </a:prstGeom>
          <a:noFill/>
          <a:ln w="19050" cap="flat" cmpd="sng">
            <a:solidFill>
              <a:schemeClr val="dk1"/>
            </a:solidFill>
            <a:prstDash val="solid"/>
            <a:round/>
            <a:headEnd type="none" w="med" len="med"/>
            <a:tailEnd type="none" w="med" len="med"/>
          </a:ln>
        </p:spPr>
      </p:cxnSp>
      <p:pic>
        <p:nvPicPr>
          <p:cNvPr id="5033" name="Google Shape;5033;p116"/>
          <p:cNvPicPr preferRelativeResize="0"/>
          <p:nvPr/>
        </p:nvPicPr>
        <p:blipFill rotWithShape="1">
          <a:blip r:embed="rId3">
            <a:alphaModFix/>
          </a:blip>
          <a:srcRect l="1902" t="2662" r="2995" b="2234"/>
          <a:stretch/>
        </p:blipFill>
        <p:spPr>
          <a:xfrm>
            <a:off x="1723075" y="1355715"/>
            <a:ext cx="1426200" cy="1426800"/>
          </a:xfrm>
          <a:prstGeom prst="teardrop">
            <a:avLst>
              <a:gd name="adj" fmla="val 62834"/>
            </a:avLst>
          </a:prstGeom>
          <a:noFill/>
          <a:ln w="19050" cap="flat" cmpd="sng">
            <a:solidFill>
              <a:schemeClr val="dk1"/>
            </a:solidFill>
            <a:prstDash val="solid"/>
            <a:round/>
            <a:headEnd type="none" w="sm" len="sm"/>
            <a:tailEnd type="none" w="sm" len="sm"/>
          </a:ln>
        </p:spPr>
      </p:pic>
      <p:pic>
        <p:nvPicPr>
          <p:cNvPr id="5034" name="Google Shape;5034;p116"/>
          <p:cNvPicPr preferRelativeResize="0"/>
          <p:nvPr/>
        </p:nvPicPr>
        <p:blipFill rotWithShape="1">
          <a:blip r:embed="rId4">
            <a:alphaModFix/>
          </a:blip>
          <a:srcRect l="4420" t="1102" r="3676" b="6993"/>
          <a:stretch/>
        </p:blipFill>
        <p:spPr>
          <a:xfrm>
            <a:off x="5994821" y="1355715"/>
            <a:ext cx="1426800" cy="1426800"/>
          </a:xfrm>
          <a:prstGeom prst="teardrop">
            <a:avLst>
              <a:gd name="adj" fmla="val 63019"/>
            </a:avLst>
          </a:prstGeom>
          <a:noFill/>
          <a:ln w="19050" cap="flat" cmpd="sng">
            <a:solidFill>
              <a:schemeClr val="dk1"/>
            </a:solidFill>
            <a:prstDash val="solid"/>
            <a:round/>
            <a:headEnd type="none" w="sm" len="sm"/>
            <a:tailEnd type="none" w="sm" len="sm"/>
          </a:ln>
        </p:spPr>
      </p:pic>
      <p:pic>
        <p:nvPicPr>
          <p:cNvPr id="5035" name="Google Shape;5035;p116"/>
          <p:cNvPicPr preferRelativeResize="0"/>
          <p:nvPr/>
        </p:nvPicPr>
        <p:blipFill>
          <a:blip r:embed="rId5">
            <a:alphaModFix/>
          </a:blip>
          <a:stretch>
            <a:fillRect/>
          </a:stretch>
        </p:blipFill>
        <p:spPr>
          <a:xfrm>
            <a:off x="3858659" y="1355715"/>
            <a:ext cx="1426800" cy="1426800"/>
          </a:xfrm>
          <a:prstGeom prst="teardrop">
            <a:avLst>
              <a:gd name="adj" fmla="val 66125"/>
            </a:avLst>
          </a:prstGeom>
          <a:noFill/>
          <a:ln w="19050" cap="flat" cmpd="sng">
            <a:solidFill>
              <a:schemeClr val="dk1"/>
            </a:solidFill>
            <a:prstDash val="solid"/>
            <a:round/>
            <a:headEnd type="none" w="sm" len="sm"/>
            <a:tailEnd type="none" w="sm" len="sm"/>
          </a:ln>
        </p:spPr>
      </p:pic>
      <p:sp>
        <p:nvSpPr>
          <p:cNvPr id="5036" name="Google Shape;5036;p116"/>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116">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116">
            <a:hlinkClick r:id="rId6"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116">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Shape 5043"/>
        <p:cNvGrpSpPr/>
        <p:nvPr/>
      </p:nvGrpSpPr>
      <p:grpSpPr>
        <a:xfrm>
          <a:off x="0" y="0"/>
          <a:ext cx="0" cy="0"/>
          <a:chOff x="0" y="0"/>
          <a:chExt cx="0" cy="0"/>
        </a:xfrm>
      </p:grpSpPr>
      <p:sp>
        <p:nvSpPr>
          <p:cNvPr id="5044" name="Google Shape;5044;p117"/>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OUR TEAM</a:t>
            </a:r>
            <a:endParaRPr/>
          </a:p>
        </p:txBody>
      </p:sp>
      <p:sp>
        <p:nvSpPr>
          <p:cNvPr id="5045" name="Google Shape;5045;p117"/>
          <p:cNvSpPr txBox="1">
            <a:spLocks noGrp="1"/>
          </p:cNvSpPr>
          <p:nvPr>
            <p:ph type="title" idx="2"/>
          </p:nvPr>
        </p:nvSpPr>
        <p:spPr>
          <a:xfrm>
            <a:off x="2284206" y="3048641"/>
            <a:ext cx="1994700" cy="71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JENNA DOE</a:t>
            </a:r>
            <a:endParaRPr/>
          </a:p>
        </p:txBody>
      </p:sp>
      <p:sp>
        <p:nvSpPr>
          <p:cNvPr id="5046" name="Google Shape;5046;p117"/>
          <p:cNvSpPr txBox="1">
            <a:spLocks noGrp="1"/>
          </p:cNvSpPr>
          <p:nvPr>
            <p:ph type="subTitle" idx="1"/>
          </p:nvPr>
        </p:nvSpPr>
        <p:spPr>
          <a:xfrm>
            <a:off x="2284200" y="4065777"/>
            <a:ext cx="1994700" cy="549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talk a bit about this person here</a:t>
            </a:r>
            <a:endParaRPr/>
          </a:p>
        </p:txBody>
      </p:sp>
      <p:sp>
        <p:nvSpPr>
          <p:cNvPr id="5047" name="Google Shape;5047;p117"/>
          <p:cNvSpPr txBox="1">
            <a:spLocks noGrp="1"/>
          </p:cNvSpPr>
          <p:nvPr>
            <p:ph type="title" idx="3"/>
          </p:nvPr>
        </p:nvSpPr>
        <p:spPr>
          <a:xfrm>
            <a:off x="4865206" y="1328265"/>
            <a:ext cx="1994700" cy="7143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TIMMY JIMMY</a:t>
            </a:r>
            <a:endParaRPr/>
          </a:p>
        </p:txBody>
      </p:sp>
      <p:sp>
        <p:nvSpPr>
          <p:cNvPr id="5048" name="Google Shape;5048;p117"/>
          <p:cNvSpPr txBox="1">
            <a:spLocks noGrp="1"/>
          </p:cNvSpPr>
          <p:nvPr>
            <p:ph type="subTitle" idx="4"/>
          </p:nvPr>
        </p:nvSpPr>
        <p:spPr>
          <a:xfrm>
            <a:off x="4865200" y="2345401"/>
            <a:ext cx="1994700" cy="549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You can talk a bit about this person here</a:t>
            </a:r>
            <a:endParaRPr/>
          </a:p>
        </p:txBody>
      </p:sp>
      <p:cxnSp>
        <p:nvCxnSpPr>
          <p:cNvPr id="5049" name="Google Shape;5049;p117"/>
          <p:cNvCxnSpPr/>
          <p:nvPr/>
        </p:nvCxnSpPr>
        <p:spPr>
          <a:xfrm>
            <a:off x="2618106" y="3981243"/>
            <a:ext cx="1326900" cy="0"/>
          </a:xfrm>
          <a:prstGeom prst="straightConnector1">
            <a:avLst/>
          </a:prstGeom>
          <a:noFill/>
          <a:ln w="19050" cap="flat" cmpd="sng">
            <a:solidFill>
              <a:schemeClr val="dk1"/>
            </a:solidFill>
            <a:prstDash val="solid"/>
            <a:round/>
            <a:headEnd type="none" w="med" len="med"/>
            <a:tailEnd type="none" w="med" len="med"/>
          </a:ln>
        </p:spPr>
      </p:cxnSp>
      <p:cxnSp>
        <p:nvCxnSpPr>
          <p:cNvPr id="5050" name="Google Shape;5050;p117"/>
          <p:cNvCxnSpPr/>
          <p:nvPr/>
        </p:nvCxnSpPr>
        <p:spPr>
          <a:xfrm>
            <a:off x="5199106" y="2260868"/>
            <a:ext cx="1326900" cy="0"/>
          </a:xfrm>
          <a:prstGeom prst="straightConnector1">
            <a:avLst/>
          </a:prstGeom>
          <a:noFill/>
          <a:ln w="19050" cap="flat" cmpd="sng">
            <a:solidFill>
              <a:schemeClr val="dk1"/>
            </a:solidFill>
            <a:prstDash val="solid"/>
            <a:round/>
            <a:headEnd type="none" w="med" len="med"/>
            <a:tailEnd type="none" w="med" len="med"/>
          </a:ln>
        </p:spPr>
      </p:cxnSp>
      <p:pic>
        <p:nvPicPr>
          <p:cNvPr id="5051" name="Google Shape;5051;p117"/>
          <p:cNvPicPr preferRelativeResize="0"/>
          <p:nvPr/>
        </p:nvPicPr>
        <p:blipFill rotWithShape="1">
          <a:blip r:embed="rId3">
            <a:alphaModFix/>
          </a:blip>
          <a:srcRect l="19798" t="8242" r="4518" b="41255"/>
          <a:stretch/>
        </p:blipFill>
        <p:spPr>
          <a:xfrm>
            <a:off x="2568450" y="1355715"/>
            <a:ext cx="1426200" cy="1426800"/>
          </a:xfrm>
          <a:prstGeom prst="teardrop">
            <a:avLst>
              <a:gd name="adj" fmla="val 62834"/>
            </a:avLst>
          </a:prstGeom>
          <a:noFill/>
          <a:ln w="19050" cap="flat" cmpd="sng">
            <a:solidFill>
              <a:schemeClr val="dk1"/>
            </a:solidFill>
            <a:prstDash val="solid"/>
            <a:round/>
            <a:headEnd type="none" w="sm" len="sm"/>
            <a:tailEnd type="none" w="sm" len="sm"/>
          </a:ln>
        </p:spPr>
      </p:pic>
      <p:pic>
        <p:nvPicPr>
          <p:cNvPr id="5052" name="Google Shape;5052;p117"/>
          <p:cNvPicPr preferRelativeResize="0"/>
          <p:nvPr/>
        </p:nvPicPr>
        <p:blipFill rotWithShape="1">
          <a:blip r:embed="rId4">
            <a:alphaModFix/>
          </a:blip>
          <a:srcRect l="20833" t="4479" r="30624" b="22687"/>
          <a:stretch/>
        </p:blipFill>
        <p:spPr>
          <a:xfrm>
            <a:off x="5149159" y="3085777"/>
            <a:ext cx="1426800" cy="1426800"/>
          </a:xfrm>
          <a:prstGeom prst="teardrop">
            <a:avLst>
              <a:gd name="adj" fmla="val 66125"/>
            </a:avLst>
          </a:prstGeom>
          <a:noFill/>
          <a:ln w="19050" cap="flat" cmpd="sng">
            <a:solidFill>
              <a:schemeClr val="dk1"/>
            </a:solidFill>
            <a:prstDash val="solid"/>
            <a:round/>
            <a:headEnd type="none" w="sm" len="sm"/>
            <a:tailEnd type="none" w="sm" len="sm"/>
          </a:ln>
        </p:spPr>
      </p:pic>
      <p:sp>
        <p:nvSpPr>
          <p:cNvPr id="5053" name="Google Shape;5053;p117"/>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117">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117">
            <a:hlinkClick r:id="rId5"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117">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045"/>
                                        </p:tgtEl>
                                        <p:attrNameLst>
                                          <p:attrName>style.visibility</p:attrName>
                                        </p:attrNameLst>
                                      </p:cBhvr>
                                      <p:to>
                                        <p:strVal val="visible"/>
                                      </p:to>
                                    </p:set>
                                    <p:animEffect transition="in" filter="fade">
                                      <p:cBhvr>
                                        <p:cTn id="7" dur="1000"/>
                                        <p:tgtEl>
                                          <p:spTgt spid="5045"/>
                                        </p:tgtEl>
                                      </p:cBhvr>
                                    </p:animEffect>
                                  </p:childTnLst>
                                </p:cTn>
                              </p:par>
                              <p:par>
                                <p:cTn id="8" presetID="10" presetClass="entr" presetSubtype="0" fill="hold" nodeType="withEffect">
                                  <p:stCondLst>
                                    <p:cond delay="0"/>
                                  </p:stCondLst>
                                  <p:childTnLst>
                                    <p:set>
                                      <p:cBhvr>
                                        <p:cTn id="9" dur="1" fill="hold">
                                          <p:stCondLst>
                                            <p:cond delay="0"/>
                                          </p:stCondLst>
                                        </p:cTn>
                                        <p:tgtEl>
                                          <p:spTgt spid="5046"/>
                                        </p:tgtEl>
                                        <p:attrNameLst>
                                          <p:attrName>style.visibility</p:attrName>
                                        </p:attrNameLst>
                                      </p:cBhvr>
                                      <p:to>
                                        <p:strVal val="visible"/>
                                      </p:to>
                                    </p:set>
                                    <p:animEffect transition="in" filter="fade">
                                      <p:cBhvr>
                                        <p:cTn id="10" dur="1000"/>
                                        <p:tgtEl>
                                          <p:spTgt spid="5046"/>
                                        </p:tgtEl>
                                      </p:cBhvr>
                                    </p:animEffect>
                                  </p:childTnLst>
                                </p:cTn>
                              </p:par>
                              <p:par>
                                <p:cTn id="11" presetID="10" presetClass="entr" presetSubtype="0" fill="hold" nodeType="withEffect">
                                  <p:stCondLst>
                                    <p:cond delay="0"/>
                                  </p:stCondLst>
                                  <p:childTnLst>
                                    <p:set>
                                      <p:cBhvr>
                                        <p:cTn id="12" dur="1" fill="hold">
                                          <p:stCondLst>
                                            <p:cond delay="0"/>
                                          </p:stCondLst>
                                        </p:cTn>
                                        <p:tgtEl>
                                          <p:spTgt spid="5049"/>
                                        </p:tgtEl>
                                        <p:attrNameLst>
                                          <p:attrName>style.visibility</p:attrName>
                                        </p:attrNameLst>
                                      </p:cBhvr>
                                      <p:to>
                                        <p:strVal val="visible"/>
                                      </p:to>
                                    </p:set>
                                    <p:animEffect transition="in" filter="fade">
                                      <p:cBhvr>
                                        <p:cTn id="13" dur="1000"/>
                                        <p:tgtEl>
                                          <p:spTgt spid="5049"/>
                                        </p:tgtEl>
                                      </p:cBhvr>
                                    </p:animEffect>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5047"/>
                                        </p:tgtEl>
                                        <p:attrNameLst>
                                          <p:attrName>style.visibility</p:attrName>
                                        </p:attrNameLst>
                                      </p:cBhvr>
                                      <p:to>
                                        <p:strVal val="visible"/>
                                      </p:to>
                                    </p:set>
                                    <p:animEffect transition="in" filter="fade">
                                      <p:cBhvr>
                                        <p:cTn id="17" dur="1000"/>
                                        <p:tgtEl>
                                          <p:spTgt spid="5047"/>
                                        </p:tgtEl>
                                      </p:cBhvr>
                                    </p:animEffect>
                                  </p:childTnLst>
                                </p:cTn>
                              </p:par>
                              <p:par>
                                <p:cTn id="18" presetID="10" presetClass="entr" presetSubtype="0" fill="hold" nodeType="withEffect">
                                  <p:stCondLst>
                                    <p:cond delay="0"/>
                                  </p:stCondLst>
                                  <p:childTnLst>
                                    <p:set>
                                      <p:cBhvr>
                                        <p:cTn id="19" dur="1" fill="hold">
                                          <p:stCondLst>
                                            <p:cond delay="0"/>
                                          </p:stCondLst>
                                        </p:cTn>
                                        <p:tgtEl>
                                          <p:spTgt spid="5048"/>
                                        </p:tgtEl>
                                        <p:attrNameLst>
                                          <p:attrName>style.visibility</p:attrName>
                                        </p:attrNameLst>
                                      </p:cBhvr>
                                      <p:to>
                                        <p:strVal val="visible"/>
                                      </p:to>
                                    </p:set>
                                    <p:animEffect transition="in" filter="fade">
                                      <p:cBhvr>
                                        <p:cTn id="20" dur="1000"/>
                                        <p:tgtEl>
                                          <p:spTgt spid="5048"/>
                                        </p:tgtEl>
                                      </p:cBhvr>
                                    </p:animEffect>
                                  </p:childTnLst>
                                </p:cTn>
                              </p:par>
                              <p:par>
                                <p:cTn id="21" presetID="10" presetClass="entr" presetSubtype="0" fill="hold" nodeType="withEffect">
                                  <p:stCondLst>
                                    <p:cond delay="0"/>
                                  </p:stCondLst>
                                  <p:childTnLst>
                                    <p:set>
                                      <p:cBhvr>
                                        <p:cTn id="22" dur="1" fill="hold">
                                          <p:stCondLst>
                                            <p:cond delay="0"/>
                                          </p:stCondLst>
                                        </p:cTn>
                                        <p:tgtEl>
                                          <p:spTgt spid="5050"/>
                                        </p:tgtEl>
                                        <p:attrNameLst>
                                          <p:attrName>style.visibility</p:attrName>
                                        </p:attrNameLst>
                                      </p:cBhvr>
                                      <p:to>
                                        <p:strVal val="visible"/>
                                      </p:to>
                                    </p:set>
                                    <p:animEffect transition="in" filter="fade">
                                      <p:cBhvr>
                                        <p:cTn id="23" dur="1000"/>
                                        <p:tgtEl>
                                          <p:spTgt spid="50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Shape 5060"/>
        <p:cNvGrpSpPr/>
        <p:nvPr/>
      </p:nvGrpSpPr>
      <p:grpSpPr>
        <a:xfrm>
          <a:off x="0" y="0"/>
          <a:ext cx="0" cy="0"/>
          <a:chOff x="0" y="0"/>
          <a:chExt cx="0" cy="0"/>
        </a:xfrm>
      </p:grpSpPr>
      <p:sp>
        <p:nvSpPr>
          <p:cNvPr id="5061" name="Google Shape;5061;p118"/>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OUR LOCATIONS</a:t>
            </a:r>
            <a:endParaRPr/>
          </a:p>
        </p:txBody>
      </p:sp>
      <p:sp>
        <p:nvSpPr>
          <p:cNvPr id="5062" name="Google Shape;5062;p118"/>
          <p:cNvSpPr/>
          <p:nvPr/>
        </p:nvSpPr>
        <p:spPr>
          <a:xfrm>
            <a:off x="711725" y="1394325"/>
            <a:ext cx="4544832" cy="2955427"/>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118"/>
          <p:cNvSpPr txBox="1"/>
          <p:nvPr/>
        </p:nvSpPr>
        <p:spPr>
          <a:xfrm>
            <a:off x="5727798" y="4202825"/>
            <a:ext cx="1986000" cy="37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1"/>
                </a:solidFill>
                <a:latin typeface="Roboto"/>
                <a:ea typeface="Roboto"/>
                <a:cs typeface="Roboto"/>
                <a:sym typeface="Roboto"/>
              </a:rPr>
              <a:t>It’s the farthest planet from the Sun</a:t>
            </a:r>
            <a:endParaRPr>
              <a:solidFill>
                <a:schemeClr val="dk1"/>
              </a:solidFill>
              <a:latin typeface="Roboto"/>
              <a:ea typeface="Roboto"/>
              <a:cs typeface="Roboto"/>
              <a:sym typeface="Roboto"/>
            </a:endParaRPr>
          </a:p>
        </p:txBody>
      </p:sp>
      <p:sp>
        <p:nvSpPr>
          <p:cNvPr id="5064" name="Google Shape;5064;p118"/>
          <p:cNvSpPr txBox="1"/>
          <p:nvPr/>
        </p:nvSpPr>
        <p:spPr>
          <a:xfrm>
            <a:off x="5727798" y="3506575"/>
            <a:ext cx="1986000" cy="5277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800">
                <a:solidFill>
                  <a:schemeClr val="lt2"/>
                </a:solidFill>
                <a:latin typeface="Abril Fatface"/>
                <a:ea typeface="Abril Fatface"/>
                <a:cs typeface="Abril Fatface"/>
                <a:sym typeface="Abril Fatface"/>
              </a:rPr>
              <a:t>NEPTUNE</a:t>
            </a:r>
            <a:endParaRPr sz="2500">
              <a:solidFill>
                <a:srgbClr val="191919"/>
              </a:solidFill>
              <a:latin typeface="Bebas Neue"/>
              <a:ea typeface="Bebas Neue"/>
              <a:cs typeface="Bebas Neue"/>
              <a:sym typeface="Bebas Neue"/>
            </a:endParaRPr>
          </a:p>
        </p:txBody>
      </p:sp>
      <p:sp>
        <p:nvSpPr>
          <p:cNvPr id="5065" name="Google Shape;5065;p118"/>
          <p:cNvSpPr txBox="1"/>
          <p:nvPr/>
        </p:nvSpPr>
        <p:spPr>
          <a:xfrm>
            <a:off x="5727798" y="1026800"/>
            <a:ext cx="1986000" cy="5277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800">
                <a:solidFill>
                  <a:schemeClr val="lt2"/>
                </a:solidFill>
                <a:latin typeface="Abril Fatface"/>
                <a:ea typeface="Abril Fatface"/>
                <a:cs typeface="Abril Fatface"/>
                <a:sym typeface="Abril Fatface"/>
              </a:rPr>
              <a:t>JUPITER</a:t>
            </a:r>
            <a:endParaRPr sz="2500">
              <a:solidFill>
                <a:srgbClr val="191919"/>
              </a:solidFill>
              <a:latin typeface="Bebas Neue"/>
              <a:ea typeface="Bebas Neue"/>
              <a:cs typeface="Bebas Neue"/>
              <a:sym typeface="Bebas Neue"/>
            </a:endParaRPr>
          </a:p>
        </p:txBody>
      </p:sp>
      <p:sp>
        <p:nvSpPr>
          <p:cNvPr id="5066" name="Google Shape;5066;p118"/>
          <p:cNvSpPr txBox="1"/>
          <p:nvPr/>
        </p:nvSpPr>
        <p:spPr>
          <a:xfrm>
            <a:off x="5727798" y="1723125"/>
            <a:ext cx="1986000" cy="37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1"/>
                </a:solidFill>
                <a:latin typeface="Roboto"/>
                <a:ea typeface="Roboto"/>
                <a:cs typeface="Roboto"/>
                <a:sym typeface="Roboto"/>
              </a:rPr>
              <a:t>Jupiter is the biggest planet of them all</a:t>
            </a:r>
            <a:endParaRPr>
              <a:solidFill>
                <a:schemeClr val="dk1"/>
              </a:solidFill>
              <a:latin typeface="Roboto"/>
              <a:ea typeface="Roboto"/>
              <a:cs typeface="Roboto"/>
              <a:sym typeface="Roboto"/>
            </a:endParaRPr>
          </a:p>
        </p:txBody>
      </p:sp>
      <p:sp>
        <p:nvSpPr>
          <p:cNvPr id="5067" name="Google Shape;5067;p118"/>
          <p:cNvSpPr txBox="1"/>
          <p:nvPr/>
        </p:nvSpPr>
        <p:spPr>
          <a:xfrm>
            <a:off x="5727798" y="2266688"/>
            <a:ext cx="1986000" cy="5277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800">
                <a:solidFill>
                  <a:schemeClr val="lt2"/>
                </a:solidFill>
                <a:latin typeface="Abril Fatface"/>
                <a:ea typeface="Abril Fatface"/>
                <a:cs typeface="Abril Fatface"/>
                <a:sym typeface="Abril Fatface"/>
              </a:rPr>
              <a:t>SATURN</a:t>
            </a:r>
            <a:endParaRPr sz="2500">
              <a:solidFill>
                <a:srgbClr val="191919"/>
              </a:solidFill>
              <a:latin typeface="Bebas Neue"/>
              <a:ea typeface="Bebas Neue"/>
              <a:cs typeface="Bebas Neue"/>
              <a:sym typeface="Bebas Neue"/>
            </a:endParaRPr>
          </a:p>
        </p:txBody>
      </p:sp>
      <p:sp>
        <p:nvSpPr>
          <p:cNvPr id="5068" name="Google Shape;5068;p118"/>
          <p:cNvSpPr txBox="1"/>
          <p:nvPr/>
        </p:nvSpPr>
        <p:spPr>
          <a:xfrm>
            <a:off x="5727798" y="2963023"/>
            <a:ext cx="1986000" cy="3750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1"/>
                </a:solidFill>
                <a:latin typeface="Roboto"/>
                <a:ea typeface="Roboto"/>
                <a:cs typeface="Roboto"/>
                <a:sym typeface="Roboto"/>
              </a:rPr>
              <a:t>It’s composed of hydrogen and helium</a:t>
            </a:r>
            <a:endParaRPr>
              <a:solidFill>
                <a:schemeClr val="dk1"/>
              </a:solidFill>
              <a:latin typeface="Roboto"/>
              <a:ea typeface="Roboto"/>
              <a:cs typeface="Roboto"/>
              <a:sym typeface="Roboto"/>
            </a:endParaRPr>
          </a:p>
        </p:txBody>
      </p:sp>
      <p:cxnSp>
        <p:nvCxnSpPr>
          <p:cNvPr id="5069" name="Google Shape;5069;p118"/>
          <p:cNvCxnSpPr/>
          <p:nvPr/>
        </p:nvCxnSpPr>
        <p:spPr>
          <a:xfrm>
            <a:off x="6274615" y="4071407"/>
            <a:ext cx="1326900" cy="0"/>
          </a:xfrm>
          <a:prstGeom prst="straightConnector1">
            <a:avLst/>
          </a:prstGeom>
          <a:noFill/>
          <a:ln w="19050" cap="flat" cmpd="sng">
            <a:solidFill>
              <a:schemeClr val="dk1"/>
            </a:solidFill>
            <a:prstDash val="solid"/>
            <a:round/>
            <a:headEnd type="none" w="med" len="med"/>
            <a:tailEnd type="none" w="med" len="med"/>
          </a:ln>
        </p:spPr>
      </p:cxnSp>
      <p:cxnSp>
        <p:nvCxnSpPr>
          <p:cNvPr id="5070" name="Google Shape;5070;p118"/>
          <p:cNvCxnSpPr/>
          <p:nvPr/>
        </p:nvCxnSpPr>
        <p:spPr>
          <a:xfrm>
            <a:off x="6274615" y="2840676"/>
            <a:ext cx="1326900" cy="0"/>
          </a:xfrm>
          <a:prstGeom prst="straightConnector1">
            <a:avLst/>
          </a:prstGeom>
          <a:noFill/>
          <a:ln w="19050" cap="flat" cmpd="sng">
            <a:solidFill>
              <a:schemeClr val="dk1"/>
            </a:solidFill>
            <a:prstDash val="solid"/>
            <a:round/>
            <a:headEnd type="none" w="med" len="med"/>
            <a:tailEnd type="none" w="med" len="med"/>
          </a:ln>
        </p:spPr>
      </p:cxnSp>
      <p:cxnSp>
        <p:nvCxnSpPr>
          <p:cNvPr id="5071" name="Google Shape;5071;p118"/>
          <p:cNvCxnSpPr/>
          <p:nvPr/>
        </p:nvCxnSpPr>
        <p:spPr>
          <a:xfrm>
            <a:off x="6274615" y="1609945"/>
            <a:ext cx="1326900" cy="0"/>
          </a:xfrm>
          <a:prstGeom prst="straightConnector1">
            <a:avLst/>
          </a:prstGeom>
          <a:noFill/>
          <a:ln w="19050" cap="flat" cmpd="sng">
            <a:solidFill>
              <a:schemeClr val="dk1"/>
            </a:solidFill>
            <a:prstDash val="solid"/>
            <a:round/>
            <a:headEnd type="none" w="med" len="med"/>
            <a:tailEnd type="none" w="med" len="med"/>
          </a:ln>
        </p:spPr>
      </p:cxnSp>
      <p:sp>
        <p:nvSpPr>
          <p:cNvPr id="5072" name="Google Shape;5072;p118"/>
          <p:cNvSpPr/>
          <p:nvPr/>
        </p:nvSpPr>
        <p:spPr>
          <a:xfrm>
            <a:off x="7779429" y="1155199"/>
            <a:ext cx="270900" cy="270900"/>
          </a:xfrm>
          <a:prstGeom prst="teardrop">
            <a:avLst>
              <a:gd name="adj" fmla="val 63107"/>
            </a:avLst>
          </a:pr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118"/>
          <p:cNvSpPr/>
          <p:nvPr/>
        </p:nvSpPr>
        <p:spPr>
          <a:xfrm>
            <a:off x="7779429" y="2395099"/>
            <a:ext cx="270900" cy="270900"/>
          </a:xfrm>
          <a:prstGeom prst="teardrop">
            <a:avLst>
              <a:gd name="adj" fmla="val 63107"/>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118"/>
          <p:cNvSpPr/>
          <p:nvPr/>
        </p:nvSpPr>
        <p:spPr>
          <a:xfrm>
            <a:off x="7779429" y="3634999"/>
            <a:ext cx="270900" cy="270900"/>
          </a:xfrm>
          <a:prstGeom prst="teardrop">
            <a:avLst>
              <a:gd name="adj" fmla="val 63107"/>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118"/>
          <p:cNvSpPr/>
          <p:nvPr/>
        </p:nvSpPr>
        <p:spPr>
          <a:xfrm>
            <a:off x="3872451" y="1775174"/>
            <a:ext cx="270900" cy="270900"/>
          </a:xfrm>
          <a:prstGeom prst="teardrop">
            <a:avLst>
              <a:gd name="adj" fmla="val 63107"/>
            </a:avLst>
          </a:pr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118"/>
          <p:cNvSpPr/>
          <p:nvPr/>
        </p:nvSpPr>
        <p:spPr>
          <a:xfrm>
            <a:off x="3636126" y="3137224"/>
            <a:ext cx="270900" cy="270900"/>
          </a:xfrm>
          <a:prstGeom prst="teardrop">
            <a:avLst>
              <a:gd name="adj" fmla="val 63107"/>
            </a:avLst>
          </a:pr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118"/>
          <p:cNvSpPr/>
          <p:nvPr/>
        </p:nvSpPr>
        <p:spPr>
          <a:xfrm>
            <a:off x="1546401" y="3506574"/>
            <a:ext cx="270900" cy="270900"/>
          </a:xfrm>
          <a:prstGeom prst="teardrop">
            <a:avLst>
              <a:gd name="adj" fmla="val 63107"/>
            </a:avLst>
          </a:pr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118"/>
          <p:cNvSpPr/>
          <p:nvPr/>
        </p:nvSpPr>
        <p:spPr>
          <a:xfrm>
            <a:off x="1204326" y="2598524"/>
            <a:ext cx="270900" cy="270900"/>
          </a:xfrm>
          <a:prstGeom prst="teardrop">
            <a:avLst>
              <a:gd name="adj" fmla="val 63107"/>
            </a:avLst>
          </a:pr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118"/>
          <p:cNvSpPr/>
          <p:nvPr/>
        </p:nvSpPr>
        <p:spPr>
          <a:xfrm>
            <a:off x="2896914" y="3905899"/>
            <a:ext cx="270900" cy="270900"/>
          </a:xfrm>
          <a:prstGeom prst="teardrop">
            <a:avLst>
              <a:gd name="adj" fmla="val 63107"/>
            </a:avLst>
          </a:pr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118"/>
          <p:cNvSpPr/>
          <p:nvPr/>
        </p:nvSpPr>
        <p:spPr>
          <a:xfrm>
            <a:off x="2306064" y="2300849"/>
            <a:ext cx="270900" cy="270900"/>
          </a:xfrm>
          <a:prstGeom prst="teardrop">
            <a:avLst>
              <a:gd name="adj" fmla="val 63107"/>
            </a:avLst>
          </a:pr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118"/>
          <p:cNvSpPr/>
          <p:nvPr/>
        </p:nvSpPr>
        <p:spPr>
          <a:xfrm>
            <a:off x="2927101" y="3235674"/>
            <a:ext cx="270900" cy="270900"/>
          </a:xfrm>
          <a:prstGeom prst="teardrop">
            <a:avLst>
              <a:gd name="adj" fmla="val 63107"/>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118"/>
          <p:cNvSpPr/>
          <p:nvPr/>
        </p:nvSpPr>
        <p:spPr>
          <a:xfrm>
            <a:off x="1546401" y="1910924"/>
            <a:ext cx="270900" cy="270900"/>
          </a:xfrm>
          <a:prstGeom prst="teardrop">
            <a:avLst>
              <a:gd name="adj" fmla="val 63107"/>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118"/>
          <p:cNvSpPr/>
          <p:nvPr/>
        </p:nvSpPr>
        <p:spPr>
          <a:xfrm>
            <a:off x="2118576" y="3408124"/>
            <a:ext cx="270900" cy="270900"/>
          </a:xfrm>
          <a:prstGeom prst="teardrop">
            <a:avLst>
              <a:gd name="adj" fmla="val 63107"/>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118"/>
          <p:cNvSpPr/>
          <p:nvPr/>
        </p:nvSpPr>
        <p:spPr>
          <a:xfrm>
            <a:off x="3636126" y="3905899"/>
            <a:ext cx="270900" cy="270900"/>
          </a:xfrm>
          <a:prstGeom prst="teardrop">
            <a:avLst>
              <a:gd name="adj" fmla="val 63107"/>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118"/>
          <p:cNvSpPr/>
          <p:nvPr/>
        </p:nvSpPr>
        <p:spPr>
          <a:xfrm>
            <a:off x="3306476" y="2665999"/>
            <a:ext cx="270900" cy="270900"/>
          </a:xfrm>
          <a:prstGeom prst="teardrop">
            <a:avLst>
              <a:gd name="adj" fmla="val 63107"/>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118"/>
          <p:cNvSpPr/>
          <p:nvPr/>
        </p:nvSpPr>
        <p:spPr>
          <a:xfrm>
            <a:off x="1596126" y="2963024"/>
            <a:ext cx="270900" cy="270900"/>
          </a:xfrm>
          <a:prstGeom prst="teardrop">
            <a:avLst>
              <a:gd name="adj" fmla="val 63107"/>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118"/>
          <p:cNvSpPr/>
          <p:nvPr/>
        </p:nvSpPr>
        <p:spPr>
          <a:xfrm>
            <a:off x="4217964" y="2436299"/>
            <a:ext cx="270900" cy="270900"/>
          </a:xfrm>
          <a:prstGeom prst="teardrop">
            <a:avLst>
              <a:gd name="adj" fmla="val 63107"/>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118"/>
          <p:cNvSpPr/>
          <p:nvPr/>
        </p:nvSpPr>
        <p:spPr>
          <a:xfrm>
            <a:off x="4096351" y="3560899"/>
            <a:ext cx="270900" cy="270900"/>
          </a:xfrm>
          <a:prstGeom prst="teardrop">
            <a:avLst>
              <a:gd name="adj" fmla="val 63107"/>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118"/>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118">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118">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118">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Shape 5096"/>
        <p:cNvGrpSpPr/>
        <p:nvPr/>
      </p:nvGrpSpPr>
      <p:grpSpPr>
        <a:xfrm>
          <a:off x="0" y="0"/>
          <a:ext cx="0" cy="0"/>
          <a:chOff x="0" y="0"/>
          <a:chExt cx="0" cy="0"/>
        </a:xfrm>
      </p:grpSpPr>
      <p:sp>
        <p:nvSpPr>
          <p:cNvPr id="5097" name="Google Shape;5097;p119"/>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OUR LOCATIONS</a:t>
            </a:r>
            <a:endParaRPr/>
          </a:p>
        </p:txBody>
      </p:sp>
      <p:sp>
        <p:nvSpPr>
          <p:cNvPr id="5098" name="Google Shape;5098;p119"/>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119">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119">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119">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02" name="Google Shape;5102;p119"/>
          <p:cNvGrpSpPr/>
          <p:nvPr/>
        </p:nvGrpSpPr>
        <p:grpSpPr>
          <a:xfrm>
            <a:off x="3673780" y="1586037"/>
            <a:ext cx="4753038" cy="2666553"/>
            <a:chOff x="3673780" y="1503162"/>
            <a:chExt cx="4753038" cy="2666553"/>
          </a:xfrm>
        </p:grpSpPr>
        <p:sp>
          <p:nvSpPr>
            <p:cNvPr id="5103" name="Google Shape;5103;p119"/>
            <p:cNvSpPr/>
            <p:nvPr/>
          </p:nvSpPr>
          <p:spPr>
            <a:xfrm>
              <a:off x="6363454" y="2807177"/>
              <a:ext cx="1037153" cy="231499"/>
            </a:xfrm>
            <a:custGeom>
              <a:avLst/>
              <a:gdLst/>
              <a:ahLst/>
              <a:cxnLst/>
              <a:rect l="l" t="t" r="r" b="b"/>
              <a:pathLst>
                <a:path w="59156" h="13204" extrusionOk="0">
                  <a:moveTo>
                    <a:pt x="1" y="0"/>
                  </a:moveTo>
                  <a:lnTo>
                    <a:pt x="1" y="0"/>
                  </a:lnTo>
                  <a:close/>
                  <a:moveTo>
                    <a:pt x="59155" y="13203"/>
                  </a:move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119"/>
            <p:cNvSpPr/>
            <p:nvPr/>
          </p:nvSpPr>
          <p:spPr>
            <a:xfrm>
              <a:off x="5298144" y="1592140"/>
              <a:ext cx="2888409" cy="2180499"/>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119"/>
            <p:cNvSpPr/>
            <p:nvPr/>
          </p:nvSpPr>
          <p:spPr>
            <a:xfrm>
              <a:off x="7405130" y="3308168"/>
              <a:ext cx="777794" cy="570771"/>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119"/>
            <p:cNvSpPr/>
            <p:nvPr/>
          </p:nvSpPr>
          <p:spPr>
            <a:xfrm>
              <a:off x="7775679" y="3108753"/>
              <a:ext cx="400881" cy="218665"/>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119"/>
            <p:cNvSpPr/>
            <p:nvPr/>
          </p:nvSpPr>
          <p:spPr>
            <a:xfrm>
              <a:off x="7394522" y="2961849"/>
              <a:ext cx="197872" cy="223329"/>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119"/>
            <p:cNvSpPr/>
            <p:nvPr/>
          </p:nvSpPr>
          <p:spPr>
            <a:xfrm>
              <a:off x="7146069" y="2987095"/>
              <a:ext cx="379964" cy="30205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119"/>
            <p:cNvSpPr/>
            <p:nvPr/>
          </p:nvSpPr>
          <p:spPr>
            <a:xfrm>
              <a:off x="6335577" y="3313463"/>
              <a:ext cx="159388" cy="277312"/>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119"/>
            <p:cNvSpPr/>
            <p:nvPr/>
          </p:nvSpPr>
          <p:spPr>
            <a:xfrm>
              <a:off x="7772961" y="2165610"/>
              <a:ext cx="187563" cy="293336"/>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119"/>
            <p:cNvSpPr/>
            <p:nvPr/>
          </p:nvSpPr>
          <p:spPr>
            <a:xfrm>
              <a:off x="8098067" y="3797448"/>
              <a:ext cx="328752" cy="248646"/>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119"/>
            <p:cNvSpPr/>
            <p:nvPr/>
          </p:nvSpPr>
          <p:spPr>
            <a:xfrm>
              <a:off x="7680250" y="2699282"/>
              <a:ext cx="163315" cy="270299"/>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119"/>
            <p:cNvSpPr/>
            <p:nvPr/>
          </p:nvSpPr>
          <p:spPr>
            <a:xfrm>
              <a:off x="7563588" y="3066570"/>
              <a:ext cx="130003" cy="159493"/>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119"/>
            <p:cNvSpPr/>
            <p:nvPr/>
          </p:nvSpPr>
          <p:spPr>
            <a:xfrm>
              <a:off x="6287398" y="1594314"/>
              <a:ext cx="182426" cy="114312"/>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119"/>
            <p:cNvSpPr/>
            <p:nvPr/>
          </p:nvSpPr>
          <p:spPr>
            <a:xfrm>
              <a:off x="5474784" y="1968492"/>
              <a:ext cx="81228" cy="81228"/>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119"/>
            <p:cNvSpPr/>
            <p:nvPr/>
          </p:nvSpPr>
          <p:spPr>
            <a:xfrm>
              <a:off x="7523684" y="3262794"/>
              <a:ext cx="151025" cy="57770"/>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119"/>
            <p:cNvSpPr/>
            <p:nvPr/>
          </p:nvSpPr>
          <p:spPr>
            <a:xfrm>
              <a:off x="7274004" y="1611583"/>
              <a:ext cx="183863" cy="38449"/>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119"/>
            <p:cNvSpPr/>
            <p:nvPr/>
          </p:nvSpPr>
          <p:spPr>
            <a:xfrm>
              <a:off x="7814776" y="3917230"/>
              <a:ext cx="88171" cy="68289"/>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119"/>
            <p:cNvSpPr/>
            <p:nvPr/>
          </p:nvSpPr>
          <p:spPr>
            <a:xfrm>
              <a:off x="6999129" y="2875641"/>
              <a:ext cx="57577" cy="89801"/>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119"/>
            <p:cNvSpPr/>
            <p:nvPr/>
          </p:nvSpPr>
          <p:spPr>
            <a:xfrm>
              <a:off x="6672499" y="1537035"/>
              <a:ext cx="112734" cy="46391"/>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119"/>
            <p:cNvSpPr/>
            <p:nvPr/>
          </p:nvSpPr>
          <p:spPr>
            <a:xfrm>
              <a:off x="7637225" y="3266178"/>
              <a:ext cx="89696" cy="53755"/>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119"/>
            <p:cNvSpPr/>
            <p:nvPr/>
          </p:nvSpPr>
          <p:spPr>
            <a:xfrm>
              <a:off x="7666662" y="2565684"/>
              <a:ext cx="47531" cy="65817"/>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119"/>
            <p:cNvSpPr/>
            <p:nvPr/>
          </p:nvSpPr>
          <p:spPr>
            <a:xfrm>
              <a:off x="7661455" y="2844135"/>
              <a:ext cx="53036" cy="68219"/>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119"/>
            <p:cNvSpPr/>
            <p:nvPr/>
          </p:nvSpPr>
          <p:spPr>
            <a:xfrm>
              <a:off x="6164688" y="1535229"/>
              <a:ext cx="78195" cy="33189"/>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119"/>
            <p:cNvSpPr/>
            <p:nvPr/>
          </p:nvSpPr>
          <p:spPr>
            <a:xfrm>
              <a:off x="8316697" y="3504742"/>
              <a:ext cx="51949" cy="56139"/>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119"/>
            <p:cNvSpPr/>
            <p:nvPr/>
          </p:nvSpPr>
          <p:spPr>
            <a:xfrm>
              <a:off x="7845704" y="3024352"/>
              <a:ext cx="46338" cy="55964"/>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119"/>
            <p:cNvSpPr/>
            <p:nvPr/>
          </p:nvSpPr>
          <p:spPr>
            <a:xfrm>
              <a:off x="6258013" y="1529777"/>
              <a:ext cx="61171" cy="3517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119"/>
            <p:cNvSpPr/>
            <p:nvPr/>
          </p:nvSpPr>
          <p:spPr>
            <a:xfrm>
              <a:off x="7883311" y="1681888"/>
              <a:ext cx="56858" cy="29314"/>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119"/>
            <p:cNvSpPr/>
            <p:nvPr/>
          </p:nvSpPr>
          <p:spPr>
            <a:xfrm>
              <a:off x="6792579" y="1563036"/>
              <a:ext cx="57191" cy="32944"/>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119"/>
            <p:cNvSpPr/>
            <p:nvPr/>
          </p:nvSpPr>
          <p:spPr>
            <a:xfrm>
              <a:off x="7732742" y="3153479"/>
              <a:ext cx="54561" cy="28210"/>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119"/>
            <p:cNvSpPr/>
            <p:nvPr/>
          </p:nvSpPr>
          <p:spPr>
            <a:xfrm>
              <a:off x="6332859" y="1536439"/>
              <a:ext cx="43498" cy="27894"/>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119"/>
            <p:cNvSpPr/>
            <p:nvPr/>
          </p:nvSpPr>
          <p:spPr>
            <a:xfrm>
              <a:off x="4983300" y="1541909"/>
              <a:ext cx="364816" cy="66659"/>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119"/>
            <p:cNvSpPr/>
            <p:nvPr/>
          </p:nvSpPr>
          <p:spPr>
            <a:xfrm>
              <a:off x="3673780" y="1503162"/>
              <a:ext cx="2266987" cy="2666553"/>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119"/>
            <p:cNvSpPr/>
            <p:nvPr/>
          </p:nvSpPr>
          <p:spPr>
            <a:xfrm>
              <a:off x="4619115" y="1574607"/>
              <a:ext cx="198468" cy="64292"/>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119"/>
            <p:cNvSpPr/>
            <p:nvPr/>
          </p:nvSpPr>
          <p:spPr>
            <a:xfrm>
              <a:off x="4529121" y="2597015"/>
              <a:ext cx="184845" cy="79317"/>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119"/>
            <p:cNvSpPr/>
            <p:nvPr/>
          </p:nvSpPr>
          <p:spPr>
            <a:xfrm>
              <a:off x="4829084" y="1553025"/>
              <a:ext cx="113628" cy="78563"/>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119"/>
            <p:cNvSpPr/>
            <p:nvPr/>
          </p:nvSpPr>
          <p:spPr>
            <a:xfrm>
              <a:off x="4694557" y="2663253"/>
              <a:ext cx="115750" cy="51861"/>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119"/>
            <p:cNvSpPr/>
            <p:nvPr/>
          </p:nvSpPr>
          <p:spPr>
            <a:xfrm>
              <a:off x="4858170" y="1780649"/>
              <a:ext cx="90906" cy="45251"/>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119"/>
            <p:cNvSpPr/>
            <p:nvPr/>
          </p:nvSpPr>
          <p:spPr>
            <a:xfrm>
              <a:off x="4763933" y="1560178"/>
              <a:ext cx="66098" cy="31436"/>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119"/>
            <p:cNvSpPr/>
            <p:nvPr/>
          </p:nvSpPr>
          <p:spPr>
            <a:xfrm>
              <a:off x="4821808" y="2688377"/>
              <a:ext cx="41534" cy="3108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119"/>
            <p:cNvSpPr/>
            <p:nvPr/>
          </p:nvSpPr>
          <p:spPr>
            <a:xfrm>
              <a:off x="5098436" y="4084560"/>
              <a:ext cx="43954" cy="27508"/>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119"/>
            <p:cNvSpPr/>
            <p:nvPr/>
          </p:nvSpPr>
          <p:spPr>
            <a:xfrm>
              <a:off x="4635175" y="2692637"/>
              <a:ext cx="39396" cy="26842"/>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119"/>
            <p:cNvSpPr/>
            <p:nvPr/>
          </p:nvSpPr>
          <p:spPr>
            <a:xfrm>
              <a:off x="8198773" y="3210828"/>
              <a:ext cx="33224" cy="37555"/>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119"/>
            <p:cNvSpPr/>
            <p:nvPr/>
          </p:nvSpPr>
          <p:spPr>
            <a:xfrm>
              <a:off x="6267411" y="1714359"/>
              <a:ext cx="38501" cy="26579"/>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119"/>
            <p:cNvSpPr/>
            <p:nvPr/>
          </p:nvSpPr>
          <p:spPr>
            <a:xfrm>
              <a:off x="7692365" y="3162175"/>
              <a:ext cx="35153" cy="26176"/>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119"/>
            <p:cNvSpPr/>
            <p:nvPr/>
          </p:nvSpPr>
          <p:spPr>
            <a:xfrm>
              <a:off x="7942623" y="2163436"/>
              <a:ext cx="32312" cy="29595"/>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119"/>
            <p:cNvSpPr/>
            <p:nvPr/>
          </p:nvSpPr>
          <p:spPr>
            <a:xfrm>
              <a:off x="5748080" y="2208775"/>
              <a:ext cx="37590" cy="88487"/>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119"/>
            <p:cNvSpPr/>
            <p:nvPr/>
          </p:nvSpPr>
          <p:spPr>
            <a:xfrm>
              <a:off x="5999865" y="2353296"/>
              <a:ext cx="65764" cy="31839"/>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119"/>
            <p:cNvSpPr/>
            <p:nvPr/>
          </p:nvSpPr>
          <p:spPr>
            <a:xfrm>
              <a:off x="6151065" y="2361992"/>
              <a:ext cx="35468" cy="26369"/>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119"/>
            <p:cNvSpPr/>
            <p:nvPr/>
          </p:nvSpPr>
          <p:spPr>
            <a:xfrm>
              <a:off x="5653265" y="2266930"/>
              <a:ext cx="31506" cy="26772"/>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51" name="Google Shape;5151;p119"/>
          <p:cNvSpPr/>
          <p:nvPr/>
        </p:nvSpPr>
        <p:spPr>
          <a:xfrm>
            <a:off x="7220574" y="2362175"/>
            <a:ext cx="416400" cy="416400"/>
          </a:xfrm>
          <a:prstGeom prst="teardrop">
            <a:avLst>
              <a:gd name="adj" fmla="val 63107"/>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152" name="Google Shape;5152;p119"/>
          <p:cNvCxnSpPr>
            <a:endCxn id="5151" idx="4"/>
          </p:cNvCxnSpPr>
          <p:nvPr/>
        </p:nvCxnSpPr>
        <p:spPr>
          <a:xfrm>
            <a:off x="2647074" y="1934375"/>
            <a:ext cx="4573500" cy="636000"/>
          </a:xfrm>
          <a:prstGeom prst="bentConnector3">
            <a:avLst>
              <a:gd name="adj1" fmla="val 14997"/>
            </a:avLst>
          </a:prstGeom>
          <a:noFill/>
          <a:ln w="19050" cap="flat" cmpd="sng">
            <a:solidFill>
              <a:schemeClr val="dk1"/>
            </a:solidFill>
            <a:prstDash val="solid"/>
            <a:round/>
            <a:headEnd type="none" w="med" len="med"/>
            <a:tailEnd type="none" w="med" len="med"/>
          </a:ln>
        </p:spPr>
      </p:cxnSp>
      <p:sp>
        <p:nvSpPr>
          <p:cNvPr id="5153" name="Google Shape;5153;p119"/>
          <p:cNvSpPr/>
          <p:nvPr/>
        </p:nvSpPr>
        <p:spPr>
          <a:xfrm>
            <a:off x="711725" y="1586025"/>
            <a:ext cx="2110258" cy="1372293"/>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119"/>
          <p:cNvSpPr txBox="1"/>
          <p:nvPr/>
        </p:nvSpPr>
        <p:spPr>
          <a:xfrm>
            <a:off x="711728" y="3251150"/>
            <a:ext cx="1430100" cy="527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800">
                <a:solidFill>
                  <a:schemeClr val="lt2"/>
                </a:solidFill>
                <a:latin typeface="Abril Fatface"/>
                <a:ea typeface="Abril Fatface"/>
                <a:cs typeface="Abril Fatface"/>
                <a:sym typeface="Abril Fatface"/>
              </a:rPr>
              <a:t>VENUS</a:t>
            </a:r>
            <a:endParaRPr sz="2800">
              <a:solidFill>
                <a:schemeClr val="lt2"/>
              </a:solidFill>
              <a:latin typeface="Abril Fatface"/>
              <a:ea typeface="Abril Fatface"/>
              <a:cs typeface="Abril Fatface"/>
              <a:sym typeface="Abril Fatface"/>
            </a:endParaRPr>
          </a:p>
        </p:txBody>
      </p:sp>
      <p:sp>
        <p:nvSpPr>
          <p:cNvPr id="5155" name="Google Shape;5155;p119"/>
          <p:cNvSpPr txBox="1"/>
          <p:nvPr/>
        </p:nvSpPr>
        <p:spPr>
          <a:xfrm>
            <a:off x="711725" y="3837675"/>
            <a:ext cx="14301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Roboto"/>
                <a:ea typeface="Roboto"/>
                <a:cs typeface="Roboto"/>
                <a:sym typeface="Roboto"/>
              </a:rPr>
              <a:t>Venus has high temperatures</a:t>
            </a:r>
            <a:endParaRPr>
              <a:solidFill>
                <a:schemeClr val="dk1"/>
              </a:solidFill>
              <a:latin typeface="Roboto"/>
              <a:ea typeface="Roboto"/>
              <a:cs typeface="Roboto"/>
              <a:sym typeface="Roboto"/>
            </a:endParaRPr>
          </a:p>
        </p:txBody>
      </p:sp>
      <p:cxnSp>
        <p:nvCxnSpPr>
          <p:cNvPr id="5156" name="Google Shape;5156;p119"/>
          <p:cNvCxnSpPr/>
          <p:nvPr/>
        </p:nvCxnSpPr>
        <p:spPr>
          <a:xfrm>
            <a:off x="814945" y="3791592"/>
            <a:ext cx="1326900" cy="0"/>
          </a:xfrm>
          <a:prstGeom prst="straightConnector1">
            <a:avLst/>
          </a:prstGeom>
          <a:noFill/>
          <a:ln w="19050" cap="flat" cmpd="sng">
            <a:solidFill>
              <a:schemeClr val="dk1"/>
            </a:solidFill>
            <a:prstDash val="solid"/>
            <a:round/>
            <a:headEnd type="none" w="med" len="med"/>
            <a:tailEnd type="none" w="med" len="med"/>
          </a:ln>
        </p:spPr>
      </p:cxnSp>
      <p:sp>
        <p:nvSpPr>
          <p:cNvPr id="5157" name="Google Shape;5157;p119"/>
          <p:cNvSpPr txBox="1"/>
          <p:nvPr/>
        </p:nvSpPr>
        <p:spPr>
          <a:xfrm>
            <a:off x="2647078" y="3251150"/>
            <a:ext cx="1430100" cy="527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800">
                <a:solidFill>
                  <a:schemeClr val="lt2"/>
                </a:solidFill>
                <a:latin typeface="Abril Fatface"/>
                <a:ea typeface="Abril Fatface"/>
                <a:cs typeface="Abril Fatface"/>
                <a:sym typeface="Abril Fatface"/>
              </a:rPr>
              <a:t>MARS</a:t>
            </a:r>
            <a:endParaRPr sz="2800">
              <a:solidFill>
                <a:schemeClr val="lt2"/>
              </a:solidFill>
              <a:latin typeface="Abril Fatface"/>
              <a:ea typeface="Abril Fatface"/>
              <a:cs typeface="Abril Fatface"/>
              <a:sym typeface="Abril Fatface"/>
            </a:endParaRPr>
          </a:p>
        </p:txBody>
      </p:sp>
      <p:sp>
        <p:nvSpPr>
          <p:cNvPr id="5158" name="Google Shape;5158;p119"/>
          <p:cNvSpPr txBox="1"/>
          <p:nvPr/>
        </p:nvSpPr>
        <p:spPr>
          <a:xfrm>
            <a:off x="2647075" y="3837675"/>
            <a:ext cx="14301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Roboto"/>
                <a:ea typeface="Roboto"/>
                <a:cs typeface="Roboto"/>
                <a:sym typeface="Roboto"/>
              </a:rPr>
              <a:t>Mars is a very cold planet</a:t>
            </a:r>
            <a:endParaRPr>
              <a:solidFill>
                <a:schemeClr val="dk1"/>
              </a:solidFill>
              <a:latin typeface="Roboto"/>
              <a:ea typeface="Roboto"/>
              <a:cs typeface="Roboto"/>
              <a:sym typeface="Roboto"/>
            </a:endParaRPr>
          </a:p>
        </p:txBody>
      </p:sp>
      <p:cxnSp>
        <p:nvCxnSpPr>
          <p:cNvPr id="5159" name="Google Shape;5159;p119"/>
          <p:cNvCxnSpPr/>
          <p:nvPr/>
        </p:nvCxnSpPr>
        <p:spPr>
          <a:xfrm>
            <a:off x="2750295" y="3791592"/>
            <a:ext cx="1326900" cy="0"/>
          </a:xfrm>
          <a:prstGeom prst="straightConnector1">
            <a:avLst/>
          </a:prstGeom>
          <a:noFill/>
          <a:ln w="19050" cap="flat" cmpd="sng">
            <a:solidFill>
              <a:schemeClr val="dk1"/>
            </a:solidFill>
            <a:prstDash val="solid"/>
            <a:round/>
            <a:headEnd type="none"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154"/>
                                        </p:tgtEl>
                                        <p:attrNameLst>
                                          <p:attrName>style.visibility</p:attrName>
                                        </p:attrNameLst>
                                      </p:cBhvr>
                                      <p:to>
                                        <p:strVal val="visible"/>
                                      </p:to>
                                    </p:set>
                                    <p:animEffect transition="in" filter="fade">
                                      <p:cBhvr>
                                        <p:cTn id="7" dur="1000"/>
                                        <p:tgtEl>
                                          <p:spTgt spid="5154"/>
                                        </p:tgtEl>
                                      </p:cBhvr>
                                    </p:animEffect>
                                  </p:childTnLst>
                                </p:cTn>
                              </p:par>
                              <p:par>
                                <p:cTn id="8" presetID="10" presetClass="entr" presetSubtype="0" fill="hold" nodeType="withEffect">
                                  <p:stCondLst>
                                    <p:cond delay="0"/>
                                  </p:stCondLst>
                                  <p:childTnLst>
                                    <p:set>
                                      <p:cBhvr>
                                        <p:cTn id="9" dur="1" fill="hold">
                                          <p:stCondLst>
                                            <p:cond delay="0"/>
                                          </p:stCondLst>
                                        </p:cTn>
                                        <p:tgtEl>
                                          <p:spTgt spid="5155"/>
                                        </p:tgtEl>
                                        <p:attrNameLst>
                                          <p:attrName>style.visibility</p:attrName>
                                        </p:attrNameLst>
                                      </p:cBhvr>
                                      <p:to>
                                        <p:strVal val="visible"/>
                                      </p:to>
                                    </p:set>
                                    <p:animEffect transition="in" filter="fade">
                                      <p:cBhvr>
                                        <p:cTn id="10" dur="1000"/>
                                        <p:tgtEl>
                                          <p:spTgt spid="5155"/>
                                        </p:tgtEl>
                                      </p:cBhvr>
                                    </p:animEffect>
                                  </p:childTnLst>
                                </p:cTn>
                              </p:par>
                              <p:par>
                                <p:cTn id="11" presetID="10" presetClass="entr" presetSubtype="0" fill="hold" nodeType="withEffect">
                                  <p:stCondLst>
                                    <p:cond delay="0"/>
                                  </p:stCondLst>
                                  <p:childTnLst>
                                    <p:set>
                                      <p:cBhvr>
                                        <p:cTn id="12" dur="1" fill="hold">
                                          <p:stCondLst>
                                            <p:cond delay="0"/>
                                          </p:stCondLst>
                                        </p:cTn>
                                        <p:tgtEl>
                                          <p:spTgt spid="5156"/>
                                        </p:tgtEl>
                                        <p:attrNameLst>
                                          <p:attrName>style.visibility</p:attrName>
                                        </p:attrNameLst>
                                      </p:cBhvr>
                                      <p:to>
                                        <p:strVal val="visible"/>
                                      </p:to>
                                    </p:set>
                                    <p:animEffect transition="in" filter="fade">
                                      <p:cBhvr>
                                        <p:cTn id="13" dur="1000"/>
                                        <p:tgtEl>
                                          <p:spTgt spid="5156"/>
                                        </p:tgtEl>
                                      </p:cBhvr>
                                    </p:animEffect>
                                  </p:childTnLst>
                                </p:cTn>
                              </p:par>
                              <p:par>
                                <p:cTn id="14" presetID="10" presetClass="entr" presetSubtype="0" fill="hold" nodeType="withEffect">
                                  <p:stCondLst>
                                    <p:cond delay="0"/>
                                  </p:stCondLst>
                                  <p:childTnLst>
                                    <p:set>
                                      <p:cBhvr>
                                        <p:cTn id="15" dur="1" fill="hold">
                                          <p:stCondLst>
                                            <p:cond delay="0"/>
                                          </p:stCondLst>
                                        </p:cTn>
                                        <p:tgtEl>
                                          <p:spTgt spid="5157"/>
                                        </p:tgtEl>
                                        <p:attrNameLst>
                                          <p:attrName>style.visibility</p:attrName>
                                        </p:attrNameLst>
                                      </p:cBhvr>
                                      <p:to>
                                        <p:strVal val="visible"/>
                                      </p:to>
                                    </p:set>
                                    <p:animEffect transition="in" filter="fade">
                                      <p:cBhvr>
                                        <p:cTn id="16" dur="1000"/>
                                        <p:tgtEl>
                                          <p:spTgt spid="5157"/>
                                        </p:tgtEl>
                                      </p:cBhvr>
                                    </p:animEffect>
                                  </p:childTnLst>
                                </p:cTn>
                              </p:par>
                              <p:par>
                                <p:cTn id="17" presetID="10" presetClass="entr" presetSubtype="0" fill="hold" nodeType="withEffect">
                                  <p:stCondLst>
                                    <p:cond delay="0"/>
                                  </p:stCondLst>
                                  <p:childTnLst>
                                    <p:set>
                                      <p:cBhvr>
                                        <p:cTn id="18" dur="1" fill="hold">
                                          <p:stCondLst>
                                            <p:cond delay="0"/>
                                          </p:stCondLst>
                                        </p:cTn>
                                        <p:tgtEl>
                                          <p:spTgt spid="5158"/>
                                        </p:tgtEl>
                                        <p:attrNameLst>
                                          <p:attrName>style.visibility</p:attrName>
                                        </p:attrNameLst>
                                      </p:cBhvr>
                                      <p:to>
                                        <p:strVal val="visible"/>
                                      </p:to>
                                    </p:set>
                                    <p:animEffect transition="in" filter="fade">
                                      <p:cBhvr>
                                        <p:cTn id="19" dur="1000"/>
                                        <p:tgtEl>
                                          <p:spTgt spid="5158"/>
                                        </p:tgtEl>
                                      </p:cBhvr>
                                    </p:animEffect>
                                  </p:childTnLst>
                                </p:cTn>
                              </p:par>
                              <p:par>
                                <p:cTn id="20" presetID="10" presetClass="entr" presetSubtype="0" fill="hold" nodeType="withEffect">
                                  <p:stCondLst>
                                    <p:cond delay="0"/>
                                  </p:stCondLst>
                                  <p:childTnLst>
                                    <p:set>
                                      <p:cBhvr>
                                        <p:cTn id="21" dur="1" fill="hold">
                                          <p:stCondLst>
                                            <p:cond delay="0"/>
                                          </p:stCondLst>
                                        </p:cTn>
                                        <p:tgtEl>
                                          <p:spTgt spid="5159"/>
                                        </p:tgtEl>
                                        <p:attrNameLst>
                                          <p:attrName>style.visibility</p:attrName>
                                        </p:attrNameLst>
                                      </p:cBhvr>
                                      <p:to>
                                        <p:strVal val="visible"/>
                                      </p:to>
                                    </p:set>
                                    <p:animEffect transition="in" filter="fade">
                                      <p:cBhvr>
                                        <p:cTn id="22" dur="1000"/>
                                        <p:tgtEl>
                                          <p:spTgt spid="51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Shape 5163"/>
        <p:cNvGrpSpPr/>
        <p:nvPr/>
      </p:nvGrpSpPr>
      <p:grpSpPr>
        <a:xfrm>
          <a:off x="0" y="0"/>
          <a:ext cx="0" cy="0"/>
          <a:chOff x="0" y="0"/>
          <a:chExt cx="0" cy="0"/>
        </a:xfrm>
      </p:grpSpPr>
      <p:sp>
        <p:nvSpPr>
          <p:cNvPr id="5164" name="Google Shape;5164;p120"/>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CELEBRATION TIMELINE</a:t>
            </a:r>
            <a:endParaRPr/>
          </a:p>
        </p:txBody>
      </p:sp>
      <p:cxnSp>
        <p:nvCxnSpPr>
          <p:cNvPr id="5165" name="Google Shape;5165;p120"/>
          <p:cNvCxnSpPr>
            <a:endCxn id="5166" idx="2"/>
          </p:cNvCxnSpPr>
          <p:nvPr/>
        </p:nvCxnSpPr>
        <p:spPr>
          <a:xfrm>
            <a:off x="2523846" y="2917206"/>
            <a:ext cx="859500" cy="0"/>
          </a:xfrm>
          <a:prstGeom prst="straightConnector1">
            <a:avLst/>
          </a:prstGeom>
          <a:noFill/>
          <a:ln w="19050" cap="flat" cmpd="sng">
            <a:solidFill>
              <a:schemeClr val="dk1"/>
            </a:solidFill>
            <a:prstDash val="solid"/>
            <a:round/>
            <a:headEnd type="none" w="med" len="med"/>
            <a:tailEnd type="none" w="med" len="med"/>
          </a:ln>
        </p:spPr>
      </p:cxnSp>
      <p:grpSp>
        <p:nvGrpSpPr>
          <p:cNvPr id="5167" name="Google Shape;5167;p120"/>
          <p:cNvGrpSpPr/>
          <p:nvPr/>
        </p:nvGrpSpPr>
        <p:grpSpPr>
          <a:xfrm>
            <a:off x="3383346" y="2410761"/>
            <a:ext cx="1012823" cy="1174995"/>
            <a:chOff x="3969644" y="2440153"/>
            <a:chExt cx="225900" cy="262053"/>
          </a:xfrm>
        </p:grpSpPr>
        <p:cxnSp>
          <p:nvCxnSpPr>
            <p:cNvPr id="5168" name="Google Shape;5168;p120"/>
            <p:cNvCxnSpPr/>
            <p:nvPr/>
          </p:nvCxnSpPr>
          <p:spPr>
            <a:xfrm flipH="1">
              <a:off x="4082295" y="2665906"/>
              <a:ext cx="300" cy="36300"/>
            </a:xfrm>
            <a:prstGeom prst="straightConnector1">
              <a:avLst/>
            </a:prstGeom>
            <a:noFill/>
            <a:ln w="19050" cap="flat" cmpd="sng">
              <a:solidFill>
                <a:schemeClr val="dk1"/>
              </a:solidFill>
              <a:prstDash val="solid"/>
              <a:round/>
              <a:headEnd type="none" w="med" len="med"/>
              <a:tailEnd type="none" w="med" len="med"/>
            </a:ln>
          </p:spPr>
        </p:cxnSp>
        <p:sp>
          <p:nvSpPr>
            <p:cNvPr id="5166" name="Google Shape;5166;p120"/>
            <p:cNvSpPr/>
            <p:nvPr/>
          </p:nvSpPr>
          <p:spPr>
            <a:xfrm>
              <a:off x="3969644" y="2440153"/>
              <a:ext cx="225900" cy="2259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9" name="Google Shape;5169;p120"/>
          <p:cNvGrpSpPr/>
          <p:nvPr/>
        </p:nvGrpSpPr>
        <p:grpSpPr>
          <a:xfrm>
            <a:off x="5268243" y="2211880"/>
            <a:ext cx="1011478" cy="1210426"/>
            <a:chOff x="4426818" y="2395797"/>
            <a:chExt cx="225600" cy="269955"/>
          </a:xfrm>
        </p:grpSpPr>
        <p:cxnSp>
          <p:nvCxnSpPr>
            <p:cNvPr id="5170" name="Google Shape;5170;p120"/>
            <p:cNvCxnSpPr/>
            <p:nvPr/>
          </p:nvCxnSpPr>
          <p:spPr>
            <a:xfrm rot="10800000">
              <a:off x="4539617" y="2395797"/>
              <a:ext cx="0" cy="44400"/>
            </a:xfrm>
            <a:prstGeom prst="straightConnector1">
              <a:avLst/>
            </a:prstGeom>
            <a:noFill/>
            <a:ln w="19050" cap="flat" cmpd="sng">
              <a:solidFill>
                <a:schemeClr val="dk1"/>
              </a:solidFill>
              <a:prstDash val="solid"/>
              <a:round/>
              <a:headEnd type="none" w="med" len="med"/>
              <a:tailEnd type="none" w="med" len="med"/>
            </a:ln>
          </p:spPr>
        </p:cxnSp>
        <p:sp>
          <p:nvSpPr>
            <p:cNvPr id="5171" name="Google Shape;5171;p120"/>
            <p:cNvSpPr/>
            <p:nvPr/>
          </p:nvSpPr>
          <p:spPr>
            <a:xfrm>
              <a:off x="4426818" y="2440153"/>
              <a:ext cx="225600" cy="2256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2" name="Google Shape;5172;p120"/>
          <p:cNvGrpSpPr/>
          <p:nvPr/>
        </p:nvGrpSpPr>
        <p:grpSpPr>
          <a:xfrm>
            <a:off x="7140670" y="2410761"/>
            <a:ext cx="1011478" cy="1174304"/>
            <a:chOff x="4883984" y="2440153"/>
            <a:chExt cx="225600" cy="261899"/>
          </a:xfrm>
        </p:grpSpPr>
        <p:cxnSp>
          <p:nvCxnSpPr>
            <p:cNvPr id="5173" name="Google Shape;5173;p120"/>
            <p:cNvCxnSpPr/>
            <p:nvPr/>
          </p:nvCxnSpPr>
          <p:spPr>
            <a:xfrm>
              <a:off x="4996782" y="2665752"/>
              <a:ext cx="0" cy="36300"/>
            </a:xfrm>
            <a:prstGeom prst="straightConnector1">
              <a:avLst/>
            </a:prstGeom>
            <a:noFill/>
            <a:ln w="19050" cap="flat" cmpd="sng">
              <a:solidFill>
                <a:schemeClr val="dk1"/>
              </a:solidFill>
              <a:prstDash val="solid"/>
              <a:round/>
              <a:headEnd type="none" w="med" len="med"/>
              <a:tailEnd type="none" w="med" len="med"/>
            </a:ln>
          </p:spPr>
        </p:cxnSp>
        <p:sp>
          <p:nvSpPr>
            <p:cNvPr id="5174" name="Google Shape;5174;p120"/>
            <p:cNvSpPr/>
            <p:nvPr/>
          </p:nvSpPr>
          <p:spPr>
            <a:xfrm>
              <a:off x="4883984" y="2440153"/>
              <a:ext cx="225600" cy="2256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75" name="Google Shape;5175;p120"/>
          <p:cNvGrpSpPr/>
          <p:nvPr/>
        </p:nvGrpSpPr>
        <p:grpSpPr>
          <a:xfrm>
            <a:off x="1505026" y="2211639"/>
            <a:ext cx="1011688" cy="1211749"/>
            <a:chOff x="2182679" y="2136269"/>
            <a:chExt cx="792300" cy="948903"/>
          </a:xfrm>
        </p:grpSpPr>
        <p:cxnSp>
          <p:nvCxnSpPr>
            <p:cNvPr id="5176" name="Google Shape;5176;p120"/>
            <p:cNvCxnSpPr/>
            <p:nvPr/>
          </p:nvCxnSpPr>
          <p:spPr>
            <a:xfrm rot="10800000" flipH="1">
              <a:off x="2578831" y="2136269"/>
              <a:ext cx="300" cy="156300"/>
            </a:xfrm>
            <a:prstGeom prst="straightConnector1">
              <a:avLst/>
            </a:prstGeom>
            <a:noFill/>
            <a:ln w="19050" cap="flat" cmpd="sng">
              <a:solidFill>
                <a:schemeClr val="dk1"/>
              </a:solidFill>
              <a:prstDash val="solid"/>
              <a:round/>
              <a:headEnd type="none" w="med" len="med"/>
              <a:tailEnd type="none" w="med" len="med"/>
            </a:ln>
          </p:spPr>
        </p:cxnSp>
        <p:sp>
          <p:nvSpPr>
            <p:cNvPr id="5177" name="Google Shape;5177;p120"/>
            <p:cNvSpPr/>
            <p:nvPr/>
          </p:nvSpPr>
          <p:spPr>
            <a:xfrm>
              <a:off x="2182679" y="2292572"/>
              <a:ext cx="792300" cy="7926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78" name="Google Shape;5178;p120"/>
          <p:cNvSpPr/>
          <p:nvPr/>
        </p:nvSpPr>
        <p:spPr>
          <a:xfrm>
            <a:off x="1584757" y="2490890"/>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120"/>
          <p:cNvSpPr/>
          <p:nvPr/>
        </p:nvSpPr>
        <p:spPr>
          <a:xfrm>
            <a:off x="3463029" y="2490890"/>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120"/>
          <p:cNvSpPr/>
          <p:nvPr/>
        </p:nvSpPr>
        <p:spPr>
          <a:xfrm>
            <a:off x="5347515" y="2490890"/>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120"/>
          <p:cNvSpPr/>
          <p:nvPr/>
        </p:nvSpPr>
        <p:spPr>
          <a:xfrm>
            <a:off x="7219562" y="2490890"/>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120"/>
          <p:cNvSpPr txBox="1"/>
          <p:nvPr/>
        </p:nvSpPr>
        <p:spPr>
          <a:xfrm>
            <a:off x="6651198" y="4162125"/>
            <a:ext cx="19860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Roboto"/>
                <a:ea typeface="Roboto"/>
                <a:cs typeface="Roboto"/>
                <a:sym typeface="Roboto"/>
              </a:rPr>
              <a:t>Mars is actually a very cold place</a:t>
            </a:r>
            <a:endParaRPr>
              <a:solidFill>
                <a:schemeClr val="dk1"/>
              </a:solidFill>
              <a:latin typeface="Roboto"/>
              <a:ea typeface="Roboto"/>
              <a:cs typeface="Roboto"/>
              <a:sym typeface="Roboto"/>
            </a:endParaRPr>
          </a:p>
        </p:txBody>
      </p:sp>
      <p:sp>
        <p:nvSpPr>
          <p:cNvPr id="5183" name="Google Shape;5183;p120"/>
          <p:cNvSpPr txBox="1"/>
          <p:nvPr/>
        </p:nvSpPr>
        <p:spPr>
          <a:xfrm>
            <a:off x="2894673" y="4162125"/>
            <a:ext cx="19860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Roboto"/>
                <a:ea typeface="Roboto"/>
                <a:cs typeface="Roboto"/>
                <a:sym typeface="Roboto"/>
              </a:rPr>
              <a:t>Neptune is very far away from us</a:t>
            </a:r>
            <a:endParaRPr>
              <a:solidFill>
                <a:schemeClr val="dk1"/>
              </a:solidFill>
              <a:latin typeface="Roboto"/>
              <a:ea typeface="Roboto"/>
              <a:cs typeface="Roboto"/>
              <a:sym typeface="Roboto"/>
            </a:endParaRPr>
          </a:p>
        </p:txBody>
      </p:sp>
      <p:sp>
        <p:nvSpPr>
          <p:cNvPr id="5184" name="Google Shape;5184;p120"/>
          <p:cNvSpPr txBox="1"/>
          <p:nvPr/>
        </p:nvSpPr>
        <p:spPr>
          <a:xfrm>
            <a:off x="6484398" y="3575600"/>
            <a:ext cx="2319600" cy="527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a:solidFill>
                  <a:schemeClr val="lt2"/>
                </a:solidFill>
                <a:latin typeface="Abril Fatface"/>
                <a:ea typeface="Abril Fatface"/>
                <a:cs typeface="Abril Fatface"/>
                <a:sym typeface="Abril Fatface"/>
              </a:rPr>
              <a:t>965 AD</a:t>
            </a:r>
            <a:endParaRPr sz="2800">
              <a:solidFill>
                <a:schemeClr val="lt2"/>
              </a:solidFill>
              <a:latin typeface="Abril Fatface"/>
              <a:ea typeface="Abril Fatface"/>
              <a:cs typeface="Abril Fatface"/>
              <a:sym typeface="Abril Fatface"/>
            </a:endParaRPr>
          </a:p>
        </p:txBody>
      </p:sp>
      <p:sp>
        <p:nvSpPr>
          <p:cNvPr id="5185" name="Google Shape;5185;p120"/>
          <p:cNvSpPr txBox="1"/>
          <p:nvPr/>
        </p:nvSpPr>
        <p:spPr>
          <a:xfrm>
            <a:off x="2727873" y="3575600"/>
            <a:ext cx="2319600" cy="527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a:solidFill>
                  <a:schemeClr val="lt2"/>
                </a:solidFill>
                <a:latin typeface="Abril Fatface"/>
                <a:ea typeface="Abril Fatface"/>
                <a:cs typeface="Abril Fatface"/>
                <a:sym typeface="Abril Fatface"/>
              </a:rPr>
              <a:t>420 AD</a:t>
            </a:r>
            <a:endParaRPr sz="2800">
              <a:solidFill>
                <a:schemeClr val="lt2"/>
              </a:solidFill>
              <a:latin typeface="Abril Fatface"/>
              <a:ea typeface="Abril Fatface"/>
              <a:cs typeface="Abril Fatface"/>
              <a:sym typeface="Abril Fatface"/>
            </a:endParaRPr>
          </a:p>
        </p:txBody>
      </p:sp>
      <p:sp>
        <p:nvSpPr>
          <p:cNvPr id="5186" name="Google Shape;5186;p120"/>
          <p:cNvSpPr txBox="1"/>
          <p:nvPr/>
        </p:nvSpPr>
        <p:spPr>
          <a:xfrm>
            <a:off x="852620" y="1124600"/>
            <a:ext cx="2319600" cy="527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a:solidFill>
                  <a:schemeClr val="lt2"/>
                </a:solidFill>
                <a:latin typeface="Abril Fatface"/>
                <a:ea typeface="Abril Fatface"/>
                <a:cs typeface="Abril Fatface"/>
                <a:sym typeface="Abril Fatface"/>
              </a:rPr>
              <a:t>266 AD</a:t>
            </a:r>
            <a:endParaRPr sz="2800">
              <a:solidFill>
                <a:schemeClr val="lt2"/>
              </a:solidFill>
              <a:latin typeface="Abril Fatface"/>
              <a:ea typeface="Abril Fatface"/>
              <a:cs typeface="Abril Fatface"/>
              <a:sym typeface="Abril Fatface"/>
            </a:endParaRPr>
          </a:p>
        </p:txBody>
      </p:sp>
      <p:sp>
        <p:nvSpPr>
          <p:cNvPr id="5187" name="Google Shape;5187;p120"/>
          <p:cNvSpPr txBox="1"/>
          <p:nvPr/>
        </p:nvSpPr>
        <p:spPr>
          <a:xfrm>
            <a:off x="1019420" y="1711125"/>
            <a:ext cx="19860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Roboto"/>
                <a:ea typeface="Roboto"/>
                <a:cs typeface="Roboto"/>
                <a:sym typeface="Roboto"/>
              </a:rPr>
              <a:t>Mercury is the closest planet to the Sun</a:t>
            </a:r>
            <a:endParaRPr>
              <a:solidFill>
                <a:schemeClr val="dk1"/>
              </a:solidFill>
              <a:latin typeface="Roboto"/>
              <a:ea typeface="Roboto"/>
              <a:cs typeface="Roboto"/>
              <a:sym typeface="Roboto"/>
            </a:endParaRPr>
          </a:p>
        </p:txBody>
      </p:sp>
      <p:sp>
        <p:nvSpPr>
          <p:cNvPr id="5188" name="Google Shape;5188;p120"/>
          <p:cNvSpPr txBox="1"/>
          <p:nvPr/>
        </p:nvSpPr>
        <p:spPr>
          <a:xfrm>
            <a:off x="4615652" y="1124600"/>
            <a:ext cx="2319600" cy="5277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a:solidFill>
                  <a:schemeClr val="lt2"/>
                </a:solidFill>
                <a:latin typeface="Abril Fatface"/>
                <a:ea typeface="Abril Fatface"/>
                <a:cs typeface="Abril Fatface"/>
                <a:sym typeface="Abril Fatface"/>
              </a:rPr>
              <a:t>935 AD</a:t>
            </a:r>
            <a:endParaRPr sz="2800">
              <a:solidFill>
                <a:schemeClr val="lt2"/>
              </a:solidFill>
              <a:latin typeface="Abril Fatface"/>
              <a:ea typeface="Abril Fatface"/>
              <a:cs typeface="Abril Fatface"/>
              <a:sym typeface="Abril Fatface"/>
            </a:endParaRPr>
          </a:p>
        </p:txBody>
      </p:sp>
      <p:sp>
        <p:nvSpPr>
          <p:cNvPr id="5189" name="Google Shape;5189;p120"/>
          <p:cNvSpPr txBox="1"/>
          <p:nvPr/>
        </p:nvSpPr>
        <p:spPr>
          <a:xfrm>
            <a:off x="4782452" y="1711125"/>
            <a:ext cx="19860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Roboto"/>
                <a:ea typeface="Roboto"/>
                <a:cs typeface="Roboto"/>
                <a:sym typeface="Roboto"/>
              </a:rPr>
              <a:t>Venus is the second planet from the Sun</a:t>
            </a:r>
            <a:endParaRPr>
              <a:solidFill>
                <a:schemeClr val="dk1"/>
              </a:solidFill>
              <a:latin typeface="Roboto"/>
              <a:ea typeface="Roboto"/>
              <a:cs typeface="Roboto"/>
              <a:sym typeface="Roboto"/>
            </a:endParaRPr>
          </a:p>
        </p:txBody>
      </p:sp>
      <p:cxnSp>
        <p:nvCxnSpPr>
          <p:cNvPr id="5190" name="Google Shape;5190;p120"/>
          <p:cNvCxnSpPr/>
          <p:nvPr/>
        </p:nvCxnSpPr>
        <p:spPr>
          <a:xfrm>
            <a:off x="5112002" y="1665042"/>
            <a:ext cx="1326900" cy="0"/>
          </a:xfrm>
          <a:prstGeom prst="straightConnector1">
            <a:avLst/>
          </a:prstGeom>
          <a:noFill/>
          <a:ln w="19050" cap="flat" cmpd="sng">
            <a:solidFill>
              <a:schemeClr val="dk1"/>
            </a:solidFill>
            <a:prstDash val="solid"/>
            <a:round/>
            <a:headEnd type="none" w="med" len="med"/>
            <a:tailEnd type="none" w="med" len="med"/>
          </a:ln>
        </p:spPr>
      </p:cxnSp>
      <p:cxnSp>
        <p:nvCxnSpPr>
          <p:cNvPr id="5191" name="Google Shape;5191;p120"/>
          <p:cNvCxnSpPr/>
          <p:nvPr/>
        </p:nvCxnSpPr>
        <p:spPr>
          <a:xfrm>
            <a:off x="1348970" y="1665042"/>
            <a:ext cx="1326900" cy="0"/>
          </a:xfrm>
          <a:prstGeom prst="straightConnector1">
            <a:avLst/>
          </a:prstGeom>
          <a:noFill/>
          <a:ln w="19050" cap="flat" cmpd="sng">
            <a:solidFill>
              <a:schemeClr val="dk1"/>
            </a:solidFill>
            <a:prstDash val="solid"/>
            <a:round/>
            <a:headEnd type="none" w="med" len="med"/>
            <a:tailEnd type="none" w="med" len="med"/>
          </a:ln>
        </p:spPr>
      </p:cxnSp>
      <p:cxnSp>
        <p:nvCxnSpPr>
          <p:cNvPr id="5192" name="Google Shape;5192;p120"/>
          <p:cNvCxnSpPr/>
          <p:nvPr/>
        </p:nvCxnSpPr>
        <p:spPr>
          <a:xfrm>
            <a:off x="3224223" y="4115689"/>
            <a:ext cx="1326900" cy="0"/>
          </a:xfrm>
          <a:prstGeom prst="straightConnector1">
            <a:avLst/>
          </a:prstGeom>
          <a:noFill/>
          <a:ln w="19050" cap="flat" cmpd="sng">
            <a:solidFill>
              <a:schemeClr val="dk1"/>
            </a:solidFill>
            <a:prstDash val="solid"/>
            <a:round/>
            <a:headEnd type="none" w="med" len="med"/>
            <a:tailEnd type="none" w="med" len="med"/>
          </a:ln>
        </p:spPr>
      </p:cxnSp>
      <p:cxnSp>
        <p:nvCxnSpPr>
          <p:cNvPr id="5193" name="Google Shape;5193;p120"/>
          <p:cNvCxnSpPr/>
          <p:nvPr/>
        </p:nvCxnSpPr>
        <p:spPr>
          <a:xfrm>
            <a:off x="6980748" y="4115689"/>
            <a:ext cx="1326900" cy="0"/>
          </a:xfrm>
          <a:prstGeom prst="straightConnector1">
            <a:avLst/>
          </a:prstGeom>
          <a:noFill/>
          <a:ln w="19050" cap="flat" cmpd="sng">
            <a:solidFill>
              <a:schemeClr val="dk1"/>
            </a:solidFill>
            <a:prstDash val="solid"/>
            <a:round/>
            <a:headEnd type="none" w="med" len="med"/>
            <a:tailEnd type="none" w="med" len="med"/>
          </a:ln>
        </p:spPr>
      </p:cxnSp>
      <p:cxnSp>
        <p:nvCxnSpPr>
          <p:cNvPr id="5194" name="Google Shape;5194;p120"/>
          <p:cNvCxnSpPr/>
          <p:nvPr/>
        </p:nvCxnSpPr>
        <p:spPr>
          <a:xfrm>
            <a:off x="4402550" y="2898681"/>
            <a:ext cx="859500" cy="0"/>
          </a:xfrm>
          <a:prstGeom prst="straightConnector1">
            <a:avLst/>
          </a:prstGeom>
          <a:noFill/>
          <a:ln w="19050" cap="flat" cmpd="sng">
            <a:solidFill>
              <a:schemeClr val="dk1"/>
            </a:solidFill>
            <a:prstDash val="solid"/>
            <a:round/>
            <a:headEnd type="none" w="med" len="med"/>
            <a:tailEnd type="none" w="med" len="med"/>
          </a:ln>
        </p:spPr>
      </p:cxnSp>
      <p:cxnSp>
        <p:nvCxnSpPr>
          <p:cNvPr id="5195" name="Google Shape;5195;p120"/>
          <p:cNvCxnSpPr/>
          <p:nvPr/>
        </p:nvCxnSpPr>
        <p:spPr>
          <a:xfrm>
            <a:off x="6283920" y="2898681"/>
            <a:ext cx="859500" cy="0"/>
          </a:xfrm>
          <a:prstGeom prst="straightConnector1">
            <a:avLst/>
          </a:prstGeom>
          <a:noFill/>
          <a:ln w="19050" cap="flat" cmpd="sng">
            <a:solidFill>
              <a:schemeClr val="dk1"/>
            </a:solidFill>
            <a:prstDash val="solid"/>
            <a:round/>
            <a:headEnd type="none" w="med" len="med"/>
            <a:tailEnd type="none" w="med" len="med"/>
          </a:ln>
        </p:spPr>
      </p:cxnSp>
      <p:sp>
        <p:nvSpPr>
          <p:cNvPr id="5196" name="Google Shape;5196;p120"/>
          <p:cNvSpPr/>
          <p:nvPr/>
        </p:nvSpPr>
        <p:spPr>
          <a:xfrm>
            <a:off x="1781409" y="2610778"/>
            <a:ext cx="447201" cy="571502"/>
          </a:xfrm>
          <a:custGeom>
            <a:avLst/>
            <a:gdLst/>
            <a:ahLst/>
            <a:cxnLst/>
            <a:rect l="l" t="t" r="r" b="b"/>
            <a:pathLst>
              <a:path w="163361" h="208768" extrusionOk="0">
                <a:moveTo>
                  <a:pt x="81844" y="6133"/>
                </a:moveTo>
                <a:cubicBezTo>
                  <a:pt x="85367" y="6133"/>
                  <a:pt x="88204" y="8970"/>
                  <a:pt x="88204" y="12493"/>
                </a:cubicBezTo>
                <a:cubicBezTo>
                  <a:pt x="88204" y="15951"/>
                  <a:pt x="85301" y="18854"/>
                  <a:pt x="81844" y="18854"/>
                </a:cubicBezTo>
                <a:cubicBezTo>
                  <a:pt x="78386" y="18854"/>
                  <a:pt x="75483" y="15951"/>
                  <a:pt x="75483" y="12493"/>
                </a:cubicBezTo>
                <a:cubicBezTo>
                  <a:pt x="75483" y="8970"/>
                  <a:pt x="78321" y="6133"/>
                  <a:pt x="81844" y="6133"/>
                </a:cubicBezTo>
                <a:close/>
                <a:moveTo>
                  <a:pt x="91564" y="20322"/>
                </a:moveTo>
                <a:cubicBezTo>
                  <a:pt x="98056" y="26781"/>
                  <a:pt x="105036" y="30336"/>
                  <a:pt x="110386" y="32326"/>
                </a:cubicBezTo>
                <a:lnTo>
                  <a:pt x="110353" y="32326"/>
                </a:lnTo>
                <a:cubicBezTo>
                  <a:pt x="108657" y="32718"/>
                  <a:pt x="106896" y="32881"/>
                  <a:pt x="105167" y="32881"/>
                </a:cubicBezTo>
                <a:lnTo>
                  <a:pt x="58520" y="32881"/>
                </a:lnTo>
                <a:cubicBezTo>
                  <a:pt x="56759" y="32881"/>
                  <a:pt x="55030" y="32685"/>
                  <a:pt x="53334" y="32326"/>
                </a:cubicBezTo>
                <a:lnTo>
                  <a:pt x="53301" y="32326"/>
                </a:lnTo>
                <a:cubicBezTo>
                  <a:pt x="58651" y="30369"/>
                  <a:pt x="65631" y="26781"/>
                  <a:pt x="72123" y="20322"/>
                </a:cubicBezTo>
                <a:cubicBezTo>
                  <a:pt x="73982" y="22638"/>
                  <a:pt x="76657" y="24269"/>
                  <a:pt x="79723" y="24791"/>
                </a:cubicBezTo>
                <a:cubicBezTo>
                  <a:pt x="80401" y="24917"/>
                  <a:pt x="81087" y="24975"/>
                  <a:pt x="81773" y="24975"/>
                </a:cubicBezTo>
                <a:cubicBezTo>
                  <a:pt x="82506" y="24975"/>
                  <a:pt x="83239" y="24909"/>
                  <a:pt x="83964" y="24791"/>
                </a:cubicBezTo>
                <a:cubicBezTo>
                  <a:pt x="87030" y="24269"/>
                  <a:pt x="89705" y="22638"/>
                  <a:pt x="91564" y="20322"/>
                </a:cubicBezTo>
                <a:close/>
                <a:moveTo>
                  <a:pt x="121672" y="34023"/>
                </a:moveTo>
                <a:lnTo>
                  <a:pt x="125098" y="39242"/>
                </a:lnTo>
                <a:lnTo>
                  <a:pt x="124902" y="39372"/>
                </a:lnTo>
                <a:cubicBezTo>
                  <a:pt x="121901" y="41329"/>
                  <a:pt x="118639" y="42830"/>
                  <a:pt x="115246" y="43808"/>
                </a:cubicBezTo>
                <a:cubicBezTo>
                  <a:pt x="111984" y="44754"/>
                  <a:pt x="108559" y="45244"/>
                  <a:pt x="105167" y="45244"/>
                </a:cubicBezTo>
                <a:lnTo>
                  <a:pt x="58520" y="45244"/>
                </a:lnTo>
                <a:cubicBezTo>
                  <a:pt x="55128" y="45244"/>
                  <a:pt x="51703" y="44754"/>
                  <a:pt x="48441" y="43808"/>
                </a:cubicBezTo>
                <a:cubicBezTo>
                  <a:pt x="45048" y="42830"/>
                  <a:pt x="41786" y="41329"/>
                  <a:pt x="38785" y="39372"/>
                </a:cubicBezTo>
                <a:lnTo>
                  <a:pt x="38590" y="39242"/>
                </a:lnTo>
                <a:lnTo>
                  <a:pt x="42015" y="34023"/>
                </a:lnTo>
                <a:lnTo>
                  <a:pt x="42210" y="34153"/>
                </a:lnTo>
                <a:cubicBezTo>
                  <a:pt x="47071" y="37317"/>
                  <a:pt x="52714" y="39013"/>
                  <a:pt x="58520" y="39013"/>
                </a:cubicBezTo>
                <a:lnTo>
                  <a:pt x="105167" y="39013"/>
                </a:lnTo>
                <a:cubicBezTo>
                  <a:pt x="110940" y="39013"/>
                  <a:pt x="116682" y="37317"/>
                  <a:pt x="121477" y="34153"/>
                </a:cubicBezTo>
                <a:lnTo>
                  <a:pt x="121672" y="34023"/>
                </a:lnTo>
                <a:close/>
                <a:moveTo>
                  <a:pt x="69350" y="61488"/>
                </a:moveTo>
                <a:lnTo>
                  <a:pt x="69350" y="67197"/>
                </a:lnTo>
                <a:lnTo>
                  <a:pt x="63055" y="67197"/>
                </a:lnTo>
                <a:lnTo>
                  <a:pt x="63055" y="61488"/>
                </a:lnTo>
                <a:close/>
                <a:moveTo>
                  <a:pt x="100633" y="61488"/>
                </a:moveTo>
                <a:lnTo>
                  <a:pt x="100633" y="67197"/>
                </a:lnTo>
                <a:lnTo>
                  <a:pt x="94337" y="67197"/>
                </a:lnTo>
                <a:lnTo>
                  <a:pt x="94337" y="61488"/>
                </a:lnTo>
                <a:close/>
                <a:moveTo>
                  <a:pt x="113028" y="50626"/>
                </a:moveTo>
                <a:lnTo>
                  <a:pt x="113028" y="67197"/>
                </a:lnTo>
                <a:lnTo>
                  <a:pt x="106765" y="67197"/>
                </a:lnTo>
                <a:lnTo>
                  <a:pt x="106765" y="58422"/>
                </a:lnTo>
                <a:cubicBezTo>
                  <a:pt x="106765" y="56759"/>
                  <a:pt x="105395" y="55389"/>
                  <a:pt x="103699" y="55389"/>
                </a:cubicBezTo>
                <a:lnTo>
                  <a:pt x="91271" y="55389"/>
                </a:lnTo>
                <a:cubicBezTo>
                  <a:pt x="89574" y="55389"/>
                  <a:pt x="88204" y="56759"/>
                  <a:pt x="88204" y="58422"/>
                </a:cubicBezTo>
                <a:lnTo>
                  <a:pt x="88204" y="67197"/>
                </a:lnTo>
                <a:lnTo>
                  <a:pt x="75483" y="67197"/>
                </a:lnTo>
                <a:lnTo>
                  <a:pt x="75483" y="58422"/>
                </a:lnTo>
                <a:cubicBezTo>
                  <a:pt x="75483" y="56759"/>
                  <a:pt x="74113" y="55389"/>
                  <a:pt x="72416" y="55389"/>
                </a:cubicBezTo>
                <a:lnTo>
                  <a:pt x="59988" y="55389"/>
                </a:lnTo>
                <a:cubicBezTo>
                  <a:pt x="58292" y="55389"/>
                  <a:pt x="56955" y="56759"/>
                  <a:pt x="56955" y="58422"/>
                </a:cubicBezTo>
                <a:lnTo>
                  <a:pt x="56955" y="67197"/>
                </a:lnTo>
                <a:lnTo>
                  <a:pt x="50659" y="67197"/>
                </a:lnTo>
                <a:lnTo>
                  <a:pt x="50659" y="50626"/>
                </a:lnTo>
                <a:lnTo>
                  <a:pt x="50692" y="50626"/>
                </a:lnTo>
                <a:cubicBezTo>
                  <a:pt x="50887" y="50659"/>
                  <a:pt x="51083" y="50724"/>
                  <a:pt x="51311" y="50757"/>
                </a:cubicBezTo>
                <a:cubicBezTo>
                  <a:pt x="53693" y="51181"/>
                  <a:pt x="56106" y="51376"/>
                  <a:pt x="58520" y="51376"/>
                </a:cubicBezTo>
                <a:lnTo>
                  <a:pt x="105167" y="51376"/>
                </a:lnTo>
                <a:cubicBezTo>
                  <a:pt x="107809" y="51376"/>
                  <a:pt x="110451" y="51115"/>
                  <a:pt x="113028" y="50626"/>
                </a:cubicBezTo>
                <a:close/>
                <a:moveTo>
                  <a:pt x="113974" y="73329"/>
                </a:moveTo>
                <a:cubicBezTo>
                  <a:pt x="115605" y="77146"/>
                  <a:pt x="119976" y="85138"/>
                  <a:pt x="129436" y="90846"/>
                </a:cubicBezTo>
                <a:cubicBezTo>
                  <a:pt x="129403" y="90846"/>
                  <a:pt x="129371" y="90879"/>
                  <a:pt x="129338" y="90879"/>
                </a:cubicBezTo>
                <a:cubicBezTo>
                  <a:pt x="126892" y="91727"/>
                  <a:pt x="124249" y="92184"/>
                  <a:pt x="121640" y="92184"/>
                </a:cubicBezTo>
                <a:lnTo>
                  <a:pt x="69057" y="92184"/>
                </a:lnTo>
                <a:cubicBezTo>
                  <a:pt x="67360" y="92184"/>
                  <a:pt x="65990" y="93554"/>
                  <a:pt x="65990" y="95217"/>
                </a:cubicBezTo>
                <a:cubicBezTo>
                  <a:pt x="65990" y="96914"/>
                  <a:pt x="67360" y="98284"/>
                  <a:pt x="69057" y="98284"/>
                </a:cubicBezTo>
                <a:lnTo>
                  <a:pt x="121640" y="98284"/>
                </a:lnTo>
                <a:cubicBezTo>
                  <a:pt x="127414" y="98284"/>
                  <a:pt x="133155" y="96587"/>
                  <a:pt x="137950" y="93423"/>
                </a:cubicBezTo>
                <a:lnTo>
                  <a:pt x="138145" y="93293"/>
                </a:lnTo>
                <a:lnTo>
                  <a:pt x="141571" y="98512"/>
                </a:lnTo>
                <a:lnTo>
                  <a:pt x="141375" y="98642"/>
                </a:lnTo>
                <a:cubicBezTo>
                  <a:pt x="137493" y="101187"/>
                  <a:pt x="133220" y="102916"/>
                  <a:pt x="128718" y="103829"/>
                </a:cubicBezTo>
                <a:cubicBezTo>
                  <a:pt x="126402" y="104286"/>
                  <a:pt x="124021" y="104514"/>
                  <a:pt x="121640" y="104514"/>
                </a:cubicBezTo>
                <a:lnTo>
                  <a:pt x="42047" y="104514"/>
                </a:lnTo>
                <a:cubicBezTo>
                  <a:pt x="39666" y="104514"/>
                  <a:pt x="37285" y="104286"/>
                  <a:pt x="34969" y="103829"/>
                </a:cubicBezTo>
                <a:cubicBezTo>
                  <a:pt x="30467" y="102916"/>
                  <a:pt x="26194" y="101187"/>
                  <a:pt x="22312" y="98642"/>
                </a:cubicBezTo>
                <a:lnTo>
                  <a:pt x="22117" y="98512"/>
                </a:lnTo>
                <a:lnTo>
                  <a:pt x="25542" y="93293"/>
                </a:lnTo>
                <a:lnTo>
                  <a:pt x="25737" y="93423"/>
                </a:lnTo>
                <a:cubicBezTo>
                  <a:pt x="30598" y="96587"/>
                  <a:pt x="36241" y="98284"/>
                  <a:pt x="42047" y="98284"/>
                </a:cubicBezTo>
                <a:lnTo>
                  <a:pt x="57020" y="98284"/>
                </a:lnTo>
                <a:cubicBezTo>
                  <a:pt x="58683" y="98284"/>
                  <a:pt x="60053" y="96914"/>
                  <a:pt x="60053" y="95217"/>
                </a:cubicBezTo>
                <a:cubicBezTo>
                  <a:pt x="60053" y="93554"/>
                  <a:pt x="58683" y="92184"/>
                  <a:pt x="57020" y="92184"/>
                </a:cubicBezTo>
                <a:lnTo>
                  <a:pt x="42047" y="92184"/>
                </a:lnTo>
                <a:cubicBezTo>
                  <a:pt x="39438" y="92184"/>
                  <a:pt x="36828" y="91727"/>
                  <a:pt x="34349" y="90879"/>
                </a:cubicBezTo>
                <a:cubicBezTo>
                  <a:pt x="34316" y="90879"/>
                  <a:pt x="34284" y="90846"/>
                  <a:pt x="34251" y="90846"/>
                </a:cubicBezTo>
                <a:cubicBezTo>
                  <a:pt x="43711" y="85138"/>
                  <a:pt x="48082" y="77146"/>
                  <a:pt x="49713" y="73329"/>
                </a:cubicBezTo>
                <a:close/>
                <a:moveTo>
                  <a:pt x="66056" y="119617"/>
                </a:moveTo>
                <a:lnTo>
                  <a:pt x="66056" y="131719"/>
                </a:lnTo>
                <a:lnTo>
                  <a:pt x="53040" y="131719"/>
                </a:lnTo>
                <a:lnTo>
                  <a:pt x="53040" y="119617"/>
                </a:lnTo>
                <a:close/>
                <a:moveTo>
                  <a:pt x="110647" y="119617"/>
                </a:moveTo>
                <a:lnTo>
                  <a:pt x="110647" y="131719"/>
                </a:lnTo>
                <a:lnTo>
                  <a:pt x="97632" y="131719"/>
                </a:lnTo>
                <a:lnTo>
                  <a:pt x="97632" y="119617"/>
                </a:lnTo>
                <a:close/>
                <a:moveTo>
                  <a:pt x="126272" y="110386"/>
                </a:moveTo>
                <a:lnTo>
                  <a:pt x="126272" y="131719"/>
                </a:lnTo>
                <a:lnTo>
                  <a:pt x="116779" y="131719"/>
                </a:lnTo>
                <a:lnTo>
                  <a:pt x="116779" y="116551"/>
                </a:lnTo>
                <a:cubicBezTo>
                  <a:pt x="116779" y="114855"/>
                  <a:pt x="115409" y="113485"/>
                  <a:pt x="113713" y="113485"/>
                </a:cubicBezTo>
                <a:lnTo>
                  <a:pt x="94565" y="113485"/>
                </a:lnTo>
                <a:cubicBezTo>
                  <a:pt x="92869" y="113485"/>
                  <a:pt x="91499" y="114855"/>
                  <a:pt x="91499" y="116551"/>
                </a:cubicBezTo>
                <a:lnTo>
                  <a:pt x="91499" y="131719"/>
                </a:lnTo>
                <a:lnTo>
                  <a:pt x="72188" y="131719"/>
                </a:lnTo>
                <a:lnTo>
                  <a:pt x="72188" y="116551"/>
                </a:lnTo>
                <a:cubicBezTo>
                  <a:pt x="72188" y="114855"/>
                  <a:pt x="70818" y="113485"/>
                  <a:pt x="69122" y="113485"/>
                </a:cubicBezTo>
                <a:lnTo>
                  <a:pt x="49974" y="113485"/>
                </a:lnTo>
                <a:cubicBezTo>
                  <a:pt x="48278" y="113485"/>
                  <a:pt x="46908" y="114855"/>
                  <a:pt x="46908" y="116551"/>
                </a:cubicBezTo>
                <a:lnTo>
                  <a:pt x="46908" y="131719"/>
                </a:lnTo>
                <a:lnTo>
                  <a:pt x="37415" y="131719"/>
                </a:lnTo>
                <a:lnTo>
                  <a:pt x="37415" y="110386"/>
                </a:lnTo>
                <a:cubicBezTo>
                  <a:pt x="37676" y="110418"/>
                  <a:pt x="37937" y="110451"/>
                  <a:pt x="38198" y="110451"/>
                </a:cubicBezTo>
                <a:cubicBezTo>
                  <a:pt x="39470" y="110581"/>
                  <a:pt x="40743" y="110647"/>
                  <a:pt x="42047" y="110647"/>
                </a:cubicBezTo>
                <a:lnTo>
                  <a:pt x="121640" y="110647"/>
                </a:lnTo>
                <a:cubicBezTo>
                  <a:pt x="123173" y="110647"/>
                  <a:pt x="124739" y="110549"/>
                  <a:pt x="126272" y="110386"/>
                </a:cubicBezTo>
                <a:close/>
                <a:moveTo>
                  <a:pt x="127414" y="137852"/>
                </a:moveTo>
                <a:cubicBezTo>
                  <a:pt x="128262" y="139483"/>
                  <a:pt x="129762" y="141994"/>
                  <a:pt x="131915" y="144473"/>
                </a:cubicBezTo>
                <a:cubicBezTo>
                  <a:pt x="134459" y="147377"/>
                  <a:pt x="137297" y="149595"/>
                  <a:pt x="140364" y="151063"/>
                </a:cubicBezTo>
                <a:cubicBezTo>
                  <a:pt x="138928" y="151324"/>
                  <a:pt x="137493" y="151454"/>
                  <a:pt x="136058" y="151454"/>
                </a:cubicBezTo>
                <a:lnTo>
                  <a:pt x="27629" y="151454"/>
                </a:lnTo>
                <a:cubicBezTo>
                  <a:pt x="26227" y="151454"/>
                  <a:pt x="24824" y="151324"/>
                  <a:pt x="23421" y="151063"/>
                </a:cubicBezTo>
                <a:lnTo>
                  <a:pt x="23389" y="151063"/>
                </a:lnTo>
                <a:cubicBezTo>
                  <a:pt x="30467" y="147670"/>
                  <a:pt x="34610" y="141114"/>
                  <a:pt x="36306" y="137852"/>
                </a:cubicBezTo>
                <a:close/>
                <a:moveTo>
                  <a:pt x="152563" y="152596"/>
                </a:moveTo>
                <a:lnTo>
                  <a:pt x="155956" y="157815"/>
                </a:lnTo>
                <a:lnTo>
                  <a:pt x="155793" y="157913"/>
                </a:lnTo>
                <a:cubicBezTo>
                  <a:pt x="153803" y="159218"/>
                  <a:pt x="151715" y="160294"/>
                  <a:pt x="149530" y="161175"/>
                </a:cubicBezTo>
                <a:cubicBezTo>
                  <a:pt x="145322" y="162904"/>
                  <a:pt x="140657" y="163784"/>
                  <a:pt x="136090" y="163817"/>
                </a:cubicBezTo>
                <a:lnTo>
                  <a:pt x="27597" y="163817"/>
                </a:lnTo>
                <a:cubicBezTo>
                  <a:pt x="23030" y="163784"/>
                  <a:pt x="18365" y="162936"/>
                  <a:pt x="14157" y="161175"/>
                </a:cubicBezTo>
                <a:cubicBezTo>
                  <a:pt x="11972" y="160294"/>
                  <a:pt x="9884" y="159218"/>
                  <a:pt x="7894" y="157913"/>
                </a:cubicBezTo>
                <a:lnTo>
                  <a:pt x="7731" y="157815"/>
                </a:lnTo>
                <a:lnTo>
                  <a:pt x="11124" y="152596"/>
                </a:lnTo>
                <a:lnTo>
                  <a:pt x="11319" y="152694"/>
                </a:lnTo>
                <a:cubicBezTo>
                  <a:pt x="13048" y="153835"/>
                  <a:pt x="14842" y="154749"/>
                  <a:pt x="16734" y="155499"/>
                </a:cubicBezTo>
                <a:cubicBezTo>
                  <a:pt x="20192" y="156869"/>
                  <a:pt x="23878" y="157554"/>
                  <a:pt x="27629" y="157554"/>
                </a:cubicBezTo>
                <a:lnTo>
                  <a:pt x="136058" y="157554"/>
                </a:lnTo>
                <a:cubicBezTo>
                  <a:pt x="141831" y="157554"/>
                  <a:pt x="147540" y="155858"/>
                  <a:pt x="152368" y="152694"/>
                </a:cubicBezTo>
                <a:lnTo>
                  <a:pt x="152563" y="152596"/>
                </a:lnTo>
                <a:close/>
                <a:moveTo>
                  <a:pt x="91499" y="183161"/>
                </a:moveTo>
                <a:lnTo>
                  <a:pt x="91499" y="202667"/>
                </a:lnTo>
                <a:lnTo>
                  <a:pt x="72188" y="202667"/>
                </a:lnTo>
                <a:lnTo>
                  <a:pt x="72188" y="183161"/>
                </a:lnTo>
                <a:close/>
                <a:moveTo>
                  <a:pt x="147638" y="168286"/>
                </a:moveTo>
                <a:lnTo>
                  <a:pt x="147638" y="202667"/>
                </a:lnTo>
                <a:lnTo>
                  <a:pt x="97632" y="202667"/>
                </a:lnTo>
                <a:lnTo>
                  <a:pt x="97632" y="180094"/>
                </a:lnTo>
                <a:cubicBezTo>
                  <a:pt x="97632" y="178431"/>
                  <a:pt x="96262" y="177061"/>
                  <a:pt x="94565" y="177061"/>
                </a:cubicBezTo>
                <a:lnTo>
                  <a:pt x="69122" y="177061"/>
                </a:lnTo>
                <a:cubicBezTo>
                  <a:pt x="67426" y="177061"/>
                  <a:pt x="66056" y="178431"/>
                  <a:pt x="66056" y="180094"/>
                </a:cubicBezTo>
                <a:lnTo>
                  <a:pt x="66056" y="202667"/>
                </a:lnTo>
                <a:lnTo>
                  <a:pt x="16049" y="202667"/>
                </a:lnTo>
                <a:lnTo>
                  <a:pt x="16049" y="168286"/>
                </a:lnTo>
                <a:cubicBezTo>
                  <a:pt x="16115" y="168319"/>
                  <a:pt x="16212" y="168351"/>
                  <a:pt x="16278" y="168351"/>
                </a:cubicBezTo>
                <a:cubicBezTo>
                  <a:pt x="19964" y="169395"/>
                  <a:pt x="23813" y="169917"/>
                  <a:pt x="27629" y="169917"/>
                </a:cubicBezTo>
                <a:lnTo>
                  <a:pt x="136058" y="169917"/>
                </a:lnTo>
                <a:cubicBezTo>
                  <a:pt x="139972" y="169917"/>
                  <a:pt x="143887" y="169362"/>
                  <a:pt x="147638" y="168286"/>
                </a:cubicBezTo>
                <a:close/>
                <a:moveTo>
                  <a:pt x="81844" y="0"/>
                </a:moveTo>
                <a:cubicBezTo>
                  <a:pt x="74961" y="0"/>
                  <a:pt x="69350" y="5611"/>
                  <a:pt x="69350" y="12493"/>
                </a:cubicBezTo>
                <a:cubicBezTo>
                  <a:pt x="69350" y="13081"/>
                  <a:pt x="69383" y="13668"/>
                  <a:pt x="69481" y="14222"/>
                </a:cubicBezTo>
                <a:cubicBezTo>
                  <a:pt x="59727" y="24954"/>
                  <a:pt x="48017" y="27760"/>
                  <a:pt x="44559" y="28379"/>
                </a:cubicBezTo>
                <a:lnTo>
                  <a:pt x="42830" y="27238"/>
                </a:lnTo>
                <a:cubicBezTo>
                  <a:pt x="42337" y="26909"/>
                  <a:pt x="41759" y="26732"/>
                  <a:pt x="41182" y="26732"/>
                </a:cubicBezTo>
                <a:cubicBezTo>
                  <a:pt x="40957" y="26732"/>
                  <a:pt x="40733" y="26759"/>
                  <a:pt x="40514" y="26814"/>
                </a:cubicBezTo>
                <a:cubicBezTo>
                  <a:pt x="39731" y="26977"/>
                  <a:pt x="39014" y="27433"/>
                  <a:pt x="38590" y="28118"/>
                </a:cubicBezTo>
                <a:lnTo>
                  <a:pt x="31805" y="38459"/>
                </a:lnTo>
                <a:cubicBezTo>
                  <a:pt x="30891" y="39861"/>
                  <a:pt x="31283" y="41753"/>
                  <a:pt x="32685" y="42699"/>
                </a:cubicBezTo>
                <a:lnTo>
                  <a:pt x="35426" y="44461"/>
                </a:lnTo>
                <a:cubicBezTo>
                  <a:pt x="38296" y="46353"/>
                  <a:pt x="41362" y="47853"/>
                  <a:pt x="44526" y="48962"/>
                </a:cubicBezTo>
                <a:lnTo>
                  <a:pt x="44526" y="69774"/>
                </a:lnTo>
                <a:cubicBezTo>
                  <a:pt x="43809" y="71862"/>
                  <a:pt x="39764" y="81843"/>
                  <a:pt x="27695" y="87389"/>
                </a:cubicBezTo>
                <a:lnTo>
                  <a:pt x="26357" y="86508"/>
                </a:lnTo>
                <a:cubicBezTo>
                  <a:pt x="25848" y="86193"/>
                  <a:pt x="25249" y="86022"/>
                  <a:pt x="24653" y="86022"/>
                </a:cubicBezTo>
                <a:cubicBezTo>
                  <a:pt x="24447" y="86022"/>
                  <a:pt x="24242" y="86042"/>
                  <a:pt x="24041" y="86084"/>
                </a:cubicBezTo>
                <a:cubicBezTo>
                  <a:pt x="23258" y="86247"/>
                  <a:pt x="22541" y="86704"/>
                  <a:pt x="22117" y="87389"/>
                </a:cubicBezTo>
                <a:lnTo>
                  <a:pt x="15332" y="97729"/>
                </a:lnTo>
                <a:cubicBezTo>
                  <a:pt x="14418" y="99132"/>
                  <a:pt x="14810" y="101024"/>
                  <a:pt x="16212" y="101970"/>
                </a:cubicBezTo>
                <a:lnTo>
                  <a:pt x="18952" y="103764"/>
                </a:lnTo>
                <a:cubicBezTo>
                  <a:pt x="22769" y="106276"/>
                  <a:pt x="26944" y="108102"/>
                  <a:pt x="31315" y="109244"/>
                </a:cubicBezTo>
                <a:lnTo>
                  <a:pt x="31315" y="134133"/>
                </a:lnTo>
                <a:cubicBezTo>
                  <a:pt x="30141" y="136547"/>
                  <a:pt x="24530" y="147050"/>
                  <a:pt x="13929" y="147083"/>
                </a:cubicBezTo>
                <a:lnTo>
                  <a:pt x="11939" y="145778"/>
                </a:lnTo>
                <a:cubicBezTo>
                  <a:pt x="11415" y="145445"/>
                  <a:pt x="10831" y="145285"/>
                  <a:pt x="10255" y="145285"/>
                </a:cubicBezTo>
                <a:cubicBezTo>
                  <a:pt x="9253" y="145285"/>
                  <a:pt x="8279" y="145768"/>
                  <a:pt x="7699" y="146659"/>
                </a:cubicBezTo>
                <a:lnTo>
                  <a:pt x="914" y="156999"/>
                </a:lnTo>
                <a:cubicBezTo>
                  <a:pt x="0" y="158402"/>
                  <a:pt x="392" y="160327"/>
                  <a:pt x="1794" y="161240"/>
                </a:cubicBezTo>
                <a:lnTo>
                  <a:pt x="4534" y="163034"/>
                </a:lnTo>
                <a:cubicBezTo>
                  <a:pt x="6263" y="164176"/>
                  <a:pt x="8090" y="165154"/>
                  <a:pt x="9917" y="166035"/>
                </a:cubicBezTo>
                <a:lnTo>
                  <a:pt x="9917" y="205701"/>
                </a:lnTo>
                <a:cubicBezTo>
                  <a:pt x="9917" y="207397"/>
                  <a:pt x="11287" y="208767"/>
                  <a:pt x="12983" y="208767"/>
                </a:cubicBezTo>
                <a:lnTo>
                  <a:pt x="150704" y="208767"/>
                </a:lnTo>
                <a:cubicBezTo>
                  <a:pt x="152400" y="208767"/>
                  <a:pt x="153770" y="207397"/>
                  <a:pt x="153770" y="205701"/>
                </a:cubicBezTo>
                <a:lnTo>
                  <a:pt x="153770" y="166035"/>
                </a:lnTo>
                <a:cubicBezTo>
                  <a:pt x="155597" y="165154"/>
                  <a:pt x="157424" y="164176"/>
                  <a:pt x="159153" y="163034"/>
                </a:cubicBezTo>
                <a:lnTo>
                  <a:pt x="161893" y="161240"/>
                </a:lnTo>
                <a:cubicBezTo>
                  <a:pt x="162545" y="160783"/>
                  <a:pt x="163034" y="160098"/>
                  <a:pt x="163198" y="159315"/>
                </a:cubicBezTo>
                <a:cubicBezTo>
                  <a:pt x="163361" y="158500"/>
                  <a:pt x="163198" y="157684"/>
                  <a:pt x="162773" y="156999"/>
                </a:cubicBezTo>
                <a:lnTo>
                  <a:pt x="155989" y="146659"/>
                </a:lnTo>
                <a:cubicBezTo>
                  <a:pt x="155409" y="145768"/>
                  <a:pt x="154434" y="145285"/>
                  <a:pt x="153432" y="145285"/>
                </a:cubicBezTo>
                <a:cubicBezTo>
                  <a:pt x="152856" y="145285"/>
                  <a:pt x="152272" y="145445"/>
                  <a:pt x="151748" y="145778"/>
                </a:cubicBezTo>
                <a:lnTo>
                  <a:pt x="149758" y="147083"/>
                </a:lnTo>
                <a:cubicBezTo>
                  <a:pt x="139157" y="147050"/>
                  <a:pt x="133513" y="136547"/>
                  <a:pt x="132372" y="134133"/>
                </a:cubicBezTo>
                <a:lnTo>
                  <a:pt x="132372" y="109244"/>
                </a:lnTo>
                <a:cubicBezTo>
                  <a:pt x="136743" y="108102"/>
                  <a:pt x="140918" y="106276"/>
                  <a:pt x="144735" y="103764"/>
                </a:cubicBezTo>
                <a:lnTo>
                  <a:pt x="147475" y="101970"/>
                </a:lnTo>
                <a:cubicBezTo>
                  <a:pt x="148877" y="101024"/>
                  <a:pt x="149269" y="99132"/>
                  <a:pt x="148355" y="97729"/>
                </a:cubicBezTo>
                <a:lnTo>
                  <a:pt x="141571" y="87389"/>
                </a:lnTo>
                <a:cubicBezTo>
                  <a:pt x="140991" y="86498"/>
                  <a:pt x="140016" y="86015"/>
                  <a:pt x="139014" y="86015"/>
                </a:cubicBezTo>
                <a:cubicBezTo>
                  <a:pt x="138439" y="86015"/>
                  <a:pt x="137854" y="86175"/>
                  <a:pt x="137330" y="86508"/>
                </a:cubicBezTo>
                <a:lnTo>
                  <a:pt x="135993" y="87389"/>
                </a:lnTo>
                <a:cubicBezTo>
                  <a:pt x="123923" y="81843"/>
                  <a:pt x="119878" y="71862"/>
                  <a:pt x="119161" y="69774"/>
                </a:cubicBezTo>
                <a:lnTo>
                  <a:pt x="119161" y="48962"/>
                </a:lnTo>
                <a:cubicBezTo>
                  <a:pt x="122325" y="47853"/>
                  <a:pt x="125391" y="46353"/>
                  <a:pt x="128262" y="44461"/>
                </a:cubicBezTo>
                <a:lnTo>
                  <a:pt x="131002" y="42699"/>
                </a:lnTo>
                <a:cubicBezTo>
                  <a:pt x="132404" y="41753"/>
                  <a:pt x="132796" y="39861"/>
                  <a:pt x="131882" y="38459"/>
                </a:cubicBezTo>
                <a:lnTo>
                  <a:pt x="125098" y="28118"/>
                </a:lnTo>
                <a:cubicBezTo>
                  <a:pt x="124518" y="27228"/>
                  <a:pt x="123543" y="26745"/>
                  <a:pt x="122541" y="26745"/>
                </a:cubicBezTo>
                <a:cubicBezTo>
                  <a:pt x="121965" y="26745"/>
                  <a:pt x="121381" y="26904"/>
                  <a:pt x="120857" y="27238"/>
                </a:cubicBezTo>
                <a:lnTo>
                  <a:pt x="119128" y="28379"/>
                </a:lnTo>
                <a:cubicBezTo>
                  <a:pt x="115670" y="27760"/>
                  <a:pt x="103960" y="24954"/>
                  <a:pt x="94206" y="14222"/>
                </a:cubicBezTo>
                <a:cubicBezTo>
                  <a:pt x="94304" y="13668"/>
                  <a:pt x="94337" y="13081"/>
                  <a:pt x="94337" y="12493"/>
                </a:cubicBezTo>
                <a:cubicBezTo>
                  <a:pt x="94337" y="5611"/>
                  <a:pt x="88726" y="0"/>
                  <a:pt x="818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197" name="Google Shape;5197;p120"/>
          <p:cNvGrpSpPr/>
          <p:nvPr/>
        </p:nvGrpSpPr>
        <p:grpSpPr>
          <a:xfrm>
            <a:off x="5524954" y="2683858"/>
            <a:ext cx="489825" cy="484564"/>
            <a:chOff x="1180825" y="256375"/>
            <a:chExt cx="5238775" cy="5182500"/>
          </a:xfrm>
        </p:grpSpPr>
        <p:sp>
          <p:nvSpPr>
            <p:cNvPr id="5198" name="Google Shape;5198;p120"/>
            <p:cNvSpPr/>
            <p:nvPr/>
          </p:nvSpPr>
          <p:spPr>
            <a:xfrm>
              <a:off x="3795300" y="1984100"/>
              <a:ext cx="887300" cy="887275"/>
            </a:xfrm>
            <a:custGeom>
              <a:avLst/>
              <a:gdLst/>
              <a:ahLst/>
              <a:cxnLst/>
              <a:rect l="l" t="t" r="r" b="b"/>
              <a:pathLst>
                <a:path w="35492" h="35491" extrusionOk="0">
                  <a:moveTo>
                    <a:pt x="17746" y="6100"/>
                  </a:moveTo>
                  <a:cubicBezTo>
                    <a:pt x="20845" y="6100"/>
                    <a:pt x="23781" y="7307"/>
                    <a:pt x="25966" y="9525"/>
                  </a:cubicBezTo>
                  <a:cubicBezTo>
                    <a:pt x="28152" y="11711"/>
                    <a:pt x="29391" y="14614"/>
                    <a:pt x="29391" y="17745"/>
                  </a:cubicBezTo>
                  <a:cubicBezTo>
                    <a:pt x="29391" y="20844"/>
                    <a:pt x="28152" y="23747"/>
                    <a:pt x="25966" y="25966"/>
                  </a:cubicBezTo>
                  <a:cubicBezTo>
                    <a:pt x="23781" y="28151"/>
                    <a:pt x="20845" y="29358"/>
                    <a:pt x="17746" y="29358"/>
                  </a:cubicBezTo>
                  <a:cubicBezTo>
                    <a:pt x="14647" y="29358"/>
                    <a:pt x="11711" y="28151"/>
                    <a:pt x="9526" y="25966"/>
                  </a:cubicBezTo>
                  <a:cubicBezTo>
                    <a:pt x="7340" y="23747"/>
                    <a:pt x="6133" y="20844"/>
                    <a:pt x="6133" y="17745"/>
                  </a:cubicBezTo>
                  <a:cubicBezTo>
                    <a:pt x="6133" y="14614"/>
                    <a:pt x="7340" y="11711"/>
                    <a:pt x="9526" y="9525"/>
                  </a:cubicBezTo>
                  <a:cubicBezTo>
                    <a:pt x="11711" y="7307"/>
                    <a:pt x="14647" y="6100"/>
                    <a:pt x="17746" y="6100"/>
                  </a:cubicBezTo>
                  <a:close/>
                  <a:moveTo>
                    <a:pt x="17746" y="0"/>
                  </a:moveTo>
                  <a:cubicBezTo>
                    <a:pt x="13016" y="0"/>
                    <a:pt x="8547" y="1827"/>
                    <a:pt x="5187" y="5187"/>
                  </a:cubicBezTo>
                  <a:cubicBezTo>
                    <a:pt x="1860" y="8547"/>
                    <a:pt x="1" y="12983"/>
                    <a:pt x="1" y="17745"/>
                  </a:cubicBezTo>
                  <a:cubicBezTo>
                    <a:pt x="1" y="22475"/>
                    <a:pt x="1860" y="26944"/>
                    <a:pt x="5187" y="30271"/>
                  </a:cubicBezTo>
                  <a:cubicBezTo>
                    <a:pt x="8547" y="33631"/>
                    <a:pt x="13016" y="35491"/>
                    <a:pt x="17746" y="35491"/>
                  </a:cubicBezTo>
                  <a:cubicBezTo>
                    <a:pt x="22476" y="35491"/>
                    <a:pt x="26945" y="33631"/>
                    <a:pt x="30305" y="30271"/>
                  </a:cubicBezTo>
                  <a:cubicBezTo>
                    <a:pt x="33632" y="26944"/>
                    <a:pt x="35491" y="22475"/>
                    <a:pt x="35491" y="17745"/>
                  </a:cubicBezTo>
                  <a:cubicBezTo>
                    <a:pt x="35491" y="12983"/>
                    <a:pt x="33632" y="8547"/>
                    <a:pt x="30305" y="5187"/>
                  </a:cubicBezTo>
                  <a:cubicBezTo>
                    <a:pt x="26945" y="1827"/>
                    <a:pt x="22476" y="0"/>
                    <a:pt x="177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120"/>
            <p:cNvSpPr/>
            <p:nvPr/>
          </p:nvSpPr>
          <p:spPr>
            <a:xfrm>
              <a:off x="1618750" y="3220725"/>
              <a:ext cx="207975" cy="317725"/>
            </a:xfrm>
            <a:custGeom>
              <a:avLst/>
              <a:gdLst/>
              <a:ahLst/>
              <a:cxnLst/>
              <a:rect l="l" t="t" r="r" b="b"/>
              <a:pathLst>
                <a:path w="8319" h="12709" extrusionOk="0">
                  <a:moveTo>
                    <a:pt x="4958" y="1"/>
                  </a:moveTo>
                  <a:cubicBezTo>
                    <a:pt x="3565" y="1"/>
                    <a:pt x="2325" y="946"/>
                    <a:pt x="1990" y="2368"/>
                  </a:cubicBezTo>
                  <a:cubicBezTo>
                    <a:pt x="1990" y="2368"/>
                    <a:pt x="424" y="8957"/>
                    <a:pt x="424" y="8957"/>
                  </a:cubicBezTo>
                  <a:cubicBezTo>
                    <a:pt x="0" y="10849"/>
                    <a:pt x="1501" y="12709"/>
                    <a:pt x="3426" y="12709"/>
                  </a:cubicBezTo>
                  <a:cubicBezTo>
                    <a:pt x="4796" y="12709"/>
                    <a:pt x="6068" y="11763"/>
                    <a:pt x="6394" y="10360"/>
                  </a:cubicBezTo>
                  <a:lnTo>
                    <a:pt x="7927" y="3771"/>
                  </a:lnTo>
                  <a:cubicBezTo>
                    <a:pt x="8318" y="2107"/>
                    <a:pt x="7307" y="476"/>
                    <a:pt x="5676" y="85"/>
                  </a:cubicBezTo>
                  <a:cubicBezTo>
                    <a:pt x="5435" y="28"/>
                    <a:pt x="5194" y="1"/>
                    <a:pt x="49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120"/>
            <p:cNvSpPr/>
            <p:nvPr/>
          </p:nvSpPr>
          <p:spPr>
            <a:xfrm>
              <a:off x="1245250" y="3408500"/>
              <a:ext cx="303400" cy="259900"/>
            </a:xfrm>
            <a:custGeom>
              <a:avLst/>
              <a:gdLst/>
              <a:ahLst/>
              <a:cxnLst/>
              <a:rect l="l" t="t" r="r" b="b"/>
              <a:pathLst>
                <a:path w="12136" h="10396" extrusionOk="0">
                  <a:moveTo>
                    <a:pt x="3424" y="0"/>
                  </a:moveTo>
                  <a:cubicBezTo>
                    <a:pt x="2537" y="0"/>
                    <a:pt x="1667" y="383"/>
                    <a:pt x="1077" y="1120"/>
                  </a:cubicBezTo>
                  <a:cubicBezTo>
                    <a:pt x="1" y="2425"/>
                    <a:pt x="196" y="4349"/>
                    <a:pt x="1501" y="5426"/>
                  </a:cubicBezTo>
                  <a:cubicBezTo>
                    <a:pt x="1501" y="5426"/>
                    <a:pt x="6753" y="9699"/>
                    <a:pt x="6753" y="9699"/>
                  </a:cubicBezTo>
                  <a:cubicBezTo>
                    <a:pt x="7321" y="10168"/>
                    <a:pt x="8012" y="10395"/>
                    <a:pt x="8698" y="10395"/>
                  </a:cubicBezTo>
                  <a:cubicBezTo>
                    <a:pt x="9588" y="10395"/>
                    <a:pt x="10469" y="10012"/>
                    <a:pt x="11059" y="9275"/>
                  </a:cubicBezTo>
                  <a:cubicBezTo>
                    <a:pt x="12135" y="7970"/>
                    <a:pt x="11939" y="6046"/>
                    <a:pt x="10635" y="4969"/>
                  </a:cubicBezTo>
                  <a:lnTo>
                    <a:pt x="5383" y="696"/>
                  </a:lnTo>
                  <a:cubicBezTo>
                    <a:pt x="4801" y="228"/>
                    <a:pt x="4107" y="0"/>
                    <a:pt x="34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120"/>
            <p:cNvSpPr/>
            <p:nvPr/>
          </p:nvSpPr>
          <p:spPr>
            <a:xfrm>
              <a:off x="1180825" y="3786900"/>
              <a:ext cx="331925" cy="210850"/>
            </a:xfrm>
            <a:custGeom>
              <a:avLst/>
              <a:gdLst/>
              <a:ahLst/>
              <a:cxnLst/>
              <a:rect l="l" t="t" r="r" b="b"/>
              <a:pathLst>
                <a:path w="13277" h="8434" extrusionOk="0">
                  <a:moveTo>
                    <a:pt x="9801" y="0"/>
                  </a:moveTo>
                  <a:cubicBezTo>
                    <a:pt x="9460" y="0"/>
                    <a:pt x="9114" y="56"/>
                    <a:pt x="8775" y="174"/>
                  </a:cubicBezTo>
                  <a:lnTo>
                    <a:pt x="2414" y="2490"/>
                  </a:lnTo>
                  <a:cubicBezTo>
                    <a:pt x="816" y="3077"/>
                    <a:pt x="1" y="4838"/>
                    <a:pt x="588" y="6404"/>
                  </a:cubicBezTo>
                  <a:cubicBezTo>
                    <a:pt x="1027" y="7644"/>
                    <a:pt x="2243" y="8434"/>
                    <a:pt x="3507" y="8434"/>
                  </a:cubicBezTo>
                  <a:cubicBezTo>
                    <a:pt x="3840" y="8434"/>
                    <a:pt x="4176" y="8379"/>
                    <a:pt x="4502" y="8263"/>
                  </a:cubicBezTo>
                  <a:lnTo>
                    <a:pt x="10863" y="5947"/>
                  </a:lnTo>
                  <a:cubicBezTo>
                    <a:pt x="12461" y="5360"/>
                    <a:pt x="13277" y="3599"/>
                    <a:pt x="12690" y="2033"/>
                  </a:cubicBezTo>
                  <a:cubicBezTo>
                    <a:pt x="12253" y="774"/>
                    <a:pt x="11066" y="0"/>
                    <a:pt x="98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120"/>
            <p:cNvSpPr/>
            <p:nvPr/>
          </p:nvSpPr>
          <p:spPr>
            <a:xfrm>
              <a:off x="5773700" y="3220725"/>
              <a:ext cx="207175" cy="317900"/>
            </a:xfrm>
            <a:custGeom>
              <a:avLst/>
              <a:gdLst/>
              <a:ahLst/>
              <a:cxnLst/>
              <a:rect l="l" t="t" r="r" b="b"/>
              <a:pathLst>
                <a:path w="8287" h="12716" extrusionOk="0">
                  <a:moveTo>
                    <a:pt x="3362" y="1"/>
                  </a:moveTo>
                  <a:cubicBezTo>
                    <a:pt x="3125" y="1"/>
                    <a:pt x="2884" y="28"/>
                    <a:pt x="2643" y="85"/>
                  </a:cubicBezTo>
                  <a:cubicBezTo>
                    <a:pt x="1012" y="476"/>
                    <a:pt x="1" y="2107"/>
                    <a:pt x="392" y="3771"/>
                  </a:cubicBezTo>
                  <a:cubicBezTo>
                    <a:pt x="392" y="3771"/>
                    <a:pt x="1925" y="10360"/>
                    <a:pt x="1925" y="10360"/>
                  </a:cubicBezTo>
                  <a:cubicBezTo>
                    <a:pt x="2263" y="11769"/>
                    <a:pt x="3576" y="12716"/>
                    <a:pt x="4957" y="12716"/>
                  </a:cubicBezTo>
                  <a:cubicBezTo>
                    <a:pt x="5175" y="12716"/>
                    <a:pt x="5394" y="12692"/>
                    <a:pt x="5611" y="12643"/>
                  </a:cubicBezTo>
                  <a:cubicBezTo>
                    <a:pt x="7242" y="12252"/>
                    <a:pt x="8286" y="10621"/>
                    <a:pt x="7895" y="8957"/>
                  </a:cubicBezTo>
                  <a:lnTo>
                    <a:pt x="6329" y="2368"/>
                  </a:lnTo>
                  <a:cubicBezTo>
                    <a:pt x="5994" y="946"/>
                    <a:pt x="4754" y="1"/>
                    <a:pt x="33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120"/>
            <p:cNvSpPr/>
            <p:nvPr/>
          </p:nvSpPr>
          <p:spPr>
            <a:xfrm>
              <a:off x="6051800" y="3408500"/>
              <a:ext cx="303375" cy="260425"/>
            </a:xfrm>
            <a:custGeom>
              <a:avLst/>
              <a:gdLst/>
              <a:ahLst/>
              <a:cxnLst/>
              <a:rect l="l" t="t" r="r" b="b"/>
              <a:pathLst>
                <a:path w="12135" h="10417" extrusionOk="0">
                  <a:moveTo>
                    <a:pt x="8711" y="0"/>
                  </a:moveTo>
                  <a:cubicBezTo>
                    <a:pt x="8028" y="0"/>
                    <a:pt x="7334" y="228"/>
                    <a:pt x="6752" y="696"/>
                  </a:cubicBezTo>
                  <a:lnTo>
                    <a:pt x="1501" y="4969"/>
                  </a:lnTo>
                  <a:cubicBezTo>
                    <a:pt x="196" y="6046"/>
                    <a:pt x="0" y="7970"/>
                    <a:pt x="1076" y="9275"/>
                  </a:cubicBezTo>
                  <a:cubicBezTo>
                    <a:pt x="1664" y="10025"/>
                    <a:pt x="2544" y="10417"/>
                    <a:pt x="3458" y="10417"/>
                  </a:cubicBezTo>
                  <a:cubicBezTo>
                    <a:pt x="4110" y="10417"/>
                    <a:pt x="4795" y="10188"/>
                    <a:pt x="5382" y="9699"/>
                  </a:cubicBezTo>
                  <a:lnTo>
                    <a:pt x="10634" y="5426"/>
                  </a:lnTo>
                  <a:cubicBezTo>
                    <a:pt x="11939" y="4349"/>
                    <a:pt x="12135" y="2425"/>
                    <a:pt x="11058" y="1120"/>
                  </a:cubicBezTo>
                  <a:cubicBezTo>
                    <a:pt x="10469" y="383"/>
                    <a:pt x="9598" y="0"/>
                    <a:pt x="87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120"/>
            <p:cNvSpPr/>
            <p:nvPr/>
          </p:nvSpPr>
          <p:spPr>
            <a:xfrm>
              <a:off x="6087675" y="3786900"/>
              <a:ext cx="331925" cy="210950"/>
            </a:xfrm>
            <a:custGeom>
              <a:avLst/>
              <a:gdLst/>
              <a:ahLst/>
              <a:cxnLst/>
              <a:rect l="l" t="t" r="r" b="b"/>
              <a:pathLst>
                <a:path w="13277" h="8438" extrusionOk="0">
                  <a:moveTo>
                    <a:pt x="3476" y="0"/>
                  </a:moveTo>
                  <a:cubicBezTo>
                    <a:pt x="2211" y="0"/>
                    <a:pt x="1024" y="774"/>
                    <a:pt x="587" y="2033"/>
                  </a:cubicBezTo>
                  <a:cubicBezTo>
                    <a:pt x="0" y="3599"/>
                    <a:pt x="816" y="5360"/>
                    <a:pt x="2414" y="5947"/>
                  </a:cubicBezTo>
                  <a:lnTo>
                    <a:pt x="8775" y="8263"/>
                  </a:lnTo>
                  <a:cubicBezTo>
                    <a:pt x="9107" y="8381"/>
                    <a:pt x="9449" y="8437"/>
                    <a:pt x="9788" y="8437"/>
                  </a:cubicBezTo>
                  <a:cubicBezTo>
                    <a:pt x="11046" y="8437"/>
                    <a:pt x="12252" y="7664"/>
                    <a:pt x="12689" y="6404"/>
                  </a:cubicBezTo>
                  <a:cubicBezTo>
                    <a:pt x="13277" y="4838"/>
                    <a:pt x="12461" y="3077"/>
                    <a:pt x="10863" y="2490"/>
                  </a:cubicBezTo>
                  <a:lnTo>
                    <a:pt x="4502" y="174"/>
                  </a:lnTo>
                  <a:cubicBezTo>
                    <a:pt x="4163" y="56"/>
                    <a:pt x="3817" y="0"/>
                    <a:pt x="34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120"/>
            <p:cNvSpPr/>
            <p:nvPr/>
          </p:nvSpPr>
          <p:spPr>
            <a:xfrm>
              <a:off x="1183625" y="256375"/>
              <a:ext cx="5233175" cy="5182500"/>
            </a:xfrm>
            <a:custGeom>
              <a:avLst/>
              <a:gdLst/>
              <a:ahLst/>
              <a:cxnLst/>
              <a:rect l="l" t="t" r="r" b="b"/>
              <a:pathLst>
                <a:path w="209327" h="207300" extrusionOk="0">
                  <a:moveTo>
                    <a:pt x="202915" y="6153"/>
                  </a:moveTo>
                  <a:lnTo>
                    <a:pt x="197826" y="66532"/>
                  </a:lnTo>
                  <a:lnTo>
                    <a:pt x="148798" y="17505"/>
                  </a:lnTo>
                  <a:lnTo>
                    <a:pt x="142535" y="11241"/>
                  </a:lnTo>
                  <a:lnTo>
                    <a:pt x="202915" y="6153"/>
                  </a:lnTo>
                  <a:close/>
                  <a:moveTo>
                    <a:pt x="62714" y="23996"/>
                  </a:moveTo>
                  <a:lnTo>
                    <a:pt x="74751" y="36000"/>
                  </a:lnTo>
                  <a:lnTo>
                    <a:pt x="36292" y="74459"/>
                  </a:lnTo>
                  <a:lnTo>
                    <a:pt x="24256" y="62455"/>
                  </a:lnTo>
                  <a:lnTo>
                    <a:pt x="62714" y="23996"/>
                  </a:lnTo>
                  <a:close/>
                  <a:moveTo>
                    <a:pt x="146613" y="23996"/>
                  </a:moveTo>
                  <a:lnTo>
                    <a:pt x="185072" y="62455"/>
                  </a:lnTo>
                  <a:lnTo>
                    <a:pt x="173035" y="74459"/>
                  </a:lnTo>
                  <a:lnTo>
                    <a:pt x="134576" y="36000"/>
                  </a:lnTo>
                  <a:lnTo>
                    <a:pt x="146613" y="23996"/>
                  </a:lnTo>
                  <a:close/>
                  <a:moveTo>
                    <a:pt x="79057" y="40338"/>
                  </a:moveTo>
                  <a:lnTo>
                    <a:pt x="83167" y="44449"/>
                  </a:lnTo>
                  <a:lnTo>
                    <a:pt x="44708" y="82875"/>
                  </a:lnTo>
                  <a:lnTo>
                    <a:pt x="40598" y="78797"/>
                  </a:lnTo>
                  <a:lnTo>
                    <a:pt x="79057" y="40338"/>
                  </a:lnTo>
                  <a:close/>
                  <a:moveTo>
                    <a:pt x="130270" y="40338"/>
                  </a:moveTo>
                  <a:lnTo>
                    <a:pt x="168729" y="78797"/>
                  </a:lnTo>
                  <a:lnTo>
                    <a:pt x="164619" y="82875"/>
                  </a:lnTo>
                  <a:lnTo>
                    <a:pt x="126160" y="44449"/>
                  </a:lnTo>
                  <a:lnTo>
                    <a:pt x="130270" y="40338"/>
                  </a:lnTo>
                  <a:close/>
                  <a:moveTo>
                    <a:pt x="86723" y="75209"/>
                  </a:moveTo>
                  <a:lnTo>
                    <a:pt x="77654" y="84310"/>
                  </a:lnTo>
                  <a:lnTo>
                    <a:pt x="75469" y="86463"/>
                  </a:lnTo>
                  <a:cubicBezTo>
                    <a:pt x="75567" y="83592"/>
                    <a:pt x="76741" y="80754"/>
                    <a:pt x="78894" y="78634"/>
                  </a:cubicBezTo>
                  <a:cubicBezTo>
                    <a:pt x="80982" y="76514"/>
                    <a:pt x="83754" y="75307"/>
                    <a:pt x="86723" y="75209"/>
                  </a:cubicBezTo>
                  <a:close/>
                  <a:moveTo>
                    <a:pt x="87473" y="48754"/>
                  </a:moveTo>
                  <a:lnTo>
                    <a:pt x="100325" y="61607"/>
                  </a:lnTo>
                  <a:lnTo>
                    <a:pt x="92138" y="69827"/>
                  </a:lnTo>
                  <a:cubicBezTo>
                    <a:pt x="90507" y="69337"/>
                    <a:pt x="88810" y="69109"/>
                    <a:pt x="87114" y="69109"/>
                  </a:cubicBezTo>
                  <a:cubicBezTo>
                    <a:pt x="82352" y="69109"/>
                    <a:pt x="77915" y="70936"/>
                    <a:pt x="74555" y="74296"/>
                  </a:cubicBezTo>
                  <a:cubicBezTo>
                    <a:pt x="69891" y="78960"/>
                    <a:pt x="68260" y="85680"/>
                    <a:pt x="70087" y="91878"/>
                  </a:cubicBezTo>
                  <a:lnTo>
                    <a:pt x="69238" y="92726"/>
                  </a:lnTo>
                  <a:lnTo>
                    <a:pt x="61866" y="100065"/>
                  </a:lnTo>
                  <a:lnTo>
                    <a:pt x="49014" y="87213"/>
                  </a:lnTo>
                  <a:lnTo>
                    <a:pt x="87473" y="48754"/>
                  </a:lnTo>
                  <a:close/>
                  <a:moveTo>
                    <a:pt x="121854" y="48754"/>
                  </a:moveTo>
                  <a:lnTo>
                    <a:pt x="160313" y="87213"/>
                  </a:lnTo>
                  <a:lnTo>
                    <a:pt x="122604" y="124922"/>
                  </a:lnTo>
                  <a:lnTo>
                    <a:pt x="84146" y="86463"/>
                  </a:lnTo>
                  <a:lnTo>
                    <a:pt x="121854" y="48754"/>
                  </a:lnTo>
                  <a:close/>
                  <a:moveTo>
                    <a:pt x="79807" y="90801"/>
                  </a:moveTo>
                  <a:lnTo>
                    <a:pt x="118266" y="129260"/>
                  </a:lnTo>
                  <a:lnTo>
                    <a:pt x="114156" y="133338"/>
                  </a:lnTo>
                  <a:lnTo>
                    <a:pt x="75730" y="94879"/>
                  </a:lnTo>
                  <a:lnTo>
                    <a:pt x="75795" y="94814"/>
                  </a:lnTo>
                  <a:lnTo>
                    <a:pt x="79807" y="90801"/>
                  </a:lnTo>
                  <a:close/>
                  <a:moveTo>
                    <a:pt x="70282" y="130826"/>
                  </a:moveTo>
                  <a:lnTo>
                    <a:pt x="72761" y="133305"/>
                  </a:lnTo>
                  <a:cubicBezTo>
                    <a:pt x="69662" y="135947"/>
                    <a:pt x="66466" y="138296"/>
                    <a:pt x="63204" y="140286"/>
                  </a:cubicBezTo>
                  <a:cubicBezTo>
                    <a:pt x="54984" y="145309"/>
                    <a:pt x="46796" y="147853"/>
                    <a:pt x="38804" y="147853"/>
                  </a:cubicBezTo>
                  <a:cubicBezTo>
                    <a:pt x="32998" y="147853"/>
                    <a:pt x="27322" y="146483"/>
                    <a:pt x="21907" y="143809"/>
                  </a:cubicBezTo>
                  <a:cubicBezTo>
                    <a:pt x="20186" y="142934"/>
                    <a:pt x="21101" y="140448"/>
                    <a:pt x="22689" y="140448"/>
                  </a:cubicBezTo>
                  <a:cubicBezTo>
                    <a:pt x="22936" y="140448"/>
                    <a:pt x="23200" y="140508"/>
                    <a:pt x="23473" y="140644"/>
                  </a:cubicBezTo>
                  <a:cubicBezTo>
                    <a:pt x="28398" y="143124"/>
                    <a:pt x="33585" y="144363"/>
                    <a:pt x="38837" y="144363"/>
                  </a:cubicBezTo>
                  <a:cubicBezTo>
                    <a:pt x="46144" y="144363"/>
                    <a:pt x="53711" y="141982"/>
                    <a:pt x="61377" y="137317"/>
                  </a:cubicBezTo>
                  <a:cubicBezTo>
                    <a:pt x="64411" y="135458"/>
                    <a:pt x="67379" y="133272"/>
                    <a:pt x="70282" y="130826"/>
                  </a:cubicBezTo>
                  <a:close/>
                  <a:moveTo>
                    <a:pt x="139045" y="130826"/>
                  </a:moveTo>
                  <a:cubicBezTo>
                    <a:pt x="141948" y="133272"/>
                    <a:pt x="144916" y="135458"/>
                    <a:pt x="147950" y="137317"/>
                  </a:cubicBezTo>
                  <a:cubicBezTo>
                    <a:pt x="155616" y="141982"/>
                    <a:pt x="163184" y="144363"/>
                    <a:pt x="170490" y="144363"/>
                  </a:cubicBezTo>
                  <a:cubicBezTo>
                    <a:pt x="175775" y="144363"/>
                    <a:pt x="180929" y="143124"/>
                    <a:pt x="185854" y="140644"/>
                  </a:cubicBezTo>
                  <a:cubicBezTo>
                    <a:pt x="186083" y="140514"/>
                    <a:pt x="186344" y="140449"/>
                    <a:pt x="186637" y="140449"/>
                  </a:cubicBezTo>
                  <a:cubicBezTo>
                    <a:pt x="188170" y="140449"/>
                    <a:pt x="188953" y="142373"/>
                    <a:pt x="187877" y="143450"/>
                  </a:cubicBezTo>
                  <a:cubicBezTo>
                    <a:pt x="187746" y="143613"/>
                    <a:pt x="187583" y="143711"/>
                    <a:pt x="187420" y="143809"/>
                  </a:cubicBezTo>
                  <a:cubicBezTo>
                    <a:pt x="182005" y="146483"/>
                    <a:pt x="176329" y="147853"/>
                    <a:pt x="170523" y="147853"/>
                  </a:cubicBezTo>
                  <a:cubicBezTo>
                    <a:pt x="162531" y="147853"/>
                    <a:pt x="154344" y="145309"/>
                    <a:pt x="146123" y="140286"/>
                  </a:cubicBezTo>
                  <a:cubicBezTo>
                    <a:pt x="142861" y="138296"/>
                    <a:pt x="139665" y="135947"/>
                    <a:pt x="136566" y="133305"/>
                  </a:cubicBezTo>
                  <a:lnTo>
                    <a:pt x="139045" y="130826"/>
                  </a:lnTo>
                  <a:close/>
                  <a:moveTo>
                    <a:pt x="147461" y="108710"/>
                  </a:moveTo>
                  <a:lnTo>
                    <a:pt x="147461" y="108710"/>
                  </a:lnTo>
                  <a:cubicBezTo>
                    <a:pt x="148798" y="110145"/>
                    <a:pt x="148798" y="112428"/>
                    <a:pt x="147396" y="113831"/>
                  </a:cubicBezTo>
                  <a:lnTo>
                    <a:pt x="114123" y="147103"/>
                  </a:lnTo>
                  <a:cubicBezTo>
                    <a:pt x="113410" y="147817"/>
                    <a:pt x="112459" y="148176"/>
                    <a:pt x="111513" y="148176"/>
                  </a:cubicBezTo>
                  <a:cubicBezTo>
                    <a:pt x="110600" y="148176"/>
                    <a:pt x="109691" y="147841"/>
                    <a:pt x="109002" y="147168"/>
                  </a:cubicBezTo>
                  <a:lnTo>
                    <a:pt x="147461" y="108710"/>
                  </a:lnTo>
                  <a:close/>
                  <a:moveTo>
                    <a:pt x="71391" y="99217"/>
                  </a:moveTo>
                  <a:lnTo>
                    <a:pt x="109850" y="137676"/>
                  </a:lnTo>
                  <a:lnTo>
                    <a:pt x="100423" y="147103"/>
                  </a:lnTo>
                  <a:cubicBezTo>
                    <a:pt x="99705" y="147821"/>
                    <a:pt x="98759" y="148180"/>
                    <a:pt x="97813" y="148180"/>
                  </a:cubicBezTo>
                  <a:cubicBezTo>
                    <a:pt x="96867" y="148180"/>
                    <a:pt x="95921" y="147821"/>
                    <a:pt x="95204" y="147103"/>
                  </a:cubicBezTo>
                  <a:lnTo>
                    <a:pt x="61964" y="113831"/>
                  </a:lnTo>
                  <a:cubicBezTo>
                    <a:pt x="60529" y="112428"/>
                    <a:pt x="60529" y="110080"/>
                    <a:pt x="61964" y="108644"/>
                  </a:cubicBezTo>
                  <a:lnTo>
                    <a:pt x="71391" y="99217"/>
                  </a:lnTo>
                  <a:close/>
                  <a:moveTo>
                    <a:pt x="85581" y="146125"/>
                  </a:moveTo>
                  <a:lnTo>
                    <a:pt x="88060" y="148604"/>
                  </a:lnTo>
                  <a:lnTo>
                    <a:pt x="36782" y="199915"/>
                  </a:lnTo>
                  <a:lnTo>
                    <a:pt x="34270" y="197436"/>
                  </a:lnTo>
                  <a:lnTo>
                    <a:pt x="85581" y="146125"/>
                  </a:lnTo>
                  <a:close/>
                  <a:moveTo>
                    <a:pt x="123746" y="146125"/>
                  </a:moveTo>
                  <a:lnTo>
                    <a:pt x="175057" y="197436"/>
                  </a:lnTo>
                  <a:lnTo>
                    <a:pt x="172546" y="199915"/>
                  </a:lnTo>
                  <a:lnTo>
                    <a:pt x="121267" y="148604"/>
                  </a:lnTo>
                  <a:lnTo>
                    <a:pt x="123746" y="146125"/>
                  </a:lnTo>
                  <a:close/>
                  <a:moveTo>
                    <a:pt x="203064" y="1"/>
                  </a:moveTo>
                  <a:cubicBezTo>
                    <a:pt x="202907" y="1"/>
                    <a:pt x="202748" y="7"/>
                    <a:pt x="202588" y="20"/>
                  </a:cubicBezTo>
                  <a:cubicBezTo>
                    <a:pt x="202588" y="20"/>
                    <a:pt x="141850" y="5174"/>
                    <a:pt x="141654" y="5174"/>
                  </a:cubicBezTo>
                  <a:cubicBezTo>
                    <a:pt x="136696" y="5598"/>
                    <a:pt x="134446" y="11796"/>
                    <a:pt x="137968" y="15319"/>
                  </a:cubicBezTo>
                  <a:lnTo>
                    <a:pt x="142307" y="19657"/>
                  </a:lnTo>
                  <a:lnTo>
                    <a:pt x="104664" y="57301"/>
                  </a:lnTo>
                  <a:lnTo>
                    <a:pt x="67020" y="19657"/>
                  </a:lnTo>
                  <a:lnTo>
                    <a:pt x="71359" y="15319"/>
                  </a:lnTo>
                  <a:cubicBezTo>
                    <a:pt x="74882" y="11796"/>
                    <a:pt x="72598" y="5598"/>
                    <a:pt x="67673" y="5174"/>
                  </a:cubicBezTo>
                  <a:cubicBezTo>
                    <a:pt x="67673" y="5174"/>
                    <a:pt x="6837" y="53"/>
                    <a:pt x="6739" y="20"/>
                  </a:cubicBezTo>
                  <a:cubicBezTo>
                    <a:pt x="6581" y="7"/>
                    <a:pt x="6423" y="1"/>
                    <a:pt x="6267" y="1"/>
                  </a:cubicBezTo>
                  <a:cubicBezTo>
                    <a:pt x="2851" y="1"/>
                    <a:pt x="1" y="3016"/>
                    <a:pt x="313" y="6479"/>
                  </a:cubicBezTo>
                  <a:cubicBezTo>
                    <a:pt x="313" y="6479"/>
                    <a:pt x="3248" y="41382"/>
                    <a:pt x="3248" y="41480"/>
                  </a:cubicBezTo>
                  <a:cubicBezTo>
                    <a:pt x="3416" y="43328"/>
                    <a:pt x="4836" y="44204"/>
                    <a:pt x="6265" y="44204"/>
                  </a:cubicBezTo>
                  <a:cubicBezTo>
                    <a:pt x="7887" y="44204"/>
                    <a:pt x="9522" y="43074"/>
                    <a:pt x="9348" y="40958"/>
                  </a:cubicBezTo>
                  <a:lnTo>
                    <a:pt x="6413" y="6153"/>
                  </a:lnTo>
                  <a:lnTo>
                    <a:pt x="66792" y="11241"/>
                  </a:lnTo>
                  <a:lnTo>
                    <a:pt x="11501" y="66532"/>
                  </a:lnTo>
                  <a:cubicBezTo>
                    <a:pt x="11501" y="66532"/>
                    <a:pt x="10392" y="53223"/>
                    <a:pt x="10392" y="53125"/>
                  </a:cubicBezTo>
                  <a:cubicBezTo>
                    <a:pt x="10240" y="51294"/>
                    <a:pt x="8822" y="50426"/>
                    <a:pt x="7391" y="50426"/>
                  </a:cubicBezTo>
                  <a:cubicBezTo>
                    <a:pt x="5764" y="50426"/>
                    <a:pt x="4119" y="51547"/>
                    <a:pt x="4292" y="53647"/>
                  </a:cubicBezTo>
                  <a:cubicBezTo>
                    <a:pt x="4292" y="53647"/>
                    <a:pt x="5434" y="67348"/>
                    <a:pt x="5467" y="67380"/>
                  </a:cubicBezTo>
                  <a:cubicBezTo>
                    <a:pt x="5728" y="70686"/>
                    <a:pt x="8569" y="72802"/>
                    <a:pt x="11478" y="72802"/>
                  </a:cubicBezTo>
                  <a:cubicBezTo>
                    <a:pt x="12933" y="72802"/>
                    <a:pt x="14404" y="72273"/>
                    <a:pt x="15579" y="71099"/>
                  </a:cubicBezTo>
                  <a:lnTo>
                    <a:pt x="19917" y="66761"/>
                  </a:lnTo>
                  <a:lnTo>
                    <a:pt x="57560" y="104404"/>
                  </a:lnTo>
                  <a:cubicBezTo>
                    <a:pt x="53809" y="108220"/>
                    <a:pt x="53842" y="114386"/>
                    <a:pt x="57626" y="118169"/>
                  </a:cubicBezTo>
                  <a:lnTo>
                    <a:pt x="65911" y="126487"/>
                  </a:lnTo>
                  <a:cubicBezTo>
                    <a:pt x="63399" y="128608"/>
                    <a:pt x="60822" y="130467"/>
                    <a:pt x="58180" y="132098"/>
                  </a:cubicBezTo>
                  <a:cubicBezTo>
                    <a:pt x="51493" y="136176"/>
                    <a:pt x="45002" y="138231"/>
                    <a:pt x="38837" y="138231"/>
                  </a:cubicBezTo>
                  <a:cubicBezTo>
                    <a:pt x="34531" y="138231"/>
                    <a:pt x="30290" y="137219"/>
                    <a:pt x="26213" y="135197"/>
                  </a:cubicBezTo>
                  <a:cubicBezTo>
                    <a:pt x="25105" y="134638"/>
                    <a:pt x="23912" y="134374"/>
                    <a:pt x="22729" y="134374"/>
                  </a:cubicBezTo>
                  <a:cubicBezTo>
                    <a:pt x="19838" y="134374"/>
                    <a:pt x="17010" y="135955"/>
                    <a:pt x="15644" y="138687"/>
                  </a:cubicBezTo>
                  <a:cubicBezTo>
                    <a:pt x="13752" y="142536"/>
                    <a:pt x="15350" y="147364"/>
                    <a:pt x="19167" y="149256"/>
                  </a:cubicBezTo>
                  <a:cubicBezTo>
                    <a:pt x="25430" y="152388"/>
                    <a:pt x="32019" y="153986"/>
                    <a:pt x="38804" y="153986"/>
                  </a:cubicBezTo>
                  <a:cubicBezTo>
                    <a:pt x="47938" y="153986"/>
                    <a:pt x="57202" y="151115"/>
                    <a:pt x="66400" y="145505"/>
                  </a:cubicBezTo>
                  <a:cubicBezTo>
                    <a:pt x="70054" y="143287"/>
                    <a:pt x="73642" y="140644"/>
                    <a:pt x="77100" y="137643"/>
                  </a:cubicBezTo>
                  <a:lnTo>
                    <a:pt x="81275" y="141819"/>
                  </a:lnTo>
                  <a:lnTo>
                    <a:pt x="27779" y="195283"/>
                  </a:lnTo>
                  <a:cubicBezTo>
                    <a:pt x="26604" y="196457"/>
                    <a:pt x="26604" y="198414"/>
                    <a:pt x="27779" y="199589"/>
                  </a:cubicBezTo>
                  <a:lnTo>
                    <a:pt x="34596" y="206406"/>
                  </a:lnTo>
                  <a:cubicBezTo>
                    <a:pt x="35187" y="206997"/>
                    <a:pt x="35977" y="207299"/>
                    <a:pt x="36769" y="207299"/>
                  </a:cubicBezTo>
                  <a:cubicBezTo>
                    <a:pt x="37551" y="207299"/>
                    <a:pt x="38335" y="207005"/>
                    <a:pt x="38935" y="206406"/>
                  </a:cubicBezTo>
                  <a:lnTo>
                    <a:pt x="92562" y="152779"/>
                  </a:lnTo>
                  <a:cubicBezTo>
                    <a:pt x="94127" y="153758"/>
                    <a:pt x="95921" y="154312"/>
                    <a:pt x="97813" y="154312"/>
                  </a:cubicBezTo>
                  <a:cubicBezTo>
                    <a:pt x="100390" y="154312"/>
                    <a:pt x="102837" y="153301"/>
                    <a:pt x="104664" y="151507"/>
                  </a:cubicBezTo>
                  <a:cubicBezTo>
                    <a:pt x="106490" y="153301"/>
                    <a:pt x="108937" y="154312"/>
                    <a:pt x="111514" y="154312"/>
                  </a:cubicBezTo>
                  <a:cubicBezTo>
                    <a:pt x="113406" y="154312"/>
                    <a:pt x="115200" y="153758"/>
                    <a:pt x="116766" y="152779"/>
                  </a:cubicBezTo>
                  <a:lnTo>
                    <a:pt x="170393" y="206406"/>
                  </a:lnTo>
                  <a:cubicBezTo>
                    <a:pt x="170984" y="206997"/>
                    <a:pt x="171773" y="207299"/>
                    <a:pt x="172566" y="207299"/>
                  </a:cubicBezTo>
                  <a:cubicBezTo>
                    <a:pt x="173347" y="207299"/>
                    <a:pt x="174132" y="207005"/>
                    <a:pt x="174731" y="206406"/>
                  </a:cubicBezTo>
                  <a:lnTo>
                    <a:pt x="181549" y="199589"/>
                  </a:lnTo>
                  <a:cubicBezTo>
                    <a:pt x="182723" y="198414"/>
                    <a:pt x="182723" y="196457"/>
                    <a:pt x="181549" y="195283"/>
                  </a:cubicBezTo>
                  <a:lnTo>
                    <a:pt x="128052" y="141819"/>
                  </a:lnTo>
                  <a:lnTo>
                    <a:pt x="132227" y="137643"/>
                  </a:lnTo>
                  <a:cubicBezTo>
                    <a:pt x="135685" y="140644"/>
                    <a:pt x="139273" y="143287"/>
                    <a:pt x="142927" y="145505"/>
                  </a:cubicBezTo>
                  <a:cubicBezTo>
                    <a:pt x="152125" y="151115"/>
                    <a:pt x="161390" y="153986"/>
                    <a:pt x="170523" y="153986"/>
                  </a:cubicBezTo>
                  <a:cubicBezTo>
                    <a:pt x="177308" y="153986"/>
                    <a:pt x="183897" y="152388"/>
                    <a:pt x="190160" y="149256"/>
                  </a:cubicBezTo>
                  <a:cubicBezTo>
                    <a:pt x="190910" y="148897"/>
                    <a:pt x="191596" y="148375"/>
                    <a:pt x="192183" y="147788"/>
                  </a:cubicBezTo>
                  <a:cubicBezTo>
                    <a:pt x="194597" y="145407"/>
                    <a:pt x="195184" y="141754"/>
                    <a:pt x="193683" y="138687"/>
                  </a:cubicBezTo>
                  <a:cubicBezTo>
                    <a:pt x="192313" y="136012"/>
                    <a:pt x="189638" y="134349"/>
                    <a:pt x="186637" y="134349"/>
                  </a:cubicBezTo>
                  <a:cubicBezTo>
                    <a:pt x="185398" y="134349"/>
                    <a:pt x="184191" y="134642"/>
                    <a:pt x="183114" y="135164"/>
                  </a:cubicBezTo>
                  <a:cubicBezTo>
                    <a:pt x="179037" y="137219"/>
                    <a:pt x="174796" y="138231"/>
                    <a:pt x="170490" y="138231"/>
                  </a:cubicBezTo>
                  <a:cubicBezTo>
                    <a:pt x="164325" y="138231"/>
                    <a:pt x="157834" y="136176"/>
                    <a:pt x="151147" y="132098"/>
                  </a:cubicBezTo>
                  <a:cubicBezTo>
                    <a:pt x="148505" y="130467"/>
                    <a:pt x="145928" y="128608"/>
                    <a:pt x="143416" y="126487"/>
                  </a:cubicBezTo>
                  <a:lnTo>
                    <a:pt x="151701" y="118169"/>
                  </a:lnTo>
                  <a:cubicBezTo>
                    <a:pt x="155485" y="114386"/>
                    <a:pt x="155518" y="108220"/>
                    <a:pt x="151767" y="104404"/>
                  </a:cubicBezTo>
                  <a:lnTo>
                    <a:pt x="189410" y="66761"/>
                  </a:lnTo>
                  <a:lnTo>
                    <a:pt x="193748" y="71099"/>
                  </a:lnTo>
                  <a:cubicBezTo>
                    <a:pt x="194923" y="72273"/>
                    <a:pt x="196394" y="72802"/>
                    <a:pt x="197849" y="72802"/>
                  </a:cubicBezTo>
                  <a:cubicBezTo>
                    <a:pt x="200758" y="72802"/>
                    <a:pt x="203600" y="70686"/>
                    <a:pt x="203861" y="67380"/>
                  </a:cubicBezTo>
                  <a:cubicBezTo>
                    <a:pt x="203861" y="67380"/>
                    <a:pt x="209015" y="6577"/>
                    <a:pt x="209015" y="6479"/>
                  </a:cubicBezTo>
                  <a:cubicBezTo>
                    <a:pt x="209326" y="2987"/>
                    <a:pt x="206479" y="1"/>
                    <a:pt x="2030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06" name="Google Shape;5206;p120"/>
          <p:cNvSpPr/>
          <p:nvPr/>
        </p:nvSpPr>
        <p:spPr>
          <a:xfrm>
            <a:off x="3609763" y="2671970"/>
            <a:ext cx="566379" cy="449120"/>
          </a:xfrm>
          <a:custGeom>
            <a:avLst/>
            <a:gdLst/>
            <a:ahLst/>
            <a:cxnLst/>
            <a:rect l="l" t="t" r="r" b="b"/>
            <a:pathLst>
              <a:path w="208996" h="165727" extrusionOk="0">
                <a:moveTo>
                  <a:pt x="160261" y="6345"/>
                </a:moveTo>
                <a:cubicBezTo>
                  <a:pt x="161044" y="6802"/>
                  <a:pt x="161697" y="7454"/>
                  <a:pt x="162219" y="8205"/>
                </a:cubicBezTo>
                <a:cubicBezTo>
                  <a:pt x="162545" y="8727"/>
                  <a:pt x="162838" y="9281"/>
                  <a:pt x="163001" y="9901"/>
                </a:cubicBezTo>
                <a:cubicBezTo>
                  <a:pt x="163424" y="11197"/>
                  <a:pt x="164649" y="12055"/>
                  <a:pt x="165963" y="12055"/>
                </a:cubicBezTo>
                <a:cubicBezTo>
                  <a:pt x="166171" y="12055"/>
                  <a:pt x="166380" y="12033"/>
                  <a:pt x="166590" y="11989"/>
                </a:cubicBezTo>
                <a:cubicBezTo>
                  <a:pt x="167076" y="11877"/>
                  <a:pt x="167566" y="11822"/>
                  <a:pt x="168050" y="11822"/>
                </a:cubicBezTo>
                <a:cubicBezTo>
                  <a:pt x="169121" y="11822"/>
                  <a:pt x="170159" y="12091"/>
                  <a:pt x="171059" y="12608"/>
                </a:cubicBezTo>
                <a:cubicBezTo>
                  <a:pt x="171026" y="14500"/>
                  <a:pt x="170047" y="16360"/>
                  <a:pt x="168416" y="17567"/>
                </a:cubicBezTo>
                <a:cubicBezTo>
                  <a:pt x="167046" y="18578"/>
                  <a:pt x="166785" y="20633"/>
                  <a:pt x="167862" y="21970"/>
                </a:cubicBezTo>
                <a:cubicBezTo>
                  <a:pt x="169134" y="23503"/>
                  <a:pt x="169623" y="25558"/>
                  <a:pt x="169167" y="27418"/>
                </a:cubicBezTo>
                <a:cubicBezTo>
                  <a:pt x="168677" y="27548"/>
                  <a:pt x="168155" y="27614"/>
                  <a:pt x="167601" y="27614"/>
                </a:cubicBezTo>
                <a:cubicBezTo>
                  <a:pt x="165676" y="27614"/>
                  <a:pt x="163817" y="26700"/>
                  <a:pt x="162610" y="25232"/>
                </a:cubicBezTo>
                <a:cubicBezTo>
                  <a:pt x="162023" y="24547"/>
                  <a:pt x="161175" y="24156"/>
                  <a:pt x="160261" y="24156"/>
                </a:cubicBezTo>
                <a:cubicBezTo>
                  <a:pt x="159348" y="24156"/>
                  <a:pt x="158500" y="24547"/>
                  <a:pt x="157913" y="25232"/>
                </a:cubicBezTo>
                <a:cubicBezTo>
                  <a:pt x="156673" y="26700"/>
                  <a:pt x="154846" y="27614"/>
                  <a:pt x="152922" y="27614"/>
                </a:cubicBezTo>
                <a:cubicBezTo>
                  <a:pt x="152367" y="27614"/>
                  <a:pt x="151845" y="27548"/>
                  <a:pt x="151324" y="27418"/>
                </a:cubicBezTo>
                <a:cubicBezTo>
                  <a:pt x="151095" y="26504"/>
                  <a:pt x="151128" y="25558"/>
                  <a:pt x="151324" y="24645"/>
                </a:cubicBezTo>
                <a:cubicBezTo>
                  <a:pt x="151552" y="23667"/>
                  <a:pt x="152009" y="22721"/>
                  <a:pt x="152628" y="21970"/>
                </a:cubicBezTo>
                <a:cubicBezTo>
                  <a:pt x="153705" y="20633"/>
                  <a:pt x="153444" y="18578"/>
                  <a:pt x="152074" y="17567"/>
                </a:cubicBezTo>
                <a:cubicBezTo>
                  <a:pt x="150541" y="16425"/>
                  <a:pt x="149497" y="14566"/>
                  <a:pt x="149464" y="12608"/>
                </a:cubicBezTo>
                <a:cubicBezTo>
                  <a:pt x="150363" y="12091"/>
                  <a:pt x="151386" y="11822"/>
                  <a:pt x="152448" y="11822"/>
                </a:cubicBezTo>
                <a:cubicBezTo>
                  <a:pt x="152927" y="11822"/>
                  <a:pt x="153414" y="11877"/>
                  <a:pt x="153901" y="11989"/>
                </a:cubicBezTo>
                <a:cubicBezTo>
                  <a:pt x="154114" y="12033"/>
                  <a:pt x="154328" y="12055"/>
                  <a:pt x="154539" y="12055"/>
                </a:cubicBezTo>
                <a:cubicBezTo>
                  <a:pt x="155873" y="12055"/>
                  <a:pt x="157094" y="11197"/>
                  <a:pt x="157489" y="9901"/>
                </a:cubicBezTo>
                <a:cubicBezTo>
                  <a:pt x="157684" y="9281"/>
                  <a:pt x="157945" y="8727"/>
                  <a:pt x="158304" y="8205"/>
                </a:cubicBezTo>
                <a:cubicBezTo>
                  <a:pt x="158794" y="7454"/>
                  <a:pt x="159479" y="6802"/>
                  <a:pt x="160261" y="6345"/>
                </a:cubicBezTo>
                <a:close/>
                <a:moveTo>
                  <a:pt x="191870" y="43206"/>
                </a:moveTo>
                <a:cubicBezTo>
                  <a:pt x="192620" y="43662"/>
                  <a:pt x="193305" y="44315"/>
                  <a:pt x="193827" y="45098"/>
                </a:cubicBezTo>
                <a:cubicBezTo>
                  <a:pt x="194153" y="45587"/>
                  <a:pt x="194414" y="46174"/>
                  <a:pt x="194610" y="46761"/>
                </a:cubicBezTo>
                <a:cubicBezTo>
                  <a:pt x="195031" y="48080"/>
                  <a:pt x="196225" y="48917"/>
                  <a:pt x="197547" y="48917"/>
                </a:cubicBezTo>
                <a:cubicBezTo>
                  <a:pt x="197762" y="48917"/>
                  <a:pt x="197980" y="48895"/>
                  <a:pt x="198198" y="48849"/>
                </a:cubicBezTo>
                <a:cubicBezTo>
                  <a:pt x="198670" y="48741"/>
                  <a:pt x="199145" y="48689"/>
                  <a:pt x="199613" y="48689"/>
                </a:cubicBezTo>
                <a:cubicBezTo>
                  <a:pt x="200698" y="48689"/>
                  <a:pt x="201746" y="48968"/>
                  <a:pt x="202635" y="49469"/>
                </a:cubicBezTo>
                <a:cubicBezTo>
                  <a:pt x="202635" y="51393"/>
                  <a:pt x="201656" y="53253"/>
                  <a:pt x="200025" y="54427"/>
                </a:cubicBezTo>
                <a:cubicBezTo>
                  <a:pt x="199373" y="54949"/>
                  <a:pt x="198916" y="55699"/>
                  <a:pt x="198818" y="56515"/>
                </a:cubicBezTo>
                <a:cubicBezTo>
                  <a:pt x="198720" y="57330"/>
                  <a:pt x="198949" y="58178"/>
                  <a:pt x="199470" y="58831"/>
                </a:cubicBezTo>
                <a:cubicBezTo>
                  <a:pt x="200743" y="60396"/>
                  <a:pt x="201232" y="62419"/>
                  <a:pt x="200775" y="64278"/>
                </a:cubicBezTo>
                <a:cubicBezTo>
                  <a:pt x="200286" y="64409"/>
                  <a:pt x="199731" y="64507"/>
                  <a:pt x="199210" y="64507"/>
                </a:cubicBezTo>
                <a:cubicBezTo>
                  <a:pt x="197513" y="64507"/>
                  <a:pt x="195915" y="63822"/>
                  <a:pt x="194675" y="62615"/>
                </a:cubicBezTo>
                <a:cubicBezTo>
                  <a:pt x="194512" y="62452"/>
                  <a:pt x="194349" y="62288"/>
                  <a:pt x="194186" y="62125"/>
                </a:cubicBezTo>
                <a:cubicBezTo>
                  <a:pt x="193632" y="61408"/>
                  <a:pt x="192751" y="61016"/>
                  <a:pt x="191870" y="61016"/>
                </a:cubicBezTo>
                <a:cubicBezTo>
                  <a:pt x="190957" y="61016"/>
                  <a:pt x="190076" y="61408"/>
                  <a:pt x="189521" y="62125"/>
                </a:cubicBezTo>
                <a:cubicBezTo>
                  <a:pt x="189358" y="62288"/>
                  <a:pt x="189195" y="62452"/>
                  <a:pt x="189032" y="62615"/>
                </a:cubicBezTo>
                <a:cubicBezTo>
                  <a:pt x="187793" y="63822"/>
                  <a:pt x="186194" y="64507"/>
                  <a:pt x="184498" y="64507"/>
                </a:cubicBezTo>
                <a:cubicBezTo>
                  <a:pt x="183976" y="64507"/>
                  <a:pt x="183421" y="64409"/>
                  <a:pt x="182932" y="64278"/>
                </a:cubicBezTo>
                <a:cubicBezTo>
                  <a:pt x="182704" y="63365"/>
                  <a:pt x="182704" y="62419"/>
                  <a:pt x="182932" y="61506"/>
                </a:cubicBezTo>
                <a:cubicBezTo>
                  <a:pt x="183161" y="60527"/>
                  <a:pt x="183617" y="59614"/>
                  <a:pt x="184237" y="58831"/>
                </a:cubicBezTo>
                <a:cubicBezTo>
                  <a:pt x="184792" y="58146"/>
                  <a:pt x="185052" y="57167"/>
                  <a:pt x="184857" y="56286"/>
                </a:cubicBezTo>
                <a:cubicBezTo>
                  <a:pt x="184563" y="54916"/>
                  <a:pt x="183389" y="54362"/>
                  <a:pt x="182541" y="53383"/>
                </a:cubicBezTo>
                <a:cubicBezTo>
                  <a:pt x="181627" y="52274"/>
                  <a:pt x="181073" y="50871"/>
                  <a:pt x="181073" y="49469"/>
                </a:cubicBezTo>
                <a:cubicBezTo>
                  <a:pt x="181962" y="48968"/>
                  <a:pt x="183009" y="48689"/>
                  <a:pt x="184094" y="48689"/>
                </a:cubicBezTo>
                <a:cubicBezTo>
                  <a:pt x="184562" y="48689"/>
                  <a:pt x="185037" y="48741"/>
                  <a:pt x="185509" y="48849"/>
                </a:cubicBezTo>
                <a:cubicBezTo>
                  <a:pt x="185728" y="48895"/>
                  <a:pt x="185946" y="48917"/>
                  <a:pt x="186162" y="48917"/>
                </a:cubicBezTo>
                <a:cubicBezTo>
                  <a:pt x="187491" y="48917"/>
                  <a:pt x="188704" y="48080"/>
                  <a:pt x="189097" y="46761"/>
                </a:cubicBezTo>
                <a:cubicBezTo>
                  <a:pt x="189293" y="46174"/>
                  <a:pt x="189554" y="45587"/>
                  <a:pt x="189880" y="45098"/>
                </a:cubicBezTo>
                <a:cubicBezTo>
                  <a:pt x="190402" y="44315"/>
                  <a:pt x="191087" y="43662"/>
                  <a:pt x="191870" y="43206"/>
                </a:cubicBezTo>
                <a:close/>
                <a:moveTo>
                  <a:pt x="145517" y="19459"/>
                </a:moveTo>
                <a:cubicBezTo>
                  <a:pt x="145778" y="19817"/>
                  <a:pt x="146039" y="20176"/>
                  <a:pt x="146333" y="20535"/>
                </a:cubicBezTo>
                <a:cubicBezTo>
                  <a:pt x="146300" y="20600"/>
                  <a:pt x="146267" y="20665"/>
                  <a:pt x="146235" y="20731"/>
                </a:cubicBezTo>
                <a:cubicBezTo>
                  <a:pt x="146007" y="21220"/>
                  <a:pt x="145811" y="21742"/>
                  <a:pt x="145615" y="22296"/>
                </a:cubicBezTo>
                <a:lnTo>
                  <a:pt x="106178" y="34627"/>
                </a:lnTo>
                <a:cubicBezTo>
                  <a:pt x="105460" y="34855"/>
                  <a:pt x="104840" y="35312"/>
                  <a:pt x="104449" y="35964"/>
                </a:cubicBezTo>
                <a:lnTo>
                  <a:pt x="91727" y="57493"/>
                </a:lnTo>
                <a:lnTo>
                  <a:pt x="71829" y="65648"/>
                </a:lnTo>
                <a:lnTo>
                  <a:pt x="97142" y="28462"/>
                </a:lnTo>
                <a:lnTo>
                  <a:pt x="145517" y="19459"/>
                </a:lnTo>
                <a:close/>
                <a:moveTo>
                  <a:pt x="27140" y="63887"/>
                </a:moveTo>
                <a:cubicBezTo>
                  <a:pt x="27890" y="64343"/>
                  <a:pt x="28575" y="64963"/>
                  <a:pt x="29097" y="65746"/>
                </a:cubicBezTo>
                <a:cubicBezTo>
                  <a:pt x="29423" y="66268"/>
                  <a:pt x="29717" y="66823"/>
                  <a:pt x="29880" y="67442"/>
                </a:cubicBezTo>
                <a:cubicBezTo>
                  <a:pt x="30297" y="68723"/>
                  <a:pt x="31475" y="69575"/>
                  <a:pt x="32784" y="69575"/>
                </a:cubicBezTo>
                <a:cubicBezTo>
                  <a:pt x="33009" y="69575"/>
                  <a:pt x="33238" y="69550"/>
                  <a:pt x="33468" y="69497"/>
                </a:cubicBezTo>
                <a:cubicBezTo>
                  <a:pt x="33933" y="69401"/>
                  <a:pt x="34400" y="69353"/>
                  <a:pt x="34862" y="69353"/>
                </a:cubicBezTo>
                <a:cubicBezTo>
                  <a:pt x="35956" y="69353"/>
                  <a:pt x="37019" y="69622"/>
                  <a:pt x="37937" y="70150"/>
                </a:cubicBezTo>
                <a:cubicBezTo>
                  <a:pt x="37904" y="72042"/>
                  <a:pt x="36926" y="73901"/>
                  <a:pt x="35295" y="75108"/>
                </a:cubicBezTo>
                <a:cubicBezTo>
                  <a:pt x="33925" y="76119"/>
                  <a:pt x="33664" y="78142"/>
                  <a:pt x="34740" y="79479"/>
                </a:cubicBezTo>
                <a:cubicBezTo>
                  <a:pt x="35001" y="79805"/>
                  <a:pt x="35229" y="80131"/>
                  <a:pt x="35393" y="80490"/>
                </a:cubicBezTo>
                <a:cubicBezTo>
                  <a:pt x="36143" y="81828"/>
                  <a:pt x="36404" y="83459"/>
                  <a:pt x="36045" y="84959"/>
                </a:cubicBezTo>
                <a:cubicBezTo>
                  <a:pt x="35556" y="85090"/>
                  <a:pt x="35034" y="85155"/>
                  <a:pt x="34479" y="85155"/>
                </a:cubicBezTo>
                <a:cubicBezTo>
                  <a:pt x="32555" y="85155"/>
                  <a:pt x="30695" y="84242"/>
                  <a:pt x="29488" y="82774"/>
                </a:cubicBezTo>
                <a:cubicBezTo>
                  <a:pt x="28901" y="82121"/>
                  <a:pt x="28118" y="81730"/>
                  <a:pt x="27238" y="81697"/>
                </a:cubicBezTo>
                <a:cubicBezTo>
                  <a:pt x="27187" y="81695"/>
                  <a:pt x="27138" y="81694"/>
                  <a:pt x="27089" y="81694"/>
                </a:cubicBezTo>
                <a:cubicBezTo>
                  <a:pt x="25846" y="81694"/>
                  <a:pt x="25149" y="82480"/>
                  <a:pt x="24302" y="83296"/>
                </a:cubicBezTo>
                <a:cubicBezTo>
                  <a:pt x="23062" y="84503"/>
                  <a:pt x="21464" y="85155"/>
                  <a:pt x="19768" y="85155"/>
                </a:cubicBezTo>
                <a:cubicBezTo>
                  <a:pt x="19246" y="85155"/>
                  <a:pt x="18724" y="85090"/>
                  <a:pt x="18202" y="84959"/>
                </a:cubicBezTo>
                <a:cubicBezTo>
                  <a:pt x="18202" y="84927"/>
                  <a:pt x="18202" y="84927"/>
                  <a:pt x="18202" y="84927"/>
                </a:cubicBezTo>
                <a:cubicBezTo>
                  <a:pt x="17778" y="83067"/>
                  <a:pt x="18300" y="80980"/>
                  <a:pt x="19507" y="79479"/>
                </a:cubicBezTo>
                <a:cubicBezTo>
                  <a:pt x="20583" y="78142"/>
                  <a:pt x="20322" y="76119"/>
                  <a:pt x="18952" y="75108"/>
                </a:cubicBezTo>
                <a:cubicBezTo>
                  <a:pt x="17321" y="73901"/>
                  <a:pt x="16375" y="72042"/>
                  <a:pt x="16343" y="70150"/>
                </a:cubicBezTo>
                <a:cubicBezTo>
                  <a:pt x="17237" y="69622"/>
                  <a:pt x="18293" y="69353"/>
                  <a:pt x="19386" y="69353"/>
                </a:cubicBezTo>
                <a:cubicBezTo>
                  <a:pt x="19847" y="69353"/>
                  <a:pt x="20314" y="69401"/>
                  <a:pt x="20779" y="69497"/>
                </a:cubicBezTo>
                <a:cubicBezTo>
                  <a:pt x="21009" y="69550"/>
                  <a:pt x="21239" y="69575"/>
                  <a:pt x="21465" y="69575"/>
                </a:cubicBezTo>
                <a:cubicBezTo>
                  <a:pt x="22780" y="69575"/>
                  <a:pt x="23977" y="68723"/>
                  <a:pt x="24367" y="67442"/>
                </a:cubicBezTo>
                <a:cubicBezTo>
                  <a:pt x="24563" y="66823"/>
                  <a:pt x="24824" y="66268"/>
                  <a:pt x="25150" y="65746"/>
                </a:cubicBezTo>
                <a:cubicBezTo>
                  <a:pt x="25672" y="64963"/>
                  <a:pt x="26357" y="64343"/>
                  <a:pt x="27140" y="63887"/>
                </a:cubicBezTo>
                <a:close/>
                <a:moveTo>
                  <a:pt x="154292" y="88645"/>
                </a:moveTo>
                <a:lnTo>
                  <a:pt x="154292" y="95822"/>
                </a:lnTo>
                <a:lnTo>
                  <a:pt x="122031" y="95822"/>
                </a:lnTo>
                <a:lnTo>
                  <a:pt x="122031" y="88645"/>
                </a:lnTo>
                <a:close/>
                <a:moveTo>
                  <a:pt x="83800" y="77750"/>
                </a:moveTo>
                <a:cubicBezTo>
                  <a:pt x="83996" y="77848"/>
                  <a:pt x="84159" y="77979"/>
                  <a:pt x="84355" y="78109"/>
                </a:cubicBezTo>
                <a:cubicBezTo>
                  <a:pt x="85105" y="78696"/>
                  <a:pt x="85725" y="79446"/>
                  <a:pt x="86149" y="80327"/>
                </a:cubicBezTo>
                <a:cubicBezTo>
                  <a:pt x="86573" y="81175"/>
                  <a:pt x="86736" y="82056"/>
                  <a:pt x="87486" y="82708"/>
                </a:cubicBezTo>
                <a:cubicBezTo>
                  <a:pt x="88047" y="83192"/>
                  <a:pt x="88746" y="83457"/>
                  <a:pt x="89491" y="83457"/>
                </a:cubicBezTo>
                <a:cubicBezTo>
                  <a:pt x="89701" y="83457"/>
                  <a:pt x="89914" y="83436"/>
                  <a:pt x="90129" y="83393"/>
                </a:cubicBezTo>
                <a:cubicBezTo>
                  <a:pt x="90586" y="83287"/>
                  <a:pt x="91065" y="83233"/>
                  <a:pt x="91547" y="83233"/>
                </a:cubicBezTo>
                <a:cubicBezTo>
                  <a:pt x="92543" y="83233"/>
                  <a:pt x="93555" y="83465"/>
                  <a:pt x="94435" y="83948"/>
                </a:cubicBezTo>
                <a:cubicBezTo>
                  <a:pt x="94467" y="83948"/>
                  <a:pt x="94500" y="83981"/>
                  <a:pt x="94565" y="83981"/>
                </a:cubicBezTo>
                <a:cubicBezTo>
                  <a:pt x="94565" y="84013"/>
                  <a:pt x="94565" y="84013"/>
                  <a:pt x="94598" y="84013"/>
                </a:cubicBezTo>
                <a:cubicBezTo>
                  <a:pt x="94565" y="85905"/>
                  <a:pt x="93586" y="87765"/>
                  <a:pt x="91955" y="88971"/>
                </a:cubicBezTo>
                <a:cubicBezTo>
                  <a:pt x="90585" y="89983"/>
                  <a:pt x="90324" y="92038"/>
                  <a:pt x="91401" y="93375"/>
                </a:cubicBezTo>
                <a:cubicBezTo>
                  <a:pt x="92673" y="94908"/>
                  <a:pt x="93162" y="96963"/>
                  <a:pt x="92738" y="98823"/>
                </a:cubicBezTo>
                <a:cubicBezTo>
                  <a:pt x="92216" y="98953"/>
                  <a:pt x="91694" y="99018"/>
                  <a:pt x="91140" y="99018"/>
                </a:cubicBezTo>
                <a:cubicBezTo>
                  <a:pt x="89476" y="99018"/>
                  <a:pt x="87845" y="98366"/>
                  <a:pt x="86606" y="97159"/>
                </a:cubicBezTo>
                <a:cubicBezTo>
                  <a:pt x="85758" y="96344"/>
                  <a:pt x="85105" y="95561"/>
                  <a:pt x="83800" y="95561"/>
                </a:cubicBezTo>
                <a:cubicBezTo>
                  <a:pt x="82496" y="95561"/>
                  <a:pt x="81811" y="96344"/>
                  <a:pt x="80963" y="97159"/>
                </a:cubicBezTo>
                <a:cubicBezTo>
                  <a:pt x="79723" y="98366"/>
                  <a:pt x="78125" y="99018"/>
                  <a:pt x="76461" y="99018"/>
                </a:cubicBezTo>
                <a:cubicBezTo>
                  <a:pt x="75906" y="99018"/>
                  <a:pt x="75385" y="98953"/>
                  <a:pt x="74863" y="98823"/>
                </a:cubicBezTo>
                <a:cubicBezTo>
                  <a:pt x="74504" y="98725"/>
                  <a:pt x="74765" y="96539"/>
                  <a:pt x="74830" y="96246"/>
                </a:cubicBezTo>
                <a:cubicBezTo>
                  <a:pt x="75026" y="95202"/>
                  <a:pt x="75482" y="94191"/>
                  <a:pt x="76167" y="93375"/>
                </a:cubicBezTo>
                <a:cubicBezTo>
                  <a:pt x="77244" y="92038"/>
                  <a:pt x="76983" y="89983"/>
                  <a:pt x="75613" y="88971"/>
                </a:cubicBezTo>
                <a:cubicBezTo>
                  <a:pt x="75026" y="88547"/>
                  <a:pt x="74536" y="88026"/>
                  <a:pt x="74112" y="87406"/>
                </a:cubicBezTo>
                <a:cubicBezTo>
                  <a:pt x="74112" y="87406"/>
                  <a:pt x="74112" y="87406"/>
                  <a:pt x="74080" y="87373"/>
                </a:cubicBezTo>
                <a:cubicBezTo>
                  <a:pt x="73395" y="86362"/>
                  <a:pt x="73036" y="85188"/>
                  <a:pt x="73003" y="84013"/>
                </a:cubicBezTo>
                <a:cubicBezTo>
                  <a:pt x="73003" y="83785"/>
                  <a:pt x="74439" y="83426"/>
                  <a:pt x="74634" y="83393"/>
                </a:cubicBezTo>
                <a:cubicBezTo>
                  <a:pt x="74983" y="83313"/>
                  <a:pt x="75341" y="83287"/>
                  <a:pt x="75702" y="83287"/>
                </a:cubicBezTo>
                <a:cubicBezTo>
                  <a:pt x="76446" y="83287"/>
                  <a:pt x="77204" y="83401"/>
                  <a:pt x="77927" y="83401"/>
                </a:cubicBezTo>
                <a:cubicBezTo>
                  <a:pt x="78857" y="83401"/>
                  <a:pt x="79729" y="83212"/>
                  <a:pt x="80441" y="82350"/>
                </a:cubicBezTo>
                <a:cubicBezTo>
                  <a:pt x="80473" y="82350"/>
                  <a:pt x="80473" y="82317"/>
                  <a:pt x="80506" y="82317"/>
                </a:cubicBezTo>
                <a:cubicBezTo>
                  <a:pt x="80506" y="82317"/>
                  <a:pt x="80506" y="82284"/>
                  <a:pt x="80506" y="82284"/>
                </a:cubicBezTo>
                <a:cubicBezTo>
                  <a:pt x="80734" y="81991"/>
                  <a:pt x="80930" y="81665"/>
                  <a:pt x="81028" y="81306"/>
                </a:cubicBezTo>
                <a:cubicBezTo>
                  <a:pt x="81419" y="80099"/>
                  <a:pt x="82365" y="79153"/>
                  <a:pt x="83148" y="78207"/>
                </a:cubicBezTo>
                <a:cubicBezTo>
                  <a:pt x="83344" y="78044"/>
                  <a:pt x="83572" y="77881"/>
                  <a:pt x="83800" y="77750"/>
                </a:cubicBezTo>
                <a:close/>
                <a:moveTo>
                  <a:pt x="34381" y="125049"/>
                </a:moveTo>
                <a:cubicBezTo>
                  <a:pt x="34544" y="125147"/>
                  <a:pt x="34708" y="125245"/>
                  <a:pt x="34871" y="125375"/>
                </a:cubicBezTo>
                <a:cubicBezTo>
                  <a:pt x="35947" y="126158"/>
                  <a:pt x="36730" y="127300"/>
                  <a:pt x="37121" y="128572"/>
                </a:cubicBezTo>
                <a:cubicBezTo>
                  <a:pt x="37539" y="129880"/>
                  <a:pt x="38741" y="130738"/>
                  <a:pt x="40037" y="130738"/>
                </a:cubicBezTo>
                <a:cubicBezTo>
                  <a:pt x="40260" y="130738"/>
                  <a:pt x="40485" y="130712"/>
                  <a:pt x="40710" y="130660"/>
                </a:cubicBezTo>
                <a:cubicBezTo>
                  <a:pt x="41174" y="130563"/>
                  <a:pt x="41642" y="130515"/>
                  <a:pt x="42103" y="130515"/>
                </a:cubicBezTo>
                <a:cubicBezTo>
                  <a:pt x="43198" y="130515"/>
                  <a:pt x="44261" y="130784"/>
                  <a:pt x="45179" y="131312"/>
                </a:cubicBezTo>
                <a:cubicBezTo>
                  <a:pt x="45146" y="133204"/>
                  <a:pt x="44167" y="135063"/>
                  <a:pt x="42536" y="136270"/>
                </a:cubicBezTo>
                <a:cubicBezTo>
                  <a:pt x="41166" y="137282"/>
                  <a:pt x="40905" y="139304"/>
                  <a:pt x="42014" y="140641"/>
                </a:cubicBezTo>
                <a:cubicBezTo>
                  <a:pt x="43254" y="142207"/>
                  <a:pt x="43743" y="144262"/>
                  <a:pt x="43319" y="146121"/>
                </a:cubicBezTo>
                <a:cubicBezTo>
                  <a:pt x="42797" y="146252"/>
                  <a:pt x="42275" y="146317"/>
                  <a:pt x="41721" y="146317"/>
                </a:cubicBezTo>
                <a:cubicBezTo>
                  <a:pt x="40057" y="146317"/>
                  <a:pt x="38459" y="145665"/>
                  <a:pt x="37187" y="144458"/>
                </a:cubicBezTo>
                <a:cubicBezTo>
                  <a:pt x="36339" y="143610"/>
                  <a:pt x="35686" y="142827"/>
                  <a:pt x="34381" y="142827"/>
                </a:cubicBezTo>
                <a:cubicBezTo>
                  <a:pt x="33077" y="142827"/>
                  <a:pt x="32392" y="143642"/>
                  <a:pt x="31543" y="144458"/>
                </a:cubicBezTo>
                <a:cubicBezTo>
                  <a:pt x="30321" y="145630"/>
                  <a:pt x="28661" y="146326"/>
                  <a:pt x="26984" y="146326"/>
                </a:cubicBezTo>
                <a:cubicBezTo>
                  <a:pt x="26468" y="146326"/>
                  <a:pt x="25950" y="146260"/>
                  <a:pt x="25443" y="146121"/>
                </a:cubicBezTo>
                <a:cubicBezTo>
                  <a:pt x="24987" y="144197"/>
                  <a:pt x="25541" y="142142"/>
                  <a:pt x="26748" y="140641"/>
                </a:cubicBezTo>
                <a:cubicBezTo>
                  <a:pt x="27825" y="139304"/>
                  <a:pt x="27596" y="137282"/>
                  <a:pt x="26194" y="136270"/>
                </a:cubicBezTo>
                <a:cubicBezTo>
                  <a:pt x="25248" y="135553"/>
                  <a:pt x="24432" y="134509"/>
                  <a:pt x="24008" y="133400"/>
                </a:cubicBezTo>
                <a:cubicBezTo>
                  <a:pt x="23747" y="132715"/>
                  <a:pt x="23584" y="132030"/>
                  <a:pt x="23584" y="131312"/>
                </a:cubicBezTo>
                <a:cubicBezTo>
                  <a:pt x="24511" y="130769"/>
                  <a:pt x="25580" y="130509"/>
                  <a:pt x="26637" y="130509"/>
                </a:cubicBezTo>
                <a:cubicBezTo>
                  <a:pt x="27105" y="130509"/>
                  <a:pt x="27570" y="130560"/>
                  <a:pt x="28020" y="130660"/>
                </a:cubicBezTo>
                <a:cubicBezTo>
                  <a:pt x="28250" y="130712"/>
                  <a:pt x="28479" y="130738"/>
                  <a:pt x="28705" y="130738"/>
                </a:cubicBezTo>
                <a:cubicBezTo>
                  <a:pt x="30021" y="130738"/>
                  <a:pt x="31219" y="129880"/>
                  <a:pt x="31609" y="128572"/>
                </a:cubicBezTo>
                <a:cubicBezTo>
                  <a:pt x="31804" y="127985"/>
                  <a:pt x="32065" y="127430"/>
                  <a:pt x="32424" y="126908"/>
                </a:cubicBezTo>
                <a:cubicBezTo>
                  <a:pt x="32946" y="126126"/>
                  <a:pt x="33598" y="125506"/>
                  <a:pt x="34381" y="125049"/>
                </a:cubicBezTo>
                <a:close/>
                <a:moveTo>
                  <a:pt x="109048" y="57037"/>
                </a:moveTo>
                <a:lnTo>
                  <a:pt x="159120" y="60266"/>
                </a:lnTo>
                <a:cubicBezTo>
                  <a:pt x="159215" y="60276"/>
                  <a:pt x="159314" y="60280"/>
                  <a:pt x="159413" y="60280"/>
                </a:cubicBezTo>
                <a:cubicBezTo>
                  <a:pt x="159653" y="60280"/>
                  <a:pt x="159900" y="60256"/>
                  <a:pt x="160131" y="60233"/>
                </a:cubicBezTo>
                <a:lnTo>
                  <a:pt x="177583" y="58178"/>
                </a:lnTo>
                <a:lnTo>
                  <a:pt x="177583" y="58178"/>
                </a:lnTo>
                <a:cubicBezTo>
                  <a:pt x="177550" y="58276"/>
                  <a:pt x="177517" y="58374"/>
                  <a:pt x="177485" y="58439"/>
                </a:cubicBezTo>
                <a:lnTo>
                  <a:pt x="154977" y="65648"/>
                </a:lnTo>
                <a:cubicBezTo>
                  <a:pt x="154912" y="65648"/>
                  <a:pt x="154846" y="65681"/>
                  <a:pt x="154781" y="65714"/>
                </a:cubicBezTo>
                <a:lnTo>
                  <a:pt x="114496" y="68127"/>
                </a:lnTo>
                <a:cubicBezTo>
                  <a:pt x="113582" y="68127"/>
                  <a:pt x="112702" y="68388"/>
                  <a:pt x="111919" y="68878"/>
                </a:cubicBezTo>
                <a:lnTo>
                  <a:pt x="96946" y="78337"/>
                </a:lnTo>
                <a:cubicBezTo>
                  <a:pt x="95478" y="77620"/>
                  <a:pt x="93880" y="77261"/>
                  <a:pt x="92249" y="77130"/>
                </a:cubicBezTo>
                <a:cubicBezTo>
                  <a:pt x="91955" y="77130"/>
                  <a:pt x="91662" y="77098"/>
                  <a:pt x="91368" y="77098"/>
                </a:cubicBezTo>
                <a:cubicBezTo>
                  <a:pt x="91205" y="76804"/>
                  <a:pt x="91042" y="76511"/>
                  <a:pt x="90846" y="76250"/>
                </a:cubicBezTo>
                <a:cubicBezTo>
                  <a:pt x="89770" y="74619"/>
                  <a:pt x="88367" y="73314"/>
                  <a:pt x="86671" y="72368"/>
                </a:cubicBezTo>
                <a:cubicBezTo>
                  <a:pt x="85627" y="71777"/>
                  <a:pt x="84738" y="71389"/>
                  <a:pt x="83774" y="71389"/>
                </a:cubicBezTo>
                <a:cubicBezTo>
                  <a:pt x="83141" y="71389"/>
                  <a:pt x="82476" y="71556"/>
                  <a:pt x="81713" y="71944"/>
                </a:cubicBezTo>
                <a:cubicBezTo>
                  <a:pt x="79429" y="73020"/>
                  <a:pt x="77505" y="74814"/>
                  <a:pt x="76265" y="77000"/>
                </a:cubicBezTo>
                <a:cubicBezTo>
                  <a:pt x="76265" y="77033"/>
                  <a:pt x="76233" y="77065"/>
                  <a:pt x="76200" y="77098"/>
                </a:cubicBezTo>
                <a:cubicBezTo>
                  <a:pt x="73721" y="77098"/>
                  <a:pt x="71307" y="77783"/>
                  <a:pt x="69285" y="79120"/>
                </a:cubicBezTo>
                <a:cubicBezTo>
                  <a:pt x="68208" y="79871"/>
                  <a:pt x="67132" y="80621"/>
                  <a:pt x="67001" y="82089"/>
                </a:cubicBezTo>
                <a:cubicBezTo>
                  <a:pt x="66740" y="85318"/>
                  <a:pt x="67425" y="88678"/>
                  <a:pt x="69382" y="91320"/>
                </a:cubicBezTo>
                <a:lnTo>
                  <a:pt x="48114" y="97290"/>
                </a:lnTo>
                <a:cubicBezTo>
                  <a:pt x="46614" y="97714"/>
                  <a:pt x="45374" y="98855"/>
                  <a:pt x="44820" y="100291"/>
                </a:cubicBezTo>
                <a:lnTo>
                  <a:pt x="37187" y="119602"/>
                </a:lnTo>
                <a:cubicBezTo>
                  <a:pt x="36697" y="119308"/>
                  <a:pt x="36175" y="119080"/>
                  <a:pt x="35654" y="118851"/>
                </a:cubicBezTo>
                <a:cubicBezTo>
                  <a:pt x="35259" y="118665"/>
                  <a:pt x="34875" y="118589"/>
                  <a:pt x="34498" y="118589"/>
                </a:cubicBezTo>
                <a:cubicBezTo>
                  <a:pt x="33752" y="118589"/>
                  <a:pt x="33030" y="118885"/>
                  <a:pt x="32294" y="119210"/>
                </a:cubicBezTo>
                <a:cubicBezTo>
                  <a:pt x="30304" y="120156"/>
                  <a:pt x="28575" y="121657"/>
                  <a:pt x="27335" y="123516"/>
                </a:cubicBezTo>
                <a:cubicBezTo>
                  <a:pt x="27140" y="123809"/>
                  <a:pt x="26944" y="124103"/>
                  <a:pt x="26781" y="124397"/>
                </a:cubicBezTo>
                <a:cubicBezTo>
                  <a:pt x="25802" y="124397"/>
                  <a:pt x="24824" y="124495"/>
                  <a:pt x="23910" y="124690"/>
                </a:cubicBezTo>
                <a:cubicBezTo>
                  <a:pt x="22345" y="125049"/>
                  <a:pt x="20877" y="125701"/>
                  <a:pt x="19572" y="126615"/>
                </a:cubicBezTo>
                <a:cubicBezTo>
                  <a:pt x="18169" y="127593"/>
                  <a:pt x="17647" y="128507"/>
                  <a:pt x="17517" y="130236"/>
                </a:cubicBezTo>
                <a:cubicBezTo>
                  <a:pt x="17289" y="132845"/>
                  <a:pt x="17974" y="135455"/>
                  <a:pt x="19344" y="137706"/>
                </a:cubicBezTo>
                <a:cubicBezTo>
                  <a:pt x="19376" y="137706"/>
                  <a:pt x="19376" y="137738"/>
                  <a:pt x="19376" y="137738"/>
                </a:cubicBezTo>
                <a:cubicBezTo>
                  <a:pt x="19670" y="138195"/>
                  <a:pt x="20420" y="139173"/>
                  <a:pt x="20453" y="139206"/>
                </a:cubicBezTo>
                <a:cubicBezTo>
                  <a:pt x="20061" y="140022"/>
                  <a:pt x="19768" y="140870"/>
                  <a:pt x="19539" y="141750"/>
                </a:cubicBezTo>
                <a:lnTo>
                  <a:pt x="6133" y="149220"/>
                </a:lnTo>
                <a:lnTo>
                  <a:pt x="6133" y="88058"/>
                </a:lnTo>
                <a:lnTo>
                  <a:pt x="12004" y="84927"/>
                </a:lnTo>
                <a:cubicBezTo>
                  <a:pt x="12004" y="84959"/>
                  <a:pt x="12004" y="84992"/>
                  <a:pt x="12004" y="85024"/>
                </a:cubicBezTo>
                <a:cubicBezTo>
                  <a:pt x="12167" y="86395"/>
                  <a:pt x="12493" y="88189"/>
                  <a:pt x="13439" y="89298"/>
                </a:cubicBezTo>
                <a:cubicBezTo>
                  <a:pt x="13961" y="89917"/>
                  <a:pt x="14712" y="90178"/>
                  <a:pt x="15462" y="90472"/>
                </a:cubicBezTo>
                <a:cubicBezTo>
                  <a:pt x="16832" y="90994"/>
                  <a:pt x="18300" y="91287"/>
                  <a:pt x="19768" y="91287"/>
                </a:cubicBezTo>
                <a:cubicBezTo>
                  <a:pt x="22442" y="91287"/>
                  <a:pt x="24987" y="90439"/>
                  <a:pt x="27140" y="88874"/>
                </a:cubicBezTo>
                <a:cubicBezTo>
                  <a:pt x="29260" y="90439"/>
                  <a:pt x="31837" y="91287"/>
                  <a:pt x="34479" y="91287"/>
                </a:cubicBezTo>
                <a:cubicBezTo>
                  <a:pt x="36241" y="91287"/>
                  <a:pt x="37970" y="90798"/>
                  <a:pt x="39601" y="90178"/>
                </a:cubicBezTo>
                <a:cubicBezTo>
                  <a:pt x="40449" y="89852"/>
                  <a:pt x="41101" y="89167"/>
                  <a:pt x="41395" y="88319"/>
                </a:cubicBezTo>
                <a:cubicBezTo>
                  <a:pt x="42145" y="86199"/>
                  <a:pt x="42536" y="84046"/>
                  <a:pt x="42210" y="81762"/>
                </a:cubicBezTo>
                <a:lnTo>
                  <a:pt x="47625" y="81762"/>
                </a:lnTo>
                <a:cubicBezTo>
                  <a:pt x="48277" y="81762"/>
                  <a:pt x="48930" y="81632"/>
                  <a:pt x="49550" y="81371"/>
                </a:cubicBezTo>
                <a:lnTo>
                  <a:pt x="109048" y="57037"/>
                </a:lnTo>
                <a:close/>
                <a:moveTo>
                  <a:pt x="154292" y="152450"/>
                </a:moveTo>
                <a:lnTo>
                  <a:pt x="154292" y="159626"/>
                </a:lnTo>
                <a:lnTo>
                  <a:pt x="122031" y="159626"/>
                </a:lnTo>
                <a:lnTo>
                  <a:pt x="122031" y="152450"/>
                </a:lnTo>
                <a:close/>
                <a:moveTo>
                  <a:pt x="160245" y="1"/>
                </a:moveTo>
                <a:cubicBezTo>
                  <a:pt x="159585" y="1"/>
                  <a:pt x="158924" y="180"/>
                  <a:pt x="158174" y="539"/>
                </a:cubicBezTo>
                <a:cubicBezTo>
                  <a:pt x="156184" y="1452"/>
                  <a:pt x="154455" y="2953"/>
                  <a:pt x="153183" y="4845"/>
                </a:cubicBezTo>
                <a:cubicBezTo>
                  <a:pt x="153020" y="5106"/>
                  <a:pt x="152824" y="5399"/>
                  <a:pt x="152661" y="5693"/>
                </a:cubicBezTo>
                <a:cubicBezTo>
                  <a:pt x="152609" y="5692"/>
                  <a:pt x="152556" y="5692"/>
                  <a:pt x="152504" y="5692"/>
                </a:cubicBezTo>
                <a:cubicBezTo>
                  <a:pt x="149951" y="5692"/>
                  <a:pt x="147498" y="6473"/>
                  <a:pt x="145452" y="7944"/>
                </a:cubicBezTo>
                <a:cubicBezTo>
                  <a:pt x="144049" y="8890"/>
                  <a:pt x="143527" y="9868"/>
                  <a:pt x="143397" y="11532"/>
                </a:cubicBezTo>
                <a:cubicBezTo>
                  <a:pt x="143332" y="12217"/>
                  <a:pt x="143332" y="12935"/>
                  <a:pt x="143397" y="13620"/>
                </a:cubicBezTo>
                <a:lnTo>
                  <a:pt x="94761" y="22688"/>
                </a:lnTo>
                <a:cubicBezTo>
                  <a:pt x="93978" y="22818"/>
                  <a:pt x="93260" y="23308"/>
                  <a:pt x="92804" y="23960"/>
                </a:cubicBezTo>
                <a:lnTo>
                  <a:pt x="61586" y="69856"/>
                </a:lnTo>
                <a:lnTo>
                  <a:pt x="47429" y="75630"/>
                </a:lnTo>
                <a:lnTo>
                  <a:pt x="42667" y="75630"/>
                </a:lnTo>
                <a:cubicBezTo>
                  <a:pt x="43711" y="73608"/>
                  <a:pt x="44200" y="71357"/>
                  <a:pt x="44004" y="69073"/>
                </a:cubicBezTo>
                <a:cubicBezTo>
                  <a:pt x="43841" y="67377"/>
                  <a:pt x="43352" y="66464"/>
                  <a:pt x="41949" y="65453"/>
                </a:cubicBezTo>
                <a:cubicBezTo>
                  <a:pt x="39903" y="64014"/>
                  <a:pt x="37450" y="63233"/>
                  <a:pt x="34866" y="63233"/>
                </a:cubicBezTo>
                <a:cubicBezTo>
                  <a:pt x="34813" y="63233"/>
                  <a:pt x="34760" y="63234"/>
                  <a:pt x="34708" y="63234"/>
                </a:cubicBezTo>
                <a:cubicBezTo>
                  <a:pt x="34544" y="62941"/>
                  <a:pt x="34381" y="62647"/>
                  <a:pt x="34186" y="62354"/>
                </a:cubicBezTo>
                <a:cubicBezTo>
                  <a:pt x="32946" y="60494"/>
                  <a:pt x="31217" y="58994"/>
                  <a:pt x="29195" y="58048"/>
                </a:cubicBezTo>
                <a:cubicBezTo>
                  <a:pt x="28428" y="57705"/>
                  <a:pt x="27768" y="57534"/>
                  <a:pt x="27111" y="57534"/>
                </a:cubicBezTo>
                <a:cubicBezTo>
                  <a:pt x="26455" y="57534"/>
                  <a:pt x="25802" y="57705"/>
                  <a:pt x="25052" y="58048"/>
                </a:cubicBezTo>
                <a:cubicBezTo>
                  <a:pt x="23030" y="58994"/>
                  <a:pt x="21333" y="60494"/>
                  <a:pt x="20061" y="62354"/>
                </a:cubicBezTo>
                <a:cubicBezTo>
                  <a:pt x="19898" y="62647"/>
                  <a:pt x="19702" y="62941"/>
                  <a:pt x="19539" y="63234"/>
                </a:cubicBezTo>
                <a:cubicBezTo>
                  <a:pt x="19487" y="63234"/>
                  <a:pt x="19435" y="63233"/>
                  <a:pt x="19383" y="63233"/>
                </a:cubicBezTo>
                <a:cubicBezTo>
                  <a:pt x="16829" y="63233"/>
                  <a:pt x="14376" y="64014"/>
                  <a:pt x="12298" y="65453"/>
                </a:cubicBezTo>
                <a:cubicBezTo>
                  <a:pt x="10928" y="66431"/>
                  <a:pt x="10406" y="67442"/>
                  <a:pt x="10243" y="69073"/>
                </a:cubicBezTo>
                <a:cubicBezTo>
                  <a:pt x="10014" y="72107"/>
                  <a:pt x="10960" y="75141"/>
                  <a:pt x="12820" y="77555"/>
                </a:cubicBezTo>
                <a:lnTo>
                  <a:pt x="1631" y="83491"/>
                </a:lnTo>
                <a:cubicBezTo>
                  <a:pt x="620" y="84046"/>
                  <a:pt x="0" y="85090"/>
                  <a:pt x="0" y="86199"/>
                </a:cubicBezTo>
                <a:lnTo>
                  <a:pt x="0" y="154440"/>
                </a:lnTo>
                <a:cubicBezTo>
                  <a:pt x="0" y="155516"/>
                  <a:pt x="587" y="156527"/>
                  <a:pt x="1501" y="157082"/>
                </a:cubicBezTo>
                <a:cubicBezTo>
                  <a:pt x="1988" y="157351"/>
                  <a:pt x="2537" y="157490"/>
                  <a:pt x="3079" y="157490"/>
                </a:cubicBezTo>
                <a:cubicBezTo>
                  <a:pt x="3588" y="157490"/>
                  <a:pt x="4092" y="157367"/>
                  <a:pt x="4534" y="157114"/>
                </a:cubicBezTo>
                <a:lnTo>
                  <a:pt x="19800" y="148601"/>
                </a:lnTo>
                <a:cubicBezTo>
                  <a:pt x="19833" y="148633"/>
                  <a:pt x="19833" y="148633"/>
                  <a:pt x="19833" y="148666"/>
                </a:cubicBezTo>
                <a:cubicBezTo>
                  <a:pt x="19833" y="148666"/>
                  <a:pt x="20126" y="149481"/>
                  <a:pt x="20126" y="149481"/>
                </a:cubicBezTo>
                <a:cubicBezTo>
                  <a:pt x="20551" y="150688"/>
                  <a:pt x="21594" y="151210"/>
                  <a:pt x="22703" y="151634"/>
                </a:cubicBezTo>
                <a:cubicBezTo>
                  <a:pt x="24073" y="152156"/>
                  <a:pt x="25541" y="152450"/>
                  <a:pt x="27042" y="152450"/>
                </a:cubicBezTo>
                <a:cubicBezTo>
                  <a:pt x="29684" y="152450"/>
                  <a:pt x="32228" y="151602"/>
                  <a:pt x="34381" y="150036"/>
                </a:cubicBezTo>
                <a:cubicBezTo>
                  <a:pt x="36534" y="151602"/>
                  <a:pt x="39079" y="152450"/>
                  <a:pt x="41721" y="152450"/>
                </a:cubicBezTo>
                <a:cubicBezTo>
                  <a:pt x="44787" y="152450"/>
                  <a:pt x="47853" y="151765"/>
                  <a:pt x="48930" y="148666"/>
                </a:cubicBezTo>
                <a:cubicBezTo>
                  <a:pt x="50006" y="145600"/>
                  <a:pt x="49745" y="142174"/>
                  <a:pt x="48277" y="139206"/>
                </a:cubicBezTo>
                <a:cubicBezTo>
                  <a:pt x="50430" y="136727"/>
                  <a:pt x="51507" y="133465"/>
                  <a:pt x="51246" y="130236"/>
                </a:cubicBezTo>
                <a:cubicBezTo>
                  <a:pt x="51115" y="128539"/>
                  <a:pt x="50593" y="127626"/>
                  <a:pt x="49191" y="126615"/>
                </a:cubicBezTo>
                <a:cubicBezTo>
                  <a:pt x="47145" y="125176"/>
                  <a:pt x="44692" y="124396"/>
                  <a:pt x="42108" y="124396"/>
                </a:cubicBezTo>
                <a:cubicBezTo>
                  <a:pt x="42055" y="124396"/>
                  <a:pt x="42002" y="124396"/>
                  <a:pt x="41949" y="124397"/>
                </a:cubicBezTo>
                <a:cubicBezTo>
                  <a:pt x="41949" y="124364"/>
                  <a:pt x="41917" y="124331"/>
                  <a:pt x="41884" y="124266"/>
                </a:cubicBezTo>
                <a:lnTo>
                  <a:pt x="50300" y="103031"/>
                </a:lnTo>
                <a:lnTo>
                  <a:pt x="68600" y="97909"/>
                </a:lnTo>
                <a:cubicBezTo>
                  <a:pt x="68632" y="99084"/>
                  <a:pt x="68861" y="100258"/>
                  <a:pt x="69252" y="101367"/>
                </a:cubicBezTo>
                <a:lnTo>
                  <a:pt x="69546" y="102183"/>
                </a:lnTo>
                <a:cubicBezTo>
                  <a:pt x="69839" y="103031"/>
                  <a:pt x="70492" y="103716"/>
                  <a:pt x="71307" y="104042"/>
                </a:cubicBezTo>
                <a:lnTo>
                  <a:pt x="72123" y="104335"/>
                </a:lnTo>
                <a:cubicBezTo>
                  <a:pt x="73493" y="104890"/>
                  <a:pt x="74960" y="105151"/>
                  <a:pt x="76461" y="105151"/>
                </a:cubicBezTo>
                <a:cubicBezTo>
                  <a:pt x="79103" y="105151"/>
                  <a:pt x="81648" y="104303"/>
                  <a:pt x="83800" y="102770"/>
                </a:cubicBezTo>
                <a:cubicBezTo>
                  <a:pt x="85953" y="104303"/>
                  <a:pt x="88498" y="105151"/>
                  <a:pt x="91140" y="105151"/>
                </a:cubicBezTo>
                <a:cubicBezTo>
                  <a:pt x="92640" y="105151"/>
                  <a:pt x="94076" y="104890"/>
                  <a:pt x="95446" y="104335"/>
                </a:cubicBezTo>
                <a:lnTo>
                  <a:pt x="96261" y="104042"/>
                </a:lnTo>
                <a:cubicBezTo>
                  <a:pt x="97109" y="103716"/>
                  <a:pt x="97762" y="103031"/>
                  <a:pt x="98055" y="102183"/>
                </a:cubicBezTo>
                <a:lnTo>
                  <a:pt x="98349" y="101367"/>
                </a:lnTo>
                <a:cubicBezTo>
                  <a:pt x="99393" y="98301"/>
                  <a:pt x="99132" y="94876"/>
                  <a:pt x="97696" y="91940"/>
                </a:cubicBezTo>
                <a:cubicBezTo>
                  <a:pt x="99784" y="89493"/>
                  <a:pt x="100861" y="86362"/>
                  <a:pt x="100665" y="83230"/>
                </a:cubicBezTo>
                <a:lnTo>
                  <a:pt x="114952" y="74227"/>
                </a:lnTo>
                <a:lnTo>
                  <a:pt x="135111" y="73020"/>
                </a:lnTo>
                <a:lnTo>
                  <a:pt x="135111" y="82545"/>
                </a:lnTo>
                <a:lnTo>
                  <a:pt x="118965" y="82545"/>
                </a:lnTo>
                <a:cubicBezTo>
                  <a:pt x="117268" y="82545"/>
                  <a:pt x="115898" y="83915"/>
                  <a:pt x="115898" y="85579"/>
                </a:cubicBezTo>
                <a:lnTo>
                  <a:pt x="115898" y="96115"/>
                </a:lnTo>
                <a:cubicBezTo>
                  <a:pt x="111201" y="96963"/>
                  <a:pt x="106928" y="99867"/>
                  <a:pt x="103633" y="104531"/>
                </a:cubicBezTo>
                <a:cubicBezTo>
                  <a:pt x="99882" y="109783"/>
                  <a:pt x="97794" y="116764"/>
                  <a:pt x="97794" y="124136"/>
                </a:cubicBezTo>
                <a:cubicBezTo>
                  <a:pt x="97794" y="126974"/>
                  <a:pt x="98121" y="129812"/>
                  <a:pt x="98740" y="132519"/>
                </a:cubicBezTo>
                <a:cubicBezTo>
                  <a:pt x="99048" y="133918"/>
                  <a:pt x="100316" y="134885"/>
                  <a:pt x="101699" y="134885"/>
                </a:cubicBezTo>
                <a:cubicBezTo>
                  <a:pt x="101929" y="134885"/>
                  <a:pt x="102162" y="134858"/>
                  <a:pt x="102394" y="134802"/>
                </a:cubicBezTo>
                <a:cubicBezTo>
                  <a:pt x="104057" y="134444"/>
                  <a:pt x="105069" y="132813"/>
                  <a:pt x="104710" y="131149"/>
                </a:cubicBezTo>
                <a:cubicBezTo>
                  <a:pt x="104188" y="128898"/>
                  <a:pt x="103927" y="126517"/>
                  <a:pt x="103927" y="124136"/>
                </a:cubicBezTo>
                <a:cubicBezTo>
                  <a:pt x="103927" y="118036"/>
                  <a:pt x="105591" y="112295"/>
                  <a:pt x="108624" y="108054"/>
                </a:cubicBezTo>
                <a:cubicBezTo>
                  <a:pt x="111397" y="104107"/>
                  <a:pt x="115018" y="101954"/>
                  <a:pt x="118802" y="101954"/>
                </a:cubicBezTo>
                <a:lnTo>
                  <a:pt x="157521" y="101954"/>
                </a:lnTo>
                <a:cubicBezTo>
                  <a:pt x="161305" y="101954"/>
                  <a:pt x="164926" y="104107"/>
                  <a:pt x="167699" y="108054"/>
                </a:cubicBezTo>
                <a:cubicBezTo>
                  <a:pt x="170732" y="112295"/>
                  <a:pt x="172396" y="118036"/>
                  <a:pt x="172396" y="124136"/>
                </a:cubicBezTo>
                <a:cubicBezTo>
                  <a:pt x="172396" y="130236"/>
                  <a:pt x="170732" y="135944"/>
                  <a:pt x="167699" y="140217"/>
                </a:cubicBezTo>
                <a:cubicBezTo>
                  <a:pt x="164926" y="144164"/>
                  <a:pt x="161305" y="146317"/>
                  <a:pt x="157521" y="146317"/>
                </a:cubicBezTo>
                <a:lnTo>
                  <a:pt x="118802" y="146317"/>
                </a:lnTo>
                <a:cubicBezTo>
                  <a:pt x="115279" y="146317"/>
                  <a:pt x="111854" y="144425"/>
                  <a:pt x="109146" y="140968"/>
                </a:cubicBezTo>
                <a:cubicBezTo>
                  <a:pt x="108557" y="140188"/>
                  <a:pt x="107657" y="139785"/>
                  <a:pt x="106744" y="139785"/>
                </a:cubicBezTo>
                <a:cubicBezTo>
                  <a:pt x="106091" y="139785"/>
                  <a:pt x="105431" y="139991"/>
                  <a:pt x="104873" y="140413"/>
                </a:cubicBezTo>
                <a:cubicBezTo>
                  <a:pt x="103535" y="141457"/>
                  <a:pt x="103307" y="143381"/>
                  <a:pt x="104351" y="144719"/>
                </a:cubicBezTo>
                <a:cubicBezTo>
                  <a:pt x="107548" y="148796"/>
                  <a:pt x="111560" y="151373"/>
                  <a:pt x="115898" y="152156"/>
                </a:cubicBezTo>
                <a:lnTo>
                  <a:pt x="115898" y="162692"/>
                </a:lnTo>
                <a:cubicBezTo>
                  <a:pt x="115898" y="164356"/>
                  <a:pt x="117268" y="165726"/>
                  <a:pt x="118965" y="165726"/>
                </a:cubicBezTo>
                <a:lnTo>
                  <a:pt x="157358" y="165726"/>
                </a:lnTo>
                <a:cubicBezTo>
                  <a:pt x="159054" y="165726"/>
                  <a:pt x="160424" y="164356"/>
                  <a:pt x="160424" y="162692"/>
                </a:cubicBezTo>
                <a:lnTo>
                  <a:pt x="160424" y="152156"/>
                </a:lnTo>
                <a:cubicBezTo>
                  <a:pt x="165122" y="151308"/>
                  <a:pt x="169395" y="148405"/>
                  <a:pt x="172690" y="143740"/>
                </a:cubicBezTo>
                <a:cubicBezTo>
                  <a:pt x="176441" y="138456"/>
                  <a:pt x="178496" y="131508"/>
                  <a:pt x="178496" y="124136"/>
                </a:cubicBezTo>
                <a:cubicBezTo>
                  <a:pt x="178496" y="116764"/>
                  <a:pt x="176441" y="109783"/>
                  <a:pt x="172690" y="104531"/>
                </a:cubicBezTo>
                <a:cubicBezTo>
                  <a:pt x="169395" y="99867"/>
                  <a:pt x="165122" y="96963"/>
                  <a:pt x="160424" y="96115"/>
                </a:cubicBezTo>
                <a:lnTo>
                  <a:pt x="160424" y="85579"/>
                </a:lnTo>
                <a:cubicBezTo>
                  <a:pt x="160424" y="83915"/>
                  <a:pt x="159054" y="82545"/>
                  <a:pt x="157358" y="82545"/>
                </a:cubicBezTo>
                <a:lnTo>
                  <a:pt x="141211" y="82545"/>
                </a:lnTo>
                <a:lnTo>
                  <a:pt x="141211" y="72629"/>
                </a:lnTo>
                <a:lnTo>
                  <a:pt x="155140" y="71813"/>
                </a:lnTo>
                <a:cubicBezTo>
                  <a:pt x="155760" y="71781"/>
                  <a:pt x="156412" y="71650"/>
                  <a:pt x="156999" y="71422"/>
                </a:cubicBezTo>
                <a:lnTo>
                  <a:pt x="176832" y="65061"/>
                </a:lnTo>
                <a:cubicBezTo>
                  <a:pt x="176963" y="65681"/>
                  <a:pt x="177093" y="66268"/>
                  <a:pt x="177322" y="66823"/>
                </a:cubicBezTo>
                <a:cubicBezTo>
                  <a:pt x="177844" y="68421"/>
                  <a:pt x="178594" y="69204"/>
                  <a:pt x="180192" y="69824"/>
                </a:cubicBezTo>
                <a:cubicBezTo>
                  <a:pt x="181562" y="70346"/>
                  <a:pt x="183030" y="70606"/>
                  <a:pt x="184498" y="70606"/>
                </a:cubicBezTo>
                <a:cubicBezTo>
                  <a:pt x="187173" y="70606"/>
                  <a:pt x="189717" y="69758"/>
                  <a:pt x="191870" y="68225"/>
                </a:cubicBezTo>
                <a:cubicBezTo>
                  <a:pt x="193990" y="69758"/>
                  <a:pt x="196535" y="70606"/>
                  <a:pt x="199210" y="70606"/>
                </a:cubicBezTo>
                <a:cubicBezTo>
                  <a:pt x="200677" y="70606"/>
                  <a:pt x="202145" y="70346"/>
                  <a:pt x="203515" y="69824"/>
                </a:cubicBezTo>
                <a:cubicBezTo>
                  <a:pt x="205081" y="69204"/>
                  <a:pt x="205831" y="68454"/>
                  <a:pt x="206386" y="66823"/>
                </a:cubicBezTo>
                <a:cubicBezTo>
                  <a:pt x="207462" y="63756"/>
                  <a:pt x="207201" y="60331"/>
                  <a:pt x="205766" y="57395"/>
                </a:cubicBezTo>
                <a:cubicBezTo>
                  <a:pt x="207886" y="54884"/>
                  <a:pt x="208995" y="51654"/>
                  <a:pt x="208735" y="48392"/>
                </a:cubicBezTo>
                <a:cubicBezTo>
                  <a:pt x="208571" y="46729"/>
                  <a:pt x="208049" y="45783"/>
                  <a:pt x="206679" y="44804"/>
                </a:cubicBezTo>
                <a:cubicBezTo>
                  <a:pt x="204635" y="43335"/>
                  <a:pt x="202185" y="42585"/>
                  <a:pt x="199603" y="42585"/>
                </a:cubicBezTo>
                <a:cubicBezTo>
                  <a:pt x="199548" y="42585"/>
                  <a:pt x="199493" y="42585"/>
                  <a:pt x="199438" y="42586"/>
                </a:cubicBezTo>
                <a:cubicBezTo>
                  <a:pt x="199275" y="42260"/>
                  <a:pt x="199112" y="41999"/>
                  <a:pt x="198916" y="41705"/>
                </a:cubicBezTo>
                <a:cubicBezTo>
                  <a:pt x="197676" y="39813"/>
                  <a:pt x="195948" y="38345"/>
                  <a:pt x="193925" y="37399"/>
                </a:cubicBezTo>
                <a:cubicBezTo>
                  <a:pt x="193167" y="37045"/>
                  <a:pt x="192513" y="36873"/>
                  <a:pt x="191864" y="36873"/>
                </a:cubicBezTo>
                <a:cubicBezTo>
                  <a:pt x="191200" y="36873"/>
                  <a:pt x="190541" y="37053"/>
                  <a:pt x="189782" y="37399"/>
                </a:cubicBezTo>
                <a:cubicBezTo>
                  <a:pt x="187760" y="38345"/>
                  <a:pt x="186064" y="39813"/>
                  <a:pt x="184792" y="41705"/>
                </a:cubicBezTo>
                <a:cubicBezTo>
                  <a:pt x="184596" y="41966"/>
                  <a:pt x="184433" y="42260"/>
                  <a:pt x="184270" y="42586"/>
                </a:cubicBezTo>
                <a:cubicBezTo>
                  <a:pt x="184168" y="42584"/>
                  <a:pt x="184066" y="42582"/>
                  <a:pt x="183965" y="42582"/>
                </a:cubicBezTo>
                <a:cubicBezTo>
                  <a:pt x="181437" y="42582"/>
                  <a:pt x="179067" y="43362"/>
                  <a:pt x="177028" y="44804"/>
                </a:cubicBezTo>
                <a:lnTo>
                  <a:pt x="176343" y="45293"/>
                </a:lnTo>
                <a:cubicBezTo>
                  <a:pt x="175593" y="45815"/>
                  <a:pt x="175136" y="46631"/>
                  <a:pt x="175071" y="47544"/>
                </a:cubicBezTo>
                <a:lnTo>
                  <a:pt x="174973" y="48392"/>
                </a:lnTo>
                <a:cubicBezTo>
                  <a:pt x="174875" y="49697"/>
                  <a:pt x="175006" y="51035"/>
                  <a:pt x="175299" y="52307"/>
                </a:cubicBezTo>
                <a:lnTo>
                  <a:pt x="159381" y="54166"/>
                </a:lnTo>
                <a:lnTo>
                  <a:pt x="109179" y="50904"/>
                </a:lnTo>
                <a:cubicBezTo>
                  <a:pt x="109088" y="50900"/>
                  <a:pt x="108997" y="50898"/>
                  <a:pt x="108906" y="50898"/>
                </a:cubicBezTo>
                <a:cubicBezTo>
                  <a:pt x="108247" y="50898"/>
                  <a:pt x="107591" y="51005"/>
                  <a:pt x="106961" y="51263"/>
                </a:cubicBezTo>
                <a:lnTo>
                  <a:pt x="101089" y="53677"/>
                </a:lnTo>
                <a:lnTo>
                  <a:pt x="109113" y="40107"/>
                </a:lnTo>
                <a:lnTo>
                  <a:pt x="145354" y="28788"/>
                </a:lnTo>
                <a:cubicBezTo>
                  <a:pt x="145452" y="29179"/>
                  <a:pt x="145582" y="29571"/>
                  <a:pt x="145713" y="29962"/>
                </a:cubicBezTo>
                <a:cubicBezTo>
                  <a:pt x="146267" y="31561"/>
                  <a:pt x="147050" y="32343"/>
                  <a:pt x="148583" y="32931"/>
                </a:cubicBezTo>
                <a:cubicBezTo>
                  <a:pt x="149954" y="33485"/>
                  <a:pt x="151421" y="33746"/>
                  <a:pt x="152922" y="33746"/>
                </a:cubicBezTo>
                <a:cubicBezTo>
                  <a:pt x="155564" y="33746"/>
                  <a:pt x="158108" y="32898"/>
                  <a:pt x="160261" y="31365"/>
                </a:cubicBezTo>
                <a:cubicBezTo>
                  <a:pt x="162382" y="32898"/>
                  <a:pt x="164959" y="33746"/>
                  <a:pt x="167601" y="33746"/>
                </a:cubicBezTo>
                <a:cubicBezTo>
                  <a:pt x="169395" y="33746"/>
                  <a:pt x="171059" y="33257"/>
                  <a:pt x="172722" y="32637"/>
                </a:cubicBezTo>
                <a:cubicBezTo>
                  <a:pt x="173962" y="32148"/>
                  <a:pt x="174386" y="31104"/>
                  <a:pt x="174810" y="29962"/>
                </a:cubicBezTo>
                <a:cubicBezTo>
                  <a:pt x="175854" y="26896"/>
                  <a:pt x="175593" y="23471"/>
                  <a:pt x="174157" y="20535"/>
                </a:cubicBezTo>
                <a:cubicBezTo>
                  <a:pt x="176278" y="18023"/>
                  <a:pt x="177387" y="14761"/>
                  <a:pt x="177126" y="11532"/>
                </a:cubicBezTo>
                <a:cubicBezTo>
                  <a:pt x="176995" y="9836"/>
                  <a:pt x="176473" y="8922"/>
                  <a:pt x="175071" y="7944"/>
                </a:cubicBezTo>
                <a:cubicBezTo>
                  <a:pt x="173025" y="6473"/>
                  <a:pt x="170572" y="5692"/>
                  <a:pt x="167988" y="5692"/>
                </a:cubicBezTo>
                <a:cubicBezTo>
                  <a:pt x="167935" y="5692"/>
                  <a:pt x="167882" y="5692"/>
                  <a:pt x="167829" y="5693"/>
                </a:cubicBezTo>
                <a:cubicBezTo>
                  <a:pt x="167666" y="5399"/>
                  <a:pt x="167503" y="5106"/>
                  <a:pt x="167307" y="4845"/>
                </a:cubicBezTo>
                <a:cubicBezTo>
                  <a:pt x="166068" y="2953"/>
                  <a:pt x="164339" y="1452"/>
                  <a:pt x="162316" y="539"/>
                </a:cubicBezTo>
                <a:cubicBezTo>
                  <a:pt x="161566" y="180"/>
                  <a:pt x="160906" y="1"/>
                  <a:pt x="1602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07" name="Google Shape;5207;p120"/>
          <p:cNvGrpSpPr/>
          <p:nvPr/>
        </p:nvGrpSpPr>
        <p:grpSpPr>
          <a:xfrm>
            <a:off x="7917712" y="-620273"/>
            <a:ext cx="937323" cy="3028057"/>
            <a:chOff x="587358" y="-95548"/>
            <a:chExt cx="1147976" cy="3708582"/>
          </a:xfrm>
        </p:grpSpPr>
        <p:sp>
          <p:nvSpPr>
            <p:cNvPr id="5208" name="Google Shape;5208;p120"/>
            <p:cNvSpPr/>
            <p:nvPr/>
          </p:nvSpPr>
          <p:spPr>
            <a:xfrm>
              <a:off x="1110266" y="-95548"/>
              <a:ext cx="123154" cy="1528566"/>
            </a:xfrm>
            <a:custGeom>
              <a:avLst/>
              <a:gdLst/>
              <a:ahLst/>
              <a:cxnLst/>
              <a:rect l="l" t="t" r="r" b="b"/>
              <a:pathLst>
                <a:path w="1151" h="14286" extrusionOk="0">
                  <a:moveTo>
                    <a:pt x="633" y="8484"/>
                  </a:moveTo>
                  <a:cubicBezTo>
                    <a:pt x="725" y="8507"/>
                    <a:pt x="805" y="8565"/>
                    <a:pt x="863" y="8634"/>
                  </a:cubicBezTo>
                  <a:cubicBezTo>
                    <a:pt x="966" y="8760"/>
                    <a:pt x="966" y="8933"/>
                    <a:pt x="863" y="9059"/>
                  </a:cubicBezTo>
                  <a:cubicBezTo>
                    <a:pt x="803" y="9170"/>
                    <a:pt x="686" y="9231"/>
                    <a:pt x="568" y="9231"/>
                  </a:cubicBezTo>
                  <a:cubicBezTo>
                    <a:pt x="528" y="9231"/>
                    <a:pt x="487" y="9223"/>
                    <a:pt x="449" y="9209"/>
                  </a:cubicBezTo>
                  <a:cubicBezTo>
                    <a:pt x="288" y="9140"/>
                    <a:pt x="196" y="8990"/>
                    <a:pt x="207" y="8818"/>
                  </a:cubicBezTo>
                  <a:cubicBezTo>
                    <a:pt x="230" y="8645"/>
                    <a:pt x="368" y="8519"/>
                    <a:pt x="541" y="8484"/>
                  </a:cubicBezTo>
                  <a:cubicBezTo>
                    <a:pt x="552" y="8496"/>
                    <a:pt x="569" y="8502"/>
                    <a:pt x="587" y="8502"/>
                  </a:cubicBezTo>
                  <a:cubicBezTo>
                    <a:pt x="604" y="8502"/>
                    <a:pt x="621" y="8496"/>
                    <a:pt x="633" y="8484"/>
                  </a:cubicBezTo>
                  <a:close/>
                  <a:moveTo>
                    <a:pt x="575" y="11302"/>
                  </a:moveTo>
                  <a:cubicBezTo>
                    <a:pt x="690" y="11313"/>
                    <a:pt x="794" y="11359"/>
                    <a:pt x="863" y="11451"/>
                  </a:cubicBezTo>
                  <a:cubicBezTo>
                    <a:pt x="966" y="11577"/>
                    <a:pt x="966" y="11750"/>
                    <a:pt x="863" y="11888"/>
                  </a:cubicBezTo>
                  <a:cubicBezTo>
                    <a:pt x="797" y="11987"/>
                    <a:pt x="689" y="12039"/>
                    <a:pt x="578" y="12039"/>
                  </a:cubicBezTo>
                  <a:cubicBezTo>
                    <a:pt x="535" y="12039"/>
                    <a:pt x="491" y="12031"/>
                    <a:pt x="449" y="12014"/>
                  </a:cubicBezTo>
                  <a:cubicBezTo>
                    <a:pt x="288" y="11957"/>
                    <a:pt x="196" y="11796"/>
                    <a:pt x="207" y="11635"/>
                  </a:cubicBezTo>
                  <a:cubicBezTo>
                    <a:pt x="230" y="11451"/>
                    <a:pt x="391" y="11313"/>
                    <a:pt x="575" y="11302"/>
                  </a:cubicBezTo>
                  <a:close/>
                  <a:moveTo>
                    <a:pt x="546" y="1"/>
                  </a:moveTo>
                  <a:cubicBezTo>
                    <a:pt x="526" y="1"/>
                    <a:pt x="506" y="15"/>
                    <a:pt x="506" y="44"/>
                  </a:cubicBezTo>
                  <a:cubicBezTo>
                    <a:pt x="495" y="182"/>
                    <a:pt x="495" y="320"/>
                    <a:pt x="483" y="458"/>
                  </a:cubicBezTo>
                  <a:lnTo>
                    <a:pt x="483" y="1136"/>
                  </a:lnTo>
                  <a:lnTo>
                    <a:pt x="483" y="3022"/>
                  </a:lnTo>
                  <a:cubicBezTo>
                    <a:pt x="483" y="3747"/>
                    <a:pt x="495" y="4471"/>
                    <a:pt x="506" y="5196"/>
                  </a:cubicBezTo>
                  <a:cubicBezTo>
                    <a:pt x="506" y="5851"/>
                    <a:pt x="506" y="6495"/>
                    <a:pt x="518" y="7139"/>
                  </a:cubicBezTo>
                  <a:cubicBezTo>
                    <a:pt x="518" y="7530"/>
                    <a:pt x="529" y="7921"/>
                    <a:pt x="518" y="8312"/>
                  </a:cubicBezTo>
                  <a:cubicBezTo>
                    <a:pt x="472" y="8312"/>
                    <a:pt x="437" y="8312"/>
                    <a:pt x="391" y="8335"/>
                  </a:cubicBezTo>
                  <a:cubicBezTo>
                    <a:pt x="357" y="8346"/>
                    <a:pt x="334" y="8381"/>
                    <a:pt x="334" y="8427"/>
                  </a:cubicBezTo>
                  <a:cubicBezTo>
                    <a:pt x="230" y="8484"/>
                    <a:pt x="138" y="8576"/>
                    <a:pt x="81" y="8703"/>
                  </a:cubicBezTo>
                  <a:cubicBezTo>
                    <a:pt x="0" y="8921"/>
                    <a:pt x="92" y="9174"/>
                    <a:pt x="299" y="9301"/>
                  </a:cubicBezTo>
                  <a:cubicBezTo>
                    <a:pt x="380" y="9347"/>
                    <a:pt x="460" y="9370"/>
                    <a:pt x="541" y="9381"/>
                  </a:cubicBezTo>
                  <a:cubicBezTo>
                    <a:pt x="541" y="9692"/>
                    <a:pt x="506" y="10002"/>
                    <a:pt x="495" y="10313"/>
                  </a:cubicBezTo>
                  <a:lnTo>
                    <a:pt x="495" y="10761"/>
                  </a:lnTo>
                  <a:cubicBezTo>
                    <a:pt x="495" y="10842"/>
                    <a:pt x="495" y="10922"/>
                    <a:pt x="506" y="11003"/>
                  </a:cubicBezTo>
                  <a:cubicBezTo>
                    <a:pt x="506" y="11049"/>
                    <a:pt x="506" y="11083"/>
                    <a:pt x="518" y="11118"/>
                  </a:cubicBezTo>
                  <a:cubicBezTo>
                    <a:pt x="472" y="11118"/>
                    <a:pt x="437" y="11129"/>
                    <a:pt x="391" y="11141"/>
                  </a:cubicBezTo>
                  <a:cubicBezTo>
                    <a:pt x="357" y="11152"/>
                    <a:pt x="334" y="11198"/>
                    <a:pt x="345" y="11233"/>
                  </a:cubicBezTo>
                  <a:cubicBezTo>
                    <a:pt x="230" y="11290"/>
                    <a:pt x="138" y="11393"/>
                    <a:pt x="81" y="11508"/>
                  </a:cubicBezTo>
                  <a:cubicBezTo>
                    <a:pt x="0" y="11738"/>
                    <a:pt x="92" y="11991"/>
                    <a:pt x="299" y="12118"/>
                  </a:cubicBezTo>
                  <a:cubicBezTo>
                    <a:pt x="368" y="12152"/>
                    <a:pt x="426" y="12175"/>
                    <a:pt x="495" y="12187"/>
                  </a:cubicBezTo>
                  <a:cubicBezTo>
                    <a:pt x="483" y="12348"/>
                    <a:pt x="495" y="12509"/>
                    <a:pt x="495" y="12670"/>
                  </a:cubicBezTo>
                  <a:lnTo>
                    <a:pt x="495" y="13187"/>
                  </a:lnTo>
                  <a:lnTo>
                    <a:pt x="495" y="14234"/>
                  </a:lnTo>
                  <a:cubicBezTo>
                    <a:pt x="506" y="14268"/>
                    <a:pt x="541" y="14285"/>
                    <a:pt x="574" y="14285"/>
                  </a:cubicBezTo>
                  <a:cubicBezTo>
                    <a:pt x="607" y="14285"/>
                    <a:pt x="638" y="14268"/>
                    <a:pt x="644" y="14234"/>
                  </a:cubicBezTo>
                  <a:cubicBezTo>
                    <a:pt x="656" y="13877"/>
                    <a:pt x="644" y="13532"/>
                    <a:pt x="644" y="13187"/>
                  </a:cubicBezTo>
                  <a:lnTo>
                    <a:pt x="644" y="12681"/>
                  </a:lnTo>
                  <a:cubicBezTo>
                    <a:pt x="644" y="12520"/>
                    <a:pt x="656" y="12348"/>
                    <a:pt x="644" y="12187"/>
                  </a:cubicBezTo>
                  <a:cubicBezTo>
                    <a:pt x="748" y="12175"/>
                    <a:pt x="851" y="12118"/>
                    <a:pt x="920" y="12049"/>
                  </a:cubicBezTo>
                  <a:cubicBezTo>
                    <a:pt x="1093" y="11876"/>
                    <a:pt x="1139" y="11623"/>
                    <a:pt x="1047" y="11416"/>
                  </a:cubicBezTo>
                  <a:cubicBezTo>
                    <a:pt x="955" y="11256"/>
                    <a:pt x="805" y="11152"/>
                    <a:pt x="633" y="11129"/>
                  </a:cubicBezTo>
                  <a:cubicBezTo>
                    <a:pt x="633" y="11083"/>
                    <a:pt x="633" y="11049"/>
                    <a:pt x="633" y="11003"/>
                  </a:cubicBezTo>
                  <a:lnTo>
                    <a:pt x="633" y="10784"/>
                  </a:lnTo>
                  <a:lnTo>
                    <a:pt x="633" y="10313"/>
                  </a:lnTo>
                  <a:cubicBezTo>
                    <a:pt x="621" y="10002"/>
                    <a:pt x="621" y="9692"/>
                    <a:pt x="633" y="9381"/>
                  </a:cubicBezTo>
                  <a:cubicBezTo>
                    <a:pt x="748" y="9370"/>
                    <a:pt x="851" y="9312"/>
                    <a:pt x="932" y="9232"/>
                  </a:cubicBezTo>
                  <a:cubicBezTo>
                    <a:pt x="1104" y="9071"/>
                    <a:pt x="1150" y="8818"/>
                    <a:pt x="1058" y="8611"/>
                  </a:cubicBezTo>
                  <a:cubicBezTo>
                    <a:pt x="978" y="8461"/>
                    <a:pt x="840" y="8358"/>
                    <a:pt x="679" y="8323"/>
                  </a:cubicBezTo>
                  <a:cubicBezTo>
                    <a:pt x="702" y="7990"/>
                    <a:pt x="702" y="7668"/>
                    <a:pt x="702" y="7346"/>
                  </a:cubicBezTo>
                  <a:cubicBezTo>
                    <a:pt x="702" y="6713"/>
                    <a:pt x="702" y="6081"/>
                    <a:pt x="690" y="5449"/>
                  </a:cubicBezTo>
                  <a:cubicBezTo>
                    <a:pt x="679" y="4724"/>
                    <a:pt x="679" y="4000"/>
                    <a:pt x="656" y="3287"/>
                  </a:cubicBezTo>
                  <a:lnTo>
                    <a:pt x="621" y="1332"/>
                  </a:lnTo>
                  <a:cubicBezTo>
                    <a:pt x="610" y="929"/>
                    <a:pt x="610" y="527"/>
                    <a:pt x="587" y="125"/>
                  </a:cubicBezTo>
                  <a:lnTo>
                    <a:pt x="587" y="44"/>
                  </a:lnTo>
                  <a:cubicBezTo>
                    <a:pt x="587" y="15"/>
                    <a:pt x="566" y="1"/>
                    <a:pt x="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120"/>
            <p:cNvSpPr/>
            <p:nvPr/>
          </p:nvSpPr>
          <p:spPr>
            <a:xfrm>
              <a:off x="1287351" y="1399477"/>
              <a:ext cx="290498" cy="1084099"/>
            </a:xfrm>
            <a:custGeom>
              <a:avLst/>
              <a:gdLst/>
              <a:ahLst/>
              <a:cxnLst/>
              <a:rect l="l" t="t" r="r" b="b"/>
              <a:pathLst>
                <a:path w="2715" h="10132" extrusionOk="0">
                  <a:moveTo>
                    <a:pt x="1" y="1"/>
                  </a:moveTo>
                  <a:cubicBezTo>
                    <a:pt x="47" y="24"/>
                    <a:pt x="93" y="58"/>
                    <a:pt x="127" y="93"/>
                  </a:cubicBezTo>
                  <a:cubicBezTo>
                    <a:pt x="415" y="369"/>
                    <a:pt x="599" y="737"/>
                    <a:pt x="656" y="1128"/>
                  </a:cubicBezTo>
                  <a:cubicBezTo>
                    <a:pt x="725" y="1507"/>
                    <a:pt x="771" y="1898"/>
                    <a:pt x="794" y="2289"/>
                  </a:cubicBezTo>
                  <a:cubicBezTo>
                    <a:pt x="829" y="2715"/>
                    <a:pt x="863" y="3152"/>
                    <a:pt x="898" y="3577"/>
                  </a:cubicBezTo>
                  <a:cubicBezTo>
                    <a:pt x="967" y="4440"/>
                    <a:pt x="1024" y="5302"/>
                    <a:pt x="1047" y="6164"/>
                  </a:cubicBezTo>
                  <a:cubicBezTo>
                    <a:pt x="1070" y="7027"/>
                    <a:pt x="1059" y="7889"/>
                    <a:pt x="1001" y="8752"/>
                  </a:cubicBezTo>
                  <a:cubicBezTo>
                    <a:pt x="990" y="9131"/>
                    <a:pt x="898" y="9499"/>
                    <a:pt x="725" y="9833"/>
                  </a:cubicBezTo>
                  <a:cubicBezTo>
                    <a:pt x="656" y="9936"/>
                    <a:pt x="576" y="10040"/>
                    <a:pt x="472" y="10132"/>
                  </a:cubicBezTo>
                  <a:cubicBezTo>
                    <a:pt x="702" y="10086"/>
                    <a:pt x="932" y="10017"/>
                    <a:pt x="1151" y="9925"/>
                  </a:cubicBezTo>
                  <a:cubicBezTo>
                    <a:pt x="1220" y="9890"/>
                    <a:pt x="1277" y="9867"/>
                    <a:pt x="1346" y="9833"/>
                  </a:cubicBezTo>
                  <a:cubicBezTo>
                    <a:pt x="1346" y="9821"/>
                    <a:pt x="1358" y="9821"/>
                    <a:pt x="1358" y="9821"/>
                  </a:cubicBezTo>
                  <a:cubicBezTo>
                    <a:pt x="1979" y="9568"/>
                    <a:pt x="2220" y="8878"/>
                    <a:pt x="2370" y="8292"/>
                  </a:cubicBezTo>
                  <a:cubicBezTo>
                    <a:pt x="2531" y="7556"/>
                    <a:pt x="2634" y="6808"/>
                    <a:pt x="2669" y="6061"/>
                  </a:cubicBezTo>
                  <a:cubicBezTo>
                    <a:pt x="2715" y="5302"/>
                    <a:pt x="2715" y="4543"/>
                    <a:pt x="2669" y="3784"/>
                  </a:cubicBezTo>
                  <a:cubicBezTo>
                    <a:pt x="2657" y="3405"/>
                    <a:pt x="2634" y="3025"/>
                    <a:pt x="2600" y="2646"/>
                  </a:cubicBezTo>
                  <a:cubicBezTo>
                    <a:pt x="2577" y="2278"/>
                    <a:pt x="2508" y="1921"/>
                    <a:pt x="2416" y="1565"/>
                  </a:cubicBezTo>
                  <a:cubicBezTo>
                    <a:pt x="2324" y="1266"/>
                    <a:pt x="2174" y="978"/>
                    <a:pt x="1979" y="725"/>
                  </a:cubicBezTo>
                  <a:cubicBezTo>
                    <a:pt x="1898" y="610"/>
                    <a:pt x="1806" y="518"/>
                    <a:pt x="1691" y="438"/>
                  </a:cubicBezTo>
                  <a:cubicBezTo>
                    <a:pt x="1645" y="415"/>
                    <a:pt x="1588" y="392"/>
                    <a:pt x="1530" y="380"/>
                  </a:cubicBezTo>
                  <a:cubicBezTo>
                    <a:pt x="1036" y="196"/>
                    <a:pt x="518" y="8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120"/>
            <p:cNvSpPr/>
            <p:nvPr/>
          </p:nvSpPr>
          <p:spPr>
            <a:xfrm>
              <a:off x="942919" y="1389633"/>
              <a:ext cx="217847" cy="1103786"/>
            </a:xfrm>
            <a:custGeom>
              <a:avLst/>
              <a:gdLst/>
              <a:ahLst/>
              <a:cxnLst/>
              <a:rect l="l" t="t" r="r" b="b"/>
              <a:pathLst>
                <a:path w="2036" h="10316" extrusionOk="0">
                  <a:moveTo>
                    <a:pt x="1955" y="1"/>
                  </a:moveTo>
                  <a:cubicBezTo>
                    <a:pt x="1817" y="12"/>
                    <a:pt x="1691" y="24"/>
                    <a:pt x="1553" y="35"/>
                  </a:cubicBezTo>
                  <a:cubicBezTo>
                    <a:pt x="1415" y="47"/>
                    <a:pt x="1288" y="70"/>
                    <a:pt x="1139" y="93"/>
                  </a:cubicBezTo>
                  <a:cubicBezTo>
                    <a:pt x="1001" y="162"/>
                    <a:pt x="874" y="254"/>
                    <a:pt x="759" y="380"/>
                  </a:cubicBezTo>
                  <a:cubicBezTo>
                    <a:pt x="506" y="668"/>
                    <a:pt x="403" y="1070"/>
                    <a:pt x="345" y="1450"/>
                  </a:cubicBezTo>
                  <a:cubicBezTo>
                    <a:pt x="288" y="1829"/>
                    <a:pt x="265" y="2209"/>
                    <a:pt x="242" y="2600"/>
                  </a:cubicBezTo>
                  <a:cubicBezTo>
                    <a:pt x="207" y="3002"/>
                    <a:pt x="173" y="3405"/>
                    <a:pt x="150" y="3819"/>
                  </a:cubicBezTo>
                  <a:cubicBezTo>
                    <a:pt x="81" y="4624"/>
                    <a:pt x="35" y="5428"/>
                    <a:pt x="12" y="6245"/>
                  </a:cubicBezTo>
                  <a:cubicBezTo>
                    <a:pt x="0" y="7061"/>
                    <a:pt x="12" y="7878"/>
                    <a:pt x="58" y="8694"/>
                  </a:cubicBezTo>
                  <a:cubicBezTo>
                    <a:pt x="81" y="9200"/>
                    <a:pt x="173" y="9902"/>
                    <a:pt x="633" y="10212"/>
                  </a:cubicBezTo>
                  <a:lnTo>
                    <a:pt x="874" y="10235"/>
                  </a:lnTo>
                  <a:cubicBezTo>
                    <a:pt x="1162" y="10270"/>
                    <a:pt x="1449" y="10293"/>
                    <a:pt x="1737" y="10316"/>
                  </a:cubicBezTo>
                  <a:cubicBezTo>
                    <a:pt x="1737" y="9959"/>
                    <a:pt x="1748" y="9603"/>
                    <a:pt x="1748" y="9258"/>
                  </a:cubicBezTo>
                  <a:cubicBezTo>
                    <a:pt x="1748" y="8867"/>
                    <a:pt x="1760" y="8476"/>
                    <a:pt x="1760" y="8096"/>
                  </a:cubicBezTo>
                  <a:cubicBezTo>
                    <a:pt x="1783" y="6728"/>
                    <a:pt x="1817" y="5371"/>
                    <a:pt x="1863" y="4003"/>
                  </a:cubicBezTo>
                  <a:cubicBezTo>
                    <a:pt x="1909" y="2669"/>
                    <a:pt x="1944" y="1335"/>
                    <a:pt x="20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120"/>
            <p:cNvSpPr/>
            <p:nvPr/>
          </p:nvSpPr>
          <p:spPr>
            <a:xfrm>
              <a:off x="1148358" y="1389633"/>
              <a:ext cx="238818" cy="1104963"/>
            </a:xfrm>
            <a:custGeom>
              <a:avLst/>
              <a:gdLst/>
              <a:ahLst/>
              <a:cxnLst/>
              <a:rect l="l" t="t" r="r" b="b"/>
              <a:pathLst>
                <a:path w="2232" h="10327" extrusionOk="0">
                  <a:moveTo>
                    <a:pt x="242" y="1"/>
                  </a:moveTo>
                  <a:cubicBezTo>
                    <a:pt x="231" y="737"/>
                    <a:pt x="196" y="1473"/>
                    <a:pt x="173" y="2209"/>
                  </a:cubicBezTo>
                  <a:cubicBezTo>
                    <a:pt x="127" y="3577"/>
                    <a:pt x="93" y="4945"/>
                    <a:pt x="70" y="6302"/>
                  </a:cubicBezTo>
                  <a:cubicBezTo>
                    <a:pt x="58" y="6992"/>
                    <a:pt x="47" y="7671"/>
                    <a:pt x="35" y="8349"/>
                  </a:cubicBezTo>
                  <a:cubicBezTo>
                    <a:pt x="24" y="8694"/>
                    <a:pt x="24" y="9039"/>
                    <a:pt x="24" y="9373"/>
                  </a:cubicBezTo>
                  <a:cubicBezTo>
                    <a:pt x="12" y="9695"/>
                    <a:pt x="12" y="10005"/>
                    <a:pt x="1" y="10316"/>
                  </a:cubicBezTo>
                  <a:cubicBezTo>
                    <a:pt x="265" y="10327"/>
                    <a:pt x="541" y="10327"/>
                    <a:pt x="806" y="10327"/>
                  </a:cubicBezTo>
                  <a:cubicBezTo>
                    <a:pt x="1013" y="10327"/>
                    <a:pt x="1219" y="10316"/>
                    <a:pt x="1426" y="10281"/>
                  </a:cubicBezTo>
                  <a:cubicBezTo>
                    <a:pt x="1702" y="10155"/>
                    <a:pt x="1909" y="9925"/>
                    <a:pt x="2001" y="9637"/>
                  </a:cubicBezTo>
                  <a:cubicBezTo>
                    <a:pt x="2151" y="9235"/>
                    <a:pt x="2151" y="8798"/>
                    <a:pt x="2174" y="8372"/>
                  </a:cubicBezTo>
                  <a:cubicBezTo>
                    <a:pt x="2231" y="6751"/>
                    <a:pt x="2185" y="5129"/>
                    <a:pt x="2047" y="3508"/>
                  </a:cubicBezTo>
                  <a:cubicBezTo>
                    <a:pt x="2013" y="3106"/>
                    <a:pt x="1978" y="2692"/>
                    <a:pt x="1944" y="2278"/>
                  </a:cubicBezTo>
                  <a:cubicBezTo>
                    <a:pt x="1921" y="1910"/>
                    <a:pt x="1886" y="1542"/>
                    <a:pt x="1817" y="1174"/>
                  </a:cubicBezTo>
                  <a:cubicBezTo>
                    <a:pt x="1760" y="829"/>
                    <a:pt x="1599" y="518"/>
                    <a:pt x="1357" y="277"/>
                  </a:cubicBezTo>
                  <a:cubicBezTo>
                    <a:pt x="1254" y="185"/>
                    <a:pt x="1139" y="104"/>
                    <a:pt x="1001" y="47"/>
                  </a:cubicBezTo>
                  <a:cubicBezTo>
                    <a:pt x="748" y="24"/>
                    <a:pt x="495"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120"/>
            <p:cNvSpPr/>
            <p:nvPr/>
          </p:nvSpPr>
          <p:spPr>
            <a:xfrm>
              <a:off x="609507" y="1477052"/>
              <a:ext cx="222769" cy="922853"/>
            </a:xfrm>
            <a:custGeom>
              <a:avLst/>
              <a:gdLst/>
              <a:ahLst/>
              <a:cxnLst/>
              <a:rect l="l" t="t" r="r" b="b"/>
              <a:pathLst>
                <a:path w="2082" h="8625" extrusionOk="0">
                  <a:moveTo>
                    <a:pt x="2081" y="0"/>
                  </a:moveTo>
                  <a:lnTo>
                    <a:pt x="2081" y="0"/>
                  </a:lnTo>
                  <a:cubicBezTo>
                    <a:pt x="1897" y="104"/>
                    <a:pt x="1725" y="230"/>
                    <a:pt x="1552" y="357"/>
                  </a:cubicBezTo>
                  <a:cubicBezTo>
                    <a:pt x="1161" y="667"/>
                    <a:pt x="828" y="1035"/>
                    <a:pt x="563" y="1461"/>
                  </a:cubicBezTo>
                  <a:cubicBezTo>
                    <a:pt x="276" y="1909"/>
                    <a:pt x="104" y="2427"/>
                    <a:pt x="58" y="2967"/>
                  </a:cubicBezTo>
                  <a:cubicBezTo>
                    <a:pt x="0" y="3588"/>
                    <a:pt x="0" y="4209"/>
                    <a:pt x="69" y="4830"/>
                  </a:cubicBezTo>
                  <a:cubicBezTo>
                    <a:pt x="115" y="5439"/>
                    <a:pt x="230" y="6049"/>
                    <a:pt x="414" y="6647"/>
                  </a:cubicBezTo>
                  <a:cubicBezTo>
                    <a:pt x="667" y="7417"/>
                    <a:pt x="1127" y="8107"/>
                    <a:pt x="1748" y="8625"/>
                  </a:cubicBezTo>
                  <a:cubicBezTo>
                    <a:pt x="1564" y="8326"/>
                    <a:pt x="1426" y="7992"/>
                    <a:pt x="1357" y="7636"/>
                  </a:cubicBezTo>
                  <a:cubicBezTo>
                    <a:pt x="1276" y="7268"/>
                    <a:pt x="1230" y="6900"/>
                    <a:pt x="1173" y="6520"/>
                  </a:cubicBezTo>
                  <a:cubicBezTo>
                    <a:pt x="1127" y="6129"/>
                    <a:pt x="1104" y="5727"/>
                    <a:pt x="1092" y="5324"/>
                  </a:cubicBezTo>
                  <a:cubicBezTo>
                    <a:pt x="1081" y="4519"/>
                    <a:pt x="1127" y="3715"/>
                    <a:pt x="1219" y="2910"/>
                  </a:cubicBezTo>
                  <a:cubicBezTo>
                    <a:pt x="1265" y="2519"/>
                    <a:pt x="1322" y="2128"/>
                    <a:pt x="1380" y="1748"/>
                  </a:cubicBezTo>
                  <a:cubicBezTo>
                    <a:pt x="1437" y="1369"/>
                    <a:pt x="1541" y="1012"/>
                    <a:pt x="1667" y="667"/>
                  </a:cubicBezTo>
                  <a:cubicBezTo>
                    <a:pt x="1771" y="414"/>
                    <a:pt x="1909" y="196"/>
                    <a:pt x="20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120"/>
            <p:cNvSpPr/>
            <p:nvPr/>
          </p:nvSpPr>
          <p:spPr>
            <a:xfrm>
              <a:off x="747216" y="1404399"/>
              <a:ext cx="285576" cy="1074255"/>
            </a:xfrm>
            <a:custGeom>
              <a:avLst/>
              <a:gdLst/>
              <a:ahLst/>
              <a:cxnLst/>
              <a:rect l="l" t="t" r="r" b="b"/>
              <a:pathLst>
                <a:path w="2669" h="10040" extrusionOk="0">
                  <a:moveTo>
                    <a:pt x="2669" y="1"/>
                  </a:moveTo>
                  <a:lnTo>
                    <a:pt x="2669" y="1"/>
                  </a:lnTo>
                  <a:cubicBezTo>
                    <a:pt x="2151" y="93"/>
                    <a:pt x="1634" y="265"/>
                    <a:pt x="1151" y="484"/>
                  </a:cubicBezTo>
                  <a:cubicBezTo>
                    <a:pt x="1059" y="576"/>
                    <a:pt x="967" y="668"/>
                    <a:pt x="886" y="771"/>
                  </a:cubicBezTo>
                  <a:cubicBezTo>
                    <a:pt x="668" y="1070"/>
                    <a:pt x="507" y="1404"/>
                    <a:pt x="403" y="1760"/>
                  </a:cubicBezTo>
                  <a:cubicBezTo>
                    <a:pt x="323" y="2105"/>
                    <a:pt x="254" y="2473"/>
                    <a:pt x="219" y="2830"/>
                  </a:cubicBezTo>
                  <a:cubicBezTo>
                    <a:pt x="173" y="3221"/>
                    <a:pt x="139" y="3600"/>
                    <a:pt x="104" y="3980"/>
                  </a:cubicBezTo>
                  <a:cubicBezTo>
                    <a:pt x="24" y="4750"/>
                    <a:pt x="1" y="5520"/>
                    <a:pt x="24" y="6279"/>
                  </a:cubicBezTo>
                  <a:cubicBezTo>
                    <a:pt x="35" y="7004"/>
                    <a:pt x="116" y="7728"/>
                    <a:pt x="265" y="8441"/>
                  </a:cubicBezTo>
                  <a:cubicBezTo>
                    <a:pt x="334" y="8844"/>
                    <a:pt x="518" y="9223"/>
                    <a:pt x="794" y="9534"/>
                  </a:cubicBezTo>
                  <a:cubicBezTo>
                    <a:pt x="875" y="9580"/>
                    <a:pt x="955" y="9626"/>
                    <a:pt x="1036" y="9672"/>
                  </a:cubicBezTo>
                  <a:cubicBezTo>
                    <a:pt x="1404" y="9856"/>
                    <a:pt x="1795" y="9971"/>
                    <a:pt x="2197" y="10040"/>
                  </a:cubicBezTo>
                  <a:cubicBezTo>
                    <a:pt x="2094" y="9936"/>
                    <a:pt x="2013" y="9821"/>
                    <a:pt x="1944" y="9683"/>
                  </a:cubicBezTo>
                  <a:cubicBezTo>
                    <a:pt x="1749" y="9292"/>
                    <a:pt x="1726" y="8821"/>
                    <a:pt x="1703" y="8395"/>
                  </a:cubicBezTo>
                  <a:cubicBezTo>
                    <a:pt x="1645" y="6670"/>
                    <a:pt x="1691" y="4945"/>
                    <a:pt x="1864" y="3232"/>
                  </a:cubicBezTo>
                  <a:cubicBezTo>
                    <a:pt x="1898" y="2795"/>
                    <a:pt x="1933" y="2370"/>
                    <a:pt x="1967" y="1933"/>
                  </a:cubicBezTo>
                  <a:cubicBezTo>
                    <a:pt x="1990" y="1553"/>
                    <a:pt x="2048" y="1174"/>
                    <a:pt x="2140" y="806"/>
                  </a:cubicBezTo>
                  <a:cubicBezTo>
                    <a:pt x="2232" y="495"/>
                    <a:pt x="2416" y="208"/>
                    <a:pt x="2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120"/>
            <p:cNvSpPr/>
            <p:nvPr/>
          </p:nvSpPr>
          <p:spPr>
            <a:xfrm>
              <a:off x="1502742" y="1461002"/>
              <a:ext cx="211748" cy="947570"/>
            </a:xfrm>
            <a:custGeom>
              <a:avLst/>
              <a:gdLst/>
              <a:ahLst/>
              <a:cxnLst/>
              <a:rect l="l" t="t" r="r" b="b"/>
              <a:pathLst>
                <a:path w="1979" h="8856" extrusionOk="0">
                  <a:moveTo>
                    <a:pt x="0" y="1"/>
                  </a:moveTo>
                  <a:cubicBezTo>
                    <a:pt x="35" y="35"/>
                    <a:pt x="69" y="70"/>
                    <a:pt x="92" y="104"/>
                  </a:cubicBezTo>
                  <a:cubicBezTo>
                    <a:pt x="345" y="403"/>
                    <a:pt x="518" y="748"/>
                    <a:pt x="598" y="1116"/>
                  </a:cubicBezTo>
                  <a:cubicBezTo>
                    <a:pt x="679" y="1484"/>
                    <a:pt x="748" y="1864"/>
                    <a:pt x="771" y="2232"/>
                  </a:cubicBezTo>
                  <a:cubicBezTo>
                    <a:pt x="817" y="2634"/>
                    <a:pt x="851" y="3037"/>
                    <a:pt x="874" y="3439"/>
                  </a:cubicBezTo>
                  <a:cubicBezTo>
                    <a:pt x="909" y="4244"/>
                    <a:pt x="897" y="5049"/>
                    <a:pt x="840" y="5842"/>
                  </a:cubicBezTo>
                  <a:cubicBezTo>
                    <a:pt x="794" y="6245"/>
                    <a:pt x="736" y="6636"/>
                    <a:pt x="667" y="7027"/>
                  </a:cubicBezTo>
                  <a:cubicBezTo>
                    <a:pt x="610" y="7372"/>
                    <a:pt x="518" y="7717"/>
                    <a:pt x="414" y="8050"/>
                  </a:cubicBezTo>
                  <a:cubicBezTo>
                    <a:pt x="322" y="8338"/>
                    <a:pt x="184" y="8614"/>
                    <a:pt x="0" y="8855"/>
                  </a:cubicBezTo>
                  <a:cubicBezTo>
                    <a:pt x="150" y="8752"/>
                    <a:pt x="288" y="8637"/>
                    <a:pt x="414" y="8510"/>
                  </a:cubicBezTo>
                  <a:cubicBezTo>
                    <a:pt x="805" y="8142"/>
                    <a:pt x="1116" y="7705"/>
                    <a:pt x="1346" y="7211"/>
                  </a:cubicBezTo>
                  <a:cubicBezTo>
                    <a:pt x="1576" y="6705"/>
                    <a:pt x="1737" y="6176"/>
                    <a:pt x="1829" y="5624"/>
                  </a:cubicBezTo>
                  <a:cubicBezTo>
                    <a:pt x="1921" y="5049"/>
                    <a:pt x="1967" y="4474"/>
                    <a:pt x="1955" y="3899"/>
                  </a:cubicBezTo>
                  <a:cubicBezTo>
                    <a:pt x="1978" y="3278"/>
                    <a:pt x="1898" y="2657"/>
                    <a:pt x="1725" y="2048"/>
                  </a:cubicBezTo>
                  <a:cubicBezTo>
                    <a:pt x="1576" y="1542"/>
                    <a:pt x="1323" y="1082"/>
                    <a:pt x="966" y="679"/>
                  </a:cubicBezTo>
                  <a:cubicBezTo>
                    <a:pt x="690" y="392"/>
                    <a:pt x="368" y="16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120"/>
            <p:cNvSpPr/>
            <p:nvPr/>
          </p:nvSpPr>
          <p:spPr>
            <a:xfrm>
              <a:off x="587358" y="1044238"/>
              <a:ext cx="1147976" cy="2568796"/>
            </a:xfrm>
            <a:custGeom>
              <a:avLst/>
              <a:gdLst/>
              <a:ahLst/>
              <a:cxnLst/>
              <a:rect l="l" t="t" r="r" b="b"/>
              <a:pathLst>
                <a:path w="10729" h="24008" extrusionOk="0">
                  <a:moveTo>
                    <a:pt x="5568" y="163"/>
                  </a:moveTo>
                  <a:cubicBezTo>
                    <a:pt x="5774" y="163"/>
                    <a:pt x="5980" y="166"/>
                    <a:pt x="6187" y="170"/>
                  </a:cubicBezTo>
                  <a:cubicBezTo>
                    <a:pt x="6485" y="182"/>
                    <a:pt x="6784" y="216"/>
                    <a:pt x="7083" y="216"/>
                  </a:cubicBezTo>
                  <a:cubicBezTo>
                    <a:pt x="7106" y="412"/>
                    <a:pt x="7118" y="607"/>
                    <a:pt x="7141" y="791"/>
                  </a:cubicBezTo>
                  <a:cubicBezTo>
                    <a:pt x="7152" y="987"/>
                    <a:pt x="7175" y="1182"/>
                    <a:pt x="7210" y="1366"/>
                  </a:cubicBezTo>
                  <a:cubicBezTo>
                    <a:pt x="6807" y="1320"/>
                    <a:pt x="6416" y="1297"/>
                    <a:pt x="6014" y="1274"/>
                  </a:cubicBezTo>
                  <a:cubicBezTo>
                    <a:pt x="5762" y="1267"/>
                    <a:pt x="5506" y="1261"/>
                    <a:pt x="5250" y="1261"/>
                  </a:cubicBezTo>
                  <a:cubicBezTo>
                    <a:pt x="5063" y="1261"/>
                    <a:pt x="4876" y="1264"/>
                    <a:pt x="4692" y="1274"/>
                  </a:cubicBezTo>
                  <a:cubicBezTo>
                    <a:pt x="4473" y="1274"/>
                    <a:pt x="4255" y="1286"/>
                    <a:pt x="4036" y="1297"/>
                  </a:cubicBezTo>
                  <a:lnTo>
                    <a:pt x="3910" y="1297"/>
                  </a:lnTo>
                  <a:cubicBezTo>
                    <a:pt x="3910" y="1067"/>
                    <a:pt x="3921" y="803"/>
                    <a:pt x="3944" y="538"/>
                  </a:cubicBezTo>
                  <a:cubicBezTo>
                    <a:pt x="3944" y="481"/>
                    <a:pt x="3956" y="412"/>
                    <a:pt x="3967" y="354"/>
                  </a:cubicBezTo>
                  <a:cubicBezTo>
                    <a:pt x="3967" y="285"/>
                    <a:pt x="4002" y="239"/>
                    <a:pt x="4082" y="228"/>
                  </a:cubicBezTo>
                  <a:cubicBezTo>
                    <a:pt x="4220" y="205"/>
                    <a:pt x="4358" y="205"/>
                    <a:pt x="4496" y="193"/>
                  </a:cubicBezTo>
                  <a:cubicBezTo>
                    <a:pt x="4853" y="171"/>
                    <a:pt x="5211" y="163"/>
                    <a:pt x="5568" y="163"/>
                  </a:cubicBezTo>
                  <a:close/>
                  <a:moveTo>
                    <a:pt x="5136" y="1427"/>
                  </a:moveTo>
                  <a:cubicBezTo>
                    <a:pt x="5731" y="1427"/>
                    <a:pt x="6330" y="1455"/>
                    <a:pt x="6922" y="1516"/>
                  </a:cubicBezTo>
                  <a:lnTo>
                    <a:pt x="7244" y="1550"/>
                  </a:lnTo>
                  <a:lnTo>
                    <a:pt x="7405" y="1573"/>
                  </a:lnTo>
                  <a:cubicBezTo>
                    <a:pt x="7463" y="1573"/>
                    <a:pt x="7509" y="1585"/>
                    <a:pt x="7555" y="1596"/>
                  </a:cubicBezTo>
                  <a:cubicBezTo>
                    <a:pt x="7624" y="1631"/>
                    <a:pt x="7612" y="1803"/>
                    <a:pt x="7612" y="1861"/>
                  </a:cubicBezTo>
                  <a:cubicBezTo>
                    <a:pt x="7624" y="1976"/>
                    <a:pt x="7635" y="2091"/>
                    <a:pt x="7647" y="2206"/>
                  </a:cubicBezTo>
                  <a:lnTo>
                    <a:pt x="7474" y="2171"/>
                  </a:lnTo>
                  <a:cubicBezTo>
                    <a:pt x="7244" y="2137"/>
                    <a:pt x="7026" y="2114"/>
                    <a:pt x="6807" y="2091"/>
                  </a:cubicBezTo>
                  <a:cubicBezTo>
                    <a:pt x="6430" y="2056"/>
                    <a:pt x="6051" y="2039"/>
                    <a:pt x="5670" y="2039"/>
                  </a:cubicBezTo>
                  <a:cubicBezTo>
                    <a:pt x="5158" y="2039"/>
                    <a:pt x="4643" y="2071"/>
                    <a:pt x="4128" y="2137"/>
                  </a:cubicBezTo>
                  <a:cubicBezTo>
                    <a:pt x="3829" y="2171"/>
                    <a:pt x="3542" y="2217"/>
                    <a:pt x="3243" y="2275"/>
                  </a:cubicBezTo>
                  <a:cubicBezTo>
                    <a:pt x="3335" y="2022"/>
                    <a:pt x="3185" y="1654"/>
                    <a:pt x="3484" y="1539"/>
                  </a:cubicBezTo>
                  <a:cubicBezTo>
                    <a:pt x="3645" y="1493"/>
                    <a:pt x="3806" y="1470"/>
                    <a:pt x="3979" y="1470"/>
                  </a:cubicBezTo>
                  <a:cubicBezTo>
                    <a:pt x="4174" y="1458"/>
                    <a:pt x="4370" y="1447"/>
                    <a:pt x="4565" y="1435"/>
                  </a:cubicBezTo>
                  <a:cubicBezTo>
                    <a:pt x="4755" y="1430"/>
                    <a:pt x="4945" y="1427"/>
                    <a:pt x="5136" y="1427"/>
                  </a:cubicBezTo>
                  <a:close/>
                  <a:moveTo>
                    <a:pt x="5554" y="2178"/>
                  </a:moveTo>
                  <a:cubicBezTo>
                    <a:pt x="6274" y="2178"/>
                    <a:pt x="6994" y="2238"/>
                    <a:pt x="7704" y="2367"/>
                  </a:cubicBezTo>
                  <a:cubicBezTo>
                    <a:pt x="7762" y="2378"/>
                    <a:pt x="7819" y="2390"/>
                    <a:pt x="7877" y="2390"/>
                  </a:cubicBezTo>
                  <a:cubicBezTo>
                    <a:pt x="7923" y="2401"/>
                    <a:pt x="7969" y="2413"/>
                    <a:pt x="8015" y="2436"/>
                  </a:cubicBezTo>
                  <a:cubicBezTo>
                    <a:pt x="8061" y="2459"/>
                    <a:pt x="8049" y="2528"/>
                    <a:pt x="8049" y="2574"/>
                  </a:cubicBezTo>
                  <a:cubicBezTo>
                    <a:pt x="8049" y="2620"/>
                    <a:pt x="8038" y="2700"/>
                    <a:pt x="8038" y="2757"/>
                  </a:cubicBezTo>
                  <a:lnTo>
                    <a:pt x="8003" y="3447"/>
                  </a:lnTo>
                  <a:cubicBezTo>
                    <a:pt x="7762" y="3367"/>
                    <a:pt x="7520" y="3298"/>
                    <a:pt x="7279" y="3240"/>
                  </a:cubicBezTo>
                  <a:cubicBezTo>
                    <a:pt x="6669" y="3091"/>
                    <a:pt x="6037" y="3022"/>
                    <a:pt x="5405" y="3022"/>
                  </a:cubicBezTo>
                  <a:cubicBezTo>
                    <a:pt x="5094" y="3022"/>
                    <a:pt x="4784" y="3045"/>
                    <a:pt x="4473" y="3091"/>
                  </a:cubicBezTo>
                  <a:cubicBezTo>
                    <a:pt x="4450" y="3091"/>
                    <a:pt x="4439" y="3091"/>
                    <a:pt x="4427" y="3102"/>
                  </a:cubicBezTo>
                  <a:cubicBezTo>
                    <a:pt x="4255" y="3125"/>
                    <a:pt x="4082" y="3148"/>
                    <a:pt x="3921" y="3183"/>
                  </a:cubicBezTo>
                  <a:cubicBezTo>
                    <a:pt x="3530" y="3252"/>
                    <a:pt x="3151" y="3367"/>
                    <a:pt x="2783" y="3505"/>
                  </a:cubicBezTo>
                  <a:cubicBezTo>
                    <a:pt x="2829" y="3183"/>
                    <a:pt x="2829" y="2849"/>
                    <a:pt x="2771" y="2516"/>
                  </a:cubicBezTo>
                  <a:cubicBezTo>
                    <a:pt x="3151" y="2413"/>
                    <a:pt x="3542" y="2344"/>
                    <a:pt x="3944" y="2286"/>
                  </a:cubicBezTo>
                  <a:lnTo>
                    <a:pt x="3933" y="2286"/>
                  </a:lnTo>
                  <a:cubicBezTo>
                    <a:pt x="4358" y="2240"/>
                    <a:pt x="4772" y="2194"/>
                    <a:pt x="5198" y="2183"/>
                  </a:cubicBezTo>
                  <a:cubicBezTo>
                    <a:pt x="5316" y="2179"/>
                    <a:pt x="5435" y="2178"/>
                    <a:pt x="5554" y="2178"/>
                  </a:cubicBezTo>
                  <a:close/>
                  <a:moveTo>
                    <a:pt x="2288" y="4045"/>
                  </a:moveTo>
                  <a:lnTo>
                    <a:pt x="2288" y="4045"/>
                  </a:lnTo>
                  <a:cubicBezTo>
                    <a:pt x="2116" y="4241"/>
                    <a:pt x="1978" y="4459"/>
                    <a:pt x="1886" y="4701"/>
                  </a:cubicBezTo>
                  <a:cubicBezTo>
                    <a:pt x="1748" y="5057"/>
                    <a:pt x="1644" y="5414"/>
                    <a:pt x="1598" y="5793"/>
                  </a:cubicBezTo>
                  <a:cubicBezTo>
                    <a:pt x="1529" y="6173"/>
                    <a:pt x="1472" y="6564"/>
                    <a:pt x="1426" y="6955"/>
                  </a:cubicBezTo>
                  <a:cubicBezTo>
                    <a:pt x="1334" y="7760"/>
                    <a:pt x="1299" y="8564"/>
                    <a:pt x="1299" y="9369"/>
                  </a:cubicBezTo>
                  <a:cubicBezTo>
                    <a:pt x="1311" y="9772"/>
                    <a:pt x="1334" y="10174"/>
                    <a:pt x="1391" y="10565"/>
                  </a:cubicBezTo>
                  <a:cubicBezTo>
                    <a:pt x="1437" y="10945"/>
                    <a:pt x="1483" y="11313"/>
                    <a:pt x="1575" y="11681"/>
                  </a:cubicBezTo>
                  <a:cubicBezTo>
                    <a:pt x="1644" y="12037"/>
                    <a:pt x="1771" y="12371"/>
                    <a:pt x="1955" y="12670"/>
                  </a:cubicBezTo>
                  <a:cubicBezTo>
                    <a:pt x="1334" y="12152"/>
                    <a:pt x="874" y="11462"/>
                    <a:pt x="621" y="10692"/>
                  </a:cubicBezTo>
                  <a:lnTo>
                    <a:pt x="632" y="10692"/>
                  </a:lnTo>
                  <a:cubicBezTo>
                    <a:pt x="437" y="10094"/>
                    <a:pt x="322" y="9484"/>
                    <a:pt x="276" y="8875"/>
                  </a:cubicBezTo>
                  <a:cubicBezTo>
                    <a:pt x="219" y="8254"/>
                    <a:pt x="207" y="7633"/>
                    <a:pt x="265" y="7012"/>
                  </a:cubicBezTo>
                  <a:cubicBezTo>
                    <a:pt x="311" y="6472"/>
                    <a:pt x="483" y="5954"/>
                    <a:pt x="770" y="5506"/>
                  </a:cubicBezTo>
                  <a:cubicBezTo>
                    <a:pt x="1035" y="5080"/>
                    <a:pt x="1368" y="4712"/>
                    <a:pt x="1759" y="4402"/>
                  </a:cubicBezTo>
                  <a:cubicBezTo>
                    <a:pt x="1932" y="4275"/>
                    <a:pt x="2104" y="4149"/>
                    <a:pt x="2288" y="4045"/>
                  </a:cubicBezTo>
                  <a:close/>
                  <a:moveTo>
                    <a:pt x="8555" y="3896"/>
                  </a:moveTo>
                  <a:lnTo>
                    <a:pt x="8555" y="3896"/>
                  </a:lnTo>
                  <a:cubicBezTo>
                    <a:pt x="8923" y="4057"/>
                    <a:pt x="9245" y="4287"/>
                    <a:pt x="9521" y="4574"/>
                  </a:cubicBezTo>
                  <a:cubicBezTo>
                    <a:pt x="9878" y="4977"/>
                    <a:pt x="10131" y="5437"/>
                    <a:pt x="10280" y="5943"/>
                  </a:cubicBezTo>
                  <a:cubicBezTo>
                    <a:pt x="10453" y="6552"/>
                    <a:pt x="10533" y="7173"/>
                    <a:pt x="10510" y="7794"/>
                  </a:cubicBezTo>
                  <a:cubicBezTo>
                    <a:pt x="10522" y="8369"/>
                    <a:pt x="10476" y="8944"/>
                    <a:pt x="10384" y="9519"/>
                  </a:cubicBezTo>
                  <a:cubicBezTo>
                    <a:pt x="10292" y="10071"/>
                    <a:pt x="10131" y="10600"/>
                    <a:pt x="9912" y="11106"/>
                  </a:cubicBezTo>
                  <a:cubicBezTo>
                    <a:pt x="9682" y="11600"/>
                    <a:pt x="9360" y="12037"/>
                    <a:pt x="8981" y="12405"/>
                  </a:cubicBezTo>
                  <a:cubicBezTo>
                    <a:pt x="8843" y="12532"/>
                    <a:pt x="8705" y="12647"/>
                    <a:pt x="8555" y="12750"/>
                  </a:cubicBezTo>
                  <a:cubicBezTo>
                    <a:pt x="8739" y="12509"/>
                    <a:pt x="8877" y="12233"/>
                    <a:pt x="8969" y="11945"/>
                  </a:cubicBezTo>
                  <a:cubicBezTo>
                    <a:pt x="9073" y="11612"/>
                    <a:pt x="9165" y="11267"/>
                    <a:pt x="9222" y="10922"/>
                  </a:cubicBezTo>
                  <a:cubicBezTo>
                    <a:pt x="9291" y="10531"/>
                    <a:pt x="9349" y="10140"/>
                    <a:pt x="9395" y="9737"/>
                  </a:cubicBezTo>
                  <a:cubicBezTo>
                    <a:pt x="9452" y="8944"/>
                    <a:pt x="9464" y="8139"/>
                    <a:pt x="9429" y="7334"/>
                  </a:cubicBezTo>
                  <a:cubicBezTo>
                    <a:pt x="9406" y="6932"/>
                    <a:pt x="9372" y="6529"/>
                    <a:pt x="9326" y="6127"/>
                  </a:cubicBezTo>
                  <a:cubicBezTo>
                    <a:pt x="9303" y="5759"/>
                    <a:pt x="9234" y="5379"/>
                    <a:pt x="9153" y="5011"/>
                  </a:cubicBezTo>
                  <a:cubicBezTo>
                    <a:pt x="9073" y="4643"/>
                    <a:pt x="8900" y="4298"/>
                    <a:pt x="8647" y="3999"/>
                  </a:cubicBezTo>
                  <a:cubicBezTo>
                    <a:pt x="8624" y="3965"/>
                    <a:pt x="8590" y="3930"/>
                    <a:pt x="8555" y="3896"/>
                  </a:cubicBezTo>
                  <a:close/>
                  <a:moveTo>
                    <a:pt x="4174" y="3367"/>
                  </a:moveTo>
                  <a:cubicBezTo>
                    <a:pt x="3910" y="3574"/>
                    <a:pt x="3726" y="3861"/>
                    <a:pt x="3645" y="4172"/>
                  </a:cubicBezTo>
                  <a:cubicBezTo>
                    <a:pt x="3542" y="4540"/>
                    <a:pt x="3484" y="4919"/>
                    <a:pt x="3461" y="5299"/>
                  </a:cubicBezTo>
                  <a:cubicBezTo>
                    <a:pt x="3427" y="5736"/>
                    <a:pt x="3392" y="6161"/>
                    <a:pt x="3358" y="6598"/>
                  </a:cubicBezTo>
                  <a:cubicBezTo>
                    <a:pt x="3185" y="8311"/>
                    <a:pt x="3139" y="10036"/>
                    <a:pt x="3208" y="11761"/>
                  </a:cubicBezTo>
                  <a:cubicBezTo>
                    <a:pt x="3231" y="12187"/>
                    <a:pt x="3254" y="12647"/>
                    <a:pt x="3450" y="13049"/>
                  </a:cubicBezTo>
                  <a:cubicBezTo>
                    <a:pt x="3507" y="13187"/>
                    <a:pt x="3599" y="13302"/>
                    <a:pt x="3691" y="13406"/>
                  </a:cubicBezTo>
                  <a:cubicBezTo>
                    <a:pt x="3289" y="13337"/>
                    <a:pt x="2909" y="13222"/>
                    <a:pt x="2541" y="13038"/>
                  </a:cubicBezTo>
                  <a:cubicBezTo>
                    <a:pt x="2449" y="12992"/>
                    <a:pt x="2369" y="12946"/>
                    <a:pt x="2288" y="12900"/>
                  </a:cubicBezTo>
                  <a:cubicBezTo>
                    <a:pt x="2024" y="12589"/>
                    <a:pt x="1840" y="12210"/>
                    <a:pt x="1759" y="11807"/>
                  </a:cubicBezTo>
                  <a:cubicBezTo>
                    <a:pt x="1610" y="11094"/>
                    <a:pt x="1529" y="10370"/>
                    <a:pt x="1529" y="9645"/>
                  </a:cubicBezTo>
                  <a:cubicBezTo>
                    <a:pt x="1495" y="8886"/>
                    <a:pt x="1518" y="8116"/>
                    <a:pt x="1598" y="7346"/>
                  </a:cubicBezTo>
                  <a:cubicBezTo>
                    <a:pt x="1633" y="6966"/>
                    <a:pt x="1667" y="6587"/>
                    <a:pt x="1713" y="6196"/>
                  </a:cubicBezTo>
                  <a:cubicBezTo>
                    <a:pt x="1748" y="5839"/>
                    <a:pt x="1817" y="5471"/>
                    <a:pt x="1909" y="5126"/>
                  </a:cubicBezTo>
                  <a:cubicBezTo>
                    <a:pt x="2001" y="4770"/>
                    <a:pt x="2162" y="4436"/>
                    <a:pt x="2380" y="4137"/>
                  </a:cubicBezTo>
                  <a:cubicBezTo>
                    <a:pt x="2461" y="4034"/>
                    <a:pt x="2553" y="3942"/>
                    <a:pt x="2656" y="3850"/>
                  </a:cubicBezTo>
                  <a:cubicBezTo>
                    <a:pt x="3139" y="3631"/>
                    <a:pt x="3645" y="3459"/>
                    <a:pt x="4174" y="3367"/>
                  </a:cubicBezTo>
                  <a:close/>
                  <a:moveTo>
                    <a:pt x="6543" y="3321"/>
                  </a:moveTo>
                  <a:lnTo>
                    <a:pt x="6543" y="3321"/>
                  </a:lnTo>
                  <a:cubicBezTo>
                    <a:pt x="7060" y="3401"/>
                    <a:pt x="7578" y="3516"/>
                    <a:pt x="8072" y="3700"/>
                  </a:cubicBezTo>
                  <a:cubicBezTo>
                    <a:pt x="8130" y="3712"/>
                    <a:pt x="8187" y="3735"/>
                    <a:pt x="8233" y="3758"/>
                  </a:cubicBezTo>
                  <a:cubicBezTo>
                    <a:pt x="8348" y="3838"/>
                    <a:pt x="8440" y="3930"/>
                    <a:pt x="8521" y="4045"/>
                  </a:cubicBezTo>
                  <a:cubicBezTo>
                    <a:pt x="8716" y="4298"/>
                    <a:pt x="8866" y="4586"/>
                    <a:pt x="8958" y="4885"/>
                  </a:cubicBezTo>
                  <a:cubicBezTo>
                    <a:pt x="9050" y="5241"/>
                    <a:pt x="9119" y="5598"/>
                    <a:pt x="9142" y="5966"/>
                  </a:cubicBezTo>
                  <a:cubicBezTo>
                    <a:pt x="9176" y="6345"/>
                    <a:pt x="9199" y="6725"/>
                    <a:pt x="9211" y="7104"/>
                  </a:cubicBezTo>
                  <a:cubicBezTo>
                    <a:pt x="9257" y="7863"/>
                    <a:pt x="9257" y="8622"/>
                    <a:pt x="9211" y="9381"/>
                  </a:cubicBezTo>
                  <a:cubicBezTo>
                    <a:pt x="9176" y="10128"/>
                    <a:pt x="9073" y="10876"/>
                    <a:pt x="8912" y="11612"/>
                  </a:cubicBezTo>
                  <a:cubicBezTo>
                    <a:pt x="8762" y="12198"/>
                    <a:pt x="8521" y="12888"/>
                    <a:pt x="7900" y="13141"/>
                  </a:cubicBezTo>
                  <a:cubicBezTo>
                    <a:pt x="7900" y="13141"/>
                    <a:pt x="7888" y="13141"/>
                    <a:pt x="7888" y="13153"/>
                  </a:cubicBezTo>
                  <a:cubicBezTo>
                    <a:pt x="7819" y="13187"/>
                    <a:pt x="7762" y="13210"/>
                    <a:pt x="7693" y="13245"/>
                  </a:cubicBezTo>
                  <a:cubicBezTo>
                    <a:pt x="7474" y="13337"/>
                    <a:pt x="7244" y="13406"/>
                    <a:pt x="7014" y="13452"/>
                  </a:cubicBezTo>
                  <a:cubicBezTo>
                    <a:pt x="7118" y="13360"/>
                    <a:pt x="7198" y="13256"/>
                    <a:pt x="7267" y="13153"/>
                  </a:cubicBezTo>
                  <a:cubicBezTo>
                    <a:pt x="7440" y="12819"/>
                    <a:pt x="7532" y="12451"/>
                    <a:pt x="7543" y="12072"/>
                  </a:cubicBezTo>
                  <a:cubicBezTo>
                    <a:pt x="7601" y="11209"/>
                    <a:pt x="7612" y="10347"/>
                    <a:pt x="7589" y="9484"/>
                  </a:cubicBezTo>
                  <a:cubicBezTo>
                    <a:pt x="7566" y="8622"/>
                    <a:pt x="7509" y="7760"/>
                    <a:pt x="7440" y="6897"/>
                  </a:cubicBezTo>
                  <a:cubicBezTo>
                    <a:pt x="7405" y="6472"/>
                    <a:pt x="7371" y="6035"/>
                    <a:pt x="7336" y="5609"/>
                  </a:cubicBezTo>
                  <a:cubicBezTo>
                    <a:pt x="7313" y="5218"/>
                    <a:pt x="7267" y="4827"/>
                    <a:pt x="7198" y="4448"/>
                  </a:cubicBezTo>
                  <a:cubicBezTo>
                    <a:pt x="7141" y="4057"/>
                    <a:pt x="6957" y="3689"/>
                    <a:pt x="6669" y="3413"/>
                  </a:cubicBezTo>
                  <a:cubicBezTo>
                    <a:pt x="6635" y="3378"/>
                    <a:pt x="6589" y="3344"/>
                    <a:pt x="6543" y="3321"/>
                  </a:cubicBezTo>
                  <a:close/>
                  <a:moveTo>
                    <a:pt x="5359" y="3229"/>
                  </a:moveTo>
                  <a:cubicBezTo>
                    <a:pt x="5267" y="4563"/>
                    <a:pt x="5232" y="5897"/>
                    <a:pt x="5186" y="7231"/>
                  </a:cubicBezTo>
                  <a:cubicBezTo>
                    <a:pt x="5140" y="8599"/>
                    <a:pt x="5106" y="9956"/>
                    <a:pt x="5083" y="11324"/>
                  </a:cubicBezTo>
                  <a:cubicBezTo>
                    <a:pt x="5083" y="11704"/>
                    <a:pt x="5071" y="12095"/>
                    <a:pt x="5071" y="12486"/>
                  </a:cubicBezTo>
                  <a:cubicBezTo>
                    <a:pt x="5071" y="12831"/>
                    <a:pt x="5060" y="13187"/>
                    <a:pt x="5060" y="13544"/>
                  </a:cubicBezTo>
                  <a:cubicBezTo>
                    <a:pt x="4772" y="13521"/>
                    <a:pt x="4485" y="13498"/>
                    <a:pt x="4197" y="13463"/>
                  </a:cubicBezTo>
                  <a:lnTo>
                    <a:pt x="3956" y="13440"/>
                  </a:lnTo>
                  <a:cubicBezTo>
                    <a:pt x="3496" y="13130"/>
                    <a:pt x="3404" y="12428"/>
                    <a:pt x="3381" y="11922"/>
                  </a:cubicBezTo>
                  <a:cubicBezTo>
                    <a:pt x="3335" y="11106"/>
                    <a:pt x="3323" y="10289"/>
                    <a:pt x="3335" y="9473"/>
                  </a:cubicBezTo>
                  <a:cubicBezTo>
                    <a:pt x="3358" y="8656"/>
                    <a:pt x="3404" y="7852"/>
                    <a:pt x="3473" y="7047"/>
                  </a:cubicBezTo>
                  <a:cubicBezTo>
                    <a:pt x="3496" y="6633"/>
                    <a:pt x="3530" y="6230"/>
                    <a:pt x="3565" y="5828"/>
                  </a:cubicBezTo>
                  <a:cubicBezTo>
                    <a:pt x="3588" y="5437"/>
                    <a:pt x="3611" y="5057"/>
                    <a:pt x="3668" y="4678"/>
                  </a:cubicBezTo>
                  <a:cubicBezTo>
                    <a:pt x="3726" y="4298"/>
                    <a:pt x="3829" y="3896"/>
                    <a:pt x="4082" y="3608"/>
                  </a:cubicBezTo>
                  <a:cubicBezTo>
                    <a:pt x="4197" y="3482"/>
                    <a:pt x="4324" y="3390"/>
                    <a:pt x="4462" y="3321"/>
                  </a:cubicBezTo>
                  <a:cubicBezTo>
                    <a:pt x="4611" y="3298"/>
                    <a:pt x="4738" y="3275"/>
                    <a:pt x="4876" y="3263"/>
                  </a:cubicBezTo>
                  <a:cubicBezTo>
                    <a:pt x="5014" y="3252"/>
                    <a:pt x="5140" y="3240"/>
                    <a:pt x="5278" y="3229"/>
                  </a:cubicBezTo>
                  <a:close/>
                  <a:moveTo>
                    <a:pt x="5485" y="3229"/>
                  </a:moveTo>
                  <a:cubicBezTo>
                    <a:pt x="5738" y="3229"/>
                    <a:pt x="5991" y="3252"/>
                    <a:pt x="6244" y="3275"/>
                  </a:cubicBezTo>
                  <a:cubicBezTo>
                    <a:pt x="6382" y="3332"/>
                    <a:pt x="6497" y="3413"/>
                    <a:pt x="6600" y="3505"/>
                  </a:cubicBezTo>
                  <a:cubicBezTo>
                    <a:pt x="6842" y="3746"/>
                    <a:pt x="7003" y="4057"/>
                    <a:pt x="7060" y="4402"/>
                  </a:cubicBezTo>
                  <a:cubicBezTo>
                    <a:pt x="7129" y="4770"/>
                    <a:pt x="7164" y="5138"/>
                    <a:pt x="7187" y="5506"/>
                  </a:cubicBezTo>
                  <a:cubicBezTo>
                    <a:pt x="7221" y="5920"/>
                    <a:pt x="7256" y="6334"/>
                    <a:pt x="7290" y="6736"/>
                  </a:cubicBezTo>
                  <a:cubicBezTo>
                    <a:pt x="7428" y="8357"/>
                    <a:pt x="7474" y="9979"/>
                    <a:pt x="7417" y="11600"/>
                  </a:cubicBezTo>
                  <a:cubicBezTo>
                    <a:pt x="7394" y="12026"/>
                    <a:pt x="7394" y="12463"/>
                    <a:pt x="7244" y="12865"/>
                  </a:cubicBezTo>
                  <a:cubicBezTo>
                    <a:pt x="7152" y="13153"/>
                    <a:pt x="6945" y="13383"/>
                    <a:pt x="6669" y="13509"/>
                  </a:cubicBezTo>
                  <a:cubicBezTo>
                    <a:pt x="6462" y="13544"/>
                    <a:pt x="6256" y="13555"/>
                    <a:pt x="6049" y="13555"/>
                  </a:cubicBezTo>
                  <a:cubicBezTo>
                    <a:pt x="5784" y="13555"/>
                    <a:pt x="5508" y="13555"/>
                    <a:pt x="5244" y="13544"/>
                  </a:cubicBezTo>
                  <a:cubicBezTo>
                    <a:pt x="5255" y="13233"/>
                    <a:pt x="5255" y="12923"/>
                    <a:pt x="5267" y="12601"/>
                  </a:cubicBezTo>
                  <a:cubicBezTo>
                    <a:pt x="5267" y="12267"/>
                    <a:pt x="5267" y="11922"/>
                    <a:pt x="5278" y="11577"/>
                  </a:cubicBezTo>
                  <a:cubicBezTo>
                    <a:pt x="5290" y="10899"/>
                    <a:pt x="5301" y="10220"/>
                    <a:pt x="5313" y="9530"/>
                  </a:cubicBezTo>
                  <a:cubicBezTo>
                    <a:pt x="5336" y="8173"/>
                    <a:pt x="5370" y="6805"/>
                    <a:pt x="5416" y="5437"/>
                  </a:cubicBezTo>
                  <a:cubicBezTo>
                    <a:pt x="5439" y="4701"/>
                    <a:pt x="5474" y="3965"/>
                    <a:pt x="5485" y="3229"/>
                  </a:cubicBezTo>
                  <a:close/>
                  <a:moveTo>
                    <a:pt x="8475" y="13026"/>
                  </a:moveTo>
                  <a:lnTo>
                    <a:pt x="8475" y="13026"/>
                  </a:lnTo>
                  <a:cubicBezTo>
                    <a:pt x="8440" y="13187"/>
                    <a:pt x="8417" y="13360"/>
                    <a:pt x="8406" y="13521"/>
                  </a:cubicBezTo>
                  <a:lnTo>
                    <a:pt x="8417" y="13532"/>
                  </a:lnTo>
                  <a:cubicBezTo>
                    <a:pt x="8406" y="13762"/>
                    <a:pt x="8360" y="13980"/>
                    <a:pt x="8256" y="14187"/>
                  </a:cubicBezTo>
                  <a:cubicBezTo>
                    <a:pt x="8233" y="14233"/>
                    <a:pt x="8199" y="14279"/>
                    <a:pt x="8153" y="14314"/>
                  </a:cubicBezTo>
                  <a:cubicBezTo>
                    <a:pt x="8141" y="14314"/>
                    <a:pt x="8141" y="14325"/>
                    <a:pt x="8130" y="14337"/>
                  </a:cubicBezTo>
                  <a:cubicBezTo>
                    <a:pt x="7980" y="14452"/>
                    <a:pt x="7808" y="14521"/>
                    <a:pt x="7624" y="14544"/>
                  </a:cubicBezTo>
                  <a:cubicBezTo>
                    <a:pt x="7336" y="14578"/>
                    <a:pt x="7037" y="14578"/>
                    <a:pt x="6738" y="14590"/>
                  </a:cubicBezTo>
                  <a:cubicBezTo>
                    <a:pt x="6259" y="14607"/>
                    <a:pt x="5779" y="14617"/>
                    <a:pt x="5299" y="14617"/>
                  </a:cubicBezTo>
                  <a:cubicBezTo>
                    <a:pt x="5123" y="14617"/>
                    <a:pt x="4948" y="14616"/>
                    <a:pt x="4772" y="14613"/>
                  </a:cubicBezTo>
                  <a:cubicBezTo>
                    <a:pt x="4450" y="14601"/>
                    <a:pt x="4128" y="14578"/>
                    <a:pt x="3806" y="14555"/>
                  </a:cubicBezTo>
                  <a:cubicBezTo>
                    <a:pt x="3519" y="14544"/>
                    <a:pt x="3231" y="14509"/>
                    <a:pt x="2955" y="14417"/>
                  </a:cubicBezTo>
                  <a:cubicBezTo>
                    <a:pt x="2472" y="14233"/>
                    <a:pt x="2702" y="13670"/>
                    <a:pt x="2553" y="13279"/>
                  </a:cubicBezTo>
                  <a:lnTo>
                    <a:pt x="2553" y="13279"/>
                  </a:lnTo>
                  <a:cubicBezTo>
                    <a:pt x="2783" y="13383"/>
                    <a:pt x="3036" y="13475"/>
                    <a:pt x="3277" y="13532"/>
                  </a:cubicBezTo>
                  <a:cubicBezTo>
                    <a:pt x="3588" y="13601"/>
                    <a:pt x="3910" y="13658"/>
                    <a:pt x="4232" y="13693"/>
                  </a:cubicBezTo>
                  <a:lnTo>
                    <a:pt x="4255" y="13693"/>
                  </a:lnTo>
                  <a:cubicBezTo>
                    <a:pt x="4542" y="13716"/>
                    <a:pt x="4830" y="13739"/>
                    <a:pt x="5106" y="13750"/>
                  </a:cubicBezTo>
                  <a:cubicBezTo>
                    <a:pt x="5307" y="13768"/>
                    <a:pt x="5509" y="13777"/>
                    <a:pt x="5712" y="13777"/>
                  </a:cubicBezTo>
                  <a:cubicBezTo>
                    <a:pt x="6157" y="13777"/>
                    <a:pt x="6603" y="13734"/>
                    <a:pt x="7037" y="13647"/>
                  </a:cubicBezTo>
                  <a:cubicBezTo>
                    <a:pt x="7543" y="13521"/>
                    <a:pt x="8038" y="13314"/>
                    <a:pt x="8475" y="13026"/>
                  </a:cubicBezTo>
                  <a:close/>
                  <a:moveTo>
                    <a:pt x="8118" y="14544"/>
                  </a:moveTo>
                  <a:cubicBezTo>
                    <a:pt x="8118" y="14866"/>
                    <a:pt x="8130" y="15188"/>
                    <a:pt x="8130" y="15510"/>
                  </a:cubicBezTo>
                  <a:cubicBezTo>
                    <a:pt x="8130" y="15889"/>
                    <a:pt x="8141" y="16280"/>
                    <a:pt x="8153" y="16660"/>
                  </a:cubicBezTo>
                  <a:lnTo>
                    <a:pt x="8153" y="17212"/>
                  </a:lnTo>
                  <a:lnTo>
                    <a:pt x="8153" y="17488"/>
                  </a:lnTo>
                  <a:cubicBezTo>
                    <a:pt x="8153" y="17580"/>
                    <a:pt x="8130" y="17637"/>
                    <a:pt x="8038" y="17649"/>
                  </a:cubicBezTo>
                  <a:cubicBezTo>
                    <a:pt x="7980" y="17672"/>
                    <a:pt x="7911" y="17672"/>
                    <a:pt x="7842" y="17683"/>
                  </a:cubicBezTo>
                  <a:cubicBezTo>
                    <a:pt x="7842" y="17643"/>
                    <a:pt x="7811" y="17623"/>
                    <a:pt x="7779" y="17623"/>
                  </a:cubicBezTo>
                  <a:cubicBezTo>
                    <a:pt x="7748" y="17623"/>
                    <a:pt x="7716" y="17643"/>
                    <a:pt x="7716" y="17683"/>
                  </a:cubicBezTo>
                  <a:lnTo>
                    <a:pt x="7716" y="17706"/>
                  </a:lnTo>
                  <a:lnTo>
                    <a:pt x="7497" y="17729"/>
                  </a:lnTo>
                  <a:cubicBezTo>
                    <a:pt x="7302" y="17741"/>
                    <a:pt x="7118" y="17764"/>
                    <a:pt x="6934" y="17775"/>
                  </a:cubicBezTo>
                  <a:cubicBezTo>
                    <a:pt x="6485" y="17817"/>
                    <a:pt x="6037" y="17837"/>
                    <a:pt x="5589" y="17837"/>
                  </a:cubicBezTo>
                  <a:cubicBezTo>
                    <a:pt x="5290" y="17837"/>
                    <a:pt x="4991" y="17828"/>
                    <a:pt x="4692" y="17810"/>
                  </a:cubicBezTo>
                  <a:cubicBezTo>
                    <a:pt x="4312" y="17775"/>
                    <a:pt x="3933" y="17741"/>
                    <a:pt x="3565" y="17683"/>
                  </a:cubicBezTo>
                  <a:cubicBezTo>
                    <a:pt x="3415" y="17672"/>
                    <a:pt x="3266" y="17637"/>
                    <a:pt x="3128" y="17568"/>
                  </a:cubicBezTo>
                  <a:cubicBezTo>
                    <a:pt x="2990" y="17476"/>
                    <a:pt x="3024" y="17269"/>
                    <a:pt x="3024" y="17120"/>
                  </a:cubicBezTo>
                  <a:cubicBezTo>
                    <a:pt x="3047" y="16280"/>
                    <a:pt x="3082" y="15452"/>
                    <a:pt x="3070" y="14613"/>
                  </a:cubicBezTo>
                  <a:lnTo>
                    <a:pt x="3070" y="14613"/>
                  </a:lnTo>
                  <a:cubicBezTo>
                    <a:pt x="3220" y="14636"/>
                    <a:pt x="3358" y="14659"/>
                    <a:pt x="3507" y="14670"/>
                  </a:cubicBezTo>
                  <a:cubicBezTo>
                    <a:pt x="3852" y="14705"/>
                    <a:pt x="4186" y="14728"/>
                    <a:pt x="4531" y="14751"/>
                  </a:cubicBezTo>
                  <a:cubicBezTo>
                    <a:pt x="4822" y="14761"/>
                    <a:pt x="5114" y="14764"/>
                    <a:pt x="5405" y="14764"/>
                  </a:cubicBezTo>
                  <a:cubicBezTo>
                    <a:pt x="5804" y="14764"/>
                    <a:pt x="6202" y="14758"/>
                    <a:pt x="6600" y="14751"/>
                  </a:cubicBezTo>
                  <a:cubicBezTo>
                    <a:pt x="6922" y="14739"/>
                    <a:pt x="7244" y="14751"/>
                    <a:pt x="7555" y="14705"/>
                  </a:cubicBezTo>
                  <a:cubicBezTo>
                    <a:pt x="7750" y="14693"/>
                    <a:pt x="7946" y="14636"/>
                    <a:pt x="8118" y="14544"/>
                  </a:cubicBezTo>
                  <a:close/>
                  <a:moveTo>
                    <a:pt x="3415" y="17798"/>
                  </a:moveTo>
                  <a:cubicBezTo>
                    <a:pt x="3519" y="17810"/>
                    <a:pt x="3634" y="17821"/>
                    <a:pt x="3737" y="17833"/>
                  </a:cubicBezTo>
                  <a:cubicBezTo>
                    <a:pt x="3944" y="17856"/>
                    <a:pt x="4140" y="17879"/>
                    <a:pt x="4347" y="17890"/>
                  </a:cubicBezTo>
                  <a:cubicBezTo>
                    <a:pt x="4823" y="17931"/>
                    <a:pt x="5299" y="17952"/>
                    <a:pt x="5775" y="17952"/>
                  </a:cubicBezTo>
                  <a:cubicBezTo>
                    <a:pt x="6092" y="17952"/>
                    <a:pt x="6410" y="17943"/>
                    <a:pt x="6727" y="17925"/>
                  </a:cubicBezTo>
                  <a:cubicBezTo>
                    <a:pt x="7060" y="17913"/>
                    <a:pt x="7382" y="17879"/>
                    <a:pt x="7704" y="17833"/>
                  </a:cubicBezTo>
                  <a:lnTo>
                    <a:pt x="7704" y="17833"/>
                  </a:lnTo>
                  <a:cubicBezTo>
                    <a:pt x="7693" y="18178"/>
                    <a:pt x="7681" y="18523"/>
                    <a:pt x="7681" y="18879"/>
                  </a:cubicBezTo>
                  <a:lnTo>
                    <a:pt x="7670" y="19155"/>
                  </a:lnTo>
                  <a:cubicBezTo>
                    <a:pt x="7670" y="19224"/>
                    <a:pt x="7693" y="19396"/>
                    <a:pt x="7612" y="19419"/>
                  </a:cubicBezTo>
                  <a:lnTo>
                    <a:pt x="7037" y="19419"/>
                  </a:lnTo>
                  <a:lnTo>
                    <a:pt x="4646" y="19385"/>
                  </a:lnTo>
                  <a:cubicBezTo>
                    <a:pt x="4220" y="19385"/>
                    <a:pt x="3806" y="19373"/>
                    <a:pt x="3381" y="19373"/>
                  </a:cubicBezTo>
                  <a:cubicBezTo>
                    <a:pt x="3369" y="19362"/>
                    <a:pt x="3369" y="19350"/>
                    <a:pt x="3369" y="19350"/>
                  </a:cubicBezTo>
                  <a:cubicBezTo>
                    <a:pt x="3381" y="18833"/>
                    <a:pt x="3392" y="18327"/>
                    <a:pt x="3415" y="17810"/>
                  </a:cubicBezTo>
                  <a:cubicBezTo>
                    <a:pt x="3415" y="17810"/>
                    <a:pt x="3415" y="17798"/>
                    <a:pt x="3415" y="17798"/>
                  </a:cubicBezTo>
                  <a:close/>
                  <a:moveTo>
                    <a:pt x="5788" y="1"/>
                  </a:moveTo>
                  <a:cubicBezTo>
                    <a:pt x="5632" y="1"/>
                    <a:pt x="5474" y="3"/>
                    <a:pt x="5313" y="9"/>
                  </a:cubicBezTo>
                  <a:cubicBezTo>
                    <a:pt x="5002" y="21"/>
                    <a:pt x="4703" y="32"/>
                    <a:pt x="4404" y="55"/>
                  </a:cubicBezTo>
                  <a:cubicBezTo>
                    <a:pt x="4266" y="55"/>
                    <a:pt x="4117" y="67"/>
                    <a:pt x="3979" y="101"/>
                  </a:cubicBezTo>
                  <a:cubicBezTo>
                    <a:pt x="3875" y="136"/>
                    <a:pt x="3806" y="239"/>
                    <a:pt x="3806" y="343"/>
                  </a:cubicBezTo>
                  <a:cubicBezTo>
                    <a:pt x="3760" y="676"/>
                    <a:pt x="3749" y="1010"/>
                    <a:pt x="3760" y="1343"/>
                  </a:cubicBezTo>
                  <a:cubicBezTo>
                    <a:pt x="3668" y="1343"/>
                    <a:pt x="3588" y="1355"/>
                    <a:pt x="3496" y="1378"/>
                  </a:cubicBezTo>
                  <a:cubicBezTo>
                    <a:pt x="3323" y="1412"/>
                    <a:pt x="3185" y="1550"/>
                    <a:pt x="3151" y="1723"/>
                  </a:cubicBezTo>
                  <a:cubicBezTo>
                    <a:pt x="3116" y="1918"/>
                    <a:pt x="3185" y="2114"/>
                    <a:pt x="3116" y="2298"/>
                  </a:cubicBezTo>
                  <a:cubicBezTo>
                    <a:pt x="3116" y="2298"/>
                    <a:pt x="3116" y="2309"/>
                    <a:pt x="3116" y="2309"/>
                  </a:cubicBezTo>
                  <a:lnTo>
                    <a:pt x="2668" y="2401"/>
                  </a:lnTo>
                  <a:cubicBezTo>
                    <a:pt x="2633" y="2401"/>
                    <a:pt x="2610" y="2436"/>
                    <a:pt x="2610" y="2470"/>
                  </a:cubicBezTo>
                  <a:cubicBezTo>
                    <a:pt x="2656" y="2838"/>
                    <a:pt x="2668" y="3206"/>
                    <a:pt x="2656" y="3574"/>
                  </a:cubicBezTo>
                  <a:cubicBezTo>
                    <a:pt x="2507" y="3631"/>
                    <a:pt x="2369" y="3712"/>
                    <a:pt x="2231" y="3792"/>
                  </a:cubicBezTo>
                  <a:cubicBezTo>
                    <a:pt x="1299" y="4298"/>
                    <a:pt x="587" y="5126"/>
                    <a:pt x="230" y="6115"/>
                  </a:cubicBezTo>
                  <a:cubicBezTo>
                    <a:pt x="23" y="6713"/>
                    <a:pt x="0" y="7357"/>
                    <a:pt x="23" y="7990"/>
                  </a:cubicBezTo>
                  <a:cubicBezTo>
                    <a:pt x="35" y="8622"/>
                    <a:pt x="92" y="9254"/>
                    <a:pt x="207" y="9875"/>
                  </a:cubicBezTo>
                  <a:cubicBezTo>
                    <a:pt x="426" y="10968"/>
                    <a:pt x="908" y="12049"/>
                    <a:pt x="1771" y="12785"/>
                  </a:cubicBezTo>
                  <a:cubicBezTo>
                    <a:pt x="1955" y="12946"/>
                    <a:pt x="2162" y="13072"/>
                    <a:pt x="2380" y="13187"/>
                  </a:cubicBezTo>
                  <a:cubicBezTo>
                    <a:pt x="2518" y="13383"/>
                    <a:pt x="2472" y="13647"/>
                    <a:pt x="2472" y="13877"/>
                  </a:cubicBezTo>
                  <a:cubicBezTo>
                    <a:pt x="2461" y="14107"/>
                    <a:pt x="2564" y="14337"/>
                    <a:pt x="2748" y="14486"/>
                  </a:cubicBezTo>
                  <a:cubicBezTo>
                    <a:pt x="2806" y="14521"/>
                    <a:pt x="2863" y="14544"/>
                    <a:pt x="2921" y="14567"/>
                  </a:cubicBezTo>
                  <a:cubicBezTo>
                    <a:pt x="2875" y="15372"/>
                    <a:pt x="2875" y="16177"/>
                    <a:pt x="2875" y="16993"/>
                  </a:cubicBezTo>
                  <a:cubicBezTo>
                    <a:pt x="2852" y="17166"/>
                    <a:pt x="2863" y="17338"/>
                    <a:pt x="2909" y="17511"/>
                  </a:cubicBezTo>
                  <a:cubicBezTo>
                    <a:pt x="2955" y="17637"/>
                    <a:pt x="3082" y="17741"/>
                    <a:pt x="3220" y="17764"/>
                  </a:cubicBezTo>
                  <a:lnTo>
                    <a:pt x="3277" y="17775"/>
                  </a:lnTo>
                  <a:cubicBezTo>
                    <a:pt x="3266" y="17787"/>
                    <a:pt x="3266" y="17798"/>
                    <a:pt x="3266" y="17810"/>
                  </a:cubicBezTo>
                  <a:cubicBezTo>
                    <a:pt x="3254" y="18350"/>
                    <a:pt x="3231" y="18891"/>
                    <a:pt x="3220" y="19431"/>
                  </a:cubicBezTo>
                  <a:cubicBezTo>
                    <a:pt x="3220" y="19454"/>
                    <a:pt x="3231" y="19477"/>
                    <a:pt x="3254" y="19488"/>
                  </a:cubicBezTo>
                  <a:cubicBezTo>
                    <a:pt x="3254" y="20109"/>
                    <a:pt x="3254" y="20719"/>
                    <a:pt x="3254" y="21328"/>
                  </a:cubicBezTo>
                  <a:cubicBezTo>
                    <a:pt x="3254" y="21650"/>
                    <a:pt x="3254" y="21972"/>
                    <a:pt x="3243" y="22294"/>
                  </a:cubicBezTo>
                  <a:cubicBezTo>
                    <a:pt x="3231" y="22616"/>
                    <a:pt x="3220" y="22950"/>
                    <a:pt x="3208" y="23272"/>
                  </a:cubicBezTo>
                  <a:cubicBezTo>
                    <a:pt x="3208" y="23306"/>
                    <a:pt x="3234" y="23323"/>
                    <a:pt x="3260" y="23323"/>
                  </a:cubicBezTo>
                  <a:cubicBezTo>
                    <a:pt x="3286" y="23323"/>
                    <a:pt x="3312" y="23306"/>
                    <a:pt x="3312" y="23272"/>
                  </a:cubicBezTo>
                  <a:cubicBezTo>
                    <a:pt x="3358" y="22950"/>
                    <a:pt x="3369" y="22616"/>
                    <a:pt x="3381" y="22294"/>
                  </a:cubicBezTo>
                  <a:cubicBezTo>
                    <a:pt x="3404" y="21961"/>
                    <a:pt x="3415" y="21650"/>
                    <a:pt x="3427" y="21328"/>
                  </a:cubicBezTo>
                  <a:cubicBezTo>
                    <a:pt x="3427" y="20719"/>
                    <a:pt x="3427" y="20109"/>
                    <a:pt x="3381" y="19500"/>
                  </a:cubicBezTo>
                  <a:lnTo>
                    <a:pt x="3714" y="19500"/>
                  </a:lnTo>
                  <a:cubicBezTo>
                    <a:pt x="3703" y="19787"/>
                    <a:pt x="3680" y="20086"/>
                    <a:pt x="3668" y="20374"/>
                  </a:cubicBezTo>
                  <a:cubicBezTo>
                    <a:pt x="3657" y="20696"/>
                    <a:pt x="3657" y="21006"/>
                    <a:pt x="3645" y="21328"/>
                  </a:cubicBezTo>
                  <a:cubicBezTo>
                    <a:pt x="3622" y="21949"/>
                    <a:pt x="3611" y="22582"/>
                    <a:pt x="3565" y="23214"/>
                  </a:cubicBezTo>
                  <a:cubicBezTo>
                    <a:pt x="3565" y="23231"/>
                    <a:pt x="3582" y="23240"/>
                    <a:pt x="3599" y="23240"/>
                  </a:cubicBezTo>
                  <a:cubicBezTo>
                    <a:pt x="3616" y="23240"/>
                    <a:pt x="3634" y="23231"/>
                    <a:pt x="3634" y="23214"/>
                  </a:cubicBezTo>
                  <a:cubicBezTo>
                    <a:pt x="3680" y="22582"/>
                    <a:pt x="3737" y="21949"/>
                    <a:pt x="3772" y="21328"/>
                  </a:cubicBezTo>
                  <a:cubicBezTo>
                    <a:pt x="3818" y="20696"/>
                    <a:pt x="3829" y="20109"/>
                    <a:pt x="3829" y="19500"/>
                  </a:cubicBezTo>
                  <a:lnTo>
                    <a:pt x="4025" y="19500"/>
                  </a:lnTo>
                  <a:cubicBezTo>
                    <a:pt x="4013" y="19764"/>
                    <a:pt x="4013" y="20029"/>
                    <a:pt x="4013" y="20293"/>
                  </a:cubicBezTo>
                  <a:cubicBezTo>
                    <a:pt x="4013" y="20558"/>
                    <a:pt x="4013" y="20845"/>
                    <a:pt x="4013" y="21121"/>
                  </a:cubicBezTo>
                  <a:cubicBezTo>
                    <a:pt x="4013" y="21673"/>
                    <a:pt x="4002" y="22214"/>
                    <a:pt x="3967" y="22766"/>
                  </a:cubicBezTo>
                  <a:cubicBezTo>
                    <a:pt x="3967" y="22783"/>
                    <a:pt x="3984" y="22792"/>
                    <a:pt x="4002" y="22792"/>
                  </a:cubicBezTo>
                  <a:cubicBezTo>
                    <a:pt x="4019" y="22792"/>
                    <a:pt x="4036" y="22783"/>
                    <a:pt x="4036" y="22766"/>
                  </a:cubicBezTo>
                  <a:cubicBezTo>
                    <a:pt x="4071" y="22214"/>
                    <a:pt x="4105" y="21673"/>
                    <a:pt x="4117" y="21121"/>
                  </a:cubicBezTo>
                  <a:cubicBezTo>
                    <a:pt x="4128" y="20845"/>
                    <a:pt x="4140" y="20569"/>
                    <a:pt x="4151" y="20293"/>
                  </a:cubicBezTo>
                  <a:cubicBezTo>
                    <a:pt x="4163" y="20029"/>
                    <a:pt x="4151" y="19764"/>
                    <a:pt x="4140" y="19511"/>
                  </a:cubicBezTo>
                  <a:lnTo>
                    <a:pt x="4473" y="19511"/>
                  </a:lnTo>
                  <a:cubicBezTo>
                    <a:pt x="4450" y="19649"/>
                    <a:pt x="4450" y="19799"/>
                    <a:pt x="4450" y="19925"/>
                  </a:cubicBezTo>
                  <a:cubicBezTo>
                    <a:pt x="4439" y="20063"/>
                    <a:pt x="4427" y="20259"/>
                    <a:pt x="4416" y="20420"/>
                  </a:cubicBezTo>
                  <a:cubicBezTo>
                    <a:pt x="4404" y="20753"/>
                    <a:pt x="4393" y="21087"/>
                    <a:pt x="4381" y="21420"/>
                  </a:cubicBezTo>
                  <a:cubicBezTo>
                    <a:pt x="4347" y="22087"/>
                    <a:pt x="4301" y="22754"/>
                    <a:pt x="4255" y="23433"/>
                  </a:cubicBezTo>
                  <a:cubicBezTo>
                    <a:pt x="4255" y="23456"/>
                    <a:pt x="4275" y="23467"/>
                    <a:pt x="4295" y="23467"/>
                  </a:cubicBezTo>
                  <a:cubicBezTo>
                    <a:pt x="4315" y="23467"/>
                    <a:pt x="4335" y="23456"/>
                    <a:pt x="4335" y="23433"/>
                  </a:cubicBezTo>
                  <a:cubicBezTo>
                    <a:pt x="4404" y="22766"/>
                    <a:pt x="4462" y="22099"/>
                    <a:pt x="4508" y="21432"/>
                  </a:cubicBezTo>
                  <a:cubicBezTo>
                    <a:pt x="4531" y="21110"/>
                    <a:pt x="4542" y="20788"/>
                    <a:pt x="4565" y="20454"/>
                  </a:cubicBezTo>
                  <a:cubicBezTo>
                    <a:pt x="4577" y="20293"/>
                    <a:pt x="4577" y="20121"/>
                    <a:pt x="4577" y="19960"/>
                  </a:cubicBezTo>
                  <a:cubicBezTo>
                    <a:pt x="4588" y="19799"/>
                    <a:pt x="4600" y="19661"/>
                    <a:pt x="4577" y="19511"/>
                  </a:cubicBezTo>
                  <a:lnTo>
                    <a:pt x="4818" y="19511"/>
                  </a:lnTo>
                  <a:cubicBezTo>
                    <a:pt x="4784" y="19787"/>
                    <a:pt x="4784" y="20075"/>
                    <a:pt x="4784" y="20351"/>
                  </a:cubicBezTo>
                  <a:cubicBezTo>
                    <a:pt x="4772" y="20661"/>
                    <a:pt x="4772" y="20960"/>
                    <a:pt x="4761" y="21271"/>
                  </a:cubicBezTo>
                  <a:cubicBezTo>
                    <a:pt x="4761" y="21880"/>
                    <a:pt x="4761" y="22501"/>
                    <a:pt x="4749" y="23111"/>
                  </a:cubicBezTo>
                  <a:cubicBezTo>
                    <a:pt x="4749" y="23128"/>
                    <a:pt x="4764" y="23136"/>
                    <a:pt x="4778" y="23136"/>
                  </a:cubicBezTo>
                  <a:cubicBezTo>
                    <a:pt x="4792" y="23136"/>
                    <a:pt x="4807" y="23128"/>
                    <a:pt x="4807" y="23111"/>
                  </a:cubicBezTo>
                  <a:cubicBezTo>
                    <a:pt x="4818" y="22501"/>
                    <a:pt x="4853" y="21892"/>
                    <a:pt x="4887" y="21294"/>
                  </a:cubicBezTo>
                  <a:cubicBezTo>
                    <a:pt x="4899" y="20983"/>
                    <a:pt x="4910" y="20684"/>
                    <a:pt x="4910" y="20385"/>
                  </a:cubicBezTo>
                  <a:cubicBezTo>
                    <a:pt x="4933" y="20098"/>
                    <a:pt x="4933" y="19799"/>
                    <a:pt x="4922" y="19511"/>
                  </a:cubicBezTo>
                  <a:lnTo>
                    <a:pt x="5129" y="19511"/>
                  </a:lnTo>
                  <a:lnTo>
                    <a:pt x="5129" y="19914"/>
                  </a:lnTo>
                  <a:cubicBezTo>
                    <a:pt x="5129" y="20040"/>
                    <a:pt x="5129" y="20201"/>
                    <a:pt x="5140" y="20339"/>
                  </a:cubicBezTo>
                  <a:lnTo>
                    <a:pt x="5140" y="21225"/>
                  </a:lnTo>
                  <a:cubicBezTo>
                    <a:pt x="5140" y="21811"/>
                    <a:pt x="5129" y="22386"/>
                    <a:pt x="5117" y="22961"/>
                  </a:cubicBezTo>
                  <a:cubicBezTo>
                    <a:pt x="5106" y="23295"/>
                    <a:pt x="5106" y="23640"/>
                    <a:pt x="5094" y="23973"/>
                  </a:cubicBezTo>
                  <a:cubicBezTo>
                    <a:pt x="5094" y="23996"/>
                    <a:pt x="5111" y="24008"/>
                    <a:pt x="5129" y="24008"/>
                  </a:cubicBezTo>
                  <a:cubicBezTo>
                    <a:pt x="5146" y="24008"/>
                    <a:pt x="5163" y="23996"/>
                    <a:pt x="5163" y="23973"/>
                  </a:cubicBezTo>
                  <a:cubicBezTo>
                    <a:pt x="5244" y="22812"/>
                    <a:pt x="5278" y="21650"/>
                    <a:pt x="5255" y="20477"/>
                  </a:cubicBezTo>
                  <a:cubicBezTo>
                    <a:pt x="5255" y="20316"/>
                    <a:pt x="5255" y="20155"/>
                    <a:pt x="5255" y="19983"/>
                  </a:cubicBezTo>
                  <a:cubicBezTo>
                    <a:pt x="5244" y="19822"/>
                    <a:pt x="5232" y="19684"/>
                    <a:pt x="5232" y="19523"/>
                  </a:cubicBezTo>
                  <a:lnTo>
                    <a:pt x="5543" y="19523"/>
                  </a:lnTo>
                  <a:cubicBezTo>
                    <a:pt x="5508" y="20132"/>
                    <a:pt x="5508" y="20730"/>
                    <a:pt x="5497" y="21340"/>
                  </a:cubicBezTo>
                  <a:cubicBezTo>
                    <a:pt x="5485" y="21949"/>
                    <a:pt x="5474" y="22582"/>
                    <a:pt x="5462" y="23214"/>
                  </a:cubicBezTo>
                  <a:cubicBezTo>
                    <a:pt x="5462" y="23231"/>
                    <a:pt x="5479" y="23240"/>
                    <a:pt x="5497" y="23240"/>
                  </a:cubicBezTo>
                  <a:cubicBezTo>
                    <a:pt x="5514" y="23240"/>
                    <a:pt x="5531" y="23231"/>
                    <a:pt x="5531" y="23214"/>
                  </a:cubicBezTo>
                  <a:lnTo>
                    <a:pt x="5612" y="21340"/>
                  </a:lnTo>
                  <a:cubicBezTo>
                    <a:pt x="5635" y="20730"/>
                    <a:pt x="5658" y="20132"/>
                    <a:pt x="5669" y="19523"/>
                  </a:cubicBezTo>
                  <a:lnTo>
                    <a:pt x="5830" y="19523"/>
                  </a:lnTo>
                  <a:cubicBezTo>
                    <a:pt x="5819" y="19799"/>
                    <a:pt x="5796" y="20063"/>
                    <a:pt x="5773" y="20328"/>
                  </a:cubicBezTo>
                  <a:cubicBezTo>
                    <a:pt x="5761" y="20592"/>
                    <a:pt x="5738" y="20903"/>
                    <a:pt x="5727" y="21179"/>
                  </a:cubicBezTo>
                  <a:cubicBezTo>
                    <a:pt x="5692" y="21754"/>
                    <a:pt x="5669" y="22317"/>
                    <a:pt x="5635" y="22892"/>
                  </a:cubicBezTo>
                  <a:cubicBezTo>
                    <a:pt x="5635" y="22915"/>
                    <a:pt x="5655" y="22927"/>
                    <a:pt x="5675" y="22927"/>
                  </a:cubicBezTo>
                  <a:cubicBezTo>
                    <a:pt x="5695" y="22927"/>
                    <a:pt x="5715" y="22915"/>
                    <a:pt x="5715" y="22892"/>
                  </a:cubicBezTo>
                  <a:cubicBezTo>
                    <a:pt x="5750" y="22317"/>
                    <a:pt x="5796" y="21754"/>
                    <a:pt x="5830" y="21179"/>
                  </a:cubicBezTo>
                  <a:cubicBezTo>
                    <a:pt x="5853" y="20891"/>
                    <a:pt x="5876" y="20604"/>
                    <a:pt x="5899" y="20328"/>
                  </a:cubicBezTo>
                  <a:cubicBezTo>
                    <a:pt x="5911" y="20052"/>
                    <a:pt x="5922" y="19799"/>
                    <a:pt x="5957" y="19523"/>
                  </a:cubicBezTo>
                  <a:lnTo>
                    <a:pt x="6049" y="19523"/>
                  </a:lnTo>
                  <a:cubicBezTo>
                    <a:pt x="6003" y="20178"/>
                    <a:pt x="5968" y="20822"/>
                    <a:pt x="5957" y="21466"/>
                  </a:cubicBezTo>
                  <a:cubicBezTo>
                    <a:pt x="5945" y="21788"/>
                    <a:pt x="5945" y="22122"/>
                    <a:pt x="5957" y="22455"/>
                  </a:cubicBezTo>
                  <a:cubicBezTo>
                    <a:pt x="5968" y="22777"/>
                    <a:pt x="5980" y="23122"/>
                    <a:pt x="6003" y="23456"/>
                  </a:cubicBezTo>
                  <a:cubicBezTo>
                    <a:pt x="6003" y="23467"/>
                    <a:pt x="6011" y="23473"/>
                    <a:pt x="6020" y="23473"/>
                  </a:cubicBezTo>
                  <a:cubicBezTo>
                    <a:pt x="6028" y="23473"/>
                    <a:pt x="6037" y="23467"/>
                    <a:pt x="6037" y="23456"/>
                  </a:cubicBezTo>
                  <a:cubicBezTo>
                    <a:pt x="6037" y="23122"/>
                    <a:pt x="6049" y="22800"/>
                    <a:pt x="6060" y="22467"/>
                  </a:cubicBezTo>
                  <a:cubicBezTo>
                    <a:pt x="6060" y="22133"/>
                    <a:pt x="6060" y="21800"/>
                    <a:pt x="6072" y="21466"/>
                  </a:cubicBezTo>
                  <a:cubicBezTo>
                    <a:pt x="6083" y="20822"/>
                    <a:pt x="6106" y="20167"/>
                    <a:pt x="6164" y="19534"/>
                  </a:cubicBezTo>
                  <a:lnTo>
                    <a:pt x="6393" y="19534"/>
                  </a:lnTo>
                  <a:cubicBezTo>
                    <a:pt x="6347" y="20753"/>
                    <a:pt x="6313" y="21972"/>
                    <a:pt x="6336" y="23191"/>
                  </a:cubicBezTo>
                  <a:cubicBezTo>
                    <a:pt x="6336" y="23214"/>
                    <a:pt x="6353" y="23226"/>
                    <a:pt x="6370" y="23226"/>
                  </a:cubicBezTo>
                  <a:cubicBezTo>
                    <a:pt x="6388" y="23226"/>
                    <a:pt x="6405" y="23214"/>
                    <a:pt x="6405" y="23191"/>
                  </a:cubicBezTo>
                  <a:cubicBezTo>
                    <a:pt x="6405" y="21972"/>
                    <a:pt x="6416" y="20753"/>
                    <a:pt x="6497" y="19534"/>
                  </a:cubicBezTo>
                  <a:lnTo>
                    <a:pt x="6819" y="19534"/>
                  </a:lnTo>
                  <a:cubicBezTo>
                    <a:pt x="6784" y="19833"/>
                    <a:pt x="6773" y="20132"/>
                    <a:pt x="6750" y="20443"/>
                  </a:cubicBezTo>
                  <a:cubicBezTo>
                    <a:pt x="6727" y="20776"/>
                    <a:pt x="6715" y="21110"/>
                    <a:pt x="6692" y="21443"/>
                  </a:cubicBezTo>
                  <a:cubicBezTo>
                    <a:pt x="6669" y="22122"/>
                    <a:pt x="6658" y="22789"/>
                    <a:pt x="6669" y="23467"/>
                  </a:cubicBezTo>
                  <a:cubicBezTo>
                    <a:pt x="6669" y="23490"/>
                    <a:pt x="6687" y="23502"/>
                    <a:pt x="6705" y="23502"/>
                  </a:cubicBezTo>
                  <a:cubicBezTo>
                    <a:pt x="6724" y="23502"/>
                    <a:pt x="6744" y="23490"/>
                    <a:pt x="6750" y="23467"/>
                  </a:cubicBezTo>
                  <a:cubicBezTo>
                    <a:pt x="6738" y="22800"/>
                    <a:pt x="6750" y="22133"/>
                    <a:pt x="6784" y="21455"/>
                  </a:cubicBezTo>
                  <a:cubicBezTo>
                    <a:pt x="6796" y="21121"/>
                    <a:pt x="6819" y="20799"/>
                    <a:pt x="6842" y="20466"/>
                  </a:cubicBezTo>
                  <a:cubicBezTo>
                    <a:pt x="6865" y="20155"/>
                    <a:pt x="6911" y="19833"/>
                    <a:pt x="6934" y="19523"/>
                  </a:cubicBezTo>
                  <a:lnTo>
                    <a:pt x="7060" y="19523"/>
                  </a:lnTo>
                  <a:cubicBezTo>
                    <a:pt x="6934" y="20604"/>
                    <a:pt x="6888" y="21696"/>
                    <a:pt x="6922" y="22777"/>
                  </a:cubicBezTo>
                  <a:cubicBezTo>
                    <a:pt x="6922" y="22794"/>
                    <a:pt x="6937" y="22803"/>
                    <a:pt x="6951" y="22803"/>
                  </a:cubicBezTo>
                  <a:cubicBezTo>
                    <a:pt x="6966" y="22803"/>
                    <a:pt x="6980" y="22794"/>
                    <a:pt x="6980" y="22777"/>
                  </a:cubicBezTo>
                  <a:cubicBezTo>
                    <a:pt x="7003" y="21696"/>
                    <a:pt x="7072" y="20604"/>
                    <a:pt x="7175" y="19523"/>
                  </a:cubicBezTo>
                  <a:lnTo>
                    <a:pt x="7302" y="19523"/>
                  </a:lnTo>
                  <a:cubicBezTo>
                    <a:pt x="7256" y="20063"/>
                    <a:pt x="7210" y="20592"/>
                    <a:pt x="7210" y="21121"/>
                  </a:cubicBezTo>
                  <a:cubicBezTo>
                    <a:pt x="7198" y="21662"/>
                    <a:pt x="7210" y="22237"/>
                    <a:pt x="7187" y="22777"/>
                  </a:cubicBezTo>
                  <a:cubicBezTo>
                    <a:pt x="7175" y="23099"/>
                    <a:pt x="7164" y="23421"/>
                    <a:pt x="7152" y="23732"/>
                  </a:cubicBezTo>
                  <a:cubicBezTo>
                    <a:pt x="7152" y="23743"/>
                    <a:pt x="7161" y="23749"/>
                    <a:pt x="7170" y="23749"/>
                  </a:cubicBezTo>
                  <a:cubicBezTo>
                    <a:pt x="7178" y="23749"/>
                    <a:pt x="7187" y="23743"/>
                    <a:pt x="7187" y="23732"/>
                  </a:cubicBezTo>
                  <a:cubicBezTo>
                    <a:pt x="7210" y="23180"/>
                    <a:pt x="7221" y="22628"/>
                    <a:pt x="7267" y="22076"/>
                  </a:cubicBezTo>
                  <a:cubicBezTo>
                    <a:pt x="7302" y="21524"/>
                    <a:pt x="7359" y="20972"/>
                    <a:pt x="7371" y="20420"/>
                  </a:cubicBezTo>
                  <a:cubicBezTo>
                    <a:pt x="7371" y="20121"/>
                    <a:pt x="7382" y="19822"/>
                    <a:pt x="7394" y="19523"/>
                  </a:cubicBezTo>
                  <a:lnTo>
                    <a:pt x="7566" y="19523"/>
                  </a:lnTo>
                  <a:cubicBezTo>
                    <a:pt x="7509" y="20098"/>
                    <a:pt x="7509" y="20673"/>
                    <a:pt x="7497" y="21248"/>
                  </a:cubicBezTo>
                  <a:cubicBezTo>
                    <a:pt x="7474" y="21823"/>
                    <a:pt x="7451" y="22398"/>
                    <a:pt x="7428" y="22973"/>
                  </a:cubicBezTo>
                  <a:lnTo>
                    <a:pt x="7394" y="23962"/>
                  </a:lnTo>
                  <a:cubicBezTo>
                    <a:pt x="7394" y="23985"/>
                    <a:pt x="7408" y="23996"/>
                    <a:pt x="7424" y="23996"/>
                  </a:cubicBezTo>
                  <a:cubicBezTo>
                    <a:pt x="7440" y="23996"/>
                    <a:pt x="7457" y="23985"/>
                    <a:pt x="7463" y="23962"/>
                  </a:cubicBezTo>
                  <a:cubicBezTo>
                    <a:pt x="7486" y="23387"/>
                    <a:pt x="7520" y="22812"/>
                    <a:pt x="7543" y="22237"/>
                  </a:cubicBezTo>
                  <a:cubicBezTo>
                    <a:pt x="7566" y="21949"/>
                    <a:pt x="7578" y="21662"/>
                    <a:pt x="7589" y="21374"/>
                  </a:cubicBezTo>
                  <a:cubicBezTo>
                    <a:pt x="7601" y="21075"/>
                    <a:pt x="7635" y="20799"/>
                    <a:pt x="7647" y="20512"/>
                  </a:cubicBezTo>
                  <a:cubicBezTo>
                    <a:pt x="7670" y="20178"/>
                    <a:pt x="7681" y="19845"/>
                    <a:pt x="7681" y="19511"/>
                  </a:cubicBezTo>
                  <a:cubicBezTo>
                    <a:pt x="7842" y="19442"/>
                    <a:pt x="7808" y="19235"/>
                    <a:pt x="7808" y="19097"/>
                  </a:cubicBezTo>
                  <a:lnTo>
                    <a:pt x="7842" y="17787"/>
                  </a:lnTo>
                  <a:lnTo>
                    <a:pt x="7900" y="17787"/>
                  </a:lnTo>
                  <a:cubicBezTo>
                    <a:pt x="8038" y="17775"/>
                    <a:pt x="8222" y="17764"/>
                    <a:pt x="8279" y="17614"/>
                  </a:cubicBezTo>
                  <a:cubicBezTo>
                    <a:pt x="8302" y="17545"/>
                    <a:pt x="8314" y="17465"/>
                    <a:pt x="8302" y="17396"/>
                  </a:cubicBezTo>
                  <a:lnTo>
                    <a:pt x="8302" y="17097"/>
                  </a:lnTo>
                  <a:cubicBezTo>
                    <a:pt x="8302" y="16637"/>
                    <a:pt x="8291" y="16177"/>
                    <a:pt x="8279" y="15717"/>
                  </a:cubicBezTo>
                  <a:cubicBezTo>
                    <a:pt x="8268" y="15291"/>
                    <a:pt x="8279" y="14866"/>
                    <a:pt x="8256" y="14440"/>
                  </a:cubicBezTo>
                  <a:cubicBezTo>
                    <a:pt x="8268" y="14429"/>
                    <a:pt x="8279" y="14429"/>
                    <a:pt x="8291" y="14417"/>
                  </a:cubicBezTo>
                  <a:cubicBezTo>
                    <a:pt x="8693" y="14026"/>
                    <a:pt x="8532" y="13394"/>
                    <a:pt x="8647" y="12900"/>
                  </a:cubicBezTo>
                  <a:cubicBezTo>
                    <a:pt x="9038" y="12624"/>
                    <a:pt x="9372" y="12290"/>
                    <a:pt x="9648" y="11911"/>
                  </a:cubicBezTo>
                  <a:cubicBezTo>
                    <a:pt x="9981" y="11439"/>
                    <a:pt x="10234" y="10922"/>
                    <a:pt x="10384" y="10370"/>
                  </a:cubicBezTo>
                  <a:cubicBezTo>
                    <a:pt x="10545" y="9818"/>
                    <a:pt x="10648" y="9243"/>
                    <a:pt x="10683" y="8656"/>
                  </a:cubicBezTo>
                  <a:cubicBezTo>
                    <a:pt x="10729" y="8036"/>
                    <a:pt x="10717" y="7415"/>
                    <a:pt x="10648" y="6794"/>
                  </a:cubicBezTo>
                  <a:cubicBezTo>
                    <a:pt x="10499" y="5655"/>
                    <a:pt x="10016" y="4517"/>
                    <a:pt x="9015" y="3907"/>
                  </a:cubicBezTo>
                  <a:cubicBezTo>
                    <a:pt x="8739" y="3735"/>
                    <a:pt x="8452" y="3597"/>
                    <a:pt x="8153" y="3493"/>
                  </a:cubicBezTo>
                  <a:cubicBezTo>
                    <a:pt x="8153" y="3263"/>
                    <a:pt x="8176" y="3022"/>
                    <a:pt x="8187" y="2792"/>
                  </a:cubicBezTo>
                  <a:cubicBezTo>
                    <a:pt x="8187" y="2631"/>
                    <a:pt x="8245" y="2378"/>
                    <a:pt x="8072" y="2286"/>
                  </a:cubicBezTo>
                  <a:cubicBezTo>
                    <a:pt x="7992" y="2252"/>
                    <a:pt x="7900" y="2229"/>
                    <a:pt x="7808" y="2229"/>
                  </a:cubicBezTo>
                  <a:cubicBezTo>
                    <a:pt x="7808" y="2217"/>
                    <a:pt x="7808" y="2217"/>
                    <a:pt x="7808" y="2206"/>
                  </a:cubicBezTo>
                  <a:cubicBezTo>
                    <a:pt x="7796" y="2102"/>
                    <a:pt x="7785" y="1999"/>
                    <a:pt x="7785" y="1895"/>
                  </a:cubicBezTo>
                  <a:cubicBezTo>
                    <a:pt x="7773" y="1792"/>
                    <a:pt x="7762" y="1700"/>
                    <a:pt x="7750" y="1596"/>
                  </a:cubicBezTo>
                  <a:cubicBezTo>
                    <a:pt x="7704" y="1412"/>
                    <a:pt x="7497" y="1412"/>
                    <a:pt x="7336" y="1401"/>
                  </a:cubicBezTo>
                  <a:cubicBezTo>
                    <a:pt x="7267" y="987"/>
                    <a:pt x="7233" y="573"/>
                    <a:pt x="7221" y="147"/>
                  </a:cubicBezTo>
                  <a:cubicBezTo>
                    <a:pt x="7233" y="113"/>
                    <a:pt x="7210" y="90"/>
                    <a:pt x="7175" y="78"/>
                  </a:cubicBezTo>
                  <a:cubicBezTo>
                    <a:pt x="6865" y="32"/>
                    <a:pt x="6566" y="9"/>
                    <a:pt x="6256" y="9"/>
                  </a:cubicBezTo>
                  <a:cubicBezTo>
                    <a:pt x="6100" y="3"/>
                    <a:pt x="5945" y="1"/>
                    <a:pt x="5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120"/>
            <p:cNvSpPr/>
            <p:nvPr/>
          </p:nvSpPr>
          <p:spPr>
            <a:xfrm>
              <a:off x="1005620" y="1061679"/>
              <a:ext cx="353199" cy="128825"/>
            </a:xfrm>
            <a:custGeom>
              <a:avLst/>
              <a:gdLst/>
              <a:ahLst/>
              <a:cxnLst/>
              <a:rect l="l" t="t" r="r" b="b"/>
              <a:pathLst>
                <a:path w="3301" h="1204" extrusionOk="0">
                  <a:moveTo>
                    <a:pt x="1659" y="0"/>
                  </a:moveTo>
                  <a:cubicBezTo>
                    <a:pt x="1302" y="0"/>
                    <a:pt x="944" y="8"/>
                    <a:pt x="587" y="30"/>
                  </a:cubicBezTo>
                  <a:cubicBezTo>
                    <a:pt x="449" y="42"/>
                    <a:pt x="311" y="42"/>
                    <a:pt x="173" y="65"/>
                  </a:cubicBezTo>
                  <a:cubicBezTo>
                    <a:pt x="93" y="76"/>
                    <a:pt x="58" y="122"/>
                    <a:pt x="58" y="191"/>
                  </a:cubicBezTo>
                  <a:cubicBezTo>
                    <a:pt x="47" y="249"/>
                    <a:pt x="35" y="318"/>
                    <a:pt x="35" y="375"/>
                  </a:cubicBezTo>
                  <a:cubicBezTo>
                    <a:pt x="12" y="640"/>
                    <a:pt x="1" y="904"/>
                    <a:pt x="1" y="1134"/>
                  </a:cubicBezTo>
                  <a:lnTo>
                    <a:pt x="127" y="1134"/>
                  </a:lnTo>
                  <a:cubicBezTo>
                    <a:pt x="346" y="1123"/>
                    <a:pt x="564" y="1111"/>
                    <a:pt x="783" y="1111"/>
                  </a:cubicBezTo>
                  <a:cubicBezTo>
                    <a:pt x="967" y="1101"/>
                    <a:pt x="1154" y="1098"/>
                    <a:pt x="1341" y="1098"/>
                  </a:cubicBezTo>
                  <a:cubicBezTo>
                    <a:pt x="1597" y="1098"/>
                    <a:pt x="1853" y="1104"/>
                    <a:pt x="2105" y="1111"/>
                  </a:cubicBezTo>
                  <a:cubicBezTo>
                    <a:pt x="2507" y="1134"/>
                    <a:pt x="2898" y="1157"/>
                    <a:pt x="3301" y="1203"/>
                  </a:cubicBezTo>
                  <a:cubicBezTo>
                    <a:pt x="3266" y="1019"/>
                    <a:pt x="3243" y="824"/>
                    <a:pt x="3232" y="628"/>
                  </a:cubicBezTo>
                  <a:cubicBezTo>
                    <a:pt x="3209" y="444"/>
                    <a:pt x="3197" y="249"/>
                    <a:pt x="3174" y="53"/>
                  </a:cubicBezTo>
                  <a:cubicBezTo>
                    <a:pt x="2875" y="53"/>
                    <a:pt x="2576" y="19"/>
                    <a:pt x="2278" y="7"/>
                  </a:cubicBezTo>
                  <a:cubicBezTo>
                    <a:pt x="2071" y="3"/>
                    <a:pt x="1865" y="0"/>
                    <a:pt x="16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120"/>
            <p:cNvSpPr/>
            <p:nvPr/>
          </p:nvSpPr>
          <p:spPr>
            <a:xfrm>
              <a:off x="928153" y="1196820"/>
              <a:ext cx="478707" cy="90841"/>
            </a:xfrm>
            <a:custGeom>
              <a:avLst/>
              <a:gdLst/>
              <a:ahLst/>
              <a:cxnLst/>
              <a:rect l="l" t="t" r="r" b="b"/>
              <a:pathLst>
                <a:path w="4474" h="849" extrusionOk="0">
                  <a:moveTo>
                    <a:pt x="1951" y="1"/>
                  </a:moveTo>
                  <a:cubicBezTo>
                    <a:pt x="1760" y="1"/>
                    <a:pt x="1570" y="4"/>
                    <a:pt x="1380" y="9"/>
                  </a:cubicBezTo>
                  <a:cubicBezTo>
                    <a:pt x="1185" y="21"/>
                    <a:pt x="989" y="32"/>
                    <a:pt x="794" y="44"/>
                  </a:cubicBezTo>
                  <a:cubicBezTo>
                    <a:pt x="621" y="44"/>
                    <a:pt x="460" y="67"/>
                    <a:pt x="299" y="113"/>
                  </a:cubicBezTo>
                  <a:cubicBezTo>
                    <a:pt x="0" y="228"/>
                    <a:pt x="150" y="596"/>
                    <a:pt x="58" y="849"/>
                  </a:cubicBezTo>
                  <a:cubicBezTo>
                    <a:pt x="357" y="791"/>
                    <a:pt x="656" y="745"/>
                    <a:pt x="955" y="711"/>
                  </a:cubicBezTo>
                  <a:cubicBezTo>
                    <a:pt x="1463" y="645"/>
                    <a:pt x="1975" y="613"/>
                    <a:pt x="2486" y="613"/>
                  </a:cubicBezTo>
                  <a:cubicBezTo>
                    <a:pt x="2866" y="613"/>
                    <a:pt x="3245" y="630"/>
                    <a:pt x="3622" y="665"/>
                  </a:cubicBezTo>
                  <a:cubicBezTo>
                    <a:pt x="3852" y="688"/>
                    <a:pt x="4071" y="711"/>
                    <a:pt x="4289" y="745"/>
                  </a:cubicBezTo>
                  <a:lnTo>
                    <a:pt x="4473" y="780"/>
                  </a:lnTo>
                  <a:cubicBezTo>
                    <a:pt x="4450" y="665"/>
                    <a:pt x="4439" y="550"/>
                    <a:pt x="4427" y="435"/>
                  </a:cubicBezTo>
                  <a:cubicBezTo>
                    <a:pt x="4427" y="377"/>
                    <a:pt x="4439" y="205"/>
                    <a:pt x="4381" y="170"/>
                  </a:cubicBezTo>
                  <a:cubicBezTo>
                    <a:pt x="4324" y="159"/>
                    <a:pt x="4278" y="147"/>
                    <a:pt x="4220" y="147"/>
                  </a:cubicBezTo>
                  <a:lnTo>
                    <a:pt x="4059" y="124"/>
                  </a:lnTo>
                  <a:lnTo>
                    <a:pt x="3737" y="90"/>
                  </a:lnTo>
                  <a:cubicBezTo>
                    <a:pt x="3145" y="29"/>
                    <a:pt x="2546" y="1"/>
                    <a:pt x="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120"/>
            <p:cNvSpPr/>
            <p:nvPr/>
          </p:nvSpPr>
          <p:spPr>
            <a:xfrm>
              <a:off x="883855" y="1277176"/>
              <a:ext cx="567301" cy="142093"/>
            </a:xfrm>
            <a:custGeom>
              <a:avLst/>
              <a:gdLst/>
              <a:ahLst/>
              <a:cxnLst/>
              <a:rect l="l" t="t" r="r" b="b"/>
              <a:pathLst>
                <a:path w="5302" h="1328" extrusionOk="0">
                  <a:moveTo>
                    <a:pt x="2794" y="1"/>
                  </a:moveTo>
                  <a:cubicBezTo>
                    <a:pt x="2676" y="1"/>
                    <a:pt x="2557" y="2"/>
                    <a:pt x="2438" y="6"/>
                  </a:cubicBezTo>
                  <a:cubicBezTo>
                    <a:pt x="2013" y="17"/>
                    <a:pt x="1587" y="63"/>
                    <a:pt x="1173" y="109"/>
                  </a:cubicBezTo>
                  <a:cubicBezTo>
                    <a:pt x="782" y="167"/>
                    <a:pt x="391" y="236"/>
                    <a:pt x="0" y="339"/>
                  </a:cubicBezTo>
                  <a:cubicBezTo>
                    <a:pt x="58" y="672"/>
                    <a:pt x="69" y="1006"/>
                    <a:pt x="23" y="1328"/>
                  </a:cubicBezTo>
                  <a:cubicBezTo>
                    <a:pt x="391" y="1190"/>
                    <a:pt x="771" y="1075"/>
                    <a:pt x="1150" y="1006"/>
                  </a:cubicBezTo>
                  <a:cubicBezTo>
                    <a:pt x="1323" y="971"/>
                    <a:pt x="1495" y="948"/>
                    <a:pt x="1656" y="925"/>
                  </a:cubicBezTo>
                  <a:cubicBezTo>
                    <a:pt x="1679" y="914"/>
                    <a:pt x="1691" y="914"/>
                    <a:pt x="1702" y="914"/>
                  </a:cubicBezTo>
                  <a:cubicBezTo>
                    <a:pt x="2013" y="868"/>
                    <a:pt x="2323" y="845"/>
                    <a:pt x="2634" y="845"/>
                  </a:cubicBezTo>
                  <a:cubicBezTo>
                    <a:pt x="3266" y="845"/>
                    <a:pt x="3898" y="914"/>
                    <a:pt x="4519" y="1063"/>
                  </a:cubicBezTo>
                  <a:cubicBezTo>
                    <a:pt x="4761" y="1121"/>
                    <a:pt x="5002" y="1190"/>
                    <a:pt x="5244" y="1270"/>
                  </a:cubicBezTo>
                  <a:lnTo>
                    <a:pt x="5278" y="580"/>
                  </a:lnTo>
                  <a:cubicBezTo>
                    <a:pt x="5278" y="523"/>
                    <a:pt x="5290" y="443"/>
                    <a:pt x="5290" y="397"/>
                  </a:cubicBezTo>
                  <a:cubicBezTo>
                    <a:pt x="5290" y="351"/>
                    <a:pt x="5301" y="282"/>
                    <a:pt x="5255" y="259"/>
                  </a:cubicBezTo>
                  <a:cubicBezTo>
                    <a:pt x="5209" y="236"/>
                    <a:pt x="5163" y="224"/>
                    <a:pt x="5117" y="213"/>
                  </a:cubicBezTo>
                  <a:cubicBezTo>
                    <a:pt x="5060" y="213"/>
                    <a:pt x="5002" y="201"/>
                    <a:pt x="4945" y="190"/>
                  </a:cubicBezTo>
                  <a:cubicBezTo>
                    <a:pt x="4234" y="61"/>
                    <a:pt x="3515" y="1"/>
                    <a:pt x="27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120"/>
            <p:cNvSpPr/>
            <p:nvPr/>
          </p:nvSpPr>
          <p:spPr>
            <a:xfrm>
              <a:off x="947841" y="2948618"/>
              <a:ext cx="463941" cy="173550"/>
            </a:xfrm>
            <a:custGeom>
              <a:avLst/>
              <a:gdLst/>
              <a:ahLst/>
              <a:cxnLst/>
              <a:rect l="l" t="t" r="r" b="b"/>
              <a:pathLst>
                <a:path w="4336" h="1622" extrusionOk="0">
                  <a:moveTo>
                    <a:pt x="46" y="0"/>
                  </a:moveTo>
                  <a:cubicBezTo>
                    <a:pt x="46" y="0"/>
                    <a:pt x="46" y="12"/>
                    <a:pt x="46" y="12"/>
                  </a:cubicBezTo>
                  <a:cubicBezTo>
                    <a:pt x="23" y="529"/>
                    <a:pt x="12" y="1035"/>
                    <a:pt x="0" y="1552"/>
                  </a:cubicBezTo>
                  <a:cubicBezTo>
                    <a:pt x="0" y="1552"/>
                    <a:pt x="0" y="1564"/>
                    <a:pt x="12" y="1575"/>
                  </a:cubicBezTo>
                  <a:cubicBezTo>
                    <a:pt x="437" y="1575"/>
                    <a:pt x="851" y="1587"/>
                    <a:pt x="1277" y="1587"/>
                  </a:cubicBezTo>
                  <a:lnTo>
                    <a:pt x="3668" y="1621"/>
                  </a:lnTo>
                  <a:lnTo>
                    <a:pt x="4243" y="1621"/>
                  </a:lnTo>
                  <a:cubicBezTo>
                    <a:pt x="4324" y="1598"/>
                    <a:pt x="4301" y="1426"/>
                    <a:pt x="4301" y="1357"/>
                  </a:cubicBezTo>
                  <a:lnTo>
                    <a:pt x="4312" y="1081"/>
                  </a:lnTo>
                  <a:cubicBezTo>
                    <a:pt x="4312" y="725"/>
                    <a:pt x="4324" y="380"/>
                    <a:pt x="4335" y="35"/>
                  </a:cubicBezTo>
                  <a:lnTo>
                    <a:pt x="4335" y="35"/>
                  </a:lnTo>
                  <a:cubicBezTo>
                    <a:pt x="4013" y="81"/>
                    <a:pt x="3691" y="115"/>
                    <a:pt x="3358" y="127"/>
                  </a:cubicBezTo>
                  <a:cubicBezTo>
                    <a:pt x="3041" y="145"/>
                    <a:pt x="2723" y="154"/>
                    <a:pt x="2406" y="154"/>
                  </a:cubicBezTo>
                  <a:cubicBezTo>
                    <a:pt x="1930" y="154"/>
                    <a:pt x="1454" y="133"/>
                    <a:pt x="978" y="92"/>
                  </a:cubicBezTo>
                  <a:cubicBezTo>
                    <a:pt x="771" y="81"/>
                    <a:pt x="575" y="58"/>
                    <a:pt x="368" y="35"/>
                  </a:cubicBezTo>
                  <a:cubicBezTo>
                    <a:pt x="265" y="23"/>
                    <a:pt x="150" y="12"/>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120"/>
            <p:cNvSpPr/>
            <p:nvPr/>
          </p:nvSpPr>
          <p:spPr>
            <a:xfrm>
              <a:off x="906004" y="2600334"/>
              <a:ext cx="553712" cy="352557"/>
            </a:xfrm>
            <a:custGeom>
              <a:avLst/>
              <a:gdLst/>
              <a:ahLst/>
              <a:cxnLst/>
              <a:rect l="l" t="t" r="r" b="b"/>
              <a:pathLst>
                <a:path w="5175" h="3295" extrusionOk="0">
                  <a:moveTo>
                    <a:pt x="5140" y="1"/>
                  </a:moveTo>
                  <a:cubicBezTo>
                    <a:pt x="4968" y="93"/>
                    <a:pt x="4772" y="150"/>
                    <a:pt x="4577" y="162"/>
                  </a:cubicBezTo>
                  <a:cubicBezTo>
                    <a:pt x="4266" y="208"/>
                    <a:pt x="3944" y="196"/>
                    <a:pt x="3622" y="208"/>
                  </a:cubicBezTo>
                  <a:cubicBezTo>
                    <a:pt x="3224" y="215"/>
                    <a:pt x="2826" y="221"/>
                    <a:pt x="2427" y="221"/>
                  </a:cubicBezTo>
                  <a:cubicBezTo>
                    <a:pt x="2136" y="221"/>
                    <a:pt x="1844" y="218"/>
                    <a:pt x="1553" y="208"/>
                  </a:cubicBezTo>
                  <a:cubicBezTo>
                    <a:pt x="1208" y="185"/>
                    <a:pt x="874" y="162"/>
                    <a:pt x="529" y="127"/>
                  </a:cubicBezTo>
                  <a:cubicBezTo>
                    <a:pt x="380" y="116"/>
                    <a:pt x="230" y="93"/>
                    <a:pt x="92" y="70"/>
                  </a:cubicBezTo>
                  <a:lnTo>
                    <a:pt x="92" y="70"/>
                  </a:lnTo>
                  <a:cubicBezTo>
                    <a:pt x="104" y="909"/>
                    <a:pt x="69" y="1737"/>
                    <a:pt x="46" y="2577"/>
                  </a:cubicBezTo>
                  <a:cubicBezTo>
                    <a:pt x="35" y="2726"/>
                    <a:pt x="0" y="2933"/>
                    <a:pt x="150" y="3025"/>
                  </a:cubicBezTo>
                  <a:cubicBezTo>
                    <a:pt x="276" y="3094"/>
                    <a:pt x="426" y="3129"/>
                    <a:pt x="575" y="3140"/>
                  </a:cubicBezTo>
                  <a:cubicBezTo>
                    <a:pt x="955" y="3198"/>
                    <a:pt x="1334" y="3232"/>
                    <a:pt x="1714" y="3267"/>
                  </a:cubicBezTo>
                  <a:cubicBezTo>
                    <a:pt x="2013" y="3285"/>
                    <a:pt x="2312" y="3294"/>
                    <a:pt x="2611" y="3294"/>
                  </a:cubicBezTo>
                  <a:cubicBezTo>
                    <a:pt x="3059" y="3294"/>
                    <a:pt x="3507" y="3274"/>
                    <a:pt x="3956" y="3232"/>
                  </a:cubicBezTo>
                  <a:cubicBezTo>
                    <a:pt x="4140" y="3221"/>
                    <a:pt x="4324" y="3198"/>
                    <a:pt x="4508" y="3186"/>
                  </a:cubicBezTo>
                  <a:lnTo>
                    <a:pt x="4726" y="3163"/>
                  </a:lnTo>
                  <a:lnTo>
                    <a:pt x="4726" y="3140"/>
                  </a:lnTo>
                  <a:cubicBezTo>
                    <a:pt x="4726" y="3100"/>
                    <a:pt x="4758" y="3080"/>
                    <a:pt x="4790" y="3080"/>
                  </a:cubicBezTo>
                  <a:cubicBezTo>
                    <a:pt x="4821" y="3080"/>
                    <a:pt x="4853" y="3100"/>
                    <a:pt x="4853" y="3140"/>
                  </a:cubicBezTo>
                  <a:cubicBezTo>
                    <a:pt x="4922" y="3129"/>
                    <a:pt x="4991" y="3129"/>
                    <a:pt x="5060" y="3106"/>
                  </a:cubicBezTo>
                  <a:cubicBezTo>
                    <a:pt x="5152" y="3094"/>
                    <a:pt x="5175" y="3037"/>
                    <a:pt x="5175" y="2945"/>
                  </a:cubicBezTo>
                  <a:lnTo>
                    <a:pt x="5175" y="2669"/>
                  </a:lnTo>
                  <a:lnTo>
                    <a:pt x="5175" y="2117"/>
                  </a:lnTo>
                  <a:cubicBezTo>
                    <a:pt x="5163" y="1737"/>
                    <a:pt x="5152" y="1346"/>
                    <a:pt x="5152" y="967"/>
                  </a:cubicBezTo>
                  <a:cubicBezTo>
                    <a:pt x="5152" y="645"/>
                    <a:pt x="5140" y="323"/>
                    <a:pt x="5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120"/>
            <p:cNvSpPr/>
            <p:nvPr/>
          </p:nvSpPr>
          <p:spPr>
            <a:xfrm>
              <a:off x="850578" y="2438016"/>
              <a:ext cx="643590" cy="169591"/>
            </a:xfrm>
            <a:custGeom>
              <a:avLst/>
              <a:gdLst/>
              <a:ahLst/>
              <a:cxnLst/>
              <a:rect l="l" t="t" r="r" b="b"/>
              <a:pathLst>
                <a:path w="6015" h="1585" extrusionOk="0">
                  <a:moveTo>
                    <a:pt x="6015" y="0"/>
                  </a:moveTo>
                  <a:lnTo>
                    <a:pt x="6015" y="0"/>
                  </a:lnTo>
                  <a:cubicBezTo>
                    <a:pt x="5566" y="288"/>
                    <a:pt x="5083" y="495"/>
                    <a:pt x="4577" y="609"/>
                  </a:cubicBezTo>
                  <a:cubicBezTo>
                    <a:pt x="4135" y="696"/>
                    <a:pt x="3692" y="740"/>
                    <a:pt x="3249" y="740"/>
                  </a:cubicBezTo>
                  <a:cubicBezTo>
                    <a:pt x="3048" y="740"/>
                    <a:pt x="2847" y="731"/>
                    <a:pt x="2646" y="713"/>
                  </a:cubicBezTo>
                  <a:cubicBezTo>
                    <a:pt x="2370" y="701"/>
                    <a:pt x="2082" y="690"/>
                    <a:pt x="1795" y="655"/>
                  </a:cubicBezTo>
                  <a:lnTo>
                    <a:pt x="1760" y="655"/>
                  </a:lnTo>
                  <a:cubicBezTo>
                    <a:pt x="1438" y="632"/>
                    <a:pt x="1128" y="575"/>
                    <a:pt x="817" y="506"/>
                  </a:cubicBezTo>
                  <a:cubicBezTo>
                    <a:pt x="564" y="437"/>
                    <a:pt x="323" y="357"/>
                    <a:pt x="93" y="242"/>
                  </a:cubicBezTo>
                  <a:lnTo>
                    <a:pt x="93" y="242"/>
                  </a:lnTo>
                  <a:cubicBezTo>
                    <a:pt x="242" y="632"/>
                    <a:pt x="1" y="1196"/>
                    <a:pt x="495" y="1391"/>
                  </a:cubicBezTo>
                  <a:cubicBezTo>
                    <a:pt x="771" y="1472"/>
                    <a:pt x="1047" y="1518"/>
                    <a:pt x="1346" y="1518"/>
                  </a:cubicBezTo>
                  <a:cubicBezTo>
                    <a:pt x="1668" y="1552"/>
                    <a:pt x="1990" y="1564"/>
                    <a:pt x="2312" y="1575"/>
                  </a:cubicBezTo>
                  <a:cubicBezTo>
                    <a:pt x="2504" y="1582"/>
                    <a:pt x="2696" y="1585"/>
                    <a:pt x="2888" y="1585"/>
                  </a:cubicBezTo>
                  <a:cubicBezTo>
                    <a:pt x="3352" y="1585"/>
                    <a:pt x="3815" y="1569"/>
                    <a:pt x="4278" y="1552"/>
                  </a:cubicBezTo>
                  <a:cubicBezTo>
                    <a:pt x="4566" y="1541"/>
                    <a:pt x="4865" y="1541"/>
                    <a:pt x="5152" y="1506"/>
                  </a:cubicBezTo>
                  <a:cubicBezTo>
                    <a:pt x="5348" y="1495"/>
                    <a:pt x="5520" y="1426"/>
                    <a:pt x="5670" y="1311"/>
                  </a:cubicBezTo>
                  <a:cubicBezTo>
                    <a:pt x="5670" y="1299"/>
                    <a:pt x="5681" y="1288"/>
                    <a:pt x="5693" y="1276"/>
                  </a:cubicBezTo>
                  <a:cubicBezTo>
                    <a:pt x="5727" y="1242"/>
                    <a:pt x="5762" y="1207"/>
                    <a:pt x="5796" y="1161"/>
                  </a:cubicBezTo>
                  <a:cubicBezTo>
                    <a:pt x="5888" y="954"/>
                    <a:pt x="5946" y="724"/>
                    <a:pt x="5946" y="495"/>
                  </a:cubicBezTo>
                  <a:cubicBezTo>
                    <a:pt x="5957" y="322"/>
                    <a:pt x="5980" y="161"/>
                    <a:pt x="6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120"/>
            <p:cNvSpPr/>
            <p:nvPr/>
          </p:nvSpPr>
          <p:spPr>
            <a:xfrm>
              <a:off x="864167" y="2478568"/>
              <a:ext cx="623902" cy="130323"/>
            </a:xfrm>
            <a:custGeom>
              <a:avLst/>
              <a:gdLst/>
              <a:ahLst/>
              <a:cxnLst/>
              <a:rect l="l" t="t" r="r" b="b"/>
              <a:pathLst>
                <a:path w="5831" h="1218" extrusionOk="0">
                  <a:moveTo>
                    <a:pt x="5830" y="1"/>
                  </a:moveTo>
                  <a:cubicBezTo>
                    <a:pt x="5451" y="207"/>
                    <a:pt x="5037" y="368"/>
                    <a:pt x="4611" y="472"/>
                  </a:cubicBezTo>
                  <a:cubicBezTo>
                    <a:pt x="4127" y="567"/>
                    <a:pt x="3632" y="619"/>
                    <a:pt x="3137" y="619"/>
                  </a:cubicBezTo>
                  <a:cubicBezTo>
                    <a:pt x="2915" y="619"/>
                    <a:pt x="2693" y="608"/>
                    <a:pt x="2473" y="587"/>
                  </a:cubicBezTo>
                  <a:cubicBezTo>
                    <a:pt x="2162" y="575"/>
                    <a:pt x="1840" y="552"/>
                    <a:pt x="1530" y="518"/>
                  </a:cubicBezTo>
                  <a:lnTo>
                    <a:pt x="1495" y="518"/>
                  </a:lnTo>
                  <a:cubicBezTo>
                    <a:pt x="1139" y="483"/>
                    <a:pt x="794" y="426"/>
                    <a:pt x="449" y="345"/>
                  </a:cubicBezTo>
                  <a:cubicBezTo>
                    <a:pt x="299" y="311"/>
                    <a:pt x="161" y="265"/>
                    <a:pt x="23" y="219"/>
                  </a:cubicBezTo>
                  <a:lnTo>
                    <a:pt x="23" y="219"/>
                  </a:lnTo>
                  <a:cubicBezTo>
                    <a:pt x="35" y="541"/>
                    <a:pt x="0" y="874"/>
                    <a:pt x="357" y="1024"/>
                  </a:cubicBezTo>
                  <a:cubicBezTo>
                    <a:pt x="633" y="1104"/>
                    <a:pt x="920" y="1150"/>
                    <a:pt x="1208" y="1150"/>
                  </a:cubicBezTo>
                  <a:cubicBezTo>
                    <a:pt x="1541" y="1185"/>
                    <a:pt x="1863" y="1196"/>
                    <a:pt x="2185" y="1208"/>
                  </a:cubicBezTo>
                  <a:cubicBezTo>
                    <a:pt x="2377" y="1215"/>
                    <a:pt x="2569" y="1217"/>
                    <a:pt x="2761" y="1217"/>
                  </a:cubicBezTo>
                  <a:cubicBezTo>
                    <a:pt x="3225" y="1217"/>
                    <a:pt x="3688" y="1201"/>
                    <a:pt x="4151" y="1185"/>
                  </a:cubicBezTo>
                  <a:cubicBezTo>
                    <a:pt x="4439" y="1173"/>
                    <a:pt x="4738" y="1173"/>
                    <a:pt x="5025" y="1139"/>
                  </a:cubicBezTo>
                  <a:cubicBezTo>
                    <a:pt x="5209" y="1116"/>
                    <a:pt x="5393" y="1047"/>
                    <a:pt x="5531" y="932"/>
                  </a:cubicBezTo>
                  <a:cubicBezTo>
                    <a:pt x="5543" y="920"/>
                    <a:pt x="5554" y="920"/>
                    <a:pt x="5566" y="909"/>
                  </a:cubicBezTo>
                  <a:cubicBezTo>
                    <a:pt x="5600" y="874"/>
                    <a:pt x="5635" y="828"/>
                    <a:pt x="5658" y="794"/>
                  </a:cubicBezTo>
                  <a:cubicBezTo>
                    <a:pt x="5761" y="587"/>
                    <a:pt x="5819" y="357"/>
                    <a:pt x="5819" y="127"/>
                  </a:cubicBezTo>
                  <a:cubicBezTo>
                    <a:pt x="5830" y="81"/>
                    <a:pt x="5830" y="47"/>
                    <a:pt x="5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120"/>
            <p:cNvSpPr/>
            <p:nvPr/>
          </p:nvSpPr>
          <p:spPr>
            <a:xfrm>
              <a:off x="971167" y="2745533"/>
              <a:ext cx="50610" cy="50610"/>
            </a:xfrm>
            <a:custGeom>
              <a:avLst/>
              <a:gdLst/>
              <a:ahLst/>
              <a:cxnLst/>
              <a:rect l="l" t="t" r="r" b="b"/>
              <a:pathLst>
                <a:path w="473" h="473" extrusionOk="0">
                  <a:moveTo>
                    <a:pt x="242" y="1"/>
                  </a:moveTo>
                  <a:cubicBezTo>
                    <a:pt x="104" y="1"/>
                    <a:pt x="1" y="104"/>
                    <a:pt x="1" y="231"/>
                  </a:cubicBezTo>
                  <a:cubicBezTo>
                    <a:pt x="1" y="357"/>
                    <a:pt x="104" y="461"/>
                    <a:pt x="242" y="472"/>
                  </a:cubicBezTo>
                  <a:cubicBezTo>
                    <a:pt x="369" y="472"/>
                    <a:pt x="472" y="357"/>
                    <a:pt x="472" y="231"/>
                  </a:cubicBezTo>
                  <a:cubicBezTo>
                    <a:pt x="472" y="104"/>
                    <a:pt x="369"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120"/>
            <p:cNvSpPr/>
            <p:nvPr/>
          </p:nvSpPr>
          <p:spPr>
            <a:xfrm>
              <a:off x="1070890" y="2745533"/>
              <a:ext cx="50503" cy="49326"/>
            </a:xfrm>
            <a:custGeom>
              <a:avLst/>
              <a:gdLst/>
              <a:ahLst/>
              <a:cxnLst/>
              <a:rect l="l" t="t" r="r" b="b"/>
              <a:pathLst>
                <a:path w="472" h="461" extrusionOk="0">
                  <a:moveTo>
                    <a:pt x="242" y="1"/>
                  </a:moveTo>
                  <a:cubicBezTo>
                    <a:pt x="115" y="1"/>
                    <a:pt x="0" y="104"/>
                    <a:pt x="0" y="231"/>
                  </a:cubicBezTo>
                  <a:cubicBezTo>
                    <a:pt x="0" y="357"/>
                    <a:pt x="115" y="461"/>
                    <a:pt x="242" y="461"/>
                  </a:cubicBezTo>
                  <a:cubicBezTo>
                    <a:pt x="368" y="461"/>
                    <a:pt x="472" y="357"/>
                    <a:pt x="472" y="231"/>
                  </a:cubicBezTo>
                  <a:cubicBezTo>
                    <a:pt x="472" y="104"/>
                    <a:pt x="368"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120"/>
            <p:cNvSpPr/>
            <p:nvPr/>
          </p:nvSpPr>
          <p:spPr>
            <a:xfrm>
              <a:off x="1171791" y="2745533"/>
              <a:ext cx="49326" cy="50610"/>
            </a:xfrm>
            <a:custGeom>
              <a:avLst/>
              <a:gdLst/>
              <a:ahLst/>
              <a:cxnLst/>
              <a:rect l="l" t="t" r="r" b="b"/>
              <a:pathLst>
                <a:path w="461" h="473" extrusionOk="0">
                  <a:moveTo>
                    <a:pt x="230" y="1"/>
                  </a:moveTo>
                  <a:cubicBezTo>
                    <a:pt x="104" y="1"/>
                    <a:pt x="0" y="104"/>
                    <a:pt x="0" y="231"/>
                  </a:cubicBezTo>
                  <a:cubicBezTo>
                    <a:pt x="0" y="357"/>
                    <a:pt x="104" y="461"/>
                    <a:pt x="230" y="472"/>
                  </a:cubicBezTo>
                  <a:cubicBezTo>
                    <a:pt x="357" y="472"/>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120"/>
            <p:cNvSpPr/>
            <p:nvPr/>
          </p:nvSpPr>
          <p:spPr>
            <a:xfrm>
              <a:off x="1271408" y="2745533"/>
              <a:ext cx="49326" cy="49326"/>
            </a:xfrm>
            <a:custGeom>
              <a:avLst/>
              <a:gdLst/>
              <a:ahLst/>
              <a:cxnLst/>
              <a:rect l="l" t="t" r="r" b="b"/>
              <a:pathLst>
                <a:path w="461" h="461" extrusionOk="0">
                  <a:moveTo>
                    <a:pt x="230" y="1"/>
                  </a:moveTo>
                  <a:cubicBezTo>
                    <a:pt x="104" y="1"/>
                    <a:pt x="0" y="104"/>
                    <a:pt x="0" y="231"/>
                  </a:cubicBezTo>
                  <a:cubicBezTo>
                    <a:pt x="0" y="357"/>
                    <a:pt x="104" y="461"/>
                    <a:pt x="230" y="461"/>
                  </a:cubicBezTo>
                  <a:cubicBezTo>
                    <a:pt x="357" y="461"/>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120"/>
            <p:cNvSpPr/>
            <p:nvPr/>
          </p:nvSpPr>
          <p:spPr>
            <a:xfrm>
              <a:off x="1371025" y="2745533"/>
              <a:ext cx="50610" cy="49326"/>
            </a:xfrm>
            <a:custGeom>
              <a:avLst/>
              <a:gdLst/>
              <a:ahLst/>
              <a:cxnLst/>
              <a:rect l="l" t="t" r="r" b="b"/>
              <a:pathLst>
                <a:path w="473" h="461" extrusionOk="0">
                  <a:moveTo>
                    <a:pt x="231" y="1"/>
                  </a:moveTo>
                  <a:cubicBezTo>
                    <a:pt x="104" y="1"/>
                    <a:pt x="1" y="104"/>
                    <a:pt x="1" y="231"/>
                  </a:cubicBezTo>
                  <a:cubicBezTo>
                    <a:pt x="1" y="357"/>
                    <a:pt x="104" y="461"/>
                    <a:pt x="231" y="461"/>
                  </a:cubicBezTo>
                  <a:cubicBezTo>
                    <a:pt x="369" y="461"/>
                    <a:pt x="472" y="357"/>
                    <a:pt x="472" y="231"/>
                  </a:cubicBezTo>
                  <a:cubicBezTo>
                    <a:pt x="472" y="104"/>
                    <a:pt x="369" y="1"/>
                    <a:pt x="2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120"/>
            <p:cNvSpPr/>
            <p:nvPr/>
          </p:nvSpPr>
          <p:spPr>
            <a:xfrm>
              <a:off x="969990" y="2661538"/>
              <a:ext cx="444254" cy="19367"/>
            </a:xfrm>
            <a:custGeom>
              <a:avLst/>
              <a:gdLst/>
              <a:ahLst/>
              <a:cxnLst/>
              <a:rect l="l" t="t" r="r" b="b"/>
              <a:pathLst>
                <a:path w="4152" h="181" extrusionOk="0">
                  <a:moveTo>
                    <a:pt x="159" y="1"/>
                  </a:moveTo>
                  <a:cubicBezTo>
                    <a:pt x="103" y="1"/>
                    <a:pt x="50" y="21"/>
                    <a:pt x="12" y="50"/>
                  </a:cubicBezTo>
                  <a:cubicBezTo>
                    <a:pt x="0" y="61"/>
                    <a:pt x="0" y="73"/>
                    <a:pt x="12" y="84"/>
                  </a:cubicBezTo>
                  <a:lnTo>
                    <a:pt x="12" y="73"/>
                  </a:lnTo>
                  <a:cubicBezTo>
                    <a:pt x="50" y="111"/>
                    <a:pt x="104" y="133"/>
                    <a:pt x="160" y="133"/>
                  </a:cubicBezTo>
                  <a:cubicBezTo>
                    <a:pt x="172" y="133"/>
                    <a:pt x="184" y="132"/>
                    <a:pt x="196" y="130"/>
                  </a:cubicBezTo>
                  <a:cubicBezTo>
                    <a:pt x="276" y="142"/>
                    <a:pt x="368" y="142"/>
                    <a:pt x="449" y="153"/>
                  </a:cubicBezTo>
                  <a:cubicBezTo>
                    <a:pt x="610" y="153"/>
                    <a:pt x="782" y="165"/>
                    <a:pt x="943" y="165"/>
                  </a:cubicBezTo>
                  <a:cubicBezTo>
                    <a:pt x="1300" y="176"/>
                    <a:pt x="1645" y="176"/>
                    <a:pt x="2001" y="176"/>
                  </a:cubicBezTo>
                  <a:cubicBezTo>
                    <a:pt x="2186" y="179"/>
                    <a:pt x="2371" y="181"/>
                    <a:pt x="2556" y="181"/>
                  </a:cubicBezTo>
                  <a:cubicBezTo>
                    <a:pt x="3062" y="181"/>
                    <a:pt x="3569" y="170"/>
                    <a:pt x="4082" y="153"/>
                  </a:cubicBezTo>
                  <a:cubicBezTo>
                    <a:pt x="4151" y="153"/>
                    <a:pt x="4151" y="50"/>
                    <a:pt x="4082" y="50"/>
                  </a:cubicBezTo>
                  <a:cubicBezTo>
                    <a:pt x="3381" y="61"/>
                    <a:pt x="2691" y="61"/>
                    <a:pt x="2001" y="61"/>
                  </a:cubicBezTo>
                  <a:cubicBezTo>
                    <a:pt x="1656" y="61"/>
                    <a:pt x="1311" y="38"/>
                    <a:pt x="966" y="27"/>
                  </a:cubicBezTo>
                  <a:lnTo>
                    <a:pt x="449" y="4"/>
                  </a:lnTo>
                  <a:lnTo>
                    <a:pt x="196" y="4"/>
                  </a:ln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120"/>
            <p:cNvSpPr/>
            <p:nvPr/>
          </p:nvSpPr>
          <p:spPr>
            <a:xfrm>
              <a:off x="969990" y="2860878"/>
              <a:ext cx="444254" cy="20651"/>
            </a:xfrm>
            <a:custGeom>
              <a:avLst/>
              <a:gdLst/>
              <a:ahLst/>
              <a:cxnLst/>
              <a:rect l="l" t="t" r="r" b="b"/>
              <a:pathLst>
                <a:path w="4152" h="193" extrusionOk="0">
                  <a:moveTo>
                    <a:pt x="159" y="1"/>
                  </a:moveTo>
                  <a:cubicBezTo>
                    <a:pt x="103" y="1"/>
                    <a:pt x="50" y="21"/>
                    <a:pt x="12" y="50"/>
                  </a:cubicBezTo>
                  <a:cubicBezTo>
                    <a:pt x="0" y="61"/>
                    <a:pt x="0" y="73"/>
                    <a:pt x="12" y="84"/>
                  </a:cubicBezTo>
                  <a:cubicBezTo>
                    <a:pt x="58" y="130"/>
                    <a:pt x="127" y="153"/>
                    <a:pt x="196" y="153"/>
                  </a:cubicBezTo>
                  <a:cubicBezTo>
                    <a:pt x="276" y="153"/>
                    <a:pt x="368" y="165"/>
                    <a:pt x="449" y="165"/>
                  </a:cubicBezTo>
                  <a:cubicBezTo>
                    <a:pt x="610" y="165"/>
                    <a:pt x="782" y="176"/>
                    <a:pt x="943" y="176"/>
                  </a:cubicBezTo>
                  <a:cubicBezTo>
                    <a:pt x="1300" y="176"/>
                    <a:pt x="1645" y="188"/>
                    <a:pt x="2001" y="188"/>
                  </a:cubicBezTo>
                  <a:cubicBezTo>
                    <a:pt x="2186" y="191"/>
                    <a:pt x="2371" y="192"/>
                    <a:pt x="2556" y="192"/>
                  </a:cubicBezTo>
                  <a:cubicBezTo>
                    <a:pt x="3062" y="192"/>
                    <a:pt x="3569" y="182"/>
                    <a:pt x="4082" y="165"/>
                  </a:cubicBezTo>
                  <a:cubicBezTo>
                    <a:pt x="4151" y="165"/>
                    <a:pt x="4151" y="61"/>
                    <a:pt x="4082" y="61"/>
                  </a:cubicBezTo>
                  <a:cubicBezTo>
                    <a:pt x="3732" y="67"/>
                    <a:pt x="3384" y="70"/>
                    <a:pt x="3037" y="70"/>
                  </a:cubicBezTo>
                  <a:cubicBezTo>
                    <a:pt x="2691" y="70"/>
                    <a:pt x="2346" y="67"/>
                    <a:pt x="2001" y="61"/>
                  </a:cubicBezTo>
                  <a:cubicBezTo>
                    <a:pt x="1656" y="61"/>
                    <a:pt x="1311" y="50"/>
                    <a:pt x="966" y="38"/>
                  </a:cubicBezTo>
                  <a:lnTo>
                    <a:pt x="449" y="15"/>
                  </a:lnTo>
                  <a:cubicBezTo>
                    <a:pt x="368" y="15"/>
                    <a:pt x="276" y="4"/>
                    <a:pt x="196" y="4"/>
                  </a:cubicBez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120"/>
            <p:cNvSpPr/>
            <p:nvPr/>
          </p:nvSpPr>
          <p:spPr>
            <a:xfrm>
              <a:off x="976089" y="1446771"/>
              <a:ext cx="158570" cy="876845"/>
            </a:xfrm>
            <a:custGeom>
              <a:avLst/>
              <a:gdLst/>
              <a:ahLst/>
              <a:cxnLst/>
              <a:rect l="l" t="t" r="r" b="b"/>
              <a:pathLst>
                <a:path w="1482" h="8195" extrusionOk="0">
                  <a:moveTo>
                    <a:pt x="1090" y="1"/>
                  </a:moveTo>
                  <a:cubicBezTo>
                    <a:pt x="1054" y="1"/>
                    <a:pt x="1013" y="6"/>
                    <a:pt x="967" y="19"/>
                  </a:cubicBezTo>
                  <a:cubicBezTo>
                    <a:pt x="622" y="111"/>
                    <a:pt x="507" y="1008"/>
                    <a:pt x="461" y="1284"/>
                  </a:cubicBezTo>
                  <a:cubicBezTo>
                    <a:pt x="93" y="3469"/>
                    <a:pt x="1" y="5688"/>
                    <a:pt x="185" y="7896"/>
                  </a:cubicBezTo>
                  <a:cubicBezTo>
                    <a:pt x="196" y="8011"/>
                    <a:pt x="219" y="8137"/>
                    <a:pt x="323" y="8183"/>
                  </a:cubicBezTo>
                  <a:cubicBezTo>
                    <a:pt x="346" y="8191"/>
                    <a:pt x="370" y="8195"/>
                    <a:pt x="394" y="8195"/>
                  </a:cubicBezTo>
                  <a:cubicBezTo>
                    <a:pt x="475" y="8195"/>
                    <a:pt x="554" y="8151"/>
                    <a:pt x="599" y="8080"/>
                  </a:cubicBezTo>
                  <a:cubicBezTo>
                    <a:pt x="645" y="7976"/>
                    <a:pt x="656" y="7873"/>
                    <a:pt x="656" y="7758"/>
                  </a:cubicBezTo>
                  <a:cubicBezTo>
                    <a:pt x="691" y="6573"/>
                    <a:pt x="587" y="5377"/>
                    <a:pt x="610" y="4182"/>
                  </a:cubicBezTo>
                  <a:cubicBezTo>
                    <a:pt x="622" y="3066"/>
                    <a:pt x="748" y="1928"/>
                    <a:pt x="1151" y="881"/>
                  </a:cubicBezTo>
                  <a:cubicBezTo>
                    <a:pt x="1224" y="702"/>
                    <a:pt x="1482" y="1"/>
                    <a:pt x="1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120"/>
            <p:cNvSpPr/>
            <p:nvPr/>
          </p:nvSpPr>
          <p:spPr>
            <a:xfrm>
              <a:off x="785415" y="1473307"/>
              <a:ext cx="163599" cy="580889"/>
            </a:xfrm>
            <a:custGeom>
              <a:avLst/>
              <a:gdLst/>
              <a:ahLst/>
              <a:cxnLst/>
              <a:rect l="l" t="t" r="r" b="b"/>
              <a:pathLst>
                <a:path w="1529" h="5429" extrusionOk="0">
                  <a:moveTo>
                    <a:pt x="1296" y="1"/>
                  </a:moveTo>
                  <a:cubicBezTo>
                    <a:pt x="1148" y="1"/>
                    <a:pt x="929" y="109"/>
                    <a:pt x="805" y="277"/>
                  </a:cubicBezTo>
                  <a:cubicBezTo>
                    <a:pt x="690" y="472"/>
                    <a:pt x="610" y="691"/>
                    <a:pt x="564" y="909"/>
                  </a:cubicBezTo>
                  <a:cubicBezTo>
                    <a:pt x="380" y="1634"/>
                    <a:pt x="242" y="2370"/>
                    <a:pt x="150" y="3117"/>
                  </a:cubicBezTo>
                  <a:cubicBezTo>
                    <a:pt x="104" y="3497"/>
                    <a:pt x="81" y="3876"/>
                    <a:pt x="69" y="4255"/>
                  </a:cubicBezTo>
                  <a:cubicBezTo>
                    <a:pt x="69" y="4554"/>
                    <a:pt x="0" y="5037"/>
                    <a:pt x="104" y="5325"/>
                  </a:cubicBezTo>
                  <a:cubicBezTo>
                    <a:pt x="115" y="5394"/>
                    <a:pt x="184" y="5428"/>
                    <a:pt x="265" y="5428"/>
                  </a:cubicBezTo>
                  <a:cubicBezTo>
                    <a:pt x="334" y="5405"/>
                    <a:pt x="368" y="5313"/>
                    <a:pt x="380" y="5244"/>
                  </a:cubicBezTo>
                  <a:cubicBezTo>
                    <a:pt x="575" y="4393"/>
                    <a:pt x="541" y="3497"/>
                    <a:pt x="644" y="2634"/>
                  </a:cubicBezTo>
                  <a:cubicBezTo>
                    <a:pt x="736" y="1864"/>
                    <a:pt x="909" y="1070"/>
                    <a:pt x="1334" y="415"/>
                  </a:cubicBezTo>
                  <a:cubicBezTo>
                    <a:pt x="1529" y="120"/>
                    <a:pt x="1451" y="1"/>
                    <a:pt x="1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120"/>
            <p:cNvSpPr/>
            <p:nvPr/>
          </p:nvSpPr>
          <p:spPr>
            <a:xfrm>
              <a:off x="1208171" y="1442705"/>
              <a:ext cx="134710" cy="746629"/>
            </a:xfrm>
            <a:custGeom>
              <a:avLst/>
              <a:gdLst/>
              <a:ahLst/>
              <a:cxnLst/>
              <a:rect l="l" t="t" r="r" b="b"/>
              <a:pathLst>
                <a:path w="1259" h="6978" extrusionOk="0">
                  <a:moveTo>
                    <a:pt x="331" y="1"/>
                  </a:moveTo>
                  <a:cubicBezTo>
                    <a:pt x="1" y="1"/>
                    <a:pt x="116" y="499"/>
                    <a:pt x="212" y="701"/>
                  </a:cubicBezTo>
                  <a:cubicBezTo>
                    <a:pt x="1028" y="2541"/>
                    <a:pt x="741" y="4645"/>
                    <a:pt x="948" y="6646"/>
                  </a:cubicBezTo>
                  <a:cubicBezTo>
                    <a:pt x="968" y="6789"/>
                    <a:pt x="1052" y="6977"/>
                    <a:pt x="1184" y="6977"/>
                  </a:cubicBezTo>
                  <a:cubicBezTo>
                    <a:pt x="1200" y="6977"/>
                    <a:pt x="1217" y="6974"/>
                    <a:pt x="1235" y="6968"/>
                  </a:cubicBezTo>
                  <a:cubicBezTo>
                    <a:pt x="1258" y="5323"/>
                    <a:pt x="1201" y="3679"/>
                    <a:pt x="1120" y="2046"/>
                  </a:cubicBezTo>
                  <a:cubicBezTo>
                    <a:pt x="1120" y="1644"/>
                    <a:pt x="1074" y="1253"/>
                    <a:pt x="982" y="873"/>
                  </a:cubicBezTo>
                  <a:cubicBezTo>
                    <a:pt x="913" y="620"/>
                    <a:pt x="718" y="68"/>
                    <a:pt x="419" y="11"/>
                  </a:cubicBezTo>
                  <a:cubicBezTo>
                    <a:pt x="387" y="4"/>
                    <a:pt x="357" y="1"/>
                    <a:pt x="3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120"/>
            <p:cNvSpPr/>
            <p:nvPr/>
          </p:nvSpPr>
          <p:spPr>
            <a:xfrm>
              <a:off x="1397026" y="1466352"/>
              <a:ext cx="145196" cy="615129"/>
            </a:xfrm>
            <a:custGeom>
              <a:avLst/>
              <a:gdLst/>
              <a:ahLst/>
              <a:cxnLst/>
              <a:rect l="l" t="t" r="r" b="b"/>
              <a:pathLst>
                <a:path w="1357" h="5749" extrusionOk="0">
                  <a:moveTo>
                    <a:pt x="208" y="1"/>
                  </a:moveTo>
                  <a:cubicBezTo>
                    <a:pt x="1" y="1"/>
                    <a:pt x="40" y="287"/>
                    <a:pt x="195" y="514"/>
                  </a:cubicBezTo>
                  <a:cubicBezTo>
                    <a:pt x="666" y="1239"/>
                    <a:pt x="931" y="2078"/>
                    <a:pt x="942" y="2952"/>
                  </a:cubicBezTo>
                  <a:cubicBezTo>
                    <a:pt x="977" y="3815"/>
                    <a:pt x="896" y="4677"/>
                    <a:pt x="988" y="5539"/>
                  </a:cubicBezTo>
                  <a:cubicBezTo>
                    <a:pt x="988" y="5624"/>
                    <a:pt x="1028" y="5749"/>
                    <a:pt x="1115" y="5749"/>
                  </a:cubicBezTo>
                  <a:cubicBezTo>
                    <a:pt x="1123" y="5749"/>
                    <a:pt x="1130" y="5748"/>
                    <a:pt x="1138" y="5746"/>
                  </a:cubicBezTo>
                  <a:cubicBezTo>
                    <a:pt x="1241" y="5746"/>
                    <a:pt x="1253" y="5631"/>
                    <a:pt x="1264" y="5551"/>
                  </a:cubicBezTo>
                  <a:cubicBezTo>
                    <a:pt x="1345" y="4493"/>
                    <a:pt x="1356" y="3435"/>
                    <a:pt x="1287" y="2389"/>
                  </a:cubicBezTo>
                  <a:cubicBezTo>
                    <a:pt x="1276" y="1940"/>
                    <a:pt x="1207" y="1492"/>
                    <a:pt x="1092" y="1055"/>
                  </a:cubicBezTo>
                  <a:cubicBezTo>
                    <a:pt x="977" y="710"/>
                    <a:pt x="781" y="238"/>
                    <a:pt x="425" y="66"/>
                  </a:cubicBezTo>
                  <a:cubicBezTo>
                    <a:pt x="334" y="21"/>
                    <a:pt x="263" y="1"/>
                    <a:pt x="2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120"/>
            <p:cNvSpPr/>
            <p:nvPr/>
          </p:nvSpPr>
          <p:spPr>
            <a:xfrm>
              <a:off x="1599898" y="1596249"/>
              <a:ext cx="87524" cy="505884"/>
            </a:xfrm>
            <a:custGeom>
              <a:avLst/>
              <a:gdLst/>
              <a:ahLst/>
              <a:cxnLst/>
              <a:rect l="l" t="t" r="r" b="b"/>
              <a:pathLst>
                <a:path w="818" h="4728" extrusionOk="0">
                  <a:moveTo>
                    <a:pt x="84" y="0"/>
                  </a:moveTo>
                  <a:cubicBezTo>
                    <a:pt x="44" y="0"/>
                    <a:pt x="14" y="44"/>
                    <a:pt x="1" y="151"/>
                  </a:cubicBezTo>
                  <a:cubicBezTo>
                    <a:pt x="1" y="255"/>
                    <a:pt x="24" y="347"/>
                    <a:pt x="58" y="427"/>
                  </a:cubicBezTo>
                  <a:cubicBezTo>
                    <a:pt x="472" y="1635"/>
                    <a:pt x="599" y="2923"/>
                    <a:pt x="449" y="4199"/>
                  </a:cubicBezTo>
                  <a:cubicBezTo>
                    <a:pt x="426" y="4383"/>
                    <a:pt x="415" y="4624"/>
                    <a:pt x="587" y="4728"/>
                  </a:cubicBezTo>
                  <a:cubicBezTo>
                    <a:pt x="748" y="3888"/>
                    <a:pt x="817" y="3037"/>
                    <a:pt x="794" y="2187"/>
                  </a:cubicBezTo>
                  <a:cubicBezTo>
                    <a:pt x="794" y="1738"/>
                    <a:pt x="737" y="1301"/>
                    <a:pt x="622" y="876"/>
                  </a:cubicBezTo>
                  <a:cubicBezTo>
                    <a:pt x="585" y="755"/>
                    <a:pt x="249" y="0"/>
                    <a:pt x="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120"/>
            <p:cNvSpPr/>
            <p:nvPr/>
          </p:nvSpPr>
          <p:spPr>
            <a:xfrm>
              <a:off x="799111" y="2126540"/>
              <a:ext cx="43013" cy="171731"/>
            </a:xfrm>
            <a:custGeom>
              <a:avLst/>
              <a:gdLst/>
              <a:ahLst/>
              <a:cxnLst/>
              <a:rect l="l" t="t" r="r" b="b"/>
              <a:pathLst>
                <a:path w="402" h="1605" extrusionOk="0">
                  <a:moveTo>
                    <a:pt x="161" y="1"/>
                  </a:moveTo>
                  <a:cubicBezTo>
                    <a:pt x="43" y="1"/>
                    <a:pt x="0" y="189"/>
                    <a:pt x="10" y="289"/>
                  </a:cubicBezTo>
                  <a:cubicBezTo>
                    <a:pt x="22" y="473"/>
                    <a:pt x="22" y="669"/>
                    <a:pt x="33" y="853"/>
                  </a:cubicBezTo>
                  <a:cubicBezTo>
                    <a:pt x="22" y="1071"/>
                    <a:pt x="68" y="1290"/>
                    <a:pt x="160" y="1497"/>
                  </a:cubicBezTo>
                  <a:cubicBezTo>
                    <a:pt x="190" y="1546"/>
                    <a:pt x="237" y="1605"/>
                    <a:pt x="294" y="1605"/>
                  </a:cubicBezTo>
                  <a:cubicBezTo>
                    <a:pt x="302" y="1605"/>
                    <a:pt x="312" y="1603"/>
                    <a:pt x="321" y="1600"/>
                  </a:cubicBezTo>
                  <a:cubicBezTo>
                    <a:pt x="390" y="1566"/>
                    <a:pt x="390" y="1497"/>
                    <a:pt x="401" y="1439"/>
                  </a:cubicBezTo>
                  <a:cubicBezTo>
                    <a:pt x="401" y="1117"/>
                    <a:pt x="298" y="807"/>
                    <a:pt x="309" y="485"/>
                  </a:cubicBezTo>
                  <a:cubicBezTo>
                    <a:pt x="309" y="358"/>
                    <a:pt x="367" y="71"/>
                    <a:pt x="217" y="13"/>
                  </a:cubicBezTo>
                  <a:cubicBezTo>
                    <a:pt x="197" y="5"/>
                    <a:pt x="178" y="1"/>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120"/>
            <p:cNvSpPr/>
            <p:nvPr/>
          </p:nvSpPr>
          <p:spPr>
            <a:xfrm>
              <a:off x="1293557" y="2229794"/>
              <a:ext cx="56709" cy="193558"/>
            </a:xfrm>
            <a:custGeom>
              <a:avLst/>
              <a:gdLst/>
              <a:ahLst/>
              <a:cxnLst/>
              <a:rect l="l" t="t" r="r" b="b"/>
              <a:pathLst>
                <a:path w="530" h="1809" extrusionOk="0">
                  <a:moveTo>
                    <a:pt x="296" y="1"/>
                  </a:moveTo>
                  <a:cubicBezTo>
                    <a:pt x="131" y="1"/>
                    <a:pt x="150" y="348"/>
                    <a:pt x="150" y="451"/>
                  </a:cubicBezTo>
                  <a:cubicBezTo>
                    <a:pt x="161" y="819"/>
                    <a:pt x="127" y="1187"/>
                    <a:pt x="35" y="1544"/>
                  </a:cubicBezTo>
                  <a:cubicBezTo>
                    <a:pt x="12" y="1601"/>
                    <a:pt x="0" y="1659"/>
                    <a:pt x="12" y="1716"/>
                  </a:cubicBezTo>
                  <a:cubicBezTo>
                    <a:pt x="23" y="1774"/>
                    <a:pt x="69" y="1808"/>
                    <a:pt x="138" y="1808"/>
                  </a:cubicBezTo>
                  <a:cubicBezTo>
                    <a:pt x="196" y="1797"/>
                    <a:pt x="230" y="1728"/>
                    <a:pt x="242" y="1670"/>
                  </a:cubicBezTo>
                  <a:cubicBezTo>
                    <a:pt x="311" y="1337"/>
                    <a:pt x="380" y="1015"/>
                    <a:pt x="414" y="681"/>
                  </a:cubicBezTo>
                  <a:cubicBezTo>
                    <a:pt x="437" y="532"/>
                    <a:pt x="529" y="83"/>
                    <a:pt x="357" y="14"/>
                  </a:cubicBezTo>
                  <a:cubicBezTo>
                    <a:pt x="334" y="5"/>
                    <a:pt x="314" y="1"/>
                    <a:pt x="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120"/>
            <p:cNvSpPr/>
            <p:nvPr/>
          </p:nvSpPr>
          <p:spPr>
            <a:xfrm>
              <a:off x="1470749" y="2142697"/>
              <a:ext cx="85384" cy="197838"/>
            </a:xfrm>
            <a:custGeom>
              <a:avLst/>
              <a:gdLst/>
              <a:ahLst/>
              <a:cxnLst/>
              <a:rect l="l" t="t" r="r" b="b"/>
              <a:pathLst>
                <a:path w="798" h="1849" extrusionOk="0">
                  <a:moveTo>
                    <a:pt x="389" y="0"/>
                  </a:moveTo>
                  <a:cubicBezTo>
                    <a:pt x="386" y="0"/>
                    <a:pt x="383" y="0"/>
                    <a:pt x="380" y="0"/>
                  </a:cubicBezTo>
                  <a:cubicBezTo>
                    <a:pt x="150" y="0"/>
                    <a:pt x="253" y="541"/>
                    <a:pt x="242" y="713"/>
                  </a:cubicBezTo>
                  <a:cubicBezTo>
                    <a:pt x="184" y="1081"/>
                    <a:pt x="104" y="1449"/>
                    <a:pt x="0" y="1794"/>
                  </a:cubicBezTo>
                  <a:cubicBezTo>
                    <a:pt x="8" y="1830"/>
                    <a:pt x="42" y="1848"/>
                    <a:pt x="77" y="1848"/>
                  </a:cubicBezTo>
                  <a:cubicBezTo>
                    <a:pt x="99" y="1848"/>
                    <a:pt x="121" y="1842"/>
                    <a:pt x="138" y="1829"/>
                  </a:cubicBezTo>
                  <a:cubicBezTo>
                    <a:pt x="184" y="1794"/>
                    <a:pt x="219" y="1748"/>
                    <a:pt x="230" y="1691"/>
                  </a:cubicBezTo>
                  <a:cubicBezTo>
                    <a:pt x="299" y="1474"/>
                    <a:pt x="798" y="0"/>
                    <a:pt x="3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120"/>
            <p:cNvSpPr/>
            <p:nvPr/>
          </p:nvSpPr>
          <p:spPr>
            <a:xfrm>
              <a:off x="912103" y="1294831"/>
              <a:ext cx="518082" cy="79392"/>
            </a:xfrm>
            <a:custGeom>
              <a:avLst/>
              <a:gdLst/>
              <a:ahLst/>
              <a:cxnLst/>
              <a:rect l="l" t="t" r="r" b="b"/>
              <a:pathLst>
                <a:path w="4842" h="742" extrusionOk="0">
                  <a:moveTo>
                    <a:pt x="2576" y="0"/>
                  </a:moveTo>
                  <a:cubicBezTo>
                    <a:pt x="1923" y="0"/>
                    <a:pt x="1263" y="70"/>
                    <a:pt x="633" y="220"/>
                  </a:cubicBezTo>
                  <a:cubicBezTo>
                    <a:pt x="484" y="243"/>
                    <a:pt x="346" y="289"/>
                    <a:pt x="208" y="358"/>
                  </a:cubicBezTo>
                  <a:cubicBezTo>
                    <a:pt x="104" y="427"/>
                    <a:pt x="1" y="565"/>
                    <a:pt x="70" y="680"/>
                  </a:cubicBezTo>
                  <a:cubicBezTo>
                    <a:pt x="100" y="725"/>
                    <a:pt x="153" y="742"/>
                    <a:pt x="214" y="742"/>
                  </a:cubicBezTo>
                  <a:cubicBezTo>
                    <a:pt x="295" y="742"/>
                    <a:pt x="389" y="713"/>
                    <a:pt x="461" y="680"/>
                  </a:cubicBezTo>
                  <a:cubicBezTo>
                    <a:pt x="1115" y="360"/>
                    <a:pt x="1838" y="217"/>
                    <a:pt x="2567" y="217"/>
                  </a:cubicBezTo>
                  <a:cubicBezTo>
                    <a:pt x="3093" y="217"/>
                    <a:pt x="3622" y="292"/>
                    <a:pt x="4129" y="427"/>
                  </a:cubicBezTo>
                  <a:cubicBezTo>
                    <a:pt x="4236" y="452"/>
                    <a:pt x="4361" y="500"/>
                    <a:pt x="4478" y="500"/>
                  </a:cubicBezTo>
                  <a:cubicBezTo>
                    <a:pt x="4524" y="500"/>
                    <a:pt x="4570" y="493"/>
                    <a:pt x="4612" y="473"/>
                  </a:cubicBezTo>
                  <a:cubicBezTo>
                    <a:pt x="4842" y="369"/>
                    <a:pt x="4623" y="255"/>
                    <a:pt x="4508" y="232"/>
                  </a:cubicBezTo>
                  <a:cubicBezTo>
                    <a:pt x="4267" y="174"/>
                    <a:pt x="4037" y="140"/>
                    <a:pt x="3807" y="105"/>
                  </a:cubicBezTo>
                  <a:cubicBezTo>
                    <a:pt x="3450" y="48"/>
                    <a:pt x="3083" y="13"/>
                    <a:pt x="2726" y="2"/>
                  </a:cubicBezTo>
                  <a:cubicBezTo>
                    <a:pt x="2676" y="1"/>
                    <a:pt x="2626" y="0"/>
                    <a:pt x="2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120"/>
            <p:cNvSpPr/>
            <p:nvPr/>
          </p:nvSpPr>
          <p:spPr>
            <a:xfrm>
              <a:off x="1037613" y="1087894"/>
              <a:ext cx="297881" cy="70190"/>
            </a:xfrm>
            <a:custGeom>
              <a:avLst/>
              <a:gdLst/>
              <a:ahLst/>
              <a:cxnLst/>
              <a:rect l="l" t="t" r="r" b="b"/>
              <a:pathLst>
                <a:path w="2784" h="656" extrusionOk="0">
                  <a:moveTo>
                    <a:pt x="1231" y="1"/>
                  </a:moveTo>
                  <a:cubicBezTo>
                    <a:pt x="969" y="1"/>
                    <a:pt x="708" y="9"/>
                    <a:pt x="449" y="27"/>
                  </a:cubicBezTo>
                  <a:cubicBezTo>
                    <a:pt x="435" y="26"/>
                    <a:pt x="421" y="25"/>
                    <a:pt x="408" y="25"/>
                  </a:cubicBezTo>
                  <a:cubicBezTo>
                    <a:pt x="286" y="25"/>
                    <a:pt x="174" y="70"/>
                    <a:pt x="81" y="153"/>
                  </a:cubicBezTo>
                  <a:cubicBezTo>
                    <a:pt x="24" y="245"/>
                    <a:pt x="1" y="360"/>
                    <a:pt x="24" y="464"/>
                  </a:cubicBezTo>
                  <a:cubicBezTo>
                    <a:pt x="12" y="510"/>
                    <a:pt x="24" y="556"/>
                    <a:pt x="47" y="602"/>
                  </a:cubicBezTo>
                  <a:cubicBezTo>
                    <a:pt x="83" y="638"/>
                    <a:pt x="128" y="656"/>
                    <a:pt x="173" y="656"/>
                  </a:cubicBezTo>
                  <a:cubicBezTo>
                    <a:pt x="200" y="656"/>
                    <a:pt x="228" y="649"/>
                    <a:pt x="254" y="636"/>
                  </a:cubicBezTo>
                  <a:cubicBezTo>
                    <a:pt x="323" y="602"/>
                    <a:pt x="380" y="556"/>
                    <a:pt x="438" y="510"/>
                  </a:cubicBezTo>
                  <a:cubicBezTo>
                    <a:pt x="725" y="291"/>
                    <a:pt x="1105" y="268"/>
                    <a:pt x="1461" y="257"/>
                  </a:cubicBezTo>
                  <a:cubicBezTo>
                    <a:pt x="1544" y="254"/>
                    <a:pt x="1626" y="252"/>
                    <a:pt x="1707" y="252"/>
                  </a:cubicBezTo>
                  <a:cubicBezTo>
                    <a:pt x="1976" y="252"/>
                    <a:pt x="2237" y="274"/>
                    <a:pt x="2484" y="372"/>
                  </a:cubicBezTo>
                  <a:cubicBezTo>
                    <a:pt x="2519" y="395"/>
                    <a:pt x="2553" y="406"/>
                    <a:pt x="2588" y="406"/>
                  </a:cubicBezTo>
                  <a:cubicBezTo>
                    <a:pt x="2783" y="395"/>
                    <a:pt x="2703" y="119"/>
                    <a:pt x="2576" y="50"/>
                  </a:cubicBezTo>
                  <a:cubicBezTo>
                    <a:pt x="2524" y="24"/>
                    <a:pt x="2434" y="16"/>
                    <a:pt x="2337" y="16"/>
                  </a:cubicBezTo>
                  <a:cubicBezTo>
                    <a:pt x="2221" y="16"/>
                    <a:pt x="2095" y="27"/>
                    <a:pt x="2013" y="27"/>
                  </a:cubicBezTo>
                  <a:cubicBezTo>
                    <a:pt x="1754" y="9"/>
                    <a:pt x="1493" y="1"/>
                    <a:pt x="12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120"/>
            <p:cNvSpPr/>
            <p:nvPr/>
          </p:nvSpPr>
          <p:spPr>
            <a:xfrm>
              <a:off x="976089" y="2992488"/>
              <a:ext cx="399957" cy="103574"/>
            </a:xfrm>
            <a:custGeom>
              <a:avLst/>
              <a:gdLst/>
              <a:ahLst/>
              <a:cxnLst/>
              <a:rect l="l" t="t" r="r" b="b"/>
              <a:pathLst>
                <a:path w="3738" h="968" extrusionOk="0">
                  <a:moveTo>
                    <a:pt x="131" y="1"/>
                  </a:moveTo>
                  <a:cubicBezTo>
                    <a:pt x="116" y="1"/>
                    <a:pt x="99" y="5"/>
                    <a:pt x="81" y="16"/>
                  </a:cubicBezTo>
                  <a:cubicBezTo>
                    <a:pt x="1" y="62"/>
                    <a:pt x="24" y="384"/>
                    <a:pt x="35" y="464"/>
                  </a:cubicBezTo>
                  <a:cubicBezTo>
                    <a:pt x="47" y="614"/>
                    <a:pt x="127" y="752"/>
                    <a:pt x="254" y="843"/>
                  </a:cubicBezTo>
                  <a:cubicBezTo>
                    <a:pt x="357" y="889"/>
                    <a:pt x="472" y="924"/>
                    <a:pt x="599" y="924"/>
                  </a:cubicBezTo>
                  <a:cubicBezTo>
                    <a:pt x="1262" y="949"/>
                    <a:pt x="1931" y="968"/>
                    <a:pt x="2601" y="968"/>
                  </a:cubicBezTo>
                  <a:cubicBezTo>
                    <a:pt x="2861" y="968"/>
                    <a:pt x="3121" y="965"/>
                    <a:pt x="3381" y="958"/>
                  </a:cubicBezTo>
                  <a:cubicBezTo>
                    <a:pt x="3462" y="958"/>
                    <a:pt x="3542" y="947"/>
                    <a:pt x="3623" y="912"/>
                  </a:cubicBezTo>
                  <a:cubicBezTo>
                    <a:pt x="3692" y="878"/>
                    <a:pt x="3738" y="786"/>
                    <a:pt x="3715" y="706"/>
                  </a:cubicBezTo>
                  <a:cubicBezTo>
                    <a:pt x="3680" y="614"/>
                    <a:pt x="3554" y="602"/>
                    <a:pt x="3450" y="602"/>
                  </a:cubicBezTo>
                  <a:lnTo>
                    <a:pt x="1036" y="545"/>
                  </a:lnTo>
                  <a:cubicBezTo>
                    <a:pt x="771" y="545"/>
                    <a:pt x="461" y="510"/>
                    <a:pt x="334" y="292"/>
                  </a:cubicBezTo>
                  <a:cubicBezTo>
                    <a:pt x="284" y="211"/>
                    <a:pt x="234"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41" name="Google Shape;5241;p120"/>
          <p:cNvGrpSpPr/>
          <p:nvPr/>
        </p:nvGrpSpPr>
        <p:grpSpPr>
          <a:xfrm>
            <a:off x="7436008" y="2599865"/>
            <a:ext cx="410543" cy="634655"/>
            <a:chOff x="2112125" y="238125"/>
            <a:chExt cx="3376175" cy="5219200"/>
          </a:xfrm>
        </p:grpSpPr>
        <p:sp>
          <p:nvSpPr>
            <p:cNvPr id="5242" name="Google Shape;5242;p120"/>
            <p:cNvSpPr/>
            <p:nvPr/>
          </p:nvSpPr>
          <p:spPr>
            <a:xfrm>
              <a:off x="2112125" y="238125"/>
              <a:ext cx="3376175" cy="5219200"/>
            </a:xfrm>
            <a:custGeom>
              <a:avLst/>
              <a:gdLst/>
              <a:ahLst/>
              <a:cxnLst/>
              <a:rect l="l" t="t" r="r" b="b"/>
              <a:pathLst>
                <a:path w="135047" h="208768" extrusionOk="0">
                  <a:moveTo>
                    <a:pt x="17517" y="101383"/>
                  </a:moveTo>
                  <a:cubicBezTo>
                    <a:pt x="20584" y="101383"/>
                    <a:pt x="23063" y="103862"/>
                    <a:pt x="23063" y="106928"/>
                  </a:cubicBezTo>
                  <a:cubicBezTo>
                    <a:pt x="23063" y="109994"/>
                    <a:pt x="20584" y="112473"/>
                    <a:pt x="17517" y="112473"/>
                  </a:cubicBezTo>
                  <a:cubicBezTo>
                    <a:pt x="14484" y="112473"/>
                    <a:pt x="12005" y="109994"/>
                    <a:pt x="12005" y="106928"/>
                  </a:cubicBezTo>
                  <a:cubicBezTo>
                    <a:pt x="12005" y="103862"/>
                    <a:pt x="14484" y="101383"/>
                    <a:pt x="17517" y="101383"/>
                  </a:cubicBezTo>
                  <a:close/>
                  <a:moveTo>
                    <a:pt x="117530" y="101383"/>
                  </a:moveTo>
                  <a:cubicBezTo>
                    <a:pt x="120563" y="101383"/>
                    <a:pt x="123043" y="103862"/>
                    <a:pt x="123043" y="106928"/>
                  </a:cubicBezTo>
                  <a:cubicBezTo>
                    <a:pt x="123043" y="109994"/>
                    <a:pt x="120563" y="112473"/>
                    <a:pt x="117530" y="112473"/>
                  </a:cubicBezTo>
                  <a:cubicBezTo>
                    <a:pt x="114464" y="112473"/>
                    <a:pt x="111984" y="109994"/>
                    <a:pt x="111984" y="106928"/>
                  </a:cubicBezTo>
                  <a:cubicBezTo>
                    <a:pt x="111984" y="103862"/>
                    <a:pt x="114464" y="101383"/>
                    <a:pt x="117530" y="101383"/>
                  </a:cubicBezTo>
                  <a:close/>
                  <a:moveTo>
                    <a:pt x="67524" y="6133"/>
                  </a:moveTo>
                  <a:cubicBezTo>
                    <a:pt x="68241" y="6133"/>
                    <a:pt x="68926" y="6393"/>
                    <a:pt x="69448" y="6915"/>
                  </a:cubicBezTo>
                  <a:lnTo>
                    <a:pt x="127251" y="64718"/>
                  </a:lnTo>
                  <a:cubicBezTo>
                    <a:pt x="128327" y="65794"/>
                    <a:pt x="128327" y="67523"/>
                    <a:pt x="127251" y="68600"/>
                  </a:cubicBezTo>
                  <a:lnTo>
                    <a:pt x="69448" y="126402"/>
                  </a:lnTo>
                  <a:cubicBezTo>
                    <a:pt x="68926" y="126924"/>
                    <a:pt x="68241" y="127185"/>
                    <a:pt x="67524" y="127185"/>
                  </a:cubicBezTo>
                  <a:cubicBezTo>
                    <a:pt x="66806" y="127185"/>
                    <a:pt x="66121" y="126924"/>
                    <a:pt x="65599" y="126402"/>
                  </a:cubicBezTo>
                  <a:lnTo>
                    <a:pt x="7797" y="68600"/>
                  </a:lnTo>
                  <a:cubicBezTo>
                    <a:pt x="6720" y="67523"/>
                    <a:pt x="6720" y="65794"/>
                    <a:pt x="7797" y="64718"/>
                  </a:cubicBezTo>
                  <a:lnTo>
                    <a:pt x="65599" y="6915"/>
                  </a:lnTo>
                  <a:cubicBezTo>
                    <a:pt x="66121" y="6393"/>
                    <a:pt x="66806" y="6133"/>
                    <a:pt x="67524" y="6133"/>
                  </a:cubicBezTo>
                  <a:close/>
                  <a:moveTo>
                    <a:pt x="17517" y="126728"/>
                  </a:moveTo>
                  <a:cubicBezTo>
                    <a:pt x="20257" y="126728"/>
                    <a:pt x="22051" y="129762"/>
                    <a:pt x="20779" y="132143"/>
                  </a:cubicBezTo>
                  <a:cubicBezTo>
                    <a:pt x="20127" y="133317"/>
                    <a:pt x="18855" y="134068"/>
                    <a:pt x="17517" y="134100"/>
                  </a:cubicBezTo>
                  <a:cubicBezTo>
                    <a:pt x="15528" y="134100"/>
                    <a:pt x="13864" y="132404"/>
                    <a:pt x="13864" y="130414"/>
                  </a:cubicBezTo>
                  <a:cubicBezTo>
                    <a:pt x="13864" y="128392"/>
                    <a:pt x="15495" y="126728"/>
                    <a:pt x="17517" y="126728"/>
                  </a:cubicBezTo>
                  <a:close/>
                  <a:moveTo>
                    <a:pt x="117530" y="126728"/>
                  </a:moveTo>
                  <a:cubicBezTo>
                    <a:pt x="120237" y="126728"/>
                    <a:pt x="122064" y="129762"/>
                    <a:pt x="120759" y="132143"/>
                  </a:cubicBezTo>
                  <a:cubicBezTo>
                    <a:pt x="120107" y="133317"/>
                    <a:pt x="118835" y="134068"/>
                    <a:pt x="117497" y="134100"/>
                  </a:cubicBezTo>
                  <a:cubicBezTo>
                    <a:pt x="115507" y="134100"/>
                    <a:pt x="113844" y="132404"/>
                    <a:pt x="113844" y="130414"/>
                  </a:cubicBezTo>
                  <a:cubicBezTo>
                    <a:pt x="113844" y="128392"/>
                    <a:pt x="115475" y="126728"/>
                    <a:pt x="117530" y="126728"/>
                  </a:cubicBezTo>
                  <a:close/>
                  <a:moveTo>
                    <a:pt x="21758" y="139222"/>
                  </a:moveTo>
                  <a:cubicBezTo>
                    <a:pt x="22051" y="140983"/>
                    <a:pt x="22345" y="143332"/>
                    <a:pt x="22606" y="146463"/>
                  </a:cubicBezTo>
                  <a:lnTo>
                    <a:pt x="12461" y="146463"/>
                  </a:lnTo>
                  <a:cubicBezTo>
                    <a:pt x="12690" y="143332"/>
                    <a:pt x="13016" y="140983"/>
                    <a:pt x="13277" y="139222"/>
                  </a:cubicBezTo>
                  <a:cubicBezTo>
                    <a:pt x="13277" y="139319"/>
                    <a:pt x="13929" y="139548"/>
                    <a:pt x="14451" y="139711"/>
                  </a:cubicBezTo>
                  <a:cubicBezTo>
                    <a:pt x="15442" y="140023"/>
                    <a:pt x="16485" y="140183"/>
                    <a:pt x="17526" y="140183"/>
                  </a:cubicBezTo>
                  <a:cubicBezTo>
                    <a:pt x="18986" y="140183"/>
                    <a:pt x="20444" y="139869"/>
                    <a:pt x="21758" y="139222"/>
                  </a:cubicBezTo>
                  <a:close/>
                  <a:moveTo>
                    <a:pt x="121770" y="139222"/>
                  </a:moveTo>
                  <a:cubicBezTo>
                    <a:pt x="122031" y="140983"/>
                    <a:pt x="122358" y="143332"/>
                    <a:pt x="122586" y="146463"/>
                  </a:cubicBezTo>
                  <a:lnTo>
                    <a:pt x="112441" y="146463"/>
                  </a:lnTo>
                  <a:cubicBezTo>
                    <a:pt x="112702" y="143332"/>
                    <a:pt x="112996" y="140983"/>
                    <a:pt x="113289" y="139222"/>
                  </a:cubicBezTo>
                  <a:cubicBezTo>
                    <a:pt x="113518" y="139352"/>
                    <a:pt x="113746" y="139450"/>
                    <a:pt x="114007" y="139548"/>
                  </a:cubicBezTo>
                  <a:cubicBezTo>
                    <a:pt x="114137" y="139613"/>
                    <a:pt x="114300" y="139646"/>
                    <a:pt x="114431" y="139711"/>
                  </a:cubicBezTo>
                  <a:cubicBezTo>
                    <a:pt x="115435" y="140031"/>
                    <a:pt x="116484" y="140195"/>
                    <a:pt x="117529" y="140195"/>
                  </a:cubicBezTo>
                  <a:cubicBezTo>
                    <a:pt x="118828" y="140195"/>
                    <a:pt x="120121" y="139941"/>
                    <a:pt x="121314" y="139417"/>
                  </a:cubicBezTo>
                  <a:cubicBezTo>
                    <a:pt x="121346" y="139417"/>
                    <a:pt x="121640" y="139287"/>
                    <a:pt x="121770" y="139222"/>
                  </a:cubicBezTo>
                  <a:close/>
                  <a:moveTo>
                    <a:pt x="67524" y="146267"/>
                  </a:moveTo>
                  <a:cubicBezTo>
                    <a:pt x="70590" y="146267"/>
                    <a:pt x="73069" y="148747"/>
                    <a:pt x="73069" y="151813"/>
                  </a:cubicBezTo>
                  <a:cubicBezTo>
                    <a:pt x="73069" y="154879"/>
                    <a:pt x="70590" y="157358"/>
                    <a:pt x="67524" y="157358"/>
                  </a:cubicBezTo>
                  <a:cubicBezTo>
                    <a:pt x="64457" y="157358"/>
                    <a:pt x="61978" y="154879"/>
                    <a:pt x="61978" y="151813"/>
                  </a:cubicBezTo>
                  <a:cubicBezTo>
                    <a:pt x="61978" y="148747"/>
                    <a:pt x="64457" y="146267"/>
                    <a:pt x="67524" y="146267"/>
                  </a:cubicBezTo>
                  <a:close/>
                  <a:moveTo>
                    <a:pt x="22932" y="152596"/>
                  </a:moveTo>
                  <a:cubicBezTo>
                    <a:pt x="22997" y="154194"/>
                    <a:pt x="23030" y="155890"/>
                    <a:pt x="23063" y="157782"/>
                  </a:cubicBezTo>
                  <a:lnTo>
                    <a:pt x="12005" y="157782"/>
                  </a:lnTo>
                  <a:cubicBezTo>
                    <a:pt x="12037" y="155890"/>
                    <a:pt x="12070" y="154194"/>
                    <a:pt x="12135" y="152596"/>
                  </a:cubicBezTo>
                  <a:close/>
                  <a:moveTo>
                    <a:pt x="122912" y="152596"/>
                  </a:moveTo>
                  <a:cubicBezTo>
                    <a:pt x="122977" y="154194"/>
                    <a:pt x="123010" y="155890"/>
                    <a:pt x="123043" y="157782"/>
                  </a:cubicBezTo>
                  <a:lnTo>
                    <a:pt x="111984" y="157782"/>
                  </a:lnTo>
                  <a:cubicBezTo>
                    <a:pt x="112017" y="155890"/>
                    <a:pt x="112050" y="154194"/>
                    <a:pt x="112115" y="152596"/>
                  </a:cubicBezTo>
                  <a:close/>
                  <a:moveTo>
                    <a:pt x="67524" y="171613"/>
                  </a:moveTo>
                  <a:cubicBezTo>
                    <a:pt x="69546" y="171613"/>
                    <a:pt x="71210" y="173277"/>
                    <a:pt x="71210" y="175299"/>
                  </a:cubicBezTo>
                  <a:cubicBezTo>
                    <a:pt x="71210" y="175919"/>
                    <a:pt x="71047" y="176506"/>
                    <a:pt x="70753" y="177028"/>
                  </a:cubicBezTo>
                  <a:cubicBezTo>
                    <a:pt x="70133" y="178202"/>
                    <a:pt x="68861" y="178953"/>
                    <a:pt x="67524" y="178953"/>
                  </a:cubicBezTo>
                  <a:cubicBezTo>
                    <a:pt x="65534" y="178953"/>
                    <a:pt x="63838" y="177289"/>
                    <a:pt x="63838" y="175299"/>
                  </a:cubicBezTo>
                  <a:cubicBezTo>
                    <a:pt x="63838" y="173277"/>
                    <a:pt x="65501" y="171613"/>
                    <a:pt x="67524" y="171613"/>
                  </a:cubicBezTo>
                  <a:close/>
                  <a:moveTo>
                    <a:pt x="71764" y="184107"/>
                  </a:moveTo>
                  <a:cubicBezTo>
                    <a:pt x="72058" y="185835"/>
                    <a:pt x="72351" y="188217"/>
                    <a:pt x="72580" y="191348"/>
                  </a:cubicBezTo>
                  <a:lnTo>
                    <a:pt x="62467" y="191348"/>
                  </a:lnTo>
                  <a:cubicBezTo>
                    <a:pt x="62696" y="188217"/>
                    <a:pt x="62989" y="185835"/>
                    <a:pt x="63283" y="184107"/>
                  </a:cubicBezTo>
                  <a:cubicBezTo>
                    <a:pt x="63674" y="184302"/>
                    <a:pt x="64033" y="184465"/>
                    <a:pt x="64425" y="184596"/>
                  </a:cubicBezTo>
                  <a:cubicBezTo>
                    <a:pt x="65436" y="184922"/>
                    <a:pt x="66480" y="185085"/>
                    <a:pt x="67524" y="185085"/>
                  </a:cubicBezTo>
                  <a:cubicBezTo>
                    <a:pt x="68991" y="185085"/>
                    <a:pt x="70459" y="184759"/>
                    <a:pt x="71764" y="184107"/>
                  </a:cubicBezTo>
                  <a:close/>
                  <a:moveTo>
                    <a:pt x="72938" y="197481"/>
                  </a:moveTo>
                  <a:cubicBezTo>
                    <a:pt x="72971" y="199046"/>
                    <a:pt x="73036" y="200775"/>
                    <a:pt x="73036" y="202667"/>
                  </a:cubicBezTo>
                  <a:lnTo>
                    <a:pt x="62011" y="202667"/>
                  </a:lnTo>
                  <a:cubicBezTo>
                    <a:pt x="62011" y="200775"/>
                    <a:pt x="62076" y="199046"/>
                    <a:pt x="62109" y="197481"/>
                  </a:cubicBezTo>
                  <a:close/>
                  <a:moveTo>
                    <a:pt x="67524" y="0"/>
                  </a:moveTo>
                  <a:cubicBezTo>
                    <a:pt x="65175" y="0"/>
                    <a:pt x="62924" y="913"/>
                    <a:pt x="61261" y="2577"/>
                  </a:cubicBezTo>
                  <a:lnTo>
                    <a:pt x="3458" y="60412"/>
                  </a:lnTo>
                  <a:cubicBezTo>
                    <a:pt x="0" y="63837"/>
                    <a:pt x="0" y="69448"/>
                    <a:pt x="3458" y="72905"/>
                  </a:cubicBezTo>
                  <a:lnTo>
                    <a:pt x="14484" y="83931"/>
                  </a:lnTo>
                  <a:lnTo>
                    <a:pt x="14484" y="95674"/>
                  </a:lnTo>
                  <a:cubicBezTo>
                    <a:pt x="9525" y="97044"/>
                    <a:pt x="5872" y="101546"/>
                    <a:pt x="5872" y="106928"/>
                  </a:cubicBezTo>
                  <a:cubicBezTo>
                    <a:pt x="5872" y="112310"/>
                    <a:pt x="9525" y="116812"/>
                    <a:pt x="14484" y="118182"/>
                  </a:cubicBezTo>
                  <a:lnTo>
                    <a:pt x="14484" y="121118"/>
                  </a:lnTo>
                  <a:cubicBezTo>
                    <a:pt x="10569" y="122390"/>
                    <a:pt x="7731" y="126076"/>
                    <a:pt x="7731" y="130414"/>
                  </a:cubicBezTo>
                  <a:cubicBezTo>
                    <a:pt x="7731" y="131556"/>
                    <a:pt x="7927" y="132665"/>
                    <a:pt x="8286" y="133676"/>
                  </a:cubicBezTo>
                  <a:cubicBezTo>
                    <a:pt x="7373" y="136547"/>
                    <a:pt x="5872" y="143886"/>
                    <a:pt x="5872" y="160816"/>
                  </a:cubicBezTo>
                  <a:cubicBezTo>
                    <a:pt x="5872" y="162512"/>
                    <a:pt x="7242" y="163882"/>
                    <a:pt x="8938" y="163882"/>
                  </a:cubicBezTo>
                  <a:lnTo>
                    <a:pt x="26129" y="163882"/>
                  </a:lnTo>
                  <a:cubicBezTo>
                    <a:pt x="27825" y="163882"/>
                    <a:pt x="29195" y="162512"/>
                    <a:pt x="29195" y="160816"/>
                  </a:cubicBezTo>
                  <a:cubicBezTo>
                    <a:pt x="29195" y="151421"/>
                    <a:pt x="28739" y="143854"/>
                    <a:pt x="27825" y="138341"/>
                  </a:cubicBezTo>
                  <a:cubicBezTo>
                    <a:pt x="27499" y="136384"/>
                    <a:pt x="27173" y="134818"/>
                    <a:pt x="26781" y="133611"/>
                  </a:cubicBezTo>
                  <a:cubicBezTo>
                    <a:pt x="27140" y="132600"/>
                    <a:pt x="27336" y="131523"/>
                    <a:pt x="27336" y="130414"/>
                  </a:cubicBezTo>
                  <a:cubicBezTo>
                    <a:pt x="27336" y="126076"/>
                    <a:pt x="24498" y="122390"/>
                    <a:pt x="20584" y="121118"/>
                  </a:cubicBezTo>
                  <a:lnTo>
                    <a:pt x="20584" y="118182"/>
                  </a:lnTo>
                  <a:cubicBezTo>
                    <a:pt x="25542" y="116812"/>
                    <a:pt x="29195" y="112310"/>
                    <a:pt x="29195" y="106928"/>
                  </a:cubicBezTo>
                  <a:cubicBezTo>
                    <a:pt x="29195" y="101546"/>
                    <a:pt x="25542" y="97044"/>
                    <a:pt x="20584" y="95674"/>
                  </a:cubicBezTo>
                  <a:lnTo>
                    <a:pt x="20584" y="90031"/>
                  </a:lnTo>
                  <a:lnTo>
                    <a:pt x="61261" y="130708"/>
                  </a:lnTo>
                  <a:cubicBezTo>
                    <a:pt x="62174" y="131654"/>
                    <a:pt x="63283" y="132339"/>
                    <a:pt x="64457" y="132763"/>
                  </a:cubicBezTo>
                  <a:lnTo>
                    <a:pt x="64457" y="140559"/>
                  </a:lnTo>
                  <a:cubicBezTo>
                    <a:pt x="59532" y="141929"/>
                    <a:pt x="55878" y="146431"/>
                    <a:pt x="55878" y="151813"/>
                  </a:cubicBezTo>
                  <a:cubicBezTo>
                    <a:pt x="55878" y="157195"/>
                    <a:pt x="59532" y="161697"/>
                    <a:pt x="64457" y="163067"/>
                  </a:cubicBezTo>
                  <a:lnTo>
                    <a:pt x="64457" y="166002"/>
                  </a:lnTo>
                  <a:cubicBezTo>
                    <a:pt x="60576" y="167275"/>
                    <a:pt x="57738" y="170961"/>
                    <a:pt x="57738" y="175299"/>
                  </a:cubicBezTo>
                  <a:cubicBezTo>
                    <a:pt x="57738" y="176441"/>
                    <a:pt x="57933" y="177550"/>
                    <a:pt x="58292" y="178561"/>
                  </a:cubicBezTo>
                  <a:cubicBezTo>
                    <a:pt x="57379" y="181432"/>
                    <a:pt x="55878" y="188771"/>
                    <a:pt x="55878" y="205701"/>
                  </a:cubicBezTo>
                  <a:cubicBezTo>
                    <a:pt x="55878" y="207397"/>
                    <a:pt x="57248" y="208767"/>
                    <a:pt x="58912" y="208767"/>
                  </a:cubicBezTo>
                  <a:lnTo>
                    <a:pt x="76135" y="208767"/>
                  </a:lnTo>
                  <a:cubicBezTo>
                    <a:pt x="77799" y="208767"/>
                    <a:pt x="79169" y="207397"/>
                    <a:pt x="79169" y="205701"/>
                  </a:cubicBezTo>
                  <a:cubicBezTo>
                    <a:pt x="79169" y="196306"/>
                    <a:pt x="78712" y="188739"/>
                    <a:pt x="77799" y="183226"/>
                  </a:cubicBezTo>
                  <a:cubicBezTo>
                    <a:pt x="77505" y="181432"/>
                    <a:pt x="77179" y="179899"/>
                    <a:pt x="76788" y="178692"/>
                  </a:cubicBezTo>
                  <a:cubicBezTo>
                    <a:pt x="76788" y="178659"/>
                    <a:pt x="76755" y="178594"/>
                    <a:pt x="76755" y="178561"/>
                  </a:cubicBezTo>
                  <a:cubicBezTo>
                    <a:pt x="77114" y="177550"/>
                    <a:pt x="77310" y="176441"/>
                    <a:pt x="77310" y="175299"/>
                  </a:cubicBezTo>
                  <a:cubicBezTo>
                    <a:pt x="77310" y="170961"/>
                    <a:pt x="74472" y="167275"/>
                    <a:pt x="70590" y="166002"/>
                  </a:cubicBezTo>
                  <a:lnTo>
                    <a:pt x="70590" y="163067"/>
                  </a:lnTo>
                  <a:cubicBezTo>
                    <a:pt x="75515" y="161697"/>
                    <a:pt x="79169" y="157195"/>
                    <a:pt x="79169" y="151813"/>
                  </a:cubicBezTo>
                  <a:cubicBezTo>
                    <a:pt x="79169" y="146431"/>
                    <a:pt x="75515" y="141929"/>
                    <a:pt x="70590" y="140559"/>
                  </a:cubicBezTo>
                  <a:lnTo>
                    <a:pt x="70590" y="132763"/>
                  </a:lnTo>
                  <a:cubicBezTo>
                    <a:pt x="71764" y="132339"/>
                    <a:pt x="72873" y="131654"/>
                    <a:pt x="73787" y="130708"/>
                  </a:cubicBezTo>
                  <a:lnTo>
                    <a:pt x="114464" y="90031"/>
                  </a:lnTo>
                  <a:lnTo>
                    <a:pt x="114464" y="95674"/>
                  </a:lnTo>
                  <a:cubicBezTo>
                    <a:pt x="109505" y="97044"/>
                    <a:pt x="105852" y="101578"/>
                    <a:pt x="105852" y="106928"/>
                  </a:cubicBezTo>
                  <a:cubicBezTo>
                    <a:pt x="105852" y="112310"/>
                    <a:pt x="109505" y="116844"/>
                    <a:pt x="114464" y="118182"/>
                  </a:cubicBezTo>
                  <a:lnTo>
                    <a:pt x="114464" y="121118"/>
                  </a:lnTo>
                  <a:cubicBezTo>
                    <a:pt x="110549" y="122390"/>
                    <a:pt x="107711" y="126076"/>
                    <a:pt x="107711" y="130414"/>
                  </a:cubicBezTo>
                  <a:cubicBezTo>
                    <a:pt x="107711" y="131556"/>
                    <a:pt x="107940" y="132665"/>
                    <a:pt x="108298" y="133676"/>
                  </a:cubicBezTo>
                  <a:cubicBezTo>
                    <a:pt x="107352" y="136547"/>
                    <a:pt x="105852" y="143886"/>
                    <a:pt x="105852" y="160816"/>
                  </a:cubicBezTo>
                  <a:cubicBezTo>
                    <a:pt x="105852" y="162512"/>
                    <a:pt x="107222" y="163882"/>
                    <a:pt x="108918" y="163882"/>
                  </a:cubicBezTo>
                  <a:lnTo>
                    <a:pt x="126109" y="163882"/>
                  </a:lnTo>
                  <a:cubicBezTo>
                    <a:pt x="127805" y="163882"/>
                    <a:pt x="129175" y="162512"/>
                    <a:pt x="129175" y="160816"/>
                  </a:cubicBezTo>
                  <a:cubicBezTo>
                    <a:pt x="129175" y="151421"/>
                    <a:pt x="128718" y="143854"/>
                    <a:pt x="127805" y="138341"/>
                  </a:cubicBezTo>
                  <a:cubicBezTo>
                    <a:pt x="127511" y="136547"/>
                    <a:pt x="127153" y="135014"/>
                    <a:pt x="126794" y="133807"/>
                  </a:cubicBezTo>
                  <a:cubicBezTo>
                    <a:pt x="126761" y="133774"/>
                    <a:pt x="126761" y="133741"/>
                    <a:pt x="126761" y="133676"/>
                  </a:cubicBezTo>
                  <a:cubicBezTo>
                    <a:pt x="127120" y="132665"/>
                    <a:pt x="127316" y="131556"/>
                    <a:pt x="127316" y="130414"/>
                  </a:cubicBezTo>
                  <a:cubicBezTo>
                    <a:pt x="127316" y="126076"/>
                    <a:pt x="124478" y="122390"/>
                    <a:pt x="120563" y="121118"/>
                  </a:cubicBezTo>
                  <a:lnTo>
                    <a:pt x="120563" y="118182"/>
                  </a:lnTo>
                  <a:cubicBezTo>
                    <a:pt x="125522" y="116844"/>
                    <a:pt x="129175" y="112310"/>
                    <a:pt x="129175" y="106928"/>
                  </a:cubicBezTo>
                  <a:cubicBezTo>
                    <a:pt x="129175" y="101578"/>
                    <a:pt x="125522" y="97044"/>
                    <a:pt x="120563" y="95674"/>
                  </a:cubicBezTo>
                  <a:lnTo>
                    <a:pt x="120563" y="83931"/>
                  </a:lnTo>
                  <a:lnTo>
                    <a:pt x="131589" y="72905"/>
                  </a:lnTo>
                  <a:cubicBezTo>
                    <a:pt x="135047" y="69448"/>
                    <a:pt x="135047" y="63837"/>
                    <a:pt x="131589" y="60412"/>
                  </a:cubicBezTo>
                  <a:lnTo>
                    <a:pt x="73787" y="2577"/>
                  </a:lnTo>
                  <a:cubicBezTo>
                    <a:pt x="72123" y="913"/>
                    <a:pt x="69872" y="0"/>
                    <a:pt x="675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120"/>
            <p:cNvSpPr/>
            <p:nvPr/>
          </p:nvSpPr>
          <p:spPr>
            <a:xfrm>
              <a:off x="2474200" y="578375"/>
              <a:ext cx="2660175" cy="2652625"/>
            </a:xfrm>
            <a:custGeom>
              <a:avLst/>
              <a:gdLst/>
              <a:ahLst/>
              <a:cxnLst/>
              <a:rect l="l" t="t" r="r" b="b"/>
              <a:pathLst>
                <a:path w="106407" h="106105" extrusionOk="0">
                  <a:moveTo>
                    <a:pt x="53041" y="1"/>
                  </a:moveTo>
                  <a:cubicBezTo>
                    <a:pt x="52258" y="1"/>
                    <a:pt x="51475" y="302"/>
                    <a:pt x="50888" y="906"/>
                  </a:cubicBezTo>
                  <a:lnTo>
                    <a:pt x="35393" y="16368"/>
                  </a:lnTo>
                  <a:cubicBezTo>
                    <a:pt x="34219" y="17575"/>
                    <a:pt x="34219" y="19499"/>
                    <a:pt x="35393" y="20706"/>
                  </a:cubicBezTo>
                  <a:cubicBezTo>
                    <a:pt x="35997" y="21293"/>
                    <a:pt x="36780" y="21587"/>
                    <a:pt x="37562" y="21587"/>
                  </a:cubicBezTo>
                  <a:cubicBezTo>
                    <a:pt x="38345" y="21587"/>
                    <a:pt x="39128" y="21293"/>
                    <a:pt x="39732" y="20706"/>
                  </a:cubicBezTo>
                  <a:lnTo>
                    <a:pt x="53041" y="7365"/>
                  </a:lnTo>
                  <a:lnTo>
                    <a:pt x="98708" y="53032"/>
                  </a:lnTo>
                  <a:lnTo>
                    <a:pt x="53041" y="98700"/>
                  </a:lnTo>
                  <a:lnTo>
                    <a:pt x="7373" y="53032"/>
                  </a:lnTo>
                  <a:lnTo>
                    <a:pt x="31250" y="29155"/>
                  </a:lnTo>
                  <a:cubicBezTo>
                    <a:pt x="32457" y="27980"/>
                    <a:pt x="32457" y="26023"/>
                    <a:pt x="31250" y="24849"/>
                  </a:cubicBezTo>
                  <a:cubicBezTo>
                    <a:pt x="30647" y="24245"/>
                    <a:pt x="29864" y="23944"/>
                    <a:pt x="29081" y="23944"/>
                  </a:cubicBezTo>
                  <a:cubicBezTo>
                    <a:pt x="28298" y="23944"/>
                    <a:pt x="27516" y="24245"/>
                    <a:pt x="26912" y="24849"/>
                  </a:cubicBezTo>
                  <a:lnTo>
                    <a:pt x="881" y="50879"/>
                  </a:lnTo>
                  <a:cubicBezTo>
                    <a:pt x="327" y="51467"/>
                    <a:pt x="1" y="52250"/>
                    <a:pt x="1" y="53032"/>
                  </a:cubicBezTo>
                  <a:cubicBezTo>
                    <a:pt x="1" y="53848"/>
                    <a:pt x="327" y="54631"/>
                    <a:pt x="881" y="55218"/>
                  </a:cubicBezTo>
                  <a:lnTo>
                    <a:pt x="50888" y="105192"/>
                  </a:lnTo>
                  <a:cubicBezTo>
                    <a:pt x="51475" y="105811"/>
                    <a:pt x="52258" y="106105"/>
                    <a:pt x="53041" y="106105"/>
                  </a:cubicBezTo>
                  <a:cubicBezTo>
                    <a:pt x="53823" y="106105"/>
                    <a:pt x="54606" y="105811"/>
                    <a:pt x="55193" y="105192"/>
                  </a:cubicBezTo>
                  <a:lnTo>
                    <a:pt x="105200" y="55218"/>
                  </a:lnTo>
                  <a:cubicBezTo>
                    <a:pt x="106407" y="54011"/>
                    <a:pt x="106407" y="52086"/>
                    <a:pt x="105200" y="50879"/>
                  </a:cubicBezTo>
                  <a:lnTo>
                    <a:pt x="55193" y="906"/>
                  </a:lnTo>
                  <a:cubicBezTo>
                    <a:pt x="54606" y="302"/>
                    <a:pt x="53823" y="1"/>
                    <a:pt x="53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120"/>
            <p:cNvSpPr/>
            <p:nvPr/>
          </p:nvSpPr>
          <p:spPr>
            <a:xfrm>
              <a:off x="3134750" y="1239550"/>
              <a:ext cx="1338250" cy="1330100"/>
            </a:xfrm>
            <a:custGeom>
              <a:avLst/>
              <a:gdLst/>
              <a:ahLst/>
              <a:cxnLst/>
              <a:rect l="l" t="t" r="r" b="b"/>
              <a:pathLst>
                <a:path w="53530" h="53204" extrusionOk="0">
                  <a:moveTo>
                    <a:pt x="26619" y="7372"/>
                  </a:moveTo>
                  <a:lnTo>
                    <a:pt x="34056" y="14810"/>
                  </a:lnTo>
                  <a:lnTo>
                    <a:pt x="26619" y="22280"/>
                  </a:lnTo>
                  <a:lnTo>
                    <a:pt x="19181" y="14810"/>
                  </a:lnTo>
                  <a:lnTo>
                    <a:pt x="26619" y="7372"/>
                  </a:lnTo>
                  <a:close/>
                  <a:moveTo>
                    <a:pt x="14843" y="19148"/>
                  </a:moveTo>
                  <a:lnTo>
                    <a:pt x="22280" y="26585"/>
                  </a:lnTo>
                  <a:lnTo>
                    <a:pt x="14843" y="34055"/>
                  </a:lnTo>
                  <a:lnTo>
                    <a:pt x="7405" y="26585"/>
                  </a:lnTo>
                  <a:lnTo>
                    <a:pt x="14843" y="19148"/>
                  </a:lnTo>
                  <a:close/>
                  <a:moveTo>
                    <a:pt x="38394" y="19148"/>
                  </a:moveTo>
                  <a:lnTo>
                    <a:pt x="45832" y="26585"/>
                  </a:lnTo>
                  <a:lnTo>
                    <a:pt x="38394" y="34055"/>
                  </a:lnTo>
                  <a:lnTo>
                    <a:pt x="30957" y="26585"/>
                  </a:lnTo>
                  <a:lnTo>
                    <a:pt x="38394" y="19148"/>
                  </a:lnTo>
                  <a:close/>
                  <a:moveTo>
                    <a:pt x="26619" y="30924"/>
                  </a:moveTo>
                  <a:lnTo>
                    <a:pt x="34056" y="38361"/>
                  </a:lnTo>
                  <a:lnTo>
                    <a:pt x="26619" y="45831"/>
                  </a:lnTo>
                  <a:lnTo>
                    <a:pt x="19181" y="38361"/>
                  </a:lnTo>
                  <a:lnTo>
                    <a:pt x="26619" y="30924"/>
                  </a:lnTo>
                  <a:close/>
                  <a:moveTo>
                    <a:pt x="26619" y="0"/>
                  </a:moveTo>
                  <a:cubicBezTo>
                    <a:pt x="25803" y="0"/>
                    <a:pt x="25020" y="326"/>
                    <a:pt x="24466" y="881"/>
                  </a:cubicBezTo>
                  <a:lnTo>
                    <a:pt x="914" y="24432"/>
                  </a:lnTo>
                  <a:cubicBezTo>
                    <a:pt x="327" y="25020"/>
                    <a:pt x="1" y="25803"/>
                    <a:pt x="1" y="26585"/>
                  </a:cubicBezTo>
                  <a:cubicBezTo>
                    <a:pt x="1" y="27401"/>
                    <a:pt x="327" y="28184"/>
                    <a:pt x="914" y="28771"/>
                  </a:cubicBezTo>
                  <a:lnTo>
                    <a:pt x="24466" y="52322"/>
                  </a:lnTo>
                  <a:cubicBezTo>
                    <a:pt x="25053" y="52910"/>
                    <a:pt x="25836" y="53203"/>
                    <a:pt x="26619" y="53203"/>
                  </a:cubicBezTo>
                  <a:cubicBezTo>
                    <a:pt x="27401" y="53203"/>
                    <a:pt x="28184" y="52910"/>
                    <a:pt x="28771" y="52322"/>
                  </a:cubicBezTo>
                  <a:lnTo>
                    <a:pt x="52323" y="28771"/>
                  </a:lnTo>
                  <a:cubicBezTo>
                    <a:pt x="53530" y="27564"/>
                    <a:pt x="53530" y="25639"/>
                    <a:pt x="52323" y="24432"/>
                  </a:cubicBezTo>
                  <a:lnTo>
                    <a:pt x="28771" y="881"/>
                  </a:lnTo>
                  <a:cubicBezTo>
                    <a:pt x="28217" y="326"/>
                    <a:pt x="27434" y="0"/>
                    <a:pt x="266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120"/>
            <p:cNvSpPr/>
            <p:nvPr/>
          </p:nvSpPr>
          <p:spPr>
            <a:xfrm>
              <a:off x="2479100" y="2839550"/>
              <a:ext cx="142725" cy="143550"/>
            </a:xfrm>
            <a:custGeom>
              <a:avLst/>
              <a:gdLst/>
              <a:ahLst/>
              <a:cxnLst/>
              <a:rect l="l" t="t" r="r" b="b"/>
              <a:pathLst>
                <a:path w="5709" h="5742" extrusionOk="0">
                  <a:moveTo>
                    <a:pt x="2838" y="0"/>
                  </a:moveTo>
                  <a:cubicBezTo>
                    <a:pt x="1273" y="0"/>
                    <a:pt x="0" y="1305"/>
                    <a:pt x="0" y="2871"/>
                  </a:cubicBezTo>
                  <a:cubicBezTo>
                    <a:pt x="0" y="4469"/>
                    <a:pt x="1273" y="5741"/>
                    <a:pt x="2838" y="5741"/>
                  </a:cubicBezTo>
                  <a:cubicBezTo>
                    <a:pt x="4437" y="5741"/>
                    <a:pt x="5709" y="4469"/>
                    <a:pt x="5709" y="2871"/>
                  </a:cubicBezTo>
                  <a:cubicBezTo>
                    <a:pt x="5709" y="1305"/>
                    <a:pt x="4437" y="0"/>
                    <a:pt x="28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120"/>
            <p:cNvSpPr/>
            <p:nvPr/>
          </p:nvSpPr>
          <p:spPr>
            <a:xfrm>
              <a:off x="4978600" y="2839550"/>
              <a:ext cx="142725" cy="143550"/>
            </a:xfrm>
            <a:custGeom>
              <a:avLst/>
              <a:gdLst/>
              <a:ahLst/>
              <a:cxnLst/>
              <a:rect l="l" t="t" r="r" b="b"/>
              <a:pathLst>
                <a:path w="5709" h="5742" extrusionOk="0">
                  <a:moveTo>
                    <a:pt x="2871" y="0"/>
                  </a:moveTo>
                  <a:cubicBezTo>
                    <a:pt x="1272" y="0"/>
                    <a:pt x="0" y="1305"/>
                    <a:pt x="0" y="2871"/>
                  </a:cubicBezTo>
                  <a:cubicBezTo>
                    <a:pt x="0" y="4469"/>
                    <a:pt x="1272" y="5741"/>
                    <a:pt x="2871" y="5741"/>
                  </a:cubicBezTo>
                  <a:cubicBezTo>
                    <a:pt x="4437" y="5741"/>
                    <a:pt x="5709" y="4469"/>
                    <a:pt x="5709" y="2871"/>
                  </a:cubicBezTo>
                  <a:cubicBezTo>
                    <a:pt x="5709" y="1305"/>
                    <a:pt x="4437" y="0"/>
                    <a:pt x="28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120"/>
            <p:cNvSpPr/>
            <p:nvPr/>
          </p:nvSpPr>
          <p:spPr>
            <a:xfrm>
              <a:off x="3728450" y="3961675"/>
              <a:ext cx="143550" cy="143550"/>
            </a:xfrm>
            <a:custGeom>
              <a:avLst/>
              <a:gdLst/>
              <a:ahLst/>
              <a:cxnLst/>
              <a:rect l="l" t="t" r="r" b="b"/>
              <a:pathLst>
                <a:path w="5742" h="5742" extrusionOk="0">
                  <a:moveTo>
                    <a:pt x="2871" y="0"/>
                  </a:moveTo>
                  <a:cubicBezTo>
                    <a:pt x="1305" y="0"/>
                    <a:pt x="0" y="1305"/>
                    <a:pt x="0" y="2871"/>
                  </a:cubicBezTo>
                  <a:cubicBezTo>
                    <a:pt x="0" y="4437"/>
                    <a:pt x="1305" y="5741"/>
                    <a:pt x="2871" y="5741"/>
                  </a:cubicBezTo>
                  <a:cubicBezTo>
                    <a:pt x="4436" y="5741"/>
                    <a:pt x="5741" y="4437"/>
                    <a:pt x="5741" y="2871"/>
                  </a:cubicBezTo>
                  <a:cubicBezTo>
                    <a:pt x="5741" y="1305"/>
                    <a:pt x="4436" y="0"/>
                    <a:pt x="28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48" name="Google Shape;5248;p120"/>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120">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120">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120">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Shape 5255"/>
        <p:cNvGrpSpPr/>
        <p:nvPr/>
      </p:nvGrpSpPr>
      <p:grpSpPr>
        <a:xfrm>
          <a:off x="0" y="0"/>
          <a:ext cx="0" cy="0"/>
          <a:chOff x="0" y="0"/>
          <a:chExt cx="0" cy="0"/>
        </a:xfrm>
      </p:grpSpPr>
      <p:sp>
        <p:nvSpPr>
          <p:cNvPr id="5256" name="Google Shape;5256;p121"/>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CELEBRATION TIMELINE</a:t>
            </a:r>
            <a:endParaRPr/>
          </a:p>
        </p:txBody>
      </p:sp>
      <p:sp>
        <p:nvSpPr>
          <p:cNvPr id="5257" name="Google Shape;5257;p121"/>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121">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121">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121">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121"/>
          <p:cNvSpPr/>
          <p:nvPr/>
        </p:nvSpPr>
        <p:spPr>
          <a:xfrm>
            <a:off x="4183400" y="1455525"/>
            <a:ext cx="777300" cy="7776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121"/>
          <p:cNvSpPr/>
          <p:nvPr/>
        </p:nvSpPr>
        <p:spPr>
          <a:xfrm>
            <a:off x="4244663" y="1516727"/>
            <a:ext cx="655200" cy="6552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121"/>
          <p:cNvSpPr/>
          <p:nvPr/>
        </p:nvSpPr>
        <p:spPr>
          <a:xfrm>
            <a:off x="4183400" y="2567270"/>
            <a:ext cx="777300" cy="7776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121"/>
          <p:cNvSpPr/>
          <p:nvPr/>
        </p:nvSpPr>
        <p:spPr>
          <a:xfrm>
            <a:off x="4244663" y="2628473"/>
            <a:ext cx="655200" cy="6552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121"/>
          <p:cNvSpPr/>
          <p:nvPr/>
        </p:nvSpPr>
        <p:spPr>
          <a:xfrm>
            <a:off x="4183400" y="3679016"/>
            <a:ext cx="777300" cy="7776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121"/>
          <p:cNvSpPr/>
          <p:nvPr/>
        </p:nvSpPr>
        <p:spPr>
          <a:xfrm>
            <a:off x="4244663" y="3740219"/>
            <a:ext cx="655200" cy="6552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121"/>
          <p:cNvSpPr txBox="1"/>
          <p:nvPr/>
        </p:nvSpPr>
        <p:spPr>
          <a:xfrm>
            <a:off x="1816399" y="1308675"/>
            <a:ext cx="1986000" cy="5277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800">
                <a:solidFill>
                  <a:schemeClr val="lt2"/>
                </a:solidFill>
                <a:latin typeface="Abril Fatface"/>
                <a:ea typeface="Abril Fatface"/>
                <a:cs typeface="Abril Fatface"/>
                <a:sym typeface="Abril Fatface"/>
              </a:rPr>
              <a:t>266 AD</a:t>
            </a:r>
            <a:endParaRPr sz="2800">
              <a:solidFill>
                <a:schemeClr val="lt2"/>
              </a:solidFill>
              <a:latin typeface="Abril Fatface"/>
              <a:ea typeface="Abril Fatface"/>
              <a:cs typeface="Abril Fatface"/>
              <a:sym typeface="Abril Fatface"/>
            </a:endParaRPr>
          </a:p>
        </p:txBody>
      </p:sp>
      <p:sp>
        <p:nvSpPr>
          <p:cNvPr id="5268" name="Google Shape;5268;p121"/>
          <p:cNvSpPr txBox="1"/>
          <p:nvPr/>
        </p:nvSpPr>
        <p:spPr>
          <a:xfrm>
            <a:off x="1816395" y="1895188"/>
            <a:ext cx="1986000" cy="484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1"/>
                </a:solidFill>
                <a:latin typeface="Roboto"/>
                <a:ea typeface="Roboto"/>
                <a:cs typeface="Roboto"/>
                <a:sym typeface="Roboto"/>
              </a:rPr>
              <a:t>Mercury is the closest planet to the Sun</a:t>
            </a:r>
            <a:endParaRPr>
              <a:solidFill>
                <a:schemeClr val="dk1"/>
              </a:solidFill>
              <a:latin typeface="Roboto"/>
              <a:ea typeface="Roboto"/>
              <a:cs typeface="Roboto"/>
              <a:sym typeface="Roboto"/>
            </a:endParaRPr>
          </a:p>
        </p:txBody>
      </p:sp>
      <p:cxnSp>
        <p:nvCxnSpPr>
          <p:cNvPr id="5269" name="Google Shape;5269;p121"/>
          <p:cNvCxnSpPr/>
          <p:nvPr/>
        </p:nvCxnSpPr>
        <p:spPr>
          <a:xfrm>
            <a:off x="2388145" y="1849104"/>
            <a:ext cx="1326900" cy="0"/>
          </a:xfrm>
          <a:prstGeom prst="straightConnector1">
            <a:avLst/>
          </a:prstGeom>
          <a:noFill/>
          <a:ln w="19050" cap="flat" cmpd="sng">
            <a:solidFill>
              <a:schemeClr val="dk1"/>
            </a:solidFill>
            <a:prstDash val="solid"/>
            <a:round/>
            <a:headEnd type="none" w="med" len="med"/>
            <a:tailEnd type="none" w="med" len="med"/>
          </a:ln>
        </p:spPr>
      </p:cxnSp>
      <p:sp>
        <p:nvSpPr>
          <p:cNvPr id="5270" name="Google Shape;5270;p121"/>
          <p:cNvSpPr txBox="1"/>
          <p:nvPr/>
        </p:nvSpPr>
        <p:spPr>
          <a:xfrm>
            <a:off x="5341699" y="2420413"/>
            <a:ext cx="1986000" cy="527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800">
                <a:solidFill>
                  <a:schemeClr val="lt2"/>
                </a:solidFill>
                <a:latin typeface="Abril Fatface"/>
                <a:ea typeface="Abril Fatface"/>
                <a:cs typeface="Abril Fatface"/>
                <a:sym typeface="Abril Fatface"/>
              </a:rPr>
              <a:t>935 AD</a:t>
            </a:r>
            <a:endParaRPr sz="2800">
              <a:solidFill>
                <a:schemeClr val="lt2"/>
              </a:solidFill>
              <a:latin typeface="Abril Fatface"/>
              <a:ea typeface="Abril Fatface"/>
              <a:cs typeface="Abril Fatface"/>
              <a:sym typeface="Abril Fatface"/>
            </a:endParaRPr>
          </a:p>
        </p:txBody>
      </p:sp>
      <p:sp>
        <p:nvSpPr>
          <p:cNvPr id="5271" name="Google Shape;5271;p121"/>
          <p:cNvSpPr txBox="1"/>
          <p:nvPr/>
        </p:nvSpPr>
        <p:spPr>
          <a:xfrm>
            <a:off x="5341695" y="3006925"/>
            <a:ext cx="19860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Roboto"/>
                <a:ea typeface="Roboto"/>
                <a:cs typeface="Roboto"/>
                <a:sym typeface="Roboto"/>
              </a:rPr>
              <a:t>Venus is the second planet from the Sun</a:t>
            </a:r>
            <a:endParaRPr>
              <a:solidFill>
                <a:schemeClr val="dk1"/>
              </a:solidFill>
              <a:latin typeface="Roboto"/>
              <a:ea typeface="Roboto"/>
              <a:cs typeface="Roboto"/>
              <a:sym typeface="Roboto"/>
            </a:endParaRPr>
          </a:p>
        </p:txBody>
      </p:sp>
      <p:cxnSp>
        <p:nvCxnSpPr>
          <p:cNvPr id="5272" name="Google Shape;5272;p121"/>
          <p:cNvCxnSpPr/>
          <p:nvPr/>
        </p:nvCxnSpPr>
        <p:spPr>
          <a:xfrm>
            <a:off x="5460920" y="2960842"/>
            <a:ext cx="1326900" cy="0"/>
          </a:xfrm>
          <a:prstGeom prst="straightConnector1">
            <a:avLst/>
          </a:prstGeom>
          <a:noFill/>
          <a:ln w="19050" cap="flat" cmpd="sng">
            <a:solidFill>
              <a:schemeClr val="dk1"/>
            </a:solidFill>
            <a:prstDash val="solid"/>
            <a:round/>
            <a:headEnd type="none" w="med" len="med"/>
            <a:tailEnd type="none" w="med" len="med"/>
          </a:ln>
        </p:spPr>
      </p:cxnSp>
      <p:sp>
        <p:nvSpPr>
          <p:cNvPr id="5273" name="Google Shape;5273;p121"/>
          <p:cNvSpPr txBox="1"/>
          <p:nvPr/>
        </p:nvSpPr>
        <p:spPr>
          <a:xfrm>
            <a:off x="1816399" y="3532150"/>
            <a:ext cx="1986000" cy="5277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800">
                <a:solidFill>
                  <a:schemeClr val="lt2"/>
                </a:solidFill>
                <a:latin typeface="Abril Fatface"/>
                <a:ea typeface="Abril Fatface"/>
                <a:cs typeface="Abril Fatface"/>
                <a:sym typeface="Abril Fatface"/>
              </a:rPr>
              <a:t>420 AD</a:t>
            </a:r>
            <a:endParaRPr sz="2800">
              <a:solidFill>
                <a:schemeClr val="lt2"/>
              </a:solidFill>
              <a:latin typeface="Abril Fatface"/>
              <a:ea typeface="Abril Fatface"/>
              <a:cs typeface="Abril Fatface"/>
              <a:sym typeface="Abril Fatface"/>
            </a:endParaRPr>
          </a:p>
        </p:txBody>
      </p:sp>
      <p:sp>
        <p:nvSpPr>
          <p:cNvPr id="5274" name="Google Shape;5274;p121"/>
          <p:cNvSpPr txBox="1"/>
          <p:nvPr/>
        </p:nvSpPr>
        <p:spPr>
          <a:xfrm>
            <a:off x="1816395" y="4118663"/>
            <a:ext cx="1986000" cy="484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1"/>
                </a:solidFill>
                <a:latin typeface="Roboto"/>
                <a:ea typeface="Roboto"/>
                <a:cs typeface="Roboto"/>
                <a:sym typeface="Roboto"/>
              </a:rPr>
              <a:t>Neptune is very far away from us</a:t>
            </a:r>
            <a:endParaRPr>
              <a:solidFill>
                <a:schemeClr val="dk1"/>
              </a:solidFill>
              <a:latin typeface="Roboto"/>
              <a:ea typeface="Roboto"/>
              <a:cs typeface="Roboto"/>
              <a:sym typeface="Roboto"/>
            </a:endParaRPr>
          </a:p>
        </p:txBody>
      </p:sp>
      <p:cxnSp>
        <p:nvCxnSpPr>
          <p:cNvPr id="5275" name="Google Shape;5275;p121"/>
          <p:cNvCxnSpPr/>
          <p:nvPr/>
        </p:nvCxnSpPr>
        <p:spPr>
          <a:xfrm>
            <a:off x="2388145" y="4072579"/>
            <a:ext cx="1326900" cy="0"/>
          </a:xfrm>
          <a:prstGeom prst="straightConnector1">
            <a:avLst/>
          </a:prstGeom>
          <a:noFill/>
          <a:ln w="19050" cap="flat" cmpd="sng">
            <a:solidFill>
              <a:schemeClr val="dk1"/>
            </a:solidFill>
            <a:prstDash val="solid"/>
            <a:round/>
            <a:headEnd type="none" w="med" len="med"/>
            <a:tailEnd type="none" w="med" len="med"/>
          </a:ln>
        </p:spPr>
      </p:cxnSp>
      <p:cxnSp>
        <p:nvCxnSpPr>
          <p:cNvPr id="5276" name="Google Shape;5276;p121"/>
          <p:cNvCxnSpPr>
            <a:stCxn id="5261" idx="2"/>
          </p:cNvCxnSpPr>
          <p:nvPr/>
        </p:nvCxnSpPr>
        <p:spPr>
          <a:xfrm rot="10800000">
            <a:off x="3926300" y="1844325"/>
            <a:ext cx="257100" cy="0"/>
          </a:xfrm>
          <a:prstGeom prst="straightConnector1">
            <a:avLst/>
          </a:prstGeom>
          <a:noFill/>
          <a:ln w="19050" cap="flat" cmpd="sng">
            <a:solidFill>
              <a:schemeClr val="dk1"/>
            </a:solidFill>
            <a:prstDash val="solid"/>
            <a:round/>
            <a:headEnd type="none" w="med" len="med"/>
            <a:tailEnd type="oval" w="med" len="med"/>
          </a:ln>
        </p:spPr>
      </p:cxnSp>
      <p:cxnSp>
        <p:nvCxnSpPr>
          <p:cNvPr id="5277" name="Google Shape;5277;p121"/>
          <p:cNvCxnSpPr>
            <a:stCxn id="5265" idx="2"/>
          </p:cNvCxnSpPr>
          <p:nvPr/>
        </p:nvCxnSpPr>
        <p:spPr>
          <a:xfrm rot="10800000">
            <a:off x="3926300" y="4067816"/>
            <a:ext cx="257100" cy="0"/>
          </a:xfrm>
          <a:prstGeom prst="straightConnector1">
            <a:avLst/>
          </a:prstGeom>
          <a:noFill/>
          <a:ln w="19050" cap="flat" cmpd="sng">
            <a:solidFill>
              <a:schemeClr val="dk1"/>
            </a:solidFill>
            <a:prstDash val="solid"/>
            <a:round/>
            <a:headEnd type="none" w="med" len="med"/>
            <a:tailEnd type="oval" w="med" len="med"/>
          </a:ln>
        </p:spPr>
      </p:cxnSp>
      <p:cxnSp>
        <p:nvCxnSpPr>
          <p:cNvPr id="5278" name="Google Shape;5278;p121"/>
          <p:cNvCxnSpPr>
            <a:stCxn id="5263" idx="6"/>
          </p:cNvCxnSpPr>
          <p:nvPr/>
        </p:nvCxnSpPr>
        <p:spPr>
          <a:xfrm>
            <a:off x="4960700" y="2956070"/>
            <a:ext cx="257400" cy="0"/>
          </a:xfrm>
          <a:prstGeom prst="straightConnector1">
            <a:avLst/>
          </a:prstGeom>
          <a:noFill/>
          <a:ln w="19050" cap="flat" cmpd="sng">
            <a:solidFill>
              <a:schemeClr val="dk1"/>
            </a:solidFill>
            <a:prstDash val="solid"/>
            <a:round/>
            <a:headEnd type="none" w="med" len="med"/>
            <a:tailEnd type="oval" w="med" len="med"/>
          </a:ln>
        </p:spPr>
      </p:cxnSp>
      <p:cxnSp>
        <p:nvCxnSpPr>
          <p:cNvPr id="5279" name="Google Shape;5279;p121"/>
          <p:cNvCxnSpPr>
            <a:stCxn id="5261" idx="4"/>
            <a:endCxn id="5263" idx="0"/>
          </p:cNvCxnSpPr>
          <p:nvPr/>
        </p:nvCxnSpPr>
        <p:spPr>
          <a:xfrm>
            <a:off x="4572050" y="2233125"/>
            <a:ext cx="0" cy="334200"/>
          </a:xfrm>
          <a:prstGeom prst="straightConnector1">
            <a:avLst/>
          </a:prstGeom>
          <a:noFill/>
          <a:ln w="19050" cap="flat" cmpd="sng">
            <a:solidFill>
              <a:schemeClr val="dk1"/>
            </a:solidFill>
            <a:prstDash val="solid"/>
            <a:round/>
            <a:headEnd type="none" w="med" len="med"/>
            <a:tailEnd type="none" w="med" len="med"/>
          </a:ln>
        </p:spPr>
      </p:cxnSp>
      <p:cxnSp>
        <p:nvCxnSpPr>
          <p:cNvPr id="5280" name="Google Shape;5280;p121"/>
          <p:cNvCxnSpPr>
            <a:stCxn id="5263" idx="4"/>
            <a:endCxn id="5265" idx="0"/>
          </p:cNvCxnSpPr>
          <p:nvPr/>
        </p:nvCxnSpPr>
        <p:spPr>
          <a:xfrm>
            <a:off x="4572050" y="3344870"/>
            <a:ext cx="0" cy="334200"/>
          </a:xfrm>
          <a:prstGeom prst="straightConnector1">
            <a:avLst/>
          </a:prstGeom>
          <a:noFill/>
          <a:ln w="19050" cap="flat" cmpd="sng">
            <a:solidFill>
              <a:schemeClr val="dk1"/>
            </a:solidFill>
            <a:prstDash val="solid"/>
            <a:round/>
            <a:headEnd type="none" w="med" len="med"/>
            <a:tailEnd type="none" w="med" len="med"/>
          </a:ln>
        </p:spPr>
      </p:cxnSp>
      <p:sp>
        <p:nvSpPr>
          <p:cNvPr id="5281" name="Google Shape;5281;p121"/>
          <p:cNvSpPr/>
          <p:nvPr/>
        </p:nvSpPr>
        <p:spPr>
          <a:xfrm>
            <a:off x="4384588" y="1695188"/>
            <a:ext cx="374725" cy="298275"/>
          </a:xfrm>
          <a:custGeom>
            <a:avLst/>
            <a:gdLst/>
            <a:ahLst/>
            <a:cxnLst/>
            <a:rect l="l" t="t" r="r" b="b"/>
            <a:pathLst>
              <a:path w="14989" h="11931" extrusionOk="0">
                <a:moveTo>
                  <a:pt x="12241" y="2224"/>
                </a:moveTo>
                <a:lnTo>
                  <a:pt x="12740" y="3901"/>
                </a:lnTo>
                <a:lnTo>
                  <a:pt x="4747" y="3901"/>
                </a:lnTo>
                <a:cubicBezTo>
                  <a:pt x="4622" y="3901"/>
                  <a:pt x="4533" y="3991"/>
                  <a:pt x="4533" y="4115"/>
                </a:cubicBezTo>
                <a:cubicBezTo>
                  <a:pt x="4533" y="4240"/>
                  <a:pt x="4622" y="4330"/>
                  <a:pt x="4747" y="4330"/>
                </a:cubicBezTo>
                <a:lnTo>
                  <a:pt x="13811" y="4330"/>
                </a:lnTo>
                <a:cubicBezTo>
                  <a:pt x="14007" y="4330"/>
                  <a:pt x="14114" y="4098"/>
                  <a:pt x="13989" y="3955"/>
                </a:cubicBezTo>
                <a:lnTo>
                  <a:pt x="13829" y="3759"/>
                </a:lnTo>
                <a:cubicBezTo>
                  <a:pt x="13739" y="3669"/>
                  <a:pt x="13757" y="3527"/>
                  <a:pt x="13847" y="3455"/>
                </a:cubicBezTo>
                <a:cubicBezTo>
                  <a:pt x="13887" y="3423"/>
                  <a:pt x="13938" y="3406"/>
                  <a:pt x="13988" y="3406"/>
                </a:cubicBezTo>
                <a:cubicBezTo>
                  <a:pt x="14050" y="3406"/>
                  <a:pt x="14111" y="3432"/>
                  <a:pt x="14150" y="3491"/>
                </a:cubicBezTo>
                <a:lnTo>
                  <a:pt x="14328" y="3687"/>
                </a:lnTo>
                <a:cubicBezTo>
                  <a:pt x="14685" y="4115"/>
                  <a:pt x="14364" y="4758"/>
                  <a:pt x="13811" y="4758"/>
                </a:cubicBezTo>
                <a:lnTo>
                  <a:pt x="1214" y="4758"/>
                </a:lnTo>
                <a:cubicBezTo>
                  <a:pt x="1053" y="4758"/>
                  <a:pt x="893" y="4704"/>
                  <a:pt x="768" y="4597"/>
                </a:cubicBezTo>
                <a:cubicBezTo>
                  <a:pt x="500" y="4347"/>
                  <a:pt x="482" y="3955"/>
                  <a:pt x="714" y="3687"/>
                </a:cubicBezTo>
                <a:lnTo>
                  <a:pt x="875" y="3491"/>
                </a:lnTo>
                <a:cubicBezTo>
                  <a:pt x="914" y="3432"/>
                  <a:pt x="975" y="3406"/>
                  <a:pt x="1037" y="3406"/>
                </a:cubicBezTo>
                <a:cubicBezTo>
                  <a:pt x="1087" y="3406"/>
                  <a:pt x="1138" y="3423"/>
                  <a:pt x="1178" y="3455"/>
                </a:cubicBezTo>
                <a:cubicBezTo>
                  <a:pt x="1267" y="3527"/>
                  <a:pt x="1285" y="3669"/>
                  <a:pt x="1214" y="3759"/>
                </a:cubicBezTo>
                <a:lnTo>
                  <a:pt x="1036" y="3955"/>
                </a:lnTo>
                <a:cubicBezTo>
                  <a:pt x="982" y="4026"/>
                  <a:pt x="964" y="4115"/>
                  <a:pt x="1000" y="4187"/>
                </a:cubicBezTo>
                <a:cubicBezTo>
                  <a:pt x="1073" y="4318"/>
                  <a:pt x="1170" y="4330"/>
                  <a:pt x="1447" y="4330"/>
                </a:cubicBezTo>
                <a:cubicBezTo>
                  <a:pt x="1508" y="4330"/>
                  <a:pt x="1579" y="4330"/>
                  <a:pt x="1660" y="4330"/>
                </a:cubicBezTo>
                <a:lnTo>
                  <a:pt x="3801" y="4330"/>
                </a:lnTo>
                <a:cubicBezTo>
                  <a:pt x="3926" y="4330"/>
                  <a:pt x="4033" y="4240"/>
                  <a:pt x="4033" y="4115"/>
                </a:cubicBezTo>
                <a:cubicBezTo>
                  <a:pt x="4033" y="3991"/>
                  <a:pt x="3926" y="3901"/>
                  <a:pt x="3801" y="3901"/>
                </a:cubicBezTo>
                <a:lnTo>
                  <a:pt x="2285" y="3901"/>
                </a:lnTo>
                <a:lnTo>
                  <a:pt x="2784" y="2224"/>
                </a:lnTo>
                <a:close/>
                <a:moveTo>
                  <a:pt x="3997" y="5204"/>
                </a:moveTo>
                <a:lnTo>
                  <a:pt x="3997" y="5864"/>
                </a:lnTo>
                <a:lnTo>
                  <a:pt x="2481" y="5864"/>
                </a:lnTo>
                <a:lnTo>
                  <a:pt x="2481" y="5204"/>
                </a:lnTo>
                <a:close/>
                <a:moveTo>
                  <a:pt x="9743" y="5204"/>
                </a:moveTo>
                <a:lnTo>
                  <a:pt x="9743" y="5864"/>
                </a:lnTo>
                <a:lnTo>
                  <a:pt x="5282" y="5864"/>
                </a:lnTo>
                <a:lnTo>
                  <a:pt x="5282" y="5204"/>
                </a:lnTo>
                <a:close/>
                <a:moveTo>
                  <a:pt x="12544" y="5204"/>
                </a:moveTo>
                <a:lnTo>
                  <a:pt x="12544" y="5864"/>
                </a:lnTo>
                <a:lnTo>
                  <a:pt x="11045" y="5864"/>
                </a:lnTo>
                <a:lnTo>
                  <a:pt x="11045" y="5204"/>
                </a:lnTo>
                <a:close/>
                <a:moveTo>
                  <a:pt x="2053" y="5204"/>
                </a:moveTo>
                <a:lnTo>
                  <a:pt x="2053" y="6078"/>
                </a:lnTo>
                <a:lnTo>
                  <a:pt x="2053" y="10628"/>
                </a:lnTo>
                <a:lnTo>
                  <a:pt x="1624" y="10628"/>
                </a:lnTo>
                <a:lnTo>
                  <a:pt x="1624" y="5204"/>
                </a:lnTo>
                <a:close/>
                <a:moveTo>
                  <a:pt x="3997" y="6292"/>
                </a:moveTo>
                <a:lnTo>
                  <a:pt x="3997" y="10628"/>
                </a:lnTo>
                <a:lnTo>
                  <a:pt x="2481" y="10628"/>
                </a:lnTo>
                <a:lnTo>
                  <a:pt x="2481" y="6292"/>
                </a:lnTo>
                <a:close/>
                <a:moveTo>
                  <a:pt x="4854" y="5204"/>
                </a:moveTo>
                <a:lnTo>
                  <a:pt x="4854" y="6078"/>
                </a:lnTo>
                <a:lnTo>
                  <a:pt x="4854" y="10628"/>
                </a:lnTo>
                <a:lnTo>
                  <a:pt x="4426" y="10628"/>
                </a:lnTo>
                <a:lnTo>
                  <a:pt x="4426" y="5204"/>
                </a:lnTo>
                <a:close/>
                <a:moveTo>
                  <a:pt x="9743" y="6292"/>
                </a:moveTo>
                <a:lnTo>
                  <a:pt x="9743" y="10628"/>
                </a:lnTo>
                <a:lnTo>
                  <a:pt x="5282" y="10628"/>
                </a:lnTo>
                <a:lnTo>
                  <a:pt x="5282" y="6292"/>
                </a:lnTo>
                <a:close/>
                <a:moveTo>
                  <a:pt x="10599" y="5204"/>
                </a:moveTo>
                <a:lnTo>
                  <a:pt x="10599" y="6078"/>
                </a:lnTo>
                <a:lnTo>
                  <a:pt x="10599" y="10628"/>
                </a:lnTo>
                <a:lnTo>
                  <a:pt x="10171" y="10628"/>
                </a:lnTo>
                <a:lnTo>
                  <a:pt x="10171" y="5204"/>
                </a:lnTo>
                <a:close/>
                <a:moveTo>
                  <a:pt x="12544" y="6292"/>
                </a:moveTo>
                <a:lnTo>
                  <a:pt x="12544" y="10628"/>
                </a:lnTo>
                <a:lnTo>
                  <a:pt x="11045" y="10628"/>
                </a:lnTo>
                <a:lnTo>
                  <a:pt x="11045" y="6292"/>
                </a:lnTo>
                <a:close/>
                <a:moveTo>
                  <a:pt x="14257" y="11056"/>
                </a:moveTo>
                <a:cubicBezTo>
                  <a:pt x="14382" y="11056"/>
                  <a:pt x="14471" y="11163"/>
                  <a:pt x="14471" y="11288"/>
                </a:cubicBezTo>
                <a:cubicBezTo>
                  <a:pt x="14471" y="11395"/>
                  <a:pt x="14382" y="11502"/>
                  <a:pt x="14257" y="11502"/>
                </a:cubicBezTo>
                <a:lnTo>
                  <a:pt x="768" y="11502"/>
                </a:lnTo>
                <a:cubicBezTo>
                  <a:pt x="643" y="11502"/>
                  <a:pt x="554" y="11395"/>
                  <a:pt x="554" y="11288"/>
                </a:cubicBezTo>
                <a:cubicBezTo>
                  <a:pt x="554" y="11163"/>
                  <a:pt x="643" y="11056"/>
                  <a:pt x="768" y="11056"/>
                </a:cubicBezTo>
                <a:close/>
                <a:moveTo>
                  <a:pt x="2711" y="1"/>
                </a:moveTo>
                <a:cubicBezTo>
                  <a:pt x="2524" y="1"/>
                  <a:pt x="2341" y="78"/>
                  <a:pt x="2213" y="226"/>
                </a:cubicBezTo>
                <a:lnTo>
                  <a:pt x="2053" y="422"/>
                </a:lnTo>
                <a:cubicBezTo>
                  <a:pt x="1678" y="868"/>
                  <a:pt x="1714" y="1528"/>
                  <a:pt x="2160" y="1939"/>
                </a:cubicBezTo>
                <a:cubicBezTo>
                  <a:pt x="2213" y="1992"/>
                  <a:pt x="2302" y="2046"/>
                  <a:pt x="2374" y="2099"/>
                </a:cubicBezTo>
                <a:lnTo>
                  <a:pt x="1838" y="3901"/>
                </a:lnTo>
                <a:lnTo>
                  <a:pt x="1624" y="3901"/>
                </a:lnTo>
                <a:cubicBezTo>
                  <a:pt x="1749" y="3634"/>
                  <a:pt x="1696" y="3313"/>
                  <a:pt x="1464" y="3134"/>
                </a:cubicBezTo>
                <a:cubicBezTo>
                  <a:pt x="1336" y="3031"/>
                  <a:pt x="1184" y="2980"/>
                  <a:pt x="1034" y="2980"/>
                </a:cubicBezTo>
                <a:cubicBezTo>
                  <a:pt x="847" y="2980"/>
                  <a:pt x="664" y="3057"/>
                  <a:pt x="536" y="3206"/>
                </a:cubicBezTo>
                <a:lnTo>
                  <a:pt x="375" y="3402"/>
                </a:lnTo>
                <a:cubicBezTo>
                  <a:pt x="1" y="3848"/>
                  <a:pt x="36" y="4508"/>
                  <a:pt x="482" y="4918"/>
                </a:cubicBezTo>
                <a:cubicBezTo>
                  <a:pt x="679" y="5097"/>
                  <a:pt x="928" y="5186"/>
                  <a:pt x="1196" y="5204"/>
                </a:cubicBezTo>
                <a:lnTo>
                  <a:pt x="1196" y="10628"/>
                </a:lnTo>
                <a:lnTo>
                  <a:pt x="768" y="10628"/>
                </a:lnTo>
                <a:cubicBezTo>
                  <a:pt x="411" y="10628"/>
                  <a:pt x="126" y="10914"/>
                  <a:pt x="126" y="11288"/>
                </a:cubicBezTo>
                <a:cubicBezTo>
                  <a:pt x="126" y="11645"/>
                  <a:pt x="411" y="11931"/>
                  <a:pt x="768" y="11931"/>
                </a:cubicBezTo>
                <a:lnTo>
                  <a:pt x="14257" y="11931"/>
                </a:lnTo>
                <a:cubicBezTo>
                  <a:pt x="14614" y="11931"/>
                  <a:pt x="14917" y="11645"/>
                  <a:pt x="14917" y="11288"/>
                </a:cubicBezTo>
                <a:cubicBezTo>
                  <a:pt x="14917" y="10914"/>
                  <a:pt x="14614" y="10628"/>
                  <a:pt x="14257" y="10628"/>
                </a:cubicBezTo>
                <a:lnTo>
                  <a:pt x="13847" y="10628"/>
                </a:lnTo>
                <a:lnTo>
                  <a:pt x="13847" y="9647"/>
                </a:lnTo>
                <a:cubicBezTo>
                  <a:pt x="13847" y="9540"/>
                  <a:pt x="13739" y="9433"/>
                  <a:pt x="13632" y="9433"/>
                </a:cubicBezTo>
                <a:cubicBezTo>
                  <a:pt x="13508" y="9433"/>
                  <a:pt x="13418" y="9540"/>
                  <a:pt x="13418" y="9647"/>
                </a:cubicBezTo>
                <a:lnTo>
                  <a:pt x="13418" y="10628"/>
                </a:lnTo>
                <a:lnTo>
                  <a:pt x="12972" y="10628"/>
                </a:lnTo>
                <a:lnTo>
                  <a:pt x="12972" y="5204"/>
                </a:lnTo>
                <a:lnTo>
                  <a:pt x="13418" y="5204"/>
                </a:lnTo>
                <a:lnTo>
                  <a:pt x="13418" y="8737"/>
                </a:lnTo>
                <a:cubicBezTo>
                  <a:pt x="13418" y="8844"/>
                  <a:pt x="13508" y="8951"/>
                  <a:pt x="13632" y="8951"/>
                </a:cubicBezTo>
                <a:cubicBezTo>
                  <a:pt x="13739" y="8951"/>
                  <a:pt x="13847" y="8844"/>
                  <a:pt x="13847" y="8737"/>
                </a:cubicBezTo>
                <a:lnTo>
                  <a:pt x="13847" y="5204"/>
                </a:lnTo>
                <a:cubicBezTo>
                  <a:pt x="14257" y="5186"/>
                  <a:pt x="14632" y="4954"/>
                  <a:pt x="14810" y="4562"/>
                </a:cubicBezTo>
                <a:cubicBezTo>
                  <a:pt x="14988" y="4169"/>
                  <a:pt x="14935" y="3723"/>
                  <a:pt x="14649" y="3402"/>
                </a:cubicBezTo>
                <a:lnTo>
                  <a:pt x="14489" y="3206"/>
                </a:lnTo>
                <a:cubicBezTo>
                  <a:pt x="14359" y="3056"/>
                  <a:pt x="14173" y="2973"/>
                  <a:pt x="13985" y="2973"/>
                </a:cubicBezTo>
                <a:cubicBezTo>
                  <a:pt x="13837" y="2973"/>
                  <a:pt x="13687" y="3024"/>
                  <a:pt x="13561" y="3134"/>
                </a:cubicBezTo>
                <a:cubicBezTo>
                  <a:pt x="13347" y="3313"/>
                  <a:pt x="13276" y="3634"/>
                  <a:pt x="13400" y="3901"/>
                </a:cubicBezTo>
                <a:lnTo>
                  <a:pt x="13186" y="3901"/>
                </a:lnTo>
                <a:lnTo>
                  <a:pt x="12651" y="2099"/>
                </a:lnTo>
                <a:cubicBezTo>
                  <a:pt x="12740" y="2046"/>
                  <a:pt x="12812" y="1992"/>
                  <a:pt x="12883" y="1939"/>
                </a:cubicBezTo>
                <a:cubicBezTo>
                  <a:pt x="13311" y="1528"/>
                  <a:pt x="13347" y="868"/>
                  <a:pt x="12972" y="422"/>
                </a:cubicBezTo>
                <a:lnTo>
                  <a:pt x="12812" y="226"/>
                </a:lnTo>
                <a:cubicBezTo>
                  <a:pt x="12683" y="78"/>
                  <a:pt x="12500" y="1"/>
                  <a:pt x="12317" y="1"/>
                </a:cubicBezTo>
                <a:cubicBezTo>
                  <a:pt x="12169" y="1"/>
                  <a:pt x="12021" y="51"/>
                  <a:pt x="11902" y="154"/>
                </a:cubicBezTo>
                <a:cubicBezTo>
                  <a:pt x="11652" y="351"/>
                  <a:pt x="11598" y="672"/>
                  <a:pt x="11723" y="922"/>
                </a:cubicBezTo>
                <a:lnTo>
                  <a:pt x="11224" y="922"/>
                </a:lnTo>
                <a:cubicBezTo>
                  <a:pt x="11099" y="922"/>
                  <a:pt x="11010" y="1011"/>
                  <a:pt x="11010" y="1136"/>
                </a:cubicBezTo>
                <a:cubicBezTo>
                  <a:pt x="11010" y="1261"/>
                  <a:pt x="11099" y="1350"/>
                  <a:pt x="11224" y="1350"/>
                </a:cubicBezTo>
                <a:lnTo>
                  <a:pt x="12134" y="1350"/>
                </a:lnTo>
                <a:cubicBezTo>
                  <a:pt x="12187" y="1350"/>
                  <a:pt x="12259" y="1332"/>
                  <a:pt x="12294" y="1296"/>
                </a:cubicBezTo>
                <a:cubicBezTo>
                  <a:pt x="12383" y="1207"/>
                  <a:pt x="12383" y="1082"/>
                  <a:pt x="12312" y="993"/>
                </a:cubicBezTo>
                <a:lnTo>
                  <a:pt x="12151" y="779"/>
                </a:lnTo>
                <a:cubicBezTo>
                  <a:pt x="12062" y="690"/>
                  <a:pt x="12080" y="565"/>
                  <a:pt x="12169" y="476"/>
                </a:cubicBezTo>
                <a:cubicBezTo>
                  <a:pt x="12207" y="446"/>
                  <a:pt x="12253" y="432"/>
                  <a:pt x="12300" y="432"/>
                </a:cubicBezTo>
                <a:cubicBezTo>
                  <a:pt x="12365" y="432"/>
                  <a:pt x="12431" y="459"/>
                  <a:pt x="12473" y="511"/>
                </a:cubicBezTo>
                <a:lnTo>
                  <a:pt x="12651" y="708"/>
                </a:lnTo>
                <a:cubicBezTo>
                  <a:pt x="12865" y="975"/>
                  <a:pt x="12847" y="1368"/>
                  <a:pt x="12580" y="1618"/>
                </a:cubicBezTo>
                <a:cubicBezTo>
                  <a:pt x="12455" y="1725"/>
                  <a:pt x="12294" y="1796"/>
                  <a:pt x="12134" y="1796"/>
                </a:cubicBezTo>
                <a:lnTo>
                  <a:pt x="2891" y="1796"/>
                </a:lnTo>
                <a:cubicBezTo>
                  <a:pt x="2731" y="1796"/>
                  <a:pt x="2570" y="1725"/>
                  <a:pt x="2445" y="1618"/>
                </a:cubicBezTo>
                <a:cubicBezTo>
                  <a:pt x="2177" y="1368"/>
                  <a:pt x="2160" y="975"/>
                  <a:pt x="2392" y="708"/>
                </a:cubicBezTo>
                <a:lnTo>
                  <a:pt x="2552" y="511"/>
                </a:lnTo>
                <a:cubicBezTo>
                  <a:pt x="2594" y="459"/>
                  <a:pt x="2660" y="432"/>
                  <a:pt x="2725" y="432"/>
                </a:cubicBezTo>
                <a:cubicBezTo>
                  <a:pt x="2772" y="432"/>
                  <a:pt x="2818" y="446"/>
                  <a:pt x="2855" y="476"/>
                </a:cubicBezTo>
                <a:cubicBezTo>
                  <a:pt x="2945" y="565"/>
                  <a:pt x="2963" y="690"/>
                  <a:pt x="2891" y="779"/>
                </a:cubicBezTo>
                <a:lnTo>
                  <a:pt x="2713" y="993"/>
                </a:lnTo>
                <a:cubicBezTo>
                  <a:pt x="2641" y="1082"/>
                  <a:pt x="2641" y="1207"/>
                  <a:pt x="2731" y="1296"/>
                </a:cubicBezTo>
                <a:cubicBezTo>
                  <a:pt x="2784" y="1332"/>
                  <a:pt x="2838" y="1350"/>
                  <a:pt x="2891" y="1350"/>
                </a:cubicBezTo>
                <a:lnTo>
                  <a:pt x="10278" y="1350"/>
                </a:lnTo>
                <a:cubicBezTo>
                  <a:pt x="10403" y="1350"/>
                  <a:pt x="10510" y="1261"/>
                  <a:pt x="10510" y="1136"/>
                </a:cubicBezTo>
                <a:cubicBezTo>
                  <a:pt x="10510" y="1011"/>
                  <a:pt x="10403" y="922"/>
                  <a:pt x="10278" y="922"/>
                </a:cubicBezTo>
                <a:lnTo>
                  <a:pt x="3302" y="922"/>
                </a:lnTo>
                <a:cubicBezTo>
                  <a:pt x="3426" y="672"/>
                  <a:pt x="3373" y="351"/>
                  <a:pt x="3141" y="154"/>
                </a:cubicBezTo>
                <a:cubicBezTo>
                  <a:pt x="3013" y="51"/>
                  <a:pt x="2861" y="1"/>
                  <a:pt x="27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82" name="Google Shape;5282;p121"/>
          <p:cNvGrpSpPr/>
          <p:nvPr/>
        </p:nvGrpSpPr>
        <p:grpSpPr>
          <a:xfrm>
            <a:off x="4428122" y="2731344"/>
            <a:ext cx="288421" cy="449659"/>
            <a:chOff x="2205275" y="2807300"/>
            <a:chExt cx="237775" cy="370700"/>
          </a:xfrm>
        </p:grpSpPr>
        <p:sp>
          <p:nvSpPr>
            <p:cNvPr id="5283" name="Google Shape;5283;p121"/>
            <p:cNvSpPr/>
            <p:nvPr/>
          </p:nvSpPr>
          <p:spPr>
            <a:xfrm>
              <a:off x="2232475" y="2926075"/>
              <a:ext cx="210575" cy="251925"/>
            </a:xfrm>
            <a:custGeom>
              <a:avLst/>
              <a:gdLst/>
              <a:ahLst/>
              <a:cxnLst/>
              <a:rect l="l" t="t" r="r" b="b"/>
              <a:pathLst>
                <a:path w="8423" h="10077" extrusionOk="0">
                  <a:moveTo>
                    <a:pt x="4086" y="6508"/>
                  </a:moveTo>
                  <a:cubicBezTo>
                    <a:pt x="4211" y="6508"/>
                    <a:pt x="4301" y="6615"/>
                    <a:pt x="4301" y="6740"/>
                  </a:cubicBezTo>
                  <a:cubicBezTo>
                    <a:pt x="4301" y="6847"/>
                    <a:pt x="4211" y="6954"/>
                    <a:pt x="4086" y="6954"/>
                  </a:cubicBezTo>
                  <a:lnTo>
                    <a:pt x="3212" y="6954"/>
                  </a:lnTo>
                  <a:cubicBezTo>
                    <a:pt x="3105" y="6954"/>
                    <a:pt x="2998" y="6847"/>
                    <a:pt x="2998" y="6740"/>
                  </a:cubicBezTo>
                  <a:cubicBezTo>
                    <a:pt x="2998" y="6615"/>
                    <a:pt x="3105" y="6508"/>
                    <a:pt x="3212" y="6508"/>
                  </a:cubicBezTo>
                  <a:close/>
                  <a:moveTo>
                    <a:pt x="7682" y="0"/>
                  </a:moveTo>
                  <a:cubicBezTo>
                    <a:pt x="7628" y="0"/>
                    <a:pt x="7575" y="23"/>
                    <a:pt x="7530" y="67"/>
                  </a:cubicBezTo>
                  <a:cubicBezTo>
                    <a:pt x="7441" y="156"/>
                    <a:pt x="7441" y="299"/>
                    <a:pt x="7530" y="371"/>
                  </a:cubicBezTo>
                  <a:lnTo>
                    <a:pt x="7905" y="745"/>
                  </a:lnTo>
                  <a:cubicBezTo>
                    <a:pt x="7940" y="799"/>
                    <a:pt x="7940" y="870"/>
                    <a:pt x="7905" y="906"/>
                  </a:cubicBezTo>
                  <a:lnTo>
                    <a:pt x="3747" y="5063"/>
                  </a:lnTo>
                  <a:cubicBezTo>
                    <a:pt x="3721" y="5090"/>
                    <a:pt x="3689" y="5103"/>
                    <a:pt x="3660" y="5103"/>
                  </a:cubicBezTo>
                  <a:cubicBezTo>
                    <a:pt x="3631" y="5103"/>
                    <a:pt x="3605" y="5090"/>
                    <a:pt x="3587" y="5063"/>
                  </a:cubicBezTo>
                  <a:lnTo>
                    <a:pt x="393" y="1887"/>
                  </a:lnTo>
                  <a:cubicBezTo>
                    <a:pt x="348" y="1843"/>
                    <a:pt x="295" y="1820"/>
                    <a:pt x="241" y="1820"/>
                  </a:cubicBezTo>
                  <a:cubicBezTo>
                    <a:pt x="188" y="1820"/>
                    <a:pt x="134" y="1843"/>
                    <a:pt x="90" y="1887"/>
                  </a:cubicBezTo>
                  <a:cubicBezTo>
                    <a:pt x="0" y="1959"/>
                    <a:pt x="0" y="2101"/>
                    <a:pt x="90" y="2190"/>
                  </a:cubicBezTo>
                  <a:lnTo>
                    <a:pt x="3266" y="5366"/>
                  </a:lnTo>
                  <a:cubicBezTo>
                    <a:pt x="3319" y="5420"/>
                    <a:pt x="3391" y="5456"/>
                    <a:pt x="3444" y="5491"/>
                  </a:cubicBezTo>
                  <a:lnTo>
                    <a:pt x="3444" y="6080"/>
                  </a:lnTo>
                  <a:lnTo>
                    <a:pt x="3212" y="6080"/>
                  </a:lnTo>
                  <a:cubicBezTo>
                    <a:pt x="2855" y="6080"/>
                    <a:pt x="2570" y="6366"/>
                    <a:pt x="2570" y="6740"/>
                  </a:cubicBezTo>
                  <a:cubicBezTo>
                    <a:pt x="2570" y="6919"/>
                    <a:pt x="2641" y="7079"/>
                    <a:pt x="2748" y="7186"/>
                  </a:cubicBezTo>
                  <a:cubicBezTo>
                    <a:pt x="2498" y="7383"/>
                    <a:pt x="2338" y="7686"/>
                    <a:pt x="2338" y="8043"/>
                  </a:cubicBezTo>
                  <a:lnTo>
                    <a:pt x="2338" y="8560"/>
                  </a:lnTo>
                  <a:cubicBezTo>
                    <a:pt x="2338" y="8685"/>
                    <a:pt x="2445" y="8774"/>
                    <a:pt x="2570" y="8774"/>
                  </a:cubicBezTo>
                  <a:cubicBezTo>
                    <a:pt x="2677" y="8774"/>
                    <a:pt x="2784" y="8685"/>
                    <a:pt x="2784" y="8560"/>
                  </a:cubicBezTo>
                  <a:lnTo>
                    <a:pt x="2784" y="8043"/>
                  </a:lnTo>
                  <a:cubicBezTo>
                    <a:pt x="2784" y="7686"/>
                    <a:pt x="3069" y="7383"/>
                    <a:pt x="3426" y="7383"/>
                  </a:cubicBezTo>
                  <a:lnTo>
                    <a:pt x="3890" y="7383"/>
                  </a:lnTo>
                  <a:cubicBezTo>
                    <a:pt x="4247" y="7383"/>
                    <a:pt x="4550" y="7686"/>
                    <a:pt x="4550" y="8043"/>
                  </a:cubicBezTo>
                  <a:lnTo>
                    <a:pt x="4550" y="9649"/>
                  </a:lnTo>
                  <a:lnTo>
                    <a:pt x="3872" y="9649"/>
                  </a:lnTo>
                  <a:lnTo>
                    <a:pt x="3872" y="8703"/>
                  </a:lnTo>
                  <a:cubicBezTo>
                    <a:pt x="3872" y="8578"/>
                    <a:pt x="3783" y="8489"/>
                    <a:pt x="3658" y="8489"/>
                  </a:cubicBezTo>
                  <a:cubicBezTo>
                    <a:pt x="3551" y="8489"/>
                    <a:pt x="3444" y="8578"/>
                    <a:pt x="3444" y="8703"/>
                  </a:cubicBezTo>
                  <a:lnTo>
                    <a:pt x="3444" y="9649"/>
                  </a:lnTo>
                  <a:lnTo>
                    <a:pt x="2784" y="9649"/>
                  </a:lnTo>
                  <a:lnTo>
                    <a:pt x="2784" y="9506"/>
                  </a:lnTo>
                  <a:cubicBezTo>
                    <a:pt x="2784" y="9381"/>
                    <a:pt x="2677" y="9274"/>
                    <a:pt x="2570" y="9274"/>
                  </a:cubicBezTo>
                  <a:cubicBezTo>
                    <a:pt x="2445" y="9274"/>
                    <a:pt x="2338" y="9381"/>
                    <a:pt x="2338" y="9506"/>
                  </a:cubicBezTo>
                  <a:lnTo>
                    <a:pt x="2338" y="9863"/>
                  </a:lnTo>
                  <a:cubicBezTo>
                    <a:pt x="2338" y="9988"/>
                    <a:pt x="2445" y="10077"/>
                    <a:pt x="2570" y="10077"/>
                  </a:cubicBezTo>
                  <a:lnTo>
                    <a:pt x="4764" y="10077"/>
                  </a:lnTo>
                  <a:cubicBezTo>
                    <a:pt x="4889" y="10077"/>
                    <a:pt x="4979" y="9988"/>
                    <a:pt x="4979" y="9863"/>
                  </a:cubicBezTo>
                  <a:lnTo>
                    <a:pt x="4979" y="8043"/>
                  </a:lnTo>
                  <a:cubicBezTo>
                    <a:pt x="4979" y="7686"/>
                    <a:pt x="4818" y="7383"/>
                    <a:pt x="4568" y="7186"/>
                  </a:cubicBezTo>
                  <a:cubicBezTo>
                    <a:pt x="4675" y="7062"/>
                    <a:pt x="4729" y="6901"/>
                    <a:pt x="4729" y="6740"/>
                  </a:cubicBezTo>
                  <a:cubicBezTo>
                    <a:pt x="4729" y="6366"/>
                    <a:pt x="4443" y="6080"/>
                    <a:pt x="4086" y="6080"/>
                  </a:cubicBezTo>
                  <a:lnTo>
                    <a:pt x="3872" y="6080"/>
                  </a:lnTo>
                  <a:lnTo>
                    <a:pt x="3872" y="5491"/>
                  </a:lnTo>
                  <a:cubicBezTo>
                    <a:pt x="3944" y="5456"/>
                    <a:pt x="3997" y="5420"/>
                    <a:pt x="4051" y="5366"/>
                  </a:cubicBezTo>
                  <a:lnTo>
                    <a:pt x="8208" y="1209"/>
                  </a:lnTo>
                  <a:cubicBezTo>
                    <a:pt x="8422" y="995"/>
                    <a:pt x="8422" y="656"/>
                    <a:pt x="8208" y="442"/>
                  </a:cubicBezTo>
                  <a:lnTo>
                    <a:pt x="7833" y="67"/>
                  </a:lnTo>
                  <a:cubicBezTo>
                    <a:pt x="7789" y="23"/>
                    <a:pt x="7735" y="0"/>
                    <a:pt x="7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121"/>
            <p:cNvSpPr/>
            <p:nvPr/>
          </p:nvSpPr>
          <p:spPr>
            <a:xfrm>
              <a:off x="2205275" y="2807300"/>
              <a:ext cx="208775" cy="158725"/>
            </a:xfrm>
            <a:custGeom>
              <a:avLst/>
              <a:gdLst/>
              <a:ahLst/>
              <a:cxnLst/>
              <a:rect l="l" t="t" r="r" b="b"/>
              <a:pathLst>
                <a:path w="8351" h="6349" extrusionOk="0">
                  <a:moveTo>
                    <a:pt x="5174" y="447"/>
                  </a:moveTo>
                  <a:cubicBezTo>
                    <a:pt x="5299" y="447"/>
                    <a:pt x="5389" y="536"/>
                    <a:pt x="5389" y="661"/>
                  </a:cubicBezTo>
                  <a:cubicBezTo>
                    <a:pt x="5389" y="786"/>
                    <a:pt x="5299" y="875"/>
                    <a:pt x="5174" y="875"/>
                  </a:cubicBezTo>
                  <a:lnTo>
                    <a:pt x="4300" y="875"/>
                  </a:lnTo>
                  <a:cubicBezTo>
                    <a:pt x="4193" y="875"/>
                    <a:pt x="4086" y="786"/>
                    <a:pt x="4086" y="661"/>
                  </a:cubicBezTo>
                  <a:cubicBezTo>
                    <a:pt x="4086" y="536"/>
                    <a:pt x="4193" y="447"/>
                    <a:pt x="4300" y="447"/>
                  </a:cubicBezTo>
                  <a:close/>
                  <a:moveTo>
                    <a:pt x="4300" y="1"/>
                  </a:moveTo>
                  <a:cubicBezTo>
                    <a:pt x="3943" y="1"/>
                    <a:pt x="3658" y="304"/>
                    <a:pt x="3658" y="661"/>
                  </a:cubicBezTo>
                  <a:cubicBezTo>
                    <a:pt x="3658" y="946"/>
                    <a:pt x="3854" y="1196"/>
                    <a:pt x="4122" y="1285"/>
                  </a:cubicBezTo>
                  <a:lnTo>
                    <a:pt x="214" y="5193"/>
                  </a:lnTo>
                  <a:cubicBezTo>
                    <a:pt x="0" y="5407"/>
                    <a:pt x="0" y="5746"/>
                    <a:pt x="214" y="5960"/>
                  </a:cubicBezTo>
                  <a:lnTo>
                    <a:pt x="518" y="6281"/>
                  </a:lnTo>
                  <a:cubicBezTo>
                    <a:pt x="562" y="6326"/>
                    <a:pt x="620" y="6348"/>
                    <a:pt x="678" y="6348"/>
                  </a:cubicBezTo>
                  <a:cubicBezTo>
                    <a:pt x="736" y="6348"/>
                    <a:pt x="794" y="6326"/>
                    <a:pt x="839" y="6281"/>
                  </a:cubicBezTo>
                  <a:cubicBezTo>
                    <a:pt x="910" y="6192"/>
                    <a:pt x="910" y="6067"/>
                    <a:pt x="839" y="5978"/>
                  </a:cubicBezTo>
                  <a:lnTo>
                    <a:pt x="518" y="5657"/>
                  </a:lnTo>
                  <a:cubicBezTo>
                    <a:pt x="464" y="5621"/>
                    <a:pt x="464" y="5550"/>
                    <a:pt x="518" y="5496"/>
                  </a:cubicBezTo>
                  <a:lnTo>
                    <a:pt x="4675" y="1339"/>
                  </a:lnTo>
                  <a:cubicBezTo>
                    <a:pt x="4693" y="1321"/>
                    <a:pt x="4719" y="1312"/>
                    <a:pt x="4748" y="1312"/>
                  </a:cubicBezTo>
                  <a:cubicBezTo>
                    <a:pt x="4777" y="1312"/>
                    <a:pt x="4809" y="1321"/>
                    <a:pt x="4835" y="1339"/>
                  </a:cubicBezTo>
                  <a:lnTo>
                    <a:pt x="7958" y="4479"/>
                  </a:lnTo>
                  <a:cubicBezTo>
                    <a:pt x="8003" y="4515"/>
                    <a:pt x="8060" y="4533"/>
                    <a:pt x="8116" y="4533"/>
                  </a:cubicBezTo>
                  <a:cubicBezTo>
                    <a:pt x="8172" y="4533"/>
                    <a:pt x="8226" y="4515"/>
                    <a:pt x="8261" y="4479"/>
                  </a:cubicBezTo>
                  <a:cubicBezTo>
                    <a:pt x="8350" y="4390"/>
                    <a:pt x="8350" y="4247"/>
                    <a:pt x="8261" y="4158"/>
                  </a:cubicBezTo>
                  <a:lnTo>
                    <a:pt x="5371" y="1268"/>
                  </a:lnTo>
                  <a:cubicBezTo>
                    <a:pt x="5638" y="1196"/>
                    <a:pt x="5817" y="946"/>
                    <a:pt x="5817" y="661"/>
                  </a:cubicBezTo>
                  <a:cubicBezTo>
                    <a:pt x="5817" y="304"/>
                    <a:pt x="5531" y="1"/>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121"/>
            <p:cNvSpPr/>
            <p:nvPr/>
          </p:nvSpPr>
          <p:spPr>
            <a:xfrm>
              <a:off x="2255675" y="2880225"/>
              <a:ext cx="136950" cy="133850"/>
            </a:xfrm>
            <a:custGeom>
              <a:avLst/>
              <a:gdLst/>
              <a:ahLst/>
              <a:cxnLst/>
              <a:rect l="l" t="t" r="r" b="b"/>
              <a:pathLst>
                <a:path w="5478" h="5354" extrusionOk="0">
                  <a:moveTo>
                    <a:pt x="1936" y="438"/>
                  </a:moveTo>
                  <a:cubicBezTo>
                    <a:pt x="1990" y="438"/>
                    <a:pt x="2043" y="456"/>
                    <a:pt x="2088" y="492"/>
                  </a:cubicBezTo>
                  <a:cubicBezTo>
                    <a:pt x="2177" y="581"/>
                    <a:pt x="2177" y="706"/>
                    <a:pt x="2088" y="795"/>
                  </a:cubicBezTo>
                  <a:lnTo>
                    <a:pt x="1892" y="991"/>
                  </a:lnTo>
                  <a:lnTo>
                    <a:pt x="1731" y="849"/>
                  </a:lnTo>
                  <a:cubicBezTo>
                    <a:pt x="1660" y="759"/>
                    <a:pt x="1660" y="634"/>
                    <a:pt x="1731" y="545"/>
                  </a:cubicBezTo>
                  <a:lnTo>
                    <a:pt x="1785" y="492"/>
                  </a:lnTo>
                  <a:cubicBezTo>
                    <a:pt x="1829" y="456"/>
                    <a:pt x="1883" y="438"/>
                    <a:pt x="1936" y="438"/>
                  </a:cubicBezTo>
                  <a:close/>
                  <a:moveTo>
                    <a:pt x="3531" y="438"/>
                  </a:moveTo>
                  <a:cubicBezTo>
                    <a:pt x="3587" y="438"/>
                    <a:pt x="3640" y="456"/>
                    <a:pt x="3676" y="492"/>
                  </a:cubicBezTo>
                  <a:lnTo>
                    <a:pt x="3729" y="545"/>
                  </a:lnTo>
                  <a:cubicBezTo>
                    <a:pt x="3819" y="634"/>
                    <a:pt x="3819" y="759"/>
                    <a:pt x="3729" y="849"/>
                  </a:cubicBezTo>
                  <a:lnTo>
                    <a:pt x="3587" y="991"/>
                  </a:lnTo>
                  <a:cubicBezTo>
                    <a:pt x="3551" y="938"/>
                    <a:pt x="3158" y="706"/>
                    <a:pt x="3373" y="492"/>
                  </a:cubicBezTo>
                  <a:cubicBezTo>
                    <a:pt x="3417" y="456"/>
                    <a:pt x="3475" y="438"/>
                    <a:pt x="3531" y="438"/>
                  </a:cubicBezTo>
                  <a:close/>
                  <a:moveTo>
                    <a:pt x="759" y="1616"/>
                  </a:moveTo>
                  <a:cubicBezTo>
                    <a:pt x="812" y="1616"/>
                    <a:pt x="866" y="1634"/>
                    <a:pt x="910" y="1669"/>
                  </a:cubicBezTo>
                  <a:lnTo>
                    <a:pt x="1053" y="1830"/>
                  </a:lnTo>
                  <a:lnTo>
                    <a:pt x="857" y="2026"/>
                  </a:lnTo>
                  <a:cubicBezTo>
                    <a:pt x="812" y="2071"/>
                    <a:pt x="759" y="2093"/>
                    <a:pt x="705" y="2093"/>
                  </a:cubicBezTo>
                  <a:cubicBezTo>
                    <a:pt x="652" y="2093"/>
                    <a:pt x="598" y="2071"/>
                    <a:pt x="553" y="2026"/>
                  </a:cubicBezTo>
                  <a:cubicBezTo>
                    <a:pt x="464" y="1955"/>
                    <a:pt x="464" y="1812"/>
                    <a:pt x="553" y="1723"/>
                  </a:cubicBezTo>
                  <a:lnTo>
                    <a:pt x="607" y="1669"/>
                  </a:lnTo>
                  <a:cubicBezTo>
                    <a:pt x="652" y="1634"/>
                    <a:pt x="705" y="1616"/>
                    <a:pt x="759" y="1616"/>
                  </a:cubicBezTo>
                  <a:close/>
                  <a:moveTo>
                    <a:pt x="4711" y="1616"/>
                  </a:moveTo>
                  <a:cubicBezTo>
                    <a:pt x="4764" y="1616"/>
                    <a:pt x="4818" y="1634"/>
                    <a:pt x="4853" y="1669"/>
                  </a:cubicBezTo>
                  <a:lnTo>
                    <a:pt x="4925" y="1723"/>
                  </a:lnTo>
                  <a:cubicBezTo>
                    <a:pt x="4996" y="1812"/>
                    <a:pt x="4996" y="1955"/>
                    <a:pt x="4925" y="2026"/>
                  </a:cubicBezTo>
                  <a:cubicBezTo>
                    <a:pt x="4880" y="2071"/>
                    <a:pt x="4822" y="2093"/>
                    <a:pt x="4767" y="2093"/>
                  </a:cubicBezTo>
                  <a:cubicBezTo>
                    <a:pt x="4711" y="2093"/>
                    <a:pt x="4657" y="2071"/>
                    <a:pt x="4622" y="2026"/>
                  </a:cubicBezTo>
                  <a:lnTo>
                    <a:pt x="4407" y="1830"/>
                  </a:lnTo>
                  <a:lnTo>
                    <a:pt x="4568" y="1669"/>
                  </a:lnTo>
                  <a:cubicBezTo>
                    <a:pt x="4604" y="1634"/>
                    <a:pt x="4657" y="1616"/>
                    <a:pt x="4711" y="1616"/>
                  </a:cubicBezTo>
                  <a:close/>
                  <a:moveTo>
                    <a:pt x="2730" y="2472"/>
                  </a:moveTo>
                  <a:lnTo>
                    <a:pt x="2944" y="2668"/>
                  </a:lnTo>
                  <a:lnTo>
                    <a:pt x="2730" y="2883"/>
                  </a:lnTo>
                  <a:lnTo>
                    <a:pt x="2516" y="2668"/>
                  </a:lnTo>
                  <a:lnTo>
                    <a:pt x="2730" y="2472"/>
                  </a:lnTo>
                  <a:close/>
                  <a:moveTo>
                    <a:pt x="705" y="3262"/>
                  </a:moveTo>
                  <a:cubicBezTo>
                    <a:pt x="759" y="3262"/>
                    <a:pt x="812" y="3284"/>
                    <a:pt x="857" y="3329"/>
                  </a:cubicBezTo>
                  <a:lnTo>
                    <a:pt x="1053" y="3525"/>
                  </a:lnTo>
                  <a:lnTo>
                    <a:pt x="910" y="3685"/>
                  </a:lnTo>
                  <a:cubicBezTo>
                    <a:pt x="866" y="3721"/>
                    <a:pt x="812" y="3739"/>
                    <a:pt x="759" y="3739"/>
                  </a:cubicBezTo>
                  <a:cubicBezTo>
                    <a:pt x="705" y="3739"/>
                    <a:pt x="652" y="3721"/>
                    <a:pt x="607" y="3685"/>
                  </a:cubicBezTo>
                  <a:lnTo>
                    <a:pt x="553" y="3614"/>
                  </a:lnTo>
                  <a:cubicBezTo>
                    <a:pt x="464" y="3543"/>
                    <a:pt x="464" y="3400"/>
                    <a:pt x="553" y="3329"/>
                  </a:cubicBezTo>
                  <a:cubicBezTo>
                    <a:pt x="598" y="3284"/>
                    <a:pt x="652" y="3262"/>
                    <a:pt x="705" y="3262"/>
                  </a:cubicBezTo>
                  <a:close/>
                  <a:moveTo>
                    <a:pt x="4767" y="3262"/>
                  </a:moveTo>
                  <a:cubicBezTo>
                    <a:pt x="4822" y="3262"/>
                    <a:pt x="4880" y="3284"/>
                    <a:pt x="4925" y="3329"/>
                  </a:cubicBezTo>
                  <a:cubicBezTo>
                    <a:pt x="4996" y="3400"/>
                    <a:pt x="4996" y="3543"/>
                    <a:pt x="4925" y="3614"/>
                  </a:cubicBezTo>
                  <a:cubicBezTo>
                    <a:pt x="4912" y="3627"/>
                    <a:pt x="4813" y="3745"/>
                    <a:pt x="4698" y="3745"/>
                  </a:cubicBezTo>
                  <a:cubicBezTo>
                    <a:pt x="4656" y="3745"/>
                    <a:pt x="4611" y="3729"/>
                    <a:pt x="4568" y="3685"/>
                  </a:cubicBezTo>
                  <a:lnTo>
                    <a:pt x="4407" y="3525"/>
                  </a:lnTo>
                  <a:lnTo>
                    <a:pt x="4622" y="3329"/>
                  </a:lnTo>
                  <a:cubicBezTo>
                    <a:pt x="4657" y="3284"/>
                    <a:pt x="4711" y="3262"/>
                    <a:pt x="4767" y="3262"/>
                  </a:cubicBezTo>
                  <a:close/>
                  <a:moveTo>
                    <a:pt x="1892" y="4363"/>
                  </a:moveTo>
                  <a:lnTo>
                    <a:pt x="2088" y="4560"/>
                  </a:lnTo>
                  <a:cubicBezTo>
                    <a:pt x="2177" y="4649"/>
                    <a:pt x="2177" y="4774"/>
                    <a:pt x="2088" y="4863"/>
                  </a:cubicBezTo>
                  <a:cubicBezTo>
                    <a:pt x="2043" y="4899"/>
                    <a:pt x="1990" y="4917"/>
                    <a:pt x="1936" y="4917"/>
                  </a:cubicBezTo>
                  <a:cubicBezTo>
                    <a:pt x="1883" y="4917"/>
                    <a:pt x="1829" y="4899"/>
                    <a:pt x="1785" y="4863"/>
                  </a:cubicBezTo>
                  <a:lnTo>
                    <a:pt x="1731" y="4810"/>
                  </a:lnTo>
                  <a:cubicBezTo>
                    <a:pt x="1660" y="4720"/>
                    <a:pt x="1660" y="4578"/>
                    <a:pt x="1731" y="4506"/>
                  </a:cubicBezTo>
                  <a:lnTo>
                    <a:pt x="1892" y="4363"/>
                  </a:lnTo>
                  <a:close/>
                  <a:moveTo>
                    <a:pt x="3587" y="4363"/>
                  </a:moveTo>
                  <a:lnTo>
                    <a:pt x="3729" y="4506"/>
                  </a:lnTo>
                  <a:cubicBezTo>
                    <a:pt x="3819" y="4578"/>
                    <a:pt x="3819" y="4720"/>
                    <a:pt x="3729" y="4810"/>
                  </a:cubicBezTo>
                  <a:lnTo>
                    <a:pt x="3676" y="4863"/>
                  </a:lnTo>
                  <a:cubicBezTo>
                    <a:pt x="3640" y="4899"/>
                    <a:pt x="3587" y="4917"/>
                    <a:pt x="3531" y="4917"/>
                  </a:cubicBezTo>
                  <a:cubicBezTo>
                    <a:pt x="3475" y="4917"/>
                    <a:pt x="3417" y="4899"/>
                    <a:pt x="3373" y="4863"/>
                  </a:cubicBezTo>
                  <a:cubicBezTo>
                    <a:pt x="3337" y="4810"/>
                    <a:pt x="3319" y="4756"/>
                    <a:pt x="3319" y="4703"/>
                  </a:cubicBezTo>
                  <a:cubicBezTo>
                    <a:pt x="3319" y="4649"/>
                    <a:pt x="3337" y="4595"/>
                    <a:pt x="3390" y="4560"/>
                  </a:cubicBezTo>
                  <a:lnTo>
                    <a:pt x="3587" y="4363"/>
                  </a:lnTo>
                  <a:close/>
                  <a:moveTo>
                    <a:pt x="1936" y="1"/>
                  </a:moveTo>
                  <a:cubicBezTo>
                    <a:pt x="1771" y="1"/>
                    <a:pt x="1606" y="63"/>
                    <a:pt x="1481" y="188"/>
                  </a:cubicBezTo>
                  <a:lnTo>
                    <a:pt x="1428" y="242"/>
                  </a:lnTo>
                  <a:cubicBezTo>
                    <a:pt x="1178" y="492"/>
                    <a:pt x="1178" y="902"/>
                    <a:pt x="1428" y="1152"/>
                  </a:cubicBezTo>
                  <a:lnTo>
                    <a:pt x="1731" y="1455"/>
                  </a:lnTo>
                  <a:lnTo>
                    <a:pt x="2427" y="2151"/>
                  </a:lnTo>
                  <a:lnTo>
                    <a:pt x="2213" y="2365"/>
                  </a:lnTo>
                  <a:lnTo>
                    <a:pt x="1214" y="1366"/>
                  </a:lnTo>
                  <a:cubicBezTo>
                    <a:pt x="1089" y="1241"/>
                    <a:pt x="924" y="1179"/>
                    <a:pt x="759" y="1179"/>
                  </a:cubicBezTo>
                  <a:cubicBezTo>
                    <a:pt x="594" y="1179"/>
                    <a:pt x="429" y="1241"/>
                    <a:pt x="304" y="1366"/>
                  </a:cubicBezTo>
                  <a:lnTo>
                    <a:pt x="250" y="1419"/>
                  </a:lnTo>
                  <a:cubicBezTo>
                    <a:pt x="0" y="1669"/>
                    <a:pt x="0" y="2080"/>
                    <a:pt x="250" y="2329"/>
                  </a:cubicBezTo>
                  <a:cubicBezTo>
                    <a:pt x="375" y="2463"/>
                    <a:pt x="540" y="2530"/>
                    <a:pt x="705" y="2530"/>
                  </a:cubicBezTo>
                  <a:cubicBezTo>
                    <a:pt x="870" y="2530"/>
                    <a:pt x="1035" y="2463"/>
                    <a:pt x="1160" y="2329"/>
                  </a:cubicBezTo>
                  <a:lnTo>
                    <a:pt x="1356" y="2133"/>
                  </a:lnTo>
                  <a:lnTo>
                    <a:pt x="1909" y="2668"/>
                  </a:lnTo>
                  <a:lnTo>
                    <a:pt x="1356" y="3222"/>
                  </a:lnTo>
                  <a:lnTo>
                    <a:pt x="1160" y="3025"/>
                  </a:lnTo>
                  <a:cubicBezTo>
                    <a:pt x="1033" y="2889"/>
                    <a:pt x="864" y="2822"/>
                    <a:pt x="697" y="2822"/>
                  </a:cubicBezTo>
                  <a:cubicBezTo>
                    <a:pt x="534" y="2822"/>
                    <a:pt x="373" y="2885"/>
                    <a:pt x="250" y="3007"/>
                  </a:cubicBezTo>
                  <a:cubicBezTo>
                    <a:pt x="0" y="3275"/>
                    <a:pt x="0" y="3685"/>
                    <a:pt x="250" y="3935"/>
                  </a:cubicBezTo>
                  <a:lnTo>
                    <a:pt x="304" y="3989"/>
                  </a:lnTo>
                  <a:cubicBezTo>
                    <a:pt x="429" y="4114"/>
                    <a:pt x="594" y="4176"/>
                    <a:pt x="759" y="4176"/>
                  </a:cubicBezTo>
                  <a:cubicBezTo>
                    <a:pt x="924" y="4176"/>
                    <a:pt x="1089" y="4114"/>
                    <a:pt x="1214" y="3989"/>
                  </a:cubicBezTo>
                  <a:lnTo>
                    <a:pt x="2213" y="2990"/>
                  </a:lnTo>
                  <a:lnTo>
                    <a:pt x="2427" y="3204"/>
                  </a:lnTo>
                  <a:lnTo>
                    <a:pt x="1731" y="3900"/>
                  </a:lnTo>
                  <a:lnTo>
                    <a:pt x="1428" y="4203"/>
                  </a:lnTo>
                  <a:cubicBezTo>
                    <a:pt x="1178" y="4453"/>
                    <a:pt x="1178" y="4863"/>
                    <a:pt x="1428" y="5113"/>
                  </a:cubicBezTo>
                  <a:lnTo>
                    <a:pt x="1481" y="5166"/>
                  </a:lnTo>
                  <a:cubicBezTo>
                    <a:pt x="1606" y="5291"/>
                    <a:pt x="1771" y="5354"/>
                    <a:pt x="1936" y="5354"/>
                  </a:cubicBezTo>
                  <a:cubicBezTo>
                    <a:pt x="2101" y="5354"/>
                    <a:pt x="2266" y="5291"/>
                    <a:pt x="2391" y="5166"/>
                  </a:cubicBezTo>
                  <a:cubicBezTo>
                    <a:pt x="2641" y="4917"/>
                    <a:pt x="2641" y="4506"/>
                    <a:pt x="2391" y="4256"/>
                  </a:cubicBezTo>
                  <a:lnTo>
                    <a:pt x="2195" y="4042"/>
                  </a:lnTo>
                  <a:lnTo>
                    <a:pt x="2730" y="3507"/>
                  </a:lnTo>
                  <a:lnTo>
                    <a:pt x="3283" y="4042"/>
                  </a:lnTo>
                  <a:lnTo>
                    <a:pt x="3069" y="4256"/>
                  </a:lnTo>
                  <a:cubicBezTo>
                    <a:pt x="2819" y="4506"/>
                    <a:pt x="2819" y="4917"/>
                    <a:pt x="3069" y="5166"/>
                  </a:cubicBezTo>
                  <a:cubicBezTo>
                    <a:pt x="3194" y="5291"/>
                    <a:pt x="3359" y="5354"/>
                    <a:pt x="3524" y="5354"/>
                  </a:cubicBezTo>
                  <a:cubicBezTo>
                    <a:pt x="3689" y="5354"/>
                    <a:pt x="3854" y="5291"/>
                    <a:pt x="3979" y="5166"/>
                  </a:cubicBezTo>
                  <a:lnTo>
                    <a:pt x="4051" y="5113"/>
                  </a:lnTo>
                  <a:cubicBezTo>
                    <a:pt x="4300" y="4863"/>
                    <a:pt x="4300" y="4453"/>
                    <a:pt x="4051" y="4203"/>
                  </a:cubicBezTo>
                  <a:lnTo>
                    <a:pt x="3034" y="3204"/>
                  </a:lnTo>
                  <a:lnTo>
                    <a:pt x="3248" y="2990"/>
                  </a:lnTo>
                  <a:lnTo>
                    <a:pt x="4247" y="3989"/>
                  </a:lnTo>
                  <a:cubicBezTo>
                    <a:pt x="4381" y="4114"/>
                    <a:pt x="4550" y="4176"/>
                    <a:pt x="4717" y="4176"/>
                  </a:cubicBezTo>
                  <a:cubicBezTo>
                    <a:pt x="4885" y="4176"/>
                    <a:pt x="5050" y="4114"/>
                    <a:pt x="5175" y="3989"/>
                  </a:cubicBezTo>
                  <a:lnTo>
                    <a:pt x="5228" y="3935"/>
                  </a:lnTo>
                  <a:cubicBezTo>
                    <a:pt x="5478" y="3685"/>
                    <a:pt x="5478" y="3275"/>
                    <a:pt x="5228" y="3007"/>
                  </a:cubicBezTo>
                  <a:cubicBezTo>
                    <a:pt x="5105" y="2885"/>
                    <a:pt x="4944" y="2822"/>
                    <a:pt x="4780" y="2822"/>
                  </a:cubicBezTo>
                  <a:cubicBezTo>
                    <a:pt x="4610" y="2822"/>
                    <a:pt x="4437" y="2889"/>
                    <a:pt x="4300" y="3025"/>
                  </a:cubicBezTo>
                  <a:lnTo>
                    <a:pt x="4104" y="3222"/>
                  </a:lnTo>
                  <a:lnTo>
                    <a:pt x="3569" y="2668"/>
                  </a:lnTo>
                  <a:lnTo>
                    <a:pt x="4104" y="2133"/>
                  </a:lnTo>
                  <a:lnTo>
                    <a:pt x="4300" y="2329"/>
                  </a:lnTo>
                  <a:cubicBezTo>
                    <a:pt x="4434" y="2463"/>
                    <a:pt x="4604" y="2530"/>
                    <a:pt x="4771" y="2530"/>
                  </a:cubicBezTo>
                  <a:cubicBezTo>
                    <a:pt x="4938" y="2530"/>
                    <a:pt x="5103" y="2463"/>
                    <a:pt x="5228" y="2329"/>
                  </a:cubicBezTo>
                  <a:cubicBezTo>
                    <a:pt x="5478" y="2080"/>
                    <a:pt x="5478" y="1669"/>
                    <a:pt x="5228" y="1419"/>
                  </a:cubicBezTo>
                  <a:lnTo>
                    <a:pt x="5175" y="1366"/>
                  </a:lnTo>
                  <a:cubicBezTo>
                    <a:pt x="5050" y="1241"/>
                    <a:pt x="4885" y="1179"/>
                    <a:pt x="4717" y="1179"/>
                  </a:cubicBezTo>
                  <a:cubicBezTo>
                    <a:pt x="4550" y="1179"/>
                    <a:pt x="4381" y="1241"/>
                    <a:pt x="4247" y="1366"/>
                  </a:cubicBezTo>
                  <a:lnTo>
                    <a:pt x="3248" y="2365"/>
                  </a:lnTo>
                  <a:lnTo>
                    <a:pt x="3034" y="2151"/>
                  </a:lnTo>
                  <a:lnTo>
                    <a:pt x="4051" y="1152"/>
                  </a:lnTo>
                  <a:cubicBezTo>
                    <a:pt x="4300" y="902"/>
                    <a:pt x="4300" y="492"/>
                    <a:pt x="4051" y="242"/>
                  </a:cubicBezTo>
                  <a:lnTo>
                    <a:pt x="3979" y="188"/>
                  </a:lnTo>
                  <a:cubicBezTo>
                    <a:pt x="3854" y="63"/>
                    <a:pt x="3689" y="1"/>
                    <a:pt x="3524" y="1"/>
                  </a:cubicBezTo>
                  <a:cubicBezTo>
                    <a:pt x="3359" y="1"/>
                    <a:pt x="3194" y="63"/>
                    <a:pt x="3069" y="188"/>
                  </a:cubicBezTo>
                  <a:cubicBezTo>
                    <a:pt x="2819" y="438"/>
                    <a:pt x="2819" y="849"/>
                    <a:pt x="3069" y="1098"/>
                  </a:cubicBezTo>
                  <a:lnTo>
                    <a:pt x="3283" y="1312"/>
                  </a:lnTo>
                  <a:lnTo>
                    <a:pt x="2730" y="1848"/>
                  </a:lnTo>
                  <a:lnTo>
                    <a:pt x="2195" y="1312"/>
                  </a:lnTo>
                  <a:lnTo>
                    <a:pt x="2391" y="1098"/>
                  </a:lnTo>
                  <a:cubicBezTo>
                    <a:pt x="2641" y="849"/>
                    <a:pt x="2641" y="438"/>
                    <a:pt x="2391" y="188"/>
                  </a:cubicBezTo>
                  <a:cubicBezTo>
                    <a:pt x="2266" y="63"/>
                    <a:pt x="2101" y="1"/>
                    <a:pt x="1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86" name="Google Shape;5286;p121"/>
          <p:cNvSpPr/>
          <p:nvPr/>
        </p:nvSpPr>
        <p:spPr>
          <a:xfrm>
            <a:off x="4387213" y="3887450"/>
            <a:ext cx="370250" cy="370250"/>
          </a:xfrm>
          <a:custGeom>
            <a:avLst/>
            <a:gdLst/>
            <a:ahLst/>
            <a:cxnLst/>
            <a:rect l="l" t="t" r="r" b="b"/>
            <a:pathLst>
              <a:path w="14810" h="14810" extrusionOk="0">
                <a:moveTo>
                  <a:pt x="874" y="1160"/>
                </a:moveTo>
                <a:lnTo>
                  <a:pt x="874" y="1588"/>
                </a:lnTo>
                <a:lnTo>
                  <a:pt x="643" y="1588"/>
                </a:lnTo>
                <a:cubicBezTo>
                  <a:pt x="518" y="1588"/>
                  <a:pt x="428" y="1499"/>
                  <a:pt x="428" y="1374"/>
                </a:cubicBezTo>
                <a:cubicBezTo>
                  <a:pt x="428" y="1249"/>
                  <a:pt x="518" y="1160"/>
                  <a:pt x="643" y="1160"/>
                </a:cubicBezTo>
                <a:close/>
                <a:moveTo>
                  <a:pt x="1535" y="1160"/>
                </a:moveTo>
                <a:lnTo>
                  <a:pt x="1535" y="1588"/>
                </a:lnTo>
                <a:lnTo>
                  <a:pt x="1303" y="1588"/>
                </a:lnTo>
                <a:lnTo>
                  <a:pt x="1303" y="1160"/>
                </a:lnTo>
                <a:close/>
                <a:moveTo>
                  <a:pt x="13507" y="1160"/>
                </a:moveTo>
                <a:lnTo>
                  <a:pt x="13507" y="1588"/>
                </a:lnTo>
                <a:lnTo>
                  <a:pt x="13275" y="1588"/>
                </a:lnTo>
                <a:lnTo>
                  <a:pt x="13275" y="1160"/>
                </a:lnTo>
                <a:close/>
                <a:moveTo>
                  <a:pt x="14167" y="1160"/>
                </a:moveTo>
                <a:cubicBezTo>
                  <a:pt x="14292" y="1160"/>
                  <a:pt x="14381" y="1249"/>
                  <a:pt x="14381" y="1374"/>
                </a:cubicBezTo>
                <a:cubicBezTo>
                  <a:pt x="14381" y="1499"/>
                  <a:pt x="14292" y="1588"/>
                  <a:pt x="14167" y="1588"/>
                </a:cubicBezTo>
                <a:lnTo>
                  <a:pt x="13935" y="1588"/>
                </a:lnTo>
                <a:lnTo>
                  <a:pt x="13935" y="1160"/>
                </a:lnTo>
                <a:close/>
                <a:moveTo>
                  <a:pt x="874" y="13221"/>
                </a:moveTo>
                <a:lnTo>
                  <a:pt x="874" y="13668"/>
                </a:lnTo>
                <a:lnTo>
                  <a:pt x="643" y="13668"/>
                </a:lnTo>
                <a:cubicBezTo>
                  <a:pt x="518" y="13668"/>
                  <a:pt x="428" y="13561"/>
                  <a:pt x="428" y="13436"/>
                </a:cubicBezTo>
                <a:cubicBezTo>
                  <a:pt x="428" y="13329"/>
                  <a:pt x="518" y="13221"/>
                  <a:pt x="643" y="13221"/>
                </a:cubicBezTo>
                <a:close/>
                <a:moveTo>
                  <a:pt x="1535" y="13221"/>
                </a:moveTo>
                <a:lnTo>
                  <a:pt x="1535" y="13668"/>
                </a:lnTo>
                <a:lnTo>
                  <a:pt x="1303" y="13668"/>
                </a:lnTo>
                <a:lnTo>
                  <a:pt x="1303" y="13221"/>
                </a:lnTo>
                <a:close/>
                <a:moveTo>
                  <a:pt x="13507" y="13221"/>
                </a:moveTo>
                <a:lnTo>
                  <a:pt x="13507" y="13668"/>
                </a:lnTo>
                <a:lnTo>
                  <a:pt x="13275" y="13668"/>
                </a:lnTo>
                <a:lnTo>
                  <a:pt x="13275" y="13221"/>
                </a:lnTo>
                <a:close/>
                <a:moveTo>
                  <a:pt x="14167" y="13221"/>
                </a:moveTo>
                <a:cubicBezTo>
                  <a:pt x="14292" y="13221"/>
                  <a:pt x="14381" y="13329"/>
                  <a:pt x="14381" y="13436"/>
                </a:cubicBezTo>
                <a:cubicBezTo>
                  <a:pt x="14381" y="13561"/>
                  <a:pt x="14292" y="13668"/>
                  <a:pt x="14167" y="13668"/>
                </a:cubicBezTo>
                <a:lnTo>
                  <a:pt x="13935" y="13668"/>
                </a:lnTo>
                <a:lnTo>
                  <a:pt x="13935" y="13221"/>
                </a:lnTo>
                <a:close/>
                <a:moveTo>
                  <a:pt x="1767" y="0"/>
                </a:moveTo>
                <a:cubicBezTo>
                  <a:pt x="1642" y="0"/>
                  <a:pt x="1535" y="89"/>
                  <a:pt x="1535" y="214"/>
                </a:cubicBezTo>
                <a:lnTo>
                  <a:pt x="1535" y="714"/>
                </a:lnTo>
                <a:lnTo>
                  <a:pt x="1303" y="714"/>
                </a:lnTo>
                <a:lnTo>
                  <a:pt x="1303" y="642"/>
                </a:lnTo>
                <a:cubicBezTo>
                  <a:pt x="1303" y="535"/>
                  <a:pt x="1214" y="428"/>
                  <a:pt x="1089" y="428"/>
                </a:cubicBezTo>
                <a:cubicBezTo>
                  <a:pt x="982" y="428"/>
                  <a:pt x="874" y="535"/>
                  <a:pt x="874" y="642"/>
                </a:cubicBezTo>
                <a:lnTo>
                  <a:pt x="874" y="714"/>
                </a:lnTo>
                <a:lnTo>
                  <a:pt x="643" y="714"/>
                </a:lnTo>
                <a:cubicBezTo>
                  <a:pt x="286" y="714"/>
                  <a:pt x="0" y="1017"/>
                  <a:pt x="0" y="1374"/>
                </a:cubicBezTo>
                <a:cubicBezTo>
                  <a:pt x="0" y="1731"/>
                  <a:pt x="286" y="2016"/>
                  <a:pt x="643" y="2016"/>
                </a:cubicBezTo>
                <a:lnTo>
                  <a:pt x="874" y="2016"/>
                </a:lnTo>
                <a:lnTo>
                  <a:pt x="874" y="2088"/>
                </a:lnTo>
                <a:cubicBezTo>
                  <a:pt x="874" y="2213"/>
                  <a:pt x="982" y="2320"/>
                  <a:pt x="1089" y="2320"/>
                </a:cubicBezTo>
                <a:cubicBezTo>
                  <a:pt x="1214" y="2320"/>
                  <a:pt x="1303" y="2213"/>
                  <a:pt x="1303" y="2088"/>
                </a:cubicBezTo>
                <a:lnTo>
                  <a:pt x="1303" y="2016"/>
                </a:lnTo>
                <a:lnTo>
                  <a:pt x="1535" y="2016"/>
                </a:lnTo>
                <a:lnTo>
                  <a:pt x="1535" y="2534"/>
                </a:lnTo>
                <a:cubicBezTo>
                  <a:pt x="1535" y="2641"/>
                  <a:pt x="1642" y="2748"/>
                  <a:pt x="1767" y="2748"/>
                </a:cubicBezTo>
                <a:lnTo>
                  <a:pt x="2266" y="2748"/>
                </a:lnTo>
                <a:lnTo>
                  <a:pt x="2266" y="3694"/>
                </a:lnTo>
                <a:cubicBezTo>
                  <a:pt x="2266" y="3818"/>
                  <a:pt x="2355" y="3908"/>
                  <a:pt x="2480" y="3908"/>
                </a:cubicBezTo>
                <a:cubicBezTo>
                  <a:pt x="2605" y="3908"/>
                  <a:pt x="2694" y="3818"/>
                  <a:pt x="2694" y="3694"/>
                </a:cubicBezTo>
                <a:lnTo>
                  <a:pt x="2694" y="2748"/>
                </a:lnTo>
                <a:lnTo>
                  <a:pt x="12115" y="2748"/>
                </a:lnTo>
                <a:lnTo>
                  <a:pt x="12115" y="12062"/>
                </a:lnTo>
                <a:lnTo>
                  <a:pt x="2694" y="12062"/>
                </a:lnTo>
                <a:lnTo>
                  <a:pt x="2694" y="4621"/>
                </a:lnTo>
                <a:cubicBezTo>
                  <a:pt x="2694" y="4496"/>
                  <a:pt x="2605" y="4407"/>
                  <a:pt x="2480" y="4407"/>
                </a:cubicBezTo>
                <a:cubicBezTo>
                  <a:pt x="2355" y="4407"/>
                  <a:pt x="2266" y="4496"/>
                  <a:pt x="2266" y="4621"/>
                </a:cubicBezTo>
                <a:lnTo>
                  <a:pt x="2266" y="12062"/>
                </a:lnTo>
                <a:lnTo>
                  <a:pt x="1767" y="12062"/>
                </a:lnTo>
                <a:cubicBezTo>
                  <a:pt x="1642" y="12062"/>
                  <a:pt x="1535" y="12169"/>
                  <a:pt x="1535" y="12276"/>
                </a:cubicBezTo>
                <a:lnTo>
                  <a:pt x="1535" y="12793"/>
                </a:lnTo>
                <a:lnTo>
                  <a:pt x="1303" y="12793"/>
                </a:lnTo>
                <a:lnTo>
                  <a:pt x="1303" y="12722"/>
                </a:lnTo>
                <a:cubicBezTo>
                  <a:pt x="1303" y="12597"/>
                  <a:pt x="1214" y="12508"/>
                  <a:pt x="1089" y="12508"/>
                </a:cubicBezTo>
                <a:cubicBezTo>
                  <a:pt x="982" y="12508"/>
                  <a:pt x="874" y="12597"/>
                  <a:pt x="874" y="12722"/>
                </a:cubicBezTo>
                <a:lnTo>
                  <a:pt x="874" y="12793"/>
                </a:lnTo>
                <a:lnTo>
                  <a:pt x="643" y="12793"/>
                </a:lnTo>
                <a:cubicBezTo>
                  <a:pt x="286" y="12793"/>
                  <a:pt x="0" y="13079"/>
                  <a:pt x="0" y="13436"/>
                </a:cubicBezTo>
                <a:cubicBezTo>
                  <a:pt x="0" y="13792"/>
                  <a:pt x="286" y="14096"/>
                  <a:pt x="643" y="14096"/>
                </a:cubicBezTo>
                <a:lnTo>
                  <a:pt x="874" y="14096"/>
                </a:lnTo>
                <a:lnTo>
                  <a:pt x="874" y="14167"/>
                </a:lnTo>
                <a:cubicBezTo>
                  <a:pt x="874" y="14292"/>
                  <a:pt x="982" y="14381"/>
                  <a:pt x="1089" y="14381"/>
                </a:cubicBezTo>
                <a:cubicBezTo>
                  <a:pt x="1214" y="14381"/>
                  <a:pt x="1303" y="14292"/>
                  <a:pt x="1303" y="14167"/>
                </a:cubicBezTo>
                <a:lnTo>
                  <a:pt x="1303" y="14096"/>
                </a:lnTo>
                <a:lnTo>
                  <a:pt x="1535" y="14096"/>
                </a:lnTo>
                <a:lnTo>
                  <a:pt x="1535" y="14595"/>
                </a:lnTo>
                <a:cubicBezTo>
                  <a:pt x="1535" y="14720"/>
                  <a:pt x="1642" y="14809"/>
                  <a:pt x="1767" y="14809"/>
                </a:cubicBezTo>
                <a:lnTo>
                  <a:pt x="3694" y="14809"/>
                </a:lnTo>
                <a:cubicBezTo>
                  <a:pt x="3801" y="14809"/>
                  <a:pt x="3908" y="14720"/>
                  <a:pt x="3908" y="14595"/>
                </a:cubicBezTo>
                <a:cubicBezTo>
                  <a:pt x="3908" y="14488"/>
                  <a:pt x="3801" y="14381"/>
                  <a:pt x="3694" y="14381"/>
                </a:cubicBezTo>
                <a:lnTo>
                  <a:pt x="1981" y="14381"/>
                </a:lnTo>
                <a:lnTo>
                  <a:pt x="1981" y="12508"/>
                </a:lnTo>
                <a:lnTo>
                  <a:pt x="12829" y="12508"/>
                </a:lnTo>
                <a:lnTo>
                  <a:pt x="12829" y="14381"/>
                </a:lnTo>
                <a:lnTo>
                  <a:pt x="4639" y="14381"/>
                </a:lnTo>
                <a:cubicBezTo>
                  <a:pt x="4514" y="14381"/>
                  <a:pt x="4407" y="14488"/>
                  <a:pt x="4407" y="14595"/>
                </a:cubicBezTo>
                <a:cubicBezTo>
                  <a:pt x="4407" y="14720"/>
                  <a:pt x="4514" y="14809"/>
                  <a:pt x="4639" y="14809"/>
                </a:cubicBezTo>
                <a:lnTo>
                  <a:pt x="13043" y="14809"/>
                </a:lnTo>
                <a:cubicBezTo>
                  <a:pt x="13168" y="14809"/>
                  <a:pt x="13275" y="14720"/>
                  <a:pt x="13275" y="14595"/>
                </a:cubicBezTo>
                <a:lnTo>
                  <a:pt x="13275" y="14096"/>
                </a:lnTo>
                <a:lnTo>
                  <a:pt x="13507" y="14096"/>
                </a:lnTo>
                <a:lnTo>
                  <a:pt x="13507" y="14167"/>
                </a:lnTo>
                <a:cubicBezTo>
                  <a:pt x="13507" y="14292"/>
                  <a:pt x="13596" y="14381"/>
                  <a:pt x="13721" y="14381"/>
                </a:cubicBezTo>
                <a:cubicBezTo>
                  <a:pt x="13828" y="14381"/>
                  <a:pt x="13935" y="14292"/>
                  <a:pt x="13935" y="14167"/>
                </a:cubicBezTo>
                <a:lnTo>
                  <a:pt x="13935" y="14096"/>
                </a:lnTo>
                <a:lnTo>
                  <a:pt x="14167" y="14096"/>
                </a:lnTo>
                <a:cubicBezTo>
                  <a:pt x="14524" y="14096"/>
                  <a:pt x="14810" y="13792"/>
                  <a:pt x="14810" y="13436"/>
                </a:cubicBezTo>
                <a:cubicBezTo>
                  <a:pt x="14810" y="13079"/>
                  <a:pt x="14524" y="12793"/>
                  <a:pt x="14167" y="12793"/>
                </a:cubicBezTo>
                <a:lnTo>
                  <a:pt x="13935" y="12793"/>
                </a:lnTo>
                <a:lnTo>
                  <a:pt x="13935" y="12722"/>
                </a:lnTo>
                <a:cubicBezTo>
                  <a:pt x="13935" y="12597"/>
                  <a:pt x="13828" y="12508"/>
                  <a:pt x="13721" y="12508"/>
                </a:cubicBezTo>
                <a:cubicBezTo>
                  <a:pt x="13596" y="12508"/>
                  <a:pt x="13507" y="12597"/>
                  <a:pt x="13507" y="12722"/>
                </a:cubicBezTo>
                <a:lnTo>
                  <a:pt x="13507" y="12793"/>
                </a:lnTo>
                <a:lnTo>
                  <a:pt x="13275" y="12793"/>
                </a:lnTo>
                <a:lnTo>
                  <a:pt x="13275" y="12276"/>
                </a:lnTo>
                <a:cubicBezTo>
                  <a:pt x="13275" y="12169"/>
                  <a:pt x="13168" y="12062"/>
                  <a:pt x="13043" y="12062"/>
                </a:cubicBezTo>
                <a:lnTo>
                  <a:pt x="12544" y="12062"/>
                </a:lnTo>
                <a:lnTo>
                  <a:pt x="12544" y="2748"/>
                </a:lnTo>
                <a:lnTo>
                  <a:pt x="13043" y="2748"/>
                </a:lnTo>
                <a:cubicBezTo>
                  <a:pt x="13168" y="2748"/>
                  <a:pt x="13275" y="2641"/>
                  <a:pt x="13275" y="2534"/>
                </a:cubicBezTo>
                <a:lnTo>
                  <a:pt x="13275" y="2016"/>
                </a:lnTo>
                <a:lnTo>
                  <a:pt x="13507" y="2016"/>
                </a:lnTo>
                <a:lnTo>
                  <a:pt x="13507" y="2088"/>
                </a:lnTo>
                <a:cubicBezTo>
                  <a:pt x="13507" y="2213"/>
                  <a:pt x="13596" y="2320"/>
                  <a:pt x="13721" y="2320"/>
                </a:cubicBezTo>
                <a:cubicBezTo>
                  <a:pt x="13828" y="2320"/>
                  <a:pt x="13935" y="2213"/>
                  <a:pt x="13935" y="2088"/>
                </a:cubicBezTo>
                <a:lnTo>
                  <a:pt x="13935" y="2016"/>
                </a:lnTo>
                <a:lnTo>
                  <a:pt x="14167" y="2016"/>
                </a:lnTo>
                <a:cubicBezTo>
                  <a:pt x="14524" y="2016"/>
                  <a:pt x="14810" y="1731"/>
                  <a:pt x="14810" y="1374"/>
                </a:cubicBezTo>
                <a:cubicBezTo>
                  <a:pt x="14810" y="1017"/>
                  <a:pt x="14524" y="714"/>
                  <a:pt x="14167" y="714"/>
                </a:cubicBezTo>
                <a:lnTo>
                  <a:pt x="13935" y="714"/>
                </a:lnTo>
                <a:lnTo>
                  <a:pt x="13935" y="642"/>
                </a:lnTo>
                <a:cubicBezTo>
                  <a:pt x="13935" y="535"/>
                  <a:pt x="13828" y="428"/>
                  <a:pt x="13721" y="428"/>
                </a:cubicBezTo>
                <a:cubicBezTo>
                  <a:pt x="13596" y="428"/>
                  <a:pt x="13507" y="535"/>
                  <a:pt x="13507" y="642"/>
                </a:cubicBezTo>
                <a:lnTo>
                  <a:pt x="13507" y="714"/>
                </a:lnTo>
                <a:lnTo>
                  <a:pt x="13275" y="714"/>
                </a:lnTo>
                <a:lnTo>
                  <a:pt x="13275" y="214"/>
                </a:lnTo>
                <a:cubicBezTo>
                  <a:pt x="13275" y="89"/>
                  <a:pt x="13168" y="0"/>
                  <a:pt x="13043" y="0"/>
                </a:cubicBezTo>
                <a:lnTo>
                  <a:pt x="11116" y="0"/>
                </a:lnTo>
                <a:cubicBezTo>
                  <a:pt x="10991" y="0"/>
                  <a:pt x="10902" y="89"/>
                  <a:pt x="10902" y="214"/>
                </a:cubicBezTo>
                <a:cubicBezTo>
                  <a:pt x="10902" y="339"/>
                  <a:pt x="10991" y="428"/>
                  <a:pt x="11116" y="428"/>
                </a:cubicBezTo>
                <a:lnTo>
                  <a:pt x="12829" y="428"/>
                </a:lnTo>
                <a:lnTo>
                  <a:pt x="12829" y="2320"/>
                </a:lnTo>
                <a:lnTo>
                  <a:pt x="1981" y="2320"/>
                </a:lnTo>
                <a:lnTo>
                  <a:pt x="1981" y="428"/>
                </a:lnTo>
                <a:lnTo>
                  <a:pt x="10171" y="428"/>
                </a:lnTo>
                <a:cubicBezTo>
                  <a:pt x="10295" y="428"/>
                  <a:pt x="10402" y="339"/>
                  <a:pt x="10402" y="214"/>
                </a:cubicBezTo>
                <a:cubicBezTo>
                  <a:pt x="10402" y="89"/>
                  <a:pt x="10295" y="0"/>
                  <a:pt x="10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267"/>
                                        </p:tgtEl>
                                        <p:attrNameLst>
                                          <p:attrName>style.visibility</p:attrName>
                                        </p:attrNameLst>
                                      </p:cBhvr>
                                      <p:to>
                                        <p:strVal val="visible"/>
                                      </p:to>
                                    </p:set>
                                    <p:animEffect transition="in" filter="fade">
                                      <p:cBhvr>
                                        <p:cTn id="7" dur="1000"/>
                                        <p:tgtEl>
                                          <p:spTgt spid="5267"/>
                                        </p:tgtEl>
                                      </p:cBhvr>
                                    </p:animEffect>
                                  </p:childTnLst>
                                </p:cTn>
                              </p:par>
                              <p:par>
                                <p:cTn id="8" presetID="10" presetClass="entr" presetSubtype="0" fill="hold" nodeType="withEffect">
                                  <p:stCondLst>
                                    <p:cond delay="0"/>
                                  </p:stCondLst>
                                  <p:childTnLst>
                                    <p:set>
                                      <p:cBhvr>
                                        <p:cTn id="9" dur="1" fill="hold">
                                          <p:stCondLst>
                                            <p:cond delay="0"/>
                                          </p:stCondLst>
                                        </p:cTn>
                                        <p:tgtEl>
                                          <p:spTgt spid="5268"/>
                                        </p:tgtEl>
                                        <p:attrNameLst>
                                          <p:attrName>style.visibility</p:attrName>
                                        </p:attrNameLst>
                                      </p:cBhvr>
                                      <p:to>
                                        <p:strVal val="visible"/>
                                      </p:to>
                                    </p:set>
                                    <p:animEffect transition="in" filter="fade">
                                      <p:cBhvr>
                                        <p:cTn id="10" dur="1000"/>
                                        <p:tgtEl>
                                          <p:spTgt spid="5268"/>
                                        </p:tgtEl>
                                      </p:cBhvr>
                                    </p:animEffect>
                                  </p:childTnLst>
                                </p:cTn>
                              </p:par>
                              <p:par>
                                <p:cTn id="11" presetID="10" presetClass="entr" presetSubtype="0" fill="hold" nodeType="withEffect">
                                  <p:stCondLst>
                                    <p:cond delay="0"/>
                                  </p:stCondLst>
                                  <p:childTnLst>
                                    <p:set>
                                      <p:cBhvr>
                                        <p:cTn id="12" dur="1" fill="hold">
                                          <p:stCondLst>
                                            <p:cond delay="0"/>
                                          </p:stCondLst>
                                        </p:cTn>
                                        <p:tgtEl>
                                          <p:spTgt spid="5269"/>
                                        </p:tgtEl>
                                        <p:attrNameLst>
                                          <p:attrName>style.visibility</p:attrName>
                                        </p:attrNameLst>
                                      </p:cBhvr>
                                      <p:to>
                                        <p:strVal val="visible"/>
                                      </p:to>
                                    </p:set>
                                    <p:animEffect transition="in" filter="fade">
                                      <p:cBhvr>
                                        <p:cTn id="13" dur="1000"/>
                                        <p:tgtEl>
                                          <p:spTgt spid="5269"/>
                                        </p:tgtEl>
                                      </p:cBhvr>
                                    </p:animEffect>
                                  </p:childTnLst>
                                </p:cTn>
                              </p:par>
                            </p:childTnLst>
                          </p:cTn>
                        </p:par>
                        <p:par>
                          <p:cTn id="14" fill="hold">
                            <p:stCondLst>
                              <p:cond delay="1000"/>
                            </p:stCondLst>
                            <p:childTnLst>
                              <p:par>
                                <p:cTn id="15" presetID="10" presetClass="entr" presetSubtype="0" fill="hold" nodeType="afterEffect">
                                  <p:stCondLst>
                                    <p:cond delay="0"/>
                                  </p:stCondLst>
                                  <p:childTnLst>
                                    <p:set>
                                      <p:cBhvr>
                                        <p:cTn id="16" dur="1" fill="hold">
                                          <p:stCondLst>
                                            <p:cond delay="0"/>
                                          </p:stCondLst>
                                        </p:cTn>
                                        <p:tgtEl>
                                          <p:spTgt spid="5270"/>
                                        </p:tgtEl>
                                        <p:attrNameLst>
                                          <p:attrName>style.visibility</p:attrName>
                                        </p:attrNameLst>
                                      </p:cBhvr>
                                      <p:to>
                                        <p:strVal val="visible"/>
                                      </p:to>
                                    </p:set>
                                    <p:animEffect transition="in" filter="fade">
                                      <p:cBhvr>
                                        <p:cTn id="17" dur="1000"/>
                                        <p:tgtEl>
                                          <p:spTgt spid="5270"/>
                                        </p:tgtEl>
                                      </p:cBhvr>
                                    </p:animEffect>
                                  </p:childTnLst>
                                </p:cTn>
                              </p:par>
                              <p:par>
                                <p:cTn id="18" presetID="10" presetClass="entr" presetSubtype="0" fill="hold" nodeType="withEffect">
                                  <p:stCondLst>
                                    <p:cond delay="0"/>
                                  </p:stCondLst>
                                  <p:childTnLst>
                                    <p:set>
                                      <p:cBhvr>
                                        <p:cTn id="19" dur="1" fill="hold">
                                          <p:stCondLst>
                                            <p:cond delay="0"/>
                                          </p:stCondLst>
                                        </p:cTn>
                                        <p:tgtEl>
                                          <p:spTgt spid="5271"/>
                                        </p:tgtEl>
                                        <p:attrNameLst>
                                          <p:attrName>style.visibility</p:attrName>
                                        </p:attrNameLst>
                                      </p:cBhvr>
                                      <p:to>
                                        <p:strVal val="visible"/>
                                      </p:to>
                                    </p:set>
                                    <p:animEffect transition="in" filter="fade">
                                      <p:cBhvr>
                                        <p:cTn id="20" dur="1000"/>
                                        <p:tgtEl>
                                          <p:spTgt spid="5271"/>
                                        </p:tgtEl>
                                      </p:cBhvr>
                                    </p:animEffect>
                                  </p:childTnLst>
                                </p:cTn>
                              </p:par>
                              <p:par>
                                <p:cTn id="21" presetID="10" presetClass="entr" presetSubtype="0" fill="hold" nodeType="withEffect">
                                  <p:stCondLst>
                                    <p:cond delay="0"/>
                                  </p:stCondLst>
                                  <p:childTnLst>
                                    <p:set>
                                      <p:cBhvr>
                                        <p:cTn id="22" dur="1" fill="hold">
                                          <p:stCondLst>
                                            <p:cond delay="0"/>
                                          </p:stCondLst>
                                        </p:cTn>
                                        <p:tgtEl>
                                          <p:spTgt spid="5272"/>
                                        </p:tgtEl>
                                        <p:attrNameLst>
                                          <p:attrName>style.visibility</p:attrName>
                                        </p:attrNameLst>
                                      </p:cBhvr>
                                      <p:to>
                                        <p:strVal val="visible"/>
                                      </p:to>
                                    </p:set>
                                    <p:animEffect transition="in" filter="fade">
                                      <p:cBhvr>
                                        <p:cTn id="23" dur="1000"/>
                                        <p:tgtEl>
                                          <p:spTgt spid="5272"/>
                                        </p:tgtEl>
                                      </p:cBhvr>
                                    </p:animEffect>
                                  </p:childTnLst>
                                </p:cTn>
                              </p:par>
                            </p:childTnLst>
                          </p:cTn>
                        </p:par>
                        <p:par>
                          <p:cTn id="24" fill="hold">
                            <p:stCondLst>
                              <p:cond delay="2000"/>
                            </p:stCondLst>
                            <p:childTnLst>
                              <p:par>
                                <p:cTn id="25" presetID="10" presetClass="entr" presetSubtype="0" fill="hold" nodeType="afterEffect">
                                  <p:stCondLst>
                                    <p:cond delay="0"/>
                                  </p:stCondLst>
                                  <p:childTnLst>
                                    <p:set>
                                      <p:cBhvr>
                                        <p:cTn id="26" dur="1" fill="hold">
                                          <p:stCondLst>
                                            <p:cond delay="0"/>
                                          </p:stCondLst>
                                        </p:cTn>
                                        <p:tgtEl>
                                          <p:spTgt spid="5273"/>
                                        </p:tgtEl>
                                        <p:attrNameLst>
                                          <p:attrName>style.visibility</p:attrName>
                                        </p:attrNameLst>
                                      </p:cBhvr>
                                      <p:to>
                                        <p:strVal val="visible"/>
                                      </p:to>
                                    </p:set>
                                    <p:animEffect transition="in" filter="fade">
                                      <p:cBhvr>
                                        <p:cTn id="27" dur="1000"/>
                                        <p:tgtEl>
                                          <p:spTgt spid="5273"/>
                                        </p:tgtEl>
                                      </p:cBhvr>
                                    </p:animEffect>
                                  </p:childTnLst>
                                </p:cTn>
                              </p:par>
                              <p:par>
                                <p:cTn id="28" presetID="10" presetClass="entr" presetSubtype="0" fill="hold" nodeType="withEffect">
                                  <p:stCondLst>
                                    <p:cond delay="0"/>
                                  </p:stCondLst>
                                  <p:childTnLst>
                                    <p:set>
                                      <p:cBhvr>
                                        <p:cTn id="29" dur="1" fill="hold">
                                          <p:stCondLst>
                                            <p:cond delay="0"/>
                                          </p:stCondLst>
                                        </p:cTn>
                                        <p:tgtEl>
                                          <p:spTgt spid="5274"/>
                                        </p:tgtEl>
                                        <p:attrNameLst>
                                          <p:attrName>style.visibility</p:attrName>
                                        </p:attrNameLst>
                                      </p:cBhvr>
                                      <p:to>
                                        <p:strVal val="visible"/>
                                      </p:to>
                                    </p:set>
                                    <p:animEffect transition="in" filter="fade">
                                      <p:cBhvr>
                                        <p:cTn id="30" dur="1000"/>
                                        <p:tgtEl>
                                          <p:spTgt spid="5274"/>
                                        </p:tgtEl>
                                      </p:cBhvr>
                                    </p:animEffect>
                                  </p:childTnLst>
                                </p:cTn>
                              </p:par>
                              <p:par>
                                <p:cTn id="31" presetID="10" presetClass="entr" presetSubtype="0" fill="hold" nodeType="withEffect">
                                  <p:stCondLst>
                                    <p:cond delay="0"/>
                                  </p:stCondLst>
                                  <p:childTnLst>
                                    <p:set>
                                      <p:cBhvr>
                                        <p:cTn id="32" dur="1" fill="hold">
                                          <p:stCondLst>
                                            <p:cond delay="0"/>
                                          </p:stCondLst>
                                        </p:cTn>
                                        <p:tgtEl>
                                          <p:spTgt spid="5275"/>
                                        </p:tgtEl>
                                        <p:attrNameLst>
                                          <p:attrName>style.visibility</p:attrName>
                                        </p:attrNameLst>
                                      </p:cBhvr>
                                      <p:to>
                                        <p:strVal val="visible"/>
                                      </p:to>
                                    </p:set>
                                    <p:animEffect transition="in" filter="fade">
                                      <p:cBhvr>
                                        <p:cTn id="33" dur="1000"/>
                                        <p:tgtEl>
                                          <p:spTgt spid="52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Shape 5290"/>
        <p:cNvGrpSpPr/>
        <p:nvPr/>
      </p:nvGrpSpPr>
      <p:grpSpPr>
        <a:xfrm>
          <a:off x="0" y="0"/>
          <a:ext cx="0" cy="0"/>
          <a:chOff x="0" y="0"/>
          <a:chExt cx="0" cy="0"/>
        </a:xfrm>
      </p:grpSpPr>
      <p:sp>
        <p:nvSpPr>
          <p:cNvPr id="5291" name="Google Shape;5291;p122"/>
          <p:cNvSpPr/>
          <p:nvPr/>
        </p:nvSpPr>
        <p:spPr>
          <a:xfrm>
            <a:off x="3756450" y="2134138"/>
            <a:ext cx="1631100" cy="1631100"/>
          </a:xfrm>
          <a:prstGeom prst="teardrop">
            <a:avLst>
              <a:gd name="adj" fmla="val 71500"/>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122"/>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HOW TO PLAN THE FESTIVITIES</a:t>
            </a:r>
            <a:endParaRPr/>
          </a:p>
        </p:txBody>
      </p:sp>
      <p:sp>
        <p:nvSpPr>
          <p:cNvPr id="5293" name="Google Shape;5293;p122"/>
          <p:cNvSpPr/>
          <p:nvPr/>
        </p:nvSpPr>
        <p:spPr>
          <a:xfrm>
            <a:off x="4153468" y="1533115"/>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122"/>
          <p:cNvSpPr/>
          <p:nvPr/>
        </p:nvSpPr>
        <p:spPr>
          <a:xfrm>
            <a:off x="5139225" y="2515793"/>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122"/>
          <p:cNvSpPr/>
          <p:nvPr/>
        </p:nvSpPr>
        <p:spPr>
          <a:xfrm>
            <a:off x="4137932" y="3489135"/>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122"/>
          <p:cNvSpPr/>
          <p:nvPr/>
        </p:nvSpPr>
        <p:spPr>
          <a:xfrm>
            <a:off x="3167700" y="2490929"/>
            <a:ext cx="852600" cy="852600"/>
          </a:xfrm>
          <a:prstGeom prst="teardrop">
            <a:avLst>
              <a:gd name="adj" fmla="val 715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122"/>
          <p:cNvSpPr txBox="1"/>
          <p:nvPr/>
        </p:nvSpPr>
        <p:spPr>
          <a:xfrm>
            <a:off x="6090239" y="2077022"/>
            <a:ext cx="1810800" cy="484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1"/>
                </a:solidFill>
                <a:latin typeface="Roboto"/>
                <a:ea typeface="Roboto"/>
                <a:cs typeface="Roboto"/>
                <a:sym typeface="Roboto"/>
              </a:rPr>
              <a:t>Mars is actually a very cold place</a:t>
            </a:r>
            <a:endParaRPr>
              <a:solidFill>
                <a:srgbClr val="242424"/>
              </a:solidFill>
              <a:latin typeface="Anaheim"/>
              <a:ea typeface="Anaheim"/>
              <a:cs typeface="Anaheim"/>
              <a:sym typeface="Anaheim"/>
            </a:endParaRPr>
          </a:p>
        </p:txBody>
      </p:sp>
      <p:sp>
        <p:nvSpPr>
          <p:cNvPr id="5298" name="Google Shape;5298;p122"/>
          <p:cNvSpPr txBox="1"/>
          <p:nvPr/>
        </p:nvSpPr>
        <p:spPr>
          <a:xfrm>
            <a:off x="6090239" y="3906168"/>
            <a:ext cx="1810800" cy="484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1"/>
                </a:solidFill>
                <a:latin typeface="Roboto"/>
                <a:ea typeface="Roboto"/>
                <a:cs typeface="Roboto"/>
                <a:sym typeface="Roboto"/>
              </a:rPr>
              <a:t>Neptune is very far away from us</a:t>
            </a:r>
            <a:endParaRPr>
              <a:solidFill>
                <a:schemeClr val="dk1"/>
              </a:solidFill>
              <a:latin typeface="Roboto"/>
              <a:ea typeface="Roboto"/>
              <a:cs typeface="Roboto"/>
              <a:sym typeface="Roboto"/>
            </a:endParaRPr>
          </a:p>
        </p:txBody>
      </p:sp>
      <p:sp>
        <p:nvSpPr>
          <p:cNvPr id="5299" name="Google Shape;5299;p122"/>
          <p:cNvSpPr txBox="1"/>
          <p:nvPr/>
        </p:nvSpPr>
        <p:spPr>
          <a:xfrm>
            <a:off x="5974750" y="1490500"/>
            <a:ext cx="1926300" cy="5277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800">
                <a:solidFill>
                  <a:schemeClr val="lt2"/>
                </a:solidFill>
                <a:latin typeface="Abril Fatface"/>
                <a:ea typeface="Abril Fatface"/>
                <a:cs typeface="Abril Fatface"/>
                <a:sym typeface="Abril Fatface"/>
              </a:rPr>
              <a:t>DINNER</a:t>
            </a:r>
            <a:endParaRPr sz="2800">
              <a:solidFill>
                <a:schemeClr val="lt2"/>
              </a:solidFill>
              <a:latin typeface="Abril Fatface"/>
              <a:ea typeface="Abril Fatface"/>
              <a:cs typeface="Abril Fatface"/>
              <a:sym typeface="Abril Fatface"/>
            </a:endParaRPr>
          </a:p>
        </p:txBody>
      </p:sp>
      <p:sp>
        <p:nvSpPr>
          <p:cNvPr id="5300" name="Google Shape;5300;p122"/>
          <p:cNvSpPr txBox="1"/>
          <p:nvPr/>
        </p:nvSpPr>
        <p:spPr>
          <a:xfrm>
            <a:off x="5974750" y="3319625"/>
            <a:ext cx="1926300" cy="5277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800">
                <a:solidFill>
                  <a:schemeClr val="lt2"/>
                </a:solidFill>
                <a:latin typeface="Abril Fatface"/>
                <a:ea typeface="Abril Fatface"/>
                <a:cs typeface="Abril Fatface"/>
                <a:sym typeface="Abril Fatface"/>
              </a:rPr>
              <a:t>DANCES</a:t>
            </a:r>
            <a:endParaRPr sz="2800">
              <a:solidFill>
                <a:schemeClr val="lt2"/>
              </a:solidFill>
              <a:latin typeface="Abril Fatface"/>
              <a:ea typeface="Abril Fatface"/>
              <a:cs typeface="Abril Fatface"/>
              <a:sym typeface="Abril Fatface"/>
            </a:endParaRPr>
          </a:p>
        </p:txBody>
      </p:sp>
      <p:sp>
        <p:nvSpPr>
          <p:cNvPr id="5301" name="Google Shape;5301;p122"/>
          <p:cNvSpPr txBox="1"/>
          <p:nvPr/>
        </p:nvSpPr>
        <p:spPr>
          <a:xfrm>
            <a:off x="1245225" y="1495975"/>
            <a:ext cx="1926300" cy="527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800">
                <a:solidFill>
                  <a:schemeClr val="lt2"/>
                </a:solidFill>
                <a:latin typeface="Abril Fatface"/>
                <a:ea typeface="Abril Fatface"/>
                <a:cs typeface="Abril Fatface"/>
                <a:sym typeface="Abril Fatface"/>
              </a:rPr>
              <a:t>WORSHIP</a:t>
            </a:r>
            <a:endParaRPr sz="2800">
              <a:solidFill>
                <a:schemeClr val="lt2"/>
              </a:solidFill>
              <a:latin typeface="Abril Fatface"/>
              <a:ea typeface="Abril Fatface"/>
              <a:cs typeface="Abril Fatface"/>
              <a:sym typeface="Abril Fatface"/>
            </a:endParaRPr>
          </a:p>
        </p:txBody>
      </p:sp>
      <p:sp>
        <p:nvSpPr>
          <p:cNvPr id="5302" name="Google Shape;5302;p122"/>
          <p:cNvSpPr txBox="1"/>
          <p:nvPr/>
        </p:nvSpPr>
        <p:spPr>
          <a:xfrm>
            <a:off x="1245218" y="2082507"/>
            <a:ext cx="18108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Roboto"/>
                <a:ea typeface="Roboto"/>
                <a:cs typeface="Roboto"/>
                <a:sym typeface="Roboto"/>
              </a:rPr>
              <a:t>Jupiter is the biggest planet</a:t>
            </a:r>
            <a:endParaRPr>
              <a:solidFill>
                <a:srgbClr val="242424"/>
              </a:solidFill>
              <a:latin typeface="Anaheim"/>
              <a:ea typeface="Anaheim"/>
              <a:cs typeface="Anaheim"/>
              <a:sym typeface="Anaheim"/>
            </a:endParaRPr>
          </a:p>
        </p:txBody>
      </p:sp>
      <p:sp>
        <p:nvSpPr>
          <p:cNvPr id="5303" name="Google Shape;5303;p122"/>
          <p:cNvSpPr txBox="1"/>
          <p:nvPr/>
        </p:nvSpPr>
        <p:spPr>
          <a:xfrm>
            <a:off x="1242900" y="3314150"/>
            <a:ext cx="1926300" cy="527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800">
                <a:solidFill>
                  <a:schemeClr val="lt2"/>
                </a:solidFill>
                <a:latin typeface="Abril Fatface"/>
                <a:ea typeface="Abril Fatface"/>
                <a:cs typeface="Abril Fatface"/>
                <a:sym typeface="Abril Fatface"/>
              </a:rPr>
              <a:t>PETARDS</a:t>
            </a:r>
            <a:endParaRPr sz="2800">
              <a:solidFill>
                <a:schemeClr val="lt2"/>
              </a:solidFill>
              <a:latin typeface="Abril Fatface"/>
              <a:ea typeface="Abril Fatface"/>
              <a:cs typeface="Abril Fatface"/>
              <a:sym typeface="Abril Fatface"/>
            </a:endParaRPr>
          </a:p>
        </p:txBody>
      </p:sp>
      <p:sp>
        <p:nvSpPr>
          <p:cNvPr id="5304" name="Google Shape;5304;p122"/>
          <p:cNvSpPr txBox="1"/>
          <p:nvPr/>
        </p:nvSpPr>
        <p:spPr>
          <a:xfrm>
            <a:off x="1242911" y="3900682"/>
            <a:ext cx="18108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Roboto"/>
                <a:ea typeface="Roboto"/>
                <a:cs typeface="Roboto"/>
                <a:sym typeface="Roboto"/>
              </a:rPr>
              <a:t>Earth is the planet that harbors life</a:t>
            </a:r>
            <a:endParaRPr>
              <a:solidFill>
                <a:srgbClr val="242424"/>
              </a:solidFill>
              <a:latin typeface="Anaheim"/>
              <a:ea typeface="Anaheim"/>
              <a:cs typeface="Anaheim"/>
              <a:sym typeface="Anaheim"/>
            </a:endParaRPr>
          </a:p>
        </p:txBody>
      </p:sp>
      <p:cxnSp>
        <p:nvCxnSpPr>
          <p:cNvPr id="5305" name="Google Shape;5305;p122"/>
          <p:cNvCxnSpPr/>
          <p:nvPr/>
        </p:nvCxnSpPr>
        <p:spPr>
          <a:xfrm>
            <a:off x="6403150" y="3855225"/>
            <a:ext cx="1421700" cy="0"/>
          </a:xfrm>
          <a:prstGeom prst="straightConnector1">
            <a:avLst/>
          </a:prstGeom>
          <a:noFill/>
          <a:ln w="19050" cap="flat" cmpd="sng">
            <a:solidFill>
              <a:schemeClr val="dk1"/>
            </a:solidFill>
            <a:prstDash val="solid"/>
            <a:round/>
            <a:headEnd type="none" w="med" len="med"/>
            <a:tailEnd type="none" w="med" len="med"/>
          </a:ln>
        </p:spPr>
      </p:cxnSp>
      <p:cxnSp>
        <p:nvCxnSpPr>
          <p:cNvPr id="5306" name="Google Shape;5306;p122"/>
          <p:cNvCxnSpPr/>
          <p:nvPr/>
        </p:nvCxnSpPr>
        <p:spPr>
          <a:xfrm>
            <a:off x="6446410" y="2023175"/>
            <a:ext cx="1378500" cy="0"/>
          </a:xfrm>
          <a:prstGeom prst="straightConnector1">
            <a:avLst/>
          </a:prstGeom>
          <a:noFill/>
          <a:ln w="19050" cap="flat" cmpd="sng">
            <a:solidFill>
              <a:schemeClr val="dk1"/>
            </a:solidFill>
            <a:prstDash val="solid"/>
            <a:round/>
            <a:headEnd type="none" w="med" len="med"/>
            <a:tailEnd type="none" w="med" len="med"/>
          </a:ln>
        </p:spPr>
      </p:cxnSp>
      <p:cxnSp>
        <p:nvCxnSpPr>
          <p:cNvPr id="5307" name="Google Shape;5307;p122"/>
          <p:cNvCxnSpPr/>
          <p:nvPr/>
        </p:nvCxnSpPr>
        <p:spPr>
          <a:xfrm>
            <a:off x="1321418" y="2031582"/>
            <a:ext cx="1671300" cy="0"/>
          </a:xfrm>
          <a:prstGeom prst="straightConnector1">
            <a:avLst/>
          </a:prstGeom>
          <a:noFill/>
          <a:ln w="19050" cap="flat" cmpd="sng">
            <a:solidFill>
              <a:schemeClr val="dk1"/>
            </a:solidFill>
            <a:prstDash val="solid"/>
            <a:round/>
            <a:headEnd type="none" w="med" len="med"/>
            <a:tailEnd type="none" w="med" len="med"/>
          </a:ln>
        </p:spPr>
      </p:cxnSp>
      <p:cxnSp>
        <p:nvCxnSpPr>
          <p:cNvPr id="5308" name="Google Shape;5308;p122"/>
          <p:cNvCxnSpPr/>
          <p:nvPr/>
        </p:nvCxnSpPr>
        <p:spPr>
          <a:xfrm>
            <a:off x="1319111" y="3854607"/>
            <a:ext cx="1660500" cy="0"/>
          </a:xfrm>
          <a:prstGeom prst="straightConnector1">
            <a:avLst/>
          </a:prstGeom>
          <a:noFill/>
          <a:ln w="19050" cap="flat" cmpd="sng">
            <a:solidFill>
              <a:schemeClr val="dk1"/>
            </a:solidFill>
            <a:prstDash val="solid"/>
            <a:round/>
            <a:headEnd type="none" w="med" len="med"/>
            <a:tailEnd type="none" w="med" len="med"/>
          </a:ln>
        </p:spPr>
      </p:cxnSp>
      <p:grpSp>
        <p:nvGrpSpPr>
          <p:cNvPr id="5309" name="Google Shape;5309;p122"/>
          <p:cNvGrpSpPr/>
          <p:nvPr/>
        </p:nvGrpSpPr>
        <p:grpSpPr>
          <a:xfrm>
            <a:off x="4276073" y="3612964"/>
            <a:ext cx="559929" cy="565745"/>
            <a:chOff x="1220775" y="238300"/>
            <a:chExt cx="5165400" cy="5219050"/>
          </a:xfrm>
        </p:grpSpPr>
        <p:sp>
          <p:nvSpPr>
            <p:cNvPr id="5310" name="Google Shape;5310;p122"/>
            <p:cNvSpPr/>
            <p:nvPr/>
          </p:nvSpPr>
          <p:spPr>
            <a:xfrm>
              <a:off x="4728225" y="238300"/>
              <a:ext cx="608400" cy="756625"/>
            </a:xfrm>
            <a:custGeom>
              <a:avLst/>
              <a:gdLst/>
              <a:ahLst/>
              <a:cxnLst/>
              <a:rect l="l" t="t" r="r" b="b"/>
              <a:pathLst>
                <a:path w="24336" h="30265" extrusionOk="0">
                  <a:moveTo>
                    <a:pt x="12136" y="9061"/>
                  </a:moveTo>
                  <a:cubicBezTo>
                    <a:pt x="13636" y="11051"/>
                    <a:pt x="15202" y="13139"/>
                    <a:pt x="16735" y="15161"/>
                  </a:cubicBezTo>
                  <a:cubicBezTo>
                    <a:pt x="15234" y="17151"/>
                    <a:pt x="13669" y="19206"/>
                    <a:pt x="12136" y="21261"/>
                  </a:cubicBezTo>
                  <a:cubicBezTo>
                    <a:pt x="10602" y="19206"/>
                    <a:pt x="9037" y="17184"/>
                    <a:pt x="7536" y="15161"/>
                  </a:cubicBezTo>
                  <a:cubicBezTo>
                    <a:pt x="9037" y="13139"/>
                    <a:pt x="10570" y="11116"/>
                    <a:pt x="12136" y="9061"/>
                  </a:cubicBezTo>
                  <a:close/>
                  <a:moveTo>
                    <a:pt x="12128" y="0"/>
                  </a:moveTo>
                  <a:cubicBezTo>
                    <a:pt x="11706" y="0"/>
                    <a:pt x="11282" y="79"/>
                    <a:pt x="10896" y="221"/>
                  </a:cubicBezTo>
                  <a:cubicBezTo>
                    <a:pt x="10863" y="221"/>
                    <a:pt x="10863" y="254"/>
                    <a:pt x="10831" y="254"/>
                  </a:cubicBezTo>
                  <a:cubicBezTo>
                    <a:pt x="9689" y="645"/>
                    <a:pt x="8841" y="1591"/>
                    <a:pt x="8384" y="2700"/>
                  </a:cubicBezTo>
                  <a:cubicBezTo>
                    <a:pt x="7079" y="5734"/>
                    <a:pt x="5220" y="8376"/>
                    <a:pt x="3002" y="10823"/>
                  </a:cubicBezTo>
                  <a:cubicBezTo>
                    <a:pt x="2545" y="11345"/>
                    <a:pt x="2023" y="11867"/>
                    <a:pt x="1534" y="12389"/>
                  </a:cubicBezTo>
                  <a:cubicBezTo>
                    <a:pt x="34" y="13987"/>
                    <a:pt x="1" y="16238"/>
                    <a:pt x="1469" y="17869"/>
                  </a:cubicBezTo>
                  <a:cubicBezTo>
                    <a:pt x="1730" y="18162"/>
                    <a:pt x="2023" y="18423"/>
                    <a:pt x="2284" y="18717"/>
                  </a:cubicBezTo>
                  <a:cubicBezTo>
                    <a:pt x="4861" y="21392"/>
                    <a:pt x="7014" y="24360"/>
                    <a:pt x="8450" y="27785"/>
                  </a:cubicBezTo>
                  <a:cubicBezTo>
                    <a:pt x="9135" y="29383"/>
                    <a:pt x="10374" y="30264"/>
                    <a:pt x="12103" y="30264"/>
                  </a:cubicBezTo>
                  <a:cubicBezTo>
                    <a:pt x="13832" y="30264"/>
                    <a:pt x="15071" y="29383"/>
                    <a:pt x="15789" y="27818"/>
                  </a:cubicBezTo>
                  <a:cubicBezTo>
                    <a:pt x="16246" y="26872"/>
                    <a:pt x="16670" y="25926"/>
                    <a:pt x="17159" y="25012"/>
                  </a:cubicBezTo>
                  <a:cubicBezTo>
                    <a:pt x="18627" y="22468"/>
                    <a:pt x="20486" y="20217"/>
                    <a:pt x="22541" y="18097"/>
                  </a:cubicBezTo>
                  <a:cubicBezTo>
                    <a:pt x="24335" y="16303"/>
                    <a:pt x="24303" y="14020"/>
                    <a:pt x="22541" y="12193"/>
                  </a:cubicBezTo>
                  <a:cubicBezTo>
                    <a:pt x="19703" y="9322"/>
                    <a:pt x="17322" y="6158"/>
                    <a:pt x="15756" y="2407"/>
                  </a:cubicBezTo>
                  <a:cubicBezTo>
                    <a:pt x="15332" y="1461"/>
                    <a:pt x="14582" y="645"/>
                    <a:pt x="13603" y="319"/>
                  </a:cubicBezTo>
                  <a:cubicBezTo>
                    <a:pt x="13342" y="254"/>
                    <a:pt x="13147" y="123"/>
                    <a:pt x="12886" y="91"/>
                  </a:cubicBezTo>
                  <a:cubicBezTo>
                    <a:pt x="12640" y="29"/>
                    <a:pt x="12384" y="0"/>
                    <a:pt x="1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122"/>
            <p:cNvSpPr/>
            <p:nvPr/>
          </p:nvSpPr>
          <p:spPr>
            <a:xfrm>
              <a:off x="3230975" y="842400"/>
              <a:ext cx="607575" cy="755175"/>
            </a:xfrm>
            <a:custGeom>
              <a:avLst/>
              <a:gdLst/>
              <a:ahLst/>
              <a:cxnLst/>
              <a:rect l="l" t="t" r="r" b="b"/>
              <a:pathLst>
                <a:path w="24303" h="30207" extrusionOk="0">
                  <a:moveTo>
                    <a:pt x="12168" y="9003"/>
                  </a:moveTo>
                  <a:cubicBezTo>
                    <a:pt x="13701" y="11026"/>
                    <a:pt x="15234" y="13081"/>
                    <a:pt x="16768" y="15103"/>
                  </a:cubicBezTo>
                  <a:cubicBezTo>
                    <a:pt x="15267" y="17093"/>
                    <a:pt x="13734" y="19148"/>
                    <a:pt x="12135" y="21268"/>
                  </a:cubicBezTo>
                  <a:cubicBezTo>
                    <a:pt x="11418" y="20225"/>
                    <a:pt x="10700" y="19148"/>
                    <a:pt x="9917" y="18137"/>
                  </a:cubicBezTo>
                  <a:cubicBezTo>
                    <a:pt x="9167" y="17126"/>
                    <a:pt x="8319" y="16180"/>
                    <a:pt x="7503" y="15169"/>
                  </a:cubicBezTo>
                  <a:cubicBezTo>
                    <a:pt x="9069" y="13114"/>
                    <a:pt x="10635" y="11058"/>
                    <a:pt x="12168" y="9003"/>
                  </a:cubicBezTo>
                  <a:close/>
                  <a:moveTo>
                    <a:pt x="12201" y="0"/>
                  </a:moveTo>
                  <a:cubicBezTo>
                    <a:pt x="10439" y="0"/>
                    <a:pt x="9232" y="914"/>
                    <a:pt x="8449" y="2512"/>
                  </a:cubicBezTo>
                  <a:cubicBezTo>
                    <a:pt x="7797" y="3882"/>
                    <a:pt x="7112" y="5252"/>
                    <a:pt x="6297" y="6557"/>
                  </a:cubicBezTo>
                  <a:cubicBezTo>
                    <a:pt x="5024" y="8645"/>
                    <a:pt x="3393" y="10471"/>
                    <a:pt x="1697" y="12233"/>
                  </a:cubicBezTo>
                  <a:cubicBezTo>
                    <a:pt x="1" y="13962"/>
                    <a:pt x="1" y="16278"/>
                    <a:pt x="1665" y="17974"/>
                  </a:cubicBezTo>
                  <a:cubicBezTo>
                    <a:pt x="4568" y="20910"/>
                    <a:pt x="6982" y="24139"/>
                    <a:pt x="8613" y="27956"/>
                  </a:cubicBezTo>
                  <a:cubicBezTo>
                    <a:pt x="9265" y="29456"/>
                    <a:pt x="10537" y="30174"/>
                    <a:pt x="11809" y="30206"/>
                  </a:cubicBezTo>
                  <a:cubicBezTo>
                    <a:pt x="13864" y="30206"/>
                    <a:pt x="15169" y="29326"/>
                    <a:pt x="15887" y="27662"/>
                  </a:cubicBezTo>
                  <a:cubicBezTo>
                    <a:pt x="16833" y="25411"/>
                    <a:pt x="18072" y="23356"/>
                    <a:pt x="19573" y="21464"/>
                  </a:cubicBezTo>
                  <a:cubicBezTo>
                    <a:pt x="20584" y="20225"/>
                    <a:pt x="21693" y="19083"/>
                    <a:pt x="22770" y="17909"/>
                  </a:cubicBezTo>
                  <a:cubicBezTo>
                    <a:pt x="24270" y="16245"/>
                    <a:pt x="24303" y="13994"/>
                    <a:pt x="22770" y="12331"/>
                  </a:cubicBezTo>
                  <a:cubicBezTo>
                    <a:pt x="22606" y="12135"/>
                    <a:pt x="22411" y="11972"/>
                    <a:pt x="22215" y="11776"/>
                  </a:cubicBezTo>
                  <a:cubicBezTo>
                    <a:pt x="19573" y="9036"/>
                    <a:pt x="17322" y="6035"/>
                    <a:pt x="15854" y="2479"/>
                  </a:cubicBezTo>
                  <a:cubicBezTo>
                    <a:pt x="15169" y="914"/>
                    <a:pt x="13930" y="33"/>
                    <a:pt x="122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122"/>
            <p:cNvSpPr/>
            <p:nvPr/>
          </p:nvSpPr>
          <p:spPr>
            <a:xfrm>
              <a:off x="1669300" y="3452525"/>
              <a:ext cx="1644900" cy="1230750"/>
            </a:xfrm>
            <a:custGeom>
              <a:avLst/>
              <a:gdLst/>
              <a:ahLst/>
              <a:cxnLst/>
              <a:rect l="l" t="t" r="r" b="b"/>
              <a:pathLst>
                <a:path w="65796" h="49230" extrusionOk="0">
                  <a:moveTo>
                    <a:pt x="38753" y="6601"/>
                  </a:moveTo>
                  <a:cubicBezTo>
                    <a:pt x="44951" y="15212"/>
                    <a:pt x="51149" y="23791"/>
                    <a:pt x="57412" y="32534"/>
                  </a:cubicBezTo>
                  <a:cubicBezTo>
                    <a:pt x="47267" y="35926"/>
                    <a:pt x="37220" y="39253"/>
                    <a:pt x="27108" y="42613"/>
                  </a:cubicBezTo>
                  <a:cubicBezTo>
                    <a:pt x="20878" y="34001"/>
                    <a:pt x="14712" y="25422"/>
                    <a:pt x="8417" y="16680"/>
                  </a:cubicBezTo>
                  <a:cubicBezTo>
                    <a:pt x="18627" y="13288"/>
                    <a:pt x="28641" y="9961"/>
                    <a:pt x="38753" y="6601"/>
                  </a:cubicBezTo>
                  <a:close/>
                  <a:moveTo>
                    <a:pt x="39908" y="1"/>
                  </a:moveTo>
                  <a:cubicBezTo>
                    <a:pt x="39406" y="1"/>
                    <a:pt x="38884" y="98"/>
                    <a:pt x="38362" y="272"/>
                  </a:cubicBezTo>
                  <a:cubicBezTo>
                    <a:pt x="28445" y="3567"/>
                    <a:pt x="4666" y="11461"/>
                    <a:pt x="2676" y="12146"/>
                  </a:cubicBezTo>
                  <a:cubicBezTo>
                    <a:pt x="262" y="12994"/>
                    <a:pt x="1" y="15473"/>
                    <a:pt x="1371" y="17365"/>
                  </a:cubicBezTo>
                  <a:cubicBezTo>
                    <a:pt x="6884" y="25064"/>
                    <a:pt x="21530" y="45353"/>
                    <a:pt x="23291" y="47832"/>
                  </a:cubicBezTo>
                  <a:cubicBezTo>
                    <a:pt x="24004" y="48812"/>
                    <a:pt x="24930" y="49230"/>
                    <a:pt x="25954" y="49230"/>
                  </a:cubicBezTo>
                  <a:cubicBezTo>
                    <a:pt x="26430" y="49230"/>
                    <a:pt x="26927" y="49139"/>
                    <a:pt x="27434" y="48974"/>
                  </a:cubicBezTo>
                  <a:cubicBezTo>
                    <a:pt x="37057" y="45777"/>
                    <a:pt x="60837" y="37851"/>
                    <a:pt x="63120" y="37068"/>
                  </a:cubicBezTo>
                  <a:cubicBezTo>
                    <a:pt x="65632" y="36220"/>
                    <a:pt x="65795" y="33643"/>
                    <a:pt x="64392" y="31751"/>
                  </a:cubicBezTo>
                  <a:cubicBezTo>
                    <a:pt x="58651" y="23759"/>
                    <a:pt x="44070" y="3502"/>
                    <a:pt x="42537" y="1349"/>
                  </a:cubicBezTo>
                  <a:cubicBezTo>
                    <a:pt x="41841" y="392"/>
                    <a:pt x="40913" y="1"/>
                    <a:pt x="399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122"/>
            <p:cNvSpPr/>
            <p:nvPr/>
          </p:nvSpPr>
          <p:spPr>
            <a:xfrm>
              <a:off x="1220775" y="861625"/>
              <a:ext cx="5165400" cy="4595725"/>
            </a:xfrm>
            <a:custGeom>
              <a:avLst/>
              <a:gdLst/>
              <a:ahLst/>
              <a:cxnLst/>
              <a:rect l="l" t="t" r="r" b="b"/>
              <a:pathLst>
                <a:path w="206616" h="183829" extrusionOk="0">
                  <a:moveTo>
                    <a:pt x="148541" y="33356"/>
                  </a:moveTo>
                  <a:cubicBezTo>
                    <a:pt x="149034" y="33356"/>
                    <a:pt x="149527" y="33365"/>
                    <a:pt x="150020" y="33384"/>
                  </a:cubicBezTo>
                  <a:cubicBezTo>
                    <a:pt x="151161" y="33450"/>
                    <a:pt x="152270" y="33613"/>
                    <a:pt x="153412" y="33711"/>
                  </a:cubicBezTo>
                  <a:cubicBezTo>
                    <a:pt x="153869" y="33743"/>
                    <a:pt x="154260" y="33906"/>
                    <a:pt x="154391" y="34396"/>
                  </a:cubicBezTo>
                  <a:cubicBezTo>
                    <a:pt x="154489" y="34820"/>
                    <a:pt x="154293" y="35146"/>
                    <a:pt x="153967" y="35407"/>
                  </a:cubicBezTo>
                  <a:cubicBezTo>
                    <a:pt x="152401" y="36679"/>
                    <a:pt x="150900" y="38049"/>
                    <a:pt x="149237" y="39191"/>
                  </a:cubicBezTo>
                  <a:cubicBezTo>
                    <a:pt x="143300" y="43203"/>
                    <a:pt x="136743" y="45715"/>
                    <a:pt x="129763" y="47248"/>
                  </a:cubicBezTo>
                  <a:cubicBezTo>
                    <a:pt x="126527" y="47960"/>
                    <a:pt x="123264" y="48403"/>
                    <a:pt x="119974" y="48403"/>
                  </a:cubicBezTo>
                  <a:cubicBezTo>
                    <a:pt x="119649" y="48403"/>
                    <a:pt x="119324" y="48398"/>
                    <a:pt x="118998" y="48389"/>
                  </a:cubicBezTo>
                  <a:cubicBezTo>
                    <a:pt x="117596" y="48357"/>
                    <a:pt x="116193" y="48161"/>
                    <a:pt x="114823" y="48063"/>
                  </a:cubicBezTo>
                  <a:cubicBezTo>
                    <a:pt x="114399" y="48031"/>
                    <a:pt x="114040" y="47900"/>
                    <a:pt x="113877" y="47476"/>
                  </a:cubicBezTo>
                  <a:cubicBezTo>
                    <a:pt x="113714" y="46987"/>
                    <a:pt x="113942" y="46661"/>
                    <a:pt x="114268" y="46334"/>
                  </a:cubicBezTo>
                  <a:cubicBezTo>
                    <a:pt x="115867" y="44801"/>
                    <a:pt x="117628" y="43431"/>
                    <a:pt x="119488" y="42224"/>
                  </a:cubicBezTo>
                  <a:cubicBezTo>
                    <a:pt x="122325" y="40365"/>
                    <a:pt x="125359" y="38864"/>
                    <a:pt x="128491" y="37592"/>
                  </a:cubicBezTo>
                  <a:cubicBezTo>
                    <a:pt x="128686" y="37527"/>
                    <a:pt x="128882" y="37462"/>
                    <a:pt x="129110" y="37397"/>
                  </a:cubicBezTo>
                  <a:cubicBezTo>
                    <a:pt x="129698" y="38701"/>
                    <a:pt x="130252" y="39941"/>
                    <a:pt x="130807" y="41148"/>
                  </a:cubicBezTo>
                  <a:cubicBezTo>
                    <a:pt x="131002" y="41539"/>
                    <a:pt x="131198" y="41963"/>
                    <a:pt x="131426" y="42355"/>
                  </a:cubicBezTo>
                  <a:cubicBezTo>
                    <a:pt x="132049" y="43377"/>
                    <a:pt x="133065" y="43946"/>
                    <a:pt x="134114" y="43946"/>
                  </a:cubicBezTo>
                  <a:cubicBezTo>
                    <a:pt x="134604" y="43946"/>
                    <a:pt x="135102" y="43821"/>
                    <a:pt x="135569" y="43562"/>
                  </a:cubicBezTo>
                  <a:cubicBezTo>
                    <a:pt x="137037" y="42779"/>
                    <a:pt x="137559" y="41017"/>
                    <a:pt x="136809" y="39452"/>
                  </a:cubicBezTo>
                  <a:cubicBezTo>
                    <a:pt x="136319" y="38408"/>
                    <a:pt x="135830" y="37397"/>
                    <a:pt x="135341" y="36353"/>
                  </a:cubicBezTo>
                  <a:cubicBezTo>
                    <a:pt x="135210" y="36059"/>
                    <a:pt x="135112" y="35766"/>
                    <a:pt x="134982" y="35342"/>
                  </a:cubicBezTo>
                  <a:cubicBezTo>
                    <a:pt x="136711" y="34950"/>
                    <a:pt x="138342" y="34526"/>
                    <a:pt x="140005" y="34200"/>
                  </a:cubicBezTo>
                  <a:cubicBezTo>
                    <a:pt x="142817" y="33671"/>
                    <a:pt x="145675" y="33356"/>
                    <a:pt x="148541" y="33356"/>
                  </a:cubicBezTo>
                  <a:close/>
                  <a:moveTo>
                    <a:pt x="149495" y="20607"/>
                  </a:moveTo>
                  <a:cubicBezTo>
                    <a:pt x="155581" y="20607"/>
                    <a:pt x="161537" y="21828"/>
                    <a:pt x="165938" y="25392"/>
                  </a:cubicBezTo>
                  <a:cubicBezTo>
                    <a:pt x="169004" y="27872"/>
                    <a:pt x="170048" y="31134"/>
                    <a:pt x="168972" y="34917"/>
                  </a:cubicBezTo>
                  <a:cubicBezTo>
                    <a:pt x="167439" y="40300"/>
                    <a:pt x="162970" y="44606"/>
                    <a:pt x="158664" y="47868"/>
                  </a:cubicBezTo>
                  <a:cubicBezTo>
                    <a:pt x="152662" y="52402"/>
                    <a:pt x="145975" y="55566"/>
                    <a:pt x="138831" y="57817"/>
                  </a:cubicBezTo>
                  <a:cubicBezTo>
                    <a:pt x="132790" y="59714"/>
                    <a:pt x="126296" y="60970"/>
                    <a:pt x="119858" y="60970"/>
                  </a:cubicBezTo>
                  <a:cubicBezTo>
                    <a:pt x="116667" y="60970"/>
                    <a:pt x="113489" y="60661"/>
                    <a:pt x="110387" y="59970"/>
                  </a:cubicBezTo>
                  <a:cubicBezTo>
                    <a:pt x="109963" y="59872"/>
                    <a:pt x="109604" y="59709"/>
                    <a:pt x="109343" y="59317"/>
                  </a:cubicBezTo>
                  <a:cubicBezTo>
                    <a:pt x="106701" y="55566"/>
                    <a:pt x="103341" y="52467"/>
                    <a:pt x="99622" y="49759"/>
                  </a:cubicBezTo>
                  <a:cubicBezTo>
                    <a:pt x="99002" y="49335"/>
                    <a:pt x="98839" y="48911"/>
                    <a:pt x="98970" y="48161"/>
                  </a:cubicBezTo>
                  <a:cubicBezTo>
                    <a:pt x="99296" y="46465"/>
                    <a:pt x="99916" y="44899"/>
                    <a:pt x="100731" y="43399"/>
                  </a:cubicBezTo>
                  <a:cubicBezTo>
                    <a:pt x="102558" y="40234"/>
                    <a:pt x="105004" y="37658"/>
                    <a:pt x="107777" y="35342"/>
                  </a:cubicBezTo>
                  <a:cubicBezTo>
                    <a:pt x="113127" y="30840"/>
                    <a:pt x="119227" y="27643"/>
                    <a:pt x="125751" y="25229"/>
                  </a:cubicBezTo>
                  <a:cubicBezTo>
                    <a:pt x="125816" y="25197"/>
                    <a:pt x="125914" y="25197"/>
                    <a:pt x="126109" y="25164"/>
                  </a:cubicBezTo>
                  <a:cubicBezTo>
                    <a:pt x="126468" y="27252"/>
                    <a:pt x="126860" y="29339"/>
                    <a:pt x="127251" y="31460"/>
                  </a:cubicBezTo>
                  <a:cubicBezTo>
                    <a:pt x="126501" y="31786"/>
                    <a:pt x="125751" y="32080"/>
                    <a:pt x="125065" y="32373"/>
                  </a:cubicBezTo>
                  <a:cubicBezTo>
                    <a:pt x="119520" y="34754"/>
                    <a:pt x="113844" y="37853"/>
                    <a:pt x="109702" y="42290"/>
                  </a:cubicBezTo>
                  <a:cubicBezTo>
                    <a:pt x="105755" y="46465"/>
                    <a:pt x="108136" y="53250"/>
                    <a:pt x="113812" y="54098"/>
                  </a:cubicBezTo>
                  <a:cubicBezTo>
                    <a:pt x="115804" y="54397"/>
                    <a:pt x="117792" y="54534"/>
                    <a:pt x="119775" y="54534"/>
                  </a:cubicBezTo>
                  <a:cubicBezTo>
                    <a:pt x="123408" y="54534"/>
                    <a:pt x="127023" y="54075"/>
                    <a:pt x="130611" y="53315"/>
                  </a:cubicBezTo>
                  <a:cubicBezTo>
                    <a:pt x="138244" y="51717"/>
                    <a:pt x="145420" y="48944"/>
                    <a:pt x="152010" y="44736"/>
                  </a:cubicBezTo>
                  <a:cubicBezTo>
                    <a:pt x="156120" y="42061"/>
                    <a:pt x="161991" y="38082"/>
                    <a:pt x="160197" y="32438"/>
                  </a:cubicBezTo>
                  <a:cubicBezTo>
                    <a:pt x="159284" y="29633"/>
                    <a:pt x="157229" y="28067"/>
                    <a:pt x="154326" y="27643"/>
                  </a:cubicBezTo>
                  <a:cubicBezTo>
                    <a:pt x="152401" y="27366"/>
                    <a:pt x="150481" y="27239"/>
                    <a:pt x="148565" y="27239"/>
                  </a:cubicBezTo>
                  <a:cubicBezTo>
                    <a:pt x="145740" y="27239"/>
                    <a:pt x="142921" y="27516"/>
                    <a:pt x="140103" y="28002"/>
                  </a:cubicBezTo>
                  <a:cubicBezTo>
                    <a:pt x="137983" y="28361"/>
                    <a:pt x="135895" y="28915"/>
                    <a:pt x="133808" y="29372"/>
                  </a:cubicBezTo>
                  <a:cubicBezTo>
                    <a:pt x="133612" y="29405"/>
                    <a:pt x="133416" y="29405"/>
                    <a:pt x="133155" y="29470"/>
                  </a:cubicBezTo>
                  <a:cubicBezTo>
                    <a:pt x="132633" y="27415"/>
                    <a:pt x="132340" y="25360"/>
                    <a:pt x="132111" y="23240"/>
                  </a:cubicBezTo>
                  <a:cubicBezTo>
                    <a:pt x="132438" y="23109"/>
                    <a:pt x="132731" y="23011"/>
                    <a:pt x="133025" y="22946"/>
                  </a:cubicBezTo>
                  <a:cubicBezTo>
                    <a:pt x="137822" y="21707"/>
                    <a:pt x="143718" y="20607"/>
                    <a:pt x="149495" y="20607"/>
                  </a:cubicBezTo>
                  <a:close/>
                  <a:moveTo>
                    <a:pt x="57845" y="54703"/>
                  </a:moveTo>
                  <a:cubicBezTo>
                    <a:pt x="61353" y="54703"/>
                    <a:pt x="64867" y="55190"/>
                    <a:pt x="68307" y="55957"/>
                  </a:cubicBezTo>
                  <a:cubicBezTo>
                    <a:pt x="69286" y="56186"/>
                    <a:pt x="70264" y="56447"/>
                    <a:pt x="71406" y="56740"/>
                  </a:cubicBezTo>
                  <a:cubicBezTo>
                    <a:pt x="70786" y="58110"/>
                    <a:pt x="70199" y="59284"/>
                    <a:pt x="69644" y="60524"/>
                  </a:cubicBezTo>
                  <a:cubicBezTo>
                    <a:pt x="69416" y="61013"/>
                    <a:pt x="69188" y="61535"/>
                    <a:pt x="69155" y="62057"/>
                  </a:cubicBezTo>
                  <a:cubicBezTo>
                    <a:pt x="68969" y="63979"/>
                    <a:pt x="70669" y="65260"/>
                    <a:pt x="72312" y="65260"/>
                  </a:cubicBezTo>
                  <a:cubicBezTo>
                    <a:pt x="73263" y="65260"/>
                    <a:pt x="74195" y="64831"/>
                    <a:pt x="74733" y="63851"/>
                  </a:cubicBezTo>
                  <a:cubicBezTo>
                    <a:pt x="75483" y="62546"/>
                    <a:pt x="76070" y="61111"/>
                    <a:pt x="76723" y="59741"/>
                  </a:cubicBezTo>
                  <a:cubicBezTo>
                    <a:pt x="76886" y="59415"/>
                    <a:pt x="77016" y="59089"/>
                    <a:pt x="77180" y="58730"/>
                  </a:cubicBezTo>
                  <a:cubicBezTo>
                    <a:pt x="77375" y="58795"/>
                    <a:pt x="77538" y="58795"/>
                    <a:pt x="77701" y="58860"/>
                  </a:cubicBezTo>
                  <a:cubicBezTo>
                    <a:pt x="82986" y="61013"/>
                    <a:pt x="87911" y="63917"/>
                    <a:pt x="92087" y="67733"/>
                  </a:cubicBezTo>
                  <a:cubicBezTo>
                    <a:pt x="92804" y="68385"/>
                    <a:pt x="92478" y="69234"/>
                    <a:pt x="91532" y="69397"/>
                  </a:cubicBezTo>
                  <a:cubicBezTo>
                    <a:pt x="89918" y="69643"/>
                    <a:pt x="88287" y="69767"/>
                    <a:pt x="86663" y="69767"/>
                  </a:cubicBezTo>
                  <a:cubicBezTo>
                    <a:pt x="85925" y="69767"/>
                    <a:pt x="85188" y="69741"/>
                    <a:pt x="84454" y="69690"/>
                  </a:cubicBezTo>
                  <a:cubicBezTo>
                    <a:pt x="76005" y="69103"/>
                    <a:pt x="68079" y="66722"/>
                    <a:pt x="60641" y="62710"/>
                  </a:cubicBezTo>
                  <a:cubicBezTo>
                    <a:pt x="57901" y="61242"/>
                    <a:pt x="55324" y="59513"/>
                    <a:pt x="53041" y="57425"/>
                  </a:cubicBezTo>
                  <a:cubicBezTo>
                    <a:pt x="52486" y="56903"/>
                    <a:pt x="51018" y="55337"/>
                    <a:pt x="52715" y="55077"/>
                  </a:cubicBezTo>
                  <a:cubicBezTo>
                    <a:pt x="54417" y="54820"/>
                    <a:pt x="56131" y="54703"/>
                    <a:pt x="57845" y="54703"/>
                  </a:cubicBezTo>
                  <a:close/>
                  <a:moveTo>
                    <a:pt x="57788" y="42176"/>
                  </a:moveTo>
                  <a:cubicBezTo>
                    <a:pt x="63126" y="42176"/>
                    <a:pt x="68379" y="43022"/>
                    <a:pt x="73591" y="44345"/>
                  </a:cubicBezTo>
                  <a:cubicBezTo>
                    <a:pt x="73754" y="44377"/>
                    <a:pt x="73950" y="44475"/>
                    <a:pt x="74276" y="44606"/>
                  </a:cubicBezTo>
                  <a:cubicBezTo>
                    <a:pt x="73918" y="46693"/>
                    <a:pt x="73591" y="48716"/>
                    <a:pt x="73233" y="50803"/>
                  </a:cubicBezTo>
                  <a:cubicBezTo>
                    <a:pt x="72841" y="50738"/>
                    <a:pt x="72580" y="50705"/>
                    <a:pt x="72287" y="50640"/>
                  </a:cubicBezTo>
                  <a:cubicBezTo>
                    <a:pt x="67557" y="49408"/>
                    <a:pt x="62778" y="48603"/>
                    <a:pt x="57903" y="48603"/>
                  </a:cubicBezTo>
                  <a:cubicBezTo>
                    <a:pt x="57230" y="48603"/>
                    <a:pt x="56556" y="48619"/>
                    <a:pt x="55879" y="48650"/>
                  </a:cubicBezTo>
                  <a:cubicBezTo>
                    <a:pt x="54443" y="48683"/>
                    <a:pt x="53008" y="48814"/>
                    <a:pt x="51573" y="49074"/>
                  </a:cubicBezTo>
                  <a:cubicBezTo>
                    <a:pt x="48865" y="49531"/>
                    <a:pt x="46941" y="51130"/>
                    <a:pt x="46125" y="53804"/>
                  </a:cubicBezTo>
                  <a:cubicBezTo>
                    <a:pt x="45277" y="56414"/>
                    <a:pt x="45799" y="58828"/>
                    <a:pt x="47789" y="60818"/>
                  </a:cubicBezTo>
                  <a:cubicBezTo>
                    <a:pt x="51116" y="64210"/>
                    <a:pt x="55031" y="66754"/>
                    <a:pt x="59239" y="68907"/>
                  </a:cubicBezTo>
                  <a:cubicBezTo>
                    <a:pt x="65697" y="72202"/>
                    <a:pt x="72548" y="74355"/>
                    <a:pt x="79757" y="75366"/>
                  </a:cubicBezTo>
                  <a:cubicBezTo>
                    <a:pt x="82025" y="75683"/>
                    <a:pt x="84293" y="75866"/>
                    <a:pt x="86567" y="75866"/>
                  </a:cubicBezTo>
                  <a:cubicBezTo>
                    <a:pt x="88511" y="75866"/>
                    <a:pt x="90458" y="75732"/>
                    <a:pt x="92413" y="75431"/>
                  </a:cubicBezTo>
                  <a:cubicBezTo>
                    <a:pt x="95316" y="75007"/>
                    <a:pt x="97339" y="73442"/>
                    <a:pt x="98252" y="70636"/>
                  </a:cubicBezTo>
                  <a:cubicBezTo>
                    <a:pt x="99198" y="67831"/>
                    <a:pt x="98448" y="65384"/>
                    <a:pt x="96327" y="63329"/>
                  </a:cubicBezTo>
                  <a:cubicBezTo>
                    <a:pt x="93620" y="60655"/>
                    <a:pt x="90554" y="58436"/>
                    <a:pt x="87194" y="56675"/>
                  </a:cubicBezTo>
                  <a:cubicBezTo>
                    <a:pt x="84747" y="55370"/>
                    <a:pt x="82203" y="54261"/>
                    <a:pt x="79724" y="53087"/>
                  </a:cubicBezTo>
                  <a:cubicBezTo>
                    <a:pt x="79496" y="52989"/>
                    <a:pt x="79300" y="52924"/>
                    <a:pt x="79039" y="52793"/>
                  </a:cubicBezTo>
                  <a:cubicBezTo>
                    <a:pt x="79430" y="50705"/>
                    <a:pt x="79822" y="48618"/>
                    <a:pt x="80213" y="46498"/>
                  </a:cubicBezTo>
                  <a:cubicBezTo>
                    <a:pt x="80376" y="46530"/>
                    <a:pt x="80507" y="46530"/>
                    <a:pt x="80670" y="46595"/>
                  </a:cubicBezTo>
                  <a:cubicBezTo>
                    <a:pt x="86998" y="48977"/>
                    <a:pt x="92902" y="52076"/>
                    <a:pt x="98154" y="56381"/>
                  </a:cubicBezTo>
                  <a:cubicBezTo>
                    <a:pt x="100535" y="58306"/>
                    <a:pt x="102656" y="60426"/>
                    <a:pt x="104417" y="62938"/>
                  </a:cubicBezTo>
                  <a:cubicBezTo>
                    <a:pt x="105820" y="64928"/>
                    <a:pt x="106929" y="67048"/>
                    <a:pt x="107320" y="69495"/>
                  </a:cubicBezTo>
                  <a:cubicBezTo>
                    <a:pt x="107777" y="72300"/>
                    <a:pt x="106994" y="74714"/>
                    <a:pt x="105037" y="76769"/>
                  </a:cubicBezTo>
                  <a:cubicBezTo>
                    <a:pt x="103667" y="78204"/>
                    <a:pt x="102003" y="79183"/>
                    <a:pt x="100177" y="79933"/>
                  </a:cubicBezTo>
                  <a:cubicBezTo>
                    <a:pt x="97241" y="81172"/>
                    <a:pt x="94142" y="81825"/>
                    <a:pt x="90978" y="82086"/>
                  </a:cubicBezTo>
                  <a:cubicBezTo>
                    <a:pt x="89496" y="82207"/>
                    <a:pt x="88023" y="82265"/>
                    <a:pt x="86561" y="82265"/>
                  </a:cubicBezTo>
                  <a:cubicBezTo>
                    <a:pt x="78173" y="82265"/>
                    <a:pt x="70095" y="80341"/>
                    <a:pt x="62207" y="77258"/>
                  </a:cubicBezTo>
                  <a:cubicBezTo>
                    <a:pt x="56140" y="74877"/>
                    <a:pt x="50496" y="71745"/>
                    <a:pt x="45506" y="67472"/>
                  </a:cubicBezTo>
                  <a:cubicBezTo>
                    <a:pt x="43190" y="65515"/>
                    <a:pt x="41102" y="63329"/>
                    <a:pt x="39438" y="60752"/>
                  </a:cubicBezTo>
                  <a:cubicBezTo>
                    <a:pt x="38199" y="58795"/>
                    <a:pt x="37253" y="56773"/>
                    <a:pt x="36992" y="54424"/>
                  </a:cubicBezTo>
                  <a:cubicBezTo>
                    <a:pt x="36698" y="51554"/>
                    <a:pt x="37677" y="49172"/>
                    <a:pt x="39765" y="47248"/>
                  </a:cubicBezTo>
                  <a:cubicBezTo>
                    <a:pt x="41330" y="45812"/>
                    <a:pt x="43190" y="44867"/>
                    <a:pt x="45147" y="44116"/>
                  </a:cubicBezTo>
                  <a:cubicBezTo>
                    <a:pt x="47756" y="43138"/>
                    <a:pt x="50496" y="42616"/>
                    <a:pt x="53237" y="42387"/>
                  </a:cubicBezTo>
                  <a:cubicBezTo>
                    <a:pt x="54761" y="42244"/>
                    <a:pt x="56278" y="42176"/>
                    <a:pt x="57788" y="42176"/>
                  </a:cubicBezTo>
                  <a:close/>
                  <a:moveTo>
                    <a:pt x="33469" y="62873"/>
                  </a:moveTo>
                  <a:cubicBezTo>
                    <a:pt x="33632" y="63068"/>
                    <a:pt x="33730" y="63166"/>
                    <a:pt x="33795" y="63231"/>
                  </a:cubicBezTo>
                  <a:cubicBezTo>
                    <a:pt x="36405" y="67537"/>
                    <a:pt x="39895" y="71028"/>
                    <a:pt x="43875" y="74029"/>
                  </a:cubicBezTo>
                  <a:cubicBezTo>
                    <a:pt x="50072" y="78726"/>
                    <a:pt x="56955" y="82118"/>
                    <a:pt x="64295" y="84532"/>
                  </a:cubicBezTo>
                  <a:cubicBezTo>
                    <a:pt x="71605" y="86969"/>
                    <a:pt x="79053" y="88379"/>
                    <a:pt x="86743" y="88379"/>
                  </a:cubicBezTo>
                  <a:cubicBezTo>
                    <a:pt x="87392" y="88379"/>
                    <a:pt x="88042" y="88369"/>
                    <a:pt x="88694" y="88349"/>
                  </a:cubicBezTo>
                  <a:cubicBezTo>
                    <a:pt x="93489" y="88186"/>
                    <a:pt x="98154" y="87435"/>
                    <a:pt x="102623" y="85576"/>
                  </a:cubicBezTo>
                  <a:cubicBezTo>
                    <a:pt x="102721" y="85511"/>
                    <a:pt x="102851" y="85478"/>
                    <a:pt x="102982" y="85446"/>
                  </a:cubicBezTo>
                  <a:cubicBezTo>
                    <a:pt x="103014" y="85446"/>
                    <a:pt x="103047" y="85478"/>
                    <a:pt x="103112" y="85511"/>
                  </a:cubicBezTo>
                  <a:cubicBezTo>
                    <a:pt x="102558" y="87990"/>
                    <a:pt x="101612" y="90241"/>
                    <a:pt x="99557" y="91904"/>
                  </a:cubicBezTo>
                  <a:cubicBezTo>
                    <a:pt x="97567" y="93470"/>
                    <a:pt x="95316" y="94481"/>
                    <a:pt x="92935" y="95166"/>
                  </a:cubicBezTo>
                  <a:cubicBezTo>
                    <a:pt x="89388" y="96233"/>
                    <a:pt x="85765" y="96586"/>
                    <a:pt x="82088" y="96586"/>
                  </a:cubicBezTo>
                  <a:cubicBezTo>
                    <a:pt x="81605" y="96586"/>
                    <a:pt x="81122" y="96580"/>
                    <a:pt x="80637" y="96569"/>
                  </a:cubicBezTo>
                  <a:cubicBezTo>
                    <a:pt x="73852" y="96373"/>
                    <a:pt x="67263" y="95003"/>
                    <a:pt x="60837" y="92785"/>
                  </a:cubicBezTo>
                  <a:cubicBezTo>
                    <a:pt x="54019" y="90436"/>
                    <a:pt x="47659" y="87240"/>
                    <a:pt x="41983" y="82706"/>
                  </a:cubicBezTo>
                  <a:cubicBezTo>
                    <a:pt x="39699" y="80879"/>
                    <a:pt x="37579" y="78824"/>
                    <a:pt x="35818" y="76475"/>
                  </a:cubicBezTo>
                  <a:cubicBezTo>
                    <a:pt x="34219" y="74322"/>
                    <a:pt x="32914" y="72039"/>
                    <a:pt x="32458" y="69364"/>
                  </a:cubicBezTo>
                  <a:cubicBezTo>
                    <a:pt x="32229" y="67994"/>
                    <a:pt x="32262" y="66657"/>
                    <a:pt x="32686" y="65319"/>
                  </a:cubicBezTo>
                  <a:cubicBezTo>
                    <a:pt x="32947" y="64536"/>
                    <a:pt x="33175" y="63786"/>
                    <a:pt x="33469" y="62873"/>
                  </a:cubicBezTo>
                  <a:close/>
                  <a:moveTo>
                    <a:pt x="172756" y="41605"/>
                  </a:moveTo>
                  <a:cubicBezTo>
                    <a:pt x="172854" y="41833"/>
                    <a:pt x="172984" y="41996"/>
                    <a:pt x="173049" y="42192"/>
                  </a:cubicBezTo>
                  <a:cubicBezTo>
                    <a:pt x="173441" y="43431"/>
                    <a:pt x="173930" y="44638"/>
                    <a:pt x="173995" y="45976"/>
                  </a:cubicBezTo>
                  <a:cubicBezTo>
                    <a:pt x="174061" y="47965"/>
                    <a:pt x="173539" y="49792"/>
                    <a:pt x="172690" y="51521"/>
                  </a:cubicBezTo>
                  <a:cubicBezTo>
                    <a:pt x="171418" y="54228"/>
                    <a:pt x="169559" y="56479"/>
                    <a:pt x="167471" y="58567"/>
                  </a:cubicBezTo>
                  <a:cubicBezTo>
                    <a:pt x="166623" y="59415"/>
                    <a:pt x="166232" y="60361"/>
                    <a:pt x="166493" y="61568"/>
                  </a:cubicBezTo>
                  <a:cubicBezTo>
                    <a:pt x="166829" y="63048"/>
                    <a:pt x="168121" y="63958"/>
                    <a:pt x="169479" y="63958"/>
                  </a:cubicBezTo>
                  <a:cubicBezTo>
                    <a:pt x="170096" y="63958"/>
                    <a:pt x="170727" y="63770"/>
                    <a:pt x="171288" y="63362"/>
                  </a:cubicBezTo>
                  <a:cubicBezTo>
                    <a:pt x="171549" y="63166"/>
                    <a:pt x="171777" y="62938"/>
                    <a:pt x="172005" y="62710"/>
                  </a:cubicBezTo>
                  <a:cubicBezTo>
                    <a:pt x="174093" y="60589"/>
                    <a:pt x="175757" y="58273"/>
                    <a:pt x="177420" y="55827"/>
                  </a:cubicBezTo>
                  <a:cubicBezTo>
                    <a:pt x="177583" y="56283"/>
                    <a:pt x="188381" y="89686"/>
                    <a:pt x="193665" y="106061"/>
                  </a:cubicBezTo>
                  <a:cubicBezTo>
                    <a:pt x="194089" y="107366"/>
                    <a:pt x="194481" y="108671"/>
                    <a:pt x="194937" y="109976"/>
                  </a:cubicBezTo>
                  <a:cubicBezTo>
                    <a:pt x="195622" y="111868"/>
                    <a:pt x="195557" y="113792"/>
                    <a:pt x="195002" y="115717"/>
                  </a:cubicBezTo>
                  <a:cubicBezTo>
                    <a:pt x="194448" y="117609"/>
                    <a:pt x="193502" y="119338"/>
                    <a:pt x="192360" y="120936"/>
                  </a:cubicBezTo>
                  <a:cubicBezTo>
                    <a:pt x="189946" y="124329"/>
                    <a:pt x="186880" y="127036"/>
                    <a:pt x="183520" y="129450"/>
                  </a:cubicBezTo>
                  <a:cubicBezTo>
                    <a:pt x="176898" y="134147"/>
                    <a:pt x="169592" y="137311"/>
                    <a:pt x="161795" y="139399"/>
                  </a:cubicBezTo>
                  <a:cubicBezTo>
                    <a:pt x="156472" y="140820"/>
                    <a:pt x="151101" y="141623"/>
                    <a:pt x="145621" y="141623"/>
                  </a:cubicBezTo>
                  <a:cubicBezTo>
                    <a:pt x="144688" y="141623"/>
                    <a:pt x="143751" y="141599"/>
                    <a:pt x="142811" y="141552"/>
                  </a:cubicBezTo>
                  <a:cubicBezTo>
                    <a:pt x="139255" y="141356"/>
                    <a:pt x="135765" y="140769"/>
                    <a:pt x="132438" y="139399"/>
                  </a:cubicBezTo>
                  <a:cubicBezTo>
                    <a:pt x="130546" y="138616"/>
                    <a:pt x="128817" y="137637"/>
                    <a:pt x="127382" y="136170"/>
                  </a:cubicBezTo>
                  <a:cubicBezTo>
                    <a:pt x="126403" y="135158"/>
                    <a:pt x="125685" y="134017"/>
                    <a:pt x="125261" y="132679"/>
                  </a:cubicBezTo>
                  <a:cubicBezTo>
                    <a:pt x="120205" y="116989"/>
                    <a:pt x="115116" y="101331"/>
                    <a:pt x="110060" y="85641"/>
                  </a:cubicBezTo>
                  <a:cubicBezTo>
                    <a:pt x="109897" y="85119"/>
                    <a:pt x="109865" y="84663"/>
                    <a:pt x="110028" y="84141"/>
                  </a:cubicBezTo>
                  <a:cubicBezTo>
                    <a:pt x="110517" y="82673"/>
                    <a:pt x="111006" y="81238"/>
                    <a:pt x="111496" y="79737"/>
                  </a:cubicBezTo>
                  <a:cubicBezTo>
                    <a:pt x="112637" y="79998"/>
                    <a:pt x="113746" y="80292"/>
                    <a:pt x="114855" y="80487"/>
                  </a:cubicBezTo>
                  <a:cubicBezTo>
                    <a:pt x="117890" y="81098"/>
                    <a:pt x="120938" y="81356"/>
                    <a:pt x="124008" y="81356"/>
                  </a:cubicBezTo>
                  <a:cubicBezTo>
                    <a:pt x="125691" y="81356"/>
                    <a:pt x="127380" y="81278"/>
                    <a:pt x="129078" y="81140"/>
                  </a:cubicBezTo>
                  <a:cubicBezTo>
                    <a:pt x="137755" y="80455"/>
                    <a:pt x="146073" y="78204"/>
                    <a:pt x="153999" y="74648"/>
                  </a:cubicBezTo>
                  <a:cubicBezTo>
                    <a:pt x="156576" y="73474"/>
                    <a:pt x="159055" y="72071"/>
                    <a:pt x="161535" y="70734"/>
                  </a:cubicBezTo>
                  <a:cubicBezTo>
                    <a:pt x="162872" y="69984"/>
                    <a:pt x="163394" y="68679"/>
                    <a:pt x="163068" y="67342"/>
                  </a:cubicBezTo>
                  <a:cubicBezTo>
                    <a:pt x="162694" y="65804"/>
                    <a:pt x="161464" y="65051"/>
                    <a:pt x="160142" y="65051"/>
                  </a:cubicBezTo>
                  <a:cubicBezTo>
                    <a:pt x="159500" y="65051"/>
                    <a:pt x="158837" y="65228"/>
                    <a:pt x="158240" y="65580"/>
                  </a:cubicBezTo>
                  <a:cubicBezTo>
                    <a:pt x="150509" y="70114"/>
                    <a:pt x="142191" y="73050"/>
                    <a:pt x="133351" y="74485"/>
                  </a:cubicBezTo>
                  <a:cubicBezTo>
                    <a:pt x="130332" y="74984"/>
                    <a:pt x="127313" y="75251"/>
                    <a:pt x="124277" y="75251"/>
                  </a:cubicBezTo>
                  <a:cubicBezTo>
                    <a:pt x="123541" y="75251"/>
                    <a:pt x="122803" y="75235"/>
                    <a:pt x="122064" y="75203"/>
                  </a:cubicBezTo>
                  <a:cubicBezTo>
                    <a:pt x="119390" y="75073"/>
                    <a:pt x="116747" y="74746"/>
                    <a:pt x="114138" y="74061"/>
                  </a:cubicBezTo>
                  <a:cubicBezTo>
                    <a:pt x="113910" y="73996"/>
                    <a:pt x="113649" y="73898"/>
                    <a:pt x="113322" y="73800"/>
                  </a:cubicBezTo>
                  <a:cubicBezTo>
                    <a:pt x="113714" y="71386"/>
                    <a:pt x="113583" y="69038"/>
                    <a:pt x="112996" y="66689"/>
                  </a:cubicBezTo>
                  <a:lnTo>
                    <a:pt x="112996" y="66689"/>
                  </a:lnTo>
                  <a:cubicBezTo>
                    <a:pt x="113616" y="66722"/>
                    <a:pt x="114073" y="66787"/>
                    <a:pt x="114562" y="66820"/>
                  </a:cubicBezTo>
                  <a:cubicBezTo>
                    <a:pt x="116266" y="66970"/>
                    <a:pt x="117964" y="67043"/>
                    <a:pt x="119657" y="67043"/>
                  </a:cubicBezTo>
                  <a:cubicBezTo>
                    <a:pt x="125290" y="67043"/>
                    <a:pt x="130859" y="66242"/>
                    <a:pt x="136352" y="64862"/>
                  </a:cubicBezTo>
                  <a:cubicBezTo>
                    <a:pt x="144735" y="62742"/>
                    <a:pt x="152597" y="59448"/>
                    <a:pt x="159773" y="54587"/>
                  </a:cubicBezTo>
                  <a:cubicBezTo>
                    <a:pt x="163948" y="51782"/>
                    <a:pt x="167732" y="48553"/>
                    <a:pt x="170766" y="44508"/>
                  </a:cubicBezTo>
                  <a:cubicBezTo>
                    <a:pt x="171418" y="43594"/>
                    <a:pt x="172038" y="42648"/>
                    <a:pt x="172756" y="41605"/>
                  </a:cubicBezTo>
                  <a:close/>
                  <a:moveTo>
                    <a:pt x="198884" y="122241"/>
                  </a:moveTo>
                  <a:cubicBezTo>
                    <a:pt x="199276" y="123415"/>
                    <a:pt x="199635" y="124394"/>
                    <a:pt x="199895" y="125405"/>
                  </a:cubicBezTo>
                  <a:cubicBezTo>
                    <a:pt x="200972" y="129124"/>
                    <a:pt x="199015" y="133071"/>
                    <a:pt x="196829" y="136006"/>
                  </a:cubicBezTo>
                  <a:cubicBezTo>
                    <a:pt x="190110" y="145107"/>
                    <a:pt x="178693" y="150587"/>
                    <a:pt x="168091" y="153686"/>
                  </a:cubicBezTo>
                  <a:cubicBezTo>
                    <a:pt x="162563" y="155285"/>
                    <a:pt x="156449" y="156450"/>
                    <a:pt x="150430" y="156450"/>
                  </a:cubicBezTo>
                  <a:cubicBezTo>
                    <a:pt x="146009" y="156450"/>
                    <a:pt x="141639" y="155821"/>
                    <a:pt x="137592" y="154274"/>
                  </a:cubicBezTo>
                  <a:cubicBezTo>
                    <a:pt x="135634" y="153523"/>
                    <a:pt x="133840" y="152512"/>
                    <a:pt x="132307" y="151044"/>
                  </a:cubicBezTo>
                  <a:cubicBezTo>
                    <a:pt x="131231" y="150000"/>
                    <a:pt x="130448" y="148793"/>
                    <a:pt x="129991" y="147358"/>
                  </a:cubicBezTo>
                  <a:cubicBezTo>
                    <a:pt x="129730" y="146543"/>
                    <a:pt x="129469" y="145695"/>
                    <a:pt x="129176" y="144749"/>
                  </a:cubicBezTo>
                  <a:lnTo>
                    <a:pt x="129176" y="144749"/>
                  </a:lnTo>
                  <a:cubicBezTo>
                    <a:pt x="129534" y="144879"/>
                    <a:pt x="129795" y="144944"/>
                    <a:pt x="130024" y="145042"/>
                  </a:cubicBezTo>
                  <a:cubicBezTo>
                    <a:pt x="133808" y="146575"/>
                    <a:pt x="137820" y="147358"/>
                    <a:pt x="141897" y="147619"/>
                  </a:cubicBezTo>
                  <a:cubicBezTo>
                    <a:pt x="143159" y="147691"/>
                    <a:pt x="144414" y="147727"/>
                    <a:pt x="145661" y="147727"/>
                  </a:cubicBezTo>
                  <a:cubicBezTo>
                    <a:pt x="156791" y="147727"/>
                    <a:pt x="167333" y="144895"/>
                    <a:pt x="177453" y="140084"/>
                  </a:cubicBezTo>
                  <a:cubicBezTo>
                    <a:pt x="182835" y="137540"/>
                    <a:pt x="187826" y="134343"/>
                    <a:pt x="192197" y="130265"/>
                  </a:cubicBezTo>
                  <a:cubicBezTo>
                    <a:pt x="194611" y="128047"/>
                    <a:pt x="196731" y="125601"/>
                    <a:pt x="198460" y="122795"/>
                  </a:cubicBezTo>
                  <a:cubicBezTo>
                    <a:pt x="198558" y="122665"/>
                    <a:pt x="198689" y="122502"/>
                    <a:pt x="198884" y="122241"/>
                  </a:cubicBezTo>
                  <a:close/>
                  <a:moveTo>
                    <a:pt x="28870" y="77193"/>
                  </a:moveTo>
                  <a:cubicBezTo>
                    <a:pt x="29033" y="77389"/>
                    <a:pt x="29130" y="77486"/>
                    <a:pt x="29196" y="77584"/>
                  </a:cubicBezTo>
                  <a:cubicBezTo>
                    <a:pt x="31936" y="82086"/>
                    <a:pt x="35622" y="85674"/>
                    <a:pt x="39830" y="88773"/>
                  </a:cubicBezTo>
                  <a:cubicBezTo>
                    <a:pt x="46615" y="93796"/>
                    <a:pt x="54150" y="97254"/>
                    <a:pt x="62207" y="99668"/>
                  </a:cubicBezTo>
                  <a:cubicBezTo>
                    <a:pt x="68646" y="101568"/>
                    <a:pt x="75184" y="102680"/>
                    <a:pt x="81864" y="102680"/>
                  </a:cubicBezTo>
                  <a:cubicBezTo>
                    <a:pt x="82865" y="102680"/>
                    <a:pt x="83870" y="102655"/>
                    <a:pt x="84878" y="102604"/>
                  </a:cubicBezTo>
                  <a:cubicBezTo>
                    <a:pt x="89412" y="102408"/>
                    <a:pt x="93816" y="101625"/>
                    <a:pt x="97991" y="99864"/>
                  </a:cubicBezTo>
                  <a:cubicBezTo>
                    <a:pt x="98121" y="99831"/>
                    <a:pt x="98252" y="99766"/>
                    <a:pt x="98546" y="99668"/>
                  </a:cubicBezTo>
                  <a:lnTo>
                    <a:pt x="98546" y="99668"/>
                  </a:lnTo>
                  <a:cubicBezTo>
                    <a:pt x="98448" y="100059"/>
                    <a:pt x="98382" y="100353"/>
                    <a:pt x="98285" y="100646"/>
                  </a:cubicBezTo>
                  <a:cubicBezTo>
                    <a:pt x="95251" y="110074"/>
                    <a:pt x="92185" y="119501"/>
                    <a:pt x="89151" y="128895"/>
                  </a:cubicBezTo>
                  <a:cubicBezTo>
                    <a:pt x="86509" y="137083"/>
                    <a:pt x="83834" y="145270"/>
                    <a:pt x="81257" y="153458"/>
                  </a:cubicBezTo>
                  <a:cubicBezTo>
                    <a:pt x="80442" y="156035"/>
                    <a:pt x="78908" y="157927"/>
                    <a:pt x="76658" y="159297"/>
                  </a:cubicBezTo>
                  <a:cubicBezTo>
                    <a:pt x="74179" y="160863"/>
                    <a:pt x="71406" y="161743"/>
                    <a:pt x="68535" y="162265"/>
                  </a:cubicBezTo>
                  <a:cubicBezTo>
                    <a:pt x="65779" y="162781"/>
                    <a:pt x="62966" y="163020"/>
                    <a:pt x="60136" y="163020"/>
                  </a:cubicBezTo>
                  <a:cubicBezTo>
                    <a:pt x="50067" y="163020"/>
                    <a:pt x="39767" y="159997"/>
                    <a:pt x="30957" y="155644"/>
                  </a:cubicBezTo>
                  <a:cubicBezTo>
                    <a:pt x="23552" y="151990"/>
                    <a:pt x="15365" y="146575"/>
                    <a:pt x="11940" y="138746"/>
                  </a:cubicBezTo>
                  <a:cubicBezTo>
                    <a:pt x="10798" y="136137"/>
                    <a:pt x="10602" y="133560"/>
                    <a:pt x="11516" y="130787"/>
                  </a:cubicBezTo>
                  <a:cubicBezTo>
                    <a:pt x="17192" y="113336"/>
                    <a:pt x="22802" y="95884"/>
                    <a:pt x="28445" y="78432"/>
                  </a:cubicBezTo>
                  <a:cubicBezTo>
                    <a:pt x="28576" y="78041"/>
                    <a:pt x="28706" y="77682"/>
                    <a:pt x="28870" y="77193"/>
                  </a:cubicBezTo>
                  <a:close/>
                  <a:moveTo>
                    <a:pt x="7373" y="143574"/>
                  </a:moveTo>
                  <a:cubicBezTo>
                    <a:pt x="8449" y="145042"/>
                    <a:pt x="9330" y="146380"/>
                    <a:pt x="10341" y="147619"/>
                  </a:cubicBezTo>
                  <a:cubicBezTo>
                    <a:pt x="18953" y="158221"/>
                    <a:pt x="32817" y="164386"/>
                    <a:pt x="45864" y="167354"/>
                  </a:cubicBezTo>
                  <a:cubicBezTo>
                    <a:pt x="50635" y="168438"/>
                    <a:pt x="55711" y="169152"/>
                    <a:pt x="60762" y="169152"/>
                  </a:cubicBezTo>
                  <a:cubicBezTo>
                    <a:pt x="65898" y="169152"/>
                    <a:pt x="71008" y="168413"/>
                    <a:pt x="75744" y="166571"/>
                  </a:cubicBezTo>
                  <a:cubicBezTo>
                    <a:pt x="76136" y="166408"/>
                    <a:pt x="76560" y="166245"/>
                    <a:pt x="77049" y="166049"/>
                  </a:cubicBezTo>
                  <a:lnTo>
                    <a:pt x="77049" y="166049"/>
                  </a:lnTo>
                  <a:cubicBezTo>
                    <a:pt x="76429" y="169246"/>
                    <a:pt x="75157" y="171888"/>
                    <a:pt x="72450" y="173682"/>
                  </a:cubicBezTo>
                  <a:cubicBezTo>
                    <a:pt x="70134" y="175215"/>
                    <a:pt x="67589" y="176161"/>
                    <a:pt x="64882" y="176749"/>
                  </a:cubicBezTo>
                  <a:cubicBezTo>
                    <a:pt x="61734" y="177440"/>
                    <a:pt x="58502" y="177759"/>
                    <a:pt x="55243" y="177759"/>
                  </a:cubicBezTo>
                  <a:cubicBezTo>
                    <a:pt x="43439" y="177759"/>
                    <a:pt x="31274" y="173574"/>
                    <a:pt x="21432" y="167746"/>
                  </a:cubicBezTo>
                  <a:cubicBezTo>
                    <a:pt x="15169" y="163994"/>
                    <a:pt x="4242" y="155774"/>
                    <a:pt x="6329" y="147130"/>
                  </a:cubicBezTo>
                  <a:cubicBezTo>
                    <a:pt x="6590" y="145988"/>
                    <a:pt x="7014" y="144846"/>
                    <a:pt x="7373" y="143574"/>
                  </a:cubicBezTo>
                  <a:close/>
                  <a:moveTo>
                    <a:pt x="131249" y="0"/>
                  </a:moveTo>
                  <a:cubicBezTo>
                    <a:pt x="130978" y="0"/>
                    <a:pt x="130699" y="36"/>
                    <a:pt x="130415" y="112"/>
                  </a:cubicBezTo>
                  <a:cubicBezTo>
                    <a:pt x="129208" y="438"/>
                    <a:pt x="128556" y="1319"/>
                    <a:pt x="128197" y="2493"/>
                  </a:cubicBezTo>
                  <a:cubicBezTo>
                    <a:pt x="126664" y="7484"/>
                    <a:pt x="125848" y="12573"/>
                    <a:pt x="125751" y="17792"/>
                  </a:cubicBezTo>
                  <a:cubicBezTo>
                    <a:pt x="125718" y="18738"/>
                    <a:pt x="125718" y="18738"/>
                    <a:pt x="124772" y="19064"/>
                  </a:cubicBezTo>
                  <a:cubicBezTo>
                    <a:pt x="115834" y="22196"/>
                    <a:pt x="107059" y="26958"/>
                    <a:pt x="100405" y="33841"/>
                  </a:cubicBezTo>
                  <a:cubicBezTo>
                    <a:pt x="97241" y="37136"/>
                    <a:pt x="94631" y="40789"/>
                    <a:pt x="93359" y="45291"/>
                  </a:cubicBezTo>
                  <a:cubicBezTo>
                    <a:pt x="93326" y="45356"/>
                    <a:pt x="93261" y="45421"/>
                    <a:pt x="93131" y="45617"/>
                  </a:cubicBezTo>
                  <a:cubicBezTo>
                    <a:pt x="89118" y="43366"/>
                    <a:pt x="84910" y="41572"/>
                    <a:pt x="80605" y="40039"/>
                  </a:cubicBezTo>
                  <a:cubicBezTo>
                    <a:pt x="80572" y="39713"/>
                    <a:pt x="80539" y="39452"/>
                    <a:pt x="80539" y="39223"/>
                  </a:cubicBezTo>
                  <a:cubicBezTo>
                    <a:pt x="80572" y="35178"/>
                    <a:pt x="80017" y="31166"/>
                    <a:pt x="79071" y="27252"/>
                  </a:cubicBezTo>
                  <a:cubicBezTo>
                    <a:pt x="78713" y="25914"/>
                    <a:pt x="78386" y="24577"/>
                    <a:pt x="77897" y="23240"/>
                  </a:cubicBezTo>
                  <a:cubicBezTo>
                    <a:pt x="77457" y="22048"/>
                    <a:pt x="76317" y="21329"/>
                    <a:pt x="75082" y="21329"/>
                  </a:cubicBezTo>
                  <a:cubicBezTo>
                    <a:pt x="74762" y="21329"/>
                    <a:pt x="74435" y="21377"/>
                    <a:pt x="74113" y="21478"/>
                  </a:cubicBezTo>
                  <a:cubicBezTo>
                    <a:pt x="72156" y="22130"/>
                    <a:pt x="71830" y="24153"/>
                    <a:pt x="72352" y="25914"/>
                  </a:cubicBezTo>
                  <a:cubicBezTo>
                    <a:pt x="73428" y="29405"/>
                    <a:pt x="74081" y="32993"/>
                    <a:pt x="74342" y="36646"/>
                  </a:cubicBezTo>
                  <a:cubicBezTo>
                    <a:pt x="74374" y="37168"/>
                    <a:pt x="74342" y="37658"/>
                    <a:pt x="74342" y="38212"/>
                  </a:cubicBezTo>
                  <a:cubicBezTo>
                    <a:pt x="70949" y="37397"/>
                    <a:pt x="67622" y="36777"/>
                    <a:pt x="64262" y="36418"/>
                  </a:cubicBezTo>
                  <a:cubicBezTo>
                    <a:pt x="62056" y="36188"/>
                    <a:pt x="59850" y="36059"/>
                    <a:pt x="57649" y="36059"/>
                  </a:cubicBezTo>
                  <a:cubicBezTo>
                    <a:pt x="54545" y="36059"/>
                    <a:pt x="51449" y="36316"/>
                    <a:pt x="48376" y="36907"/>
                  </a:cubicBezTo>
                  <a:cubicBezTo>
                    <a:pt x="44821" y="37592"/>
                    <a:pt x="41461" y="38701"/>
                    <a:pt x="38362" y="40659"/>
                  </a:cubicBezTo>
                  <a:cubicBezTo>
                    <a:pt x="34904" y="42844"/>
                    <a:pt x="32523" y="45812"/>
                    <a:pt x="31251" y="49759"/>
                  </a:cubicBezTo>
                  <a:cubicBezTo>
                    <a:pt x="21824" y="79117"/>
                    <a:pt x="12299" y="108475"/>
                    <a:pt x="2839" y="137833"/>
                  </a:cubicBezTo>
                  <a:cubicBezTo>
                    <a:pt x="1893" y="140802"/>
                    <a:pt x="719" y="143705"/>
                    <a:pt x="131" y="146804"/>
                  </a:cubicBezTo>
                  <a:cubicBezTo>
                    <a:pt x="1" y="147554"/>
                    <a:pt x="99" y="150522"/>
                    <a:pt x="197" y="151240"/>
                  </a:cubicBezTo>
                  <a:cubicBezTo>
                    <a:pt x="1273" y="158416"/>
                    <a:pt x="6688" y="164386"/>
                    <a:pt x="12168" y="168757"/>
                  </a:cubicBezTo>
                  <a:cubicBezTo>
                    <a:pt x="22476" y="176912"/>
                    <a:pt x="35622" y="181772"/>
                    <a:pt x="48637" y="183370"/>
                  </a:cubicBezTo>
                  <a:cubicBezTo>
                    <a:pt x="51070" y="183658"/>
                    <a:pt x="53580" y="183829"/>
                    <a:pt x="56103" y="183829"/>
                  </a:cubicBezTo>
                  <a:cubicBezTo>
                    <a:pt x="61600" y="183829"/>
                    <a:pt x="67160" y="183017"/>
                    <a:pt x="72123" y="180826"/>
                  </a:cubicBezTo>
                  <a:cubicBezTo>
                    <a:pt x="75124" y="179489"/>
                    <a:pt x="77799" y="177695"/>
                    <a:pt x="79822" y="175052"/>
                  </a:cubicBezTo>
                  <a:cubicBezTo>
                    <a:pt x="80866" y="173682"/>
                    <a:pt x="81648" y="172117"/>
                    <a:pt x="82170" y="170453"/>
                  </a:cubicBezTo>
                  <a:cubicBezTo>
                    <a:pt x="86705" y="156459"/>
                    <a:pt x="91206" y="142465"/>
                    <a:pt x="95740" y="128471"/>
                  </a:cubicBezTo>
                  <a:cubicBezTo>
                    <a:pt x="99198" y="117674"/>
                    <a:pt x="102688" y="106909"/>
                    <a:pt x="106179" y="96112"/>
                  </a:cubicBezTo>
                  <a:cubicBezTo>
                    <a:pt x="106276" y="95786"/>
                    <a:pt x="106407" y="95460"/>
                    <a:pt x="106603" y="94938"/>
                  </a:cubicBezTo>
                  <a:cubicBezTo>
                    <a:pt x="106798" y="95460"/>
                    <a:pt x="106929" y="95819"/>
                    <a:pt x="107059" y="96178"/>
                  </a:cubicBezTo>
                  <a:cubicBezTo>
                    <a:pt x="112703" y="113662"/>
                    <a:pt x="118378" y="131146"/>
                    <a:pt x="123956" y="148630"/>
                  </a:cubicBezTo>
                  <a:cubicBezTo>
                    <a:pt x="125326" y="152871"/>
                    <a:pt x="127903" y="155970"/>
                    <a:pt x="131687" y="158188"/>
                  </a:cubicBezTo>
                  <a:cubicBezTo>
                    <a:pt x="137103" y="161381"/>
                    <a:pt x="143491" y="162522"/>
                    <a:pt x="149904" y="162522"/>
                  </a:cubicBezTo>
                  <a:cubicBezTo>
                    <a:pt x="154693" y="162522"/>
                    <a:pt x="159495" y="161886"/>
                    <a:pt x="163916" y="160993"/>
                  </a:cubicBezTo>
                  <a:cubicBezTo>
                    <a:pt x="177192" y="158286"/>
                    <a:pt x="191153" y="152088"/>
                    <a:pt x="200156" y="141682"/>
                  </a:cubicBezTo>
                  <a:cubicBezTo>
                    <a:pt x="202440" y="139007"/>
                    <a:pt x="204364" y="136104"/>
                    <a:pt x="205441" y="132712"/>
                  </a:cubicBezTo>
                  <a:cubicBezTo>
                    <a:pt x="206517" y="129352"/>
                    <a:pt x="206615" y="126286"/>
                    <a:pt x="205539" y="122893"/>
                  </a:cubicBezTo>
                  <a:cubicBezTo>
                    <a:pt x="200939" y="108671"/>
                    <a:pt x="180519" y="45421"/>
                    <a:pt x="174909" y="28035"/>
                  </a:cubicBezTo>
                  <a:cubicBezTo>
                    <a:pt x="174028" y="25229"/>
                    <a:pt x="172430" y="22881"/>
                    <a:pt x="170211" y="20989"/>
                  </a:cubicBezTo>
                  <a:cubicBezTo>
                    <a:pt x="165188" y="16683"/>
                    <a:pt x="158240" y="15150"/>
                    <a:pt x="151814" y="14824"/>
                  </a:cubicBezTo>
                  <a:cubicBezTo>
                    <a:pt x="150819" y="14766"/>
                    <a:pt x="149828" y="14739"/>
                    <a:pt x="148841" y="14739"/>
                  </a:cubicBezTo>
                  <a:cubicBezTo>
                    <a:pt x="143128" y="14739"/>
                    <a:pt x="137534" y="15650"/>
                    <a:pt x="131916" y="16846"/>
                  </a:cubicBezTo>
                  <a:cubicBezTo>
                    <a:pt x="131916" y="16422"/>
                    <a:pt x="131916" y="16096"/>
                    <a:pt x="131948" y="15770"/>
                  </a:cubicBezTo>
                  <a:cubicBezTo>
                    <a:pt x="132144" y="13943"/>
                    <a:pt x="132274" y="12084"/>
                    <a:pt x="132601" y="10257"/>
                  </a:cubicBezTo>
                  <a:cubicBezTo>
                    <a:pt x="133025" y="8104"/>
                    <a:pt x="133612" y="6016"/>
                    <a:pt x="134166" y="3896"/>
                  </a:cubicBezTo>
                  <a:cubicBezTo>
                    <a:pt x="134682" y="1835"/>
                    <a:pt x="133188" y="0"/>
                    <a:pt x="1312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122"/>
            <p:cNvSpPr/>
            <p:nvPr/>
          </p:nvSpPr>
          <p:spPr>
            <a:xfrm>
              <a:off x="4278075" y="2917075"/>
              <a:ext cx="1644900" cy="1235450"/>
            </a:xfrm>
            <a:custGeom>
              <a:avLst/>
              <a:gdLst/>
              <a:ahLst/>
              <a:cxnLst/>
              <a:rect l="l" t="t" r="r" b="b"/>
              <a:pathLst>
                <a:path w="65796" h="49418" extrusionOk="0">
                  <a:moveTo>
                    <a:pt x="27336" y="6653"/>
                  </a:moveTo>
                  <a:cubicBezTo>
                    <a:pt x="37448" y="10045"/>
                    <a:pt x="47463" y="13372"/>
                    <a:pt x="57640" y="16765"/>
                  </a:cubicBezTo>
                  <a:cubicBezTo>
                    <a:pt x="51410" y="25474"/>
                    <a:pt x="45212" y="34053"/>
                    <a:pt x="38982" y="42698"/>
                  </a:cubicBezTo>
                  <a:cubicBezTo>
                    <a:pt x="28869" y="39338"/>
                    <a:pt x="18855" y="36011"/>
                    <a:pt x="8645" y="32618"/>
                  </a:cubicBezTo>
                  <a:cubicBezTo>
                    <a:pt x="14941" y="23876"/>
                    <a:pt x="21138" y="15264"/>
                    <a:pt x="27336" y="6653"/>
                  </a:cubicBezTo>
                  <a:close/>
                  <a:moveTo>
                    <a:pt x="26081" y="0"/>
                  </a:moveTo>
                  <a:cubicBezTo>
                    <a:pt x="25040" y="0"/>
                    <a:pt x="24231" y="520"/>
                    <a:pt x="23422" y="1629"/>
                  </a:cubicBezTo>
                  <a:cubicBezTo>
                    <a:pt x="21954" y="3684"/>
                    <a:pt x="20453" y="5739"/>
                    <a:pt x="18986" y="7794"/>
                  </a:cubicBezTo>
                  <a:cubicBezTo>
                    <a:pt x="13114" y="15917"/>
                    <a:pt x="7308" y="24039"/>
                    <a:pt x="1403" y="32161"/>
                  </a:cubicBezTo>
                  <a:cubicBezTo>
                    <a:pt x="1" y="34086"/>
                    <a:pt x="849" y="36467"/>
                    <a:pt x="2969" y="37185"/>
                  </a:cubicBezTo>
                  <a:cubicBezTo>
                    <a:pt x="14941" y="41132"/>
                    <a:pt x="26880" y="45144"/>
                    <a:pt x="38851" y="49124"/>
                  </a:cubicBezTo>
                  <a:cubicBezTo>
                    <a:pt x="39275" y="49254"/>
                    <a:pt x="39732" y="49319"/>
                    <a:pt x="40156" y="49417"/>
                  </a:cubicBezTo>
                  <a:cubicBezTo>
                    <a:pt x="41363" y="49352"/>
                    <a:pt x="42178" y="48732"/>
                    <a:pt x="42863" y="47819"/>
                  </a:cubicBezTo>
                  <a:cubicBezTo>
                    <a:pt x="47234" y="41719"/>
                    <a:pt x="51605" y="35652"/>
                    <a:pt x="55976" y="29552"/>
                  </a:cubicBezTo>
                  <a:cubicBezTo>
                    <a:pt x="58912" y="25474"/>
                    <a:pt x="61881" y="21430"/>
                    <a:pt x="64784" y="17319"/>
                  </a:cubicBezTo>
                  <a:cubicBezTo>
                    <a:pt x="65143" y="16830"/>
                    <a:pt x="65469" y="16210"/>
                    <a:pt x="65567" y="15591"/>
                  </a:cubicBezTo>
                  <a:cubicBezTo>
                    <a:pt x="65795" y="13927"/>
                    <a:pt x="64947" y="12753"/>
                    <a:pt x="63185" y="12165"/>
                  </a:cubicBezTo>
                  <a:cubicBezTo>
                    <a:pt x="51279" y="8186"/>
                    <a:pt x="39406" y="4239"/>
                    <a:pt x="27499" y="259"/>
                  </a:cubicBezTo>
                  <a:cubicBezTo>
                    <a:pt x="26976" y="88"/>
                    <a:pt x="26509" y="0"/>
                    <a:pt x="260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122"/>
            <p:cNvSpPr/>
            <p:nvPr/>
          </p:nvSpPr>
          <p:spPr>
            <a:xfrm>
              <a:off x="2068900" y="3746525"/>
              <a:ext cx="844075" cy="642350"/>
            </a:xfrm>
            <a:custGeom>
              <a:avLst/>
              <a:gdLst/>
              <a:ahLst/>
              <a:cxnLst/>
              <a:rect l="l" t="t" r="r" b="b"/>
              <a:pathLst>
                <a:path w="33763" h="25694" extrusionOk="0">
                  <a:moveTo>
                    <a:pt x="18920" y="6682"/>
                  </a:moveTo>
                  <a:cubicBezTo>
                    <a:pt x="21040" y="9618"/>
                    <a:pt x="23161" y="12521"/>
                    <a:pt x="25346" y="15554"/>
                  </a:cubicBezTo>
                  <a:cubicBezTo>
                    <a:pt x="21823" y="16729"/>
                    <a:pt x="18398" y="17870"/>
                    <a:pt x="14940" y="19012"/>
                  </a:cubicBezTo>
                  <a:cubicBezTo>
                    <a:pt x="12820" y="16044"/>
                    <a:pt x="10733" y="13173"/>
                    <a:pt x="8547" y="10139"/>
                  </a:cubicBezTo>
                  <a:cubicBezTo>
                    <a:pt x="12037" y="8965"/>
                    <a:pt x="15430" y="7823"/>
                    <a:pt x="18920" y="6682"/>
                  </a:cubicBezTo>
                  <a:close/>
                  <a:moveTo>
                    <a:pt x="20253" y="1"/>
                  </a:moveTo>
                  <a:cubicBezTo>
                    <a:pt x="19807" y="1"/>
                    <a:pt x="19316" y="99"/>
                    <a:pt x="18757" y="288"/>
                  </a:cubicBezTo>
                  <a:cubicBezTo>
                    <a:pt x="16343" y="1071"/>
                    <a:pt x="5709" y="4627"/>
                    <a:pt x="2806" y="5605"/>
                  </a:cubicBezTo>
                  <a:cubicBezTo>
                    <a:pt x="555" y="6356"/>
                    <a:pt x="1" y="8769"/>
                    <a:pt x="1338" y="10629"/>
                  </a:cubicBezTo>
                  <a:cubicBezTo>
                    <a:pt x="4600" y="15098"/>
                    <a:pt x="7829" y="19599"/>
                    <a:pt x="11059" y="24101"/>
                  </a:cubicBezTo>
                  <a:cubicBezTo>
                    <a:pt x="11829" y="25188"/>
                    <a:pt x="12599" y="25693"/>
                    <a:pt x="13620" y="25693"/>
                  </a:cubicBezTo>
                  <a:cubicBezTo>
                    <a:pt x="14069" y="25693"/>
                    <a:pt x="14568" y="25595"/>
                    <a:pt x="15136" y="25406"/>
                  </a:cubicBezTo>
                  <a:cubicBezTo>
                    <a:pt x="18431" y="24296"/>
                    <a:pt x="29130" y="20774"/>
                    <a:pt x="31153" y="20088"/>
                  </a:cubicBezTo>
                  <a:cubicBezTo>
                    <a:pt x="33436" y="19273"/>
                    <a:pt x="33762" y="16794"/>
                    <a:pt x="32490" y="15000"/>
                  </a:cubicBezTo>
                  <a:cubicBezTo>
                    <a:pt x="29261" y="10531"/>
                    <a:pt x="26031" y="6062"/>
                    <a:pt x="22835" y="1593"/>
                  </a:cubicBezTo>
                  <a:cubicBezTo>
                    <a:pt x="22042" y="506"/>
                    <a:pt x="21265" y="1"/>
                    <a:pt x="202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122"/>
            <p:cNvSpPr/>
            <p:nvPr/>
          </p:nvSpPr>
          <p:spPr>
            <a:xfrm>
              <a:off x="2404075" y="450125"/>
              <a:ext cx="598600" cy="755500"/>
            </a:xfrm>
            <a:custGeom>
              <a:avLst/>
              <a:gdLst/>
              <a:ahLst/>
              <a:cxnLst/>
              <a:rect l="l" t="t" r="r" b="b"/>
              <a:pathLst>
                <a:path w="23944" h="30220" extrusionOk="0">
                  <a:moveTo>
                    <a:pt x="12200" y="9004"/>
                  </a:moveTo>
                  <a:cubicBezTo>
                    <a:pt x="13733" y="11027"/>
                    <a:pt x="15266" y="13049"/>
                    <a:pt x="16800" y="15104"/>
                  </a:cubicBezTo>
                  <a:cubicBezTo>
                    <a:pt x="15299" y="17094"/>
                    <a:pt x="13733" y="19149"/>
                    <a:pt x="12200" y="21204"/>
                  </a:cubicBezTo>
                  <a:cubicBezTo>
                    <a:pt x="10667" y="19182"/>
                    <a:pt x="9134" y="17159"/>
                    <a:pt x="7601" y="15104"/>
                  </a:cubicBezTo>
                  <a:cubicBezTo>
                    <a:pt x="9101" y="13114"/>
                    <a:pt x="10667" y="11059"/>
                    <a:pt x="12200" y="9004"/>
                  </a:cubicBezTo>
                  <a:close/>
                  <a:moveTo>
                    <a:pt x="12142" y="0"/>
                  </a:moveTo>
                  <a:cubicBezTo>
                    <a:pt x="10491" y="0"/>
                    <a:pt x="9252" y="877"/>
                    <a:pt x="8547" y="2415"/>
                  </a:cubicBezTo>
                  <a:cubicBezTo>
                    <a:pt x="8123" y="3328"/>
                    <a:pt x="7699" y="4242"/>
                    <a:pt x="7209" y="5122"/>
                  </a:cubicBezTo>
                  <a:cubicBezTo>
                    <a:pt x="5774" y="7732"/>
                    <a:pt x="3882" y="10015"/>
                    <a:pt x="1794" y="12136"/>
                  </a:cubicBezTo>
                  <a:cubicBezTo>
                    <a:pt x="0" y="13962"/>
                    <a:pt x="0" y="16246"/>
                    <a:pt x="1762" y="18040"/>
                  </a:cubicBezTo>
                  <a:cubicBezTo>
                    <a:pt x="4632" y="20943"/>
                    <a:pt x="7046" y="24172"/>
                    <a:pt x="8645" y="27924"/>
                  </a:cubicBezTo>
                  <a:cubicBezTo>
                    <a:pt x="9069" y="29033"/>
                    <a:pt x="9949" y="29718"/>
                    <a:pt x="11058" y="30044"/>
                  </a:cubicBezTo>
                  <a:cubicBezTo>
                    <a:pt x="11460" y="30163"/>
                    <a:pt x="11860" y="30220"/>
                    <a:pt x="12251" y="30220"/>
                  </a:cubicBezTo>
                  <a:cubicBezTo>
                    <a:pt x="13793" y="30220"/>
                    <a:pt x="15177" y="29323"/>
                    <a:pt x="15854" y="27761"/>
                  </a:cubicBezTo>
                  <a:cubicBezTo>
                    <a:pt x="16636" y="25934"/>
                    <a:pt x="17550" y="24205"/>
                    <a:pt x="18757" y="22672"/>
                  </a:cubicBezTo>
                  <a:cubicBezTo>
                    <a:pt x="19996" y="21041"/>
                    <a:pt x="21366" y="19508"/>
                    <a:pt x="22736" y="17975"/>
                  </a:cubicBezTo>
                  <a:cubicBezTo>
                    <a:pt x="23487" y="17127"/>
                    <a:pt x="23911" y="16213"/>
                    <a:pt x="23943" y="15072"/>
                  </a:cubicBezTo>
                  <a:cubicBezTo>
                    <a:pt x="23911" y="13897"/>
                    <a:pt x="23421" y="12951"/>
                    <a:pt x="22606" y="12136"/>
                  </a:cubicBezTo>
                  <a:cubicBezTo>
                    <a:pt x="19768" y="9298"/>
                    <a:pt x="17387" y="6134"/>
                    <a:pt x="15854" y="2415"/>
                  </a:cubicBezTo>
                  <a:cubicBezTo>
                    <a:pt x="15169" y="849"/>
                    <a:pt x="13896" y="1"/>
                    <a:pt x="12233" y="1"/>
                  </a:cubicBezTo>
                  <a:cubicBezTo>
                    <a:pt x="12202" y="1"/>
                    <a:pt x="12172" y="0"/>
                    <a:pt x="12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122"/>
            <p:cNvSpPr/>
            <p:nvPr/>
          </p:nvSpPr>
          <p:spPr>
            <a:xfrm>
              <a:off x="4680950" y="3212225"/>
              <a:ext cx="853025" cy="643125"/>
            </a:xfrm>
            <a:custGeom>
              <a:avLst/>
              <a:gdLst/>
              <a:ahLst/>
              <a:cxnLst/>
              <a:rect l="l" t="t" r="r" b="b"/>
              <a:pathLst>
                <a:path w="34121" h="25725" extrusionOk="0">
                  <a:moveTo>
                    <a:pt x="15038" y="6720"/>
                  </a:moveTo>
                  <a:cubicBezTo>
                    <a:pt x="18463" y="7862"/>
                    <a:pt x="21888" y="8971"/>
                    <a:pt x="25444" y="10178"/>
                  </a:cubicBezTo>
                  <a:cubicBezTo>
                    <a:pt x="23258" y="13179"/>
                    <a:pt x="21170" y="16082"/>
                    <a:pt x="19017" y="19051"/>
                  </a:cubicBezTo>
                  <a:cubicBezTo>
                    <a:pt x="15592" y="17909"/>
                    <a:pt x="12167" y="16767"/>
                    <a:pt x="8644" y="15593"/>
                  </a:cubicBezTo>
                  <a:cubicBezTo>
                    <a:pt x="10797" y="12592"/>
                    <a:pt x="12885" y="9689"/>
                    <a:pt x="15038" y="6720"/>
                  </a:cubicBezTo>
                  <a:close/>
                  <a:moveTo>
                    <a:pt x="14027" y="1"/>
                  </a:moveTo>
                  <a:cubicBezTo>
                    <a:pt x="12754" y="66"/>
                    <a:pt x="11906" y="555"/>
                    <a:pt x="11254" y="1469"/>
                  </a:cubicBezTo>
                  <a:cubicBezTo>
                    <a:pt x="7959" y="6068"/>
                    <a:pt x="4665" y="10635"/>
                    <a:pt x="1370" y="15202"/>
                  </a:cubicBezTo>
                  <a:cubicBezTo>
                    <a:pt x="0" y="17159"/>
                    <a:pt x="685" y="19377"/>
                    <a:pt x="2936" y="20127"/>
                  </a:cubicBezTo>
                  <a:cubicBezTo>
                    <a:pt x="8285" y="21954"/>
                    <a:pt x="13603" y="23715"/>
                    <a:pt x="18952" y="25477"/>
                  </a:cubicBezTo>
                  <a:cubicBezTo>
                    <a:pt x="19461" y="25640"/>
                    <a:pt x="19919" y="25724"/>
                    <a:pt x="20338" y="25724"/>
                  </a:cubicBezTo>
                  <a:cubicBezTo>
                    <a:pt x="21345" y="25724"/>
                    <a:pt x="22130" y="25240"/>
                    <a:pt x="22867" y="24205"/>
                  </a:cubicBezTo>
                  <a:cubicBezTo>
                    <a:pt x="26129" y="19670"/>
                    <a:pt x="29358" y="15136"/>
                    <a:pt x="32653" y="10667"/>
                  </a:cubicBezTo>
                  <a:cubicBezTo>
                    <a:pt x="34120" y="8645"/>
                    <a:pt x="33174" y="6231"/>
                    <a:pt x="31054" y="5579"/>
                  </a:cubicBezTo>
                  <a:cubicBezTo>
                    <a:pt x="25704" y="3882"/>
                    <a:pt x="20420" y="2056"/>
                    <a:pt x="15103" y="294"/>
                  </a:cubicBezTo>
                  <a:cubicBezTo>
                    <a:pt x="14712" y="164"/>
                    <a:pt x="14288" y="66"/>
                    <a:pt x="140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18" name="Google Shape;5318;p122"/>
          <p:cNvGrpSpPr/>
          <p:nvPr/>
        </p:nvGrpSpPr>
        <p:grpSpPr>
          <a:xfrm>
            <a:off x="3379320" y="2653745"/>
            <a:ext cx="410512" cy="527139"/>
            <a:chOff x="1767975" y="238125"/>
            <a:chExt cx="4064475" cy="5219200"/>
          </a:xfrm>
        </p:grpSpPr>
        <p:sp>
          <p:nvSpPr>
            <p:cNvPr id="5319" name="Google Shape;5319;p122"/>
            <p:cNvSpPr/>
            <p:nvPr/>
          </p:nvSpPr>
          <p:spPr>
            <a:xfrm>
              <a:off x="2713950" y="1921525"/>
              <a:ext cx="866100" cy="343125"/>
            </a:xfrm>
            <a:custGeom>
              <a:avLst/>
              <a:gdLst/>
              <a:ahLst/>
              <a:cxnLst/>
              <a:rect l="l" t="t" r="r" b="b"/>
              <a:pathLst>
                <a:path w="34644" h="13725" extrusionOk="0">
                  <a:moveTo>
                    <a:pt x="11038" y="0"/>
                  </a:moveTo>
                  <a:cubicBezTo>
                    <a:pt x="6292" y="0"/>
                    <a:pt x="2917" y="854"/>
                    <a:pt x="2610" y="937"/>
                  </a:cubicBezTo>
                  <a:cubicBezTo>
                    <a:pt x="980" y="1361"/>
                    <a:pt x="1" y="3025"/>
                    <a:pt x="425" y="4656"/>
                  </a:cubicBezTo>
                  <a:cubicBezTo>
                    <a:pt x="786" y="6045"/>
                    <a:pt x="2045" y="6960"/>
                    <a:pt x="3418" y="6960"/>
                  </a:cubicBezTo>
                  <a:cubicBezTo>
                    <a:pt x="3658" y="6960"/>
                    <a:pt x="3901" y="6932"/>
                    <a:pt x="4144" y="6874"/>
                  </a:cubicBezTo>
                  <a:cubicBezTo>
                    <a:pt x="4214" y="6846"/>
                    <a:pt x="7012" y="6148"/>
                    <a:pt x="10979" y="6148"/>
                  </a:cubicBezTo>
                  <a:cubicBezTo>
                    <a:pt x="16197" y="6148"/>
                    <a:pt x="23438" y="7355"/>
                    <a:pt x="29163" y="12876"/>
                  </a:cubicBezTo>
                  <a:cubicBezTo>
                    <a:pt x="29750" y="13431"/>
                    <a:pt x="30500" y="13724"/>
                    <a:pt x="31283" y="13724"/>
                  </a:cubicBezTo>
                  <a:cubicBezTo>
                    <a:pt x="32066" y="13724"/>
                    <a:pt x="32882" y="13431"/>
                    <a:pt x="33469" y="12811"/>
                  </a:cubicBezTo>
                  <a:cubicBezTo>
                    <a:pt x="34643" y="11571"/>
                    <a:pt x="34611" y="9647"/>
                    <a:pt x="33404" y="8473"/>
                  </a:cubicBezTo>
                  <a:cubicBezTo>
                    <a:pt x="26198" y="1528"/>
                    <a:pt x="17390" y="0"/>
                    <a:pt x="110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122"/>
            <p:cNvSpPr/>
            <p:nvPr/>
          </p:nvSpPr>
          <p:spPr>
            <a:xfrm>
              <a:off x="2764525" y="2588800"/>
              <a:ext cx="743750" cy="248325"/>
            </a:xfrm>
            <a:custGeom>
              <a:avLst/>
              <a:gdLst/>
              <a:ahLst/>
              <a:cxnLst/>
              <a:rect l="l" t="t" r="r" b="b"/>
              <a:pathLst>
                <a:path w="29750" h="9933" extrusionOk="0">
                  <a:moveTo>
                    <a:pt x="26238" y="0"/>
                  </a:moveTo>
                  <a:cubicBezTo>
                    <a:pt x="25725" y="0"/>
                    <a:pt x="25205" y="131"/>
                    <a:pt x="24726" y="408"/>
                  </a:cubicBezTo>
                  <a:cubicBezTo>
                    <a:pt x="20027" y="3107"/>
                    <a:pt x="14946" y="3788"/>
                    <a:pt x="11012" y="3788"/>
                  </a:cubicBezTo>
                  <a:cubicBezTo>
                    <a:pt x="7055" y="3788"/>
                    <a:pt x="4257" y="3099"/>
                    <a:pt x="4176" y="3082"/>
                  </a:cubicBezTo>
                  <a:cubicBezTo>
                    <a:pt x="3918" y="3015"/>
                    <a:pt x="3659" y="2983"/>
                    <a:pt x="3404" y="2983"/>
                  </a:cubicBezTo>
                  <a:cubicBezTo>
                    <a:pt x="2041" y="2983"/>
                    <a:pt x="782" y="3894"/>
                    <a:pt x="424" y="5268"/>
                  </a:cubicBezTo>
                  <a:cubicBezTo>
                    <a:pt x="0" y="6899"/>
                    <a:pt x="979" y="8562"/>
                    <a:pt x="2610" y="8987"/>
                  </a:cubicBezTo>
                  <a:cubicBezTo>
                    <a:pt x="2904" y="9084"/>
                    <a:pt x="6263" y="9933"/>
                    <a:pt x="11026" y="9933"/>
                  </a:cubicBezTo>
                  <a:cubicBezTo>
                    <a:pt x="15788" y="9933"/>
                    <a:pt x="21954" y="9084"/>
                    <a:pt x="27760" y="5725"/>
                  </a:cubicBezTo>
                  <a:cubicBezTo>
                    <a:pt x="29228" y="4876"/>
                    <a:pt x="29750" y="3017"/>
                    <a:pt x="28902" y="1549"/>
                  </a:cubicBezTo>
                  <a:cubicBezTo>
                    <a:pt x="28330" y="560"/>
                    <a:pt x="27299" y="0"/>
                    <a:pt x="26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122"/>
            <p:cNvSpPr/>
            <p:nvPr/>
          </p:nvSpPr>
          <p:spPr>
            <a:xfrm>
              <a:off x="2777575" y="2251625"/>
              <a:ext cx="753525" cy="280500"/>
            </a:xfrm>
            <a:custGeom>
              <a:avLst/>
              <a:gdLst/>
              <a:ahLst/>
              <a:cxnLst/>
              <a:rect l="l" t="t" r="r" b="b"/>
              <a:pathLst>
                <a:path w="30141" h="11220" extrusionOk="0">
                  <a:moveTo>
                    <a:pt x="9628" y="0"/>
                  </a:moveTo>
                  <a:cubicBezTo>
                    <a:pt x="7495" y="0"/>
                    <a:pt x="5206" y="184"/>
                    <a:pt x="2773" y="618"/>
                  </a:cubicBezTo>
                  <a:cubicBezTo>
                    <a:pt x="1109" y="912"/>
                    <a:pt x="0" y="2510"/>
                    <a:pt x="294" y="4141"/>
                  </a:cubicBezTo>
                  <a:cubicBezTo>
                    <a:pt x="556" y="5625"/>
                    <a:pt x="1829" y="6667"/>
                    <a:pt x="3282" y="6667"/>
                  </a:cubicBezTo>
                  <a:cubicBezTo>
                    <a:pt x="3458" y="6667"/>
                    <a:pt x="3637" y="6652"/>
                    <a:pt x="3817" y="6620"/>
                  </a:cubicBezTo>
                  <a:cubicBezTo>
                    <a:pt x="5771" y="6279"/>
                    <a:pt x="7691" y="6107"/>
                    <a:pt x="9572" y="6107"/>
                  </a:cubicBezTo>
                  <a:cubicBezTo>
                    <a:pt x="12905" y="6107"/>
                    <a:pt x="16116" y="6645"/>
                    <a:pt x="19181" y="7729"/>
                  </a:cubicBezTo>
                  <a:cubicBezTo>
                    <a:pt x="22736" y="8969"/>
                    <a:pt x="24759" y="10502"/>
                    <a:pt x="24824" y="10567"/>
                  </a:cubicBezTo>
                  <a:cubicBezTo>
                    <a:pt x="25379" y="11024"/>
                    <a:pt x="26031" y="11220"/>
                    <a:pt x="26716" y="11220"/>
                  </a:cubicBezTo>
                  <a:cubicBezTo>
                    <a:pt x="27597" y="11220"/>
                    <a:pt x="28477" y="10828"/>
                    <a:pt x="29097" y="10078"/>
                  </a:cubicBezTo>
                  <a:cubicBezTo>
                    <a:pt x="30141" y="8773"/>
                    <a:pt x="29945" y="6849"/>
                    <a:pt x="28641" y="5772"/>
                  </a:cubicBezTo>
                  <a:cubicBezTo>
                    <a:pt x="28282" y="5496"/>
                    <a:pt x="21281" y="0"/>
                    <a:pt x="96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122"/>
            <p:cNvSpPr/>
            <p:nvPr/>
          </p:nvSpPr>
          <p:spPr>
            <a:xfrm>
              <a:off x="4020375" y="1921525"/>
              <a:ext cx="866100" cy="343125"/>
            </a:xfrm>
            <a:custGeom>
              <a:avLst/>
              <a:gdLst/>
              <a:ahLst/>
              <a:cxnLst/>
              <a:rect l="l" t="t" r="r" b="b"/>
              <a:pathLst>
                <a:path w="34644" h="13725" extrusionOk="0">
                  <a:moveTo>
                    <a:pt x="23606" y="0"/>
                  </a:moveTo>
                  <a:cubicBezTo>
                    <a:pt x="17255" y="0"/>
                    <a:pt x="8446" y="1528"/>
                    <a:pt x="1240" y="8473"/>
                  </a:cubicBezTo>
                  <a:cubicBezTo>
                    <a:pt x="34" y="9647"/>
                    <a:pt x="1" y="11571"/>
                    <a:pt x="1175" y="12811"/>
                  </a:cubicBezTo>
                  <a:cubicBezTo>
                    <a:pt x="1762" y="13431"/>
                    <a:pt x="2578" y="13724"/>
                    <a:pt x="3361" y="13724"/>
                  </a:cubicBezTo>
                  <a:cubicBezTo>
                    <a:pt x="4144" y="13724"/>
                    <a:pt x="4894" y="13431"/>
                    <a:pt x="5481" y="12876"/>
                  </a:cubicBezTo>
                  <a:cubicBezTo>
                    <a:pt x="11201" y="7360"/>
                    <a:pt x="18444" y="6159"/>
                    <a:pt x="23664" y="6159"/>
                  </a:cubicBezTo>
                  <a:cubicBezTo>
                    <a:pt x="27612" y="6159"/>
                    <a:pt x="30402" y="6846"/>
                    <a:pt x="30501" y="6874"/>
                  </a:cubicBezTo>
                  <a:cubicBezTo>
                    <a:pt x="30758" y="6941"/>
                    <a:pt x="31016" y="6973"/>
                    <a:pt x="31270" y="6973"/>
                  </a:cubicBezTo>
                  <a:cubicBezTo>
                    <a:pt x="32626" y="6973"/>
                    <a:pt x="33862" y="6062"/>
                    <a:pt x="34219" y="4689"/>
                  </a:cubicBezTo>
                  <a:cubicBezTo>
                    <a:pt x="34643" y="3058"/>
                    <a:pt x="33665" y="1361"/>
                    <a:pt x="32034" y="937"/>
                  </a:cubicBezTo>
                  <a:cubicBezTo>
                    <a:pt x="31727" y="854"/>
                    <a:pt x="28352" y="0"/>
                    <a:pt x="236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122"/>
            <p:cNvSpPr/>
            <p:nvPr/>
          </p:nvSpPr>
          <p:spPr>
            <a:xfrm>
              <a:off x="4092150" y="2588800"/>
              <a:ext cx="743750" cy="248325"/>
            </a:xfrm>
            <a:custGeom>
              <a:avLst/>
              <a:gdLst/>
              <a:ahLst/>
              <a:cxnLst/>
              <a:rect l="l" t="t" r="r" b="b"/>
              <a:pathLst>
                <a:path w="29750" h="9933" extrusionOk="0">
                  <a:moveTo>
                    <a:pt x="3512" y="0"/>
                  </a:moveTo>
                  <a:cubicBezTo>
                    <a:pt x="2451" y="0"/>
                    <a:pt x="1420" y="560"/>
                    <a:pt x="849" y="1549"/>
                  </a:cubicBezTo>
                  <a:cubicBezTo>
                    <a:pt x="0" y="3017"/>
                    <a:pt x="522" y="4876"/>
                    <a:pt x="1990" y="5725"/>
                  </a:cubicBezTo>
                  <a:cubicBezTo>
                    <a:pt x="7797" y="9084"/>
                    <a:pt x="13962" y="9933"/>
                    <a:pt x="18724" y="9933"/>
                  </a:cubicBezTo>
                  <a:cubicBezTo>
                    <a:pt x="23487" y="9933"/>
                    <a:pt x="26879" y="9084"/>
                    <a:pt x="27140" y="8987"/>
                  </a:cubicBezTo>
                  <a:cubicBezTo>
                    <a:pt x="28771" y="8562"/>
                    <a:pt x="29750" y="6899"/>
                    <a:pt x="29326" y="5268"/>
                  </a:cubicBezTo>
                  <a:cubicBezTo>
                    <a:pt x="28969" y="3894"/>
                    <a:pt x="27709" y="2983"/>
                    <a:pt x="26346" y="2983"/>
                  </a:cubicBezTo>
                  <a:cubicBezTo>
                    <a:pt x="26091" y="2983"/>
                    <a:pt x="25832" y="3015"/>
                    <a:pt x="25574" y="3082"/>
                  </a:cubicBezTo>
                  <a:cubicBezTo>
                    <a:pt x="25525" y="3099"/>
                    <a:pt x="22720" y="3812"/>
                    <a:pt x="18730" y="3812"/>
                  </a:cubicBezTo>
                  <a:cubicBezTo>
                    <a:pt x="14810" y="3812"/>
                    <a:pt x="9745" y="3123"/>
                    <a:pt x="5024" y="408"/>
                  </a:cubicBezTo>
                  <a:cubicBezTo>
                    <a:pt x="4545" y="131"/>
                    <a:pt x="4025" y="0"/>
                    <a:pt x="3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122"/>
            <p:cNvSpPr/>
            <p:nvPr/>
          </p:nvSpPr>
          <p:spPr>
            <a:xfrm>
              <a:off x="4069325" y="2251625"/>
              <a:ext cx="753525" cy="280500"/>
            </a:xfrm>
            <a:custGeom>
              <a:avLst/>
              <a:gdLst/>
              <a:ahLst/>
              <a:cxnLst/>
              <a:rect l="l" t="t" r="r" b="b"/>
              <a:pathLst>
                <a:path w="30141" h="11220" extrusionOk="0">
                  <a:moveTo>
                    <a:pt x="20513" y="0"/>
                  </a:moveTo>
                  <a:cubicBezTo>
                    <a:pt x="8860" y="0"/>
                    <a:pt x="1859" y="5496"/>
                    <a:pt x="1501" y="5772"/>
                  </a:cubicBezTo>
                  <a:cubicBezTo>
                    <a:pt x="196" y="6849"/>
                    <a:pt x="0" y="8773"/>
                    <a:pt x="1044" y="10078"/>
                  </a:cubicBezTo>
                  <a:cubicBezTo>
                    <a:pt x="1664" y="10828"/>
                    <a:pt x="2544" y="11220"/>
                    <a:pt x="3425" y="11220"/>
                  </a:cubicBezTo>
                  <a:cubicBezTo>
                    <a:pt x="4110" y="11220"/>
                    <a:pt x="4795" y="10991"/>
                    <a:pt x="5350" y="10567"/>
                  </a:cubicBezTo>
                  <a:cubicBezTo>
                    <a:pt x="5405" y="10512"/>
                    <a:pt x="11012" y="6113"/>
                    <a:pt x="20602" y="6113"/>
                  </a:cubicBezTo>
                  <a:cubicBezTo>
                    <a:pt x="22377" y="6113"/>
                    <a:pt x="24287" y="6264"/>
                    <a:pt x="26324" y="6620"/>
                  </a:cubicBezTo>
                  <a:cubicBezTo>
                    <a:pt x="26517" y="6658"/>
                    <a:pt x="26708" y="6676"/>
                    <a:pt x="26895" y="6676"/>
                  </a:cubicBezTo>
                  <a:cubicBezTo>
                    <a:pt x="28333" y="6676"/>
                    <a:pt x="29588" y="5616"/>
                    <a:pt x="29847" y="4174"/>
                  </a:cubicBezTo>
                  <a:cubicBezTo>
                    <a:pt x="30141" y="2510"/>
                    <a:pt x="29032" y="912"/>
                    <a:pt x="27368" y="618"/>
                  </a:cubicBezTo>
                  <a:cubicBezTo>
                    <a:pt x="24936" y="184"/>
                    <a:pt x="22647" y="0"/>
                    <a:pt x="20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122"/>
            <p:cNvSpPr/>
            <p:nvPr/>
          </p:nvSpPr>
          <p:spPr>
            <a:xfrm>
              <a:off x="3568600" y="767375"/>
              <a:ext cx="463225" cy="463225"/>
            </a:xfrm>
            <a:custGeom>
              <a:avLst/>
              <a:gdLst/>
              <a:ahLst/>
              <a:cxnLst/>
              <a:rect l="l" t="t" r="r" b="b"/>
              <a:pathLst>
                <a:path w="18529" h="18529" extrusionOk="0">
                  <a:moveTo>
                    <a:pt x="9265" y="6133"/>
                  </a:moveTo>
                  <a:cubicBezTo>
                    <a:pt x="10993" y="6133"/>
                    <a:pt x="12396" y="7535"/>
                    <a:pt x="12396" y="9264"/>
                  </a:cubicBezTo>
                  <a:cubicBezTo>
                    <a:pt x="12396" y="10993"/>
                    <a:pt x="10993" y="12396"/>
                    <a:pt x="9265" y="12396"/>
                  </a:cubicBezTo>
                  <a:cubicBezTo>
                    <a:pt x="7536" y="12396"/>
                    <a:pt x="6133" y="10993"/>
                    <a:pt x="6133" y="9264"/>
                  </a:cubicBezTo>
                  <a:cubicBezTo>
                    <a:pt x="6133" y="7535"/>
                    <a:pt x="7536" y="6133"/>
                    <a:pt x="9265" y="6133"/>
                  </a:cubicBezTo>
                  <a:close/>
                  <a:moveTo>
                    <a:pt x="9265" y="0"/>
                  </a:moveTo>
                  <a:cubicBezTo>
                    <a:pt x="4176" y="0"/>
                    <a:pt x="1" y="4143"/>
                    <a:pt x="1" y="9264"/>
                  </a:cubicBezTo>
                  <a:cubicBezTo>
                    <a:pt x="1" y="14353"/>
                    <a:pt x="4176" y="18528"/>
                    <a:pt x="9265" y="18528"/>
                  </a:cubicBezTo>
                  <a:cubicBezTo>
                    <a:pt x="14353" y="18528"/>
                    <a:pt x="18529" y="14353"/>
                    <a:pt x="18529" y="9264"/>
                  </a:cubicBezTo>
                  <a:cubicBezTo>
                    <a:pt x="18529" y="4143"/>
                    <a:pt x="14353" y="0"/>
                    <a:pt x="9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122"/>
            <p:cNvSpPr/>
            <p:nvPr/>
          </p:nvSpPr>
          <p:spPr>
            <a:xfrm>
              <a:off x="1767975" y="238125"/>
              <a:ext cx="4064475" cy="5219200"/>
            </a:xfrm>
            <a:custGeom>
              <a:avLst/>
              <a:gdLst/>
              <a:ahLst/>
              <a:cxnLst/>
              <a:rect l="l" t="t" r="r" b="b"/>
              <a:pathLst>
                <a:path w="162579" h="208768" extrusionOk="0">
                  <a:moveTo>
                    <a:pt x="93131" y="18332"/>
                  </a:moveTo>
                  <a:cubicBezTo>
                    <a:pt x="107483" y="21333"/>
                    <a:pt x="120368" y="29651"/>
                    <a:pt x="129176" y="41492"/>
                  </a:cubicBezTo>
                  <a:lnTo>
                    <a:pt x="33632" y="41492"/>
                  </a:lnTo>
                  <a:cubicBezTo>
                    <a:pt x="42570" y="29651"/>
                    <a:pt x="55422" y="21333"/>
                    <a:pt x="69644" y="18332"/>
                  </a:cubicBezTo>
                  <a:close/>
                  <a:moveTo>
                    <a:pt x="133220" y="47625"/>
                  </a:moveTo>
                  <a:cubicBezTo>
                    <a:pt x="134427" y="49745"/>
                    <a:pt x="135504" y="51898"/>
                    <a:pt x="136417" y="54116"/>
                  </a:cubicBezTo>
                  <a:lnTo>
                    <a:pt x="26292" y="54116"/>
                  </a:lnTo>
                  <a:cubicBezTo>
                    <a:pt x="27238" y="51898"/>
                    <a:pt x="28348" y="49745"/>
                    <a:pt x="29554" y="47625"/>
                  </a:cubicBezTo>
                  <a:close/>
                  <a:moveTo>
                    <a:pt x="31610" y="60249"/>
                  </a:moveTo>
                  <a:cubicBezTo>
                    <a:pt x="31316" y="62108"/>
                    <a:pt x="30892" y="64620"/>
                    <a:pt x="30305" y="67425"/>
                  </a:cubicBezTo>
                  <a:cubicBezTo>
                    <a:pt x="30305" y="67425"/>
                    <a:pt x="30305" y="67458"/>
                    <a:pt x="30305" y="67458"/>
                  </a:cubicBezTo>
                  <a:cubicBezTo>
                    <a:pt x="29065" y="73427"/>
                    <a:pt x="27728" y="79527"/>
                    <a:pt x="24890" y="84975"/>
                  </a:cubicBezTo>
                  <a:cubicBezTo>
                    <a:pt x="24303" y="86116"/>
                    <a:pt x="23618" y="87291"/>
                    <a:pt x="22737" y="88269"/>
                  </a:cubicBezTo>
                  <a:cubicBezTo>
                    <a:pt x="22737" y="88269"/>
                    <a:pt x="22704" y="88302"/>
                    <a:pt x="22704" y="88302"/>
                  </a:cubicBezTo>
                  <a:cubicBezTo>
                    <a:pt x="22672" y="88335"/>
                    <a:pt x="22639" y="88367"/>
                    <a:pt x="22639" y="88367"/>
                  </a:cubicBezTo>
                  <a:cubicBezTo>
                    <a:pt x="22639" y="88367"/>
                    <a:pt x="22606" y="88335"/>
                    <a:pt x="22606" y="88335"/>
                  </a:cubicBezTo>
                  <a:cubicBezTo>
                    <a:pt x="22606" y="88269"/>
                    <a:pt x="22606" y="88204"/>
                    <a:pt x="22574" y="88139"/>
                  </a:cubicBezTo>
                  <a:cubicBezTo>
                    <a:pt x="20812" y="78907"/>
                    <a:pt x="21269" y="69252"/>
                    <a:pt x="24042" y="60249"/>
                  </a:cubicBezTo>
                  <a:close/>
                  <a:moveTo>
                    <a:pt x="138635" y="60249"/>
                  </a:moveTo>
                  <a:cubicBezTo>
                    <a:pt x="138766" y="60771"/>
                    <a:pt x="138929" y="61293"/>
                    <a:pt x="139059" y="61815"/>
                  </a:cubicBezTo>
                  <a:cubicBezTo>
                    <a:pt x="140168" y="65892"/>
                    <a:pt x="140821" y="70133"/>
                    <a:pt x="141017" y="74373"/>
                  </a:cubicBezTo>
                  <a:cubicBezTo>
                    <a:pt x="141212" y="78907"/>
                    <a:pt x="140886" y="83474"/>
                    <a:pt x="140038" y="87943"/>
                  </a:cubicBezTo>
                  <a:cubicBezTo>
                    <a:pt x="140005" y="88074"/>
                    <a:pt x="139973" y="88237"/>
                    <a:pt x="139973" y="88367"/>
                  </a:cubicBezTo>
                  <a:lnTo>
                    <a:pt x="139940" y="88367"/>
                  </a:lnTo>
                  <a:cubicBezTo>
                    <a:pt x="139940" y="88367"/>
                    <a:pt x="139907" y="88335"/>
                    <a:pt x="139875" y="88302"/>
                  </a:cubicBezTo>
                  <a:cubicBezTo>
                    <a:pt x="139581" y="87976"/>
                    <a:pt x="139288" y="87617"/>
                    <a:pt x="139027" y="87226"/>
                  </a:cubicBezTo>
                  <a:cubicBezTo>
                    <a:pt x="136221" y="83507"/>
                    <a:pt x="135047" y="78646"/>
                    <a:pt x="133873" y="74243"/>
                  </a:cubicBezTo>
                  <a:cubicBezTo>
                    <a:pt x="132633" y="69643"/>
                    <a:pt x="131720" y="64946"/>
                    <a:pt x="130970" y="60249"/>
                  </a:cubicBezTo>
                  <a:close/>
                  <a:moveTo>
                    <a:pt x="15104" y="68469"/>
                  </a:moveTo>
                  <a:cubicBezTo>
                    <a:pt x="15397" y="68469"/>
                    <a:pt x="15691" y="68469"/>
                    <a:pt x="15985" y="68502"/>
                  </a:cubicBezTo>
                  <a:cubicBezTo>
                    <a:pt x="15985" y="68534"/>
                    <a:pt x="15985" y="68567"/>
                    <a:pt x="15985" y="68600"/>
                  </a:cubicBezTo>
                  <a:cubicBezTo>
                    <a:pt x="14843" y="76885"/>
                    <a:pt x="15430" y="85431"/>
                    <a:pt x="17550" y="93554"/>
                  </a:cubicBezTo>
                  <a:cubicBezTo>
                    <a:pt x="17550" y="93554"/>
                    <a:pt x="17550" y="93554"/>
                    <a:pt x="17550" y="93586"/>
                  </a:cubicBezTo>
                  <a:cubicBezTo>
                    <a:pt x="17681" y="94043"/>
                    <a:pt x="17811" y="94532"/>
                    <a:pt x="17942" y="95022"/>
                  </a:cubicBezTo>
                  <a:cubicBezTo>
                    <a:pt x="11092" y="91238"/>
                    <a:pt x="5644" y="84746"/>
                    <a:pt x="6851" y="76559"/>
                  </a:cubicBezTo>
                  <a:cubicBezTo>
                    <a:pt x="7699" y="70589"/>
                    <a:pt x="11679" y="68469"/>
                    <a:pt x="15104" y="68469"/>
                  </a:cubicBezTo>
                  <a:close/>
                  <a:moveTo>
                    <a:pt x="147475" y="68469"/>
                  </a:moveTo>
                  <a:cubicBezTo>
                    <a:pt x="150900" y="68469"/>
                    <a:pt x="154880" y="70589"/>
                    <a:pt x="155728" y="76559"/>
                  </a:cubicBezTo>
                  <a:cubicBezTo>
                    <a:pt x="156935" y="84746"/>
                    <a:pt x="151488" y="91238"/>
                    <a:pt x="144637" y="95022"/>
                  </a:cubicBezTo>
                  <a:cubicBezTo>
                    <a:pt x="144768" y="94532"/>
                    <a:pt x="144931" y="94043"/>
                    <a:pt x="145061" y="93554"/>
                  </a:cubicBezTo>
                  <a:cubicBezTo>
                    <a:pt x="146464" y="88139"/>
                    <a:pt x="147182" y="82528"/>
                    <a:pt x="147182" y="76885"/>
                  </a:cubicBezTo>
                  <a:cubicBezTo>
                    <a:pt x="147182" y="74080"/>
                    <a:pt x="146953" y="71307"/>
                    <a:pt x="146627" y="68502"/>
                  </a:cubicBezTo>
                  <a:cubicBezTo>
                    <a:pt x="146921" y="68469"/>
                    <a:pt x="147214" y="68469"/>
                    <a:pt x="147475" y="68469"/>
                  </a:cubicBezTo>
                  <a:close/>
                  <a:moveTo>
                    <a:pt x="124804" y="60249"/>
                  </a:moveTo>
                  <a:cubicBezTo>
                    <a:pt x="126338" y="70067"/>
                    <a:pt x="128001" y="80408"/>
                    <a:pt x="133025" y="89117"/>
                  </a:cubicBezTo>
                  <a:cubicBezTo>
                    <a:pt x="134232" y="91205"/>
                    <a:pt x="135765" y="93260"/>
                    <a:pt x="137820" y="94565"/>
                  </a:cubicBezTo>
                  <a:cubicBezTo>
                    <a:pt x="137983" y="94663"/>
                    <a:pt x="138146" y="94761"/>
                    <a:pt x="138309" y="94859"/>
                  </a:cubicBezTo>
                  <a:cubicBezTo>
                    <a:pt x="137820" y="96359"/>
                    <a:pt x="137298" y="97860"/>
                    <a:pt x="136711" y="99295"/>
                  </a:cubicBezTo>
                  <a:cubicBezTo>
                    <a:pt x="136711" y="99327"/>
                    <a:pt x="136678" y="99360"/>
                    <a:pt x="136678" y="99393"/>
                  </a:cubicBezTo>
                  <a:cubicBezTo>
                    <a:pt x="132242" y="110386"/>
                    <a:pt x="124641" y="119780"/>
                    <a:pt x="114692" y="126467"/>
                  </a:cubicBezTo>
                  <a:cubicBezTo>
                    <a:pt x="113942" y="125065"/>
                    <a:pt x="113159" y="123597"/>
                    <a:pt x="112409" y="122031"/>
                  </a:cubicBezTo>
                  <a:cubicBezTo>
                    <a:pt x="112376" y="121998"/>
                    <a:pt x="112376" y="121966"/>
                    <a:pt x="112344" y="121933"/>
                  </a:cubicBezTo>
                  <a:cubicBezTo>
                    <a:pt x="106472" y="109962"/>
                    <a:pt x="101807" y="100502"/>
                    <a:pt x="81290" y="100502"/>
                  </a:cubicBezTo>
                  <a:cubicBezTo>
                    <a:pt x="60772" y="100502"/>
                    <a:pt x="56107" y="109962"/>
                    <a:pt x="50235" y="121933"/>
                  </a:cubicBezTo>
                  <a:cubicBezTo>
                    <a:pt x="49485" y="123401"/>
                    <a:pt x="48768" y="124869"/>
                    <a:pt x="48017" y="126337"/>
                  </a:cubicBezTo>
                  <a:cubicBezTo>
                    <a:pt x="47985" y="126402"/>
                    <a:pt x="47952" y="126435"/>
                    <a:pt x="47952" y="126500"/>
                  </a:cubicBezTo>
                  <a:cubicBezTo>
                    <a:pt x="37970" y="119780"/>
                    <a:pt x="30370" y="110386"/>
                    <a:pt x="25901" y="99393"/>
                  </a:cubicBezTo>
                  <a:cubicBezTo>
                    <a:pt x="25901" y="99360"/>
                    <a:pt x="25868" y="99327"/>
                    <a:pt x="25868" y="99295"/>
                  </a:cubicBezTo>
                  <a:cubicBezTo>
                    <a:pt x="25281" y="97827"/>
                    <a:pt x="24759" y="96359"/>
                    <a:pt x="24270" y="94859"/>
                  </a:cubicBezTo>
                  <a:cubicBezTo>
                    <a:pt x="24401" y="94761"/>
                    <a:pt x="24531" y="94695"/>
                    <a:pt x="24694" y="94630"/>
                  </a:cubicBezTo>
                  <a:cubicBezTo>
                    <a:pt x="27108" y="93130"/>
                    <a:pt x="28739" y="90651"/>
                    <a:pt x="30076" y="88171"/>
                  </a:cubicBezTo>
                  <a:cubicBezTo>
                    <a:pt x="33730" y="81321"/>
                    <a:pt x="35426" y="73493"/>
                    <a:pt x="36829" y="65892"/>
                  </a:cubicBezTo>
                  <a:cubicBezTo>
                    <a:pt x="37188" y="64065"/>
                    <a:pt x="37514" y="62206"/>
                    <a:pt x="37775" y="60347"/>
                  </a:cubicBezTo>
                  <a:cubicBezTo>
                    <a:pt x="37775" y="60314"/>
                    <a:pt x="37775" y="60282"/>
                    <a:pt x="37807" y="60249"/>
                  </a:cubicBezTo>
                  <a:close/>
                  <a:moveTo>
                    <a:pt x="81290" y="106634"/>
                  </a:moveTo>
                  <a:cubicBezTo>
                    <a:pt x="97991" y="106634"/>
                    <a:pt x="101155" y="113028"/>
                    <a:pt x="106864" y="124608"/>
                  </a:cubicBezTo>
                  <a:cubicBezTo>
                    <a:pt x="110941" y="132926"/>
                    <a:pt x="115899" y="142973"/>
                    <a:pt x="127381" y="153346"/>
                  </a:cubicBezTo>
                  <a:cubicBezTo>
                    <a:pt x="127284" y="153313"/>
                    <a:pt x="127153" y="153281"/>
                    <a:pt x="127023" y="153248"/>
                  </a:cubicBezTo>
                  <a:cubicBezTo>
                    <a:pt x="126599" y="153118"/>
                    <a:pt x="126142" y="152987"/>
                    <a:pt x="125685" y="152857"/>
                  </a:cubicBezTo>
                  <a:cubicBezTo>
                    <a:pt x="111691" y="148714"/>
                    <a:pt x="91271" y="139385"/>
                    <a:pt x="85139" y="119617"/>
                  </a:cubicBezTo>
                  <a:cubicBezTo>
                    <a:pt x="84813" y="118508"/>
                    <a:pt x="84519" y="117399"/>
                    <a:pt x="84291" y="116290"/>
                  </a:cubicBezTo>
                  <a:cubicBezTo>
                    <a:pt x="83964" y="114855"/>
                    <a:pt x="82725" y="113843"/>
                    <a:pt x="81290" y="113843"/>
                  </a:cubicBezTo>
                  <a:cubicBezTo>
                    <a:pt x="79952" y="113843"/>
                    <a:pt x="78745" y="114757"/>
                    <a:pt x="78354" y="116029"/>
                  </a:cubicBezTo>
                  <a:cubicBezTo>
                    <a:pt x="77995" y="117203"/>
                    <a:pt x="77799" y="118410"/>
                    <a:pt x="77440" y="119584"/>
                  </a:cubicBezTo>
                  <a:cubicBezTo>
                    <a:pt x="71341" y="139385"/>
                    <a:pt x="50855" y="148714"/>
                    <a:pt x="36861" y="152857"/>
                  </a:cubicBezTo>
                  <a:cubicBezTo>
                    <a:pt x="36437" y="152987"/>
                    <a:pt x="35981" y="153118"/>
                    <a:pt x="35557" y="153248"/>
                  </a:cubicBezTo>
                  <a:cubicBezTo>
                    <a:pt x="35426" y="153281"/>
                    <a:pt x="35296" y="153313"/>
                    <a:pt x="35198" y="153346"/>
                  </a:cubicBezTo>
                  <a:cubicBezTo>
                    <a:pt x="46680" y="142973"/>
                    <a:pt x="51638" y="132926"/>
                    <a:pt x="55716" y="124608"/>
                  </a:cubicBezTo>
                  <a:cubicBezTo>
                    <a:pt x="61424" y="113028"/>
                    <a:pt x="64588" y="106634"/>
                    <a:pt x="81290" y="106634"/>
                  </a:cubicBezTo>
                  <a:close/>
                  <a:moveTo>
                    <a:pt x="81290" y="126663"/>
                  </a:moveTo>
                  <a:cubicBezTo>
                    <a:pt x="84649" y="134035"/>
                    <a:pt x="90064" y="140331"/>
                    <a:pt x="96458" y="145256"/>
                  </a:cubicBezTo>
                  <a:cubicBezTo>
                    <a:pt x="100242" y="148192"/>
                    <a:pt x="104548" y="150834"/>
                    <a:pt x="109343" y="153150"/>
                  </a:cubicBezTo>
                  <a:cubicBezTo>
                    <a:pt x="105265" y="161958"/>
                    <a:pt x="96882" y="176408"/>
                    <a:pt x="81290" y="190761"/>
                  </a:cubicBezTo>
                  <a:cubicBezTo>
                    <a:pt x="65697" y="176408"/>
                    <a:pt x="57314" y="161958"/>
                    <a:pt x="53236" y="153150"/>
                  </a:cubicBezTo>
                  <a:cubicBezTo>
                    <a:pt x="58064" y="150834"/>
                    <a:pt x="62664" y="148029"/>
                    <a:pt x="66839" y="144702"/>
                  </a:cubicBezTo>
                  <a:cubicBezTo>
                    <a:pt x="72743" y="140004"/>
                    <a:pt x="77930" y="134100"/>
                    <a:pt x="81290" y="126663"/>
                  </a:cubicBezTo>
                  <a:close/>
                  <a:moveTo>
                    <a:pt x="36502" y="159315"/>
                  </a:moveTo>
                  <a:cubicBezTo>
                    <a:pt x="38166" y="162610"/>
                    <a:pt x="39862" y="165807"/>
                    <a:pt x="41656" y="168873"/>
                  </a:cubicBezTo>
                  <a:cubicBezTo>
                    <a:pt x="47300" y="178529"/>
                    <a:pt x="56335" y="191576"/>
                    <a:pt x="68927" y="202635"/>
                  </a:cubicBezTo>
                  <a:lnTo>
                    <a:pt x="51442" y="202635"/>
                  </a:lnTo>
                  <a:cubicBezTo>
                    <a:pt x="51312" y="202504"/>
                    <a:pt x="51181" y="202374"/>
                    <a:pt x="51051" y="202243"/>
                  </a:cubicBezTo>
                  <a:cubicBezTo>
                    <a:pt x="43809" y="194382"/>
                    <a:pt x="37481" y="185705"/>
                    <a:pt x="32001" y="176539"/>
                  </a:cubicBezTo>
                  <a:cubicBezTo>
                    <a:pt x="29522" y="172363"/>
                    <a:pt x="27206" y="168090"/>
                    <a:pt x="25053" y="163719"/>
                  </a:cubicBezTo>
                  <a:cubicBezTo>
                    <a:pt x="24922" y="163491"/>
                    <a:pt x="24825" y="163230"/>
                    <a:pt x="24694" y="162969"/>
                  </a:cubicBezTo>
                  <a:cubicBezTo>
                    <a:pt x="25803" y="162186"/>
                    <a:pt x="26977" y="161534"/>
                    <a:pt x="28282" y="160914"/>
                  </a:cubicBezTo>
                  <a:lnTo>
                    <a:pt x="28315" y="160914"/>
                  </a:lnTo>
                  <a:cubicBezTo>
                    <a:pt x="28587" y="160959"/>
                    <a:pt x="28874" y="160984"/>
                    <a:pt x="29162" y="160984"/>
                  </a:cubicBezTo>
                  <a:cubicBezTo>
                    <a:pt x="29494" y="160984"/>
                    <a:pt x="29827" y="160951"/>
                    <a:pt x="30142" y="160881"/>
                  </a:cubicBezTo>
                  <a:cubicBezTo>
                    <a:pt x="31936" y="160490"/>
                    <a:pt x="33697" y="160066"/>
                    <a:pt x="35459" y="159609"/>
                  </a:cubicBezTo>
                  <a:cubicBezTo>
                    <a:pt x="35557" y="159576"/>
                    <a:pt x="36502" y="159315"/>
                    <a:pt x="36502" y="159315"/>
                  </a:cubicBezTo>
                  <a:close/>
                  <a:moveTo>
                    <a:pt x="126077" y="159315"/>
                  </a:moveTo>
                  <a:cubicBezTo>
                    <a:pt x="127023" y="159576"/>
                    <a:pt x="128001" y="159837"/>
                    <a:pt x="128947" y="160066"/>
                  </a:cubicBezTo>
                  <a:cubicBezTo>
                    <a:pt x="130089" y="160359"/>
                    <a:pt x="131263" y="160620"/>
                    <a:pt x="132405" y="160881"/>
                  </a:cubicBezTo>
                  <a:lnTo>
                    <a:pt x="132438" y="160881"/>
                  </a:lnTo>
                  <a:cubicBezTo>
                    <a:pt x="132770" y="160951"/>
                    <a:pt x="133102" y="160984"/>
                    <a:pt x="133429" y="160984"/>
                  </a:cubicBezTo>
                  <a:cubicBezTo>
                    <a:pt x="133712" y="160984"/>
                    <a:pt x="133992" y="160959"/>
                    <a:pt x="134264" y="160914"/>
                  </a:cubicBezTo>
                  <a:lnTo>
                    <a:pt x="134297" y="160914"/>
                  </a:lnTo>
                  <a:cubicBezTo>
                    <a:pt x="135602" y="161534"/>
                    <a:pt x="136776" y="162186"/>
                    <a:pt x="137885" y="162969"/>
                  </a:cubicBezTo>
                  <a:cubicBezTo>
                    <a:pt x="137755" y="163230"/>
                    <a:pt x="137657" y="163491"/>
                    <a:pt x="137526" y="163752"/>
                  </a:cubicBezTo>
                  <a:cubicBezTo>
                    <a:pt x="132959" y="173048"/>
                    <a:pt x="127610" y="181986"/>
                    <a:pt x="121412" y="190304"/>
                  </a:cubicBezTo>
                  <a:cubicBezTo>
                    <a:pt x="118313" y="194480"/>
                    <a:pt x="114986" y="198492"/>
                    <a:pt x="111463" y="202308"/>
                  </a:cubicBezTo>
                  <a:cubicBezTo>
                    <a:pt x="111365" y="202439"/>
                    <a:pt x="111267" y="202537"/>
                    <a:pt x="111137" y="202635"/>
                  </a:cubicBezTo>
                  <a:lnTo>
                    <a:pt x="93685" y="202635"/>
                  </a:lnTo>
                  <a:cubicBezTo>
                    <a:pt x="109049" y="189228"/>
                    <a:pt x="119520" y="172396"/>
                    <a:pt x="126077" y="159315"/>
                  </a:cubicBezTo>
                  <a:close/>
                  <a:moveTo>
                    <a:pt x="20029" y="167373"/>
                  </a:moveTo>
                  <a:cubicBezTo>
                    <a:pt x="24042" y="175397"/>
                    <a:pt x="28608" y="183161"/>
                    <a:pt x="33762" y="190467"/>
                  </a:cubicBezTo>
                  <a:cubicBezTo>
                    <a:pt x="36666" y="194643"/>
                    <a:pt x="39797" y="198655"/>
                    <a:pt x="43124" y="202537"/>
                  </a:cubicBezTo>
                  <a:cubicBezTo>
                    <a:pt x="43157" y="202569"/>
                    <a:pt x="43190" y="202602"/>
                    <a:pt x="43222" y="202667"/>
                  </a:cubicBezTo>
                  <a:lnTo>
                    <a:pt x="11842" y="202667"/>
                  </a:lnTo>
                  <a:cubicBezTo>
                    <a:pt x="12103" y="185411"/>
                    <a:pt x="14680" y="174223"/>
                    <a:pt x="20029" y="167373"/>
                  </a:cubicBezTo>
                  <a:close/>
                  <a:moveTo>
                    <a:pt x="114953" y="155597"/>
                  </a:moveTo>
                  <a:cubicBezTo>
                    <a:pt x="116715" y="156314"/>
                    <a:pt x="118444" y="156934"/>
                    <a:pt x="120140" y="157489"/>
                  </a:cubicBezTo>
                  <a:cubicBezTo>
                    <a:pt x="113029" y="171515"/>
                    <a:pt x="101351" y="189619"/>
                    <a:pt x="83997" y="202667"/>
                  </a:cubicBezTo>
                  <a:lnTo>
                    <a:pt x="78615" y="202667"/>
                  </a:lnTo>
                  <a:cubicBezTo>
                    <a:pt x="63642" y="191381"/>
                    <a:pt x="53139" y="176408"/>
                    <a:pt x="46941" y="165774"/>
                  </a:cubicBezTo>
                  <a:cubicBezTo>
                    <a:pt x="45375" y="163132"/>
                    <a:pt x="43875" y="160359"/>
                    <a:pt x="42439" y="157521"/>
                  </a:cubicBezTo>
                  <a:cubicBezTo>
                    <a:pt x="44136" y="156934"/>
                    <a:pt x="45864" y="156314"/>
                    <a:pt x="47626" y="155597"/>
                  </a:cubicBezTo>
                  <a:cubicBezTo>
                    <a:pt x="52095" y="165285"/>
                    <a:pt x="61489" y="181464"/>
                    <a:pt x="79267" y="197154"/>
                  </a:cubicBezTo>
                  <a:cubicBezTo>
                    <a:pt x="79854" y="197676"/>
                    <a:pt x="80572" y="197937"/>
                    <a:pt x="81290" y="197937"/>
                  </a:cubicBezTo>
                  <a:cubicBezTo>
                    <a:pt x="82007" y="197937"/>
                    <a:pt x="82725" y="197676"/>
                    <a:pt x="83312" y="197154"/>
                  </a:cubicBezTo>
                  <a:cubicBezTo>
                    <a:pt x="101090" y="181464"/>
                    <a:pt x="110484" y="165285"/>
                    <a:pt x="114953" y="155597"/>
                  </a:cubicBezTo>
                  <a:close/>
                  <a:moveTo>
                    <a:pt x="142550" y="167373"/>
                  </a:moveTo>
                  <a:cubicBezTo>
                    <a:pt x="147899" y="174223"/>
                    <a:pt x="150476" y="185411"/>
                    <a:pt x="150737" y="202667"/>
                  </a:cubicBezTo>
                  <a:lnTo>
                    <a:pt x="119357" y="202667"/>
                  </a:lnTo>
                  <a:cubicBezTo>
                    <a:pt x="119390" y="202602"/>
                    <a:pt x="119422" y="202569"/>
                    <a:pt x="119487" y="202504"/>
                  </a:cubicBezTo>
                  <a:cubicBezTo>
                    <a:pt x="127903" y="192718"/>
                    <a:pt x="135047" y="181823"/>
                    <a:pt x="141017" y="170374"/>
                  </a:cubicBezTo>
                  <a:cubicBezTo>
                    <a:pt x="141538" y="169362"/>
                    <a:pt x="142060" y="168384"/>
                    <a:pt x="142550" y="167373"/>
                  </a:cubicBezTo>
                  <a:close/>
                  <a:moveTo>
                    <a:pt x="35132" y="0"/>
                  </a:moveTo>
                  <a:cubicBezTo>
                    <a:pt x="33436" y="0"/>
                    <a:pt x="32066" y="1370"/>
                    <a:pt x="32066" y="3066"/>
                  </a:cubicBezTo>
                  <a:lnTo>
                    <a:pt x="32066" y="15299"/>
                  </a:lnTo>
                  <a:cubicBezTo>
                    <a:pt x="32066" y="16962"/>
                    <a:pt x="33436" y="18332"/>
                    <a:pt x="35132" y="18332"/>
                  </a:cubicBezTo>
                  <a:lnTo>
                    <a:pt x="51736" y="18332"/>
                  </a:lnTo>
                  <a:cubicBezTo>
                    <a:pt x="41037" y="23910"/>
                    <a:pt x="31805" y="32392"/>
                    <a:pt x="25249" y="42960"/>
                  </a:cubicBezTo>
                  <a:cubicBezTo>
                    <a:pt x="22639" y="47136"/>
                    <a:pt x="20519" y="51605"/>
                    <a:pt x="18920" y="56171"/>
                  </a:cubicBezTo>
                  <a:cubicBezTo>
                    <a:pt x="18203" y="58226"/>
                    <a:pt x="17616" y="60347"/>
                    <a:pt x="17094" y="62467"/>
                  </a:cubicBezTo>
                  <a:cubicBezTo>
                    <a:pt x="16441" y="62402"/>
                    <a:pt x="15756" y="62337"/>
                    <a:pt x="15104" y="62337"/>
                  </a:cubicBezTo>
                  <a:cubicBezTo>
                    <a:pt x="7699" y="62337"/>
                    <a:pt x="1958" y="67719"/>
                    <a:pt x="784" y="75678"/>
                  </a:cubicBezTo>
                  <a:cubicBezTo>
                    <a:pt x="1" y="81060"/>
                    <a:pt x="1404" y="86704"/>
                    <a:pt x="4763" y="91531"/>
                  </a:cubicBezTo>
                  <a:cubicBezTo>
                    <a:pt x="8319" y="96685"/>
                    <a:pt x="13799" y="100600"/>
                    <a:pt x="20747" y="102916"/>
                  </a:cubicBezTo>
                  <a:cubicBezTo>
                    <a:pt x="25803" y="114691"/>
                    <a:pt x="34154" y="124706"/>
                    <a:pt x="44951" y="131849"/>
                  </a:cubicBezTo>
                  <a:cubicBezTo>
                    <a:pt x="41004" y="138504"/>
                    <a:pt x="35459" y="145746"/>
                    <a:pt x="26129" y="152955"/>
                  </a:cubicBezTo>
                  <a:cubicBezTo>
                    <a:pt x="25118" y="153737"/>
                    <a:pt x="24498" y="154846"/>
                    <a:pt x="24401" y="156021"/>
                  </a:cubicBezTo>
                  <a:cubicBezTo>
                    <a:pt x="22345" y="157097"/>
                    <a:pt x="20519" y="158304"/>
                    <a:pt x="18855" y="159772"/>
                  </a:cubicBezTo>
                  <a:cubicBezTo>
                    <a:pt x="9754" y="167699"/>
                    <a:pt x="5677" y="181888"/>
                    <a:pt x="5677" y="205701"/>
                  </a:cubicBezTo>
                  <a:cubicBezTo>
                    <a:pt x="5677" y="207397"/>
                    <a:pt x="7047" y="208767"/>
                    <a:pt x="8743" y="208767"/>
                  </a:cubicBezTo>
                  <a:lnTo>
                    <a:pt x="153836" y="208767"/>
                  </a:lnTo>
                  <a:cubicBezTo>
                    <a:pt x="155532" y="208767"/>
                    <a:pt x="156902" y="207397"/>
                    <a:pt x="156902" y="205701"/>
                  </a:cubicBezTo>
                  <a:cubicBezTo>
                    <a:pt x="156902" y="205636"/>
                    <a:pt x="156902" y="205570"/>
                    <a:pt x="156902" y="205473"/>
                  </a:cubicBezTo>
                  <a:cubicBezTo>
                    <a:pt x="156870" y="181791"/>
                    <a:pt x="152792" y="167699"/>
                    <a:pt x="143724" y="159772"/>
                  </a:cubicBezTo>
                  <a:cubicBezTo>
                    <a:pt x="142060" y="158304"/>
                    <a:pt x="140234" y="157097"/>
                    <a:pt x="138179" y="156021"/>
                  </a:cubicBezTo>
                  <a:cubicBezTo>
                    <a:pt x="138081" y="154846"/>
                    <a:pt x="137461" y="153737"/>
                    <a:pt x="136450" y="152955"/>
                  </a:cubicBezTo>
                  <a:cubicBezTo>
                    <a:pt x="131296" y="148975"/>
                    <a:pt x="125131" y="144180"/>
                    <a:pt x="117693" y="131817"/>
                  </a:cubicBezTo>
                  <a:cubicBezTo>
                    <a:pt x="128491" y="124641"/>
                    <a:pt x="136809" y="114659"/>
                    <a:pt x="141832" y="102916"/>
                  </a:cubicBezTo>
                  <a:cubicBezTo>
                    <a:pt x="148780" y="100600"/>
                    <a:pt x="154293" y="96685"/>
                    <a:pt x="157816" y="91531"/>
                  </a:cubicBezTo>
                  <a:cubicBezTo>
                    <a:pt x="161176" y="86704"/>
                    <a:pt x="162578" y="81060"/>
                    <a:pt x="161795" y="75678"/>
                  </a:cubicBezTo>
                  <a:cubicBezTo>
                    <a:pt x="160621" y="67719"/>
                    <a:pt x="154880" y="62337"/>
                    <a:pt x="147475" y="62337"/>
                  </a:cubicBezTo>
                  <a:cubicBezTo>
                    <a:pt x="146855" y="62337"/>
                    <a:pt x="146203" y="62402"/>
                    <a:pt x="145518" y="62467"/>
                  </a:cubicBezTo>
                  <a:cubicBezTo>
                    <a:pt x="145029" y="60314"/>
                    <a:pt x="144539" y="58031"/>
                    <a:pt x="143691" y="55976"/>
                  </a:cubicBezTo>
                  <a:cubicBezTo>
                    <a:pt x="142126" y="51474"/>
                    <a:pt x="140071" y="47103"/>
                    <a:pt x="137559" y="42960"/>
                  </a:cubicBezTo>
                  <a:cubicBezTo>
                    <a:pt x="131100" y="32392"/>
                    <a:pt x="121901" y="23910"/>
                    <a:pt x="111169" y="18332"/>
                  </a:cubicBezTo>
                  <a:lnTo>
                    <a:pt x="127447" y="18332"/>
                  </a:lnTo>
                  <a:cubicBezTo>
                    <a:pt x="129143" y="18332"/>
                    <a:pt x="130513" y="16962"/>
                    <a:pt x="130513" y="15266"/>
                  </a:cubicBezTo>
                  <a:lnTo>
                    <a:pt x="130513" y="3066"/>
                  </a:lnTo>
                  <a:cubicBezTo>
                    <a:pt x="130513" y="1370"/>
                    <a:pt x="129143" y="0"/>
                    <a:pt x="127447" y="0"/>
                  </a:cubicBezTo>
                  <a:lnTo>
                    <a:pt x="65208" y="0"/>
                  </a:lnTo>
                  <a:cubicBezTo>
                    <a:pt x="63512" y="0"/>
                    <a:pt x="62142" y="1370"/>
                    <a:pt x="62142" y="3066"/>
                  </a:cubicBezTo>
                  <a:cubicBezTo>
                    <a:pt x="62142" y="4763"/>
                    <a:pt x="63512" y="6133"/>
                    <a:pt x="65208" y="6133"/>
                  </a:cubicBezTo>
                  <a:lnTo>
                    <a:pt x="124380" y="6133"/>
                  </a:lnTo>
                  <a:lnTo>
                    <a:pt x="124380" y="12232"/>
                  </a:lnTo>
                  <a:lnTo>
                    <a:pt x="38199" y="12232"/>
                  </a:lnTo>
                  <a:lnTo>
                    <a:pt x="38199" y="6133"/>
                  </a:lnTo>
                  <a:lnTo>
                    <a:pt x="53139" y="6133"/>
                  </a:lnTo>
                  <a:cubicBezTo>
                    <a:pt x="54835" y="6133"/>
                    <a:pt x="56205" y="4763"/>
                    <a:pt x="56205" y="3066"/>
                  </a:cubicBezTo>
                  <a:cubicBezTo>
                    <a:pt x="56205" y="1370"/>
                    <a:pt x="54835" y="0"/>
                    <a:pt x="53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27" name="Google Shape;5327;p122"/>
          <p:cNvSpPr/>
          <p:nvPr/>
        </p:nvSpPr>
        <p:spPr>
          <a:xfrm>
            <a:off x="5319118" y="2667780"/>
            <a:ext cx="492820" cy="556396"/>
          </a:xfrm>
          <a:custGeom>
            <a:avLst/>
            <a:gdLst/>
            <a:ahLst/>
            <a:cxnLst/>
            <a:rect l="l" t="t" r="r" b="b"/>
            <a:pathLst>
              <a:path w="184923" h="208779" extrusionOk="0">
                <a:moveTo>
                  <a:pt x="29554" y="6111"/>
                </a:moveTo>
                <a:cubicBezTo>
                  <a:pt x="32066" y="6111"/>
                  <a:pt x="34219" y="8035"/>
                  <a:pt x="34513" y="10547"/>
                </a:cubicBezTo>
                <a:cubicBezTo>
                  <a:pt x="35263" y="16680"/>
                  <a:pt x="36796" y="23399"/>
                  <a:pt x="39145" y="30478"/>
                </a:cubicBezTo>
                <a:cubicBezTo>
                  <a:pt x="39594" y="31826"/>
                  <a:pt x="40838" y="32561"/>
                  <a:pt x="42088" y="32561"/>
                </a:cubicBezTo>
                <a:cubicBezTo>
                  <a:pt x="43016" y="32561"/>
                  <a:pt x="43948" y="32155"/>
                  <a:pt x="44559" y="31293"/>
                </a:cubicBezTo>
                <a:cubicBezTo>
                  <a:pt x="46615" y="28358"/>
                  <a:pt x="48376" y="25063"/>
                  <a:pt x="49811" y="21475"/>
                </a:cubicBezTo>
                <a:cubicBezTo>
                  <a:pt x="50561" y="19551"/>
                  <a:pt x="52478" y="18354"/>
                  <a:pt x="54478" y="18354"/>
                </a:cubicBezTo>
                <a:cubicBezTo>
                  <a:pt x="55089" y="18354"/>
                  <a:pt x="55707" y="18466"/>
                  <a:pt x="56303" y="18702"/>
                </a:cubicBezTo>
                <a:cubicBezTo>
                  <a:pt x="58814" y="19713"/>
                  <a:pt x="60087" y="22649"/>
                  <a:pt x="59075" y="25194"/>
                </a:cubicBezTo>
                <a:cubicBezTo>
                  <a:pt x="55357" y="34621"/>
                  <a:pt x="50235" y="40721"/>
                  <a:pt x="46647" y="44211"/>
                </a:cubicBezTo>
                <a:cubicBezTo>
                  <a:pt x="45701" y="45092"/>
                  <a:pt x="45440" y="46494"/>
                  <a:pt x="45995" y="47701"/>
                </a:cubicBezTo>
                <a:cubicBezTo>
                  <a:pt x="49322" y="54975"/>
                  <a:pt x="52780" y="61271"/>
                  <a:pt x="55520" y="65968"/>
                </a:cubicBezTo>
                <a:cubicBezTo>
                  <a:pt x="54052" y="65740"/>
                  <a:pt x="52551" y="65610"/>
                  <a:pt x="51083" y="65610"/>
                </a:cubicBezTo>
                <a:cubicBezTo>
                  <a:pt x="48800" y="65610"/>
                  <a:pt x="46451" y="65838"/>
                  <a:pt x="44233" y="66360"/>
                </a:cubicBezTo>
                <a:cubicBezTo>
                  <a:pt x="42472" y="63196"/>
                  <a:pt x="40808" y="59999"/>
                  <a:pt x="39242" y="56802"/>
                </a:cubicBezTo>
                <a:cubicBezTo>
                  <a:pt x="38786" y="55889"/>
                  <a:pt x="37905" y="55269"/>
                  <a:pt x="36894" y="55139"/>
                </a:cubicBezTo>
                <a:cubicBezTo>
                  <a:pt x="22476" y="53247"/>
                  <a:pt x="13179" y="46201"/>
                  <a:pt x="7927" y="40623"/>
                </a:cubicBezTo>
                <a:cubicBezTo>
                  <a:pt x="6851" y="39448"/>
                  <a:pt x="6362" y="37850"/>
                  <a:pt x="6623" y="36284"/>
                </a:cubicBezTo>
                <a:cubicBezTo>
                  <a:pt x="6916" y="34719"/>
                  <a:pt x="7862" y="33414"/>
                  <a:pt x="9297" y="32696"/>
                </a:cubicBezTo>
                <a:cubicBezTo>
                  <a:pt x="10000" y="32333"/>
                  <a:pt x="10765" y="32159"/>
                  <a:pt x="11528" y="32159"/>
                </a:cubicBezTo>
                <a:cubicBezTo>
                  <a:pt x="12892" y="32159"/>
                  <a:pt x="14251" y="32715"/>
                  <a:pt x="15234" y="33740"/>
                </a:cubicBezTo>
                <a:cubicBezTo>
                  <a:pt x="18594" y="37263"/>
                  <a:pt x="22606" y="40068"/>
                  <a:pt x="27140" y="42091"/>
                </a:cubicBezTo>
                <a:cubicBezTo>
                  <a:pt x="27546" y="42271"/>
                  <a:pt x="27957" y="42354"/>
                  <a:pt x="28355" y="42354"/>
                </a:cubicBezTo>
                <a:cubicBezTo>
                  <a:pt x="30331" y="42354"/>
                  <a:pt x="32011" y="40331"/>
                  <a:pt x="31251" y="38241"/>
                </a:cubicBezTo>
                <a:cubicBezTo>
                  <a:pt x="27793" y="28782"/>
                  <a:pt x="25542" y="19844"/>
                  <a:pt x="24564" y="11722"/>
                </a:cubicBezTo>
                <a:cubicBezTo>
                  <a:pt x="24237" y="8818"/>
                  <a:pt x="26619" y="6111"/>
                  <a:pt x="29554" y="6111"/>
                </a:cubicBezTo>
                <a:close/>
                <a:moveTo>
                  <a:pt x="153924" y="6115"/>
                </a:moveTo>
                <a:cubicBezTo>
                  <a:pt x="154100" y="6115"/>
                  <a:pt x="154278" y="6124"/>
                  <a:pt x="154456" y="6144"/>
                </a:cubicBezTo>
                <a:cubicBezTo>
                  <a:pt x="157196" y="6502"/>
                  <a:pt x="159153" y="8981"/>
                  <a:pt x="158827" y="11722"/>
                </a:cubicBezTo>
                <a:cubicBezTo>
                  <a:pt x="157848" y="19844"/>
                  <a:pt x="155598" y="28782"/>
                  <a:pt x="152140" y="38241"/>
                </a:cubicBezTo>
                <a:cubicBezTo>
                  <a:pt x="151716" y="39416"/>
                  <a:pt x="152009" y="40688"/>
                  <a:pt x="152923" y="41536"/>
                </a:cubicBezTo>
                <a:cubicBezTo>
                  <a:pt x="153486" y="42079"/>
                  <a:pt x="154237" y="42354"/>
                  <a:pt x="154994" y="42354"/>
                </a:cubicBezTo>
                <a:cubicBezTo>
                  <a:pt x="155421" y="42354"/>
                  <a:pt x="155850" y="42267"/>
                  <a:pt x="156250" y="42091"/>
                </a:cubicBezTo>
                <a:cubicBezTo>
                  <a:pt x="160784" y="40068"/>
                  <a:pt x="164796" y="37263"/>
                  <a:pt x="168156" y="33740"/>
                </a:cubicBezTo>
                <a:cubicBezTo>
                  <a:pt x="169118" y="32715"/>
                  <a:pt x="170483" y="32159"/>
                  <a:pt x="171854" y="32159"/>
                </a:cubicBezTo>
                <a:cubicBezTo>
                  <a:pt x="172622" y="32159"/>
                  <a:pt x="173391" y="32333"/>
                  <a:pt x="174093" y="32696"/>
                </a:cubicBezTo>
                <a:cubicBezTo>
                  <a:pt x="177061" y="34197"/>
                  <a:pt x="177714" y="38209"/>
                  <a:pt x="175463" y="40623"/>
                </a:cubicBezTo>
                <a:cubicBezTo>
                  <a:pt x="170211" y="46201"/>
                  <a:pt x="160915" y="53247"/>
                  <a:pt x="146497" y="55139"/>
                </a:cubicBezTo>
                <a:cubicBezTo>
                  <a:pt x="145485" y="55269"/>
                  <a:pt x="144605" y="55889"/>
                  <a:pt x="144148" y="56802"/>
                </a:cubicBezTo>
                <a:cubicBezTo>
                  <a:pt x="142582" y="59999"/>
                  <a:pt x="140919" y="63196"/>
                  <a:pt x="139157" y="66360"/>
                </a:cubicBezTo>
                <a:cubicBezTo>
                  <a:pt x="136829" y="65914"/>
                  <a:pt x="134501" y="65645"/>
                  <a:pt x="132165" y="65645"/>
                </a:cubicBezTo>
                <a:cubicBezTo>
                  <a:pt x="130737" y="65645"/>
                  <a:pt x="129306" y="65746"/>
                  <a:pt x="127871" y="65968"/>
                </a:cubicBezTo>
                <a:cubicBezTo>
                  <a:pt x="130611" y="61271"/>
                  <a:pt x="134068" y="54975"/>
                  <a:pt x="137396" y="47701"/>
                </a:cubicBezTo>
                <a:cubicBezTo>
                  <a:pt x="137950" y="46494"/>
                  <a:pt x="137689" y="45092"/>
                  <a:pt x="136743" y="44211"/>
                </a:cubicBezTo>
                <a:cubicBezTo>
                  <a:pt x="133155" y="40721"/>
                  <a:pt x="128034" y="34621"/>
                  <a:pt x="124315" y="25194"/>
                </a:cubicBezTo>
                <a:cubicBezTo>
                  <a:pt x="123271" y="22617"/>
                  <a:pt x="124543" y="19713"/>
                  <a:pt x="127088" y="18702"/>
                </a:cubicBezTo>
                <a:cubicBezTo>
                  <a:pt x="127683" y="18466"/>
                  <a:pt x="128300" y="18354"/>
                  <a:pt x="128908" y="18354"/>
                </a:cubicBezTo>
                <a:cubicBezTo>
                  <a:pt x="130900" y="18354"/>
                  <a:pt x="132804" y="19551"/>
                  <a:pt x="133579" y="21475"/>
                </a:cubicBezTo>
                <a:cubicBezTo>
                  <a:pt x="135014" y="25063"/>
                  <a:pt x="136776" y="28358"/>
                  <a:pt x="138831" y="31293"/>
                </a:cubicBezTo>
                <a:cubicBezTo>
                  <a:pt x="139429" y="32119"/>
                  <a:pt x="140374" y="32597"/>
                  <a:pt x="141364" y="32597"/>
                </a:cubicBezTo>
                <a:cubicBezTo>
                  <a:pt x="141508" y="32597"/>
                  <a:pt x="141654" y="32586"/>
                  <a:pt x="141799" y="32566"/>
                </a:cubicBezTo>
                <a:cubicBezTo>
                  <a:pt x="142941" y="32403"/>
                  <a:pt x="143887" y="31587"/>
                  <a:pt x="144246" y="30478"/>
                </a:cubicBezTo>
                <a:cubicBezTo>
                  <a:pt x="146594" y="23399"/>
                  <a:pt x="148128" y="16680"/>
                  <a:pt x="148878" y="10547"/>
                </a:cubicBezTo>
                <a:cubicBezTo>
                  <a:pt x="149183" y="8018"/>
                  <a:pt x="151423" y="6115"/>
                  <a:pt x="153924" y="6115"/>
                </a:cubicBezTo>
                <a:close/>
                <a:moveTo>
                  <a:pt x="91695" y="40003"/>
                </a:moveTo>
                <a:cubicBezTo>
                  <a:pt x="93848" y="40003"/>
                  <a:pt x="96131" y="42808"/>
                  <a:pt x="97958" y="47734"/>
                </a:cubicBezTo>
                <a:cubicBezTo>
                  <a:pt x="99622" y="52138"/>
                  <a:pt x="103862" y="55106"/>
                  <a:pt x="108560" y="55106"/>
                </a:cubicBezTo>
                <a:cubicBezTo>
                  <a:pt x="112213" y="55106"/>
                  <a:pt x="115769" y="53703"/>
                  <a:pt x="119455" y="53703"/>
                </a:cubicBezTo>
                <a:cubicBezTo>
                  <a:pt x="122227" y="53703"/>
                  <a:pt x="123336" y="53703"/>
                  <a:pt x="123695" y="60978"/>
                </a:cubicBezTo>
                <a:cubicBezTo>
                  <a:pt x="121869" y="64142"/>
                  <a:pt x="120335" y="66653"/>
                  <a:pt x="119259" y="68350"/>
                </a:cubicBezTo>
                <a:lnTo>
                  <a:pt x="118085" y="65707"/>
                </a:lnTo>
                <a:cubicBezTo>
                  <a:pt x="116976" y="63326"/>
                  <a:pt x="114594" y="61793"/>
                  <a:pt x="111985" y="61793"/>
                </a:cubicBezTo>
                <a:cubicBezTo>
                  <a:pt x="109962" y="61793"/>
                  <a:pt x="108429" y="62804"/>
                  <a:pt x="106798" y="63783"/>
                </a:cubicBezTo>
                <a:cubicBezTo>
                  <a:pt x="106701" y="63841"/>
                  <a:pt x="106596" y="63867"/>
                  <a:pt x="106493" y="63867"/>
                </a:cubicBezTo>
                <a:cubicBezTo>
                  <a:pt x="106249" y="63867"/>
                  <a:pt x="106019" y="63719"/>
                  <a:pt x="105950" y="63489"/>
                </a:cubicBezTo>
                <a:cubicBezTo>
                  <a:pt x="105004" y="60814"/>
                  <a:pt x="102460" y="59020"/>
                  <a:pt x="99622" y="59020"/>
                </a:cubicBezTo>
                <a:cubicBezTo>
                  <a:pt x="96556" y="59020"/>
                  <a:pt x="94305" y="61369"/>
                  <a:pt x="92054" y="63130"/>
                </a:cubicBezTo>
                <a:cubicBezTo>
                  <a:pt x="91956" y="63212"/>
                  <a:pt x="91826" y="63253"/>
                  <a:pt x="91695" y="63253"/>
                </a:cubicBezTo>
                <a:cubicBezTo>
                  <a:pt x="91565" y="63253"/>
                  <a:pt x="91434" y="63212"/>
                  <a:pt x="91336" y="63130"/>
                </a:cubicBezTo>
                <a:cubicBezTo>
                  <a:pt x="89053" y="61369"/>
                  <a:pt x="86867" y="59020"/>
                  <a:pt x="83769" y="59020"/>
                </a:cubicBezTo>
                <a:cubicBezTo>
                  <a:pt x="80931" y="59020"/>
                  <a:pt x="78386" y="60814"/>
                  <a:pt x="77440" y="63489"/>
                </a:cubicBezTo>
                <a:cubicBezTo>
                  <a:pt x="77371" y="63719"/>
                  <a:pt x="77141" y="63867"/>
                  <a:pt x="76897" y="63867"/>
                </a:cubicBezTo>
                <a:cubicBezTo>
                  <a:pt x="76794" y="63867"/>
                  <a:pt x="76689" y="63841"/>
                  <a:pt x="76592" y="63783"/>
                </a:cubicBezTo>
                <a:cubicBezTo>
                  <a:pt x="74929" y="62804"/>
                  <a:pt x="73428" y="61793"/>
                  <a:pt x="71406" y="61793"/>
                </a:cubicBezTo>
                <a:cubicBezTo>
                  <a:pt x="68796" y="61793"/>
                  <a:pt x="66415" y="63326"/>
                  <a:pt x="65306" y="65707"/>
                </a:cubicBezTo>
                <a:lnTo>
                  <a:pt x="64131" y="68350"/>
                </a:lnTo>
                <a:cubicBezTo>
                  <a:pt x="63055" y="66653"/>
                  <a:pt x="61522" y="64142"/>
                  <a:pt x="59695" y="60978"/>
                </a:cubicBezTo>
                <a:cubicBezTo>
                  <a:pt x="60054" y="53703"/>
                  <a:pt x="61163" y="53703"/>
                  <a:pt x="63936" y="53703"/>
                </a:cubicBezTo>
                <a:cubicBezTo>
                  <a:pt x="67622" y="53703"/>
                  <a:pt x="71177" y="55106"/>
                  <a:pt x="74831" y="55106"/>
                </a:cubicBezTo>
                <a:cubicBezTo>
                  <a:pt x="79528" y="55106"/>
                  <a:pt x="83769" y="52138"/>
                  <a:pt x="85432" y="47734"/>
                </a:cubicBezTo>
                <a:cubicBezTo>
                  <a:pt x="87259" y="42808"/>
                  <a:pt x="89542" y="40003"/>
                  <a:pt x="91695" y="40003"/>
                </a:cubicBezTo>
                <a:close/>
                <a:moveTo>
                  <a:pt x="99608" y="65137"/>
                </a:moveTo>
                <a:cubicBezTo>
                  <a:pt x="99847" y="65137"/>
                  <a:pt x="100090" y="65275"/>
                  <a:pt x="100176" y="65512"/>
                </a:cubicBezTo>
                <a:cubicBezTo>
                  <a:pt x="101122" y="68187"/>
                  <a:pt x="103667" y="69981"/>
                  <a:pt x="106505" y="69981"/>
                </a:cubicBezTo>
                <a:cubicBezTo>
                  <a:pt x="108494" y="69981"/>
                  <a:pt x="110028" y="68969"/>
                  <a:pt x="111691" y="67991"/>
                </a:cubicBezTo>
                <a:cubicBezTo>
                  <a:pt x="111785" y="67939"/>
                  <a:pt x="111888" y="67913"/>
                  <a:pt x="111990" y="67913"/>
                </a:cubicBezTo>
                <a:cubicBezTo>
                  <a:pt x="112208" y="67913"/>
                  <a:pt x="112418" y="68030"/>
                  <a:pt x="112507" y="68252"/>
                </a:cubicBezTo>
                <a:lnTo>
                  <a:pt x="114268" y="72068"/>
                </a:lnTo>
                <a:cubicBezTo>
                  <a:pt x="113975" y="72297"/>
                  <a:pt x="113681" y="72558"/>
                  <a:pt x="113420" y="72786"/>
                </a:cubicBezTo>
                <a:cubicBezTo>
                  <a:pt x="110191" y="75591"/>
                  <a:pt x="107581" y="79016"/>
                  <a:pt x="105396" y="82637"/>
                </a:cubicBezTo>
                <a:cubicBezTo>
                  <a:pt x="105167" y="83061"/>
                  <a:pt x="104906" y="83518"/>
                  <a:pt x="104645" y="83975"/>
                </a:cubicBezTo>
                <a:cubicBezTo>
                  <a:pt x="101905" y="81332"/>
                  <a:pt x="98415" y="79603"/>
                  <a:pt x="94631" y="79016"/>
                </a:cubicBezTo>
                <a:cubicBezTo>
                  <a:pt x="93669" y="78870"/>
                  <a:pt x="92706" y="78796"/>
                  <a:pt x="91744" y="78796"/>
                </a:cubicBezTo>
                <a:cubicBezTo>
                  <a:pt x="90782" y="78796"/>
                  <a:pt x="89820" y="78870"/>
                  <a:pt x="88857" y="79016"/>
                </a:cubicBezTo>
                <a:lnTo>
                  <a:pt x="88759" y="79016"/>
                </a:lnTo>
                <a:cubicBezTo>
                  <a:pt x="84975" y="79603"/>
                  <a:pt x="81485" y="81332"/>
                  <a:pt x="78745" y="83975"/>
                </a:cubicBezTo>
                <a:cubicBezTo>
                  <a:pt x="78680" y="83877"/>
                  <a:pt x="78647" y="83779"/>
                  <a:pt x="78582" y="83681"/>
                </a:cubicBezTo>
                <a:cubicBezTo>
                  <a:pt x="76299" y="79636"/>
                  <a:pt x="73493" y="75852"/>
                  <a:pt x="70003" y="72786"/>
                </a:cubicBezTo>
                <a:cubicBezTo>
                  <a:pt x="69709" y="72558"/>
                  <a:pt x="69416" y="72297"/>
                  <a:pt x="69122" y="72068"/>
                </a:cubicBezTo>
                <a:cubicBezTo>
                  <a:pt x="69122" y="72068"/>
                  <a:pt x="70884" y="68252"/>
                  <a:pt x="70884" y="68252"/>
                </a:cubicBezTo>
                <a:cubicBezTo>
                  <a:pt x="70975" y="68045"/>
                  <a:pt x="71196" y="67920"/>
                  <a:pt x="71421" y="67920"/>
                </a:cubicBezTo>
                <a:cubicBezTo>
                  <a:pt x="71516" y="67920"/>
                  <a:pt x="71612" y="67942"/>
                  <a:pt x="71699" y="67991"/>
                </a:cubicBezTo>
                <a:cubicBezTo>
                  <a:pt x="73363" y="68969"/>
                  <a:pt x="74896" y="69981"/>
                  <a:pt x="76886" y="69981"/>
                </a:cubicBezTo>
                <a:cubicBezTo>
                  <a:pt x="79724" y="69981"/>
                  <a:pt x="82268" y="68187"/>
                  <a:pt x="83214" y="65512"/>
                </a:cubicBezTo>
                <a:cubicBezTo>
                  <a:pt x="83300" y="65275"/>
                  <a:pt x="83543" y="65137"/>
                  <a:pt x="83783" y="65137"/>
                </a:cubicBezTo>
                <a:cubicBezTo>
                  <a:pt x="83906" y="65137"/>
                  <a:pt x="84028" y="65173"/>
                  <a:pt x="84127" y="65251"/>
                </a:cubicBezTo>
                <a:cubicBezTo>
                  <a:pt x="86411" y="67045"/>
                  <a:pt x="88596" y="69361"/>
                  <a:pt x="91695" y="69361"/>
                </a:cubicBezTo>
                <a:cubicBezTo>
                  <a:pt x="94729" y="69361"/>
                  <a:pt x="97012" y="67012"/>
                  <a:pt x="99263" y="65251"/>
                </a:cubicBezTo>
                <a:cubicBezTo>
                  <a:pt x="99363" y="65173"/>
                  <a:pt x="99485" y="65137"/>
                  <a:pt x="99608" y="65137"/>
                </a:cubicBezTo>
                <a:close/>
                <a:moveTo>
                  <a:pt x="91695" y="95000"/>
                </a:moveTo>
                <a:cubicBezTo>
                  <a:pt x="93065" y="95000"/>
                  <a:pt x="94207" y="96077"/>
                  <a:pt x="94272" y="97447"/>
                </a:cubicBezTo>
                <a:cubicBezTo>
                  <a:pt x="94272" y="97447"/>
                  <a:pt x="94240" y="97447"/>
                  <a:pt x="94240" y="97414"/>
                </a:cubicBezTo>
                <a:cubicBezTo>
                  <a:pt x="93391" y="97349"/>
                  <a:pt x="92543" y="97316"/>
                  <a:pt x="91695" y="97316"/>
                </a:cubicBezTo>
                <a:cubicBezTo>
                  <a:pt x="90847" y="97316"/>
                  <a:pt x="89999" y="97349"/>
                  <a:pt x="89151" y="97414"/>
                </a:cubicBezTo>
                <a:cubicBezTo>
                  <a:pt x="89151" y="97447"/>
                  <a:pt x="89118" y="97447"/>
                  <a:pt x="89118" y="97447"/>
                </a:cubicBezTo>
                <a:cubicBezTo>
                  <a:pt x="89183" y="96077"/>
                  <a:pt x="90325" y="95000"/>
                  <a:pt x="91695" y="95000"/>
                </a:cubicBezTo>
                <a:close/>
                <a:moveTo>
                  <a:pt x="91754" y="84899"/>
                </a:moveTo>
                <a:cubicBezTo>
                  <a:pt x="91996" y="84899"/>
                  <a:pt x="92237" y="84906"/>
                  <a:pt x="92478" y="84921"/>
                </a:cubicBezTo>
                <a:cubicBezTo>
                  <a:pt x="95218" y="85116"/>
                  <a:pt x="97860" y="86193"/>
                  <a:pt x="99948" y="87987"/>
                </a:cubicBezTo>
                <a:cubicBezTo>
                  <a:pt x="99981" y="87987"/>
                  <a:pt x="99981" y="87987"/>
                  <a:pt x="99981" y="88019"/>
                </a:cubicBezTo>
                <a:cubicBezTo>
                  <a:pt x="103308" y="90890"/>
                  <a:pt x="104939" y="95489"/>
                  <a:pt x="104156" y="99828"/>
                </a:cubicBezTo>
                <a:cubicBezTo>
                  <a:pt x="104123" y="99893"/>
                  <a:pt x="104123" y="99958"/>
                  <a:pt x="104123" y="99991"/>
                </a:cubicBezTo>
                <a:cubicBezTo>
                  <a:pt x="102916" y="99436"/>
                  <a:pt x="101644" y="98980"/>
                  <a:pt x="100307" y="98588"/>
                </a:cubicBezTo>
                <a:cubicBezTo>
                  <a:pt x="100372" y="98229"/>
                  <a:pt x="100372" y="97903"/>
                  <a:pt x="100372" y="97544"/>
                </a:cubicBezTo>
                <a:cubicBezTo>
                  <a:pt x="100372" y="92782"/>
                  <a:pt x="96490" y="88868"/>
                  <a:pt x="91695" y="88868"/>
                </a:cubicBezTo>
                <a:cubicBezTo>
                  <a:pt x="86900" y="88868"/>
                  <a:pt x="83018" y="92782"/>
                  <a:pt x="83018" y="97544"/>
                </a:cubicBezTo>
                <a:cubicBezTo>
                  <a:pt x="83018" y="97903"/>
                  <a:pt x="83018" y="98229"/>
                  <a:pt x="83084" y="98588"/>
                </a:cubicBezTo>
                <a:cubicBezTo>
                  <a:pt x="81746" y="98980"/>
                  <a:pt x="80474" y="99436"/>
                  <a:pt x="79267" y="99991"/>
                </a:cubicBezTo>
                <a:cubicBezTo>
                  <a:pt x="79267" y="99926"/>
                  <a:pt x="79267" y="99893"/>
                  <a:pt x="79234" y="99828"/>
                </a:cubicBezTo>
                <a:cubicBezTo>
                  <a:pt x="78452" y="95457"/>
                  <a:pt x="80083" y="90923"/>
                  <a:pt x="83410" y="88019"/>
                </a:cubicBezTo>
                <a:cubicBezTo>
                  <a:pt x="83410" y="88019"/>
                  <a:pt x="83442" y="87987"/>
                  <a:pt x="83442" y="87987"/>
                </a:cubicBezTo>
                <a:cubicBezTo>
                  <a:pt x="85708" y="86023"/>
                  <a:pt x="88729" y="84899"/>
                  <a:pt x="91754" y="84899"/>
                </a:cubicBezTo>
                <a:close/>
                <a:moveTo>
                  <a:pt x="51002" y="71770"/>
                </a:moveTo>
                <a:cubicBezTo>
                  <a:pt x="54424" y="71770"/>
                  <a:pt x="57816" y="72466"/>
                  <a:pt x="60935" y="74025"/>
                </a:cubicBezTo>
                <a:cubicBezTo>
                  <a:pt x="66643" y="76863"/>
                  <a:pt x="70786" y="82083"/>
                  <a:pt x="73754" y="87595"/>
                </a:cubicBezTo>
                <a:cubicBezTo>
                  <a:pt x="73852" y="87791"/>
                  <a:pt x="74863" y="89259"/>
                  <a:pt x="74733" y="89520"/>
                </a:cubicBezTo>
                <a:cubicBezTo>
                  <a:pt x="74700" y="89618"/>
                  <a:pt x="74668" y="89716"/>
                  <a:pt x="74602" y="89781"/>
                </a:cubicBezTo>
                <a:cubicBezTo>
                  <a:pt x="73232" y="92847"/>
                  <a:pt x="72678" y="96240"/>
                  <a:pt x="73037" y="99567"/>
                </a:cubicBezTo>
                <a:cubicBezTo>
                  <a:pt x="73167" y="100904"/>
                  <a:pt x="73461" y="102209"/>
                  <a:pt x="73885" y="103481"/>
                </a:cubicBezTo>
                <a:cubicBezTo>
                  <a:pt x="73820" y="103514"/>
                  <a:pt x="73754" y="103579"/>
                  <a:pt x="73722" y="103612"/>
                </a:cubicBezTo>
                <a:cubicBezTo>
                  <a:pt x="73037" y="102405"/>
                  <a:pt x="71112" y="99306"/>
                  <a:pt x="70884" y="98947"/>
                </a:cubicBezTo>
                <a:cubicBezTo>
                  <a:pt x="65964" y="91567"/>
                  <a:pt x="58250" y="84217"/>
                  <a:pt x="48849" y="84217"/>
                </a:cubicBezTo>
                <a:cubicBezTo>
                  <a:pt x="48401" y="84217"/>
                  <a:pt x="47950" y="84234"/>
                  <a:pt x="47495" y="84268"/>
                </a:cubicBezTo>
                <a:cubicBezTo>
                  <a:pt x="46070" y="84387"/>
                  <a:pt x="44699" y="84803"/>
                  <a:pt x="43284" y="84803"/>
                </a:cubicBezTo>
                <a:cubicBezTo>
                  <a:pt x="43144" y="84803"/>
                  <a:pt x="43004" y="84799"/>
                  <a:pt x="42863" y="84790"/>
                </a:cubicBezTo>
                <a:lnTo>
                  <a:pt x="42798" y="84790"/>
                </a:lnTo>
                <a:cubicBezTo>
                  <a:pt x="40547" y="84660"/>
                  <a:pt x="38492" y="83192"/>
                  <a:pt x="37546" y="81039"/>
                </a:cubicBezTo>
                <a:cubicBezTo>
                  <a:pt x="36600" y="78886"/>
                  <a:pt x="37024" y="76439"/>
                  <a:pt x="38590" y="74743"/>
                </a:cubicBezTo>
                <a:cubicBezTo>
                  <a:pt x="38590" y="74743"/>
                  <a:pt x="38590" y="74710"/>
                  <a:pt x="38623" y="74710"/>
                </a:cubicBezTo>
                <a:cubicBezTo>
                  <a:pt x="39373" y="74319"/>
                  <a:pt x="41265" y="73438"/>
                  <a:pt x="43874" y="72721"/>
                </a:cubicBezTo>
                <a:lnTo>
                  <a:pt x="43907" y="72721"/>
                </a:lnTo>
                <a:cubicBezTo>
                  <a:pt x="46233" y="72106"/>
                  <a:pt x="48625" y="71770"/>
                  <a:pt x="51002" y="71770"/>
                </a:cubicBezTo>
                <a:close/>
                <a:moveTo>
                  <a:pt x="132458" y="71766"/>
                </a:moveTo>
                <a:cubicBezTo>
                  <a:pt x="134805" y="71766"/>
                  <a:pt x="137178" y="72097"/>
                  <a:pt x="139483" y="72721"/>
                </a:cubicBezTo>
                <a:lnTo>
                  <a:pt x="139516" y="72721"/>
                </a:lnTo>
                <a:cubicBezTo>
                  <a:pt x="142125" y="73438"/>
                  <a:pt x="144050" y="74352"/>
                  <a:pt x="144768" y="74710"/>
                </a:cubicBezTo>
                <a:lnTo>
                  <a:pt x="144800" y="74743"/>
                </a:lnTo>
                <a:cubicBezTo>
                  <a:pt x="147116" y="77287"/>
                  <a:pt x="146301" y="79995"/>
                  <a:pt x="145844" y="81039"/>
                </a:cubicBezTo>
                <a:cubicBezTo>
                  <a:pt x="144898" y="83192"/>
                  <a:pt x="142843" y="84660"/>
                  <a:pt x="140592" y="84790"/>
                </a:cubicBezTo>
                <a:lnTo>
                  <a:pt x="140560" y="84790"/>
                </a:lnTo>
                <a:cubicBezTo>
                  <a:pt x="140390" y="84801"/>
                  <a:pt x="140220" y="84807"/>
                  <a:pt x="140050" y="84807"/>
                </a:cubicBezTo>
                <a:cubicBezTo>
                  <a:pt x="138268" y="84807"/>
                  <a:pt x="136508" y="84235"/>
                  <a:pt x="134721" y="84235"/>
                </a:cubicBezTo>
                <a:lnTo>
                  <a:pt x="134688" y="84235"/>
                </a:lnTo>
                <a:cubicBezTo>
                  <a:pt x="129860" y="84235"/>
                  <a:pt x="125228" y="86193"/>
                  <a:pt x="121445" y="89096"/>
                </a:cubicBezTo>
                <a:cubicBezTo>
                  <a:pt x="117530" y="92097"/>
                  <a:pt x="114366" y="95979"/>
                  <a:pt x="111756" y="100121"/>
                </a:cubicBezTo>
                <a:cubicBezTo>
                  <a:pt x="111104" y="101133"/>
                  <a:pt x="110517" y="102144"/>
                  <a:pt x="109930" y="103188"/>
                </a:cubicBezTo>
                <a:cubicBezTo>
                  <a:pt x="109832" y="103351"/>
                  <a:pt x="109767" y="103481"/>
                  <a:pt x="109669" y="103612"/>
                </a:cubicBezTo>
                <a:cubicBezTo>
                  <a:pt x="109636" y="103579"/>
                  <a:pt x="109571" y="103514"/>
                  <a:pt x="109506" y="103481"/>
                </a:cubicBezTo>
                <a:cubicBezTo>
                  <a:pt x="109571" y="103285"/>
                  <a:pt x="109636" y="103122"/>
                  <a:pt x="109669" y="102927"/>
                </a:cubicBezTo>
                <a:cubicBezTo>
                  <a:pt x="109701" y="102894"/>
                  <a:pt x="109701" y="102861"/>
                  <a:pt x="109734" y="102796"/>
                </a:cubicBezTo>
                <a:cubicBezTo>
                  <a:pt x="110778" y="99175"/>
                  <a:pt x="110713" y="95196"/>
                  <a:pt x="109506" y="91608"/>
                </a:cubicBezTo>
                <a:cubicBezTo>
                  <a:pt x="109245" y="90890"/>
                  <a:pt x="108984" y="90205"/>
                  <a:pt x="108658" y="89520"/>
                </a:cubicBezTo>
                <a:cubicBezTo>
                  <a:pt x="108984" y="88868"/>
                  <a:pt x="109310" y="88215"/>
                  <a:pt x="109636" y="87563"/>
                </a:cubicBezTo>
                <a:cubicBezTo>
                  <a:pt x="112605" y="82050"/>
                  <a:pt x="116747" y="76863"/>
                  <a:pt x="122456" y="74025"/>
                </a:cubicBezTo>
                <a:cubicBezTo>
                  <a:pt x="125163" y="72655"/>
                  <a:pt x="128066" y="71970"/>
                  <a:pt x="131035" y="71807"/>
                </a:cubicBezTo>
                <a:cubicBezTo>
                  <a:pt x="131508" y="71780"/>
                  <a:pt x="131982" y="71766"/>
                  <a:pt x="132458" y="71766"/>
                </a:cubicBezTo>
                <a:close/>
                <a:moveTo>
                  <a:pt x="48017" y="90368"/>
                </a:moveTo>
                <a:lnTo>
                  <a:pt x="48017" y="90368"/>
                </a:lnTo>
                <a:cubicBezTo>
                  <a:pt x="47365" y="92260"/>
                  <a:pt x="47006" y="94348"/>
                  <a:pt x="47006" y="96533"/>
                </a:cubicBezTo>
                <a:cubicBezTo>
                  <a:pt x="47006" y="105145"/>
                  <a:pt x="52617" y="112158"/>
                  <a:pt x="59532" y="112158"/>
                </a:cubicBezTo>
                <a:cubicBezTo>
                  <a:pt x="63153" y="112158"/>
                  <a:pt x="66382" y="110234"/>
                  <a:pt x="68666" y="107167"/>
                </a:cubicBezTo>
                <a:cubicBezTo>
                  <a:pt x="68698" y="107200"/>
                  <a:pt x="69285" y="108309"/>
                  <a:pt x="69546" y="108863"/>
                </a:cubicBezTo>
                <a:cubicBezTo>
                  <a:pt x="68600" y="110658"/>
                  <a:pt x="68013" y="112647"/>
                  <a:pt x="67850" y="114702"/>
                </a:cubicBezTo>
                <a:cubicBezTo>
                  <a:pt x="67817" y="114800"/>
                  <a:pt x="67817" y="114898"/>
                  <a:pt x="67817" y="114996"/>
                </a:cubicBezTo>
                <a:cubicBezTo>
                  <a:pt x="67817" y="114996"/>
                  <a:pt x="67817" y="115029"/>
                  <a:pt x="67817" y="115029"/>
                </a:cubicBezTo>
                <a:cubicBezTo>
                  <a:pt x="64784" y="116105"/>
                  <a:pt x="61587" y="116725"/>
                  <a:pt x="58651" y="116725"/>
                </a:cubicBezTo>
                <a:cubicBezTo>
                  <a:pt x="55291" y="116725"/>
                  <a:pt x="50627" y="115909"/>
                  <a:pt x="47593" y="112125"/>
                </a:cubicBezTo>
                <a:cubicBezTo>
                  <a:pt x="44168" y="107852"/>
                  <a:pt x="43353" y="100513"/>
                  <a:pt x="45179" y="90759"/>
                </a:cubicBezTo>
                <a:lnTo>
                  <a:pt x="45245" y="90759"/>
                </a:lnTo>
                <a:cubicBezTo>
                  <a:pt x="45473" y="90727"/>
                  <a:pt x="45669" y="90694"/>
                  <a:pt x="45897" y="90629"/>
                </a:cubicBezTo>
                <a:cubicBezTo>
                  <a:pt x="46582" y="90499"/>
                  <a:pt x="47300" y="90401"/>
                  <a:pt x="48017" y="90368"/>
                </a:cubicBezTo>
                <a:close/>
                <a:moveTo>
                  <a:pt x="135373" y="90368"/>
                </a:moveTo>
                <a:lnTo>
                  <a:pt x="135373" y="90368"/>
                </a:lnTo>
                <a:cubicBezTo>
                  <a:pt x="136091" y="90401"/>
                  <a:pt x="136808" y="90499"/>
                  <a:pt x="137493" y="90629"/>
                </a:cubicBezTo>
                <a:cubicBezTo>
                  <a:pt x="137722" y="90694"/>
                  <a:pt x="137983" y="90727"/>
                  <a:pt x="138211" y="90759"/>
                </a:cubicBezTo>
                <a:cubicBezTo>
                  <a:pt x="140038" y="100513"/>
                  <a:pt x="139222" y="107852"/>
                  <a:pt x="135797" y="112125"/>
                </a:cubicBezTo>
                <a:cubicBezTo>
                  <a:pt x="132764" y="115909"/>
                  <a:pt x="128132" y="116725"/>
                  <a:pt x="124739" y="116725"/>
                </a:cubicBezTo>
                <a:cubicBezTo>
                  <a:pt x="121803" y="116725"/>
                  <a:pt x="118607" y="116105"/>
                  <a:pt x="115573" y="115029"/>
                </a:cubicBezTo>
                <a:cubicBezTo>
                  <a:pt x="115573" y="115029"/>
                  <a:pt x="115573" y="114996"/>
                  <a:pt x="115573" y="114996"/>
                </a:cubicBezTo>
                <a:cubicBezTo>
                  <a:pt x="115540" y="114017"/>
                  <a:pt x="115345" y="113039"/>
                  <a:pt x="115116" y="112093"/>
                </a:cubicBezTo>
                <a:cubicBezTo>
                  <a:pt x="114790" y="110984"/>
                  <a:pt x="114399" y="109875"/>
                  <a:pt x="113844" y="108863"/>
                </a:cubicBezTo>
                <a:cubicBezTo>
                  <a:pt x="114138" y="108309"/>
                  <a:pt x="114431" y="107722"/>
                  <a:pt x="114725" y="107167"/>
                </a:cubicBezTo>
                <a:cubicBezTo>
                  <a:pt x="117008" y="110234"/>
                  <a:pt x="120238" y="112158"/>
                  <a:pt x="123858" y="112158"/>
                </a:cubicBezTo>
                <a:cubicBezTo>
                  <a:pt x="130774" y="112158"/>
                  <a:pt x="136384" y="105145"/>
                  <a:pt x="136384" y="96533"/>
                </a:cubicBezTo>
                <a:cubicBezTo>
                  <a:pt x="136384" y="94348"/>
                  <a:pt x="136026" y="92260"/>
                  <a:pt x="135373" y="90368"/>
                </a:cubicBezTo>
                <a:close/>
                <a:moveTo>
                  <a:pt x="91619" y="103444"/>
                </a:moveTo>
                <a:cubicBezTo>
                  <a:pt x="93022" y="103444"/>
                  <a:pt x="94427" y="103559"/>
                  <a:pt x="95805" y="103775"/>
                </a:cubicBezTo>
                <a:lnTo>
                  <a:pt x="95838" y="103775"/>
                </a:lnTo>
                <a:cubicBezTo>
                  <a:pt x="100405" y="104558"/>
                  <a:pt x="105200" y="106743"/>
                  <a:pt x="107842" y="110690"/>
                </a:cubicBezTo>
                <a:cubicBezTo>
                  <a:pt x="108168" y="111212"/>
                  <a:pt x="108462" y="111734"/>
                  <a:pt x="108723" y="112289"/>
                </a:cubicBezTo>
                <a:cubicBezTo>
                  <a:pt x="102623" y="113006"/>
                  <a:pt x="97926" y="117149"/>
                  <a:pt x="97926" y="122172"/>
                </a:cubicBezTo>
                <a:cubicBezTo>
                  <a:pt x="97926" y="123934"/>
                  <a:pt x="98513" y="125597"/>
                  <a:pt x="99524" y="127033"/>
                </a:cubicBezTo>
                <a:cubicBezTo>
                  <a:pt x="97795" y="127653"/>
                  <a:pt x="95968" y="128044"/>
                  <a:pt x="94044" y="128240"/>
                </a:cubicBezTo>
                <a:cubicBezTo>
                  <a:pt x="93261" y="128305"/>
                  <a:pt x="92478" y="128338"/>
                  <a:pt x="91695" y="128338"/>
                </a:cubicBezTo>
                <a:cubicBezTo>
                  <a:pt x="90912" y="128338"/>
                  <a:pt x="90129" y="128305"/>
                  <a:pt x="89347" y="128240"/>
                </a:cubicBezTo>
                <a:cubicBezTo>
                  <a:pt x="87422" y="128044"/>
                  <a:pt x="85595" y="127653"/>
                  <a:pt x="83866" y="127033"/>
                </a:cubicBezTo>
                <a:cubicBezTo>
                  <a:pt x="84878" y="125597"/>
                  <a:pt x="85465" y="123934"/>
                  <a:pt x="85465" y="122172"/>
                </a:cubicBezTo>
                <a:cubicBezTo>
                  <a:pt x="85465" y="117149"/>
                  <a:pt x="80768" y="113006"/>
                  <a:pt x="74700" y="112289"/>
                </a:cubicBezTo>
                <a:cubicBezTo>
                  <a:pt x="74929" y="111734"/>
                  <a:pt x="75222" y="111212"/>
                  <a:pt x="75548" y="110690"/>
                </a:cubicBezTo>
                <a:cubicBezTo>
                  <a:pt x="78191" y="106776"/>
                  <a:pt x="82986" y="104492"/>
                  <a:pt x="87552" y="103775"/>
                </a:cubicBezTo>
                <a:lnTo>
                  <a:pt x="87585" y="103775"/>
                </a:lnTo>
                <a:cubicBezTo>
                  <a:pt x="88914" y="103551"/>
                  <a:pt x="90266" y="103444"/>
                  <a:pt x="91619" y="103444"/>
                </a:cubicBezTo>
                <a:close/>
                <a:moveTo>
                  <a:pt x="27597" y="67958"/>
                </a:moveTo>
                <a:cubicBezTo>
                  <a:pt x="28739" y="67958"/>
                  <a:pt x="30794" y="68872"/>
                  <a:pt x="33501" y="71285"/>
                </a:cubicBezTo>
                <a:cubicBezTo>
                  <a:pt x="33469" y="71318"/>
                  <a:pt x="33436" y="71383"/>
                  <a:pt x="33403" y="71416"/>
                </a:cubicBezTo>
                <a:cubicBezTo>
                  <a:pt x="30794" y="74808"/>
                  <a:pt x="30207" y="79571"/>
                  <a:pt x="31936" y="83485"/>
                </a:cubicBezTo>
                <a:cubicBezTo>
                  <a:pt x="33371" y="86682"/>
                  <a:pt x="35980" y="89063"/>
                  <a:pt x="39079" y="90205"/>
                </a:cubicBezTo>
                <a:cubicBezTo>
                  <a:pt x="37024" y="101622"/>
                  <a:pt x="38264" y="110266"/>
                  <a:pt x="42798" y="115942"/>
                </a:cubicBezTo>
                <a:cubicBezTo>
                  <a:pt x="46419" y="120444"/>
                  <a:pt x="51899" y="122825"/>
                  <a:pt x="58651" y="122825"/>
                </a:cubicBezTo>
                <a:cubicBezTo>
                  <a:pt x="61913" y="122825"/>
                  <a:pt x="65404" y="122238"/>
                  <a:pt x="68763" y="121161"/>
                </a:cubicBezTo>
                <a:cubicBezTo>
                  <a:pt x="68927" y="121650"/>
                  <a:pt x="69122" y="122107"/>
                  <a:pt x="69351" y="122564"/>
                </a:cubicBezTo>
                <a:cubicBezTo>
                  <a:pt x="65762" y="124293"/>
                  <a:pt x="62533" y="126576"/>
                  <a:pt x="59402" y="129023"/>
                </a:cubicBezTo>
                <a:cubicBezTo>
                  <a:pt x="57281" y="130686"/>
                  <a:pt x="56400" y="131273"/>
                  <a:pt x="55781" y="131502"/>
                </a:cubicBezTo>
                <a:cubicBezTo>
                  <a:pt x="55585" y="131567"/>
                  <a:pt x="55381" y="131583"/>
                  <a:pt x="55177" y="131583"/>
                </a:cubicBezTo>
                <a:cubicBezTo>
                  <a:pt x="54973" y="131583"/>
                  <a:pt x="54770" y="131567"/>
                  <a:pt x="54574" y="131567"/>
                </a:cubicBezTo>
                <a:cubicBezTo>
                  <a:pt x="50137" y="131241"/>
                  <a:pt x="45669" y="128892"/>
                  <a:pt x="41754" y="126968"/>
                </a:cubicBezTo>
                <a:cubicBezTo>
                  <a:pt x="40040" y="126140"/>
                  <a:pt x="38165" y="125714"/>
                  <a:pt x="36276" y="125714"/>
                </a:cubicBezTo>
                <a:cubicBezTo>
                  <a:pt x="36079" y="125714"/>
                  <a:pt x="35883" y="125719"/>
                  <a:pt x="35687" y="125728"/>
                </a:cubicBezTo>
                <a:cubicBezTo>
                  <a:pt x="34382" y="125826"/>
                  <a:pt x="33077" y="126119"/>
                  <a:pt x="31870" y="126609"/>
                </a:cubicBezTo>
                <a:cubicBezTo>
                  <a:pt x="17876" y="118584"/>
                  <a:pt x="12755" y="109222"/>
                  <a:pt x="13766" y="105275"/>
                </a:cubicBezTo>
                <a:cubicBezTo>
                  <a:pt x="13864" y="104819"/>
                  <a:pt x="14125" y="103840"/>
                  <a:pt x="16180" y="103840"/>
                </a:cubicBezTo>
                <a:cubicBezTo>
                  <a:pt x="17355" y="103840"/>
                  <a:pt x="19475" y="104199"/>
                  <a:pt x="22704" y="105895"/>
                </a:cubicBezTo>
                <a:cubicBezTo>
                  <a:pt x="23158" y="106138"/>
                  <a:pt x="23649" y="106254"/>
                  <a:pt x="24135" y="106254"/>
                </a:cubicBezTo>
                <a:cubicBezTo>
                  <a:pt x="25151" y="106254"/>
                  <a:pt x="26143" y="105745"/>
                  <a:pt x="26716" y="104819"/>
                </a:cubicBezTo>
                <a:cubicBezTo>
                  <a:pt x="27565" y="103449"/>
                  <a:pt x="27206" y="101654"/>
                  <a:pt x="25934" y="100741"/>
                </a:cubicBezTo>
                <a:cubicBezTo>
                  <a:pt x="20877" y="97055"/>
                  <a:pt x="16245" y="90727"/>
                  <a:pt x="17942" y="85573"/>
                </a:cubicBezTo>
                <a:cubicBezTo>
                  <a:pt x="18137" y="84921"/>
                  <a:pt x="18790" y="83420"/>
                  <a:pt x="20225" y="83420"/>
                </a:cubicBezTo>
                <a:cubicBezTo>
                  <a:pt x="21562" y="83420"/>
                  <a:pt x="23291" y="84562"/>
                  <a:pt x="24955" y="86552"/>
                </a:cubicBezTo>
                <a:cubicBezTo>
                  <a:pt x="25562" y="87276"/>
                  <a:pt x="26440" y="87660"/>
                  <a:pt x="27327" y="87660"/>
                </a:cubicBezTo>
                <a:cubicBezTo>
                  <a:pt x="27917" y="87660"/>
                  <a:pt x="28511" y="87490"/>
                  <a:pt x="29032" y="87139"/>
                </a:cubicBezTo>
                <a:cubicBezTo>
                  <a:pt x="30337" y="86258"/>
                  <a:pt x="30761" y="84529"/>
                  <a:pt x="30011" y="83159"/>
                </a:cubicBezTo>
                <a:cubicBezTo>
                  <a:pt x="25803" y="75363"/>
                  <a:pt x="25738" y="70078"/>
                  <a:pt x="26749" y="68415"/>
                </a:cubicBezTo>
                <a:cubicBezTo>
                  <a:pt x="26945" y="68056"/>
                  <a:pt x="27140" y="67958"/>
                  <a:pt x="27597" y="67958"/>
                </a:cubicBezTo>
                <a:close/>
                <a:moveTo>
                  <a:pt x="155793" y="67958"/>
                </a:moveTo>
                <a:cubicBezTo>
                  <a:pt x="156250" y="67958"/>
                  <a:pt x="156446" y="68056"/>
                  <a:pt x="156641" y="68415"/>
                </a:cubicBezTo>
                <a:cubicBezTo>
                  <a:pt x="157653" y="70078"/>
                  <a:pt x="157587" y="75363"/>
                  <a:pt x="153379" y="83159"/>
                </a:cubicBezTo>
                <a:cubicBezTo>
                  <a:pt x="152629" y="84529"/>
                  <a:pt x="153053" y="86258"/>
                  <a:pt x="154358" y="87139"/>
                </a:cubicBezTo>
                <a:cubicBezTo>
                  <a:pt x="154879" y="87490"/>
                  <a:pt x="155473" y="87660"/>
                  <a:pt x="156063" y="87660"/>
                </a:cubicBezTo>
                <a:cubicBezTo>
                  <a:pt x="156950" y="87660"/>
                  <a:pt x="157828" y="87276"/>
                  <a:pt x="158435" y="86552"/>
                </a:cubicBezTo>
                <a:cubicBezTo>
                  <a:pt x="160099" y="84562"/>
                  <a:pt x="161828" y="83420"/>
                  <a:pt x="163165" y="83420"/>
                </a:cubicBezTo>
                <a:cubicBezTo>
                  <a:pt x="164601" y="83420"/>
                  <a:pt x="165253" y="84921"/>
                  <a:pt x="165449" y="85573"/>
                </a:cubicBezTo>
                <a:cubicBezTo>
                  <a:pt x="167145" y="90727"/>
                  <a:pt x="162513" y="97055"/>
                  <a:pt x="157457" y="100709"/>
                </a:cubicBezTo>
                <a:cubicBezTo>
                  <a:pt x="156185" y="101654"/>
                  <a:pt x="155826" y="103449"/>
                  <a:pt x="156674" y="104819"/>
                </a:cubicBezTo>
                <a:cubicBezTo>
                  <a:pt x="157252" y="105730"/>
                  <a:pt x="158254" y="106247"/>
                  <a:pt x="159277" y="106247"/>
                </a:cubicBezTo>
                <a:cubicBezTo>
                  <a:pt x="159756" y="106247"/>
                  <a:pt x="160239" y="106134"/>
                  <a:pt x="160686" y="105895"/>
                </a:cubicBezTo>
                <a:cubicBezTo>
                  <a:pt x="163916" y="104199"/>
                  <a:pt x="166036" y="103840"/>
                  <a:pt x="167210" y="103840"/>
                </a:cubicBezTo>
                <a:cubicBezTo>
                  <a:pt x="169265" y="103840"/>
                  <a:pt x="169526" y="104819"/>
                  <a:pt x="169624" y="105275"/>
                </a:cubicBezTo>
                <a:cubicBezTo>
                  <a:pt x="170635" y="109222"/>
                  <a:pt x="165514" y="118584"/>
                  <a:pt x="151520" y="126609"/>
                </a:cubicBezTo>
                <a:cubicBezTo>
                  <a:pt x="150541" y="126185"/>
                  <a:pt x="149498" y="125924"/>
                  <a:pt x="148421" y="125793"/>
                </a:cubicBezTo>
                <a:cubicBezTo>
                  <a:pt x="147951" y="125741"/>
                  <a:pt x="147482" y="125715"/>
                  <a:pt x="147014" y="125715"/>
                </a:cubicBezTo>
                <a:cubicBezTo>
                  <a:pt x="145143" y="125715"/>
                  <a:pt x="143306" y="126132"/>
                  <a:pt x="141636" y="126968"/>
                </a:cubicBezTo>
                <a:cubicBezTo>
                  <a:pt x="133514" y="130980"/>
                  <a:pt x="129828" y="131600"/>
                  <a:pt x="128360" y="131600"/>
                </a:cubicBezTo>
                <a:cubicBezTo>
                  <a:pt x="126925" y="131600"/>
                  <a:pt x="125522" y="130197"/>
                  <a:pt x="124446" y="129381"/>
                </a:cubicBezTo>
                <a:cubicBezTo>
                  <a:pt x="121151" y="126837"/>
                  <a:pt x="117791" y="124358"/>
                  <a:pt x="114040" y="122564"/>
                </a:cubicBezTo>
                <a:cubicBezTo>
                  <a:pt x="114268" y="122107"/>
                  <a:pt x="114464" y="121650"/>
                  <a:pt x="114627" y="121161"/>
                </a:cubicBezTo>
                <a:cubicBezTo>
                  <a:pt x="117987" y="122238"/>
                  <a:pt x="121477" y="122825"/>
                  <a:pt x="124739" y="122825"/>
                </a:cubicBezTo>
                <a:cubicBezTo>
                  <a:pt x="131491" y="122825"/>
                  <a:pt x="136972" y="120444"/>
                  <a:pt x="140592" y="115942"/>
                </a:cubicBezTo>
                <a:cubicBezTo>
                  <a:pt x="145127" y="110266"/>
                  <a:pt x="146366" y="101622"/>
                  <a:pt x="144311" y="90205"/>
                </a:cubicBezTo>
                <a:cubicBezTo>
                  <a:pt x="147410" y="89063"/>
                  <a:pt x="150020" y="86682"/>
                  <a:pt x="151455" y="83485"/>
                </a:cubicBezTo>
                <a:cubicBezTo>
                  <a:pt x="152107" y="81952"/>
                  <a:pt x="152466" y="80256"/>
                  <a:pt x="152466" y="78560"/>
                </a:cubicBezTo>
                <a:cubicBezTo>
                  <a:pt x="152466" y="76015"/>
                  <a:pt x="151585" y="73471"/>
                  <a:pt x="150020" y="71449"/>
                </a:cubicBezTo>
                <a:cubicBezTo>
                  <a:pt x="149954" y="71383"/>
                  <a:pt x="149922" y="71318"/>
                  <a:pt x="149889" y="71285"/>
                </a:cubicBezTo>
                <a:cubicBezTo>
                  <a:pt x="152596" y="68872"/>
                  <a:pt x="154652" y="67958"/>
                  <a:pt x="155793" y="67958"/>
                </a:cubicBezTo>
                <a:close/>
                <a:moveTo>
                  <a:pt x="110321" y="127587"/>
                </a:moveTo>
                <a:cubicBezTo>
                  <a:pt x="110321" y="127587"/>
                  <a:pt x="110321" y="127587"/>
                  <a:pt x="110354" y="127620"/>
                </a:cubicBezTo>
                <a:cubicBezTo>
                  <a:pt x="110615" y="127718"/>
                  <a:pt x="110908" y="127848"/>
                  <a:pt x="111202" y="128011"/>
                </a:cubicBezTo>
                <a:cubicBezTo>
                  <a:pt x="114464" y="129544"/>
                  <a:pt x="117400" y="131632"/>
                  <a:pt x="120238" y="133850"/>
                </a:cubicBezTo>
                <a:cubicBezTo>
                  <a:pt x="122651" y="135742"/>
                  <a:pt x="125131" y="137699"/>
                  <a:pt x="128327" y="137699"/>
                </a:cubicBezTo>
                <a:cubicBezTo>
                  <a:pt x="131328" y="137699"/>
                  <a:pt x="135602" y="136460"/>
                  <a:pt x="141049" y="134013"/>
                </a:cubicBezTo>
                <a:cubicBezTo>
                  <a:pt x="143097" y="133080"/>
                  <a:pt x="145113" y="131878"/>
                  <a:pt x="147230" y="131878"/>
                </a:cubicBezTo>
                <a:cubicBezTo>
                  <a:pt x="148148" y="131878"/>
                  <a:pt x="149085" y="132104"/>
                  <a:pt x="150052" y="132676"/>
                </a:cubicBezTo>
                <a:cubicBezTo>
                  <a:pt x="153999" y="134992"/>
                  <a:pt x="153803" y="141190"/>
                  <a:pt x="149661" y="143245"/>
                </a:cubicBezTo>
                <a:cubicBezTo>
                  <a:pt x="146464" y="144811"/>
                  <a:pt x="143528" y="146115"/>
                  <a:pt x="140821" y="147094"/>
                </a:cubicBezTo>
                <a:cubicBezTo>
                  <a:pt x="136874" y="148529"/>
                  <a:pt x="132633" y="149704"/>
                  <a:pt x="128360" y="149736"/>
                </a:cubicBezTo>
                <a:lnTo>
                  <a:pt x="128327" y="149736"/>
                </a:lnTo>
                <a:cubicBezTo>
                  <a:pt x="124250" y="149736"/>
                  <a:pt x="120368" y="148464"/>
                  <a:pt x="116943" y="146311"/>
                </a:cubicBezTo>
                <a:cubicBezTo>
                  <a:pt x="113290" y="143995"/>
                  <a:pt x="110191" y="140896"/>
                  <a:pt x="106244" y="139102"/>
                </a:cubicBezTo>
                <a:cubicBezTo>
                  <a:pt x="102786" y="137504"/>
                  <a:pt x="98448" y="136558"/>
                  <a:pt x="91695" y="136558"/>
                </a:cubicBezTo>
                <a:cubicBezTo>
                  <a:pt x="86770" y="136558"/>
                  <a:pt x="81648" y="137014"/>
                  <a:pt x="77114" y="139102"/>
                </a:cubicBezTo>
                <a:cubicBezTo>
                  <a:pt x="72776" y="141125"/>
                  <a:pt x="69416" y="144680"/>
                  <a:pt x="65240" y="147029"/>
                </a:cubicBezTo>
                <a:cubicBezTo>
                  <a:pt x="61985" y="148874"/>
                  <a:pt x="58564" y="149602"/>
                  <a:pt x="55104" y="149602"/>
                </a:cubicBezTo>
                <a:cubicBezTo>
                  <a:pt x="51041" y="149602"/>
                  <a:pt x="46925" y="148599"/>
                  <a:pt x="42961" y="147224"/>
                </a:cubicBezTo>
                <a:lnTo>
                  <a:pt x="42928" y="147224"/>
                </a:lnTo>
                <a:cubicBezTo>
                  <a:pt x="40123" y="146213"/>
                  <a:pt x="37090" y="144908"/>
                  <a:pt x="33730" y="143245"/>
                </a:cubicBezTo>
                <a:cubicBezTo>
                  <a:pt x="30794" y="141810"/>
                  <a:pt x="29554" y="138124"/>
                  <a:pt x="30990" y="135188"/>
                </a:cubicBezTo>
                <a:cubicBezTo>
                  <a:pt x="32001" y="133133"/>
                  <a:pt x="34089" y="131828"/>
                  <a:pt x="36405" y="131828"/>
                </a:cubicBezTo>
                <a:cubicBezTo>
                  <a:pt x="38427" y="131828"/>
                  <a:pt x="40188" y="133035"/>
                  <a:pt x="41983" y="133850"/>
                </a:cubicBezTo>
                <a:cubicBezTo>
                  <a:pt x="45935" y="135647"/>
                  <a:pt x="50272" y="137718"/>
                  <a:pt x="54716" y="137718"/>
                </a:cubicBezTo>
                <a:cubicBezTo>
                  <a:pt x="55114" y="137718"/>
                  <a:pt x="55512" y="137702"/>
                  <a:pt x="55911" y="137667"/>
                </a:cubicBezTo>
                <a:cubicBezTo>
                  <a:pt x="58423" y="137438"/>
                  <a:pt x="60054" y="136264"/>
                  <a:pt x="63153" y="133850"/>
                </a:cubicBezTo>
                <a:cubicBezTo>
                  <a:pt x="66186" y="131502"/>
                  <a:pt x="69318" y="129284"/>
                  <a:pt x="72808" y="127718"/>
                </a:cubicBezTo>
                <a:cubicBezTo>
                  <a:pt x="72906" y="127685"/>
                  <a:pt x="73004" y="127620"/>
                  <a:pt x="73069" y="127587"/>
                </a:cubicBezTo>
                <a:cubicBezTo>
                  <a:pt x="76560" y="130947"/>
                  <a:pt x="81420" y="133231"/>
                  <a:pt x="86835" y="134079"/>
                </a:cubicBezTo>
                <a:cubicBezTo>
                  <a:pt x="88528" y="134343"/>
                  <a:pt x="90327" y="134522"/>
                  <a:pt x="92112" y="134522"/>
                </a:cubicBezTo>
                <a:cubicBezTo>
                  <a:pt x="93627" y="134522"/>
                  <a:pt x="95133" y="134393"/>
                  <a:pt x="96556" y="134079"/>
                </a:cubicBezTo>
                <a:cubicBezTo>
                  <a:pt x="101970" y="133231"/>
                  <a:pt x="106831" y="130947"/>
                  <a:pt x="110321" y="127587"/>
                </a:cubicBezTo>
                <a:close/>
                <a:moveTo>
                  <a:pt x="64816" y="154009"/>
                </a:moveTo>
                <a:lnTo>
                  <a:pt x="64816" y="154009"/>
                </a:lnTo>
                <a:cubicBezTo>
                  <a:pt x="64327" y="159685"/>
                  <a:pt x="63153" y="161121"/>
                  <a:pt x="62924" y="161349"/>
                </a:cubicBezTo>
                <a:cubicBezTo>
                  <a:pt x="62696" y="161316"/>
                  <a:pt x="62109" y="160860"/>
                  <a:pt x="61359" y="159555"/>
                </a:cubicBezTo>
                <a:cubicBezTo>
                  <a:pt x="61359" y="159555"/>
                  <a:pt x="61359" y="159555"/>
                  <a:pt x="61359" y="159522"/>
                </a:cubicBezTo>
                <a:cubicBezTo>
                  <a:pt x="60772" y="158478"/>
                  <a:pt x="60315" y="157337"/>
                  <a:pt x="59923" y="156195"/>
                </a:cubicBezTo>
                <a:cubicBezTo>
                  <a:pt x="59826" y="155967"/>
                  <a:pt x="59760" y="155738"/>
                  <a:pt x="59695" y="155477"/>
                </a:cubicBezTo>
                <a:cubicBezTo>
                  <a:pt x="59662" y="155477"/>
                  <a:pt x="59662" y="155477"/>
                  <a:pt x="59662" y="155445"/>
                </a:cubicBezTo>
                <a:cubicBezTo>
                  <a:pt x="59826" y="155445"/>
                  <a:pt x="59989" y="155412"/>
                  <a:pt x="60152" y="155379"/>
                </a:cubicBezTo>
                <a:cubicBezTo>
                  <a:pt x="61750" y="155053"/>
                  <a:pt x="63316" y="154629"/>
                  <a:pt x="64816" y="154009"/>
                </a:cubicBezTo>
                <a:close/>
                <a:moveTo>
                  <a:pt x="118574" y="154009"/>
                </a:moveTo>
                <a:cubicBezTo>
                  <a:pt x="118737" y="154075"/>
                  <a:pt x="118933" y="154140"/>
                  <a:pt x="119128" y="154205"/>
                </a:cubicBezTo>
                <a:cubicBezTo>
                  <a:pt x="120466" y="154727"/>
                  <a:pt x="121836" y="155086"/>
                  <a:pt x="123239" y="155379"/>
                </a:cubicBezTo>
                <a:cubicBezTo>
                  <a:pt x="123402" y="155412"/>
                  <a:pt x="123565" y="155412"/>
                  <a:pt x="123728" y="155477"/>
                </a:cubicBezTo>
                <a:cubicBezTo>
                  <a:pt x="123728" y="155477"/>
                  <a:pt x="123467" y="156195"/>
                  <a:pt x="123467" y="156260"/>
                </a:cubicBezTo>
                <a:cubicBezTo>
                  <a:pt x="123173" y="157108"/>
                  <a:pt x="122847" y="157924"/>
                  <a:pt x="122488" y="158707"/>
                </a:cubicBezTo>
                <a:cubicBezTo>
                  <a:pt x="121542" y="160664"/>
                  <a:pt x="120759" y="161284"/>
                  <a:pt x="120499" y="161381"/>
                </a:cubicBezTo>
                <a:cubicBezTo>
                  <a:pt x="120238" y="161121"/>
                  <a:pt x="119063" y="159685"/>
                  <a:pt x="118574" y="154009"/>
                </a:cubicBezTo>
                <a:close/>
                <a:moveTo>
                  <a:pt x="79952" y="158870"/>
                </a:moveTo>
                <a:cubicBezTo>
                  <a:pt x="80180" y="159131"/>
                  <a:pt x="81355" y="160533"/>
                  <a:pt x="81844" y="166013"/>
                </a:cubicBezTo>
                <a:cubicBezTo>
                  <a:pt x="81355" y="165850"/>
                  <a:pt x="80865" y="165720"/>
                  <a:pt x="80376" y="165524"/>
                </a:cubicBezTo>
                <a:cubicBezTo>
                  <a:pt x="79202" y="165133"/>
                  <a:pt x="78060" y="164611"/>
                  <a:pt x="76951" y="164056"/>
                </a:cubicBezTo>
                <a:cubicBezTo>
                  <a:pt x="78288" y="160077"/>
                  <a:pt x="79561" y="158968"/>
                  <a:pt x="79952" y="158870"/>
                </a:cubicBezTo>
                <a:close/>
                <a:moveTo>
                  <a:pt x="103438" y="158870"/>
                </a:moveTo>
                <a:cubicBezTo>
                  <a:pt x="103667" y="158968"/>
                  <a:pt x="104971" y="159653"/>
                  <a:pt x="106439" y="164056"/>
                </a:cubicBezTo>
                <a:cubicBezTo>
                  <a:pt x="105820" y="164382"/>
                  <a:pt x="105167" y="164676"/>
                  <a:pt x="104482" y="164970"/>
                </a:cubicBezTo>
                <a:cubicBezTo>
                  <a:pt x="104450" y="164970"/>
                  <a:pt x="102525" y="165720"/>
                  <a:pt x="101546" y="166013"/>
                </a:cubicBezTo>
                <a:cubicBezTo>
                  <a:pt x="102036" y="160533"/>
                  <a:pt x="103210" y="159098"/>
                  <a:pt x="103438" y="158870"/>
                </a:cubicBezTo>
                <a:close/>
                <a:moveTo>
                  <a:pt x="92207" y="142815"/>
                </a:moveTo>
                <a:cubicBezTo>
                  <a:pt x="98648" y="142815"/>
                  <a:pt x="103865" y="144084"/>
                  <a:pt x="109082" y="148138"/>
                </a:cubicBezTo>
                <a:cubicBezTo>
                  <a:pt x="110125" y="148953"/>
                  <a:pt x="111169" y="149769"/>
                  <a:pt x="112278" y="150552"/>
                </a:cubicBezTo>
                <a:cubicBezTo>
                  <a:pt x="112344" y="153390"/>
                  <a:pt x="112539" y="156423"/>
                  <a:pt x="113126" y="159163"/>
                </a:cubicBezTo>
                <a:cubicBezTo>
                  <a:pt x="112637" y="159620"/>
                  <a:pt x="112180" y="160077"/>
                  <a:pt x="111691" y="160501"/>
                </a:cubicBezTo>
                <a:cubicBezTo>
                  <a:pt x="110289" y="156913"/>
                  <a:pt x="107777" y="152737"/>
                  <a:pt x="103406" y="152737"/>
                </a:cubicBezTo>
                <a:cubicBezTo>
                  <a:pt x="103145" y="152737"/>
                  <a:pt x="102884" y="152770"/>
                  <a:pt x="102623" y="152802"/>
                </a:cubicBezTo>
                <a:cubicBezTo>
                  <a:pt x="97077" y="153487"/>
                  <a:pt x="95707" y="160729"/>
                  <a:pt x="95349" y="167155"/>
                </a:cubicBezTo>
                <a:cubicBezTo>
                  <a:pt x="94142" y="167253"/>
                  <a:pt x="92935" y="167318"/>
                  <a:pt x="91695" y="167318"/>
                </a:cubicBezTo>
                <a:cubicBezTo>
                  <a:pt x="90456" y="167318"/>
                  <a:pt x="89249" y="167253"/>
                  <a:pt x="88042" y="167155"/>
                </a:cubicBezTo>
                <a:cubicBezTo>
                  <a:pt x="87683" y="160729"/>
                  <a:pt x="86313" y="153487"/>
                  <a:pt x="80768" y="152802"/>
                </a:cubicBezTo>
                <a:cubicBezTo>
                  <a:pt x="80507" y="152770"/>
                  <a:pt x="80246" y="152737"/>
                  <a:pt x="79985" y="152737"/>
                </a:cubicBezTo>
                <a:cubicBezTo>
                  <a:pt x="75614" y="152737"/>
                  <a:pt x="73134" y="156913"/>
                  <a:pt x="71699" y="160501"/>
                </a:cubicBezTo>
                <a:cubicBezTo>
                  <a:pt x="71210" y="160077"/>
                  <a:pt x="70753" y="159620"/>
                  <a:pt x="70297" y="159163"/>
                </a:cubicBezTo>
                <a:cubicBezTo>
                  <a:pt x="70851" y="156423"/>
                  <a:pt x="71079" y="153390"/>
                  <a:pt x="71112" y="150552"/>
                </a:cubicBezTo>
                <a:cubicBezTo>
                  <a:pt x="72286" y="149704"/>
                  <a:pt x="73363" y="148888"/>
                  <a:pt x="74309" y="148138"/>
                </a:cubicBezTo>
                <a:cubicBezTo>
                  <a:pt x="79658" y="143962"/>
                  <a:pt x="84812" y="142951"/>
                  <a:pt x="91467" y="142821"/>
                </a:cubicBezTo>
                <a:cubicBezTo>
                  <a:pt x="91715" y="142817"/>
                  <a:pt x="91962" y="142815"/>
                  <a:pt x="92207" y="142815"/>
                </a:cubicBezTo>
                <a:close/>
                <a:moveTo>
                  <a:pt x="31055" y="148725"/>
                </a:moveTo>
                <a:cubicBezTo>
                  <a:pt x="31381" y="148888"/>
                  <a:pt x="31740" y="149051"/>
                  <a:pt x="32066" y="149214"/>
                </a:cubicBezTo>
                <a:cubicBezTo>
                  <a:pt x="34023" y="150193"/>
                  <a:pt x="36013" y="151074"/>
                  <a:pt x="38068" y="151922"/>
                </a:cubicBezTo>
                <a:cubicBezTo>
                  <a:pt x="38296" y="152020"/>
                  <a:pt x="38557" y="152117"/>
                  <a:pt x="38818" y="152215"/>
                </a:cubicBezTo>
                <a:cubicBezTo>
                  <a:pt x="40123" y="156293"/>
                  <a:pt x="42374" y="161871"/>
                  <a:pt x="46060" y="167514"/>
                </a:cubicBezTo>
                <a:cubicBezTo>
                  <a:pt x="53171" y="178507"/>
                  <a:pt x="66904" y="191587"/>
                  <a:pt x="91695" y="191587"/>
                </a:cubicBezTo>
                <a:cubicBezTo>
                  <a:pt x="97045" y="191587"/>
                  <a:pt x="102166" y="190935"/>
                  <a:pt x="106961" y="189696"/>
                </a:cubicBezTo>
                <a:cubicBezTo>
                  <a:pt x="108592" y="189271"/>
                  <a:pt x="109571" y="187608"/>
                  <a:pt x="109147" y="185977"/>
                </a:cubicBezTo>
                <a:cubicBezTo>
                  <a:pt x="108790" y="184603"/>
                  <a:pt x="107553" y="183692"/>
                  <a:pt x="106198" y="183692"/>
                </a:cubicBezTo>
                <a:cubicBezTo>
                  <a:pt x="105944" y="183692"/>
                  <a:pt x="105686" y="183724"/>
                  <a:pt x="105428" y="183791"/>
                </a:cubicBezTo>
                <a:cubicBezTo>
                  <a:pt x="101122" y="184900"/>
                  <a:pt x="96523" y="185455"/>
                  <a:pt x="91695" y="185455"/>
                </a:cubicBezTo>
                <a:cubicBezTo>
                  <a:pt x="69644" y="185455"/>
                  <a:pt x="57477" y="173907"/>
                  <a:pt x="51181" y="164187"/>
                </a:cubicBezTo>
                <a:cubicBezTo>
                  <a:pt x="49028" y="160860"/>
                  <a:pt x="47397" y="157565"/>
                  <a:pt x="46223" y="154662"/>
                </a:cubicBezTo>
                <a:lnTo>
                  <a:pt x="46223" y="154662"/>
                </a:lnTo>
                <a:cubicBezTo>
                  <a:pt x="48735" y="155282"/>
                  <a:pt x="51116" y="155673"/>
                  <a:pt x="53399" y="155803"/>
                </a:cubicBezTo>
                <a:cubicBezTo>
                  <a:pt x="54998" y="161642"/>
                  <a:pt x="57151" y="165263"/>
                  <a:pt x="59891" y="166731"/>
                </a:cubicBezTo>
                <a:cubicBezTo>
                  <a:pt x="60812" y="167238"/>
                  <a:pt x="61826" y="167480"/>
                  <a:pt x="62836" y="167480"/>
                </a:cubicBezTo>
                <a:cubicBezTo>
                  <a:pt x="64689" y="167480"/>
                  <a:pt x="66528" y="166664"/>
                  <a:pt x="67752" y="165165"/>
                </a:cubicBezTo>
                <a:cubicBezTo>
                  <a:pt x="74048" y="170678"/>
                  <a:pt x="82072" y="173451"/>
                  <a:pt x="91695" y="173451"/>
                </a:cubicBezTo>
                <a:cubicBezTo>
                  <a:pt x="101318" y="173451"/>
                  <a:pt x="109343" y="170678"/>
                  <a:pt x="115638" y="165165"/>
                </a:cubicBezTo>
                <a:cubicBezTo>
                  <a:pt x="116454" y="166144"/>
                  <a:pt x="117465" y="166862"/>
                  <a:pt x="118704" y="167220"/>
                </a:cubicBezTo>
                <a:cubicBezTo>
                  <a:pt x="119304" y="167397"/>
                  <a:pt x="119916" y="167484"/>
                  <a:pt x="120524" y="167484"/>
                </a:cubicBezTo>
                <a:cubicBezTo>
                  <a:pt x="121603" y="167484"/>
                  <a:pt x="122670" y="167208"/>
                  <a:pt x="123630" y="166666"/>
                </a:cubicBezTo>
                <a:cubicBezTo>
                  <a:pt x="126305" y="165133"/>
                  <a:pt x="128425" y="161545"/>
                  <a:pt x="129991" y="155803"/>
                </a:cubicBezTo>
                <a:cubicBezTo>
                  <a:pt x="131622" y="155706"/>
                  <a:pt x="133253" y="155510"/>
                  <a:pt x="134884" y="155184"/>
                </a:cubicBezTo>
                <a:cubicBezTo>
                  <a:pt x="135634" y="155021"/>
                  <a:pt x="136417" y="154857"/>
                  <a:pt x="137200" y="154662"/>
                </a:cubicBezTo>
                <a:lnTo>
                  <a:pt x="137200" y="154662"/>
                </a:lnTo>
                <a:cubicBezTo>
                  <a:pt x="135993" y="157565"/>
                  <a:pt x="134395" y="160860"/>
                  <a:pt x="132209" y="164187"/>
                </a:cubicBezTo>
                <a:cubicBezTo>
                  <a:pt x="127871" y="170906"/>
                  <a:pt x="122325" y="176126"/>
                  <a:pt x="115736" y="179714"/>
                </a:cubicBezTo>
                <a:cubicBezTo>
                  <a:pt x="114268" y="180529"/>
                  <a:pt x="113714" y="182389"/>
                  <a:pt x="114529" y="183857"/>
                </a:cubicBezTo>
                <a:cubicBezTo>
                  <a:pt x="115090" y="184889"/>
                  <a:pt x="116145" y="185458"/>
                  <a:pt x="117226" y="185458"/>
                </a:cubicBezTo>
                <a:cubicBezTo>
                  <a:pt x="117717" y="185458"/>
                  <a:pt x="118214" y="185341"/>
                  <a:pt x="118672" y="185096"/>
                </a:cubicBezTo>
                <a:cubicBezTo>
                  <a:pt x="126142" y="180986"/>
                  <a:pt x="132437" y="175082"/>
                  <a:pt x="137363" y="167514"/>
                </a:cubicBezTo>
                <a:cubicBezTo>
                  <a:pt x="141016" y="161871"/>
                  <a:pt x="143267" y="156293"/>
                  <a:pt x="144572" y="152215"/>
                </a:cubicBezTo>
                <a:cubicBezTo>
                  <a:pt x="144833" y="152117"/>
                  <a:pt x="145094" y="152020"/>
                  <a:pt x="145322" y="151922"/>
                </a:cubicBezTo>
                <a:cubicBezTo>
                  <a:pt x="145909" y="151661"/>
                  <a:pt x="152384" y="148862"/>
                  <a:pt x="152336" y="148725"/>
                </a:cubicBezTo>
                <a:lnTo>
                  <a:pt x="152336" y="148725"/>
                </a:lnTo>
                <a:cubicBezTo>
                  <a:pt x="153184" y="150715"/>
                  <a:pt x="153347" y="152933"/>
                  <a:pt x="152825" y="155086"/>
                </a:cubicBezTo>
                <a:cubicBezTo>
                  <a:pt x="151716" y="159457"/>
                  <a:pt x="147801" y="162588"/>
                  <a:pt x="143300" y="162719"/>
                </a:cubicBezTo>
                <a:cubicBezTo>
                  <a:pt x="142158" y="162752"/>
                  <a:pt x="141147" y="163404"/>
                  <a:pt x="140658" y="164382"/>
                </a:cubicBezTo>
                <a:cubicBezTo>
                  <a:pt x="140136" y="165394"/>
                  <a:pt x="140234" y="166601"/>
                  <a:pt x="140853" y="167514"/>
                </a:cubicBezTo>
                <a:cubicBezTo>
                  <a:pt x="143430" y="171200"/>
                  <a:pt x="143235" y="176224"/>
                  <a:pt x="140364" y="179681"/>
                </a:cubicBezTo>
                <a:cubicBezTo>
                  <a:pt x="138439" y="182030"/>
                  <a:pt x="135602" y="183367"/>
                  <a:pt x="132568" y="183367"/>
                </a:cubicBezTo>
                <a:cubicBezTo>
                  <a:pt x="131133" y="183367"/>
                  <a:pt x="129795" y="183106"/>
                  <a:pt x="128490" y="182519"/>
                </a:cubicBezTo>
                <a:cubicBezTo>
                  <a:pt x="128104" y="182357"/>
                  <a:pt x="127688" y="182276"/>
                  <a:pt x="127274" y="182276"/>
                </a:cubicBezTo>
                <a:cubicBezTo>
                  <a:pt x="126604" y="182276"/>
                  <a:pt x="125935" y="182487"/>
                  <a:pt x="125392" y="182911"/>
                </a:cubicBezTo>
                <a:cubicBezTo>
                  <a:pt x="124511" y="183596"/>
                  <a:pt x="124087" y="184737"/>
                  <a:pt x="124250" y="185846"/>
                </a:cubicBezTo>
                <a:cubicBezTo>
                  <a:pt x="125000" y="190283"/>
                  <a:pt x="122684" y="194719"/>
                  <a:pt x="118607" y="196644"/>
                </a:cubicBezTo>
                <a:cubicBezTo>
                  <a:pt x="117256" y="197275"/>
                  <a:pt x="115803" y="197580"/>
                  <a:pt x="114357" y="197580"/>
                </a:cubicBezTo>
                <a:cubicBezTo>
                  <a:pt x="111475" y="197580"/>
                  <a:pt x="108623" y="196369"/>
                  <a:pt x="106668" y="194132"/>
                </a:cubicBezTo>
                <a:cubicBezTo>
                  <a:pt x="106059" y="193434"/>
                  <a:pt x="105229" y="193112"/>
                  <a:pt x="104403" y="193112"/>
                </a:cubicBezTo>
                <a:cubicBezTo>
                  <a:pt x="103103" y="193112"/>
                  <a:pt x="101815" y="193910"/>
                  <a:pt x="101416" y="195306"/>
                </a:cubicBezTo>
                <a:cubicBezTo>
                  <a:pt x="100209" y="199645"/>
                  <a:pt x="96197" y="202646"/>
                  <a:pt x="91695" y="202646"/>
                </a:cubicBezTo>
                <a:cubicBezTo>
                  <a:pt x="87194" y="202646"/>
                  <a:pt x="83181" y="199645"/>
                  <a:pt x="81974" y="195306"/>
                </a:cubicBezTo>
                <a:cubicBezTo>
                  <a:pt x="81576" y="193910"/>
                  <a:pt x="80287" y="193112"/>
                  <a:pt x="78988" y="193112"/>
                </a:cubicBezTo>
                <a:cubicBezTo>
                  <a:pt x="78162" y="193112"/>
                  <a:pt x="77331" y="193434"/>
                  <a:pt x="76723" y="194132"/>
                </a:cubicBezTo>
                <a:cubicBezTo>
                  <a:pt x="74767" y="196369"/>
                  <a:pt x="71915" y="197580"/>
                  <a:pt x="69033" y="197580"/>
                </a:cubicBezTo>
                <a:cubicBezTo>
                  <a:pt x="67588" y="197580"/>
                  <a:pt x="66135" y="197275"/>
                  <a:pt x="64784" y="196644"/>
                </a:cubicBezTo>
                <a:cubicBezTo>
                  <a:pt x="60706" y="194719"/>
                  <a:pt x="58390" y="190283"/>
                  <a:pt x="59141" y="185846"/>
                </a:cubicBezTo>
                <a:cubicBezTo>
                  <a:pt x="59304" y="184737"/>
                  <a:pt x="58880" y="183596"/>
                  <a:pt x="57999" y="182911"/>
                </a:cubicBezTo>
                <a:cubicBezTo>
                  <a:pt x="57453" y="182486"/>
                  <a:pt x="56781" y="182262"/>
                  <a:pt x="56108" y="182262"/>
                </a:cubicBezTo>
                <a:cubicBezTo>
                  <a:pt x="55696" y="182262"/>
                  <a:pt x="55284" y="182346"/>
                  <a:pt x="54900" y="182519"/>
                </a:cubicBezTo>
                <a:cubicBezTo>
                  <a:pt x="53595" y="183106"/>
                  <a:pt x="52258" y="183367"/>
                  <a:pt x="50822" y="183367"/>
                </a:cubicBezTo>
                <a:cubicBezTo>
                  <a:pt x="47789" y="183367"/>
                  <a:pt x="44951" y="182030"/>
                  <a:pt x="43026" y="179681"/>
                </a:cubicBezTo>
                <a:cubicBezTo>
                  <a:pt x="40156" y="176224"/>
                  <a:pt x="39960" y="171200"/>
                  <a:pt x="42537" y="167514"/>
                </a:cubicBezTo>
                <a:cubicBezTo>
                  <a:pt x="43157" y="166601"/>
                  <a:pt x="43255" y="165394"/>
                  <a:pt x="42733" y="164382"/>
                </a:cubicBezTo>
                <a:cubicBezTo>
                  <a:pt x="42243" y="163404"/>
                  <a:pt x="41232" y="162752"/>
                  <a:pt x="40091" y="162719"/>
                </a:cubicBezTo>
                <a:cubicBezTo>
                  <a:pt x="35589" y="162588"/>
                  <a:pt x="31675" y="159457"/>
                  <a:pt x="30598" y="155086"/>
                </a:cubicBezTo>
                <a:cubicBezTo>
                  <a:pt x="30044" y="152933"/>
                  <a:pt x="30207" y="150715"/>
                  <a:pt x="31055" y="148725"/>
                </a:cubicBezTo>
                <a:close/>
                <a:moveTo>
                  <a:pt x="153889" y="0"/>
                </a:moveTo>
                <a:cubicBezTo>
                  <a:pt x="148363" y="0"/>
                  <a:pt x="143477" y="4223"/>
                  <a:pt x="142811" y="9797"/>
                </a:cubicBezTo>
                <a:cubicBezTo>
                  <a:pt x="142354" y="13613"/>
                  <a:pt x="141571" y="17626"/>
                  <a:pt x="140429" y="21866"/>
                </a:cubicBezTo>
                <a:cubicBezTo>
                  <a:pt x="140038" y="21018"/>
                  <a:pt x="139646" y="20137"/>
                  <a:pt x="139288" y="19224"/>
                </a:cubicBezTo>
                <a:cubicBezTo>
                  <a:pt x="137558" y="14912"/>
                  <a:pt x="133265" y="12238"/>
                  <a:pt x="128824" y="12238"/>
                </a:cubicBezTo>
                <a:cubicBezTo>
                  <a:pt x="127487" y="12238"/>
                  <a:pt x="126136" y="12480"/>
                  <a:pt x="124837" y="12994"/>
                </a:cubicBezTo>
                <a:cubicBezTo>
                  <a:pt x="119128" y="15277"/>
                  <a:pt x="116356" y="21768"/>
                  <a:pt x="118607" y="27444"/>
                </a:cubicBezTo>
                <a:cubicBezTo>
                  <a:pt x="122260" y="36610"/>
                  <a:pt x="127088" y="43004"/>
                  <a:pt x="130970" y="47049"/>
                </a:cubicBezTo>
                <a:cubicBezTo>
                  <a:pt x="130056" y="48941"/>
                  <a:pt x="129175" y="50768"/>
                  <a:pt x="128262" y="52496"/>
                </a:cubicBezTo>
                <a:cubicBezTo>
                  <a:pt x="126925" y="49528"/>
                  <a:pt x="124380" y="47603"/>
                  <a:pt x="119455" y="47603"/>
                </a:cubicBezTo>
                <a:cubicBezTo>
                  <a:pt x="115769" y="47603"/>
                  <a:pt x="112213" y="49006"/>
                  <a:pt x="108560" y="49006"/>
                </a:cubicBezTo>
                <a:cubicBezTo>
                  <a:pt x="106407" y="49006"/>
                  <a:pt x="104450" y="47636"/>
                  <a:pt x="103699" y="45581"/>
                </a:cubicBezTo>
                <a:cubicBezTo>
                  <a:pt x="101709" y="40264"/>
                  <a:pt x="97991" y="33870"/>
                  <a:pt x="91695" y="33870"/>
                </a:cubicBezTo>
                <a:cubicBezTo>
                  <a:pt x="85400" y="33870"/>
                  <a:pt x="81714" y="40264"/>
                  <a:pt x="79691" y="45581"/>
                </a:cubicBezTo>
                <a:cubicBezTo>
                  <a:pt x="78941" y="47636"/>
                  <a:pt x="76984" y="49006"/>
                  <a:pt x="74831" y="49006"/>
                </a:cubicBezTo>
                <a:cubicBezTo>
                  <a:pt x="71210" y="49006"/>
                  <a:pt x="67622" y="47603"/>
                  <a:pt x="63936" y="47603"/>
                </a:cubicBezTo>
                <a:cubicBezTo>
                  <a:pt x="59010" y="47603"/>
                  <a:pt x="56466" y="49528"/>
                  <a:pt x="55128" y="52496"/>
                </a:cubicBezTo>
                <a:cubicBezTo>
                  <a:pt x="54248" y="50768"/>
                  <a:pt x="53334" y="48941"/>
                  <a:pt x="52453" y="47049"/>
                </a:cubicBezTo>
                <a:cubicBezTo>
                  <a:pt x="56303" y="43004"/>
                  <a:pt x="61130" y="36610"/>
                  <a:pt x="64784" y="27444"/>
                </a:cubicBezTo>
                <a:cubicBezTo>
                  <a:pt x="67035" y="21801"/>
                  <a:pt x="64197" y="15244"/>
                  <a:pt x="58553" y="12994"/>
                </a:cubicBezTo>
                <a:cubicBezTo>
                  <a:pt x="57241" y="12478"/>
                  <a:pt x="55879" y="12234"/>
                  <a:pt x="54534" y="12234"/>
                </a:cubicBezTo>
                <a:cubicBezTo>
                  <a:pt x="50094" y="12234"/>
                  <a:pt x="45830" y="14893"/>
                  <a:pt x="44103" y="19224"/>
                </a:cubicBezTo>
                <a:cubicBezTo>
                  <a:pt x="43744" y="20137"/>
                  <a:pt x="43385" y="21018"/>
                  <a:pt x="42961" y="21866"/>
                </a:cubicBezTo>
                <a:cubicBezTo>
                  <a:pt x="41852" y="17658"/>
                  <a:pt x="41037" y="13613"/>
                  <a:pt x="40580" y="9797"/>
                </a:cubicBezTo>
                <a:cubicBezTo>
                  <a:pt x="39913" y="4251"/>
                  <a:pt x="34967" y="1"/>
                  <a:pt x="29482" y="1"/>
                </a:cubicBezTo>
                <a:cubicBezTo>
                  <a:pt x="29063" y="1"/>
                  <a:pt x="28641" y="25"/>
                  <a:pt x="28217" y="76"/>
                </a:cubicBezTo>
                <a:cubicBezTo>
                  <a:pt x="22150" y="826"/>
                  <a:pt x="17779" y="6372"/>
                  <a:pt x="18496" y="12439"/>
                </a:cubicBezTo>
                <a:cubicBezTo>
                  <a:pt x="19246" y="18702"/>
                  <a:pt x="20714" y="25389"/>
                  <a:pt x="22835" y="32403"/>
                </a:cubicBezTo>
                <a:cubicBezTo>
                  <a:pt x="21530" y="31359"/>
                  <a:pt x="20486" y="30380"/>
                  <a:pt x="19671" y="29499"/>
                </a:cubicBezTo>
                <a:cubicBezTo>
                  <a:pt x="17529" y="27254"/>
                  <a:pt x="14540" y="26056"/>
                  <a:pt x="11531" y="26056"/>
                </a:cubicBezTo>
                <a:cubicBezTo>
                  <a:pt x="9818" y="26056"/>
                  <a:pt x="8098" y="26444"/>
                  <a:pt x="6525" y="27249"/>
                </a:cubicBezTo>
                <a:cubicBezTo>
                  <a:pt x="3361" y="28847"/>
                  <a:pt x="1208" y="31750"/>
                  <a:pt x="621" y="35240"/>
                </a:cubicBezTo>
                <a:cubicBezTo>
                  <a:pt x="1" y="38731"/>
                  <a:pt x="1045" y="42221"/>
                  <a:pt x="3491" y="44798"/>
                </a:cubicBezTo>
                <a:cubicBezTo>
                  <a:pt x="9200" y="50898"/>
                  <a:pt x="19181" y="58531"/>
                  <a:pt x="34447" y="60945"/>
                </a:cubicBezTo>
                <a:cubicBezTo>
                  <a:pt x="35393" y="62804"/>
                  <a:pt x="36339" y="64664"/>
                  <a:pt x="37318" y="66490"/>
                </a:cubicBezTo>
                <a:cubicBezTo>
                  <a:pt x="33795" y="63391"/>
                  <a:pt x="30533" y="61826"/>
                  <a:pt x="27597" y="61826"/>
                </a:cubicBezTo>
                <a:cubicBezTo>
                  <a:pt x="24988" y="61826"/>
                  <a:pt x="22802" y="63065"/>
                  <a:pt x="21497" y="65283"/>
                </a:cubicBezTo>
                <a:cubicBezTo>
                  <a:pt x="19768" y="68154"/>
                  <a:pt x="19671" y="72394"/>
                  <a:pt x="21008" y="77320"/>
                </a:cubicBezTo>
                <a:cubicBezTo>
                  <a:pt x="20747" y="77287"/>
                  <a:pt x="20486" y="77287"/>
                  <a:pt x="20225" y="77287"/>
                </a:cubicBezTo>
                <a:cubicBezTo>
                  <a:pt x="16506" y="77287"/>
                  <a:pt x="13408" y="79734"/>
                  <a:pt x="12103" y="83648"/>
                </a:cubicBezTo>
                <a:cubicBezTo>
                  <a:pt x="10928" y="87269"/>
                  <a:pt x="11255" y="92521"/>
                  <a:pt x="14680" y="97838"/>
                </a:cubicBezTo>
                <a:cubicBezTo>
                  <a:pt x="11189" y="98295"/>
                  <a:pt x="8678" y="100448"/>
                  <a:pt x="7830" y="103775"/>
                </a:cubicBezTo>
                <a:cubicBezTo>
                  <a:pt x="6818" y="107754"/>
                  <a:pt x="8351" y="112778"/>
                  <a:pt x="12168" y="117899"/>
                </a:cubicBezTo>
                <a:cubicBezTo>
                  <a:pt x="15560" y="122499"/>
                  <a:pt x="20519" y="126837"/>
                  <a:pt x="26651" y="130621"/>
                </a:cubicBezTo>
                <a:cubicBezTo>
                  <a:pt x="26227" y="131208"/>
                  <a:pt x="25836" y="131828"/>
                  <a:pt x="25509" y="132480"/>
                </a:cubicBezTo>
                <a:cubicBezTo>
                  <a:pt x="23618" y="136329"/>
                  <a:pt x="23911" y="140994"/>
                  <a:pt x="26292" y="144582"/>
                </a:cubicBezTo>
                <a:cubicBezTo>
                  <a:pt x="24205" y="148203"/>
                  <a:pt x="23618" y="152476"/>
                  <a:pt x="24661" y="156586"/>
                </a:cubicBezTo>
                <a:cubicBezTo>
                  <a:pt x="26064" y="162099"/>
                  <a:pt x="30239" y="166405"/>
                  <a:pt x="35459" y="168069"/>
                </a:cubicBezTo>
                <a:cubicBezTo>
                  <a:pt x="33730" y="173288"/>
                  <a:pt x="34708" y="179192"/>
                  <a:pt x="38296" y="183596"/>
                </a:cubicBezTo>
                <a:cubicBezTo>
                  <a:pt x="41395" y="187347"/>
                  <a:pt x="45962" y="189500"/>
                  <a:pt x="50822" y="189500"/>
                </a:cubicBezTo>
                <a:cubicBezTo>
                  <a:pt x="51573" y="189500"/>
                  <a:pt x="52290" y="189435"/>
                  <a:pt x="53008" y="189337"/>
                </a:cubicBezTo>
                <a:cubicBezTo>
                  <a:pt x="53628" y="194817"/>
                  <a:pt x="57053" y="199742"/>
                  <a:pt x="62174" y="202156"/>
                </a:cubicBezTo>
                <a:cubicBezTo>
                  <a:pt x="64354" y="203189"/>
                  <a:pt x="66723" y="203701"/>
                  <a:pt x="69092" y="203701"/>
                </a:cubicBezTo>
                <a:cubicBezTo>
                  <a:pt x="72182" y="203701"/>
                  <a:pt x="75270" y="202830"/>
                  <a:pt x="77930" y="201112"/>
                </a:cubicBezTo>
                <a:cubicBezTo>
                  <a:pt x="80833" y="205777"/>
                  <a:pt x="86019" y="208778"/>
                  <a:pt x="91695" y="208778"/>
                </a:cubicBezTo>
                <a:cubicBezTo>
                  <a:pt x="97371" y="208778"/>
                  <a:pt x="102558" y="205777"/>
                  <a:pt x="105461" y="201112"/>
                </a:cubicBezTo>
                <a:cubicBezTo>
                  <a:pt x="108070" y="202809"/>
                  <a:pt x="111137" y="203722"/>
                  <a:pt x="114301" y="203722"/>
                </a:cubicBezTo>
                <a:cubicBezTo>
                  <a:pt x="116682" y="203722"/>
                  <a:pt x="119031" y="203200"/>
                  <a:pt x="121216" y="202156"/>
                </a:cubicBezTo>
                <a:cubicBezTo>
                  <a:pt x="126337" y="199742"/>
                  <a:pt x="129763" y="194817"/>
                  <a:pt x="130382" y="189337"/>
                </a:cubicBezTo>
                <a:cubicBezTo>
                  <a:pt x="131100" y="189435"/>
                  <a:pt x="131818" y="189500"/>
                  <a:pt x="132568" y="189500"/>
                </a:cubicBezTo>
                <a:cubicBezTo>
                  <a:pt x="137428" y="189500"/>
                  <a:pt x="141995" y="187347"/>
                  <a:pt x="145094" y="183596"/>
                </a:cubicBezTo>
                <a:cubicBezTo>
                  <a:pt x="148682" y="179192"/>
                  <a:pt x="149661" y="173288"/>
                  <a:pt x="147932" y="168069"/>
                </a:cubicBezTo>
                <a:cubicBezTo>
                  <a:pt x="153151" y="166405"/>
                  <a:pt x="157326" y="162099"/>
                  <a:pt x="158729" y="156586"/>
                </a:cubicBezTo>
                <a:cubicBezTo>
                  <a:pt x="159773" y="152444"/>
                  <a:pt x="159186" y="148203"/>
                  <a:pt x="157098" y="144582"/>
                </a:cubicBezTo>
                <a:cubicBezTo>
                  <a:pt x="159414" y="141092"/>
                  <a:pt x="159871" y="136493"/>
                  <a:pt x="157881" y="132480"/>
                </a:cubicBezTo>
                <a:cubicBezTo>
                  <a:pt x="157555" y="131828"/>
                  <a:pt x="157163" y="131208"/>
                  <a:pt x="156739" y="130621"/>
                </a:cubicBezTo>
                <a:cubicBezTo>
                  <a:pt x="162872" y="126837"/>
                  <a:pt x="167830" y="122499"/>
                  <a:pt x="171222" y="117899"/>
                </a:cubicBezTo>
                <a:cubicBezTo>
                  <a:pt x="175039" y="112778"/>
                  <a:pt x="176572" y="107754"/>
                  <a:pt x="175561" y="103775"/>
                </a:cubicBezTo>
                <a:cubicBezTo>
                  <a:pt x="174713" y="100448"/>
                  <a:pt x="172201" y="98295"/>
                  <a:pt x="168711" y="97838"/>
                </a:cubicBezTo>
                <a:cubicBezTo>
                  <a:pt x="172136" y="92521"/>
                  <a:pt x="172462" y="87269"/>
                  <a:pt x="171288" y="83648"/>
                </a:cubicBezTo>
                <a:cubicBezTo>
                  <a:pt x="169983" y="79734"/>
                  <a:pt x="166884" y="77287"/>
                  <a:pt x="163165" y="77287"/>
                </a:cubicBezTo>
                <a:cubicBezTo>
                  <a:pt x="162904" y="77287"/>
                  <a:pt x="162643" y="77287"/>
                  <a:pt x="162382" y="77320"/>
                </a:cubicBezTo>
                <a:cubicBezTo>
                  <a:pt x="163720" y="72394"/>
                  <a:pt x="163622" y="68154"/>
                  <a:pt x="161893" y="65283"/>
                </a:cubicBezTo>
                <a:cubicBezTo>
                  <a:pt x="160588" y="63065"/>
                  <a:pt x="158403" y="61826"/>
                  <a:pt x="155793" y="61826"/>
                </a:cubicBezTo>
                <a:cubicBezTo>
                  <a:pt x="152857" y="61826"/>
                  <a:pt x="149595" y="63391"/>
                  <a:pt x="146073" y="66490"/>
                </a:cubicBezTo>
                <a:cubicBezTo>
                  <a:pt x="147051" y="64664"/>
                  <a:pt x="147997" y="62804"/>
                  <a:pt x="148943" y="60945"/>
                </a:cubicBezTo>
                <a:cubicBezTo>
                  <a:pt x="164209" y="58531"/>
                  <a:pt x="174191" y="50898"/>
                  <a:pt x="179899" y="44798"/>
                </a:cubicBezTo>
                <a:cubicBezTo>
                  <a:pt x="184923" y="39481"/>
                  <a:pt x="183390" y="30576"/>
                  <a:pt x="176866" y="27249"/>
                </a:cubicBezTo>
                <a:cubicBezTo>
                  <a:pt x="175292" y="26444"/>
                  <a:pt x="173572" y="26056"/>
                  <a:pt x="171859" y="26056"/>
                </a:cubicBezTo>
                <a:cubicBezTo>
                  <a:pt x="168850" y="26056"/>
                  <a:pt x="165861" y="27254"/>
                  <a:pt x="163720" y="29499"/>
                </a:cubicBezTo>
                <a:cubicBezTo>
                  <a:pt x="162904" y="30380"/>
                  <a:pt x="161861" y="31359"/>
                  <a:pt x="160556" y="32403"/>
                </a:cubicBezTo>
                <a:cubicBezTo>
                  <a:pt x="162676" y="25389"/>
                  <a:pt x="164144" y="18702"/>
                  <a:pt x="164894" y="12439"/>
                </a:cubicBezTo>
                <a:cubicBezTo>
                  <a:pt x="165612" y="6372"/>
                  <a:pt x="161241" y="826"/>
                  <a:pt x="155173" y="76"/>
                </a:cubicBezTo>
                <a:cubicBezTo>
                  <a:pt x="154743" y="25"/>
                  <a:pt x="154314" y="0"/>
                  <a:pt x="1538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28" name="Google Shape;5328;p122"/>
          <p:cNvGrpSpPr/>
          <p:nvPr/>
        </p:nvGrpSpPr>
        <p:grpSpPr>
          <a:xfrm>
            <a:off x="4328142" y="1683033"/>
            <a:ext cx="492561" cy="525573"/>
            <a:chOff x="1354525" y="238125"/>
            <a:chExt cx="4891375" cy="5219200"/>
          </a:xfrm>
        </p:grpSpPr>
        <p:sp>
          <p:nvSpPr>
            <p:cNvPr id="5329" name="Google Shape;5329;p122"/>
            <p:cNvSpPr/>
            <p:nvPr/>
          </p:nvSpPr>
          <p:spPr>
            <a:xfrm>
              <a:off x="3650150" y="3050975"/>
              <a:ext cx="300125" cy="285225"/>
            </a:xfrm>
            <a:custGeom>
              <a:avLst/>
              <a:gdLst/>
              <a:ahLst/>
              <a:cxnLst/>
              <a:rect l="l" t="t" r="r" b="b"/>
              <a:pathLst>
                <a:path w="12005" h="11409" extrusionOk="0">
                  <a:moveTo>
                    <a:pt x="3360" y="0"/>
                  </a:moveTo>
                  <a:cubicBezTo>
                    <a:pt x="2577" y="0"/>
                    <a:pt x="1795" y="302"/>
                    <a:pt x="1207" y="905"/>
                  </a:cubicBezTo>
                  <a:cubicBezTo>
                    <a:pt x="1" y="2112"/>
                    <a:pt x="1" y="4037"/>
                    <a:pt x="1207" y="5244"/>
                  </a:cubicBezTo>
                  <a:lnTo>
                    <a:pt x="1664" y="5700"/>
                  </a:lnTo>
                  <a:lnTo>
                    <a:pt x="1207" y="6190"/>
                  </a:lnTo>
                  <a:cubicBezTo>
                    <a:pt x="1" y="7364"/>
                    <a:pt x="1" y="9321"/>
                    <a:pt x="1207" y="10496"/>
                  </a:cubicBezTo>
                  <a:cubicBezTo>
                    <a:pt x="1795" y="11115"/>
                    <a:pt x="2577" y="11409"/>
                    <a:pt x="3360" y="11409"/>
                  </a:cubicBezTo>
                  <a:cubicBezTo>
                    <a:pt x="4143" y="11409"/>
                    <a:pt x="4926" y="11115"/>
                    <a:pt x="5513" y="10496"/>
                  </a:cubicBezTo>
                  <a:lnTo>
                    <a:pt x="6003" y="10039"/>
                  </a:lnTo>
                  <a:lnTo>
                    <a:pt x="6492" y="10496"/>
                  </a:lnTo>
                  <a:cubicBezTo>
                    <a:pt x="7079" y="11115"/>
                    <a:pt x="7862" y="11409"/>
                    <a:pt x="8645" y="11409"/>
                  </a:cubicBezTo>
                  <a:cubicBezTo>
                    <a:pt x="9428" y="11409"/>
                    <a:pt x="10211" y="11115"/>
                    <a:pt x="10798" y="10496"/>
                  </a:cubicBezTo>
                  <a:cubicBezTo>
                    <a:pt x="12005" y="9321"/>
                    <a:pt x="12005" y="7364"/>
                    <a:pt x="10798" y="6190"/>
                  </a:cubicBezTo>
                  <a:lnTo>
                    <a:pt x="10341" y="5700"/>
                  </a:lnTo>
                  <a:lnTo>
                    <a:pt x="10798" y="5244"/>
                  </a:lnTo>
                  <a:cubicBezTo>
                    <a:pt x="12005" y="4037"/>
                    <a:pt x="12005" y="2112"/>
                    <a:pt x="10798" y="905"/>
                  </a:cubicBezTo>
                  <a:cubicBezTo>
                    <a:pt x="10211" y="302"/>
                    <a:pt x="9428" y="0"/>
                    <a:pt x="8645" y="0"/>
                  </a:cubicBezTo>
                  <a:cubicBezTo>
                    <a:pt x="7862" y="0"/>
                    <a:pt x="7079" y="302"/>
                    <a:pt x="6492" y="905"/>
                  </a:cubicBezTo>
                  <a:lnTo>
                    <a:pt x="6003" y="1395"/>
                  </a:lnTo>
                  <a:lnTo>
                    <a:pt x="5513" y="905"/>
                  </a:lnTo>
                  <a:cubicBezTo>
                    <a:pt x="4926" y="302"/>
                    <a:pt x="4143" y="0"/>
                    <a:pt x="33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122"/>
            <p:cNvSpPr/>
            <p:nvPr/>
          </p:nvSpPr>
          <p:spPr>
            <a:xfrm>
              <a:off x="2681350" y="2358600"/>
              <a:ext cx="299300" cy="285250"/>
            </a:xfrm>
            <a:custGeom>
              <a:avLst/>
              <a:gdLst/>
              <a:ahLst/>
              <a:cxnLst/>
              <a:rect l="l" t="t" r="r" b="b"/>
              <a:pathLst>
                <a:path w="11972" h="11410" extrusionOk="0">
                  <a:moveTo>
                    <a:pt x="3360" y="1"/>
                  </a:moveTo>
                  <a:cubicBezTo>
                    <a:pt x="2577" y="1"/>
                    <a:pt x="1794" y="303"/>
                    <a:pt x="1207" y="906"/>
                  </a:cubicBezTo>
                  <a:cubicBezTo>
                    <a:pt x="0" y="2113"/>
                    <a:pt x="0" y="4038"/>
                    <a:pt x="1207" y="5244"/>
                  </a:cubicBezTo>
                  <a:lnTo>
                    <a:pt x="1664" y="5701"/>
                  </a:lnTo>
                  <a:lnTo>
                    <a:pt x="1207" y="6190"/>
                  </a:lnTo>
                  <a:cubicBezTo>
                    <a:pt x="0" y="7365"/>
                    <a:pt x="0" y="9322"/>
                    <a:pt x="1207" y="10496"/>
                  </a:cubicBezTo>
                  <a:cubicBezTo>
                    <a:pt x="1794" y="11083"/>
                    <a:pt x="2577" y="11410"/>
                    <a:pt x="3360" y="11410"/>
                  </a:cubicBezTo>
                  <a:cubicBezTo>
                    <a:pt x="4143" y="11410"/>
                    <a:pt x="4926" y="11083"/>
                    <a:pt x="5513" y="10496"/>
                  </a:cubicBezTo>
                  <a:lnTo>
                    <a:pt x="6002" y="10040"/>
                  </a:lnTo>
                  <a:lnTo>
                    <a:pt x="6459" y="10496"/>
                  </a:lnTo>
                  <a:cubicBezTo>
                    <a:pt x="7079" y="11083"/>
                    <a:pt x="7862" y="11410"/>
                    <a:pt x="8644" y="11410"/>
                  </a:cubicBezTo>
                  <a:cubicBezTo>
                    <a:pt x="9427" y="11410"/>
                    <a:pt x="10210" y="11083"/>
                    <a:pt x="10797" y="10496"/>
                  </a:cubicBezTo>
                  <a:cubicBezTo>
                    <a:pt x="11972" y="9322"/>
                    <a:pt x="11972" y="7365"/>
                    <a:pt x="10797" y="6190"/>
                  </a:cubicBezTo>
                  <a:lnTo>
                    <a:pt x="10308" y="5701"/>
                  </a:lnTo>
                  <a:lnTo>
                    <a:pt x="10797" y="5244"/>
                  </a:lnTo>
                  <a:cubicBezTo>
                    <a:pt x="11972" y="4038"/>
                    <a:pt x="11972" y="2113"/>
                    <a:pt x="10797" y="906"/>
                  </a:cubicBezTo>
                  <a:cubicBezTo>
                    <a:pt x="10194" y="303"/>
                    <a:pt x="9411" y="1"/>
                    <a:pt x="8628" y="1"/>
                  </a:cubicBezTo>
                  <a:cubicBezTo>
                    <a:pt x="7845" y="1"/>
                    <a:pt x="7062" y="303"/>
                    <a:pt x="6459" y="906"/>
                  </a:cubicBezTo>
                  <a:lnTo>
                    <a:pt x="6002" y="1363"/>
                  </a:lnTo>
                  <a:lnTo>
                    <a:pt x="5513" y="906"/>
                  </a:lnTo>
                  <a:cubicBezTo>
                    <a:pt x="4926" y="303"/>
                    <a:pt x="4143" y="1"/>
                    <a:pt x="33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122"/>
            <p:cNvSpPr/>
            <p:nvPr/>
          </p:nvSpPr>
          <p:spPr>
            <a:xfrm>
              <a:off x="2186325" y="3050975"/>
              <a:ext cx="300125" cy="285225"/>
            </a:xfrm>
            <a:custGeom>
              <a:avLst/>
              <a:gdLst/>
              <a:ahLst/>
              <a:cxnLst/>
              <a:rect l="l" t="t" r="r" b="b"/>
              <a:pathLst>
                <a:path w="12005" h="11409" extrusionOk="0">
                  <a:moveTo>
                    <a:pt x="3377" y="0"/>
                  </a:moveTo>
                  <a:cubicBezTo>
                    <a:pt x="2594" y="0"/>
                    <a:pt x="1811" y="302"/>
                    <a:pt x="1208" y="905"/>
                  </a:cubicBezTo>
                  <a:cubicBezTo>
                    <a:pt x="1" y="2112"/>
                    <a:pt x="1" y="4037"/>
                    <a:pt x="1208" y="5244"/>
                  </a:cubicBezTo>
                  <a:lnTo>
                    <a:pt x="1697" y="5700"/>
                  </a:lnTo>
                  <a:lnTo>
                    <a:pt x="1208" y="6190"/>
                  </a:lnTo>
                  <a:cubicBezTo>
                    <a:pt x="1" y="7364"/>
                    <a:pt x="1" y="9321"/>
                    <a:pt x="1208" y="10496"/>
                  </a:cubicBezTo>
                  <a:cubicBezTo>
                    <a:pt x="1795" y="11115"/>
                    <a:pt x="2578" y="11409"/>
                    <a:pt x="3361" y="11409"/>
                  </a:cubicBezTo>
                  <a:cubicBezTo>
                    <a:pt x="4144" y="11409"/>
                    <a:pt x="4926" y="11115"/>
                    <a:pt x="5546" y="10496"/>
                  </a:cubicBezTo>
                  <a:lnTo>
                    <a:pt x="6003" y="10039"/>
                  </a:lnTo>
                  <a:lnTo>
                    <a:pt x="6492" y="10496"/>
                  </a:lnTo>
                  <a:cubicBezTo>
                    <a:pt x="7079" y="11115"/>
                    <a:pt x="7862" y="11409"/>
                    <a:pt x="8645" y="11409"/>
                  </a:cubicBezTo>
                  <a:cubicBezTo>
                    <a:pt x="9428" y="11409"/>
                    <a:pt x="10211" y="11115"/>
                    <a:pt x="10798" y="10496"/>
                  </a:cubicBezTo>
                  <a:cubicBezTo>
                    <a:pt x="12005" y="9321"/>
                    <a:pt x="12005" y="7364"/>
                    <a:pt x="10798" y="6190"/>
                  </a:cubicBezTo>
                  <a:lnTo>
                    <a:pt x="10341" y="5700"/>
                  </a:lnTo>
                  <a:lnTo>
                    <a:pt x="10798" y="5244"/>
                  </a:lnTo>
                  <a:cubicBezTo>
                    <a:pt x="12005" y="4037"/>
                    <a:pt x="12005" y="2112"/>
                    <a:pt x="10798" y="905"/>
                  </a:cubicBezTo>
                  <a:cubicBezTo>
                    <a:pt x="10211" y="302"/>
                    <a:pt x="9428" y="0"/>
                    <a:pt x="8645" y="0"/>
                  </a:cubicBezTo>
                  <a:cubicBezTo>
                    <a:pt x="7862" y="0"/>
                    <a:pt x="7079" y="302"/>
                    <a:pt x="6492" y="905"/>
                  </a:cubicBezTo>
                  <a:lnTo>
                    <a:pt x="6003" y="1395"/>
                  </a:lnTo>
                  <a:lnTo>
                    <a:pt x="5546" y="905"/>
                  </a:lnTo>
                  <a:cubicBezTo>
                    <a:pt x="4943" y="302"/>
                    <a:pt x="4160" y="0"/>
                    <a:pt x="33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122"/>
            <p:cNvSpPr/>
            <p:nvPr/>
          </p:nvSpPr>
          <p:spPr>
            <a:xfrm>
              <a:off x="4619775" y="2358600"/>
              <a:ext cx="299325" cy="285250"/>
            </a:xfrm>
            <a:custGeom>
              <a:avLst/>
              <a:gdLst/>
              <a:ahLst/>
              <a:cxnLst/>
              <a:rect l="l" t="t" r="r" b="b"/>
              <a:pathLst>
                <a:path w="11973" h="11410" extrusionOk="0">
                  <a:moveTo>
                    <a:pt x="3344" y="1"/>
                  </a:moveTo>
                  <a:cubicBezTo>
                    <a:pt x="2561" y="1"/>
                    <a:pt x="1778" y="303"/>
                    <a:pt x="1175" y="906"/>
                  </a:cubicBezTo>
                  <a:cubicBezTo>
                    <a:pt x="1" y="2113"/>
                    <a:pt x="1" y="4038"/>
                    <a:pt x="1175" y="5244"/>
                  </a:cubicBezTo>
                  <a:lnTo>
                    <a:pt x="1664" y="5701"/>
                  </a:lnTo>
                  <a:lnTo>
                    <a:pt x="1175" y="6190"/>
                  </a:lnTo>
                  <a:cubicBezTo>
                    <a:pt x="1" y="7365"/>
                    <a:pt x="1" y="9322"/>
                    <a:pt x="1175" y="10496"/>
                  </a:cubicBezTo>
                  <a:cubicBezTo>
                    <a:pt x="1762" y="11083"/>
                    <a:pt x="2545" y="11410"/>
                    <a:pt x="3328" y="11410"/>
                  </a:cubicBezTo>
                  <a:cubicBezTo>
                    <a:pt x="4111" y="11410"/>
                    <a:pt x="4894" y="11083"/>
                    <a:pt x="5513" y="10496"/>
                  </a:cubicBezTo>
                  <a:lnTo>
                    <a:pt x="5970" y="10040"/>
                  </a:lnTo>
                  <a:lnTo>
                    <a:pt x="6459" y="10496"/>
                  </a:lnTo>
                  <a:cubicBezTo>
                    <a:pt x="7046" y="11083"/>
                    <a:pt x="7829" y="11410"/>
                    <a:pt x="8612" y="11410"/>
                  </a:cubicBezTo>
                  <a:cubicBezTo>
                    <a:pt x="9395" y="11410"/>
                    <a:pt x="10178" y="11083"/>
                    <a:pt x="10765" y="10496"/>
                  </a:cubicBezTo>
                  <a:cubicBezTo>
                    <a:pt x="11972" y="9322"/>
                    <a:pt x="11972" y="7365"/>
                    <a:pt x="10765" y="6190"/>
                  </a:cubicBezTo>
                  <a:lnTo>
                    <a:pt x="10308" y="5701"/>
                  </a:lnTo>
                  <a:lnTo>
                    <a:pt x="10765" y="5244"/>
                  </a:lnTo>
                  <a:cubicBezTo>
                    <a:pt x="11972" y="4038"/>
                    <a:pt x="11972" y="2113"/>
                    <a:pt x="10765" y="906"/>
                  </a:cubicBezTo>
                  <a:cubicBezTo>
                    <a:pt x="10178" y="303"/>
                    <a:pt x="9395" y="1"/>
                    <a:pt x="8612" y="1"/>
                  </a:cubicBezTo>
                  <a:cubicBezTo>
                    <a:pt x="7829" y="1"/>
                    <a:pt x="7046" y="303"/>
                    <a:pt x="6459" y="906"/>
                  </a:cubicBezTo>
                  <a:lnTo>
                    <a:pt x="5970" y="1363"/>
                  </a:lnTo>
                  <a:lnTo>
                    <a:pt x="5513" y="906"/>
                  </a:lnTo>
                  <a:cubicBezTo>
                    <a:pt x="4910" y="303"/>
                    <a:pt x="4127"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122"/>
            <p:cNvSpPr/>
            <p:nvPr/>
          </p:nvSpPr>
          <p:spPr>
            <a:xfrm>
              <a:off x="5113975" y="3050975"/>
              <a:ext cx="300125" cy="285225"/>
            </a:xfrm>
            <a:custGeom>
              <a:avLst/>
              <a:gdLst/>
              <a:ahLst/>
              <a:cxnLst/>
              <a:rect l="l" t="t" r="r" b="b"/>
              <a:pathLst>
                <a:path w="12005" h="11409" extrusionOk="0">
                  <a:moveTo>
                    <a:pt x="3360" y="0"/>
                  </a:moveTo>
                  <a:cubicBezTo>
                    <a:pt x="2577" y="0"/>
                    <a:pt x="1794" y="302"/>
                    <a:pt x="1207" y="905"/>
                  </a:cubicBezTo>
                  <a:cubicBezTo>
                    <a:pt x="0" y="2112"/>
                    <a:pt x="0" y="4037"/>
                    <a:pt x="1207" y="5244"/>
                  </a:cubicBezTo>
                  <a:lnTo>
                    <a:pt x="1664" y="5700"/>
                  </a:lnTo>
                  <a:lnTo>
                    <a:pt x="1207" y="6190"/>
                  </a:lnTo>
                  <a:cubicBezTo>
                    <a:pt x="0" y="7364"/>
                    <a:pt x="0" y="9321"/>
                    <a:pt x="1207" y="10496"/>
                  </a:cubicBezTo>
                  <a:cubicBezTo>
                    <a:pt x="1794" y="11115"/>
                    <a:pt x="2577" y="11409"/>
                    <a:pt x="3360" y="11409"/>
                  </a:cubicBezTo>
                  <a:cubicBezTo>
                    <a:pt x="4143" y="11409"/>
                    <a:pt x="4926" y="11115"/>
                    <a:pt x="5513" y="10496"/>
                  </a:cubicBezTo>
                  <a:lnTo>
                    <a:pt x="6002" y="10039"/>
                  </a:lnTo>
                  <a:lnTo>
                    <a:pt x="6459" y="10496"/>
                  </a:lnTo>
                  <a:cubicBezTo>
                    <a:pt x="7079" y="11115"/>
                    <a:pt x="7862" y="11409"/>
                    <a:pt x="8644" y="11409"/>
                  </a:cubicBezTo>
                  <a:cubicBezTo>
                    <a:pt x="9427" y="11409"/>
                    <a:pt x="10210" y="11115"/>
                    <a:pt x="10797" y="10496"/>
                  </a:cubicBezTo>
                  <a:cubicBezTo>
                    <a:pt x="12004" y="9321"/>
                    <a:pt x="12004" y="7364"/>
                    <a:pt x="10797" y="6190"/>
                  </a:cubicBezTo>
                  <a:lnTo>
                    <a:pt x="10308" y="5700"/>
                  </a:lnTo>
                  <a:lnTo>
                    <a:pt x="10797" y="5244"/>
                  </a:lnTo>
                  <a:cubicBezTo>
                    <a:pt x="12004" y="4037"/>
                    <a:pt x="12004" y="2112"/>
                    <a:pt x="10797" y="905"/>
                  </a:cubicBezTo>
                  <a:cubicBezTo>
                    <a:pt x="10194" y="302"/>
                    <a:pt x="9411" y="0"/>
                    <a:pt x="8628" y="0"/>
                  </a:cubicBezTo>
                  <a:cubicBezTo>
                    <a:pt x="7845" y="0"/>
                    <a:pt x="7062" y="302"/>
                    <a:pt x="6459" y="905"/>
                  </a:cubicBezTo>
                  <a:lnTo>
                    <a:pt x="6002" y="1395"/>
                  </a:lnTo>
                  <a:lnTo>
                    <a:pt x="5513" y="905"/>
                  </a:lnTo>
                  <a:cubicBezTo>
                    <a:pt x="4926" y="302"/>
                    <a:pt x="4143" y="0"/>
                    <a:pt x="33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122"/>
            <p:cNvSpPr/>
            <p:nvPr/>
          </p:nvSpPr>
          <p:spPr>
            <a:xfrm>
              <a:off x="1354525" y="238125"/>
              <a:ext cx="4891375" cy="5219200"/>
            </a:xfrm>
            <a:custGeom>
              <a:avLst/>
              <a:gdLst/>
              <a:ahLst/>
              <a:cxnLst/>
              <a:rect l="l" t="t" r="r" b="b"/>
              <a:pathLst>
                <a:path w="195655" h="208768" extrusionOk="0">
                  <a:moveTo>
                    <a:pt x="97828" y="21953"/>
                  </a:moveTo>
                  <a:cubicBezTo>
                    <a:pt x="121020" y="21953"/>
                    <a:pt x="142158" y="35132"/>
                    <a:pt x="152596" y="55454"/>
                  </a:cubicBezTo>
                  <a:cubicBezTo>
                    <a:pt x="151781" y="55128"/>
                    <a:pt x="150933" y="54834"/>
                    <a:pt x="150052" y="54540"/>
                  </a:cubicBezTo>
                  <a:cubicBezTo>
                    <a:pt x="144637" y="52714"/>
                    <a:pt x="139907" y="51605"/>
                    <a:pt x="139711" y="51572"/>
                  </a:cubicBezTo>
                  <a:cubicBezTo>
                    <a:pt x="139646" y="51539"/>
                    <a:pt x="139614" y="51539"/>
                    <a:pt x="139581" y="51539"/>
                  </a:cubicBezTo>
                  <a:cubicBezTo>
                    <a:pt x="139255" y="51474"/>
                    <a:pt x="133122" y="50332"/>
                    <a:pt x="126533" y="49876"/>
                  </a:cubicBezTo>
                  <a:lnTo>
                    <a:pt x="127055" y="46059"/>
                  </a:lnTo>
                  <a:cubicBezTo>
                    <a:pt x="127185" y="44983"/>
                    <a:pt x="126761" y="43906"/>
                    <a:pt x="125913" y="43221"/>
                  </a:cubicBezTo>
                  <a:cubicBezTo>
                    <a:pt x="123010" y="40938"/>
                    <a:pt x="117497" y="39372"/>
                    <a:pt x="109081" y="38361"/>
                  </a:cubicBezTo>
                  <a:cubicBezTo>
                    <a:pt x="103210" y="37676"/>
                    <a:pt x="98121" y="37545"/>
                    <a:pt x="97893" y="37545"/>
                  </a:cubicBezTo>
                  <a:lnTo>
                    <a:pt x="97762" y="37545"/>
                  </a:lnTo>
                  <a:cubicBezTo>
                    <a:pt x="97534" y="37545"/>
                    <a:pt x="92445" y="37676"/>
                    <a:pt x="86574" y="38361"/>
                  </a:cubicBezTo>
                  <a:cubicBezTo>
                    <a:pt x="78158" y="39372"/>
                    <a:pt x="72645" y="40938"/>
                    <a:pt x="69742" y="43221"/>
                  </a:cubicBezTo>
                  <a:cubicBezTo>
                    <a:pt x="68894" y="43906"/>
                    <a:pt x="68470" y="44983"/>
                    <a:pt x="68600" y="46059"/>
                  </a:cubicBezTo>
                  <a:lnTo>
                    <a:pt x="69122" y="49876"/>
                  </a:lnTo>
                  <a:cubicBezTo>
                    <a:pt x="62533" y="50332"/>
                    <a:pt x="56400" y="51474"/>
                    <a:pt x="56074" y="51539"/>
                  </a:cubicBezTo>
                  <a:cubicBezTo>
                    <a:pt x="56042" y="51539"/>
                    <a:pt x="56009" y="51539"/>
                    <a:pt x="55944" y="51572"/>
                  </a:cubicBezTo>
                  <a:cubicBezTo>
                    <a:pt x="55748" y="51605"/>
                    <a:pt x="51018" y="52714"/>
                    <a:pt x="45603" y="54540"/>
                  </a:cubicBezTo>
                  <a:cubicBezTo>
                    <a:pt x="44722" y="54834"/>
                    <a:pt x="43874" y="55128"/>
                    <a:pt x="43059" y="55454"/>
                  </a:cubicBezTo>
                  <a:cubicBezTo>
                    <a:pt x="53497" y="35132"/>
                    <a:pt x="74635" y="21953"/>
                    <a:pt x="97828" y="21953"/>
                  </a:cubicBezTo>
                  <a:close/>
                  <a:moveTo>
                    <a:pt x="97828" y="43678"/>
                  </a:moveTo>
                  <a:cubicBezTo>
                    <a:pt x="98447" y="43678"/>
                    <a:pt x="103177" y="43841"/>
                    <a:pt x="108429" y="44461"/>
                  </a:cubicBezTo>
                  <a:cubicBezTo>
                    <a:pt x="115344" y="45276"/>
                    <a:pt x="118933" y="46385"/>
                    <a:pt x="120727" y="47234"/>
                  </a:cubicBezTo>
                  <a:lnTo>
                    <a:pt x="118019" y="67164"/>
                  </a:lnTo>
                  <a:lnTo>
                    <a:pt x="116943" y="75319"/>
                  </a:lnTo>
                  <a:cubicBezTo>
                    <a:pt x="115573" y="75776"/>
                    <a:pt x="114235" y="76298"/>
                    <a:pt x="112931" y="76885"/>
                  </a:cubicBezTo>
                  <a:lnTo>
                    <a:pt x="116193" y="52485"/>
                  </a:lnTo>
                  <a:cubicBezTo>
                    <a:pt x="116421" y="50887"/>
                    <a:pt x="115344" y="49386"/>
                    <a:pt x="113746" y="49093"/>
                  </a:cubicBezTo>
                  <a:cubicBezTo>
                    <a:pt x="109277" y="48212"/>
                    <a:pt x="103210" y="47592"/>
                    <a:pt x="97893" y="47462"/>
                  </a:cubicBezTo>
                  <a:lnTo>
                    <a:pt x="97762" y="47462"/>
                  </a:lnTo>
                  <a:cubicBezTo>
                    <a:pt x="92445" y="47592"/>
                    <a:pt x="86378" y="48212"/>
                    <a:pt x="81909" y="49093"/>
                  </a:cubicBezTo>
                  <a:cubicBezTo>
                    <a:pt x="80311" y="49386"/>
                    <a:pt x="79234" y="50887"/>
                    <a:pt x="79463" y="52485"/>
                  </a:cubicBezTo>
                  <a:lnTo>
                    <a:pt x="82725" y="76885"/>
                  </a:lnTo>
                  <a:cubicBezTo>
                    <a:pt x="81420" y="76298"/>
                    <a:pt x="80082" y="75776"/>
                    <a:pt x="78712" y="75319"/>
                  </a:cubicBezTo>
                  <a:lnTo>
                    <a:pt x="74928" y="47234"/>
                  </a:lnTo>
                  <a:cubicBezTo>
                    <a:pt x="76723" y="46385"/>
                    <a:pt x="80311" y="45276"/>
                    <a:pt x="87226" y="44461"/>
                  </a:cubicBezTo>
                  <a:cubicBezTo>
                    <a:pt x="92478" y="43841"/>
                    <a:pt x="97208" y="43678"/>
                    <a:pt x="97828" y="43678"/>
                  </a:cubicBezTo>
                  <a:close/>
                  <a:moveTo>
                    <a:pt x="70460" y="65403"/>
                  </a:moveTo>
                  <a:lnTo>
                    <a:pt x="71079" y="73721"/>
                  </a:lnTo>
                  <a:lnTo>
                    <a:pt x="71079" y="73721"/>
                  </a:lnTo>
                  <a:cubicBezTo>
                    <a:pt x="71079" y="73721"/>
                    <a:pt x="70753" y="73688"/>
                    <a:pt x="70720" y="73688"/>
                  </a:cubicBezTo>
                  <a:cubicBezTo>
                    <a:pt x="69531" y="73580"/>
                    <a:pt x="68342" y="73517"/>
                    <a:pt x="67153" y="73517"/>
                  </a:cubicBezTo>
                  <a:cubicBezTo>
                    <a:pt x="66907" y="73517"/>
                    <a:pt x="66661" y="73520"/>
                    <a:pt x="66415" y="73525"/>
                  </a:cubicBezTo>
                  <a:cubicBezTo>
                    <a:pt x="61065" y="73590"/>
                    <a:pt x="55748" y="74765"/>
                    <a:pt x="50888" y="76983"/>
                  </a:cubicBezTo>
                  <a:lnTo>
                    <a:pt x="48441" y="70067"/>
                  </a:lnTo>
                  <a:cubicBezTo>
                    <a:pt x="51736" y="68861"/>
                    <a:pt x="55650" y="67654"/>
                    <a:pt x="59238" y="66805"/>
                  </a:cubicBezTo>
                  <a:cubicBezTo>
                    <a:pt x="62859" y="66120"/>
                    <a:pt x="66937" y="65631"/>
                    <a:pt x="70460" y="65403"/>
                  </a:cubicBezTo>
                  <a:close/>
                  <a:moveTo>
                    <a:pt x="125196" y="65403"/>
                  </a:moveTo>
                  <a:cubicBezTo>
                    <a:pt x="128719" y="65631"/>
                    <a:pt x="132796" y="66120"/>
                    <a:pt x="136417" y="66805"/>
                  </a:cubicBezTo>
                  <a:cubicBezTo>
                    <a:pt x="140005" y="67654"/>
                    <a:pt x="143919" y="68861"/>
                    <a:pt x="147214" y="70067"/>
                  </a:cubicBezTo>
                  <a:lnTo>
                    <a:pt x="144768" y="76983"/>
                  </a:lnTo>
                  <a:cubicBezTo>
                    <a:pt x="141408" y="75450"/>
                    <a:pt x="137787" y="74406"/>
                    <a:pt x="134068" y="73884"/>
                  </a:cubicBezTo>
                  <a:lnTo>
                    <a:pt x="134036" y="73884"/>
                  </a:lnTo>
                  <a:cubicBezTo>
                    <a:pt x="132282" y="73633"/>
                    <a:pt x="130505" y="73508"/>
                    <a:pt x="128725" y="73508"/>
                  </a:cubicBezTo>
                  <a:cubicBezTo>
                    <a:pt x="127493" y="73508"/>
                    <a:pt x="126260" y="73568"/>
                    <a:pt x="125033" y="73688"/>
                  </a:cubicBezTo>
                  <a:cubicBezTo>
                    <a:pt x="124869" y="73688"/>
                    <a:pt x="124706" y="73721"/>
                    <a:pt x="124576" y="73721"/>
                  </a:cubicBezTo>
                  <a:lnTo>
                    <a:pt x="125196" y="65403"/>
                  </a:lnTo>
                  <a:close/>
                  <a:moveTo>
                    <a:pt x="69938" y="55976"/>
                  </a:moveTo>
                  <a:lnTo>
                    <a:pt x="70394" y="59303"/>
                  </a:lnTo>
                  <a:cubicBezTo>
                    <a:pt x="61032" y="59857"/>
                    <a:pt x="51997" y="61847"/>
                    <a:pt x="43352" y="65501"/>
                  </a:cubicBezTo>
                  <a:cubicBezTo>
                    <a:pt x="41885" y="66153"/>
                    <a:pt x="41134" y="67817"/>
                    <a:pt x="41689" y="69350"/>
                  </a:cubicBezTo>
                  <a:lnTo>
                    <a:pt x="45473" y="80049"/>
                  </a:lnTo>
                  <a:cubicBezTo>
                    <a:pt x="44592" y="80636"/>
                    <a:pt x="43744" y="81289"/>
                    <a:pt x="42896" y="81941"/>
                  </a:cubicBezTo>
                  <a:cubicBezTo>
                    <a:pt x="42830" y="82006"/>
                    <a:pt x="42765" y="82072"/>
                    <a:pt x="42667" y="82137"/>
                  </a:cubicBezTo>
                  <a:lnTo>
                    <a:pt x="37057" y="66381"/>
                  </a:lnTo>
                  <a:lnTo>
                    <a:pt x="36665" y="65305"/>
                  </a:lnTo>
                  <a:cubicBezTo>
                    <a:pt x="36861" y="65174"/>
                    <a:pt x="37057" y="65044"/>
                    <a:pt x="37285" y="64881"/>
                  </a:cubicBezTo>
                  <a:cubicBezTo>
                    <a:pt x="37318" y="64881"/>
                    <a:pt x="37318" y="64848"/>
                    <a:pt x="37350" y="64848"/>
                  </a:cubicBezTo>
                  <a:cubicBezTo>
                    <a:pt x="37677" y="64620"/>
                    <a:pt x="38035" y="64424"/>
                    <a:pt x="38362" y="64229"/>
                  </a:cubicBezTo>
                  <a:cubicBezTo>
                    <a:pt x="43972" y="61032"/>
                    <a:pt x="50953" y="58683"/>
                    <a:pt x="57281" y="57541"/>
                  </a:cubicBezTo>
                  <a:cubicBezTo>
                    <a:pt x="57966" y="57411"/>
                    <a:pt x="63903" y="56335"/>
                    <a:pt x="69938" y="55976"/>
                  </a:cubicBezTo>
                  <a:close/>
                  <a:moveTo>
                    <a:pt x="125718" y="55976"/>
                  </a:moveTo>
                  <a:cubicBezTo>
                    <a:pt x="131752" y="56335"/>
                    <a:pt x="137689" y="57411"/>
                    <a:pt x="138374" y="57541"/>
                  </a:cubicBezTo>
                  <a:cubicBezTo>
                    <a:pt x="138961" y="57672"/>
                    <a:pt x="143332" y="58748"/>
                    <a:pt x="148127" y="60347"/>
                  </a:cubicBezTo>
                  <a:cubicBezTo>
                    <a:pt x="152596" y="61880"/>
                    <a:pt x="155467" y="63185"/>
                    <a:pt x="157294" y="64229"/>
                  </a:cubicBezTo>
                  <a:cubicBezTo>
                    <a:pt x="157848" y="64555"/>
                    <a:pt x="158435" y="64914"/>
                    <a:pt x="158990" y="65305"/>
                  </a:cubicBezTo>
                  <a:lnTo>
                    <a:pt x="152988" y="82137"/>
                  </a:lnTo>
                  <a:cubicBezTo>
                    <a:pt x="152988" y="82137"/>
                    <a:pt x="152955" y="82104"/>
                    <a:pt x="152955" y="82104"/>
                  </a:cubicBezTo>
                  <a:cubicBezTo>
                    <a:pt x="152662" y="81876"/>
                    <a:pt x="150150" y="80114"/>
                    <a:pt x="150182" y="80049"/>
                  </a:cubicBezTo>
                  <a:lnTo>
                    <a:pt x="153966" y="69350"/>
                  </a:lnTo>
                  <a:cubicBezTo>
                    <a:pt x="154521" y="67817"/>
                    <a:pt x="153771" y="66153"/>
                    <a:pt x="152303" y="65501"/>
                  </a:cubicBezTo>
                  <a:cubicBezTo>
                    <a:pt x="148258" y="63804"/>
                    <a:pt x="142680" y="62010"/>
                    <a:pt x="137754" y="60836"/>
                  </a:cubicBezTo>
                  <a:cubicBezTo>
                    <a:pt x="137689" y="60803"/>
                    <a:pt x="137656" y="60803"/>
                    <a:pt x="137591" y="60803"/>
                  </a:cubicBezTo>
                  <a:cubicBezTo>
                    <a:pt x="133644" y="60053"/>
                    <a:pt x="129143" y="59531"/>
                    <a:pt x="125261" y="59303"/>
                  </a:cubicBezTo>
                  <a:lnTo>
                    <a:pt x="125718" y="55976"/>
                  </a:lnTo>
                  <a:close/>
                  <a:moveTo>
                    <a:pt x="36339" y="82561"/>
                  </a:moveTo>
                  <a:lnTo>
                    <a:pt x="37840" y="86801"/>
                  </a:lnTo>
                  <a:cubicBezTo>
                    <a:pt x="37318" y="87421"/>
                    <a:pt x="36796" y="88041"/>
                    <a:pt x="36307" y="88693"/>
                  </a:cubicBezTo>
                  <a:cubicBezTo>
                    <a:pt x="36307" y="88693"/>
                    <a:pt x="36307" y="82854"/>
                    <a:pt x="36339" y="82561"/>
                  </a:cubicBezTo>
                  <a:close/>
                  <a:moveTo>
                    <a:pt x="159316" y="82561"/>
                  </a:moveTo>
                  <a:cubicBezTo>
                    <a:pt x="159349" y="82854"/>
                    <a:pt x="159349" y="88693"/>
                    <a:pt x="159349" y="88693"/>
                  </a:cubicBezTo>
                  <a:cubicBezTo>
                    <a:pt x="158859" y="88041"/>
                    <a:pt x="158337" y="87421"/>
                    <a:pt x="157815" y="86801"/>
                  </a:cubicBezTo>
                  <a:lnTo>
                    <a:pt x="159316" y="82561"/>
                  </a:lnTo>
                  <a:close/>
                  <a:moveTo>
                    <a:pt x="97828" y="53562"/>
                  </a:moveTo>
                  <a:cubicBezTo>
                    <a:pt x="101742" y="53660"/>
                    <a:pt x="106048" y="54051"/>
                    <a:pt x="109734" y="54606"/>
                  </a:cubicBezTo>
                  <a:lnTo>
                    <a:pt x="106211" y="80734"/>
                  </a:lnTo>
                  <a:cubicBezTo>
                    <a:pt x="106211" y="80734"/>
                    <a:pt x="106178" y="80767"/>
                    <a:pt x="106146" y="80799"/>
                  </a:cubicBezTo>
                  <a:cubicBezTo>
                    <a:pt x="105526" y="81223"/>
                    <a:pt x="104906" y="81680"/>
                    <a:pt x="104319" y="82169"/>
                  </a:cubicBezTo>
                  <a:cubicBezTo>
                    <a:pt x="101905" y="84159"/>
                    <a:pt x="99720" y="86443"/>
                    <a:pt x="97828" y="88954"/>
                  </a:cubicBezTo>
                  <a:cubicBezTo>
                    <a:pt x="96001" y="86541"/>
                    <a:pt x="93881" y="84192"/>
                    <a:pt x="91499" y="82333"/>
                  </a:cubicBezTo>
                  <a:cubicBezTo>
                    <a:pt x="90814" y="81778"/>
                    <a:pt x="90129" y="81223"/>
                    <a:pt x="89412" y="80734"/>
                  </a:cubicBezTo>
                  <a:lnTo>
                    <a:pt x="85921" y="54606"/>
                  </a:lnTo>
                  <a:cubicBezTo>
                    <a:pt x="89607" y="54051"/>
                    <a:pt x="93913" y="53660"/>
                    <a:pt x="97828" y="53562"/>
                  </a:cubicBezTo>
                  <a:close/>
                  <a:moveTo>
                    <a:pt x="66969" y="79625"/>
                  </a:moveTo>
                  <a:cubicBezTo>
                    <a:pt x="72058" y="79625"/>
                    <a:pt x="77147" y="80865"/>
                    <a:pt x="81681" y="83148"/>
                  </a:cubicBezTo>
                  <a:cubicBezTo>
                    <a:pt x="81681" y="83148"/>
                    <a:pt x="81681" y="83181"/>
                    <a:pt x="81713" y="83181"/>
                  </a:cubicBezTo>
                  <a:cubicBezTo>
                    <a:pt x="86737" y="85823"/>
                    <a:pt x="91140" y="89705"/>
                    <a:pt x="94239" y="94500"/>
                  </a:cubicBezTo>
                  <a:cubicBezTo>
                    <a:pt x="94272" y="94532"/>
                    <a:pt x="94272" y="94565"/>
                    <a:pt x="94305" y="94598"/>
                  </a:cubicBezTo>
                  <a:cubicBezTo>
                    <a:pt x="93228" y="96718"/>
                    <a:pt x="92347" y="98969"/>
                    <a:pt x="91662" y="101252"/>
                  </a:cubicBezTo>
                  <a:cubicBezTo>
                    <a:pt x="91630" y="101415"/>
                    <a:pt x="91565" y="101578"/>
                    <a:pt x="91532" y="101709"/>
                  </a:cubicBezTo>
                  <a:cubicBezTo>
                    <a:pt x="91401" y="101741"/>
                    <a:pt x="91271" y="101774"/>
                    <a:pt x="91140" y="101807"/>
                  </a:cubicBezTo>
                  <a:cubicBezTo>
                    <a:pt x="84258" y="102981"/>
                    <a:pt x="77832" y="106047"/>
                    <a:pt x="72515" y="110679"/>
                  </a:cubicBezTo>
                  <a:cubicBezTo>
                    <a:pt x="72482" y="110679"/>
                    <a:pt x="72482" y="110647"/>
                    <a:pt x="72449" y="110647"/>
                  </a:cubicBezTo>
                  <a:cubicBezTo>
                    <a:pt x="69416" y="108004"/>
                    <a:pt x="65958" y="105819"/>
                    <a:pt x="62272" y="104253"/>
                  </a:cubicBezTo>
                  <a:cubicBezTo>
                    <a:pt x="57508" y="102239"/>
                    <a:pt x="52354" y="101225"/>
                    <a:pt x="47197" y="101225"/>
                  </a:cubicBezTo>
                  <a:cubicBezTo>
                    <a:pt x="43668" y="101225"/>
                    <a:pt x="40137" y="101700"/>
                    <a:pt x="36731" y="102655"/>
                  </a:cubicBezTo>
                  <a:cubicBezTo>
                    <a:pt x="36600" y="102687"/>
                    <a:pt x="36437" y="102720"/>
                    <a:pt x="36307" y="102753"/>
                  </a:cubicBezTo>
                  <a:lnTo>
                    <a:pt x="36307" y="101448"/>
                  </a:lnTo>
                  <a:cubicBezTo>
                    <a:pt x="37840" y="97044"/>
                    <a:pt x="40286" y="93064"/>
                    <a:pt x="43418" y="89737"/>
                  </a:cubicBezTo>
                  <a:cubicBezTo>
                    <a:pt x="43483" y="89705"/>
                    <a:pt x="43515" y="89672"/>
                    <a:pt x="43548" y="89639"/>
                  </a:cubicBezTo>
                  <a:cubicBezTo>
                    <a:pt x="49648" y="83279"/>
                    <a:pt x="58162" y="79625"/>
                    <a:pt x="66969" y="79625"/>
                  </a:cubicBezTo>
                  <a:close/>
                  <a:moveTo>
                    <a:pt x="128686" y="79625"/>
                  </a:moveTo>
                  <a:cubicBezTo>
                    <a:pt x="137461" y="79625"/>
                    <a:pt x="146138" y="83344"/>
                    <a:pt x="152238" y="89737"/>
                  </a:cubicBezTo>
                  <a:cubicBezTo>
                    <a:pt x="155369" y="93064"/>
                    <a:pt x="157815" y="97044"/>
                    <a:pt x="159349" y="101448"/>
                  </a:cubicBezTo>
                  <a:lnTo>
                    <a:pt x="159349" y="102753"/>
                  </a:lnTo>
                  <a:cubicBezTo>
                    <a:pt x="157098" y="102100"/>
                    <a:pt x="154749" y="101643"/>
                    <a:pt x="152401" y="101415"/>
                  </a:cubicBezTo>
                  <a:cubicBezTo>
                    <a:pt x="151111" y="101284"/>
                    <a:pt x="149817" y="101219"/>
                    <a:pt x="148525" y="101219"/>
                  </a:cubicBezTo>
                  <a:cubicBezTo>
                    <a:pt x="140175" y="101219"/>
                    <a:pt x="131890" y="103931"/>
                    <a:pt x="125196" y="109016"/>
                  </a:cubicBezTo>
                  <a:cubicBezTo>
                    <a:pt x="124511" y="109538"/>
                    <a:pt x="123858" y="110092"/>
                    <a:pt x="123206" y="110647"/>
                  </a:cubicBezTo>
                  <a:cubicBezTo>
                    <a:pt x="123173" y="110647"/>
                    <a:pt x="123173" y="110679"/>
                    <a:pt x="123141" y="110679"/>
                  </a:cubicBezTo>
                  <a:cubicBezTo>
                    <a:pt x="121607" y="109342"/>
                    <a:pt x="119944" y="108135"/>
                    <a:pt x="118215" y="107026"/>
                  </a:cubicBezTo>
                  <a:cubicBezTo>
                    <a:pt x="112213" y="103274"/>
                    <a:pt x="105200" y="101252"/>
                    <a:pt x="98121" y="101219"/>
                  </a:cubicBezTo>
                  <a:cubicBezTo>
                    <a:pt x="98154" y="101122"/>
                    <a:pt x="98186" y="101024"/>
                    <a:pt x="98219" y="100926"/>
                  </a:cubicBezTo>
                  <a:cubicBezTo>
                    <a:pt x="101155" y="92869"/>
                    <a:pt x="107385" y="86149"/>
                    <a:pt x="115181" y="82561"/>
                  </a:cubicBezTo>
                  <a:cubicBezTo>
                    <a:pt x="119389" y="80636"/>
                    <a:pt x="124054" y="79625"/>
                    <a:pt x="128686" y="79625"/>
                  </a:cubicBezTo>
                  <a:close/>
                  <a:moveTo>
                    <a:pt x="47035" y="107398"/>
                  </a:moveTo>
                  <a:cubicBezTo>
                    <a:pt x="54383" y="107398"/>
                    <a:pt x="61739" y="109810"/>
                    <a:pt x="67458" y="114463"/>
                  </a:cubicBezTo>
                  <a:cubicBezTo>
                    <a:pt x="67524" y="114496"/>
                    <a:pt x="68209" y="115050"/>
                    <a:pt x="68209" y="115083"/>
                  </a:cubicBezTo>
                  <a:cubicBezTo>
                    <a:pt x="64882" y="119063"/>
                    <a:pt x="62402" y="123629"/>
                    <a:pt x="60935" y="128555"/>
                  </a:cubicBezTo>
                  <a:cubicBezTo>
                    <a:pt x="60217" y="130904"/>
                    <a:pt x="59728" y="133317"/>
                    <a:pt x="59467" y="135731"/>
                  </a:cubicBezTo>
                  <a:lnTo>
                    <a:pt x="15006" y="135731"/>
                  </a:lnTo>
                  <a:cubicBezTo>
                    <a:pt x="15593" y="130871"/>
                    <a:pt x="17289" y="126239"/>
                    <a:pt x="19931" y="122161"/>
                  </a:cubicBezTo>
                  <a:cubicBezTo>
                    <a:pt x="19964" y="122161"/>
                    <a:pt x="19964" y="122129"/>
                    <a:pt x="19997" y="122096"/>
                  </a:cubicBezTo>
                  <a:cubicBezTo>
                    <a:pt x="23454" y="116779"/>
                    <a:pt x="28510" y="112506"/>
                    <a:pt x="34349" y="109962"/>
                  </a:cubicBezTo>
                  <a:cubicBezTo>
                    <a:pt x="38349" y="108241"/>
                    <a:pt x="42690" y="107398"/>
                    <a:pt x="47035" y="107398"/>
                  </a:cubicBezTo>
                  <a:close/>
                  <a:moveTo>
                    <a:pt x="97828" y="107319"/>
                  </a:moveTo>
                  <a:cubicBezTo>
                    <a:pt x="106439" y="107319"/>
                    <a:pt x="114920" y="110908"/>
                    <a:pt x="120955" y="117040"/>
                  </a:cubicBezTo>
                  <a:cubicBezTo>
                    <a:pt x="125979" y="122161"/>
                    <a:pt x="129143" y="128685"/>
                    <a:pt x="130023" y="135731"/>
                  </a:cubicBezTo>
                  <a:lnTo>
                    <a:pt x="65632" y="135731"/>
                  </a:lnTo>
                  <a:cubicBezTo>
                    <a:pt x="66512" y="128685"/>
                    <a:pt x="69677" y="122161"/>
                    <a:pt x="74700" y="117040"/>
                  </a:cubicBezTo>
                  <a:cubicBezTo>
                    <a:pt x="80702" y="110908"/>
                    <a:pt x="89249" y="107319"/>
                    <a:pt x="97828" y="107319"/>
                  </a:cubicBezTo>
                  <a:close/>
                  <a:moveTo>
                    <a:pt x="148651" y="107340"/>
                  </a:moveTo>
                  <a:cubicBezTo>
                    <a:pt x="150199" y="107340"/>
                    <a:pt x="151748" y="107451"/>
                    <a:pt x="153281" y="107678"/>
                  </a:cubicBezTo>
                  <a:cubicBezTo>
                    <a:pt x="162317" y="109016"/>
                    <a:pt x="170668" y="114398"/>
                    <a:pt x="175659" y="122096"/>
                  </a:cubicBezTo>
                  <a:cubicBezTo>
                    <a:pt x="175691" y="122129"/>
                    <a:pt x="175724" y="122161"/>
                    <a:pt x="175724" y="122194"/>
                  </a:cubicBezTo>
                  <a:cubicBezTo>
                    <a:pt x="178366" y="126271"/>
                    <a:pt x="180062" y="130871"/>
                    <a:pt x="180649" y="135731"/>
                  </a:cubicBezTo>
                  <a:lnTo>
                    <a:pt x="136189" y="135731"/>
                  </a:lnTo>
                  <a:cubicBezTo>
                    <a:pt x="136156" y="135601"/>
                    <a:pt x="136123" y="135438"/>
                    <a:pt x="136123" y="135307"/>
                  </a:cubicBezTo>
                  <a:cubicBezTo>
                    <a:pt x="135862" y="133024"/>
                    <a:pt x="135406" y="130773"/>
                    <a:pt x="134721" y="128555"/>
                  </a:cubicBezTo>
                  <a:cubicBezTo>
                    <a:pt x="133253" y="123629"/>
                    <a:pt x="130774" y="119063"/>
                    <a:pt x="127446" y="115083"/>
                  </a:cubicBezTo>
                  <a:cubicBezTo>
                    <a:pt x="127512" y="115018"/>
                    <a:pt x="127610" y="114920"/>
                    <a:pt x="127675" y="114855"/>
                  </a:cubicBezTo>
                  <a:cubicBezTo>
                    <a:pt x="133498" y="110007"/>
                    <a:pt x="141075" y="107340"/>
                    <a:pt x="148651" y="107340"/>
                  </a:cubicBezTo>
                  <a:close/>
                  <a:moveTo>
                    <a:pt x="185673" y="141831"/>
                  </a:moveTo>
                  <a:cubicBezTo>
                    <a:pt x="187826" y="141831"/>
                    <a:pt x="189555" y="143593"/>
                    <a:pt x="189555" y="145713"/>
                  </a:cubicBezTo>
                  <a:cubicBezTo>
                    <a:pt x="189555" y="147833"/>
                    <a:pt x="187826" y="149595"/>
                    <a:pt x="185673" y="149595"/>
                  </a:cubicBezTo>
                  <a:lnTo>
                    <a:pt x="9982" y="149595"/>
                  </a:lnTo>
                  <a:cubicBezTo>
                    <a:pt x="7829" y="149595"/>
                    <a:pt x="6101" y="147833"/>
                    <a:pt x="6101" y="145713"/>
                  </a:cubicBezTo>
                  <a:cubicBezTo>
                    <a:pt x="6101" y="143593"/>
                    <a:pt x="7829" y="141831"/>
                    <a:pt x="9982" y="141831"/>
                  </a:cubicBezTo>
                  <a:close/>
                  <a:moveTo>
                    <a:pt x="47462" y="155695"/>
                  </a:moveTo>
                  <a:cubicBezTo>
                    <a:pt x="47462" y="155727"/>
                    <a:pt x="47495" y="155792"/>
                    <a:pt x="47495" y="155825"/>
                  </a:cubicBezTo>
                  <a:cubicBezTo>
                    <a:pt x="47756" y="158402"/>
                    <a:pt x="48180" y="160979"/>
                    <a:pt x="48800" y="163523"/>
                  </a:cubicBezTo>
                  <a:cubicBezTo>
                    <a:pt x="51051" y="172983"/>
                    <a:pt x="55617" y="182051"/>
                    <a:pt x="62892" y="188673"/>
                  </a:cubicBezTo>
                  <a:cubicBezTo>
                    <a:pt x="62924" y="188706"/>
                    <a:pt x="62990" y="188771"/>
                    <a:pt x="63022" y="188804"/>
                  </a:cubicBezTo>
                  <a:lnTo>
                    <a:pt x="33045" y="188804"/>
                  </a:lnTo>
                  <a:cubicBezTo>
                    <a:pt x="17648" y="180127"/>
                    <a:pt x="14092" y="162741"/>
                    <a:pt x="13277" y="155695"/>
                  </a:cubicBezTo>
                  <a:close/>
                  <a:moveTo>
                    <a:pt x="94761" y="155695"/>
                  </a:moveTo>
                  <a:lnTo>
                    <a:pt x="94761" y="188804"/>
                  </a:lnTo>
                  <a:lnTo>
                    <a:pt x="73428" y="188804"/>
                  </a:lnTo>
                  <a:cubicBezTo>
                    <a:pt x="73395" y="188771"/>
                    <a:pt x="73363" y="188771"/>
                    <a:pt x="73297" y="188739"/>
                  </a:cubicBezTo>
                  <a:cubicBezTo>
                    <a:pt x="61554" y="182051"/>
                    <a:pt x="55226" y="169004"/>
                    <a:pt x="53660" y="155923"/>
                  </a:cubicBezTo>
                  <a:cubicBezTo>
                    <a:pt x="53660" y="155858"/>
                    <a:pt x="53628" y="155760"/>
                    <a:pt x="53628" y="155695"/>
                  </a:cubicBezTo>
                  <a:close/>
                  <a:moveTo>
                    <a:pt x="142027" y="155695"/>
                  </a:moveTo>
                  <a:cubicBezTo>
                    <a:pt x="142027" y="155727"/>
                    <a:pt x="142027" y="155760"/>
                    <a:pt x="142027" y="155792"/>
                  </a:cubicBezTo>
                  <a:cubicBezTo>
                    <a:pt x="141995" y="155956"/>
                    <a:pt x="141962" y="156151"/>
                    <a:pt x="141962" y="156314"/>
                  </a:cubicBezTo>
                  <a:cubicBezTo>
                    <a:pt x="140918" y="164796"/>
                    <a:pt x="137917" y="173179"/>
                    <a:pt x="132568" y="179931"/>
                  </a:cubicBezTo>
                  <a:cubicBezTo>
                    <a:pt x="129762" y="183487"/>
                    <a:pt x="126305" y="186488"/>
                    <a:pt x="122358" y="188739"/>
                  </a:cubicBezTo>
                  <a:cubicBezTo>
                    <a:pt x="122292" y="188771"/>
                    <a:pt x="122260" y="188771"/>
                    <a:pt x="122227" y="188804"/>
                  </a:cubicBezTo>
                  <a:lnTo>
                    <a:pt x="100894" y="188804"/>
                  </a:lnTo>
                  <a:lnTo>
                    <a:pt x="100894" y="155695"/>
                  </a:lnTo>
                  <a:close/>
                  <a:moveTo>
                    <a:pt x="182378" y="155695"/>
                  </a:moveTo>
                  <a:cubicBezTo>
                    <a:pt x="181595" y="162741"/>
                    <a:pt x="178072" y="180094"/>
                    <a:pt x="162611" y="188804"/>
                  </a:cubicBezTo>
                  <a:lnTo>
                    <a:pt x="132666" y="188804"/>
                  </a:lnTo>
                  <a:cubicBezTo>
                    <a:pt x="132698" y="188771"/>
                    <a:pt x="133481" y="188054"/>
                    <a:pt x="133807" y="187727"/>
                  </a:cubicBezTo>
                  <a:cubicBezTo>
                    <a:pt x="142419" y="179344"/>
                    <a:pt x="146953" y="167503"/>
                    <a:pt x="148193" y="155727"/>
                  </a:cubicBezTo>
                  <a:cubicBezTo>
                    <a:pt x="148193" y="155727"/>
                    <a:pt x="148193" y="155695"/>
                    <a:pt x="148193" y="155695"/>
                  </a:cubicBezTo>
                  <a:close/>
                  <a:moveTo>
                    <a:pt x="163393" y="194904"/>
                  </a:moveTo>
                  <a:cubicBezTo>
                    <a:pt x="165514" y="194904"/>
                    <a:pt x="167243" y="196665"/>
                    <a:pt x="167243" y="198785"/>
                  </a:cubicBezTo>
                  <a:cubicBezTo>
                    <a:pt x="167243" y="200906"/>
                    <a:pt x="165514" y="202667"/>
                    <a:pt x="163393" y="202667"/>
                  </a:cubicBezTo>
                  <a:lnTo>
                    <a:pt x="32262" y="202667"/>
                  </a:lnTo>
                  <a:cubicBezTo>
                    <a:pt x="30141" y="202667"/>
                    <a:pt x="28412" y="200906"/>
                    <a:pt x="28412" y="198785"/>
                  </a:cubicBezTo>
                  <a:cubicBezTo>
                    <a:pt x="28412" y="196665"/>
                    <a:pt x="30141" y="194904"/>
                    <a:pt x="32262" y="194904"/>
                  </a:cubicBezTo>
                  <a:close/>
                  <a:moveTo>
                    <a:pt x="97828" y="0"/>
                  </a:moveTo>
                  <a:cubicBezTo>
                    <a:pt x="84551" y="0"/>
                    <a:pt x="71830" y="3034"/>
                    <a:pt x="60021" y="9068"/>
                  </a:cubicBezTo>
                  <a:cubicBezTo>
                    <a:pt x="48800" y="14777"/>
                    <a:pt x="38818" y="23160"/>
                    <a:pt x="31218" y="33240"/>
                  </a:cubicBezTo>
                  <a:cubicBezTo>
                    <a:pt x="30174" y="34577"/>
                    <a:pt x="30468" y="36502"/>
                    <a:pt x="31805" y="37513"/>
                  </a:cubicBezTo>
                  <a:cubicBezTo>
                    <a:pt x="32351" y="37939"/>
                    <a:pt x="32996" y="38143"/>
                    <a:pt x="33636" y="38143"/>
                  </a:cubicBezTo>
                  <a:cubicBezTo>
                    <a:pt x="34563" y="38143"/>
                    <a:pt x="35480" y="37717"/>
                    <a:pt x="36078" y="36926"/>
                  </a:cubicBezTo>
                  <a:cubicBezTo>
                    <a:pt x="43157" y="27564"/>
                    <a:pt x="52388" y="19833"/>
                    <a:pt x="62826" y="14516"/>
                  </a:cubicBezTo>
                  <a:cubicBezTo>
                    <a:pt x="73721" y="8938"/>
                    <a:pt x="85497" y="6133"/>
                    <a:pt x="97828" y="6133"/>
                  </a:cubicBezTo>
                  <a:cubicBezTo>
                    <a:pt x="140462" y="6133"/>
                    <a:pt x="175169" y="40807"/>
                    <a:pt x="175169" y="83474"/>
                  </a:cubicBezTo>
                  <a:lnTo>
                    <a:pt x="175169" y="111951"/>
                  </a:lnTo>
                  <a:cubicBezTo>
                    <a:pt x="174810" y="111593"/>
                    <a:pt x="174419" y="111266"/>
                    <a:pt x="174028" y="110908"/>
                  </a:cubicBezTo>
                  <a:cubicBezTo>
                    <a:pt x="171809" y="108950"/>
                    <a:pt x="169330" y="107221"/>
                    <a:pt x="166721" y="105786"/>
                  </a:cubicBezTo>
                  <a:cubicBezTo>
                    <a:pt x="166427" y="103992"/>
                    <a:pt x="166003" y="102198"/>
                    <a:pt x="165449" y="100502"/>
                  </a:cubicBezTo>
                  <a:lnTo>
                    <a:pt x="165449" y="83474"/>
                  </a:lnTo>
                  <a:cubicBezTo>
                    <a:pt x="165449" y="78744"/>
                    <a:pt x="164959" y="74047"/>
                    <a:pt x="164013" y="69448"/>
                  </a:cubicBezTo>
                  <a:lnTo>
                    <a:pt x="165416" y="65468"/>
                  </a:lnTo>
                  <a:cubicBezTo>
                    <a:pt x="165775" y="64457"/>
                    <a:pt x="165579" y="63283"/>
                    <a:pt x="164894" y="62467"/>
                  </a:cubicBezTo>
                  <a:cubicBezTo>
                    <a:pt x="163850" y="61227"/>
                    <a:pt x="162513" y="60249"/>
                    <a:pt x="161110" y="59401"/>
                  </a:cubicBezTo>
                  <a:cubicBezTo>
                    <a:pt x="161077" y="59368"/>
                    <a:pt x="161045" y="59336"/>
                    <a:pt x="161012" y="59336"/>
                  </a:cubicBezTo>
                  <a:cubicBezTo>
                    <a:pt x="151031" y="33272"/>
                    <a:pt x="125783" y="15821"/>
                    <a:pt x="97828" y="15821"/>
                  </a:cubicBezTo>
                  <a:cubicBezTo>
                    <a:pt x="69872" y="15821"/>
                    <a:pt x="44625" y="33272"/>
                    <a:pt x="34643" y="59336"/>
                  </a:cubicBezTo>
                  <a:cubicBezTo>
                    <a:pt x="34610" y="59336"/>
                    <a:pt x="34578" y="59368"/>
                    <a:pt x="34545" y="59401"/>
                  </a:cubicBezTo>
                  <a:cubicBezTo>
                    <a:pt x="34219" y="59596"/>
                    <a:pt x="33925" y="59792"/>
                    <a:pt x="33632" y="59988"/>
                  </a:cubicBezTo>
                  <a:cubicBezTo>
                    <a:pt x="32588" y="60706"/>
                    <a:pt x="31577" y="61488"/>
                    <a:pt x="30761" y="62467"/>
                  </a:cubicBezTo>
                  <a:cubicBezTo>
                    <a:pt x="30076" y="63283"/>
                    <a:pt x="29880" y="64457"/>
                    <a:pt x="30239" y="65468"/>
                  </a:cubicBezTo>
                  <a:lnTo>
                    <a:pt x="31642" y="69448"/>
                  </a:lnTo>
                  <a:cubicBezTo>
                    <a:pt x="30696" y="74047"/>
                    <a:pt x="30207" y="78744"/>
                    <a:pt x="30207" y="83474"/>
                  </a:cubicBezTo>
                  <a:lnTo>
                    <a:pt x="30207" y="100469"/>
                  </a:lnTo>
                  <a:cubicBezTo>
                    <a:pt x="29652" y="102198"/>
                    <a:pt x="29228" y="103960"/>
                    <a:pt x="28934" y="105786"/>
                  </a:cubicBezTo>
                  <a:cubicBezTo>
                    <a:pt x="27695" y="106471"/>
                    <a:pt x="26521" y="107189"/>
                    <a:pt x="25379" y="107972"/>
                  </a:cubicBezTo>
                  <a:cubicBezTo>
                    <a:pt x="23617" y="109179"/>
                    <a:pt x="21986" y="110516"/>
                    <a:pt x="20486" y="111951"/>
                  </a:cubicBezTo>
                  <a:lnTo>
                    <a:pt x="20486" y="83474"/>
                  </a:lnTo>
                  <a:cubicBezTo>
                    <a:pt x="20486" y="70785"/>
                    <a:pt x="23650" y="58194"/>
                    <a:pt x="29619" y="47038"/>
                  </a:cubicBezTo>
                  <a:cubicBezTo>
                    <a:pt x="30402" y="45537"/>
                    <a:pt x="29848" y="43711"/>
                    <a:pt x="28347" y="42895"/>
                  </a:cubicBezTo>
                  <a:cubicBezTo>
                    <a:pt x="27896" y="42654"/>
                    <a:pt x="27407" y="42540"/>
                    <a:pt x="26924" y="42540"/>
                  </a:cubicBezTo>
                  <a:cubicBezTo>
                    <a:pt x="25837" y="42540"/>
                    <a:pt x="24779" y="43118"/>
                    <a:pt x="24237" y="44135"/>
                  </a:cubicBezTo>
                  <a:cubicBezTo>
                    <a:pt x="17778" y="56171"/>
                    <a:pt x="14353" y="69774"/>
                    <a:pt x="14353" y="83474"/>
                  </a:cubicBezTo>
                  <a:lnTo>
                    <a:pt x="14353" y="119519"/>
                  </a:lnTo>
                  <a:cubicBezTo>
                    <a:pt x="11320" y="124445"/>
                    <a:pt x="9460" y="129990"/>
                    <a:pt x="8841" y="135796"/>
                  </a:cubicBezTo>
                  <a:cubicBezTo>
                    <a:pt x="3882" y="136351"/>
                    <a:pt x="1" y="140592"/>
                    <a:pt x="1" y="145713"/>
                  </a:cubicBezTo>
                  <a:cubicBezTo>
                    <a:pt x="1" y="150214"/>
                    <a:pt x="2969" y="154031"/>
                    <a:pt x="7079" y="155271"/>
                  </a:cubicBezTo>
                  <a:cubicBezTo>
                    <a:pt x="7340" y="158141"/>
                    <a:pt x="8025" y="163132"/>
                    <a:pt x="9950" y="168775"/>
                  </a:cubicBezTo>
                  <a:cubicBezTo>
                    <a:pt x="13146" y="178268"/>
                    <a:pt x="18529" y="185966"/>
                    <a:pt x="25672" y="191283"/>
                  </a:cubicBezTo>
                  <a:cubicBezTo>
                    <a:pt x="23585" y="193110"/>
                    <a:pt x="22280" y="195784"/>
                    <a:pt x="22280" y="198785"/>
                  </a:cubicBezTo>
                  <a:cubicBezTo>
                    <a:pt x="22280" y="204298"/>
                    <a:pt x="26749" y="208767"/>
                    <a:pt x="32262" y="208767"/>
                  </a:cubicBezTo>
                  <a:lnTo>
                    <a:pt x="163393" y="208767"/>
                  </a:lnTo>
                  <a:cubicBezTo>
                    <a:pt x="168906" y="208767"/>
                    <a:pt x="173375" y="204298"/>
                    <a:pt x="173375" y="198785"/>
                  </a:cubicBezTo>
                  <a:cubicBezTo>
                    <a:pt x="173375" y="195784"/>
                    <a:pt x="172070" y="193110"/>
                    <a:pt x="169983" y="191283"/>
                  </a:cubicBezTo>
                  <a:cubicBezTo>
                    <a:pt x="177126" y="185966"/>
                    <a:pt x="182509" y="178268"/>
                    <a:pt x="185705" y="168775"/>
                  </a:cubicBezTo>
                  <a:cubicBezTo>
                    <a:pt x="187630" y="163132"/>
                    <a:pt x="188315" y="158141"/>
                    <a:pt x="188576" y="155271"/>
                  </a:cubicBezTo>
                  <a:cubicBezTo>
                    <a:pt x="192686" y="154031"/>
                    <a:pt x="195655" y="150214"/>
                    <a:pt x="195655" y="145713"/>
                  </a:cubicBezTo>
                  <a:cubicBezTo>
                    <a:pt x="195655" y="140592"/>
                    <a:pt x="191773" y="136351"/>
                    <a:pt x="186815" y="135796"/>
                  </a:cubicBezTo>
                  <a:cubicBezTo>
                    <a:pt x="186195" y="129990"/>
                    <a:pt x="184335" y="124445"/>
                    <a:pt x="181302" y="119519"/>
                  </a:cubicBezTo>
                  <a:lnTo>
                    <a:pt x="181302" y="83474"/>
                  </a:lnTo>
                  <a:cubicBezTo>
                    <a:pt x="181302" y="37448"/>
                    <a:pt x="143854" y="0"/>
                    <a:pt x="978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35" name="Google Shape;5335;p122"/>
          <p:cNvGrpSpPr/>
          <p:nvPr/>
        </p:nvGrpSpPr>
        <p:grpSpPr>
          <a:xfrm>
            <a:off x="4203524" y="2560700"/>
            <a:ext cx="736951" cy="733495"/>
            <a:chOff x="1190625" y="250350"/>
            <a:chExt cx="5219200" cy="5194725"/>
          </a:xfrm>
        </p:grpSpPr>
        <p:sp>
          <p:nvSpPr>
            <p:cNvPr id="5336" name="Google Shape;5336;p122"/>
            <p:cNvSpPr/>
            <p:nvPr/>
          </p:nvSpPr>
          <p:spPr>
            <a:xfrm>
              <a:off x="3370425" y="2279300"/>
              <a:ext cx="859575" cy="1136825"/>
            </a:xfrm>
            <a:custGeom>
              <a:avLst/>
              <a:gdLst/>
              <a:ahLst/>
              <a:cxnLst/>
              <a:rect l="l" t="t" r="r" b="b"/>
              <a:pathLst>
                <a:path w="34383" h="45473" extrusionOk="0">
                  <a:moveTo>
                    <a:pt x="17192" y="8384"/>
                  </a:moveTo>
                  <a:cubicBezTo>
                    <a:pt x="19181" y="12331"/>
                    <a:pt x="22411" y="17354"/>
                    <a:pt x="27630" y="22737"/>
                  </a:cubicBezTo>
                  <a:cubicBezTo>
                    <a:pt x="22411" y="28119"/>
                    <a:pt x="19181" y="33142"/>
                    <a:pt x="17192" y="37089"/>
                  </a:cubicBezTo>
                  <a:cubicBezTo>
                    <a:pt x="15202" y="33142"/>
                    <a:pt x="11972" y="28119"/>
                    <a:pt x="6753" y="22737"/>
                  </a:cubicBezTo>
                  <a:cubicBezTo>
                    <a:pt x="11972" y="17354"/>
                    <a:pt x="15202" y="12331"/>
                    <a:pt x="17192" y="8384"/>
                  </a:cubicBezTo>
                  <a:close/>
                  <a:moveTo>
                    <a:pt x="17192" y="1"/>
                  </a:moveTo>
                  <a:cubicBezTo>
                    <a:pt x="15332" y="1"/>
                    <a:pt x="13701" y="1110"/>
                    <a:pt x="12984" y="2838"/>
                  </a:cubicBezTo>
                  <a:cubicBezTo>
                    <a:pt x="11418" y="6753"/>
                    <a:pt x="8123" y="12820"/>
                    <a:pt x="1338" y="19507"/>
                  </a:cubicBezTo>
                  <a:cubicBezTo>
                    <a:pt x="458" y="20388"/>
                    <a:pt x="1" y="21530"/>
                    <a:pt x="1" y="22737"/>
                  </a:cubicBezTo>
                  <a:cubicBezTo>
                    <a:pt x="1" y="23944"/>
                    <a:pt x="458" y="25085"/>
                    <a:pt x="1338" y="25966"/>
                  </a:cubicBezTo>
                  <a:cubicBezTo>
                    <a:pt x="8123" y="32653"/>
                    <a:pt x="11418" y="38720"/>
                    <a:pt x="12984" y="42635"/>
                  </a:cubicBezTo>
                  <a:cubicBezTo>
                    <a:pt x="13701" y="44364"/>
                    <a:pt x="15332" y="45473"/>
                    <a:pt x="17192" y="45473"/>
                  </a:cubicBezTo>
                  <a:cubicBezTo>
                    <a:pt x="19051" y="45473"/>
                    <a:pt x="20682" y="44364"/>
                    <a:pt x="21400" y="42635"/>
                  </a:cubicBezTo>
                  <a:cubicBezTo>
                    <a:pt x="22965" y="38720"/>
                    <a:pt x="26260" y="32653"/>
                    <a:pt x="33045" y="25966"/>
                  </a:cubicBezTo>
                  <a:cubicBezTo>
                    <a:pt x="33926" y="25085"/>
                    <a:pt x="34382" y="23944"/>
                    <a:pt x="34382" y="22737"/>
                  </a:cubicBezTo>
                  <a:cubicBezTo>
                    <a:pt x="34382" y="21530"/>
                    <a:pt x="33926" y="20388"/>
                    <a:pt x="33045" y="19507"/>
                  </a:cubicBezTo>
                  <a:cubicBezTo>
                    <a:pt x="26260" y="12820"/>
                    <a:pt x="22965" y="6753"/>
                    <a:pt x="21400" y="2838"/>
                  </a:cubicBezTo>
                  <a:cubicBezTo>
                    <a:pt x="20682" y="1110"/>
                    <a:pt x="19051" y="1"/>
                    <a:pt x="171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122"/>
            <p:cNvSpPr/>
            <p:nvPr/>
          </p:nvSpPr>
          <p:spPr>
            <a:xfrm>
              <a:off x="3723550" y="921500"/>
              <a:ext cx="153325" cy="1198000"/>
            </a:xfrm>
            <a:custGeom>
              <a:avLst/>
              <a:gdLst/>
              <a:ahLst/>
              <a:cxnLst/>
              <a:rect l="l" t="t" r="r" b="b"/>
              <a:pathLst>
                <a:path w="6133" h="47920" extrusionOk="0">
                  <a:moveTo>
                    <a:pt x="3067" y="0"/>
                  </a:moveTo>
                  <a:cubicBezTo>
                    <a:pt x="1370" y="0"/>
                    <a:pt x="0" y="1370"/>
                    <a:pt x="0" y="3067"/>
                  </a:cubicBezTo>
                  <a:lnTo>
                    <a:pt x="0" y="44853"/>
                  </a:lnTo>
                  <a:cubicBezTo>
                    <a:pt x="0" y="46549"/>
                    <a:pt x="1370" y="47919"/>
                    <a:pt x="3067" y="47919"/>
                  </a:cubicBezTo>
                  <a:cubicBezTo>
                    <a:pt x="4763" y="47919"/>
                    <a:pt x="6133" y="46549"/>
                    <a:pt x="6133" y="44853"/>
                  </a:cubicBezTo>
                  <a:lnTo>
                    <a:pt x="6133" y="3067"/>
                  </a:lnTo>
                  <a:cubicBezTo>
                    <a:pt x="6133" y="1370"/>
                    <a:pt x="4763" y="0"/>
                    <a:pt x="30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122"/>
            <p:cNvSpPr/>
            <p:nvPr/>
          </p:nvSpPr>
          <p:spPr>
            <a:xfrm>
              <a:off x="3723550" y="3575950"/>
              <a:ext cx="153325" cy="1197975"/>
            </a:xfrm>
            <a:custGeom>
              <a:avLst/>
              <a:gdLst/>
              <a:ahLst/>
              <a:cxnLst/>
              <a:rect l="l" t="t" r="r" b="b"/>
              <a:pathLst>
                <a:path w="6133" h="47919" extrusionOk="0">
                  <a:moveTo>
                    <a:pt x="3067" y="0"/>
                  </a:moveTo>
                  <a:cubicBezTo>
                    <a:pt x="1370" y="0"/>
                    <a:pt x="0" y="1370"/>
                    <a:pt x="0" y="3066"/>
                  </a:cubicBezTo>
                  <a:lnTo>
                    <a:pt x="0" y="44852"/>
                  </a:lnTo>
                  <a:cubicBezTo>
                    <a:pt x="0" y="46549"/>
                    <a:pt x="1370" y="47919"/>
                    <a:pt x="3067" y="47919"/>
                  </a:cubicBezTo>
                  <a:cubicBezTo>
                    <a:pt x="4763" y="47919"/>
                    <a:pt x="6133" y="46549"/>
                    <a:pt x="6133" y="44852"/>
                  </a:cubicBezTo>
                  <a:lnTo>
                    <a:pt x="6133" y="3066"/>
                  </a:lnTo>
                  <a:cubicBezTo>
                    <a:pt x="6133" y="1370"/>
                    <a:pt x="4763" y="0"/>
                    <a:pt x="30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122"/>
            <p:cNvSpPr/>
            <p:nvPr/>
          </p:nvSpPr>
          <p:spPr>
            <a:xfrm>
              <a:off x="4136175" y="1124750"/>
              <a:ext cx="981075" cy="1088525"/>
            </a:xfrm>
            <a:custGeom>
              <a:avLst/>
              <a:gdLst/>
              <a:ahLst/>
              <a:cxnLst/>
              <a:rect l="l" t="t" r="r" b="b"/>
              <a:pathLst>
                <a:path w="39243" h="43541" extrusionOk="0">
                  <a:moveTo>
                    <a:pt x="35745" y="1"/>
                  </a:moveTo>
                  <a:cubicBezTo>
                    <a:pt x="35288" y="1"/>
                    <a:pt x="34823" y="103"/>
                    <a:pt x="34382" y="319"/>
                  </a:cubicBezTo>
                  <a:cubicBezTo>
                    <a:pt x="8384" y="13073"/>
                    <a:pt x="784" y="38549"/>
                    <a:pt x="490" y="39659"/>
                  </a:cubicBezTo>
                  <a:cubicBezTo>
                    <a:pt x="1" y="41257"/>
                    <a:pt x="947" y="42953"/>
                    <a:pt x="2578" y="43410"/>
                  </a:cubicBezTo>
                  <a:cubicBezTo>
                    <a:pt x="2839" y="43508"/>
                    <a:pt x="3132" y="43540"/>
                    <a:pt x="3426" y="43540"/>
                  </a:cubicBezTo>
                  <a:cubicBezTo>
                    <a:pt x="4731" y="43540"/>
                    <a:pt x="5970" y="42692"/>
                    <a:pt x="6362" y="41355"/>
                  </a:cubicBezTo>
                  <a:cubicBezTo>
                    <a:pt x="6427" y="41094"/>
                    <a:pt x="13571" y="17347"/>
                    <a:pt x="37090" y="5799"/>
                  </a:cubicBezTo>
                  <a:cubicBezTo>
                    <a:pt x="38590" y="5081"/>
                    <a:pt x="39243" y="3222"/>
                    <a:pt x="38492" y="1722"/>
                  </a:cubicBezTo>
                  <a:cubicBezTo>
                    <a:pt x="37958" y="629"/>
                    <a:pt x="36877" y="1"/>
                    <a:pt x="357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122"/>
            <p:cNvSpPr/>
            <p:nvPr/>
          </p:nvSpPr>
          <p:spPr>
            <a:xfrm>
              <a:off x="4422425" y="1896725"/>
              <a:ext cx="1315425" cy="598700"/>
            </a:xfrm>
            <a:custGeom>
              <a:avLst/>
              <a:gdLst/>
              <a:ahLst/>
              <a:cxnLst/>
              <a:rect l="l" t="t" r="r" b="b"/>
              <a:pathLst>
                <a:path w="52617" h="23948" extrusionOk="0">
                  <a:moveTo>
                    <a:pt x="47442" y="1"/>
                  </a:moveTo>
                  <a:cubicBezTo>
                    <a:pt x="19717" y="1"/>
                    <a:pt x="1938" y="17966"/>
                    <a:pt x="1175" y="18761"/>
                  </a:cubicBezTo>
                  <a:cubicBezTo>
                    <a:pt x="1" y="19968"/>
                    <a:pt x="33" y="21893"/>
                    <a:pt x="1240" y="23100"/>
                  </a:cubicBezTo>
                  <a:cubicBezTo>
                    <a:pt x="1827" y="23654"/>
                    <a:pt x="2610" y="23948"/>
                    <a:pt x="3360" y="23948"/>
                  </a:cubicBezTo>
                  <a:cubicBezTo>
                    <a:pt x="4176" y="23948"/>
                    <a:pt x="4959" y="23654"/>
                    <a:pt x="5546" y="23034"/>
                  </a:cubicBezTo>
                  <a:cubicBezTo>
                    <a:pt x="5737" y="22844"/>
                    <a:pt x="22383" y="6136"/>
                    <a:pt x="47420" y="6136"/>
                  </a:cubicBezTo>
                  <a:cubicBezTo>
                    <a:pt x="48070" y="6136"/>
                    <a:pt x="48726" y="6147"/>
                    <a:pt x="49387" y="6170"/>
                  </a:cubicBezTo>
                  <a:cubicBezTo>
                    <a:pt x="49408" y="6170"/>
                    <a:pt x="49429" y="6171"/>
                    <a:pt x="49449" y="6171"/>
                  </a:cubicBezTo>
                  <a:cubicBezTo>
                    <a:pt x="51118" y="6171"/>
                    <a:pt x="52519" y="4877"/>
                    <a:pt x="52551" y="3202"/>
                  </a:cubicBezTo>
                  <a:cubicBezTo>
                    <a:pt x="52616" y="1505"/>
                    <a:pt x="51312" y="103"/>
                    <a:pt x="49615" y="37"/>
                  </a:cubicBezTo>
                  <a:cubicBezTo>
                    <a:pt x="48884" y="13"/>
                    <a:pt x="48160" y="1"/>
                    <a:pt x="474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122"/>
            <p:cNvSpPr/>
            <p:nvPr/>
          </p:nvSpPr>
          <p:spPr>
            <a:xfrm>
              <a:off x="4539850" y="2668625"/>
              <a:ext cx="1399425" cy="360950"/>
            </a:xfrm>
            <a:custGeom>
              <a:avLst/>
              <a:gdLst/>
              <a:ahLst/>
              <a:cxnLst/>
              <a:rect l="l" t="t" r="r" b="b"/>
              <a:pathLst>
                <a:path w="55977" h="14438" extrusionOk="0">
                  <a:moveTo>
                    <a:pt x="20759" y="0"/>
                  </a:moveTo>
                  <a:cubicBezTo>
                    <a:pt x="10334" y="0"/>
                    <a:pt x="3046" y="2262"/>
                    <a:pt x="2480" y="2434"/>
                  </a:cubicBezTo>
                  <a:cubicBezTo>
                    <a:pt x="882" y="2956"/>
                    <a:pt x="1" y="4684"/>
                    <a:pt x="490" y="6283"/>
                  </a:cubicBezTo>
                  <a:cubicBezTo>
                    <a:pt x="914" y="7582"/>
                    <a:pt x="2137" y="8408"/>
                    <a:pt x="3438" y="8408"/>
                  </a:cubicBezTo>
                  <a:cubicBezTo>
                    <a:pt x="3737" y="8408"/>
                    <a:pt x="4041" y="8364"/>
                    <a:pt x="4339" y="8273"/>
                  </a:cubicBezTo>
                  <a:cubicBezTo>
                    <a:pt x="4460" y="8221"/>
                    <a:pt x="11108" y="6160"/>
                    <a:pt x="20703" y="6160"/>
                  </a:cubicBezTo>
                  <a:cubicBezTo>
                    <a:pt x="29283" y="6160"/>
                    <a:pt x="40220" y="7808"/>
                    <a:pt x="50953" y="14014"/>
                  </a:cubicBezTo>
                  <a:cubicBezTo>
                    <a:pt x="51442" y="14307"/>
                    <a:pt x="51964" y="14438"/>
                    <a:pt x="52486" y="14438"/>
                  </a:cubicBezTo>
                  <a:cubicBezTo>
                    <a:pt x="53563" y="14438"/>
                    <a:pt x="54574" y="13883"/>
                    <a:pt x="55128" y="12905"/>
                  </a:cubicBezTo>
                  <a:cubicBezTo>
                    <a:pt x="55976" y="11437"/>
                    <a:pt x="55487" y="9577"/>
                    <a:pt x="54019" y="8729"/>
                  </a:cubicBezTo>
                  <a:cubicBezTo>
                    <a:pt x="42135" y="1843"/>
                    <a:pt x="30169" y="0"/>
                    <a:pt x="207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122"/>
            <p:cNvSpPr/>
            <p:nvPr/>
          </p:nvSpPr>
          <p:spPr>
            <a:xfrm>
              <a:off x="4466450" y="3119700"/>
              <a:ext cx="1181700" cy="863200"/>
            </a:xfrm>
            <a:custGeom>
              <a:avLst/>
              <a:gdLst/>
              <a:ahLst/>
              <a:cxnLst/>
              <a:rect l="l" t="t" r="r" b="b"/>
              <a:pathLst>
                <a:path w="47268" h="34528" extrusionOk="0">
                  <a:moveTo>
                    <a:pt x="3335" y="0"/>
                  </a:moveTo>
                  <a:cubicBezTo>
                    <a:pt x="1881" y="0"/>
                    <a:pt x="588" y="1015"/>
                    <a:pt x="327" y="2495"/>
                  </a:cubicBezTo>
                  <a:cubicBezTo>
                    <a:pt x="1" y="4158"/>
                    <a:pt x="1110" y="5757"/>
                    <a:pt x="2774" y="6050"/>
                  </a:cubicBezTo>
                  <a:cubicBezTo>
                    <a:pt x="3002" y="6116"/>
                    <a:pt x="27369" y="10878"/>
                    <a:pt x="41167" y="33092"/>
                  </a:cubicBezTo>
                  <a:cubicBezTo>
                    <a:pt x="41754" y="34038"/>
                    <a:pt x="42766" y="34527"/>
                    <a:pt x="43777" y="34527"/>
                  </a:cubicBezTo>
                  <a:cubicBezTo>
                    <a:pt x="44331" y="34527"/>
                    <a:pt x="44886" y="34397"/>
                    <a:pt x="45408" y="34071"/>
                  </a:cubicBezTo>
                  <a:cubicBezTo>
                    <a:pt x="46843" y="33190"/>
                    <a:pt x="47267" y="31298"/>
                    <a:pt x="46386" y="29863"/>
                  </a:cubicBezTo>
                  <a:cubicBezTo>
                    <a:pt x="31088" y="5267"/>
                    <a:pt x="4959" y="244"/>
                    <a:pt x="3883" y="48"/>
                  </a:cubicBezTo>
                  <a:cubicBezTo>
                    <a:pt x="3699" y="16"/>
                    <a:pt x="3515" y="0"/>
                    <a:pt x="3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122"/>
            <p:cNvSpPr/>
            <p:nvPr/>
          </p:nvSpPr>
          <p:spPr>
            <a:xfrm>
              <a:off x="4211200" y="3431500"/>
              <a:ext cx="722575" cy="1255975"/>
            </a:xfrm>
            <a:custGeom>
              <a:avLst/>
              <a:gdLst/>
              <a:ahLst/>
              <a:cxnLst/>
              <a:rect l="l" t="t" r="r" b="b"/>
              <a:pathLst>
                <a:path w="28903" h="50239" extrusionOk="0">
                  <a:moveTo>
                    <a:pt x="3444" y="0"/>
                  </a:moveTo>
                  <a:cubicBezTo>
                    <a:pt x="2539" y="0"/>
                    <a:pt x="1646" y="395"/>
                    <a:pt x="1045" y="1146"/>
                  </a:cubicBezTo>
                  <a:cubicBezTo>
                    <a:pt x="1" y="2484"/>
                    <a:pt x="197" y="4408"/>
                    <a:pt x="1534" y="5452"/>
                  </a:cubicBezTo>
                  <a:cubicBezTo>
                    <a:pt x="1730" y="5615"/>
                    <a:pt x="20976" y="21175"/>
                    <a:pt x="22704" y="47401"/>
                  </a:cubicBezTo>
                  <a:cubicBezTo>
                    <a:pt x="22802" y="48999"/>
                    <a:pt x="24140" y="50239"/>
                    <a:pt x="25738" y="50239"/>
                  </a:cubicBezTo>
                  <a:lnTo>
                    <a:pt x="25934" y="50239"/>
                  </a:lnTo>
                  <a:cubicBezTo>
                    <a:pt x="27630" y="50141"/>
                    <a:pt x="28902" y="48673"/>
                    <a:pt x="28804" y="46977"/>
                  </a:cubicBezTo>
                  <a:cubicBezTo>
                    <a:pt x="26880" y="18076"/>
                    <a:pt x="6231" y="1374"/>
                    <a:pt x="5351" y="657"/>
                  </a:cubicBezTo>
                  <a:cubicBezTo>
                    <a:pt x="4783" y="214"/>
                    <a:pt x="4111" y="0"/>
                    <a:pt x="34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122"/>
            <p:cNvSpPr/>
            <p:nvPr/>
          </p:nvSpPr>
          <p:spPr>
            <a:xfrm>
              <a:off x="2483175" y="1124750"/>
              <a:ext cx="981075" cy="1088525"/>
            </a:xfrm>
            <a:custGeom>
              <a:avLst/>
              <a:gdLst/>
              <a:ahLst/>
              <a:cxnLst/>
              <a:rect l="l" t="t" r="r" b="b"/>
              <a:pathLst>
                <a:path w="39243" h="43541" extrusionOk="0">
                  <a:moveTo>
                    <a:pt x="3498" y="1"/>
                  </a:moveTo>
                  <a:cubicBezTo>
                    <a:pt x="2366" y="1"/>
                    <a:pt x="1285" y="629"/>
                    <a:pt x="751" y="1722"/>
                  </a:cubicBezTo>
                  <a:cubicBezTo>
                    <a:pt x="0" y="3222"/>
                    <a:pt x="653" y="5081"/>
                    <a:pt x="2153" y="5799"/>
                  </a:cubicBezTo>
                  <a:cubicBezTo>
                    <a:pt x="25672" y="17347"/>
                    <a:pt x="32816" y="41094"/>
                    <a:pt x="32881" y="41355"/>
                  </a:cubicBezTo>
                  <a:cubicBezTo>
                    <a:pt x="33273" y="42692"/>
                    <a:pt x="34512" y="43540"/>
                    <a:pt x="35817" y="43540"/>
                  </a:cubicBezTo>
                  <a:cubicBezTo>
                    <a:pt x="36111" y="43540"/>
                    <a:pt x="36404" y="43508"/>
                    <a:pt x="36665" y="43442"/>
                  </a:cubicBezTo>
                  <a:cubicBezTo>
                    <a:pt x="38296" y="42953"/>
                    <a:pt x="39242" y="41257"/>
                    <a:pt x="38753" y="39659"/>
                  </a:cubicBezTo>
                  <a:cubicBezTo>
                    <a:pt x="38459" y="38549"/>
                    <a:pt x="30859" y="13073"/>
                    <a:pt x="4861" y="319"/>
                  </a:cubicBezTo>
                  <a:cubicBezTo>
                    <a:pt x="4420" y="103"/>
                    <a:pt x="3955" y="1"/>
                    <a:pt x="34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122"/>
            <p:cNvSpPr/>
            <p:nvPr/>
          </p:nvSpPr>
          <p:spPr>
            <a:xfrm>
              <a:off x="1862575" y="1896725"/>
              <a:ext cx="1315425" cy="598700"/>
            </a:xfrm>
            <a:custGeom>
              <a:avLst/>
              <a:gdLst/>
              <a:ahLst/>
              <a:cxnLst/>
              <a:rect l="l" t="t" r="r" b="b"/>
              <a:pathLst>
                <a:path w="52617" h="23948" extrusionOk="0">
                  <a:moveTo>
                    <a:pt x="5175" y="1"/>
                  </a:moveTo>
                  <a:cubicBezTo>
                    <a:pt x="4457" y="1"/>
                    <a:pt x="3733" y="13"/>
                    <a:pt x="3002" y="37"/>
                  </a:cubicBezTo>
                  <a:cubicBezTo>
                    <a:pt x="1306" y="103"/>
                    <a:pt x="1" y="1505"/>
                    <a:pt x="66" y="3202"/>
                  </a:cubicBezTo>
                  <a:cubicBezTo>
                    <a:pt x="98" y="4877"/>
                    <a:pt x="1499" y="6171"/>
                    <a:pt x="3168" y="6171"/>
                  </a:cubicBezTo>
                  <a:cubicBezTo>
                    <a:pt x="3189" y="6171"/>
                    <a:pt x="3209" y="6170"/>
                    <a:pt x="3230" y="6170"/>
                  </a:cubicBezTo>
                  <a:cubicBezTo>
                    <a:pt x="3892" y="6147"/>
                    <a:pt x="4547" y="6136"/>
                    <a:pt x="5198" y="6136"/>
                  </a:cubicBezTo>
                  <a:cubicBezTo>
                    <a:pt x="30234" y="6136"/>
                    <a:pt x="46880" y="22844"/>
                    <a:pt x="47071" y="23034"/>
                  </a:cubicBezTo>
                  <a:cubicBezTo>
                    <a:pt x="47658" y="23654"/>
                    <a:pt x="48441" y="23948"/>
                    <a:pt x="49257" y="23948"/>
                  </a:cubicBezTo>
                  <a:cubicBezTo>
                    <a:pt x="50007" y="23948"/>
                    <a:pt x="50790" y="23654"/>
                    <a:pt x="51377" y="23100"/>
                  </a:cubicBezTo>
                  <a:cubicBezTo>
                    <a:pt x="52584" y="21925"/>
                    <a:pt x="52617" y="19968"/>
                    <a:pt x="51442" y="18761"/>
                  </a:cubicBezTo>
                  <a:cubicBezTo>
                    <a:pt x="50679" y="17966"/>
                    <a:pt x="32900" y="1"/>
                    <a:pt x="5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122"/>
            <p:cNvSpPr/>
            <p:nvPr/>
          </p:nvSpPr>
          <p:spPr>
            <a:xfrm>
              <a:off x="1661150" y="2668625"/>
              <a:ext cx="1399425" cy="360950"/>
            </a:xfrm>
            <a:custGeom>
              <a:avLst/>
              <a:gdLst/>
              <a:ahLst/>
              <a:cxnLst/>
              <a:rect l="l" t="t" r="r" b="b"/>
              <a:pathLst>
                <a:path w="55977" h="14438" extrusionOk="0">
                  <a:moveTo>
                    <a:pt x="35218" y="0"/>
                  </a:moveTo>
                  <a:cubicBezTo>
                    <a:pt x="25808" y="0"/>
                    <a:pt x="13843" y="1843"/>
                    <a:pt x="1958" y="8729"/>
                  </a:cubicBezTo>
                  <a:cubicBezTo>
                    <a:pt x="490" y="9577"/>
                    <a:pt x="1" y="11437"/>
                    <a:pt x="849" y="12905"/>
                  </a:cubicBezTo>
                  <a:cubicBezTo>
                    <a:pt x="1403" y="13883"/>
                    <a:pt x="2415" y="14438"/>
                    <a:pt x="3491" y="14438"/>
                  </a:cubicBezTo>
                  <a:cubicBezTo>
                    <a:pt x="4013" y="14438"/>
                    <a:pt x="4535" y="14307"/>
                    <a:pt x="5024" y="14014"/>
                  </a:cubicBezTo>
                  <a:cubicBezTo>
                    <a:pt x="15722" y="7817"/>
                    <a:pt x="26668" y="6173"/>
                    <a:pt x="35262" y="6173"/>
                  </a:cubicBezTo>
                  <a:cubicBezTo>
                    <a:pt x="44854" y="6173"/>
                    <a:pt x="51517" y="8221"/>
                    <a:pt x="51638" y="8273"/>
                  </a:cubicBezTo>
                  <a:cubicBezTo>
                    <a:pt x="51937" y="8364"/>
                    <a:pt x="52240" y="8408"/>
                    <a:pt x="52539" y="8408"/>
                  </a:cubicBezTo>
                  <a:cubicBezTo>
                    <a:pt x="53840" y="8408"/>
                    <a:pt x="55063" y="7582"/>
                    <a:pt x="55487" y="6283"/>
                  </a:cubicBezTo>
                  <a:cubicBezTo>
                    <a:pt x="55976" y="4684"/>
                    <a:pt x="55096" y="2956"/>
                    <a:pt x="53497" y="2434"/>
                  </a:cubicBezTo>
                  <a:cubicBezTo>
                    <a:pt x="52931" y="2262"/>
                    <a:pt x="45643" y="0"/>
                    <a:pt x="352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122"/>
            <p:cNvSpPr/>
            <p:nvPr/>
          </p:nvSpPr>
          <p:spPr>
            <a:xfrm>
              <a:off x="1952275" y="3119700"/>
              <a:ext cx="1181700" cy="863200"/>
            </a:xfrm>
            <a:custGeom>
              <a:avLst/>
              <a:gdLst/>
              <a:ahLst/>
              <a:cxnLst/>
              <a:rect l="l" t="t" r="r" b="b"/>
              <a:pathLst>
                <a:path w="47268" h="34528" extrusionOk="0">
                  <a:moveTo>
                    <a:pt x="43934" y="0"/>
                  </a:moveTo>
                  <a:cubicBezTo>
                    <a:pt x="43753" y="0"/>
                    <a:pt x="43569" y="16"/>
                    <a:pt x="43385" y="48"/>
                  </a:cubicBezTo>
                  <a:cubicBezTo>
                    <a:pt x="42309" y="244"/>
                    <a:pt x="16180" y="5267"/>
                    <a:pt x="882" y="29863"/>
                  </a:cubicBezTo>
                  <a:cubicBezTo>
                    <a:pt x="1" y="31298"/>
                    <a:pt x="425" y="33190"/>
                    <a:pt x="1860" y="34071"/>
                  </a:cubicBezTo>
                  <a:cubicBezTo>
                    <a:pt x="2382" y="34397"/>
                    <a:pt x="2937" y="34527"/>
                    <a:pt x="3491" y="34527"/>
                  </a:cubicBezTo>
                  <a:cubicBezTo>
                    <a:pt x="4502" y="34527"/>
                    <a:pt x="5514" y="34038"/>
                    <a:pt x="6101" y="33092"/>
                  </a:cubicBezTo>
                  <a:cubicBezTo>
                    <a:pt x="19899" y="10878"/>
                    <a:pt x="44266" y="6116"/>
                    <a:pt x="44494" y="6050"/>
                  </a:cubicBezTo>
                  <a:cubicBezTo>
                    <a:pt x="46158" y="5757"/>
                    <a:pt x="47267" y="4158"/>
                    <a:pt x="46974" y="2495"/>
                  </a:cubicBezTo>
                  <a:cubicBezTo>
                    <a:pt x="46683" y="1015"/>
                    <a:pt x="45387" y="0"/>
                    <a:pt x="43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122"/>
            <p:cNvSpPr/>
            <p:nvPr/>
          </p:nvSpPr>
          <p:spPr>
            <a:xfrm>
              <a:off x="2666650" y="3431500"/>
              <a:ext cx="722575" cy="1255975"/>
            </a:xfrm>
            <a:custGeom>
              <a:avLst/>
              <a:gdLst/>
              <a:ahLst/>
              <a:cxnLst/>
              <a:rect l="l" t="t" r="r" b="b"/>
              <a:pathLst>
                <a:path w="28903" h="50239" extrusionOk="0">
                  <a:moveTo>
                    <a:pt x="25459" y="0"/>
                  </a:moveTo>
                  <a:cubicBezTo>
                    <a:pt x="24792" y="0"/>
                    <a:pt x="24120" y="214"/>
                    <a:pt x="23552" y="657"/>
                  </a:cubicBezTo>
                  <a:cubicBezTo>
                    <a:pt x="22704" y="1374"/>
                    <a:pt x="2023" y="18076"/>
                    <a:pt x="99" y="46977"/>
                  </a:cubicBezTo>
                  <a:cubicBezTo>
                    <a:pt x="1" y="48673"/>
                    <a:pt x="1273" y="50141"/>
                    <a:pt x="2969" y="50239"/>
                  </a:cubicBezTo>
                  <a:lnTo>
                    <a:pt x="3165" y="50239"/>
                  </a:lnTo>
                  <a:cubicBezTo>
                    <a:pt x="4763" y="50239"/>
                    <a:pt x="6101" y="48999"/>
                    <a:pt x="6199" y="47401"/>
                  </a:cubicBezTo>
                  <a:cubicBezTo>
                    <a:pt x="7928" y="21305"/>
                    <a:pt x="27108" y="5648"/>
                    <a:pt x="27369" y="5452"/>
                  </a:cubicBezTo>
                  <a:cubicBezTo>
                    <a:pt x="28706" y="4408"/>
                    <a:pt x="28902" y="2484"/>
                    <a:pt x="27858" y="1146"/>
                  </a:cubicBezTo>
                  <a:cubicBezTo>
                    <a:pt x="27257" y="395"/>
                    <a:pt x="26364" y="0"/>
                    <a:pt x="254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122"/>
            <p:cNvSpPr/>
            <p:nvPr/>
          </p:nvSpPr>
          <p:spPr>
            <a:xfrm>
              <a:off x="3571050" y="250350"/>
              <a:ext cx="458325" cy="577400"/>
            </a:xfrm>
            <a:custGeom>
              <a:avLst/>
              <a:gdLst/>
              <a:ahLst/>
              <a:cxnLst/>
              <a:rect l="l" t="t" r="r" b="b"/>
              <a:pathLst>
                <a:path w="18333" h="23096" extrusionOk="0">
                  <a:moveTo>
                    <a:pt x="9167" y="8775"/>
                  </a:moveTo>
                  <a:cubicBezTo>
                    <a:pt x="9754" y="9656"/>
                    <a:pt x="10471" y="10569"/>
                    <a:pt x="11319" y="11548"/>
                  </a:cubicBezTo>
                  <a:cubicBezTo>
                    <a:pt x="10471" y="12526"/>
                    <a:pt x="9754" y="13472"/>
                    <a:pt x="9167" y="14320"/>
                  </a:cubicBezTo>
                  <a:cubicBezTo>
                    <a:pt x="8579" y="13440"/>
                    <a:pt x="7862" y="12526"/>
                    <a:pt x="7014" y="11548"/>
                  </a:cubicBezTo>
                  <a:cubicBezTo>
                    <a:pt x="7862" y="10569"/>
                    <a:pt x="8579" y="9656"/>
                    <a:pt x="9167" y="8775"/>
                  </a:cubicBezTo>
                  <a:close/>
                  <a:moveTo>
                    <a:pt x="9167" y="0"/>
                  </a:moveTo>
                  <a:cubicBezTo>
                    <a:pt x="7666" y="0"/>
                    <a:pt x="6296" y="914"/>
                    <a:pt x="5741" y="2316"/>
                  </a:cubicBezTo>
                  <a:cubicBezTo>
                    <a:pt x="5122" y="3849"/>
                    <a:pt x="3817" y="6231"/>
                    <a:pt x="1109" y="8938"/>
                  </a:cubicBezTo>
                  <a:cubicBezTo>
                    <a:pt x="392" y="9623"/>
                    <a:pt x="0" y="10569"/>
                    <a:pt x="0" y="11548"/>
                  </a:cubicBezTo>
                  <a:cubicBezTo>
                    <a:pt x="0" y="12559"/>
                    <a:pt x="392" y="13472"/>
                    <a:pt x="1109" y="14190"/>
                  </a:cubicBezTo>
                  <a:cubicBezTo>
                    <a:pt x="3817" y="16865"/>
                    <a:pt x="5122" y="19246"/>
                    <a:pt x="5741" y="20779"/>
                  </a:cubicBezTo>
                  <a:cubicBezTo>
                    <a:pt x="6296" y="22182"/>
                    <a:pt x="7666" y="23095"/>
                    <a:pt x="9167" y="23095"/>
                  </a:cubicBezTo>
                  <a:cubicBezTo>
                    <a:pt x="10667" y="23095"/>
                    <a:pt x="12037" y="22182"/>
                    <a:pt x="12592" y="20779"/>
                  </a:cubicBezTo>
                  <a:cubicBezTo>
                    <a:pt x="13211" y="19246"/>
                    <a:pt x="14516" y="16865"/>
                    <a:pt x="17224" y="14190"/>
                  </a:cubicBezTo>
                  <a:cubicBezTo>
                    <a:pt x="17941" y="13472"/>
                    <a:pt x="18333" y="12559"/>
                    <a:pt x="18333" y="11548"/>
                  </a:cubicBezTo>
                  <a:cubicBezTo>
                    <a:pt x="18333" y="10569"/>
                    <a:pt x="17941" y="9623"/>
                    <a:pt x="17224" y="8938"/>
                  </a:cubicBezTo>
                  <a:cubicBezTo>
                    <a:pt x="14516" y="6231"/>
                    <a:pt x="13211" y="3849"/>
                    <a:pt x="12592" y="2316"/>
                  </a:cubicBezTo>
                  <a:cubicBezTo>
                    <a:pt x="12037" y="914"/>
                    <a:pt x="10667" y="0"/>
                    <a:pt x="9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122"/>
            <p:cNvSpPr/>
            <p:nvPr/>
          </p:nvSpPr>
          <p:spPr>
            <a:xfrm>
              <a:off x="3571050" y="4867675"/>
              <a:ext cx="458325" cy="577400"/>
            </a:xfrm>
            <a:custGeom>
              <a:avLst/>
              <a:gdLst/>
              <a:ahLst/>
              <a:cxnLst/>
              <a:rect l="l" t="t" r="r" b="b"/>
              <a:pathLst>
                <a:path w="18333" h="23096" extrusionOk="0">
                  <a:moveTo>
                    <a:pt x="9167" y="8776"/>
                  </a:moveTo>
                  <a:cubicBezTo>
                    <a:pt x="9754" y="9656"/>
                    <a:pt x="10471" y="10570"/>
                    <a:pt x="11319" y="11548"/>
                  </a:cubicBezTo>
                  <a:cubicBezTo>
                    <a:pt x="10471" y="12527"/>
                    <a:pt x="9754" y="13440"/>
                    <a:pt x="9167" y="14321"/>
                  </a:cubicBezTo>
                  <a:cubicBezTo>
                    <a:pt x="8579" y="13440"/>
                    <a:pt x="7862" y="12527"/>
                    <a:pt x="7014" y="11548"/>
                  </a:cubicBezTo>
                  <a:cubicBezTo>
                    <a:pt x="7862" y="10570"/>
                    <a:pt x="8579" y="9656"/>
                    <a:pt x="9167" y="8776"/>
                  </a:cubicBezTo>
                  <a:close/>
                  <a:moveTo>
                    <a:pt x="9167" y="1"/>
                  </a:moveTo>
                  <a:cubicBezTo>
                    <a:pt x="7666" y="1"/>
                    <a:pt x="6296" y="914"/>
                    <a:pt x="5741" y="2317"/>
                  </a:cubicBezTo>
                  <a:cubicBezTo>
                    <a:pt x="5122" y="3850"/>
                    <a:pt x="3817" y="6231"/>
                    <a:pt x="1109" y="8906"/>
                  </a:cubicBezTo>
                  <a:cubicBezTo>
                    <a:pt x="392" y="9624"/>
                    <a:pt x="0" y="10537"/>
                    <a:pt x="0" y="11548"/>
                  </a:cubicBezTo>
                  <a:cubicBezTo>
                    <a:pt x="0" y="12527"/>
                    <a:pt x="392" y="13473"/>
                    <a:pt x="1109" y="14158"/>
                  </a:cubicBezTo>
                  <a:cubicBezTo>
                    <a:pt x="3817" y="16865"/>
                    <a:pt x="5122" y="19247"/>
                    <a:pt x="5741" y="20780"/>
                  </a:cubicBezTo>
                  <a:cubicBezTo>
                    <a:pt x="6296" y="22182"/>
                    <a:pt x="7666" y="23096"/>
                    <a:pt x="9167" y="23096"/>
                  </a:cubicBezTo>
                  <a:cubicBezTo>
                    <a:pt x="10667" y="23096"/>
                    <a:pt x="12037" y="22182"/>
                    <a:pt x="12592" y="20780"/>
                  </a:cubicBezTo>
                  <a:cubicBezTo>
                    <a:pt x="13211" y="19247"/>
                    <a:pt x="14516" y="16865"/>
                    <a:pt x="17224" y="14158"/>
                  </a:cubicBezTo>
                  <a:cubicBezTo>
                    <a:pt x="17941" y="13473"/>
                    <a:pt x="18333" y="12527"/>
                    <a:pt x="18333" y="11548"/>
                  </a:cubicBezTo>
                  <a:cubicBezTo>
                    <a:pt x="18333" y="10537"/>
                    <a:pt x="17941" y="9624"/>
                    <a:pt x="17224" y="8906"/>
                  </a:cubicBezTo>
                  <a:cubicBezTo>
                    <a:pt x="14516" y="6231"/>
                    <a:pt x="13211" y="3850"/>
                    <a:pt x="12592" y="2317"/>
                  </a:cubicBezTo>
                  <a:cubicBezTo>
                    <a:pt x="12037" y="914"/>
                    <a:pt x="10667" y="1"/>
                    <a:pt x="9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122"/>
            <p:cNvSpPr/>
            <p:nvPr/>
          </p:nvSpPr>
          <p:spPr>
            <a:xfrm>
              <a:off x="5089500" y="709475"/>
              <a:ext cx="458325" cy="576575"/>
            </a:xfrm>
            <a:custGeom>
              <a:avLst/>
              <a:gdLst/>
              <a:ahLst/>
              <a:cxnLst/>
              <a:rect l="l" t="t" r="r" b="b"/>
              <a:pathLst>
                <a:path w="18333" h="23063" extrusionOk="0">
                  <a:moveTo>
                    <a:pt x="9167" y="8742"/>
                  </a:moveTo>
                  <a:cubicBezTo>
                    <a:pt x="9754" y="9623"/>
                    <a:pt x="10472" y="10569"/>
                    <a:pt x="11320" y="11548"/>
                  </a:cubicBezTo>
                  <a:cubicBezTo>
                    <a:pt x="10472" y="12494"/>
                    <a:pt x="9754" y="13440"/>
                    <a:pt x="9167" y="14320"/>
                  </a:cubicBezTo>
                  <a:cubicBezTo>
                    <a:pt x="8580" y="13440"/>
                    <a:pt x="7862" y="12494"/>
                    <a:pt x="7014" y="11548"/>
                  </a:cubicBezTo>
                  <a:cubicBezTo>
                    <a:pt x="7862" y="10569"/>
                    <a:pt x="8580" y="9623"/>
                    <a:pt x="9167" y="8742"/>
                  </a:cubicBezTo>
                  <a:close/>
                  <a:moveTo>
                    <a:pt x="9167" y="0"/>
                  </a:moveTo>
                  <a:cubicBezTo>
                    <a:pt x="7666" y="0"/>
                    <a:pt x="6296" y="881"/>
                    <a:pt x="5742" y="2284"/>
                  </a:cubicBezTo>
                  <a:cubicBezTo>
                    <a:pt x="5122" y="3817"/>
                    <a:pt x="3817" y="6231"/>
                    <a:pt x="1110" y="8906"/>
                  </a:cubicBezTo>
                  <a:cubicBezTo>
                    <a:pt x="392" y="9591"/>
                    <a:pt x="1" y="10536"/>
                    <a:pt x="1" y="11548"/>
                  </a:cubicBezTo>
                  <a:cubicBezTo>
                    <a:pt x="1" y="12526"/>
                    <a:pt x="392" y="13472"/>
                    <a:pt x="1110" y="14157"/>
                  </a:cubicBezTo>
                  <a:cubicBezTo>
                    <a:pt x="3817" y="16832"/>
                    <a:pt x="5122" y="19246"/>
                    <a:pt x="5742" y="20779"/>
                  </a:cubicBezTo>
                  <a:cubicBezTo>
                    <a:pt x="6296" y="22182"/>
                    <a:pt x="7666" y="23063"/>
                    <a:pt x="9167" y="23063"/>
                  </a:cubicBezTo>
                  <a:cubicBezTo>
                    <a:pt x="10667" y="23063"/>
                    <a:pt x="12005" y="22182"/>
                    <a:pt x="12592" y="20779"/>
                  </a:cubicBezTo>
                  <a:cubicBezTo>
                    <a:pt x="13212" y="19246"/>
                    <a:pt x="14516" y="16832"/>
                    <a:pt x="17224" y="14157"/>
                  </a:cubicBezTo>
                  <a:cubicBezTo>
                    <a:pt x="17941" y="13472"/>
                    <a:pt x="18333" y="12526"/>
                    <a:pt x="18333" y="11548"/>
                  </a:cubicBezTo>
                  <a:cubicBezTo>
                    <a:pt x="18333" y="10536"/>
                    <a:pt x="17941" y="9623"/>
                    <a:pt x="17224" y="8906"/>
                  </a:cubicBezTo>
                  <a:cubicBezTo>
                    <a:pt x="14516" y="6231"/>
                    <a:pt x="13212" y="3817"/>
                    <a:pt x="12592" y="2284"/>
                  </a:cubicBezTo>
                  <a:cubicBezTo>
                    <a:pt x="12005" y="881"/>
                    <a:pt x="10667" y="0"/>
                    <a:pt x="9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122"/>
            <p:cNvSpPr/>
            <p:nvPr/>
          </p:nvSpPr>
          <p:spPr>
            <a:xfrm>
              <a:off x="5828350" y="1684800"/>
              <a:ext cx="457500" cy="577400"/>
            </a:xfrm>
            <a:custGeom>
              <a:avLst/>
              <a:gdLst/>
              <a:ahLst/>
              <a:cxnLst/>
              <a:rect l="l" t="t" r="r" b="b"/>
              <a:pathLst>
                <a:path w="18300" h="23096" extrusionOk="0">
                  <a:moveTo>
                    <a:pt x="9134" y="8775"/>
                  </a:moveTo>
                  <a:cubicBezTo>
                    <a:pt x="9754" y="9656"/>
                    <a:pt x="10439" y="10569"/>
                    <a:pt x="11287" y="11548"/>
                  </a:cubicBezTo>
                  <a:cubicBezTo>
                    <a:pt x="10439" y="12527"/>
                    <a:pt x="9754" y="13440"/>
                    <a:pt x="9134" y="14321"/>
                  </a:cubicBezTo>
                  <a:cubicBezTo>
                    <a:pt x="8547" y="13440"/>
                    <a:pt x="7862" y="12527"/>
                    <a:pt x="7013" y="11548"/>
                  </a:cubicBezTo>
                  <a:cubicBezTo>
                    <a:pt x="7862" y="10569"/>
                    <a:pt x="8547" y="9656"/>
                    <a:pt x="9134" y="8775"/>
                  </a:cubicBezTo>
                  <a:close/>
                  <a:moveTo>
                    <a:pt x="9134" y="1"/>
                  </a:moveTo>
                  <a:cubicBezTo>
                    <a:pt x="7633" y="1"/>
                    <a:pt x="6296" y="914"/>
                    <a:pt x="5709" y="2317"/>
                  </a:cubicBezTo>
                  <a:cubicBezTo>
                    <a:pt x="5089" y="3850"/>
                    <a:pt x="3784" y="6231"/>
                    <a:pt x="1077" y="8906"/>
                  </a:cubicBezTo>
                  <a:cubicBezTo>
                    <a:pt x="392" y="9624"/>
                    <a:pt x="0" y="10537"/>
                    <a:pt x="0" y="11548"/>
                  </a:cubicBezTo>
                  <a:cubicBezTo>
                    <a:pt x="0" y="12527"/>
                    <a:pt x="392" y="13473"/>
                    <a:pt x="1077" y="14158"/>
                  </a:cubicBezTo>
                  <a:cubicBezTo>
                    <a:pt x="3784" y="16865"/>
                    <a:pt x="5089" y="19246"/>
                    <a:pt x="5709" y="20779"/>
                  </a:cubicBezTo>
                  <a:cubicBezTo>
                    <a:pt x="6296" y="22182"/>
                    <a:pt x="7633" y="23096"/>
                    <a:pt x="9134" y="23096"/>
                  </a:cubicBezTo>
                  <a:cubicBezTo>
                    <a:pt x="10667" y="23096"/>
                    <a:pt x="12004" y="22182"/>
                    <a:pt x="12559" y="20779"/>
                  </a:cubicBezTo>
                  <a:cubicBezTo>
                    <a:pt x="13179" y="19246"/>
                    <a:pt x="14516" y="16865"/>
                    <a:pt x="17223" y="14158"/>
                  </a:cubicBezTo>
                  <a:cubicBezTo>
                    <a:pt x="17908" y="13473"/>
                    <a:pt x="18300" y="12527"/>
                    <a:pt x="18300" y="11548"/>
                  </a:cubicBezTo>
                  <a:cubicBezTo>
                    <a:pt x="18300" y="10537"/>
                    <a:pt x="17908" y="9624"/>
                    <a:pt x="17223" y="8906"/>
                  </a:cubicBezTo>
                  <a:cubicBezTo>
                    <a:pt x="14516" y="6231"/>
                    <a:pt x="13179" y="3850"/>
                    <a:pt x="12559" y="2317"/>
                  </a:cubicBezTo>
                  <a:cubicBezTo>
                    <a:pt x="12004" y="914"/>
                    <a:pt x="10667" y="1"/>
                    <a:pt x="91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122"/>
            <p:cNvSpPr/>
            <p:nvPr/>
          </p:nvSpPr>
          <p:spPr>
            <a:xfrm>
              <a:off x="5951475" y="2856675"/>
              <a:ext cx="458350" cy="577400"/>
            </a:xfrm>
            <a:custGeom>
              <a:avLst/>
              <a:gdLst/>
              <a:ahLst/>
              <a:cxnLst/>
              <a:rect l="l" t="t" r="r" b="b"/>
              <a:pathLst>
                <a:path w="18334" h="23096" extrusionOk="0">
                  <a:moveTo>
                    <a:pt x="9167" y="8775"/>
                  </a:moveTo>
                  <a:cubicBezTo>
                    <a:pt x="9754" y="9656"/>
                    <a:pt x="10472" y="10569"/>
                    <a:pt x="11320" y="11548"/>
                  </a:cubicBezTo>
                  <a:cubicBezTo>
                    <a:pt x="10472" y="12526"/>
                    <a:pt x="9754" y="13440"/>
                    <a:pt x="9167" y="14321"/>
                  </a:cubicBezTo>
                  <a:cubicBezTo>
                    <a:pt x="8580" y="13440"/>
                    <a:pt x="7862" y="12526"/>
                    <a:pt x="7014" y="11548"/>
                  </a:cubicBezTo>
                  <a:cubicBezTo>
                    <a:pt x="7862" y="10569"/>
                    <a:pt x="8580" y="9656"/>
                    <a:pt x="9167" y="8775"/>
                  </a:cubicBezTo>
                  <a:close/>
                  <a:moveTo>
                    <a:pt x="9167" y="0"/>
                  </a:moveTo>
                  <a:cubicBezTo>
                    <a:pt x="7666" y="0"/>
                    <a:pt x="6329" y="914"/>
                    <a:pt x="5742" y="2316"/>
                  </a:cubicBezTo>
                  <a:cubicBezTo>
                    <a:pt x="5122" y="3850"/>
                    <a:pt x="3817" y="6231"/>
                    <a:pt x="1110" y="8906"/>
                  </a:cubicBezTo>
                  <a:cubicBezTo>
                    <a:pt x="392" y="9623"/>
                    <a:pt x="1" y="10537"/>
                    <a:pt x="1" y="11548"/>
                  </a:cubicBezTo>
                  <a:cubicBezTo>
                    <a:pt x="1" y="12526"/>
                    <a:pt x="392" y="13472"/>
                    <a:pt x="1110" y="14157"/>
                  </a:cubicBezTo>
                  <a:cubicBezTo>
                    <a:pt x="3817" y="16865"/>
                    <a:pt x="5122" y="19246"/>
                    <a:pt x="5742" y="20779"/>
                  </a:cubicBezTo>
                  <a:cubicBezTo>
                    <a:pt x="6329" y="22182"/>
                    <a:pt x="7666" y="23095"/>
                    <a:pt x="9167" y="23095"/>
                  </a:cubicBezTo>
                  <a:cubicBezTo>
                    <a:pt x="10700" y="23095"/>
                    <a:pt x="12037" y="22182"/>
                    <a:pt x="12592" y="20779"/>
                  </a:cubicBezTo>
                  <a:cubicBezTo>
                    <a:pt x="13212" y="19246"/>
                    <a:pt x="14517" y="16865"/>
                    <a:pt x="17224" y="14157"/>
                  </a:cubicBezTo>
                  <a:cubicBezTo>
                    <a:pt x="17942" y="13472"/>
                    <a:pt x="18333" y="12526"/>
                    <a:pt x="18333" y="11548"/>
                  </a:cubicBezTo>
                  <a:cubicBezTo>
                    <a:pt x="18333" y="10537"/>
                    <a:pt x="17942" y="9623"/>
                    <a:pt x="17224" y="8906"/>
                  </a:cubicBezTo>
                  <a:cubicBezTo>
                    <a:pt x="14517" y="6231"/>
                    <a:pt x="13212" y="3850"/>
                    <a:pt x="12592" y="2316"/>
                  </a:cubicBezTo>
                  <a:cubicBezTo>
                    <a:pt x="12037" y="914"/>
                    <a:pt x="10700" y="0"/>
                    <a:pt x="9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122"/>
            <p:cNvSpPr/>
            <p:nvPr/>
          </p:nvSpPr>
          <p:spPr>
            <a:xfrm>
              <a:off x="5594300" y="3917625"/>
              <a:ext cx="457500" cy="577400"/>
            </a:xfrm>
            <a:custGeom>
              <a:avLst/>
              <a:gdLst/>
              <a:ahLst/>
              <a:cxnLst/>
              <a:rect l="l" t="t" r="r" b="b"/>
              <a:pathLst>
                <a:path w="18300" h="23096" extrusionOk="0">
                  <a:moveTo>
                    <a:pt x="9134" y="8776"/>
                  </a:moveTo>
                  <a:cubicBezTo>
                    <a:pt x="9754" y="9656"/>
                    <a:pt x="10439" y="10570"/>
                    <a:pt x="11287" y="11548"/>
                  </a:cubicBezTo>
                  <a:cubicBezTo>
                    <a:pt x="10439" y="12527"/>
                    <a:pt x="9754" y="13440"/>
                    <a:pt x="9134" y="14321"/>
                  </a:cubicBezTo>
                  <a:cubicBezTo>
                    <a:pt x="8547" y="13440"/>
                    <a:pt x="7862" y="12527"/>
                    <a:pt x="7014" y="11548"/>
                  </a:cubicBezTo>
                  <a:cubicBezTo>
                    <a:pt x="7862" y="10570"/>
                    <a:pt x="8547" y="9656"/>
                    <a:pt x="9134" y="8776"/>
                  </a:cubicBezTo>
                  <a:close/>
                  <a:moveTo>
                    <a:pt x="9134" y="1"/>
                  </a:moveTo>
                  <a:cubicBezTo>
                    <a:pt x="7633" y="1"/>
                    <a:pt x="6296" y="914"/>
                    <a:pt x="5741" y="2317"/>
                  </a:cubicBezTo>
                  <a:cubicBezTo>
                    <a:pt x="5089" y="3850"/>
                    <a:pt x="3784" y="6231"/>
                    <a:pt x="1077" y="8939"/>
                  </a:cubicBezTo>
                  <a:cubicBezTo>
                    <a:pt x="392" y="9624"/>
                    <a:pt x="0" y="10570"/>
                    <a:pt x="0" y="11548"/>
                  </a:cubicBezTo>
                  <a:cubicBezTo>
                    <a:pt x="0" y="12559"/>
                    <a:pt x="392" y="13473"/>
                    <a:pt x="1077" y="14190"/>
                  </a:cubicBezTo>
                  <a:cubicBezTo>
                    <a:pt x="3784" y="16865"/>
                    <a:pt x="5089" y="19247"/>
                    <a:pt x="5741" y="20780"/>
                  </a:cubicBezTo>
                  <a:cubicBezTo>
                    <a:pt x="6296" y="22182"/>
                    <a:pt x="7633" y="23096"/>
                    <a:pt x="9134" y="23096"/>
                  </a:cubicBezTo>
                  <a:cubicBezTo>
                    <a:pt x="10667" y="23096"/>
                    <a:pt x="12004" y="22182"/>
                    <a:pt x="12559" y="20780"/>
                  </a:cubicBezTo>
                  <a:cubicBezTo>
                    <a:pt x="13179" y="19247"/>
                    <a:pt x="14516" y="16865"/>
                    <a:pt x="17224" y="14190"/>
                  </a:cubicBezTo>
                  <a:cubicBezTo>
                    <a:pt x="17909" y="13473"/>
                    <a:pt x="18300" y="12559"/>
                    <a:pt x="18300" y="11548"/>
                  </a:cubicBezTo>
                  <a:cubicBezTo>
                    <a:pt x="18300" y="10570"/>
                    <a:pt x="17909" y="9624"/>
                    <a:pt x="17224" y="8939"/>
                  </a:cubicBezTo>
                  <a:cubicBezTo>
                    <a:pt x="14516" y="6231"/>
                    <a:pt x="13179" y="3850"/>
                    <a:pt x="12559" y="2317"/>
                  </a:cubicBezTo>
                  <a:cubicBezTo>
                    <a:pt x="12004" y="914"/>
                    <a:pt x="10667" y="1"/>
                    <a:pt x="91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122"/>
            <p:cNvSpPr/>
            <p:nvPr/>
          </p:nvSpPr>
          <p:spPr>
            <a:xfrm>
              <a:off x="4625475" y="4789400"/>
              <a:ext cx="458350" cy="577400"/>
            </a:xfrm>
            <a:custGeom>
              <a:avLst/>
              <a:gdLst/>
              <a:ahLst/>
              <a:cxnLst/>
              <a:rect l="l" t="t" r="r" b="b"/>
              <a:pathLst>
                <a:path w="18334" h="23096" extrusionOk="0">
                  <a:moveTo>
                    <a:pt x="9167" y="8775"/>
                  </a:moveTo>
                  <a:cubicBezTo>
                    <a:pt x="9754" y="9656"/>
                    <a:pt x="10472" y="10569"/>
                    <a:pt x="11320" y="11548"/>
                  </a:cubicBezTo>
                  <a:cubicBezTo>
                    <a:pt x="10472" y="12526"/>
                    <a:pt x="9754" y="13472"/>
                    <a:pt x="9167" y="14353"/>
                  </a:cubicBezTo>
                  <a:cubicBezTo>
                    <a:pt x="8580" y="13472"/>
                    <a:pt x="7862" y="12526"/>
                    <a:pt x="7014" y="11548"/>
                  </a:cubicBezTo>
                  <a:cubicBezTo>
                    <a:pt x="7862" y="10569"/>
                    <a:pt x="8580" y="9656"/>
                    <a:pt x="9167" y="8775"/>
                  </a:cubicBezTo>
                  <a:close/>
                  <a:moveTo>
                    <a:pt x="9167" y="0"/>
                  </a:moveTo>
                  <a:cubicBezTo>
                    <a:pt x="7667" y="0"/>
                    <a:pt x="6329" y="914"/>
                    <a:pt x="5742" y="2316"/>
                  </a:cubicBezTo>
                  <a:cubicBezTo>
                    <a:pt x="5122" y="3850"/>
                    <a:pt x="3817" y="6231"/>
                    <a:pt x="1110" y="8938"/>
                  </a:cubicBezTo>
                  <a:cubicBezTo>
                    <a:pt x="392" y="9623"/>
                    <a:pt x="1" y="10569"/>
                    <a:pt x="1" y="11548"/>
                  </a:cubicBezTo>
                  <a:cubicBezTo>
                    <a:pt x="1" y="12559"/>
                    <a:pt x="392" y="13472"/>
                    <a:pt x="1110" y="14190"/>
                  </a:cubicBezTo>
                  <a:cubicBezTo>
                    <a:pt x="3817" y="16865"/>
                    <a:pt x="5122" y="19246"/>
                    <a:pt x="5742" y="20779"/>
                  </a:cubicBezTo>
                  <a:cubicBezTo>
                    <a:pt x="6329" y="22182"/>
                    <a:pt x="7667" y="23095"/>
                    <a:pt x="9167" y="23095"/>
                  </a:cubicBezTo>
                  <a:cubicBezTo>
                    <a:pt x="10700" y="23095"/>
                    <a:pt x="12038" y="22182"/>
                    <a:pt x="12592" y="20779"/>
                  </a:cubicBezTo>
                  <a:cubicBezTo>
                    <a:pt x="13212" y="19246"/>
                    <a:pt x="14517" y="16865"/>
                    <a:pt x="17224" y="14190"/>
                  </a:cubicBezTo>
                  <a:cubicBezTo>
                    <a:pt x="17942" y="13472"/>
                    <a:pt x="18333" y="12559"/>
                    <a:pt x="18333" y="11548"/>
                  </a:cubicBezTo>
                  <a:cubicBezTo>
                    <a:pt x="18333" y="10569"/>
                    <a:pt x="17942" y="9623"/>
                    <a:pt x="17224" y="8938"/>
                  </a:cubicBezTo>
                  <a:cubicBezTo>
                    <a:pt x="14517" y="6231"/>
                    <a:pt x="13212" y="3850"/>
                    <a:pt x="12592" y="2316"/>
                  </a:cubicBezTo>
                  <a:cubicBezTo>
                    <a:pt x="12038" y="914"/>
                    <a:pt x="10700" y="0"/>
                    <a:pt x="9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122"/>
            <p:cNvSpPr/>
            <p:nvPr/>
          </p:nvSpPr>
          <p:spPr>
            <a:xfrm>
              <a:off x="2052600" y="709475"/>
              <a:ext cx="458325" cy="576575"/>
            </a:xfrm>
            <a:custGeom>
              <a:avLst/>
              <a:gdLst/>
              <a:ahLst/>
              <a:cxnLst/>
              <a:rect l="l" t="t" r="r" b="b"/>
              <a:pathLst>
                <a:path w="18333" h="23063" extrusionOk="0">
                  <a:moveTo>
                    <a:pt x="9166" y="8742"/>
                  </a:moveTo>
                  <a:cubicBezTo>
                    <a:pt x="9754" y="9623"/>
                    <a:pt x="10471" y="10569"/>
                    <a:pt x="11319" y="11548"/>
                  </a:cubicBezTo>
                  <a:cubicBezTo>
                    <a:pt x="10471" y="12494"/>
                    <a:pt x="9754" y="13440"/>
                    <a:pt x="9166" y="14320"/>
                  </a:cubicBezTo>
                  <a:cubicBezTo>
                    <a:pt x="8579" y="13440"/>
                    <a:pt x="7862" y="12494"/>
                    <a:pt x="7013" y="11548"/>
                  </a:cubicBezTo>
                  <a:cubicBezTo>
                    <a:pt x="7862" y="10569"/>
                    <a:pt x="8579" y="9623"/>
                    <a:pt x="9166" y="8742"/>
                  </a:cubicBezTo>
                  <a:close/>
                  <a:moveTo>
                    <a:pt x="9166" y="0"/>
                  </a:moveTo>
                  <a:cubicBezTo>
                    <a:pt x="7666" y="0"/>
                    <a:pt x="6328" y="881"/>
                    <a:pt x="5741" y="2284"/>
                  </a:cubicBezTo>
                  <a:cubicBezTo>
                    <a:pt x="5122" y="3817"/>
                    <a:pt x="3817" y="6231"/>
                    <a:pt x="1109" y="8906"/>
                  </a:cubicBezTo>
                  <a:cubicBezTo>
                    <a:pt x="392" y="9623"/>
                    <a:pt x="0" y="10536"/>
                    <a:pt x="0" y="11548"/>
                  </a:cubicBezTo>
                  <a:cubicBezTo>
                    <a:pt x="0" y="12526"/>
                    <a:pt x="392" y="13472"/>
                    <a:pt x="1109" y="14157"/>
                  </a:cubicBezTo>
                  <a:cubicBezTo>
                    <a:pt x="3817" y="16832"/>
                    <a:pt x="5122" y="19246"/>
                    <a:pt x="5741" y="20779"/>
                  </a:cubicBezTo>
                  <a:cubicBezTo>
                    <a:pt x="6328" y="22182"/>
                    <a:pt x="7666" y="23063"/>
                    <a:pt x="9166" y="23063"/>
                  </a:cubicBezTo>
                  <a:cubicBezTo>
                    <a:pt x="10667" y="23063"/>
                    <a:pt x="12037" y="22182"/>
                    <a:pt x="12591" y="20779"/>
                  </a:cubicBezTo>
                  <a:cubicBezTo>
                    <a:pt x="13211" y="19246"/>
                    <a:pt x="14516" y="16832"/>
                    <a:pt x="17223" y="14157"/>
                  </a:cubicBezTo>
                  <a:cubicBezTo>
                    <a:pt x="17941" y="13472"/>
                    <a:pt x="18333" y="12526"/>
                    <a:pt x="18333" y="11548"/>
                  </a:cubicBezTo>
                  <a:cubicBezTo>
                    <a:pt x="18333" y="10536"/>
                    <a:pt x="17941" y="9591"/>
                    <a:pt x="17223" y="8906"/>
                  </a:cubicBezTo>
                  <a:cubicBezTo>
                    <a:pt x="14516" y="6231"/>
                    <a:pt x="13211" y="3817"/>
                    <a:pt x="12591" y="2284"/>
                  </a:cubicBezTo>
                  <a:cubicBezTo>
                    <a:pt x="12037" y="881"/>
                    <a:pt x="10667" y="0"/>
                    <a:pt x="91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122"/>
            <p:cNvSpPr/>
            <p:nvPr/>
          </p:nvSpPr>
          <p:spPr>
            <a:xfrm>
              <a:off x="1314575" y="1684800"/>
              <a:ext cx="457500" cy="577400"/>
            </a:xfrm>
            <a:custGeom>
              <a:avLst/>
              <a:gdLst/>
              <a:ahLst/>
              <a:cxnLst/>
              <a:rect l="l" t="t" r="r" b="b"/>
              <a:pathLst>
                <a:path w="18300" h="23096" extrusionOk="0">
                  <a:moveTo>
                    <a:pt x="9166" y="8775"/>
                  </a:moveTo>
                  <a:cubicBezTo>
                    <a:pt x="9754" y="9656"/>
                    <a:pt x="10439" y="10569"/>
                    <a:pt x="11287" y="11548"/>
                  </a:cubicBezTo>
                  <a:cubicBezTo>
                    <a:pt x="10439" y="12527"/>
                    <a:pt x="9754" y="13440"/>
                    <a:pt x="9166" y="14321"/>
                  </a:cubicBezTo>
                  <a:cubicBezTo>
                    <a:pt x="8547" y="13440"/>
                    <a:pt x="7862" y="12527"/>
                    <a:pt x="7013" y="11548"/>
                  </a:cubicBezTo>
                  <a:cubicBezTo>
                    <a:pt x="7862" y="10569"/>
                    <a:pt x="8547" y="9656"/>
                    <a:pt x="9166" y="8775"/>
                  </a:cubicBezTo>
                  <a:close/>
                  <a:moveTo>
                    <a:pt x="9166" y="1"/>
                  </a:moveTo>
                  <a:cubicBezTo>
                    <a:pt x="7633" y="1"/>
                    <a:pt x="6296" y="914"/>
                    <a:pt x="5741" y="2317"/>
                  </a:cubicBezTo>
                  <a:cubicBezTo>
                    <a:pt x="5122" y="3850"/>
                    <a:pt x="3784" y="6231"/>
                    <a:pt x="1077" y="8906"/>
                  </a:cubicBezTo>
                  <a:cubicBezTo>
                    <a:pt x="392" y="9624"/>
                    <a:pt x="0" y="10537"/>
                    <a:pt x="0" y="11548"/>
                  </a:cubicBezTo>
                  <a:cubicBezTo>
                    <a:pt x="0" y="12527"/>
                    <a:pt x="392" y="13473"/>
                    <a:pt x="1077" y="14158"/>
                  </a:cubicBezTo>
                  <a:cubicBezTo>
                    <a:pt x="3784" y="16865"/>
                    <a:pt x="5122" y="19246"/>
                    <a:pt x="5741" y="20779"/>
                  </a:cubicBezTo>
                  <a:cubicBezTo>
                    <a:pt x="6296" y="22182"/>
                    <a:pt x="7633" y="23096"/>
                    <a:pt x="9166" y="23096"/>
                  </a:cubicBezTo>
                  <a:cubicBezTo>
                    <a:pt x="10667" y="23096"/>
                    <a:pt x="12004" y="22182"/>
                    <a:pt x="12591" y="20779"/>
                  </a:cubicBezTo>
                  <a:cubicBezTo>
                    <a:pt x="13211" y="19246"/>
                    <a:pt x="14516" y="16865"/>
                    <a:pt x="17224" y="14158"/>
                  </a:cubicBezTo>
                  <a:cubicBezTo>
                    <a:pt x="17909" y="13473"/>
                    <a:pt x="18300" y="12527"/>
                    <a:pt x="18300" y="11548"/>
                  </a:cubicBezTo>
                  <a:cubicBezTo>
                    <a:pt x="18300" y="10537"/>
                    <a:pt x="17909" y="9624"/>
                    <a:pt x="17224" y="8906"/>
                  </a:cubicBezTo>
                  <a:cubicBezTo>
                    <a:pt x="14516" y="6231"/>
                    <a:pt x="13211" y="3850"/>
                    <a:pt x="12591" y="2317"/>
                  </a:cubicBezTo>
                  <a:cubicBezTo>
                    <a:pt x="12004" y="914"/>
                    <a:pt x="10667" y="1"/>
                    <a:pt x="9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122"/>
            <p:cNvSpPr/>
            <p:nvPr/>
          </p:nvSpPr>
          <p:spPr>
            <a:xfrm>
              <a:off x="1190625" y="2856675"/>
              <a:ext cx="458325" cy="577400"/>
            </a:xfrm>
            <a:custGeom>
              <a:avLst/>
              <a:gdLst/>
              <a:ahLst/>
              <a:cxnLst/>
              <a:rect l="l" t="t" r="r" b="b"/>
              <a:pathLst>
                <a:path w="18333" h="23096" extrusionOk="0">
                  <a:moveTo>
                    <a:pt x="9166" y="8775"/>
                  </a:moveTo>
                  <a:cubicBezTo>
                    <a:pt x="9753" y="9656"/>
                    <a:pt x="10471" y="10569"/>
                    <a:pt x="11319" y="11548"/>
                  </a:cubicBezTo>
                  <a:cubicBezTo>
                    <a:pt x="10471" y="12526"/>
                    <a:pt x="9753" y="13440"/>
                    <a:pt x="9166" y="14321"/>
                  </a:cubicBezTo>
                  <a:cubicBezTo>
                    <a:pt x="8579" y="13440"/>
                    <a:pt x="7861" y="12526"/>
                    <a:pt x="7013" y="11548"/>
                  </a:cubicBezTo>
                  <a:cubicBezTo>
                    <a:pt x="7861" y="10569"/>
                    <a:pt x="8579" y="9656"/>
                    <a:pt x="9166" y="8775"/>
                  </a:cubicBezTo>
                  <a:close/>
                  <a:moveTo>
                    <a:pt x="9166" y="0"/>
                  </a:moveTo>
                  <a:cubicBezTo>
                    <a:pt x="7633" y="0"/>
                    <a:pt x="6296" y="914"/>
                    <a:pt x="5741" y="2316"/>
                  </a:cubicBezTo>
                  <a:cubicBezTo>
                    <a:pt x="5121" y="3850"/>
                    <a:pt x="3817" y="6231"/>
                    <a:pt x="1109" y="8906"/>
                  </a:cubicBezTo>
                  <a:cubicBezTo>
                    <a:pt x="391" y="9623"/>
                    <a:pt x="0" y="10537"/>
                    <a:pt x="0" y="11548"/>
                  </a:cubicBezTo>
                  <a:cubicBezTo>
                    <a:pt x="0" y="12526"/>
                    <a:pt x="391" y="13472"/>
                    <a:pt x="1109" y="14157"/>
                  </a:cubicBezTo>
                  <a:cubicBezTo>
                    <a:pt x="3817" y="16865"/>
                    <a:pt x="5121" y="19246"/>
                    <a:pt x="5741" y="20779"/>
                  </a:cubicBezTo>
                  <a:cubicBezTo>
                    <a:pt x="6296" y="22182"/>
                    <a:pt x="7633" y="23095"/>
                    <a:pt x="9166" y="23095"/>
                  </a:cubicBezTo>
                  <a:cubicBezTo>
                    <a:pt x="10667" y="23095"/>
                    <a:pt x="12004" y="22182"/>
                    <a:pt x="12591" y="20779"/>
                  </a:cubicBezTo>
                  <a:cubicBezTo>
                    <a:pt x="13211" y="19246"/>
                    <a:pt x="14516" y="16865"/>
                    <a:pt x="17223" y="14157"/>
                  </a:cubicBezTo>
                  <a:cubicBezTo>
                    <a:pt x="17941" y="13472"/>
                    <a:pt x="18332" y="12526"/>
                    <a:pt x="18332" y="11548"/>
                  </a:cubicBezTo>
                  <a:cubicBezTo>
                    <a:pt x="18332" y="10537"/>
                    <a:pt x="17941" y="9623"/>
                    <a:pt x="17223" y="8906"/>
                  </a:cubicBezTo>
                  <a:cubicBezTo>
                    <a:pt x="14516" y="6231"/>
                    <a:pt x="13211" y="3850"/>
                    <a:pt x="12591" y="2316"/>
                  </a:cubicBezTo>
                  <a:cubicBezTo>
                    <a:pt x="12004" y="914"/>
                    <a:pt x="10667" y="0"/>
                    <a:pt x="91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122"/>
            <p:cNvSpPr/>
            <p:nvPr/>
          </p:nvSpPr>
          <p:spPr>
            <a:xfrm>
              <a:off x="1548625" y="3917625"/>
              <a:ext cx="457500" cy="577400"/>
            </a:xfrm>
            <a:custGeom>
              <a:avLst/>
              <a:gdLst/>
              <a:ahLst/>
              <a:cxnLst/>
              <a:rect l="l" t="t" r="r" b="b"/>
              <a:pathLst>
                <a:path w="18300" h="23096" extrusionOk="0">
                  <a:moveTo>
                    <a:pt x="9166" y="8776"/>
                  </a:moveTo>
                  <a:cubicBezTo>
                    <a:pt x="9753" y="9656"/>
                    <a:pt x="10438" y="10570"/>
                    <a:pt x="11287" y="11548"/>
                  </a:cubicBezTo>
                  <a:cubicBezTo>
                    <a:pt x="10438" y="12527"/>
                    <a:pt x="9753" y="13440"/>
                    <a:pt x="9166" y="14321"/>
                  </a:cubicBezTo>
                  <a:cubicBezTo>
                    <a:pt x="8547" y="13440"/>
                    <a:pt x="7862" y="12527"/>
                    <a:pt x="7013" y="11548"/>
                  </a:cubicBezTo>
                  <a:cubicBezTo>
                    <a:pt x="7862" y="10570"/>
                    <a:pt x="8547" y="9656"/>
                    <a:pt x="9166" y="8776"/>
                  </a:cubicBezTo>
                  <a:close/>
                  <a:moveTo>
                    <a:pt x="9166" y="1"/>
                  </a:moveTo>
                  <a:cubicBezTo>
                    <a:pt x="7633" y="1"/>
                    <a:pt x="6296" y="914"/>
                    <a:pt x="5741" y="2317"/>
                  </a:cubicBezTo>
                  <a:cubicBezTo>
                    <a:pt x="5121" y="3850"/>
                    <a:pt x="3784" y="6231"/>
                    <a:pt x="1077" y="8939"/>
                  </a:cubicBezTo>
                  <a:cubicBezTo>
                    <a:pt x="392" y="9624"/>
                    <a:pt x="0" y="10570"/>
                    <a:pt x="0" y="11548"/>
                  </a:cubicBezTo>
                  <a:cubicBezTo>
                    <a:pt x="0" y="12559"/>
                    <a:pt x="392" y="13473"/>
                    <a:pt x="1077" y="14190"/>
                  </a:cubicBezTo>
                  <a:cubicBezTo>
                    <a:pt x="3784" y="16865"/>
                    <a:pt x="5121" y="19247"/>
                    <a:pt x="5741" y="20780"/>
                  </a:cubicBezTo>
                  <a:cubicBezTo>
                    <a:pt x="6296" y="22182"/>
                    <a:pt x="7633" y="23096"/>
                    <a:pt x="9166" y="23096"/>
                  </a:cubicBezTo>
                  <a:cubicBezTo>
                    <a:pt x="10667" y="23096"/>
                    <a:pt x="12004" y="22182"/>
                    <a:pt x="12591" y="20780"/>
                  </a:cubicBezTo>
                  <a:cubicBezTo>
                    <a:pt x="13211" y="19247"/>
                    <a:pt x="14516" y="16865"/>
                    <a:pt x="17223" y="14190"/>
                  </a:cubicBezTo>
                  <a:cubicBezTo>
                    <a:pt x="17908" y="13473"/>
                    <a:pt x="18300" y="12559"/>
                    <a:pt x="18300" y="11548"/>
                  </a:cubicBezTo>
                  <a:cubicBezTo>
                    <a:pt x="18300" y="10570"/>
                    <a:pt x="17908" y="9624"/>
                    <a:pt x="17223" y="8939"/>
                  </a:cubicBezTo>
                  <a:cubicBezTo>
                    <a:pt x="14516" y="6231"/>
                    <a:pt x="13211" y="3850"/>
                    <a:pt x="12591" y="2317"/>
                  </a:cubicBezTo>
                  <a:cubicBezTo>
                    <a:pt x="12004" y="914"/>
                    <a:pt x="10667" y="1"/>
                    <a:pt x="9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122"/>
            <p:cNvSpPr/>
            <p:nvPr/>
          </p:nvSpPr>
          <p:spPr>
            <a:xfrm>
              <a:off x="2516600" y="4789400"/>
              <a:ext cx="458350" cy="577400"/>
            </a:xfrm>
            <a:custGeom>
              <a:avLst/>
              <a:gdLst/>
              <a:ahLst/>
              <a:cxnLst/>
              <a:rect l="l" t="t" r="r" b="b"/>
              <a:pathLst>
                <a:path w="18334" h="23096" extrusionOk="0">
                  <a:moveTo>
                    <a:pt x="9167" y="8775"/>
                  </a:moveTo>
                  <a:cubicBezTo>
                    <a:pt x="9754" y="9656"/>
                    <a:pt x="10472" y="10569"/>
                    <a:pt x="11320" y="11548"/>
                  </a:cubicBezTo>
                  <a:cubicBezTo>
                    <a:pt x="10472" y="12526"/>
                    <a:pt x="9754" y="13472"/>
                    <a:pt x="9167" y="14353"/>
                  </a:cubicBezTo>
                  <a:cubicBezTo>
                    <a:pt x="8580" y="13472"/>
                    <a:pt x="7862" y="12526"/>
                    <a:pt x="7014" y="11548"/>
                  </a:cubicBezTo>
                  <a:cubicBezTo>
                    <a:pt x="7862" y="10569"/>
                    <a:pt x="8580" y="9656"/>
                    <a:pt x="9167" y="8775"/>
                  </a:cubicBezTo>
                  <a:close/>
                  <a:moveTo>
                    <a:pt x="9167" y="0"/>
                  </a:moveTo>
                  <a:cubicBezTo>
                    <a:pt x="7634" y="0"/>
                    <a:pt x="6297" y="914"/>
                    <a:pt x="5742" y="2316"/>
                  </a:cubicBezTo>
                  <a:cubicBezTo>
                    <a:pt x="5122" y="3850"/>
                    <a:pt x="3817" y="6231"/>
                    <a:pt x="1110" y="8938"/>
                  </a:cubicBezTo>
                  <a:cubicBezTo>
                    <a:pt x="392" y="9623"/>
                    <a:pt x="1" y="10569"/>
                    <a:pt x="1" y="11548"/>
                  </a:cubicBezTo>
                  <a:cubicBezTo>
                    <a:pt x="1" y="12559"/>
                    <a:pt x="392" y="13472"/>
                    <a:pt x="1110" y="14190"/>
                  </a:cubicBezTo>
                  <a:cubicBezTo>
                    <a:pt x="3817" y="16865"/>
                    <a:pt x="5122" y="19246"/>
                    <a:pt x="5742" y="20779"/>
                  </a:cubicBezTo>
                  <a:cubicBezTo>
                    <a:pt x="6297" y="22182"/>
                    <a:pt x="7634" y="23095"/>
                    <a:pt x="9167" y="23095"/>
                  </a:cubicBezTo>
                  <a:cubicBezTo>
                    <a:pt x="10668" y="23095"/>
                    <a:pt x="12005" y="22182"/>
                    <a:pt x="12592" y="20779"/>
                  </a:cubicBezTo>
                  <a:cubicBezTo>
                    <a:pt x="13212" y="19246"/>
                    <a:pt x="14517" y="16865"/>
                    <a:pt x="17224" y="14190"/>
                  </a:cubicBezTo>
                  <a:cubicBezTo>
                    <a:pt x="17942" y="13472"/>
                    <a:pt x="18333" y="12559"/>
                    <a:pt x="18333" y="11548"/>
                  </a:cubicBezTo>
                  <a:cubicBezTo>
                    <a:pt x="18333" y="10569"/>
                    <a:pt x="17942" y="9623"/>
                    <a:pt x="17224" y="8938"/>
                  </a:cubicBezTo>
                  <a:cubicBezTo>
                    <a:pt x="14517" y="6231"/>
                    <a:pt x="13212" y="3850"/>
                    <a:pt x="12592" y="2316"/>
                  </a:cubicBezTo>
                  <a:cubicBezTo>
                    <a:pt x="12005" y="914"/>
                    <a:pt x="10668" y="0"/>
                    <a:pt x="9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361" name="Google Shape;5361;p122"/>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122">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122">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122">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Shape 5368"/>
        <p:cNvGrpSpPr/>
        <p:nvPr/>
      </p:nvGrpSpPr>
      <p:grpSpPr>
        <a:xfrm>
          <a:off x="0" y="0"/>
          <a:ext cx="0" cy="0"/>
          <a:chOff x="0" y="0"/>
          <a:chExt cx="0" cy="0"/>
        </a:xfrm>
      </p:grpSpPr>
      <p:sp>
        <p:nvSpPr>
          <p:cNvPr id="5369" name="Google Shape;5369;p123"/>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HOW TO PLAN THE FESTIVITIES</a:t>
            </a:r>
            <a:endParaRPr/>
          </a:p>
        </p:txBody>
      </p:sp>
      <p:sp>
        <p:nvSpPr>
          <p:cNvPr id="5370" name="Google Shape;5370;p123"/>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123">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123">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123">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123"/>
          <p:cNvSpPr/>
          <p:nvPr/>
        </p:nvSpPr>
        <p:spPr>
          <a:xfrm>
            <a:off x="2618498" y="1326050"/>
            <a:ext cx="3906900" cy="5100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800">
                <a:solidFill>
                  <a:schemeClr val="lt2"/>
                </a:solidFill>
                <a:latin typeface="Abril Fatface"/>
                <a:ea typeface="Abril Fatface"/>
                <a:cs typeface="Abril Fatface"/>
                <a:sym typeface="Abril Fatface"/>
              </a:rPr>
              <a:t>THE FESTIVITIES</a:t>
            </a:r>
            <a:endParaRPr>
              <a:solidFill>
                <a:schemeClr val="accent2"/>
              </a:solidFill>
            </a:endParaRPr>
          </a:p>
        </p:txBody>
      </p:sp>
      <p:sp>
        <p:nvSpPr>
          <p:cNvPr id="5375" name="Google Shape;5375;p123"/>
          <p:cNvSpPr/>
          <p:nvPr/>
        </p:nvSpPr>
        <p:spPr>
          <a:xfrm>
            <a:off x="2740408" y="2134330"/>
            <a:ext cx="1634700" cy="5100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100">
                <a:solidFill>
                  <a:schemeClr val="lt2"/>
                </a:solidFill>
                <a:latin typeface="Abril Fatface"/>
                <a:ea typeface="Abril Fatface"/>
                <a:cs typeface="Abril Fatface"/>
                <a:sym typeface="Abril Fatface"/>
              </a:rPr>
              <a:t>DINNER</a:t>
            </a:r>
            <a:endParaRPr sz="2100">
              <a:solidFill>
                <a:schemeClr val="lt2"/>
              </a:solidFill>
              <a:latin typeface="Abril Fatface"/>
              <a:ea typeface="Abril Fatface"/>
              <a:cs typeface="Abril Fatface"/>
              <a:sym typeface="Abril Fatface"/>
            </a:endParaRPr>
          </a:p>
        </p:txBody>
      </p:sp>
      <p:sp>
        <p:nvSpPr>
          <p:cNvPr id="5376" name="Google Shape;5376;p123"/>
          <p:cNvSpPr/>
          <p:nvPr/>
        </p:nvSpPr>
        <p:spPr>
          <a:xfrm>
            <a:off x="711838" y="2134330"/>
            <a:ext cx="1634700" cy="5100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100">
                <a:solidFill>
                  <a:schemeClr val="lt2"/>
                </a:solidFill>
                <a:latin typeface="Abril Fatface"/>
                <a:ea typeface="Abril Fatface"/>
                <a:cs typeface="Abril Fatface"/>
                <a:sym typeface="Abril Fatface"/>
              </a:rPr>
              <a:t>WORSHIP</a:t>
            </a:r>
            <a:endParaRPr sz="2100">
              <a:solidFill>
                <a:schemeClr val="lt2"/>
              </a:solidFill>
              <a:latin typeface="Abril Fatface"/>
              <a:ea typeface="Abril Fatface"/>
              <a:cs typeface="Abril Fatface"/>
              <a:sym typeface="Abril Fatface"/>
            </a:endParaRPr>
          </a:p>
        </p:txBody>
      </p:sp>
      <p:cxnSp>
        <p:nvCxnSpPr>
          <p:cNvPr id="5377" name="Google Shape;5377;p123"/>
          <p:cNvCxnSpPr>
            <a:stCxn id="5374" idx="2"/>
            <a:endCxn id="5375" idx="0"/>
          </p:cNvCxnSpPr>
          <p:nvPr/>
        </p:nvCxnSpPr>
        <p:spPr>
          <a:xfrm rot="5400000">
            <a:off x="3915698" y="1478000"/>
            <a:ext cx="298200" cy="1014300"/>
          </a:xfrm>
          <a:prstGeom prst="bentConnector3">
            <a:avLst>
              <a:gd name="adj1" fmla="val 50013"/>
            </a:avLst>
          </a:prstGeom>
          <a:noFill/>
          <a:ln w="19050" cap="flat" cmpd="sng">
            <a:solidFill>
              <a:schemeClr val="dk1"/>
            </a:solidFill>
            <a:prstDash val="solid"/>
            <a:round/>
            <a:headEnd type="none" w="sm" len="sm"/>
            <a:tailEnd type="none" w="sm" len="sm"/>
          </a:ln>
        </p:spPr>
      </p:cxnSp>
      <p:cxnSp>
        <p:nvCxnSpPr>
          <p:cNvPr id="5378" name="Google Shape;5378;p123"/>
          <p:cNvCxnSpPr>
            <a:stCxn id="5376" idx="0"/>
            <a:endCxn id="5374" idx="2"/>
          </p:cNvCxnSpPr>
          <p:nvPr/>
        </p:nvCxnSpPr>
        <p:spPr>
          <a:xfrm rot="-5400000">
            <a:off x="2901538" y="463780"/>
            <a:ext cx="298200" cy="3042900"/>
          </a:xfrm>
          <a:prstGeom prst="bentConnector3">
            <a:avLst>
              <a:gd name="adj1" fmla="val 50013"/>
            </a:avLst>
          </a:prstGeom>
          <a:noFill/>
          <a:ln w="19050" cap="flat" cmpd="sng">
            <a:solidFill>
              <a:schemeClr val="dk1"/>
            </a:solidFill>
            <a:prstDash val="solid"/>
            <a:round/>
            <a:headEnd type="none" w="sm" len="sm"/>
            <a:tailEnd type="none" w="sm" len="sm"/>
          </a:ln>
        </p:spPr>
      </p:cxnSp>
      <p:sp>
        <p:nvSpPr>
          <p:cNvPr id="5379" name="Google Shape;5379;p123"/>
          <p:cNvSpPr/>
          <p:nvPr/>
        </p:nvSpPr>
        <p:spPr>
          <a:xfrm>
            <a:off x="4768986" y="2134330"/>
            <a:ext cx="1634700" cy="5100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100">
                <a:solidFill>
                  <a:schemeClr val="lt2"/>
                </a:solidFill>
                <a:latin typeface="Abril Fatface"/>
                <a:ea typeface="Abril Fatface"/>
                <a:cs typeface="Abril Fatface"/>
                <a:sym typeface="Abril Fatface"/>
              </a:rPr>
              <a:t>PETARDS</a:t>
            </a:r>
            <a:endParaRPr sz="2100">
              <a:solidFill>
                <a:schemeClr val="lt2"/>
              </a:solidFill>
              <a:latin typeface="Abril Fatface"/>
              <a:ea typeface="Abril Fatface"/>
              <a:cs typeface="Abril Fatface"/>
              <a:sym typeface="Abril Fatface"/>
            </a:endParaRPr>
          </a:p>
        </p:txBody>
      </p:sp>
      <p:sp>
        <p:nvSpPr>
          <p:cNvPr id="5380" name="Google Shape;5380;p123"/>
          <p:cNvSpPr/>
          <p:nvPr/>
        </p:nvSpPr>
        <p:spPr>
          <a:xfrm>
            <a:off x="6797564" y="2134330"/>
            <a:ext cx="1634700" cy="5100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100">
                <a:solidFill>
                  <a:schemeClr val="lt2"/>
                </a:solidFill>
                <a:latin typeface="Abril Fatface"/>
                <a:ea typeface="Abril Fatface"/>
                <a:cs typeface="Abril Fatface"/>
                <a:sym typeface="Abril Fatface"/>
              </a:rPr>
              <a:t>DANCES</a:t>
            </a:r>
            <a:endParaRPr sz="2100">
              <a:solidFill>
                <a:schemeClr val="lt2"/>
              </a:solidFill>
              <a:latin typeface="Abril Fatface"/>
              <a:ea typeface="Abril Fatface"/>
              <a:cs typeface="Abril Fatface"/>
              <a:sym typeface="Abril Fatface"/>
            </a:endParaRPr>
          </a:p>
        </p:txBody>
      </p:sp>
      <p:cxnSp>
        <p:nvCxnSpPr>
          <p:cNvPr id="5381" name="Google Shape;5381;p123"/>
          <p:cNvCxnSpPr>
            <a:stCxn id="5374" idx="2"/>
            <a:endCxn id="5379" idx="0"/>
          </p:cNvCxnSpPr>
          <p:nvPr/>
        </p:nvCxnSpPr>
        <p:spPr>
          <a:xfrm rot="-5400000" flipH="1">
            <a:off x="4929998" y="1478000"/>
            <a:ext cx="298200" cy="1014300"/>
          </a:xfrm>
          <a:prstGeom prst="bentConnector3">
            <a:avLst>
              <a:gd name="adj1" fmla="val 50013"/>
            </a:avLst>
          </a:prstGeom>
          <a:noFill/>
          <a:ln w="19050" cap="flat" cmpd="sng">
            <a:solidFill>
              <a:schemeClr val="dk1"/>
            </a:solidFill>
            <a:prstDash val="solid"/>
            <a:round/>
            <a:headEnd type="none" w="med" len="med"/>
            <a:tailEnd type="none" w="med" len="med"/>
          </a:ln>
        </p:spPr>
      </p:cxnSp>
      <p:cxnSp>
        <p:nvCxnSpPr>
          <p:cNvPr id="5382" name="Google Shape;5382;p123"/>
          <p:cNvCxnSpPr>
            <a:stCxn id="5374" idx="2"/>
            <a:endCxn id="5380" idx="0"/>
          </p:cNvCxnSpPr>
          <p:nvPr/>
        </p:nvCxnSpPr>
        <p:spPr>
          <a:xfrm rot="-5400000" flipH="1">
            <a:off x="5944298" y="463700"/>
            <a:ext cx="298200" cy="3042900"/>
          </a:xfrm>
          <a:prstGeom prst="bentConnector3">
            <a:avLst>
              <a:gd name="adj1" fmla="val 50013"/>
            </a:avLst>
          </a:prstGeom>
          <a:noFill/>
          <a:ln w="19050" cap="flat" cmpd="sng">
            <a:solidFill>
              <a:schemeClr val="dk1"/>
            </a:solidFill>
            <a:prstDash val="solid"/>
            <a:round/>
            <a:headEnd type="none" w="med" len="med"/>
            <a:tailEnd type="none" w="med" len="med"/>
          </a:ln>
        </p:spPr>
      </p:cxnSp>
      <p:sp>
        <p:nvSpPr>
          <p:cNvPr id="5383" name="Google Shape;5383;p123"/>
          <p:cNvSpPr/>
          <p:nvPr/>
        </p:nvSpPr>
        <p:spPr>
          <a:xfrm>
            <a:off x="2738446" y="2942609"/>
            <a:ext cx="1634700" cy="5100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Roboto"/>
                <a:ea typeface="Roboto"/>
                <a:cs typeface="Roboto"/>
                <a:sym typeface="Roboto"/>
              </a:rPr>
              <a:t>Mars is a very cold planet</a:t>
            </a:r>
            <a:endParaRPr>
              <a:solidFill>
                <a:schemeClr val="dk1"/>
              </a:solidFill>
              <a:latin typeface="Roboto"/>
              <a:ea typeface="Roboto"/>
              <a:cs typeface="Roboto"/>
              <a:sym typeface="Roboto"/>
            </a:endParaRPr>
          </a:p>
        </p:txBody>
      </p:sp>
      <p:sp>
        <p:nvSpPr>
          <p:cNvPr id="5384" name="Google Shape;5384;p123"/>
          <p:cNvSpPr/>
          <p:nvPr/>
        </p:nvSpPr>
        <p:spPr>
          <a:xfrm>
            <a:off x="709875" y="2942609"/>
            <a:ext cx="1634700" cy="5100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Roboto"/>
                <a:ea typeface="Roboto"/>
                <a:cs typeface="Roboto"/>
                <a:sym typeface="Roboto"/>
              </a:rPr>
              <a:t>Jupiter is the biggest planet</a:t>
            </a:r>
            <a:endParaRPr>
              <a:solidFill>
                <a:schemeClr val="dk1"/>
              </a:solidFill>
              <a:latin typeface="Roboto"/>
              <a:ea typeface="Roboto"/>
              <a:cs typeface="Roboto"/>
              <a:sym typeface="Roboto"/>
            </a:endParaRPr>
          </a:p>
        </p:txBody>
      </p:sp>
      <p:sp>
        <p:nvSpPr>
          <p:cNvPr id="5385" name="Google Shape;5385;p123"/>
          <p:cNvSpPr/>
          <p:nvPr/>
        </p:nvSpPr>
        <p:spPr>
          <a:xfrm>
            <a:off x="4767024" y="2942609"/>
            <a:ext cx="1634700" cy="5100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Roboto"/>
                <a:ea typeface="Roboto"/>
                <a:cs typeface="Roboto"/>
                <a:sym typeface="Roboto"/>
              </a:rPr>
              <a:t>Mercury is the smallest planet</a:t>
            </a:r>
            <a:endParaRPr>
              <a:solidFill>
                <a:schemeClr val="dk1"/>
              </a:solidFill>
              <a:latin typeface="Roboto"/>
              <a:ea typeface="Roboto"/>
              <a:cs typeface="Roboto"/>
              <a:sym typeface="Roboto"/>
            </a:endParaRPr>
          </a:p>
        </p:txBody>
      </p:sp>
      <p:sp>
        <p:nvSpPr>
          <p:cNvPr id="5386" name="Google Shape;5386;p123"/>
          <p:cNvSpPr/>
          <p:nvPr/>
        </p:nvSpPr>
        <p:spPr>
          <a:xfrm>
            <a:off x="6795602" y="2942609"/>
            <a:ext cx="1634700" cy="5100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chemeClr val="dk1"/>
                </a:solidFill>
                <a:latin typeface="Roboto"/>
                <a:ea typeface="Roboto"/>
                <a:cs typeface="Roboto"/>
                <a:sym typeface="Roboto"/>
              </a:rPr>
              <a:t>Venus has high temperatures</a:t>
            </a:r>
            <a:endParaRPr>
              <a:solidFill>
                <a:schemeClr val="dk1"/>
              </a:solidFill>
              <a:latin typeface="Roboto"/>
              <a:ea typeface="Roboto"/>
              <a:cs typeface="Roboto"/>
              <a:sym typeface="Roboto"/>
            </a:endParaRPr>
          </a:p>
        </p:txBody>
      </p:sp>
      <p:cxnSp>
        <p:nvCxnSpPr>
          <p:cNvPr id="5387" name="Google Shape;5387;p123"/>
          <p:cNvCxnSpPr>
            <a:stCxn id="5376" idx="2"/>
            <a:endCxn id="5384" idx="0"/>
          </p:cNvCxnSpPr>
          <p:nvPr/>
        </p:nvCxnSpPr>
        <p:spPr>
          <a:xfrm flipH="1">
            <a:off x="1527088" y="2644330"/>
            <a:ext cx="2100" cy="298200"/>
          </a:xfrm>
          <a:prstGeom prst="straightConnector1">
            <a:avLst/>
          </a:prstGeom>
          <a:noFill/>
          <a:ln w="19050" cap="flat" cmpd="sng">
            <a:solidFill>
              <a:schemeClr val="dk1"/>
            </a:solidFill>
            <a:prstDash val="solid"/>
            <a:round/>
            <a:headEnd type="none" w="med" len="med"/>
            <a:tailEnd type="none" w="med" len="med"/>
          </a:ln>
        </p:spPr>
      </p:cxnSp>
      <p:cxnSp>
        <p:nvCxnSpPr>
          <p:cNvPr id="5388" name="Google Shape;5388;p123"/>
          <p:cNvCxnSpPr>
            <a:stCxn id="5375" idx="2"/>
            <a:endCxn id="5383" idx="0"/>
          </p:cNvCxnSpPr>
          <p:nvPr/>
        </p:nvCxnSpPr>
        <p:spPr>
          <a:xfrm flipH="1">
            <a:off x="3555658" y="2644330"/>
            <a:ext cx="2100" cy="298200"/>
          </a:xfrm>
          <a:prstGeom prst="straightConnector1">
            <a:avLst/>
          </a:prstGeom>
          <a:noFill/>
          <a:ln w="19050" cap="flat" cmpd="sng">
            <a:solidFill>
              <a:schemeClr val="dk1"/>
            </a:solidFill>
            <a:prstDash val="solid"/>
            <a:round/>
            <a:headEnd type="none" w="med" len="med"/>
            <a:tailEnd type="none" w="med" len="med"/>
          </a:ln>
        </p:spPr>
      </p:cxnSp>
      <p:cxnSp>
        <p:nvCxnSpPr>
          <p:cNvPr id="5389" name="Google Shape;5389;p123"/>
          <p:cNvCxnSpPr>
            <a:stCxn id="5379" idx="2"/>
            <a:endCxn id="5385" idx="0"/>
          </p:cNvCxnSpPr>
          <p:nvPr/>
        </p:nvCxnSpPr>
        <p:spPr>
          <a:xfrm flipH="1">
            <a:off x="5584236" y="2644330"/>
            <a:ext cx="2100" cy="298200"/>
          </a:xfrm>
          <a:prstGeom prst="straightConnector1">
            <a:avLst/>
          </a:prstGeom>
          <a:noFill/>
          <a:ln w="19050" cap="flat" cmpd="sng">
            <a:solidFill>
              <a:schemeClr val="dk1"/>
            </a:solidFill>
            <a:prstDash val="solid"/>
            <a:round/>
            <a:headEnd type="none" w="med" len="med"/>
            <a:tailEnd type="none" w="med" len="med"/>
          </a:ln>
        </p:spPr>
      </p:cxnSp>
      <p:cxnSp>
        <p:nvCxnSpPr>
          <p:cNvPr id="5390" name="Google Shape;5390;p123"/>
          <p:cNvCxnSpPr>
            <a:stCxn id="5380" idx="2"/>
            <a:endCxn id="5386" idx="0"/>
          </p:cNvCxnSpPr>
          <p:nvPr/>
        </p:nvCxnSpPr>
        <p:spPr>
          <a:xfrm flipH="1">
            <a:off x="7612814" y="2644330"/>
            <a:ext cx="2100" cy="298200"/>
          </a:xfrm>
          <a:prstGeom prst="straightConnector1">
            <a:avLst/>
          </a:prstGeom>
          <a:noFill/>
          <a:ln w="19050" cap="flat" cmpd="sng">
            <a:solidFill>
              <a:schemeClr val="dk1"/>
            </a:solidFill>
            <a:prstDash val="solid"/>
            <a:round/>
            <a:headEnd type="none" w="med" len="med"/>
            <a:tailEnd type="none" w="med" len="med"/>
          </a:ln>
        </p:spPr>
      </p:cxnSp>
      <p:sp>
        <p:nvSpPr>
          <p:cNvPr id="5391" name="Google Shape;5391;p123"/>
          <p:cNvSpPr/>
          <p:nvPr/>
        </p:nvSpPr>
        <p:spPr>
          <a:xfrm>
            <a:off x="1100918" y="3750865"/>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123"/>
          <p:cNvSpPr/>
          <p:nvPr/>
        </p:nvSpPr>
        <p:spPr>
          <a:xfrm>
            <a:off x="3129493" y="3750865"/>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123"/>
          <p:cNvSpPr/>
          <p:nvPr/>
        </p:nvSpPr>
        <p:spPr>
          <a:xfrm>
            <a:off x="5158068" y="3750865"/>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123"/>
          <p:cNvSpPr/>
          <p:nvPr/>
        </p:nvSpPr>
        <p:spPr>
          <a:xfrm>
            <a:off x="7186643" y="3750865"/>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395" name="Google Shape;5395;p123"/>
          <p:cNvCxnSpPr>
            <a:stCxn id="5384" idx="2"/>
            <a:endCxn id="5391" idx="6"/>
          </p:cNvCxnSpPr>
          <p:nvPr/>
        </p:nvCxnSpPr>
        <p:spPr>
          <a:xfrm>
            <a:off x="1527225" y="3452609"/>
            <a:ext cx="0" cy="298200"/>
          </a:xfrm>
          <a:prstGeom prst="straightConnector1">
            <a:avLst/>
          </a:prstGeom>
          <a:noFill/>
          <a:ln w="19050" cap="flat" cmpd="sng">
            <a:solidFill>
              <a:schemeClr val="dk1"/>
            </a:solidFill>
            <a:prstDash val="solid"/>
            <a:round/>
            <a:headEnd type="none" w="med" len="med"/>
            <a:tailEnd type="none" w="med" len="med"/>
          </a:ln>
        </p:spPr>
      </p:cxnSp>
      <p:cxnSp>
        <p:nvCxnSpPr>
          <p:cNvPr id="5396" name="Google Shape;5396;p123"/>
          <p:cNvCxnSpPr>
            <a:stCxn id="5383" idx="2"/>
            <a:endCxn id="5392" idx="6"/>
          </p:cNvCxnSpPr>
          <p:nvPr/>
        </p:nvCxnSpPr>
        <p:spPr>
          <a:xfrm>
            <a:off x="3555796" y="3452609"/>
            <a:ext cx="0" cy="298200"/>
          </a:xfrm>
          <a:prstGeom prst="straightConnector1">
            <a:avLst/>
          </a:prstGeom>
          <a:noFill/>
          <a:ln w="19050" cap="flat" cmpd="sng">
            <a:solidFill>
              <a:schemeClr val="dk1"/>
            </a:solidFill>
            <a:prstDash val="solid"/>
            <a:round/>
            <a:headEnd type="none" w="med" len="med"/>
            <a:tailEnd type="none" w="med" len="med"/>
          </a:ln>
        </p:spPr>
      </p:cxnSp>
      <p:cxnSp>
        <p:nvCxnSpPr>
          <p:cNvPr id="5397" name="Google Shape;5397;p123"/>
          <p:cNvCxnSpPr>
            <a:stCxn id="5385" idx="2"/>
            <a:endCxn id="5393" idx="6"/>
          </p:cNvCxnSpPr>
          <p:nvPr/>
        </p:nvCxnSpPr>
        <p:spPr>
          <a:xfrm>
            <a:off x="5584374" y="3452609"/>
            <a:ext cx="0" cy="298200"/>
          </a:xfrm>
          <a:prstGeom prst="straightConnector1">
            <a:avLst/>
          </a:prstGeom>
          <a:noFill/>
          <a:ln w="19050" cap="flat" cmpd="sng">
            <a:solidFill>
              <a:schemeClr val="dk1"/>
            </a:solidFill>
            <a:prstDash val="solid"/>
            <a:round/>
            <a:headEnd type="none" w="med" len="med"/>
            <a:tailEnd type="none" w="med" len="med"/>
          </a:ln>
        </p:spPr>
      </p:cxnSp>
      <p:cxnSp>
        <p:nvCxnSpPr>
          <p:cNvPr id="5398" name="Google Shape;5398;p123"/>
          <p:cNvCxnSpPr>
            <a:stCxn id="5386" idx="2"/>
            <a:endCxn id="5394" idx="6"/>
          </p:cNvCxnSpPr>
          <p:nvPr/>
        </p:nvCxnSpPr>
        <p:spPr>
          <a:xfrm>
            <a:off x="7612952" y="3452609"/>
            <a:ext cx="0" cy="298200"/>
          </a:xfrm>
          <a:prstGeom prst="straightConnector1">
            <a:avLst/>
          </a:prstGeom>
          <a:noFill/>
          <a:ln w="19050" cap="flat" cmpd="sng">
            <a:solidFill>
              <a:schemeClr val="dk1"/>
            </a:solidFill>
            <a:prstDash val="solid"/>
            <a:round/>
            <a:headEnd type="none" w="med" len="med"/>
            <a:tailEnd type="none" w="med" len="med"/>
          </a:ln>
        </p:spPr>
      </p:cxnSp>
      <p:sp>
        <p:nvSpPr>
          <p:cNvPr id="5399" name="Google Shape;5399;p123"/>
          <p:cNvSpPr/>
          <p:nvPr/>
        </p:nvSpPr>
        <p:spPr>
          <a:xfrm>
            <a:off x="3338625" y="4000250"/>
            <a:ext cx="434349" cy="353853"/>
          </a:xfrm>
          <a:custGeom>
            <a:avLst/>
            <a:gdLst/>
            <a:ahLst/>
            <a:cxnLst/>
            <a:rect l="l" t="t" r="r" b="b"/>
            <a:pathLst>
              <a:path w="14828" h="12080" extrusionOk="0">
                <a:moveTo>
                  <a:pt x="9386" y="446"/>
                </a:moveTo>
                <a:cubicBezTo>
                  <a:pt x="9653" y="446"/>
                  <a:pt x="10081" y="553"/>
                  <a:pt x="10545" y="1035"/>
                </a:cubicBezTo>
                <a:cubicBezTo>
                  <a:pt x="10117" y="1249"/>
                  <a:pt x="9725" y="1642"/>
                  <a:pt x="9386" y="2177"/>
                </a:cubicBezTo>
                <a:cubicBezTo>
                  <a:pt x="9029" y="1642"/>
                  <a:pt x="8636" y="1249"/>
                  <a:pt x="8226" y="1035"/>
                </a:cubicBezTo>
                <a:cubicBezTo>
                  <a:pt x="8690" y="553"/>
                  <a:pt x="9100" y="446"/>
                  <a:pt x="9386" y="446"/>
                </a:cubicBezTo>
                <a:close/>
                <a:moveTo>
                  <a:pt x="5460" y="446"/>
                </a:moveTo>
                <a:cubicBezTo>
                  <a:pt x="5728" y="446"/>
                  <a:pt x="6156" y="553"/>
                  <a:pt x="6602" y="1035"/>
                </a:cubicBezTo>
                <a:cubicBezTo>
                  <a:pt x="6192" y="1249"/>
                  <a:pt x="5799" y="1642"/>
                  <a:pt x="5460" y="2177"/>
                </a:cubicBezTo>
                <a:cubicBezTo>
                  <a:pt x="5442" y="2195"/>
                  <a:pt x="5425" y="2213"/>
                  <a:pt x="5425" y="2231"/>
                </a:cubicBezTo>
                <a:cubicBezTo>
                  <a:pt x="5407" y="2213"/>
                  <a:pt x="5389" y="2195"/>
                  <a:pt x="5389" y="2177"/>
                </a:cubicBezTo>
                <a:cubicBezTo>
                  <a:pt x="5050" y="1660"/>
                  <a:pt x="4675" y="1285"/>
                  <a:pt x="4283" y="1053"/>
                </a:cubicBezTo>
                <a:cubicBezTo>
                  <a:pt x="4746" y="553"/>
                  <a:pt x="5175" y="446"/>
                  <a:pt x="5460" y="446"/>
                </a:cubicBezTo>
                <a:close/>
                <a:moveTo>
                  <a:pt x="3426" y="1249"/>
                </a:moveTo>
                <a:cubicBezTo>
                  <a:pt x="3961" y="1249"/>
                  <a:pt x="4550" y="1677"/>
                  <a:pt x="5014" y="2409"/>
                </a:cubicBezTo>
                <a:cubicBezTo>
                  <a:pt x="5068" y="2480"/>
                  <a:pt x="5121" y="2570"/>
                  <a:pt x="5175" y="2659"/>
                </a:cubicBezTo>
                <a:cubicBezTo>
                  <a:pt x="4871" y="3283"/>
                  <a:pt x="4675" y="3961"/>
                  <a:pt x="4675" y="4532"/>
                </a:cubicBezTo>
                <a:lnTo>
                  <a:pt x="4675" y="6138"/>
                </a:lnTo>
                <a:lnTo>
                  <a:pt x="1124" y="6138"/>
                </a:lnTo>
                <a:lnTo>
                  <a:pt x="1124" y="4532"/>
                </a:lnTo>
                <a:cubicBezTo>
                  <a:pt x="1124" y="3301"/>
                  <a:pt x="2195" y="1249"/>
                  <a:pt x="3426" y="1249"/>
                </a:cubicBezTo>
                <a:close/>
                <a:moveTo>
                  <a:pt x="11348" y="1249"/>
                </a:moveTo>
                <a:cubicBezTo>
                  <a:pt x="11901" y="1249"/>
                  <a:pt x="12472" y="1677"/>
                  <a:pt x="12954" y="2409"/>
                </a:cubicBezTo>
                <a:cubicBezTo>
                  <a:pt x="13382" y="3069"/>
                  <a:pt x="13650" y="3908"/>
                  <a:pt x="13650" y="4532"/>
                </a:cubicBezTo>
                <a:lnTo>
                  <a:pt x="13650" y="6138"/>
                </a:lnTo>
                <a:lnTo>
                  <a:pt x="10153" y="6138"/>
                </a:lnTo>
                <a:lnTo>
                  <a:pt x="10153" y="5585"/>
                </a:lnTo>
                <a:cubicBezTo>
                  <a:pt x="10153" y="5460"/>
                  <a:pt x="10064" y="5353"/>
                  <a:pt x="9939" y="5353"/>
                </a:cubicBezTo>
                <a:cubicBezTo>
                  <a:pt x="9814" y="5353"/>
                  <a:pt x="9725" y="5460"/>
                  <a:pt x="9725" y="5585"/>
                </a:cubicBezTo>
                <a:lnTo>
                  <a:pt x="9725" y="6138"/>
                </a:lnTo>
                <a:lnTo>
                  <a:pt x="5121" y="6138"/>
                </a:lnTo>
                <a:lnTo>
                  <a:pt x="5121" y="4532"/>
                </a:lnTo>
                <a:cubicBezTo>
                  <a:pt x="5121" y="3301"/>
                  <a:pt x="6192" y="1249"/>
                  <a:pt x="7423" y="1249"/>
                </a:cubicBezTo>
                <a:cubicBezTo>
                  <a:pt x="8636" y="1249"/>
                  <a:pt x="9725" y="3301"/>
                  <a:pt x="9725" y="4532"/>
                </a:cubicBezTo>
                <a:lnTo>
                  <a:pt x="9725" y="4657"/>
                </a:lnTo>
                <a:cubicBezTo>
                  <a:pt x="9725" y="4764"/>
                  <a:pt x="9814" y="4871"/>
                  <a:pt x="9939" y="4871"/>
                </a:cubicBezTo>
                <a:cubicBezTo>
                  <a:pt x="10064" y="4871"/>
                  <a:pt x="10153" y="4764"/>
                  <a:pt x="10153" y="4657"/>
                </a:cubicBezTo>
                <a:lnTo>
                  <a:pt x="10153" y="4532"/>
                </a:lnTo>
                <a:cubicBezTo>
                  <a:pt x="10153" y="3943"/>
                  <a:pt x="9957" y="3248"/>
                  <a:pt x="9635" y="2605"/>
                </a:cubicBezTo>
                <a:cubicBezTo>
                  <a:pt x="10117" y="1749"/>
                  <a:pt x="10759" y="1249"/>
                  <a:pt x="11348" y="1249"/>
                </a:cubicBezTo>
                <a:close/>
                <a:moveTo>
                  <a:pt x="4961" y="7441"/>
                </a:moveTo>
                <a:lnTo>
                  <a:pt x="5389" y="11651"/>
                </a:lnTo>
                <a:lnTo>
                  <a:pt x="3658" y="11651"/>
                </a:lnTo>
                <a:lnTo>
                  <a:pt x="3034" y="7441"/>
                </a:lnTo>
                <a:close/>
                <a:moveTo>
                  <a:pt x="7209" y="7441"/>
                </a:moveTo>
                <a:lnTo>
                  <a:pt x="7191" y="11651"/>
                </a:lnTo>
                <a:lnTo>
                  <a:pt x="5835" y="11651"/>
                </a:lnTo>
                <a:lnTo>
                  <a:pt x="5389" y="7441"/>
                </a:lnTo>
                <a:close/>
                <a:moveTo>
                  <a:pt x="9439" y="7441"/>
                </a:moveTo>
                <a:lnTo>
                  <a:pt x="9011" y="11651"/>
                </a:lnTo>
                <a:lnTo>
                  <a:pt x="7619" y="11651"/>
                </a:lnTo>
                <a:lnTo>
                  <a:pt x="7655" y="7441"/>
                </a:lnTo>
                <a:close/>
                <a:moveTo>
                  <a:pt x="11794" y="7441"/>
                </a:moveTo>
                <a:lnTo>
                  <a:pt x="11170" y="11651"/>
                </a:lnTo>
                <a:lnTo>
                  <a:pt x="9439" y="11651"/>
                </a:lnTo>
                <a:lnTo>
                  <a:pt x="9885" y="7441"/>
                </a:lnTo>
                <a:close/>
                <a:moveTo>
                  <a:pt x="14167" y="6584"/>
                </a:moveTo>
                <a:cubicBezTo>
                  <a:pt x="14292" y="6584"/>
                  <a:pt x="14399" y="6673"/>
                  <a:pt x="14399" y="6798"/>
                </a:cubicBezTo>
                <a:cubicBezTo>
                  <a:pt x="14399" y="6923"/>
                  <a:pt x="14292" y="7012"/>
                  <a:pt x="14167" y="7012"/>
                </a:cubicBezTo>
                <a:lnTo>
                  <a:pt x="13329" y="7012"/>
                </a:lnTo>
                <a:cubicBezTo>
                  <a:pt x="13204" y="7012"/>
                  <a:pt x="13097" y="7102"/>
                  <a:pt x="13097" y="7226"/>
                </a:cubicBezTo>
                <a:cubicBezTo>
                  <a:pt x="13097" y="7351"/>
                  <a:pt x="13204" y="7441"/>
                  <a:pt x="13329" y="7441"/>
                </a:cubicBezTo>
                <a:lnTo>
                  <a:pt x="13918" y="7441"/>
                </a:lnTo>
                <a:lnTo>
                  <a:pt x="13043" y="11651"/>
                </a:lnTo>
                <a:lnTo>
                  <a:pt x="11598" y="11651"/>
                </a:lnTo>
                <a:lnTo>
                  <a:pt x="12240" y="7441"/>
                </a:lnTo>
                <a:lnTo>
                  <a:pt x="12401" y="7441"/>
                </a:lnTo>
                <a:cubicBezTo>
                  <a:pt x="12508" y="7441"/>
                  <a:pt x="12615" y="7351"/>
                  <a:pt x="12615" y="7226"/>
                </a:cubicBezTo>
                <a:cubicBezTo>
                  <a:pt x="12615" y="7102"/>
                  <a:pt x="12508" y="7012"/>
                  <a:pt x="12401" y="7012"/>
                </a:cubicBezTo>
                <a:lnTo>
                  <a:pt x="661" y="7012"/>
                </a:lnTo>
                <a:cubicBezTo>
                  <a:pt x="536" y="7012"/>
                  <a:pt x="446" y="6923"/>
                  <a:pt x="446" y="6798"/>
                </a:cubicBezTo>
                <a:cubicBezTo>
                  <a:pt x="446" y="6673"/>
                  <a:pt x="536" y="6584"/>
                  <a:pt x="661" y="6584"/>
                </a:cubicBezTo>
                <a:close/>
                <a:moveTo>
                  <a:pt x="5460" y="0"/>
                </a:moveTo>
                <a:cubicBezTo>
                  <a:pt x="4889" y="0"/>
                  <a:pt x="4336" y="304"/>
                  <a:pt x="3854" y="874"/>
                </a:cubicBezTo>
                <a:cubicBezTo>
                  <a:pt x="3712" y="839"/>
                  <a:pt x="3569" y="821"/>
                  <a:pt x="3426" y="821"/>
                </a:cubicBezTo>
                <a:cubicBezTo>
                  <a:pt x="2712" y="821"/>
                  <a:pt x="2017" y="1303"/>
                  <a:pt x="1463" y="2177"/>
                </a:cubicBezTo>
                <a:cubicBezTo>
                  <a:pt x="982" y="2909"/>
                  <a:pt x="678" y="3819"/>
                  <a:pt x="678" y="4532"/>
                </a:cubicBezTo>
                <a:lnTo>
                  <a:pt x="678" y="6138"/>
                </a:lnTo>
                <a:lnTo>
                  <a:pt x="661" y="6138"/>
                </a:lnTo>
                <a:cubicBezTo>
                  <a:pt x="304" y="6138"/>
                  <a:pt x="0" y="6441"/>
                  <a:pt x="0" y="6798"/>
                </a:cubicBezTo>
                <a:cubicBezTo>
                  <a:pt x="0" y="7084"/>
                  <a:pt x="197" y="7334"/>
                  <a:pt x="464" y="7423"/>
                </a:cubicBezTo>
                <a:lnTo>
                  <a:pt x="589" y="7994"/>
                </a:lnTo>
                <a:cubicBezTo>
                  <a:pt x="605" y="8106"/>
                  <a:pt x="693" y="8175"/>
                  <a:pt x="801" y="8175"/>
                </a:cubicBezTo>
                <a:cubicBezTo>
                  <a:pt x="814" y="8175"/>
                  <a:pt x="826" y="8174"/>
                  <a:pt x="839" y="8172"/>
                </a:cubicBezTo>
                <a:cubicBezTo>
                  <a:pt x="964" y="8136"/>
                  <a:pt x="1035" y="8029"/>
                  <a:pt x="1000" y="7904"/>
                </a:cubicBezTo>
                <a:lnTo>
                  <a:pt x="910" y="7441"/>
                </a:lnTo>
                <a:lnTo>
                  <a:pt x="2605" y="7441"/>
                </a:lnTo>
                <a:lnTo>
                  <a:pt x="3230" y="11651"/>
                </a:lnTo>
                <a:lnTo>
                  <a:pt x="1785" y="11651"/>
                </a:lnTo>
                <a:lnTo>
                  <a:pt x="1196" y="8814"/>
                </a:lnTo>
                <a:cubicBezTo>
                  <a:pt x="1181" y="8724"/>
                  <a:pt x="1089" y="8646"/>
                  <a:pt x="996" y="8646"/>
                </a:cubicBezTo>
                <a:cubicBezTo>
                  <a:pt x="979" y="8646"/>
                  <a:pt x="962" y="8648"/>
                  <a:pt x="946" y="8654"/>
                </a:cubicBezTo>
                <a:cubicBezTo>
                  <a:pt x="821" y="8672"/>
                  <a:pt x="750" y="8797"/>
                  <a:pt x="768" y="8904"/>
                </a:cubicBezTo>
                <a:lnTo>
                  <a:pt x="1410" y="11901"/>
                </a:lnTo>
                <a:cubicBezTo>
                  <a:pt x="1428" y="12008"/>
                  <a:pt x="1517" y="12080"/>
                  <a:pt x="1624" y="12080"/>
                </a:cubicBezTo>
                <a:lnTo>
                  <a:pt x="13222" y="12080"/>
                </a:lnTo>
                <a:cubicBezTo>
                  <a:pt x="13329" y="12080"/>
                  <a:pt x="13400" y="12008"/>
                  <a:pt x="13436" y="11901"/>
                </a:cubicBezTo>
                <a:lnTo>
                  <a:pt x="14382" y="7423"/>
                </a:lnTo>
                <a:cubicBezTo>
                  <a:pt x="14631" y="7334"/>
                  <a:pt x="14828" y="7084"/>
                  <a:pt x="14828" y="6798"/>
                </a:cubicBezTo>
                <a:cubicBezTo>
                  <a:pt x="14828" y="6441"/>
                  <a:pt x="14542" y="6138"/>
                  <a:pt x="14167" y="6138"/>
                </a:cubicBezTo>
                <a:lnTo>
                  <a:pt x="14096" y="6138"/>
                </a:lnTo>
                <a:lnTo>
                  <a:pt x="14096" y="4532"/>
                </a:lnTo>
                <a:cubicBezTo>
                  <a:pt x="14096" y="3819"/>
                  <a:pt x="13793" y="2909"/>
                  <a:pt x="13311" y="2177"/>
                </a:cubicBezTo>
                <a:cubicBezTo>
                  <a:pt x="12758" y="1303"/>
                  <a:pt x="12062" y="821"/>
                  <a:pt x="11348" y="821"/>
                </a:cubicBezTo>
                <a:cubicBezTo>
                  <a:pt x="11223" y="821"/>
                  <a:pt x="11098" y="839"/>
                  <a:pt x="10974" y="857"/>
                </a:cubicBezTo>
                <a:cubicBezTo>
                  <a:pt x="10474" y="304"/>
                  <a:pt x="9939" y="0"/>
                  <a:pt x="9386" y="0"/>
                </a:cubicBezTo>
                <a:cubicBezTo>
                  <a:pt x="8815" y="0"/>
                  <a:pt x="8279" y="304"/>
                  <a:pt x="7780" y="857"/>
                </a:cubicBezTo>
                <a:cubicBezTo>
                  <a:pt x="7673" y="839"/>
                  <a:pt x="7548" y="821"/>
                  <a:pt x="7423" y="821"/>
                </a:cubicBezTo>
                <a:cubicBezTo>
                  <a:pt x="7298" y="821"/>
                  <a:pt x="7173" y="839"/>
                  <a:pt x="7048" y="857"/>
                </a:cubicBezTo>
                <a:cubicBezTo>
                  <a:pt x="6549" y="304"/>
                  <a:pt x="6013" y="0"/>
                  <a:pt x="54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123"/>
          <p:cNvSpPr/>
          <p:nvPr/>
        </p:nvSpPr>
        <p:spPr>
          <a:xfrm>
            <a:off x="1312025" y="3959985"/>
            <a:ext cx="434349" cy="434378"/>
          </a:xfrm>
          <a:custGeom>
            <a:avLst/>
            <a:gdLst/>
            <a:ahLst/>
            <a:cxnLst/>
            <a:rect l="l" t="t" r="r" b="b"/>
            <a:pathLst>
              <a:path w="14828" h="14829" extrusionOk="0">
                <a:moveTo>
                  <a:pt x="10421" y="447"/>
                </a:moveTo>
                <a:cubicBezTo>
                  <a:pt x="10545" y="447"/>
                  <a:pt x="10635" y="536"/>
                  <a:pt x="10635" y="661"/>
                </a:cubicBezTo>
                <a:lnTo>
                  <a:pt x="10635" y="786"/>
                </a:lnTo>
                <a:cubicBezTo>
                  <a:pt x="10635" y="857"/>
                  <a:pt x="10670" y="929"/>
                  <a:pt x="10724" y="964"/>
                </a:cubicBezTo>
                <a:lnTo>
                  <a:pt x="11420" y="1500"/>
                </a:lnTo>
                <a:cubicBezTo>
                  <a:pt x="11449" y="1529"/>
                  <a:pt x="11489" y="1542"/>
                  <a:pt x="11532" y="1542"/>
                </a:cubicBezTo>
                <a:cubicBezTo>
                  <a:pt x="11566" y="1542"/>
                  <a:pt x="11602" y="1534"/>
                  <a:pt x="11634" y="1517"/>
                </a:cubicBezTo>
                <a:lnTo>
                  <a:pt x="12472" y="1178"/>
                </a:lnTo>
                <a:cubicBezTo>
                  <a:pt x="12544" y="1161"/>
                  <a:pt x="12579" y="1107"/>
                  <a:pt x="12597" y="1054"/>
                </a:cubicBezTo>
                <a:lnTo>
                  <a:pt x="12722" y="679"/>
                </a:lnTo>
                <a:cubicBezTo>
                  <a:pt x="12751" y="579"/>
                  <a:pt x="12836" y="525"/>
                  <a:pt x="12923" y="525"/>
                </a:cubicBezTo>
                <a:cubicBezTo>
                  <a:pt x="12945" y="525"/>
                  <a:pt x="12968" y="529"/>
                  <a:pt x="12990" y="536"/>
                </a:cubicBezTo>
                <a:cubicBezTo>
                  <a:pt x="13043" y="554"/>
                  <a:pt x="13097" y="590"/>
                  <a:pt x="13115" y="643"/>
                </a:cubicBezTo>
                <a:cubicBezTo>
                  <a:pt x="13150" y="697"/>
                  <a:pt x="13150" y="750"/>
                  <a:pt x="13133" y="804"/>
                </a:cubicBezTo>
                <a:lnTo>
                  <a:pt x="12954" y="1375"/>
                </a:lnTo>
                <a:cubicBezTo>
                  <a:pt x="12936" y="1428"/>
                  <a:pt x="12883" y="1482"/>
                  <a:pt x="12829" y="1500"/>
                </a:cubicBezTo>
                <a:lnTo>
                  <a:pt x="11830" y="1910"/>
                </a:lnTo>
                <a:cubicBezTo>
                  <a:pt x="11794" y="1928"/>
                  <a:pt x="11777" y="1946"/>
                  <a:pt x="11741" y="1964"/>
                </a:cubicBezTo>
                <a:lnTo>
                  <a:pt x="10670" y="3177"/>
                </a:lnTo>
                <a:cubicBezTo>
                  <a:pt x="10617" y="3248"/>
                  <a:pt x="10599" y="3230"/>
                  <a:pt x="9957" y="3498"/>
                </a:cubicBezTo>
                <a:lnTo>
                  <a:pt x="9635" y="3498"/>
                </a:lnTo>
                <a:cubicBezTo>
                  <a:pt x="9742" y="3355"/>
                  <a:pt x="9832" y="3213"/>
                  <a:pt x="9885" y="3070"/>
                </a:cubicBezTo>
                <a:cubicBezTo>
                  <a:pt x="10331" y="2874"/>
                  <a:pt x="10349" y="2874"/>
                  <a:pt x="10403" y="2820"/>
                </a:cubicBezTo>
                <a:lnTo>
                  <a:pt x="11081" y="2071"/>
                </a:lnTo>
                <a:cubicBezTo>
                  <a:pt x="11152" y="1981"/>
                  <a:pt x="11152" y="1839"/>
                  <a:pt x="11045" y="1767"/>
                </a:cubicBezTo>
                <a:lnTo>
                  <a:pt x="10296" y="1178"/>
                </a:lnTo>
                <a:cubicBezTo>
                  <a:pt x="10242" y="1143"/>
                  <a:pt x="10206" y="1071"/>
                  <a:pt x="10206" y="1000"/>
                </a:cubicBezTo>
                <a:lnTo>
                  <a:pt x="10206" y="661"/>
                </a:lnTo>
                <a:cubicBezTo>
                  <a:pt x="10206" y="536"/>
                  <a:pt x="10296" y="447"/>
                  <a:pt x="10421" y="447"/>
                </a:cubicBezTo>
                <a:close/>
                <a:moveTo>
                  <a:pt x="6834" y="4265"/>
                </a:moveTo>
                <a:cubicBezTo>
                  <a:pt x="6941" y="4265"/>
                  <a:pt x="7013" y="4337"/>
                  <a:pt x="7013" y="4444"/>
                </a:cubicBezTo>
                <a:cubicBezTo>
                  <a:pt x="7013" y="4551"/>
                  <a:pt x="6941" y="4640"/>
                  <a:pt x="6834" y="4640"/>
                </a:cubicBezTo>
                <a:cubicBezTo>
                  <a:pt x="6727" y="4640"/>
                  <a:pt x="6638" y="4551"/>
                  <a:pt x="6638" y="4444"/>
                </a:cubicBezTo>
                <a:cubicBezTo>
                  <a:pt x="6638" y="4337"/>
                  <a:pt x="6727" y="4265"/>
                  <a:pt x="6834" y="4265"/>
                </a:cubicBezTo>
                <a:close/>
                <a:moveTo>
                  <a:pt x="1439" y="4178"/>
                </a:moveTo>
                <a:cubicBezTo>
                  <a:pt x="1618" y="4178"/>
                  <a:pt x="1791" y="4240"/>
                  <a:pt x="1963" y="4372"/>
                </a:cubicBezTo>
                <a:cubicBezTo>
                  <a:pt x="2266" y="4586"/>
                  <a:pt x="2623" y="4818"/>
                  <a:pt x="2980" y="4961"/>
                </a:cubicBezTo>
                <a:cubicBezTo>
                  <a:pt x="2891" y="5050"/>
                  <a:pt x="2784" y="5140"/>
                  <a:pt x="2659" y="5175"/>
                </a:cubicBezTo>
                <a:cubicBezTo>
                  <a:pt x="2648" y="5177"/>
                  <a:pt x="2637" y="5178"/>
                  <a:pt x="2626" y="5178"/>
                </a:cubicBezTo>
                <a:cubicBezTo>
                  <a:pt x="2291" y="5178"/>
                  <a:pt x="1839" y="4426"/>
                  <a:pt x="803" y="4426"/>
                </a:cubicBezTo>
                <a:cubicBezTo>
                  <a:pt x="857" y="4372"/>
                  <a:pt x="928" y="4337"/>
                  <a:pt x="1017" y="4283"/>
                </a:cubicBezTo>
                <a:cubicBezTo>
                  <a:pt x="1164" y="4214"/>
                  <a:pt x="1303" y="4178"/>
                  <a:pt x="1439" y="4178"/>
                </a:cubicBezTo>
                <a:close/>
                <a:moveTo>
                  <a:pt x="7744" y="3926"/>
                </a:moveTo>
                <a:cubicBezTo>
                  <a:pt x="7833" y="4087"/>
                  <a:pt x="7887" y="4265"/>
                  <a:pt x="7887" y="4444"/>
                </a:cubicBezTo>
                <a:cubicBezTo>
                  <a:pt x="7887" y="5032"/>
                  <a:pt x="7405" y="5496"/>
                  <a:pt x="6834" y="5496"/>
                </a:cubicBezTo>
                <a:cubicBezTo>
                  <a:pt x="6210" y="5496"/>
                  <a:pt x="5710" y="4961"/>
                  <a:pt x="5781" y="4337"/>
                </a:cubicBezTo>
                <a:cubicBezTo>
                  <a:pt x="5942" y="4265"/>
                  <a:pt x="6120" y="4194"/>
                  <a:pt x="6281" y="4140"/>
                </a:cubicBezTo>
                <a:lnTo>
                  <a:pt x="6281" y="4140"/>
                </a:lnTo>
                <a:cubicBezTo>
                  <a:pt x="6049" y="4551"/>
                  <a:pt x="6352" y="5068"/>
                  <a:pt x="6834" y="5068"/>
                </a:cubicBezTo>
                <a:cubicBezTo>
                  <a:pt x="7405" y="5068"/>
                  <a:pt x="7673" y="4337"/>
                  <a:pt x="7227" y="3962"/>
                </a:cubicBezTo>
                <a:cubicBezTo>
                  <a:pt x="7405" y="3944"/>
                  <a:pt x="7584" y="3944"/>
                  <a:pt x="7744" y="3926"/>
                </a:cubicBezTo>
                <a:close/>
                <a:moveTo>
                  <a:pt x="464" y="4890"/>
                </a:moveTo>
                <a:cubicBezTo>
                  <a:pt x="607" y="4943"/>
                  <a:pt x="1232" y="5282"/>
                  <a:pt x="1321" y="6620"/>
                </a:cubicBezTo>
                <a:cubicBezTo>
                  <a:pt x="1321" y="6728"/>
                  <a:pt x="1321" y="6817"/>
                  <a:pt x="1339" y="6924"/>
                </a:cubicBezTo>
                <a:cubicBezTo>
                  <a:pt x="1160" y="6781"/>
                  <a:pt x="1000" y="6603"/>
                  <a:pt x="910" y="6389"/>
                </a:cubicBezTo>
                <a:cubicBezTo>
                  <a:pt x="500" y="5479"/>
                  <a:pt x="446" y="5104"/>
                  <a:pt x="446" y="4961"/>
                </a:cubicBezTo>
                <a:cubicBezTo>
                  <a:pt x="446" y="4925"/>
                  <a:pt x="446" y="4908"/>
                  <a:pt x="446" y="4890"/>
                </a:cubicBezTo>
                <a:close/>
                <a:moveTo>
                  <a:pt x="6727" y="7637"/>
                </a:moveTo>
                <a:cubicBezTo>
                  <a:pt x="6923" y="7637"/>
                  <a:pt x="7102" y="7745"/>
                  <a:pt x="7191" y="7905"/>
                </a:cubicBezTo>
                <a:lnTo>
                  <a:pt x="3908" y="7905"/>
                </a:lnTo>
                <a:cubicBezTo>
                  <a:pt x="3997" y="7852"/>
                  <a:pt x="4069" y="7816"/>
                  <a:pt x="4158" y="7762"/>
                </a:cubicBezTo>
                <a:cubicBezTo>
                  <a:pt x="4229" y="7727"/>
                  <a:pt x="4300" y="7691"/>
                  <a:pt x="4372" y="7637"/>
                </a:cubicBezTo>
                <a:close/>
                <a:moveTo>
                  <a:pt x="3462" y="7637"/>
                </a:moveTo>
                <a:cubicBezTo>
                  <a:pt x="3101" y="7818"/>
                  <a:pt x="2759" y="7952"/>
                  <a:pt x="2489" y="7952"/>
                </a:cubicBezTo>
                <a:cubicBezTo>
                  <a:pt x="2385" y="7952"/>
                  <a:pt x="2292" y="7932"/>
                  <a:pt x="2213" y="7887"/>
                </a:cubicBezTo>
                <a:cubicBezTo>
                  <a:pt x="2124" y="7852"/>
                  <a:pt x="2034" y="7762"/>
                  <a:pt x="1963" y="7637"/>
                </a:cubicBezTo>
                <a:close/>
                <a:moveTo>
                  <a:pt x="7245" y="8333"/>
                </a:moveTo>
                <a:cubicBezTo>
                  <a:pt x="7173" y="8547"/>
                  <a:pt x="6977" y="8690"/>
                  <a:pt x="6745" y="8690"/>
                </a:cubicBezTo>
                <a:lnTo>
                  <a:pt x="3569" y="8690"/>
                </a:lnTo>
                <a:cubicBezTo>
                  <a:pt x="3480" y="8530"/>
                  <a:pt x="3587" y="8333"/>
                  <a:pt x="3783" y="8333"/>
                </a:cubicBezTo>
                <a:close/>
                <a:moveTo>
                  <a:pt x="12758" y="3944"/>
                </a:moveTo>
                <a:cubicBezTo>
                  <a:pt x="12794" y="4462"/>
                  <a:pt x="12740" y="5140"/>
                  <a:pt x="12437" y="5550"/>
                </a:cubicBezTo>
                <a:cubicBezTo>
                  <a:pt x="12258" y="5782"/>
                  <a:pt x="12044" y="5907"/>
                  <a:pt x="11759" y="5942"/>
                </a:cubicBezTo>
                <a:cubicBezTo>
                  <a:pt x="11509" y="5978"/>
                  <a:pt x="11330" y="6210"/>
                  <a:pt x="11366" y="6442"/>
                </a:cubicBezTo>
                <a:cubicBezTo>
                  <a:pt x="11384" y="6745"/>
                  <a:pt x="11366" y="7298"/>
                  <a:pt x="11045" y="7691"/>
                </a:cubicBezTo>
                <a:cubicBezTo>
                  <a:pt x="10795" y="7959"/>
                  <a:pt x="10421" y="8119"/>
                  <a:pt x="9921" y="8155"/>
                </a:cubicBezTo>
                <a:cubicBezTo>
                  <a:pt x="9671" y="8173"/>
                  <a:pt x="9475" y="8387"/>
                  <a:pt x="9493" y="8637"/>
                </a:cubicBezTo>
                <a:cubicBezTo>
                  <a:pt x="9493" y="8976"/>
                  <a:pt x="9475" y="9796"/>
                  <a:pt x="9064" y="10225"/>
                </a:cubicBezTo>
                <a:cubicBezTo>
                  <a:pt x="8886" y="10403"/>
                  <a:pt x="8654" y="10492"/>
                  <a:pt x="8369" y="10492"/>
                </a:cubicBezTo>
                <a:lnTo>
                  <a:pt x="3373" y="10492"/>
                </a:lnTo>
                <a:cubicBezTo>
                  <a:pt x="2855" y="10492"/>
                  <a:pt x="2427" y="10064"/>
                  <a:pt x="2427" y="9547"/>
                </a:cubicBezTo>
                <a:lnTo>
                  <a:pt x="2427" y="9118"/>
                </a:lnTo>
                <a:lnTo>
                  <a:pt x="6745" y="9118"/>
                </a:lnTo>
                <a:cubicBezTo>
                  <a:pt x="7280" y="9118"/>
                  <a:pt x="7708" y="8690"/>
                  <a:pt x="7691" y="8155"/>
                </a:cubicBezTo>
                <a:cubicBezTo>
                  <a:pt x="7691" y="7637"/>
                  <a:pt x="7245" y="7209"/>
                  <a:pt x="6727" y="7209"/>
                </a:cubicBezTo>
                <a:lnTo>
                  <a:pt x="5228" y="7209"/>
                </a:lnTo>
                <a:cubicBezTo>
                  <a:pt x="5585" y="7049"/>
                  <a:pt x="5960" y="6906"/>
                  <a:pt x="6370" y="6799"/>
                </a:cubicBezTo>
                <a:cubicBezTo>
                  <a:pt x="6807" y="6678"/>
                  <a:pt x="7240" y="6619"/>
                  <a:pt x="7671" y="6619"/>
                </a:cubicBezTo>
                <a:cubicBezTo>
                  <a:pt x="8191" y="6619"/>
                  <a:pt x="8708" y="6704"/>
                  <a:pt x="9225" y="6870"/>
                </a:cubicBezTo>
                <a:cubicBezTo>
                  <a:pt x="9247" y="6877"/>
                  <a:pt x="9269" y="6880"/>
                  <a:pt x="9291" y="6880"/>
                </a:cubicBezTo>
                <a:cubicBezTo>
                  <a:pt x="9391" y="6880"/>
                  <a:pt x="9481" y="6816"/>
                  <a:pt x="9511" y="6728"/>
                </a:cubicBezTo>
                <a:cubicBezTo>
                  <a:pt x="9546" y="6603"/>
                  <a:pt x="9475" y="6496"/>
                  <a:pt x="9368" y="6442"/>
                </a:cubicBezTo>
                <a:cubicBezTo>
                  <a:pt x="8776" y="6258"/>
                  <a:pt x="8217" y="6182"/>
                  <a:pt x="7693" y="6182"/>
                </a:cubicBezTo>
                <a:cubicBezTo>
                  <a:pt x="6290" y="6182"/>
                  <a:pt x="5135" y="6729"/>
                  <a:pt x="4265" y="7209"/>
                </a:cubicBezTo>
                <a:lnTo>
                  <a:pt x="2195" y="7209"/>
                </a:lnTo>
                <a:cubicBezTo>
                  <a:pt x="2070" y="7209"/>
                  <a:pt x="1927" y="7191"/>
                  <a:pt x="1820" y="7156"/>
                </a:cubicBezTo>
                <a:cubicBezTo>
                  <a:pt x="1785" y="6995"/>
                  <a:pt x="1767" y="6799"/>
                  <a:pt x="1749" y="6585"/>
                </a:cubicBezTo>
                <a:cubicBezTo>
                  <a:pt x="1695" y="5728"/>
                  <a:pt x="1446" y="5211"/>
                  <a:pt x="1178" y="4908"/>
                </a:cubicBezTo>
                <a:lnTo>
                  <a:pt x="1178" y="4908"/>
                </a:lnTo>
                <a:cubicBezTo>
                  <a:pt x="1499" y="4997"/>
                  <a:pt x="1785" y="5175"/>
                  <a:pt x="2106" y="5425"/>
                </a:cubicBezTo>
                <a:cubicBezTo>
                  <a:pt x="2273" y="5551"/>
                  <a:pt x="2443" y="5608"/>
                  <a:pt x="2607" y="5608"/>
                </a:cubicBezTo>
                <a:cubicBezTo>
                  <a:pt x="2932" y="5608"/>
                  <a:pt x="3237" y="5382"/>
                  <a:pt x="3462" y="5015"/>
                </a:cubicBezTo>
                <a:cubicBezTo>
                  <a:pt x="3515" y="4943"/>
                  <a:pt x="3533" y="4854"/>
                  <a:pt x="3498" y="4783"/>
                </a:cubicBezTo>
                <a:lnTo>
                  <a:pt x="4300" y="4640"/>
                </a:lnTo>
                <a:cubicBezTo>
                  <a:pt x="4369" y="4822"/>
                  <a:pt x="4538" y="4931"/>
                  <a:pt x="4717" y="4931"/>
                </a:cubicBezTo>
                <a:cubicBezTo>
                  <a:pt x="4819" y="4931"/>
                  <a:pt x="4924" y="4896"/>
                  <a:pt x="5014" y="4818"/>
                </a:cubicBezTo>
                <a:cubicBezTo>
                  <a:pt x="5121" y="4729"/>
                  <a:pt x="5228" y="4640"/>
                  <a:pt x="5353" y="4569"/>
                </a:cubicBezTo>
                <a:cubicBezTo>
                  <a:pt x="5407" y="5336"/>
                  <a:pt x="6049" y="5942"/>
                  <a:pt x="6834" y="5942"/>
                </a:cubicBezTo>
                <a:cubicBezTo>
                  <a:pt x="7655" y="5942"/>
                  <a:pt x="8315" y="5264"/>
                  <a:pt x="8315" y="4444"/>
                </a:cubicBezTo>
                <a:cubicBezTo>
                  <a:pt x="8315" y="4265"/>
                  <a:pt x="8297" y="4105"/>
                  <a:pt x="8226" y="3944"/>
                </a:cubicBezTo>
                <a:close/>
                <a:moveTo>
                  <a:pt x="14382" y="3944"/>
                </a:moveTo>
                <a:cubicBezTo>
                  <a:pt x="14399" y="4301"/>
                  <a:pt x="14417" y="5068"/>
                  <a:pt x="14060" y="5550"/>
                </a:cubicBezTo>
                <a:cubicBezTo>
                  <a:pt x="13882" y="5782"/>
                  <a:pt x="13668" y="5907"/>
                  <a:pt x="13382" y="5942"/>
                </a:cubicBezTo>
                <a:cubicBezTo>
                  <a:pt x="13133" y="5978"/>
                  <a:pt x="12972" y="6210"/>
                  <a:pt x="12990" y="6442"/>
                </a:cubicBezTo>
                <a:cubicBezTo>
                  <a:pt x="13008" y="6745"/>
                  <a:pt x="12990" y="7298"/>
                  <a:pt x="12669" y="7691"/>
                </a:cubicBezTo>
                <a:cubicBezTo>
                  <a:pt x="12419" y="7959"/>
                  <a:pt x="12044" y="8119"/>
                  <a:pt x="11545" y="8155"/>
                </a:cubicBezTo>
                <a:cubicBezTo>
                  <a:pt x="11295" y="8173"/>
                  <a:pt x="11099" y="8387"/>
                  <a:pt x="11116" y="8637"/>
                </a:cubicBezTo>
                <a:cubicBezTo>
                  <a:pt x="11116" y="8976"/>
                  <a:pt x="11099" y="9796"/>
                  <a:pt x="10688" y="10225"/>
                </a:cubicBezTo>
                <a:cubicBezTo>
                  <a:pt x="10510" y="10403"/>
                  <a:pt x="10278" y="10492"/>
                  <a:pt x="9992" y="10492"/>
                </a:cubicBezTo>
                <a:lnTo>
                  <a:pt x="9403" y="10492"/>
                </a:lnTo>
                <a:cubicBezTo>
                  <a:pt x="9885" y="9957"/>
                  <a:pt x="9939" y="9101"/>
                  <a:pt x="9921" y="8619"/>
                </a:cubicBezTo>
                <a:cubicBezTo>
                  <a:pt x="9921" y="8601"/>
                  <a:pt x="9939" y="8601"/>
                  <a:pt x="9939" y="8601"/>
                </a:cubicBezTo>
                <a:cubicBezTo>
                  <a:pt x="10563" y="8547"/>
                  <a:pt x="11045" y="8333"/>
                  <a:pt x="11366" y="7959"/>
                </a:cubicBezTo>
                <a:cubicBezTo>
                  <a:pt x="11812" y="7459"/>
                  <a:pt x="11812" y="6763"/>
                  <a:pt x="11794" y="6406"/>
                </a:cubicBezTo>
                <a:cubicBezTo>
                  <a:pt x="11794" y="6389"/>
                  <a:pt x="11794" y="6389"/>
                  <a:pt x="11812" y="6371"/>
                </a:cubicBezTo>
                <a:cubicBezTo>
                  <a:pt x="12223" y="6317"/>
                  <a:pt x="12544" y="6139"/>
                  <a:pt x="12776" y="5818"/>
                </a:cubicBezTo>
                <a:cubicBezTo>
                  <a:pt x="13222" y="5229"/>
                  <a:pt x="13222" y="4372"/>
                  <a:pt x="13186" y="3944"/>
                </a:cubicBezTo>
                <a:close/>
                <a:moveTo>
                  <a:pt x="10421" y="1"/>
                </a:moveTo>
                <a:cubicBezTo>
                  <a:pt x="10064" y="1"/>
                  <a:pt x="9778" y="304"/>
                  <a:pt x="9778" y="661"/>
                </a:cubicBezTo>
                <a:lnTo>
                  <a:pt x="9778" y="1000"/>
                </a:lnTo>
                <a:cubicBezTo>
                  <a:pt x="9778" y="1214"/>
                  <a:pt x="9867" y="1410"/>
                  <a:pt x="10028" y="1517"/>
                </a:cubicBezTo>
                <a:lnTo>
                  <a:pt x="10599" y="1964"/>
                </a:lnTo>
                <a:lnTo>
                  <a:pt x="10117" y="2499"/>
                </a:lnTo>
                <a:lnTo>
                  <a:pt x="9974" y="2552"/>
                </a:lnTo>
                <a:cubicBezTo>
                  <a:pt x="9992" y="2410"/>
                  <a:pt x="9974" y="2303"/>
                  <a:pt x="9974" y="2195"/>
                </a:cubicBezTo>
                <a:cubicBezTo>
                  <a:pt x="9944" y="2030"/>
                  <a:pt x="9800" y="1915"/>
                  <a:pt x="9638" y="1915"/>
                </a:cubicBezTo>
                <a:cubicBezTo>
                  <a:pt x="9608" y="1915"/>
                  <a:pt x="9577" y="1919"/>
                  <a:pt x="9546" y="1928"/>
                </a:cubicBezTo>
                <a:cubicBezTo>
                  <a:pt x="9332" y="1999"/>
                  <a:pt x="8850" y="2124"/>
                  <a:pt x="8030" y="2195"/>
                </a:cubicBezTo>
                <a:cubicBezTo>
                  <a:pt x="7923" y="2213"/>
                  <a:pt x="7833" y="2320"/>
                  <a:pt x="7833" y="2445"/>
                </a:cubicBezTo>
                <a:cubicBezTo>
                  <a:pt x="7851" y="2552"/>
                  <a:pt x="7958" y="2642"/>
                  <a:pt x="8083" y="2642"/>
                </a:cubicBezTo>
                <a:cubicBezTo>
                  <a:pt x="8797" y="2570"/>
                  <a:pt x="9279" y="2463"/>
                  <a:pt x="9546" y="2392"/>
                </a:cubicBezTo>
                <a:lnTo>
                  <a:pt x="9546" y="2392"/>
                </a:lnTo>
                <a:cubicBezTo>
                  <a:pt x="9546" y="2606"/>
                  <a:pt x="9528" y="2963"/>
                  <a:pt x="9314" y="3195"/>
                </a:cubicBezTo>
                <a:cubicBezTo>
                  <a:pt x="9136" y="3391"/>
                  <a:pt x="8833" y="3498"/>
                  <a:pt x="8458" y="3498"/>
                </a:cubicBezTo>
                <a:cubicBezTo>
                  <a:pt x="8354" y="3496"/>
                  <a:pt x="8251" y="3495"/>
                  <a:pt x="8147" y="3495"/>
                </a:cubicBezTo>
                <a:cubicBezTo>
                  <a:pt x="7232" y="3495"/>
                  <a:pt x="6313" y="3579"/>
                  <a:pt x="5496" y="3980"/>
                </a:cubicBezTo>
                <a:cubicBezTo>
                  <a:pt x="5496" y="3998"/>
                  <a:pt x="5478" y="3998"/>
                  <a:pt x="5478" y="3998"/>
                </a:cubicBezTo>
                <a:cubicBezTo>
                  <a:pt x="5210" y="4122"/>
                  <a:pt x="4961" y="4283"/>
                  <a:pt x="4729" y="4497"/>
                </a:cubicBezTo>
                <a:lnTo>
                  <a:pt x="4711" y="4497"/>
                </a:lnTo>
                <a:cubicBezTo>
                  <a:pt x="4729" y="4319"/>
                  <a:pt x="4925" y="2713"/>
                  <a:pt x="6888" y="2695"/>
                </a:cubicBezTo>
                <a:lnTo>
                  <a:pt x="7137" y="2695"/>
                </a:lnTo>
                <a:cubicBezTo>
                  <a:pt x="7262" y="2677"/>
                  <a:pt x="7352" y="2588"/>
                  <a:pt x="7352" y="2463"/>
                </a:cubicBezTo>
                <a:cubicBezTo>
                  <a:pt x="7352" y="2338"/>
                  <a:pt x="7245" y="2249"/>
                  <a:pt x="7120" y="2249"/>
                </a:cubicBezTo>
                <a:cubicBezTo>
                  <a:pt x="6067" y="2285"/>
                  <a:pt x="5228" y="2463"/>
                  <a:pt x="4657" y="3373"/>
                </a:cubicBezTo>
                <a:cubicBezTo>
                  <a:pt x="4461" y="3676"/>
                  <a:pt x="4372" y="3980"/>
                  <a:pt x="4318" y="4194"/>
                </a:cubicBezTo>
                <a:lnTo>
                  <a:pt x="2909" y="4444"/>
                </a:lnTo>
                <a:cubicBezTo>
                  <a:pt x="2730" y="4354"/>
                  <a:pt x="2498" y="4212"/>
                  <a:pt x="2213" y="4015"/>
                </a:cubicBezTo>
                <a:cubicBezTo>
                  <a:pt x="1968" y="3831"/>
                  <a:pt x="1705" y="3741"/>
                  <a:pt x="1434" y="3741"/>
                </a:cubicBezTo>
                <a:cubicBezTo>
                  <a:pt x="1233" y="3741"/>
                  <a:pt x="1027" y="3791"/>
                  <a:pt x="821" y="3891"/>
                </a:cubicBezTo>
                <a:cubicBezTo>
                  <a:pt x="589" y="4015"/>
                  <a:pt x="429" y="4176"/>
                  <a:pt x="322" y="4265"/>
                </a:cubicBezTo>
                <a:cubicBezTo>
                  <a:pt x="125" y="4444"/>
                  <a:pt x="0" y="4693"/>
                  <a:pt x="0" y="4961"/>
                </a:cubicBezTo>
                <a:cubicBezTo>
                  <a:pt x="0" y="5282"/>
                  <a:pt x="179" y="5818"/>
                  <a:pt x="518" y="6567"/>
                </a:cubicBezTo>
                <a:cubicBezTo>
                  <a:pt x="696" y="6977"/>
                  <a:pt x="1035" y="7298"/>
                  <a:pt x="1446" y="7495"/>
                </a:cubicBezTo>
                <a:cubicBezTo>
                  <a:pt x="1553" y="7869"/>
                  <a:pt x="1749" y="8137"/>
                  <a:pt x="1999" y="8280"/>
                </a:cubicBezTo>
                <a:cubicBezTo>
                  <a:pt x="2154" y="8361"/>
                  <a:pt x="2317" y="8393"/>
                  <a:pt x="2484" y="8393"/>
                </a:cubicBezTo>
                <a:cubicBezTo>
                  <a:pt x="2721" y="8393"/>
                  <a:pt x="2964" y="8328"/>
                  <a:pt x="3194" y="8244"/>
                </a:cubicBezTo>
                <a:lnTo>
                  <a:pt x="3194" y="8244"/>
                </a:lnTo>
                <a:cubicBezTo>
                  <a:pt x="3105" y="8369"/>
                  <a:pt x="3087" y="8530"/>
                  <a:pt x="3105" y="8690"/>
                </a:cubicBezTo>
                <a:lnTo>
                  <a:pt x="2338" y="8690"/>
                </a:lnTo>
                <a:cubicBezTo>
                  <a:pt x="2142" y="8690"/>
                  <a:pt x="1999" y="8833"/>
                  <a:pt x="1999" y="9029"/>
                </a:cubicBezTo>
                <a:lnTo>
                  <a:pt x="1999" y="9547"/>
                </a:lnTo>
                <a:cubicBezTo>
                  <a:pt x="1999" y="10296"/>
                  <a:pt x="2605" y="10921"/>
                  <a:pt x="3373" y="10921"/>
                </a:cubicBezTo>
                <a:lnTo>
                  <a:pt x="7405" y="10921"/>
                </a:lnTo>
                <a:lnTo>
                  <a:pt x="7405" y="11117"/>
                </a:lnTo>
                <a:cubicBezTo>
                  <a:pt x="7405" y="11242"/>
                  <a:pt x="7494" y="11331"/>
                  <a:pt x="7619" y="11331"/>
                </a:cubicBezTo>
                <a:cubicBezTo>
                  <a:pt x="7744" y="11331"/>
                  <a:pt x="7833" y="11242"/>
                  <a:pt x="7833" y="11117"/>
                </a:cubicBezTo>
                <a:lnTo>
                  <a:pt x="7833" y="10921"/>
                </a:lnTo>
                <a:lnTo>
                  <a:pt x="8262" y="10921"/>
                </a:lnTo>
                <a:lnTo>
                  <a:pt x="8262" y="14400"/>
                </a:lnTo>
                <a:lnTo>
                  <a:pt x="7833" y="14400"/>
                </a:lnTo>
                <a:lnTo>
                  <a:pt x="7833" y="12045"/>
                </a:lnTo>
                <a:cubicBezTo>
                  <a:pt x="7833" y="11920"/>
                  <a:pt x="7744" y="11831"/>
                  <a:pt x="7619" y="11831"/>
                </a:cubicBezTo>
                <a:cubicBezTo>
                  <a:pt x="7494" y="11831"/>
                  <a:pt x="7405" y="11920"/>
                  <a:pt x="7405" y="12045"/>
                </a:cubicBezTo>
                <a:lnTo>
                  <a:pt x="7405" y="14614"/>
                </a:lnTo>
                <a:cubicBezTo>
                  <a:pt x="7405" y="14721"/>
                  <a:pt x="7494" y="14828"/>
                  <a:pt x="7619" y="14828"/>
                </a:cubicBezTo>
                <a:lnTo>
                  <a:pt x="8476" y="14828"/>
                </a:lnTo>
                <a:cubicBezTo>
                  <a:pt x="8601" y="14828"/>
                  <a:pt x="8708" y="14721"/>
                  <a:pt x="8708" y="14614"/>
                </a:cubicBezTo>
                <a:lnTo>
                  <a:pt x="8708" y="10921"/>
                </a:lnTo>
                <a:lnTo>
                  <a:pt x="12990" y="10921"/>
                </a:lnTo>
                <a:cubicBezTo>
                  <a:pt x="13097" y="10921"/>
                  <a:pt x="13204" y="10813"/>
                  <a:pt x="13204" y="10706"/>
                </a:cubicBezTo>
                <a:cubicBezTo>
                  <a:pt x="13204" y="10582"/>
                  <a:pt x="13097" y="10492"/>
                  <a:pt x="12990" y="10492"/>
                </a:cubicBezTo>
                <a:lnTo>
                  <a:pt x="11027" y="10492"/>
                </a:lnTo>
                <a:cubicBezTo>
                  <a:pt x="11509" y="9957"/>
                  <a:pt x="11562" y="9101"/>
                  <a:pt x="11545" y="8619"/>
                </a:cubicBezTo>
                <a:cubicBezTo>
                  <a:pt x="11545" y="8601"/>
                  <a:pt x="11562" y="8601"/>
                  <a:pt x="11580" y="8601"/>
                </a:cubicBezTo>
                <a:cubicBezTo>
                  <a:pt x="12187" y="8547"/>
                  <a:pt x="12669" y="8333"/>
                  <a:pt x="12990" y="7959"/>
                </a:cubicBezTo>
                <a:cubicBezTo>
                  <a:pt x="13436" y="7459"/>
                  <a:pt x="13454" y="6763"/>
                  <a:pt x="13418" y="6406"/>
                </a:cubicBezTo>
                <a:cubicBezTo>
                  <a:pt x="13418" y="6389"/>
                  <a:pt x="13436" y="6389"/>
                  <a:pt x="13436" y="6371"/>
                </a:cubicBezTo>
                <a:cubicBezTo>
                  <a:pt x="13846" y="6317"/>
                  <a:pt x="14167" y="6139"/>
                  <a:pt x="14399" y="5835"/>
                </a:cubicBezTo>
                <a:lnTo>
                  <a:pt x="14399" y="10492"/>
                </a:lnTo>
                <a:lnTo>
                  <a:pt x="13918" y="10492"/>
                </a:lnTo>
                <a:cubicBezTo>
                  <a:pt x="13793" y="10492"/>
                  <a:pt x="13686" y="10582"/>
                  <a:pt x="13686" y="10706"/>
                </a:cubicBezTo>
                <a:cubicBezTo>
                  <a:pt x="13686" y="10813"/>
                  <a:pt x="13793" y="10921"/>
                  <a:pt x="13918" y="10921"/>
                </a:cubicBezTo>
                <a:lnTo>
                  <a:pt x="14614" y="10921"/>
                </a:lnTo>
                <a:cubicBezTo>
                  <a:pt x="14738" y="10921"/>
                  <a:pt x="14828" y="10813"/>
                  <a:pt x="14828" y="10706"/>
                </a:cubicBezTo>
                <a:lnTo>
                  <a:pt x="14828" y="3730"/>
                </a:lnTo>
                <a:cubicBezTo>
                  <a:pt x="14828" y="3605"/>
                  <a:pt x="14738" y="3498"/>
                  <a:pt x="14614" y="3498"/>
                </a:cubicBezTo>
                <a:lnTo>
                  <a:pt x="10956" y="3498"/>
                </a:lnTo>
                <a:cubicBezTo>
                  <a:pt x="10974" y="3498"/>
                  <a:pt x="10974" y="3480"/>
                  <a:pt x="10991" y="3462"/>
                </a:cubicBezTo>
                <a:lnTo>
                  <a:pt x="12044" y="2303"/>
                </a:lnTo>
                <a:lnTo>
                  <a:pt x="12990" y="1910"/>
                </a:lnTo>
                <a:cubicBezTo>
                  <a:pt x="13168" y="1839"/>
                  <a:pt x="13311" y="1696"/>
                  <a:pt x="13365" y="1500"/>
                </a:cubicBezTo>
                <a:lnTo>
                  <a:pt x="13543" y="947"/>
                </a:lnTo>
                <a:cubicBezTo>
                  <a:pt x="13596" y="768"/>
                  <a:pt x="13579" y="590"/>
                  <a:pt x="13507" y="447"/>
                </a:cubicBezTo>
                <a:cubicBezTo>
                  <a:pt x="13418" y="286"/>
                  <a:pt x="13293" y="179"/>
                  <a:pt x="13115" y="126"/>
                </a:cubicBezTo>
                <a:cubicBezTo>
                  <a:pt x="13049" y="105"/>
                  <a:pt x="12982" y="95"/>
                  <a:pt x="12917" y="95"/>
                </a:cubicBezTo>
                <a:cubicBezTo>
                  <a:pt x="12646" y="95"/>
                  <a:pt x="12398" y="267"/>
                  <a:pt x="12312" y="554"/>
                </a:cubicBezTo>
                <a:lnTo>
                  <a:pt x="12223" y="822"/>
                </a:lnTo>
                <a:lnTo>
                  <a:pt x="11580" y="1071"/>
                </a:lnTo>
                <a:lnTo>
                  <a:pt x="11081" y="679"/>
                </a:lnTo>
                <a:lnTo>
                  <a:pt x="11081" y="661"/>
                </a:lnTo>
                <a:cubicBezTo>
                  <a:pt x="11081" y="304"/>
                  <a:pt x="10777" y="1"/>
                  <a:pt x="104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01" name="Google Shape;5401;p123"/>
          <p:cNvGrpSpPr/>
          <p:nvPr/>
        </p:nvGrpSpPr>
        <p:grpSpPr>
          <a:xfrm>
            <a:off x="5367187" y="3959663"/>
            <a:ext cx="434340" cy="434868"/>
            <a:chOff x="511550" y="2790350"/>
            <a:chExt cx="370250" cy="370700"/>
          </a:xfrm>
        </p:grpSpPr>
        <p:sp>
          <p:nvSpPr>
            <p:cNvPr id="5402" name="Google Shape;5402;p123"/>
            <p:cNvSpPr/>
            <p:nvPr/>
          </p:nvSpPr>
          <p:spPr>
            <a:xfrm>
              <a:off x="680175" y="2790350"/>
              <a:ext cx="32575" cy="136975"/>
            </a:xfrm>
            <a:custGeom>
              <a:avLst/>
              <a:gdLst/>
              <a:ahLst/>
              <a:cxnLst/>
              <a:rect l="l" t="t" r="r" b="b"/>
              <a:pathLst>
                <a:path w="1303" h="5479" extrusionOk="0">
                  <a:moveTo>
                    <a:pt x="660" y="429"/>
                  </a:moveTo>
                  <a:cubicBezTo>
                    <a:pt x="785" y="429"/>
                    <a:pt x="874" y="536"/>
                    <a:pt x="874" y="661"/>
                  </a:cubicBezTo>
                  <a:lnTo>
                    <a:pt x="874" y="4818"/>
                  </a:lnTo>
                  <a:cubicBezTo>
                    <a:pt x="874" y="4943"/>
                    <a:pt x="785" y="5032"/>
                    <a:pt x="660" y="5032"/>
                  </a:cubicBezTo>
                  <a:cubicBezTo>
                    <a:pt x="535" y="5032"/>
                    <a:pt x="446" y="4943"/>
                    <a:pt x="446" y="4818"/>
                  </a:cubicBezTo>
                  <a:lnTo>
                    <a:pt x="446" y="661"/>
                  </a:lnTo>
                  <a:cubicBezTo>
                    <a:pt x="446" y="536"/>
                    <a:pt x="535" y="429"/>
                    <a:pt x="660" y="429"/>
                  </a:cubicBezTo>
                  <a:close/>
                  <a:moveTo>
                    <a:pt x="660" y="1"/>
                  </a:moveTo>
                  <a:cubicBezTo>
                    <a:pt x="303" y="1"/>
                    <a:pt x="0" y="286"/>
                    <a:pt x="0" y="661"/>
                  </a:cubicBezTo>
                  <a:lnTo>
                    <a:pt x="0" y="4818"/>
                  </a:lnTo>
                  <a:cubicBezTo>
                    <a:pt x="0" y="5175"/>
                    <a:pt x="303" y="5478"/>
                    <a:pt x="660" y="5478"/>
                  </a:cubicBezTo>
                  <a:cubicBezTo>
                    <a:pt x="1017" y="5478"/>
                    <a:pt x="1303" y="5175"/>
                    <a:pt x="1303" y="4818"/>
                  </a:cubicBezTo>
                  <a:lnTo>
                    <a:pt x="1303" y="661"/>
                  </a:lnTo>
                  <a:cubicBezTo>
                    <a:pt x="1303" y="286"/>
                    <a:pt x="1017" y="1"/>
                    <a:pt x="6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123"/>
            <p:cNvSpPr/>
            <p:nvPr/>
          </p:nvSpPr>
          <p:spPr>
            <a:xfrm>
              <a:off x="680175" y="3024100"/>
              <a:ext cx="32575" cy="136950"/>
            </a:xfrm>
            <a:custGeom>
              <a:avLst/>
              <a:gdLst/>
              <a:ahLst/>
              <a:cxnLst/>
              <a:rect l="l" t="t" r="r" b="b"/>
              <a:pathLst>
                <a:path w="1303" h="5478" extrusionOk="0">
                  <a:moveTo>
                    <a:pt x="660" y="0"/>
                  </a:moveTo>
                  <a:cubicBezTo>
                    <a:pt x="303" y="0"/>
                    <a:pt x="0" y="286"/>
                    <a:pt x="0" y="660"/>
                  </a:cubicBezTo>
                  <a:lnTo>
                    <a:pt x="0" y="964"/>
                  </a:lnTo>
                  <a:cubicBezTo>
                    <a:pt x="0" y="1071"/>
                    <a:pt x="107" y="1178"/>
                    <a:pt x="232" y="1178"/>
                  </a:cubicBezTo>
                  <a:cubicBezTo>
                    <a:pt x="339" y="1178"/>
                    <a:pt x="446" y="1071"/>
                    <a:pt x="446" y="964"/>
                  </a:cubicBezTo>
                  <a:lnTo>
                    <a:pt x="446" y="660"/>
                  </a:lnTo>
                  <a:cubicBezTo>
                    <a:pt x="446" y="536"/>
                    <a:pt x="535" y="428"/>
                    <a:pt x="660" y="428"/>
                  </a:cubicBezTo>
                  <a:cubicBezTo>
                    <a:pt x="785" y="428"/>
                    <a:pt x="874" y="536"/>
                    <a:pt x="874" y="660"/>
                  </a:cubicBezTo>
                  <a:lnTo>
                    <a:pt x="874" y="4818"/>
                  </a:lnTo>
                  <a:cubicBezTo>
                    <a:pt x="874" y="4943"/>
                    <a:pt x="785" y="5032"/>
                    <a:pt x="660" y="5032"/>
                  </a:cubicBezTo>
                  <a:cubicBezTo>
                    <a:pt x="535" y="5032"/>
                    <a:pt x="446" y="4943"/>
                    <a:pt x="446" y="4818"/>
                  </a:cubicBezTo>
                  <a:lnTo>
                    <a:pt x="446" y="1892"/>
                  </a:lnTo>
                  <a:cubicBezTo>
                    <a:pt x="446" y="1767"/>
                    <a:pt x="339" y="1660"/>
                    <a:pt x="232" y="1660"/>
                  </a:cubicBezTo>
                  <a:cubicBezTo>
                    <a:pt x="107" y="1660"/>
                    <a:pt x="0" y="1767"/>
                    <a:pt x="0" y="1892"/>
                  </a:cubicBezTo>
                  <a:lnTo>
                    <a:pt x="0" y="4818"/>
                  </a:lnTo>
                  <a:cubicBezTo>
                    <a:pt x="0" y="5175"/>
                    <a:pt x="303" y="5478"/>
                    <a:pt x="660" y="5478"/>
                  </a:cubicBezTo>
                  <a:cubicBezTo>
                    <a:pt x="1017" y="5478"/>
                    <a:pt x="1303" y="5175"/>
                    <a:pt x="1303" y="4818"/>
                  </a:cubicBezTo>
                  <a:lnTo>
                    <a:pt x="1303" y="660"/>
                  </a:lnTo>
                  <a:cubicBezTo>
                    <a:pt x="1303" y="286"/>
                    <a:pt x="1017" y="0"/>
                    <a:pt x="6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123"/>
            <p:cNvSpPr/>
            <p:nvPr/>
          </p:nvSpPr>
          <p:spPr>
            <a:xfrm>
              <a:off x="726100" y="2839875"/>
              <a:ext cx="106200" cy="106175"/>
            </a:xfrm>
            <a:custGeom>
              <a:avLst/>
              <a:gdLst/>
              <a:ahLst/>
              <a:cxnLst/>
              <a:rect l="l" t="t" r="r" b="b"/>
              <a:pathLst>
                <a:path w="4248" h="4247" extrusionOk="0">
                  <a:moveTo>
                    <a:pt x="3605" y="428"/>
                  </a:moveTo>
                  <a:cubicBezTo>
                    <a:pt x="3659" y="428"/>
                    <a:pt x="3712" y="464"/>
                    <a:pt x="3748" y="500"/>
                  </a:cubicBezTo>
                  <a:cubicBezTo>
                    <a:pt x="3801" y="535"/>
                    <a:pt x="3819" y="589"/>
                    <a:pt x="3819" y="643"/>
                  </a:cubicBezTo>
                  <a:cubicBezTo>
                    <a:pt x="3819" y="714"/>
                    <a:pt x="3801" y="767"/>
                    <a:pt x="3748" y="803"/>
                  </a:cubicBezTo>
                  <a:lnTo>
                    <a:pt x="804" y="3747"/>
                  </a:lnTo>
                  <a:cubicBezTo>
                    <a:pt x="768" y="3801"/>
                    <a:pt x="715" y="3819"/>
                    <a:pt x="661" y="3819"/>
                  </a:cubicBezTo>
                  <a:cubicBezTo>
                    <a:pt x="590" y="3819"/>
                    <a:pt x="536" y="3801"/>
                    <a:pt x="500" y="3747"/>
                  </a:cubicBezTo>
                  <a:cubicBezTo>
                    <a:pt x="465" y="3711"/>
                    <a:pt x="429" y="3658"/>
                    <a:pt x="429" y="3604"/>
                  </a:cubicBezTo>
                  <a:cubicBezTo>
                    <a:pt x="429" y="3533"/>
                    <a:pt x="465" y="3480"/>
                    <a:pt x="500" y="3444"/>
                  </a:cubicBezTo>
                  <a:lnTo>
                    <a:pt x="3444" y="500"/>
                  </a:lnTo>
                  <a:cubicBezTo>
                    <a:pt x="3498" y="464"/>
                    <a:pt x="3552" y="428"/>
                    <a:pt x="3605" y="428"/>
                  </a:cubicBezTo>
                  <a:close/>
                  <a:moveTo>
                    <a:pt x="3605" y="0"/>
                  </a:moveTo>
                  <a:cubicBezTo>
                    <a:pt x="3427" y="0"/>
                    <a:pt x="3266" y="72"/>
                    <a:pt x="3141" y="196"/>
                  </a:cubicBezTo>
                  <a:lnTo>
                    <a:pt x="197" y="3141"/>
                  </a:lnTo>
                  <a:cubicBezTo>
                    <a:pt x="72" y="3265"/>
                    <a:pt x="1" y="3426"/>
                    <a:pt x="1" y="3604"/>
                  </a:cubicBezTo>
                  <a:cubicBezTo>
                    <a:pt x="1" y="3765"/>
                    <a:pt x="72" y="3943"/>
                    <a:pt x="197" y="4068"/>
                  </a:cubicBezTo>
                  <a:cubicBezTo>
                    <a:pt x="322" y="4175"/>
                    <a:pt x="483" y="4247"/>
                    <a:pt x="661" y="4247"/>
                  </a:cubicBezTo>
                  <a:cubicBezTo>
                    <a:pt x="822" y="4247"/>
                    <a:pt x="1000" y="4175"/>
                    <a:pt x="1107" y="4068"/>
                  </a:cubicBezTo>
                  <a:lnTo>
                    <a:pt x="4069" y="1106"/>
                  </a:lnTo>
                  <a:cubicBezTo>
                    <a:pt x="4194" y="982"/>
                    <a:pt x="4247" y="821"/>
                    <a:pt x="4247" y="643"/>
                  </a:cubicBezTo>
                  <a:cubicBezTo>
                    <a:pt x="4247" y="482"/>
                    <a:pt x="4194" y="321"/>
                    <a:pt x="4069" y="196"/>
                  </a:cubicBezTo>
                  <a:cubicBezTo>
                    <a:pt x="3944" y="72"/>
                    <a:pt x="3783" y="0"/>
                    <a:pt x="36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123"/>
            <p:cNvSpPr/>
            <p:nvPr/>
          </p:nvSpPr>
          <p:spPr>
            <a:xfrm>
              <a:off x="561075" y="3005350"/>
              <a:ext cx="106175" cy="106200"/>
            </a:xfrm>
            <a:custGeom>
              <a:avLst/>
              <a:gdLst/>
              <a:ahLst/>
              <a:cxnLst/>
              <a:rect l="l" t="t" r="r" b="b"/>
              <a:pathLst>
                <a:path w="4247" h="4248" extrusionOk="0">
                  <a:moveTo>
                    <a:pt x="3586" y="429"/>
                  </a:moveTo>
                  <a:cubicBezTo>
                    <a:pt x="3658" y="429"/>
                    <a:pt x="3711" y="447"/>
                    <a:pt x="3747" y="483"/>
                  </a:cubicBezTo>
                  <a:cubicBezTo>
                    <a:pt x="3783" y="536"/>
                    <a:pt x="3801" y="590"/>
                    <a:pt x="3801" y="643"/>
                  </a:cubicBezTo>
                  <a:cubicBezTo>
                    <a:pt x="3801" y="697"/>
                    <a:pt x="3783" y="750"/>
                    <a:pt x="3747" y="804"/>
                  </a:cubicBezTo>
                  <a:lnTo>
                    <a:pt x="803" y="3748"/>
                  </a:lnTo>
                  <a:cubicBezTo>
                    <a:pt x="749" y="3783"/>
                    <a:pt x="696" y="3801"/>
                    <a:pt x="642" y="3801"/>
                  </a:cubicBezTo>
                  <a:cubicBezTo>
                    <a:pt x="589" y="3801"/>
                    <a:pt x="535" y="3783"/>
                    <a:pt x="482" y="3748"/>
                  </a:cubicBezTo>
                  <a:cubicBezTo>
                    <a:pt x="446" y="3712"/>
                    <a:pt x="428" y="3659"/>
                    <a:pt x="428" y="3587"/>
                  </a:cubicBezTo>
                  <a:cubicBezTo>
                    <a:pt x="428" y="3534"/>
                    <a:pt x="446" y="3480"/>
                    <a:pt x="482" y="3444"/>
                  </a:cubicBezTo>
                  <a:lnTo>
                    <a:pt x="3444" y="483"/>
                  </a:lnTo>
                  <a:cubicBezTo>
                    <a:pt x="3479" y="447"/>
                    <a:pt x="3533" y="429"/>
                    <a:pt x="3586" y="429"/>
                  </a:cubicBezTo>
                  <a:close/>
                  <a:moveTo>
                    <a:pt x="3586" y="1"/>
                  </a:moveTo>
                  <a:cubicBezTo>
                    <a:pt x="3426" y="1"/>
                    <a:pt x="3247" y="54"/>
                    <a:pt x="3123" y="179"/>
                  </a:cubicBezTo>
                  <a:lnTo>
                    <a:pt x="179" y="3123"/>
                  </a:lnTo>
                  <a:cubicBezTo>
                    <a:pt x="54" y="3248"/>
                    <a:pt x="0" y="3427"/>
                    <a:pt x="0" y="3587"/>
                  </a:cubicBezTo>
                  <a:cubicBezTo>
                    <a:pt x="0" y="3766"/>
                    <a:pt x="54" y="3926"/>
                    <a:pt x="179" y="4051"/>
                  </a:cubicBezTo>
                  <a:cubicBezTo>
                    <a:pt x="303" y="4176"/>
                    <a:pt x="464" y="4247"/>
                    <a:pt x="642" y="4247"/>
                  </a:cubicBezTo>
                  <a:cubicBezTo>
                    <a:pt x="821" y="4247"/>
                    <a:pt x="981" y="4176"/>
                    <a:pt x="1106" y="4051"/>
                  </a:cubicBezTo>
                  <a:lnTo>
                    <a:pt x="4050" y="1107"/>
                  </a:lnTo>
                  <a:cubicBezTo>
                    <a:pt x="4175" y="982"/>
                    <a:pt x="4247" y="822"/>
                    <a:pt x="4247" y="643"/>
                  </a:cubicBezTo>
                  <a:cubicBezTo>
                    <a:pt x="4247" y="465"/>
                    <a:pt x="4175" y="304"/>
                    <a:pt x="4050" y="179"/>
                  </a:cubicBezTo>
                  <a:cubicBezTo>
                    <a:pt x="3925" y="54"/>
                    <a:pt x="3765" y="1"/>
                    <a:pt x="35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123"/>
            <p:cNvSpPr/>
            <p:nvPr/>
          </p:nvSpPr>
          <p:spPr>
            <a:xfrm>
              <a:off x="745300" y="2959425"/>
              <a:ext cx="136500" cy="32575"/>
            </a:xfrm>
            <a:custGeom>
              <a:avLst/>
              <a:gdLst/>
              <a:ahLst/>
              <a:cxnLst/>
              <a:rect l="l" t="t" r="r" b="b"/>
              <a:pathLst>
                <a:path w="5460" h="1303" extrusionOk="0">
                  <a:moveTo>
                    <a:pt x="642" y="0"/>
                  </a:moveTo>
                  <a:cubicBezTo>
                    <a:pt x="286" y="0"/>
                    <a:pt x="0" y="286"/>
                    <a:pt x="0" y="642"/>
                  </a:cubicBezTo>
                  <a:cubicBezTo>
                    <a:pt x="0" y="999"/>
                    <a:pt x="286" y="1303"/>
                    <a:pt x="642" y="1303"/>
                  </a:cubicBezTo>
                  <a:lnTo>
                    <a:pt x="4818" y="1303"/>
                  </a:lnTo>
                  <a:cubicBezTo>
                    <a:pt x="5174" y="1303"/>
                    <a:pt x="5460" y="999"/>
                    <a:pt x="5460" y="642"/>
                  </a:cubicBezTo>
                  <a:cubicBezTo>
                    <a:pt x="5460" y="286"/>
                    <a:pt x="5174" y="0"/>
                    <a:pt x="4818" y="0"/>
                  </a:cubicBezTo>
                  <a:lnTo>
                    <a:pt x="4532" y="0"/>
                  </a:lnTo>
                  <a:cubicBezTo>
                    <a:pt x="4425" y="0"/>
                    <a:pt x="4318" y="89"/>
                    <a:pt x="4318" y="214"/>
                  </a:cubicBezTo>
                  <a:cubicBezTo>
                    <a:pt x="4318" y="339"/>
                    <a:pt x="4425" y="428"/>
                    <a:pt x="4532" y="428"/>
                  </a:cubicBezTo>
                  <a:lnTo>
                    <a:pt x="4818" y="428"/>
                  </a:lnTo>
                  <a:cubicBezTo>
                    <a:pt x="4943" y="428"/>
                    <a:pt x="5032" y="535"/>
                    <a:pt x="5032" y="642"/>
                  </a:cubicBezTo>
                  <a:cubicBezTo>
                    <a:pt x="5032" y="767"/>
                    <a:pt x="4943" y="874"/>
                    <a:pt x="4818" y="874"/>
                  </a:cubicBezTo>
                  <a:lnTo>
                    <a:pt x="642" y="874"/>
                  </a:lnTo>
                  <a:cubicBezTo>
                    <a:pt x="518" y="874"/>
                    <a:pt x="428" y="767"/>
                    <a:pt x="428" y="642"/>
                  </a:cubicBezTo>
                  <a:cubicBezTo>
                    <a:pt x="428" y="535"/>
                    <a:pt x="518" y="428"/>
                    <a:pt x="642" y="428"/>
                  </a:cubicBezTo>
                  <a:lnTo>
                    <a:pt x="3604" y="428"/>
                  </a:lnTo>
                  <a:cubicBezTo>
                    <a:pt x="3729" y="428"/>
                    <a:pt x="3818" y="339"/>
                    <a:pt x="3818" y="214"/>
                  </a:cubicBezTo>
                  <a:cubicBezTo>
                    <a:pt x="3818" y="89"/>
                    <a:pt x="3729" y="0"/>
                    <a:pt x="36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123"/>
            <p:cNvSpPr/>
            <p:nvPr/>
          </p:nvSpPr>
          <p:spPr>
            <a:xfrm>
              <a:off x="511550" y="2959425"/>
              <a:ext cx="136525" cy="32575"/>
            </a:xfrm>
            <a:custGeom>
              <a:avLst/>
              <a:gdLst/>
              <a:ahLst/>
              <a:cxnLst/>
              <a:rect l="l" t="t" r="r" b="b"/>
              <a:pathLst>
                <a:path w="5461" h="1303" extrusionOk="0">
                  <a:moveTo>
                    <a:pt x="4818" y="428"/>
                  </a:moveTo>
                  <a:cubicBezTo>
                    <a:pt x="4925" y="428"/>
                    <a:pt x="5032" y="535"/>
                    <a:pt x="5032" y="642"/>
                  </a:cubicBezTo>
                  <a:cubicBezTo>
                    <a:pt x="5032" y="767"/>
                    <a:pt x="4925" y="874"/>
                    <a:pt x="4818" y="874"/>
                  </a:cubicBezTo>
                  <a:lnTo>
                    <a:pt x="643" y="874"/>
                  </a:lnTo>
                  <a:cubicBezTo>
                    <a:pt x="518" y="874"/>
                    <a:pt x="429" y="767"/>
                    <a:pt x="429" y="642"/>
                  </a:cubicBezTo>
                  <a:cubicBezTo>
                    <a:pt x="429" y="535"/>
                    <a:pt x="518" y="428"/>
                    <a:pt x="643" y="428"/>
                  </a:cubicBezTo>
                  <a:close/>
                  <a:moveTo>
                    <a:pt x="643" y="0"/>
                  </a:moveTo>
                  <a:cubicBezTo>
                    <a:pt x="286" y="0"/>
                    <a:pt x="1" y="286"/>
                    <a:pt x="1" y="642"/>
                  </a:cubicBezTo>
                  <a:cubicBezTo>
                    <a:pt x="1" y="1017"/>
                    <a:pt x="286" y="1303"/>
                    <a:pt x="643" y="1303"/>
                  </a:cubicBezTo>
                  <a:lnTo>
                    <a:pt x="4818" y="1303"/>
                  </a:lnTo>
                  <a:cubicBezTo>
                    <a:pt x="5175" y="1303"/>
                    <a:pt x="5460" y="1017"/>
                    <a:pt x="5460" y="642"/>
                  </a:cubicBezTo>
                  <a:cubicBezTo>
                    <a:pt x="5460" y="286"/>
                    <a:pt x="5175" y="0"/>
                    <a:pt x="4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123"/>
            <p:cNvSpPr/>
            <p:nvPr/>
          </p:nvSpPr>
          <p:spPr>
            <a:xfrm>
              <a:off x="726100" y="3005350"/>
              <a:ext cx="106200" cy="106200"/>
            </a:xfrm>
            <a:custGeom>
              <a:avLst/>
              <a:gdLst/>
              <a:ahLst/>
              <a:cxnLst/>
              <a:rect l="l" t="t" r="r" b="b"/>
              <a:pathLst>
                <a:path w="4248" h="4248" extrusionOk="0">
                  <a:moveTo>
                    <a:pt x="661" y="429"/>
                  </a:moveTo>
                  <a:cubicBezTo>
                    <a:pt x="715" y="429"/>
                    <a:pt x="768" y="447"/>
                    <a:pt x="804" y="483"/>
                  </a:cubicBezTo>
                  <a:lnTo>
                    <a:pt x="3748" y="3444"/>
                  </a:lnTo>
                  <a:cubicBezTo>
                    <a:pt x="3801" y="3480"/>
                    <a:pt x="3819" y="3534"/>
                    <a:pt x="3819" y="3587"/>
                  </a:cubicBezTo>
                  <a:cubicBezTo>
                    <a:pt x="3819" y="3659"/>
                    <a:pt x="3801" y="3712"/>
                    <a:pt x="3748" y="3748"/>
                  </a:cubicBezTo>
                  <a:cubicBezTo>
                    <a:pt x="3712" y="3783"/>
                    <a:pt x="3659" y="3801"/>
                    <a:pt x="3605" y="3801"/>
                  </a:cubicBezTo>
                  <a:cubicBezTo>
                    <a:pt x="3552" y="3801"/>
                    <a:pt x="3498" y="3783"/>
                    <a:pt x="3444" y="3748"/>
                  </a:cubicBezTo>
                  <a:lnTo>
                    <a:pt x="500" y="804"/>
                  </a:lnTo>
                  <a:cubicBezTo>
                    <a:pt x="465" y="750"/>
                    <a:pt x="429" y="697"/>
                    <a:pt x="429" y="643"/>
                  </a:cubicBezTo>
                  <a:cubicBezTo>
                    <a:pt x="429" y="590"/>
                    <a:pt x="465" y="536"/>
                    <a:pt x="500" y="483"/>
                  </a:cubicBezTo>
                  <a:cubicBezTo>
                    <a:pt x="536" y="447"/>
                    <a:pt x="590" y="429"/>
                    <a:pt x="661" y="429"/>
                  </a:cubicBezTo>
                  <a:close/>
                  <a:moveTo>
                    <a:pt x="661" y="1"/>
                  </a:moveTo>
                  <a:cubicBezTo>
                    <a:pt x="483" y="1"/>
                    <a:pt x="322" y="54"/>
                    <a:pt x="197" y="179"/>
                  </a:cubicBezTo>
                  <a:cubicBezTo>
                    <a:pt x="72" y="304"/>
                    <a:pt x="1" y="465"/>
                    <a:pt x="1" y="643"/>
                  </a:cubicBezTo>
                  <a:cubicBezTo>
                    <a:pt x="1" y="822"/>
                    <a:pt x="72" y="982"/>
                    <a:pt x="197" y="1107"/>
                  </a:cubicBezTo>
                  <a:lnTo>
                    <a:pt x="3141" y="4051"/>
                  </a:lnTo>
                  <a:cubicBezTo>
                    <a:pt x="3266" y="4176"/>
                    <a:pt x="3427" y="4247"/>
                    <a:pt x="3605" y="4247"/>
                  </a:cubicBezTo>
                  <a:cubicBezTo>
                    <a:pt x="3783" y="4247"/>
                    <a:pt x="3944" y="4176"/>
                    <a:pt x="4069" y="4051"/>
                  </a:cubicBezTo>
                  <a:cubicBezTo>
                    <a:pt x="4194" y="3926"/>
                    <a:pt x="4247" y="3766"/>
                    <a:pt x="4247" y="3587"/>
                  </a:cubicBezTo>
                  <a:cubicBezTo>
                    <a:pt x="4247" y="3409"/>
                    <a:pt x="4194" y="3248"/>
                    <a:pt x="4069" y="3123"/>
                  </a:cubicBezTo>
                  <a:lnTo>
                    <a:pt x="1107" y="179"/>
                  </a:lnTo>
                  <a:cubicBezTo>
                    <a:pt x="1000" y="54"/>
                    <a:pt x="822"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123"/>
            <p:cNvSpPr/>
            <p:nvPr/>
          </p:nvSpPr>
          <p:spPr>
            <a:xfrm>
              <a:off x="561075" y="2839875"/>
              <a:ext cx="106175" cy="106175"/>
            </a:xfrm>
            <a:custGeom>
              <a:avLst/>
              <a:gdLst/>
              <a:ahLst/>
              <a:cxnLst/>
              <a:rect l="l" t="t" r="r" b="b"/>
              <a:pathLst>
                <a:path w="4247" h="4247" extrusionOk="0">
                  <a:moveTo>
                    <a:pt x="642" y="0"/>
                  </a:moveTo>
                  <a:cubicBezTo>
                    <a:pt x="464" y="0"/>
                    <a:pt x="303" y="72"/>
                    <a:pt x="179" y="196"/>
                  </a:cubicBezTo>
                  <a:cubicBezTo>
                    <a:pt x="54" y="321"/>
                    <a:pt x="0" y="482"/>
                    <a:pt x="0" y="643"/>
                  </a:cubicBezTo>
                  <a:cubicBezTo>
                    <a:pt x="0" y="821"/>
                    <a:pt x="54" y="982"/>
                    <a:pt x="179" y="1106"/>
                  </a:cubicBezTo>
                  <a:lnTo>
                    <a:pt x="3123" y="4068"/>
                  </a:lnTo>
                  <a:cubicBezTo>
                    <a:pt x="3247" y="4175"/>
                    <a:pt x="3426" y="4247"/>
                    <a:pt x="3586" y="4247"/>
                  </a:cubicBezTo>
                  <a:cubicBezTo>
                    <a:pt x="3765" y="4247"/>
                    <a:pt x="3925" y="4175"/>
                    <a:pt x="4050" y="4068"/>
                  </a:cubicBezTo>
                  <a:cubicBezTo>
                    <a:pt x="4175" y="3943"/>
                    <a:pt x="4247" y="3765"/>
                    <a:pt x="4247" y="3604"/>
                  </a:cubicBezTo>
                  <a:cubicBezTo>
                    <a:pt x="4247" y="3426"/>
                    <a:pt x="4175" y="3265"/>
                    <a:pt x="4050" y="3141"/>
                  </a:cubicBezTo>
                  <a:lnTo>
                    <a:pt x="2748" y="1820"/>
                  </a:lnTo>
                  <a:cubicBezTo>
                    <a:pt x="2703" y="1784"/>
                    <a:pt x="2645" y="1767"/>
                    <a:pt x="2587" y="1767"/>
                  </a:cubicBezTo>
                  <a:cubicBezTo>
                    <a:pt x="2529" y="1767"/>
                    <a:pt x="2471" y="1784"/>
                    <a:pt x="2427" y="1820"/>
                  </a:cubicBezTo>
                  <a:cubicBezTo>
                    <a:pt x="2355" y="1909"/>
                    <a:pt x="2355" y="2052"/>
                    <a:pt x="2427" y="2141"/>
                  </a:cubicBezTo>
                  <a:lnTo>
                    <a:pt x="3747" y="3444"/>
                  </a:lnTo>
                  <a:cubicBezTo>
                    <a:pt x="3783" y="3480"/>
                    <a:pt x="3801" y="3533"/>
                    <a:pt x="3801" y="3604"/>
                  </a:cubicBezTo>
                  <a:cubicBezTo>
                    <a:pt x="3801" y="3658"/>
                    <a:pt x="3783" y="3711"/>
                    <a:pt x="3747" y="3747"/>
                  </a:cubicBezTo>
                  <a:cubicBezTo>
                    <a:pt x="3711" y="3801"/>
                    <a:pt x="3658" y="3819"/>
                    <a:pt x="3586" y="3819"/>
                  </a:cubicBezTo>
                  <a:cubicBezTo>
                    <a:pt x="3533" y="3819"/>
                    <a:pt x="3479" y="3801"/>
                    <a:pt x="3444" y="3747"/>
                  </a:cubicBezTo>
                  <a:lnTo>
                    <a:pt x="482" y="803"/>
                  </a:lnTo>
                  <a:cubicBezTo>
                    <a:pt x="446" y="767"/>
                    <a:pt x="428" y="714"/>
                    <a:pt x="428" y="643"/>
                  </a:cubicBezTo>
                  <a:cubicBezTo>
                    <a:pt x="428" y="589"/>
                    <a:pt x="446" y="535"/>
                    <a:pt x="482" y="500"/>
                  </a:cubicBezTo>
                  <a:cubicBezTo>
                    <a:pt x="535" y="464"/>
                    <a:pt x="589" y="428"/>
                    <a:pt x="642" y="428"/>
                  </a:cubicBezTo>
                  <a:cubicBezTo>
                    <a:pt x="696" y="428"/>
                    <a:pt x="749" y="464"/>
                    <a:pt x="803" y="500"/>
                  </a:cubicBezTo>
                  <a:lnTo>
                    <a:pt x="1784" y="1481"/>
                  </a:lnTo>
                  <a:cubicBezTo>
                    <a:pt x="1829" y="1526"/>
                    <a:pt x="1882" y="1548"/>
                    <a:pt x="1936" y="1548"/>
                  </a:cubicBezTo>
                  <a:cubicBezTo>
                    <a:pt x="1990" y="1548"/>
                    <a:pt x="2043" y="1526"/>
                    <a:pt x="2088" y="1481"/>
                  </a:cubicBezTo>
                  <a:cubicBezTo>
                    <a:pt x="2177" y="1392"/>
                    <a:pt x="2177" y="1267"/>
                    <a:pt x="2088" y="1178"/>
                  </a:cubicBezTo>
                  <a:lnTo>
                    <a:pt x="1106" y="196"/>
                  </a:lnTo>
                  <a:cubicBezTo>
                    <a:pt x="981" y="72"/>
                    <a:pt x="821" y="0"/>
                    <a:pt x="6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123"/>
            <p:cNvSpPr/>
            <p:nvPr/>
          </p:nvSpPr>
          <p:spPr>
            <a:xfrm>
              <a:off x="669450" y="2948700"/>
              <a:ext cx="54450" cy="54000"/>
            </a:xfrm>
            <a:custGeom>
              <a:avLst/>
              <a:gdLst/>
              <a:ahLst/>
              <a:cxnLst/>
              <a:rect l="l" t="t" r="r" b="b"/>
              <a:pathLst>
                <a:path w="2178" h="2160" extrusionOk="0">
                  <a:moveTo>
                    <a:pt x="1089" y="625"/>
                  </a:moveTo>
                  <a:lnTo>
                    <a:pt x="1214" y="857"/>
                  </a:lnTo>
                  <a:cubicBezTo>
                    <a:pt x="1232" y="893"/>
                    <a:pt x="1268" y="929"/>
                    <a:pt x="1321" y="946"/>
                  </a:cubicBezTo>
                  <a:lnTo>
                    <a:pt x="1553" y="1071"/>
                  </a:lnTo>
                  <a:lnTo>
                    <a:pt x="1321" y="1196"/>
                  </a:lnTo>
                  <a:cubicBezTo>
                    <a:pt x="1268" y="1232"/>
                    <a:pt x="1232" y="1268"/>
                    <a:pt x="1214" y="1303"/>
                  </a:cubicBezTo>
                  <a:lnTo>
                    <a:pt x="1089" y="1535"/>
                  </a:lnTo>
                  <a:lnTo>
                    <a:pt x="964" y="1303"/>
                  </a:lnTo>
                  <a:cubicBezTo>
                    <a:pt x="947" y="1268"/>
                    <a:pt x="911" y="1232"/>
                    <a:pt x="857" y="1196"/>
                  </a:cubicBezTo>
                  <a:lnTo>
                    <a:pt x="625" y="1071"/>
                  </a:lnTo>
                  <a:lnTo>
                    <a:pt x="857" y="946"/>
                  </a:lnTo>
                  <a:cubicBezTo>
                    <a:pt x="911" y="929"/>
                    <a:pt x="947" y="893"/>
                    <a:pt x="964" y="857"/>
                  </a:cubicBezTo>
                  <a:lnTo>
                    <a:pt x="1089" y="625"/>
                  </a:lnTo>
                  <a:close/>
                  <a:moveTo>
                    <a:pt x="1089" y="1"/>
                  </a:moveTo>
                  <a:cubicBezTo>
                    <a:pt x="1000" y="1"/>
                    <a:pt x="911" y="37"/>
                    <a:pt x="857" y="126"/>
                  </a:cubicBezTo>
                  <a:lnTo>
                    <a:pt x="607" y="590"/>
                  </a:lnTo>
                  <a:lnTo>
                    <a:pt x="144" y="857"/>
                  </a:lnTo>
                  <a:cubicBezTo>
                    <a:pt x="54" y="893"/>
                    <a:pt x="1" y="982"/>
                    <a:pt x="1" y="1071"/>
                  </a:cubicBezTo>
                  <a:cubicBezTo>
                    <a:pt x="1" y="1178"/>
                    <a:pt x="54" y="1250"/>
                    <a:pt x="144" y="1303"/>
                  </a:cubicBezTo>
                  <a:lnTo>
                    <a:pt x="607" y="1553"/>
                  </a:lnTo>
                  <a:lnTo>
                    <a:pt x="857" y="2035"/>
                  </a:lnTo>
                  <a:cubicBezTo>
                    <a:pt x="911" y="2106"/>
                    <a:pt x="1000" y="2160"/>
                    <a:pt x="1089" y="2160"/>
                  </a:cubicBezTo>
                  <a:cubicBezTo>
                    <a:pt x="1178" y="2160"/>
                    <a:pt x="1268" y="2106"/>
                    <a:pt x="1303" y="2035"/>
                  </a:cubicBezTo>
                  <a:lnTo>
                    <a:pt x="1571" y="1553"/>
                  </a:lnTo>
                  <a:lnTo>
                    <a:pt x="2035" y="1303"/>
                  </a:lnTo>
                  <a:cubicBezTo>
                    <a:pt x="2124" y="1250"/>
                    <a:pt x="2178" y="1178"/>
                    <a:pt x="2178" y="1071"/>
                  </a:cubicBezTo>
                  <a:cubicBezTo>
                    <a:pt x="2178" y="982"/>
                    <a:pt x="2124" y="893"/>
                    <a:pt x="2035" y="857"/>
                  </a:cubicBezTo>
                  <a:lnTo>
                    <a:pt x="1571" y="590"/>
                  </a:lnTo>
                  <a:lnTo>
                    <a:pt x="1303" y="126"/>
                  </a:lnTo>
                  <a:cubicBezTo>
                    <a:pt x="1268" y="37"/>
                    <a:pt x="1178" y="1"/>
                    <a:pt x="10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123"/>
            <p:cNvSpPr/>
            <p:nvPr/>
          </p:nvSpPr>
          <p:spPr>
            <a:xfrm>
              <a:off x="802375" y="3005350"/>
              <a:ext cx="54450" cy="54450"/>
            </a:xfrm>
            <a:custGeom>
              <a:avLst/>
              <a:gdLst/>
              <a:ahLst/>
              <a:cxnLst/>
              <a:rect l="l" t="t" r="r" b="b"/>
              <a:pathLst>
                <a:path w="2178" h="2178" extrusionOk="0">
                  <a:moveTo>
                    <a:pt x="1089" y="643"/>
                  </a:moveTo>
                  <a:lnTo>
                    <a:pt x="1214" y="857"/>
                  </a:lnTo>
                  <a:cubicBezTo>
                    <a:pt x="1232" y="911"/>
                    <a:pt x="1268" y="946"/>
                    <a:pt x="1321" y="964"/>
                  </a:cubicBezTo>
                  <a:lnTo>
                    <a:pt x="1553" y="1089"/>
                  </a:lnTo>
                  <a:lnTo>
                    <a:pt x="1321" y="1214"/>
                  </a:lnTo>
                  <a:cubicBezTo>
                    <a:pt x="1268" y="1232"/>
                    <a:pt x="1232" y="1268"/>
                    <a:pt x="1214" y="1321"/>
                  </a:cubicBezTo>
                  <a:lnTo>
                    <a:pt x="1089" y="1553"/>
                  </a:lnTo>
                  <a:lnTo>
                    <a:pt x="964" y="1321"/>
                  </a:lnTo>
                  <a:cubicBezTo>
                    <a:pt x="947" y="1268"/>
                    <a:pt x="911" y="1232"/>
                    <a:pt x="857" y="1214"/>
                  </a:cubicBezTo>
                  <a:lnTo>
                    <a:pt x="625" y="1089"/>
                  </a:lnTo>
                  <a:lnTo>
                    <a:pt x="857" y="964"/>
                  </a:lnTo>
                  <a:cubicBezTo>
                    <a:pt x="911" y="946"/>
                    <a:pt x="947" y="911"/>
                    <a:pt x="964" y="857"/>
                  </a:cubicBezTo>
                  <a:lnTo>
                    <a:pt x="1089" y="643"/>
                  </a:lnTo>
                  <a:close/>
                  <a:moveTo>
                    <a:pt x="1089" y="1"/>
                  </a:moveTo>
                  <a:cubicBezTo>
                    <a:pt x="1000" y="1"/>
                    <a:pt x="911" y="54"/>
                    <a:pt x="875" y="144"/>
                  </a:cubicBezTo>
                  <a:lnTo>
                    <a:pt x="608" y="607"/>
                  </a:lnTo>
                  <a:lnTo>
                    <a:pt x="144" y="875"/>
                  </a:lnTo>
                  <a:cubicBezTo>
                    <a:pt x="54" y="911"/>
                    <a:pt x="1" y="1000"/>
                    <a:pt x="1" y="1089"/>
                  </a:cubicBezTo>
                  <a:cubicBezTo>
                    <a:pt x="1" y="1178"/>
                    <a:pt x="54" y="1268"/>
                    <a:pt x="144" y="1321"/>
                  </a:cubicBezTo>
                  <a:lnTo>
                    <a:pt x="608" y="1571"/>
                  </a:lnTo>
                  <a:lnTo>
                    <a:pt x="875" y="2035"/>
                  </a:lnTo>
                  <a:cubicBezTo>
                    <a:pt x="911" y="2124"/>
                    <a:pt x="1000" y="2178"/>
                    <a:pt x="1089" y="2178"/>
                  </a:cubicBezTo>
                  <a:cubicBezTo>
                    <a:pt x="1179" y="2178"/>
                    <a:pt x="1268" y="2124"/>
                    <a:pt x="1303" y="2035"/>
                  </a:cubicBezTo>
                  <a:lnTo>
                    <a:pt x="1571" y="1571"/>
                  </a:lnTo>
                  <a:lnTo>
                    <a:pt x="2035" y="1321"/>
                  </a:lnTo>
                  <a:cubicBezTo>
                    <a:pt x="2124" y="1268"/>
                    <a:pt x="2178" y="1178"/>
                    <a:pt x="2178" y="1089"/>
                  </a:cubicBezTo>
                  <a:cubicBezTo>
                    <a:pt x="2178" y="1000"/>
                    <a:pt x="2124" y="911"/>
                    <a:pt x="2035" y="875"/>
                  </a:cubicBezTo>
                  <a:lnTo>
                    <a:pt x="1571" y="607"/>
                  </a:lnTo>
                  <a:lnTo>
                    <a:pt x="1303" y="144"/>
                  </a:lnTo>
                  <a:cubicBezTo>
                    <a:pt x="1268" y="54"/>
                    <a:pt x="1179" y="1"/>
                    <a:pt x="10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123"/>
            <p:cNvSpPr/>
            <p:nvPr/>
          </p:nvSpPr>
          <p:spPr>
            <a:xfrm>
              <a:off x="730125" y="2803725"/>
              <a:ext cx="54450" cy="54450"/>
            </a:xfrm>
            <a:custGeom>
              <a:avLst/>
              <a:gdLst/>
              <a:ahLst/>
              <a:cxnLst/>
              <a:rect l="l" t="t" r="r" b="b"/>
              <a:pathLst>
                <a:path w="2178" h="2178" extrusionOk="0">
                  <a:moveTo>
                    <a:pt x="1089" y="643"/>
                  </a:moveTo>
                  <a:lnTo>
                    <a:pt x="1214" y="857"/>
                  </a:lnTo>
                  <a:cubicBezTo>
                    <a:pt x="1232" y="911"/>
                    <a:pt x="1267" y="947"/>
                    <a:pt x="1303" y="964"/>
                  </a:cubicBezTo>
                  <a:lnTo>
                    <a:pt x="1535" y="1089"/>
                  </a:lnTo>
                  <a:lnTo>
                    <a:pt x="1303" y="1214"/>
                  </a:lnTo>
                  <a:cubicBezTo>
                    <a:pt x="1267" y="1232"/>
                    <a:pt x="1232" y="1268"/>
                    <a:pt x="1214" y="1321"/>
                  </a:cubicBezTo>
                  <a:lnTo>
                    <a:pt x="1089" y="1553"/>
                  </a:lnTo>
                  <a:lnTo>
                    <a:pt x="964" y="1321"/>
                  </a:lnTo>
                  <a:cubicBezTo>
                    <a:pt x="928" y="1268"/>
                    <a:pt x="893" y="1232"/>
                    <a:pt x="857" y="1214"/>
                  </a:cubicBezTo>
                  <a:lnTo>
                    <a:pt x="625" y="1089"/>
                  </a:lnTo>
                  <a:lnTo>
                    <a:pt x="857" y="964"/>
                  </a:lnTo>
                  <a:cubicBezTo>
                    <a:pt x="893" y="947"/>
                    <a:pt x="928" y="911"/>
                    <a:pt x="964" y="857"/>
                  </a:cubicBezTo>
                  <a:lnTo>
                    <a:pt x="1089" y="643"/>
                  </a:lnTo>
                  <a:close/>
                  <a:moveTo>
                    <a:pt x="1089" y="1"/>
                  </a:moveTo>
                  <a:cubicBezTo>
                    <a:pt x="1000" y="1"/>
                    <a:pt x="910" y="54"/>
                    <a:pt x="857" y="144"/>
                  </a:cubicBezTo>
                  <a:lnTo>
                    <a:pt x="607" y="608"/>
                  </a:lnTo>
                  <a:lnTo>
                    <a:pt x="125" y="875"/>
                  </a:lnTo>
                  <a:cubicBezTo>
                    <a:pt x="54" y="911"/>
                    <a:pt x="0" y="1000"/>
                    <a:pt x="0" y="1089"/>
                  </a:cubicBezTo>
                  <a:cubicBezTo>
                    <a:pt x="0" y="1179"/>
                    <a:pt x="54" y="1268"/>
                    <a:pt x="125" y="1321"/>
                  </a:cubicBezTo>
                  <a:lnTo>
                    <a:pt x="607" y="1571"/>
                  </a:lnTo>
                  <a:lnTo>
                    <a:pt x="857" y="2035"/>
                  </a:lnTo>
                  <a:cubicBezTo>
                    <a:pt x="910" y="2124"/>
                    <a:pt x="1000" y="2178"/>
                    <a:pt x="1089" y="2178"/>
                  </a:cubicBezTo>
                  <a:cubicBezTo>
                    <a:pt x="1178" y="2178"/>
                    <a:pt x="1267" y="2124"/>
                    <a:pt x="1303" y="2035"/>
                  </a:cubicBezTo>
                  <a:lnTo>
                    <a:pt x="1571" y="1571"/>
                  </a:lnTo>
                  <a:lnTo>
                    <a:pt x="2035" y="1321"/>
                  </a:lnTo>
                  <a:cubicBezTo>
                    <a:pt x="2124" y="1268"/>
                    <a:pt x="2177" y="1179"/>
                    <a:pt x="2177" y="1089"/>
                  </a:cubicBezTo>
                  <a:cubicBezTo>
                    <a:pt x="2177" y="1000"/>
                    <a:pt x="2124" y="911"/>
                    <a:pt x="2035" y="875"/>
                  </a:cubicBezTo>
                  <a:lnTo>
                    <a:pt x="1571" y="608"/>
                  </a:lnTo>
                  <a:lnTo>
                    <a:pt x="1303" y="144"/>
                  </a:lnTo>
                  <a:cubicBezTo>
                    <a:pt x="1267" y="54"/>
                    <a:pt x="1178" y="1"/>
                    <a:pt x="10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123"/>
            <p:cNvSpPr/>
            <p:nvPr/>
          </p:nvSpPr>
          <p:spPr>
            <a:xfrm>
              <a:off x="528950" y="2890725"/>
              <a:ext cx="54450" cy="54450"/>
            </a:xfrm>
            <a:custGeom>
              <a:avLst/>
              <a:gdLst/>
              <a:ahLst/>
              <a:cxnLst/>
              <a:rect l="l" t="t" r="r" b="b"/>
              <a:pathLst>
                <a:path w="2178" h="2178" extrusionOk="0">
                  <a:moveTo>
                    <a:pt x="1089" y="625"/>
                  </a:moveTo>
                  <a:lnTo>
                    <a:pt x="1214" y="857"/>
                  </a:lnTo>
                  <a:cubicBezTo>
                    <a:pt x="1232" y="910"/>
                    <a:pt x="1267" y="946"/>
                    <a:pt x="1321" y="964"/>
                  </a:cubicBezTo>
                  <a:lnTo>
                    <a:pt x="1553" y="1089"/>
                  </a:lnTo>
                  <a:lnTo>
                    <a:pt x="1321" y="1214"/>
                  </a:lnTo>
                  <a:cubicBezTo>
                    <a:pt x="1267" y="1231"/>
                    <a:pt x="1232" y="1267"/>
                    <a:pt x="1214" y="1321"/>
                  </a:cubicBezTo>
                  <a:lnTo>
                    <a:pt x="1089" y="1535"/>
                  </a:lnTo>
                  <a:lnTo>
                    <a:pt x="964" y="1321"/>
                  </a:lnTo>
                  <a:cubicBezTo>
                    <a:pt x="946" y="1267"/>
                    <a:pt x="910" y="1231"/>
                    <a:pt x="857" y="1214"/>
                  </a:cubicBezTo>
                  <a:lnTo>
                    <a:pt x="643" y="1089"/>
                  </a:lnTo>
                  <a:lnTo>
                    <a:pt x="857" y="964"/>
                  </a:lnTo>
                  <a:cubicBezTo>
                    <a:pt x="910" y="946"/>
                    <a:pt x="946" y="910"/>
                    <a:pt x="964" y="857"/>
                  </a:cubicBezTo>
                  <a:lnTo>
                    <a:pt x="1089" y="625"/>
                  </a:lnTo>
                  <a:close/>
                  <a:moveTo>
                    <a:pt x="1089" y="0"/>
                  </a:moveTo>
                  <a:cubicBezTo>
                    <a:pt x="1000" y="0"/>
                    <a:pt x="910" y="54"/>
                    <a:pt x="875" y="125"/>
                  </a:cubicBezTo>
                  <a:lnTo>
                    <a:pt x="607" y="607"/>
                  </a:lnTo>
                  <a:lnTo>
                    <a:pt x="143" y="857"/>
                  </a:lnTo>
                  <a:cubicBezTo>
                    <a:pt x="54" y="910"/>
                    <a:pt x="0" y="999"/>
                    <a:pt x="0" y="1089"/>
                  </a:cubicBezTo>
                  <a:cubicBezTo>
                    <a:pt x="0" y="1178"/>
                    <a:pt x="54" y="1267"/>
                    <a:pt x="143" y="1303"/>
                  </a:cubicBezTo>
                  <a:lnTo>
                    <a:pt x="607" y="1570"/>
                  </a:lnTo>
                  <a:lnTo>
                    <a:pt x="875" y="2034"/>
                  </a:lnTo>
                  <a:cubicBezTo>
                    <a:pt x="910" y="2124"/>
                    <a:pt x="1000" y="2177"/>
                    <a:pt x="1089" y="2177"/>
                  </a:cubicBezTo>
                  <a:cubicBezTo>
                    <a:pt x="1178" y="2177"/>
                    <a:pt x="1267" y="2124"/>
                    <a:pt x="1321" y="2034"/>
                  </a:cubicBezTo>
                  <a:lnTo>
                    <a:pt x="1571" y="1570"/>
                  </a:lnTo>
                  <a:lnTo>
                    <a:pt x="2052" y="1303"/>
                  </a:lnTo>
                  <a:cubicBezTo>
                    <a:pt x="2124" y="1267"/>
                    <a:pt x="2177" y="1178"/>
                    <a:pt x="2177" y="1089"/>
                  </a:cubicBezTo>
                  <a:cubicBezTo>
                    <a:pt x="2177" y="999"/>
                    <a:pt x="2124" y="910"/>
                    <a:pt x="2052" y="857"/>
                  </a:cubicBezTo>
                  <a:lnTo>
                    <a:pt x="1571" y="607"/>
                  </a:lnTo>
                  <a:lnTo>
                    <a:pt x="1321" y="125"/>
                  </a:lnTo>
                  <a:cubicBezTo>
                    <a:pt x="1267" y="54"/>
                    <a:pt x="1178" y="0"/>
                    <a:pt x="10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123"/>
            <p:cNvSpPr/>
            <p:nvPr/>
          </p:nvSpPr>
          <p:spPr>
            <a:xfrm>
              <a:off x="609675" y="3097700"/>
              <a:ext cx="54450" cy="54000"/>
            </a:xfrm>
            <a:custGeom>
              <a:avLst/>
              <a:gdLst/>
              <a:ahLst/>
              <a:cxnLst/>
              <a:rect l="l" t="t" r="r" b="b"/>
              <a:pathLst>
                <a:path w="2178" h="2160" extrusionOk="0">
                  <a:moveTo>
                    <a:pt x="1089" y="625"/>
                  </a:moveTo>
                  <a:lnTo>
                    <a:pt x="1214" y="857"/>
                  </a:lnTo>
                  <a:cubicBezTo>
                    <a:pt x="1232" y="892"/>
                    <a:pt x="1268" y="928"/>
                    <a:pt x="1321" y="946"/>
                  </a:cubicBezTo>
                  <a:lnTo>
                    <a:pt x="1535" y="1071"/>
                  </a:lnTo>
                  <a:lnTo>
                    <a:pt x="1321" y="1196"/>
                  </a:lnTo>
                  <a:cubicBezTo>
                    <a:pt x="1268" y="1231"/>
                    <a:pt x="1232" y="1267"/>
                    <a:pt x="1214" y="1303"/>
                  </a:cubicBezTo>
                  <a:lnTo>
                    <a:pt x="1089" y="1535"/>
                  </a:lnTo>
                  <a:lnTo>
                    <a:pt x="964" y="1303"/>
                  </a:lnTo>
                  <a:cubicBezTo>
                    <a:pt x="929" y="1267"/>
                    <a:pt x="911" y="1231"/>
                    <a:pt x="857" y="1196"/>
                  </a:cubicBezTo>
                  <a:lnTo>
                    <a:pt x="625" y="1071"/>
                  </a:lnTo>
                  <a:lnTo>
                    <a:pt x="857" y="946"/>
                  </a:lnTo>
                  <a:cubicBezTo>
                    <a:pt x="911" y="928"/>
                    <a:pt x="929" y="892"/>
                    <a:pt x="964" y="857"/>
                  </a:cubicBezTo>
                  <a:lnTo>
                    <a:pt x="1089" y="625"/>
                  </a:lnTo>
                  <a:close/>
                  <a:moveTo>
                    <a:pt x="1089" y="0"/>
                  </a:moveTo>
                  <a:cubicBezTo>
                    <a:pt x="1000" y="0"/>
                    <a:pt x="911" y="36"/>
                    <a:pt x="857" y="125"/>
                  </a:cubicBezTo>
                  <a:lnTo>
                    <a:pt x="608" y="589"/>
                  </a:lnTo>
                  <a:lnTo>
                    <a:pt x="126" y="857"/>
                  </a:lnTo>
                  <a:cubicBezTo>
                    <a:pt x="54" y="892"/>
                    <a:pt x="1" y="982"/>
                    <a:pt x="1" y="1071"/>
                  </a:cubicBezTo>
                  <a:cubicBezTo>
                    <a:pt x="1" y="1178"/>
                    <a:pt x="54" y="1249"/>
                    <a:pt x="126" y="1303"/>
                  </a:cubicBezTo>
                  <a:lnTo>
                    <a:pt x="608" y="1553"/>
                  </a:lnTo>
                  <a:lnTo>
                    <a:pt x="857" y="2034"/>
                  </a:lnTo>
                  <a:cubicBezTo>
                    <a:pt x="911" y="2106"/>
                    <a:pt x="1000" y="2159"/>
                    <a:pt x="1089" y="2159"/>
                  </a:cubicBezTo>
                  <a:cubicBezTo>
                    <a:pt x="1179" y="2159"/>
                    <a:pt x="1268" y="2106"/>
                    <a:pt x="1303" y="2034"/>
                  </a:cubicBezTo>
                  <a:lnTo>
                    <a:pt x="1571" y="1553"/>
                  </a:lnTo>
                  <a:lnTo>
                    <a:pt x="2035" y="1303"/>
                  </a:lnTo>
                  <a:cubicBezTo>
                    <a:pt x="2124" y="1249"/>
                    <a:pt x="2178" y="1178"/>
                    <a:pt x="2178" y="1071"/>
                  </a:cubicBezTo>
                  <a:cubicBezTo>
                    <a:pt x="2178" y="982"/>
                    <a:pt x="2124" y="892"/>
                    <a:pt x="2035" y="857"/>
                  </a:cubicBezTo>
                  <a:lnTo>
                    <a:pt x="1571" y="589"/>
                  </a:lnTo>
                  <a:lnTo>
                    <a:pt x="1303" y="125"/>
                  </a:lnTo>
                  <a:cubicBezTo>
                    <a:pt x="1268" y="36"/>
                    <a:pt x="1179" y="0"/>
                    <a:pt x="10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15" name="Google Shape;5415;p123"/>
          <p:cNvSpPr/>
          <p:nvPr/>
        </p:nvSpPr>
        <p:spPr>
          <a:xfrm>
            <a:off x="7397485" y="3959675"/>
            <a:ext cx="434897" cy="434868"/>
          </a:xfrm>
          <a:custGeom>
            <a:avLst/>
            <a:gdLst/>
            <a:ahLst/>
            <a:cxnLst/>
            <a:rect l="l" t="t" r="r" b="b"/>
            <a:pathLst>
              <a:path w="14829" h="14828" extrusionOk="0">
                <a:moveTo>
                  <a:pt x="3820" y="439"/>
                </a:moveTo>
                <a:cubicBezTo>
                  <a:pt x="3866" y="439"/>
                  <a:pt x="3905" y="456"/>
                  <a:pt x="3944" y="482"/>
                </a:cubicBezTo>
                <a:cubicBezTo>
                  <a:pt x="3980" y="500"/>
                  <a:pt x="4016" y="553"/>
                  <a:pt x="4033" y="607"/>
                </a:cubicBezTo>
                <a:lnTo>
                  <a:pt x="4140" y="1196"/>
                </a:lnTo>
                <a:cubicBezTo>
                  <a:pt x="4158" y="1249"/>
                  <a:pt x="4140" y="1321"/>
                  <a:pt x="4105" y="1374"/>
                </a:cubicBezTo>
                <a:lnTo>
                  <a:pt x="3427" y="2213"/>
                </a:lnTo>
                <a:cubicBezTo>
                  <a:pt x="3409" y="2248"/>
                  <a:pt x="3391" y="2266"/>
                  <a:pt x="3391" y="2302"/>
                </a:cubicBezTo>
                <a:lnTo>
                  <a:pt x="3302" y="2712"/>
                </a:lnTo>
                <a:cubicBezTo>
                  <a:pt x="3123" y="2766"/>
                  <a:pt x="2945" y="2855"/>
                  <a:pt x="2784" y="2962"/>
                </a:cubicBezTo>
                <a:lnTo>
                  <a:pt x="2856" y="2712"/>
                </a:lnTo>
                <a:cubicBezTo>
                  <a:pt x="2856" y="2659"/>
                  <a:pt x="2856" y="2605"/>
                  <a:pt x="2820" y="2552"/>
                </a:cubicBezTo>
                <a:cubicBezTo>
                  <a:pt x="2784" y="2498"/>
                  <a:pt x="2731" y="2463"/>
                  <a:pt x="2677" y="2463"/>
                </a:cubicBezTo>
                <a:lnTo>
                  <a:pt x="1732" y="2320"/>
                </a:lnTo>
                <a:cubicBezTo>
                  <a:pt x="1660" y="2302"/>
                  <a:pt x="1607" y="2266"/>
                  <a:pt x="1571" y="2213"/>
                </a:cubicBezTo>
                <a:lnTo>
                  <a:pt x="1393" y="1909"/>
                </a:lnTo>
                <a:cubicBezTo>
                  <a:pt x="1339" y="1802"/>
                  <a:pt x="1375" y="1660"/>
                  <a:pt x="1482" y="1606"/>
                </a:cubicBezTo>
                <a:cubicBezTo>
                  <a:pt x="1513" y="1585"/>
                  <a:pt x="1545" y="1577"/>
                  <a:pt x="1576" y="1577"/>
                </a:cubicBezTo>
                <a:cubicBezTo>
                  <a:pt x="1598" y="1577"/>
                  <a:pt x="1620" y="1581"/>
                  <a:pt x="1642" y="1588"/>
                </a:cubicBezTo>
                <a:cubicBezTo>
                  <a:pt x="1696" y="1606"/>
                  <a:pt x="1750" y="1642"/>
                  <a:pt x="1785" y="1695"/>
                </a:cubicBezTo>
                <a:lnTo>
                  <a:pt x="1839" y="1802"/>
                </a:lnTo>
                <a:cubicBezTo>
                  <a:pt x="1874" y="1874"/>
                  <a:pt x="1928" y="1909"/>
                  <a:pt x="1999" y="1927"/>
                </a:cubicBezTo>
                <a:lnTo>
                  <a:pt x="2874" y="2052"/>
                </a:lnTo>
                <a:cubicBezTo>
                  <a:pt x="2945" y="2052"/>
                  <a:pt x="3016" y="2034"/>
                  <a:pt x="3070" y="1963"/>
                </a:cubicBezTo>
                <a:lnTo>
                  <a:pt x="3641" y="1267"/>
                </a:lnTo>
                <a:cubicBezTo>
                  <a:pt x="3677" y="1214"/>
                  <a:pt x="3694" y="1142"/>
                  <a:pt x="3677" y="1089"/>
                </a:cubicBezTo>
                <a:lnTo>
                  <a:pt x="3605" y="696"/>
                </a:lnTo>
                <a:cubicBezTo>
                  <a:pt x="3587" y="589"/>
                  <a:pt x="3659" y="464"/>
                  <a:pt x="3766" y="446"/>
                </a:cubicBezTo>
                <a:cubicBezTo>
                  <a:pt x="3785" y="442"/>
                  <a:pt x="3803" y="439"/>
                  <a:pt x="3820" y="439"/>
                </a:cubicBezTo>
                <a:close/>
                <a:moveTo>
                  <a:pt x="5853" y="446"/>
                </a:moveTo>
                <a:cubicBezTo>
                  <a:pt x="5960" y="446"/>
                  <a:pt x="6067" y="536"/>
                  <a:pt x="6067" y="660"/>
                </a:cubicBezTo>
                <a:lnTo>
                  <a:pt x="6067" y="803"/>
                </a:lnTo>
                <a:cubicBezTo>
                  <a:pt x="6067" y="857"/>
                  <a:pt x="6103" y="928"/>
                  <a:pt x="6157" y="964"/>
                </a:cubicBezTo>
                <a:lnTo>
                  <a:pt x="6853" y="1499"/>
                </a:lnTo>
                <a:cubicBezTo>
                  <a:pt x="6886" y="1533"/>
                  <a:pt x="6935" y="1545"/>
                  <a:pt x="6984" y="1545"/>
                </a:cubicBezTo>
                <a:cubicBezTo>
                  <a:pt x="7012" y="1545"/>
                  <a:pt x="7041" y="1541"/>
                  <a:pt x="7067" y="1535"/>
                </a:cubicBezTo>
                <a:lnTo>
                  <a:pt x="7905" y="1178"/>
                </a:lnTo>
                <a:cubicBezTo>
                  <a:pt x="7959" y="1160"/>
                  <a:pt x="8012" y="1107"/>
                  <a:pt x="8030" y="1053"/>
                </a:cubicBezTo>
                <a:lnTo>
                  <a:pt x="8137" y="678"/>
                </a:lnTo>
                <a:cubicBezTo>
                  <a:pt x="8167" y="590"/>
                  <a:pt x="8256" y="526"/>
                  <a:pt x="8357" y="526"/>
                </a:cubicBezTo>
                <a:cubicBezTo>
                  <a:pt x="8378" y="526"/>
                  <a:pt x="8401" y="529"/>
                  <a:pt x="8423" y="536"/>
                </a:cubicBezTo>
                <a:cubicBezTo>
                  <a:pt x="8530" y="571"/>
                  <a:pt x="8601" y="696"/>
                  <a:pt x="8565" y="803"/>
                </a:cubicBezTo>
                <a:lnTo>
                  <a:pt x="8387" y="1374"/>
                </a:lnTo>
                <a:cubicBezTo>
                  <a:pt x="8351" y="1428"/>
                  <a:pt x="8316" y="1481"/>
                  <a:pt x="8262" y="1517"/>
                </a:cubicBezTo>
                <a:lnTo>
                  <a:pt x="7245" y="1909"/>
                </a:lnTo>
                <a:cubicBezTo>
                  <a:pt x="7227" y="1927"/>
                  <a:pt x="7192" y="1945"/>
                  <a:pt x="7174" y="1981"/>
                </a:cubicBezTo>
                <a:lnTo>
                  <a:pt x="6103" y="3176"/>
                </a:lnTo>
                <a:cubicBezTo>
                  <a:pt x="6067" y="3212"/>
                  <a:pt x="6050" y="3230"/>
                  <a:pt x="6014" y="3230"/>
                </a:cubicBezTo>
                <a:lnTo>
                  <a:pt x="4961" y="3694"/>
                </a:lnTo>
                <a:lnTo>
                  <a:pt x="4961" y="3694"/>
                </a:lnTo>
                <a:lnTo>
                  <a:pt x="5033" y="3194"/>
                </a:lnTo>
                <a:lnTo>
                  <a:pt x="5764" y="2873"/>
                </a:lnTo>
                <a:cubicBezTo>
                  <a:pt x="5782" y="2855"/>
                  <a:pt x="5818" y="2837"/>
                  <a:pt x="5835" y="2819"/>
                </a:cubicBezTo>
                <a:lnTo>
                  <a:pt x="6496" y="2070"/>
                </a:lnTo>
                <a:cubicBezTo>
                  <a:pt x="6549" y="2034"/>
                  <a:pt x="6567" y="1981"/>
                  <a:pt x="6549" y="1909"/>
                </a:cubicBezTo>
                <a:cubicBezTo>
                  <a:pt x="6549" y="1856"/>
                  <a:pt x="6514" y="1802"/>
                  <a:pt x="6478" y="1767"/>
                </a:cubicBezTo>
                <a:lnTo>
                  <a:pt x="5711" y="1178"/>
                </a:lnTo>
                <a:cubicBezTo>
                  <a:pt x="5657" y="1142"/>
                  <a:pt x="5639" y="1071"/>
                  <a:pt x="5639" y="1017"/>
                </a:cubicBezTo>
                <a:lnTo>
                  <a:pt x="5639" y="660"/>
                </a:lnTo>
                <a:cubicBezTo>
                  <a:pt x="5639" y="536"/>
                  <a:pt x="5728" y="446"/>
                  <a:pt x="5853" y="446"/>
                </a:cubicBezTo>
                <a:close/>
                <a:moveTo>
                  <a:pt x="8708" y="3997"/>
                </a:moveTo>
                <a:cubicBezTo>
                  <a:pt x="9065" y="3997"/>
                  <a:pt x="9368" y="4300"/>
                  <a:pt x="9368" y="4657"/>
                </a:cubicBezTo>
                <a:cubicBezTo>
                  <a:pt x="9368" y="5014"/>
                  <a:pt x="9065" y="5300"/>
                  <a:pt x="8708" y="5300"/>
                </a:cubicBezTo>
                <a:lnTo>
                  <a:pt x="8405" y="5300"/>
                </a:lnTo>
                <a:lnTo>
                  <a:pt x="8405" y="4996"/>
                </a:lnTo>
                <a:cubicBezTo>
                  <a:pt x="8405" y="4622"/>
                  <a:pt x="8101" y="4336"/>
                  <a:pt x="7745" y="4336"/>
                </a:cubicBezTo>
                <a:cubicBezTo>
                  <a:pt x="7388" y="4336"/>
                  <a:pt x="7102" y="4622"/>
                  <a:pt x="7102" y="4996"/>
                </a:cubicBezTo>
                <a:lnTo>
                  <a:pt x="7102" y="5300"/>
                </a:lnTo>
                <a:lnTo>
                  <a:pt x="4711" y="5300"/>
                </a:lnTo>
                <a:cubicBezTo>
                  <a:pt x="4711" y="5264"/>
                  <a:pt x="4729" y="5228"/>
                  <a:pt x="4729" y="5210"/>
                </a:cubicBezTo>
                <a:lnTo>
                  <a:pt x="4872" y="4193"/>
                </a:lnTo>
                <a:lnTo>
                  <a:pt x="5354" y="3997"/>
                </a:lnTo>
                <a:close/>
                <a:moveTo>
                  <a:pt x="4604" y="3051"/>
                </a:moveTo>
                <a:lnTo>
                  <a:pt x="4479" y="3979"/>
                </a:lnTo>
                <a:cubicBezTo>
                  <a:pt x="4462" y="3997"/>
                  <a:pt x="4462" y="4033"/>
                  <a:pt x="4462" y="4051"/>
                </a:cubicBezTo>
                <a:lnTo>
                  <a:pt x="4301" y="5139"/>
                </a:lnTo>
                <a:cubicBezTo>
                  <a:pt x="4230" y="5585"/>
                  <a:pt x="3837" y="5924"/>
                  <a:pt x="3391" y="5924"/>
                </a:cubicBezTo>
                <a:cubicBezTo>
                  <a:pt x="3141" y="5924"/>
                  <a:pt x="2945" y="5728"/>
                  <a:pt x="2945" y="5478"/>
                </a:cubicBezTo>
                <a:cubicBezTo>
                  <a:pt x="2945" y="4871"/>
                  <a:pt x="2445" y="4372"/>
                  <a:pt x="1839" y="4372"/>
                </a:cubicBezTo>
                <a:lnTo>
                  <a:pt x="1071" y="4372"/>
                </a:lnTo>
                <a:cubicBezTo>
                  <a:pt x="768" y="4372"/>
                  <a:pt x="501" y="4158"/>
                  <a:pt x="465" y="3854"/>
                </a:cubicBezTo>
                <a:lnTo>
                  <a:pt x="1714" y="3854"/>
                </a:lnTo>
                <a:cubicBezTo>
                  <a:pt x="2178" y="3854"/>
                  <a:pt x="2606" y="3694"/>
                  <a:pt x="2945" y="3390"/>
                </a:cubicBezTo>
                <a:cubicBezTo>
                  <a:pt x="3213" y="3176"/>
                  <a:pt x="3552" y="3051"/>
                  <a:pt x="3891" y="3051"/>
                </a:cubicBezTo>
                <a:close/>
                <a:moveTo>
                  <a:pt x="8976" y="5746"/>
                </a:moveTo>
                <a:lnTo>
                  <a:pt x="8976" y="6067"/>
                </a:lnTo>
                <a:lnTo>
                  <a:pt x="8405" y="6067"/>
                </a:lnTo>
                <a:lnTo>
                  <a:pt x="8405" y="5746"/>
                </a:lnTo>
                <a:close/>
                <a:moveTo>
                  <a:pt x="2499" y="5514"/>
                </a:moveTo>
                <a:cubicBezTo>
                  <a:pt x="2517" y="5710"/>
                  <a:pt x="2588" y="5888"/>
                  <a:pt x="2713" y="6031"/>
                </a:cubicBezTo>
                <a:lnTo>
                  <a:pt x="1928" y="6816"/>
                </a:lnTo>
                <a:lnTo>
                  <a:pt x="1857" y="6745"/>
                </a:lnTo>
                <a:cubicBezTo>
                  <a:pt x="1696" y="6584"/>
                  <a:pt x="1696" y="6317"/>
                  <a:pt x="1857" y="6156"/>
                </a:cubicBezTo>
                <a:lnTo>
                  <a:pt x="2499" y="5514"/>
                </a:lnTo>
                <a:close/>
                <a:moveTo>
                  <a:pt x="7745" y="4764"/>
                </a:moveTo>
                <a:cubicBezTo>
                  <a:pt x="7870" y="4764"/>
                  <a:pt x="7959" y="4871"/>
                  <a:pt x="7959" y="4996"/>
                </a:cubicBezTo>
                <a:lnTo>
                  <a:pt x="7959" y="5514"/>
                </a:lnTo>
                <a:lnTo>
                  <a:pt x="7959" y="5532"/>
                </a:lnTo>
                <a:lnTo>
                  <a:pt x="7959" y="6727"/>
                </a:lnTo>
                <a:cubicBezTo>
                  <a:pt x="7959" y="6852"/>
                  <a:pt x="7870" y="6941"/>
                  <a:pt x="7745" y="6941"/>
                </a:cubicBezTo>
                <a:lnTo>
                  <a:pt x="5657" y="6941"/>
                </a:lnTo>
                <a:cubicBezTo>
                  <a:pt x="5550" y="6941"/>
                  <a:pt x="5443" y="6852"/>
                  <a:pt x="5443" y="6727"/>
                </a:cubicBezTo>
                <a:cubicBezTo>
                  <a:pt x="5443" y="6602"/>
                  <a:pt x="5550" y="6513"/>
                  <a:pt x="5657" y="6513"/>
                </a:cubicBezTo>
                <a:lnTo>
                  <a:pt x="7316" y="6513"/>
                </a:lnTo>
                <a:cubicBezTo>
                  <a:pt x="7441" y="6513"/>
                  <a:pt x="7531" y="6406"/>
                  <a:pt x="7531" y="6299"/>
                </a:cubicBezTo>
                <a:lnTo>
                  <a:pt x="7531" y="4996"/>
                </a:lnTo>
                <a:cubicBezTo>
                  <a:pt x="7531" y="4871"/>
                  <a:pt x="7638" y="4764"/>
                  <a:pt x="7745" y="4764"/>
                </a:cubicBezTo>
                <a:close/>
                <a:moveTo>
                  <a:pt x="9850" y="5746"/>
                </a:moveTo>
                <a:lnTo>
                  <a:pt x="9850" y="6727"/>
                </a:lnTo>
                <a:cubicBezTo>
                  <a:pt x="9850" y="6852"/>
                  <a:pt x="9743" y="6941"/>
                  <a:pt x="9618" y="6941"/>
                </a:cubicBezTo>
                <a:lnTo>
                  <a:pt x="8369" y="6941"/>
                </a:lnTo>
                <a:cubicBezTo>
                  <a:pt x="8423" y="6781"/>
                  <a:pt x="8387" y="6673"/>
                  <a:pt x="8405" y="6513"/>
                </a:cubicBezTo>
                <a:lnTo>
                  <a:pt x="9190" y="6513"/>
                </a:lnTo>
                <a:cubicBezTo>
                  <a:pt x="9315" y="6513"/>
                  <a:pt x="9404" y="6406"/>
                  <a:pt x="9404" y="6299"/>
                </a:cubicBezTo>
                <a:lnTo>
                  <a:pt x="9404" y="5746"/>
                </a:lnTo>
                <a:close/>
                <a:moveTo>
                  <a:pt x="5960" y="10135"/>
                </a:moveTo>
                <a:lnTo>
                  <a:pt x="5960" y="10492"/>
                </a:lnTo>
                <a:lnTo>
                  <a:pt x="5496" y="10492"/>
                </a:lnTo>
                <a:lnTo>
                  <a:pt x="5496" y="10135"/>
                </a:lnTo>
                <a:close/>
                <a:moveTo>
                  <a:pt x="6817" y="10135"/>
                </a:moveTo>
                <a:lnTo>
                  <a:pt x="6817" y="10492"/>
                </a:lnTo>
                <a:lnTo>
                  <a:pt x="6389" y="10492"/>
                </a:lnTo>
                <a:lnTo>
                  <a:pt x="6389" y="10135"/>
                </a:lnTo>
                <a:close/>
                <a:moveTo>
                  <a:pt x="4836" y="9189"/>
                </a:moveTo>
                <a:cubicBezTo>
                  <a:pt x="4961" y="9189"/>
                  <a:pt x="5050" y="9296"/>
                  <a:pt x="5050" y="9403"/>
                </a:cubicBezTo>
                <a:lnTo>
                  <a:pt x="5050" y="10706"/>
                </a:lnTo>
                <a:cubicBezTo>
                  <a:pt x="5050" y="10831"/>
                  <a:pt x="5157" y="10920"/>
                  <a:pt x="5265" y="10920"/>
                </a:cubicBezTo>
                <a:lnTo>
                  <a:pt x="6924" y="10920"/>
                </a:lnTo>
                <a:cubicBezTo>
                  <a:pt x="7209" y="10920"/>
                  <a:pt x="7209" y="11348"/>
                  <a:pt x="6924" y="11366"/>
                </a:cubicBezTo>
                <a:lnTo>
                  <a:pt x="4836" y="11366"/>
                </a:lnTo>
                <a:cubicBezTo>
                  <a:pt x="4711" y="11366"/>
                  <a:pt x="4622" y="11259"/>
                  <a:pt x="4622" y="11152"/>
                </a:cubicBezTo>
                <a:lnTo>
                  <a:pt x="4622" y="9921"/>
                </a:lnTo>
                <a:lnTo>
                  <a:pt x="4622" y="9403"/>
                </a:lnTo>
                <a:cubicBezTo>
                  <a:pt x="4622" y="9296"/>
                  <a:pt x="4711" y="9189"/>
                  <a:pt x="4836" y="9189"/>
                </a:cubicBezTo>
                <a:close/>
                <a:moveTo>
                  <a:pt x="8690" y="10920"/>
                </a:moveTo>
                <a:cubicBezTo>
                  <a:pt x="8815" y="10920"/>
                  <a:pt x="8904" y="11027"/>
                  <a:pt x="8904" y="11152"/>
                </a:cubicBezTo>
                <a:cubicBezTo>
                  <a:pt x="8904" y="11259"/>
                  <a:pt x="8815" y="11366"/>
                  <a:pt x="8690" y="11366"/>
                </a:cubicBezTo>
                <a:lnTo>
                  <a:pt x="7531" y="11366"/>
                </a:lnTo>
                <a:cubicBezTo>
                  <a:pt x="7584" y="11223"/>
                  <a:pt x="7584" y="11063"/>
                  <a:pt x="7531" y="10920"/>
                </a:cubicBezTo>
                <a:close/>
                <a:moveTo>
                  <a:pt x="4908" y="13168"/>
                </a:moveTo>
                <a:lnTo>
                  <a:pt x="10831" y="13472"/>
                </a:lnTo>
                <a:lnTo>
                  <a:pt x="10849" y="13472"/>
                </a:lnTo>
                <a:lnTo>
                  <a:pt x="11634" y="13507"/>
                </a:lnTo>
                <a:cubicBezTo>
                  <a:pt x="11741" y="13507"/>
                  <a:pt x="11813" y="13596"/>
                  <a:pt x="11813" y="13686"/>
                </a:cubicBezTo>
                <a:cubicBezTo>
                  <a:pt x="11813" y="13775"/>
                  <a:pt x="11741" y="13846"/>
                  <a:pt x="11652" y="13864"/>
                </a:cubicBezTo>
                <a:lnTo>
                  <a:pt x="11474" y="13864"/>
                </a:lnTo>
                <a:cubicBezTo>
                  <a:pt x="11331" y="13882"/>
                  <a:pt x="11224" y="13900"/>
                  <a:pt x="10849" y="13918"/>
                </a:cubicBezTo>
                <a:cubicBezTo>
                  <a:pt x="10849" y="13918"/>
                  <a:pt x="10849" y="13918"/>
                  <a:pt x="10831" y="13935"/>
                </a:cubicBezTo>
                <a:cubicBezTo>
                  <a:pt x="9279" y="14060"/>
                  <a:pt x="6745" y="14257"/>
                  <a:pt x="4890" y="14346"/>
                </a:cubicBezTo>
                <a:cubicBezTo>
                  <a:pt x="5015" y="14185"/>
                  <a:pt x="5086" y="13971"/>
                  <a:pt x="5086" y="13757"/>
                </a:cubicBezTo>
                <a:cubicBezTo>
                  <a:pt x="5086" y="13543"/>
                  <a:pt x="5015" y="13329"/>
                  <a:pt x="4908" y="13168"/>
                </a:cubicBezTo>
                <a:close/>
                <a:moveTo>
                  <a:pt x="5853" y="0"/>
                </a:moveTo>
                <a:cubicBezTo>
                  <a:pt x="5496" y="0"/>
                  <a:pt x="5193" y="304"/>
                  <a:pt x="5193" y="660"/>
                </a:cubicBezTo>
                <a:lnTo>
                  <a:pt x="5193" y="1017"/>
                </a:lnTo>
                <a:cubicBezTo>
                  <a:pt x="5193" y="1214"/>
                  <a:pt x="5300" y="1410"/>
                  <a:pt x="5443" y="1517"/>
                </a:cubicBezTo>
                <a:lnTo>
                  <a:pt x="6014" y="1963"/>
                </a:lnTo>
                <a:lnTo>
                  <a:pt x="5550" y="2498"/>
                </a:lnTo>
                <a:lnTo>
                  <a:pt x="5050" y="2712"/>
                </a:lnTo>
                <a:cubicBezTo>
                  <a:pt x="5033" y="2695"/>
                  <a:pt x="5033" y="2695"/>
                  <a:pt x="5033" y="2695"/>
                </a:cubicBezTo>
                <a:cubicBezTo>
                  <a:pt x="4979" y="2641"/>
                  <a:pt x="4926" y="2605"/>
                  <a:pt x="4872" y="2605"/>
                </a:cubicBezTo>
                <a:lnTo>
                  <a:pt x="3891" y="2605"/>
                </a:lnTo>
                <a:cubicBezTo>
                  <a:pt x="3855" y="2605"/>
                  <a:pt x="3801" y="2605"/>
                  <a:pt x="3766" y="2623"/>
                </a:cubicBezTo>
                <a:lnTo>
                  <a:pt x="3801" y="2445"/>
                </a:lnTo>
                <a:lnTo>
                  <a:pt x="4444" y="1642"/>
                </a:lnTo>
                <a:cubicBezTo>
                  <a:pt x="4569" y="1499"/>
                  <a:pt x="4604" y="1303"/>
                  <a:pt x="4569" y="1107"/>
                </a:cubicBezTo>
                <a:lnTo>
                  <a:pt x="4462" y="518"/>
                </a:lnTo>
                <a:cubicBezTo>
                  <a:pt x="4426" y="357"/>
                  <a:pt x="4319" y="214"/>
                  <a:pt x="4176" y="107"/>
                </a:cubicBezTo>
                <a:cubicBezTo>
                  <a:pt x="4070" y="41"/>
                  <a:pt x="3945" y="4"/>
                  <a:pt x="3821" y="4"/>
                </a:cubicBezTo>
                <a:cubicBezTo>
                  <a:pt x="3779" y="4"/>
                  <a:pt x="3736" y="9"/>
                  <a:pt x="3694" y="18"/>
                </a:cubicBezTo>
                <a:cubicBezTo>
                  <a:pt x="3338" y="90"/>
                  <a:pt x="3106" y="429"/>
                  <a:pt x="3177" y="785"/>
                </a:cubicBezTo>
                <a:lnTo>
                  <a:pt x="3230" y="1071"/>
                </a:lnTo>
                <a:lnTo>
                  <a:pt x="2802" y="1606"/>
                </a:lnTo>
                <a:lnTo>
                  <a:pt x="2178" y="1499"/>
                </a:lnTo>
                <a:lnTo>
                  <a:pt x="2160" y="1481"/>
                </a:lnTo>
                <a:cubicBezTo>
                  <a:pt x="2071" y="1321"/>
                  <a:pt x="1928" y="1214"/>
                  <a:pt x="1767" y="1178"/>
                </a:cubicBezTo>
                <a:cubicBezTo>
                  <a:pt x="1707" y="1158"/>
                  <a:pt x="1644" y="1148"/>
                  <a:pt x="1581" y="1148"/>
                </a:cubicBezTo>
                <a:cubicBezTo>
                  <a:pt x="1475" y="1148"/>
                  <a:pt x="1368" y="1176"/>
                  <a:pt x="1268" y="1231"/>
                </a:cubicBezTo>
                <a:cubicBezTo>
                  <a:pt x="964" y="1392"/>
                  <a:pt x="840" y="1802"/>
                  <a:pt x="1018" y="2106"/>
                </a:cubicBezTo>
                <a:lnTo>
                  <a:pt x="1196" y="2427"/>
                </a:lnTo>
                <a:cubicBezTo>
                  <a:pt x="1286" y="2588"/>
                  <a:pt x="1464" y="2712"/>
                  <a:pt x="1660" y="2748"/>
                </a:cubicBezTo>
                <a:lnTo>
                  <a:pt x="2374" y="2855"/>
                </a:lnTo>
                <a:lnTo>
                  <a:pt x="2267" y="3319"/>
                </a:lnTo>
                <a:cubicBezTo>
                  <a:pt x="2089" y="3390"/>
                  <a:pt x="1910" y="3426"/>
                  <a:pt x="1714" y="3426"/>
                </a:cubicBezTo>
                <a:lnTo>
                  <a:pt x="233" y="3426"/>
                </a:lnTo>
                <a:cubicBezTo>
                  <a:pt x="126" y="3426"/>
                  <a:pt x="19" y="3515"/>
                  <a:pt x="19" y="3640"/>
                </a:cubicBezTo>
                <a:lnTo>
                  <a:pt x="19" y="3765"/>
                </a:lnTo>
                <a:cubicBezTo>
                  <a:pt x="19" y="4336"/>
                  <a:pt x="483" y="4818"/>
                  <a:pt x="1071" y="4818"/>
                </a:cubicBezTo>
                <a:lnTo>
                  <a:pt x="1839" y="4818"/>
                </a:lnTo>
                <a:cubicBezTo>
                  <a:pt x="2035" y="4818"/>
                  <a:pt x="2231" y="4907"/>
                  <a:pt x="2356" y="5050"/>
                </a:cubicBezTo>
                <a:lnTo>
                  <a:pt x="1553" y="5835"/>
                </a:lnTo>
                <a:cubicBezTo>
                  <a:pt x="1214" y="6174"/>
                  <a:pt x="1214" y="6709"/>
                  <a:pt x="1553" y="7048"/>
                </a:cubicBezTo>
                <a:lnTo>
                  <a:pt x="1785" y="7280"/>
                </a:lnTo>
                <a:cubicBezTo>
                  <a:pt x="1821" y="7316"/>
                  <a:pt x="1874" y="7334"/>
                  <a:pt x="1930" y="7334"/>
                </a:cubicBezTo>
                <a:cubicBezTo>
                  <a:pt x="1986" y="7334"/>
                  <a:pt x="2044" y="7316"/>
                  <a:pt x="2089" y="7280"/>
                </a:cubicBezTo>
                <a:lnTo>
                  <a:pt x="3070" y="6299"/>
                </a:lnTo>
                <a:cubicBezTo>
                  <a:pt x="3159" y="6334"/>
                  <a:pt x="3266" y="6352"/>
                  <a:pt x="3391" y="6352"/>
                </a:cubicBezTo>
                <a:cubicBezTo>
                  <a:pt x="3855" y="6352"/>
                  <a:pt x="4283" y="6120"/>
                  <a:pt x="4533" y="5746"/>
                </a:cubicBezTo>
                <a:lnTo>
                  <a:pt x="7102" y="5746"/>
                </a:lnTo>
                <a:lnTo>
                  <a:pt x="7102" y="6067"/>
                </a:lnTo>
                <a:lnTo>
                  <a:pt x="5657" y="6067"/>
                </a:lnTo>
                <a:cubicBezTo>
                  <a:pt x="5300" y="6067"/>
                  <a:pt x="5015" y="6370"/>
                  <a:pt x="5015" y="6727"/>
                </a:cubicBezTo>
                <a:cubicBezTo>
                  <a:pt x="5015" y="7084"/>
                  <a:pt x="5300" y="7369"/>
                  <a:pt x="5657" y="7369"/>
                </a:cubicBezTo>
                <a:lnTo>
                  <a:pt x="9618" y="7369"/>
                </a:lnTo>
                <a:cubicBezTo>
                  <a:pt x="9993" y="7369"/>
                  <a:pt x="10278" y="7084"/>
                  <a:pt x="10278" y="6727"/>
                </a:cubicBezTo>
                <a:lnTo>
                  <a:pt x="10278" y="5746"/>
                </a:lnTo>
                <a:lnTo>
                  <a:pt x="11545" y="5746"/>
                </a:lnTo>
                <a:cubicBezTo>
                  <a:pt x="11848" y="5746"/>
                  <a:pt x="12134" y="5853"/>
                  <a:pt x="12330" y="6067"/>
                </a:cubicBezTo>
                <a:cubicBezTo>
                  <a:pt x="12544" y="6281"/>
                  <a:pt x="12669" y="6566"/>
                  <a:pt x="12651" y="6870"/>
                </a:cubicBezTo>
                <a:cubicBezTo>
                  <a:pt x="12651" y="7476"/>
                  <a:pt x="12134" y="7958"/>
                  <a:pt x="11527" y="7958"/>
                </a:cubicBezTo>
                <a:lnTo>
                  <a:pt x="3445" y="7958"/>
                </a:lnTo>
                <a:cubicBezTo>
                  <a:pt x="2802" y="7958"/>
                  <a:pt x="2196" y="8137"/>
                  <a:pt x="1660" y="8458"/>
                </a:cubicBezTo>
                <a:cubicBezTo>
                  <a:pt x="1553" y="8529"/>
                  <a:pt x="1518" y="8654"/>
                  <a:pt x="1589" y="8761"/>
                </a:cubicBezTo>
                <a:cubicBezTo>
                  <a:pt x="1623" y="8830"/>
                  <a:pt x="1695" y="8870"/>
                  <a:pt x="1766" y="8870"/>
                </a:cubicBezTo>
                <a:cubicBezTo>
                  <a:pt x="1804" y="8870"/>
                  <a:pt x="1843" y="8858"/>
                  <a:pt x="1874" y="8832"/>
                </a:cubicBezTo>
                <a:cubicBezTo>
                  <a:pt x="2356" y="8547"/>
                  <a:pt x="2891" y="8404"/>
                  <a:pt x="3445" y="8404"/>
                </a:cubicBezTo>
                <a:lnTo>
                  <a:pt x="8565" y="8404"/>
                </a:lnTo>
                <a:cubicBezTo>
                  <a:pt x="8423" y="8583"/>
                  <a:pt x="8351" y="8815"/>
                  <a:pt x="8351" y="9047"/>
                </a:cubicBezTo>
                <a:cubicBezTo>
                  <a:pt x="8351" y="9296"/>
                  <a:pt x="8423" y="9528"/>
                  <a:pt x="8565" y="9707"/>
                </a:cubicBezTo>
                <a:lnTo>
                  <a:pt x="5496" y="9707"/>
                </a:lnTo>
                <a:lnTo>
                  <a:pt x="5496" y="9403"/>
                </a:lnTo>
                <a:cubicBezTo>
                  <a:pt x="5496" y="9047"/>
                  <a:pt x="5193" y="8761"/>
                  <a:pt x="4836" y="8761"/>
                </a:cubicBezTo>
                <a:cubicBezTo>
                  <a:pt x="4479" y="8761"/>
                  <a:pt x="4194" y="9047"/>
                  <a:pt x="4194" y="9403"/>
                </a:cubicBezTo>
                <a:lnTo>
                  <a:pt x="4194" y="9707"/>
                </a:lnTo>
                <a:lnTo>
                  <a:pt x="3462" y="9707"/>
                </a:lnTo>
                <a:cubicBezTo>
                  <a:pt x="2535" y="9707"/>
                  <a:pt x="1767" y="10456"/>
                  <a:pt x="1750" y="11366"/>
                </a:cubicBezTo>
                <a:cubicBezTo>
                  <a:pt x="1732" y="11830"/>
                  <a:pt x="1910" y="12258"/>
                  <a:pt x="2231" y="12579"/>
                </a:cubicBezTo>
                <a:cubicBezTo>
                  <a:pt x="2552" y="12901"/>
                  <a:pt x="2981" y="13097"/>
                  <a:pt x="3427" y="13097"/>
                </a:cubicBezTo>
                <a:lnTo>
                  <a:pt x="4051" y="13115"/>
                </a:lnTo>
                <a:cubicBezTo>
                  <a:pt x="4372" y="13132"/>
                  <a:pt x="4640" y="13418"/>
                  <a:pt x="4640" y="13757"/>
                </a:cubicBezTo>
                <a:cubicBezTo>
                  <a:pt x="4640" y="14096"/>
                  <a:pt x="4372" y="14381"/>
                  <a:pt x="4033" y="14381"/>
                </a:cubicBezTo>
                <a:lnTo>
                  <a:pt x="4016" y="14381"/>
                </a:lnTo>
                <a:cubicBezTo>
                  <a:pt x="3819" y="14381"/>
                  <a:pt x="3641" y="14399"/>
                  <a:pt x="3480" y="14399"/>
                </a:cubicBezTo>
                <a:cubicBezTo>
                  <a:pt x="2445" y="14399"/>
                  <a:pt x="1660" y="14096"/>
                  <a:pt x="1143" y="13525"/>
                </a:cubicBezTo>
                <a:cubicBezTo>
                  <a:pt x="679" y="13025"/>
                  <a:pt x="447" y="12294"/>
                  <a:pt x="447" y="11420"/>
                </a:cubicBezTo>
                <a:cubicBezTo>
                  <a:pt x="429" y="10670"/>
                  <a:pt x="715" y="9939"/>
                  <a:pt x="1214" y="9386"/>
                </a:cubicBezTo>
                <a:cubicBezTo>
                  <a:pt x="1303" y="9296"/>
                  <a:pt x="1286" y="9154"/>
                  <a:pt x="1196" y="9082"/>
                </a:cubicBezTo>
                <a:cubicBezTo>
                  <a:pt x="1156" y="9042"/>
                  <a:pt x="1109" y="9024"/>
                  <a:pt x="1061" y="9024"/>
                </a:cubicBezTo>
                <a:cubicBezTo>
                  <a:pt x="1002" y="9024"/>
                  <a:pt x="942" y="9051"/>
                  <a:pt x="893" y="9100"/>
                </a:cubicBezTo>
                <a:cubicBezTo>
                  <a:pt x="322" y="9725"/>
                  <a:pt x="1" y="10563"/>
                  <a:pt x="1" y="11420"/>
                </a:cubicBezTo>
                <a:cubicBezTo>
                  <a:pt x="19" y="13579"/>
                  <a:pt x="1286" y="14828"/>
                  <a:pt x="3480" y="14828"/>
                </a:cubicBezTo>
                <a:cubicBezTo>
                  <a:pt x="5122" y="14828"/>
                  <a:pt x="8690" y="14542"/>
                  <a:pt x="10742" y="14364"/>
                </a:cubicBezTo>
                <a:cubicBezTo>
                  <a:pt x="10974" y="14685"/>
                  <a:pt x="11385" y="14828"/>
                  <a:pt x="12009" y="14828"/>
                </a:cubicBezTo>
                <a:cubicBezTo>
                  <a:pt x="12295" y="14828"/>
                  <a:pt x="12634" y="14774"/>
                  <a:pt x="13008" y="14667"/>
                </a:cubicBezTo>
                <a:cubicBezTo>
                  <a:pt x="13133" y="14631"/>
                  <a:pt x="13187" y="14524"/>
                  <a:pt x="13169" y="14399"/>
                </a:cubicBezTo>
                <a:cubicBezTo>
                  <a:pt x="13139" y="14311"/>
                  <a:pt x="13050" y="14247"/>
                  <a:pt x="12959" y="14247"/>
                </a:cubicBezTo>
                <a:cubicBezTo>
                  <a:pt x="12940" y="14247"/>
                  <a:pt x="12920" y="14250"/>
                  <a:pt x="12901" y="14257"/>
                </a:cubicBezTo>
                <a:cubicBezTo>
                  <a:pt x="12562" y="14346"/>
                  <a:pt x="12259" y="14399"/>
                  <a:pt x="12009" y="14399"/>
                </a:cubicBezTo>
                <a:cubicBezTo>
                  <a:pt x="11724" y="14399"/>
                  <a:pt x="11527" y="14364"/>
                  <a:pt x="11402" y="14310"/>
                </a:cubicBezTo>
                <a:lnTo>
                  <a:pt x="11509" y="14310"/>
                </a:lnTo>
                <a:lnTo>
                  <a:pt x="11688" y="14292"/>
                </a:lnTo>
                <a:cubicBezTo>
                  <a:pt x="11920" y="14274"/>
                  <a:pt x="12116" y="14114"/>
                  <a:pt x="12205" y="13900"/>
                </a:cubicBezTo>
                <a:lnTo>
                  <a:pt x="12669" y="13900"/>
                </a:lnTo>
                <a:cubicBezTo>
                  <a:pt x="12776" y="13900"/>
                  <a:pt x="12883" y="13811"/>
                  <a:pt x="12883" y="13686"/>
                </a:cubicBezTo>
                <a:cubicBezTo>
                  <a:pt x="12883" y="13561"/>
                  <a:pt x="12776" y="13472"/>
                  <a:pt x="12669" y="13472"/>
                </a:cubicBezTo>
                <a:lnTo>
                  <a:pt x="12205" y="13472"/>
                </a:lnTo>
                <a:cubicBezTo>
                  <a:pt x="12116" y="13240"/>
                  <a:pt x="11920" y="13079"/>
                  <a:pt x="11670" y="13079"/>
                </a:cubicBezTo>
                <a:lnTo>
                  <a:pt x="11367" y="13061"/>
                </a:lnTo>
                <a:cubicBezTo>
                  <a:pt x="11509" y="13008"/>
                  <a:pt x="11724" y="12972"/>
                  <a:pt x="12009" y="12972"/>
                </a:cubicBezTo>
                <a:cubicBezTo>
                  <a:pt x="12794" y="12972"/>
                  <a:pt x="13847" y="13454"/>
                  <a:pt x="14222" y="13686"/>
                </a:cubicBezTo>
                <a:cubicBezTo>
                  <a:pt x="14132" y="13739"/>
                  <a:pt x="13972" y="13846"/>
                  <a:pt x="13740" y="13935"/>
                </a:cubicBezTo>
                <a:cubicBezTo>
                  <a:pt x="13633" y="13989"/>
                  <a:pt x="13579" y="14114"/>
                  <a:pt x="13633" y="14239"/>
                </a:cubicBezTo>
                <a:cubicBezTo>
                  <a:pt x="13668" y="14310"/>
                  <a:pt x="13740" y="14364"/>
                  <a:pt x="13829" y="14364"/>
                </a:cubicBezTo>
                <a:cubicBezTo>
                  <a:pt x="13847" y="14364"/>
                  <a:pt x="13883" y="14346"/>
                  <a:pt x="13918" y="14346"/>
                </a:cubicBezTo>
                <a:cubicBezTo>
                  <a:pt x="14757" y="13953"/>
                  <a:pt x="14757" y="13775"/>
                  <a:pt x="14757" y="13686"/>
                </a:cubicBezTo>
                <a:cubicBezTo>
                  <a:pt x="14757" y="13596"/>
                  <a:pt x="14757" y="13382"/>
                  <a:pt x="13758" y="12954"/>
                </a:cubicBezTo>
                <a:cubicBezTo>
                  <a:pt x="13383" y="12793"/>
                  <a:pt x="12651" y="12544"/>
                  <a:pt x="12009" y="12544"/>
                </a:cubicBezTo>
                <a:cubicBezTo>
                  <a:pt x="11367" y="12544"/>
                  <a:pt x="10938" y="12704"/>
                  <a:pt x="10724" y="13025"/>
                </a:cubicBezTo>
                <a:lnTo>
                  <a:pt x="3445" y="12651"/>
                </a:lnTo>
                <a:cubicBezTo>
                  <a:pt x="3106" y="12651"/>
                  <a:pt x="2784" y="12526"/>
                  <a:pt x="2535" y="12276"/>
                </a:cubicBezTo>
                <a:cubicBezTo>
                  <a:pt x="2303" y="12026"/>
                  <a:pt x="2178" y="11705"/>
                  <a:pt x="2178" y="11366"/>
                </a:cubicBezTo>
                <a:cubicBezTo>
                  <a:pt x="2196" y="10688"/>
                  <a:pt x="2767" y="10135"/>
                  <a:pt x="3462" y="10135"/>
                </a:cubicBezTo>
                <a:lnTo>
                  <a:pt x="4194" y="10135"/>
                </a:lnTo>
                <a:lnTo>
                  <a:pt x="4194" y="11152"/>
                </a:lnTo>
                <a:cubicBezTo>
                  <a:pt x="4194" y="11509"/>
                  <a:pt x="4479" y="11794"/>
                  <a:pt x="4836" y="11794"/>
                </a:cubicBezTo>
                <a:lnTo>
                  <a:pt x="8690" y="11794"/>
                </a:lnTo>
                <a:cubicBezTo>
                  <a:pt x="9047" y="11794"/>
                  <a:pt x="9333" y="11509"/>
                  <a:pt x="9333" y="11152"/>
                </a:cubicBezTo>
                <a:cubicBezTo>
                  <a:pt x="9333" y="10777"/>
                  <a:pt x="9047" y="10492"/>
                  <a:pt x="8690" y="10492"/>
                </a:cubicBezTo>
                <a:lnTo>
                  <a:pt x="7263" y="10492"/>
                </a:lnTo>
                <a:lnTo>
                  <a:pt x="7263" y="10135"/>
                </a:lnTo>
                <a:lnTo>
                  <a:pt x="11545" y="10135"/>
                </a:lnTo>
                <a:cubicBezTo>
                  <a:pt x="12419" y="10135"/>
                  <a:pt x="13258" y="9796"/>
                  <a:pt x="13865" y="9171"/>
                </a:cubicBezTo>
                <a:cubicBezTo>
                  <a:pt x="14489" y="8547"/>
                  <a:pt x="14828" y="7708"/>
                  <a:pt x="14828" y="6834"/>
                </a:cubicBezTo>
                <a:cubicBezTo>
                  <a:pt x="14810" y="5032"/>
                  <a:pt x="13329" y="3569"/>
                  <a:pt x="11509" y="3569"/>
                </a:cubicBezTo>
                <a:lnTo>
                  <a:pt x="11135" y="3569"/>
                </a:lnTo>
                <a:cubicBezTo>
                  <a:pt x="11010" y="3569"/>
                  <a:pt x="10921" y="3658"/>
                  <a:pt x="10921" y="3783"/>
                </a:cubicBezTo>
                <a:cubicBezTo>
                  <a:pt x="10921" y="3908"/>
                  <a:pt x="11010" y="3997"/>
                  <a:pt x="11135" y="3997"/>
                </a:cubicBezTo>
                <a:lnTo>
                  <a:pt x="11509" y="3997"/>
                </a:lnTo>
                <a:cubicBezTo>
                  <a:pt x="13097" y="3997"/>
                  <a:pt x="14382" y="5264"/>
                  <a:pt x="14400" y="6834"/>
                </a:cubicBezTo>
                <a:cubicBezTo>
                  <a:pt x="14400" y="7601"/>
                  <a:pt x="14097" y="8315"/>
                  <a:pt x="13561" y="8868"/>
                </a:cubicBezTo>
                <a:cubicBezTo>
                  <a:pt x="13026" y="9403"/>
                  <a:pt x="12312" y="9707"/>
                  <a:pt x="11545" y="9707"/>
                </a:cubicBezTo>
                <a:lnTo>
                  <a:pt x="9440" y="9707"/>
                </a:lnTo>
                <a:cubicBezTo>
                  <a:pt x="9083" y="9707"/>
                  <a:pt x="8780" y="9403"/>
                  <a:pt x="8780" y="9047"/>
                </a:cubicBezTo>
                <a:cubicBezTo>
                  <a:pt x="8780" y="8690"/>
                  <a:pt x="9065" y="8404"/>
                  <a:pt x="9422" y="8404"/>
                </a:cubicBezTo>
                <a:lnTo>
                  <a:pt x="11527" y="8404"/>
                </a:lnTo>
                <a:cubicBezTo>
                  <a:pt x="12366" y="8404"/>
                  <a:pt x="13080" y="7726"/>
                  <a:pt x="13097" y="6888"/>
                </a:cubicBezTo>
                <a:cubicBezTo>
                  <a:pt x="13097" y="6459"/>
                  <a:pt x="12937" y="6067"/>
                  <a:pt x="12651" y="5763"/>
                </a:cubicBezTo>
                <a:cubicBezTo>
                  <a:pt x="12348" y="5460"/>
                  <a:pt x="11956" y="5300"/>
                  <a:pt x="11545" y="5300"/>
                </a:cubicBezTo>
                <a:lnTo>
                  <a:pt x="9582" y="5300"/>
                </a:lnTo>
                <a:cubicBezTo>
                  <a:pt x="9707" y="5121"/>
                  <a:pt x="9797" y="4889"/>
                  <a:pt x="9797" y="4657"/>
                </a:cubicBezTo>
                <a:cubicBezTo>
                  <a:pt x="9797" y="4407"/>
                  <a:pt x="9707" y="4175"/>
                  <a:pt x="9582" y="3997"/>
                </a:cubicBezTo>
                <a:lnTo>
                  <a:pt x="10207" y="3997"/>
                </a:lnTo>
                <a:cubicBezTo>
                  <a:pt x="10332" y="3997"/>
                  <a:pt x="10421" y="3908"/>
                  <a:pt x="10421" y="3783"/>
                </a:cubicBezTo>
                <a:cubicBezTo>
                  <a:pt x="10421" y="3658"/>
                  <a:pt x="10332" y="3569"/>
                  <a:pt x="10207" y="3569"/>
                </a:cubicBezTo>
                <a:lnTo>
                  <a:pt x="6317" y="3569"/>
                </a:lnTo>
                <a:cubicBezTo>
                  <a:pt x="6353" y="3533"/>
                  <a:pt x="6389" y="3515"/>
                  <a:pt x="6424" y="3480"/>
                </a:cubicBezTo>
                <a:lnTo>
                  <a:pt x="7459" y="2302"/>
                </a:lnTo>
                <a:lnTo>
                  <a:pt x="8423" y="1909"/>
                </a:lnTo>
                <a:cubicBezTo>
                  <a:pt x="8601" y="1838"/>
                  <a:pt x="8726" y="1695"/>
                  <a:pt x="8797" y="1499"/>
                </a:cubicBezTo>
                <a:lnTo>
                  <a:pt x="8976" y="946"/>
                </a:lnTo>
                <a:cubicBezTo>
                  <a:pt x="9083" y="589"/>
                  <a:pt x="8887" y="232"/>
                  <a:pt x="8548" y="125"/>
                </a:cubicBezTo>
                <a:cubicBezTo>
                  <a:pt x="8482" y="104"/>
                  <a:pt x="8414" y="94"/>
                  <a:pt x="8348" y="94"/>
                </a:cubicBezTo>
                <a:cubicBezTo>
                  <a:pt x="8073" y="94"/>
                  <a:pt x="7813" y="266"/>
                  <a:pt x="7727" y="553"/>
                </a:cubicBezTo>
                <a:lnTo>
                  <a:pt x="7638" y="821"/>
                </a:lnTo>
                <a:lnTo>
                  <a:pt x="7013" y="1071"/>
                </a:lnTo>
                <a:lnTo>
                  <a:pt x="6496" y="678"/>
                </a:lnTo>
                <a:lnTo>
                  <a:pt x="6496" y="660"/>
                </a:lnTo>
                <a:cubicBezTo>
                  <a:pt x="6496" y="304"/>
                  <a:pt x="6210" y="0"/>
                  <a:pt x="58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374"/>
                                        </p:tgtEl>
                                        <p:attrNameLst>
                                          <p:attrName>style.visibility</p:attrName>
                                        </p:attrNameLst>
                                      </p:cBhvr>
                                      <p:to>
                                        <p:strVal val="visible"/>
                                      </p:to>
                                    </p:set>
                                    <p:animEffect transition="in" filter="fade">
                                      <p:cBhvr>
                                        <p:cTn id="7" dur="1000"/>
                                        <p:tgtEl>
                                          <p:spTgt spid="5374"/>
                                        </p:tgtEl>
                                      </p:cBhvr>
                                    </p:animEffect>
                                  </p:childTnLst>
                                </p:cTn>
                              </p:par>
                              <p:par>
                                <p:cTn id="8" presetID="10" presetClass="entr" presetSubtype="0" fill="hold" nodeType="withEffect">
                                  <p:stCondLst>
                                    <p:cond delay="0"/>
                                  </p:stCondLst>
                                  <p:childTnLst>
                                    <p:set>
                                      <p:cBhvr>
                                        <p:cTn id="9" dur="1" fill="hold">
                                          <p:stCondLst>
                                            <p:cond delay="0"/>
                                          </p:stCondLst>
                                        </p:cTn>
                                        <p:tgtEl>
                                          <p:spTgt spid="5375"/>
                                        </p:tgtEl>
                                        <p:attrNameLst>
                                          <p:attrName>style.visibility</p:attrName>
                                        </p:attrNameLst>
                                      </p:cBhvr>
                                      <p:to>
                                        <p:strVal val="visible"/>
                                      </p:to>
                                    </p:set>
                                    <p:animEffect transition="in" filter="fade">
                                      <p:cBhvr>
                                        <p:cTn id="10" dur="1000"/>
                                        <p:tgtEl>
                                          <p:spTgt spid="5375"/>
                                        </p:tgtEl>
                                      </p:cBhvr>
                                    </p:animEffect>
                                  </p:childTnLst>
                                </p:cTn>
                              </p:par>
                              <p:par>
                                <p:cTn id="11" presetID="10" presetClass="entr" presetSubtype="0" fill="hold" nodeType="withEffect">
                                  <p:stCondLst>
                                    <p:cond delay="0"/>
                                  </p:stCondLst>
                                  <p:childTnLst>
                                    <p:set>
                                      <p:cBhvr>
                                        <p:cTn id="12" dur="1" fill="hold">
                                          <p:stCondLst>
                                            <p:cond delay="0"/>
                                          </p:stCondLst>
                                        </p:cTn>
                                        <p:tgtEl>
                                          <p:spTgt spid="5376"/>
                                        </p:tgtEl>
                                        <p:attrNameLst>
                                          <p:attrName>style.visibility</p:attrName>
                                        </p:attrNameLst>
                                      </p:cBhvr>
                                      <p:to>
                                        <p:strVal val="visible"/>
                                      </p:to>
                                    </p:set>
                                    <p:animEffect transition="in" filter="fade">
                                      <p:cBhvr>
                                        <p:cTn id="13" dur="1000"/>
                                        <p:tgtEl>
                                          <p:spTgt spid="5376"/>
                                        </p:tgtEl>
                                      </p:cBhvr>
                                    </p:animEffect>
                                  </p:childTnLst>
                                </p:cTn>
                              </p:par>
                              <p:par>
                                <p:cTn id="14" presetID="10" presetClass="entr" presetSubtype="0" fill="hold" nodeType="withEffect">
                                  <p:stCondLst>
                                    <p:cond delay="0"/>
                                  </p:stCondLst>
                                  <p:childTnLst>
                                    <p:set>
                                      <p:cBhvr>
                                        <p:cTn id="15" dur="1" fill="hold">
                                          <p:stCondLst>
                                            <p:cond delay="0"/>
                                          </p:stCondLst>
                                        </p:cTn>
                                        <p:tgtEl>
                                          <p:spTgt spid="5377"/>
                                        </p:tgtEl>
                                        <p:attrNameLst>
                                          <p:attrName>style.visibility</p:attrName>
                                        </p:attrNameLst>
                                      </p:cBhvr>
                                      <p:to>
                                        <p:strVal val="visible"/>
                                      </p:to>
                                    </p:set>
                                    <p:animEffect transition="in" filter="fade">
                                      <p:cBhvr>
                                        <p:cTn id="16" dur="1000"/>
                                        <p:tgtEl>
                                          <p:spTgt spid="5377"/>
                                        </p:tgtEl>
                                      </p:cBhvr>
                                    </p:animEffect>
                                  </p:childTnLst>
                                </p:cTn>
                              </p:par>
                              <p:par>
                                <p:cTn id="17" presetID="10" presetClass="entr" presetSubtype="0" fill="hold" nodeType="withEffect">
                                  <p:stCondLst>
                                    <p:cond delay="0"/>
                                  </p:stCondLst>
                                  <p:childTnLst>
                                    <p:set>
                                      <p:cBhvr>
                                        <p:cTn id="18" dur="1" fill="hold">
                                          <p:stCondLst>
                                            <p:cond delay="0"/>
                                          </p:stCondLst>
                                        </p:cTn>
                                        <p:tgtEl>
                                          <p:spTgt spid="5378"/>
                                        </p:tgtEl>
                                        <p:attrNameLst>
                                          <p:attrName>style.visibility</p:attrName>
                                        </p:attrNameLst>
                                      </p:cBhvr>
                                      <p:to>
                                        <p:strVal val="visible"/>
                                      </p:to>
                                    </p:set>
                                    <p:animEffect transition="in" filter="fade">
                                      <p:cBhvr>
                                        <p:cTn id="19" dur="1000"/>
                                        <p:tgtEl>
                                          <p:spTgt spid="5378"/>
                                        </p:tgtEl>
                                      </p:cBhvr>
                                    </p:animEffect>
                                  </p:childTnLst>
                                </p:cTn>
                              </p:par>
                              <p:par>
                                <p:cTn id="20" presetID="10" presetClass="entr" presetSubtype="0" fill="hold" nodeType="withEffect">
                                  <p:stCondLst>
                                    <p:cond delay="0"/>
                                  </p:stCondLst>
                                  <p:childTnLst>
                                    <p:set>
                                      <p:cBhvr>
                                        <p:cTn id="21" dur="1" fill="hold">
                                          <p:stCondLst>
                                            <p:cond delay="0"/>
                                          </p:stCondLst>
                                        </p:cTn>
                                        <p:tgtEl>
                                          <p:spTgt spid="5379"/>
                                        </p:tgtEl>
                                        <p:attrNameLst>
                                          <p:attrName>style.visibility</p:attrName>
                                        </p:attrNameLst>
                                      </p:cBhvr>
                                      <p:to>
                                        <p:strVal val="visible"/>
                                      </p:to>
                                    </p:set>
                                    <p:animEffect transition="in" filter="fade">
                                      <p:cBhvr>
                                        <p:cTn id="22" dur="1000"/>
                                        <p:tgtEl>
                                          <p:spTgt spid="5379"/>
                                        </p:tgtEl>
                                      </p:cBhvr>
                                    </p:animEffect>
                                  </p:childTnLst>
                                </p:cTn>
                              </p:par>
                              <p:par>
                                <p:cTn id="23" presetID="10" presetClass="entr" presetSubtype="0" fill="hold" nodeType="withEffect">
                                  <p:stCondLst>
                                    <p:cond delay="0"/>
                                  </p:stCondLst>
                                  <p:childTnLst>
                                    <p:set>
                                      <p:cBhvr>
                                        <p:cTn id="24" dur="1" fill="hold">
                                          <p:stCondLst>
                                            <p:cond delay="0"/>
                                          </p:stCondLst>
                                        </p:cTn>
                                        <p:tgtEl>
                                          <p:spTgt spid="5380"/>
                                        </p:tgtEl>
                                        <p:attrNameLst>
                                          <p:attrName>style.visibility</p:attrName>
                                        </p:attrNameLst>
                                      </p:cBhvr>
                                      <p:to>
                                        <p:strVal val="visible"/>
                                      </p:to>
                                    </p:set>
                                    <p:animEffect transition="in" filter="fade">
                                      <p:cBhvr>
                                        <p:cTn id="25" dur="1000"/>
                                        <p:tgtEl>
                                          <p:spTgt spid="5380"/>
                                        </p:tgtEl>
                                      </p:cBhvr>
                                    </p:animEffect>
                                  </p:childTnLst>
                                </p:cTn>
                              </p:par>
                              <p:par>
                                <p:cTn id="26" presetID="10" presetClass="entr" presetSubtype="0" fill="hold" nodeType="withEffect">
                                  <p:stCondLst>
                                    <p:cond delay="0"/>
                                  </p:stCondLst>
                                  <p:childTnLst>
                                    <p:set>
                                      <p:cBhvr>
                                        <p:cTn id="27" dur="1" fill="hold">
                                          <p:stCondLst>
                                            <p:cond delay="0"/>
                                          </p:stCondLst>
                                        </p:cTn>
                                        <p:tgtEl>
                                          <p:spTgt spid="5381"/>
                                        </p:tgtEl>
                                        <p:attrNameLst>
                                          <p:attrName>style.visibility</p:attrName>
                                        </p:attrNameLst>
                                      </p:cBhvr>
                                      <p:to>
                                        <p:strVal val="visible"/>
                                      </p:to>
                                    </p:set>
                                    <p:animEffect transition="in" filter="fade">
                                      <p:cBhvr>
                                        <p:cTn id="28" dur="1000"/>
                                        <p:tgtEl>
                                          <p:spTgt spid="5381"/>
                                        </p:tgtEl>
                                      </p:cBhvr>
                                    </p:animEffect>
                                  </p:childTnLst>
                                </p:cTn>
                              </p:par>
                              <p:par>
                                <p:cTn id="29" presetID="10" presetClass="entr" presetSubtype="0" fill="hold" nodeType="withEffect">
                                  <p:stCondLst>
                                    <p:cond delay="0"/>
                                  </p:stCondLst>
                                  <p:childTnLst>
                                    <p:set>
                                      <p:cBhvr>
                                        <p:cTn id="30" dur="1" fill="hold">
                                          <p:stCondLst>
                                            <p:cond delay="0"/>
                                          </p:stCondLst>
                                        </p:cTn>
                                        <p:tgtEl>
                                          <p:spTgt spid="5382"/>
                                        </p:tgtEl>
                                        <p:attrNameLst>
                                          <p:attrName>style.visibility</p:attrName>
                                        </p:attrNameLst>
                                      </p:cBhvr>
                                      <p:to>
                                        <p:strVal val="visible"/>
                                      </p:to>
                                    </p:set>
                                    <p:animEffect transition="in" filter="fade">
                                      <p:cBhvr>
                                        <p:cTn id="31" dur="1000"/>
                                        <p:tgtEl>
                                          <p:spTgt spid="5382"/>
                                        </p:tgtEl>
                                      </p:cBhvr>
                                    </p:animEffect>
                                  </p:childTnLst>
                                </p:cTn>
                              </p:par>
                              <p:par>
                                <p:cTn id="32" presetID="10" presetClass="entr" presetSubtype="0" fill="hold" nodeType="withEffect">
                                  <p:stCondLst>
                                    <p:cond delay="0"/>
                                  </p:stCondLst>
                                  <p:childTnLst>
                                    <p:set>
                                      <p:cBhvr>
                                        <p:cTn id="33" dur="1" fill="hold">
                                          <p:stCondLst>
                                            <p:cond delay="0"/>
                                          </p:stCondLst>
                                        </p:cTn>
                                        <p:tgtEl>
                                          <p:spTgt spid="5383"/>
                                        </p:tgtEl>
                                        <p:attrNameLst>
                                          <p:attrName>style.visibility</p:attrName>
                                        </p:attrNameLst>
                                      </p:cBhvr>
                                      <p:to>
                                        <p:strVal val="visible"/>
                                      </p:to>
                                    </p:set>
                                    <p:animEffect transition="in" filter="fade">
                                      <p:cBhvr>
                                        <p:cTn id="34" dur="1000"/>
                                        <p:tgtEl>
                                          <p:spTgt spid="5383"/>
                                        </p:tgtEl>
                                      </p:cBhvr>
                                    </p:animEffect>
                                  </p:childTnLst>
                                </p:cTn>
                              </p:par>
                              <p:par>
                                <p:cTn id="35" presetID="10" presetClass="entr" presetSubtype="0" fill="hold" nodeType="withEffect">
                                  <p:stCondLst>
                                    <p:cond delay="0"/>
                                  </p:stCondLst>
                                  <p:childTnLst>
                                    <p:set>
                                      <p:cBhvr>
                                        <p:cTn id="36" dur="1" fill="hold">
                                          <p:stCondLst>
                                            <p:cond delay="0"/>
                                          </p:stCondLst>
                                        </p:cTn>
                                        <p:tgtEl>
                                          <p:spTgt spid="5384"/>
                                        </p:tgtEl>
                                        <p:attrNameLst>
                                          <p:attrName>style.visibility</p:attrName>
                                        </p:attrNameLst>
                                      </p:cBhvr>
                                      <p:to>
                                        <p:strVal val="visible"/>
                                      </p:to>
                                    </p:set>
                                    <p:animEffect transition="in" filter="fade">
                                      <p:cBhvr>
                                        <p:cTn id="37" dur="1000"/>
                                        <p:tgtEl>
                                          <p:spTgt spid="5384"/>
                                        </p:tgtEl>
                                      </p:cBhvr>
                                    </p:animEffect>
                                  </p:childTnLst>
                                </p:cTn>
                              </p:par>
                              <p:par>
                                <p:cTn id="38" presetID="10" presetClass="entr" presetSubtype="0" fill="hold" nodeType="withEffect">
                                  <p:stCondLst>
                                    <p:cond delay="0"/>
                                  </p:stCondLst>
                                  <p:childTnLst>
                                    <p:set>
                                      <p:cBhvr>
                                        <p:cTn id="39" dur="1" fill="hold">
                                          <p:stCondLst>
                                            <p:cond delay="0"/>
                                          </p:stCondLst>
                                        </p:cTn>
                                        <p:tgtEl>
                                          <p:spTgt spid="5385"/>
                                        </p:tgtEl>
                                        <p:attrNameLst>
                                          <p:attrName>style.visibility</p:attrName>
                                        </p:attrNameLst>
                                      </p:cBhvr>
                                      <p:to>
                                        <p:strVal val="visible"/>
                                      </p:to>
                                    </p:set>
                                    <p:animEffect transition="in" filter="fade">
                                      <p:cBhvr>
                                        <p:cTn id="40" dur="1000"/>
                                        <p:tgtEl>
                                          <p:spTgt spid="5385"/>
                                        </p:tgtEl>
                                      </p:cBhvr>
                                    </p:animEffect>
                                  </p:childTnLst>
                                </p:cTn>
                              </p:par>
                              <p:par>
                                <p:cTn id="41" presetID="10" presetClass="entr" presetSubtype="0" fill="hold" nodeType="withEffect">
                                  <p:stCondLst>
                                    <p:cond delay="0"/>
                                  </p:stCondLst>
                                  <p:childTnLst>
                                    <p:set>
                                      <p:cBhvr>
                                        <p:cTn id="42" dur="1" fill="hold">
                                          <p:stCondLst>
                                            <p:cond delay="0"/>
                                          </p:stCondLst>
                                        </p:cTn>
                                        <p:tgtEl>
                                          <p:spTgt spid="5386"/>
                                        </p:tgtEl>
                                        <p:attrNameLst>
                                          <p:attrName>style.visibility</p:attrName>
                                        </p:attrNameLst>
                                      </p:cBhvr>
                                      <p:to>
                                        <p:strVal val="visible"/>
                                      </p:to>
                                    </p:set>
                                    <p:animEffect transition="in" filter="fade">
                                      <p:cBhvr>
                                        <p:cTn id="43" dur="1000"/>
                                        <p:tgtEl>
                                          <p:spTgt spid="5386"/>
                                        </p:tgtEl>
                                      </p:cBhvr>
                                    </p:animEffect>
                                  </p:childTnLst>
                                </p:cTn>
                              </p:par>
                              <p:par>
                                <p:cTn id="44" presetID="10" presetClass="entr" presetSubtype="0" fill="hold" nodeType="withEffect">
                                  <p:stCondLst>
                                    <p:cond delay="0"/>
                                  </p:stCondLst>
                                  <p:childTnLst>
                                    <p:set>
                                      <p:cBhvr>
                                        <p:cTn id="45" dur="1" fill="hold">
                                          <p:stCondLst>
                                            <p:cond delay="0"/>
                                          </p:stCondLst>
                                        </p:cTn>
                                        <p:tgtEl>
                                          <p:spTgt spid="5387"/>
                                        </p:tgtEl>
                                        <p:attrNameLst>
                                          <p:attrName>style.visibility</p:attrName>
                                        </p:attrNameLst>
                                      </p:cBhvr>
                                      <p:to>
                                        <p:strVal val="visible"/>
                                      </p:to>
                                    </p:set>
                                    <p:animEffect transition="in" filter="fade">
                                      <p:cBhvr>
                                        <p:cTn id="46" dur="1000"/>
                                        <p:tgtEl>
                                          <p:spTgt spid="5387"/>
                                        </p:tgtEl>
                                      </p:cBhvr>
                                    </p:animEffect>
                                  </p:childTnLst>
                                </p:cTn>
                              </p:par>
                              <p:par>
                                <p:cTn id="47" presetID="10" presetClass="entr" presetSubtype="0" fill="hold" nodeType="withEffect">
                                  <p:stCondLst>
                                    <p:cond delay="0"/>
                                  </p:stCondLst>
                                  <p:childTnLst>
                                    <p:set>
                                      <p:cBhvr>
                                        <p:cTn id="48" dur="1" fill="hold">
                                          <p:stCondLst>
                                            <p:cond delay="0"/>
                                          </p:stCondLst>
                                        </p:cTn>
                                        <p:tgtEl>
                                          <p:spTgt spid="5388"/>
                                        </p:tgtEl>
                                        <p:attrNameLst>
                                          <p:attrName>style.visibility</p:attrName>
                                        </p:attrNameLst>
                                      </p:cBhvr>
                                      <p:to>
                                        <p:strVal val="visible"/>
                                      </p:to>
                                    </p:set>
                                    <p:animEffect transition="in" filter="fade">
                                      <p:cBhvr>
                                        <p:cTn id="49" dur="1000"/>
                                        <p:tgtEl>
                                          <p:spTgt spid="5388"/>
                                        </p:tgtEl>
                                      </p:cBhvr>
                                    </p:animEffect>
                                  </p:childTnLst>
                                </p:cTn>
                              </p:par>
                              <p:par>
                                <p:cTn id="50" presetID="10" presetClass="entr" presetSubtype="0" fill="hold" nodeType="withEffect">
                                  <p:stCondLst>
                                    <p:cond delay="0"/>
                                  </p:stCondLst>
                                  <p:childTnLst>
                                    <p:set>
                                      <p:cBhvr>
                                        <p:cTn id="51" dur="1" fill="hold">
                                          <p:stCondLst>
                                            <p:cond delay="0"/>
                                          </p:stCondLst>
                                        </p:cTn>
                                        <p:tgtEl>
                                          <p:spTgt spid="5389"/>
                                        </p:tgtEl>
                                        <p:attrNameLst>
                                          <p:attrName>style.visibility</p:attrName>
                                        </p:attrNameLst>
                                      </p:cBhvr>
                                      <p:to>
                                        <p:strVal val="visible"/>
                                      </p:to>
                                    </p:set>
                                    <p:animEffect transition="in" filter="fade">
                                      <p:cBhvr>
                                        <p:cTn id="52" dur="1000"/>
                                        <p:tgtEl>
                                          <p:spTgt spid="5389"/>
                                        </p:tgtEl>
                                      </p:cBhvr>
                                    </p:animEffect>
                                  </p:childTnLst>
                                </p:cTn>
                              </p:par>
                              <p:par>
                                <p:cTn id="53" presetID="10" presetClass="entr" presetSubtype="0" fill="hold" nodeType="withEffect">
                                  <p:stCondLst>
                                    <p:cond delay="0"/>
                                  </p:stCondLst>
                                  <p:childTnLst>
                                    <p:set>
                                      <p:cBhvr>
                                        <p:cTn id="54" dur="1" fill="hold">
                                          <p:stCondLst>
                                            <p:cond delay="0"/>
                                          </p:stCondLst>
                                        </p:cTn>
                                        <p:tgtEl>
                                          <p:spTgt spid="5390"/>
                                        </p:tgtEl>
                                        <p:attrNameLst>
                                          <p:attrName>style.visibility</p:attrName>
                                        </p:attrNameLst>
                                      </p:cBhvr>
                                      <p:to>
                                        <p:strVal val="visible"/>
                                      </p:to>
                                    </p:set>
                                    <p:animEffect transition="in" filter="fade">
                                      <p:cBhvr>
                                        <p:cTn id="55" dur="1000"/>
                                        <p:tgtEl>
                                          <p:spTgt spid="5390"/>
                                        </p:tgtEl>
                                      </p:cBhvr>
                                    </p:animEffect>
                                  </p:childTnLst>
                                </p:cTn>
                              </p:par>
                              <p:par>
                                <p:cTn id="56" presetID="10" presetClass="entr" presetSubtype="0" fill="hold" nodeType="withEffect">
                                  <p:stCondLst>
                                    <p:cond delay="0"/>
                                  </p:stCondLst>
                                  <p:childTnLst>
                                    <p:set>
                                      <p:cBhvr>
                                        <p:cTn id="57" dur="1" fill="hold">
                                          <p:stCondLst>
                                            <p:cond delay="0"/>
                                          </p:stCondLst>
                                        </p:cTn>
                                        <p:tgtEl>
                                          <p:spTgt spid="5391"/>
                                        </p:tgtEl>
                                        <p:attrNameLst>
                                          <p:attrName>style.visibility</p:attrName>
                                        </p:attrNameLst>
                                      </p:cBhvr>
                                      <p:to>
                                        <p:strVal val="visible"/>
                                      </p:to>
                                    </p:set>
                                    <p:animEffect transition="in" filter="fade">
                                      <p:cBhvr>
                                        <p:cTn id="58" dur="1000"/>
                                        <p:tgtEl>
                                          <p:spTgt spid="5391"/>
                                        </p:tgtEl>
                                      </p:cBhvr>
                                    </p:animEffect>
                                  </p:childTnLst>
                                </p:cTn>
                              </p:par>
                              <p:par>
                                <p:cTn id="59" presetID="10" presetClass="entr" presetSubtype="0" fill="hold" nodeType="withEffect">
                                  <p:stCondLst>
                                    <p:cond delay="0"/>
                                  </p:stCondLst>
                                  <p:childTnLst>
                                    <p:set>
                                      <p:cBhvr>
                                        <p:cTn id="60" dur="1" fill="hold">
                                          <p:stCondLst>
                                            <p:cond delay="0"/>
                                          </p:stCondLst>
                                        </p:cTn>
                                        <p:tgtEl>
                                          <p:spTgt spid="5392"/>
                                        </p:tgtEl>
                                        <p:attrNameLst>
                                          <p:attrName>style.visibility</p:attrName>
                                        </p:attrNameLst>
                                      </p:cBhvr>
                                      <p:to>
                                        <p:strVal val="visible"/>
                                      </p:to>
                                    </p:set>
                                    <p:animEffect transition="in" filter="fade">
                                      <p:cBhvr>
                                        <p:cTn id="61" dur="1000"/>
                                        <p:tgtEl>
                                          <p:spTgt spid="5392"/>
                                        </p:tgtEl>
                                      </p:cBhvr>
                                    </p:animEffect>
                                  </p:childTnLst>
                                </p:cTn>
                              </p:par>
                              <p:par>
                                <p:cTn id="62" presetID="10" presetClass="entr" presetSubtype="0" fill="hold" nodeType="withEffect">
                                  <p:stCondLst>
                                    <p:cond delay="0"/>
                                  </p:stCondLst>
                                  <p:childTnLst>
                                    <p:set>
                                      <p:cBhvr>
                                        <p:cTn id="63" dur="1" fill="hold">
                                          <p:stCondLst>
                                            <p:cond delay="0"/>
                                          </p:stCondLst>
                                        </p:cTn>
                                        <p:tgtEl>
                                          <p:spTgt spid="5393"/>
                                        </p:tgtEl>
                                        <p:attrNameLst>
                                          <p:attrName>style.visibility</p:attrName>
                                        </p:attrNameLst>
                                      </p:cBhvr>
                                      <p:to>
                                        <p:strVal val="visible"/>
                                      </p:to>
                                    </p:set>
                                    <p:animEffect transition="in" filter="fade">
                                      <p:cBhvr>
                                        <p:cTn id="64" dur="1000"/>
                                        <p:tgtEl>
                                          <p:spTgt spid="5393"/>
                                        </p:tgtEl>
                                      </p:cBhvr>
                                    </p:animEffect>
                                  </p:childTnLst>
                                </p:cTn>
                              </p:par>
                              <p:par>
                                <p:cTn id="65" presetID="10" presetClass="entr" presetSubtype="0" fill="hold" nodeType="withEffect">
                                  <p:stCondLst>
                                    <p:cond delay="0"/>
                                  </p:stCondLst>
                                  <p:childTnLst>
                                    <p:set>
                                      <p:cBhvr>
                                        <p:cTn id="66" dur="1" fill="hold">
                                          <p:stCondLst>
                                            <p:cond delay="0"/>
                                          </p:stCondLst>
                                        </p:cTn>
                                        <p:tgtEl>
                                          <p:spTgt spid="5394"/>
                                        </p:tgtEl>
                                        <p:attrNameLst>
                                          <p:attrName>style.visibility</p:attrName>
                                        </p:attrNameLst>
                                      </p:cBhvr>
                                      <p:to>
                                        <p:strVal val="visible"/>
                                      </p:to>
                                    </p:set>
                                    <p:animEffect transition="in" filter="fade">
                                      <p:cBhvr>
                                        <p:cTn id="67" dur="1000"/>
                                        <p:tgtEl>
                                          <p:spTgt spid="5394"/>
                                        </p:tgtEl>
                                      </p:cBhvr>
                                    </p:animEffect>
                                  </p:childTnLst>
                                </p:cTn>
                              </p:par>
                              <p:par>
                                <p:cTn id="68" presetID="10" presetClass="entr" presetSubtype="0" fill="hold" nodeType="withEffect">
                                  <p:stCondLst>
                                    <p:cond delay="0"/>
                                  </p:stCondLst>
                                  <p:childTnLst>
                                    <p:set>
                                      <p:cBhvr>
                                        <p:cTn id="69" dur="1" fill="hold">
                                          <p:stCondLst>
                                            <p:cond delay="0"/>
                                          </p:stCondLst>
                                        </p:cTn>
                                        <p:tgtEl>
                                          <p:spTgt spid="5395"/>
                                        </p:tgtEl>
                                        <p:attrNameLst>
                                          <p:attrName>style.visibility</p:attrName>
                                        </p:attrNameLst>
                                      </p:cBhvr>
                                      <p:to>
                                        <p:strVal val="visible"/>
                                      </p:to>
                                    </p:set>
                                    <p:animEffect transition="in" filter="fade">
                                      <p:cBhvr>
                                        <p:cTn id="70" dur="1000"/>
                                        <p:tgtEl>
                                          <p:spTgt spid="5395"/>
                                        </p:tgtEl>
                                      </p:cBhvr>
                                    </p:animEffect>
                                  </p:childTnLst>
                                </p:cTn>
                              </p:par>
                              <p:par>
                                <p:cTn id="71" presetID="10" presetClass="entr" presetSubtype="0" fill="hold" nodeType="withEffect">
                                  <p:stCondLst>
                                    <p:cond delay="0"/>
                                  </p:stCondLst>
                                  <p:childTnLst>
                                    <p:set>
                                      <p:cBhvr>
                                        <p:cTn id="72" dur="1" fill="hold">
                                          <p:stCondLst>
                                            <p:cond delay="0"/>
                                          </p:stCondLst>
                                        </p:cTn>
                                        <p:tgtEl>
                                          <p:spTgt spid="5396"/>
                                        </p:tgtEl>
                                        <p:attrNameLst>
                                          <p:attrName>style.visibility</p:attrName>
                                        </p:attrNameLst>
                                      </p:cBhvr>
                                      <p:to>
                                        <p:strVal val="visible"/>
                                      </p:to>
                                    </p:set>
                                    <p:animEffect transition="in" filter="fade">
                                      <p:cBhvr>
                                        <p:cTn id="73" dur="1000"/>
                                        <p:tgtEl>
                                          <p:spTgt spid="5396"/>
                                        </p:tgtEl>
                                      </p:cBhvr>
                                    </p:animEffect>
                                  </p:childTnLst>
                                </p:cTn>
                              </p:par>
                              <p:par>
                                <p:cTn id="74" presetID="10" presetClass="entr" presetSubtype="0" fill="hold" nodeType="withEffect">
                                  <p:stCondLst>
                                    <p:cond delay="0"/>
                                  </p:stCondLst>
                                  <p:childTnLst>
                                    <p:set>
                                      <p:cBhvr>
                                        <p:cTn id="75" dur="1" fill="hold">
                                          <p:stCondLst>
                                            <p:cond delay="0"/>
                                          </p:stCondLst>
                                        </p:cTn>
                                        <p:tgtEl>
                                          <p:spTgt spid="5397"/>
                                        </p:tgtEl>
                                        <p:attrNameLst>
                                          <p:attrName>style.visibility</p:attrName>
                                        </p:attrNameLst>
                                      </p:cBhvr>
                                      <p:to>
                                        <p:strVal val="visible"/>
                                      </p:to>
                                    </p:set>
                                    <p:animEffect transition="in" filter="fade">
                                      <p:cBhvr>
                                        <p:cTn id="76" dur="1000"/>
                                        <p:tgtEl>
                                          <p:spTgt spid="5397"/>
                                        </p:tgtEl>
                                      </p:cBhvr>
                                    </p:animEffect>
                                  </p:childTnLst>
                                </p:cTn>
                              </p:par>
                              <p:par>
                                <p:cTn id="77" presetID="10" presetClass="entr" presetSubtype="0" fill="hold" nodeType="withEffect">
                                  <p:stCondLst>
                                    <p:cond delay="0"/>
                                  </p:stCondLst>
                                  <p:childTnLst>
                                    <p:set>
                                      <p:cBhvr>
                                        <p:cTn id="78" dur="1" fill="hold">
                                          <p:stCondLst>
                                            <p:cond delay="0"/>
                                          </p:stCondLst>
                                        </p:cTn>
                                        <p:tgtEl>
                                          <p:spTgt spid="5398"/>
                                        </p:tgtEl>
                                        <p:attrNameLst>
                                          <p:attrName>style.visibility</p:attrName>
                                        </p:attrNameLst>
                                      </p:cBhvr>
                                      <p:to>
                                        <p:strVal val="visible"/>
                                      </p:to>
                                    </p:set>
                                    <p:animEffect transition="in" filter="fade">
                                      <p:cBhvr>
                                        <p:cTn id="79" dur="1000"/>
                                        <p:tgtEl>
                                          <p:spTgt spid="5398"/>
                                        </p:tgtEl>
                                      </p:cBhvr>
                                    </p:animEffect>
                                  </p:childTnLst>
                                </p:cTn>
                              </p:par>
                              <p:par>
                                <p:cTn id="80" presetID="10" presetClass="entr" presetSubtype="0" fill="hold" nodeType="withEffect">
                                  <p:stCondLst>
                                    <p:cond delay="0"/>
                                  </p:stCondLst>
                                  <p:childTnLst>
                                    <p:set>
                                      <p:cBhvr>
                                        <p:cTn id="81" dur="1" fill="hold">
                                          <p:stCondLst>
                                            <p:cond delay="0"/>
                                          </p:stCondLst>
                                        </p:cTn>
                                        <p:tgtEl>
                                          <p:spTgt spid="5399"/>
                                        </p:tgtEl>
                                        <p:attrNameLst>
                                          <p:attrName>style.visibility</p:attrName>
                                        </p:attrNameLst>
                                      </p:cBhvr>
                                      <p:to>
                                        <p:strVal val="visible"/>
                                      </p:to>
                                    </p:set>
                                    <p:animEffect transition="in" filter="fade">
                                      <p:cBhvr>
                                        <p:cTn id="82" dur="1000"/>
                                        <p:tgtEl>
                                          <p:spTgt spid="5399"/>
                                        </p:tgtEl>
                                      </p:cBhvr>
                                    </p:animEffect>
                                  </p:childTnLst>
                                </p:cTn>
                              </p:par>
                              <p:par>
                                <p:cTn id="83" presetID="10" presetClass="entr" presetSubtype="0" fill="hold" nodeType="withEffect">
                                  <p:stCondLst>
                                    <p:cond delay="0"/>
                                  </p:stCondLst>
                                  <p:childTnLst>
                                    <p:set>
                                      <p:cBhvr>
                                        <p:cTn id="84" dur="1" fill="hold">
                                          <p:stCondLst>
                                            <p:cond delay="0"/>
                                          </p:stCondLst>
                                        </p:cTn>
                                        <p:tgtEl>
                                          <p:spTgt spid="5400"/>
                                        </p:tgtEl>
                                        <p:attrNameLst>
                                          <p:attrName>style.visibility</p:attrName>
                                        </p:attrNameLst>
                                      </p:cBhvr>
                                      <p:to>
                                        <p:strVal val="visible"/>
                                      </p:to>
                                    </p:set>
                                    <p:animEffect transition="in" filter="fade">
                                      <p:cBhvr>
                                        <p:cTn id="85" dur="1000"/>
                                        <p:tgtEl>
                                          <p:spTgt spid="5400"/>
                                        </p:tgtEl>
                                      </p:cBhvr>
                                    </p:animEffect>
                                  </p:childTnLst>
                                </p:cTn>
                              </p:par>
                              <p:par>
                                <p:cTn id="86" presetID="10" presetClass="entr" presetSubtype="0" fill="hold" nodeType="withEffect">
                                  <p:stCondLst>
                                    <p:cond delay="0"/>
                                  </p:stCondLst>
                                  <p:childTnLst>
                                    <p:set>
                                      <p:cBhvr>
                                        <p:cTn id="87" dur="1" fill="hold">
                                          <p:stCondLst>
                                            <p:cond delay="0"/>
                                          </p:stCondLst>
                                        </p:cTn>
                                        <p:tgtEl>
                                          <p:spTgt spid="5401"/>
                                        </p:tgtEl>
                                        <p:attrNameLst>
                                          <p:attrName>style.visibility</p:attrName>
                                        </p:attrNameLst>
                                      </p:cBhvr>
                                      <p:to>
                                        <p:strVal val="visible"/>
                                      </p:to>
                                    </p:set>
                                    <p:animEffect transition="in" filter="fade">
                                      <p:cBhvr>
                                        <p:cTn id="88" dur="1000"/>
                                        <p:tgtEl>
                                          <p:spTgt spid="5401"/>
                                        </p:tgtEl>
                                      </p:cBhvr>
                                    </p:animEffect>
                                  </p:childTnLst>
                                </p:cTn>
                              </p:par>
                              <p:par>
                                <p:cTn id="89" presetID="10" presetClass="entr" presetSubtype="0" fill="hold" nodeType="withEffect">
                                  <p:stCondLst>
                                    <p:cond delay="0"/>
                                  </p:stCondLst>
                                  <p:childTnLst>
                                    <p:set>
                                      <p:cBhvr>
                                        <p:cTn id="90" dur="1" fill="hold">
                                          <p:stCondLst>
                                            <p:cond delay="0"/>
                                          </p:stCondLst>
                                        </p:cTn>
                                        <p:tgtEl>
                                          <p:spTgt spid="5415"/>
                                        </p:tgtEl>
                                        <p:attrNameLst>
                                          <p:attrName>style.visibility</p:attrName>
                                        </p:attrNameLst>
                                      </p:cBhvr>
                                      <p:to>
                                        <p:strVal val="visible"/>
                                      </p:to>
                                    </p:set>
                                    <p:animEffect transition="in" filter="fade">
                                      <p:cBhvr>
                                        <p:cTn id="91" dur="1000"/>
                                        <p:tgtEl>
                                          <p:spTgt spid="54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Shape 5419"/>
        <p:cNvGrpSpPr/>
        <p:nvPr/>
      </p:nvGrpSpPr>
      <p:grpSpPr>
        <a:xfrm>
          <a:off x="0" y="0"/>
          <a:ext cx="0" cy="0"/>
          <a:chOff x="0" y="0"/>
          <a:chExt cx="0" cy="0"/>
        </a:xfrm>
      </p:grpSpPr>
      <p:sp>
        <p:nvSpPr>
          <p:cNvPr id="5420" name="Google Shape;5420;p124"/>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LUNISOLAR CALENDAR </a:t>
            </a:r>
            <a:endParaRPr/>
          </a:p>
        </p:txBody>
      </p:sp>
      <p:graphicFrame>
        <p:nvGraphicFramePr>
          <p:cNvPr id="5421" name="Google Shape;5421;p124"/>
          <p:cNvGraphicFramePr/>
          <p:nvPr/>
        </p:nvGraphicFramePr>
        <p:xfrm>
          <a:off x="711725" y="1439217"/>
          <a:ext cx="7720550" cy="2857675"/>
        </p:xfrm>
        <a:graphic>
          <a:graphicData uri="http://schemas.openxmlformats.org/drawingml/2006/table">
            <a:tbl>
              <a:tblPr>
                <a:noFill/>
                <a:tableStyleId>{A723CB59-3C9B-4BF9-BC16-295750FB7A14}</a:tableStyleId>
              </a:tblPr>
              <a:tblGrid>
                <a:gridCol w="1425650">
                  <a:extLst>
                    <a:ext uri="{9D8B030D-6E8A-4147-A177-3AD203B41FA5}">
                      <a16:colId xmlns:a16="http://schemas.microsoft.com/office/drawing/2014/main" val="20000"/>
                    </a:ext>
                  </a:extLst>
                </a:gridCol>
                <a:gridCol w="2101325">
                  <a:extLst>
                    <a:ext uri="{9D8B030D-6E8A-4147-A177-3AD203B41FA5}">
                      <a16:colId xmlns:a16="http://schemas.microsoft.com/office/drawing/2014/main" val="20001"/>
                    </a:ext>
                  </a:extLst>
                </a:gridCol>
                <a:gridCol w="2011825">
                  <a:extLst>
                    <a:ext uri="{9D8B030D-6E8A-4147-A177-3AD203B41FA5}">
                      <a16:colId xmlns:a16="http://schemas.microsoft.com/office/drawing/2014/main" val="20002"/>
                    </a:ext>
                  </a:extLst>
                </a:gridCol>
                <a:gridCol w="2181750">
                  <a:extLst>
                    <a:ext uri="{9D8B030D-6E8A-4147-A177-3AD203B41FA5}">
                      <a16:colId xmlns:a16="http://schemas.microsoft.com/office/drawing/2014/main" val="20003"/>
                    </a:ext>
                  </a:extLst>
                </a:gridCol>
              </a:tblGrid>
              <a:tr h="655600">
                <a:tc>
                  <a:txBody>
                    <a:bodyPr/>
                    <a:lstStyle/>
                    <a:p>
                      <a:pPr marL="0" lvl="0" indent="0" algn="ctr" rtl="0">
                        <a:spcBef>
                          <a:spcPts val="0"/>
                        </a:spcBef>
                        <a:spcAft>
                          <a:spcPts val="0"/>
                        </a:spcAft>
                        <a:buNone/>
                      </a:pPr>
                      <a:r>
                        <a:rPr lang="en" sz="2800">
                          <a:solidFill>
                            <a:schemeClr val="dk2"/>
                          </a:solidFill>
                          <a:latin typeface="Abril Fatface"/>
                          <a:ea typeface="Abril Fatface"/>
                          <a:cs typeface="Abril Fatface"/>
                          <a:sym typeface="Abril Fatface"/>
                        </a:rPr>
                        <a:t>YEAR</a:t>
                      </a:r>
                      <a:endParaRPr b="1">
                        <a:solidFill>
                          <a:schemeClr val="dk2"/>
                        </a:solidFill>
                        <a:latin typeface="Ubuntu"/>
                        <a:ea typeface="Ubuntu"/>
                        <a:cs typeface="Ubuntu"/>
                        <a:sym typeface="Ubuntu"/>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lt2"/>
                    </a:solidFill>
                  </a:tcPr>
                </a:tc>
                <a:tc>
                  <a:txBody>
                    <a:bodyPr/>
                    <a:lstStyle/>
                    <a:p>
                      <a:pPr marL="0" lvl="0" indent="0" algn="ctr" rtl="0">
                        <a:spcBef>
                          <a:spcPts val="0"/>
                        </a:spcBef>
                        <a:spcAft>
                          <a:spcPts val="0"/>
                        </a:spcAft>
                        <a:buNone/>
                      </a:pPr>
                      <a:r>
                        <a:rPr lang="en" sz="2800">
                          <a:solidFill>
                            <a:schemeClr val="lt2"/>
                          </a:solidFill>
                          <a:latin typeface="Abril Fatface"/>
                          <a:ea typeface="Abril Fatface"/>
                          <a:cs typeface="Abril Fatface"/>
                          <a:sym typeface="Abril Fatface"/>
                        </a:rPr>
                        <a:t>DATE</a:t>
                      </a:r>
                      <a:endParaRPr sz="2800">
                        <a:solidFill>
                          <a:schemeClr val="lt2"/>
                        </a:solidFill>
                        <a:latin typeface="Abril Fatface"/>
                        <a:ea typeface="Abril Fatface"/>
                        <a:cs typeface="Abril Fatface"/>
                        <a:sym typeface="Abril Fatface"/>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Clr>
                          <a:srgbClr val="434343"/>
                        </a:buClr>
                        <a:buSzPts val="1100"/>
                        <a:buFont typeface="Arial"/>
                        <a:buNone/>
                      </a:pPr>
                      <a:r>
                        <a:rPr lang="en" sz="2800">
                          <a:solidFill>
                            <a:schemeClr val="lt2"/>
                          </a:solidFill>
                          <a:latin typeface="Abril Fatface"/>
                          <a:ea typeface="Abril Fatface"/>
                          <a:cs typeface="Abril Fatface"/>
                          <a:sym typeface="Abril Fatface"/>
                        </a:rPr>
                        <a:t>ANIMAL</a:t>
                      </a:r>
                      <a:endParaRPr sz="2800">
                        <a:solidFill>
                          <a:schemeClr val="lt2"/>
                        </a:solidFill>
                        <a:latin typeface="Abril Fatface"/>
                        <a:ea typeface="Abril Fatface"/>
                        <a:cs typeface="Abril Fatface"/>
                        <a:sym typeface="Abril Fatface"/>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Clr>
                          <a:srgbClr val="434343"/>
                        </a:buClr>
                        <a:buSzPts val="1100"/>
                        <a:buFont typeface="Arial"/>
                        <a:buNone/>
                      </a:pPr>
                      <a:r>
                        <a:rPr lang="en" sz="2800">
                          <a:solidFill>
                            <a:schemeClr val="lt2"/>
                          </a:solidFill>
                          <a:latin typeface="Abril Fatface"/>
                          <a:ea typeface="Abril Fatface"/>
                          <a:cs typeface="Abril Fatface"/>
                          <a:sym typeface="Abril Fatface"/>
                        </a:rPr>
                        <a:t>DAY</a:t>
                      </a:r>
                      <a:endParaRPr sz="2800">
                        <a:solidFill>
                          <a:schemeClr val="lt2"/>
                        </a:solidFill>
                        <a:latin typeface="Abril Fatface"/>
                        <a:ea typeface="Abril Fatface"/>
                        <a:cs typeface="Abril Fatface"/>
                        <a:sym typeface="Abril Fatface"/>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0"/>
                  </a:ext>
                </a:extLst>
              </a:tr>
              <a:tr h="734025">
                <a:tc>
                  <a:txBody>
                    <a:bodyPr/>
                    <a:lstStyle/>
                    <a:p>
                      <a:pPr marL="0" lvl="0" indent="0" algn="ctr" rtl="0">
                        <a:spcBef>
                          <a:spcPts val="0"/>
                        </a:spcBef>
                        <a:spcAft>
                          <a:spcPts val="0"/>
                        </a:spcAft>
                        <a:buNone/>
                      </a:pPr>
                      <a:r>
                        <a:rPr lang="en" sz="2500">
                          <a:solidFill>
                            <a:schemeClr val="dk1"/>
                          </a:solidFill>
                          <a:latin typeface="Abril Fatface"/>
                          <a:ea typeface="Abril Fatface"/>
                          <a:cs typeface="Abril Fatface"/>
                          <a:sym typeface="Abril Fatface"/>
                        </a:rPr>
                        <a:t>2021</a:t>
                      </a:r>
                      <a:endParaRPr sz="2500">
                        <a:solidFill>
                          <a:schemeClr val="dk1"/>
                        </a:solidFill>
                        <a:latin typeface="Abril Fatface"/>
                        <a:ea typeface="Abril Fatface"/>
                        <a:cs typeface="Abril Fatface"/>
                        <a:sym typeface="Abril Fatface"/>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February 12</a:t>
                      </a:r>
                      <a:endParaRPr>
                        <a:solidFill>
                          <a:schemeClr val="dk1"/>
                        </a:solidFill>
                        <a:latin typeface="Roboto"/>
                        <a:ea typeface="Roboto"/>
                        <a:cs typeface="Roboto"/>
                        <a:sym typeface="Roboto"/>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Ox</a:t>
                      </a:r>
                      <a:endParaRPr>
                        <a:solidFill>
                          <a:schemeClr val="dk1"/>
                        </a:solidFill>
                        <a:latin typeface="Roboto"/>
                        <a:ea typeface="Roboto"/>
                        <a:cs typeface="Roboto"/>
                        <a:sym typeface="Roboto"/>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Friday</a:t>
                      </a:r>
                      <a:endParaRPr>
                        <a:solidFill>
                          <a:schemeClr val="dk1"/>
                        </a:solidFill>
                        <a:latin typeface="Roboto"/>
                        <a:ea typeface="Roboto"/>
                        <a:cs typeface="Roboto"/>
                        <a:sym typeface="Roboto"/>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734025">
                <a:tc>
                  <a:txBody>
                    <a:bodyPr/>
                    <a:lstStyle/>
                    <a:p>
                      <a:pPr marL="0" lvl="0" indent="0" algn="ctr" rtl="0">
                        <a:spcBef>
                          <a:spcPts val="0"/>
                        </a:spcBef>
                        <a:spcAft>
                          <a:spcPts val="0"/>
                        </a:spcAft>
                        <a:buNone/>
                      </a:pPr>
                      <a:r>
                        <a:rPr lang="en" sz="2500">
                          <a:solidFill>
                            <a:schemeClr val="dk1"/>
                          </a:solidFill>
                          <a:latin typeface="Abril Fatface"/>
                          <a:ea typeface="Abril Fatface"/>
                          <a:cs typeface="Abril Fatface"/>
                          <a:sym typeface="Abril Fatface"/>
                        </a:rPr>
                        <a:t>2022</a:t>
                      </a:r>
                      <a:endParaRPr sz="2500">
                        <a:solidFill>
                          <a:schemeClr val="dk1"/>
                        </a:solidFill>
                        <a:latin typeface="Abril Fatface"/>
                        <a:ea typeface="Abril Fatface"/>
                        <a:cs typeface="Abril Fatface"/>
                        <a:sym typeface="Abril Fatface"/>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February 1</a:t>
                      </a:r>
                      <a:endParaRPr>
                        <a:solidFill>
                          <a:schemeClr val="dk1"/>
                        </a:solidFill>
                        <a:latin typeface="Roboto"/>
                        <a:ea typeface="Roboto"/>
                        <a:cs typeface="Roboto"/>
                        <a:sym typeface="Roboto"/>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Tiger</a:t>
                      </a:r>
                      <a:endParaRPr>
                        <a:solidFill>
                          <a:schemeClr val="dk1"/>
                        </a:solidFill>
                        <a:latin typeface="Roboto"/>
                        <a:ea typeface="Roboto"/>
                        <a:cs typeface="Roboto"/>
                        <a:sym typeface="Roboto"/>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Tuesday</a:t>
                      </a:r>
                      <a:endParaRPr>
                        <a:solidFill>
                          <a:schemeClr val="dk1"/>
                        </a:solidFill>
                        <a:latin typeface="Roboto"/>
                        <a:ea typeface="Roboto"/>
                        <a:cs typeface="Roboto"/>
                        <a:sym typeface="Roboto"/>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734025">
                <a:tc>
                  <a:txBody>
                    <a:bodyPr/>
                    <a:lstStyle/>
                    <a:p>
                      <a:pPr marL="0" lvl="0" indent="0" algn="ctr" rtl="0">
                        <a:spcBef>
                          <a:spcPts val="0"/>
                        </a:spcBef>
                        <a:spcAft>
                          <a:spcPts val="0"/>
                        </a:spcAft>
                        <a:buNone/>
                      </a:pPr>
                      <a:r>
                        <a:rPr lang="en" sz="2500">
                          <a:solidFill>
                            <a:schemeClr val="dk1"/>
                          </a:solidFill>
                          <a:latin typeface="Abril Fatface"/>
                          <a:ea typeface="Abril Fatface"/>
                          <a:cs typeface="Abril Fatface"/>
                          <a:sym typeface="Abril Fatface"/>
                        </a:rPr>
                        <a:t>2023</a:t>
                      </a:r>
                      <a:endParaRPr sz="2500">
                        <a:solidFill>
                          <a:schemeClr val="dk1"/>
                        </a:solidFill>
                        <a:latin typeface="Abril Fatface"/>
                        <a:ea typeface="Abril Fatface"/>
                        <a:cs typeface="Abril Fatface"/>
                        <a:sym typeface="Abril Fatface"/>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January 22</a:t>
                      </a:r>
                      <a:endParaRPr>
                        <a:solidFill>
                          <a:schemeClr val="dk1"/>
                        </a:solidFill>
                        <a:latin typeface="Roboto"/>
                        <a:ea typeface="Roboto"/>
                        <a:cs typeface="Roboto"/>
                        <a:sym typeface="Roboto"/>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Rabbit</a:t>
                      </a:r>
                      <a:endParaRPr>
                        <a:solidFill>
                          <a:schemeClr val="dk1"/>
                        </a:solidFill>
                        <a:latin typeface="Roboto"/>
                        <a:ea typeface="Roboto"/>
                        <a:cs typeface="Roboto"/>
                        <a:sym typeface="Roboto"/>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Sunday</a:t>
                      </a:r>
                      <a:endParaRPr>
                        <a:solidFill>
                          <a:schemeClr val="dk1"/>
                        </a:solidFill>
                        <a:latin typeface="Roboto"/>
                        <a:ea typeface="Roboto"/>
                        <a:cs typeface="Roboto"/>
                        <a:sym typeface="Roboto"/>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grpSp>
        <p:nvGrpSpPr>
          <p:cNvPr id="5422" name="Google Shape;5422;p124"/>
          <p:cNvGrpSpPr/>
          <p:nvPr/>
        </p:nvGrpSpPr>
        <p:grpSpPr>
          <a:xfrm>
            <a:off x="7427850" y="4144244"/>
            <a:ext cx="1382100" cy="789295"/>
            <a:chOff x="275025" y="537489"/>
            <a:chExt cx="1626574" cy="928910"/>
          </a:xfrm>
        </p:grpSpPr>
        <p:sp>
          <p:nvSpPr>
            <p:cNvPr id="5423" name="Google Shape;5423;p124"/>
            <p:cNvSpPr/>
            <p:nvPr/>
          </p:nvSpPr>
          <p:spPr>
            <a:xfrm>
              <a:off x="319102" y="557201"/>
              <a:ext cx="1539514" cy="885928"/>
            </a:xfrm>
            <a:custGeom>
              <a:avLst/>
              <a:gdLst/>
              <a:ahLst/>
              <a:cxnLst/>
              <a:rect l="l" t="t" r="r" b="b"/>
              <a:pathLst>
                <a:path w="16870" h="9708" extrusionOk="0">
                  <a:moveTo>
                    <a:pt x="8563" y="0"/>
                  </a:moveTo>
                  <a:cubicBezTo>
                    <a:pt x="7949" y="0"/>
                    <a:pt x="7376" y="325"/>
                    <a:pt x="7061" y="860"/>
                  </a:cubicBezTo>
                  <a:cubicBezTo>
                    <a:pt x="6888" y="1170"/>
                    <a:pt x="6923" y="1538"/>
                    <a:pt x="7026" y="1860"/>
                  </a:cubicBezTo>
                  <a:cubicBezTo>
                    <a:pt x="7107" y="2148"/>
                    <a:pt x="7268" y="2412"/>
                    <a:pt x="7498" y="2608"/>
                  </a:cubicBezTo>
                  <a:cubicBezTo>
                    <a:pt x="7681" y="2747"/>
                    <a:pt x="7910" y="2817"/>
                    <a:pt x="8137" y="2817"/>
                  </a:cubicBezTo>
                  <a:cubicBezTo>
                    <a:pt x="8507" y="2817"/>
                    <a:pt x="8869" y="2630"/>
                    <a:pt x="9004" y="2251"/>
                  </a:cubicBezTo>
                  <a:cubicBezTo>
                    <a:pt x="9108" y="1998"/>
                    <a:pt x="9027" y="1699"/>
                    <a:pt x="8809" y="1538"/>
                  </a:cubicBezTo>
                  <a:cubicBezTo>
                    <a:pt x="8626" y="1394"/>
                    <a:pt x="8399" y="1350"/>
                    <a:pt x="8173" y="1350"/>
                  </a:cubicBezTo>
                  <a:cubicBezTo>
                    <a:pt x="8057" y="1350"/>
                    <a:pt x="7941" y="1362"/>
                    <a:pt x="7831" y="1377"/>
                  </a:cubicBezTo>
                  <a:cubicBezTo>
                    <a:pt x="7823" y="1379"/>
                    <a:pt x="7815" y="1379"/>
                    <a:pt x="7807" y="1379"/>
                  </a:cubicBezTo>
                  <a:cubicBezTo>
                    <a:pt x="7676" y="1379"/>
                    <a:pt x="7632" y="1202"/>
                    <a:pt x="7762" y="1159"/>
                  </a:cubicBezTo>
                  <a:cubicBezTo>
                    <a:pt x="7901" y="1122"/>
                    <a:pt x="8049" y="1102"/>
                    <a:pt x="8197" y="1102"/>
                  </a:cubicBezTo>
                  <a:cubicBezTo>
                    <a:pt x="8515" y="1102"/>
                    <a:pt x="8834" y="1196"/>
                    <a:pt x="9062" y="1423"/>
                  </a:cubicBezTo>
                  <a:cubicBezTo>
                    <a:pt x="9326" y="1711"/>
                    <a:pt x="9372" y="2136"/>
                    <a:pt x="9165" y="2470"/>
                  </a:cubicBezTo>
                  <a:cubicBezTo>
                    <a:pt x="8946" y="2856"/>
                    <a:pt x="8551" y="3044"/>
                    <a:pt x="8149" y="3044"/>
                  </a:cubicBezTo>
                  <a:cubicBezTo>
                    <a:pt x="7832" y="3044"/>
                    <a:pt x="7511" y="2928"/>
                    <a:pt x="7268" y="2700"/>
                  </a:cubicBezTo>
                  <a:cubicBezTo>
                    <a:pt x="7003" y="2447"/>
                    <a:pt x="6831" y="2125"/>
                    <a:pt x="6762" y="1768"/>
                  </a:cubicBezTo>
                  <a:cubicBezTo>
                    <a:pt x="6716" y="1561"/>
                    <a:pt x="6704" y="1354"/>
                    <a:pt x="6727" y="1159"/>
                  </a:cubicBezTo>
                  <a:cubicBezTo>
                    <a:pt x="6578" y="1136"/>
                    <a:pt x="6428" y="1136"/>
                    <a:pt x="6267" y="1136"/>
                  </a:cubicBezTo>
                  <a:cubicBezTo>
                    <a:pt x="6095" y="1147"/>
                    <a:pt x="5922" y="1182"/>
                    <a:pt x="5761" y="1228"/>
                  </a:cubicBezTo>
                  <a:cubicBezTo>
                    <a:pt x="5175" y="1377"/>
                    <a:pt x="4692" y="1814"/>
                    <a:pt x="4508" y="2389"/>
                  </a:cubicBezTo>
                  <a:cubicBezTo>
                    <a:pt x="4336" y="2953"/>
                    <a:pt x="4462" y="3562"/>
                    <a:pt x="4853" y="4011"/>
                  </a:cubicBezTo>
                  <a:cubicBezTo>
                    <a:pt x="4934" y="4092"/>
                    <a:pt x="4860" y="4215"/>
                    <a:pt x="4769" y="4215"/>
                  </a:cubicBezTo>
                  <a:cubicBezTo>
                    <a:pt x="4744" y="4215"/>
                    <a:pt x="4717" y="4206"/>
                    <a:pt x="4692" y="4183"/>
                  </a:cubicBezTo>
                  <a:cubicBezTo>
                    <a:pt x="4474" y="3976"/>
                    <a:pt x="4313" y="3723"/>
                    <a:pt x="4232" y="3436"/>
                  </a:cubicBezTo>
                  <a:cubicBezTo>
                    <a:pt x="4041" y="3370"/>
                    <a:pt x="3842" y="3338"/>
                    <a:pt x="3642" y="3338"/>
                  </a:cubicBezTo>
                  <a:cubicBezTo>
                    <a:pt x="3493" y="3338"/>
                    <a:pt x="3344" y="3355"/>
                    <a:pt x="3197" y="3390"/>
                  </a:cubicBezTo>
                  <a:cubicBezTo>
                    <a:pt x="1967" y="3666"/>
                    <a:pt x="1150" y="4770"/>
                    <a:pt x="0" y="5207"/>
                  </a:cubicBezTo>
                  <a:cubicBezTo>
                    <a:pt x="587" y="5563"/>
                    <a:pt x="886" y="6242"/>
                    <a:pt x="1277" y="6793"/>
                  </a:cubicBezTo>
                  <a:cubicBezTo>
                    <a:pt x="1702" y="7414"/>
                    <a:pt x="2381" y="7943"/>
                    <a:pt x="3151" y="8035"/>
                  </a:cubicBezTo>
                  <a:cubicBezTo>
                    <a:pt x="3228" y="8045"/>
                    <a:pt x="3305" y="8050"/>
                    <a:pt x="3381" y="8050"/>
                  </a:cubicBezTo>
                  <a:cubicBezTo>
                    <a:pt x="4032" y="8050"/>
                    <a:pt x="4636" y="7704"/>
                    <a:pt x="4945" y="7127"/>
                  </a:cubicBezTo>
                  <a:cubicBezTo>
                    <a:pt x="5129" y="6805"/>
                    <a:pt x="5140" y="6414"/>
                    <a:pt x="5002" y="6081"/>
                  </a:cubicBezTo>
                  <a:cubicBezTo>
                    <a:pt x="4869" y="5791"/>
                    <a:pt x="4573" y="5620"/>
                    <a:pt x="4262" y="5620"/>
                  </a:cubicBezTo>
                  <a:cubicBezTo>
                    <a:pt x="4252" y="5620"/>
                    <a:pt x="4242" y="5620"/>
                    <a:pt x="4232" y="5621"/>
                  </a:cubicBezTo>
                  <a:cubicBezTo>
                    <a:pt x="3910" y="5632"/>
                    <a:pt x="3634" y="5839"/>
                    <a:pt x="3542" y="6138"/>
                  </a:cubicBezTo>
                  <a:cubicBezTo>
                    <a:pt x="3439" y="6437"/>
                    <a:pt x="3508" y="6782"/>
                    <a:pt x="3726" y="7012"/>
                  </a:cubicBezTo>
                  <a:cubicBezTo>
                    <a:pt x="3807" y="7093"/>
                    <a:pt x="3733" y="7202"/>
                    <a:pt x="3643" y="7202"/>
                  </a:cubicBezTo>
                  <a:cubicBezTo>
                    <a:pt x="3617" y="7202"/>
                    <a:pt x="3590" y="7193"/>
                    <a:pt x="3565" y="7173"/>
                  </a:cubicBezTo>
                  <a:cubicBezTo>
                    <a:pt x="3243" y="6874"/>
                    <a:pt x="3140" y="6414"/>
                    <a:pt x="3301" y="6012"/>
                  </a:cubicBezTo>
                  <a:cubicBezTo>
                    <a:pt x="3447" y="5618"/>
                    <a:pt x="3824" y="5367"/>
                    <a:pt x="4249" y="5367"/>
                  </a:cubicBezTo>
                  <a:cubicBezTo>
                    <a:pt x="4259" y="5367"/>
                    <a:pt x="4269" y="5367"/>
                    <a:pt x="4278" y="5368"/>
                  </a:cubicBezTo>
                  <a:cubicBezTo>
                    <a:pt x="4658" y="5368"/>
                    <a:pt x="5002" y="5563"/>
                    <a:pt x="5198" y="5897"/>
                  </a:cubicBezTo>
                  <a:cubicBezTo>
                    <a:pt x="5405" y="6288"/>
                    <a:pt x="5416" y="6747"/>
                    <a:pt x="5232" y="7150"/>
                  </a:cubicBezTo>
                  <a:cubicBezTo>
                    <a:pt x="5106" y="7437"/>
                    <a:pt x="4911" y="7679"/>
                    <a:pt x="4658" y="7874"/>
                  </a:cubicBezTo>
                  <a:cubicBezTo>
                    <a:pt x="5014" y="7966"/>
                    <a:pt x="5336" y="8139"/>
                    <a:pt x="5612" y="8392"/>
                  </a:cubicBezTo>
                  <a:cubicBezTo>
                    <a:pt x="6014" y="8725"/>
                    <a:pt x="6348" y="9139"/>
                    <a:pt x="6819" y="9392"/>
                  </a:cubicBezTo>
                  <a:cubicBezTo>
                    <a:pt x="7195" y="9595"/>
                    <a:pt x="7624" y="9707"/>
                    <a:pt x="8048" y="9707"/>
                  </a:cubicBezTo>
                  <a:cubicBezTo>
                    <a:pt x="8466" y="9707"/>
                    <a:pt x="8880" y="9598"/>
                    <a:pt x="9234" y="9358"/>
                  </a:cubicBezTo>
                  <a:cubicBezTo>
                    <a:pt x="9867" y="8909"/>
                    <a:pt x="10246" y="8070"/>
                    <a:pt x="10016" y="7322"/>
                  </a:cubicBezTo>
                  <a:cubicBezTo>
                    <a:pt x="9867" y="6885"/>
                    <a:pt x="9487" y="6575"/>
                    <a:pt x="9039" y="6517"/>
                  </a:cubicBezTo>
                  <a:cubicBezTo>
                    <a:pt x="8979" y="6508"/>
                    <a:pt x="8920" y="6503"/>
                    <a:pt x="8862" y="6503"/>
                  </a:cubicBezTo>
                  <a:cubicBezTo>
                    <a:pt x="8501" y="6503"/>
                    <a:pt x="8166" y="6682"/>
                    <a:pt x="7958" y="6989"/>
                  </a:cubicBezTo>
                  <a:cubicBezTo>
                    <a:pt x="7739" y="7311"/>
                    <a:pt x="7751" y="7736"/>
                    <a:pt x="7992" y="8047"/>
                  </a:cubicBezTo>
                  <a:cubicBezTo>
                    <a:pt x="8234" y="8334"/>
                    <a:pt x="8590" y="8507"/>
                    <a:pt x="8958" y="8530"/>
                  </a:cubicBezTo>
                  <a:cubicBezTo>
                    <a:pt x="9131" y="8530"/>
                    <a:pt x="9131" y="8771"/>
                    <a:pt x="8958" y="8771"/>
                  </a:cubicBezTo>
                  <a:cubicBezTo>
                    <a:pt x="8930" y="8774"/>
                    <a:pt x="8903" y="8776"/>
                    <a:pt x="8875" y="8776"/>
                  </a:cubicBezTo>
                  <a:cubicBezTo>
                    <a:pt x="8798" y="8776"/>
                    <a:pt x="8720" y="8765"/>
                    <a:pt x="8636" y="8748"/>
                  </a:cubicBezTo>
                  <a:cubicBezTo>
                    <a:pt x="8211" y="8656"/>
                    <a:pt x="7843" y="8380"/>
                    <a:pt x="7647" y="7989"/>
                  </a:cubicBezTo>
                  <a:cubicBezTo>
                    <a:pt x="7463" y="7575"/>
                    <a:pt x="7532" y="7081"/>
                    <a:pt x="7831" y="6736"/>
                  </a:cubicBezTo>
                  <a:cubicBezTo>
                    <a:pt x="8090" y="6412"/>
                    <a:pt x="8469" y="6265"/>
                    <a:pt x="8853" y="6265"/>
                  </a:cubicBezTo>
                  <a:cubicBezTo>
                    <a:pt x="9424" y="6265"/>
                    <a:pt x="10008" y="6589"/>
                    <a:pt x="10235" y="7138"/>
                  </a:cubicBezTo>
                  <a:cubicBezTo>
                    <a:pt x="10373" y="7483"/>
                    <a:pt x="10396" y="7851"/>
                    <a:pt x="10315" y="8208"/>
                  </a:cubicBezTo>
                  <a:cubicBezTo>
                    <a:pt x="10580" y="8369"/>
                    <a:pt x="10878" y="8484"/>
                    <a:pt x="11189" y="8541"/>
                  </a:cubicBezTo>
                  <a:cubicBezTo>
                    <a:pt x="11325" y="8567"/>
                    <a:pt x="11462" y="8579"/>
                    <a:pt x="11600" y="8579"/>
                  </a:cubicBezTo>
                  <a:cubicBezTo>
                    <a:pt x="12078" y="8579"/>
                    <a:pt x="12555" y="8427"/>
                    <a:pt x="12948" y="8150"/>
                  </a:cubicBezTo>
                  <a:cubicBezTo>
                    <a:pt x="13431" y="7794"/>
                    <a:pt x="13776" y="7288"/>
                    <a:pt x="13926" y="6713"/>
                  </a:cubicBezTo>
                  <a:cubicBezTo>
                    <a:pt x="13939" y="6668"/>
                    <a:pt x="13970" y="6650"/>
                    <a:pt x="14002" y="6650"/>
                  </a:cubicBezTo>
                  <a:cubicBezTo>
                    <a:pt x="14052" y="6650"/>
                    <a:pt x="14105" y="6696"/>
                    <a:pt x="14098" y="6759"/>
                  </a:cubicBezTo>
                  <a:cubicBezTo>
                    <a:pt x="14041" y="7127"/>
                    <a:pt x="13903" y="7472"/>
                    <a:pt x="13684" y="7771"/>
                  </a:cubicBezTo>
                  <a:cubicBezTo>
                    <a:pt x="13772" y="7785"/>
                    <a:pt x="13860" y="7793"/>
                    <a:pt x="13949" y="7793"/>
                  </a:cubicBezTo>
                  <a:cubicBezTo>
                    <a:pt x="14140" y="7793"/>
                    <a:pt x="14331" y="7757"/>
                    <a:pt x="14512" y="7679"/>
                  </a:cubicBezTo>
                  <a:cubicBezTo>
                    <a:pt x="15064" y="7460"/>
                    <a:pt x="15467" y="7012"/>
                    <a:pt x="15835" y="6563"/>
                  </a:cubicBezTo>
                  <a:cubicBezTo>
                    <a:pt x="16019" y="6345"/>
                    <a:pt x="16214" y="6138"/>
                    <a:pt x="16409" y="5943"/>
                  </a:cubicBezTo>
                  <a:cubicBezTo>
                    <a:pt x="16559" y="5816"/>
                    <a:pt x="16708" y="5701"/>
                    <a:pt x="16869" y="5609"/>
                  </a:cubicBezTo>
                  <a:cubicBezTo>
                    <a:pt x="16318" y="5368"/>
                    <a:pt x="15950" y="4804"/>
                    <a:pt x="15524" y="4390"/>
                  </a:cubicBezTo>
                  <a:cubicBezTo>
                    <a:pt x="15260" y="4137"/>
                    <a:pt x="14984" y="3907"/>
                    <a:pt x="14685" y="3712"/>
                  </a:cubicBezTo>
                  <a:cubicBezTo>
                    <a:pt x="14386" y="3505"/>
                    <a:pt x="14064" y="3344"/>
                    <a:pt x="13730" y="3240"/>
                  </a:cubicBezTo>
                  <a:cubicBezTo>
                    <a:pt x="13583" y="3198"/>
                    <a:pt x="13434" y="3178"/>
                    <a:pt x="13286" y="3178"/>
                  </a:cubicBezTo>
                  <a:cubicBezTo>
                    <a:pt x="13109" y="3178"/>
                    <a:pt x="12933" y="3207"/>
                    <a:pt x="12764" y="3263"/>
                  </a:cubicBezTo>
                  <a:cubicBezTo>
                    <a:pt x="12477" y="3367"/>
                    <a:pt x="12235" y="3585"/>
                    <a:pt x="12109" y="3861"/>
                  </a:cubicBezTo>
                  <a:cubicBezTo>
                    <a:pt x="11982" y="4137"/>
                    <a:pt x="11994" y="4459"/>
                    <a:pt x="12132" y="4724"/>
                  </a:cubicBezTo>
                  <a:cubicBezTo>
                    <a:pt x="12270" y="4965"/>
                    <a:pt x="12523" y="5115"/>
                    <a:pt x="12787" y="5126"/>
                  </a:cubicBezTo>
                  <a:cubicBezTo>
                    <a:pt x="12797" y="5127"/>
                    <a:pt x="12807" y="5127"/>
                    <a:pt x="12817" y="5127"/>
                  </a:cubicBezTo>
                  <a:cubicBezTo>
                    <a:pt x="13059" y="5127"/>
                    <a:pt x="13286" y="4991"/>
                    <a:pt x="13397" y="4781"/>
                  </a:cubicBezTo>
                  <a:cubicBezTo>
                    <a:pt x="13512" y="4563"/>
                    <a:pt x="13500" y="4310"/>
                    <a:pt x="13362" y="4114"/>
                  </a:cubicBezTo>
                  <a:cubicBezTo>
                    <a:pt x="13292" y="4018"/>
                    <a:pt x="13395" y="3902"/>
                    <a:pt x="13494" y="3902"/>
                  </a:cubicBezTo>
                  <a:cubicBezTo>
                    <a:pt x="13525" y="3902"/>
                    <a:pt x="13556" y="3914"/>
                    <a:pt x="13581" y="3942"/>
                  </a:cubicBezTo>
                  <a:cubicBezTo>
                    <a:pt x="13788" y="4229"/>
                    <a:pt x="13811" y="4609"/>
                    <a:pt x="13638" y="4919"/>
                  </a:cubicBezTo>
                  <a:cubicBezTo>
                    <a:pt x="13480" y="5205"/>
                    <a:pt x="13175" y="5383"/>
                    <a:pt x="12850" y="5383"/>
                  </a:cubicBezTo>
                  <a:cubicBezTo>
                    <a:pt x="12821" y="5383"/>
                    <a:pt x="12793" y="5382"/>
                    <a:pt x="12764" y="5379"/>
                  </a:cubicBezTo>
                  <a:cubicBezTo>
                    <a:pt x="12442" y="5356"/>
                    <a:pt x="12143" y="5184"/>
                    <a:pt x="11948" y="4931"/>
                  </a:cubicBezTo>
                  <a:cubicBezTo>
                    <a:pt x="11752" y="4632"/>
                    <a:pt x="11706" y="4264"/>
                    <a:pt x="11810" y="3919"/>
                  </a:cubicBezTo>
                  <a:cubicBezTo>
                    <a:pt x="11959" y="3447"/>
                    <a:pt x="12350" y="3091"/>
                    <a:pt x="12822" y="2976"/>
                  </a:cubicBezTo>
                  <a:cubicBezTo>
                    <a:pt x="12799" y="2872"/>
                    <a:pt x="12776" y="2780"/>
                    <a:pt x="12753" y="2688"/>
                  </a:cubicBezTo>
                  <a:cubicBezTo>
                    <a:pt x="12707" y="2562"/>
                    <a:pt x="12649" y="2435"/>
                    <a:pt x="12580" y="2309"/>
                  </a:cubicBezTo>
                  <a:cubicBezTo>
                    <a:pt x="12339" y="1883"/>
                    <a:pt x="11959" y="1538"/>
                    <a:pt x="11499" y="1354"/>
                  </a:cubicBezTo>
                  <a:cubicBezTo>
                    <a:pt x="11213" y="1236"/>
                    <a:pt x="10910" y="1176"/>
                    <a:pt x="10603" y="1176"/>
                  </a:cubicBezTo>
                  <a:cubicBezTo>
                    <a:pt x="10404" y="1176"/>
                    <a:pt x="10203" y="1201"/>
                    <a:pt x="10005" y="1251"/>
                  </a:cubicBezTo>
                  <a:cubicBezTo>
                    <a:pt x="9993" y="1366"/>
                    <a:pt x="9970" y="1469"/>
                    <a:pt x="9924" y="1584"/>
                  </a:cubicBezTo>
                  <a:cubicBezTo>
                    <a:pt x="9913" y="1603"/>
                    <a:pt x="9895" y="1610"/>
                    <a:pt x="9877" y="1610"/>
                  </a:cubicBezTo>
                  <a:cubicBezTo>
                    <a:pt x="9837" y="1610"/>
                    <a:pt x="9793" y="1574"/>
                    <a:pt x="9809" y="1527"/>
                  </a:cubicBezTo>
                  <a:cubicBezTo>
                    <a:pt x="9913" y="1193"/>
                    <a:pt x="9855" y="814"/>
                    <a:pt x="9648" y="527"/>
                  </a:cubicBezTo>
                  <a:cubicBezTo>
                    <a:pt x="9430" y="228"/>
                    <a:pt x="9096" y="44"/>
                    <a:pt x="8740" y="9"/>
                  </a:cubicBezTo>
                  <a:cubicBezTo>
                    <a:pt x="8681" y="3"/>
                    <a:pt x="8622" y="0"/>
                    <a:pt x="856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124"/>
            <p:cNvSpPr/>
            <p:nvPr/>
          </p:nvSpPr>
          <p:spPr>
            <a:xfrm>
              <a:off x="887820" y="646086"/>
              <a:ext cx="228874" cy="194652"/>
            </a:xfrm>
            <a:custGeom>
              <a:avLst/>
              <a:gdLst/>
              <a:ahLst/>
              <a:cxnLst/>
              <a:rect l="l" t="t" r="r" b="b"/>
              <a:pathLst>
                <a:path w="2508" h="2133" extrusionOk="0">
                  <a:moveTo>
                    <a:pt x="265" y="1"/>
                  </a:moveTo>
                  <a:cubicBezTo>
                    <a:pt x="171" y="1"/>
                    <a:pt x="115" y="49"/>
                    <a:pt x="28" y="49"/>
                  </a:cubicBezTo>
                  <a:cubicBezTo>
                    <a:pt x="19" y="49"/>
                    <a:pt x="10" y="48"/>
                    <a:pt x="1" y="47"/>
                  </a:cubicBezTo>
                  <a:lnTo>
                    <a:pt x="1" y="47"/>
                  </a:lnTo>
                  <a:cubicBezTo>
                    <a:pt x="24" y="484"/>
                    <a:pt x="139" y="898"/>
                    <a:pt x="346" y="1289"/>
                  </a:cubicBezTo>
                  <a:cubicBezTo>
                    <a:pt x="553" y="1668"/>
                    <a:pt x="898" y="1956"/>
                    <a:pt x="1312" y="2082"/>
                  </a:cubicBezTo>
                  <a:cubicBezTo>
                    <a:pt x="1426" y="2116"/>
                    <a:pt x="1543" y="2133"/>
                    <a:pt x="1659" y="2133"/>
                  </a:cubicBezTo>
                  <a:cubicBezTo>
                    <a:pt x="1974" y="2133"/>
                    <a:pt x="2281" y="2010"/>
                    <a:pt x="2508" y="1783"/>
                  </a:cubicBezTo>
                  <a:lnTo>
                    <a:pt x="2508" y="1783"/>
                  </a:lnTo>
                  <a:cubicBezTo>
                    <a:pt x="2337" y="1834"/>
                    <a:pt x="2159" y="1860"/>
                    <a:pt x="1980" y="1860"/>
                  </a:cubicBezTo>
                  <a:cubicBezTo>
                    <a:pt x="1834" y="1860"/>
                    <a:pt x="1687" y="1843"/>
                    <a:pt x="1542" y="1806"/>
                  </a:cubicBezTo>
                  <a:cubicBezTo>
                    <a:pt x="1427" y="1783"/>
                    <a:pt x="1312" y="1737"/>
                    <a:pt x="1208" y="1680"/>
                  </a:cubicBezTo>
                  <a:cubicBezTo>
                    <a:pt x="978" y="1507"/>
                    <a:pt x="794" y="1277"/>
                    <a:pt x="702" y="1013"/>
                  </a:cubicBezTo>
                  <a:cubicBezTo>
                    <a:pt x="576" y="725"/>
                    <a:pt x="495" y="392"/>
                    <a:pt x="622" y="104"/>
                  </a:cubicBezTo>
                  <a:cubicBezTo>
                    <a:pt x="507" y="47"/>
                    <a:pt x="392" y="12"/>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124"/>
            <p:cNvSpPr/>
            <p:nvPr/>
          </p:nvSpPr>
          <p:spPr>
            <a:xfrm>
              <a:off x="1398862" y="893759"/>
              <a:ext cx="158606" cy="139533"/>
            </a:xfrm>
            <a:custGeom>
              <a:avLst/>
              <a:gdLst/>
              <a:ahLst/>
              <a:cxnLst/>
              <a:rect l="l" t="t" r="r" b="b"/>
              <a:pathLst>
                <a:path w="1738" h="1529" extrusionOk="0">
                  <a:moveTo>
                    <a:pt x="219" y="1"/>
                  </a:moveTo>
                  <a:lnTo>
                    <a:pt x="219" y="1"/>
                  </a:lnTo>
                  <a:cubicBezTo>
                    <a:pt x="58" y="231"/>
                    <a:pt x="1" y="518"/>
                    <a:pt x="47" y="794"/>
                  </a:cubicBezTo>
                  <a:cubicBezTo>
                    <a:pt x="139" y="1128"/>
                    <a:pt x="380" y="1392"/>
                    <a:pt x="714" y="1484"/>
                  </a:cubicBezTo>
                  <a:cubicBezTo>
                    <a:pt x="807" y="1514"/>
                    <a:pt x="903" y="1528"/>
                    <a:pt x="998" y="1528"/>
                  </a:cubicBezTo>
                  <a:cubicBezTo>
                    <a:pt x="1125" y="1528"/>
                    <a:pt x="1251" y="1502"/>
                    <a:pt x="1369" y="1450"/>
                  </a:cubicBezTo>
                  <a:cubicBezTo>
                    <a:pt x="1576" y="1358"/>
                    <a:pt x="1714" y="1162"/>
                    <a:pt x="1737" y="932"/>
                  </a:cubicBezTo>
                  <a:lnTo>
                    <a:pt x="1737" y="932"/>
                  </a:lnTo>
                  <a:cubicBezTo>
                    <a:pt x="1546" y="1073"/>
                    <a:pt x="1311" y="1143"/>
                    <a:pt x="1078" y="1143"/>
                  </a:cubicBezTo>
                  <a:cubicBezTo>
                    <a:pt x="1045" y="1143"/>
                    <a:pt x="1011" y="1142"/>
                    <a:pt x="978" y="1139"/>
                  </a:cubicBezTo>
                  <a:cubicBezTo>
                    <a:pt x="702" y="1105"/>
                    <a:pt x="461" y="944"/>
                    <a:pt x="311" y="714"/>
                  </a:cubicBezTo>
                  <a:cubicBezTo>
                    <a:pt x="242" y="599"/>
                    <a:pt x="208" y="472"/>
                    <a:pt x="208" y="346"/>
                  </a:cubicBezTo>
                  <a:cubicBezTo>
                    <a:pt x="196" y="265"/>
                    <a:pt x="277" y="35"/>
                    <a:pt x="2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124"/>
            <p:cNvSpPr/>
            <p:nvPr/>
          </p:nvSpPr>
          <p:spPr>
            <a:xfrm>
              <a:off x="275025" y="537489"/>
              <a:ext cx="1626574" cy="928910"/>
            </a:xfrm>
            <a:custGeom>
              <a:avLst/>
              <a:gdLst/>
              <a:ahLst/>
              <a:cxnLst/>
              <a:rect l="l" t="t" r="r" b="b"/>
              <a:pathLst>
                <a:path w="17824" h="10179" extrusionOk="0">
                  <a:moveTo>
                    <a:pt x="9046" y="216"/>
                  </a:moveTo>
                  <a:cubicBezTo>
                    <a:pt x="9105" y="216"/>
                    <a:pt x="9164" y="219"/>
                    <a:pt x="9223" y="225"/>
                  </a:cubicBezTo>
                  <a:cubicBezTo>
                    <a:pt x="9579" y="260"/>
                    <a:pt x="9913" y="444"/>
                    <a:pt x="10131" y="743"/>
                  </a:cubicBezTo>
                  <a:cubicBezTo>
                    <a:pt x="10338" y="1030"/>
                    <a:pt x="10396" y="1409"/>
                    <a:pt x="10292" y="1743"/>
                  </a:cubicBezTo>
                  <a:cubicBezTo>
                    <a:pt x="10276" y="1790"/>
                    <a:pt x="10320" y="1826"/>
                    <a:pt x="10360" y="1826"/>
                  </a:cubicBezTo>
                  <a:cubicBezTo>
                    <a:pt x="10378" y="1826"/>
                    <a:pt x="10396" y="1819"/>
                    <a:pt x="10407" y="1800"/>
                  </a:cubicBezTo>
                  <a:cubicBezTo>
                    <a:pt x="10453" y="1685"/>
                    <a:pt x="10476" y="1582"/>
                    <a:pt x="10488" y="1467"/>
                  </a:cubicBezTo>
                  <a:cubicBezTo>
                    <a:pt x="10686" y="1417"/>
                    <a:pt x="10887" y="1392"/>
                    <a:pt x="11086" y="1392"/>
                  </a:cubicBezTo>
                  <a:cubicBezTo>
                    <a:pt x="11393" y="1392"/>
                    <a:pt x="11696" y="1452"/>
                    <a:pt x="11982" y="1570"/>
                  </a:cubicBezTo>
                  <a:cubicBezTo>
                    <a:pt x="12442" y="1754"/>
                    <a:pt x="12822" y="2099"/>
                    <a:pt x="13063" y="2525"/>
                  </a:cubicBezTo>
                  <a:cubicBezTo>
                    <a:pt x="13132" y="2651"/>
                    <a:pt x="13190" y="2778"/>
                    <a:pt x="13236" y="2904"/>
                  </a:cubicBezTo>
                  <a:cubicBezTo>
                    <a:pt x="13259" y="2996"/>
                    <a:pt x="13282" y="3088"/>
                    <a:pt x="13305" y="3192"/>
                  </a:cubicBezTo>
                  <a:cubicBezTo>
                    <a:pt x="12833" y="3307"/>
                    <a:pt x="12442" y="3663"/>
                    <a:pt x="12293" y="4135"/>
                  </a:cubicBezTo>
                  <a:cubicBezTo>
                    <a:pt x="12189" y="4480"/>
                    <a:pt x="12235" y="4848"/>
                    <a:pt x="12431" y="5147"/>
                  </a:cubicBezTo>
                  <a:cubicBezTo>
                    <a:pt x="12626" y="5400"/>
                    <a:pt x="12925" y="5572"/>
                    <a:pt x="13247" y="5595"/>
                  </a:cubicBezTo>
                  <a:cubicBezTo>
                    <a:pt x="13276" y="5598"/>
                    <a:pt x="13304" y="5599"/>
                    <a:pt x="13333" y="5599"/>
                  </a:cubicBezTo>
                  <a:cubicBezTo>
                    <a:pt x="13658" y="5599"/>
                    <a:pt x="13963" y="5421"/>
                    <a:pt x="14121" y="5135"/>
                  </a:cubicBezTo>
                  <a:cubicBezTo>
                    <a:pt x="14294" y="4825"/>
                    <a:pt x="14271" y="4445"/>
                    <a:pt x="14064" y="4158"/>
                  </a:cubicBezTo>
                  <a:cubicBezTo>
                    <a:pt x="14039" y="4130"/>
                    <a:pt x="14008" y="4118"/>
                    <a:pt x="13977" y="4118"/>
                  </a:cubicBezTo>
                  <a:cubicBezTo>
                    <a:pt x="13878" y="4118"/>
                    <a:pt x="13775" y="4234"/>
                    <a:pt x="13845" y="4330"/>
                  </a:cubicBezTo>
                  <a:cubicBezTo>
                    <a:pt x="13983" y="4526"/>
                    <a:pt x="13995" y="4779"/>
                    <a:pt x="13880" y="4997"/>
                  </a:cubicBezTo>
                  <a:cubicBezTo>
                    <a:pt x="13769" y="5207"/>
                    <a:pt x="13542" y="5343"/>
                    <a:pt x="13300" y="5343"/>
                  </a:cubicBezTo>
                  <a:cubicBezTo>
                    <a:pt x="13290" y="5343"/>
                    <a:pt x="13280" y="5343"/>
                    <a:pt x="13270" y="5342"/>
                  </a:cubicBezTo>
                  <a:cubicBezTo>
                    <a:pt x="13006" y="5331"/>
                    <a:pt x="12753" y="5181"/>
                    <a:pt x="12615" y="4940"/>
                  </a:cubicBezTo>
                  <a:cubicBezTo>
                    <a:pt x="12477" y="4675"/>
                    <a:pt x="12465" y="4353"/>
                    <a:pt x="12592" y="4077"/>
                  </a:cubicBezTo>
                  <a:cubicBezTo>
                    <a:pt x="12718" y="3801"/>
                    <a:pt x="12960" y="3583"/>
                    <a:pt x="13247" y="3479"/>
                  </a:cubicBezTo>
                  <a:cubicBezTo>
                    <a:pt x="13416" y="3423"/>
                    <a:pt x="13592" y="3394"/>
                    <a:pt x="13769" y="3394"/>
                  </a:cubicBezTo>
                  <a:cubicBezTo>
                    <a:pt x="13917" y="3394"/>
                    <a:pt x="14066" y="3414"/>
                    <a:pt x="14213" y="3456"/>
                  </a:cubicBezTo>
                  <a:cubicBezTo>
                    <a:pt x="14547" y="3560"/>
                    <a:pt x="14869" y="3721"/>
                    <a:pt x="15168" y="3928"/>
                  </a:cubicBezTo>
                  <a:cubicBezTo>
                    <a:pt x="15467" y="4123"/>
                    <a:pt x="15743" y="4353"/>
                    <a:pt x="16007" y="4606"/>
                  </a:cubicBezTo>
                  <a:cubicBezTo>
                    <a:pt x="16433" y="5020"/>
                    <a:pt x="16801" y="5584"/>
                    <a:pt x="17352" y="5825"/>
                  </a:cubicBezTo>
                  <a:cubicBezTo>
                    <a:pt x="17191" y="5917"/>
                    <a:pt x="17042" y="6032"/>
                    <a:pt x="16892" y="6159"/>
                  </a:cubicBezTo>
                  <a:cubicBezTo>
                    <a:pt x="16697" y="6354"/>
                    <a:pt x="16502" y="6561"/>
                    <a:pt x="16318" y="6779"/>
                  </a:cubicBezTo>
                  <a:cubicBezTo>
                    <a:pt x="15950" y="7228"/>
                    <a:pt x="15547" y="7676"/>
                    <a:pt x="14995" y="7895"/>
                  </a:cubicBezTo>
                  <a:cubicBezTo>
                    <a:pt x="14814" y="7973"/>
                    <a:pt x="14623" y="8009"/>
                    <a:pt x="14432" y="8009"/>
                  </a:cubicBezTo>
                  <a:cubicBezTo>
                    <a:pt x="14343" y="8009"/>
                    <a:pt x="14255" y="8001"/>
                    <a:pt x="14167" y="7987"/>
                  </a:cubicBezTo>
                  <a:cubicBezTo>
                    <a:pt x="14386" y="7688"/>
                    <a:pt x="14524" y="7343"/>
                    <a:pt x="14581" y="6975"/>
                  </a:cubicBezTo>
                  <a:cubicBezTo>
                    <a:pt x="14588" y="6912"/>
                    <a:pt x="14535" y="6866"/>
                    <a:pt x="14485" y="6866"/>
                  </a:cubicBezTo>
                  <a:cubicBezTo>
                    <a:pt x="14453" y="6866"/>
                    <a:pt x="14422" y="6884"/>
                    <a:pt x="14409" y="6929"/>
                  </a:cubicBezTo>
                  <a:cubicBezTo>
                    <a:pt x="14259" y="7504"/>
                    <a:pt x="13914" y="8010"/>
                    <a:pt x="13431" y="8366"/>
                  </a:cubicBezTo>
                  <a:cubicBezTo>
                    <a:pt x="13038" y="8643"/>
                    <a:pt x="12561" y="8795"/>
                    <a:pt x="12083" y="8795"/>
                  </a:cubicBezTo>
                  <a:cubicBezTo>
                    <a:pt x="11945" y="8795"/>
                    <a:pt x="11808" y="8783"/>
                    <a:pt x="11672" y="8757"/>
                  </a:cubicBezTo>
                  <a:cubicBezTo>
                    <a:pt x="11361" y="8700"/>
                    <a:pt x="11063" y="8585"/>
                    <a:pt x="10798" y="8424"/>
                  </a:cubicBezTo>
                  <a:cubicBezTo>
                    <a:pt x="10879" y="8067"/>
                    <a:pt x="10856" y="7699"/>
                    <a:pt x="10718" y="7354"/>
                  </a:cubicBezTo>
                  <a:cubicBezTo>
                    <a:pt x="10491" y="6805"/>
                    <a:pt x="9907" y="6481"/>
                    <a:pt x="9336" y="6481"/>
                  </a:cubicBezTo>
                  <a:cubicBezTo>
                    <a:pt x="8952" y="6481"/>
                    <a:pt x="8573" y="6628"/>
                    <a:pt x="8314" y="6952"/>
                  </a:cubicBezTo>
                  <a:cubicBezTo>
                    <a:pt x="8015" y="7297"/>
                    <a:pt x="7946" y="7791"/>
                    <a:pt x="8130" y="8205"/>
                  </a:cubicBezTo>
                  <a:cubicBezTo>
                    <a:pt x="8326" y="8596"/>
                    <a:pt x="8694" y="8872"/>
                    <a:pt x="9119" y="8964"/>
                  </a:cubicBezTo>
                  <a:cubicBezTo>
                    <a:pt x="9203" y="8981"/>
                    <a:pt x="9281" y="8992"/>
                    <a:pt x="9358" y="8992"/>
                  </a:cubicBezTo>
                  <a:cubicBezTo>
                    <a:pt x="9386" y="8992"/>
                    <a:pt x="9413" y="8990"/>
                    <a:pt x="9441" y="8987"/>
                  </a:cubicBezTo>
                  <a:cubicBezTo>
                    <a:pt x="9614" y="8987"/>
                    <a:pt x="9614" y="8746"/>
                    <a:pt x="9441" y="8746"/>
                  </a:cubicBezTo>
                  <a:cubicBezTo>
                    <a:pt x="9073" y="8723"/>
                    <a:pt x="8717" y="8550"/>
                    <a:pt x="8475" y="8263"/>
                  </a:cubicBezTo>
                  <a:cubicBezTo>
                    <a:pt x="8234" y="7952"/>
                    <a:pt x="8222" y="7527"/>
                    <a:pt x="8441" y="7205"/>
                  </a:cubicBezTo>
                  <a:cubicBezTo>
                    <a:pt x="8649" y="6898"/>
                    <a:pt x="8984" y="6719"/>
                    <a:pt x="9345" y="6719"/>
                  </a:cubicBezTo>
                  <a:cubicBezTo>
                    <a:pt x="9403" y="6719"/>
                    <a:pt x="9462" y="6724"/>
                    <a:pt x="9522" y="6733"/>
                  </a:cubicBezTo>
                  <a:cubicBezTo>
                    <a:pt x="9970" y="6791"/>
                    <a:pt x="10350" y="7101"/>
                    <a:pt x="10499" y="7538"/>
                  </a:cubicBezTo>
                  <a:cubicBezTo>
                    <a:pt x="10729" y="8286"/>
                    <a:pt x="10350" y="9125"/>
                    <a:pt x="9717" y="9574"/>
                  </a:cubicBezTo>
                  <a:cubicBezTo>
                    <a:pt x="9363" y="9814"/>
                    <a:pt x="8949" y="9923"/>
                    <a:pt x="8531" y="9923"/>
                  </a:cubicBezTo>
                  <a:cubicBezTo>
                    <a:pt x="8107" y="9923"/>
                    <a:pt x="7678" y="9811"/>
                    <a:pt x="7302" y="9608"/>
                  </a:cubicBezTo>
                  <a:cubicBezTo>
                    <a:pt x="6831" y="9355"/>
                    <a:pt x="6497" y="8941"/>
                    <a:pt x="6095" y="8608"/>
                  </a:cubicBezTo>
                  <a:cubicBezTo>
                    <a:pt x="5819" y="8355"/>
                    <a:pt x="5497" y="8182"/>
                    <a:pt x="5141" y="8090"/>
                  </a:cubicBezTo>
                  <a:cubicBezTo>
                    <a:pt x="5394" y="7895"/>
                    <a:pt x="5589" y="7653"/>
                    <a:pt x="5715" y="7366"/>
                  </a:cubicBezTo>
                  <a:cubicBezTo>
                    <a:pt x="5899" y="6963"/>
                    <a:pt x="5888" y="6504"/>
                    <a:pt x="5681" y="6113"/>
                  </a:cubicBezTo>
                  <a:cubicBezTo>
                    <a:pt x="5485" y="5779"/>
                    <a:pt x="5141" y="5584"/>
                    <a:pt x="4761" y="5584"/>
                  </a:cubicBezTo>
                  <a:cubicBezTo>
                    <a:pt x="4752" y="5583"/>
                    <a:pt x="4742" y="5583"/>
                    <a:pt x="4732" y="5583"/>
                  </a:cubicBezTo>
                  <a:cubicBezTo>
                    <a:pt x="4307" y="5583"/>
                    <a:pt x="3930" y="5834"/>
                    <a:pt x="3784" y="6228"/>
                  </a:cubicBezTo>
                  <a:cubicBezTo>
                    <a:pt x="3623" y="6630"/>
                    <a:pt x="3726" y="7090"/>
                    <a:pt x="4048" y="7389"/>
                  </a:cubicBezTo>
                  <a:cubicBezTo>
                    <a:pt x="4073" y="7409"/>
                    <a:pt x="4100" y="7418"/>
                    <a:pt x="4126" y="7418"/>
                  </a:cubicBezTo>
                  <a:cubicBezTo>
                    <a:pt x="4216" y="7418"/>
                    <a:pt x="4290" y="7309"/>
                    <a:pt x="4209" y="7228"/>
                  </a:cubicBezTo>
                  <a:cubicBezTo>
                    <a:pt x="3991" y="6998"/>
                    <a:pt x="3922" y="6653"/>
                    <a:pt x="4025" y="6354"/>
                  </a:cubicBezTo>
                  <a:cubicBezTo>
                    <a:pt x="4117" y="6055"/>
                    <a:pt x="4393" y="5848"/>
                    <a:pt x="4715" y="5837"/>
                  </a:cubicBezTo>
                  <a:cubicBezTo>
                    <a:pt x="4725" y="5836"/>
                    <a:pt x="4735" y="5836"/>
                    <a:pt x="4745" y="5836"/>
                  </a:cubicBezTo>
                  <a:cubicBezTo>
                    <a:pt x="5056" y="5836"/>
                    <a:pt x="5352" y="6007"/>
                    <a:pt x="5485" y="6297"/>
                  </a:cubicBezTo>
                  <a:cubicBezTo>
                    <a:pt x="5623" y="6630"/>
                    <a:pt x="5612" y="7021"/>
                    <a:pt x="5428" y="7343"/>
                  </a:cubicBezTo>
                  <a:cubicBezTo>
                    <a:pt x="5119" y="7920"/>
                    <a:pt x="4515" y="8266"/>
                    <a:pt x="3864" y="8266"/>
                  </a:cubicBezTo>
                  <a:cubicBezTo>
                    <a:pt x="3788" y="8266"/>
                    <a:pt x="3711" y="8261"/>
                    <a:pt x="3634" y="8251"/>
                  </a:cubicBezTo>
                  <a:cubicBezTo>
                    <a:pt x="2864" y="8159"/>
                    <a:pt x="2185" y="7630"/>
                    <a:pt x="1760" y="7009"/>
                  </a:cubicBezTo>
                  <a:cubicBezTo>
                    <a:pt x="1369" y="6458"/>
                    <a:pt x="1070" y="5779"/>
                    <a:pt x="483" y="5423"/>
                  </a:cubicBezTo>
                  <a:cubicBezTo>
                    <a:pt x="1633" y="4986"/>
                    <a:pt x="2450" y="3882"/>
                    <a:pt x="3680" y="3606"/>
                  </a:cubicBezTo>
                  <a:cubicBezTo>
                    <a:pt x="3827" y="3571"/>
                    <a:pt x="3976" y="3554"/>
                    <a:pt x="4125" y="3554"/>
                  </a:cubicBezTo>
                  <a:cubicBezTo>
                    <a:pt x="4325" y="3554"/>
                    <a:pt x="4524" y="3586"/>
                    <a:pt x="4715" y="3652"/>
                  </a:cubicBezTo>
                  <a:cubicBezTo>
                    <a:pt x="4796" y="3939"/>
                    <a:pt x="4957" y="4192"/>
                    <a:pt x="5175" y="4399"/>
                  </a:cubicBezTo>
                  <a:cubicBezTo>
                    <a:pt x="5200" y="4422"/>
                    <a:pt x="5227" y="4431"/>
                    <a:pt x="5252" y="4431"/>
                  </a:cubicBezTo>
                  <a:cubicBezTo>
                    <a:pt x="5343" y="4431"/>
                    <a:pt x="5417" y="4308"/>
                    <a:pt x="5336" y="4227"/>
                  </a:cubicBezTo>
                  <a:cubicBezTo>
                    <a:pt x="4945" y="3778"/>
                    <a:pt x="4819" y="3169"/>
                    <a:pt x="4991" y="2605"/>
                  </a:cubicBezTo>
                  <a:cubicBezTo>
                    <a:pt x="5175" y="2030"/>
                    <a:pt x="5658" y="1593"/>
                    <a:pt x="6244" y="1444"/>
                  </a:cubicBezTo>
                  <a:cubicBezTo>
                    <a:pt x="6405" y="1398"/>
                    <a:pt x="6578" y="1363"/>
                    <a:pt x="6750" y="1352"/>
                  </a:cubicBezTo>
                  <a:cubicBezTo>
                    <a:pt x="6911" y="1352"/>
                    <a:pt x="7061" y="1352"/>
                    <a:pt x="7210" y="1375"/>
                  </a:cubicBezTo>
                  <a:cubicBezTo>
                    <a:pt x="7187" y="1570"/>
                    <a:pt x="7199" y="1777"/>
                    <a:pt x="7245" y="1984"/>
                  </a:cubicBezTo>
                  <a:cubicBezTo>
                    <a:pt x="7314" y="2341"/>
                    <a:pt x="7486" y="2663"/>
                    <a:pt x="7751" y="2916"/>
                  </a:cubicBezTo>
                  <a:cubicBezTo>
                    <a:pt x="7994" y="3144"/>
                    <a:pt x="8315" y="3260"/>
                    <a:pt x="8632" y="3260"/>
                  </a:cubicBezTo>
                  <a:cubicBezTo>
                    <a:pt x="9034" y="3260"/>
                    <a:pt x="9429" y="3072"/>
                    <a:pt x="9648" y="2686"/>
                  </a:cubicBezTo>
                  <a:cubicBezTo>
                    <a:pt x="9855" y="2352"/>
                    <a:pt x="9809" y="1927"/>
                    <a:pt x="9545" y="1639"/>
                  </a:cubicBezTo>
                  <a:cubicBezTo>
                    <a:pt x="9317" y="1412"/>
                    <a:pt x="8998" y="1318"/>
                    <a:pt x="8680" y="1318"/>
                  </a:cubicBezTo>
                  <a:cubicBezTo>
                    <a:pt x="8532" y="1318"/>
                    <a:pt x="8384" y="1338"/>
                    <a:pt x="8245" y="1375"/>
                  </a:cubicBezTo>
                  <a:cubicBezTo>
                    <a:pt x="8115" y="1418"/>
                    <a:pt x="8159" y="1595"/>
                    <a:pt x="8290" y="1595"/>
                  </a:cubicBezTo>
                  <a:cubicBezTo>
                    <a:pt x="8298" y="1595"/>
                    <a:pt x="8306" y="1595"/>
                    <a:pt x="8314" y="1593"/>
                  </a:cubicBezTo>
                  <a:cubicBezTo>
                    <a:pt x="8424" y="1578"/>
                    <a:pt x="8540" y="1566"/>
                    <a:pt x="8656" y="1566"/>
                  </a:cubicBezTo>
                  <a:cubicBezTo>
                    <a:pt x="8882" y="1566"/>
                    <a:pt x="9109" y="1610"/>
                    <a:pt x="9292" y="1754"/>
                  </a:cubicBezTo>
                  <a:cubicBezTo>
                    <a:pt x="9510" y="1915"/>
                    <a:pt x="9591" y="2214"/>
                    <a:pt x="9487" y="2467"/>
                  </a:cubicBezTo>
                  <a:cubicBezTo>
                    <a:pt x="9352" y="2846"/>
                    <a:pt x="8990" y="3033"/>
                    <a:pt x="8620" y="3033"/>
                  </a:cubicBezTo>
                  <a:cubicBezTo>
                    <a:pt x="8393" y="3033"/>
                    <a:pt x="8164" y="2963"/>
                    <a:pt x="7981" y="2824"/>
                  </a:cubicBezTo>
                  <a:cubicBezTo>
                    <a:pt x="7751" y="2628"/>
                    <a:pt x="7590" y="2364"/>
                    <a:pt x="7509" y="2076"/>
                  </a:cubicBezTo>
                  <a:cubicBezTo>
                    <a:pt x="7406" y="1754"/>
                    <a:pt x="7371" y="1386"/>
                    <a:pt x="7544" y="1076"/>
                  </a:cubicBezTo>
                  <a:cubicBezTo>
                    <a:pt x="7859" y="541"/>
                    <a:pt x="8432" y="216"/>
                    <a:pt x="9046" y="216"/>
                  </a:cubicBezTo>
                  <a:close/>
                  <a:moveTo>
                    <a:pt x="9022" y="1"/>
                  </a:moveTo>
                  <a:cubicBezTo>
                    <a:pt x="8409" y="1"/>
                    <a:pt x="7803" y="333"/>
                    <a:pt x="7440" y="823"/>
                  </a:cubicBezTo>
                  <a:cubicBezTo>
                    <a:pt x="7348" y="938"/>
                    <a:pt x="7279" y="1076"/>
                    <a:pt x="7233" y="1214"/>
                  </a:cubicBezTo>
                  <a:cubicBezTo>
                    <a:pt x="7067" y="1165"/>
                    <a:pt x="6894" y="1142"/>
                    <a:pt x="6721" y="1142"/>
                  </a:cubicBezTo>
                  <a:cubicBezTo>
                    <a:pt x="6572" y="1142"/>
                    <a:pt x="6423" y="1159"/>
                    <a:pt x="6279" y="1191"/>
                  </a:cubicBezTo>
                  <a:cubicBezTo>
                    <a:pt x="5934" y="1260"/>
                    <a:pt x="5612" y="1409"/>
                    <a:pt x="5348" y="1628"/>
                  </a:cubicBezTo>
                  <a:cubicBezTo>
                    <a:pt x="4807" y="2053"/>
                    <a:pt x="4554" y="2743"/>
                    <a:pt x="4658" y="3422"/>
                  </a:cubicBezTo>
                  <a:cubicBezTo>
                    <a:pt x="4658" y="3422"/>
                    <a:pt x="4658" y="3422"/>
                    <a:pt x="4658" y="3433"/>
                  </a:cubicBezTo>
                  <a:cubicBezTo>
                    <a:pt x="4463" y="3354"/>
                    <a:pt x="4254" y="3322"/>
                    <a:pt x="4048" y="3322"/>
                  </a:cubicBezTo>
                  <a:cubicBezTo>
                    <a:pt x="3986" y="3322"/>
                    <a:pt x="3925" y="3325"/>
                    <a:pt x="3864" y="3330"/>
                  </a:cubicBezTo>
                  <a:cubicBezTo>
                    <a:pt x="3519" y="3376"/>
                    <a:pt x="3186" y="3479"/>
                    <a:pt x="2875" y="3629"/>
                  </a:cubicBezTo>
                  <a:cubicBezTo>
                    <a:pt x="2243" y="3928"/>
                    <a:pt x="1725" y="4399"/>
                    <a:pt x="1150" y="4767"/>
                  </a:cubicBezTo>
                  <a:cubicBezTo>
                    <a:pt x="828" y="4986"/>
                    <a:pt x="483" y="5147"/>
                    <a:pt x="115" y="5262"/>
                  </a:cubicBezTo>
                  <a:cubicBezTo>
                    <a:pt x="0" y="5296"/>
                    <a:pt x="0" y="5469"/>
                    <a:pt x="115" y="5503"/>
                  </a:cubicBezTo>
                  <a:cubicBezTo>
                    <a:pt x="495" y="5607"/>
                    <a:pt x="759" y="5894"/>
                    <a:pt x="978" y="6216"/>
                  </a:cubicBezTo>
                  <a:cubicBezTo>
                    <a:pt x="1185" y="6527"/>
                    <a:pt x="1369" y="6894"/>
                    <a:pt x="1610" y="7216"/>
                  </a:cubicBezTo>
                  <a:cubicBezTo>
                    <a:pt x="2105" y="7906"/>
                    <a:pt x="2875" y="8470"/>
                    <a:pt x="3749" y="8527"/>
                  </a:cubicBezTo>
                  <a:cubicBezTo>
                    <a:pt x="3790" y="8530"/>
                    <a:pt x="3830" y="8531"/>
                    <a:pt x="3870" y="8531"/>
                  </a:cubicBezTo>
                  <a:cubicBezTo>
                    <a:pt x="4230" y="8531"/>
                    <a:pt x="4576" y="8439"/>
                    <a:pt x="4876" y="8263"/>
                  </a:cubicBezTo>
                  <a:cubicBezTo>
                    <a:pt x="5325" y="8343"/>
                    <a:pt x="5727" y="8562"/>
                    <a:pt x="6049" y="8884"/>
                  </a:cubicBezTo>
                  <a:cubicBezTo>
                    <a:pt x="6428" y="9240"/>
                    <a:pt x="6773" y="9631"/>
                    <a:pt x="7245" y="9861"/>
                  </a:cubicBezTo>
                  <a:cubicBezTo>
                    <a:pt x="7645" y="10064"/>
                    <a:pt x="8098" y="10178"/>
                    <a:pt x="8546" y="10178"/>
                  </a:cubicBezTo>
                  <a:cubicBezTo>
                    <a:pt x="9037" y="10178"/>
                    <a:pt x="9521" y="10041"/>
                    <a:pt x="9924" y="9735"/>
                  </a:cubicBezTo>
                  <a:cubicBezTo>
                    <a:pt x="10292" y="9459"/>
                    <a:pt x="10568" y="9068"/>
                    <a:pt x="10729" y="8631"/>
                  </a:cubicBezTo>
                  <a:cubicBezTo>
                    <a:pt x="11138" y="8898"/>
                    <a:pt x="11616" y="9034"/>
                    <a:pt x="12099" y="9034"/>
                  </a:cubicBezTo>
                  <a:cubicBezTo>
                    <a:pt x="12241" y="9034"/>
                    <a:pt x="12382" y="9022"/>
                    <a:pt x="12523" y="8999"/>
                  </a:cubicBezTo>
                  <a:cubicBezTo>
                    <a:pt x="13109" y="8895"/>
                    <a:pt x="13650" y="8596"/>
                    <a:pt x="14029" y="8136"/>
                  </a:cubicBezTo>
                  <a:cubicBezTo>
                    <a:pt x="14187" y="8201"/>
                    <a:pt x="14348" y="8229"/>
                    <a:pt x="14508" y="8229"/>
                  </a:cubicBezTo>
                  <a:cubicBezTo>
                    <a:pt x="14917" y="8229"/>
                    <a:pt x="15320" y="8043"/>
                    <a:pt x="15651" y="7803"/>
                  </a:cubicBezTo>
                  <a:cubicBezTo>
                    <a:pt x="16145" y="7435"/>
                    <a:pt x="16490" y="6929"/>
                    <a:pt x="16904" y="6492"/>
                  </a:cubicBezTo>
                  <a:cubicBezTo>
                    <a:pt x="17122" y="6262"/>
                    <a:pt x="17387" y="6009"/>
                    <a:pt x="17686" y="5906"/>
                  </a:cubicBezTo>
                  <a:cubicBezTo>
                    <a:pt x="17812" y="5871"/>
                    <a:pt x="17824" y="5687"/>
                    <a:pt x="17697" y="5653"/>
                  </a:cubicBezTo>
                  <a:cubicBezTo>
                    <a:pt x="17375" y="5561"/>
                    <a:pt x="17088" y="5377"/>
                    <a:pt x="16869" y="5124"/>
                  </a:cubicBezTo>
                  <a:cubicBezTo>
                    <a:pt x="16605" y="4859"/>
                    <a:pt x="16375" y="4572"/>
                    <a:pt x="16099" y="4319"/>
                  </a:cubicBezTo>
                  <a:cubicBezTo>
                    <a:pt x="15812" y="4043"/>
                    <a:pt x="15478" y="3790"/>
                    <a:pt x="15133" y="3583"/>
                  </a:cubicBezTo>
                  <a:cubicBezTo>
                    <a:pt x="14788" y="3353"/>
                    <a:pt x="14409" y="3203"/>
                    <a:pt x="14006" y="3134"/>
                  </a:cubicBezTo>
                  <a:cubicBezTo>
                    <a:pt x="13924" y="3124"/>
                    <a:pt x="13841" y="3118"/>
                    <a:pt x="13759" y="3118"/>
                  </a:cubicBezTo>
                  <a:cubicBezTo>
                    <a:pt x="13659" y="3118"/>
                    <a:pt x="13561" y="3127"/>
                    <a:pt x="13466" y="3146"/>
                  </a:cubicBezTo>
                  <a:cubicBezTo>
                    <a:pt x="13454" y="3065"/>
                    <a:pt x="13431" y="2973"/>
                    <a:pt x="13408" y="2893"/>
                  </a:cubicBezTo>
                  <a:cubicBezTo>
                    <a:pt x="13374" y="2766"/>
                    <a:pt x="13328" y="2640"/>
                    <a:pt x="13259" y="2525"/>
                  </a:cubicBezTo>
                  <a:cubicBezTo>
                    <a:pt x="13155" y="2295"/>
                    <a:pt x="12994" y="2076"/>
                    <a:pt x="12810" y="1892"/>
                  </a:cubicBezTo>
                  <a:cubicBezTo>
                    <a:pt x="12431" y="1501"/>
                    <a:pt x="11913" y="1260"/>
                    <a:pt x="11361" y="1214"/>
                  </a:cubicBezTo>
                  <a:cubicBezTo>
                    <a:pt x="11288" y="1205"/>
                    <a:pt x="11214" y="1201"/>
                    <a:pt x="11139" y="1201"/>
                  </a:cubicBezTo>
                  <a:cubicBezTo>
                    <a:pt x="10922" y="1201"/>
                    <a:pt x="10702" y="1237"/>
                    <a:pt x="10488" y="1306"/>
                  </a:cubicBezTo>
                  <a:cubicBezTo>
                    <a:pt x="10488" y="1111"/>
                    <a:pt x="10442" y="927"/>
                    <a:pt x="10350" y="754"/>
                  </a:cubicBezTo>
                  <a:cubicBezTo>
                    <a:pt x="10166" y="421"/>
                    <a:pt x="9867" y="179"/>
                    <a:pt x="9510" y="76"/>
                  </a:cubicBezTo>
                  <a:cubicBezTo>
                    <a:pt x="9350" y="25"/>
                    <a:pt x="9186" y="1"/>
                    <a:pt x="90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124"/>
            <p:cNvSpPr/>
            <p:nvPr/>
          </p:nvSpPr>
          <p:spPr>
            <a:xfrm>
              <a:off x="319102" y="1028090"/>
              <a:ext cx="463862" cy="263004"/>
            </a:xfrm>
            <a:custGeom>
              <a:avLst/>
              <a:gdLst/>
              <a:ahLst/>
              <a:cxnLst/>
              <a:rect l="l" t="t" r="r" b="b"/>
              <a:pathLst>
                <a:path w="5083" h="2882" extrusionOk="0">
                  <a:moveTo>
                    <a:pt x="81" y="1"/>
                  </a:moveTo>
                  <a:lnTo>
                    <a:pt x="0" y="35"/>
                  </a:lnTo>
                  <a:cubicBezTo>
                    <a:pt x="575" y="403"/>
                    <a:pt x="874" y="1070"/>
                    <a:pt x="1265" y="1633"/>
                  </a:cubicBezTo>
                  <a:cubicBezTo>
                    <a:pt x="1702" y="2254"/>
                    <a:pt x="2381" y="2783"/>
                    <a:pt x="3151" y="2864"/>
                  </a:cubicBezTo>
                  <a:cubicBezTo>
                    <a:pt x="3233" y="2875"/>
                    <a:pt x="3314" y="2881"/>
                    <a:pt x="3394" y="2881"/>
                  </a:cubicBezTo>
                  <a:cubicBezTo>
                    <a:pt x="4029" y="2881"/>
                    <a:pt x="4617" y="2528"/>
                    <a:pt x="4933" y="1967"/>
                  </a:cubicBezTo>
                  <a:cubicBezTo>
                    <a:pt x="5025" y="1806"/>
                    <a:pt x="5071" y="1622"/>
                    <a:pt x="5083" y="1438"/>
                  </a:cubicBezTo>
                  <a:lnTo>
                    <a:pt x="5083" y="1438"/>
                  </a:lnTo>
                  <a:cubicBezTo>
                    <a:pt x="4853" y="1852"/>
                    <a:pt x="4462" y="2162"/>
                    <a:pt x="4002" y="2289"/>
                  </a:cubicBezTo>
                  <a:cubicBezTo>
                    <a:pt x="3856" y="2326"/>
                    <a:pt x="3707" y="2344"/>
                    <a:pt x="3561" y="2344"/>
                  </a:cubicBezTo>
                  <a:cubicBezTo>
                    <a:pt x="3155" y="2344"/>
                    <a:pt x="2759" y="2206"/>
                    <a:pt x="2438" y="1944"/>
                  </a:cubicBezTo>
                  <a:cubicBezTo>
                    <a:pt x="2231" y="1760"/>
                    <a:pt x="2036" y="1553"/>
                    <a:pt x="1875" y="1323"/>
                  </a:cubicBezTo>
                  <a:cubicBezTo>
                    <a:pt x="1587" y="932"/>
                    <a:pt x="1231" y="587"/>
                    <a:pt x="817" y="311"/>
                  </a:cubicBezTo>
                  <a:cubicBezTo>
                    <a:pt x="587" y="173"/>
                    <a:pt x="334" y="70"/>
                    <a:pt x="8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124"/>
            <p:cNvSpPr/>
            <p:nvPr/>
          </p:nvSpPr>
          <p:spPr>
            <a:xfrm>
              <a:off x="1260424" y="1232689"/>
              <a:ext cx="285453" cy="107593"/>
            </a:xfrm>
            <a:custGeom>
              <a:avLst/>
              <a:gdLst/>
              <a:ahLst/>
              <a:cxnLst/>
              <a:rect l="l" t="t" r="r" b="b"/>
              <a:pathLst>
                <a:path w="3128" h="1179" extrusionOk="0">
                  <a:moveTo>
                    <a:pt x="0" y="1"/>
                  </a:moveTo>
                  <a:lnTo>
                    <a:pt x="0" y="1"/>
                  </a:lnTo>
                  <a:cubicBezTo>
                    <a:pt x="58" y="265"/>
                    <a:pt x="58" y="541"/>
                    <a:pt x="0" y="806"/>
                  </a:cubicBezTo>
                  <a:cubicBezTo>
                    <a:pt x="265" y="967"/>
                    <a:pt x="563" y="1082"/>
                    <a:pt x="874" y="1139"/>
                  </a:cubicBezTo>
                  <a:cubicBezTo>
                    <a:pt x="1017" y="1166"/>
                    <a:pt x="1160" y="1179"/>
                    <a:pt x="1302" y="1179"/>
                  </a:cubicBezTo>
                  <a:cubicBezTo>
                    <a:pt x="1779" y="1179"/>
                    <a:pt x="2246" y="1032"/>
                    <a:pt x="2645" y="748"/>
                  </a:cubicBezTo>
                  <a:cubicBezTo>
                    <a:pt x="2817" y="610"/>
                    <a:pt x="2990" y="461"/>
                    <a:pt x="3128" y="277"/>
                  </a:cubicBezTo>
                  <a:lnTo>
                    <a:pt x="3128" y="277"/>
                  </a:lnTo>
                  <a:cubicBezTo>
                    <a:pt x="2723" y="540"/>
                    <a:pt x="2246" y="688"/>
                    <a:pt x="1761" y="688"/>
                  </a:cubicBezTo>
                  <a:cubicBezTo>
                    <a:pt x="1696" y="688"/>
                    <a:pt x="1630" y="685"/>
                    <a:pt x="1564" y="679"/>
                  </a:cubicBezTo>
                  <a:cubicBezTo>
                    <a:pt x="989" y="645"/>
                    <a:pt x="368" y="426"/>
                    <a:pt x="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124"/>
            <p:cNvSpPr/>
            <p:nvPr/>
          </p:nvSpPr>
          <p:spPr>
            <a:xfrm>
              <a:off x="744089" y="1115241"/>
              <a:ext cx="478646" cy="327706"/>
            </a:xfrm>
            <a:custGeom>
              <a:avLst/>
              <a:gdLst/>
              <a:ahLst/>
              <a:cxnLst/>
              <a:rect l="l" t="t" r="r" b="b"/>
              <a:pathLst>
                <a:path w="5245" h="3591" extrusionOk="0">
                  <a:moveTo>
                    <a:pt x="633" y="0"/>
                  </a:moveTo>
                  <a:cubicBezTo>
                    <a:pt x="736" y="333"/>
                    <a:pt x="713" y="701"/>
                    <a:pt x="575" y="1023"/>
                  </a:cubicBezTo>
                  <a:cubicBezTo>
                    <a:pt x="437" y="1311"/>
                    <a:pt x="242" y="1564"/>
                    <a:pt x="1" y="1748"/>
                  </a:cubicBezTo>
                  <a:cubicBezTo>
                    <a:pt x="345" y="1840"/>
                    <a:pt x="679" y="2012"/>
                    <a:pt x="955" y="2265"/>
                  </a:cubicBezTo>
                  <a:cubicBezTo>
                    <a:pt x="1357" y="2610"/>
                    <a:pt x="1691" y="3013"/>
                    <a:pt x="2162" y="3266"/>
                  </a:cubicBezTo>
                  <a:cubicBezTo>
                    <a:pt x="2535" y="3475"/>
                    <a:pt x="2967" y="3591"/>
                    <a:pt x="3395" y="3591"/>
                  </a:cubicBezTo>
                  <a:cubicBezTo>
                    <a:pt x="3812" y="3591"/>
                    <a:pt x="4225" y="3481"/>
                    <a:pt x="4577" y="3243"/>
                  </a:cubicBezTo>
                  <a:cubicBezTo>
                    <a:pt x="4865" y="3036"/>
                    <a:pt x="5095" y="2760"/>
                    <a:pt x="5244" y="2438"/>
                  </a:cubicBezTo>
                  <a:lnTo>
                    <a:pt x="5244" y="2438"/>
                  </a:lnTo>
                  <a:cubicBezTo>
                    <a:pt x="5164" y="2610"/>
                    <a:pt x="4842" y="2771"/>
                    <a:pt x="4669" y="2840"/>
                  </a:cubicBezTo>
                  <a:cubicBezTo>
                    <a:pt x="4439" y="2921"/>
                    <a:pt x="4198" y="2978"/>
                    <a:pt x="3956" y="3001"/>
                  </a:cubicBezTo>
                  <a:cubicBezTo>
                    <a:pt x="3868" y="3012"/>
                    <a:pt x="3779" y="3017"/>
                    <a:pt x="3691" y="3017"/>
                  </a:cubicBezTo>
                  <a:cubicBezTo>
                    <a:pt x="3298" y="3017"/>
                    <a:pt x="2912" y="2915"/>
                    <a:pt x="2565" y="2737"/>
                  </a:cubicBezTo>
                  <a:cubicBezTo>
                    <a:pt x="2139" y="2484"/>
                    <a:pt x="1783" y="2139"/>
                    <a:pt x="1530" y="1725"/>
                  </a:cubicBezTo>
                  <a:cubicBezTo>
                    <a:pt x="1185" y="1173"/>
                    <a:pt x="1012" y="529"/>
                    <a:pt x="6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124"/>
            <p:cNvSpPr/>
            <p:nvPr/>
          </p:nvSpPr>
          <p:spPr>
            <a:xfrm>
              <a:off x="1566776" y="1156124"/>
              <a:ext cx="197390" cy="113068"/>
            </a:xfrm>
            <a:custGeom>
              <a:avLst/>
              <a:gdLst/>
              <a:ahLst/>
              <a:cxnLst/>
              <a:rect l="l" t="t" r="r" b="b"/>
              <a:pathLst>
                <a:path w="2163" h="1239" extrusionOk="0">
                  <a:moveTo>
                    <a:pt x="2163" y="0"/>
                  </a:moveTo>
                  <a:lnTo>
                    <a:pt x="2163" y="0"/>
                  </a:lnTo>
                  <a:cubicBezTo>
                    <a:pt x="1898" y="207"/>
                    <a:pt x="1611" y="391"/>
                    <a:pt x="1323" y="564"/>
                  </a:cubicBezTo>
                  <a:cubicBezTo>
                    <a:pt x="1151" y="679"/>
                    <a:pt x="955" y="759"/>
                    <a:pt x="748" y="805"/>
                  </a:cubicBezTo>
                  <a:cubicBezTo>
                    <a:pt x="690" y="818"/>
                    <a:pt x="631" y="824"/>
                    <a:pt x="571" y="824"/>
                  </a:cubicBezTo>
                  <a:cubicBezTo>
                    <a:pt x="465" y="824"/>
                    <a:pt x="357" y="804"/>
                    <a:pt x="254" y="759"/>
                  </a:cubicBezTo>
                  <a:cubicBezTo>
                    <a:pt x="185" y="920"/>
                    <a:pt x="104" y="1070"/>
                    <a:pt x="1" y="1208"/>
                  </a:cubicBezTo>
                  <a:cubicBezTo>
                    <a:pt x="97" y="1228"/>
                    <a:pt x="194" y="1238"/>
                    <a:pt x="292" y="1238"/>
                  </a:cubicBezTo>
                  <a:cubicBezTo>
                    <a:pt x="474" y="1238"/>
                    <a:pt x="656" y="1202"/>
                    <a:pt x="829" y="1127"/>
                  </a:cubicBezTo>
                  <a:cubicBezTo>
                    <a:pt x="1392" y="897"/>
                    <a:pt x="1783" y="449"/>
                    <a:pt x="2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124"/>
            <p:cNvSpPr/>
            <p:nvPr/>
          </p:nvSpPr>
          <p:spPr>
            <a:xfrm>
              <a:off x="469130" y="911006"/>
              <a:ext cx="215276" cy="80489"/>
            </a:xfrm>
            <a:custGeom>
              <a:avLst/>
              <a:gdLst/>
              <a:ahLst/>
              <a:cxnLst/>
              <a:rect l="l" t="t" r="r" b="b"/>
              <a:pathLst>
                <a:path w="2359" h="882" extrusionOk="0">
                  <a:moveTo>
                    <a:pt x="1969" y="1"/>
                  </a:moveTo>
                  <a:cubicBezTo>
                    <a:pt x="1632" y="1"/>
                    <a:pt x="1162" y="221"/>
                    <a:pt x="990" y="318"/>
                  </a:cubicBezTo>
                  <a:cubicBezTo>
                    <a:pt x="656" y="502"/>
                    <a:pt x="346" y="720"/>
                    <a:pt x="1" y="881"/>
                  </a:cubicBezTo>
                  <a:cubicBezTo>
                    <a:pt x="288" y="847"/>
                    <a:pt x="587" y="824"/>
                    <a:pt x="886" y="812"/>
                  </a:cubicBezTo>
                  <a:cubicBezTo>
                    <a:pt x="1041" y="824"/>
                    <a:pt x="1197" y="829"/>
                    <a:pt x="1352" y="829"/>
                  </a:cubicBezTo>
                  <a:cubicBezTo>
                    <a:pt x="1507" y="829"/>
                    <a:pt x="1662" y="824"/>
                    <a:pt x="1818" y="812"/>
                  </a:cubicBezTo>
                  <a:cubicBezTo>
                    <a:pt x="1933" y="789"/>
                    <a:pt x="2048" y="755"/>
                    <a:pt x="2151" y="686"/>
                  </a:cubicBezTo>
                  <a:cubicBezTo>
                    <a:pt x="2255" y="628"/>
                    <a:pt x="2324" y="525"/>
                    <a:pt x="2335" y="398"/>
                  </a:cubicBezTo>
                  <a:cubicBezTo>
                    <a:pt x="2358" y="99"/>
                    <a:pt x="2193" y="1"/>
                    <a:pt x="19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124"/>
            <p:cNvSpPr/>
            <p:nvPr/>
          </p:nvSpPr>
          <p:spPr>
            <a:xfrm>
              <a:off x="1229944" y="729678"/>
              <a:ext cx="195291" cy="81675"/>
            </a:xfrm>
            <a:custGeom>
              <a:avLst/>
              <a:gdLst/>
              <a:ahLst/>
              <a:cxnLst/>
              <a:rect l="l" t="t" r="r" b="b"/>
              <a:pathLst>
                <a:path w="2140" h="895" extrusionOk="0">
                  <a:moveTo>
                    <a:pt x="711" y="1"/>
                  </a:moveTo>
                  <a:cubicBezTo>
                    <a:pt x="597" y="1"/>
                    <a:pt x="483" y="16"/>
                    <a:pt x="369" y="51"/>
                  </a:cubicBezTo>
                  <a:cubicBezTo>
                    <a:pt x="219" y="108"/>
                    <a:pt x="104" y="212"/>
                    <a:pt x="58" y="361"/>
                  </a:cubicBezTo>
                  <a:cubicBezTo>
                    <a:pt x="1" y="511"/>
                    <a:pt x="58" y="672"/>
                    <a:pt x="185" y="764"/>
                  </a:cubicBezTo>
                  <a:cubicBezTo>
                    <a:pt x="242" y="798"/>
                    <a:pt x="300" y="810"/>
                    <a:pt x="369" y="821"/>
                  </a:cubicBezTo>
                  <a:cubicBezTo>
                    <a:pt x="587" y="821"/>
                    <a:pt x="805" y="810"/>
                    <a:pt x="1024" y="775"/>
                  </a:cubicBezTo>
                  <a:cubicBezTo>
                    <a:pt x="1057" y="774"/>
                    <a:pt x="1090" y="773"/>
                    <a:pt x="1124" y="773"/>
                  </a:cubicBezTo>
                  <a:cubicBezTo>
                    <a:pt x="1357" y="773"/>
                    <a:pt x="1596" y="808"/>
                    <a:pt x="1817" y="879"/>
                  </a:cubicBezTo>
                  <a:cubicBezTo>
                    <a:pt x="1867" y="889"/>
                    <a:pt x="1911" y="895"/>
                    <a:pt x="1949" y="895"/>
                  </a:cubicBezTo>
                  <a:cubicBezTo>
                    <a:pt x="2081" y="895"/>
                    <a:pt x="2139" y="827"/>
                    <a:pt x="2059" y="649"/>
                  </a:cubicBezTo>
                  <a:cubicBezTo>
                    <a:pt x="1886" y="235"/>
                    <a:pt x="1208" y="39"/>
                    <a:pt x="817" y="5"/>
                  </a:cubicBezTo>
                  <a:cubicBezTo>
                    <a:pt x="782" y="2"/>
                    <a:pt x="746" y="1"/>
                    <a:pt x="7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124"/>
            <p:cNvSpPr/>
            <p:nvPr/>
          </p:nvSpPr>
          <p:spPr>
            <a:xfrm>
              <a:off x="764074" y="727944"/>
              <a:ext cx="96915" cy="152126"/>
            </a:xfrm>
            <a:custGeom>
              <a:avLst/>
              <a:gdLst/>
              <a:ahLst/>
              <a:cxnLst/>
              <a:rect l="l" t="t" r="r" b="b"/>
              <a:pathLst>
                <a:path w="1062" h="1667" extrusionOk="0">
                  <a:moveTo>
                    <a:pt x="775" y="0"/>
                  </a:moveTo>
                  <a:cubicBezTo>
                    <a:pt x="748" y="0"/>
                    <a:pt x="720" y="4"/>
                    <a:pt x="690" y="12"/>
                  </a:cubicBezTo>
                  <a:cubicBezTo>
                    <a:pt x="425" y="116"/>
                    <a:pt x="218" y="323"/>
                    <a:pt x="126" y="587"/>
                  </a:cubicBezTo>
                  <a:cubicBezTo>
                    <a:pt x="57" y="737"/>
                    <a:pt x="23" y="898"/>
                    <a:pt x="12" y="1070"/>
                  </a:cubicBezTo>
                  <a:cubicBezTo>
                    <a:pt x="0" y="1185"/>
                    <a:pt x="23" y="1312"/>
                    <a:pt x="57" y="1427"/>
                  </a:cubicBezTo>
                  <a:cubicBezTo>
                    <a:pt x="103" y="1530"/>
                    <a:pt x="195" y="1622"/>
                    <a:pt x="322" y="1657"/>
                  </a:cubicBezTo>
                  <a:cubicBezTo>
                    <a:pt x="345" y="1664"/>
                    <a:pt x="368" y="1667"/>
                    <a:pt x="391" y="1667"/>
                  </a:cubicBezTo>
                  <a:cubicBezTo>
                    <a:pt x="484" y="1667"/>
                    <a:pt x="575" y="1613"/>
                    <a:pt x="621" y="1530"/>
                  </a:cubicBezTo>
                  <a:cubicBezTo>
                    <a:pt x="655" y="1450"/>
                    <a:pt x="667" y="1369"/>
                    <a:pt x="644" y="1277"/>
                  </a:cubicBezTo>
                  <a:cubicBezTo>
                    <a:pt x="621" y="1036"/>
                    <a:pt x="598" y="748"/>
                    <a:pt x="770" y="564"/>
                  </a:cubicBezTo>
                  <a:cubicBezTo>
                    <a:pt x="816" y="507"/>
                    <a:pt x="874" y="461"/>
                    <a:pt x="920" y="403"/>
                  </a:cubicBezTo>
                  <a:cubicBezTo>
                    <a:pt x="1062" y="211"/>
                    <a:pt x="971" y="0"/>
                    <a:pt x="7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124"/>
            <p:cNvSpPr/>
            <p:nvPr/>
          </p:nvSpPr>
          <p:spPr>
            <a:xfrm>
              <a:off x="1607659" y="933273"/>
              <a:ext cx="152309" cy="109600"/>
            </a:xfrm>
            <a:custGeom>
              <a:avLst/>
              <a:gdLst/>
              <a:ahLst/>
              <a:cxnLst/>
              <a:rect l="l" t="t" r="r" b="b"/>
              <a:pathLst>
                <a:path w="1669" h="1201" extrusionOk="0">
                  <a:moveTo>
                    <a:pt x="312" y="0"/>
                  </a:moveTo>
                  <a:cubicBezTo>
                    <a:pt x="41" y="0"/>
                    <a:pt x="0" y="489"/>
                    <a:pt x="289" y="672"/>
                  </a:cubicBezTo>
                  <a:cubicBezTo>
                    <a:pt x="415" y="752"/>
                    <a:pt x="553" y="798"/>
                    <a:pt x="691" y="833"/>
                  </a:cubicBezTo>
                  <a:cubicBezTo>
                    <a:pt x="944" y="902"/>
                    <a:pt x="1186" y="1005"/>
                    <a:pt x="1416" y="1143"/>
                  </a:cubicBezTo>
                  <a:cubicBezTo>
                    <a:pt x="1450" y="1166"/>
                    <a:pt x="1485" y="1189"/>
                    <a:pt x="1519" y="1201"/>
                  </a:cubicBezTo>
                  <a:cubicBezTo>
                    <a:pt x="1565" y="1201"/>
                    <a:pt x="1611" y="1189"/>
                    <a:pt x="1634" y="1155"/>
                  </a:cubicBezTo>
                  <a:cubicBezTo>
                    <a:pt x="1669" y="1097"/>
                    <a:pt x="1611" y="1028"/>
                    <a:pt x="1554" y="982"/>
                  </a:cubicBezTo>
                  <a:cubicBezTo>
                    <a:pt x="1358" y="833"/>
                    <a:pt x="1174" y="683"/>
                    <a:pt x="990" y="522"/>
                  </a:cubicBezTo>
                  <a:cubicBezTo>
                    <a:pt x="829" y="350"/>
                    <a:pt x="668" y="200"/>
                    <a:pt x="496" y="62"/>
                  </a:cubicBezTo>
                  <a:cubicBezTo>
                    <a:pt x="426" y="19"/>
                    <a:pt x="365" y="0"/>
                    <a:pt x="3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35" name="Google Shape;5435;p124"/>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124">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124">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124">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Shape 5442"/>
        <p:cNvGrpSpPr/>
        <p:nvPr/>
      </p:nvGrpSpPr>
      <p:grpSpPr>
        <a:xfrm>
          <a:off x="0" y="0"/>
          <a:ext cx="0" cy="0"/>
          <a:chOff x="0" y="0"/>
          <a:chExt cx="0" cy="0"/>
        </a:xfrm>
      </p:grpSpPr>
      <p:sp>
        <p:nvSpPr>
          <p:cNvPr id="5443" name="Google Shape;5443;p125"/>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LUNISOLAR CALENDAR </a:t>
            </a:r>
            <a:endParaRPr/>
          </a:p>
        </p:txBody>
      </p:sp>
      <p:sp>
        <p:nvSpPr>
          <p:cNvPr id="5444" name="Google Shape;5444;p125"/>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125">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125">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125">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aphicFrame>
        <p:nvGraphicFramePr>
          <p:cNvPr id="5448" name="Google Shape;5448;p125"/>
          <p:cNvGraphicFramePr/>
          <p:nvPr/>
        </p:nvGraphicFramePr>
        <p:xfrm>
          <a:off x="726725" y="1290567"/>
          <a:ext cx="3000000" cy="3000000"/>
        </p:xfrm>
        <a:graphic>
          <a:graphicData uri="http://schemas.openxmlformats.org/drawingml/2006/table">
            <a:tbl>
              <a:tblPr>
                <a:noFill/>
                <a:tableStyleId>{A723CB59-3C9B-4BF9-BC16-295750FB7A14}</a:tableStyleId>
              </a:tblPr>
              <a:tblGrid>
                <a:gridCol w="982300">
                  <a:extLst>
                    <a:ext uri="{9D8B030D-6E8A-4147-A177-3AD203B41FA5}">
                      <a16:colId xmlns:a16="http://schemas.microsoft.com/office/drawing/2014/main" val="20000"/>
                    </a:ext>
                  </a:extLst>
                </a:gridCol>
                <a:gridCol w="2091300">
                  <a:extLst>
                    <a:ext uri="{9D8B030D-6E8A-4147-A177-3AD203B41FA5}">
                      <a16:colId xmlns:a16="http://schemas.microsoft.com/office/drawing/2014/main" val="20001"/>
                    </a:ext>
                  </a:extLst>
                </a:gridCol>
                <a:gridCol w="2265150">
                  <a:extLst>
                    <a:ext uri="{9D8B030D-6E8A-4147-A177-3AD203B41FA5}">
                      <a16:colId xmlns:a16="http://schemas.microsoft.com/office/drawing/2014/main" val="20002"/>
                    </a:ext>
                  </a:extLst>
                </a:gridCol>
                <a:gridCol w="2351800">
                  <a:extLst>
                    <a:ext uri="{9D8B030D-6E8A-4147-A177-3AD203B41FA5}">
                      <a16:colId xmlns:a16="http://schemas.microsoft.com/office/drawing/2014/main" val="20003"/>
                    </a:ext>
                  </a:extLst>
                </a:gridCol>
              </a:tblGrid>
              <a:tr h="577575">
                <a:tc>
                  <a:txBody>
                    <a:bodyPr/>
                    <a:lstStyle/>
                    <a:p>
                      <a:pPr marL="0" lvl="0" indent="0" algn="ctr" rtl="0">
                        <a:spcBef>
                          <a:spcPts val="0"/>
                        </a:spcBef>
                        <a:spcAft>
                          <a:spcPts val="0"/>
                        </a:spcAft>
                        <a:buNone/>
                      </a:pPr>
                      <a:endParaRPr sz="2800">
                        <a:solidFill>
                          <a:schemeClr val="dk2"/>
                        </a:solidFill>
                        <a:latin typeface="Abril Fatface"/>
                        <a:ea typeface="Abril Fatface"/>
                        <a:cs typeface="Abril Fatface"/>
                        <a:sym typeface="Abril Fatface"/>
                      </a:endParaRPr>
                    </a:p>
                  </a:txBody>
                  <a:tcPr marL="91425" marR="91425" marT="91425" marB="91425" anchor="ctr">
                    <a:lnL w="19050" cap="flat" cmpd="sng">
                      <a:solidFill>
                        <a:schemeClr val="dk1">
                          <a:alpha val="0"/>
                        </a:schemeClr>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alpha val="0"/>
                        </a:schemeClr>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2800">
                          <a:solidFill>
                            <a:schemeClr val="dk1"/>
                          </a:solidFill>
                          <a:latin typeface="Abril Fatface"/>
                          <a:ea typeface="Abril Fatface"/>
                          <a:cs typeface="Abril Fatface"/>
                          <a:sym typeface="Abril Fatface"/>
                        </a:rPr>
                        <a:t>YEAR</a:t>
                      </a:r>
                      <a:endParaRPr b="1">
                        <a:solidFill>
                          <a:schemeClr val="dk1"/>
                        </a:solidFill>
                        <a:latin typeface="Ubuntu"/>
                        <a:ea typeface="Ubuntu"/>
                        <a:cs typeface="Ubuntu"/>
                        <a:sym typeface="Ubuntu"/>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2800">
                          <a:solidFill>
                            <a:schemeClr val="dk1"/>
                          </a:solidFill>
                          <a:latin typeface="Abril Fatface"/>
                          <a:ea typeface="Abril Fatface"/>
                          <a:cs typeface="Abril Fatface"/>
                          <a:sym typeface="Abril Fatface"/>
                        </a:rPr>
                        <a:t>DATE</a:t>
                      </a:r>
                      <a:endParaRPr sz="2800">
                        <a:solidFill>
                          <a:schemeClr val="dk1"/>
                        </a:solidFill>
                        <a:latin typeface="Abril Fatface"/>
                        <a:ea typeface="Abril Fatface"/>
                        <a:cs typeface="Abril Fatface"/>
                        <a:sym typeface="Abril Fatface"/>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Clr>
                          <a:srgbClr val="434343"/>
                        </a:buClr>
                        <a:buSzPts val="1100"/>
                        <a:buFont typeface="Arial"/>
                        <a:buNone/>
                      </a:pPr>
                      <a:r>
                        <a:rPr lang="en" sz="2800">
                          <a:solidFill>
                            <a:schemeClr val="dk1"/>
                          </a:solidFill>
                          <a:latin typeface="Abril Fatface"/>
                          <a:ea typeface="Abril Fatface"/>
                          <a:cs typeface="Abril Fatface"/>
                          <a:sym typeface="Abril Fatface"/>
                        </a:rPr>
                        <a:t>DAY</a:t>
                      </a:r>
                      <a:endParaRPr sz="2800">
                        <a:solidFill>
                          <a:schemeClr val="dk1"/>
                        </a:solidFill>
                        <a:latin typeface="Abril Fatface"/>
                        <a:ea typeface="Abril Fatface"/>
                        <a:cs typeface="Abril Fatface"/>
                        <a:sym typeface="Abril Fatface"/>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extLst>
                  <a:ext uri="{0D108BD9-81ED-4DB2-BD59-A6C34878D82A}">
                    <a16:rowId xmlns:a16="http://schemas.microsoft.com/office/drawing/2014/main" val="10000"/>
                  </a:ext>
                </a:extLst>
              </a:tr>
              <a:tr h="646675">
                <a:tc>
                  <a:txBody>
                    <a:bodyPr/>
                    <a:lstStyle/>
                    <a:p>
                      <a:pPr marL="0" lvl="0" indent="0" algn="ctr" rtl="0">
                        <a:spcBef>
                          <a:spcPts val="0"/>
                        </a:spcBef>
                        <a:spcAft>
                          <a:spcPts val="0"/>
                        </a:spcAft>
                        <a:buNone/>
                      </a:pPr>
                      <a:endParaRPr sz="2500">
                        <a:solidFill>
                          <a:schemeClr val="dk1"/>
                        </a:solidFill>
                        <a:latin typeface="Abril Fatface"/>
                        <a:ea typeface="Abril Fatface"/>
                        <a:cs typeface="Abril Fatface"/>
                        <a:sym typeface="Abril Fatface"/>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2500">
                          <a:solidFill>
                            <a:schemeClr val="lt2"/>
                          </a:solidFill>
                          <a:latin typeface="Abril Fatface"/>
                          <a:ea typeface="Abril Fatface"/>
                          <a:cs typeface="Abril Fatface"/>
                          <a:sym typeface="Abril Fatface"/>
                        </a:rPr>
                        <a:t>2023</a:t>
                      </a:r>
                      <a:endParaRPr sz="2500">
                        <a:solidFill>
                          <a:schemeClr val="lt2"/>
                        </a:solidFill>
                        <a:latin typeface="Abril Fatface"/>
                        <a:ea typeface="Abril Fatface"/>
                        <a:cs typeface="Abril Fatface"/>
                        <a:sym typeface="Abril Fatface"/>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January 22</a:t>
                      </a:r>
                      <a:endParaRPr>
                        <a:solidFill>
                          <a:schemeClr val="dk1"/>
                        </a:solidFill>
                        <a:latin typeface="Roboto"/>
                        <a:ea typeface="Roboto"/>
                        <a:cs typeface="Roboto"/>
                        <a:sym typeface="Roboto"/>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Sunday</a:t>
                      </a:r>
                      <a:endParaRPr>
                        <a:solidFill>
                          <a:schemeClr val="dk1"/>
                        </a:solidFill>
                        <a:latin typeface="Roboto"/>
                        <a:ea typeface="Roboto"/>
                        <a:cs typeface="Roboto"/>
                        <a:sym typeface="Roboto"/>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646675">
                <a:tc>
                  <a:txBody>
                    <a:bodyPr/>
                    <a:lstStyle/>
                    <a:p>
                      <a:pPr marL="0" lvl="0" indent="0" algn="ctr" rtl="0">
                        <a:spcBef>
                          <a:spcPts val="0"/>
                        </a:spcBef>
                        <a:spcAft>
                          <a:spcPts val="0"/>
                        </a:spcAft>
                        <a:buNone/>
                      </a:pPr>
                      <a:endParaRPr sz="2500">
                        <a:solidFill>
                          <a:schemeClr val="dk1"/>
                        </a:solidFill>
                        <a:latin typeface="Abril Fatface"/>
                        <a:ea typeface="Abril Fatface"/>
                        <a:cs typeface="Abril Fatface"/>
                        <a:sym typeface="Abril Fatface"/>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2500">
                          <a:solidFill>
                            <a:schemeClr val="lt2"/>
                          </a:solidFill>
                          <a:latin typeface="Abril Fatface"/>
                          <a:ea typeface="Abril Fatface"/>
                          <a:cs typeface="Abril Fatface"/>
                          <a:sym typeface="Abril Fatface"/>
                        </a:rPr>
                        <a:t>2024</a:t>
                      </a:r>
                      <a:endParaRPr sz="2500">
                        <a:solidFill>
                          <a:schemeClr val="lt2"/>
                        </a:solidFill>
                        <a:latin typeface="Abril Fatface"/>
                        <a:ea typeface="Abril Fatface"/>
                        <a:cs typeface="Abril Fatface"/>
                        <a:sym typeface="Abril Fatface"/>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January 10</a:t>
                      </a:r>
                      <a:endParaRPr>
                        <a:solidFill>
                          <a:schemeClr val="dk1"/>
                        </a:solidFill>
                        <a:latin typeface="Roboto"/>
                        <a:ea typeface="Roboto"/>
                        <a:cs typeface="Roboto"/>
                        <a:sym typeface="Roboto"/>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Sunday</a:t>
                      </a:r>
                      <a:endParaRPr>
                        <a:solidFill>
                          <a:schemeClr val="dk1"/>
                        </a:solidFill>
                        <a:latin typeface="Roboto"/>
                        <a:ea typeface="Roboto"/>
                        <a:cs typeface="Roboto"/>
                        <a:sym typeface="Roboto"/>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646675">
                <a:tc>
                  <a:txBody>
                    <a:bodyPr/>
                    <a:lstStyle/>
                    <a:p>
                      <a:pPr marL="0" lvl="0" indent="0" algn="ctr" rtl="0">
                        <a:spcBef>
                          <a:spcPts val="0"/>
                        </a:spcBef>
                        <a:spcAft>
                          <a:spcPts val="0"/>
                        </a:spcAft>
                        <a:buNone/>
                      </a:pPr>
                      <a:endParaRPr sz="2500">
                        <a:solidFill>
                          <a:schemeClr val="dk1"/>
                        </a:solidFill>
                        <a:latin typeface="Abril Fatface"/>
                        <a:ea typeface="Abril Fatface"/>
                        <a:cs typeface="Abril Fatface"/>
                        <a:sym typeface="Abril Fatface"/>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2500">
                          <a:solidFill>
                            <a:schemeClr val="lt2"/>
                          </a:solidFill>
                          <a:latin typeface="Abril Fatface"/>
                          <a:ea typeface="Abril Fatface"/>
                          <a:cs typeface="Abril Fatface"/>
                          <a:sym typeface="Abril Fatface"/>
                        </a:rPr>
                        <a:t>2025</a:t>
                      </a:r>
                      <a:endParaRPr sz="2500">
                        <a:solidFill>
                          <a:schemeClr val="lt2"/>
                        </a:solidFill>
                        <a:latin typeface="Abril Fatface"/>
                        <a:ea typeface="Abril Fatface"/>
                        <a:cs typeface="Abril Fatface"/>
                        <a:sym typeface="Abril Fatface"/>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January 29</a:t>
                      </a:r>
                      <a:endParaRPr>
                        <a:solidFill>
                          <a:schemeClr val="dk1"/>
                        </a:solidFill>
                        <a:latin typeface="Roboto"/>
                        <a:ea typeface="Roboto"/>
                        <a:cs typeface="Roboto"/>
                        <a:sym typeface="Roboto"/>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Wednesday</a:t>
                      </a:r>
                      <a:endParaRPr>
                        <a:solidFill>
                          <a:schemeClr val="dk1"/>
                        </a:solidFill>
                        <a:latin typeface="Roboto"/>
                        <a:ea typeface="Roboto"/>
                        <a:cs typeface="Roboto"/>
                        <a:sym typeface="Roboto"/>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3"/>
                  </a:ext>
                </a:extLst>
              </a:tr>
              <a:tr h="646675">
                <a:tc>
                  <a:txBody>
                    <a:bodyPr/>
                    <a:lstStyle/>
                    <a:p>
                      <a:pPr marL="0" lvl="0" indent="0" algn="ctr" rtl="0">
                        <a:spcBef>
                          <a:spcPts val="0"/>
                        </a:spcBef>
                        <a:spcAft>
                          <a:spcPts val="0"/>
                        </a:spcAft>
                        <a:buNone/>
                      </a:pPr>
                      <a:endParaRPr sz="2500">
                        <a:solidFill>
                          <a:schemeClr val="dk1"/>
                        </a:solidFill>
                        <a:latin typeface="Abril Fatface"/>
                        <a:ea typeface="Abril Fatface"/>
                        <a:cs typeface="Abril Fatface"/>
                        <a:sym typeface="Abril Fatface"/>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sz="2500">
                          <a:solidFill>
                            <a:schemeClr val="lt2"/>
                          </a:solidFill>
                          <a:latin typeface="Abril Fatface"/>
                          <a:ea typeface="Abril Fatface"/>
                          <a:cs typeface="Abril Fatface"/>
                          <a:sym typeface="Abril Fatface"/>
                        </a:rPr>
                        <a:t>2026</a:t>
                      </a:r>
                      <a:endParaRPr sz="2500">
                        <a:solidFill>
                          <a:schemeClr val="lt2"/>
                        </a:solidFill>
                        <a:latin typeface="Abril Fatface"/>
                        <a:ea typeface="Abril Fatface"/>
                        <a:cs typeface="Abril Fatface"/>
                        <a:sym typeface="Abril Fatface"/>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dk2"/>
                    </a:solidFill>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February 17</a:t>
                      </a:r>
                      <a:endParaRPr>
                        <a:solidFill>
                          <a:schemeClr val="dk1"/>
                        </a:solidFill>
                        <a:latin typeface="Roboto"/>
                        <a:ea typeface="Roboto"/>
                        <a:cs typeface="Roboto"/>
                        <a:sym typeface="Roboto"/>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a:solidFill>
                            <a:schemeClr val="dk1"/>
                          </a:solidFill>
                          <a:latin typeface="Roboto"/>
                          <a:ea typeface="Roboto"/>
                          <a:cs typeface="Roboto"/>
                          <a:sym typeface="Roboto"/>
                        </a:rPr>
                        <a:t>Tuesday</a:t>
                      </a:r>
                      <a:endParaRPr>
                        <a:solidFill>
                          <a:schemeClr val="dk1"/>
                        </a:solidFill>
                        <a:latin typeface="Roboto"/>
                        <a:ea typeface="Roboto"/>
                        <a:cs typeface="Roboto"/>
                        <a:sym typeface="Roboto"/>
                      </a:endParaRPr>
                    </a:p>
                  </a:txBody>
                  <a:tcPr marL="91425" marR="91425" marT="91425" marB="91425" anchor="ctr">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4"/>
                  </a:ext>
                </a:extLst>
              </a:tr>
            </a:tbl>
          </a:graphicData>
        </a:graphic>
      </p:graphicFrame>
      <p:grpSp>
        <p:nvGrpSpPr>
          <p:cNvPr id="5449" name="Google Shape;5449;p125"/>
          <p:cNvGrpSpPr/>
          <p:nvPr/>
        </p:nvGrpSpPr>
        <p:grpSpPr>
          <a:xfrm>
            <a:off x="999554" y="2020015"/>
            <a:ext cx="437017" cy="410708"/>
            <a:chOff x="5027525" y="2846225"/>
            <a:chExt cx="372500" cy="350075"/>
          </a:xfrm>
        </p:grpSpPr>
        <p:sp>
          <p:nvSpPr>
            <p:cNvPr id="5450" name="Google Shape;5450;p125"/>
            <p:cNvSpPr/>
            <p:nvPr/>
          </p:nvSpPr>
          <p:spPr>
            <a:xfrm>
              <a:off x="5027525" y="2846225"/>
              <a:ext cx="372500" cy="350075"/>
            </a:xfrm>
            <a:custGeom>
              <a:avLst/>
              <a:gdLst/>
              <a:ahLst/>
              <a:cxnLst/>
              <a:rect l="l" t="t" r="r" b="b"/>
              <a:pathLst>
                <a:path w="14900" h="14003" extrusionOk="0">
                  <a:moveTo>
                    <a:pt x="1131" y="428"/>
                  </a:moveTo>
                  <a:cubicBezTo>
                    <a:pt x="1149" y="428"/>
                    <a:pt x="1164" y="435"/>
                    <a:pt x="1178" y="442"/>
                  </a:cubicBezTo>
                  <a:cubicBezTo>
                    <a:pt x="1357" y="496"/>
                    <a:pt x="1678" y="977"/>
                    <a:pt x="1838" y="2012"/>
                  </a:cubicBezTo>
                  <a:cubicBezTo>
                    <a:pt x="1910" y="2512"/>
                    <a:pt x="1910" y="3029"/>
                    <a:pt x="1874" y="3529"/>
                  </a:cubicBezTo>
                  <a:cubicBezTo>
                    <a:pt x="1464" y="3796"/>
                    <a:pt x="1142" y="4189"/>
                    <a:pt x="946" y="4635"/>
                  </a:cubicBezTo>
                  <a:cubicBezTo>
                    <a:pt x="821" y="4385"/>
                    <a:pt x="696" y="3993"/>
                    <a:pt x="607" y="3440"/>
                  </a:cubicBezTo>
                  <a:cubicBezTo>
                    <a:pt x="518" y="2815"/>
                    <a:pt x="518" y="2155"/>
                    <a:pt x="607" y="1584"/>
                  </a:cubicBezTo>
                  <a:cubicBezTo>
                    <a:pt x="679" y="1067"/>
                    <a:pt x="839" y="656"/>
                    <a:pt x="1018" y="496"/>
                  </a:cubicBezTo>
                  <a:cubicBezTo>
                    <a:pt x="1070" y="443"/>
                    <a:pt x="1104" y="428"/>
                    <a:pt x="1131" y="428"/>
                  </a:cubicBezTo>
                  <a:close/>
                  <a:moveTo>
                    <a:pt x="3266" y="3529"/>
                  </a:moveTo>
                  <a:cubicBezTo>
                    <a:pt x="4390" y="3529"/>
                    <a:pt x="5318" y="4457"/>
                    <a:pt x="5318" y="5599"/>
                  </a:cubicBezTo>
                  <a:lnTo>
                    <a:pt x="5318" y="7008"/>
                  </a:lnTo>
                  <a:lnTo>
                    <a:pt x="5318" y="7026"/>
                  </a:lnTo>
                  <a:lnTo>
                    <a:pt x="5318" y="7044"/>
                  </a:lnTo>
                  <a:cubicBezTo>
                    <a:pt x="5318" y="8186"/>
                    <a:pt x="4390" y="9114"/>
                    <a:pt x="3266" y="9114"/>
                  </a:cubicBezTo>
                  <a:cubicBezTo>
                    <a:pt x="2124" y="9114"/>
                    <a:pt x="1196" y="8186"/>
                    <a:pt x="1196" y="7044"/>
                  </a:cubicBezTo>
                  <a:lnTo>
                    <a:pt x="1196" y="5599"/>
                  </a:lnTo>
                  <a:cubicBezTo>
                    <a:pt x="1196" y="4457"/>
                    <a:pt x="2124" y="3529"/>
                    <a:pt x="3266" y="3529"/>
                  </a:cubicBezTo>
                  <a:close/>
                  <a:moveTo>
                    <a:pt x="5282" y="8507"/>
                  </a:moveTo>
                  <a:lnTo>
                    <a:pt x="5282" y="8507"/>
                  </a:lnTo>
                  <a:cubicBezTo>
                    <a:pt x="4996" y="9292"/>
                    <a:pt x="4318" y="9845"/>
                    <a:pt x="3533" y="9845"/>
                  </a:cubicBezTo>
                  <a:cubicBezTo>
                    <a:pt x="3087" y="9845"/>
                    <a:pt x="2659" y="9667"/>
                    <a:pt x="2338" y="9363"/>
                  </a:cubicBezTo>
                  <a:lnTo>
                    <a:pt x="2338" y="9363"/>
                  </a:lnTo>
                  <a:cubicBezTo>
                    <a:pt x="2623" y="9488"/>
                    <a:pt x="2927" y="9542"/>
                    <a:pt x="3266" y="9542"/>
                  </a:cubicBezTo>
                  <a:cubicBezTo>
                    <a:pt x="4086" y="9542"/>
                    <a:pt x="4836" y="9131"/>
                    <a:pt x="5282" y="8507"/>
                  </a:cubicBezTo>
                  <a:close/>
                  <a:moveTo>
                    <a:pt x="6674" y="7187"/>
                  </a:moveTo>
                  <a:cubicBezTo>
                    <a:pt x="6888" y="7347"/>
                    <a:pt x="7102" y="7472"/>
                    <a:pt x="7334" y="7597"/>
                  </a:cubicBezTo>
                  <a:cubicBezTo>
                    <a:pt x="8048" y="7954"/>
                    <a:pt x="8601" y="8007"/>
                    <a:pt x="9314" y="8007"/>
                  </a:cubicBezTo>
                  <a:cubicBezTo>
                    <a:pt x="11045" y="8007"/>
                    <a:pt x="12294" y="9435"/>
                    <a:pt x="12294" y="10969"/>
                  </a:cubicBezTo>
                  <a:lnTo>
                    <a:pt x="12294" y="11165"/>
                  </a:lnTo>
                  <a:cubicBezTo>
                    <a:pt x="12080" y="11041"/>
                    <a:pt x="11848" y="10969"/>
                    <a:pt x="11598" y="10969"/>
                  </a:cubicBezTo>
                  <a:lnTo>
                    <a:pt x="11313" y="10969"/>
                  </a:lnTo>
                  <a:cubicBezTo>
                    <a:pt x="11027" y="10969"/>
                    <a:pt x="10813" y="11201"/>
                    <a:pt x="10813" y="11487"/>
                  </a:cubicBezTo>
                  <a:lnTo>
                    <a:pt x="10813" y="12183"/>
                  </a:lnTo>
                  <a:lnTo>
                    <a:pt x="7619" y="12183"/>
                  </a:lnTo>
                  <a:cubicBezTo>
                    <a:pt x="7548" y="11505"/>
                    <a:pt x="6959" y="10969"/>
                    <a:pt x="6245" y="10969"/>
                  </a:cubicBezTo>
                  <a:lnTo>
                    <a:pt x="5960" y="10969"/>
                  </a:lnTo>
                  <a:cubicBezTo>
                    <a:pt x="5674" y="10969"/>
                    <a:pt x="5460" y="11201"/>
                    <a:pt x="5460" y="11487"/>
                  </a:cubicBezTo>
                  <a:lnTo>
                    <a:pt x="5460" y="12183"/>
                  </a:lnTo>
                  <a:lnTo>
                    <a:pt x="4086" y="12183"/>
                  </a:lnTo>
                  <a:cubicBezTo>
                    <a:pt x="3890" y="12183"/>
                    <a:pt x="3712" y="12165"/>
                    <a:pt x="3533" y="12093"/>
                  </a:cubicBezTo>
                  <a:cubicBezTo>
                    <a:pt x="2962" y="11915"/>
                    <a:pt x="2516" y="11433"/>
                    <a:pt x="2374" y="10862"/>
                  </a:cubicBezTo>
                  <a:lnTo>
                    <a:pt x="2374" y="10862"/>
                  </a:lnTo>
                  <a:cubicBezTo>
                    <a:pt x="2463" y="10898"/>
                    <a:pt x="2552" y="10934"/>
                    <a:pt x="2641" y="10969"/>
                  </a:cubicBezTo>
                  <a:lnTo>
                    <a:pt x="2641" y="11290"/>
                  </a:lnTo>
                  <a:cubicBezTo>
                    <a:pt x="2641" y="11415"/>
                    <a:pt x="2748" y="11505"/>
                    <a:pt x="2855" y="11505"/>
                  </a:cubicBezTo>
                  <a:cubicBezTo>
                    <a:pt x="2980" y="11505"/>
                    <a:pt x="3087" y="11415"/>
                    <a:pt x="3087" y="11290"/>
                  </a:cubicBezTo>
                  <a:lnTo>
                    <a:pt x="3087" y="11058"/>
                  </a:lnTo>
                  <a:cubicBezTo>
                    <a:pt x="3159" y="11076"/>
                    <a:pt x="3230" y="11076"/>
                    <a:pt x="3319" y="11076"/>
                  </a:cubicBezTo>
                  <a:lnTo>
                    <a:pt x="3319" y="11487"/>
                  </a:lnTo>
                  <a:cubicBezTo>
                    <a:pt x="3319" y="11594"/>
                    <a:pt x="3408" y="11701"/>
                    <a:pt x="3533" y="11701"/>
                  </a:cubicBezTo>
                  <a:cubicBezTo>
                    <a:pt x="3640" y="11701"/>
                    <a:pt x="3747" y="11594"/>
                    <a:pt x="3747" y="11487"/>
                  </a:cubicBezTo>
                  <a:lnTo>
                    <a:pt x="3747" y="11076"/>
                  </a:lnTo>
                  <a:cubicBezTo>
                    <a:pt x="3837" y="11076"/>
                    <a:pt x="3926" y="11076"/>
                    <a:pt x="3997" y="11058"/>
                  </a:cubicBezTo>
                  <a:lnTo>
                    <a:pt x="3997" y="11290"/>
                  </a:lnTo>
                  <a:cubicBezTo>
                    <a:pt x="3997" y="11415"/>
                    <a:pt x="4104" y="11505"/>
                    <a:pt x="4211" y="11505"/>
                  </a:cubicBezTo>
                  <a:cubicBezTo>
                    <a:pt x="4336" y="11505"/>
                    <a:pt x="4443" y="11415"/>
                    <a:pt x="4443" y="11290"/>
                  </a:cubicBezTo>
                  <a:lnTo>
                    <a:pt x="4443" y="10951"/>
                  </a:lnTo>
                  <a:cubicBezTo>
                    <a:pt x="5764" y="10541"/>
                    <a:pt x="6727" y="9238"/>
                    <a:pt x="6727" y="7722"/>
                  </a:cubicBezTo>
                  <a:cubicBezTo>
                    <a:pt x="6727" y="7543"/>
                    <a:pt x="6709" y="7365"/>
                    <a:pt x="6674" y="7187"/>
                  </a:cubicBezTo>
                  <a:close/>
                  <a:moveTo>
                    <a:pt x="2659" y="12629"/>
                  </a:moveTo>
                  <a:cubicBezTo>
                    <a:pt x="2409" y="12878"/>
                    <a:pt x="2284" y="13217"/>
                    <a:pt x="2284" y="13556"/>
                  </a:cubicBezTo>
                  <a:cubicBezTo>
                    <a:pt x="2284" y="13574"/>
                    <a:pt x="2284" y="13574"/>
                    <a:pt x="2284" y="13574"/>
                  </a:cubicBezTo>
                  <a:lnTo>
                    <a:pt x="554" y="13574"/>
                  </a:lnTo>
                  <a:cubicBezTo>
                    <a:pt x="536" y="13574"/>
                    <a:pt x="536" y="13574"/>
                    <a:pt x="536" y="13556"/>
                  </a:cubicBezTo>
                  <a:cubicBezTo>
                    <a:pt x="536" y="13307"/>
                    <a:pt x="643" y="13075"/>
                    <a:pt x="821" y="12896"/>
                  </a:cubicBezTo>
                  <a:cubicBezTo>
                    <a:pt x="1000" y="12718"/>
                    <a:pt x="1232" y="12629"/>
                    <a:pt x="1481" y="12629"/>
                  </a:cubicBezTo>
                  <a:close/>
                  <a:moveTo>
                    <a:pt x="6245" y="11415"/>
                  </a:moveTo>
                  <a:cubicBezTo>
                    <a:pt x="6763" y="11415"/>
                    <a:pt x="7191" y="11826"/>
                    <a:pt x="7191" y="12343"/>
                  </a:cubicBezTo>
                  <a:lnTo>
                    <a:pt x="7191" y="13217"/>
                  </a:lnTo>
                  <a:cubicBezTo>
                    <a:pt x="7191" y="13414"/>
                    <a:pt x="7031" y="13574"/>
                    <a:pt x="6834" y="13574"/>
                  </a:cubicBezTo>
                  <a:lnTo>
                    <a:pt x="2713" y="13574"/>
                  </a:lnTo>
                  <a:cubicBezTo>
                    <a:pt x="2713" y="13574"/>
                    <a:pt x="2713" y="13574"/>
                    <a:pt x="2713" y="13556"/>
                  </a:cubicBezTo>
                  <a:cubicBezTo>
                    <a:pt x="2713" y="13307"/>
                    <a:pt x="2820" y="13075"/>
                    <a:pt x="2998" y="12896"/>
                  </a:cubicBezTo>
                  <a:cubicBezTo>
                    <a:pt x="3177" y="12718"/>
                    <a:pt x="3408" y="12629"/>
                    <a:pt x="3658" y="12629"/>
                  </a:cubicBezTo>
                  <a:lnTo>
                    <a:pt x="5460" y="12629"/>
                  </a:lnTo>
                  <a:cubicBezTo>
                    <a:pt x="5692" y="12629"/>
                    <a:pt x="5889" y="12432"/>
                    <a:pt x="5889" y="12200"/>
                  </a:cubicBezTo>
                  <a:lnTo>
                    <a:pt x="5889" y="11487"/>
                  </a:lnTo>
                  <a:cubicBezTo>
                    <a:pt x="5889" y="11451"/>
                    <a:pt x="5924" y="11415"/>
                    <a:pt x="5960" y="11415"/>
                  </a:cubicBezTo>
                  <a:close/>
                  <a:moveTo>
                    <a:pt x="11598" y="11415"/>
                  </a:moveTo>
                  <a:cubicBezTo>
                    <a:pt x="12116" y="11415"/>
                    <a:pt x="12544" y="11826"/>
                    <a:pt x="12544" y="12343"/>
                  </a:cubicBezTo>
                  <a:lnTo>
                    <a:pt x="12544" y="13217"/>
                  </a:lnTo>
                  <a:cubicBezTo>
                    <a:pt x="12544" y="13414"/>
                    <a:pt x="12383" y="13574"/>
                    <a:pt x="12187" y="13574"/>
                  </a:cubicBezTo>
                  <a:lnTo>
                    <a:pt x="8065" y="13574"/>
                  </a:lnTo>
                  <a:cubicBezTo>
                    <a:pt x="8065" y="13574"/>
                    <a:pt x="8065" y="13574"/>
                    <a:pt x="8065" y="13556"/>
                  </a:cubicBezTo>
                  <a:cubicBezTo>
                    <a:pt x="8065" y="13307"/>
                    <a:pt x="8172" y="13075"/>
                    <a:pt x="8351" y="12896"/>
                  </a:cubicBezTo>
                  <a:cubicBezTo>
                    <a:pt x="8529" y="12718"/>
                    <a:pt x="8761" y="12629"/>
                    <a:pt x="9011" y="12629"/>
                  </a:cubicBezTo>
                  <a:lnTo>
                    <a:pt x="10813" y="12629"/>
                  </a:lnTo>
                  <a:cubicBezTo>
                    <a:pt x="11045" y="12629"/>
                    <a:pt x="11241" y="12432"/>
                    <a:pt x="11241" y="12200"/>
                  </a:cubicBezTo>
                  <a:lnTo>
                    <a:pt x="11241" y="11487"/>
                  </a:lnTo>
                  <a:cubicBezTo>
                    <a:pt x="11241" y="11451"/>
                    <a:pt x="11277" y="11415"/>
                    <a:pt x="11313" y="11415"/>
                  </a:cubicBezTo>
                  <a:close/>
                  <a:moveTo>
                    <a:pt x="1138" y="1"/>
                  </a:moveTo>
                  <a:cubicBezTo>
                    <a:pt x="994" y="1"/>
                    <a:pt x="858" y="61"/>
                    <a:pt x="732" y="174"/>
                  </a:cubicBezTo>
                  <a:cubicBezTo>
                    <a:pt x="161" y="674"/>
                    <a:pt x="1" y="2262"/>
                    <a:pt x="179" y="3493"/>
                  </a:cubicBezTo>
                  <a:cubicBezTo>
                    <a:pt x="286" y="4260"/>
                    <a:pt x="518" y="4867"/>
                    <a:pt x="786" y="5188"/>
                  </a:cubicBezTo>
                  <a:cubicBezTo>
                    <a:pt x="768" y="5331"/>
                    <a:pt x="768" y="5456"/>
                    <a:pt x="768" y="5599"/>
                  </a:cubicBezTo>
                  <a:lnTo>
                    <a:pt x="768" y="6027"/>
                  </a:lnTo>
                  <a:cubicBezTo>
                    <a:pt x="482" y="6544"/>
                    <a:pt x="340" y="7133"/>
                    <a:pt x="340" y="7722"/>
                  </a:cubicBezTo>
                  <a:cubicBezTo>
                    <a:pt x="340" y="8204"/>
                    <a:pt x="429" y="8668"/>
                    <a:pt x="625" y="9114"/>
                  </a:cubicBezTo>
                  <a:cubicBezTo>
                    <a:pt x="651" y="9192"/>
                    <a:pt x="725" y="9242"/>
                    <a:pt x="812" y="9242"/>
                  </a:cubicBezTo>
                  <a:cubicBezTo>
                    <a:pt x="844" y="9242"/>
                    <a:pt x="877" y="9235"/>
                    <a:pt x="910" y="9221"/>
                  </a:cubicBezTo>
                  <a:cubicBezTo>
                    <a:pt x="1018" y="9185"/>
                    <a:pt x="1071" y="9042"/>
                    <a:pt x="1018" y="8935"/>
                  </a:cubicBezTo>
                  <a:cubicBezTo>
                    <a:pt x="857" y="8560"/>
                    <a:pt x="768" y="8150"/>
                    <a:pt x="768" y="7722"/>
                  </a:cubicBezTo>
                  <a:cubicBezTo>
                    <a:pt x="768" y="7615"/>
                    <a:pt x="768" y="7508"/>
                    <a:pt x="786" y="7401"/>
                  </a:cubicBezTo>
                  <a:cubicBezTo>
                    <a:pt x="857" y="7882"/>
                    <a:pt x="1071" y="8329"/>
                    <a:pt x="1374" y="8685"/>
                  </a:cubicBezTo>
                  <a:cubicBezTo>
                    <a:pt x="1553" y="9149"/>
                    <a:pt x="1820" y="9524"/>
                    <a:pt x="2195" y="9809"/>
                  </a:cubicBezTo>
                  <a:cubicBezTo>
                    <a:pt x="2588" y="10113"/>
                    <a:pt x="3052" y="10273"/>
                    <a:pt x="3533" y="10273"/>
                  </a:cubicBezTo>
                  <a:cubicBezTo>
                    <a:pt x="4818" y="10273"/>
                    <a:pt x="5853" y="9131"/>
                    <a:pt x="5853" y="7722"/>
                  </a:cubicBezTo>
                  <a:cubicBezTo>
                    <a:pt x="5853" y="7472"/>
                    <a:pt x="5817" y="7222"/>
                    <a:pt x="5764" y="6990"/>
                  </a:cubicBezTo>
                  <a:lnTo>
                    <a:pt x="5764" y="5991"/>
                  </a:lnTo>
                  <a:cubicBezTo>
                    <a:pt x="6103" y="6491"/>
                    <a:pt x="6281" y="7097"/>
                    <a:pt x="6281" y="7722"/>
                  </a:cubicBezTo>
                  <a:cubicBezTo>
                    <a:pt x="6281" y="9346"/>
                    <a:pt x="5050" y="10666"/>
                    <a:pt x="3533" y="10666"/>
                  </a:cubicBezTo>
                  <a:cubicBezTo>
                    <a:pt x="2748" y="10666"/>
                    <a:pt x="1981" y="10309"/>
                    <a:pt x="1464" y="9667"/>
                  </a:cubicBezTo>
                  <a:cubicBezTo>
                    <a:pt x="1426" y="9620"/>
                    <a:pt x="1368" y="9597"/>
                    <a:pt x="1309" y="9597"/>
                  </a:cubicBezTo>
                  <a:cubicBezTo>
                    <a:pt x="1256" y="9597"/>
                    <a:pt x="1202" y="9615"/>
                    <a:pt x="1160" y="9649"/>
                  </a:cubicBezTo>
                  <a:cubicBezTo>
                    <a:pt x="1071" y="9720"/>
                    <a:pt x="1053" y="9863"/>
                    <a:pt x="1142" y="9952"/>
                  </a:cubicBezTo>
                  <a:cubicBezTo>
                    <a:pt x="1357" y="10220"/>
                    <a:pt x="1606" y="10434"/>
                    <a:pt x="1892" y="10612"/>
                  </a:cubicBezTo>
                  <a:cubicBezTo>
                    <a:pt x="1945" y="11255"/>
                    <a:pt x="2284" y="11826"/>
                    <a:pt x="2766" y="12183"/>
                  </a:cubicBezTo>
                  <a:lnTo>
                    <a:pt x="1481" y="12183"/>
                  </a:lnTo>
                  <a:cubicBezTo>
                    <a:pt x="1125" y="12183"/>
                    <a:pt x="768" y="12325"/>
                    <a:pt x="518" y="12593"/>
                  </a:cubicBezTo>
                  <a:cubicBezTo>
                    <a:pt x="250" y="12843"/>
                    <a:pt x="108" y="13200"/>
                    <a:pt x="108" y="13556"/>
                  </a:cubicBezTo>
                  <a:cubicBezTo>
                    <a:pt x="108" y="13806"/>
                    <a:pt x="304" y="14002"/>
                    <a:pt x="554" y="14002"/>
                  </a:cubicBezTo>
                  <a:lnTo>
                    <a:pt x="6834" y="14002"/>
                  </a:lnTo>
                  <a:cubicBezTo>
                    <a:pt x="7262" y="14002"/>
                    <a:pt x="7619" y="13646"/>
                    <a:pt x="7619" y="13217"/>
                  </a:cubicBezTo>
                  <a:lnTo>
                    <a:pt x="7619" y="12629"/>
                  </a:lnTo>
                  <a:lnTo>
                    <a:pt x="8012" y="12629"/>
                  </a:lnTo>
                  <a:cubicBezTo>
                    <a:pt x="7762" y="12878"/>
                    <a:pt x="7637" y="13217"/>
                    <a:pt x="7637" y="13556"/>
                  </a:cubicBezTo>
                  <a:cubicBezTo>
                    <a:pt x="7637" y="13806"/>
                    <a:pt x="7833" y="14002"/>
                    <a:pt x="8083" y="14002"/>
                  </a:cubicBezTo>
                  <a:lnTo>
                    <a:pt x="12187" y="14002"/>
                  </a:lnTo>
                  <a:cubicBezTo>
                    <a:pt x="12615" y="14002"/>
                    <a:pt x="12972" y="13646"/>
                    <a:pt x="12972" y="13217"/>
                  </a:cubicBezTo>
                  <a:lnTo>
                    <a:pt x="12972" y="12343"/>
                  </a:lnTo>
                  <a:cubicBezTo>
                    <a:pt x="12972" y="12058"/>
                    <a:pt x="12883" y="11772"/>
                    <a:pt x="12722" y="11540"/>
                  </a:cubicBezTo>
                  <a:lnTo>
                    <a:pt x="12722" y="11023"/>
                  </a:lnTo>
                  <a:cubicBezTo>
                    <a:pt x="12901" y="10987"/>
                    <a:pt x="13079" y="10916"/>
                    <a:pt x="13258" y="10844"/>
                  </a:cubicBezTo>
                  <a:cubicBezTo>
                    <a:pt x="13365" y="10791"/>
                    <a:pt x="13400" y="10666"/>
                    <a:pt x="13365" y="10559"/>
                  </a:cubicBezTo>
                  <a:cubicBezTo>
                    <a:pt x="13325" y="10480"/>
                    <a:pt x="13248" y="10431"/>
                    <a:pt x="13160" y="10431"/>
                  </a:cubicBezTo>
                  <a:cubicBezTo>
                    <a:pt x="13128" y="10431"/>
                    <a:pt x="13095" y="10437"/>
                    <a:pt x="13061" y="10452"/>
                  </a:cubicBezTo>
                  <a:cubicBezTo>
                    <a:pt x="12954" y="10505"/>
                    <a:pt x="12829" y="10541"/>
                    <a:pt x="12704" y="10577"/>
                  </a:cubicBezTo>
                  <a:cubicBezTo>
                    <a:pt x="12526" y="9060"/>
                    <a:pt x="11348" y="7829"/>
                    <a:pt x="9832" y="7597"/>
                  </a:cubicBezTo>
                  <a:cubicBezTo>
                    <a:pt x="9957" y="7133"/>
                    <a:pt x="10207" y="6687"/>
                    <a:pt x="10581" y="6366"/>
                  </a:cubicBezTo>
                  <a:cubicBezTo>
                    <a:pt x="11009" y="5991"/>
                    <a:pt x="11545" y="5777"/>
                    <a:pt x="12116" y="5777"/>
                  </a:cubicBezTo>
                  <a:cubicBezTo>
                    <a:pt x="13418" y="5777"/>
                    <a:pt x="14471" y="6865"/>
                    <a:pt x="14471" y="8221"/>
                  </a:cubicBezTo>
                  <a:cubicBezTo>
                    <a:pt x="14471" y="8882"/>
                    <a:pt x="14221" y="9506"/>
                    <a:pt x="13757" y="9970"/>
                  </a:cubicBezTo>
                  <a:cubicBezTo>
                    <a:pt x="13668" y="10041"/>
                    <a:pt x="13668" y="10184"/>
                    <a:pt x="13757" y="10273"/>
                  </a:cubicBezTo>
                  <a:cubicBezTo>
                    <a:pt x="13793" y="10309"/>
                    <a:pt x="13864" y="10327"/>
                    <a:pt x="13918" y="10327"/>
                  </a:cubicBezTo>
                  <a:cubicBezTo>
                    <a:pt x="13971" y="10327"/>
                    <a:pt x="14025" y="10309"/>
                    <a:pt x="14061" y="10273"/>
                  </a:cubicBezTo>
                  <a:cubicBezTo>
                    <a:pt x="14596" y="9720"/>
                    <a:pt x="14899" y="8989"/>
                    <a:pt x="14899" y="8221"/>
                  </a:cubicBezTo>
                  <a:cubicBezTo>
                    <a:pt x="14899" y="6633"/>
                    <a:pt x="13650" y="5349"/>
                    <a:pt x="12116" y="5349"/>
                  </a:cubicBezTo>
                  <a:cubicBezTo>
                    <a:pt x="11438" y="5349"/>
                    <a:pt x="10795" y="5599"/>
                    <a:pt x="10296" y="6045"/>
                  </a:cubicBezTo>
                  <a:cubicBezTo>
                    <a:pt x="9850" y="6437"/>
                    <a:pt x="9528" y="6972"/>
                    <a:pt x="9404" y="7561"/>
                  </a:cubicBezTo>
                  <a:cubicBezTo>
                    <a:pt x="9310" y="7561"/>
                    <a:pt x="9198" y="7566"/>
                    <a:pt x="9071" y="7566"/>
                  </a:cubicBezTo>
                  <a:cubicBezTo>
                    <a:pt x="8688" y="7566"/>
                    <a:pt x="8159" y="7526"/>
                    <a:pt x="7530" y="7204"/>
                  </a:cubicBezTo>
                  <a:cubicBezTo>
                    <a:pt x="7102" y="6990"/>
                    <a:pt x="6745" y="6705"/>
                    <a:pt x="6442" y="6348"/>
                  </a:cubicBezTo>
                  <a:cubicBezTo>
                    <a:pt x="6281" y="5955"/>
                    <a:pt x="6031" y="5581"/>
                    <a:pt x="5746" y="5277"/>
                  </a:cubicBezTo>
                  <a:cubicBezTo>
                    <a:pt x="5728" y="5242"/>
                    <a:pt x="5728" y="5224"/>
                    <a:pt x="5728" y="5188"/>
                  </a:cubicBezTo>
                  <a:cubicBezTo>
                    <a:pt x="5996" y="4867"/>
                    <a:pt x="6228" y="4260"/>
                    <a:pt x="6335" y="3493"/>
                  </a:cubicBezTo>
                  <a:cubicBezTo>
                    <a:pt x="6370" y="3279"/>
                    <a:pt x="6388" y="3047"/>
                    <a:pt x="6406" y="2815"/>
                  </a:cubicBezTo>
                  <a:cubicBezTo>
                    <a:pt x="6406" y="2690"/>
                    <a:pt x="6317" y="2601"/>
                    <a:pt x="6192" y="2583"/>
                  </a:cubicBezTo>
                  <a:cubicBezTo>
                    <a:pt x="6067" y="2583"/>
                    <a:pt x="5978" y="2672"/>
                    <a:pt x="5960" y="2797"/>
                  </a:cubicBezTo>
                  <a:cubicBezTo>
                    <a:pt x="5960" y="3011"/>
                    <a:pt x="5942" y="3226"/>
                    <a:pt x="5906" y="3440"/>
                  </a:cubicBezTo>
                  <a:cubicBezTo>
                    <a:pt x="5817" y="3975"/>
                    <a:pt x="5692" y="4385"/>
                    <a:pt x="5567" y="4635"/>
                  </a:cubicBezTo>
                  <a:cubicBezTo>
                    <a:pt x="5371" y="4171"/>
                    <a:pt x="5050" y="3796"/>
                    <a:pt x="4640" y="3511"/>
                  </a:cubicBezTo>
                  <a:cubicBezTo>
                    <a:pt x="4604" y="3029"/>
                    <a:pt x="4604" y="2512"/>
                    <a:pt x="4675" y="2012"/>
                  </a:cubicBezTo>
                  <a:cubicBezTo>
                    <a:pt x="4836" y="977"/>
                    <a:pt x="5157" y="496"/>
                    <a:pt x="5335" y="442"/>
                  </a:cubicBezTo>
                  <a:cubicBezTo>
                    <a:pt x="5350" y="435"/>
                    <a:pt x="5365" y="428"/>
                    <a:pt x="5383" y="428"/>
                  </a:cubicBezTo>
                  <a:cubicBezTo>
                    <a:pt x="5409" y="428"/>
                    <a:pt x="5443" y="443"/>
                    <a:pt x="5496" y="496"/>
                  </a:cubicBezTo>
                  <a:cubicBezTo>
                    <a:pt x="5710" y="674"/>
                    <a:pt x="5889" y="1227"/>
                    <a:pt x="5942" y="1905"/>
                  </a:cubicBezTo>
                  <a:cubicBezTo>
                    <a:pt x="5960" y="2012"/>
                    <a:pt x="6067" y="2101"/>
                    <a:pt x="6174" y="2101"/>
                  </a:cubicBezTo>
                  <a:cubicBezTo>
                    <a:pt x="6299" y="2084"/>
                    <a:pt x="6388" y="1977"/>
                    <a:pt x="6370" y="1869"/>
                  </a:cubicBezTo>
                  <a:cubicBezTo>
                    <a:pt x="6335" y="1388"/>
                    <a:pt x="6192" y="531"/>
                    <a:pt x="5782" y="174"/>
                  </a:cubicBezTo>
                  <a:cubicBezTo>
                    <a:pt x="5655" y="61"/>
                    <a:pt x="5520" y="1"/>
                    <a:pt x="5376" y="1"/>
                  </a:cubicBezTo>
                  <a:cubicBezTo>
                    <a:pt x="5316" y="1"/>
                    <a:pt x="5255" y="11"/>
                    <a:pt x="5193" y="32"/>
                  </a:cubicBezTo>
                  <a:cubicBezTo>
                    <a:pt x="4765" y="192"/>
                    <a:pt x="4408" y="906"/>
                    <a:pt x="4247" y="1959"/>
                  </a:cubicBezTo>
                  <a:cubicBezTo>
                    <a:pt x="4194" y="2387"/>
                    <a:pt x="4176" y="2851"/>
                    <a:pt x="4194" y="3279"/>
                  </a:cubicBezTo>
                  <a:cubicBezTo>
                    <a:pt x="3908" y="3172"/>
                    <a:pt x="3587" y="3101"/>
                    <a:pt x="3266" y="3101"/>
                  </a:cubicBezTo>
                  <a:cubicBezTo>
                    <a:pt x="2927" y="3101"/>
                    <a:pt x="2606" y="3172"/>
                    <a:pt x="2320" y="3279"/>
                  </a:cubicBezTo>
                  <a:cubicBezTo>
                    <a:pt x="2338" y="2851"/>
                    <a:pt x="2320" y="2387"/>
                    <a:pt x="2267" y="1959"/>
                  </a:cubicBezTo>
                  <a:cubicBezTo>
                    <a:pt x="2106" y="906"/>
                    <a:pt x="1749" y="192"/>
                    <a:pt x="1321" y="32"/>
                  </a:cubicBezTo>
                  <a:cubicBezTo>
                    <a:pt x="1258" y="11"/>
                    <a:pt x="1197" y="1"/>
                    <a:pt x="11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125"/>
            <p:cNvSpPr/>
            <p:nvPr/>
          </p:nvSpPr>
          <p:spPr>
            <a:xfrm>
              <a:off x="5084175" y="3000900"/>
              <a:ext cx="49550" cy="55775"/>
            </a:xfrm>
            <a:custGeom>
              <a:avLst/>
              <a:gdLst/>
              <a:ahLst/>
              <a:cxnLst/>
              <a:rect l="l" t="t" r="r" b="b"/>
              <a:pathLst>
                <a:path w="1982" h="2231" extrusionOk="0">
                  <a:moveTo>
                    <a:pt x="1000" y="446"/>
                  </a:moveTo>
                  <a:cubicBezTo>
                    <a:pt x="1553" y="446"/>
                    <a:pt x="1553" y="589"/>
                    <a:pt x="1553" y="643"/>
                  </a:cubicBezTo>
                  <a:cubicBezTo>
                    <a:pt x="1553" y="946"/>
                    <a:pt x="1232" y="1214"/>
                    <a:pt x="1000" y="1214"/>
                  </a:cubicBezTo>
                  <a:cubicBezTo>
                    <a:pt x="750" y="1214"/>
                    <a:pt x="429" y="946"/>
                    <a:pt x="429" y="643"/>
                  </a:cubicBezTo>
                  <a:cubicBezTo>
                    <a:pt x="429" y="589"/>
                    <a:pt x="429" y="446"/>
                    <a:pt x="1000" y="446"/>
                  </a:cubicBezTo>
                  <a:close/>
                  <a:moveTo>
                    <a:pt x="1000" y="0"/>
                  </a:moveTo>
                  <a:cubicBezTo>
                    <a:pt x="482" y="0"/>
                    <a:pt x="1" y="125"/>
                    <a:pt x="1" y="643"/>
                  </a:cubicBezTo>
                  <a:cubicBezTo>
                    <a:pt x="1" y="857"/>
                    <a:pt x="108" y="1107"/>
                    <a:pt x="286" y="1303"/>
                  </a:cubicBezTo>
                  <a:cubicBezTo>
                    <a:pt x="429" y="1464"/>
                    <a:pt x="589" y="1571"/>
                    <a:pt x="768" y="1624"/>
                  </a:cubicBezTo>
                  <a:lnTo>
                    <a:pt x="768" y="2017"/>
                  </a:lnTo>
                  <a:cubicBezTo>
                    <a:pt x="768" y="2142"/>
                    <a:pt x="875" y="2231"/>
                    <a:pt x="1000" y="2231"/>
                  </a:cubicBezTo>
                  <a:cubicBezTo>
                    <a:pt x="1107" y="2231"/>
                    <a:pt x="1214" y="2142"/>
                    <a:pt x="1214" y="2017"/>
                  </a:cubicBezTo>
                  <a:lnTo>
                    <a:pt x="1214" y="1624"/>
                  </a:lnTo>
                  <a:cubicBezTo>
                    <a:pt x="1392" y="1571"/>
                    <a:pt x="1571" y="1464"/>
                    <a:pt x="1713" y="1303"/>
                  </a:cubicBezTo>
                  <a:cubicBezTo>
                    <a:pt x="1892" y="1107"/>
                    <a:pt x="1981" y="857"/>
                    <a:pt x="1981" y="643"/>
                  </a:cubicBezTo>
                  <a:cubicBezTo>
                    <a:pt x="1981" y="125"/>
                    <a:pt x="1499" y="0"/>
                    <a:pt x="10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52" name="Google Shape;5452;p125"/>
          <p:cNvSpPr/>
          <p:nvPr/>
        </p:nvSpPr>
        <p:spPr>
          <a:xfrm>
            <a:off x="999550" y="2653285"/>
            <a:ext cx="437018" cy="437048"/>
          </a:xfrm>
          <a:custGeom>
            <a:avLst/>
            <a:gdLst/>
            <a:ahLst/>
            <a:cxnLst/>
            <a:rect l="l" t="t" r="r" b="b"/>
            <a:pathLst>
              <a:path w="14828" h="14829" extrusionOk="0">
                <a:moveTo>
                  <a:pt x="10421" y="447"/>
                </a:moveTo>
                <a:cubicBezTo>
                  <a:pt x="10545" y="447"/>
                  <a:pt x="10635" y="536"/>
                  <a:pt x="10635" y="661"/>
                </a:cubicBezTo>
                <a:lnTo>
                  <a:pt x="10635" y="786"/>
                </a:lnTo>
                <a:cubicBezTo>
                  <a:pt x="10635" y="857"/>
                  <a:pt x="10670" y="929"/>
                  <a:pt x="10724" y="964"/>
                </a:cubicBezTo>
                <a:lnTo>
                  <a:pt x="11420" y="1500"/>
                </a:lnTo>
                <a:cubicBezTo>
                  <a:pt x="11449" y="1529"/>
                  <a:pt x="11489" y="1542"/>
                  <a:pt x="11532" y="1542"/>
                </a:cubicBezTo>
                <a:cubicBezTo>
                  <a:pt x="11566" y="1542"/>
                  <a:pt x="11602" y="1534"/>
                  <a:pt x="11634" y="1517"/>
                </a:cubicBezTo>
                <a:lnTo>
                  <a:pt x="12472" y="1178"/>
                </a:lnTo>
                <a:cubicBezTo>
                  <a:pt x="12544" y="1161"/>
                  <a:pt x="12579" y="1107"/>
                  <a:pt x="12597" y="1054"/>
                </a:cubicBezTo>
                <a:lnTo>
                  <a:pt x="12722" y="679"/>
                </a:lnTo>
                <a:cubicBezTo>
                  <a:pt x="12751" y="579"/>
                  <a:pt x="12836" y="525"/>
                  <a:pt x="12923" y="525"/>
                </a:cubicBezTo>
                <a:cubicBezTo>
                  <a:pt x="12945" y="525"/>
                  <a:pt x="12968" y="529"/>
                  <a:pt x="12990" y="536"/>
                </a:cubicBezTo>
                <a:cubicBezTo>
                  <a:pt x="13043" y="554"/>
                  <a:pt x="13097" y="590"/>
                  <a:pt x="13115" y="643"/>
                </a:cubicBezTo>
                <a:cubicBezTo>
                  <a:pt x="13150" y="697"/>
                  <a:pt x="13150" y="750"/>
                  <a:pt x="13133" y="804"/>
                </a:cubicBezTo>
                <a:lnTo>
                  <a:pt x="12954" y="1375"/>
                </a:lnTo>
                <a:cubicBezTo>
                  <a:pt x="12936" y="1428"/>
                  <a:pt x="12883" y="1482"/>
                  <a:pt x="12829" y="1500"/>
                </a:cubicBezTo>
                <a:lnTo>
                  <a:pt x="11830" y="1910"/>
                </a:lnTo>
                <a:cubicBezTo>
                  <a:pt x="11794" y="1928"/>
                  <a:pt x="11777" y="1946"/>
                  <a:pt x="11741" y="1964"/>
                </a:cubicBezTo>
                <a:lnTo>
                  <a:pt x="10670" y="3177"/>
                </a:lnTo>
                <a:cubicBezTo>
                  <a:pt x="10617" y="3248"/>
                  <a:pt x="10599" y="3230"/>
                  <a:pt x="9957" y="3498"/>
                </a:cubicBezTo>
                <a:lnTo>
                  <a:pt x="9635" y="3498"/>
                </a:lnTo>
                <a:cubicBezTo>
                  <a:pt x="9742" y="3355"/>
                  <a:pt x="9832" y="3213"/>
                  <a:pt x="9885" y="3070"/>
                </a:cubicBezTo>
                <a:cubicBezTo>
                  <a:pt x="10331" y="2874"/>
                  <a:pt x="10349" y="2874"/>
                  <a:pt x="10403" y="2820"/>
                </a:cubicBezTo>
                <a:lnTo>
                  <a:pt x="11081" y="2071"/>
                </a:lnTo>
                <a:cubicBezTo>
                  <a:pt x="11152" y="1981"/>
                  <a:pt x="11152" y="1839"/>
                  <a:pt x="11045" y="1767"/>
                </a:cubicBezTo>
                <a:lnTo>
                  <a:pt x="10296" y="1178"/>
                </a:lnTo>
                <a:cubicBezTo>
                  <a:pt x="10242" y="1143"/>
                  <a:pt x="10206" y="1071"/>
                  <a:pt x="10206" y="1000"/>
                </a:cubicBezTo>
                <a:lnTo>
                  <a:pt x="10206" y="661"/>
                </a:lnTo>
                <a:cubicBezTo>
                  <a:pt x="10206" y="536"/>
                  <a:pt x="10296" y="447"/>
                  <a:pt x="10421" y="447"/>
                </a:cubicBezTo>
                <a:close/>
                <a:moveTo>
                  <a:pt x="6834" y="4265"/>
                </a:moveTo>
                <a:cubicBezTo>
                  <a:pt x="6941" y="4265"/>
                  <a:pt x="7013" y="4337"/>
                  <a:pt x="7013" y="4444"/>
                </a:cubicBezTo>
                <a:cubicBezTo>
                  <a:pt x="7013" y="4551"/>
                  <a:pt x="6941" y="4640"/>
                  <a:pt x="6834" y="4640"/>
                </a:cubicBezTo>
                <a:cubicBezTo>
                  <a:pt x="6727" y="4640"/>
                  <a:pt x="6638" y="4551"/>
                  <a:pt x="6638" y="4444"/>
                </a:cubicBezTo>
                <a:cubicBezTo>
                  <a:pt x="6638" y="4337"/>
                  <a:pt x="6727" y="4265"/>
                  <a:pt x="6834" y="4265"/>
                </a:cubicBezTo>
                <a:close/>
                <a:moveTo>
                  <a:pt x="1439" y="4178"/>
                </a:moveTo>
                <a:cubicBezTo>
                  <a:pt x="1618" y="4178"/>
                  <a:pt x="1791" y="4240"/>
                  <a:pt x="1963" y="4372"/>
                </a:cubicBezTo>
                <a:cubicBezTo>
                  <a:pt x="2266" y="4586"/>
                  <a:pt x="2623" y="4818"/>
                  <a:pt x="2980" y="4961"/>
                </a:cubicBezTo>
                <a:cubicBezTo>
                  <a:pt x="2891" y="5050"/>
                  <a:pt x="2784" y="5140"/>
                  <a:pt x="2659" y="5175"/>
                </a:cubicBezTo>
                <a:cubicBezTo>
                  <a:pt x="2648" y="5177"/>
                  <a:pt x="2637" y="5178"/>
                  <a:pt x="2626" y="5178"/>
                </a:cubicBezTo>
                <a:cubicBezTo>
                  <a:pt x="2291" y="5178"/>
                  <a:pt x="1839" y="4426"/>
                  <a:pt x="803" y="4426"/>
                </a:cubicBezTo>
                <a:cubicBezTo>
                  <a:pt x="857" y="4372"/>
                  <a:pt x="928" y="4337"/>
                  <a:pt x="1017" y="4283"/>
                </a:cubicBezTo>
                <a:cubicBezTo>
                  <a:pt x="1164" y="4214"/>
                  <a:pt x="1303" y="4178"/>
                  <a:pt x="1439" y="4178"/>
                </a:cubicBezTo>
                <a:close/>
                <a:moveTo>
                  <a:pt x="7744" y="3926"/>
                </a:moveTo>
                <a:cubicBezTo>
                  <a:pt x="7833" y="4087"/>
                  <a:pt x="7887" y="4265"/>
                  <a:pt x="7887" y="4444"/>
                </a:cubicBezTo>
                <a:cubicBezTo>
                  <a:pt x="7887" y="5032"/>
                  <a:pt x="7405" y="5496"/>
                  <a:pt x="6834" y="5496"/>
                </a:cubicBezTo>
                <a:cubicBezTo>
                  <a:pt x="6210" y="5496"/>
                  <a:pt x="5710" y="4961"/>
                  <a:pt x="5781" y="4337"/>
                </a:cubicBezTo>
                <a:cubicBezTo>
                  <a:pt x="5942" y="4265"/>
                  <a:pt x="6120" y="4194"/>
                  <a:pt x="6281" y="4140"/>
                </a:cubicBezTo>
                <a:lnTo>
                  <a:pt x="6281" y="4140"/>
                </a:lnTo>
                <a:cubicBezTo>
                  <a:pt x="6049" y="4551"/>
                  <a:pt x="6352" y="5068"/>
                  <a:pt x="6834" y="5068"/>
                </a:cubicBezTo>
                <a:cubicBezTo>
                  <a:pt x="7405" y="5068"/>
                  <a:pt x="7673" y="4337"/>
                  <a:pt x="7227" y="3962"/>
                </a:cubicBezTo>
                <a:cubicBezTo>
                  <a:pt x="7405" y="3944"/>
                  <a:pt x="7584" y="3944"/>
                  <a:pt x="7744" y="3926"/>
                </a:cubicBezTo>
                <a:close/>
                <a:moveTo>
                  <a:pt x="464" y="4890"/>
                </a:moveTo>
                <a:cubicBezTo>
                  <a:pt x="607" y="4943"/>
                  <a:pt x="1232" y="5282"/>
                  <a:pt x="1321" y="6620"/>
                </a:cubicBezTo>
                <a:cubicBezTo>
                  <a:pt x="1321" y="6728"/>
                  <a:pt x="1321" y="6817"/>
                  <a:pt x="1339" y="6924"/>
                </a:cubicBezTo>
                <a:cubicBezTo>
                  <a:pt x="1160" y="6781"/>
                  <a:pt x="1000" y="6603"/>
                  <a:pt x="910" y="6389"/>
                </a:cubicBezTo>
                <a:cubicBezTo>
                  <a:pt x="500" y="5479"/>
                  <a:pt x="446" y="5104"/>
                  <a:pt x="446" y="4961"/>
                </a:cubicBezTo>
                <a:cubicBezTo>
                  <a:pt x="446" y="4925"/>
                  <a:pt x="446" y="4908"/>
                  <a:pt x="446" y="4890"/>
                </a:cubicBezTo>
                <a:close/>
                <a:moveTo>
                  <a:pt x="6727" y="7637"/>
                </a:moveTo>
                <a:cubicBezTo>
                  <a:pt x="6923" y="7637"/>
                  <a:pt x="7102" y="7745"/>
                  <a:pt x="7191" y="7905"/>
                </a:cubicBezTo>
                <a:lnTo>
                  <a:pt x="3908" y="7905"/>
                </a:lnTo>
                <a:cubicBezTo>
                  <a:pt x="3997" y="7852"/>
                  <a:pt x="4069" y="7816"/>
                  <a:pt x="4158" y="7762"/>
                </a:cubicBezTo>
                <a:cubicBezTo>
                  <a:pt x="4229" y="7727"/>
                  <a:pt x="4300" y="7691"/>
                  <a:pt x="4372" y="7637"/>
                </a:cubicBezTo>
                <a:close/>
                <a:moveTo>
                  <a:pt x="3462" y="7637"/>
                </a:moveTo>
                <a:cubicBezTo>
                  <a:pt x="3101" y="7818"/>
                  <a:pt x="2759" y="7952"/>
                  <a:pt x="2489" y="7952"/>
                </a:cubicBezTo>
                <a:cubicBezTo>
                  <a:pt x="2385" y="7952"/>
                  <a:pt x="2292" y="7932"/>
                  <a:pt x="2213" y="7887"/>
                </a:cubicBezTo>
                <a:cubicBezTo>
                  <a:pt x="2124" y="7852"/>
                  <a:pt x="2034" y="7762"/>
                  <a:pt x="1963" y="7637"/>
                </a:cubicBezTo>
                <a:close/>
                <a:moveTo>
                  <a:pt x="7245" y="8333"/>
                </a:moveTo>
                <a:cubicBezTo>
                  <a:pt x="7173" y="8547"/>
                  <a:pt x="6977" y="8690"/>
                  <a:pt x="6745" y="8690"/>
                </a:cubicBezTo>
                <a:lnTo>
                  <a:pt x="3569" y="8690"/>
                </a:lnTo>
                <a:cubicBezTo>
                  <a:pt x="3480" y="8530"/>
                  <a:pt x="3587" y="8333"/>
                  <a:pt x="3783" y="8333"/>
                </a:cubicBezTo>
                <a:close/>
                <a:moveTo>
                  <a:pt x="12758" y="3944"/>
                </a:moveTo>
                <a:cubicBezTo>
                  <a:pt x="12794" y="4462"/>
                  <a:pt x="12740" y="5140"/>
                  <a:pt x="12437" y="5550"/>
                </a:cubicBezTo>
                <a:cubicBezTo>
                  <a:pt x="12258" y="5782"/>
                  <a:pt x="12044" y="5907"/>
                  <a:pt x="11759" y="5942"/>
                </a:cubicBezTo>
                <a:cubicBezTo>
                  <a:pt x="11509" y="5978"/>
                  <a:pt x="11330" y="6210"/>
                  <a:pt x="11366" y="6442"/>
                </a:cubicBezTo>
                <a:cubicBezTo>
                  <a:pt x="11384" y="6745"/>
                  <a:pt x="11366" y="7298"/>
                  <a:pt x="11045" y="7691"/>
                </a:cubicBezTo>
                <a:cubicBezTo>
                  <a:pt x="10795" y="7959"/>
                  <a:pt x="10421" y="8119"/>
                  <a:pt x="9921" y="8155"/>
                </a:cubicBezTo>
                <a:cubicBezTo>
                  <a:pt x="9671" y="8173"/>
                  <a:pt x="9475" y="8387"/>
                  <a:pt x="9493" y="8637"/>
                </a:cubicBezTo>
                <a:cubicBezTo>
                  <a:pt x="9493" y="8976"/>
                  <a:pt x="9475" y="9796"/>
                  <a:pt x="9064" y="10225"/>
                </a:cubicBezTo>
                <a:cubicBezTo>
                  <a:pt x="8886" y="10403"/>
                  <a:pt x="8654" y="10492"/>
                  <a:pt x="8369" y="10492"/>
                </a:cubicBezTo>
                <a:lnTo>
                  <a:pt x="3373" y="10492"/>
                </a:lnTo>
                <a:cubicBezTo>
                  <a:pt x="2855" y="10492"/>
                  <a:pt x="2427" y="10064"/>
                  <a:pt x="2427" y="9547"/>
                </a:cubicBezTo>
                <a:lnTo>
                  <a:pt x="2427" y="9118"/>
                </a:lnTo>
                <a:lnTo>
                  <a:pt x="6745" y="9118"/>
                </a:lnTo>
                <a:cubicBezTo>
                  <a:pt x="7280" y="9118"/>
                  <a:pt x="7708" y="8690"/>
                  <a:pt x="7691" y="8155"/>
                </a:cubicBezTo>
                <a:cubicBezTo>
                  <a:pt x="7691" y="7637"/>
                  <a:pt x="7245" y="7209"/>
                  <a:pt x="6727" y="7209"/>
                </a:cubicBezTo>
                <a:lnTo>
                  <a:pt x="5228" y="7209"/>
                </a:lnTo>
                <a:cubicBezTo>
                  <a:pt x="5585" y="7049"/>
                  <a:pt x="5960" y="6906"/>
                  <a:pt x="6370" y="6799"/>
                </a:cubicBezTo>
                <a:cubicBezTo>
                  <a:pt x="6807" y="6678"/>
                  <a:pt x="7240" y="6619"/>
                  <a:pt x="7671" y="6619"/>
                </a:cubicBezTo>
                <a:cubicBezTo>
                  <a:pt x="8191" y="6619"/>
                  <a:pt x="8708" y="6704"/>
                  <a:pt x="9225" y="6870"/>
                </a:cubicBezTo>
                <a:cubicBezTo>
                  <a:pt x="9247" y="6877"/>
                  <a:pt x="9269" y="6880"/>
                  <a:pt x="9291" y="6880"/>
                </a:cubicBezTo>
                <a:cubicBezTo>
                  <a:pt x="9391" y="6880"/>
                  <a:pt x="9481" y="6816"/>
                  <a:pt x="9511" y="6728"/>
                </a:cubicBezTo>
                <a:cubicBezTo>
                  <a:pt x="9546" y="6603"/>
                  <a:pt x="9475" y="6496"/>
                  <a:pt x="9368" y="6442"/>
                </a:cubicBezTo>
                <a:cubicBezTo>
                  <a:pt x="8776" y="6258"/>
                  <a:pt x="8217" y="6182"/>
                  <a:pt x="7693" y="6182"/>
                </a:cubicBezTo>
                <a:cubicBezTo>
                  <a:pt x="6290" y="6182"/>
                  <a:pt x="5135" y="6729"/>
                  <a:pt x="4265" y="7209"/>
                </a:cubicBezTo>
                <a:lnTo>
                  <a:pt x="2195" y="7209"/>
                </a:lnTo>
                <a:cubicBezTo>
                  <a:pt x="2070" y="7209"/>
                  <a:pt x="1927" y="7191"/>
                  <a:pt x="1820" y="7156"/>
                </a:cubicBezTo>
                <a:cubicBezTo>
                  <a:pt x="1785" y="6995"/>
                  <a:pt x="1767" y="6799"/>
                  <a:pt x="1749" y="6585"/>
                </a:cubicBezTo>
                <a:cubicBezTo>
                  <a:pt x="1695" y="5728"/>
                  <a:pt x="1446" y="5211"/>
                  <a:pt x="1178" y="4908"/>
                </a:cubicBezTo>
                <a:lnTo>
                  <a:pt x="1178" y="4908"/>
                </a:lnTo>
                <a:cubicBezTo>
                  <a:pt x="1499" y="4997"/>
                  <a:pt x="1785" y="5175"/>
                  <a:pt x="2106" y="5425"/>
                </a:cubicBezTo>
                <a:cubicBezTo>
                  <a:pt x="2273" y="5551"/>
                  <a:pt x="2443" y="5608"/>
                  <a:pt x="2607" y="5608"/>
                </a:cubicBezTo>
                <a:cubicBezTo>
                  <a:pt x="2932" y="5608"/>
                  <a:pt x="3237" y="5382"/>
                  <a:pt x="3462" y="5015"/>
                </a:cubicBezTo>
                <a:cubicBezTo>
                  <a:pt x="3515" y="4943"/>
                  <a:pt x="3533" y="4854"/>
                  <a:pt x="3498" y="4783"/>
                </a:cubicBezTo>
                <a:lnTo>
                  <a:pt x="4300" y="4640"/>
                </a:lnTo>
                <a:cubicBezTo>
                  <a:pt x="4369" y="4822"/>
                  <a:pt x="4538" y="4931"/>
                  <a:pt x="4717" y="4931"/>
                </a:cubicBezTo>
                <a:cubicBezTo>
                  <a:pt x="4819" y="4931"/>
                  <a:pt x="4924" y="4896"/>
                  <a:pt x="5014" y="4818"/>
                </a:cubicBezTo>
                <a:cubicBezTo>
                  <a:pt x="5121" y="4729"/>
                  <a:pt x="5228" y="4640"/>
                  <a:pt x="5353" y="4569"/>
                </a:cubicBezTo>
                <a:cubicBezTo>
                  <a:pt x="5407" y="5336"/>
                  <a:pt x="6049" y="5942"/>
                  <a:pt x="6834" y="5942"/>
                </a:cubicBezTo>
                <a:cubicBezTo>
                  <a:pt x="7655" y="5942"/>
                  <a:pt x="8315" y="5264"/>
                  <a:pt x="8315" y="4444"/>
                </a:cubicBezTo>
                <a:cubicBezTo>
                  <a:pt x="8315" y="4265"/>
                  <a:pt x="8297" y="4105"/>
                  <a:pt x="8226" y="3944"/>
                </a:cubicBezTo>
                <a:close/>
                <a:moveTo>
                  <a:pt x="14382" y="3944"/>
                </a:moveTo>
                <a:cubicBezTo>
                  <a:pt x="14399" y="4301"/>
                  <a:pt x="14417" y="5068"/>
                  <a:pt x="14060" y="5550"/>
                </a:cubicBezTo>
                <a:cubicBezTo>
                  <a:pt x="13882" y="5782"/>
                  <a:pt x="13668" y="5907"/>
                  <a:pt x="13382" y="5942"/>
                </a:cubicBezTo>
                <a:cubicBezTo>
                  <a:pt x="13133" y="5978"/>
                  <a:pt x="12972" y="6210"/>
                  <a:pt x="12990" y="6442"/>
                </a:cubicBezTo>
                <a:cubicBezTo>
                  <a:pt x="13008" y="6745"/>
                  <a:pt x="12990" y="7298"/>
                  <a:pt x="12669" y="7691"/>
                </a:cubicBezTo>
                <a:cubicBezTo>
                  <a:pt x="12419" y="7959"/>
                  <a:pt x="12044" y="8119"/>
                  <a:pt x="11545" y="8155"/>
                </a:cubicBezTo>
                <a:cubicBezTo>
                  <a:pt x="11295" y="8173"/>
                  <a:pt x="11099" y="8387"/>
                  <a:pt x="11116" y="8637"/>
                </a:cubicBezTo>
                <a:cubicBezTo>
                  <a:pt x="11116" y="8976"/>
                  <a:pt x="11099" y="9796"/>
                  <a:pt x="10688" y="10225"/>
                </a:cubicBezTo>
                <a:cubicBezTo>
                  <a:pt x="10510" y="10403"/>
                  <a:pt x="10278" y="10492"/>
                  <a:pt x="9992" y="10492"/>
                </a:cubicBezTo>
                <a:lnTo>
                  <a:pt x="9403" y="10492"/>
                </a:lnTo>
                <a:cubicBezTo>
                  <a:pt x="9885" y="9957"/>
                  <a:pt x="9939" y="9101"/>
                  <a:pt x="9921" y="8619"/>
                </a:cubicBezTo>
                <a:cubicBezTo>
                  <a:pt x="9921" y="8601"/>
                  <a:pt x="9939" y="8601"/>
                  <a:pt x="9939" y="8601"/>
                </a:cubicBezTo>
                <a:cubicBezTo>
                  <a:pt x="10563" y="8547"/>
                  <a:pt x="11045" y="8333"/>
                  <a:pt x="11366" y="7959"/>
                </a:cubicBezTo>
                <a:cubicBezTo>
                  <a:pt x="11812" y="7459"/>
                  <a:pt x="11812" y="6763"/>
                  <a:pt x="11794" y="6406"/>
                </a:cubicBezTo>
                <a:cubicBezTo>
                  <a:pt x="11794" y="6389"/>
                  <a:pt x="11794" y="6389"/>
                  <a:pt x="11812" y="6371"/>
                </a:cubicBezTo>
                <a:cubicBezTo>
                  <a:pt x="12223" y="6317"/>
                  <a:pt x="12544" y="6139"/>
                  <a:pt x="12776" y="5818"/>
                </a:cubicBezTo>
                <a:cubicBezTo>
                  <a:pt x="13222" y="5229"/>
                  <a:pt x="13222" y="4372"/>
                  <a:pt x="13186" y="3944"/>
                </a:cubicBezTo>
                <a:close/>
                <a:moveTo>
                  <a:pt x="10421" y="1"/>
                </a:moveTo>
                <a:cubicBezTo>
                  <a:pt x="10064" y="1"/>
                  <a:pt x="9778" y="304"/>
                  <a:pt x="9778" y="661"/>
                </a:cubicBezTo>
                <a:lnTo>
                  <a:pt x="9778" y="1000"/>
                </a:lnTo>
                <a:cubicBezTo>
                  <a:pt x="9778" y="1214"/>
                  <a:pt x="9867" y="1410"/>
                  <a:pt x="10028" y="1517"/>
                </a:cubicBezTo>
                <a:lnTo>
                  <a:pt x="10599" y="1964"/>
                </a:lnTo>
                <a:lnTo>
                  <a:pt x="10117" y="2499"/>
                </a:lnTo>
                <a:lnTo>
                  <a:pt x="9974" y="2552"/>
                </a:lnTo>
                <a:cubicBezTo>
                  <a:pt x="9992" y="2410"/>
                  <a:pt x="9974" y="2303"/>
                  <a:pt x="9974" y="2195"/>
                </a:cubicBezTo>
                <a:cubicBezTo>
                  <a:pt x="9944" y="2030"/>
                  <a:pt x="9800" y="1915"/>
                  <a:pt x="9638" y="1915"/>
                </a:cubicBezTo>
                <a:cubicBezTo>
                  <a:pt x="9608" y="1915"/>
                  <a:pt x="9577" y="1919"/>
                  <a:pt x="9546" y="1928"/>
                </a:cubicBezTo>
                <a:cubicBezTo>
                  <a:pt x="9332" y="1999"/>
                  <a:pt x="8850" y="2124"/>
                  <a:pt x="8030" y="2195"/>
                </a:cubicBezTo>
                <a:cubicBezTo>
                  <a:pt x="7923" y="2213"/>
                  <a:pt x="7833" y="2320"/>
                  <a:pt x="7833" y="2445"/>
                </a:cubicBezTo>
                <a:cubicBezTo>
                  <a:pt x="7851" y="2552"/>
                  <a:pt x="7958" y="2642"/>
                  <a:pt x="8083" y="2642"/>
                </a:cubicBezTo>
                <a:cubicBezTo>
                  <a:pt x="8797" y="2570"/>
                  <a:pt x="9279" y="2463"/>
                  <a:pt x="9546" y="2392"/>
                </a:cubicBezTo>
                <a:lnTo>
                  <a:pt x="9546" y="2392"/>
                </a:lnTo>
                <a:cubicBezTo>
                  <a:pt x="9546" y="2606"/>
                  <a:pt x="9528" y="2963"/>
                  <a:pt x="9314" y="3195"/>
                </a:cubicBezTo>
                <a:cubicBezTo>
                  <a:pt x="9136" y="3391"/>
                  <a:pt x="8833" y="3498"/>
                  <a:pt x="8458" y="3498"/>
                </a:cubicBezTo>
                <a:cubicBezTo>
                  <a:pt x="8354" y="3496"/>
                  <a:pt x="8251" y="3495"/>
                  <a:pt x="8147" y="3495"/>
                </a:cubicBezTo>
                <a:cubicBezTo>
                  <a:pt x="7232" y="3495"/>
                  <a:pt x="6313" y="3579"/>
                  <a:pt x="5496" y="3980"/>
                </a:cubicBezTo>
                <a:cubicBezTo>
                  <a:pt x="5496" y="3998"/>
                  <a:pt x="5478" y="3998"/>
                  <a:pt x="5478" y="3998"/>
                </a:cubicBezTo>
                <a:cubicBezTo>
                  <a:pt x="5210" y="4122"/>
                  <a:pt x="4961" y="4283"/>
                  <a:pt x="4729" y="4497"/>
                </a:cubicBezTo>
                <a:lnTo>
                  <a:pt x="4711" y="4497"/>
                </a:lnTo>
                <a:cubicBezTo>
                  <a:pt x="4729" y="4319"/>
                  <a:pt x="4925" y="2713"/>
                  <a:pt x="6888" y="2695"/>
                </a:cubicBezTo>
                <a:lnTo>
                  <a:pt x="7137" y="2695"/>
                </a:lnTo>
                <a:cubicBezTo>
                  <a:pt x="7262" y="2677"/>
                  <a:pt x="7352" y="2588"/>
                  <a:pt x="7352" y="2463"/>
                </a:cubicBezTo>
                <a:cubicBezTo>
                  <a:pt x="7352" y="2338"/>
                  <a:pt x="7245" y="2249"/>
                  <a:pt x="7120" y="2249"/>
                </a:cubicBezTo>
                <a:cubicBezTo>
                  <a:pt x="6067" y="2285"/>
                  <a:pt x="5228" y="2463"/>
                  <a:pt x="4657" y="3373"/>
                </a:cubicBezTo>
                <a:cubicBezTo>
                  <a:pt x="4461" y="3676"/>
                  <a:pt x="4372" y="3980"/>
                  <a:pt x="4318" y="4194"/>
                </a:cubicBezTo>
                <a:lnTo>
                  <a:pt x="2909" y="4444"/>
                </a:lnTo>
                <a:cubicBezTo>
                  <a:pt x="2730" y="4354"/>
                  <a:pt x="2498" y="4212"/>
                  <a:pt x="2213" y="4015"/>
                </a:cubicBezTo>
                <a:cubicBezTo>
                  <a:pt x="1968" y="3831"/>
                  <a:pt x="1705" y="3741"/>
                  <a:pt x="1434" y="3741"/>
                </a:cubicBezTo>
                <a:cubicBezTo>
                  <a:pt x="1233" y="3741"/>
                  <a:pt x="1027" y="3791"/>
                  <a:pt x="821" y="3891"/>
                </a:cubicBezTo>
                <a:cubicBezTo>
                  <a:pt x="589" y="4015"/>
                  <a:pt x="429" y="4176"/>
                  <a:pt x="322" y="4265"/>
                </a:cubicBezTo>
                <a:cubicBezTo>
                  <a:pt x="125" y="4444"/>
                  <a:pt x="0" y="4693"/>
                  <a:pt x="0" y="4961"/>
                </a:cubicBezTo>
                <a:cubicBezTo>
                  <a:pt x="0" y="5282"/>
                  <a:pt x="179" y="5818"/>
                  <a:pt x="518" y="6567"/>
                </a:cubicBezTo>
                <a:cubicBezTo>
                  <a:pt x="696" y="6977"/>
                  <a:pt x="1035" y="7298"/>
                  <a:pt x="1446" y="7495"/>
                </a:cubicBezTo>
                <a:cubicBezTo>
                  <a:pt x="1553" y="7869"/>
                  <a:pt x="1749" y="8137"/>
                  <a:pt x="1999" y="8280"/>
                </a:cubicBezTo>
                <a:cubicBezTo>
                  <a:pt x="2154" y="8361"/>
                  <a:pt x="2317" y="8393"/>
                  <a:pt x="2484" y="8393"/>
                </a:cubicBezTo>
                <a:cubicBezTo>
                  <a:pt x="2721" y="8393"/>
                  <a:pt x="2964" y="8328"/>
                  <a:pt x="3194" y="8244"/>
                </a:cubicBezTo>
                <a:lnTo>
                  <a:pt x="3194" y="8244"/>
                </a:lnTo>
                <a:cubicBezTo>
                  <a:pt x="3105" y="8369"/>
                  <a:pt x="3087" y="8530"/>
                  <a:pt x="3105" y="8690"/>
                </a:cubicBezTo>
                <a:lnTo>
                  <a:pt x="2338" y="8690"/>
                </a:lnTo>
                <a:cubicBezTo>
                  <a:pt x="2142" y="8690"/>
                  <a:pt x="1999" y="8833"/>
                  <a:pt x="1999" y="9029"/>
                </a:cubicBezTo>
                <a:lnTo>
                  <a:pt x="1999" y="9547"/>
                </a:lnTo>
                <a:cubicBezTo>
                  <a:pt x="1999" y="10296"/>
                  <a:pt x="2605" y="10921"/>
                  <a:pt x="3373" y="10921"/>
                </a:cubicBezTo>
                <a:lnTo>
                  <a:pt x="7405" y="10921"/>
                </a:lnTo>
                <a:lnTo>
                  <a:pt x="7405" y="11117"/>
                </a:lnTo>
                <a:cubicBezTo>
                  <a:pt x="7405" y="11242"/>
                  <a:pt x="7494" y="11331"/>
                  <a:pt x="7619" y="11331"/>
                </a:cubicBezTo>
                <a:cubicBezTo>
                  <a:pt x="7744" y="11331"/>
                  <a:pt x="7833" y="11242"/>
                  <a:pt x="7833" y="11117"/>
                </a:cubicBezTo>
                <a:lnTo>
                  <a:pt x="7833" y="10921"/>
                </a:lnTo>
                <a:lnTo>
                  <a:pt x="8262" y="10921"/>
                </a:lnTo>
                <a:lnTo>
                  <a:pt x="8262" y="14400"/>
                </a:lnTo>
                <a:lnTo>
                  <a:pt x="7833" y="14400"/>
                </a:lnTo>
                <a:lnTo>
                  <a:pt x="7833" y="12045"/>
                </a:lnTo>
                <a:cubicBezTo>
                  <a:pt x="7833" y="11920"/>
                  <a:pt x="7744" y="11831"/>
                  <a:pt x="7619" y="11831"/>
                </a:cubicBezTo>
                <a:cubicBezTo>
                  <a:pt x="7494" y="11831"/>
                  <a:pt x="7405" y="11920"/>
                  <a:pt x="7405" y="12045"/>
                </a:cubicBezTo>
                <a:lnTo>
                  <a:pt x="7405" y="14614"/>
                </a:lnTo>
                <a:cubicBezTo>
                  <a:pt x="7405" y="14721"/>
                  <a:pt x="7494" y="14828"/>
                  <a:pt x="7619" y="14828"/>
                </a:cubicBezTo>
                <a:lnTo>
                  <a:pt x="8476" y="14828"/>
                </a:lnTo>
                <a:cubicBezTo>
                  <a:pt x="8601" y="14828"/>
                  <a:pt x="8708" y="14721"/>
                  <a:pt x="8708" y="14614"/>
                </a:cubicBezTo>
                <a:lnTo>
                  <a:pt x="8708" y="10921"/>
                </a:lnTo>
                <a:lnTo>
                  <a:pt x="12990" y="10921"/>
                </a:lnTo>
                <a:cubicBezTo>
                  <a:pt x="13097" y="10921"/>
                  <a:pt x="13204" y="10813"/>
                  <a:pt x="13204" y="10706"/>
                </a:cubicBezTo>
                <a:cubicBezTo>
                  <a:pt x="13204" y="10582"/>
                  <a:pt x="13097" y="10492"/>
                  <a:pt x="12990" y="10492"/>
                </a:cubicBezTo>
                <a:lnTo>
                  <a:pt x="11027" y="10492"/>
                </a:lnTo>
                <a:cubicBezTo>
                  <a:pt x="11509" y="9957"/>
                  <a:pt x="11562" y="9101"/>
                  <a:pt x="11545" y="8619"/>
                </a:cubicBezTo>
                <a:cubicBezTo>
                  <a:pt x="11545" y="8601"/>
                  <a:pt x="11562" y="8601"/>
                  <a:pt x="11580" y="8601"/>
                </a:cubicBezTo>
                <a:cubicBezTo>
                  <a:pt x="12187" y="8547"/>
                  <a:pt x="12669" y="8333"/>
                  <a:pt x="12990" y="7959"/>
                </a:cubicBezTo>
                <a:cubicBezTo>
                  <a:pt x="13436" y="7459"/>
                  <a:pt x="13454" y="6763"/>
                  <a:pt x="13418" y="6406"/>
                </a:cubicBezTo>
                <a:cubicBezTo>
                  <a:pt x="13418" y="6389"/>
                  <a:pt x="13436" y="6389"/>
                  <a:pt x="13436" y="6371"/>
                </a:cubicBezTo>
                <a:cubicBezTo>
                  <a:pt x="13846" y="6317"/>
                  <a:pt x="14167" y="6139"/>
                  <a:pt x="14399" y="5835"/>
                </a:cubicBezTo>
                <a:lnTo>
                  <a:pt x="14399" y="10492"/>
                </a:lnTo>
                <a:lnTo>
                  <a:pt x="13918" y="10492"/>
                </a:lnTo>
                <a:cubicBezTo>
                  <a:pt x="13793" y="10492"/>
                  <a:pt x="13686" y="10582"/>
                  <a:pt x="13686" y="10706"/>
                </a:cubicBezTo>
                <a:cubicBezTo>
                  <a:pt x="13686" y="10813"/>
                  <a:pt x="13793" y="10921"/>
                  <a:pt x="13918" y="10921"/>
                </a:cubicBezTo>
                <a:lnTo>
                  <a:pt x="14614" y="10921"/>
                </a:lnTo>
                <a:cubicBezTo>
                  <a:pt x="14738" y="10921"/>
                  <a:pt x="14828" y="10813"/>
                  <a:pt x="14828" y="10706"/>
                </a:cubicBezTo>
                <a:lnTo>
                  <a:pt x="14828" y="3730"/>
                </a:lnTo>
                <a:cubicBezTo>
                  <a:pt x="14828" y="3605"/>
                  <a:pt x="14738" y="3498"/>
                  <a:pt x="14614" y="3498"/>
                </a:cubicBezTo>
                <a:lnTo>
                  <a:pt x="10956" y="3498"/>
                </a:lnTo>
                <a:cubicBezTo>
                  <a:pt x="10974" y="3498"/>
                  <a:pt x="10974" y="3480"/>
                  <a:pt x="10991" y="3462"/>
                </a:cubicBezTo>
                <a:lnTo>
                  <a:pt x="12044" y="2303"/>
                </a:lnTo>
                <a:lnTo>
                  <a:pt x="12990" y="1910"/>
                </a:lnTo>
                <a:cubicBezTo>
                  <a:pt x="13168" y="1839"/>
                  <a:pt x="13311" y="1696"/>
                  <a:pt x="13365" y="1500"/>
                </a:cubicBezTo>
                <a:lnTo>
                  <a:pt x="13543" y="947"/>
                </a:lnTo>
                <a:cubicBezTo>
                  <a:pt x="13596" y="768"/>
                  <a:pt x="13579" y="590"/>
                  <a:pt x="13507" y="447"/>
                </a:cubicBezTo>
                <a:cubicBezTo>
                  <a:pt x="13418" y="286"/>
                  <a:pt x="13293" y="179"/>
                  <a:pt x="13115" y="126"/>
                </a:cubicBezTo>
                <a:cubicBezTo>
                  <a:pt x="13049" y="105"/>
                  <a:pt x="12982" y="95"/>
                  <a:pt x="12917" y="95"/>
                </a:cubicBezTo>
                <a:cubicBezTo>
                  <a:pt x="12646" y="95"/>
                  <a:pt x="12398" y="267"/>
                  <a:pt x="12312" y="554"/>
                </a:cubicBezTo>
                <a:lnTo>
                  <a:pt x="12223" y="822"/>
                </a:lnTo>
                <a:lnTo>
                  <a:pt x="11580" y="1071"/>
                </a:lnTo>
                <a:lnTo>
                  <a:pt x="11081" y="679"/>
                </a:lnTo>
                <a:lnTo>
                  <a:pt x="11081" y="661"/>
                </a:lnTo>
                <a:cubicBezTo>
                  <a:pt x="11081" y="304"/>
                  <a:pt x="10777" y="1"/>
                  <a:pt x="104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53" name="Google Shape;5453;p125"/>
          <p:cNvGrpSpPr/>
          <p:nvPr/>
        </p:nvGrpSpPr>
        <p:grpSpPr>
          <a:xfrm>
            <a:off x="999377" y="3311566"/>
            <a:ext cx="437011" cy="413847"/>
            <a:chOff x="4465025" y="3960825"/>
            <a:chExt cx="370725" cy="351075"/>
          </a:xfrm>
        </p:grpSpPr>
        <p:sp>
          <p:nvSpPr>
            <p:cNvPr id="5454" name="Google Shape;5454;p125"/>
            <p:cNvSpPr/>
            <p:nvPr/>
          </p:nvSpPr>
          <p:spPr>
            <a:xfrm>
              <a:off x="4586800" y="4225350"/>
              <a:ext cx="161525" cy="86550"/>
            </a:xfrm>
            <a:custGeom>
              <a:avLst/>
              <a:gdLst/>
              <a:ahLst/>
              <a:cxnLst/>
              <a:rect l="l" t="t" r="r" b="b"/>
              <a:pathLst>
                <a:path w="6461" h="3462" extrusionOk="0">
                  <a:moveTo>
                    <a:pt x="2820" y="1731"/>
                  </a:moveTo>
                  <a:lnTo>
                    <a:pt x="2820" y="3034"/>
                  </a:lnTo>
                  <a:lnTo>
                    <a:pt x="2392" y="3034"/>
                  </a:lnTo>
                  <a:lnTo>
                    <a:pt x="2392" y="1731"/>
                  </a:lnTo>
                  <a:close/>
                  <a:moveTo>
                    <a:pt x="4765" y="1731"/>
                  </a:moveTo>
                  <a:cubicBezTo>
                    <a:pt x="5122" y="1731"/>
                    <a:pt x="5407" y="2017"/>
                    <a:pt x="5407" y="2373"/>
                  </a:cubicBezTo>
                  <a:cubicBezTo>
                    <a:pt x="5407" y="2730"/>
                    <a:pt x="5122" y="3034"/>
                    <a:pt x="4765" y="3034"/>
                  </a:cubicBezTo>
                  <a:lnTo>
                    <a:pt x="3248" y="3034"/>
                  </a:lnTo>
                  <a:lnTo>
                    <a:pt x="3248" y="1731"/>
                  </a:lnTo>
                  <a:close/>
                  <a:moveTo>
                    <a:pt x="1732" y="0"/>
                  </a:moveTo>
                  <a:cubicBezTo>
                    <a:pt x="1268" y="0"/>
                    <a:pt x="875" y="393"/>
                    <a:pt x="875" y="857"/>
                  </a:cubicBezTo>
                  <a:cubicBezTo>
                    <a:pt x="875" y="1339"/>
                    <a:pt x="1268" y="1731"/>
                    <a:pt x="1732" y="1731"/>
                  </a:cubicBezTo>
                  <a:lnTo>
                    <a:pt x="1946" y="1731"/>
                  </a:lnTo>
                  <a:lnTo>
                    <a:pt x="1946" y="3034"/>
                  </a:lnTo>
                  <a:lnTo>
                    <a:pt x="1732" y="3034"/>
                  </a:lnTo>
                  <a:cubicBezTo>
                    <a:pt x="1232" y="3034"/>
                    <a:pt x="768" y="2855"/>
                    <a:pt x="376" y="2552"/>
                  </a:cubicBezTo>
                  <a:cubicBezTo>
                    <a:pt x="338" y="2522"/>
                    <a:pt x="292" y="2508"/>
                    <a:pt x="245" y="2508"/>
                  </a:cubicBezTo>
                  <a:cubicBezTo>
                    <a:pt x="180" y="2508"/>
                    <a:pt x="114" y="2536"/>
                    <a:pt x="72" y="2588"/>
                  </a:cubicBezTo>
                  <a:cubicBezTo>
                    <a:pt x="1" y="2677"/>
                    <a:pt x="19" y="2820"/>
                    <a:pt x="108" y="2891"/>
                  </a:cubicBezTo>
                  <a:cubicBezTo>
                    <a:pt x="572" y="3266"/>
                    <a:pt x="1143" y="3462"/>
                    <a:pt x="1732" y="3462"/>
                  </a:cubicBezTo>
                  <a:lnTo>
                    <a:pt x="4765" y="3462"/>
                  </a:lnTo>
                  <a:cubicBezTo>
                    <a:pt x="5354" y="3462"/>
                    <a:pt x="5853" y="2980"/>
                    <a:pt x="5853" y="2373"/>
                  </a:cubicBezTo>
                  <a:cubicBezTo>
                    <a:pt x="5853" y="1785"/>
                    <a:pt x="5354" y="1285"/>
                    <a:pt x="4765" y="1285"/>
                  </a:cubicBezTo>
                  <a:lnTo>
                    <a:pt x="1732" y="1285"/>
                  </a:lnTo>
                  <a:cubicBezTo>
                    <a:pt x="1500" y="1285"/>
                    <a:pt x="1303" y="1107"/>
                    <a:pt x="1303" y="857"/>
                  </a:cubicBezTo>
                  <a:cubicBezTo>
                    <a:pt x="1303" y="625"/>
                    <a:pt x="1500" y="446"/>
                    <a:pt x="1732" y="446"/>
                  </a:cubicBezTo>
                  <a:lnTo>
                    <a:pt x="6246" y="446"/>
                  </a:lnTo>
                  <a:cubicBezTo>
                    <a:pt x="6371" y="446"/>
                    <a:pt x="6460" y="339"/>
                    <a:pt x="6460" y="215"/>
                  </a:cubicBezTo>
                  <a:cubicBezTo>
                    <a:pt x="6460" y="107"/>
                    <a:pt x="6371" y="0"/>
                    <a:pt x="6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125"/>
            <p:cNvSpPr/>
            <p:nvPr/>
          </p:nvSpPr>
          <p:spPr>
            <a:xfrm>
              <a:off x="4465025" y="3960825"/>
              <a:ext cx="370725" cy="319850"/>
            </a:xfrm>
            <a:custGeom>
              <a:avLst/>
              <a:gdLst/>
              <a:ahLst/>
              <a:cxnLst/>
              <a:rect l="l" t="t" r="r" b="b"/>
              <a:pathLst>
                <a:path w="14829" h="12794" extrusionOk="0">
                  <a:moveTo>
                    <a:pt x="5514" y="447"/>
                  </a:moveTo>
                  <a:lnTo>
                    <a:pt x="5514" y="1749"/>
                  </a:lnTo>
                  <a:lnTo>
                    <a:pt x="3980" y="1749"/>
                  </a:lnTo>
                  <a:cubicBezTo>
                    <a:pt x="3623" y="1749"/>
                    <a:pt x="3338" y="1446"/>
                    <a:pt x="3338" y="1089"/>
                  </a:cubicBezTo>
                  <a:cubicBezTo>
                    <a:pt x="3338" y="732"/>
                    <a:pt x="3623" y="447"/>
                    <a:pt x="3980" y="447"/>
                  </a:cubicBezTo>
                  <a:close/>
                  <a:moveTo>
                    <a:pt x="6817" y="447"/>
                  </a:moveTo>
                  <a:lnTo>
                    <a:pt x="6817" y="1749"/>
                  </a:lnTo>
                  <a:lnTo>
                    <a:pt x="5943" y="1749"/>
                  </a:lnTo>
                  <a:lnTo>
                    <a:pt x="5943" y="447"/>
                  </a:lnTo>
                  <a:close/>
                  <a:moveTo>
                    <a:pt x="7691" y="447"/>
                  </a:moveTo>
                  <a:lnTo>
                    <a:pt x="7691" y="1749"/>
                  </a:lnTo>
                  <a:lnTo>
                    <a:pt x="7263" y="1749"/>
                  </a:lnTo>
                  <a:lnTo>
                    <a:pt x="7263" y="447"/>
                  </a:lnTo>
                  <a:close/>
                  <a:moveTo>
                    <a:pt x="4818" y="3319"/>
                  </a:moveTo>
                  <a:lnTo>
                    <a:pt x="4818" y="4622"/>
                  </a:lnTo>
                  <a:lnTo>
                    <a:pt x="4390" y="4622"/>
                  </a:lnTo>
                  <a:lnTo>
                    <a:pt x="4390" y="3319"/>
                  </a:lnTo>
                  <a:close/>
                  <a:moveTo>
                    <a:pt x="6817" y="3319"/>
                  </a:moveTo>
                  <a:lnTo>
                    <a:pt x="6817" y="4622"/>
                  </a:lnTo>
                  <a:lnTo>
                    <a:pt x="5265" y="4622"/>
                  </a:lnTo>
                  <a:lnTo>
                    <a:pt x="5265" y="3319"/>
                  </a:lnTo>
                  <a:close/>
                  <a:moveTo>
                    <a:pt x="7691" y="3319"/>
                  </a:moveTo>
                  <a:lnTo>
                    <a:pt x="7691" y="4622"/>
                  </a:lnTo>
                  <a:lnTo>
                    <a:pt x="7263" y="4622"/>
                  </a:lnTo>
                  <a:lnTo>
                    <a:pt x="7263" y="3319"/>
                  </a:lnTo>
                  <a:close/>
                  <a:moveTo>
                    <a:pt x="3962" y="3319"/>
                  </a:moveTo>
                  <a:lnTo>
                    <a:pt x="3962" y="4622"/>
                  </a:lnTo>
                  <a:lnTo>
                    <a:pt x="2624" y="4622"/>
                  </a:lnTo>
                  <a:cubicBezTo>
                    <a:pt x="2142" y="4622"/>
                    <a:pt x="1750" y="5015"/>
                    <a:pt x="1750" y="5496"/>
                  </a:cubicBezTo>
                  <a:cubicBezTo>
                    <a:pt x="1750" y="5978"/>
                    <a:pt x="2142" y="6371"/>
                    <a:pt x="2624" y="6371"/>
                  </a:cubicBezTo>
                  <a:lnTo>
                    <a:pt x="3962" y="6371"/>
                  </a:lnTo>
                  <a:lnTo>
                    <a:pt x="3962" y="7673"/>
                  </a:lnTo>
                  <a:lnTo>
                    <a:pt x="2624" y="7673"/>
                  </a:lnTo>
                  <a:cubicBezTo>
                    <a:pt x="1411" y="7673"/>
                    <a:pt x="447" y="6692"/>
                    <a:pt x="447" y="5496"/>
                  </a:cubicBezTo>
                  <a:cubicBezTo>
                    <a:pt x="447" y="4301"/>
                    <a:pt x="1411" y="3319"/>
                    <a:pt x="2624" y="3319"/>
                  </a:cubicBezTo>
                  <a:close/>
                  <a:moveTo>
                    <a:pt x="4818" y="6371"/>
                  </a:moveTo>
                  <a:lnTo>
                    <a:pt x="4818" y="7673"/>
                  </a:lnTo>
                  <a:lnTo>
                    <a:pt x="4390" y="7673"/>
                  </a:lnTo>
                  <a:lnTo>
                    <a:pt x="4390" y="6371"/>
                  </a:lnTo>
                  <a:close/>
                  <a:moveTo>
                    <a:pt x="6710" y="6371"/>
                  </a:moveTo>
                  <a:lnTo>
                    <a:pt x="6710" y="7673"/>
                  </a:lnTo>
                  <a:lnTo>
                    <a:pt x="5265" y="7673"/>
                  </a:lnTo>
                  <a:lnTo>
                    <a:pt x="5265" y="6371"/>
                  </a:lnTo>
                  <a:close/>
                  <a:moveTo>
                    <a:pt x="10225" y="6371"/>
                  </a:moveTo>
                  <a:lnTo>
                    <a:pt x="10225" y="8244"/>
                  </a:lnTo>
                  <a:lnTo>
                    <a:pt x="8012" y="8244"/>
                  </a:lnTo>
                  <a:lnTo>
                    <a:pt x="8012" y="6371"/>
                  </a:lnTo>
                  <a:close/>
                  <a:moveTo>
                    <a:pt x="12295" y="8101"/>
                  </a:moveTo>
                  <a:cubicBezTo>
                    <a:pt x="12491" y="8101"/>
                    <a:pt x="12651" y="8280"/>
                    <a:pt x="12651" y="8476"/>
                  </a:cubicBezTo>
                  <a:cubicBezTo>
                    <a:pt x="12651" y="8690"/>
                    <a:pt x="12491" y="8851"/>
                    <a:pt x="12295" y="8851"/>
                  </a:cubicBezTo>
                  <a:lnTo>
                    <a:pt x="11527" y="8851"/>
                  </a:lnTo>
                  <a:lnTo>
                    <a:pt x="11527" y="8101"/>
                  </a:lnTo>
                  <a:close/>
                  <a:moveTo>
                    <a:pt x="11081" y="6371"/>
                  </a:moveTo>
                  <a:lnTo>
                    <a:pt x="11081" y="7887"/>
                  </a:lnTo>
                  <a:lnTo>
                    <a:pt x="11081" y="8993"/>
                  </a:lnTo>
                  <a:cubicBezTo>
                    <a:pt x="11081" y="8993"/>
                    <a:pt x="11081" y="9011"/>
                    <a:pt x="11081" y="9011"/>
                  </a:cubicBezTo>
                  <a:cubicBezTo>
                    <a:pt x="11081" y="9011"/>
                    <a:pt x="11081" y="9011"/>
                    <a:pt x="11081" y="9029"/>
                  </a:cubicBezTo>
                  <a:cubicBezTo>
                    <a:pt x="11063" y="9083"/>
                    <a:pt x="11010" y="9118"/>
                    <a:pt x="10956" y="9118"/>
                  </a:cubicBezTo>
                  <a:lnTo>
                    <a:pt x="7281" y="9118"/>
                  </a:lnTo>
                  <a:cubicBezTo>
                    <a:pt x="7227" y="9118"/>
                    <a:pt x="7174" y="9083"/>
                    <a:pt x="7156" y="9011"/>
                  </a:cubicBezTo>
                  <a:cubicBezTo>
                    <a:pt x="7156" y="9011"/>
                    <a:pt x="7156" y="8993"/>
                    <a:pt x="7156" y="8993"/>
                  </a:cubicBezTo>
                  <a:lnTo>
                    <a:pt x="7156" y="6371"/>
                  </a:lnTo>
                  <a:lnTo>
                    <a:pt x="7584" y="6371"/>
                  </a:lnTo>
                  <a:lnTo>
                    <a:pt x="7584" y="8405"/>
                  </a:lnTo>
                  <a:cubicBezTo>
                    <a:pt x="7584" y="8565"/>
                    <a:pt x="7709" y="8690"/>
                    <a:pt x="7870" y="8690"/>
                  </a:cubicBezTo>
                  <a:lnTo>
                    <a:pt x="10385" y="8690"/>
                  </a:lnTo>
                  <a:cubicBezTo>
                    <a:pt x="10528" y="8690"/>
                    <a:pt x="10653" y="8565"/>
                    <a:pt x="10653" y="8405"/>
                  </a:cubicBezTo>
                  <a:lnTo>
                    <a:pt x="10653" y="6371"/>
                  </a:lnTo>
                  <a:close/>
                  <a:moveTo>
                    <a:pt x="3980" y="1"/>
                  </a:moveTo>
                  <a:cubicBezTo>
                    <a:pt x="3391" y="1"/>
                    <a:pt x="2909" y="482"/>
                    <a:pt x="2909" y="1089"/>
                  </a:cubicBezTo>
                  <a:cubicBezTo>
                    <a:pt x="2909" y="1696"/>
                    <a:pt x="3391" y="2178"/>
                    <a:pt x="3980" y="2178"/>
                  </a:cubicBezTo>
                  <a:lnTo>
                    <a:pt x="8690" y="2178"/>
                  </a:lnTo>
                  <a:cubicBezTo>
                    <a:pt x="8887" y="2178"/>
                    <a:pt x="9047" y="2338"/>
                    <a:pt x="9047" y="2534"/>
                  </a:cubicBezTo>
                  <a:cubicBezTo>
                    <a:pt x="9047" y="2731"/>
                    <a:pt x="8887" y="2891"/>
                    <a:pt x="8690" y="2891"/>
                  </a:cubicBezTo>
                  <a:lnTo>
                    <a:pt x="2624" y="2891"/>
                  </a:lnTo>
                  <a:cubicBezTo>
                    <a:pt x="1179" y="2891"/>
                    <a:pt x="1" y="4051"/>
                    <a:pt x="1" y="5496"/>
                  </a:cubicBezTo>
                  <a:cubicBezTo>
                    <a:pt x="1" y="6942"/>
                    <a:pt x="1179" y="8101"/>
                    <a:pt x="2624" y="8101"/>
                  </a:cubicBezTo>
                  <a:lnTo>
                    <a:pt x="6710" y="8101"/>
                  </a:lnTo>
                  <a:lnTo>
                    <a:pt x="6710" y="8851"/>
                  </a:lnTo>
                  <a:lnTo>
                    <a:pt x="6603" y="8851"/>
                  </a:lnTo>
                  <a:cubicBezTo>
                    <a:pt x="5175" y="8851"/>
                    <a:pt x="4016" y="10010"/>
                    <a:pt x="4016" y="11438"/>
                  </a:cubicBezTo>
                  <a:cubicBezTo>
                    <a:pt x="4016" y="11884"/>
                    <a:pt x="4123" y="12312"/>
                    <a:pt x="4319" y="12687"/>
                  </a:cubicBezTo>
                  <a:cubicBezTo>
                    <a:pt x="4355" y="12758"/>
                    <a:pt x="4444" y="12794"/>
                    <a:pt x="4515" y="12794"/>
                  </a:cubicBezTo>
                  <a:cubicBezTo>
                    <a:pt x="4551" y="12794"/>
                    <a:pt x="4586" y="12794"/>
                    <a:pt x="4622" y="12776"/>
                  </a:cubicBezTo>
                  <a:cubicBezTo>
                    <a:pt x="4729" y="12705"/>
                    <a:pt x="4765" y="12580"/>
                    <a:pt x="4711" y="12473"/>
                  </a:cubicBezTo>
                  <a:cubicBezTo>
                    <a:pt x="4533" y="12169"/>
                    <a:pt x="4444" y="11813"/>
                    <a:pt x="4444" y="11438"/>
                  </a:cubicBezTo>
                  <a:cubicBezTo>
                    <a:pt x="4444" y="10260"/>
                    <a:pt x="5407" y="9279"/>
                    <a:pt x="6603" y="9279"/>
                  </a:cubicBezTo>
                  <a:lnTo>
                    <a:pt x="6799" y="9279"/>
                  </a:lnTo>
                  <a:cubicBezTo>
                    <a:pt x="6853" y="9386"/>
                    <a:pt x="6960" y="9457"/>
                    <a:pt x="7067" y="9511"/>
                  </a:cubicBezTo>
                  <a:lnTo>
                    <a:pt x="7067" y="10082"/>
                  </a:lnTo>
                  <a:cubicBezTo>
                    <a:pt x="7067" y="10207"/>
                    <a:pt x="7156" y="10314"/>
                    <a:pt x="7281" y="10314"/>
                  </a:cubicBezTo>
                  <a:cubicBezTo>
                    <a:pt x="7406" y="10314"/>
                    <a:pt x="7495" y="10207"/>
                    <a:pt x="7495" y="10082"/>
                  </a:cubicBezTo>
                  <a:lnTo>
                    <a:pt x="7495" y="9547"/>
                  </a:lnTo>
                  <a:lnTo>
                    <a:pt x="7977" y="9547"/>
                  </a:lnTo>
                  <a:lnTo>
                    <a:pt x="7977" y="10082"/>
                  </a:lnTo>
                  <a:cubicBezTo>
                    <a:pt x="7977" y="10207"/>
                    <a:pt x="8084" y="10314"/>
                    <a:pt x="8191" y="10314"/>
                  </a:cubicBezTo>
                  <a:cubicBezTo>
                    <a:pt x="8316" y="10314"/>
                    <a:pt x="8423" y="10207"/>
                    <a:pt x="8423" y="10082"/>
                  </a:cubicBezTo>
                  <a:lnTo>
                    <a:pt x="8423" y="9547"/>
                  </a:lnTo>
                  <a:lnTo>
                    <a:pt x="8904" y="9547"/>
                  </a:lnTo>
                  <a:lnTo>
                    <a:pt x="8904" y="10082"/>
                  </a:lnTo>
                  <a:cubicBezTo>
                    <a:pt x="8904" y="10207"/>
                    <a:pt x="8994" y="10314"/>
                    <a:pt x="9119" y="10314"/>
                  </a:cubicBezTo>
                  <a:cubicBezTo>
                    <a:pt x="9243" y="10314"/>
                    <a:pt x="9333" y="10207"/>
                    <a:pt x="9333" y="10082"/>
                  </a:cubicBezTo>
                  <a:lnTo>
                    <a:pt x="9333" y="9547"/>
                  </a:lnTo>
                  <a:lnTo>
                    <a:pt x="9814" y="9547"/>
                  </a:lnTo>
                  <a:lnTo>
                    <a:pt x="9814" y="10082"/>
                  </a:lnTo>
                  <a:cubicBezTo>
                    <a:pt x="9814" y="10207"/>
                    <a:pt x="9904" y="10314"/>
                    <a:pt x="10029" y="10314"/>
                  </a:cubicBezTo>
                  <a:cubicBezTo>
                    <a:pt x="10153" y="10314"/>
                    <a:pt x="10243" y="10207"/>
                    <a:pt x="10243" y="10082"/>
                  </a:cubicBezTo>
                  <a:lnTo>
                    <a:pt x="10243" y="9547"/>
                  </a:lnTo>
                  <a:lnTo>
                    <a:pt x="10724" y="9547"/>
                  </a:lnTo>
                  <a:lnTo>
                    <a:pt x="10724" y="10082"/>
                  </a:lnTo>
                  <a:cubicBezTo>
                    <a:pt x="10724" y="10207"/>
                    <a:pt x="10831" y="10314"/>
                    <a:pt x="10938" y="10314"/>
                  </a:cubicBezTo>
                  <a:cubicBezTo>
                    <a:pt x="11063" y="10314"/>
                    <a:pt x="11153" y="10207"/>
                    <a:pt x="11153" y="10082"/>
                  </a:cubicBezTo>
                  <a:lnTo>
                    <a:pt x="11153" y="9511"/>
                  </a:lnTo>
                  <a:cubicBezTo>
                    <a:pt x="11277" y="9475"/>
                    <a:pt x="11385" y="9386"/>
                    <a:pt x="11438" y="9279"/>
                  </a:cubicBezTo>
                  <a:lnTo>
                    <a:pt x="12295" y="9279"/>
                  </a:lnTo>
                  <a:cubicBezTo>
                    <a:pt x="12723" y="9279"/>
                    <a:pt x="13097" y="8922"/>
                    <a:pt x="13097" y="8476"/>
                  </a:cubicBezTo>
                  <a:cubicBezTo>
                    <a:pt x="13097" y="8030"/>
                    <a:pt x="12723" y="7673"/>
                    <a:pt x="12295" y="7673"/>
                  </a:cubicBezTo>
                  <a:lnTo>
                    <a:pt x="11527" y="7673"/>
                  </a:lnTo>
                  <a:lnTo>
                    <a:pt x="11527" y="6371"/>
                  </a:lnTo>
                  <a:lnTo>
                    <a:pt x="12295" y="6371"/>
                  </a:lnTo>
                  <a:cubicBezTo>
                    <a:pt x="13454" y="6371"/>
                    <a:pt x="14400" y="7316"/>
                    <a:pt x="14400" y="8476"/>
                  </a:cubicBezTo>
                  <a:cubicBezTo>
                    <a:pt x="14400" y="9636"/>
                    <a:pt x="13454" y="10581"/>
                    <a:pt x="12295" y="10581"/>
                  </a:cubicBezTo>
                  <a:lnTo>
                    <a:pt x="12080" y="10581"/>
                  </a:lnTo>
                  <a:cubicBezTo>
                    <a:pt x="11973" y="10581"/>
                    <a:pt x="11866" y="10688"/>
                    <a:pt x="11866" y="10796"/>
                  </a:cubicBezTo>
                  <a:cubicBezTo>
                    <a:pt x="11866" y="10920"/>
                    <a:pt x="11973" y="11010"/>
                    <a:pt x="12080" y="11010"/>
                  </a:cubicBezTo>
                  <a:lnTo>
                    <a:pt x="12295" y="11010"/>
                  </a:lnTo>
                  <a:cubicBezTo>
                    <a:pt x="13686" y="11010"/>
                    <a:pt x="14828" y="9886"/>
                    <a:pt x="14828" y="8476"/>
                  </a:cubicBezTo>
                  <a:cubicBezTo>
                    <a:pt x="14828" y="7066"/>
                    <a:pt x="13686" y="5942"/>
                    <a:pt x="12295" y="5942"/>
                  </a:cubicBezTo>
                  <a:lnTo>
                    <a:pt x="2624" y="5942"/>
                  </a:lnTo>
                  <a:cubicBezTo>
                    <a:pt x="2374" y="5942"/>
                    <a:pt x="2178" y="5746"/>
                    <a:pt x="2178" y="5496"/>
                  </a:cubicBezTo>
                  <a:cubicBezTo>
                    <a:pt x="2178" y="5246"/>
                    <a:pt x="2374" y="5050"/>
                    <a:pt x="2624" y="5050"/>
                  </a:cubicBezTo>
                  <a:lnTo>
                    <a:pt x="8690" y="5050"/>
                  </a:lnTo>
                  <a:cubicBezTo>
                    <a:pt x="10100" y="5050"/>
                    <a:pt x="11224" y="3926"/>
                    <a:pt x="11224" y="2534"/>
                  </a:cubicBezTo>
                  <a:cubicBezTo>
                    <a:pt x="11224" y="2053"/>
                    <a:pt x="11081" y="1571"/>
                    <a:pt x="10831" y="1161"/>
                  </a:cubicBezTo>
                  <a:cubicBezTo>
                    <a:pt x="10786" y="1104"/>
                    <a:pt x="10720" y="1069"/>
                    <a:pt x="10650" y="1069"/>
                  </a:cubicBezTo>
                  <a:cubicBezTo>
                    <a:pt x="10609" y="1069"/>
                    <a:pt x="10567" y="1081"/>
                    <a:pt x="10528" y="1107"/>
                  </a:cubicBezTo>
                  <a:cubicBezTo>
                    <a:pt x="10421" y="1161"/>
                    <a:pt x="10403" y="1303"/>
                    <a:pt x="10457" y="1410"/>
                  </a:cubicBezTo>
                  <a:cubicBezTo>
                    <a:pt x="10671" y="1731"/>
                    <a:pt x="10796" y="2124"/>
                    <a:pt x="10796" y="2534"/>
                  </a:cubicBezTo>
                  <a:cubicBezTo>
                    <a:pt x="10796" y="3676"/>
                    <a:pt x="9850" y="4622"/>
                    <a:pt x="8690" y="4622"/>
                  </a:cubicBezTo>
                  <a:lnTo>
                    <a:pt x="8119" y="4622"/>
                  </a:lnTo>
                  <a:lnTo>
                    <a:pt x="8119" y="3319"/>
                  </a:lnTo>
                  <a:lnTo>
                    <a:pt x="8690" y="3319"/>
                  </a:lnTo>
                  <a:cubicBezTo>
                    <a:pt x="9136" y="3319"/>
                    <a:pt x="9493" y="2963"/>
                    <a:pt x="9493" y="2534"/>
                  </a:cubicBezTo>
                  <a:cubicBezTo>
                    <a:pt x="9493" y="2088"/>
                    <a:pt x="9136" y="1749"/>
                    <a:pt x="8690" y="1749"/>
                  </a:cubicBezTo>
                  <a:lnTo>
                    <a:pt x="8119" y="1749"/>
                  </a:lnTo>
                  <a:lnTo>
                    <a:pt x="8119" y="447"/>
                  </a:lnTo>
                  <a:lnTo>
                    <a:pt x="8690" y="447"/>
                  </a:lnTo>
                  <a:cubicBezTo>
                    <a:pt x="9119" y="447"/>
                    <a:pt x="9529" y="554"/>
                    <a:pt x="9868" y="804"/>
                  </a:cubicBezTo>
                  <a:cubicBezTo>
                    <a:pt x="9906" y="823"/>
                    <a:pt x="9947" y="833"/>
                    <a:pt x="9987" y="833"/>
                  </a:cubicBezTo>
                  <a:cubicBezTo>
                    <a:pt x="10058" y="833"/>
                    <a:pt x="10125" y="801"/>
                    <a:pt x="10171" y="732"/>
                  </a:cubicBezTo>
                  <a:cubicBezTo>
                    <a:pt x="10243" y="643"/>
                    <a:pt x="10207" y="500"/>
                    <a:pt x="10118" y="429"/>
                  </a:cubicBezTo>
                  <a:cubicBezTo>
                    <a:pt x="9689" y="161"/>
                    <a:pt x="9208" y="1"/>
                    <a:pt x="8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6" name="Google Shape;5456;p125"/>
          <p:cNvGrpSpPr/>
          <p:nvPr/>
        </p:nvGrpSpPr>
        <p:grpSpPr>
          <a:xfrm>
            <a:off x="1011224" y="3959962"/>
            <a:ext cx="413690" cy="410699"/>
            <a:chOff x="4462350" y="3391200"/>
            <a:chExt cx="373400" cy="370700"/>
          </a:xfrm>
        </p:grpSpPr>
        <p:sp>
          <p:nvSpPr>
            <p:cNvPr id="5457" name="Google Shape;5457;p125"/>
            <p:cNvSpPr/>
            <p:nvPr/>
          </p:nvSpPr>
          <p:spPr>
            <a:xfrm>
              <a:off x="4462350" y="3391200"/>
              <a:ext cx="373400" cy="370700"/>
            </a:xfrm>
            <a:custGeom>
              <a:avLst/>
              <a:gdLst/>
              <a:ahLst/>
              <a:cxnLst/>
              <a:rect l="l" t="t" r="r" b="b"/>
              <a:pathLst>
                <a:path w="14936" h="14828" extrusionOk="0">
                  <a:moveTo>
                    <a:pt x="2392" y="429"/>
                  </a:moveTo>
                  <a:cubicBezTo>
                    <a:pt x="2838" y="429"/>
                    <a:pt x="3266" y="554"/>
                    <a:pt x="3641" y="786"/>
                  </a:cubicBezTo>
                  <a:lnTo>
                    <a:pt x="3819" y="893"/>
                  </a:lnTo>
                  <a:cubicBezTo>
                    <a:pt x="3694" y="1036"/>
                    <a:pt x="3587" y="1214"/>
                    <a:pt x="3516" y="1446"/>
                  </a:cubicBezTo>
                  <a:cubicBezTo>
                    <a:pt x="3409" y="1410"/>
                    <a:pt x="3302" y="1410"/>
                    <a:pt x="3195" y="1410"/>
                  </a:cubicBezTo>
                  <a:lnTo>
                    <a:pt x="2035" y="1410"/>
                  </a:lnTo>
                  <a:cubicBezTo>
                    <a:pt x="1964" y="1410"/>
                    <a:pt x="1874" y="1410"/>
                    <a:pt x="1803" y="1428"/>
                  </a:cubicBezTo>
                  <a:lnTo>
                    <a:pt x="1803" y="1036"/>
                  </a:lnTo>
                  <a:cubicBezTo>
                    <a:pt x="1803" y="893"/>
                    <a:pt x="1857" y="750"/>
                    <a:pt x="1946" y="643"/>
                  </a:cubicBezTo>
                  <a:cubicBezTo>
                    <a:pt x="2053" y="518"/>
                    <a:pt x="2213" y="429"/>
                    <a:pt x="2392" y="429"/>
                  </a:cubicBezTo>
                  <a:close/>
                  <a:moveTo>
                    <a:pt x="912" y="1069"/>
                  </a:moveTo>
                  <a:cubicBezTo>
                    <a:pt x="931" y="1069"/>
                    <a:pt x="949" y="1074"/>
                    <a:pt x="964" y="1089"/>
                  </a:cubicBezTo>
                  <a:cubicBezTo>
                    <a:pt x="1071" y="1125"/>
                    <a:pt x="1214" y="1285"/>
                    <a:pt x="1303" y="1589"/>
                  </a:cubicBezTo>
                  <a:cubicBezTo>
                    <a:pt x="1000" y="1767"/>
                    <a:pt x="750" y="2035"/>
                    <a:pt x="608" y="2356"/>
                  </a:cubicBezTo>
                  <a:cubicBezTo>
                    <a:pt x="608" y="2338"/>
                    <a:pt x="608" y="2320"/>
                    <a:pt x="590" y="2302"/>
                  </a:cubicBezTo>
                  <a:cubicBezTo>
                    <a:pt x="465" y="1749"/>
                    <a:pt x="625" y="1214"/>
                    <a:pt x="839" y="1089"/>
                  </a:cubicBezTo>
                  <a:cubicBezTo>
                    <a:pt x="860" y="1079"/>
                    <a:pt x="887" y="1069"/>
                    <a:pt x="912" y="1069"/>
                  </a:cubicBezTo>
                  <a:close/>
                  <a:moveTo>
                    <a:pt x="4326" y="1069"/>
                  </a:moveTo>
                  <a:cubicBezTo>
                    <a:pt x="4352" y="1069"/>
                    <a:pt x="4377" y="1079"/>
                    <a:pt x="4408" y="1089"/>
                  </a:cubicBezTo>
                  <a:cubicBezTo>
                    <a:pt x="4622" y="1214"/>
                    <a:pt x="4765" y="1749"/>
                    <a:pt x="4640" y="2302"/>
                  </a:cubicBezTo>
                  <a:cubicBezTo>
                    <a:pt x="4640" y="2320"/>
                    <a:pt x="4640" y="2338"/>
                    <a:pt x="4622" y="2356"/>
                  </a:cubicBezTo>
                  <a:cubicBezTo>
                    <a:pt x="4479" y="2035"/>
                    <a:pt x="4230" y="1767"/>
                    <a:pt x="3926" y="1589"/>
                  </a:cubicBezTo>
                  <a:cubicBezTo>
                    <a:pt x="4015" y="1285"/>
                    <a:pt x="4158" y="1125"/>
                    <a:pt x="4265" y="1089"/>
                  </a:cubicBezTo>
                  <a:cubicBezTo>
                    <a:pt x="4288" y="1074"/>
                    <a:pt x="4307" y="1069"/>
                    <a:pt x="4326" y="1069"/>
                  </a:cubicBezTo>
                  <a:close/>
                  <a:moveTo>
                    <a:pt x="5122" y="1714"/>
                  </a:moveTo>
                  <a:lnTo>
                    <a:pt x="6496" y="2570"/>
                  </a:lnTo>
                  <a:cubicBezTo>
                    <a:pt x="6817" y="2784"/>
                    <a:pt x="7013" y="3123"/>
                    <a:pt x="7013" y="3516"/>
                  </a:cubicBezTo>
                  <a:cubicBezTo>
                    <a:pt x="7013" y="3551"/>
                    <a:pt x="7013" y="3587"/>
                    <a:pt x="6995" y="3623"/>
                  </a:cubicBezTo>
                  <a:cubicBezTo>
                    <a:pt x="6870" y="3569"/>
                    <a:pt x="6763" y="3498"/>
                    <a:pt x="6656" y="3409"/>
                  </a:cubicBezTo>
                  <a:lnTo>
                    <a:pt x="5122" y="2017"/>
                  </a:lnTo>
                  <a:cubicBezTo>
                    <a:pt x="5122" y="1910"/>
                    <a:pt x="5122" y="1821"/>
                    <a:pt x="5122" y="1714"/>
                  </a:cubicBezTo>
                  <a:close/>
                  <a:moveTo>
                    <a:pt x="8619" y="4265"/>
                  </a:moveTo>
                  <a:lnTo>
                    <a:pt x="10814" y="4783"/>
                  </a:lnTo>
                  <a:lnTo>
                    <a:pt x="10814" y="6156"/>
                  </a:lnTo>
                  <a:lnTo>
                    <a:pt x="8619" y="6156"/>
                  </a:lnTo>
                  <a:lnTo>
                    <a:pt x="8619" y="4265"/>
                  </a:lnTo>
                  <a:close/>
                  <a:moveTo>
                    <a:pt x="7745" y="4069"/>
                  </a:moveTo>
                  <a:lnTo>
                    <a:pt x="8191" y="4158"/>
                  </a:lnTo>
                  <a:lnTo>
                    <a:pt x="8191" y="6317"/>
                  </a:lnTo>
                  <a:cubicBezTo>
                    <a:pt x="8191" y="6460"/>
                    <a:pt x="8316" y="6585"/>
                    <a:pt x="8458" y="6585"/>
                  </a:cubicBezTo>
                  <a:lnTo>
                    <a:pt x="10974" y="6585"/>
                  </a:lnTo>
                  <a:cubicBezTo>
                    <a:pt x="11135" y="6585"/>
                    <a:pt x="11260" y="6460"/>
                    <a:pt x="11260" y="6317"/>
                  </a:cubicBezTo>
                  <a:lnTo>
                    <a:pt x="11260" y="4872"/>
                  </a:lnTo>
                  <a:lnTo>
                    <a:pt x="11688" y="4979"/>
                  </a:lnTo>
                  <a:lnTo>
                    <a:pt x="11688" y="6888"/>
                  </a:lnTo>
                  <a:cubicBezTo>
                    <a:pt x="11688" y="6959"/>
                    <a:pt x="11634" y="7013"/>
                    <a:pt x="11563" y="7013"/>
                  </a:cubicBezTo>
                  <a:lnTo>
                    <a:pt x="7887" y="7013"/>
                  </a:lnTo>
                  <a:cubicBezTo>
                    <a:pt x="7816" y="7013"/>
                    <a:pt x="7745" y="6959"/>
                    <a:pt x="7745" y="6888"/>
                  </a:cubicBezTo>
                  <a:lnTo>
                    <a:pt x="7745" y="4069"/>
                  </a:lnTo>
                  <a:close/>
                  <a:moveTo>
                    <a:pt x="4890" y="9743"/>
                  </a:moveTo>
                  <a:cubicBezTo>
                    <a:pt x="5122" y="9886"/>
                    <a:pt x="5389" y="9975"/>
                    <a:pt x="5675" y="9993"/>
                  </a:cubicBezTo>
                  <a:lnTo>
                    <a:pt x="6192" y="10010"/>
                  </a:lnTo>
                  <a:lnTo>
                    <a:pt x="6192" y="10242"/>
                  </a:lnTo>
                  <a:cubicBezTo>
                    <a:pt x="6192" y="10546"/>
                    <a:pt x="6067" y="10813"/>
                    <a:pt x="5835" y="11010"/>
                  </a:cubicBezTo>
                  <a:cubicBezTo>
                    <a:pt x="5514" y="11277"/>
                    <a:pt x="5318" y="11670"/>
                    <a:pt x="5318" y="12098"/>
                  </a:cubicBezTo>
                  <a:lnTo>
                    <a:pt x="5318" y="14168"/>
                  </a:lnTo>
                  <a:cubicBezTo>
                    <a:pt x="5318" y="14293"/>
                    <a:pt x="5229" y="14382"/>
                    <a:pt x="5104" y="14382"/>
                  </a:cubicBezTo>
                  <a:cubicBezTo>
                    <a:pt x="4979" y="14382"/>
                    <a:pt x="4890" y="14293"/>
                    <a:pt x="4890" y="14168"/>
                  </a:cubicBezTo>
                  <a:lnTo>
                    <a:pt x="4890" y="9743"/>
                  </a:lnTo>
                  <a:close/>
                  <a:moveTo>
                    <a:pt x="10711" y="8986"/>
                  </a:moveTo>
                  <a:cubicBezTo>
                    <a:pt x="10735" y="8986"/>
                    <a:pt x="10757" y="8988"/>
                    <a:pt x="10778" y="8993"/>
                  </a:cubicBezTo>
                  <a:lnTo>
                    <a:pt x="10778" y="10242"/>
                  </a:lnTo>
                  <a:cubicBezTo>
                    <a:pt x="10778" y="10546"/>
                    <a:pt x="10653" y="10813"/>
                    <a:pt x="10439" y="11010"/>
                  </a:cubicBezTo>
                  <a:cubicBezTo>
                    <a:pt x="10100" y="11277"/>
                    <a:pt x="9921" y="11670"/>
                    <a:pt x="9921" y="12098"/>
                  </a:cubicBezTo>
                  <a:lnTo>
                    <a:pt x="9921" y="14168"/>
                  </a:lnTo>
                  <a:cubicBezTo>
                    <a:pt x="9921" y="14293"/>
                    <a:pt x="9814" y="14382"/>
                    <a:pt x="9707" y="14382"/>
                  </a:cubicBezTo>
                  <a:cubicBezTo>
                    <a:pt x="9582" y="14382"/>
                    <a:pt x="9475" y="14293"/>
                    <a:pt x="9475" y="14168"/>
                  </a:cubicBezTo>
                  <a:lnTo>
                    <a:pt x="9475" y="9332"/>
                  </a:lnTo>
                  <a:cubicBezTo>
                    <a:pt x="9511" y="9315"/>
                    <a:pt x="9547" y="9315"/>
                    <a:pt x="9582" y="9297"/>
                  </a:cubicBezTo>
                  <a:lnTo>
                    <a:pt x="10528" y="9011"/>
                  </a:lnTo>
                  <a:cubicBezTo>
                    <a:pt x="10591" y="8999"/>
                    <a:pt x="10654" y="8986"/>
                    <a:pt x="10711" y="8986"/>
                  </a:cubicBezTo>
                  <a:close/>
                  <a:moveTo>
                    <a:pt x="2392" y="1"/>
                  </a:moveTo>
                  <a:cubicBezTo>
                    <a:pt x="2088" y="1"/>
                    <a:pt x="1803" y="126"/>
                    <a:pt x="1607" y="375"/>
                  </a:cubicBezTo>
                  <a:cubicBezTo>
                    <a:pt x="1482" y="500"/>
                    <a:pt x="1410" y="679"/>
                    <a:pt x="1375" y="857"/>
                  </a:cubicBezTo>
                  <a:cubicBezTo>
                    <a:pt x="1303" y="786"/>
                    <a:pt x="1232" y="714"/>
                    <a:pt x="1143" y="679"/>
                  </a:cubicBezTo>
                  <a:cubicBezTo>
                    <a:pt x="1068" y="649"/>
                    <a:pt x="994" y="635"/>
                    <a:pt x="919" y="635"/>
                  </a:cubicBezTo>
                  <a:cubicBezTo>
                    <a:pt x="815" y="635"/>
                    <a:pt x="711" y="662"/>
                    <a:pt x="608" y="714"/>
                  </a:cubicBezTo>
                  <a:cubicBezTo>
                    <a:pt x="197" y="964"/>
                    <a:pt x="1" y="1678"/>
                    <a:pt x="179" y="2392"/>
                  </a:cubicBezTo>
                  <a:cubicBezTo>
                    <a:pt x="233" y="2677"/>
                    <a:pt x="340" y="2909"/>
                    <a:pt x="483" y="3087"/>
                  </a:cubicBezTo>
                  <a:cubicBezTo>
                    <a:pt x="483" y="3355"/>
                    <a:pt x="500" y="3641"/>
                    <a:pt x="554" y="3926"/>
                  </a:cubicBezTo>
                  <a:cubicBezTo>
                    <a:pt x="570" y="4024"/>
                    <a:pt x="661" y="4107"/>
                    <a:pt x="772" y="4107"/>
                  </a:cubicBezTo>
                  <a:cubicBezTo>
                    <a:pt x="782" y="4107"/>
                    <a:pt x="793" y="4106"/>
                    <a:pt x="804" y="4105"/>
                  </a:cubicBezTo>
                  <a:cubicBezTo>
                    <a:pt x="911" y="4087"/>
                    <a:pt x="1000" y="3962"/>
                    <a:pt x="982" y="3855"/>
                  </a:cubicBezTo>
                  <a:cubicBezTo>
                    <a:pt x="929" y="3569"/>
                    <a:pt x="911" y="3284"/>
                    <a:pt x="911" y="3016"/>
                  </a:cubicBezTo>
                  <a:cubicBezTo>
                    <a:pt x="911" y="2998"/>
                    <a:pt x="911" y="2998"/>
                    <a:pt x="911" y="2998"/>
                  </a:cubicBezTo>
                  <a:cubicBezTo>
                    <a:pt x="929" y="2356"/>
                    <a:pt x="1428" y="1838"/>
                    <a:pt x="2035" y="1838"/>
                  </a:cubicBezTo>
                  <a:lnTo>
                    <a:pt x="3195" y="1838"/>
                  </a:lnTo>
                  <a:cubicBezTo>
                    <a:pt x="3819" y="1838"/>
                    <a:pt x="4319" y="2356"/>
                    <a:pt x="4319" y="2998"/>
                  </a:cubicBezTo>
                  <a:cubicBezTo>
                    <a:pt x="4319" y="2998"/>
                    <a:pt x="4319" y="2998"/>
                    <a:pt x="4319" y="3016"/>
                  </a:cubicBezTo>
                  <a:cubicBezTo>
                    <a:pt x="4319" y="3587"/>
                    <a:pt x="4230" y="4158"/>
                    <a:pt x="4051" y="4711"/>
                  </a:cubicBezTo>
                  <a:cubicBezTo>
                    <a:pt x="3837" y="5300"/>
                    <a:pt x="3730" y="5924"/>
                    <a:pt x="3730" y="6549"/>
                  </a:cubicBezTo>
                  <a:cubicBezTo>
                    <a:pt x="3730" y="6817"/>
                    <a:pt x="3534" y="7013"/>
                    <a:pt x="3284" y="7013"/>
                  </a:cubicBezTo>
                  <a:lnTo>
                    <a:pt x="1946" y="7013"/>
                  </a:lnTo>
                  <a:cubicBezTo>
                    <a:pt x="1696" y="7013"/>
                    <a:pt x="1500" y="6817"/>
                    <a:pt x="1500" y="6549"/>
                  </a:cubicBezTo>
                  <a:cubicBezTo>
                    <a:pt x="1500" y="5924"/>
                    <a:pt x="1393" y="5300"/>
                    <a:pt x="1196" y="4711"/>
                  </a:cubicBezTo>
                  <a:cubicBezTo>
                    <a:pt x="1167" y="4623"/>
                    <a:pt x="1077" y="4559"/>
                    <a:pt x="977" y="4559"/>
                  </a:cubicBezTo>
                  <a:cubicBezTo>
                    <a:pt x="955" y="4559"/>
                    <a:pt x="933" y="4562"/>
                    <a:pt x="911" y="4568"/>
                  </a:cubicBezTo>
                  <a:cubicBezTo>
                    <a:pt x="804" y="4622"/>
                    <a:pt x="750" y="4747"/>
                    <a:pt x="786" y="4854"/>
                  </a:cubicBezTo>
                  <a:cubicBezTo>
                    <a:pt x="982" y="5407"/>
                    <a:pt x="1071" y="5978"/>
                    <a:pt x="1071" y="6549"/>
                  </a:cubicBezTo>
                  <a:cubicBezTo>
                    <a:pt x="1071" y="7049"/>
                    <a:pt x="1464" y="7459"/>
                    <a:pt x="1946" y="7459"/>
                  </a:cubicBezTo>
                  <a:lnTo>
                    <a:pt x="3284" y="7459"/>
                  </a:lnTo>
                  <a:cubicBezTo>
                    <a:pt x="3427" y="7459"/>
                    <a:pt x="3569" y="7423"/>
                    <a:pt x="3694" y="7352"/>
                  </a:cubicBezTo>
                  <a:lnTo>
                    <a:pt x="3891" y="7959"/>
                  </a:lnTo>
                  <a:cubicBezTo>
                    <a:pt x="3920" y="8047"/>
                    <a:pt x="4010" y="8111"/>
                    <a:pt x="4100" y="8111"/>
                  </a:cubicBezTo>
                  <a:cubicBezTo>
                    <a:pt x="4120" y="8111"/>
                    <a:pt x="4139" y="8108"/>
                    <a:pt x="4158" y="8101"/>
                  </a:cubicBezTo>
                  <a:cubicBezTo>
                    <a:pt x="4283" y="8066"/>
                    <a:pt x="4337" y="7941"/>
                    <a:pt x="4301" y="7816"/>
                  </a:cubicBezTo>
                  <a:lnTo>
                    <a:pt x="4033" y="7031"/>
                  </a:lnTo>
                  <a:cubicBezTo>
                    <a:pt x="4123" y="6888"/>
                    <a:pt x="4176" y="6727"/>
                    <a:pt x="4176" y="6549"/>
                  </a:cubicBezTo>
                  <a:cubicBezTo>
                    <a:pt x="4176" y="5978"/>
                    <a:pt x="4265" y="5407"/>
                    <a:pt x="4444" y="4854"/>
                  </a:cubicBezTo>
                  <a:cubicBezTo>
                    <a:pt x="4658" y="4283"/>
                    <a:pt x="4747" y="3694"/>
                    <a:pt x="4765" y="3087"/>
                  </a:cubicBezTo>
                  <a:cubicBezTo>
                    <a:pt x="4872" y="2927"/>
                    <a:pt x="4979" y="2748"/>
                    <a:pt x="5033" y="2534"/>
                  </a:cubicBezTo>
                  <a:lnTo>
                    <a:pt x="6371" y="3730"/>
                  </a:lnTo>
                  <a:cubicBezTo>
                    <a:pt x="6567" y="3908"/>
                    <a:pt x="6799" y="4033"/>
                    <a:pt x="7049" y="4087"/>
                  </a:cubicBezTo>
                  <a:lnTo>
                    <a:pt x="7316" y="4158"/>
                  </a:lnTo>
                  <a:lnTo>
                    <a:pt x="7316" y="6888"/>
                  </a:lnTo>
                  <a:cubicBezTo>
                    <a:pt x="7316" y="7120"/>
                    <a:pt x="7459" y="7334"/>
                    <a:pt x="7673" y="7405"/>
                  </a:cubicBezTo>
                  <a:lnTo>
                    <a:pt x="7673" y="7994"/>
                  </a:lnTo>
                  <a:cubicBezTo>
                    <a:pt x="7673" y="8101"/>
                    <a:pt x="7762" y="8208"/>
                    <a:pt x="7887" y="8208"/>
                  </a:cubicBezTo>
                  <a:cubicBezTo>
                    <a:pt x="8012" y="8208"/>
                    <a:pt x="8101" y="8101"/>
                    <a:pt x="8101" y="7994"/>
                  </a:cubicBezTo>
                  <a:lnTo>
                    <a:pt x="8101" y="7459"/>
                  </a:lnTo>
                  <a:lnTo>
                    <a:pt x="8583" y="7459"/>
                  </a:lnTo>
                  <a:lnTo>
                    <a:pt x="8583" y="7994"/>
                  </a:lnTo>
                  <a:cubicBezTo>
                    <a:pt x="8583" y="8101"/>
                    <a:pt x="8690" y="8208"/>
                    <a:pt x="8797" y="8208"/>
                  </a:cubicBezTo>
                  <a:cubicBezTo>
                    <a:pt x="8922" y="8208"/>
                    <a:pt x="9029" y="8101"/>
                    <a:pt x="9029" y="7994"/>
                  </a:cubicBezTo>
                  <a:lnTo>
                    <a:pt x="9029" y="7459"/>
                  </a:lnTo>
                  <a:lnTo>
                    <a:pt x="9511" y="7459"/>
                  </a:lnTo>
                  <a:lnTo>
                    <a:pt x="9511" y="7994"/>
                  </a:lnTo>
                  <a:cubicBezTo>
                    <a:pt x="9511" y="8101"/>
                    <a:pt x="9600" y="8208"/>
                    <a:pt x="9725" y="8208"/>
                  </a:cubicBezTo>
                  <a:cubicBezTo>
                    <a:pt x="9850" y="8208"/>
                    <a:pt x="9939" y="8101"/>
                    <a:pt x="9939" y="7994"/>
                  </a:cubicBezTo>
                  <a:lnTo>
                    <a:pt x="9939" y="7459"/>
                  </a:lnTo>
                  <a:lnTo>
                    <a:pt x="10421" y="7459"/>
                  </a:lnTo>
                  <a:lnTo>
                    <a:pt x="10421" y="7994"/>
                  </a:lnTo>
                  <a:cubicBezTo>
                    <a:pt x="10421" y="8101"/>
                    <a:pt x="10510" y="8208"/>
                    <a:pt x="10635" y="8208"/>
                  </a:cubicBezTo>
                  <a:cubicBezTo>
                    <a:pt x="10760" y="8208"/>
                    <a:pt x="10849" y="8101"/>
                    <a:pt x="10849" y="7994"/>
                  </a:cubicBezTo>
                  <a:lnTo>
                    <a:pt x="10849" y="7459"/>
                  </a:lnTo>
                  <a:lnTo>
                    <a:pt x="11331" y="7459"/>
                  </a:lnTo>
                  <a:lnTo>
                    <a:pt x="11331" y="7994"/>
                  </a:lnTo>
                  <a:cubicBezTo>
                    <a:pt x="11331" y="8101"/>
                    <a:pt x="11438" y="8208"/>
                    <a:pt x="11545" y="8208"/>
                  </a:cubicBezTo>
                  <a:cubicBezTo>
                    <a:pt x="11670" y="8208"/>
                    <a:pt x="11777" y="8101"/>
                    <a:pt x="11777" y="7994"/>
                  </a:cubicBezTo>
                  <a:lnTo>
                    <a:pt x="11777" y="7405"/>
                  </a:lnTo>
                  <a:cubicBezTo>
                    <a:pt x="11973" y="7334"/>
                    <a:pt x="12116" y="7120"/>
                    <a:pt x="12116" y="6888"/>
                  </a:cubicBezTo>
                  <a:lnTo>
                    <a:pt x="12116" y="5300"/>
                  </a:lnTo>
                  <a:cubicBezTo>
                    <a:pt x="12277" y="5353"/>
                    <a:pt x="12402" y="5425"/>
                    <a:pt x="12526" y="5532"/>
                  </a:cubicBezTo>
                  <a:cubicBezTo>
                    <a:pt x="12544" y="5532"/>
                    <a:pt x="12544" y="5550"/>
                    <a:pt x="12562" y="5550"/>
                  </a:cubicBezTo>
                  <a:cubicBezTo>
                    <a:pt x="12848" y="5800"/>
                    <a:pt x="13044" y="6174"/>
                    <a:pt x="13044" y="6585"/>
                  </a:cubicBezTo>
                  <a:lnTo>
                    <a:pt x="13044" y="7405"/>
                  </a:lnTo>
                  <a:cubicBezTo>
                    <a:pt x="13044" y="7530"/>
                    <a:pt x="13133" y="7620"/>
                    <a:pt x="13258" y="7620"/>
                  </a:cubicBezTo>
                  <a:cubicBezTo>
                    <a:pt x="13365" y="7620"/>
                    <a:pt x="13472" y="7530"/>
                    <a:pt x="13472" y="7405"/>
                  </a:cubicBezTo>
                  <a:lnTo>
                    <a:pt x="13472" y="6585"/>
                  </a:lnTo>
                  <a:cubicBezTo>
                    <a:pt x="13472" y="6067"/>
                    <a:pt x="13258" y="5621"/>
                    <a:pt x="12919" y="5282"/>
                  </a:cubicBezTo>
                  <a:cubicBezTo>
                    <a:pt x="12990" y="4997"/>
                    <a:pt x="13258" y="4783"/>
                    <a:pt x="13561" y="4783"/>
                  </a:cubicBezTo>
                  <a:cubicBezTo>
                    <a:pt x="13811" y="4783"/>
                    <a:pt x="14043" y="4872"/>
                    <a:pt x="14221" y="5050"/>
                  </a:cubicBezTo>
                  <a:cubicBezTo>
                    <a:pt x="14400" y="5229"/>
                    <a:pt x="14507" y="5461"/>
                    <a:pt x="14507" y="5728"/>
                  </a:cubicBezTo>
                  <a:lnTo>
                    <a:pt x="14507" y="11937"/>
                  </a:lnTo>
                  <a:cubicBezTo>
                    <a:pt x="13954" y="11902"/>
                    <a:pt x="13454" y="11598"/>
                    <a:pt x="13151" y="11135"/>
                  </a:cubicBezTo>
                  <a:cubicBezTo>
                    <a:pt x="13365" y="10885"/>
                    <a:pt x="13472" y="10581"/>
                    <a:pt x="13472" y="10242"/>
                  </a:cubicBezTo>
                  <a:lnTo>
                    <a:pt x="13472" y="8351"/>
                  </a:lnTo>
                  <a:cubicBezTo>
                    <a:pt x="13472" y="8244"/>
                    <a:pt x="13365" y="8137"/>
                    <a:pt x="13258" y="8137"/>
                  </a:cubicBezTo>
                  <a:cubicBezTo>
                    <a:pt x="13133" y="8137"/>
                    <a:pt x="13044" y="8244"/>
                    <a:pt x="13044" y="8351"/>
                  </a:cubicBezTo>
                  <a:lnTo>
                    <a:pt x="13044" y="10242"/>
                  </a:lnTo>
                  <a:cubicBezTo>
                    <a:pt x="13044" y="10510"/>
                    <a:pt x="12937" y="10760"/>
                    <a:pt x="12741" y="10938"/>
                  </a:cubicBezTo>
                  <a:cubicBezTo>
                    <a:pt x="12741" y="10956"/>
                    <a:pt x="12741" y="10956"/>
                    <a:pt x="12741" y="10956"/>
                  </a:cubicBezTo>
                  <a:cubicBezTo>
                    <a:pt x="12723" y="10974"/>
                    <a:pt x="12705" y="10992"/>
                    <a:pt x="12687" y="11010"/>
                  </a:cubicBezTo>
                  <a:cubicBezTo>
                    <a:pt x="12526" y="11135"/>
                    <a:pt x="12384" y="11295"/>
                    <a:pt x="12294" y="11491"/>
                  </a:cubicBezTo>
                  <a:cubicBezTo>
                    <a:pt x="12205" y="11670"/>
                    <a:pt x="12170" y="11884"/>
                    <a:pt x="12170" y="12098"/>
                  </a:cubicBezTo>
                  <a:lnTo>
                    <a:pt x="12170" y="14150"/>
                  </a:lnTo>
                  <a:cubicBezTo>
                    <a:pt x="12170" y="14275"/>
                    <a:pt x="12080" y="14382"/>
                    <a:pt x="11955" y="14382"/>
                  </a:cubicBezTo>
                  <a:cubicBezTo>
                    <a:pt x="11902" y="14382"/>
                    <a:pt x="11848" y="14364"/>
                    <a:pt x="11795" y="14328"/>
                  </a:cubicBezTo>
                  <a:cubicBezTo>
                    <a:pt x="11759" y="14275"/>
                    <a:pt x="11741" y="14221"/>
                    <a:pt x="11741" y="14168"/>
                  </a:cubicBezTo>
                  <a:lnTo>
                    <a:pt x="11741" y="9582"/>
                  </a:lnTo>
                  <a:cubicBezTo>
                    <a:pt x="11741" y="9261"/>
                    <a:pt x="11581" y="8958"/>
                    <a:pt x="11313" y="8761"/>
                  </a:cubicBezTo>
                  <a:cubicBezTo>
                    <a:pt x="11142" y="8627"/>
                    <a:pt x="10929" y="8551"/>
                    <a:pt x="10708" y="8551"/>
                  </a:cubicBezTo>
                  <a:cubicBezTo>
                    <a:pt x="10607" y="8551"/>
                    <a:pt x="10504" y="8567"/>
                    <a:pt x="10403" y="8601"/>
                  </a:cubicBezTo>
                  <a:lnTo>
                    <a:pt x="9457" y="8886"/>
                  </a:lnTo>
                  <a:cubicBezTo>
                    <a:pt x="8851" y="9065"/>
                    <a:pt x="8440" y="9618"/>
                    <a:pt x="8440" y="10242"/>
                  </a:cubicBezTo>
                  <a:cubicBezTo>
                    <a:pt x="8440" y="10546"/>
                    <a:pt x="8316" y="10813"/>
                    <a:pt x="8084" y="11010"/>
                  </a:cubicBezTo>
                  <a:cubicBezTo>
                    <a:pt x="7762" y="11277"/>
                    <a:pt x="7566" y="11670"/>
                    <a:pt x="7566" y="12098"/>
                  </a:cubicBezTo>
                  <a:lnTo>
                    <a:pt x="7566" y="14168"/>
                  </a:lnTo>
                  <a:cubicBezTo>
                    <a:pt x="7566" y="14293"/>
                    <a:pt x="7477" y="14382"/>
                    <a:pt x="7352" y="14382"/>
                  </a:cubicBezTo>
                  <a:cubicBezTo>
                    <a:pt x="7245" y="14382"/>
                    <a:pt x="7138" y="14293"/>
                    <a:pt x="7138" y="14168"/>
                  </a:cubicBezTo>
                  <a:lnTo>
                    <a:pt x="7138" y="9832"/>
                  </a:lnTo>
                  <a:cubicBezTo>
                    <a:pt x="7138" y="9725"/>
                    <a:pt x="7049" y="9618"/>
                    <a:pt x="6942" y="9618"/>
                  </a:cubicBezTo>
                  <a:lnTo>
                    <a:pt x="5693" y="9547"/>
                  </a:lnTo>
                  <a:cubicBezTo>
                    <a:pt x="5193" y="9529"/>
                    <a:pt x="4747" y="9190"/>
                    <a:pt x="4586" y="8708"/>
                  </a:cubicBezTo>
                  <a:cubicBezTo>
                    <a:pt x="4557" y="8620"/>
                    <a:pt x="4467" y="8556"/>
                    <a:pt x="4377" y="8556"/>
                  </a:cubicBezTo>
                  <a:cubicBezTo>
                    <a:pt x="4357" y="8556"/>
                    <a:pt x="4338" y="8559"/>
                    <a:pt x="4319" y="8565"/>
                  </a:cubicBezTo>
                  <a:cubicBezTo>
                    <a:pt x="4194" y="8601"/>
                    <a:pt x="4140" y="8726"/>
                    <a:pt x="4176" y="8833"/>
                  </a:cubicBezTo>
                  <a:cubicBezTo>
                    <a:pt x="4230" y="9029"/>
                    <a:pt x="4337" y="9208"/>
                    <a:pt x="4462" y="9368"/>
                  </a:cubicBezTo>
                  <a:lnTo>
                    <a:pt x="4462" y="14168"/>
                  </a:lnTo>
                  <a:cubicBezTo>
                    <a:pt x="4462" y="14525"/>
                    <a:pt x="4747" y="14828"/>
                    <a:pt x="5104" y="14828"/>
                  </a:cubicBezTo>
                  <a:cubicBezTo>
                    <a:pt x="5461" y="14828"/>
                    <a:pt x="5764" y="14525"/>
                    <a:pt x="5764" y="14168"/>
                  </a:cubicBezTo>
                  <a:lnTo>
                    <a:pt x="5764" y="12098"/>
                  </a:lnTo>
                  <a:cubicBezTo>
                    <a:pt x="5764" y="11795"/>
                    <a:pt x="5889" y="11527"/>
                    <a:pt x="6121" y="11331"/>
                  </a:cubicBezTo>
                  <a:cubicBezTo>
                    <a:pt x="6442" y="11063"/>
                    <a:pt x="6621" y="10671"/>
                    <a:pt x="6621" y="10242"/>
                  </a:cubicBezTo>
                  <a:lnTo>
                    <a:pt x="6621" y="10046"/>
                  </a:lnTo>
                  <a:lnTo>
                    <a:pt x="6710" y="10046"/>
                  </a:lnTo>
                  <a:lnTo>
                    <a:pt x="6710" y="14168"/>
                  </a:lnTo>
                  <a:cubicBezTo>
                    <a:pt x="6710" y="14525"/>
                    <a:pt x="6995" y="14828"/>
                    <a:pt x="7352" y="14828"/>
                  </a:cubicBezTo>
                  <a:cubicBezTo>
                    <a:pt x="7709" y="14828"/>
                    <a:pt x="8012" y="14525"/>
                    <a:pt x="8012" y="14168"/>
                  </a:cubicBezTo>
                  <a:lnTo>
                    <a:pt x="8012" y="12098"/>
                  </a:lnTo>
                  <a:cubicBezTo>
                    <a:pt x="8012" y="11795"/>
                    <a:pt x="8137" y="11527"/>
                    <a:pt x="8369" y="11331"/>
                  </a:cubicBezTo>
                  <a:cubicBezTo>
                    <a:pt x="8690" y="11063"/>
                    <a:pt x="8869" y="10671"/>
                    <a:pt x="8869" y="10242"/>
                  </a:cubicBezTo>
                  <a:cubicBezTo>
                    <a:pt x="8869" y="10028"/>
                    <a:pt x="8940" y="9850"/>
                    <a:pt x="9047" y="9689"/>
                  </a:cubicBezTo>
                  <a:lnTo>
                    <a:pt x="9047" y="14168"/>
                  </a:lnTo>
                  <a:cubicBezTo>
                    <a:pt x="9047" y="14525"/>
                    <a:pt x="9333" y="14828"/>
                    <a:pt x="9707" y="14828"/>
                  </a:cubicBezTo>
                  <a:cubicBezTo>
                    <a:pt x="10064" y="14828"/>
                    <a:pt x="10350" y="14525"/>
                    <a:pt x="10350" y="14168"/>
                  </a:cubicBezTo>
                  <a:lnTo>
                    <a:pt x="10350" y="12098"/>
                  </a:lnTo>
                  <a:cubicBezTo>
                    <a:pt x="10350" y="11795"/>
                    <a:pt x="10475" y="11527"/>
                    <a:pt x="10706" y="11331"/>
                  </a:cubicBezTo>
                  <a:cubicBezTo>
                    <a:pt x="11028" y="11063"/>
                    <a:pt x="11224" y="10671"/>
                    <a:pt x="11224" y="10242"/>
                  </a:cubicBezTo>
                  <a:lnTo>
                    <a:pt x="11224" y="9279"/>
                  </a:lnTo>
                  <a:cubicBezTo>
                    <a:pt x="11277" y="9368"/>
                    <a:pt x="11295" y="9475"/>
                    <a:pt x="11295" y="9582"/>
                  </a:cubicBezTo>
                  <a:lnTo>
                    <a:pt x="11295" y="14168"/>
                  </a:lnTo>
                  <a:cubicBezTo>
                    <a:pt x="11295" y="14346"/>
                    <a:pt x="11367" y="14525"/>
                    <a:pt x="11509" y="14632"/>
                  </a:cubicBezTo>
                  <a:cubicBezTo>
                    <a:pt x="11622" y="14744"/>
                    <a:pt x="11762" y="14813"/>
                    <a:pt x="11919" y="14813"/>
                  </a:cubicBezTo>
                  <a:cubicBezTo>
                    <a:pt x="11937" y="14813"/>
                    <a:pt x="11955" y="14812"/>
                    <a:pt x="11973" y="14810"/>
                  </a:cubicBezTo>
                  <a:cubicBezTo>
                    <a:pt x="12330" y="14810"/>
                    <a:pt x="12598" y="14507"/>
                    <a:pt x="12598" y="14150"/>
                  </a:cubicBezTo>
                  <a:lnTo>
                    <a:pt x="12598" y="12098"/>
                  </a:lnTo>
                  <a:cubicBezTo>
                    <a:pt x="12598" y="11955"/>
                    <a:pt x="12633" y="11813"/>
                    <a:pt x="12687" y="11670"/>
                  </a:cubicBezTo>
                  <a:cubicBezTo>
                    <a:pt x="12741" y="11598"/>
                    <a:pt x="12776" y="11509"/>
                    <a:pt x="12848" y="11438"/>
                  </a:cubicBezTo>
                  <a:cubicBezTo>
                    <a:pt x="13240" y="12027"/>
                    <a:pt x="13900" y="12366"/>
                    <a:pt x="14614" y="12366"/>
                  </a:cubicBezTo>
                  <a:cubicBezTo>
                    <a:pt x="14792" y="12366"/>
                    <a:pt x="14935" y="12223"/>
                    <a:pt x="14935" y="12044"/>
                  </a:cubicBezTo>
                  <a:lnTo>
                    <a:pt x="14935" y="5728"/>
                  </a:lnTo>
                  <a:cubicBezTo>
                    <a:pt x="14935" y="5353"/>
                    <a:pt x="14792" y="5014"/>
                    <a:pt x="14525" y="4747"/>
                  </a:cubicBezTo>
                  <a:cubicBezTo>
                    <a:pt x="14275" y="4497"/>
                    <a:pt x="13936" y="4336"/>
                    <a:pt x="13561" y="4336"/>
                  </a:cubicBezTo>
                  <a:cubicBezTo>
                    <a:pt x="13115" y="4336"/>
                    <a:pt x="12723" y="4622"/>
                    <a:pt x="12544" y="5014"/>
                  </a:cubicBezTo>
                  <a:cubicBezTo>
                    <a:pt x="12419" y="4943"/>
                    <a:pt x="12277" y="4890"/>
                    <a:pt x="12116" y="4854"/>
                  </a:cubicBezTo>
                  <a:cubicBezTo>
                    <a:pt x="12116" y="4854"/>
                    <a:pt x="12152" y="4640"/>
                    <a:pt x="11955" y="4586"/>
                  </a:cubicBezTo>
                  <a:lnTo>
                    <a:pt x="7584" y="3587"/>
                  </a:lnTo>
                  <a:cubicBezTo>
                    <a:pt x="7557" y="3578"/>
                    <a:pt x="7530" y="3574"/>
                    <a:pt x="7506" y="3574"/>
                  </a:cubicBezTo>
                  <a:cubicBezTo>
                    <a:pt x="7481" y="3574"/>
                    <a:pt x="7459" y="3578"/>
                    <a:pt x="7441" y="3587"/>
                  </a:cubicBezTo>
                  <a:cubicBezTo>
                    <a:pt x="7441" y="3569"/>
                    <a:pt x="7441" y="3534"/>
                    <a:pt x="7441" y="3516"/>
                  </a:cubicBezTo>
                  <a:cubicBezTo>
                    <a:pt x="7441" y="2980"/>
                    <a:pt x="7174" y="2499"/>
                    <a:pt x="6728" y="2213"/>
                  </a:cubicBezTo>
                  <a:lnTo>
                    <a:pt x="4961" y="1107"/>
                  </a:lnTo>
                  <a:cubicBezTo>
                    <a:pt x="4872" y="929"/>
                    <a:pt x="4765" y="804"/>
                    <a:pt x="4622" y="714"/>
                  </a:cubicBezTo>
                  <a:cubicBezTo>
                    <a:pt x="4527" y="660"/>
                    <a:pt x="4421" y="637"/>
                    <a:pt x="4321" y="637"/>
                  </a:cubicBezTo>
                  <a:cubicBezTo>
                    <a:pt x="4290" y="637"/>
                    <a:pt x="4259" y="639"/>
                    <a:pt x="4230" y="643"/>
                  </a:cubicBezTo>
                  <a:lnTo>
                    <a:pt x="3855" y="411"/>
                  </a:lnTo>
                  <a:cubicBezTo>
                    <a:pt x="3427" y="143"/>
                    <a:pt x="2909" y="1"/>
                    <a:pt x="23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125"/>
            <p:cNvSpPr/>
            <p:nvPr/>
          </p:nvSpPr>
          <p:spPr>
            <a:xfrm>
              <a:off x="4502050" y="3518775"/>
              <a:ext cx="50000" cy="41525"/>
            </a:xfrm>
            <a:custGeom>
              <a:avLst/>
              <a:gdLst/>
              <a:ahLst/>
              <a:cxnLst/>
              <a:rect l="l" t="t" r="r" b="b"/>
              <a:pathLst>
                <a:path w="2000" h="1661" extrusionOk="0">
                  <a:moveTo>
                    <a:pt x="1000" y="447"/>
                  </a:moveTo>
                  <a:cubicBezTo>
                    <a:pt x="1553" y="447"/>
                    <a:pt x="1553" y="590"/>
                    <a:pt x="1553" y="643"/>
                  </a:cubicBezTo>
                  <a:cubicBezTo>
                    <a:pt x="1553" y="946"/>
                    <a:pt x="1214" y="1214"/>
                    <a:pt x="1000" y="1214"/>
                  </a:cubicBezTo>
                  <a:cubicBezTo>
                    <a:pt x="768" y="1214"/>
                    <a:pt x="429" y="946"/>
                    <a:pt x="429" y="643"/>
                  </a:cubicBezTo>
                  <a:cubicBezTo>
                    <a:pt x="429" y="590"/>
                    <a:pt x="429" y="447"/>
                    <a:pt x="1000" y="447"/>
                  </a:cubicBezTo>
                  <a:close/>
                  <a:moveTo>
                    <a:pt x="1000" y="1"/>
                  </a:moveTo>
                  <a:cubicBezTo>
                    <a:pt x="483" y="1"/>
                    <a:pt x="1" y="126"/>
                    <a:pt x="1" y="643"/>
                  </a:cubicBezTo>
                  <a:cubicBezTo>
                    <a:pt x="1" y="857"/>
                    <a:pt x="108" y="1107"/>
                    <a:pt x="286" y="1303"/>
                  </a:cubicBezTo>
                  <a:cubicBezTo>
                    <a:pt x="483" y="1535"/>
                    <a:pt x="732" y="1660"/>
                    <a:pt x="1000" y="1660"/>
                  </a:cubicBezTo>
                  <a:cubicBezTo>
                    <a:pt x="1250" y="1660"/>
                    <a:pt x="1500" y="1535"/>
                    <a:pt x="1714" y="1303"/>
                  </a:cubicBezTo>
                  <a:cubicBezTo>
                    <a:pt x="1892" y="1107"/>
                    <a:pt x="1999" y="857"/>
                    <a:pt x="1999" y="643"/>
                  </a:cubicBezTo>
                  <a:cubicBezTo>
                    <a:pt x="1999" y="126"/>
                    <a:pt x="1500" y="1"/>
                    <a:pt x="10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448"/>
                                        </p:tgtEl>
                                        <p:attrNameLst>
                                          <p:attrName>style.visibility</p:attrName>
                                        </p:attrNameLst>
                                      </p:cBhvr>
                                      <p:to>
                                        <p:strVal val="visible"/>
                                      </p:to>
                                    </p:set>
                                    <p:animEffect transition="in" filter="fade">
                                      <p:cBhvr>
                                        <p:cTn id="7" dur="1000"/>
                                        <p:tgtEl>
                                          <p:spTgt spid="5448"/>
                                        </p:tgtEl>
                                      </p:cBhvr>
                                    </p:animEffect>
                                  </p:childTnLst>
                                </p:cTn>
                              </p:par>
                              <p:par>
                                <p:cTn id="8" presetID="10" presetClass="entr" presetSubtype="0" fill="hold" nodeType="withEffect">
                                  <p:stCondLst>
                                    <p:cond delay="0"/>
                                  </p:stCondLst>
                                  <p:childTnLst>
                                    <p:set>
                                      <p:cBhvr>
                                        <p:cTn id="9" dur="1" fill="hold">
                                          <p:stCondLst>
                                            <p:cond delay="0"/>
                                          </p:stCondLst>
                                        </p:cTn>
                                        <p:tgtEl>
                                          <p:spTgt spid="5449"/>
                                        </p:tgtEl>
                                        <p:attrNameLst>
                                          <p:attrName>style.visibility</p:attrName>
                                        </p:attrNameLst>
                                      </p:cBhvr>
                                      <p:to>
                                        <p:strVal val="visible"/>
                                      </p:to>
                                    </p:set>
                                    <p:animEffect transition="in" filter="fade">
                                      <p:cBhvr>
                                        <p:cTn id="10" dur="1000"/>
                                        <p:tgtEl>
                                          <p:spTgt spid="5449"/>
                                        </p:tgtEl>
                                      </p:cBhvr>
                                    </p:animEffect>
                                  </p:childTnLst>
                                </p:cTn>
                              </p:par>
                              <p:par>
                                <p:cTn id="11" presetID="10" presetClass="entr" presetSubtype="0" fill="hold" nodeType="withEffect">
                                  <p:stCondLst>
                                    <p:cond delay="0"/>
                                  </p:stCondLst>
                                  <p:childTnLst>
                                    <p:set>
                                      <p:cBhvr>
                                        <p:cTn id="12" dur="1" fill="hold">
                                          <p:stCondLst>
                                            <p:cond delay="0"/>
                                          </p:stCondLst>
                                        </p:cTn>
                                        <p:tgtEl>
                                          <p:spTgt spid="5452"/>
                                        </p:tgtEl>
                                        <p:attrNameLst>
                                          <p:attrName>style.visibility</p:attrName>
                                        </p:attrNameLst>
                                      </p:cBhvr>
                                      <p:to>
                                        <p:strVal val="visible"/>
                                      </p:to>
                                    </p:set>
                                    <p:animEffect transition="in" filter="fade">
                                      <p:cBhvr>
                                        <p:cTn id="13" dur="1000"/>
                                        <p:tgtEl>
                                          <p:spTgt spid="5452"/>
                                        </p:tgtEl>
                                      </p:cBhvr>
                                    </p:animEffect>
                                  </p:childTnLst>
                                </p:cTn>
                              </p:par>
                              <p:par>
                                <p:cTn id="14" presetID="10" presetClass="entr" presetSubtype="0" fill="hold" nodeType="withEffect">
                                  <p:stCondLst>
                                    <p:cond delay="0"/>
                                  </p:stCondLst>
                                  <p:childTnLst>
                                    <p:set>
                                      <p:cBhvr>
                                        <p:cTn id="15" dur="1" fill="hold">
                                          <p:stCondLst>
                                            <p:cond delay="0"/>
                                          </p:stCondLst>
                                        </p:cTn>
                                        <p:tgtEl>
                                          <p:spTgt spid="5453"/>
                                        </p:tgtEl>
                                        <p:attrNameLst>
                                          <p:attrName>style.visibility</p:attrName>
                                        </p:attrNameLst>
                                      </p:cBhvr>
                                      <p:to>
                                        <p:strVal val="visible"/>
                                      </p:to>
                                    </p:set>
                                    <p:animEffect transition="in" filter="fade">
                                      <p:cBhvr>
                                        <p:cTn id="16" dur="1000"/>
                                        <p:tgtEl>
                                          <p:spTgt spid="5453"/>
                                        </p:tgtEl>
                                      </p:cBhvr>
                                    </p:animEffect>
                                  </p:childTnLst>
                                </p:cTn>
                              </p:par>
                              <p:par>
                                <p:cTn id="17" presetID="10" presetClass="entr" presetSubtype="0" fill="hold" nodeType="withEffect">
                                  <p:stCondLst>
                                    <p:cond delay="0"/>
                                  </p:stCondLst>
                                  <p:childTnLst>
                                    <p:set>
                                      <p:cBhvr>
                                        <p:cTn id="18" dur="1" fill="hold">
                                          <p:stCondLst>
                                            <p:cond delay="0"/>
                                          </p:stCondLst>
                                        </p:cTn>
                                        <p:tgtEl>
                                          <p:spTgt spid="5456"/>
                                        </p:tgtEl>
                                        <p:attrNameLst>
                                          <p:attrName>style.visibility</p:attrName>
                                        </p:attrNameLst>
                                      </p:cBhvr>
                                      <p:to>
                                        <p:strVal val="visible"/>
                                      </p:to>
                                    </p:set>
                                    <p:animEffect transition="in" filter="fade">
                                      <p:cBhvr>
                                        <p:cTn id="19" dur="1000"/>
                                        <p:tgtEl>
                                          <p:spTgt spid="54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3607"/>
        <p:cNvGrpSpPr/>
        <p:nvPr/>
      </p:nvGrpSpPr>
      <p:grpSpPr>
        <a:xfrm>
          <a:off x="0" y="0"/>
          <a:ext cx="0" cy="0"/>
          <a:chOff x="0" y="0"/>
          <a:chExt cx="0" cy="0"/>
        </a:xfrm>
      </p:grpSpPr>
      <p:sp>
        <p:nvSpPr>
          <p:cNvPr id="12" name="TextBox 11">
            <a:extLst>
              <a:ext uri="{FF2B5EF4-FFF2-40B4-BE49-F238E27FC236}">
                <a16:creationId xmlns:a16="http://schemas.microsoft.com/office/drawing/2014/main" id="{9FBB89C7-3853-3025-8599-1E505D85CAC3}"/>
              </a:ext>
            </a:extLst>
          </p:cNvPr>
          <p:cNvSpPr txBox="1"/>
          <p:nvPr/>
        </p:nvSpPr>
        <p:spPr>
          <a:xfrm>
            <a:off x="2039896" y="-514350"/>
            <a:ext cx="5064207" cy="338554"/>
          </a:xfrm>
          <a:prstGeom prst="rect">
            <a:avLst/>
          </a:prstGeom>
          <a:solidFill>
            <a:schemeClr val="accent6"/>
          </a:solidFill>
        </p:spPr>
        <p:txBody>
          <a:bodyPr wrap="none" rtlCol="0">
            <a:spAutoFit/>
          </a:bodyPr>
          <a:lstStyle/>
          <a:p>
            <a:r>
              <a:rPr lang="en-US" sz="1600" b="1" dirty="0">
                <a:latin typeface="Calibri" panose="020F0502020204030204" pitchFamily="34" charset="0"/>
                <a:cs typeface="Calibri" panose="020F0502020204030204" pitchFamily="34" charset="0"/>
              </a:rPr>
              <a:t>2. Match each word from the email in 1 with its meaning.</a:t>
            </a:r>
          </a:p>
        </p:txBody>
      </p:sp>
      <p:sp>
        <p:nvSpPr>
          <p:cNvPr id="13" name="TextBox 12">
            <a:extLst>
              <a:ext uri="{FF2B5EF4-FFF2-40B4-BE49-F238E27FC236}">
                <a16:creationId xmlns:a16="http://schemas.microsoft.com/office/drawing/2014/main" id="{081441AC-35A6-2658-6BA0-3EE199065BF9}"/>
              </a:ext>
            </a:extLst>
          </p:cNvPr>
          <p:cNvSpPr txBox="1"/>
          <p:nvPr/>
        </p:nvSpPr>
        <p:spPr>
          <a:xfrm>
            <a:off x="564515" y="249614"/>
            <a:ext cx="1680268"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1. gathering</a:t>
            </a:r>
          </a:p>
        </p:txBody>
      </p:sp>
      <p:sp>
        <p:nvSpPr>
          <p:cNvPr id="14" name="TextBox 13">
            <a:extLst>
              <a:ext uri="{FF2B5EF4-FFF2-40B4-BE49-F238E27FC236}">
                <a16:creationId xmlns:a16="http://schemas.microsoft.com/office/drawing/2014/main" id="{18863815-63B3-C804-DA61-EBE32FAC3A30}"/>
              </a:ext>
            </a:extLst>
          </p:cNvPr>
          <p:cNvSpPr txBox="1"/>
          <p:nvPr/>
        </p:nvSpPr>
        <p:spPr>
          <a:xfrm>
            <a:off x="564515" y="1135097"/>
            <a:ext cx="1569660"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2. featured</a:t>
            </a:r>
          </a:p>
        </p:txBody>
      </p:sp>
      <p:sp>
        <p:nvSpPr>
          <p:cNvPr id="15" name="TextBox 14">
            <a:extLst>
              <a:ext uri="{FF2B5EF4-FFF2-40B4-BE49-F238E27FC236}">
                <a16:creationId xmlns:a16="http://schemas.microsoft.com/office/drawing/2014/main" id="{D120AF33-F57D-1D61-162B-4825FB62A700}"/>
              </a:ext>
            </a:extLst>
          </p:cNvPr>
          <p:cNvSpPr txBox="1"/>
          <p:nvPr/>
        </p:nvSpPr>
        <p:spPr>
          <a:xfrm>
            <a:off x="564515" y="2832110"/>
            <a:ext cx="1160895"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3. twins</a:t>
            </a:r>
          </a:p>
        </p:txBody>
      </p:sp>
      <p:sp>
        <p:nvSpPr>
          <p:cNvPr id="16" name="TextBox 15">
            <a:extLst>
              <a:ext uri="{FF2B5EF4-FFF2-40B4-BE49-F238E27FC236}">
                <a16:creationId xmlns:a16="http://schemas.microsoft.com/office/drawing/2014/main" id="{15AFC8C6-D9A5-992F-7B25-32FDA7AD5B8C}"/>
              </a:ext>
            </a:extLst>
          </p:cNvPr>
          <p:cNvSpPr txBox="1"/>
          <p:nvPr/>
        </p:nvSpPr>
        <p:spPr>
          <a:xfrm>
            <a:off x="564515" y="3506480"/>
            <a:ext cx="2111475"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4. performance</a:t>
            </a:r>
          </a:p>
        </p:txBody>
      </p:sp>
      <p:sp>
        <p:nvSpPr>
          <p:cNvPr id="17" name="TextBox 16">
            <a:extLst>
              <a:ext uri="{FF2B5EF4-FFF2-40B4-BE49-F238E27FC236}">
                <a16:creationId xmlns:a16="http://schemas.microsoft.com/office/drawing/2014/main" id="{41B1DDF7-8A4D-C499-A1E2-47D9D4E68BD5}"/>
              </a:ext>
            </a:extLst>
          </p:cNvPr>
          <p:cNvSpPr txBox="1"/>
          <p:nvPr/>
        </p:nvSpPr>
        <p:spPr>
          <a:xfrm>
            <a:off x="3040378" y="855791"/>
            <a:ext cx="4983481" cy="830997"/>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a. </a:t>
            </a:r>
            <a:r>
              <a:rPr lang="en-US" sz="2400" dirty="0">
                <a:latin typeface="Calibri" panose="020F0502020204030204" pitchFamily="34" charset="0"/>
                <a:cs typeface="Calibri" panose="020F0502020204030204" pitchFamily="34" charset="0"/>
              </a:rPr>
              <a:t>t</a:t>
            </a:r>
            <a:r>
              <a:rPr lang="en-VN" sz="2400" dirty="0">
                <a:latin typeface="Calibri" panose="020F0502020204030204" pitchFamily="34" charset="0"/>
                <a:cs typeface="Calibri" panose="020F0502020204030204" pitchFamily="34" charset="0"/>
              </a:rPr>
              <a:t>wo children born to the same mother at the same time</a:t>
            </a:r>
          </a:p>
        </p:txBody>
      </p:sp>
      <p:sp>
        <p:nvSpPr>
          <p:cNvPr id="18" name="TextBox 17">
            <a:extLst>
              <a:ext uri="{FF2B5EF4-FFF2-40B4-BE49-F238E27FC236}">
                <a16:creationId xmlns:a16="http://schemas.microsoft.com/office/drawing/2014/main" id="{3FB14AEE-271D-0A49-C243-9D7F5194B6B1}"/>
              </a:ext>
            </a:extLst>
          </p:cNvPr>
          <p:cNvSpPr txBox="1"/>
          <p:nvPr/>
        </p:nvSpPr>
        <p:spPr>
          <a:xfrm>
            <a:off x="3040378" y="249613"/>
            <a:ext cx="1569660" cy="461665"/>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b. meeting</a:t>
            </a:r>
          </a:p>
        </p:txBody>
      </p:sp>
      <p:sp>
        <p:nvSpPr>
          <p:cNvPr id="19" name="TextBox 18">
            <a:extLst>
              <a:ext uri="{FF2B5EF4-FFF2-40B4-BE49-F238E27FC236}">
                <a16:creationId xmlns:a16="http://schemas.microsoft.com/office/drawing/2014/main" id="{D77FB4C9-8E9D-D5D1-F5B3-88D7ADBD363C}"/>
              </a:ext>
            </a:extLst>
          </p:cNvPr>
          <p:cNvSpPr txBox="1"/>
          <p:nvPr/>
        </p:nvSpPr>
        <p:spPr>
          <a:xfrm>
            <a:off x="3040378" y="2559575"/>
            <a:ext cx="4983481" cy="1200329"/>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c. the act of entertaining other people by singing, dancing, and playing music, etc.</a:t>
            </a:r>
          </a:p>
        </p:txBody>
      </p:sp>
      <p:sp>
        <p:nvSpPr>
          <p:cNvPr id="20" name="TextBox 19">
            <a:extLst>
              <a:ext uri="{FF2B5EF4-FFF2-40B4-BE49-F238E27FC236}">
                <a16:creationId xmlns:a16="http://schemas.microsoft.com/office/drawing/2014/main" id="{92D63A8A-8D69-C34F-87EB-C69A51293D21}"/>
              </a:ext>
            </a:extLst>
          </p:cNvPr>
          <p:cNvSpPr txBox="1"/>
          <p:nvPr/>
        </p:nvSpPr>
        <p:spPr>
          <a:xfrm>
            <a:off x="3040378" y="3968145"/>
            <a:ext cx="4983481" cy="830997"/>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d. showed something as the most important part</a:t>
            </a:r>
          </a:p>
        </p:txBody>
      </p:sp>
    </p:spTree>
    <p:extLst>
      <p:ext uri="{BB962C8B-B14F-4D97-AF65-F5344CB8AC3E}">
        <p14:creationId xmlns:p14="http://schemas.microsoft.com/office/powerpoint/2010/main" val="3412256201"/>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Shape 5462"/>
        <p:cNvGrpSpPr/>
        <p:nvPr/>
      </p:nvGrpSpPr>
      <p:grpSpPr>
        <a:xfrm>
          <a:off x="0" y="0"/>
          <a:ext cx="0" cy="0"/>
          <a:chOff x="0" y="0"/>
          <a:chExt cx="0" cy="0"/>
        </a:xfrm>
      </p:grpSpPr>
      <p:sp>
        <p:nvSpPr>
          <p:cNvPr id="5463" name="Google Shape;5463;p126"/>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THIS IS A GRAPH</a:t>
            </a:r>
            <a:endParaRPr/>
          </a:p>
        </p:txBody>
      </p:sp>
      <p:sp>
        <p:nvSpPr>
          <p:cNvPr id="5464" name="Google Shape;5464;p126"/>
          <p:cNvSpPr txBox="1"/>
          <p:nvPr/>
        </p:nvSpPr>
        <p:spPr>
          <a:xfrm>
            <a:off x="5484437" y="4044400"/>
            <a:ext cx="2933700" cy="484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dk1"/>
                </a:solidFill>
                <a:latin typeface="Roboto"/>
                <a:ea typeface="Roboto"/>
                <a:cs typeface="Roboto"/>
                <a:sym typeface="Roboto"/>
              </a:rPr>
              <a:t>Follow the link in the graph to modify its data and then paste the new one here. </a:t>
            </a:r>
            <a:r>
              <a:rPr lang="en" sz="1200" b="1">
                <a:solidFill>
                  <a:schemeClr val="dk1"/>
                </a:solidFill>
                <a:uFill>
                  <a:noFill/>
                </a:uFill>
                <a:latin typeface="Roboto"/>
                <a:ea typeface="Roboto"/>
                <a:cs typeface="Roboto"/>
                <a:sym typeface="Roboto"/>
                <a:hlinkClick r:id="rId3">
                  <a:extLst>
                    <a:ext uri="{A12FA001-AC4F-418D-AE19-62706E023703}">
                      <ahyp:hlinkClr xmlns:ahyp="http://schemas.microsoft.com/office/drawing/2018/hyperlinkcolor" val="tx"/>
                    </a:ext>
                  </a:extLst>
                </a:hlinkClick>
              </a:rPr>
              <a:t>For more info, click here</a:t>
            </a:r>
            <a:endParaRPr sz="1200" b="1">
              <a:solidFill>
                <a:schemeClr val="dk1"/>
              </a:solidFill>
              <a:latin typeface="Roboto"/>
              <a:ea typeface="Roboto"/>
              <a:cs typeface="Roboto"/>
              <a:sym typeface="Roboto"/>
            </a:endParaRPr>
          </a:p>
        </p:txBody>
      </p:sp>
      <p:sp>
        <p:nvSpPr>
          <p:cNvPr id="5465" name="Google Shape;5465;p126"/>
          <p:cNvSpPr txBox="1"/>
          <p:nvPr/>
        </p:nvSpPr>
        <p:spPr>
          <a:xfrm>
            <a:off x="973972" y="1612922"/>
            <a:ext cx="1986000" cy="527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800">
                <a:solidFill>
                  <a:schemeClr val="lt2"/>
                </a:solidFill>
                <a:latin typeface="Abril Fatface"/>
                <a:ea typeface="Abril Fatface"/>
                <a:cs typeface="Abril Fatface"/>
                <a:sym typeface="Abril Fatface"/>
              </a:rPr>
              <a:t>MERCURY</a:t>
            </a:r>
            <a:endParaRPr sz="2800">
              <a:solidFill>
                <a:schemeClr val="lt2"/>
              </a:solidFill>
              <a:latin typeface="Abril Fatface"/>
              <a:ea typeface="Abril Fatface"/>
              <a:cs typeface="Abril Fatface"/>
              <a:sym typeface="Abril Fatface"/>
            </a:endParaRPr>
          </a:p>
        </p:txBody>
      </p:sp>
      <p:sp>
        <p:nvSpPr>
          <p:cNvPr id="5466" name="Google Shape;5466;p126"/>
          <p:cNvSpPr txBox="1"/>
          <p:nvPr/>
        </p:nvSpPr>
        <p:spPr>
          <a:xfrm>
            <a:off x="973975" y="2294300"/>
            <a:ext cx="18351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Roboto"/>
                <a:ea typeface="Roboto"/>
                <a:cs typeface="Roboto"/>
                <a:sym typeface="Roboto"/>
              </a:rPr>
              <a:t>It’s the closest planet to the Sun</a:t>
            </a:r>
            <a:endParaRPr>
              <a:solidFill>
                <a:schemeClr val="dk1"/>
              </a:solidFill>
              <a:latin typeface="Roboto"/>
              <a:ea typeface="Roboto"/>
              <a:cs typeface="Roboto"/>
              <a:sym typeface="Roboto"/>
            </a:endParaRPr>
          </a:p>
        </p:txBody>
      </p:sp>
      <p:sp>
        <p:nvSpPr>
          <p:cNvPr id="5467" name="Google Shape;5467;p126"/>
          <p:cNvSpPr txBox="1"/>
          <p:nvPr/>
        </p:nvSpPr>
        <p:spPr>
          <a:xfrm>
            <a:off x="3375597" y="1612922"/>
            <a:ext cx="1986000" cy="527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800">
                <a:solidFill>
                  <a:schemeClr val="lt2"/>
                </a:solidFill>
                <a:latin typeface="Abril Fatface"/>
                <a:ea typeface="Abril Fatface"/>
                <a:cs typeface="Abril Fatface"/>
                <a:sym typeface="Abril Fatface"/>
              </a:rPr>
              <a:t>VENUS</a:t>
            </a:r>
            <a:endParaRPr sz="2800">
              <a:solidFill>
                <a:schemeClr val="lt2"/>
              </a:solidFill>
              <a:latin typeface="Abril Fatface"/>
              <a:ea typeface="Abril Fatface"/>
              <a:cs typeface="Abril Fatface"/>
              <a:sym typeface="Abril Fatface"/>
            </a:endParaRPr>
          </a:p>
        </p:txBody>
      </p:sp>
      <p:sp>
        <p:nvSpPr>
          <p:cNvPr id="5468" name="Google Shape;5468;p126"/>
          <p:cNvSpPr txBox="1"/>
          <p:nvPr/>
        </p:nvSpPr>
        <p:spPr>
          <a:xfrm>
            <a:off x="3375600" y="2294300"/>
            <a:ext cx="18351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Roboto"/>
                <a:ea typeface="Roboto"/>
                <a:cs typeface="Roboto"/>
                <a:sym typeface="Roboto"/>
              </a:rPr>
              <a:t>Venus is the second planet from the Sun</a:t>
            </a:r>
            <a:endParaRPr>
              <a:solidFill>
                <a:schemeClr val="dk1"/>
              </a:solidFill>
              <a:latin typeface="Roboto"/>
              <a:ea typeface="Roboto"/>
              <a:cs typeface="Roboto"/>
              <a:sym typeface="Roboto"/>
            </a:endParaRPr>
          </a:p>
        </p:txBody>
      </p:sp>
      <p:sp>
        <p:nvSpPr>
          <p:cNvPr id="5469" name="Google Shape;5469;p126"/>
          <p:cNvSpPr txBox="1"/>
          <p:nvPr/>
        </p:nvSpPr>
        <p:spPr>
          <a:xfrm>
            <a:off x="973972" y="3413317"/>
            <a:ext cx="1986000" cy="527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800">
                <a:solidFill>
                  <a:schemeClr val="lt2"/>
                </a:solidFill>
                <a:latin typeface="Abril Fatface"/>
                <a:ea typeface="Abril Fatface"/>
                <a:cs typeface="Abril Fatface"/>
                <a:sym typeface="Abril Fatface"/>
              </a:rPr>
              <a:t>JUPITER</a:t>
            </a:r>
            <a:endParaRPr sz="2800">
              <a:solidFill>
                <a:schemeClr val="lt2"/>
              </a:solidFill>
              <a:latin typeface="Abril Fatface"/>
              <a:ea typeface="Abril Fatface"/>
              <a:cs typeface="Abril Fatface"/>
              <a:sym typeface="Abril Fatface"/>
            </a:endParaRPr>
          </a:p>
        </p:txBody>
      </p:sp>
      <p:sp>
        <p:nvSpPr>
          <p:cNvPr id="5470" name="Google Shape;5470;p126"/>
          <p:cNvSpPr txBox="1"/>
          <p:nvPr/>
        </p:nvSpPr>
        <p:spPr>
          <a:xfrm>
            <a:off x="973975" y="4094699"/>
            <a:ext cx="18351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Roboto"/>
                <a:ea typeface="Roboto"/>
                <a:cs typeface="Roboto"/>
                <a:sym typeface="Roboto"/>
              </a:rPr>
              <a:t>It’s the biggest planet of them all</a:t>
            </a:r>
            <a:endParaRPr>
              <a:solidFill>
                <a:schemeClr val="dk1"/>
              </a:solidFill>
              <a:latin typeface="Roboto"/>
              <a:ea typeface="Roboto"/>
              <a:cs typeface="Roboto"/>
              <a:sym typeface="Roboto"/>
            </a:endParaRPr>
          </a:p>
        </p:txBody>
      </p:sp>
      <p:sp>
        <p:nvSpPr>
          <p:cNvPr id="5471" name="Google Shape;5471;p126"/>
          <p:cNvSpPr txBox="1"/>
          <p:nvPr/>
        </p:nvSpPr>
        <p:spPr>
          <a:xfrm>
            <a:off x="3375597" y="3413317"/>
            <a:ext cx="1986000" cy="527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800">
                <a:solidFill>
                  <a:schemeClr val="lt2"/>
                </a:solidFill>
                <a:latin typeface="Abril Fatface"/>
                <a:ea typeface="Abril Fatface"/>
                <a:cs typeface="Abril Fatface"/>
                <a:sym typeface="Abril Fatface"/>
              </a:rPr>
              <a:t>SATURN</a:t>
            </a:r>
            <a:endParaRPr sz="2800">
              <a:solidFill>
                <a:schemeClr val="lt2"/>
              </a:solidFill>
              <a:latin typeface="Abril Fatface"/>
              <a:ea typeface="Abril Fatface"/>
              <a:cs typeface="Abril Fatface"/>
              <a:sym typeface="Abril Fatface"/>
            </a:endParaRPr>
          </a:p>
        </p:txBody>
      </p:sp>
      <p:sp>
        <p:nvSpPr>
          <p:cNvPr id="5472" name="Google Shape;5472;p126"/>
          <p:cNvSpPr txBox="1"/>
          <p:nvPr/>
        </p:nvSpPr>
        <p:spPr>
          <a:xfrm>
            <a:off x="3375600" y="4094699"/>
            <a:ext cx="18351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Roboto"/>
                <a:ea typeface="Roboto"/>
                <a:cs typeface="Roboto"/>
                <a:sym typeface="Roboto"/>
              </a:rPr>
              <a:t>It’s composed of hydrogen and helium</a:t>
            </a:r>
            <a:endParaRPr>
              <a:solidFill>
                <a:schemeClr val="dk1"/>
              </a:solidFill>
              <a:latin typeface="Roboto"/>
              <a:ea typeface="Roboto"/>
              <a:cs typeface="Roboto"/>
              <a:sym typeface="Roboto"/>
            </a:endParaRPr>
          </a:p>
        </p:txBody>
      </p:sp>
      <p:cxnSp>
        <p:nvCxnSpPr>
          <p:cNvPr id="5473" name="Google Shape;5473;p126"/>
          <p:cNvCxnSpPr/>
          <p:nvPr/>
        </p:nvCxnSpPr>
        <p:spPr>
          <a:xfrm>
            <a:off x="1072367" y="2199442"/>
            <a:ext cx="1326900" cy="0"/>
          </a:xfrm>
          <a:prstGeom prst="straightConnector1">
            <a:avLst/>
          </a:prstGeom>
          <a:noFill/>
          <a:ln w="19050" cap="flat" cmpd="sng">
            <a:solidFill>
              <a:schemeClr val="dk1"/>
            </a:solidFill>
            <a:prstDash val="solid"/>
            <a:round/>
            <a:headEnd type="none" w="med" len="med"/>
            <a:tailEnd type="none" w="med" len="med"/>
          </a:ln>
        </p:spPr>
      </p:cxnSp>
      <p:cxnSp>
        <p:nvCxnSpPr>
          <p:cNvPr id="5474" name="Google Shape;5474;p126"/>
          <p:cNvCxnSpPr/>
          <p:nvPr/>
        </p:nvCxnSpPr>
        <p:spPr>
          <a:xfrm>
            <a:off x="3468417" y="2199442"/>
            <a:ext cx="1326900" cy="0"/>
          </a:xfrm>
          <a:prstGeom prst="straightConnector1">
            <a:avLst/>
          </a:prstGeom>
          <a:noFill/>
          <a:ln w="19050" cap="flat" cmpd="sng">
            <a:solidFill>
              <a:schemeClr val="dk1"/>
            </a:solidFill>
            <a:prstDash val="solid"/>
            <a:round/>
            <a:headEnd type="none" w="med" len="med"/>
            <a:tailEnd type="none" w="med" len="med"/>
          </a:ln>
        </p:spPr>
      </p:cxnSp>
      <p:cxnSp>
        <p:nvCxnSpPr>
          <p:cNvPr id="5475" name="Google Shape;5475;p126"/>
          <p:cNvCxnSpPr/>
          <p:nvPr/>
        </p:nvCxnSpPr>
        <p:spPr>
          <a:xfrm>
            <a:off x="1072367" y="4006695"/>
            <a:ext cx="1326900" cy="0"/>
          </a:xfrm>
          <a:prstGeom prst="straightConnector1">
            <a:avLst/>
          </a:prstGeom>
          <a:noFill/>
          <a:ln w="19050" cap="flat" cmpd="sng">
            <a:solidFill>
              <a:schemeClr val="dk1"/>
            </a:solidFill>
            <a:prstDash val="solid"/>
            <a:round/>
            <a:headEnd type="none" w="med" len="med"/>
            <a:tailEnd type="none" w="med" len="med"/>
          </a:ln>
        </p:spPr>
      </p:cxnSp>
      <p:cxnSp>
        <p:nvCxnSpPr>
          <p:cNvPr id="5476" name="Google Shape;5476;p126"/>
          <p:cNvCxnSpPr/>
          <p:nvPr/>
        </p:nvCxnSpPr>
        <p:spPr>
          <a:xfrm>
            <a:off x="3468417" y="4006695"/>
            <a:ext cx="1326900" cy="0"/>
          </a:xfrm>
          <a:prstGeom prst="straightConnector1">
            <a:avLst/>
          </a:prstGeom>
          <a:noFill/>
          <a:ln w="19050" cap="flat" cmpd="sng">
            <a:solidFill>
              <a:schemeClr val="dk1"/>
            </a:solidFill>
            <a:prstDash val="solid"/>
            <a:round/>
            <a:headEnd type="none" w="med" len="med"/>
            <a:tailEnd type="none" w="med" len="med"/>
          </a:ln>
        </p:spPr>
      </p:cxnSp>
      <p:pic>
        <p:nvPicPr>
          <p:cNvPr id="5477" name="Google Shape;5477;p126" title="Gráfico">
            <a:hlinkClick r:id="rId4"/>
          </p:cNvPr>
          <p:cNvPicPr preferRelativeResize="0"/>
          <p:nvPr/>
        </p:nvPicPr>
        <p:blipFill rotWithShape="1">
          <a:blip r:embed="rId5">
            <a:alphaModFix/>
          </a:blip>
          <a:srcRect l="3327" r="8168" b="3381"/>
          <a:stretch/>
        </p:blipFill>
        <p:spPr>
          <a:xfrm>
            <a:off x="5402650" y="1154599"/>
            <a:ext cx="3097274" cy="2774275"/>
          </a:xfrm>
          <a:prstGeom prst="rect">
            <a:avLst/>
          </a:prstGeom>
          <a:noFill/>
          <a:ln>
            <a:noFill/>
          </a:ln>
        </p:spPr>
      </p:pic>
      <p:sp>
        <p:nvSpPr>
          <p:cNvPr id="5478" name="Google Shape;5478;p126"/>
          <p:cNvSpPr/>
          <p:nvPr/>
        </p:nvSpPr>
        <p:spPr>
          <a:xfrm>
            <a:off x="683574" y="1741321"/>
            <a:ext cx="270900" cy="270900"/>
          </a:xfrm>
          <a:prstGeom prst="teardrop">
            <a:avLst>
              <a:gd name="adj" fmla="val 63107"/>
            </a:avLst>
          </a:prstGeom>
          <a:solidFill>
            <a:schemeClr val="dk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126"/>
          <p:cNvSpPr/>
          <p:nvPr/>
        </p:nvSpPr>
        <p:spPr>
          <a:xfrm>
            <a:off x="3104699" y="1756171"/>
            <a:ext cx="270900" cy="270900"/>
          </a:xfrm>
          <a:prstGeom prst="teardrop">
            <a:avLst>
              <a:gd name="adj" fmla="val 63107"/>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126"/>
          <p:cNvSpPr/>
          <p:nvPr/>
        </p:nvSpPr>
        <p:spPr>
          <a:xfrm>
            <a:off x="683574" y="3541716"/>
            <a:ext cx="270900" cy="270900"/>
          </a:xfrm>
          <a:prstGeom prst="teardrop">
            <a:avLst>
              <a:gd name="adj" fmla="val 63107"/>
            </a:avLst>
          </a:prstGeom>
          <a:solidFill>
            <a:schemeClr val="accent1"/>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126"/>
          <p:cNvSpPr/>
          <p:nvPr/>
        </p:nvSpPr>
        <p:spPr>
          <a:xfrm>
            <a:off x="3096761" y="3541716"/>
            <a:ext cx="270900" cy="2709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126"/>
          <p:cNvSpPr txBox="1"/>
          <p:nvPr/>
        </p:nvSpPr>
        <p:spPr>
          <a:xfrm>
            <a:off x="973972" y="1210754"/>
            <a:ext cx="1986000" cy="422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800">
                <a:solidFill>
                  <a:schemeClr val="lt2"/>
                </a:solidFill>
                <a:latin typeface="Abril Fatface"/>
                <a:ea typeface="Abril Fatface"/>
                <a:cs typeface="Abril Fatface"/>
                <a:sym typeface="Abril Fatface"/>
              </a:rPr>
              <a:t>45%</a:t>
            </a:r>
            <a:endParaRPr sz="2800">
              <a:solidFill>
                <a:schemeClr val="lt2"/>
              </a:solidFill>
              <a:latin typeface="Abril Fatface"/>
              <a:ea typeface="Abril Fatface"/>
              <a:cs typeface="Abril Fatface"/>
              <a:sym typeface="Abril Fatface"/>
            </a:endParaRPr>
          </a:p>
        </p:txBody>
      </p:sp>
      <p:sp>
        <p:nvSpPr>
          <p:cNvPr id="5483" name="Google Shape;5483;p126"/>
          <p:cNvSpPr txBox="1"/>
          <p:nvPr/>
        </p:nvSpPr>
        <p:spPr>
          <a:xfrm>
            <a:off x="3375597" y="1218175"/>
            <a:ext cx="1986000" cy="4221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800">
                <a:solidFill>
                  <a:schemeClr val="lt2"/>
                </a:solidFill>
                <a:latin typeface="Abril Fatface"/>
                <a:ea typeface="Abril Fatface"/>
                <a:cs typeface="Abril Fatface"/>
                <a:sym typeface="Abril Fatface"/>
              </a:rPr>
              <a:t>30%</a:t>
            </a:r>
            <a:endParaRPr sz="2800">
              <a:solidFill>
                <a:schemeClr val="lt2"/>
              </a:solidFill>
              <a:latin typeface="Abril Fatface"/>
              <a:ea typeface="Abril Fatface"/>
              <a:cs typeface="Abril Fatface"/>
              <a:sym typeface="Abril Fatface"/>
            </a:endParaRPr>
          </a:p>
        </p:txBody>
      </p:sp>
      <p:sp>
        <p:nvSpPr>
          <p:cNvPr id="5484" name="Google Shape;5484;p126"/>
          <p:cNvSpPr txBox="1"/>
          <p:nvPr/>
        </p:nvSpPr>
        <p:spPr>
          <a:xfrm>
            <a:off x="973972" y="3021065"/>
            <a:ext cx="19860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800">
                <a:solidFill>
                  <a:schemeClr val="lt2"/>
                </a:solidFill>
                <a:latin typeface="Abril Fatface"/>
                <a:ea typeface="Abril Fatface"/>
                <a:cs typeface="Abril Fatface"/>
                <a:sym typeface="Abril Fatface"/>
              </a:rPr>
              <a:t>15%</a:t>
            </a:r>
            <a:endParaRPr sz="2800">
              <a:solidFill>
                <a:schemeClr val="lt2"/>
              </a:solidFill>
              <a:latin typeface="Abril Fatface"/>
              <a:ea typeface="Abril Fatface"/>
              <a:cs typeface="Abril Fatface"/>
              <a:sym typeface="Abril Fatface"/>
            </a:endParaRPr>
          </a:p>
        </p:txBody>
      </p:sp>
      <p:sp>
        <p:nvSpPr>
          <p:cNvPr id="5485" name="Google Shape;5485;p126"/>
          <p:cNvSpPr txBox="1"/>
          <p:nvPr/>
        </p:nvSpPr>
        <p:spPr>
          <a:xfrm>
            <a:off x="3375597" y="3021055"/>
            <a:ext cx="1986000" cy="4296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800">
                <a:solidFill>
                  <a:schemeClr val="lt2"/>
                </a:solidFill>
                <a:latin typeface="Abril Fatface"/>
                <a:ea typeface="Abril Fatface"/>
                <a:cs typeface="Abril Fatface"/>
                <a:sym typeface="Abril Fatface"/>
              </a:rPr>
              <a:t>10%</a:t>
            </a:r>
            <a:endParaRPr sz="2800">
              <a:solidFill>
                <a:schemeClr val="lt2"/>
              </a:solidFill>
              <a:latin typeface="Abril Fatface"/>
              <a:ea typeface="Abril Fatface"/>
              <a:cs typeface="Abril Fatface"/>
              <a:sym typeface="Abril Fatface"/>
            </a:endParaRPr>
          </a:p>
        </p:txBody>
      </p:sp>
      <p:grpSp>
        <p:nvGrpSpPr>
          <p:cNvPr id="5486" name="Google Shape;5486;p126"/>
          <p:cNvGrpSpPr/>
          <p:nvPr/>
        </p:nvGrpSpPr>
        <p:grpSpPr>
          <a:xfrm flipH="1">
            <a:off x="7735737" y="-549598"/>
            <a:ext cx="937323" cy="3028057"/>
            <a:chOff x="587358" y="-95548"/>
            <a:chExt cx="1147976" cy="3708582"/>
          </a:xfrm>
        </p:grpSpPr>
        <p:sp>
          <p:nvSpPr>
            <p:cNvPr id="5487" name="Google Shape;5487;p126"/>
            <p:cNvSpPr/>
            <p:nvPr/>
          </p:nvSpPr>
          <p:spPr>
            <a:xfrm>
              <a:off x="1110266" y="-95548"/>
              <a:ext cx="123154" cy="1528566"/>
            </a:xfrm>
            <a:custGeom>
              <a:avLst/>
              <a:gdLst/>
              <a:ahLst/>
              <a:cxnLst/>
              <a:rect l="l" t="t" r="r" b="b"/>
              <a:pathLst>
                <a:path w="1151" h="14286" extrusionOk="0">
                  <a:moveTo>
                    <a:pt x="633" y="8484"/>
                  </a:moveTo>
                  <a:cubicBezTo>
                    <a:pt x="725" y="8507"/>
                    <a:pt x="805" y="8565"/>
                    <a:pt x="863" y="8634"/>
                  </a:cubicBezTo>
                  <a:cubicBezTo>
                    <a:pt x="966" y="8760"/>
                    <a:pt x="966" y="8933"/>
                    <a:pt x="863" y="9059"/>
                  </a:cubicBezTo>
                  <a:cubicBezTo>
                    <a:pt x="803" y="9170"/>
                    <a:pt x="686" y="9231"/>
                    <a:pt x="568" y="9231"/>
                  </a:cubicBezTo>
                  <a:cubicBezTo>
                    <a:pt x="528" y="9231"/>
                    <a:pt x="487" y="9223"/>
                    <a:pt x="449" y="9209"/>
                  </a:cubicBezTo>
                  <a:cubicBezTo>
                    <a:pt x="288" y="9140"/>
                    <a:pt x="196" y="8990"/>
                    <a:pt x="207" y="8818"/>
                  </a:cubicBezTo>
                  <a:cubicBezTo>
                    <a:pt x="230" y="8645"/>
                    <a:pt x="368" y="8519"/>
                    <a:pt x="541" y="8484"/>
                  </a:cubicBezTo>
                  <a:cubicBezTo>
                    <a:pt x="552" y="8496"/>
                    <a:pt x="569" y="8502"/>
                    <a:pt x="587" y="8502"/>
                  </a:cubicBezTo>
                  <a:cubicBezTo>
                    <a:pt x="604" y="8502"/>
                    <a:pt x="621" y="8496"/>
                    <a:pt x="633" y="8484"/>
                  </a:cubicBezTo>
                  <a:close/>
                  <a:moveTo>
                    <a:pt x="575" y="11302"/>
                  </a:moveTo>
                  <a:cubicBezTo>
                    <a:pt x="690" y="11313"/>
                    <a:pt x="794" y="11359"/>
                    <a:pt x="863" y="11451"/>
                  </a:cubicBezTo>
                  <a:cubicBezTo>
                    <a:pt x="966" y="11577"/>
                    <a:pt x="966" y="11750"/>
                    <a:pt x="863" y="11888"/>
                  </a:cubicBezTo>
                  <a:cubicBezTo>
                    <a:pt x="797" y="11987"/>
                    <a:pt x="689" y="12039"/>
                    <a:pt x="578" y="12039"/>
                  </a:cubicBezTo>
                  <a:cubicBezTo>
                    <a:pt x="535" y="12039"/>
                    <a:pt x="491" y="12031"/>
                    <a:pt x="449" y="12014"/>
                  </a:cubicBezTo>
                  <a:cubicBezTo>
                    <a:pt x="288" y="11957"/>
                    <a:pt x="196" y="11796"/>
                    <a:pt x="207" y="11635"/>
                  </a:cubicBezTo>
                  <a:cubicBezTo>
                    <a:pt x="230" y="11451"/>
                    <a:pt x="391" y="11313"/>
                    <a:pt x="575" y="11302"/>
                  </a:cubicBezTo>
                  <a:close/>
                  <a:moveTo>
                    <a:pt x="546" y="1"/>
                  </a:moveTo>
                  <a:cubicBezTo>
                    <a:pt x="526" y="1"/>
                    <a:pt x="506" y="15"/>
                    <a:pt x="506" y="44"/>
                  </a:cubicBezTo>
                  <a:cubicBezTo>
                    <a:pt x="495" y="182"/>
                    <a:pt x="495" y="320"/>
                    <a:pt x="483" y="458"/>
                  </a:cubicBezTo>
                  <a:lnTo>
                    <a:pt x="483" y="1136"/>
                  </a:lnTo>
                  <a:lnTo>
                    <a:pt x="483" y="3022"/>
                  </a:lnTo>
                  <a:cubicBezTo>
                    <a:pt x="483" y="3747"/>
                    <a:pt x="495" y="4471"/>
                    <a:pt x="506" y="5196"/>
                  </a:cubicBezTo>
                  <a:cubicBezTo>
                    <a:pt x="506" y="5851"/>
                    <a:pt x="506" y="6495"/>
                    <a:pt x="518" y="7139"/>
                  </a:cubicBezTo>
                  <a:cubicBezTo>
                    <a:pt x="518" y="7530"/>
                    <a:pt x="529" y="7921"/>
                    <a:pt x="518" y="8312"/>
                  </a:cubicBezTo>
                  <a:cubicBezTo>
                    <a:pt x="472" y="8312"/>
                    <a:pt x="437" y="8312"/>
                    <a:pt x="391" y="8335"/>
                  </a:cubicBezTo>
                  <a:cubicBezTo>
                    <a:pt x="357" y="8346"/>
                    <a:pt x="334" y="8381"/>
                    <a:pt x="334" y="8427"/>
                  </a:cubicBezTo>
                  <a:cubicBezTo>
                    <a:pt x="230" y="8484"/>
                    <a:pt x="138" y="8576"/>
                    <a:pt x="81" y="8703"/>
                  </a:cubicBezTo>
                  <a:cubicBezTo>
                    <a:pt x="0" y="8921"/>
                    <a:pt x="92" y="9174"/>
                    <a:pt x="299" y="9301"/>
                  </a:cubicBezTo>
                  <a:cubicBezTo>
                    <a:pt x="380" y="9347"/>
                    <a:pt x="460" y="9370"/>
                    <a:pt x="541" y="9381"/>
                  </a:cubicBezTo>
                  <a:cubicBezTo>
                    <a:pt x="541" y="9692"/>
                    <a:pt x="506" y="10002"/>
                    <a:pt x="495" y="10313"/>
                  </a:cubicBezTo>
                  <a:lnTo>
                    <a:pt x="495" y="10761"/>
                  </a:lnTo>
                  <a:cubicBezTo>
                    <a:pt x="495" y="10842"/>
                    <a:pt x="495" y="10922"/>
                    <a:pt x="506" y="11003"/>
                  </a:cubicBezTo>
                  <a:cubicBezTo>
                    <a:pt x="506" y="11049"/>
                    <a:pt x="506" y="11083"/>
                    <a:pt x="518" y="11118"/>
                  </a:cubicBezTo>
                  <a:cubicBezTo>
                    <a:pt x="472" y="11118"/>
                    <a:pt x="437" y="11129"/>
                    <a:pt x="391" y="11141"/>
                  </a:cubicBezTo>
                  <a:cubicBezTo>
                    <a:pt x="357" y="11152"/>
                    <a:pt x="334" y="11198"/>
                    <a:pt x="345" y="11233"/>
                  </a:cubicBezTo>
                  <a:cubicBezTo>
                    <a:pt x="230" y="11290"/>
                    <a:pt x="138" y="11393"/>
                    <a:pt x="81" y="11508"/>
                  </a:cubicBezTo>
                  <a:cubicBezTo>
                    <a:pt x="0" y="11738"/>
                    <a:pt x="92" y="11991"/>
                    <a:pt x="299" y="12118"/>
                  </a:cubicBezTo>
                  <a:cubicBezTo>
                    <a:pt x="368" y="12152"/>
                    <a:pt x="426" y="12175"/>
                    <a:pt x="495" y="12187"/>
                  </a:cubicBezTo>
                  <a:cubicBezTo>
                    <a:pt x="483" y="12348"/>
                    <a:pt x="495" y="12509"/>
                    <a:pt x="495" y="12670"/>
                  </a:cubicBezTo>
                  <a:lnTo>
                    <a:pt x="495" y="13187"/>
                  </a:lnTo>
                  <a:lnTo>
                    <a:pt x="495" y="14234"/>
                  </a:lnTo>
                  <a:cubicBezTo>
                    <a:pt x="506" y="14268"/>
                    <a:pt x="541" y="14285"/>
                    <a:pt x="574" y="14285"/>
                  </a:cubicBezTo>
                  <a:cubicBezTo>
                    <a:pt x="607" y="14285"/>
                    <a:pt x="638" y="14268"/>
                    <a:pt x="644" y="14234"/>
                  </a:cubicBezTo>
                  <a:cubicBezTo>
                    <a:pt x="656" y="13877"/>
                    <a:pt x="644" y="13532"/>
                    <a:pt x="644" y="13187"/>
                  </a:cubicBezTo>
                  <a:lnTo>
                    <a:pt x="644" y="12681"/>
                  </a:lnTo>
                  <a:cubicBezTo>
                    <a:pt x="644" y="12520"/>
                    <a:pt x="656" y="12348"/>
                    <a:pt x="644" y="12187"/>
                  </a:cubicBezTo>
                  <a:cubicBezTo>
                    <a:pt x="748" y="12175"/>
                    <a:pt x="851" y="12118"/>
                    <a:pt x="920" y="12049"/>
                  </a:cubicBezTo>
                  <a:cubicBezTo>
                    <a:pt x="1093" y="11876"/>
                    <a:pt x="1139" y="11623"/>
                    <a:pt x="1047" y="11416"/>
                  </a:cubicBezTo>
                  <a:cubicBezTo>
                    <a:pt x="955" y="11256"/>
                    <a:pt x="805" y="11152"/>
                    <a:pt x="633" y="11129"/>
                  </a:cubicBezTo>
                  <a:cubicBezTo>
                    <a:pt x="633" y="11083"/>
                    <a:pt x="633" y="11049"/>
                    <a:pt x="633" y="11003"/>
                  </a:cubicBezTo>
                  <a:lnTo>
                    <a:pt x="633" y="10784"/>
                  </a:lnTo>
                  <a:lnTo>
                    <a:pt x="633" y="10313"/>
                  </a:lnTo>
                  <a:cubicBezTo>
                    <a:pt x="621" y="10002"/>
                    <a:pt x="621" y="9692"/>
                    <a:pt x="633" y="9381"/>
                  </a:cubicBezTo>
                  <a:cubicBezTo>
                    <a:pt x="748" y="9370"/>
                    <a:pt x="851" y="9312"/>
                    <a:pt x="932" y="9232"/>
                  </a:cubicBezTo>
                  <a:cubicBezTo>
                    <a:pt x="1104" y="9071"/>
                    <a:pt x="1150" y="8818"/>
                    <a:pt x="1058" y="8611"/>
                  </a:cubicBezTo>
                  <a:cubicBezTo>
                    <a:pt x="978" y="8461"/>
                    <a:pt x="840" y="8358"/>
                    <a:pt x="679" y="8323"/>
                  </a:cubicBezTo>
                  <a:cubicBezTo>
                    <a:pt x="702" y="7990"/>
                    <a:pt x="702" y="7668"/>
                    <a:pt x="702" y="7346"/>
                  </a:cubicBezTo>
                  <a:cubicBezTo>
                    <a:pt x="702" y="6713"/>
                    <a:pt x="702" y="6081"/>
                    <a:pt x="690" y="5449"/>
                  </a:cubicBezTo>
                  <a:cubicBezTo>
                    <a:pt x="679" y="4724"/>
                    <a:pt x="679" y="4000"/>
                    <a:pt x="656" y="3287"/>
                  </a:cubicBezTo>
                  <a:lnTo>
                    <a:pt x="621" y="1332"/>
                  </a:lnTo>
                  <a:cubicBezTo>
                    <a:pt x="610" y="929"/>
                    <a:pt x="610" y="527"/>
                    <a:pt x="587" y="125"/>
                  </a:cubicBezTo>
                  <a:lnTo>
                    <a:pt x="587" y="44"/>
                  </a:lnTo>
                  <a:cubicBezTo>
                    <a:pt x="587" y="15"/>
                    <a:pt x="566" y="1"/>
                    <a:pt x="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126"/>
            <p:cNvSpPr/>
            <p:nvPr/>
          </p:nvSpPr>
          <p:spPr>
            <a:xfrm>
              <a:off x="1287351" y="1399477"/>
              <a:ext cx="290498" cy="1084099"/>
            </a:xfrm>
            <a:custGeom>
              <a:avLst/>
              <a:gdLst/>
              <a:ahLst/>
              <a:cxnLst/>
              <a:rect l="l" t="t" r="r" b="b"/>
              <a:pathLst>
                <a:path w="2715" h="10132" extrusionOk="0">
                  <a:moveTo>
                    <a:pt x="1" y="1"/>
                  </a:moveTo>
                  <a:cubicBezTo>
                    <a:pt x="47" y="24"/>
                    <a:pt x="93" y="58"/>
                    <a:pt x="127" y="93"/>
                  </a:cubicBezTo>
                  <a:cubicBezTo>
                    <a:pt x="415" y="369"/>
                    <a:pt x="599" y="737"/>
                    <a:pt x="656" y="1128"/>
                  </a:cubicBezTo>
                  <a:cubicBezTo>
                    <a:pt x="725" y="1507"/>
                    <a:pt x="771" y="1898"/>
                    <a:pt x="794" y="2289"/>
                  </a:cubicBezTo>
                  <a:cubicBezTo>
                    <a:pt x="829" y="2715"/>
                    <a:pt x="863" y="3152"/>
                    <a:pt x="898" y="3577"/>
                  </a:cubicBezTo>
                  <a:cubicBezTo>
                    <a:pt x="967" y="4440"/>
                    <a:pt x="1024" y="5302"/>
                    <a:pt x="1047" y="6164"/>
                  </a:cubicBezTo>
                  <a:cubicBezTo>
                    <a:pt x="1070" y="7027"/>
                    <a:pt x="1059" y="7889"/>
                    <a:pt x="1001" y="8752"/>
                  </a:cubicBezTo>
                  <a:cubicBezTo>
                    <a:pt x="990" y="9131"/>
                    <a:pt x="898" y="9499"/>
                    <a:pt x="725" y="9833"/>
                  </a:cubicBezTo>
                  <a:cubicBezTo>
                    <a:pt x="656" y="9936"/>
                    <a:pt x="576" y="10040"/>
                    <a:pt x="472" y="10132"/>
                  </a:cubicBezTo>
                  <a:cubicBezTo>
                    <a:pt x="702" y="10086"/>
                    <a:pt x="932" y="10017"/>
                    <a:pt x="1151" y="9925"/>
                  </a:cubicBezTo>
                  <a:cubicBezTo>
                    <a:pt x="1220" y="9890"/>
                    <a:pt x="1277" y="9867"/>
                    <a:pt x="1346" y="9833"/>
                  </a:cubicBezTo>
                  <a:cubicBezTo>
                    <a:pt x="1346" y="9821"/>
                    <a:pt x="1358" y="9821"/>
                    <a:pt x="1358" y="9821"/>
                  </a:cubicBezTo>
                  <a:cubicBezTo>
                    <a:pt x="1979" y="9568"/>
                    <a:pt x="2220" y="8878"/>
                    <a:pt x="2370" y="8292"/>
                  </a:cubicBezTo>
                  <a:cubicBezTo>
                    <a:pt x="2531" y="7556"/>
                    <a:pt x="2634" y="6808"/>
                    <a:pt x="2669" y="6061"/>
                  </a:cubicBezTo>
                  <a:cubicBezTo>
                    <a:pt x="2715" y="5302"/>
                    <a:pt x="2715" y="4543"/>
                    <a:pt x="2669" y="3784"/>
                  </a:cubicBezTo>
                  <a:cubicBezTo>
                    <a:pt x="2657" y="3405"/>
                    <a:pt x="2634" y="3025"/>
                    <a:pt x="2600" y="2646"/>
                  </a:cubicBezTo>
                  <a:cubicBezTo>
                    <a:pt x="2577" y="2278"/>
                    <a:pt x="2508" y="1921"/>
                    <a:pt x="2416" y="1565"/>
                  </a:cubicBezTo>
                  <a:cubicBezTo>
                    <a:pt x="2324" y="1266"/>
                    <a:pt x="2174" y="978"/>
                    <a:pt x="1979" y="725"/>
                  </a:cubicBezTo>
                  <a:cubicBezTo>
                    <a:pt x="1898" y="610"/>
                    <a:pt x="1806" y="518"/>
                    <a:pt x="1691" y="438"/>
                  </a:cubicBezTo>
                  <a:cubicBezTo>
                    <a:pt x="1645" y="415"/>
                    <a:pt x="1588" y="392"/>
                    <a:pt x="1530" y="380"/>
                  </a:cubicBezTo>
                  <a:cubicBezTo>
                    <a:pt x="1036" y="196"/>
                    <a:pt x="518" y="8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126"/>
            <p:cNvSpPr/>
            <p:nvPr/>
          </p:nvSpPr>
          <p:spPr>
            <a:xfrm>
              <a:off x="942919" y="1389633"/>
              <a:ext cx="217847" cy="1103786"/>
            </a:xfrm>
            <a:custGeom>
              <a:avLst/>
              <a:gdLst/>
              <a:ahLst/>
              <a:cxnLst/>
              <a:rect l="l" t="t" r="r" b="b"/>
              <a:pathLst>
                <a:path w="2036" h="10316" extrusionOk="0">
                  <a:moveTo>
                    <a:pt x="1955" y="1"/>
                  </a:moveTo>
                  <a:cubicBezTo>
                    <a:pt x="1817" y="12"/>
                    <a:pt x="1691" y="24"/>
                    <a:pt x="1553" y="35"/>
                  </a:cubicBezTo>
                  <a:cubicBezTo>
                    <a:pt x="1415" y="47"/>
                    <a:pt x="1288" y="70"/>
                    <a:pt x="1139" y="93"/>
                  </a:cubicBezTo>
                  <a:cubicBezTo>
                    <a:pt x="1001" y="162"/>
                    <a:pt x="874" y="254"/>
                    <a:pt x="759" y="380"/>
                  </a:cubicBezTo>
                  <a:cubicBezTo>
                    <a:pt x="506" y="668"/>
                    <a:pt x="403" y="1070"/>
                    <a:pt x="345" y="1450"/>
                  </a:cubicBezTo>
                  <a:cubicBezTo>
                    <a:pt x="288" y="1829"/>
                    <a:pt x="265" y="2209"/>
                    <a:pt x="242" y="2600"/>
                  </a:cubicBezTo>
                  <a:cubicBezTo>
                    <a:pt x="207" y="3002"/>
                    <a:pt x="173" y="3405"/>
                    <a:pt x="150" y="3819"/>
                  </a:cubicBezTo>
                  <a:cubicBezTo>
                    <a:pt x="81" y="4624"/>
                    <a:pt x="35" y="5428"/>
                    <a:pt x="12" y="6245"/>
                  </a:cubicBezTo>
                  <a:cubicBezTo>
                    <a:pt x="0" y="7061"/>
                    <a:pt x="12" y="7878"/>
                    <a:pt x="58" y="8694"/>
                  </a:cubicBezTo>
                  <a:cubicBezTo>
                    <a:pt x="81" y="9200"/>
                    <a:pt x="173" y="9902"/>
                    <a:pt x="633" y="10212"/>
                  </a:cubicBezTo>
                  <a:lnTo>
                    <a:pt x="874" y="10235"/>
                  </a:lnTo>
                  <a:cubicBezTo>
                    <a:pt x="1162" y="10270"/>
                    <a:pt x="1449" y="10293"/>
                    <a:pt x="1737" y="10316"/>
                  </a:cubicBezTo>
                  <a:cubicBezTo>
                    <a:pt x="1737" y="9959"/>
                    <a:pt x="1748" y="9603"/>
                    <a:pt x="1748" y="9258"/>
                  </a:cubicBezTo>
                  <a:cubicBezTo>
                    <a:pt x="1748" y="8867"/>
                    <a:pt x="1760" y="8476"/>
                    <a:pt x="1760" y="8096"/>
                  </a:cubicBezTo>
                  <a:cubicBezTo>
                    <a:pt x="1783" y="6728"/>
                    <a:pt x="1817" y="5371"/>
                    <a:pt x="1863" y="4003"/>
                  </a:cubicBezTo>
                  <a:cubicBezTo>
                    <a:pt x="1909" y="2669"/>
                    <a:pt x="1944" y="1335"/>
                    <a:pt x="20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126"/>
            <p:cNvSpPr/>
            <p:nvPr/>
          </p:nvSpPr>
          <p:spPr>
            <a:xfrm>
              <a:off x="1148358" y="1389633"/>
              <a:ext cx="238818" cy="1104963"/>
            </a:xfrm>
            <a:custGeom>
              <a:avLst/>
              <a:gdLst/>
              <a:ahLst/>
              <a:cxnLst/>
              <a:rect l="l" t="t" r="r" b="b"/>
              <a:pathLst>
                <a:path w="2232" h="10327" extrusionOk="0">
                  <a:moveTo>
                    <a:pt x="242" y="1"/>
                  </a:moveTo>
                  <a:cubicBezTo>
                    <a:pt x="231" y="737"/>
                    <a:pt x="196" y="1473"/>
                    <a:pt x="173" y="2209"/>
                  </a:cubicBezTo>
                  <a:cubicBezTo>
                    <a:pt x="127" y="3577"/>
                    <a:pt x="93" y="4945"/>
                    <a:pt x="70" y="6302"/>
                  </a:cubicBezTo>
                  <a:cubicBezTo>
                    <a:pt x="58" y="6992"/>
                    <a:pt x="47" y="7671"/>
                    <a:pt x="35" y="8349"/>
                  </a:cubicBezTo>
                  <a:cubicBezTo>
                    <a:pt x="24" y="8694"/>
                    <a:pt x="24" y="9039"/>
                    <a:pt x="24" y="9373"/>
                  </a:cubicBezTo>
                  <a:cubicBezTo>
                    <a:pt x="12" y="9695"/>
                    <a:pt x="12" y="10005"/>
                    <a:pt x="1" y="10316"/>
                  </a:cubicBezTo>
                  <a:cubicBezTo>
                    <a:pt x="265" y="10327"/>
                    <a:pt x="541" y="10327"/>
                    <a:pt x="806" y="10327"/>
                  </a:cubicBezTo>
                  <a:cubicBezTo>
                    <a:pt x="1013" y="10327"/>
                    <a:pt x="1219" y="10316"/>
                    <a:pt x="1426" y="10281"/>
                  </a:cubicBezTo>
                  <a:cubicBezTo>
                    <a:pt x="1702" y="10155"/>
                    <a:pt x="1909" y="9925"/>
                    <a:pt x="2001" y="9637"/>
                  </a:cubicBezTo>
                  <a:cubicBezTo>
                    <a:pt x="2151" y="9235"/>
                    <a:pt x="2151" y="8798"/>
                    <a:pt x="2174" y="8372"/>
                  </a:cubicBezTo>
                  <a:cubicBezTo>
                    <a:pt x="2231" y="6751"/>
                    <a:pt x="2185" y="5129"/>
                    <a:pt x="2047" y="3508"/>
                  </a:cubicBezTo>
                  <a:cubicBezTo>
                    <a:pt x="2013" y="3106"/>
                    <a:pt x="1978" y="2692"/>
                    <a:pt x="1944" y="2278"/>
                  </a:cubicBezTo>
                  <a:cubicBezTo>
                    <a:pt x="1921" y="1910"/>
                    <a:pt x="1886" y="1542"/>
                    <a:pt x="1817" y="1174"/>
                  </a:cubicBezTo>
                  <a:cubicBezTo>
                    <a:pt x="1760" y="829"/>
                    <a:pt x="1599" y="518"/>
                    <a:pt x="1357" y="277"/>
                  </a:cubicBezTo>
                  <a:cubicBezTo>
                    <a:pt x="1254" y="185"/>
                    <a:pt x="1139" y="104"/>
                    <a:pt x="1001" y="47"/>
                  </a:cubicBezTo>
                  <a:cubicBezTo>
                    <a:pt x="748" y="24"/>
                    <a:pt x="495"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126"/>
            <p:cNvSpPr/>
            <p:nvPr/>
          </p:nvSpPr>
          <p:spPr>
            <a:xfrm>
              <a:off x="609507" y="1477052"/>
              <a:ext cx="222769" cy="922853"/>
            </a:xfrm>
            <a:custGeom>
              <a:avLst/>
              <a:gdLst/>
              <a:ahLst/>
              <a:cxnLst/>
              <a:rect l="l" t="t" r="r" b="b"/>
              <a:pathLst>
                <a:path w="2082" h="8625" extrusionOk="0">
                  <a:moveTo>
                    <a:pt x="2081" y="0"/>
                  </a:moveTo>
                  <a:lnTo>
                    <a:pt x="2081" y="0"/>
                  </a:lnTo>
                  <a:cubicBezTo>
                    <a:pt x="1897" y="104"/>
                    <a:pt x="1725" y="230"/>
                    <a:pt x="1552" y="357"/>
                  </a:cubicBezTo>
                  <a:cubicBezTo>
                    <a:pt x="1161" y="667"/>
                    <a:pt x="828" y="1035"/>
                    <a:pt x="563" y="1461"/>
                  </a:cubicBezTo>
                  <a:cubicBezTo>
                    <a:pt x="276" y="1909"/>
                    <a:pt x="104" y="2427"/>
                    <a:pt x="58" y="2967"/>
                  </a:cubicBezTo>
                  <a:cubicBezTo>
                    <a:pt x="0" y="3588"/>
                    <a:pt x="0" y="4209"/>
                    <a:pt x="69" y="4830"/>
                  </a:cubicBezTo>
                  <a:cubicBezTo>
                    <a:pt x="115" y="5439"/>
                    <a:pt x="230" y="6049"/>
                    <a:pt x="414" y="6647"/>
                  </a:cubicBezTo>
                  <a:cubicBezTo>
                    <a:pt x="667" y="7417"/>
                    <a:pt x="1127" y="8107"/>
                    <a:pt x="1748" y="8625"/>
                  </a:cubicBezTo>
                  <a:cubicBezTo>
                    <a:pt x="1564" y="8326"/>
                    <a:pt x="1426" y="7992"/>
                    <a:pt x="1357" y="7636"/>
                  </a:cubicBezTo>
                  <a:cubicBezTo>
                    <a:pt x="1276" y="7268"/>
                    <a:pt x="1230" y="6900"/>
                    <a:pt x="1173" y="6520"/>
                  </a:cubicBezTo>
                  <a:cubicBezTo>
                    <a:pt x="1127" y="6129"/>
                    <a:pt x="1104" y="5727"/>
                    <a:pt x="1092" y="5324"/>
                  </a:cubicBezTo>
                  <a:cubicBezTo>
                    <a:pt x="1081" y="4519"/>
                    <a:pt x="1127" y="3715"/>
                    <a:pt x="1219" y="2910"/>
                  </a:cubicBezTo>
                  <a:cubicBezTo>
                    <a:pt x="1265" y="2519"/>
                    <a:pt x="1322" y="2128"/>
                    <a:pt x="1380" y="1748"/>
                  </a:cubicBezTo>
                  <a:cubicBezTo>
                    <a:pt x="1437" y="1369"/>
                    <a:pt x="1541" y="1012"/>
                    <a:pt x="1667" y="667"/>
                  </a:cubicBezTo>
                  <a:cubicBezTo>
                    <a:pt x="1771" y="414"/>
                    <a:pt x="1909" y="196"/>
                    <a:pt x="20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126"/>
            <p:cNvSpPr/>
            <p:nvPr/>
          </p:nvSpPr>
          <p:spPr>
            <a:xfrm>
              <a:off x="747216" y="1404399"/>
              <a:ext cx="285576" cy="1074255"/>
            </a:xfrm>
            <a:custGeom>
              <a:avLst/>
              <a:gdLst/>
              <a:ahLst/>
              <a:cxnLst/>
              <a:rect l="l" t="t" r="r" b="b"/>
              <a:pathLst>
                <a:path w="2669" h="10040" extrusionOk="0">
                  <a:moveTo>
                    <a:pt x="2669" y="1"/>
                  </a:moveTo>
                  <a:lnTo>
                    <a:pt x="2669" y="1"/>
                  </a:lnTo>
                  <a:cubicBezTo>
                    <a:pt x="2151" y="93"/>
                    <a:pt x="1634" y="265"/>
                    <a:pt x="1151" y="484"/>
                  </a:cubicBezTo>
                  <a:cubicBezTo>
                    <a:pt x="1059" y="576"/>
                    <a:pt x="967" y="668"/>
                    <a:pt x="886" y="771"/>
                  </a:cubicBezTo>
                  <a:cubicBezTo>
                    <a:pt x="668" y="1070"/>
                    <a:pt x="507" y="1404"/>
                    <a:pt x="403" y="1760"/>
                  </a:cubicBezTo>
                  <a:cubicBezTo>
                    <a:pt x="323" y="2105"/>
                    <a:pt x="254" y="2473"/>
                    <a:pt x="219" y="2830"/>
                  </a:cubicBezTo>
                  <a:cubicBezTo>
                    <a:pt x="173" y="3221"/>
                    <a:pt x="139" y="3600"/>
                    <a:pt x="104" y="3980"/>
                  </a:cubicBezTo>
                  <a:cubicBezTo>
                    <a:pt x="24" y="4750"/>
                    <a:pt x="1" y="5520"/>
                    <a:pt x="24" y="6279"/>
                  </a:cubicBezTo>
                  <a:cubicBezTo>
                    <a:pt x="35" y="7004"/>
                    <a:pt x="116" y="7728"/>
                    <a:pt x="265" y="8441"/>
                  </a:cubicBezTo>
                  <a:cubicBezTo>
                    <a:pt x="334" y="8844"/>
                    <a:pt x="518" y="9223"/>
                    <a:pt x="794" y="9534"/>
                  </a:cubicBezTo>
                  <a:cubicBezTo>
                    <a:pt x="875" y="9580"/>
                    <a:pt x="955" y="9626"/>
                    <a:pt x="1036" y="9672"/>
                  </a:cubicBezTo>
                  <a:cubicBezTo>
                    <a:pt x="1404" y="9856"/>
                    <a:pt x="1795" y="9971"/>
                    <a:pt x="2197" y="10040"/>
                  </a:cubicBezTo>
                  <a:cubicBezTo>
                    <a:pt x="2094" y="9936"/>
                    <a:pt x="2013" y="9821"/>
                    <a:pt x="1944" y="9683"/>
                  </a:cubicBezTo>
                  <a:cubicBezTo>
                    <a:pt x="1749" y="9292"/>
                    <a:pt x="1726" y="8821"/>
                    <a:pt x="1703" y="8395"/>
                  </a:cubicBezTo>
                  <a:cubicBezTo>
                    <a:pt x="1645" y="6670"/>
                    <a:pt x="1691" y="4945"/>
                    <a:pt x="1864" y="3232"/>
                  </a:cubicBezTo>
                  <a:cubicBezTo>
                    <a:pt x="1898" y="2795"/>
                    <a:pt x="1933" y="2370"/>
                    <a:pt x="1967" y="1933"/>
                  </a:cubicBezTo>
                  <a:cubicBezTo>
                    <a:pt x="1990" y="1553"/>
                    <a:pt x="2048" y="1174"/>
                    <a:pt x="2140" y="806"/>
                  </a:cubicBezTo>
                  <a:cubicBezTo>
                    <a:pt x="2232" y="495"/>
                    <a:pt x="2416" y="208"/>
                    <a:pt x="2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126"/>
            <p:cNvSpPr/>
            <p:nvPr/>
          </p:nvSpPr>
          <p:spPr>
            <a:xfrm>
              <a:off x="1502742" y="1461002"/>
              <a:ext cx="211748" cy="947570"/>
            </a:xfrm>
            <a:custGeom>
              <a:avLst/>
              <a:gdLst/>
              <a:ahLst/>
              <a:cxnLst/>
              <a:rect l="l" t="t" r="r" b="b"/>
              <a:pathLst>
                <a:path w="1979" h="8856" extrusionOk="0">
                  <a:moveTo>
                    <a:pt x="0" y="1"/>
                  </a:moveTo>
                  <a:cubicBezTo>
                    <a:pt x="35" y="35"/>
                    <a:pt x="69" y="70"/>
                    <a:pt x="92" y="104"/>
                  </a:cubicBezTo>
                  <a:cubicBezTo>
                    <a:pt x="345" y="403"/>
                    <a:pt x="518" y="748"/>
                    <a:pt x="598" y="1116"/>
                  </a:cubicBezTo>
                  <a:cubicBezTo>
                    <a:pt x="679" y="1484"/>
                    <a:pt x="748" y="1864"/>
                    <a:pt x="771" y="2232"/>
                  </a:cubicBezTo>
                  <a:cubicBezTo>
                    <a:pt x="817" y="2634"/>
                    <a:pt x="851" y="3037"/>
                    <a:pt x="874" y="3439"/>
                  </a:cubicBezTo>
                  <a:cubicBezTo>
                    <a:pt x="909" y="4244"/>
                    <a:pt x="897" y="5049"/>
                    <a:pt x="840" y="5842"/>
                  </a:cubicBezTo>
                  <a:cubicBezTo>
                    <a:pt x="794" y="6245"/>
                    <a:pt x="736" y="6636"/>
                    <a:pt x="667" y="7027"/>
                  </a:cubicBezTo>
                  <a:cubicBezTo>
                    <a:pt x="610" y="7372"/>
                    <a:pt x="518" y="7717"/>
                    <a:pt x="414" y="8050"/>
                  </a:cubicBezTo>
                  <a:cubicBezTo>
                    <a:pt x="322" y="8338"/>
                    <a:pt x="184" y="8614"/>
                    <a:pt x="0" y="8855"/>
                  </a:cubicBezTo>
                  <a:cubicBezTo>
                    <a:pt x="150" y="8752"/>
                    <a:pt x="288" y="8637"/>
                    <a:pt x="414" y="8510"/>
                  </a:cubicBezTo>
                  <a:cubicBezTo>
                    <a:pt x="805" y="8142"/>
                    <a:pt x="1116" y="7705"/>
                    <a:pt x="1346" y="7211"/>
                  </a:cubicBezTo>
                  <a:cubicBezTo>
                    <a:pt x="1576" y="6705"/>
                    <a:pt x="1737" y="6176"/>
                    <a:pt x="1829" y="5624"/>
                  </a:cubicBezTo>
                  <a:cubicBezTo>
                    <a:pt x="1921" y="5049"/>
                    <a:pt x="1967" y="4474"/>
                    <a:pt x="1955" y="3899"/>
                  </a:cubicBezTo>
                  <a:cubicBezTo>
                    <a:pt x="1978" y="3278"/>
                    <a:pt x="1898" y="2657"/>
                    <a:pt x="1725" y="2048"/>
                  </a:cubicBezTo>
                  <a:cubicBezTo>
                    <a:pt x="1576" y="1542"/>
                    <a:pt x="1323" y="1082"/>
                    <a:pt x="966" y="679"/>
                  </a:cubicBezTo>
                  <a:cubicBezTo>
                    <a:pt x="690" y="392"/>
                    <a:pt x="368" y="16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126"/>
            <p:cNvSpPr/>
            <p:nvPr/>
          </p:nvSpPr>
          <p:spPr>
            <a:xfrm>
              <a:off x="587358" y="1044238"/>
              <a:ext cx="1147976" cy="2568796"/>
            </a:xfrm>
            <a:custGeom>
              <a:avLst/>
              <a:gdLst/>
              <a:ahLst/>
              <a:cxnLst/>
              <a:rect l="l" t="t" r="r" b="b"/>
              <a:pathLst>
                <a:path w="10729" h="24008" extrusionOk="0">
                  <a:moveTo>
                    <a:pt x="5568" y="163"/>
                  </a:moveTo>
                  <a:cubicBezTo>
                    <a:pt x="5774" y="163"/>
                    <a:pt x="5980" y="166"/>
                    <a:pt x="6187" y="170"/>
                  </a:cubicBezTo>
                  <a:cubicBezTo>
                    <a:pt x="6485" y="182"/>
                    <a:pt x="6784" y="216"/>
                    <a:pt x="7083" y="216"/>
                  </a:cubicBezTo>
                  <a:cubicBezTo>
                    <a:pt x="7106" y="412"/>
                    <a:pt x="7118" y="607"/>
                    <a:pt x="7141" y="791"/>
                  </a:cubicBezTo>
                  <a:cubicBezTo>
                    <a:pt x="7152" y="987"/>
                    <a:pt x="7175" y="1182"/>
                    <a:pt x="7210" y="1366"/>
                  </a:cubicBezTo>
                  <a:cubicBezTo>
                    <a:pt x="6807" y="1320"/>
                    <a:pt x="6416" y="1297"/>
                    <a:pt x="6014" y="1274"/>
                  </a:cubicBezTo>
                  <a:cubicBezTo>
                    <a:pt x="5762" y="1267"/>
                    <a:pt x="5506" y="1261"/>
                    <a:pt x="5250" y="1261"/>
                  </a:cubicBezTo>
                  <a:cubicBezTo>
                    <a:pt x="5063" y="1261"/>
                    <a:pt x="4876" y="1264"/>
                    <a:pt x="4692" y="1274"/>
                  </a:cubicBezTo>
                  <a:cubicBezTo>
                    <a:pt x="4473" y="1274"/>
                    <a:pt x="4255" y="1286"/>
                    <a:pt x="4036" y="1297"/>
                  </a:cubicBezTo>
                  <a:lnTo>
                    <a:pt x="3910" y="1297"/>
                  </a:lnTo>
                  <a:cubicBezTo>
                    <a:pt x="3910" y="1067"/>
                    <a:pt x="3921" y="803"/>
                    <a:pt x="3944" y="538"/>
                  </a:cubicBezTo>
                  <a:cubicBezTo>
                    <a:pt x="3944" y="481"/>
                    <a:pt x="3956" y="412"/>
                    <a:pt x="3967" y="354"/>
                  </a:cubicBezTo>
                  <a:cubicBezTo>
                    <a:pt x="3967" y="285"/>
                    <a:pt x="4002" y="239"/>
                    <a:pt x="4082" y="228"/>
                  </a:cubicBezTo>
                  <a:cubicBezTo>
                    <a:pt x="4220" y="205"/>
                    <a:pt x="4358" y="205"/>
                    <a:pt x="4496" y="193"/>
                  </a:cubicBezTo>
                  <a:cubicBezTo>
                    <a:pt x="4853" y="171"/>
                    <a:pt x="5211" y="163"/>
                    <a:pt x="5568" y="163"/>
                  </a:cubicBezTo>
                  <a:close/>
                  <a:moveTo>
                    <a:pt x="5136" y="1427"/>
                  </a:moveTo>
                  <a:cubicBezTo>
                    <a:pt x="5731" y="1427"/>
                    <a:pt x="6330" y="1455"/>
                    <a:pt x="6922" y="1516"/>
                  </a:cubicBezTo>
                  <a:lnTo>
                    <a:pt x="7244" y="1550"/>
                  </a:lnTo>
                  <a:lnTo>
                    <a:pt x="7405" y="1573"/>
                  </a:lnTo>
                  <a:cubicBezTo>
                    <a:pt x="7463" y="1573"/>
                    <a:pt x="7509" y="1585"/>
                    <a:pt x="7555" y="1596"/>
                  </a:cubicBezTo>
                  <a:cubicBezTo>
                    <a:pt x="7624" y="1631"/>
                    <a:pt x="7612" y="1803"/>
                    <a:pt x="7612" y="1861"/>
                  </a:cubicBezTo>
                  <a:cubicBezTo>
                    <a:pt x="7624" y="1976"/>
                    <a:pt x="7635" y="2091"/>
                    <a:pt x="7647" y="2206"/>
                  </a:cubicBezTo>
                  <a:lnTo>
                    <a:pt x="7474" y="2171"/>
                  </a:lnTo>
                  <a:cubicBezTo>
                    <a:pt x="7244" y="2137"/>
                    <a:pt x="7026" y="2114"/>
                    <a:pt x="6807" y="2091"/>
                  </a:cubicBezTo>
                  <a:cubicBezTo>
                    <a:pt x="6430" y="2056"/>
                    <a:pt x="6051" y="2039"/>
                    <a:pt x="5670" y="2039"/>
                  </a:cubicBezTo>
                  <a:cubicBezTo>
                    <a:pt x="5158" y="2039"/>
                    <a:pt x="4643" y="2071"/>
                    <a:pt x="4128" y="2137"/>
                  </a:cubicBezTo>
                  <a:cubicBezTo>
                    <a:pt x="3829" y="2171"/>
                    <a:pt x="3542" y="2217"/>
                    <a:pt x="3243" y="2275"/>
                  </a:cubicBezTo>
                  <a:cubicBezTo>
                    <a:pt x="3335" y="2022"/>
                    <a:pt x="3185" y="1654"/>
                    <a:pt x="3484" y="1539"/>
                  </a:cubicBezTo>
                  <a:cubicBezTo>
                    <a:pt x="3645" y="1493"/>
                    <a:pt x="3806" y="1470"/>
                    <a:pt x="3979" y="1470"/>
                  </a:cubicBezTo>
                  <a:cubicBezTo>
                    <a:pt x="4174" y="1458"/>
                    <a:pt x="4370" y="1447"/>
                    <a:pt x="4565" y="1435"/>
                  </a:cubicBezTo>
                  <a:cubicBezTo>
                    <a:pt x="4755" y="1430"/>
                    <a:pt x="4945" y="1427"/>
                    <a:pt x="5136" y="1427"/>
                  </a:cubicBezTo>
                  <a:close/>
                  <a:moveTo>
                    <a:pt x="5554" y="2178"/>
                  </a:moveTo>
                  <a:cubicBezTo>
                    <a:pt x="6274" y="2178"/>
                    <a:pt x="6994" y="2238"/>
                    <a:pt x="7704" y="2367"/>
                  </a:cubicBezTo>
                  <a:cubicBezTo>
                    <a:pt x="7762" y="2378"/>
                    <a:pt x="7819" y="2390"/>
                    <a:pt x="7877" y="2390"/>
                  </a:cubicBezTo>
                  <a:cubicBezTo>
                    <a:pt x="7923" y="2401"/>
                    <a:pt x="7969" y="2413"/>
                    <a:pt x="8015" y="2436"/>
                  </a:cubicBezTo>
                  <a:cubicBezTo>
                    <a:pt x="8061" y="2459"/>
                    <a:pt x="8049" y="2528"/>
                    <a:pt x="8049" y="2574"/>
                  </a:cubicBezTo>
                  <a:cubicBezTo>
                    <a:pt x="8049" y="2620"/>
                    <a:pt x="8038" y="2700"/>
                    <a:pt x="8038" y="2757"/>
                  </a:cubicBezTo>
                  <a:lnTo>
                    <a:pt x="8003" y="3447"/>
                  </a:lnTo>
                  <a:cubicBezTo>
                    <a:pt x="7762" y="3367"/>
                    <a:pt x="7520" y="3298"/>
                    <a:pt x="7279" y="3240"/>
                  </a:cubicBezTo>
                  <a:cubicBezTo>
                    <a:pt x="6669" y="3091"/>
                    <a:pt x="6037" y="3022"/>
                    <a:pt x="5405" y="3022"/>
                  </a:cubicBezTo>
                  <a:cubicBezTo>
                    <a:pt x="5094" y="3022"/>
                    <a:pt x="4784" y="3045"/>
                    <a:pt x="4473" y="3091"/>
                  </a:cubicBezTo>
                  <a:cubicBezTo>
                    <a:pt x="4450" y="3091"/>
                    <a:pt x="4439" y="3091"/>
                    <a:pt x="4427" y="3102"/>
                  </a:cubicBezTo>
                  <a:cubicBezTo>
                    <a:pt x="4255" y="3125"/>
                    <a:pt x="4082" y="3148"/>
                    <a:pt x="3921" y="3183"/>
                  </a:cubicBezTo>
                  <a:cubicBezTo>
                    <a:pt x="3530" y="3252"/>
                    <a:pt x="3151" y="3367"/>
                    <a:pt x="2783" y="3505"/>
                  </a:cubicBezTo>
                  <a:cubicBezTo>
                    <a:pt x="2829" y="3183"/>
                    <a:pt x="2829" y="2849"/>
                    <a:pt x="2771" y="2516"/>
                  </a:cubicBezTo>
                  <a:cubicBezTo>
                    <a:pt x="3151" y="2413"/>
                    <a:pt x="3542" y="2344"/>
                    <a:pt x="3944" y="2286"/>
                  </a:cubicBezTo>
                  <a:lnTo>
                    <a:pt x="3933" y="2286"/>
                  </a:lnTo>
                  <a:cubicBezTo>
                    <a:pt x="4358" y="2240"/>
                    <a:pt x="4772" y="2194"/>
                    <a:pt x="5198" y="2183"/>
                  </a:cubicBezTo>
                  <a:cubicBezTo>
                    <a:pt x="5316" y="2179"/>
                    <a:pt x="5435" y="2178"/>
                    <a:pt x="5554" y="2178"/>
                  </a:cubicBezTo>
                  <a:close/>
                  <a:moveTo>
                    <a:pt x="2288" y="4045"/>
                  </a:moveTo>
                  <a:lnTo>
                    <a:pt x="2288" y="4045"/>
                  </a:lnTo>
                  <a:cubicBezTo>
                    <a:pt x="2116" y="4241"/>
                    <a:pt x="1978" y="4459"/>
                    <a:pt x="1886" y="4701"/>
                  </a:cubicBezTo>
                  <a:cubicBezTo>
                    <a:pt x="1748" y="5057"/>
                    <a:pt x="1644" y="5414"/>
                    <a:pt x="1598" y="5793"/>
                  </a:cubicBezTo>
                  <a:cubicBezTo>
                    <a:pt x="1529" y="6173"/>
                    <a:pt x="1472" y="6564"/>
                    <a:pt x="1426" y="6955"/>
                  </a:cubicBezTo>
                  <a:cubicBezTo>
                    <a:pt x="1334" y="7760"/>
                    <a:pt x="1299" y="8564"/>
                    <a:pt x="1299" y="9369"/>
                  </a:cubicBezTo>
                  <a:cubicBezTo>
                    <a:pt x="1311" y="9772"/>
                    <a:pt x="1334" y="10174"/>
                    <a:pt x="1391" y="10565"/>
                  </a:cubicBezTo>
                  <a:cubicBezTo>
                    <a:pt x="1437" y="10945"/>
                    <a:pt x="1483" y="11313"/>
                    <a:pt x="1575" y="11681"/>
                  </a:cubicBezTo>
                  <a:cubicBezTo>
                    <a:pt x="1644" y="12037"/>
                    <a:pt x="1771" y="12371"/>
                    <a:pt x="1955" y="12670"/>
                  </a:cubicBezTo>
                  <a:cubicBezTo>
                    <a:pt x="1334" y="12152"/>
                    <a:pt x="874" y="11462"/>
                    <a:pt x="621" y="10692"/>
                  </a:cubicBezTo>
                  <a:lnTo>
                    <a:pt x="632" y="10692"/>
                  </a:lnTo>
                  <a:cubicBezTo>
                    <a:pt x="437" y="10094"/>
                    <a:pt x="322" y="9484"/>
                    <a:pt x="276" y="8875"/>
                  </a:cubicBezTo>
                  <a:cubicBezTo>
                    <a:pt x="219" y="8254"/>
                    <a:pt x="207" y="7633"/>
                    <a:pt x="265" y="7012"/>
                  </a:cubicBezTo>
                  <a:cubicBezTo>
                    <a:pt x="311" y="6472"/>
                    <a:pt x="483" y="5954"/>
                    <a:pt x="770" y="5506"/>
                  </a:cubicBezTo>
                  <a:cubicBezTo>
                    <a:pt x="1035" y="5080"/>
                    <a:pt x="1368" y="4712"/>
                    <a:pt x="1759" y="4402"/>
                  </a:cubicBezTo>
                  <a:cubicBezTo>
                    <a:pt x="1932" y="4275"/>
                    <a:pt x="2104" y="4149"/>
                    <a:pt x="2288" y="4045"/>
                  </a:cubicBezTo>
                  <a:close/>
                  <a:moveTo>
                    <a:pt x="8555" y="3896"/>
                  </a:moveTo>
                  <a:lnTo>
                    <a:pt x="8555" y="3896"/>
                  </a:lnTo>
                  <a:cubicBezTo>
                    <a:pt x="8923" y="4057"/>
                    <a:pt x="9245" y="4287"/>
                    <a:pt x="9521" y="4574"/>
                  </a:cubicBezTo>
                  <a:cubicBezTo>
                    <a:pt x="9878" y="4977"/>
                    <a:pt x="10131" y="5437"/>
                    <a:pt x="10280" y="5943"/>
                  </a:cubicBezTo>
                  <a:cubicBezTo>
                    <a:pt x="10453" y="6552"/>
                    <a:pt x="10533" y="7173"/>
                    <a:pt x="10510" y="7794"/>
                  </a:cubicBezTo>
                  <a:cubicBezTo>
                    <a:pt x="10522" y="8369"/>
                    <a:pt x="10476" y="8944"/>
                    <a:pt x="10384" y="9519"/>
                  </a:cubicBezTo>
                  <a:cubicBezTo>
                    <a:pt x="10292" y="10071"/>
                    <a:pt x="10131" y="10600"/>
                    <a:pt x="9912" y="11106"/>
                  </a:cubicBezTo>
                  <a:cubicBezTo>
                    <a:pt x="9682" y="11600"/>
                    <a:pt x="9360" y="12037"/>
                    <a:pt x="8981" y="12405"/>
                  </a:cubicBezTo>
                  <a:cubicBezTo>
                    <a:pt x="8843" y="12532"/>
                    <a:pt x="8705" y="12647"/>
                    <a:pt x="8555" y="12750"/>
                  </a:cubicBezTo>
                  <a:cubicBezTo>
                    <a:pt x="8739" y="12509"/>
                    <a:pt x="8877" y="12233"/>
                    <a:pt x="8969" y="11945"/>
                  </a:cubicBezTo>
                  <a:cubicBezTo>
                    <a:pt x="9073" y="11612"/>
                    <a:pt x="9165" y="11267"/>
                    <a:pt x="9222" y="10922"/>
                  </a:cubicBezTo>
                  <a:cubicBezTo>
                    <a:pt x="9291" y="10531"/>
                    <a:pt x="9349" y="10140"/>
                    <a:pt x="9395" y="9737"/>
                  </a:cubicBezTo>
                  <a:cubicBezTo>
                    <a:pt x="9452" y="8944"/>
                    <a:pt x="9464" y="8139"/>
                    <a:pt x="9429" y="7334"/>
                  </a:cubicBezTo>
                  <a:cubicBezTo>
                    <a:pt x="9406" y="6932"/>
                    <a:pt x="9372" y="6529"/>
                    <a:pt x="9326" y="6127"/>
                  </a:cubicBezTo>
                  <a:cubicBezTo>
                    <a:pt x="9303" y="5759"/>
                    <a:pt x="9234" y="5379"/>
                    <a:pt x="9153" y="5011"/>
                  </a:cubicBezTo>
                  <a:cubicBezTo>
                    <a:pt x="9073" y="4643"/>
                    <a:pt x="8900" y="4298"/>
                    <a:pt x="8647" y="3999"/>
                  </a:cubicBezTo>
                  <a:cubicBezTo>
                    <a:pt x="8624" y="3965"/>
                    <a:pt x="8590" y="3930"/>
                    <a:pt x="8555" y="3896"/>
                  </a:cubicBezTo>
                  <a:close/>
                  <a:moveTo>
                    <a:pt x="4174" y="3367"/>
                  </a:moveTo>
                  <a:cubicBezTo>
                    <a:pt x="3910" y="3574"/>
                    <a:pt x="3726" y="3861"/>
                    <a:pt x="3645" y="4172"/>
                  </a:cubicBezTo>
                  <a:cubicBezTo>
                    <a:pt x="3542" y="4540"/>
                    <a:pt x="3484" y="4919"/>
                    <a:pt x="3461" y="5299"/>
                  </a:cubicBezTo>
                  <a:cubicBezTo>
                    <a:pt x="3427" y="5736"/>
                    <a:pt x="3392" y="6161"/>
                    <a:pt x="3358" y="6598"/>
                  </a:cubicBezTo>
                  <a:cubicBezTo>
                    <a:pt x="3185" y="8311"/>
                    <a:pt x="3139" y="10036"/>
                    <a:pt x="3208" y="11761"/>
                  </a:cubicBezTo>
                  <a:cubicBezTo>
                    <a:pt x="3231" y="12187"/>
                    <a:pt x="3254" y="12647"/>
                    <a:pt x="3450" y="13049"/>
                  </a:cubicBezTo>
                  <a:cubicBezTo>
                    <a:pt x="3507" y="13187"/>
                    <a:pt x="3599" y="13302"/>
                    <a:pt x="3691" y="13406"/>
                  </a:cubicBezTo>
                  <a:cubicBezTo>
                    <a:pt x="3289" y="13337"/>
                    <a:pt x="2909" y="13222"/>
                    <a:pt x="2541" y="13038"/>
                  </a:cubicBezTo>
                  <a:cubicBezTo>
                    <a:pt x="2449" y="12992"/>
                    <a:pt x="2369" y="12946"/>
                    <a:pt x="2288" y="12900"/>
                  </a:cubicBezTo>
                  <a:cubicBezTo>
                    <a:pt x="2024" y="12589"/>
                    <a:pt x="1840" y="12210"/>
                    <a:pt x="1759" y="11807"/>
                  </a:cubicBezTo>
                  <a:cubicBezTo>
                    <a:pt x="1610" y="11094"/>
                    <a:pt x="1529" y="10370"/>
                    <a:pt x="1529" y="9645"/>
                  </a:cubicBezTo>
                  <a:cubicBezTo>
                    <a:pt x="1495" y="8886"/>
                    <a:pt x="1518" y="8116"/>
                    <a:pt x="1598" y="7346"/>
                  </a:cubicBezTo>
                  <a:cubicBezTo>
                    <a:pt x="1633" y="6966"/>
                    <a:pt x="1667" y="6587"/>
                    <a:pt x="1713" y="6196"/>
                  </a:cubicBezTo>
                  <a:cubicBezTo>
                    <a:pt x="1748" y="5839"/>
                    <a:pt x="1817" y="5471"/>
                    <a:pt x="1909" y="5126"/>
                  </a:cubicBezTo>
                  <a:cubicBezTo>
                    <a:pt x="2001" y="4770"/>
                    <a:pt x="2162" y="4436"/>
                    <a:pt x="2380" y="4137"/>
                  </a:cubicBezTo>
                  <a:cubicBezTo>
                    <a:pt x="2461" y="4034"/>
                    <a:pt x="2553" y="3942"/>
                    <a:pt x="2656" y="3850"/>
                  </a:cubicBezTo>
                  <a:cubicBezTo>
                    <a:pt x="3139" y="3631"/>
                    <a:pt x="3645" y="3459"/>
                    <a:pt x="4174" y="3367"/>
                  </a:cubicBezTo>
                  <a:close/>
                  <a:moveTo>
                    <a:pt x="6543" y="3321"/>
                  </a:moveTo>
                  <a:lnTo>
                    <a:pt x="6543" y="3321"/>
                  </a:lnTo>
                  <a:cubicBezTo>
                    <a:pt x="7060" y="3401"/>
                    <a:pt x="7578" y="3516"/>
                    <a:pt x="8072" y="3700"/>
                  </a:cubicBezTo>
                  <a:cubicBezTo>
                    <a:pt x="8130" y="3712"/>
                    <a:pt x="8187" y="3735"/>
                    <a:pt x="8233" y="3758"/>
                  </a:cubicBezTo>
                  <a:cubicBezTo>
                    <a:pt x="8348" y="3838"/>
                    <a:pt x="8440" y="3930"/>
                    <a:pt x="8521" y="4045"/>
                  </a:cubicBezTo>
                  <a:cubicBezTo>
                    <a:pt x="8716" y="4298"/>
                    <a:pt x="8866" y="4586"/>
                    <a:pt x="8958" y="4885"/>
                  </a:cubicBezTo>
                  <a:cubicBezTo>
                    <a:pt x="9050" y="5241"/>
                    <a:pt x="9119" y="5598"/>
                    <a:pt x="9142" y="5966"/>
                  </a:cubicBezTo>
                  <a:cubicBezTo>
                    <a:pt x="9176" y="6345"/>
                    <a:pt x="9199" y="6725"/>
                    <a:pt x="9211" y="7104"/>
                  </a:cubicBezTo>
                  <a:cubicBezTo>
                    <a:pt x="9257" y="7863"/>
                    <a:pt x="9257" y="8622"/>
                    <a:pt x="9211" y="9381"/>
                  </a:cubicBezTo>
                  <a:cubicBezTo>
                    <a:pt x="9176" y="10128"/>
                    <a:pt x="9073" y="10876"/>
                    <a:pt x="8912" y="11612"/>
                  </a:cubicBezTo>
                  <a:cubicBezTo>
                    <a:pt x="8762" y="12198"/>
                    <a:pt x="8521" y="12888"/>
                    <a:pt x="7900" y="13141"/>
                  </a:cubicBezTo>
                  <a:cubicBezTo>
                    <a:pt x="7900" y="13141"/>
                    <a:pt x="7888" y="13141"/>
                    <a:pt x="7888" y="13153"/>
                  </a:cubicBezTo>
                  <a:cubicBezTo>
                    <a:pt x="7819" y="13187"/>
                    <a:pt x="7762" y="13210"/>
                    <a:pt x="7693" y="13245"/>
                  </a:cubicBezTo>
                  <a:cubicBezTo>
                    <a:pt x="7474" y="13337"/>
                    <a:pt x="7244" y="13406"/>
                    <a:pt x="7014" y="13452"/>
                  </a:cubicBezTo>
                  <a:cubicBezTo>
                    <a:pt x="7118" y="13360"/>
                    <a:pt x="7198" y="13256"/>
                    <a:pt x="7267" y="13153"/>
                  </a:cubicBezTo>
                  <a:cubicBezTo>
                    <a:pt x="7440" y="12819"/>
                    <a:pt x="7532" y="12451"/>
                    <a:pt x="7543" y="12072"/>
                  </a:cubicBezTo>
                  <a:cubicBezTo>
                    <a:pt x="7601" y="11209"/>
                    <a:pt x="7612" y="10347"/>
                    <a:pt x="7589" y="9484"/>
                  </a:cubicBezTo>
                  <a:cubicBezTo>
                    <a:pt x="7566" y="8622"/>
                    <a:pt x="7509" y="7760"/>
                    <a:pt x="7440" y="6897"/>
                  </a:cubicBezTo>
                  <a:cubicBezTo>
                    <a:pt x="7405" y="6472"/>
                    <a:pt x="7371" y="6035"/>
                    <a:pt x="7336" y="5609"/>
                  </a:cubicBezTo>
                  <a:cubicBezTo>
                    <a:pt x="7313" y="5218"/>
                    <a:pt x="7267" y="4827"/>
                    <a:pt x="7198" y="4448"/>
                  </a:cubicBezTo>
                  <a:cubicBezTo>
                    <a:pt x="7141" y="4057"/>
                    <a:pt x="6957" y="3689"/>
                    <a:pt x="6669" y="3413"/>
                  </a:cubicBezTo>
                  <a:cubicBezTo>
                    <a:pt x="6635" y="3378"/>
                    <a:pt x="6589" y="3344"/>
                    <a:pt x="6543" y="3321"/>
                  </a:cubicBezTo>
                  <a:close/>
                  <a:moveTo>
                    <a:pt x="5359" y="3229"/>
                  </a:moveTo>
                  <a:cubicBezTo>
                    <a:pt x="5267" y="4563"/>
                    <a:pt x="5232" y="5897"/>
                    <a:pt x="5186" y="7231"/>
                  </a:cubicBezTo>
                  <a:cubicBezTo>
                    <a:pt x="5140" y="8599"/>
                    <a:pt x="5106" y="9956"/>
                    <a:pt x="5083" y="11324"/>
                  </a:cubicBezTo>
                  <a:cubicBezTo>
                    <a:pt x="5083" y="11704"/>
                    <a:pt x="5071" y="12095"/>
                    <a:pt x="5071" y="12486"/>
                  </a:cubicBezTo>
                  <a:cubicBezTo>
                    <a:pt x="5071" y="12831"/>
                    <a:pt x="5060" y="13187"/>
                    <a:pt x="5060" y="13544"/>
                  </a:cubicBezTo>
                  <a:cubicBezTo>
                    <a:pt x="4772" y="13521"/>
                    <a:pt x="4485" y="13498"/>
                    <a:pt x="4197" y="13463"/>
                  </a:cubicBezTo>
                  <a:lnTo>
                    <a:pt x="3956" y="13440"/>
                  </a:lnTo>
                  <a:cubicBezTo>
                    <a:pt x="3496" y="13130"/>
                    <a:pt x="3404" y="12428"/>
                    <a:pt x="3381" y="11922"/>
                  </a:cubicBezTo>
                  <a:cubicBezTo>
                    <a:pt x="3335" y="11106"/>
                    <a:pt x="3323" y="10289"/>
                    <a:pt x="3335" y="9473"/>
                  </a:cubicBezTo>
                  <a:cubicBezTo>
                    <a:pt x="3358" y="8656"/>
                    <a:pt x="3404" y="7852"/>
                    <a:pt x="3473" y="7047"/>
                  </a:cubicBezTo>
                  <a:cubicBezTo>
                    <a:pt x="3496" y="6633"/>
                    <a:pt x="3530" y="6230"/>
                    <a:pt x="3565" y="5828"/>
                  </a:cubicBezTo>
                  <a:cubicBezTo>
                    <a:pt x="3588" y="5437"/>
                    <a:pt x="3611" y="5057"/>
                    <a:pt x="3668" y="4678"/>
                  </a:cubicBezTo>
                  <a:cubicBezTo>
                    <a:pt x="3726" y="4298"/>
                    <a:pt x="3829" y="3896"/>
                    <a:pt x="4082" y="3608"/>
                  </a:cubicBezTo>
                  <a:cubicBezTo>
                    <a:pt x="4197" y="3482"/>
                    <a:pt x="4324" y="3390"/>
                    <a:pt x="4462" y="3321"/>
                  </a:cubicBezTo>
                  <a:cubicBezTo>
                    <a:pt x="4611" y="3298"/>
                    <a:pt x="4738" y="3275"/>
                    <a:pt x="4876" y="3263"/>
                  </a:cubicBezTo>
                  <a:cubicBezTo>
                    <a:pt x="5014" y="3252"/>
                    <a:pt x="5140" y="3240"/>
                    <a:pt x="5278" y="3229"/>
                  </a:cubicBezTo>
                  <a:close/>
                  <a:moveTo>
                    <a:pt x="5485" y="3229"/>
                  </a:moveTo>
                  <a:cubicBezTo>
                    <a:pt x="5738" y="3229"/>
                    <a:pt x="5991" y="3252"/>
                    <a:pt x="6244" y="3275"/>
                  </a:cubicBezTo>
                  <a:cubicBezTo>
                    <a:pt x="6382" y="3332"/>
                    <a:pt x="6497" y="3413"/>
                    <a:pt x="6600" y="3505"/>
                  </a:cubicBezTo>
                  <a:cubicBezTo>
                    <a:pt x="6842" y="3746"/>
                    <a:pt x="7003" y="4057"/>
                    <a:pt x="7060" y="4402"/>
                  </a:cubicBezTo>
                  <a:cubicBezTo>
                    <a:pt x="7129" y="4770"/>
                    <a:pt x="7164" y="5138"/>
                    <a:pt x="7187" y="5506"/>
                  </a:cubicBezTo>
                  <a:cubicBezTo>
                    <a:pt x="7221" y="5920"/>
                    <a:pt x="7256" y="6334"/>
                    <a:pt x="7290" y="6736"/>
                  </a:cubicBezTo>
                  <a:cubicBezTo>
                    <a:pt x="7428" y="8357"/>
                    <a:pt x="7474" y="9979"/>
                    <a:pt x="7417" y="11600"/>
                  </a:cubicBezTo>
                  <a:cubicBezTo>
                    <a:pt x="7394" y="12026"/>
                    <a:pt x="7394" y="12463"/>
                    <a:pt x="7244" y="12865"/>
                  </a:cubicBezTo>
                  <a:cubicBezTo>
                    <a:pt x="7152" y="13153"/>
                    <a:pt x="6945" y="13383"/>
                    <a:pt x="6669" y="13509"/>
                  </a:cubicBezTo>
                  <a:cubicBezTo>
                    <a:pt x="6462" y="13544"/>
                    <a:pt x="6256" y="13555"/>
                    <a:pt x="6049" y="13555"/>
                  </a:cubicBezTo>
                  <a:cubicBezTo>
                    <a:pt x="5784" y="13555"/>
                    <a:pt x="5508" y="13555"/>
                    <a:pt x="5244" y="13544"/>
                  </a:cubicBezTo>
                  <a:cubicBezTo>
                    <a:pt x="5255" y="13233"/>
                    <a:pt x="5255" y="12923"/>
                    <a:pt x="5267" y="12601"/>
                  </a:cubicBezTo>
                  <a:cubicBezTo>
                    <a:pt x="5267" y="12267"/>
                    <a:pt x="5267" y="11922"/>
                    <a:pt x="5278" y="11577"/>
                  </a:cubicBezTo>
                  <a:cubicBezTo>
                    <a:pt x="5290" y="10899"/>
                    <a:pt x="5301" y="10220"/>
                    <a:pt x="5313" y="9530"/>
                  </a:cubicBezTo>
                  <a:cubicBezTo>
                    <a:pt x="5336" y="8173"/>
                    <a:pt x="5370" y="6805"/>
                    <a:pt x="5416" y="5437"/>
                  </a:cubicBezTo>
                  <a:cubicBezTo>
                    <a:pt x="5439" y="4701"/>
                    <a:pt x="5474" y="3965"/>
                    <a:pt x="5485" y="3229"/>
                  </a:cubicBezTo>
                  <a:close/>
                  <a:moveTo>
                    <a:pt x="8475" y="13026"/>
                  </a:moveTo>
                  <a:lnTo>
                    <a:pt x="8475" y="13026"/>
                  </a:lnTo>
                  <a:cubicBezTo>
                    <a:pt x="8440" y="13187"/>
                    <a:pt x="8417" y="13360"/>
                    <a:pt x="8406" y="13521"/>
                  </a:cubicBezTo>
                  <a:lnTo>
                    <a:pt x="8417" y="13532"/>
                  </a:lnTo>
                  <a:cubicBezTo>
                    <a:pt x="8406" y="13762"/>
                    <a:pt x="8360" y="13980"/>
                    <a:pt x="8256" y="14187"/>
                  </a:cubicBezTo>
                  <a:cubicBezTo>
                    <a:pt x="8233" y="14233"/>
                    <a:pt x="8199" y="14279"/>
                    <a:pt x="8153" y="14314"/>
                  </a:cubicBezTo>
                  <a:cubicBezTo>
                    <a:pt x="8141" y="14314"/>
                    <a:pt x="8141" y="14325"/>
                    <a:pt x="8130" y="14337"/>
                  </a:cubicBezTo>
                  <a:cubicBezTo>
                    <a:pt x="7980" y="14452"/>
                    <a:pt x="7808" y="14521"/>
                    <a:pt x="7624" y="14544"/>
                  </a:cubicBezTo>
                  <a:cubicBezTo>
                    <a:pt x="7336" y="14578"/>
                    <a:pt x="7037" y="14578"/>
                    <a:pt x="6738" y="14590"/>
                  </a:cubicBezTo>
                  <a:cubicBezTo>
                    <a:pt x="6259" y="14607"/>
                    <a:pt x="5779" y="14617"/>
                    <a:pt x="5299" y="14617"/>
                  </a:cubicBezTo>
                  <a:cubicBezTo>
                    <a:pt x="5123" y="14617"/>
                    <a:pt x="4948" y="14616"/>
                    <a:pt x="4772" y="14613"/>
                  </a:cubicBezTo>
                  <a:cubicBezTo>
                    <a:pt x="4450" y="14601"/>
                    <a:pt x="4128" y="14578"/>
                    <a:pt x="3806" y="14555"/>
                  </a:cubicBezTo>
                  <a:cubicBezTo>
                    <a:pt x="3519" y="14544"/>
                    <a:pt x="3231" y="14509"/>
                    <a:pt x="2955" y="14417"/>
                  </a:cubicBezTo>
                  <a:cubicBezTo>
                    <a:pt x="2472" y="14233"/>
                    <a:pt x="2702" y="13670"/>
                    <a:pt x="2553" y="13279"/>
                  </a:cubicBezTo>
                  <a:lnTo>
                    <a:pt x="2553" y="13279"/>
                  </a:lnTo>
                  <a:cubicBezTo>
                    <a:pt x="2783" y="13383"/>
                    <a:pt x="3036" y="13475"/>
                    <a:pt x="3277" y="13532"/>
                  </a:cubicBezTo>
                  <a:cubicBezTo>
                    <a:pt x="3588" y="13601"/>
                    <a:pt x="3910" y="13658"/>
                    <a:pt x="4232" y="13693"/>
                  </a:cubicBezTo>
                  <a:lnTo>
                    <a:pt x="4255" y="13693"/>
                  </a:lnTo>
                  <a:cubicBezTo>
                    <a:pt x="4542" y="13716"/>
                    <a:pt x="4830" y="13739"/>
                    <a:pt x="5106" y="13750"/>
                  </a:cubicBezTo>
                  <a:cubicBezTo>
                    <a:pt x="5307" y="13768"/>
                    <a:pt x="5509" y="13777"/>
                    <a:pt x="5712" y="13777"/>
                  </a:cubicBezTo>
                  <a:cubicBezTo>
                    <a:pt x="6157" y="13777"/>
                    <a:pt x="6603" y="13734"/>
                    <a:pt x="7037" y="13647"/>
                  </a:cubicBezTo>
                  <a:cubicBezTo>
                    <a:pt x="7543" y="13521"/>
                    <a:pt x="8038" y="13314"/>
                    <a:pt x="8475" y="13026"/>
                  </a:cubicBezTo>
                  <a:close/>
                  <a:moveTo>
                    <a:pt x="8118" y="14544"/>
                  </a:moveTo>
                  <a:cubicBezTo>
                    <a:pt x="8118" y="14866"/>
                    <a:pt x="8130" y="15188"/>
                    <a:pt x="8130" y="15510"/>
                  </a:cubicBezTo>
                  <a:cubicBezTo>
                    <a:pt x="8130" y="15889"/>
                    <a:pt x="8141" y="16280"/>
                    <a:pt x="8153" y="16660"/>
                  </a:cubicBezTo>
                  <a:lnTo>
                    <a:pt x="8153" y="17212"/>
                  </a:lnTo>
                  <a:lnTo>
                    <a:pt x="8153" y="17488"/>
                  </a:lnTo>
                  <a:cubicBezTo>
                    <a:pt x="8153" y="17580"/>
                    <a:pt x="8130" y="17637"/>
                    <a:pt x="8038" y="17649"/>
                  </a:cubicBezTo>
                  <a:cubicBezTo>
                    <a:pt x="7980" y="17672"/>
                    <a:pt x="7911" y="17672"/>
                    <a:pt x="7842" y="17683"/>
                  </a:cubicBezTo>
                  <a:cubicBezTo>
                    <a:pt x="7842" y="17643"/>
                    <a:pt x="7811" y="17623"/>
                    <a:pt x="7779" y="17623"/>
                  </a:cubicBezTo>
                  <a:cubicBezTo>
                    <a:pt x="7748" y="17623"/>
                    <a:pt x="7716" y="17643"/>
                    <a:pt x="7716" y="17683"/>
                  </a:cubicBezTo>
                  <a:lnTo>
                    <a:pt x="7716" y="17706"/>
                  </a:lnTo>
                  <a:lnTo>
                    <a:pt x="7497" y="17729"/>
                  </a:lnTo>
                  <a:cubicBezTo>
                    <a:pt x="7302" y="17741"/>
                    <a:pt x="7118" y="17764"/>
                    <a:pt x="6934" y="17775"/>
                  </a:cubicBezTo>
                  <a:cubicBezTo>
                    <a:pt x="6485" y="17817"/>
                    <a:pt x="6037" y="17837"/>
                    <a:pt x="5589" y="17837"/>
                  </a:cubicBezTo>
                  <a:cubicBezTo>
                    <a:pt x="5290" y="17837"/>
                    <a:pt x="4991" y="17828"/>
                    <a:pt x="4692" y="17810"/>
                  </a:cubicBezTo>
                  <a:cubicBezTo>
                    <a:pt x="4312" y="17775"/>
                    <a:pt x="3933" y="17741"/>
                    <a:pt x="3565" y="17683"/>
                  </a:cubicBezTo>
                  <a:cubicBezTo>
                    <a:pt x="3415" y="17672"/>
                    <a:pt x="3266" y="17637"/>
                    <a:pt x="3128" y="17568"/>
                  </a:cubicBezTo>
                  <a:cubicBezTo>
                    <a:pt x="2990" y="17476"/>
                    <a:pt x="3024" y="17269"/>
                    <a:pt x="3024" y="17120"/>
                  </a:cubicBezTo>
                  <a:cubicBezTo>
                    <a:pt x="3047" y="16280"/>
                    <a:pt x="3082" y="15452"/>
                    <a:pt x="3070" y="14613"/>
                  </a:cubicBezTo>
                  <a:lnTo>
                    <a:pt x="3070" y="14613"/>
                  </a:lnTo>
                  <a:cubicBezTo>
                    <a:pt x="3220" y="14636"/>
                    <a:pt x="3358" y="14659"/>
                    <a:pt x="3507" y="14670"/>
                  </a:cubicBezTo>
                  <a:cubicBezTo>
                    <a:pt x="3852" y="14705"/>
                    <a:pt x="4186" y="14728"/>
                    <a:pt x="4531" y="14751"/>
                  </a:cubicBezTo>
                  <a:cubicBezTo>
                    <a:pt x="4822" y="14761"/>
                    <a:pt x="5114" y="14764"/>
                    <a:pt x="5405" y="14764"/>
                  </a:cubicBezTo>
                  <a:cubicBezTo>
                    <a:pt x="5804" y="14764"/>
                    <a:pt x="6202" y="14758"/>
                    <a:pt x="6600" y="14751"/>
                  </a:cubicBezTo>
                  <a:cubicBezTo>
                    <a:pt x="6922" y="14739"/>
                    <a:pt x="7244" y="14751"/>
                    <a:pt x="7555" y="14705"/>
                  </a:cubicBezTo>
                  <a:cubicBezTo>
                    <a:pt x="7750" y="14693"/>
                    <a:pt x="7946" y="14636"/>
                    <a:pt x="8118" y="14544"/>
                  </a:cubicBezTo>
                  <a:close/>
                  <a:moveTo>
                    <a:pt x="3415" y="17798"/>
                  </a:moveTo>
                  <a:cubicBezTo>
                    <a:pt x="3519" y="17810"/>
                    <a:pt x="3634" y="17821"/>
                    <a:pt x="3737" y="17833"/>
                  </a:cubicBezTo>
                  <a:cubicBezTo>
                    <a:pt x="3944" y="17856"/>
                    <a:pt x="4140" y="17879"/>
                    <a:pt x="4347" y="17890"/>
                  </a:cubicBezTo>
                  <a:cubicBezTo>
                    <a:pt x="4823" y="17931"/>
                    <a:pt x="5299" y="17952"/>
                    <a:pt x="5775" y="17952"/>
                  </a:cubicBezTo>
                  <a:cubicBezTo>
                    <a:pt x="6092" y="17952"/>
                    <a:pt x="6410" y="17943"/>
                    <a:pt x="6727" y="17925"/>
                  </a:cubicBezTo>
                  <a:cubicBezTo>
                    <a:pt x="7060" y="17913"/>
                    <a:pt x="7382" y="17879"/>
                    <a:pt x="7704" y="17833"/>
                  </a:cubicBezTo>
                  <a:lnTo>
                    <a:pt x="7704" y="17833"/>
                  </a:lnTo>
                  <a:cubicBezTo>
                    <a:pt x="7693" y="18178"/>
                    <a:pt x="7681" y="18523"/>
                    <a:pt x="7681" y="18879"/>
                  </a:cubicBezTo>
                  <a:lnTo>
                    <a:pt x="7670" y="19155"/>
                  </a:lnTo>
                  <a:cubicBezTo>
                    <a:pt x="7670" y="19224"/>
                    <a:pt x="7693" y="19396"/>
                    <a:pt x="7612" y="19419"/>
                  </a:cubicBezTo>
                  <a:lnTo>
                    <a:pt x="7037" y="19419"/>
                  </a:lnTo>
                  <a:lnTo>
                    <a:pt x="4646" y="19385"/>
                  </a:lnTo>
                  <a:cubicBezTo>
                    <a:pt x="4220" y="19385"/>
                    <a:pt x="3806" y="19373"/>
                    <a:pt x="3381" y="19373"/>
                  </a:cubicBezTo>
                  <a:cubicBezTo>
                    <a:pt x="3369" y="19362"/>
                    <a:pt x="3369" y="19350"/>
                    <a:pt x="3369" y="19350"/>
                  </a:cubicBezTo>
                  <a:cubicBezTo>
                    <a:pt x="3381" y="18833"/>
                    <a:pt x="3392" y="18327"/>
                    <a:pt x="3415" y="17810"/>
                  </a:cubicBezTo>
                  <a:cubicBezTo>
                    <a:pt x="3415" y="17810"/>
                    <a:pt x="3415" y="17798"/>
                    <a:pt x="3415" y="17798"/>
                  </a:cubicBezTo>
                  <a:close/>
                  <a:moveTo>
                    <a:pt x="5788" y="1"/>
                  </a:moveTo>
                  <a:cubicBezTo>
                    <a:pt x="5632" y="1"/>
                    <a:pt x="5474" y="3"/>
                    <a:pt x="5313" y="9"/>
                  </a:cubicBezTo>
                  <a:cubicBezTo>
                    <a:pt x="5002" y="21"/>
                    <a:pt x="4703" y="32"/>
                    <a:pt x="4404" y="55"/>
                  </a:cubicBezTo>
                  <a:cubicBezTo>
                    <a:pt x="4266" y="55"/>
                    <a:pt x="4117" y="67"/>
                    <a:pt x="3979" y="101"/>
                  </a:cubicBezTo>
                  <a:cubicBezTo>
                    <a:pt x="3875" y="136"/>
                    <a:pt x="3806" y="239"/>
                    <a:pt x="3806" y="343"/>
                  </a:cubicBezTo>
                  <a:cubicBezTo>
                    <a:pt x="3760" y="676"/>
                    <a:pt x="3749" y="1010"/>
                    <a:pt x="3760" y="1343"/>
                  </a:cubicBezTo>
                  <a:cubicBezTo>
                    <a:pt x="3668" y="1343"/>
                    <a:pt x="3588" y="1355"/>
                    <a:pt x="3496" y="1378"/>
                  </a:cubicBezTo>
                  <a:cubicBezTo>
                    <a:pt x="3323" y="1412"/>
                    <a:pt x="3185" y="1550"/>
                    <a:pt x="3151" y="1723"/>
                  </a:cubicBezTo>
                  <a:cubicBezTo>
                    <a:pt x="3116" y="1918"/>
                    <a:pt x="3185" y="2114"/>
                    <a:pt x="3116" y="2298"/>
                  </a:cubicBezTo>
                  <a:cubicBezTo>
                    <a:pt x="3116" y="2298"/>
                    <a:pt x="3116" y="2309"/>
                    <a:pt x="3116" y="2309"/>
                  </a:cubicBezTo>
                  <a:lnTo>
                    <a:pt x="2668" y="2401"/>
                  </a:lnTo>
                  <a:cubicBezTo>
                    <a:pt x="2633" y="2401"/>
                    <a:pt x="2610" y="2436"/>
                    <a:pt x="2610" y="2470"/>
                  </a:cubicBezTo>
                  <a:cubicBezTo>
                    <a:pt x="2656" y="2838"/>
                    <a:pt x="2668" y="3206"/>
                    <a:pt x="2656" y="3574"/>
                  </a:cubicBezTo>
                  <a:cubicBezTo>
                    <a:pt x="2507" y="3631"/>
                    <a:pt x="2369" y="3712"/>
                    <a:pt x="2231" y="3792"/>
                  </a:cubicBezTo>
                  <a:cubicBezTo>
                    <a:pt x="1299" y="4298"/>
                    <a:pt x="587" y="5126"/>
                    <a:pt x="230" y="6115"/>
                  </a:cubicBezTo>
                  <a:cubicBezTo>
                    <a:pt x="23" y="6713"/>
                    <a:pt x="0" y="7357"/>
                    <a:pt x="23" y="7990"/>
                  </a:cubicBezTo>
                  <a:cubicBezTo>
                    <a:pt x="35" y="8622"/>
                    <a:pt x="92" y="9254"/>
                    <a:pt x="207" y="9875"/>
                  </a:cubicBezTo>
                  <a:cubicBezTo>
                    <a:pt x="426" y="10968"/>
                    <a:pt x="908" y="12049"/>
                    <a:pt x="1771" y="12785"/>
                  </a:cubicBezTo>
                  <a:cubicBezTo>
                    <a:pt x="1955" y="12946"/>
                    <a:pt x="2162" y="13072"/>
                    <a:pt x="2380" y="13187"/>
                  </a:cubicBezTo>
                  <a:cubicBezTo>
                    <a:pt x="2518" y="13383"/>
                    <a:pt x="2472" y="13647"/>
                    <a:pt x="2472" y="13877"/>
                  </a:cubicBezTo>
                  <a:cubicBezTo>
                    <a:pt x="2461" y="14107"/>
                    <a:pt x="2564" y="14337"/>
                    <a:pt x="2748" y="14486"/>
                  </a:cubicBezTo>
                  <a:cubicBezTo>
                    <a:pt x="2806" y="14521"/>
                    <a:pt x="2863" y="14544"/>
                    <a:pt x="2921" y="14567"/>
                  </a:cubicBezTo>
                  <a:cubicBezTo>
                    <a:pt x="2875" y="15372"/>
                    <a:pt x="2875" y="16177"/>
                    <a:pt x="2875" y="16993"/>
                  </a:cubicBezTo>
                  <a:cubicBezTo>
                    <a:pt x="2852" y="17166"/>
                    <a:pt x="2863" y="17338"/>
                    <a:pt x="2909" y="17511"/>
                  </a:cubicBezTo>
                  <a:cubicBezTo>
                    <a:pt x="2955" y="17637"/>
                    <a:pt x="3082" y="17741"/>
                    <a:pt x="3220" y="17764"/>
                  </a:cubicBezTo>
                  <a:lnTo>
                    <a:pt x="3277" y="17775"/>
                  </a:lnTo>
                  <a:cubicBezTo>
                    <a:pt x="3266" y="17787"/>
                    <a:pt x="3266" y="17798"/>
                    <a:pt x="3266" y="17810"/>
                  </a:cubicBezTo>
                  <a:cubicBezTo>
                    <a:pt x="3254" y="18350"/>
                    <a:pt x="3231" y="18891"/>
                    <a:pt x="3220" y="19431"/>
                  </a:cubicBezTo>
                  <a:cubicBezTo>
                    <a:pt x="3220" y="19454"/>
                    <a:pt x="3231" y="19477"/>
                    <a:pt x="3254" y="19488"/>
                  </a:cubicBezTo>
                  <a:cubicBezTo>
                    <a:pt x="3254" y="20109"/>
                    <a:pt x="3254" y="20719"/>
                    <a:pt x="3254" y="21328"/>
                  </a:cubicBezTo>
                  <a:cubicBezTo>
                    <a:pt x="3254" y="21650"/>
                    <a:pt x="3254" y="21972"/>
                    <a:pt x="3243" y="22294"/>
                  </a:cubicBezTo>
                  <a:cubicBezTo>
                    <a:pt x="3231" y="22616"/>
                    <a:pt x="3220" y="22950"/>
                    <a:pt x="3208" y="23272"/>
                  </a:cubicBezTo>
                  <a:cubicBezTo>
                    <a:pt x="3208" y="23306"/>
                    <a:pt x="3234" y="23323"/>
                    <a:pt x="3260" y="23323"/>
                  </a:cubicBezTo>
                  <a:cubicBezTo>
                    <a:pt x="3286" y="23323"/>
                    <a:pt x="3312" y="23306"/>
                    <a:pt x="3312" y="23272"/>
                  </a:cubicBezTo>
                  <a:cubicBezTo>
                    <a:pt x="3358" y="22950"/>
                    <a:pt x="3369" y="22616"/>
                    <a:pt x="3381" y="22294"/>
                  </a:cubicBezTo>
                  <a:cubicBezTo>
                    <a:pt x="3404" y="21961"/>
                    <a:pt x="3415" y="21650"/>
                    <a:pt x="3427" y="21328"/>
                  </a:cubicBezTo>
                  <a:cubicBezTo>
                    <a:pt x="3427" y="20719"/>
                    <a:pt x="3427" y="20109"/>
                    <a:pt x="3381" y="19500"/>
                  </a:cubicBezTo>
                  <a:lnTo>
                    <a:pt x="3714" y="19500"/>
                  </a:lnTo>
                  <a:cubicBezTo>
                    <a:pt x="3703" y="19787"/>
                    <a:pt x="3680" y="20086"/>
                    <a:pt x="3668" y="20374"/>
                  </a:cubicBezTo>
                  <a:cubicBezTo>
                    <a:pt x="3657" y="20696"/>
                    <a:pt x="3657" y="21006"/>
                    <a:pt x="3645" y="21328"/>
                  </a:cubicBezTo>
                  <a:cubicBezTo>
                    <a:pt x="3622" y="21949"/>
                    <a:pt x="3611" y="22582"/>
                    <a:pt x="3565" y="23214"/>
                  </a:cubicBezTo>
                  <a:cubicBezTo>
                    <a:pt x="3565" y="23231"/>
                    <a:pt x="3582" y="23240"/>
                    <a:pt x="3599" y="23240"/>
                  </a:cubicBezTo>
                  <a:cubicBezTo>
                    <a:pt x="3616" y="23240"/>
                    <a:pt x="3634" y="23231"/>
                    <a:pt x="3634" y="23214"/>
                  </a:cubicBezTo>
                  <a:cubicBezTo>
                    <a:pt x="3680" y="22582"/>
                    <a:pt x="3737" y="21949"/>
                    <a:pt x="3772" y="21328"/>
                  </a:cubicBezTo>
                  <a:cubicBezTo>
                    <a:pt x="3818" y="20696"/>
                    <a:pt x="3829" y="20109"/>
                    <a:pt x="3829" y="19500"/>
                  </a:cubicBezTo>
                  <a:lnTo>
                    <a:pt x="4025" y="19500"/>
                  </a:lnTo>
                  <a:cubicBezTo>
                    <a:pt x="4013" y="19764"/>
                    <a:pt x="4013" y="20029"/>
                    <a:pt x="4013" y="20293"/>
                  </a:cubicBezTo>
                  <a:cubicBezTo>
                    <a:pt x="4013" y="20558"/>
                    <a:pt x="4013" y="20845"/>
                    <a:pt x="4013" y="21121"/>
                  </a:cubicBezTo>
                  <a:cubicBezTo>
                    <a:pt x="4013" y="21673"/>
                    <a:pt x="4002" y="22214"/>
                    <a:pt x="3967" y="22766"/>
                  </a:cubicBezTo>
                  <a:cubicBezTo>
                    <a:pt x="3967" y="22783"/>
                    <a:pt x="3984" y="22792"/>
                    <a:pt x="4002" y="22792"/>
                  </a:cubicBezTo>
                  <a:cubicBezTo>
                    <a:pt x="4019" y="22792"/>
                    <a:pt x="4036" y="22783"/>
                    <a:pt x="4036" y="22766"/>
                  </a:cubicBezTo>
                  <a:cubicBezTo>
                    <a:pt x="4071" y="22214"/>
                    <a:pt x="4105" y="21673"/>
                    <a:pt x="4117" y="21121"/>
                  </a:cubicBezTo>
                  <a:cubicBezTo>
                    <a:pt x="4128" y="20845"/>
                    <a:pt x="4140" y="20569"/>
                    <a:pt x="4151" y="20293"/>
                  </a:cubicBezTo>
                  <a:cubicBezTo>
                    <a:pt x="4163" y="20029"/>
                    <a:pt x="4151" y="19764"/>
                    <a:pt x="4140" y="19511"/>
                  </a:cubicBezTo>
                  <a:lnTo>
                    <a:pt x="4473" y="19511"/>
                  </a:lnTo>
                  <a:cubicBezTo>
                    <a:pt x="4450" y="19649"/>
                    <a:pt x="4450" y="19799"/>
                    <a:pt x="4450" y="19925"/>
                  </a:cubicBezTo>
                  <a:cubicBezTo>
                    <a:pt x="4439" y="20063"/>
                    <a:pt x="4427" y="20259"/>
                    <a:pt x="4416" y="20420"/>
                  </a:cubicBezTo>
                  <a:cubicBezTo>
                    <a:pt x="4404" y="20753"/>
                    <a:pt x="4393" y="21087"/>
                    <a:pt x="4381" y="21420"/>
                  </a:cubicBezTo>
                  <a:cubicBezTo>
                    <a:pt x="4347" y="22087"/>
                    <a:pt x="4301" y="22754"/>
                    <a:pt x="4255" y="23433"/>
                  </a:cubicBezTo>
                  <a:cubicBezTo>
                    <a:pt x="4255" y="23456"/>
                    <a:pt x="4275" y="23467"/>
                    <a:pt x="4295" y="23467"/>
                  </a:cubicBezTo>
                  <a:cubicBezTo>
                    <a:pt x="4315" y="23467"/>
                    <a:pt x="4335" y="23456"/>
                    <a:pt x="4335" y="23433"/>
                  </a:cubicBezTo>
                  <a:cubicBezTo>
                    <a:pt x="4404" y="22766"/>
                    <a:pt x="4462" y="22099"/>
                    <a:pt x="4508" y="21432"/>
                  </a:cubicBezTo>
                  <a:cubicBezTo>
                    <a:pt x="4531" y="21110"/>
                    <a:pt x="4542" y="20788"/>
                    <a:pt x="4565" y="20454"/>
                  </a:cubicBezTo>
                  <a:cubicBezTo>
                    <a:pt x="4577" y="20293"/>
                    <a:pt x="4577" y="20121"/>
                    <a:pt x="4577" y="19960"/>
                  </a:cubicBezTo>
                  <a:cubicBezTo>
                    <a:pt x="4588" y="19799"/>
                    <a:pt x="4600" y="19661"/>
                    <a:pt x="4577" y="19511"/>
                  </a:cubicBezTo>
                  <a:lnTo>
                    <a:pt x="4818" y="19511"/>
                  </a:lnTo>
                  <a:cubicBezTo>
                    <a:pt x="4784" y="19787"/>
                    <a:pt x="4784" y="20075"/>
                    <a:pt x="4784" y="20351"/>
                  </a:cubicBezTo>
                  <a:cubicBezTo>
                    <a:pt x="4772" y="20661"/>
                    <a:pt x="4772" y="20960"/>
                    <a:pt x="4761" y="21271"/>
                  </a:cubicBezTo>
                  <a:cubicBezTo>
                    <a:pt x="4761" y="21880"/>
                    <a:pt x="4761" y="22501"/>
                    <a:pt x="4749" y="23111"/>
                  </a:cubicBezTo>
                  <a:cubicBezTo>
                    <a:pt x="4749" y="23128"/>
                    <a:pt x="4764" y="23136"/>
                    <a:pt x="4778" y="23136"/>
                  </a:cubicBezTo>
                  <a:cubicBezTo>
                    <a:pt x="4792" y="23136"/>
                    <a:pt x="4807" y="23128"/>
                    <a:pt x="4807" y="23111"/>
                  </a:cubicBezTo>
                  <a:cubicBezTo>
                    <a:pt x="4818" y="22501"/>
                    <a:pt x="4853" y="21892"/>
                    <a:pt x="4887" y="21294"/>
                  </a:cubicBezTo>
                  <a:cubicBezTo>
                    <a:pt x="4899" y="20983"/>
                    <a:pt x="4910" y="20684"/>
                    <a:pt x="4910" y="20385"/>
                  </a:cubicBezTo>
                  <a:cubicBezTo>
                    <a:pt x="4933" y="20098"/>
                    <a:pt x="4933" y="19799"/>
                    <a:pt x="4922" y="19511"/>
                  </a:cubicBezTo>
                  <a:lnTo>
                    <a:pt x="5129" y="19511"/>
                  </a:lnTo>
                  <a:lnTo>
                    <a:pt x="5129" y="19914"/>
                  </a:lnTo>
                  <a:cubicBezTo>
                    <a:pt x="5129" y="20040"/>
                    <a:pt x="5129" y="20201"/>
                    <a:pt x="5140" y="20339"/>
                  </a:cubicBezTo>
                  <a:lnTo>
                    <a:pt x="5140" y="21225"/>
                  </a:lnTo>
                  <a:cubicBezTo>
                    <a:pt x="5140" y="21811"/>
                    <a:pt x="5129" y="22386"/>
                    <a:pt x="5117" y="22961"/>
                  </a:cubicBezTo>
                  <a:cubicBezTo>
                    <a:pt x="5106" y="23295"/>
                    <a:pt x="5106" y="23640"/>
                    <a:pt x="5094" y="23973"/>
                  </a:cubicBezTo>
                  <a:cubicBezTo>
                    <a:pt x="5094" y="23996"/>
                    <a:pt x="5111" y="24008"/>
                    <a:pt x="5129" y="24008"/>
                  </a:cubicBezTo>
                  <a:cubicBezTo>
                    <a:pt x="5146" y="24008"/>
                    <a:pt x="5163" y="23996"/>
                    <a:pt x="5163" y="23973"/>
                  </a:cubicBezTo>
                  <a:cubicBezTo>
                    <a:pt x="5244" y="22812"/>
                    <a:pt x="5278" y="21650"/>
                    <a:pt x="5255" y="20477"/>
                  </a:cubicBezTo>
                  <a:cubicBezTo>
                    <a:pt x="5255" y="20316"/>
                    <a:pt x="5255" y="20155"/>
                    <a:pt x="5255" y="19983"/>
                  </a:cubicBezTo>
                  <a:cubicBezTo>
                    <a:pt x="5244" y="19822"/>
                    <a:pt x="5232" y="19684"/>
                    <a:pt x="5232" y="19523"/>
                  </a:cubicBezTo>
                  <a:lnTo>
                    <a:pt x="5543" y="19523"/>
                  </a:lnTo>
                  <a:cubicBezTo>
                    <a:pt x="5508" y="20132"/>
                    <a:pt x="5508" y="20730"/>
                    <a:pt x="5497" y="21340"/>
                  </a:cubicBezTo>
                  <a:cubicBezTo>
                    <a:pt x="5485" y="21949"/>
                    <a:pt x="5474" y="22582"/>
                    <a:pt x="5462" y="23214"/>
                  </a:cubicBezTo>
                  <a:cubicBezTo>
                    <a:pt x="5462" y="23231"/>
                    <a:pt x="5479" y="23240"/>
                    <a:pt x="5497" y="23240"/>
                  </a:cubicBezTo>
                  <a:cubicBezTo>
                    <a:pt x="5514" y="23240"/>
                    <a:pt x="5531" y="23231"/>
                    <a:pt x="5531" y="23214"/>
                  </a:cubicBezTo>
                  <a:lnTo>
                    <a:pt x="5612" y="21340"/>
                  </a:lnTo>
                  <a:cubicBezTo>
                    <a:pt x="5635" y="20730"/>
                    <a:pt x="5658" y="20132"/>
                    <a:pt x="5669" y="19523"/>
                  </a:cubicBezTo>
                  <a:lnTo>
                    <a:pt x="5830" y="19523"/>
                  </a:lnTo>
                  <a:cubicBezTo>
                    <a:pt x="5819" y="19799"/>
                    <a:pt x="5796" y="20063"/>
                    <a:pt x="5773" y="20328"/>
                  </a:cubicBezTo>
                  <a:cubicBezTo>
                    <a:pt x="5761" y="20592"/>
                    <a:pt x="5738" y="20903"/>
                    <a:pt x="5727" y="21179"/>
                  </a:cubicBezTo>
                  <a:cubicBezTo>
                    <a:pt x="5692" y="21754"/>
                    <a:pt x="5669" y="22317"/>
                    <a:pt x="5635" y="22892"/>
                  </a:cubicBezTo>
                  <a:cubicBezTo>
                    <a:pt x="5635" y="22915"/>
                    <a:pt x="5655" y="22927"/>
                    <a:pt x="5675" y="22927"/>
                  </a:cubicBezTo>
                  <a:cubicBezTo>
                    <a:pt x="5695" y="22927"/>
                    <a:pt x="5715" y="22915"/>
                    <a:pt x="5715" y="22892"/>
                  </a:cubicBezTo>
                  <a:cubicBezTo>
                    <a:pt x="5750" y="22317"/>
                    <a:pt x="5796" y="21754"/>
                    <a:pt x="5830" y="21179"/>
                  </a:cubicBezTo>
                  <a:cubicBezTo>
                    <a:pt x="5853" y="20891"/>
                    <a:pt x="5876" y="20604"/>
                    <a:pt x="5899" y="20328"/>
                  </a:cubicBezTo>
                  <a:cubicBezTo>
                    <a:pt x="5911" y="20052"/>
                    <a:pt x="5922" y="19799"/>
                    <a:pt x="5957" y="19523"/>
                  </a:cubicBezTo>
                  <a:lnTo>
                    <a:pt x="6049" y="19523"/>
                  </a:lnTo>
                  <a:cubicBezTo>
                    <a:pt x="6003" y="20178"/>
                    <a:pt x="5968" y="20822"/>
                    <a:pt x="5957" y="21466"/>
                  </a:cubicBezTo>
                  <a:cubicBezTo>
                    <a:pt x="5945" y="21788"/>
                    <a:pt x="5945" y="22122"/>
                    <a:pt x="5957" y="22455"/>
                  </a:cubicBezTo>
                  <a:cubicBezTo>
                    <a:pt x="5968" y="22777"/>
                    <a:pt x="5980" y="23122"/>
                    <a:pt x="6003" y="23456"/>
                  </a:cubicBezTo>
                  <a:cubicBezTo>
                    <a:pt x="6003" y="23467"/>
                    <a:pt x="6011" y="23473"/>
                    <a:pt x="6020" y="23473"/>
                  </a:cubicBezTo>
                  <a:cubicBezTo>
                    <a:pt x="6028" y="23473"/>
                    <a:pt x="6037" y="23467"/>
                    <a:pt x="6037" y="23456"/>
                  </a:cubicBezTo>
                  <a:cubicBezTo>
                    <a:pt x="6037" y="23122"/>
                    <a:pt x="6049" y="22800"/>
                    <a:pt x="6060" y="22467"/>
                  </a:cubicBezTo>
                  <a:cubicBezTo>
                    <a:pt x="6060" y="22133"/>
                    <a:pt x="6060" y="21800"/>
                    <a:pt x="6072" y="21466"/>
                  </a:cubicBezTo>
                  <a:cubicBezTo>
                    <a:pt x="6083" y="20822"/>
                    <a:pt x="6106" y="20167"/>
                    <a:pt x="6164" y="19534"/>
                  </a:cubicBezTo>
                  <a:lnTo>
                    <a:pt x="6393" y="19534"/>
                  </a:lnTo>
                  <a:cubicBezTo>
                    <a:pt x="6347" y="20753"/>
                    <a:pt x="6313" y="21972"/>
                    <a:pt x="6336" y="23191"/>
                  </a:cubicBezTo>
                  <a:cubicBezTo>
                    <a:pt x="6336" y="23214"/>
                    <a:pt x="6353" y="23226"/>
                    <a:pt x="6370" y="23226"/>
                  </a:cubicBezTo>
                  <a:cubicBezTo>
                    <a:pt x="6388" y="23226"/>
                    <a:pt x="6405" y="23214"/>
                    <a:pt x="6405" y="23191"/>
                  </a:cubicBezTo>
                  <a:cubicBezTo>
                    <a:pt x="6405" y="21972"/>
                    <a:pt x="6416" y="20753"/>
                    <a:pt x="6497" y="19534"/>
                  </a:cubicBezTo>
                  <a:lnTo>
                    <a:pt x="6819" y="19534"/>
                  </a:lnTo>
                  <a:cubicBezTo>
                    <a:pt x="6784" y="19833"/>
                    <a:pt x="6773" y="20132"/>
                    <a:pt x="6750" y="20443"/>
                  </a:cubicBezTo>
                  <a:cubicBezTo>
                    <a:pt x="6727" y="20776"/>
                    <a:pt x="6715" y="21110"/>
                    <a:pt x="6692" y="21443"/>
                  </a:cubicBezTo>
                  <a:cubicBezTo>
                    <a:pt x="6669" y="22122"/>
                    <a:pt x="6658" y="22789"/>
                    <a:pt x="6669" y="23467"/>
                  </a:cubicBezTo>
                  <a:cubicBezTo>
                    <a:pt x="6669" y="23490"/>
                    <a:pt x="6687" y="23502"/>
                    <a:pt x="6705" y="23502"/>
                  </a:cubicBezTo>
                  <a:cubicBezTo>
                    <a:pt x="6724" y="23502"/>
                    <a:pt x="6744" y="23490"/>
                    <a:pt x="6750" y="23467"/>
                  </a:cubicBezTo>
                  <a:cubicBezTo>
                    <a:pt x="6738" y="22800"/>
                    <a:pt x="6750" y="22133"/>
                    <a:pt x="6784" y="21455"/>
                  </a:cubicBezTo>
                  <a:cubicBezTo>
                    <a:pt x="6796" y="21121"/>
                    <a:pt x="6819" y="20799"/>
                    <a:pt x="6842" y="20466"/>
                  </a:cubicBezTo>
                  <a:cubicBezTo>
                    <a:pt x="6865" y="20155"/>
                    <a:pt x="6911" y="19833"/>
                    <a:pt x="6934" y="19523"/>
                  </a:cubicBezTo>
                  <a:lnTo>
                    <a:pt x="7060" y="19523"/>
                  </a:lnTo>
                  <a:cubicBezTo>
                    <a:pt x="6934" y="20604"/>
                    <a:pt x="6888" y="21696"/>
                    <a:pt x="6922" y="22777"/>
                  </a:cubicBezTo>
                  <a:cubicBezTo>
                    <a:pt x="6922" y="22794"/>
                    <a:pt x="6937" y="22803"/>
                    <a:pt x="6951" y="22803"/>
                  </a:cubicBezTo>
                  <a:cubicBezTo>
                    <a:pt x="6966" y="22803"/>
                    <a:pt x="6980" y="22794"/>
                    <a:pt x="6980" y="22777"/>
                  </a:cubicBezTo>
                  <a:cubicBezTo>
                    <a:pt x="7003" y="21696"/>
                    <a:pt x="7072" y="20604"/>
                    <a:pt x="7175" y="19523"/>
                  </a:cubicBezTo>
                  <a:lnTo>
                    <a:pt x="7302" y="19523"/>
                  </a:lnTo>
                  <a:cubicBezTo>
                    <a:pt x="7256" y="20063"/>
                    <a:pt x="7210" y="20592"/>
                    <a:pt x="7210" y="21121"/>
                  </a:cubicBezTo>
                  <a:cubicBezTo>
                    <a:pt x="7198" y="21662"/>
                    <a:pt x="7210" y="22237"/>
                    <a:pt x="7187" y="22777"/>
                  </a:cubicBezTo>
                  <a:cubicBezTo>
                    <a:pt x="7175" y="23099"/>
                    <a:pt x="7164" y="23421"/>
                    <a:pt x="7152" y="23732"/>
                  </a:cubicBezTo>
                  <a:cubicBezTo>
                    <a:pt x="7152" y="23743"/>
                    <a:pt x="7161" y="23749"/>
                    <a:pt x="7170" y="23749"/>
                  </a:cubicBezTo>
                  <a:cubicBezTo>
                    <a:pt x="7178" y="23749"/>
                    <a:pt x="7187" y="23743"/>
                    <a:pt x="7187" y="23732"/>
                  </a:cubicBezTo>
                  <a:cubicBezTo>
                    <a:pt x="7210" y="23180"/>
                    <a:pt x="7221" y="22628"/>
                    <a:pt x="7267" y="22076"/>
                  </a:cubicBezTo>
                  <a:cubicBezTo>
                    <a:pt x="7302" y="21524"/>
                    <a:pt x="7359" y="20972"/>
                    <a:pt x="7371" y="20420"/>
                  </a:cubicBezTo>
                  <a:cubicBezTo>
                    <a:pt x="7371" y="20121"/>
                    <a:pt x="7382" y="19822"/>
                    <a:pt x="7394" y="19523"/>
                  </a:cubicBezTo>
                  <a:lnTo>
                    <a:pt x="7566" y="19523"/>
                  </a:lnTo>
                  <a:cubicBezTo>
                    <a:pt x="7509" y="20098"/>
                    <a:pt x="7509" y="20673"/>
                    <a:pt x="7497" y="21248"/>
                  </a:cubicBezTo>
                  <a:cubicBezTo>
                    <a:pt x="7474" y="21823"/>
                    <a:pt x="7451" y="22398"/>
                    <a:pt x="7428" y="22973"/>
                  </a:cubicBezTo>
                  <a:lnTo>
                    <a:pt x="7394" y="23962"/>
                  </a:lnTo>
                  <a:cubicBezTo>
                    <a:pt x="7394" y="23985"/>
                    <a:pt x="7408" y="23996"/>
                    <a:pt x="7424" y="23996"/>
                  </a:cubicBezTo>
                  <a:cubicBezTo>
                    <a:pt x="7440" y="23996"/>
                    <a:pt x="7457" y="23985"/>
                    <a:pt x="7463" y="23962"/>
                  </a:cubicBezTo>
                  <a:cubicBezTo>
                    <a:pt x="7486" y="23387"/>
                    <a:pt x="7520" y="22812"/>
                    <a:pt x="7543" y="22237"/>
                  </a:cubicBezTo>
                  <a:cubicBezTo>
                    <a:pt x="7566" y="21949"/>
                    <a:pt x="7578" y="21662"/>
                    <a:pt x="7589" y="21374"/>
                  </a:cubicBezTo>
                  <a:cubicBezTo>
                    <a:pt x="7601" y="21075"/>
                    <a:pt x="7635" y="20799"/>
                    <a:pt x="7647" y="20512"/>
                  </a:cubicBezTo>
                  <a:cubicBezTo>
                    <a:pt x="7670" y="20178"/>
                    <a:pt x="7681" y="19845"/>
                    <a:pt x="7681" y="19511"/>
                  </a:cubicBezTo>
                  <a:cubicBezTo>
                    <a:pt x="7842" y="19442"/>
                    <a:pt x="7808" y="19235"/>
                    <a:pt x="7808" y="19097"/>
                  </a:cubicBezTo>
                  <a:lnTo>
                    <a:pt x="7842" y="17787"/>
                  </a:lnTo>
                  <a:lnTo>
                    <a:pt x="7900" y="17787"/>
                  </a:lnTo>
                  <a:cubicBezTo>
                    <a:pt x="8038" y="17775"/>
                    <a:pt x="8222" y="17764"/>
                    <a:pt x="8279" y="17614"/>
                  </a:cubicBezTo>
                  <a:cubicBezTo>
                    <a:pt x="8302" y="17545"/>
                    <a:pt x="8314" y="17465"/>
                    <a:pt x="8302" y="17396"/>
                  </a:cubicBezTo>
                  <a:lnTo>
                    <a:pt x="8302" y="17097"/>
                  </a:lnTo>
                  <a:cubicBezTo>
                    <a:pt x="8302" y="16637"/>
                    <a:pt x="8291" y="16177"/>
                    <a:pt x="8279" y="15717"/>
                  </a:cubicBezTo>
                  <a:cubicBezTo>
                    <a:pt x="8268" y="15291"/>
                    <a:pt x="8279" y="14866"/>
                    <a:pt x="8256" y="14440"/>
                  </a:cubicBezTo>
                  <a:cubicBezTo>
                    <a:pt x="8268" y="14429"/>
                    <a:pt x="8279" y="14429"/>
                    <a:pt x="8291" y="14417"/>
                  </a:cubicBezTo>
                  <a:cubicBezTo>
                    <a:pt x="8693" y="14026"/>
                    <a:pt x="8532" y="13394"/>
                    <a:pt x="8647" y="12900"/>
                  </a:cubicBezTo>
                  <a:cubicBezTo>
                    <a:pt x="9038" y="12624"/>
                    <a:pt x="9372" y="12290"/>
                    <a:pt x="9648" y="11911"/>
                  </a:cubicBezTo>
                  <a:cubicBezTo>
                    <a:pt x="9981" y="11439"/>
                    <a:pt x="10234" y="10922"/>
                    <a:pt x="10384" y="10370"/>
                  </a:cubicBezTo>
                  <a:cubicBezTo>
                    <a:pt x="10545" y="9818"/>
                    <a:pt x="10648" y="9243"/>
                    <a:pt x="10683" y="8656"/>
                  </a:cubicBezTo>
                  <a:cubicBezTo>
                    <a:pt x="10729" y="8036"/>
                    <a:pt x="10717" y="7415"/>
                    <a:pt x="10648" y="6794"/>
                  </a:cubicBezTo>
                  <a:cubicBezTo>
                    <a:pt x="10499" y="5655"/>
                    <a:pt x="10016" y="4517"/>
                    <a:pt x="9015" y="3907"/>
                  </a:cubicBezTo>
                  <a:cubicBezTo>
                    <a:pt x="8739" y="3735"/>
                    <a:pt x="8452" y="3597"/>
                    <a:pt x="8153" y="3493"/>
                  </a:cubicBezTo>
                  <a:cubicBezTo>
                    <a:pt x="8153" y="3263"/>
                    <a:pt x="8176" y="3022"/>
                    <a:pt x="8187" y="2792"/>
                  </a:cubicBezTo>
                  <a:cubicBezTo>
                    <a:pt x="8187" y="2631"/>
                    <a:pt x="8245" y="2378"/>
                    <a:pt x="8072" y="2286"/>
                  </a:cubicBezTo>
                  <a:cubicBezTo>
                    <a:pt x="7992" y="2252"/>
                    <a:pt x="7900" y="2229"/>
                    <a:pt x="7808" y="2229"/>
                  </a:cubicBezTo>
                  <a:cubicBezTo>
                    <a:pt x="7808" y="2217"/>
                    <a:pt x="7808" y="2217"/>
                    <a:pt x="7808" y="2206"/>
                  </a:cubicBezTo>
                  <a:cubicBezTo>
                    <a:pt x="7796" y="2102"/>
                    <a:pt x="7785" y="1999"/>
                    <a:pt x="7785" y="1895"/>
                  </a:cubicBezTo>
                  <a:cubicBezTo>
                    <a:pt x="7773" y="1792"/>
                    <a:pt x="7762" y="1700"/>
                    <a:pt x="7750" y="1596"/>
                  </a:cubicBezTo>
                  <a:cubicBezTo>
                    <a:pt x="7704" y="1412"/>
                    <a:pt x="7497" y="1412"/>
                    <a:pt x="7336" y="1401"/>
                  </a:cubicBezTo>
                  <a:cubicBezTo>
                    <a:pt x="7267" y="987"/>
                    <a:pt x="7233" y="573"/>
                    <a:pt x="7221" y="147"/>
                  </a:cubicBezTo>
                  <a:cubicBezTo>
                    <a:pt x="7233" y="113"/>
                    <a:pt x="7210" y="90"/>
                    <a:pt x="7175" y="78"/>
                  </a:cubicBezTo>
                  <a:cubicBezTo>
                    <a:pt x="6865" y="32"/>
                    <a:pt x="6566" y="9"/>
                    <a:pt x="6256" y="9"/>
                  </a:cubicBezTo>
                  <a:cubicBezTo>
                    <a:pt x="6100" y="3"/>
                    <a:pt x="5945" y="1"/>
                    <a:pt x="5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126"/>
            <p:cNvSpPr/>
            <p:nvPr/>
          </p:nvSpPr>
          <p:spPr>
            <a:xfrm>
              <a:off x="1005620" y="1061679"/>
              <a:ext cx="353199" cy="128825"/>
            </a:xfrm>
            <a:custGeom>
              <a:avLst/>
              <a:gdLst/>
              <a:ahLst/>
              <a:cxnLst/>
              <a:rect l="l" t="t" r="r" b="b"/>
              <a:pathLst>
                <a:path w="3301" h="1204" extrusionOk="0">
                  <a:moveTo>
                    <a:pt x="1659" y="0"/>
                  </a:moveTo>
                  <a:cubicBezTo>
                    <a:pt x="1302" y="0"/>
                    <a:pt x="944" y="8"/>
                    <a:pt x="587" y="30"/>
                  </a:cubicBezTo>
                  <a:cubicBezTo>
                    <a:pt x="449" y="42"/>
                    <a:pt x="311" y="42"/>
                    <a:pt x="173" y="65"/>
                  </a:cubicBezTo>
                  <a:cubicBezTo>
                    <a:pt x="93" y="76"/>
                    <a:pt x="58" y="122"/>
                    <a:pt x="58" y="191"/>
                  </a:cubicBezTo>
                  <a:cubicBezTo>
                    <a:pt x="47" y="249"/>
                    <a:pt x="35" y="318"/>
                    <a:pt x="35" y="375"/>
                  </a:cubicBezTo>
                  <a:cubicBezTo>
                    <a:pt x="12" y="640"/>
                    <a:pt x="1" y="904"/>
                    <a:pt x="1" y="1134"/>
                  </a:cubicBezTo>
                  <a:lnTo>
                    <a:pt x="127" y="1134"/>
                  </a:lnTo>
                  <a:cubicBezTo>
                    <a:pt x="346" y="1123"/>
                    <a:pt x="564" y="1111"/>
                    <a:pt x="783" y="1111"/>
                  </a:cubicBezTo>
                  <a:cubicBezTo>
                    <a:pt x="967" y="1101"/>
                    <a:pt x="1154" y="1098"/>
                    <a:pt x="1341" y="1098"/>
                  </a:cubicBezTo>
                  <a:cubicBezTo>
                    <a:pt x="1597" y="1098"/>
                    <a:pt x="1853" y="1104"/>
                    <a:pt x="2105" y="1111"/>
                  </a:cubicBezTo>
                  <a:cubicBezTo>
                    <a:pt x="2507" y="1134"/>
                    <a:pt x="2898" y="1157"/>
                    <a:pt x="3301" y="1203"/>
                  </a:cubicBezTo>
                  <a:cubicBezTo>
                    <a:pt x="3266" y="1019"/>
                    <a:pt x="3243" y="824"/>
                    <a:pt x="3232" y="628"/>
                  </a:cubicBezTo>
                  <a:cubicBezTo>
                    <a:pt x="3209" y="444"/>
                    <a:pt x="3197" y="249"/>
                    <a:pt x="3174" y="53"/>
                  </a:cubicBezTo>
                  <a:cubicBezTo>
                    <a:pt x="2875" y="53"/>
                    <a:pt x="2576" y="19"/>
                    <a:pt x="2278" y="7"/>
                  </a:cubicBezTo>
                  <a:cubicBezTo>
                    <a:pt x="2071" y="3"/>
                    <a:pt x="1865" y="0"/>
                    <a:pt x="16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126"/>
            <p:cNvSpPr/>
            <p:nvPr/>
          </p:nvSpPr>
          <p:spPr>
            <a:xfrm>
              <a:off x="928153" y="1196820"/>
              <a:ext cx="478707" cy="90841"/>
            </a:xfrm>
            <a:custGeom>
              <a:avLst/>
              <a:gdLst/>
              <a:ahLst/>
              <a:cxnLst/>
              <a:rect l="l" t="t" r="r" b="b"/>
              <a:pathLst>
                <a:path w="4474" h="849" extrusionOk="0">
                  <a:moveTo>
                    <a:pt x="1951" y="1"/>
                  </a:moveTo>
                  <a:cubicBezTo>
                    <a:pt x="1760" y="1"/>
                    <a:pt x="1570" y="4"/>
                    <a:pt x="1380" y="9"/>
                  </a:cubicBezTo>
                  <a:cubicBezTo>
                    <a:pt x="1185" y="21"/>
                    <a:pt x="989" y="32"/>
                    <a:pt x="794" y="44"/>
                  </a:cubicBezTo>
                  <a:cubicBezTo>
                    <a:pt x="621" y="44"/>
                    <a:pt x="460" y="67"/>
                    <a:pt x="299" y="113"/>
                  </a:cubicBezTo>
                  <a:cubicBezTo>
                    <a:pt x="0" y="228"/>
                    <a:pt x="150" y="596"/>
                    <a:pt x="58" y="849"/>
                  </a:cubicBezTo>
                  <a:cubicBezTo>
                    <a:pt x="357" y="791"/>
                    <a:pt x="656" y="745"/>
                    <a:pt x="955" y="711"/>
                  </a:cubicBezTo>
                  <a:cubicBezTo>
                    <a:pt x="1463" y="645"/>
                    <a:pt x="1975" y="613"/>
                    <a:pt x="2486" y="613"/>
                  </a:cubicBezTo>
                  <a:cubicBezTo>
                    <a:pt x="2866" y="613"/>
                    <a:pt x="3245" y="630"/>
                    <a:pt x="3622" y="665"/>
                  </a:cubicBezTo>
                  <a:cubicBezTo>
                    <a:pt x="3852" y="688"/>
                    <a:pt x="4071" y="711"/>
                    <a:pt x="4289" y="745"/>
                  </a:cubicBezTo>
                  <a:lnTo>
                    <a:pt x="4473" y="780"/>
                  </a:lnTo>
                  <a:cubicBezTo>
                    <a:pt x="4450" y="665"/>
                    <a:pt x="4439" y="550"/>
                    <a:pt x="4427" y="435"/>
                  </a:cubicBezTo>
                  <a:cubicBezTo>
                    <a:pt x="4427" y="377"/>
                    <a:pt x="4439" y="205"/>
                    <a:pt x="4381" y="170"/>
                  </a:cubicBezTo>
                  <a:cubicBezTo>
                    <a:pt x="4324" y="159"/>
                    <a:pt x="4278" y="147"/>
                    <a:pt x="4220" y="147"/>
                  </a:cubicBezTo>
                  <a:lnTo>
                    <a:pt x="4059" y="124"/>
                  </a:lnTo>
                  <a:lnTo>
                    <a:pt x="3737" y="90"/>
                  </a:lnTo>
                  <a:cubicBezTo>
                    <a:pt x="3145" y="29"/>
                    <a:pt x="2546" y="1"/>
                    <a:pt x="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126"/>
            <p:cNvSpPr/>
            <p:nvPr/>
          </p:nvSpPr>
          <p:spPr>
            <a:xfrm>
              <a:off x="883855" y="1277176"/>
              <a:ext cx="567301" cy="142093"/>
            </a:xfrm>
            <a:custGeom>
              <a:avLst/>
              <a:gdLst/>
              <a:ahLst/>
              <a:cxnLst/>
              <a:rect l="l" t="t" r="r" b="b"/>
              <a:pathLst>
                <a:path w="5302" h="1328" extrusionOk="0">
                  <a:moveTo>
                    <a:pt x="2794" y="1"/>
                  </a:moveTo>
                  <a:cubicBezTo>
                    <a:pt x="2676" y="1"/>
                    <a:pt x="2557" y="2"/>
                    <a:pt x="2438" y="6"/>
                  </a:cubicBezTo>
                  <a:cubicBezTo>
                    <a:pt x="2013" y="17"/>
                    <a:pt x="1587" y="63"/>
                    <a:pt x="1173" y="109"/>
                  </a:cubicBezTo>
                  <a:cubicBezTo>
                    <a:pt x="782" y="167"/>
                    <a:pt x="391" y="236"/>
                    <a:pt x="0" y="339"/>
                  </a:cubicBezTo>
                  <a:cubicBezTo>
                    <a:pt x="58" y="672"/>
                    <a:pt x="69" y="1006"/>
                    <a:pt x="23" y="1328"/>
                  </a:cubicBezTo>
                  <a:cubicBezTo>
                    <a:pt x="391" y="1190"/>
                    <a:pt x="771" y="1075"/>
                    <a:pt x="1150" y="1006"/>
                  </a:cubicBezTo>
                  <a:cubicBezTo>
                    <a:pt x="1323" y="971"/>
                    <a:pt x="1495" y="948"/>
                    <a:pt x="1656" y="925"/>
                  </a:cubicBezTo>
                  <a:cubicBezTo>
                    <a:pt x="1679" y="914"/>
                    <a:pt x="1691" y="914"/>
                    <a:pt x="1702" y="914"/>
                  </a:cubicBezTo>
                  <a:cubicBezTo>
                    <a:pt x="2013" y="868"/>
                    <a:pt x="2323" y="845"/>
                    <a:pt x="2634" y="845"/>
                  </a:cubicBezTo>
                  <a:cubicBezTo>
                    <a:pt x="3266" y="845"/>
                    <a:pt x="3898" y="914"/>
                    <a:pt x="4519" y="1063"/>
                  </a:cubicBezTo>
                  <a:cubicBezTo>
                    <a:pt x="4761" y="1121"/>
                    <a:pt x="5002" y="1190"/>
                    <a:pt x="5244" y="1270"/>
                  </a:cubicBezTo>
                  <a:lnTo>
                    <a:pt x="5278" y="580"/>
                  </a:lnTo>
                  <a:cubicBezTo>
                    <a:pt x="5278" y="523"/>
                    <a:pt x="5290" y="443"/>
                    <a:pt x="5290" y="397"/>
                  </a:cubicBezTo>
                  <a:cubicBezTo>
                    <a:pt x="5290" y="351"/>
                    <a:pt x="5301" y="282"/>
                    <a:pt x="5255" y="259"/>
                  </a:cubicBezTo>
                  <a:cubicBezTo>
                    <a:pt x="5209" y="236"/>
                    <a:pt x="5163" y="224"/>
                    <a:pt x="5117" y="213"/>
                  </a:cubicBezTo>
                  <a:cubicBezTo>
                    <a:pt x="5060" y="213"/>
                    <a:pt x="5002" y="201"/>
                    <a:pt x="4945" y="190"/>
                  </a:cubicBezTo>
                  <a:cubicBezTo>
                    <a:pt x="4234" y="61"/>
                    <a:pt x="3515" y="1"/>
                    <a:pt x="27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126"/>
            <p:cNvSpPr/>
            <p:nvPr/>
          </p:nvSpPr>
          <p:spPr>
            <a:xfrm>
              <a:off x="947841" y="2948618"/>
              <a:ext cx="463941" cy="173550"/>
            </a:xfrm>
            <a:custGeom>
              <a:avLst/>
              <a:gdLst/>
              <a:ahLst/>
              <a:cxnLst/>
              <a:rect l="l" t="t" r="r" b="b"/>
              <a:pathLst>
                <a:path w="4336" h="1622" extrusionOk="0">
                  <a:moveTo>
                    <a:pt x="46" y="0"/>
                  </a:moveTo>
                  <a:cubicBezTo>
                    <a:pt x="46" y="0"/>
                    <a:pt x="46" y="12"/>
                    <a:pt x="46" y="12"/>
                  </a:cubicBezTo>
                  <a:cubicBezTo>
                    <a:pt x="23" y="529"/>
                    <a:pt x="12" y="1035"/>
                    <a:pt x="0" y="1552"/>
                  </a:cubicBezTo>
                  <a:cubicBezTo>
                    <a:pt x="0" y="1552"/>
                    <a:pt x="0" y="1564"/>
                    <a:pt x="12" y="1575"/>
                  </a:cubicBezTo>
                  <a:cubicBezTo>
                    <a:pt x="437" y="1575"/>
                    <a:pt x="851" y="1587"/>
                    <a:pt x="1277" y="1587"/>
                  </a:cubicBezTo>
                  <a:lnTo>
                    <a:pt x="3668" y="1621"/>
                  </a:lnTo>
                  <a:lnTo>
                    <a:pt x="4243" y="1621"/>
                  </a:lnTo>
                  <a:cubicBezTo>
                    <a:pt x="4324" y="1598"/>
                    <a:pt x="4301" y="1426"/>
                    <a:pt x="4301" y="1357"/>
                  </a:cubicBezTo>
                  <a:lnTo>
                    <a:pt x="4312" y="1081"/>
                  </a:lnTo>
                  <a:cubicBezTo>
                    <a:pt x="4312" y="725"/>
                    <a:pt x="4324" y="380"/>
                    <a:pt x="4335" y="35"/>
                  </a:cubicBezTo>
                  <a:lnTo>
                    <a:pt x="4335" y="35"/>
                  </a:lnTo>
                  <a:cubicBezTo>
                    <a:pt x="4013" y="81"/>
                    <a:pt x="3691" y="115"/>
                    <a:pt x="3358" y="127"/>
                  </a:cubicBezTo>
                  <a:cubicBezTo>
                    <a:pt x="3041" y="145"/>
                    <a:pt x="2723" y="154"/>
                    <a:pt x="2406" y="154"/>
                  </a:cubicBezTo>
                  <a:cubicBezTo>
                    <a:pt x="1930" y="154"/>
                    <a:pt x="1454" y="133"/>
                    <a:pt x="978" y="92"/>
                  </a:cubicBezTo>
                  <a:cubicBezTo>
                    <a:pt x="771" y="81"/>
                    <a:pt x="575" y="58"/>
                    <a:pt x="368" y="35"/>
                  </a:cubicBezTo>
                  <a:cubicBezTo>
                    <a:pt x="265" y="23"/>
                    <a:pt x="150" y="12"/>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126"/>
            <p:cNvSpPr/>
            <p:nvPr/>
          </p:nvSpPr>
          <p:spPr>
            <a:xfrm>
              <a:off x="906004" y="2600334"/>
              <a:ext cx="553712" cy="352557"/>
            </a:xfrm>
            <a:custGeom>
              <a:avLst/>
              <a:gdLst/>
              <a:ahLst/>
              <a:cxnLst/>
              <a:rect l="l" t="t" r="r" b="b"/>
              <a:pathLst>
                <a:path w="5175" h="3295" extrusionOk="0">
                  <a:moveTo>
                    <a:pt x="5140" y="1"/>
                  </a:moveTo>
                  <a:cubicBezTo>
                    <a:pt x="4968" y="93"/>
                    <a:pt x="4772" y="150"/>
                    <a:pt x="4577" y="162"/>
                  </a:cubicBezTo>
                  <a:cubicBezTo>
                    <a:pt x="4266" y="208"/>
                    <a:pt x="3944" y="196"/>
                    <a:pt x="3622" y="208"/>
                  </a:cubicBezTo>
                  <a:cubicBezTo>
                    <a:pt x="3224" y="215"/>
                    <a:pt x="2826" y="221"/>
                    <a:pt x="2427" y="221"/>
                  </a:cubicBezTo>
                  <a:cubicBezTo>
                    <a:pt x="2136" y="221"/>
                    <a:pt x="1844" y="218"/>
                    <a:pt x="1553" y="208"/>
                  </a:cubicBezTo>
                  <a:cubicBezTo>
                    <a:pt x="1208" y="185"/>
                    <a:pt x="874" y="162"/>
                    <a:pt x="529" y="127"/>
                  </a:cubicBezTo>
                  <a:cubicBezTo>
                    <a:pt x="380" y="116"/>
                    <a:pt x="230" y="93"/>
                    <a:pt x="92" y="70"/>
                  </a:cubicBezTo>
                  <a:lnTo>
                    <a:pt x="92" y="70"/>
                  </a:lnTo>
                  <a:cubicBezTo>
                    <a:pt x="104" y="909"/>
                    <a:pt x="69" y="1737"/>
                    <a:pt x="46" y="2577"/>
                  </a:cubicBezTo>
                  <a:cubicBezTo>
                    <a:pt x="35" y="2726"/>
                    <a:pt x="0" y="2933"/>
                    <a:pt x="150" y="3025"/>
                  </a:cubicBezTo>
                  <a:cubicBezTo>
                    <a:pt x="276" y="3094"/>
                    <a:pt x="426" y="3129"/>
                    <a:pt x="575" y="3140"/>
                  </a:cubicBezTo>
                  <a:cubicBezTo>
                    <a:pt x="955" y="3198"/>
                    <a:pt x="1334" y="3232"/>
                    <a:pt x="1714" y="3267"/>
                  </a:cubicBezTo>
                  <a:cubicBezTo>
                    <a:pt x="2013" y="3285"/>
                    <a:pt x="2312" y="3294"/>
                    <a:pt x="2611" y="3294"/>
                  </a:cubicBezTo>
                  <a:cubicBezTo>
                    <a:pt x="3059" y="3294"/>
                    <a:pt x="3507" y="3274"/>
                    <a:pt x="3956" y="3232"/>
                  </a:cubicBezTo>
                  <a:cubicBezTo>
                    <a:pt x="4140" y="3221"/>
                    <a:pt x="4324" y="3198"/>
                    <a:pt x="4508" y="3186"/>
                  </a:cubicBezTo>
                  <a:lnTo>
                    <a:pt x="4726" y="3163"/>
                  </a:lnTo>
                  <a:lnTo>
                    <a:pt x="4726" y="3140"/>
                  </a:lnTo>
                  <a:cubicBezTo>
                    <a:pt x="4726" y="3100"/>
                    <a:pt x="4758" y="3080"/>
                    <a:pt x="4790" y="3080"/>
                  </a:cubicBezTo>
                  <a:cubicBezTo>
                    <a:pt x="4821" y="3080"/>
                    <a:pt x="4853" y="3100"/>
                    <a:pt x="4853" y="3140"/>
                  </a:cubicBezTo>
                  <a:cubicBezTo>
                    <a:pt x="4922" y="3129"/>
                    <a:pt x="4991" y="3129"/>
                    <a:pt x="5060" y="3106"/>
                  </a:cubicBezTo>
                  <a:cubicBezTo>
                    <a:pt x="5152" y="3094"/>
                    <a:pt x="5175" y="3037"/>
                    <a:pt x="5175" y="2945"/>
                  </a:cubicBezTo>
                  <a:lnTo>
                    <a:pt x="5175" y="2669"/>
                  </a:lnTo>
                  <a:lnTo>
                    <a:pt x="5175" y="2117"/>
                  </a:lnTo>
                  <a:cubicBezTo>
                    <a:pt x="5163" y="1737"/>
                    <a:pt x="5152" y="1346"/>
                    <a:pt x="5152" y="967"/>
                  </a:cubicBezTo>
                  <a:cubicBezTo>
                    <a:pt x="5152" y="645"/>
                    <a:pt x="5140" y="323"/>
                    <a:pt x="5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126"/>
            <p:cNvSpPr/>
            <p:nvPr/>
          </p:nvSpPr>
          <p:spPr>
            <a:xfrm>
              <a:off x="850578" y="2438016"/>
              <a:ext cx="643590" cy="169591"/>
            </a:xfrm>
            <a:custGeom>
              <a:avLst/>
              <a:gdLst/>
              <a:ahLst/>
              <a:cxnLst/>
              <a:rect l="l" t="t" r="r" b="b"/>
              <a:pathLst>
                <a:path w="6015" h="1585" extrusionOk="0">
                  <a:moveTo>
                    <a:pt x="6015" y="0"/>
                  </a:moveTo>
                  <a:lnTo>
                    <a:pt x="6015" y="0"/>
                  </a:lnTo>
                  <a:cubicBezTo>
                    <a:pt x="5566" y="288"/>
                    <a:pt x="5083" y="495"/>
                    <a:pt x="4577" y="609"/>
                  </a:cubicBezTo>
                  <a:cubicBezTo>
                    <a:pt x="4135" y="696"/>
                    <a:pt x="3692" y="740"/>
                    <a:pt x="3249" y="740"/>
                  </a:cubicBezTo>
                  <a:cubicBezTo>
                    <a:pt x="3048" y="740"/>
                    <a:pt x="2847" y="731"/>
                    <a:pt x="2646" y="713"/>
                  </a:cubicBezTo>
                  <a:cubicBezTo>
                    <a:pt x="2370" y="701"/>
                    <a:pt x="2082" y="690"/>
                    <a:pt x="1795" y="655"/>
                  </a:cubicBezTo>
                  <a:lnTo>
                    <a:pt x="1760" y="655"/>
                  </a:lnTo>
                  <a:cubicBezTo>
                    <a:pt x="1438" y="632"/>
                    <a:pt x="1128" y="575"/>
                    <a:pt x="817" y="506"/>
                  </a:cubicBezTo>
                  <a:cubicBezTo>
                    <a:pt x="564" y="437"/>
                    <a:pt x="323" y="357"/>
                    <a:pt x="93" y="242"/>
                  </a:cubicBezTo>
                  <a:lnTo>
                    <a:pt x="93" y="242"/>
                  </a:lnTo>
                  <a:cubicBezTo>
                    <a:pt x="242" y="632"/>
                    <a:pt x="1" y="1196"/>
                    <a:pt x="495" y="1391"/>
                  </a:cubicBezTo>
                  <a:cubicBezTo>
                    <a:pt x="771" y="1472"/>
                    <a:pt x="1047" y="1518"/>
                    <a:pt x="1346" y="1518"/>
                  </a:cubicBezTo>
                  <a:cubicBezTo>
                    <a:pt x="1668" y="1552"/>
                    <a:pt x="1990" y="1564"/>
                    <a:pt x="2312" y="1575"/>
                  </a:cubicBezTo>
                  <a:cubicBezTo>
                    <a:pt x="2504" y="1582"/>
                    <a:pt x="2696" y="1585"/>
                    <a:pt x="2888" y="1585"/>
                  </a:cubicBezTo>
                  <a:cubicBezTo>
                    <a:pt x="3352" y="1585"/>
                    <a:pt x="3815" y="1569"/>
                    <a:pt x="4278" y="1552"/>
                  </a:cubicBezTo>
                  <a:cubicBezTo>
                    <a:pt x="4566" y="1541"/>
                    <a:pt x="4865" y="1541"/>
                    <a:pt x="5152" y="1506"/>
                  </a:cubicBezTo>
                  <a:cubicBezTo>
                    <a:pt x="5348" y="1495"/>
                    <a:pt x="5520" y="1426"/>
                    <a:pt x="5670" y="1311"/>
                  </a:cubicBezTo>
                  <a:cubicBezTo>
                    <a:pt x="5670" y="1299"/>
                    <a:pt x="5681" y="1288"/>
                    <a:pt x="5693" y="1276"/>
                  </a:cubicBezTo>
                  <a:cubicBezTo>
                    <a:pt x="5727" y="1242"/>
                    <a:pt x="5762" y="1207"/>
                    <a:pt x="5796" y="1161"/>
                  </a:cubicBezTo>
                  <a:cubicBezTo>
                    <a:pt x="5888" y="954"/>
                    <a:pt x="5946" y="724"/>
                    <a:pt x="5946" y="495"/>
                  </a:cubicBezTo>
                  <a:cubicBezTo>
                    <a:pt x="5957" y="322"/>
                    <a:pt x="5980" y="161"/>
                    <a:pt x="6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126"/>
            <p:cNvSpPr/>
            <p:nvPr/>
          </p:nvSpPr>
          <p:spPr>
            <a:xfrm>
              <a:off x="864167" y="2478568"/>
              <a:ext cx="623902" cy="130323"/>
            </a:xfrm>
            <a:custGeom>
              <a:avLst/>
              <a:gdLst/>
              <a:ahLst/>
              <a:cxnLst/>
              <a:rect l="l" t="t" r="r" b="b"/>
              <a:pathLst>
                <a:path w="5831" h="1218" extrusionOk="0">
                  <a:moveTo>
                    <a:pt x="5830" y="1"/>
                  </a:moveTo>
                  <a:cubicBezTo>
                    <a:pt x="5451" y="207"/>
                    <a:pt x="5037" y="368"/>
                    <a:pt x="4611" y="472"/>
                  </a:cubicBezTo>
                  <a:cubicBezTo>
                    <a:pt x="4127" y="567"/>
                    <a:pt x="3632" y="619"/>
                    <a:pt x="3137" y="619"/>
                  </a:cubicBezTo>
                  <a:cubicBezTo>
                    <a:pt x="2915" y="619"/>
                    <a:pt x="2693" y="608"/>
                    <a:pt x="2473" y="587"/>
                  </a:cubicBezTo>
                  <a:cubicBezTo>
                    <a:pt x="2162" y="575"/>
                    <a:pt x="1840" y="552"/>
                    <a:pt x="1530" y="518"/>
                  </a:cubicBezTo>
                  <a:lnTo>
                    <a:pt x="1495" y="518"/>
                  </a:lnTo>
                  <a:cubicBezTo>
                    <a:pt x="1139" y="483"/>
                    <a:pt x="794" y="426"/>
                    <a:pt x="449" y="345"/>
                  </a:cubicBezTo>
                  <a:cubicBezTo>
                    <a:pt x="299" y="311"/>
                    <a:pt x="161" y="265"/>
                    <a:pt x="23" y="219"/>
                  </a:cubicBezTo>
                  <a:lnTo>
                    <a:pt x="23" y="219"/>
                  </a:lnTo>
                  <a:cubicBezTo>
                    <a:pt x="35" y="541"/>
                    <a:pt x="0" y="874"/>
                    <a:pt x="357" y="1024"/>
                  </a:cubicBezTo>
                  <a:cubicBezTo>
                    <a:pt x="633" y="1104"/>
                    <a:pt x="920" y="1150"/>
                    <a:pt x="1208" y="1150"/>
                  </a:cubicBezTo>
                  <a:cubicBezTo>
                    <a:pt x="1541" y="1185"/>
                    <a:pt x="1863" y="1196"/>
                    <a:pt x="2185" y="1208"/>
                  </a:cubicBezTo>
                  <a:cubicBezTo>
                    <a:pt x="2377" y="1215"/>
                    <a:pt x="2569" y="1217"/>
                    <a:pt x="2761" y="1217"/>
                  </a:cubicBezTo>
                  <a:cubicBezTo>
                    <a:pt x="3225" y="1217"/>
                    <a:pt x="3688" y="1201"/>
                    <a:pt x="4151" y="1185"/>
                  </a:cubicBezTo>
                  <a:cubicBezTo>
                    <a:pt x="4439" y="1173"/>
                    <a:pt x="4738" y="1173"/>
                    <a:pt x="5025" y="1139"/>
                  </a:cubicBezTo>
                  <a:cubicBezTo>
                    <a:pt x="5209" y="1116"/>
                    <a:pt x="5393" y="1047"/>
                    <a:pt x="5531" y="932"/>
                  </a:cubicBezTo>
                  <a:cubicBezTo>
                    <a:pt x="5543" y="920"/>
                    <a:pt x="5554" y="920"/>
                    <a:pt x="5566" y="909"/>
                  </a:cubicBezTo>
                  <a:cubicBezTo>
                    <a:pt x="5600" y="874"/>
                    <a:pt x="5635" y="828"/>
                    <a:pt x="5658" y="794"/>
                  </a:cubicBezTo>
                  <a:cubicBezTo>
                    <a:pt x="5761" y="587"/>
                    <a:pt x="5819" y="357"/>
                    <a:pt x="5819" y="127"/>
                  </a:cubicBezTo>
                  <a:cubicBezTo>
                    <a:pt x="5830" y="81"/>
                    <a:pt x="5830" y="47"/>
                    <a:pt x="5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126"/>
            <p:cNvSpPr/>
            <p:nvPr/>
          </p:nvSpPr>
          <p:spPr>
            <a:xfrm>
              <a:off x="971167" y="2745533"/>
              <a:ext cx="50610" cy="50610"/>
            </a:xfrm>
            <a:custGeom>
              <a:avLst/>
              <a:gdLst/>
              <a:ahLst/>
              <a:cxnLst/>
              <a:rect l="l" t="t" r="r" b="b"/>
              <a:pathLst>
                <a:path w="473" h="473" extrusionOk="0">
                  <a:moveTo>
                    <a:pt x="242" y="1"/>
                  </a:moveTo>
                  <a:cubicBezTo>
                    <a:pt x="104" y="1"/>
                    <a:pt x="1" y="104"/>
                    <a:pt x="1" y="231"/>
                  </a:cubicBezTo>
                  <a:cubicBezTo>
                    <a:pt x="1" y="357"/>
                    <a:pt x="104" y="461"/>
                    <a:pt x="242" y="472"/>
                  </a:cubicBezTo>
                  <a:cubicBezTo>
                    <a:pt x="369" y="472"/>
                    <a:pt x="472" y="357"/>
                    <a:pt x="472" y="231"/>
                  </a:cubicBezTo>
                  <a:cubicBezTo>
                    <a:pt x="472" y="104"/>
                    <a:pt x="369"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126"/>
            <p:cNvSpPr/>
            <p:nvPr/>
          </p:nvSpPr>
          <p:spPr>
            <a:xfrm>
              <a:off x="1070890" y="2745533"/>
              <a:ext cx="50503" cy="49326"/>
            </a:xfrm>
            <a:custGeom>
              <a:avLst/>
              <a:gdLst/>
              <a:ahLst/>
              <a:cxnLst/>
              <a:rect l="l" t="t" r="r" b="b"/>
              <a:pathLst>
                <a:path w="472" h="461" extrusionOk="0">
                  <a:moveTo>
                    <a:pt x="242" y="1"/>
                  </a:moveTo>
                  <a:cubicBezTo>
                    <a:pt x="115" y="1"/>
                    <a:pt x="0" y="104"/>
                    <a:pt x="0" y="231"/>
                  </a:cubicBezTo>
                  <a:cubicBezTo>
                    <a:pt x="0" y="357"/>
                    <a:pt x="115" y="461"/>
                    <a:pt x="242" y="461"/>
                  </a:cubicBezTo>
                  <a:cubicBezTo>
                    <a:pt x="368" y="461"/>
                    <a:pt x="472" y="357"/>
                    <a:pt x="472" y="231"/>
                  </a:cubicBezTo>
                  <a:cubicBezTo>
                    <a:pt x="472" y="104"/>
                    <a:pt x="368"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126"/>
            <p:cNvSpPr/>
            <p:nvPr/>
          </p:nvSpPr>
          <p:spPr>
            <a:xfrm>
              <a:off x="1171791" y="2745533"/>
              <a:ext cx="49326" cy="50610"/>
            </a:xfrm>
            <a:custGeom>
              <a:avLst/>
              <a:gdLst/>
              <a:ahLst/>
              <a:cxnLst/>
              <a:rect l="l" t="t" r="r" b="b"/>
              <a:pathLst>
                <a:path w="461" h="473" extrusionOk="0">
                  <a:moveTo>
                    <a:pt x="230" y="1"/>
                  </a:moveTo>
                  <a:cubicBezTo>
                    <a:pt x="104" y="1"/>
                    <a:pt x="0" y="104"/>
                    <a:pt x="0" y="231"/>
                  </a:cubicBezTo>
                  <a:cubicBezTo>
                    <a:pt x="0" y="357"/>
                    <a:pt x="104" y="461"/>
                    <a:pt x="230" y="472"/>
                  </a:cubicBezTo>
                  <a:cubicBezTo>
                    <a:pt x="357" y="472"/>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126"/>
            <p:cNvSpPr/>
            <p:nvPr/>
          </p:nvSpPr>
          <p:spPr>
            <a:xfrm>
              <a:off x="1271408" y="2745533"/>
              <a:ext cx="49326" cy="49326"/>
            </a:xfrm>
            <a:custGeom>
              <a:avLst/>
              <a:gdLst/>
              <a:ahLst/>
              <a:cxnLst/>
              <a:rect l="l" t="t" r="r" b="b"/>
              <a:pathLst>
                <a:path w="461" h="461" extrusionOk="0">
                  <a:moveTo>
                    <a:pt x="230" y="1"/>
                  </a:moveTo>
                  <a:cubicBezTo>
                    <a:pt x="104" y="1"/>
                    <a:pt x="0" y="104"/>
                    <a:pt x="0" y="231"/>
                  </a:cubicBezTo>
                  <a:cubicBezTo>
                    <a:pt x="0" y="357"/>
                    <a:pt x="104" y="461"/>
                    <a:pt x="230" y="461"/>
                  </a:cubicBezTo>
                  <a:cubicBezTo>
                    <a:pt x="357" y="461"/>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126"/>
            <p:cNvSpPr/>
            <p:nvPr/>
          </p:nvSpPr>
          <p:spPr>
            <a:xfrm>
              <a:off x="1371025" y="2745533"/>
              <a:ext cx="50610" cy="49326"/>
            </a:xfrm>
            <a:custGeom>
              <a:avLst/>
              <a:gdLst/>
              <a:ahLst/>
              <a:cxnLst/>
              <a:rect l="l" t="t" r="r" b="b"/>
              <a:pathLst>
                <a:path w="473" h="461" extrusionOk="0">
                  <a:moveTo>
                    <a:pt x="231" y="1"/>
                  </a:moveTo>
                  <a:cubicBezTo>
                    <a:pt x="104" y="1"/>
                    <a:pt x="1" y="104"/>
                    <a:pt x="1" y="231"/>
                  </a:cubicBezTo>
                  <a:cubicBezTo>
                    <a:pt x="1" y="357"/>
                    <a:pt x="104" y="461"/>
                    <a:pt x="231" y="461"/>
                  </a:cubicBezTo>
                  <a:cubicBezTo>
                    <a:pt x="369" y="461"/>
                    <a:pt x="472" y="357"/>
                    <a:pt x="472" y="231"/>
                  </a:cubicBezTo>
                  <a:cubicBezTo>
                    <a:pt x="472" y="104"/>
                    <a:pt x="369" y="1"/>
                    <a:pt x="2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126"/>
            <p:cNvSpPr/>
            <p:nvPr/>
          </p:nvSpPr>
          <p:spPr>
            <a:xfrm>
              <a:off x="969990" y="2661538"/>
              <a:ext cx="444254" cy="19367"/>
            </a:xfrm>
            <a:custGeom>
              <a:avLst/>
              <a:gdLst/>
              <a:ahLst/>
              <a:cxnLst/>
              <a:rect l="l" t="t" r="r" b="b"/>
              <a:pathLst>
                <a:path w="4152" h="181" extrusionOk="0">
                  <a:moveTo>
                    <a:pt x="159" y="1"/>
                  </a:moveTo>
                  <a:cubicBezTo>
                    <a:pt x="103" y="1"/>
                    <a:pt x="50" y="21"/>
                    <a:pt x="12" y="50"/>
                  </a:cubicBezTo>
                  <a:cubicBezTo>
                    <a:pt x="0" y="61"/>
                    <a:pt x="0" y="73"/>
                    <a:pt x="12" y="84"/>
                  </a:cubicBezTo>
                  <a:lnTo>
                    <a:pt x="12" y="73"/>
                  </a:lnTo>
                  <a:cubicBezTo>
                    <a:pt x="50" y="111"/>
                    <a:pt x="104" y="133"/>
                    <a:pt x="160" y="133"/>
                  </a:cubicBezTo>
                  <a:cubicBezTo>
                    <a:pt x="172" y="133"/>
                    <a:pt x="184" y="132"/>
                    <a:pt x="196" y="130"/>
                  </a:cubicBezTo>
                  <a:cubicBezTo>
                    <a:pt x="276" y="142"/>
                    <a:pt x="368" y="142"/>
                    <a:pt x="449" y="153"/>
                  </a:cubicBezTo>
                  <a:cubicBezTo>
                    <a:pt x="610" y="153"/>
                    <a:pt x="782" y="165"/>
                    <a:pt x="943" y="165"/>
                  </a:cubicBezTo>
                  <a:cubicBezTo>
                    <a:pt x="1300" y="176"/>
                    <a:pt x="1645" y="176"/>
                    <a:pt x="2001" y="176"/>
                  </a:cubicBezTo>
                  <a:cubicBezTo>
                    <a:pt x="2186" y="179"/>
                    <a:pt x="2371" y="181"/>
                    <a:pt x="2556" y="181"/>
                  </a:cubicBezTo>
                  <a:cubicBezTo>
                    <a:pt x="3062" y="181"/>
                    <a:pt x="3569" y="170"/>
                    <a:pt x="4082" y="153"/>
                  </a:cubicBezTo>
                  <a:cubicBezTo>
                    <a:pt x="4151" y="153"/>
                    <a:pt x="4151" y="50"/>
                    <a:pt x="4082" y="50"/>
                  </a:cubicBezTo>
                  <a:cubicBezTo>
                    <a:pt x="3381" y="61"/>
                    <a:pt x="2691" y="61"/>
                    <a:pt x="2001" y="61"/>
                  </a:cubicBezTo>
                  <a:cubicBezTo>
                    <a:pt x="1656" y="61"/>
                    <a:pt x="1311" y="38"/>
                    <a:pt x="966" y="27"/>
                  </a:cubicBezTo>
                  <a:lnTo>
                    <a:pt x="449" y="4"/>
                  </a:lnTo>
                  <a:lnTo>
                    <a:pt x="196" y="4"/>
                  </a:ln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126"/>
            <p:cNvSpPr/>
            <p:nvPr/>
          </p:nvSpPr>
          <p:spPr>
            <a:xfrm>
              <a:off x="969990" y="2860878"/>
              <a:ext cx="444254" cy="20651"/>
            </a:xfrm>
            <a:custGeom>
              <a:avLst/>
              <a:gdLst/>
              <a:ahLst/>
              <a:cxnLst/>
              <a:rect l="l" t="t" r="r" b="b"/>
              <a:pathLst>
                <a:path w="4152" h="193" extrusionOk="0">
                  <a:moveTo>
                    <a:pt x="159" y="1"/>
                  </a:moveTo>
                  <a:cubicBezTo>
                    <a:pt x="103" y="1"/>
                    <a:pt x="50" y="21"/>
                    <a:pt x="12" y="50"/>
                  </a:cubicBezTo>
                  <a:cubicBezTo>
                    <a:pt x="0" y="61"/>
                    <a:pt x="0" y="73"/>
                    <a:pt x="12" y="84"/>
                  </a:cubicBezTo>
                  <a:cubicBezTo>
                    <a:pt x="58" y="130"/>
                    <a:pt x="127" y="153"/>
                    <a:pt x="196" y="153"/>
                  </a:cubicBezTo>
                  <a:cubicBezTo>
                    <a:pt x="276" y="153"/>
                    <a:pt x="368" y="165"/>
                    <a:pt x="449" y="165"/>
                  </a:cubicBezTo>
                  <a:cubicBezTo>
                    <a:pt x="610" y="165"/>
                    <a:pt x="782" y="176"/>
                    <a:pt x="943" y="176"/>
                  </a:cubicBezTo>
                  <a:cubicBezTo>
                    <a:pt x="1300" y="176"/>
                    <a:pt x="1645" y="188"/>
                    <a:pt x="2001" y="188"/>
                  </a:cubicBezTo>
                  <a:cubicBezTo>
                    <a:pt x="2186" y="191"/>
                    <a:pt x="2371" y="192"/>
                    <a:pt x="2556" y="192"/>
                  </a:cubicBezTo>
                  <a:cubicBezTo>
                    <a:pt x="3062" y="192"/>
                    <a:pt x="3569" y="182"/>
                    <a:pt x="4082" y="165"/>
                  </a:cubicBezTo>
                  <a:cubicBezTo>
                    <a:pt x="4151" y="165"/>
                    <a:pt x="4151" y="61"/>
                    <a:pt x="4082" y="61"/>
                  </a:cubicBezTo>
                  <a:cubicBezTo>
                    <a:pt x="3732" y="67"/>
                    <a:pt x="3384" y="70"/>
                    <a:pt x="3037" y="70"/>
                  </a:cubicBezTo>
                  <a:cubicBezTo>
                    <a:pt x="2691" y="70"/>
                    <a:pt x="2346" y="67"/>
                    <a:pt x="2001" y="61"/>
                  </a:cubicBezTo>
                  <a:cubicBezTo>
                    <a:pt x="1656" y="61"/>
                    <a:pt x="1311" y="50"/>
                    <a:pt x="966" y="38"/>
                  </a:cubicBezTo>
                  <a:lnTo>
                    <a:pt x="449" y="15"/>
                  </a:lnTo>
                  <a:cubicBezTo>
                    <a:pt x="368" y="15"/>
                    <a:pt x="276" y="4"/>
                    <a:pt x="196" y="4"/>
                  </a:cubicBez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126"/>
            <p:cNvSpPr/>
            <p:nvPr/>
          </p:nvSpPr>
          <p:spPr>
            <a:xfrm>
              <a:off x="976089" y="1446771"/>
              <a:ext cx="158570" cy="876845"/>
            </a:xfrm>
            <a:custGeom>
              <a:avLst/>
              <a:gdLst/>
              <a:ahLst/>
              <a:cxnLst/>
              <a:rect l="l" t="t" r="r" b="b"/>
              <a:pathLst>
                <a:path w="1482" h="8195" extrusionOk="0">
                  <a:moveTo>
                    <a:pt x="1090" y="1"/>
                  </a:moveTo>
                  <a:cubicBezTo>
                    <a:pt x="1054" y="1"/>
                    <a:pt x="1013" y="6"/>
                    <a:pt x="967" y="19"/>
                  </a:cubicBezTo>
                  <a:cubicBezTo>
                    <a:pt x="622" y="111"/>
                    <a:pt x="507" y="1008"/>
                    <a:pt x="461" y="1284"/>
                  </a:cubicBezTo>
                  <a:cubicBezTo>
                    <a:pt x="93" y="3469"/>
                    <a:pt x="1" y="5688"/>
                    <a:pt x="185" y="7896"/>
                  </a:cubicBezTo>
                  <a:cubicBezTo>
                    <a:pt x="196" y="8011"/>
                    <a:pt x="219" y="8137"/>
                    <a:pt x="323" y="8183"/>
                  </a:cubicBezTo>
                  <a:cubicBezTo>
                    <a:pt x="346" y="8191"/>
                    <a:pt x="370" y="8195"/>
                    <a:pt x="394" y="8195"/>
                  </a:cubicBezTo>
                  <a:cubicBezTo>
                    <a:pt x="475" y="8195"/>
                    <a:pt x="554" y="8151"/>
                    <a:pt x="599" y="8080"/>
                  </a:cubicBezTo>
                  <a:cubicBezTo>
                    <a:pt x="645" y="7976"/>
                    <a:pt x="656" y="7873"/>
                    <a:pt x="656" y="7758"/>
                  </a:cubicBezTo>
                  <a:cubicBezTo>
                    <a:pt x="691" y="6573"/>
                    <a:pt x="587" y="5377"/>
                    <a:pt x="610" y="4182"/>
                  </a:cubicBezTo>
                  <a:cubicBezTo>
                    <a:pt x="622" y="3066"/>
                    <a:pt x="748" y="1928"/>
                    <a:pt x="1151" y="881"/>
                  </a:cubicBezTo>
                  <a:cubicBezTo>
                    <a:pt x="1224" y="702"/>
                    <a:pt x="1482" y="1"/>
                    <a:pt x="1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126"/>
            <p:cNvSpPr/>
            <p:nvPr/>
          </p:nvSpPr>
          <p:spPr>
            <a:xfrm>
              <a:off x="785415" y="1473307"/>
              <a:ext cx="163599" cy="580889"/>
            </a:xfrm>
            <a:custGeom>
              <a:avLst/>
              <a:gdLst/>
              <a:ahLst/>
              <a:cxnLst/>
              <a:rect l="l" t="t" r="r" b="b"/>
              <a:pathLst>
                <a:path w="1529" h="5429" extrusionOk="0">
                  <a:moveTo>
                    <a:pt x="1296" y="1"/>
                  </a:moveTo>
                  <a:cubicBezTo>
                    <a:pt x="1148" y="1"/>
                    <a:pt x="929" y="109"/>
                    <a:pt x="805" y="277"/>
                  </a:cubicBezTo>
                  <a:cubicBezTo>
                    <a:pt x="690" y="472"/>
                    <a:pt x="610" y="691"/>
                    <a:pt x="564" y="909"/>
                  </a:cubicBezTo>
                  <a:cubicBezTo>
                    <a:pt x="380" y="1634"/>
                    <a:pt x="242" y="2370"/>
                    <a:pt x="150" y="3117"/>
                  </a:cubicBezTo>
                  <a:cubicBezTo>
                    <a:pt x="104" y="3497"/>
                    <a:pt x="81" y="3876"/>
                    <a:pt x="69" y="4255"/>
                  </a:cubicBezTo>
                  <a:cubicBezTo>
                    <a:pt x="69" y="4554"/>
                    <a:pt x="0" y="5037"/>
                    <a:pt x="104" y="5325"/>
                  </a:cubicBezTo>
                  <a:cubicBezTo>
                    <a:pt x="115" y="5394"/>
                    <a:pt x="184" y="5428"/>
                    <a:pt x="265" y="5428"/>
                  </a:cubicBezTo>
                  <a:cubicBezTo>
                    <a:pt x="334" y="5405"/>
                    <a:pt x="368" y="5313"/>
                    <a:pt x="380" y="5244"/>
                  </a:cubicBezTo>
                  <a:cubicBezTo>
                    <a:pt x="575" y="4393"/>
                    <a:pt x="541" y="3497"/>
                    <a:pt x="644" y="2634"/>
                  </a:cubicBezTo>
                  <a:cubicBezTo>
                    <a:pt x="736" y="1864"/>
                    <a:pt x="909" y="1070"/>
                    <a:pt x="1334" y="415"/>
                  </a:cubicBezTo>
                  <a:cubicBezTo>
                    <a:pt x="1529" y="120"/>
                    <a:pt x="1451" y="1"/>
                    <a:pt x="1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126"/>
            <p:cNvSpPr/>
            <p:nvPr/>
          </p:nvSpPr>
          <p:spPr>
            <a:xfrm>
              <a:off x="1208171" y="1442705"/>
              <a:ext cx="134710" cy="746629"/>
            </a:xfrm>
            <a:custGeom>
              <a:avLst/>
              <a:gdLst/>
              <a:ahLst/>
              <a:cxnLst/>
              <a:rect l="l" t="t" r="r" b="b"/>
              <a:pathLst>
                <a:path w="1259" h="6978" extrusionOk="0">
                  <a:moveTo>
                    <a:pt x="331" y="1"/>
                  </a:moveTo>
                  <a:cubicBezTo>
                    <a:pt x="1" y="1"/>
                    <a:pt x="116" y="499"/>
                    <a:pt x="212" y="701"/>
                  </a:cubicBezTo>
                  <a:cubicBezTo>
                    <a:pt x="1028" y="2541"/>
                    <a:pt x="741" y="4645"/>
                    <a:pt x="948" y="6646"/>
                  </a:cubicBezTo>
                  <a:cubicBezTo>
                    <a:pt x="968" y="6789"/>
                    <a:pt x="1052" y="6977"/>
                    <a:pt x="1184" y="6977"/>
                  </a:cubicBezTo>
                  <a:cubicBezTo>
                    <a:pt x="1200" y="6977"/>
                    <a:pt x="1217" y="6974"/>
                    <a:pt x="1235" y="6968"/>
                  </a:cubicBezTo>
                  <a:cubicBezTo>
                    <a:pt x="1258" y="5323"/>
                    <a:pt x="1201" y="3679"/>
                    <a:pt x="1120" y="2046"/>
                  </a:cubicBezTo>
                  <a:cubicBezTo>
                    <a:pt x="1120" y="1644"/>
                    <a:pt x="1074" y="1253"/>
                    <a:pt x="982" y="873"/>
                  </a:cubicBezTo>
                  <a:cubicBezTo>
                    <a:pt x="913" y="620"/>
                    <a:pt x="718" y="68"/>
                    <a:pt x="419" y="11"/>
                  </a:cubicBezTo>
                  <a:cubicBezTo>
                    <a:pt x="387" y="4"/>
                    <a:pt x="357" y="1"/>
                    <a:pt x="3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126"/>
            <p:cNvSpPr/>
            <p:nvPr/>
          </p:nvSpPr>
          <p:spPr>
            <a:xfrm>
              <a:off x="1397026" y="1466352"/>
              <a:ext cx="145196" cy="615129"/>
            </a:xfrm>
            <a:custGeom>
              <a:avLst/>
              <a:gdLst/>
              <a:ahLst/>
              <a:cxnLst/>
              <a:rect l="l" t="t" r="r" b="b"/>
              <a:pathLst>
                <a:path w="1357" h="5749" extrusionOk="0">
                  <a:moveTo>
                    <a:pt x="208" y="1"/>
                  </a:moveTo>
                  <a:cubicBezTo>
                    <a:pt x="1" y="1"/>
                    <a:pt x="40" y="287"/>
                    <a:pt x="195" y="514"/>
                  </a:cubicBezTo>
                  <a:cubicBezTo>
                    <a:pt x="666" y="1239"/>
                    <a:pt x="931" y="2078"/>
                    <a:pt x="942" y="2952"/>
                  </a:cubicBezTo>
                  <a:cubicBezTo>
                    <a:pt x="977" y="3815"/>
                    <a:pt x="896" y="4677"/>
                    <a:pt x="988" y="5539"/>
                  </a:cubicBezTo>
                  <a:cubicBezTo>
                    <a:pt x="988" y="5624"/>
                    <a:pt x="1028" y="5749"/>
                    <a:pt x="1115" y="5749"/>
                  </a:cubicBezTo>
                  <a:cubicBezTo>
                    <a:pt x="1123" y="5749"/>
                    <a:pt x="1130" y="5748"/>
                    <a:pt x="1138" y="5746"/>
                  </a:cubicBezTo>
                  <a:cubicBezTo>
                    <a:pt x="1241" y="5746"/>
                    <a:pt x="1253" y="5631"/>
                    <a:pt x="1264" y="5551"/>
                  </a:cubicBezTo>
                  <a:cubicBezTo>
                    <a:pt x="1345" y="4493"/>
                    <a:pt x="1356" y="3435"/>
                    <a:pt x="1287" y="2389"/>
                  </a:cubicBezTo>
                  <a:cubicBezTo>
                    <a:pt x="1276" y="1940"/>
                    <a:pt x="1207" y="1492"/>
                    <a:pt x="1092" y="1055"/>
                  </a:cubicBezTo>
                  <a:cubicBezTo>
                    <a:pt x="977" y="710"/>
                    <a:pt x="781" y="238"/>
                    <a:pt x="425" y="66"/>
                  </a:cubicBezTo>
                  <a:cubicBezTo>
                    <a:pt x="334" y="21"/>
                    <a:pt x="263" y="1"/>
                    <a:pt x="2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126"/>
            <p:cNvSpPr/>
            <p:nvPr/>
          </p:nvSpPr>
          <p:spPr>
            <a:xfrm>
              <a:off x="1599898" y="1596249"/>
              <a:ext cx="87524" cy="505884"/>
            </a:xfrm>
            <a:custGeom>
              <a:avLst/>
              <a:gdLst/>
              <a:ahLst/>
              <a:cxnLst/>
              <a:rect l="l" t="t" r="r" b="b"/>
              <a:pathLst>
                <a:path w="818" h="4728" extrusionOk="0">
                  <a:moveTo>
                    <a:pt x="84" y="0"/>
                  </a:moveTo>
                  <a:cubicBezTo>
                    <a:pt x="44" y="0"/>
                    <a:pt x="14" y="44"/>
                    <a:pt x="1" y="151"/>
                  </a:cubicBezTo>
                  <a:cubicBezTo>
                    <a:pt x="1" y="255"/>
                    <a:pt x="24" y="347"/>
                    <a:pt x="58" y="427"/>
                  </a:cubicBezTo>
                  <a:cubicBezTo>
                    <a:pt x="472" y="1635"/>
                    <a:pt x="599" y="2923"/>
                    <a:pt x="449" y="4199"/>
                  </a:cubicBezTo>
                  <a:cubicBezTo>
                    <a:pt x="426" y="4383"/>
                    <a:pt x="415" y="4624"/>
                    <a:pt x="587" y="4728"/>
                  </a:cubicBezTo>
                  <a:cubicBezTo>
                    <a:pt x="748" y="3888"/>
                    <a:pt x="817" y="3037"/>
                    <a:pt x="794" y="2187"/>
                  </a:cubicBezTo>
                  <a:cubicBezTo>
                    <a:pt x="794" y="1738"/>
                    <a:pt x="737" y="1301"/>
                    <a:pt x="622" y="876"/>
                  </a:cubicBezTo>
                  <a:cubicBezTo>
                    <a:pt x="585" y="755"/>
                    <a:pt x="249" y="0"/>
                    <a:pt x="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126"/>
            <p:cNvSpPr/>
            <p:nvPr/>
          </p:nvSpPr>
          <p:spPr>
            <a:xfrm>
              <a:off x="799111" y="2126540"/>
              <a:ext cx="43013" cy="171731"/>
            </a:xfrm>
            <a:custGeom>
              <a:avLst/>
              <a:gdLst/>
              <a:ahLst/>
              <a:cxnLst/>
              <a:rect l="l" t="t" r="r" b="b"/>
              <a:pathLst>
                <a:path w="402" h="1605" extrusionOk="0">
                  <a:moveTo>
                    <a:pt x="161" y="1"/>
                  </a:moveTo>
                  <a:cubicBezTo>
                    <a:pt x="43" y="1"/>
                    <a:pt x="0" y="189"/>
                    <a:pt x="10" y="289"/>
                  </a:cubicBezTo>
                  <a:cubicBezTo>
                    <a:pt x="22" y="473"/>
                    <a:pt x="22" y="669"/>
                    <a:pt x="33" y="853"/>
                  </a:cubicBezTo>
                  <a:cubicBezTo>
                    <a:pt x="22" y="1071"/>
                    <a:pt x="68" y="1290"/>
                    <a:pt x="160" y="1497"/>
                  </a:cubicBezTo>
                  <a:cubicBezTo>
                    <a:pt x="190" y="1546"/>
                    <a:pt x="237" y="1605"/>
                    <a:pt x="294" y="1605"/>
                  </a:cubicBezTo>
                  <a:cubicBezTo>
                    <a:pt x="302" y="1605"/>
                    <a:pt x="312" y="1603"/>
                    <a:pt x="321" y="1600"/>
                  </a:cubicBezTo>
                  <a:cubicBezTo>
                    <a:pt x="390" y="1566"/>
                    <a:pt x="390" y="1497"/>
                    <a:pt x="401" y="1439"/>
                  </a:cubicBezTo>
                  <a:cubicBezTo>
                    <a:pt x="401" y="1117"/>
                    <a:pt x="298" y="807"/>
                    <a:pt x="309" y="485"/>
                  </a:cubicBezTo>
                  <a:cubicBezTo>
                    <a:pt x="309" y="358"/>
                    <a:pt x="367" y="71"/>
                    <a:pt x="217" y="13"/>
                  </a:cubicBezTo>
                  <a:cubicBezTo>
                    <a:pt x="197" y="5"/>
                    <a:pt x="178" y="1"/>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126"/>
            <p:cNvSpPr/>
            <p:nvPr/>
          </p:nvSpPr>
          <p:spPr>
            <a:xfrm>
              <a:off x="1293557" y="2229794"/>
              <a:ext cx="56709" cy="193558"/>
            </a:xfrm>
            <a:custGeom>
              <a:avLst/>
              <a:gdLst/>
              <a:ahLst/>
              <a:cxnLst/>
              <a:rect l="l" t="t" r="r" b="b"/>
              <a:pathLst>
                <a:path w="530" h="1809" extrusionOk="0">
                  <a:moveTo>
                    <a:pt x="296" y="1"/>
                  </a:moveTo>
                  <a:cubicBezTo>
                    <a:pt x="131" y="1"/>
                    <a:pt x="150" y="348"/>
                    <a:pt x="150" y="451"/>
                  </a:cubicBezTo>
                  <a:cubicBezTo>
                    <a:pt x="161" y="819"/>
                    <a:pt x="127" y="1187"/>
                    <a:pt x="35" y="1544"/>
                  </a:cubicBezTo>
                  <a:cubicBezTo>
                    <a:pt x="12" y="1601"/>
                    <a:pt x="0" y="1659"/>
                    <a:pt x="12" y="1716"/>
                  </a:cubicBezTo>
                  <a:cubicBezTo>
                    <a:pt x="23" y="1774"/>
                    <a:pt x="69" y="1808"/>
                    <a:pt x="138" y="1808"/>
                  </a:cubicBezTo>
                  <a:cubicBezTo>
                    <a:pt x="196" y="1797"/>
                    <a:pt x="230" y="1728"/>
                    <a:pt x="242" y="1670"/>
                  </a:cubicBezTo>
                  <a:cubicBezTo>
                    <a:pt x="311" y="1337"/>
                    <a:pt x="380" y="1015"/>
                    <a:pt x="414" y="681"/>
                  </a:cubicBezTo>
                  <a:cubicBezTo>
                    <a:pt x="437" y="532"/>
                    <a:pt x="529" y="83"/>
                    <a:pt x="357" y="14"/>
                  </a:cubicBezTo>
                  <a:cubicBezTo>
                    <a:pt x="334" y="5"/>
                    <a:pt x="314" y="1"/>
                    <a:pt x="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126"/>
            <p:cNvSpPr/>
            <p:nvPr/>
          </p:nvSpPr>
          <p:spPr>
            <a:xfrm>
              <a:off x="1470749" y="2142697"/>
              <a:ext cx="85384" cy="197838"/>
            </a:xfrm>
            <a:custGeom>
              <a:avLst/>
              <a:gdLst/>
              <a:ahLst/>
              <a:cxnLst/>
              <a:rect l="l" t="t" r="r" b="b"/>
              <a:pathLst>
                <a:path w="798" h="1849" extrusionOk="0">
                  <a:moveTo>
                    <a:pt x="389" y="0"/>
                  </a:moveTo>
                  <a:cubicBezTo>
                    <a:pt x="386" y="0"/>
                    <a:pt x="383" y="0"/>
                    <a:pt x="380" y="0"/>
                  </a:cubicBezTo>
                  <a:cubicBezTo>
                    <a:pt x="150" y="0"/>
                    <a:pt x="253" y="541"/>
                    <a:pt x="242" y="713"/>
                  </a:cubicBezTo>
                  <a:cubicBezTo>
                    <a:pt x="184" y="1081"/>
                    <a:pt x="104" y="1449"/>
                    <a:pt x="0" y="1794"/>
                  </a:cubicBezTo>
                  <a:cubicBezTo>
                    <a:pt x="8" y="1830"/>
                    <a:pt x="42" y="1848"/>
                    <a:pt x="77" y="1848"/>
                  </a:cubicBezTo>
                  <a:cubicBezTo>
                    <a:pt x="99" y="1848"/>
                    <a:pt x="121" y="1842"/>
                    <a:pt x="138" y="1829"/>
                  </a:cubicBezTo>
                  <a:cubicBezTo>
                    <a:pt x="184" y="1794"/>
                    <a:pt x="219" y="1748"/>
                    <a:pt x="230" y="1691"/>
                  </a:cubicBezTo>
                  <a:cubicBezTo>
                    <a:pt x="299" y="1474"/>
                    <a:pt x="798" y="0"/>
                    <a:pt x="3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126"/>
            <p:cNvSpPr/>
            <p:nvPr/>
          </p:nvSpPr>
          <p:spPr>
            <a:xfrm>
              <a:off x="912103" y="1294831"/>
              <a:ext cx="518082" cy="79392"/>
            </a:xfrm>
            <a:custGeom>
              <a:avLst/>
              <a:gdLst/>
              <a:ahLst/>
              <a:cxnLst/>
              <a:rect l="l" t="t" r="r" b="b"/>
              <a:pathLst>
                <a:path w="4842" h="742" extrusionOk="0">
                  <a:moveTo>
                    <a:pt x="2576" y="0"/>
                  </a:moveTo>
                  <a:cubicBezTo>
                    <a:pt x="1923" y="0"/>
                    <a:pt x="1263" y="70"/>
                    <a:pt x="633" y="220"/>
                  </a:cubicBezTo>
                  <a:cubicBezTo>
                    <a:pt x="484" y="243"/>
                    <a:pt x="346" y="289"/>
                    <a:pt x="208" y="358"/>
                  </a:cubicBezTo>
                  <a:cubicBezTo>
                    <a:pt x="104" y="427"/>
                    <a:pt x="1" y="565"/>
                    <a:pt x="70" y="680"/>
                  </a:cubicBezTo>
                  <a:cubicBezTo>
                    <a:pt x="100" y="725"/>
                    <a:pt x="153" y="742"/>
                    <a:pt x="214" y="742"/>
                  </a:cubicBezTo>
                  <a:cubicBezTo>
                    <a:pt x="295" y="742"/>
                    <a:pt x="389" y="713"/>
                    <a:pt x="461" y="680"/>
                  </a:cubicBezTo>
                  <a:cubicBezTo>
                    <a:pt x="1115" y="360"/>
                    <a:pt x="1838" y="217"/>
                    <a:pt x="2567" y="217"/>
                  </a:cubicBezTo>
                  <a:cubicBezTo>
                    <a:pt x="3093" y="217"/>
                    <a:pt x="3622" y="292"/>
                    <a:pt x="4129" y="427"/>
                  </a:cubicBezTo>
                  <a:cubicBezTo>
                    <a:pt x="4236" y="452"/>
                    <a:pt x="4361" y="500"/>
                    <a:pt x="4478" y="500"/>
                  </a:cubicBezTo>
                  <a:cubicBezTo>
                    <a:pt x="4524" y="500"/>
                    <a:pt x="4570" y="493"/>
                    <a:pt x="4612" y="473"/>
                  </a:cubicBezTo>
                  <a:cubicBezTo>
                    <a:pt x="4842" y="369"/>
                    <a:pt x="4623" y="255"/>
                    <a:pt x="4508" y="232"/>
                  </a:cubicBezTo>
                  <a:cubicBezTo>
                    <a:pt x="4267" y="174"/>
                    <a:pt x="4037" y="140"/>
                    <a:pt x="3807" y="105"/>
                  </a:cubicBezTo>
                  <a:cubicBezTo>
                    <a:pt x="3450" y="48"/>
                    <a:pt x="3083" y="13"/>
                    <a:pt x="2726" y="2"/>
                  </a:cubicBezTo>
                  <a:cubicBezTo>
                    <a:pt x="2676" y="1"/>
                    <a:pt x="2626" y="0"/>
                    <a:pt x="2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126"/>
            <p:cNvSpPr/>
            <p:nvPr/>
          </p:nvSpPr>
          <p:spPr>
            <a:xfrm>
              <a:off x="1037613" y="1087894"/>
              <a:ext cx="297881" cy="70190"/>
            </a:xfrm>
            <a:custGeom>
              <a:avLst/>
              <a:gdLst/>
              <a:ahLst/>
              <a:cxnLst/>
              <a:rect l="l" t="t" r="r" b="b"/>
              <a:pathLst>
                <a:path w="2784" h="656" extrusionOk="0">
                  <a:moveTo>
                    <a:pt x="1231" y="1"/>
                  </a:moveTo>
                  <a:cubicBezTo>
                    <a:pt x="969" y="1"/>
                    <a:pt x="708" y="9"/>
                    <a:pt x="449" y="27"/>
                  </a:cubicBezTo>
                  <a:cubicBezTo>
                    <a:pt x="435" y="26"/>
                    <a:pt x="421" y="25"/>
                    <a:pt x="408" y="25"/>
                  </a:cubicBezTo>
                  <a:cubicBezTo>
                    <a:pt x="286" y="25"/>
                    <a:pt x="174" y="70"/>
                    <a:pt x="81" y="153"/>
                  </a:cubicBezTo>
                  <a:cubicBezTo>
                    <a:pt x="24" y="245"/>
                    <a:pt x="1" y="360"/>
                    <a:pt x="24" y="464"/>
                  </a:cubicBezTo>
                  <a:cubicBezTo>
                    <a:pt x="12" y="510"/>
                    <a:pt x="24" y="556"/>
                    <a:pt x="47" y="602"/>
                  </a:cubicBezTo>
                  <a:cubicBezTo>
                    <a:pt x="83" y="638"/>
                    <a:pt x="128" y="656"/>
                    <a:pt x="173" y="656"/>
                  </a:cubicBezTo>
                  <a:cubicBezTo>
                    <a:pt x="200" y="656"/>
                    <a:pt x="228" y="649"/>
                    <a:pt x="254" y="636"/>
                  </a:cubicBezTo>
                  <a:cubicBezTo>
                    <a:pt x="323" y="602"/>
                    <a:pt x="380" y="556"/>
                    <a:pt x="438" y="510"/>
                  </a:cubicBezTo>
                  <a:cubicBezTo>
                    <a:pt x="725" y="291"/>
                    <a:pt x="1105" y="268"/>
                    <a:pt x="1461" y="257"/>
                  </a:cubicBezTo>
                  <a:cubicBezTo>
                    <a:pt x="1544" y="254"/>
                    <a:pt x="1626" y="252"/>
                    <a:pt x="1707" y="252"/>
                  </a:cubicBezTo>
                  <a:cubicBezTo>
                    <a:pt x="1976" y="252"/>
                    <a:pt x="2237" y="274"/>
                    <a:pt x="2484" y="372"/>
                  </a:cubicBezTo>
                  <a:cubicBezTo>
                    <a:pt x="2519" y="395"/>
                    <a:pt x="2553" y="406"/>
                    <a:pt x="2588" y="406"/>
                  </a:cubicBezTo>
                  <a:cubicBezTo>
                    <a:pt x="2783" y="395"/>
                    <a:pt x="2703" y="119"/>
                    <a:pt x="2576" y="50"/>
                  </a:cubicBezTo>
                  <a:cubicBezTo>
                    <a:pt x="2524" y="24"/>
                    <a:pt x="2434" y="16"/>
                    <a:pt x="2337" y="16"/>
                  </a:cubicBezTo>
                  <a:cubicBezTo>
                    <a:pt x="2221" y="16"/>
                    <a:pt x="2095" y="27"/>
                    <a:pt x="2013" y="27"/>
                  </a:cubicBezTo>
                  <a:cubicBezTo>
                    <a:pt x="1754" y="9"/>
                    <a:pt x="1493" y="1"/>
                    <a:pt x="12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126"/>
            <p:cNvSpPr/>
            <p:nvPr/>
          </p:nvSpPr>
          <p:spPr>
            <a:xfrm>
              <a:off x="976089" y="2992488"/>
              <a:ext cx="399957" cy="103574"/>
            </a:xfrm>
            <a:custGeom>
              <a:avLst/>
              <a:gdLst/>
              <a:ahLst/>
              <a:cxnLst/>
              <a:rect l="l" t="t" r="r" b="b"/>
              <a:pathLst>
                <a:path w="3738" h="968" extrusionOk="0">
                  <a:moveTo>
                    <a:pt x="131" y="1"/>
                  </a:moveTo>
                  <a:cubicBezTo>
                    <a:pt x="116" y="1"/>
                    <a:pt x="99" y="5"/>
                    <a:pt x="81" y="16"/>
                  </a:cubicBezTo>
                  <a:cubicBezTo>
                    <a:pt x="1" y="62"/>
                    <a:pt x="24" y="384"/>
                    <a:pt x="35" y="464"/>
                  </a:cubicBezTo>
                  <a:cubicBezTo>
                    <a:pt x="47" y="614"/>
                    <a:pt x="127" y="752"/>
                    <a:pt x="254" y="843"/>
                  </a:cubicBezTo>
                  <a:cubicBezTo>
                    <a:pt x="357" y="889"/>
                    <a:pt x="472" y="924"/>
                    <a:pt x="599" y="924"/>
                  </a:cubicBezTo>
                  <a:cubicBezTo>
                    <a:pt x="1262" y="949"/>
                    <a:pt x="1931" y="968"/>
                    <a:pt x="2601" y="968"/>
                  </a:cubicBezTo>
                  <a:cubicBezTo>
                    <a:pt x="2861" y="968"/>
                    <a:pt x="3121" y="965"/>
                    <a:pt x="3381" y="958"/>
                  </a:cubicBezTo>
                  <a:cubicBezTo>
                    <a:pt x="3462" y="958"/>
                    <a:pt x="3542" y="947"/>
                    <a:pt x="3623" y="912"/>
                  </a:cubicBezTo>
                  <a:cubicBezTo>
                    <a:pt x="3692" y="878"/>
                    <a:pt x="3738" y="786"/>
                    <a:pt x="3715" y="706"/>
                  </a:cubicBezTo>
                  <a:cubicBezTo>
                    <a:pt x="3680" y="614"/>
                    <a:pt x="3554" y="602"/>
                    <a:pt x="3450" y="602"/>
                  </a:cubicBezTo>
                  <a:lnTo>
                    <a:pt x="1036" y="545"/>
                  </a:lnTo>
                  <a:cubicBezTo>
                    <a:pt x="771" y="545"/>
                    <a:pt x="461" y="510"/>
                    <a:pt x="334" y="292"/>
                  </a:cubicBezTo>
                  <a:cubicBezTo>
                    <a:pt x="284" y="211"/>
                    <a:pt x="234"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520" name="Google Shape;5520;p126"/>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126">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126">
            <a:hlinkClick r:id="rId6"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126">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Shape 5527"/>
        <p:cNvGrpSpPr/>
        <p:nvPr/>
      </p:nvGrpSpPr>
      <p:grpSpPr>
        <a:xfrm>
          <a:off x="0" y="0"/>
          <a:ext cx="0" cy="0"/>
          <a:chOff x="0" y="0"/>
          <a:chExt cx="0" cy="0"/>
        </a:xfrm>
      </p:grpSpPr>
      <p:sp>
        <p:nvSpPr>
          <p:cNvPr id="5528" name="Google Shape;5528;p127"/>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THIS IS A GRAPH</a:t>
            </a:r>
            <a:endParaRPr/>
          </a:p>
        </p:txBody>
      </p:sp>
      <p:sp>
        <p:nvSpPr>
          <p:cNvPr id="5529" name="Google Shape;5529;p127"/>
          <p:cNvSpPr txBox="1"/>
          <p:nvPr/>
        </p:nvSpPr>
        <p:spPr>
          <a:xfrm>
            <a:off x="711725" y="4251200"/>
            <a:ext cx="7722300" cy="278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200">
                <a:solidFill>
                  <a:schemeClr val="dk1"/>
                </a:solidFill>
                <a:latin typeface="Roboto"/>
                <a:ea typeface="Roboto"/>
                <a:cs typeface="Roboto"/>
                <a:sym typeface="Roboto"/>
              </a:rPr>
              <a:t>Follow the link in the graph to modify its data and then paste the new one here. </a:t>
            </a:r>
            <a:r>
              <a:rPr lang="en" sz="1200" b="1">
                <a:solidFill>
                  <a:schemeClr val="dk1"/>
                </a:solidFill>
                <a:uFill>
                  <a:noFill/>
                </a:uFill>
                <a:latin typeface="Roboto"/>
                <a:ea typeface="Roboto"/>
                <a:cs typeface="Roboto"/>
                <a:sym typeface="Roboto"/>
                <a:hlinkClick r:id="rId3">
                  <a:extLst>
                    <a:ext uri="{A12FA001-AC4F-418D-AE19-62706E023703}">
                      <ahyp:hlinkClr xmlns:ahyp="http://schemas.microsoft.com/office/drawing/2018/hyperlinkcolor" val="tx"/>
                    </a:ext>
                  </a:extLst>
                </a:hlinkClick>
              </a:rPr>
              <a:t>For more info, click here</a:t>
            </a:r>
            <a:endParaRPr sz="1200" b="1">
              <a:solidFill>
                <a:schemeClr val="dk1"/>
              </a:solidFill>
              <a:latin typeface="Roboto"/>
              <a:ea typeface="Roboto"/>
              <a:cs typeface="Roboto"/>
              <a:sym typeface="Roboto"/>
            </a:endParaRPr>
          </a:p>
        </p:txBody>
      </p:sp>
      <p:pic>
        <p:nvPicPr>
          <p:cNvPr id="5530" name="Google Shape;5530;p127" title="Gráfico">
            <a:hlinkClick r:id="rId4"/>
          </p:cNvPr>
          <p:cNvPicPr preferRelativeResize="0"/>
          <p:nvPr/>
        </p:nvPicPr>
        <p:blipFill rotWithShape="1">
          <a:blip r:embed="rId5">
            <a:alphaModFix/>
          </a:blip>
          <a:srcRect l="14431" r="14016"/>
          <a:stretch/>
        </p:blipFill>
        <p:spPr>
          <a:xfrm>
            <a:off x="3533016" y="1513171"/>
            <a:ext cx="2091950" cy="2241205"/>
          </a:xfrm>
          <a:prstGeom prst="rect">
            <a:avLst/>
          </a:prstGeom>
          <a:noFill/>
          <a:ln>
            <a:noFill/>
          </a:ln>
        </p:spPr>
      </p:pic>
      <p:sp>
        <p:nvSpPr>
          <p:cNvPr id="5531" name="Google Shape;5531;p127"/>
          <p:cNvSpPr txBox="1"/>
          <p:nvPr/>
        </p:nvSpPr>
        <p:spPr>
          <a:xfrm>
            <a:off x="6598125" y="1285475"/>
            <a:ext cx="1835100" cy="527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800">
                <a:solidFill>
                  <a:schemeClr val="lt2"/>
                </a:solidFill>
                <a:latin typeface="Abril Fatface"/>
                <a:ea typeface="Abril Fatface"/>
                <a:cs typeface="Abril Fatface"/>
                <a:sym typeface="Abril Fatface"/>
              </a:rPr>
              <a:t>JUPITER</a:t>
            </a:r>
            <a:endParaRPr sz="2800">
              <a:solidFill>
                <a:schemeClr val="lt2"/>
              </a:solidFill>
              <a:latin typeface="Abril Fatface"/>
              <a:ea typeface="Abril Fatface"/>
              <a:cs typeface="Abril Fatface"/>
              <a:sym typeface="Abril Fatface"/>
            </a:endParaRPr>
          </a:p>
        </p:txBody>
      </p:sp>
      <p:sp>
        <p:nvSpPr>
          <p:cNvPr id="5532" name="Google Shape;5532;p127"/>
          <p:cNvSpPr txBox="1"/>
          <p:nvPr/>
        </p:nvSpPr>
        <p:spPr>
          <a:xfrm>
            <a:off x="6598125" y="1966863"/>
            <a:ext cx="18351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Roboto"/>
                <a:ea typeface="Roboto"/>
                <a:cs typeface="Roboto"/>
                <a:sym typeface="Roboto"/>
              </a:rPr>
              <a:t>Jupiter is the biggest planet</a:t>
            </a:r>
            <a:endParaRPr>
              <a:solidFill>
                <a:schemeClr val="dk1"/>
              </a:solidFill>
              <a:latin typeface="Roboto"/>
              <a:ea typeface="Roboto"/>
              <a:cs typeface="Roboto"/>
              <a:sym typeface="Roboto"/>
            </a:endParaRPr>
          </a:p>
        </p:txBody>
      </p:sp>
      <p:cxnSp>
        <p:nvCxnSpPr>
          <p:cNvPr id="5533" name="Google Shape;5533;p127"/>
          <p:cNvCxnSpPr/>
          <p:nvPr/>
        </p:nvCxnSpPr>
        <p:spPr>
          <a:xfrm>
            <a:off x="6696517" y="1872004"/>
            <a:ext cx="1326900" cy="0"/>
          </a:xfrm>
          <a:prstGeom prst="straightConnector1">
            <a:avLst/>
          </a:prstGeom>
          <a:noFill/>
          <a:ln w="19050" cap="flat" cmpd="sng">
            <a:solidFill>
              <a:schemeClr val="dk1"/>
            </a:solidFill>
            <a:prstDash val="solid"/>
            <a:round/>
            <a:headEnd type="none" w="med" len="med"/>
            <a:tailEnd type="none" w="med" len="med"/>
          </a:ln>
        </p:spPr>
      </p:cxnSp>
      <p:sp>
        <p:nvSpPr>
          <p:cNvPr id="5534" name="Google Shape;5534;p127"/>
          <p:cNvSpPr txBox="1"/>
          <p:nvPr/>
        </p:nvSpPr>
        <p:spPr>
          <a:xfrm>
            <a:off x="5701400" y="1667100"/>
            <a:ext cx="896700" cy="409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a:solidFill>
                  <a:schemeClr val="lt2"/>
                </a:solidFill>
                <a:latin typeface="Abril Fatface"/>
                <a:ea typeface="Abril Fatface"/>
                <a:cs typeface="Abril Fatface"/>
                <a:sym typeface="Abril Fatface"/>
              </a:rPr>
              <a:t>35%</a:t>
            </a:r>
            <a:endParaRPr sz="2800">
              <a:solidFill>
                <a:schemeClr val="lt2"/>
              </a:solidFill>
              <a:latin typeface="Abril Fatface"/>
              <a:ea typeface="Abril Fatface"/>
              <a:cs typeface="Abril Fatface"/>
              <a:sym typeface="Abril Fatface"/>
            </a:endParaRPr>
          </a:p>
        </p:txBody>
      </p:sp>
      <p:sp>
        <p:nvSpPr>
          <p:cNvPr id="5535" name="Google Shape;5535;p127"/>
          <p:cNvSpPr txBox="1"/>
          <p:nvPr/>
        </p:nvSpPr>
        <p:spPr>
          <a:xfrm>
            <a:off x="6598125" y="2738650"/>
            <a:ext cx="1835100" cy="5277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sz="2800">
                <a:solidFill>
                  <a:schemeClr val="lt2"/>
                </a:solidFill>
                <a:latin typeface="Abril Fatface"/>
                <a:ea typeface="Abril Fatface"/>
                <a:cs typeface="Abril Fatface"/>
                <a:sym typeface="Abril Fatface"/>
              </a:rPr>
              <a:t>VENUS</a:t>
            </a:r>
            <a:endParaRPr sz="2800">
              <a:solidFill>
                <a:schemeClr val="lt2"/>
              </a:solidFill>
              <a:latin typeface="Abril Fatface"/>
              <a:ea typeface="Abril Fatface"/>
              <a:cs typeface="Abril Fatface"/>
              <a:sym typeface="Abril Fatface"/>
            </a:endParaRPr>
          </a:p>
        </p:txBody>
      </p:sp>
      <p:sp>
        <p:nvSpPr>
          <p:cNvPr id="5536" name="Google Shape;5536;p127"/>
          <p:cNvSpPr txBox="1"/>
          <p:nvPr/>
        </p:nvSpPr>
        <p:spPr>
          <a:xfrm>
            <a:off x="6598125" y="3420038"/>
            <a:ext cx="1835100" cy="4848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dk1"/>
                </a:solidFill>
                <a:latin typeface="Roboto"/>
                <a:ea typeface="Roboto"/>
                <a:cs typeface="Roboto"/>
                <a:sym typeface="Roboto"/>
              </a:rPr>
              <a:t>Venus is the second planet from the Sun</a:t>
            </a:r>
            <a:endParaRPr>
              <a:solidFill>
                <a:schemeClr val="dk1"/>
              </a:solidFill>
              <a:latin typeface="Roboto"/>
              <a:ea typeface="Roboto"/>
              <a:cs typeface="Roboto"/>
              <a:sym typeface="Roboto"/>
            </a:endParaRPr>
          </a:p>
        </p:txBody>
      </p:sp>
      <p:cxnSp>
        <p:nvCxnSpPr>
          <p:cNvPr id="5537" name="Google Shape;5537;p127"/>
          <p:cNvCxnSpPr/>
          <p:nvPr/>
        </p:nvCxnSpPr>
        <p:spPr>
          <a:xfrm>
            <a:off x="6696517" y="3325179"/>
            <a:ext cx="1326900" cy="0"/>
          </a:xfrm>
          <a:prstGeom prst="straightConnector1">
            <a:avLst/>
          </a:prstGeom>
          <a:noFill/>
          <a:ln w="19050" cap="flat" cmpd="sng">
            <a:solidFill>
              <a:schemeClr val="dk1"/>
            </a:solidFill>
            <a:prstDash val="solid"/>
            <a:round/>
            <a:headEnd type="none" w="med" len="med"/>
            <a:tailEnd type="none" w="med" len="med"/>
          </a:ln>
        </p:spPr>
      </p:cxnSp>
      <p:sp>
        <p:nvSpPr>
          <p:cNvPr id="5538" name="Google Shape;5538;p127"/>
          <p:cNvSpPr txBox="1"/>
          <p:nvPr/>
        </p:nvSpPr>
        <p:spPr>
          <a:xfrm>
            <a:off x="5701400" y="3120275"/>
            <a:ext cx="896700" cy="409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a:solidFill>
                  <a:schemeClr val="lt2"/>
                </a:solidFill>
                <a:latin typeface="Abril Fatface"/>
                <a:ea typeface="Abril Fatface"/>
                <a:cs typeface="Abril Fatface"/>
                <a:sym typeface="Abril Fatface"/>
              </a:rPr>
              <a:t>30%</a:t>
            </a:r>
            <a:endParaRPr sz="2800">
              <a:solidFill>
                <a:schemeClr val="lt2"/>
              </a:solidFill>
              <a:latin typeface="Abril Fatface"/>
              <a:ea typeface="Abril Fatface"/>
              <a:cs typeface="Abril Fatface"/>
              <a:sym typeface="Abril Fatface"/>
            </a:endParaRPr>
          </a:p>
        </p:txBody>
      </p:sp>
      <p:sp>
        <p:nvSpPr>
          <p:cNvPr id="5539" name="Google Shape;5539;p127"/>
          <p:cNvSpPr txBox="1"/>
          <p:nvPr/>
        </p:nvSpPr>
        <p:spPr>
          <a:xfrm flipH="1">
            <a:off x="710725" y="1285475"/>
            <a:ext cx="1835100" cy="5277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800">
                <a:solidFill>
                  <a:schemeClr val="lt2"/>
                </a:solidFill>
                <a:latin typeface="Abril Fatface"/>
                <a:ea typeface="Abril Fatface"/>
                <a:cs typeface="Abril Fatface"/>
                <a:sym typeface="Abril Fatface"/>
              </a:rPr>
              <a:t>MARS</a:t>
            </a:r>
            <a:endParaRPr sz="2800">
              <a:solidFill>
                <a:schemeClr val="lt2"/>
              </a:solidFill>
              <a:latin typeface="Abril Fatface"/>
              <a:ea typeface="Abril Fatface"/>
              <a:cs typeface="Abril Fatface"/>
              <a:sym typeface="Abril Fatface"/>
            </a:endParaRPr>
          </a:p>
        </p:txBody>
      </p:sp>
      <p:sp>
        <p:nvSpPr>
          <p:cNvPr id="5540" name="Google Shape;5540;p127"/>
          <p:cNvSpPr txBox="1"/>
          <p:nvPr/>
        </p:nvSpPr>
        <p:spPr>
          <a:xfrm flipH="1">
            <a:off x="710725" y="1966863"/>
            <a:ext cx="1835100" cy="484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1"/>
                </a:solidFill>
                <a:latin typeface="Roboto"/>
                <a:ea typeface="Roboto"/>
                <a:cs typeface="Roboto"/>
                <a:sym typeface="Roboto"/>
              </a:rPr>
              <a:t>Despite being red, Mars is cold</a:t>
            </a:r>
            <a:endParaRPr>
              <a:solidFill>
                <a:schemeClr val="dk1"/>
              </a:solidFill>
              <a:latin typeface="Roboto"/>
              <a:ea typeface="Roboto"/>
              <a:cs typeface="Roboto"/>
              <a:sym typeface="Roboto"/>
            </a:endParaRPr>
          </a:p>
        </p:txBody>
      </p:sp>
      <p:cxnSp>
        <p:nvCxnSpPr>
          <p:cNvPr id="5541" name="Google Shape;5541;p127"/>
          <p:cNvCxnSpPr/>
          <p:nvPr/>
        </p:nvCxnSpPr>
        <p:spPr>
          <a:xfrm rot="10800000">
            <a:off x="1120533" y="1872004"/>
            <a:ext cx="1326900" cy="0"/>
          </a:xfrm>
          <a:prstGeom prst="straightConnector1">
            <a:avLst/>
          </a:prstGeom>
          <a:noFill/>
          <a:ln w="19050" cap="flat" cmpd="sng">
            <a:solidFill>
              <a:schemeClr val="dk1"/>
            </a:solidFill>
            <a:prstDash val="solid"/>
            <a:round/>
            <a:headEnd type="none" w="med" len="med"/>
            <a:tailEnd type="none" w="med" len="med"/>
          </a:ln>
        </p:spPr>
      </p:cxnSp>
      <p:sp>
        <p:nvSpPr>
          <p:cNvPr id="5542" name="Google Shape;5542;p127"/>
          <p:cNvSpPr txBox="1"/>
          <p:nvPr/>
        </p:nvSpPr>
        <p:spPr>
          <a:xfrm flipH="1">
            <a:off x="2545850" y="1667100"/>
            <a:ext cx="896700" cy="409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a:solidFill>
                  <a:schemeClr val="lt2"/>
                </a:solidFill>
                <a:latin typeface="Abril Fatface"/>
                <a:ea typeface="Abril Fatface"/>
                <a:cs typeface="Abril Fatface"/>
                <a:sym typeface="Abril Fatface"/>
              </a:rPr>
              <a:t>10%</a:t>
            </a:r>
            <a:endParaRPr sz="2800">
              <a:solidFill>
                <a:schemeClr val="lt2"/>
              </a:solidFill>
              <a:latin typeface="Abril Fatface"/>
              <a:ea typeface="Abril Fatface"/>
              <a:cs typeface="Abril Fatface"/>
              <a:sym typeface="Abril Fatface"/>
            </a:endParaRPr>
          </a:p>
        </p:txBody>
      </p:sp>
      <p:sp>
        <p:nvSpPr>
          <p:cNvPr id="5543" name="Google Shape;5543;p127"/>
          <p:cNvSpPr txBox="1"/>
          <p:nvPr/>
        </p:nvSpPr>
        <p:spPr>
          <a:xfrm flipH="1">
            <a:off x="710725" y="2738650"/>
            <a:ext cx="1835100" cy="5277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sz="2800">
                <a:solidFill>
                  <a:schemeClr val="lt2"/>
                </a:solidFill>
                <a:latin typeface="Abril Fatface"/>
                <a:ea typeface="Abril Fatface"/>
                <a:cs typeface="Abril Fatface"/>
                <a:sym typeface="Abril Fatface"/>
              </a:rPr>
              <a:t>SATURN</a:t>
            </a:r>
            <a:endParaRPr sz="2800">
              <a:solidFill>
                <a:schemeClr val="lt2"/>
              </a:solidFill>
              <a:latin typeface="Abril Fatface"/>
              <a:ea typeface="Abril Fatface"/>
              <a:cs typeface="Abril Fatface"/>
              <a:sym typeface="Abril Fatface"/>
            </a:endParaRPr>
          </a:p>
        </p:txBody>
      </p:sp>
      <p:sp>
        <p:nvSpPr>
          <p:cNvPr id="5544" name="Google Shape;5544;p127"/>
          <p:cNvSpPr txBox="1"/>
          <p:nvPr/>
        </p:nvSpPr>
        <p:spPr>
          <a:xfrm flipH="1">
            <a:off x="710725" y="3420038"/>
            <a:ext cx="1835100" cy="4848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
                <a:solidFill>
                  <a:schemeClr val="dk1"/>
                </a:solidFill>
                <a:latin typeface="Roboto"/>
                <a:ea typeface="Roboto"/>
                <a:cs typeface="Roboto"/>
                <a:sym typeface="Roboto"/>
              </a:rPr>
              <a:t>It’s composed of hydrogen and helium</a:t>
            </a:r>
            <a:endParaRPr>
              <a:solidFill>
                <a:schemeClr val="dk1"/>
              </a:solidFill>
              <a:latin typeface="Roboto"/>
              <a:ea typeface="Roboto"/>
              <a:cs typeface="Roboto"/>
              <a:sym typeface="Roboto"/>
            </a:endParaRPr>
          </a:p>
        </p:txBody>
      </p:sp>
      <p:cxnSp>
        <p:nvCxnSpPr>
          <p:cNvPr id="5545" name="Google Shape;5545;p127"/>
          <p:cNvCxnSpPr/>
          <p:nvPr/>
        </p:nvCxnSpPr>
        <p:spPr>
          <a:xfrm rot="10800000">
            <a:off x="1120533" y="3325179"/>
            <a:ext cx="1326900" cy="0"/>
          </a:xfrm>
          <a:prstGeom prst="straightConnector1">
            <a:avLst/>
          </a:prstGeom>
          <a:noFill/>
          <a:ln w="19050" cap="flat" cmpd="sng">
            <a:solidFill>
              <a:schemeClr val="dk1"/>
            </a:solidFill>
            <a:prstDash val="solid"/>
            <a:round/>
            <a:headEnd type="none" w="med" len="med"/>
            <a:tailEnd type="none" w="med" len="med"/>
          </a:ln>
        </p:spPr>
      </p:cxnSp>
      <p:sp>
        <p:nvSpPr>
          <p:cNvPr id="5546" name="Google Shape;5546;p127"/>
          <p:cNvSpPr txBox="1"/>
          <p:nvPr/>
        </p:nvSpPr>
        <p:spPr>
          <a:xfrm flipH="1">
            <a:off x="2545850" y="3116800"/>
            <a:ext cx="896700" cy="4098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2800">
                <a:solidFill>
                  <a:schemeClr val="lt2"/>
                </a:solidFill>
                <a:latin typeface="Abril Fatface"/>
                <a:ea typeface="Abril Fatface"/>
                <a:cs typeface="Abril Fatface"/>
                <a:sym typeface="Abril Fatface"/>
              </a:rPr>
              <a:t>25%</a:t>
            </a:r>
            <a:endParaRPr sz="2800">
              <a:solidFill>
                <a:schemeClr val="lt2"/>
              </a:solidFill>
              <a:latin typeface="Abril Fatface"/>
              <a:ea typeface="Abril Fatface"/>
              <a:cs typeface="Abril Fatface"/>
              <a:sym typeface="Abril Fatface"/>
            </a:endParaRPr>
          </a:p>
        </p:txBody>
      </p:sp>
      <p:cxnSp>
        <p:nvCxnSpPr>
          <p:cNvPr id="5547" name="Google Shape;5547;p127"/>
          <p:cNvCxnSpPr>
            <a:stCxn id="5542" idx="1"/>
          </p:cNvCxnSpPr>
          <p:nvPr/>
        </p:nvCxnSpPr>
        <p:spPr>
          <a:xfrm rot="10800000" flipH="1">
            <a:off x="3442550" y="1701600"/>
            <a:ext cx="686700" cy="170400"/>
          </a:xfrm>
          <a:prstGeom prst="bentConnector3">
            <a:avLst>
              <a:gd name="adj1" fmla="val 50000"/>
            </a:avLst>
          </a:prstGeom>
          <a:noFill/>
          <a:ln w="19050" cap="flat" cmpd="sng">
            <a:solidFill>
              <a:schemeClr val="dk1"/>
            </a:solidFill>
            <a:prstDash val="solid"/>
            <a:round/>
            <a:headEnd type="none" w="med" len="med"/>
            <a:tailEnd type="oval" w="med" len="med"/>
          </a:ln>
        </p:spPr>
      </p:cxnSp>
      <p:cxnSp>
        <p:nvCxnSpPr>
          <p:cNvPr id="5548" name="Google Shape;5548;p127"/>
          <p:cNvCxnSpPr>
            <a:stCxn id="5546" idx="1"/>
          </p:cNvCxnSpPr>
          <p:nvPr/>
        </p:nvCxnSpPr>
        <p:spPr>
          <a:xfrm rot="10800000" flipH="1">
            <a:off x="3442550" y="2511100"/>
            <a:ext cx="202200" cy="810600"/>
          </a:xfrm>
          <a:prstGeom prst="bentConnector2">
            <a:avLst/>
          </a:prstGeom>
          <a:noFill/>
          <a:ln w="19050" cap="flat" cmpd="sng">
            <a:solidFill>
              <a:schemeClr val="dk1"/>
            </a:solidFill>
            <a:prstDash val="solid"/>
            <a:round/>
            <a:headEnd type="none" w="med" len="med"/>
            <a:tailEnd type="oval" w="med" len="med"/>
          </a:ln>
        </p:spPr>
      </p:cxnSp>
      <p:cxnSp>
        <p:nvCxnSpPr>
          <p:cNvPr id="5549" name="Google Shape;5549;p127"/>
          <p:cNvCxnSpPr>
            <a:stCxn id="5534" idx="1"/>
          </p:cNvCxnSpPr>
          <p:nvPr/>
        </p:nvCxnSpPr>
        <p:spPr>
          <a:xfrm flipH="1">
            <a:off x="5161700" y="1872000"/>
            <a:ext cx="539700" cy="314100"/>
          </a:xfrm>
          <a:prstGeom prst="bentConnector3">
            <a:avLst>
              <a:gd name="adj1" fmla="val 50000"/>
            </a:avLst>
          </a:prstGeom>
          <a:noFill/>
          <a:ln w="19050" cap="flat" cmpd="sng">
            <a:solidFill>
              <a:schemeClr val="dk1"/>
            </a:solidFill>
            <a:prstDash val="solid"/>
            <a:round/>
            <a:headEnd type="none" w="med" len="med"/>
            <a:tailEnd type="oval" w="med" len="med"/>
          </a:ln>
        </p:spPr>
      </p:cxnSp>
      <p:cxnSp>
        <p:nvCxnSpPr>
          <p:cNvPr id="5550" name="Google Shape;5550;p127"/>
          <p:cNvCxnSpPr>
            <a:stCxn id="5538" idx="1"/>
          </p:cNvCxnSpPr>
          <p:nvPr/>
        </p:nvCxnSpPr>
        <p:spPr>
          <a:xfrm rot="10800000">
            <a:off x="4702700" y="3199475"/>
            <a:ext cx="998700" cy="125700"/>
          </a:xfrm>
          <a:prstGeom prst="bentConnector3">
            <a:avLst>
              <a:gd name="adj1" fmla="val 50000"/>
            </a:avLst>
          </a:prstGeom>
          <a:noFill/>
          <a:ln w="19050" cap="flat" cmpd="sng">
            <a:solidFill>
              <a:schemeClr val="dk1"/>
            </a:solidFill>
            <a:prstDash val="solid"/>
            <a:round/>
            <a:headEnd type="none" w="med" len="med"/>
            <a:tailEnd type="oval" w="med" len="med"/>
          </a:ln>
        </p:spPr>
      </p:cxnSp>
      <p:sp>
        <p:nvSpPr>
          <p:cNvPr id="5551" name="Google Shape;5551;p127"/>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127">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127">
            <a:hlinkClick r:id="rId6"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127">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531"/>
                                        </p:tgtEl>
                                        <p:attrNameLst>
                                          <p:attrName>style.visibility</p:attrName>
                                        </p:attrNameLst>
                                      </p:cBhvr>
                                      <p:to>
                                        <p:strVal val="visible"/>
                                      </p:to>
                                    </p:set>
                                    <p:animEffect transition="in" filter="fade">
                                      <p:cBhvr>
                                        <p:cTn id="7" dur="1000"/>
                                        <p:tgtEl>
                                          <p:spTgt spid="5531"/>
                                        </p:tgtEl>
                                      </p:cBhvr>
                                    </p:animEffect>
                                  </p:childTnLst>
                                </p:cTn>
                              </p:par>
                              <p:par>
                                <p:cTn id="8" presetID="10" presetClass="entr" presetSubtype="0" fill="hold" nodeType="withEffect">
                                  <p:stCondLst>
                                    <p:cond delay="0"/>
                                  </p:stCondLst>
                                  <p:childTnLst>
                                    <p:set>
                                      <p:cBhvr>
                                        <p:cTn id="9" dur="1" fill="hold">
                                          <p:stCondLst>
                                            <p:cond delay="0"/>
                                          </p:stCondLst>
                                        </p:cTn>
                                        <p:tgtEl>
                                          <p:spTgt spid="5532"/>
                                        </p:tgtEl>
                                        <p:attrNameLst>
                                          <p:attrName>style.visibility</p:attrName>
                                        </p:attrNameLst>
                                      </p:cBhvr>
                                      <p:to>
                                        <p:strVal val="visible"/>
                                      </p:to>
                                    </p:set>
                                    <p:animEffect transition="in" filter="fade">
                                      <p:cBhvr>
                                        <p:cTn id="10" dur="1000"/>
                                        <p:tgtEl>
                                          <p:spTgt spid="5532"/>
                                        </p:tgtEl>
                                      </p:cBhvr>
                                    </p:animEffect>
                                  </p:childTnLst>
                                </p:cTn>
                              </p:par>
                              <p:par>
                                <p:cTn id="11" presetID="10" presetClass="entr" presetSubtype="0" fill="hold" nodeType="withEffect">
                                  <p:stCondLst>
                                    <p:cond delay="0"/>
                                  </p:stCondLst>
                                  <p:childTnLst>
                                    <p:set>
                                      <p:cBhvr>
                                        <p:cTn id="12" dur="1" fill="hold">
                                          <p:stCondLst>
                                            <p:cond delay="0"/>
                                          </p:stCondLst>
                                        </p:cTn>
                                        <p:tgtEl>
                                          <p:spTgt spid="5533"/>
                                        </p:tgtEl>
                                        <p:attrNameLst>
                                          <p:attrName>style.visibility</p:attrName>
                                        </p:attrNameLst>
                                      </p:cBhvr>
                                      <p:to>
                                        <p:strVal val="visible"/>
                                      </p:to>
                                    </p:set>
                                    <p:animEffect transition="in" filter="fade">
                                      <p:cBhvr>
                                        <p:cTn id="13" dur="1000"/>
                                        <p:tgtEl>
                                          <p:spTgt spid="5533"/>
                                        </p:tgtEl>
                                      </p:cBhvr>
                                    </p:animEffect>
                                  </p:childTnLst>
                                </p:cTn>
                              </p:par>
                              <p:par>
                                <p:cTn id="14" presetID="10" presetClass="entr" presetSubtype="0" fill="hold" nodeType="withEffect">
                                  <p:stCondLst>
                                    <p:cond delay="0"/>
                                  </p:stCondLst>
                                  <p:childTnLst>
                                    <p:set>
                                      <p:cBhvr>
                                        <p:cTn id="15" dur="1" fill="hold">
                                          <p:stCondLst>
                                            <p:cond delay="0"/>
                                          </p:stCondLst>
                                        </p:cTn>
                                        <p:tgtEl>
                                          <p:spTgt spid="5534"/>
                                        </p:tgtEl>
                                        <p:attrNameLst>
                                          <p:attrName>style.visibility</p:attrName>
                                        </p:attrNameLst>
                                      </p:cBhvr>
                                      <p:to>
                                        <p:strVal val="visible"/>
                                      </p:to>
                                    </p:set>
                                    <p:animEffect transition="in" filter="fade">
                                      <p:cBhvr>
                                        <p:cTn id="16" dur="1000"/>
                                        <p:tgtEl>
                                          <p:spTgt spid="5534"/>
                                        </p:tgtEl>
                                      </p:cBhvr>
                                    </p:animEffect>
                                  </p:childTnLst>
                                </p:cTn>
                              </p:par>
                              <p:par>
                                <p:cTn id="17" presetID="10" presetClass="entr" presetSubtype="0" fill="hold" nodeType="withEffect">
                                  <p:stCondLst>
                                    <p:cond delay="0"/>
                                  </p:stCondLst>
                                  <p:childTnLst>
                                    <p:set>
                                      <p:cBhvr>
                                        <p:cTn id="18" dur="1" fill="hold">
                                          <p:stCondLst>
                                            <p:cond delay="0"/>
                                          </p:stCondLst>
                                        </p:cTn>
                                        <p:tgtEl>
                                          <p:spTgt spid="5535"/>
                                        </p:tgtEl>
                                        <p:attrNameLst>
                                          <p:attrName>style.visibility</p:attrName>
                                        </p:attrNameLst>
                                      </p:cBhvr>
                                      <p:to>
                                        <p:strVal val="visible"/>
                                      </p:to>
                                    </p:set>
                                    <p:animEffect transition="in" filter="fade">
                                      <p:cBhvr>
                                        <p:cTn id="19" dur="1000"/>
                                        <p:tgtEl>
                                          <p:spTgt spid="5535"/>
                                        </p:tgtEl>
                                      </p:cBhvr>
                                    </p:animEffect>
                                  </p:childTnLst>
                                </p:cTn>
                              </p:par>
                              <p:par>
                                <p:cTn id="20" presetID="10" presetClass="entr" presetSubtype="0" fill="hold" nodeType="withEffect">
                                  <p:stCondLst>
                                    <p:cond delay="0"/>
                                  </p:stCondLst>
                                  <p:childTnLst>
                                    <p:set>
                                      <p:cBhvr>
                                        <p:cTn id="21" dur="1" fill="hold">
                                          <p:stCondLst>
                                            <p:cond delay="0"/>
                                          </p:stCondLst>
                                        </p:cTn>
                                        <p:tgtEl>
                                          <p:spTgt spid="5536"/>
                                        </p:tgtEl>
                                        <p:attrNameLst>
                                          <p:attrName>style.visibility</p:attrName>
                                        </p:attrNameLst>
                                      </p:cBhvr>
                                      <p:to>
                                        <p:strVal val="visible"/>
                                      </p:to>
                                    </p:set>
                                    <p:animEffect transition="in" filter="fade">
                                      <p:cBhvr>
                                        <p:cTn id="22" dur="1000"/>
                                        <p:tgtEl>
                                          <p:spTgt spid="5536"/>
                                        </p:tgtEl>
                                      </p:cBhvr>
                                    </p:animEffect>
                                  </p:childTnLst>
                                </p:cTn>
                              </p:par>
                              <p:par>
                                <p:cTn id="23" presetID="10" presetClass="entr" presetSubtype="0" fill="hold" nodeType="withEffect">
                                  <p:stCondLst>
                                    <p:cond delay="0"/>
                                  </p:stCondLst>
                                  <p:childTnLst>
                                    <p:set>
                                      <p:cBhvr>
                                        <p:cTn id="24" dur="1" fill="hold">
                                          <p:stCondLst>
                                            <p:cond delay="0"/>
                                          </p:stCondLst>
                                        </p:cTn>
                                        <p:tgtEl>
                                          <p:spTgt spid="5537"/>
                                        </p:tgtEl>
                                        <p:attrNameLst>
                                          <p:attrName>style.visibility</p:attrName>
                                        </p:attrNameLst>
                                      </p:cBhvr>
                                      <p:to>
                                        <p:strVal val="visible"/>
                                      </p:to>
                                    </p:set>
                                    <p:animEffect transition="in" filter="fade">
                                      <p:cBhvr>
                                        <p:cTn id="25" dur="1000"/>
                                        <p:tgtEl>
                                          <p:spTgt spid="5537"/>
                                        </p:tgtEl>
                                      </p:cBhvr>
                                    </p:animEffect>
                                  </p:childTnLst>
                                </p:cTn>
                              </p:par>
                              <p:par>
                                <p:cTn id="26" presetID="10" presetClass="entr" presetSubtype="0" fill="hold" nodeType="withEffect">
                                  <p:stCondLst>
                                    <p:cond delay="0"/>
                                  </p:stCondLst>
                                  <p:childTnLst>
                                    <p:set>
                                      <p:cBhvr>
                                        <p:cTn id="27" dur="1" fill="hold">
                                          <p:stCondLst>
                                            <p:cond delay="0"/>
                                          </p:stCondLst>
                                        </p:cTn>
                                        <p:tgtEl>
                                          <p:spTgt spid="5538"/>
                                        </p:tgtEl>
                                        <p:attrNameLst>
                                          <p:attrName>style.visibility</p:attrName>
                                        </p:attrNameLst>
                                      </p:cBhvr>
                                      <p:to>
                                        <p:strVal val="visible"/>
                                      </p:to>
                                    </p:set>
                                    <p:animEffect transition="in" filter="fade">
                                      <p:cBhvr>
                                        <p:cTn id="28" dur="1000"/>
                                        <p:tgtEl>
                                          <p:spTgt spid="5538"/>
                                        </p:tgtEl>
                                      </p:cBhvr>
                                    </p:animEffect>
                                  </p:childTnLst>
                                </p:cTn>
                              </p:par>
                              <p:par>
                                <p:cTn id="29" presetID="10" presetClass="entr" presetSubtype="0" fill="hold" nodeType="withEffect">
                                  <p:stCondLst>
                                    <p:cond delay="0"/>
                                  </p:stCondLst>
                                  <p:childTnLst>
                                    <p:set>
                                      <p:cBhvr>
                                        <p:cTn id="30" dur="1" fill="hold">
                                          <p:stCondLst>
                                            <p:cond delay="0"/>
                                          </p:stCondLst>
                                        </p:cTn>
                                        <p:tgtEl>
                                          <p:spTgt spid="5539"/>
                                        </p:tgtEl>
                                        <p:attrNameLst>
                                          <p:attrName>style.visibility</p:attrName>
                                        </p:attrNameLst>
                                      </p:cBhvr>
                                      <p:to>
                                        <p:strVal val="visible"/>
                                      </p:to>
                                    </p:set>
                                    <p:animEffect transition="in" filter="fade">
                                      <p:cBhvr>
                                        <p:cTn id="31" dur="1000"/>
                                        <p:tgtEl>
                                          <p:spTgt spid="5539"/>
                                        </p:tgtEl>
                                      </p:cBhvr>
                                    </p:animEffect>
                                  </p:childTnLst>
                                </p:cTn>
                              </p:par>
                              <p:par>
                                <p:cTn id="32" presetID="10" presetClass="entr" presetSubtype="0" fill="hold" nodeType="withEffect">
                                  <p:stCondLst>
                                    <p:cond delay="0"/>
                                  </p:stCondLst>
                                  <p:childTnLst>
                                    <p:set>
                                      <p:cBhvr>
                                        <p:cTn id="33" dur="1" fill="hold">
                                          <p:stCondLst>
                                            <p:cond delay="0"/>
                                          </p:stCondLst>
                                        </p:cTn>
                                        <p:tgtEl>
                                          <p:spTgt spid="5540"/>
                                        </p:tgtEl>
                                        <p:attrNameLst>
                                          <p:attrName>style.visibility</p:attrName>
                                        </p:attrNameLst>
                                      </p:cBhvr>
                                      <p:to>
                                        <p:strVal val="visible"/>
                                      </p:to>
                                    </p:set>
                                    <p:animEffect transition="in" filter="fade">
                                      <p:cBhvr>
                                        <p:cTn id="34" dur="1000"/>
                                        <p:tgtEl>
                                          <p:spTgt spid="5540"/>
                                        </p:tgtEl>
                                      </p:cBhvr>
                                    </p:animEffect>
                                  </p:childTnLst>
                                </p:cTn>
                              </p:par>
                              <p:par>
                                <p:cTn id="35" presetID="10" presetClass="entr" presetSubtype="0" fill="hold" nodeType="withEffect">
                                  <p:stCondLst>
                                    <p:cond delay="0"/>
                                  </p:stCondLst>
                                  <p:childTnLst>
                                    <p:set>
                                      <p:cBhvr>
                                        <p:cTn id="36" dur="1" fill="hold">
                                          <p:stCondLst>
                                            <p:cond delay="0"/>
                                          </p:stCondLst>
                                        </p:cTn>
                                        <p:tgtEl>
                                          <p:spTgt spid="5541"/>
                                        </p:tgtEl>
                                        <p:attrNameLst>
                                          <p:attrName>style.visibility</p:attrName>
                                        </p:attrNameLst>
                                      </p:cBhvr>
                                      <p:to>
                                        <p:strVal val="visible"/>
                                      </p:to>
                                    </p:set>
                                    <p:animEffect transition="in" filter="fade">
                                      <p:cBhvr>
                                        <p:cTn id="37" dur="1000"/>
                                        <p:tgtEl>
                                          <p:spTgt spid="5541"/>
                                        </p:tgtEl>
                                      </p:cBhvr>
                                    </p:animEffect>
                                  </p:childTnLst>
                                </p:cTn>
                              </p:par>
                              <p:par>
                                <p:cTn id="38" presetID="10" presetClass="entr" presetSubtype="0" fill="hold" nodeType="withEffect">
                                  <p:stCondLst>
                                    <p:cond delay="0"/>
                                  </p:stCondLst>
                                  <p:childTnLst>
                                    <p:set>
                                      <p:cBhvr>
                                        <p:cTn id="39" dur="1" fill="hold">
                                          <p:stCondLst>
                                            <p:cond delay="0"/>
                                          </p:stCondLst>
                                        </p:cTn>
                                        <p:tgtEl>
                                          <p:spTgt spid="5542"/>
                                        </p:tgtEl>
                                        <p:attrNameLst>
                                          <p:attrName>style.visibility</p:attrName>
                                        </p:attrNameLst>
                                      </p:cBhvr>
                                      <p:to>
                                        <p:strVal val="visible"/>
                                      </p:to>
                                    </p:set>
                                    <p:animEffect transition="in" filter="fade">
                                      <p:cBhvr>
                                        <p:cTn id="40" dur="1000"/>
                                        <p:tgtEl>
                                          <p:spTgt spid="5542"/>
                                        </p:tgtEl>
                                      </p:cBhvr>
                                    </p:animEffect>
                                  </p:childTnLst>
                                </p:cTn>
                              </p:par>
                              <p:par>
                                <p:cTn id="41" presetID="10" presetClass="entr" presetSubtype="0" fill="hold" nodeType="withEffect">
                                  <p:stCondLst>
                                    <p:cond delay="0"/>
                                  </p:stCondLst>
                                  <p:childTnLst>
                                    <p:set>
                                      <p:cBhvr>
                                        <p:cTn id="42" dur="1" fill="hold">
                                          <p:stCondLst>
                                            <p:cond delay="0"/>
                                          </p:stCondLst>
                                        </p:cTn>
                                        <p:tgtEl>
                                          <p:spTgt spid="5543"/>
                                        </p:tgtEl>
                                        <p:attrNameLst>
                                          <p:attrName>style.visibility</p:attrName>
                                        </p:attrNameLst>
                                      </p:cBhvr>
                                      <p:to>
                                        <p:strVal val="visible"/>
                                      </p:to>
                                    </p:set>
                                    <p:animEffect transition="in" filter="fade">
                                      <p:cBhvr>
                                        <p:cTn id="43" dur="1000"/>
                                        <p:tgtEl>
                                          <p:spTgt spid="5543"/>
                                        </p:tgtEl>
                                      </p:cBhvr>
                                    </p:animEffect>
                                  </p:childTnLst>
                                </p:cTn>
                              </p:par>
                              <p:par>
                                <p:cTn id="44" presetID="10" presetClass="entr" presetSubtype="0" fill="hold" nodeType="withEffect">
                                  <p:stCondLst>
                                    <p:cond delay="0"/>
                                  </p:stCondLst>
                                  <p:childTnLst>
                                    <p:set>
                                      <p:cBhvr>
                                        <p:cTn id="45" dur="1" fill="hold">
                                          <p:stCondLst>
                                            <p:cond delay="0"/>
                                          </p:stCondLst>
                                        </p:cTn>
                                        <p:tgtEl>
                                          <p:spTgt spid="5544"/>
                                        </p:tgtEl>
                                        <p:attrNameLst>
                                          <p:attrName>style.visibility</p:attrName>
                                        </p:attrNameLst>
                                      </p:cBhvr>
                                      <p:to>
                                        <p:strVal val="visible"/>
                                      </p:to>
                                    </p:set>
                                    <p:animEffect transition="in" filter="fade">
                                      <p:cBhvr>
                                        <p:cTn id="46" dur="1000"/>
                                        <p:tgtEl>
                                          <p:spTgt spid="5544"/>
                                        </p:tgtEl>
                                      </p:cBhvr>
                                    </p:animEffect>
                                  </p:childTnLst>
                                </p:cTn>
                              </p:par>
                              <p:par>
                                <p:cTn id="47" presetID="10" presetClass="entr" presetSubtype="0" fill="hold" nodeType="withEffect">
                                  <p:stCondLst>
                                    <p:cond delay="0"/>
                                  </p:stCondLst>
                                  <p:childTnLst>
                                    <p:set>
                                      <p:cBhvr>
                                        <p:cTn id="48" dur="1" fill="hold">
                                          <p:stCondLst>
                                            <p:cond delay="0"/>
                                          </p:stCondLst>
                                        </p:cTn>
                                        <p:tgtEl>
                                          <p:spTgt spid="5545"/>
                                        </p:tgtEl>
                                        <p:attrNameLst>
                                          <p:attrName>style.visibility</p:attrName>
                                        </p:attrNameLst>
                                      </p:cBhvr>
                                      <p:to>
                                        <p:strVal val="visible"/>
                                      </p:to>
                                    </p:set>
                                    <p:animEffect transition="in" filter="fade">
                                      <p:cBhvr>
                                        <p:cTn id="49" dur="1000"/>
                                        <p:tgtEl>
                                          <p:spTgt spid="5545"/>
                                        </p:tgtEl>
                                      </p:cBhvr>
                                    </p:animEffect>
                                  </p:childTnLst>
                                </p:cTn>
                              </p:par>
                              <p:par>
                                <p:cTn id="50" presetID="10" presetClass="entr" presetSubtype="0" fill="hold" nodeType="withEffect">
                                  <p:stCondLst>
                                    <p:cond delay="0"/>
                                  </p:stCondLst>
                                  <p:childTnLst>
                                    <p:set>
                                      <p:cBhvr>
                                        <p:cTn id="51" dur="1" fill="hold">
                                          <p:stCondLst>
                                            <p:cond delay="0"/>
                                          </p:stCondLst>
                                        </p:cTn>
                                        <p:tgtEl>
                                          <p:spTgt spid="5546"/>
                                        </p:tgtEl>
                                        <p:attrNameLst>
                                          <p:attrName>style.visibility</p:attrName>
                                        </p:attrNameLst>
                                      </p:cBhvr>
                                      <p:to>
                                        <p:strVal val="visible"/>
                                      </p:to>
                                    </p:set>
                                    <p:animEffect transition="in" filter="fade">
                                      <p:cBhvr>
                                        <p:cTn id="52" dur="1000"/>
                                        <p:tgtEl>
                                          <p:spTgt spid="5546"/>
                                        </p:tgtEl>
                                      </p:cBhvr>
                                    </p:animEffect>
                                  </p:childTnLst>
                                </p:cTn>
                              </p:par>
                              <p:par>
                                <p:cTn id="53" presetID="10" presetClass="entr" presetSubtype="0" fill="hold" nodeType="withEffect">
                                  <p:stCondLst>
                                    <p:cond delay="0"/>
                                  </p:stCondLst>
                                  <p:childTnLst>
                                    <p:set>
                                      <p:cBhvr>
                                        <p:cTn id="54" dur="1" fill="hold">
                                          <p:stCondLst>
                                            <p:cond delay="0"/>
                                          </p:stCondLst>
                                        </p:cTn>
                                        <p:tgtEl>
                                          <p:spTgt spid="5547"/>
                                        </p:tgtEl>
                                        <p:attrNameLst>
                                          <p:attrName>style.visibility</p:attrName>
                                        </p:attrNameLst>
                                      </p:cBhvr>
                                      <p:to>
                                        <p:strVal val="visible"/>
                                      </p:to>
                                    </p:set>
                                    <p:animEffect transition="in" filter="fade">
                                      <p:cBhvr>
                                        <p:cTn id="55" dur="1000"/>
                                        <p:tgtEl>
                                          <p:spTgt spid="5547"/>
                                        </p:tgtEl>
                                      </p:cBhvr>
                                    </p:animEffect>
                                  </p:childTnLst>
                                </p:cTn>
                              </p:par>
                              <p:par>
                                <p:cTn id="56" presetID="10" presetClass="entr" presetSubtype="0" fill="hold" nodeType="withEffect">
                                  <p:stCondLst>
                                    <p:cond delay="0"/>
                                  </p:stCondLst>
                                  <p:childTnLst>
                                    <p:set>
                                      <p:cBhvr>
                                        <p:cTn id="57" dur="1" fill="hold">
                                          <p:stCondLst>
                                            <p:cond delay="0"/>
                                          </p:stCondLst>
                                        </p:cTn>
                                        <p:tgtEl>
                                          <p:spTgt spid="5549"/>
                                        </p:tgtEl>
                                        <p:attrNameLst>
                                          <p:attrName>style.visibility</p:attrName>
                                        </p:attrNameLst>
                                      </p:cBhvr>
                                      <p:to>
                                        <p:strVal val="visible"/>
                                      </p:to>
                                    </p:set>
                                    <p:animEffect transition="in" filter="fade">
                                      <p:cBhvr>
                                        <p:cTn id="58" dur="1000"/>
                                        <p:tgtEl>
                                          <p:spTgt spid="5549"/>
                                        </p:tgtEl>
                                      </p:cBhvr>
                                    </p:animEffect>
                                  </p:childTnLst>
                                </p:cTn>
                              </p:par>
                              <p:par>
                                <p:cTn id="59" presetID="10" presetClass="entr" presetSubtype="0" fill="hold" nodeType="withEffect">
                                  <p:stCondLst>
                                    <p:cond delay="0"/>
                                  </p:stCondLst>
                                  <p:childTnLst>
                                    <p:set>
                                      <p:cBhvr>
                                        <p:cTn id="60" dur="1" fill="hold">
                                          <p:stCondLst>
                                            <p:cond delay="0"/>
                                          </p:stCondLst>
                                        </p:cTn>
                                        <p:tgtEl>
                                          <p:spTgt spid="5550"/>
                                        </p:tgtEl>
                                        <p:attrNameLst>
                                          <p:attrName>style.visibility</p:attrName>
                                        </p:attrNameLst>
                                      </p:cBhvr>
                                      <p:to>
                                        <p:strVal val="visible"/>
                                      </p:to>
                                    </p:set>
                                    <p:animEffect transition="in" filter="fade">
                                      <p:cBhvr>
                                        <p:cTn id="61" dur="1000"/>
                                        <p:tgtEl>
                                          <p:spTgt spid="5550"/>
                                        </p:tgtEl>
                                      </p:cBhvr>
                                    </p:animEffect>
                                  </p:childTnLst>
                                </p:cTn>
                              </p:par>
                              <p:par>
                                <p:cTn id="62" presetID="10" presetClass="entr" presetSubtype="0" fill="hold" nodeType="withEffect">
                                  <p:stCondLst>
                                    <p:cond delay="0"/>
                                  </p:stCondLst>
                                  <p:childTnLst>
                                    <p:set>
                                      <p:cBhvr>
                                        <p:cTn id="63" dur="1" fill="hold">
                                          <p:stCondLst>
                                            <p:cond delay="0"/>
                                          </p:stCondLst>
                                        </p:cTn>
                                        <p:tgtEl>
                                          <p:spTgt spid="5548"/>
                                        </p:tgtEl>
                                        <p:attrNameLst>
                                          <p:attrName>style.visibility</p:attrName>
                                        </p:attrNameLst>
                                      </p:cBhvr>
                                      <p:to>
                                        <p:strVal val="visible"/>
                                      </p:to>
                                    </p:set>
                                    <p:animEffect transition="in" filter="fade">
                                      <p:cBhvr>
                                        <p:cTn id="64" dur="1000"/>
                                        <p:tgtEl>
                                          <p:spTgt spid="55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Shape 5558"/>
        <p:cNvGrpSpPr/>
        <p:nvPr/>
      </p:nvGrpSpPr>
      <p:grpSpPr>
        <a:xfrm>
          <a:off x="0" y="0"/>
          <a:ext cx="0" cy="0"/>
          <a:chOff x="0" y="0"/>
          <a:chExt cx="0" cy="0"/>
        </a:xfrm>
      </p:grpSpPr>
      <p:sp>
        <p:nvSpPr>
          <p:cNvPr id="19" name="Google Shape;5663;p130">
            <a:extLst>
              <a:ext uri="{FF2B5EF4-FFF2-40B4-BE49-F238E27FC236}">
                <a16:creationId xmlns:a16="http://schemas.microsoft.com/office/drawing/2014/main" id="{FB462F6A-27F9-AFA1-99D8-5D5195188FF4}"/>
              </a:ext>
            </a:extLst>
          </p:cNvPr>
          <p:cNvSpPr txBox="1">
            <a:spLocks noGrp="1"/>
          </p:cNvSpPr>
          <p:nvPr>
            <p:ph type="title"/>
          </p:nvPr>
        </p:nvSpPr>
        <p:spPr>
          <a:xfrm>
            <a:off x="614295" y="758236"/>
            <a:ext cx="3374367" cy="834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sz="5400" dirty="0"/>
              <a:t>THANKS!</a:t>
            </a:r>
            <a:endParaRPr sz="5400" dirty="0"/>
          </a:p>
        </p:txBody>
      </p:sp>
      <p:sp>
        <p:nvSpPr>
          <p:cNvPr id="20" name="Google Shape;5664;p130">
            <a:extLst>
              <a:ext uri="{FF2B5EF4-FFF2-40B4-BE49-F238E27FC236}">
                <a16:creationId xmlns:a16="http://schemas.microsoft.com/office/drawing/2014/main" id="{A194EE71-8D1F-FC52-D593-5B983F9E5AF8}"/>
              </a:ext>
            </a:extLst>
          </p:cNvPr>
          <p:cNvSpPr txBox="1">
            <a:spLocks noGrp="1"/>
          </p:cNvSpPr>
          <p:nvPr>
            <p:ph type="subTitle" idx="1"/>
          </p:nvPr>
        </p:nvSpPr>
        <p:spPr>
          <a:xfrm>
            <a:off x="690993" y="1596023"/>
            <a:ext cx="2777700" cy="380389"/>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accent2"/>
              </a:buClr>
              <a:buSzPts val="1100"/>
              <a:buFont typeface="Arial"/>
              <a:buNone/>
            </a:pPr>
            <a:r>
              <a:rPr lang="en" b="1" dirty="0"/>
              <a:t>Do you have any questions?</a:t>
            </a:r>
            <a:endParaRPr b="1" dirty="0"/>
          </a:p>
        </p:txBody>
      </p:sp>
      <p:grpSp>
        <p:nvGrpSpPr>
          <p:cNvPr id="33" name="Google Shape;5677;p130">
            <a:extLst>
              <a:ext uri="{FF2B5EF4-FFF2-40B4-BE49-F238E27FC236}">
                <a16:creationId xmlns:a16="http://schemas.microsoft.com/office/drawing/2014/main" id="{DEEBDF00-C1E3-A71A-A56B-913119FEDFAC}"/>
              </a:ext>
            </a:extLst>
          </p:cNvPr>
          <p:cNvGrpSpPr/>
          <p:nvPr/>
        </p:nvGrpSpPr>
        <p:grpSpPr>
          <a:xfrm>
            <a:off x="4339328" y="1134816"/>
            <a:ext cx="4184989" cy="3453237"/>
            <a:chOff x="4413750" y="1152799"/>
            <a:chExt cx="4110183" cy="3391512"/>
          </a:xfrm>
        </p:grpSpPr>
        <p:sp>
          <p:nvSpPr>
            <p:cNvPr id="34" name="Google Shape;5678;p130">
              <a:extLst>
                <a:ext uri="{FF2B5EF4-FFF2-40B4-BE49-F238E27FC236}">
                  <a16:creationId xmlns:a16="http://schemas.microsoft.com/office/drawing/2014/main" id="{DB96F16F-1387-835C-A9B0-2F74ACF83440}"/>
                </a:ext>
              </a:extLst>
            </p:cNvPr>
            <p:cNvSpPr/>
            <p:nvPr/>
          </p:nvSpPr>
          <p:spPr>
            <a:xfrm>
              <a:off x="4413750" y="1167916"/>
              <a:ext cx="3901668" cy="3332495"/>
            </a:xfrm>
            <a:custGeom>
              <a:avLst/>
              <a:gdLst/>
              <a:ahLst/>
              <a:cxnLst/>
              <a:rect l="l" t="t" r="r" b="b"/>
              <a:pathLst>
                <a:path w="48780" h="41664" extrusionOk="0">
                  <a:moveTo>
                    <a:pt x="34058" y="26051"/>
                  </a:moveTo>
                  <a:cubicBezTo>
                    <a:pt x="34340" y="26277"/>
                    <a:pt x="34621" y="26502"/>
                    <a:pt x="34885" y="26728"/>
                  </a:cubicBezTo>
                  <a:cubicBezTo>
                    <a:pt x="34528" y="26615"/>
                    <a:pt x="34208" y="26502"/>
                    <a:pt x="33982" y="26427"/>
                  </a:cubicBezTo>
                  <a:cubicBezTo>
                    <a:pt x="34020" y="26314"/>
                    <a:pt x="34058" y="26183"/>
                    <a:pt x="34058" y="26051"/>
                  </a:cubicBezTo>
                  <a:close/>
                  <a:moveTo>
                    <a:pt x="8985" y="1"/>
                  </a:moveTo>
                  <a:cubicBezTo>
                    <a:pt x="8364" y="170"/>
                    <a:pt x="7801" y="527"/>
                    <a:pt x="7406" y="1035"/>
                  </a:cubicBezTo>
                  <a:cubicBezTo>
                    <a:pt x="7237" y="1035"/>
                    <a:pt x="7049" y="1035"/>
                    <a:pt x="6861" y="1072"/>
                  </a:cubicBezTo>
                  <a:cubicBezTo>
                    <a:pt x="6147" y="1580"/>
                    <a:pt x="5376" y="1956"/>
                    <a:pt x="4643" y="2425"/>
                  </a:cubicBezTo>
                  <a:cubicBezTo>
                    <a:pt x="4549" y="2482"/>
                    <a:pt x="4474" y="2519"/>
                    <a:pt x="4380" y="2538"/>
                  </a:cubicBezTo>
                  <a:cubicBezTo>
                    <a:pt x="4323" y="2764"/>
                    <a:pt x="4323" y="2989"/>
                    <a:pt x="4342" y="3215"/>
                  </a:cubicBezTo>
                  <a:cubicBezTo>
                    <a:pt x="4399" y="3628"/>
                    <a:pt x="4624" y="4004"/>
                    <a:pt x="4962" y="4249"/>
                  </a:cubicBezTo>
                  <a:cubicBezTo>
                    <a:pt x="5038" y="4230"/>
                    <a:pt x="5117" y="4220"/>
                    <a:pt x="5200" y="4220"/>
                  </a:cubicBezTo>
                  <a:cubicBezTo>
                    <a:pt x="5282" y="4220"/>
                    <a:pt x="5367" y="4230"/>
                    <a:pt x="5451" y="4249"/>
                  </a:cubicBezTo>
                  <a:cubicBezTo>
                    <a:pt x="6053" y="4361"/>
                    <a:pt x="6579" y="4643"/>
                    <a:pt x="7011" y="5076"/>
                  </a:cubicBezTo>
                  <a:cubicBezTo>
                    <a:pt x="7594" y="5207"/>
                    <a:pt x="8176" y="5301"/>
                    <a:pt x="8609" y="5414"/>
                  </a:cubicBezTo>
                  <a:cubicBezTo>
                    <a:pt x="8477" y="5790"/>
                    <a:pt x="8327" y="6166"/>
                    <a:pt x="8158" y="6542"/>
                  </a:cubicBezTo>
                  <a:cubicBezTo>
                    <a:pt x="7631" y="7688"/>
                    <a:pt x="7913" y="8891"/>
                    <a:pt x="9285" y="9173"/>
                  </a:cubicBezTo>
                  <a:cubicBezTo>
                    <a:pt x="9335" y="9179"/>
                    <a:pt x="9436" y="9179"/>
                    <a:pt x="9550" y="9179"/>
                  </a:cubicBezTo>
                  <a:lnTo>
                    <a:pt x="9550" y="9179"/>
                  </a:lnTo>
                  <a:cubicBezTo>
                    <a:pt x="9778" y="9179"/>
                    <a:pt x="10062" y="9179"/>
                    <a:pt x="10112" y="9229"/>
                  </a:cubicBezTo>
                  <a:cubicBezTo>
                    <a:pt x="10056" y="9323"/>
                    <a:pt x="10018" y="9436"/>
                    <a:pt x="10000" y="9530"/>
                  </a:cubicBezTo>
                  <a:cubicBezTo>
                    <a:pt x="9849" y="9549"/>
                    <a:pt x="9718" y="9549"/>
                    <a:pt x="9586" y="9549"/>
                  </a:cubicBezTo>
                  <a:cubicBezTo>
                    <a:pt x="9413" y="9560"/>
                    <a:pt x="9241" y="9565"/>
                    <a:pt x="9068" y="9565"/>
                  </a:cubicBezTo>
                  <a:cubicBezTo>
                    <a:pt x="8321" y="9565"/>
                    <a:pt x="7579" y="9466"/>
                    <a:pt x="6861" y="9267"/>
                  </a:cubicBezTo>
                  <a:cubicBezTo>
                    <a:pt x="5620" y="8910"/>
                    <a:pt x="4662" y="8064"/>
                    <a:pt x="3816" y="7124"/>
                  </a:cubicBezTo>
                  <a:cubicBezTo>
                    <a:pt x="3684" y="6974"/>
                    <a:pt x="3553" y="6805"/>
                    <a:pt x="3421" y="6654"/>
                  </a:cubicBezTo>
                  <a:cubicBezTo>
                    <a:pt x="4115" y="5961"/>
                    <a:pt x="3369" y="4659"/>
                    <a:pt x="2325" y="4659"/>
                  </a:cubicBezTo>
                  <a:cubicBezTo>
                    <a:pt x="2152" y="4659"/>
                    <a:pt x="1970" y="4695"/>
                    <a:pt x="1786" y="4775"/>
                  </a:cubicBezTo>
                  <a:cubicBezTo>
                    <a:pt x="1654" y="4831"/>
                    <a:pt x="1504" y="4906"/>
                    <a:pt x="1391" y="5000"/>
                  </a:cubicBezTo>
                  <a:cubicBezTo>
                    <a:pt x="715" y="5170"/>
                    <a:pt x="264" y="5846"/>
                    <a:pt x="395" y="6542"/>
                  </a:cubicBezTo>
                  <a:cubicBezTo>
                    <a:pt x="433" y="6861"/>
                    <a:pt x="564" y="7162"/>
                    <a:pt x="790" y="7406"/>
                  </a:cubicBezTo>
                  <a:cubicBezTo>
                    <a:pt x="132" y="7839"/>
                    <a:pt x="0" y="8741"/>
                    <a:pt x="470" y="9361"/>
                  </a:cubicBezTo>
                  <a:cubicBezTo>
                    <a:pt x="1993" y="11222"/>
                    <a:pt x="3947" y="12669"/>
                    <a:pt x="6165" y="13552"/>
                  </a:cubicBezTo>
                  <a:cubicBezTo>
                    <a:pt x="7143" y="13909"/>
                    <a:pt x="8139" y="14191"/>
                    <a:pt x="9154" y="14379"/>
                  </a:cubicBezTo>
                  <a:cubicBezTo>
                    <a:pt x="10375" y="14962"/>
                    <a:pt x="11672" y="15432"/>
                    <a:pt x="12988" y="15751"/>
                  </a:cubicBezTo>
                  <a:cubicBezTo>
                    <a:pt x="13345" y="16804"/>
                    <a:pt x="13947" y="17744"/>
                    <a:pt x="14736" y="18514"/>
                  </a:cubicBezTo>
                  <a:cubicBezTo>
                    <a:pt x="17010" y="20676"/>
                    <a:pt x="20638" y="21071"/>
                    <a:pt x="21784" y="24322"/>
                  </a:cubicBezTo>
                  <a:cubicBezTo>
                    <a:pt x="22066" y="25130"/>
                    <a:pt x="22329" y="25976"/>
                    <a:pt x="22611" y="26766"/>
                  </a:cubicBezTo>
                  <a:cubicBezTo>
                    <a:pt x="22517" y="27931"/>
                    <a:pt x="22611" y="29190"/>
                    <a:pt x="23401" y="30092"/>
                  </a:cubicBezTo>
                  <a:cubicBezTo>
                    <a:pt x="24378" y="31182"/>
                    <a:pt x="26145" y="31671"/>
                    <a:pt x="27423" y="32273"/>
                  </a:cubicBezTo>
                  <a:cubicBezTo>
                    <a:pt x="27536" y="32310"/>
                    <a:pt x="27648" y="32348"/>
                    <a:pt x="27761" y="32367"/>
                  </a:cubicBezTo>
                  <a:cubicBezTo>
                    <a:pt x="28344" y="32836"/>
                    <a:pt x="28908" y="33382"/>
                    <a:pt x="29396" y="33964"/>
                  </a:cubicBezTo>
                  <a:cubicBezTo>
                    <a:pt x="30148" y="34848"/>
                    <a:pt x="30223" y="35411"/>
                    <a:pt x="30073" y="36558"/>
                  </a:cubicBezTo>
                  <a:cubicBezTo>
                    <a:pt x="30035" y="36746"/>
                    <a:pt x="30017" y="36915"/>
                    <a:pt x="29979" y="37103"/>
                  </a:cubicBezTo>
                  <a:cubicBezTo>
                    <a:pt x="30054" y="37441"/>
                    <a:pt x="29979" y="37798"/>
                    <a:pt x="29791" y="38099"/>
                  </a:cubicBezTo>
                  <a:lnTo>
                    <a:pt x="29772" y="38231"/>
                  </a:lnTo>
                  <a:lnTo>
                    <a:pt x="29716" y="38231"/>
                  </a:lnTo>
                  <a:cubicBezTo>
                    <a:pt x="29466" y="38558"/>
                    <a:pt x="29088" y="38743"/>
                    <a:pt x="28698" y="38743"/>
                  </a:cubicBezTo>
                  <a:cubicBezTo>
                    <a:pt x="28617" y="38743"/>
                    <a:pt x="28537" y="38735"/>
                    <a:pt x="28457" y="38719"/>
                  </a:cubicBezTo>
                  <a:cubicBezTo>
                    <a:pt x="28077" y="38660"/>
                    <a:pt x="27693" y="38614"/>
                    <a:pt x="27327" y="38614"/>
                  </a:cubicBezTo>
                  <a:cubicBezTo>
                    <a:pt x="26532" y="38614"/>
                    <a:pt x="25817" y="38831"/>
                    <a:pt x="25393" y="39603"/>
                  </a:cubicBezTo>
                  <a:cubicBezTo>
                    <a:pt x="25411" y="40230"/>
                    <a:pt x="25919" y="40731"/>
                    <a:pt x="26543" y="40731"/>
                  </a:cubicBezTo>
                  <a:cubicBezTo>
                    <a:pt x="26554" y="40731"/>
                    <a:pt x="26566" y="40731"/>
                    <a:pt x="26577" y="40731"/>
                  </a:cubicBezTo>
                  <a:cubicBezTo>
                    <a:pt x="27306" y="40731"/>
                    <a:pt x="28202" y="40834"/>
                    <a:pt x="29064" y="40834"/>
                  </a:cubicBezTo>
                  <a:cubicBezTo>
                    <a:pt x="29758" y="40834"/>
                    <a:pt x="30430" y="40767"/>
                    <a:pt x="30975" y="40524"/>
                  </a:cubicBezTo>
                  <a:cubicBezTo>
                    <a:pt x="32084" y="40035"/>
                    <a:pt x="32234" y="38776"/>
                    <a:pt x="32404" y="37686"/>
                  </a:cubicBezTo>
                  <a:cubicBezTo>
                    <a:pt x="33137" y="37122"/>
                    <a:pt x="33870" y="36483"/>
                    <a:pt x="34170" y="35562"/>
                  </a:cubicBezTo>
                  <a:cubicBezTo>
                    <a:pt x="34302" y="35054"/>
                    <a:pt x="34321" y="34528"/>
                    <a:pt x="34189" y="34021"/>
                  </a:cubicBezTo>
                  <a:cubicBezTo>
                    <a:pt x="34170" y="33964"/>
                    <a:pt x="34170" y="33908"/>
                    <a:pt x="34152" y="33851"/>
                  </a:cubicBezTo>
                  <a:lnTo>
                    <a:pt x="34152" y="33851"/>
                  </a:lnTo>
                  <a:cubicBezTo>
                    <a:pt x="34565" y="34002"/>
                    <a:pt x="34979" y="34152"/>
                    <a:pt x="35392" y="34321"/>
                  </a:cubicBezTo>
                  <a:cubicBezTo>
                    <a:pt x="35554" y="34402"/>
                    <a:pt x="35730" y="34440"/>
                    <a:pt x="35911" y="34440"/>
                  </a:cubicBezTo>
                  <a:cubicBezTo>
                    <a:pt x="36025" y="34440"/>
                    <a:pt x="36141" y="34425"/>
                    <a:pt x="36257" y="34396"/>
                  </a:cubicBezTo>
                  <a:lnTo>
                    <a:pt x="36821" y="35957"/>
                  </a:lnTo>
                  <a:cubicBezTo>
                    <a:pt x="36990" y="36426"/>
                    <a:pt x="37403" y="36784"/>
                    <a:pt x="37892" y="36859"/>
                  </a:cubicBezTo>
                  <a:cubicBezTo>
                    <a:pt x="37911" y="36915"/>
                    <a:pt x="37948" y="36971"/>
                    <a:pt x="37967" y="37028"/>
                  </a:cubicBezTo>
                  <a:cubicBezTo>
                    <a:pt x="37892" y="37084"/>
                    <a:pt x="37836" y="37141"/>
                    <a:pt x="37779" y="37216"/>
                  </a:cubicBezTo>
                  <a:cubicBezTo>
                    <a:pt x="37967" y="37423"/>
                    <a:pt x="38080" y="37723"/>
                    <a:pt x="38080" y="38024"/>
                  </a:cubicBezTo>
                  <a:cubicBezTo>
                    <a:pt x="38080" y="38588"/>
                    <a:pt x="37873" y="39133"/>
                    <a:pt x="37497" y="39546"/>
                  </a:cubicBezTo>
                  <a:cubicBezTo>
                    <a:pt x="37253" y="39828"/>
                    <a:pt x="36933" y="40054"/>
                    <a:pt x="36595" y="40204"/>
                  </a:cubicBezTo>
                  <a:cubicBezTo>
                    <a:pt x="36409" y="40311"/>
                    <a:pt x="36194" y="40361"/>
                    <a:pt x="35971" y="40361"/>
                  </a:cubicBezTo>
                  <a:cubicBezTo>
                    <a:pt x="35879" y="40361"/>
                    <a:pt x="35786" y="40352"/>
                    <a:pt x="35693" y="40336"/>
                  </a:cubicBezTo>
                  <a:lnTo>
                    <a:pt x="35693" y="40336"/>
                  </a:lnTo>
                  <a:cubicBezTo>
                    <a:pt x="35588" y="40983"/>
                    <a:pt x="35923" y="41663"/>
                    <a:pt x="36682" y="41663"/>
                  </a:cubicBezTo>
                  <a:cubicBezTo>
                    <a:pt x="36738" y="41663"/>
                    <a:pt x="36797" y="41659"/>
                    <a:pt x="36858" y="41652"/>
                  </a:cubicBezTo>
                  <a:lnTo>
                    <a:pt x="40674" y="41182"/>
                  </a:lnTo>
                  <a:cubicBezTo>
                    <a:pt x="41632" y="41069"/>
                    <a:pt x="42196" y="40242"/>
                    <a:pt x="41745" y="39321"/>
                  </a:cubicBezTo>
                  <a:cubicBezTo>
                    <a:pt x="40974" y="37836"/>
                    <a:pt x="40316" y="36314"/>
                    <a:pt x="39753" y="34735"/>
                  </a:cubicBezTo>
                  <a:cubicBezTo>
                    <a:pt x="39809" y="34584"/>
                    <a:pt x="39828" y="34434"/>
                    <a:pt x="39828" y="34284"/>
                  </a:cubicBezTo>
                  <a:cubicBezTo>
                    <a:pt x="39828" y="33645"/>
                    <a:pt x="39565" y="32179"/>
                    <a:pt x="39828" y="31615"/>
                  </a:cubicBezTo>
                  <a:cubicBezTo>
                    <a:pt x="40110" y="31051"/>
                    <a:pt x="41125" y="31051"/>
                    <a:pt x="41670" y="30637"/>
                  </a:cubicBezTo>
                  <a:cubicBezTo>
                    <a:pt x="42290" y="30149"/>
                    <a:pt x="42779" y="29510"/>
                    <a:pt x="43098" y="28795"/>
                  </a:cubicBezTo>
                  <a:cubicBezTo>
                    <a:pt x="43380" y="28589"/>
                    <a:pt x="43549" y="28250"/>
                    <a:pt x="43530" y="27893"/>
                  </a:cubicBezTo>
                  <a:cubicBezTo>
                    <a:pt x="43718" y="27442"/>
                    <a:pt x="43925" y="27010"/>
                    <a:pt x="44113" y="26596"/>
                  </a:cubicBezTo>
                  <a:cubicBezTo>
                    <a:pt x="44264" y="26296"/>
                    <a:pt x="44282" y="25957"/>
                    <a:pt x="44188" y="25638"/>
                  </a:cubicBezTo>
                  <a:cubicBezTo>
                    <a:pt x="44414" y="25168"/>
                    <a:pt x="44621" y="24698"/>
                    <a:pt x="44790" y="24209"/>
                  </a:cubicBezTo>
                  <a:cubicBezTo>
                    <a:pt x="44884" y="23927"/>
                    <a:pt x="44959" y="23627"/>
                    <a:pt x="45034" y="23345"/>
                  </a:cubicBezTo>
                  <a:cubicBezTo>
                    <a:pt x="44940" y="23157"/>
                    <a:pt x="44884" y="22950"/>
                    <a:pt x="44903" y="22743"/>
                  </a:cubicBezTo>
                  <a:cubicBezTo>
                    <a:pt x="44921" y="21240"/>
                    <a:pt x="45222" y="19774"/>
                    <a:pt x="45391" y="18289"/>
                  </a:cubicBezTo>
                  <a:cubicBezTo>
                    <a:pt x="45429" y="17894"/>
                    <a:pt x="45617" y="17518"/>
                    <a:pt x="45918" y="17274"/>
                  </a:cubicBezTo>
                  <a:cubicBezTo>
                    <a:pt x="46237" y="16353"/>
                    <a:pt x="46857" y="15563"/>
                    <a:pt x="47665" y="15037"/>
                  </a:cubicBezTo>
                  <a:cubicBezTo>
                    <a:pt x="48779" y="14316"/>
                    <a:pt x="48099" y="12704"/>
                    <a:pt x="47068" y="12704"/>
                  </a:cubicBezTo>
                  <a:cubicBezTo>
                    <a:pt x="46864" y="12704"/>
                    <a:pt x="46646" y="12767"/>
                    <a:pt x="46425" y="12913"/>
                  </a:cubicBezTo>
                  <a:cubicBezTo>
                    <a:pt x="45184" y="13665"/>
                    <a:pt x="44226" y="14812"/>
                    <a:pt x="43662" y="16146"/>
                  </a:cubicBezTo>
                  <a:cubicBezTo>
                    <a:pt x="42985" y="17781"/>
                    <a:pt x="43079" y="19548"/>
                    <a:pt x="42891" y="21296"/>
                  </a:cubicBezTo>
                  <a:cubicBezTo>
                    <a:pt x="42891" y="21409"/>
                    <a:pt x="42873" y="21522"/>
                    <a:pt x="42854" y="21634"/>
                  </a:cubicBezTo>
                  <a:cubicBezTo>
                    <a:pt x="42891" y="21841"/>
                    <a:pt x="42910" y="22048"/>
                    <a:pt x="42873" y="22255"/>
                  </a:cubicBezTo>
                  <a:cubicBezTo>
                    <a:pt x="42722" y="23176"/>
                    <a:pt x="42403" y="24059"/>
                    <a:pt x="42252" y="24980"/>
                  </a:cubicBezTo>
                  <a:cubicBezTo>
                    <a:pt x="42177" y="25506"/>
                    <a:pt x="41632" y="25845"/>
                    <a:pt x="41106" y="25882"/>
                  </a:cubicBezTo>
                  <a:cubicBezTo>
                    <a:pt x="40918" y="26145"/>
                    <a:pt x="40692" y="26390"/>
                    <a:pt x="40467" y="26634"/>
                  </a:cubicBezTo>
                  <a:cubicBezTo>
                    <a:pt x="39978" y="26578"/>
                    <a:pt x="39489" y="26446"/>
                    <a:pt x="39038" y="26258"/>
                  </a:cubicBezTo>
                  <a:lnTo>
                    <a:pt x="37046" y="23006"/>
                  </a:lnTo>
                  <a:cubicBezTo>
                    <a:pt x="36407" y="21992"/>
                    <a:pt x="35806" y="20939"/>
                    <a:pt x="34903" y="20131"/>
                  </a:cubicBezTo>
                  <a:cubicBezTo>
                    <a:pt x="34672" y="19925"/>
                    <a:pt x="34378" y="19816"/>
                    <a:pt x="34078" y="19816"/>
                  </a:cubicBezTo>
                  <a:cubicBezTo>
                    <a:pt x="33939" y="19816"/>
                    <a:pt x="33799" y="19839"/>
                    <a:pt x="33663" y="19886"/>
                  </a:cubicBezTo>
                  <a:cubicBezTo>
                    <a:pt x="33343" y="19623"/>
                    <a:pt x="33024" y="19341"/>
                    <a:pt x="32686" y="19097"/>
                  </a:cubicBezTo>
                  <a:cubicBezTo>
                    <a:pt x="29566" y="16729"/>
                    <a:pt x="26615" y="14398"/>
                    <a:pt x="24284" y="11222"/>
                  </a:cubicBezTo>
                  <a:cubicBezTo>
                    <a:pt x="24491" y="11109"/>
                    <a:pt x="24660" y="10959"/>
                    <a:pt x="24792" y="10771"/>
                  </a:cubicBezTo>
                  <a:cubicBezTo>
                    <a:pt x="23288" y="8797"/>
                    <a:pt x="21822" y="6767"/>
                    <a:pt x="20093" y="5000"/>
                  </a:cubicBezTo>
                  <a:cubicBezTo>
                    <a:pt x="19491" y="4568"/>
                    <a:pt x="18871" y="4173"/>
                    <a:pt x="18251" y="3816"/>
                  </a:cubicBezTo>
                  <a:cubicBezTo>
                    <a:pt x="17856" y="3497"/>
                    <a:pt x="17480" y="3215"/>
                    <a:pt x="17067" y="2933"/>
                  </a:cubicBezTo>
                  <a:cubicBezTo>
                    <a:pt x="16503" y="2557"/>
                    <a:pt x="15789" y="2087"/>
                    <a:pt x="14980" y="1617"/>
                  </a:cubicBezTo>
                  <a:cubicBezTo>
                    <a:pt x="14604" y="1505"/>
                    <a:pt x="14210" y="1411"/>
                    <a:pt x="13834" y="1335"/>
                  </a:cubicBezTo>
                  <a:cubicBezTo>
                    <a:pt x="12180" y="1053"/>
                    <a:pt x="10582" y="903"/>
                    <a:pt x="9079" y="76"/>
                  </a:cubicBezTo>
                  <a:cubicBezTo>
                    <a:pt x="9041" y="57"/>
                    <a:pt x="9022" y="20"/>
                    <a:pt x="898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5679;p130">
              <a:extLst>
                <a:ext uri="{FF2B5EF4-FFF2-40B4-BE49-F238E27FC236}">
                  <a16:creationId xmlns:a16="http://schemas.microsoft.com/office/drawing/2014/main" id="{F946894D-63FE-0207-0236-6122C9B75FED}"/>
                </a:ext>
              </a:extLst>
            </p:cNvPr>
            <p:cNvSpPr/>
            <p:nvPr/>
          </p:nvSpPr>
          <p:spPr>
            <a:xfrm>
              <a:off x="4716651" y="1391553"/>
              <a:ext cx="1978349" cy="2174232"/>
            </a:xfrm>
            <a:custGeom>
              <a:avLst/>
              <a:gdLst/>
              <a:ahLst/>
              <a:cxnLst/>
              <a:rect l="l" t="t" r="r" b="b"/>
              <a:pathLst>
                <a:path w="24734" h="27183" extrusionOk="0">
                  <a:moveTo>
                    <a:pt x="1257" y="1"/>
                  </a:moveTo>
                  <a:cubicBezTo>
                    <a:pt x="412" y="1"/>
                    <a:pt x="0" y="1075"/>
                    <a:pt x="386" y="1847"/>
                  </a:cubicBezTo>
                  <a:cubicBezTo>
                    <a:pt x="643" y="1576"/>
                    <a:pt x="1008" y="1425"/>
                    <a:pt x="1376" y="1425"/>
                  </a:cubicBezTo>
                  <a:cubicBezTo>
                    <a:pt x="1466" y="1425"/>
                    <a:pt x="1557" y="1434"/>
                    <a:pt x="1645" y="1453"/>
                  </a:cubicBezTo>
                  <a:cubicBezTo>
                    <a:pt x="2848" y="1678"/>
                    <a:pt x="3769" y="2618"/>
                    <a:pt x="3995" y="3802"/>
                  </a:cubicBezTo>
                  <a:cubicBezTo>
                    <a:pt x="4107" y="4460"/>
                    <a:pt x="3844" y="5061"/>
                    <a:pt x="3205" y="5306"/>
                  </a:cubicBezTo>
                  <a:cubicBezTo>
                    <a:pt x="3299" y="5418"/>
                    <a:pt x="3431" y="5531"/>
                    <a:pt x="3562" y="5606"/>
                  </a:cubicBezTo>
                  <a:cubicBezTo>
                    <a:pt x="3961" y="5826"/>
                    <a:pt x="4397" y="5934"/>
                    <a:pt x="4834" y="5934"/>
                  </a:cubicBezTo>
                  <a:cubicBezTo>
                    <a:pt x="5220" y="5934"/>
                    <a:pt x="5606" y="5849"/>
                    <a:pt x="5968" y="5682"/>
                  </a:cubicBezTo>
                  <a:cubicBezTo>
                    <a:pt x="6119" y="5888"/>
                    <a:pt x="6307" y="6039"/>
                    <a:pt x="6532" y="6133"/>
                  </a:cubicBezTo>
                  <a:cubicBezTo>
                    <a:pt x="6889" y="6283"/>
                    <a:pt x="7228" y="6471"/>
                    <a:pt x="7547" y="6697"/>
                  </a:cubicBezTo>
                  <a:cubicBezTo>
                    <a:pt x="7923" y="7730"/>
                    <a:pt x="8224" y="8783"/>
                    <a:pt x="8449" y="9835"/>
                  </a:cubicBezTo>
                  <a:cubicBezTo>
                    <a:pt x="9088" y="12486"/>
                    <a:pt x="9934" y="15004"/>
                    <a:pt x="12227" y="16621"/>
                  </a:cubicBezTo>
                  <a:cubicBezTo>
                    <a:pt x="13355" y="17410"/>
                    <a:pt x="14577" y="17936"/>
                    <a:pt x="15554" y="18951"/>
                  </a:cubicBezTo>
                  <a:cubicBezTo>
                    <a:pt x="16343" y="19816"/>
                    <a:pt x="17039" y="20756"/>
                    <a:pt x="17640" y="21770"/>
                  </a:cubicBezTo>
                  <a:cubicBezTo>
                    <a:pt x="18937" y="23782"/>
                    <a:pt x="20272" y="25812"/>
                    <a:pt x="22433" y="27014"/>
                  </a:cubicBezTo>
                  <a:cubicBezTo>
                    <a:pt x="22645" y="27131"/>
                    <a:pt x="22855" y="27183"/>
                    <a:pt x="23054" y="27183"/>
                  </a:cubicBezTo>
                  <a:cubicBezTo>
                    <a:pt x="24036" y="27183"/>
                    <a:pt x="24734" y="25923"/>
                    <a:pt x="23937" y="25078"/>
                  </a:cubicBezTo>
                  <a:cubicBezTo>
                    <a:pt x="23072" y="24158"/>
                    <a:pt x="22339" y="23161"/>
                    <a:pt x="21719" y="22071"/>
                  </a:cubicBezTo>
                  <a:cubicBezTo>
                    <a:pt x="21136" y="21056"/>
                    <a:pt x="20779" y="19910"/>
                    <a:pt x="20178" y="18895"/>
                  </a:cubicBezTo>
                  <a:cubicBezTo>
                    <a:pt x="19632" y="18011"/>
                    <a:pt x="18805" y="17297"/>
                    <a:pt x="17828" y="16902"/>
                  </a:cubicBezTo>
                  <a:cubicBezTo>
                    <a:pt x="16569" y="16357"/>
                    <a:pt x="15761" y="15436"/>
                    <a:pt x="14821" y="14459"/>
                  </a:cubicBezTo>
                  <a:cubicBezTo>
                    <a:pt x="14031" y="13632"/>
                    <a:pt x="12678" y="12655"/>
                    <a:pt x="12359" y="11546"/>
                  </a:cubicBezTo>
                  <a:cubicBezTo>
                    <a:pt x="12039" y="10418"/>
                    <a:pt x="12152" y="9272"/>
                    <a:pt x="11701" y="8163"/>
                  </a:cubicBezTo>
                  <a:cubicBezTo>
                    <a:pt x="11231" y="6997"/>
                    <a:pt x="10498" y="5982"/>
                    <a:pt x="9558" y="5193"/>
                  </a:cubicBezTo>
                  <a:cubicBezTo>
                    <a:pt x="8675" y="3407"/>
                    <a:pt x="7359" y="1904"/>
                    <a:pt x="5348" y="1340"/>
                  </a:cubicBezTo>
                  <a:cubicBezTo>
                    <a:pt x="5241" y="1304"/>
                    <a:pt x="5134" y="1291"/>
                    <a:pt x="5021" y="1291"/>
                  </a:cubicBezTo>
                  <a:cubicBezTo>
                    <a:pt x="4957" y="1291"/>
                    <a:pt x="4891" y="1295"/>
                    <a:pt x="4822" y="1302"/>
                  </a:cubicBezTo>
                  <a:cubicBezTo>
                    <a:pt x="3938" y="663"/>
                    <a:pt x="2735" y="532"/>
                    <a:pt x="1720" y="99"/>
                  </a:cubicBezTo>
                  <a:cubicBezTo>
                    <a:pt x="1555" y="32"/>
                    <a:pt x="1400" y="1"/>
                    <a:pt x="12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5680;p130">
              <a:extLst>
                <a:ext uri="{FF2B5EF4-FFF2-40B4-BE49-F238E27FC236}">
                  <a16:creationId xmlns:a16="http://schemas.microsoft.com/office/drawing/2014/main" id="{0B6FAED0-5DC0-2FB3-AEBD-6C290F075040}"/>
                </a:ext>
              </a:extLst>
            </p:cNvPr>
            <p:cNvSpPr/>
            <p:nvPr/>
          </p:nvSpPr>
          <p:spPr>
            <a:xfrm>
              <a:off x="4783598" y="1248541"/>
              <a:ext cx="229557" cy="180366"/>
            </a:xfrm>
            <a:custGeom>
              <a:avLst/>
              <a:gdLst/>
              <a:ahLst/>
              <a:cxnLst/>
              <a:rect l="l" t="t" r="r" b="b"/>
              <a:pathLst>
                <a:path w="2870" h="2255" extrusionOk="0">
                  <a:moveTo>
                    <a:pt x="2442" y="0"/>
                  </a:moveTo>
                  <a:cubicBezTo>
                    <a:pt x="2372" y="0"/>
                    <a:pt x="2300" y="30"/>
                    <a:pt x="2237" y="102"/>
                  </a:cubicBezTo>
                  <a:cubicBezTo>
                    <a:pt x="1898" y="515"/>
                    <a:pt x="1560" y="1042"/>
                    <a:pt x="1147" y="1342"/>
                  </a:cubicBezTo>
                  <a:cubicBezTo>
                    <a:pt x="1053" y="1417"/>
                    <a:pt x="940" y="1474"/>
                    <a:pt x="808" y="1530"/>
                  </a:cubicBezTo>
                  <a:cubicBezTo>
                    <a:pt x="779" y="1540"/>
                    <a:pt x="744" y="1550"/>
                    <a:pt x="710" y="1562"/>
                  </a:cubicBezTo>
                  <a:lnTo>
                    <a:pt x="710" y="1562"/>
                  </a:lnTo>
                  <a:cubicBezTo>
                    <a:pt x="661" y="1461"/>
                    <a:pt x="543" y="1402"/>
                    <a:pt x="423" y="1402"/>
                  </a:cubicBezTo>
                  <a:cubicBezTo>
                    <a:pt x="299" y="1402"/>
                    <a:pt x="172" y="1464"/>
                    <a:pt x="113" y="1605"/>
                  </a:cubicBezTo>
                  <a:cubicBezTo>
                    <a:pt x="0" y="1812"/>
                    <a:pt x="75" y="2075"/>
                    <a:pt x="282" y="2207"/>
                  </a:cubicBezTo>
                  <a:cubicBezTo>
                    <a:pt x="355" y="2241"/>
                    <a:pt x="431" y="2254"/>
                    <a:pt x="508" y="2254"/>
                  </a:cubicBezTo>
                  <a:cubicBezTo>
                    <a:pt x="689" y="2254"/>
                    <a:pt x="876" y="2179"/>
                    <a:pt x="1034" y="2113"/>
                  </a:cubicBezTo>
                  <a:cubicBezTo>
                    <a:pt x="1748" y="1793"/>
                    <a:pt x="2180" y="1136"/>
                    <a:pt x="2669" y="534"/>
                  </a:cubicBezTo>
                  <a:cubicBezTo>
                    <a:pt x="2869" y="305"/>
                    <a:pt x="2667" y="0"/>
                    <a:pt x="2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5681;p130">
              <a:extLst>
                <a:ext uri="{FF2B5EF4-FFF2-40B4-BE49-F238E27FC236}">
                  <a16:creationId xmlns:a16="http://schemas.microsoft.com/office/drawing/2014/main" id="{C37F8617-8473-6337-3487-E4EF1F9CB2F9}"/>
                </a:ext>
              </a:extLst>
            </p:cNvPr>
            <p:cNvSpPr/>
            <p:nvPr/>
          </p:nvSpPr>
          <p:spPr>
            <a:xfrm>
              <a:off x="7450356" y="2205956"/>
              <a:ext cx="728023" cy="1151544"/>
            </a:xfrm>
            <a:custGeom>
              <a:avLst/>
              <a:gdLst/>
              <a:ahLst/>
              <a:cxnLst/>
              <a:rect l="l" t="t" r="r" b="b"/>
              <a:pathLst>
                <a:path w="9102" h="14397" extrusionOk="0">
                  <a:moveTo>
                    <a:pt x="8655" y="1"/>
                  </a:moveTo>
                  <a:cubicBezTo>
                    <a:pt x="8605" y="1"/>
                    <a:pt x="8551" y="15"/>
                    <a:pt x="8498" y="48"/>
                  </a:cubicBezTo>
                  <a:cubicBezTo>
                    <a:pt x="7558" y="650"/>
                    <a:pt x="6599" y="1307"/>
                    <a:pt x="5979" y="2247"/>
                  </a:cubicBezTo>
                  <a:cubicBezTo>
                    <a:pt x="5227" y="3356"/>
                    <a:pt x="5227" y="4691"/>
                    <a:pt x="5152" y="6006"/>
                  </a:cubicBezTo>
                  <a:cubicBezTo>
                    <a:pt x="5058" y="7641"/>
                    <a:pt x="5152" y="9408"/>
                    <a:pt x="4720" y="11025"/>
                  </a:cubicBezTo>
                  <a:cubicBezTo>
                    <a:pt x="4363" y="12367"/>
                    <a:pt x="3235" y="13764"/>
                    <a:pt x="1890" y="13764"/>
                  </a:cubicBezTo>
                  <a:cubicBezTo>
                    <a:pt x="1465" y="13764"/>
                    <a:pt x="1017" y="13624"/>
                    <a:pt x="566" y="13299"/>
                  </a:cubicBezTo>
                  <a:cubicBezTo>
                    <a:pt x="512" y="13260"/>
                    <a:pt x="458" y="13244"/>
                    <a:pt x="407" y="13244"/>
                  </a:cubicBezTo>
                  <a:cubicBezTo>
                    <a:pt x="162" y="13244"/>
                    <a:pt x="0" y="13638"/>
                    <a:pt x="265" y="13825"/>
                  </a:cubicBezTo>
                  <a:cubicBezTo>
                    <a:pt x="817" y="14225"/>
                    <a:pt x="1364" y="14397"/>
                    <a:pt x="1884" y="14397"/>
                  </a:cubicBezTo>
                  <a:cubicBezTo>
                    <a:pt x="3615" y="14397"/>
                    <a:pt x="5054" y="12496"/>
                    <a:pt x="5415" y="10761"/>
                  </a:cubicBezTo>
                  <a:cubicBezTo>
                    <a:pt x="5753" y="9070"/>
                    <a:pt x="5716" y="7284"/>
                    <a:pt x="5810" y="5555"/>
                  </a:cubicBezTo>
                  <a:cubicBezTo>
                    <a:pt x="5866" y="4503"/>
                    <a:pt x="5904" y="3450"/>
                    <a:pt x="6505" y="2548"/>
                  </a:cubicBezTo>
                  <a:cubicBezTo>
                    <a:pt x="7088" y="1702"/>
                    <a:pt x="7971" y="1138"/>
                    <a:pt x="8817" y="593"/>
                  </a:cubicBezTo>
                  <a:cubicBezTo>
                    <a:pt x="9102" y="403"/>
                    <a:pt x="8921" y="1"/>
                    <a:pt x="86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5682;p130">
              <a:extLst>
                <a:ext uri="{FF2B5EF4-FFF2-40B4-BE49-F238E27FC236}">
                  <a16:creationId xmlns:a16="http://schemas.microsoft.com/office/drawing/2014/main" id="{6276020E-BAD2-1FC9-E15B-2E82217DEE31}"/>
                </a:ext>
              </a:extLst>
            </p:cNvPr>
            <p:cNvSpPr/>
            <p:nvPr/>
          </p:nvSpPr>
          <p:spPr>
            <a:xfrm>
              <a:off x="6625398" y="3437638"/>
              <a:ext cx="658756" cy="437598"/>
            </a:xfrm>
            <a:custGeom>
              <a:avLst/>
              <a:gdLst/>
              <a:ahLst/>
              <a:cxnLst/>
              <a:rect l="l" t="t" r="r" b="b"/>
              <a:pathLst>
                <a:path w="8236" h="5471" extrusionOk="0">
                  <a:moveTo>
                    <a:pt x="376" y="1"/>
                  </a:moveTo>
                  <a:cubicBezTo>
                    <a:pt x="186" y="1"/>
                    <a:pt x="0" y="153"/>
                    <a:pt x="91" y="381"/>
                  </a:cubicBezTo>
                  <a:lnTo>
                    <a:pt x="91" y="362"/>
                  </a:lnTo>
                  <a:cubicBezTo>
                    <a:pt x="476" y="1329"/>
                    <a:pt x="1117" y="2081"/>
                    <a:pt x="1902" y="2693"/>
                  </a:cubicBezTo>
                  <a:lnTo>
                    <a:pt x="1902" y="2693"/>
                  </a:lnTo>
                  <a:cubicBezTo>
                    <a:pt x="1640" y="2725"/>
                    <a:pt x="1486" y="3121"/>
                    <a:pt x="1764" y="3275"/>
                  </a:cubicBezTo>
                  <a:cubicBezTo>
                    <a:pt x="3681" y="4234"/>
                    <a:pt x="5711" y="4854"/>
                    <a:pt x="7760" y="5456"/>
                  </a:cubicBezTo>
                  <a:cubicBezTo>
                    <a:pt x="7795" y="5466"/>
                    <a:pt x="7829" y="5470"/>
                    <a:pt x="7859" y="5470"/>
                  </a:cubicBezTo>
                  <a:cubicBezTo>
                    <a:pt x="8171" y="5470"/>
                    <a:pt x="8235" y="4991"/>
                    <a:pt x="7910" y="4854"/>
                  </a:cubicBezTo>
                  <a:cubicBezTo>
                    <a:pt x="5448" y="3820"/>
                    <a:pt x="1783" y="2956"/>
                    <a:pt x="674" y="212"/>
                  </a:cubicBezTo>
                  <a:cubicBezTo>
                    <a:pt x="622" y="64"/>
                    <a:pt x="498" y="1"/>
                    <a:pt x="3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5683;p130">
              <a:extLst>
                <a:ext uri="{FF2B5EF4-FFF2-40B4-BE49-F238E27FC236}">
                  <a16:creationId xmlns:a16="http://schemas.microsoft.com/office/drawing/2014/main" id="{0189F254-83A0-6BE2-02CE-6BDDC2D1F075}"/>
                </a:ext>
              </a:extLst>
            </p:cNvPr>
            <p:cNvSpPr/>
            <p:nvPr/>
          </p:nvSpPr>
          <p:spPr>
            <a:xfrm>
              <a:off x="5922575" y="2546930"/>
              <a:ext cx="551976" cy="250753"/>
            </a:xfrm>
            <a:custGeom>
              <a:avLst/>
              <a:gdLst/>
              <a:ahLst/>
              <a:cxnLst/>
              <a:rect l="l" t="t" r="r" b="b"/>
              <a:pathLst>
                <a:path w="6901" h="3135" extrusionOk="0">
                  <a:moveTo>
                    <a:pt x="440" y="1"/>
                  </a:moveTo>
                  <a:cubicBezTo>
                    <a:pt x="217" y="1"/>
                    <a:pt x="0" y="224"/>
                    <a:pt x="157" y="446"/>
                  </a:cubicBezTo>
                  <a:cubicBezTo>
                    <a:pt x="721" y="1264"/>
                    <a:pt x="1800" y="2081"/>
                    <a:pt x="2950" y="2509"/>
                  </a:cubicBezTo>
                  <a:lnTo>
                    <a:pt x="2950" y="2509"/>
                  </a:lnTo>
                  <a:cubicBezTo>
                    <a:pt x="2884" y="2512"/>
                    <a:pt x="2818" y="2514"/>
                    <a:pt x="2751" y="2514"/>
                  </a:cubicBezTo>
                  <a:cubicBezTo>
                    <a:pt x="2338" y="2514"/>
                    <a:pt x="2338" y="3134"/>
                    <a:pt x="2751" y="3134"/>
                  </a:cubicBezTo>
                  <a:cubicBezTo>
                    <a:pt x="3354" y="3134"/>
                    <a:pt x="3905" y="3013"/>
                    <a:pt x="4424" y="2814"/>
                  </a:cubicBezTo>
                  <a:lnTo>
                    <a:pt x="4424" y="2814"/>
                  </a:lnTo>
                  <a:cubicBezTo>
                    <a:pt x="4449" y="2814"/>
                    <a:pt x="4474" y="2814"/>
                    <a:pt x="4500" y="2814"/>
                  </a:cubicBezTo>
                  <a:cubicBezTo>
                    <a:pt x="5455" y="2814"/>
                    <a:pt x="6317" y="2406"/>
                    <a:pt x="6811" y="1349"/>
                  </a:cubicBezTo>
                  <a:cubicBezTo>
                    <a:pt x="6901" y="1138"/>
                    <a:pt x="6751" y="857"/>
                    <a:pt x="6554" y="857"/>
                  </a:cubicBezTo>
                  <a:cubicBezTo>
                    <a:pt x="6504" y="857"/>
                    <a:pt x="6450" y="875"/>
                    <a:pt x="6397" y="916"/>
                  </a:cubicBezTo>
                  <a:cubicBezTo>
                    <a:pt x="5708" y="1419"/>
                    <a:pt x="5011" y="1914"/>
                    <a:pt x="4243" y="2217"/>
                  </a:cubicBezTo>
                  <a:lnTo>
                    <a:pt x="4243" y="2217"/>
                  </a:lnTo>
                  <a:cubicBezTo>
                    <a:pt x="2882" y="2126"/>
                    <a:pt x="1330" y="1075"/>
                    <a:pt x="702" y="146"/>
                  </a:cubicBezTo>
                  <a:cubicBezTo>
                    <a:pt x="634" y="43"/>
                    <a:pt x="536" y="1"/>
                    <a:pt x="4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5684;p130">
              <a:extLst>
                <a:ext uri="{FF2B5EF4-FFF2-40B4-BE49-F238E27FC236}">
                  <a16:creationId xmlns:a16="http://schemas.microsoft.com/office/drawing/2014/main" id="{C56A65AC-F368-79EE-079E-9C24742C271D}"/>
                </a:ext>
              </a:extLst>
            </p:cNvPr>
            <p:cNvSpPr/>
            <p:nvPr/>
          </p:nvSpPr>
          <p:spPr>
            <a:xfrm>
              <a:off x="5577922" y="2205316"/>
              <a:ext cx="958060" cy="647958"/>
            </a:xfrm>
            <a:custGeom>
              <a:avLst/>
              <a:gdLst/>
              <a:ahLst/>
              <a:cxnLst/>
              <a:rect l="l" t="t" r="r" b="b"/>
              <a:pathLst>
                <a:path w="11978" h="8101" extrusionOk="0">
                  <a:moveTo>
                    <a:pt x="768" y="0"/>
                  </a:moveTo>
                  <a:cubicBezTo>
                    <a:pt x="408" y="0"/>
                    <a:pt x="0" y="307"/>
                    <a:pt x="68" y="770"/>
                  </a:cubicBezTo>
                  <a:cubicBezTo>
                    <a:pt x="143" y="1485"/>
                    <a:pt x="425" y="2180"/>
                    <a:pt x="876" y="2744"/>
                  </a:cubicBezTo>
                  <a:cubicBezTo>
                    <a:pt x="1309" y="3289"/>
                    <a:pt x="1910" y="3571"/>
                    <a:pt x="2380" y="4060"/>
                  </a:cubicBezTo>
                  <a:cubicBezTo>
                    <a:pt x="2944" y="4623"/>
                    <a:pt x="3226" y="5432"/>
                    <a:pt x="3771" y="6014"/>
                  </a:cubicBezTo>
                  <a:cubicBezTo>
                    <a:pt x="4260" y="6503"/>
                    <a:pt x="4823" y="6916"/>
                    <a:pt x="5463" y="7217"/>
                  </a:cubicBezTo>
                  <a:cubicBezTo>
                    <a:pt x="6369" y="7684"/>
                    <a:pt x="7406" y="8101"/>
                    <a:pt x="8441" y="8101"/>
                  </a:cubicBezTo>
                  <a:cubicBezTo>
                    <a:pt x="8823" y="8101"/>
                    <a:pt x="9204" y="8044"/>
                    <a:pt x="9579" y="7913"/>
                  </a:cubicBezTo>
                  <a:cubicBezTo>
                    <a:pt x="10725" y="7480"/>
                    <a:pt x="11590" y="6503"/>
                    <a:pt x="11853" y="5319"/>
                  </a:cubicBezTo>
                  <a:cubicBezTo>
                    <a:pt x="11977" y="4856"/>
                    <a:pt x="11592" y="4549"/>
                    <a:pt x="11225" y="4549"/>
                  </a:cubicBezTo>
                  <a:cubicBezTo>
                    <a:pt x="10981" y="4549"/>
                    <a:pt x="10744" y="4684"/>
                    <a:pt x="10669" y="4999"/>
                  </a:cubicBezTo>
                  <a:cubicBezTo>
                    <a:pt x="10334" y="6320"/>
                    <a:pt x="9406" y="6815"/>
                    <a:pt x="8344" y="6815"/>
                  </a:cubicBezTo>
                  <a:cubicBezTo>
                    <a:pt x="7079" y="6815"/>
                    <a:pt x="5626" y="6111"/>
                    <a:pt x="4767" y="5262"/>
                  </a:cubicBezTo>
                  <a:cubicBezTo>
                    <a:pt x="4072" y="4586"/>
                    <a:pt x="3771" y="3627"/>
                    <a:pt x="3019" y="2988"/>
                  </a:cubicBezTo>
                  <a:cubicBezTo>
                    <a:pt x="2136" y="2218"/>
                    <a:pt x="1440" y="1691"/>
                    <a:pt x="1271" y="451"/>
                  </a:cubicBezTo>
                  <a:cubicBezTo>
                    <a:pt x="1226" y="136"/>
                    <a:pt x="1007" y="0"/>
                    <a:pt x="7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5685;p130">
              <a:extLst>
                <a:ext uri="{FF2B5EF4-FFF2-40B4-BE49-F238E27FC236}">
                  <a16:creationId xmlns:a16="http://schemas.microsoft.com/office/drawing/2014/main" id="{879C6A2C-5B75-B7C7-4420-DF1E116B87A6}"/>
                </a:ext>
              </a:extLst>
            </p:cNvPr>
            <p:cNvSpPr/>
            <p:nvPr/>
          </p:nvSpPr>
          <p:spPr>
            <a:xfrm>
              <a:off x="5650228" y="1962643"/>
              <a:ext cx="513504" cy="330018"/>
            </a:xfrm>
            <a:custGeom>
              <a:avLst/>
              <a:gdLst/>
              <a:ahLst/>
              <a:cxnLst/>
              <a:rect l="l" t="t" r="r" b="b"/>
              <a:pathLst>
                <a:path w="6420" h="4126" extrusionOk="0">
                  <a:moveTo>
                    <a:pt x="5944" y="1"/>
                  </a:moveTo>
                  <a:cubicBezTo>
                    <a:pt x="5921" y="1"/>
                    <a:pt x="5898" y="3"/>
                    <a:pt x="5874" y="8"/>
                  </a:cubicBezTo>
                  <a:cubicBezTo>
                    <a:pt x="4465" y="421"/>
                    <a:pt x="5179" y="1831"/>
                    <a:pt x="4840" y="2865"/>
                  </a:cubicBezTo>
                  <a:cubicBezTo>
                    <a:pt x="4746" y="3165"/>
                    <a:pt x="4581" y="3278"/>
                    <a:pt x="4382" y="3278"/>
                  </a:cubicBezTo>
                  <a:cubicBezTo>
                    <a:pt x="3870" y="3278"/>
                    <a:pt x="3128" y="2536"/>
                    <a:pt x="2735" y="2319"/>
                  </a:cubicBezTo>
                  <a:cubicBezTo>
                    <a:pt x="2040" y="1906"/>
                    <a:pt x="1288" y="1624"/>
                    <a:pt x="518" y="1455"/>
                  </a:cubicBezTo>
                  <a:cubicBezTo>
                    <a:pt x="488" y="1448"/>
                    <a:pt x="460" y="1445"/>
                    <a:pt x="434" y="1445"/>
                  </a:cubicBezTo>
                  <a:cubicBezTo>
                    <a:pt x="103" y="1445"/>
                    <a:pt x="0" y="1951"/>
                    <a:pt x="348" y="2038"/>
                  </a:cubicBezTo>
                  <a:cubicBezTo>
                    <a:pt x="1344" y="2282"/>
                    <a:pt x="2303" y="2714"/>
                    <a:pt x="3130" y="3334"/>
                  </a:cubicBezTo>
                  <a:cubicBezTo>
                    <a:pt x="3583" y="3643"/>
                    <a:pt x="4142" y="4126"/>
                    <a:pt x="4737" y="4126"/>
                  </a:cubicBezTo>
                  <a:cubicBezTo>
                    <a:pt x="4759" y="4126"/>
                    <a:pt x="4781" y="4125"/>
                    <a:pt x="4803" y="4124"/>
                  </a:cubicBezTo>
                  <a:cubicBezTo>
                    <a:pt x="6419" y="4011"/>
                    <a:pt x="4577" y="1041"/>
                    <a:pt x="6043" y="609"/>
                  </a:cubicBezTo>
                  <a:cubicBezTo>
                    <a:pt x="6378" y="486"/>
                    <a:pt x="6267" y="1"/>
                    <a:pt x="59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5686;p130">
              <a:extLst>
                <a:ext uri="{FF2B5EF4-FFF2-40B4-BE49-F238E27FC236}">
                  <a16:creationId xmlns:a16="http://schemas.microsoft.com/office/drawing/2014/main" id="{7BF8E89C-893C-5BBA-E744-18C85D8FB101}"/>
                </a:ext>
              </a:extLst>
            </p:cNvPr>
            <p:cNvSpPr/>
            <p:nvPr/>
          </p:nvSpPr>
          <p:spPr>
            <a:xfrm>
              <a:off x="4439345" y="1569599"/>
              <a:ext cx="607726" cy="445916"/>
            </a:xfrm>
            <a:custGeom>
              <a:avLst/>
              <a:gdLst/>
              <a:ahLst/>
              <a:cxnLst/>
              <a:rect l="l" t="t" r="r" b="b"/>
              <a:pathLst>
                <a:path w="7598" h="5575" extrusionOk="0">
                  <a:moveTo>
                    <a:pt x="1620" y="1"/>
                  </a:moveTo>
                  <a:cubicBezTo>
                    <a:pt x="1267" y="1"/>
                    <a:pt x="862" y="58"/>
                    <a:pt x="395" y="91"/>
                  </a:cubicBezTo>
                  <a:cubicBezTo>
                    <a:pt x="12" y="128"/>
                    <a:pt x="0" y="713"/>
                    <a:pt x="361" y="713"/>
                  </a:cubicBezTo>
                  <a:cubicBezTo>
                    <a:pt x="372" y="713"/>
                    <a:pt x="383" y="713"/>
                    <a:pt x="395" y="711"/>
                  </a:cubicBezTo>
                  <a:cubicBezTo>
                    <a:pt x="720" y="684"/>
                    <a:pt x="1001" y="631"/>
                    <a:pt x="1266" y="631"/>
                  </a:cubicBezTo>
                  <a:cubicBezTo>
                    <a:pt x="1554" y="631"/>
                    <a:pt x="1822" y="694"/>
                    <a:pt x="2105" y="918"/>
                  </a:cubicBezTo>
                  <a:cubicBezTo>
                    <a:pt x="2537" y="1257"/>
                    <a:pt x="2462" y="1332"/>
                    <a:pt x="2669" y="1783"/>
                  </a:cubicBezTo>
                  <a:cubicBezTo>
                    <a:pt x="2932" y="2347"/>
                    <a:pt x="3402" y="2835"/>
                    <a:pt x="3815" y="3286"/>
                  </a:cubicBezTo>
                  <a:cubicBezTo>
                    <a:pt x="4736" y="4301"/>
                    <a:pt x="5733" y="5166"/>
                    <a:pt x="7067" y="5561"/>
                  </a:cubicBezTo>
                  <a:cubicBezTo>
                    <a:pt x="7101" y="5570"/>
                    <a:pt x="7133" y="5575"/>
                    <a:pt x="7163" y="5575"/>
                  </a:cubicBezTo>
                  <a:cubicBezTo>
                    <a:pt x="7486" y="5575"/>
                    <a:pt x="7597" y="5062"/>
                    <a:pt x="7236" y="4959"/>
                  </a:cubicBezTo>
                  <a:cubicBezTo>
                    <a:pt x="5469" y="4452"/>
                    <a:pt x="3759" y="2723"/>
                    <a:pt x="3082" y="1050"/>
                  </a:cubicBezTo>
                  <a:cubicBezTo>
                    <a:pt x="2731" y="189"/>
                    <a:pt x="2262" y="1"/>
                    <a:pt x="16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5687;p130">
              <a:extLst>
                <a:ext uri="{FF2B5EF4-FFF2-40B4-BE49-F238E27FC236}">
                  <a16:creationId xmlns:a16="http://schemas.microsoft.com/office/drawing/2014/main" id="{E0C88174-85F2-B81F-02D2-4EE7CC813029}"/>
                </a:ext>
              </a:extLst>
            </p:cNvPr>
            <p:cNvSpPr/>
            <p:nvPr/>
          </p:nvSpPr>
          <p:spPr>
            <a:xfrm>
              <a:off x="4957004" y="1192791"/>
              <a:ext cx="2507130" cy="2104325"/>
            </a:xfrm>
            <a:custGeom>
              <a:avLst/>
              <a:gdLst/>
              <a:ahLst/>
              <a:cxnLst/>
              <a:rect l="l" t="t" r="r" b="b"/>
              <a:pathLst>
                <a:path w="31345" h="26309" extrusionOk="0">
                  <a:moveTo>
                    <a:pt x="2301" y="0"/>
                  </a:moveTo>
                  <a:cubicBezTo>
                    <a:pt x="1507" y="0"/>
                    <a:pt x="759" y="236"/>
                    <a:pt x="200" y="912"/>
                  </a:cubicBezTo>
                  <a:cubicBezTo>
                    <a:pt x="0" y="1141"/>
                    <a:pt x="203" y="1446"/>
                    <a:pt x="427" y="1446"/>
                  </a:cubicBezTo>
                  <a:cubicBezTo>
                    <a:pt x="497" y="1446"/>
                    <a:pt x="570" y="1416"/>
                    <a:pt x="633" y="1344"/>
                  </a:cubicBezTo>
                  <a:cubicBezTo>
                    <a:pt x="1107" y="792"/>
                    <a:pt x="1732" y="602"/>
                    <a:pt x="2410" y="602"/>
                  </a:cubicBezTo>
                  <a:cubicBezTo>
                    <a:pt x="3534" y="602"/>
                    <a:pt x="4803" y="1124"/>
                    <a:pt x="5764" y="1381"/>
                  </a:cubicBezTo>
                  <a:cubicBezTo>
                    <a:pt x="6666" y="1588"/>
                    <a:pt x="7512" y="2002"/>
                    <a:pt x="8245" y="2566"/>
                  </a:cubicBezTo>
                  <a:cubicBezTo>
                    <a:pt x="8658" y="2848"/>
                    <a:pt x="9091" y="3111"/>
                    <a:pt x="9560" y="3317"/>
                  </a:cubicBezTo>
                  <a:cubicBezTo>
                    <a:pt x="12417" y="4783"/>
                    <a:pt x="14353" y="7246"/>
                    <a:pt x="16101" y="9896"/>
                  </a:cubicBezTo>
                  <a:cubicBezTo>
                    <a:pt x="17718" y="12320"/>
                    <a:pt x="19296" y="14726"/>
                    <a:pt x="21420" y="16756"/>
                  </a:cubicBezTo>
                  <a:cubicBezTo>
                    <a:pt x="23321" y="18535"/>
                    <a:pt x="25433" y="20071"/>
                    <a:pt x="27709" y="21335"/>
                  </a:cubicBezTo>
                  <a:lnTo>
                    <a:pt x="27709" y="21335"/>
                  </a:lnTo>
                  <a:cubicBezTo>
                    <a:pt x="29113" y="22605"/>
                    <a:pt x="30157" y="24251"/>
                    <a:pt x="30705" y="26097"/>
                  </a:cubicBezTo>
                  <a:cubicBezTo>
                    <a:pt x="30749" y="26245"/>
                    <a:pt x="30863" y="26309"/>
                    <a:pt x="30980" y="26309"/>
                  </a:cubicBezTo>
                  <a:cubicBezTo>
                    <a:pt x="31159" y="26309"/>
                    <a:pt x="31345" y="26157"/>
                    <a:pt x="31288" y="25928"/>
                  </a:cubicBezTo>
                  <a:cubicBezTo>
                    <a:pt x="30789" y="24236"/>
                    <a:pt x="29898" y="22700"/>
                    <a:pt x="28701" y="21442"/>
                  </a:cubicBezTo>
                  <a:lnTo>
                    <a:pt x="28701" y="21442"/>
                  </a:lnTo>
                  <a:cubicBezTo>
                    <a:pt x="28722" y="21370"/>
                    <a:pt x="28712" y="21289"/>
                    <a:pt x="28656" y="21211"/>
                  </a:cubicBezTo>
                  <a:cubicBezTo>
                    <a:pt x="28093" y="20271"/>
                    <a:pt x="27134" y="19632"/>
                    <a:pt x="26063" y="19425"/>
                  </a:cubicBezTo>
                  <a:cubicBezTo>
                    <a:pt x="26037" y="19419"/>
                    <a:pt x="26012" y="19417"/>
                    <a:pt x="25989" y="19417"/>
                  </a:cubicBezTo>
                  <a:cubicBezTo>
                    <a:pt x="25933" y="19417"/>
                    <a:pt x="25883" y="19431"/>
                    <a:pt x="25840" y="19456"/>
                  </a:cubicBezTo>
                  <a:lnTo>
                    <a:pt x="25840" y="19456"/>
                  </a:lnTo>
                  <a:cubicBezTo>
                    <a:pt x="23947" y="18206"/>
                    <a:pt x="22189" y="16758"/>
                    <a:pt x="20650" y="15065"/>
                  </a:cubicBezTo>
                  <a:cubicBezTo>
                    <a:pt x="18357" y="12546"/>
                    <a:pt x="16797" y="9501"/>
                    <a:pt x="14673" y="6851"/>
                  </a:cubicBezTo>
                  <a:cubicBezTo>
                    <a:pt x="13771" y="5667"/>
                    <a:pt x="12680" y="4614"/>
                    <a:pt x="11478" y="3731"/>
                  </a:cubicBezTo>
                  <a:cubicBezTo>
                    <a:pt x="10857" y="3317"/>
                    <a:pt x="10218" y="2941"/>
                    <a:pt x="9542" y="2622"/>
                  </a:cubicBezTo>
                  <a:cubicBezTo>
                    <a:pt x="8903" y="2284"/>
                    <a:pt x="8451" y="1739"/>
                    <a:pt x="7850" y="1381"/>
                  </a:cubicBezTo>
                  <a:cubicBezTo>
                    <a:pt x="7286" y="1043"/>
                    <a:pt x="6534" y="968"/>
                    <a:pt x="5914" y="799"/>
                  </a:cubicBezTo>
                  <a:cubicBezTo>
                    <a:pt x="5068" y="554"/>
                    <a:pt x="4241" y="291"/>
                    <a:pt x="3377" y="122"/>
                  </a:cubicBezTo>
                  <a:cubicBezTo>
                    <a:pt x="3018" y="47"/>
                    <a:pt x="2655" y="0"/>
                    <a:pt x="23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5688;p130">
              <a:extLst>
                <a:ext uri="{FF2B5EF4-FFF2-40B4-BE49-F238E27FC236}">
                  <a16:creationId xmlns:a16="http://schemas.microsoft.com/office/drawing/2014/main" id="{1391E84A-2616-B627-9A0A-4CEA503A94CA}"/>
                </a:ext>
              </a:extLst>
            </p:cNvPr>
            <p:cNvSpPr/>
            <p:nvPr/>
          </p:nvSpPr>
          <p:spPr>
            <a:xfrm>
              <a:off x="4990597" y="1805233"/>
              <a:ext cx="267630" cy="73906"/>
            </a:xfrm>
            <a:custGeom>
              <a:avLst/>
              <a:gdLst/>
              <a:ahLst/>
              <a:cxnLst/>
              <a:rect l="l" t="t" r="r" b="b"/>
              <a:pathLst>
                <a:path w="3346" h="924" extrusionOk="0">
                  <a:moveTo>
                    <a:pt x="465" y="1"/>
                  </a:moveTo>
                  <a:cubicBezTo>
                    <a:pt x="191" y="1"/>
                    <a:pt x="1" y="424"/>
                    <a:pt x="307" y="585"/>
                  </a:cubicBezTo>
                  <a:cubicBezTo>
                    <a:pt x="749" y="811"/>
                    <a:pt x="1232" y="924"/>
                    <a:pt x="1719" y="924"/>
                  </a:cubicBezTo>
                  <a:cubicBezTo>
                    <a:pt x="2163" y="924"/>
                    <a:pt x="2610" y="830"/>
                    <a:pt x="3032" y="641"/>
                  </a:cubicBezTo>
                  <a:cubicBezTo>
                    <a:pt x="3345" y="509"/>
                    <a:pt x="3138" y="88"/>
                    <a:pt x="2841" y="88"/>
                  </a:cubicBezTo>
                  <a:cubicBezTo>
                    <a:pt x="2800" y="88"/>
                    <a:pt x="2756" y="96"/>
                    <a:pt x="2712" y="115"/>
                  </a:cubicBezTo>
                  <a:cubicBezTo>
                    <a:pt x="2404" y="252"/>
                    <a:pt x="2076" y="319"/>
                    <a:pt x="1748" y="319"/>
                  </a:cubicBezTo>
                  <a:cubicBezTo>
                    <a:pt x="1356" y="319"/>
                    <a:pt x="965" y="224"/>
                    <a:pt x="607" y="40"/>
                  </a:cubicBezTo>
                  <a:cubicBezTo>
                    <a:pt x="559" y="13"/>
                    <a:pt x="511" y="1"/>
                    <a:pt x="4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5689;p130">
              <a:extLst>
                <a:ext uri="{FF2B5EF4-FFF2-40B4-BE49-F238E27FC236}">
                  <a16:creationId xmlns:a16="http://schemas.microsoft.com/office/drawing/2014/main" id="{9BC45650-34B7-2A82-9240-F1FE21F24F6D}"/>
                </a:ext>
              </a:extLst>
            </p:cNvPr>
            <p:cNvSpPr/>
            <p:nvPr/>
          </p:nvSpPr>
          <p:spPr>
            <a:xfrm>
              <a:off x="5139848" y="1152799"/>
              <a:ext cx="3384085" cy="2737807"/>
            </a:xfrm>
            <a:custGeom>
              <a:avLst/>
              <a:gdLst/>
              <a:ahLst/>
              <a:cxnLst/>
              <a:rect l="l" t="t" r="r" b="b"/>
              <a:pathLst>
                <a:path w="42309" h="34229" extrusionOk="0">
                  <a:moveTo>
                    <a:pt x="7819" y="3667"/>
                  </a:moveTo>
                  <a:cubicBezTo>
                    <a:pt x="8459" y="3968"/>
                    <a:pt x="9116" y="4268"/>
                    <a:pt x="9774" y="4569"/>
                  </a:cubicBezTo>
                  <a:cubicBezTo>
                    <a:pt x="9962" y="4663"/>
                    <a:pt x="10188" y="4738"/>
                    <a:pt x="10094" y="5020"/>
                  </a:cubicBezTo>
                  <a:cubicBezTo>
                    <a:pt x="10075" y="5095"/>
                    <a:pt x="10113" y="5171"/>
                    <a:pt x="10169" y="5208"/>
                  </a:cubicBezTo>
                  <a:cubicBezTo>
                    <a:pt x="10526" y="5377"/>
                    <a:pt x="10394" y="5641"/>
                    <a:pt x="10357" y="5904"/>
                  </a:cubicBezTo>
                  <a:lnTo>
                    <a:pt x="8346" y="4776"/>
                  </a:lnTo>
                  <a:lnTo>
                    <a:pt x="8346" y="5960"/>
                  </a:lnTo>
                  <a:cubicBezTo>
                    <a:pt x="8098" y="5663"/>
                    <a:pt x="7981" y="5279"/>
                    <a:pt x="7651" y="5279"/>
                  </a:cubicBezTo>
                  <a:cubicBezTo>
                    <a:pt x="7605" y="5279"/>
                    <a:pt x="7555" y="5286"/>
                    <a:pt x="7500" y="5302"/>
                  </a:cubicBezTo>
                  <a:cubicBezTo>
                    <a:pt x="7613" y="4757"/>
                    <a:pt x="7725" y="4212"/>
                    <a:pt x="7819" y="3667"/>
                  </a:cubicBezTo>
                  <a:close/>
                  <a:moveTo>
                    <a:pt x="22030" y="19472"/>
                  </a:moveTo>
                  <a:cubicBezTo>
                    <a:pt x="22199" y="19472"/>
                    <a:pt x="22363" y="19518"/>
                    <a:pt x="22517" y="19643"/>
                  </a:cubicBezTo>
                  <a:cubicBezTo>
                    <a:pt x="22611" y="19700"/>
                    <a:pt x="22705" y="19737"/>
                    <a:pt x="22818" y="19756"/>
                  </a:cubicBezTo>
                  <a:cubicBezTo>
                    <a:pt x="22572" y="20478"/>
                    <a:pt x="20397" y="21595"/>
                    <a:pt x="19396" y="21595"/>
                  </a:cubicBezTo>
                  <a:cubicBezTo>
                    <a:pt x="19328" y="21595"/>
                    <a:pt x="19266" y="21590"/>
                    <a:pt x="19209" y="21579"/>
                  </a:cubicBezTo>
                  <a:cubicBezTo>
                    <a:pt x="19886" y="20771"/>
                    <a:pt x="20488" y="19906"/>
                    <a:pt x="21540" y="19568"/>
                  </a:cubicBezTo>
                  <a:cubicBezTo>
                    <a:pt x="21705" y="19513"/>
                    <a:pt x="21869" y="19472"/>
                    <a:pt x="22030" y="19472"/>
                  </a:cubicBezTo>
                  <a:close/>
                  <a:moveTo>
                    <a:pt x="34227" y="24605"/>
                  </a:moveTo>
                  <a:cubicBezTo>
                    <a:pt x="34314" y="25014"/>
                    <a:pt x="34547" y="25186"/>
                    <a:pt x="34863" y="25186"/>
                  </a:cubicBezTo>
                  <a:cubicBezTo>
                    <a:pt x="35027" y="25186"/>
                    <a:pt x="35212" y="25140"/>
                    <a:pt x="35411" y="25056"/>
                  </a:cubicBezTo>
                  <a:lnTo>
                    <a:pt x="35411" y="25056"/>
                  </a:lnTo>
                  <a:cubicBezTo>
                    <a:pt x="35355" y="25883"/>
                    <a:pt x="35167" y="26691"/>
                    <a:pt x="34885" y="27462"/>
                  </a:cubicBezTo>
                  <a:cubicBezTo>
                    <a:pt x="34891" y="27462"/>
                    <a:pt x="34897" y="27462"/>
                    <a:pt x="34903" y="27463"/>
                  </a:cubicBezTo>
                  <a:lnTo>
                    <a:pt x="34903" y="27463"/>
                  </a:lnTo>
                  <a:cubicBezTo>
                    <a:pt x="34753" y="27538"/>
                    <a:pt x="34603" y="27650"/>
                    <a:pt x="34471" y="27800"/>
                  </a:cubicBezTo>
                  <a:cubicBezTo>
                    <a:pt x="34227" y="28176"/>
                    <a:pt x="34001" y="28571"/>
                    <a:pt x="33475" y="28778"/>
                  </a:cubicBezTo>
                  <a:cubicBezTo>
                    <a:pt x="33757" y="28233"/>
                    <a:pt x="33569" y="27763"/>
                    <a:pt x="33400" y="27293"/>
                  </a:cubicBezTo>
                  <a:cubicBezTo>
                    <a:pt x="33306" y="27067"/>
                    <a:pt x="33174" y="26879"/>
                    <a:pt x="33024" y="26691"/>
                  </a:cubicBezTo>
                  <a:cubicBezTo>
                    <a:pt x="32761" y="26353"/>
                    <a:pt x="32817" y="26278"/>
                    <a:pt x="33099" y="25958"/>
                  </a:cubicBezTo>
                  <a:cubicBezTo>
                    <a:pt x="33513" y="25545"/>
                    <a:pt x="33832" y="25075"/>
                    <a:pt x="34227" y="24605"/>
                  </a:cubicBezTo>
                  <a:close/>
                  <a:moveTo>
                    <a:pt x="3822" y="1"/>
                  </a:moveTo>
                  <a:cubicBezTo>
                    <a:pt x="3793" y="1"/>
                    <a:pt x="3760" y="7"/>
                    <a:pt x="3722" y="21"/>
                  </a:cubicBezTo>
                  <a:cubicBezTo>
                    <a:pt x="3421" y="115"/>
                    <a:pt x="3158" y="227"/>
                    <a:pt x="2820" y="340"/>
                  </a:cubicBezTo>
                  <a:cubicBezTo>
                    <a:pt x="2555" y="429"/>
                    <a:pt x="2313" y="563"/>
                    <a:pt x="2031" y="563"/>
                  </a:cubicBezTo>
                  <a:cubicBezTo>
                    <a:pt x="1953" y="563"/>
                    <a:pt x="1872" y="553"/>
                    <a:pt x="1786" y="528"/>
                  </a:cubicBezTo>
                  <a:cubicBezTo>
                    <a:pt x="1279" y="397"/>
                    <a:pt x="734" y="321"/>
                    <a:pt x="207" y="227"/>
                  </a:cubicBezTo>
                  <a:cubicBezTo>
                    <a:pt x="132" y="227"/>
                    <a:pt x="57" y="246"/>
                    <a:pt x="1" y="265"/>
                  </a:cubicBezTo>
                  <a:lnTo>
                    <a:pt x="1" y="340"/>
                  </a:lnTo>
                  <a:lnTo>
                    <a:pt x="1448" y="735"/>
                  </a:lnTo>
                  <a:cubicBezTo>
                    <a:pt x="1485" y="773"/>
                    <a:pt x="1598" y="848"/>
                    <a:pt x="1711" y="923"/>
                  </a:cubicBezTo>
                  <a:cubicBezTo>
                    <a:pt x="2162" y="1205"/>
                    <a:pt x="2764" y="998"/>
                    <a:pt x="3196" y="1374"/>
                  </a:cubicBezTo>
                  <a:lnTo>
                    <a:pt x="3271" y="1374"/>
                  </a:lnTo>
                  <a:cubicBezTo>
                    <a:pt x="3459" y="1412"/>
                    <a:pt x="3722" y="1412"/>
                    <a:pt x="3816" y="1524"/>
                  </a:cubicBezTo>
                  <a:cubicBezTo>
                    <a:pt x="3944" y="1678"/>
                    <a:pt x="4076" y="1723"/>
                    <a:pt x="4210" y="1723"/>
                  </a:cubicBezTo>
                  <a:cubicBezTo>
                    <a:pt x="4371" y="1723"/>
                    <a:pt x="4535" y="1658"/>
                    <a:pt x="4699" y="1637"/>
                  </a:cubicBezTo>
                  <a:cubicBezTo>
                    <a:pt x="4812" y="1637"/>
                    <a:pt x="4925" y="1600"/>
                    <a:pt x="5132" y="1562"/>
                  </a:cubicBezTo>
                  <a:lnTo>
                    <a:pt x="5132" y="1562"/>
                  </a:lnTo>
                  <a:lnTo>
                    <a:pt x="4756" y="2257"/>
                  </a:lnTo>
                  <a:lnTo>
                    <a:pt x="4756" y="2539"/>
                  </a:lnTo>
                  <a:cubicBezTo>
                    <a:pt x="4887" y="2577"/>
                    <a:pt x="5094" y="2577"/>
                    <a:pt x="5151" y="2652"/>
                  </a:cubicBezTo>
                  <a:cubicBezTo>
                    <a:pt x="5264" y="2817"/>
                    <a:pt x="5381" y="2874"/>
                    <a:pt x="5493" y="2874"/>
                  </a:cubicBezTo>
                  <a:cubicBezTo>
                    <a:pt x="5622" y="2874"/>
                    <a:pt x="5745" y="2798"/>
                    <a:pt x="5846" y="2727"/>
                  </a:cubicBezTo>
                  <a:cubicBezTo>
                    <a:pt x="6090" y="2840"/>
                    <a:pt x="6335" y="2972"/>
                    <a:pt x="6560" y="3103"/>
                  </a:cubicBezTo>
                  <a:cubicBezTo>
                    <a:pt x="6692" y="3178"/>
                    <a:pt x="6767" y="3291"/>
                    <a:pt x="6805" y="3423"/>
                  </a:cubicBezTo>
                  <a:cubicBezTo>
                    <a:pt x="6899" y="4344"/>
                    <a:pt x="6466" y="5114"/>
                    <a:pt x="6128" y="5922"/>
                  </a:cubicBezTo>
                  <a:cubicBezTo>
                    <a:pt x="6109" y="5979"/>
                    <a:pt x="6072" y="6016"/>
                    <a:pt x="6053" y="6035"/>
                  </a:cubicBezTo>
                  <a:cubicBezTo>
                    <a:pt x="5902" y="6167"/>
                    <a:pt x="5752" y="6298"/>
                    <a:pt x="5639" y="6411"/>
                  </a:cubicBezTo>
                  <a:lnTo>
                    <a:pt x="5865" y="6618"/>
                  </a:lnTo>
                  <a:lnTo>
                    <a:pt x="6090" y="6355"/>
                  </a:lnTo>
                  <a:lnTo>
                    <a:pt x="6278" y="6656"/>
                  </a:lnTo>
                  <a:lnTo>
                    <a:pt x="7350" y="5509"/>
                  </a:lnTo>
                  <a:cubicBezTo>
                    <a:pt x="7932" y="6580"/>
                    <a:pt x="7970" y="6731"/>
                    <a:pt x="7744" y="7614"/>
                  </a:cubicBezTo>
                  <a:cubicBezTo>
                    <a:pt x="7632" y="8065"/>
                    <a:pt x="7425" y="8497"/>
                    <a:pt x="7274" y="8949"/>
                  </a:cubicBezTo>
                  <a:cubicBezTo>
                    <a:pt x="7256" y="9080"/>
                    <a:pt x="7237" y="9212"/>
                    <a:pt x="7256" y="9343"/>
                  </a:cubicBezTo>
                  <a:cubicBezTo>
                    <a:pt x="7387" y="9306"/>
                    <a:pt x="7519" y="9230"/>
                    <a:pt x="7650" y="9155"/>
                  </a:cubicBezTo>
                  <a:cubicBezTo>
                    <a:pt x="7725" y="9080"/>
                    <a:pt x="7782" y="8986"/>
                    <a:pt x="7819" y="8892"/>
                  </a:cubicBezTo>
                  <a:lnTo>
                    <a:pt x="8083" y="8385"/>
                  </a:lnTo>
                  <a:lnTo>
                    <a:pt x="8083" y="8385"/>
                  </a:lnTo>
                  <a:cubicBezTo>
                    <a:pt x="7977" y="8999"/>
                    <a:pt x="7692" y="9597"/>
                    <a:pt x="7302" y="9597"/>
                  </a:cubicBezTo>
                  <a:cubicBezTo>
                    <a:pt x="7275" y="9597"/>
                    <a:pt x="7247" y="9594"/>
                    <a:pt x="7218" y="9588"/>
                  </a:cubicBezTo>
                  <a:lnTo>
                    <a:pt x="6410" y="10396"/>
                  </a:lnTo>
                  <a:lnTo>
                    <a:pt x="6447" y="10640"/>
                  </a:lnTo>
                  <a:cubicBezTo>
                    <a:pt x="6510" y="10640"/>
                    <a:pt x="6606" y="10615"/>
                    <a:pt x="6685" y="10615"/>
                  </a:cubicBezTo>
                  <a:cubicBezTo>
                    <a:pt x="6725" y="10615"/>
                    <a:pt x="6761" y="10621"/>
                    <a:pt x="6786" y="10640"/>
                  </a:cubicBezTo>
                  <a:cubicBezTo>
                    <a:pt x="6868" y="10697"/>
                    <a:pt x="6945" y="10720"/>
                    <a:pt x="7017" y="10720"/>
                  </a:cubicBezTo>
                  <a:cubicBezTo>
                    <a:pt x="7159" y="10720"/>
                    <a:pt x="7288" y="10633"/>
                    <a:pt x="7425" y="10546"/>
                  </a:cubicBezTo>
                  <a:cubicBezTo>
                    <a:pt x="7575" y="10433"/>
                    <a:pt x="7744" y="10339"/>
                    <a:pt x="7895" y="10208"/>
                  </a:cubicBezTo>
                  <a:cubicBezTo>
                    <a:pt x="8101" y="10057"/>
                    <a:pt x="8289" y="9851"/>
                    <a:pt x="8440" y="9625"/>
                  </a:cubicBezTo>
                  <a:cubicBezTo>
                    <a:pt x="8928" y="8497"/>
                    <a:pt x="9135" y="7276"/>
                    <a:pt x="9022" y="6054"/>
                  </a:cubicBezTo>
                  <a:cubicBezTo>
                    <a:pt x="9004" y="5735"/>
                    <a:pt x="9060" y="5396"/>
                    <a:pt x="8703" y="5208"/>
                  </a:cubicBezTo>
                  <a:cubicBezTo>
                    <a:pt x="8703" y="5208"/>
                    <a:pt x="8722" y="5171"/>
                    <a:pt x="8740" y="5114"/>
                  </a:cubicBezTo>
                  <a:cubicBezTo>
                    <a:pt x="9173" y="5359"/>
                    <a:pt x="9605" y="5603"/>
                    <a:pt x="10037" y="5847"/>
                  </a:cubicBezTo>
                  <a:cubicBezTo>
                    <a:pt x="10357" y="6016"/>
                    <a:pt x="10413" y="6261"/>
                    <a:pt x="10413" y="6599"/>
                  </a:cubicBezTo>
                  <a:cubicBezTo>
                    <a:pt x="10451" y="7689"/>
                    <a:pt x="10037" y="8629"/>
                    <a:pt x="9492" y="9531"/>
                  </a:cubicBezTo>
                  <a:cubicBezTo>
                    <a:pt x="9436" y="9644"/>
                    <a:pt x="9379" y="9776"/>
                    <a:pt x="9342" y="9907"/>
                  </a:cubicBezTo>
                  <a:cubicBezTo>
                    <a:pt x="9661" y="9851"/>
                    <a:pt x="9981" y="9776"/>
                    <a:pt x="10282" y="9682"/>
                  </a:cubicBezTo>
                  <a:cubicBezTo>
                    <a:pt x="10752" y="9456"/>
                    <a:pt x="10958" y="9005"/>
                    <a:pt x="11109" y="8535"/>
                  </a:cubicBezTo>
                  <a:cubicBezTo>
                    <a:pt x="11184" y="8234"/>
                    <a:pt x="11259" y="7952"/>
                    <a:pt x="11353" y="7558"/>
                  </a:cubicBezTo>
                  <a:lnTo>
                    <a:pt x="12951" y="9794"/>
                  </a:lnTo>
                  <a:lnTo>
                    <a:pt x="13045" y="9719"/>
                  </a:lnTo>
                  <a:cubicBezTo>
                    <a:pt x="12537" y="9024"/>
                    <a:pt x="12030" y="8328"/>
                    <a:pt x="11541" y="7652"/>
                  </a:cubicBezTo>
                  <a:cubicBezTo>
                    <a:pt x="11447" y="7539"/>
                    <a:pt x="11334" y="7445"/>
                    <a:pt x="11315" y="7332"/>
                  </a:cubicBezTo>
                  <a:cubicBezTo>
                    <a:pt x="11240" y="6881"/>
                    <a:pt x="11203" y="6430"/>
                    <a:pt x="11146" y="5998"/>
                  </a:cubicBezTo>
                  <a:lnTo>
                    <a:pt x="11221" y="5941"/>
                  </a:lnTo>
                  <a:lnTo>
                    <a:pt x="13571" y="8742"/>
                  </a:lnTo>
                  <a:lnTo>
                    <a:pt x="13420" y="8930"/>
                  </a:lnTo>
                  <a:lnTo>
                    <a:pt x="13815" y="9362"/>
                  </a:lnTo>
                  <a:lnTo>
                    <a:pt x="13759" y="9418"/>
                  </a:lnTo>
                  <a:lnTo>
                    <a:pt x="13157" y="9061"/>
                  </a:lnTo>
                  <a:cubicBezTo>
                    <a:pt x="13157" y="9400"/>
                    <a:pt x="13139" y="9757"/>
                    <a:pt x="13063" y="10114"/>
                  </a:cubicBezTo>
                  <a:cubicBezTo>
                    <a:pt x="12913" y="10471"/>
                    <a:pt x="12725" y="10828"/>
                    <a:pt x="12500" y="11148"/>
                  </a:cubicBezTo>
                  <a:lnTo>
                    <a:pt x="12781" y="11279"/>
                  </a:lnTo>
                  <a:lnTo>
                    <a:pt x="13007" y="10941"/>
                  </a:lnTo>
                  <a:lnTo>
                    <a:pt x="13026" y="11185"/>
                  </a:lnTo>
                  <a:cubicBezTo>
                    <a:pt x="13270" y="10960"/>
                    <a:pt x="13477" y="10715"/>
                    <a:pt x="13665" y="10433"/>
                  </a:cubicBezTo>
                  <a:cubicBezTo>
                    <a:pt x="13796" y="10133"/>
                    <a:pt x="13890" y="9832"/>
                    <a:pt x="13947" y="9531"/>
                  </a:cubicBezTo>
                  <a:cubicBezTo>
                    <a:pt x="14003" y="9644"/>
                    <a:pt x="14041" y="9738"/>
                    <a:pt x="14097" y="9832"/>
                  </a:cubicBezTo>
                  <a:cubicBezTo>
                    <a:pt x="14398" y="10377"/>
                    <a:pt x="14548" y="10978"/>
                    <a:pt x="14999" y="11486"/>
                  </a:cubicBezTo>
                  <a:cubicBezTo>
                    <a:pt x="15770" y="12369"/>
                    <a:pt x="16465" y="13347"/>
                    <a:pt x="17180" y="14286"/>
                  </a:cubicBezTo>
                  <a:cubicBezTo>
                    <a:pt x="16992" y="14380"/>
                    <a:pt x="16992" y="14568"/>
                    <a:pt x="17198" y="14644"/>
                  </a:cubicBezTo>
                  <a:cubicBezTo>
                    <a:pt x="17837" y="14907"/>
                    <a:pt x="18138" y="15489"/>
                    <a:pt x="18570" y="15959"/>
                  </a:cubicBezTo>
                  <a:cubicBezTo>
                    <a:pt x="18627" y="16034"/>
                    <a:pt x="18683" y="16166"/>
                    <a:pt x="18664" y="16241"/>
                  </a:cubicBezTo>
                  <a:cubicBezTo>
                    <a:pt x="18514" y="16561"/>
                    <a:pt x="18326" y="16861"/>
                    <a:pt x="18176" y="17181"/>
                  </a:cubicBezTo>
                  <a:cubicBezTo>
                    <a:pt x="18101" y="17331"/>
                    <a:pt x="18063" y="17482"/>
                    <a:pt x="18007" y="17632"/>
                  </a:cubicBezTo>
                  <a:cubicBezTo>
                    <a:pt x="18608" y="17313"/>
                    <a:pt x="18777" y="16861"/>
                    <a:pt x="18777" y="16241"/>
                  </a:cubicBezTo>
                  <a:cubicBezTo>
                    <a:pt x="19698" y="17350"/>
                    <a:pt x="20826" y="17989"/>
                    <a:pt x="21935" y="18685"/>
                  </a:cubicBezTo>
                  <a:cubicBezTo>
                    <a:pt x="21051" y="18685"/>
                    <a:pt x="20206" y="19004"/>
                    <a:pt x="19548" y="19587"/>
                  </a:cubicBezTo>
                  <a:cubicBezTo>
                    <a:pt x="18777" y="20245"/>
                    <a:pt x="18138" y="21034"/>
                    <a:pt x="17612" y="21917"/>
                  </a:cubicBezTo>
                  <a:cubicBezTo>
                    <a:pt x="17161" y="22650"/>
                    <a:pt x="16447" y="23064"/>
                    <a:pt x="15714" y="23459"/>
                  </a:cubicBezTo>
                  <a:cubicBezTo>
                    <a:pt x="15620" y="23496"/>
                    <a:pt x="15507" y="23553"/>
                    <a:pt x="15394" y="23590"/>
                  </a:cubicBezTo>
                  <a:cubicBezTo>
                    <a:pt x="15488" y="23722"/>
                    <a:pt x="15601" y="23835"/>
                    <a:pt x="15732" y="23928"/>
                  </a:cubicBezTo>
                  <a:cubicBezTo>
                    <a:pt x="15880" y="24027"/>
                    <a:pt x="16042" y="24082"/>
                    <a:pt x="16218" y="24082"/>
                  </a:cubicBezTo>
                  <a:cubicBezTo>
                    <a:pt x="16244" y="24082"/>
                    <a:pt x="16270" y="24081"/>
                    <a:pt x="16296" y="24079"/>
                  </a:cubicBezTo>
                  <a:cubicBezTo>
                    <a:pt x="16728" y="23928"/>
                    <a:pt x="17123" y="23722"/>
                    <a:pt x="17518" y="23459"/>
                  </a:cubicBezTo>
                  <a:cubicBezTo>
                    <a:pt x="17875" y="23195"/>
                    <a:pt x="18213" y="22895"/>
                    <a:pt x="18533" y="22575"/>
                  </a:cubicBezTo>
                  <a:cubicBezTo>
                    <a:pt x="18570" y="22538"/>
                    <a:pt x="18646" y="22500"/>
                    <a:pt x="18702" y="22500"/>
                  </a:cubicBezTo>
                  <a:cubicBezTo>
                    <a:pt x="19022" y="22444"/>
                    <a:pt x="19341" y="22425"/>
                    <a:pt x="19642" y="22368"/>
                  </a:cubicBezTo>
                  <a:cubicBezTo>
                    <a:pt x="20337" y="22218"/>
                    <a:pt x="21070" y="22162"/>
                    <a:pt x="21709" y="21880"/>
                  </a:cubicBezTo>
                  <a:cubicBezTo>
                    <a:pt x="22649" y="21466"/>
                    <a:pt x="23551" y="20921"/>
                    <a:pt x="24077" y="19963"/>
                  </a:cubicBezTo>
                  <a:cubicBezTo>
                    <a:pt x="25562" y="20545"/>
                    <a:pt x="26746" y="21673"/>
                    <a:pt x="27404" y="23101"/>
                  </a:cubicBezTo>
                  <a:cubicBezTo>
                    <a:pt x="27649" y="23571"/>
                    <a:pt x="27780" y="24135"/>
                    <a:pt x="28118" y="24492"/>
                  </a:cubicBezTo>
                  <a:cubicBezTo>
                    <a:pt x="28570" y="24981"/>
                    <a:pt x="28664" y="25545"/>
                    <a:pt x="28795" y="26146"/>
                  </a:cubicBezTo>
                  <a:cubicBezTo>
                    <a:pt x="28851" y="26485"/>
                    <a:pt x="28945" y="26823"/>
                    <a:pt x="29039" y="27199"/>
                  </a:cubicBezTo>
                  <a:cubicBezTo>
                    <a:pt x="29230" y="26908"/>
                    <a:pt x="29307" y="26790"/>
                    <a:pt x="29449" y="26790"/>
                  </a:cubicBezTo>
                  <a:cubicBezTo>
                    <a:pt x="29546" y="26790"/>
                    <a:pt x="29672" y="26845"/>
                    <a:pt x="29885" y="26936"/>
                  </a:cubicBezTo>
                  <a:cubicBezTo>
                    <a:pt x="29923" y="26955"/>
                    <a:pt x="29979" y="26955"/>
                    <a:pt x="30017" y="26973"/>
                  </a:cubicBezTo>
                  <a:cubicBezTo>
                    <a:pt x="30396" y="27132"/>
                    <a:pt x="30806" y="27212"/>
                    <a:pt x="31222" y="27212"/>
                  </a:cubicBezTo>
                  <a:cubicBezTo>
                    <a:pt x="31447" y="27212"/>
                    <a:pt x="31673" y="27189"/>
                    <a:pt x="31896" y="27143"/>
                  </a:cubicBezTo>
                  <a:cubicBezTo>
                    <a:pt x="32159" y="27913"/>
                    <a:pt x="32404" y="28646"/>
                    <a:pt x="32667" y="29398"/>
                  </a:cubicBezTo>
                  <a:lnTo>
                    <a:pt x="33080" y="29229"/>
                  </a:lnTo>
                  <a:lnTo>
                    <a:pt x="33080" y="29229"/>
                  </a:lnTo>
                  <a:cubicBezTo>
                    <a:pt x="32498" y="29830"/>
                    <a:pt x="31878" y="30413"/>
                    <a:pt x="31220" y="30939"/>
                  </a:cubicBezTo>
                  <a:cubicBezTo>
                    <a:pt x="31088" y="31014"/>
                    <a:pt x="30938" y="31052"/>
                    <a:pt x="30787" y="31071"/>
                  </a:cubicBezTo>
                  <a:lnTo>
                    <a:pt x="30750" y="30977"/>
                  </a:lnTo>
                  <a:lnTo>
                    <a:pt x="31784" y="30187"/>
                  </a:lnTo>
                  <a:lnTo>
                    <a:pt x="31727" y="30112"/>
                  </a:lnTo>
                  <a:lnTo>
                    <a:pt x="30731" y="30770"/>
                  </a:lnTo>
                  <a:lnTo>
                    <a:pt x="30637" y="30375"/>
                  </a:lnTo>
                  <a:cubicBezTo>
                    <a:pt x="31257" y="30150"/>
                    <a:pt x="31821" y="29793"/>
                    <a:pt x="32310" y="29323"/>
                  </a:cubicBezTo>
                  <a:lnTo>
                    <a:pt x="32310" y="29323"/>
                  </a:lnTo>
                  <a:lnTo>
                    <a:pt x="30599" y="30263"/>
                  </a:lnTo>
                  <a:cubicBezTo>
                    <a:pt x="30524" y="30037"/>
                    <a:pt x="30468" y="29905"/>
                    <a:pt x="30411" y="29736"/>
                  </a:cubicBezTo>
                  <a:cubicBezTo>
                    <a:pt x="30900" y="29605"/>
                    <a:pt x="31370" y="29548"/>
                    <a:pt x="31708" y="29172"/>
                  </a:cubicBezTo>
                  <a:lnTo>
                    <a:pt x="31708" y="29172"/>
                  </a:lnTo>
                  <a:cubicBezTo>
                    <a:pt x="31520" y="29210"/>
                    <a:pt x="31370" y="29304"/>
                    <a:pt x="31182" y="29379"/>
                  </a:cubicBezTo>
                  <a:cubicBezTo>
                    <a:pt x="30867" y="29496"/>
                    <a:pt x="30664" y="29567"/>
                    <a:pt x="30522" y="29567"/>
                  </a:cubicBezTo>
                  <a:cubicBezTo>
                    <a:pt x="30276" y="29567"/>
                    <a:pt x="30216" y="29351"/>
                    <a:pt x="30073" y="28778"/>
                  </a:cubicBezTo>
                  <a:cubicBezTo>
                    <a:pt x="29980" y="28466"/>
                    <a:pt x="29770" y="28284"/>
                    <a:pt x="29541" y="28284"/>
                  </a:cubicBezTo>
                  <a:cubicBezTo>
                    <a:pt x="29493" y="28284"/>
                    <a:pt x="29445" y="28292"/>
                    <a:pt x="29397" y="28308"/>
                  </a:cubicBezTo>
                  <a:lnTo>
                    <a:pt x="30562" y="34228"/>
                  </a:lnTo>
                  <a:lnTo>
                    <a:pt x="30693" y="34228"/>
                  </a:lnTo>
                  <a:cubicBezTo>
                    <a:pt x="30656" y="33984"/>
                    <a:pt x="30618" y="33758"/>
                    <a:pt x="30844" y="33552"/>
                  </a:cubicBezTo>
                  <a:cubicBezTo>
                    <a:pt x="30994" y="33439"/>
                    <a:pt x="30938" y="33082"/>
                    <a:pt x="30938" y="32838"/>
                  </a:cubicBezTo>
                  <a:cubicBezTo>
                    <a:pt x="30919" y="32386"/>
                    <a:pt x="30881" y="31935"/>
                    <a:pt x="30863" y="31465"/>
                  </a:cubicBezTo>
                  <a:lnTo>
                    <a:pt x="31238" y="31371"/>
                  </a:lnTo>
                  <a:lnTo>
                    <a:pt x="31238" y="31371"/>
                  </a:lnTo>
                  <a:lnTo>
                    <a:pt x="31069" y="31597"/>
                  </a:lnTo>
                  <a:cubicBezTo>
                    <a:pt x="31145" y="31578"/>
                    <a:pt x="31182" y="31578"/>
                    <a:pt x="31220" y="31559"/>
                  </a:cubicBezTo>
                  <a:cubicBezTo>
                    <a:pt x="31972" y="31071"/>
                    <a:pt x="32742" y="30638"/>
                    <a:pt x="33456" y="30093"/>
                  </a:cubicBezTo>
                  <a:cubicBezTo>
                    <a:pt x="34302" y="29436"/>
                    <a:pt x="34885" y="28590"/>
                    <a:pt x="34904" y="27463"/>
                  </a:cubicBezTo>
                  <a:lnTo>
                    <a:pt x="34904" y="27463"/>
                  </a:lnTo>
                  <a:cubicBezTo>
                    <a:pt x="34906" y="27463"/>
                    <a:pt x="34908" y="27463"/>
                    <a:pt x="34910" y="27463"/>
                  </a:cubicBezTo>
                  <a:cubicBezTo>
                    <a:pt x="35291" y="27463"/>
                    <a:pt x="35133" y="27045"/>
                    <a:pt x="35317" y="26879"/>
                  </a:cubicBezTo>
                  <a:lnTo>
                    <a:pt x="35317" y="26879"/>
                  </a:lnTo>
                  <a:lnTo>
                    <a:pt x="35261" y="27255"/>
                  </a:lnTo>
                  <a:lnTo>
                    <a:pt x="35373" y="27293"/>
                  </a:lnTo>
                  <a:cubicBezTo>
                    <a:pt x="35599" y="26748"/>
                    <a:pt x="35919" y="26222"/>
                    <a:pt x="36031" y="25658"/>
                  </a:cubicBezTo>
                  <a:cubicBezTo>
                    <a:pt x="36182" y="25019"/>
                    <a:pt x="36332" y="24361"/>
                    <a:pt x="36031" y="23665"/>
                  </a:cubicBezTo>
                  <a:cubicBezTo>
                    <a:pt x="35862" y="23214"/>
                    <a:pt x="35919" y="22669"/>
                    <a:pt x="35862" y="22162"/>
                  </a:cubicBezTo>
                  <a:cubicBezTo>
                    <a:pt x="35768" y="21692"/>
                    <a:pt x="35862" y="21184"/>
                    <a:pt x="36125" y="20771"/>
                  </a:cubicBezTo>
                  <a:cubicBezTo>
                    <a:pt x="36219" y="20620"/>
                    <a:pt x="36257" y="20451"/>
                    <a:pt x="36257" y="20282"/>
                  </a:cubicBezTo>
                  <a:cubicBezTo>
                    <a:pt x="36257" y="19681"/>
                    <a:pt x="36219" y="19060"/>
                    <a:pt x="36200" y="18440"/>
                  </a:cubicBezTo>
                  <a:cubicBezTo>
                    <a:pt x="35937" y="18459"/>
                    <a:pt x="35693" y="18440"/>
                    <a:pt x="35637" y="18515"/>
                  </a:cubicBezTo>
                  <a:cubicBezTo>
                    <a:pt x="35561" y="18703"/>
                    <a:pt x="35524" y="18929"/>
                    <a:pt x="35524" y="19136"/>
                  </a:cubicBezTo>
                  <a:cubicBezTo>
                    <a:pt x="35505" y="19549"/>
                    <a:pt x="35505" y="19963"/>
                    <a:pt x="35467" y="20376"/>
                  </a:cubicBezTo>
                  <a:cubicBezTo>
                    <a:pt x="35449" y="20696"/>
                    <a:pt x="35411" y="21015"/>
                    <a:pt x="35392" y="21354"/>
                  </a:cubicBezTo>
                  <a:lnTo>
                    <a:pt x="35317" y="21354"/>
                  </a:lnTo>
                  <a:cubicBezTo>
                    <a:pt x="35336" y="20902"/>
                    <a:pt x="35373" y="20451"/>
                    <a:pt x="35392" y="20019"/>
                  </a:cubicBezTo>
                  <a:lnTo>
                    <a:pt x="35317" y="20019"/>
                  </a:lnTo>
                  <a:lnTo>
                    <a:pt x="34998" y="22538"/>
                  </a:lnTo>
                  <a:lnTo>
                    <a:pt x="35054" y="22538"/>
                  </a:lnTo>
                  <a:cubicBezTo>
                    <a:pt x="35110" y="22274"/>
                    <a:pt x="35167" y="22030"/>
                    <a:pt x="35223" y="21767"/>
                  </a:cubicBezTo>
                  <a:cubicBezTo>
                    <a:pt x="35298" y="21917"/>
                    <a:pt x="35336" y="22068"/>
                    <a:pt x="35336" y="22237"/>
                  </a:cubicBezTo>
                  <a:cubicBezTo>
                    <a:pt x="35373" y="22707"/>
                    <a:pt x="35411" y="23177"/>
                    <a:pt x="35430" y="23647"/>
                  </a:cubicBezTo>
                  <a:cubicBezTo>
                    <a:pt x="35449" y="23703"/>
                    <a:pt x="35336" y="23835"/>
                    <a:pt x="35279" y="23835"/>
                  </a:cubicBezTo>
                  <a:cubicBezTo>
                    <a:pt x="35073" y="23816"/>
                    <a:pt x="34847" y="23778"/>
                    <a:pt x="34622" y="23722"/>
                  </a:cubicBezTo>
                  <a:lnTo>
                    <a:pt x="34622" y="23722"/>
                  </a:lnTo>
                  <a:lnTo>
                    <a:pt x="34885" y="24022"/>
                  </a:lnTo>
                  <a:lnTo>
                    <a:pt x="34885" y="24022"/>
                  </a:lnTo>
                  <a:lnTo>
                    <a:pt x="34283" y="23910"/>
                  </a:lnTo>
                  <a:cubicBezTo>
                    <a:pt x="34377" y="23496"/>
                    <a:pt x="34452" y="23083"/>
                    <a:pt x="34490" y="22650"/>
                  </a:cubicBezTo>
                  <a:cubicBezTo>
                    <a:pt x="34528" y="22030"/>
                    <a:pt x="34471" y="21410"/>
                    <a:pt x="34471" y="20771"/>
                  </a:cubicBezTo>
                  <a:cubicBezTo>
                    <a:pt x="34452" y="20357"/>
                    <a:pt x="34471" y="19925"/>
                    <a:pt x="34528" y="19512"/>
                  </a:cubicBezTo>
                  <a:cubicBezTo>
                    <a:pt x="34603" y="19267"/>
                    <a:pt x="34565" y="18985"/>
                    <a:pt x="34434" y="18779"/>
                  </a:cubicBezTo>
                  <a:cubicBezTo>
                    <a:pt x="34359" y="18628"/>
                    <a:pt x="34340" y="18459"/>
                    <a:pt x="34359" y="18309"/>
                  </a:cubicBezTo>
                  <a:cubicBezTo>
                    <a:pt x="34396" y="18064"/>
                    <a:pt x="34528" y="17839"/>
                    <a:pt x="34546" y="17594"/>
                  </a:cubicBezTo>
                  <a:cubicBezTo>
                    <a:pt x="34678" y="16655"/>
                    <a:pt x="34941" y="15752"/>
                    <a:pt x="35618" y="15076"/>
                  </a:cubicBezTo>
                  <a:cubicBezTo>
                    <a:pt x="36163" y="14550"/>
                    <a:pt x="36821" y="14155"/>
                    <a:pt x="37422" y="13704"/>
                  </a:cubicBezTo>
                  <a:cubicBezTo>
                    <a:pt x="37460" y="13666"/>
                    <a:pt x="37516" y="13647"/>
                    <a:pt x="37573" y="13629"/>
                  </a:cubicBezTo>
                  <a:lnTo>
                    <a:pt x="37573" y="13629"/>
                  </a:lnTo>
                  <a:lnTo>
                    <a:pt x="36257" y="15170"/>
                  </a:lnTo>
                  <a:lnTo>
                    <a:pt x="36332" y="15245"/>
                  </a:lnTo>
                  <a:lnTo>
                    <a:pt x="37554" y="13892"/>
                  </a:lnTo>
                  <a:lnTo>
                    <a:pt x="38249" y="14456"/>
                  </a:lnTo>
                  <a:lnTo>
                    <a:pt x="37911" y="14456"/>
                  </a:lnTo>
                  <a:cubicBezTo>
                    <a:pt x="37854" y="14587"/>
                    <a:pt x="37779" y="14719"/>
                    <a:pt x="37685" y="14832"/>
                  </a:cubicBezTo>
                  <a:cubicBezTo>
                    <a:pt x="37479" y="15019"/>
                    <a:pt x="37253" y="15207"/>
                    <a:pt x="37046" y="15395"/>
                  </a:cubicBezTo>
                  <a:cubicBezTo>
                    <a:pt x="36952" y="15471"/>
                    <a:pt x="36802" y="15621"/>
                    <a:pt x="36821" y="15640"/>
                  </a:cubicBezTo>
                  <a:cubicBezTo>
                    <a:pt x="36971" y="15903"/>
                    <a:pt x="36727" y="15997"/>
                    <a:pt x="36633" y="16166"/>
                  </a:cubicBezTo>
                  <a:cubicBezTo>
                    <a:pt x="36370" y="16598"/>
                    <a:pt x="36088" y="17012"/>
                    <a:pt x="35843" y="17463"/>
                  </a:cubicBezTo>
                  <a:cubicBezTo>
                    <a:pt x="35749" y="17670"/>
                    <a:pt x="35674" y="17895"/>
                    <a:pt x="35637" y="18140"/>
                  </a:cubicBezTo>
                  <a:cubicBezTo>
                    <a:pt x="36013" y="17895"/>
                    <a:pt x="36351" y="17632"/>
                    <a:pt x="36727" y="17519"/>
                  </a:cubicBezTo>
                  <a:cubicBezTo>
                    <a:pt x="37009" y="17425"/>
                    <a:pt x="37272" y="17237"/>
                    <a:pt x="37422" y="16974"/>
                  </a:cubicBezTo>
                  <a:cubicBezTo>
                    <a:pt x="37516" y="16805"/>
                    <a:pt x="37648" y="16673"/>
                    <a:pt x="37779" y="16542"/>
                  </a:cubicBezTo>
                  <a:cubicBezTo>
                    <a:pt x="38099" y="16241"/>
                    <a:pt x="38136" y="16053"/>
                    <a:pt x="37911" y="15771"/>
                  </a:cubicBezTo>
                  <a:cubicBezTo>
                    <a:pt x="39565" y="15113"/>
                    <a:pt x="41068" y="14249"/>
                    <a:pt x="42309" y="12839"/>
                  </a:cubicBezTo>
                  <a:lnTo>
                    <a:pt x="41914" y="12069"/>
                  </a:lnTo>
                  <a:lnTo>
                    <a:pt x="41914" y="12069"/>
                  </a:lnTo>
                  <a:cubicBezTo>
                    <a:pt x="41973" y="12093"/>
                    <a:pt x="42019" y="12104"/>
                    <a:pt x="42054" y="12104"/>
                  </a:cubicBezTo>
                  <a:cubicBezTo>
                    <a:pt x="42212" y="12104"/>
                    <a:pt x="42176" y="11892"/>
                    <a:pt x="42253" y="11693"/>
                  </a:cubicBezTo>
                  <a:cubicBezTo>
                    <a:pt x="42065" y="11693"/>
                    <a:pt x="41902" y="11701"/>
                    <a:pt x="41742" y="11701"/>
                  </a:cubicBezTo>
                  <a:cubicBezTo>
                    <a:pt x="41662" y="11701"/>
                    <a:pt x="41582" y="11699"/>
                    <a:pt x="41501" y="11693"/>
                  </a:cubicBezTo>
                  <a:cubicBezTo>
                    <a:pt x="41314" y="11671"/>
                    <a:pt x="41128" y="11660"/>
                    <a:pt x="40941" y="11660"/>
                  </a:cubicBezTo>
                  <a:cubicBezTo>
                    <a:pt x="40018" y="11660"/>
                    <a:pt x="39106" y="11928"/>
                    <a:pt x="38324" y="12444"/>
                  </a:cubicBezTo>
                  <a:cubicBezTo>
                    <a:pt x="37798" y="12802"/>
                    <a:pt x="37234" y="13178"/>
                    <a:pt x="36746" y="13516"/>
                  </a:cubicBezTo>
                  <a:cubicBezTo>
                    <a:pt x="36257" y="13835"/>
                    <a:pt x="35693" y="14117"/>
                    <a:pt x="35298" y="14550"/>
                  </a:cubicBezTo>
                  <a:cubicBezTo>
                    <a:pt x="34772" y="15095"/>
                    <a:pt x="34340" y="15715"/>
                    <a:pt x="34001" y="16392"/>
                  </a:cubicBezTo>
                  <a:cubicBezTo>
                    <a:pt x="33550" y="17294"/>
                    <a:pt x="33532" y="18271"/>
                    <a:pt x="33644" y="19305"/>
                  </a:cubicBezTo>
                  <a:cubicBezTo>
                    <a:pt x="33776" y="20489"/>
                    <a:pt x="33663" y="21692"/>
                    <a:pt x="33663" y="22895"/>
                  </a:cubicBezTo>
                  <a:cubicBezTo>
                    <a:pt x="33663" y="23835"/>
                    <a:pt x="33400" y="24699"/>
                    <a:pt x="33174" y="25582"/>
                  </a:cubicBezTo>
                  <a:cubicBezTo>
                    <a:pt x="33156" y="25639"/>
                    <a:pt x="33080" y="25658"/>
                    <a:pt x="32949" y="25752"/>
                  </a:cubicBezTo>
                  <a:cubicBezTo>
                    <a:pt x="33024" y="25582"/>
                    <a:pt x="33043" y="25526"/>
                    <a:pt x="33062" y="25451"/>
                  </a:cubicBezTo>
                  <a:cubicBezTo>
                    <a:pt x="33080" y="25395"/>
                    <a:pt x="33099" y="25338"/>
                    <a:pt x="33118" y="25263"/>
                  </a:cubicBezTo>
                  <a:lnTo>
                    <a:pt x="33118" y="25263"/>
                  </a:lnTo>
                  <a:cubicBezTo>
                    <a:pt x="32791" y="26071"/>
                    <a:pt x="32181" y="26360"/>
                    <a:pt x="31417" y="26360"/>
                  </a:cubicBezTo>
                  <a:cubicBezTo>
                    <a:pt x="31346" y="26360"/>
                    <a:pt x="31274" y="26358"/>
                    <a:pt x="31201" y="26353"/>
                  </a:cubicBezTo>
                  <a:lnTo>
                    <a:pt x="31201" y="26353"/>
                  </a:lnTo>
                  <a:lnTo>
                    <a:pt x="31332" y="26616"/>
                  </a:lnTo>
                  <a:cubicBezTo>
                    <a:pt x="31282" y="26622"/>
                    <a:pt x="31233" y="26624"/>
                    <a:pt x="31185" y="26624"/>
                  </a:cubicBezTo>
                  <a:cubicBezTo>
                    <a:pt x="30549" y="26624"/>
                    <a:pt x="30090" y="26188"/>
                    <a:pt x="29566" y="25996"/>
                  </a:cubicBezTo>
                  <a:cubicBezTo>
                    <a:pt x="29528" y="25470"/>
                    <a:pt x="29472" y="25019"/>
                    <a:pt x="29002" y="24662"/>
                  </a:cubicBezTo>
                  <a:cubicBezTo>
                    <a:pt x="28795" y="24511"/>
                    <a:pt x="28682" y="24154"/>
                    <a:pt x="28588" y="23872"/>
                  </a:cubicBezTo>
                  <a:cubicBezTo>
                    <a:pt x="28476" y="23553"/>
                    <a:pt x="28494" y="23177"/>
                    <a:pt x="28363" y="22857"/>
                  </a:cubicBezTo>
                  <a:cubicBezTo>
                    <a:pt x="27818" y="21617"/>
                    <a:pt x="26878" y="20583"/>
                    <a:pt x="25713" y="19887"/>
                  </a:cubicBezTo>
                  <a:cubicBezTo>
                    <a:pt x="24867" y="19361"/>
                    <a:pt x="24002" y="18929"/>
                    <a:pt x="23156" y="18421"/>
                  </a:cubicBezTo>
                  <a:cubicBezTo>
                    <a:pt x="22687" y="18158"/>
                    <a:pt x="22254" y="17820"/>
                    <a:pt x="21784" y="17594"/>
                  </a:cubicBezTo>
                  <a:cubicBezTo>
                    <a:pt x="20544" y="16974"/>
                    <a:pt x="19661" y="15959"/>
                    <a:pt x="18777" y="14963"/>
                  </a:cubicBezTo>
                  <a:cubicBezTo>
                    <a:pt x="18195" y="14343"/>
                    <a:pt x="17668" y="13685"/>
                    <a:pt x="17123" y="13027"/>
                  </a:cubicBezTo>
                  <a:cubicBezTo>
                    <a:pt x="16634" y="12426"/>
                    <a:pt x="16127" y="11843"/>
                    <a:pt x="15695" y="11204"/>
                  </a:cubicBezTo>
                  <a:cubicBezTo>
                    <a:pt x="15413" y="10791"/>
                    <a:pt x="15262" y="10264"/>
                    <a:pt x="14999" y="9813"/>
                  </a:cubicBezTo>
                  <a:cubicBezTo>
                    <a:pt x="14811" y="9512"/>
                    <a:pt x="14586" y="9249"/>
                    <a:pt x="14285" y="9043"/>
                  </a:cubicBezTo>
                  <a:cubicBezTo>
                    <a:pt x="13928" y="8798"/>
                    <a:pt x="13646" y="8479"/>
                    <a:pt x="13420" y="8084"/>
                  </a:cubicBezTo>
                  <a:cubicBezTo>
                    <a:pt x="12951" y="7445"/>
                    <a:pt x="12575" y="6749"/>
                    <a:pt x="12067" y="6129"/>
                  </a:cubicBezTo>
                  <a:cubicBezTo>
                    <a:pt x="11729" y="5716"/>
                    <a:pt x="11184" y="5471"/>
                    <a:pt x="10846" y="5039"/>
                  </a:cubicBezTo>
                  <a:cubicBezTo>
                    <a:pt x="10300" y="4268"/>
                    <a:pt x="9511" y="3705"/>
                    <a:pt x="8609" y="3404"/>
                  </a:cubicBezTo>
                  <a:cubicBezTo>
                    <a:pt x="8534" y="3366"/>
                    <a:pt x="8421" y="3329"/>
                    <a:pt x="8421" y="3272"/>
                  </a:cubicBezTo>
                  <a:cubicBezTo>
                    <a:pt x="8346" y="2915"/>
                    <a:pt x="8045" y="2859"/>
                    <a:pt x="7801" y="2765"/>
                  </a:cubicBezTo>
                  <a:cubicBezTo>
                    <a:pt x="7425" y="2633"/>
                    <a:pt x="7011" y="2539"/>
                    <a:pt x="6617" y="2408"/>
                  </a:cubicBezTo>
                  <a:cubicBezTo>
                    <a:pt x="6504" y="2389"/>
                    <a:pt x="6391" y="2333"/>
                    <a:pt x="6241" y="2295"/>
                  </a:cubicBezTo>
                  <a:lnTo>
                    <a:pt x="7199" y="998"/>
                  </a:lnTo>
                  <a:cubicBezTo>
                    <a:pt x="6974" y="923"/>
                    <a:pt x="6767" y="867"/>
                    <a:pt x="6541" y="829"/>
                  </a:cubicBezTo>
                  <a:cubicBezTo>
                    <a:pt x="6278" y="829"/>
                    <a:pt x="6015" y="848"/>
                    <a:pt x="5771" y="904"/>
                  </a:cubicBezTo>
                  <a:cubicBezTo>
                    <a:pt x="5395" y="961"/>
                    <a:pt x="5019" y="1036"/>
                    <a:pt x="4662" y="1092"/>
                  </a:cubicBezTo>
                  <a:lnTo>
                    <a:pt x="3741" y="1261"/>
                  </a:lnTo>
                  <a:cubicBezTo>
                    <a:pt x="3760" y="1092"/>
                    <a:pt x="3760" y="1017"/>
                    <a:pt x="3778" y="998"/>
                  </a:cubicBezTo>
                  <a:cubicBezTo>
                    <a:pt x="4023" y="791"/>
                    <a:pt x="3966" y="509"/>
                    <a:pt x="3985" y="265"/>
                  </a:cubicBezTo>
                  <a:cubicBezTo>
                    <a:pt x="4001" y="127"/>
                    <a:pt x="3953" y="1"/>
                    <a:pt x="38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5690;p130">
              <a:extLst>
                <a:ext uri="{FF2B5EF4-FFF2-40B4-BE49-F238E27FC236}">
                  <a16:creationId xmlns:a16="http://schemas.microsoft.com/office/drawing/2014/main" id="{BA30C0C8-62B0-9033-8974-B482E9242A51}"/>
                </a:ext>
              </a:extLst>
            </p:cNvPr>
            <p:cNvSpPr/>
            <p:nvPr/>
          </p:nvSpPr>
          <p:spPr>
            <a:xfrm>
              <a:off x="4415270" y="1527047"/>
              <a:ext cx="2438503" cy="2737887"/>
            </a:xfrm>
            <a:custGeom>
              <a:avLst/>
              <a:gdLst/>
              <a:ahLst/>
              <a:cxnLst/>
              <a:rect l="l" t="t" r="r" b="b"/>
              <a:pathLst>
                <a:path w="30487" h="34230" extrusionOk="0">
                  <a:moveTo>
                    <a:pt x="1034" y="698"/>
                  </a:moveTo>
                  <a:cubicBezTo>
                    <a:pt x="1241" y="849"/>
                    <a:pt x="1372" y="1018"/>
                    <a:pt x="1523" y="1037"/>
                  </a:cubicBezTo>
                  <a:cubicBezTo>
                    <a:pt x="1936" y="1112"/>
                    <a:pt x="1993" y="1375"/>
                    <a:pt x="2030" y="1676"/>
                  </a:cubicBezTo>
                  <a:cubicBezTo>
                    <a:pt x="2030" y="1807"/>
                    <a:pt x="2030" y="1920"/>
                    <a:pt x="2030" y="2033"/>
                  </a:cubicBezTo>
                  <a:cubicBezTo>
                    <a:pt x="1921" y="2025"/>
                    <a:pt x="1809" y="2021"/>
                    <a:pt x="1696" y="2021"/>
                  </a:cubicBezTo>
                  <a:cubicBezTo>
                    <a:pt x="1537" y="2021"/>
                    <a:pt x="1376" y="2030"/>
                    <a:pt x="1222" y="2052"/>
                  </a:cubicBezTo>
                  <a:cubicBezTo>
                    <a:pt x="1177" y="2063"/>
                    <a:pt x="1139" y="2068"/>
                    <a:pt x="1105" y="2068"/>
                  </a:cubicBezTo>
                  <a:cubicBezTo>
                    <a:pt x="967" y="2068"/>
                    <a:pt x="910" y="1981"/>
                    <a:pt x="865" y="1845"/>
                  </a:cubicBezTo>
                  <a:cubicBezTo>
                    <a:pt x="752" y="1488"/>
                    <a:pt x="677" y="1131"/>
                    <a:pt x="564" y="736"/>
                  </a:cubicBezTo>
                  <a:lnTo>
                    <a:pt x="1034" y="698"/>
                  </a:lnTo>
                  <a:close/>
                  <a:moveTo>
                    <a:pt x="1391" y="2296"/>
                  </a:moveTo>
                  <a:cubicBezTo>
                    <a:pt x="1955" y="2371"/>
                    <a:pt x="2011" y="2428"/>
                    <a:pt x="1786" y="2897"/>
                  </a:cubicBezTo>
                  <a:cubicBezTo>
                    <a:pt x="1654" y="3179"/>
                    <a:pt x="1485" y="3443"/>
                    <a:pt x="1316" y="3706"/>
                  </a:cubicBezTo>
                  <a:cubicBezTo>
                    <a:pt x="1241" y="3800"/>
                    <a:pt x="1109" y="3818"/>
                    <a:pt x="959" y="3894"/>
                  </a:cubicBezTo>
                  <a:cubicBezTo>
                    <a:pt x="941" y="3418"/>
                    <a:pt x="904" y="3032"/>
                    <a:pt x="885" y="2578"/>
                  </a:cubicBezTo>
                  <a:lnTo>
                    <a:pt x="885" y="2578"/>
                  </a:lnTo>
                  <a:cubicBezTo>
                    <a:pt x="957" y="2599"/>
                    <a:pt x="1027" y="2611"/>
                    <a:pt x="1089" y="2611"/>
                  </a:cubicBezTo>
                  <a:cubicBezTo>
                    <a:pt x="1256" y="2611"/>
                    <a:pt x="1377" y="2527"/>
                    <a:pt x="1391" y="2296"/>
                  </a:cubicBezTo>
                  <a:close/>
                  <a:moveTo>
                    <a:pt x="1993" y="698"/>
                  </a:moveTo>
                  <a:lnTo>
                    <a:pt x="1993" y="698"/>
                  </a:lnTo>
                  <a:cubicBezTo>
                    <a:pt x="2162" y="717"/>
                    <a:pt x="2331" y="736"/>
                    <a:pt x="2500" y="736"/>
                  </a:cubicBezTo>
                  <a:cubicBezTo>
                    <a:pt x="2517" y="735"/>
                    <a:pt x="2534" y="735"/>
                    <a:pt x="2550" y="735"/>
                  </a:cubicBezTo>
                  <a:cubicBezTo>
                    <a:pt x="2852" y="735"/>
                    <a:pt x="2978" y="901"/>
                    <a:pt x="3120" y="1168"/>
                  </a:cubicBezTo>
                  <a:cubicBezTo>
                    <a:pt x="3252" y="1450"/>
                    <a:pt x="3139" y="1638"/>
                    <a:pt x="2989" y="1845"/>
                  </a:cubicBezTo>
                  <a:cubicBezTo>
                    <a:pt x="2932" y="1901"/>
                    <a:pt x="2895" y="1958"/>
                    <a:pt x="2857" y="2014"/>
                  </a:cubicBezTo>
                  <a:cubicBezTo>
                    <a:pt x="2782" y="2164"/>
                    <a:pt x="2688" y="2296"/>
                    <a:pt x="2613" y="2446"/>
                  </a:cubicBezTo>
                  <a:lnTo>
                    <a:pt x="3064" y="2578"/>
                  </a:lnTo>
                  <a:cubicBezTo>
                    <a:pt x="3101" y="2860"/>
                    <a:pt x="3158" y="3161"/>
                    <a:pt x="3177" y="3461"/>
                  </a:cubicBezTo>
                  <a:cubicBezTo>
                    <a:pt x="3214" y="3894"/>
                    <a:pt x="3684" y="4570"/>
                    <a:pt x="4098" y="4664"/>
                  </a:cubicBezTo>
                  <a:cubicBezTo>
                    <a:pt x="4124" y="4669"/>
                    <a:pt x="4150" y="4672"/>
                    <a:pt x="4178" y="4672"/>
                  </a:cubicBezTo>
                  <a:cubicBezTo>
                    <a:pt x="4348" y="4672"/>
                    <a:pt x="4540" y="4581"/>
                    <a:pt x="4718" y="4533"/>
                  </a:cubicBezTo>
                  <a:cubicBezTo>
                    <a:pt x="4661" y="4288"/>
                    <a:pt x="4568" y="4063"/>
                    <a:pt x="4455" y="3837"/>
                  </a:cubicBezTo>
                  <a:cubicBezTo>
                    <a:pt x="4267" y="3593"/>
                    <a:pt x="3985" y="3386"/>
                    <a:pt x="3797" y="3123"/>
                  </a:cubicBezTo>
                  <a:cubicBezTo>
                    <a:pt x="3719" y="3012"/>
                    <a:pt x="3655" y="2947"/>
                    <a:pt x="3569" y="2947"/>
                  </a:cubicBezTo>
                  <a:cubicBezTo>
                    <a:pt x="3509" y="2947"/>
                    <a:pt x="3438" y="2978"/>
                    <a:pt x="3346" y="3048"/>
                  </a:cubicBezTo>
                  <a:lnTo>
                    <a:pt x="3440" y="2522"/>
                  </a:lnTo>
                  <a:cubicBezTo>
                    <a:pt x="4154" y="2935"/>
                    <a:pt x="4680" y="3612"/>
                    <a:pt x="4849" y="4439"/>
                  </a:cubicBezTo>
                  <a:lnTo>
                    <a:pt x="5037" y="4251"/>
                  </a:lnTo>
                  <a:cubicBezTo>
                    <a:pt x="5564" y="4664"/>
                    <a:pt x="6071" y="5134"/>
                    <a:pt x="6635" y="5510"/>
                  </a:cubicBezTo>
                  <a:cubicBezTo>
                    <a:pt x="7019" y="5771"/>
                    <a:pt x="7465" y="5907"/>
                    <a:pt x="7923" y="5907"/>
                  </a:cubicBezTo>
                  <a:cubicBezTo>
                    <a:pt x="8026" y="5907"/>
                    <a:pt x="8129" y="5900"/>
                    <a:pt x="8233" y="5886"/>
                  </a:cubicBezTo>
                  <a:lnTo>
                    <a:pt x="8872" y="5811"/>
                  </a:lnTo>
                  <a:lnTo>
                    <a:pt x="8872" y="5811"/>
                  </a:lnTo>
                  <a:cubicBezTo>
                    <a:pt x="7988" y="6675"/>
                    <a:pt x="7650" y="7747"/>
                    <a:pt x="7218" y="8837"/>
                  </a:cubicBezTo>
                  <a:lnTo>
                    <a:pt x="6015" y="7859"/>
                  </a:lnTo>
                  <a:lnTo>
                    <a:pt x="5940" y="7935"/>
                  </a:lnTo>
                  <a:lnTo>
                    <a:pt x="6823" y="8762"/>
                  </a:lnTo>
                  <a:lnTo>
                    <a:pt x="6804" y="8780"/>
                  </a:lnTo>
                  <a:lnTo>
                    <a:pt x="5940" y="8198"/>
                  </a:lnTo>
                  <a:lnTo>
                    <a:pt x="5883" y="8311"/>
                  </a:lnTo>
                  <a:lnTo>
                    <a:pt x="7067" y="9119"/>
                  </a:lnTo>
                  <a:lnTo>
                    <a:pt x="6917" y="9401"/>
                  </a:lnTo>
                  <a:lnTo>
                    <a:pt x="5169" y="7991"/>
                  </a:lnTo>
                  <a:lnTo>
                    <a:pt x="5526" y="7803"/>
                  </a:lnTo>
                  <a:lnTo>
                    <a:pt x="5564" y="8029"/>
                  </a:lnTo>
                  <a:cubicBezTo>
                    <a:pt x="5658" y="7878"/>
                    <a:pt x="5752" y="7784"/>
                    <a:pt x="5827" y="7672"/>
                  </a:cubicBezTo>
                  <a:cubicBezTo>
                    <a:pt x="6128" y="7183"/>
                    <a:pt x="6109" y="6187"/>
                    <a:pt x="5714" y="5660"/>
                  </a:cubicBezTo>
                  <a:cubicBezTo>
                    <a:pt x="5564" y="6036"/>
                    <a:pt x="5413" y="6356"/>
                    <a:pt x="5282" y="6675"/>
                  </a:cubicBezTo>
                  <a:cubicBezTo>
                    <a:pt x="5188" y="6938"/>
                    <a:pt x="5094" y="7220"/>
                    <a:pt x="5037" y="7502"/>
                  </a:cubicBezTo>
                  <a:cubicBezTo>
                    <a:pt x="5019" y="7596"/>
                    <a:pt x="5019" y="7709"/>
                    <a:pt x="5037" y="7803"/>
                  </a:cubicBezTo>
                  <a:cubicBezTo>
                    <a:pt x="3872" y="7314"/>
                    <a:pt x="3045" y="6318"/>
                    <a:pt x="2237" y="5228"/>
                  </a:cubicBezTo>
                  <a:lnTo>
                    <a:pt x="2237" y="5773"/>
                  </a:lnTo>
                  <a:lnTo>
                    <a:pt x="1993" y="5454"/>
                  </a:lnTo>
                  <a:cubicBezTo>
                    <a:pt x="1880" y="5322"/>
                    <a:pt x="1767" y="5172"/>
                    <a:pt x="1654" y="5021"/>
                  </a:cubicBezTo>
                  <a:cubicBezTo>
                    <a:pt x="1504" y="4871"/>
                    <a:pt x="1391" y="4683"/>
                    <a:pt x="1278" y="4495"/>
                  </a:cubicBezTo>
                  <a:cubicBezTo>
                    <a:pt x="1147" y="4138"/>
                    <a:pt x="1166" y="4138"/>
                    <a:pt x="1504" y="3894"/>
                  </a:cubicBezTo>
                  <a:cubicBezTo>
                    <a:pt x="1598" y="4063"/>
                    <a:pt x="1729" y="4232"/>
                    <a:pt x="1861" y="4401"/>
                  </a:cubicBezTo>
                  <a:cubicBezTo>
                    <a:pt x="2008" y="4534"/>
                    <a:pt x="2121" y="4759"/>
                    <a:pt x="2336" y="4759"/>
                  </a:cubicBezTo>
                  <a:cubicBezTo>
                    <a:pt x="2394" y="4759"/>
                    <a:pt x="2461" y="4742"/>
                    <a:pt x="2538" y="4702"/>
                  </a:cubicBezTo>
                  <a:cubicBezTo>
                    <a:pt x="2540" y="4700"/>
                    <a:pt x="2542" y="4699"/>
                    <a:pt x="2545" y="4699"/>
                  </a:cubicBezTo>
                  <a:cubicBezTo>
                    <a:pt x="2572" y="4699"/>
                    <a:pt x="2638" y="4766"/>
                    <a:pt x="2688" y="4833"/>
                  </a:cubicBezTo>
                  <a:cubicBezTo>
                    <a:pt x="2876" y="4100"/>
                    <a:pt x="2331" y="3894"/>
                    <a:pt x="1936" y="3668"/>
                  </a:cubicBezTo>
                  <a:cubicBezTo>
                    <a:pt x="2087" y="3386"/>
                    <a:pt x="2274" y="3161"/>
                    <a:pt x="2312" y="2916"/>
                  </a:cubicBezTo>
                  <a:cubicBezTo>
                    <a:pt x="2331" y="2559"/>
                    <a:pt x="2312" y="2202"/>
                    <a:pt x="2274" y="1845"/>
                  </a:cubicBezTo>
                  <a:lnTo>
                    <a:pt x="2274" y="1394"/>
                  </a:lnTo>
                  <a:lnTo>
                    <a:pt x="2425" y="1525"/>
                  </a:lnTo>
                  <a:lnTo>
                    <a:pt x="2462" y="1488"/>
                  </a:lnTo>
                  <a:lnTo>
                    <a:pt x="1993" y="698"/>
                  </a:lnTo>
                  <a:close/>
                  <a:moveTo>
                    <a:pt x="2324" y="1"/>
                  </a:moveTo>
                  <a:cubicBezTo>
                    <a:pt x="2018" y="1"/>
                    <a:pt x="1712" y="100"/>
                    <a:pt x="1410" y="341"/>
                  </a:cubicBezTo>
                  <a:lnTo>
                    <a:pt x="1504" y="604"/>
                  </a:lnTo>
                  <a:cubicBezTo>
                    <a:pt x="1241" y="529"/>
                    <a:pt x="978" y="473"/>
                    <a:pt x="714" y="416"/>
                  </a:cubicBezTo>
                  <a:cubicBezTo>
                    <a:pt x="602" y="416"/>
                    <a:pt x="357" y="510"/>
                    <a:pt x="357" y="567"/>
                  </a:cubicBezTo>
                  <a:cubicBezTo>
                    <a:pt x="301" y="1150"/>
                    <a:pt x="188" y="1732"/>
                    <a:pt x="639" y="2221"/>
                  </a:cubicBezTo>
                  <a:cubicBezTo>
                    <a:pt x="677" y="2258"/>
                    <a:pt x="639" y="2315"/>
                    <a:pt x="696" y="2390"/>
                  </a:cubicBezTo>
                  <a:cubicBezTo>
                    <a:pt x="745" y="2456"/>
                    <a:pt x="794" y="2521"/>
                    <a:pt x="856" y="2562"/>
                  </a:cubicBezTo>
                  <a:lnTo>
                    <a:pt x="856" y="2562"/>
                  </a:lnTo>
                  <a:lnTo>
                    <a:pt x="620" y="2747"/>
                  </a:lnTo>
                  <a:cubicBezTo>
                    <a:pt x="507" y="2699"/>
                    <a:pt x="394" y="2608"/>
                    <a:pt x="328" y="2608"/>
                  </a:cubicBezTo>
                  <a:cubicBezTo>
                    <a:pt x="318" y="2608"/>
                    <a:pt x="309" y="2610"/>
                    <a:pt x="301" y="2616"/>
                  </a:cubicBezTo>
                  <a:cubicBezTo>
                    <a:pt x="169" y="2691"/>
                    <a:pt x="94" y="2804"/>
                    <a:pt x="57" y="2935"/>
                  </a:cubicBezTo>
                  <a:cubicBezTo>
                    <a:pt x="19" y="3349"/>
                    <a:pt x="0" y="3762"/>
                    <a:pt x="0" y="4176"/>
                  </a:cubicBezTo>
                  <a:cubicBezTo>
                    <a:pt x="19" y="4288"/>
                    <a:pt x="75" y="4401"/>
                    <a:pt x="169" y="4495"/>
                  </a:cubicBezTo>
                  <a:cubicBezTo>
                    <a:pt x="545" y="4833"/>
                    <a:pt x="921" y="5172"/>
                    <a:pt x="1297" y="5491"/>
                  </a:cubicBezTo>
                  <a:cubicBezTo>
                    <a:pt x="1523" y="5642"/>
                    <a:pt x="1729" y="5811"/>
                    <a:pt x="1936" y="5980"/>
                  </a:cubicBezTo>
                  <a:cubicBezTo>
                    <a:pt x="2387" y="6450"/>
                    <a:pt x="2801" y="6957"/>
                    <a:pt x="3252" y="7427"/>
                  </a:cubicBezTo>
                  <a:cubicBezTo>
                    <a:pt x="3274" y="7461"/>
                    <a:pt x="3331" y="7468"/>
                    <a:pt x="3401" y="7468"/>
                  </a:cubicBezTo>
                  <a:cubicBezTo>
                    <a:pt x="3447" y="7468"/>
                    <a:pt x="3500" y="7465"/>
                    <a:pt x="3553" y="7465"/>
                  </a:cubicBezTo>
                  <a:cubicBezTo>
                    <a:pt x="3590" y="7502"/>
                    <a:pt x="3665" y="7559"/>
                    <a:pt x="3759" y="7634"/>
                  </a:cubicBezTo>
                  <a:cubicBezTo>
                    <a:pt x="4887" y="8611"/>
                    <a:pt x="6034" y="9589"/>
                    <a:pt x="7161" y="10566"/>
                  </a:cubicBezTo>
                  <a:cubicBezTo>
                    <a:pt x="7338" y="10727"/>
                    <a:pt x="7556" y="10819"/>
                    <a:pt x="7779" y="10819"/>
                  </a:cubicBezTo>
                  <a:cubicBezTo>
                    <a:pt x="7818" y="10819"/>
                    <a:pt x="7856" y="10816"/>
                    <a:pt x="7894" y="10810"/>
                  </a:cubicBezTo>
                  <a:cubicBezTo>
                    <a:pt x="8214" y="10792"/>
                    <a:pt x="8327" y="10679"/>
                    <a:pt x="8270" y="10472"/>
                  </a:cubicBezTo>
                  <a:lnTo>
                    <a:pt x="8270" y="10472"/>
                  </a:lnTo>
                  <a:cubicBezTo>
                    <a:pt x="8778" y="10641"/>
                    <a:pt x="9323" y="10848"/>
                    <a:pt x="9868" y="10980"/>
                  </a:cubicBezTo>
                  <a:cubicBezTo>
                    <a:pt x="10338" y="11073"/>
                    <a:pt x="10826" y="11055"/>
                    <a:pt x="11277" y="11149"/>
                  </a:cubicBezTo>
                  <a:cubicBezTo>
                    <a:pt x="11804" y="11280"/>
                    <a:pt x="12330" y="11393"/>
                    <a:pt x="12480" y="12070"/>
                  </a:cubicBezTo>
                  <a:cubicBezTo>
                    <a:pt x="12518" y="12333"/>
                    <a:pt x="12762" y="12521"/>
                    <a:pt x="12913" y="12765"/>
                  </a:cubicBezTo>
                  <a:cubicBezTo>
                    <a:pt x="13608" y="13742"/>
                    <a:pt x="14510" y="14494"/>
                    <a:pt x="15412" y="15227"/>
                  </a:cubicBezTo>
                  <a:cubicBezTo>
                    <a:pt x="16070" y="15754"/>
                    <a:pt x="16841" y="16111"/>
                    <a:pt x="17668" y="16205"/>
                  </a:cubicBezTo>
                  <a:cubicBezTo>
                    <a:pt x="17987" y="16242"/>
                    <a:pt x="18307" y="16336"/>
                    <a:pt x="18589" y="16487"/>
                  </a:cubicBezTo>
                  <a:cubicBezTo>
                    <a:pt x="19153" y="16825"/>
                    <a:pt x="19679" y="17220"/>
                    <a:pt x="20243" y="17595"/>
                  </a:cubicBezTo>
                  <a:cubicBezTo>
                    <a:pt x="20882" y="18009"/>
                    <a:pt x="21314" y="18535"/>
                    <a:pt x="21371" y="19381"/>
                  </a:cubicBezTo>
                  <a:cubicBezTo>
                    <a:pt x="21427" y="20283"/>
                    <a:pt x="21652" y="21185"/>
                    <a:pt x="21803" y="22069"/>
                  </a:cubicBezTo>
                  <a:cubicBezTo>
                    <a:pt x="21897" y="22670"/>
                    <a:pt x="21953" y="23272"/>
                    <a:pt x="22066" y="23873"/>
                  </a:cubicBezTo>
                  <a:cubicBezTo>
                    <a:pt x="22292" y="24963"/>
                    <a:pt x="22799" y="25847"/>
                    <a:pt x="23946" y="26223"/>
                  </a:cubicBezTo>
                  <a:cubicBezTo>
                    <a:pt x="24754" y="26486"/>
                    <a:pt x="25487" y="26899"/>
                    <a:pt x="26145" y="27444"/>
                  </a:cubicBezTo>
                  <a:cubicBezTo>
                    <a:pt x="26276" y="27576"/>
                    <a:pt x="26464" y="27726"/>
                    <a:pt x="26633" y="27726"/>
                  </a:cubicBezTo>
                  <a:cubicBezTo>
                    <a:pt x="26660" y="27724"/>
                    <a:pt x="26686" y="27723"/>
                    <a:pt x="26711" y="27723"/>
                  </a:cubicBezTo>
                  <a:cubicBezTo>
                    <a:pt x="27100" y="27723"/>
                    <a:pt x="27367" y="27982"/>
                    <a:pt x="27667" y="28159"/>
                  </a:cubicBezTo>
                  <a:cubicBezTo>
                    <a:pt x="27987" y="28365"/>
                    <a:pt x="28287" y="28572"/>
                    <a:pt x="28607" y="28779"/>
                  </a:cubicBezTo>
                  <a:cubicBezTo>
                    <a:pt x="28644" y="28816"/>
                    <a:pt x="28682" y="28873"/>
                    <a:pt x="28701" y="28929"/>
                  </a:cubicBezTo>
                  <a:cubicBezTo>
                    <a:pt x="28870" y="29380"/>
                    <a:pt x="29020" y="29813"/>
                    <a:pt x="29171" y="30264"/>
                  </a:cubicBezTo>
                  <a:cubicBezTo>
                    <a:pt x="29547" y="31335"/>
                    <a:pt x="29941" y="32387"/>
                    <a:pt x="29847" y="33553"/>
                  </a:cubicBezTo>
                  <a:cubicBezTo>
                    <a:pt x="29828" y="33703"/>
                    <a:pt x="29772" y="33872"/>
                    <a:pt x="29772" y="34041"/>
                  </a:cubicBezTo>
                  <a:cubicBezTo>
                    <a:pt x="29772" y="34098"/>
                    <a:pt x="29847" y="34173"/>
                    <a:pt x="29885" y="34229"/>
                  </a:cubicBezTo>
                  <a:cubicBezTo>
                    <a:pt x="29941" y="34192"/>
                    <a:pt x="30016" y="34154"/>
                    <a:pt x="30073" y="34117"/>
                  </a:cubicBezTo>
                  <a:cubicBezTo>
                    <a:pt x="30167" y="34041"/>
                    <a:pt x="30280" y="33947"/>
                    <a:pt x="30374" y="33854"/>
                  </a:cubicBezTo>
                  <a:lnTo>
                    <a:pt x="30468" y="33891"/>
                  </a:lnTo>
                  <a:cubicBezTo>
                    <a:pt x="30486" y="32275"/>
                    <a:pt x="30148" y="30677"/>
                    <a:pt x="29471" y="29230"/>
                  </a:cubicBezTo>
                  <a:cubicBezTo>
                    <a:pt x="29922" y="29023"/>
                    <a:pt x="29922" y="29023"/>
                    <a:pt x="29528" y="28741"/>
                  </a:cubicBezTo>
                  <a:cubicBezTo>
                    <a:pt x="29490" y="28704"/>
                    <a:pt x="29434" y="28666"/>
                    <a:pt x="29396" y="28628"/>
                  </a:cubicBezTo>
                  <a:cubicBezTo>
                    <a:pt x="28851" y="28215"/>
                    <a:pt x="28231" y="27895"/>
                    <a:pt x="27592" y="27689"/>
                  </a:cubicBezTo>
                  <a:cubicBezTo>
                    <a:pt x="27310" y="27595"/>
                    <a:pt x="27047" y="27463"/>
                    <a:pt x="26821" y="27294"/>
                  </a:cubicBezTo>
                  <a:cubicBezTo>
                    <a:pt x="26652" y="27162"/>
                    <a:pt x="26614" y="26880"/>
                    <a:pt x="26445" y="26786"/>
                  </a:cubicBezTo>
                  <a:cubicBezTo>
                    <a:pt x="25806" y="26373"/>
                    <a:pt x="25148" y="26035"/>
                    <a:pt x="24472" y="25734"/>
                  </a:cubicBezTo>
                  <a:cubicBezTo>
                    <a:pt x="23927" y="25508"/>
                    <a:pt x="23513" y="25057"/>
                    <a:pt x="23306" y="24512"/>
                  </a:cubicBezTo>
                  <a:cubicBezTo>
                    <a:pt x="23175" y="24136"/>
                    <a:pt x="23062" y="23742"/>
                    <a:pt x="22968" y="23366"/>
                  </a:cubicBezTo>
                  <a:lnTo>
                    <a:pt x="22931" y="23366"/>
                  </a:lnTo>
                  <a:cubicBezTo>
                    <a:pt x="22968" y="23648"/>
                    <a:pt x="23025" y="23930"/>
                    <a:pt x="23081" y="24193"/>
                  </a:cubicBezTo>
                  <a:cubicBezTo>
                    <a:pt x="22442" y="22520"/>
                    <a:pt x="22724" y="20716"/>
                    <a:pt x="22292" y="18930"/>
                  </a:cubicBezTo>
                  <a:lnTo>
                    <a:pt x="22160" y="19156"/>
                  </a:lnTo>
                  <a:cubicBezTo>
                    <a:pt x="22066" y="18780"/>
                    <a:pt x="21897" y="18441"/>
                    <a:pt x="21671" y="18141"/>
                  </a:cubicBezTo>
                  <a:cubicBezTo>
                    <a:pt x="21408" y="17746"/>
                    <a:pt x="21070" y="17426"/>
                    <a:pt x="20675" y="17163"/>
                  </a:cubicBezTo>
                  <a:cubicBezTo>
                    <a:pt x="20130" y="16825"/>
                    <a:pt x="19604" y="16449"/>
                    <a:pt x="19040" y="16111"/>
                  </a:cubicBezTo>
                  <a:cubicBezTo>
                    <a:pt x="18664" y="15885"/>
                    <a:pt x="18251" y="15697"/>
                    <a:pt x="17856" y="15509"/>
                  </a:cubicBezTo>
                  <a:cubicBezTo>
                    <a:pt x="17499" y="15378"/>
                    <a:pt x="17104" y="15359"/>
                    <a:pt x="16784" y="15171"/>
                  </a:cubicBezTo>
                  <a:cubicBezTo>
                    <a:pt x="16239" y="14870"/>
                    <a:pt x="15713" y="14513"/>
                    <a:pt x="15224" y="14118"/>
                  </a:cubicBezTo>
                  <a:cubicBezTo>
                    <a:pt x="14623" y="13648"/>
                    <a:pt x="14134" y="13066"/>
                    <a:pt x="13777" y="12389"/>
                  </a:cubicBezTo>
                  <a:cubicBezTo>
                    <a:pt x="13589" y="11976"/>
                    <a:pt x="13307" y="11600"/>
                    <a:pt x="13082" y="11186"/>
                  </a:cubicBezTo>
                  <a:cubicBezTo>
                    <a:pt x="12837" y="10792"/>
                    <a:pt x="12462" y="10622"/>
                    <a:pt x="11973" y="10547"/>
                  </a:cubicBezTo>
                  <a:lnTo>
                    <a:pt x="11973" y="10547"/>
                  </a:lnTo>
                  <a:lnTo>
                    <a:pt x="12067" y="10792"/>
                  </a:lnTo>
                  <a:cubicBezTo>
                    <a:pt x="11371" y="10660"/>
                    <a:pt x="10657" y="10528"/>
                    <a:pt x="9981" y="10397"/>
                  </a:cubicBezTo>
                  <a:cubicBezTo>
                    <a:pt x="9323" y="10265"/>
                    <a:pt x="8665" y="10077"/>
                    <a:pt x="8007" y="9908"/>
                  </a:cubicBezTo>
                  <a:cubicBezTo>
                    <a:pt x="8477" y="9476"/>
                    <a:pt x="8646" y="8874"/>
                    <a:pt x="8778" y="8217"/>
                  </a:cubicBezTo>
                  <a:cubicBezTo>
                    <a:pt x="8890" y="7559"/>
                    <a:pt x="9191" y="6938"/>
                    <a:pt x="9642" y="6450"/>
                  </a:cubicBezTo>
                  <a:cubicBezTo>
                    <a:pt x="9699" y="6356"/>
                    <a:pt x="9755" y="6262"/>
                    <a:pt x="9793" y="6149"/>
                  </a:cubicBezTo>
                  <a:lnTo>
                    <a:pt x="9793" y="6149"/>
                  </a:lnTo>
                  <a:lnTo>
                    <a:pt x="9642" y="6224"/>
                  </a:lnTo>
                  <a:lnTo>
                    <a:pt x="9172" y="5736"/>
                  </a:lnTo>
                  <a:cubicBezTo>
                    <a:pt x="9285" y="5717"/>
                    <a:pt x="9360" y="5679"/>
                    <a:pt x="9473" y="5679"/>
                  </a:cubicBezTo>
                  <a:cubicBezTo>
                    <a:pt x="9605" y="5660"/>
                    <a:pt x="9717" y="5660"/>
                    <a:pt x="9830" y="5623"/>
                  </a:cubicBezTo>
                  <a:cubicBezTo>
                    <a:pt x="10093" y="5585"/>
                    <a:pt x="10375" y="5266"/>
                    <a:pt x="10319" y="5059"/>
                  </a:cubicBezTo>
                  <a:cubicBezTo>
                    <a:pt x="10276" y="4898"/>
                    <a:pt x="10172" y="4860"/>
                    <a:pt x="10056" y="4860"/>
                  </a:cubicBezTo>
                  <a:cubicBezTo>
                    <a:pt x="9968" y="4860"/>
                    <a:pt x="9873" y="4882"/>
                    <a:pt x="9793" y="4890"/>
                  </a:cubicBezTo>
                  <a:cubicBezTo>
                    <a:pt x="8890" y="4965"/>
                    <a:pt x="8007" y="5078"/>
                    <a:pt x="7274" y="5153"/>
                  </a:cubicBezTo>
                  <a:cubicBezTo>
                    <a:pt x="6654" y="4627"/>
                    <a:pt x="6165" y="4176"/>
                    <a:pt x="5620" y="3781"/>
                  </a:cubicBezTo>
                  <a:cubicBezTo>
                    <a:pt x="5451" y="3687"/>
                    <a:pt x="5338" y="3518"/>
                    <a:pt x="5301" y="3330"/>
                  </a:cubicBezTo>
                  <a:cubicBezTo>
                    <a:pt x="5263" y="3048"/>
                    <a:pt x="5094" y="2804"/>
                    <a:pt x="4812" y="2691"/>
                  </a:cubicBezTo>
                  <a:cubicBezTo>
                    <a:pt x="4361" y="2503"/>
                    <a:pt x="3966" y="2240"/>
                    <a:pt x="3947" y="1676"/>
                  </a:cubicBezTo>
                  <a:cubicBezTo>
                    <a:pt x="3947" y="1657"/>
                    <a:pt x="3910" y="1638"/>
                    <a:pt x="3853" y="1601"/>
                  </a:cubicBezTo>
                  <a:lnTo>
                    <a:pt x="3778" y="1845"/>
                  </a:lnTo>
                  <a:cubicBezTo>
                    <a:pt x="3684" y="1601"/>
                    <a:pt x="3534" y="1281"/>
                    <a:pt x="3647" y="1074"/>
                  </a:cubicBezTo>
                  <a:cubicBezTo>
                    <a:pt x="3872" y="680"/>
                    <a:pt x="3628" y="473"/>
                    <a:pt x="3402" y="341"/>
                  </a:cubicBezTo>
                  <a:cubicBezTo>
                    <a:pt x="3046" y="138"/>
                    <a:pt x="2685" y="1"/>
                    <a:pt x="23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5691;p130">
              <a:extLst>
                <a:ext uri="{FF2B5EF4-FFF2-40B4-BE49-F238E27FC236}">
                  <a16:creationId xmlns:a16="http://schemas.microsoft.com/office/drawing/2014/main" id="{09D90152-73AC-3D82-A208-CC19E9BCD748}"/>
                </a:ext>
              </a:extLst>
            </p:cNvPr>
            <p:cNvSpPr/>
            <p:nvPr/>
          </p:nvSpPr>
          <p:spPr>
            <a:xfrm>
              <a:off x="6434235" y="3416922"/>
              <a:ext cx="1375662" cy="1127389"/>
            </a:xfrm>
            <a:custGeom>
              <a:avLst/>
              <a:gdLst/>
              <a:ahLst/>
              <a:cxnLst/>
              <a:rect l="l" t="t" r="r" b="b"/>
              <a:pathLst>
                <a:path w="17199" h="14095" extrusionOk="0">
                  <a:moveTo>
                    <a:pt x="1767" y="10959"/>
                  </a:moveTo>
                  <a:lnTo>
                    <a:pt x="1842" y="11034"/>
                  </a:lnTo>
                  <a:cubicBezTo>
                    <a:pt x="1410" y="11391"/>
                    <a:pt x="1185" y="11823"/>
                    <a:pt x="1335" y="12368"/>
                  </a:cubicBezTo>
                  <a:cubicBezTo>
                    <a:pt x="978" y="12331"/>
                    <a:pt x="639" y="12218"/>
                    <a:pt x="564" y="11880"/>
                  </a:cubicBezTo>
                  <a:cubicBezTo>
                    <a:pt x="489" y="11485"/>
                    <a:pt x="771" y="11203"/>
                    <a:pt x="1109" y="10959"/>
                  </a:cubicBezTo>
                  <a:lnTo>
                    <a:pt x="1241" y="11146"/>
                  </a:lnTo>
                  <a:lnTo>
                    <a:pt x="1767" y="10959"/>
                  </a:lnTo>
                  <a:close/>
                  <a:moveTo>
                    <a:pt x="11917" y="12180"/>
                  </a:moveTo>
                  <a:cubicBezTo>
                    <a:pt x="11785" y="12537"/>
                    <a:pt x="11654" y="12913"/>
                    <a:pt x="11503" y="13346"/>
                  </a:cubicBezTo>
                  <a:cubicBezTo>
                    <a:pt x="11450" y="13379"/>
                    <a:pt x="11397" y="13395"/>
                    <a:pt x="11346" y="13395"/>
                  </a:cubicBezTo>
                  <a:cubicBezTo>
                    <a:pt x="11200" y="13395"/>
                    <a:pt x="11075" y="13269"/>
                    <a:pt x="11033" y="13101"/>
                  </a:cubicBezTo>
                  <a:cubicBezTo>
                    <a:pt x="10958" y="12857"/>
                    <a:pt x="10939" y="12594"/>
                    <a:pt x="10958" y="12331"/>
                  </a:cubicBezTo>
                  <a:cubicBezTo>
                    <a:pt x="10958" y="12312"/>
                    <a:pt x="11033" y="12274"/>
                    <a:pt x="11071" y="12274"/>
                  </a:cubicBezTo>
                  <a:cubicBezTo>
                    <a:pt x="11353" y="12237"/>
                    <a:pt x="11635" y="12199"/>
                    <a:pt x="11898" y="12180"/>
                  </a:cubicBezTo>
                  <a:close/>
                  <a:moveTo>
                    <a:pt x="715" y="1"/>
                  </a:moveTo>
                  <a:lnTo>
                    <a:pt x="715" y="1"/>
                  </a:lnTo>
                  <a:cubicBezTo>
                    <a:pt x="752" y="132"/>
                    <a:pt x="846" y="245"/>
                    <a:pt x="978" y="320"/>
                  </a:cubicBezTo>
                  <a:cubicBezTo>
                    <a:pt x="1203" y="471"/>
                    <a:pt x="1466" y="583"/>
                    <a:pt x="1673" y="753"/>
                  </a:cubicBezTo>
                  <a:cubicBezTo>
                    <a:pt x="1861" y="884"/>
                    <a:pt x="2012" y="1053"/>
                    <a:pt x="2143" y="1241"/>
                  </a:cubicBezTo>
                  <a:cubicBezTo>
                    <a:pt x="2575" y="1918"/>
                    <a:pt x="2613" y="2839"/>
                    <a:pt x="3459" y="3290"/>
                  </a:cubicBezTo>
                  <a:cubicBezTo>
                    <a:pt x="3816" y="3478"/>
                    <a:pt x="4041" y="3891"/>
                    <a:pt x="4380" y="4173"/>
                  </a:cubicBezTo>
                  <a:cubicBezTo>
                    <a:pt x="5056" y="4756"/>
                    <a:pt x="5808" y="5207"/>
                    <a:pt x="6748" y="5245"/>
                  </a:cubicBezTo>
                  <a:cubicBezTo>
                    <a:pt x="6955" y="5264"/>
                    <a:pt x="7011" y="5339"/>
                    <a:pt x="7049" y="5508"/>
                  </a:cubicBezTo>
                  <a:cubicBezTo>
                    <a:pt x="7124" y="5940"/>
                    <a:pt x="7255" y="6372"/>
                    <a:pt x="7349" y="6786"/>
                  </a:cubicBezTo>
                  <a:lnTo>
                    <a:pt x="7462" y="6767"/>
                  </a:lnTo>
                  <a:cubicBezTo>
                    <a:pt x="7368" y="6316"/>
                    <a:pt x="7255" y="5846"/>
                    <a:pt x="7161" y="5376"/>
                  </a:cubicBezTo>
                  <a:lnTo>
                    <a:pt x="7293" y="5339"/>
                  </a:lnTo>
                  <a:lnTo>
                    <a:pt x="7707" y="6805"/>
                  </a:lnTo>
                  <a:lnTo>
                    <a:pt x="7800" y="6767"/>
                  </a:lnTo>
                  <a:cubicBezTo>
                    <a:pt x="7688" y="6297"/>
                    <a:pt x="7594" y="5827"/>
                    <a:pt x="7481" y="5358"/>
                  </a:cubicBezTo>
                  <a:lnTo>
                    <a:pt x="7481" y="5358"/>
                  </a:lnTo>
                  <a:cubicBezTo>
                    <a:pt x="7894" y="5414"/>
                    <a:pt x="8252" y="5677"/>
                    <a:pt x="8252" y="5921"/>
                  </a:cubicBezTo>
                  <a:cubicBezTo>
                    <a:pt x="8233" y="6297"/>
                    <a:pt x="8214" y="6673"/>
                    <a:pt x="8233" y="7049"/>
                  </a:cubicBezTo>
                  <a:cubicBezTo>
                    <a:pt x="8252" y="7256"/>
                    <a:pt x="8158" y="7557"/>
                    <a:pt x="8458" y="7688"/>
                  </a:cubicBezTo>
                  <a:cubicBezTo>
                    <a:pt x="8496" y="7707"/>
                    <a:pt x="8496" y="7876"/>
                    <a:pt x="8458" y="7914"/>
                  </a:cubicBezTo>
                  <a:cubicBezTo>
                    <a:pt x="8139" y="8421"/>
                    <a:pt x="7763" y="8910"/>
                    <a:pt x="7349" y="9342"/>
                  </a:cubicBezTo>
                  <a:cubicBezTo>
                    <a:pt x="6861" y="9812"/>
                    <a:pt x="6729" y="10357"/>
                    <a:pt x="6654" y="10996"/>
                  </a:cubicBezTo>
                  <a:cubicBezTo>
                    <a:pt x="6598" y="11485"/>
                    <a:pt x="6485" y="12011"/>
                    <a:pt x="5940" y="12199"/>
                  </a:cubicBezTo>
                  <a:cubicBezTo>
                    <a:pt x="5583" y="12312"/>
                    <a:pt x="5150" y="12274"/>
                    <a:pt x="4737" y="12312"/>
                  </a:cubicBezTo>
                  <a:lnTo>
                    <a:pt x="4831" y="12049"/>
                  </a:lnTo>
                  <a:lnTo>
                    <a:pt x="4568" y="11560"/>
                  </a:lnTo>
                  <a:cubicBezTo>
                    <a:pt x="4079" y="11579"/>
                    <a:pt x="4004" y="11880"/>
                    <a:pt x="4060" y="12255"/>
                  </a:cubicBezTo>
                  <a:cubicBezTo>
                    <a:pt x="3778" y="12368"/>
                    <a:pt x="3515" y="12462"/>
                    <a:pt x="3271" y="12575"/>
                  </a:cubicBezTo>
                  <a:cubicBezTo>
                    <a:pt x="3077" y="12661"/>
                    <a:pt x="2892" y="12709"/>
                    <a:pt x="2717" y="12709"/>
                  </a:cubicBezTo>
                  <a:cubicBezTo>
                    <a:pt x="2435" y="12709"/>
                    <a:pt x="2183" y="12584"/>
                    <a:pt x="1974" y="12293"/>
                  </a:cubicBezTo>
                  <a:cubicBezTo>
                    <a:pt x="2218" y="11466"/>
                    <a:pt x="3064" y="11297"/>
                    <a:pt x="3590" y="10771"/>
                  </a:cubicBezTo>
                  <a:cubicBezTo>
                    <a:pt x="3600" y="10761"/>
                    <a:pt x="3619" y="10761"/>
                    <a:pt x="3640" y="10761"/>
                  </a:cubicBezTo>
                  <a:cubicBezTo>
                    <a:pt x="3661" y="10761"/>
                    <a:pt x="3684" y="10761"/>
                    <a:pt x="3703" y="10752"/>
                  </a:cubicBezTo>
                  <a:cubicBezTo>
                    <a:pt x="3891" y="10620"/>
                    <a:pt x="4079" y="10489"/>
                    <a:pt x="4267" y="10376"/>
                  </a:cubicBezTo>
                  <a:lnTo>
                    <a:pt x="4267" y="10376"/>
                  </a:lnTo>
                  <a:cubicBezTo>
                    <a:pt x="3863" y="10590"/>
                    <a:pt x="3409" y="10703"/>
                    <a:pt x="2955" y="10703"/>
                  </a:cubicBezTo>
                  <a:cubicBezTo>
                    <a:pt x="2733" y="10703"/>
                    <a:pt x="2510" y="10676"/>
                    <a:pt x="2293" y="10620"/>
                  </a:cubicBezTo>
                  <a:cubicBezTo>
                    <a:pt x="2146" y="10587"/>
                    <a:pt x="1996" y="10570"/>
                    <a:pt x="1846" y="10570"/>
                  </a:cubicBezTo>
                  <a:cubicBezTo>
                    <a:pt x="1576" y="10570"/>
                    <a:pt x="1307" y="10624"/>
                    <a:pt x="1053" y="10733"/>
                  </a:cubicBezTo>
                  <a:cubicBezTo>
                    <a:pt x="809" y="10846"/>
                    <a:pt x="583" y="10996"/>
                    <a:pt x="395" y="11184"/>
                  </a:cubicBezTo>
                  <a:cubicBezTo>
                    <a:pt x="19" y="11522"/>
                    <a:pt x="0" y="12105"/>
                    <a:pt x="320" y="12481"/>
                  </a:cubicBezTo>
                  <a:cubicBezTo>
                    <a:pt x="519" y="12736"/>
                    <a:pt x="686" y="12853"/>
                    <a:pt x="897" y="12853"/>
                  </a:cubicBezTo>
                  <a:cubicBezTo>
                    <a:pt x="1044" y="12853"/>
                    <a:pt x="1213" y="12796"/>
                    <a:pt x="1429" y="12688"/>
                  </a:cubicBezTo>
                  <a:cubicBezTo>
                    <a:pt x="1786" y="13176"/>
                    <a:pt x="2350" y="13383"/>
                    <a:pt x="2876" y="13515"/>
                  </a:cubicBezTo>
                  <a:cubicBezTo>
                    <a:pt x="2953" y="13534"/>
                    <a:pt x="3027" y="13544"/>
                    <a:pt x="3099" y="13544"/>
                  </a:cubicBezTo>
                  <a:cubicBezTo>
                    <a:pt x="3576" y="13544"/>
                    <a:pt x="3959" y="13148"/>
                    <a:pt x="4286" y="12838"/>
                  </a:cubicBezTo>
                  <a:cubicBezTo>
                    <a:pt x="4474" y="12932"/>
                    <a:pt x="4586" y="13026"/>
                    <a:pt x="4699" y="13026"/>
                  </a:cubicBezTo>
                  <a:cubicBezTo>
                    <a:pt x="5244" y="13026"/>
                    <a:pt x="5789" y="12988"/>
                    <a:pt x="6334" y="12970"/>
                  </a:cubicBezTo>
                  <a:cubicBezTo>
                    <a:pt x="6560" y="12970"/>
                    <a:pt x="6767" y="12838"/>
                    <a:pt x="6861" y="12613"/>
                  </a:cubicBezTo>
                  <a:cubicBezTo>
                    <a:pt x="7049" y="12237"/>
                    <a:pt x="7312" y="11898"/>
                    <a:pt x="7293" y="11410"/>
                  </a:cubicBezTo>
                  <a:cubicBezTo>
                    <a:pt x="7293" y="11128"/>
                    <a:pt x="7500" y="10846"/>
                    <a:pt x="7613" y="10564"/>
                  </a:cubicBezTo>
                  <a:cubicBezTo>
                    <a:pt x="7970" y="9737"/>
                    <a:pt x="8308" y="8929"/>
                    <a:pt x="8985" y="8327"/>
                  </a:cubicBezTo>
                  <a:cubicBezTo>
                    <a:pt x="9097" y="8177"/>
                    <a:pt x="9191" y="8008"/>
                    <a:pt x="9248" y="7839"/>
                  </a:cubicBezTo>
                  <a:lnTo>
                    <a:pt x="8740" y="7594"/>
                  </a:lnTo>
                  <a:cubicBezTo>
                    <a:pt x="8740" y="7519"/>
                    <a:pt x="8759" y="7444"/>
                    <a:pt x="8778" y="7369"/>
                  </a:cubicBezTo>
                  <a:cubicBezTo>
                    <a:pt x="8834" y="7275"/>
                    <a:pt x="8947" y="7181"/>
                    <a:pt x="8947" y="7087"/>
                  </a:cubicBezTo>
                  <a:cubicBezTo>
                    <a:pt x="8966" y="6748"/>
                    <a:pt x="8947" y="6410"/>
                    <a:pt x="8947" y="6109"/>
                  </a:cubicBezTo>
                  <a:lnTo>
                    <a:pt x="8947" y="6109"/>
                  </a:lnTo>
                  <a:lnTo>
                    <a:pt x="10413" y="6410"/>
                  </a:lnTo>
                  <a:cubicBezTo>
                    <a:pt x="10545" y="6429"/>
                    <a:pt x="10676" y="6448"/>
                    <a:pt x="10808" y="6485"/>
                  </a:cubicBezTo>
                  <a:cubicBezTo>
                    <a:pt x="10902" y="6523"/>
                    <a:pt x="10977" y="6579"/>
                    <a:pt x="11014" y="6673"/>
                  </a:cubicBezTo>
                  <a:cubicBezTo>
                    <a:pt x="11390" y="7651"/>
                    <a:pt x="11766" y="8628"/>
                    <a:pt x="12123" y="9624"/>
                  </a:cubicBezTo>
                  <a:cubicBezTo>
                    <a:pt x="12161" y="9868"/>
                    <a:pt x="12180" y="10113"/>
                    <a:pt x="12199" y="10357"/>
                  </a:cubicBezTo>
                  <a:cubicBezTo>
                    <a:pt x="12236" y="10489"/>
                    <a:pt x="12311" y="10620"/>
                    <a:pt x="12387" y="10752"/>
                  </a:cubicBezTo>
                  <a:lnTo>
                    <a:pt x="12462" y="10695"/>
                  </a:lnTo>
                  <a:lnTo>
                    <a:pt x="12537" y="10489"/>
                  </a:lnTo>
                  <a:lnTo>
                    <a:pt x="12762" y="11015"/>
                  </a:lnTo>
                  <a:cubicBezTo>
                    <a:pt x="12330" y="11222"/>
                    <a:pt x="11879" y="11391"/>
                    <a:pt x="11409" y="11522"/>
                  </a:cubicBezTo>
                  <a:cubicBezTo>
                    <a:pt x="10563" y="11710"/>
                    <a:pt x="10094" y="12537"/>
                    <a:pt x="10488" y="13308"/>
                  </a:cubicBezTo>
                  <a:cubicBezTo>
                    <a:pt x="10569" y="13534"/>
                    <a:pt x="10775" y="13677"/>
                    <a:pt x="10998" y="13677"/>
                  </a:cubicBezTo>
                  <a:cubicBezTo>
                    <a:pt x="11034" y="13677"/>
                    <a:pt x="11071" y="13673"/>
                    <a:pt x="11108" y="13665"/>
                  </a:cubicBezTo>
                  <a:cubicBezTo>
                    <a:pt x="11161" y="13658"/>
                    <a:pt x="11214" y="13654"/>
                    <a:pt x="11268" y="13654"/>
                  </a:cubicBezTo>
                  <a:cubicBezTo>
                    <a:pt x="11483" y="13654"/>
                    <a:pt x="11702" y="13714"/>
                    <a:pt x="11898" y="13834"/>
                  </a:cubicBezTo>
                  <a:cubicBezTo>
                    <a:pt x="12080" y="14001"/>
                    <a:pt x="12324" y="14095"/>
                    <a:pt x="12569" y="14095"/>
                  </a:cubicBezTo>
                  <a:cubicBezTo>
                    <a:pt x="12627" y="14095"/>
                    <a:pt x="12686" y="14089"/>
                    <a:pt x="12744" y="14079"/>
                  </a:cubicBezTo>
                  <a:cubicBezTo>
                    <a:pt x="13063" y="14003"/>
                    <a:pt x="13364" y="13891"/>
                    <a:pt x="13683" y="13797"/>
                  </a:cubicBezTo>
                  <a:cubicBezTo>
                    <a:pt x="14001" y="13686"/>
                    <a:pt x="14288" y="13434"/>
                    <a:pt x="14626" y="13434"/>
                  </a:cubicBezTo>
                  <a:cubicBezTo>
                    <a:pt x="14749" y="13434"/>
                    <a:pt x="14878" y="13467"/>
                    <a:pt x="15018" y="13552"/>
                  </a:cubicBezTo>
                  <a:cubicBezTo>
                    <a:pt x="15064" y="13576"/>
                    <a:pt x="15118" y="13592"/>
                    <a:pt x="15174" y="13592"/>
                  </a:cubicBezTo>
                  <a:cubicBezTo>
                    <a:pt x="15209" y="13592"/>
                    <a:pt x="15245" y="13585"/>
                    <a:pt x="15281" y="13571"/>
                  </a:cubicBezTo>
                  <a:cubicBezTo>
                    <a:pt x="15676" y="13552"/>
                    <a:pt x="16052" y="13515"/>
                    <a:pt x="16428" y="13440"/>
                  </a:cubicBezTo>
                  <a:cubicBezTo>
                    <a:pt x="16634" y="13364"/>
                    <a:pt x="16803" y="13233"/>
                    <a:pt x="16916" y="13064"/>
                  </a:cubicBezTo>
                  <a:cubicBezTo>
                    <a:pt x="16954" y="13045"/>
                    <a:pt x="16803" y="12838"/>
                    <a:pt x="16785" y="12800"/>
                  </a:cubicBezTo>
                  <a:cubicBezTo>
                    <a:pt x="16841" y="12481"/>
                    <a:pt x="16897" y="12199"/>
                    <a:pt x="16954" y="11917"/>
                  </a:cubicBezTo>
                  <a:lnTo>
                    <a:pt x="17067" y="12067"/>
                  </a:lnTo>
                  <a:lnTo>
                    <a:pt x="17198" y="12030"/>
                  </a:lnTo>
                  <a:cubicBezTo>
                    <a:pt x="17029" y="11522"/>
                    <a:pt x="16879" y="10977"/>
                    <a:pt x="16709" y="10526"/>
                  </a:cubicBezTo>
                  <a:cubicBezTo>
                    <a:pt x="16540" y="10075"/>
                    <a:pt x="16183" y="9718"/>
                    <a:pt x="15939" y="9305"/>
                  </a:cubicBezTo>
                  <a:cubicBezTo>
                    <a:pt x="15601" y="8609"/>
                    <a:pt x="15281" y="7895"/>
                    <a:pt x="15018" y="7162"/>
                  </a:cubicBezTo>
                  <a:lnTo>
                    <a:pt x="14886" y="7218"/>
                  </a:lnTo>
                  <a:cubicBezTo>
                    <a:pt x="14642" y="6316"/>
                    <a:pt x="14586" y="6222"/>
                    <a:pt x="14360" y="6109"/>
                  </a:cubicBezTo>
                  <a:lnTo>
                    <a:pt x="14360" y="6109"/>
                  </a:lnTo>
                  <a:cubicBezTo>
                    <a:pt x="14492" y="7199"/>
                    <a:pt x="14774" y="8271"/>
                    <a:pt x="15206" y="9286"/>
                  </a:cubicBezTo>
                  <a:lnTo>
                    <a:pt x="15319" y="9568"/>
                  </a:lnTo>
                  <a:cubicBezTo>
                    <a:pt x="16033" y="10432"/>
                    <a:pt x="16334" y="11447"/>
                    <a:pt x="16503" y="12519"/>
                  </a:cubicBezTo>
                  <a:lnTo>
                    <a:pt x="16409" y="12575"/>
                  </a:lnTo>
                  <a:lnTo>
                    <a:pt x="16277" y="12406"/>
                  </a:lnTo>
                  <a:cubicBezTo>
                    <a:pt x="16183" y="12519"/>
                    <a:pt x="16108" y="12707"/>
                    <a:pt x="15976" y="12744"/>
                  </a:cubicBezTo>
                  <a:cubicBezTo>
                    <a:pt x="15717" y="12828"/>
                    <a:pt x="15545" y="12881"/>
                    <a:pt x="15429" y="12881"/>
                  </a:cubicBezTo>
                  <a:cubicBezTo>
                    <a:pt x="15209" y="12881"/>
                    <a:pt x="15193" y="12691"/>
                    <a:pt x="15168" y="12161"/>
                  </a:cubicBezTo>
                  <a:cubicBezTo>
                    <a:pt x="15168" y="12124"/>
                    <a:pt x="15074" y="12086"/>
                    <a:pt x="15018" y="12030"/>
                  </a:cubicBezTo>
                  <a:cubicBezTo>
                    <a:pt x="15037" y="11973"/>
                    <a:pt x="15112" y="11917"/>
                    <a:pt x="15093" y="11823"/>
                  </a:cubicBezTo>
                  <a:cubicBezTo>
                    <a:pt x="15093" y="11729"/>
                    <a:pt x="15037" y="11616"/>
                    <a:pt x="14980" y="11579"/>
                  </a:cubicBezTo>
                  <a:cubicBezTo>
                    <a:pt x="14940" y="11565"/>
                    <a:pt x="14900" y="11559"/>
                    <a:pt x="14862" y="11559"/>
                  </a:cubicBezTo>
                  <a:cubicBezTo>
                    <a:pt x="14792" y="11559"/>
                    <a:pt x="14728" y="11580"/>
                    <a:pt x="14680" y="11616"/>
                  </a:cubicBezTo>
                  <a:cubicBezTo>
                    <a:pt x="14529" y="11804"/>
                    <a:pt x="14398" y="11992"/>
                    <a:pt x="14285" y="12199"/>
                  </a:cubicBezTo>
                  <a:cubicBezTo>
                    <a:pt x="14266" y="12237"/>
                    <a:pt x="14266" y="12293"/>
                    <a:pt x="14285" y="12331"/>
                  </a:cubicBezTo>
                  <a:cubicBezTo>
                    <a:pt x="14510" y="12763"/>
                    <a:pt x="14435" y="13007"/>
                    <a:pt x="13984" y="13195"/>
                  </a:cubicBezTo>
                  <a:cubicBezTo>
                    <a:pt x="13815" y="13252"/>
                    <a:pt x="13665" y="13327"/>
                    <a:pt x="13495" y="13402"/>
                  </a:cubicBezTo>
                  <a:cubicBezTo>
                    <a:pt x="13384" y="13476"/>
                    <a:pt x="13275" y="13502"/>
                    <a:pt x="13167" y="13502"/>
                  </a:cubicBezTo>
                  <a:cubicBezTo>
                    <a:pt x="12947" y="13502"/>
                    <a:pt x="12733" y="13396"/>
                    <a:pt x="12518" y="13383"/>
                  </a:cubicBezTo>
                  <a:cubicBezTo>
                    <a:pt x="12462" y="13364"/>
                    <a:pt x="12405" y="13233"/>
                    <a:pt x="12405" y="13176"/>
                  </a:cubicBezTo>
                  <a:cubicBezTo>
                    <a:pt x="12443" y="12819"/>
                    <a:pt x="12368" y="12443"/>
                    <a:pt x="12706" y="12143"/>
                  </a:cubicBezTo>
                  <a:cubicBezTo>
                    <a:pt x="12781" y="12086"/>
                    <a:pt x="12762" y="11898"/>
                    <a:pt x="12800" y="11748"/>
                  </a:cubicBezTo>
                  <a:lnTo>
                    <a:pt x="13120" y="11598"/>
                  </a:lnTo>
                  <a:lnTo>
                    <a:pt x="12894" y="11447"/>
                  </a:lnTo>
                  <a:cubicBezTo>
                    <a:pt x="13026" y="11381"/>
                    <a:pt x="13158" y="11271"/>
                    <a:pt x="13240" y="11271"/>
                  </a:cubicBezTo>
                  <a:cubicBezTo>
                    <a:pt x="13251" y="11271"/>
                    <a:pt x="13261" y="11274"/>
                    <a:pt x="13270" y="11278"/>
                  </a:cubicBezTo>
                  <a:cubicBezTo>
                    <a:pt x="13383" y="11322"/>
                    <a:pt x="13491" y="11340"/>
                    <a:pt x="13596" y="11340"/>
                  </a:cubicBezTo>
                  <a:cubicBezTo>
                    <a:pt x="13892" y="11340"/>
                    <a:pt x="14163" y="11202"/>
                    <a:pt x="14454" y="11146"/>
                  </a:cubicBezTo>
                  <a:cubicBezTo>
                    <a:pt x="14642" y="11146"/>
                    <a:pt x="14755" y="10940"/>
                    <a:pt x="14642" y="10789"/>
                  </a:cubicBezTo>
                  <a:cubicBezTo>
                    <a:pt x="14580" y="10727"/>
                    <a:pt x="14479" y="10691"/>
                    <a:pt x="14382" y="10691"/>
                  </a:cubicBezTo>
                  <a:cubicBezTo>
                    <a:pt x="14362" y="10691"/>
                    <a:pt x="14342" y="10692"/>
                    <a:pt x="14322" y="10695"/>
                  </a:cubicBezTo>
                  <a:cubicBezTo>
                    <a:pt x="13965" y="10789"/>
                    <a:pt x="13627" y="10940"/>
                    <a:pt x="13270" y="11071"/>
                  </a:cubicBezTo>
                  <a:lnTo>
                    <a:pt x="13082" y="10620"/>
                  </a:lnTo>
                  <a:lnTo>
                    <a:pt x="13289" y="10658"/>
                  </a:lnTo>
                  <a:cubicBezTo>
                    <a:pt x="12932" y="9173"/>
                    <a:pt x="11973" y="7030"/>
                    <a:pt x="11447" y="6523"/>
                  </a:cubicBezTo>
                  <a:lnTo>
                    <a:pt x="11823" y="6278"/>
                  </a:lnTo>
                  <a:lnTo>
                    <a:pt x="11447" y="5809"/>
                  </a:lnTo>
                  <a:lnTo>
                    <a:pt x="12067" y="5639"/>
                  </a:lnTo>
                  <a:cubicBezTo>
                    <a:pt x="12180" y="6335"/>
                    <a:pt x="13063" y="8609"/>
                    <a:pt x="13401" y="8929"/>
                  </a:cubicBezTo>
                  <a:lnTo>
                    <a:pt x="12405" y="6466"/>
                  </a:lnTo>
                  <a:cubicBezTo>
                    <a:pt x="12631" y="6335"/>
                    <a:pt x="12894" y="6278"/>
                    <a:pt x="12969" y="6147"/>
                  </a:cubicBezTo>
                  <a:cubicBezTo>
                    <a:pt x="13176" y="5771"/>
                    <a:pt x="12631" y="5752"/>
                    <a:pt x="12612" y="5395"/>
                  </a:cubicBezTo>
                  <a:cubicBezTo>
                    <a:pt x="12725" y="5339"/>
                    <a:pt x="12875" y="5226"/>
                    <a:pt x="13026" y="5132"/>
                  </a:cubicBezTo>
                  <a:cubicBezTo>
                    <a:pt x="13420" y="4982"/>
                    <a:pt x="13608" y="4549"/>
                    <a:pt x="13458" y="4155"/>
                  </a:cubicBezTo>
                  <a:cubicBezTo>
                    <a:pt x="13232" y="3422"/>
                    <a:pt x="12932" y="2707"/>
                    <a:pt x="12950" y="1918"/>
                  </a:cubicBezTo>
                  <a:cubicBezTo>
                    <a:pt x="12950" y="1899"/>
                    <a:pt x="12913" y="1862"/>
                    <a:pt x="12875" y="1843"/>
                  </a:cubicBezTo>
                  <a:lnTo>
                    <a:pt x="12781" y="1880"/>
                  </a:lnTo>
                  <a:cubicBezTo>
                    <a:pt x="12856" y="2294"/>
                    <a:pt x="12894" y="2707"/>
                    <a:pt x="13007" y="3140"/>
                  </a:cubicBezTo>
                  <a:cubicBezTo>
                    <a:pt x="13120" y="3553"/>
                    <a:pt x="13270" y="3985"/>
                    <a:pt x="13401" y="4399"/>
                  </a:cubicBezTo>
                  <a:cubicBezTo>
                    <a:pt x="13319" y="4281"/>
                    <a:pt x="13186" y="4223"/>
                    <a:pt x="13051" y="4223"/>
                  </a:cubicBezTo>
                  <a:cubicBezTo>
                    <a:pt x="12970" y="4223"/>
                    <a:pt x="12889" y="4244"/>
                    <a:pt x="12819" y="4286"/>
                  </a:cubicBezTo>
                  <a:cubicBezTo>
                    <a:pt x="11860" y="4662"/>
                    <a:pt x="10921" y="5019"/>
                    <a:pt x="9981" y="5414"/>
                  </a:cubicBezTo>
                  <a:cubicBezTo>
                    <a:pt x="9887" y="5461"/>
                    <a:pt x="9786" y="5485"/>
                    <a:pt x="9689" y="5485"/>
                  </a:cubicBezTo>
                  <a:cubicBezTo>
                    <a:pt x="9552" y="5485"/>
                    <a:pt x="9422" y="5437"/>
                    <a:pt x="9323" y="5339"/>
                  </a:cubicBezTo>
                  <a:cubicBezTo>
                    <a:pt x="8815" y="4963"/>
                    <a:pt x="8214" y="4737"/>
                    <a:pt x="7594" y="4718"/>
                  </a:cubicBezTo>
                  <a:cubicBezTo>
                    <a:pt x="6109" y="4643"/>
                    <a:pt x="5075" y="3816"/>
                    <a:pt x="4229" y="2707"/>
                  </a:cubicBezTo>
                  <a:cubicBezTo>
                    <a:pt x="4041" y="2407"/>
                    <a:pt x="3891" y="2106"/>
                    <a:pt x="3741" y="1786"/>
                  </a:cubicBezTo>
                  <a:lnTo>
                    <a:pt x="3703" y="1805"/>
                  </a:lnTo>
                  <a:lnTo>
                    <a:pt x="3741" y="2068"/>
                  </a:lnTo>
                  <a:lnTo>
                    <a:pt x="2425" y="57"/>
                  </a:lnTo>
                  <a:lnTo>
                    <a:pt x="2369" y="151"/>
                  </a:lnTo>
                  <a:lnTo>
                    <a:pt x="1842" y="189"/>
                  </a:lnTo>
                  <a:cubicBezTo>
                    <a:pt x="1861" y="377"/>
                    <a:pt x="1880" y="508"/>
                    <a:pt x="1899" y="696"/>
                  </a:cubicBezTo>
                  <a:lnTo>
                    <a:pt x="7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5692;p130">
              <a:extLst>
                <a:ext uri="{FF2B5EF4-FFF2-40B4-BE49-F238E27FC236}">
                  <a16:creationId xmlns:a16="http://schemas.microsoft.com/office/drawing/2014/main" id="{68797C18-F212-1FB2-1443-E970C871BC9D}"/>
                </a:ext>
              </a:extLst>
            </p:cNvPr>
            <p:cNvSpPr/>
            <p:nvPr/>
          </p:nvSpPr>
          <p:spPr>
            <a:xfrm>
              <a:off x="5595359" y="2068382"/>
              <a:ext cx="911109" cy="761137"/>
            </a:xfrm>
            <a:custGeom>
              <a:avLst/>
              <a:gdLst/>
              <a:ahLst/>
              <a:cxnLst/>
              <a:rect l="l" t="t" r="r" b="b"/>
              <a:pathLst>
                <a:path w="11391" h="9516" extrusionOk="0">
                  <a:moveTo>
                    <a:pt x="1299" y="1"/>
                  </a:moveTo>
                  <a:cubicBezTo>
                    <a:pt x="862" y="1"/>
                    <a:pt x="468" y="333"/>
                    <a:pt x="395" y="772"/>
                  </a:cubicBezTo>
                  <a:cubicBezTo>
                    <a:pt x="377" y="866"/>
                    <a:pt x="339" y="941"/>
                    <a:pt x="283" y="1016"/>
                  </a:cubicBezTo>
                  <a:cubicBezTo>
                    <a:pt x="38" y="1298"/>
                    <a:pt x="1" y="1768"/>
                    <a:pt x="301" y="1975"/>
                  </a:cubicBezTo>
                  <a:cubicBezTo>
                    <a:pt x="696" y="2257"/>
                    <a:pt x="602" y="2558"/>
                    <a:pt x="508" y="2915"/>
                  </a:cubicBezTo>
                  <a:cubicBezTo>
                    <a:pt x="377" y="3253"/>
                    <a:pt x="602" y="3648"/>
                    <a:pt x="959" y="3723"/>
                  </a:cubicBezTo>
                  <a:cubicBezTo>
                    <a:pt x="1241" y="3817"/>
                    <a:pt x="1504" y="3930"/>
                    <a:pt x="1786" y="4042"/>
                  </a:cubicBezTo>
                  <a:cubicBezTo>
                    <a:pt x="1598" y="4437"/>
                    <a:pt x="1636" y="4587"/>
                    <a:pt x="2012" y="4813"/>
                  </a:cubicBezTo>
                  <a:cubicBezTo>
                    <a:pt x="2291" y="4994"/>
                    <a:pt x="2556" y="5203"/>
                    <a:pt x="2906" y="5203"/>
                  </a:cubicBezTo>
                  <a:cubicBezTo>
                    <a:pt x="2957" y="5203"/>
                    <a:pt x="3010" y="5198"/>
                    <a:pt x="3064" y="5189"/>
                  </a:cubicBezTo>
                  <a:cubicBezTo>
                    <a:pt x="3139" y="5189"/>
                    <a:pt x="3252" y="5245"/>
                    <a:pt x="3327" y="5283"/>
                  </a:cubicBezTo>
                  <a:cubicBezTo>
                    <a:pt x="3327" y="5978"/>
                    <a:pt x="3553" y="6674"/>
                    <a:pt x="3966" y="7238"/>
                  </a:cubicBezTo>
                  <a:cubicBezTo>
                    <a:pt x="4793" y="8422"/>
                    <a:pt x="6071" y="9211"/>
                    <a:pt x="7500" y="9474"/>
                  </a:cubicBezTo>
                  <a:cubicBezTo>
                    <a:pt x="7673" y="9502"/>
                    <a:pt x="7846" y="9516"/>
                    <a:pt x="8018" y="9516"/>
                  </a:cubicBezTo>
                  <a:cubicBezTo>
                    <a:pt x="8895" y="9516"/>
                    <a:pt x="9747" y="9163"/>
                    <a:pt x="10376" y="8534"/>
                  </a:cubicBezTo>
                  <a:cubicBezTo>
                    <a:pt x="10676" y="8271"/>
                    <a:pt x="10883" y="7895"/>
                    <a:pt x="11353" y="7877"/>
                  </a:cubicBezTo>
                  <a:cubicBezTo>
                    <a:pt x="11353" y="7877"/>
                    <a:pt x="11372" y="7858"/>
                    <a:pt x="11391" y="7801"/>
                  </a:cubicBezTo>
                  <a:lnTo>
                    <a:pt x="11033" y="7689"/>
                  </a:lnTo>
                  <a:cubicBezTo>
                    <a:pt x="11052" y="7482"/>
                    <a:pt x="11090" y="7294"/>
                    <a:pt x="11090" y="7106"/>
                  </a:cubicBezTo>
                  <a:cubicBezTo>
                    <a:pt x="11109" y="6786"/>
                    <a:pt x="10996" y="6448"/>
                    <a:pt x="11240" y="6166"/>
                  </a:cubicBezTo>
                  <a:lnTo>
                    <a:pt x="11184" y="6129"/>
                  </a:lnTo>
                  <a:lnTo>
                    <a:pt x="10921" y="6542"/>
                  </a:lnTo>
                  <a:lnTo>
                    <a:pt x="10658" y="6241"/>
                  </a:lnTo>
                  <a:lnTo>
                    <a:pt x="9925" y="7520"/>
                  </a:lnTo>
                  <a:cubicBezTo>
                    <a:pt x="9643" y="8083"/>
                    <a:pt x="9173" y="8497"/>
                    <a:pt x="8571" y="8722"/>
                  </a:cubicBezTo>
                  <a:cubicBezTo>
                    <a:pt x="8101" y="8873"/>
                    <a:pt x="7613" y="9004"/>
                    <a:pt x="7068" y="9173"/>
                  </a:cubicBezTo>
                  <a:cubicBezTo>
                    <a:pt x="7124" y="8722"/>
                    <a:pt x="6786" y="8572"/>
                    <a:pt x="6504" y="8365"/>
                  </a:cubicBezTo>
                  <a:cubicBezTo>
                    <a:pt x="6147" y="8121"/>
                    <a:pt x="5790" y="7858"/>
                    <a:pt x="5451" y="7576"/>
                  </a:cubicBezTo>
                  <a:cubicBezTo>
                    <a:pt x="5057" y="7275"/>
                    <a:pt x="5019" y="6993"/>
                    <a:pt x="5301" y="6561"/>
                  </a:cubicBezTo>
                  <a:cubicBezTo>
                    <a:pt x="5338" y="6486"/>
                    <a:pt x="5357" y="6411"/>
                    <a:pt x="5357" y="6335"/>
                  </a:cubicBezTo>
                  <a:lnTo>
                    <a:pt x="5583" y="6392"/>
                  </a:lnTo>
                  <a:lnTo>
                    <a:pt x="5583" y="6392"/>
                  </a:lnTo>
                  <a:lnTo>
                    <a:pt x="5508" y="5396"/>
                  </a:lnTo>
                  <a:lnTo>
                    <a:pt x="5395" y="5396"/>
                  </a:lnTo>
                  <a:lnTo>
                    <a:pt x="5357" y="5790"/>
                  </a:lnTo>
                  <a:cubicBezTo>
                    <a:pt x="5338" y="5546"/>
                    <a:pt x="5282" y="5302"/>
                    <a:pt x="5207" y="5076"/>
                  </a:cubicBezTo>
                  <a:cubicBezTo>
                    <a:pt x="5113" y="4907"/>
                    <a:pt x="4887" y="4794"/>
                    <a:pt x="4737" y="4644"/>
                  </a:cubicBezTo>
                  <a:lnTo>
                    <a:pt x="4624" y="4738"/>
                  </a:lnTo>
                  <a:cubicBezTo>
                    <a:pt x="4605" y="5095"/>
                    <a:pt x="4568" y="5452"/>
                    <a:pt x="4530" y="5847"/>
                  </a:cubicBezTo>
                  <a:cubicBezTo>
                    <a:pt x="4173" y="5696"/>
                    <a:pt x="3929" y="5358"/>
                    <a:pt x="3910" y="4982"/>
                  </a:cubicBezTo>
                  <a:cubicBezTo>
                    <a:pt x="3896" y="4771"/>
                    <a:pt x="3829" y="4728"/>
                    <a:pt x="3701" y="4728"/>
                  </a:cubicBezTo>
                  <a:cubicBezTo>
                    <a:pt x="3659" y="4728"/>
                    <a:pt x="3609" y="4733"/>
                    <a:pt x="3553" y="4738"/>
                  </a:cubicBezTo>
                  <a:cubicBezTo>
                    <a:pt x="3459" y="4757"/>
                    <a:pt x="3363" y="4765"/>
                    <a:pt x="3267" y="4765"/>
                  </a:cubicBezTo>
                  <a:cubicBezTo>
                    <a:pt x="3075" y="4765"/>
                    <a:pt x="2883" y="4732"/>
                    <a:pt x="2707" y="4681"/>
                  </a:cubicBezTo>
                  <a:cubicBezTo>
                    <a:pt x="2444" y="4512"/>
                    <a:pt x="2200" y="4324"/>
                    <a:pt x="1974" y="4099"/>
                  </a:cubicBezTo>
                  <a:cubicBezTo>
                    <a:pt x="2688" y="3911"/>
                    <a:pt x="2688" y="3911"/>
                    <a:pt x="2876" y="3403"/>
                  </a:cubicBezTo>
                  <a:lnTo>
                    <a:pt x="2876" y="3403"/>
                  </a:lnTo>
                  <a:cubicBezTo>
                    <a:pt x="2698" y="3413"/>
                    <a:pt x="2514" y="3417"/>
                    <a:pt x="2329" y="3417"/>
                  </a:cubicBezTo>
                  <a:cubicBezTo>
                    <a:pt x="2143" y="3417"/>
                    <a:pt x="1955" y="3413"/>
                    <a:pt x="1767" y="3403"/>
                  </a:cubicBezTo>
                  <a:cubicBezTo>
                    <a:pt x="1542" y="3385"/>
                    <a:pt x="1335" y="3309"/>
                    <a:pt x="1166" y="3140"/>
                  </a:cubicBezTo>
                  <a:cubicBezTo>
                    <a:pt x="1072" y="3027"/>
                    <a:pt x="1185" y="2745"/>
                    <a:pt x="1222" y="2614"/>
                  </a:cubicBezTo>
                  <a:cubicBezTo>
                    <a:pt x="1598" y="2576"/>
                    <a:pt x="1843" y="2558"/>
                    <a:pt x="2124" y="2520"/>
                  </a:cubicBezTo>
                  <a:cubicBezTo>
                    <a:pt x="2425" y="2464"/>
                    <a:pt x="2745" y="2501"/>
                    <a:pt x="2895" y="2125"/>
                  </a:cubicBezTo>
                  <a:cubicBezTo>
                    <a:pt x="2782" y="2106"/>
                    <a:pt x="2726" y="2069"/>
                    <a:pt x="2651" y="2069"/>
                  </a:cubicBezTo>
                  <a:cubicBezTo>
                    <a:pt x="2162" y="2012"/>
                    <a:pt x="1692" y="1975"/>
                    <a:pt x="1222" y="1881"/>
                  </a:cubicBezTo>
                  <a:cubicBezTo>
                    <a:pt x="752" y="1768"/>
                    <a:pt x="583" y="1467"/>
                    <a:pt x="734" y="997"/>
                  </a:cubicBezTo>
                  <a:cubicBezTo>
                    <a:pt x="846" y="622"/>
                    <a:pt x="846" y="170"/>
                    <a:pt x="1335" y="1"/>
                  </a:cubicBezTo>
                  <a:cubicBezTo>
                    <a:pt x="1323" y="1"/>
                    <a:pt x="1311" y="1"/>
                    <a:pt x="1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5693;p130">
              <a:extLst>
                <a:ext uri="{FF2B5EF4-FFF2-40B4-BE49-F238E27FC236}">
                  <a16:creationId xmlns:a16="http://schemas.microsoft.com/office/drawing/2014/main" id="{AFB157ED-AABF-6E3B-BB6C-5A00F5B2007E}"/>
                </a:ext>
              </a:extLst>
            </p:cNvPr>
            <p:cNvSpPr/>
            <p:nvPr/>
          </p:nvSpPr>
          <p:spPr>
            <a:xfrm>
              <a:off x="5706617" y="1930169"/>
              <a:ext cx="590929" cy="601407"/>
            </a:xfrm>
            <a:custGeom>
              <a:avLst/>
              <a:gdLst/>
              <a:ahLst/>
              <a:cxnLst/>
              <a:rect l="l" t="t" r="r" b="b"/>
              <a:pathLst>
                <a:path w="7388" h="7519" extrusionOk="0">
                  <a:moveTo>
                    <a:pt x="4455" y="2801"/>
                  </a:moveTo>
                  <a:cubicBezTo>
                    <a:pt x="5000" y="3233"/>
                    <a:pt x="5000" y="3233"/>
                    <a:pt x="4812" y="3722"/>
                  </a:cubicBezTo>
                  <a:cubicBezTo>
                    <a:pt x="4305" y="3590"/>
                    <a:pt x="4436" y="3195"/>
                    <a:pt x="4455" y="2801"/>
                  </a:cubicBezTo>
                  <a:close/>
                  <a:moveTo>
                    <a:pt x="5150" y="3327"/>
                  </a:moveTo>
                  <a:lnTo>
                    <a:pt x="5395" y="3778"/>
                  </a:lnTo>
                  <a:lnTo>
                    <a:pt x="5207" y="3853"/>
                  </a:lnTo>
                  <a:cubicBezTo>
                    <a:pt x="5132" y="3703"/>
                    <a:pt x="5056" y="3571"/>
                    <a:pt x="5000" y="3421"/>
                  </a:cubicBezTo>
                  <a:lnTo>
                    <a:pt x="5150" y="3327"/>
                  </a:lnTo>
                  <a:close/>
                  <a:moveTo>
                    <a:pt x="5545" y="3722"/>
                  </a:moveTo>
                  <a:lnTo>
                    <a:pt x="6015" y="4304"/>
                  </a:lnTo>
                  <a:cubicBezTo>
                    <a:pt x="5771" y="4154"/>
                    <a:pt x="5432" y="4116"/>
                    <a:pt x="5545" y="3722"/>
                  </a:cubicBezTo>
                  <a:close/>
                  <a:moveTo>
                    <a:pt x="4643" y="0"/>
                  </a:moveTo>
                  <a:lnTo>
                    <a:pt x="4117" y="338"/>
                  </a:lnTo>
                  <a:cubicBezTo>
                    <a:pt x="3929" y="1203"/>
                    <a:pt x="3741" y="2086"/>
                    <a:pt x="3534" y="3026"/>
                  </a:cubicBezTo>
                  <a:cubicBezTo>
                    <a:pt x="3402" y="2932"/>
                    <a:pt x="3271" y="2838"/>
                    <a:pt x="3139" y="2782"/>
                  </a:cubicBezTo>
                  <a:cubicBezTo>
                    <a:pt x="2425" y="2519"/>
                    <a:pt x="1711" y="2274"/>
                    <a:pt x="978" y="2049"/>
                  </a:cubicBezTo>
                  <a:cubicBezTo>
                    <a:pt x="733" y="1974"/>
                    <a:pt x="470" y="1917"/>
                    <a:pt x="207" y="1898"/>
                  </a:cubicBezTo>
                  <a:cubicBezTo>
                    <a:pt x="132" y="1917"/>
                    <a:pt x="76" y="1955"/>
                    <a:pt x="19" y="2011"/>
                  </a:cubicBezTo>
                  <a:cubicBezTo>
                    <a:pt x="0" y="2086"/>
                    <a:pt x="19" y="2143"/>
                    <a:pt x="76" y="2199"/>
                  </a:cubicBezTo>
                  <a:cubicBezTo>
                    <a:pt x="358" y="2425"/>
                    <a:pt x="677" y="2632"/>
                    <a:pt x="1015" y="2801"/>
                  </a:cubicBezTo>
                  <a:cubicBezTo>
                    <a:pt x="1504" y="3007"/>
                    <a:pt x="2030" y="3139"/>
                    <a:pt x="2557" y="3308"/>
                  </a:cubicBezTo>
                  <a:cubicBezTo>
                    <a:pt x="2369" y="3515"/>
                    <a:pt x="2444" y="3872"/>
                    <a:pt x="2707" y="3985"/>
                  </a:cubicBezTo>
                  <a:cubicBezTo>
                    <a:pt x="3459" y="4436"/>
                    <a:pt x="3910" y="5131"/>
                    <a:pt x="4361" y="5846"/>
                  </a:cubicBezTo>
                  <a:cubicBezTo>
                    <a:pt x="4568" y="6109"/>
                    <a:pt x="4812" y="6334"/>
                    <a:pt x="5075" y="6541"/>
                  </a:cubicBezTo>
                  <a:cubicBezTo>
                    <a:pt x="5019" y="6297"/>
                    <a:pt x="4981" y="6071"/>
                    <a:pt x="4944" y="5864"/>
                  </a:cubicBezTo>
                  <a:lnTo>
                    <a:pt x="5320" y="5714"/>
                  </a:lnTo>
                  <a:cubicBezTo>
                    <a:pt x="5244" y="5526"/>
                    <a:pt x="5169" y="5319"/>
                    <a:pt x="5056" y="5150"/>
                  </a:cubicBezTo>
                  <a:cubicBezTo>
                    <a:pt x="4793" y="4812"/>
                    <a:pt x="4474" y="4530"/>
                    <a:pt x="4211" y="4210"/>
                  </a:cubicBezTo>
                  <a:cubicBezTo>
                    <a:pt x="4135" y="4116"/>
                    <a:pt x="4154" y="3985"/>
                    <a:pt x="4117" y="3853"/>
                  </a:cubicBezTo>
                  <a:cubicBezTo>
                    <a:pt x="4192" y="3853"/>
                    <a:pt x="4291" y="3805"/>
                    <a:pt x="4337" y="3805"/>
                  </a:cubicBezTo>
                  <a:cubicBezTo>
                    <a:pt x="4349" y="3805"/>
                    <a:pt x="4357" y="3808"/>
                    <a:pt x="4361" y="3816"/>
                  </a:cubicBezTo>
                  <a:cubicBezTo>
                    <a:pt x="4662" y="4192"/>
                    <a:pt x="5376" y="4267"/>
                    <a:pt x="5282" y="4962"/>
                  </a:cubicBezTo>
                  <a:lnTo>
                    <a:pt x="5432" y="4624"/>
                  </a:lnTo>
                  <a:cubicBezTo>
                    <a:pt x="5771" y="4981"/>
                    <a:pt x="6090" y="5376"/>
                    <a:pt x="6391" y="5770"/>
                  </a:cubicBezTo>
                  <a:cubicBezTo>
                    <a:pt x="6729" y="6315"/>
                    <a:pt x="6992" y="6917"/>
                    <a:pt x="7331" y="7518"/>
                  </a:cubicBezTo>
                  <a:lnTo>
                    <a:pt x="7180" y="6860"/>
                  </a:lnTo>
                  <a:lnTo>
                    <a:pt x="7387" y="7048"/>
                  </a:lnTo>
                  <a:cubicBezTo>
                    <a:pt x="7237" y="6673"/>
                    <a:pt x="7124" y="6372"/>
                    <a:pt x="6992" y="5996"/>
                  </a:cubicBezTo>
                  <a:lnTo>
                    <a:pt x="6992" y="5996"/>
                  </a:lnTo>
                  <a:lnTo>
                    <a:pt x="7255" y="6278"/>
                  </a:lnTo>
                  <a:cubicBezTo>
                    <a:pt x="7124" y="5921"/>
                    <a:pt x="6955" y="5582"/>
                    <a:pt x="6804" y="5244"/>
                  </a:cubicBezTo>
                  <a:cubicBezTo>
                    <a:pt x="6767" y="5094"/>
                    <a:pt x="6748" y="4943"/>
                    <a:pt x="6748" y="4793"/>
                  </a:cubicBezTo>
                  <a:cubicBezTo>
                    <a:pt x="6729" y="4699"/>
                    <a:pt x="6786" y="4605"/>
                    <a:pt x="6748" y="4530"/>
                  </a:cubicBezTo>
                  <a:cubicBezTo>
                    <a:pt x="6616" y="4192"/>
                    <a:pt x="6428" y="3872"/>
                    <a:pt x="6203" y="3590"/>
                  </a:cubicBezTo>
                  <a:cubicBezTo>
                    <a:pt x="5827" y="3233"/>
                    <a:pt x="5507" y="2913"/>
                    <a:pt x="5808" y="2350"/>
                  </a:cubicBezTo>
                  <a:cubicBezTo>
                    <a:pt x="5808" y="2331"/>
                    <a:pt x="5789" y="2312"/>
                    <a:pt x="5752" y="2237"/>
                  </a:cubicBezTo>
                  <a:lnTo>
                    <a:pt x="5507" y="2951"/>
                  </a:lnTo>
                  <a:cubicBezTo>
                    <a:pt x="4906" y="2744"/>
                    <a:pt x="5451" y="2350"/>
                    <a:pt x="5320" y="2049"/>
                  </a:cubicBezTo>
                  <a:lnTo>
                    <a:pt x="5320" y="2049"/>
                  </a:lnTo>
                  <a:cubicBezTo>
                    <a:pt x="5263" y="2143"/>
                    <a:pt x="5207" y="2237"/>
                    <a:pt x="5188" y="2312"/>
                  </a:cubicBezTo>
                  <a:cubicBezTo>
                    <a:pt x="5114" y="2512"/>
                    <a:pt x="5006" y="2611"/>
                    <a:pt x="4885" y="2611"/>
                  </a:cubicBezTo>
                  <a:cubicBezTo>
                    <a:pt x="4789" y="2611"/>
                    <a:pt x="4686" y="2549"/>
                    <a:pt x="4587" y="2425"/>
                  </a:cubicBezTo>
                  <a:cubicBezTo>
                    <a:pt x="4493" y="2312"/>
                    <a:pt x="4436" y="2162"/>
                    <a:pt x="4455" y="2011"/>
                  </a:cubicBezTo>
                  <a:cubicBezTo>
                    <a:pt x="4474" y="1654"/>
                    <a:pt x="4680" y="1222"/>
                    <a:pt x="4568" y="940"/>
                  </a:cubicBezTo>
                  <a:cubicBezTo>
                    <a:pt x="4399" y="583"/>
                    <a:pt x="4605" y="338"/>
                    <a:pt x="46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694;p130">
              <a:extLst>
                <a:ext uri="{FF2B5EF4-FFF2-40B4-BE49-F238E27FC236}">
                  <a16:creationId xmlns:a16="http://schemas.microsoft.com/office/drawing/2014/main" id="{F2CD80A3-AC3B-A37B-F905-1619ECB210BA}"/>
                </a:ext>
              </a:extLst>
            </p:cNvPr>
            <p:cNvSpPr/>
            <p:nvPr/>
          </p:nvSpPr>
          <p:spPr>
            <a:xfrm>
              <a:off x="6740895" y="3195765"/>
              <a:ext cx="633001" cy="529421"/>
            </a:xfrm>
            <a:custGeom>
              <a:avLst/>
              <a:gdLst/>
              <a:ahLst/>
              <a:cxnLst/>
              <a:rect l="l" t="t" r="r" b="b"/>
              <a:pathLst>
                <a:path w="7914" h="6619" extrusionOk="0">
                  <a:moveTo>
                    <a:pt x="6394" y="0"/>
                  </a:moveTo>
                  <a:cubicBezTo>
                    <a:pt x="6386" y="0"/>
                    <a:pt x="6379" y="1"/>
                    <a:pt x="6372" y="3"/>
                  </a:cubicBezTo>
                  <a:cubicBezTo>
                    <a:pt x="5583" y="341"/>
                    <a:pt x="4793" y="661"/>
                    <a:pt x="4042" y="1055"/>
                  </a:cubicBezTo>
                  <a:cubicBezTo>
                    <a:pt x="3553" y="1319"/>
                    <a:pt x="3102" y="1694"/>
                    <a:pt x="2632" y="1995"/>
                  </a:cubicBezTo>
                  <a:cubicBezTo>
                    <a:pt x="2275" y="2258"/>
                    <a:pt x="1880" y="2465"/>
                    <a:pt x="1485" y="2709"/>
                  </a:cubicBezTo>
                  <a:lnTo>
                    <a:pt x="489" y="1319"/>
                  </a:lnTo>
                  <a:lnTo>
                    <a:pt x="395" y="1394"/>
                  </a:lnTo>
                  <a:lnTo>
                    <a:pt x="1260" y="2822"/>
                  </a:lnTo>
                  <a:cubicBezTo>
                    <a:pt x="1107" y="2948"/>
                    <a:pt x="954" y="2988"/>
                    <a:pt x="799" y="2988"/>
                  </a:cubicBezTo>
                  <a:cubicBezTo>
                    <a:pt x="538" y="2988"/>
                    <a:pt x="273" y="2872"/>
                    <a:pt x="1" y="2860"/>
                  </a:cubicBezTo>
                  <a:lnTo>
                    <a:pt x="1" y="2860"/>
                  </a:lnTo>
                  <a:cubicBezTo>
                    <a:pt x="215" y="3380"/>
                    <a:pt x="716" y="3701"/>
                    <a:pt x="1249" y="3701"/>
                  </a:cubicBezTo>
                  <a:cubicBezTo>
                    <a:pt x="1371" y="3701"/>
                    <a:pt x="1495" y="3684"/>
                    <a:pt x="1617" y="3649"/>
                  </a:cubicBezTo>
                  <a:cubicBezTo>
                    <a:pt x="1668" y="3632"/>
                    <a:pt x="1734" y="3623"/>
                    <a:pt x="1798" y="3623"/>
                  </a:cubicBezTo>
                  <a:cubicBezTo>
                    <a:pt x="1876" y="3623"/>
                    <a:pt x="1952" y="3637"/>
                    <a:pt x="1993" y="3668"/>
                  </a:cubicBezTo>
                  <a:cubicBezTo>
                    <a:pt x="2463" y="4138"/>
                    <a:pt x="2895" y="4645"/>
                    <a:pt x="3403" y="5172"/>
                  </a:cubicBezTo>
                  <a:lnTo>
                    <a:pt x="2237" y="5623"/>
                  </a:lnTo>
                  <a:cubicBezTo>
                    <a:pt x="2425" y="5735"/>
                    <a:pt x="2538" y="5905"/>
                    <a:pt x="2670" y="5905"/>
                  </a:cubicBezTo>
                  <a:cubicBezTo>
                    <a:pt x="2796" y="5927"/>
                    <a:pt x="2922" y="5937"/>
                    <a:pt x="3048" y="5937"/>
                  </a:cubicBezTo>
                  <a:cubicBezTo>
                    <a:pt x="3241" y="5937"/>
                    <a:pt x="3435" y="5913"/>
                    <a:pt x="3628" y="5867"/>
                  </a:cubicBezTo>
                  <a:cubicBezTo>
                    <a:pt x="3739" y="5823"/>
                    <a:pt x="3837" y="5803"/>
                    <a:pt x="3927" y="5803"/>
                  </a:cubicBezTo>
                  <a:cubicBezTo>
                    <a:pt x="4141" y="5803"/>
                    <a:pt x="4307" y="5915"/>
                    <a:pt x="4493" y="6074"/>
                  </a:cubicBezTo>
                  <a:cubicBezTo>
                    <a:pt x="4606" y="6187"/>
                    <a:pt x="4718" y="6281"/>
                    <a:pt x="4831" y="6375"/>
                  </a:cubicBezTo>
                  <a:cubicBezTo>
                    <a:pt x="4963" y="6469"/>
                    <a:pt x="5075" y="6544"/>
                    <a:pt x="5188" y="6619"/>
                  </a:cubicBezTo>
                  <a:lnTo>
                    <a:pt x="5245" y="6544"/>
                  </a:lnTo>
                  <a:cubicBezTo>
                    <a:pt x="4887" y="6243"/>
                    <a:pt x="4549" y="5961"/>
                    <a:pt x="4192" y="5642"/>
                  </a:cubicBezTo>
                  <a:cubicBezTo>
                    <a:pt x="4681" y="5360"/>
                    <a:pt x="5151" y="5115"/>
                    <a:pt x="5620" y="4852"/>
                  </a:cubicBezTo>
                  <a:cubicBezTo>
                    <a:pt x="5973" y="4643"/>
                    <a:pt x="6335" y="4498"/>
                    <a:pt x="6718" y="4498"/>
                  </a:cubicBezTo>
                  <a:cubicBezTo>
                    <a:pt x="6886" y="4498"/>
                    <a:pt x="7059" y="4526"/>
                    <a:pt x="7237" y="4589"/>
                  </a:cubicBezTo>
                  <a:cubicBezTo>
                    <a:pt x="7326" y="4620"/>
                    <a:pt x="7406" y="4639"/>
                    <a:pt x="7478" y="4639"/>
                  </a:cubicBezTo>
                  <a:cubicBezTo>
                    <a:pt x="7667" y="4639"/>
                    <a:pt x="7805" y="4515"/>
                    <a:pt x="7914" y="4175"/>
                  </a:cubicBezTo>
                  <a:cubicBezTo>
                    <a:pt x="7632" y="4044"/>
                    <a:pt x="7331" y="3912"/>
                    <a:pt x="7030" y="3818"/>
                  </a:cubicBezTo>
                  <a:cubicBezTo>
                    <a:pt x="6889" y="3788"/>
                    <a:pt x="6752" y="3774"/>
                    <a:pt x="6617" y="3774"/>
                  </a:cubicBezTo>
                  <a:cubicBezTo>
                    <a:pt x="6085" y="3774"/>
                    <a:pt x="5593" y="3984"/>
                    <a:pt x="5113" y="4194"/>
                  </a:cubicBezTo>
                  <a:cubicBezTo>
                    <a:pt x="4568" y="4439"/>
                    <a:pt x="4060" y="4758"/>
                    <a:pt x="3534" y="5059"/>
                  </a:cubicBezTo>
                  <a:lnTo>
                    <a:pt x="2106" y="3461"/>
                  </a:lnTo>
                  <a:lnTo>
                    <a:pt x="3797" y="2315"/>
                  </a:lnTo>
                  <a:cubicBezTo>
                    <a:pt x="3966" y="2164"/>
                    <a:pt x="4173" y="2033"/>
                    <a:pt x="4380" y="1920"/>
                  </a:cubicBezTo>
                  <a:cubicBezTo>
                    <a:pt x="5038" y="1601"/>
                    <a:pt x="5696" y="1281"/>
                    <a:pt x="6372" y="980"/>
                  </a:cubicBezTo>
                  <a:cubicBezTo>
                    <a:pt x="6673" y="849"/>
                    <a:pt x="6823" y="473"/>
                    <a:pt x="6673" y="172"/>
                  </a:cubicBezTo>
                  <a:cubicBezTo>
                    <a:pt x="6639" y="86"/>
                    <a:pt x="6479" y="0"/>
                    <a:pt x="6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695;p130">
              <a:extLst>
                <a:ext uri="{FF2B5EF4-FFF2-40B4-BE49-F238E27FC236}">
                  <a16:creationId xmlns:a16="http://schemas.microsoft.com/office/drawing/2014/main" id="{38EC29CD-DC6D-9769-D84B-1CD507EAF75C}"/>
                </a:ext>
              </a:extLst>
            </p:cNvPr>
            <p:cNvSpPr/>
            <p:nvPr/>
          </p:nvSpPr>
          <p:spPr>
            <a:xfrm>
              <a:off x="6721379" y="2838154"/>
              <a:ext cx="517183" cy="442077"/>
            </a:xfrm>
            <a:custGeom>
              <a:avLst/>
              <a:gdLst/>
              <a:ahLst/>
              <a:cxnLst/>
              <a:rect l="l" t="t" r="r" b="b"/>
              <a:pathLst>
                <a:path w="6466" h="5527" extrusionOk="0">
                  <a:moveTo>
                    <a:pt x="4906" y="1"/>
                  </a:moveTo>
                  <a:cubicBezTo>
                    <a:pt x="5056" y="283"/>
                    <a:pt x="5207" y="546"/>
                    <a:pt x="5395" y="809"/>
                  </a:cubicBezTo>
                  <a:cubicBezTo>
                    <a:pt x="5564" y="1072"/>
                    <a:pt x="5714" y="1335"/>
                    <a:pt x="5883" y="1598"/>
                  </a:cubicBezTo>
                  <a:lnTo>
                    <a:pt x="5770" y="1673"/>
                  </a:lnTo>
                  <a:lnTo>
                    <a:pt x="3947" y="19"/>
                  </a:lnTo>
                  <a:lnTo>
                    <a:pt x="3872" y="95"/>
                  </a:lnTo>
                  <a:lnTo>
                    <a:pt x="5714" y="1805"/>
                  </a:lnTo>
                  <a:lnTo>
                    <a:pt x="4342" y="2482"/>
                  </a:lnTo>
                  <a:lnTo>
                    <a:pt x="4304" y="2425"/>
                  </a:lnTo>
                  <a:lnTo>
                    <a:pt x="4568" y="2218"/>
                  </a:lnTo>
                  <a:lnTo>
                    <a:pt x="4248" y="2143"/>
                  </a:lnTo>
                  <a:lnTo>
                    <a:pt x="4361" y="1598"/>
                  </a:lnTo>
                  <a:cubicBezTo>
                    <a:pt x="4041" y="1598"/>
                    <a:pt x="3778" y="1617"/>
                    <a:pt x="3571" y="1918"/>
                  </a:cubicBezTo>
                  <a:cubicBezTo>
                    <a:pt x="3459" y="2106"/>
                    <a:pt x="3308" y="2256"/>
                    <a:pt x="3139" y="2388"/>
                  </a:cubicBezTo>
                  <a:cubicBezTo>
                    <a:pt x="2744" y="2726"/>
                    <a:pt x="2331" y="3027"/>
                    <a:pt x="1917" y="3365"/>
                  </a:cubicBezTo>
                  <a:cubicBezTo>
                    <a:pt x="1692" y="3553"/>
                    <a:pt x="1466" y="3760"/>
                    <a:pt x="1748" y="4079"/>
                  </a:cubicBezTo>
                  <a:lnTo>
                    <a:pt x="0" y="5338"/>
                  </a:lnTo>
                  <a:lnTo>
                    <a:pt x="38" y="5470"/>
                  </a:lnTo>
                  <a:lnTo>
                    <a:pt x="564" y="5432"/>
                  </a:lnTo>
                  <a:lnTo>
                    <a:pt x="583" y="5526"/>
                  </a:lnTo>
                  <a:cubicBezTo>
                    <a:pt x="1109" y="5226"/>
                    <a:pt x="1617" y="4812"/>
                    <a:pt x="2162" y="4681"/>
                  </a:cubicBezTo>
                  <a:cubicBezTo>
                    <a:pt x="2970" y="4511"/>
                    <a:pt x="3553" y="4042"/>
                    <a:pt x="4210" y="3647"/>
                  </a:cubicBezTo>
                  <a:lnTo>
                    <a:pt x="4662" y="3365"/>
                  </a:lnTo>
                  <a:cubicBezTo>
                    <a:pt x="5432" y="2914"/>
                    <a:pt x="6222" y="2482"/>
                    <a:pt x="6466" y="1636"/>
                  </a:cubicBezTo>
                  <a:lnTo>
                    <a:pt x="6184" y="1034"/>
                  </a:lnTo>
                  <a:lnTo>
                    <a:pt x="5977" y="1448"/>
                  </a:lnTo>
                  <a:cubicBezTo>
                    <a:pt x="5564" y="978"/>
                    <a:pt x="5413" y="339"/>
                    <a:pt x="4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696;p130">
              <a:extLst>
                <a:ext uri="{FF2B5EF4-FFF2-40B4-BE49-F238E27FC236}">
                  <a16:creationId xmlns:a16="http://schemas.microsoft.com/office/drawing/2014/main" id="{27C5329D-71CA-B02F-2E9E-04B0FBFB3D3A}"/>
                </a:ext>
              </a:extLst>
            </p:cNvPr>
            <p:cNvSpPr/>
            <p:nvPr/>
          </p:nvSpPr>
          <p:spPr>
            <a:xfrm>
              <a:off x="4724969" y="1452101"/>
              <a:ext cx="507985" cy="355693"/>
            </a:xfrm>
            <a:custGeom>
              <a:avLst/>
              <a:gdLst/>
              <a:ahLst/>
              <a:cxnLst/>
              <a:rect l="l" t="t" r="r" b="b"/>
              <a:pathLst>
                <a:path w="6351" h="4447" extrusionOk="0">
                  <a:moveTo>
                    <a:pt x="3966" y="1823"/>
                  </a:moveTo>
                  <a:lnTo>
                    <a:pt x="3966" y="1823"/>
                  </a:lnTo>
                  <a:cubicBezTo>
                    <a:pt x="4530" y="1861"/>
                    <a:pt x="4567" y="1899"/>
                    <a:pt x="4492" y="2237"/>
                  </a:cubicBezTo>
                  <a:lnTo>
                    <a:pt x="3966" y="1823"/>
                  </a:lnTo>
                  <a:close/>
                  <a:moveTo>
                    <a:pt x="658" y="0"/>
                  </a:moveTo>
                  <a:cubicBezTo>
                    <a:pt x="565" y="155"/>
                    <a:pt x="517" y="225"/>
                    <a:pt x="449" y="225"/>
                  </a:cubicBezTo>
                  <a:cubicBezTo>
                    <a:pt x="394" y="225"/>
                    <a:pt x="325" y="179"/>
                    <a:pt x="207" y="94"/>
                  </a:cubicBezTo>
                  <a:lnTo>
                    <a:pt x="207" y="94"/>
                  </a:lnTo>
                  <a:cubicBezTo>
                    <a:pt x="0" y="395"/>
                    <a:pt x="56" y="564"/>
                    <a:pt x="432" y="902"/>
                  </a:cubicBezTo>
                  <a:cubicBezTo>
                    <a:pt x="658" y="1128"/>
                    <a:pt x="883" y="1353"/>
                    <a:pt x="1071" y="1617"/>
                  </a:cubicBezTo>
                  <a:cubicBezTo>
                    <a:pt x="1184" y="1729"/>
                    <a:pt x="1241" y="1899"/>
                    <a:pt x="1353" y="1974"/>
                  </a:cubicBezTo>
                  <a:cubicBezTo>
                    <a:pt x="1438" y="2010"/>
                    <a:pt x="1531" y="2031"/>
                    <a:pt x="1622" y="2031"/>
                  </a:cubicBezTo>
                  <a:cubicBezTo>
                    <a:pt x="1671" y="2031"/>
                    <a:pt x="1720" y="2025"/>
                    <a:pt x="1767" y="2011"/>
                  </a:cubicBezTo>
                  <a:cubicBezTo>
                    <a:pt x="1823" y="2011"/>
                    <a:pt x="1880" y="1861"/>
                    <a:pt x="1880" y="1805"/>
                  </a:cubicBezTo>
                  <a:cubicBezTo>
                    <a:pt x="1880" y="1579"/>
                    <a:pt x="1823" y="1353"/>
                    <a:pt x="1823" y="1147"/>
                  </a:cubicBezTo>
                  <a:cubicBezTo>
                    <a:pt x="1823" y="1053"/>
                    <a:pt x="1936" y="959"/>
                    <a:pt x="2049" y="808"/>
                  </a:cubicBezTo>
                  <a:cubicBezTo>
                    <a:pt x="2124" y="996"/>
                    <a:pt x="2143" y="1109"/>
                    <a:pt x="2199" y="1166"/>
                  </a:cubicBezTo>
                  <a:cubicBezTo>
                    <a:pt x="2481" y="1466"/>
                    <a:pt x="2782" y="1729"/>
                    <a:pt x="3120" y="1974"/>
                  </a:cubicBezTo>
                  <a:cubicBezTo>
                    <a:pt x="3834" y="2425"/>
                    <a:pt x="3985" y="2650"/>
                    <a:pt x="3853" y="3477"/>
                  </a:cubicBezTo>
                  <a:cubicBezTo>
                    <a:pt x="3853" y="3534"/>
                    <a:pt x="3834" y="3590"/>
                    <a:pt x="3853" y="3647"/>
                  </a:cubicBezTo>
                  <a:cubicBezTo>
                    <a:pt x="3928" y="3872"/>
                    <a:pt x="3834" y="3985"/>
                    <a:pt x="3646" y="4079"/>
                  </a:cubicBezTo>
                  <a:cubicBezTo>
                    <a:pt x="3571" y="4116"/>
                    <a:pt x="3534" y="4210"/>
                    <a:pt x="3534" y="4286"/>
                  </a:cubicBezTo>
                  <a:cubicBezTo>
                    <a:pt x="3552" y="4342"/>
                    <a:pt x="3665" y="4380"/>
                    <a:pt x="3740" y="4417"/>
                  </a:cubicBezTo>
                  <a:cubicBezTo>
                    <a:pt x="3792" y="4437"/>
                    <a:pt x="3838" y="4446"/>
                    <a:pt x="3878" y="4446"/>
                  </a:cubicBezTo>
                  <a:cubicBezTo>
                    <a:pt x="4098" y="4446"/>
                    <a:pt x="4158" y="4183"/>
                    <a:pt x="4285" y="4135"/>
                  </a:cubicBezTo>
                  <a:cubicBezTo>
                    <a:pt x="4415" y="4151"/>
                    <a:pt x="4502" y="4195"/>
                    <a:pt x="4572" y="4195"/>
                  </a:cubicBezTo>
                  <a:cubicBezTo>
                    <a:pt x="4584" y="4195"/>
                    <a:pt x="4594" y="4194"/>
                    <a:pt x="4605" y="4192"/>
                  </a:cubicBezTo>
                  <a:cubicBezTo>
                    <a:pt x="4906" y="4173"/>
                    <a:pt x="5150" y="3947"/>
                    <a:pt x="5225" y="3665"/>
                  </a:cubicBezTo>
                  <a:cubicBezTo>
                    <a:pt x="5319" y="3271"/>
                    <a:pt x="5394" y="2876"/>
                    <a:pt x="5488" y="2444"/>
                  </a:cubicBezTo>
                  <a:cubicBezTo>
                    <a:pt x="5599" y="2637"/>
                    <a:pt x="5679" y="2901"/>
                    <a:pt x="5900" y="2901"/>
                  </a:cubicBezTo>
                  <a:cubicBezTo>
                    <a:pt x="5980" y="2901"/>
                    <a:pt x="6078" y="2867"/>
                    <a:pt x="6203" y="2782"/>
                  </a:cubicBezTo>
                  <a:lnTo>
                    <a:pt x="5921" y="2180"/>
                  </a:lnTo>
                  <a:cubicBezTo>
                    <a:pt x="5921" y="2180"/>
                    <a:pt x="5939" y="2162"/>
                    <a:pt x="5939" y="2162"/>
                  </a:cubicBezTo>
                  <a:lnTo>
                    <a:pt x="6334" y="2162"/>
                  </a:lnTo>
                  <a:cubicBezTo>
                    <a:pt x="6351" y="1892"/>
                    <a:pt x="6141" y="1683"/>
                    <a:pt x="5895" y="1683"/>
                  </a:cubicBezTo>
                  <a:cubicBezTo>
                    <a:pt x="5866" y="1683"/>
                    <a:pt x="5837" y="1686"/>
                    <a:pt x="5808" y="1692"/>
                  </a:cubicBezTo>
                  <a:cubicBezTo>
                    <a:pt x="5733" y="1701"/>
                    <a:pt x="5657" y="1706"/>
                    <a:pt x="5585" y="1706"/>
                  </a:cubicBezTo>
                  <a:cubicBezTo>
                    <a:pt x="5512" y="1706"/>
                    <a:pt x="5441" y="1701"/>
                    <a:pt x="5376" y="1692"/>
                  </a:cubicBezTo>
                  <a:cubicBezTo>
                    <a:pt x="4887" y="1579"/>
                    <a:pt x="4398" y="1447"/>
                    <a:pt x="3928" y="1297"/>
                  </a:cubicBezTo>
                  <a:cubicBezTo>
                    <a:pt x="3402" y="1128"/>
                    <a:pt x="2782" y="1034"/>
                    <a:pt x="2462" y="470"/>
                  </a:cubicBezTo>
                  <a:cubicBezTo>
                    <a:pt x="2425" y="414"/>
                    <a:pt x="2350" y="395"/>
                    <a:pt x="2293" y="395"/>
                  </a:cubicBezTo>
                  <a:cubicBezTo>
                    <a:pt x="2030" y="489"/>
                    <a:pt x="1767" y="583"/>
                    <a:pt x="1523" y="733"/>
                  </a:cubicBezTo>
                  <a:cubicBezTo>
                    <a:pt x="1405" y="807"/>
                    <a:pt x="1299" y="846"/>
                    <a:pt x="1205" y="846"/>
                  </a:cubicBezTo>
                  <a:cubicBezTo>
                    <a:pt x="1060" y="846"/>
                    <a:pt x="945" y="751"/>
                    <a:pt x="865" y="545"/>
                  </a:cubicBezTo>
                  <a:cubicBezTo>
                    <a:pt x="789" y="395"/>
                    <a:pt x="733" y="226"/>
                    <a:pt x="6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697;p130">
              <a:extLst>
                <a:ext uri="{FF2B5EF4-FFF2-40B4-BE49-F238E27FC236}">
                  <a16:creationId xmlns:a16="http://schemas.microsoft.com/office/drawing/2014/main" id="{EBC80744-C677-66B1-68F4-2F8CFC9A30C3}"/>
                </a:ext>
              </a:extLst>
            </p:cNvPr>
            <p:cNvSpPr/>
            <p:nvPr/>
          </p:nvSpPr>
          <p:spPr>
            <a:xfrm>
              <a:off x="4967002" y="1818991"/>
              <a:ext cx="424000" cy="395366"/>
            </a:xfrm>
            <a:custGeom>
              <a:avLst/>
              <a:gdLst/>
              <a:ahLst/>
              <a:cxnLst/>
              <a:rect l="l" t="t" r="r" b="b"/>
              <a:pathLst>
                <a:path w="5301" h="4943" extrusionOk="0">
                  <a:moveTo>
                    <a:pt x="503" y="0"/>
                  </a:moveTo>
                  <a:cubicBezTo>
                    <a:pt x="356" y="0"/>
                    <a:pt x="199" y="41"/>
                    <a:pt x="0" y="93"/>
                  </a:cubicBezTo>
                  <a:cubicBezTo>
                    <a:pt x="188" y="300"/>
                    <a:pt x="320" y="432"/>
                    <a:pt x="451" y="563"/>
                  </a:cubicBezTo>
                  <a:lnTo>
                    <a:pt x="996" y="1127"/>
                  </a:lnTo>
                  <a:cubicBezTo>
                    <a:pt x="1109" y="1161"/>
                    <a:pt x="1223" y="1176"/>
                    <a:pt x="1339" y="1176"/>
                  </a:cubicBezTo>
                  <a:cubicBezTo>
                    <a:pt x="1799" y="1176"/>
                    <a:pt x="2274" y="935"/>
                    <a:pt x="2725" y="695"/>
                  </a:cubicBezTo>
                  <a:cubicBezTo>
                    <a:pt x="2818" y="649"/>
                    <a:pt x="2903" y="632"/>
                    <a:pt x="2984" y="632"/>
                  </a:cubicBezTo>
                  <a:cubicBezTo>
                    <a:pt x="3201" y="632"/>
                    <a:pt x="3390" y="751"/>
                    <a:pt x="3609" y="751"/>
                  </a:cubicBezTo>
                  <a:cubicBezTo>
                    <a:pt x="3609" y="751"/>
                    <a:pt x="3628" y="826"/>
                    <a:pt x="3646" y="901"/>
                  </a:cubicBezTo>
                  <a:lnTo>
                    <a:pt x="3233" y="939"/>
                  </a:lnTo>
                  <a:cubicBezTo>
                    <a:pt x="3271" y="1014"/>
                    <a:pt x="3327" y="1071"/>
                    <a:pt x="3402" y="1127"/>
                  </a:cubicBezTo>
                  <a:cubicBezTo>
                    <a:pt x="4060" y="1616"/>
                    <a:pt x="4436" y="2405"/>
                    <a:pt x="4398" y="3251"/>
                  </a:cubicBezTo>
                  <a:cubicBezTo>
                    <a:pt x="4379" y="3401"/>
                    <a:pt x="4379" y="3552"/>
                    <a:pt x="4398" y="3721"/>
                  </a:cubicBezTo>
                  <a:cubicBezTo>
                    <a:pt x="4455" y="4078"/>
                    <a:pt x="4511" y="4435"/>
                    <a:pt x="4605" y="4792"/>
                  </a:cubicBezTo>
                  <a:cubicBezTo>
                    <a:pt x="4624" y="4849"/>
                    <a:pt x="4755" y="4905"/>
                    <a:pt x="4849" y="4942"/>
                  </a:cubicBezTo>
                  <a:cubicBezTo>
                    <a:pt x="4868" y="4867"/>
                    <a:pt x="4868" y="4792"/>
                    <a:pt x="4868" y="4717"/>
                  </a:cubicBezTo>
                  <a:cubicBezTo>
                    <a:pt x="4868" y="4228"/>
                    <a:pt x="4849" y="3740"/>
                    <a:pt x="4831" y="3251"/>
                  </a:cubicBezTo>
                  <a:lnTo>
                    <a:pt x="4812" y="3213"/>
                  </a:lnTo>
                  <a:cubicBezTo>
                    <a:pt x="4849" y="3119"/>
                    <a:pt x="4868" y="2950"/>
                    <a:pt x="4925" y="2950"/>
                  </a:cubicBezTo>
                  <a:cubicBezTo>
                    <a:pt x="5300" y="2894"/>
                    <a:pt x="5188" y="2687"/>
                    <a:pt x="5131" y="2424"/>
                  </a:cubicBezTo>
                  <a:cubicBezTo>
                    <a:pt x="4981" y="1541"/>
                    <a:pt x="4210" y="1014"/>
                    <a:pt x="3853" y="262"/>
                  </a:cubicBezTo>
                  <a:cubicBezTo>
                    <a:pt x="3797" y="206"/>
                    <a:pt x="3722" y="168"/>
                    <a:pt x="3628" y="168"/>
                  </a:cubicBezTo>
                  <a:cubicBezTo>
                    <a:pt x="3101" y="168"/>
                    <a:pt x="2556" y="225"/>
                    <a:pt x="2030" y="319"/>
                  </a:cubicBezTo>
                  <a:cubicBezTo>
                    <a:pt x="1908" y="353"/>
                    <a:pt x="1793" y="368"/>
                    <a:pt x="1684" y="368"/>
                  </a:cubicBezTo>
                  <a:cubicBezTo>
                    <a:pt x="1374" y="368"/>
                    <a:pt x="1110" y="246"/>
                    <a:pt x="846" y="93"/>
                  </a:cubicBezTo>
                  <a:cubicBezTo>
                    <a:pt x="729" y="26"/>
                    <a:pt x="619" y="0"/>
                    <a:pt x="5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698;p130">
              <a:extLst>
                <a:ext uri="{FF2B5EF4-FFF2-40B4-BE49-F238E27FC236}">
                  <a16:creationId xmlns:a16="http://schemas.microsoft.com/office/drawing/2014/main" id="{1B910B1F-6534-EAFC-A624-81663BF16D5C}"/>
                </a:ext>
              </a:extLst>
            </p:cNvPr>
            <p:cNvSpPr/>
            <p:nvPr/>
          </p:nvSpPr>
          <p:spPr>
            <a:xfrm>
              <a:off x="6077905" y="2486382"/>
              <a:ext cx="215080" cy="269150"/>
            </a:xfrm>
            <a:custGeom>
              <a:avLst/>
              <a:gdLst/>
              <a:ahLst/>
              <a:cxnLst/>
              <a:rect l="l" t="t" r="r" b="b"/>
              <a:pathLst>
                <a:path w="2689" h="3365" extrusionOk="0">
                  <a:moveTo>
                    <a:pt x="226" y="0"/>
                  </a:moveTo>
                  <a:cubicBezTo>
                    <a:pt x="1" y="320"/>
                    <a:pt x="151" y="2425"/>
                    <a:pt x="433" y="2801"/>
                  </a:cubicBezTo>
                  <a:lnTo>
                    <a:pt x="1411" y="2519"/>
                  </a:lnTo>
                  <a:lnTo>
                    <a:pt x="1411" y="2519"/>
                  </a:lnTo>
                  <a:cubicBezTo>
                    <a:pt x="1561" y="2726"/>
                    <a:pt x="1279" y="3158"/>
                    <a:pt x="1730" y="3365"/>
                  </a:cubicBezTo>
                  <a:cubicBezTo>
                    <a:pt x="1746" y="3285"/>
                    <a:pt x="1748" y="3206"/>
                    <a:pt x="1749" y="3206"/>
                  </a:cubicBezTo>
                  <a:cubicBezTo>
                    <a:pt x="1749" y="3206"/>
                    <a:pt x="1749" y="3209"/>
                    <a:pt x="1749" y="3214"/>
                  </a:cubicBezTo>
                  <a:cubicBezTo>
                    <a:pt x="1888" y="3238"/>
                    <a:pt x="2028" y="3254"/>
                    <a:pt x="2167" y="3254"/>
                  </a:cubicBezTo>
                  <a:cubicBezTo>
                    <a:pt x="2253" y="3254"/>
                    <a:pt x="2339" y="3248"/>
                    <a:pt x="2426" y="3233"/>
                  </a:cubicBezTo>
                  <a:cubicBezTo>
                    <a:pt x="2576" y="3139"/>
                    <a:pt x="2689" y="2970"/>
                    <a:pt x="2689" y="2801"/>
                  </a:cubicBezTo>
                  <a:cubicBezTo>
                    <a:pt x="2632" y="2425"/>
                    <a:pt x="2538" y="2049"/>
                    <a:pt x="2426" y="1673"/>
                  </a:cubicBezTo>
                  <a:lnTo>
                    <a:pt x="2350" y="1767"/>
                  </a:lnTo>
                  <a:cubicBezTo>
                    <a:pt x="2256" y="1748"/>
                    <a:pt x="2181" y="1730"/>
                    <a:pt x="2106" y="1692"/>
                  </a:cubicBezTo>
                  <a:cubicBezTo>
                    <a:pt x="1974" y="1617"/>
                    <a:pt x="1880" y="1467"/>
                    <a:pt x="1730" y="1448"/>
                  </a:cubicBezTo>
                  <a:cubicBezTo>
                    <a:pt x="1429" y="1391"/>
                    <a:pt x="1354" y="1203"/>
                    <a:pt x="1298" y="940"/>
                  </a:cubicBezTo>
                  <a:cubicBezTo>
                    <a:pt x="1279" y="752"/>
                    <a:pt x="1241" y="508"/>
                    <a:pt x="1129" y="414"/>
                  </a:cubicBezTo>
                  <a:cubicBezTo>
                    <a:pt x="828" y="245"/>
                    <a:pt x="527" y="113"/>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699;p130">
              <a:extLst>
                <a:ext uri="{FF2B5EF4-FFF2-40B4-BE49-F238E27FC236}">
                  <a16:creationId xmlns:a16="http://schemas.microsoft.com/office/drawing/2014/main" id="{D6DC322B-B595-CF55-95D5-AE2465E5072C}"/>
                </a:ext>
              </a:extLst>
            </p:cNvPr>
            <p:cNvSpPr/>
            <p:nvPr/>
          </p:nvSpPr>
          <p:spPr>
            <a:xfrm>
              <a:off x="5237589" y="1369397"/>
              <a:ext cx="198523" cy="243714"/>
            </a:xfrm>
            <a:custGeom>
              <a:avLst/>
              <a:gdLst/>
              <a:ahLst/>
              <a:cxnLst/>
              <a:rect l="l" t="t" r="r" b="b"/>
              <a:pathLst>
                <a:path w="2482" h="3047" extrusionOk="0">
                  <a:moveTo>
                    <a:pt x="2199" y="0"/>
                  </a:moveTo>
                  <a:cubicBezTo>
                    <a:pt x="1861" y="19"/>
                    <a:pt x="1636" y="38"/>
                    <a:pt x="1391" y="38"/>
                  </a:cubicBezTo>
                  <a:cubicBezTo>
                    <a:pt x="1109" y="57"/>
                    <a:pt x="790" y="282"/>
                    <a:pt x="827" y="527"/>
                  </a:cubicBezTo>
                  <a:cubicBezTo>
                    <a:pt x="865" y="827"/>
                    <a:pt x="715" y="921"/>
                    <a:pt x="470" y="940"/>
                  </a:cubicBezTo>
                  <a:cubicBezTo>
                    <a:pt x="226" y="940"/>
                    <a:pt x="19" y="1147"/>
                    <a:pt x="0" y="1391"/>
                  </a:cubicBezTo>
                  <a:cubicBezTo>
                    <a:pt x="0" y="1485"/>
                    <a:pt x="301" y="1579"/>
                    <a:pt x="451" y="1673"/>
                  </a:cubicBezTo>
                  <a:lnTo>
                    <a:pt x="527" y="1673"/>
                  </a:lnTo>
                  <a:cubicBezTo>
                    <a:pt x="733" y="1730"/>
                    <a:pt x="846" y="1824"/>
                    <a:pt x="733" y="2049"/>
                  </a:cubicBezTo>
                  <a:cubicBezTo>
                    <a:pt x="602" y="2331"/>
                    <a:pt x="433" y="2613"/>
                    <a:pt x="245" y="2914"/>
                  </a:cubicBezTo>
                  <a:cubicBezTo>
                    <a:pt x="362" y="3000"/>
                    <a:pt x="488" y="3047"/>
                    <a:pt x="621" y="3047"/>
                  </a:cubicBezTo>
                  <a:cubicBezTo>
                    <a:pt x="808" y="3047"/>
                    <a:pt x="1005" y="2953"/>
                    <a:pt x="1203" y="2745"/>
                  </a:cubicBezTo>
                  <a:cubicBezTo>
                    <a:pt x="1636" y="2256"/>
                    <a:pt x="2105" y="1805"/>
                    <a:pt x="2199" y="1109"/>
                  </a:cubicBezTo>
                  <a:cubicBezTo>
                    <a:pt x="2199" y="959"/>
                    <a:pt x="2237" y="809"/>
                    <a:pt x="2312" y="658"/>
                  </a:cubicBezTo>
                  <a:cubicBezTo>
                    <a:pt x="2481" y="339"/>
                    <a:pt x="2387" y="113"/>
                    <a:pt x="21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700;p130">
              <a:extLst>
                <a:ext uri="{FF2B5EF4-FFF2-40B4-BE49-F238E27FC236}">
                  <a16:creationId xmlns:a16="http://schemas.microsoft.com/office/drawing/2014/main" id="{7B7FCCCE-0261-7E4E-AA3D-DC02A1B9F3BC}"/>
                </a:ext>
              </a:extLst>
            </p:cNvPr>
            <p:cNvSpPr/>
            <p:nvPr/>
          </p:nvSpPr>
          <p:spPr>
            <a:xfrm>
              <a:off x="4733927" y="1178474"/>
              <a:ext cx="394006" cy="279468"/>
            </a:xfrm>
            <a:custGeom>
              <a:avLst/>
              <a:gdLst/>
              <a:ahLst/>
              <a:cxnLst/>
              <a:rect l="l" t="t" r="r" b="b"/>
              <a:pathLst>
                <a:path w="4926" h="3494" extrusionOk="0">
                  <a:moveTo>
                    <a:pt x="4869" y="0"/>
                  </a:moveTo>
                  <a:cubicBezTo>
                    <a:pt x="4643" y="38"/>
                    <a:pt x="4399" y="76"/>
                    <a:pt x="4173" y="151"/>
                  </a:cubicBezTo>
                  <a:cubicBezTo>
                    <a:pt x="3534" y="339"/>
                    <a:pt x="2877" y="508"/>
                    <a:pt x="2519" y="1166"/>
                  </a:cubicBezTo>
                  <a:cubicBezTo>
                    <a:pt x="2415" y="1358"/>
                    <a:pt x="2229" y="1469"/>
                    <a:pt x="2023" y="1469"/>
                  </a:cubicBezTo>
                  <a:cubicBezTo>
                    <a:pt x="2007" y="1469"/>
                    <a:pt x="1991" y="1468"/>
                    <a:pt x="1974" y="1467"/>
                  </a:cubicBezTo>
                  <a:cubicBezTo>
                    <a:pt x="1354" y="1523"/>
                    <a:pt x="809" y="1861"/>
                    <a:pt x="452" y="2350"/>
                  </a:cubicBezTo>
                  <a:cubicBezTo>
                    <a:pt x="320" y="2519"/>
                    <a:pt x="170" y="2688"/>
                    <a:pt x="1" y="2857"/>
                  </a:cubicBezTo>
                  <a:cubicBezTo>
                    <a:pt x="57" y="2914"/>
                    <a:pt x="114" y="3045"/>
                    <a:pt x="208" y="3102"/>
                  </a:cubicBezTo>
                  <a:cubicBezTo>
                    <a:pt x="494" y="3237"/>
                    <a:pt x="756" y="3493"/>
                    <a:pt x="1080" y="3493"/>
                  </a:cubicBezTo>
                  <a:cubicBezTo>
                    <a:pt x="1161" y="3493"/>
                    <a:pt x="1246" y="3477"/>
                    <a:pt x="1335" y="3440"/>
                  </a:cubicBezTo>
                  <a:cubicBezTo>
                    <a:pt x="1749" y="3271"/>
                    <a:pt x="2144" y="3045"/>
                    <a:pt x="2538" y="2801"/>
                  </a:cubicBezTo>
                  <a:cubicBezTo>
                    <a:pt x="2595" y="2763"/>
                    <a:pt x="2576" y="2557"/>
                    <a:pt x="2538" y="2444"/>
                  </a:cubicBezTo>
                  <a:cubicBezTo>
                    <a:pt x="2538" y="2402"/>
                    <a:pt x="2433" y="2380"/>
                    <a:pt x="2348" y="2380"/>
                  </a:cubicBezTo>
                  <a:cubicBezTo>
                    <a:pt x="2320" y="2380"/>
                    <a:pt x="2294" y="2383"/>
                    <a:pt x="2275" y="2387"/>
                  </a:cubicBezTo>
                  <a:cubicBezTo>
                    <a:pt x="2012" y="2500"/>
                    <a:pt x="1768" y="2651"/>
                    <a:pt x="1504" y="2763"/>
                  </a:cubicBezTo>
                  <a:cubicBezTo>
                    <a:pt x="1354" y="2801"/>
                    <a:pt x="1185" y="2839"/>
                    <a:pt x="1035" y="2839"/>
                  </a:cubicBezTo>
                  <a:lnTo>
                    <a:pt x="941" y="2632"/>
                  </a:lnTo>
                  <a:cubicBezTo>
                    <a:pt x="1204" y="2331"/>
                    <a:pt x="1448" y="2030"/>
                    <a:pt x="1749" y="1748"/>
                  </a:cubicBezTo>
                  <a:cubicBezTo>
                    <a:pt x="1786" y="1711"/>
                    <a:pt x="1852" y="1701"/>
                    <a:pt x="1925" y="1701"/>
                  </a:cubicBezTo>
                  <a:cubicBezTo>
                    <a:pt x="1998" y="1701"/>
                    <a:pt x="2078" y="1711"/>
                    <a:pt x="2144" y="1711"/>
                  </a:cubicBezTo>
                  <a:lnTo>
                    <a:pt x="2775" y="1711"/>
                  </a:lnTo>
                  <a:cubicBezTo>
                    <a:pt x="2777" y="1718"/>
                    <a:pt x="2783" y="1730"/>
                    <a:pt x="2783" y="1730"/>
                  </a:cubicBezTo>
                  <a:lnTo>
                    <a:pt x="3459" y="1034"/>
                  </a:lnTo>
                  <a:cubicBezTo>
                    <a:pt x="3459" y="959"/>
                    <a:pt x="3516" y="884"/>
                    <a:pt x="3572" y="846"/>
                  </a:cubicBezTo>
                  <a:cubicBezTo>
                    <a:pt x="3967" y="640"/>
                    <a:pt x="4343" y="452"/>
                    <a:pt x="4737" y="264"/>
                  </a:cubicBezTo>
                  <a:cubicBezTo>
                    <a:pt x="4812" y="226"/>
                    <a:pt x="4869" y="170"/>
                    <a:pt x="4925" y="113"/>
                  </a:cubicBezTo>
                  <a:lnTo>
                    <a:pt x="48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01;p130">
              <a:extLst>
                <a:ext uri="{FF2B5EF4-FFF2-40B4-BE49-F238E27FC236}">
                  <a16:creationId xmlns:a16="http://schemas.microsoft.com/office/drawing/2014/main" id="{59E64686-9CFD-0CFE-5F7C-D4A3D9613802}"/>
                </a:ext>
              </a:extLst>
            </p:cNvPr>
            <p:cNvSpPr/>
            <p:nvPr/>
          </p:nvSpPr>
          <p:spPr>
            <a:xfrm>
              <a:off x="5336770" y="1575358"/>
              <a:ext cx="242115" cy="290506"/>
            </a:xfrm>
            <a:custGeom>
              <a:avLst/>
              <a:gdLst/>
              <a:ahLst/>
              <a:cxnLst/>
              <a:rect l="l" t="t" r="r" b="b"/>
              <a:pathLst>
                <a:path w="3027" h="3632" extrusionOk="0">
                  <a:moveTo>
                    <a:pt x="2651" y="0"/>
                  </a:moveTo>
                  <a:cubicBezTo>
                    <a:pt x="2576" y="57"/>
                    <a:pt x="2519" y="132"/>
                    <a:pt x="2501" y="245"/>
                  </a:cubicBezTo>
                  <a:cubicBezTo>
                    <a:pt x="2407" y="639"/>
                    <a:pt x="2313" y="1034"/>
                    <a:pt x="2200" y="1410"/>
                  </a:cubicBezTo>
                  <a:cubicBezTo>
                    <a:pt x="2162" y="1504"/>
                    <a:pt x="2087" y="1579"/>
                    <a:pt x="2012" y="1617"/>
                  </a:cubicBezTo>
                  <a:cubicBezTo>
                    <a:pt x="1899" y="1711"/>
                    <a:pt x="1768" y="1748"/>
                    <a:pt x="1655" y="1824"/>
                  </a:cubicBezTo>
                  <a:cubicBezTo>
                    <a:pt x="1260" y="2200"/>
                    <a:pt x="865" y="2575"/>
                    <a:pt x="452" y="2933"/>
                  </a:cubicBezTo>
                  <a:cubicBezTo>
                    <a:pt x="494" y="2938"/>
                    <a:pt x="534" y="2940"/>
                    <a:pt x="574" y="2940"/>
                  </a:cubicBezTo>
                  <a:cubicBezTo>
                    <a:pt x="1101" y="2940"/>
                    <a:pt x="1424" y="2493"/>
                    <a:pt x="1862" y="2143"/>
                  </a:cubicBezTo>
                  <a:lnTo>
                    <a:pt x="1862" y="2143"/>
                  </a:lnTo>
                  <a:cubicBezTo>
                    <a:pt x="1448" y="2933"/>
                    <a:pt x="734" y="3214"/>
                    <a:pt x="1" y="3534"/>
                  </a:cubicBezTo>
                  <a:cubicBezTo>
                    <a:pt x="115" y="3583"/>
                    <a:pt x="186" y="3632"/>
                    <a:pt x="240" y="3632"/>
                  </a:cubicBezTo>
                  <a:cubicBezTo>
                    <a:pt x="248" y="3632"/>
                    <a:pt x="256" y="3630"/>
                    <a:pt x="264" y="3628"/>
                  </a:cubicBezTo>
                  <a:cubicBezTo>
                    <a:pt x="790" y="3478"/>
                    <a:pt x="1354" y="3384"/>
                    <a:pt x="1824" y="3102"/>
                  </a:cubicBezTo>
                  <a:cubicBezTo>
                    <a:pt x="2482" y="2745"/>
                    <a:pt x="2914" y="2087"/>
                    <a:pt x="2970" y="1354"/>
                  </a:cubicBezTo>
                  <a:cubicBezTo>
                    <a:pt x="3027" y="1128"/>
                    <a:pt x="3027" y="903"/>
                    <a:pt x="3008" y="677"/>
                  </a:cubicBezTo>
                  <a:cubicBezTo>
                    <a:pt x="2989" y="508"/>
                    <a:pt x="2820" y="395"/>
                    <a:pt x="2707" y="245"/>
                  </a:cubicBezTo>
                  <a:lnTo>
                    <a:pt x="2632" y="376"/>
                  </a:lnTo>
                  <a:lnTo>
                    <a:pt x="26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702;p130">
              <a:extLst>
                <a:ext uri="{FF2B5EF4-FFF2-40B4-BE49-F238E27FC236}">
                  <a16:creationId xmlns:a16="http://schemas.microsoft.com/office/drawing/2014/main" id="{22DFF10F-0B9D-AF83-8B57-F9DAF3AB2D02}"/>
                </a:ext>
              </a:extLst>
            </p:cNvPr>
            <p:cNvSpPr/>
            <p:nvPr/>
          </p:nvSpPr>
          <p:spPr>
            <a:xfrm>
              <a:off x="4969961" y="1306050"/>
              <a:ext cx="297784" cy="90223"/>
            </a:xfrm>
            <a:custGeom>
              <a:avLst/>
              <a:gdLst/>
              <a:ahLst/>
              <a:cxnLst/>
              <a:rect l="l" t="t" r="r" b="b"/>
              <a:pathLst>
                <a:path w="3723" h="1128" extrusionOk="0">
                  <a:moveTo>
                    <a:pt x="2562" y="0"/>
                  </a:moveTo>
                  <a:cubicBezTo>
                    <a:pt x="2449" y="0"/>
                    <a:pt x="2346" y="18"/>
                    <a:pt x="2275" y="78"/>
                  </a:cubicBezTo>
                  <a:cubicBezTo>
                    <a:pt x="1974" y="285"/>
                    <a:pt x="1617" y="435"/>
                    <a:pt x="1260" y="492"/>
                  </a:cubicBezTo>
                  <a:cubicBezTo>
                    <a:pt x="828" y="605"/>
                    <a:pt x="414" y="755"/>
                    <a:pt x="1" y="924"/>
                  </a:cubicBezTo>
                  <a:cubicBezTo>
                    <a:pt x="73" y="1068"/>
                    <a:pt x="152" y="1128"/>
                    <a:pt x="249" y="1128"/>
                  </a:cubicBezTo>
                  <a:cubicBezTo>
                    <a:pt x="304" y="1128"/>
                    <a:pt x="365" y="1108"/>
                    <a:pt x="433" y="1074"/>
                  </a:cubicBezTo>
                  <a:cubicBezTo>
                    <a:pt x="787" y="880"/>
                    <a:pt x="1182" y="783"/>
                    <a:pt x="1577" y="783"/>
                  </a:cubicBezTo>
                  <a:cubicBezTo>
                    <a:pt x="1832" y="783"/>
                    <a:pt x="2088" y="824"/>
                    <a:pt x="2331" y="905"/>
                  </a:cubicBezTo>
                  <a:cubicBezTo>
                    <a:pt x="2393" y="931"/>
                    <a:pt x="2472" y="942"/>
                    <a:pt x="2561" y="942"/>
                  </a:cubicBezTo>
                  <a:cubicBezTo>
                    <a:pt x="2934" y="942"/>
                    <a:pt x="3484" y="742"/>
                    <a:pt x="3666" y="529"/>
                  </a:cubicBezTo>
                  <a:cubicBezTo>
                    <a:pt x="3703" y="454"/>
                    <a:pt x="3722" y="360"/>
                    <a:pt x="3722" y="285"/>
                  </a:cubicBezTo>
                  <a:cubicBezTo>
                    <a:pt x="3703" y="229"/>
                    <a:pt x="3591" y="172"/>
                    <a:pt x="3534" y="153"/>
                  </a:cubicBezTo>
                  <a:cubicBezTo>
                    <a:pt x="3309" y="97"/>
                    <a:pt x="3083" y="59"/>
                    <a:pt x="2858" y="22"/>
                  </a:cubicBezTo>
                  <a:cubicBezTo>
                    <a:pt x="2762" y="13"/>
                    <a:pt x="2658" y="0"/>
                    <a:pt x="2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703;p130">
              <a:extLst>
                <a:ext uri="{FF2B5EF4-FFF2-40B4-BE49-F238E27FC236}">
                  <a16:creationId xmlns:a16="http://schemas.microsoft.com/office/drawing/2014/main" id="{81B2865B-90EF-56A6-ACCF-86B112A6425E}"/>
                </a:ext>
              </a:extLst>
            </p:cNvPr>
            <p:cNvSpPr/>
            <p:nvPr/>
          </p:nvSpPr>
          <p:spPr>
            <a:xfrm>
              <a:off x="5380361" y="1456580"/>
              <a:ext cx="133895" cy="267710"/>
            </a:xfrm>
            <a:custGeom>
              <a:avLst/>
              <a:gdLst/>
              <a:ahLst/>
              <a:cxnLst/>
              <a:rect l="l" t="t" r="r" b="b"/>
              <a:pathLst>
                <a:path w="1674" h="3347" extrusionOk="0">
                  <a:moveTo>
                    <a:pt x="1298" y="1"/>
                  </a:moveTo>
                  <a:cubicBezTo>
                    <a:pt x="1223" y="113"/>
                    <a:pt x="978" y="132"/>
                    <a:pt x="1091" y="377"/>
                  </a:cubicBezTo>
                  <a:cubicBezTo>
                    <a:pt x="1129" y="489"/>
                    <a:pt x="1147" y="621"/>
                    <a:pt x="1110" y="752"/>
                  </a:cubicBezTo>
                  <a:cubicBezTo>
                    <a:pt x="997" y="1561"/>
                    <a:pt x="565" y="2237"/>
                    <a:pt x="151" y="2933"/>
                  </a:cubicBezTo>
                  <a:cubicBezTo>
                    <a:pt x="95" y="3045"/>
                    <a:pt x="38" y="3158"/>
                    <a:pt x="1" y="3271"/>
                  </a:cubicBezTo>
                  <a:lnTo>
                    <a:pt x="95" y="3346"/>
                  </a:lnTo>
                  <a:cubicBezTo>
                    <a:pt x="358" y="3158"/>
                    <a:pt x="677" y="3008"/>
                    <a:pt x="865" y="2782"/>
                  </a:cubicBezTo>
                  <a:cubicBezTo>
                    <a:pt x="1260" y="2256"/>
                    <a:pt x="1523" y="1655"/>
                    <a:pt x="1636" y="997"/>
                  </a:cubicBezTo>
                  <a:cubicBezTo>
                    <a:pt x="1674" y="752"/>
                    <a:pt x="1655" y="489"/>
                    <a:pt x="1598" y="226"/>
                  </a:cubicBezTo>
                  <a:cubicBezTo>
                    <a:pt x="1580" y="151"/>
                    <a:pt x="1392" y="76"/>
                    <a:pt x="1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5704;p130">
              <a:extLst>
                <a:ext uri="{FF2B5EF4-FFF2-40B4-BE49-F238E27FC236}">
                  <a16:creationId xmlns:a16="http://schemas.microsoft.com/office/drawing/2014/main" id="{0A5BD410-81A1-1B30-085F-8D9D9CC20995}"/>
                </a:ext>
              </a:extLst>
            </p:cNvPr>
            <p:cNvSpPr/>
            <p:nvPr/>
          </p:nvSpPr>
          <p:spPr>
            <a:xfrm>
              <a:off x="5345808" y="2072782"/>
              <a:ext cx="195483" cy="145173"/>
            </a:xfrm>
            <a:custGeom>
              <a:avLst/>
              <a:gdLst/>
              <a:ahLst/>
              <a:cxnLst/>
              <a:rect l="l" t="t" r="r" b="b"/>
              <a:pathLst>
                <a:path w="2444" h="1815" extrusionOk="0">
                  <a:moveTo>
                    <a:pt x="238" y="0"/>
                  </a:moveTo>
                  <a:cubicBezTo>
                    <a:pt x="202" y="0"/>
                    <a:pt x="154" y="26"/>
                    <a:pt x="95" y="78"/>
                  </a:cubicBezTo>
                  <a:lnTo>
                    <a:pt x="76" y="97"/>
                  </a:lnTo>
                  <a:cubicBezTo>
                    <a:pt x="189" y="548"/>
                    <a:pt x="1" y="1093"/>
                    <a:pt x="546" y="1431"/>
                  </a:cubicBezTo>
                  <a:cubicBezTo>
                    <a:pt x="768" y="1568"/>
                    <a:pt x="1147" y="1814"/>
                    <a:pt x="1412" y="1814"/>
                  </a:cubicBezTo>
                  <a:cubicBezTo>
                    <a:pt x="1437" y="1814"/>
                    <a:pt x="1462" y="1812"/>
                    <a:pt x="1485" y="1807"/>
                  </a:cubicBezTo>
                  <a:cubicBezTo>
                    <a:pt x="2087" y="1676"/>
                    <a:pt x="2444" y="980"/>
                    <a:pt x="2256" y="322"/>
                  </a:cubicBezTo>
                  <a:lnTo>
                    <a:pt x="2256" y="322"/>
                  </a:lnTo>
                  <a:cubicBezTo>
                    <a:pt x="2087" y="397"/>
                    <a:pt x="1936" y="473"/>
                    <a:pt x="1786" y="567"/>
                  </a:cubicBezTo>
                  <a:cubicBezTo>
                    <a:pt x="1429" y="736"/>
                    <a:pt x="1072" y="924"/>
                    <a:pt x="715" y="1074"/>
                  </a:cubicBezTo>
                  <a:cubicBezTo>
                    <a:pt x="650" y="1101"/>
                    <a:pt x="590" y="1116"/>
                    <a:pt x="537" y="1116"/>
                  </a:cubicBezTo>
                  <a:cubicBezTo>
                    <a:pt x="406" y="1116"/>
                    <a:pt x="320" y="1025"/>
                    <a:pt x="320" y="811"/>
                  </a:cubicBezTo>
                  <a:lnTo>
                    <a:pt x="320" y="172"/>
                  </a:lnTo>
                  <a:cubicBezTo>
                    <a:pt x="320" y="59"/>
                    <a:pt x="293" y="0"/>
                    <a:pt x="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5705;p130">
              <a:extLst>
                <a:ext uri="{FF2B5EF4-FFF2-40B4-BE49-F238E27FC236}">
                  <a16:creationId xmlns:a16="http://schemas.microsoft.com/office/drawing/2014/main" id="{111054F9-D9C9-D1B2-2B25-62C75A64DF7C}"/>
                </a:ext>
              </a:extLst>
            </p:cNvPr>
            <p:cNvSpPr/>
            <p:nvPr/>
          </p:nvSpPr>
          <p:spPr>
            <a:xfrm>
              <a:off x="6363609" y="2193238"/>
              <a:ext cx="115818" cy="240595"/>
            </a:xfrm>
            <a:custGeom>
              <a:avLst/>
              <a:gdLst/>
              <a:ahLst/>
              <a:cxnLst/>
              <a:rect l="l" t="t" r="r" b="b"/>
              <a:pathLst>
                <a:path w="1448" h="3008" extrusionOk="0">
                  <a:moveTo>
                    <a:pt x="0" y="0"/>
                  </a:moveTo>
                  <a:lnTo>
                    <a:pt x="0" y="0"/>
                  </a:lnTo>
                  <a:cubicBezTo>
                    <a:pt x="38" y="790"/>
                    <a:pt x="75" y="1579"/>
                    <a:pt x="132" y="2369"/>
                  </a:cubicBezTo>
                  <a:cubicBezTo>
                    <a:pt x="564" y="2143"/>
                    <a:pt x="526" y="1730"/>
                    <a:pt x="601" y="1316"/>
                  </a:cubicBezTo>
                  <a:lnTo>
                    <a:pt x="940" y="2068"/>
                  </a:lnTo>
                  <a:lnTo>
                    <a:pt x="1034" y="2030"/>
                  </a:lnTo>
                  <a:lnTo>
                    <a:pt x="489" y="771"/>
                  </a:lnTo>
                  <a:lnTo>
                    <a:pt x="489" y="771"/>
                  </a:lnTo>
                  <a:cubicBezTo>
                    <a:pt x="1147" y="1354"/>
                    <a:pt x="1128" y="2162"/>
                    <a:pt x="1241" y="3008"/>
                  </a:cubicBezTo>
                  <a:cubicBezTo>
                    <a:pt x="1447" y="2350"/>
                    <a:pt x="1165" y="1184"/>
                    <a:pt x="752" y="715"/>
                  </a:cubicBezTo>
                  <a:cubicBezTo>
                    <a:pt x="508" y="451"/>
                    <a:pt x="94" y="39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5706;p130">
              <a:extLst>
                <a:ext uri="{FF2B5EF4-FFF2-40B4-BE49-F238E27FC236}">
                  <a16:creationId xmlns:a16="http://schemas.microsoft.com/office/drawing/2014/main" id="{82CD059B-4314-85B5-DBBE-FD95A5D1BEAC}"/>
                </a:ext>
              </a:extLst>
            </p:cNvPr>
            <p:cNvSpPr/>
            <p:nvPr/>
          </p:nvSpPr>
          <p:spPr>
            <a:xfrm>
              <a:off x="6321457" y="3353814"/>
              <a:ext cx="282747" cy="209001"/>
            </a:xfrm>
            <a:custGeom>
              <a:avLst/>
              <a:gdLst/>
              <a:ahLst/>
              <a:cxnLst/>
              <a:rect l="l" t="t" r="r" b="b"/>
              <a:pathLst>
                <a:path w="3535" h="2613" extrusionOk="0">
                  <a:moveTo>
                    <a:pt x="20" y="0"/>
                  </a:moveTo>
                  <a:cubicBezTo>
                    <a:pt x="1" y="57"/>
                    <a:pt x="1" y="113"/>
                    <a:pt x="38" y="170"/>
                  </a:cubicBezTo>
                  <a:cubicBezTo>
                    <a:pt x="809" y="1185"/>
                    <a:pt x="1805" y="1993"/>
                    <a:pt x="2970" y="2519"/>
                  </a:cubicBezTo>
                  <a:cubicBezTo>
                    <a:pt x="3121" y="2575"/>
                    <a:pt x="3290" y="2613"/>
                    <a:pt x="3459" y="2613"/>
                  </a:cubicBezTo>
                  <a:lnTo>
                    <a:pt x="3534" y="2444"/>
                  </a:lnTo>
                  <a:cubicBezTo>
                    <a:pt x="2125" y="1955"/>
                    <a:pt x="1091" y="978"/>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5707;p130">
              <a:extLst>
                <a:ext uri="{FF2B5EF4-FFF2-40B4-BE49-F238E27FC236}">
                  <a16:creationId xmlns:a16="http://schemas.microsoft.com/office/drawing/2014/main" id="{C665B153-107F-B8C5-05AF-16EA9CAD1DC3}"/>
                </a:ext>
              </a:extLst>
            </p:cNvPr>
            <p:cNvSpPr/>
            <p:nvPr/>
          </p:nvSpPr>
          <p:spPr>
            <a:xfrm>
              <a:off x="7085148" y="3725103"/>
              <a:ext cx="191004" cy="100141"/>
            </a:xfrm>
            <a:custGeom>
              <a:avLst/>
              <a:gdLst/>
              <a:ahLst/>
              <a:cxnLst/>
              <a:rect l="l" t="t" r="r" b="b"/>
              <a:pathLst>
                <a:path w="2388" h="1252" extrusionOk="0">
                  <a:moveTo>
                    <a:pt x="1" y="1"/>
                  </a:moveTo>
                  <a:cubicBezTo>
                    <a:pt x="1" y="95"/>
                    <a:pt x="20" y="132"/>
                    <a:pt x="57" y="170"/>
                  </a:cubicBezTo>
                  <a:cubicBezTo>
                    <a:pt x="677" y="527"/>
                    <a:pt x="1279" y="884"/>
                    <a:pt x="1899" y="1241"/>
                  </a:cubicBezTo>
                  <a:cubicBezTo>
                    <a:pt x="1917" y="1249"/>
                    <a:pt x="1938" y="1252"/>
                    <a:pt x="1961" y="1252"/>
                  </a:cubicBezTo>
                  <a:cubicBezTo>
                    <a:pt x="2060" y="1252"/>
                    <a:pt x="2205" y="1197"/>
                    <a:pt x="2388" y="1166"/>
                  </a:cubicBezTo>
                  <a:cubicBezTo>
                    <a:pt x="1749" y="771"/>
                    <a:pt x="1241" y="433"/>
                    <a:pt x="734" y="114"/>
                  </a:cubicBezTo>
                  <a:cubicBezTo>
                    <a:pt x="677" y="95"/>
                    <a:pt x="621" y="76"/>
                    <a:pt x="565" y="76"/>
                  </a:cubicBezTo>
                  <a:cubicBezTo>
                    <a:pt x="532" y="167"/>
                    <a:pt x="493" y="197"/>
                    <a:pt x="452" y="197"/>
                  </a:cubicBezTo>
                  <a:cubicBezTo>
                    <a:pt x="374" y="197"/>
                    <a:pt x="288" y="88"/>
                    <a:pt x="226" y="76"/>
                  </a:cubicBezTo>
                  <a:cubicBezTo>
                    <a:pt x="151" y="57"/>
                    <a:pt x="76" y="2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708;p130">
              <a:extLst>
                <a:ext uri="{FF2B5EF4-FFF2-40B4-BE49-F238E27FC236}">
                  <a16:creationId xmlns:a16="http://schemas.microsoft.com/office/drawing/2014/main" id="{17B061FF-83A2-C035-24AF-814785145C7E}"/>
                </a:ext>
              </a:extLst>
            </p:cNvPr>
            <p:cNvSpPr/>
            <p:nvPr/>
          </p:nvSpPr>
          <p:spPr>
            <a:xfrm>
              <a:off x="5135369" y="2218753"/>
              <a:ext cx="201482" cy="90303"/>
            </a:xfrm>
            <a:custGeom>
              <a:avLst/>
              <a:gdLst/>
              <a:ahLst/>
              <a:cxnLst/>
              <a:rect l="l" t="t" r="r" b="b"/>
              <a:pathLst>
                <a:path w="2519" h="1129" extrusionOk="0">
                  <a:moveTo>
                    <a:pt x="1034" y="1"/>
                  </a:moveTo>
                  <a:lnTo>
                    <a:pt x="0" y="1129"/>
                  </a:lnTo>
                  <a:cubicBezTo>
                    <a:pt x="376" y="914"/>
                    <a:pt x="765" y="844"/>
                    <a:pt x="1161" y="844"/>
                  </a:cubicBezTo>
                  <a:cubicBezTo>
                    <a:pt x="1596" y="844"/>
                    <a:pt x="2038" y="928"/>
                    <a:pt x="2481" y="997"/>
                  </a:cubicBezTo>
                  <a:lnTo>
                    <a:pt x="2519" y="884"/>
                  </a:lnTo>
                  <a:lnTo>
                    <a:pt x="846" y="640"/>
                  </a:lnTo>
                  <a:lnTo>
                    <a:pt x="1090" y="20"/>
                  </a:lnTo>
                  <a:lnTo>
                    <a:pt x="10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709;p130">
              <a:extLst>
                <a:ext uri="{FF2B5EF4-FFF2-40B4-BE49-F238E27FC236}">
                  <a16:creationId xmlns:a16="http://schemas.microsoft.com/office/drawing/2014/main" id="{D6E6F82B-DBF2-AEA3-6E6E-423BE594FD19}"/>
                </a:ext>
              </a:extLst>
            </p:cNvPr>
            <p:cNvSpPr/>
            <p:nvPr/>
          </p:nvSpPr>
          <p:spPr>
            <a:xfrm>
              <a:off x="7390368" y="3929623"/>
              <a:ext cx="142853" cy="290186"/>
            </a:xfrm>
            <a:custGeom>
              <a:avLst/>
              <a:gdLst/>
              <a:ahLst/>
              <a:cxnLst/>
              <a:rect l="l" t="t" r="r" b="b"/>
              <a:pathLst>
                <a:path w="1786" h="3628" extrusionOk="0">
                  <a:moveTo>
                    <a:pt x="0" y="0"/>
                  </a:moveTo>
                  <a:lnTo>
                    <a:pt x="0" y="0"/>
                  </a:lnTo>
                  <a:cubicBezTo>
                    <a:pt x="433" y="1278"/>
                    <a:pt x="940" y="2500"/>
                    <a:pt x="1786" y="3628"/>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710;p130">
              <a:extLst>
                <a:ext uri="{FF2B5EF4-FFF2-40B4-BE49-F238E27FC236}">
                  <a16:creationId xmlns:a16="http://schemas.microsoft.com/office/drawing/2014/main" id="{DC89CB19-2CE2-A968-A2A0-FEA193A60654}"/>
                </a:ext>
              </a:extLst>
            </p:cNvPr>
            <p:cNvSpPr/>
            <p:nvPr/>
          </p:nvSpPr>
          <p:spPr>
            <a:xfrm>
              <a:off x="6831117" y="3943141"/>
              <a:ext cx="66228" cy="260111"/>
            </a:xfrm>
            <a:custGeom>
              <a:avLst/>
              <a:gdLst/>
              <a:ahLst/>
              <a:cxnLst/>
              <a:rect l="l" t="t" r="r" b="b"/>
              <a:pathLst>
                <a:path w="828" h="3252" extrusionOk="0">
                  <a:moveTo>
                    <a:pt x="0" y="0"/>
                  </a:moveTo>
                  <a:lnTo>
                    <a:pt x="733" y="3252"/>
                  </a:lnTo>
                  <a:cubicBezTo>
                    <a:pt x="827" y="2124"/>
                    <a:pt x="357" y="1072"/>
                    <a:pt x="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711;p130">
              <a:extLst>
                <a:ext uri="{FF2B5EF4-FFF2-40B4-BE49-F238E27FC236}">
                  <a16:creationId xmlns:a16="http://schemas.microsoft.com/office/drawing/2014/main" id="{91A86695-0D2E-07E2-E2E3-EE612C016864}"/>
                </a:ext>
              </a:extLst>
            </p:cNvPr>
            <p:cNvSpPr/>
            <p:nvPr/>
          </p:nvSpPr>
          <p:spPr>
            <a:xfrm>
              <a:off x="7405405" y="3287667"/>
              <a:ext cx="31594" cy="257152"/>
            </a:xfrm>
            <a:custGeom>
              <a:avLst/>
              <a:gdLst/>
              <a:ahLst/>
              <a:cxnLst/>
              <a:rect l="l" t="t" r="r" b="b"/>
              <a:pathLst>
                <a:path w="395" h="3215" extrusionOk="0">
                  <a:moveTo>
                    <a:pt x="0" y="0"/>
                  </a:moveTo>
                  <a:lnTo>
                    <a:pt x="301" y="3214"/>
                  </a:lnTo>
                  <a:lnTo>
                    <a:pt x="395" y="3214"/>
                  </a:lnTo>
                  <a:cubicBezTo>
                    <a:pt x="320" y="2124"/>
                    <a:pt x="301" y="105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712;p130">
              <a:extLst>
                <a:ext uri="{FF2B5EF4-FFF2-40B4-BE49-F238E27FC236}">
                  <a16:creationId xmlns:a16="http://schemas.microsoft.com/office/drawing/2014/main" id="{EA258A60-6601-3E11-1DB6-B339157022DC}"/>
                </a:ext>
              </a:extLst>
            </p:cNvPr>
            <p:cNvSpPr/>
            <p:nvPr/>
          </p:nvSpPr>
          <p:spPr>
            <a:xfrm>
              <a:off x="6835597" y="3624402"/>
              <a:ext cx="207561" cy="132215"/>
            </a:xfrm>
            <a:custGeom>
              <a:avLst/>
              <a:gdLst/>
              <a:ahLst/>
              <a:cxnLst/>
              <a:rect l="l" t="t" r="r" b="b"/>
              <a:pathLst>
                <a:path w="2595" h="1653" extrusionOk="0">
                  <a:moveTo>
                    <a:pt x="1" y="1"/>
                  </a:moveTo>
                  <a:lnTo>
                    <a:pt x="1" y="1"/>
                  </a:lnTo>
                  <a:cubicBezTo>
                    <a:pt x="18" y="818"/>
                    <a:pt x="1276" y="1652"/>
                    <a:pt x="2342" y="1652"/>
                  </a:cubicBezTo>
                  <a:cubicBezTo>
                    <a:pt x="2428" y="1652"/>
                    <a:pt x="2512" y="1647"/>
                    <a:pt x="2595" y="1636"/>
                  </a:cubicBezTo>
                  <a:cubicBezTo>
                    <a:pt x="1542" y="1410"/>
                    <a:pt x="471" y="116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713;p130">
              <a:extLst>
                <a:ext uri="{FF2B5EF4-FFF2-40B4-BE49-F238E27FC236}">
                  <a16:creationId xmlns:a16="http://schemas.microsoft.com/office/drawing/2014/main" id="{92DB3444-DFE1-6DBB-64B6-E520DC33B0E2}"/>
                </a:ext>
              </a:extLst>
            </p:cNvPr>
            <p:cNvSpPr/>
            <p:nvPr/>
          </p:nvSpPr>
          <p:spPr>
            <a:xfrm>
              <a:off x="7345257" y="3277109"/>
              <a:ext cx="61668" cy="252673"/>
            </a:xfrm>
            <a:custGeom>
              <a:avLst/>
              <a:gdLst/>
              <a:ahLst/>
              <a:cxnLst/>
              <a:rect l="l" t="t" r="r" b="b"/>
              <a:pathLst>
                <a:path w="771" h="3159" extrusionOk="0">
                  <a:moveTo>
                    <a:pt x="132" y="1"/>
                  </a:moveTo>
                  <a:lnTo>
                    <a:pt x="0" y="38"/>
                  </a:lnTo>
                  <a:cubicBezTo>
                    <a:pt x="207" y="1072"/>
                    <a:pt x="433" y="2125"/>
                    <a:pt x="658" y="3158"/>
                  </a:cubicBezTo>
                  <a:lnTo>
                    <a:pt x="771" y="3140"/>
                  </a:lnTo>
                  <a:lnTo>
                    <a:pt x="13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714;p130">
              <a:extLst>
                <a:ext uri="{FF2B5EF4-FFF2-40B4-BE49-F238E27FC236}">
                  <a16:creationId xmlns:a16="http://schemas.microsoft.com/office/drawing/2014/main" id="{8D805BB8-93C9-7356-AB6A-B64FC9C35B6C}"/>
                </a:ext>
              </a:extLst>
            </p:cNvPr>
            <p:cNvSpPr/>
            <p:nvPr/>
          </p:nvSpPr>
          <p:spPr>
            <a:xfrm>
              <a:off x="6199721" y="2987005"/>
              <a:ext cx="117338" cy="231557"/>
            </a:xfrm>
            <a:custGeom>
              <a:avLst/>
              <a:gdLst/>
              <a:ahLst/>
              <a:cxnLst/>
              <a:rect l="l" t="t" r="r" b="b"/>
              <a:pathLst>
                <a:path w="1467" h="2895" extrusionOk="0">
                  <a:moveTo>
                    <a:pt x="0" y="0"/>
                  </a:moveTo>
                  <a:cubicBezTo>
                    <a:pt x="0" y="132"/>
                    <a:pt x="19" y="282"/>
                    <a:pt x="57" y="414"/>
                  </a:cubicBezTo>
                  <a:cubicBezTo>
                    <a:pt x="414" y="1072"/>
                    <a:pt x="771" y="1730"/>
                    <a:pt x="1128" y="2387"/>
                  </a:cubicBezTo>
                  <a:cubicBezTo>
                    <a:pt x="1203" y="2557"/>
                    <a:pt x="1316" y="2726"/>
                    <a:pt x="1391" y="2895"/>
                  </a:cubicBezTo>
                  <a:lnTo>
                    <a:pt x="1466" y="2857"/>
                  </a:lnTo>
                  <a:cubicBezTo>
                    <a:pt x="996" y="1917"/>
                    <a:pt x="527" y="9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715;p130">
              <a:extLst>
                <a:ext uri="{FF2B5EF4-FFF2-40B4-BE49-F238E27FC236}">
                  <a16:creationId xmlns:a16="http://schemas.microsoft.com/office/drawing/2014/main" id="{481CADE0-F7DF-0922-B228-0082C0E17E51}"/>
                </a:ext>
              </a:extLst>
            </p:cNvPr>
            <p:cNvSpPr/>
            <p:nvPr/>
          </p:nvSpPr>
          <p:spPr>
            <a:xfrm>
              <a:off x="6414719" y="3280149"/>
              <a:ext cx="133815" cy="121817"/>
            </a:xfrm>
            <a:custGeom>
              <a:avLst/>
              <a:gdLst/>
              <a:ahLst/>
              <a:cxnLst/>
              <a:rect l="l" t="t" r="r" b="b"/>
              <a:pathLst>
                <a:path w="1673" h="1523" extrusionOk="0">
                  <a:moveTo>
                    <a:pt x="0" y="0"/>
                  </a:moveTo>
                  <a:lnTo>
                    <a:pt x="0" y="0"/>
                  </a:lnTo>
                  <a:cubicBezTo>
                    <a:pt x="19" y="433"/>
                    <a:pt x="1241" y="1504"/>
                    <a:pt x="1673" y="1523"/>
                  </a:cubicBezTo>
                  <a:cubicBezTo>
                    <a:pt x="1241" y="1128"/>
                    <a:pt x="846" y="790"/>
                    <a:pt x="432" y="414"/>
                  </a:cubicBezTo>
                  <a:cubicBezTo>
                    <a:pt x="301" y="301"/>
                    <a:pt x="188" y="18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716;p130">
              <a:extLst>
                <a:ext uri="{FF2B5EF4-FFF2-40B4-BE49-F238E27FC236}">
                  <a16:creationId xmlns:a16="http://schemas.microsoft.com/office/drawing/2014/main" id="{4A1C3387-6B0F-4E4E-BDEC-90263647AE42}"/>
                </a:ext>
              </a:extLst>
            </p:cNvPr>
            <p:cNvSpPr/>
            <p:nvPr/>
          </p:nvSpPr>
          <p:spPr>
            <a:xfrm>
              <a:off x="5957688" y="2015833"/>
              <a:ext cx="42152" cy="124857"/>
            </a:xfrm>
            <a:custGeom>
              <a:avLst/>
              <a:gdLst/>
              <a:ahLst/>
              <a:cxnLst/>
              <a:rect l="l" t="t" r="r" b="b"/>
              <a:pathLst>
                <a:path w="527" h="1561" extrusionOk="0">
                  <a:moveTo>
                    <a:pt x="527" y="1"/>
                  </a:moveTo>
                  <a:cubicBezTo>
                    <a:pt x="169" y="264"/>
                    <a:pt x="0" y="1185"/>
                    <a:pt x="207" y="1561"/>
                  </a:cubicBezTo>
                  <a:cubicBezTo>
                    <a:pt x="320" y="997"/>
                    <a:pt x="433" y="508"/>
                    <a:pt x="5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717;p130">
              <a:extLst>
                <a:ext uri="{FF2B5EF4-FFF2-40B4-BE49-F238E27FC236}">
                  <a16:creationId xmlns:a16="http://schemas.microsoft.com/office/drawing/2014/main" id="{9AD55A4E-C60B-2174-4099-E0865F7FE679}"/>
                </a:ext>
              </a:extLst>
            </p:cNvPr>
            <p:cNvSpPr/>
            <p:nvPr/>
          </p:nvSpPr>
          <p:spPr>
            <a:xfrm>
              <a:off x="5553287" y="2495420"/>
              <a:ext cx="111339" cy="133895"/>
            </a:xfrm>
            <a:custGeom>
              <a:avLst/>
              <a:gdLst/>
              <a:ahLst/>
              <a:cxnLst/>
              <a:rect l="l" t="t" r="r" b="b"/>
              <a:pathLst>
                <a:path w="1392" h="1674" extrusionOk="0">
                  <a:moveTo>
                    <a:pt x="0" y="0"/>
                  </a:moveTo>
                  <a:lnTo>
                    <a:pt x="0" y="0"/>
                  </a:lnTo>
                  <a:cubicBezTo>
                    <a:pt x="188" y="827"/>
                    <a:pt x="827" y="1222"/>
                    <a:pt x="1391" y="1673"/>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718;p130">
              <a:extLst>
                <a:ext uri="{FF2B5EF4-FFF2-40B4-BE49-F238E27FC236}">
                  <a16:creationId xmlns:a16="http://schemas.microsoft.com/office/drawing/2014/main" id="{EE5BE0A2-C522-EF50-5BA6-C634E8E09E35}"/>
                </a:ext>
              </a:extLst>
            </p:cNvPr>
            <p:cNvSpPr/>
            <p:nvPr/>
          </p:nvSpPr>
          <p:spPr>
            <a:xfrm>
              <a:off x="6867190" y="3931063"/>
              <a:ext cx="36153" cy="194044"/>
            </a:xfrm>
            <a:custGeom>
              <a:avLst/>
              <a:gdLst/>
              <a:ahLst/>
              <a:cxnLst/>
              <a:rect l="l" t="t" r="r" b="b"/>
              <a:pathLst>
                <a:path w="452" h="2426" extrusionOk="0">
                  <a:moveTo>
                    <a:pt x="0" y="1"/>
                  </a:moveTo>
                  <a:lnTo>
                    <a:pt x="0" y="1"/>
                  </a:lnTo>
                  <a:cubicBezTo>
                    <a:pt x="132" y="809"/>
                    <a:pt x="264" y="1617"/>
                    <a:pt x="395" y="2425"/>
                  </a:cubicBezTo>
                  <a:cubicBezTo>
                    <a:pt x="452" y="1598"/>
                    <a:pt x="320" y="7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719;p130">
              <a:extLst>
                <a:ext uri="{FF2B5EF4-FFF2-40B4-BE49-F238E27FC236}">
                  <a16:creationId xmlns:a16="http://schemas.microsoft.com/office/drawing/2014/main" id="{6FCA80E3-DAB8-505B-94A7-F9C43B13EFD7}"/>
                </a:ext>
              </a:extLst>
            </p:cNvPr>
            <p:cNvSpPr/>
            <p:nvPr/>
          </p:nvSpPr>
          <p:spPr>
            <a:xfrm>
              <a:off x="6360569" y="2451828"/>
              <a:ext cx="84224" cy="160930"/>
            </a:xfrm>
            <a:custGeom>
              <a:avLst/>
              <a:gdLst/>
              <a:ahLst/>
              <a:cxnLst/>
              <a:rect l="l" t="t" r="r" b="b"/>
              <a:pathLst>
                <a:path w="1053" h="2012" extrusionOk="0">
                  <a:moveTo>
                    <a:pt x="1053" y="0"/>
                  </a:moveTo>
                  <a:lnTo>
                    <a:pt x="0" y="2011"/>
                  </a:lnTo>
                  <a:cubicBezTo>
                    <a:pt x="546" y="1485"/>
                    <a:pt x="921" y="771"/>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720;p130">
              <a:extLst>
                <a:ext uri="{FF2B5EF4-FFF2-40B4-BE49-F238E27FC236}">
                  <a16:creationId xmlns:a16="http://schemas.microsoft.com/office/drawing/2014/main" id="{A251F381-B996-C8AA-A349-23EC9D8FFB81}"/>
                </a:ext>
              </a:extLst>
            </p:cNvPr>
            <p:cNvSpPr/>
            <p:nvPr/>
          </p:nvSpPr>
          <p:spPr>
            <a:xfrm>
              <a:off x="7912026" y="2714898"/>
              <a:ext cx="24075" cy="187965"/>
            </a:xfrm>
            <a:custGeom>
              <a:avLst/>
              <a:gdLst/>
              <a:ahLst/>
              <a:cxnLst/>
              <a:rect l="l" t="t" r="r" b="b"/>
              <a:pathLst>
                <a:path w="301" h="2350" extrusionOk="0">
                  <a:moveTo>
                    <a:pt x="169" y="0"/>
                  </a:moveTo>
                  <a:cubicBezTo>
                    <a:pt x="113" y="790"/>
                    <a:pt x="57" y="1560"/>
                    <a:pt x="0" y="2350"/>
                  </a:cubicBezTo>
                  <a:lnTo>
                    <a:pt x="113" y="2350"/>
                  </a:lnTo>
                  <a:cubicBezTo>
                    <a:pt x="169" y="1560"/>
                    <a:pt x="226" y="79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721;p130">
              <a:extLst>
                <a:ext uri="{FF2B5EF4-FFF2-40B4-BE49-F238E27FC236}">
                  <a16:creationId xmlns:a16="http://schemas.microsoft.com/office/drawing/2014/main" id="{A0C2AA82-921B-DA39-3D25-5C885531CE8E}"/>
                </a:ext>
              </a:extLst>
            </p:cNvPr>
            <p:cNvSpPr/>
            <p:nvPr/>
          </p:nvSpPr>
          <p:spPr>
            <a:xfrm>
              <a:off x="6070386" y="1745245"/>
              <a:ext cx="97822" cy="126376"/>
            </a:xfrm>
            <a:custGeom>
              <a:avLst/>
              <a:gdLst/>
              <a:ahLst/>
              <a:cxnLst/>
              <a:rect l="l" t="t" r="r" b="b"/>
              <a:pathLst>
                <a:path w="1223" h="1580" extrusionOk="0">
                  <a:moveTo>
                    <a:pt x="114" y="0"/>
                  </a:moveTo>
                  <a:lnTo>
                    <a:pt x="1" y="94"/>
                  </a:lnTo>
                  <a:lnTo>
                    <a:pt x="1147" y="1579"/>
                  </a:lnTo>
                  <a:lnTo>
                    <a:pt x="1223" y="1523"/>
                  </a:lnTo>
                  <a:lnTo>
                    <a:pt x="1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722;p130">
              <a:extLst>
                <a:ext uri="{FF2B5EF4-FFF2-40B4-BE49-F238E27FC236}">
                  <a16:creationId xmlns:a16="http://schemas.microsoft.com/office/drawing/2014/main" id="{3C6D660B-DCB9-DBED-3288-29FA994A2576}"/>
                </a:ext>
              </a:extLst>
            </p:cNvPr>
            <p:cNvSpPr/>
            <p:nvPr/>
          </p:nvSpPr>
          <p:spPr>
            <a:xfrm>
              <a:off x="5082739" y="1261178"/>
              <a:ext cx="99261" cy="19916"/>
            </a:xfrm>
            <a:custGeom>
              <a:avLst/>
              <a:gdLst/>
              <a:ahLst/>
              <a:cxnLst/>
              <a:rect l="l" t="t" r="r" b="b"/>
              <a:pathLst>
                <a:path w="1241" h="249" extrusionOk="0">
                  <a:moveTo>
                    <a:pt x="0" y="0"/>
                  </a:moveTo>
                  <a:cubicBezTo>
                    <a:pt x="92" y="163"/>
                    <a:pt x="309" y="248"/>
                    <a:pt x="564" y="248"/>
                  </a:cubicBezTo>
                  <a:cubicBezTo>
                    <a:pt x="781" y="248"/>
                    <a:pt x="1025" y="186"/>
                    <a:pt x="1241" y="57"/>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723;p130">
              <a:extLst>
                <a:ext uri="{FF2B5EF4-FFF2-40B4-BE49-F238E27FC236}">
                  <a16:creationId xmlns:a16="http://schemas.microsoft.com/office/drawing/2014/main" id="{D02930D2-3775-85DD-5DBB-28F02C21EDD3}"/>
                </a:ext>
              </a:extLst>
            </p:cNvPr>
            <p:cNvSpPr/>
            <p:nvPr/>
          </p:nvSpPr>
          <p:spPr>
            <a:xfrm>
              <a:off x="6321457" y="3410923"/>
              <a:ext cx="79745" cy="129416"/>
            </a:xfrm>
            <a:custGeom>
              <a:avLst/>
              <a:gdLst/>
              <a:ahLst/>
              <a:cxnLst/>
              <a:rect l="l" t="t" r="r" b="b"/>
              <a:pathLst>
                <a:path w="997" h="1618" extrusionOk="0">
                  <a:moveTo>
                    <a:pt x="1" y="1"/>
                  </a:moveTo>
                  <a:lnTo>
                    <a:pt x="1" y="1"/>
                  </a:lnTo>
                  <a:cubicBezTo>
                    <a:pt x="170" y="621"/>
                    <a:pt x="527" y="1185"/>
                    <a:pt x="997" y="1617"/>
                  </a:cubicBezTo>
                  <a:cubicBezTo>
                    <a:pt x="677" y="1091"/>
                    <a:pt x="339" y="54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724;p130">
              <a:extLst>
                <a:ext uri="{FF2B5EF4-FFF2-40B4-BE49-F238E27FC236}">
                  <a16:creationId xmlns:a16="http://schemas.microsoft.com/office/drawing/2014/main" id="{C8B3D43B-438D-DBAD-47AF-5C82AEDEDDF5}"/>
                </a:ext>
              </a:extLst>
            </p:cNvPr>
            <p:cNvSpPr/>
            <p:nvPr/>
          </p:nvSpPr>
          <p:spPr>
            <a:xfrm>
              <a:off x="5595359" y="2514936"/>
              <a:ext cx="109819" cy="106860"/>
            </a:xfrm>
            <a:custGeom>
              <a:avLst/>
              <a:gdLst/>
              <a:ahLst/>
              <a:cxnLst/>
              <a:rect l="l" t="t" r="r" b="b"/>
              <a:pathLst>
                <a:path w="1373" h="1336" extrusionOk="0">
                  <a:moveTo>
                    <a:pt x="57" y="1"/>
                  </a:moveTo>
                  <a:lnTo>
                    <a:pt x="1" y="38"/>
                  </a:lnTo>
                  <a:lnTo>
                    <a:pt x="1335" y="1335"/>
                  </a:lnTo>
                  <a:lnTo>
                    <a:pt x="1373" y="1279"/>
                  </a:lnTo>
                  <a:lnTo>
                    <a:pt x="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725;p130">
              <a:extLst>
                <a:ext uri="{FF2B5EF4-FFF2-40B4-BE49-F238E27FC236}">
                  <a16:creationId xmlns:a16="http://schemas.microsoft.com/office/drawing/2014/main" id="{29416ED1-7D18-4506-B9C8-BA5DB58F8468}"/>
                </a:ext>
              </a:extLst>
            </p:cNvPr>
            <p:cNvSpPr/>
            <p:nvPr/>
          </p:nvSpPr>
          <p:spPr>
            <a:xfrm>
              <a:off x="6390644" y="3465073"/>
              <a:ext cx="84224" cy="117338"/>
            </a:xfrm>
            <a:custGeom>
              <a:avLst/>
              <a:gdLst/>
              <a:ahLst/>
              <a:cxnLst/>
              <a:rect l="l" t="t" r="r" b="b"/>
              <a:pathLst>
                <a:path w="1053" h="1467" extrusionOk="0">
                  <a:moveTo>
                    <a:pt x="94" y="0"/>
                  </a:moveTo>
                  <a:lnTo>
                    <a:pt x="0" y="57"/>
                  </a:lnTo>
                  <a:lnTo>
                    <a:pt x="959" y="1466"/>
                  </a:lnTo>
                  <a:lnTo>
                    <a:pt x="1053" y="1410"/>
                  </a:lnTo>
                  <a:lnTo>
                    <a:pt x="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726;p130">
              <a:extLst>
                <a:ext uri="{FF2B5EF4-FFF2-40B4-BE49-F238E27FC236}">
                  <a16:creationId xmlns:a16="http://schemas.microsoft.com/office/drawing/2014/main" id="{F83E9AB7-5273-0FBF-24C9-B8A97EF848F6}"/>
                </a:ext>
              </a:extLst>
            </p:cNvPr>
            <p:cNvSpPr/>
            <p:nvPr/>
          </p:nvSpPr>
          <p:spPr>
            <a:xfrm>
              <a:off x="6703302" y="3198964"/>
              <a:ext cx="91823" cy="75266"/>
            </a:xfrm>
            <a:custGeom>
              <a:avLst/>
              <a:gdLst/>
              <a:ahLst/>
              <a:cxnLst/>
              <a:rect l="l" t="t" r="r" b="b"/>
              <a:pathLst>
                <a:path w="1148" h="941" extrusionOk="0">
                  <a:moveTo>
                    <a:pt x="1147" y="0"/>
                  </a:moveTo>
                  <a:cubicBezTo>
                    <a:pt x="640" y="76"/>
                    <a:pt x="76" y="583"/>
                    <a:pt x="1" y="940"/>
                  </a:cubicBezTo>
                  <a:lnTo>
                    <a:pt x="11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727;p130">
              <a:extLst>
                <a:ext uri="{FF2B5EF4-FFF2-40B4-BE49-F238E27FC236}">
                  <a16:creationId xmlns:a16="http://schemas.microsoft.com/office/drawing/2014/main" id="{CE6CF8A8-90E9-A62E-8DAF-9572479E9768}"/>
                </a:ext>
              </a:extLst>
            </p:cNvPr>
            <p:cNvSpPr/>
            <p:nvPr/>
          </p:nvSpPr>
          <p:spPr>
            <a:xfrm>
              <a:off x="5199996" y="2308976"/>
              <a:ext cx="103821" cy="21116"/>
            </a:xfrm>
            <a:custGeom>
              <a:avLst/>
              <a:gdLst/>
              <a:ahLst/>
              <a:cxnLst/>
              <a:rect l="l" t="t" r="r" b="b"/>
              <a:pathLst>
                <a:path w="1298" h="264" extrusionOk="0">
                  <a:moveTo>
                    <a:pt x="19" y="1"/>
                  </a:moveTo>
                  <a:lnTo>
                    <a:pt x="0" y="113"/>
                  </a:lnTo>
                  <a:lnTo>
                    <a:pt x="1279" y="264"/>
                  </a:lnTo>
                  <a:lnTo>
                    <a:pt x="1297" y="132"/>
                  </a:lnTo>
                  <a:lnTo>
                    <a:pt x="1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728;p130">
              <a:extLst>
                <a:ext uri="{FF2B5EF4-FFF2-40B4-BE49-F238E27FC236}">
                  <a16:creationId xmlns:a16="http://schemas.microsoft.com/office/drawing/2014/main" id="{F9082D1F-B830-2640-F8B2-3AB596901061}"/>
                </a:ext>
              </a:extLst>
            </p:cNvPr>
            <p:cNvSpPr/>
            <p:nvPr/>
          </p:nvSpPr>
          <p:spPr>
            <a:xfrm>
              <a:off x="6870230" y="4254281"/>
              <a:ext cx="36153" cy="94782"/>
            </a:xfrm>
            <a:custGeom>
              <a:avLst/>
              <a:gdLst/>
              <a:ahLst/>
              <a:cxnLst/>
              <a:rect l="l" t="t" r="r" b="b"/>
              <a:pathLst>
                <a:path w="452" h="1185" extrusionOk="0">
                  <a:moveTo>
                    <a:pt x="451" y="1"/>
                  </a:moveTo>
                  <a:lnTo>
                    <a:pt x="451" y="1"/>
                  </a:lnTo>
                  <a:cubicBezTo>
                    <a:pt x="132" y="358"/>
                    <a:pt x="0" y="922"/>
                    <a:pt x="169" y="1185"/>
                  </a:cubicBezTo>
                  <a:lnTo>
                    <a:pt x="45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729;p130">
              <a:extLst>
                <a:ext uri="{FF2B5EF4-FFF2-40B4-BE49-F238E27FC236}">
                  <a16:creationId xmlns:a16="http://schemas.microsoft.com/office/drawing/2014/main" id="{9EACD134-E973-A78C-B653-A3D40B9CC8B6}"/>
                </a:ext>
              </a:extLst>
            </p:cNvPr>
            <p:cNvSpPr/>
            <p:nvPr/>
          </p:nvSpPr>
          <p:spPr>
            <a:xfrm>
              <a:off x="7608326" y="4103990"/>
              <a:ext cx="51190" cy="91743"/>
            </a:xfrm>
            <a:custGeom>
              <a:avLst/>
              <a:gdLst/>
              <a:ahLst/>
              <a:cxnLst/>
              <a:rect l="l" t="t" r="r" b="b"/>
              <a:pathLst>
                <a:path w="640" h="1147" extrusionOk="0">
                  <a:moveTo>
                    <a:pt x="76" y="0"/>
                  </a:moveTo>
                  <a:lnTo>
                    <a:pt x="1" y="38"/>
                  </a:lnTo>
                  <a:lnTo>
                    <a:pt x="564" y="1147"/>
                  </a:lnTo>
                  <a:lnTo>
                    <a:pt x="640" y="1109"/>
                  </a:lnTo>
                  <a:lnTo>
                    <a:pt x="640" y="959"/>
                  </a:lnTo>
                  <a:cubicBezTo>
                    <a:pt x="602" y="884"/>
                    <a:pt x="564" y="790"/>
                    <a:pt x="527" y="696"/>
                  </a:cubicBezTo>
                  <a:lnTo>
                    <a:pt x="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730;p130">
              <a:extLst>
                <a:ext uri="{FF2B5EF4-FFF2-40B4-BE49-F238E27FC236}">
                  <a16:creationId xmlns:a16="http://schemas.microsoft.com/office/drawing/2014/main" id="{2D17055A-FC96-9844-6069-7B1D9934C4B8}"/>
                </a:ext>
              </a:extLst>
            </p:cNvPr>
            <p:cNvSpPr/>
            <p:nvPr/>
          </p:nvSpPr>
          <p:spPr>
            <a:xfrm>
              <a:off x="6626677" y="2528454"/>
              <a:ext cx="61668" cy="79745"/>
            </a:xfrm>
            <a:custGeom>
              <a:avLst/>
              <a:gdLst/>
              <a:ahLst/>
              <a:cxnLst/>
              <a:rect l="l" t="t" r="r" b="b"/>
              <a:pathLst>
                <a:path w="771" h="997" extrusionOk="0">
                  <a:moveTo>
                    <a:pt x="677" y="1"/>
                  </a:moveTo>
                  <a:lnTo>
                    <a:pt x="0" y="922"/>
                  </a:lnTo>
                  <a:lnTo>
                    <a:pt x="132" y="997"/>
                  </a:lnTo>
                  <a:lnTo>
                    <a:pt x="771" y="57"/>
                  </a:lnTo>
                  <a:lnTo>
                    <a:pt x="6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731;p130">
              <a:extLst>
                <a:ext uri="{FF2B5EF4-FFF2-40B4-BE49-F238E27FC236}">
                  <a16:creationId xmlns:a16="http://schemas.microsoft.com/office/drawing/2014/main" id="{C3C0100F-178B-1A02-22FD-9A0580310940}"/>
                </a:ext>
              </a:extLst>
            </p:cNvPr>
            <p:cNvSpPr/>
            <p:nvPr/>
          </p:nvSpPr>
          <p:spPr>
            <a:xfrm>
              <a:off x="6892705" y="3649997"/>
              <a:ext cx="91823" cy="72226"/>
            </a:xfrm>
            <a:custGeom>
              <a:avLst/>
              <a:gdLst/>
              <a:ahLst/>
              <a:cxnLst/>
              <a:rect l="l" t="t" r="r" b="b"/>
              <a:pathLst>
                <a:path w="1148" h="903" extrusionOk="0">
                  <a:moveTo>
                    <a:pt x="76" y="0"/>
                  </a:moveTo>
                  <a:lnTo>
                    <a:pt x="1" y="94"/>
                  </a:lnTo>
                  <a:lnTo>
                    <a:pt x="1072" y="902"/>
                  </a:lnTo>
                  <a:lnTo>
                    <a:pt x="1148" y="808"/>
                  </a:lnTo>
                  <a:lnTo>
                    <a:pt x="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732;p130">
              <a:extLst>
                <a:ext uri="{FF2B5EF4-FFF2-40B4-BE49-F238E27FC236}">
                  <a16:creationId xmlns:a16="http://schemas.microsoft.com/office/drawing/2014/main" id="{E1154C37-C0C6-36BB-8517-EFF006A22D88}"/>
                </a:ext>
              </a:extLst>
            </p:cNvPr>
            <p:cNvSpPr/>
            <p:nvPr/>
          </p:nvSpPr>
          <p:spPr>
            <a:xfrm>
              <a:off x="7591769" y="4153580"/>
              <a:ext cx="55750" cy="87264"/>
            </a:xfrm>
            <a:custGeom>
              <a:avLst/>
              <a:gdLst/>
              <a:ahLst/>
              <a:cxnLst/>
              <a:rect l="l" t="t" r="r" b="b"/>
              <a:pathLst>
                <a:path w="697" h="1091" extrusionOk="0">
                  <a:moveTo>
                    <a:pt x="95" y="1"/>
                  </a:moveTo>
                  <a:lnTo>
                    <a:pt x="1" y="57"/>
                  </a:lnTo>
                  <a:lnTo>
                    <a:pt x="602" y="1091"/>
                  </a:lnTo>
                  <a:lnTo>
                    <a:pt x="696" y="1016"/>
                  </a:lnTo>
                  <a:lnTo>
                    <a:pt x="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733;p130">
              <a:extLst>
                <a:ext uri="{FF2B5EF4-FFF2-40B4-BE49-F238E27FC236}">
                  <a16:creationId xmlns:a16="http://schemas.microsoft.com/office/drawing/2014/main" id="{35823855-28D4-C0EE-B86C-D40123DABC3C}"/>
                </a:ext>
              </a:extLst>
            </p:cNvPr>
            <p:cNvSpPr/>
            <p:nvPr/>
          </p:nvSpPr>
          <p:spPr>
            <a:xfrm>
              <a:off x="5330771" y="1662541"/>
              <a:ext cx="31674" cy="76786"/>
            </a:xfrm>
            <a:custGeom>
              <a:avLst/>
              <a:gdLst/>
              <a:ahLst/>
              <a:cxnLst/>
              <a:rect l="l" t="t" r="r" b="b"/>
              <a:pathLst>
                <a:path w="396" h="960" extrusionOk="0">
                  <a:moveTo>
                    <a:pt x="283" y="1"/>
                  </a:moveTo>
                  <a:lnTo>
                    <a:pt x="1" y="922"/>
                  </a:lnTo>
                  <a:lnTo>
                    <a:pt x="132" y="959"/>
                  </a:lnTo>
                  <a:cubicBezTo>
                    <a:pt x="226" y="658"/>
                    <a:pt x="301" y="358"/>
                    <a:pt x="395" y="38"/>
                  </a:cubicBezTo>
                  <a:lnTo>
                    <a:pt x="28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734;p130">
              <a:extLst>
                <a:ext uri="{FF2B5EF4-FFF2-40B4-BE49-F238E27FC236}">
                  <a16:creationId xmlns:a16="http://schemas.microsoft.com/office/drawing/2014/main" id="{30D9E2B4-9C66-17C5-CC95-59F4035E513B}"/>
                </a:ext>
              </a:extLst>
            </p:cNvPr>
            <p:cNvSpPr/>
            <p:nvPr/>
          </p:nvSpPr>
          <p:spPr>
            <a:xfrm>
              <a:off x="5284140" y="1653502"/>
              <a:ext cx="25675" cy="72226"/>
            </a:xfrm>
            <a:custGeom>
              <a:avLst/>
              <a:gdLst/>
              <a:ahLst/>
              <a:cxnLst/>
              <a:rect l="l" t="t" r="r" b="b"/>
              <a:pathLst>
                <a:path w="321" h="903" extrusionOk="0">
                  <a:moveTo>
                    <a:pt x="57" y="1"/>
                  </a:moveTo>
                  <a:lnTo>
                    <a:pt x="1" y="903"/>
                  </a:lnTo>
                  <a:cubicBezTo>
                    <a:pt x="302" y="677"/>
                    <a:pt x="320" y="245"/>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735;p130">
              <a:extLst>
                <a:ext uri="{FF2B5EF4-FFF2-40B4-BE49-F238E27FC236}">
                  <a16:creationId xmlns:a16="http://schemas.microsoft.com/office/drawing/2014/main" id="{A7BDD6D0-0811-E212-9275-7DBDE8655AF2}"/>
                </a:ext>
              </a:extLst>
            </p:cNvPr>
            <p:cNvSpPr/>
            <p:nvPr/>
          </p:nvSpPr>
          <p:spPr>
            <a:xfrm>
              <a:off x="4609152" y="1891057"/>
              <a:ext cx="72306" cy="57349"/>
            </a:xfrm>
            <a:custGeom>
              <a:avLst/>
              <a:gdLst/>
              <a:ahLst/>
              <a:cxnLst/>
              <a:rect l="l" t="t" r="r" b="b"/>
              <a:pathLst>
                <a:path w="904" h="717" extrusionOk="0">
                  <a:moveTo>
                    <a:pt x="809" y="0"/>
                  </a:moveTo>
                  <a:cubicBezTo>
                    <a:pt x="624" y="395"/>
                    <a:pt x="496" y="563"/>
                    <a:pt x="350" y="563"/>
                  </a:cubicBezTo>
                  <a:cubicBezTo>
                    <a:pt x="273" y="563"/>
                    <a:pt x="192" y="517"/>
                    <a:pt x="95" y="433"/>
                  </a:cubicBezTo>
                  <a:lnTo>
                    <a:pt x="1" y="489"/>
                  </a:lnTo>
                  <a:cubicBezTo>
                    <a:pt x="89" y="578"/>
                    <a:pt x="195" y="716"/>
                    <a:pt x="254" y="716"/>
                  </a:cubicBezTo>
                  <a:cubicBezTo>
                    <a:pt x="257" y="716"/>
                    <a:pt x="261" y="716"/>
                    <a:pt x="264" y="715"/>
                  </a:cubicBezTo>
                  <a:cubicBezTo>
                    <a:pt x="452" y="658"/>
                    <a:pt x="621" y="546"/>
                    <a:pt x="771" y="414"/>
                  </a:cubicBezTo>
                  <a:cubicBezTo>
                    <a:pt x="847" y="339"/>
                    <a:pt x="865" y="170"/>
                    <a:pt x="903" y="38"/>
                  </a:cubicBezTo>
                  <a:lnTo>
                    <a:pt x="8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32" name="Google Shape;5736;p130">
            <a:extLst>
              <a:ext uri="{FF2B5EF4-FFF2-40B4-BE49-F238E27FC236}">
                <a16:creationId xmlns:a16="http://schemas.microsoft.com/office/drawing/2014/main" id="{F8CAB727-0DCC-9E3A-CF61-81AD9859626A}"/>
              </a:ext>
            </a:extLst>
          </p:cNvPr>
          <p:cNvGrpSpPr/>
          <p:nvPr/>
        </p:nvGrpSpPr>
        <p:grpSpPr>
          <a:xfrm>
            <a:off x="6866312" y="-671573"/>
            <a:ext cx="937323" cy="3028057"/>
            <a:chOff x="587358" y="-95548"/>
            <a:chExt cx="1147976" cy="3708582"/>
          </a:xfrm>
        </p:grpSpPr>
        <p:sp>
          <p:nvSpPr>
            <p:cNvPr id="5533" name="Google Shape;5737;p130">
              <a:extLst>
                <a:ext uri="{FF2B5EF4-FFF2-40B4-BE49-F238E27FC236}">
                  <a16:creationId xmlns:a16="http://schemas.microsoft.com/office/drawing/2014/main" id="{8BBB62DD-50C1-9EC2-7E3A-510B1EBC4351}"/>
                </a:ext>
              </a:extLst>
            </p:cNvPr>
            <p:cNvSpPr/>
            <p:nvPr/>
          </p:nvSpPr>
          <p:spPr>
            <a:xfrm>
              <a:off x="1110266" y="-95548"/>
              <a:ext cx="123154" cy="1528566"/>
            </a:xfrm>
            <a:custGeom>
              <a:avLst/>
              <a:gdLst/>
              <a:ahLst/>
              <a:cxnLst/>
              <a:rect l="l" t="t" r="r" b="b"/>
              <a:pathLst>
                <a:path w="1151" h="14286" extrusionOk="0">
                  <a:moveTo>
                    <a:pt x="633" y="8484"/>
                  </a:moveTo>
                  <a:cubicBezTo>
                    <a:pt x="725" y="8507"/>
                    <a:pt x="805" y="8565"/>
                    <a:pt x="863" y="8634"/>
                  </a:cubicBezTo>
                  <a:cubicBezTo>
                    <a:pt x="966" y="8760"/>
                    <a:pt x="966" y="8933"/>
                    <a:pt x="863" y="9059"/>
                  </a:cubicBezTo>
                  <a:cubicBezTo>
                    <a:pt x="803" y="9170"/>
                    <a:pt x="686" y="9231"/>
                    <a:pt x="568" y="9231"/>
                  </a:cubicBezTo>
                  <a:cubicBezTo>
                    <a:pt x="528" y="9231"/>
                    <a:pt x="487" y="9223"/>
                    <a:pt x="449" y="9209"/>
                  </a:cubicBezTo>
                  <a:cubicBezTo>
                    <a:pt x="288" y="9140"/>
                    <a:pt x="196" y="8990"/>
                    <a:pt x="207" y="8818"/>
                  </a:cubicBezTo>
                  <a:cubicBezTo>
                    <a:pt x="230" y="8645"/>
                    <a:pt x="368" y="8519"/>
                    <a:pt x="541" y="8484"/>
                  </a:cubicBezTo>
                  <a:cubicBezTo>
                    <a:pt x="552" y="8496"/>
                    <a:pt x="569" y="8502"/>
                    <a:pt x="587" y="8502"/>
                  </a:cubicBezTo>
                  <a:cubicBezTo>
                    <a:pt x="604" y="8502"/>
                    <a:pt x="621" y="8496"/>
                    <a:pt x="633" y="8484"/>
                  </a:cubicBezTo>
                  <a:close/>
                  <a:moveTo>
                    <a:pt x="575" y="11302"/>
                  </a:moveTo>
                  <a:cubicBezTo>
                    <a:pt x="690" y="11313"/>
                    <a:pt x="794" y="11359"/>
                    <a:pt x="863" y="11451"/>
                  </a:cubicBezTo>
                  <a:cubicBezTo>
                    <a:pt x="966" y="11577"/>
                    <a:pt x="966" y="11750"/>
                    <a:pt x="863" y="11888"/>
                  </a:cubicBezTo>
                  <a:cubicBezTo>
                    <a:pt x="797" y="11987"/>
                    <a:pt x="689" y="12039"/>
                    <a:pt x="578" y="12039"/>
                  </a:cubicBezTo>
                  <a:cubicBezTo>
                    <a:pt x="535" y="12039"/>
                    <a:pt x="491" y="12031"/>
                    <a:pt x="449" y="12014"/>
                  </a:cubicBezTo>
                  <a:cubicBezTo>
                    <a:pt x="288" y="11957"/>
                    <a:pt x="196" y="11796"/>
                    <a:pt x="207" y="11635"/>
                  </a:cubicBezTo>
                  <a:cubicBezTo>
                    <a:pt x="230" y="11451"/>
                    <a:pt x="391" y="11313"/>
                    <a:pt x="575" y="11302"/>
                  </a:cubicBezTo>
                  <a:close/>
                  <a:moveTo>
                    <a:pt x="546" y="1"/>
                  </a:moveTo>
                  <a:cubicBezTo>
                    <a:pt x="526" y="1"/>
                    <a:pt x="506" y="15"/>
                    <a:pt x="506" y="44"/>
                  </a:cubicBezTo>
                  <a:cubicBezTo>
                    <a:pt x="495" y="182"/>
                    <a:pt x="495" y="320"/>
                    <a:pt x="483" y="458"/>
                  </a:cubicBezTo>
                  <a:lnTo>
                    <a:pt x="483" y="1136"/>
                  </a:lnTo>
                  <a:lnTo>
                    <a:pt x="483" y="3022"/>
                  </a:lnTo>
                  <a:cubicBezTo>
                    <a:pt x="483" y="3747"/>
                    <a:pt x="495" y="4471"/>
                    <a:pt x="506" y="5196"/>
                  </a:cubicBezTo>
                  <a:cubicBezTo>
                    <a:pt x="506" y="5851"/>
                    <a:pt x="506" y="6495"/>
                    <a:pt x="518" y="7139"/>
                  </a:cubicBezTo>
                  <a:cubicBezTo>
                    <a:pt x="518" y="7530"/>
                    <a:pt x="529" y="7921"/>
                    <a:pt x="518" y="8312"/>
                  </a:cubicBezTo>
                  <a:cubicBezTo>
                    <a:pt x="472" y="8312"/>
                    <a:pt x="437" y="8312"/>
                    <a:pt x="391" y="8335"/>
                  </a:cubicBezTo>
                  <a:cubicBezTo>
                    <a:pt x="357" y="8346"/>
                    <a:pt x="334" y="8381"/>
                    <a:pt x="334" y="8427"/>
                  </a:cubicBezTo>
                  <a:cubicBezTo>
                    <a:pt x="230" y="8484"/>
                    <a:pt x="138" y="8576"/>
                    <a:pt x="81" y="8703"/>
                  </a:cubicBezTo>
                  <a:cubicBezTo>
                    <a:pt x="0" y="8921"/>
                    <a:pt x="92" y="9174"/>
                    <a:pt x="299" y="9301"/>
                  </a:cubicBezTo>
                  <a:cubicBezTo>
                    <a:pt x="380" y="9347"/>
                    <a:pt x="460" y="9370"/>
                    <a:pt x="541" y="9381"/>
                  </a:cubicBezTo>
                  <a:cubicBezTo>
                    <a:pt x="541" y="9692"/>
                    <a:pt x="506" y="10002"/>
                    <a:pt x="495" y="10313"/>
                  </a:cubicBezTo>
                  <a:lnTo>
                    <a:pt x="495" y="10761"/>
                  </a:lnTo>
                  <a:cubicBezTo>
                    <a:pt x="495" y="10842"/>
                    <a:pt x="495" y="10922"/>
                    <a:pt x="506" y="11003"/>
                  </a:cubicBezTo>
                  <a:cubicBezTo>
                    <a:pt x="506" y="11049"/>
                    <a:pt x="506" y="11083"/>
                    <a:pt x="518" y="11118"/>
                  </a:cubicBezTo>
                  <a:cubicBezTo>
                    <a:pt x="472" y="11118"/>
                    <a:pt x="437" y="11129"/>
                    <a:pt x="391" y="11141"/>
                  </a:cubicBezTo>
                  <a:cubicBezTo>
                    <a:pt x="357" y="11152"/>
                    <a:pt x="334" y="11198"/>
                    <a:pt x="345" y="11233"/>
                  </a:cubicBezTo>
                  <a:cubicBezTo>
                    <a:pt x="230" y="11290"/>
                    <a:pt x="138" y="11393"/>
                    <a:pt x="81" y="11508"/>
                  </a:cubicBezTo>
                  <a:cubicBezTo>
                    <a:pt x="0" y="11738"/>
                    <a:pt x="92" y="11991"/>
                    <a:pt x="299" y="12118"/>
                  </a:cubicBezTo>
                  <a:cubicBezTo>
                    <a:pt x="368" y="12152"/>
                    <a:pt x="426" y="12175"/>
                    <a:pt x="495" y="12187"/>
                  </a:cubicBezTo>
                  <a:cubicBezTo>
                    <a:pt x="483" y="12348"/>
                    <a:pt x="495" y="12509"/>
                    <a:pt x="495" y="12670"/>
                  </a:cubicBezTo>
                  <a:lnTo>
                    <a:pt x="495" y="13187"/>
                  </a:lnTo>
                  <a:lnTo>
                    <a:pt x="495" y="14234"/>
                  </a:lnTo>
                  <a:cubicBezTo>
                    <a:pt x="506" y="14268"/>
                    <a:pt x="541" y="14285"/>
                    <a:pt x="574" y="14285"/>
                  </a:cubicBezTo>
                  <a:cubicBezTo>
                    <a:pt x="607" y="14285"/>
                    <a:pt x="638" y="14268"/>
                    <a:pt x="644" y="14234"/>
                  </a:cubicBezTo>
                  <a:cubicBezTo>
                    <a:pt x="656" y="13877"/>
                    <a:pt x="644" y="13532"/>
                    <a:pt x="644" y="13187"/>
                  </a:cubicBezTo>
                  <a:lnTo>
                    <a:pt x="644" y="12681"/>
                  </a:lnTo>
                  <a:cubicBezTo>
                    <a:pt x="644" y="12520"/>
                    <a:pt x="656" y="12348"/>
                    <a:pt x="644" y="12187"/>
                  </a:cubicBezTo>
                  <a:cubicBezTo>
                    <a:pt x="748" y="12175"/>
                    <a:pt x="851" y="12118"/>
                    <a:pt x="920" y="12049"/>
                  </a:cubicBezTo>
                  <a:cubicBezTo>
                    <a:pt x="1093" y="11876"/>
                    <a:pt x="1139" y="11623"/>
                    <a:pt x="1047" y="11416"/>
                  </a:cubicBezTo>
                  <a:cubicBezTo>
                    <a:pt x="955" y="11256"/>
                    <a:pt x="805" y="11152"/>
                    <a:pt x="633" y="11129"/>
                  </a:cubicBezTo>
                  <a:cubicBezTo>
                    <a:pt x="633" y="11083"/>
                    <a:pt x="633" y="11049"/>
                    <a:pt x="633" y="11003"/>
                  </a:cubicBezTo>
                  <a:lnTo>
                    <a:pt x="633" y="10784"/>
                  </a:lnTo>
                  <a:lnTo>
                    <a:pt x="633" y="10313"/>
                  </a:lnTo>
                  <a:cubicBezTo>
                    <a:pt x="621" y="10002"/>
                    <a:pt x="621" y="9692"/>
                    <a:pt x="633" y="9381"/>
                  </a:cubicBezTo>
                  <a:cubicBezTo>
                    <a:pt x="748" y="9370"/>
                    <a:pt x="851" y="9312"/>
                    <a:pt x="932" y="9232"/>
                  </a:cubicBezTo>
                  <a:cubicBezTo>
                    <a:pt x="1104" y="9071"/>
                    <a:pt x="1150" y="8818"/>
                    <a:pt x="1058" y="8611"/>
                  </a:cubicBezTo>
                  <a:cubicBezTo>
                    <a:pt x="978" y="8461"/>
                    <a:pt x="840" y="8358"/>
                    <a:pt x="679" y="8323"/>
                  </a:cubicBezTo>
                  <a:cubicBezTo>
                    <a:pt x="702" y="7990"/>
                    <a:pt x="702" y="7668"/>
                    <a:pt x="702" y="7346"/>
                  </a:cubicBezTo>
                  <a:cubicBezTo>
                    <a:pt x="702" y="6713"/>
                    <a:pt x="702" y="6081"/>
                    <a:pt x="690" y="5449"/>
                  </a:cubicBezTo>
                  <a:cubicBezTo>
                    <a:pt x="679" y="4724"/>
                    <a:pt x="679" y="4000"/>
                    <a:pt x="656" y="3287"/>
                  </a:cubicBezTo>
                  <a:lnTo>
                    <a:pt x="621" y="1332"/>
                  </a:lnTo>
                  <a:cubicBezTo>
                    <a:pt x="610" y="929"/>
                    <a:pt x="610" y="527"/>
                    <a:pt x="587" y="125"/>
                  </a:cubicBezTo>
                  <a:lnTo>
                    <a:pt x="587" y="44"/>
                  </a:lnTo>
                  <a:cubicBezTo>
                    <a:pt x="587" y="15"/>
                    <a:pt x="566" y="1"/>
                    <a:pt x="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738;p130">
              <a:extLst>
                <a:ext uri="{FF2B5EF4-FFF2-40B4-BE49-F238E27FC236}">
                  <a16:creationId xmlns:a16="http://schemas.microsoft.com/office/drawing/2014/main" id="{579F708A-282A-FAA9-3F6A-CFF25A42DBE6}"/>
                </a:ext>
              </a:extLst>
            </p:cNvPr>
            <p:cNvSpPr/>
            <p:nvPr/>
          </p:nvSpPr>
          <p:spPr>
            <a:xfrm>
              <a:off x="1287351" y="1399477"/>
              <a:ext cx="290498" cy="1084099"/>
            </a:xfrm>
            <a:custGeom>
              <a:avLst/>
              <a:gdLst/>
              <a:ahLst/>
              <a:cxnLst/>
              <a:rect l="l" t="t" r="r" b="b"/>
              <a:pathLst>
                <a:path w="2715" h="10132" extrusionOk="0">
                  <a:moveTo>
                    <a:pt x="1" y="1"/>
                  </a:moveTo>
                  <a:cubicBezTo>
                    <a:pt x="47" y="24"/>
                    <a:pt x="93" y="58"/>
                    <a:pt x="127" y="93"/>
                  </a:cubicBezTo>
                  <a:cubicBezTo>
                    <a:pt x="415" y="369"/>
                    <a:pt x="599" y="737"/>
                    <a:pt x="656" y="1128"/>
                  </a:cubicBezTo>
                  <a:cubicBezTo>
                    <a:pt x="725" y="1507"/>
                    <a:pt x="771" y="1898"/>
                    <a:pt x="794" y="2289"/>
                  </a:cubicBezTo>
                  <a:cubicBezTo>
                    <a:pt x="829" y="2715"/>
                    <a:pt x="863" y="3152"/>
                    <a:pt x="898" y="3577"/>
                  </a:cubicBezTo>
                  <a:cubicBezTo>
                    <a:pt x="967" y="4440"/>
                    <a:pt x="1024" y="5302"/>
                    <a:pt x="1047" y="6164"/>
                  </a:cubicBezTo>
                  <a:cubicBezTo>
                    <a:pt x="1070" y="7027"/>
                    <a:pt x="1059" y="7889"/>
                    <a:pt x="1001" y="8752"/>
                  </a:cubicBezTo>
                  <a:cubicBezTo>
                    <a:pt x="990" y="9131"/>
                    <a:pt x="898" y="9499"/>
                    <a:pt x="725" y="9833"/>
                  </a:cubicBezTo>
                  <a:cubicBezTo>
                    <a:pt x="656" y="9936"/>
                    <a:pt x="576" y="10040"/>
                    <a:pt x="472" y="10132"/>
                  </a:cubicBezTo>
                  <a:cubicBezTo>
                    <a:pt x="702" y="10086"/>
                    <a:pt x="932" y="10017"/>
                    <a:pt x="1151" y="9925"/>
                  </a:cubicBezTo>
                  <a:cubicBezTo>
                    <a:pt x="1220" y="9890"/>
                    <a:pt x="1277" y="9867"/>
                    <a:pt x="1346" y="9833"/>
                  </a:cubicBezTo>
                  <a:cubicBezTo>
                    <a:pt x="1346" y="9821"/>
                    <a:pt x="1358" y="9821"/>
                    <a:pt x="1358" y="9821"/>
                  </a:cubicBezTo>
                  <a:cubicBezTo>
                    <a:pt x="1979" y="9568"/>
                    <a:pt x="2220" y="8878"/>
                    <a:pt x="2370" y="8292"/>
                  </a:cubicBezTo>
                  <a:cubicBezTo>
                    <a:pt x="2531" y="7556"/>
                    <a:pt x="2634" y="6808"/>
                    <a:pt x="2669" y="6061"/>
                  </a:cubicBezTo>
                  <a:cubicBezTo>
                    <a:pt x="2715" y="5302"/>
                    <a:pt x="2715" y="4543"/>
                    <a:pt x="2669" y="3784"/>
                  </a:cubicBezTo>
                  <a:cubicBezTo>
                    <a:pt x="2657" y="3405"/>
                    <a:pt x="2634" y="3025"/>
                    <a:pt x="2600" y="2646"/>
                  </a:cubicBezTo>
                  <a:cubicBezTo>
                    <a:pt x="2577" y="2278"/>
                    <a:pt x="2508" y="1921"/>
                    <a:pt x="2416" y="1565"/>
                  </a:cubicBezTo>
                  <a:cubicBezTo>
                    <a:pt x="2324" y="1266"/>
                    <a:pt x="2174" y="978"/>
                    <a:pt x="1979" y="725"/>
                  </a:cubicBezTo>
                  <a:cubicBezTo>
                    <a:pt x="1898" y="610"/>
                    <a:pt x="1806" y="518"/>
                    <a:pt x="1691" y="438"/>
                  </a:cubicBezTo>
                  <a:cubicBezTo>
                    <a:pt x="1645" y="415"/>
                    <a:pt x="1588" y="392"/>
                    <a:pt x="1530" y="380"/>
                  </a:cubicBezTo>
                  <a:cubicBezTo>
                    <a:pt x="1036" y="196"/>
                    <a:pt x="518" y="8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739;p130">
              <a:extLst>
                <a:ext uri="{FF2B5EF4-FFF2-40B4-BE49-F238E27FC236}">
                  <a16:creationId xmlns:a16="http://schemas.microsoft.com/office/drawing/2014/main" id="{A117C597-9B2A-3857-3D67-11D96F571002}"/>
                </a:ext>
              </a:extLst>
            </p:cNvPr>
            <p:cNvSpPr/>
            <p:nvPr/>
          </p:nvSpPr>
          <p:spPr>
            <a:xfrm>
              <a:off x="942919" y="1389633"/>
              <a:ext cx="217847" cy="1103786"/>
            </a:xfrm>
            <a:custGeom>
              <a:avLst/>
              <a:gdLst/>
              <a:ahLst/>
              <a:cxnLst/>
              <a:rect l="l" t="t" r="r" b="b"/>
              <a:pathLst>
                <a:path w="2036" h="10316" extrusionOk="0">
                  <a:moveTo>
                    <a:pt x="1955" y="1"/>
                  </a:moveTo>
                  <a:cubicBezTo>
                    <a:pt x="1817" y="12"/>
                    <a:pt x="1691" y="24"/>
                    <a:pt x="1553" y="35"/>
                  </a:cubicBezTo>
                  <a:cubicBezTo>
                    <a:pt x="1415" y="47"/>
                    <a:pt x="1288" y="70"/>
                    <a:pt x="1139" y="93"/>
                  </a:cubicBezTo>
                  <a:cubicBezTo>
                    <a:pt x="1001" y="162"/>
                    <a:pt x="874" y="254"/>
                    <a:pt x="759" y="380"/>
                  </a:cubicBezTo>
                  <a:cubicBezTo>
                    <a:pt x="506" y="668"/>
                    <a:pt x="403" y="1070"/>
                    <a:pt x="345" y="1450"/>
                  </a:cubicBezTo>
                  <a:cubicBezTo>
                    <a:pt x="288" y="1829"/>
                    <a:pt x="265" y="2209"/>
                    <a:pt x="242" y="2600"/>
                  </a:cubicBezTo>
                  <a:cubicBezTo>
                    <a:pt x="207" y="3002"/>
                    <a:pt x="173" y="3405"/>
                    <a:pt x="150" y="3819"/>
                  </a:cubicBezTo>
                  <a:cubicBezTo>
                    <a:pt x="81" y="4624"/>
                    <a:pt x="35" y="5428"/>
                    <a:pt x="12" y="6245"/>
                  </a:cubicBezTo>
                  <a:cubicBezTo>
                    <a:pt x="0" y="7061"/>
                    <a:pt x="12" y="7878"/>
                    <a:pt x="58" y="8694"/>
                  </a:cubicBezTo>
                  <a:cubicBezTo>
                    <a:pt x="81" y="9200"/>
                    <a:pt x="173" y="9902"/>
                    <a:pt x="633" y="10212"/>
                  </a:cubicBezTo>
                  <a:lnTo>
                    <a:pt x="874" y="10235"/>
                  </a:lnTo>
                  <a:cubicBezTo>
                    <a:pt x="1162" y="10270"/>
                    <a:pt x="1449" y="10293"/>
                    <a:pt x="1737" y="10316"/>
                  </a:cubicBezTo>
                  <a:cubicBezTo>
                    <a:pt x="1737" y="9959"/>
                    <a:pt x="1748" y="9603"/>
                    <a:pt x="1748" y="9258"/>
                  </a:cubicBezTo>
                  <a:cubicBezTo>
                    <a:pt x="1748" y="8867"/>
                    <a:pt x="1760" y="8476"/>
                    <a:pt x="1760" y="8096"/>
                  </a:cubicBezTo>
                  <a:cubicBezTo>
                    <a:pt x="1783" y="6728"/>
                    <a:pt x="1817" y="5371"/>
                    <a:pt x="1863" y="4003"/>
                  </a:cubicBezTo>
                  <a:cubicBezTo>
                    <a:pt x="1909" y="2669"/>
                    <a:pt x="1944" y="1335"/>
                    <a:pt x="20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740;p130">
              <a:extLst>
                <a:ext uri="{FF2B5EF4-FFF2-40B4-BE49-F238E27FC236}">
                  <a16:creationId xmlns:a16="http://schemas.microsoft.com/office/drawing/2014/main" id="{BD4778B6-C525-414F-F511-4A238496234F}"/>
                </a:ext>
              </a:extLst>
            </p:cNvPr>
            <p:cNvSpPr/>
            <p:nvPr/>
          </p:nvSpPr>
          <p:spPr>
            <a:xfrm>
              <a:off x="1148358" y="1389633"/>
              <a:ext cx="238818" cy="1104963"/>
            </a:xfrm>
            <a:custGeom>
              <a:avLst/>
              <a:gdLst/>
              <a:ahLst/>
              <a:cxnLst/>
              <a:rect l="l" t="t" r="r" b="b"/>
              <a:pathLst>
                <a:path w="2232" h="10327" extrusionOk="0">
                  <a:moveTo>
                    <a:pt x="242" y="1"/>
                  </a:moveTo>
                  <a:cubicBezTo>
                    <a:pt x="231" y="737"/>
                    <a:pt x="196" y="1473"/>
                    <a:pt x="173" y="2209"/>
                  </a:cubicBezTo>
                  <a:cubicBezTo>
                    <a:pt x="127" y="3577"/>
                    <a:pt x="93" y="4945"/>
                    <a:pt x="70" y="6302"/>
                  </a:cubicBezTo>
                  <a:cubicBezTo>
                    <a:pt x="58" y="6992"/>
                    <a:pt x="47" y="7671"/>
                    <a:pt x="35" y="8349"/>
                  </a:cubicBezTo>
                  <a:cubicBezTo>
                    <a:pt x="24" y="8694"/>
                    <a:pt x="24" y="9039"/>
                    <a:pt x="24" y="9373"/>
                  </a:cubicBezTo>
                  <a:cubicBezTo>
                    <a:pt x="12" y="9695"/>
                    <a:pt x="12" y="10005"/>
                    <a:pt x="1" y="10316"/>
                  </a:cubicBezTo>
                  <a:cubicBezTo>
                    <a:pt x="265" y="10327"/>
                    <a:pt x="541" y="10327"/>
                    <a:pt x="806" y="10327"/>
                  </a:cubicBezTo>
                  <a:cubicBezTo>
                    <a:pt x="1013" y="10327"/>
                    <a:pt x="1219" y="10316"/>
                    <a:pt x="1426" y="10281"/>
                  </a:cubicBezTo>
                  <a:cubicBezTo>
                    <a:pt x="1702" y="10155"/>
                    <a:pt x="1909" y="9925"/>
                    <a:pt x="2001" y="9637"/>
                  </a:cubicBezTo>
                  <a:cubicBezTo>
                    <a:pt x="2151" y="9235"/>
                    <a:pt x="2151" y="8798"/>
                    <a:pt x="2174" y="8372"/>
                  </a:cubicBezTo>
                  <a:cubicBezTo>
                    <a:pt x="2231" y="6751"/>
                    <a:pt x="2185" y="5129"/>
                    <a:pt x="2047" y="3508"/>
                  </a:cubicBezTo>
                  <a:cubicBezTo>
                    <a:pt x="2013" y="3106"/>
                    <a:pt x="1978" y="2692"/>
                    <a:pt x="1944" y="2278"/>
                  </a:cubicBezTo>
                  <a:cubicBezTo>
                    <a:pt x="1921" y="1910"/>
                    <a:pt x="1886" y="1542"/>
                    <a:pt x="1817" y="1174"/>
                  </a:cubicBezTo>
                  <a:cubicBezTo>
                    <a:pt x="1760" y="829"/>
                    <a:pt x="1599" y="518"/>
                    <a:pt x="1357" y="277"/>
                  </a:cubicBezTo>
                  <a:cubicBezTo>
                    <a:pt x="1254" y="185"/>
                    <a:pt x="1139" y="104"/>
                    <a:pt x="1001" y="47"/>
                  </a:cubicBezTo>
                  <a:cubicBezTo>
                    <a:pt x="748" y="24"/>
                    <a:pt x="495"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741;p130">
              <a:extLst>
                <a:ext uri="{FF2B5EF4-FFF2-40B4-BE49-F238E27FC236}">
                  <a16:creationId xmlns:a16="http://schemas.microsoft.com/office/drawing/2014/main" id="{A53186A6-A555-2D2C-7427-5D8E470D6D69}"/>
                </a:ext>
              </a:extLst>
            </p:cNvPr>
            <p:cNvSpPr/>
            <p:nvPr/>
          </p:nvSpPr>
          <p:spPr>
            <a:xfrm>
              <a:off x="609507" y="1477052"/>
              <a:ext cx="222769" cy="922853"/>
            </a:xfrm>
            <a:custGeom>
              <a:avLst/>
              <a:gdLst/>
              <a:ahLst/>
              <a:cxnLst/>
              <a:rect l="l" t="t" r="r" b="b"/>
              <a:pathLst>
                <a:path w="2082" h="8625" extrusionOk="0">
                  <a:moveTo>
                    <a:pt x="2081" y="0"/>
                  </a:moveTo>
                  <a:lnTo>
                    <a:pt x="2081" y="0"/>
                  </a:lnTo>
                  <a:cubicBezTo>
                    <a:pt x="1897" y="104"/>
                    <a:pt x="1725" y="230"/>
                    <a:pt x="1552" y="357"/>
                  </a:cubicBezTo>
                  <a:cubicBezTo>
                    <a:pt x="1161" y="667"/>
                    <a:pt x="828" y="1035"/>
                    <a:pt x="563" y="1461"/>
                  </a:cubicBezTo>
                  <a:cubicBezTo>
                    <a:pt x="276" y="1909"/>
                    <a:pt x="104" y="2427"/>
                    <a:pt x="58" y="2967"/>
                  </a:cubicBezTo>
                  <a:cubicBezTo>
                    <a:pt x="0" y="3588"/>
                    <a:pt x="0" y="4209"/>
                    <a:pt x="69" y="4830"/>
                  </a:cubicBezTo>
                  <a:cubicBezTo>
                    <a:pt x="115" y="5439"/>
                    <a:pt x="230" y="6049"/>
                    <a:pt x="414" y="6647"/>
                  </a:cubicBezTo>
                  <a:cubicBezTo>
                    <a:pt x="667" y="7417"/>
                    <a:pt x="1127" y="8107"/>
                    <a:pt x="1748" y="8625"/>
                  </a:cubicBezTo>
                  <a:cubicBezTo>
                    <a:pt x="1564" y="8326"/>
                    <a:pt x="1426" y="7992"/>
                    <a:pt x="1357" y="7636"/>
                  </a:cubicBezTo>
                  <a:cubicBezTo>
                    <a:pt x="1276" y="7268"/>
                    <a:pt x="1230" y="6900"/>
                    <a:pt x="1173" y="6520"/>
                  </a:cubicBezTo>
                  <a:cubicBezTo>
                    <a:pt x="1127" y="6129"/>
                    <a:pt x="1104" y="5727"/>
                    <a:pt x="1092" y="5324"/>
                  </a:cubicBezTo>
                  <a:cubicBezTo>
                    <a:pt x="1081" y="4519"/>
                    <a:pt x="1127" y="3715"/>
                    <a:pt x="1219" y="2910"/>
                  </a:cubicBezTo>
                  <a:cubicBezTo>
                    <a:pt x="1265" y="2519"/>
                    <a:pt x="1322" y="2128"/>
                    <a:pt x="1380" y="1748"/>
                  </a:cubicBezTo>
                  <a:cubicBezTo>
                    <a:pt x="1437" y="1369"/>
                    <a:pt x="1541" y="1012"/>
                    <a:pt x="1667" y="667"/>
                  </a:cubicBezTo>
                  <a:cubicBezTo>
                    <a:pt x="1771" y="414"/>
                    <a:pt x="1909" y="196"/>
                    <a:pt x="20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742;p130">
              <a:extLst>
                <a:ext uri="{FF2B5EF4-FFF2-40B4-BE49-F238E27FC236}">
                  <a16:creationId xmlns:a16="http://schemas.microsoft.com/office/drawing/2014/main" id="{36C18381-90E4-5F9E-6F17-B9084546B220}"/>
                </a:ext>
              </a:extLst>
            </p:cNvPr>
            <p:cNvSpPr/>
            <p:nvPr/>
          </p:nvSpPr>
          <p:spPr>
            <a:xfrm>
              <a:off x="747216" y="1404399"/>
              <a:ext cx="285576" cy="1074255"/>
            </a:xfrm>
            <a:custGeom>
              <a:avLst/>
              <a:gdLst/>
              <a:ahLst/>
              <a:cxnLst/>
              <a:rect l="l" t="t" r="r" b="b"/>
              <a:pathLst>
                <a:path w="2669" h="10040" extrusionOk="0">
                  <a:moveTo>
                    <a:pt x="2669" y="1"/>
                  </a:moveTo>
                  <a:lnTo>
                    <a:pt x="2669" y="1"/>
                  </a:lnTo>
                  <a:cubicBezTo>
                    <a:pt x="2151" y="93"/>
                    <a:pt x="1634" y="265"/>
                    <a:pt x="1151" y="484"/>
                  </a:cubicBezTo>
                  <a:cubicBezTo>
                    <a:pt x="1059" y="576"/>
                    <a:pt x="967" y="668"/>
                    <a:pt x="886" y="771"/>
                  </a:cubicBezTo>
                  <a:cubicBezTo>
                    <a:pt x="668" y="1070"/>
                    <a:pt x="507" y="1404"/>
                    <a:pt x="403" y="1760"/>
                  </a:cubicBezTo>
                  <a:cubicBezTo>
                    <a:pt x="323" y="2105"/>
                    <a:pt x="254" y="2473"/>
                    <a:pt x="219" y="2830"/>
                  </a:cubicBezTo>
                  <a:cubicBezTo>
                    <a:pt x="173" y="3221"/>
                    <a:pt x="139" y="3600"/>
                    <a:pt x="104" y="3980"/>
                  </a:cubicBezTo>
                  <a:cubicBezTo>
                    <a:pt x="24" y="4750"/>
                    <a:pt x="1" y="5520"/>
                    <a:pt x="24" y="6279"/>
                  </a:cubicBezTo>
                  <a:cubicBezTo>
                    <a:pt x="35" y="7004"/>
                    <a:pt x="116" y="7728"/>
                    <a:pt x="265" y="8441"/>
                  </a:cubicBezTo>
                  <a:cubicBezTo>
                    <a:pt x="334" y="8844"/>
                    <a:pt x="518" y="9223"/>
                    <a:pt x="794" y="9534"/>
                  </a:cubicBezTo>
                  <a:cubicBezTo>
                    <a:pt x="875" y="9580"/>
                    <a:pt x="955" y="9626"/>
                    <a:pt x="1036" y="9672"/>
                  </a:cubicBezTo>
                  <a:cubicBezTo>
                    <a:pt x="1404" y="9856"/>
                    <a:pt x="1795" y="9971"/>
                    <a:pt x="2197" y="10040"/>
                  </a:cubicBezTo>
                  <a:cubicBezTo>
                    <a:pt x="2094" y="9936"/>
                    <a:pt x="2013" y="9821"/>
                    <a:pt x="1944" y="9683"/>
                  </a:cubicBezTo>
                  <a:cubicBezTo>
                    <a:pt x="1749" y="9292"/>
                    <a:pt x="1726" y="8821"/>
                    <a:pt x="1703" y="8395"/>
                  </a:cubicBezTo>
                  <a:cubicBezTo>
                    <a:pt x="1645" y="6670"/>
                    <a:pt x="1691" y="4945"/>
                    <a:pt x="1864" y="3232"/>
                  </a:cubicBezTo>
                  <a:cubicBezTo>
                    <a:pt x="1898" y="2795"/>
                    <a:pt x="1933" y="2370"/>
                    <a:pt x="1967" y="1933"/>
                  </a:cubicBezTo>
                  <a:cubicBezTo>
                    <a:pt x="1990" y="1553"/>
                    <a:pt x="2048" y="1174"/>
                    <a:pt x="2140" y="806"/>
                  </a:cubicBezTo>
                  <a:cubicBezTo>
                    <a:pt x="2232" y="495"/>
                    <a:pt x="2416" y="208"/>
                    <a:pt x="2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743;p130">
              <a:extLst>
                <a:ext uri="{FF2B5EF4-FFF2-40B4-BE49-F238E27FC236}">
                  <a16:creationId xmlns:a16="http://schemas.microsoft.com/office/drawing/2014/main" id="{EE5F21A5-17B0-8D73-B778-D8D589EE3C31}"/>
                </a:ext>
              </a:extLst>
            </p:cNvPr>
            <p:cNvSpPr/>
            <p:nvPr/>
          </p:nvSpPr>
          <p:spPr>
            <a:xfrm>
              <a:off x="1502742" y="1461002"/>
              <a:ext cx="211748" cy="947570"/>
            </a:xfrm>
            <a:custGeom>
              <a:avLst/>
              <a:gdLst/>
              <a:ahLst/>
              <a:cxnLst/>
              <a:rect l="l" t="t" r="r" b="b"/>
              <a:pathLst>
                <a:path w="1979" h="8856" extrusionOk="0">
                  <a:moveTo>
                    <a:pt x="0" y="1"/>
                  </a:moveTo>
                  <a:cubicBezTo>
                    <a:pt x="35" y="35"/>
                    <a:pt x="69" y="70"/>
                    <a:pt x="92" y="104"/>
                  </a:cubicBezTo>
                  <a:cubicBezTo>
                    <a:pt x="345" y="403"/>
                    <a:pt x="518" y="748"/>
                    <a:pt x="598" y="1116"/>
                  </a:cubicBezTo>
                  <a:cubicBezTo>
                    <a:pt x="679" y="1484"/>
                    <a:pt x="748" y="1864"/>
                    <a:pt x="771" y="2232"/>
                  </a:cubicBezTo>
                  <a:cubicBezTo>
                    <a:pt x="817" y="2634"/>
                    <a:pt x="851" y="3037"/>
                    <a:pt x="874" y="3439"/>
                  </a:cubicBezTo>
                  <a:cubicBezTo>
                    <a:pt x="909" y="4244"/>
                    <a:pt x="897" y="5049"/>
                    <a:pt x="840" y="5842"/>
                  </a:cubicBezTo>
                  <a:cubicBezTo>
                    <a:pt x="794" y="6245"/>
                    <a:pt x="736" y="6636"/>
                    <a:pt x="667" y="7027"/>
                  </a:cubicBezTo>
                  <a:cubicBezTo>
                    <a:pt x="610" y="7372"/>
                    <a:pt x="518" y="7717"/>
                    <a:pt x="414" y="8050"/>
                  </a:cubicBezTo>
                  <a:cubicBezTo>
                    <a:pt x="322" y="8338"/>
                    <a:pt x="184" y="8614"/>
                    <a:pt x="0" y="8855"/>
                  </a:cubicBezTo>
                  <a:cubicBezTo>
                    <a:pt x="150" y="8752"/>
                    <a:pt x="288" y="8637"/>
                    <a:pt x="414" y="8510"/>
                  </a:cubicBezTo>
                  <a:cubicBezTo>
                    <a:pt x="805" y="8142"/>
                    <a:pt x="1116" y="7705"/>
                    <a:pt x="1346" y="7211"/>
                  </a:cubicBezTo>
                  <a:cubicBezTo>
                    <a:pt x="1576" y="6705"/>
                    <a:pt x="1737" y="6176"/>
                    <a:pt x="1829" y="5624"/>
                  </a:cubicBezTo>
                  <a:cubicBezTo>
                    <a:pt x="1921" y="5049"/>
                    <a:pt x="1967" y="4474"/>
                    <a:pt x="1955" y="3899"/>
                  </a:cubicBezTo>
                  <a:cubicBezTo>
                    <a:pt x="1978" y="3278"/>
                    <a:pt x="1898" y="2657"/>
                    <a:pt x="1725" y="2048"/>
                  </a:cubicBezTo>
                  <a:cubicBezTo>
                    <a:pt x="1576" y="1542"/>
                    <a:pt x="1323" y="1082"/>
                    <a:pt x="966" y="679"/>
                  </a:cubicBezTo>
                  <a:cubicBezTo>
                    <a:pt x="690" y="392"/>
                    <a:pt x="368" y="16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744;p130">
              <a:extLst>
                <a:ext uri="{FF2B5EF4-FFF2-40B4-BE49-F238E27FC236}">
                  <a16:creationId xmlns:a16="http://schemas.microsoft.com/office/drawing/2014/main" id="{29789F36-3CBE-B359-E273-B76DC7828E92}"/>
                </a:ext>
              </a:extLst>
            </p:cNvPr>
            <p:cNvSpPr/>
            <p:nvPr/>
          </p:nvSpPr>
          <p:spPr>
            <a:xfrm>
              <a:off x="587358" y="1044238"/>
              <a:ext cx="1147976" cy="2568796"/>
            </a:xfrm>
            <a:custGeom>
              <a:avLst/>
              <a:gdLst/>
              <a:ahLst/>
              <a:cxnLst/>
              <a:rect l="l" t="t" r="r" b="b"/>
              <a:pathLst>
                <a:path w="10729" h="24008" extrusionOk="0">
                  <a:moveTo>
                    <a:pt x="5568" y="163"/>
                  </a:moveTo>
                  <a:cubicBezTo>
                    <a:pt x="5774" y="163"/>
                    <a:pt x="5980" y="166"/>
                    <a:pt x="6187" y="170"/>
                  </a:cubicBezTo>
                  <a:cubicBezTo>
                    <a:pt x="6485" y="182"/>
                    <a:pt x="6784" y="216"/>
                    <a:pt x="7083" y="216"/>
                  </a:cubicBezTo>
                  <a:cubicBezTo>
                    <a:pt x="7106" y="412"/>
                    <a:pt x="7118" y="607"/>
                    <a:pt x="7141" y="791"/>
                  </a:cubicBezTo>
                  <a:cubicBezTo>
                    <a:pt x="7152" y="987"/>
                    <a:pt x="7175" y="1182"/>
                    <a:pt x="7210" y="1366"/>
                  </a:cubicBezTo>
                  <a:cubicBezTo>
                    <a:pt x="6807" y="1320"/>
                    <a:pt x="6416" y="1297"/>
                    <a:pt x="6014" y="1274"/>
                  </a:cubicBezTo>
                  <a:cubicBezTo>
                    <a:pt x="5762" y="1267"/>
                    <a:pt x="5506" y="1261"/>
                    <a:pt x="5250" y="1261"/>
                  </a:cubicBezTo>
                  <a:cubicBezTo>
                    <a:pt x="5063" y="1261"/>
                    <a:pt x="4876" y="1264"/>
                    <a:pt x="4692" y="1274"/>
                  </a:cubicBezTo>
                  <a:cubicBezTo>
                    <a:pt x="4473" y="1274"/>
                    <a:pt x="4255" y="1286"/>
                    <a:pt x="4036" y="1297"/>
                  </a:cubicBezTo>
                  <a:lnTo>
                    <a:pt x="3910" y="1297"/>
                  </a:lnTo>
                  <a:cubicBezTo>
                    <a:pt x="3910" y="1067"/>
                    <a:pt x="3921" y="803"/>
                    <a:pt x="3944" y="538"/>
                  </a:cubicBezTo>
                  <a:cubicBezTo>
                    <a:pt x="3944" y="481"/>
                    <a:pt x="3956" y="412"/>
                    <a:pt x="3967" y="354"/>
                  </a:cubicBezTo>
                  <a:cubicBezTo>
                    <a:pt x="3967" y="285"/>
                    <a:pt x="4002" y="239"/>
                    <a:pt x="4082" y="228"/>
                  </a:cubicBezTo>
                  <a:cubicBezTo>
                    <a:pt x="4220" y="205"/>
                    <a:pt x="4358" y="205"/>
                    <a:pt x="4496" y="193"/>
                  </a:cubicBezTo>
                  <a:cubicBezTo>
                    <a:pt x="4853" y="171"/>
                    <a:pt x="5211" y="163"/>
                    <a:pt x="5568" y="163"/>
                  </a:cubicBezTo>
                  <a:close/>
                  <a:moveTo>
                    <a:pt x="5136" y="1427"/>
                  </a:moveTo>
                  <a:cubicBezTo>
                    <a:pt x="5731" y="1427"/>
                    <a:pt x="6330" y="1455"/>
                    <a:pt x="6922" y="1516"/>
                  </a:cubicBezTo>
                  <a:lnTo>
                    <a:pt x="7244" y="1550"/>
                  </a:lnTo>
                  <a:lnTo>
                    <a:pt x="7405" y="1573"/>
                  </a:lnTo>
                  <a:cubicBezTo>
                    <a:pt x="7463" y="1573"/>
                    <a:pt x="7509" y="1585"/>
                    <a:pt x="7555" y="1596"/>
                  </a:cubicBezTo>
                  <a:cubicBezTo>
                    <a:pt x="7624" y="1631"/>
                    <a:pt x="7612" y="1803"/>
                    <a:pt x="7612" y="1861"/>
                  </a:cubicBezTo>
                  <a:cubicBezTo>
                    <a:pt x="7624" y="1976"/>
                    <a:pt x="7635" y="2091"/>
                    <a:pt x="7647" y="2206"/>
                  </a:cubicBezTo>
                  <a:lnTo>
                    <a:pt x="7474" y="2171"/>
                  </a:lnTo>
                  <a:cubicBezTo>
                    <a:pt x="7244" y="2137"/>
                    <a:pt x="7026" y="2114"/>
                    <a:pt x="6807" y="2091"/>
                  </a:cubicBezTo>
                  <a:cubicBezTo>
                    <a:pt x="6430" y="2056"/>
                    <a:pt x="6051" y="2039"/>
                    <a:pt x="5670" y="2039"/>
                  </a:cubicBezTo>
                  <a:cubicBezTo>
                    <a:pt x="5158" y="2039"/>
                    <a:pt x="4643" y="2071"/>
                    <a:pt x="4128" y="2137"/>
                  </a:cubicBezTo>
                  <a:cubicBezTo>
                    <a:pt x="3829" y="2171"/>
                    <a:pt x="3542" y="2217"/>
                    <a:pt x="3243" y="2275"/>
                  </a:cubicBezTo>
                  <a:cubicBezTo>
                    <a:pt x="3335" y="2022"/>
                    <a:pt x="3185" y="1654"/>
                    <a:pt x="3484" y="1539"/>
                  </a:cubicBezTo>
                  <a:cubicBezTo>
                    <a:pt x="3645" y="1493"/>
                    <a:pt x="3806" y="1470"/>
                    <a:pt x="3979" y="1470"/>
                  </a:cubicBezTo>
                  <a:cubicBezTo>
                    <a:pt x="4174" y="1458"/>
                    <a:pt x="4370" y="1447"/>
                    <a:pt x="4565" y="1435"/>
                  </a:cubicBezTo>
                  <a:cubicBezTo>
                    <a:pt x="4755" y="1430"/>
                    <a:pt x="4945" y="1427"/>
                    <a:pt x="5136" y="1427"/>
                  </a:cubicBezTo>
                  <a:close/>
                  <a:moveTo>
                    <a:pt x="5554" y="2178"/>
                  </a:moveTo>
                  <a:cubicBezTo>
                    <a:pt x="6274" y="2178"/>
                    <a:pt x="6994" y="2238"/>
                    <a:pt x="7704" y="2367"/>
                  </a:cubicBezTo>
                  <a:cubicBezTo>
                    <a:pt x="7762" y="2378"/>
                    <a:pt x="7819" y="2390"/>
                    <a:pt x="7877" y="2390"/>
                  </a:cubicBezTo>
                  <a:cubicBezTo>
                    <a:pt x="7923" y="2401"/>
                    <a:pt x="7969" y="2413"/>
                    <a:pt x="8015" y="2436"/>
                  </a:cubicBezTo>
                  <a:cubicBezTo>
                    <a:pt x="8061" y="2459"/>
                    <a:pt x="8049" y="2528"/>
                    <a:pt x="8049" y="2574"/>
                  </a:cubicBezTo>
                  <a:cubicBezTo>
                    <a:pt x="8049" y="2620"/>
                    <a:pt x="8038" y="2700"/>
                    <a:pt x="8038" y="2757"/>
                  </a:cubicBezTo>
                  <a:lnTo>
                    <a:pt x="8003" y="3447"/>
                  </a:lnTo>
                  <a:cubicBezTo>
                    <a:pt x="7762" y="3367"/>
                    <a:pt x="7520" y="3298"/>
                    <a:pt x="7279" y="3240"/>
                  </a:cubicBezTo>
                  <a:cubicBezTo>
                    <a:pt x="6669" y="3091"/>
                    <a:pt x="6037" y="3022"/>
                    <a:pt x="5405" y="3022"/>
                  </a:cubicBezTo>
                  <a:cubicBezTo>
                    <a:pt x="5094" y="3022"/>
                    <a:pt x="4784" y="3045"/>
                    <a:pt x="4473" y="3091"/>
                  </a:cubicBezTo>
                  <a:cubicBezTo>
                    <a:pt x="4450" y="3091"/>
                    <a:pt x="4439" y="3091"/>
                    <a:pt x="4427" y="3102"/>
                  </a:cubicBezTo>
                  <a:cubicBezTo>
                    <a:pt x="4255" y="3125"/>
                    <a:pt x="4082" y="3148"/>
                    <a:pt x="3921" y="3183"/>
                  </a:cubicBezTo>
                  <a:cubicBezTo>
                    <a:pt x="3530" y="3252"/>
                    <a:pt x="3151" y="3367"/>
                    <a:pt x="2783" y="3505"/>
                  </a:cubicBezTo>
                  <a:cubicBezTo>
                    <a:pt x="2829" y="3183"/>
                    <a:pt x="2829" y="2849"/>
                    <a:pt x="2771" y="2516"/>
                  </a:cubicBezTo>
                  <a:cubicBezTo>
                    <a:pt x="3151" y="2413"/>
                    <a:pt x="3542" y="2344"/>
                    <a:pt x="3944" y="2286"/>
                  </a:cubicBezTo>
                  <a:lnTo>
                    <a:pt x="3933" y="2286"/>
                  </a:lnTo>
                  <a:cubicBezTo>
                    <a:pt x="4358" y="2240"/>
                    <a:pt x="4772" y="2194"/>
                    <a:pt x="5198" y="2183"/>
                  </a:cubicBezTo>
                  <a:cubicBezTo>
                    <a:pt x="5316" y="2179"/>
                    <a:pt x="5435" y="2178"/>
                    <a:pt x="5554" y="2178"/>
                  </a:cubicBezTo>
                  <a:close/>
                  <a:moveTo>
                    <a:pt x="2288" y="4045"/>
                  </a:moveTo>
                  <a:lnTo>
                    <a:pt x="2288" y="4045"/>
                  </a:lnTo>
                  <a:cubicBezTo>
                    <a:pt x="2116" y="4241"/>
                    <a:pt x="1978" y="4459"/>
                    <a:pt x="1886" y="4701"/>
                  </a:cubicBezTo>
                  <a:cubicBezTo>
                    <a:pt x="1748" y="5057"/>
                    <a:pt x="1644" y="5414"/>
                    <a:pt x="1598" y="5793"/>
                  </a:cubicBezTo>
                  <a:cubicBezTo>
                    <a:pt x="1529" y="6173"/>
                    <a:pt x="1472" y="6564"/>
                    <a:pt x="1426" y="6955"/>
                  </a:cubicBezTo>
                  <a:cubicBezTo>
                    <a:pt x="1334" y="7760"/>
                    <a:pt x="1299" y="8564"/>
                    <a:pt x="1299" y="9369"/>
                  </a:cubicBezTo>
                  <a:cubicBezTo>
                    <a:pt x="1311" y="9772"/>
                    <a:pt x="1334" y="10174"/>
                    <a:pt x="1391" y="10565"/>
                  </a:cubicBezTo>
                  <a:cubicBezTo>
                    <a:pt x="1437" y="10945"/>
                    <a:pt x="1483" y="11313"/>
                    <a:pt x="1575" y="11681"/>
                  </a:cubicBezTo>
                  <a:cubicBezTo>
                    <a:pt x="1644" y="12037"/>
                    <a:pt x="1771" y="12371"/>
                    <a:pt x="1955" y="12670"/>
                  </a:cubicBezTo>
                  <a:cubicBezTo>
                    <a:pt x="1334" y="12152"/>
                    <a:pt x="874" y="11462"/>
                    <a:pt x="621" y="10692"/>
                  </a:cubicBezTo>
                  <a:lnTo>
                    <a:pt x="632" y="10692"/>
                  </a:lnTo>
                  <a:cubicBezTo>
                    <a:pt x="437" y="10094"/>
                    <a:pt x="322" y="9484"/>
                    <a:pt x="276" y="8875"/>
                  </a:cubicBezTo>
                  <a:cubicBezTo>
                    <a:pt x="219" y="8254"/>
                    <a:pt x="207" y="7633"/>
                    <a:pt x="265" y="7012"/>
                  </a:cubicBezTo>
                  <a:cubicBezTo>
                    <a:pt x="311" y="6472"/>
                    <a:pt x="483" y="5954"/>
                    <a:pt x="770" y="5506"/>
                  </a:cubicBezTo>
                  <a:cubicBezTo>
                    <a:pt x="1035" y="5080"/>
                    <a:pt x="1368" y="4712"/>
                    <a:pt x="1759" y="4402"/>
                  </a:cubicBezTo>
                  <a:cubicBezTo>
                    <a:pt x="1932" y="4275"/>
                    <a:pt x="2104" y="4149"/>
                    <a:pt x="2288" y="4045"/>
                  </a:cubicBezTo>
                  <a:close/>
                  <a:moveTo>
                    <a:pt x="8555" y="3896"/>
                  </a:moveTo>
                  <a:lnTo>
                    <a:pt x="8555" y="3896"/>
                  </a:lnTo>
                  <a:cubicBezTo>
                    <a:pt x="8923" y="4057"/>
                    <a:pt x="9245" y="4287"/>
                    <a:pt x="9521" y="4574"/>
                  </a:cubicBezTo>
                  <a:cubicBezTo>
                    <a:pt x="9878" y="4977"/>
                    <a:pt x="10131" y="5437"/>
                    <a:pt x="10280" y="5943"/>
                  </a:cubicBezTo>
                  <a:cubicBezTo>
                    <a:pt x="10453" y="6552"/>
                    <a:pt x="10533" y="7173"/>
                    <a:pt x="10510" y="7794"/>
                  </a:cubicBezTo>
                  <a:cubicBezTo>
                    <a:pt x="10522" y="8369"/>
                    <a:pt x="10476" y="8944"/>
                    <a:pt x="10384" y="9519"/>
                  </a:cubicBezTo>
                  <a:cubicBezTo>
                    <a:pt x="10292" y="10071"/>
                    <a:pt x="10131" y="10600"/>
                    <a:pt x="9912" y="11106"/>
                  </a:cubicBezTo>
                  <a:cubicBezTo>
                    <a:pt x="9682" y="11600"/>
                    <a:pt x="9360" y="12037"/>
                    <a:pt x="8981" y="12405"/>
                  </a:cubicBezTo>
                  <a:cubicBezTo>
                    <a:pt x="8843" y="12532"/>
                    <a:pt x="8705" y="12647"/>
                    <a:pt x="8555" y="12750"/>
                  </a:cubicBezTo>
                  <a:cubicBezTo>
                    <a:pt x="8739" y="12509"/>
                    <a:pt x="8877" y="12233"/>
                    <a:pt x="8969" y="11945"/>
                  </a:cubicBezTo>
                  <a:cubicBezTo>
                    <a:pt x="9073" y="11612"/>
                    <a:pt x="9165" y="11267"/>
                    <a:pt x="9222" y="10922"/>
                  </a:cubicBezTo>
                  <a:cubicBezTo>
                    <a:pt x="9291" y="10531"/>
                    <a:pt x="9349" y="10140"/>
                    <a:pt x="9395" y="9737"/>
                  </a:cubicBezTo>
                  <a:cubicBezTo>
                    <a:pt x="9452" y="8944"/>
                    <a:pt x="9464" y="8139"/>
                    <a:pt x="9429" y="7334"/>
                  </a:cubicBezTo>
                  <a:cubicBezTo>
                    <a:pt x="9406" y="6932"/>
                    <a:pt x="9372" y="6529"/>
                    <a:pt x="9326" y="6127"/>
                  </a:cubicBezTo>
                  <a:cubicBezTo>
                    <a:pt x="9303" y="5759"/>
                    <a:pt x="9234" y="5379"/>
                    <a:pt x="9153" y="5011"/>
                  </a:cubicBezTo>
                  <a:cubicBezTo>
                    <a:pt x="9073" y="4643"/>
                    <a:pt x="8900" y="4298"/>
                    <a:pt x="8647" y="3999"/>
                  </a:cubicBezTo>
                  <a:cubicBezTo>
                    <a:pt x="8624" y="3965"/>
                    <a:pt x="8590" y="3930"/>
                    <a:pt x="8555" y="3896"/>
                  </a:cubicBezTo>
                  <a:close/>
                  <a:moveTo>
                    <a:pt x="4174" y="3367"/>
                  </a:moveTo>
                  <a:cubicBezTo>
                    <a:pt x="3910" y="3574"/>
                    <a:pt x="3726" y="3861"/>
                    <a:pt x="3645" y="4172"/>
                  </a:cubicBezTo>
                  <a:cubicBezTo>
                    <a:pt x="3542" y="4540"/>
                    <a:pt x="3484" y="4919"/>
                    <a:pt x="3461" y="5299"/>
                  </a:cubicBezTo>
                  <a:cubicBezTo>
                    <a:pt x="3427" y="5736"/>
                    <a:pt x="3392" y="6161"/>
                    <a:pt x="3358" y="6598"/>
                  </a:cubicBezTo>
                  <a:cubicBezTo>
                    <a:pt x="3185" y="8311"/>
                    <a:pt x="3139" y="10036"/>
                    <a:pt x="3208" y="11761"/>
                  </a:cubicBezTo>
                  <a:cubicBezTo>
                    <a:pt x="3231" y="12187"/>
                    <a:pt x="3254" y="12647"/>
                    <a:pt x="3450" y="13049"/>
                  </a:cubicBezTo>
                  <a:cubicBezTo>
                    <a:pt x="3507" y="13187"/>
                    <a:pt x="3599" y="13302"/>
                    <a:pt x="3691" y="13406"/>
                  </a:cubicBezTo>
                  <a:cubicBezTo>
                    <a:pt x="3289" y="13337"/>
                    <a:pt x="2909" y="13222"/>
                    <a:pt x="2541" y="13038"/>
                  </a:cubicBezTo>
                  <a:cubicBezTo>
                    <a:pt x="2449" y="12992"/>
                    <a:pt x="2369" y="12946"/>
                    <a:pt x="2288" y="12900"/>
                  </a:cubicBezTo>
                  <a:cubicBezTo>
                    <a:pt x="2024" y="12589"/>
                    <a:pt x="1840" y="12210"/>
                    <a:pt x="1759" y="11807"/>
                  </a:cubicBezTo>
                  <a:cubicBezTo>
                    <a:pt x="1610" y="11094"/>
                    <a:pt x="1529" y="10370"/>
                    <a:pt x="1529" y="9645"/>
                  </a:cubicBezTo>
                  <a:cubicBezTo>
                    <a:pt x="1495" y="8886"/>
                    <a:pt x="1518" y="8116"/>
                    <a:pt x="1598" y="7346"/>
                  </a:cubicBezTo>
                  <a:cubicBezTo>
                    <a:pt x="1633" y="6966"/>
                    <a:pt x="1667" y="6587"/>
                    <a:pt x="1713" y="6196"/>
                  </a:cubicBezTo>
                  <a:cubicBezTo>
                    <a:pt x="1748" y="5839"/>
                    <a:pt x="1817" y="5471"/>
                    <a:pt x="1909" y="5126"/>
                  </a:cubicBezTo>
                  <a:cubicBezTo>
                    <a:pt x="2001" y="4770"/>
                    <a:pt x="2162" y="4436"/>
                    <a:pt x="2380" y="4137"/>
                  </a:cubicBezTo>
                  <a:cubicBezTo>
                    <a:pt x="2461" y="4034"/>
                    <a:pt x="2553" y="3942"/>
                    <a:pt x="2656" y="3850"/>
                  </a:cubicBezTo>
                  <a:cubicBezTo>
                    <a:pt x="3139" y="3631"/>
                    <a:pt x="3645" y="3459"/>
                    <a:pt x="4174" y="3367"/>
                  </a:cubicBezTo>
                  <a:close/>
                  <a:moveTo>
                    <a:pt x="6543" y="3321"/>
                  </a:moveTo>
                  <a:lnTo>
                    <a:pt x="6543" y="3321"/>
                  </a:lnTo>
                  <a:cubicBezTo>
                    <a:pt x="7060" y="3401"/>
                    <a:pt x="7578" y="3516"/>
                    <a:pt x="8072" y="3700"/>
                  </a:cubicBezTo>
                  <a:cubicBezTo>
                    <a:pt x="8130" y="3712"/>
                    <a:pt x="8187" y="3735"/>
                    <a:pt x="8233" y="3758"/>
                  </a:cubicBezTo>
                  <a:cubicBezTo>
                    <a:pt x="8348" y="3838"/>
                    <a:pt x="8440" y="3930"/>
                    <a:pt x="8521" y="4045"/>
                  </a:cubicBezTo>
                  <a:cubicBezTo>
                    <a:pt x="8716" y="4298"/>
                    <a:pt x="8866" y="4586"/>
                    <a:pt x="8958" y="4885"/>
                  </a:cubicBezTo>
                  <a:cubicBezTo>
                    <a:pt x="9050" y="5241"/>
                    <a:pt x="9119" y="5598"/>
                    <a:pt x="9142" y="5966"/>
                  </a:cubicBezTo>
                  <a:cubicBezTo>
                    <a:pt x="9176" y="6345"/>
                    <a:pt x="9199" y="6725"/>
                    <a:pt x="9211" y="7104"/>
                  </a:cubicBezTo>
                  <a:cubicBezTo>
                    <a:pt x="9257" y="7863"/>
                    <a:pt x="9257" y="8622"/>
                    <a:pt x="9211" y="9381"/>
                  </a:cubicBezTo>
                  <a:cubicBezTo>
                    <a:pt x="9176" y="10128"/>
                    <a:pt x="9073" y="10876"/>
                    <a:pt x="8912" y="11612"/>
                  </a:cubicBezTo>
                  <a:cubicBezTo>
                    <a:pt x="8762" y="12198"/>
                    <a:pt x="8521" y="12888"/>
                    <a:pt x="7900" y="13141"/>
                  </a:cubicBezTo>
                  <a:cubicBezTo>
                    <a:pt x="7900" y="13141"/>
                    <a:pt x="7888" y="13141"/>
                    <a:pt x="7888" y="13153"/>
                  </a:cubicBezTo>
                  <a:cubicBezTo>
                    <a:pt x="7819" y="13187"/>
                    <a:pt x="7762" y="13210"/>
                    <a:pt x="7693" y="13245"/>
                  </a:cubicBezTo>
                  <a:cubicBezTo>
                    <a:pt x="7474" y="13337"/>
                    <a:pt x="7244" y="13406"/>
                    <a:pt x="7014" y="13452"/>
                  </a:cubicBezTo>
                  <a:cubicBezTo>
                    <a:pt x="7118" y="13360"/>
                    <a:pt x="7198" y="13256"/>
                    <a:pt x="7267" y="13153"/>
                  </a:cubicBezTo>
                  <a:cubicBezTo>
                    <a:pt x="7440" y="12819"/>
                    <a:pt x="7532" y="12451"/>
                    <a:pt x="7543" y="12072"/>
                  </a:cubicBezTo>
                  <a:cubicBezTo>
                    <a:pt x="7601" y="11209"/>
                    <a:pt x="7612" y="10347"/>
                    <a:pt x="7589" y="9484"/>
                  </a:cubicBezTo>
                  <a:cubicBezTo>
                    <a:pt x="7566" y="8622"/>
                    <a:pt x="7509" y="7760"/>
                    <a:pt x="7440" y="6897"/>
                  </a:cubicBezTo>
                  <a:cubicBezTo>
                    <a:pt x="7405" y="6472"/>
                    <a:pt x="7371" y="6035"/>
                    <a:pt x="7336" y="5609"/>
                  </a:cubicBezTo>
                  <a:cubicBezTo>
                    <a:pt x="7313" y="5218"/>
                    <a:pt x="7267" y="4827"/>
                    <a:pt x="7198" y="4448"/>
                  </a:cubicBezTo>
                  <a:cubicBezTo>
                    <a:pt x="7141" y="4057"/>
                    <a:pt x="6957" y="3689"/>
                    <a:pt x="6669" y="3413"/>
                  </a:cubicBezTo>
                  <a:cubicBezTo>
                    <a:pt x="6635" y="3378"/>
                    <a:pt x="6589" y="3344"/>
                    <a:pt x="6543" y="3321"/>
                  </a:cubicBezTo>
                  <a:close/>
                  <a:moveTo>
                    <a:pt x="5359" y="3229"/>
                  </a:moveTo>
                  <a:cubicBezTo>
                    <a:pt x="5267" y="4563"/>
                    <a:pt x="5232" y="5897"/>
                    <a:pt x="5186" y="7231"/>
                  </a:cubicBezTo>
                  <a:cubicBezTo>
                    <a:pt x="5140" y="8599"/>
                    <a:pt x="5106" y="9956"/>
                    <a:pt x="5083" y="11324"/>
                  </a:cubicBezTo>
                  <a:cubicBezTo>
                    <a:pt x="5083" y="11704"/>
                    <a:pt x="5071" y="12095"/>
                    <a:pt x="5071" y="12486"/>
                  </a:cubicBezTo>
                  <a:cubicBezTo>
                    <a:pt x="5071" y="12831"/>
                    <a:pt x="5060" y="13187"/>
                    <a:pt x="5060" y="13544"/>
                  </a:cubicBezTo>
                  <a:cubicBezTo>
                    <a:pt x="4772" y="13521"/>
                    <a:pt x="4485" y="13498"/>
                    <a:pt x="4197" y="13463"/>
                  </a:cubicBezTo>
                  <a:lnTo>
                    <a:pt x="3956" y="13440"/>
                  </a:lnTo>
                  <a:cubicBezTo>
                    <a:pt x="3496" y="13130"/>
                    <a:pt x="3404" y="12428"/>
                    <a:pt x="3381" y="11922"/>
                  </a:cubicBezTo>
                  <a:cubicBezTo>
                    <a:pt x="3335" y="11106"/>
                    <a:pt x="3323" y="10289"/>
                    <a:pt x="3335" y="9473"/>
                  </a:cubicBezTo>
                  <a:cubicBezTo>
                    <a:pt x="3358" y="8656"/>
                    <a:pt x="3404" y="7852"/>
                    <a:pt x="3473" y="7047"/>
                  </a:cubicBezTo>
                  <a:cubicBezTo>
                    <a:pt x="3496" y="6633"/>
                    <a:pt x="3530" y="6230"/>
                    <a:pt x="3565" y="5828"/>
                  </a:cubicBezTo>
                  <a:cubicBezTo>
                    <a:pt x="3588" y="5437"/>
                    <a:pt x="3611" y="5057"/>
                    <a:pt x="3668" y="4678"/>
                  </a:cubicBezTo>
                  <a:cubicBezTo>
                    <a:pt x="3726" y="4298"/>
                    <a:pt x="3829" y="3896"/>
                    <a:pt x="4082" y="3608"/>
                  </a:cubicBezTo>
                  <a:cubicBezTo>
                    <a:pt x="4197" y="3482"/>
                    <a:pt x="4324" y="3390"/>
                    <a:pt x="4462" y="3321"/>
                  </a:cubicBezTo>
                  <a:cubicBezTo>
                    <a:pt x="4611" y="3298"/>
                    <a:pt x="4738" y="3275"/>
                    <a:pt x="4876" y="3263"/>
                  </a:cubicBezTo>
                  <a:cubicBezTo>
                    <a:pt x="5014" y="3252"/>
                    <a:pt x="5140" y="3240"/>
                    <a:pt x="5278" y="3229"/>
                  </a:cubicBezTo>
                  <a:close/>
                  <a:moveTo>
                    <a:pt x="5485" y="3229"/>
                  </a:moveTo>
                  <a:cubicBezTo>
                    <a:pt x="5738" y="3229"/>
                    <a:pt x="5991" y="3252"/>
                    <a:pt x="6244" y="3275"/>
                  </a:cubicBezTo>
                  <a:cubicBezTo>
                    <a:pt x="6382" y="3332"/>
                    <a:pt x="6497" y="3413"/>
                    <a:pt x="6600" y="3505"/>
                  </a:cubicBezTo>
                  <a:cubicBezTo>
                    <a:pt x="6842" y="3746"/>
                    <a:pt x="7003" y="4057"/>
                    <a:pt x="7060" y="4402"/>
                  </a:cubicBezTo>
                  <a:cubicBezTo>
                    <a:pt x="7129" y="4770"/>
                    <a:pt x="7164" y="5138"/>
                    <a:pt x="7187" y="5506"/>
                  </a:cubicBezTo>
                  <a:cubicBezTo>
                    <a:pt x="7221" y="5920"/>
                    <a:pt x="7256" y="6334"/>
                    <a:pt x="7290" y="6736"/>
                  </a:cubicBezTo>
                  <a:cubicBezTo>
                    <a:pt x="7428" y="8357"/>
                    <a:pt x="7474" y="9979"/>
                    <a:pt x="7417" y="11600"/>
                  </a:cubicBezTo>
                  <a:cubicBezTo>
                    <a:pt x="7394" y="12026"/>
                    <a:pt x="7394" y="12463"/>
                    <a:pt x="7244" y="12865"/>
                  </a:cubicBezTo>
                  <a:cubicBezTo>
                    <a:pt x="7152" y="13153"/>
                    <a:pt x="6945" y="13383"/>
                    <a:pt x="6669" y="13509"/>
                  </a:cubicBezTo>
                  <a:cubicBezTo>
                    <a:pt x="6462" y="13544"/>
                    <a:pt x="6256" y="13555"/>
                    <a:pt x="6049" y="13555"/>
                  </a:cubicBezTo>
                  <a:cubicBezTo>
                    <a:pt x="5784" y="13555"/>
                    <a:pt x="5508" y="13555"/>
                    <a:pt x="5244" y="13544"/>
                  </a:cubicBezTo>
                  <a:cubicBezTo>
                    <a:pt x="5255" y="13233"/>
                    <a:pt x="5255" y="12923"/>
                    <a:pt x="5267" y="12601"/>
                  </a:cubicBezTo>
                  <a:cubicBezTo>
                    <a:pt x="5267" y="12267"/>
                    <a:pt x="5267" y="11922"/>
                    <a:pt x="5278" y="11577"/>
                  </a:cubicBezTo>
                  <a:cubicBezTo>
                    <a:pt x="5290" y="10899"/>
                    <a:pt x="5301" y="10220"/>
                    <a:pt x="5313" y="9530"/>
                  </a:cubicBezTo>
                  <a:cubicBezTo>
                    <a:pt x="5336" y="8173"/>
                    <a:pt x="5370" y="6805"/>
                    <a:pt x="5416" y="5437"/>
                  </a:cubicBezTo>
                  <a:cubicBezTo>
                    <a:pt x="5439" y="4701"/>
                    <a:pt x="5474" y="3965"/>
                    <a:pt x="5485" y="3229"/>
                  </a:cubicBezTo>
                  <a:close/>
                  <a:moveTo>
                    <a:pt x="8475" y="13026"/>
                  </a:moveTo>
                  <a:lnTo>
                    <a:pt x="8475" y="13026"/>
                  </a:lnTo>
                  <a:cubicBezTo>
                    <a:pt x="8440" y="13187"/>
                    <a:pt x="8417" y="13360"/>
                    <a:pt x="8406" y="13521"/>
                  </a:cubicBezTo>
                  <a:lnTo>
                    <a:pt x="8417" y="13532"/>
                  </a:lnTo>
                  <a:cubicBezTo>
                    <a:pt x="8406" y="13762"/>
                    <a:pt x="8360" y="13980"/>
                    <a:pt x="8256" y="14187"/>
                  </a:cubicBezTo>
                  <a:cubicBezTo>
                    <a:pt x="8233" y="14233"/>
                    <a:pt x="8199" y="14279"/>
                    <a:pt x="8153" y="14314"/>
                  </a:cubicBezTo>
                  <a:cubicBezTo>
                    <a:pt x="8141" y="14314"/>
                    <a:pt x="8141" y="14325"/>
                    <a:pt x="8130" y="14337"/>
                  </a:cubicBezTo>
                  <a:cubicBezTo>
                    <a:pt x="7980" y="14452"/>
                    <a:pt x="7808" y="14521"/>
                    <a:pt x="7624" y="14544"/>
                  </a:cubicBezTo>
                  <a:cubicBezTo>
                    <a:pt x="7336" y="14578"/>
                    <a:pt x="7037" y="14578"/>
                    <a:pt x="6738" y="14590"/>
                  </a:cubicBezTo>
                  <a:cubicBezTo>
                    <a:pt x="6259" y="14607"/>
                    <a:pt x="5779" y="14617"/>
                    <a:pt x="5299" y="14617"/>
                  </a:cubicBezTo>
                  <a:cubicBezTo>
                    <a:pt x="5123" y="14617"/>
                    <a:pt x="4948" y="14616"/>
                    <a:pt x="4772" y="14613"/>
                  </a:cubicBezTo>
                  <a:cubicBezTo>
                    <a:pt x="4450" y="14601"/>
                    <a:pt x="4128" y="14578"/>
                    <a:pt x="3806" y="14555"/>
                  </a:cubicBezTo>
                  <a:cubicBezTo>
                    <a:pt x="3519" y="14544"/>
                    <a:pt x="3231" y="14509"/>
                    <a:pt x="2955" y="14417"/>
                  </a:cubicBezTo>
                  <a:cubicBezTo>
                    <a:pt x="2472" y="14233"/>
                    <a:pt x="2702" y="13670"/>
                    <a:pt x="2553" y="13279"/>
                  </a:cubicBezTo>
                  <a:lnTo>
                    <a:pt x="2553" y="13279"/>
                  </a:lnTo>
                  <a:cubicBezTo>
                    <a:pt x="2783" y="13383"/>
                    <a:pt x="3036" y="13475"/>
                    <a:pt x="3277" y="13532"/>
                  </a:cubicBezTo>
                  <a:cubicBezTo>
                    <a:pt x="3588" y="13601"/>
                    <a:pt x="3910" y="13658"/>
                    <a:pt x="4232" y="13693"/>
                  </a:cubicBezTo>
                  <a:lnTo>
                    <a:pt x="4255" y="13693"/>
                  </a:lnTo>
                  <a:cubicBezTo>
                    <a:pt x="4542" y="13716"/>
                    <a:pt x="4830" y="13739"/>
                    <a:pt x="5106" y="13750"/>
                  </a:cubicBezTo>
                  <a:cubicBezTo>
                    <a:pt x="5307" y="13768"/>
                    <a:pt x="5509" y="13777"/>
                    <a:pt x="5712" y="13777"/>
                  </a:cubicBezTo>
                  <a:cubicBezTo>
                    <a:pt x="6157" y="13777"/>
                    <a:pt x="6603" y="13734"/>
                    <a:pt x="7037" y="13647"/>
                  </a:cubicBezTo>
                  <a:cubicBezTo>
                    <a:pt x="7543" y="13521"/>
                    <a:pt x="8038" y="13314"/>
                    <a:pt x="8475" y="13026"/>
                  </a:cubicBezTo>
                  <a:close/>
                  <a:moveTo>
                    <a:pt x="8118" y="14544"/>
                  </a:moveTo>
                  <a:cubicBezTo>
                    <a:pt x="8118" y="14866"/>
                    <a:pt x="8130" y="15188"/>
                    <a:pt x="8130" y="15510"/>
                  </a:cubicBezTo>
                  <a:cubicBezTo>
                    <a:pt x="8130" y="15889"/>
                    <a:pt x="8141" y="16280"/>
                    <a:pt x="8153" y="16660"/>
                  </a:cubicBezTo>
                  <a:lnTo>
                    <a:pt x="8153" y="17212"/>
                  </a:lnTo>
                  <a:lnTo>
                    <a:pt x="8153" y="17488"/>
                  </a:lnTo>
                  <a:cubicBezTo>
                    <a:pt x="8153" y="17580"/>
                    <a:pt x="8130" y="17637"/>
                    <a:pt x="8038" y="17649"/>
                  </a:cubicBezTo>
                  <a:cubicBezTo>
                    <a:pt x="7980" y="17672"/>
                    <a:pt x="7911" y="17672"/>
                    <a:pt x="7842" y="17683"/>
                  </a:cubicBezTo>
                  <a:cubicBezTo>
                    <a:pt x="7842" y="17643"/>
                    <a:pt x="7811" y="17623"/>
                    <a:pt x="7779" y="17623"/>
                  </a:cubicBezTo>
                  <a:cubicBezTo>
                    <a:pt x="7748" y="17623"/>
                    <a:pt x="7716" y="17643"/>
                    <a:pt x="7716" y="17683"/>
                  </a:cubicBezTo>
                  <a:lnTo>
                    <a:pt x="7716" y="17706"/>
                  </a:lnTo>
                  <a:lnTo>
                    <a:pt x="7497" y="17729"/>
                  </a:lnTo>
                  <a:cubicBezTo>
                    <a:pt x="7302" y="17741"/>
                    <a:pt x="7118" y="17764"/>
                    <a:pt x="6934" y="17775"/>
                  </a:cubicBezTo>
                  <a:cubicBezTo>
                    <a:pt x="6485" y="17817"/>
                    <a:pt x="6037" y="17837"/>
                    <a:pt x="5589" y="17837"/>
                  </a:cubicBezTo>
                  <a:cubicBezTo>
                    <a:pt x="5290" y="17837"/>
                    <a:pt x="4991" y="17828"/>
                    <a:pt x="4692" y="17810"/>
                  </a:cubicBezTo>
                  <a:cubicBezTo>
                    <a:pt x="4312" y="17775"/>
                    <a:pt x="3933" y="17741"/>
                    <a:pt x="3565" y="17683"/>
                  </a:cubicBezTo>
                  <a:cubicBezTo>
                    <a:pt x="3415" y="17672"/>
                    <a:pt x="3266" y="17637"/>
                    <a:pt x="3128" y="17568"/>
                  </a:cubicBezTo>
                  <a:cubicBezTo>
                    <a:pt x="2990" y="17476"/>
                    <a:pt x="3024" y="17269"/>
                    <a:pt x="3024" y="17120"/>
                  </a:cubicBezTo>
                  <a:cubicBezTo>
                    <a:pt x="3047" y="16280"/>
                    <a:pt x="3082" y="15452"/>
                    <a:pt x="3070" y="14613"/>
                  </a:cubicBezTo>
                  <a:lnTo>
                    <a:pt x="3070" y="14613"/>
                  </a:lnTo>
                  <a:cubicBezTo>
                    <a:pt x="3220" y="14636"/>
                    <a:pt x="3358" y="14659"/>
                    <a:pt x="3507" y="14670"/>
                  </a:cubicBezTo>
                  <a:cubicBezTo>
                    <a:pt x="3852" y="14705"/>
                    <a:pt x="4186" y="14728"/>
                    <a:pt x="4531" y="14751"/>
                  </a:cubicBezTo>
                  <a:cubicBezTo>
                    <a:pt x="4822" y="14761"/>
                    <a:pt x="5114" y="14764"/>
                    <a:pt x="5405" y="14764"/>
                  </a:cubicBezTo>
                  <a:cubicBezTo>
                    <a:pt x="5804" y="14764"/>
                    <a:pt x="6202" y="14758"/>
                    <a:pt x="6600" y="14751"/>
                  </a:cubicBezTo>
                  <a:cubicBezTo>
                    <a:pt x="6922" y="14739"/>
                    <a:pt x="7244" y="14751"/>
                    <a:pt x="7555" y="14705"/>
                  </a:cubicBezTo>
                  <a:cubicBezTo>
                    <a:pt x="7750" y="14693"/>
                    <a:pt x="7946" y="14636"/>
                    <a:pt x="8118" y="14544"/>
                  </a:cubicBezTo>
                  <a:close/>
                  <a:moveTo>
                    <a:pt x="3415" y="17798"/>
                  </a:moveTo>
                  <a:cubicBezTo>
                    <a:pt x="3519" y="17810"/>
                    <a:pt x="3634" y="17821"/>
                    <a:pt x="3737" y="17833"/>
                  </a:cubicBezTo>
                  <a:cubicBezTo>
                    <a:pt x="3944" y="17856"/>
                    <a:pt x="4140" y="17879"/>
                    <a:pt x="4347" y="17890"/>
                  </a:cubicBezTo>
                  <a:cubicBezTo>
                    <a:pt x="4823" y="17931"/>
                    <a:pt x="5299" y="17952"/>
                    <a:pt x="5775" y="17952"/>
                  </a:cubicBezTo>
                  <a:cubicBezTo>
                    <a:pt x="6092" y="17952"/>
                    <a:pt x="6410" y="17943"/>
                    <a:pt x="6727" y="17925"/>
                  </a:cubicBezTo>
                  <a:cubicBezTo>
                    <a:pt x="7060" y="17913"/>
                    <a:pt x="7382" y="17879"/>
                    <a:pt x="7704" y="17833"/>
                  </a:cubicBezTo>
                  <a:lnTo>
                    <a:pt x="7704" y="17833"/>
                  </a:lnTo>
                  <a:cubicBezTo>
                    <a:pt x="7693" y="18178"/>
                    <a:pt x="7681" y="18523"/>
                    <a:pt x="7681" y="18879"/>
                  </a:cubicBezTo>
                  <a:lnTo>
                    <a:pt x="7670" y="19155"/>
                  </a:lnTo>
                  <a:cubicBezTo>
                    <a:pt x="7670" y="19224"/>
                    <a:pt x="7693" y="19396"/>
                    <a:pt x="7612" y="19419"/>
                  </a:cubicBezTo>
                  <a:lnTo>
                    <a:pt x="7037" y="19419"/>
                  </a:lnTo>
                  <a:lnTo>
                    <a:pt x="4646" y="19385"/>
                  </a:lnTo>
                  <a:cubicBezTo>
                    <a:pt x="4220" y="19385"/>
                    <a:pt x="3806" y="19373"/>
                    <a:pt x="3381" y="19373"/>
                  </a:cubicBezTo>
                  <a:cubicBezTo>
                    <a:pt x="3369" y="19362"/>
                    <a:pt x="3369" y="19350"/>
                    <a:pt x="3369" y="19350"/>
                  </a:cubicBezTo>
                  <a:cubicBezTo>
                    <a:pt x="3381" y="18833"/>
                    <a:pt x="3392" y="18327"/>
                    <a:pt x="3415" y="17810"/>
                  </a:cubicBezTo>
                  <a:cubicBezTo>
                    <a:pt x="3415" y="17810"/>
                    <a:pt x="3415" y="17798"/>
                    <a:pt x="3415" y="17798"/>
                  </a:cubicBezTo>
                  <a:close/>
                  <a:moveTo>
                    <a:pt x="5788" y="1"/>
                  </a:moveTo>
                  <a:cubicBezTo>
                    <a:pt x="5632" y="1"/>
                    <a:pt x="5474" y="3"/>
                    <a:pt x="5313" y="9"/>
                  </a:cubicBezTo>
                  <a:cubicBezTo>
                    <a:pt x="5002" y="21"/>
                    <a:pt x="4703" y="32"/>
                    <a:pt x="4404" y="55"/>
                  </a:cubicBezTo>
                  <a:cubicBezTo>
                    <a:pt x="4266" y="55"/>
                    <a:pt x="4117" y="67"/>
                    <a:pt x="3979" y="101"/>
                  </a:cubicBezTo>
                  <a:cubicBezTo>
                    <a:pt x="3875" y="136"/>
                    <a:pt x="3806" y="239"/>
                    <a:pt x="3806" y="343"/>
                  </a:cubicBezTo>
                  <a:cubicBezTo>
                    <a:pt x="3760" y="676"/>
                    <a:pt x="3749" y="1010"/>
                    <a:pt x="3760" y="1343"/>
                  </a:cubicBezTo>
                  <a:cubicBezTo>
                    <a:pt x="3668" y="1343"/>
                    <a:pt x="3588" y="1355"/>
                    <a:pt x="3496" y="1378"/>
                  </a:cubicBezTo>
                  <a:cubicBezTo>
                    <a:pt x="3323" y="1412"/>
                    <a:pt x="3185" y="1550"/>
                    <a:pt x="3151" y="1723"/>
                  </a:cubicBezTo>
                  <a:cubicBezTo>
                    <a:pt x="3116" y="1918"/>
                    <a:pt x="3185" y="2114"/>
                    <a:pt x="3116" y="2298"/>
                  </a:cubicBezTo>
                  <a:cubicBezTo>
                    <a:pt x="3116" y="2298"/>
                    <a:pt x="3116" y="2309"/>
                    <a:pt x="3116" y="2309"/>
                  </a:cubicBezTo>
                  <a:lnTo>
                    <a:pt x="2668" y="2401"/>
                  </a:lnTo>
                  <a:cubicBezTo>
                    <a:pt x="2633" y="2401"/>
                    <a:pt x="2610" y="2436"/>
                    <a:pt x="2610" y="2470"/>
                  </a:cubicBezTo>
                  <a:cubicBezTo>
                    <a:pt x="2656" y="2838"/>
                    <a:pt x="2668" y="3206"/>
                    <a:pt x="2656" y="3574"/>
                  </a:cubicBezTo>
                  <a:cubicBezTo>
                    <a:pt x="2507" y="3631"/>
                    <a:pt x="2369" y="3712"/>
                    <a:pt x="2231" y="3792"/>
                  </a:cubicBezTo>
                  <a:cubicBezTo>
                    <a:pt x="1299" y="4298"/>
                    <a:pt x="587" y="5126"/>
                    <a:pt x="230" y="6115"/>
                  </a:cubicBezTo>
                  <a:cubicBezTo>
                    <a:pt x="23" y="6713"/>
                    <a:pt x="0" y="7357"/>
                    <a:pt x="23" y="7990"/>
                  </a:cubicBezTo>
                  <a:cubicBezTo>
                    <a:pt x="35" y="8622"/>
                    <a:pt x="92" y="9254"/>
                    <a:pt x="207" y="9875"/>
                  </a:cubicBezTo>
                  <a:cubicBezTo>
                    <a:pt x="426" y="10968"/>
                    <a:pt x="908" y="12049"/>
                    <a:pt x="1771" y="12785"/>
                  </a:cubicBezTo>
                  <a:cubicBezTo>
                    <a:pt x="1955" y="12946"/>
                    <a:pt x="2162" y="13072"/>
                    <a:pt x="2380" y="13187"/>
                  </a:cubicBezTo>
                  <a:cubicBezTo>
                    <a:pt x="2518" y="13383"/>
                    <a:pt x="2472" y="13647"/>
                    <a:pt x="2472" y="13877"/>
                  </a:cubicBezTo>
                  <a:cubicBezTo>
                    <a:pt x="2461" y="14107"/>
                    <a:pt x="2564" y="14337"/>
                    <a:pt x="2748" y="14486"/>
                  </a:cubicBezTo>
                  <a:cubicBezTo>
                    <a:pt x="2806" y="14521"/>
                    <a:pt x="2863" y="14544"/>
                    <a:pt x="2921" y="14567"/>
                  </a:cubicBezTo>
                  <a:cubicBezTo>
                    <a:pt x="2875" y="15372"/>
                    <a:pt x="2875" y="16177"/>
                    <a:pt x="2875" y="16993"/>
                  </a:cubicBezTo>
                  <a:cubicBezTo>
                    <a:pt x="2852" y="17166"/>
                    <a:pt x="2863" y="17338"/>
                    <a:pt x="2909" y="17511"/>
                  </a:cubicBezTo>
                  <a:cubicBezTo>
                    <a:pt x="2955" y="17637"/>
                    <a:pt x="3082" y="17741"/>
                    <a:pt x="3220" y="17764"/>
                  </a:cubicBezTo>
                  <a:lnTo>
                    <a:pt x="3277" y="17775"/>
                  </a:lnTo>
                  <a:cubicBezTo>
                    <a:pt x="3266" y="17787"/>
                    <a:pt x="3266" y="17798"/>
                    <a:pt x="3266" y="17810"/>
                  </a:cubicBezTo>
                  <a:cubicBezTo>
                    <a:pt x="3254" y="18350"/>
                    <a:pt x="3231" y="18891"/>
                    <a:pt x="3220" y="19431"/>
                  </a:cubicBezTo>
                  <a:cubicBezTo>
                    <a:pt x="3220" y="19454"/>
                    <a:pt x="3231" y="19477"/>
                    <a:pt x="3254" y="19488"/>
                  </a:cubicBezTo>
                  <a:cubicBezTo>
                    <a:pt x="3254" y="20109"/>
                    <a:pt x="3254" y="20719"/>
                    <a:pt x="3254" y="21328"/>
                  </a:cubicBezTo>
                  <a:cubicBezTo>
                    <a:pt x="3254" y="21650"/>
                    <a:pt x="3254" y="21972"/>
                    <a:pt x="3243" y="22294"/>
                  </a:cubicBezTo>
                  <a:cubicBezTo>
                    <a:pt x="3231" y="22616"/>
                    <a:pt x="3220" y="22950"/>
                    <a:pt x="3208" y="23272"/>
                  </a:cubicBezTo>
                  <a:cubicBezTo>
                    <a:pt x="3208" y="23306"/>
                    <a:pt x="3234" y="23323"/>
                    <a:pt x="3260" y="23323"/>
                  </a:cubicBezTo>
                  <a:cubicBezTo>
                    <a:pt x="3286" y="23323"/>
                    <a:pt x="3312" y="23306"/>
                    <a:pt x="3312" y="23272"/>
                  </a:cubicBezTo>
                  <a:cubicBezTo>
                    <a:pt x="3358" y="22950"/>
                    <a:pt x="3369" y="22616"/>
                    <a:pt x="3381" y="22294"/>
                  </a:cubicBezTo>
                  <a:cubicBezTo>
                    <a:pt x="3404" y="21961"/>
                    <a:pt x="3415" y="21650"/>
                    <a:pt x="3427" y="21328"/>
                  </a:cubicBezTo>
                  <a:cubicBezTo>
                    <a:pt x="3427" y="20719"/>
                    <a:pt x="3427" y="20109"/>
                    <a:pt x="3381" y="19500"/>
                  </a:cubicBezTo>
                  <a:lnTo>
                    <a:pt x="3714" y="19500"/>
                  </a:lnTo>
                  <a:cubicBezTo>
                    <a:pt x="3703" y="19787"/>
                    <a:pt x="3680" y="20086"/>
                    <a:pt x="3668" y="20374"/>
                  </a:cubicBezTo>
                  <a:cubicBezTo>
                    <a:pt x="3657" y="20696"/>
                    <a:pt x="3657" y="21006"/>
                    <a:pt x="3645" y="21328"/>
                  </a:cubicBezTo>
                  <a:cubicBezTo>
                    <a:pt x="3622" y="21949"/>
                    <a:pt x="3611" y="22582"/>
                    <a:pt x="3565" y="23214"/>
                  </a:cubicBezTo>
                  <a:cubicBezTo>
                    <a:pt x="3565" y="23231"/>
                    <a:pt x="3582" y="23240"/>
                    <a:pt x="3599" y="23240"/>
                  </a:cubicBezTo>
                  <a:cubicBezTo>
                    <a:pt x="3616" y="23240"/>
                    <a:pt x="3634" y="23231"/>
                    <a:pt x="3634" y="23214"/>
                  </a:cubicBezTo>
                  <a:cubicBezTo>
                    <a:pt x="3680" y="22582"/>
                    <a:pt x="3737" y="21949"/>
                    <a:pt x="3772" y="21328"/>
                  </a:cubicBezTo>
                  <a:cubicBezTo>
                    <a:pt x="3818" y="20696"/>
                    <a:pt x="3829" y="20109"/>
                    <a:pt x="3829" y="19500"/>
                  </a:cubicBezTo>
                  <a:lnTo>
                    <a:pt x="4025" y="19500"/>
                  </a:lnTo>
                  <a:cubicBezTo>
                    <a:pt x="4013" y="19764"/>
                    <a:pt x="4013" y="20029"/>
                    <a:pt x="4013" y="20293"/>
                  </a:cubicBezTo>
                  <a:cubicBezTo>
                    <a:pt x="4013" y="20558"/>
                    <a:pt x="4013" y="20845"/>
                    <a:pt x="4013" y="21121"/>
                  </a:cubicBezTo>
                  <a:cubicBezTo>
                    <a:pt x="4013" y="21673"/>
                    <a:pt x="4002" y="22214"/>
                    <a:pt x="3967" y="22766"/>
                  </a:cubicBezTo>
                  <a:cubicBezTo>
                    <a:pt x="3967" y="22783"/>
                    <a:pt x="3984" y="22792"/>
                    <a:pt x="4002" y="22792"/>
                  </a:cubicBezTo>
                  <a:cubicBezTo>
                    <a:pt x="4019" y="22792"/>
                    <a:pt x="4036" y="22783"/>
                    <a:pt x="4036" y="22766"/>
                  </a:cubicBezTo>
                  <a:cubicBezTo>
                    <a:pt x="4071" y="22214"/>
                    <a:pt x="4105" y="21673"/>
                    <a:pt x="4117" y="21121"/>
                  </a:cubicBezTo>
                  <a:cubicBezTo>
                    <a:pt x="4128" y="20845"/>
                    <a:pt x="4140" y="20569"/>
                    <a:pt x="4151" y="20293"/>
                  </a:cubicBezTo>
                  <a:cubicBezTo>
                    <a:pt x="4163" y="20029"/>
                    <a:pt x="4151" y="19764"/>
                    <a:pt x="4140" y="19511"/>
                  </a:cubicBezTo>
                  <a:lnTo>
                    <a:pt x="4473" y="19511"/>
                  </a:lnTo>
                  <a:cubicBezTo>
                    <a:pt x="4450" y="19649"/>
                    <a:pt x="4450" y="19799"/>
                    <a:pt x="4450" y="19925"/>
                  </a:cubicBezTo>
                  <a:cubicBezTo>
                    <a:pt x="4439" y="20063"/>
                    <a:pt x="4427" y="20259"/>
                    <a:pt x="4416" y="20420"/>
                  </a:cubicBezTo>
                  <a:cubicBezTo>
                    <a:pt x="4404" y="20753"/>
                    <a:pt x="4393" y="21087"/>
                    <a:pt x="4381" y="21420"/>
                  </a:cubicBezTo>
                  <a:cubicBezTo>
                    <a:pt x="4347" y="22087"/>
                    <a:pt x="4301" y="22754"/>
                    <a:pt x="4255" y="23433"/>
                  </a:cubicBezTo>
                  <a:cubicBezTo>
                    <a:pt x="4255" y="23456"/>
                    <a:pt x="4275" y="23467"/>
                    <a:pt x="4295" y="23467"/>
                  </a:cubicBezTo>
                  <a:cubicBezTo>
                    <a:pt x="4315" y="23467"/>
                    <a:pt x="4335" y="23456"/>
                    <a:pt x="4335" y="23433"/>
                  </a:cubicBezTo>
                  <a:cubicBezTo>
                    <a:pt x="4404" y="22766"/>
                    <a:pt x="4462" y="22099"/>
                    <a:pt x="4508" y="21432"/>
                  </a:cubicBezTo>
                  <a:cubicBezTo>
                    <a:pt x="4531" y="21110"/>
                    <a:pt x="4542" y="20788"/>
                    <a:pt x="4565" y="20454"/>
                  </a:cubicBezTo>
                  <a:cubicBezTo>
                    <a:pt x="4577" y="20293"/>
                    <a:pt x="4577" y="20121"/>
                    <a:pt x="4577" y="19960"/>
                  </a:cubicBezTo>
                  <a:cubicBezTo>
                    <a:pt x="4588" y="19799"/>
                    <a:pt x="4600" y="19661"/>
                    <a:pt x="4577" y="19511"/>
                  </a:cubicBezTo>
                  <a:lnTo>
                    <a:pt x="4818" y="19511"/>
                  </a:lnTo>
                  <a:cubicBezTo>
                    <a:pt x="4784" y="19787"/>
                    <a:pt x="4784" y="20075"/>
                    <a:pt x="4784" y="20351"/>
                  </a:cubicBezTo>
                  <a:cubicBezTo>
                    <a:pt x="4772" y="20661"/>
                    <a:pt x="4772" y="20960"/>
                    <a:pt x="4761" y="21271"/>
                  </a:cubicBezTo>
                  <a:cubicBezTo>
                    <a:pt x="4761" y="21880"/>
                    <a:pt x="4761" y="22501"/>
                    <a:pt x="4749" y="23111"/>
                  </a:cubicBezTo>
                  <a:cubicBezTo>
                    <a:pt x="4749" y="23128"/>
                    <a:pt x="4764" y="23136"/>
                    <a:pt x="4778" y="23136"/>
                  </a:cubicBezTo>
                  <a:cubicBezTo>
                    <a:pt x="4792" y="23136"/>
                    <a:pt x="4807" y="23128"/>
                    <a:pt x="4807" y="23111"/>
                  </a:cubicBezTo>
                  <a:cubicBezTo>
                    <a:pt x="4818" y="22501"/>
                    <a:pt x="4853" y="21892"/>
                    <a:pt x="4887" y="21294"/>
                  </a:cubicBezTo>
                  <a:cubicBezTo>
                    <a:pt x="4899" y="20983"/>
                    <a:pt x="4910" y="20684"/>
                    <a:pt x="4910" y="20385"/>
                  </a:cubicBezTo>
                  <a:cubicBezTo>
                    <a:pt x="4933" y="20098"/>
                    <a:pt x="4933" y="19799"/>
                    <a:pt x="4922" y="19511"/>
                  </a:cubicBezTo>
                  <a:lnTo>
                    <a:pt x="5129" y="19511"/>
                  </a:lnTo>
                  <a:lnTo>
                    <a:pt x="5129" y="19914"/>
                  </a:lnTo>
                  <a:cubicBezTo>
                    <a:pt x="5129" y="20040"/>
                    <a:pt x="5129" y="20201"/>
                    <a:pt x="5140" y="20339"/>
                  </a:cubicBezTo>
                  <a:lnTo>
                    <a:pt x="5140" y="21225"/>
                  </a:lnTo>
                  <a:cubicBezTo>
                    <a:pt x="5140" y="21811"/>
                    <a:pt x="5129" y="22386"/>
                    <a:pt x="5117" y="22961"/>
                  </a:cubicBezTo>
                  <a:cubicBezTo>
                    <a:pt x="5106" y="23295"/>
                    <a:pt x="5106" y="23640"/>
                    <a:pt x="5094" y="23973"/>
                  </a:cubicBezTo>
                  <a:cubicBezTo>
                    <a:pt x="5094" y="23996"/>
                    <a:pt x="5111" y="24008"/>
                    <a:pt x="5129" y="24008"/>
                  </a:cubicBezTo>
                  <a:cubicBezTo>
                    <a:pt x="5146" y="24008"/>
                    <a:pt x="5163" y="23996"/>
                    <a:pt x="5163" y="23973"/>
                  </a:cubicBezTo>
                  <a:cubicBezTo>
                    <a:pt x="5244" y="22812"/>
                    <a:pt x="5278" y="21650"/>
                    <a:pt x="5255" y="20477"/>
                  </a:cubicBezTo>
                  <a:cubicBezTo>
                    <a:pt x="5255" y="20316"/>
                    <a:pt x="5255" y="20155"/>
                    <a:pt x="5255" y="19983"/>
                  </a:cubicBezTo>
                  <a:cubicBezTo>
                    <a:pt x="5244" y="19822"/>
                    <a:pt x="5232" y="19684"/>
                    <a:pt x="5232" y="19523"/>
                  </a:cubicBezTo>
                  <a:lnTo>
                    <a:pt x="5543" y="19523"/>
                  </a:lnTo>
                  <a:cubicBezTo>
                    <a:pt x="5508" y="20132"/>
                    <a:pt x="5508" y="20730"/>
                    <a:pt x="5497" y="21340"/>
                  </a:cubicBezTo>
                  <a:cubicBezTo>
                    <a:pt x="5485" y="21949"/>
                    <a:pt x="5474" y="22582"/>
                    <a:pt x="5462" y="23214"/>
                  </a:cubicBezTo>
                  <a:cubicBezTo>
                    <a:pt x="5462" y="23231"/>
                    <a:pt x="5479" y="23240"/>
                    <a:pt x="5497" y="23240"/>
                  </a:cubicBezTo>
                  <a:cubicBezTo>
                    <a:pt x="5514" y="23240"/>
                    <a:pt x="5531" y="23231"/>
                    <a:pt x="5531" y="23214"/>
                  </a:cubicBezTo>
                  <a:lnTo>
                    <a:pt x="5612" y="21340"/>
                  </a:lnTo>
                  <a:cubicBezTo>
                    <a:pt x="5635" y="20730"/>
                    <a:pt x="5658" y="20132"/>
                    <a:pt x="5669" y="19523"/>
                  </a:cubicBezTo>
                  <a:lnTo>
                    <a:pt x="5830" y="19523"/>
                  </a:lnTo>
                  <a:cubicBezTo>
                    <a:pt x="5819" y="19799"/>
                    <a:pt x="5796" y="20063"/>
                    <a:pt x="5773" y="20328"/>
                  </a:cubicBezTo>
                  <a:cubicBezTo>
                    <a:pt x="5761" y="20592"/>
                    <a:pt x="5738" y="20903"/>
                    <a:pt x="5727" y="21179"/>
                  </a:cubicBezTo>
                  <a:cubicBezTo>
                    <a:pt x="5692" y="21754"/>
                    <a:pt x="5669" y="22317"/>
                    <a:pt x="5635" y="22892"/>
                  </a:cubicBezTo>
                  <a:cubicBezTo>
                    <a:pt x="5635" y="22915"/>
                    <a:pt x="5655" y="22927"/>
                    <a:pt x="5675" y="22927"/>
                  </a:cubicBezTo>
                  <a:cubicBezTo>
                    <a:pt x="5695" y="22927"/>
                    <a:pt x="5715" y="22915"/>
                    <a:pt x="5715" y="22892"/>
                  </a:cubicBezTo>
                  <a:cubicBezTo>
                    <a:pt x="5750" y="22317"/>
                    <a:pt x="5796" y="21754"/>
                    <a:pt x="5830" y="21179"/>
                  </a:cubicBezTo>
                  <a:cubicBezTo>
                    <a:pt x="5853" y="20891"/>
                    <a:pt x="5876" y="20604"/>
                    <a:pt x="5899" y="20328"/>
                  </a:cubicBezTo>
                  <a:cubicBezTo>
                    <a:pt x="5911" y="20052"/>
                    <a:pt x="5922" y="19799"/>
                    <a:pt x="5957" y="19523"/>
                  </a:cubicBezTo>
                  <a:lnTo>
                    <a:pt x="6049" y="19523"/>
                  </a:lnTo>
                  <a:cubicBezTo>
                    <a:pt x="6003" y="20178"/>
                    <a:pt x="5968" y="20822"/>
                    <a:pt x="5957" y="21466"/>
                  </a:cubicBezTo>
                  <a:cubicBezTo>
                    <a:pt x="5945" y="21788"/>
                    <a:pt x="5945" y="22122"/>
                    <a:pt x="5957" y="22455"/>
                  </a:cubicBezTo>
                  <a:cubicBezTo>
                    <a:pt x="5968" y="22777"/>
                    <a:pt x="5980" y="23122"/>
                    <a:pt x="6003" y="23456"/>
                  </a:cubicBezTo>
                  <a:cubicBezTo>
                    <a:pt x="6003" y="23467"/>
                    <a:pt x="6011" y="23473"/>
                    <a:pt x="6020" y="23473"/>
                  </a:cubicBezTo>
                  <a:cubicBezTo>
                    <a:pt x="6028" y="23473"/>
                    <a:pt x="6037" y="23467"/>
                    <a:pt x="6037" y="23456"/>
                  </a:cubicBezTo>
                  <a:cubicBezTo>
                    <a:pt x="6037" y="23122"/>
                    <a:pt x="6049" y="22800"/>
                    <a:pt x="6060" y="22467"/>
                  </a:cubicBezTo>
                  <a:cubicBezTo>
                    <a:pt x="6060" y="22133"/>
                    <a:pt x="6060" y="21800"/>
                    <a:pt x="6072" y="21466"/>
                  </a:cubicBezTo>
                  <a:cubicBezTo>
                    <a:pt x="6083" y="20822"/>
                    <a:pt x="6106" y="20167"/>
                    <a:pt x="6164" y="19534"/>
                  </a:cubicBezTo>
                  <a:lnTo>
                    <a:pt x="6393" y="19534"/>
                  </a:lnTo>
                  <a:cubicBezTo>
                    <a:pt x="6347" y="20753"/>
                    <a:pt x="6313" y="21972"/>
                    <a:pt x="6336" y="23191"/>
                  </a:cubicBezTo>
                  <a:cubicBezTo>
                    <a:pt x="6336" y="23214"/>
                    <a:pt x="6353" y="23226"/>
                    <a:pt x="6370" y="23226"/>
                  </a:cubicBezTo>
                  <a:cubicBezTo>
                    <a:pt x="6388" y="23226"/>
                    <a:pt x="6405" y="23214"/>
                    <a:pt x="6405" y="23191"/>
                  </a:cubicBezTo>
                  <a:cubicBezTo>
                    <a:pt x="6405" y="21972"/>
                    <a:pt x="6416" y="20753"/>
                    <a:pt x="6497" y="19534"/>
                  </a:cubicBezTo>
                  <a:lnTo>
                    <a:pt x="6819" y="19534"/>
                  </a:lnTo>
                  <a:cubicBezTo>
                    <a:pt x="6784" y="19833"/>
                    <a:pt x="6773" y="20132"/>
                    <a:pt x="6750" y="20443"/>
                  </a:cubicBezTo>
                  <a:cubicBezTo>
                    <a:pt x="6727" y="20776"/>
                    <a:pt x="6715" y="21110"/>
                    <a:pt x="6692" y="21443"/>
                  </a:cubicBezTo>
                  <a:cubicBezTo>
                    <a:pt x="6669" y="22122"/>
                    <a:pt x="6658" y="22789"/>
                    <a:pt x="6669" y="23467"/>
                  </a:cubicBezTo>
                  <a:cubicBezTo>
                    <a:pt x="6669" y="23490"/>
                    <a:pt x="6687" y="23502"/>
                    <a:pt x="6705" y="23502"/>
                  </a:cubicBezTo>
                  <a:cubicBezTo>
                    <a:pt x="6724" y="23502"/>
                    <a:pt x="6744" y="23490"/>
                    <a:pt x="6750" y="23467"/>
                  </a:cubicBezTo>
                  <a:cubicBezTo>
                    <a:pt x="6738" y="22800"/>
                    <a:pt x="6750" y="22133"/>
                    <a:pt x="6784" y="21455"/>
                  </a:cubicBezTo>
                  <a:cubicBezTo>
                    <a:pt x="6796" y="21121"/>
                    <a:pt x="6819" y="20799"/>
                    <a:pt x="6842" y="20466"/>
                  </a:cubicBezTo>
                  <a:cubicBezTo>
                    <a:pt x="6865" y="20155"/>
                    <a:pt x="6911" y="19833"/>
                    <a:pt x="6934" y="19523"/>
                  </a:cubicBezTo>
                  <a:lnTo>
                    <a:pt x="7060" y="19523"/>
                  </a:lnTo>
                  <a:cubicBezTo>
                    <a:pt x="6934" y="20604"/>
                    <a:pt x="6888" y="21696"/>
                    <a:pt x="6922" y="22777"/>
                  </a:cubicBezTo>
                  <a:cubicBezTo>
                    <a:pt x="6922" y="22794"/>
                    <a:pt x="6937" y="22803"/>
                    <a:pt x="6951" y="22803"/>
                  </a:cubicBezTo>
                  <a:cubicBezTo>
                    <a:pt x="6966" y="22803"/>
                    <a:pt x="6980" y="22794"/>
                    <a:pt x="6980" y="22777"/>
                  </a:cubicBezTo>
                  <a:cubicBezTo>
                    <a:pt x="7003" y="21696"/>
                    <a:pt x="7072" y="20604"/>
                    <a:pt x="7175" y="19523"/>
                  </a:cubicBezTo>
                  <a:lnTo>
                    <a:pt x="7302" y="19523"/>
                  </a:lnTo>
                  <a:cubicBezTo>
                    <a:pt x="7256" y="20063"/>
                    <a:pt x="7210" y="20592"/>
                    <a:pt x="7210" y="21121"/>
                  </a:cubicBezTo>
                  <a:cubicBezTo>
                    <a:pt x="7198" y="21662"/>
                    <a:pt x="7210" y="22237"/>
                    <a:pt x="7187" y="22777"/>
                  </a:cubicBezTo>
                  <a:cubicBezTo>
                    <a:pt x="7175" y="23099"/>
                    <a:pt x="7164" y="23421"/>
                    <a:pt x="7152" y="23732"/>
                  </a:cubicBezTo>
                  <a:cubicBezTo>
                    <a:pt x="7152" y="23743"/>
                    <a:pt x="7161" y="23749"/>
                    <a:pt x="7170" y="23749"/>
                  </a:cubicBezTo>
                  <a:cubicBezTo>
                    <a:pt x="7178" y="23749"/>
                    <a:pt x="7187" y="23743"/>
                    <a:pt x="7187" y="23732"/>
                  </a:cubicBezTo>
                  <a:cubicBezTo>
                    <a:pt x="7210" y="23180"/>
                    <a:pt x="7221" y="22628"/>
                    <a:pt x="7267" y="22076"/>
                  </a:cubicBezTo>
                  <a:cubicBezTo>
                    <a:pt x="7302" y="21524"/>
                    <a:pt x="7359" y="20972"/>
                    <a:pt x="7371" y="20420"/>
                  </a:cubicBezTo>
                  <a:cubicBezTo>
                    <a:pt x="7371" y="20121"/>
                    <a:pt x="7382" y="19822"/>
                    <a:pt x="7394" y="19523"/>
                  </a:cubicBezTo>
                  <a:lnTo>
                    <a:pt x="7566" y="19523"/>
                  </a:lnTo>
                  <a:cubicBezTo>
                    <a:pt x="7509" y="20098"/>
                    <a:pt x="7509" y="20673"/>
                    <a:pt x="7497" y="21248"/>
                  </a:cubicBezTo>
                  <a:cubicBezTo>
                    <a:pt x="7474" y="21823"/>
                    <a:pt x="7451" y="22398"/>
                    <a:pt x="7428" y="22973"/>
                  </a:cubicBezTo>
                  <a:lnTo>
                    <a:pt x="7394" y="23962"/>
                  </a:lnTo>
                  <a:cubicBezTo>
                    <a:pt x="7394" y="23985"/>
                    <a:pt x="7408" y="23996"/>
                    <a:pt x="7424" y="23996"/>
                  </a:cubicBezTo>
                  <a:cubicBezTo>
                    <a:pt x="7440" y="23996"/>
                    <a:pt x="7457" y="23985"/>
                    <a:pt x="7463" y="23962"/>
                  </a:cubicBezTo>
                  <a:cubicBezTo>
                    <a:pt x="7486" y="23387"/>
                    <a:pt x="7520" y="22812"/>
                    <a:pt x="7543" y="22237"/>
                  </a:cubicBezTo>
                  <a:cubicBezTo>
                    <a:pt x="7566" y="21949"/>
                    <a:pt x="7578" y="21662"/>
                    <a:pt x="7589" y="21374"/>
                  </a:cubicBezTo>
                  <a:cubicBezTo>
                    <a:pt x="7601" y="21075"/>
                    <a:pt x="7635" y="20799"/>
                    <a:pt x="7647" y="20512"/>
                  </a:cubicBezTo>
                  <a:cubicBezTo>
                    <a:pt x="7670" y="20178"/>
                    <a:pt x="7681" y="19845"/>
                    <a:pt x="7681" y="19511"/>
                  </a:cubicBezTo>
                  <a:cubicBezTo>
                    <a:pt x="7842" y="19442"/>
                    <a:pt x="7808" y="19235"/>
                    <a:pt x="7808" y="19097"/>
                  </a:cubicBezTo>
                  <a:lnTo>
                    <a:pt x="7842" y="17787"/>
                  </a:lnTo>
                  <a:lnTo>
                    <a:pt x="7900" y="17787"/>
                  </a:lnTo>
                  <a:cubicBezTo>
                    <a:pt x="8038" y="17775"/>
                    <a:pt x="8222" y="17764"/>
                    <a:pt x="8279" y="17614"/>
                  </a:cubicBezTo>
                  <a:cubicBezTo>
                    <a:pt x="8302" y="17545"/>
                    <a:pt x="8314" y="17465"/>
                    <a:pt x="8302" y="17396"/>
                  </a:cubicBezTo>
                  <a:lnTo>
                    <a:pt x="8302" y="17097"/>
                  </a:lnTo>
                  <a:cubicBezTo>
                    <a:pt x="8302" y="16637"/>
                    <a:pt x="8291" y="16177"/>
                    <a:pt x="8279" y="15717"/>
                  </a:cubicBezTo>
                  <a:cubicBezTo>
                    <a:pt x="8268" y="15291"/>
                    <a:pt x="8279" y="14866"/>
                    <a:pt x="8256" y="14440"/>
                  </a:cubicBezTo>
                  <a:cubicBezTo>
                    <a:pt x="8268" y="14429"/>
                    <a:pt x="8279" y="14429"/>
                    <a:pt x="8291" y="14417"/>
                  </a:cubicBezTo>
                  <a:cubicBezTo>
                    <a:pt x="8693" y="14026"/>
                    <a:pt x="8532" y="13394"/>
                    <a:pt x="8647" y="12900"/>
                  </a:cubicBezTo>
                  <a:cubicBezTo>
                    <a:pt x="9038" y="12624"/>
                    <a:pt x="9372" y="12290"/>
                    <a:pt x="9648" y="11911"/>
                  </a:cubicBezTo>
                  <a:cubicBezTo>
                    <a:pt x="9981" y="11439"/>
                    <a:pt x="10234" y="10922"/>
                    <a:pt x="10384" y="10370"/>
                  </a:cubicBezTo>
                  <a:cubicBezTo>
                    <a:pt x="10545" y="9818"/>
                    <a:pt x="10648" y="9243"/>
                    <a:pt x="10683" y="8656"/>
                  </a:cubicBezTo>
                  <a:cubicBezTo>
                    <a:pt x="10729" y="8036"/>
                    <a:pt x="10717" y="7415"/>
                    <a:pt x="10648" y="6794"/>
                  </a:cubicBezTo>
                  <a:cubicBezTo>
                    <a:pt x="10499" y="5655"/>
                    <a:pt x="10016" y="4517"/>
                    <a:pt x="9015" y="3907"/>
                  </a:cubicBezTo>
                  <a:cubicBezTo>
                    <a:pt x="8739" y="3735"/>
                    <a:pt x="8452" y="3597"/>
                    <a:pt x="8153" y="3493"/>
                  </a:cubicBezTo>
                  <a:cubicBezTo>
                    <a:pt x="8153" y="3263"/>
                    <a:pt x="8176" y="3022"/>
                    <a:pt x="8187" y="2792"/>
                  </a:cubicBezTo>
                  <a:cubicBezTo>
                    <a:pt x="8187" y="2631"/>
                    <a:pt x="8245" y="2378"/>
                    <a:pt x="8072" y="2286"/>
                  </a:cubicBezTo>
                  <a:cubicBezTo>
                    <a:pt x="7992" y="2252"/>
                    <a:pt x="7900" y="2229"/>
                    <a:pt x="7808" y="2229"/>
                  </a:cubicBezTo>
                  <a:cubicBezTo>
                    <a:pt x="7808" y="2217"/>
                    <a:pt x="7808" y="2217"/>
                    <a:pt x="7808" y="2206"/>
                  </a:cubicBezTo>
                  <a:cubicBezTo>
                    <a:pt x="7796" y="2102"/>
                    <a:pt x="7785" y="1999"/>
                    <a:pt x="7785" y="1895"/>
                  </a:cubicBezTo>
                  <a:cubicBezTo>
                    <a:pt x="7773" y="1792"/>
                    <a:pt x="7762" y="1700"/>
                    <a:pt x="7750" y="1596"/>
                  </a:cubicBezTo>
                  <a:cubicBezTo>
                    <a:pt x="7704" y="1412"/>
                    <a:pt x="7497" y="1412"/>
                    <a:pt x="7336" y="1401"/>
                  </a:cubicBezTo>
                  <a:cubicBezTo>
                    <a:pt x="7267" y="987"/>
                    <a:pt x="7233" y="573"/>
                    <a:pt x="7221" y="147"/>
                  </a:cubicBezTo>
                  <a:cubicBezTo>
                    <a:pt x="7233" y="113"/>
                    <a:pt x="7210" y="90"/>
                    <a:pt x="7175" y="78"/>
                  </a:cubicBezTo>
                  <a:cubicBezTo>
                    <a:pt x="6865" y="32"/>
                    <a:pt x="6566" y="9"/>
                    <a:pt x="6256" y="9"/>
                  </a:cubicBezTo>
                  <a:cubicBezTo>
                    <a:pt x="6100" y="3"/>
                    <a:pt x="5945" y="1"/>
                    <a:pt x="5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745;p130">
              <a:extLst>
                <a:ext uri="{FF2B5EF4-FFF2-40B4-BE49-F238E27FC236}">
                  <a16:creationId xmlns:a16="http://schemas.microsoft.com/office/drawing/2014/main" id="{1C091B65-A650-9CE9-58CE-FF0E65033F5F}"/>
                </a:ext>
              </a:extLst>
            </p:cNvPr>
            <p:cNvSpPr/>
            <p:nvPr/>
          </p:nvSpPr>
          <p:spPr>
            <a:xfrm>
              <a:off x="1005620" y="1061679"/>
              <a:ext cx="353199" cy="128825"/>
            </a:xfrm>
            <a:custGeom>
              <a:avLst/>
              <a:gdLst/>
              <a:ahLst/>
              <a:cxnLst/>
              <a:rect l="l" t="t" r="r" b="b"/>
              <a:pathLst>
                <a:path w="3301" h="1204" extrusionOk="0">
                  <a:moveTo>
                    <a:pt x="1659" y="0"/>
                  </a:moveTo>
                  <a:cubicBezTo>
                    <a:pt x="1302" y="0"/>
                    <a:pt x="944" y="8"/>
                    <a:pt x="587" y="30"/>
                  </a:cubicBezTo>
                  <a:cubicBezTo>
                    <a:pt x="449" y="42"/>
                    <a:pt x="311" y="42"/>
                    <a:pt x="173" y="65"/>
                  </a:cubicBezTo>
                  <a:cubicBezTo>
                    <a:pt x="93" y="76"/>
                    <a:pt x="58" y="122"/>
                    <a:pt x="58" y="191"/>
                  </a:cubicBezTo>
                  <a:cubicBezTo>
                    <a:pt x="47" y="249"/>
                    <a:pt x="35" y="318"/>
                    <a:pt x="35" y="375"/>
                  </a:cubicBezTo>
                  <a:cubicBezTo>
                    <a:pt x="12" y="640"/>
                    <a:pt x="1" y="904"/>
                    <a:pt x="1" y="1134"/>
                  </a:cubicBezTo>
                  <a:lnTo>
                    <a:pt x="127" y="1134"/>
                  </a:lnTo>
                  <a:cubicBezTo>
                    <a:pt x="346" y="1123"/>
                    <a:pt x="564" y="1111"/>
                    <a:pt x="783" y="1111"/>
                  </a:cubicBezTo>
                  <a:cubicBezTo>
                    <a:pt x="967" y="1101"/>
                    <a:pt x="1154" y="1098"/>
                    <a:pt x="1341" y="1098"/>
                  </a:cubicBezTo>
                  <a:cubicBezTo>
                    <a:pt x="1597" y="1098"/>
                    <a:pt x="1853" y="1104"/>
                    <a:pt x="2105" y="1111"/>
                  </a:cubicBezTo>
                  <a:cubicBezTo>
                    <a:pt x="2507" y="1134"/>
                    <a:pt x="2898" y="1157"/>
                    <a:pt x="3301" y="1203"/>
                  </a:cubicBezTo>
                  <a:cubicBezTo>
                    <a:pt x="3266" y="1019"/>
                    <a:pt x="3243" y="824"/>
                    <a:pt x="3232" y="628"/>
                  </a:cubicBezTo>
                  <a:cubicBezTo>
                    <a:pt x="3209" y="444"/>
                    <a:pt x="3197" y="249"/>
                    <a:pt x="3174" y="53"/>
                  </a:cubicBezTo>
                  <a:cubicBezTo>
                    <a:pt x="2875" y="53"/>
                    <a:pt x="2576" y="19"/>
                    <a:pt x="2278" y="7"/>
                  </a:cubicBezTo>
                  <a:cubicBezTo>
                    <a:pt x="2071" y="3"/>
                    <a:pt x="1865" y="0"/>
                    <a:pt x="16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746;p130">
              <a:extLst>
                <a:ext uri="{FF2B5EF4-FFF2-40B4-BE49-F238E27FC236}">
                  <a16:creationId xmlns:a16="http://schemas.microsoft.com/office/drawing/2014/main" id="{C0FEB979-723D-52D6-826D-C5314EB08393}"/>
                </a:ext>
              </a:extLst>
            </p:cNvPr>
            <p:cNvSpPr/>
            <p:nvPr/>
          </p:nvSpPr>
          <p:spPr>
            <a:xfrm>
              <a:off x="928153" y="1196820"/>
              <a:ext cx="478707" cy="90841"/>
            </a:xfrm>
            <a:custGeom>
              <a:avLst/>
              <a:gdLst/>
              <a:ahLst/>
              <a:cxnLst/>
              <a:rect l="l" t="t" r="r" b="b"/>
              <a:pathLst>
                <a:path w="4474" h="849" extrusionOk="0">
                  <a:moveTo>
                    <a:pt x="1951" y="1"/>
                  </a:moveTo>
                  <a:cubicBezTo>
                    <a:pt x="1760" y="1"/>
                    <a:pt x="1570" y="4"/>
                    <a:pt x="1380" y="9"/>
                  </a:cubicBezTo>
                  <a:cubicBezTo>
                    <a:pt x="1185" y="21"/>
                    <a:pt x="989" y="32"/>
                    <a:pt x="794" y="44"/>
                  </a:cubicBezTo>
                  <a:cubicBezTo>
                    <a:pt x="621" y="44"/>
                    <a:pt x="460" y="67"/>
                    <a:pt x="299" y="113"/>
                  </a:cubicBezTo>
                  <a:cubicBezTo>
                    <a:pt x="0" y="228"/>
                    <a:pt x="150" y="596"/>
                    <a:pt x="58" y="849"/>
                  </a:cubicBezTo>
                  <a:cubicBezTo>
                    <a:pt x="357" y="791"/>
                    <a:pt x="656" y="745"/>
                    <a:pt x="955" y="711"/>
                  </a:cubicBezTo>
                  <a:cubicBezTo>
                    <a:pt x="1463" y="645"/>
                    <a:pt x="1975" y="613"/>
                    <a:pt x="2486" y="613"/>
                  </a:cubicBezTo>
                  <a:cubicBezTo>
                    <a:pt x="2866" y="613"/>
                    <a:pt x="3245" y="630"/>
                    <a:pt x="3622" y="665"/>
                  </a:cubicBezTo>
                  <a:cubicBezTo>
                    <a:pt x="3852" y="688"/>
                    <a:pt x="4071" y="711"/>
                    <a:pt x="4289" y="745"/>
                  </a:cubicBezTo>
                  <a:lnTo>
                    <a:pt x="4473" y="780"/>
                  </a:lnTo>
                  <a:cubicBezTo>
                    <a:pt x="4450" y="665"/>
                    <a:pt x="4439" y="550"/>
                    <a:pt x="4427" y="435"/>
                  </a:cubicBezTo>
                  <a:cubicBezTo>
                    <a:pt x="4427" y="377"/>
                    <a:pt x="4439" y="205"/>
                    <a:pt x="4381" y="170"/>
                  </a:cubicBezTo>
                  <a:cubicBezTo>
                    <a:pt x="4324" y="159"/>
                    <a:pt x="4278" y="147"/>
                    <a:pt x="4220" y="147"/>
                  </a:cubicBezTo>
                  <a:lnTo>
                    <a:pt x="4059" y="124"/>
                  </a:lnTo>
                  <a:lnTo>
                    <a:pt x="3737" y="90"/>
                  </a:lnTo>
                  <a:cubicBezTo>
                    <a:pt x="3145" y="29"/>
                    <a:pt x="2546" y="1"/>
                    <a:pt x="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747;p130">
              <a:extLst>
                <a:ext uri="{FF2B5EF4-FFF2-40B4-BE49-F238E27FC236}">
                  <a16:creationId xmlns:a16="http://schemas.microsoft.com/office/drawing/2014/main" id="{933C686D-EFED-90E4-E0B5-519D6A93EB53}"/>
                </a:ext>
              </a:extLst>
            </p:cNvPr>
            <p:cNvSpPr/>
            <p:nvPr/>
          </p:nvSpPr>
          <p:spPr>
            <a:xfrm>
              <a:off x="883855" y="1277176"/>
              <a:ext cx="567301" cy="142093"/>
            </a:xfrm>
            <a:custGeom>
              <a:avLst/>
              <a:gdLst/>
              <a:ahLst/>
              <a:cxnLst/>
              <a:rect l="l" t="t" r="r" b="b"/>
              <a:pathLst>
                <a:path w="5302" h="1328" extrusionOk="0">
                  <a:moveTo>
                    <a:pt x="2794" y="1"/>
                  </a:moveTo>
                  <a:cubicBezTo>
                    <a:pt x="2676" y="1"/>
                    <a:pt x="2557" y="2"/>
                    <a:pt x="2438" y="6"/>
                  </a:cubicBezTo>
                  <a:cubicBezTo>
                    <a:pt x="2013" y="17"/>
                    <a:pt x="1587" y="63"/>
                    <a:pt x="1173" y="109"/>
                  </a:cubicBezTo>
                  <a:cubicBezTo>
                    <a:pt x="782" y="167"/>
                    <a:pt x="391" y="236"/>
                    <a:pt x="0" y="339"/>
                  </a:cubicBezTo>
                  <a:cubicBezTo>
                    <a:pt x="58" y="672"/>
                    <a:pt x="69" y="1006"/>
                    <a:pt x="23" y="1328"/>
                  </a:cubicBezTo>
                  <a:cubicBezTo>
                    <a:pt x="391" y="1190"/>
                    <a:pt x="771" y="1075"/>
                    <a:pt x="1150" y="1006"/>
                  </a:cubicBezTo>
                  <a:cubicBezTo>
                    <a:pt x="1323" y="971"/>
                    <a:pt x="1495" y="948"/>
                    <a:pt x="1656" y="925"/>
                  </a:cubicBezTo>
                  <a:cubicBezTo>
                    <a:pt x="1679" y="914"/>
                    <a:pt x="1691" y="914"/>
                    <a:pt x="1702" y="914"/>
                  </a:cubicBezTo>
                  <a:cubicBezTo>
                    <a:pt x="2013" y="868"/>
                    <a:pt x="2323" y="845"/>
                    <a:pt x="2634" y="845"/>
                  </a:cubicBezTo>
                  <a:cubicBezTo>
                    <a:pt x="3266" y="845"/>
                    <a:pt x="3898" y="914"/>
                    <a:pt x="4519" y="1063"/>
                  </a:cubicBezTo>
                  <a:cubicBezTo>
                    <a:pt x="4761" y="1121"/>
                    <a:pt x="5002" y="1190"/>
                    <a:pt x="5244" y="1270"/>
                  </a:cubicBezTo>
                  <a:lnTo>
                    <a:pt x="5278" y="580"/>
                  </a:lnTo>
                  <a:cubicBezTo>
                    <a:pt x="5278" y="523"/>
                    <a:pt x="5290" y="443"/>
                    <a:pt x="5290" y="397"/>
                  </a:cubicBezTo>
                  <a:cubicBezTo>
                    <a:pt x="5290" y="351"/>
                    <a:pt x="5301" y="282"/>
                    <a:pt x="5255" y="259"/>
                  </a:cubicBezTo>
                  <a:cubicBezTo>
                    <a:pt x="5209" y="236"/>
                    <a:pt x="5163" y="224"/>
                    <a:pt x="5117" y="213"/>
                  </a:cubicBezTo>
                  <a:cubicBezTo>
                    <a:pt x="5060" y="213"/>
                    <a:pt x="5002" y="201"/>
                    <a:pt x="4945" y="190"/>
                  </a:cubicBezTo>
                  <a:cubicBezTo>
                    <a:pt x="4234" y="61"/>
                    <a:pt x="3515" y="1"/>
                    <a:pt x="27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748;p130">
              <a:extLst>
                <a:ext uri="{FF2B5EF4-FFF2-40B4-BE49-F238E27FC236}">
                  <a16:creationId xmlns:a16="http://schemas.microsoft.com/office/drawing/2014/main" id="{4A4F6845-28CF-EFED-C9BC-09A857F1A001}"/>
                </a:ext>
              </a:extLst>
            </p:cNvPr>
            <p:cNvSpPr/>
            <p:nvPr/>
          </p:nvSpPr>
          <p:spPr>
            <a:xfrm>
              <a:off x="947841" y="2948618"/>
              <a:ext cx="463941" cy="173550"/>
            </a:xfrm>
            <a:custGeom>
              <a:avLst/>
              <a:gdLst/>
              <a:ahLst/>
              <a:cxnLst/>
              <a:rect l="l" t="t" r="r" b="b"/>
              <a:pathLst>
                <a:path w="4336" h="1622" extrusionOk="0">
                  <a:moveTo>
                    <a:pt x="46" y="0"/>
                  </a:moveTo>
                  <a:cubicBezTo>
                    <a:pt x="46" y="0"/>
                    <a:pt x="46" y="12"/>
                    <a:pt x="46" y="12"/>
                  </a:cubicBezTo>
                  <a:cubicBezTo>
                    <a:pt x="23" y="529"/>
                    <a:pt x="12" y="1035"/>
                    <a:pt x="0" y="1552"/>
                  </a:cubicBezTo>
                  <a:cubicBezTo>
                    <a:pt x="0" y="1552"/>
                    <a:pt x="0" y="1564"/>
                    <a:pt x="12" y="1575"/>
                  </a:cubicBezTo>
                  <a:cubicBezTo>
                    <a:pt x="437" y="1575"/>
                    <a:pt x="851" y="1587"/>
                    <a:pt x="1277" y="1587"/>
                  </a:cubicBezTo>
                  <a:lnTo>
                    <a:pt x="3668" y="1621"/>
                  </a:lnTo>
                  <a:lnTo>
                    <a:pt x="4243" y="1621"/>
                  </a:lnTo>
                  <a:cubicBezTo>
                    <a:pt x="4324" y="1598"/>
                    <a:pt x="4301" y="1426"/>
                    <a:pt x="4301" y="1357"/>
                  </a:cubicBezTo>
                  <a:lnTo>
                    <a:pt x="4312" y="1081"/>
                  </a:lnTo>
                  <a:cubicBezTo>
                    <a:pt x="4312" y="725"/>
                    <a:pt x="4324" y="380"/>
                    <a:pt x="4335" y="35"/>
                  </a:cubicBezTo>
                  <a:lnTo>
                    <a:pt x="4335" y="35"/>
                  </a:lnTo>
                  <a:cubicBezTo>
                    <a:pt x="4013" y="81"/>
                    <a:pt x="3691" y="115"/>
                    <a:pt x="3358" y="127"/>
                  </a:cubicBezTo>
                  <a:cubicBezTo>
                    <a:pt x="3041" y="145"/>
                    <a:pt x="2723" y="154"/>
                    <a:pt x="2406" y="154"/>
                  </a:cubicBezTo>
                  <a:cubicBezTo>
                    <a:pt x="1930" y="154"/>
                    <a:pt x="1454" y="133"/>
                    <a:pt x="978" y="92"/>
                  </a:cubicBezTo>
                  <a:cubicBezTo>
                    <a:pt x="771" y="81"/>
                    <a:pt x="575" y="58"/>
                    <a:pt x="368" y="35"/>
                  </a:cubicBezTo>
                  <a:cubicBezTo>
                    <a:pt x="265" y="23"/>
                    <a:pt x="150" y="12"/>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749;p130">
              <a:extLst>
                <a:ext uri="{FF2B5EF4-FFF2-40B4-BE49-F238E27FC236}">
                  <a16:creationId xmlns:a16="http://schemas.microsoft.com/office/drawing/2014/main" id="{5AE2AFD4-3CC5-5287-876F-B90A80406A82}"/>
                </a:ext>
              </a:extLst>
            </p:cNvPr>
            <p:cNvSpPr/>
            <p:nvPr/>
          </p:nvSpPr>
          <p:spPr>
            <a:xfrm>
              <a:off x="906004" y="2600334"/>
              <a:ext cx="553712" cy="352557"/>
            </a:xfrm>
            <a:custGeom>
              <a:avLst/>
              <a:gdLst/>
              <a:ahLst/>
              <a:cxnLst/>
              <a:rect l="l" t="t" r="r" b="b"/>
              <a:pathLst>
                <a:path w="5175" h="3295" extrusionOk="0">
                  <a:moveTo>
                    <a:pt x="5140" y="1"/>
                  </a:moveTo>
                  <a:cubicBezTo>
                    <a:pt x="4968" y="93"/>
                    <a:pt x="4772" y="150"/>
                    <a:pt x="4577" y="162"/>
                  </a:cubicBezTo>
                  <a:cubicBezTo>
                    <a:pt x="4266" y="208"/>
                    <a:pt x="3944" y="196"/>
                    <a:pt x="3622" y="208"/>
                  </a:cubicBezTo>
                  <a:cubicBezTo>
                    <a:pt x="3224" y="215"/>
                    <a:pt x="2826" y="221"/>
                    <a:pt x="2427" y="221"/>
                  </a:cubicBezTo>
                  <a:cubicBezTo>
                    <a:pt x="2136" y="221"/>
                    <a:pt x="1844" y="218"/>
                    <a:pt x="1553" y="208"/>
                  </a:cubicBezTo>
                  <a:cubicBezTo>
                    <a:pt x="1208" y="185"/>
                    <a:pt x="874" y="162"/>
                    <a:pt x="529" y="127"/>
                  </a:cubicBezTo>
                  <a:cubicBezTo>
                    <a:pt x="380" y="116"/>
                    <a:pt x="230" y="93"/>
                    <a:pt x="92" y="70"/>
                  </a:cubicBezTo>
                  <a:lnTo>
                    <a:pt x="92" y="70"/>
                  </a:lnTo>
                  <a:cubicBezTo>
                    <a:pt x="104" y="909"/>
                    <a:pt x="69" y="1737"/>
                    <a:pt x="46" y="2577"/>
                  </a:cubicBezTo>
                  <a:cubicBezTo>
                    <a:pt x="35" y="2726"/>
                    <a:pt x="0" y="2933"/>
                    <a:pt x="150" y="3025"/>
                  </a:cubicBezTo>
                  <a:cubicBezTo>
                    <a:pt x="276" y="3094"/>
                    <a:pt x="426" y="3129"/>
                    <a:pt x="575" y="3140"/>
                  </a:cubicBezTo>
                  <a:cubicBezTo>
                    <a:pt x="955" y="3198"/>
                    <a:pt x="1334" y="3232"/>
                    <a:pt x="1714" y="3267"/>
                  </a:cubicBezTo>
                  <a:cubicBezTo>
                    <a:pt x="2013" y="3285"/>
                    <a:pt x="2312" y="3294"/>
                    <a:pt x="2611" y="3294"/>
                  </a:cubicBezTo>
                  <a:cubicBezTo>
                    <a:pt x="3059" y="3294"/>
                    <a:pt x="3507" y="3274"/>
                    <a:pt x="3956" y="3232"/>
                  </a:cubicBezTo>
                  <a:cubicBezTo>
                    <a:pt x="4140" y="3221"/>
                    <a:pt x="4324" y="3198"/>
                    <a:pt x="4508" y="3186"/>
                  </a:cubicBezTo>
                  <a:lnTo>
                    <a:pt x="4726" y="3163"/>
                  </a:lnTo>
                  <a:lnTo>
                    <a:pt x="4726" y="3140"/>
                  </a:lnTo>
                  <a:cubicBezTo>
                    <a:pt x="4726" y="3100"/>
                    <a:pt x="4758" y="3080"/>
                    <a:pt x="4790" y="3080"/>
                  </a:cubicBezTo>
                  <a:cubicBezTo>
                    <a:pt x="4821" y="3080"/>
                    <a:pt x="4853" y="3100"/>
                    <a:pt x="4853" y="3140"/>
                  </a:cubicBezTo>
                  <a:cubicBezTo>
                    <a:pt x="4922" y="3129"/>
                    <a:pt x="4991" y="3129"/>
                    <a:pt x="5060" y="3106"/>
                  </a:cubicBezTo>
                  <a:cubicBezTo>
                    <a:pt x="5152" y="3094"/>
                    <a:pt x="5175" y="3037"/>
                    <a:pt x="5175" y="2945"/>
                  </a:cubicBezTo>
                  <a:lnTo>
                    <a:pt x="5175" y="2669"/>
                  </a:lnTo>
                  <a:lnTo>
                    <a:pt x="5175" y="2117"/>
                  </a:lnTo>
                  <a:cubicBezTo>
                    <a:pt x="5163" y="1737"/>
                    <a:pt x="5152" y="1346"/>
                    <a:pt x="5152" y="967"/>
                  </a:cubicBezTo>
                  <a:cubicBezTo>
                    <a:pt x="5152" y="645"/>
                    <a:pt x="5140" y="323"/>
                    <a:pt x="5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750;p130">
              <a:extLst>
                <a:ext uri="{FF2B5EF4-FFF2-40B4-BE49-F238E27FC236}">
                  <a16:creationId xmlns:a16="http://schemas.microsoft.com/office/drawing/2014/main" id="{69AC19ED-5F7B-9F04-202B-A13B4ED54D54}"/>
                </a:ext>
              </a:extLst>
            </p:cNvPr>
            <p:cNvSpPr/>
            <p:nvPr/>
          </p:nvSpPr>
          <p:spPr>
            <a:xfrm>
              <a:off x="850578" y="2438016"/>
              <a:ext cx="643590" cy="169591"/>
            </a:xfrm>
            <a:custGeom>
              <a:avLst/>
              <a:gdLst/>
              <a:ahLst/>
              <a:cxnLst/>
              <a:rect l="l" t="t" r="r" b="b"/>
              <a:pathLst>
                <a:path w="6015" h="1585" extrusionOk="0">
                  <a:moveTo>
                    <a:pt x="6015" y="0"/>
                  </a:moveTo>
                  <a:lnTo>
                    <a:pt x="6015" y="0"/>
                  </a:lnTo>
                  <a:cubicBezTo>
                    <a:pt x="5566" y="288"/>
                    <a:pt x="5083" y="495"/>
                    <a:pt x="4577" y="609"/>
                  </a:cubicBezTo>
                  <a:cubicBezTo>
                    <a:pt x="4135" y="696"/>
                    <a:pt x="3692" y="740"/>
                    <a:pt x="3249" y="740"/>
                  </a:cubicBezTo>
                  <a:cubicBezTo>
                    <a:pt x="3048" y="740"/>
                    <a:pt x="2847" y="731"/>
                    <a:pt x="2646" y="713"/>
                  </a:cubicBezTo>
                  <a:cubicBezTo>
                    <a:pt x="2370" y="701"/>
                    <a:pt x="2082" y="690"/>
                    <a:pt x="1795" y="655"/>
                  </a:cubicBezTo>
                  <a:lnTo>
                    <a:pt x="1760" y="655"/>
                  </a:lnTo>
                  <a:cubicBezTo>
                    <a:pt x="1438" y="632"/>
                    <a:pt x="1128" y="575"/>
                    <a:pt x="817" y="506"/>
                  </a:cubicBezTo>
                  <a:cubicBezTo>
                    <a:pt x="564" y="437"/>
                    <a:pt x="323" y="357"/>
                    <a:pt x="93" y="242"/>
                  </a:cubicBezTo>
                  <a:lnTo>
                    <a:pt x="93" y="242"/>
                  </a:lnTo>
                  <a:cubicBezTo>
                    <a:pt x="242" y="632"/>
                    <a:pt x="1" y="1196"/>
                    <a:pt x="495" y="1391"/>
                  </a:cubicBezTo>
                  <a:cubicBezTo>
                    <a:pt x="771" y="1472"/>
                    <a:pt x="1047" y="1518"/>
                    <a:pt x="1346" y="1518"/>
                  </a:cubicBezTo>
                  <a:cubicBezTo>
                    <a:pt x="1668" y="1552"/>
                    <a:pt x="1990" y="1564"/>
                    <a:pt x="2312" y="1575"/>
                  </a:cubicBezTo>
                  <a:cubicBezTo>
                    <a:pt x="2504" y="1582"/>
                    <a:pt x="2696" y="1585"/>
                    <a:pt x="2888" y="1585"/>
                  </a:cubicBezTo>
                  <a:cubicBezTo>
                    <a:pt x="3352" y="1585"/>
                    <a:pt x="3815" y="1569"/>
                    <a:pt x="4278" y="1552"/>
                  </a:cubicBezTo>
                  <a:cubicBezTo>
                    <a:pt x="4566" y="1541"/>
                    <a:pt x="4865" y="1541"/>
                    <a:pt x="5152" y="1506"/>
                  </a:cubicBezTo>
                  <a:cubicBezTo>
                    <a:pt x="5348" y="1495"/>
                    <a:pt x="5520" y="1426"/>
                    <a:pt x="5670" y="1311"/>
                  </a:cubicBezTo>
                  <a:cubicBezTo>
                    <a:pt x="5670" y="1299"/>
                    <a:pt x="5681" y="1288"/>
                    <a:pt x="5693" y="1276"/>
                  </a:cubicBezTo>
                  <a:cubicBezTo>
                    <a:pt x="5727" y="1242"/>
                    <a:pt x="5762" y="1207"/>
                    <a:pt x="5796" y="1161"/>
                  </a:cubicBezTo>
                  <a:cubicBezTo>
                    <a:pt x="5888" y="954"/>
                    <a:pt x="5946" y="724"/>
                    <a:pt x="5946" y="495"/>
                  </a:cubicBezTo>
                  <a:cubicBezTo>
                    <a:pt x="5957" y="322"/>
                    <a:pt x="5980" y="161"/>
                    <a:pt x="6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751;p130">
              <a:extLst>
                <a:ext uri="{FF2B5EF4-FFF2-40B4-BE49-F238E27FC236}">
                  <a16:creationId xmlns:a16="http://schemas.microsoft.com/office/drawing/2014/main" id="{3CA6D3CA-E2D9-DF2B-7BFB-2EECE938E15F}"/>
                </a:ext>
              </a:extLst>
            </p:cNvPr>
            <p:cNvSpPr/>
            <p:nvPr/>
          </p:nvSpPr>
          <p:spPr>
            <a:xfrm>
              <a:off x="864167" y="2478568"/>
              <a:ext cx="623902" cy="130323"/>
            </a:xfrm>
            <a:custGeom>
              <a:avLst/>
              <a:gdLst/>
              <a:ahLst/>
              <a:cxnLst/>
              <a:rect l="l" t="t" r="r" b="b"/>
              <a:pathLst>
                <a:path w="5831" h="1218" extrusionOk="0">
                  <a:moveTo>
                    <a:pt x="5830" y="1"/>
                  </a:moveTo>
                  <a:cubicBezTo>
                    <a:pt x="5451" y="207"/>
                    <a:pt x="5037" y="368"/>
                    <a:pt x="4611" y="472"/>
                  </a:cubicBezTo>
                  <a:cubicBezTo>
                    <a:pt x="4127" y="567"/>
                    <a:pt x="3632" y="619"/>
                    <a:pt x="3137" y="619"/>
                  </a:cubicBezTo>
                  <a:cubicBezTo>
                    <a:pt x="2915" y="619"/>
                    <a:pt x="2693" y="608"/>
                    <a:pt x="2473" y="587"/>
                  </a:cubicBezTo>
                  <a:cubicBezTo>
                    <a:pt x="2162" y="575"/>
                    <a:pt x="1840" y="552"/>
                    <a:pt x="1530" y="518"/>
                  </a:cubicBezTo>
                  <a:lnTo>
                    <a:pt x="1495" y="518"/>
                  </a:lnTo>
                  <a:cubicBezTo>
                    <a:pt x="1139" y="483"/>
                    <a:pt x="794" y="426"/>
                    <a:pt x="449" y="345"/>
                  </a:cubicBezTo>
                  <a:cubicBezTo>
                    <a:pt x="299" y="311"/>
                    <a:pt x="161" y="265"/>
                    <a:pt x="23" y="219"/>
                  </a:cubicBezTo>
                  <a:lnTo>
                    <a:pt x="23" y="219"/>
                  </a:lnTo>
                  <a:cubicBezTo>
                    <a:pt x="35" y="541"/>
                    <a:pt x="0" y="874"/>
                    <a:pt x="357" y="1024"/>
                  </a:cubicBezTo>
                  <a:cubicBezTo>
                    <a:pt x="633" y="1104"/>
                    <a:pt x="920" y="1150"/>
                    <a:pt x="1208" y="1150"/>
                  </a:cubicBezTo>
                  <a:cubicBezTo>
                    <a:pt x="1541" y="1185"/>
                    <a:pt x="1863" y="1196"/>
                    <a:pt x="2185" y="1208"/>
                  </a:cubicBezTo>
                  <a:cubicBezTo>
                    <a:pt x="2377" y="1215"/>
                    <a:pt x="2569" y="1217"/>
                    <a:pt x="2761" y="1217"/>
                  </a:cubicBezTo>
                  <a:cubicBezTo>
                    <a:pt x="3225" y="1217"/>
                    <a:pt x="3688" y="1201"/>
                    <a:pt x="4151" y="1185"/>
                  </a:cubicBezTo>
                  <a:cubicBezTo>
                    <a:pt x="4439" y="1173"/>
                    <a:pt x="4738" y="1173"/>
                    <a:pt x="5025" y="1139"/>
                  </a:cubicBezTo>
                  <a:cubicBezTo>
                    <a:pt x="5209" y="1116"/>
                    <a:pt x="5393" y="1047"/>
                    <a:pt x="5531" y="932"/>
                  </a:cubicBezTo>
                  <a:cubicBezTo>
                    <a:pt x="5543" y="920"/>
                    <a:pt x="5554" y="920"/>
                    <a:pt x="5566" y="909"/>
                  </a:cubicBezTo>
                  <a:cubicBezTo>
                    <a:pt x="5600" y="874"/>
                    <a:pt x="5635" y="828"/>
                    <a:pt x="5658" y="794"/>
                  </a:cubicBezTo>
                  <a:cubicBezTo>
                    <a:pt x="5761" y="587"/>
                    <a:pt x="5819" y="357"/>
                    <a:pt x="5819" y="127"/>
                  </a:cubicBezTo>
                  <a:cubicBezTo>
                    <a:pt x="5830" y="81"/>
                    <a:pt x="5830" y="47"/>
                    <a:pt x="5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752;p130">
              <a:extLst>
                <a:ext uri="{FF2B5EF4-FFF2-40B4-BE49-F238E27FC236}">
                  <a16:creationId xmlns:a16="http://schemas.microsoft.com/office/drawing/2014/main" id="{683328D0-5F6F-1784-5D37-A9B69DF1619F}"/>
                </a:ext>
              </a:extLst>
            </p:cNvPr>
            <p:cNvSpPr/>
            <p:nvPr/>
          </p:nvSpPr>
          <p:spPr>
            <a:xfrm>
              <a:off x="971167" y="2745533"/>
              <a:ext cx="50610" cy="50610"/>
            </a:xfrm>
            <a:custGeom>
              <a:avLst/>
              <a:gdLst/>
              <a:ahLst/>
              <a:cxnLst/>
              <a:rect l="l" t="t" r="r" b="b"/>
              <a:pathLst>
                <a:path w="473" h="473" extrusionOk="0">
                  <a:moveTo>
                    <a:pt x="242" y="1"/>
                  </a:moveTo>
                  <a:cubicBezTo>
                    <a:pt x="104" y="1"/>
                    <a:pt x="1" y="104"/>
                    <a:pt x="1" y="231"/>
                  </a:cubicBezTo>
                  <a:cubicBezTo>
                    <a:pt x="1" y="357"/>
                    <a:pt x="104" y="461"/>
                    <a:pt x="242" y="472"/>
                  </a:cubicBezTo>
                  <a:cubicBezTo>
                    <a:pt x="369" y="472"/>
                    <a:pt x="472" y="357"/>
                    <a:pt x="472" y="231"/>
                  </a:cubicBezTo>
                  <a:cubicBezTo>
                    <a:pt x="472" y="104"/>
                    <a:pt x="369"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753;p130">
              <a:extLst>
                <a:ext uri="{FF2B5EF4-FFF2-40B4-BE49-F238E27FC236}">
                  <a16:creationId xmlns:a16="http://schemas.microsoft.com/office/drawing/2014/main" id="{961A6662-0595-2049-A1AB-708B82952011}"/>
                </a:ext>
              </a:extLst>
            </p:cNvPr>
            <p:cNvSpPr/>
            <p:nvPr/>
          </p:nvSpPr>
          <p:spPr>
            <a:xfrm>
              <a:off x="1070890" y="2745533"/>
              <a:ext cx="50503" cy="49326"/>
            </a:xfrm>
            <a:custGeom>
              <a:avLst/>
              <a:gdLst/>
              <a:ahLst/>
              <a:cxnLst/>
              <a:rect l="l" t="t" r="r" b="b"/>
              <a:pathLst>
                <a:path w="472" h="461" extrusionOk="0">
                  <a:moveTo>
                    <a:pt x="242" y="1"/>
                  </a:moveTo>
                  <a:cubicBezTo>
                    <a:pt x="115" y="1"/>
                    <a:pt x="0" y="104"/>
                    <a:pt x="0" y="231"/>
                  </a:cubicBezTo>
                  <a:cubicBezTo>
                    <a:pt x="0" y="357"/>
                    <a:pt x="115" y="461"/>
                    <a:pt x="242" y="461"/>
                  </a:cubicBezTo>
                  <a:cubicBezTo>
                    <a:pt x="368" y="461"/>
                    <a:pt x="472" y="357"/>
                    <a:pt x="472" y="231"/>
                  </a:cubicBezTo>
                  <a:cubicBezTo>
                    <a:pt x="472" y="104"/>
                    <a:pt x="368"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754;p130">
              <a:extLst>
                <a:ext uri="{FF2B5EF4-FFF2-40B4-BE49-F238E27FC236}">
                  <a16:creationId xmlns:a16="http://schemas.microsoft.com/office/drawing/2014/main" id="{8197E8F0-0C99-8052-578E-B8774EE840BA}"/>
                </a:ext>
              </a:extLst>
            </p:cNvPr>
            <p:cNvSpPr/>
            <p:nvPr/>
          </p:nvSpPr>
          <p:spPr>
            <a:xfrm>
              <a:off x="1171791" y="2745533"/>
              <a:ext cx="49326" cy="50610"/>
            </a:xfrm>
            <a:custGeom>
              <a:avLst/>
              <a:gdLst/>
              <a:ahLst/>
              <a:cxnLst/>
              <a:rect l="l" t="t" r="r" b="b"/>
              <a:pathLst>
                <a:path w="461" h="473" extrusionOk="0">
                  <a:moveTo>
                    <a:pt x="230" y="1"/>
                  </a:moveTo>
                  <a:cubicBezTo>
                    <a:pt x="104" y="1"/>
                    <a:pt x="0" y="104"/>
                    <a:pt x="0" y="231"/>
                  </a:cubicBezTo>
                  <a:cubicBezTo>
                    <a:pt x="0" y="357"/>
                    <a:pt x="104" y="461"/>
                    <a:pt x="230" y="472"/>
                  </a:cubicBezTo>
                  <a:cubicBezTo>
                    <a:pt x="357" y="472"/>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755;p130">
              <a:extLst>
                <a:ext uri="{FF2B5EF4-FFF2-40B4-BE49-F238E27FC236}">
                  <a16:creationId xmlns:a16="http://schemas.microsoft.com/office/drawing/2014/main" id="{0D5AC6B4-CD1B-0E25-F831-7B43694A91C8}"/>
                </a:ext>
              </a:extLst>
            </p:cNvPr>
            <p:cNvSpPr/>
            <p:nvPr/>
          </p:nvSpPr>
          <p:spPr>
            <a:xfrm>
              <a:off x="1271408" y="2745533"/>
              <a:ext cx="49326" cy="49326"/>
            </a:xfrm>
            <a:custGeom>
              <a:avLst/>
              <a:gdLst/>
              <a:ahLst/>
              <a:cxnLst/>
              <a:rect l="l" t="t" r="r" b="b"/>
              <a:pathLst>
                <a:path w="461" h="461" extrusionOk="0">
                  <a:moveTo>
                    <a:pt x="230" y="1"/>
                  </a:moveTo>
                  <a:cubicBezTo>
                    <a:pt x="104" y="1"/>
                    <a:pt x="0" y="104"/>
                    <a:pt x="0" y="231"/>
                  </a:cubicBezTo>
                  <a:cubicBezTo>
                    <a:pt x="0" y="357"/>
                    <a:pt x="104" y="461"/>
                    <a:pt x="230" y="461"/>
                  </a:cubicBezTo>
                  <a:cubicBezTo>
                    <a:pt x="357" y="461"/>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756;p130">
              <a:extLst>
                <a:ext uri="{FF2B5EF4-FFF2-40B4-BE49-F238E27FC236}">
                  <a16:creationId xmlns:a16="http://schemas.microsoft.com/office/drawing/2014/main" id="{46E8187C-78E9-4900-BA21-A306E5FB276B}"/>
                </a:ext>
              </a:extLst>
            </p:cNvPr>
            <p:cNvSpPr/>
            <p:nvPr/>
          </p:nvSpPr>
          <p:spPr>
            <a:xfrm>
              <a:off x="1371025" y="2745533"/>
              <a:ext cx="50610" cy="49326"/>
            </a:xfrm>
            <a:custGeom>
              <a:avLst/>
              <a:gdLst/>
              <a:ahLst/>
              <a:cxnLst/>
              <a:rect l="l" t="t" r="r" b="b"/>
              <a:pathLst>
                <a:path w="473" h="461" extrusionOk="0">
                  <a:moveTo>
                    <a:pt x="231" y="1"/>
                  </a:moveTo>
                  <a:cubicBezTo>
                    <a:pt x="104" y="1"/>
                    <a:pt x="1" y="104"/>
                    <a:pt x="1" y="231"/>
                  </a:cubicBezTo>
                  <a:cubicBezTo>
                    <a:pt x="1" y="357"/>
                    <a:pt x="104" y="461"/>
                    <a:pt x="231" y="461"/>
                  </a:cubicBezTo>
                  <a:cubicBezTo>
                    <a:pt x="369" y="461"/>
                    <a:pt x="472" y="357"/>
                    <a:pt x="472" y="231"/>
                  </a:cubicBezTo>
                  <a:cubicBezTo>
                    <a:pt x="472" y="104"/>
                    <a:pt x="369" y="1"/>
                    <a:pt x="2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757;p130">
              <a:extLst>
                <a:ext uri="{FF2B5EF4-FFF2-40B4-BE49-F238E27FC236}">
                  <a16:creationId xmlns:a16="http://schemas.microsoft.com/office/drawing/2014/main" id="{10474A84-E155-E9C6-D2ED-82779C37E0EC}"/>
                </a:ext>
              </a:extLst>
            </p:cNvPr>
            <p:cNvSpPr/>
            <p:nvPr/>
          </p:nvSpPr>
          <p:spPr>
            <a:xfrm>
              <a:off x="969990" y="2661538"/>
              <a:ext cx="444254" cy="19367"/>
            </a:xfrm>
            <a:custGeom>
              <a:avLst/>
              <a:gdLst/>
              <a:ahLst/>
              <a:cxnLst/>
              <a:rect l="l" t="t" r="r" b="b"/>
              <a:pathLst>
                <a:path w="4152" h="181" extrusionOk="0">
                  <a:moveTo>
                    <a:pt x="159" y="1"/>
                  </a:moveTo>
                  <a:cubicBezTo>
                    <a:pt x="103" y="1"/>
                    <a:pt x="50" y="21"/>
                    <a:pt x="12" y="50"/>
                  </a:cubicBezTo>
                  <a:cubicBezTo>
                    <a:pt x="0" y="61"/>
                    <a:pt x="0" y="73"/>
                    <a:pt x="12" y="84"/>
                  </a:cubicBezTo>
                  <a:lnTo>
                    <a:pt x="12" y="73"/>
                  </a:lnTo>
                  <a:cubicBezTo>
                    <a:pt x="50" y="111"/>
                    <a:pt x="104" y="133"/>
                    <a:pt x="160" y="133"/>
                  </a:cubicBezTo>
                  <a:cubicBezTo>
                    <a:pt x="172" y="133"/>
                    <a:pt x="184" y="132"/>
                    <a:pt x="196" y="130"/>
                  </a:cubicBezTo>
                  <a:cubicBezTo>
                    <a:pt x="276" y="142"/>
                    <a:pt x="368" y="142"/>
                    <a:pt x="449" y="153"/>
                  </a:cubicBezTo>
                  <a:cubicBezTo>
                    <a:pt x="610" y="153"/>
                    <a:pt x="782" y="165"/>
                    <a:pt x="943" y="165"/>
                  </a:cubicBezTo>
                  <a:cubicBezTo>
                    <a:pt x="1300" y="176"/>
                    <a:pt x="1645" y="176"/>
                    <a:pt x="2001" y="176"/>
                  </a:cubicBezTo>
                  <a:cubicBezTo>
                    <a:pt x="2186" y="179"/>
                    <a:pt x="2371" y="181"/>
                    <a:pt x="2556" y="181"/>
                  </a:cubicBezTo>
                  <a:cubicBezTo>
                    <a:pt x="3062" y="181"/>
                    <a:pt x="3569" y="170"/>
                    <a:pt x="4082" y="153"/>
                  </a:cubicBezTo>
                  <a:cubicBezTo>
                    <a:pt x="4151" y="153"/>
                    <a:pt x="4151" y="50"/>
                    <a:pt x="4082" y="50"/>
                  </a:cubicBezTo>
                  <a:cubicBezTo>
                    <a:pt x="3381" y="61"/>
                    <a:pt x="2691" y="61"/>
                    <a:pt x="2001" y="61"/>
                  </a:cubicBezTo>
                  <a:cubicBezTo>
                    <a:pt x="1656" y="61"/>
                    <a:pt x="1311" y="38"/>
                    <a:pt x="966" y="27"/>
                  </a:cubicBezTo>
                  <a:lnTo>
                    <a:pt x="449" y="4"/>
                  </a:lnTo>
                  <a:lnTo>
                    <a:pt x="196" y="4"/>
                  </a:ln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758;p130">
              <a:extLst>
                <a:ext uri="{FF2B5EF4-FFF2-40B4-BE49-F238E27FC236}">
                  <a16:creationId xmlns:a16="http://schemas.microsoft.com/office/drawing/2014/main" id="{F991EB9B-179F-A9E0-69B1-F1672618111B}"/>
                </a:ext>
              </a:extLst>
            </p:cNvPr>
            <p:cNvSpPr/>
            <p:nvPr/>
          </p:nvSpPr>
          <p:spPr>
            <a:xfrm>
              <a:off x="969990" y="2860878"/>
              <a:ext cx="444254" cy="20651"/>
            </a:xfrm>
            <a:custGeom>
              <a:avLst/>
              <a:gdLst/>
              <a:ahLst/>
              <a:cxnLst/>
              <a:rect l="l" t="t" r="r" b="b"/>
              <a:pathLst>
                <a:path w="4152" h="193" extrusionOk="0">
                  <a:moveTo>
                    <a:pt x="159" y="1"/>
                  </a:moveTo>
                  <a:cubicBezTo>
                    <a:pt x="103" y="1"/>
                    <a:pt x="50" y="21"/>
                    <a:pt x="12" y="50"/>
                  </a:cubicBezTo>
                  <a:cubicBezTo>
                    <a:pt x="0" y="61"/>
                    <a:pt x="0" y="73"/>
                    <a:pt x="12" y="84"/>
                  </a:cubicBezTo>
                  <a:cubicBezTo>
                    <a:pt x="58" y="130"/>
                    <a:pt x="127" y="153"/>
                    <a:pt x="196" y="153"/>
                  </a:cubicBezTo>
                  <a:cubicBezTo>
                    <a:pt x="276" y="153"/>
                    <a:pt x="368" y="165"/>
                    <a:pt x="449" y="165"/>
                  </a:cubicBezTo>
                  <a:cubicBezTo>
                    <a:pt x="610" y="165"/>
                    <a:pt x="782" y="176"/>
                    <a:pt x="943" y="176"/>
                  </a:cubicBezTo>
                  <a:cubicBezTo>
                    <a:pt x="1300" y="176"/>
                    <a:pt x="1645" y="188"/>
                    <a:pt x="2001" y="188"/>
                  </a:cubicBezTo>
                  <a:cubicBezTo>
                    <a:pt x="2186" y="191"/>
                    <a:pt x="2371" y="192"/>
                    <a:pt x="2556" y="192"/>
                  </a:cubicBezTo>
                  <a:cubicBezTo>
                    <a:pt x="3062" y="192"/>
                    <a:pt x="3569" y="182"/>
                    <a:pt x="4082" y="165"/>
                  </a:cubicBezTo>
                  <a:cubicBezTo>
                    <a:pt x="4151" y="165"/>
                    <a:pt x="4151" y="61"/>
                    <a:pt x="4082" y="61"/>
                  </a:cubicBezTo>
                  <a:cubicBezTo>
                    <a:pt x="3732" y="67"/>
                    <a:pt x="3384" y="70"/>
                    <a:pt x="3037" y="70"/>
                  </a:cubicBezTo>
                  <a:cubicBezTo>
                    <a:pt x="2691" y="70"/>
                    <a:pt x="2346" y="67"/>
                    <a:pt x="2001" y="61"/>
                  </a:cubicBezTo>
                  <a:cubicBezTo>
                    <a:pt x="1656" y="61"/>
                    <a:pt x="1311" y="50"/>
                    <a:pt x="966" y="38"/>
                  </a:cubicBezTo>
                  <a:lnTo>
                    <a:pt x="449" y="15"/>
                  </a:lnTo>
                  <a:cubicBezTo>
                    <a:pt x="368" y="15"/>
                    <a:pt x="276" y="4"/>
                    <a:pt x="196" y="4"/>
                  </a:cubicBez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759;p130">
              <a:extLst>
                <a:ext uri="{FF2B5EF4-FFF2-40B4-BE49-F238E27FC236}">
                  <a16:creationId xmlns:a16="http://schemas.microsoft.com/office/drawing/2014/main" id="{5F278B5F-B0A2-7525-903C-07D1D3FD78E2}"/>
                </a:ext>
              </a:extLst>
            </p:cNvPr>
            <p:cNvSpPr/>
            <p:nvPr/>
          </p:nvSpPr>
          <p:spPr>
            <a:xfrm>
              <a:off x="976089" y="1446771"/>
              <a:ext cx="158570" cy="876845"/>
            </a:xfrm>
            <a:custGeom>
              <a:avLst/>
              <a:gdLst/>
              <a:ahLst/>
              <a:cxnLst/>
              <a:rect l="l" t="t" r="r" b="b"/>
              <a:pathLst>
                <a:path w="1482" h="8195" extrusionOk="0">
                  <a:moveTo>
                    <a:pt x="1090" y="1"/>
                  </a:moveTo>
                  <a:cubicBezTo>
                    <a:pt x="1054" y="1"/>
                    <a:pt x="1013" y="6"/>
                    <a:pt x="967" y="19"/>
                  </a:cubicBezTo>
                  <a:cubicBezTo>
                    <a:pt x="622" y="111"/>
                    <a:pt x="507" y="1008"/>
                    <a:pt x="461" y="1284"/>
                  </a:cubicBezTo>
                  <a:cubicBezTo>
                    <a:pt x="93" y="3469"/>
                    <a:pt x="1" y="5688"/>
                    <a:pt x="185" y="7896"/>
                  </a:cubicBezTo>
                  <a:cubicBezTo>
                    <a:pt x="196" y="8011"/>
                    <a:pt x="219" y="8137"/>
                    <a:pt x="323" y="8183"/>
                  </a:cubicBezTo>
                  <a:cubicBezTo>
                    <a:pt x="346" y="8191"/>
                    <a:pt x="370" y="8195"/>
                    <a:pt x="394" y="8195"/>
                  </a:cubicBezTo>
                  <a:cubicBezTo>
                    <a:pt x="475" y="8195"/>
                    <a:pt x="554" y="8151"/>
                    <a:pt x="599" y="8080"/>
                  </a:cubicBezTo>
                  <a:cubicBezTo>
                    <a:pt x="645" y="7976"/>
                    <a:pt x="656" y="7873"/>
                    <a:pt x="656" y="7758"/>
                  </a:cubicBezTo>
                  <a:cubicBezTo>
                    <a:pt x="691" y="6573"/>
                    <a:pt x="587" y="5377"/>
                    <a:pt x="610" y="4182"/>
                  </a:cubicBezTo>
                  <a:cubicBezTo>
                    <a:pt x="622" y="3066"/>
                    <a:pt x="748" y="1928"/>
                    <a:pt x="1151" y="881"/>
                  </a:cubicBezTo>
                  <a:cubicBezTo>
                    <a:pt x="1224" y="702"/>
                    <a:pt x="1482" y="1"/>
                    <a:pt x="1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760;p130">
              <a:extLst>
                <a:ext uri="{FF2B5EF4-FFF2-40B4-BE49-F238E27FC236}">
                  <a16:creationId xmlns:a16="http://schemas.microsoft.com/office/drawing/2014/main" id="{0AB4E509-CA6D-034E-A7C1-DA51856299C7}"/>
                </a:ext>
              </a:extLst>
            </p:cNvPr>
            <p:cNvSpPr/>
            <p:nvPr/>
          </p:nvSpPr>
          <p:spPr>
            <a:xfrm>
              <a:off x="785415" y="1473307"/>
              <a:ext cx="163599" cy="580889"/>
            </a:xfrm>
            <a:custGeom>
              <a:avLst/>
              <a:gdLst/>
              <a:ahLst/>
              <a:cxnLst/>
              <a:rect l="l" t="t" r="r" b="b"/>
              <a:pathLst>
                <a:path w="1529" h="5429" extrusionOk="0">
                  <a:moveTo>
                    <a:pt x="1296" y="1"/>
                  </a:moveTo>
                  <a:cubicBezTo>
                    <a:pt x="1148" y="1"/>
                    <a:pt x="929" y="109"/>
                    <a:pt x="805" y="277"/>
                  </a:cubicBezTo>
                  <a:cubicBezTo>
                    <a:pt x="690" y="472"/>
                    <a:pt x="610" y="691"/>
                    <a:pt x="564" y="909"/>
                  </a:cubicBezTo>
                  <a:cubicBezTo>
                    <a:pt x="380" y="1634"/>
                    <a:pt x="242" y="2370"/>
                    <a:pt x="150" y="3117"/>
                  </a:cubicBezTo>
                  <a:cubicBezTo>
                    <a:pt x="104" y="3497"/>
                    <a:pt x="81" y="3876"/>
                    <a:pt x="69" y="4255"/>
                  </a:cubicBezTo>
                  <a:cubicBezTo>
                    <a:pt x="69" y="4554"/>
                    <a:pt x="0" y="5037"/>
                    <a:pt x="104" y="5325"/>
                  </a:cubicBezTo>
                  <a:cubicBezTo>
                    <a:pt x="115" y="5394"/>
                    <a:pt x="184" y="5428"/>
                    <a:pt x="265" y="5428"/>
                  </a:cubicBezTo>
                  <a:cubicBezTo>
                    <a:pt x="334" y="5405"/>
                    <a:pt x="368" y="5313"/>
                    <a:pt x="380" y="5244"/>
                  </a:cubicBezTo>
                  <a:cubicBezTo>
                    <a:pt x="575" y="4393"/>
                    <a:pt x="541" y="3497"/>
                    <a:pt x="644" y="2634"/>
                  </a:cubicBezTo>
                  <a:cubicBezTo>
                    <a:pt x="736" y="1864"/>
                    <a:pt x="909" y="1070"/>
                    <a:pt x="1334" y="415"/>
                  </a:cubicBezTo>
                  <a:cubicBezTo>
                    <a:pt x="1529" y="120"/>
                    <a:pt x="1451" y="1"/>
                    <a:pt x="1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761;p130">
              <a:extLst>
                <a:ext uri="{FF2B5EF4-FFF2-40B4-BE49-F238E27FC236}">
                  <a16:creationId xmlns:a16="http://schemas.microsoft.com/office/drawing/2014/main" id="{37B9B1B5-5942-B981-8D24-4C9EC377D899}"/>
                </a:ext>
              </a:extLst>
            </p:cNvPr>
            <p:cNvSpPr/>
            <p:nvPr/>
          </p:nvSpPr>
          <p:spPr>
            <a:xfrm>
              <a:off x="1208171" y="1442705"/>
              <a:ext cx="134710" cy="746629"/>
            </a:xfrm>
            <a:custGeom>
              <a:avLst/>
              <a:gdLst/>
              <a:ahLst/>
              <a:cxnLst/>
              <a:rect l="l" t="t" r="r" b="b"/>
              <a:pathLst>
                <a:path w="1259" h="6978" extrusionOk="0">
                  <a:moveTo>
                    <a:pt x="331" y="1"/>
                  </a:moveTo>
                  <a:cubicBezTo>
                    <a:pt x="1" y="1"/>
                    <a:pt x="116" y="499"/>
                    <a:pt x="212" y="701"/>
                  </a:cubicBezTo>
                  <a:cubicBezTo>
                    <a:pt x="1028" y="2541"/>
                    <a:pt x="741" y="4645"/>
                    <a:pt x="948" y="6646"/>
                  </a:cubicBezTo>
                  <a:cubicBezTo>
                    <a:pt x="968" y="6789"/>
                    <a:pt x="1052" y="6977"/>
                    <a:pt x="1184" y="6977"/>
                  </a:cubicBezTo>
                  <a:cubicBezTo>
                    <a:pt x="1200" y="6977"/>
                    <a:pt x="1217" y="6974"/>
                    <a:pt x="1235" y="6968"/>
                  </a:cubicBezTo>
                  <a:cubicBezTo>
                    <a:pt x="1258" y="5323"/>
                    <a:pt x="1201" y="3679"/>
                    <a:pt x="1120" y="2046"/>
                  </a:cubicBezTo>
                  <a:cubicBezTo>
                    <a:pt x="1120" y="1644"/>
                    <a:pt x="1074" y="1253"/>
                    <a:pt x="982" y="873"/>
                  </a:cubicBezTo>
                  <a:cubicBezTo>
                    <a:pt x="913" y="620"/>
                    <a:pt x="718" y="68"/>
                    <a:pt x="419" y="11"/>
                  </a:cubicBezTo>
                  <a:cubicBezTo>
                    <a:pt x="387" y="4"/>
                    <a:pt x="357" y="1"/>
                    <a:pt x="3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762;p130">
              <a:extLst>
                <a:ext uri="{FF2B5EF4-FFF2-40B4-BE49-F238E27FC236}">
                  <a16:creationId xmlns:a16="http://schemas.microsoft.com/office/drawing/2014/main" id="{4430B5B7-54B9-CBB3-EA5E-C031ED2664B7}"/>
                </a:ext>
              </a:extLst>
            </p:cNvPr>
            <p:cNvSpPr/>
            <p:nvPr/>
          </p:nvSpPr>
          <p:spPr>
            <a:xfrm>
              <a:off x="1397026" y="1466352"/>
              <a:ext cx="145196" cy="615129"/>
            </a:xfrm>
            <a:custGeom>
              <a:avLst/>
              <a:gdLst/>
              <a:ahLst/>
              <a:cxnLst/>
              <a:rect l="l" t="t" r="r" b="b"/>
              <a:pathLst>
                <a:path w="1357" h="5749" extrusionOk="0">
                  <a:moveTo>
                    <a:pt x="208" y="1"/>
                  </a:moveTo>
                  <a:cubicBezTo>
                    <a:pt x="1" y="1"/>
                    <a:pt x="40" y="287"/>
                    <a:pt x="195" y="514"/>
                  </a:cubicBezTo>
                  <a:cubicBezTo>
                    <a:pt x="666" y="1239"/>
                    <a:pt x="931" y="2078"/>
                    <a:pt x="942" y="2952"/>
                  </a:cubicBezTo>
                  <a:cubicBezTo>
                    <a:pt x="977" y="3815"/>
                    <a:pt x="896" y="4677"/>
                    <a:pt x="988" y="5539"/>
                  </a:cubicBezTo>
                  <a:cubicBezTo>
                    <a:pt x="988" y="5624"/>
                    <a:pt x="1028" y="5749"/>
                    <a:pt x="1115" y="5749"/>
                  </a:cubicBezTo>
                  <a:cubicBezTo>
                    <a:pt x="1123" y="5749"/>
                    <a:pt x="1130" y="5748"/>
                    <a:pt x="1138" y="5746"/>
                  </a:cubicBezTo>
                  <a:cubicBezTo>
                    <a:pt x="1241" y="5746"/>
                    <a:pt x="1253" y="5631"/>
                    <a:pt x="1264" y="5551"/>
                  </a:cubicBezTo>
                  <a:cubicBezTo>
                    <a:pt x="1345" y="4493"/>
                    <a:pt x="1356" y="3435"/>
                    <a:pt x="1287" y="2389"/>
                  </a:cubicBezTo>
                  <a:cubicBezTo>
                    <a:pt x="1276" y="1940"/>
                    <a:pt x="1207" y="1492"/>
                    <a:pt x="1092" y="1055"/>
                  </a:cubicBezTo>
                  <a:cubicBezTo>
                    <a:pt x="977" y="710"/>
                    <a:pt x="781" y="238"/>
                    <a:pt x="425" y="66"/>
                  </a:cubicBezTo>
                  <a:cubicBezTo>
                    <a:pt x="334" y="21"/>
                    <a:pt x="263" y="1"/>
                    <a:pt x="2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763;p130">
              <a:extLst>
                <a:ext uri="{FF2B5EF4-FFF2-40B4-BE49-F238E27FC236}">
                  <a16:creationId xmlns:a16="http://schemas.microsoft.com/office/drawing/2014/main" id="{DA36B8FA-AB47-9867-6B6F-F3FDEA72A948}"/>
                </a:ext>
              </a:extLst>
            </p:cNvPr>
            <p:cNvSpPr/>
            <p:nvPr/>
          </p:nvSpPr>
          <p:spPr>
            <a:xfrm>
              <a:off x="1599898" y="1596249"/>
              <a:ext cx="87524" cy="505884"/>
            </a:xfrm>
            <a:custGeom>
              <a:avLst/>
              <a:gdLst/>
              <a:ahLst/>
              <a:cxnLst/>
              <a:rect l="l" t="t" r="r" b="b"/>
              <a:pathLst>
                <a:path w="818" h="4728" extrusionOk="0">
                  <a:moveTo>
                    <a:pt x="84" y="0"/>
                  </a:moveTo>
                  <a:cubicBezTo>
                    <a:pt x="44" y="0"/>
                    <a:pt x="14" y="44"/>
                    <a:pt x="1" y="151"/>
                  </a:cubicBezTo>
                  <a:cubicBezTo>
                    <a:pt x="1" y="255"/>
                    <a:pt x="24" y="347"/>
                    <a:pt x="58" y="427"/>
                  </a:cubicBezTo>
                  <a:cubicBezTo>
                    <a:pt x="472" y="1635"/>
                    <a:pt x="599" y="2923"/>
                    <a:pt x="449" y="4199"/>
                  </a:cubicBezTo>
                  <a:cubicBezTo>
                    <a:pt x="426" y="4383"/>
                    <a:pt x="415" y="4624"/>
                    <a:pt x="587" y="4728"/>
                  </a:cubicBezTo>
                  <a:cubicBezTo>
                    <a:pt x="748" y="3888"/>
                    <a:pt x="817" y="3037"/>
                    <a:pt x="794" y="2187"/>
                  </a:cubicBezTo>
                  <a:cubicBezTo>
                    <a:pt x="794" y="1738"/>
                    <a:pt x="737" y="1301"/>
                    <a:pt x="622" y="876"/>
                  </a:cubicBezTo>
                  <a:cubicBezTo>
                    <a:pt x="585" y="755"/>
                    <a:pt x="249" y="0"/>
                    <a:pt x="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764;p130">
              <a:extLst>
                <a:ext uri="{FF2B5EF4-FFF2-40B4-BE49-F238E27FC236}">
                  <a16:creationId xmlns:a16="http://schemas.microsoft.com/office/drawing/2014/main" id="{B50CADA3-0638-6CFB-9F0C-4DC72762861B}"/>
                </a:ext>
              </a:extLst>
            </p:cNvPr>
            <p:cNvSpPr/>
            <p:nvPr/>
          </p:nvSpPr>
          <p:spPr>
            <a:xfrm>
              <a:off x="799111" y="2126540"/>
              <a:ext cx="43013" cy="171731"/>
            </a:xfrm>
            <a:custGeom>
              <a:avLst/>
              <a:gdLst/>
              <a:ahLst/>
              <a:cxnLst/>
              <a:rect l="l" t="t" r="r" b="b"/>
              <a:pathLst>
                <a:path w="402" h="1605" extrusionOk="0">
                  <a:moveTo>
                    <a:pt x="161" y="1"/>
                  </a:moveTo>
                  <a:cubicBezTo>
                    <a:pt x="43" y="1"/>
                    <a:pt x="0" y="189"/>
                    <a:pt x="10" y="289"/>
                  </a:cubicBezTo>
                  <a:cubicBezTo>
                    <a:pt x="22" y="473"/>
                    <a:pt x="22" y="669"/>
                    <a:pt x="33" y="853"/>
                  </a:cubicBezTo>
                  <a:cubicBezTo>
                    <a:pt x="22" y="1071"/>
                    <a:pt x="68" y="1290"/>
                    <a:pt x="160" y="1497"/>
                  </a:cubicBezTo>
                  <a:cubicBezTo>
                    <a:pt x="190" y="1546"/>
                    <a:pt x="237" y="1605"/>
                    <a:pt x="294" y="1605"/>
                  </a:cubicBezTo>
                  <a:cubicBezTo>
                    <a:pt x="302" y="1605"/>
                    <a:pt x="312" y="1603"/>
                    <a:pt x="321" y="1600"/>
                  </a:cubicBezTo>
                  <a:cubicBezTo>
                    <a:pt x="390" y="1566"/>
                    <a:pt x="390" y="1497"/>
                    <a:pt x="401" y="1439"/>
                  </a:cubicBezTo>
                  <a:cubicBezTo>
                    <a:pt x="401" y="1117"/>
                    <a:pt x="298" y="807"/>
                    <a:pt x="309" y="485"/>
                  </a:cubicBezTo>
                  <a:cubicBezTo>
                    <a:pt x="309" y="358"/>
                    <a:pt x="367" y="71"/>
                    <a:pt x="217" y="13"/>
                  </a:cubicBezTo>
                  <a:cubicBezTo>
                    <a:pt x="197" y="5"/>
                    <a:pt x="178" y="1"/>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765;p130">
              <a:extLst>
                <a:ext uri="{FF2B5EF4-FFF2-40B4-BE49-F238E27FC236}">
                  <a16:creationId xmlns:a16="http://schemas.microsoft.com/office/drawing/2014/main" id="{055AD28F-12B5-9E7A-C89B-BD1055E76FCF}"/>
                </a:ext>
              </a:extLst>
            </p:cNvPr>
            <p:cNvSpPr/>
            <p:nvPr/>
          </p:nvSpPr>
          <p:spPr>
            <a:xfrm>
              <a:off x="1293557" y="2229794"/>
              <a:ext cx="56709" cy="193558"/>
            </a:xfrm>
            <a:custGeom>
              <a:avLst/>
              <a:gdLst/>
              <a:ahLst/>
              <a:cxnLst/>
              <a:rect l="l" t="t" r="r" b="b"/>
              <a:pathLst>
                <a:path w="530" h="1809" extrusionOk="0">
                  <a:moveTo>
                    <a:pt x="296" y="1"/>
                  </a:moveTo>
                  <a:cubicBezTo>
                    <a:pt x="131" y="1"/>
                    <a:pt x="150" y="348"/>
                    <a:pt x="150" y="451"/>
                  </a:cubicBezTo>
                  <a:cubicBezTo>
                    <a:pt x="161" y="819"/>
                    <a:pt x="127" y="1187"/>
                    <a:pt x="35" y="1544"/>
                  </a:cubicBezTo>
                  <a:cubicBezTo>
                    <a:pt x="12" y="1601"/>
                    <a:pt x="0" y="1659"/>
                    <a:pt x="12" y="1716"/>
                  </a:cubicBezTo>
                  <a:cubicBezTo>
                    <a:pt x="23" y="1774"/>
                    <a:pt x="69" y="1808"/>
                    <a:pt x="138" y="1808"/>
                  </a:cubicBezTo>
                  <a:cubicBezTo>
                    <a:pt x="196" y="1797"/>
                    <a:pt x="230" y="1728"/>
                    <a:pt x="242" y="1670"/>
                  </a:cubicBezTo>
                  <a:cubicBezTo>
                    <a:pt x="311" y="1337"/>
                    <a:pt x="380" y="1015"/>
                    <a:pt x="414" y="681"/>
                  </a:cubicBezTo>
                  <a:cubicBezTo>
                    <a:pt x="437" y="532"/>
                    <a:pt x="529" y="83"/>
                    <a:pt x="357" y="14"/>
                  </a:cubicBezTo>
                  <a:cubicBezTo>
                    <a:pt x="334" y="5"/>
                    <a:pt x="314" y="1"/>
                    <a:pt x="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766;p130">
              <a:extLst>
                <a:ext uri="{FF2B5EF4-FFF2-40B4-BE49-F238E27FC236}">
                  <a16:creationId xmlns:a16="http://schemas.microsoft.com/office/drawing/2014/main" id="{B68E09D8-A6D7-AB6A-E89C-8173C936B51E}"/>
                </a:ext>
              </a:extLst>
            </p:cNvPr>
            <p:cNvSpPr/>
            <p:nvPr/>
          </p:nvSpPr>
          <p:spPr>
            <a:xfrm>
              <a:off x="1470749" y="2142697"/>
              <a:ext cx="85384" cy="197838"/>
            </a:xfrm>
            <a:custGeom>
              <a:avLst/>
              <a:gdLst/>
              <a:ahLst/>
              <a:cxnLst/>
              <a:rect l="l" t="t" r="r" b="b"/>
              <a:pathLst>
                <a:path w="798" h="1849" extrusionOk="0">
                  <a:moveTo>
                    <a:pt x="389" y="0"/>
                  </a:moveTo>
                  <a:cubicBezTo>
                    <a:pt x="386" y="0"/>
                    <a:pt x="383" y="0"/>
                    <a:pt x="380" y="0"/>
                  </a:cubicBezTo>
                  <a:cubicBezTo>
                    <a:pt x="150" y="0"/>
                    <a:pt x="253" y="541"/>
                    <a:pt x="242" y="713"/>
                  </a:cubicBezTo>
                  <a:cubicBezTo>
                    <a:pt x="184" y="1081"/>
                    <a:pt x="104" y="1449"/>
                    <a:pt x="0" y="1794"/>
                  </a:cubicBezTo>
                  <a:cubicBezTo>
                    <a:pt x="8" y="1830"/>
                    <a:pt x="42" y="1848"/>
                    <a:pt x="77" y="1848"/>
                  </a:cubicBezTo>
                  <a:cubicBezTo>
                    <a:pt x="99" y="1848"/>
                    <a:pt x="121" y="1842"/>
                    <a:pt x="138" y="1829"/>
                  </a:cubicBezTo>
                  <a:cubicBezTo>
                    <a:pt x="184" y="1794"/>
                    <a:pt x="219" y="1748"/>
                    <a:pt x="230" y="1691"/>
                  </a:cubicBezTo>
                  <a:cubicBezTo>
                    <a:pt x="299" y="1474"/>
                    <a:pt x="798" y="0"/>
                    <a:pt x="3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767;p130">
              <a:extLst>
                <a:ext uri="{FF2B5EF4-FFF2-40B4-BE49-F238E27FC236}">
                  <a16:creationId xmlns:a16="http://schemas.microsoft.com/office/drawing/2014/main" id="{E1C620A0-544E-A69E-4487-72FE1197F97F}"/>
                </a:ext>
              </a:extLst>
            </p:cNvPr>
            <p:cNvSpPr/>
            <p:nvPr/>
          </p:nvSpPr>
          <p:spPr>
            <a:xfrm>
              <a:off x="912103" y="1294831"/>
              <a:ext cx="518082" cy="79392"/>
            </a:xfrm>
            <a:custGeom>
              <a:avLst/>
              <a:gdLst/>
              <a:ahLst/>
              <a:cxnLst/>
              <a:rect l="l" t="t" r="r" b="b"/>
              <a:pathLst>
                <a:path w="4842" h="742" extrusionOk="0">
                  <a:moveTo>
                    <a:pt x="2576" y="0"/>
                  </a:moveTo>
                  <a:cubicBezTo>
                    <a:pt x="1923" y="0"/>
                    <a:pt x="1263" y="70"/>
                    <a:pt x="633" y="220"/>
                  </a:cubicBezTo>
                  <a:cubicBezTo>
                    <a:pt x="484" y="243"/>
                    <a:pt x="346" y="289"/>
                    <a:pt x="208" y="358"/>
                  </a:cubicBezTo>
                  <a:cubicBezTo>
                    <a:pt x="104" y="427"/>
                    <a:pt x="1" y="565"/>
                    <a:pt x="70" y="680"/>
                  </a:cubicBezTo>
                  <a:cubicBezTo>
                    <a:pt x="100" y="725"/>
                    <a:pt x="153" y="742"/>
                    <a:pt x="214" y="742"/>
                  </a:cubicBezTo>
                  <a:cubicBezTo>
                    <a:pt x="295" y="742"/>
                    <a:pt x="389" y="713"/>
                    <a:pt x="461" y="680"/>
                  </a:cubicBezTo>
                  <a:cubicBezTo>
                    <a:pt x="1115" y="360"/>
                    <a:pt x="1838" y="217"/>
                    <a:pt x="2567" y="217"/>
                  </a:cubicBezTo>
                  <a:cubicBezTo>
                    <a:pt x="3093" y="217"/>
                    <a:pt x="3622" y="292"/>
                    <a:pt x="4129" y="427"/>
                  </a:cubicBezTo>
                  <a:cubicBezTo>
                    <a:pt x="4236" y="452"/>
                    <a:pt x="4361" y="500"/>
                    <a:pt x="4478" y="500"/>
                  </a:cubicBezTo>
                  <a:cubicBezTo>
                    <a:pt x="4524" y="500"/>
                    <a:pt x="4570" y="493"/>
                    <a:pt x="4612" y="473"/>
                  </a:cubicBezTo>
                  <a:cubicBezTo>
                    <a:pt x="4842" y="369"/>
                    <a:pt x="4623" y="255"/>
                    <a:pt x="4508" y="232"/>
                  </a:cubicBezTo>
                  <a:cubicBezTo>
                    <a:pt x="4267" y="174"/>
                    <a:pt x="4037" y="140"/>
                    <a:pt x="3807" y="105"/>
                  </a:cubicBezTo>
                  <a:cubicBezTo>
                    <a:pt x="3450" y="48"/>
                    <a:pt x="3083" y="13"/>
                    <a:pt x="2726" y="2"/>
                  </a:cubicBezTo>
                  <a:cubicBezTo>
                    <a:pt x="2676" y="1"/>
                    <a:pt x="2626" y="0"/>
                    <a:pt x="2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768;p130">
              <a:extLst>
                <a:ext uri="{FF2B5EF4-FFF2-40B4-BE49-F238E27FC236}">
                  <a16:creationId xmlns:a16="http://schemas.microsoft.com/office/drawing/2014/main" id="{AAE93437-8F04-4E07-FC0A-7711945DA09C}"/>
                </a:ext>
              </a:extLst>
            </p:cNvPr>
            <p:cNvSpPr/>
            <p:nvPr/>
          </p:nvSpPr>
          <p:spPr>
            <a:xfrm>
              <a:off x="1037613" y="1087894"/>
              <a:ext cx="297881" cy="70190"/>
            </a:xfrm>
            <a:custGeom>
              <a:avLst/>
              <a:gdLst/>
              <a:ahLst/>
              <a:cxnLst/>
              <a:rect l="l" t="t" r="r" b="b"/>
              <a:pathLst>
                <a:path w="2784" h="656" extrusionOk="0">
                  <a:moveTo>
                    <a:pt x="1231" y="1"/>
                  </a:moveTo>
                  <a:cubicBezTo>
                    <a:pt x="969" y="1"/>
                    <a:pt x="708" y="9"/>
                    <a:pt x="449" y="27"/>
                  </a:cubicBezTo>
                  <a:cubicBezTo>
                    <a:pt x="435" y="26"/>
                    <a:pt x="421" y="25"/>
                    <a:pt x="408" y="25"/>
                  </a:cubicBezTo>
                  <a:cubicBezTo>
                    <a:pt x="286" y="25"/>
                    <a:pt x="174" y="70"/>
                    <a:pt x="81" y="153"/>
                  </a:cubicBezTo>
                  <a:cubicBezTo>
                    <a:pt x="24" y="245"/>
                    <a:pt x="1" y="360"/>
                    <a:pt x="24" y="464"/>
                  </a:cubicBezTo>
                  <a:cubicBezTo>
                    <a:pt x="12" y="510"/>
                    <a:pt x="24" y="556"/>
                    <a:pt x="47" y="602"/>
                  </a:cubicBezTo>
                  <a:cubicBezTo>
                    <a:pt x="83" y="638"/>
                    <a:pt x="128" y="656"/>
                    <a:pt x="173" y="656"/>
                  </a:cubicBezTo>
                  <a:cubicBezTo>
                    <a:pt x="200" y="656"/>
                    <a:pt x="228" y="649"/>
                    <a:pt x="254" y="636"/>
                  </a:cubicBezTo>
                  <a:cubicBezTo>
                    <a:pt x="323" y="602"/>
                    <a:pt x="380" y="556"/>
                    <a:pt x="438" y="510"/>
                  </a:cubicBezTo>
                  <a:cubicBezTo>
                    <a:pt x="725" y="291"/>
                    <a:pt x="1105" y="268"/>
                    <a:pt x="1461" y="257"/>
                  </a:cubicBezTo>
                  <a:cubicBezTo>
                    <a:pt x="1544" y="254"/>
                    <a:pt x="1626" y="252"/>
                    <a:pt x="1707" y="252"/>
                  </a:cubicBezTo>
                  <a:cubicBezTo>
                    <a:pt x="1976" y="252"/>
                    <a:pt x="2237" y="274"/>
                    <a:pt x="2484" y="372"/>
                  </a:cubicBezTo>
                  <a:cubicBezTo>
                    <a:pt x="2519" y="395"/>
                    <a:pt x="2553" y="406"/>
                    <a:pt x="2588" y="406"/>
                  </a:cubicBezTo>
                  <a:cubicBezTo>
                    <a:pt x="2783" y="395"/>
                    <a:pt x="2703" y="119"/>
                    <a:pt x="2576" y="50"/>
                  </a:cubicBezTo>
                  <a:cubicBezTo>
                    <a:pt x="2524" y="24"/>
                    <a:pt x="2434" y="16"/>
                    <a:pt x="2337" y="16"/>
                  </a:cubicBezTo>
                  <a:cubicBezTo>
                    <a:pt x="2221" y="16"/>
                    <a:pt x="2095" y="27"/>
                    <a:pt x="2013" y="27"/>
                  </a:cubicBezTo>
                  <a:cubicBezTo>
                    <a:pt x="1754" y="9"/>
                    <a:pt x="1493" y="1"/>
                    <a:pt x="12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769;p130">
              <a:extLst>
                <a:ext uri="{FF2B5EF4-FFF2-40B4-BE49-F238E27FC236}">
                  <a16:creationId xmlns:a16="http://schemas.microsoft.com/office/drawing/2014/main" id="{BE845985-7F5A-60F2-1A1F-96B072C4AC52}"/>
                </a:ext>
              </a:extLst>
            </p:cNvPr>
            <p:cNvSpPr/>
            <p:nvPr/>
          </p:nvSpPr>
          <p:spPr>
            <a:xfrm>
              <a:off x="976089" y="2992488"/>
              <a:ext cx="399957" cy="103574"/>
            </a:xfrm>
            <a:custGeom>
              <a:avLst/>
              <a:gdLst/>
              <a:ahLst/>
              <a:cxnLst/>
              <a:rect l="l" t="t" r="r" b="b"/>
              <a:pathLst>
                <a:path w="3738" h="968" extrusionOk="0">
                  <a:moveTo>
                    <a:pt x="131" y="1"/>
                  </a:moveTo>
                  <a:cubicBezTo>
                    <a:pt x="116" y="1"/>
                    <a:pt x="99" y="5"/>
                    <a:pt x="81" y="16"/>
                  </a:cubicBezTo>
                  <a:cubicBezTo>
                    <a:pt x="1" y="62"/>
                    <a:pt x="24" y="384"/>
                    <a:pt x="35" y="464"/>
                  </a:cubicBezTo>
                  <a:cubicBezTo>
                    <a:pt x="47" y="614"/>
                    <a:pt x="127" y="752"/>
                    <a:pt x="254" y="843"/>
                  </a:cubicBezTo>
                  <a:cubicBezTo>
                    <a:pt x="357" y="889"/>
                    <a:pt x="472" y="924"/>
                    <a:pt x="599" y="924"/>
                  </a:cubicBezTo>
                  <a:cubicBezTo>
                    <a:pt x="1262" y="949"/>
                    <a:pt x="1931" y="968"/>
                    <a:pt x="2601" y="968"/>
                  </a:cubicBezTo>
                  <a:cubicBezTo>
                    <a:pt x="2861" y="968"/>
                    <a:pt x="3121" y="965"/>
                    <a:pt x="3381" y="958"/>
                  </a:cubicBezTo>
                  <a:cubicBezTo>
                    <a:pt x="3462" y="958"/>
                    <a:pt x="3542" y="947"/>
                    <a:pt x="3623" y="912"/>
                  </a:cubicBezTo>
                  <a:cubicBezTo>
                    <a:pt x="3692" y="878"/>
                    <a:pt x="3738" y="786"/>
                    <a:pt x="3715" y="706"/>
                  </a:cubicBezTo>
                  <a:cubicBezTo>
                    <a:pt x="3680" y="614"/>
                    <a:pt x="3554" y="602"/>
                    <a:pt x="3450" y="602"/>
                  </a:cubicBezTo>
                  <a:lnTo>
                    <a:pt x="1036" y="545"/>
                  </a:lnTo>
                  <a:cubicBezTo>
                    <a:pt x="771" y="545"/>
                    <a:pt x="461" y="510"/>
                    <a:pt x="334" y="292"/>
                  </a:cubicBezTo>
                  <a:cubicBezTo>
                    <a:pt x="284" y="211"/>
                    <a:pt x="234"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Shape 5606"/>
        <p:cNvGrpSpPr/>
        <p:nvPr/>
      </p:nvGrpSpPr>
      <p:grpSpPr>
        <a:xfrm>
          <a:off x="0" y="0"/>
          <a:ext cx="0" cy="0"/>
          <a:chOff x="0" y="0"/>
          <a:chExt cx="0" cy="0"/>
        </a:xfrm>
      </p:grpSpPr>
      <p:sp>
        <p:nvSpPr>
          <p:cNvPr id="5607" name="Google Shape;5607;p129"/>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FINAL THOUGHTS</a:t>
            </a:r>
            <a:endParaRPr/>
          </a:p>
        </p:txBody>
      </p:sp>
      <p:sp>
        <p:nvSpPr>
          <p:cNvPr id="5608" name="Google Shape;5608;p129"/>
          <p:cNvSpPr txBox="1">
            <a:spLocks noGrp="1"/>
          </p:cNvSpPr>
          <p:nvPr>
            <p:ph type="title" idx="2"/>
          </p:nvPr>
        </p:nvSpPr>
        <p:spPr>
          <a:xfrm>
            <a:off x="709875" y="2736929"/>
            <a:ext cx="1873800" cy="494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MERCURY</a:t>
            </a:r>
            <a:endParaRPr/>
          </a:p>
        </p:txBody>
      </p:sp>
      <p:sp>
        <p:nvSpPr>
          <p:cNvPr id="5609" name="Google Shape;5609;p129"/>
          <p:cNvSpPr txBox="1">
            <a:spLocks noGrp="1"/>
          </p:cNvSpPr>
          <p:nvPr>
            <p:ph type="subTitle" idx="1"/>
          </p:nvPr>
        </p:nvSpPr>
        <p:spPr>
          <a:xfrm>
            <a:off x="709875" y="3412253"/>
            <a:ext cx="1873800" cy="70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“It’s the closest planet to the Sun and the smallest one”</a:t>
            </a:r>
            <a:endParaRPr/>
          </a:p>
        </p:txBody>
      </p:sp>
      <p:sp>
        <p:nvSpPr>
          <p:cNvPr id="5610" name="Google Shape;5610;p129"/>
          <p:cNvSpPr txBox="1">
            <a:spLocks noGrp="1"/>
          </p:cNvSpPr>
          <p:nvPr>
            <p:ph type="title" idx="3"/>
          </p:nvPr>
        </p:nvSpPr>
        <p:spPr>
          <a:xfrm>
            <a:off x="2658806" y="2736929"/>
            <a:ext cx="1873800" cy="494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MARS</a:t>
            </a:r>
            <a:endParaRPr/>
          </a:p>
        </p:txBody>
      </p:sp>
      <p:sp>
        <p:nvSpPr>
          <p:cNvPr id="5611" name="Google Shape;5611;p129"/>
          <p:cNvSpPr txBox="1">
            <a:spLocks noGrp="1"/>
          </p:cNvSpPr>
          <p:nvPr>
            <p:ph type="subTitle" idx="4"/>
          </p:nvPr>
        </p:nvSpPr>
        <p:spPr>
          <a:xfrm>
            <a:off x="2658821" y="3412253"/>
            <a:ext cx="1873800" cy="70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“Despite being red, Mars is actually a cold place, not hot</a:t>
            </a:r>
            <a:endParaRPr/>
          </a:p>
        </p:txBody>
      </p:sp>
      <p:sp>
        <p:nvSpPr>
          <p:cNvPr id="5612" name="Google Shape;5612;p129"/>
          <p:cNvSpPr txBox="1">
            <a:spLocks noGrp="1"/>
          </p:cNvSpPr>
          <p:nvPr>
            <p:ph type="title" idx="5"/>
          </p:nvPr>
        </p:nvSpPr>
        <p:spPr>
          <a:xfrm>
            <a:off x="4607733" y="2736921"/>
            <a:ext cx="1873800" cy="494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a:t>
            </a:r>
            <a:endParaRPr/>
          </a:p>
        </p:txBody>
      </p:sp>
      <p:sp>
        <p:nvSpPr>
          <p:cNvPr id="5613" name="Google Shape;5613;p129"/>
          <p:cNvSpPr txBox="1">
            <a:spLocks noGrp="1"/>
          </p:cNvSpPr>
          <p:nvPr>
            <p:ph type="subTitle" idx="6"/>
          </p:nvPr>
        </p:nvSpPr>
        <p:spPr>
          <a:xfrm>
            <a:off x="4607741" y="3412177"/>
            <a:ext cx="1873800" cy="70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“Venus has a beautiful name and is the second planet”</a:t>
            </a:r>
            <a:endParaRPr/>
          </a:p>
        </p:txBody>
      </p:sp>
      <p:sp>
        <p:nvSpPr>
          <p:cNvPr id="5614" name="Google Shape;5614;p129"/>
          <p:cNvSpPr txBox="1">
            <a:spLocks noGrp="1"/>
          </p:cNvSpPr>
          <p:nvPr>
            <p:ph type="title" idx="7"/>
          </p:nvPr>
        </p:nvSpPr>
        <p:spPr>
          <a:xfrm>
            <a:off x="6556651" y="2736929"/>
            <a:ext cx="1873800" cy="494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JUPITER</a:t>
            </a:r>
            <a:endParaRPr/>
          </a:p>
        </p:txBody>
      </p:sp>
      <p:sp>
        <p:nvSpPr>
          <p:cNvPr id="5615" name="Google Shape;5615;p129"/>
          <p:cNvSpPr txBox="1">
            <a:spLocks noGrp="1"/>
          </p:cNvSpPr>
          <p:nvPr>
            <p:ph type="subTitle" idx="8"/>
          </p:nvPr>
        </p:nvSpPr>
        <p:spPr>
          <a:xfrm>
            <a:off x="6556673" y="3412192"/>
            <a:ext cx="1873800" cy="70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“It’s a gas giant and the biggest planet in the Solar System”</a:t>
            </a:r>
            <a:endParaRPr/>
          </a:p>
        </p:txBody>
      </p:sp>
      <p:sp>
        <p:nvSpPr>
          <p:cNvPr id="5616" name="Google Shape;5616;p129"/>
          <p:cNvSpPr/>
          <p:nvPr/>
        </p:nvSpPr>
        <p:spPr>
          <a:xfrm>
            <a:off x="3985050" y="90350"/>
            <a:ext cx="1173900" cy="3276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129">
            <a:hlinkClick r:id="" action="ppaction://hlinkshowjump?jump=previousslide"/>
          </p:cNvPr>
          <p:cNvSpPr/>
          <p:nvPr/>
        </p:nvSpPr>
        <p:spPr>
          <a:xfrm rot="-5400000">
            <a:off x="4141057"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129">
            <a:hlinkClick r:id="rId3" action="ppaction://hlinksldjump"/>
          </p:cNvPr>
          <p:cNvSpPr/>
          <p:nvPr/>
        </p:nvSpPr>
        <p:spPr>
          <a:xfrm>
            <a:off x="4465663" y="145553"/>
            <a:ext cx="212573" cy="217121"/>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129">
            <a:hlinkClick r:id="" action="ppaction://hlinkshowjump?jump=nextslide"/>
          </p:cNvPr>
          <p:cNvSpPr/>
          <p:nvPr/>
        </p:nvSpPr>
        <p:spPr>
          <a:xfrm rot="5400000" flipH="1">
            <a:off x="4786969" y="150929"/>
            <a:ext cx="216075" cy="206688"/>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5620" name="Google Shape;5620;p129"/>
          <p:cNvCxnSpPr/>
          <p:nvPr/>
        </p:nvCxnSpPr>
        <p:spPr>
          <a:xfrm>
            <a:off x="983332" y="3314281"/>
            <a:ext cx="1326900" cy="0"/>
          </a:xfrm>
          <a:prstGeom prst="straightConnector1">
            <a:avLst/>
          </a:prstGeom>
          <a:noFill/>
          <a:ln w="19050" cap="flat" cmpd="sng">
            <a:solidFill>
              <a:schemeClr val="dk1"/>
            </a:solidFill>
            <a:prstDash val="solid"/>
            <a:round/>
            <a:headEnd type="none" w="med" len="med"/>
            <a:tailEnd type="none" w="med" len="med"/>
          </a:ln>
        </p:spPr>
      </p:cxnSp>
      <p:cxnSp>
        <p:nvCxnSpPr>
          <p:cNvPr id="5621" name="Google Shape;5621;p129"/>
          <p:cNvCxnSpPr/>
          <p:nvPr/>
        </p:nvCxnSpPr>
        <p:spPr>
          <a:xfrm>
            <a:off x="2932282" y="3314281"/>
            <a:ext cx="1326900" cy="0"/>
          </a:xfrm>
          <a:prstGeom prst="straightConnector1">
            <a:avLst/>
          </a:prstGeom>
          <a:noFill/>
          <a:ln w="19050" cap="flat" cmpd="sng">
            <a:solidFill>
              <a:schemeClr val="dk1"/>
            </a:solidFill>
            <a:prstDash val="solid"/>
            <a:round/>
            <a:headEnd type="none" w="med" len="med"/>
            <a:tailEnd type="none" w="med" len="med"/>
          </a:ln>
        </p:spPr>
      </p:cxnSp>
      <p:cxnSp>
        <p:nvCxnSpPr>
          <p:cNvPr id="5622" name="Google Shape;5622;p129"/>
          <p:cNvCxnSpPr/>
          <p:nvPr/>
        </p:nvCxnSpPr>
        <p:spPr>
          <a:xfrm>
            <a:off x="4881232" y="3314281"/>
            <a:ext cx="1326900" cy="0"/>
          </a:xfrm>
          <a:prstGeom prst="straightConnector1">
            <a:avLst/>
          </a:prstGeom>
          <a:noFill/>
          <a:ln w="19050" cap="flat" cmpd="sng">
            <a:solidFill>
              <a:schemeClr val="dk1"/>
            </a:solidFill>
            <a:prstDash val="solid"/>
            <a:round/>
            <a:headEnd type="none" w="med" len="med"/>
            <a:tailEnd type="none" w="med" len="med"/>
          </a:ln>
        </p:spPr>
      </p:cxnSp>
      <p:cxnSp>
        <p:nvCxnSpPr>
          <p:cNvPr id="5623" name="Google Shape;5623;p129"/>
          <p:cNvCxnSpPr/>
          <p:nvPr/>
        </p:nvCxnSpPr>
        <p:spPr>
          <a:xfrm>
            <a:off x="6830182" y="3314281"/>
            <a:ext cx="1326900" cy="0"/>
          </a:xfrm>
          <a:prstGeom prst="straightConnector1">
            <a:avLst/>
          </a:prstGeom>
          <a:noFill/>
          <a:ln w="19050" cap="flat" cmpd="sng">
            <a:solidFill>
              <a:schemeClr val="dk1"/>
            </a:solidFill>
            <a:prstDash val="solid"/>
            <a:round/>
            <a:headEnd type="none" w="med" len="med"/>
            <a:tailEnd type="none" w="med" len="med"/>
          </a:ln>
        </p:spPr>
      </p:cxnSp>
      <p:sp>
        <p:nvSpPr>
          <p:cNvPr id="5624" name="Google Shape;5624;p129"/>
          <p:cNvSpPr/>
          <p:nvPr/>
        </p:nvSpPr>
        <p:spPr>
          <a:xfrm>
            <a:off x="1220468" y="1597745"/>
            <a:ext cx="852600" cy="852600"/>
          </a:xfrm>
          <a:prstGeom prst="teardrop">
            <a:avLst>
              <a:gd name="adj" fmla="val 715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129"/>
          <p:cNvSpPr/>
          <p:nvPr/>
        </p:nvSpPr>
        <p:spPr>
          <a:xfrm>
            <a:off x="3169393" y="1597745"/>
            <a:ext cx="852600" cy="852600"/>
          </a:xfrm>
          <a:prstGeom prst="teardrop">
            <a:avLst>
              <a:gd name="adj" fmla="val 715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129"/>
          <p:cNvSpPr/>
          <p:nvPr/>
        </p:nvSpPr>
        <p:spPr>
          <a:xfrm>
            <a:off x="5118318" y="1597745"/>
            <a:ext cx="852600" cy="852600"/>
          </a:xfrm>
          <a:prstGeom prst="teardrop">
            <a:avLst>
              <a:gd name="adj" fmla="val 715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129"/>
          <p:cNvSpPr/>
          <p:nvPr/>
        </p:nvSpPr>
        <p:spPr>
          <a:xfrm>
            <a:off x="7067243" y="1597745"/>
            <a:ext cx="852600" cy="852600"/>
          </a:xfrm>
          <a:prstGeom prst="teardrop">
            <a:avLst>
              <a:gd name="adj" fmla="val 715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28" name="Google Shape;5628;p129"/>
          <p:cNvGrpSpPr/>
          <p:nvPr/>
        </p:nvGrpSpPr>
        <p:grpSpPr>
          <a:xfrm>
            <a:off x="1490010" y="1753853"/>
            <a:ext cx="313537" cy="540388"/>
            <a:chOff x="1076275" y="1661800"/>
            <a:chExt cx="214575" cy="369825"/>
          </a:xfrm>
        </p:grpSpPr>
        <p:sp>
          <p:nvSpPr>
            <p:cNvPr id="5629" name="Google Shape;5629;p129"/>
            <p:cNvSpPr/>
            <p:nvPr/>
          </p:nvSpPr>
          <p:spPr>
            <a:xfrm>
              <a:off x="1148100" y="1840150"/>
              <a:ext cx="70925" cy="26875"/>
            </a:xfrm>
            <a:custGeom>
              <a:avLst/>
              <a:gdLst/>
              <a:ahLst/>
              <a:cxnLst/>
              <a:rect l="l" t="t" r="r" b="b"/>
              <a:pathLst>
                <a:path w="2837" h="1075" extrusionOk="0">
                  <a:moveTo>
                    <a:pt x="249" y="1"/>
                  </a:moveTo>
                  <a:cubicBezTo>
                    <a:pt x="219" y="1"/>
                    <a:pt x="189" y="7"/>
                    <a:pt x="161" y="22"/>
                  </a:cubicBezTo>
                  <a:cubicBezTo>
                    <a:pt x="54" y="75"/>
                    <a:pt x="0" y="218"/>
                    <a:pt x="54" y="325"/>
                  </a:cubicBezTo>
                  <a:cubicBezTo>
                    <a:pt x="71" y="343"/>
                    <a:pt x="428" y="1074"/>
                    <a:pt x="1445" y="1074"/>
                  </a:cubicBezTo>
                  <a:cubicBezTo>
                    <a:pt x="2480" y="1074"/>
                    <a:pt x="2783" y="343"/>
                    <a:pt x="2801" y="307"/>
                  </a:cubicBezTo>
                  <a:cubicBezTo>
                    <a:pt x="2837" y="200"/>
                    <a:pt x="2783" y="57"/>
                    <a:pt x="2676" y="22"/>
                  </a:cubicBezTo>
                  <a:cubicBezTo>
                    <a:pt x="2648" y="8"/>
                    <a:pt x="2619" y="1"/>
                    <a:pt x="2590" y="1"/>
                  </a:cubicBezTo>
                  <a:cubicBezTo>
                    <a:pt x="2509" y="1"/>
                    <a:pt x="2430" y="54"/>
                    <a:pt x="2391" y="147"/>
                  </a:cubicBezTo>
                  <a:cubicBezTo>
                    <a:pt x="2391" y="164"/>
                    <a:pt x="2177" y="646"/>
                    <a:pt x="1445" y="646"/>
                  </a:cubicBezTo>
                  <a:cubicBezTo>
                    <a:pt x="714" y="646"/>
                    <a:pt x="446" y="147"/>
                    <a:pt x="446" y="129"/>
                  </a:cubicBezTo>
                  <a:cubicBezTo>
                    <a:pt x="407" y="50"/>
                    <a:pt x="329"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129"/>
            <p:cNvSpPr/>
            <p:nvPr/>
          </p:nvSpPr>
          <p:spPr>
            <a:xfrm>
              <a:off x="1192700" y="1801125"/>
              <a:ext cx="28575" cy="13150"/>
            </a:xfrm>
            <a:custGeom>
              <a:avLst/>
              <a:gdLst/>
              <a:ahLst/>
              <a:cxnLst/>
              <a:rect l="l" t="t" r="r" b="b"/>
              <a:pathLst>
                <a:path w="1143" h="526" extrusionOk="0">
                  <a:moveTo>
                    <a:pt x="736" y="1"/>
                  </a:moveTo>
                  <a:cubicBezTo>
                    <a:pt x="407" y="1"/>
                    <a:pt x="176" y="105"/>
                    <a:pt x="161" y="120"/>
                  </a:cubicBezTo>
                  <a:cubicBezTo>
                    <a:pt x="54" y="155"/>
                    <a:pt x="0" y="280"/>
                    <a:pt x="54" y="387"/>
                  </a:cubicBezTo>
                  <a:cubicBezTo>
                    <a:pt x="94" y="482"/>
                    <a:pt x="176" y="525"/>
                    <a:pt x="259" y="525"/>
                  </a:cubicBezTo>
                  <a:cubicBezTo>
                    <a:pt x="286" y="525"/>
                    <a:pt x="313" y="521"/>
                    <a:pt x="339" y="512"/>
                  </a:cubicBezTo>
                  <a:cubicBezTo>
                    <a:pt x="339" y="512"/>
                    <a:pt x="510" y="434"/>
                    <a:pt x="761" y="434"/>
                  </a:cubicBezTo>
                  <a:cubicBezTo>
                    <a:pt x="802" y="434"/>
                    <a:pt x="847" y="436"/>
                    <a:pt x="892" y="441"/>
                  </a:cubicBezTo>
                  <a:cubicBezTo>
                    <a:pt x="999" y="441"/>
                    <a:pt x="1107" y="369"/>
                    <a:pt x="1124" y="245"/>
                  </a:cubicBezTo>
                  <a:cubicBezTo>
                    <a:pt x="1142" y="120"/>
                    <a:pt x="1053" y="13"/>
                    <a:pt x="928" y="13"/>
                  </a:cubicBezTo>
                  <a:cubicBezTo>
                    <a:pt x="861" y="4"/>
                    <a:pt x="797" y="1"/>
                    <a:pt x="7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129"/>
            <p:cNvSpPr/>
            <p:nvPr/>
          </p:nvSpPr>
          <p:spPr>
            <a:xfrm>
              <a:off x="1146300" y="1801125"/>
              <a:ext cx="28125" cy="13150"/>
            </a:xfrm>
            <a:custGeom>
              <a:avLst/>
              <a:gdLst/>
              <a:ahLst/>
              <a:cxnLst/>
              <a:rect l="l" t="t" r="r" b="b"/>
              <a:pathLst>
                <a:path w="1125" h="526" extrusionOk="0">
                  <a:moveTo>
                    <a:pt x="390" y="1"/>
                  </a:moveTo>
                  <a:cubicBezTo>
                    <a:pt x="329" y="1"/>
                    <a:pt x="264" y="4"/>
                    <a:pt x="197" y="13"/>
                  </a:cubicBezTo>
                  <a:cubicBezTo>
                    <a:pt x="90" y="13"/>
                    <a:pt x="1" y="120"/>
                    <a:pt x="18" y="245"/>
                  </a:cubicBezTo>
                  <a:cubicBezTo>
                    <a:pt x="18" y="369"/>
                    <a:pt x="126" y="441"/>
                    <a:pt x="250" y="441"/>
                  </a:cubicBezTo>
                  <a:cubicBezTo>
                    <a:pt x="294" y="436"/>
                    <a:pt x="336" y="434"/>
                    <a:pt x="376" y="434"/>
                  </a:cubicBezTo>
                  <a:cubicBezTo>
                    <a:pt x="616" y="434"/>
                    <a:pt x="788" y="512"/>
                    <a:pt x="804" y="512"/>
                  </a:cubicBezTo>
                  <a:cubicBezTo>
                    <a:pt x="830" y="521"/>
                    <a:pt x="858" y="526"/>
                    <a:pt x="886" y="526"/>
                  </a:cubicBezTo>
                  <a:cubicBezTo>
                    <a:pt x="969" y="526"/>
                    <a:pt x="1049" y="485"/>
                    <a:pt x="1089" y="405"/>
                  </a:cubicBezTo>
                  <a:cubicBezTo>
                    <a:pt x="1125" y="280"/>
                    <a:pt x="1089" y="155"/>
                    <a:pt x="964" y="120"/>
                  </a:cubicBezTo>
                  <a:cubicBezTo>
                    <a:pt x="964" y="105"/>
                    <a:pt x="723" y="1"/>
                    <a:pt x="3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129"/>
            <p:cNvSpPr/>
            <p:nvPr/>
          </p:nvSpPr>
          <p:spPr>
            <a:xfrm>
              <a:off x="1076275" y="1661800"/>
              <a:ext cx="214575" cy="369825"/>
            </a:xfrm>
            <a:custGeom>
              <a:avLst/>
              <a:gdLst/>
              <a:ahLst/>
              <a:cxnLst/>
              <a:rect l="l" t="t" r="r" b="b"/>
              <a:pathLst>
                <a:path w="8583" h="14793" extrusionOk="0">
                  <a:moveTo>
                    <a:pt x="6763" y="429"/>
                  </a:moveTo>
                  <a:cubicBezTo>
                    <a:pt x="7137" y="447"/>
                    <a:pt x="7494" y="590"/>
                    <a:pt x="7744" y="839"/>
                  </a:cubicBezTo>
                  <a:cubicBezTo>
                    <a:pt x="7976" y="1089"/>
                    <a:pt x="8119" y="1428"/>
                    <a:pt x="8137" y="1821"/>
                  </a:cubicBezTo>
                  <a:cubicBezTo>
                    <a:pt x="8154" y="2142"/>
                    <a:pt x="8047" y="2463"/>
                    <a:pt x="7869" y="2642"/>
                  </a:cubicBezTo>
                  <a:cubicBezTo>
                    <a:pt x="7798" y="2713"/>
                    <a:pt x="7726" y="2749"/>
                    <a:pt x="7637" y="2766"/>
                  </a:cubicBezTo>
                  <a:cubicBezTo>
                    <a:pt x="7387" y="1892"/>
                    <a:pt x="6727" y="1178"/>
                    <a:pt x="5871" y="768"/>
                  </a:cubicBezTo>
                  <a:cubicBezTo>
                    <a:pt x="5888" y="750"/>
                    <a:pt x="5906" y="732"/>
                    <a:pt x="5942" y="697"/>
                  </a:cubicBezTo>
                  <a:cubicBezTo>
                    <a:pt x="6103" y="536"/>
                    <a:pt x="6424" y="429"/>
                    <a:pt x="6763" y="429"/>
                  </a:cubicBezTo>
                  <a:close/>
                  <a:moveTo>
                    <a:pt x="1820" y="429"/>
                  </a:moveTo>
                  <a:cubicBezTo>
                    <a:pt x="2159" y="429"/>
                    <a:pt x="2480" y="536"/>
                    <a:pt x="2659" y="697"/>
                  </a:cubicBezTo>
                  <a:cubicBezTo>
                    <a:pt x="2677" y="732"/>
                    <a:pt x="2695" y="750"/>
                    <a:pt x="2712" y="768"/>
                  </a:cubicBezTo>
                  <a:cubicBezTo>
                    <a:pt x="2498" y="875"/>
                    <a:pt x="2302" y="1000"/>
                    <a:pt x="2124" y="1125"/>
                  </a:cubicBezTo>
                  <a:cubicBezTo>
                    <a:pt x="2017" y="1196"/>
                    <a:pt x="1999" y="1339"/>
                    <a:pt x="2070" y="1428"/>
                  </a:cubicBezTo>
                  <a:cubicBezTo>
                    <a:pt x="2113" y="1492"/>
                    <a:pt x="2181" y="1525"/>
                    <a:pt x="2249" y="1525"/>
                  </a:cubicBezTo>
                  <a:cubicBezTo>
                    <a:pt x="2293" y="1525"/>
                    <a:pt x="2338" y="1510"/>
                    <a:pt x="2373" y="1482"/>
                  </a:cubicBezTo>
                  <a:cubicBezTo>
                    <a:pt x="2927" y="1071"/>
                    <a:pt x="3605" y="857"/>
                    <a:pt x="4300" y="857"/>
                  </a:cubicBezTo>
                  <a:cubicBezTo>
                    <a:pt x="5978" y="857"/>
                    <a:pt x="7352" y="2106"/>
                    <a:pt x="7352" y="3641"/>
                  </a:cubicBezTo>
                  <a:cubicBezTo>
                    <a:pt x="7352" y="3659"/>
                    <a:pt x="7352" y="3676"/>
                    <a:pt x="7352" y="3694"/>
                  </a:cubicBezTo>
                  <a:cubicBezTo>
                    <a:pt x="7191" y="3266"/>
                    <a:pt x="6923" y="2856"/>
                    <a:pt x="6549" y="2499"/>
                  </a:cubicBezTo>
                  <a:cubicBezTo>
                    <a:pt x="5924" y="1910"/>
                    <a:pt x="5121" y="1589"/>
                    <a:pt x="4300" y="1589"/>
                  </a:cubicBezTo>
                  <a:cubicBezTo>
                    <a:pt x="3462" y="1589"/>
                    <a:pt x="2659" y="1910"/>
                    <a:pt x="2052" y="2499"/>
                  </a:cubicBezTo>
                  <a:cubicBezTo>
                    <a:pt x="1678" y="2856"/>
                    <a:pt x="1410" y="3266"/>
                    <a:pt x="1249" y="3694"/>
                  </a:cubicBezTo>
                  <a:cubicBezTo>
                    <a:pt x="1249" y="3676"/>
                    <a:pt x="1249" y="3659"/>
                    <a:pt x="1249" y="3641"/>
                  </a:cubicBezTo>
                  <a:cubicBezTo>
                    <a:pt x="1249" y="3444"/>
                    <a:pt x="1267" y="3248"/>
                    <a:pt x="1321" y="3052"/>
                  </a:cubicBezTo>
                  <a:cubicBezTo>
                    <a:pt x="1321" y="3034"/>
                    <a:pt x="1321" y="3034"/>
                    <a:pt x="1321" y="3034"/>
                  </a:cubicBezTo>
                  <a:cubicBezTo>
                    <a:pt x="1410" y="2695"/>
                    <a:pt x="1553" y="2374"/>
                    <a:pt x="1767" y="2088"/>
                  </a:cubicBezTo>
                  <a:cubicBezTo>
                    <a:pt x="1838" y="1999"/>
                    <a:pt x="1820" y="1856"/>
                    <a:pt x="1713" y="1785"/>
                  </a:cubicBezTo>
                  <a:cubicBezTo>
                    <a:pt x="1678" y="1757"/>
                    <a:pt x="1633" y="1742"/>
                    <a:pt x="1588" y="1742"/>
                  </a:cubicBezTo>
                  <a:cubicBezTo>
                    <a:pt x="1521" y="1742"/>
                    <a:pt x="1453" y="1774"/>
                    <a:pt x="1410" y="1839"/>
                  </a:cubicBezTo>
                  <a:cubicBezTo>
                    <a:pt x="1196" y="2124"/>
                    <a:pt x="1053" y="2445"/>
                    <a:pt x="946" y="2766"/>
                  </a:cubicBezTo>
                  <a:cubicBezTo>
                    <a:pt x="857" y="2749"/>
                    <a:pt x="785" y="2713"/>
                    <a:pt x="714" y="2642"/>
                  </a:cubicBezTo>
                  <a:cubicBezTo>
                    <a:pt x="553" y="2463"/>
                    <a:pt x="446" y="2142"/>
                    <a:pt x="446" y="1821"/>
                  </a:cubicBezTo>
                  <a:cubicBezTo>
                    <a:pt x="464" y="1428"/>
                    <a:pt x="607" y="1089"/>
                    <a:pt x="857" y="839"/>
                  </a:cubicBezTo>
                  <a:cubicBezTo>
                    <a:pt x="1107" y="590"/>
                    <a:pt x="1446" y="447"/>
                    <a:pt x="1820" y="429"/>
                  </a:cubicBezTo>
                  <a:close/>
                  <a:moveTo>
                    <a:pt x="1196" y="4997"/>
                  </a:moveTo>
                  <a:cubicBezTo>
                    <a:pt x="1231" y="5104"/>
                    <a:pt x="1303" y="5193"/>
                    <a:pt x="1392" y="5264"/>
                  </a:cubicBezTo>
                  <a:cubicBezTo>
                    <a:pt x="1410" y="5300"/>
                    <a:pt x="1446" y="5318"/>
                    <a:pt x="1481" y="5336"/>
                  </a:cubicBezTo>
                  <a:lnTo>
                    <a:pt x="1481" y="6371"/>
                  </a:lnTo>
                  <a:cubicBezTo>
                    <a:pt x="1428" y="6389"/>
                    <a:pt x="1392" y="6406"/>
                    <a:pt x="1356" y="6406"/>
                  </a:cubicBezTo>
                  <a:cubicBezTo>
                    <a:pt x="1142" y="6406"/>
                    <a:pt x="946" y="6103"/>
                    <a:pt x="946" y="5621"/>
                  </a:cubicBezTo>
                  <a:cubicBezTo>
                    <a:pt x="946" y="5371"/>
                    <a:pt x="1017" y="5086"/>
                    <a:pt x="1196" y="4997"/>
                  </a:cubicBezTo>
                  <a:close/>
                  <a:moveTo>
                    <a:pt x="7405" y="4997"/>
                  </a:moveTo>
                  <a:cubicBezTo>
                    <a:pt x="7583" y="5086"/>
                    <a:pt x="7655" y="5371"/>
                    <a:pt x="7655" y="5621"/>
                  </a:cubicBezTo>
                  <a:cubicBezTo>
                    <a:pt x="7655" y="6103"/>
                    <a:pt x="7441" y="6406"/>
                    <a:pt x="7244" y="6406"/>
                  </a:cubicBezTo>
                  <a:cubicBezTo>
                    <a:pt x="7191" y="6406"/>
                    <a:pt x="7155" y="6389"/>
                    <a:pt x="7120" y="6371"/>
                  </a:cubicBezTo>
                  <a:lnTo>
                    <a:pt x="7120" y="5336"/>
                  </a:lnTo>
                  <a:cubicBezTo>
                    <a:pt x="7155" y="5318"/>
                    <a:pt x="7173" y="5282"/>
                    <a:pt x="7209" y="5264"/>
                  </a:cubicBezTo>
                  <a:cubicBezTo>
                    <a:pt x="7298" y="5193"/>
                    <a:pt x="7352" y="5104"/>
                    <a:pt x="7405" y="4997"/>
                  </a:cubicBezTo>
                  <a:close/>
                  <a:moveTo>
                    <a:pt x="4300" y="2017"/>
                  </a:moveTo>
                  <a:cubicBezTo>
                    <a:pt x="5014" y="2017"/>
                    <a:pt x="5710" y="2303"/>
                    <a:pt x="6245" y="2820"/>
                  </a:cubicBezTo>
                  <a:cubicBezTo>
                    <a:pt x="6763" y="3302"/>
                    <a:pt x="7048" y="3908"/>
                    <a:pt x="7048" y="4479"/>
                  </a:cubicBezTo>
                  <a:cubicBezTo>
                    <a:pt x="7048" y="4569"/>
                    <a:pt x="7048" y="4622"/>
                    <a:pt x="7030" y="4693"/>
                  </a:cubicBezTo>
                  <a:cubicBezTo>
                    <a:pt x="7030" y="4693"/>
                    <a:pt x="7030" y="4693"/>
                    <a:pt x="7030" y="4711"/>
                  </a:cubicBezTo>
                  <a:cubicBezTo>
                    <a:pt x="7012" y="4818"/>
                    <a:pt x="6977" y="4890"/>
                    <a:pt x="6923" y="4943"/>
                  </a:cubicBezTo>
                  <a:cubicBezTo>
                    <a:pt x="6830" y="5024"/>
                    <a:pt x="6676" y="5064"/>
                    <a:pt x="6439" y="5064"/>
                  </a:cubicBezTo>
                  <a:cubicBezTo>
                    <a:pt x="6360" y="5064"/>
                    <a:pt x="6272" y="5059"/>
                    <a:pt x="6174" y="5050"/>
                  </a:cubicBezTo>
                  <a:cubicBezTo>
                    <a:pt x="6163" y="5049"/>
                    <a:pt x="6153" y="5048"/>
                    <a:pt x="6142" y="5048"/>
                  </a:cubicBezTo>
                  <a:cubicBezTo>
                    <a:pt x="6031" y="5048"/>
                    <a:pt x="5942" y="5132"/>
                    <a:pt x="5942" y="5247"/>
                  </a:cubicBezTo>
                  <a:cubicBezTo>
                    <a:pt x="5924" y="5354"/>
                    <a:pt x="6013" y="5461"/>
                    <a:pt x="6138" y="5479"/>
                  </a:cubicBezTo>
                  <a:cubicBezTo>
                    <a:pt x="6227" y="5487"/>
                    <a:pt x="6321" y="5492"/>
                    <a:pt x="6415" y="5492"/>
                  </a:cubicBezTo>
                  <a:cubicBezTo>
                    <a:pt x="6508" y="5492"/>
                    <a:pt x="6602" y="5487"/>
                    <a:pt x="6691" y="5479"/>
                  </a:cubicBezTo>
                  <a:lnTo>
                    <a:pt x="6691" y="6763"/>
                  </a:lnTo>
                  <a:cubicBezTo>
                    <a:pt x="6691" y="8084"/>
                    <a:pt x="5621" y="9154"/>
                    <a:pt x="4300" y="9154"/>
                  </a:cubicBezTo>
                  <a:cubicBezTo>
                    <a:pt x="2980" y="9154"/>
                    <a:pt x="1909" y="8084"/>
                    <a:pt x="1909" y="6763"/>
                  </a:cubicBezTo>
                  <a:lnTo>
                    <a:pt x="1909" y="5479"/>
                  </a:lnTo>
                  <a:cubicBezTo>
                    <a:pt x="1978" y="5487"/>
                    <a:pt x="2050" y="5490"/>
                    <a:pt x="2125" y="5490"/>
                  </a:cubicBezTo>
                  <a:cubicBezTo>
                    <a:pt x="2384" y="5490"/>
                    <a:pt x="2680" y="5449"/>
                    <a:pt x="2998" y="5407"/>
                  </a:cubicBezTo>
                  <a:cubicBezTo>
                    <a:pt x="3390" y="5354"/>
                    <a:pt x="3837" y="5300"/>
                    <a:pt x="4300" y="5300"/>
                  </a:cubicBezTo>
                  <a:cubicBezTo>
                    <a:pt x="4639" y="5300"/>
                    <a:pt x="4961" y="5336"/>
                    <a:pt x="5210" y="5371"/>
                  </a:cubicBezTo>
                  <a:cubicBezTo>
                    <a:pt x="5335" y="5371"/>
                    <a:pt x="5442" y="5300"/>
                    <a:pt x="5460" y="5175"/>
                  </a:cubicBezTo>
                  <a:cubicBezTo>
                    <a:pt x="5460" y="5050"/>
                    <a:pt x="5389" y="4943"/>
                    <a:pt x="5264" y="4925"/>
                  </a:cubicBezTo>
                  <a:cubicBezTo>
                    <a:pt x="5014" y="4908"/>
                    <a:pt x="4657" y="4872"/>
                    <a:pt x="4300" y="4872"/>
                  </a:cubicBezTo>
                  <a:cubicBezTo>
                    <a:pt x="3801" y="4872"/>
                    <a:pt x="3355" y="4925"/>
                    <a:pt x="2944" y="4979"/>
                  </a:cubicBezTo>
                  <a:cubicBezTo>
                    <a:pt x="2639" y="5017"/>
                    <a:pt x="2354" y="5055"/>
                    <a:pt x="2125" y="5055"/>
                  </a:cubicBezTo>
                  <a:cubicBezTo>
                    <a:pt x="1926" y="5055"/>
                    <a:pt x="1769" y="5026"/>
                    <a:pt x="1678" y="4943"/>
                  </a:cubicBezTo>
                  <a:cubicBezTo>
                    <a:pt x="1624" y="4890"/>
                    <a:pt x="1588" y="4818"/>
                    <a:pt x="1553" y="4711"/>
                  </a:cubicBezTo>
                  <a:cubicBezTo>
                    <a:pt x="1553" y="4693"/>
                    <a:pt x="1553" y="4693"/>
                    <a:pt x="1553" y="4693"/>
                  </a:cubicBezTo>
                  <a:cubicBezTo>
                    <a:pt x="1553" y="4622"/>
                    <a:pt x="1535" y="4569"/>
                    <a:pt x="1535" y="4479"/>
                  </a:cubicBezTo>
                  <a:cubicBezTo>
                    <a:pt x="1535" y="3908"/>
                    <a:pt x="1838" y="3302"/>
                    <a:pt x="2338" y="2820"/>
                  </a:cubicBezTo>
                  <a:cubicBezTo>
                    <a:pt x="2891" y="2303"/>
                    <a:pt x="3587" y="2017"/>
                    <a:pt x="4300" y="2017"/>
                  </a:cubicBezTo>
                  <a:close/>
                  <a:moveTo>
                    <a:pt x="4943" y="9511"/>
                  </a:moveTo>
                  <a:lnTo>
                    <a:pt x="4943" y="9796"/>
                  </a:lnTo>
                  <a:lnTo>
                    <a:pt x="3640" y="9796"/>
                  </a:lnTo>
                  <a:lnTo>
                    <a:pt x="3640" y="9511"/>
                  </a:lnTo>
                  <a:cubicBezTo>
                    <a:pt x="3854" y="9564"/>
                    <a:pt x="4068" y="9582"/>
                    <a:pt x="4300" y="9582"/>
                  </a:cubicBezTo>
                  <a:cubicBezTo>
                    <a:pt x="4515" y="9582"/>
                    <a:pt x="4746" y="9564"/>
                    <a:pt x="4943" y="9511"/>
                  </a:cubicBezTo>
                  <a:close/>
                  <a:moveTo>
                    <a:pt x="5371" y="10225"/>
                  </a:moveTo>
                  <a:lnTo>
                    <a:pt x="5371" y="10671"/>
                  </a:lnTo>
                  <a:lnTo>
                    <a:pt x="3212" y="10671"/>
                  </a:lnTo>
                  <a:lnTo>
                    <a:pt x="3212" y="10225"/>
                  </a:lnTo>
                  <a:close/>
                  <a:moveTo>
                    <a:pt x="5674" y="11099"/>
                  </a:moveTo>
                  <a:cubicBezTo>
                    <a:pt x="7048" y="11099"/>
                    <a:pt x="8154" y="12401"/>
                    <a:pt x="8154" y="13989"/>
                  </a:cubicBezTo>
                  <a:lnTo>
                    <a:pt x="8154" y="14364"/>
                  </a:lnTo>
                  <a:lnTo>
                    <a:pt x="4497" y="14364"/>
                  </a:lnTo>
                  <a:lnTo>
                    <a:pt x="4497" y="13633"/>
                  </a:lnTo>
                  <a:lnTo>
                    <a:pt x="5300" y="13633"/>
                  </a:lnTo>
                  <a:cubicBezTo>
                    <a:pt x="5425" y="13633"/>
                    <a:pt x="5532" y="13526"/>
                    <a:pt x="5532" y="13419"/>
                  </a:cubicBezTo>
                  <a:cubicBezTo>
                    <a:pt x="5532" y="13294"/>
                    <a:pt x="5425" y="13187"/>
                    <a:pt x="5300" y="13187"/>
                  </a:cubicBezTo>
                  <a:lnTo>
                    <a:pt x="4497" y="13187"/>
                  </a:lnTo>
                  <a:lnTo>
                    <a:pt x="4497" y="12277"/>
                  </a:lnTo>
                  <a:lnTo>
                    <a:pt x="5300" y="12277"/>
                  </a:lnTo>
                  <a:cubicBezTo>
                    <a:pt x="5425" y="12277"/>
                    <a:pt x="5532" y="12187"/>
                    <a:pt x="5532" y="12062"/>
                  </a:cubicBezTo>
                  <a:cubicBezTo>
                    <a:pt x="5532" y="11955"/>
                    <a:pt x="5425" y="11848"/>
                    <a:pt x="5300" y="11848"/>
                  </a:cubicBezTo>
                  <a:lnTo>
                    <a:pt x="4497" y="11848"/>
                  </a:lnTo>
                  <a:lnTo>
                    <a:pt x="4497" y="11099"/>
                  </a:lnTo>
                  <a:close/>
                  <a:moveTo>
                    <a:pt x="1820" y="1"/>
                  </a:moveTo>
                  <a:cubicBezTo>
                    <a:pt x="1321" y="19"/>
                    <a:pt x="875" y="197"/>
                    <a:pt x="553" y="536"/>
                  </a:cubicBezTo>
                  <a:cubicBezTo>
                    <a:pt x="214" y="857"/>
                    <a:pt x="36" y="1303"/>
                    <a:pt x="18" y="1803"/>
                  </a:cubicBezTo>
                  <a:cubicBezTo>
                    <a:pt x="0" y="2267"/>
                    <a:pt x="161" y="2695"/>
                    <a:pt x="411" y="2945"/>
                  </a:cubicBezTo>
                  <a:cubicBezTo>
                    <a:pt x="536" y="3070"/>
                    <a:pt x="678" y="3159"/>
                    <a:pt x="857" y="3195"/>
                  </a:cubicBezTo>
                  <a:cubicBezTo>
                    <a:pt x="821" y="3337"/>
                    <a:pt x="821" y="3498"/>
                    <a:pt x="821" y="3641"/>
                  </a:cubicBezTo>
                  <a:cubicBezTo>
                    <a:pt x="821" y="3980"/>
                    <a:pt x="875" y="4301"/>
                    <a:pt x="982" y="4622"/>
                  </a:cubicBezTo>
                  <a:cubicBezTo>
                    <a:pt x="678" y="4783"/>
                    <a:pt x="518" y="5140"/>
                    <a:pt x="518" y="5621"/>
                  </a:cubicBezTo>
                  <a:cubicBezTo>
                    <a:pt x="518" y="6317"/>
                    <a:pt x="857" y="6835"/>
                    <a:pt x="1356" y="6835"/>
                  </a:cubicBezTo>
                  <a:cubicBezTo>
                    <a:pt x="1392" y="6835"/>
                    <a:pt x="1428" y="6835"/>
                    <a:pt x="1481" y="6817"/>
                  </a:cubicBezTo>
                  <a:cubicBezTo>
                    <a:pt x="1499" y="7977"/>
                    <a:pt x="2213" y="8940"/>
                    <a:pt x="3212" y="9368"/>
                  </a:cubicBezTo>
                  <a:lnTo>
                    <a:pt x="3212" y="9796"/>
                  </a:lnTo>
                  <a:lnTo>
                    <a:pt x="2980" y="9796"/>
                  </a:lnTo>
                  <a:cubicBezTo>
                    <a:pt x="2873" y="9796"/>
                    <a:pt x="2766" y="9904"/>
                    <a:pt x="2766" y="10011"/>
                  </a:cubicBezTo>
                  <a:lnTo>
                    <a:pt x="2766" y="10671"/>
                  </a:lnTo>
                  <a:cubicBezTo>
                    <a:pt x="2070" y="10706"/>
                    <a:pt x="1410" y="11028"/>
                    <a:pt x="892" y="11581"/>
                  </a:cubicBezTo>
                  <a:cubicBezTo>
                    <a:pt x="821" y="11670"/>
                    <a:pt x="821" y="11813"/>
                    <a:pt x="910" y="11902"/>
                  </a:cubicBezTo>
                  <a:cubicBezTo>
                    <a:pt x="952" y="11936"/>
                    <a:pt x="1006" y="11953"/>
                    <a:pt x="1059" y="11953"/>
                  </a:cubicBezTo>
                  <a:cubicBezTo>
                    <a:pt x="1118" y="11953"/>
                    <a:pt x="1176" y="11931"/>
                    <a:pt x="1214" y="11884"/>
                  </a:cubicBezTo>
                  <a:cubicBezTo>
                    <a:pt x="1678" y="11384"/>
                    <a:pt x="2284" y="11099"/>
                    <a:pt x="2909" y="11099"/>
                  </a:cubicBezTo>
                  <a:lnTo>
                    <a:pt x="4068" y="11099"/>
                  </a:lnTo>
                  <a:lnTo>
                    <a:pt x="4068" y="11848"/>
                  </a:lnTo>
                  <a:lnTo>
                    <a:pt x="3283" y="11848"/>
                  </a:lnTo>
                  <a:cubicBezTo>
                    <a:pt x="3158" y="11848"/>
                    <a:pt x="3069" y="11955"/>
                    <a:pt x="3069" y="12062"/>
                  </a:cubicBezTo>
                  <a:cubicBezTo>
                    <a:pt x="3069" y="12187"/>
                    <a:pt x="3158" y="12277"/>
                    <a:pt x="3283" y="12277"/>
                  </a:cubicBezTo>
                  <a:lnTo>
                    <a:pt x="4068" y="12277"/>
                  </a:lnTo>
                  <a:lnTo>
                    <a:pt x="4068" y="13187"/>
                  </a:lnTo>
                  <a:lnTo>
                    <a:pt x="3283" y="13187"/>
                  </a:lnTo>
                  <a:cubicBezTo>
                    <a:pt x="3158" y="13187"/>
                    <a:pt x="3069" y="13294"/>
                    <a:pt x="3069" y="13419"/>
                  </a:cubicBezTo>
                  <a:cubicBezTo>
                    <a:pt x="3069" y="13526"/>
                    <a:pt x="3158" y="13633"/>
                    <a:pt x="3283" y="13633"/>
                  </a:cubicBezTo>
                  <a:lnTo>
                    <a:pt x="4068" y="13633"/>
                  </a:lnTo>
                  <a:lnTo>
                    <a:pt x="4068" y="14364"/>
                  </a:lnTo>
                  <a:lnTo>
                    <a:pt x="446" y="14364"/>
                  </a:lnTo>
                  <a:lnTo>
                    <a:pt x="446" y="13989"/>
                  </a:lnTo>
                  <a:cubicBezTo>
                    <a:pt x="446" y="13508"/>
                    <a:pt x="536" y="13026"/>
                    <a:pt x="750" y="12598"/>
                  </a:cubicBezTo>
                  <a:cubicBezTo>
                    <a:pt x="785" y="12491"/>
                    <a:pt x="750" y="12366"/>
                    <a:pt x="643" y="12312"/>
                  </a:cubicBezTo>
                  <a:cubicBezTo>
                    <a:pt x="614" y="12298"/>
                    <a:pt x="583" y="12291"/>
                    <a:pt x="552" y="12291"/>
                  </a:cubicBezTo>
                  <a:cubicBezTo>
                    <a:pt x="467" y="12291"/>
                    <a:pt x="383" y="12341"/>
                    <a:pt x="357" y="12419"/>
                  </a:cubicBezTo>
                  <a:cubicBezTo>
                    <a:pt x="125" y="12901"/>
                    <a:pt x="0" y="13436"/>
                    <a:pt x="0" y="13989"/>
                  </a:cubicBezTo>
                  <a:lnTo>
                    <a:pt x="0" y="14578"/>
                  </a:lnTo>
                  <a:cubicBezTo>
                    <a:pt x="0" y="14703"/>
                    <a:pt x="107" y="14792"/>
                    <a:pt x="214" y="14792"/>
                  </a:cubicBezTo>
                  <a:lnTo>
                    <a:pt x="8369" y="14792"/>
                  </a:lnTo>
                  <a:cubicBezTo>
                    <a:pt x="8493" y="14792"/>
                    <a:pt x="8583" y="14703"/>
                    <a:pt x="8583" y="14578"/>
                  </a:cubicBezTo>
                  <a:lnTo>
                    <a:pt x="8583" y="13989"/>
                  </a:lnTo>
                  <a:cubicBezTo>
                    <a:pt x="8583" y="12205"/>
                    <a:pt x="7352" y="10742"/>
                    <a:pt x="5799" y="10671"/>
                  </a:cubicBezTo>
                  <a:lnTo>
                    <a:pt x="5799" y="10011"/>
                  </a:lnTo>
                  <a:cubicBezTo>
                    <a:pt x="5799" y="9904"/>
                    <a:pt x="5710" y="9796"/>
                    <a:pt x="5585" y="9796"/>
                  </a:cubicBezTo>
                  <a:lnTo>
                    <a:pt x="5371" y="9796"/>
                  </a:lnTo>
                  <a:lnTo>
                    <a:pt x="5371" y="9368"/>
                  </a:lnTo>
                  <a:cubicBezTo>
                    <a:pt x="6388" y="8940"/>
                    <a:pt x="7084" y="7977"/>
                    <a:pt x="7120" y="6817"/>
                  </a:cubicBezTo>
                  <a:cubicBezTo>
                    <a:pt x="7155" y="6835"/>
                    <a:pt x="7209" y="6835"/>
                    <a:pt x="7244" y="6835"/>
                  </a:cubicBezTo>
                  <a:cubicBezTo>
                    <a:pt x="7726" y="6835"/>
                    <a:pt x="8083" y="6317"/>
                    <a:pt x="8083" y="5621"/>
                  </a:cubicBezTo>
                  <a:cubicBezTo>
                    <a:pt x="8083" y="5140"/>
                    <a:pt x="7905" y="4783"/>
                    <a:pt x="7619" y="4604"/>
                  </a:cubicBezTo>
                  <a:cubicBezTo>
                    <a:pt x="7726" y="4301"/>
                    <a:pt x="7780" y="3980"/>
                    <a:pt x="7780" y="3641"/>
                  </a:cubicBezTo>
                  <a:cubicBezTo>
                    <a:pt x="7780" y="3498"/>
                    <a:pt x="7762" y="3337"/>
                    <a:pt x="7744" y="3195"/>
                  </a:cubicBezTo>
                  <a:cubicBezTo>
                    <a:pt x="7905" y="3159"/>
                    <a:pt x="8047" y="3070"/>
                    <a:pt x="8172" y="2945"/>
                  </a:cubicBezTo>
                  <a:cubicBezTo>
                    <a:pt x="8440" y="2695"/>
                    <a:pt x="8583" y="2267"/>
                    <a:pt x="8565" y="1803"/>
                  </a:cubicBezTo>
                  <a:cubicBezTo>
                    <a:pt x="8565" y="1303"/>
                    <a:pt x="8369" y="857"/>
                    <a:pt x="8047" y="536"/>
                  </a:cubicBezTo>
                  <a:cubicBezTo>
                    <a:pt x="7708" y="197"/>
                    <a:pt x="7262" y="19"/>
                    <a:pt x="6781" y="1"/>
                  </a:cubicBezTo>
                  <a:cubicBezTo>
                    <a:pt x="6317" y="1"/>
                    <a:pt x="5888" y="144"/>
                    <a:pt x="5621" y="393"/>
                  </a:cubicBezTo>
                  <a:cubicBezTo>
                    <a:pt x="5567" y="465"/>
                    <a:pt x="5514" y="536"/>
                    <a:pt x="5460" y="607"/>
                  </a:cubicBezTo>
                  <a:cubicBezTo>
                    <a:pt x="5103" y="483"/>
                    <a:pt x="4711" y="429"/>
                    <a:pt x="4300" y="429"/>
                  </a:cubicBezTo>
                  <a:cubicBezTo>
                    <a:pt x="3890" y="429"/>
                    <a:pt x="3497" y="483"/>
                    <a:pt x="3123" y="607"/>
                  </a:cubicBezTo>
                  <a:cubicBezTo>
                    <a:pt x="3087" y="536"/>
                    <a:pt x="3034" y="465"/>
                    <a:pt x="2962" y="393"/>
                  </a:cubicBezTo>
                  <a:cubicBezTo>
                    <a:pt x="2712" y="144"/>
                    <a:pt x="2266" y="1"/>
                    <a:pt x="18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3" name="Google Shape;5633;p129"/>
          <p:cNvGrpSpPr/>
          <p:nvPr/>
        </p:nvGrpSpPr>
        <p:grpSpPr>
          <a:xfrm>
            <a:off x="5387523" y="1753215"/>
            <a:ext cx="314195" cy="541667"/>
            <a:chOff x="1076275" y="2235900"/>
            <a:chExt cx="215025" cy="370700"/>
          </a:xfrm>
        </p:grpSpPr>
        <p:sp>
          <p:nvSpPr>
            <p:cNvPr id="5634" name="Google Shape;5634;p129"/>
            <p:cNvSpPr/>
            <p:nvPr/>
          </p:nvSpPr>
          <p:spPr>
            <a:xfrm>
              <a:off x="1148100" y="2414600"/>
              <a:ext cx="71375" cy="26950"/>
            </a:xfrm>
            <a:custGeom>
              <a:avLst/>
              <a:gdLst/>
              <a:ahLst/>
              <a:cxnLst/>
              <a:rect l="l" t="t" r="r" b="b"/>
              <a:pathLst>
                <a:path w="2855" h="1078" extrusionOk="0">
                  <a:moveTo>
                    <a:pt x="262" y="0"/>
                  </a:moveTo>
                  <a:cubicBezTo>
                    <a:pt x="229" y="0"/>
                    <a:pt x="194" y="8"/>
                    <a:pt x="161" y="25"/>
                  </a:cubicBezTo>
                  <a:cubicBezTo>
                    <a:pt x="54" y="79"/>
                    <a:pt x="0" y="203"/>
                    <a:pt x="54" y="311"/>
                  </a:cubicBezTo>
                  <a:cubicBezTo>
                    <a:pt x="71" y="346"/>
                    <a:pt x="446" y="1078"/>
                    <a:pt x="1463" y="1078"/>
                  </a:cubicBezTo>
                  <a:cubicBezTo>
                    <a:pt x="2480" y="1078"/>
                    <a:pt x="2801" y="328"/>
                    <a:pt x="2801" y="293"/>
                  </a:cubicBezTo>
                  <a:cubicBezTo>
                    <a:pt x="2855" y="186"/>
                    <a:pt x="2801" y="61"/>
                    <a:pt x="2694" y="25"/>
                  </a:cubicBezTo>
                  <a:cubicBezTo>
                    <a:pt x="2666" y="11"/>
                    <a:pt x="2634" y="4"/>
                    <a:pt x="2603" y="4"/>
                  </a:cubicBezTo>
                  <a:cubicBezTo>
                    <a:pt x="2518" y="4"/>
                    <a:pt x="2435" y="54"/>
                    <a:pt x="2409" y="132"/>
                  </a:cubicBezTo>
                  <a:cubicBezTo>
                    <a:pt x="2409" y="150"/>
                    <a:pt x="2195" y="632"/>
                    <a:pt x="1463" y="632"/>
                  </a:cubicBezTo>
                  <a:cubicBezTo>
                    <a:pt x="714" y="632"/>
                    <a:pt x="464" y="150"/>
                    <a:pt x="446" y="114"/>
                  </a:cubicBezTo>
                  <a:cubicBezTo>
                    <a:pt x="409" y="40"/>
                    <a:pt x="338" y="0"/>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129"/>
            <p:cNvSpPr/>
            <p:nvPr/>
          </p:nvSpPr>
          <p:spPr>
            <a:xfrm>
              <a:off x="1193150" y="2375375"/>
              <a:ext cx="28125" cy="13100"/>
            </a:xfrm>
            <a:custGeom>
              <a:avLst/>
              <a:gdLst/>
              <a:ahLst/>
              <a:cxnLst/>
              <a:rect l="l" t="t" r="r" b="b"/>
              <a:pathLst>
                <a:path w="1125" h="524" extrusionOk="0">
                  <a:moveTo>
                    <a:pt x="789" y="0"/>
                  </a:moveTo>
                  <a:cubicBezTo>
                    <a:pt x="429" y="0"/>
                    <a:pt x="161" y="113"/>
                    <a:pt x="161" y="113"/>
                  </a:cubicBezTo>
                  <a:cubicBezTo>
                    <a:pt x="36" y="167"/>
                    <a:pt x="0" y="292"/>
                    <a:pt x="36" y="399"/>
                  </a:cubicBezTo>
                  <a:cubicBezTo>
                    <a:pt x="71" y="488"/>
                    <a:pt x="161" y="523"/>
                    <a:pt x="250" y="523"/>
                  </a:cubicBezTo>
                  <a:cubicBezTo>
                    <a:pt x="268" y="523"/>
                    <a:pt x="303" y="523"/>
                    <a:pt x="321" y="506"/>
                  </a:cubicBezTo>
                  <a:cubicBezTo>
                    <a:pt x="321" y="506"/>
                    <a:pt x="528" y="432"/>
                    <a:pt x="793" y="432"/>
                  </a:cubicBezTo>
                  <a:cubicBezTo>
                    <a:pt x="820" y="432"/>
                    <a:pt x="847" y="433"/>
                    <a:pt x="874" y="434"/>
                  </a:cubicBezTo>
                  <a:cubicBezTo>
                    <a:pt x="885" y="436"/>
                    <a:pt x="896" y="437"/>
                    <a:pt x="906" y="437"/>
                  </a:cubicBezTo>
                  <a:cubicBezTo>
                    <a:pt x="1017" y="437"/>
                    <a:pt x="1108" y="352"/>
                    <a:pt x="1124" y="238"/>
                  </a:cubicBezTo>
                  <a:cubicBezTo>
                    <a:pt x="1124" y="131"/>
                    <a:pt x="1035" y="24"/>
                    <a:pt x="928" y="6"/>
                  </a:cubicBezTo>
                  <a:cubicBezTo>
                    <a:pt x="880" y="2"/>
                    <a:pt x="834" y="0"/>
                    <a:pt x="7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129"/>
            <p:cNvSpPr/>
            <p:nvPr/>
          </p:nvSpPr>
          <p:spPr>
            <a:xfrm>
              <a:off x="1146300" y="2375375"/>
              <a:ext cx="28575" cy="13100"/>
            </a:xfrm>
            <a:custGeom>
              <a:avLst/>
              <a:gdLst/>
              <a:ahLst/>
              <a:cxnLst/>
              <a:rect l="l" t="t" r="r" b="b"/>
              <a:pathLst>
                <a:path w="1143" h="524" extrusionOk="0">
                  <a:moveTo>
                    <a:pt x="353" y="0"/>
                  </a:moveTo>
                  <a:cubicBezTo>
                    <a:pt x="309" y="0"/>
                    <a:pt x="262" y="2"/>
                    <a:pt x="215" y="6"/>
                  </a:cubicBezTo>
                  <a:cubicBezTo>
                    <a:pt x="90" y="24"/>
                    <a:pt x="1" y="131"/>
                    <a:pt x="18" y="238"/>
                  </a:cubicBezTo>
                  <a:cubicBezTo>
                    <a:pt x="35" y="352"/>
                    <a:pt x="111" y="437"/>
                    <a:pt x="219" y="437"/>
                  </a:cubicBezTo>
                  <a:cubicBezTo>
                    <a:pt x="229" y="437"/>
                    <a:pt x="240" y="436"/>
                    <a:pt x="250" y="434"/>
                  </a:cubicBezTo>
                  <a:cubicBezTo>
                    <a:pt x="278" y="433"/>
                    <a:pt x="305" y="432"/>
                    <a:pt x="332" y="432"/>
                  </a:cubicBezTo>
                  <a:cubicBezTo>
                    <a:pt x="597" y="432"/>
                    <a:pt x="804" y="506"/>
                    <a:pt x="804" y="506"/>
                  </a:cubicBezTo>
                  <a:cubicBezTo>
                    <a:pt x="839" y="523"/>
                    <a:pt x="857" y="523"/>
                    <a:pt x="893" y="523"/>
                  </a:cubicBezTo>
                  <a:cubicBezTo>
                    <a:pt x="982" y="523"/>
                    <a:pt x="1053" y="488"/>
                    <a:pt x="1089" y="399"/>
                  </a:cubicBezTo>
                  <a:cubicBezTo>
                    <a:pt x="1143" y="292"/>
                    <a:pt x="1089" y="167"/>
                    <a:pt x="982" y="113"/>
                  </a:cubicBezTo>
                  <a:cubicBezTo>
                    <a:pt x="966" y="113"/>
                    <a:pt x="711" y="0"/>
                    <a:pt x="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129"/>
            <p:cNvSpPr/>
            <p:nvPr/>
          </p:nvSpPr>
          <p:spPr>
            <a:xfrm>
              <a:off x="1076275" y="2235900"/>
              <a:ext cx="215025" cy="370700"/>
            </a:xfrm>
            <a:custGeom>
              <a:avLst/>
              <a:gdLst/>
              <a:ahLst/>
              <a:cxnLst/>
              <a:rect l="l" t="t" r="r" b="b"/>
              <a:pathLst>
                <a:path w="8601" h="14828" extrusionOk="0">
                  <a:moveTo>
                    <a:pt x="3444" y="553"/>
                  </a:moveTo>
                  <a:cubicBezTo>
                    <a:pt x="3355" y="696"/>
                    <a:pt x="3266" y="875"/>
                    <a:pt x="3176" y="1089"/>
                  </a:cubicBezTo>
                  <a:cubicBezTo>
                    <a:pt x="2927" y="1713"/>
                    <a:pt x="2784" y="2534"/>
                    <a:pt x="2784" y="3408"/>
                  </a:cubicBezTo>
                  <a:lnTo>
                    <a:pt x="1285" y="3408"/>
                  </a:lnTo>
                  <a:cubicBezTo>
                    <a:pt x="1303" y="2052"/>
                    <a:pt x="2213" y="910"/>
                    <a:pt x="3444" y="553"/>
                  </a:cubicBezTo>
                  <a:close/>
                  <a:moveTo>
                    <a:pt x="4300" y="429"/>
                  </a:moveTo>
                  <a:cubicBezTo>
                    <a:pt x="4550" y="429"/>
                    <a:pt x="4818" y="732"/>
                    <a:pt x="5014" y="1249"/>
                  </a:cubicBezTo>
                  <a:cubicBezTo>
                    <a:pt x="5246" y="1820"/>
                    <a:pt x="5371" y="2587"/>
                    <a:pt x="5389" y="3408"/>
                  </a:cubicBezTo>
                  <a:lnTo>
                    <a:pt x="3212" y="3408"/>
                  </a:lnTo>
                  <a:cubicBezTo>
                    <a:pt x="3212" y="2587"/>
                    <a:pt x="3355" y="1820"/>
                    <a:pt x="3587" y="1249"/>
                  </a:cubicBezTo>
                  <a:cubicBezTo>
                    <a:pt x="3783" y="732"/>
                    <a:pt x="4051" y="429"/>
                    <a:pt x="4300" y="429"/>
                  </a:cubicBezTo>
                  <a:close/>
                  <a:moveTo>
                    <a:pt x="2320" y="4711"/>
                  </a:moveTo>
                  <a:cubicBezTo>
                    <a:pt x="2213" y="5085"/>
                    <a:pt x="2088" y="5371"/>
                    <a:pt x="1927" y="5496"/>
                  </a:cubicBezTo>
                  <a:cubicBezTo>
                    <a:pt x="1912" y="5506"/>
                    <a:pt x="1896" y="5510"/>
                    <a:pt x="1880" y="5510"/>
                  </a:cubicBezTo>
                  <a:cubicBezTo>
                    <a:pt x="1838" y="5510"/>
                    <a:pt x="1797" y="5481"/>
                    <a:pt x="1785" y="5442"/>
                  </a:cubicBezTo>
                  <a:cubicBezTo>
                    <a:pt x="1695" y="5228"/>
                    <a:pt x="1678" y="4943"/>
                    <a:pt x="1678" y="4711"/>
                  </a:cubicBezTo>
                  <a:close/>
                  <a:moveTo>
                    <a:pt x="6941" y="4711"/>
                  </a:moveTo>
                  <a:cubicBezTo>
                    <a:pt x="6941" y="4943"/>
                    <a:pt x="6905" y="5228"/>
                    <a:pt x="6816" y="5442"/>
                  </a:cubicBezTo>
                  <a:cubicBezTo>
                    <a:pt x="6803" y="5481"/>
                    <a:pt x="6763" y="5510"/>
                    <a:pt x="6728" y="5510"/>
                  </a:cubicBezTo>
                  <a:cubicBezTo>
                    <a:pt x="6714" y="5510"/>
                    <a:pt x="6701" y="5506"/>
                    <a:pt x="6691" y="5496"/>
                  </a:cubicBezTo>
                  <a:cubicBezTo>
                    <a:pt x="6531" y="5371"/>
                    <a:pt x="6388" y="5085"/>
                    <a:pt x="6299" y="4711"/>
                  </a:cubicBezTo>
                  <a:close/>
                  <a:moveTo>
                    <a:pt x="1249" y="4978"/>
                  </a:moveTo>
                  <a:cubicBezTo>
                    <a:pt x="1267" y="5175"/>
                    <a:pt x="1303" y="5389"/>
                    <a:pt x="1374" y="5603"/>
                  </a:cubicBezTo>
                  <a:cubicBezTo>
                    <a:pt x="1410" y="5656"/>
                    <a:pt x="1428" y="5710"/>
                    <a:pt x="1481" y="5763"/>
                  </a:cubicBezTo>
                  <a:lnTo>
                    <a:pt x="1481" y="6388"/>
                  </a:lnTo>
                  <a:cubicBezTo>
                    <a:pt x="1428" y="6406"/>
                    <a:pt x="1392" y="6406"/>
                    <a:pt x="1356" y="6406"/>
                  </a:cubicBezTo>
                  <a:cubicBezTo>
                    <a:pt x="1160" y="6406"/>
                    <a:pt x="946" y="6120"/>
                    <a:pt x="946" y="5621"/>
                  </a:cubicBezTo>
                  <a:cubicBezTo>
                    <a:pt x="946" y="5157"/>
                    <a:pt x="1124" y="5014"/>
                    <a:pt x="1249" y="4978"/>
                  </a:cubicBezTo>
                  <a:close/>
                  <a:moveTo>
                    <a:pt x="7352" y="4978"/>
                  </a:moveTo>
                  <a:cubicBezTo>
                    <a:pt x="7494" y="5014"/>
                    <a:pt x="7655" y="5157"/>
                    <a:pt x="7655" y="5621"/>
                  </a:cubicBezTo>
                  <a:cubicBezTo>
                    <a:pt x="7655" y="6120"/>
                    <a:pt x="7459" y="6406"/>
                    <a:pt x="7262" y="6406"/>
                  </a:cubicBezTo>
                  <a:cubicBezTo>
                    <a:pt x="7209" y="6406"/>
                    <a:pt x="7173" y="6406"/>
                    <a:pt x="7137" y="6388"/>
                  </a:cubicBezTo>
                  <a:lnTo>
                    <a:pt x="7137" y="5763"/>
                  </a:lnTo>
                  <a:cubicBezTo>
                    <a:pt x="7173" y="5710"/>
                    <a:pt x="7209" y="5656"/>
                    <a:pt x="7227" y="5603"/>
                  </a:cubicBezTo>
                  <a:cubicBezTo>
                    <a:pt x="7298" y="5389"/>
                    <a:pt x="7352" y="5175"/>
                    <a:pt x="7352" y="4978"/>
                  </a:cubicBezTo>
                  <a:close/>
                  <a:moveTo>
                    <a:pt x="7316" y="3836"/>
                  </a:moveTo>
                  <a:lnTo>
                    <a:pt x="7316" y="4265"/>
                  </a:lnTo>
                  <a:lnTo>
                    <a:pt x="4300" y="4265"/>
                  </a:lnTo>
                  <a:cubicBezTo>
                    <a:pt x="4176" y="4265"/>
                    <a:pt x="4086" y="4372"/>
                    <a:pt x="4086" y="4479"/>
                  </a:cubicBezTo>
                  <a:cubicBezTo>
                    <a:pt x="4086" y="4604"/>
                    <a:pt x="4176" y="4711"/>
                    <a:pt x="4300" y="4711"/>
                  </a:cubicBezTo>
                  <a:lnTo>
                    <a:pt x="5853" y="4711"/>
                  </a:lnTo>
                  <a:cubicBezTo>
                    <a:pt x="5942" y="5103"/>
                    <a:pt x="6103" y="5585"/>
                    <a:pt x="6424" y="5835"/>
                  </a:cubicBezTo>
                  <a:cubicBezTo>
                    <a:pt x="6495" y="5888"/>
                    <a:pt x="6602" y="5942"/>
                    <a:pt x="6691" y="5942"/>
                  </a:cubicBezTo>
                  <a:lnTo>
                    <a:pt x="6691" y="6781"/>
                  </a:lnTo>
                  <a:cubicBezTo>
                    <a:pt x="6691" y="8083"/>
                    <a:pt x="5621" y="9154"/>
                    <a:pt x="4300" y="9154"/>
                  </a:cubicBezTo>
                  <a:cubicBezTo>
                    <a:pt x="2980" y="9154"/>
                    <a:pt x="1909" y="8083"/>
                    <a:pt x="1909" y="6781"/>
                  </a:cubicBezTo>
                  <a:lnTo>
                    <a:pt x="1909" y="5942"/>
                  </a:lnTo>
                  <a:cubicBezTo>
                    <a:pt x="2017" y="5942"/>
                    <a:pt x="2106" y="5888"/>
                    <a:pt x="2195" y="5835"/>
                  </a:cubicBezTo>
                  <a:cubicBezTo>
                    <a:pt x="2498" y="5585"/>
                    <a:pt x="2677" y="5103"/>
                    <a:pt x="2766" y="4711"/>
                  </a:cubicBezTo>
                  <a:lnTo>
                    <a:pt x="3355" y="4711"/>
                  </a:lnTo>
                  <a:cubicBezTo>
                    <a:pt x="3480" y="4711"/>
                    <a:pt x="3587" y="4604"/>
                    <a:pt x="3587" y="4479"/>
                  </a:cubicBezTo>
                  <a:cubicBezTo>
                    <a:pt x="3587" y="4372"/>
                    <a:pt x="3480" y="4265"/>
                    <a:pt x="3355" y="4265"/>
                  </a:cubicBezTo>
                  <a:lnTo>
                    <a:pt x="1285" y="4265"/>
                  </a:lnTo>
                  <a:lnTo>
                    <a:pt x="1285" y="3836"/>
                  </a:lnTo>
                  <a:close/>
                  <a:moveTo>
                    <a:pt x="4961" y="9528"/>
                  </a:moveTo>
                  <a:lnTo>
                    <a:pt x="4961" y="9814"/>
                  </a:lnTo>
                  <a:lnTo>
                    <a:pt x="3658" y="9814"/>
                  </a:lnTo>
                  <a:lnTo>
                    <a:pt x="3658" y="9528"/>
                  </a:lnTo>
                  <a:cubicBezTo>
                    <a:pt x="3854" y="9564"/>
                    <a:pt x="4086" y="9600"/>
                    <a:pt x="4300" y="9600"/>
                  </a:cubicBezTo>
                  <a:cubicBezTo>
                    <a:pt x="4532" y="9600"/>
                    <a:pt x="4746" y="9564"/>
                    <a:pt x="4961" y="9528"/>
                  </a:cubicBezTo>
                  <a:close/>
                  <a:moveTo>
                    <a:pt x="5389" y="10242"/>
                  </a:moveTo>
                  <a:lnTo>
                    <a:pt x="5389" y="10688"/>
                  </a:lnTo>
                  <a:lnTo>
                    <a:pt x="3212" y="10688"/>
                  </a:lnTo>
                  <a:lnTo>
                    <a:pt x="3212" y="10242"/>
                  </a:lnTo>
                  <a:close/>
                  <a:moveTo>
                    <a:pt x="5692" y="11116"/>
                  </a:moveTo>
                  <a:cubicBezTo>
                    <a:pt x="7048" y="11116"/>
                    <a:pt x="8172" y="12419"/>
                    <a:pt x="8172" y="14007"/>
                  </a:cubicBezTo>
                  <a:lnTo>
                    <a:pt x="8172" y="14381"/>
                  </a:lnTo>
                  <a:lnTo>
                    <a:pt x="4515" y="14381"/>
                  </a:lnTo>
                  <a:lnTo>
                    <a:pt x="4515" y="13650"/>
                  </a:lnTo>
                  <a:lnTo>
                    <a:pt x="5317" y="13650"/>
                  </a:lnTo>
                  <a:cubicBezTo>
                    <a:pt x="5442" y="13650"/>
                    <a:pt x="5532" y="13561"/>
                    <a:pt x="5532" y="13436"/>
                  </a:cubicBezTo>
                  <a:cubicBezTo>
                    <a:pt x="5532" y="13311"/>
                    <a:pt x="5442" y="13222"/>
                    <a:pt x="5317" y="13222"/>
                  </a:cubicBezTo>
                  <a:lnTo>
                    <a:pt x="4515" y="13222"/>
                  </a:lnTo>
                  <a:lnTo>
                    <a:pt x="4515" y="12312"/>
                  </a:lnTo>
                  <a:lnTo>
                    <a:pt x="5317" y="12312"/>
                  </a:lnTo>
                  <a:cubicBezTo>
                    <a:pt x="5442" y="12312"/>
                    <a:pt x="5532" y="12205"/>
                    <a:pt x="5532" y="12080"/>
                  </a:cubicBezTo>
                  <a:cubicBezTo>
                    <a:pt x="5532" y="11973"/>
                    <a:pt x="5442" y="11866"/>
                    <a:pt x="5317" y="11866"/>
                  </a:cubicBezTo>
                  <a:lnTo>
                    <a:pt x="4515" y="11866"/>
                  </a:lnTo>
                  <a:lnTo>
                    <a:pt x="4515" y="11116"/>
                  </a:lnTo>
                  <a:close/>
                  <a:moveTo>
                    <a:pt x="4300" y="0"/>
                  </a:moveTo>
                  <a:cubicBezTo>
                    <a:pt x="2391" y="0"/>
                    <a:pt x="839" y="1553"/>
                    <a:pt x="839" y="3444"/>
                  </a:cubicBezTo>
                  <a:lnTo>
                    <a:pt x="839" y="3712"/>
                  </a:lnTo>
                  <a:lnTo>
                    <a:pt x="839" y="4425"/>
                  </a:lnTo>
                  <a:cubicBezTo>
                    <a:pt x="839" y="4514"/>
                    <a:pt x="875" y="4586"/>
                    <a:pt x="946" y="4639"/>
                  </a:cubicBezTo>
                  <a:cubicBezTo>
                    <a:pt x="678" y="4800"/>
                    <a:pt x="518" y="5157"/>
                    <a:pt x="518" y="5621"/>
                  </a:cubicBezTo>
                  <a:cubicBezTo>
                    <a:pt x="518" y="6334"/>
                    <a:pt x="857" y="6834"/>
                    <a:pt x="1356" y="6834"/>
                  </a:cubicBezTo>
                  <a:lnTo>
                    <a:pt x="1481" y="6834"/>
                  </a:lnTo>
                  <a:cubicBezTo>
                    <a:pt x="1499" y="7976"/>
                    <a:pt x="2213" y="8957"/>
                    <a:pt x="3212" y="9386"/>
                  </a:cubicBezTo>
                  <a:lnTo>
                    <a:pt x="3212" y="9814"/>
                  </a:lnTo>
                  <a:lnTo>
                    <a:pt x="2998" y="9814"/>
                  </a:lnTo>
                  <a:cubicBezTo>
                    <a:pt x="2873" y="9814"/>
                    <a:pt x="2784" y="9903"/>
                    <a:pt x="2784" y="10028"/>
                  </a:cubicBezTo>
                  <a:lnTo>
                    <a:pt x="2784" y="10688"/>
                  </a:lnTo>
                  <a:cubicBezTo>
                    <a:pt x="2070" y="10724"/>
                    <a:pt x="1410" y="11045"/>
                    <a:pt x="910" y="11616"/>
                  </a:cubicBezTo>
                  <a:cubicBezTo>
                    <a:pt x="821" y="11705"/>
                    <a:pt x="821" y="11830"/>
                    <a:pt x="910" y="11919"/>
                  </a:cubicBezTo>
                  <a:cubicBezTo>
                    <a:pt x="952" y="11953"/>
                    <a:pt x="1006" y="11971"/>
                    <a:pt x="1061" y="11971"/>
                  </a:cubicBezTo>
                  <a:cubicBezTo>
                    <a:pt x="1122" y="11971"/>
                    <a:pt x="1184" y="11948"/>
                    <a:pt x="1231" y="11901"/>
                  </a:cubicBezTo>
                  <a:cubicBezTo>
                    <a:pt x="1678" y="11402"/>
                    <a:pt x="2284" y="11116"/>
                    <a:pt x="2927" y="11116"/>
                  </a:cubicBezTo>
                  <a:lnTo>
                    <a:pt x="4086" y="11116"/>
                  </a:lnTo>
                  <a:lnTo>
                    <a:pt x="4086" y="11866"/>
                  </a:lnTo>
                  <a:lnTo>
                    <a:pt x="3283" y="11866"/>
                  </a:lnTo>
                  <a:cubicBezTo>
                    <a:pt x="3176" y="11866"/>
                    <a:pt x="3069" y="11973"/>
                    <a:pt x="3069" y="12080"/>
                  </a:cubicBezTo>
                  <a:cubicBezTo>
                    <a:pt x="3069" y="12205"/>
                    <a:pt x="3176" y="12312"/>
                    <a:pt x="3283" y="12312"/>
                  </a:cubicBezTo>
                  <a:lnTo>
                    <a:pt x="4086" y="12312"/>
                  </a:lnTo>
                  <a:lnTo>
                    <a:pt x="4086" y="13222"/>
                  </a:lnTo>
                  <a:lnTo>
                    <a:pt x="3283" y="13222"/>
                  </a:lnTo>
                  <a:cubicBezTo>
                    <a:pt x="3176" y="13222"/>
                    <a:pt x="3069" y="13311"/>
                    <a:pt x="3069" y="13436"/>
                  </a:cubicBezTo>
                  <a:cubicBezTo>
                    <a:pt x="3069" y="13561"/>
                    <a:pt x="3176" y="13650"/>
                    <a:pt x="3283" y="13650"/>
                  </a:cubicBezTo>
                  <a:lnTo>
                    <a:pt x="4086" y="13650"/>
                  </a:lnTo>
                  <a:lnTo>
                    <a:pt x="4086" y="14381"/>
                  </a:lnTo>
                  <a:lnTo>
                    <a:pt x="446" y="14381"/>
                  </a:lnTo>
                  <a:lnTo>
                    <a:pt x="446" y="14007"/>
                  </a:lnTo>
                  <a:cubicBezTo>
                    <a:pt x="446" y="13525"/>
                    <a:pt x="553" y="13043"/>
                    <a:pt x="750" y="12615"/>
                  </a:cubicBezTo>
                  <a:cubicBezTo>
                    <a:pt x="803" y="12508"/>
                    <a:pt x="750" y="12383"/>
                    <a:pt x="643" y="12330"/>
                  </a:cubicBezTo>
                  <a:cubicBezTo>
                    <a:pt x="614" y="12315"/>
                    <a:pt x="584" y="12309"/>
                    <a:pt x="554" y="12309"/>
                  </a:cubicBezTo>
                  <a:cubicBezTo>
                    <a:pt x="474" y="12309"/>
                    <a:pt x="396" y="12358"/>
                    <a:pt x="357" y="12437"/>
                  </a:cubicBezTo>
                  <a:cubicBezTo>
                    <a:pt x="125" y="12918"/>
                    <a:pt x="0" y="13471"/>
                    <a:pt x="0" y="14007"/>
                  </a:cubicBezTo>
                  <a:lnTo>
                    <a:pt x="0" y="14613"/>
                  </a:lnTo>
                  <a:cubicBezTo>
                    <a:pt x="0" y="14720"/>
                    <a:pt x="107" y="14828"/>
                    <a:pt x="214" y="14828"/>
                  </a:cubicBezTo>
                  <a:lnTo>
                    <a:pt x="8386" y="14828"/>
                  </a:lnTo>
                  <a:cubicBezTo>
                    <a:pt x="8511" y="14828"/>
                    <a:pt x="8600" y="14720"/>
                    <a:pt x="8600" y="14613"/>
                  </a:cubicBezTo>
                  <a:lnTo>
                    <a:pt x="8600" y="14007"/>
                  </a:lnTo>
                  <a:cubicBezTo>
                    <a:pt x="8600" y="12223"/>
                    <a:pt x="7369" y="10759"/>
                    <a:pt x="5817" y="10688"/>
                  </a:cubicBezTo>
                  <a:lnTo>
                    <a:pt x="5817" y="10028"/>
                  </a:lnTo>
                  <a:cubicBezTo>
                    <a:pt x="5817" y="9903"/>
                    <a:pt x="5728" y="9814"/>
                    <a:pt x="5603" y="9814"/>
                  </a:cubicBezTo>
                  <a:lnTo>
                    <a:pt x="5389" y="9814"/>
                  </a:lnTo>
                  <a:lnTo>
                    <a:pt x="5389" y="9386"/>
                  </a:lnTo>
                  <a:cubicBezTo>
                    <a:pt x="6388" y="8957"/>
                    <a:pt x="7102" y="7976"/>
                    <a:pt x="7137" y="6834"/>
                  </a:cubicBezTo>
                  <a:lnTo>
                    <a:pt x="7262" y="6834"/>
                  </a:lnTo>
                  <a:cubicBezTo>
                    <a:pt x="7744" y="6834"/>
                    <a:pt x="8101" y="6334"/>
                    <a:pt x="8101" y="5621"/>
                  </a:cubicBezTo>
                  <a:cubicBezTo>
                    <a:pt x="8101" y="5157"/>
                    <a:pt x="7940" y="4800"/>
                    <a:pt x="7655" y="4639"/>
                  </a:cubicBezTo>
                  <a:cubicBezTo>
                    <a:pt x="7708" y="4586"/>
                    <a:pt x="7744" y="4514"/>
                    <a:pt x="7744" y="4425"/>
                  </a:cubicBezTo>
                  <a:lnTo>
                    <a:pt x="7744" y="3712"/>
                  </a:lnTo>
                  <a:lnTo>
                    <a:pt x="7744" y="3444"/>
                  </a:lnTo>
                  <a:cubicBezTo>
                    <a:pt x="7744" y="2962"/>
                    <a:pt x="7655" y="2498"/>
                    <a:pt x="7459" y="2052"/>
                  </a:cubicBezTo>
                  <a:cubicBezTo>
                    <a:pt x="7419" y="1974"/>
                    <a:pt x="7342" y="1924"/>
                    <a:pt x="7254" y="1924"/>
                  </a:cubicBezTo>
                  <a:cubicBezTo>
                    <a:pt x="7222" y="1924"/>
                    <a:pt x="7189" y="1931"/>
                    <a:pt x="7155" y="1945"/>
                  </a:cubicBezTo>
                  <a:cubicBezTo>
                    <a:pt x="7048" y="1981"/>
                    <a:pt x="7012" y="2124"/>
                    <a:pt x="7048" y="2231"/>
                  </a:cubicBezTo>
                  <a:cubicBezTo>
                    <a:pt x="7227" y="2587"/>
                    <a:pt x="7298" y="2998"/>
                    <a:pt x="7316" y="3408"/>
                  </a:cubicBezTo>
                  <a:lnTo>
                    <a:pt x="5817" y="3408"/>
                  </a:lnTo>
                  <a:cubicBezTo>
                    <a:pt x="5817" y="2534"/>
                    <a:pt x="5674" y="1713"/>
                    <a:pt x="5425" y="1089"/>
                  </a:cubicBezTo>
                  <a:cubicBezTo>
                    <a:pt x="5335" y="875"/>
                    <a:pt x="5246" y="696"/>
                    <a:pt x="5139" y="553"/>
                  </a:cubicBezTo>
                  <a:lnTo>
                    <a:pt x="5139" y="553"/>
                  </a:lnTo>
                  <a:cubicBezTo>
                    <a:pt x="5300" y="607"/>
                    <a:pt x="5442" y="660"/>
                    <a:pt x="5585" y="714"/>
                  </a:cubicBezTo>
                  <a:cubicBezTo>
                    <a:pt x="5960" y="910"/>
                    <a:pt x="6317" y="1178"/>
                    <a:pt x="6602" y="1499"/>
                  </a:cubicBezTo>
                  <a:cubicBezTo>
                    <a:pt x="6640" y="1546"/>
                    <a:pt x="6697" y="1568"/>
                    <a:pt x="6756" y="1568"/>
                  </a:cubicBezTo>
                  <a:cubicBezTo>
                    <a:pt x="6809" y="1568"/>
                    <a:pt x="6863" y="1551"/>
                    <a:pt x="6905" y="1517"/>
                  </a:cubicBezTo>
                  <a:cubicBezTo>
                    <a:pt x="6995" y="1446"/>
                    <a:pt x="6995" y="1303"/>
                    <a:pt x="6923" y="1214"/>
                  </a:cubicBezTo>
                  <a:cubicBezTo>
                    <a:pt x="6602" y="839"/>
                    <a:pt x="6210" y="536"/>
                    <a:pt x="5764" y="321"/>
                  </a:cubicBezTo>
                  <a:cubicBezTo>
                    <a:pt x="5300" y="107"/>
                    <a:pt x="4818" y="0"/>
                    <a:pt x="4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8" name="Google Shape;5638;p129"/>
          <p:cNvGrpSpPr/>
          <p:nvPr/>
        </p:nvGrpSpPr>
        <p:grpSpPr>
          <a:xfrm>
            <a:off x="3323245" y="1750809"/>
            <a:ext cx="544914" cy="546474"/>
            <a:chOff x="1197950" y="237900"/>
            <a:chExt cx="5204525" cy="5219425"/>
          </a:xfrm>
        </p:grpSpPr>
        <p:sp>
          <p:nvSpPr>
            <p:cNvPr id="5639" name="Google Shape;5639;p129"/>
            <p:cNvSpPr/>
            <p:nvPr/>
          </p:nvSpPr>
          <p:spPr>
            <a:xfrm>
              <a:off x="2718050" y="2037250"/>
              <a:ext cx="863625" cy="342000"/>
            </a:xfrm>
            <a:custGeom>
              <a:avLst/>
              <a:gdLst/>
              <a:ahLst/>
              <a:cxnLst/>
              <a:rect l="l" t="t" r="r" b="b"/>
              <a:pathLst>
                <a:path w="34545" h="13680" extrusionOk="0">
                  <a:moveTo>
                    <a:pt x="11031" y="1"/>
                  </a:moveTo>
                  <a:cubicBezTo>
                    <a:pt x="6289" y="1"/>
                    <a:pt x="2917" y="857"/>
                    <a:pt x="2610" y="940"/>
                  </a:cubicBezTo>
                  <a:cubicBezTo>
                    <a:pt x="979" y="1364"/>
                    <a:pt x="0" y="3028"/>
                    <a:pt x="424" y="4659"/>
                  </a:cubicBezTo>
                  <a:cubicBezTo>
                    <a:pt x="781" y="6033"/>
                    <a:pt x="2017" y="6944"/>
                    <a:pt x="3373" y="6944"/>
                  </a:cubicBezTo>
                  <a:cubicBezTo>
                    <a:pt x="3627" y="6944"/>
                    <a:pt x="3885" y="6912"/>
                    <a:pt x="4143" y="6845"/>
                  </a:cubicBezTo>
                  <a:cubicBezTo>
                    <a:pt x="4213" y="6831"/>
                    <a:pt x="6991" y="6143"/>
                    <a:pt x="10931" y="6143"/>
                  </a:cubicBezTo>
                  <a:cubicBezTo>
                    <a:pt x="16124" y="6143"/>
                    <a:pt x="23337" y="7338"/>
                    <a:pt x="29032" y="12847"/>
                  </a:cubicBezTo>
                  <a:cubicBezTo>
                    <a:pt x="29618" y="13402"/>
                    <a:pt x="30382" y="13679"/>
                    <a:pt x="31148" y="13679"/>
                  </a:cubicBezTo>
                  <a:cubicBezTo>
                    <a:pt x="31956" y="13679"/>
                    <a:pt x="32767" y="13369"/>
                    <a:pt x="33370" y="12749"/>
                  </a:cubicBezTo>
                  <a:cubicBezTo>
                    <a:pt x="34544" y="11542"/>
                    <a:pt x="34512" y="9617"/>
                    <a:pt x="33305" y="8443"/>
                  </a:cubicBezTo>
                  <a:cubicBezTo>
                    <a:pt x="26126" y="1525"/>
                    <a:pt x="17359" y="1"/>
                    <a:pt x="1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129"/>
            <p:cNvSpPr/>
            <p:nvPr/>
          </p:nvSpPr>
          <p:spPr>
            <a:xfrm>
              <a:off x="2780825" y="2366050"/>
              <a:ext cx="751925" cy="279450"/>
            </a:xfrm>
            <a:custGeom>
              <a:avLst/>
              <a:gdLst/>
              <a:ahLst/>
              <a:cxnLst/>
              <a:rect l="l" t="t" r="r" b="b"/>
              <a:pathLst>
                <a:path w="30077" h="11178" extrusionOk="0">
                  <a:moveTo>
                    <a:pt x="9573" y="1"/>
                  </a:moveTo>
                  <a:cubicBezTo>
                    <a:pt x="7456" y="1"/>
                    <a:pt x="5186" y="182"/>
                    <a:pt x="2773" y="608"/>
                  </a:cubicBezTo>
                  <a:cubicBezTo>
                    <a:pt x="1110" y="902"/>
                    <a:pt x="1" y="2467"/>
                    <a:pt x="294" y="4131"/>
                  </a:cubicBezTo>
                  <a:cubicBezTo>
                    <a:pt x="556" y="5615"/>
                    <a:pt x="1856" y="6657"/>
                    <a:pt x="3314" y="6657"/>
                  </a:cubicBezTo>
                  <a:cubicBezTo>
                    <a:pt x="3491" y="6657"/>
                    <a:pt x="3670" y="6642"/>
                    <a:pt x="3850" y="6610"/>
                  </a:cubicBezTo>
                  <a:cubicBezTo>
                    <a:pt x="5895" y="6251"/>
                    <a:pt x="7811" y="6099"/>
                    <a:pt x="9587" y="6099"/>
                  </a:cubicBezTo>
                  <a:cubicBezTo>
                    <a:pt x="18948" y="6099"/>
                    <a:pt x="24452" y="10305"/>
                    <a:pt x="24727" y="10524"/>
                  </a:cubicBezTo>
                  <a:cubicBezTo>
                    <a:pt x="25288" y="10960"/>
                    <a:pt x="25965" y="11178"/>
                    <a:pt x="26639" y="11178"/>
                  </a:cubicBezTo>
                  <a:cubicBezTo>
                    <a:pt x="27531" y="11178"/>
                    <a:pt x="28419" y="10797"/>
                    <a:pt x="29032" y="10035"/>
                  </a:cubicBezTo>
                  <a:cubicBezTo>
                    <a:pt x="30076" y="8730"/>
                    <a:pt x="29881" y="6806"/>
                    <a:pt x="28543" y="5762"/>
                  </a:cubicBezTo>
                  <a:cubicBezTo>
                    <a:pt x="28212" y="5486"/>
                    <a:pt x="21223" y="1"/>
                    <a:pt x="9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129"/>
            <p:cNvSpPr/>
            <p:nvPr/>
          </p:nvSpPr>
          <p:spPr>
            <a:xfrm>
              <a:off x="4018750" y="2037250"/>
              <a:ext cx="863650" cy="341700"/>
            </a:xfrm>
            <a:custGeom>
              <a:avLst/>
              <a:gdLst/>
              <a:ahLst/>
              <a:cxnLst/>
              <a:rect l="l" t="t" r="r" b="b"/>
              <a:pathLst>
                <a:path w="34546" h="13668" extrusionOk="0">
                  <a:moveTo>
                    <a:pt x="23517" y="1"/>
                  </a:moveTo>
                  <a:cubicBezTo>
                    <a:pt x="17193" y="1"/>
                    <a:pt x="8433" y="1525"/>
                    <a:pt x="1273" y="8443"/>
                  </a:cubicBezTo>
                  <a:cubicBezTo>
                    <a:pt x="33" y="9617"/>
                    <a:pt x="1" y="11542"/>
                    <a:pt x="1175" y="12749"/>
                  </a:cubicBezTo>
                  <a:cubicBezTo>
                    <a:pt x="1766" y="13357"/>
                    <a:pt x="2575" y="13667"/>
                    <a:pt x="3391" y="13667"/>
                  </a:cubicBezTo>
                  <a:cubicBezTo>
                    <a:pt x="4151" y="13667"/>
                    <a:pt x="4915" y="13397"/>
                    <a:pt x="5513" y="12847"/>
                  </a:cubicBezTo>
                  <a:cubicBezTo>
                    <a:pt x="11208" y="7338"/>
                    <a:pt x="18421" y="6143"/>
                    <a:pt x="23614" y="6143"/>
                  </a:cubicBezTo>
                  <a:cubicBezTo>
                    <a:pt x="27554" y="6143"/>
                    <a:pt x="30332" y="6831"/>
                    <a:pt x="30402" y="6845"/>
                  </a:cubicBezTo>
                  <a:cubicBezTo>
                    <a:pt x="30660" y="6912"/>
                    <a:pt x="30918" y="6944"/>
                    <a:pt x="31172" y="6944"/>
                  </a:cubicBezTo>
                  <a:cubicBezTo>
                    <a:pt x="32528" y="6944"/>
                    <a:pt x="33764" y="6033"/>
                    <a:pt x="34121" y="4659"/>
                  </a:cubicBezTo>
                  <a:cubicBezTo>
                    <a:pt x="34545" y="3028"/>
                    <a:pt x="33567" y="1364"/>
                    <a:pt x="31936" y="940"/>
                  </a:cubicBezTo>
                  <a:cubicBezTo>
                    <a:pt x="31628" y="857"/>
                    <a:pt x="28256" y="1"/>
                    <a:pt x="23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129"/>
            <p:cNvSpPr/>
            <p:nvPr/>
          </p:nvSpPr>
          <p:spPr>
            <a:xfrm>
              <a:off x="4067675" y="2366050"/>
              <a:ext cx="751925" cy="279600"/>
            </a:xfrm>
            <a:custGeom>
              <a:avLst/>
              <a:gdLst/>
              <a:ahLst/>
              <a:cxnLst/>
              <a:rect l="l" t="t" r="r" b="b"/>
              <a:pathLst>
                <a:path w="30077" h="11184" extrusionOk="0">
                  <a:moveTo>
                    <a:pt x="20504" y="1"/>
                  </a:moveTo>
                  <a:cubicBezTo>
                    <a:pt x="8854" y="1"/>
                    <a:pt x="1865" y="5486"/>
                    <a:pt x="1534" y="5762"/>
                  </a:cubicBezTo>
                  <a:cubicBezTo>
                    <a:pt x="197" y="6806"/>
                    <a:pt x="1" y="8730"/>
                    <a:pt x="1045" y="10068"/>
                  </a:cubicBezTo>
                  <a:cubicBezTo>
                    <a:pt x="1643" y="10797"/>
                    <a:pt x="2542" y="11184"/>
                    <a:pt x="3446" y="11184"/>
                  </a:cubicBezTo>
                  <a:cubicBezTo>
                    <a:pt x="4119" y="11184"/>
                    <a:pt x="4794" y="10970"/>
                    <a:pt x="5351" y="10524"/>
                  </a:cubicBezTo>
                  <a:cubicBezTo>
                    <a:pt x="5406" y="10469"/>
                    <a:pt x="10980" y="6101"/>
                    <a:pt x="20510" y="6101"/>
                  </a:cubicBezTo>
                  <a:cubicBezTo>
                    <a:pt x="22282" y="6101"/>
                    <a:pt x="24191" y="6252"/>
                    <a:pt x="26227" y="6610"/>
                  </a:cubicBezTo>
                  <a:cubicBezTo>
                    <a:pt x="26407" y="6642"/>
                    <a:pt x="26586" y="6657"/>
                    <a:pt x="26763" y="6657"/>
                  </a:cubicBezTo>
                  <a:cubicBezTo>
                    <a:pt x="28221" y="6657"/>
                    <a:pt x="29521" y="5615"/>
                    <a:pt x="29783" y="4131"/>
                  </a:cubicBezTo>
                  <a:cubicBezTo>
                    <a:pt x="30076" y="2467"/>
                    <a:pt x="28967" y="902"/>
                    <a:pt x="27304" y="608"/>
                  </a:cubicBezTo>
                  <a:cubicBezTo>
                    <a:pt x="24891" y="182"/>
                    <a:pt x="22621" y="1"/>
                    <a:pt x="205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129"/>
            <p:cNvSpPr/>
            <p:nvPr/>
          </p:nvSpPr>
          <p:spPr>
            <a:xfrm>
              <a:off x="3459325" y="2890650"/>
              <a:ext cx="681775" cy="332200"/>
            </a:xfrm>
            <a:custGeom>
              <a:avLst/>
              <a:gdLst/>
              <a:ahLst/>
              <a:cxnLst/>
              <a:rect l="l" t="t" r="r" b="b"/>
              <a:pathLst>
                <a:path w="27271" h="13288" extrusionOk="0">
                  <a:moveTo>
                    <a:pt x="3424" y="1"/>
                  </a:moveTo>
                  <a:cubicBezTo>
                    <a:pt x="3087" y="1"/>
                    <a:pt x="2746" y="57"/>
                    <a:pt x="2414" y="175"/>
                  </a:cubicBezTo>
                  <a:cubicBezTo>
                    <a:pt x="816" y="762"/>
                    <a:pt x="0" y="2523"/>
                    <a:pt x="555" y="4089"/>
                  </a:cubicBezTo>
                  <a:cubicBezTo>
                    <a:pt x="2545" y="9602"/>
                    <a:pt x="7797" y="13288"/>
                    <a:pt x="13636" y="13288"/>
                  </a:cubicBezTo>
                  <a:cubicBezTo>
                    <a:pt x="19475" y="13288"/>
                    <a:pt x="24726" y="9602"/>
                    <a:pt x="26716" y="4089"/>
                  </a:cubicBezTo>
                  <a:cubicBezTo>
                    <a:pt x="27271" y="2523"/>
                    <a:pt x="26455" y="762"/>
                    <a:pt x="24857" y="175"/>
                  </a:cubicBezTo>
                  <a:cubicBezTo>
                    <a:pt x="24525" y="57"/>
                    <a:pt x="24184" y="1"/>
                    <a:pt x="23848" y="1"/>
                  </a:cubicBezTo>
                  <a:cubicBezTo>
                    <a:pt x="22597" y="1"/>
                    <a:pt x="21405" y="774"/>
                    <a:pt x="20942" y="2034"/>
                  </a:cubicBezTo>
                  <a:cubicBezTo>
                    <a:pt x="19833" y="5100"/>
                    <a:pt x="16898" y="7155"/>
                    <a:pt x="13636" y="7155"/>
                  </a:cubicBezTo>
                  <a:cubicBezTo>
                    <a:pt x="10374" y="7155"/>
                    <a:pt x="7438" y="5100"/>
                    <a:pt x="6329" y="2034"/>
                  </a:cubicBezTo>
                  <a:cubicBezTo>
                    <a:pt x="5866" y="774"/>
                    <a:pt x="4674" y="1"/>
                    <a:pt x="3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129"/>
            <p:cNvSpPr/>
            <p:nvPr/>
          </p:nvSpPr>
          <p:spPr>
            <a:xfrm>
              <a:off x="4312325" y="2687050"/>
              <a:ext cx="536625" cy="535800"/>
            </a:xfrm>
            <a:custGeom>
              <a:avLst/>
              <a:gdLst/>
              <a:ahLst/>
              <a:cxnLst/>
              <a:rect l="l" t="t" r="r" b="b"/>
              <a:pathLst>
                <a:path w="21465" h="21432" extrusionOk="0">
                  <a:moveTo>
                    <a:pt x="10733" y="6133"/>
                  </a:moveTo>
                  <a:cubicBezTo>
                    <a:pt x="13277" y="6133"/>
                    <a:pt x="15332" y="8188"/>
                    <a:pt x="15332" y="10732"/>
                  </a:cubicBezTo>
                  <a:cubicBezTo>
                    <a:pt x="15332" y="13277"/>
                    <a:pt x="13277" y="15332"/>
                    <a:pt x="10733" y="15332"/>
                  </a:cubicBezTo>
                  <a:cubicBezTo>
                    <a:pt x="8188" y="15332"/>
                    <a:pt x="6133" y="13277"/>
                    <a:pt x="6133" y="10732"/>
                  </a:cubicBezTo>
                  <a:cubicBezTo>
                    <a:pt x="6133" y="8188"/>
                    <a:pt x="8188" y="6133"/>
                    <a:pt x="10733" y="6133"/>
                  </a:cubicBezTo>
                  <a:close/>
                  <a:moveTo>
                    <a:pt x="10733" y="0"/>
                  </a:moveTo>
                  <a:cubicBezTo>
                    <a:pt x="4829" y="0"/>
                    <a:pt x="1" y="4828"/>
                    <a:pt x="1" y="10732"/>
                  </a:cubicBezTo>
                  <a:cubicBezTo>
                    <a:pt x="1" y="16637"/>
                    <a:pt x="4829" y="21432"/>
                    <a:pt x="10733" y="21432"/>
                  </a:cubicBezTo>
                  <a:cubicBezTo>
                    <a:pt x="16637" y="21432"/>
                    <a:pt x="21465" y="16637"/>
                    <a:pt x="21465" y="10732"/>
                  </a:cubicBezTo>
                  <a:cubicBezTo>
                    <a:pt x="21465" y="4828"/>
                    <a:pt x="16637" y="0"/>
                    <a:pt x="10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129"/>
            <p:cNvSpPr/>
            <p:nvPr/>
          </p:nvSpPr>
          <p:spPr>
            <a:xfrm>
              <a:off x="2751475" y="2687050"/>
              <a:ext cx="536625" cy="535800"/>
            </a:xfrm>
            <a:custGeom>
              <a:avLst/>
              <a:gdLst/>
              <a:ahLst/>
              <a:cxnLst/>
              <a:rect l="l" t="t" r="r" b="b"/>
              <a:pathLst>
                <a:path w="21465" h="21432" extrusionOk="0">
                  <a:moveTo>
                    <a:pt x="10732" y="6133"/>
                  </a:moveTo>
                  <a:cubicBezTo>
                    <a:pt x="13277" y="6133"/>
                    <a:pt x="15332" y="8188"/>
                    <a:pt x="15332" y="10732"/>
                  </a:cubicBezTo>
                  <a:cubicBezTo>
                    <a:pt x="15332" y="13277"/>
                    <a:pt x="13277" y="15332"/>
                    <a:pt x="10732" y="15332"/>
                  </a:cubicBezTo>
                  <a:cubicBezTo>
                    <a:pt x="8188" y="15332"/>
                    <a:pt x="6133" y="13277"/>
                    <a:pt x="6133" y="10732"/>
                  </a:cubicBezTo>
                  <a:cubicBezTo>
                    <a:pt x="6133" y="8188"/>
                    <a:pt x="8188" y="6133"/>
                    <a:pt x="10732" y="6133"/>
                  </a:cubicBezTo>
                  <a:close/>
                  <a:moveTo>
                    <a:pt x="10732" y="0"/>
                  </a:moveTo>
                  <a:cubicBezTo>
                    <a:pt x="4828" y="0"/>
                    <a:pt x="0" y="4828"/>
                    <a:pt x="0" y="10732"/>
                  </a:cubicBezTo>
                  <a:cubicBezTo>
                    <a:pt x="0" y="16637"/>
                    <a:pt x="4828" y="21432"/>
                    <a:pt x="10732" y="21432"/>
                  </a:cubicBezTo>
                  <a:cubicBezTo>
                    <a:pt x="16637" y="21432"/>
                    <a:pt x="21464" y="16637"/>
                    <a:pt x="21464" y="10732"/>
                  </a:cubicBezTo>
                  <a:cubicBezTo>
                    <a:pt x="21464" y="4828"/>
                    <a:pt x="16637" y="0"/>
                    <a:pt x="10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129"/>
            <p:cNvSpPr/>
            <p:nvPr/>
          </p:nvSpPr>
          <p:spPr>
            <a:xfrm>
              <a:off x="1197950" y="237900"/>
              <a:ext cx="5204525" cy="5219425"/>
            </a:xfrm>
            <a:custGeom>
              <a:avLst/>
              <a:gdLst/>
              <a:ahLst/>
              <a:cxnLst/>
              <a:rect l="l" t="t" r="r" b="b"/>
              <a:pathLst>
                <a:path w="208181" h="208777" extrusionOk="0">
                  <a:moveTo>
                    <a:pt x="54671" y="69881"/>
                  </a:moveTo>
                  <a:cubicBezTo>
                    <a:pt x="54639" y="69913"/>
                    <a:pt x="54639" y="69913"/>
                    <a:pt x="54639" y="69946"/>
                  </a:cubicBezTo>
                  <a:cubicBezTo>
                    <a:pt x="54639" y="70076"/>
                    <a:pt x="54639" y="70240"/>
                    <a:pt x="54606" y="70403"/>
                  </a:cubicBezTo>
                  <a:cubicBezTo>
                    <a:pt x="54280" y="73991"/>
                    <a:pt x="53693" y="77612"/>
                    <a:pt x="52551" y="81069"/>
                  </a:cubicBezTo>
                  <a:cubicBezTo>
                    <a:pt x="52551" y="81102"/>
                    <a:pt x="52551" y="81135"/>
                    <a:pt x="52519" y="81167"/>
                  </a:cubicBezTo>
                  <a:cubicBezTo>
                    <a:pt x="51409" y="84560"/>
                    <a:pt x="49518" y="88539"/>
                    <a:pt x="45897" y="89811"/>
                  </a:cubicBezTo>
                  <a:cubicBezTo>
                    <a:pt x="45831" y="89583"/>
                    <a:pt x="45799" y="89387"/>
                    <a:pt x="45734" y="89159"/>
                  </a:cubicBezTo>
                  <a:cubicBezTo>
                    <a:pt x="44494" y="82863"/>
                    <a:pt x="44266" y="76339"/>
                    <a:pt x="45049" y="69946"/>
                  </a:cubicBezTo>
                  <a:cubicBezTo>
                    <a:pt x="45049" y="69913"/>
                    <a:pt x="45049" y="69913"/>
                    <a:pt x="45049" y="69881"/>
                  </a:cubicBezTo>
                  <a:close/>
                  <a:moveTo>
                    <a:pt x="163133" y="69881"/>
                  </a:moveTo>
                  <a:cubicBezTo>
                    <a:pt x="163133" y="69913"/>
                    <a:pt x="163133" y="69913"/>
                    <a:pt x="163133" y="69946"/>
                  </a:cubicBezTo>
                  <a:cubicBezTo>
                    <a:pt x="163720" y="74611"/>
                    <a:pt x="163720" y="79308"/>
                    <a:pt x="163230" y="83973"/>
                  </a:cubicBezTo>
                  <a:cubicBezTo>
                    <a:pt x="163035" y="85930"/>
                    <a:pt x="162774" y="87920"/>
                    <a:pt x="162284" y="89811"/>
                  </a:cubicBezTo>
                  <a:cubicBezTo>
                    <a:pt x="161926" y="89681"/>
                    <a:pt x="161567" y="89518"/>
                    <a:pt x="161208" y="89322"/>
                  </a:cubicBezTo>
                  <a:cubicBezTo>
                    <a:pt x="159381" y="88311"/>
                    <a:pt x="158076" y="86550"/>
                    <a:pt x="157130" y="84723"/>
                  </a:cubicBezTo>
                  <a:cubicBezTo>
                    <a:pt x="157098" y="84690"/>
                    <a:pt x="157098" y="84658"/>
                    <a:pt x="157065" y="84592"/>
                  </a:cubicBezTo>
                  <a:cubicBezTo>
                    <a:pt x="154749" y="80091"/>
                    <a:pt x="153966" y="74937"/>
                    <a:pt x="153542" y="69913"/>
                  </a:cubicBezTo>
                  <a:cubicBezTo>
                    <a:pt x="153542" y="69913"/>
                    <a:pt x="153542" y="69913"/>
                    <a:pt x="153510" y="69881"/>
                  </a:cubicBezTo>
                  <a:close/>
                  <a:moveTo>
                    <a:pt x="173603" y="69881"/>
                  </a:moveTo>
                  <a:cubicBezTo>
                    <a:pt x="176735" y="71479"/>
                    <a:pt x="178562" y="75361"/>
                    <a:pt x="178333" y="79895"/>
                  </a:cubicBezTo>
                  <a:cubicBezTo>
                    <a:pt x="177942" y="87202"/>
                    <a:pt x="172984" y="92388"/>
                    <a:pt x="167177" y="95520"/>
                  </a:cubicBezTo>
                  <a:cubicBezTo>
                    <a:pt x="167340" y="95031"/>
                    <a:pt x="167471" y="94541"/>
                    <a:pt x="167601" y="94019"/>
                  </a:cubicBezTo>
                  <a:cubicBezTo>
                    <a:pt x="169004" y="88637"/>
                    <a:pt x="169722" y="83059"/>
                    <a:pt x="169722" y="77416"/>
                  </a:cubicBezTo>
                  <a:cubicBezTo>
                    <a:pt x="169722" y="74904"/>
                    <a:pt x="169559" y="72392"/>
                    <a:pt x="169265" y="69881"/>
                  </a:cubicBezTo>
                  <a:close/>
                  <a:moveTo>
                    <a:pt x="38916" y="69881"/>
                  </a:moveTo>
                  <a:cubicBezTo>
                    <a:pt x="38525" y="73110"/>
                    <a:pt x="38394" y="76372"/>
                    <a:pt x="38492" y="79601"/>
                  </a:cubicBezTo>
                  <a:cubicBezTo>
                    <a:pt x="38655" y="84494"/>
                    <a:pt x="39373" y="89322"/>
                    <a:pt x="40580" y="94052"/>
                  </a:cubicBezTo>
                  <a:cubicBezTo>
                    <a:pt x="40580" y="94052"/>
                    <a:pt x="40906" y="95226"/>
                    <a:pt x="41004" y="95553"/>
                  </a:cubicBezTo>
                  <a:cubicBezTo>
                    <a:pt x="33273" y="91442"/>
                    <a:pt x="30141" y="85114"/>
                    <a:pt x="29848" y="79895"/>
                  </a:cubicBezTo>
                  <a:cubicBezTo>
                    <a:pt x="29619" y="75361"/>
                    <a:pt x="31446" y="71479"/>
                    <a:pt x="34578" y="69881"/>
                  </a:cubicBezTo>
                  <a:close/>
                  <a:moveTo>
                    <a:pt x="147377" y="69881"/>
                  </a:moveTo>
                  <a:cubicBezTo>
                    <a:pt x="147377" y="69913"/>
                    <a:pt x="147377" y="69946"/>
                    <a:pt x="147377" y="69946"/>
                  </a:cubicBezTo>
                  <a:cubicBezTo>
                    <a:pt x="147866" y="76959"/>
                    <a:pt x="149171" y="84331"/>
                    <a:pt x="153314" y="90170"/>
                  </a:cubicBezTo>
                  <a:cubicBezTo>
                    <a:pt x="155108" y="92715"/>
                    <a:pt x="157587" y="94802"/>
                    <a:pt x="160588" y="95748"/>
                  </a:cubicBezTo>
                  <a:cubicBezTo>
                    <a:pt x="160653" y="95748"/>
                    <a:pt x="160686" y="95748"/>
                    <a:pt x="160719" y="95781"/>
                  </a:cubicBezTo>
                  <a:cubicBezTo>
                    <a:pt x="160653" y="95911"/>
                    <a:pt x="160523" y="96368"/>
                    <a:pt x="160490" y="96401"/>
                  </a:cubicBezTo>
                  <a:cubicBezTo>
                    <a:pt x="160131" y="97542"/>
                    <a:pt x="159707" y="98651"/>
                    <a:pt x="159251" y="99761"/>
                  </a:cubicBezTo>
                  <a:cubicBezTo>
                    <a:pt x="151128" y="119854"/>
                    <a:pt x="132568" y="134011"/>
                    <a:pt x="111006" y="136523"/>
                  </a:cubicBezTo>
                  <a:cubicBezTo>
                    <a:pt x="108688" y="136805"/>
                    <a:pt x="106370" y="136943"/>
                    <a:pt x="104052" y="136943"/>
                  </a:cubicBezTo>
                  <a:cubicBezTo>
                    <a:pt x="101803" y="136943"/>
                    <a:pt x="99554" y="136813"/>
                    <a:pt x="97306" y="136556"/>
                  </a:cubicBezTo>
                  <a:cubicBezTo>
                    <a:pt x="75679" y="134077"/>
                    <a:pt x="57053" y="119887"/>
                    <a:pt x="48930" y="99761"/>
                  </a:cubicBezTo>
                  <a:cubicBezTo>
                    <a:pt x="48474" y="98651"/>
                    <a:pt x="48050" y="97542"/>
                    <a:pt x="47691" y="96401"/>
                  </a:cubicBezTo>
                  <a:cubicBezTo>
                    <a:pt x="47658" y="96368"/>
                    <a:pt x="47658" y="96335"/>
                    <a:pt x="47658" y="96303"/>
                  </a:cubicBezTo>
                  <a:cubicBezTo>
                    <a:pt x="47593" y="96140"/>
                    <a:pt x="47528" y="95944"/>
                    <a:pt x="47462" y="95781"/>
                  </a:cubicBezTo>
                  <a:cubicBezTo>
                    <a:pt x="47495" y="95748"/>
                    <a:pt x="47528" y="95748"/>
                    <a:pt x="47593" y="95748"/>
                  </a:cubicBezTo>
                  <a:cubicBezTo>
                    <a:pt x="48800" y="95357"/>
                    <a:pt x="49942" y="94802"/>
                    <a:pt x="50985" y="94085"/>
                  </a:cubicBezTo>
                  <a:cubicBezTo>
                    <a:pt x="57673" y="89518"/>
                    <a:pt x="59597" y="80547"/>
                    <a:pt x="60510" y="73012"/>
                  </a:cubicBezTo>
                  <a:cubicBezTo>
                    <a:pt x="60641" y="71968"/>
                    <a:pt x="60739" y="70925"/>
                    <a:pt x="60804" y="69881"/>
                  </a:cubicBezTo>
                  <a:close/>
                  <a:moveTo>
                    <a:pt x="113159" y="142427"/>
                  </a:moveTo>
                  <a:lnTo>
                    <a:pt x="113159" y="154431"/>
                  </a:lnTo>
                  <a:cubicBezTo>
                    <a:pt x="113159" y="156128"/>
                    <a:pt x="114529" y="157498"/>
                    <a:pt x="116225" y="157498"/>
                  </a:cubicBezTo>
                  <a:lnTo>
                    <a:pt x="128131" y="157498"/>
                  </a:lnTo>
                  <a:cubicBezTo>
                    <a:pt x="126109" y="162064"/>
                    <a:pt x="122129" y="169763"/>
                    <a:pt x="115866" y="176124"/>
                  </a:cubicBezTo>
                  <a:cubicBezTo>
                    <a:pt x="115866" y="176124"/>
                    <a:pt x="115866" y="176124"/>
                    <a:pt x="115834" y="176156"/>
                  </a:cubicBezTo>
                  <a:cubicBezTo>
                    <a:pt x="112474" y="179581"/>
                    <a:pt x="108527" y="182485"/>
                    <a:pt x="104091" y="184376"/>
                  </a:cubicBezTo>
                  <a:cubicBezTo>
                    <a:pt x="92608" y="179483"/>
                    <a:pt x="84975" y="168588"/>
                    <a:pt x="80082" y="157530"/>
                  </a:cubicBezTo>
                  <a:cubicBezTo>
                    <a:pt x="80082" y="157530"/>
                    <a:pt x="80050" y="157498"/>
                    <a:pt x="80050" y="157498"/>
                  </a:cubicBezTo>
                  <a:lnTo>
                    <a:pt x="91956" y="157498"/>
                  </a:lnTo>
                  <a:cubicBezTo>
                    <a:pt x="93652" y="157498"/>
                    <a:pt x="95022" y="156128"/>
                    <a:pt x="95022" y="154431"/>
                  </a:cubicBezTo>
                  <a:lnTo>
                    <a:pt x="95022" y="142427"/>
                  </a:lnTo>
                  <a:cubicBezTo>
                    <a:pt x="95185" y="142460"/>
                    <a:pt x="95348" y="142460"/>
                    <a:pt x="95512" y="142493"/>
                  </a:cubicBezTo>
                  <a:cubicBezTo>
                    <a:pt x="98386" y="142860"/>
                    <a:pt x="101276" y="143047"/>
                    <a:pt x="104163" y="143047"/>
                  </a:cubicBezTo>
                  <a:cubicBezTo>
                    <a:pt x="107173" y="143047"/>
                    <a:pt x="110179" y="142844"/>
                    <a:pt x="113159" y="142427"/>
                  </a:cubicBezTo>
                  <a:close/>
                  <a:moveTo>
                    <a:pt x="134753" y="157498"/>
                  </a:moveTo>
                  <a:cubicBezTo>
                    <a:pt x="147312" y="157628"/>
                    <a:pt x="157000" y="159227"/>
                    <a:pt x="163328" y="165587"/>
                  </a:cubicBezTo>
                  <a:cubicBezTo>
                    <a:pt x="169754" y="172046"/>
                    <a:pt x="172951" y="183855"/>
                    <a:pt x="173245" y="202644"/>
                  </a:cubicBezTo>
                  <a:lnTo>
                    <a:pt x="155239" y="202644"/>
                  </a:lnTo>
                  <a:lnTo>
                    <a:pt x="155239" y="175308"/>
                  </a:lnTo>
                  <a:cubicBezTo>
                    <a:pt x="155239" y="173612"/>
                    <a:pt x="153868" y="172242"/>
                    <a:pt x="152205" y="172242"/>
                  </a:cubicBezTo>
                  <a:cubicBezTo>
                    <a:pt x="150509" y="172242"/>
                    <a:pt x="149139" y="173612"/>
                    <a:pt x="149139" y="175308"/>
                  </a:cubicBezTo>
                  <a:lnTo>
                    <a:pt x="149139" y="202676"/>
                  </a:lnTo>
                  <a:lnTo>
                    <a:pt x="59043" y="202676"/>
                  </a:lnTo>
                  <a:lnTo>
                    <a:pt x="59043" y="175308"/>
                  </a:lnTo>
                  <a:cubicBezTo>
                    <a:pt x="59043" y="173612"/>
                    <a:pt x="57673" y="172242"/>
                    <a:pt x="55976" y="172242"/>
                  </a:cubicBezTo>
                  <a:cubicBezTo>
                    <a:pt x="54313" y="172242"/>
                    <a:pt x="52943" y="173612"/>
                    <a:pt x="52943" y="175308"/>
                  </a:cubicBezTo>
                  <a:lnTo>
                    <a:pt x="52943" y="202676"/>
                  </a:lnTo>
                  <a:lnTo>
                    <a:pt x="34936" y="202676"/>
                  </a:lnTo>
                  <a:cubicBezTo>
                    <a:pt x="35230" y="183855"/>
                    <a:pt x="38427" y="172046"/>
                    <a:pt x="44853" y="165587"/>
                  </a:cubicBezTo>
                  <a:cubicBezTo>
                    <a:pt x="51181" y="159227"/>
                    <a:pt x="60869" y="157628"/>
                    <a:pt x="73428" y="157498"/>
                  </a:cubicBezTo>
                  <a:cubicBezTo>
                    <a:pt x="75809" y="163630"/>
                    <a:pt x="83801" y="181212"/>
                    <a:pt x="99720" y="189074"/>
                  </a:cubicBezTo>
                  <a:cubicBezTo>
                    <a:pt x="101066" y="189747"/>
                    <a:pt x="102445" y="190673"/>
                    <a:pt x="104010" y="190673"/>
                  </a:cubicBezTo>
                  <a:cubicBezTo>
                    <a:pt x="104037" y="190673"/>
                    <a:pt x="104064" y="190673"/>
                    <a:pt x="104091" y="190672"/>
                  </a:cubicBezTo>
                  <a:cubicBezTo>
                    <a:pt x="105624" y="190672"/>
                    <a:pt x="107222" y="189694"/>
                    <a:pt x="108559" y="189041"/>
                  </a:cubicBezTo>
                  <a:cubicBezTo>
                    <a:pt x="124413" y="181147"/>
                    <a:pt x="132372" y="163630"/>
                    <a:pt x="134753" y="157498"/>
                  </a:cubicBezTo>
                  <a:close/>
                  <a:moveTo>
                    <a:pt x="104091" y="1"/>
                  </a:moveTo>
                  <a:cubicBezTo>
                    <a:pt x="103870" y="1"/>
                    <a:pt x="103650" y="25"/>
                    <a:pt x="103438" y="74"/>
                  </a:cubicBezTo>
                  <a:cubicBezTo>
                    <a:pt x="68665" y="7479"/>
                    <a:pt x="42635" y="24735"/>
                    <a:pt x="26912" y="37881"/>
                  </a:cubicBezTo>
                  <a:cubicBezTo>
                    <a:pt x="9852" y="52168"/>
                    <a:pt x="1110" y="64564"/>
                    <a:pt x="751" y="65086"/>
                  </a:cubicBezTo>
                  <a:cubicBezTo>
                    <a:pt x="98" y="65999"/>
                    <a:pt x="1" y="67239"/>
                    <a:pt x="522" y="68250"/>
                  </a:cubicBezTo>
                  <a:cubicBezTo>
                    <a:pt x="1077" y="69261"/>
                    <a:pt x="2121" y="69881"/>
                    <a:pt x="3263" y="69881"/>
                  </a:cubicBezTo>
                  <a:lnTo>
                    <a:pt x="26096" y="69881"/>
                  </a:lnTo>
                  <a:cubicBezTo>
                    <a:pt x="24400" y="72784"/>
                    <a:pt x="23520" y="76339"/>
                    <a:pt x="23748" y="80221"/>
                  </a:cubicBezTo>
                  <a:cubicBezTo>
                    <a:pt x="24172" y="88409"/>
                    <a:pt x="29717" y="98651"/>
                    <a:pt x="43809" y="103381"/>
                  </a:cubicBezTo>
                  <a:cubicBezTo>
                    <a:pt x="52029" y="122464"/>
                    <a:pt x="68894" y="136491"/>
                    <a:pt x="88922" y="141286"/>
                  </a:cubicBezTo>
                  <a:lnTo>
                    <a:pt x="88922" y="151365"/>
                  </a:lnTo>
                  <a:lnTo>
                    <a:pt x="75548" y="151365"/>
                  </a:lnTo>
                  <a:cubicBezTo>
                    <a:pt x="62500" y="151365"/>
                    <a:pt x="49191" y="152572"/>
                    <a:pt x="40514" y="161249"/>
                  </a:cubicBezTo>
                  <a:cubicBezTo>
                    <a:pt x="32425" y="169404"/>
                    <a:pt x="28804" y="183104"/>
                    <a:pt x="28804" y="205710"/>
                  </a:cubicBezTo>
                  <a:cubicBezTo>
                    <a:pt x="28804" y="207406"/>
                    <a:pt x="30174" y="208776"/>
                    <a:pt x="31838" y="208776"/>
                  </a:cubicBezTo>
                  <a:lnTo>
                    <a:pt x="176344" y="208776"/>
                  </a:lnTo>
                  <a:cubicBezTo>
                    <a:pt x="178007" y="208776"/>
                    <a:pt x="179377" y="207406"/>
                    <a:pt x="179377" y="205710"/>
                  </a:cubicBezTo>
                  <a:cubicBezTo>
                    <a:pt x="179377" y="183104"/>
                    <a:pt x="175756" y="169404"/>
                    <a:pt x="167667" y="161249"/>
                  </a:cubicBezTo>
                  <a:cubicBezTo>
                    <a:pt x="163818" y="157400"/>
                    <a:pt x="158859" y="154758"/>
                    <a:pt x="152564" y="153225"/>
                  </a:cubicBezTo>
                  <a:cubicBezTo>
                    <a:pt x="147312" y="151952"/>
                    <a:pt x="141179" y="151365"/>
                    <a:pt x="132633" y="151365"/>
                  </a:cubicBezTo>
                  <a:lnTo>
                    <a:pt x="119259" y="151365"/>
                  </a:lnTo>
                  <a:lnTo>
                    <a:pt x="119259" y="141286"/>
                  </a:lnTo>
                  <a:cubicBezTo>
                    <a:pt x="139320" y="136491"/>
                    <a:pt x="156152" y="122464"/>
                    <a:pt x="164372" y="103381"/>
                  </a:cubicBezTo>
                  <a:cubicBezTo>
                    <a:pt x="178464" y="98651"/>
                    <a:pt x="184009" y="88409"/>
                    <a:pt x="184433" y="80221"/>
                  </a:cubicBezTo>
                  <a:cubicBezTo>
                    <a:pt x="184662" y="76339"/>
                    <a:pt x="183781" y="72784"/>
                    <a:pt x="182085" y="69881"/>
                  </a:cubicBezTo>
                  <a:lnTo>
                    <a:pt x="204919" y="69881"/>
                  </a:lnTo>
                  <a:cubicBezTo>
                    <a:pt x="206060" y="69881"/>
                    <a:pt x="207104" y="69261"/>
                    <a:pt x="207659" y="68250"/>
                  </a:cubicBezTo>
                  <a:cubicBezTo>
                    <a:pt x="208181" y="67239"/>
                    <a:pt x="208083" y="65999"/>
                    <a:pt x="207430" y="65086"/>
                  </a:cubicBezTo>
                  <a:cubicBezTo>
                    <a:pt x="207104" y="64596"/>
                    <a:pt x="199210" y="53408"/>
                    <a:pt x="183814" y="40066"/>
                  </a:cubicBezTo>
                  <a:cubicBezTo>
                    <a:pt x="183234" y="39561"/>
                    <a:pt x="182519" y="39313"/>
                    <a:pt x="181807" y="39313"/>
                  </a:cubicBezTo>
                  <a:cubicBezTo>
                    <a:pt x="180957" y="39313"/>
                    <a:pt x="180112" y="39667"/>
                    <a:pt x="179508" y="40360"/>
                  </a:cubicBezTo>
                  <a:cubicBezTo>
                    <a:pt x="178399" y="41632"/>
                    <a:pt x="178529" y="43557"/>
                    <a:pt x="179801" y="44666"/>
                  </a:cubicBezTo>
                  <a:cubicBezTo>
                    <a:pt x="188641" y="52331"/>
                    <a:pt x="194970" y="59345"/>
                    <a:pt x="198656" y="63781"/>
                  </a:cubicBezTo>
                  <a:lnTo>
                    <a:pt x="9526" y="63781"/>
                  </a:lnTo>
                  <a:cubicBezTo>
                    <a:pt x="13505" y="58953"/>
                    <a:pt x="20649" y="51092"/>
                    <a:pt x="30826" y="42578"/>
                  </a:cubicBezTo>
                  <a:cubicBezTo>
                    <a:pt x="45929" y="29954"/>
                    <a:pt x="70851" y="13416"/>
                    <a:pt x="104091" y="6207"/>
                  </a:cubicBezTo>
                  <a:cubicBezTo>
                    <a:pt x="127903" y="11361"/>
                    <a:pt x="150215" y="21766"/>
                    <a:pt x="170439" y="37065"/>
                  </a:cubicBezTo>
                  <a:cubicBezTo>
                    <a:pt x="170988" y="37480"/>
                    <a:pt x="171636" y="37681"/>
                    <a:pt x="172279" y="37681"/>
                  </a:cubicBezTo>
                  <a:cubicBezTo>
                    <a:pt x="173203" y="37681"/>
                    <a:pt x="174116" y="37267"/>
                    <a:pt x="174713" y="36478"/>
                  </a:cubicBezTo>
                  <a:cubicBezTo>
                    <a:pt x="175724" y="35141"/>
                    <a:pt x="175463" y="33216"/>
                    <a:pt x="174125" y="32205"/>
                  </a:cubicBezTo>
                  <a:cubicBezTo>
                    <a:pt x="152988" y="16188"/>
                    <a:pt x="129665" y="5391"/>
                    <a:pt x="104743" y="74"/>
                  </a:cubicBezTo>
                  <a:cubicBezTo>
                    <a:pt x="104531" y="25"/>
                    <a:pt x="104311" y="1"/>
                    <a:pt x="1040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7" name="Google Shape;5647;p129"/>
          <p:cNvGrpSpPr/>
          <p:nvPr/>
        </p:nvGrpSpPr>
        <p:grpSpPr>
          <a:xfrm>
            <a:off x="7248667" y="1750823"/>
            <a:ext cx="489925" cy="546450"/>
            <a:chOff x="1460550" y="238125"/>
            <a:chExt cx="4679325" cy="5219200"/>
          </a:xfrm>
        </p:grpSpPr>
        <p:sp>
          <p:nvSpPr>
            <p:cNvPr id="5648" name="Google Shape;5648;p129"/>
            <p:cNvSpPr/>
            <p:nvPr/>
          </p:nvSpPr>
          <p:spPr>
            <a:xfrm>
              <a:off x="2713150" y="2021350"/>
              <a:ext cx="866900" cy="343100"/>
            </a:xfrm>
            <a:custGeom>
              <a:avLst/>
              <a:gdLst/>
              <a:ahLst/>
              <a:cxnLst/>
              <a:rect l="l" t="t" r="r" b="b"/>
              <a:pathLst>
                <a:path w="34676" h="13724" extrusionOk="0">
                  <a:moveTo>
                    <a:pt x="11070" y="0"/>
                  </a:moveTo>
                  <a:cubicBezTo>
                    <a:pt x="6306" y="0"/>
                    <a:pt x="2917" y="854"/>
                    <a:pt x="2610" y="924"/>
                  </a:cubicBezTo>
                  <a:cubicBezTo>
                    <a:pt x="979" y="1381"/>
                    <a:pt x="0" y="3044"/>
                    <a:pt x="424" y="4675"/>
                  </a:cubicBezTo>
                  <a:cubicBezTo>
                    <a:pt x="781" y="6049"/>
                    <a:pt x="2018" y="6960"/>
                    <a:pt x="3373" y="6960"/>
                  </a:cubicBezTo>
                  <a:cubicBezTo>
                    <a:pt x="3627" y="6960"/>
                    <a:pt x="3886" y="6928"/>
                    <a:pt x="4143" y="6861"/>
                  </a:cubicBezTo>
                  <a:cubicBezTo>
                    <a:pt x="4214" y="6847"/>
                    <a:pt x="7027" y="6149"/>
                    <a:pt x="11012" y="6149"/>
                  </a:cubicBezTo>
                  <a:cubicBezTo>
                    <a:pt x="16237" y="6149"/>
                    <a:pt x="23477" y="7348"/>
                    <a:pt x="29195" y="12863"/>
                  </a:cubicBezTo>
                  <a:cubicBezTo>
                    <a:pt x="29770" y="13438"/>
                    <a:pt x="30541" y="13724"/>
                    <a:pt x="31312" y="13724"/>
                  </a:cubicBezTo>
                  <a:cubicBezTo>
                    <a:pt x="32115" y="13724"/>
                    <a:pt x="32918" y="13413"/>
                    <a:pt x="33501" y="12798"/>
                  </a:cubicBezTo>
                  <a:cubicBezTo>
                    <a:pt x="34675" y="11591"/>
                    <a:pt x="34643" y="9634"/>
                    <a:pt x="33436" y="8459"/>
                  </a:cubicBezTo>
                  <a:cubicBezTo>
                    <a:pt x="26237" y="1522"/>
                    <a:pt x="17428" y="0"/>
                    <a:pt x="1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129"/>
            <p:cNvSpPr/>
            <p:nvPr/>
          </p:nvSpPr>
          <p:spPr>
            <a:xfrm>
              <a:off x="2776750" y="2351425"/>
              <a:ext cx="754350" cy="281000"/>
            </a:xfrm>
            <a:custGeom>
              <a:avLst/>
              <a:gdLst/>
              <a:ahLst/>
              <a:cxnLst/>
              <a:rect l="l" t="t" r="r" b="b"/>
              <a:pathLst>
                <a:path w="30174" h="11240" extrusionOk="0">
                  <a:moveTo>
                    <a:pt x="9567" y="1"/>
                  </a:moveTo>
                  <a:cubicBezTo>
                    <a:pt x="7451" y="1"/>
                    <a:pt x="5182" y="181"/>
                    <a:pt x="2773" y="606"/>
                  </a:cubicBezTo>
                  <a:cubicBezTo>
                    <a:pt x="1110" y="899"/>
                    <a:pt x="1" y="2498"/>
                    <a:pt x="294" y="4161"/>
                  </a:cubicBezTo>
                  <a:cubicBezTo>
                    <a:pt x="556" y="5645"/>
                    <a:pt x="1856" y="6688"/>
                    <a:pt x="3314" y="6688"/>
                  </a:cubicBezTo>
                  <a:cubicBezTo>
                    <a:pt x="3491" y="6688"/>
                    <a:pt x="3670" y="6672"/>
                    <a:pt x="3850" y="6641"/>
                  </a:cubicBezTo>
                  <a:cubicBezTo>
                    <a:pt x="5801" y="6298"/>
                    <a:pt x="7726" y="6126"/>
                    <a:pt x="9615" y="6126"/>
                  </a:cubicBezTo>
                  <a:cubicBezTo>
                    <a:pt x="12937" y="6126"/>
                    <a:pt x="16145" y="6656"/>
                    <a:pt x="19181" y="7717"/>
                  </a:cubicBezTo>
                  <a:cubicBezTo>
                    <a:pt x="22737" y="8957"/>
                    <a:pt x="24792" y="10522"/>
                    <a:pt x="24824" y="10555"/>
                  </a:cubicBezTo>
                  <a:cubicBezTo>
                    <a:pt x="25379" y="11012"/>
                    <a:pt x="26064" y="11240"/>
                    <a:pt x="26749" y="11240"/>
                  </a:cubicBezTo>
                  <a:cubicBezTo>
                    <a:pt x="27630" y="11240"/>
                    <a:pt x="28510" y="10848"/>
                    <a:pt x="29130" y="10098"/>
                  </a:cubicBezTo>
                  <a:cubicBezTo>
                    <a:pt x="30174" y="8761"/>
                    <a:pt x="29978" y="6836"/>
                    <a:pt x="28641" y="5792"/>
                  </a:cubicBezTo>
                  <a:cubicBezTo>
                    <a:pt x="28309" y="5516"/>
                    <a:pt x="21265" y="1"/>
                    <a:pt x="9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129"/>
            <p:cNvSpPr/>
            <p:nvPr/>
          </p:nvSpPr>
          <p:spPr>
            <a:xfrm>
              <a:off x="4020375" y="2021350"/>
              <a:ext cx="866900" cy="343100"/>
            </a:xfrm>
            <a:custGeom>
              <a:avLst/>
              <a:gdLst/>
              <a:ahLst/>
              <a:cxnLst/>
              <a:rect l="l" t="t" r="r" b="b"/>
              <a:pathLst>
                <a:path w="34676" h="13724" extrusionOk="0">
                  <a:moveTo>
                    <a:pt x="23607" y="0"/>
                  </a:moveTo>
                  <a:cubicBezTo>
                    <a:pt x="17248" y="0"/>
                    <a:pt x="8439" y="1522"/>
                    <a:pt x="1240" y="8459"/>
                  </a:cubicBezTo>
                  <a:cubicBezTo>
                    <a:pt x="34" y="9634"/>
                    <a:pt x="1" y="11591"/>
                    <a:pt x="1175" y="12798"/>
                  </a:cubicBezTo>
                  <a:cubicBezTo>
                    <a:pt x="1758" y="13413"/>
                    <a:pt x="2561" y="13724"/>
                    <a:pt x="3364" y="13724"/>
                  </a:cubicBezTo>
                  <a:cubicBezTo>
                    <a:pt x="4135" y="13724"/>
                    <a:pt x="4906" y="13438"/>
                    <a:pt x="5481" y="12863"/>
                  </a:cubicBezTo>
                  <a:cubicBezTo>
                    <a:pt x="11220" y="7347"/>
                    <a:pt x="18471" y="6145"/>
                    <a:pt x="23694" y="6145"/>
                  </a:cubicBezTo>
                  <a:cubicBezTo>
                    <a:pt x="27644" y="6145"/>
                    <a:pt x="30435" y="6833"/>
                    <a:pt x="30533" y="6861"/>
                  </a:cubicBezTo>
                  <a:cubicBezTo>
                    <a:pt x="30791" y="6928"/>
                    <a:pt x="31049" y="6960"/>
                    <a:pt x="31303" y="6960"/>
                  </a:cubicBezTo>
                  <a:cubicBezTo>
                    <a:pt x="32658" y="6960"/>
                    <a:pt x="33895" y="6049"/>
                    <a:pt x="34252" y="4675"/>
                  </a:cubicBezTo>
                  <a:cubicBezTo>
                    <a:pt x="34676" y="3044"/>
                    <a:pt x="33697" y="1381"/>
                    <a:pt x="32066" y="924"/>
                  </a:cubicBezTo>
                  <a:cubicBezTo>
                    <a:pt x="31759" y="854"/>
                    <a:pt x="28370" y="0"/>
                    <a:pt x="236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129"/>
            <p:cNvSpPr/>
            <p:nvPr/>
          </p:nvSpPr>
          <p:spPr>
            <a:xfrm>
              <a:off x="4069325" y="2351425"/>
              <a:ext cx="754350" cy="280200"/>
            </a:xfrm>
            <a:custGeom>
              <a:avLst/>
              <a:gdLst/>
              <a:ahLst/>
              <a:cxnLst/>
              <a:rect l="l" t="t" r="r" b="b"/>
              <a:pathLst>
                <a:path w="30174" h="11208" extrusionOk="0">
                  <a:moveTo>
                    <a:pt x="20607" y="1"/>
                  </a:moveTo>
                  <a:cubicBezTo>
                    <a:pt x="8909" y="1"/>
                    <a:pt x="1865" y="5516"/>
                    <a:pt x="1533" y="5792"/>
                  </a:cubicBezTo>
                  <a:cubicBezTo>
                    <a:pt x="228" y="6836"/>
                    <a:pt x="0" y="8761"/>
                    <a:pt x="1044" y="10066"/>
                  </a:cubicBezTo>
                  <a:cubicBezTo>
                    <a:pt x="1635" y="10810"/>
                    <a:pt x="2550" y="11208"/>
                    <a:pt x="3476" y="11208"/>
                  </a:cubicBezTo>
                  <a:cubicBezTo>
                    <a:pt x="4133" y="11208"/>
                    <a:pt x="4795" y="11007"/>
                    <a:pt x="5350" y="10588"/>
                  </a:cubicBezTo>
                  <a:cubicBezTo>
                    <a:pt x="5350" y="10555"/>
                    <a:pt x="7405" y="8989"/>
                    <a:pt x="10993" y="7717"/>
                  </a:cubicBezTo>
                  <a:cubicBezTo>
                    <a:pt x="14029" y="6656"/>
                    <a:pt x="17238" y="6126"/>
                    <a:pt x="20559" y="6126"/>
                  </a:cubicBezTo>
                  <a:cubicBezTo>
                    <a:pt x="22448" y="6126"/>
                    <a:pt x="24373" y="6298"/>
                    <a:pt x="26324" y="6641"/>
                  </a:cubicBezTo>
                  <a:cubicBezTo>
                    <a:pt x="26504" y="6672"/>
                    <a:pt x="26684" y="6688"/>
                    <a:pt x="26860" y="6688"/>
                  </a:cubicBezTo>
                  <a:cubicBezTo>
                    <a:pt x="28319" y="6688"/>
                    <a:pt x="29618" y="5645"/>
                    <a:pt x="29880" y="4161"/>
                  </a:cubicBezTo>
                  <a:cubicBezTo>
                    <a:pt x="30173" y="2498"/>
                    <a:pt x="29064" y="899"/>
                    <a:pt x="27401" y="606"/>
                  </a:cubicBezTo>
                  <a:cubicBezTo>
                    <a:pt x="24992" y="181"/>
                    <a:pt x="22723" y="1"/>
                    <a:pt x="206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129"/>
            <p:cNvSpPr/>
            <p:nvPr/>
          </p:nvSpPr>
          <p:spPr>
            <a:xfrm>
              <a:off x="3457700" y="2878925"/>
              <a:ext cx="685025" cy="332525"/>
            </a:xfrm>
            <a:custGeom>
              <a:avLst/>
              <a:gdLst/>
              <a:ahLst/>
              <a:cxnLst/>
              <a:rect l="l" t="t" r="r" b="b"/>
              <a:pathLst>
                <a:path w="27401" h="13301" extrusionOk="0">
                  <a:moveTo>
                    <a:pt x="3456" y="0"/>
                  </a:moveTo>
                  <a:cubicBezTo>
                    <a:pt x="3111" y="0"/>
                    <a:pt x="2760" y="60"/>
                    <a:pt x="2414" y="187"/>
                  </a:cubicBezTo>
                  <a:cubicBezTo>
                    <a:pt x="816" y="774"/>
                    <a:pt x="0" y="2503"/>
                    <a:pt x="587" y="4101"/>
                  </a:cubicBezTo>
                  <a:cubicBezTo>
                    <a:pt x="2577" y="9614"/>
                    <a:pt x="7829" y="13300"/>
                    <a:pt x="13701" y="13300"/>
                  </a:cubicBezTo>
                  <a:cubicBezTo>
                    <a:pt x="19572" y="13300"/>
                    <a:pt x="24824" y="9614"/>
                    <a:pt x="26814" y="4101"/>
                  </a:cubicBezTo>
                  <a:cubicBezTo>
                    <a:pt x="27401" y="2503"/>
                    <a:pt x="26585" y="774"/>
                    <a:pt x="24987" y="187"/>
                  </a:cubicBezTo>
                  <a:cubicBezTo>
                    <a:pt x="24641" y="60"/>
                    <a:pt x="24290" y="0"/>
                    <a:pt x="23945" y="0"/>
                  </a:cubicBezTo>
                  <a:cubicBezTo>
                    <a:pt x="22694" y="0"/>
                    <a:pt x="21533" y="786"/>
                    <a:pt x="21073" y="2014"/>
                  </a:cubicBezTo>
                  <a:cubicBezTo>
                    <a:pt x="19964" y="5112"/>
                    <a:pt x="16995" y="7200"/>
                    <a:pt x="13701" y="7200"/>
                  </a:cubicBezTo>
                  <a:cubicBezTo>
                    <a:pt x="10406" y="7200"/>
                    <a:pt x="7438" y="5112"/>
                    <a:pt x="6328" y="2014"/>
                  </a:cubicBezTo>
                  <a:cubicBezTo>
                    <a:pt x="5868" y="786"/>
                    <a:pt x="4707" y="0"/>
                    <a:pt x="3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129"/>
            <p:cNvSpPr/>
            <p:nvPr/>
          </p:nvSpPr>
          <p:spPr>
            <a:xfrm>
              <a:off x="4315600" y="2674825"/>
              <a:ext cx="537425" cy="537425"/>
            </a:xfrm>
            <a:custGeom>
              <a:avLst/>
              <a:gdLst/>
              <a:ahLst/>
              <a:cxnLst/>
              <a:rect l="l" t="t" r="r" b="b"/>
              <a:pathLst>
                <a:path w="21497" h="21497" extrusionOk="0">
                  <a:moveTo>
                    <a:pt x="10765" y="6100"/>
                  </a:moveTo>
                  <a:cubicBezTo>
                    <a:pt x="13309" y="6100"/>
                    <a:pt x="15397" y="8188"/>
                    <a:pt x="15397" y="10732"/>
                  </a:cubicBezTo>
                  <a:cubicBezTo>
                    <a:pt x="15397" y="13309"/>
                    <a:pt x="13309" y="15397"/>
                    <a:pt x="10765" y="15397"/>
                  </a:cubicBezTo>
                  <a:cubicBezTo>
                    <a:pt x="8188" y="15397"/>
                    <a:pt x="6100" y="13309"/>
                    <a:pt x="6100" y="10732"/>
                  </a:cubicBezTo>
                  <a:cubicBezTo>
                    <a:pt x="6100" y="8188"/>
                    <a:pt x="8188" y="6100"/>
                    <a:pt x="10765" y="6100"/>
                  </a:cubicBezTo>
                  <a:close/>
                  <a:moveTo>
                    <a:pt x="10765" y="0"/>
                  </a:moveTo>
                  <a:cubicBezTo>
                    <a:pt x="4828" y="0"/>
                    <a:pt x="0" y="4795"/>
                    <a:pt x="0" y="10732"/>
                  </a:cubicBezTo>
                  <a:cubicBezTo>
                    <a:pt x="0" y="16669"/>
                    <a:pt x="4828" y="21497"/>
                    <a:pt x="10765" y="21497"/>
                  </a:cubicBezTo>
                  <a:cubicBezTo>
                    <a:pt x="16702" y="21497"/>
                    <a:pt x="21497" y="16669"/>
                    <a:pt x="21497" y="10732"/>
                  </a:cubicBezTo>
                  <a:cubicBezTo>
                    <a:pt x="21497" y="4795"/>
                    <a:pt x="16702" y="0"/>
                    <a:pt x="10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129"/>
            <p:cNvSpPr/>
            <p:nvPr/>
          </p:nvSpPr>
          <p:spPr>
            <a:xfrm>
              <a:off x="2747400" y="2674825"/>
              <a:ext cx="537425" cy="537425"/>
            </a:xfrm>
            <a:custGeom>
              <a:avLst/>
              <a:gdLst/>
              <a:ahLst/>
              <a:cxnLst/>
              <a:rect l="l" t="t" r="r" b="b"/>
              <a:pathLst>
                <a:path w="21497" h="21497" extrusionOk="0">
                  <a:moveTo>
                    <a:pt x="10732" y="6100"/>
                  </a:moveTo>
                  <a:cubicBezTo>
                    <a:pt x="13309" y="6100"/>
                    <a:pt x="15397" y="8188"/>
                    <a:pt x="15397" y="10732"/>
                  </a:cubicBezTo>
                  <a:cubicBezTo>
                    <a:pt x="15397" y="13309"/>
                    <a:pt x="13309" y="15397"/>
                    <a:pt x="10732" y="15397"/>
                  </a:cubicBezTo>
                  <a:cubicBezTo>
                    <a:pt x="8188" y="15397"/>
                    <a:pt x="6100" y="13309"/>
                    <a:pt x="6100" y="10732"/>
                  </a:cubicBezTo>
                  <a:cubicBezTo>
                    <a:pt x="6100" y="8188"/>
                    <a:pt x="8188" y="6100"/>
                    <a:pt x="10732" y="6100"/>
                  </a:cubicBezTo>
                  <a:close/>
                  <a:moveTo>
                    <a:pt x="10732" y="0"/>
                  </a:moveTo>
                  <a:cubicBezTo>
                    <a:pt x="4795" y="0"/>
                    <a:pt x="0" y="4795"/>
                    <a:pt x="0" y="10732"/>
                  </a:cubicBezTo>
                  <a:cubicBezTo>
                    <a:pt x="0" y="16669"/>
                    <a:pt x="4795" y="21497"/>
                    <a:pt x="10732" y="21497"/>
                  </a:cubicBezTo>
                  <a:cubicBezTo>
                    <a:pt x="16669" y="21497"/>
                    <a:pt x="21497" y="16669"/>
                    <a:pt x="21497" y="10732"/>
                  </a:cubicBezTo>
                  <a:cubicBezTo>
                    <a:pt x="21497" y="4795"/>
                    <a:pt x="16669" y="0"/>
                    <a:pt x="10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129"/>
            <p:cNvSpPr/>
            <p:nvPr/>
          </p:nvSpPr>
          <p:spPr>
            <a:xfrm>
              <a:off x="1460550" y="238125"/>
              <a:ext cx="4679325" cy="5219200"/>
            </a:xfrm>
            <a:custGeom>
              <a:avLst/>
              <a:gdLst/>
              <a:ahLst/>
              <a:cxnLst/>
              <a:rect l="l" t="t" r="r" b="b"/>
              <a:pathLst>
                <a:path w="187173" h="208768" extrusionOk="0">
                  <a:moveTo>
                    <a:pt x="161142" y="6133"/>
                  </a:moveTo>
                  <a:cubicBezTo>
                    <a:pt x="172135" y="6133"/>
                    <a:pt x="181073" y="15038"/>
                    <a:pt x="181073" y="26031"/>
                  </a:cubicBezTo>
                  <a:cubicBezTo>
                    <a:pt x="181073" y="36991"/>
                    <a:pt x="172135" y="45929"/>
                    <a:pt x="161142" y="45929"/>
                  </a:cubicBezTo>
                  <a:lnTo>
                    <a:pt x="160947" y="45929"/>
                  </a:lnTo>
                  <a:cubicBezTo>
                    <a:pt x="160783" y="43711"/>
                    <a:pt x="160262" y="41427"/>
                    <a:pt x="159348" y="39111"/>
                  </a:cubicBezTo>
                  <a:cubicBezTo>
                    <a:pt x="156119" y="31087"/>
                    <a:pt x="148747" y="24269"/>
                    <a:pt x="141603" y="22182"/>
                  </a:cubicBezTo>
                  <a:cubicBezTo>
                    <a:pt x="143397" y="12983"/>
                    <a:pt x="151519" y="6133"/>
                    <a:pt x="161142" y="6133"/>
                  </a:cubicBezTo>
                  <a:close/>
                  <a:moveTo>
                    <a:pt x="26031" y="6133"/>
                  </a:moveTo>
                  <a:cubicBezTo>
                    <a:pt x="35654" y="6133"/>
                    <a:pt x="43776" y="12983"/>
                    <a:pt x="45570" y="22182"/>
                  </a:cubicBezTo>
                  <a:cubicBezTo>
                    <a:pt x="38394" y="24269"/>
                    <a:pt x="31022" y="31087"/>
                    <a:pt x="27792" y="39176"/>
                  </a:cubicBezTo>
                  <a:cubicBezTo>
                    <a:pt x="26879" y="41460"/>
                    <a:pt x="26357" y="43743"/>
                    <a:pt x="26227" y="45929"/>
                  </a:cubicBezTo>
                  <a:cubicBezTo>
                    <a:pt x="26147" y="45930"/>
                    <a:pt x="26067" y="45930"/>
                    <a:pt x="25988" y="45930"/>
                  </a:cubicBezTo>
                  <a:cubicBezTo>
                    <a:pt x="15006" y="45930"/>
                    <a:pt x="6100" y="37009"/>
                    <a:pt x="6100" y="26031"/>
                  </a:cubicBezTo>
                  <a:cubicBezTo>
                    <a:pt x="6100" y="15038"/>
                    <a:pt x="15038" y="6133"/>
                    <a:pt x="26031" y="6133"/>
                  </a:cubicBezTo>
                  <a:close/>
                  <a:moveTo>
                    <a:pt x="137232" y="27629"/>
                  </a:moveTo>
                  <a:cubicBezTo>
                    <a:pt x="137460" y="27629"/>
                    <a:pt x="137721" y="27662"/>
                    <a:pt x="137950" y="27662"/>
                  </a:cubicBezTo>
                  <a:cubicBezTo>
                    <a:pt x="141766" y="28020"/>
                    <a:pt x="146496" y="31021"/>
                    <a:pt x="150019" y="35327"/>
                  </a:cubicBezTo>
                  <a:cubicBezTo>
                    <a:pt x="152955" y="38915"/>
                    <a:pt x="155303" y="43645"/>
                    <a:pt x="154781" y="48408"/>
                  </a:cubicBezTo>
                  <a:cubicBezTo>
                    <a:pt x="154781" y="48440"/>
                    <a:pt x="154781" y="48473"/>
                    <a:pt x="154781" y="48506"/>
                  </a:cubicBezTo>
                  <a:cubicBezTo>
                    <a:pt x="154684" y="49354"/>
                    <a:pt x="154488" y="50202"/>
                    <a:pt x="154162" y="51083"/>
                  </a:cubicBezTo>
                  <a:cubicBezTo>
                    <a:pt x="150313" y="42145"/>
                    <a:pt x="144506" y="34153"/>
                    <a:pt x="137134" y="27629"/>
                  </a:cubicBezTo>
                  <a:close/>
                  <a:moveTo>
                    <a:pt x="50333" y="27629"/>
                  </a:moveTo>
                  <a:cubicBezTo>
                    <a:pt x="42863" y="34251"/>
                    <a:pt x="36991" y="42341"/>
                    <a:pt x="33077" y="51246"/>
                  </a:cubicBezTo>
                  <a:cubicBezTo>
                    <a:pt x="32718" y="50332"/>
                    <a:pt x="32490" y="49386"/>
                    <a:pt x="32359" y="48440"/>
                  </a:cubicBezTo>
                  <a:cubicBezTo>
                    <a:pt x="31805" y="43743"/>
                    <a:pt x="34218" y="38883"/>
                    <a:pt x="37154" y="35327"/>
                  </a:cubicBezTo>
                  <a:cubicBezTo>
                    <a:pt x="40220" y="31576"/>
                    <a:pt x="44820" y="27629"/>
                    <a:pt x="49941" y="27629"/>
                  </a:cubicBezTo>
                  <a:close/>
                  <a:moveTo>
                    <a:pt x="93587" y="16995"/>
                  </a:moveTo>
                  <a:cubicBezTo>
                    <a:pt x="106406" y="16995"/>
                    <a:pt x="119128" y="21366"/>
                    <a:pt x="129534" y="29293"/>
                  </a:cubicBezTo>
                  <a:cubicBezTo>
                    <a:pt x="137428" y="35295"/>
                    <a:pt x="143821" y="43287"/>
                    <a:pt x="147964" y="52192"/>
                  </a:cubicBezTo>
                  <a:cubicBezTo>
                    <a:pt x="149562" y="55649"/>
                    <a:pt x="150834" y="59238"/>
                    <a:pt x="151715" y="62924"/>
                  </a:cubicBezTo>
                  <a:lnTo>
                    <a:pt x="141929" y="62924"/>
                  </a:lnTo>
                  <a:lnTo>
                    <a:pt x="135438" y="48865"/>
                  </a:lnTo>
                  <a:cubicBezTo>
                    <a:pt x="134916" y="47755"/>
                    <a:pt x="133839" y="47070"/>
                    <a:pt x="132633" y="47070"/>
                  </a:cubicBezTo>
                  <a:lnTo>
                    <a:pt x="132600" y="47070"/>
                  </a:lnTo>
                  <a:cubicBezTo>
                    <a:pt x="131393" y="47103"/>
                    <a:pt x="130317" y="47821"/>
                    <a:pt x="129827" y="48962"/>
                  </a:cubicBezTo>
                  <a:lnTo>
                    <a:pt x="124249" y="62239"/>
                  </a:lnTo>
                  <a:lnTo>
                    <a:pt x="62924" y="62239"/>
                  </a:lnTo>
                  <a:lnTo>
                    <a:pt x="57346" y="48962"/>
                  </a:lnTo>
                  <a:cubicBezTo>
                    <a:pt x="56857" y="47821"/>
                    <a:pt x="55780" y="47103"/>
                    <a:pt x="54573" y="47070"/>
                  </a:cubicBezTo>
                  <a:lnTo>
                    <a:pt x="54541" y="47070"/>
                  </a:lnTo>
                  <a:cubicBezTo>
                    <a:pt x="53366" y="47070"/>
                    <a:pt x="52257" y="47755"/>
                    <a:pt x="51735" y="48865"/>
                  </a:cubicBezTo>
                  <a:lnTo>
                    <a:pt x="45244" y="62924"/>
                  </a:lnTo>
                  <a:lnTo>
                    <a:pt x="35523" y="62924"/>
                  </a:lnTo>
                  <a:cubicBezTo>
                    <a:pt x="35882" y="61488"/>
                    <a:pt x="36306" y="60021"/>
                    <a:pt x="36795" y="58618"/>
                  </a:cubicBezTo>
                  <a:cubicBezTo>
                    <a:pt x="36795" y="58618"/>
                    <a:pt x="36795" y="58618"/>
                    <a:pt x="36795" y="58585"/>
                  </a:cubicBezTo>
                  <a:cubicBezTo>
                    <a:pt x="40645" y="47070"/>
                    <a:pt x="48180" y="36795"/>
                    <a:pt x="57803" y="29390"/>
                  </a:cubicBezTo>
                  <a:cubicBezTo>
                    <a:pt x="68274" y="21366"/>
                    <a:pt x="80865" y="16995"/>
                    <a:pt x="93587" y="16995"/>
                  </a:cubicBezTo>
                  <a:close/>
                  <a:moveTo>
                    <a:pt x="27336" y="68371"/>
                  </a:moveTo>
                  <a:cubicBezTo>
                    <a:pt x="27629" y="68371"/>
                    <a:pt x="27923" y="68371"/>
                    <a:pt x="28249" y="68404"/>
                  </a:cubicBezTo>
                  <a:cubicBezTo>
                    <a:pt x="28216" y="68436"/>
                    <a:pt x="28216" y="68469"/>
                    <a:pt x="28216" y="68502"/>
                  </a:cubicBezTo>
                  <a:cubicBezTo>
                    <a:pt x="27760" y="71959"/>
                    <a:pt x="27597" y="75450"/>
                    <a:pt x="27694" y="78907"/>
                  </a:cubicBezTo>
                  <a:cubicBezTo>
                    <a:pt x="27858" y="83996"/>
                    <a:pt x="28608" y="89052"/>
                    <a:pt x="29913" y="93945"/>
                  </a:cubicBezTo>
                  <a:cubicBezTo>
                    <a:pt x="30010" y="94304"/>
                    <a:pt x="30108" y="94630"/>
                    <a:pt x="30206" y="94956"/>
                  </a:cubicBezTo>
                  <a:cubicBezTo>
                    <a:pt x="23323" y="91173"/>
                    <a:pt x="17908" y="84649"/>
                    <a:pt x="19083" y="76494"/>
                  </a:cubicBezTo>
                  <a:cubicBezTo>
                    <a:pt x="19964" y="70492"/>
                    <a:pt x="23911" y="68371"/>
                    <a:pt x="27336" y="68371"/>
                  </a:cubicBezTo>
                  <a:close/>
                  <a:moveTo>
                    <a:pt x="159838" y="68371"/>
                  </a:moveTo>
                  <a:cubicBezTo>
                    <a:pt x="163263" y="68371"/>
                    <a:pt x="167210" y="70492"/>
                    <a:pt x="168090" y="76494"/>
                  </a:cubicBezTo>
                  <a:cubicBezTo>
                    <a:pt x="169265" y="84649"/>
                    <a:pt x="163850" y="91173"/>
                    <a:pt x="156967" y="94956"/>
                  </a:cubicBezTo>
                  <a:cubicBezTo>
                    <a:pt x="157097" y="94598"/>
                    <a:pt x="157195" y="94206"/>
                    <a:pt x="157293" y="93847"/>
                  </a:cubicBezTo>
                  <a:lnTo>
                    <a:pt x="157391" y="93489"/>
                  </a:lnTo>
                  <a:cubicBezTo>
                    <a:pt x="158794" y="88041"/>
                    <a:pt x="159511" y="82430"/>
                    <a:pt x="159511" y="76787"/>
                  </a:cubicBezTo>
                  <a:cubicBezTo>
                    <a:pt x="159511" y="74014"/>
                    <a:pt x="159316" y="71209"/>
                    <a:pt x="158957" y="68436"/>
                  </a:cubicBezTo>
                  <a:cubicBezTo>
                    <a:pt x="158957" y="68404"/>
                    <a:pt x="158957" y="68404"/>
                    <a:pt x="158957" y="68404"/>
                  </a:cubicBezTo>
                  <a:cubicBezTo>
                    <a:pt x="159250" y="68371"/>
                    <a:pt x="159544" y="68371"/>
                    <a:pt x="159838" y="68371"/>
                  </a:cubicBezTo>
                  <a:close/>
                  <a:moveTo>
                    <a:pt x="132796" y="57705"/>
                  </a:moveTo>
                  <a:cubicBezTo>
                    <a:pt x="132796" y="57705"/>
                    <a:pt x="137199" y="67262"/>
                    <a:pt x="137199" y="67262"/>
                  </a:cubicBezTo>
                  <a:cubicBezTo>
                    <a:pt x="137689" y="68339"/>
                    <a:pt x="138798" y="69056"/>
                    <a:pt x="139972" y="69056"/>
                  </a:cubicBezTo>
                  <a:lnTo>
                    <a:pt x="152857" y="69056"/>
                  </a:lnTo>
                  <a:cubicBezTo>
                    <a:pt x="152889" y="69089"/>
                    <a:pt x="152889" y="69089"/>
                    <a:pt x="152889" y="69121"/>
                  </a:cubicBezTo>
                  <a:cubicBezTo>
                    <a:pt x="153216" y="71666"/>
                    <a:pt x="153411" y="74243"/>
                    <a:pt x="153411" y="76787"/>
                  </a:cubicBezTo>
                  <a:cubicBezTo>
                    <a:pt x="153411" y="84485"/>
                    <a:pt x="151878" y="92086"/>
                    <a:pt x="149040" y="99230"/>
                  </a:cubicBezTo>
                  <a:cubicBezTo>
                    <a:pt x="149040" y="99230"/>
                    <a:pt x="149040" y="99262"/>
                    <a:pt x="149040" y="99262"/>
                  </a:cubicBezTo>
                  <a:cubicBezTo>
                    <a:pt x="140951" y="119226"/>
                    <a:pt x="122586" y="133383"/>
                    <a:pt x="101187" y="136123"/>
                  </a:cubicBezTo>
                  <a:cubicBezTo>
                    <a:pt x="98691" y="136450"/>
                    <a:pt x="96158" y="136613"/>
                    <a:pt x="93623" y="136613"/>
                  </a:cubicBezTo>
                  <a:cubicBezTo>
                    <a:pt x="91354" y="136613"/>
                    <a:pt x="89083" y="136482"/>
                    <a:pt x="86834" y="136221"/>
                  </a:cubicBezTo>
                  <a:cubicBezTo>
                    <a:pt x="65077" y="133741"/>
                    <a:pt x="46320" y="119519"/>
                    <a:pt x="38133" y="99262"/>
                  </a:cubicBezTo>
                  <a:cubicBezTo>
                    <a:pt x="38133" y="99262"/>
                    <a:pt x="38133" y="99230"/>
                    <a:pt x="38133" y="99230"/>
                  </a:cubicBezTo>
                  <a:cubicBezTo>
                    <a:pt x="35262" y="92118"/>
                    <a:pt x="33794" y="84453"/>
                    <a:pt x="33794" y="76787"/>
                  </a:cubicBezTo>
                  <a:cubicBezTo>
                    <a:pt x="33794" y="74243"/>
                    <a:pt x="33957" y="71698"/>
                    <a:pt x="34316" y="69187"/>
                  </a:cubicBezTo>
                  <a:cubicBezTo>
                    <a:pt x="34316" y="69154"/>
                    <a:pt x="34316" y="69089"/>
                    <a:pt x="34316" y="69056"/>
                  </a:cubicBezTo>
                  <a:lnTo>
                    <a:pt x="47201" y="69056"/>
                  </a:lnTo>
                  <a:cubicBezTo>
                    <a:pt x="48375" y="69056"/>
                    <a:pt x="49485" y="68339"/>
                    <a:pt x="49974" y="67262"/>
                  </a:cubicBezTo>
                  <a:lnTo>
                    <a:pt x="54377" y="57705"/>
                  </a:lnTo>
                  <a:lnTo>
                    <a:pt x="58064" y="66479"/>
                  </a:lnTo>
                  <a:cubicBezTo>
                    <a:pt x="58553" y="67621"/>
                    <a:pt x="59662" y="68371"/>
                    <a:pt x="60901" y="68371"/>
                  </a:cubicBezTo>
                  <a:lnTo>
                    <a:pt x="126272" y="68371"/>
                  </a:lnTo>
                  <a:cubicBezTo>
                    <a:pt x="127511" y="68371"/>
                    <a:pt x="128620" y="67621"/>
                    <a:pt x="129110" y="66479"/>
                  </a:cubicBezTo>
                  <a:lnTo>
                    <a:pt x="132796" y="57705"/>
                  </a:lnTo>
                  <a:close/>
                  <a:moveTo>
                    <a:pt x="102720" y="142092"/>
                  </a:moveTo>
                  <a:lnTo>
                    <a:pt x="102720" y="151454"/>
                  </a:lnTo>
                  <a:cubicBezTo>
                    <a:pt x="102688" y="151487"/>
                    <a:pt x="102655" y="151519"/>
                    <a:pt x="102590" y="151552"/>
                  </a:cubicBezTo>
                  <a:cubicBezTo>
                    <a:pt x="98806" y="154553"/>
                    <a:pt x="95707" y="158435"/>
                    <a:pt x="93587" y="162838"/>
                  </a:cubicBezTo>
                  <a:cubicBezTo>
                    <a:pt x="91466" y="158435"/>
                    <a:pt x="88367" y="154553"/>
                    <a:pt x="84583" y="151552"/>
                  </a:cubicBezTo>
                  <a:cubicBezTo>
                    <a:pt x="84551" y="151519"/>
                    <a:pt x="84486" y="151487"/>
                    <a:pt x="84453" y="151454"/>
                  </a:cubicBezTo>
                  <a:lnTo>
                    <a:pt x="84453" y="142092"/>
                  </a:lnTo>
                  <a:cubicBezTo>
                    <a:pt x="84649" y="142125"/>
                    <a:pt x="84812" y="142125"/>
                    <a:pt x="84975" y="142157"/>
                  </a:cubicBezTo>
                  <a:cubicBezTo>
                    <a:pt x="87780" y="142516"/>
                    <a:pt x="90716" y="142712"/>
                    <a:pt x="93587" y="142712"/>
                  </a:cubicBezTo>
                  <a:cubicBezTo>
                    <a:pt x="96620" y="142712"/>
                    <a:pt x="99686" y="142516"/>
                    <a:pt x="102720" y="142092"/>
                  </a:cubicBezTo>
                  <a:close/>
                  <a:moveTo>
                    <a:pt x="67980" y="150997"/>
                  </a:moveTo>
                  <a:cubicBezTo>
                    <a:pt x="72253" y="151519"/>
                    <a:pt x="76200" y="153085"/>
                    <a:pt x="79593" y="155434"/>
                  </a:cubicBezTo>
                  <a:cubicBezTo>
                    <a:pt x="79593" y="155466"/>
                    <a:pt x="79625" y="155466"/>
                    <a:pt x="79658" y="155499"/>
                  </a:cubicBezTo>
                  <a:cubicBezTo>
                    <a:pt x="86378" y="160229"/>
                    <a:pt x="90520" y="168221"/>
                    <a:pt x="90520" y="176441"/>
                  </a:cubicBezTo>
                  <a:lnTo>
                    <a:pt x="90520" y="202667"/>
                  </a:lnTo>
                  <a:lnTo>
                    <a:pt x="86671" y="202667"/>
                  </a:lnTo>
                  <a:lnTo>
                    <a:pt x="86671" y="176441"/>
                  </a:lnTo>
                  <a:cubicBezTo>
                    <a:pt x="86671" y="165481"/>
                    <a:pt x="78516" y="156412"/>
                    <a:pt x="67980" y="154912"/>
                  </a:cubicBezTo>
                  <a:lnTo>
                    <a:pt x="67980" y="150997"/>
                  </a:lnTo>
                  <a:close/>
                  <a:moveTo>
                    <a:pt x="119193" y="150997"/>
                  </a:moveTo>
                  <a:lnTo>
                    <a:pt x="119193" y="154912"/>
                  </a:lnTo>
                  <a:cubicBezTo>
                    <a:pt x="116127" y="155336"/>
                    <a:pt x="113158" y="156445"/>
                    <a:pt x="110549" y="158141"/>
                  </a:cubicBezTo>
                  <a:cubicBezTo>
                    <a:pt x="104514" y="161990"/>
                    <a:pt x="100502" y="168743"/>
                    <a:pt x="100502" y="176441"/>
                  </a:cubicBezTo>
                  <a:lnTo>
                    <a:pt x="100502" y="202667"/>
                  </a:lnTo>
                  <a:lnTo>
                    <a:pt x="96653" y="202667"/>
                  </a:lnTo>
                  <a:lnTo>
                    <a:pt x="96653" y="176441"/>
                  </a:lnTo>
                  <a:cubicBezTo>
                    <a:pt x="96653" y="168188"/>
                    <a:pt x="100796" y="160229"/>
                    <a:pt x="107515" y="155499"/>
                  </a:cubicBezTo>
                  <a:cubicBezTo>
                    <a:pt x="107548" y="155466"/>
                    <a:pt x="107580" y="155466"/>
                    <a:pt x="107580" y="155434"/>
                  </a:cubicBezTo>
                  <a:cubicBezTo>
                    <a:pt x="110973" y="153085"/>
                    <a:pt x="114920" y="151519"/>
                    <a:pt x="119193" y="150997"/>
                  </a:cubicBezTo>
                  <a:close/>
                  <a:moveTo>
                    <a:pt x="125326" y="157260"/>
                  </a:moveTo>
                  <a:cubicBezTo>
                    <a:pt x="137493" y="157456"/>
                    <a:pt x="146887" y="159120"/>
                    <a:pt x="153118" y="165350"/>
                  </a:cubicBezTo>
                  <a:cubicBezTo>
                    <a:pt x="159609" y="171841"/>
                    <a:pt x="162773" y="183748"/>
                    <a:pt x="163099" y="202667"/>
                  </a:cubicBezTo>
                  <a:lnTo>
                    <a:pt x="144995" y="202667"/>
                  </a:lnTo>
                  <a:lnTo>
                    <a:pt x="144995" y="175136"/>
                  </a:lnTo>
                  <a:cubicBezTo>
                    <a:pt x="144995" y="173440"/>
                    <a:pt x="143625" y="172070"/>
                    <a:pt x="141929" y="172070"/>
                  </a:cubicBezTo>
                  <a:cubicBezTo>
                    <a:pt x="140233" y="172070"/>
                    <a:pt x="138863" y="173440"/>
                    <a:pt x="138863" y="175136"/>
                  </a:cubicBezTo>
                  <a:lnTo>
                    <a:pt x="138863" y="202667"/>
                  </a:lnTo>
                  <a:lnTo>
                    <a:pt x="106635" y="202667"/>
                  </a:lnTo>
                  <a:lnTo>
                    <a:pt x="106635" y="176441"/>
                  </a:lnTo>
                  <a:cubicBezTo>
                    <a:pt x="106635" y="169428"/>
                    <a:pt x="111267" y="163491"/>
                    <a:pt x="117627" y="161501"/>
                  </a:cubicBezTo>
                  <a:cubicBezTo>
                    <a:pt x="119128" y="161044"/>
                    <a:pt x="120694" y="160816"/>
                    <a:pt x="122259" y="160816"/>
                  </a:cubicBezTo>
                  <a:cubicBezTo>
                    <a:pt x="124282" y="160816"/>
                    <a:pt x="125326" y="159054"/>
                    <a:pt x="125326" y="157260"/>
                  </a:cubicBezTo>
                  <a:close/>
                  <a:moveTo>
                    <a:pt x="26031" y="0"/>
                  </a:moveTo>
                  <a:cubicBezTo>
                    <a:pt x="11678" y="0"/>
                    <a:pt x="0" y="11678"/>
                    <a:pt x="0" y="26031"/>
                  </a:cubicBezTo>
                  <a:cubicBezTo>
                    <a:pt x="0" y="40383"/>
                    <a:pt x="11678" y="52061"/>
                    <a:pt x="26031" y="52061"/>
                  </a:cubicBezTo>
                  <a:cubicBezTo>
                    <a:pt x="26324" y="52061"/>
                    <a:pt x="26618" y="52061"/>
                    <a:pt x="26912" y="52029"/>
                  </a:cubicBezTo>
                  <a:cubicBezTo>
                    <a:pt x="27597" y="54345"/>
                    <a:pt x="28771" y="56498"/>
                    <a:pt x="30435" y="58422"/>
                  </a:cubicBezTo>
                  <a:cubicBezTo>
                    <a:pt x="30010" y="59727"/>
                    <a:pt x="29652" y="61032"/>
                    <a:pt x="29358" y="62369"/>
                  </a:cubicBezTo>
                  <a:cubicBezTo>
                    <a:pt x="28673" y="62304"/>
                    <a:pt x="27988" y="62239"/>
                    <a:pt x="27336" y="62239"/>
                  </a:cubicBezTo>
                  <a:cubicBezTo>
                    <a:pt x="19964" y="62239"/>
                    <a:pt x="14190" y="67621"/>
                    <a:pt x="13048" y="75613"/>
                  </a:cubicBezTo>
                  <a:cubicBezTo>
                    <a:pt x="12265" y="80963"/>
                    <a:pt x="13668" y="86606"/>
                    <a:pt x="16995" y="91466"/>
                  </a:cubicBezTo>
                  <a:cubicBezTo>
                    <a:pt x="20551" y="96620"/>
                    <a:pt x="26063" y="100534"/>
                    <a:pt x="33011" y="102850"/>
                  </a:cubicBezTo>
                  <a:cubicBezTo>
                    <a:pt x="41264" y="122064"/>
                    <a:pt x="58227" y="136155"/>
                    <a:pt x="78353" y="140950"/>
                  </a:cubicBezTo>
                  <a:lnTo>
                    <a:pt x="78353" y="147703"/>
                  </a:lnTo>
                  <a:cubicBezTo>
                    <a:pt x="74276" y="145778"/>
                    <a:pt x="69709" y="144702"/>
                    <a:pt x="64914" y="144702"/>
                  </a:cubicBezTo>
                  <a:cubicBezTo>
                    <a:pt x="63217" y="144702"/>
                    <a:pt x="61847" y="146072"/>
                    <a:pt x="61847" y="147768"/>
                  </a:cubicBezTo>
                  <a:lnTo>
                    <a:pt x="61847" y="151128"/>
                  </a:lnTo>
                  <a:cubicBezTo>
                    <a:pt x="55813" y="151258"/>
                    <a:pt x="50952" y="151715"/>
                    <a:pt x="46777" y="152563"/>
                  </a:cubicBezTo>
                  <a:cubicBezTo>
                    <a:pt x="45146" y="152889"/>
                    <a:pt x="44070" y="154488"/>
                    <a:pt x="44396" y="156151"/>
                  </a:cubicBezTo>
                  <a:cubicBezTo>
                    <a:pt x="44680" y="157599"/>
                    <a:pt x="45951" y="158602"/>
                    <a:pt x="47372" y="158602"/>
                  </a:cubicBezTo>
                  <a:cubicBezTo>
                    <a:pt x="47585" y="158602"/>
                    <a:pt x="47800" y="158579"/>
                    <a:pt x="48017" y="158533"/>
                  </a:cubicBezTo>
                  <a:cubicBezTo>
                    <a:pt x="51768" y="157782"/>
                    <a:pt x="56237" y="157358"/>
                    <a:pt x="61847" y="157260"/>
                  </a:cubicBezTo>
                  <a:lnTo>
                    <a:pt x="61847" y="157750"/>
                  </a:lnTo>
                  <a:cubicBezTo>
                    <a:pt x="61847" y="159446"/>
                    <a:pt x="63217" y="160816"/>
                    <a:pt x="64914" y="160816"/>
                  </a:cubicBezTo>
                  <a:cubicBezTo>
                    <a:pt x="67001" y="160816"/>
                    <a:pt x="69089" y="161240"/>
                    <a:pt x="70981" y="162023"/>
                  </a:cubicBezTo>
                  <a:cubicBezTo>
                    <a:pt x="76592" y="164404"/>
                    <a:pt x="80539" y="169982"/>
                    <a:pt x="80539" y="176441"/>
                  </a:cubicBezTo>
                  <a:lnTo>
                    <a:pt x="80539" y="202667"/>
                  </a:lnTo>
                  <a:lnTo>
                    <a:pt x="48310" y="202667"/>
                  </a:lnTo>
                  <a:lnTo>
                    <a:pt x="48310" y="175136"/>
                  </a:lnTo>
                  <a:cubicBezTo>
                    <a:pt x="48310" y="173440"/>
                    <a:pt x="46940" y="172070"/>
                    <a:pt x="45244" y="172070"/>
                  </a:cubicBezTo>
                  <a:cubicBezTo>
                    <a:pt x="43548" y="172070"/>
                    <a:pt x="42178" y="173440"/>
                    <a:pt x="42178" y="175136"/>
                  </a:cubicBezTo>
                  <a:lnTo>
                    <a:pt x="42178" y="202667"/>
                  </a:lnTo>
                  <a:lnTo>
                    <a:pt x="24074" y="202667"/>
                  </a:lnTo>
                  <a:cubicBezTo>
                    <a:pt x="24563" y="174451"/>
                    <a:pt x="31609" y="166296"/>
                    <a:pt x="37741" y="162414"/>
                  </a:cubicBezTo>
                  <a:cubicBezTo>
                    <a:pt x="39177" y="161501"/>
                    <a:pt x="39601" y="159609"/>
                    <a:pt x="38720" y="158174"/>
                  </a:cubicBezTo>
                  <a:cubicBezTo>
                    <a:pt x="38129" y="157266"/>
                    <a:pt x="37129" y="156768"/>
                    <a:pt x="36107" y="156768"/>
                  </a:cubicBezTo>
                  <a:cubicBezTo>
                    <a:pt x="35550" y="156768"/>
                    <a:pt x="34986" y="156917"/>
                    <a:pt x="34479" y="157228"/>
                  </a:cubicBezTo>
                  <a:cubicBezTo>
                    <a:pt x="22899" y="164567"/>
                    <a:pt x="17941" y="179083"/>
                    <a:pt x="17941" y="205701"/>
                  </a:cubicBezTo>
                  <a:cubicBezTo>
                    <a:pt x="17941" y="207397"/>
                    <a:pt x="19311" y="208767"/>
                    <a:pt x="21007" y="208767"/>
                  </a:cubicBezTo>
                  <a:lnTo>
                    <a:pt x="166166" y="208767"/>
                  </a:lnTo>
                  <a:cubicBezTo>
                    <a:pt x="167862" y="208767"/>
                    <a:pt x="169232" y="207397"/>
                    <a:pt x="169232" y="205701"/>
                  </a:cubicBezTo>
                  <a:cubicBezTo>
                    <a:pt x="169232" y="182997"/>
                    <a:pt x="165611" y="169199"/>
                    <a:pt x="157456" y="161044"/>
                  </a:cubicBezTo>
                  <a:cubicBezTo>
                    <a:pt x="153574" y="157163"/>
                    <a:pt x="148616" y="154520"/>
                    <a:pt x="142288" y="152987"/>
                  </a:cubicBezTo>
                  <a:cubicBezTo>
                    <a:pt x="137689" y="151845"/>
                    <a:pt x="132339" y="151258"/>
                    <a:pt x="125326" y="151128"/>
                  </a:cubicBezTo>
                  <a:lnTo>
                    <a:pt x="125326" y="147768"/>
                  </a:lnTo>
                  <a:cubicBezTo>
                    <a:pt x="125326" y="146072"/>
                    <a:pt x="123956" y="144702"/>
                    <a:pt x="122259" y="144702"/>
                  </a:cubicBezTo>
                  <a:cubicBezTo>
                    <a:pt x="117464" y="144702"/>
                    <a:pt x="112898" y="145778"/>
                    <a:pt x="108820" y="147703"/>
                  </a:cubicBezTo>
                  <a:lnTo>
                    <a:pt x="108820" y="140950"/>
                  </a:lnTo>
                  <a:cubicBezTo>
                    <a:pt x="128947" y="136155"/>
                    <a:pt x="145909" y="122064"/>
                    <a:pt x="154162" y="102850"/>
                  </a:cubicBezTo>
                  <a:cubicBezTo>
                    <a:pt x="161110" y="100534"/>
                    <a:pt x="166622" y="96620"/>
                    <a:pt x="170178" y="91466"/>
                  </a:cubicBezTo>
                  <a:cubicBezTo>
                    <a:pt x="173505" y="86606"/>
                    <a:pt x="174908" y="80963"/>
                    <a:pt x="174125" y="75580"/>
                  </a:cubicBezTo>
                  <a:cubicBezTo>
                    <a:pt x="172983" y="67621"/>
                    <a:pt x="167210" y="62239"/>
                    <a:pt x="159838" y="62239"/>
                  </a:cubicBezTo>
                  <a:cubicBezTo>
                    <a:pt x="159185" y="62239"/>
                    <a:pt x="158533" y="62304"/>
                    <a:pt x="157880" y="62369"/>
                  </a:cubicBezTo>
                  <a:cubicBezTo>
                    <a:pt x="157685" y="61619"/>
                    <a:pt x="157522" y="60836"/>
                    <a:pt x="157326" y="60118"/>
                  </a:cubicBezTo>
                  <a:cubicBezTo>
                    <a:pt x="157163" y="59531"/>
                    <a:pt x="156967" y="58944"/>
                    <a:pt x="156804" y="58357"/>
                  </a:cubicBezTo>
                  <a:cubicBezTo>
                    <a:pt x="158435" y="56432"/>
                    <a:pt x="159577" y="54312"/>
                    <a:pt x="160262" y="52029"/>
                  </a:cubicBezTo>
                  <a:cubicBezTo>
                    <a:pt x="160555" y="52061"/>
                    <a:pt x="160849" y="52061"/>
                    <a:pt x="161142" y="52061"/>
                  </a:cubicBezTo>
                  <a:cubicBezTo>
                    <a:pt x="175495" y="52061"/>
                    <a:pt x="187173" y="40383"/>
                    <a:pt x="187173" y="26031"/>
                  </a:cubicBezTo>
                  <a:cubicBezTo>
                    <a:pt x="187173" y="11678"/>
                    <a:pt x="175495" y="0"/>
                    <a:pt x="161142" y="0"/>
                  </a:cubicBezTo>
                  <a:cubicBezTo>
                    <a:pt x="148355" y="0"/>
                    <a:pt x="137591" y="9297"/>
                    <a:pt x="135503" y="21627"/>
                  </a:cubicBezTo>
                  <a:cubicBezTo>
                    <a:pt x="134003" y="21855"/>
                    <a:pt x="132633" y="22312"/>
                    <a:pt x="131360" y="23030"/>
                  </a:cubicBezTo>
                  <a:cubicBezTo>
                    <a:pt x="120270" y="15168"/>
                    <a:pt x="106993" y="10862"/>
                    <a:pt x="93587" y="10862"/>
                  </a:cubicBezTo>
                  <a:cubicBezTo>
                    <a:pt x="80278" y="10862"/>
                    <a:pt x="67132" y="15201"/>
                    <a:pt x="55976" y="23127"/>
                  </a:cubicBezTo>
                  <a:cubicBezTo>
                    <a:pt x="54671" y="22345"/>
                    <a:pt x="53236" y="21855"/>
                    <a:pt x="51670" y="21627"/>
                  </a:cubicBezTo>
                  <a:cubicBezTo>
                    <a:pt x="49582" y="9297"/>
                    <a:pt x="38818" y="0"/>
                    <a:pt x="26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608"/>
                                        </p:tgtEl>
                                        <p:attrNameLst>
                                          <p:attrName>style.visibility</p:attrName>
                                        </p:attrNameLst>
                                      </p:cBhvr>
                                      <p:to>
                                        <p:strVal val="visible"/>
                                      </p:to>
                                    </p:set>
                                    <p:animEffect transition="in" filter="fade">
                                      <p:cBhvr>
                                        <p:cTn id="7" dur="1000"/>
                                        <p:tgtEl>
                                          <p:spTgt spid="5608"/>
                                        </p:tgtEl>
                                      </p:cBhvr>
                                    </p:animEffect>
                                  </p:childTnLst>
                                </p:cTn>
                              </p:par>
                              <p:par>
                                <p:cTn id="8" presetID="10" presetClass="entr" presetSubtype="0" fill="hold" nodeType="withEffect">
                                  <p:stCondLst>
                                    <p:cond delay="0"/>
                                  </p:stCondLst>
                                  <p:childTnLst>
                                    <p:set>
                                      <p:cBhvr>
                                        <p:cTn id="9" dur="1" fill="hold">
                                          <p:stCondLst>
                                            <p:cond delay="0"/>
                                          </p:stCondLst>
                                        </p:cTn>
                                        <p:tgtEl>
                                          <p:spTgt spid="5609"/>
                                        </p:tgtEl>
                                        <p:attrNameLst>
                                          <p:attrName>style.visibility</p:attrName>
                                        </p:attrNameLst>
                                      </p:cBhvr>
                                      <p:to>
                                        <p:strVal val="visible"/>
                                      </p:to>
                                    </p:set>
                                    <p:animEffect transition="in" filter="fade">
                                      <p:cBhvr>
                                        <p:cTn id="10" dur="1000"/>
                                        <p:tgtEl>
                                          <p:spTgt spid="5609"/>
                                        </p:tgtEl>
                                      </p:cBhvr>
                                    </p:animEffect>
                                  </p:childTnLst>
                                </p:cTn>
                              </p:par>
                              <p:par>
                                <p:cTn id="11" presetID="10" presetClass="entr" presetSubtype="0" fill="hold" nodeType="withEffect">
                                  <p:stCondLst>
                                    <p:cond delay="0"/>
                                  </p:stCondLst>
                                  <p:childTnLst>
                                    <p:set>
                                      <p:cBhvr>
                                        <p:cTn id="12" dur="1" fill="hold">
                                          <p:stCondLst>
                                            <p:cond delay="0"/>
                                          </p:stCondLst>
                                        </p:cTn>
                                        <p:tgtEl>
                                          <p:spTgt spid="5610"/>
                                        </p:tgtEl>
                                        <p:attrNameLst>
                                          <p:attrName>style.visibility</p:attrName>
                                        </p:attrNameLst>
                                      </p:cBhvr>
                                      <p:to>
                                        <p:strVal val="visible"/>
                                      </p:to>
                                    </p:set>
                                    <p:animEffect transition="in" filter="fade">
                                      <p:cBhvr>
                                        <p:cTn id="13" dur="1000"/>
                                        <p:tgtEl>
                                          <p:spTgt spid="5610"/>
                                        </p:tgtEl>
                                      </p:cBhvr>
                                    </p:animEffect>
                                  </p:childTnLst>
                                </p:cTn>
                              </p:par>
                              <p:par>
                                <p:cTn id="14" presetID="10" presetClass="entr" presetSubtype="0" fill="hold" nodeType="withEffect">
                                  <p:stCondLst>
                                    <p:cond delay="0"/>
                                  </p:stCondLst>
                                  <p:childTnLst>
                                    <p:set>
                                      <p:cBhvr>
                                        <p:cTn id="15" dur="1" fill="hold">
                                          <p:stCondLst>
                                            <p:cond delay="0"/>
                                          </p:stCondLst>
                                        </p:cTn>
                                        <p:tgtEl>
                                          <p:spTgt spid="5611"/>
                                        </p:tgtEl>
                                        <p:attrNameLst>
                                          <p:attrName>style.visibility</p:attrName>
                                        </p:attrNameLst>
                                      </p:cBhvr>
                                      <p:to>
                                        <p:strVal val="visible"/>
                                      </p:to>
                                    </p:set>
                                    <p:animEffect transition="in" filter="fade">
                                      <p:cBhvr>
                                        <p:cTn id="16" dur="1000"/>
                                        <p:tgtEl>
                                          <p:spTgt spid="5611"/>
                                        </p:tgtEl>
                                      </p:cBhvr>
                                    </p:animEffect>
                                  </p:childTnLst>
                                </p:cTn>
                              </p:par>
                              <p:par>
                                <p:cTn id="17" presetID="10" presetClass="entr" presetSubtype="0" fill="hold" nodeType="withEffect">
                                  <p:stCondLst>
                                    <p:cond delay="0"/>
                                  </p:stCondLst>
                                  <p:childTnLst>
                                    <p:set>
                                      <p:cBhvr>
                                        <p:cTn id="18" dur="1" fill="hold">
                                          <p:stCondLst>
                                            <p:cond delay="0"/>
                                          </p:stCondLst>
                                        </p:cTn>
                                        <p:tgtEl>
                                          <p:spTgt spid="5612"/>
                                        </p:tgtEl>
                                        <p:attrNameLst>
                                          <p:attrName>style.visibility</p:attrName>
                                        </p:attrNameLst>
                                      </p:cBhvr>
                                      <p:to>
                                        <p:strVal val="visible"/>
                                      </p:to>
                                    </p:set>
                                    <p:animEffect transition="in" filter="fade">
                                      <p:cBhvr>
                                        <p:cTn id="19" dur="1000"/>
                                        <p:tgtEl>
                                          <p:spTgt spid="5612"/>
                                        </p:tgtEl>
                                      </p:cBhvr>
                                    </p:animEffect>
                                  </p:childTnLst>
                                </p:cTn>
                              </p:par>
                              <p:par>
                                <p:cTn id="20" presetID="10" presetClass="entr" presetSubtype="0" fill="hold" nodeType="withEffect">
                                  <p:stCondLst>
                                    <p:cond delay="0"/>
                                  </p:stCondLst>
                                  <p:childTnLst>
                                    <p:set>
                                      <p:cBhvr>
                                        <p:cTn id="21" dur="1" fill="hold">
                                          <p:stCondLst>
                                            <p:cond delay="0"/>
                                          </p:stCondLst>
                                        </p:cTn>
                                        <p:tgtEl>
                                          <p:spTgt spid="5613"/>
                                        </p:tgtEl>
                                        <p:attrNameLst>
                                          <p:attrName>style.visibility</p:attrName>
                                        </p:attrNameLst>
                                      </p:cBhvr>
                                      <p:to>
                                        <p:strVal val="visible"/>
                                      </p:to>
                                    </p:set>
                                    <p:animEffect transition="in" filter="fade">
                                      <p:cBhvr>
                                        <p:cTn id="22" dur="1000"/>
                                        <p:tgtEl>
                                          <p:spTgt spid="5613"/>
                                        </p:tgtEl>
                                      </p:cBhvr>
                                    </p:animEffect>
                                  </p:childTnLst>
                                </p:cTn>
                              </p:par>
                              <p:par>
                                <p:cTn id="23" presetID="10" presetClass="entr" presetSubtype="0" fill="hold" nodeType="withEffect">
                                  <p:stCondLst>
                                    <p:cond delay="0"/>
                                  </p:stCondLst>
                                  <p:childTnLst>
                                    <p:set>
                                      <p:cBhvr>
                                        <p:cTn id="24" dur="1" fill="hold">
                                          <p:stCondLst>
                                            <p:cond delay="0"/>
                                          </p:stCondLst>
                                        </p:cTn>
                                        <p:tgtEl>
                                          <p:spTgt spid="5614"/>
                                        </p:tgtEl>
                                        <p:attrNameLst>
                                          <p:attrName>style.visibility</p:attrName>
                                        </p:attrNameLst>
                                      </p:cBhvr>
                                      <p:to>
                                        <p:strVal val="visible"/>
                                      </p:to>
                                    </p:set>
                                    <p:animEffect transition="in" filter="fade">
                                      <p:cBhvr>
                                        <p:cTn id="25" dur="1000"/>
                                        <p:tgtEl>
                                          <p:spTgt spid="5614"/>
                                        </p:tgtEl>
                                      </p:cBhvr>
                                    </p:animEffect>
                                  </p:childTnLst>
                                </p:cTn>
                              </p:par>
                              <p:par>
                                <p:cTn id="26" presetID="10" presetClass="entr" presetSubtype="0" fill="hold" nodeType="withEffect">
                                  <p:stCondLst>
                                    <p:cond delay="0"/>
                                  </p:stCondLst>
                                  <p:childTnLst>
                                    <p:set>
                                      <p:cBhvr>
                                        <p:cTn id="27" dur="1" fill="hold">
                                          <p:stCondLst>
                                            <p:cond delay="0"/>
                                          </p:stCondLst>
                                        </p:cTn>
                                        <p:tgtEl>
                                          <p:spTgt spid="5615"/>
                                        </p:tgtEl>
                                        <p:attrNameLst>
                                          <p:attrName>style.visibility</p:attrName>
                                        </p:attrNameLst>
                                      </p:cBhvr>
                                      <p:to>
                                        <p:strVal val="visible"/>
                                      </p:to>
                                    </p:set>
                                    <p:animEffect transition="in" filter="fade">
                                      <p:cBhvr>
                                        <p:cTn id="28" dur="1000"/>
                                        <p:tgtEl>
                                          <p:spTgt spid="5615"/>
                                        </p:tgtEl>
                                      </p:cBhvr>
                                    </p:animEffect>
                                  </p:childTnLst>
                                </p:cTn>
                              </p:par>
                              <p:par>
                                <p:cTn id="29" presetID="10" presetClass="entr" presetSubtype="0" fill="hold" nodeType="withEffect">
                                  <p:stCondLst>
                                    <p:cond delay="0"/>
                                  </p:stCondLst>
                                  <p:childTnLst>
                                    <p:set>
                                      <p:cBhvr>
                                        <p:cTn id="30" dur="1" fill="hold">
                                          <p:stCondLst>
                                            <p:cond delay="0"/>
                                          </p:stCondLst>
                                        </p:cTn>
                                        <p:tgtEl>
                                          <p:spTgt spid="5620"/>
                                        </p:tgtEl>
                                        <p:attrNameLst>
                                          <p:attrName>style.visibility</p:attrName>
                                        </p:attrNameLst>
                                      </p:cBhvr>
                                      <p:to>
                                        <p:strVal val="visible"/>
                                      </p:to>
                                    </p:set>
                                    <p:animEffect transition="in" filter="fade">
                                      <p:cBhvr>
                                        <p:cTn id="31" dur="1000"/>
                                        <p:tgtEl>
                                          <p:spTgt spid="5620"/>
                                        </p:tgtEl>
                                      </p:cBhvr>
                                    </p:animEffect>
                                  </p:childTnLst>
                                </p:cTn>
                              </p:par>
                              <p:par>
                                <p:cTn id="32" presetID="10" presetClass="entr" presetSubtype="0" fill="hold" nodeType="withEffect">
                                  <p:stCondLst>
                                    <p:cond delay="0"/>
                                  </p:stCondLst>
                                  <p:childTnLst>
                                    <p:set>
                                      <p:cBhvr>
                                        <p:cTn id="33" dur="1" fill="hold">
                                          <p:stCondLst>
                                            <p:cond delay="0"/>
                                          </p:stCondLst>
                                        </p:cTn>
                                        <p:tgtEl>
                                          <p:spTgt spid="5621"/>
                                        </p:tgtEl>
                                        <p:attrNameLst>
                                          <p:attrName>style.visibility</p:attrName>
                                        </p:attrNameLst>
                                      </p:cBhvr>
                                      <p:to>
                                        <p:strVal val="visible"/>
                                      </p:to>
                                    </p:set>
                                    <p:animEffect transition="in" filter="fade">
                                      <p:cBhvr>
                                        <p:cTn id="34" dur="1000"/>
                                        <p:tgtEl>
                                          <p:spTgt spid="5621"/>
                                        </p:tgtEl>
                                      </p:cBhvr>
                                    </p:animEffect>
                                  </p:childTnLst>
                                </p:cTn>
                              </p:par>
                              <p:par>
                                <p:cTn id="35" presetID="10" presetClass="entr" presetSubtype="0" fill="hold" nodeType="withEffect">
                                  <p:stCondLst>
                                    <p:cond delay="0"/>
                                  </p:stCondLst>
                                  <p:childTnLst>
                                    <p:set>
                                      <p:cBhvr>
                                        <p:cTn id="36" dur="1" fill="hold">
                                          <p:stCondLst>
                                            <p:cond delay="0"/>
                                          </p:stCondLst>
                                        </p:cTn>
                                        <p:tgtEl>
                                          <p:spTgt spid="5622"/>
                                        </p:tgtEl>
                                        <p:attrNameLst>
                                          <p:attrName>style.visibility</p:attrName>
                                        </p:attrNameLst>
                                      </p:cBhvr>
                                      <p:to>
                                        <p:strVal val="visible"/>
                                      </p:to>
                                    </p:set>
                                    <p:animEffect transition="in" filter="fade">
                                      <p:cBhvr>
                                        <p:cTn id="37" dur="1000"/>
                                        <p:tgtEl>
                                          <p:spTgt spid="5622"/>
                                        </p:tgtEl>
                                      </p:cBhvr>
                                    </p:animEffect>
                                  </p:childTnLst>
                                </p:cTn>
                              </p:par>
                              <p:par>
                                <p:cTn id="38" presetID="10" presetClass="entr" presetSubtype="0" fill="hold" nodeType="withEffect">
                                  <p:stCondLst>
                                    <p:cond delay="0"/>
                                  </p:stCondLst>
                                  <p:childTnLst>
                                    <p:set>
                                      <p:cBhvr>
                                        <p:cTn id="39" dur="1" fill="hold">
                                          <p:stCondLst>
                                            <p:cond delay="0"/>
                                          </p:stCondLst>
                                        </p:cTn>
                                        <p:tgtEl>
                                          <p:spTgt spid="5623"/>
                                        </p:tgtEl>
                                        <p:attrNameLst>
                                          <p:attrName>style.visibility</p:attrName>
                                        </p:attrNameLst>
                                      </p:cBhvr>
                                      <p:to>
                                        <p:strVal val="visible"/>
                                      </p:to>
                                    </p:set>
                                    <p:animEffect transition="in" filter="fade">
                                      <p:cBhvr>
                                        <p:cTn id="40" dur="1000"/>
                                        <p:tgtEl>
                                          <p:spTgt spid="56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Shape 5659"/>
        <p:cNvGrpSpPr/>
        <p:nvPr/>
      </p:nvGrpSpPr>
      <p:grpSpPr>
        <a:xfrm>
          <a:off x="0" y="0"/>
          <a:ext cx="0" cy="0"/>
          <a:chOff x="0" y="0"/>
          <a:chExt cx="0" cy="0"/>
        </a:xfrm>
      </p:grpSpPr>
      <p:sp>
        <p:nvSpPr>
          <p:cNvPr id="5660" name="Google Shape;5660;p130"/>
          <p:cNvSpPr/>
          <p:nvPr/>
        </p:nvSpPr>
        <p:spPr>
          <a:xfrm>
            <a:off x="2884262" y="2677226"/>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130"/>
          <p:cNvSpPr/>
          <p:nvPr/>
        </p:nvSpPr>
        <p:spPr>
          <a:xfrm>
            <a:off x="1821424" y="2677226"/>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130"/>
          <p:cNvSpPr/>
          <p:nvPr/>
        </p:nvSpPr>
        <p:spPr>
          <a:xfrm>
            <a:off x="771637" y="2677226"/>
            <a:ext cx="852600" cy="8526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130"/>
          <p:cNvSpPr txBox="1">
            <a:spLocks noGrp="1"/>
          </p:cNvSpPr>
          <p:nvPr>
            <p:ph type="title"/>
          </p:nvPr>
        </p:nvSpPr>
        <p:spPr>
          <a:xfrm>
            <a:off x="727950" y="425200"/>
            <a:ext cx="4079400" cy="8346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THANKS!</a:t>
            </a:r>
            <a:endParaRPr/>
          </a:p>
        </p:txBody>
      </p:sp>
      <p:sp>
        <p:nvSpPr>
          <p:cNvPr id="5664" name="Google Shape;5664;p130"/>
          <p:cNvSpPr txBox="1">
            <a:spLocks noGrp="1"/>
          </p:cNvSpPr>
          <p:nvPr>
            <p:ph type="subTitle" idx="1"/>
          </p:nvPr>
        </p:nvSpPr>
        <p:spPr>
          <a:xfrm>
            <a:off x="727950" y="1376575"/>
            <a:ext cx="2777700" cy="1144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Clr>
                <a:schemeClr val="accent2"/>
              </a:buClr>
              <a:buSzPts val="1100"/>
              <a:buFont typeface="Arial"/>
              <a:buNone/>
            </a:pPr>
            <a:r>
              <a:rPr lang="en" b="1"/>
              <a:t>Do you have any questions?</a:t>
            </a:r>
            <a:endParaRPr b="1"/>
          </a:p>
          <a:p>
            <a:pPr marL="0" lvl="0" indent="0" algn="l" rtl="0">
              <a:spcBef>
                <a:spcPts val="0"/>
              </a:spcBef>
              <a:spcAft>
                <a:spcPts val="0"/>
              </a:spcAft>
              <a:buClr>
                <a:schemeClr val="accent2"/>
              </a:buClr>
              <a:buSzPts val="1100"/>
              <a:buFont typeface="Arial"/>
              <a:buNone/>
            </a:pPr>
            <a:endParaRPr/>
          </a:p>
          <a:p>
            <a:pPr marL="0" lvl="0" indent="0" algn="l" rtl="0">
              <a:spcBef>
                <a:spcPts val="0"/>
              </a:spcBef>
              <a:spcAft>
                <a:spcPts val="0"/>
              </a:spcAft>
              <a:buClr>
                <a:schemeClr val="accent2"/>
              </a:buClr>
              <a:buSzPts val="1100"/>
              <a:buFont typeface="Arial"/>
              <a:buNone/>
            </a:pPr>
            <a:r>
              <a:rPr lang="en"/>
              <a:t>youremail@freepik.com </a:t>
            </a:r>
            <a:endParaRPr/>
          </a:p>
          <a:p>
            <a:pPr marL="0" lvl="0" indent="0" algn="l" rtl="0">
              <a:spcBef>
                <a:spcPts val="0"/>
              </a:spcBef>
              <a:spcAft>
                <a:spcPts val="0"/>
              </a:spcAft>
              <a:buClr>
                <a:schemeClr val="accent2"/>
              </a:buClr>
              <a:buSzPts val="1100"/>
              <a:buFont typeface="Arial"/>
              <a:buNone/>
            </a:pPr>
            <a:r>
              <a:rPr lang="en"/>
              <a:t>+91  620 421 838 </a:t>
            </a:r>
            <a:endParaRPr/>
          </a:p>
          <a:p>
            <a:pPr marL="0" lvl="0" indent="0" algn="l" rtl="0">
              <a:spcBef>
                <a:spcPts val="0"/>
              </a:spcBef>
              <a:spcAft>
                <a:spcPts val="0"/>
              </a:spcAft>
              <a:buNone/>
            </a:pPr>
            <a:r>
              <a:rPr lang="en"/>
              <a:t>yourcompany.com</a:t>
            </a:r>
            <a:endParaRPr/>
          </a:p>
        </p:txBody>
      </p:sp>
      <p:sp>
        <p:nvSpPr>
          <p:cNvPr id="5665" name="Google Shape;5665;p130"/>
          <p:cNvSpPr txBox="1"/>
          <p:nvPr/>
        </p:nvSpPr>
        <p:spPr>
          <a:xfrm>
            <a:off x="720000" y="4386750"/>
            <a:ext cx="3000000" cy="279900"/>
          </a:xfrm>
          <a:prstGeom prst="rect">
            <a:avLst/>
          </a:prstGeom>
          <a:noFill/>
          <a:ln>
            <a:noFill/>
          </a:ln>
        </p:spPr>
        <p:txBody>
          <a:bodyPr spcFirstLastPara="1" wrap="square" lIns="91425" tIns="91425" rIns="91425" bIns="91425" anchor="ctr" anchorCtr="0">
            <a:noAutofit/>
          </a:bodyPr>
          <a:lstStyle/>
          <a:p>
            <a:pPr marL="0" lvl="0" indent="0" algn="l" rtl="0">
              <a:spcBef>
                <a:spcPts val="300"/>
              </a:spcBef>
              <a:spcAft>
                <a:spcPts val="0"/>
              </a:spcAft>
              <a:buNone/>
            </a:pPr>
            <a:r>
              <a:rPr lang="en" sz="1300">
                <a:solidFill>
                  <a:schemeClr val="dk1"/>
                </a:solidFill>
                <a:latin typeface="Roboto"/>
                <a:ea typeface="Roboto"/>
                <a:cs typeface="Roboto"/>
                <a:sym typeface="Roboto"/>
              </a:rPr>
              <a:t>Please keep this slide for attribution</a:t>
            </a:r>
            <a:endParaRPr sz="1300">
              <a:solidFill>
                <a:schemeClr val="dk1"/>
              </a:solidFill>
              <a:latin typeface="Roboto"/>
              <a:ea typeface="Roboto"/>
              <a:cs typeface="Roboto"/>
              <a:sym typeface="Roboto"/>
            </a:endParaRPr>
          </a:p>
        </p:txBody>
      </p:sp>
      <p:sp>
        <p:nvSpPr>
          <p:cNvPr id="5666" name="Google Shape;5666;p130"/>
          <p:cNvSpPr/>
          <p:nvPr/>
        </p:nvSpPr>
        <p:spPr>
          <a:xfrm>
            <a:off x="890021" y="2808039"/>
            <a:ext cx="590268" cy="590975"/>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667" name="Google Shape;5667;p130"/>
          <p:cNvGrpSpPr/>
          <p:nvPr/>
        </p:nvGrpSpPr>
        <p:grpSpPr>
          <a:xfrm>
            <a:off x="1952762" y="2808373"/>
            <a:ext cx="590890" cy="590307"/>
            <a:chOff x="3303268" y="3817349"/>
            <a:chExt cx="346056" cy="345674"/>
          </a:xfrm>
        </p:grpSpPr>
        <p:sp>
          <p:nvSpPr>
            <p:cNvPr id="5668" name="Google Shape;5668;p130"/>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130"/>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130"/>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130"/>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2" name="Google Shape;5672;p130"/>
          <p:cNvGrpSpPr/>
          <p:nvPr/>
        </p:nvGrpSpPr>
        <p:grpSpPr>
          <a:xfrm>
            <a:off x="3015118" y="2808373"/>
            <a:ext cx="590890" cy="590307"/>
            <a:chOff x="3752358" y="3817349"/>
            <a:chExt cx="346056" cy="345674"/>
          </a:xfrm>
        </p:grpSpPr>
        <p:sp>
          <p:nvSpPr>
            <p:cNvPr id="5673" name="Google Shape;5673;p130"/>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130"/>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130"/>
            <p:cNvSpPr/>
            <p:nvPr/>
          </p:nvSpPr>
          <p:spPr>
            <a:xfrm>
              <a:off x="38279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130"/>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7" name="Google Shape;5677;p130"/>
          <p:cNvGrpSpPr/>
          <p:nvPr/>
        </p:nvGrpSpPr>
        <p:grpSpPr>
          <a:xfrm>
            <a:off x="4339328" y="1134816"/>
            <a:ext cx="4184989" cy="3453237"/>
            <a:chOff x="4413750" y="1152799"/>
            <a:chExt cx="4110183" cy="3391512"/>
          </a:xfrm>
        </p:grpSpPr>
        <p:sp>
          <p:nvSpPr>
            <p:cNvPr id="5678" name="Google Shape;5678;p130"/>
            <p:cNvSpPr/>
            <p:nvPr/>
          </p:nvSpPr>
          <p:spPr>
            <a:xfrm>
              <a:off x="4413750" y="1167916"/>
              <a:ext cx="3901668" cy="3332495"/>
            </a:xfrm>
            <a:custGeom>
              <a:avLst/>
              <a:gdLst/>
              <a:ahLst/>
              <a:cxnLst/>
              <a:rect l="l" t="t" r="r" b="b"/>
              <a:pathLst>
                <a:path w="48780" h="41664" extrusionOk="0">
                  <a:moveTo>
                    <a:pt x="34058" y="26051"/>
                  </a:moveTo>
                  <a:cubicBezTo>
                    <a:pt x="34340" y="26277"/>
                    <a:pt x="34621" y="26502"/>
                    <a:pt x="34885" y="26728"/>
                  </a:cubicBezTo>
                  <a:cubicBezTo>
                    <a:pt x="34528" y="26615"/>
                    <a:pt x="34208" y="26502"/>
                    <a:pt x="33982" y="26427"/>
                  </a:cubicBezTo>
                  <a:cubicBezTo>
                    <a:pt x="34020" y="26314"/>
                    <a:pt x="34058" y="26183"/>
                    <a:pt x="34058" y="26051"/>
                  </a:cubicBezTo>
                  <a:close/>
                  <a:moveTo>
                    <a:pt x="8985" y="1"/>
                  </a:moveTo>
                  <a:cubicBezTo>
                    <a:pt x="8364" y="170"/>
                    <a:pt x="7801" y="527"/>
                    <a:pt x="7406" y="1035"/>
                  </a:cubicBezTo>
                  <a:cubicBezTo>
                    <a:pt x="7237" y="1035"/>
                    <a:pt x="7049" y="1035"/>
                    <a:pt x="6861" y="1072"/>
                  </a:cubicBezTo>
                  <a:cubicBezTo>
                    <a:pt x="6147" y="1580"/>
                    <a:pt x="5376" y="1956"/>
                    <a:pt x="4643" y="2425"/>
                  </a:cubicBezTo>
                  <a:cubicBezTo>
                    <a:pt x="4549" y="2482"/>
                    <a:pt x="4474" y="2519"/>
                    <a:pt x="4380" y="2538"/>
                  </a:cubicBezTo>
                  <a:cubicBezTo>
                    <a:pt x="4323" y="2764"/>
                    <a:pt x="4323" y="2989"/>
                    <a:pt x="4342" y="3215"/>
                  </a:cubicBezTo>
                  <a:cubicBezTo>
                    <a:pt x="4399" y="3628"/>
                    <a:pt x="4624" y="4004"/>
                    <a:pt x="4962" y="4249"/>
                  </a:cubicBezTo>
                  <a:cubicBezTo>
                    <a:pt x="5038" y="4230"/>
                    <a:pt x="5117" y="4220"/>
                    <a:pt x="5200" y="4220"/>
                  </a:cubicBezTo>
                  <a:cubicBezTo>
                    <a:pt x="5282" y="4220"/>
                    <a:pt x="5367" y="4230"/>
                    <a:pt x="5451" y="4249"/>
                  </a:cubicBezTo>
                  <a:cubicBezTo>
                    <a:pt x="6053" y="4361"/>
                    <a:pt x="6579" y="4643"/>
                    <a:pt x="7011" y="5076"/>
                  </a:cubicBezTo>
                  <a:cubicBezTo>
                    <a:pt x="7594" y="5207"/>
                    <a:pt x="8176" y="5301"/>
                    <a:pt x="8609" y="5414"/>
                  </a:cubicBezTo>
                  <a:cubicBezTo>
                    <a:pt x="8477" y="5790"/>
                    <a:pt x="8327" y="6166"/>
                    <a:pt x="8158" y="6542"/>
                  </a:cubicBezTo>
                  <a:cubicBezTo>
                    <a:pt x="7631" y="7688"/>
                    <a:pt x="7913" y="8891"/>
                    <a:pt x="9285" y="9173"/>
                  </a:cubicBezTo>
                  <a:cubicBezTo>
                    <a:pt x="9335" y="9179"/>
                    <a:pt x="9436" y="9179"/>
                    <a:pt x="9550" y="9179"/>
                  </a:cubicBezTo>
                  <a:lnTo>
                    <a:pt x="9550" y="9179"/>
                  </a:lnTo>
                  <a:cubicBezTo>
                    <a:pt x="9778" y="9179"/>
                    <a:pt x="10062" y="9179"/>
                    <a:pt x="10112" y="9229"/>
                  </a:cubicBezTo>
                  <a:cubicBezTo>
                    <a:pt x="10056" y="9323"/>
                    <a:pt x="10018" y="9436"/>
                    <a:pt x="10000" y="9530"/>
                  </a:cubicBezTo>
                  <a:cubicBezTo>
                    <a:pt x="9849" y="9549"/>
                    <a:pt x="9718" y="9549"/>
                    <a:pt x="9586" y="9549"/>
                  </a:cubicBezTo>
                  <a:cubicBezTo>
                    <a:pt x="9413" y="9560"/>
                    <a:pt x="9241" y="9565"/>
                    <a:pt x="9068" y="9565"/>
                  </a:cubicBezTo>
                  <a:cubicBezTo>
                    <a:pt x="8321" y="9565"/>
                    <a:pt x="7579" y="9466"/>
                    <a:pt x="6861" y="9267"/>
                  </a:cubicBezTo>
                  <a:cubicBezTo>
                    <a:pt x="5620" y="8910"/>
                    <a:pt x="4662" y="8064"/>
                    <a:pt x="3816" y="7124"/>
                  </a:cubicBezTo>
                  <a:cubicBezTo>
                    <a:pt x="3684" y="6974"/>
                    <a:pt x="3553" y="6805"/>
                    <a:pt x="3421" y="6654"/>
                  </a:cubicBezTo>
                  <a:cubicBezTo>
                    <a:pt x="4115" y="5961"/>
                    <a:pt x="3369" y="4659"/>
                    <a:pt x="2325" y="4659"/>
                  </a:cubicBezTo>
                  <a:cubicBezTo>
                    <a:pt x="2152" y="4659"/>
                    <a:pt x="1970" y="4695"/>
                    <a:pt x="1786" y="4775"/>
                  </a:cubicBezTo>
                  <a:cubicBezTo>
                    <a:pt x="1654" y="4831"/>
                    <a:pt x="1504" y="4906"/>
                    <a:pt x="1391" y="5000"/>
                  </a:cubicBezTo>
                  <a:cubicBezTo>
                    <a:pt x="715" y="5170"/>
                    <a:pt x="264" y="5846"/>
                    <a:pt x="395" y="6542"/>
                  </a:cubicBezTo>
                  <a:cubicBezTo>
                    <a:pt x="433" y="6861"/>
                    <a:pt x="564" y="7162"/>
                    <a:pt x="790" y="7406"/>
                  </a:cubicBezTo>
                  <a:cubicBezTo>
                    <a:pt x="132" y="7839"/>
                    <a:pt x="0" y="8741"/>
                    <a:pt x="470" y="9361"/>
                  </a:cubicBezTo>
                  <a:cubicBezTo>
                    <a:pt x="1993" y="11222"/>
                    <a:pt x="3947" y="12669"/>
                    <a:pt x="6165" y="13552"/>
                  </a:cubicBezTo>
                  <a:cubicBezTo>
                    <a:pt x="7143" y="13909"/>
                    <a:pt x="8139" y="14191"/>
                    <a:pt x="9154" y="14379"/>
                  </a:cubicBezTo>
                  <a:cubicBezTo>
                    <a:pt x="10375" y="14962"/>
                    <a:pt x="11672" y="15432"/>
                    <a:pt x="12988" y="15751"/>
                  </a:cubicBezTo>
                  <a:cubicBezTo>
                    <a:pt x="13345" y="16804"/>
                    <a:pt x="13947" y="17744"/>
                    <a:pt x="14736" y="18514"/>
                  </a:cubicBezTo>
                  <a:cubicBezTo>
                    <a:pt x="17010" y="20676"/>
                    <a:pt x="20638" y="21071"/>
                    <a:pt x="21784" y="24322"/>
                  </a:cubicBezTo>
                  <a:cubicBezTo>
                    <a:pt x="22066" y="25130"/>
                    <a:pt x="22329" y="25976"/>
                    <a:pt x="22611" y="26766"/>
                  </a:cubicBezTo>
                  <a:cubicBezTo>
                    <a:pt x="22517" y="27931"/>
                    <a:pt x="22611" y="29190"/>
                    <a:pt x="23401" y="30092"/>
                  </a:cubicBezTo>
                  <a:cubicBezTo>
                    <a:pt x="24378" y="31182"/>
                    <a:pt x="26145" y="31671"/>
                    <a:pt x="27423" y="32273"/>
                  </a:cubicBezTo>
                  <a:cubicBezTo>
                    <a:pt x="27536" y="32310"/>
                    <a:pt x="27648" y="32348"/>
                    <a:pt x="27761" y="32367"/>
                  </a:cubicBezTo>
                  <a:cubicBezTo>
                    <a:pt x="28344" y="32836"/>
                    <a:pt x="28908" y="33382"/>
                    <a:pt x="29396" y="33964"/>
                  </a:cubicBezTo>
                  <a:cubicBezTo>
                    <a:pt x="30148" y="34848"/>
                    <a:pt x="30223" y="35411"/>
                    <a:pt x="30073" y="36558"/>
                  </a:cubicBezTo>
                  <a:cubicBezTo>
                    <a:pt x="30035" y="36746"/>
                    <a:pt x="30017" y="36915"/>
                    <a:pt x="29979" y="37103"/>
                  </a:cubicBezTo>
                  <a:cubicBezTo>
                    <a:pt x="30054" y="37441"/>
                    <a:pt x="29979" y="37798"/>
                    <a:pt x="29791" y="38099"/>
                  </a:cubicBezTo>
                  <a:lnTo>
                    <a:pt x="29772" y="38231"/>
                  </a:lnTo>
                  <a:lnTo>
                    <a:pt x="29716" y="38231"/>
                  </a:lnTo>
                  <a:cubicBezTo>
                    <a:pt x="29466" y="38558"/>
                    <a:pt x="29088" y="38743"/>
                    <a:pt x="28698" y="38743"/>
                  </a:cubicBezTo>
                  <a:cubicBezTo>
                    <a:pt x="28617" y="38743"/>
                    <a:pt x="28537" y="38735"/>
                    <a:pt x="28457" y="38719"/>
                  </a:cubicBezTo>
                  <a:cubicBezTo>
                    <a:pt x="28077" y="38660"/>
                    <a:pt x="27693" y="38614"/>
                    <a:pt x="27327" y="38614"/>
                  </a:cubicBezTo>
                  <a:cubicBezTo>
                    <a:pt x="26532" y="38614"/>
                    <a:pt x="25817" y="38831"/>
                    <a:pt x="25393" y="39603"/>
                  </a:cubicBezTo>
                  <a:cubicBezTo>
                    <a:pt x="25411" y="40230"/>
                    <a:pt x="25919" y="40731"/>
                    <a:pt x="26543" y="40731"/>
                  </a:cubicBezTo>
                  <a:cubicBezTo>
                    <a:pt x="26554" y="40731"/>
                    <a:pt x="26566" y="40731"/>
                    <a:pt x="26577" y="40731"/>
                  </a:cubicBezTo>
                  <a:cubicBezTo>
                    <a:pt x="27306" y="40731"/>
                    <a:pt x="28202" y="40834"/>
                    <a:pt x="29064" y="40834"/>
                  </a:cubicBezTo>
                  <a:cubicBezTo>
                    <a:pt x="29758" y="40834"/>
                    <a:pt x="30430" y="40767"/>
                    <a:pt x="30975" y="40524"/>
                  </a:cubicBezTo>
                  <a:cubicBezTo>
                    <a:pt x="32084" y="40035"/>
                    <a:pt x="32234" y="38776"/>
                    <a:pt x="32404" y="37686"/>
                  </a:cubicBezTo>
                  <a:cubicBezTo>
                    <a:pt x="33137" y="37122"/>
                    <a:pt x="33870" y="36483"/>
                    <a:pt x="34170" y="35562"/>
                  </a:cubicBezTo>
                  <a:cubicBezTo>
                    <a:pt x="34302" y="35054"/>
                    <a:pt x="34321" y="34528"/>
                    <a:pt x="34189" y="34021"/>
                  </a:cubicBezTo>
                  <a:cubicBezTo>
                    <a:pt x="34170" y="33964"/>
                    <a:pt x="34170" y="33908"/>
                    <a:pt x="34152" y="33851"/>
                  </a:cubicBezTo>
                  <a:lnTo>
                    <a:pt x="34152" y="33851"/>
                  </a:lnTo>
                  <a:cubicBezTo>
                    <a:pt x="34565" y="34002"/>
                    <a:pt x="34979" y="34152"/>
                    <a:pt x="35392" y="34321"/>
                  </a:cubicBezTo>
                  <a:cubicBezTo>
                    <a:pt x="35554" y="34402"/>
                    <a:pt x="35730" y="34440"/>
                    <a:pt x="35911" y="34440"/>
                  </a:cubicBezTo>
                  <a:cubicBezTo>
                    <a:pt x="36025" y="34440"/>
                    <a:pt x="36141" y="34425"/>
                    <a:pt x="36257" y="34396"/>
                  </a:cubicBezTo>
                  <a:lnTo>
                    <a:pt x="36821" y="35957"/>
                  </a:lnTo>
                  <a:cubicBezTo>
                    <a:pt x="36990" y="36426"/>
                    <a:pt x="37403" y="36784"/>
                    <a:pt x="37892" y="36859"/>
                  </a:cubicBezTo>
                  <a:cubicBezTo>
                    <a:pt x="37911" y="36915"/>
                    <a:pt x="37948" y="36971"/>
                    <a:pt x="37967" y="37028"/>
                  </a:cubicBezTo>
                  <a:cubicBezTo>
                    <a:pt x="37892" y="37084"/>
                    <a:pt x="37836" y="37141"/>
                    <a:pt x="37779" y="37216"/>
                  </a:cubicBezTo>
                  <a:cubicBezTo>
                    <a:pt x="37967" y="37423"/>
                    <a:pt x="38080" y="37723"/>
                    <a:pt x="38080" y="38024"/>
                  </a:cubicBezTo>
                  <a:cubicBezTo>
                    <a:pt x="38080" y="38588"/>
                    <a:pt x="37873" y="39133"/>
                    <a:pt x="37497" y="39546"/>
                  </a:cubicBezTo>
                  <a:cubicBezTo>
                    <a:pt x="37253" y="39828"/>
                    <a:pt x="36933" y="40054"/>
                    <a:pt x="36595" y="40204"/>
                  </a:cubicBezTo>
                  <a:cubicBezTo>
                    <a:pt x="36409" y="40311"/>
                    <a:pt x="36194" y="40361"/>
                    <a:pt x="35971" y="40361"/>
                  </a:cubicBezTo>
                  <a:cubicBezTo>
                    <a:pt x="35879" y="40361"/>
                    <a:pt x="35786" y="40352"/>
                    <a:pt x="35693" y="40336"/>
                  </a:cubicBezTo>
                  <a:lnTo>
                    <a:pt x="35693" y="40336"/>
                  </a:lnTo>
                  <a:cubicBezTo>
                    <a:pt x="35588" y="40983"/>
                    <a:pt x="35923" y="41663"/>
                    <a:pt x="36682" y="41663"/>
                  </a:cubicBezTo>
                  <a:cubicBezTo>
                    <a:pt x="36738" y="41663"/>
                    <a:pt x="36797" y="41659"/>
                    <a:pt x="36858" y="41652"/>
                  </a:cubicBezTo>
                  <a:lnTo>
                    <a:pt x="40674" y="41182"/>
                  </a:lnTo>
                  <a:cubicBezTo>
                    <a:pt x="41632" y="41069"/>
                    <a:pt x="42196" y="40242"/>
                    <a:pt x="41745" y="39321"/>
                  </a:cubicBezTo>
                  <a:cubicBezTo>
                    <a:pt x="40974" y="37836"/>
                    <a:pt x="40316" y="36314"/>
                    <a:pt x="39753" y="34735"/>
                  </a:cubicBezTo>
                  <a:cubicBezTo>
                    <a:pt x="39809" y="34584"/>
                    <a:pt x="39828" y="34434"/>
                    <a:pt x="39828" y="34284"/>
                  </a:cubicBezTo>
                  <a:cubicBezTo>
                    <a:pt x="39828" y="33645"/>
                    <a:pt x="39565" y="32179"/>
                    <a:pt x="39828" y="31615"/>
                  </a:cubicBezTo>
                  <a:cubicBezTo>
                    <a:pt x="40110" y="31051"/>
                    <a:pt x="41125" y="31051"/>
                    <a:pt x="41670" y="30637"/>
                  </a:cubicBezTo>
                  <a:cubicBezTo>
                    <a:pt x="42290" y="30149"/>
                    <a:pt x="42779" y="29510"/>
                    <a:pt x="43098" y="28795"/>
                  </a:cubicBezTo>
                  <a:cubicBezTo>
                    <a:pt x="43380" y="28589"/>
                    <a:pt x="43549" y="28250"/>
                    <a:pt x="43530" y="27893"/>
                  </a:cubicBezTo>
                  <a:cubicBezTo>
                    <a:pt x="43718" y="27442"/>
                    <a:pt x="43925" y="27010"/>
                    <a:pt x="44113" y="26596"/>
                  </a:cubicBezTo>
                  <a:cubicBezTo>
                    <a:pt x="44264" y="26296"/>
                    <a:pt x="44282" y="25957"/>
                    <a:pt x="44188" y="25638"/>
                  </a:cubicBezTo>
                  <a:cubicBezTo>
                    <a:pt x="44414" y="25168"/>
                    <a:pt x="44621" y="24698"/>
                    <a:pt x="44790" y="24209"/>
                  </a:cubicBezTo>
                  <a:cubicBezTo>
                    <a:pt x="44884" y="23927"/>
                    <a:pt x="44959" y="23627"/>
                    <a:pt x="45034" y="23345"/>
                  </a:cubicBezTo>
                  <a:cubicBezTo>
                    <a:pt x="44940" y="23157"/>
                    <a:pt x="44884" y="22950"/>
                    <a:pt x="44903" y="22743"/>
                  </a:cubicBezTo>
                  <a:cubicBezTo>
                    <a:pt x="44921" y="21240"/>
                    <a:pt x="45222" y="19774"/>
                    <a:pt x="45391" y="18289"/>
                  </a:cubicBezTo>
                  <a:cubicBezTo>
                    <a:pt x="45429" y="17894"/>
                    <a:pt x="45617" y="17518"/>
                    <a:pt x="45918" y="17274"/>
                  </a:cubicBezTo>
                  <a:cubicBezTo>
                    <a:pt x="46237" y="16353"/>
                    <a:pt x="46857" y="15563"/>
                    <a:pt x="47665" y="15037"/>
                  </a:cubicBezTo>
                  <a:cubicBezTo>
                    <a:pt x="48779" y="14316"/>
                    <a:pt x="48099" y="12704"/>
                    <a:pt x="47068" y="12704"/>
                  </a:cubicBezTo>
                  <a:cubicBezTo>
                    <a:pt x="46864" y="12704"/>
                    <a:pt x="46646" y="12767"/>
                    <a:pt x="46425" y="12913"/>
                  </a:cubicBezTo>
                  <a:cubicBezTo>
                    <a:pt x="45184" y="13665"/>
                    <a:pt x="44226" y="14812"/>
                    <a:pt x="43662" y="16146"/>
                  </a:cubicBezTo>
                  <a:cubicBezTo>
                    <a:pt x="42985" y="17781"/>
                    <a:pt x="43079" y="19548"/>
                    <a:pt x="42891" y="21296"/>
                  </a:cubicBezTo>
                  <a:cubicBezTo>
                    <a:pt x="42891" y="21409"/>
                    <a:pt x="42873" y="21522"/>
                    <a:pt x="42854" y="21634"/>
                  </a:cubicBezTo>
                  <a:cubicBezTo>
                    <a:pt x="42891" y="21841"/>
                    <a:pt x="42910" y="22048"/>
                    <a:pt x="42873" y="22255"/>
                  </a:cubicBezTo>
                  <a:cubicBezTo>
                    <a:pt x="42722" y="23176"/>
                    <a:pt x="42403" y="24059"/>
                    <a:pt x="42252" y="24980"/>
                  </a:cubicBezTo>
                  <a:cubicBezTo>
                    <a:pt x="42177" y="25506"/>
                    <a:pt x="41632" y="25845"/>
                    <a:pt x="41106" y="25882"/>
                  </a:cubicBezTo>
                  <a:cubicBezTo>
                    <a:pt x="40918" y="26145"/>
                    <a:pt x="40692" y="26390"/>
                    <a:pt x="40467" y="26634"/>
                  </a:cubicBezTo>
                  <a:cubicBezTo>
                    <a:pt x="39978" y="26578"/>
                    <a:pt x="39489" y="26446"/>
                    <a:pt x="39038" y="26258"/>
                  </a:cubicBezTo>
                  <a:lnTo>
                    <a:pt x="37046" y="23006"/>
                  </a:lnTo>
                  <a:cubicBezTo>
                    <a:pt x="36407" y="21992"/>
                    <a:pt x="35806" y="20939"/>
                    <a:pt x="34903" y="20131"/>
                  </a:cubicBezTo>
                  <a:cubicBezTo>
                    <a:pt x="34672" y="19925"/>
                    <a:pt x="34378" y="19816"/>
                    <a:pt x="34078" y="19816"/>
                  </a:cubicBezTo>
                  <a:cubicBezTo>
                    <a:pt x="33939" y="19816"/>
                    <a:pt x="33799" y="19839"/>
                    <a:pt x="33663" y="19886"/>
                  </a:cubicBezTo>
                  <a:cubicBezTo>
                    <a:pt x="33343" y="19623"/>
                    <a:pt x="33024" y="19341"/>
                    <a:pt x="32686" y="19097"/>
                  </a:cubicBezTo>
                  <a:cubicBezTo>
                    <a:pt x="29566" y="16729"/>
                    <a:pt x="26615" y="14398"/>
                    <a:pt x="24284" y="11222"/>
                  </a:cubicBezTo>
                  <a:cubicBezTo>
                    <a:pt x="24491" y="11109"/>
                    <a:pt x="24660" y="10959"/>
                    <a:pt x="24792" y="10771"/>
                  </a:cubicBezTo>
                  <a:cubicBezTo>
                    <a:pt x="23288" y="8797"/>
                    <a:pt x="21822" y="6767"/>
                    <a:pt x="20093" y="5000"/>
                  </a:cubicBezTo>
                  <a:cubicBezTo>
                    <a:pt x="19491" y="4568"/>
                    <a:pt x="18871" y="4173"/>
                    <a:pt x="18251" y="3816"/>
                  </a:cubicBezTo>
                  <a:cubicBezTo>
                    <a:pt x="17856" y="3497"/>
                    <a:pt x="17480" y="3215"/>
                    <a:pt x="17067" y="2933"/>
                  </a:cubicBezTo>
                  <a:cubicBezTo>
                    <a:pt x="16503" y="2557"/>
                    <a:pt x="15789" y="2087"/>
                    <a:pt x="14980" y="1617"/>
                  </a:cubicBezTo>
                  <a:cubicBezTo>
                    <a:pt x="14604" y="1505"/>
                    <a:pt x="14210" y="1411"/>
                    <a:pt x="13834" y="1335"/>
                  </a:cubicBezTo>
                  <a:cubicBezTo>
                    <a:pt x="12180" y="1053"/>
                    <a:pt x="10582" y="903"/>
                    <a:pt x="9079" y="76"/>
                  </a:cubicBezTo>
                  <a:cubicBezTo>
                    <a:pt x="9041" y="57"/>
                    <a:pt x="9022" y="20"/>
                    <a:pt x="898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130"/>
            <p:cNvSpPr/>
            <p:nvPr/>
          </p:nvSpPr>
          <p:spPr>
            <a:xfrm>
              <a:off x="4716651" y="1391553"/>
              <a:ext cx="1978349" cy="2174232"/>
            </a:xfrm>
            <a:custGeom>
              <a:avLst/>
              <a:gdLst/>
              <a:ahLst/>
              <a:cxnLst/>
              <a:rect l="l" t="t" r="r" b="b"/>
              <a:pathLst>
                <a:path w="24734" h="27183" extrusionOk="0">
                  <a:moveTo>
                    <a:pt x="1257" y="1"/>
                  </a:moveTo>
                  <a:cubicBezTo>
                    <a:pt x="412" y="1"/>
                    <a:pt x="0" y="1075"/>
                    <a:pt x="386" y="1847"/>
                  </a:cubicBezTo>
                  <a:cubicBezTo>
                    <a:pt x="643" y="1576"/>
                    <a:pt x="1008" y="1425"/>
                    <a:pt x="1376" y="1425"/>
                  </a:cubicBezTo>
                  <a:cubicBezTo>
                    <a:pt x="1466" y="1425"/>
                    <a:pt x="1557" y="1434"/>
                    <a:pt x="1645" y="1453"/>
                  </a:cubicBezTo>
                  <a:cubicBezTo>
                    <a:pt x="2848" y="1678"/>
                    <a:pt x="3769" y="2618"/>
                    <a:pt x="3995" y="3802"/>
                  </a:cubicBezTo>
                  <a:cubicBezTo>
                    <a:pt x="4107" y="4460"/>
                    <a:pt x="3844" y="5061"/>
                    <a:pt x="3205" y="5306"/>
                  </a:cubicBezTo>
                  <a:cubicBezTo>
                    <a:pt x="3299" y="5418"/>
                    <a:pt x="3431" y="5531"/>
                    <a:pt x="3562" y="5606"/>
                  </a:cubicBezTo>
                  <a:cubicBezTo>
                    <a:pt x="3961" y="5826"/>
                    <a:pt x="4397" y="5934"/>
                    <a:pt x="4834" y="5934"/>
                  </a:cubicBezTo>
                  <a:cubicBezTo>
                    <a:pt x="5220" y="5934"/>
                    <a:pt x="5606" y="5849"/>
                    <a:pt x="5968" y="5682"/>
                  </a:cubicBezTo>
                  <a:cubicBezTo>
                    <a:pt x="6119" y="5888"/>
                    <a:pt x="6307" y="6039"/>
                    <a:pt x="6532" y="6133"/>
                  </a:cubicBezTo>
                  <a:cubicBezTo>
                    <a:pt x="6889" y="6283"/>
                    <a:pt x="7228" y="6471"/>
                    <a:pt x="7547" y="6697"/>
                  </a:cubicBezTo>
                  <a:cubicBezTo>
                    <a:pt x="7923" y="7730"/>
                    <a:pt x="8224" y="8783"/>
                    <a:pt x="8449" y="9835"/>
                  </a:cubicBezTo>
                  <a:cubicBezTo>
                    <a:pt x="9088" y="12486"/>
                    <a:pt x="9934" y="15004"/>
                    <a:pt x="12227" y="16621"/>
                  </a:cubicBezTo>
                  <a:cubicBezTo>
                    <a:pt x="13355" y="17410"/>
                    <a:pt x="14577" y="17936"/>
                    <a:pt x="15554" y="18951"/>
                  </a:cubicBezTo>
                  <a:cubicBezTo>
                    <a:pt x="16343" y="19816"/>
                    <a:pt x="17039" y="20756"/>
                    <a:pt x="17640" y="21770"/>
                  </a:cubicBezTo>
                  <a:cubicBezTo>
                    <a:pt x="18937" y="23782"/>
                    <a:pt x="20272" y="25812"/>
                    <a:pt x="22433" y="27014"/>
                  </a:cubicBezTo>
                  <a:cubicBezTo>
                    <a:pt x="22645" y="27131"/>
                    <a:pt x="22855" y="27183"/>
                    <a:pt x="23054" y="27183"/>
                  </a:cubicBezTo>
                  <a:cubicBezTo>
                    <a:pt x="24036" y="27183"/>
                    <a:pt x="24734" y="25923"/>
                    <a:pt x="23937" y="25078"/>
                  </a:cubicBezTo>
                  <a:cubicBezTo>
                    <a:pt x="23072" y="24158"/>
                    <a:pt x="22339" y="23161"/>
                    <a:pt x="21719" y="22071"/>
                  </a:cubicBezTo>
                  <a:cubicBezTo>
                    <a:pt x="21136" y="21056"/>
                    <a:pt x="20779" y="19910"/>
                    <a:pt x="20178" y="18895"/>
                  </a:cubicBezTo>
                  <a:cubicBezTo>
                    <a:pt x="19632" y="18011"/>
                    <a:pt x="18805" y="17297"/>
                    <a:pt x="17828" y="16902"/>
                  </a:cubicBezTo>
                  <a:cubicBezTo>
                    <a:pt x="16569" y="16357"/>
                    <a:pt x="15761" y="15436"/>
                    <a:pt x="14821" y="14459"/>
                  </a:cubicBezTo>
                  <a:cubicBezTo>
                    <a:pt x="14031" y="13632"/>
                    <a:pt x="12678" y="12655"/>
                    <a:pt x="12359" y="11546"/>
                  </a:cubicBezTo>
                  <a:cubicBezTo>
                    <a:pt x="12039" y="10418"/>
                    <a:pt x="12152" y="9272"/>
                    <a:pt x="11701" y="8163"/>
                  </a:cubicBezTo>
                  <a:cubicBezTo>
                    <a:pt x="11231" y="6997"/>
                    <a:pt x="10498" y="5982"/>
                    <a:pt x="9558" y="5193"/>
                  </a:cubicBezTo>
                  <a:cubicBezTo>
                    <a:pt x="8675" y="3407"/>
                    <a:pt x="7359" y="1904"/>
                    <a:pt x="5348" y="1340"/>
                  </a:cubicBezTo>
                  <a:cubicBezTo>
                    <a:pt x="5241" y="1304"/>
                    <a:pt x="5134" y="1291"/>
                    <a:pt x="5021" y="1291"/>
                  </a:cubicBezTo>
                  <a:cubicBezTo>
                    <a:pt x="4957" y="1291"/>
                    <a:pt x="4891" y="1295"/>
                    <a:pt x="4822" y="1302"/>
                  </a:cubicBezTo>
                  <a:cubicBezTo>
                    <a:pt x="3938" y="663"/>
                    <a:pt x="2735" y="532"/>
                    <a:pt x="1720" y="99"/>
                  </a:cubicBezTo>
                  <a:cubicBezTo>
                    <a:pt x="1555" y="32"/>
                    <a:pt x="1400" y="1"/>
                    <a:pt x="125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130"/>
            <p:cNvSpPr/>
            <p:nvPr/>
          </p:nvSpPr>
          <p:spPr>
            <a:xfrm>
              <a:off x="4783598" y="1248541"/>
              <a:ext cx="229557" cy="180366"/>
            </a:xfrm>
            <a:custGeom>
              <a:avLst/>
              <a:gdLst/>
              <a:ahLst/>
              <a:cxnLst/>
              <a:rect l="l" t="t" r="r" b="b"/>
              <a:pathLst>
                <a:path w="2870" h="2255" extrusionOk="0">
                  <a:moveTo>
                    <a:pt x="2442" y="0"/>
                  </a:moveTo>
                  <a:cubicBezTo>
                    <a:pt x="2372" y="0"/>
                    <a:pt x="2300" y="30"/>
                    <a:pt x="2237" y="102"/>
                  </a:cubicBezTo>
                  <a:cubicBezTo>
                    <a:pt x="1898" y="515"/>
                    <a:pt x="1560" y="1042"/>
                    <a:pt x="1147" y="1342"/>
                  </a:cubicBezTo>
                  <a:cubicBezTo>
                    <a:pt x="1053" y="1417"/>
                    <a:pt x="940" y="1474"/>
                    <a:pt x="808" y="1530"/>
                  </a:cubicBezTo>
                  <a:cubicBezTo>
                    <a:pt x="779" y="1540"/>
                    <a:pt x="744" y="1550"/>
                    <a:pt x="710" y="1562"/>
                  </a:cubicBezTo>
                  <a:lnTo>
                    <a:pt x="710" y="1562"/>
                  </a:lnTo>
                  <a:cubicBezTo>
                    <a:pt x="661" y="1461"/>
                    <a:pt x="543" y="1402"/>
                    <a:pt x="423" y="1402"/>
                  </a:cubicBezTo>
                  <a:cubicBezTo>
                    <a:pt x="299" y="1402"/>
                    <a:pt x="172" y="1464"/>
                    <a:pt x="113" y="1605"/>
                  </a:cubicBezTo>
                  <a:cubicBezTo>
                    <a:pt x="0" y="1812"/>
                    <a:pt x="75" y="2075"/>
                    <a:pt x="282" y="2207"/>
                  </a:cubicBezTo>
                  <a:cubicBezTo>
                    <a:pt x="355" y="2241"/>
                    <a:pt x="431" y="2254"/>
                    <a:pt x="508" y="2254"/>
                  </a:cubicBezTo>
                  <a:cubicBezTo>
                    <a:pt x="689" y="2254"/>
                    <a:pt x="876" y="2179"/>
                    <a:pt x="1034" y="2113"/>
                  </a:cubicBezTo>
                  <a:cubicBezTo>
                    <a:pt x="1748" y="1793"/>
                    <a:pt x="2180" y="1136"/>
                    <a:pt x="2669" y="534"/>
                  </a:cubicBezTo>
                  <a:cubicBezTo>
                    <a:pt x="2869" y="305"/>
                    <a:pt x="2667" y="0"/>
                    <a:pt x="24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130"/>
            <p:cNvSpPr/>
            <p:nvPr/>
          </p:nvSpPr>
          <p:spPr>
            <a:xfrm>
              <a:off x="7450356" y="2205956"/>
              <a:ext cx="728023" cy="1151544"/>
            </a:xfrm>
            <a:custGeom>
              <a:avLst/>
              <a:gdLst/>
              <a:ahLst/>
              <a:cxnLst/>
              <a:rect l="l" t="t" r="r" b="b"/>
              <a:pathLst>
                <a:path w="9102" h="14397" extrusionOk="0">
                  <a:moveTo>
                    <a:pt x="8655" y="1"/>
                  </a:moveTo>
                  <a:cubicBezTo>
                    <a:pt x="8605" y="1"/>
                    <a:pt x="8551" y="15"/>
                    <a:pt x="8498" y="48"/>
                  </a:cubicBezTo>
                  <a:cubicBezTo>
                    <a:pt x="7558" y="650"/>
                    <a:pt x="6599" y="1307"/>
                    <a:pt x="5979" y="2247"/>
                  </a:cubicBezTo>
                  <a:cubicBezTo>
                    <a:pt x="5227" y="3356"/>
                    <a:pt x="5227" y="4691"/>
                    <a:pt x="5152" y="6006"/>
                  </a:cubicBezTo>
                  <a:cubicBezTo>
                    <a:pt x="5058" y="7641"/>
                    <a:pt x="5152" y="9408"/>
                    <a:pt x="4720" y="11025"/>
                  </a:cubicBezTo>
                  <a:cubicBezTo>
                    <a:pt x="4363" y="12367"/>
                    <a:pt x="3235" y="13764"/>
                    <a:pt x="1890" y="13764"/>
                  </a:cubicBezTo>
                  <a:cubicBezTo>
                    <a:pt x="1465" y="13764"/>
                    <a:pt x="1017" y="13624"/>
                    <a:pt x="566" y="13299"/>
                  </a:cubicBezTo>
                  <a:cubicBezTo>
                    <a:pt x="512" y="13260"/>
                    <a:pt x="458" y="13244"/>
                    <a:pt x="407" y="13244"/>
                  </a:cubicBezTo>
                  <a:cubicBezTo>
                    <a:pt x="162" y="13244"/>
                    <a:pt x="0" y="13638"/>
                    <a:pt x="265" y="13825"/>
                  </a:cubicBezTo>
                  <a:cubicBezTo>
                    <a:pt x="817" y="14225"/>
                    <a:pt x="1364" y="14397"/>
                    <a:pt x="1884" y="14397"/>
                  </a:cubicBezTo>
                  <a:cubicBezTo>
                    <a:pt x="3615" y="14397"/>
                    <a:pt x="5054" y="12496"/>
                    <a:pt x="5415" y="10761"/>
                  </a:cubicBezTo>
                  <a:cubicBezTo>
                    <a:pt x="5753" y="9070"/>
                    <a:pt x="5716" y="7284"/>
                    <a:pt x="5810" y="5555"/>
                  </a:cubicBezTo>
                  <a:cubicBezTo>
                    <a:pt x="5866" y="4503"/>
                    <a:pt x="5904" y="3450"/>
                    <a:pt x="6505" y="2548"/>
                  </a:cubicBezTo>
                  <a:cubicBezTo>
                    <a:pt x="7088" y="1702"/>
                    <a:pt x="7971" y="1138"/>
                    <a:pt x="8817" y="593"/>
                  </a:cubicBezTo>
                  <a:cubicBezTo>
                    <a:pt x="9102" y="403"/>
                    <a:pt x="8921" y="1"/>
                    <a:pt x="865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130"/>
            <p:cNvSpPr/>
            <p:nvPr/>
          </p:nvSpPr>
          <p:spPr>
            <a:xfrm>
              <a:off x="6625398" y="3437638"/>
              <a:ext cx="658756" cy="437598"/>
            </a:xfrm>
            <a:custGeom>
              <a:avLst/>
              <a:gdLst/>
              <a:ahLst/>
              <a:cxnLst/>
              <a:rect l="l" t="t" r="r" b="b"/>
              <a:pathLst>
                <a:path w="8236" h="5471" extrusionOk="0">
                  <a:moveTo>
                    <a:pt x="376" y="1"/>
                  </a:moveTo>
                  <a:cubicBezTo>
                    <a:pt x="186" y="1"/>
                    <a:pt x="0" y="153"/>
                    <a:pt x="91" y="381"/>
                  </a:cubicBezTo>
                  <a:lnTo>
                    <a:pt x="91" y="362"/>
                  </a:lnTo>
                  <a:cubicBezTo>
                    <a:pt x="476" y="1329"/>
                    <a:pt x="1117" y="2081"/>
                    <a:pt x="1902" y="2693"/>
                  </a:cubicBezTo>
                  <a:lnTo>
                    <a:pt x="1902" y="2693"/>
                  </a:lnTo>
                  <a:cubicBezTo>
                    <a:pt x="1640" y="2725"/>
                    <a:pt x="1486" y="3121"/>
                    <a:pt x="1764" y="3275"/>
                  </a:cubicBezTo>
                  <a:cubicBezTo>
                    <a:pt x="3681" y="4234"/>
                    <a:pt x="5711" y="4854"/>
                    <a:pt x="7760" y="5456"/>
                  </a:cubicBezTo>
                  <a:cubicBezTo>
                    <a:pt x="7795" y="5466"/>
                    <a:pt x="7829" y="5470"/>
                    <a:pt x="7859" y="5470"/>
                  </a:cubicBezTo>
                  <a:cubicBezTo>
                    <a:pt x="8171" y="5470"/>
                    <a:pt x="8235" y="4991"/>
                    <a:pt x="7910" y="4854"/>
                  </a:cubicBezTo>
                  <a:cubicBezTo>
                    <a:pt x="5448" y="3820"/>
                    <a:pt x="1783" y="2956"/>
                    <a:pt x="674" y="212"/>
                  </a:cubicBezTo>
                  <a:cubicBezTo>
                    <a:pt x="622" y="64"/>
                    <a:pt x="498" y="1"/>
                    <a:pt x="3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130"/>
            <p:cNvSpPr/>
            <p:nvPr/>
          </p:nvSpPr>
          <p:spPr>
            <a:xfrm>
              <a:off x="5922575" y="2546930"/>
              <a:ext cx="551976" cy="250753"/>
            </a:xfrm>
            <a:custGeom>
              <a:avLst/>
              <a:gdLst/>
              <a:ahLst/>
              <a:cxnLst/>
              <a:rect l="l" t="t" r="r" b="b"/>
              <a:pathLst>
                <a:path w="6901" h="3135" extrusionOk="0">
                  <a:moveTo>
                    <a:pt x="440" y="1"/>
                  </a:moveTo>
                  <a:cubicBezTo>
                    <a:pt x="217" y="1"/>
                    <a:pt x="0" y="224"/>
                    <a:pt x="157" y="446"/>
                  </a:cubicBezTo>
                  <a:cubicBezTo>
                    <a:pt x="721" y="1264"/>
                    <a:pt x="1800" y="2081"/>
                    <a:pt x="2950" y="2509"/>
                  </a:cubicBezTo>
                  <a:lnTo>
                    <a:pt x="2950" y="2509"/>
                  </a:lnTo>
                  <a:cubicBezTo>
                    <a:pt x="2884" y="2512"/>
                    <a:pt x="2818" y="2514"/>
                    <a:pt x="2751" y="2514"/>
                  </a:cubicBezTo>
                  <a:cubicBezTo>
                    <a:pt x="2338" y="2514"/>
                    <a:pt x="2338" y="3134"/>
                    <a:pt x="2751" y="3134"/>
                  </a:cubicBezTo>
                  <a:cubicBezTo>
                    <a:pt x="3354" y="3134"/>
                    <a:pt x="3905" y="3013"/>
                    <a:pt x="4424" y="2814"/>
                  </a:cubicBezTo>
                  <a:lnTo>
                    <a:pt x="4424" y="2814"/>
                  </a:lnTo>
                  <a:cubicBezTo>
                    <a:pt x="4449" y="2814"/>
                    <a:pt x="4474" y="2814"/>
                    <a:pt x="4500" y="2814"/>
                  </a:cubicBezTo>
                  <a:cubicBezTo>
                    <a:pt x="5455" y="2814"/>
                    <a:pt x="6317" y="2406"/>
                    <a:pt x="6811" y="1349"/>
                  </a:cubicBezTo>
                  <a:cubicBezTo>
                    <a:pt x="6901" y="1138"/>
                    <a:pt x="6751" y="857"/>
                    <a:pt x="6554" y="857"/>
                  </a:cubicBezTo>
                  <a:cubicBezTo>
                    <a:pt x="6504" y="857"/>
                    <a:pt x="6450" y="875"/>
                    <a:pt x="6397" y="916"/>
                  </a:cubicBezTo>
                  <a:cubicBezTo>
                    <a:pt x="5708" y="1419"/>
                    <a:pt x="5011" y="1914"/>
                    <a:pt x="4243" y="2217"/>
                  </a:cubicBezTo>
                  <a:lnTo>
                    <a:pt x="4243" y="2217"/>
                  </a:lnTo>
                  <a:cubicBezTo>
                    <a:pt x="2882" y="2126"/>
                    <a:pt x="1330" y="1075"/>
                    <a:pt x="702" y="146"/>
                  </a:cubicBezTo>
                  <a:cubicBezTo>
                    <a:pt x="634" y="43"/>
                    <a:pt x="536" y="1"/>
                    <a:pt x="4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130"/>
            <p:cNvSpPr/>
            <p:nvPr/>
          </p:nvSpPr>
          <p:spPr>
            <a:xfrm>
              <a:off x="5577922" y="2205316"/>
              <a:ext cx="958060" cy="647958"/>
            </a:xfrm>
            <a:custGeom>
              <a:avLst/>
              <a:gdLst/>
              <a:ahLst/>
              <a:cxnLst/>
              <a:rect l="l" t="t" r="r" b="b"/>
              <a:pathLst>
                <a:path w="11978" h="8101" extrusionOk="0">
                  <a:moveTo>
                    <a:pt x="768" y="0"/>
                  </a:moveTo>
                  <a:cubicBezTo>
                    <a:pt x="408" y="0"/>
                    <a:pt x="0" y="307"/>
                    <a:pt x="68" y="770"/>
                  </a:cubicBezTo>
                  <a:cubicBezTo>
                    <a:pt x="143" y="1485"/>
                    <a:pt x="425" y="2180"/>
                    <a:pt x="876" y="2744"/>
                  </a:cubicBezTo>
                  <a:cubicBezTo>
                    <a:pt x="1309" y="3289"/>
                    <a:pt x="1910" y="3571"/>
                    <a:pt x="2380" y="4060"/>
                  </a:cubicBezTo>
                  <a:cubicBezTo>
                    <a:pt x="2944" y="4623"/>
                    <a:pt x="3226" y="5432"/>
                    <a:pt x="3771" y="6014"/>
                  </a:cubicBezTo>
                  <a:cubicBezTo>
                    <a:pt x="4260" y="6503"/>
                    <a:pt x="4823" y="6916"/>
                    <a:pt x="5463" y="7217"/>
                  </a:cubicBezTo>
                  <a:cubicBezTo>
                    <a:pt x="6369" y="7684"/>
                    <a:pt x="7406" y="8101"/>
                    <a:pt x="8441" y="8101"/>
                  </a:cubicBezTo>
                  <a:cubicBezTo>
                    <a:pt x="8823" y="8101"/>
                    <a:pt x="9204" y="8044"/>
                    <a:pt x="9579" y="7913"/>
                  </a:cubicBezTo>
                  <a:cubicBezTo>
                    <a:pt x="10725" y="7480"/>
                    <a:pt x="11590" y="6503"/>
                    <a:pt x="11853" y="5319"/>
                  </a:cubicBezTo>
                  <a:cubicBezTo>
                    <a:pt x="11977" y="4856"/>
                    <a:pt x="11592" y="4549"/>
                    <a:pt x="11225" y="4549"/>
                  </a:cubicBezTo>
                  <a:cubicBezTo>
                    <a:pt x="10981" y="4549"/>
                    <a:pt x="10744" y="4684"/>
                    <a:pt x="10669" y="4999"/>
                  </a:cubicBezTo>
                  <a:cubicBezTo>
                    <a:pt x="10334" y="6320"/>
                    <a:pt x="9406" y="6815"/>
                    <a:pt x="8344" y="6815"/>
                  </a:cubicBezTo>
                  <a:cubicBezTo>
                    <a:pt x="7079" y="6815"/>
                    <a:pt x="5626" y="6111"/>
                    <a:pt x="4767" y="5262"/>
                  </a:cubicBezTo>
                  <a:cubicBezTo>
                    <a:pt x="4072" y="4586"/>
                    <a:pt x="3771" y="3627"/>
                    <a:pt x="3019" y="2988"/>
                  </a:cubicBezTo>
                  <a:cubicBezTo>
                    <a:pt x="2136" y="2218"/>
                    <a:pt x="1440" y="1691"/>
                    <a:pt x="1271" y="451"/>
                  </a:cubicBezTo>
                  <a:cubicBezTo>
                    <a:pt x="1226" y="136"/>
                    <a:pt x="1007" y="0"/>
                    <a:pt x="76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130"/>
            <p:cNvSpPr/>
            <p:nvPr/>
          </p:nvSpPr>
          <p:spPr>
            <a:xfrm>
              <a:off x="5650228" y="1962643"/>
              <a:ext cx="513504" cy="330018"/>
            </a:xfrm>
            <a:custGeom>
              <a:avLst/>
              <a:gdLst/>
              <a:ahLst/>
              <a:cxnLst/>
              <a:rect l="l" t="t" r="r" b="b"/>
              <a:pathLst>
                <a:path w="6420" h="4126" extrusionOk="0">
                  <a:moveTo>
                    <a:pt x="5944" y="1"/>
                  </a:moveTo>
                  <a:cubicBezTo>
                    <a:pt x="5921" y="1"/>
                    <a:pt x="5898" y="3"/>
                    <a:pt x="5874" y="8"/>
                  </a:cubicBezTo>
                  <a:cubicBezTo>
                    <a:pt x="4465" y="421"/>
                    <a:pt x="5179" y="1831"/>
                    <a:pt x="4840" y="2865"/>
                  </a:cubicBezTo>
                  <a:cubicBezTo>
                    <a:pt x="4746" y="3165"/>
                    <a:pt x="4581" y="3278"/>
                    <a:pt x="4382" y="3278"/>
                  </a:cubicBezTo>
                  <a:cubicBezTo>
                    <a:pt x="3870" y="3278"/>
                    <a:pt x="3128" y="2536"/>
                    <a:pt x="2735" y="2319"/>
                  </a:cubicBezTo>
                  <a:cubicBezTo>
                    <a:pt x="2040" y="1906"/>
                    <a:pt x="1288" y="1624"/>
                    <a:pt x="518" y="1455"/>
                  </a:cubicBezTo>
                  <a:cubicBezTo>
                    <a:pt x="488" y="1448"/>
                    <a:pt x="460" y="1445"/>
                    <a:pt x="434" y="1445"/>
                  </a:cubicBezTo>
                  <a:cubicBezTo>
                    <a:pt x="103" y="1445"/>
                    <a:pt x="0" y="1951"/>
                    <a:pt x="348" y="2038"/>
                  </a:cubicBezTo>
                  <a:cubicBezTo>
                    <a:pt x="1344" y="2282"/>
                    <a:pt x="2303" y="2714"/>
                    <a:pt x="3130" y="3334"/>
                  </a:cubicBezTo>
                  <a:cubicBezTo>
                    <a:pt x="3583" y="3643"/>
                    <a:pt x="4142" y="4126"/>
                    <a:pt x="4737" y="4126"/>
                  </a:cubicBezTo>
                  <a:cubicBezTo>
                    <a:pt x="4759" y="4126"/>
                    <a:pt x="4781" y="4125"/>
                    <a:pt x="4803" y="4124"/>
                  </a:cubicBezTo>
                  <a:cubicBezTo>
                    <a:pt x="6419" y="4011"/>
                    <a:pt x="4577" y="1041"/>
                    <a:pt x="6043" y="609"/>
                  </a:cubicBezTo>
                  <a:cubicBezTo>
                    <a:pt x="6378" y="486"/>
                    <a:pt x="6267" y="1"/>
                    <a:pt x="59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130"/>
            <p:cNvSpPr/>
            <p:nvPr/>
          </p:nvSpPr>
          <p:spPr>
            <a:xfrm>
              <a:off x="4439345" y="1569599"/>
              <a:ext cx="607726" cy="445916"/>
            </a:xfrm>
            <a:custGeom>
              <a:avLst/>
              <a:gdLst/>
              <a:ahLst/>
              <a:cxnLst/>
              <a:rect l="l" t="t" r="r" b="b"/>
              <a:pathLst>
                <a:path w="7598" h="5575" extrusionOk="0">
                  <a:moveTo>
                    <a:pt x="1620" y="1"/>
                  </a:moveTo>
                  <a:cubicBezTo>
                    <a:pt x="1267" y="1"/>
                    <a:pt x="862" y="58"/>
                    <a:pt x="395" y="91"/>
                  </a:cubicBezTo>
                  <a:cubicBezTo>
                    <a:pt x="12" y="128"/>
                    <a:pt x="0" y="713"/>
                    <a:pt x="361" y="713"/>
                  </a:cubicBezTo>
                  <a:cubicBezTo>
                    <a:pt x="372" y="713"/>
                    <a:pt x="383" y="713"/>
                    <a:pt x="395" y="711"/>
                  </a:cubicBezTo>
                  <a:cubicBezTo>
                    <a:pt x="720" y="684"/>
                    <a:pt x="1001" y="631"/>
                    <a:pt x="1266" y="631"/>
                  </a:cubicBezTo>
                  <a:cubicBezTo>
                    <a:pt x="1554" y="631"/>
                    <a:pt x="1822" y="694"/>
                    <a:pt x="2105" y="918"/>
                  </a:cubicBezTo>
                  <a:cubicBezTo>
                    <a:pt x="2537" y="1257"/>
                    <a:pt x="2462" y="1332"/>
                    <a:pt x="2669" y="1783"/>
                  </a:cubicBezTo>
                  <a:cubicBezTo>
                    <a:pt x="2932" y="2347"/>
                    <a:pt x="3402" y="2835"/>
                    <a:pt x="3815" y="3286"/>
                  </a:cubicBezTo>
                  <a:cubicBezTo>
                    <a:pt x="4736" y="4301"/>
                    <a:pt x="5733" y="5166"/>
                    <a:pt x="7067" y="5561"/>
                  </a:cubicBezTo>
                  <a:cubicBezTo>
                    <a:pt x="7101" y="5570"/>
                    <a:pt x="7133" y="5575"/>
                    <a:pt x="7163" y="5575"/>
                  </a:cubicBezTo>
                  <a:cubicBezTo>
                    <a:pt x="7486" y="5575"/>
                    <a:pt x="7597" y="5062"/>
                    <a:pt x="7236" y="4959"/>
                  </a:cubicBezTo>
                  <a:cubicBezTo>
                    <a:pt x="5469" y="4452"/>
                    <a:pt x="3759" y="2723"/>
                    <a:pt x="3082" y="1050"/>
                  </a:cubicBezTo>
                  <a:cubicBezTo>
                    <a:pt x="2731" y="189"/>
                    <a:pt x="2262" y="1"/>
                    <a:pt x="162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130"/>
            <p:cNvSpPr/>
            <p:nvPr/>
          </p:nvSpPr>
          <p:spPr>
            <a:xfrm>
              <a:off x="4957004" y="1192791"/>
              <a:ext cx="2507130" cy="2104325"/>
            </a:xfrm>
            <a:custGeom>
              <a:avLst/>
              <a:gdLst/>
              <a:ahLst/>
              <a:cxnLst/>
              <a:rect l="l" t="t" r="r" b="b"/>
              <a:pathLst>
                <a:path w="31345" h="26309" extrusionOk="0">
                  <a:moveTo>
                    <a:pt x="2301" y="0"/>
                  </a:moveTo>
                  <a:cubicBezTo>
                    <a:pt x="1507" y="0"/>
                    <a:pt x="759" y="236"/>
                    <a:pt x="200" y="912"/>
                  </a:cubicBezTo>
                  <a:cubicBezTo>
                    <a:pt x="0" y="1141"/>
                    <a:pt x="203" y="1446"/>
                    <a:pt x="427" y="1446"/>
                  </a:cubicBezTo>
                  <a:cubicBezTo>
                    <a:pt x="497" y="1446"/>
                    <a:pt x="570" y="1416"/>
                    <a:pt x="633" y="1344"/>
                  </a:cubicBezTo>
                  <a:cubicBezTo>
                    <a:pt x="1107" y="792"/>
                    <a:pt x="1732" y="602"/>
                    <a:pt x="2410" y="602"/>
                  </a:cubicBezTo>
                  <a:cubicBezTo>
                    <a:pt x="3534" y="602"/>
                    <a:pt x="4803" y="1124"/>
                    <a:pt x="5764" y="1381"/>
                  </a:cubicBezTo>
                  <a:cubicBezTo>
                    <a:pt x="6666" y="1588"/>
                    <a:pt x="7512" y="2002"/>
                    <a:pt x="8245" y="2566"/>
                  </a:cubicBezTo>
                  <a:cubicBezTo>
                    <a:pt x="8658" y="2848"/>
                    <a:pt x="9091" y="3111"/>
                    <a:pt x="9560" y="3317"/>
                  </a:cubicBezTo>
                  <a:cubicBezTo>
                    <a:pt x="12417" y="4783"/>
                    <a:pt x="14353" y="7246"/>
                    <a:pt x="16101" y="9896"/>
                  </a:cubicBezTo>
                  <a:cubicBezTo>
                    <a:pt x="17718" y="12320"/>
                    <a:pt x="19296" y="14726"/>
                    <a:pt x="21420" y="16756"/>
                  </a:cubicBezTo>
                  <a:cubicBezTo>
                    <a:pt x="23321" y="18535"/>
                    <a:pt x="25433" y="20071"/>
                    <a:pt x="27709" y="21335"/>
                  </a:cubicBezTo>
                  <a:lnTo>
                    <a:pt x="27709" y="21335"/>
                  </a:lnTo>
                  <a:cubicBezTo>
                    <a:pt x="29113" y="22605"/>
                    <a:pt x="30157" y="24251"/>
                    <a:pt x="30705" y="26097"/>
                  </a:cubicBezTo>
                  <a:cubicBezTo>
                    <a:pt x="30749" y="26245"/>
                    <a:pt x="30863" y="26309"/>
                    <a:pt x="30980" y="26309"/>
                  </a:cubicBezTo>
                  <a:cubicBezTo>
                    <a:pt x="31159" y="26309"/>
                    <a:pt x="31345" y="26157"/>
                    <a:pt x="31288" y="25928"/>
                  </a:cubicBezTo>
                  <a:cubicBezTo>
                    <a:pt x="30789" y="24236"/>
                    <a:pt x="29898" y="22700"/>
                    <a:pt x="28701" y="21442"/>
                  </a:cubicBezTo>
                  <a:lnTo>
                    <a:pt x="28701" y="21442"/>
                  </a:lnTo>
                  <a:cubicBezTo>
                    <a:pt x="28722" y="21370"/>
                    <a:pt x="28712" y="21289"/>
                    <a:pt x="28656" y="21211"/>
                  </a:cubicBezTo>
                  <a:cubicBezTo>
                    <a:pt x="28093" y="20271"/>
                    <a:pt x="27134" y="19632"/>
                    <a:pt x="26063" y="19425"/>
                  </a:cubicBezTo>
                  <a:cubicBezTo>
                    <a:pt x="26037" y="19419"/>
                    <a:pt x="26012" y="19417"/>
                    <a:pt x="25989" y="19417"/>
                  </a:cubicBezTo>
                  <a:cubicBezTo>
                    <a:pt x="25933" y="19417"/>
                    <a:pt x="25883" y="19431"/>
                    <a:pt x="25840" y="19456"/>
                  </a:cubicBezTo>
                  <a:lnTo>
                    <a:pt x="25840" y="19456"/>
                  </a:lnTo>
                  <a:cubicBezTo>
                    <a:pt x="23947" y="18206"/>
                    <a:pt x="22189" y="16758"/>
                    <a:pt x="20650" y="15065"/>
                  </a:cubicBezTo>
                  <a:cubicBezTo>
                    <a:pt x="18357" y="12546"/>
                    <a:pt x="16797" y="9501"/>
                    <a:pt x="14673" y="6851"/>
                  </a:cubicBezTo>
                  <a:cubicBezTo>
                    <a:pt x="13771" y="5667"/>
                    <a:pt x="12680" y="4614"/>
                    <a:pt x="11478" y="3731"/>
                  </a:cubicBezTo>
                  <a:cubicBezTo>
                    <a:pt x="10857" y="3317"/>
                    <a:pt x="10218" y="2941"/>
                    <a:pt x="9542" y="2622"/>
                  </a:cubicBezTo>
                  <a:cubicBezTo>
                    <a:pt x="8903" y="2284"/>
                    <a:pt x="8451" y="1739"/>
                    <a:pt x="7850" y="1381"/>
                  </a:cubicBezTo>
                  <a:cubicBezTo>
                    <a:pt x="7286" y="1043"/>
                    <a:pt x="6534" y="968"/>
                    <a:pt x="5914" y="799"/>
                  </a:cubicBezTo>
                  <a:cubicBezTo>
                    <a:pt x="5068" y="554"/>
                    <a:pt x="4241" y="291"/>
                    <a:pt x="3377" y="122"/>
                  </a:cubicBezTo>
                  <a:cubicBezTo>
                    <a:pt x="3018" y="47"/>
                    <a:pt x="2655" y="0"/>
                    <a:pt x="23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130"/>
            <p:cNvSpPr/>
            <p:nvPr/>
          </p:nvSpPr>
          <p:spPr>
            <a:xfrm>
              <a:off x="4990597" y="1805233"/>
              <a:ext cx="267630" cy="73906"/>
            </a:xfrm>
            <a:custGeom>
              <a:avLst/>
              <a:gdLst/>
              <a:ahLst/>
              <a:cxnLst/>
              <a:rect l="l" t="t" r="r" b="b"/>
              <a:pathLst>
                <a:path w="3346" h="924" extrusionOk="0">
                  <a:moveTo>
                    <a:pt x="465" y="1"/>
                  </a:moveTo>
                  <a:cubicBezTo>
                    <a:pt x="191" y="1"/>
                    <a:pt x="1" y="424"/>
                    <a:pt x="307" y="585"/>
                  </a:cubicBezTo>
                  <a:cubicBezTo>
                    <a:pt x="749" y="811"/>
                    <a:pt x="1232" y="924"/>
                    <a:pt x="1719" y="924"/>
                  </a:cubicBezTo>
                  <a:cubicBezTo>
                    <a:pt x="2163" y="924"/>
                    <a:pt x="2610" y="830"/>
                    <a:pt x="3032" y="641"/>
                  </a:cubicBezTo>
                  <a:cubicBezTo>
                    <a:pt x="3345" y="509"/>
                    <a:pt x="3138" y="88"/>
                    <a:pt x="2841" y="88"/>
                  </a:cubicBezTo>
                  <a:cubicBezTo>
                    <a:pt x="2800" y="88"/>
                    <a:pt x="2756" y="96"/>
                    <a:pt x="2712" y="115"/>
                  </a:cubicBezTo>
                  <a:cubicBezTo>
                    <a:pt x="2404" y="252"/>
                    <a:pt x="2076" y="319"/>
                    <a:pt x="1748" y="319"/>
                  </a:cubicBezTo>
                  <a:cubicBezTo>
                    <a:pt x="1356" y="319"/>
                    <a:pt x="965" y="224"/>
                    <a:pt x="607" y="40"/>
                  </a:cubicBezTo>
                  <a:cubicBezTo>
                    <a:pt x="559" y="13"/>
                    <a:pt x="511" y="1"/>
                    <a:pt x="4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130"/>
            <p:cNvSpPr/>
            <p:nvPr/>
          </p:nvSpPr>
          <p:spPr>
            <a:xfrm>
              <a:off x="5139848" y="1152799"/>
              <a:ext cx="3384085" cy="2737807"/>
            </a:xfrm>
            <a:custGeom>
              <a:avLst/>
              <a:gdLst/>
              <a:ahLst/>
              <a:cxnLst/>
              <a:rect l="l" t="t" r="r" b="b"/>
              <a:pathLst>
                <a:path w="42309" h="34229" extrusionOk="0">
                  <a:moveTo>
                    <a:pt x="7819" y="3667"/>
                  </a:moveTo>
                  <a:cubicBezTo>
                    <a:pt x="8459" y="3968"/>
                    <a:pt x="9116" y="4268"/>
                    <a:pt x="9774" y="4569"/>
                  </a:cubicBezTo>
                  <a:cubicBezTo>
                    <a:pt x="9962" y="4663"/>
                    <a:pt x="10188" y="4738"/>
                    <a:pt x="10094" y="5020"/>
                  </a:cubicBezTo>
                  <a:cubicBezTo>
                    <a:pt x="10075" y="5095"/>
                    <a:pt x="10113" y="5171"/>
                    <a:pt x="10169" y="5208"/>
                  </a:cubicBezTo>
                  <a:cubicBezTo>
                    <a:pt x="10526" y="5377"/>
                    <a:pt x="10394" y="5641"/>
                    <a:pt x="10357" y="5904"/>
                  </a:cubicBezTo>
                  <a:lnTo>
                    <a:pt x="8346" y="4776"/>
                  </a:lnTo>
                  <a:lnTo>
                    <a:pt x="8346" y="5960"/>
                  </a:lnTo>
                  <a:cubicBezTo>
                    <a:pt x="8098" y="5663"/>
                    <a:pt x="7981" y="5279"/>
                    <a:pt x="7651" y="5279"/>
                  </a:cubicBezTo>
                  <a:cubicBezTo>
                    <a:pt x="7605" y="5279"/>
                    <a:pt x="7555" y="5286"/>
                    <a:pt x="7500" y="5302"/>
                  </a:cubicBezTo>
                  <a:cubicBezTo>
                    <a:pt x="7613" y="4757"/>
                    <a:pt x="7725" y="4212"/>
                    <a:pt x="7819" y="3667"/>
                  </a:cubicBezTo>
                  <a:close/>
                  <a:moveTo>
                    <a:pt x="22030" y="19472"/>
                  </a:moveTo>
                  <a:cubicBezTo>
                    <a:pt x="22199" y="19472"/>
                    <a:pt x="22363" y="19518"/>
                    <a:pt x="22517" y="19643"/>
                  </a:cubicBezTo>
                  <a:cubicBezTo>
                    <a:pt x="22611" y="19700"/>
                    <a:pt x="22705" y="19737"/>
                    <a:pt x="22818" y="19756"/>
                  </a:cubicBezTo>
                  <a:cubicBezTo>
                    <a:pt x="22572" y="20478"/>
                    <a:pt x="20397" y="21595"/>
                    <a:pt x="19396" y="21595"/>
                  </a:cubicBezTo>
                  <a:cubicBezTo>
                    <a:pt x="19328" y="21595"/>
                    <a:pt x="19266" y="21590"/>
                    <a:pt x="19209" y="21579"/>
                  </a:cubicBezTo>
                  <a:cubicBezTo>
                    <a:pt x="19886" y="20771"/>
                    <a:pt x="20488" y="19906"/>
                    <a:pt x="21540" y="19568"/>
                  </a:cubicBezTo>
                  <a:cubicBezTo>
                    <a:pt x="21705" y="19513"/>
                    <a:pt x="21869" y="19472"/>
                    <a:pt x="22030" y="19472"/>
                  </a:cubicBezTo>
                  <a:close/>
                  <a:moveTo>
                    <a:pt x="34227" y="24605"/>
                  </a:moveTo>
                  <a:cubicBezTo>
                    <a:pt x="34314" y="25014"/>
                    <a:pt x="34547" y="25186"/>
                    <a:pt x="34863" y="25186"/>
                  </a:cubicBezTo>
                  <a:cubicBezTo>
                    <a:pt x="35027" y="25186"/>
                    <a:pt x="35212" y="25140"/>
                    <a:pt x="35411" y="25056"/>
                  </a:cubicBezTo>
                  <a:lnTo>
                    <a:pt x="35411" y="25056"/>
                  </a:lnTo>
                  <a:cubicBezTo>
                    <a:pt x="35355" y="25883"/>
                    <a:pt x="35167" y="26691"/>
                    <a:pt x="34885" y="27462"/>
                  </a:cubicBezTo>
                  <a:cubicBezTo>
                    <a:pt x="34891" y="27462"/>
                    <a:pt x="34897" y="27462"/>
                    <a:pt x="34903" y="27463"/>
                  </a:cubicBezTo>
                  <a:lnTo>
                    <a:pt x="34903" y="27463"/>
                  </a:lnTo>
                  <a:cubicBezTo>
                    <a:pt x="34753" y="27538"/>
                    <a:pt x="34603" y="27650"/>
                    <a:pt x="34471" y="27800"/>
                  </a:cubicBezTo>
                  <a:cubicBezTo>
                    <a:pt x="34227" y="28176"/>
                    <a:pt x="34001" y="28571"/>
                    <a:pt x="33475" y="28778"/>
                  </a:cubicBezTo>
                  <a:cubicBezTo>
                    <a:pt x="33757" y="28233"/>
                    <a:pt x="33569" y="27763"/>
                    <a:pt x="33400" y="27293"/>
                  </a:cubicBezTo>
                  <a:cubicBezTo>
                    <a:pt x="33306" y="27067"/>
                    <a:pt x="33174" y="26879"/>
                    <a:pt x="33024" y="26691"/>
                  </a:cubicBezTo>
                  <a:cubicBezTo>
                    <a:pt x="32761" y="26353"/>
                    <a:pt x="32817" y="26278"/>
                    <a:pt x="33099" y="25958"/>
                  </a:cubicBezTo>
                  <a:cubicBezTo>
                    <a:pt x="33513" y="25545"/>
                    <a:pt x="33832" y="25075"/>
                    <a:pt x="34227" y="24605"/>
                  </a:cubicBezTo>
                  <a:close/>
                  <a:moveTo>
                    <a:pt x="3822" y="1"/>
                  </a:moveTo>
                  <a:cubicBezTo>
                    <a:pt x="3793" y="1"/>
                    <a:pt x="3760" y="7"/>
                    <a:pt x="3722" y="21"/>
                  </a:cubicBezTo>
                  <a:cubicBezTo>
                    <a:pt x="3421" y="115"/>
                    <a:pt x="3158" y="227"/>
                    <a:pt x="2820" y="340"/>
                  </a:cubicBezTo>
                  <a:cubicBezTo>
                    <a:pt x="2555" y="429"/>
                    <a:pt x="2313" y="563"/>
                    <a:pt x="2031" y="563"/>
                  </a:cubicBezTo>
                  <a:cubicBezTo>
                    <a:pt x="1953" y="563"/>
                    <a:pt x="1872" y="553"/>
                    <a:pt x="1786" y="528"/>
                  </a:cubicBezTo>
                  <a:cubicBezTo>
                    <a:pt x="1279" y="397"/>
                    <a:pt x="734" y="321"/>
                    <a:pt x="207" y="227"/>
                  </a:cubicBezTo>
                  <a:cubicBezTo>
                    <a:pt x="132" y="227"/>
                    <a:pt x="57" y="246"/>
                    <a:pt x="1" y="265"/>
                  </a:cubicBezTo>
                  <a:lnTo>
                    <a:pt x="1" y="340"/>
                  </a:lnTo>
                  <a:lnTo>
                    <a:pt x="1448" y="735"/>
                  </a:lnTo>
                  <a:cubicBezTo>
                    <a:pt x="1485" y="773"/>
                    <a:pt x="1598" y="848"/>
                    <a:pt x="1711" y="923"/>
                  </a:cubicBezTo>
                  <a:cubicBezTo>
                    <a:pt x="2162" y="1205"/>
                    <a:pt x="2764" y="998"/>
                    <a:pt x="3196" y="1374"/>
                  </a:cubicBezTo>
                  <a:lnTo>
                    <a:pt x="3271" y="1374"/>
                  </a:lnTo>
                  <a:cubicBezTo>
                    <a:pt x="3459" y="1412"/>
                    <a:pt x="3722" y="1412"/>
                    <a:pt x="3816" y="1524"/>
                  </a:cubicBezTo>
                  <a:cubicBezTo>
                    <a:pt x="3944" y="1678"/>
                    <a:pt x="4076" y="1723"/>
                    <a:pt x="4210" y="1723"/>
                  </a:cubicBezTo>
                  <a:cubicBezTo>
                    <a:pt x="4371" y="1723"/>
                    <a:pt x="4535" y="1658"/>
                    <a:pt x="4699" y="1637"/>
                  </a:cubicBezTo>
                  <a:cubicBezTo>
                    <a:pt x="4812" y="1637"/>
                    <a:pt x="4925" y="1600"/>
                    <a:pt x="5132" y="1562"/>
                  </a:cubicBezTo>
                  <a:lnTo>
                    <a:pt x="5132" y="1562"/>
                  </a:lnTo>
                  <a:lnTo>
                    <a:pt x="4756" y="2257"/>
                  </a:lnTo>
                  <a:lnTo>
                    <a:pt x="4756" y="2539"/>
                  </a:lnTo>
                  <a:cubicBezTo>
                    <a:pt x="4887" y="2577"/>
                    <a:pt x="5094" y="2577"/>
                    <a:pt x="5151" y="2652"/>
                  </a:cubicBezTo>
                  <a:cubicBezTo>
                    <a:pt x="5264" y="2817"/>
                    <a:pt x="5381" y="2874"/>
                    <a:pt x="5493" y="2874"/>
                  </a:cubicBezTo>
                  <a:cubicBezTo>
                    <a:pt x="5622" y="2874"/>
                    <a:pt x="5745" y="2798"/>
                    <a:pt x="5846" y="2727"/>
                  </a:cubicBezTo>
                  <a:cubicBezTo>
                    <a:pt x="6090" y="2840"/>
                    <a:pt x="6335" y="2972"/>
                    <a:pt x="6560" y="3103"/>
                  </a:cubicBezTo>
                  <a:cubicBezTo>
                    <a:pt x="6692" y="3178"/>
                    <a:pt x="6767" y="3291"/>
                    <a:pt x="6805" y="3423"/>
                  </a:cubicBezTo>
                  <a:cubicBezTo>
                    <a:pt x="6899" y="4344"/>
                    <a:pt x="6466" y="5114"/>
                    <a:pt x="6128" y="5922"/>
                  </a:cubicBezTo>
                  <a:cubicBezTo>
                    <a:pt x="6109" y="5979"/>
                    <a:pt x="6072" y="6016"/>
                    <a:pt x="6053" y="6035"/>
                  </a:cubicBezTo>
                  <a:cubicBezTo>
                    <a:pt x="5902" y="6167"/>
                    <a:pt x="5752" y="6298"/>
                    <a:pt x="5639" y="6411"/>
                  </a:cubicBezTo>
                  <a:lnTo>
                    <a:pt x="5865" y="6618"/>
                  </a:lnTo>
                  <a:lnTo>
                    <a:pt x="6090" y="6355"/>
                  </a:lnTo>
                  <a:lnTo>
                    <a:pt x="6278" y="6656"/>
                  </a:lnTo>
                  <a:lnTo>
                    <a:pt x="7350" y="5509"/>
                  </a:lnTo>
                  <a:cubicBezTo>
                    <a:pt x="7932" y="6580"/>
                    <a:pt x="7970" y="6731"/>
                    <a:pt x="7744" y="7614"/>
                  </a:cubicBezTo>
                  <a:cubicBezTo>
                    <a:pt x="7632" y="8065"/>
                    <a:pt x="7425" y="8497"/>
                    <a:pt x="7274" y="8949"/>
                  </a:cubicBezTo>
                  <a:cubicBezTo>
                    <a:pt x="7256" y="9080"/>
                    <a:pt x="7237" y="9212"/>
                    <a:pt x="7256" y="9343"/>
                  </a:cubicBezTo>
                  <a:cubicBezTo>
                    <a:pt x="7387" y="9306"/>
                    <a:pt x="7519" y="9230"/>
                    <a:pt x="7650" y="9155"/>
                  </a:cubicBezTo>
                  <a:cubicBezTo>
                    <a:pt x="7725" y="9080"/>
                    <a:pt x="7782" y="8986"/>
                    <a:pt x="7819" y="8892"/>
                  </a:cubicBezTo>
                  <a:lnTo>
                    <a:pt x="8083" y="8385"/>
                  </a:lnTo>
                  <a:lnTo>
                    <a:pt x="8083" y="8385"/>
                  </a:lnTo>
                  <a:cubicBezTo>
                    <a:pt x="7977" y="8999"/>
                    <a:pt x="7692" y="9597"/>
                    <a:pt x="7302" y="9597"/>
                  </a:cubicBezTo>
                  <a:cubicBezTo>
                    <a:pt x="7275" y="9597"/>
                    <a:pt x="7247" y="9594"/>
                    <a:pt x="7218" y="9588"/>
                  </a:cubicBezTo>
                  <a:lnTo>
                    <a:pt x="6410" y="10396"/>
                  </a:lnTo>
                  <a:lnTo>
                    <a:pt x="6447" y="10640"/>
                  </a:lnTo>
                  <a:cubicBezTo>
                    <a:pt x="6510" y="10640"/>
                    <a:pt x="6606" y="10615"/>
                    <a:pt x="6685" y="10615"/>
                  </a:cubicBezTo>
                  <a:cubicBezTo>
                    <a:pt x="6725" y="10615"/>
                    <a:pt x="6761" y="10621"/>
                    <a:pt x="6786" y="10640"/>
                  </a:cubicBezTo>
                  <a:cubicBezTo>
                    <a:pt x="6868" y="10697"/>
                    <a:pt x="6945" y="10720"/>
                    <a:pt x="7017" y="10720"/>
                  </a:cubicBezTo>
                  <a:cubicBezTo>
                    <a:pt x="7159" y="10720"/>
                    <a:pt x="7288" y="10633"/>
                    <a:pt x="7425" y="10546"/>
                  </a:cubicBezTo>
                  <a:cubicBezTo>
                    <a:pt x="7575" y="10433"/>
                    <a:pt x="7744" y="10339"/>
                    <a:pt x="7895" y="10208"/>
                  </a:cubicBezTo>
                  <a:cubicBezTo>
                    <a:pt x="8101" y="10057"/>
                    <a:pt x="8289" y="9851"/>
                    <a:pt x="8440" y="9625"/>
                  </a:cubicBezTo>
                  <a:cubicBezTo>
                    <a:pt x="8928" y="8497"/>
                    <a:pt x="9135" y="7276"/>
                    <a:pt x="9022" y="6054"/>
                  </a:cubicBezTo>
                  <a:cubicBezTo>
                    <a:pt x="9004" y="5735"/>
                    <a:pt x="9060" y="5396"/>
                    <a:pt x="8703" y="5208"/>
                  </a:cubicBezTo>
                  <a:cubicBezTo>
                    <a:pt x="8703" y="5208"/>
                    <a:pt x="8722" y="5171"/>
                    <a:pt x="8740" y="5114"/>
                  </a:cubicBezTo>
                  <a:cubicBezTo>
                    <a:pt x="9173" y="5359"/>
                    <a:pt x="9605" y="5603"/>
                    <a:pt x="10037" y="5847"/>
                  </a:cubicBezTo>
                  <a:cubicBezTo>
                    <a:pt x="10357" y="6016"/>
                    <a:pt x="10413" y="6261"/>
                    <a:pt x="10413" y="6599"/>
                  </a:cubicBezTo>
                  <a:cubicBezTo>
                    <a:pt x="10451" y="7689"/>
                    <a:pt x="10037" y="8629"/>
                    <a:pt x="9492" y="9531"/>
                  </a:cubicBezTo>
                  <a:cubicBezTo>
                    <a:pt x="9436" y="9644"/>
                    <a:pt x="9379" y="9776"/>
                    <a:pt x="9342" y="9907"/>
                  </a:cubicBezTo>
                  <a:cubicBezTo>
                    <a:pt x="9661" y="9851"/>
                    <a:pt x="9981" y="9776"/>
                    <a:pt x="10282" y="9682"/>
                  </a:cubicBezTo>
                  <a:cubicBezTo>
                    <a:pt x="10752" y="9456"/>
                    <a:pt x="10958" y="9005"/>
                    <a:pt x="11109" y="8535"/>
                  </a:cubicBezTo>
                  <a:cubicBezTo>
                    <a:pt x="11184" y="8234"/>
                    <a:pt x="11259" y="7952"/>
                    <a:pt x="11353" y="7558"/>
                  </a:cubicBezTo>
                  <a:lnTo>
                    <a:pt x="12951" y="9794"/>
                  </a:lnTo>
                  <a:lnTo>
                    <a:pt x="13045" y="9719"/>
                  </a:lnTo>
                  <a:cubicBezTo>
                    <a:pt x="12537" y="9024"/>
                    <a:pt x="12030" y="8328"/>
                    <a:pt x="11541" y="7652"/>
                  </a:cubicBezTo>
                  <a:cubicBezTo>
                    <a:pt x="11447" y="7539"/>
                    <a:pt x="11334" y="7445"/>
                    <a:pt x="11315" y="7332"/>
                  </a:cubicBezTo>
                  <a:cubicBezTo>
                    <a:pt x="11240" y="6881"/>
                    <a:pt x="11203" y="6430"/>
                    <a:pt x="11146" y="5998"/>
                  </a:cubicBezTo>
                  <a:lnTo>
                    <a:pt x="11221" y="5941"/>
                  </a:lnTo>
                  <a:lnTo>
                    <a:pt x="13571" y="8742"/>
                  </a:lnTo>
                  <a:lnTo>
                    <a:pt x="13420" y="8930"/>
                  </a:lnTo>
                  <a:lnTo>
                    <a:pt x="13815" y="9362"/>
                  </a:lnTo>
                  <a:lnTo>
                    <a:pt x="13759" y="9418"/>
                  </a:lnTo>
                  <a:lnTo>
                    <a:pt x="13157" y="9061"/>
                  </a:lnTo>
                  <a:cubicBezTo>
                    <a:pt x="13157" y="9400"/>
                    <a:pt x="13139" y="9757"/>
                    <a:pt x="13063" y="10114"/>
                  </a:cubicBezTo>
                  <a:cubicBezTo>
                    <a:pt x="12913" y="10471"/>
                    <a:pt x="12725" y="10828"/>
                    <a:pt x="12500" y="11148"/>
                  </a:cubicBezTo>
                  <a:lnTo>
                    <a:pt x="12781" y="11279"/>
                  </a:lnTo>
                  <a:lnTo>
                    <a:pt x="13007" y="10941"/>
                  </a:lnTo>
                  <a:lnTo>
                    <a:pt x="13026" y="11185"/>
                  </a:lnTo>
                  <a:cubicBezTo>
                    <a:pt x="13270" y="10960"/>
                    <a:pt x="13477" y="10715"/>
                    <a:pt x="13665" y="10433"/>
                  </a:cubicBezTo>
                  <a:cubicBezTo>
                    <a:pt x="13796" y="10133"/>
                    <a:pt x="13890" y="9832"/>
                    <a:pt x="13947" y="9531"/>
                  </a:cubicBezTo>
                  <a:cubicBezTo>
                    <a:pt x="14003" y="9644"/>
                    <a:pt x="14041" y="9738"/>
                    <a:pt x="14097" y="9832"/>
                  </a:cubicBezTo>
                  <a:cubicBezTo>
                    <a:pt x="14398" y="10377"/>
                    <a:pt x="14548" y="10978"/>
                    <a:pt x="14999" y="11486"/>
                  </a:cubicBezTo>
                  <a:cubicBezTo>
                    <a:pt x="15770" y="12369"/>
                    <a:pt x="16465" y="13347"/>
                    <a:pt x="17180" y="14286"/>
                  </a:cubicBezTo>
                  <a:cubicBezTo>
                    <a:pt x="16992" y="14380"/>
                    <a:pt x="16992" y="14568"/>
                    <a:pt x="17198" y="14644"/>
                  </a:cubicBezTo>
                  <a:cubicBezTo>
                    <a:pt x="17837" y="14907"/>
                    <a:pt x="18138" y="15489"/>
                    <a:pt x="18570" y="15959"/>
                  </a:cubicBezTo>
                  <a:cubicBezTo>
                    <a:pt x="18627" y="16034"/>
                    <a:pt x="18683" y="16166"/>
                    <a:pt x="18664" y="16241"/>
                  </a:cubicBezTo>
                  <a:cubicBezTo>
                    <a:pt x="18514" y="16561"/>
                    <a:pt x="18326" y="16861"/>
                    <a:pt x="18176" y="17181"/>
                  </a:cubicBezTo>
                  <a:cubicBezTo>
                    <a:pt x="18101" y="17331"/>
                    <a:pt x="18063" y="17482"/>
                    <a:pt x="18007" y="17632"/>
                  </a:cubicBezTo>
                  <a:cubicBezTo>
                    <a:pt x="18608" y="17313"/>
                    <a:pt x="18777" y="16861"/>
                    <a:pt x="18777" y="16241"/>
                  </a:cubicBezTo>
                  <a:cubicBezTo>
                    <a:pt x="19698" y="17350"/>
                    <a:pt x="20826" y="17989"/>
                    <a:pt x="21935" y="18685"/>
                  </a:cubicBezTo>
                  <a:cubicBezTo>
                    <a:pt x="21051" y="18685"/>
                    <a:pt x="20206" y="19004"/>
                    <a:pt x="19548" y="19587"/>
                  </a:cubicBezTo>
                  <a:cubicBezTo>
                    <a:pt x="18777" y="20245"/>
                    <a:pt x="18138" y="21034"/>
                    <a:pt x="17612" y="21917"/>
                  </a:cubicBezTo>
                  <a:cubicBezTo>
                    <a:pt x="17161" y="22650"/>
                    <a:pt x="16447" y="23064"/>
                    <a:pt x="15714" y="23459"/>
                  </a:cubicBezTo>
                  <a:cubicBezTo>
                    <a:pt x="15620" y="23496"/>
                    <a:pt x="15507" y="23553"/>
                    <a:pt x="15394" y="23590"/>
                  </a:cubicBezTo>
                  <a:cubicBezTo>
                    <a:pt x="15488" y="23722"/>
                    <a:pt x="15601" y="23835"/>
                    <a:pt x="15732" y="23928"/>
                  </a:cubicBezTo>
                  <a:cubicBezTo>
                    <a:pt x="15880" y="24027"/>
                    <a:pt x="16042" y="24082"/>
                    <a:pt x="16218" y="24082"/>
                  </a:cubicBezTo>
                  <a:cubicBezTo>
                    <a:pt x="16244" y="24082"/>
                    <a:pt x="16270" y="24081"/>
                    <a:pt x="16296" y="24079"/>
                  </a:cubicBezTo>
                  <a:cubicBezTo>
                    <a:pt x="16728" y="23928"/>
                    <a:pt x="17123" y="23722"/>
                    <a:pt x="17518" y="23459"/>
                  </a:cubicBezTo>
                  <a:cubicBezTo>
                    <a:pt x="17875" y="23195"/>
                    <a:pt x="18213" y="22895"/>
                    <a:pt x="18533" y="22575"/>
                  </a:cubicBezTo>
                  <a:cubicBezTo>
                    <a:pt x="18570" y="22538"/>
                    <a:pt x="18646" y="22500"/>
                    <a:pt x="18702" y="22500"/>
                  </a:cubicBezTo>
                  <a:cubicBezTo>
                    <a:pt x="19022" y="22444"/>
                    <a:pt x="19341" y="22425"/>
                    <a:pt x="19642" y="22368"/>
                  </a:cubicBezTo>
                  <a:cubicBezTo>
                    <a:pt x="20337" y="22218"/>
                    <a:pt x="21070" y="22162"/>
                    <a:pt x="21709" y="21880"/>
                  </a:cubicBezTo>
                  <a:cubicBezTo>
                    <a:pt x="22649" y="21466"/>
                    <a:pt x="23551" y="20921"/>
                    <a:pt x="24077" y="19963"/>
                  </a:cubicBezTo>
                  <a:cubicBezTo>
                    <a:pt x="25562" y="20545"/>
                    <a:pt x="26746" y="21673"/>
                    <a:pt x="27404" y="23101"/>
                  </a:cubicBezTo>
                  <a:cubicBezTo>
                    <a:pt x="27649" y="23571"/>
                    <a:pt x="27780" y="24135"/>
                    <a:pt x="28118" y="24492"/>
                  </a:cubicBezTo>
                  <a:cubicBezTo>
                    <a:pt x="28570" y="24981"/>
                    <a:pt x="28664" y="25545"/>
                    <a:pt x="28795" y="26146"/>
                  </a:cubicBezTo>
                  <a:cubicBezTo>
                    <a:pt x="28851" y="26485"/>
                    <a:pt x="28945" y="26823"/>
                    <a:pt x="29039" y="27199"/>
                  </a:cubicBezTo>
                  <a:cubicBezTo>
                    <a:pt x="29230" y="26908"/>
                    <a:pt x="29307" y="26790"/>
                    <a:pt x="29449" y="26790"/>
                  </a:cubicBezTo>
                  <a:cubicBezTo>
                    <a:pt x="29546" y="26790"/>
                    <a:pt x="29672" y="26845"/>
                    <a:pt x="29885" y="26936"/>
                  </a:cubicBezTo>
                  <a:cubicBezTo>
                    <a:pt x="29923" y="26955"/>
                    <a:pt x="29979" y="26955"/>
                    <a:pt x="30017" y="26973"/>
                  </a:cubicBezTo>
                  <a:cubicBezTo>
                    <a:pt x="30396" y="27132"/>
                    <a:pt x="30806" y="27212"/>
                    <a:pt x="31222" y="27212"/>
                  </a:cubicBezTo>
                  <a:cubicBezTo>
                    <a:pt x="31447" y="27212"/>
                    <a:pt x="31673" y="27189"/>
                    <a:pt x="31896" y="27143"/>
                  </a:cubicBezTo>
                  <a:cubicBezTo>
                    <a:pt x="32159" y="27913"/>
                    <a:pt x="32404" y="28646"/>
                    <a:pt x="32667" y="29398"/>
                  </a:cubicBezTo>
                  <a:lnTo>
                    <a:pt x="33080" y="29229"/>
                  </a:lnTo>
                  <a:lnTo>
                    <a:pt x="33080" y="29229"/>
                  </a:lnTo>
                  <a:cubicBezTo>
                    <a:pt x="32498" y="29830"/>
                    <a:pt x="31878" y="30413"/>
                    <a:pt x="31220" y="30939"/>
                  </a:cubicBezTo>
                  <a:cubicBezTo>
                    <a:pt x="31088" y="31014"/>
                    <a:pt x="30938" y="31052"/>
                    <a:pt x="30787" y="31071"/>
                  </a:cubicBezTo>
                  <a:lnTo>
                    <a:pt x="30750" y="30977"/>
                  </a:lnTo>
                  <a:lnTo>
                    <a:pt x="31784" y="30187"/>
                  </a:lnTo>
                  <a:lnTo>
                    <a:pt x="31727" y="30112"/>
                  </a:lnTo>
                  <a:lnTo>
                    <a:pt x="30731" y="30770"/>
                  </a:lnTo>
                  <a:lnTo>
                    <a:pt x="30637" y="30375"/>
                  </a:lnTo>
                  <a:cubicBezTo>
                    <a:pt x="31257" y="30150"/>
                    <a:pt x="31821" y="29793"/>
                    <a:pt x="32310" y="29323"/>
                  </a:cubicBezTo>
                  <a:lnTo>
                    <a:pt x="32310" y="29323"/>
                  </a:lnTo>
                  <a:lnTo>
                    <a:pt x="30599" y="30263"/>
                  </a:lnTo>
                  <a:cubicBezTo>
                    <a:pt x="30524" y="30037"/>
                    <a:pt x="30468" y="29905"/>
                    <a:pt x="30411" y="29736"/>
                  </a:cubicBezTo>
                  <a:cubicBezTo>
                    <a:pt x="30900" y="29605"/>
                    <a:pt x="31370" y="29548"/>
                    <a:pt x="31708" y="29172"/>
                  </a:cubicBezTo>
                  <a:lnTo>
                    <a:pt x="31708" y="29172"/>
                  </a:lnTo>
                  <a:cubicBezTo>
                    <a:pt x="31520" y="29210"/>
                    <a:pt x="31370" y="29304"/>
                    <a:pt x="31182" y="29379"/>
                  </a:cubicBezTo>
                  <a:cubicBezTo>
                    <a:pt x="30867" y="29496"/>
                    <a:pt x="30664" y="29567"/>
                    <a:pt x="30522" y="29567"/>
                  </a:cubicBezTo>
                  <a:cubicBezTo>
                    <a:pt x="30276" y="29567"/>
                    <a:pt x="30216" y="29351"/>
                    <a:pt x="30073" y="28778"/>
                  </a:cubicBezTo>
                  <a:cubicBezTo>
                    <a:pt x="29980" y="28466"/>
                    <a:pt x="29770" y="28284"/>
                    <a:pt x="29541" y="28284"/>
                  </a:cubicBezTo>
                  <a:cubicBezTo>
                    <a:pt x="29493" y="28284"/>
                    <a:pt x="29445" y="28292"/>
                    <a:pt x="29397" y="28308"/>
                  </a:cubicBezTo>
                  <a:lnTo>
                    <a:pt x="30562" y="34228"/>
                  </a:lnTo>
                  <a:lnTo>
                    <a:pt x="30693" y="34228"/>
                  </a:lnTo>
                  <a:cubicBezTo>
                    <a:pt x="30656" y="33984"/>
                    <a:pt x="30618" y="33758"/>
                    <a:pt x="30844" y="33552"/>
                  </a:cubicBezTo>
                  <a:cubicBezTo>
                    <a:pt x="30994" y="33439"/>
                    <a:pt x="30938" y="33082"/>
                    <a:pt x="30938" y="32838"/>
                  </a:cubicBezTo>
                  <a:cubicBezTo>
                    <a:pt x="30919" y="32386"/>
                    <a:pt x="30881" y="31935"/>
                    <a:pt x="30863" y="31465"/>
                  </a:cubicBezTo>
                  <a:lnTo>
                    <a:pt x="31238" y="31371"/>
                  </a:lnTo>
                  <a:lnTo>
                    <a:pt x="31238" y="31371"/>
                  </a:lnTo>
                  <a:lnTo>
                    <a:pt x="31069" y="31597"/>
                  </a:lnTo>
                  <a:cubicBezTo>
                    <a:pt x="31145" y="31578"/>
                    <a:pt x="31182" y="31578"/>
                    <a:pt x="31220" y="31559"/>
                  </a:cubicBezTo>
                  <a:cubicBezTo>
                    <a:pt x="31972" y="31071"/>
                    <a:pt x="32742" y="30638"/>
                    <a:pt x="33456" y="30093"/>
                  </a:cubicBezTo>
                  <a:cubicBezTo>
                    <a:pt x="34302" y="29436"/>
                    <a:pt x="34885" y="28590"/>
                    <a:pt x="34904" y="27463"/>
                  </a:cubicBezTo>
                  <a:lnTo>
                    <a:pt x="34904" y="27463"/>
                  </a:lnTo>
                  <a:cubicBezTo>
                    <a:pt x="34906" y="27463"/>
                    <a:pt x="34908" y="27463"/>
                    <a:pt x="34910" y="27463"/>
                  </a:cubicBezTo>
                  <a:cubicBezTo>
                    <a:pt x="35291" y="27463"/>
                    <a:pt x="35133" y="27045"/>
                    <a:pt x="35317" y="26879"/>
                  </a:cubicBezTo>
                  <a:lnTo>
                    <a:pt x="35317" y="26879"/>
                  </a:lnTo>
                  <a:lnTo>
                    <a:pt x="35261" y="27255"/>
                  </a:lnTo>
                  <a:lnTo>
                    <a:pt x="35373" y="27293"/>
                  </a:lnTo>
                  <a:cubicBezTo>
                    <a:pt x="35599" y="26748"/>
                    <a:pt x="35919" y="26222"/>
                    <a:pt x="36031" y="25658"/>
                  </a:cubicBezTo>
                  <a:cubicBezTo>
                    <a:pt x="36182" y="25019"/>
                    <a:pt x="36332" y="24361"/>
                    <a:pt x="36031" y="23665"/>
                  </a:cubicBezTo>
                  <a:cubicBezTo>
                    <a:pt x="35862" y="23214"/>
                    <a:pt x="35919" y="22669"/>
                    <a:pt x="35862" y="22162"/>
                  </a:cubicBezTo>
                  <a:cubicBezTo>
                    <a:pt x="35768" y="21692"/>
                    <a:pt x="35862" y="21184"/>
                    <a:pt x="36125" y="20771"/>
                  </a:cubicBezTo>
                  <a:cubicBezTo>
                    <a:pt x="36219" y="20620"/>
                    <a:pt x="36257" y="20451"/>
                    <a:pt x="36257" y="20282"/>
                  </a:cubicBezTo>
                  <a:cubicBezTo>
                    <a:pt x="36257" y="19681"/>
                    <a:pt x="36219" y="19060"/>
                    <a:pt x="36200" y="18440"/>
                  </a:cubicBezTo>
                  <a:cubicBezTo>
                    <a:pt x="35937" y="18459"/>
                    <a:pt x="35693" y="18440"/>
                    <a:pt x="35637" y="18515"/>
                  </a:cubicBezTo>
                  <a:cubicBezTo>
                    <a:pt x="35561" y="18703"/>
                    <a:pt x="35524" y="18929"/>
                    <a:pt x="35524" y="19136"/>
                  </a:cubicBezTo>
                  <a:cubicBezTo>
                    <a:pt x="35505" y="19549"/>
                    <a:pt x="35505" y="19963"/>
                    <a:pt x="35467" y="20376"/>
                  </a:cubicBezTo>
                  <a:cubicBezTo>
                    <a:pt x="35449" y="20696"/>
                    <a:pt x="35411" y="21015"/>
                    <a:pt x="35392" y="21354"/>
                  </a:cubicBezTo>
                  <a:lnTo>
                    <a:pt x="35317" y="21354"/>
                  </a:lnTo>
                  <a:cubicBezTo>
                    <a:pt x="35336" y="20902"/>
                    <a:pt x="35373" y="20451"/>
                    <a:pt x="35392" y="20019"/>
                  </a:cubicBezTo>
                  <a:lnTo>
                    <a:pt x="35317" y="20019"/>
                  </a:lnTo>
                  <a:lnTo>
                    <a:pt x="34998" y="22538"/>
                  </a:lnTo>
                  <a:lnTo>
                    <a:pt x="35054" y="22538"/>
                  </a:lnTo>
                  <a:cubicBezTo>
                    <a:pt x="35110" y="22274"/>
                    <a:pt x="35167" y="22030"/>
                    <a:pt x="35223" y="21767"/>
                  </a:cubicBezTo>
                  <a:cubicBezTo>
                    <a:pt x="35298" y="21917"/>
                    <a:pt x="35336" y="22068"/>
                    <a:pt x="35336" y="22237"/>
                  </a:cubicBezTo>
                  <a:cubicBezTo>
                    <a:pt x="35373" y="22707"/>
                    <a:pt x="35411" y="23177"/>
                    <a:pt x="35430" y="23647"/>
                  </a:cubicBezTo>
                  <a:cubicBezTo>
                    <a:pt x="35449" y="23703"/>
                    <a:pt x="35336" y="23835"/>
                    <a:pt x="35279" y="23835"/>
                  </a:cubicBezTo>
                  <a:cubicBezTo>
                    <a:pt x="35073" y="23816"/>
                    <a:pt x="34847" y="23778"/>
                    <a:pt x="34622" y="23722"/>
                  </a:cubicBezTo>
                  <a:lnTo>
                    <a:pt x="34622" y="23722"/>
                  </a:lnTo>
                  <a:lnTo>
                    <a:pt x="34885" y="24022"/>
                  </a:lnTo>
                  <a:lnTo>
                    <a:pt x="34885" y="24022"/>
                  </a:lnTo>
                  <a:lnTo>
                    <a:pt x="34283" y="23910"/>
                  </a:lnTo>
                  <a:cubicBezTo>
                    <a:pt x="34377" y="23496"/>
                    <a:pt x="34452" y="23083"/>
                    <a:pt x="34490" y="22650"/>
                  </a:cubicBezTo>
                  <a:cubicBezTo>
                    <a:pt x="34528" y="22030"/>
                    <a:pt x="34471" y="21410"/>
                    <a:pt x="34471" y="20771"/>
                  </a:cubicBezTo>
                  <a:cubicBezTo>
                    <a:pt x="34452" y="20357"/>
                    <a:pt x="34471" y="19925"/>
                    <a:pt x="34528" y="19512"/>
                  </a:cubicBezTo>
                  <a:cubicBezTo>
                    <a:pt x="34603" y="19267"/>
                    <a:pt x="34565" y="18985"/>
                    <a:pt x="34434" y="18779"/>
                  </a:cubicBezTo>
                  <a:cubicBezTo>
                    <a:pt x="34359" y="18628"/>
                    <a:pt x="34340" y="18459"/>
                    <a:pt x="34359" y="18309"/>
                  </a:cubicBezTo>
                  <a:cubicBezTo>
                    <a:pt x="34396" y="18064"/>
                    <a:pt x="34528" y="17839"/>
                    <a:pt x="34546" y="17594"/>
                  </a:cubicBezTo>
                  <a:cubicBezTo>
                    <a:pt x="34678" y="16655"/>
                    <a:pt x="34941" y="15752"/>
                    <a:pt x="35618" y="15076"/>
                  </a:cubicBezTo>
                  <a:cubicBezTo>
                    <a:pt x="36163" y="14550"/>
                    <a:pt x="36821" y="14155"/>
                    <a:pt x="37422" y="13704"/>
                  </a:cubicBezTo>
                  <a:cubicBezTo>
                    <a:pt x="37460" y="13666"/>
                    <a:pt x="37516" y="13647"/>
                    <a:pt x="37573" y="13629"/>
                  </a:cubicBezTo>
                  <a:lnTo>
                    <a:pt x="37573" y="13629"/>
                  </a:lnTo>
                  <a:lnTo>
                    <a:pt x="36257" y="15170"/>
                  </a:lnTo>
                  <a:lnTo>
                    <a:pt x="36332" y="15245"/>
                  </a:lnTo>
                  <a:lnTo>
                    <a:pt x="37554" y="13892"/>
                  </a:lnTo>
                  <a:lnTo>
                    <a:pt x="38249" y="14456"/>
                  </a:lnTo>
                  <a:lnTo>
                    <a:pt x="37911" y="14456"/>
                  </a:lnTo>
                  <a:cubicBezTo>
                    <a:pt x="37854" y="14587"/>
                    <a:pt x="37779" y="14719"/>
                    <a:pt x="37685" y="14832"/>
                  </a:cubicBezTo>
                  <a:cubicBezTo>
                    <a:pt x="37479" y="15019"/>
                    <a:pt x="37253" y="15207"/>
                    <a:pt x="37046" y="15395"/>
                  </a:cubicBezTo>
                  <a:cubicBezTo>
                    <a:pt x="36952" y="15471"/>
                    <a:pt x="36802" y="15621"/>
                    <a:pt x="36821" y="15640"/>
                  </a:cubicBezTo>
                  <a:cubicBezTo>
                    <a:pt x="36971" y="15903"/>
                    <a:pt x="36727" y="15997"/>
                    <a:pt x="36633" y="16166"/>
                  </a:cubicBezTo>
                  <a:cubicBezTo>
                    <a:pt x="36370" y="16598"/>
                    <a:pt x="36088" y="17012"/>
                    <a:pt x="35843" y="17463"/>
                  </a:cubicBezTo>
                  <a:cubicBezTo>
                    <a:pt x="35749" y="17670"/>
                    <a:pt x="35674" y="17895"/>
                    <a:pt x="35637" y="18140"/>
                  </a:cubicBezTo>
                  <a:cubicBezTo>
                    <a:pt x="36013" y="17895"/>
                    <a:pt x="36351" y="17632"/>
                    <a:pt x="36727" y="17519"/>
                  </a:cubicBezTo>
                  <a:cubicBezTo>
                    <a:pt x="37009" y="17425"/>
                    <a:pt x="37272" y="17237"/>
                    <a:pt x="37422" y="16974"/>
                  </a:cubicBezTo>
                  <a:cubicBezTo>
                    <a:pt x="37516" y="16805"/>
                    <a:pt x="37648" y="16673"/>
                    <a:pt x="37779" y="16542"/>
                  </a:cubicBezTo>
                  <a:cubicBezTo>
                    <a:pt x="38099" y="16241"/>
                    <a:pt x="38136" y="16053"/>
                    <a:pt x="37911" y="15771"/>
                  </a:cubicBezTo>
                  <a:cubicBezTo>
                    <a:pt x="39565" y="15113"/>
                    <a:pt x="41068" y="14249"/>
                    <a:pt x="42309" y="12839"/>
                  </a:cubicBezTo>
                  <a:lnTo>
                    <a:pt x="41914" y="12069"/>
                  </a:lnTo>
                  <a:lnTo>
                    <a:pt x="41914" y="12069"/>
                  </a:lnTo>
                  <a:cubicBezTo>
                    <a:pt x="41973" y="12093"/>
                    <a:pt x="42019" y="12104"/>
                    <a:pt x="42054" y="12104"/>
                  </a:cubicBezTo>
                  <a:cubicBezTo>
                    <a:pt x="42212" y="12104"/>
                    <a:pt x="42176" y="11892"/>
                    <a:pt x="42253" y="11693"/>
                  </a:cubicBezTo>
                  <a:cubicBezTo>
                    <a:pt x="42065" y="11693"/>
                    <a:pt x="41902" y="11701"/>
                    <a:pt x="41742" y="11701"/>
                  </a:cubicBezTo>
                  <a:cubicBezTo>
                    <a:pt x="41662" y="11701"/>
                    <a:pt x="41582" y="11699"/>
                    <a:pt x="41501" y="11693"/>
                  </a:cubicBezTo>
                  <a:cubicBezTo>
                    <a:pt x="41314" y="11671"/>
                    <a:pt x="41128" y="11660"/>
                    <a:pt x="40941" y="11660"/>
                  </a:cubicBezTo>
                  <a:cubicBezTo>
                    <a:pt x="40018" y="11660"/>
                    <a:pt x="39106" y="11928"/>
                    <a:pt x="38324" y="12444"/>
                  </a:cubicBezTo>
                  <a:cubicBezTo>
                    <a:pt x="37798" y="12802"/>
                    <a:pt x="37234" y="13178"/>
                    <a:pt x="36746" y="13516"/>
                  </a:cubicBezTo>
                  <a:cubicBezTo>
                    <a:pt x="36257" y="13835"/>
                    <a:pt x="35693" y="14117"/>
                    <a:pt x="35298" y="14550"/>
                  </a:cubicBezTo>
                  <a:cubicBezTo>
                    <a:pt x="34772" y="15095"/>
                    <a:pt x="34340" y="15715"/>
                    <a:pt x="34001" y="16392"/>
                  </a:cubicBezTo>
                  <a:cubicBezTo>
                    <a:pt x="33550" y="17294"/>
                    <a:pt x="33532" y="18271"/>
                    <a:pt x="33644" y="19305"/>
                  </a:cubicBezTo>
                  <a:cubicBezTo>
                    <a:pt x="33776" y="20489"/>
                    <a:pt x="33663" y="21692"/>
                    <a:pt x="33663" y="22895"/>
                  </a:cubicBezTo>
                  <a:cubicBezTo>
                    <a:pt x="33663" y="23835"/>
                    <a:pt x="33400" y="24699"/>
                    <a:pt x="33174" y="25582"/>
                  </a:cubicBezTo>
                  <a:cubicBezTo>
                    <a:pt x="33156" y="25639"/>
                    <a:pt x="33080" y="25658"/>
                    <a:pt x="32949" y="25752"/>
                  </a:cubicBezTo>
                  <a:cubicBezTo>
                    <a:pt x="33024" y="25582"/>
                    <a:pt x="33043" y="25526"/>
                    <a:pt x="33062" y="25451"/>
                  </a:cubicBezTo>
                  <a:cubicBezTo>
                    <a:pt x="33080" y="25395"/>
                    <a:pt x="33099" y="25338"/>
                    <a:pt x="33118" y="25263"/>
                  </a:cubicBezTo>
                  <a:lnTo>
                    <a:pt x="33118" y="25263"/>
                  </a:lnTo>
                  <a:cubicBezTo>
                    <a:pt x="32791" y="26071"/>
                    <a:pt x="32181" y="26360"/>
                    <a:pt x="31417" y="26360"/>
                  </a:cubicBezTo>
                  <a:cubicBezTo>
                    <a:pt x="31346" y="26360"/>
                    <a:pt x="31274" y="26358"/>
                    <a:pt x="31201" y="26353"/>
                  </a:cubicBezTo>
                  <a:lnTo>
                    <a:pt x="31201" y="26353"/>
                  </a:lnTo>
                  <a:lnTo>
                    <a:pt x="31332" y="26616"/>
                  </a:lnTo>
                  <a:cubicBezTo>
                    <a:pt x="31282" y="26622"/>
                    <a:pt x="31233" y="26624"/>
                    <a:pt x="31185" y="26624"/>
                  </a:cubicBezTo>
                  <a:cubicBezTo>
                    <a:pt x="30549" y="26624"/>
                    <a:pt x="30090" y="26188"/>
                    <a:pt x="29566" y="25996"/>
                  </a:cubicBezTo>
                  <a:cubicBezTo>
                    <a:pt x="29528" y="25470"/>
                    <a:pt x="29472" y="25019"/>
                    <a:pt x="29002" y="24662"/>
                  </a:cubicBezTo>
                  <a:cubicBezTo>
                    <a:pt x="28795" y="24511"/>
                    <a:pt x="28682" y="24154"/>
                    <a:pt x="28588" y="23872"/>
                  </a:cubicBezTo>
                  <a:cubicBezTo>
                    <a:pt x="28476" y="23553"/>
                    <a:pt x="28494" y="23177"/>
                    <a:pt x="28363" y="22857"/>
                  </a:cubicBezTo>
                  <a:cubicBezTo>
                    <a:pt x="27818" y="21617"/>
                    <a:pt x="26878" y="20583"/>
                    <a:pt x="25713" y="19887"/>
                  </a:cubicBezTo>
                  <a:cubicBezTo>
                    <a:pt x="24867" y="19361"/>
                    <a:pt x="24002" y="18929"/>
                    <a:pt x="23156" y="18421"/>
                  </a:cubicBezTo>
                  <a:cubicBezTo>
                    <a:pt x="22687" y="18158"/>
                    <a:pt x="22254" y="17820"/>
                    <a:pt x="21784" y="17594"/>
                  </a:cubicBezTo>
                  <a:cubicBezTo>
                    <a:pt x="20544" y="16974"/>
                    <a:pt x="19661" y="15959"/>
                    <a:pt x="18777" y="14963"/>
                  </a:cubicBezTo>
                  <a:cubicBezTo>
                    <a:pt x="18195" y="14343"/>
                    <a:pt x="17668" y="13685"/>
                    <a:pt x="17123" y="13027"/>
                  </a:cubicBezTo>
                  <a:cubicBezTo>
                    <a:pt x="16634" y="12426"/>
                    <a:pt x="16127" y="11843"/>
                    <a:pt x="15695" y="11204"/>
                  </a:cubicBezTo>
                  <a:cubicBezTo>
                    <a:pt x="15413" y="10791"/>
                    <a:pt x="15262" y="10264"/>
                    <a:pt x="14999" y="9813"/>
                  </a:cubicBezTo>
                  <a:cubicBezTo>
                    <a:pt x="14811" y="9512"/>
                    <a:pt x="14586" y="9249"/>
                    <a:pt x="14285" y="9043"/>
                  </a:cubicBezTo>
                  <a:cubicBezTo>
                    <a:pt x="13928" y="8798"/>
                    <a:pt x="13646" y="8479"/>
                    <a:pt x="13420" y="8084"/>
                  </a:cubicBezTo>
                  <a:cubicBezTo>
                    <a:pt x="12951" y="7445"/>
                    <a:pt x="12575" y="6749"/>
                    <a:pt x="12067" y="6129"/>
                  </a:cubicBezTo>
                  <a:cubicBezTo>
                    <a:pt x="11729" y="5716"/>
                    <a:pt x="11184" y="5471"/>
                    <a:pt x="10846" y="5039"/>
                  </a:cubicBezTo>
                  <a:cubicBezTo>
                    <a:pt x="10300" y="4268"/>
                    <a:pt x="9511" y="3705"/>
                    <a:pt x="8609" y="3404"/>
                  </a:cubicBezTo>
                  <a:cubicBezTo>
                    <a:pt x="8534" y="3366"/>
                    <a:pt x="8421" y="3329"/>
                    <a:pt x="8421" y="3272"/>
                  </a:cubicBezTo>
                  <a:cubicBezTo>
                    <a:pt x="8346" y="2915"/>
                    <a:pt x="8045" y="2859"/>
                    <a:pt x="7801" y="2765"/>
                  </a:cubicBezTo>
                  <a:cubicBezTo>
                    <a:pt x="7425" y="2633"/>
                    <a:pt x="7011" y="2539"/>
                    <a:pt x="6617" y="2408"/>
                  </a:cubicBezTo>
                  <a:cubicBezTo>
                    <a:pt x="6504" y="2389"/>
                    <a:pt x="6391" y="2333"/>
                    <a:pt x="6241" y="2295"/>
                  </a:cubicBezTo>
                  <a:lnTo>
                    <a:pt x="7199" y="998"/>
                  </a:lnTo>
                  <a:cubicBezTo>
                    <a:pt x="6974" y="923"/>
                    <a:pt x="6767" y="867"/>
                    <a:pt x="6541" y="829"/>
                  </a:cubicBezTo>
                  <a:cubicBezTo>
                    <a:pt x="6278" y="829"/>
                    <a:pt x="6015" y="848"/>
                    <a:pt x="5771" y="904"/>
                  </a:cubicBezTo>
                  <a:cubicBezTo>
                    <a:pt x="5395" y="961"/>
                    <a:pt x="5019" y="1036"/>
                    <a:pt x="4662" y="1092"/>
                  </a:cubicBezTo>
                  <a:lnTo>
                    <a:pt x="3741" y="1261"/>
                  </a:lnTo>
                  <a:cubicBezTo>
                    <a:pt x="3760" y="1092"/>
                    <a:pt x="3760" y="1017"/>
                    <a:pt x="3778" y="998"/>
                  </a:cubicBezTo>
                  <a:cubicBezTo>
                    <a:pt x="4023" y="791"/>
                    <a:pt x="3966" y="509"/>
                    <a:pt x="3985" y="265"/>
                  </a:cubicBezTo>
                  <a:cubicBezTo>
                    <a:pt x="4001" y="127"/>
                    <a:pt x="3953" y="1"/>
                    <a:pt x="38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130"/>
            <p:cNvSpPr/>
            <p:nvPr/>
          </p:nvSpPr>
          <p:spPr>
            <a:xfrm>
              <a:off x="4415270" y="1527047"/>
              <a:ext cx="2438503" cy="2737887"/>
            </a:xfrm>
            <a:custGeom>
              <a:avLst/>
              <a:gdLst/>
              <a:ahLst/>
              <a:cxnLst/>
              <a:rect l="l" t="t" r="r" b="b"/>
              <a:pathLst>
                <a:path w="30487" h="34230" extrusionOk="0">
                  <a:moveTo>
                    <a:pt x="1034" y="698"/>
                  </a:moveTo>
                  <a:cubicBezTo>
                    <a:pt x="1241" y="849"/>
                    <a:pt x="1372" y="1018"/>
                    <a:pt x="1523" y="1037"/>
                  </a:cubicBezTo>
                  <a:cubicBezTo>
                    <a:pt x="1936" y="1112"/>
                    <a:pt x="1993" y="1375"/>
                    <a:pt x="2030" y="1676"/>
                  </a:cubicBezTo>
                  <a:cubicBezTo>
                    <a:pt x="2030" y="1807"/>
                    <a:pt x="2030" y="1920"/>
                    <a:pt x="2030" y="2033"/>
                  </a:cubicBezTo>
                  <a:cubicBezTo>
                    <a:pt x="1921" y="2025"/>
                    <a:pt x="1809" y="2021"/>
                    <a:pt x="1696" y="2021"/>
                  </a:cubicBezTo>
                  <a:cubicBezTo>
                    <a:pt x="1537" y="2021"/>
                    <a:pt x="1376" y="2030"/>
                    <a:pt x="1222" y="2052"/>
                  </a:cubicBezTo>
                  <a:cubicBezTo>
                    <a:pt x="1177" y="2063"/>
                    <a:pt x="1139" y="2068"/>
                    <a:pt x="1105" y="2068"/>
                  </a:cubicBezTo>
                  <a:cubicBezTo>
                    <a:pt x="967" y="2068"/>
                    <a:pt x="910" y="1981"/>
                    <a:pt x="865" y="1845"/>
                  </a:cubicBezTo>
                  <a:cubicBezTo>
                    <a:pt x="752" y="1488"/>
                    <a:pt x="677" y="1131"/>
                    <a:pt x="564" y="736"/>
                  </a:cubicBezTo>
                  <a:lnTo>
                    <a:pt x="1034" y="698"/>
                  </a:lnTo>
                  <a:close/>
                  <a:moveTo>
                    <a:pt x="1391" y="2296"/>
                  </a:moveTo>
                  <a:cubicBezTo>
                    <a:pt x="1955" y="2371"/>
                    <a:pt x="2011" y="2428"/>
                    <a:pt x="1786" y="2897"/>
                  </a:cubicBezTo>
                  <a:cubicBezTo>
                    <a:pt x="1654" y="3179"/>
                    <a:pt x="1485" y="3443"/>
                    <a:pt x="1316" y="3706"/>
                  </a:cubicBezTo>
                  <a:cubicBezTo>
                    <a:pt x="1241" y="3800"/>
                    <a:pt x="1109" y="3818"/>
                    <a:pt x="959" y="3894"/>
                  </a:cubicBezTo>
                  <a:cubicBezTo>
                    <a:pt x="941" y="3418"/>
                    <a:pt x="904" y="3032"/>
                    <a:pt x="885" y="2578"/>
                  </a:cubicBezTo>
                  <a:lnTo>
                    <a:pt x="885" y="2578"/>
                  </a:lnTo>
                  <a:cubicBezTo>
                    <a:pt x="957" y="2599"/>
                    <a:pt x="1027" y="2611"/>
                    <a:pt x="1089" y="2611"/>
                  </a:cubicBezTo>
                  <a:cubicBezTo>
                    <a:pt x="1256" y="2611"/>
                    <a:pt x="1377" y="2527"/>
                    <a:pt x="1391" y="2296"/>
                  </a:cubicBezTo>
                  <a:close/>
                  <a:moveTo>
                    <a:pt x="1993" y="698"/>
                  </a:moveTo>
                  <a:lnTo>
                    <a:pt x="1993" y="698"/>
                  </a:lnTo>
                  <a:cubicBezTo>
                    <a:pt x="2162" y="717"/>
                    <a:pt x="2331" y="736"/>
                    <a:pt x="2500" y="736"/>
                  </a:cubicBezTo>
                  <a:cubicBezTo>
                    <a:pt x="2517" y="735"/>
                    <a:pt x="2534" y="735"/>
                    <a:pt x="2550" y="735"/>
                  </a:cubicBezTo>
                  <a:cubicBezTo>
                    <a:pt x="2852" y="735"/>
                    <a:pt x="2978" y="901"/>
                    <a:pt x="3120" y="1168"/>
                  </a:cubicBezTo>
                  <a:cubicBezTo>
                    <a:pt x="3252" y="1450"/>
                    <a:pt x="3139" y="1638"/>
                    <a:pt x="2989" y="1845"/>
                  </a:cubicBezTo>
                  <a:cubicBezTo>
                    <a:pt x="2932" y="1901"/>
                    <a:pt x="2895" y="1958"/>
                    <a:pt x="2857" y="2014"/>
                  </a:cubicBezTo>
                  <a:cubicBezTo>
                    <a:pt x="2782" y="2164"/>
                    <a:pt x="2688" y="2296"/>
                    <a:pt x="2613" y="2446"/>
                  </a:cubicBezTo>
                  <a:lnTo>
                    <a:pt x="3064" y="2578"/>
                  </a:lnTo>
                  <a:cubicBezTo>
                    <a:pt x="3101" y="2860"/>
                    <a:pt x="3158" y="3161"/>
                    <a:pt x="3177" y="3461"/>
                  </a:cubicBezTo>
                  <a:cubicBezTo>
                    <a:pt x="3214" y="3894"/>
                    <a:pt x="3684" y="4570"/>
                    <a:pt x="4098" y="4664"/>
                  </a:cubicBezTo>
                  <a:cubicBezTo>
                    <a:pt x="4124" y="4669"/>
                    <a:pt x="4150" y="4672"/>
                    <a:pt x="4178" y="4672"/>
                  </a:cubicBezTo>
                  <a:cubicBezTo>
                    <a:pt x="4348" y="4672"/>
                    <a:pt x="4540" y="4581"/>
                    <a:pt x="4718" y="4533"/>
                  </a:cubicBezTo>
                  <a:cubicBezTo>
                    <a:pt x="4661" y="4288"/>
                    <a:pt x="4568" y="4063"/>
                    <a:pt x="4455" y="3837"/>
                  </a:cubicBezTo>
                  <a:cubicBezTo>
                    <a:pt x="4267" y="3593"/>
                    <a:pt x="3985" y="3386"/>
                    <a:pt x="3797" y="3123"/>
                  </a:cubicBezTo>
                  <a:cubicBezTo>
                    <a:pt x="3719" y="3012"/>
                    <a:pt x="3655" y="2947"/>
                    <a:pt x="3569" y="2947"/>
                  </a:cubicBezTo>
                  <a:cubicBezTo>
                    <a:pt x="3509" y="2947"/>
                    <a:pt x="3438" y="2978"/>
                    <a:pt x="3346" y="3048"/>
                  </a:cubicBezTo>
                  <a:lnTo>
                    <a:pt x="3440" y="2522"/>
                  </a:lnTo>
                  <a:cubicBezTo>
                    <a:pt x="4154" y="2935"/>
                    <a:pt x="4680" y="3612"/>
                    <a:pt x="4849" y="4439"/>
                  </a:cubicBezTo>
                  <a:lnTo>
                    <a:pt x="5037" y="4251"/>
                  </a:lnTo>
                  <a:cubicBezTo>
                    <a:pt x="5564" y="4664"/>
                    <a:pt x="6071" y="5134"/>
                    <a:pt x="6635" y="5510"/>
                  </a:cubicBezTo>
                  <a:cubicBezTo>
                    <a:pt x="7019" y="5771"/>
                    <a:pt x="7465" y="5907"/>
                    <a:pt x="7923" y="5907"/>
                  </a:cubicBezTo>
                  <a:cubicBezTo>
                    <a:pt x="8026" y="5907"/>
                    <a:pt x="8129" y="5900"/>
                    <a:pt x="8233" y="5886"/>
                  </a:cubicBezTo>
                  <a:lnTo>
                    <a:pt x="8872" y="5811"/>
                  </a:lnTo>
                  <a:lnTo>
                    <a:pt x="8872" y="5811"/>
                  </a:lnTo>
                  <a:cubicBezTo>
                    <a:pt x="7988" y="6675"/>
                    <a:pt x="7650" y="7747"/>
                    <a:pt x="7218" y="8837"/>
                  </a:cubicBezTo>
                  <a:lnTo>
                    <a:pt x="6015" y="7859"/>
                  </a:lnTo>
                  <a:lnTo>
                    <a:pt x="5940" y="7935"/>
                  </a:lnTo>
                  <a:lnTo>
                    <a:pt x="6823" y="8762"/>
                  </a:lnTo>
                  <a:lnTo>
                    <a:pt x="6804" y="8780"/>
                  </a:lnTo>
                  <a:lnTo>
                    <a:pt x="5940" y="8198"/>
                  </a:lnTo>
                  <a:lnTo>
                    <a:pt x="5883" y="8311"/>
                  </a:lnTo>
                  <a:lnTo>
                    <a:pt x="7067" y="9119"/>
                  </a:lnTo>
                  <a:lnTo>
                    <a:pt x="6917" y="9401"/>
                  </a:lnTo>
                  <a:lnTo>
                    <a:pt x="5169" y="7991"/>
                  </a:lnTo>
                  <a:lnTo>
                    <a:pt x="5526" y="7803"/>
                  </a:lnTo>
                  <a:lnTo>
                    <a:pt x="5564" y="8029"/>
                  </a:lnTo>
                  <a:cubicBezTo>
                    <a:pt x="5658" y="7878"/>
                    <a:pt x="5752" y="7784"/>
                    <a:pt x="5827" y="7672"/>
                  </a:cubicBezTo>
                  <a:cubicBezTo>
                    <a:pt x="6128" y="7183"/>
                    <a:pt x="6109" y="6187"/>
                    <a:pt x="5714" y="5660"/>
                  </a:cubicBezTo>
                  <a:cubicBezTo>
                    <a:pt x="5564" y="6036"/>
                    <a:pt x="5413" y="6356"/>
                    <a:pt x="5282" y="6675"/>
                  </a:cubicBezTo>
                  <a:cubicBezTo>
                    <a:pt x="5188" y="6938"/>
                    <a:pt x="5094" y="7220"/>
                    <a:pt x="5037" y="7502"/>
                  </a:cubicBezTo>
                  <a:cubicBezTo>
                    <a:pt x="5019" y="7596"/>
                    <a:pt x="5019" y="7709"/>
                    <a:pt x="5037" y="7803"/>
                  </a:cubicBezTo>
                  <a:cubicBezTo>
                    <a:pt x="3872" y="7314"/>
                    <a:pt x="3045" y="6318"/>
                    <a:pt x="2237" y="5228"/>
                  </a:cubicBezTo>
                  <a:lnTo>
                    <a:pt x="2237" y="5773"/>
                  </a:lnTo>
                  <a:lnTo>
                    <a:pt x="1993" y="5454"/>
                  </a:lnTo>
                  <a:cubicBezTo>
                    <a:pt x="1880" y="5322"/>
                    <a:pt x="1767" y="5172"/>
                    <a:pt x="1654" y="5021"/>
                  </a:cubicBezTo>
                  <a:cubicBezTo>
                    <a:pt x="1504" y="4871"/>
                    <a:pt x="1391" y="4683"/>
                    <a:pt x="1278" y="4495"/>
                  </a:cubicBezTo>
                  <a:cubicBezTo>
                    <a:pt x="1147" y="4138"/>
                    <a:pt x="1166" y="4138"/>
                    <a:pt x="1504" y="3894"/>
                  </a:cubicBezTo>
                  <a:cubicBezTo>
                    <a:pt x="1598" y="4063"/>
                    <a:pt x="1729" y="4232"/>
                    <a:pt x="1861" y="4401"/>
                  </a:cubicBezTo>
                  <a:cubicBezTo>
                    <a:pt x="2008" y="4534"/>
                    <a:pt x="2121" y="4759"/>
                    <a:pt x="2336" y="4759"/>
                  </a:cubicBezTo>
                  <a:cubicBezTo>
                    <a:pt x="2394" y="4759"/>
                    <a:pt x="2461" y="4742"/>
                    <a:pt x="2538" y="4702"/>
                  </a:cubicBezTo>
                  <a:cubicBezTo>
                    <a:pt x="2540" y="4700"/>
                    <a:pt x="2542" y="4699"/>
                    <a:pt x="2545" y="4699"/>
                  </a:cubicBezTo>
                  <a:cubicBezTo>
                    <a:pt x="2572" y="4699"/>
                    <a:pt x="2638" y="4766"/>
                    <a:pt x="2688" y="4833"/>
                  </a:cubicBezTo>
                  <a:cubicBezTo>
                    <a:pt x="2876" y="4100"/>
                    <a:pt x="2331" y="3894"/>
                    <a:pt x="1936" y="3668"/>
                  </a:cubicBezTo>
                  <a:cubicBezTo>
                    <a:pt x="2087" y="3386"/>
                    <a:pt x="2274" y="3161"/>
                    <a:pt x="2312" y="2916"/>
                  </a:cubicBezTo>
                  <a:cubicBezTo>
                    <a:pt x="2331" y="2559"/>
                    <a:pt x="2312" y="2202"/>
                    <a:pt x="2274" y="1845"/>
                  </a:cubicBezTo>
                  <a:lnTo>
                    <a:pt x="2274" y="1394"/>
                  </a:lnTo>
                  <a:lnTo>
                    <a:pt x="2425" y="1525"/>
                  </a:lnTo>
                  <a:lnTo>
                    <a:pt x="2462" y="1488"/>
                  </a:lnTo>
                  <a:lnTo>
                    <a:pt x="1993" y="698"/>
                  </a:lnTo>
                  <a:close/>
                  <a:moveTo>
                    <a:pt x="2324" y="1"/>
                  </a:moveTo>
                  <a:cubicBezTo>
                    <a:pt x="2018" y="1"/>
                    <a:pt x="1712" y="100"/>
                    <a:pt x="1410" y="341"/>
                  </a:cubicBezTo>
                  <a:lnTo>
                    <a:pt x="1504" y="604"/>
                  </a:lnTo>
                  <a:cubicBezTo>
                    <a:pt x="1241" y="529"/>
                    <a:pt x="978" y="473"/>
                    <a:pt x="714" y="416"/>
                  </a:cubicBezTo>
                  <a:cubicBezTo>
                    <a:pt x="602" y="416"/>
                    <a:pt x="357" y="510"/>
                    <a:pt x="357" y="567"/>
                  </a:cubicBezTo>
                  <a:cubicBezTo>
                    <a:pt x="301" y="1150"/>
                    <a:pt x="188" y="1732"/>
                    <a:pt x="639" y="2221"/>
                  </a:cubicBezTo>
                  <a:cubicBezTo>
                    <a:pt x="677" y="2258"/>
                    <a:pt x="639" y="2315"/>
                    <a:pt x="696" y="2390"/>
                  </a:cubicBezTo>
                  <a:cubicBezTo>
                    <a:pt x="745" y="2456"/>
                    <a:pt x="794" y="2521"/>
                    <a:pt x="856" y="2562"/>
                  </a:cubicBezTo>
                  <a:lnTo>
                    <a:pt x="856" y="2562"/>
                  </a:lnTo>
                  <a:lnTo>
                    <a:pt x="620" y="2747"/>
                  </a:lnTo>
                  <a:cubicBezTo>
                    <a:pt x="507" y="2699"/>
                    <a:pt x="394" y="2608"/>
                    <a:pt x="328" y="2608"/>
                  </a:cubicBezTo>
                  <a:cubicBezTo>
                    <a:pt x="318" y="2608"/>
                    <a:pt x="309" y="2610"/>
                    <a:pt x="301" y="2616"/>
                  </a:cubicBezTo>
                  <a:cubicBezTo>
                    <a:pt x="169" y="2691"/>
                    <a:pt x="94" y="2804"/>
                    <a:pt x="57" y="2935"/>
                  </a:cubicBezTo>
                  <a:cubicBezTo>
                    <a:pt x="19" y="3349"/>
                    <a:pt x="0" y="3762"/>
                    <a:pt x="0" y="4176"/>
                  </a:cubicBezTo>
                  <a:cubicBezTo>
                    <a:pt x="19" y="4288"/>
                    <a:pt x="75" y="4401"/>
                    <a:pt x="169" y="4495"/>
                  </a:cubicBezTo>
                  <a:cubicBezTo>
                    <a:pt x="545" y="4833"/>
                    <a:pt x="921" y="5172"/>
                    <a:pt x="1297" y="5491"/>
                  </a:cubicBezTo>
                  <a:cubicBezTo>
                    <a:pt x="1523" y="5642"/>
                    <a:pt x="1729" y="5811"/>
                    <a:pt x="1936" y="5980"/>
                  </a:cubicBezTo>
                  <a:cubicBezTo>
                    <a:pt x="2387" y="6450"/>
                    <a:pt x="2801" y="6957"/>
                    <a:pt x="3252" y="7427"/>
                  </a:cubicBezTo>
                  <a:cubicBezTo>
                    <a:pt x="3274" y="7461"/>
                    <a:pt x="3331" y="7468"/>
                    <a:pt x="3401" y="7468"/>
                  </a:cubicBezTo>
                  <a:cubicBezTo>
                    <a:pt x="3447" y="7468"/>
                    <a:pt x="3500" y="7465"/>
                    <a:pt x="3553" y="7465"/>
                  </a:cubicBezTo>
                  <a:cubicBezTo>
                    <a:pt x="3590" y="7502"/>
                    <a:pt x="3665" y="7559"/>
                    <a:pt x="3759" y="7634"/>
                  </a:cubicBezTo>
                  <a:cubicBezTo>
                    <a:pt x="4887" y="8611"/>
                    <a:pt x="6034" y="9589"/>
                    <a:pt x="7161" y="10566"/>
                  </a:cubicBezTo>
                  <a:cubicBezTo>
                    <a:pt x="7338" y="10727"/>
                    <a:pt x="7556" y="10819"/>
                    <a:pt x="7779" y="10819"/>
                  </a:cubicBezTo>
                  <a:cubicBezTo>
                    <a:pt x="7818" y="10819"/>
                    <a:pt x="7856" y="10816"/>
                    <a:pt x="7894" y="10810"/>
                  </a:cubicBezTo>
                  <a:cubicBezTo>
                    <a:pt x="8214" y="10792"/>
                    <a:pt x="8327" y="10679"/>
                    <a:pt x="8270" y="10472"/>
                  </a:cubicBezTo>
                  <a:lnTo>
                    <a:pt x="8270" y="10472"/>
                  </a:lnTo>
                  <a:cubicBezTo>
                    <a:pt x="8778" y="10641"/>
                    <a:pt x="9323" y="10848"/>
                    <a:pt x="9868" y="10980"/>
                  </a:cubicBezTo>
                  <a:cubicBezTo>
                    <a:pt x="10338" y="11073"/>
                    <a:pt x="10826" y="11055"/>
                    <a:pt x="11277" y="11149"/>
                  </a:cubicBezTo>
                  <a:cubicBezTo>
                    <a:pt x="11804" y="11280"/>
                    <a:pt x="12330" y="11393"/>
                    <a:pt x="12480" y="12070"/>
                  </a:cubicBezTo>
                  <a:cubicBezTo>
                    <a:pt x="12518" y="12333"/>
                    <a:pt x="12762" y="12521"/>
                    <a:pt x="12913" y="12765"/>
                  </a:cubicBezTo>
                  <a:cubicBezTo>
                    <a:pt x="13608" y="13742"/>
                    <a:pt x="14510" y="14494"/>
                    <a:pt x="15412" y="15227"/>
                  </a:cubicBezTo>
                  <a:cubicBezTo>
                    <a:pt x="16070" y="15754"/>
                    <a:pt x="16841" y="16111"/>
                    <a:pt x="17668" y="16205"/>
                  </a:cubicBezTo>
                  <a:cubicBezTo>
                    <a:pt x="17987" y="16242"/>
                    <a:pt x="18307" y="16336"/>
                    <a:pt x="18589" y="16487"/>
                  </a:cubicBezTo>
                  <a:cubicBezTo>
                    <a:pt x="19153" y="16825"/>
                    <a:pt x="19679" y="17220"/>
                    <a:pt x="20243" y="17595"/>
                  </a:cubicBezTo>
                  <a:cubicBezTo>
                    <a:pt x="20882" y="18009"/>
                    <a:pt x="21314" y="18535"/>
                    <a:pt x="21371" y="19381"/>
                  </a:cubicBezTo>
                  <a:cubicBezTo>
                    <a:pt x="21427" y="20283"/>
                    <a:pt x="21652" y="21185"/>
                    <a:pt x="21803" y="22069"/>
                  </a:cubicBezTo>
                  <a:cubicBezTo>
                    <a:pt x="21897" y="22670"/>
                    <a:pt x="21953" y="23272"/>
                    <a:pt x="22066" y="23873"/>
                  </a:cubicBezTo>
                  <a:cubicBezTo>
                    <a:pt x="22292" y="24963"/>
                    <a:pt x="22799" y="25847"/>
                    <a:pt x="23946" y="26223"/>
                  </a:cubicBezTo>
                  <a:cubicBezTo>
                    <a:pt x="24754" y="26486"/>
                    <a:pt x="25487" y="26899"/>
                    <a:pt x="26145" y="27444"/>
                  </a:cubicBezTo>
                  <a:cubicBezTo>
                    <a:pt x="26276" y="27576"/>
                    <a:pt x="26464" y="27726"/>
                    <a:pt x="26633" y="27726"/>
                  </a:cubicBezTo>
                  <a:cubicBezTo>
                    <a:pt x="26660" y="27724"/>
                    <a:pt x="26686" y="27723"/>
                    <a:pt x="26711" y="27723"/>
                  </a:cubicBezTo>
                  <a:cubicBezTo>
                    <a:pt x="27100" y="27723"/>
                    <a:pt x="27367" y="27982"/>
                    <a:pt x="27667" y="28159"/>
                  </a:cubicBezTo>
                  <a:cubicBezTo>
                    <a:pt x="27987" y="28365"/>
                    <a:pt x="28287" y="28572"/>
                    <a:pt x="28607" y="28779"/>
                  </a:cubicBezTo>
                  <a:cubicBezTo>
                    <a:pt x="28644" y="28816"/>
                    <a:pt x="28682" y="28873"/>
                    <a:pt x="28701" y="28929"/>
                  </a:cubicBezTo>
                  <a:cubicBezTo>
                    <a:pt x="28870" y="29380"/>
                    <a:pt x="29020" y="29813"/>
                    <a:pt x="29171" y="30264"/>
                  </a:cubicBezTo>
                  <a:cubicBezTo>
                    <a:pt x="29547" y="31335"/>
                    <a:pt x="29941" y="32387"/>
                    <a:pt x="29847" y="33553"/>
                  </a:cubicBezTo>
                  <a:cubicBezTo>
                    <a:pt x="29828" y="33703"/>
                    <a:pt x="29772" y="33872"/>
                    <a:pt x="29772" y="34041"/>
                  </a:cubicBezTo>
                  <a:cubicBezTo>
                    <a:pt x="29772" y="34098"/>
                    <a:pt x="29847" y="34173"/>
                    <a:pt x="29885" y="34229"/>
                  </a:cubicBezTo>
                  <a:cubicBezTo>
                    <a:pt x="29941" y="34192"/>
                    <a:pt x="30016" y="34154"/>
                    <a:pt x="30073" y="34117"/>
                  </a:cubicBezTo>
                  <a:cubicBezTo>
                    <a:pt x="30167" y="34041"/>
                    <a:pt x="30280" y="33947"/>
                    <a:pt x="30374" y="33854"/>
                  </a:cubicBezTo>
                  <a:lnTo>
                    <a:pt x="30468" y="33891"/>
                  </a:lnTo>
                  <a:cubicBezTo>
                    <a:pt x="30486" y="32275"/>
                    <a:pt x="30148" y="30677"/>
                    <a:pt x="29471" y="29230"/>
                  </a:cubicBezTo>
                  <a:cubicBezTo>
                    <a:pt x="29922" y="29023"/>
                    <a:pt x="29922" y="29023"/>
                    <a:pt x="29528" y="28741"/>
                  </a:cubicBezTo>
                  <a:cubicBezTo>
                    <a:pt x="29490" y="28704"/>
                    <a:pt x="29434" y="28666"/>
                    <a:pt x="29396" y="28628"/>
                  </a:cubicBezTo>
                  <a:cubicBezTo>
                    <a:pt x="28851" y="28215"/>
                    <a:pt x="28231" y="27895"/>
                    <a:pt x="27592" y="27689"/>
                  </a:cubicBezTo>
                  <a:cubicBezTo>
                    <a:pt x="27310" y="27595"/>
                    <a:pt x="27047" y="27463"/>
                    <a:pt x="26821" y="27294"/>
                  </a:cubicBezTo>
                  <a:cubicBezTo>
                    <a:pt x="26652" y="27162"/>
                    <a:pt x="26614" y="26880"/>
                    <a:pt x="26445" y="26786"/>
                  </a:cubicBezTo>
                  <a:cubicBezTo>
                    <a:pt x="25806" y="26373"/>
                    <a:pt x="25148" y="26035"/>
                    <a:pt x="24472" y="25734"/>
                  </a:cubicBezTo>
                  <a:cubicBezTo>
                    <a:pt x="23927" y="25508"/>
                    <a:pt x="23513" y="25057"/>
                    <a:pt x="23306" y="24512"/>
                  </a:cubicBezTo>
                  <a:cubicBezTo>
                    <a:pt x="23175" y="24136"/>
                    <a:pt x="23062" y="23742"/>
                    <a:pt x="22968" y="23366"/>
                  </a:cubicBezTo>
                  <a:lnTo>
                    <a:pt x="22931" y="23366"/>
                  </a:lnTo>
                  <a:cubicBezTo>
                    <a:pt x="22968" y="23648"/>
                    <a:pt x="23025" y="23930"/>
                    <a:pt x="23081" y="24193"/>
                  </a:cubicBezTo>
                  <a:cubicBezTo>
                    <a:pt x="22442" y="22520"/>
                    <a:pt x="22724" y="20716"/>
                    <a:pt x="22292" y="18930"/>
                  </a:cubicBezTo>
                  <a:lnTo>
                    <a:pt x="22160" y="19156"/>
                  </a:lnTo>
                  <a:cubicBezTo>
                    <a:pt x="22066" y="18780"/>
                    <a:pt x="21897" y="18441"/>
                    <a:pt x="21671" y="18141"/>
                  </a:cubicBezTo>
                  <a:cubicBezTo>
                    <a:pt x="21408" y="17746"/>
                    <a:pt x="21070" y="17426"/>
                    <a:pt x="20675" y="17163"/>
                  </a:cubicBezTo>
                  <a:cubicBezTo>
                    <a:pt x="20130" y="16825"/>
                    <a:pt x="19604" y="16449"/>
                    <a:pt x="19040" y="16111"/>
                  </a:cubicBezTo>
                  <a:cubicBezTo>
                    <a:pt x="18664" y="15885"/>
                    <a:pt x="18251" y="15697"/>
                    <a:pt x="17856" y="15509"/>
                  </a:cubicBezTo>
                  <a:cubicBezTo>
                    <a:pt x="17499" y="15378"/>
                    <a:pt x="17104" y="15359"/>
                    <a:pt x="16784" y="15171"/>
                  </a:cubicBezTo>
                  <a:cubicBezTo>
                    <a:pt x="16239" y="14870"/>
                    <a:pt x="15713" y="14513"/>
                    <a:pt x="15224" y="14118"/>
                  </a:cubicBezTo>
                  <a:cubicBezTo>
                    <a:pt x="14623" y="13648"/>
                    <a:pt x="14134" y="13066"/>
                    <a:pt x="13777" y="12389"/>
                  </a:cubicBezTo>
                  <a:cubicBezTo>
                    <a:pt x="13589" y="11976"/>
                    <a:pt x="13307" y="11600"/>
                    <a:pt x="13082" y="11186"/>
                  </a:cubicBezTo>
                  <a:cubicBezTo>
                    <a:pt x="12837" y="10792"/>
                    <a:pt x="12462" y="10622"/>
                    <a:pt x="11973" y="10547"/>
                  </a:cubicBezTo>
                  <a:lnTo>
                    <a:pt x="11973" y="10547"/>
                  </a:lnTo>
                  <a:lnTo>
                    <a:pt x="12067" y="10792"/>
                  </a:lnTo>
                  <a:cubicBezTo>
                    <a:pt x="11371" y="10660"/>
                    <a:pt x="10657" y="10528"/>
                    <a:pt x="9981" y="10397"/>
                  </a:cubicBezTo>
                  <a:cubicBezTo>
                    <a:pt x="9323" y="10265"/>
                    <a:pt x="8665" y="10077"/>
                    <a:pt x="8007" y="9908"/>
                  </a:cubicBezTo>
                  <a:cubicBezTo>
                    <a:pt x="8477" y="9476"/>
                    <a:pt x="8646" y="8874"/>
                    <a:pt x="8778" y="8217"/>
                  </a:cubicBezTo>
                  <a:cubicBezTo>
                    <a:pt x="8890" y="7559"/>
                    <a:pt x="9191" y="6938"/>
                    <a:pt x="9642" y="6450"/>
                  </a:cubicBezTo>
                  <a:cubicBezTo>
                    <a:pt x="9699" y="6356"/>
                    <a:pt x="9755" y="6262"/>
                    <a:pt x="9793" y="6149"/>
                  </a:cubicBezTo>
                  <a:lnTo>
                    <a:pt x="9793" y="6149"/>
                  </a:lnTo>
                  <a:lnTo>
                    <a:pt x="9642" y="6224"/>
                  </a:lnTo>
                  <a:lnTo>
                    <a:pt x="9172" y="5736"/>
                  </a:lnTo>
                  <a:cubicBezTo>
                    <a:pt x="9285" y="5717"/>
                    <a:pt x="9360" y="5679"/>
                    <a:pt x="9473" y="5679"/>
                  </a:cubicBezTo>
                  <a:cubicBezTo>
                    <a:pt x="9605" y="5660"/>
                    <a:pt x="9717" y="5660"/>
                    <a:pt x="9830" y="5623"/>
                  </a:cubicBezTo>
                  <a:cubicBezTo>
                    <a:pt x="10093" y="5585"/>
                    <a:pt x="10375" y="5266"/>
                    <a:pt x="10319" y="5059"/>
                  </a:cubicBezTo>
                  <a:cubicBezTo>
                    <a:pt x="10276" y="4898"/>
                    <a:pt x="10172" y="4860"/>
                    <a:pt x="10056" y="4860"/>
                  </a:cubicBezTo>
                  <a:cubicBezTo>
                    <a:pt x="9968" y="4860"/>
                    <a:pt x="9873" y="4882"/>
                    <a:pt x="9793" y="4890"/>
                  </a:cubicBezTo>
                  <a:cubicBezTo>
                    <a:pt x="8890" y="4965"/>
                    <a:pt x="8007" y="5078"/>
                    <a:pt x="7274" y="5153"/>
                  </a:cubicBezTo>
                  <a:cubicBezTo>
                    <a:pt x="6654" y="4627"/>
                    <a:pt x="6165" y="4176"/>
                    <a:pt x="5620" y="3781"/>
                  </a:cubicBezTo>
                  <a:cubicBezTo>
                    <a:pt x="5451" y="3687"/>
                    <a:pt x="5338" y="3518"/>
                    <a:pt x="5301" y="3330"/>
                  </a:cubicBezTo>
                  <a:cubicBezTo>
                    <a:pt x="5263" y="3048"/>
                    <a:pt x="5094" y="2804"/>
                    <a:pt x="4812" y="2691"/>
                  </a:cubicBezTo>
                  <a:cubicBezTo>
                    <a:pt x="4361" y="2503"/>
                    <a:pt x="3966" y="2240"/>
                    <a:pt x="3947" y="1676"/>
                  </a:cubicBezTo>
                  <a:cubicBezTo>
                    <a:pt x="3947" y="1657"/>
                    <a:pt x="3910" y="1638"/>
                    <a:pt x="3853" y="1601"/>
                  </a:cubicBezTo>
                  <a:lnTo>
                    <a:pt x="3778" y="1845"/>
                  </a:lnTo>
                  <a:cubicBezTo>
                    <a:pt x="3684" y="1601"/>
                    <a:pt x="3534" y="1281"/>
                    <a:pt x="3647" y="1074"/>
                  </a:cubicBezTo>
                  <a:cubicBezTo>
                    <a:pt x="3872" y="680"/>
                    <a:pt x="3628" y="473"/>
                    <a:pt x="3402" y="341"/>
                  </a:cubicBezTo>
                  <a:cubicBezTo>
                    <a:pt x="3046" y="138"/>
                    <a:pt x="2685" y="1"/>
                    <a:pt x="23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130"/>
            <p:cNvSpPr/>
            <p:nvPr/>
          </p:nvSpPr>
          <p:spPr>
            <a:xfrm>
              <a:off x="6434235" y="3416922"/>
              <a:ext cx="1375662" cy="1127389"/>
            </a:xfrm>
            <a:custGeom>
              <a:avLst/>
              <a:gdLst/>
              <a:ahLst/>
              <a:cxnLst/>
              <a:rect l="l" t="t" r="r" b="b"/>
              <a:pathLst>
                <a:path w="17199" h="14095" extrusionOk="0">
                  <a:moveTo>
                    <a:pt x="1767" y="10959"/>
                  </a:moveTo>
                  <a:lnTo>
                    <a:pt x="1842" y="11034"/>
                  </a:lnTo>
                  <a:cubicBezTo>
                    <a:pt x="1410" y="11391"/>
                    <a:pt x="1185" y="11823"/>
                    <a:pt x="1335" y="12368"/>
                  </a:cubicBezTo>
                  <a:cubicBezTo>
                    <a:pt x="978" y="12331"/>
                    <a:pt x="639" y="12218"/>
                    <a:pt x="564" y="11880"/>
                  </a:cubicBezTo>
                  <a:cubicBezTo>
                    <a:pt x="489" y="11485"/>
                    <a:pt x="771" y="11203"/>
                    <a:pt x="1109" y="10959"/>
                  </a:cubicBezTo>
                  <a:lnTo>
                    <a:pt x="1241" y="11146"/>
                  </a:lnTo>
                  <a:lnTo>
                    <a:pt x="1767" y="10959"/>
                  </a:lnTo>
                  <a:close/>
                  <a:moveTo>
                    <a:pt x="11917" y="12180"/>
                  </a:moveTo>
                  <a:cubicBezTo>
                    <a:pt x="11785" y="12537"/>
                    <a:pt x="11654" y="12913"/>
                    <a:pt x="11503" y="13346"/>
                  </a:cubicBezTo>
                  <a:cubicBezTo>
                    <a:pt x="11450" y="13379"/>
                    <a:pt x="11397" y="13395"/>
                    <a:pt x="11346" y="13395"/>
                  </a:cubicBezTo>
                  <a:cubicBezTo>
                    <a:pt x="11200" y="13395"/>
                    <a:pt x="11075" y="13269"/>
                    <a:pt x="11033" y="13101"/>
                  </a:cubicBezTo>
                  <a:cubicBezTo>
                    <a:pt x="10958" y="12857"/>
                    <a:pt x="10939" y="12594"/>
                    <a:pt x="10958" y="12331"/>
                  </a:cubicBezTo>
                  <a:cubicBezTo>
                    <a:pt x="10958" y="12312"/>
                    <a:pt x="11033" y="12274"/>
                    <a:pt x="11071" y="12274"/>
                  </a:cubicBezTo>
                  <a:cubicBezTo>
                    <a:pt x="11353" y="12237"/>
                    <a:pt x="11635" y="12199"/>
                    <a:pt x="11898" y="12180"/>
                  </a:cubicBezTo>
                  <a:close/>
                  <a:moveTo>
                    <a:pt x="715" y="1"/>
                  </a:moveTo>
                  <a:lnTo>
                    <a:pt x="715" y="1"/>
                  </a:lnTo>
                  <a:cubicBezTo>
                    <a:pt x="752" y="132"/>
                    <a:pt x="846" y="245"/>
                    <a:pt x="978" y="320"/>
                  </a:cubicBezTo>
                  <a:cubicBezTo>
                    <a:pt x="1203" y="471"/>
                    <a:pt x="1466" y="583"/>
                    <a:pt x="1673" y="753"/>
                  </a:cubicBezTo>
                  <a:cubicBezTo>
                    <a:pt x="1861" y="884"/>
                    <a:pt x="2012" y="1053"/>
                    <a:pt x="2143" y="1241"/>
                  </a:cubicBezTo>
                  <a:cubicBezTo>
                    <a:pt x="2575" y="1918"/>
                    <a:pt x="2613" y="2839"/>
                    <a:pt x="3459" y="3290"/>
                  </a:cubicBezTo>
                  <a:cubicBezTo>
                    <a:pt x="3816" y="3478"/>
                    <a:pt x="4041" y="3891"/>
                    <a:pt x="4380" y="4173"/>
                  </a:cubicBezTo>
                  <a:cubicBezTo>
                    <a:pt x="5056" y="4756"/>
                    <a:pt x="5808" y="5207"/>
                    <a:pt x="6748" y="5245"/>
                  </a:cubicBezTo>
                  <a:cubicBezTo>
                    <a:pt x="6955" y="5264"/>
                    <a:pt x="7011" y="5339"/>
                    <a:pt x="7049" y="5508"/>
                  </a:cubicBezTo>
                  <a:cubicBezTo>
                    <a:pt x="7124" y="5940"/>
                    <a:pt x="7255" y="6372"/>
                    <a:pt x="7349" y="6786"/>
                  </a:cubicBezTo>
                  <a:lnTo>
                    <a:pt x="7462" y="6767"/>
                  </a:lnTo>
                  <a:cubicBezTo>
                    <a:pt x="7368" y="6316"/>
                    <a:pt x="7255" y="5846"/>
                    <a:pt x="7161" y="5376"/>
                  </a:cubicBezTo>
                  <a:lnTo>
                    <a:pt x="7293" y="5339"/>
                  </a:lnTo>
                  <a:lnTo>
                    <a:pt x="7707" y="6805"/>
                  </a:lnTo>
                  <a:lnTo>
                    <a:pt x="7800" y="6767"/>
                  </a:lnTo>
                  <a:cubicBezTo>
                    <a:pt x="7688" y="6297"/>
                    <a:pt x="7594" y="5827"/>
                    <a:pt x="7481" y="5358"/>
                  </a:cubicBezTo>
                  <a:lnTo>
                    <a:pt x="7481" y="5358"/>
                  </a:lnTo>
                  <a:cubicBezTo>
                    <a:pt x="7894" y="5414"/>
                    <a:pt x="8252" y="5677"/>
                    <a:pt x="8252" y="5921"/>
                  </a:cubicBezTo>
                  <a:cubicBezTo>
                    <a:pt x="8233" y="6297"/>
                    <a:pt x="8214" y="6673"/>
                    <a:pt x="8233" y="7049"/>
                  </a:cubicBezTo>
                  <a:cubicBezTo>
                    <a:pt x="8252" y="7256"/>
                    <a:pt x="8158" y="7557"/>
                    <a:pt x="8458" y="7688"/>
                  </a:cubicBezTo>
                  <a:cubicBezTo>
                    <a:pt x="8496" y="7707"/>
                    <a:pt x="8496" y="7876"/>
                    <a:pt x="8458" y="7914"/>
                  </a:cubicBezTo>
                  <a:cubicBezTo>
                    <a:pt x="8139" y="8421"/>
                    <a:pt x="7763" y="8910"/>
                    <a:pt x="7349" y="9342"/>
                  </a:cubicBezTo>
                  <a:cubicBezTo>
                    <a:pt x="6861" y="9812"/>
                    <a:pt x="6729" y="10357"/>
                    <a:pt x="6654" y="10996"/>
                  </a:cubicBezTo>
                  <a:cubicBezTo>
                    <a:pt x="6598" y="11485"/>
                    <a:pt x="6485" y="12011"/>
                    <a:pt x="5940" y="12199"/>
                  </a:cubicBezTo>
                  <a:cubicBezTo>
                    <a:pt x="5583" y="12312"/>
                    <a:pt x="5150" y="12274"/>
                    <a:pt x="4737" y="12312"/>
                  </a:cubicBezTo>
                  <a:lnTo>
                    <a:pt x="4831" y="12049"/>
                  </a:lnTo>
                  <a:lnTo>
                    <a:pt x="4568" y="11560"/>
                  </a:lnTo>
                  <a:cubicBezTo>
                    <a:pt x="4079" y="11579"/>
                    <a:pt x="4004" y="11880"/>
                    <a:pt x="4060" y="12255"/>
                  </a:cubicBezTo>
                  <a:cubicBezTo>
                    <a:pt x="3778" y="12368"/>
                    <a:pt x="3515" y="12462"/>
                    <a:pt x="3271" y="12575"/>
                  </a:cubicBezTo>
                  <a:cubicBezTo>
                    <a:pt x="3077" y="12661"/>
                    <a:pt x="2892" y="12709"/>
                    <a:pt x="2717" y="12709"/>
                  </a:cubicBezTo>
                  <a:cubicBezTo>
                    <a:pt x="2435" y="12709"/>
                    <a:pt x="2183" y="12584"/>
                    <a:pt x="1974" y="12293"/>
                  </a:cubicBezTo>
                  <a:cubicBezTo>
                    <a:pt x="2218" y="11466"/>
                    <a:pt x="3064" y="11297"/>
                    <a:pt x="3590" y="10771"/>
                  </a:cubicBezTo>
                  <a:cubicBezTo>
                    <a:pt x="3600" y="10761"/>
                    <a:pt x="3619" y="10761"/>
                    <a:pt x="3640" y="10761"/>
                  </a:cubicBezTo>
                  <a:cubicBezTo>
                    <a:pt x="3661" y="10761"/>
                    <a:pt x="3684" y="10761"/>
                    <a:pt x="3703" y="10752"/>
                  </a:cubicBezTo>
                  <a:cubicBezTo>
                    <a:pt x="3891" y="10620"/>
                    <a:pt x="4079" y="10489"/>
                    <a:pt x="4267" y="10376"/>
                  </a:cubicBezTo>
                  <a:lnTo>
                    <a:pt x="4267" y="10376"/>
                  </a:lnTo>
                  <a:cubicBezTo>
                    <a:pt x="3863" y="10590"/>
                    <a:pt x="3409" y="10703"/>
                    <a:pt x="2955" y="10703"/>
                  </a:cubicBezTo>
                  <a:cubicBezTo>
                    <a:pt x="2733" y="10703"/>
                    <a:pt x="2510" y="10676"/>
                    <a:pt x="2293" y="10620"/>
                  </a:cubicBezTo>
                  <a:cubicBezTo>
                    <a:pt x="2146" y="10587"/>
                    <a:pt x="1996" y="10570"/>
                    <a:pt x="1846" y="10570"/>
                  </a:cubicBezTo>
                  <a:cubicBezTo>
                    <a:pt x="1576" y="10570"/>
                    <a:pt x="1307" y="10624"/>
                    <a:pt x="1053" y="10733"/>
                  </a:cubicBezTo>
                  <a:cubicBezTo>
                    <a:pt x="809" y="10846"/>
                    <a:pt x="583" y="10996"/>
                    <a:pt x="395" y="11184"/>
                  </a:cubicBezTo>
                  <a:cubicBezTo>
                    <a:pt x="19" y="11522"/>
                    <a:pt x="0" y="12105"/>
                    <a:pt x="320" y="12481"/>
                  </a:cubicBezTo>
                  <a:cubicBezTo>
                    <a:pt x="519" y="12736"/>
                    <a:pt x="686" y="12853"/>
                    <a:pt x="897" y="12853"/>
                  </a:cubicBezTo>
                  <a:cubicBezTo>
                    <a:pt x="1044" y="12853"/>
                    <a:pt x="1213" y="12796"/>
                    <a:pt x="1429" y="12688"/>
                  </a:cubicBezTo>
                  <a:cubicBezTo>
                    <a:pt x="1786" y="13176"/>
                    <a:pt x="2350" y="13383"/>
                    <a:pt x="2876" y="13515"/>
                  </a:cubicBezTo>
                  <a:cubicBezTo>
                    <a:pt x="2953" y="13534"/>
                    <a:pt x="3027" y="13544"/>
                    <a:pt x="3099" y="13544"/>
                  </a:cubicBezTo>
                  <a:cubicBezTo>
                    <a:pt x="3576" y="13544"/>
                    <a:pt x="3959" y="13148"/>
                    <a:pt x="4286" y="12838"/>
                  </a:cubicBezTo>
                  <a:cubicBezTo>
                    <a:pt x="4474" y="12932"/>
                    <a:pt x="4586" y="13026"/>
                    <a:pt x="4699" y="13026"/>
                  </a:cubicBezTo>
                  <a:cubicBezTo>
                    <a:pt x="5244" y="13026"/>
                    <a:pt x="5789" y="12988"/>
                    <a:pt x="6334" y="12970"/>
                  </a:cubicBezTo>
                  <a:cubicBezTo>
                    <a:pt x="6560" y="12970"/>
                    <a:pt x="6767" y="12838"/>
                    <a:pt x="6861" y="12613"/>
                  </a:cubicBezTo>
                  <a:cubicBezTo>
                    <a:pt x="7049" y="12237"/>
                    <a:pt x="7312" y="11898"/>
                    <a:pt x="7293" y="11410"/>
                  </a:cubicBezTo>
                  <a:cubicBezTo>
                    <a:pt x="7293" y="11128"/>
                    <a:pt x="7500" y="10846"/>
                    <a:pt x="7613" y="10564"/>
                  </a:cubicBezTo>
                  <a:cubicBezTo>
                    <a:pt x="7970" y="9737"/>
                    <a:pt x="8308" y="8929"/>
                    <a:pt x="8985" y="8327"/>
                  </a:cubicBezTo>
                  <a:cubicBezTo>
                    <a:pt x="9097" y="8177"/>
                    <a:pt x="9191" y="8008"/>
                    <a:pt x="9248" y="7839"/>
                  </a:cubicBezTo>
                  <a:lnTo>
                    <a:pt x="8740" y="7594"/>
                  </a:lnTo>
                  <a:cubicBezTo>
                    <a:pt x="8740" y="7519"/>
                    <a:pt x="8759" y="7444"/>
                    <a:pt x="8778" y="7369"/>
                  </a:cubicBezTo>
                  <a:cubicBezTo>
                    <a:pt x="8834" y="7275"/>
                    <a:pt x="8947" y="7181"/>
                    <a:pt x="8947" y="7087"/>
                  </a:cubicBezTo>
                  <a:cubicBezTo>
                    <a:pt x="8966" y="6748"/>
                    <a:pt x="8947" y="6410"/>
                    <a:pt x="8947" y="6109"/>
                  </a:cubicBezTo>
                  <a:lnTo>
                    <a:pt x="8947" y="6109"/>
                  </a:lnTo>
                  <a:lnTo>
                    <a:pt x="10413" y="6410"/>
                  </a:lnTo>
                  <a:cubicBezTo>
                    <a:pt x="10545" y="6429"/>
                    <a:pt x="10676" y="6448"/>
                    <a:pt x="10808" y="6485"/>
                  </a:cubicBezTo>
                  <a:cubicBezTo>
                    <a:pt x="10902" y="6523"/>
                    <a:pt x="10977" y="6579"/>
                    <a:pt x="11014" y="6673"/>
                  </a:cubicBezTo>
                  <a:cubicBezTo>
                    <a:pt x="11390" y="7651"/>
                    <a:pt x="11766" y="8628"/>
                    <a:pt x="12123" y="9624"/>
                  </a:cubicBezTo>
                  <a:cubicBezTo>
                    <a:pt x="12161" y="9868"/>
                    <a:pt x="12180" y="10113"/>
                    <a:pt x="12199" y="10357"/>
                  </a:cubicBezTo>
                  <a:cubicBezTo>
                    <a:pt x="12236" y="10489"/>
                    <a:pt x="12311" y="10620"/>
                    <a:pt x="12387" y="10752"/>
                  </a:cubicBezTo>
                  <a:lnTo>
                    <a:pt x="12462" y="10695"/>
                  </a:lnTo>
                  <a:lnTo>
                    <a:pt x="12537" y="10489"/>
                  </a:lnTo>
                  <a:lnTo>
                    <a:pt x="12762" y="11015"/>
                  </a:lnTo>
                  <a:cubicBezTo>
                    <a:pt x="12330" y="11222"/>
                    <a:pt x="11879" y="11391"/>
                    <a:pt x="11409" y="11522"/>
                  </a:cubicBezTo>
                  <a:cubicBezTo>
                    <a:pt x="10563" y="11710"/>
                    <a:pt x="10094" y="12537"/>
                    <a:pt x="10488" y="13308"/>
                  </a:cubicBezTo>
                  <a:cubicBezTo>
                    <a:pt x="10569" y="13534"/>
                    <a:pt x="10775" y="13677"/>
                    <a:pt x="10998" y="13677"/>
                  </a:cubicBezTo>
                  <a:cubicBezTo>
                    <a:pt x="11034" y="13677"/>
                    <a:pt x="11071" y="13673"/>
                    <a:pt x="11108" y="13665"/>
                  </a:cubicBezTo>
                  <a:cubicBezTo>
                    <a:pt x="11161" y="13658"/>
                    <a:pt x="11214" y="13654"/>
                    <a:pt x="11268" y="13654"/>
                  </a:cubicBezTo>
                  <a:cubicBezTo>
                    <a:pt x="11483" y="13654"/>
                    <a:pt x="11702" y="13714"/>
                    <a:pt x="11898" y="13834"/>
                  </a:cubicBezTo>
                  <a:cubicBezTo>
                    <a:pt x="12080" y="14001"/>
                    <a:pt x="12324" y="14095"/>
                    <a:pt x="12569" y="14095"/>
                  </a:cubicBezTo>
                  <a:cubicBezTo>
                    <a:pt x="12627" y="14095"/>
                    <a:pt x="12686" y="14089"/>
                    <a:pt x="12744" y="14079"/>
                  </a:cubicBezTo>
                  <a:cubicBezTo>
                    <a:pt x="13063" y="14003"/>
                    <a:pt x="13364" y="13891"/>
                    <a:pt x="13683" y="13797"/>
                  </a:cubicBezTo>
                  <a:cubicBezTo>
                    <a:pt x="14001" y="13686"/>
                    <a:pt x="14288" y="13434"/>
                    <a:pt x="14626" y="13434"/>
                  </a:cubicBezTo>
                  <a:cubicBezTo>
                    <a:pt x="14749" y="13434"/>
                    <a:pt x="14878" y="13467"/>
                    <a:pt x="15018" y="13552"/>
                  </a:cubicBezTo>
                  <a:cubicBezTo>
                    <a:pt x="15064" y="13576"/>
                    <a:pt x="15118" y="13592"/>
                    <a:pt x="15174" y="13592"/>
                  </a:cubicBezTo>
                  <a:cubicBezTo>
                    <a:pt x="15209" y="13592"/>
                    <a:pt x="15245" y="13585"/>
                    <a:pt x="15281" y="13571"/>
                  </a:cubicBezTo>
                  <a:cubicBezTo>
                    <a:pt x="15676" y="13552"/>
                    <a:pt x="16052" y="13515"/>
                    <a:pt x="16428" y="13440"/>
                  </a:cubicBezTo>
                  <a:cubicBezTo>
                    <a:pt x="16634" y="13364"/>
                    <a:pt x="16803" y="13233"/>
                    <a:pt x="16916" y="13064"/>
                  </a:cubicBezTo>
                  <a:cubicBezTo>
                    <a:pt x="16954" y="13045"/>
                    <a:pt x="16803" y="12838"/>
                    <a:pt x="16785" y="12800"/>
                  </a:cubicBezTo>
                  <a:cubicBezTo>
                    <a:pt x="16841" y="12481"/>
                    <a:pt x="16897" y="12199"/>
                    <a:pt x="16954" y="11917"/>
                  </a:cubicBezTo>
                  <a:lnTo>
                    <a:pt x="17067" y="12067"/>
                  </a:lnTo>
                  <a:lnTo>
                    <a:pt x="17198" y="12030"/>
                  </a:lnTo>
                  <a:cubicBezTo>
                    <a:pt x="17029" y="11522"/>
                    <a:pt x="16879" y="10977"/>
                    <a:pt x="16709" y="10526"/>
                  </a:cubicBezTo>
                  <a:cubicBezTo>
                    <a:pt x="16540" y="10075"/>
                    <a:pt x="16183" y="9718"/>
                    <a:pt x="15939" y="9305"/>
                  </a:cubicBezTo>
                  <a:cubicBezTo>
                    <a:pt x="15601" y="8609"/>
                    <a:pt x="15281" y="7895"/>
                    <a:pt x="15018" y="7162"/>
                  </a:cubicBezTo>
                  <a:lnTo>
                    <a:pt x="14886" y="7218"/>
                  </a:lnTo>
                  <a:cubicBezTo>
                    <a:pt x="14642" y="6316"/>
                    <a:pt x="14586" y="6222"/>
                    <a:pt x="14360" y="6109"/>
                  </a:cubicBezTo>
                  <a:lnTo>
                    <a:pt x="14360" y="6109"/>
                  </a:lnTo>
                  <a:cubicBezTo>
                    <a:pt x="14492" y="7199"/>
                    <a:pt x="14774" y="8271"/>
                    <a:pt x="15206" y="9286"/>
                  </a:cubicBezTo>
                  <a:lnTo>
                    <a:pt x="15319" y="9568"/>
                  </a:lnTo>
                  <a:cubicBezTo>
                    <a:pt x="16033" y="10432"/>
                    <a:pt x="16334" y="11447"/>
                    <a:pt x="16503" y="12519"/>
                  </a:cubicBezTo>
                  <a:lnTo>
                    <a:pt x="16409" y="12575"/>
                  </a:lnTo>
                  <a:lnTo>
                    <a:pt x="16277" y="12406"/>
                  </a:lnTo>
                  <a:cubicBezTo>
                    <a:pt x="16183" y="12519"/>
                    <a:pt x="16108" y="12707"/>
                    <a:pt x="15976" y="12744"/>
                  </a:cubicBezTo>
                  <a:cubicBezTo>
                    <a:pt x="15717" y="12828"/>
                    <a:pt x="15545" y="12881"/>
                    <a:pt x="15429" y="12881"/>
                  </a:cubicBezTo>
                  <a:cubicBezTo>
                    <a:pt x="15209" y="12881"/>
                    <a:pt x="15193" y="12691"/>
                    <a:pt x="15168" y="12161"/>
                  </a:cubicBezTo>
                  <a:cubicBezTo>
                    <a:pt x="15168" y="12124"/>
                    <a:pt x="15074" y="12086"/>
                    <a:pt x="15018" y="12030"/>
                  </a:cubicBezTo>
                  <a:cubicBezTo>
                    <a:pt x="15037" y="11973"/>
                    <a:pt x="15112" y="11917"/>
                    <a:pt x="15093" y="11823"/>
                  </a:cubicBezTo>
                  <a:cubicBezTo>
                    <a:pt x="15093" y="11729"/>
                    <a:pt x="15037" y="11616"/>
                    <a:pt x="14980" y="11579"/>
                  </a:cubicBezTo>
                  <a:cubicBezTo>
                    <a:pt x="14940" y="11565"/>
                    <a:pt x="14900" y="11559"/>
                    <a:pt x="14862" y="11559"/>
                  </a:cubicBezTo>
                  <a:cubicBezTo>
                    <a:pt x="14792" y="11559"/>
                    <a:pt x="14728" y="11580"/>
                    <a:pt x="14680" y="11616"/>
                  </a:cubicBezTo>
                  <a:cubicBezTo>
                    <a:pt x="14529" y="11804"/>
                    <a:pt x="14398" y="11992"/>
                    <a:pt x="14285" y="12199"/>
                  </a:cubicBezTo>
                  <a:cubicBezTo>
                    <a:pt x="14266" y="12237"/>
                    <a:pt x="14266" y="12293"/>
                    <a:pt x="14285" y="12331"/>
                  </a:cubicBezTo>
                  <a:cubicBezTo>
                    <a:pt x="14510" y="12763"/>
                    <a:pt x="14435" y="13007"/>
                    <a:pt x="13984" y="13195"/>
                  </a:cubicBezTo>
                  <a:cubicBezTo>
                    <a:pt x="13815" y="13252"/>
                    <a:pt x="13665" y="13327"/>
                    <a:pt x="13495" y="13402"/>
                  </a:cubicBezTo>
                  <a:cubicBezTo>
                    <a:pt x="13384" y="13476"/>
                    <a:pt x="13275" y="13502"/>
                    <a:pt x="13167" y="13502"/>
                  </a:cubicBezTo>
                  <a:cubicBezTo>
                    <a:pt x="12947" y="13502"/>
                    <a:pt x="12733" y="13396"/>
                    <a:pt x="12518" y="13383"/>
                  </a:cubicBezTo>
                  <a:cubicBezTo>
                    <a:pt x="12462" y="13364"/>
                    <a:pt x="12405" y="13233"/>
                    <a:pt x="12405" y="13176"/>
                  </a:cubicBezTo>
                  <a:cubicBezTo>
                    <a:pt x="12443" y="12819"/>
                    <a:pt x="12368" y="12443"/>
                    <a:pt x="12706" y="12143"/>
                  </a:cubicBezTo>
                  <a:cubicBezTo>
                    <a:pt x="12781" y="12086"/>
                    <a:pt x="12762" y="11898"/>
                    <a:pt x="12800" y="11748"/>
                  </a:cubicBezTo>
                  <a:lnTo>
                    <a:pt x="13120" y="11598"/>
                  </a:lnTo>
                  <a:lnTo>
                    <a:pt x="12894" y="11447"/>
                  </a:lnTo>
                  <a:cubicBezTo>
                    <a:pt x="13026" y="11381"/>
                    <a:pt x="13158" y="11271"/>
                    <a:pt x="13240" y="11271"/>
                  </a:cubicBezTo>
                  <a:cubicBezTo>
                    <a:pt x="13251" y="11271"/>
                    <a:pt x="13261" y="11274"/>
                    <a:pt x="13270" y="11278"/>
                  </a:cubicBezTo>
                  <a:cubicBezTo>
                    <a:pt x="13383" y="11322"/>
                    <a:pt x="13491" y="11340"/>
                    <a:pt x="13596" y="11340"/>
                  </a:cubicBezTo>
                  <a:cubicBezTo>
                    <a:pt x="13892" y="11340"/>
                    <a:pt x="14163" y="11202"/>
                    <a:pt x="14454" y="11146"/>
                  </a:cubicBezTo>
                  <a:cubicBezTo>
                    <a:pt x="14642" y="11146"/>
                    <a:pt x="14755" y="10940"/>
                    <a:pt x="14642" y="10789"/>
                  </a:cubicBezTo>
                  <a:cubicBezTo>
                    <a:pt x="14580" y="10727"/>
                    <a:pt x="14479" y="10691"/>
                    <a:pt x="14382" y="10691"/>
                  </a:cubicBezTo>
                  <a:cubicBezTo>
                    <a:pt x="14362" y="10691"/>
                    <a:pt x="14342" y="10692"/>
                    <a:pt x="14322" y="10695"/>
                  </a:cubicBezTo>
                  <a:cubicBezTo>
                    <a:pt x="13965" y="10789"/>
                    <a:pt x="13627" y="10940"/>
                    <a:pt x="13270" y="11071"/>
                  </a:cubicBezTo>
                  <a:lnTo>
                    <a:pt x="13082" y="10620"/>
                  </a:lnTo>
                  <a:lnTo>
                    <a:pt x="13289" y="10658"/>
                  </a:lnTo>
                  <a:cubicBezTo>
                    <a:pt x="12932" y="9173"/>
                    <a:pt x="11973" y="7030"/>
                    <a:pt x="11447" y="6523"/>
                  </a:cubicBezTo>
                  <a:lnTo>
                    <a:pt x="11823" y="6278"/>
                  </a:lnTo>
                  <a:lnTo>
                    <a:pt x="11447" y="5809"/>
                  </a:lnTo>
                  <a:lnTo>
                    <a:pt x="12067" y="5639"/>
                  </a:lnTo>
                  <a:cubicBezTo>
                    <a:pt x="12180" y="6335"/>
                    <a:pt x="13063" y="8609"/>
                    <a:pt x="13401" y="8929"/>
                  </a:cubicBezTo>
                  <a:lnTo>
                    <a:pt x="12405" y="6466"/>
                  </a:lnTo>
                  <a:cubicBezTo>
                    <a:pt x="12631" y="6335"/>
                    <a:pt x="12894" y="6278"/>
                    <a:pt x="12969" y="6147"/>
                  </a:cubicBezTo>
                  <a:cubicBezTo>
                    <a:pt x="13176" y="5771"/>
                    <a:pt x="12631" y="5752"/>
                    <a:pt x="12612" y="5395"/>
                  </a:cubicBezTo>
                  <a:cubicBezTo>
                    <a:pt x="12725" y="5339"/>
                    <a:pt x="12875" y="5226"/>
                    <a:pt x="13026" y="5132"/>
                  </a:cubicBezTo>
                  <a:cubicBezTo>
                    <a:pt x="13420" y="4982"/>
                    <a:pt x="13608" y="4549"/>
                    <a:pt x="13458" y="4155"/>
                  </a:cubicBezTo>
                  <a:cubicBezTo>
                    <a:pt x="13232" y="3422"/>
                    <a:pt x="12932" y="2707"/>
                    <a:pt x="12950" y="1918"/>
                  </a:cubicBezTo>
                  <a:cubicBezTo>
                    <a:pt x="12950" y="1899"/>
                    <a:pt x="12913" y="1862"/>
                    <a:pt x="12875" y="1843"/>
                  </a:cubicBezTo>
                  <a:lnTo>
                    <a:pt x="12781" y="1880"/>
                  </a:lnTo>
                  <a:cubicBezTo>
                    <a:pt x="12856" y="2294"/>
                    <a:pt x="12894" y="2707"/>
                    <a:pt x="13007" y="3140"/>
                  </a:cubicBezTo>
                  <a:cubicBezTo>
                    <a:pt x="13120" y="3553"/>
                    <a:pt x="13270" y="3985"/>
                    <a:pt x="13401" y="4399"/>
                  </a:cubicBezTo>
                  <a:cubicBezTo>
                    <a:pt x="13319" y="4281"/>
                    <a:pt x="13186" y="4223"/>
                    <a:pt x="13051" y="4223"/>
                  </a:cubicBezTo>
                  <a:cubicBezTo>
                    <a:pt x="12970" y="4223"/>
                    <a:pt x="12889" y="4244"/>
                    <a:pt x="12819" y="4286"/>
                  </a:cubicBezTo>
                  <a:cubicBezTo>
                    <a:pt x="11860" y="4662"/>
                    <a:pt x="10921" y="5019"/>
                    <a:pt x="9981" y="5414"/>
                  </a:cubicBezTo>
                  <a:cubicBezTo>
                    <a:pt x="9887" y="5461"/>
                    <a:pt x="9786" y="5485"/>
                    <a:pt x="9689" y="5485"/>
                  </a:cubicBezTo>
                  <a:cubicBezTo>
                    <a:pt x="9552" y="5485"/>
                    <a:pt x="9422" y="5437"/>
                    <a:pt x="9323" y="5339"/>
                  </a:cubicBezTo>
                  <a:cubicBezTo>
                    <a:pt x="8815" y="4963"/>
                    <a:pt x="8214" y="4737"/>
                    <a:pt x="7594" y="4718"/>
                  </a:cubicBezTo>
                  <a:cubicBezTo>
                    <a:pt x="6109" y="4643"/>
                    <a:pt x="5075" y="3816"/>
                    <a:pt x="4229" y="2707"/>
                  </a:cubicBezTo>
                  <a:cubicBezTo>
                    <a:pt x="4041" y="2407"/>
                    <a:pt x="3891" y="2106"/>
                    <a:pt x="3741" y="1786"/>
                  </a:cubicBezTo>
                  <a:lnTo>
                    <a:pt x="3703" y="1805"/>
                  </a:lnTo>
                  <a:lnTo>
                    <a:pt x="3741" y="2068"/>
                  </a:lnTo>
                  <a:lnTo>
                    <a:pt x="2425" y="57"/>
                  </a:lnTo>
                  <a:lnTo>
                    <a:pt x="2369" y="151"/>
                  </a:lnTo>
                  <a:lnTo>
                    <a:pt x="1842" y="189"/>
                  </a:lnTo>
                  <a:cubicBezTo>
                    <a:pt x="1861" y="377"/>
                    <a:pt x="1880" y="508"/>
                    <a:pt x="1899" y="696"/>
                  </a:cubicBezTo>
                  <a:lnTo>
                    <a:pt x="7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130"/>
            <p:cNvSpPr/>
            <p:nvPr/>
          </p:nvSpPr>
          <p:spPr>
            <a:xfrm>
              <a:off x="5595359" y="2068382"/>
              <a:ext cx="911109" cy="761137"/>
            </a:xfrm>
            <a:custGeom>
              <a:avLst/>
              <a:gdLst/>
              <a:ahLst/>
              <a:cxnLst/>
              <a:rect l="l" t="t" r="r" b="b"/>
              <a:pathLst>
                <a:path w="11391" h="9516" extrusionOk="0">
                  <a:moveTo>
                    <a:pt x="1299" y="1"/>
                  </a:moveTo>
                  <a:cubicBezTo>
                    <a:pt x="862" y="1"/>
                    <a:pt x="468" y="333"/>
                    <a:pt x="395" y="772"/>
                  </a:cubicBezTo>
                  <a:cubicBezTo>
                    <a:pt x="377" y="866"/>
                    <a:pt x="339" y="941"/>
                    <a:pt x="283" y="1016"/>
                  </a:cubicBezTo>
                  <a:cubicBezTo>
                    <a:pt x="38" y="1298"/>
                    <a:pt x="1" y="1768"/>
                    <a:pt x="301" y="1975"/>
                  </a:cubicBezTo>
                  <a:cubicBezTo>
                    <a:pt x="696" y="2257"/>
                    <a:pt x="602" y="2558"/>
                    <a:pt x="508" y="2915"/>
                  </a:cubicBezTo>
                  <a:cubicBezTo>
                    <a:pt x="377" y="3253"/>
                    <a:pt x="602" y="3648"/>
                    <a:pt x="959" y="3723"/>
                  </a:cubicBezTo>
                  <a:cubicBezTo>
                    <a:pt x="1241" y="3817"/>
                    <a:pt x="1504" y="3930"/>
                    <a:pt x="1786" y="4042"/>
                  </a:cubicBezTo>
                  <a:cubicBezTo>
                    <a:pt x="1598" y="4437"/>
                    <a:pt x="1636" y="4587"/>
                    <a:pt x="2012" y="4813"/>
                  </a:cubicBezTo>
                  <a:cubicBezTo>
                    <a:pt x="2291" y="4994"/>
                    <a:pt x="2556" y="5203"/>
                    <a:pt x="2906" y="5203"/>
                  </a:cubicBezTo>
                  <a:cubicBezTo>
                    <a:pt x="2957" y="5203"/>
                    <a:pt x="3010" y="5198"/>
                    <a:pt x="3064" y="5189"/>
                  </a:cubicBezTo>
                  <a:cubicBezTo>
                    <a:pt x="3139" y="5189"/>
                    <a:pt x="3252" y="5245"/>
                    <a:pt x="3327" y="5283"/>
                  </a:cubicBezTo>
                  <a:cubicBezTo>
                    <a:pt x="3327" y="5978"/>
                    <a:pt x="3553" y="6674"/>
                    <a:pt x="3966" y="7238"/>
                  </a:cubicBezTo>
                  <a:cubicBezTo>
                    <a:pt x="4793" y="8422"/>
                    <a:pt x="6071" y="9211"/>
                    <a:pt x="7500" y="9474"/>
                  </a:cubicBezTo>
                  <a:cubicBezTo>
                    <a:pt x="7673" y="9502"/>
                    <a:pt x="7846" y="9516"/>
                    <a:pt x="8018" y="9516"/>
                  </a:cubicBezTo>
                  <a:cubicBezTo>
                    <a:pt x="8895" y="9516"/>
                    <a:pt x="9747" y="9163"/>
                    <a:pt x="10376" y="8534"/>
                  </a:cubicBezTo>
                  <a:cubicBezTo>
                    <a:pt x="10676" y="8271"/>
                    <a:pt x="10883" y="7895"/>
                    <a:pt x="11353" y="7877"/>
                  </a:cubicBezTo>
                  <a:cubicBezTo>
                    <a:pt x="11353" y="7877"/>
                    <a:pt x="11372" y="7858"/>
                    <a:pt x="11391" y="7801"/>
                  </a:cubicBezTo>
                  <a:lnTo>
                    <a:pt x="11033" y="7689"/>
                  </a:lnTo>
                  <a:cubicBezTo>
                    <a:pt x="11052" y="7482"/>
                    <a:pt x="11090" y="7294"/>
                    <a:pt x="11090" y="7106"/>
                  </a:cubicBezTo>
                  <a:cubicBezTo>
                    <a:pt x="11109" y="6786"/>
                    <a:pt x="10996" y="6448"/>
                    <a:pt x="11240" y="6166"/>
                  </a:cubicBezTo>
                  <a:lnTo>
                    <a:pt x="11184" y="6129"/>
                  </a:lnTo>
                  <a:lnTo>
                    <a:pt x="10921" y="6542"/>
                  </a:lnTo>
                  <a:lnTo>
                    <a:pt x="10658" y="6241"/>
                  </a:lnTo>
                  <a:lnTo>
                    <a:pt x="9925" y="7520"/>
                  </a:lnTo>
                  <a:cubicBezTo>
                    <a:pt x="9643" y="8083"/>
                    <a:pt x="9173" y="8497"/>
                    <a:pt x="8571" y="8722"/>
                  </a:cubicBezTo>
                  <a:cubicBezTo>
                    <a:pt x="8101" y="8873"/>
                    <a:pt x="7613" y="9004"/>
                    <a:pt x="7068" y="9173"/>
                  </a:cubicBezTo>
                  <a:cubicBezTo>
                    <a:pt x="7124" y="8722"/>
                    <a:pt x="6786" y="8572"/>
                    <a:pt x="6504" y="8365"/>
                  </a:cubicBezTo>
                  <a:cubicBezTo>
                    <a:pt x="6147" y="8121"/>
                    <a:pt x="5790" y="7858"/>
                    <a:pt x="5451" y="7576"/>
                  </a:cubicBezTo>
                  <a:cubicBezTo>
                    <a:pt x="5057" y="7275"/>
                    <a:pt x="5019" y="6993"/>
                    <a:pt x="5301" y="6561"/>
                  </a:cubicBezTo>
                  <a:cubicBezTo>
                    <a:pt x="5338" y="6486"/>
                    <a:pt x="5357" y="6411"/>
                    <a:pt x="5357" y="6335"/>
                  </a:cubicBezTo>
                  <a:lnTo>
                    <a:pt x="5583" y="6392"/>
                  </a:lnTo>
                  <a:lnTo>
                    <a:pt x="5583" y="6392"/>
                  </a:lnTo>
                  <a:lnTo>
                    <a:pt x="5508" y="5396"/>
                  </a:lnTo>
                  <a:lnTo>
                    <a:pt x="5395" y="5396"/>
                  </a:lnTo>
                  <a:lnTo>
                    <a:pt x="5357" y="5790"/>
                  </a:lnTo>
                  <a:cubicBezTo>
                    <a:pt x="5338" y="5546"/>
                    <a:pt x="5282" y="5302"/>
                    <a:pt x="5207" y="5076"/>
                  </a:cubicBezTo>
                  <a:cubicBezTo>
                    <a:pt x="5113" y="4907"/>
                    <a:pt x="4887" y="4794"/>
                    <a:pt x="4737" y="4644"/>
                  </a:cubicBezTo>
                  <a:lnTo>
                    <a:pt x="4624" y="4738"/>
                  </a:lnTo>
                  <a:cubicBezTo>
                    <a:pt x="4605" y="5095"/>
                    <a:pt x="4568" y="5452"/>
                    <a:pt x="4530" y="5847"/>
                  </a:cubicBezTo>
                  <a:cubicBezTo>
                    <a:pt x="4173" y="5696"/>
                    <a:pt x="3929" y="5358"/>
                    <a:pt x="3910" y="4982"/>
                  </a:cubicBezTo>
                  <a:cubicBezTo>
                    <a:pt x="3896" y="4771"/>
                    <a:pt x="3829" y="4728"/>
                    <a:pt x="3701" y="4728"/>
                  </a:cubicBezTo>
                  <a:cubicBezTo>
                    <a:pt x="3659" y="4728"/>
                    <a:pt x="3609" y="4733"/>
                    <a:pt x="3553" y="4738"/>
                  </a:cubicBezTo>
                  <a:cubicBezTo>
                    <a:pt x="3459" y="4757"/>
                    <a:pt x="3363" y="4765"/>
                    <a:pt x="3267" y="4765"/>
                  </a:cubicBezTo>
                  <a:cubicBezTo>
                    <a:pt x="3075" y="4765"/>
                    <a:pt x="2883" y="4732"/>
                    <a:pt x="2707" y="4681"/>
                  </a:cubicBezTo>
                  <a:cubicBezTo>
                    <a:pt x="2444" y="4512"/>
                    <a:pt x="2200" y="4324"/>
                    <a:pt x="1974" y="4099"/>
                  </a:cubicBezTo>
                  <a:cubicBezTo>
                    <a:pt x="2688" y="3911"/>
                    <a:pt x="2688" y="3911"/>
                    <a:pt x="2876" y="3403"/>
                  </a:cubicBezTo>
                  <a:lnTo>
                    <a:pt x="2876" y="3403"/>
                  </a:lnTo>
                  <a:cubicBezTo>
                    <a:pt x="2698" y="3413"/>
                    <a:pt x="2514" y="3417"/>
                    <a:pt x="2329" y="3417"/>
                  </a:cubicBezTo>
                  <a:cubicBezTo>
                    <a:pt x="2143" y="3417"/>
                    <a:pt x="1955" y="3413"/>
                    <a:pt x="1767" y="3403"/>
                  </a:cubicBezTo>
                  <a:cubicBezTo>
                    <a:pt x="1542" y="3385"/>
                    <a:pt x="1335" y="3309"/>
                    <a:pt x="1166" y="3140"/>
                  </a:cubicBezTo>
                  <a:cubicBezTo>
                    <a:pt x="1072" y="3027"/>
                    <a:pt x="1185" y="2745"/>
                    <a:pt x="1222" y="2614"/>
                  </a:cubicBezTo>
                  <a:cubicBezTo>
                    <a:pt x="1598" y="2576"/>
                    <a:pt x="1843" y="2558"/>
                    <a:pt x="2124" y="2520"/>
                  </a:cubicBezTo>
                  <a:cubicBezTo>
                    <a:pt x="2425" y="2464"/>
                    <a:pt x="2745" y="2501"/>
                    <a:pt x="2895" y="2125"/>
                  </a:cubicBezTo>
                  <a:cubicBezTo>
                    <a:pt x="2782" y="2106"/>
                    <a:pt x="2726" y="2069"/>
                    <a:pt x="2651" y="2069"/>
                  </a:cubicBezTo>
                  <a:cubicBezTo>
                    <a:pt x="2162" y="2012"/>
                    <a:pt x="1692" y="1975"/>
                    <a:pt x="1222" y="1881"/>
                  </a:cubicBezTo>
                  <a:cubicBezTo>
                    <a:pt x="752" y="1768"/>
                    <a:pt x="583" y="1467"/>
                    <a:pt x="734" y="997"/>
                  </a:cubicBezTo>
                  <a:cubicBezTo>
                    <a:pt x="846" y="622"/>
                    <a:pt x="846" y="170"/>
                    <a:pt x="1335" y="1"/>
                  </a:cubicBezTo>
                  <a:cubicBezTo>
                    <a:pt x="1323" y="1"/>
                    <a:pt x="1311" y="1"/>
                    <a:pt x="12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130"/>
            <p:cNvSpPr/>
            <p:nvPr/>
          </p:nvSpPr>
          <p:spPr>
            <a:xfrm>
              <a:off x="5706617" y="1930169"/>
              <a:ext cx="590929" cy="601407"/>
            </a:xfrm>
            <a:custGeom>
              <a:avLst/>
              <a:gdLst/>
              <a:ahLst/>
              <a:cxnLst/>
              <a:rect l="l" t="t" r="r" b="b"/>
              <a:pathLst>
                <a:path w="7388" h="7519" extrusionOk="0">
                  <a:moveTo>
                    <a:pt x="4455" y="2801"/>
                  </a:moveTo>
                  <a:cubicBezTo>
                    <a:pt x="5000" y="3233"/>
                    <a:pt x="5000" y="3233"/>
                    <a:pt x="4812" y="3722"/>
                  </a:cubicBezTo>
                  <a:cubicBezTo>
                    <a:pt x="4305" y="3590"/>
                    <a:pt x="4436" y="3195"/>
                    <a:pt x="4455" y="2801"/>
                  </a:cubicBezTo>
                  <a:close/>
                  <a:moveTo>
                    <a:pt x="5150" y="3327"/>
                  </a:moveTo>
                  <a:lnTo>
                    <a:pt x="5395" y="3778"/>
                  </a:lnTo>
                  <a:lnTo>
                    <a:pt x="5207" y="3853"/>
                  </a:lnTo>
                  <a:cubicBezTo>
                    <a:pt x="5132" y="3703"/>
                    <a:pt x="5056" y="3571"/>
                    <a:pt x="5000" y="3421"/>
                  </a:cubicBezTo>
                  <a:lnTo>
                    <a:pt x="5150" y="3327"/>
                  </a:lnTo>
                  <a:close/>
                  <a:moveTo>
                    <a:pt x="5545" y="3722"/>
                  </a:moveTo>
                  <a:lnTo>
                    <a:pt x="6015" y="4304"/>
                  </a:lnTo>
                  <a:cubicBezTo>
                    <a:pt x="5771" y="4154"/>
                    <a:pt x="5432" y="4116"/>
                    <a:pt x="5545" y="3722"/>
                  </a:cubicBezTo>
                  <a:close/>
                  <a:moveTo>
                    <a:pt x="4643" y="0"/>
                  </a:moveTo>
                  <a:lnTo>
                    <a:pt x="4117" y="338"/>
                  </a:lnTo>
                  <a:cubicBezTo>
                    <a:pt x="3929" y="1203"/>
                    <a:pt x="3741" y="2086"/>
                    <a:pt x="3534" y="3026"/>
                  </a:cubicBezTo>
                  <a:cubicBezTo>
                    <a:pt x="3402" y="2932"/>
                    <a:pt x="3271" y="2838"/>
                    <a:pt x="3139" y="2782"/>
                  </a:cubicBezTo>
                  <a:cubicBezTo>
                    <a:pt x="2425" y="2519"/>
                    <a:pt x="1711" y="2274"/>
                    <a:pt x="978" y="2049"/>
                  </a:cubicBezTo>
                  <a:cubicBezTo>
                    <a:pt x="733" y="1974"/>
                    <a:pt x="470" y="1917"/>
                    <a:pt x="207" y="1898"/>
                  </a:cubicBezTo>
                  <a:cubicBezTo>
                    <a:pt x="132" y="1917"/>
                    <a:pt x="76" y="1955"/>
                    <a:pt x="19" y="2011"/>
                  </a:cubicBezTo>
                  <a:cubicBezTo>
                    <a:pt x="0" y="2086"/>
                    <a:pt x="19" y="2143"/>
                    <a:pt x="76" y="2199"/>
                  </a:cubicBezTo>
                  <a:cubicBezTo>
                    <a:pt x="358" y="2425"/>
                    <a:pt x="677" y="2632"/>
                    <a:pt x="1015" y="2801"/>
                  </a:cubicBezTo>
                  <a:cubicBezTo>
                    <a:pt x="1504" y="3007"/>
                    <a:pt x="2030" y="3139"/>
                    <a:pt x="2557" y="3308"/>
                  </a:cubicBezTo>
                  <a:cubicBezTo>
                    <a:pt x="2369" y="3515"/>
                    <a:pt x="2444" y="3872"/>
                    <a:pt x="2707" y="3985"/>
                  </a:cubicBezTo>
                  <a:cubicBezTo>
                    <a:pt x="3459" y="4436"/>
                    <a:pt x="3910" y="5131"/>
                    <a:pt x="4361" y="5846"/>
                  </a:cubicBezTo>
                  <a:cubicBezTo>
                    <a:pt x="4568" y="6109"/>
                    <a:pt x="4812" y="6334"/>
                    <a:pt x="5075" y="6541"/>
                  </a:cubicBezTo>
                  <a:cubicBezTo>
                    <a:pt x="5019" y="6297"/>
                    <a:pt x="4981" y="6071"/>
                    <a:pt x="4944" y="5864"/>
                  </a:cubicBezTo>
                  <a:lnTo>
                    <a:pt x="5320" y="5714"/>
                  </a:lnTo>
                  <a:cubicBezTo>
                    <a:pt x="5244" y="5526"/>
                    <a:pt x="5169" y="5319"/>
                    <a:pt x="5056" y="5150"/>
                  </a:cubicBezTo>
                  <a:cubicBezTo>
                    <a:pt x="4793" y="4812"/>
                    <a:pt x="4474" y="4530"/>
                    <a:pt x="4211" y="4210"/>
                  </a:cubicBezTo>
                  <a:cubicBezTo>
                    <a:pt x="4135" y="4116"/>
                    <a:pt x="4154" y="3985"/>
                    <a:pt x="4117" y="3853"/>
                  </a:cubicBezTo>
                  <a:cubicBezTo>
                    <a:pt x="4192" y="3853"/>
                    <a:pt x="4291" y="3805"/>
                    <a:pt x="4337" y="3805"/>
                  </a:cubicBezTo>
                  <a:cubicBezTo>
                    <a:pt x="4349" y="3805"/>
                    <a:pt x="4357" y="3808"/>
                    <a:pt x="4361" y="3816"/>
                  </a:cubicBezTo>
                  <a:cubicBezTo>
                    <a:pt x="4662" y="4192"/>
                    <a:pt x="5376" y="4267"/>
                    <a:pt x="5282" y="4962"/>
                  </a:cubicBezTo>
                  <a:lnTo>
                    <a:pt x="5432" y="4624"/>
                  </a:lnTo>
                  <a:cubicBezTo>
                    <a:pt x="5771" y="4981"/>
                    <a:pt x="6090" y="5376"/>
                    <a:pt x="6391" y="5770"/>
                  </a:cubicBezTo>
                  <a:cubicBezTo>
                    <a:pt x="6729" y="6315"/>
                    <a:pt x="6992" y="6917"/>
                    <a:pt x="7331" y="7518"/>
                  </a:cubicBezTo>
                  <a:lnTo>
                    <a:pt x="7180" y="6860"/>
                  </a:lnTo>
                  <a:lnTo>
                    <a:pt x="7387" y="7048"/>
                  </a:lnTo>
                  <a:cubicBezTo>
                    <a:pt x="7237" y="6673"/>
                    <a:pt x="7124" y="6372"/>
                    <a:pt x="6992" y="5996"/>
                  </a:cubicBezTo>
                  <a:lnTo>
                    <a:pt x="6992" y="5996"/>
                  </a:lnTo>
                  <a:lnTo>
                    <a:pt x="7255" y="6278"/>
                  </a:lnTo>
                  <a:cubicBezTo>
                    <a:pt x="7124" y="5921"/>
                    <a:pt x="6955" y="5582"/>
                    <a:pt x="6804" y="5244"/>
                  </a:cubicBezTo>
                  <a:cubicBezTo>
                    <a:pt x="6767" y="5094"/>
                    <a:pt x="6748" y="4943"/>
                    <a:pt x="6748" y="4793"/>
                  </a:cubicBezTo>
                  <a:cubicBezTo>
                    <a:pt x="6729" y="4699"/>
                    <a:pt x="6786" y="4605"/>
                    <a:pt x="6748" y="4530"/>
                  </a:cubicBezTo>
                  <a:cubicBezTo>
                    <a:pt x="6616" y="4192"/>
                    <a:pt x="6428" y="3872"/>
                    <a:pt x="6203" y="3590"/>
                  </a:cubicBezTo>
                  <a:cubicBezTo>
                    <a:pt x="5827" y="3233"/>
                    <a:pt x="5507" y="2913"/>
                    <a:pt x="5808" y="2350"/>
                  </a:cubicBezTo>
                  <a:cubicBezTo>
                    <a:pt x="5808" y="2331"/>
                    <a:pt x="5789" y="2312"/>
                    <a:pt x="5752" y="2237"/>
                  </a:cubicBezTo>
                  <a:lnTo>
                    <a:pt x="5507" y="2951"/>
                  </a:lnTo>
                  <a:cubicBezTo>
                    <a:pt x="4906" y="2744"/>
                    <a:pt x="5451" y="2350"/>
                    <a:pt x="5320" y="2049"/>
                  </a:cubicBezTo>
                  <a:lnTo>
                    <a:pt x="5320" y="2049"/>
                  </a:lnTo>
                  <a:cubicBezTo>
                    <a:pt x="5263" y="2143"/>
                    <a:pt x="5207" y="2237"/>
                    <a:pt x="5188" y="2312"/>
                  </a:cubicBezTo>
                  <a:cubicBezTo>
                    <a:pt x="5114" y="2512"/>
                    <a:pt x="5006" y="2611"/>
                    <a:pt x="4885" y="2611"/>
                  </a:cubicBezTo>
                  <a:cubicBezTo>
                    <a:pt x="4789" y="2611"/>
                    <a:pt x="4686" y="2549"/>
                    <a:pt x="4587" y="2425"/>
                  </a:cubicBezTo>
                  <a:cubicBezTo>
                    <a:pt x="4493" y="2312"/>
                    <a:pt x="4436" y="2162"/>
                    <a:pt x="4455" y="2011"/>
                  </a:cubicBezTo>
                  <a:cubicBezTo>
                    <a:pt x="4474" y="1654"/>
                    <a:pt x="4680" y="1222"/>
                    <a:pt x="4568" y="940"/>
                  </a:cubicBezTo>
                  <a:cubicBezTo>
                    <a:pt x="4399" y="583"/>
                    <a:pt x="4605" y="338"/>
                    <a:pt x="46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130"/>
            <p:cNvSpPr/>
            <p:nvPr/>
          </p:nvSpPr>
          <p:spPr>
            <a:xfrm>
              <a:off x="6740895" y="3195765"/>
              <a:ext cx="633001" cy="529421"/>
            </a:xfrm>
            <a:custGeom>
              <a:avLst/>
              <a:gdLst/>
              <a:ahLst/>
              <a:cxnLst/>
              <a:rect l="l" t="t" r="r" b="b"/>
              <a:pathLst>
                <a:path w="7914" h="6619" extrusionOk="0">
                  <a:moveTo>
                    <a:pt x="6394" y="0"/>
                  </a:moveTo>
                  <a:cubicBezTo>
                    <a:pt x="6386" y="0"/>
                    <a:pt x="6379" y="1"/>
                    <a:pt x="6372" y="3"/>
                  </a:cubicBezTo>
                  <a:cubicBezTo>
                    <a:pt x="5583" y="341"/>
                    <a:pt x="4793" y="661"/>
                    <a:pt x="4042" y="1055"/>
                  </a:cubicBezTo>
                  <a:cubicBezTo>
                    <a:pt x="3553" y="1319"/>
                    <a:pt x="3102" y="1694"/>
                    <a:pt x="2632" y="1995"/>
                  </a:cubicBezTo>
                  <a:cubicBezTo>
                    <a:pt x="2275" y="2258"/>
                    <a:pt x="1880" y="2465"/>
                    <a:pt x="1485" y="2709"/>
                  </a:cubicBezTo>
                  <a:lnTo>
                    <a:pt x="489" y="1319"/>
                  </a:lnTo>
                  <a:lnTo>
                    <a:pt x="395" y="1394"/>
                  </a:lnTo>
                  <a:lnTo>
                    <a:pt x="1260" y="2822"/>
                  </a:lnTo>
                  <a:cubicBezTo>
                    <a:pt x="1107" y="2948"/>
                    <a:pt x="954" y="2988"/>
                    <a:pt x="799" y="2988"/>
                  </a:cubicBezTo>
                  <a:cubicBezTo>
                    <a:pt x="538" y="2988"/>
                    <a:pt x="273" y="2872"/>
                    <a:pt x="1" y="2860"/>
                  </a:cubicBezTo>
                  <a:lnTo>
                    <a:pt x="1" y="2860"/>
                  </a:lnTo>
                  <a:cubicBezTo>
                    <a:pt x="215" y="3380"/>
                    <a:pt x="716" y="3701"/>
                    <a:pt x="1249" y="3701"/>
                  </a:cubicBezTo>
                  <a:cubicBezTo>
                    <a:pt x="1371" y="3701"/>
                    <a:pt x="1495" y="3684"/>
                    <a:pt x="1617" y="3649"/>
                  </a:cubicBezTo>
                  <a:cubicBezTo>
                    <a:pt x="1668" y="3632"/>
                    <a:pt x="1734" y="3623"/>
                    <a:pt x="1798" y="3623"/>
                  </a:cubicBezTo>
                  <a:cubicBezTo>
                    <a:pt x="1876" y="3623"/>
                    <a:pt x="1952" y="3637"/>
                    <a:pt x="1993" y="3668"/>
                  </a:cubicBezTo>
                  <a:cubicBezTo>
                    <a:pt x="2463" y="4138"/>
                    <a:pt x="2895" y="4645"/>
                    <a:pt x="3403" y="5172"/>
                  </a:cubicBezTo>
                  <a:lnTo>
                    <a:pt x="2237" y="5623"/>
                  </a:lnTo>
                  <a:cubicBezTo>
                    <a:pt x="2425" y="5735"/>
                    <a:pt x="2538" y="5905"/>
                    <a:pt x="2670" y="5905"/>
                  </a:cubicBezTo>
                  <a:cubicBezTo>
                    <a:pt x="2796" y="5927"/>
                    <a:pt x="2922" y="5937"/>
                    <a:pt x="3048" y="5937"/>
                  </a:cubicBezTo>
                  <a:cubicBezTo>
                    <a:pt x="3241" y="5937"/>
                    <a:pt x="3435" y="5913"/>
                    <a:pt x="3628" y="5867"/>
                  </a:cubicBezTo>
                  <a:cubicBezTo>
                    <a:pt x="3739" y="5823"/>
                    <a:pt x="3837" y="5803"/>
                    <a:pt x="3927" y="5803"/>
                  </a:cubicBezTo>
                  <a:cubicBezTo>
                    <a:pt x="4141" y="5803"/>
                    <a:pt x="4307" y="5915"/>
                    <a:pt x="4493" y="6074"/>
                  </a:cubicBezTo>
                  <a:cubicBezTo>
                    <a:pt x="4606" y="6187"/>
                    <a:pt x="4718" y="6281"/>
                    <a:pt x="4831" y="6375"/>
                  </a:cubicBezTo>
                  <a:cubicBezTo>
                    <a:pt x="4963" y="6469"/>
                    <a:pt x="5075" y="6544"/>
                    <a:pt x="5188" y="6619"/>
                  </a:cubicBezTo>
                  <a:lnTo>
                    <a:pt x="5245" y="6544"/>
                  </a:lnTo>
                  <a:cubicBezTo>
                    <a:pt x="4887" y="6243"/>
                    <a:pt x="4549" y="5961"/>
                    <a:pt x="4192" y="5642"/>
                  </a:cubicBezTo>
                  <a:cubicBezTo>
                    <a:pt x="4681" y="5360"/>
                    <a:pt x="5151" y="5115"/>
                    <a:pt x="5620" y="4852"/>
                  </a:cubicBezTo>
                  <a:cubicBezTo>
                    <a:pt x="5973" y="4643"/>
                    <a:pt x="6335" y="4498"/>
                    <a:pt x="6718" y="4498"/>
                  </a:cubicBezTo>
                  <a:cubicBezTo>
                    <a:pt x="6886" y="4498"/>
                    <a:pt x="7059" y="4526"/>
                    <a:pt x="7237" y="4589"/>
                  </a:cubicBezTo>
                  <a:cubicBezTo>
                    <a:pt x="7326" y="4620"/>
                    <a:pt x="7406" y="4639"/>
                    <a:pt x="7478" y="4639"/>
                  </a:cubicBezTo>
                  <a:cubicBezTo>
                    <a:pt x="7667" y="4639"/>
                    <a:pt x="7805" y="4515"/>
                    <a:pt x="7914" y="4175"/>
                  </a:cubicBezTo>
                  <a:cubicBezTo>
                    <a:pt x="7632" y="4044"/>
                    <a:pt x="7331" y="3912"/>
                    <a:pt x="7030" y="3818"/>
                  </a:cubicBezTo>
                  <a:cubicBezTo>
                    <a:pt x="6889" y="3788"/>
                    <a:pt x="6752" y="3774"/>
                    <a:pt x="6617" y="3774"/>
                  </a:cubicBezTo>
                  <a:cubicBezTo>
                    <a:pt x="6085" y="3774"/>
                    <a:pt x="5593" y="3984"/>
                    <a:pt x="5113" y="4194"/>
                  </a:cubicBezTo>
                  <a:cubicBezTo>
                    <a:pt x="4568" y="4439"/>
                    <a:pt x="4060" y="4758"/>
                    <a:pt x="3534" y="5059"/>
                  </a:cubicBezTo>
                  <a:lnTo>
                    <a:pt x="2106" y="3461"/>
                  </a:lnTo>
                  <a:lnTo>
                    <a:pt x="3797" y="2315"/>
                  </a:lnTo>
                  <a:cubicBezTo>
                    <a:pt x="3966" y="2164"/>
                    <a:pt x="4173" y="2033"/>
                    <a:pt x="4380" y="1920"/>
                  </a:cubicBezTo>
                  <a:cubicBezTo>
                    <a:pt x="5038" y="1601"/>
                    <a:pt x="5696" y="1281"/>
                    <a:pt x="6372" y="980"/>
                  </a:cubicBezTo>
                  <a:cubicBezTo>
                    <a:pt x="6673" y="849"/>
                    <a:pt x="6823" y="473"/>
                    <a:pt x="6673" y="172"/>
                  </a:cubicBezTo>
                  <a:cubicBezTo>
                    <a:pt x="6639" y="86"/>
                    <a:pt x="6479" y="0"/>
                    <a:pt x="63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130"/>
            <p:cNvSpPr/>
            <p:nvPr/>
          </p:nvSpPr>
          <p:spPr>
            <a:xfrm>
              <a:off x="6721379" y="2838154"/>
              <a:ext cx="517183" cy="442077"/>
            </a:xfrm>
            <a:custGeom>
              <a:avLst/>
              <a:gdLst/>
              <a:ahLst/>
              <a:cxnLst/>
              <a:rect l="l" t="t" r="r" b="b"/>
              <a:pathLst>
                <a:path w="6466" h="5527" extrusionOk="0">
                  <a:moveTo>
                    <a:pt x="4906" y="1"/>
                  </a:moveTo>
                  <a:cubicBezTo>
                    <a:pt x="5056" y="283"/>
                    <a:pt x="5207" y="546"/>
                    <a:pt x="5395" y="809"/>
                  </a:cubicBezTo>
                  <a:cubicBezTo>
                    <a:pt x="5564" y="1072"/>
                    <a:pt x="5714" y="1335"/>
                    <a:pt x="5883" y="1598"/>
                  </a:cubicBezTo>
                  <a:lnTo>
                    <a:pt x="5770" y="1673"/>
                  </a:lnTo>
                  <a:lnTo>
                    <a:pt x="3947" y="19"/>
                  </a:lnTo>
                  <a:lnTo>
                    <a:pt x="3872" y="95"/>
                  </a:lnTo>
                  <a:lnTo>
                    <a:pt x="5714" y="1805"/>
                  </a:lnTo>
                  <a:lnTo>
                    <a:pt x="4342" y="2482"/>
                  </a:lnTo>
                  <a:lnTo>
                    <a:pt x="4304" y="2425"/>
                  </a:lnTo>
                  <a:lnTo>
                    <a:pt x="4568" y="2218"/>
                  </a:lnTo>
                  <a:lnTo>
                    <a:pt x="4248" y="2143"/>
                  </a:lnTo>
                  <a:lnTo>
                    <a:pt x="4361" y="1598"/>
                  </a:lnTo>
                  <a:cubicBezTo>
                    <a:pt x="4041" y="1598"/>
                    <a:pt x="3778" y="1617"/>
                    <a:pt x="3571" y="1918"/>
                  </a:cubicBezTo>
                  <a:cubicBezTo>
                    <a:pt x="3459" y="2106"/>
                    <a:pt x="3308" y="2256"/>
                    <a:pt x="3139" y="2388"/>
                  </a:cubicBezTo>
                  <a:cubicBezTo>
                    <a:pt x="2744" y="2726"/>
                    <a:pt x="2331" y="3027"/>
                    <a:pt x="1917" y="3365"/>
                  </a:cubicBezTo>
                  <a:cubicBezTo>
                    <a:pt x="1692" y="3553"/>
                    <a:pt x="1466" y="3760"/>
                    <a:pt x="1748" y="4079"/>
                  </a:cubicBezTo>
                  <a:lnTo>
                    <a:pt x="0" y="5338"/>
                  </a:lnTo>
                  <a:lnTo>
                    <a:pt x="38" y="5470"/>
                  </a:lnTo>
                  <a:lnTo>
                    <a:pt x="564" y="5432"/>
                  </a:lnTo>
                  <a:lnTo>
                    <a:pt x="583" y="5526"/>
                  </a:lnTo>
                  <a:cubicBezTo>
                    <a:pt x="1109" y="5226"/>
                    <a:pt x="1617" y="4812"/>
                    <a:pt x="2162" y="4681"/>
                  </a:cubicBezTo>
                  <a:cubicBezTo>
                    <a:pt x="2970" y="4511"/>
                    <a:pt x="3553" y="4042"/>
                    <a:pt x="4210" y="3647"/>
                  </a:cubicBezTo>
                  <a:lnTo>
                    <a:pt x="4662" y="3365"/>
                  </a:lnTo>
                  <a:cubicBezTo>
                    <a:pt x="5432" y="2914"/>
                    <a:pt x="6222" y="2482"/>
                    <a:pt x="6466" y="1636"/>
                  </a:cubicBezTo>
                  <a:lnTo>
                    <a:pt x="6184" y="1034"/>
                  </a:lnTo>
                  <a:lnTo>
                    <a:pt x="5977" y="1448"/>
                  </a:lnTo>
                  <a:cubicBezTo>
                    <a:pt x="5564" y="978"/>
                    <a:pt x="5413" y="339"/>
                    <a:pt x="49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130"/>
            <p:cNvSpPr/>
            <p:nvPr/>
          </p:nvSpPr>
          <p:spPr>
            <a:xfrm>
              <a:off x="4724969" y="1452101"/>
              <a:ext cx="507985" cy="355693"/>
            </a:xfrm>
            <a:custGeom>
              <a:avLst/>
              <a:gdLst/>
              <a:ahLst/>
              <a:cxnLst/>
              <a:rect l="l" t="t" r="r" b="b"/>
              <a:pathLst>
                <a:path w="6351" h="4447" extrusionOk="0">
                  <a:moveTo>
                    <a:pt x="3966" y="1823"/>
                  </a:moveTo>
                  <a:lnTo>
                    <a:pt x="3966" y="1823"/>
                  </a:lnTo>
                  <a:cubicBezTo>
                    <a:pt x="4530" y="1861"/>
                    <a:pt x="4567" y="1899"/>
                    <a:pt x="4492" y="2237"/>
                  </a:cubicBezTo>
                  <a:lnTo>
                    <a:pt x="3966" y="1823"/>
                  </a:lnTo>
                  <a:close/>
                  <a:moveTo>
                    <a:pt x="658" y="0"/>
                  </a:moveTo>
                  <a:cubicBezTo>
                    <a:pt x="565" y="155"/>
                    <a:pt x="517" y="225"/>
                    <a:pt x="449" y="225"/>
                  </a:cubicBezTo>
                  <a:cubicBezTo>
                    <a:pt x="394" y="225"/>
                    <a:pt x="325" y="179"/>
                    <a:pt x="207" y="94"/>
                  </a:cubicBezTo>
                  <a:lnTo>
                    <a:pt x="207" y="94"/>
                  </a:lnTo>
                  <a:cubicBezTo>
                    <a:pt x="0" y="395"/>
                    <a:pt x="56" y="564"/>
                    <a:pt x="432" y="902"/>
                  </a:cubicBezTo>
                  <a:cubicBezTo>
                    <a:pt x="658" y="1128"/>
                    <a:pt x="883" y="1353"/>
                    <a:pt x="1071" y="1617"/>
                  </a:cubicBezTo>
                  <a:cubicBezTo>
                    <a:pt x="1184" y="1729"/>
                    <a:pt x="1241" y="1899"/>
                    <a:pt x="1353" y="1974"/>
                  </a:cubicBezTo>
                  <a:cubicBezTo>
                    <a:pt x="1438" y="2010"/>
                    <a:pt x="1531" y="2031"/>
                    <a:pt x="1622" y="2031"/>
                  </a:cubicBezTo>
                  <a:cubicBezTo>
                    <a:pt x="1671" y="2031"/>
                    <a:pt x="1720" y="2025"/>
                    <a:pt x="1767" y="2011"/>
                  </a:cubicBezTo>
                  <a:cubicBezTo>
                    <a:pt x="1823" y="2011"/>
                    <a:pt x="1880" y="1861"/>
                    <a:pt x="1880" y="1805"/>
                  </a:cubicBezTo>
                  <a:cubicBezTo>
                    <a:pt x="1880" y="1579"/>
                    <a:pt x="1823" y="1353"/>
                    <a:pt x="1823" y="1147"/>
                  </a:cubicBezTo>
                  <a:cubicBezTo>
                    <a:pt x="1823" y="1053"/>
                    <a:pt x="1936" y="959"/>
                    <a:pt x="2049" y="808"/>
                  </a:cubicBezTo>
                  <a:cubicBezTo>
                    <a:pt x="2124" y="996"/>
                    <a:pt x="2143" y="1109"/>
                    <a:pt x="2199" y="1166"/>
                  </a:cubicBezTo>
                  <a:cubicBezTo>
                    <a:pt x="2481" y="1466"/>
                    <a:pt x="2782" y="1729"/>
                    <a:pt x="3120" y="1974"/>
                  </a:cubicBezTo>
                  <a:cubicBezTo>
                    <a:pt x="3834" y="2425"/>
                    <a:pt x="3985" y="2650"/>
                    <a:pt x="3853" y="3477"/>
                  </a:cubicBezTo>
                  <a:cubicBezTo>
                    <a:pt x="3853" y="3534"/>
                    <a:pt x="3834" y="3590"/>
                    <a:pt x="3853" y="3647"/>
                  </a:cubicBezTo>
                  <a:cubicBezTo>
                    <a:pt x="3928" y="3872"/>
                    <a:pt x="3834" y="3985"/>
                    <a:pt x="3646" y="4079"/>
                  </a:cubicBezTo>
                  <a:cubicBezTo>
                    <a:pt x="3571" y="4116"/>
                    <a:pt x="3534" y="4210"/>
                    <a:pt x="3534" y="4286"/>
                  </a:cubicBezTo>
                  <a:cubicBezTo>
                    <a:pt x="3552" y="4342"/>
                    <a:pt x="3665" y="4380"/>
                    <a:pt x="3740" y="4417"/>
                  </a:cubicBezTo>
                  <a:cubicBezTo>
                    <a:pt x="3792" y="4437"/>
                    <a:pt x="3838" y="4446"/>
                    <a:pt x="3878" y="4446"/>
                  </a:cubicBezTo>
                  <a:cubicBezTo>
                    <a:pt x="4098" y="4446"/>
                    <a:pt x="4158" y="4183"/>
                    <a:pt x="4285" y="4135"/>
                  </a:cubicBezTo>
                  <a:cubicBezTo>
                    <a:pt x="4415" y="4151"/>
                    <a:pt x="4502" y="4195"/>
                    <a:pt x="4572" y="4195"/>
                  </a:cubicBezTo>
                  <a:cubicBezTo>
                    <a:pt x="4584" y="4195"/>
                    <a:pt x="4594" y="4194"/>
                    <a:pt x="4605" y="4192"/>
                  </a:cubicBezTo>
                  <a:cubicBezTo>
                    <a:pt x="4906" y="4173"/>
                    <a:pt x="5150" y="3947"/>
                    <a:pt x="5225" y="3665"/>
                  </a:cubicBezTo>
                  <a:cubicBezTo>
                    <a:pt x="5319" y="3271"/>
                    <a:pt x="5394" y="2876"/>
                    <a:pt x="5488" y="2444"/>
                  </a:cubicBezTo>
                  <a:cubicBezTo>
                    <a:pt x="5599" y="2637"/>
                    <a:pt x="5679" y="2901"/>
                    <a:pt x="5900" y="2901"/>
                  </a:cubicBezTo>
                  <a:cubicBezTo>
                    <a:pt x="5980" y="2901"/>
                    <a:pt x="6078" y="2867"/>
                    <a:pt x="6203" y="2782"/>
                  </a:cubicBezTo>
                  <a:lnTo>
                    <a:pt x="5921" y="2180"/>
                  </a:lnTo>
                  <a:cubicBezTo>
                    <a:pt x="5921" y="2180"/>
                    <a:pt x="5939" y="2162"/>
                    <a:pt x="5939" y="2162"/>
                  </a:cubicBezTo>
                  <a:lnTo>
                    <a:pt x="6334" y="2162"/>
                  </a:lnTo>
                  <a:cubicBezTo>
                    <a:pt x="6351" y="1892"/>
                    <a:pt x="6141" y="1683"/>
                    <a:pt x="5895" y="1683"/>
                  </a:cubicBezTo>
                  <a:cubicBezTo>
                    <a:pt x="5866" y="1683"/>
                    <a:pt x="5837" y="1686"/>
                    <a:pt x="5808" y="1692"/>
                  </a:cubicBezTo>
                  <a:cubicBezTo>
                    <a:pt x="5733" y="1701"/>
                    <a:pt x="5657" y="1706"/>
                    <a:pt x="5585" y="1706"/>
                  </a:cubicBezTo>
                  <a:cubicBezTo>
                    <a:pt x="5512" y="1706"/>
                    <a:pt x="5441" y="1701"/>
                    <a:pt x="5376" y="1692"/>
                  </a:cubicBezTo>
                  <a:cubicBezTo>
                    <a:pt x="4887" y="1579"/>
                    <a:pt x="4398" y="1447"/>
                    <a:pt x="3928" y="1297"/>
                  </a:cubicBezTo>
                  <a:cubicBezTo>
                    <a:pt x="3402" y="1128"/>
                    <a:pt x="2782" y="1034"/>
                    <a:pt x="2462" y="470"/>
                  </a:cubicBezTo>
                  <a:cubicBezTo>
                    <a:pt x="2425" y="414"/>
                    <a:pt x="2350" y="395"/>
                    <a:pt x="2293" y="395"/>
                  </a:cubicBezTo>
                  <a:cubicBezTo>
                    <a:pt x="2030" y="489"/>
                    <a:pt x="1767" y="583"/>
                    <a:pt x="1523" y="733"/>
                  </a:cubicBezTo>
                  <a:cubicBezTo>
                    <a:pt x="1405" y="807"/>
                    <a:pt x="1299" y="846"/>
                    <a:pt x="1205" y="846"/>
                  </a:cubicBezTo>
                  <a:cubicBezTo>
                    <a:pt x="1060" y="846"/>
                    <a:pt x="945" y="751"/>
                    <a:pt x="865" y="545"/>
                  </a:cubicBezTo>
                  <a:cubicBezTo>
                    <a:pt x="789" y="395"/>
                    <a:pt x="733" y="226"/>
                    <a:pt x="6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130"/>
            <p:cNvSpPr/>
            <p:nvPr/>
          </p:nvSpPr>
          <p:spPr>
            <a:xfrm>
              <a:off x="4967002" y="1818991"/>
              <a:ext cx="424000" cy="395366"/>
            </a:xfrm>
            <a:custGeom>
              <a:avLst/>
              <a:gdLst/>
              <a:ahLst/>
              <a:cxnLst/>
              <a:rect l="l" t="t" r="r" b="b"/>
              <a:pathLst>
                <a:path w="5301" h="4943" extrusionOk="0">
                  <a:moveTo>
                    <a:pt x="503" y="0"/>
                  </a:moveTo>
                  <a:cubicBezTo>
                    <a:pt x="356" y="0"/>
                    <a:pt x="199" y="41"/>
                    <a:pt x="0" y="93"/>
                  </a:cubicBezTo>
                  <a:cubicBezTo>
                    <a:pt x="188" y="300"/>
                    <a:pt x="320" y="432"/>
                    <a:pt x="451" y="563"/>
                  </a:cubicBezTo>
                  <a:lnTo>
                    <a:pt x="996" y="1127"/>
                  </a:lnTo>
                  <a:cubicBezTo>
                    <a:pt x="1109" y="1161"/>
                    <a:pt x="1223" y="1176"/>
                    <a:pt x="1339" y="1176"/>
                  </a:cubicBezTo>
                  <a:cubicBezTo>
                    <a:pt x="1799" y="1176"/>
                    <a:pt x="2274" y="935"/>
                    <a:pt x="2725" y="695"/>
                  </a:cubicBezTo>
                  <a:cubicBezTo>
                    <a:pt x="2818" y="649"/>
                    <a:pt x="2903" y="632"/>
                    <a:pt x="2984" y="632"/>
                  </a:cubicBezTo>
                  <a:cubicBezTo>
                    <a:pt x="3201" y="632"/>
                    <a:pt x="3390" y="751"/>
                    <a:pt x="3609" y="751"/>
                  </a:cubicBezTo>
                  <a:cubicBezTo>
                    <a:pt x="3609" y="751"/>
                    <a:pt x="3628" y="826"/>
                    <a:pt x="3646" y="901"/>
                  </a:cubicBezTo>
                  <a:lnTo>
                    <a:pt x="3233" y="939"/>
                  </a:lnTo>
                  <a:cubicBezTo>
                    <a:pt x="3271" y="1014"/>
                    <a:pt x="3327" y="1071"/>
                    <a:pt x="3402" y="1127"/>
                  </a:cubicBezTo>
                  <a:cubicBezTo>
                    <a:pt x="4060" y="1616"/>
                    <a:pt x="4436" y="2405"/>
                    <a:pt x="4398" y="3251"/>
                  </a:cubicBezTo>
                  <a:cubicBezTo>
                    <a:pt x="4379" y="3401"/>
                    <a:pt x="4379" y="3552"/>
                    <a:pt x="4398" y="3721"/>
                  </a:cubicBezTo>
                  <a:cubicBezTo>
                    <a:pt x="4455" y="4078"/>
                    <a:pt x="4511" y="4435"/>
                    <a:pt x="4605" y="4792"/>
                  </a:cubicBezTo>
                  <a:cubicBezTo>
                    <a:pt x="4624" y="4849"/>
                    <a:pt x="4755" y="4905"/>
                    <a:pt x="4849" y="4942"/>
                  </a:cubicBezTo>
                  <a:cubicBezTo>
                    <a:pt x="4868" y="4867"/>
                    <a:pt x="4868" y="4792"/>
                    <a:pt x="4868" y="4717"/>
                  </a:cubicBezTo>
                  <a:cubicBezTo>
                    <a:pt x="4868" y="4228"/>
                    <a:pt x="4849" y="3740"/>
                    <a:pt x="4831" y="3251"/>
                  </a:cubicBezTo>
                  <a:lnTo>
                    <a:pt x="4812" y="3213"/>
                  </a:lnTo>
                  <a:cubicBezTo>
                    <a:pt x="4849" y="3119"/>
                    <a:pt x="4868" y="2950"/>
                    <a:pt x="4925" y="2950"/>
                  </a:cubicBezTo>
                  <a:cubicBezTo>
                    <a:pt x="5300" y="2894"/>
                    <a:pt x="5188" y="2687"/>
                    <a:pt x="5131" y="2424"/>
                  </a:cubicBezTo>
                  <a:cubicBezTo>
                    <a:pt x="4981" y="1541"/>
                    <a:pt x="4210" y="1014"/>
                    <a:pt x="3853" y="262"/>
                  </a:cubicBezTo>
                  <a:cubicBezTo>
                    <a:pt x="3797" y="206"/>
                    <a:pt x="3722" y="168"/>
                    <a:pt x="3628" y="168"/>
                  </a:cubicBezTo>
                  <a:cubicBezTo>
                    <a:pt x="3101" y="168"/>
                    <a:pt x="2556" y="225"/>
                    <a:pt x="2030" y="319"/>
                  </a:cubicBezTo>
                  <a:cubicBezTo>
                    <a:pt x="1908" y="353"/>
                    <a:pt x="1793" y="368"/>
                    <a:pt x="1684" y="368"/>
                  </a:cubicBezTo>
                  <a:cubicBezTo>
                    <a:pt x="1374" y="368"/>
                    <a:pt x="1110" y="246"/>
                    <a:pt x="846" y="93"/>
                  </a:cubicBezTo>
                  <a:cubicBezTo>
                    <a:pt x="729" y="26"/>
                    <a:pt x="619" y="0"/>
                    <a:pt x="5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130"/>
            <p:cNvSpPr/>
            <p:nvPr/>
          </p:nvSpPr>
          <p:spPr>
            <a:xfrm>
              <a:off x="6077905" y="2486382"/>
              <a:ext cx="215080" cy="269150"/>
            </a:xfrm>
            <a:custGeom>
              <a:avLst/>
              <a:gdLst/>
              <a:ahLst/>
              <a:cxnLst/>
              <a:rect l="l" t="t" r="r" b="b"/>
              <a:pathLst>
                <a:path w="2689" h="3365" extrusionOk="0">
                  <a:moveTo>
                    <a:pt x="226" y="0"/>
                  </a:moveTo>
                  <a:cubicBezTo>
                    <a:pt x="1" y="320"/>
                    <a:pt x="151" y="2425"/>
                    <a:pt x="433" y="2801"/>
                  </a:cubicBezTo>
                  <a:lnTo>
                    <a:pt x="1411" y="2519"/>
                  </a:lnTo>
                  <a:lnTo>
                    <a:pt x="1411" y="2519"/>
                  </a:lnTo>
                  <a:cubicBezTo>
                    <a:pt x="1561" y="2726"/>
                    <a:pt x="1279" y="3158"/>
                    <a:pt x="1730" y="3365"/>
                  </a:cubicBezTo>
                  <a:cubicBezTo>
                    <a:pt x="1746" y="3285"/>
                    <a:pt x="1748" y="3206"/>
                    <a:pt x="1749" y="3206"/>
                  </a:cubicBezTo>
                  <a:cubicBezTo>
                    <a:pt x="1749" y="3206"/>
                    <a:pt x="1749" y="3209"/>
                    <a:pt x="1749" y="3214"/>
                  </a:cubicBezTo>
                  <a:cubicBezTo>
                    <a:pt x="1888" y="3238"/>
                    <a:pt x="2028" y="3254"/>
                    <a:pt x="2167" y="3254"/>
                  </a:cubicBezTo>
                  <a:cubicBezTo>
                    <a:pt x="2253" y="3254"/>
                    <a:pt x="2339" y="3248"/>
                    <a:pt x="2426" y="3233"/>
                  </a:cubicBezTo>
                  <a:cubicBezTo>
                    <a:pt x="2576" y="3139"/>
                    <a:pt x="2689" y="2970"/>
                    <a:pt x="2689" y="2801"/>
                  </a:cubicBezTo>
                  <a:cubicBezTo>
                    <a:pt x="2632" y="2425"/>
                    <a:pt x="2538" y="2049"/>
                    <a:pt x="2426" y="1673"/>
                  </a:cubicBezTo>
                  <a:lnTo>
                    <a:pt x="2350" y="1767"/>
                  </a:lnTo>
                  <a:cubicBezTo>
                    <a:pt x="2256" y="1748"/>
                    <a:pt x="2181" y="1730"/>
                    <a:pt x="2106" y="1692"/>
                  </a:cubicBezTo>
                  <a:cubicBezTo>
                    <a:pt x="1974" y="1617"/>
                    <a:pt x="1880" y="1467"/>
                    <a:pt x="1730" y="1448"/>
                  </a:cubicBezTo>
                  <a:cubicBezTo>
                    <a:pt x="1429" y="1391"/>
                    <a:pt x="1354" y="1203"/>
                    <a:pt x="1298" y="940"/>
                  </a:cubicBezTo>
                  <a:cubicBezTo>
                    <a:pt x="1279" y="752"/>
                    <a:pt x="1241" y="508"/>
                    <a:pt x="1129" y="414"/>
                  </a:cubicBezTo>
                  <a:cubicBezTo>
                    <a:pt x="828" y="245"/>
                    <a:pt x="527" y="113"/>
                    <a:pt x="2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130"/>
            <p:cNvSpPr/>
            <p:nvPr/>
          </p:nvSpPr>
          <p:spPr>
            <a:xfrm>
              <a:off x="5237589" y="1369397"/>
              <a:ext cx="198523" cy="243714"/>
            </a:xfrm>
            <a:custGeom>
              <a:avLst/>
              <a:gdLst/>
              <a:ahLst/>
              <a:cxnLst/>
              <a:rect l="l" t="t" r="r" b="b"/>
              <a:pathLst>
                <a:path w="2482" h="3047" extrusionOk="0">
                  <a:moveTo>
                    <a:pt x="2199" y="0"/>
                  </a:moveTo>
                  <a:cubicBezTo>
                    <a:pt x="1861" y="19"/>
                    <a:pt x="1636" y="38"/>
                    <a:pt x="1391" y="38"/>
                  </a:cubicBezTo>
                  <a:cubicBezTo>
                    <a:pt x="1109" y="57"/>
                    <a:pt x="790" y="282"/>
                    <a:pt x="827" y="527"/>
                  </a:cubicBezTo>
                  <a:cubicBezTo>
                    <a:pt x="865" y="827"/>
                    <a:pt x="715" y="921"/>
                    <a:pt x="470" y="940"/>
                  </a:cubicBezTo>
                  <a:cubicBezTo>
                    <a:pt x="226" y="940"/>
                    <a:pt x="19" y="1147"/>
                    <a:pt x="0" y="1391"/>
                  </a:cubicBezTo>
                  <a:cubicBezTo>
                    <a:pt x="0" y="1485"/>
                    <a:pt x="301" y="1579"/>
                    <a:pt x="451" y="1673"/>
                  </a:cubicBezTo>
                  <a:lnTo>
                    <a:pt x="527" y="1673"/>
                  </a:lnTo>
                  <a:cubicBezTo>
                    <a:pt x="733" y="1730"/>
                    <a:pt x="846" y="1824"/>
                    <a:pt x="733" y="2049"/>
                  </a:cubicBezTo>
                  <a:cubicBezTo>
                    <a:pt x="602" y="2331"/>
                    <a:pt x="433" y="2613"/>
                    <a:pt x="245" y="2914"/>
                  </a:cubicBezTo>
                  <a:cubicBezTo>
                    <a:pt x="362" y="3000"/>
                    <a:pt x="488" y="3047"/>
                    <a:pt x="621" y="3047"/>
                  </a:cubicBezTo>
                  <a:cubicBezTo>
                    <a:pt x="808" y="3047"/>
                    <a:pt x="1005" y="2953"/>
                    <a:pt x="1203" y="2745"/>
                  </a:cubicBezTo>
                  <a:cubicBezTo>
                    <a:pt x="1636" y="2256"/>
                    <a:pt x="2105" y="1805"/>
                    <a:pt x="2199" y="1109"/>
                  </a:cubicBezTo>
                  <a:cubicBezTo>
                    <a:pt x="2199" y="959"/>
                    <a:pt x="2237" y="809"/>
                    <a:pt x="2312" y="658"/>
                  </a:cubicBezTo>
                  <a:cubicBezTo>
                    <a:pt x="2481" y="339"/>
                    <a:pt x="2387" y="113"/>
                    <a:pt x="21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130"/>
            <p:cNvSpPr/>
            <p:nvPr/>
          </p:nvSpPr>
          <p:spPr>
            <a:xfrm>
              <a:off x="4733927" y="1178474"/>
              <a:ext cx="394006" cy="279468"/>
            </a:xfrm>
            <a:custGeom>
              <a:avLst/>
              <a:gdLst/>
              <a:ahLst/>
              <a:cxnLst/>
              <a:rect l="l" t="t" r="r" b="b"/>
              <a:pathLst>
                <a:path w="4926" h="3494" extrusionOk="0">
                  <a:moveTo>
                    <a:pt x="4869" y="0"/>
                  </a:moveTo>
                  <a:cubicBezTo>
                    <a:pt x="4643" y="38"/>
                    <a:pt x="4399" y="76"/>
                    <a:pt x="4173" y="151"/>
                  </a:cubicBezTo>
                  <a:cubicBezTo>
                    <a:pt x="3534" y="339"/>
                    <a:pt x="2877" y="508"/>
                    <a:pt x="2519" y="1166"/>
                  </a:cubicBezTo>
                  <a:cubicBezTo>
                    <a:pt x="2415" y="1358"/>
                    <a:pt x="2229" y="1469"/>
                    <a:pt x="2023" y="1469"/>
                  </a:cubicBezTo>
                  <a:cubicBezTo>
                    <a:pt x="2007" y="1469"/>
                    <a:pt x="1991" y="1468"/>
                    <a:pt x="1974" y="1467"/>
                  </a:cubicBezTo>
                  <a:cubicBezTo>
                    <a:pt x="1354" y="1523"/>
                    <a:pt x="809" y="1861"/>
                    <a:pt x="452" y="2350"/>
                  </a:cubicBezTo>
                  <a:cubicBezTo>
                    <a:pt x="320" y="2519"/>
                    <a:pt x="170" y="2688"/>
                    <a:pt x="1" y="2857"/>
                  </a:cubicBezTo>
                  <a:cubicBezTo>
                    <a:pt x="57" y="2914"/>
                    <a:pt x="114" y="3045"/>
                    <a:pt x="208" y="3102"/>
                  </a:cubicBezTo>
                  <a:cubicBezTo>
                    <a:pt x="494" y="3237"/>
                    <a:pt x="756" y="3493"/>
                    <a:pt x="1080" y="3493"/>
                  </a:cubicBezTo>
                  <a:cubicBezTo>
                    <a:pt x="1161" y="3493"/>
                    <a:pt x="1246" y="3477"/>
                    <a:pt x="1335" y="3440"/>
                  </a:cubicBezTo>
                  <a:cubicBezTo>
                    <a:pt x="1749" y="3271"/>
                    <a:pt x="2144" y="3045"/>
                    <a:pt x="2538" y="2801"/>
                  </a:cubicBezTo>
                  <a:cubicBezTo>
                    <a:pt x="2595" y="2763"/>
                    <a:pt x="2576" y="2557"/>
                    <a:pt x="2538" y="2444"/>
                  </a:cubicBezTo>
                  <a:cubicBezTo>
                    <a:pt x="2538" y="2402"/>
                    <a:pt x="2433" y="2380"/>
                    <a:pt x="2348" y="2380"/>
                  </a:cubicBezTo>
                  <a:cubicBezTo>
                    <a:pt x="2320" y="2380"/>
                    <a:pt x="2294" y="2383"/>
                    <a:pt x="2275" y="2387"/>
                  </a:cubicBezTo>
                  <a:cubicBezTo>
                    <a:pt x="2012" y="2500"/>
                    <a:pt x="1768" y="2651"/>
                    <a:pt x="1504" y="2763"/>
                  </a:cubicBezTo>
                  <a:cubicBezTo>
                    <a:pt x="1354" y="2801"/>
                    <a:pt x="1185" y="2839"/>
                    <a:pt x="1035" y="2839"/>
                  </a:cubicBezTo>
                  <a:lnTo>
                    <a:pt x="941" y="2632"/>
                  </a:lnTo>
                  <a:cubicBezTo>
                    <a:pt x="1204" y="2331"/>
                    <a:pt x="1448" y="2030"/>
                    <a:pt x="1749" y="1748"/>
                  </a:cubicBezTo>
                  <a:cubicBezTo>
                    <a:pt x="1786" y="1711"/>
                    <a:pt x="1852" y="1701"/>
                    <a:pt x="1925" y="1701"/>
                  </a:cubicBezTo>
                  <a:cubicBezTo>
                    <a:pt x="1998" y="1701"/>
                    <a:pt x="2078" y="1711"/>
                    <a:pt x="2144" y="1711"/>
                  </a:cubicBezTo>
                  <a:lnTo>
                    <a:pt x="2775" y="1711"/>
                  </a:lnTo>
                  <a:cubicBezTo>
                    <a:pt x="2777" y="1718"/>
                    <a:pt x="2783" y="1730"/>
                    <a:pt x="2783" y="1730"/>
                  </a:cubicBezTo>
                  <a:lnTo>
                    <a:pt x="3459" y="1034"/>
                  </a:lnTo>
                  <a:cubicBezTo>
                    <a:pt x="3459" y="959"/>
                    <a:pt x="3516" y="884"/>
                    <a:pt x="3572" y="846"/>
                  </a:cubicBezTo>
                  <a:cubicBezTo>
                    <a:pt x="3967" y="640"/>
                    <a:pt x="4343" y="452"/>
                    <a:pt x="4737" y="264"/>
                  </a:cubicBezTo>
                  <a:cubicBezTo>
                    <a:pt x="4812" y="226"/>
                    <a:pt x="4869" y="170"/>
                    <a:pt x="4925" y="113"/>
                  </a:cubicBezTo>
                  <a:lnTo>
                    <a:pt x="486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130"/>
            <p:cNvSpPr/>
            <p:nvPr/>
          </p:nvSpPr>
          <p:spPr>
            <a:xfrm>
              <a:off x="5336770" y="1575358"/>
              <a:ext cx="242115" cy="290506"/>
            </a:xfrm>
            <a:custGeom>
              <a:avLst/>
              <a:gdLst/>
              <a:ahLst/>
              <a:cxnLst/>
              <a:rect l="l" t="t" r="r" b="b"/>
              <a:pathLst>
                <a:path w="3027" h="3632" extrusionOk="0">
                  <a:moveTo>
                    <a:pt x="2651" y="0"/>
                  </a:moveTo>
                  <a:cubicBezTo>
                    <a:pt x="2576" y="57"/>
                    <a:pt x="2519" y="132"/>
                    <a:pt x="2501" y="245"/>
                  </a:cubicBezTo>
                  <a:cubicBezTo>
                    <a:pt x="2407" y="639"/>
                    <a:pt x="2313" y="1034"/>
                    <a:pt x="2200" y="1410"/>
                  </a:cubicBezTo>
                  <a:cubicBezTo>
                    <a:pt x="2162" y="1504"/>
                    <a:pt x="2087" y="1579"/>
                    <a:pt x="2012" y="1617"/>
                  </a:cubicBezTo>
                  <a:cubicBezTo>
                    <a:pt x="1899" y="1711"/>
                    <a:pt x="1768" y="1748"/>
                    <a:pt x="1655" y="1824"/>
                  </a:cubicBezTo>
                  <a:cubicBezTo>
                    <a:pt x="1260" y="2200"/>
                    <a:pt x="865" y="2575"/>
                    <a:pt x="452" y="2933"/>
                  </a:cubicBezTo>
                  <a:cubicBezTo>
                    <a:pt x="494" y="2938"/>
                    <a:pt x="534" y="2940"/>
                    <a:pt x="574" y="2940"/>
                  </a:cubicBezTo>
                  <a:cubicBezTo>
                    <a:pt x="1101" y="2940"/>
                    <a:pt x="1424" y="2493"/>
                    <a:pt x="1862" y="2143"/>
                  </a:cubicBezTo>
                  <a:lnTo>
                    <a:pt x="1862" y="2143"/>
                  </a:lnTo>
                  <a:cubicBezTo>
                    <a:pt x="1448" y="2933"/>
                    <a:pt x="734" y="3214"/>
                    <a:pt x="1" y="3534"/>
                  </a:cubicBezTo>
                  <a:cubicBezTo>
                    <a:pt x="115" y="3583"/>
                    <a:pt x="186" y="3632"/>
                    <a:pt x="240" y="3632"/>
                  </a:cubicBezTo>
                  <a:cubicBezTo>
                    <a:pt x="248" y="3632"/>
                    <a:pt x="256" y="3630"/>
                    <a:pt x="264" y="3628"/>
                  </a:cubicBezTo>
                  <a:cubicBezTo>
                    <a:pt x="790" y="3478"/>
                    <a:pt x="1354" y="3384"/>
                    <a:pt x="1824" y="3102"/>
                  </a:cubicBezTo>
                  <a:cubicBezTo>
                    <a:pt x="2482" y="2745"/>
                    <a:pt x="2914" y="2087"/>
                    <a:pt x="2970" y="1354"/>
                  </a:cubicBezTo>
                  <a:cubicBezTo>
                    <a:pt x="3027" y="1128"/>
                    <a:pt x="3027" y="903"/>
                    <a:pt x="3008" y="677"/>
                  </a:cubicBezTo>
                  <a:cubicBezTo>
                    <a:pt x="2989" y="508"/>
                    <a:pt x="2820" y="395"/>
                    <a:pt x="2707" y="245"/>
                  </a:cubicBezTo>
                  <a:lnTo>
                    <a:pt x="2632" y="376"/>
                  </a:lnTo>
                  <a:lnTo>
                    <a:pt x="26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130"/>
            <p:cNvSpPr/>
            <p:nvPr/>
          </p:nvSpPr>
          <p:spPr>
            <a:xfrm>
              <a:off x="4969961" y="1306050"/>
              <a:ext cx="297784" cy="90223"/>
            </a:xfrm>
            <a:custGeom>
              <a:avLst/>
              <a:gdLst/>
              <a:ahLst/>
              <a:cxnLst/>
              <a:rect l="l" t="t" r="r" b="b"/>
              <a:pathLst>
                <a:path w="3723" h="1128" extrusionOk="0">
                  <a:moveTo>
                    <a:pt x="2562" y="0"/>
                  </a:moveTo>
                  <a:cubicBezTo>
                    <a:pt x="2449" y="0"/>
                    <a:pt x="2346" y="18"/>
                    <a:pt x="2275" y="78"/>
                  </a:cubicBezTo>
                  <a:cubicBezTo>
                    <a:pt x="1974" y="285"/>
                    <a:pt x="1617" y="435"/>
                    <a:pt x="1260" y="492"/>
                  </a:cubicBezTo>
                  <a:cubicBezTo>
                    <a:pt x="828" y="605"/>
                    <a:pt x="414" y="755"/>
                    <a:pt x="1" y="924"/>
                  </a:cubicBezTo>
                  <a:cubicBezTo>
                    <a:pt x="73" y="1068"/>
                    <a:pt x="152" y="1128"/>
                    <a:pt x="249" y="1128"/>
                  </a:cubicBezTo>
                  <a:cubicBezTo>
                    <a:pt x="304" y="1128"/>
                    <a:pt x="365" y="1108"/>
                    <a:pt x="433" y="1074"/>
                  </a:cubicBezTo>
                  <a:cubicBezTo>
                    <a:pt x="787" y="880"/>
                    <a:pt x="1182" y="783"/>
                    <a:pt x="1577" y="783"/>
                  </a:cubicBezTo>
                  <a:cubicBezTo>
                    <a:pt x="1832" y="783"/>
                    <a:pt x="2088" y="824"/>
                    <a:pt x="2331" y="905"/>
                  </a:cubicBezTo>
                  <a:cubicBezTo>
                    <a:pt x="2393" y="931"/>
                    <a:pt x="2472" y="942"/>
                    <a:pt x="2561" y="942"/>
                  </a:cubicBezTo>
                  <a:cubicBezTo>
                    <a:pt x="2934" y="942"/>
                    <a:pt x="3484" y="742"/>
                    <a:pt x="3666" y="529"/>
                  </a:cubicBezTo>
                  <a:cubicBezTo>
                    <a:pt x="3703" y="454"/>
                    <a:pt x="3722" y="360"/>
                    <a:pt x="3722" y="285"/>
                  </a:cubicBezTo>
                  <a:cubicBezTo>
                    <a:pt x="3703" y="229"/>
                    <a:pt x="3591" y="172"/>
                    <a:pt x="3534" y="153"/>
                  </a:cubicBezTo>
                  <a:cubicBezTo>
                    <a:pt x="3309" y="97"/>
                    <a:pt x="3083" y="59"/>
                    <a:pt x="2858" y="22"/>
                  </a:cubicBezTo>
                  <a:cubicBezTo>
                    <a:pt x="2762" y="13"/>
                    <a:pt x="2658" y="0"/>
                    <a:pt x="25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130"/>
            <p:cNvSpPr/>
            <p:nvPr/>
          </p:nvSpPr>
          <p:spPr>
            <a:xfrm>
              <a:off x="5380361" y="1456580"/>
              <a:ext cx="133895" cy="267710"/>
            </a:xfrm>
            <a:custGeom>
              <a:avLst/>
              <a:gdLst/>
              <a:ahLst/>
              <a:cxnLst/>
              <a:rect l="l" t="t" r="r" b="b"/>
              <a:pathLst>
                <a:path w="1674" h="3347" extrusionOk="0">
                  <a:moveTo>
                    <a:pt x="1298" y="1"/>
                  </a:moveTo>
                  <a:cubicBezTo>
                    <a:pt x="1223" y="113"/>
                    <a:pt x="978" y="132"/>
                    <a:pt x="1091" y="377"/>
                  </a:cubicBezTo>
                  <a:cubicBezTo>
                    <a:pt x="1129" y="489"/>
                    <a:pt x="1147" y="621"/>
                    <a:pt x="1110" y="752"/>
                  </a:cubicBezTo>
                  <a:cubicBezTo>
                    <a:pt x="997" y="1561"/>
                    <a:pt x="565" y="2237"/>
                    <a:pt x="151" y="2933"/>
                  </a:cubicBezTo>
                  <a:cubicBezTo>
                    <a:pt x="95" y="3045"/>
                    <a:pt x="38" y="3158"/>
                    <a:pt x="1" y="3271"/>
                  </a:cubicBezTo>
                  <a:lnTo>
                    <a:pt x="95" y="3346"/>
                  </a:lnTo>
                  <a:cubicBezTo>
                    <a:pt x="358" y="3158"/>
                    <a:pt x="677" y="3008"/>
                    <a:pt x="865" y="2782"/>
                  </a:cubicBezTo>
                  <a:cubicBezTo>
                    <a:pt x="1260" y="2256"/>
                    <a:pt x="1523" y="1655"/>
                    <a:pt x="1636" y="997"/>
                  </a:cubicBezTo>
                  <a:cubicBezTo>
                    <a:pt x="1674" y="752"/>
                    <a:pt x="1655" y="489"/>
                    <a:pt x="1598" y="226"/>
                  </a:cubicBezTo>
                  <a:cubicBezTo>
                    <a:pt x="1580" y="151"/>
                    <a:pt x="1392" y="76"/>
                    <a:pt x="12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130"/>
            <p:cNvSpPr/>
            <p:nvPr/>
          </p:nvSpPr>
          <p:spPr>
            <a:xfrm>
              <a:off x="5345808" y="2072782"/>
              <a:ext cx="195483" cy="145173"/>
            </a:xfrm>
            <a:custGeom>
              <a:avLst/>
              <a:gdLst/>
              <a:ahLst/>
              <a:cxnLst/>
              <a:rect l="l" t="t" r="r" b="b"/>
              <a:pathLst>
                <a:path w="2444" h="1815" extrusionOk="0">
                  <a:moveTo>
                    <a:pt x="238" y="0"/>
                  </a:moveTo>
                  <a:cubicBezTo>
                    <a:pt x="202" y="0"/>
                    <a:pt x="154" y="26"/>
                    <a:pt x="95" y="78"/>
                  </a:cubicBezTo>
                  <a:lnTo>
                    <a:pt x="76" y="97"/>
                  </a:lnTo>
                  <a:cubicBezTo>
                    <a:pt x="189" y="548"/>
                    <a:pt x="1" y="1093"/>
                    <a:pt x="546" y="1431"/>
                  </a:cubicBezTo>
                  <a:cubicBezTo>
                    <a:pt x="768" y="1568"/>
                    <a:pt x="1147" y="1814"/>
                    <a:pt x="1412" y="1814"/>
                  </a:cubicBezTo>
                  <a:cubicBezTo>
                    <a:pt x="1437" y="1814"/>
                    <a:pt x="1462" y="1812"/>
                    <a:pt x="1485" y="1807"/>
                  </a:cubicBezTo>
                  <a:cubicBezTo>
                    <a:pt x="2087" y="1676"/>
                    <a:pt x="2444" y="980"/>
                    <a:pt x="2256" y="322"/>
                  </a:cubicBezTo>
                  <a:lnTo>
                    <a:pt x="2256" y="322"/>
                  </a:lnTo>
                  <a:cubicBezTo>
                    <a:pt x="2087" y="397"/>
                    <a:pt x="1936" y="473"/>
                    <a:pt x="1786" y="567"/>
                  </a:cubicBezTo>
                  <a:cubicBezTo>
                    <a:pt x="1429" y="736"/>
                    <a:pt x="1072" y="924"/>
                    <a:pt x="715" y="1074"/>
                  </a:cubicBezTo>
                  <a:cubicBezTo>
                    <a:pt x="650" y="1101"/>
                    <a:pt x="590" y="1116"/>
                    <a:pt x="537" y="1116"/>
                  </a:cubicBezTo>
                  <a:cubicBezTo>
                    <a:pt x="406" y="1116"/>
                    <a:pt x="320" y="1025"/>
                    <a:pt x="320" y="811"/>
                  </a:cubicBezTo>
                  <a:lnTo>
                    <a:pt x="320" y="172"/>
                  </a:lnTo>
                  <a:cubicBezTo>
                    <a:pt x="320" y="59"/>
                    <a:pt x="293" y="0"/>
                    <a:pt x="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130"/>
            <p:cNvSpPr/>
            <p:nvPr/>
          </p:nvSpPr>
          <p:spPr>
            <a:xfrm>
              <a:off x="6363609" y="2193238"/>
              <a:ext cx="115818" cy="240595"/>
            </a:xfrm>
            <a:custGeom>
              <a:avLst/>
              <a:gdLst/>
              <a:ahLst/>
              <a:cxnLst/>
              <a:rect l="l" t="t" r="r" b="b"/>
              <a:pathLst>
                <a:path w="1448" h="3008" extrusionOk="0">
                  <a:moveTo>
                    <a:pt x="0" y="0"/>
                  </a:moveTo>
                  <a:lnTo>
                    <a:pt x="0" y="0"/>
                  </a:lnTo>
                  <a:cubicBezTo>
                    <a:pt x="38" y="790"/>
                    <a:pt x="75" y="1579"/>
                    <a:pt x="132" y="2369"/>
                  </a:cubicBezTo>
                  <a:cubicBezTo>
                    <a:pt x="564" y="2143"/>
                    <a:pt x="526" y="1730"/>
                    <a:pt x="601" y="1316"/>
                  </a:cubicBezTo>
                  <a:lnTo>
                    <a:pt x="940" y="2068"/>
                  </a:lnTo>
                  <a:lnTo>
                    <a:pt x="1034" y="2030"/>
                  </a:lnTo>
                  <a:lnTo>
                    <a:pt x="489" y="771"/>
                  </a:lnTo>
                  <a:lnTo>
                    <a:pt x="489" y="771"/>
                  </a:lnTo>
                  <a:cubicBezTo>
                    <a:pt x="1147" y="1354"/>
                    <a:pt x="1128" y="2162"/>
                    <a:pt x="1241" y="3008"/>
                  </a:cubicBezTo>
                  <a:cubicBezTo>
                    <a:pt x="1447" y="2350"/>
                    <a:pt x="1165" y="1184"/>
                    <a:pt x="752" y="715"/>
                  </a:cubicBezTo>
                  <a:cubicBezTo>
                    <a:pt x="508" y="451"/>
                    <a:pt x="94" y="39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130"/>
            <p:cNvSpPr/>
            <p:nvPr/>
          </p:nvSpPr>
          <p:spPr>
            <a:xfrm>
              <a:off x="6321457" y="3353814"/>
              <a:ext cx="282747" cy="209001"/>
            </a:xfrm>
            <a:custGeom>
              <a:avLst/>
              <a:gdLst/>
              <a:ahLst/>
              <a:cxnLst/>
              <a:rect l="l" t="t" r="r" b="b"/>
              <a:pathLst>
                <a:path w="3535" h="2613" extrusionOk="0">
                  <a:moveTo>
                    <a:pt x="20" y="0"/>
                  </a:moveTo>
                  <a:cubicBezTo>
                    <a:pt x="1" y="57"/>
                    <a:pt x="1" y="113"/>
                    <a:pt x="38" y="170"/>
                  </a:cubicBezTo>
                  <a:cubicBezTo>
                    <a:pt x="809" y="1185"/>
                    <a:pt x="1805" y="1993"/>
                    <a:pt x="2970" y="2519"/>
                  </a:cubicBezTo>
                  <a:cubicBezTo>
                    <a:pt x="3121" y="2575"/>
                    <a:pt x="3290" y="2613"/>
                    <a:pt x="3459" y="2613"/>
                  </a:cubicBezTo>
                  <a:lnTo>
                    <a:pt x="3534" y="2444"/>
                  </a:lnTo>
                  <a:cubicBezTo>
                    <a:pt x="2125" y="1955"/>
                    <a:pt x="1091" y="978"/>
                    <a:pt x="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130"/>
            <p:cNvSpPr/>
            <p:nvPr/>
          </p:nvSpPr>
          <p:spPr>
            <a:xfrm>
              <a:off x="7085148" y="3725103"/>
              <a:ext cx="191004" cy="100141"/>
            </a:xfrm>
            <a:custGeom>
              <a:avLst/>
              <a:gdLst/>
              <a:ahLst/>
              <a:cxnLst/>
              <a:rect l="l" t="t" r="r" b="b"/>
              <a:pathLst>
                <a:path w="2388" h="1252" extrusionOk="0">
                  <a:moveTo>
                    <a:pt x="1" y="1"/>
                  </a:moveTo>
                  <a:cubicBezTo>
                    <a:pt x="1" y="95"/>
                    <a:pt x="20" y="132"/>
                    <a:pt x="57" y="170"/>
                  </a:cubicBezTo>
                  <a:cubicBezTo>
                    <a:pt x="677" y="527"/>
                    <a:pt x="1279" y="884"/>
                    <a:pt x="1899" y="1241"/>
                  </a:cubicBezTo>
                  <a:cubicBezTo>
                    <a:pt x="1917" y="1249"/>
                    <a:pt x="1938" y="1252"/>
                    <a:pt x="1961" y="1252"/>
                  </a:cubicBezTo>
                  <a:cubicBezTo>
                    <a:pt x="2060" y="1252"/>
                    <a:pt x="2205" y="1197"/>
                    <a:pt x="2388" y="1166"/>
                  </a:cubicBezTo>
                  <a:cubicBezTo>
                    <a:pt x="1749" y="771"/>
                    <a:pt x="1241" y="433"/>
                    <a:pt x="734" y="114"/>
                  </a:cubicBezTo>
                  <a:cubicBezTo>
                    <a:pt x="677" y="95"/>
                    <a:pt x="621" y="76"/>
                    <a:pt x="565" y="76"/>
                  </a:cubicBezTo>
                  <a:cubicBezTo>
                    <a:pt x="532" y="167"/>
                    <a:pt x="493" y="197"/>
                    <a:pt x="452" y="197"/>
                  </a:cubicBezTo>
                  <a:cubicBezTo>
                    <a:pt x="374" y="197"/>
                    <a:pt x="288" y="88"/>
                    <a:pt x="226" y="76"/>
                  </a:cubicBezTo>
                  <a:cubicBezTo>
                    <a:pt x="151" y="57"/>
                    <a:pt x="76" y="2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130"/>
            <p:cNvSpPr/>
            <p:nvPr/>
          </p:nvSpPr>
          <p:spPr>
            <a:xfrm>
              <a:off x="5135369" y="2218753"/>
              <a:ext cx="201482" cy="90303"/>
            </a:xfrm>
            <a:custGeom>
              <a:avLst/>
              <a:gdLst/>
              <a:ahLst/>
              <a:cxnLst/>
              <a:rect l="l" t="t" r="r" b="b"/>
              <a:pathLst>
                <a:path w="2519" h="1129" extrusionOk="0">
                  <a:moveTo>
                    <a:pt x="1034" y="1"/>
                  </a:moveTo>
                  <a:lnTo>
                    <a:pt x="0" y="1129"/>
                  </a:lnTo>
                  <a:cubicBezTo>
                    <a:pt x="376" y="914"/>
                    <a:pt x="765" y="844"/>
                    <a:pt x="1161" y="844"/>
                  </a:cubicBezTo>
                  <a:cubicBezTo>
                    <a:pt x="1596" y="844"/>
                    <a:pt x="2038" y="928"/>
                    <a:pt x="2481" y="997"/>
                  </a:cubicBezTo>
                  <a:lnTo>
                    <a:pt x="2519" y="884"/>
                  </a:lnTo>
                  <a:lnTo>
                    <a:pt x="846" y="640"/>
                  </a:lnTo>
                  <a:lnTo>
                    <a:pt x="1090" y="20"/>
                  </a:lnTo>
                  <a:lnTo>
                    <a:pt x="103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130"/>
            <p:cNvSpPr/>
            <p:nvPr/>
          </p:nvSpPr>
          <p:spPr>
            <a:xfrm>
              <a:off x="7390368" y="3929623"/>
              <a:ext cx="142853" cy="290186"/>
            </a:xfrm>
            <a:custGeom>
              <a:avLst/>
              <a:gdLst/>
              <a:ahLst/>
              <a:cxnLst/>
              <a:rect l="l" t="t" r="r" b="b"/>
              <a:pathLst>
                <a:path w="1786" h="3628" extrusionOk="0">
                  <a:moveTo>
                    <a:pt x="0" y="0"/>
                  </a:moveTo>
                  <a:lnTo>
                    <a:pt x="0" y="0"/>
                  </a:lnTo>
                  <a:cubicBezTo>
                    <a:pt x="433" y="1278"/>
                    <a:pt x="940" y="2500"/>
                    <a:pt x="1786" y="3628"/>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130"/>
            <p:cNvSpPr/>
            <p:nvPr/>
          </p:nvSpPr>
          <p:spPr>
            <a:xfrm>
              <a:off x="6831117" y="3943141"/>
              <a:ext cx="66228" cy="260111"/>
            </a:xfrm>
            <a:custGeom>
              <a:avLst/>
              <a:gdLst/>
              <a:ahLst/>
              <a:cxnLst/>
              <a:rect l="l" t="t" r="r" b="b"/>
              <a:pathLst>
                <a:path w="828" h="3252" extrusionOk="0">
                  <a:moveTo>
                    <a:pt x="0" y="0"/>
                  </a:moveTo>
                  <a:lnTo>
                    <a:pt x="733" y="3252"/>
                  </a:lnTo>
                  <a:cubicBezTo>
                    <a:pt x="827" y="2124"/>
                    <a:pt x="357" y="1072"/>
                    <a:pt x="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130"/>
            <p:cNvSpPr/>
            <p:nvPr/>
          </p:nvSpPr>
          <p:spPr>
            <a:xfrm>
              <a:off x="7405405" y="3287667"/>
              <a:ext cx="31594" cy="257152"/>
            </a:xfrm>
            <a:custGeom>
              <a:avLst/>
              <a:gdLst/>
              <a:ahLst/>
              <a:cxnLst/>
              <a:rect l="l" t="t" r="r" b="b"/>
              <a:pathLst>
                <a:path w="395" h="3215" extrusionOk="0">
                  <a:moveTo>
                    <a:pt x="0" y="0"/>
                  </a:moveTo>
                  <a:lnTo>
                    <a:pt x="301" y="3214"/>
                  </a:lnTo>
                  <a:lnTo>
                    <a:pt x="395" y="3214"/>
                  </a:lnTo>
                  <a:cubicBezTo>
                    <a:pt x="320" y="2124"/>
                    <a:pt x="301" y="105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130"/>
            <p:cNvSpPr/>
            <p:nvPr/>
          </p:nvSpPr>
          <p:spPr>
            <a:xfrm>
              <a:off x="6835597" y="3624402"/>
              <a:ext cx="207561" cy="132215"/>
            </a:xfrm>
            <a:custGeom>
              <a:avLst/>
              <a:gdLst/>
              <a:ahLst/>
              <a:cxnLst/>
              <a:rect l="l" t="t" r="r" b="b"/>
              <a:pathLst>
                <a:path w="2595" h="1653" extrusionOk="0">
                  <a:moveTo>
                    <a:pt x="1" y="1"/>
                  </a:moveTo>
                  <a:lnTo>
                    <a:pt x="1" y="1"/>
                  </a:lnTo>
                  <a:cubicBezTo>
                    <a:pt x="18" y="818"/>
                    <a:pt x="1276" y="1652"/>
                    <a:pt x="2342" y="1652"/>
                  </a:cubicBezTo>
                  <a:cubicBezTo>
                    <a:pt x="2428" y="1652"/>
                    <a:pt x="2512" y="1647"/>
                    <a:pt x="2595" y="1636"/>
                  </a:cubicBezTo>
                  <a:cubicBezTo>
                    <a:pt x="1542" y="1410"/>
                    <a:pt x="471" y="116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130"/>
            <p:cNvSpPr/>
            <p:nvPr/>
          </p:nvSpPr>
          <p:spPr>
            <a:xfrm>
              <a:off x="7345257" y="3277109"/>
              <a:ext cx="61668" cy="252673"/>
            </a:xfrm>
            <a:custGeom>
              <a:avLst/>
              <a:gdLst/>
              <a:ahLst/>
              <a:cxnLst/>
              <a:rect l="l" t="t" r="r" b="b"/>
              <a:pathLst>
                <a:path w="771" h="3159" extrusionOk="0">
                  <a:moveTo>
                    <a:pt x="132" y="1"/>
                  </a:moveTo>
                  <a:lnTo>
                    <a:pt x="0" y="38"/>
                  </a:lnTo>
                  <a:cubicBezTo>
                    <a:pt x="207" y="1072"/>
                    <a:pt x="433" y="2125"/>
                    <a:pt x="658" y="3158"/>
                  </a:cubicBezTo>
                  <a:lnTo>
                    <a:pt x="771" y="3140"/>
                  </a:lnTo>
                  <a:lnTo>
                    <a:pt x="13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130"/>
            <p:cNvSpPr/>
            <p:nvPr/>
          </p:nvSpPr>
          <p:spPr>
            <a:xfrm>
              <a:off x="6199721" y="2987005"/>
              <a:ext cx="117338" cy="231557"/>
            </a:xfrm>
            <a:custGeom>
              <a:avLst/>
              <a:gdLst/>
              <a:ahLst/>
              <a:cxnLst/>
              <a:rect l="l" t="t" r="r" b="b"/>
              <a:pathLst>
                <a:path w="1467" h="2895" extrusionOk="0">
                  <a:moveTo>
                    <a:pt x="0" y="0"/>
                  </a:moveTo>
                  <a:cubicBezTo>
                    <a:pt x="0" y="132"/>
                    <a:pt x="19" y="282"/>
                    <a:pt x="57" y="414"/>
                  </a:cubicBezTo>
                  <a:cubicBezTo>
                    <a:pt x="414" y="1072"/>
                    <a:pt x="771" y="1730"/>
                    <a:pt x="1128" y="2387"/>
                  </a:cubicBezTo>
                  <a:cubicBezTo>
                    <a:pt x="1203" y="2557"/>
                    <a:pt x="1316" y="2726"/>
                    <a:pt x="1391" y="2895"/>
                  </a:cubicBezTo>
                  <a:lnTo>
                    <a:pt x="1466" y="2857"/>
                  </a:lnTo>
                  <a:cubicBezTo>
                    <a:pt x="996" y="1917"/>
                    <a:pt x="527" y="996"/>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130"/>
            <p:cNvSpPr/>
            <p:nvPr/>
          </p:nvSpPr>
          <p:spPr>
            <a:xfrm>
              <a:off x="6414719" y="3280149"/>
              <a:ext cx="133815" cy="121817"/>
            </a:xfrm>
            <a:custGeom>
              <a:avLst/>
              <a:gdLst/>
              <a:ahLst/>
              <a:cxnLst/>
              <a:rect l="l" t="t" r="r" b="b"/>
              <a:pathLst>
                <a:path w="1673" h="1523" extrusionOk="0">
                  <a:moveTo>
                    <a:pt x="0" y="0"/>
                  </a:moveTo>
                  <a:lnTo>
                    <a:pt x="0" y="0"/>
                  </a:lnTo>
                  <a:cubicBezTo>
                    <a:pt x="19" y="433"/>
                    <a:pt x="1241" y="1504"/>
                    <a:pt x="1673" y="1523"/>
                  </a:cubicBezTo>
                  <a:cubicBezTo>
                    <a:pt x="1241" y="1128"/>
                    <a:pt x="846" y="790"/>
                    <a:pt x="432" y="414"/>
                  </a:cubicBezTo>
                  <a:cubicBezTo>
                    <a:pt x="301" y="301"/>
                    <a:pt x="188" y="188"/>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130"/>
            <p:cNvSpPr/>
            <p:nvPr/>
          </p:nvSpPr>
          <p:spPr>
            <a:xfrm>
              <a:off x="5957688" y="2015833"/>
              <a:ext cx="42152" cy="124857"/>
            </a:xfrm>
            <a:custGeom>
              <a:avLst/>
              <a:gdLst/>
              <a:ahLst/>
              <a:cxnLst/>
              <a:rect l="l" t="t" r="r" b="b"/>
              <a:pathLst>
                <a:path w="527" h="1561" extrusionOk="0">
                  <a:moveTo>
                    <a:pt x="527" y="1"/>
                  </a:moveTo>
                  <a:cubicBezTo>
                    <a:pt x="169" y="264"/>
                    <a:pt x="0" y="1185"/>
                    <a:pt x="207" y="1561"/>
                  </a:cubicBezTo>
                  <a:cubicBezTo>
                    <a:pt x="320" y="997"/>
                    <a:pt x="433" y="508"/>
                    <a:pt x="5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130"/>
            <p:cNvSpPr/>
            <p:nvPr/>
          </p:nvSpPr>
          <p:spPr>
            <a:xfrm>
              <a:off x="5553287" y="2495420"/>
              <a:ext cx="111339" cy="133895"/>
            </a:xfrm>
            <a:custGeom>
              <a:avLst/>
              <a:gdLst/>
              <a:ahLst/>
              <a:cxnLst/>
              <a:rect l="l" t="t" r="r" b="b"/>
              <a:pathLst>
                <a:path w="1392" h="1674" extrusionOk="0">
                  <a:moveTo>
                    <a:pt x="0" y="0"/>
                  </a:moveTo>
                  <a:lnTo>
                    <a:pt x="0" y="0"/>
                  </a:lnTo>
                  <a:cubicBezTo>
                    <a:pt x="188" y="827"/>
                    <a:pt x="827" y="1222"/>
                    <a:pt x="1391" y="1673"/>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130"/>
            <p:cNvSpPr/>
            <p:nvPr/>
          </p:nvSpPr>
          <p:spPr>
            <a:xfrm>
              <a:off x="6867190" y="3931063"/>
              <a:ext cx="36153" cy="194044"/>
            </a:xfrm>
            <a:custGeom>
              <a:avLst/>
              <a:gdLst/>
              <a:ahLst/>
              <a:cxnLst/>
              <a:rect l="l" t="t" r="r" b="b"/>
              <a:pathLst>
                <a:path w="452" h="2426" extrusionOk="0">
                  <a:moveTo>
                    <a:pt x="0" y="1"/>
                  </a:moveTo>
                  <a:lnTo>
                    <a:pt x="0" y="1"/>
                  </a:lnTo>
                  <a:cubicBezTo>
                    <a:pt x="132" y="809"/>
                    <a:pt x="264" y="1617"/>
                    <a:pt x="395" y="2425"/>
                  </a:cubicBezTo>
                  <a:cubicBezTo>
                    <a:pt x="452" y="1598"/>
                    <a:pt x="320" y="75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130"/>
            <p:cNvSpPr/>
            <p:nvPr/>
          </p:nvSpPr>
          <p:spPr>
            <a:xfrm>
              <a:off x="6360569" y="2451828"/>
              <a:ext cx="84224" cy="160930"/>
            </a:xfrm>
            <a:custGeom>
              <a:avLst/>
              <a:gdLst/>
              <a:ahLst/>
              <a:cxnLst/>
              <a:rect l="l" t="t" r="r" b="b"/>
              <a:pathLst>
                <a:path w="1053" h="2012" extrusionOk="0">
                  <a:moveTo>
                    <a:pt x="1053" y="0"/>
                  </a:moveTo>
                  <a:lnTo>
                    <a:pt x="0" y="2011"/>
                  </a:lnTo>
                  <a:cubicBezTo>
                    <a:pt x="546" y="1485"/>
                    <a:pt x="921" y="771"/>
                    <a:pt x="10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130"/>
            <p:cNvSpPr/>
            <p:nvPr/>
          </p:nvSpPr>
          <p:spPr>
            <a:xfrm>
              <a:off x="7912026" y="2714898"/>
              <a:ext cx="24075" cy="187965"/>
            </a:xfrm>
            <a:custGeom>
              <a:avLst/>
              <a:gdLst/>
              <a:ahLst/>
              <a:cxnLst/>
              <a:rect l="l" t="t" r="r" b="b"/>
              <a:pathLst>
                <a:path w="301" h="2350" extrusionOk="0">
                  <a:moveTo>
                    <a:pt x="169" y="0"/>
                  </a:moveTo>
                  <a:cubicBezTo>
                    <a:pt x="113" y="790"/>
                    <a:pt x="57" y="1560"/>
                    <a:pt x="0" y="2350"/>
                  </a:cubicBezTo>
                  <a:lnTo>
                    <a:pt x="113" y="2350"/>
                  </a:lnTo>
                  <a:cubicBezTo>
                    <a:pt x="169" y="1560"/>
                    <a:pt x="226" y="79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130"/>
            <p:cNvSpPr/>
            <p:nvPr/>
          </p:nvSpPr>
          <p:spPr>
            <a:xfrm>
              <a:off x="6070386" y="1745245"/>
              <a:ext cx="97822" cy="126376"/>
            </a:xfrm>
            <a:custGeom>
              <a:avLst/>
              <a:gdLst/>
              <a:ahLst/>
              <a:cxnLst/>
              <a:rect l="l" t="t" r="r" b="b"/>
              <a:pathLst>
                <a:path w="1223" h="1580" extrusionOk="0">
                  <a:moveTo>
                    <a:pt x="114" y="0"/>
                  </a:moveTo>
                  <a:lnTo>
                    <a:pt x="1" y="94"/>
                  </a:lnTo>
                  <a:lnTo>
                    <a:pt x="1147" y="1579"/>
                  </a:lnTo>
                  <a:lnTo>
                    <a:pt x="1223" y="1523"/>
                  </a:lnTo>
                  <a:lnTo>
                    <a:pt x="1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130"/>
            <p:cNvSpPr/>
            <p:nvPr/>
          </p:nvSpPr>
          <p:spPr>
            <a:xfrm>
              <a:off x="5082739" y="1261178"/>
              <a:ext cx="99261" cy="19916"/>
            </a:xfrm>
            <a:custGeom>
              <a:avLst/>
              <a:gdLst/>
              <a:ahLst/>
              <a:cxnLst/>
              <a:rect l="l" t="t" r="r" b="b"/>
              <a:pathLst>
                <a:path w="1241" h="249" extrusionOk="0">
                  <a:moveTo>
                    <a:pt x="0" y="0"/>
                  </a:moveTo>
                  <a:cubicBezTo>
                    <a:pt x="92" y="163"/>
                    <a:pt x="309" y="248"/>
                    <a:pt x="564" y="248"/>
                  </a:cubicBezTo>
                  <a:cubicBezTo>
                    <a:pt x="781" y="248"/>
                    <a:pt x="1025" y="186"/>
                    <a:pt x="1241" y="57"/>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130"/>
            <p:cNvSpPr/>
            <p:nvPr/>
          </p:nvSpPr>
          <p:spPr>
            <a:xfrm>
              <a:off x="6321457" y="3410923"/>
              <a:ext cx="79745" cy="129416"/>
            </a:xfrm>
            <a:custGeom>
              <a:avLst/>
              <a:gdLst/>
              <a:ahLst/>
              <a:cxnLst/>
              <a:rect l="l" t="t" r="r" b="b"/>
              <a:pathLst>
                <a:path w="997" h="1618" extrusionOk="0">
                  <a:moveTo>
                    <a:pt x="1" y="1"/>
                  </a:moveTo>
                  <a:lnTo>
                    <a:pt x="1" y="1"/>
                  </a:lnTo>
                  <a:cubicBezTo>
                    <a:pt x="170" y="621"/>
                    <a:pt x="527" y="1185"/>
                    <a:pt x="997" y="1617"/>
                  </a:cubicBezTo>
                  <a:cubicBezTo>
                    <a:pt x="677" y="1091"/>
                    <a:pt x="339" y="54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130"/>
            <p:cNvSpPr/>
            <p:nvPr/>
          </p:nvSpPr>
          <p:spPr>
            <a:xfrm>
              <a:off x="5595359" y="2514936"/>
              <a:ext cx="109819" cy="106860"/>
            </a:xfrm>
            <a:custGeom>
              <a:avLst/>
              <a:gdLst/>
              <a:ahLst/>
              <a:cxnLst/>
              <a:rect l="l" t="t" r="r" b="b"/>
              <a:pathLst>
                <a:path w="1373" h="1336" extrusionOk="0">
                  <a:moveTo>
                    <a:pt x="57" y="1"/>
                  </a:moveTo>
                  <a:lnTo>
                    <a:pt x="1" y="38"/>
                  </a:lnTo>
                  <a:lnTo>
                    <a:pt x="1335" y="1335"/>
                  </a:lnTo>
                  <a:lnTo>
                    <a:pt x="1373" y="1279"/>
                  </a:lnTo>
                  <a:lnTo>
                    <a:pt x="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130"/>
            <p:cNvSpPr/>
            <p:nvPr/>
          </p:nvSpPr>
          <p:spPr>
            <a:xfrm>
              <a:off x="6390644" y="3465073"/>
              <a:ext cx="84224" cy="117338"/>
            </a:xfrm>
            <a:custGeom>
              <a:avLst/>
              <a:gdLst/>
              <a:ahLst/>
              <a:cxnLst/>
              <a:rect l="l" t="t" r="r" b="b"/>
              <a:pathLst>
                <a:path w="1053" h="1467" extrusionOk="0">
                  <a:moveTo>
                    <a:pt x="94" y="0"/>
                  </a:moveTo>
                  <a:lnTo>
                    <a:pt x="0" y="57"/>
                  </a:lnTo>
                  <a:lnTo>
                    <a:pt x="959" y="1466"/>
                  </a:lnTo>
                  <a:lnTo>
                    <a:pt x="1053" y="1410"/>
                  </a:lnTo>
                  <a:lnTo>
                    <a:pt x="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130"/>
            <p:cNvSpPr/>
            <p:nvPr/>
          </p:nvSpPr>
          <p:spPr>
            <a:xfrm>
              <a:off x="6703302" y="3198964"/>
              <a:ext cx="91823" cy="75266"/>
            </a:xfrm>
            <a:custGeom>
              <a:avLst/>
              <a:gdLst/>
              <a:ahLst/>
              <a:cxnLst/>
              <a:rect l="l" t="t" r="r" b="b"/>
              <a:pathLst>
                <a:path w="1148" h="941" extrusionOk="0">
                  <a:moveTo>
                    <a:pt x="1147" y="0"/>
                  </a:moveTo>
                  <a:cubicBezTo>
                    <a:pt x="640" y="76"/>
                    <a:pt x="76" y="583"/>
                    <a:pt x="1" y="940"/>
                  </a:cubicBezTo>
                  <a:lnTo>
                    <a:pt x="114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130"/>
            <p:cNvSpPr/>
            <p:nvPr/>
          </p:nvSpPr>
          <p:spPr>
            <a:xfrm>
              <a:off x="5199996" y="2308976"/>
              <a:ext cx="103821" cy="21116"/>
            </a:xfrm>
            <a:custGeom>
              <a:avLst/>
              <a:gdLst/>
              <a:ahLst/>
              <a:cxnLst/>
              <a:rect l="l" t="t" r="r" b="b"/>
              <a:pathLst>
                <a:path w="1298" h="264" extrusionOk="0">
                  <a:moveTo>
                    <a:pt x="19" y="1"/>
                  </a:moveTo>
                  <a:lnTo>
                    <a:pt x="0" y="113"/>
                  </a:lnTo>
                  <a:lnTo>
                    <a:pt x="1279" y="264"/>
                  </a:lnTo>
                  <a:lnTo>
                    <a:pt x="1297" y="132"/>
                  </a:lnTo>
                  <a:lnTo>
                    <a:pt x="1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130"/>
            <p:cNvSpPr/>
            <p:nvPr/>
          </p:nvSpPr>
          <p:spPr>
            <a:xfrm>
              <a:off x="6870230" y="4254281"/>
              <a:ext cx="36153" cy="94782"/>
            </a:xfrm>
            <a:custGeom>
              <a:avLst/>
              <a:gdLst/>
              <a:ahLst/>
              <a:cxnLst/>
              <a:rect l="l" t="t" r="r" b="b"/>
              <a:pathLst>
                <a:path w="452" h="1185" extrusionOk="0">
                  <a:moveTo>
                    <a:pt x="451" y="1"/>
                  </a:moveTo>
                  <a:lnTo>
                    <a:pt x="451" y="1"/>
                  </a:lnTo>
                  <a:cubicBezTo>
                    <a:pt x="132" y="358"/>
                    <a:pt x="0" y="922"/>
                    <a:pt x="169" y="1185"/>
                  </a:cubicBezTo>
                  <a:lnTo>
                    <a:pt x="45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130"/>
            <p:cNvSpPr/>
            <p:nvPr/>
          </p:nvSpPr>
          <p:spPr>
            <a:xfrm>
              <a:off x="7608326" y="4103990"/>
              <a:ext cx="51190" cy="91743"/>
            </a:xfrm>
            <a:custGeom>
              <a:avLst/>
              <a:gdLst/>
              <a:ahLst/>
              <a:cxnLst/>
              <a:rect l="l" t="t" r="r" b="b"/>
              <a:pathLst>
                <a:path w="640" h="1147" extrusionOk="0">
                  <a:moveTo>
                    <a:pt x="76" y="0"/>
                  </a:moveTo>
                  <a:lnTo>
                    <a:pt x="1" y="38"/>
                  </a:lnTo>
                  <a:lnTo>
                    <a:pt x="564" y="1147"/>
                  </a:lnTo>
                  <a:lnTo>
                    <a:pt x="640" y="1109"/>
                  </a:lnTo>
                  <a:lnTo>
                    <a:pt x="640" y="959"/>
                  </a:lnTo>
                  <a:cubicBezTo>
                    <a:pt x="602" y="884"/>
                    <a:pt x="564" y="790"/>
                    <a:pt x="527" y="696"/>
                  </a:cubicBezTo>
                  <a:lnTo>
                    <a:pt x="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130"/>
            <p:cNvSpPr/>
            <p:nvPr/>
          </p:nvSpPr>
          <p:spPr>
            <a:xfrm>
              <a:off x="6626677" y="2528454"/>
              <a:ext cx="61668" cy="79745"/>
            </a:xfrm>
            <a:custGeom>
              <a:avLst/>
              <a:gdLst/>
              <a:ahLst/>
              <a:cxnLst/>
              <a:rect l="l" t="t" r="r" b="b"/>
              <a:pathLst>
                <a:path w="771" h="997" extrusionOk="0">
                  <a:moveTo>
                    <a:pt x="677" y="1"/>
                  </a:moveTo>
                  <a:lnTo>
                    <a:pt x="0" y="922"/>
                  </a:lnTo>
                  <a:lnTo>
                    <a:pt x="132" y="997"/>
                  </a:lnTo>
                  <a:lnTo>
                    <a:pt x="771" y="57"/>
                  </a:lnTo>
                  <a:lnTo>
                    <a:pt x="67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130"/>
            <p:cNvSpPr/>
            <p:nvPr/>
          </p:nvSpPr>
          <p:spPr>
            <a:xfrm>
              <a:off x="6892705" y="3649997"/>
              <a:ext cx="91823" cy="72226"/>
            </a:xfrm>
            <a:custGeom>
              <a:avLst/>
              <a:gdLst/>
              <a:ahLst/>
              <a:cxnLst/>
              <a:rect l="l" t="t" r="r" b="b"/>
              <a:pathLst>
                <a:path w="1148" h="903" extrusionOk="0">
                  <a:moveTo>
                    <a:pt x="76" y="0"/>
                  </a:moveTo>
                  <a:lnTo>
                    <a:pt x="1" y="94"/>
                  </a:lnTo>
                  <a:lnTo>
                    <a:pt x="1072" y="902"/>
                  </a:lnTo>
                  <a:lnTo>
                    <a:pt x="1148" y="808"/>
                  </a:lnTo>
                  <a:lnTo>
                    <a:pt x="7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130"/>
            <p:cNvSpPr/>
            <p:nvPr/>
          </p:nvSpPr>
          <p:spPr>
            <a:xfrm>
              <a:off x="7591769" y="4153580"/>
              <a:ext cx="55750" cy="87264"/>
            </a:xfrm>
            <a:custGeom>
              <a:avLst/>
              <a:gdLst/>
              <a:ahLst/>
              <a:cxnLst/>
              <a:rect l="l" t="t" r="r" b="b"/>
              <a:pathLst>
                <a:path w="697" h="1091" extrusionOk="0">
                  <a:moveTo>
                    <a:pt x="95" y="1"/>
                  </a:moveTo>
                  <a:lnTo>
                    <a:pt x="1" y="57"/>
                  </a:lnTo>
                  <a:lnTo>
                    <a:pt x="602" y="1091"/>
                  </a:lnTo>
                  <a:lnTo>
                    <a:pt x="696" y="1016"/>
                  </a:lnTo>
                  <a:lnTo>
                    <a:pt x="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130"/>
            <p:cNvSpPr/>
            <p:nvPr/>
          </p:nvSpPr>
          <p:spPr>
            <a:xfrm>
              <a:off x="5330771" y="1662541"/>
              <a:ext cx="31674" cy="76786"/>
            </a:xfrm>
            <a:custGeom>
              <a:avLst/>
              <a:gdLst/>
              <a:ahLst/>
              <a:cxnLst/>
              <a:rect l="l" t="t" r="r" b="b"/>
              <a:pathLst>
                <a:path w="396" h="960" extrusionOk="0">
                  <a:moveTo>
                    <a:pt x="283" y="1"/>
                  </a:moveTo>
                  <a:lnTo>
                    <a:pt x="1" y="922"/>
                  </a:lnTo>
                  <a:lnTo>
                    <a:pt x="132" y="959"/>
                  </a:lnTo>
                  <a:cubicBezTo>
                    <a:pt x="226" y="658"/>
                    <a:pt x="301" y="358"/>
                    <a:pt x="395" y="38"/>
                  </a:cubicBezTo>
                  <a:lnTo>
                    <a:pt x="28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130"/>
            <p:cNvSpPr/>
            <p:nvPr/>
          </p:nvSpPr>
          <p:spPr>
            <a:xfrm>
              <a:off x="5284140" y="1653502"/>
              <a:ext cx="25675" cy="72226"/>
            </a:xfrm>
            <a:custGeom>
              <a:avLst/>
              <a:gdLst/>
              <a:ahLst/>
              <a:cxnLst/>
              <a:rect l="l" t="t" r="r" b="b"/>
              <a:pathLst>
                <a:path w="321" h="903" extrusionOk="0">
                  <a:moveTo>
                    <a:pt x="57" y="1"/>
                  </a:moveTo>
                  <a:lnTo>
                    <a:pt x="1" y="903"/>
                  </a:lnTo>
                  <a:cubicBezTo>
                    <a:pt x="302" y="677"/>
                    <a:pt x="320" y="245"/>
                    <a:pt x="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130"/>
            <p:cNvSpPr/>
            <p:nvPr/>
          </p:nvSpPr>
          <p:spPr>
            <a:xfrm>
              <a:off x="4609152" y="1891057"/>
              <a:ext cx="72306" cy="57349"/>
            </a:xfrm>
            <a:custGeom>
              <a:avLst/>
              <a:gdLst/>
              <a:ahLst/>
              <a:cxnLst/>
              <a:rect l="l" t="t" r="r" b="b"/>
              <a:pathLst>
                <a:path w="904" h="717" extrusionOk="0">
                  <a:moveTo>
                    <a:pt x="809" y="0"/>
                  </a:moveTo>
                  <a:cubicBezTo>
                    <a:pt x="624" y="395"/>
                    <a:pt x="496" y="563"/>
                    <a:pt x="350" y="563"/>
                  </a:cubicBezTo>
                  <a:cubicBezTo>
                    <a:pt x="273" y="563"/>
                    <a:pt x="192" y="517"/>
                    <a:pt x="95" y="433"/>
                  </a:cubicBezTo>
                  <a:lnTo>
                    <a:pt x="1" y="489"/>
                  </a:lnTo>
                  <a:cubicBezTo>
                    <a:pt x="89" y="578"/>
                    <a:pt x="195" y="716"/>
                    <a:pt x="254" y="716"/>
                  </a:cubicBezTo>
                  <a:cubicBezTo>
                    <a:pt x="257" y="716"/>
                    <a:pt x="261" y="716"/>
                    <a:pt x="264" y="715"/>
                  </a:cubicBezTo>
                  <a:cubicBezTo>
                    <a:pt x="452" y="658"/>
                    <a:pt x="621" y="546"/>
                    <a:pt x="771" y="414"/>
                  </a:cubicBezTo>
                  <a:cubicBezTo>
                    <a:pt x="847" y="339"/>
                    <a:pt x="865" y="170"/>
                    <a:pt x="903" y="38"/>
                  </a:cubicBezTo>
                  <a:lnTo>
                    <a:pt x="8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36" name="Google Shape;5736;p130"/>
          <p:cNvGrpSpPr/>
          <p:nvPr/>
        </p:nvGrpSpPr>
        <p:grpSpPr>
          <a:xfrm>
            <a:off x="6866312" y="-671573"/>
            <a:ext cx="937323" cy="3028057"/>
            <a:chOff x="587358" y="-95548"/>
            <a:chExt cx="1147976" cy="3708582"/>
          </a:xfrm>
        </p:grpSpPr>
        <p:sp>
          <p:nvSpPr>
            <p:cNvPr id="5737" name="Google Shape;5737;p130"/>
            <p:cNvSpPr/>
            <p:nvPr/>
          </p:nvSpPr>
          <p:spPr>
            <a:xfrm>
              <a:off x="1110266" y="-95548"/>
              <a:ext cx="123154" cy="1528566"/>
            </a:xfrm>
            <a:custGeom>
              <a:avLst/>
              <a:gdLst/>
              <a:ahLst/>
              <a:cxnLst/>
              <a:rect l="l" t="t" r="r" b="b"/>
              <a:pathLst>
                <a:path w="1151" h="14286" extrusionOk="0">
                  <a:moveTo>
                    <a:pt x="633" y="8484"/>
                  </a:moveTo>
                  <a:cubicBezTo>
                    <a:pt x="725" y="8507"/>
                    <a:pt x="805" y="8565"/>
                    <a:pt x="863" y="8634"/>
                  </a:cubicBezTo>
                  <a:cubicBezTo>
                    <a:pt x="966" y="8760"/>
                    <a:pt x="966" y="8933"/>
                    <a:pt x="863" y="9059"/>
                  </a:cubicBezTo>
                  <a:cubicBezTo>
                    <a:pt x="803" y="9170"/>
                    <a:pt x="686" y="9231"/>
                    <a:pt x="568" y="9231"/>
                  </a:cubicBezTo>
                  <a:cubicBezTo>
                    <a:pt x="528" y="9231"/>
                    <a:pt x="487" y="9223"/>
                    <a:pt x="449" y="9209"/>
                  </a:cubicBezTo>
                  <a:cubicBezTo>
                    <a:pt x="288" y="9140"/>
                    <a:pt x="196" y="8990"/>
                    <a:pt x="207" y="8818"/>
                  </a:cubicBezTo>
                  <a:cubicBezTo>
                    <a:pt x="230" y="8645"/>
                    <a:pt x="368" y="8519"/>
                    <a:pt x="541" y="8484"/>
                  </a:cubicBezTo>
                  <a:cubicBezTo>
                    <a:pt x="552" y="8496"/>
                    <a:pt x="569" y="8502"/>
                    <a:pt x="587" y="8502"/>
                  </a:cubicBezTo>
                  <a:cubicBezTo>
                    <a:pt x="604" y="8502"/>
                    <a:pt x="621" y="8496"/>
                    <a:pt x="633" y="8484"/>
                  </a:cubicBezTo>
                  <a:close/>
                  <a:moveTo>
                    <a:pt x="575" y="11302"/>
                  </a:moveTo>
                  <a:cubicBezTo>
                    <a:pt x="690" y="11313"/>
                    <a:pt x="794" y="11359"/>
                    <a:pt x="863" y="11451"/>
                  </a:cubicBezTo>
                  <a:cubicBezTo>
                    <a:pt x="966" y="11577"/>
                    <a:pt x="966" y="11750"/>
                    <a:pt x="863" y="11888"/>
                  </a:cubicBezTo>
                  <a:cubicBezTo>
                    <a:pt x="797" y="11987"/>
                    <a:pt x="689" y="12039"/>
                    <a:pt x="578" y="12039"/>
                  </a:cubicBezTo>
                  <a:cubicBezTo>
                    <a:pt x="535" y="12039"/>
                    <a:pt x="491" y="12031"/>
                    <a:pt x="449" y="12014"/>
                  </a:cubicBezTo>
                  <a:cubicBezTo>
                    <a:pt x="288" y="11957"/>
                    <a:pt x="196" y="11796"/>
                    <a:pt x="207" y="11635"/>
                  </a:cubicBezTo>
                  <a:cubicBezTo>
                    <a:pt x="230" y="11451"/>
                    <a:pt x="391" y="11313"/>
                    <a:pt x="575" y="11302"/>
                  </a:cubicBezTo>
                  <a:close/>
                  <a:moveTo>
                    <a:pt x="546" y="1"/>
                  </a:moveTo>
                  <a:cubicBezTo>
                    <a:pt x="526" y="1"/>
                    <a:pt x="506" y="15"/>
                    <a:pt x="506" y="44"/>
                  </a:cubicBezTo>
                  <a:cubicBezTo>
                    <a:pt x="495" y="182"/>
                    <a:pt x="495" y="320"/>
                    <a:pt x="483" y="458"/>
                  </a:cubicBezTo>
                  <a:lnTo>
                    <a:pt x="483" y="1136"/>
                  </a:lnTo>
                  <a:lnTo>
                    <a:pt x="483" y="3022"/>
                  </a:lnTo>
                  <a:cubicBezTo>
                    <a:pt x="483" y="3747"/>
                    <a:pt x="495" y="4471"/>
                    <a:pt x="506" y="5196"/>
                  </a:cubicBezTo>
                  <a:cubicBezTo>
                    <a:pt x="506" y="5851"/>
                    <a:pt x="506" y="6495"/>
                    <a:pt x="518" y="7139"/>
                  </a:cubicBezTo>
                  <a:cubicBezTo>
                    <a:pt x="518" y="7530"/>
                    <a:pt x="529" y="7921"/>
                    <a:pt x="518" y="8312"/>
                  </a:cubicBezTo>
                  <a:cubicBezTo>
                    <a:pt x="472" y="8312"/>
                    <a:pt x="437" y="8312"/>
                    <a:pt x="391" y="8335"/>
                  </a:cubicBezTo>
                  <a:cubicBezTo>
                    <a:pt x="357" y="8346"/>
                    <a:pt x="334" y="8381"/>
                    <a:pt x="334" y="8427"/>
                  </a:cubicBezTo>
                  <a:cubicBezTo>
                    <a:pt x="230" y="8484"/>
                    <a:pt x="138" y="8576"/>
                    <a:pt x="81" y="8703"/>
                  </a:cubicBezTo>
                  <a:cubicBezTo>
                    <a:pt x="0" y="8921"/>
                    <a:pt x="92" y="9174"/>
                    <a:pt x="299" y="9301"/>
                  </a:cubicBezTo>
                  <a:cubicBezTo>
                    <a:pt x="380" y="9347"/>
                    <a:pt x="460" y="9370"/>
                    <a:pt x="541" y="9381"/>
                  </a:cubicBezTo>
                  <a:cubicBezTo>
                    <a:pt x="541" y="9692"/>
                    <a:pt x="506" y="10002"/>
                    <a:pt x="495" y="10313"/>
                  </a:cubicBezTo>
                  <a:lnTo>
                    <a:pt x="495" y="10761"/>
                  </a:lnTo>
                  <a:cubicBezTo>
                    <a:pt x="495" y="10842"/>
                    <a:pt x="495" y="10922"/>
                    <a:pt x="506" y="11003"/>
                  </a:cubicBezTo>
                  <a:cubicBezTo>
                    <a:pt x="506" y="11049"/>
                    <a:pt x="506" y="11083"/>
                    <a:pt x="518" y="11118"/>
                  </a:cubicBezTo>
                  <a:cubicBezTo>
                    <a:pt x="472" y="11118"/>
                    <a:pt x="437" y="11129"/>
                    <a:pt x="391" y="11141"/>
                  </a:cubicBezTo>
                  <a:cubicBezTo>
                    <a:pt x="357" y="11152"/>
                    <a:pt x="334" y="11198"/>
                    <a:pt x="345" y="11233"/>
                  </a:cubicBezTo>
                  <a:cubicBezTo>
                    <a:pt x="230" y="11290"/>
                    <a:pt x="138" y="11393"/>
                    <a:pt x="81" y="11508"/>
                  </a:cubicBezTo>
                  <a:cubicBezTo>
                    <a:pt x="0" y="11738"/>
                    <a:pt x="92" y="11991"/>
                    <a:pt x="299" y="12118"/>
                  </a:cubicBezTo>
                  <a:cubicBezTo>
                    <a:pt x="368" y="12152"/>
                    <a:pt x="426" y="12175"/>
                    <a:pt x="495" y="12187"/>
                  </a:cubicBezTo>
                  <a:cubicBezTo>
                    <a:pt x="483" y="12348"/>
                    <a:pt x="495" y="12509"/>
                    <a:pt x="495" y="12670"/>
                  </a:cubicBezTo>
                  <a:lnTo>
                    <a:pt x="495" y="13187"/>
                  </a:lnTo>
                  <a:lnTo>
                    <a:pt x="495" y="14234"/>
                  </a:lnTo>
                  <a:cubicBezTo>
                    <a:pt x="506" y="14268"/>
                    <a:pt x="541" y="14285"/>
                    <a:pt x="574" y="14285"/>
                  </a:cubicBezTo>
                  <a:cubicBezTo>
                    <a:pt x="607" y="14285"/>
                    <a:pt x="638" y="14268"/>
                    <a:pt x="644" y="14234"/>
                  </a:cubicBezTo>
                  <a:cubicBezTo>
                    <a:pt x="656" y="13877"/>
                    <a:pt x="644" y="13532"/>
                    <a:pt x="644" y="13187"/>
                  </a:cubicBezTo>
                  <a:lnTo>
                    <a:pt x="644" y="12681"/>
                  </a:lnTo>
                  <a:cubicBezTo>
                    <a:pt x="644" y="12520"/>
                    <a:pt x="656" y="12348"/>
                    <a:pt x="644" y="12187"/>
                  </a:cubicBezTo>
                  <a:cubicBezTo>
                    <a:pt x="748" y="12175"/>
                    <a:pt x="851" y="12118"/>
                    <a:pt x="920" y="12049"/>
                  </a:cubicBezTo>
                  <a:cubicBezTo>
                    <a:pt x="1093" y="11876"/>
                    <a:pt x="1139" y="11623"/>
                    <a:pt x="1047" y="11416"/>
                  </a:cubicBezTo>
                  <a:cubicBezTo>
                    <a:pt x="955" y="11256"/>
                    <a:pt x="805" y="11152"/>
                    <a:pt x="633" y="11129"/>
                  </a:cubicBezTo>
                  <a:cubicBezTo>
                    <a:pt x="633" y="11083"/>
                    <a:pt x="633" y="11049"/>
                    <a:pt x="633" y="11003"/>
                  </a:cubicBezTo>
                  <a:lnTo>
                    <a:pt x="633" y="10784"/>
                  </a:lnTo>
                  <a:lnTo>
                    <a:pt x="633" y="10313"/>
                  </a:lnTo>
                  <a:cubicBezTo>
                    <a:pt x="621" y="10002"/>
                    <a:pt x="621" y="9692"/>
                    <a:pt x="633" y="9381"/>
                  </a:cubicBezTo>
                  <a:cubicBezTo>
                    <a:pt x="748" y="9370"/>
                    <a:pt x="851" y="9312"/>
                    <a:pt x="932" y="9232"/>
                  </a:cubicBezTo>
                  <a:cubicBezTo>
                    <a:pt x="1104" y="9071"/>
                    <a:pt x="1150" y="8818"/>
                    <a:pt x="1058" y="8611"/>
                  </a:cubicBezTo>
                  <a:cubicBezTo>
                    <a:pt x="978" y="8461"/>
                    <a:pt x="840" y="8358"/>
                    <a:pt x="679" y="8323"/>
                  </a:cubicBezTo>
                  <a:cubicBezTo>
                    <a:pt x="702" y="7990"/>
                    <a:pt x="702" y="7668"/>
                    <a:pt x="702" y="7346"/>
                  </a:cubicBezTo>
                  <a:cubicBezTo>
                    <a:pt x="702" y="6713"/>
                    <a:pt x="702" y="6081"/>
                    <a:pt x="690" y="5449"/>
                  </a:cubicBezTo>
                  <a:cubicBezTo>
                    <a:pt x="679" y="4724"/>
                    <a:pt x="679" y="4000"/>
                    <a:pt x="656" y="3287"/>
                  </a:cubicBezTo>
                  <a:lnTo>
                    <a:pt x="621" y="1332"/>
                  </a:lnTo>
                  <a:cubicBezTo>
                    <a:pt x="610" y="929"/>
                    <a:pt x="610" y="527"/>
                    <a:pt x="587" y="125"/>
                  </a:cubicBezTo>
                  <a:lnTo>
                    <a:pt x="587" y="44"/>
                  </a:lnTo>
                  <a:cubicBezTo>
                    <a:pt x="587" y="15"/>
                    <a:pt x="566" y="1"/>
                    <a:pt x="5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130"/>
            <p:cNvSpPr/>
            <p:nvPr/>
          </p:nvSpPr>
          <p:spPr>
            <a:xfrm>
              <a:off x="1287351" y="1399477"/>
              <a:ext cx="290498" cy="1084099"/>
            </a:xfrm>
            <a:custGeom>
              <a:avLst/>
              <a:gdLst/>
              <a:ahLst/>
              <a:cxnLst/>
              <a:rect l="l" t="t" r="r" b="b"/>
              <a:pathLst>
                <a:path w="2715" h="10132" extrusionOk="0">
                  <a:moveTo>
                    <a:pt x="1" y="1"/>
                  </a:moveTo>
                  <a:cubicBezTo>
                    <a:pt x="47" y="24"/>
                    <a:pt x="93" y="58"/>
                    <a:pt x="127" y="93"/>
                  </a:cubicBezTo>
                  <a:cubicBezTo>
                    <a:pt x="415" y="369"/>
                    <a:pt x="599" y="737"/>
                    <a:pt x="656" y="1128"/>
                  </a:cubicBezTo>
                  <a:cubicBezTo>
                    <a:pt x="725" y="1507"/>
                    <a:pt x="771" y="1898"/>
                    <a:pt x="794" y="2289"/>
                  </a:cubicBezTo>
                  <a:cubicBezTo>
                    <a:pt x="829" y="2715"/>
                    <a:pt x="863" y="3152"/>
                    <a:pt x="898" y="3577"/>
                  </a:cubicBezTo>
                  <a:cubicBezTo>
                    <a:pt x="967" y="4440"/>
                    <a:pt x="1024" y="5302"/>
                    <a:pt x="1047" y="6164"/>
                  </a:cubicBezTo>
                  <a:cubicBezTo>
                    <a:pt x="1070" y="7027"/>
                    <a:pt x="1059" y="7889"/>
                    <a:pt x="1001" y="8752"/>
                  </a:cubicBezTo>
                  <a:cubicBezTo>
                    <a:pt x="990" y="9131"/>
                    <a:pt x="898" y="9499"/>
                    <a:pt x="725" y="9833"/>
                  </a:cubicBezTo>
                  <a:cubicBezTo>
                    <a:pt x="656" y="9936"/>
                    <a:pt x="576" y="10040"/>
                    <a:pt x="472" y="10132"/>
                  </a:cubicBezTo>
                  <a:cubicBezTo>
                    <a:pt x="702" y="10086"/>
                    <a:pt x="932" y="10017"/>
                    <a:pt x="1151" y="9925"/>
                  </a:cubicBezTo>
                  <a:cubicBezTo>
                    <a:pt x="1220" y="9890"/>
                    <a:pt x="1277" y="9867"/>
                    <a:pt x="1346" y="9833"/>
                  </a:cubicBezTo>
                  <a:cubicBezTo>
                    <a:pt x="1346" y="9821"/>
                    <a:pt x="1358" y="9821"/>
                    <a:pt x="1358" y="9821"/>
                  </a:cubicBezTo>
                  <a:cubicBezTo>
                    <a:pt x="1979" y="9568"/>
                    <a:pt x="2220" y="8878"/>
                    <a:pt x="2370" y="8292"/>
                  </a:cubicBezTo>
                  <a:cubicBezTo>
                    <a:pt x="2531" y="7556"/>
                    <a:pt x="2634" y="6808"/>
                    <a:pt x="2669" y="6061"/>
                  </a:cubicBezTo>
                  <a:cubicBezTo>
                    <a:pt x="2715" y="5302"/>
                    <a:pt x="2715" y="4543"/>
                    <a:pt x="2669" y="3784"/>
                  </a:cubicBezTo>
                  <a:cubicBezTo>
                    <a:pt x="2657" y="3405"/>
                    <a:pt x="2634" y="3025"/>
                    <a:pt x="2600" y="2646"/>
                  </a:cubicBezTo>
                  <a:cubicBezTo>
                    <a:pt x="2577" y="2278"/>
                    <a:pt x="2508" y="1921"/>
                    <a:pt x="2416" y="1565"/>
                  </a:cubicBezTo>
                  <a:cubicBezTo>
                    <a:pt x="2324" y="1266"/>
                    <a:pt x="2174" y="978"/>
                    <a:pt x="1979" y="725"/>
                  </a:cubicBezTo>
                  <a:cubicBezTo>
                    <a:pt x="1898" y="610"/>
                    <a:pt x="1806" y="518"/>
                    <a:pt x="1691" y="438"/>
                  </a:cubicBezTo>
                  <a:cubicBezTo>
                    <a:pt x="1645" y="415"/>
                    <a:pt x="1588" y="392"/>
                    <a:pt x="1530" y="380"/>
                  </a:cubicBezTo>
                  <a:cubicBezTo>
                    <a:pt x="1036" y="196"/>
                    <a:pt x="518" y="81"/>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130"/>
            <p:cNvSpPr/>
            <p:nvPr/>
          </p:nvSpPr>
          <p:spPr>
            <a:xfrm>
              <a:off x="942919" y="1389633"/>
              <a:ext cx="217847" cy="1103786"/>
            </a:xfrm>
            <a:custGeom>
              <a:avLst/>
              <a:gdLst/>
              <a:ahLst/>
              <a:cxnLst/>
              <a:rect l="l" t="t" r="r" b="b"/>
              <a:pathLst>
                <a:path w="2036" h="10316" extrusionOk="0">
                  <a:moveTo>
                    <a:pt x="1955" y="1"/>
                  </a:moveTo>
                  <a:cubicBezTo>
                    <a:pt x="1817" y="12"/>
                    <a:pt x="1691" y="24"/>
                    <a:pt x="1553" y="35"/>
                  </a:cubicBezTo>
                  <a:cubicBezTo>
                    <a:pt x="1415" y="47"/>
                    <a:pt x="1288" y="70"/>
                    <a:pt x="1139" y="93"/>
                  </a:cubicBezTo>
                  <a:cubicBezTo>
                    <a:pt x="1001" y="162"/>
                    <a:pt x="874" y="254"/>
                    <a:pt x="759" y="380"/>
                  </a:cubicBezTo>
                  <a:cubicBezTo>
                    <a:pt x="506" y="668"/>
                    <a:pt x="403" y="1070"/>
                    <a:pt x="345" y="1450"/>
                  </a:cubicBezTo>
                  <a:cubicBezTo>
                    <a:pt x="288" y="1829"/>
                    <a:pt x="265" y="2209"/>
                    <a:pt x="242" y="2600"/>
                  </a:cubicBezTo>
                  <a:cubicBezTo>
                    <a:pt x="207" y="3002"/>
                    <a:pt x="173" y="3405"/>
                    <a:pt x="150" y="3819"/>
                  </a:cubicBezTo>
                  <a:cubicBezTo>
                    <a:pt x="81" y="4624"/>
                    <a:pt x="35" y="5428"/>
                    <a:pt x="12" y="6245"/>
                  </a:cubicBezTo>
                  <a:cubicBezTo>
                    <a:pt x="0" y="7061"/>
                    <a:pt x="12" y="7878"/>
                    <a:pt x="58" y="8694"/>
                  </a:cubicBezTo>
                  <a:cubicBezTo>
                    <a:pt x="81" y="9200"/>
                    <a:pt x="173" y="9902"/>
                    <a:pt x="633" y="10212"/>
                  </a:cubicBezTo>
                  <a:lnTo>
                    <a:pt x="874" y="10235"/>
                  </a:lnTo>
                  <a:cubicBezTo>
                    <a:pt x="1162" y="10270"/>
                    <a:pt x="1449" y="10293"/>
                    <a:pt x="1737" y="10316"/>
                  </a:cubicBezTo>
                  <a:cubicBezTo>
                    <a:pt x="1737" y="9959"/>
                    <a:pt x="1748" y="9603"/>
                    <a:pt x="1748" y="9258"/>
                  </a:cubicBezTo>
                  <a:cubicBezTo>
                    <a:pt x="1748" y="8867"/>
                    <a:pt x="1760" y="8476"/>
                    <a:pt x="1760" y="8096"/>
                  </a:cubicBezTo>
                  <a:cubicBezTo>
                    <a:pt x="1783" y="6728"/>
                    <a:pt x="1817" y="5371"/>
                    <a:pt x="1863" y="4003"/>
                  </a:cubicBezTo>
                  <a:cubicBezTo>
                    <a:pt x="1909" y="2669"/>
                    <a:pt x="1944" y="1335"/>
                    <a:pt x="20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130"/>
            <p:cNvSpPr/>
            <p:nvPr/>
          </p:nvSpPr>
          <p:spPr>
            <a:xfrm>
              <a:off x="1148358" y="1389633"/>
              <a:ext cx="238818" cy="1104963"/>
            </a:xfrm>
            <a:custGeom>
              <a:avLst/>
              <a:gdLst/>
              <a:ahLst/>
              <a:cxnLst/>
              <a:rect l="l" t="t" r="r" b="b"/>
              <a:pathLst>
                <a:path w="2232" h="10327" extrusionOk="0">
                  <a:moveTo>
                    <a:pt x="242" y="1"/>
                  </a:moveTo>
                  <a:cubicBezTo>
                    <a:pt x="231" y="737"/>
                    <a:pt x="196" y="1473"/>
                    <a:pt x="173" y="2209"/>
                  </a:cubicBezTo>
                  <a:cubicBezTo>
                    <a:pt x="127" y="3577"/>
                    <a:pt x="93" y="4945"/>
                    <a:pt x="70" y="6302"/>
                  </a:cubicBezTo>
                  <a:cubicBezTo>
                    <a:pt x="58" y="6992"/>
                    <a:pt x="47" y="7671"/>
                    <a:pt x="35" y="8349"/>
                  </a:cubicBezTo>
                  <a:cubicBezTo>
                    <a:pt x="24" y="8694"/>
                    <a:pt x="24" y="9039"/>
                    <a:pt x="24" y="9373"/>
                  </a:cubicBezTo>
                  <a:cubicBezTo>
                    <a:pt x="12" y="9695"/>
                    <a:pt x="12" y="10005"/>
                    <a:pt x="1" y="10316"/>
                  </a:cubicBezTo>
                  <a:cubicBezTo>
                    <a:pt x="265" y="10327"/>
                    <a:pt x="541" y="10327"/>
                    <a:pt x="806" y="10327"/>
                  </a:cubicBezTo>
                  <a:cubicBezTo>
                    <a:pt x="1013" y="10327"/>
                    <a:pt x="1219" y="10316"/>
                    <a:pt x="1426" y="10281"/>
                  </a:cubicBezTo>
                  <a:cubicBezTo>
                    <a:pt x="1702" y="10155"/>
                    <a:pt x="1909" y="9925"/>
                    <a:pt x="2001" y="9637"/>
                  </a:cubicBezTo>
                  <a:cubicBezTo>
                    <a:pt x="2151" y="9235"/>
                    <a:pt x="2151" y="8798"/>
                    <a:pt x="2174" y="8372"/>
                  </a:cubicBezTo>
                  <a:cubicBezTo>
                    <a:pt x="2231" y="6751"/>
                    <a:pt x="2185" y="5129"/>
                    <a:pt x="2047" y="3508"/>
                  </a:cubicBezTo>
                  <a:cubicBezTo>
                    <a:pt x="2013" y="3106"/>
                    <a:pt x="1978" y="2692"/>
                    <a:pt x="1944" y="2278"/>
                  </a:cubicBezTo>
                  <a:cubicBezTo>
                    <a:pt x="1921" y="1910"/>
                    <a:pt x="1886" y="1542"/>
                    <a:pt x="1817" y="1174"/>
                  </a:cubicBezTo>
                  <a:cubicBezTo>
                    <a:pt x="1760" y="829"/>
                    <a:pt x="1599" y="518"/>
                    <a:pt x="1357" y="277"/>
                  </a:cubicBezTo>
                  <a:cubicBezTo>
                    <a:pt x="1254" y="185"/>
                    <a:pt x="1139" y="104"/>
                    <a:pt x="1001" y="47"/>
                  </a:cubicBezTo>
                  <a:cubicBezTo>
                    <a:pt x="748" y="24"/>
                    <a:pt x="495"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130"/>
            <p:cNvSpPr/>
            <p:nvPr/>
          </p:nvSpPr>
          <p:spPr>
            <a:xfrm>
              <a:off x="609507" y="1477052"/>
              <a:ext cx="222769" cy="922853"/>
            </a:xfrm>
            <a:custGeom>
              <a:avLst/>
              <a:gdLst/>
              <a:ahLst/>
              <a:cxnLst/>
              <a:rect l="l" t="t" r="r" b="b"/>
              <a:pathLst>
                <a:path w="2082" h="8625" extrusionOk="0">
                  <a:moveTo>
                    <a:pt x="2081" y="0"/>
                  </a:moveTo>
                  <a:lnTo>
                    <a:pt x="2081" y="0"/>
                  </a:lnTo>
                  <a:cubicBezTo>
                    <a:pt x="1897" y="104"/>
                    <a:pt x="1725" y="230"/>
                    <a:pt x="1552" y="357"/>
                  </a:cubicBezTo>
                  <a:cubicBezTo>
                    <a:pt x="1161" y="667"/>
                    <a:pt x="828" y="1035"/>
                    <a:pt x="563" y="1461"/>
                  </a:cubicBezTo>
                  <a:cubicBezTo>
                    <a:pt x="276" y="1909"/>
                    <a:pt x="104" y="2427"/>
                    <a:pt x="58" y="2967"/>
                  </a:cubicBezTo>
                  <a:cubicBezTo>
                    <a:pt x="0" y="3588"/>
                    <a:pt x="0" y="4209"/>
                    <a:pt x="69" y="4830"/>
                  </a:cubicBezTo>
                  <a:cubicBezTo>
                    <a:pt x="115" y="5439"/>
                    <a:pt x="230" y="6049"/>
                    <a:pt x="414" y="6647"/>
                  </a:cubicBezTo>
                  <a:cubicBezTo>
                    <a:pt x="667" y="7417"/>
                    <a:pt x="1127" y="8107"/>
                    <a:pt x="1748" y="8625"/>
                  </a:cubicBezTo>
                  <a:cubicBezTo>
                    <a:pt x="1564" y="8326"/>
                    <a:pt x="1426" y="7992"/>
                    <a:pt x="1357" y="7636"/>
                  </a:cubicBezTo>
                  <a:cubicBezTo>
                    <a:pt x="1276" y="7268"/>
                    <a:pt x="1230" y="6900"/>
                    <a:pt x="1173" y="6520"/>
                  </a:cubicBezTo>
                  <a:cubicBezTo>
                    <a:pt x="1127" y="6129"/>
                    <a:pt x="1104" y="5727"/>
                    <a:pt x="1092" y="5324"/>
                  </a:cubicBezTo>
                  <a:cubicBezTo>
                    <a:pt x="1081" y="4519"/>
                    <a:pt x="1127" y="3715"/>
                    <a:pt x="1219" y="2910"/>
                  </a:cubicBezTo>
                  <a:cubicBezTo>
                    <a:pt x="1265" y="2519"/>
                    <a:pt x="1322" y="2128"/>
                    <a:pt x="1380" y="1748"/>
                  </a:cubicBezTo>
                  <a:cubicBezTo>
                    <a:pt x="1437" y="1369"/>
                    <a:pt x="1541" y="1012"/>
                    <a:pt x="1667" y="667"/>
                  </a:cubicBezTo>
                  <a:cubicBezTo>
                    <a:pt x="1771" y="414"/>
                    <a:pt x="1909" y="196"/>
                    <a:pt x="208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130"/>
            <p:cNvSpPr/>
            <p:nvPr/>
          </p:nvSpPr>
          <p:spPr>
            <a:xfrm>
              <a:off x="747216" y="1404399"/>
              <a:ext cx="285576" cy="1074255"/>
            </a:xfrm>
            <a:custGeom>
              <a:avLst/>
              <a:gdLst/>
              <a:ahLst/>
              <a:cxnLst/>
              <a:rect l="l" t="t" r="r" b="b"/>
              <a:pathLst>
                <a:path w="2669" h="10040" extrusionOk="0">
                  <a:moveTo>
                    <a:pt x="2669" y="1"/>
                  </a:moveTo>
                  <a:lnTo>
                    <a:pt x="2669" y="1"/>
                  </a:lnTo>
                  <a:cubicBezTo>
                    <a:pt x="2151" y="93"/>
                    <a:pt x="1634" y="265"/>
                    <a:pt x="1151" y="484"/>
                  </a:cubicBezTo>
                  <a:cubicBezTo>
                    <a:pt x="1059" y="576"/>
                    <a:pt x="967" y="668"/>
                    <a:pt x="886" y="771"/>
                  </a:cubicBezTo>
                  <a:cubicBezTo>
                    <a:pt x="668" y="1070"/>
                    <a:pt x="507" y="1404"/>
                    <a:pt x="403" y="1760"/>
                  </a:cubicBezTo>
                  <a:cubicBezTo>
                    <a:pt x="323" y="2105"/>
                    <a:pt x="254" y="2473"/>
                    <a:pt x="219" y="2830"/>
                  </a:cubicBezTo>
                  <a:cubicBezTo>
                    <a:pt x="173" y="3221"/>
                    <a:pt x="139" y="3600"/>
                    <a:pt x="104" y="3980"/>
                  </a:cubicBezTo>
                  <a:cubicBezTo>
                    <a:pt x="24" y="4750"/>
                    <a:pt x="1" y="5520"/>
                    <a:pt x="24" y="6279"/>
                  </a:cubicBezTo>
                  <a:cubicBezTo>
                    <a:pt x="35" y="7004"/>
                    <a:pt x="116" y="7728"/>
                    <a:pt x="265" y="8441"/>
                  </a:cubicBezTo>
                  <a:cubicBezTo>
                    <a:pt x="334" y="8844"/>
                    <a:pt x="518" y="9223"/>
                    <a:pt x="794" y="9534"/>
                  </a:cubicBezTo>
                  <a:cubicBezTo>
                    <a:pt x="875" y="9580"/>
                    <a:pt x="955" y="9626"/>
                    <a:pt x="1036" y="9672"/>
                  </a:cubicBezTo>
                  <a:cubicBezTo>
                    <a:pt x="1404" y="9856"/>
                    <a:pt x="1795" y="9971"/>
                    <a:pt x="2197" y="10040"/>
                  </a:cubicBezTo>
                  <a:cubicBezTo>
                    <a:pt x="2094" y="9936"/>
                    <a:pt x="2013" y="9821"/>
                    <a:pt x="1944" y="9683"/>
                  </a:cubicBezTo>
                  <a:cubicBezTo>
                    <a:pt x="1749" y="9292"/>
                    <a:pt x="1726" y="8821"/>
                    <a:pt x="1703" y="8395"/>
                  </a:cubicBezTo>
                  <a:cubicBezTo>
                    <a:pt x="1645" y="6670"/>
                    <a:pt x="1691" y="4945"/>
                    <a:pt x="1864" y="3232"/>
                  </a:cubicBezTo>
                  <a:cubicBezTo>
                    <a:pt x="1898" y="2795"/>
                    <a:pt x="1933" y="2370"/>
                    <a:pt x="1967" y="1933"/>
                  </a:cubicBezTo>
                  <a:cubicBezTo>
                    <a:pt x="1990" y="1553"/>
                    <a:pt x="2048" y="1174"/>
                    <a:pt x="2140" y="806"/>
                  </a:cubicBezTo>
                  <a:cubicBezTo>
                    <a:pt x="2232" y="495"/>
                    <a:pt x="2416" y="208"/>
                    <a:pt x="26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130"/>
            <p:cNvSpPr/>
            <p:nvPr/>
          </p:nvSpPr>
          <p:spPr>
            <a:xfrm>
              <a:off x="1502742" y="1461002"/>
              <a:ext cx="211748" cy="947570"/>
            </a:xfrm>
            <a:custGeom>
              <a:avLst/>
              <a:gdLst/>
              <a:ahLst/>
              <a:cxnLst/>
              <a:rect l="l" t="t" r="r" b="b"/>
              <a:pathLst>
                <a:path w="1979" h="8856" extrusionOk="0">
                  <a:moveTo>
                    <a:pt x="0" y="1"/>
                  </a:moveTo>
                  <a:cubicBezTo>
                    <a:pt x="35" y="35"/>
                    <a:pt x="69" y="70"/>
                    <a:pt x="92" y="104"/>
                  </a:cubicBezTo>
                  <a:cubicBezTo>
                    <a:pt x="345" y="403"/>
                    <a:pt x="518" y="748"/>
                    <a:pt x="598" y="1116"/>
                  </a:cubicBezTo>
                  <a:cubicBezTo>
                    <a:pt x="679" y="1484"/>
                    <a:pt x="748" y="1864"/>
                    <a:pt x="771" y="2232"/>
                  </a:cubicBezTo>
                  <a:cubicBezTo>
                    <a:pt x="817" y="2634"/>
                    <a:pt x="851" y="3037"/>
                    <a:pt x="874" y="3439"/>
                  </a:cubicBezTo>
                  <a:cubicBezTo>
                    <a:pt x="909" y="4244"/>
                    <a:pt x="897" y="5049"/>
                    <a:pt x="840" y="5842"/>
                  </a:cubicBezTo>
                  <a:cubicBezTo>
                    <a:pt x="794" y="6245"/>
                    <a:pt x="736" y="6636"/>
                    <a:pt x="667" y="7027"/>
                  </a:cubicBezTo>
                  <a:cubicBezTo>
                    <a:pt x="610" y="7372"/>
                    <a:pt x="518" y="7717"/>
                    <a:pt x="414" y="8050"/>
                  </a:cubicBezTo>
                  <a:cubicBezTo>
                    <a:pt x="322" y="8338"/>
                    <a:pt x="184" y="8614"/>
                    <a:pt x="0" y="8855"/>
                  </a:cubicBezTo>
                  <a:cubicBezTo>
                    <a:pt x="150" y="8752"/>
                    <a:pt x="288" y="8637"/>
                    <a:pt x="414" y="8510"/>
                  </a:cubicBezTo>
                  <a:cubicBezTo>
                    <a:pt x="805" y="8142"/>
                    <a:pt x="1116" y="7705"/>
                    <a:pt x="1346" y="7211"/>
                  </a:cubicBezTo>
                  <a:cubicBezTo>
                    <a:pt x="1576" y="6705"/>
                    <a:pt x="1737" y="6176"/>
                    <a:pt x="1829" y="5624"/>
                  </a:cubicBezTo>
                  <a:cubicBezTo>
                    <a:pt x="1921" y="5049"/>
                    <a:pt x="1967" y="4474"/>
                    <a:pt x="1955" y="3899"/>
                  </a:cubicBezTo>
                  <a:cubicBezTo>
                    <a:pt x="1978" y="3278"/>
                    <a:pt x="1898" y="2657"/>
                    <a:pt x="1725" y="2048"/>
                  </a:cubicBezTo>
                  <a:cubicBezTo>
                    <a:pt x="1576" y="1542"/>
                    <a:pt x="1323" y="1082"/>
                    <a:pt x="966" y="679"/>
                  </a:cubicBezTo>
                  <a:cubicBezTo>
                    <a:pt x="690" y="392"/>
                    <a:pt x="368" y="162"/>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130"/>
            <p:cNvSpPr/>
            <p:nvPr/>
          </p:nvSpPr>
          <p:spPr>
            <a:xfrm>
              <a:off x="587358" y="1044238"/>
              <a:ext cx="1147976" cy="2568796"/>
            </a:xfrm>
            <a:custGeom>
              <a:avLst/>
              <a:gdLst/>
              <a:ahLst/>
              <a:cxnLst/>
              <a:rect l="l" t="t" r="r" b="b"/>
              <a:pathLst>
                <a:path w="10729" h="24008" extrusionOk="0">
                  <a:moveTo>
                    <a:pt x="5568" y="163"/>
                  </a:moveTo>
                  <a:cubicBezTo>
                    <a:pt x="5774" y="163"/>
                    <a:pt x="5980" y="166"/>
                    <a:pt x="6187" y="170"/>
                  </a:cubicBezTo>
                  <a:cubicBezTo>
                    <a:pt x="6485" y="182"/>
                    <a:pt x="6784" y="216"/>
                    <a:pt x="7083" y="216"/>
                  </a:cubicBezTo>
                  <a:cubicBezTo>
                    <a:pt x="7106" y="412"/>
                    <a:pt x="7118" y="607"/>
                    <a:pt x="7141" y="791"/>
                  </a:cubicBezTo>
                  <a:cubicBezTo>
                    <a:pt x="7152" y="987"/>
                    <a:pt x="7175" y="1182"/>
                    <a:pt x="7210" y="1366"/>
                  </a:cubicBezTo>
                  <a:cubicBezTo>
                    <a:pt x="6807" y="1320"/>
                    <a:pt x="6416" y="1297"/>
                    <a:pt x="6014" y="1274"/>
                  </a:cubicBezTo>
                  <a:cubicBezTo>
                    <a:pt x="5762" y="1267"/>
                    <a:pt x="5506" y="1261"/>
                    <a:pt x="5250" y="1261"/>
                  </a:cubicBezTo>
                  <a:cubicBezTo>
                    <a:pt x="5063" y="1261"/>
                    <a:pt x="4876" y="1264"/>
                    <a:pt x="4692" y="1274"/>
                  </a:cubicBezTo>
                  <a:cubicBezTo>
                    <a:pt x="4473" y="1274"/>
                    <a:pt x="4255" y="1286"/>
                    <a:pt x="4036" y="1297"/>
                  </a:cubicBezTo>
                  <a:lnTo>
                    <a:pt x="3910" y="1297"/>
                  </a:lnTo>
                  <a:cubicBezTo>
                    <a:pt x="3910" y="1067"/>
                    <a:pt x="3921" y="803"/>
                    <a:pt x="3944" y="538"/>
                  </a:cubicBezTo>
                  <a:cubicBezTo>
                    <a:pt x="3944" y="481"/>
                    <a:pt x="3956" y="412"/>
                    <a:pt x="3967" y="354"/>
                  </a:cubicBezTo>
                  <a:cubicBezTo>
                    <a:pt x="3967" y="285"/>
                    <a:pt x="4002" y="239"/>
                    <a:pt x="4082" y="228"/>
                  </a:cubicBezTo>
                  <a:cubicBezTo>
                    <a:pt x="4220" y="205"/>
                    <a:pt x="4358" y="205"/>
                    <a:pt x="4496" y="193"/>
                  </a:cubicBezTo>
                  <a:cubicBezTo>
                    <a:pt x="4853" y="171"/>
                    <a:pt x="5211" y="163"/>
                    <a:pt x="5568" y="163"/>
                  </a:cubicBezTo>
                  <a:close/>
                  <a:moveTo>
                    <a:pt x="5136" y="1427"/>
                  </a:moveTo>
                  <a:cubicBezTo>
                    <a:pt x="5731" y="1427"/>
                    <a:pt x="6330" y="1455"/>
                    <a:pt x="6922" y="1516"/>
                  </a:cubicBezTo>
                  <a:lnTo>
                    <a:pt x="7244" y="1550"/>
                  </a:lnTo>
                  <a:lnTo>
                    <a:pt x="7405" y="1573"/>
                  </a:lnTo>
                  <a:cubicBezTo>
                    <a:pt x="7463" y="1573"/>
                    <a:pt x="7509" y="1585"/>
                    <a:pt x="7555" y="1596"/>
                  </a:cubicBezTo>
                  <a:cubicBezTo>
                    <a:pt x="7624" y="1631"/>
                    <a:pt x="7612" y="1803"/>
                    <a:pt x="7612" y="1861"/>
                  </a:cubicBezTo>
                  <a:cubicBezTo>
                    <a:pt x="7624" y="1976"/>
                    <a:pt x="7635" y="2091"/>
                    <a:pt x="7647" y="2206"/>
                  </a:cubicBezTo>
                  <a:lnTo>
                    <a:pt x="7474" y="2171"/>
                  </a:lnTo>
                  <a:cubicBezTo>
                    <a:pt x="7244" y="2137"/>
                    <a:pt x="7026" y="2114"/>
                    <a:pt x="6807" y="2091"/>
                  </a:cubicBezTo>
                  <a:cubicBezTo>
                    <a:pt x="6430" y="2056"/>
                    <a:pt x="6051" y="2039"/>
                    <a:pt x="5670" y="2039"/>
                  </a:cubicBezTo>
                  <a:cubicBezTo>
                    <a:pt x="5158" y="2039"/>
                    <a:pt x="4643" y="2071"/>
                    <a:pt x="4128" y="2137"/>
                  </a:cubicBezTo>
                  <a:cubicBezTo>
                    <a:pt x="3829" y="2171"/>
                    <a:pt x="3542" y="2217"/>
                    <a:pt x="3243" y="2275"/>
                  </a:cubicBezTo>
                  <a:cubicBezTo>
                    <a:pt x="3335" y="2022"/>
                    <a:pt x="3185" y="1654"/>
                    <a:pt x="3484" y="1539"/>
                  </a:cubicBezTo>
                  <a:cubicBezTo>
                    <a:pt x="3645" y="1493"/>
                    <a:pt x="3806" y="1470"/>
                    <a:pt x="3979" y="1470"/>
                  </a:cubicBezTo>
                  <a:cubicBezTo>
                    <a:pt x="4174" y="1458"/>
                    <a:pt x="4370" y="1447"/>
                    <a:pt x="4565" y="1435"/>
                  </a:cubicBezTo>
                  <a:cubicBezTo>
                    <a:pt x="4755" y="1430"/>
                    <a:pt x="4945" y="1427"/>
                    <a:pt x="5136" y="1427"/>
                  </a:cubicBezTo>
                  <a:close/>
                  <a:moveTo>
                    <a:pt x="5554" y="2178"/>
                  </a:moveTo>
                  <a:cubicBezTo>
                    <a:pt x="6274" y="2178"/>
                    <a:pt x="6994" y="2238"/>
                    <a:pt x="7704" y="2367"/>
                  </a:cubicBezTo>
                  <a:cubicBezTo>
                    <a:pt x="7762" y="2378"/>
                    <a:pt x="7819" y="2390"/>
                    <a:pt x="7877" y="2390"/>
                  </a:cubicBezTo>
                  <a:cubicBezTo>
                    <a:pt x="7923" y="2401"/>
                    <a:pt x="7969" y="2413"/>
                    <a:pt x="8015" y="2436"/>
                  </a:cubicBezTo>
                  <a:cubicBezTo>
                    <a:pt x="8061" y="2459"/>
                    <a:pt x="8049" y="2528"/>
                    <a:pt x="8049" y="2574"/>
                  </a:cubicBezTo>
                  <a:cubicBezTo>
                    <a:pt x="8049" y="2620"/>
                    <a:pt x="8038" y="2700"/>
                    <a:pt x="8038" y="2757"/>
                  </a:cubicBezTo>
                  <a:lnTo>
                    <a:pt x="8003" y="3447"/>
                  </a:lnTo>
                  <a:cubicBezTo>
                    <a:pt x="7762" y="3367"/>
                    <a:pt x="7520" y="3298"/>
                    <a:pt x="7279" y="3240"/>
                  </a:cubicBezTo>
                  <a:cubicBezTo>
                    <a:pt x="6669" y="3091"/>
                    <a:pt x="6037" y="3022"/>
                    <a:pt x="5405" y="3022"/>
                  </a:cubicBezTo>
                  <a:cubicBezTo>
                    <a:pt x="5094" y="3022"/>
                    <a:pt x="4784" y="3045"/>
                    <a:pt x="4473" y="3091"/>
                  </a:cubicBezTo>
                  <a:cubicBezTo>
                    <a:pt x="4450" y="3091"/>
                    <a:pt x="4439" y="3091"/>
                    <a:pt x="4427" y="3102"/>
                  </a:cubicBezTo>
                  <a:cubicBezTo>
                    <a:pt x="4255" y="3125"/>
                    <a:pt x="4082" y="3148"/>
                    <a:pt x="3921" y="3183"/>
                  </a:cubicBezTo>
                  <a:cubicBezTo>
                    <a:pt x="3530" y="3252"/>
                    <a:pt x="3151" y="3367"/>
                    <a:pt x="2783" y="3505"/>
                  </a:cubicBezTo>
                  <a:cubicBezTo>
                    <a:pt x="2829" y="3183"/>
                    <a:pt x="2829" y="2849"/>
                    <a:pt x="2771" y="2516"/>
                  </a:cubicBezTo>
                  <a:cubicBezTo>
                    <a:pt x="3151" y="2413"/>
                    <a:pt x="3542" y="2344"/>
                    <a:pt x="3944" y="2286"/>
                  </a:cubicBezTo>
                  <a:lnTo>
                    <a:pt x="3933" y="2286"/>
                  </a:lnTo>
                  <a:cubicBezTo>
                    <a:pt x="4358" y="2240"/>
                    <a:pt x="4772" y="2194"/>
                    <a:pt x="5198" y="2183"/>
                  </a:cubicBezTo>
                  <a:cubicBezTo>
                    <a:pt x="5316" y="2179"/>
                    <a:pt x="5435" y="2178"/>
                    <a:pt x="5554" y="2178"/>
                  </a:cubicBezTo>
                  <a:close/>
                  <a:moveTo>
                    <a:pt x="2288" y="4045"/>
                  </a:moveTo>
                  <a:lnTo>
                    <a:pt x="2288" y="4045"/>
                  </a:lnTo>
                  <a:cubicBezTo>
                    <a:pt x="2116" y="4241"/>
                    <a:pt x="1978" y="4459"/>
                    <a:pt x="1886" y="4701"/>
                  </a:cubicBezTo>
                  <a:cubicBezTo>
                    <a:pt x="1748" y="5057"/>
                    <a:pt x="1644" y="5414"/>
                    <a:pt x="1598" y="5793"/>
                  </a:cubicBezTo>
                  <a:cubicBezTo>
                    <a:pt x="1529" y="6173"/>
                    <a:pt x="1472" y="6564"/>
                    <a:pt x="1426" y="6955"/>
                  </a:cubicBezTo>
                  <a:cubicBezTo>
                    <a:pt x="1334" y="7760"/>
                    <a:pt x="1299" y="8564"/>
                    <a:pt x="1299" y="9369"/>
                  </a:cubicBezTo>
                  <a:cubicBezTo>
                    <a:pt x="1311" y="9772"/>
                    <a:pt x="1334" y="10174"/>
                    <a:pt x="1391" y="10565"/>
                  </a:cubicBezTo>
                  <a:cubicBezTo>
                    <a:pt x="1437" y="10945"/>
                    <a:pt x="1483" y="11313"/>
                    <a:pt x="1575" y="11681"/>
                  </a:cubicBezTo>
                  <a:cubicBezTo>
                    <a:pt x="1644" y="12037"/>
                    <a:pt x="1771" y="12371"/>
                    <a:pt x="1955" y="12670"/>
                  </a:cubicBezTo>
                  <a:cubicBezTo>
                    <a:pt x="1334" y="12152"/>
                    <a:pt x="874" y="11462"/>
                    <a:pt x="621" y="10692"/>
                  </a:cubicBezTo>
                  <a:lnTo>
                    <a:pt x="632" y="10692"/>
                  </a:lnTo>
                  <a:cubicBezTo>
                    <a:pt x="437" y="10094"/>
                    <a:pt x="322" y="9484"/>
                    <a:pt x="276" y="8875"/>
                  </a:cubicBezTo>
                  <a:cubicBezTo>
                    <a:pt x="219" y="8254"/>
                    <a:pt x="207" y="7633"/>
                    <a:pt x="265" y="7012"/>
                  </a:cubicBezTo>
                  <a:cubicBezTo>
                    <a:pt x="311" y="6472"/>
                    <a:pt x="483" y="5954"/>
                    <a:pt x="770" y="5506"/>
                  </a:cubicBezTo>
                  <a:cubicBezTo>
                    <a:pt x="1035" y="5080"/>
                    <a:pt x="1368" y="4712"/>
                    <a:pt x="1759" y="4402"/>
                  </a:cubicBezTo>
                  <a:cubicBezTo>
                    <a:pt x="1932" y="4275"/>
                    <a:pt x="2104" y="4149"/>
                    <a:pt x="2288" y="4045"/>
                  </a:cubicBezTo>
                  <a:close/>
                  <a:moveTo>
                    <a:pt x="8555" y="3896"/>
                  </a:moveTo>
                  <a:lnTo>
                    <a:pt x="8555" y="3896"/>
                  </a:lnTo>
                  <a:cubicBezTo>
                    <a:pt x="8923" y="4057"/>
                    <a:pt x="9245" y="4287"/>
                    <a:pt x="9521" y="4574"/>
                  </a:cubicBezTo>
                  <a:cubicBezTo>
                    <a:pt x="9878" y="4977"/>
                    <a:pt x="10131" y="5437"/>
                    <a:pt x="10280" y="5943"/>
                  </a:cubicBezTo>
                  <a:cubicBezTo>
                    <a:pt x="10453" y="6552"/>
                    <a:pt x="10533" y="7173"/>
                    <a:pt x="10510" y="7794"/>
                  </a:cubicBezTo>
                  <a:cubicBezTo>
                    <a:pt x="10522" y="8369"/>
                    <a:pt x="10476" y="8944"/>
                    <a:pt x="10384" y="9519"/>
                  </a:cubicBezTo>
                  <a:cubicBezTo>
                    <a:pt x="10292" y="10071"/>
                    <a:pt x="10131" y="10600"/>
                    <a:pt x="9912" y="11106"/>
                  </a:cubicBezTo>
                  <a:cubicBezTo>
                    <a:pt x="9682" y="11600"/>
                    <a:pt x="9360" y="12037"/>
                    <a:pt x="8981" y="12405"/>
                  </a:cubicBezTo>
                  <a:cubicBezTo>
                    <a:pt x="8843" y="12532"/>
                    <a:pt x="8705" y="12647"/>
                    <a:pt x="8555" y="12750"/>
                  </a:cubicBezTo>
                  <a:cubicBezTo>
                    <a:pt x="8739" y="12509"/>
                    <a:pt x="8877" y="12233"/>
                    <a:pt x="8969" y="11945"/>
                  </a:cubicBezTo>
                  <a:cubicBezTo>
                    <a:pt x="9073" y="11612"/>
                    <a:pt x="9165" y="11267"/>
                    <a:pt x="9222" y="10922"/>
                  </a:cubicBezTo>
                  <a:cubicBezTo>
                    <a:pt x="9291" y="10531"/>
                    <a:pt x="9349" y="10140"/>
                    <a:pt x="9395" y="9737"/>
                  </a:cubicBezTo>
                  <a:cubicBezTo>
                    <a:pt x="9452" y="8944"/>
                    <a:pt x="9464" y="8139"/>
                    <a:pt x="9429" y="7334"/>
                  </a:cubicBezTo>
                  <a:cubicBezTo>
                    <a:pt x="9406" y="6932"/>
                    <a:pt x="9372" y="6529"/>
                    <a:pt x="9326" y="6127"/>
                  </a:cubicBezTo>
                  <a:cubicBezTo>
                    <a:pt x="9303" y="5759"/>
                    <a:pt x="9234" y="5379"/>
                    <a:pt x="9153" y="5011"/>
                  </a:cubicBezTo>
                  <a:cubicBezTo>
                    <a:pt x="9073" y="4643"/>
                    <a:pt x="8900" y="4298"/>
                    <a:pt x="8647" y="3999"/>
                  </a:cubicBezTo>
                  <a:cubicBezTo>
                    <a:pt x="8624" y="3965"/>
                    <a:pt x="8590" y="3930"/>
                    <a:pt x="8555" y="3896"/>
                  </a:cubicBezTo>
                  <a:close/>
                  <a:moveTo>
                    <a:pt x="4174" y="3367"/>
                  </a:moveTo>
                  <a:cubicBezTo>
                    <a:pt x="3910" y="3574"/>
                    <a:pt x="3726" y="3861"/>
                    <a:pt x="3645" y="4172"/>
                  </a:cubicBezTo>
                  <a:cubicBezTo>
                    <a:pt x="3542" y="4540"/>
                    <a:pt x="3484" y="4919"/>
                    <a:pt x="3461" y="5299"/>
                  </a:cubicBezTo>
                  <a:cubicBezTo>
                    <a:pt x="3427" y="5736"/>
                    <a:pt x="3392" y="6161"/>
                    <a:pt x="3358" y="6598"/>
                  </a:cubicBezTo>
                  <a:cubicBezTo>
                    <a:pt x="3185" y="8311"/>
                    <a:pt x="3139" y="10036"/>
                    <a:pt x="3208" y="11761"/>
                  </a:cubicBezTo>
                  <a:cubicBezTo>
                    <a:pt x="3231" y="12187"/>
                    <a:pt x="3254" y="12647"/>
                    <a:pt x="3450" y="13049"/>
                  </a:cubicBezTo>
                  <a:cubicBezTo>
                    <a:pt x="3507" y="13187"/>
                    <a:pt x="3599" y="13302"/>
                    <a:pt x="3691" y="13406"/>
                  </a:cubicBezTo>
                  <a:cubicBezTo>
                    <a:pt x="3289" y="13337"/>
                    <a:pt x="2909" y="13222"/>
                    <a:pt x="2541" y="13038"/>
                  </a:cubicBezTo>
                  <a:cubicBezTo>
                    <a:pt x="2449" y="12992"/>
                    <a:pt x="2369" y="12946"/>
                    <a:pt x="2288" y="12900"/>
                  </a:cubicBezTo>
                  <a:cubicBezTo>
                    <a:pt x="2024" y="12589"/>
                    <a:pt x="1840" y="12210"/>
                    <a:pt x="1759" y="11807"/>
                  </a:cubicBezTo>
                  <a:cubicBezTo>
                    <a:pt x="1610" y="11094"/>
                    <a:pt x="1529" y="10370"/>
                    <a:pt x="1529" y="9645"/>
                  </a:cubicBezTo>
                  <a:cubicBezTo>
                    <a:pt x="1495" y="8886"/>
                    <a:pt x="1518" y="8116"/>
                    <a:pt x="1598" y="7346"/>
                  </a:cubicBezTo>
                  <a:cubicBezTo>
                    <a:pt x="1633" y="6966"/>
                    <a:pt x="1667" y="6587"/>
                    <a:pt x="1713" y="6196"/>
                  </a:cubicBezTo>
                  <a:cubicBezTo>
                    <a:pt x="1748" y="5839"/>
                    <a:pt x="1817" y="5471"/>
                    <a:pt x="1909" y="5126"/>
                  </a:cubicBezTo>
                  <a:cubicBezTo>
                    <a:pt x="2001" y="4770"/>
                    <a:pt x="2162" y="4436"/>
                    <a:pt x="2380" y="4137"/>
                  </a:cubicBezTo>
                  <a:cubicBezTo>
                    <a:pt x="2461" y="4034"/>
                    <a:pt x="2553" y="3942"/>
                    <a:pt x="2656" y="3850"/>
                  </a:cubicBezTo>
                  <a:cubicBezTo>
                    <a:pt x="3139" y="3631"/>
                    <a:pt x="3645" y="3459"/>
                    <a:pt x="4174" y="3367"/>
                  </a:cubicBezTo>
                  <a:close/>
                  <a:moveTo>
                    <a:pt x="6543" y="3321"/>
                  </a:moveTo>
                  <a:lnTo>
                    <a:pt x="6543" y="3321"/>
                  </a:lnTo>
                  <a:cubicBezTo>
                    <a:pt x="7060" y="3401"/>
                    <a:pt x="7578" y="3516"/>
                    <a:pt x="8072" y="3700"/>
                  </a:cubicBezTo>
                  <a:cubicBezTo>
                    <a:pt x="8130" y="3712"/>
                    <a:pt x="8187" y="3735"/>
                    <a:pt x="8233" y="3758"/>
                  </a:cubicBezTo>
                  <a:cubicBezTo>
                    <a:pt x="8348" y="3838"/>
                    <a:pt x="8440" y="3930"/>
                    <a:pt x="8521" y="4045"/>
                  </a:cubicBezTo>
                  <a:cubicBezTo>
                    <a:pt x="8716" y="4298"/>
                    <a:pt x="8866" y="4586"/>
                    <a:pt x="8958" y="4885"/>
                  </a:cubicBezTo>
                  <a:cubicBezTo>
                    <a:pt x="9050" y="5241"/>
                    <a:pt x="9119" y="5598"/>
                    <a:pt x="9142" y="5966"/>
                  </a:cubicBezTo>
                  <a:cubicBezTo>
                    <a:pt x="9176" y="6345"/>
                    <a:pt x="9199" y="6725"/>
                    <a:pt x="9211" y="7104"/>
                  </a:cubicBezTo>
                  <a:cubicBezTo>
                    <a:pt x="9257" y="7863"/>
                    <a:pt x="9257" y="8622"/>
                    <a:pt x="9211" y="9381"/>
                  </a:cubicBezTo>
                  <a:cubicBezTo>
                    <a:pt x="9176" y="10128"/>
                    <a:pt x="9073" y="10876"/>
                    <a:pt x="8912" y="11612"/>
                  </a:cubicBezTo>
                  <a:cubicBezTo>
                    <a:pt x="8762" y="12198"/>
                    <a:pt x="8521" y="12888"/>
                    <a:pt x="7900" y="13141"/>
                  </a:cubicBezTo>
                  <a:cubicBezTo>
                    <a:pt x="7900" y="13141"/>
                    <a:pt x="7888" y="13141"/>
                    <a:pt x="7888" y="13153"/>
                  </a:cubicBezTo>
                  <a:cubicBezTo>
                    <a:pt x="7819" y="13187"/>
                    <a:pt x="7762" y="13210"/>
                    <a:pt x="7693" y="13245"/>
                  </a:cubicBezTo>
                  <a:cubicBezTo>
                    <a:pt x="7474" y="13337"/>
                    <a:pt x="7244" y="13406"/>
                    <a:pt x="7014" y="13452"/>
                  </a:cubicBezTo>
                  <a:cubicBezTo>
                    <a:pt x="7118" y="13360"/>
                    <a:pt x="7198" y="13256"/>
                    <a:pt x="7267" y="13153"/>
                  </a:cubicBezTo>
                  <a:cubicBezTo>
                    <a:pt x="7440" y="12819"/>
                    <a:pt x="7532" y="12451"/>
                    <a:pt x="7543" y="12072"/>
                  </a:cubicBezTo>
                  <a:cubicBezTo>
                    <a:pt x="7601" y="11209"/>
                    <a:pt x="7612" y="10347"/>
                    <a:pt x="7589" y="9484"/>
                  </a:cubicBezTo>
                  <a:cubicBezTo>
                    <a:pt x="7566" y="8622"/>
                    <a:pt x="7509" y="7760"/>
                    <a:pt x="7440" y="6897"/>
                  </a:cubicBezTo>
                  <a:cubicBezTo>
                    <a:pt x="7405" y="6472"/>
                    <a:pt x="7371" y="6035"/>
                    <a:pt x="7336" y="5609"/>
                  </a:cubicBezTo>
                  <a:cubicBezTo>
                    <a:pt x="7313" y="5218"/>
                    <a:pt x="7267" y="4827"/>
                    <a:pt x="7198" y="4448"/>
                  </a:cubicBezTo>
                  <a:cubicBezTo>
                    <a:pt x="7141" y="4057"/>
                    <a:pt x="6957" y="3689"/>
                    <a:pt x="6669" y="3413"/>
                  </a:cubicBezTo>
                  <a:cubicBezTo>
                    <a:pt x="6635" y="3378"/>
                    <a:pt x="6589" y="3344"/>
                    <a:pt x="6543" y="3321"/>
                  </a:cubicBezTo>
                  <a:close/>
                  <a:moveTo>
                    <a:pt x="5359" y="3229"/>
                  </a:moveTo>
                  <a:cubicBezTo>
                    <a:pt x="5267" y="4563"/>
                    <a:pt x="5232" y="5897"/>
                    <a:pt x="5186" y="7231"/>
                  </a:cubicBezTo>
                  <a:cubicBezTo>
                    <a:pt x="5140" y="8599"/>
                    <a:pt x="5106" y="9956"/>
                    <a:pt x="5083" y="11324"/>
                  </a:cubicBezTo>
                  <a:cubicBezTo>
                    <a:pt x="5083" y="11704"/>
                    <a:pt x="5071" y="12095"/>
                    <a:pt x="5071" y="12486"/>
                  </a:cubicBezTo>
                  <a:cubicBezTo>
                    <a:pt x="5071" y="12831"/>
                    <a:pt x="5060" y="13187"/>
                    <a:pt x="5060" y="13544"/>
                  </a:cubicBezTo>
                  <a:cubicBezTo>
                    <a:pt x="4772" y="13521"/>
                    <a:pt x="4485" y="13498"/>
                    <a:pt x="4197" y="13463"/>
                  </a:cubicBezTo>
                  <a:lnTo>
                    <a:pt x="3956" y="13440"/>
                  </a:lnTo>
                  <a:cubicBezTo>
                    <a:pt x="3496" y="13130"/>
                    <a:pt x="3404" y="12428"/>
                    <a:pt x="3381" y="11922"/>
                  </a:cubicBezTo>
                  <a:cubicBezTo>
                    <a:pt x="3335" y="11106"/>
                    <a:pt x="3323" y="10289"/>
                    <a:pt x="3335" y="9473"/>
                  </a:cubicBezTo>
                  <a:cubicBezTo>
                    <a:pt x="3358" y="8656"/>
                    <a:pt x="3404" y="7852"/>
                    <a:pt x="3473" y="7047"/>
                  </a:cubicBezTo>
                  <a:cubicBezTo>
                    <a:pt x="3496" y="6633"/>
                    <a:pt x="3530" y="6230"/>
                    <a:pt x="3565" y="5828"/>
                  </a:cubicBezTo>
                  <a:cubicBezTo>
                    <a:pt x="3588" y="5437"/>
                    <a:pt x="3611" y="5057"/>
                    <a:pt x="3668" y="4678"/>
                  </a:cubicBezTo>
                  <a:cubicBezTo>
                    <a:pt x="3726" y="4298"/>
                    <a:pt x="3829" y="3896"/>
                    <a:pt x="4082" y="3608"/>
                  </a:cubicBezTo>
                  <a:cubicBezTo>
                    <a:pt x="4197" y="3482"/>
                    <a:pt x="4324" y="3390"/>
                    <a:pt x="4462" y="3321"/>
                  </a:cubicBezTo>
                  <a:cubicBezTo>
                    <a:pt x="4611" y="3298"/>
                    <a:pt x="4738" y="3275"/>
                    <a:pt x="4876" y="3263"/>
                  </a:cubicBezTo>
                  <a:cubicBezTo>
                    <a:pt x="5014" y="3252"/>
                    <a:pt x="5140" y="3240"/>
                    <a:pt x="5278" y="3229"/>
                  </a:cubicBezTo>
                  <a:close/>
                  <a:moveTo>
                    <a:pt x="5485" y="3229"/>
                  </a:moveTo>
                  <a:cubicBezTo>
                    <a:pt x="5738" y="3229"/>
                    <a:pt x="5991" y="3252"/>
                    <a:pt x="6244" y="3275"/>
                  </a:cubicBezTo>
                  <a:cubicBezTo>
                    <a:pt x="6382" y="3332"/>
                    <a:pt x="6497" y="3413"/>
                    <a:pt x="6600" y="3505"/>
                  </a:cubicBezTo>
                  <a:cubicBezTo>
                    <a:pt x="6842" y="3746"/>
                    <a:pt x="7003" y="4057"/>
                    <a:pt x="7060" y="4402"/>
                  </a:cubicBezTo>
                  <a:cubicBezTo>
                    <a:pt x="7129" y="4770"/>
                    <a:pt x="7164" y="5138"/>
                    <a:pt x="7187" y="5506"/>
                  </a:cubicBezTo>
                  <a:cubicBezTo>
                    <a:pt x="7221" y="5920"/>
                    <a:pt x="7256" y="6334"/>
                    <a:pt x="7290" y="6736"/>
                  </a:cubicBezTo>
                  <a:cubicBezTo>
                    <a:pt x="7428" y="8357"/>
                    <a:pt x="7474" y="9979"/>
                    <a:pt x="7417" y="11600"/>
                  </a:cubicBezTo>
                  <a:cubicBezTo>
                    <a:pt x="7394" y="12026"/>
                    <a:pt x="7394" y="12463"/>
                    <a:pt x="7244" y="12865"/>
                  </a:cubicBezTo>
                  <a:cubicBezTo>
                    <a:pt x="7152" y="13153"/>
                    <a:pt x="6945" y="13383"/>
                    <a:pt x="6669" y="13509"/>
                  </a:cubicBezTo>
                  <a:cubicBezTo>
                    <a:pt x="6462" y="13544"/>
                    <a:pt x="6256" y="13555"/>
                    <a:pt x="6049" y="13555"/>
                  </a:cubicBezTo>
                  <a:cubicBezTo>
                    <a:pt x="5784" y="13555"/>
                    <a:pt x="5508" y="13555"/>
                    <a:pt x="5244" y="13544"/>
                  </a:cubicBezTo>
                  <a:cubicBezTo>
                    <a:pt x="5255" y="13233"/>
                    <a:pt x="5255" y="12923"/>
                    <a:pt x="5267" y="12601"/>
                  </a:cubicBezTo>
                  <a:cubicBezTo>
                    <a:pt x="5267" y="12267"/>
                    <a:pt x="5267" y="11922"/>
                    <a:pt x="5278" y="11577"/>
                  </a:cubicBezTo>
                  <a:cubicBezTo>
                    <a:pt x="5290" y="10899"/>
                    <a:pt x="5301" y="10220"/>
                    <a:pt x="5313" y="9530"/>
                  </a:cubicBezTo>
                  <a:cubicBezTo>
                    <a:pt x="5336" y="8173"/>
                    <a:pt x="5370" y="6805"/>
                    <a:pt x="5416" y="5437"/>
                  </a:cubicBezTo>
                  <a:cubicBezTo>
                    <a:pt x="5439" y="4701"/>
                    <a:pt x="5474" y="3965"/>
                    <a:pt x="5485" y="3229"/>
                  </a:cubicBezTo>
                  <a:close/>
                  <a:moveTo>
                    <a:pt x="8475" y="13026"/>
                  </a:moveTo>
                  <a:lnTo>
                    <a:pt x="8475" y="13026"/>
                  </a:lnTo>
                  <a:cubicBezTo>
                    <a:pt x="8440" y="13187"/>
                    <a:pt x="8417" y="13360"/>
                    <a:pt x="8406" y="13521"/>
                  </a:cubicBezTo>
                  <a:lnTo>
                    <a:pt x="8417" y="13532"/>
                  </a:lnTo>
                  <a:cubicBezTo>
                    <a:pt x="8406" y="13762"/>
                    <a:pt x="8360" y="13980"/>
                    <a:pt x="8256" y="14187"/>
                  </a:cubicBezTo>
                  <a:cubicBezTo>
                    <a:pt x="8233" y="14233"/>
                    <a:pt x="8199" y="14279"/>
                    <a:pt x="8153" y="14314"/>
                  </a:cubicBezTo>
                  <a:cubicBezTo>
                    <a:pt x="8141" y="14314"/>
                    <a:pt x="8141" y="14325"/>
                    <a:pt x="8130" y="14337"/>
                  </a:cubicBezTo>
                  <a:cubicBezTo>
                    <a:pt x="7980" y="14452"/>
                    <a:pt x="7808" y="14521"/>
                    <a:pt x="7624" y="14544"/>
                  </a:cubicBezTo>
                  <a:cubicBezTo>
                    <a:pt x="7336" y="14578"/>
                    <a:pt x="7037" y="14578"/>
                    <a:pt x="6738" y="14590"/>
                  </a:cubicBezTo>
                  <a:cubicBezTo>
                    <a:pt x="6259" y="14607"/>
                    <a:pt x="5779" y="14617"/>
                    <a:pt x="5299" y="14617"/>
                  </a:cubicBezTo>
                  <a:cubicBezTo>
                    <a:pt x="5123" y="14617"/>
                    <a:pt x="4948" y="14616"/>
                    <a:pt x="4772" y="14613"/>
                  </a:cubicBezTo>
                  <a:cubicBezTo>
                    <a:pt x="4450" y="14601"/>
                    <a:pt x="4128" y="14578"/>
                    <a:pt x="3806" y="14555"/>
                  </a:cubicBezTo>
                  <a:cubicBezTo>
                    <a:pt x="3519" y="14544"/>
                    <a:pt x="3231" y="14509"/>
                    <a:pt x="2955" y="14417"/>
                  </a:cubicBezTo>
                  <a:cubicBezTo>
                    <a:pt x="2472" y="14233"/>
                    <a:pt x="2702" y="13670"/>
                    <a:pt x="2553" y="13279"/>
                  </a:cubicBezTo>
                  <a:lnTo>
                    <a:pt x="2553" y="13279"/>
                  </a:lnTo>
                  <a:cubicBezTo>
                    <a:pt x="2783" y="13383"/>
                    <a:pt x="3036" y="13475"/>
                    <a:pt x="3277" y="13532"/>
                  </a:cubicBezTo>
                  <a:cubicBezTo>
                    <a:pt x="3588" y="13601"/>
                    <a:pt x="3910" y="13658"/>
                    <a:pt x="4232" y="13693"/>
                  </a:cubicBezTo>
                  <a:lnTo>
                    <a:pt x="4255" y="13693"/>
                  </a:lnTo>
                  <a:cubicBezTo>
                    <a:pt x="4542" y="13716"/>
                    <a:pt x="4830" y="13739"/>
                    <a:pt x="5106" y="13750"/>
                  </a:cubicBezTo>
                  <a:cubicBezTo>
                    <a:pt x="5307" y="13768"/>
                    <a:pt x="5509" y="13777"/>
                    <a:pt x="5712" y="13777"/>
                  </a:cubicBezTo>
                  <a:cubicBezTo>
                    <a:pt x="6157" y="13777"/>
                    <a:pt x="6603" y="13734"/>
                    <a:pt x="7037" y="13647"/>
                  </a:cubicBezTo>
                  <a:cubicBezTo>
                    <a:pt x="7543" y="13521"/>
                    <a:pt x="8038" y="13314"/>
                    <a:pt x="8475" y="13026"/>
                  </a:cubicBezTo>
                  <a:close/>
                  <a:moveTo>
                    <a:pt x="8118" y="14544"/>
                  </a:moveTo>
                  <a:cubicBezTo>
                    <a:pt x="8118" y="14866"/>
                    <a:pt x="8130" y="15188"/>
                    <a:pt x="8130" y="15510"/>
                  </a:cubicBezTo>
                  <a:cubicBezTo>
                    <a:pt x="8130" y="15889"/>
                    <a:pt x="8141" y="16280"/>
                    <a:pt x="8153" y="16660"/>
                  </a:cubicBezTo>
                  <a:lnTo>
                    <a:pt x="8153" y="17212"/>
                  </a:lnTo>
                  <a:lnTo>
                    <a:pt x="8153" y="17488"/>
                  </a:lnTo>
                  <a:cubicBezTo>
                    <a:pt x="8153" y="17580"/>
                    <a:pt x="8130" y="17637"/>
                    <a:pt x="8038" y="17649"/>
                  </a:cubicBezTo>
                  <a:cubicBezTo>
                    <a:pt x="7980" y="17672"/>
                    <a:pt x="7911" y="17672"/>
                    <a:pt x="7842" y="17683"/>
                  </a:cubicBezTo>
                  <a:cubicBezTo>
                    <a:pt x="7842" y="17643"/>
                    <a:pt x="7811" y="17623"/>
                    <a:pt x="7779" y="17623"/>
                  </a:cubicBezTo>
                  <a:cubicBezTo>
                    <a:pt x="7748" y="17623"/>
                    <a:pt x="7716" y="17643"/>
                    <a:pt x="7716" y="17683"/>
                  </a:cubicBezTo>
                  <a:lnTo>
                    <a:pt x="7716" y="17706"/>
                  </a:lnTo>
                  <a:lnTo>
                    <a:pt x="7497" y="17729"/>
                  </a:lnTo>
                  <a:cubicBezTo>
                    <a:pt x="7302" y="17741"/>
                    <a:pt x="7118" y="17764"/>
                    <a:pt x="6934" y="17775"/>
                  </a:cubicBezTo>
                  <a:cubicBezTo>
                    <a:pt x="6485" y="17817"/>
                    <a:pt x="6037" y="17837"/>
                    <a:pt x="5589" y="17837"/>
                  </a:cubicBezTo>
                  <a:cubicBezTo>
                    <a:pt x="5290" y="17837"/>
                    <a:pt x="4991" y="17828"/>
                    <a:pt x="4692" y="17810"/>
                  </a:cubicBezTo>
                  <a:cubicBezTo>
                    <a:pt x="4312" y="17775"/>
                    <a:pt x="3933" y="17741"/>
                    <a:pt x="3565" y="17683"/>
                  </a:cubicBezTo>
                  <a:cubicBezTo>
                    <a:pt x="3415" y="17672"/>
                    <a:pt x="3266" y="17637"/>
                    <a:pt x="3128" y="17568"/>
                  </a:cubicBezTo>
                  <a:cubicBezTo>
                    <a:pt x="2990" y="17476"/>
                    <a:pt x="3024" y="17269"/>
                    <a:pt x="3024" y="17120"/>
                  </a:cubicBezTo>
                  <a:cubicBezTo>
                    <a:pt x="3047" y="16280"/>
                    <a:pt x="3082" y="15452"/>
                    <a:pt x="3070" y="14613"/>
                  </a:cubicBezTo>
                  <a:lnTo>
                    <a:pt x="3070" y="14613"/>
                  </a:lnTo>
                  <a:cubicBezTo>
                    <a:pt x="3220" y="14636"/>
                    <a:pt x="3358" y="14659"/>
                    <a:pt x="3507" y="14670"/>
                  </a:cubicBezTo>
                  <a:cubicBezTo>
                    <a:pt x="3852" y="14705"/>
                    <a:pt x="4186" y="14728"/>
                    <a:pt x="4531" y="14751"/>
                  </a:cubicBezTo>
                  <a:cubicBezTo>
                    <a:pt x="4822" y="14761"/>
                    <a:pt x="5114" y="14764"/>
                    <a:pt x="5405" y="14764"/>
                  </a:cubicBezTo>
                  <a:cubicBezTo>
                    <a:pt x="5804" y="14764"/>
                    <a:pt x="6202" y="14758"/>
                    <a:pt x="6600" y="14751"/>
                  </a:cubicBezTo>
                  <a:cubicBezTo>
                    <a:pt x="6922" y="14739"/>
                    <a:pt x="7244" y="14751"/>
                    <a:pt x="7555" y="14705"/>
                  </a:cubicBezTo>
                  <a:cubicBezTo>
                    <a:pt x="7750" y="14693"/>
                    <a:pt x="7946" y="14636"/>
                    <a:pt x="8118" y="14544"/>
                  </a:cubicBezTo>
                  <a:close/>
                  <a:moveTo>
                    <a:pt x="3415" y="17798"/>
                  </a:moveTo>
                  <a:cubicBezTo>
                    <a:pt x="3519" y="17810"/>
                    <a:pt x="3634" y="17821"/>
                    <a:pt x="3737" y="17833"/>
                  </a:cubicBezTo>
                  <a:cubicBezTo>
                    <a:pt x="3944" y="17856"/>
                    <a:pt x="4140" y="17879"/>
                    <a:pt x="4347" y="17890"/>
                  </a:cubicBezTo>
                  <a:cubicBezTo>
                    <a:pt x="4823" y="17931"/>
                    <a:pt x="5299" y="17952"/>
                    <a:pt x="5775" y="17952"/>
                  </a:cubicBezTo>
                  <a:cubicBezTo>
                    <a:pt x="6092" y="17952"/>
                    <a:pt x="6410" y="17943"/>
                    <a:pt x="6727" y="17925"/>
                  </a:cubicBezTo>
                  <a:cubicBezTo>
                    <a:pt x="7060" y="17913"/>
                    <a:pt x="7382" y="17879"/>
                    <a:pt x="7704" y="17833"/>
                  </a:cubicBezTo>
                  <a:lnTo>
                    <a:pt x="7704" y="17833"/>
                  </a:lnTo>
                  <a:cubicBezTo>
                    <a:pt x="7693" y="18178"/>
                    <a:pt x="7681" y="18523"/>
                    <a:pt x="7681" y="18879"/>
                  </a:cubicBezTo>
                  <a:lnTo>
                    <a:pt x="7670" y="19155"/>
                  </a:lnTo>
                  <a:cubicBezTo>
                    <a:pt x="7670" y="19224"/>
                    <a:pt x="7693" y="19396"/>
                    <a:pt x="7612" y="19419"/>
                  </a:cubicBezTo>
                  <a:lnTo>
                    <a:pt x="7037" y="19419"/>
                  </a:lnTo>
                  <a:lnTo>
                    <a:pt x="4646" y="19385"/>
                  </a:lnTo>
                  <a:cubicBezTo>
                    <a:pt x="4220" y="19385"/>
                    <a:pt x="3806" y="19373"/>
                    <a:pt x="3381" y="19373"/>
                  </a:cubicBezTo>
                  <a:cubicBezTo>
                    <a:pt x="3369" y="19362"/>
                    <a:pt x="3369" y="19350"/>
                    <a:pt x="3369" y="19350"/>
                  </a:cubicBezTo>
                  <a:cubicBezTo>
                    <a:pt x="3381" y="18833"/>
                    <a:pt x="3392" y="18327"/>
                    <a:pt x="3415" y="17810"/>
                  </a:cubicBezTo>
                  <a:cubicBezTo>
                    <a:pt x="3415" y="17810"/>
                    <a:pt x="3415" y="17798"/>
                    <a:pt x="3415" y="17798"/>
                  </a:cubicBezTo>
                  <a:close/>
                  <a:moveTo>
                    <a:pt x="5788" y="1"/>
                  </a:moveTo>
                  <a:cubicBezTo>
                    <a:pt x="5632" y="1"/>
                    <a:pt x="5474" y="3"/>
                    <a:pt x="5313" y="9"/>
                  </a:cubicBezTo>
                  <a:cubicBezTo>
                    <a:pt x="5002" y="21"/>
                    <a:pt x="4703" y="32"/>
                    <a:pt x="4404" y="55"/>
                  </a:cubicBezTo>
                  <a:cubicBezTo>
                    <a:pt x="4266" y="55"/>
                    <a:pt x="4117" y="67"/>
                    <a:pt x="3979" y="101"/>
                  </a:cubicBezTo>
                  <a:cubicBezTo>
                    <a:pt x="3875" y="136"/>
                    <a:pt x="3806" y="239"/>
                    <a:pt x="3806" y="343"/>
                  </a:cubicBezTo>
                  <a:cubicBezTo>
                    <a:pt x="3760" y="676"/>
                    <a:pt x="3749" y="1010"/>
                    <a:pt x="3760" y="1343"/>
                  </a:cubicBezTo>
                  <a:cubicBezTo>
                    <a:pt x="3668" y="1343"/>
                    <a:pt x="3588" y="1355"/>
                    <a:pt x="3496" y="1378"/>
                  </a:cubicBezTo>
                  <a:cubicBezTo>
                    <a:pt x="3323" y="1412"/>
                    <a:pt x="3185" y="1550"/>
                    <a:pt x="3151" y="1723"/>
                  </a:cubicBezTo>
                  <a:cubicBezTo>
                    <a:pt x="3116" y="1918"/>
                    <a:pt x="3185" y="2114"/>
                    <a:pt x="3116" y="2298"/>
                  </a:cubicBezTo>
                  <a:cubicBezTo>
                    <a:pt x="3116" y="2298"/>
                    <a:pt x="3116" y="2309"/>
                    <a:pt x="3116" y="2309"/>
                  </a:cubicBezTo>
                  <a:lnTo>
                    <a:pt x="2668" y="2401"/>
                  </a:lnTo>
                  <a:cubicBezTo>
                    <a:pt x="2633" y="2401"/>
                    <a:pt x="2610" y="2436"/>
                    <a:pt x="2610" y="2470"/>
                  </a:cubicBezTo>
                  <a:cubicBezTo>
                    <a:pt x="2656" y="2838"/>
                    <a:pt x="2668" y="3206"/>
                    <a:pt x="2656" y="3574"/>
                  </a:cubicBezTo>
                  <a:cubicBezTo>
                    <a:pt x="2507" y="3631"/>
                    <a:pt x="2369" y="3712"/>
                    <a:pt x="2231" y="3792"/>
                  </a:cubicBezTo>
                  <a:cubicBezTo>
                    <a:pt x="1299" y="4298"/>
                    <a:pt x="587" y="5126"/>
                    <a:pt x="230" y="6115"/>
                  </a:cubicBezTo>
                  <a:cubicBezTo>
                    <a:pt x="23" y="6713"/>
                    <a:pt x="0" y="7357"/>
                    <a:pt x="23" y="7990"/>
                  </a:cubicBezTo>
                  <a:cubicBezTo>
                    <a:pt x="35" y="8622"/>
                    <a:pt x="92" y="9254"/>
                    <a:pt x="207" y="9875"/>
                  </a:cubicBezTo>
                  <a:cubicBezTo>
                    <a:pt x="426" y="10968"/>
                    <a:pt x="908" y="12049"/>
                    <a:pt x="1771" y="12785"/>
                  </a:cubicBezTo>
                  <a:cubicBezTo>
                    <a:pt x="1955" y="12946"/>
                    <a:pt x="2162" y="13072"/>
                    <a:pt x="2380" y="13187"/>
                  </a:cubicBezTo>
                  <a:cubicBezTo>
                    <a:pt x="2518" y="13383"/>
                    <a:pt x="2472" y="13647"/>
                    <a:pt x="2472" y="13877"/>
                  </a:cubicBezTo>
                  <a:cubicBezTo>
                    <a:pt x="2461" y="14107"/>
                    <a:pt x="2564" y="14337"/>
                    <a:pt x="2748" y="14486"/>
                  </a:cubicBezTo>
                  <a:cubicBezTo>
                    <a:pt x="2806" y="14521"/>
                    <a:pt x="2863" y="14544"/>
                    <a:pt x="2921" y="14567"/>
                  </a:cubicBezTo>
                  <a:cubicBezTo>
                    <a:pt x="2875" y="15372"/>
                    <a:pt x="2875" y="16177"/>
                    <a:pt x="2875" y="16993"/>
                  </a:cubicBezTo>
                  <a:cubicBezTo>
                    <a:pt x="2852" y="17166"/>
                    <a:pt x="2863" y="17338"/>
                    <a:pt x="2909" y="17511"/>
                  </a:cubicBezTo>
                  <a:cubicBezTo>
                    <a:pt x="2955" y="17637"/>
                    <a:pt x="3082" y="17741"/>
                    <a:pt x="3220" y="17764"/>
                  </a:cubicBezTo>
                  <a:lnTo>
                    <a:pt x="3277" y="17775"/>
                  </a:lnTo>
                  <a:cubicBezTo>
                    <a:pt x="3266" y="17787"/>
                    <a:pt x="3266" y="17798"/>
                    <a:pt x="3266" y="17810"/>
                  </a:cubicBezTo>
                  <a:cubicBezTo>
                    <a:pt x="3254" y="18350"/>
                    <a:pt x="3231" y="18891"/>
                    <a:pt x="3220" y="19431"/>
                  </a:cubicBezTo>
                  <a:cubicBezTo>
                    <a:pt x="3220" y="19454"/>
                    <a:pt x="3231" y="19477"/>
                    <a:pt x="3254" y="19488"/>
                  </a:cubicBezTo>
                  <a:cubicBezTo>
                    <a:pt x="3254" y="20109"/>
                    <a:pt x="3254" y="20719"/>
                    <a:pt x="3254" y="21328"/>
                  </a:cubicBezTo>
                  <a:cubicBezTo>
                    <a:pt x="3254" y="21650"/>
                    <a:pt x="3254" y="21972"/>
                    <a:pt x="3243" y="22294"/>
                  </a:cubicBezTo>
                  <a:cubicBezTo>
                    <a:pt x="3231" y="22616"/>
                    <a:pt x="3220" y="22950"/>
                    <a:pt x="3208" y="23272"/>
                  </a:cubicBezTo>
                  <a:cubicBezTo>
                    <a:pt x="3208" y="23306"/>
                    <a:pt x="3234" y="23323"/>
                    <a:pt x="3260" y="23323"/>
                  </a:cubicBezTo>
                  <a:cubicBezTo>
                    <a:pt x="3286" y="23323"/>
                    <a:pt x="3312" y="23306"/>
                    <a:pt x="3312" y="23272"/>
                  </a:cubicBezTo>
                  <a:cubicBezTo>
                    <a:pt x="3358" y="22950"/>
                    <a:pt x="3369" y="22616"/>
                    <a:pt x="3381" y="22294"/>
                  </a:cubicBezTo>
                  <a:cubicBezTo>
                    <a:pt x="3404" y="21961"/>
                    <a:pt x="3415" y="21650"/>
                    <a:pt x="3427" y="21328"/>
                  </a:cubicBezTo>
                  <a:cubicBezTo>
                    <a:pt x="3427" y="20719"/>
                    <a:pt x="3427" y="20109"/>
                    <a:pt x="3381" y="19500"/>
                  </a:cubicBezTo>
                  <a:lnTo>
                    <a:pt x="3714" y="19500"/>
                  </a:lnTo>
                  <a:cubicBezTo>
                    <a:pt x="3703" y="19787"/>
                    <a:pt x="3680" y="20086"/>
                    <a:pt x="3668" y="20374"/>
                  </a:cubicBezTo>
                  <a:cubicBezTo>
                    <a:pt x="3657" y="20696"/>
                    <a:pt x="3657" y="21006"/>
                    <a:pt x="3645" y="21328"/>
                  </a:cubicBezTo>
                  <a:cubicBezTo>
                    <a:pt x="3622" y="21949"/>
                    <a:pt x="3611" y="22582"/>
                    <a:pt x="3565" y="23214"/>
                  </a:cubicBezTo>
                  <a:cubicBezTo>
                    <a:pt x="3565" y="23231"/>
                    <a:pt x="3582" y="23240"/>
                    <a:pt x="3599" y="23240"/>
                  </a:cubicBezTo>
                  <a:cubicBezTo>
                    <a:pt x="3616" y="23240"/>
                    <a:pt x="3634" y="23231"/>
                    <a:pt x="3634" y="23214"/>
                  </a:cubicBezTo>
                  <a:cubicBezTo>
                    <a:pt x="3680" y="22582"/>
                    <a:pt x="3737" y="21949"/>
                    <a:pt x="3772" y="21328"/>
                  </a:cubicBezTo>
                  <a:cubicBezTo>
                    <a:pt x="3818" y="20696"/>
                    <a:pt x="3829" y="20109"/>
                    <a:pt x="3829" y="19500"/>
                  </a:cubicBezTo>
                  <a:lnTo>
                    <a:pt x="4025" y="19500"/>
                  </a:lnTo>
                  <a:cubicBezTo>
                    <a:pt x="4013" y="19764"/>
                    <a:pt x="4013" y="20029"/>
                    <a:pt x="4013" y="20293"/>
                  </a:cubicBezTo>
                  <a:cubicBezTo>
                    <a:pt x="4013" y="20558"/>
                    <a:pt x="4013" y="20845"/>
                    <a:pt x="4013" y="21121"/>
                  </a:cubicBezTo>
                  <a:cubicBezTo>
                    <a:pt x="4013" y="21673"/>
                    <a:pt x="4002" y="22214"/>
                    <a:pt x="3967" y="22766"/>
                  </a:cubicBezTo>
                  <a:cubicBezTo>
                    <a:pt x="3967" y="22783"/>
                    <a:pt x="3984" y="22792"/>
                    <a:pt x="4002" y="22792"/>
                  </a:cubicBezTo>
                  <a:cubicBezTo>
                    <a:pt x="4019" y="22792"/>
                    <a:pt x="4036" y="22783"/>
                    <a:pt x="4036" y="22766"/>
                  </a:cubicBezTo>
                  <a:cubicBezTo>
                    <a:pt x="4071" y="22214"/>
                    <a:pt x="4105" y="21673"/>
                    <a:pt x="4117" y="21121"/>
                  </a:cubicBezTo>
                  <a:cubicBezTo>
                    <a:pt x="4128" y="20845"/>
                    <a:pt x="4140" y="20569"/>
                    <a:pt x="4151" y="20293"/>
                  </a:cubicBezTo>
                  <a:cubicBezTo>
                    <a:pt x="4163" y="20029"/>
                    <a:pt x="4151" y="19764"/>
                    <a:pt x="4140" y="19511"/>
                  </a:cubicBezTo>
                  <a:lnTo>
                    <a:pt x="4473" y="19511"/>
                  </a:lnTo>
                  <a:cubicBezTo>
                    <a:pt x="4450" y="19649"/>
                    <a:pt x="4450" y="19799"/>
                    <a:pt x="4450" y="19925"/>
                  </a:cubicBezTo>
                  <a:cubicBezTo>
                    <a:pt x="4439" y="20063"/>
                    <a:pt x="4427" y="20259"/>
                    <a:pt x="4416" y="20420"/>
                  </a:cubicBezTo>
                  <a:cubicBezTo>
                    <a:pt x="4404" y="20753"/>
                    <a:pt x="4393" y="21087"/>
                    <a:pt x="4381" y="21420"/>
                  </a:cubicBezTo>
                  <a:cubicBezTo>
                    <a:pt x="4347" y="22087"/>
                    <a:pt x="4301" y="22754"/>
                    <a:pt x="4255" y="23433"/>
                  </a:cubicBezTo>
                  <a:cubicBezTo>
                    <a:pt x="4255" y="23456"/>
                    <a:pt x="4275" y="23467"/>
                    <a:pt x="4295" y="23467"/>
                  </a:cubicBezTo>
                  <a:cubicBezTo>
                    <a:pt x="4315" y="23467"/>
                    <a:pt x="4335" y="23456"/>
                    <a:pt x="4335" y="23433"/>
                  </a:cubicBezTo>
                  <a:cubicBezTo>
                    <a:pt x="4404" y="22766"/>
                    <a:pt x="4462" y="22099"/>
                    <a:pt x="4508" y="21432"/>
                  </a:cubicBezTo>
                  <a:cubicBezTo>
                    <a:pt x="4531" y="21110"/>
                    <a:pt x="4542" y="20788"/>
                    <a:pt x="4565" y="20454"/>
                  </a:cubicBezTo>
                  <a:cubicBezTo>
                    <a:pt x="4577" y="20293"/>
                    <a:pt x="4577" y="20121"/>
                    <a:pt x="4577" y="19960"/>
                  </a:cubicBezTo>
                  <a:cubicBezTo>
                    <a:pt x="4588" y="19799"/>
                    <a:pt x="4600" y="19661"/>
                    <a:pt x="4577" y="19511"/>
                  </a:cubicBezTo>
                  <a:lnTo>
                    <a:pt x="4818" y="19511"/>
                  </a:lnTo>
                  <a:cubicBezTo>
                    <a:pt x="4784" y="19787"/>
                    <a:pt x="4784" y="20075"/>
                    <a:pt x="4784" y="20351"/>
                  </a:cubicBezTo>
                  <a:cubicBezTo>
                    <a:pt x="4772" y="20661"/>
                    <a:pt x="4772" y="20960"/>
                    <a:pt x="4761" y="21271"/>
                  </a:cubicBezTo>
                  <a:cubicBezTo>
                    <a:pt x="4761" y="21880"/>
                    <a:pt x="4761" y="22501"/>
                    <a:pt x="4749" y="23111"/>
                  </a:cubicBezTo>
                  <a:cubicBezTo>
                    <a:pt x="4749" y="23128"/>
                    <a:pt x="4764" y="23136"/>
                    <a:pt x="4778" y="23136"/>
                  </a:cubicBezTo>
                  <a:cubicBezTo>
                    <a:pt x="4792" y="23136"/>
                    <a:pt x="4807" y="23128"/>
                    <a:pt x="4807" y="23111"/>
                  </a:cubicBezTo>
                  <a:cubicBezTo>
                    <a:pt x="4818" y="22501"/>
                    <a:pt x="4853" y="21892"/>
                    <a:pt x="4887" y="21294"/>
                  </a:cubicBezTo>
                  <a:cubicBezTo>
                    <a:pt x="4899" y="20983"/>
                    <a:pt x="4910" y="20684"/>
                    <a:pt x="4910" y="20385"/>
                  </a:cubicBezTo>
                  <a:cubicBezTo>
                    <a:pt x="4933" y="20098"/>
                    <a:pt x="4933" y="19799"/>
                    <a:pt x="4922" y="19511"/>
                  </a:cubicBezTo>
                  <a:lnTo>
                    <a:pt x="5129" y="19511"/>
                  </a:lnTo>
                  <a:lnTo>
                    <a:pt x="5129" y="19914"/>
                  </a:lnTo>
                  <a:cubicBezTo>
                    <a:pt x="5129" y="20040"/>
                    <a:pt x="5129" y="20201"/>
                    <a:pt x="5140" y="20339"/>
                  </a:cubicBezTo>
                  <a:lnTo>
                    <a:pt x="5140" y="21225"/>
                  </a:lnTo>
                  <a:cubicBezTo>
                    <a:pt x="5140" y="21811"/>
                    <a:pt x="5129" y="22386"/>
                    <a:pt x="5117" y="22961"/>
                  </a:cubicBezTo>
                  <a:cubicBezTo>
                    <a:pt x="5106" y="23295"/>
                    <a:pt x="5106" y="23640"/>
                    <a:pt x="5094" y="23973"/>
                  </a:cubicBezTo>
                  <a:cubicBezTo>
                    <a:pt x="5094" y="23996"/>
                    <a:pt x="5111" y="24008"/>
                    <a:pt x="5129" y="24008"/>
                  </a:cubicBezTo>
                  <a:cubicBezTo>
                    <a:pt x="5146" y="24008"/>
                    <a:pt x="5163" y="23996"/>
                    <a:pt x="5163" y="23973"/>
                  </a:cubicBezTo>
                  <a:cubicBezTo>
                    <a:pt x="5244" y="22812"/>
                    <a:pt x="5278" y="21650"/>
                    <a:pt x="5255" y="20477"/>
                  </a:cubicBezTo>
                  <a:cubicBezTo>
                    <a:pt x="5255" y="20316"/>
                    <a:pt x="5255" y="20155"/>
                    <a:pt x="5255" y="19983"/>
                  </a:cubicBezTo>
                  <a:cubicBezTo>
                    <a:pt x="5244" y="19822"/>
                    <a:pt x="5232" y="19684"/>
                    <a:pt x="5232" y="19523"/>
                  </a:cubicBezTo>
                  <a:lnTo>
                    <a:pt x="5543" y="19523"/>
                  </a:lnTo>
                  <a:cubicBezTo>
                    <a:pt x="5508" y="20132"/>
                    <a:pt x="5508" y="20730"/>
                    <a:pt x="5497" y="21340"/>
                  </a:cubicBezTo>
                  <a:cubicBezTo>
                    <a:pt x="5485" y="21949"/>
                    <a:pt x="5474" y="22582"/>
                    <a:pt x="5462" y="23214"/>
                  </a:cubicBezTo>
                  <a:cubicBezTo>
                    <a:pt x="5462" y="23231"/>
                    <a:pt x="5479" y="23240"/>
                    <a:pt x="5497" y="23240"/>
                  </a:cubicBezTo>
                  <a:cubicBezTo>
                    <a:pt x="5514" y="23240"/>
                    <a:pt x="5531" y="23231"/>
                    <a:pt x="5531" y="23214"/>
                  </a:cubicBezTo>
                  <a:lnTo>
                    <a:pt x="5612" y="21340"/>
                  </a:lnTo>
                  <a:cubicBezTo>
                    <a:pt x="5635" y="20730"/>
                    <a:pt x="5658" y="20132"/>
                    <a:pt x="5669" y="19523"/>
                  </a:cubicBezTo>
                  <a:lnTo>
                    <a:pt x="5830" y="19523"/>
                  </a:lnTo>
                  <a:cubicBezTo>
                    <a:pt x="5819" y="19799"/>
                    <a:pt x="5796" y="20063"/>
                    <a:pt x="5773" y="20328"/>
                  </a:cubicBezTo>
                  <a:cubicBezTo>
                    <a:pt x="5761" y="20592"/>
                    <a:pt x="5738" y="20903"/>
                    <a:pt x="5727" y="21179"/>
                  </a:cubicBezTo>
                  <a:cubicBezTo>
                    <a:pt x="5692" y="21754"/>
                    <a:pt x="5669" y="22317"/>
                    <a:pt x="5635" y="22892"/>
                  </a:cubicBezTo>
                  <a:cubicBezTo>
                    <a:pt x="5635" y="22915"/>
                    <a:pt x="5655" y="22927"/>
                    <a:pt x="5675" y="22927"/>
                  </a:cubicBezTo>
                  <a:cubicBezTo>
                    <a:pt x="5695" y="22927"/>
                    <a:pt x="5715" y="22915"/>
                    <a:pt x="5715" y="22892"/>
                  </a:cubicBezTo>
                  <a:cubicBezTo>
                    <a:pt x="5750" y="22317"/>
                    <a:pt x="5796" y="21754"/>
                    <a:pt x="5830" y="21179"/>
                  </a:cubicBezTo>
                  <a:cubicBezTo>
                    <a:pt x="5853" y="20891"/>
                    <a:pt x="5876" y="20604"/>
                    <a:pt x="5899" y="20328"/>
                  </a:cubicBezTo>
                  <a:cubicBezTo>
                    <a:pt x="5911" y="20052"/>
                    <a:pt x="5922" y="19799"/>
                    <a:pt x="5957" y="19523"/>
                  </a:cubicBezTo>
                  <a:lnTo>
                    <a:pt x="6049" y="19523"/>
                  </a:lnTo>
                  <a:cubicBezTo>
                    <a:pt x="6003" y="20178"/>
                    <a:pt x="5968" y="20822"/>
                    <a:pt x="5957" y="21466"/>
                  </a:cubicBezTo>
                  <a:cubicBezTo>
                    <a:pt x="5945" y="21788"/>
                    <a:pt x="5945" y="22122"/>
                    <a:pt x="5957" y="22455"/>
                  </a:cubicBezTo>
                  <a:cubicBezTo>
                    <a:pt x="5968" y="22777"/>
                    <a:pt x="5980" y="23122"/>
                    <a:pt x="6003" y="23456"/>
                  </a:cubicBezTo>
                  <a:cubicBezTo>
                    <a:pt x="6003" y="23467"/>
                    <a:pt x="6011" y="23473"/>
                    <a:pt x="6020" y="23473"/>
                  </a:cubicBezTo>
                  <a:cubicBezTo>
                    <a:pt x="6028" y="23473"/>
                    <a:pt x="6037" y="23467"/>
                    <a:pt x="6037" y="23456"/>
                  </a:cubicBezTo>
                  <a:cubicBezTo>
                    <a:pt x="6037" y="23122"/>
                    <a:pt x="6049" y="22800"/>
                    <a:pt x="6060" y="22467"/>
                  </a:cubicBezTo>
                  <a:cubicBezTo>
                    <a:pt x="6060" y="22133"/>
                    <a:pt x="6060" y="21800"/>
                    <a:pt x="6072" y="21466"/>
                  </a:cubicBezTo>
                  <a:cubicBezTo>
                    <a:pt x="6083" y="20822"/>
                    <a:pt x="6106" y="20167"/>
                    <a:pt x="6164" y="19534"/>
                  </a:cubicBezTo>
                  <a:lnTo>
                    <a:pt x="6393" y="19534"/>
                  </a:lnTo>
                  <a:cubicBezTo>
                    <a:pt x="6347" y="20753"/>
                    <a:pt x="6313" y="21972"/>
                    <a:pt x="6336" y="23191"/>
                  </a:cubicBezTo>
                  <a:cubicBezTo>
                    <a:pt x="6336" y="23214"/>
                    <a:pt x="6353" y="23226"/>
                    <a:pt x="6370" y="23226"/>
                  </a:cubicBezTo>
                  <a:cubicBezTo>
                    <a:pt x="6388" y="23226"/>
                    <a:pt x="6405" y="23214"/>
                    <a:pt x="6405" y="23191"/>
                  </a:cubicBezTo>
                  <a:cubicBezTo>
                    <a:pt x="6405" y="21972"/>
                    <a:pt x="6416" y="20753"/>
                    <a:pt x="6497" y="19534"/>
                  </a:cubicBezTo>
                  <a:lnTo>
                    <a:pt x="6819" y="19534"/>
                  </a:lnTo>
                  <a:cubicBezTo>
                    <a:pt x="6784" y="19833"/>
                    <a:pt x="6773" y="20132"/>
                    <a:pt x="6750" y="20443"/>
                  </a:cubicBezTo>
                  <a:cubicBezTo>
                    <a:pt x="6727" y="20776"/>
                    <a:pt x="6715" y="21110"/>
                    <a:pt x="6692" y="21443"/>
                  </a:cubicBezTo>
                  <a:cubicBezTo>
                    <a:pt x="6669" y="22122"/>
                    <a:pt x="6658" y="22789"/>
                    <a:pt x="6669" y="23467"/>
                  </a:cubicBezTo>
                  <a:cubicBezTo>
                    <a:pt x="6669" y="23490"/>
                    <a:pt x="6687" y="23502"/>
                    <a:pt x="6705" y="23502"/>
                  </a:cubicBezTo>
                  <a:cubicBezTo>
                    <a:pt x="6724" y="23502"/>
                    <a:pt x="6744" y="23490"/>
                    <a:pt x="6750" y="23467"/>
                  </a:cubicBezTo>
                  <a:cubicBezTo>
                    <a:pt x="6738" y="22800"/>
                    <a:pt x="6750" y="22133"/>
                    <a:pt x="6784" y="21455"/>
                  </a:cubicBezTo>
                  <a:cubicBezTo>
                    <a:pt x="6796" y="21121"/>
                    <a:pt x="6819" y="20799"/>
                    <a:pt x="6842" y="20466"/>
                  </a:cubicBezTo>
                  <a:cubicBezTo>
                    <a:pt x="6865" y="20155"/>
                    <a:pt x="6911" y="19833"/>
                    <a:pt x="6934" y="19523"/>
                  </a:cubicBezTo>
                  <a:lnTo>
                    <a:pt x="7060" y="19523"/>
                  </a:lnTo>
                  <a:cubicBezTo>
                    <a:pt x="6934" y="20604"/>
                    <a:pt x="6888" y="21696"/>
                    <a:pt x="6922" y="22777"/>
                  </a:cubicBezTo>
                  <a:cubicBezTo>
                    <a:pt x="6922" y="22794"/>
                    <a:pt x="6937" y="22803"/>
                    <a:pt x="6951" y="22803"/>
                  </a:cubicBezTo>
                  <a:cubicBezTo>
                    <a:pt x="6966" y="22803"/>
                    <a:pt x="6980" y="22794"/>
                    <a:pt x="6980" y="22777"/>
                  </a:cubicBezTo>
                  <a:cubicBezTo>
                    <a:pt x="7003" y="21696"/>
                    <a:pt x="7072" y="20604"/>
                    <a:pt x="7175" y="19523"/>
                  </a:cubicBezTo>
                  <a:lnTo>
                    <a:pt x="7302" y="19523"/>
                  </a:lnTo>
                  <a:cubicBezTo>
                    <a:pt x="7256" y="20063"/>
                    <a:pt x="7210" y="20592"/>
                    <a:pt x="7210" y="21121"/>
                  </a:cubicBezTo>
                  <a:cubicBezTo>
                    <a:pt x="7198" y="21662"/>
                    <a:pt x="7210" y="22237"/>
                    <a:pt x="7187" y="22777"/>
                  </a:cubicBezTo>
                  <a:cubicBezTo>
                    <a:pt x="7175" y="23099"/>
                    <a:pt x="7164" y="23421"/>
                    <a:pt x="7152" y="23732"/>
                  </a:cubicBezTo>
                  <a:cubicBezTo>
                    <a:pt x="7152" y="23743"/>
                    <a:pt x="7161" y="23749"/>
                    <a:pt x="7170" y="23749"/>
                  </a:cubicBezTo>
                  <a:cubicBezTo>
                    <a:pt x="7178" y="23749"/>
                    <a:pt x="7187" y="23743"/>
                    <a:pt x="7187" y="23732"/>
                  </a:cubicBezTo>
                  <a:cubicBezTo>
                    <a:pt x="7210" y="23180"/>
                    <a:pt x="7221" y="22628"/>
                    <a:pt x="7267" y="22076"/>
                  </a:cubicBezTo>
                  <a:cubicBezTo>
                    <a:pt x="7302" y="21524"/>
                    <a:pt x="7359" y="20972"/>
                    <a:pt x="7371" y="20420"/>
                  </a:cubicBezTo>
                  <a:cubicBezTo>
                    <a:pt x="7371" y="20121"/>
                    <a:pt x="7382" y="19822"/>
                    <a:pt x="7394" y="19523"/>
                  </a:cubicBezTo>
                  <a:lnTo>
                    <a:pt x="7566" y="19523"/>
                  </a:lnTo>
                  <a:cubicBezTo>
                    <a:pt x="7509" y="20098"/>
                    <a:pt x="7509" y="20673"/>
                    <a:pt x="7497" y="21248"/>
                  </a:cubicBezTo>
                  <a:cubicBezTo>
                    <a:pt x="7474" y="21823"/>
                    <a:pt x="7451" y="22398"/>
                    <a:pt x="7428" y="22973"/>
                  </a:cubicBezTo>
                  <a:lnTo>
                    <a:pt x="7394" y="23962"/>
                  </a:lnTo>
                  <a:cubicBezTo>
                    <a:pt x="7394" y="23985"/>
                    <a:pt x="7408" y="23996"/>
                    <a:pt x="7424" y="23996"/>
                  </a:cubicBezTo>
                  <a:cubicBezTo>
                    <a:pt x="7440" y="23996"/>
                    <a:pt x="7457" y="23985"/>
                    <a:pt x="7463" y="23962"/>
                  </a:cubicBezTo>
                  <a:cubicBezTo>
                    <a:pt x="7486" y="23387"/>
                    <a:pt x="7520" y="22812"/>
                    <a:pt x="7543" y="22237"/>
                  </a:cubicBezTo>
                  <a:cubicBezTo>
                    <a:pt x="7566" y="21949"/>
                    <a:pt x="7578" y="21662"/>
                    <a:pt x="7589" y="21374"/>
                  </a:cubicBezTo>
                  <a:cubicBezTo>
                    <a:pt x="7601" y="21075"/>
                    <a:pt x="7635" y="20799"/>
                    <a:pt x="7647" y="20512"/>
                  </a:cubicBezTo>
                  <a:cubicBezTo>
                    <a:pt x="7670" y="20178"/>
                    <a:pt x="7681" y="19845"/>
                    <a:pt x="7681" y="19511"/>
                  </a:cubicBezTo>
                  <a:cubicBezTo>
                    <a:pt x="7842" y="19442"/>
                    <a:pt x="7808" y="19235"/>
                    <a:pt x="7808" y="19097"/>
                  </a:cubicBezTo>
                  <a:lnTo>
                    <a:pt x="7842" y="17787"/>
                  </a:lnTo>
                  <a:lnTo>
                    <a:pt x="7900" y="17787"/>
                  </a:lnTo>
                  <a:cubicBezTo>
                    <a:pt x="8038" y="17775"/>
                    <a:pt x="8222" y="17764"/>
                    <a:pt x="8279" y="17614"/>
                  </a:cubicBezTo>
                  <a:cubicBezTo>
                    <a:pt x="8302" y="17545"/>
                    <a:pt x="8314" y="17465"/>
                    <a:pt x="8302" y="17396"/>
                  </a:cubicBezTo>
                  <a:lnTo>
                    <a:pt x="8302" y="17097"/>
                  </a:lnTo>
                  <a:cubicBezTo>
                    <a:pt x="8302" y="16637"/>
                    <a:pt x="8291" y="16177"/>
                    <a:pt x="8279" y="15717"/>
                  </a:cubicBezTo>
                  <a:cubicBezTo>
                    <a:pt x="8268" y="15291"/>
                    <a:pt x="8279" y="14866"/>
                    <a:pt x="8256" y="14440"/>
                  </a:cubicBezTo>
                  <a:cubicBezTo>
                    <a:pt x="8268" y="14429"/>
                    <a:pt x="8279" y="14429"/>
                    <a:pt x="8291" y="14417"/>
                  </a:cubicBezTo>
                  <a:cubicBezTo>
                    <a:pt x="8693" y="14026"/>
                    <a:pt x="8532" y="13394"/>
                    <a:pt x="8647" y="12900"/>
                  </a:cubicBezTo>
                  <a:cubicBezTo>
                    <a:pt x="9038" y="12624"/>
                    <a:pt x="9372" y="12290"/>
                    <a:pt x="9648" y="11911"/>
                  </a:cubicBezTo>
                  <a:cubicBezTo>
                    <a:pt x="9981" y="11439"/>
                    <a:pt x="10234" y="10922"/>
                    <a:pt x="10384" y="10370"/>
                  </a:cubicBezTo>
                  <a:cubicBezTo>
                    <a:pt x="10545" y="9818"/>
                    <a:pt x="10648" y="9243"/>
                    <a:pt x="10683" y="8656"/>
                  </a:cubicBezTo>
                  <a:cubicBezTo>
                    <a:pt x="10729" y="8036"/>
                    <a:pt x="10717" y="7415"/>
                    <a:pt x="10648" y="6794"/>
                  </a:cubicBezTo>
                  <a:cubicBezTo>
                    <a:pt x="10499" y="5655"/>
                    <a:pt x="10016" y="4517"/>
                    <a:pt x="9015" y="3907"/>
                  </a:cubicBezTo>
                  <a:cubicBezTo>
                    <a:pt x="8739" y="3735"/>
                    <a:pt x="8452" y="3597"/>
                    <a:pt x="8153" y="3493"/>
                  </a:cubicBezTo>
                  <a:cubicBezTo>
                    <a:pt x="8153" y="3263"/>
                    <a:pt x="8176" y="3022"/>
                    <a:pt x="8187" y="2792"/>
                  </a:cubicBezTo>
                  <a:cubicBezTo>
                    <a:pt x="8187" y="2631"/>
                    <a:pt x="8245" y="2378"/>
                    <a:pt x="8072" y="2286"/>
                  </a:cubicBezTo>
                  <a:cubicBezTo>
                    <a:pt x="7992" y="2252"/>
                    <a:pt x="7900" y="2229"/>
                    <a:pt x="7808" y="2229"/>
                  </a:cubicBezTo>
                  <a:cubicBezTo>
                    <a:pt x="7808" y="2217"/>
                    <a:pt x="7808" y="2217"/>
                    <a:pt x="7808" y="2206"/>
                  </a:cubicBezTo>
                  <a:cubicBezTo>
                    <a:pt x="7796" y="2102"/>
                    <a:pt x="7785" y="1999"/>
                    <a:pt x="7785" y="1895"/>
                  </a:cubicBezTo>
                  <a:cubicBezTo>
                    <a:pt x="7773" y="1792"/>
                    <a:pt x="7762" y="1700"/>
                    <a:pt x="7750" y="1596"/>
                  </a:cubicBezTo>
                  <a:cubicBezTo>
                    <a:pt x="7704" y="1412"/>
                    <a:pt x="7497" y="1412"/>
                    <a:pt x="7336" y="1401"/>
                  </a:cubicBezTo>
                  <a:cubicBezTo>
                    <a:pt x="7267" y="987"/>
                    <a:pt x="7233" y="573"/>
                    <a:pt x="7221" y="147"/>
                  </a:cubicBezTo>
                  <a:cubicBezTo>
                    <a:pt x="7233" y="113"/>
                    <a:pt x="7210" y="90"/>
                    <a:pt x="7175" y="78"/>
                  </a:cubicBezTo>
                  <a:cubicBezTo>
                    <a:pt x="6865" y="32"/>
                    <a:pt x="6566" y="9"/>
                    <a:pt x="6256" y="9"/>
                  </a:cubicBezTo>
                  <a:cubicBezTo>
                    <a:pt x="6100" y="3"/>
                    <a:pt x="5945" y="1"/>
                    <a:pt x="57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130"/>
            <p:cNvSpPr/>
            <p:nvPr/>
          </p:nvSpPr>
          <p:spPr>
            <a:xfrm>
              <a:off x="1005620" y="1061679"/>
              <a:ext cx="353199" cy="128825"/>
            </a:xfrm>
            <a:custGeom>
              <a:avLst/>
              <a:gdLst/>
              <a:ahLst/>
              <a:cxnLst/>
              <a:rect l="l" t="t" r="r" b="b"/>
              <a:pathLst>
                <a:path w="3301" h="1204" extrusionOk="0">
                  <a:moveTo>
                    <a:pt x="1659" y="0"/>
                  </a:moveTo>
                  <a:cubicBezTo>
                    <a:pt x="1302" y="0"/>
                    <a:pt x="944" y="8"/>
                    <a:pt x="587" y="30"/>
                  </a:cubicBezTo>
                  <a:cubicBezTo>
                    <a:pt x="449" y="42"/>
                    <a:pt x="311" y="42"/>
                    <a:pt x="173" y="65"/>
                  </a:cubicBezTo>
                  <a:cubicBezTo>
                    <a:pt x="93" y="76"/>
                    <a:pt x="58" y="122"/>
                    <a:pt x="58" y="191"/>
                  </a:cubicBezTo>
                  <a:cubicBezTo>
                    <a:pt x="47" y="249"/>
                    <a:pt x="35" y="318"/>
                    <a:pt x="35" y="375"/>
                  </a:cubicBezTo>
                  <a:cubicBezTo>
                    <a:pt x="12" y="640"/>
                    <a:pt x="1" y="904"/>
                    <a:pt x="1" y="1134"/>
                  </a:cubicBezTo>
                  <a:lnTo>
                    <a:pt x="127" y="1134"/>
                  </a:lnTo>
                  <a:cubicBezTo>
                    <a:pt x="346" y="1123"/>
                    <a:pt x="564" y="1111"/>
                    <a:pt x="783" y="1111"/>
                  </a:cubicBezTo>
                  <a:cubicBezTo>
                    <a:pt x="967" y="1101"/>
                    <a:pt x="1154" y="1098"/>
                    <a:pt x="1341" y="1098"/>
                  </a:cubicBezTo>
                  <a:cubicBezTo>
                    <a:pt x="1597" y="1098"/>
                    <a:pt x="1853" y="1104"/>
                    <a:pt x="2105" y="1111"/>
                  </a:cubicBezTo>
                  <a:cubicBezTo>
                    <a:pt x="2507" y="1134"/>
                    <a:pt x="2898" y="1157"/>
                    <a:pt x="3301" y="1203"/>
                  </a:cubicBezTo>
                  <a:cubicBezTo>
                    <a:pt x="3266" y="1019"/>
                    <a:pt x="3243" y="824"/>
                    <a:pt x="3232" y="628"/>
                  </a:cubicBezTo>
                  <a:cubicBezTo>
                    <a:pt x="3209" y="444"/>
                    <a:pt x="3197" y="249"/>
                    <a:pt x="3174" y="53"/>
                  </a:cubicBezTo>
                  <a:cubicBezTo>
                    <a:pt x="2875" y="53"/>
                    <a:pt x="2576" y="19"/>
                    <a:pt x="2278" y="7"/>
                  </a:cubicBezTo>
                  <a:cubicBezTo>
                    <a:pt x="2071" y="3"/>
                    <a:pt x="1865" y="0"/>
                    <a:pt x="16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130"/>
            <p:cNvSpPr/>
            <p:nvPr/>
          </p:nvSpPr>
          <p:spPr>
            <a:xfrm>
              <a:off x="928153" y="1196820"/>
              <a:ext cx="478707" cy="90841"/>
            </a:xfrm>
            <a:custGeom>
              <a:avLst/>
              <a:gdLst/>
              <a:ahLst/>
              <a:cxnLst/>
              <a:rect l="l" t="t" r="r" b="b"/>
              <a:pathLst>
                <a:path w="4474" h="849" extrusionOk="0">
                  <a:moveTo>
                    <a:pt x="1951" y="1"/>
                  </a:moveTo>
                  <a:cubicBezTo>
                    <a:pt x="1760" y="1"/>
                    <a:pt x="1570" y="4"/>
                    <a:pt x="1380" y="9"/>
                  </a:cubicBezTo>
                  <a:cubicBezTo>
                    <a:pt x="1185" y="21"/>
                    <a:pt x="989" y="32"/>
                    <a:pt x="794" y="44"/>
                  </a:cubicBezTo>
                  <a:cubicBezTo>
                    <a:pt x="621" y="44"/>
                    <a:pt x="460" y="67"/>
                    <a:pt x="299" y="113"/>
                  </a:cubicBezTo>
                  <a:cubicBezTo>
                    <a:pt x="0" y="228"/>
                    <a:pt x="150" y="596"/>
                    <a:pt x="58" y="849"/>
                  </a:cubicBezTo>
                  <a:cubicBezTo>
                    <a:pt x="357" y="791"/>
                    <a:pt x="656" y="745"/>
                    <a:pt x="955" y="711"/>
                  </a:cubicBezTo>
                  <a:cubicBezTo>
                    <a:pt x="1463" y="645"/>
                    <a:pt x="1975" y="613"/>
                    <a:pt x="2486" y="613"/>
                  </a:cubicBezTo>
                  <a:cubicBezTo>
                    <a:pt x="2866" y="613"/>
                    <a:pt x="3245" y="630"/>
                    <a:pt x="3622" y="665"/>
                  </a:cubicBezTo>
                  <a:cubicBezTo>
                    <a:pt x="3852" y="688"/>
                    <a:pt x="4071" y="711"/>
                    <a:pt x="4289" y="745"/>
                  </a:cubicBezTo>
                  <a:lnTo>
                    <a:pt x="4473" y="780"/>
                  </a:lnTo>
                  <a:cubicBezTo>
                    <a:pt x="4450" y="665"/>
                    <a:pt x="4439" y="550"/>
                    <a:pt x="4427" y="435"/>
                  </a:cubicBezTo>
                  <a:cubicBezTo>
                    <a:pt x="4427" y="377"/>
                    <a:pt x="4439" y="205"/>
                    <a:pt x="4381" y="170"/>
                  </a:cubicBezTo>
                  <a:cubicBezTo>
                    <a:pt x="4324" y="159"/>
                    <a:pt x="4278" y="147"/>
                    <a:pt x="4220" y="147"/>
                  </a:cubicBezTo>
                  <a:lnTo>
                    <a:pt x="4059" y="124"/>
                  </a:lnTo>
                  <a:lnTo>
                    <a:pt x="3737" y="90"/>
                  </a:lnTo>
                  <a:cubicBezTo>
                    <a:pt x="3145" y="29"/>
                    <a:pt x="2546" y="1"/>
                    <a:pt x="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130"/>
            <p:cNvSpPr/>
            <p:nvPr/>
          </p:nvSpPr>
          <p:spPr>
            <a:xfrm>
              <a:off x="883855" y="1277176"/>
              <a:ext cx="567301" cy="142093"/>
            </a:xfrm>
            <a:custGeom>
              <a:avLst/>
              <a:gdLst/>
              <a:ahLst/>
              <a:cxnLst/>
              <a:rect l="l" t="t" r="r" b="b"/>
              <a:pathLst>
                <a:path w="5302" h="1328" extrusionOk="0">
                  <a:moveTo>
                    <a:pt x="2794" y="1"/>
                  </a:moveTo>
                  <a:cubicBezTo>
                    <a:pt x="2676" y="1"/>
                    <a:pt x="2557" y="2"/>
                    <a:pt x="2438" y="6"/>
                  </a:cubicBezTo>
                  <a:cubicBezTo>
                    <a:pt x="2013" y="17"/>
                    <a:pt x="1587" y="63"/>
                    <a:pt x="1173" y="109"/>
                  </a:cubicBezTo>
                  <a:cubicBezTo>
                    <a:pt x="782" y="167"/>
                    <a:pt x="391" y="236"/>
                    <a:pt x="0" y="339"/>
                  </a:cubicBezTo>
                  <a:cubicBezTo>
                    <a:pt x="58" y="672"/>
                    <a:pt x="69" y="1006"/>
                    <a:pt x="23" y="1328"/>
                  </a:cubicBezTo>
                  <a:cubicBezTo>
                    <a:pt x="391" y="1190"/>
                    <a:pt x="771" y="1075"/>
                    <a:pt x="1150" y="1006"/>
                  </a:cubicBezTo>
                  <a:cubicBezTo>
                    <a:pt x="1323" y="971"/>
                    <a:pt x="1495" y="948"/>
                    <a:pt x="1656" y="925"/>
                  </a:cubicBezTo>
                  <a:cubicBezTo>
                    <a:pt x="1679" y="914"/>
                    <a:pt x="1691" y="914"/>
                    <a:pt x="1702" y="914"/>
                  </a:cubicBezTo>
                  <a:cubicBezTo>
                    <a:pt x="2013" y="868"/>
                    <a:pt x="2323" y="845"/>
                    <a:pt x="2634" y="845"/>
                  </a:cubicBezTo>
                  <a:cubicBezTo>
                    <a:pt x="3266" y="845"/>
                    <a:pt x="3898" y="914"/>
                    <a:pt x="4519" y="1063"/>
                  </a:cubicBezTo>
                  <a:cubicBezTo>
                    <a:pt x="4761" y="1121"/>
                    <a:pt x="5002" y="1190"/>
                    <a:pt x="5244" y="1270"/>
                  </a:cubicBezTo>
                  <a:lnTo>
                    <a:pt x="5278" y="580"/>
                  </a:lnTo>
                  <a:cubicBezTo>
                    <a:pt x="5278" y="523"/>
                    <a:pt x="5290" y="443"/>
                    <a:pt x="5290" y="397"/>
                  </a:cubicBezTo>
                  <a:cubicBezTo>
                    <a:pt x="5290" y="351"/>
                    <a:pt x="5301" y="282"/>
                    <a:pt x="5255" y="259"/>
                  </a:cubicBezTo>
                  <a:cubicBezTo>
                    <a:pt x="5209" y="236"/>
                    <a:pt x="5163" y="224"/>
                    <a:pt x="5117" y="213"/>
                  </a:cubicBezTo>
                  <a:cubicBezTo>
                    <a:pt x="5060" y="213"/>
                    <a:pt x="5002" y="201"/>
                    <a:pt x="4945" y="190"/>
                  </a:cubicBezTo>
                  <a:cubicBezTo>
                    <a:pt x="4234" y="61"/>
                    <a:pt x="3515" y="1"/>
                    <a:pt x="27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130"/>
            <p:cNvSpPr/>
            <p:nvPr/>
          </p:nvSpPr>
          <p:spPr>
            <a:xfrm>
              <a:off x="947841" y="2948618"/>
              <a:ext cx="463941" cy="173550"/>
            </a:xfrm>
            <a:custGeom>
              <a:avLst/>
              <a:gdLst/>
              <a:ahLst/>
              <a:cxnLst/>
              <a:rect l="l" t="t" r="r" b="b"/>
              <a:pathLst>
                <a:path w="4336" h="1622" extrusionOk="0">
                  <a:moveTo>
                    <a:pt x="46" y="0"/>
                  </a:moveTo>
                  <a:cubicBezTo>
                    <a:pt x="46" y="0"/>
                    <a:pt x="46" y="12"/>
                    <a:pt x="46" y="12"/>
                  </a:cubicBezTo>
                  <a:cubicBezTo>
                    <a:pt x="23" y="529"/>
                    <a:pt x="12" y="1035"/>
                    <a:pt x="0" y="1552"/>
                  </a:cubicBezTo>
                  <a:cubicBezTo>
                    <a:pt x="0" y="1552"/>
                    <a:pt x="0" y="1564"/>
                    <a:pt x="12" y="1575"/>
                  </a:cubicBezTo>
                  <a:cubicBezTo>
                    <a:pt x="437" y="1575"/>
                    <a:pt x="851" y="1587"/>
                    <a:pt x="1277" y="1587"/>
                  </a:cubicBezTo>
                  <a:lnTo>
                    <a:pt x="3668" y="1621"/>
                  </a:lnTo>
                  <a:lnTo>
                    <a:pt x="4243" y="1621"/>
                  </a:lnTo>
                  <a:cubicBezTo>
                    <a:pt x="4324" y="1598"/>
                    <a:pt x="4301" y="1426"/>
                    <a:pt x="4301" y="1357"/>
                  </a:cubicBezTo>
                  <a:lnTo>
                    <a:pt x="4312" y="1081"/>
                  </a:lnTo>
                  <a:cubicBezTo>
                    <a:pt x="4312" y="725"/>
                    <a:pt x="4324" y="380"/>
                    <a:pt x="4335" y="35"/>
                  </a:cubicBezTo>
                  <a:lnTo>
                    <a:pt x="4335" y="35"/>
                  </a:lnTo>
                  <a:cubicBezTo>
                    <a:pt x="4013" y="81"/>
                    <a:pt x="3691" y="115"/>
                    <a:pt x="3358" y="127"/>
                  </a:cubicBezTo>
                  <a:cubicBezTo>
                    <a:pt x="3041" y="145"/>
                    <a:pt x="2723" y="154"/>
                    <a:pt x="2406" y="154"/>
                  </a:cubicBezTo>
                  <a:cubicBezTo>
                    <a:pt x="1930" y="154"/>
                    <a:pt x="1454" y="133"/>
                    <a:pt x="978" y="92"/>
                  </a:cubicBezTo>
                  <a:cubicBezTo>
                    <a:pt x="771" y="81"/>
                    <a:pt x="575" y="58"/>
                    <a:pt x="368" y="35"/>
                  </a:cubicBezTo>
                  <a:cubicBezTo>
                    <a:pt x="265" y="23"/>
                    <a:pt x="150" y="12"/>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130"/>
            <p:cNvSpPr/>
            <p:nvPr/>
          </p:nvSpPr>
          <p:spPr>
            <a:xfrm>
              <a:off x="906004" y="2600334"/>
              <a:ext cx="553712" cy="352557"/>
            </a:xfrm>
            <a:custGeom>
              <a:avLst/>
              <a:gdLst/>
              <a:ahLst/>
              <a:cxnLst/>
              <a:rect l="l" t="t" r="r" b="b"/>
              <a:pathLst>
                <a:path w="5175" h="3295" extrusionOk="0">
                  <a:moveTo>
                    <a:pt x="5140" y="1"/>
                  </a:moveTo>
                  <a:cubicBezTo>
                    <a:pt x="4968" y="93"/>
                    <a:pt x="4772" y="150"/>
                    <a:pt x="4577" y="162"/>
                  </a:cubicBezTo>
                  <a:cubicBezTo>
                    <a:pt x="4266" y="208"/>
                    <a:pt x="3944" y="196"/>
                    <a:pt x="3622" y="208"/>
                  </a:cubicBezTo>
                  <a:cubicBezTo>
                    <a:pt x="3224" y="215"/>
                    <a:pt x="2826" y="221"/>
                    <a:pt x="2427" y="221"/>
                  </a:cubicBezTo>
                  <a:cubicBezTo>
                    <a:pt x="2136" y="221"/>
                    <a:pt x="1844" y="218"/>
                    <a:pt x="1553" y="208"/>
                  </a:cubicBezTo>
                  <a:cubicBezTo>
                    <a:pt x="1208" y="185"/>
                    <a:pt x="874" y="162"/>
                    <a:pt x="529" y="127"/>
                  </a:cubicBezTo>
                  <a:cubicBezTo>
                    <a:pt x="380" y="116"/>
                    <a:pt x="230" y="93"/>
                    <a:pt x="92" y="70"/>
                  </a:cubicBezTo>
                  <a:lnTo>
                    <a:pt x="92" y="70"/>
                  </a:lnTo>
                  <a:cubicBezTo>
                    <a:pt x="104" y="909"/>
                    <a:pt x="69" y="1737"/>
                    <a:pt x="46" y="2577"/>
                  </a:cubicBezTo>
                  <a:cubicBezTo>
                    <a:pt x="35" y="2726"/>
                    <a:pt x="0" y="2933"/>
                    <a:pt x="150" y="3025"/>
                  </a:cubicBezTo>
                  <a:cubicBezTo>
                    <a:pt x="276" y="3094"/>
                    <a:pt x="426" y="3129"/>
                    <a:pt x="575" y="3140"/>
                  </a:cubicBezTo>
                  <a:cubicBezTo>
                    <a:pt x="955" y="3198"/>
                    <a:pt x="1334" y="3232"/>
                    <a:pt x="1714" y="3267"/>
                  </a:cubicBezTo>
                  <a:cubicBezTo>
                    <a:pt x="2013" y="3285"/>
                    <a:pt x="2312" y="3294"/>
                    <a:pt x="2611" y="3294"/>
                  </a:cubicBezTo>
                  <a:cubicBezTo>
                    <a:pt x="3059" y="3294"/>
                    <a:pt x="3507" y="3274"/>
                    <a:pt x="3956" y="3232"/>
                  </a:cubicBezTo>
                  <a:cubicBezTo>
                    <a:pt x="4140" y="3221"/>
                    <a:pt x="4324" y="3198"/>
                    <a:pt x="4508" y="3186"/>
                  </a:cubicBezTo>
                  <a:lnTo>
                    <a:pt x="4726" y="3163"/>
                  </a:lnTo>
                  <a:lnTo>
                    <a:pt x="4726" y="3140"/>
                  </a:lnTo>
                  <a:cubicBezTo>
                    <a:pt x="4726" y="3100"/>
                    <a:pt x="4758" y="3080"/>
                    <a:pt x="4790" y="3080"/>
                  </a:cubicBezTo>
                  <a:cubicBezTo>
                    <a:pt x="4821" y="3080"/>
                    <a:pt x="4853" y="3100"/>
                    <a:pt x="4853" y="3140"/>
                  </a:cubicBezTo>
                  <a:cubicBezTo>
                    <a:pt x="4922" y="3129"/>
                    <a:pt x="4991" y="3129"/>
                    <a:pt x="5060" y="3106"/>
                  </a:cubicBezTo>
                  <a:cubicBezTo>
                    <a:pt x="5152" y="3094"/>
                    <a:pt x="5175" y="3037"/>
                    <a:pt x="5175" y="2945"/>
                  </a:cubicBezTo>
                  <a:lnTo>
                    <a:pt x="5175" y="2669"/>
                  </a:lnTo>
                  <a:lnTo>
                    <a:pt x="5175" y="2117"/>
                  </a:lnTo>
                  <a:cubicBezTo>
                    <a:pt x="5163" y="1737"/>
                    <a:pt x="5152" y="1346"/>
                    <a:pt x="5152" y="967"/>
                  </a:cubicBezTo>
                  <a:cubicBezTo>
                    <a:pt x="5152" y="645"/>
                    <a:pt x="5140" y="323"/>
                    <a:pt x="51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130"/>
            <p:cNvSpPr/>
            <p:nvPr/>
          </p:nvSpPr>
          <p:spPr>
            <a:xfrm>
              <a:off x="850578" y="2438016"/>
              <a:ext cx="643590" cy="169591"/>
            </a:xfrm>
            <a:custGeom>
              <a:avLst/>
              <a:gdLst/>
              <a:ahLst/>
              <a:cxnLst/>
              <a:rect l="l" t="t" r="r" b="b"/>
              <a:pathLst>
                <a:path w="6015" h="1585" extrusionOk="0">
                  <a:moveTo>
                    <a:pt x="6015" y="0"/>
                  </a:moveTo>
                  <a:lnTo>
                    <a:pt x="6015" y="0"/>
                  </a:lnTo>
                  <a:cubicBezTo>
                    <a:pt x="5566" y="288"/>
                    <a:pt x="5083" y="495"/>
                    <a:pt x="4577" y="609"/>
                  </a:cubicBezTo>
                  <a:cubicBezTo>
                    <a:pt x="4135" y="696"/>
                    <a:pt x="3692" y="740"/>
                    <a:pt x="3249" y="740"/>
                  </a:cubicBezTo>
                  <a:cubicBezTo>
                    <a:pt x="3048" y="740"/>
                    <a:pt x="2847" y="731"/>
                    <a:pt x="2646" y="713"/>
                  </a:cubicBezTo>
                  <a:cubicBezTo>
                    <a:pt x="2370" y="701"/>
                    <a:pt x="2082" y="690"/>
                    <a:pt x="1795" y="655"/>
                  </a:cubicBezTo>
                  <a:lnTo>
                    <a:pt x="1760" y="655"/>
                  </a:lnTo>
                  <a:cubicBezTo>
                    <a:pt x="1438" y="632"/>
                    <a:pt x="1128" y="575"/>
                    <a:pt x="817" y="506"/>
                  </a:cubicBezTo>
                  <a:cubicBezTo>
                    <a:pt x="564" y="437"/>
                    <a:pt x="323" y="357"/>
                    <a:pt x="93" y="242"/>
                  </a:cubicBezTo>
                  <a:lnTo>
                    <a:pt x="93" y="242"/>
                  </a:lnTo>
                  <a:cubicBezTo>
                    <a:pt x="242" y="632"/>
                    <a:pt x="1" y="1196"/>
                    <a:pt x="495" y="1391"/>
                  </a:cubicBezTo>
                  <a:cubicBezTo>
                    <a:pt x="771" y="1472"/>
                    <a:pt x="1047" y="1518"/>
                    <a:pt x="1346" y="1518"/>
                  </a:cubicBezTo>
                  <a:cubicBezTo>
                    <a:pt x="1668" y="1552"/>
                    <a:pt x="1990" y="1564"/>
                    <a:pt x="2312" y="1575"/>
                  </a:cubicBezTo>
                  <a:cubicBezTo>
                    <a:pt x="2504" y="1582"/>
                    <a:pt x="2696" y="1585"/>
                    <a:pt x="2888" y="1585"/>
                  </a:cubicBezTo>
                  <a:cubicBezTo>
                    <a:pt x="3352" y="1585"/>
                    <a:pt x="3815" y="1569"/>
                    <a:pt x="4278" y="1552"/>
                  </a:cubicBezTo>
                  <a:cubicBezTo>
                    <a:pt x="4566" y="1541"/>
                    <a:pt x="4865" y="1541"/>
                    <a:pt x="5152" y="1506"/>
                  </a:cubicBezTo>
                  <a:cubicBezTo>
                    <a:pt x="5348" y="1495"/>
                    <a:pt x="5520" y="1426"/>
                    <a:pt x="5670" y="1311"/>
                  </a:cubicBezTo>
                  <a:cubicBezTo>
                    <a:pt x="5670" y="1299"/>
                    <a:pt x="5681" y="1288"/>
                    <a:pt x="5693" y="1276"/>
                  </a:cubicBezTo>
                  <a:cubicBezTo>
                    <a:pt x="5727" y="1242"/>
                    <a:pt x="5762" y="1207"/>
                    <a:pt x="5796" y="1161"/>
                  </a:cubicBezTo>
                  <a:cubicBezTo>
                    <a:pt x="5888" y="954"/>
                    <a:pt x="5946" y="724"/>
                    <a:pt x="5946" y="495"/>
                  </a:cubicBezTo>
                  <a:cubicBezTo>
                    <a:pt x="5957" y="322"/>
                    <a:pt x="5980" y="161"/>
                    <a:pt x="6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130"/>
            <p:cNvSpPr/>
            <p:nvPr/>
          </p:nvSpPr>
          <p:spPr>
            <a:xfrm>
              <a:off x="864167" y="2478568"/>
              <a:ext cx="623902" cy="130323"/>
            </a:xfrm>
            <a:custGeom>
              <a:avLst/>
              <a:gdLst/>
              <a:ahLst/>
              <a:cxnLst/>
              <a:rect l="l" t="t" r="r" b="b"/>
              <a:pathLst>
                <a:path w="5831" h="1218" extrusionOk="0">
                  <a:moveTo>
                    <a:pt x="5830" y="1"/>
                  </a:moveTo>
                  <a:cubicBezTo>
                    <a:pt x="5451" y="207"/>
                    <a:pt x="5037" y="368"/>
                    <a:pt x="4611" y="472"/>
                  </a:cubicBezTo>
                  <a:cubicBezTo>
                    <a:pt x="4127" y="567"/>
                    <a:pt x="3632" y="619"/>
                    <a:pt x="3137" y="619"/>
                  </a:cubicBezTo>
                  <a:cubicBezTo>
                    <a:pt x="2915" y="619"/>
                    <a:pt x="2693" y="608"/>
                    <a:pt x="2473" y="587"/>
                  </a:cubicBezTo>
                  <a:cubicBezTo>
                    <a:pt x="2162" y="575"/>
                    <a:pt x="1840" y="552"/>
                    <a:pt x="1530" y="518"/>
                  </a:cubicBezTo>
                  <a:lnTo>
                    <a:pt x="1495" y="518"/>
                  </a:lnTo>
                  <a:cubicBezTo>
                    <a:pt x="1139" y="483"/>
                    <a:pt x="794" y="426"/>
                    <a:pt x="449" y="345"/>
                  </a:cubicBezTo>
                  <a:cubicBezTo>
                    <a:pt x="299" y="311"/>
                    <a:pt x="161" y="265"/>
                    <a:pt x="23" y="219"/>
                  </a:cubicBezTo>
                  <a:lnTo>
                    <a:pt x="23" y="219"/>
                  </a:lnTo>
                  <a:cubicBezTo>
                    <a:pt x="35" y="541"/>
                    <a:pt x="0" y="874"/>
                    <a:pt x="357" y="1024"/>
                  </a:cubicBezTo>
                  <a:cubicBezTo>
                    <a:pt x="633" y="1104"/>
                    <a:pt x="920" y="1150"/>
                    <a:pt x="1208" y="1150"/>
                  </a:cubicBezTo>
                  <a:cubicBezTo>
                    <a:pt x="1541" y="1185"/>
                    <a:pt x="1863" y="1196"/>
                    <a:pt x="2185" y="1208"/>
                  </a:cubicBezTo>
                  <a:cubicBezTo>
                    <a:pt x="2377" y="1215"/>
                    <a:pt x="2569" y="1217"/>
                    <a:pt x="2761" y="1217"/>
                  </a:cubicBezTo>
                  <a:cubicBezTo>
                    <a:pt x="3225" y="1217"/>
                    <a:pt x="3688" y="1201"/>
                    <a:pt x="4151" y="1185"/>
                  </a:cubicBezTo>
                  <a:cubicBezTo>
                    <a:pt x="4439" y="1173"/>
                    <a:pt x="4738" y="1173"/>
                    <a:pt x="5025" y="1139"/>
                  </a:cubicBezTo>
                  <a:cubicBezTo>
                    <a:pt x="5209" y="1116"/>
                    <a:pt x="5393" y="1047"/>
                    <a:pt x="5531" y="932"/>
                  </a:cubicBezTo>
                  <a:cubicBezTo>
                    <a:pt x="5543" y="920"/>
                    <a:pt x="5554" y="920"/>
                    <a:pt x="5566" y="909"/>
                  </a:cubicBezTo>
                  <a:cubicBezTo>
                    <a:pt x="5600" y="874"/>
                    <a:pt x="5635" y="828"/>
                    <a:pt x="5658" y="794"/>
                  </a:cubicBezTo>
                  <a:cubicBezTo>
                    <a:pt x="5761" y="587"/>
                    <a:pt x="5819" y="357"/>
                    <a:pt x="5819" y="127"/>
                  </a:cubicBezTo>
                  <a:cubicBezTo>
                    <a:pt x="5830" y="81"/>
                    <a:pt x="5830" y="47"/>
                    <a:pt x="5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130"/>
            <p:cNvSpPr/>
            <p:nvPr/>
          </p:nvSpPr>
          <p:spPr>
            <a:xfrm>
              <a:off x="971167" y="2745533"/>
              <a:ext cx="50610" cy="50610"/>
            </a:xfrm>
            <a:custGeom>
              <a:avLst/>
              <a:gdLst/>
              <a:ahLst/>
              <a:cxnLst/>
              <a:rect l="l" t="t" r="r" b="b"/>
              <a:pathLst>
                <a:path w="473" h="473" extrusionOk="0">
                  <a:moveTo>
                    <a:pt x="242" y="1"/>
                  </a:moveTo>
                  <a:cubicBezTo>
                    <a:pt x="104" y="1"/>
                    <a:pt x="1" y="104"/>
                    <a:pt x="1" y="231"/>
                  </a:cubicBezTo>
                  <a:cubicBezTo>
                    <a:pt x="1" y="357"/>
                    <a:pt x="104" y="461"/>
                    <a:pt x="242" y="472"/>
                  </a:cubicBezTo>
                  <a:cubicBezTo>
                    <a:pt x="369" y="472"/>
                    <a:pt x="472" y="357"/>
                    <a:pt x="472" y="231"/>
                  </a:cubicBezTo>
                  <a:cubicBezTo>
                    <a:pt x="472" y="104"/>
                    <a:pt x="369"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130"/>
            <p:cNvSpPr/>
            <p:nvPr/>
          </p:nvSpPr>
          <p:spPr>
            <a:xfrm>
              <a:off x="1070890" y="2745533"/>
              <a:ext cx="50503" cy="49326"/>
            </a:xfrm>
            <a:custGeom>
              <a:avLst/>
              <a:gdLst/>
              <a:ahLst/>
              <a:cxnLst/>
              <a:rect l="l" t="t" r="r" b="b"/>
              <a:pathLst>
                <a:path w="472" h="461" extrusionOk="0">
                  <a:moveTo>
                    <a:pt x="242" y="1"/>
                  </a:moveTo>
                  <a:cubicBezTo>
                    <a:pt x="115" y="1"/>
                    <a:pt x="0" y="104"/>
                    <a:pt x="0" y="231"/>
                  </a:cubicBezTo>
                  <a:cubicBezTo>
                    <a:pt x="0" y="357"/>
                    <a:pt x="115" y="461"/>
                    <a:pt x="242" y="461"/>
                  </a:cubicBezTo>
                  <a:cubicBezTo>
                    <a:pt x="368" y="461"/>
                    <a:pt x="472" y="357"/>
                    <a:pt x="472" y="231"/>
                  </a:cubicBezTo>
                  <a:cubicBezTo>
                    <a:pt x="472" y="104"/>
                    <a:pt x="368" y="1"/>
                    <a:pt x="24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130"/>
            <p:cNvSpPr/>
            <p:nvPr/>
          </p:nvSpPr>
          <p:spPr>
            <a:xfrm>
              <a:off x="1171791" y="2745533"/>
              <a:ext cx="49326" cy="50610"/>
            </a:xfrm>
            <a:custGeom>
              <a:avLst/>
              <a:gdLst/>
              <a:ahLst/>
              <a:cxnLst/>
              <a:rect l="l" t="t" r="r" b="b"/>
              <a:pathLst>
                <a:path w="461" h="473" extrusionOk="0">
                  <a:moveTo>
                    <a:pt x="230" y="1"/>
                  </a:moveTo>
                  <a:cubicBezTo>
                    <a:pt x="104" y="1"/>
                    <a:pt x="0" y="104"/>
                    <a:pt x="0" y="231"/>
                  </a:cubicBezTo>
                  <a:cubicBezTo>
                    <a:pt x="0" y="357"/>
                    <a:pt x="104" y="461"/>
                    <a:pt x="230" y="472"/>
                  </a:cubicBezTo>
                  <a:cubicBezTo>
                    <a:pt x="357" y="472"/>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130"/>
            <p:cNvSpPr/>
            <p:nvPr/>
          </p:nvSpPr>
          <p:spPr>
            <a:xfrm>
              <a:off x="1271408" y="2745533"/>
              <a:ext cx="49326" cy="49326"/>
            </a:xfrm>
            <a:custGeom>
              <a:avLst/>
              <a:gdLst/>
              <a:ahLst/>
              <a:cxnLst/>
              <a:rect l="l" t="t" r="r" b="b"/>
              <a:pathLst>
                <a:path w="461" h="461" extrusionOk="0">
                  <a:moveTo>
                    <a:pt x="230" y="1"/>
                  </a:moveTo>
                  <a:cubicBezTo>
                    <a:pt x="104" y="1"/>
                    <a:pt x="0" y="104"/>
                    <a:pt x="0" y="231"/>
                  </a:cubicBezTo>
                  <a:cubicBezTo>
                    <a:pt x="0" y="357"/>
                    <a:pt x="104" y="461"/>
                    <a:pt x="230" y="461"/>
                  </a:cubicBezTo>
                  <a:cubicBezTo>
                    <a:pt x="357" y="461"/>
                    <a:pt x="460" y="357"/>
                    <a:pt x="460" y="231"/>
                  </a:cubicBezTo>
                  <a:cubicBezTo>
                    <a:pt x="460" y="104"/>
                    <a:pt x="357" y="1"/>
                    <a:pt x="23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130"/>
            <p:cNvSpPr/>
            <p:nvPr/>
          </p:nvSpPr>
          <p:spPr>
            <a:xfrm>
              <a:off x="1371025" y="2745533"/>
              <a:ext cx="50610" cy="49326"/>
            </a:xfrm>
            <a:custGeom>
              <a:avLst/>
              <a:gdLst/>
              <a:ahLst/>
              <a:cxnLst/>
              <a:rect l="l" t="t" r="r" b="b"/>
              <a:pathLst>
                <a:path w="473" h="461" extrusionOk="0">
                  <a:moveTo>
                    <a:pt x="231" y="1"/>
                  </a:moveTo>
                  <a:cubicBezTo>
                    <a:pt x="104" y="1"/>
                    <a:pt x="1" y="104"/>
                    <a:pt x="1" y="231"/>
                  </a:cubicBezTo>
                  <a:cubicBezTo>
                    <a:pt x="1" y="357"/>
                    <a:pt x="104" y="461"/>
                    <a:pt x="231" y="461"/>
                  </a:cubicBezTo>
                  <a:cubicBezTo>
                    <a:pt x="369" y="461"/>
                    <a:pt x="472" y="357"/>
                    <a:pt x="472" y="231"/>
                  </a:cubicBezTo>
                  <a:cubicBezTo>
                    <a:pt x="472" y="104"/>
                    <a:pt x="369" y="1"/>
                    <a:pt x="23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130"/>
            <p:cNvSpPr/>
            <p:nvPr/>
          </p:nvSpPr>
          <p:spPr>
            <a:xfrm>
              <a:off x="969990" y="2661538"/>
              <a:ext cx="444254" cy="19367"/>
            </a:xfrm>
            <a:custGeom>
              <a:avLst/>
              <a:gdLst/>
              <a:ahLst/>
              <a:cxnLst/>
              <a:rect l="l" t="t" r="r" b="b"/>
              <a:pathLst>
                <a:path w="4152" h="181" extrusionOk="0">
                  <a:moveTo>
                    <a:pt x="159" y="1"/>
                  </a:moveTo>
                  <a:cubicBezTo>
                    <a:pt x="103" y="1"/>
                    <a:pt x="50" y="21"/>
                    <a:pt x="12" y="50"/>
                  </a:cubicBezTo>
                  <a:cubicBezTo>
                    <a:pt x="0" y="61"/>
                    <a:pt x="0" y="73"/>
                    <a:pt x="12" y="84"/>
                  </a:cubicBezTo>
                  <a:lnTo>
                    <a:pt x="12" y="73"/>
                  </a:lnTo>
                  <a:cubicBezTo>
                    <a:pt x="50" y="111"/>
                    <a:pt x="104" y="133"/>
                    <a:pt x="160" y="133"/>
                  </a:cubicBezTo>
                  <a:cubicBezTo>
                    <a:pt x="172" y="133"/>
                    <a:pt x="184" y="132"/>
                    <a:pt x="196" y="130"/>
                  </a:cubicBezTo>
                  <a:cubicBezTo>
                    <a:pt x="276" y="142"/>
                    <a:pt x="368" y="142"/>
                    <a:pt x="449" y="153"/>
                  </a:cubicBezTo>
                  <a:cubicBezTo>
                    <a:pt x="610" y="153"/>
                    <a:pt x="782" y="165"/>
                    <a:pt x="943" y="165"/>
                  </a:cubicBezTo>
                  <a:cubicBezTo>
                    <a:pt x="1300" y="176"/>
                    <a:pt x="1645" y="176"/>
                    <a:pt x="2001" y="176"/>
                  </a:cubicBezTo>
                  <a:cubicBezTo>
                    <a:pt x="2186" y="179"/>
                    <a:pt x="2371" y="181"/>
                    <a:pt x="2556" y="181"/>
                  </a:cubicBezTo>
                  <a:cubicBezTo>
                    <a:pt x="3062" y="181"/>
                    <a:pt x="3569" y="170"/>
                    <a:pt x="4082" y="153"/>
                  </a:cubicBezTo>
                  <a:cubicBezTo>
                    <a:pt x="4151" y="153"/>
                    <a:pt x="4151" y="50"/>
                    <a:pt x="4082" y="50"/>
                  </a:cubicBezTo>
                  <a:cubicBezTo>
                    <a:pt x="3381" y="61"/>
                    <a:pt x="2691" y="61"/>
                    <a:pt x="2001" y="61"/>
                  </a:cubicBezTo>
                  <a:cubicBezTo>
                    <a:pt x="1656" y="61"/>
                    <a:pt x="1311" y="38"/>
                    <a:pt x="966" y="27"/>
                  </a:cubicBezTo>
                  <a:lnTo>
                    <a:pt x="449" y="4"/>
                  </a:lnTo>
                  <a:lnTo>
                    <a:pt x="196" y="4"/>
                  </a:ln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130"/>
            <p:cNvSpPr/>
            <p:nvPr/>
          </p:nvSpPr>
          <p:spPr>
            <a:xfrm>
              <a:off x="969990" y="2860878"/>
              <a:ext cx="444254" cy="20651"/>
            </a:xfrm>
            <a:custGeom>
              <a:avLst/>
              <a:gdLst/>
              <a:ahLst/>
              <a:cxnLst/>
              <a:rect l="l" t="t" r="r" b="b"/>
              <a:pathLst>
                <a:path w="4152" h="193" extrusionOk="0">
                  <a:moveTo>
                    <a:pt x="159" y="1"/>
                  </a:moveTo>
                  <a:cubicBezTo>
                    <a:pt x="103" y="1"/>
                    <a:pt x="50" y="21"/>
                    <a:pt x="12" y="50"/>
                  </a:cubicBezTo>
                  <a:cubicBezTo>
                    <a:pt x="0" y="61"/>
                    <a:pt x="0" y="73"/>
                    <a:pt x="12" y="84"/>
                  </a:cubicBezTo>
                  <a:cubicBezTo>
                    <a:pt x="58" y="130"/>
                    <a:pt x="127" y="153"/>
                    <a:pt x="196" y="153"/>
                  </a:cubicBezTo>
                  <a:cubicBezTo>
                    <a:pt x="276" y="153"/>
                    <a:pt x="368" y="165"/>
                    <a:pt x="449" y="165"/>
                  </a:cubicBezTo>
                  <a:cubicBezTo>
                    <a:pt x="610" y="165"/>
                    <a:pt x="782" y="176"/>
                    <a:pt x="943" y="176"/>
                  </a:cubicBezTo>
                  <a:cubicBezTo>
                    <a:pt x="1300" y="176"/>
                    <a:pt x="1645" y="188"/>
                    <a:pt x="2001" y="188"/>
                  </a:cubicBezTo>
                  <a:cubicBezTo>
                    <a:pt x="2186" y="191"/>
                    <a:pt x="2371" y="192"/>
                    <a:pt x="2556" y="192"/>
                  </a:cubicBezTo>
                  <a:cubicBezTo>
                    <a:pt x="3062" y="192"/>
                    <a:pt x="3569" y="182"/>
                    <a:pt x="4082" y="165"/>
                  </a:cubicBezTo>
                  <a:cubicBezTo>
                    <a:pt x="4151" y="165"/>
                    <a:pt x="4151" y="61"/>
                    <a:pt x="4082" y="61"/>
                  </a:cubicBezTo>
                  <a:cubicBezTo>
                    <a:pt x="3732" y="67"/>
                    <a:pt x="3384" y="70"/>
                    <a:pt x="3037" y="70"/>
                  </a:cubicBezTo>
                  <a:cubicBezTo>
                    <a:pt x="2691" y="70"/>
                    <a:pt x="2346" y="67"/>
                    <a:pt x="2001" y="61"/>
                  </a:cubicBezTo>
                  <a:cubicBezTo>
                    <a:pt x="1656" y="61"/>
                    <a:pt x="1311" y="50"/>
                    <a:pt x="966" y="38"/>
                  </a:cubicBezTo>
                  <a:lnTo>
                    <a:pt x="449" y="15"/>
                  </a:lnTo>
                  <a:cubicBezTo>
                    <a:pt x="368" y="15"/>
                    <a:pt x="276" y="4"/>
                    <a:pt x="196" y="4"/>
                  </a:cubicBezTo>
                  <a:cubicBezTo>
                    <a:pt x="184" y="2"/>
                    <a:pt x="171" y="1"/>
                    <a:pt x="15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130"/>
            <p:cNvSpPr/>
            <p:nvPr/>
          </p:nvSpPr>
          <p:spPr>
            <a:xfrm>
              <a:off x="976089" y="1446771"/>
              <a:ext cx="158570" cy="876845"/>
            </a:xfrm>
            <a:custGeom>
              <a:avLst/>
              <a:gdLst/>
              <a:ahLst/>
              <a:cxnLst/>
              <a:rect l="l" t="t" r="r" b="b"/>
              <a:pathLst>
                <a:path w="1482" h="8195" extrusionOk="0">
                  <a:moveTo>
                    <a:pt x="1090" y="1"/>
                  </a:moveTo>
                  <a:cubicBezTo>
                    <a:pt x="1054" y="1"/>
                    <a:pt x="1013" y="6"/>
                    <a:pt x="967" y="19"/>
                  </a:cubicBezTo>
                  <a:cubicBezTo>
                    <a:pt x="622" y="111"/>
                    <a:pt x="507" y="1008"/>
                    <a:pt x="461" y="1284"/>
                  </a:cubicBezTo>
                  <a:cubicBezTo>
                    <a:pt x="93" y="3469"/>
                    <a:pt x="1" y="5688"/>
                    <a:pt x="185" y="7896"/>
                  </a:cubicBezTo>
                  <a:cubicBezTo>
                    <a:pt x="196" y="8011"/>
                    <a:pt x="219" y="8137"/>
                    <a:pt x="323" y="8183"/>
                  </a:cubicBezTo>
                  <a:cubicBezTo>
                    <a:pt x="346" y="8191"/>
                    <a:pt x="370" y="8195"/>
                    <a:pt x="394" y="8195"/>
                  </a:cubicBezTo>
                  <a:cubicBezTo>
                    <a:pt x="475" y="8195"/>
                    <a:pt x="554" y="8151"/>
                    <a:pt x="599" y="8080"/>
                  </a:cubicBezTo>
                  <a:cubicBezTo>
                    <a:pt x="645" y="7976"/>
                    <a:pt x="656" y="7873"/>
                    <a:pt x="656" y="7758"/>
                  </a:cubicBezTo>
                  <a:cubicBezTo>
                    <a:pt x="691" y="6573"/>
                    <a:pt x="587" y="5377"/>
                    <a:pt x="610" y="4182"/>
                  </a:cubicBezTo>
                  <a:cubicBezTo>
                    <a:pt x="622" y="3066"/>
                    <a:pt x="748" y="1928"/>
                    <a:pt x="1151" y="881"/>
                  </a:cubicBezTo>
                  <a:cubicBezTo>
                    <a:pt x="1224" y="702"/>
                    <a:pt x="1482" y="1"/>
                    <a:pt x="109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130"/>
            <p:cNvSpPr/>
            <p:nvPr/>
          </p:nvSpPr>
          <p:spPr>
            <a:xfrm>
              <a:off x="785415" y="1473307"/>
              <a:ext cx="163599" cy="580889"/>
            </a:xfrm>
            <a:custGeom>
              <a:avLst/>
              <a:gdLst/>
              <a:ahLst/>
              <a:cxnLst/>
              <a:rect l="l" t="t" r="r" b="b"/>
              <a:pathLst>
                <a:path w="1529" h="5429" extrusionOk="0">
                  <a:moveTo>
                    <a:pt x="1296" y="1"/>
                  </a:moveTo>
                  <a:cubicBezTo>
                    <a:pt x="1148" y="1"/>
                    <a:pt x="929" y="109"/>
                    <a:pt x="805" y="277"/>
                  </a:cubicBezTo>
                  <a:cubicBezTo>
                    <a:pt x="690" y="472"/>
                    <a:pt x="610" y="691"/>
                    <a:pt x="564" y="909"/>
                  </a:cubicBezTo>
                  <a:cubicBezTo>
                    <a:pt x="380" y="1634"/>
                    <a:pt x="242" y="2370"/>
                    <a:pt x="150" y="3117"/>
                  </a:cubicBezTo>
                  <a:cubicBezTo>
                    <a:pt x="104" y="3497"/>
                    <a:pt x="81" y="3876"/>
                    <a:pt x="69" y="4255"/>
                  </a:cubicBezTo>
                  <a:cubicBezTo>
                    <a:pt x="69" y="4554"/>
                    <a:pt x="0" y="5037"/>
                    <a:pt x="104" y="5325"/>
                  </a:cubicBezTo>
                  <a:cubicBezTo>
                    <a:pt x="115" y="5394"/>
                    <a:pt x="184" y="5428"/>
                    <a:pt x="265" y="5428"/>
                  </a:cubicBezTo>
                  <a:cubicBezTo>
                    <a:pt x="334" y="5405"/>
                    <a:pt x="368" y="5313"/>
                    <a:pt x="380" y="5244"/>
                  </a:cubicBezTo>
                  <a:cubicBezTo>
                    <a:pt x="575" y="4393"/>
                    <a:pt x="541" y="3497"/>
                    <a:pt x="644" y="2634"/>
                  </a:cubicBezTo>
                  <a:cubicBezTo>
                    <a:pt x="736" y="1864"/>
                    <a:pt x="909" y="1070"/>
                    <a:pt x="1334" y="415"/>
                  </a:cubicBezTo>
                  <a:cubicBezTo>
                    <a:pt x="1529" y="120"/>
                    <a:pt x="1451" y="1"/>
                    <a:pt x="1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130"/>
            <p:cNvSpPr/>
            <p:nvPr/>
          </p:nvSpPr>
          <p:spPr>
            <a:xfrm>
              <a:off x="1208171" y="1442705"/>
              <a:ext cx="134710" cy="746629"/>
            </a:xfrm>
            <a:custGeom>
              <a:avLst/>
              <a:gdLst/>
              <a:ahLst/>
              <a:cxnLst/>
              <a:rect l="l" t="t" r="r" b="b"/>
              <a:pathLst>
                <a:path w="1259" h="6978" extrusionOk="0">
                  <a:moveTo>
                    <a:pt x="331" y="1"/>
                  </a:moveTo>
                  <a:cubicBezTo>
                    <a:pt x="1" y="1"/>
                    <a:pt x="116" y="499"/>
                    <a:pt x="212" y="701"/>
                  </a:cubicBezTo>
                  <a:cubicBezTo>
                    <a:pt x="1028" y="2541"/>
                    <a:pt x="741" y="4645"/>
                    <a:pt x="948" y="6646"/>
                  </a:cubicBezTo>
                  <a:cubicBezTo>
                    <a:pt x="968" y="6789"/>
                    <a:pt x="1052" y="6977"/>
                    <a:pt x="1184" y="6977"/>
                  </a:cubicBezTo>
                  <a:cubicBezTo>
                    <a:pt x="1200" y="6977"/>
                    <a:pt x="1217" y="6974"/>
                    <a:pt x="1235" y="6968"/>
                  </a:cubicBezTo>
                  <a:cubicBezTo>
                    <a:pt x="1258" y="5323"/>
                    <a:pt x="1201" y="3679"/>
                    <a:pt x="1120" y="2046"/>
                  </a:cubicBezTo>
                  <a:cubicBezTo>
                    <a:pt x="1120" y="1644"/>
                    <a:pt x="1074" y="1253"/>
                    <a:pt x="982" y="873"/>
                  </a:cubicBezTo>
                  <a:cubicBezTo>
                    <a:pt x="913" y="620"/>
                    <a:pt x="718" y="68"/>
                    <a:pt x="419" y="11"/>
                  </a:cubicBezTo>
                  <a:cubicBezTo>
                    <a:pt x="387" y="4"/>
                    <a:pt x="357" y="1"/>
                    <a:pt x="3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130"/>
            <p:cNvSpPr/>
            <p:nvPr/>
          </p:nvSpPr>
          <p:spPr>
            <a:xfrm>
              <a:off x="1397026" y="1466352"/>
              <a:ext cx="145196" cy="615129"/>
            </a:xfrm>
            <a:custGeom>
              <a:avLst/>
              <a:gdLst/>
              <a:ahLst/>
              <a:cxnLst/>
              <a:rect l="l" t="t" r="r" b="b"/>
              <a:pathLst>
                <a:path w="1357" h="5749" extrusionOk="0">
                  <a:moveTo>
                    <a:pt x="208" y="1"/>
                  </a:moveTo>
                  <a:cubicBezTo>
                    <a:pt x="1" y="1"/>
                    <a:pt x="40" y="287"/>
                    <a:pt x="195" y="514"/>
                  </a:cubicBezTo>
                  <a:cubicBezTo>
                    <a:pt x="666" y="1239"/>
                    <a:pt x="931" y="2078"/>
                    <a:pt x="942" y="2952"/>
                  </a:cubicBezTo>
                  <a:cubicBezTo>
                    <a:pt x="977" y="3815"/>
                    <a:pt x="896" y="4677"/>
                    <a:pt x="988" y="5539"/>
                  </a:cubicBezTo>
                  <a:cubicBezTo>
                    <a:pt x="988" y="5624"/>
                    <a:pt x="1028" y="5749"/>
                    <a:pt x="1115" y="5749"/>
                  </a:cubicBezTo>
                  <a:cubicBezTo>
                    <a:pt x="1123" y="5749"/>
                    <a:pt x="1130" y="5748"/>
                    <a:pt x="1138" y="5746"/>
                  </a:cubicBezTo>
                  <a:cubicBezTo>
                    <a:pt x="1241" y="5746"/>
                    <a:pt x="1253" y="5631"/>
                    <a:pt x="1264" y="5551"/>
                  </a:cubicBezTo>
                  <a:cubicBezTo>
                    <a:pt x="1345" y="4493"/>
                    <a:pt x="1356" y="3435"/>
                    <a:pt x="1287" y="2389"/>
                  </a:cubicBezTo>
                  <a:cubicBezTo>
                    <a:pt x="1276" y="1940"/>
                    <a:pt x="1207" y="1492"/>
                    <a:pt x="1092" y="1055"/>
                  </a:cubicBezTo>
                  <a:cubicBezTo>
                    <a:pt x="977" y="710"/>
                    <a:pt x="781" y="238"/>
                    <a:pt x="425" y="66"/>
                  </a:cubicBezTo>
                  <a:cubicBezTo>
                    <a:pt x="334" y="21"/>
                    <a:pt x="263" y="1"/>
                    <a:pt x="2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130"/>
            <p:cNvSpPr/>
            <p:nvPr/>
          </p:nvSpPr>
          <p:spPr>
            <a:xfrm>
              <a:off x="1599898" y="1596249"/>
              <a:ext cx="87524" cy="505884"/>
            </a:xfrm>
            <a:custGeom>
              <a:avLst/>
              <a:gdLst/>
              <a:ahLst/>
              <a:cxnLst/>
              <a:rect l="l" t="t" r="r" b="b"/>
              <a:pathLst>
                <a:path w="818" h="4728" extrusionOk="0">
                  <a:moveTo>
                    <a:pt x="84" y="0"/>
                  </a:moveTo>
                  <a:cubicBezTo>
                    <a:pt x="44" y="0"/>
                    <a:pt x="14" y="44"/>
                    <a:pt x="1" y="151"/>
                  </a:cubicBezTo>
                  <a:cubicBezTo>
                    <a:pt x="1" y="255"/>
                    <a:pt x="24" y="347"/>
                    <a:pt x="58" y="427"/>
                  </a:cubicBezTo>
                  <a:cubicBezTo>
                    <a:pt x="472" y="1635"/>
                    <a:pt x="599" y="2923"/>
                    <a:pt x="449" y="4199"/>
                  </a:cubicBezTo>
                  <a:cubicBezTo>
                    <a:pt x="426" y="4383"/>
                    <a:pt x="415" y="4624"/>
                    <a:pt x="587" y="4728"/>
                  </a:cubicBezTo>
                  <a:cubicBezTo>
                    <a:pt x="748" y="3888"/>
                    <a:pt x="817" y="3037"/>
                    <a:pt x="794" y="2187"/>
                  </a:cubicBezTo>
                  <a:cubicBezTo>
                    <a:pt x="794" y="1738"/>
                    <a:pt x="737" y="1301"/>
                    <a:pt x="622" y="876"/>
                  </a:cubicBezTo>
                  <a:cubicBezTo>
                    <a:pt x="585" y="755"/>
                    <a:pt x="249" y="0"/>
                    <a:pt x="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130"/>
            <p:cNvSpPr/>
            <p:nvPr/>
          </p:nvSpPr>
          <p:spPr>
            <a:xfrm>
              <a:off x="799111" y="2126540"/>
              <a:ext cx="43013" cy="171731"/>
            </a:xfrm>
            <a:custGeom>
              <a:avLst/>
              <a:gdLst/>
              <a:ahLst/>
              <a:cxnLst/>
              <a:rect l="l" t="t" r="r" b="b"/>
              <a:pathLst>
                <a:path w="402" h="1605" extrusionOk="0">
                  <a:moveTo>
                    <a:pt x="161" y="1"/>
                  </a:moveTo>
                  <a:cubicBezTo>
                    <a:pt x="43" y="1"/>
                    <a:pt x="0" y="189"/>
                    <a:pt x="10" y="289"/>
                  </a:cubicBezTo>
                  <a:cubicBezTo>
                    <a:pt x="22" y="473"/>
                    <a:pt x="22" y="669"/>
                    <a:pt x="33" y="853"/>
                  </a:cubicBezTo>
                  <a:cubicBezTo>
                    <a:pt x="22" y="1071"/>
                    <a:pt x="68" y="1290"/>
                    <a:pt x="160" y="1497"/>
                  </a:cubicBezTo>
                  <a:cubicBezTo>
                    <a:pt x="190" y="1546"/>
                    <a:pt x="237" y="1605"/>
                    <a:pt x="294" y="1605"/>
                  </a:cubicBezTo>
                  <a:cubicBezTo>
                    <a:pt x="302" y="1605"/>
                    <a:pt x="312" y="1603"/>
                    <a:pt x="321" y="1600"/>
                  </a:cubicBezTo>
                  <a:cubicBezTo>
                    <a:pt x="390" y="1566"/>
                    <a:pt x="390" y="1497"/>
                    <a:pt x="401" y="1439"/>
                  </a:cubicBezTo>
                  <a:cubicBezTo>
                    <a:pt x="401" y="1117"/>
                    <a:pt x="298" y="807"/>
                    <a:pt x="309" y="485"/>
                  </a:cubicBezTo>
                  <a:cubicBezTo>
                    <a:pt x="309" y="358"/>
                    <a:pt x="367" y="71"/>
                    <a:pt x="217" y="13"/>
                  </a:cubicBezTo>
                  <a:cubicBezTo>
                    <a:pt x="197" y="5"/>
                    <a:pt x="178" y="1"/>
                    <a:pt x="16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130"/>
            <p:cNvSpPr/>
            <p:nvPr/>
          </p:nvSpPr>
          <p:spPr>
            <a:xfrm>
              <a:off x="1293557" y="2229794"/>
              <a:ext cx="56709" cy="193558"/>
            </a:xfrm>
            <a:custGeom>
              <a:avLst/>
              <a:gdLst/>
              <a:ahLst/>
              <a:cxnLst/>
              <a:rect l="l" t="t" r="r" b="b"/>
              <a:pathLst>
                <a:path w="530" h="1809" extrusionOk="0">
                  <a:moveTo>
                    <a:pt x="296" y="1"/>
                  </a:moveTo>
                  <a:cubicBezTo>
                    <a:pt x="131" y="1"/>
                    <a:pt x="150" y="348"/>
                    <a:pt x="150" y="451"/>
                  </a:cubicBezTo>
                  <a:cubicBezTo>
                    <a:pt x="161" y="819"/>
                    <a:pt x="127" y="1187"/>
                    <a:pt x="35" y="1544"/>
                  </a:cubicBezTo>
                  <a:cubicBezTo>
                    <a:pt x="12" y="1601"/>
                    <a:pt x="0" y="1659"/>
                    <a:pt x="12" y="1716"/>
                  </a:cubicBezTo>
                  <a:cubicBezTo>
                    <a:pt x="23" y="1774"/>
                    <a:pt x="69" y="1808"/>
                    <a:pt x="138" y="1808"/>
                  </a:cubicBezTo>
                  <a:cubicBezTo>
                    <a:pt x="196" y="1797"/>
                    <a:pt x="230" y="1728"/>
                    <a:pt x="242" y="1670"/>
                  </a:cubicBezTo>
                  <a:cubicBezTo>
                    <a:pt x="311" y="1337"/>
                    <a:pt x="380" y="1015"/>
                    <a:pt x="414" y="681"/>
                  </a:cubicBezTo>
                  <a:cubicBezTo>
                    <a:pt x="437" y="532"/>
                    <a:pt x="529" y="83"/>
                    <a:pt x="357" y="14"/>
                  </a:cubicBezTo>
                  <a:cubicBezTo>
                    <a:pt x="334" y="5"/>
                    <a:pt x="314" y="1"/>
                    <a:pt x="2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130"/>
            <p:cNvSpPr/>
            <p:nvPr/>
          </p:nvSpPr>
          <p:spPr>
            <a:xfrm>
              <a:off x="1470749" y="2142697"/>
              <a:ext cx="85384" cy="197838"/>
            </a:xfrm>
            <a:custGeom>
              <a:avLst/>
              <a:gdLst/>
              <a:ahLst/>
              <a:cxnLst/>
              <a:rect l="l" t="t" r="r" b="b"/>
              <a:pathLst>
                <a:path w="798" h="1849" extrusionOk="0">
                  <a:moveTo>
                    <a:pt x="389" y="0"/>
                  </a:moveTo>
                  <a:cubicBezTo>
                    <a:pt x="386" y="0"/>
                    <a:pt x="383" y="0"/>
                    <a:pt x="380" y="0"/>
                  </a:cubicBezTo>
                  <a:cubicBezTo>
                    <a:pt x="150" y="0"/>
                    <a:pt x="253" y="541"/>
                    <a:pt x="242" y="713"/>
                  </a:cubicBezTo>
                  <a:cubicBezTo>
                    <a:pt x="184" y="1081"/>
                    <a:pt x="104" y="1449"/>
                    <a:pt x="0" y="1794"/>
                  </a:cubicBezTo>
                  <a:cubicBezTo>
                    <a:pt x="8" y="1830"/>
                    <a:pt x="42" y="1848"/>
                    <a:pt x="77" y="1848"/>
                  </a:cubicBezTo>
                  <a:cubicBezTo>
                    <a:pt x="99" y="1848"/>
                    <a:pt x="121" y="1842"/>
                    <a:pt x="138" y="1829"/>
                  </a:cubicBezTo>
                  <a:cubicBezTo>
                    <a:pt x="184" y="1794"/>
                    <a:pt x="219" y="1748"/>
                    <a:pt x="230" y="1691"/>
                  </a:cubicBezTo>
                  <a:cubicBezTo>
                    <a:pt x="299" y="1474"/>
                    <a:pt x="798" y="0"/>
                    <a:pt x="38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130"/>
            <p:cNvSpPr/>
            <p:nvPr/>
          </p:nvSpPr>
          <p:spPr>
            <a:xfrm>
              <a:off x="912103" y="1294831"/>
              <a:ext cx="518082" cy="79392"/>
            </a:xfrm>
            <a:custGeom>
              <a:avLst/>
              <a:gdLst/>
              <a:ahLst/>
              <a:cxnLst/>
              <a:rect l="l" t="t" r="r" b="b"/>
              <a:pathLst>
                <a:path w="4842" h="742" extrusionOk="0">
                  <a:moveTo>
                    <a:pt x="2576" y="0"/>
                  </a:moveTo>
                  <a:cubicBezTo>
                    <a:pt x="1923" y="0"/>
                    <a:pt x="1263" y="70"/>
                    <a:pt x="633" y="220"/>
                  </a:cubicBezTo>
                  <a:cubicBezTo>
                    <a:pt x="484" y="243"/>
                    <a:pt x="346" y="289"/>
                    <a:pt x="208" y="358"/>
                  </a:cubicBezTo>
                  <a:cubicBezTo>
                    <a:pt x="104" y="427"/>
                    <a:pt x="1" y="565"/>
                    <a:pt x="70" y="680"/>
                  </a:cubicBezTo>
                  <a:cubicBezTo>
                    <a:pt x="100" y="725"/>
                    <a:pt x="153" y="742"/>
                    <a:pt x="214" y="742"/>
                  </a:cubicBezTo>
                  <a:cubicBezTo>
                    <a:pt x="295" y="742"/>
                    <a:pt x="389" y="713"/>
                    <a:pt x="461" y="680"/>
                  </a:cubicBezTo>
                  <a:cubicBezTo>
                    <a:pt x="1115" y="360"/>
                    <a:pt x="1838" y="217"/>
                    <a:pt x="2567" y="217"/>
                  </a:cubicBezTo>
                  <a:cubicBezTo>
                    <a:pt x="3093" y="217"/>
                    <a:pt x="3622" y="292"/>
                    <a:pt x="4129" y="427"/>
                  </a:cubicBezTo>
                  <a:cubicBezTo>
                    <a:pt x="4236" y="452"/>
                    <a:pt x="4361" y="500"/>
                    <a:pt x="4478" y="500"/>
                  </a:cubicBezTo>
                  <a:cubicBezTo>
                    <a:pt x="4524" y="500"/>
                    <a:pt x="4570" y="493"/>
                    <a:pt x="4612" y="473"/>
                  </a:cubicBezTo>
                  <a:cubicBezTo>
                    <a:pt x="4842" y="369"/>
                    <a:pt x="4623" y="255"/>
                    <a:pt x="4508" y="232"/>
                  </a:cubicBezTo>
                  <a:cubicBezTo>
                    <a:pt x="4267" y="174"/>
                    <a:pt x="4037" y="140"/>
                    <a:pt x="3807" y="105"/>
                  </a:cubicBezTo>
                  <a:cubicBezTo>
                    <a:pt x="3450" y="48"/>
                    <a:pt x="3083" y="13"/>
                    <a:pt x="2726" y="2"/>
                  </a:cubicBezTo>
                  <a:cubicBezTo>
                    <a:pt x="2676" y="1"/>
                    <a:pt x="2626" y="0"/>
                    <a:pt x="2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130"/>
            <p:cNvSpPr/>
            <p:nvPr/>
          </p:nvSpPr>
          <p:spPr>
            <a:xfrm>
              <a:off x="1037613" y="1087894"/>
              <a:ext cx="297881" cy="70190"/>
            </a:xfrm>
            <a:custGeom>
              <a:avLst/>
              <a:gdLst/>
              <a:ahLst/>
              <a:cxnLst/>
              <a:rect l="l" t="t" r="r" b="b"/>
              <a:pathLst>
                <a:path w="2784" h="656" extrusionOk="0">
                  <a:moveTo>
                    <a:pt x="1231" y="1"/>
                  </a:moveTo>
                  <a:cubicBezTo>
                    <a:pt x="969" y="1"/>
                    <a:pt x="708" y="9"/>
                    <a:pt x="449" y="27"/>
                  </a:cubicBezTo>
                  <a:cubicBezTo>
                    <a:pt x="435" y="26"/>
                    <a:pt x="421" y="25"/>
                    <a:pt x="408" y="25"/>
                  </a:cubicBezTo>
                  <a:cubicBezTo>
                    <a:pt x="286" y="25"/>
                    <a:pt x="174" y="70"/>
                    <a:pt x="81" y="153"/>
                  </a:cubicBezTo>
                  <a:cubicBezTo>
                    <a:pt x="24" y="245"/>
                    <a:pt x="1" y="360"/>
                    <a:pt x="24" y="464"/>
                  </a:cubicBezTo>
                  <a:cubicBezTo>
                    <a:pt x="12" y="510"/>
                    <a:pt x="24" y="556"/>
                    <a:pt x="47" y="602"/>
                  </a:cubicBezTo>
                  <a:cubicBezTo>
                    <a:pt x="83" y="638"/>
                    <a:pt x="128" y="656"/>
                    <a:pt x="173" y="656"/>
                  </a:cubicBezTo>
                  <a:cubicBezTo>
                    <a:pt x="200" y="656"/>
                    <a:pt x="228" y="649"/>
                    <a:pt x="254" y="636"/>
                  </a:cubicBezTo>
                  <a:cubicBezTo>
                    <a:pt x="323" y="602"/>
                    <a:pt x="380" y="556"/>
                    <a:pt x="438" y="510"/>
                  </a:cubicBezTo>
                  <a:cubicBezTo>
                    <a:pt x="725" y="291"/>
                    <a:pt x="1105" y="268"/>
                    <a:pt x="1461" y="257"/>
                  </a:cubicBezTo>
                  <a:cubicBezTo>
                    <a:pt x="1544" y="254"/>
                    <a:pt x="1626" y="252"/>
                    <a:pt x="1707" y="252"/>
                  </a:cubicBezTo>
                  <a:cubicBezTo>
                    <a:pt x="1976" y="252"/>
                    <a:pt x="2237" y="274"/>
                    <a:pt x="2484" y="372"/>
                  </a:cubicBezTo>
                  <a:cubicBezTo>
                    <a:pt x="2519" y="395"/>
                    <a:pt x="2553" y="406"/>
                    <a:pt x="2588" y="406"/>
                  </a:cubicBezTo>
                  <a:cubicBezTo>
                    <a:pt x="2783" y="395"/>
                    <a:pt x="2703" y="119"/>
                    <a:pt x="2576" y="50"/>
                  </a:cubicBezTo>
                  <a:cubicBezTo>
                    <a:pt x="2524" y="24"/>
                    <a:pt x="2434" y="16"/>
                    <a:pt x="2337" y="16"/>
                  </a:cubicBezTo>
                  <a:cubicBezTo>
                    <a:pt x="2221" y="16"/>
                    <a:pt x="2095" y="27"/>
                    <a:pt x="2013" y="27"/>
                  </a:cubicBezTo>
                  <a:cubicBezTo>
                    <a:pt x="1754" y="9"/>
                    <a:pt x="1493" y="1"/>
                    <a:pt x="12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130"/>
            <p:cNvSpPr/>
            <p:nvPr/>
          </p:nvSpPr>
          <p:spPr>
            <a:xfrm>
              <a:off x="976089" y="2992488"/>
              <a:ext cx="399957" cy="103574"/>
            </a:xfrm>
            <a:custGeom>
              <a:avLst/>
              <a:gdLst/>
              <a:ahLst/>
              <a:cxnLst/>
              <a:rect l="l" t="t" r="r" b="b"/>
              <a:pathLst>
                <a:path w="3738" h="968" extrusionOk="0">
                  <a:moveTo>
                    <a:pt x="131" y="1"/>
                  </a:moveTo>
                  <a:cubicBezTo>
                    <a:pt x="116" y="1"/>
                    <a:pt x="99" y="5"/>
                    <a:pt x="81" y="16"/>
                  </a:cubicBezTo>
                  <a:cubicBezTo>
                    <a:pt x="1" y="62"/>
                    <a:pt x="24" y="384"/>
                    <a:pt x="35" y="464"/>
                  </a:cubicBezTo>
                  <a:cubicBezTo>
                    <a:pt x="47" y="614"/>
                    <a:pt x="127" y="752"/>
                    <a:pt x="254" y="843"/>
                  </a:cubicBezTo>
                  <a:cubicBezTo>
                    <a:pt x="357" y="889"/>
                    <a:pt x="472" y="924"/>
                    <a:pt x="599" y="924"/>
                  </a:cubicBezTo>
                  <a:cubicBezTo>
                    <a:pt x="1262" y="949"/>
                    <a:pt x="1931" y="968"/>
                    <a:pt x="2601" y="968"/>
                  </a:cubicBezTo>
                  <a:cubicBezTo>
                    <a:pt x="2861" y="968"/>
                    <a:pt x="3121" y="965"/>
                    <a:pt x="3381" y="958"/>
                  </a:cubicBezTo>
                  <a:cubicBezTo>
                    <a:pt x="3462" y="958"/>
                    <a:pt x="3542" y="947"/>
                    <a:pt x="3623" y="912"/>
                  </a:cubicBezTo>
                  <a:cubicBezTo>
                    <a:pt x="3692" y="878"/>
                    <a:pt x="3738" y="786"/>
                    <a:pt x="3715" y="706"/>
                  </a:cubicBezTo>
                  <a:cubicBezTo>
                    <a:pt x="3680" y="614"/>
                    <a:pt x="3554" y="602"/>
                    <a:pt x="3450" y="602"/>
                  </a:cubicBezTo>
                  <a:lnTo>
                    <a:pt x="1036" y="545"/>
                  </a:lnTo>
                  <a:cubicBezTo>
                    <a:pt x="771" y="545"/>
                    <a:pt x="461" y="510"/>
                    <a:pt x="334" y="292"/>
                  </a:cubicBezTo>
                  <a:cubicBezTo>
                    <a:pt x="284" y="211"/>
                    <a:pt x="234" y="1"/>
                    <a:pt x="13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Shape 5773"/>
        <p:cNvGrpSpPr/>
        <p:nvPr/>
      </p:nvGrpSpPr>
      <p:grpSpPr>
        <a:xfrm>
          <a:off x="0" y="0"/>
          <a:ext cx="0" cy="0"/>
          <a:chOff x="0" y="0"/>
          <a:chExt cx="0" cy="0"/>
        </a:xfrm>
      </p:grpSpPr>
      <p:sp>
        <p:nvSpPr>
          <p:cNvPr id="5774" name="Google Shape;5774;p131"/>
          <p:cNvSpPr/>
          <p:nvPr/>
        </p:nvSpPr>
        <p:spPr>
          <a:xfrm>
            <a:off x="7657279" y="1392273"/>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131"/>
          <p:cNvSpPr/>
          <p:nvPr/>
        </p:nvSpPr>
        <p:spPr>
          <a:xfrm>
            <a:off x="7657279" y="2064071"/>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131"/>
          <p:cNvSpPr/>
          <p:nvPr/>
        </p:nvSpPr>
        <p:spPr>
          <a:xfrm>
            <a:off x="7652737" y="2735870"/>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131"/>
          <p:cNvSpPr/>
          <p:nvPr/>
        </p:nvSpPr>
        <p:spPr>
          <a:xfrm>
            <a:off x="7657279" y="3407669"/>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131"/>
          <p:cNvSpPr/>
          <p:nvPr/>
        </p:nvSpPr>
        <p:spPr>
          <a:xfrm>
            <a:off x="7652737" y="4079468"/>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131"/>
          <p:cNvSpPr/>
          <p:nvPr/>
        </p:nvSpPr>
        <p:spPr>
          <a:xfrm>
            <a:off x="6907892" y="1387857"/>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131"/>
          <p:cNvSpPr/>
          <p:nvPr/>
        </p:nvSpPr>
        <p:spPr>
          <a:xfrm>
            <a:off x="6907892" y="2059656"/>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131"/>
          <p:cNvSpPr/>
          <p:nvPr/>
        </p:nvSpPr>
        <p:spPr>
          <a:xfrm>
            <a:off x="6903351" y="2731455"/>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131"/>
          <p:cNvSpPr/>
          <p:nvPr/>
        </p:nvSpPr>
        <p:spPr>
          <a:xfrm>
            <a:off x="6907892" y="3403254"/>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131"/>
          <p:cNvSpPr/>
          <p:nvPr/>
        </p:nvSpPr>
        <p:spPr>
          <a:xfrm>
            <a:off x="6903351" y="4075052"/>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131"/>
          <p:cNvSpPr/>
          <p:nvPr/>
        </p:nvSpPr>
        <p:spPr>
          <a:xfrm>
            <a:off x="6148413" y="1382593"/>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131"/>
          <p:cNvSpPr/>
          <p:nvPr/>
        </p:nvSpPr>
        <p:spPr>
          <a:xfrm>
            <a:off x="6148413" y="2054391"/>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131"/>
          <p:cNvSpPr/>
          <p:nvPr/>
        </p:nvSpPr>
        <p:spPr>
          <a:xfrm>
            <a:off x="6143872" y="2726190"/>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131"/>
          <p:cNvSpPr/>
          <p:nvPr/>
        </p:nvSpPr>
        <p:spPr>
          <a:xfrm>
            <a:off x="6148413" y="3397989"/>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131"/>
          <p:cNvSpPr/>
          <p:nvPr/>
        </p:nvSpPr>
        <p:spPr>
          <a:xfrm>
            <a:off x="6143872" y="4069788"/>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131"/>
          <p:cNvSpPr/>
          <p:nvPr/>
        </p:nvSpPr>
        <p:spPr>
          <a:xfrm>
            <a:off x="5396634" y="1382642"/>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131"/>
          <p:cNvSpPr/>
          <p:nvPr/>
        </p:nvSpPr>
        <p:spPr>
          <a:xfrm>
            <a:off x="5396634" y="2054441"/>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131"/>
          <p:cNvSpPr/>
          <p:nvPr/>
        </p:nvSpPr>
        <p:spPr>
          <a:xfrm>
            <a:off x="5392092" y="2726239"/>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131"/>
          <p:cNvSpPr/>
          <p:nvPr/>
        </p:nvSpPr>
        <p:spPr>
          <a:xfrm>
            <a:off x="5396634" y="3398038"/>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131"/>
          <p:cNvSpPr/>
          <p:nvPr/>
        </p:nvSpPr>
        <p:spPr>
          <a:xfrm>
            <a:off x="5392092" y="4069837"/>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131"/>
          <p:cNvSpPr/>
          <p:nvPr/>
        </p:nvSpPr>
        <p:spPr>
          <a:xfrm>
            <a:off x="4644096" y="1387278"/>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131"/>
          <p:cNvSpPr/>
          <p:nvPr/>
        </p:nvSpPr>
        <p:spPr>
          <a:xfrm>
            <a:off x="4644096" y="2059076"/>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131"/>
          <p:cNvSpPr/>
          <p:nvPr/>
        </p:nvSpPr>
        <p:spPr>
          <a:xfrm>
            <a:off x="4639554" y="2730875"/>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131"/>
          <p:cNvSpPr/>
          <p:nvPr/>
        </p:nvSpPr>
        <p:spPr>
          <a:xfrm>
            <a:off x="4644096" y="3402674"/>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131"/>
          <p:cNvSpPr/>
          <p:nvPr/>
        </p:nvSpPr>
        <p:spPr>
          <a:xfrm>
            <a:off x="4639554" y="4074473"/>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131"/>
          <p:cNvSpPr/>
          <p:nvPr/>
        </p:nvSpPr>
        <p:spPr>
          <a:xfrm>
            <a:off x="3886538" y="1377784"/>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131"/>
          <p:cNvSpPr/>
          <p:nvPr/>
        </p:nvSpPr>
        <p:spPr>
          <a:xfrm>
            <a:off x="3886538" y="2049583"/>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131"/>
          <p:cNvSpPr/>
          <p:nvPr/>
        </p:nvSpPr>
        <p:spPr>
          <a:xfrm>
            <a:off x="3881996" y="2721382"/>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131"/>
          <p:cNvSpPr/>
          <p:nvPr/>
        </p:nvSpPr>
        <p:spPr>
          <a:xfrm>
            <a:off x="3886538" y="3393180"/>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131"/>
          <p:cNvSpPr/>
          <p:nvPr/>
        </p:nvSpPr>
        <p:spPr>
          <a:xfrm>
            <a:off x="3881996" y="4064979"/>
            <a:ext cx="536400" cy="536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131"/>
          <p:cNvSpPr/>
          <p:nvPr/>
        </p:nvSpPr>
        <p:spPr>
          <a:xfrm>
            <a:off x="3129786" y="1377786"/>
            <a:ext cx="536400" cy="5364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131"/>
          <p:cNvSpPr/>
          <p:nvPr/>
        </p:nvSpPr>
        <p:spPr>
          <a:xfrm>
            <a:off x="3129786" y="2049779"/>
            <a:ext cx="536400" cy="5364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131"/>
          <p:cNvSpPr/>
          <p:nvPr/>
        </p:nvSpPr>
        <p:spPr>
          <a:xfrm>
            <a:off x="3125244" y="2721772"/>
            <a:ext cx="536400" cy="5364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131"/>
          <p:cNvSpPr/>
          <p:nvPr/>
        </p:nvSpPr>
        <p:spPr>
          <a:xfrm>
            <a:off x="3129786" y="3393764"/>
            <a:ext cx="536400" cy="5364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131"/>
          <p:cNvSpPr/>
          <p:nvPr/>
        </p:nvSpPr>
        <p:spPr>
          <a:xfrm>
            <a:off x="3125244" y="4065757"/>
            <a:ext cx="536400" cy="5364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131"/>
          <p:cNvSpPr/>
          <p:nvPr/>
        </p:nvSpPr>
        <p:spPr>
          <a:xfrm>
            <a:off x="2456653" y="1377327"/>
            <a:ext cx="536400" cy="5364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131"/>
          <p:cNvSpPr/>
          <p:nvPr/>
        </p:nvSpPr>
        <p:spPr>
          <a:xfrm>
            <a:off x="2456653" y="2049319"/>
            <a:ext cx="536400" cy="5364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131"/>
          <p:cNvSpPr/>
          <p:nvPr/>
        </p:nvSpPr>
        <p:spPr>
          <a:xfrm>
            <a:off x="2452111" y="2721312"/>
            <a:ext cx="536400" cy="5364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131"/>
          <p:cNvSpPr/>
          <p:nvPr/>
        </p:nvSpPr>
        <p:spPr>
          <a:xfrm>
            <a:off x="2456653" y="3393305"/>
            <a:ext cx="536400" cy="5364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131"/>
          <p:cNvSpPr/>
          <p:nvPr/>
        </p:nvSpPr>
        <p:spPr>
          <a:xfrm>
            <a:off x="2452111" y="4065298"/>
            <a:ext cx="536400" cy="5364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131"/>
          <p:cNvSpPr/>
          <p:nvPr/>
        </p:nvSpPr>
        <p:spPr>
          <a:xfrm>
            <a:off x="1707908" y="1377327"/>
            <a:ext cx="536400" cy="5364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131"/>
          <p:cNvSpPr/>
          <p:nvPr/>
        </p:nvSpPr>
        <p:spPr>
          <a:xfrm>
            <a:off x="1707908" y="2049319"/>
            <a:ext cx="536400" cy="5364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131"/>
          <p:cNvSpPr/>
          <p:nvPr/>
        </p:nvSpPr>
        <p:spPr>
          <a:xfrm>
            <a:off x="1703366" y="2721312"/>
            <a:ext cx="536400" cy="5364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131"/>
          <p:cNvSpPr/>
          <p:nvPr/>
        </p:nvSpPr>
        <p:spPr>
          <a:xfrm>
            <a:off x="1707908" y="3393305"/>
            <a:ext cx="536400" cy="5364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131"/>
          <p:cNvSpPr/>
          <p:nvPr/>
        </p:nvSpPr>
        <p:spPr>
          <a:xfrm>
            <a:off x="1703366" y="4065298"/>
            <a:ext cx="536400" cy="5364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131"/>
          <p:cNvSpPr/>
          <p:nvPr/>
        </p:nvSpPr>
        <p:spPr>
          <a:xfrm>
            <a:off x="954863" y="1368200"/>
            <a:ext cx="536400" cy="5364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131"/>
          <p:cNvSpPr/>
          <p:nvPr/>
        </p:nvSpPr>
        <p:spPr>
          <a:xfrm>
            <a:off x="954863" y="2040193"/>
            <a:ext cx="536400" cy="5364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131"/>
          <p:cNvSpPr/>
          <p:nvPr/>
        </p:nvSpPr>
        <p:spPr>
          <a:xfrm>
            <a:off x="950321" y="2712186"/>
            <a:ext cx="536400" cy="5364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131"/>
          <p:cNvSpPr/>
          <p:nvPr/>
        </p:nvSpPr>
        <p:spPr>
          <a:xfrm>
            <a:off x="954863" y="3384178"/>
            <a:ext cx="536400" cy="5364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131"/>
          <p:cNvSpPr/>
          <p:nvPr/>
        </p:nvSpPr>
        <p:spPr>
          <a:xfrm>
            <a:off x="950321" y="4056171"/>
            <a:ext cx="536400" cy="5364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131"/>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rPr>
              <a:t>ICON PACK: CHINESE NEW YEAR</a:t>
            </a:r>
            <a:endParaRPr/>
          </a:p>
        </p:txBody>
      </p:sp>
      <p:grpSp>
        <p:nvGrpSpPr>
          <p:cNvPr id="5825" name="Google Shape;5825;p131"/>
          <p:cNvGrpSpPr/>
          <p:nvPr/>
        </p:nvGrpSpPr>
        <p:grpSpPr>
          <a:xfrm>
            <a:off x="1087550" y="1442958"/>
            <a:ext cx="262153" cy="412839"/>
            <a:chOff x="2143125" y="238125"/>
            <a:chExt cx="3314200" cy="5219200"/>
          </a:xfrm>
        </p:grpSpPr>
        <p:sp>
          <p:nvSpPr>
            <p:cNvPr id="5826" name="Google Shape;5826;p131"/>
            <p:cNvSpPr/>
            <p:nvPr/>
          </p:nvSpPr>
          <p:spPr>
            <a:xfrm>
              <a:off x="2512525" y="607525"/>
              <a:ext cx="2575375" cy="2575375"/>
            </a:xfrm>
            <a:custGeom>
              <a:avLst/>
              <a:gdLst/>
              <a:ahLst/>
              <a:cxnLst/>
              <a:rect l="l" t="t" r="r" b="b"/>
              <a:pathLst>
                <a:path w="103015" h="103015" extrusionOk="0">
                  <a:moveTo>
                    <a:pt x="51508" y="1"/>
                  </a:moveTo>
                  <a:cubicBezTo>
                    <a:pt x="39797" y="1"/>
                    <a:pt x="28315" y="4046"/>
                    <a:pt x="19214" y="11385"/>
                  </a:cubicBezTo>
                  <a:cubicBezTo>
                    <a:pt x="17876" y="12429"/>
                    <a:pt x="17681" y="14354"/>
                    <a:pt x="18757" y="15691"/>
                  </a:cubicBezTo>
                  <a:cubicBezTo>
                    <a:pt x="19351" y="16434"/>
                    <a:pt x="20231" y="16817"/>
                    <a:pt x="21119" y="16817"/>
                  </a:cubicBezTo>
                  <a:cubicBezTo>
                    <a:pt x="21791" y="16817"/>
                    <a:pt x="22468" y="16597"/>
                    <a:pt x="23030" y="16148"/>
                  </a:cubicBezTo>
                  <a:cubicBezTo>
                    <a:pt x="31185" y="9558"/>
                    <a:pt x="41037" y="6101"/>
                    <a:pt x="51508" y="6101"/>
                  </a:cubicBezTo>
                  <a:cubicBezTo>
                    <a:pt x="76527" y="6101"/>
                    <a:pt x="96914" y="26456"/>
                    <a:pt x="96914" y="51508"/>
                  </a:cubicBezTo>
                  <a:cubicBezTo>
                    <a:pt x="96914" y="76527"/>
                    <a:pt x="76527" y="96882"/>
                    <a:pt x="51508" y="96882"/>
                  </a:cubicBezTo>
                  <a:cubicBezTo>
                    <a:pt x="26488" y="96882"/>
                    <a:pt x="6101" y="76527"/>
                    <a:pt x="6101" y="51508"/>
                  </a:cubicBezTo>
                  <a:cubicBezTo>
                    <a:pt x="6101" y="41591"/>
                    <a:pt x="9232" y="32197"/>
                    <a:pt x="15169" y="24303"/>
                  </a:cubicBezTo>
                  <a:cubicBezTo>
                    <a:pt x="16180" y="22933"/>
                    <a:pt x="15887" y="21041"/>
                    <a:pt x="14549" y="20029"/>
                  </a:cubicBezTo>
                  <a:cubicBezTo>
                    <a:pt x="14003" y="19603"/>
                    <a:pt x="13358" y="19400"/>
                    <a:pt x="12718" y="19400"/>
                  </a:cubicBezTo>
                  <a:cubicBezTo>
                    <a:pt x="11792" y="19400"/>
                    <a:pt x="10874" y="19826"/>
                    <a:pt x="10276" y="20617"/>
                  </a:cubicBezTo>
                  <a:cubicBezTo>
                    <a:pt x="3556" y="29587"/>
                    <a:pt x="1" y="40254"/>
                    <a:pt x="1" y="51508"/>
                  </a:cubicBezTo>
                  <a:cubicBezTo>
                    <a:pt x="1" y="79887"/>
                    <a:pt x="23096" y="103014"/>
                    <a:pt x="51508" y="103014"/>
                  </a:cubicBezTo>
                  <a:cubicBezTo>
                    <a:pt x="79919" y="103014"/>
                    <a:pt x="103014" y="79887"/>
                    <a:pt x="103014" y="51508"/>
                  </a:cubicBezTo>
                  <a:cubicBezTo>
                    <a:pt x="103014" y="23096"/>
                    <a:pt x="79919" y="1"/>
                    <a:pt x="515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131"/>
            <p:cNvSpPr/>
            <p:nvPr/>
          </p:nvSpPr>
          <p:spPr>
            <a:xfrm>
              <a:off x="2143125" y="238125"/>
              <a:ext cx="3314200" cy="5219200"/>
            </a:xfrm>
            <a:custGeom>
              <a:avLst/>
              <a:gdLst/>
              <a:ahLst/>
              <a:cxnLst/>
              <a:rect l="l" t="t" r="r" b="b"/>
              <a:pathLst>
                <a:path w="132568" h="208768" extrusionOk="0">
                  <a:moveTo>
                    <a:pt x="66284" y="6133"/>
                  </a:moveTo>
                  <a:cubicBezTo>
                    <a:pt x="99458" y="6133"/>
                    <a:pt x="126435" y="33109"/>
                    <a:pt x="126435" y="66284"/>
                  </a:cubicBezTo>
                  <a:cubicBezTo>
                    <a:pt x="126435" y="97044"/>
                    <a:pt x="103242" y="122488"/>
                    <a:pt x="73395" y="126011"/>
                  </a:cubicBezTo>
                  <a:cubicBezTo>
                    <a:pt x="71030" y="126288"/>
                    <a:pt x="68657" y="126426"/>
                    <a:pt x="66284" y="126426"/>
                  </a:cubicBezTo>
                  <a:cubicBezTo>
                    <a:pt x="63910" y="126426"/>
                    <a:pt x="61537" y="126288"/>
                    <a:pt x="59172" y="126011"/>
                  </a:cubicBezTo>
                  <a:cubicBezTo>
                    <a:pt x="29325" y="122488"/>
                    <a:pt x="6133" y="97044"/>
                    <a:pt x="6133" y="66284"/>
                  </a:cubicBezTo>
                  <a:cubicBezTo>
                    <a:pt x="6133" y="33109"/>
                    <a:pt x="33109" y="6133"/>
                    <a:pt x="66284" y="6133"/>
                  </a:cubicBezTo>
                  <a:close/>
                  <a:moveTo>
                    <a:pt x="71307" y="132371"/>
                  </a:moveTo>
                  <a:lnTo>
                    <a:pt x="71633" y="142255"/>
                  </a:lnTo>
                  <a:lnTo>
                    <a:pt x="60934" y="142255"/>
                  </a:lnTo>
                  <a:lnTo>
                    <a:pt x="61260" y="132371"/>
                  </a:lnTo>
                  <a:cubicBezTo>
                    <a:pt x="62940" y="132486"/>
                    <a:pt x="64612" y="132543"/>
                    <a:pt x="66284" y="132543"/>
                  </a:cubicBezTo>
                  <a:cubicBezTo>
                    <a:pt x="67955" y="132543"/>
                    <a:pt x="69627" y="132486"/>
                    <a:pt x="71307" y="132371"/>
                  </a:cubicBezTo>
                  <a:close/>
                  <a:moveTo>
                    <a:pt x="17289" y="150802"/>
                  </a:moveTo>
                  <a:cubicBezTo>
                    <a:pt x="21203" y="150802"/>
                    <a:pt x="24400" y="153998"/>
                    <a:pt x="24400" y="157913"/>
                  </a:cubicBezTo>
                  <a:cubicBezTo>
                    <a:pt x="24400" y="161827"/>
                    <a:pt x="21203" y="164991"/>
                    <a:pt x="17289" y="164991"/>
                  </a:cubicBezTo>
                  <a:cubicBezTo>
                    <a:pt x="13374" y="164991"/>
                    <a:pt x="10210" y="161827"/>
                    <a:pt x="10210" y="157913"/>
                  </a:cubicBezTo>
                  <a:cubicBezTo>
                    <a:pt x="10210" y="153998"/>
                    <a:pt x="13374" y="150802"/>
                    <a:pt x="17289" y="150802"/>
                  </a:cubicBezTo>
                  <a:close/>
                  <a:moveTo>
                    <a:pt x="115279" y="150802"/>
                  </a:moveTo>
                  <a:cubicBezTo>
                    <a:pt x="119193" y="150802"/>
                    <a:pt x="122357" y="153998"/>
                    <a:pt x="122357" y="157913"/>
                  </a:cubicBezTo>
                  <a:cubicBezTo>
                    <a:pt x="122357" y="161827"/>
                    <a:pt x="119193" y="164991"/>
                    <a:pt x="115279" y="164991"/>
                  </a:cubicBezTo>
                  <a:cubicBezTo>
                    <a:pt x="111364" y="164991"/>
                    <a:pt x="108167" y="161827"/>
                    <a:pt x="108167" y="157913"/>
                  </a:cubicBezTo>
                  <a:cubicBezTo>
                    <a:pt x="108167" y="153998"/>
                    <a:pt x="111364" y="150802"/>
                    <a:pt x="115279" y="150802"/>
                  </a:cubicBezTo>
                  <a:close/>
                  <a:moveTo>
                    <a:pt x="71862" y="148355"/>
                  </a:moveTo>
                  <a:lnTo>
                    <a:pt x="72873" y="178724"/>
                  </a:lnTo>
                  <a:lnTo>
                    <a:pt x="59694" y="178724"/>
                  </a:lnTo>
                  <a:lnTo>
                    <a:pt x="60706" y="148355"/>
                  </a:lnTo>
                  <a:close/>
                  <a:moveTo>
                    <a:pt x="73101" y="184824"/>
                  </a:moveTo>
                  <a:lnTo>
                    <a:pt x="73460" y="195230"/>
                  </a:lnTo>
                  <a:cubicBezTo>
                    <a:pt x="73525" y="197154"/>
                    <a:pt x="72840" y="198981"/>
                    <a:pt x="71535" y="200384"/>
                  </a:cubicBezTo>
                  <a:cubicBezTo>
                    <a:pt x="70231" y="201786"/>
                    <a:pt x="68436" y="202569"/>
                    <a:pt x="66512" y="202635"/>
                  </a:cubicBezTo>
                  <a:cubicBezTo>
                    <a:pt x="66421" y="202638"/>
                    <a:pt x="66330" y="202640"/>
                    <a:pt x="66239" y="202640"/>
                  </a:cubicBezTo>
                  <a:cubicBezTo>
                    <a:pt x="62312" y="202640"/>
                    <a:pt x="58980" y="199215"/>
                    <a:pt x="59107" y="195230"/>
                  </a:cubicBezTo>
                  <a:lnTo>
                    <a:pt x="59466" y="184824"/>
                  </a:lnTo>
                  <a:close/>
                  <a:moveTo>
                    <a:pt x="66284" y="0"/>
                  </a:moveTo>
                  <a:cubicBezTo>
                    <a:pt x="29749" y="0"/>
                    <a:pt x="0" y="29717"/>
                    <a:pt x="0" y="66284"/>
                  </a:cubicBezTo>
                  <a:cubicBezTo>
                    <a:pt x="0" y="81745"/>
                    <a:pt x="5317" y="95968"/>
                    <a:pt x="14255" y="107254"/>
                  </a:cubicBezTo>
                  <a:lnTo>
                    <a:pt x="14255" y="145061"/>
                  </a:lnTo>
                  <a:cubicBezTo>
                    <a:pt x="8416" y="146431"/>
                    <a:pt x="4077" y="151650"/>
                    <a:pt x="4077" y="157913"/>
                  </a:cubicBezTo>
                  <a:cubicBezTo>
                    <a:pt x="4077" y="165187"/>
                    <a:pt x="10014" y="171124"/>
                    <a:pt x="17289" y="171124"/>
                  </a:cubicBezTo>
                  <a:cubicBezTo>
                    <a:pt x="24595" y="171124"/>
                    <a:pt x="30500" y="165187"/>
                    <a:pt x="30500" y="157913"/>
                  </a:cubicBezTo>
                  <a:cubicBezTo>
                    <a:pt x="30500" y="151682"/>
                    <a:pt x="26161" y="146431"/>
                    <a:pt x="20355" y="145061"/>
                  </a:cubicBezTo>
                  <a:lnTo>
                    <a:pt x="20355" y="114006"/>
                  </a:lnTo>
                  <a:cubicBezTo>
                    <a:pt x="29749" y="123042"/>
                    <a:pt x="41786" y="129338"/>
                    <a:pt x="55160" y="131621"/>
                  </a:cubicBezTo>
                  <a:cubicBezTo>
                    <a:pt x="55160" y="131621"/>
                    <a:pt x="54704" y="145191"/>
                    <a:pt x="54704" y="145191"/>
                  </a:cubicBezTo>
                  <a:lnTo>
                    <a:pt x="53464" y="181660"/>
                  </a:lnTo>
                  <a:lnTo>
                    <a:pt x="53007" y="195034"/>
                  </a:lnTo>
                  <a:cubicBezTo>
                    <a:pt x="53007" y="195328"/>
                    <a:pt x="53007" y="195654"/>
                    <a:pt x="53007" y="195948"/>
                  </a:cubicBezTo>
                  <a:cubicBezTo>
                    <a:pt x="53236" y="203124"/>
                    <a:pt x="59075" y="208767"/>
                    <a:pt x="66284" y="208767"/>
                  </a:cubicBezTo>
                  <a:cubicBezTo>
                    <a:pt x="73558" y="208767"/>
                    <a:pt x="79658" y="202635"/>
                    <a:pt x="79560" y="195360"/>
                  </a:cubicBezTo>
                  <a:cubicBezTo>
                    <a:pt x="79560" y="195230"/>
                    <a:pt x="79560" y="195132"/>
                    <a:pt x="79560" y="195034"/>
                  </a:cubicBezTo>
                  <a:lnTo>
                    <a:pt x="79103" y="181660"/>
                  </a:lnTo>
                  <a:lnTo>
                    <a:pt x="77864" y="145387"/>
                  </a:lnTo>
                  <a:cubicBezTo>
                    <a:pt x="77864" y="145354"/>
                    <a:pt x="77864" y="145321"/>
                    <a:pt x="77864" y="145321"/>
                  </a:cubicBezTo>
                  <a:cubicBezTo>
                    <a:pt x="77864" y="145191"/>
                    <a:pt x="77864" y="145093"/>
                    <a:pt x="77864" y="144963"/>
                  </a:cubicBezTo>
                  <a:lnTo>
                    <a:pt x="77407" y="131621"/>
                  </a:lnTo>
                  <a:cubicBezTo>
                    <a:pt x="90781" y="129338"/>
                    <a:pt x="102818" y="123042"/>
                    <a:pt x="112212" y="114006"/>
                  </a:cubicBezTo>
                  <a:lnTo>
                    <a:pt x="112212" y="145061"/>
                  </a:lnTo>
                  <a:cubicBezTo>
                    <a:pt x="106406" y="146431"/>
                    <a:pt x="102068" y="151650"/>
                    <a:pt x="102068" y="157913"/>
                  </a:cubicBezTo>
                  <a:cubicBezTo>
                    <a:pt x="102068" y="165187"/>
                    <a:pt x="107972" y="171124"/>
                    <a:pt x="115279" y="171124"/>
                  </a:cubicBezTo>
                  <a:cubicBezTo>
                    <a:pt x="122553" y="171124"/>
                    <a:pt x="128490" y="165187"/>
                    <a:pt x="128490" y="157913"/>
                  </a:cubicBezTo>
                  <a:cubicBezTo>
                    <a:pt x="128490" y="151650"/>
                    <a:pt x="124151" y="146431"/>
                    <a:pt x="118312" y="145061"/>
                  </a:cubicBezTo>
                  <a:lnTo>
                    <a:pt x="118312" y="107254"/>
                  </a:lnTo>
                  <a:cubicBezTo>
                    <a:pt x="127250" y="95968"/>
                    <a:pt x="132567" y="81745"/>
                    <a:pt x="132567" y="66284"/>
                  </a:cubicBezTo>
                  <a:cubicBezTo>
                    <a:pt x="132567" y="29717"/>
                    <a:pt x="102818" y="0"/>
                    <a:pt x="662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28" name="Google Shape;5828;p131"/>
          <p:cNvSpPr/>
          <p:nvPr/>
        </p:nvSpPr>
        <p:spPr>
          <a:xfrm>
            <a:off x="1060036" y="2138017"/>
            <a:ext cx="317086" cy="379958"/>
          </a:xfrm>
          <a:custGeom>
            <a:avLst/>
            <a:gdLst/>
            <a:ahLst/>
            <a:cxnLst/>
            <a:rect l="l" t="t" r="r" b="b"/>
            <a:pathLst>
              <a:path w="174223" h="208768" extrusionOk="0">
                <a:moveTo>
                  <a:pt x="54051" y="22247"/>
                </a:moveTo>
                <a:cubicBezTo>
                  <a:pt x="51376" y="26911"/>
                  <a:pt x="49093" y="31870"/>
                  <a:pt x="47234" y="37154"/>
                </a:cubicBezTo>
                <a:lnTo>
                  <a:pt x="23617" y="37154"/>
                </a:lnTo>
                <a:cubicBezTo>
                  <a:pt x="29227" y="31152"/>
                  <a:pt x="36600" y="26031"/>
                  <a:pt x="46027" y="22247"/>
                </a:cubicBezTo>
                <a:close/>
                <a:moveTo>
                  <a:pt x="101154" y="22247"/>
                </a:moveTo>
                <a:cubicBezTo>
                  <a:pt x="104612" y="26650"/>
                  <a:pt x="107548" y="31674"/>
                  <a:pt x="109962" y="37154"/>
                </a:cubicBezTo>
                <a:lnTo>
                  <a:pt x="64457" y="37154"/>
                </a:lnTo>
                <a:cubicBezTo>
                  <a:pt x="66871" y="31674"/>
                  <a:pt x="69807" y="26650"/>
                  <a:pt x="73297" y="22247"/>
                </a:cubicBezTo>
                <a:close/>
                <a:moveTo>
                  <a:pt x="128392" y="22247"/>
                </a:moveTo>
                <a:cubicBezTo>
                  <a:pt x="137819" y="26031"/>
                  <a:pt x="145191" y="31152"/>
                  <a:pt x="150802" y="37154"/>
                </a:cubicBezTo>
                <a:lnTo>
                  <a:pt x="127218" y="37154"/>
                </a:lnTo>
                <a:cubicBezTo>
                  <a:pt x="125326" y="31870"/>
                  <a:pt x="123075" y="26911"/>
                  <a:pt x="120400" y="22247"/>
                </a:cubicBezTo>
                <a:close/>
                <a:moveTo>
                  <a:pt x="45276" y="43254"/>
                </a:moveTo>
                <a:cubicBezTo>
                  <a:pt x="43906" y="48016"/>
                  <a:pt x="42863" y="53007"/>
                  <a:pt x="42112" y="58129"/>
                </a:cubicBezTo>
                <a:lnTo>
                  <a:pt x="11417" y="58129"/>
                </a:lnTo>
                <a:cubicBezTo>
                  <a:pt x="13048" y="52942"/>
                  <a:pt x="15429" y="47919"/>
                  <a:pt x="18691" y="43254"/>
                </a:cubicBezTo>
                <a:close/>
                <a:moveTo>
                  <a:pt x="112343" y="43254"/>
                </a:moveTo>
                <a:cubicBezTo>
                  <a:pt x="113974" y="47951"/>
                  <a:pt x="115213" y="52909"/>
                  <a:pt x="116094" y="58129"/>
                </a:cubicBezTo>
                <a:lnTo>
                  <a:pt x="58357" y="58129"/>
                </a:lnTo>
                <a:cubicBezTo>
                  <a:pt x="59205" y="52909"/>
                  <a:pt x="60477" y="47951"/>
                  <a:pt x="62076" y="43254"/>
                </a:cubicBezTo>
                <a:close/>
                <a:moveTo>
                  <a:pt x="155760" y="43254"/>
                </a:moveTo>
                <a:cubicBezTo>
                  <a:pt x="158989" y="47919"/>
                  <a:pt x="161371" y="52942"/>
                  <a:pt x="163034" y="58129"/>
                </a:cubicBezTo>
                <a:lnTo>
                  <a:pt x="132306" y="58129"/>
                </a:lnTo>
                <a:cubicBezTo>
                  <a:pt x="131589" y="53007"/>
                  <a:pt x="130512" y="48016"/>
                  <a:pt x="129175" y="43254"/>
                </a:cubicBezTo>
                <a:close/>
                <a:moveTo>
                  <a:pt x="41395" y="64261"/>
                </a:moveTo>
                <a:cubicBezTo>
                  <a:pt x="40971" y="69089"/>
                  <a:pt x="40775" y="74047"/>
                  <a:pt x="40873" y="79136"/>
                </a:cubicBezTo>
                <a:lnTo>
                  <a:pt x="8416" y="79136"/>
                </a:lnTo>
                <a:cubicBezTo>
                  <a:pt x="8351" y="74210"/>
                  <a:pt x="8775" y="69187"/>
                  <a:pt x="9786" y="64261"/>
                </a:cubicBezTo>
                <a:close/>
                <a:moveTo>
                  <a:pt x="116910" y="64261"/>
                </a:moveTo>
                <a:cubicBezTo>
                  <a:pt x="117432" y="69056"/>
                  <a:pt x="117627" y="74014"/>
                  <a:pt x="117529" y="79136"/>
                </a:cubicBezTo>
                <a:lnTo>
                  <a:pt x="56889" y="79136"/>
                </a:lnTo>
                <a:cubicBezTo>
                  <a:pt x="56791" y="74014"/>
                  <a:pt x="56987" y="69056"/>
                  <a:pt x="57509" y="64261"/>
                </a:cubicBezTo>
                <a:close/>
                <a:moveTo>
                  <a:pt x="164633" y="64261"/>
                </a:moveTo>
                <a:cubicBezTo>
                  <a:pt x="165676" y="69187"/>
                  <a:pt x="166100" y="74210"/>
                  <a:pt x="166003" y="79136"/>
                </a:cubicBezTo>
                <a:lnTo>
                  <a:pt x="133546" y="79136"/>
                </a:lnTo>
                <a:cubicBezTo>
                  <a:pt x="133644" y="74047"/>
                  <a:pt x="133481" y="69089"/>
                  <a:pt x="133024" y="64261"/>
                </a:cubicBezTo>
                <a:close/>
                <a:moveTo>
                  <a:pt x="41134" y="85236"/>
                </a:moveTo>
                <a:cubicBezTo>
                  <a:pt x="41427" y="90259"/>
                  <a:pt x="42014" y="95250"/>
                  <a:pt x="42830" y="100143"/>
                </a:cubicBezTo>
                <a:lnTo>
                  <a:pt x="11776" y="100143"/>
                </a:lnTo>
                <a:cubicBezTo>
                  <a:pt x="10928" y="97403"/>
                  <a:pt x="10210" y="94565"/>
                  <a:pt x="9688" y="91727"/>
                </a:cubicBezTo>
                <a:cubicBezTo>
                  <a:pt x="9297" y="89607"/>
                  <a:pt x="8971" y="87454"/>
                  <a:pt x="8775" y="85236"/>
                </a:cubicBezTo>
                <a:close/>
                <a:moveTo>
                  <a:pt x="117268" y="85236"/>
                </a:moveTo>
                <a:cubicBezTo>
                  <a:pt x="116910" y="90259"/>
                  <a:pt x="116225" y="95250"/>
                  <a:pt x="115311" y="100143"/>
                </a:cubicBezTo>
                <a:lnTo>
                  <a:pt x="59140" y="100143"/>
                </a:lnTo>
                <a:cubicBezTo>
                  <a:pt x="58194" y="95250"/>
                  <a:pt x="57541" y="90259"/>
                  <a:pt x="57183" y="85236"/>
                </a:cubicBezTo>
                <a:close/>
                <a:moveTo>
                  <a:pt x="165676" y="85236"/>
                </a:moveTo>
                <a:cubicBezTo>
                  <a:pt x="165448" y="87454"/>
                  <a:pt x="165154" y="89607"/>
                  <a:pt x="164730" y="91727"/>
                </a:cubicBezTo>
                <a:cubicBezTo>
                  <a:pt x="164208" y="94565"/>
                  <a:pt x="163491" y="97403"/>
                  <a:pt x="162675" y="100143"/>
                </a:cubicBezTo>
                <a:lnTo>
                  <a:pt x="131589" y="100143"/>
                </a:lnTo>
                <a:cubicBezTo>
                  <a:pt x="132404" y="95250"/>
                  <a:pt x="132991" y="90259"/>
                  <a:pt x="133285" y="85236"/>
                </a:cubicBezTo>
                <a:close/>
                <a:moveTo>
                  <a:pt x="44004" y="106243"/>
                </a:moveTo>
                <a:cubicBezTo>
                  <a:pt x="45081" y="111364"/>
                  <a:pt x="46418" y="116322"/>
                  <a:pt x="48016" y="121118"/>
                </a:cubicBezTo>
                <a:lnTo>
                  <a:pt x="21953" y="121118"/>
                </a:lnTo>
                <a:cubicBezTo>
                  <a:pt x="18756" y="116616"/>
                  <a:pt x="16049" y="111593"/>
                  <a:pt x="13896" y="106243"/>
                </a:cubicBezTo>
                <a:close/>
                <a:moveTo>
                  <a:pt x="113974" y="106243"/>
                </a:moveTo>
                <a:cubicBezTo>
                  <a:pt x="112734" y="111429"/>
                  <a:pt x="111169" y="116420"/>
                  <a:pt x="109342" y="121118"/>
                </a:cubicBezTo>
                <a:lnTo>
                  <a:pt x="65109" y="121118"/>
                </a:lnTo>
                <a:cubicBezTo>
                  <a:pt x="63250" y="116420"/>
                  <a:pt x="61717" y="111429"/>
                  <a:pt x="60445" y="106243"/>
                </a:cubicBezTo>
                <a:close/>
                <a:moveTo>
                  <a:pt x="160522" y="106243"/>
                </a:moveTo>
                <a:cubicBezTo>
                  <a:pt x="158369" y="111593"/>
                  <a:pt x="155662" y="116616"/>
                  <a:pt x="152465" y="121118"/>
                </a:cubicBezTo>
                <a:lnTo>
                  <a:pt x="126402" y="121118"/>
                </a:lnTo>
                <a:cubicBezTo>
                  <a:pt x="128000" y="116322"/>
                  <a:pt x="129370" y="111364"/>
                  <a:pt x="130447" y="106243"/>
                </a:cubicBezTo>
                <a:close/>
                <a:moveTo>
                  <a:pt x="50235" y="127250"/>
                </a:moveTo>
                <a:cubicBezTo>
                  <a:pt x="52290" y="132502"/>
                  <a:pt x="54671" y="137493"/>
                  <a:pt x="57346" y="142125"/>
                </a:cubicBezTo>
                <a:cubicBezTo>
                  <a:pt x="43384" y="141994"/>
                  <a:pt x="33077" y="134002"/>
                  <a:pt x="26879" y="127250"/>
                </a:cubicBezTo>
                <a:close/>
                <a:moveTo>
                  <a:pt x="65696" y="22247"/>
                </a:moveTo>
                <a:cubicBezTo>
                  <a:pt x="62337" y="27205"/>
                  <a:pt x="59499" y="32718"/>
                  <a:pt x="57248" y="38687"/>
                </a:cubicBezTo>
                <a:cubicBezTo>
                  <a:pt x="54606" y="45635"/>
                  <a:pt x="52844" y="52877"/>
                  <a:pt x="51833" y="60216"/>
                </a:cubicBezTo>
                <a:cubicBezTo>
                  <a:pt x="50822" y="67556"/>
                  <a:pt x="50887" y="74797"/>
                  <a:pt x="50887" y="82202"/>
                </a:cubicBezTo>
                <a:cubicBezTo>
                  <a:pt x="50887" y="82235"/>
                  <a:pt x="50887" y="82300"/>
                  <a:pt x="50887" y="82365"/>
                </a:cubicBezTo>
                <a:cubicBezTo>
                  <a:pt x="51213" y="89476"/>
                  <a:pt x="52127" y="96587"/>
                  <a:pt x="53562" y="103503"/>
                </a:cubicBezTo>
                <a:cubicBezTo>
                  <a:pt x="53594" y="103699"/>
                  <a:pt x="53627" y="103927"/>
                  <a:pt x="53692" y="104123"/>
                </a:cubicBezTo>
                <a:cubicBezTo>
                  <a:pt x="55258" y="111429"/>
                  <a:pt x="57444" y="118508"/>
                  <a:pt x="60086" y="125032"/>
                </a:cubicBezTo>
                <a:cubicBezTo>
                  <a:pt x="60151" y="125260"/>
                  <a:pt x="60216" y="125456"/>
                  <a:pt x="60347" y="125652"/>
                </a:cubicBezTo>
                <a:cubicBezTo>
                  <a:pt x="62826" y="131654"/>
                  <a:pt x="65729" y="137232"/>
                  <a:pt x="68991" y="142125"/>
                </a:cubicBezTo>
                <a:lnTo>
                  <a:pt x="64457" y="142125"/>
                </a:lnTo>
                <a:cubicBezTo>
                  <a:pt x="60901" y="136482"/>
                  <a:pt x="57835" y="130121"/>
                  <a:pt x="55258" y="123303"/>
                </a:cubicBezTo>
                <a:cubicBezTo>
                  <a:pt x="55225" y="123205"/>
                  <a:pt x="55193" y="123075"/>
                  <a:pt x="55160" y="122977"/>
                </a:cubicBezTo>
                <a:cubicBezTo>
                  <a:pt x="52746" y="116518"/>
                  <a:pt x="50854" y="109701"/>
                  <a:pt x="49484" y="102622"/>
                </a:cubicBezTo>
                <a:cubicBezTo>
                  <a:pt x="49484" y="102589"/>
                  <a:pt x="49484" y="102557"/>
                  <a:pt x="49484" y="102557"/>
                </a:cubicBezTo>
                <a:cubicBezTo>
                  <a:pt x="48147" y="95609"/>
                  <a:pt x="47299" y="88465"/>
                  <a:pt x="47071" y="81289"/>
                </a:cubicBezTo>
                <a:cubicBezTo>
                  <a:pt x="46810" y="74504"/>
                  <a:pt x="47071" y="67915"/>
                  <a:pt x="47821" y="61619"/>
                </a:cubicBezTo>
                <a:cubicBezTo>
                  <a:pt x="47853" y="61554"/>
                  <a:pt x="47853" y="61521"/>
                  <a:pt x="47853" y="61456"/>
                </a:cubicBezTo>
                <a:cubicBezTo>
                  <a:pt x="48702" y="54377"/>
                  <a:pt x="50169" y="47658"/>
                  <a:pt x="52257" y="41362"/>
                </a:cubicBezTo>
                <a:cubicBezTo>
                  <a:pt x="52290" y="41232"/>
                  <a:pt x="52322" y="41134"/>
                  <a:pt x="52355" y="41003"/>
                </a:cubicBezTo>
                <a:cubicBezTo>
                  <a:pt x="54606" y="34218"/>
                  <a:pt x="57574" y="27955"/>
                  <a:pt x="61195" y="22247"/>
                </a:cubicBezTo>
                <a:close/>
                <a:moveTo>
                  <a:pt x="106732" y="127250"/>
                </a:moveTo>
                <a:cubicBezTo>
                  <a:pt x="104155" y="132795"/>
                  <a:pt x="101187" y="137819"/>
                  <a:pt x="97925" y="142125"/>
                </a:cubicBezTo>
                <a:lnTo>
                  <a:pt x="76526" y="142125"/>
                </a:lnTo>
                <a:cubicBezTo>
                  <a:pt x="73232" y="137819"/>
                  <a:pt x="70263" y="132795"/>
                  <a:pt x="67686" y="127250"/>
                </a:cubicBezTo>
                <a:close/>
                <a:moveTo>
                  <a:pt x="113256" y="22247"/>
                </a:moveTo>
                <a:cubicBezTo>
                  <a:pt x="116877" y="27955"/>
                  <a:pt x="119813" y="34218"/>
                  <a:pt x="122064" y="41003"/>
                </a:cubicBezTo>
                <a:cubicBezTo>
                  <a:pt x="123890" y="47755"/>
                  <a:pt x="126011" y="54410"/>
                  <a:pt x="126565" y="61456"/>
                </a:cubicBezTo>
                <a:cubicBezTo>
                  <a:pt x="126598" y="61521"/>
                  <a:pt x="126598" y="61554"/>
                  <a:pt x="126598" y="61619"/>
                </a:cubicBezTo>
                <a:cubicBezTo>
                  <a:pt x="127348" y="67915"/>
                  <a:pt x="127609" y="74504"/>
                  <a:pt x="127381" y="81289"/>
                </a:cubicBezTo>
                <a:cubicBezTo>
                  <a:pt x="127120" y="88465"/>
                  <a:pt x="126304" y="95609"/>
                  <a:pt x="124967" y="102557"/>
                </a:cubicBezTo>
                <a:cubicBezTo>
                  <a:pt x="124967" y="102557"/>
                  <a:pt x="124934" y="102589"/>
                  <a:pt x="124934" y="102622"/>
                </a:cubicBezTo>
                <a:cubicBezTo>
                  <a:pt x="122292" y="116453"/>
                  <a:pt x="117497" y="130153"/>
                  <a:pt x="109962" y="142125"/>
                </a:cubicBezTo>
                <a:lnTo>
                  <a:pt x="105427" y="142125"/>
                </a:lnTo>
                <a:cubicBezTo>
                  <a:pt x="108689" y="137232"/>
                  <a:pt x="111593" y="131686"/>
                  <a:pt x="114104" y="125652"/>
                </a:cubicBezTo>
                <a:cubicBezTo>
                  <a:pt x="116975" y="118704"/>
                  <a:pt x="119160" y="111462"/>
                  <a:pt x="120726" y="104123"/>
                </a:cubicBezTo>
                <a:cubicBezTo>
                  <a:pt x="122357" y="96555"/>
                  <a:pt x="123336" y="88889"/>
                  <a:pt x="123597" y="81158"/>
                </a:cubicBezTo>
                <a:cubicBezTo>
                  <a:pt x="123858" y="74275"/>
                  <a:pt x="123531" y="67588"/>
                  <a:pt x="122716" y="61195"/>
                </a:cubicBezTo>
                <a:cubicBezTo>
                  <a:pt x="122716" y="60934"/>
                  <a:pt x="122683" y="60706"/>
                  <a:pt x="122618" y="60445"/>
                </a:cubicBezTo>
                <a:cubicBezTo>
                  <a:pt x="121607" y="53073"/>
                  <a:pt x="119911" y="46059"/>
                  <a:pt x="117529" y="39601"/>
                </a:cubicBezTo>
                <a:cubicBezTo>
                  <a:pt x="117464" y="39274"/>
                  <a:pt x="117366" y="38981"/>
                  <a:pt x="117203" y="38687"/>
                </a:cubicBezTo>
                <a:cubicBezTo>
                  <a:pt x="114920" y="32718"/>
                  <a:pt x="112115" y="27205"/>
                  <a:pt x="108722" y="22247"/>
                </a:cubicBezTo>
                <a:close/>
                <a:moveTo>
                  <a:pt x="147540" y="127250"/>
                </a:moveTo>
                <a:cubicBezTo>
                  <a:pt x="141342" y="134002"/>
                  <a:pt x="131067" y="141994"/>
                  <a:pt x="117105" y="142125"/>
                </a:cubicBezTo>
                <a:cubicBezTo>
                  <a:pt x="119748" y="137493"/>
                  <a:pt x="122129" y="132502"/>
                  <a:pt x="124184" y="127250"/>
                </a:cubicBezTo>
                <a:close/>
                <a:moveTo>
                  <a:pt x="113713" y="148257"/>
                </a:moveTo>
                <a:lnTo>
                  <a:pt x="113713" y="161305"/>
                </a:lnTo>
                <a:lnTo>
                  <a:pt x="60706" y="161305"/>
                </a:lnTo>
                <a:lnTo>
                  <a:pt x="60706" y="148257"/>
                </a:lnTo>
                <a:close/>
                <a:moveTo>
                  <a:pt x="66414" y="167405"/>
                </a:moveTo>
                <a:lnTo>
                  <a:pt x="66414" y="183976"/>
                </a:lnTo>
                <a:cubicBezTo>
                  <a:pt x="66414" y="185542"/>
                  <a:pt x="65142" y="186814"/>
                  <a:pt x="63576" y="186814"/>
                </a:cubicBezTo>
                <a:cubicBezTo>
                  <a:pt x="61978" y="186814"/>
                  <a:pt x="60706" y="185542"/>
                  <a:pt x="60706" y="183976"/>
                </a:cubicBezTo>
                <a:lnTo>
                  <a:pt x="60706" y="167405"/>
                </a:lnTo>
                <a:close/>
                <a:moveTo>
                  <a:pt x="113713" y="167405"/>
                </a:moveTo>
                <a:lnTo>
                  <a:pt x="113713" y="183976"/>
                </a:lnTo>
                <a:cubicBezTo>
                  <a:pt x="113713" y="185542"/>
                  <a:pt x="112441" y="186814"/>
                  <a:pt x="110875" y="186814"/>
                </a:cubicBezTo>
                <a:cubicBezTo>
                  <a:pt x="109309" y="186814"/>
                  <a:pt x="108004" y="185542"/>
                  <a:pt x="108004" y="183976"/>
                </a:cubicBezTo>
                <a:lnTo>
                  <a:pt x="108004" y="167405"/>
                </a:lnTo>
                <a:close/>
                <a:moveTo>
                  <a:pt x="78255" y="167405"/>
                </a:moveTo>
                <a:lnTo>
                  <a:pt x="78255" y="191870"/>
                </a:lnTo>
                <a:cubicBezTo>
                  <a:pt x="78255" y="193468"/>
                  <a:pt x="76950" y="194741"/>
                  <a:pt x="75385" y="194741"/>
                </a:cubicBezTo>
                <a:cubicBezTo>
                  <a:pt x="73819" y="194741"/>
                  <a:pt x="72547" y="193468"/>
                  <a:pt x="72547" y="191870"/>
                </a:cubicBezTo>
                <a:lnTo>
                  <a:pt x="72547" y="167405"/>
                </a:lnTo>
                <a:close/>
                <a:moveTo>
                  <a:pt x="101905" y="167405"/>
                </a:moveTo>
                <a:lnTo>
                  <a:pt x="101905" y="191870"/>
                </a:lnTo>
                <a:cubicBezTo>
                  <a:pt x="101905" y="193468"/>
                  <a:pt x="100600" y="194741"/>
                  <a:pt x="99034" y="194741"/>
                </a:cubicBezTo>
                <a:cubicBezTo>
                  <a:pt x="97468" y="194741"/>
                  <a:pt x="96196" y="193468"/>
                  <a:pt x="96196" y="191870"/>
                </a:cubicBezTo>
                <a:lnTo>
                  <a:pt x="96196" y="167405"/>
                </a:lnTo>
                <a:close/>
                <a:moveTo>
                  <a:pt x="90063" y="167405"/>
                </a:moveTo>
                <a:lnTo>
                  <a:pt x="90063" y="199797"/>
                </a:lnTo>
                <a:cubicBezTo>
                  <a:pt x="90063" y="201362"/>
                  <a:pt x="88791" y="202667"/>
                  <a:pt x="87226" y="202667"/>
                </a:cubicBezTo>
                <a:cubicBezTo>
                  <a:pt x="85627" y="202667"/>
                  <a:pt x="84355" y="201362"/>
                  <a:pt x="84355" y="199797"/>
                </a:cubicBezTo>
                <a:lnTo>
                  <a:pt x="84355" y="167405"/>
                </a:lnTo>
                <a:close/>
                <a:moveTo>
                  <a:pt x="45440" y="0"/>
                </a:moveTo>
                <a:cubicBezTo>
                  <a:pt x="43776" y="0"/>
                  <a:pt x="42406" y="1370"/>
                  <a:pt x="42406" y="3066"/>
                </a:cubicBezTo>
                <a:lnTo>
                  <a:pt x="42406" y="17158"/>
                </a:lnTo>
                <a:cubicBezTo>
                  <a:pt x="30924" y="21986"/>
                  <a:pt x="21594" y="29130"/>
                  <a:pt x="14809" y="38198"/>
                </a:cubicBezTo>
                <a:cubicBezTo>
                  <a:pt x="14712" y="38296"/>
                  <a:pt x="14614" y="38426"/>
                  <a:pt x="14549" y="38557"/>
                </a:cubicBezTo>
                <a:cubicBezTo>
                  <a:pt x="3914" y="55193"/>
                  <a:pt x="0" y="73264"/>
                  <a:pt x="3686" y="92869"/>
                </a:cubicBezTo>
                <a:cubicBezTo>
                  <a:pt x="5904" y="104710"/>
                  <a:pt x="10634" y="116192"/>
                  <a:pt x="17843" y="125880"/>
                </a:cubicBezTo>
                <a:cubicBezTo>
                  <a:pt x="26650" y="137721"/>
                  <a:pt x="39503" y="147050"/>
                  <a:pt x="54606" y="148127"/>
                </a:cubicBezTo>
                <a:lnTo>
                  <a:pt x="54606" y="183976"/>
                </a:lnTo>
                <a:cubicBezTo>
                  <a:pt x="54606" y="188902"/>
                  <a:pt x="58618" y="192946"/>
                  <a:pt x="63576" y="192946"/>
                </a:cubicBezTo>
                <a:cubicBezTo>
                  <a:pt x="64555" y="192946"/>
                  <a:pt x="65533" y="192751"/>
                  <a:pt x="66447" y="192457"/>
                </a:cubicBezTo>
                <a:cubicBezTo>
                  <a:pt x="66740" y="197122"/>
                  <a:pt x="70622" y="200841"/>
                  <a:pt x="75385" y="200841"/>
                </a:cubicBezTo>
                <a:cubicBezTo>
                  <a:pt x="76396" y="200841"/>
                  <a:pt x="77374" y="200677"/>
                  <a:pt x="78255" y="200384"/>
                </a:cubicBezTo>
                <a:cubicBezTo>
                  <a:pt x="78581" y="205048"/>
                  <a:pt x="82463" y="208767"/>
                  <a:pt x="87226" y="208767"/>
                </a:cubicBezTo>
                <a:cubicBezTo>
                  <a:pt x="91955" y="208767"/>
                  <a:pt x="95870" y="205048"/>
                  <a:pt x="96163" y="200384"/>
                </a:cubicBezTo>
                <a:cubicBezTo>
                  <a:pt x="97077" y="200677"/>
                  <a:pt x="98023" y="200841"/>
                  <a:pt x="99034" y="200841"/>
                </a:cubicBezTo>
                <a:cubicBezTo>
                  <a:pt x="103796" y="200841"/>
                  <a:pt x="107678" y="197122"/>
                  <a:pt x="108004" y="192457"/>
                </a:cubicBezTo>
                <a:cubicBezTo>
                  <a:pt x="108885" y="192751"/>
                  <a:pt x="109864" y="192946"/>
                  <a:pt x="110875" y="192946"/>
                </a:cubicBezTo>
                <a:cubicBezTo>
                  <a:pt x="115801" y="192946"/>
                  <a:pt x="119845" y="188902"/>
                  <a:pt x="119845" y="183976"/>
                </a:cubicBezTo>
                <a:lnTo>
                  <a:pt x="119845" y="148127"/>
                </a:lnTo>
                <a:cubicBezTo>
                  <a:pt x="131654" y="147279"/>
                  <a:pt x="142745" y="141538"/>
                  <a:pt x="152074" y="131360"/>
                </a:cubicBezTo>
                <a:cubicBezTo>
                  <a:pt x="161827" y="120726"/>
                  <a:pt x="168090" y="106961"/>
                  <a:pt x="170765" y="92869"/>
                </a:cubicBezTo>
                <a:cubicBezTo>
                  <a:pt x="174223" y="74373"/>
                  <a:pt x="171287" y="54051"/>
                  <a:pt x="159903" y="38557"/>
                </a:cubicBezTo>
                <a:cubicBezTo>
                  <a:pt x="159805" y="38426"/>
                  <a:pt x="159707" y="38296"/>
                  <a:pt x="159609" y="38198"/>
                </a:cubicBezTo>
                <a:cubicBezTo>
                  <a:pt x="152857" y="29130"/>
                  <a:pt x="143495" y="21986"/>
                  <a:pt x="132045" y="17158"/>
                </a:cubicBezTo>
                <a:lnTo>
                  <a:pt x="132045" y="3066"/>
                </a:lnTo>
                <a:cubicBezTo>
                  <a:pt x="132045" y="1370"/>
                  <a:pt x="130675" y="0"/>
                  <a:pt x="128979" y="0"/>
                </a:cubicBezTo>
                <a:lnTo>
                  <a:pt x="71959" y="0"/>
                </a:lnTo>
                <a:cubicBezTo>
                  <a:pt x="70263" y="0"/>
                  <a:pt x="68893" y="1370"/>
                  <a:pt x="68893" y="3066"/>
                </a:cubicBezTo>
                <a:cubicBezTo>
                  <a:pt x="68893" y="4763"/>
                  <a:pt x="70263" y="6133"/>
                  <a:pt x="71959" y="6133"/>
                </a:cubicBezTo>
                <a:lnTo>
                  <a:pt x="125913" y="6133"/>
                </a:lnTo>
                <a:lnTo>
                  <a:pt x="125913" y="16147"/>
                </a:lnTo>
                <a:lnTo>
                  <a:pt x="48506" y="16147"/>
                </a:lnTo>
                <a:lnTo>
                  <a:pt x="48506" y="6133"/>
                </a:lnTo>
                <a:lnTo>
                  <a:pt x="59727" y="6133"/>
                </a:lnTo>
                <a:cubicBezTo>
                  <a:pt x="61391" y="6133"/>
                  <a:pt x="62761" y="4763"/>
                  <a:pt x="62761" y="3066"/>
                </a:cubicBezTo>
                <a:cubicBezTo>
                  <a:pt x="62761" y="1370"/>
                  <a:pt x="61391" y="0"/>
                  <a:pt x="597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131"/>
          <p:cNvSpPr/>
          <p:nvPr/>
        </p:nvSpPr>
        <p:spPr>
          <a:xfrm>
            <a:off x="3984418" y="2214880"/>
            <a:ext cx="361025" cy="244900"/>
          </a:xfrm>
          <a:custGeom>
            <a:avLst/>
            <a:gdLst/>
            <a:ahLst/>
            <a:cxnLst/>
            <a:rect l="l" t="t" r="r" b="b"/>
            <a:pathLst>
              <a:path w="209290" h="141971" extrusionOk="0">
                <a:moveTo>
                  <a:pt x="146871" y="6129"/>
                </a:moveTo>
                <a:cubicBezTo>
                  <a:pt x="149012" y="6129"/>
                  <a:pt x="151076" y="7389"/>
                  <a:pt x="151977" y="9403"/>
                </a:cubicBezTo>
                <a:cubicBezTo>
                  <a:pt x="154619" y="15307"/>
                  <a:pt x="157065" y="21310"/>
                  <a:pt x="159153" y="27442"/>
                </a:cubicBezTo>
                <a:cubicBezTo>
                  <a:pt x="159153" y="27475"/>
                  <a:pt x="159186" y="27507"/>
                  <a:pt x="159186" y="27507"/>
                </a:cubicBezTo>
                <a:cubicBezTo>
                  <a:pt x="170015" y="59181"/>
                  <a:pt x="169330" y="85636"/>
                  <a:pt x="157000" y="104719"/>
                </a:cubicBezTo>
                <a:cubicBezTo>
                  <a:pt x="150443" y="114896"/>
                  <a:pt x="140755" y="122757"/>
                  <a:pt x="128229" y="128107"/>
                </a:cubicBezTo>
                <a:cubicBezTo>
                  <a:pt x="116225" y="133261"/>
                  <a:pt x="102264" y="135870"/>
                  <a:pt x="86672" y="135870"/>
                </a:cubicBezTo>
                <a:cubicBezTo>
                  <a:pt x="71079" y="135870"/>
                  <a:pt x="57118" y="133261"/>
                  <a:pt x="45114" y="128107"/>
                </a:cubicBezTo>
                <a:cubicBezTo>
                  <a:pt x="32588" y="122757"/>
                  <a:pt x="22900" y="114896"/>
                  <a:pt x="16343" y="104719"/>
                </a:cubicBezTo>
                <a:cubicBezTo>
                  <a:pt x="1729" y="82080"/>
                  <a:pt x="3458" y="49134"/>
                  <a:pt x="21367" y="9403"/>
                </a:cubicBezTo>
                <a:cubicBezTo>
                  <a:pt x="22294" y="7389"/>
                  <a:pt x="24341" y="6129"/>
                  <a:pt x="26475" y="6129"/>
                </a:cubicBezTo>
                <a:cubicBezTo>
                  <a:pt x="26968" y="6129"/>
                  <a:pt x="27466" y="6196"/>
                  <a:pt x="27956" y="6337"/>
                </a:cubicBezTo>
                <a:cubicBezTo>
                  <a:pt x="40319" y="9860"/>
                  <a:pt x="52355" y="19026"/>
                  <a:pt x="61783" y="32074"/>
                </a:cubicBezTo>
                <a:cubicBezTo>
                  <a:pt x="71471" y="45481"/>
                  <a:pt x="77342" y="61628"/>
                  <a:pt x="78353" y="77481"/>
                </a:cubicBezTo>
                <a:cubicBezTo>
                  <a:pt x="78614" y="81885"/>
                  <a:pt x="82268" y="85310"/>
                  <a:pt x="86672" y="85310"/>
                </a:cubicBezTo>
                <a:cubicBezTo>
                  <a:pt x="91075" y="85310"/>
                  <a:pt x="94729" y="81885"/>
                  <a:pt x="95022" y="77481"/>
                </a:cubicBezTo>
                <a:cubicBezTo>
                  <a:pt x="96001" y="61628"/>
                  <a:pt x="101872" y="45481"/>
                  <a:pt x="111561" y="32074"/>
                </a:cubicBezTo>
                <a:cubicBezTo>
                  <a:pt x="121020" y="19026"/>
                  <a:pt x="133024" y="9860"/>
                  <a:pt x="145387" y="6337"/>
                </a:cubicBezTo>
                <a:cubicBezTo>
                  <a:pt x="145877" y="6196"/>
                  <a:pt x="146376" y="6129"/>
                  <a:pt x="146871" y="6129"/>
                </a:cubicBezTo>
                <a:close/>
                <a:moveTo>
                  <a:pt x="26537" y="0"/>
                </a:moveTo>
                <a:cubicBezTo>
                  <a:pt x="22024" y="0"/>
                  <a:pt x="17704" y="2648"/>
                  <a:pt x="15821" y="6892"/>
                </a:cubicBezTo>
                <a:cubicBezTo>
                  <a:pt x="6068" y="28486"/>
                  <a:pt x="881" y="48319"/>
                  <a:pt x="425" y="65770"/>
                </a:cubicBezTo>
                <a:cubicBezTo>
                  <a:pt x="1" y="82080"/>
                  <a:pt x="3621" y="96303"/>
                  <a:pt x="11222" y="108046"/>
                </a:cubicBezTo>
                <a:cubicBezTo>
                  <a:pt x="18431" y="119234"/>
                  <a:pt x="29032" y="127879"/>
                  <a:pt x="42700" y="133750"/>
                </a:cubicBezTo>
                <a:cubicBezTo>
                  <a:pt x="55454" y="139198"/>
                  <a:pt x="70264" y="141970"/>
                  <a:pt x="86672" y="141970"/>
                </a:cubicBezTo>
                <a:cubicBezTo>
                  <a:pt x="103079" y="141970"/>
                  <a:pt x="117889" y="139198"/>
                  <a:pt x="130643" y="133750"/>
                </a:cubicBezTo>
                <a:cubicBezTo>
                  <a:pt x="144311" y="127879"/>
                  <a:pt x="154912" y="119234"/>
                  <a:pt x="162154" y="108046"/>
                </a:cubicBezTo>
                <a:cubicBezTo>
                  <a:pt x="169722" y="96303"/>
                  <a:pt x="173343" y="82080"/>
                  <a:pt x="172918" y="65770"/>
                </a:cubicBezTo>
                <a:cubicBezTo>
                  <a:pt x="172723" y="58203"/>
                  <a:pt x="171614" y="50145"/>
                  <a:pt x="169656" y="41697"/>
                </a:cubicBezTo>
                <a:cubicBezTo>
                  <a:pt x="177126" y="35923"/>
                  <a:pt x="188413" y="29204"/>
                  <a:pt x="201983" y="27605"/>
                </a:cubicBezTo>
                <a:cubicBezTo>
                  <a:pt x="206158" y="27116"/>
                  <a:pt x="209290" y="23430"/>
                  <a:pt x="209159" y="19222"/>
                </a:cubicBezTo>
                <a:cubicBezTo>
                  <a:pt x="209159" y="19222"/>
                  <a:pt x="208768" y="8294"/>
                  <a:pt x="208768" y="8294"/>
                </a:cubicBezTo>
                <a:cubicBezTo>
                  <a:pt x="208614" y="3911"/>
                  <a:pt x="204890" y="421"/>
                  <a:pt x="200572" y="421"/>
                </a:cubicBezTo>
                <a:cubicBezTo>
                  <a:pt x="200294" y="421"/>
                  <a:pt x="200014" y="436"/>
                  <a:pt x="199732" y="465"/>
                </a:cubicBezTo>
                <a:cubicBezTo>
                  <a:pt x="193175" y="1150"/>
                  <a:pt x="186586" y="2684"/>
                  <a:pt x="180193" y="4967"/>
                </a:cubicBezTo>
                <a:cubicBezTo>
                  <a:pt x="178627" y="5521"/>
                  <a:pt x="177779" y="7283"/>
                  <a:pt x="178366" y="8881"/>
                </a:cubicBezTo>
                <a:cubicBezTo>
                  <a:pt x="178799" y="10128"/>
                  <a:pt x="179965" y="10899"/>
                  <a:pt x="181216" y="10899"/>
                </a:cubicBezTo>
                <a:cubicBezTo>
                  <a:pt x="181569" y="10899"/>
                  <a:pt x="181929" y="10837"/>
                  <a:pt x="182280" y="10708"/>
                </a:cubicBezTo>
                <a:cubicBezTo>
                  <a:pt x="188217" y="8588"/>
                  <a:pt x="194317" y="7185"/>
                  <a:pt x="200384" y="6533"/>
                </a:cubicBezTo>
                <a:cubicBezTo>
                  <a:pt x="200442" y="6528"/>
                  <a:pt x="200500" y="6526"/>
                  <a:pt x="200557" y="6526"/>
                </a:cubicBezTo>
                <a:cubicBezTo>
                  <a:pt x="201662" y="6526"/>
                  <a:pt x="202637" y="7406"/>
                  <a:pt x="202668" y="8523"/>
                </a:cubicBezTo>
                <a:lnTo>
                  <a:pt x="203027" y="19450"/>
                </a:lnTo>
                <a:cubicBezTo>
                  <a:pt x="203092" y="20494"/>
                  <a:pt x="202309" y="21407"/>
                  <a:pt x="201265" y="21538"/>
                </a:cubicBezTo>
                <a:cubicBezTo>
                  <a:pt x="187532" y="23169"/>
                  <a:pt x="176083" y="29432"/>
                  <a:pt x="168025" y="35303"/>
                </a:cubicBezTo>
                <a:cubicBezTo>
                  <a:pt x="167928" y="34977"/>
                  <a:pt x="167830" y="34684"/>
                  <a:pt x="167765" y="34390"/>
                </a:cubicBezTo>
                <a:cubicBezTo>
                  <a:pt x="166427" y="29725"/>
                  <a:pt x="164894" y="25093"/>
                  <a:pt x="163198" y="20559"/>
                </a:cubicBezTo>
                <a:cubicBezTo>
                  <a:pt x="163165" y="20494"/>
                  <a:pt x="163133" y="20429"/>
                  <a:pt x="163133" y="20396"/>
                </a:cubicBezTo>
                <a:cubicBezTo>
                  <a:pt x="165905" y="18569"/>
                  <a:pt x="168711" y="16906"/>
                  <a:pt x="171581" y="15405"/>
                </a:cubicBezTo>
                <a:cubicBezTo>
                  <a:pt x="173082" y="14622"/>
                  <a:pt x="173636" y="12796"/>
                  <a:pt x="172886" y="11295"/>
                </a:cubicBezTo>
                <a:cubicBezTo>
                  <a:pt x="172338" y="10246"/>
                  <a:pt x="171265" y="9643"/>
                  <a:pt x="170155" y="9643"/>
                </a:cubicBezTo>
                <a:cubicBezTo>
                  <a:pt x="169678" y="9643"/>
                  <a:pt x="169194" y="9755"/>
                  <a:pt x="168743" y="9990"/>
                </a:cubicBezTo>
                <a:cubicBezTo>
                  <a:pt x="166101" y="11360"/>
                  <a:pt x="163426" y="12894"/>
                  <a:pt x="160849" y="14557"/>
                </a:cubicBezTo>
                <a:cubicBezTo>
                  <a:pt x="159805" y="12045"/>
                  <a:pt x="158696" y="9469"/>
                  <a:pt x="157555" y="6892"/>
                </a:cubicBezTo>
                <a:cubicBezTo>
                  <a:pt x="155642" y="2669"/>
                  <a:pt x="151287" y="3"/>
                  <a:pt x="146794" y="3"/>
                </a:cubicBezTo>
                <a:cubicBezTo>
                  <a:pt x="145769" y="3"/>
                  <a:pt x="144736" y="142"/>
                  <a:pt x="143724" y="433"/>
                </a:cubicBezTo>
                <a:cubicBezTo>
                  <a:pt x="115116" y="8620"/>
                  <a:pt x="91043" y="42317"/>
                  <a:pt x="88890" y="77122"/>
                </a:cubicBezTo>
                <a:cubicBezTo>
                  <a:pt x="88824" y="78296"/>
                  <a:pt x="87846" y="79210"/>
                  <a:pt x="86672" y="79210"/>
                </a:cubicBezTo>
                <a:cubicBezTo>
                  <a:pt x="85497" y="79210"/>
                  <a:pt x="84519" y="78296"/>
                  <a:pt x="84453" y="77122"/>
                </a:cubicBezTo>
                <a:cubicBezTo>
                  <a:pt x="82300" y="42317"/>
                  <a:pt x="58227" y="8620"/>
                  <a:pt x="29652" y="433"/>
                </a:cubicBezTo>
                <a:cubicBezTo>
                  <a:pt x="28622" y="140"/>
                  <a:pt x="27574" y="0"/>
                  <a:pt x="265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131"/>
          <p:cNvSpPr/>
          <p:nvPr/>
        </p:nvSpPr>
        <p:spPr>
          <a:xfrm>
            <a:off x="7742818" y="2155473"/>
            <a:ext cx="360125" cy="344481"/>
          </a:xfrm>
          <a:custGeom>
            <a:avLst/>
            <a:gdLst/>
            <a:ahLst/>
            <a:cxnLst/>
            <a:rect l="l" t="t" r="r" b="b"/>
            <a:pathLst>
              <a:path w="208768" h="199699" extrusionOk="0">
                <a:moveTo>
                  <a:pt x="101317" y="6133"/>
                </a:moveTo>
                <a:lnTo>
                  <a:pt x="101317" y="85040"/>
                </a:lnTo>
                <a:cubicBezTo>
                  <a:pt x="101154" y="85073"/>
                  <a:pt x="101024" y="85073"/>
                  <a:pt x="100861" y="85073"/>
                </a:cubicBezTo>
                <a:cubicBezTo>
                  <a:pt x="99523" y="85171"/>
                  <a:pt x="98218" y="85334"/>
                  <a:pt x="96881" y="85529"/>
                </a:cubicBezTo>
                <a:lnTo>
                  <a:pt x="77081" y="7633"/>
                </a:lnTo>
                <a:cubicBezTo>
                  <a:pt x="84975" y="6752"/>
                  <a:pt x="93097" y="6231"/>
                  <a:pt x="101317" y="6133"/>
                </a:cubicBezTo>
                <a:close/>
                <a:moveTo>
                  <a:pt x="107450" y="6133"/>
                </a:moveTo>
                <a:cubicBezTo>
                  <a:pt x="115670" y="6231"/>
                  <a:pt x="123792" y="6752"/>
                  <a:pt x="131686" y="7633"/>
                </a:cubicBezTo>
                <a:lnTo>
                  <a:pt x="111886" y="85529"/>
                </a:lnTo>
                <a:cubicBezTo>
                  <a:pt x="111788" y="85497"/>
                  <a:pt x="111723" y="85497"/>
                  <a:pt x="111658" y="85497"/>
                </a:cubicBezTo>
                <a:cubicBezTo>
                  <a:pt x="110255" y="85301"/>
                  <a:pt x="108852" y="85138"/>
                  <a:pt x="107450" y="85040"/>
                </a:cubicBezTo>
                <a:lnTo>
                  <a:pt x="107450" y="6133"/>
                </a:lnTo>
                <a:close/>
                <a:moveTo>
                  <a:pt x="137786" y="8416"/>
                </a:moveTo>
                <a:cubicBezTo>
                  <a:pt x="145680" y="9558"/>
                  <a:pt x="153183" y="11091"/>
                  <a:pt x="160098" y="12983"/>
                </a:cubicBezTo>
                <a:lnTo>
                  <a:pt x="122194" y="88172"/>
                </a:lnTo>
                <a:cubicBezTo>
                  <a:pt x="122129" y="88139"/>
                  <a:pt x="122064" y="88139"/>
                  <a:pt x="121998" y="88106"/>
                </a:cubicBezTo>
                <a:cubicBezTo>
                  <a:pt x="120661" y="87617"/>
                  <a:pt x="119291" y="87160"/>
                  <a:pt x="117888" y="86802"/>
                </a:cubicBezTo>
                <a:cubicBezTo>
                  <a:pt x="117888" y="86802"/>
                  <a:pt x="117888" y="86769"/>
                  <a:pt x="117856" y="86769"/>
                </a:cubicBezTo>
                <a:lnTo>
                  <a:pt x="137786" y="8416"/>
                </a:lnTo>
                <a:close/>
                <a:moveTo>
                  <a:pt x="70981" y="8416"/>
                </a:moveTo>
                <a:lnTo>
                  <a:pt x="90912" y="86769"/>
                </a:lnTo>
                <a:cubicBezTo>
                  <a:pt x="90879" y="86802"/>
                  <a:pt x="90846" y="86802"/>
                  <a:pt x="90814" y="86802"/>
                </a:cubicBezTo>
                <a:cubicBezTo>
                  <a:pt x="89378" y="87193"/>
                  <a:pt x="87976" y="87650"/>
                  <a:pt x="86573" y="88172"/>
                </a:cubicBezTo>
                <a:cubicBezTo>
                  <a:pt x="86573" y="88172"/>
                  <a:pt x="77798" y="70753"/>
                  <a:pt x="77798" y="70753"/>
                </a:cubicBezTo>
                <a:cubicBezTo>
                  <a:pt x="77261" y="69702"/>
                  <a:pt x="76157" y="69069"/>
                  <a:pt x="75022" y="69069"/>
                </a:cubicBezTo>
                <a:cubicBezTo>
                  <a:pt x="74571" y="69069"/>
                  <a:pt x="74115" y="69169"/>
                  <a:pt x="73688" y="69383"/>
                </a:cubicBezTo>
                <a:cubicBezTo>
                  <a:pt x="72188" y="70133"/>
                  <a:pt x="71568" y="71992"/>
                  <a:pt x="72318" y="73493"/>
                </a:cubicBezTo>
                <a:lnTo>
                  <a:pt x="80995" y="90651"/>
                </a:lnTo>
                <a:cubicBezTo>
                  <a:pt x="80930" y="90683"/>
                  <a:pt x="80897" y="90716"/>
                  <a:pt x="80832" y="90716"/>
                </a:cubicBezTo>
                <a:cubicBezTo>
                  <a:pt x="79071" y="91662"/>
                  <a:pt x="77309" y="92673"/>
                  <a:pt x="75645" y="93815"/>
                </a:cubicBezTo>
                <a:lnTo>
                  <a:pt x="21660" y="23943"/>
                </a:lnTo>
                <a:cubicBezTo>
                  <a:pt x="27401" y="20485"/>
                  <a:pt x="34577" y="17354"/>
                  <a:pt x="42699" y="14744"/>
                </a:cubicBezTo>
                <a:lnTo>
                  <a:pt x="66936" y="62793"/>
                </a:lnTo>
                <a:cubicBezTo>
                  <a:pt x="67465" y="63852"/>
                  <a:pt x="68531" y="64457"/>
                  <a:pt x="69652" y="64457"/>
                </a:cubicBezTo>
                <a:cubicBezTo>
                  <a:pt x="70119" y="64457"/>
                  <a:pt x="70595" y="64352"/>
                  <a:pt x="71046" y="64131"/>
                </a:cubicBezTo>
                <a:cubicBezTo>
                  <a:pt x="72547" y="63381"/>
                  <a:pt x="73134" y="61521"/>
                  <a:pt x="72383" y="60021"/>
                </a:cubicBezTo>
                <a:lnTo>
                  <a:pt x="48669" y="12983"/>
                </a:lnTo>
                <a:cubicBezTo>
                  <a:pt x="55617" y="11091"/>
                  <a:pt x="63087" y="9558"/>
                  <a:pt x="70981" y="8416"/>
                </a:cubicBezTo>
                <a:close/>
                <a:moveTo>
                  <a:pt x="166068" y="14744"/>
                </a:moveTo>
                <a:cubicBezTo>
                  <a:pt x="174190" y="17354"/>
                  <a:pt x="181366" y="20485"/>
                  <a:pt x="187108" y="23943"/>
                </a:cubicBezTo>
                <a:lnTo>
                  <a:pt x="133122" y="93815"/>
                </a:lnTo>
                <a:cubicBezTo>
                  <a:pt x="131458" y="92673"/>
                  <a:pt x="129697" y="91629"/>
                  <a:pt x="127870" y="90683"/>
                </a:cubicBezTo>
                <a:cubicBezTo>
                  <a:pt x="127837" y="90683"/>
                  <a:pt x="127805" y="90683"/>
                  <a:pt x="127772" y="90651"/>
                </a:cubicBezTo>
                <a:lnTo>
                  <a:pt x="161697" y="23421"/>
                </a:lnTo>
                <a:lnTo>
                  <a:pt x="166068" y="14744"/>
                </a:lnTo>
                <a:close/>
                <a:moveTo>
                  <a:pt x="16604" y="27368"/>
                </a:moveTo>
                <a:lnTo>
                  <a:pt x="70818" y="97566"/>
                </a:lnTo>
                <a:cubicBezTo>
                  <a:pt x="70818" y="97566"/>
                  <a:pt x="69937" y="98349"/>
                  <a:pt x="69839" y="98414"/>
                </a:cubicBezTo>
                <a:cubicBezTo>
                  <a:pt x="69448" y="98773"/>
                  <a:pt x="69056" y="99165"/>
                  <a:pt x="68665" y="99523"/>
                </a:cubicBezTo>
                <a:lnTo>
                  <a:pt x="6165" y="42863"/>
                </a:lnTo>
                <a:cubicBezTo>
                  <a:pt x="6752" y="36469"/>
                  <a:pt x="11711" y="31152"/>
                  <a:pt x="16604" y="27368"/>
                </a:cubicBezTo>
                <a:close/>
                <a:moveTo>
                  <a:pt x="192164" y="27368"/>
                </a:moveTo>
                <a:cubicBezTo>
                  <a:pt x="197057" y="31152"/>
                  <a:pt x="202015" y="36469"/>
                  <a:pt x="202602" y="42863"/>
                </a:cubicBezTo>
                <a:lnTo>
                  <a:pt x="140102" y="99523"/>
                </a:lnTo>
                <a:cubicBezTo>
                  <a:pt x="140037" y="99458"/>
                  <a:pt x="139972" y="99426"/>
                  <a:pt x="139907" y="99360"/>
                </a:cubicBezTo>
                <a:cubicBezTo>
                  <a:pt x="139287" y="98773"/>
                  <a:pt x="138667" y="98186"/>
                  <a:pt x="138047" y="97631"/>
                </a:cubicBezTo>
                <a:cubicBezTo>
                  <a:pt x="138015" y="97599"/>
                  <a:pt x="137982" y="97599"/>
                  <a:pt x="137949" y="97566"/>
                </a:cubicBezTo>
                <a:lnTo>
                  <a:pt x="192164" y="27368"/>
                </a:lnTo>
                <a:close/>
                <a:moveTo>
                  <a:pt x="101317" y="91173"/>
                </a:moveTo>
                <a:lnTo>
                  <a:pt x="101317" y="108853"/>
                </a:lnTo>
                <a:lnTo>
                  <a:pt x="101187" y="108853"/>
                </a:lnTo>
                <a:cubicBezTo>
                  <a:pt x="99523" y="109048"/>
                  <a:pt x="97860" y="109407"/>
                  <a:pt x="96261" y="109896"/>
                </a:cubicBezTo>
                <a:lnTo>
                  <a:pt x="89183" y="93750"/>
                </a:lnTo>
                <a:cubicBezTo>
                  <a:pt x="91140" y="93032"/>
                  <a:pt x="93162" y="92477"/>
                  <a:pt x="95185" y="92021"/>
                </a:cubicBezTo>
                <a:lnTo>
                  <a:pt x="95283" y="92021"/>
                </a:lnTo>
                <a:cubicBezTo>
                  <a:pt x="96359" y="91792"/>
                  <a:pt x="97501" y="91564"/>
                  <a:pt x="98610" y="91401"/>
                </a:cubicBezTo>
                <a:cubicBezTo>
                  <a:pt x="99425" y="91271"/>
                  <a:pt x="101219" y="91205"/>
                  <a:pt x="101317" y="91173"/>
                </a:cubicBezTo>
                <a:close/>
                <a:moveTo>
                  <a:pt x="107450" y="91173"/>
                </a:moveTo>
                <a:cubicBezTo>
                  <a:pt x="107548" y="91205"/>
                  <a:pt x="107678" y="91205"/>
                  <a:pt x="107809" y="91205"/>
                </a:cubicBezTo>
                <a:lnTo>
                  <a:pt x="107907" y="91205"/>
                </a:lnTo>
                <a:cubicBezTo>
                  <a:pt x="111854" y="91532"/>
                  <a:pt x="115801" y="92380"/>
                  <a:pt x="119584" y="93750"/>
                </a:cubicBezTo>
                <a:lnTo>
                  <a:pt x="112506" y="109896"/>
                </a:lnTo>
                <a:cubicBezTo>
                  <a:pt x="112180" y="109799"/>
                  <a:pt x="111886" y="109733"/>
                  <a:pt x="111593" y="109636"/>
                </a:cubicBezTo>
                <a:cubicBezTo>
                  <a:pt x="111429" y="109603"/>
                  <a:pt x="111266" y="109538"/>
                  <a:pt x="111103" y="109505"/>
                </a:cubicBezTo>
                <a:cubicBezTo>
                  <a:pt x="109896" y="109211"/>
                  <a:pt x="108689" y="108983"/>
                  <a:pt x="107450" y="108853"/>
                </a:cubicBezTo>
                <a:lnTo>
                  <a:pt x="107450" y="91173"/>
                </a:lnTo>
                <a:close/>
                <a:moveTo>
                  <a:pt x="83605" y="96196"/>
                </a:moveTo>
                <a:cubicBezTo>
                  <a:pt x="83605" y="96196"/>
                  <a:pt x="90683" y="112343"/>
                  <a:pt x="90683" y="112343"/>
                </a:cubicBezTo>
                <a:cubicBezTo>
                  <a:pt x="90683" y="112441"/>
                  <a:pt x="89933" y="112800"/>
                  <a:pt x="89835" y="112865"/>
                </a:cubicBezTo>
                <a:cubicBezTo>
                  <a:pt x="88596" y="113615"/>
                  <a:pt x="87389" y="114529"/>
                  <a:pt x="86312" y="115507"/>
                </a:cubicBezTo>
                <a:lnTo>
                  <a:pt x="73232" y="103666"/>
                </a:lnTo>
                <a:cubicBezTo>
                  <a:pt x="74406" y="102524"/>
                  <a:pt x="75613" y="101448"/>
                  <a:pt x="76918" y="100469"/>
                </a:cubicBezTo>
                <a:cubicBezTo>
                  <a:pt x="79005" y="98838"/>
                  <a:pt x="81256" y="97403"/>
                  <a:pt x="83605" y="96196"/>
                </a:cubicBezTo>
                <a:close/>
                <a:moveTo>
                  <a:pt x="125195" y="96196"/>
                </a:moveTo>
                <a:cubicBezTo>
                  <a:pt x="127511" y="97403"/>
                  <a:pt x="129762" y="98838"/>
                  <a:pt x="131849" y="100469"/>
                </a:cubicBezTo>
                <a:cubicBezTo>
                  <a:pt x="133154" y="101448"/>
                  <a:pt x="134361" y="102524"/>
                  <a:pt x="135536" y="103666"/>
                </a:cubicBezTo>
                <a:lnTo>
                  <a:pt x="122455" y="115507"/>
                </a:lnTo>
                <a:cubicBezTo>
                  <a:pt x="122161" y="115214"/>
                  <a:pt x="121835" y="114953"/>
                  <a:pt x="121509" y="114692"/>
                </a:cubicBezTo>
                <a:cubicBezTo>
                  <a:pt x="121509" y="114692"/>
                  <a:pt x="121509" y="114692"/>
                  <a:pt x="121476" y="114659"/>
                </a:cubicBezTo>
                <a:cubicBezTo>
                  <a:pt x="121282" y="114529"/>
                  <a:pt x="118163" y="112343"/>
                  <a:pt x="118085" y="112343"/>
                </a:cubicBezTo>
                <a:cubicBezTo>
                  <a:pt x="118085" y="112343"/>
                  <a:pt x="118084" y="112343"/>
                  <a:pt x="118084" y="112343"/>
                </a:cubicBezTo>
                <a:lnTo>
                  <a:pt x="125195" y="96196"/>
                </a:lnTo>
                <a:close/>
                <a:moveTo>
                  <a:pt x="104384" y="114796"/>
                </a:moveTo>
                <a:cubicBezTo>
                  <a:pt x="104731" y="114796"/>
                  <a:pt x="105079" y="114805"/>
                  <a:pt x="105427" y="114822"/>
                </a:cubicBezTo>
                <a:cubicBezTo>
                  <a:pt x="109962" y="115018"/>
                  <a:pt x="114398" y="116747"/>
                  <a:pt x="117888" y="119650"/>
                </a:cubicBezTo>
                <a:lnTo>
                  <a:pt x="111299" y="125619"/>
                </a:lnTo>
                <a:cubicBezTo>
                  <a:pt x="111234" y="125587"/>
                  <a:pt x="111201" y="125554"/>
                  <a:pt x="111136" y="125521"/>
                </a:cubicBezTo>
                <a:cubicBezTo>
                  <a:pt x="109146" y="124249"/>
                  <a:pt x="106765" y="123532"/>
                  <a:pt x="104384" y="123532"/>
                </a:cubicBezTo>
                <a:cubicBezTo>
                  <a:pt x="102002" y="123532"/>
                  <a:pt x="99621" y="124249"/>
                  <a:pt x="97631" y="125554"/>
                </a:cubicBezTo>
                <a:cubicBezTo>
                  <a:pt x="97566" y="125587"/>
                  <a:pt x="97533" y="125587"/>
                  <a:pt x="97468" y="125619"/>
                </a:cubicBezTo>
                <a:lnTo>
                  <a:pt x="90879" y="119650"/>
                </a:lnTo>
                <a:cubicBezTo>
                  <a:pt x="90912" y="119617"/>
                  <a:pt x="90944" y="119585"/>
                  <a:pt x="90977" y="119552"/>
                </a:cubicBezTo>
                <a:cubicBezTo>
                  <a:pt x="94750" y="116478"/>
                  <a:pt x="99546" y="114796"/>
                  <a:pt x="104384" y="114796"/>
                </a:cubicBezTo>
                <a:close/>
                <a:moveTo>
                  <a:pt x="104384" y="129664"/>
                </a:moveTo>
                <a:cubicBezTo>
                  <a:pt x="108070" y="129664"/>
                  <a:pt x="111136" y="133089"/>
                  <a:pt x="110712" y="136775"/>
                </a:cubicBezTo>
                <a:cubicBezTo>
                  <a:pt x="110320" y="139874"/>
                  <a:pt x="107580" y="142386"/>
                  <a:pt x="104384" y="142386"/>
                </a:cubicBezTo>
                <a:cubicBezTo>
                  <a:pt x="100991" y="142386"/>
                  <a:pt x="98023" y="139450"/>
                  <a:pt x="98023" y="136025"/>
                </a:cubicBezTo>
                <a:cubicBezTo>
                  <a:pt x="98023" y="132600"/>
                  <a:pt x="100958" y="129664"/>
                  <a:pt x="104384" y="129664"/>
                </a:cubicBezTo>
                <a:close/>
                <a:moveTo>
                  <a:pt x="95380" y="144669"/>
                </a:moveTo>
                <a:cubicBezTo>
                  <a:pt x="96294" y="145615"/>
                  <a:pt x="97370" y="146431"/>
                  <a:pt x="98545" y="147051"/>
                </a:cubicBezTo>
                <a:cubicBezTo>
                  <a:pt x="97762" y="149399"/>
                  <a:pt x="97175" y="151911"/>
                  <a:pt x="96783" y="154586"/>
                </a:cubicBezTo>
                <a:lnTo>
                  <a:pt x="96751" y="154586"/>
                </a:lnTo>
                <a:cubicBezTo>
                  <a:pt x="96620" y="154553"/>
                  <a:pt x="96490" y="154553"/>
                  <a:pt x="96359" y="154520"/>
                </a:cubicBezTo>
                <a:cubicBezTo>
                  <a:pt x="95690" y="154395"/>
                  <a:pt x="94967" y="154337"/>
                  <a:pt x="94242" y="154337"/>
                </a:cubicBezTo>
                <a:cubicBezTo>
                  <a:pt x="93836" y="154337"/>
                  <a:pt x="93430" y="154355"/>
                  <a:pt x="93032" y="154390"/>
                </a:cubicBezTo>
                <a:cubicBezTo>
                  <a:pt x="93521" y="150900"/>
                  <a:pt x="94304" y="147638"/>
                  <a:pt x="95380" y="144669"/>
                </a:cubicBezTo>
                <a:close/>
                <a:moveTo>
                  <a:pt x="115344" y="141962"/>
                </a:moveTo>
                <a:cubicBezTo>
                  <a:pt x="118867" y="146235"/>
                  <a:pt x="122292" y="152694"/>
                  <a:pt x="123629" y="162317"/>
                </a:cubicBezTo>
                <a:cubicBezTo>
                  <a:pt x="123368" y="162284"/>
                  <a:pt x="123075" y="162284"/>
                  <a:pt x="122781" y="162251"/>
                </a:cubicBezTo>
                <a:cubicBezTo>
                  <a:pt x="122661" y="162247"/>
                  <a:pt x="122540" y="162245"/>
                  <a:pt x="122419" y="162245"/>
                </a:cubicBezTo>
                <a:cubicBezTo>
                  <a:pt x="121587" y="162245"/>
                  <a:pt x="120736" y="162341"/>
                  <a:pt x="119911" y="162512"/>
                </a:cubicBezTo>
                <a:lnTo>
                  <a:pt x="119878" y="162512"/>
                </a:lnTo>
                <a:cubicBezTo>
                  <a:pt x="118638" y="154292"/>
                  <a:pt x="115833" y="148714"/>
                  <a:pt x="112995" y="145028"/>
                </a:cubicBezTo>
                <a:cubicBezTo>
                  <a:pt x="113941" y="144147"/>
                  <a:pt x="114724" y="143104"/>
                  <a:pt x="115344" y="141962"/>
                </a:cubicBezTo>
                <a:close/>
                <a:moveTo>
                  <a:pt x="94197" y="160467"/>
                </a:moveTo>
                <a:cubicBezTo>
                  <a:pt x="97205" y="160467"/>
                  <a:pt x="100013" y="162939"/>
                  <a:pt x="100013" y="166198"/>
                </a:cubicBezTo>
                <a:cubicBezTo>
                  <a:pt x="100013" y="169232"/>
                  <a:pt x="97403" y="171874"/>
                  <a:pt x="94369" y="171907"/>
                </a:cubicBezTo>
                <a:lnTo>
                  <a:pt x="94206" y="171907"/>
                </a:lnTo>
                <a:cubicBezTo>
                  <a:pt x="91107" y="171874"/>
                  <a:pt x="88530" y="169297"/>
                  <a:pt x="88530" y="166198"/>
                </a:cubicBezTo>
                <a:cubicBezTo>
                  <a:pt x="88530" y="163980"/>
                  <a:pt x="89868" y="161990"/>
                  <a:pt x="91760" y="161044"/>
                </a:cubicBezTo>
                <a:cubicBezTo>
                  <a:pt x="92552" y="160648"/>
                  <a:pt x="93382" y="160467"/>
                  <a:pt x="94197" y="160467"/>
                </a:cubicBezTo>
                <a:close/>
                <a:moveTo>
                  <a:pt x="122390" y="168384"/>
                </a:moveTo>
                <a:cubicBezTo>
                  <a:pt x="125489" y="168384"/>
                  <a:pt x="128131" y="170993"/>
                  <a:pt x="128131" y="174092"/>
                </a:cubicBezTo>
                <a:cubicBezTo>
                  <a:pt x="128131" y="177191"/>
                  <a:pt x="125489" y="179833"/>
                  <a:pt x="122422" y="179833"/>
                </a:cubicBezTo>
                <a:lnTo>
                  <a:pt x="122357" y="179833"/>
                </a:lnTo>
                <a:cubicBezTo>
                  <a:pt x="119258" y="179833"/>
                  <a:pt x="116649" y="177191"/>
                  <a:pt x="116649" y="174092"/>
                </a:cubicBezTo>
                <a:cubicBezTo>
                  <a:pt x="116649" y="172168"/>
                  <a:pt x="117595" y="170472"/>
                  <a:pt x="119063" y="169428"/>
                </a:cubicBezTo>
                <a:cubicBezTo>
                  <a:pt x="120008" y="168743"/>
                  <a:pt x="121215" y="168384"/>
                  <a:pt x="122390" y="168384"/>
                </a:cubicBezTo>
                <a:close/>
                <a:moveTo>
                  <a:pt x="98903" y="177093"/>
                </a:moveTo>
                <a:lnTo>
                  <a:pt x="101154" y="183846"/>
                </a:lnTo>
                <a:cubicBezTo>
                  <a:pt x="101350" y="184433"/>
                  <a:pt x="101122" y="184857"/>
                  <a:pt x="100958" y="185085"/>
                </a:cubicBezTo>
                <a:cubicBezTo>
                  <a:pt x="100795" y="185314"/>
                  <a:pt x="100437" y="185672"/>
                  <a:pt x="99817" y="185672"/>
                </a:cubicBezTo>
                <a:lnTo>
                  <a:pt x="88726" y="185672"/>
                </a:lnTo>
                <a:cubicBezTo>
                  <a:pt x="88106" y="185672"/>
                  <a:pt x="87780" y="185314"/>
                  <a:pt x="87617" y="185085"/>
                </a:cubicBezTo>
                <a:cubicBezTo>
                  <a:pt x="87454" y="184857"/>
                  <a:pt x="87226" y="184433"/>
                  <a:pt x="87421" y="183846"/>
                </a:cubicBezTo>
                <a:lnTo>
                  <a:pt x="89672" y="177093"/>
                </a:lnTo>
                <a:cubicBezTo>
                  <a:pt x="90912" y="177648"/>
                  <a:pt x="92249" y="177942"/>
                  <a:pt x="93652" y="178007"/>
                </a:cubicBezTo>
                <a:cubicBezTo>
                  <a:pt x="93847" y="178023"/>
                  <a:pt x="94051" y="178031"/>
                  <a:pt x="94259" y="178031"/>
                </a:cubicBezTo>
                <a:cubicBezTo>
                  <a:pt x="94467" y="178031"/>
                  <a:pt x="94679" y="178023"/>
                  <a:pt x="94891" y="178007"/>
                </a:cubicBezTo>
                <a:lnTo>
                  <a:pt x="94924" y="178007"/>
                </a:lnTo>
                <a:cubicBezTo>
                  <a:pt x="96294" y="177942"/>
                  <a:pt x="97664" y="177648"/>
                  <a:pt x="98903" y="177093"/>
                </a:cubicBezTo>
                <a:close/>
                <a:moveTo>
                  <a:pt x="127022" y="185020"/>
                </a:moveTo>
                <a:lnTo>
                  <a:pt x="129240" y="191772"/>
                </a:lnTo>
                <a:cubicBezTo>
                  <a:pt x="129436" y="192360"/>
                  <a:pt x="129207" y="192784"/>
                  <a:pt x="129044" y="193012"/>
                </a:cubicBezTo>
                <a:cubicBezTo>
                  <a:pt x="128914" y="193208"/>
                  <a:pt x="128555" y="193566"/>
                  <a:pt x="127935" y="193566"/>
                </a:cubicBezTo>
                <a:lnTo>
                  <a:pt x="116844" y="193566"/>
                </a:lnTo>
                <a:cubicBezTo>
                  <a:pt x="116225" y="193566"/>
                  <a:pt x="115866" y="193208"/>
                  <a:pt x="115703" y="193012"/>
                </a:cubicBezTo>
                <a:cubicBezTo>
                  <a:pt x="115572" y="192784"/>
                  <a:pt x="115344" y="192360"/>
                  <a:pt x="115507" y="191772"/>
                </a:cubicBezTo>
                <a:lnTo>
                  <a:pt x="117758" y="185020"/>
                </a:lnTo>
                <a:cubicBezTo>
                  <a:pt x="119193" y="185640"/>
                  <a:pt x="120726" y="185933"/>
                  <a:pt x="122292" y="185966"/>
                </a:cubicBezTo>
                <a:lnTo>
                  <a:pt x="122488" y="185966"/>
                </a:lnTo>
                <a:cubicBezTo>
                  <a:pt x="124053" y="185933"/>
                  <a:pt x="125586" y="185640"/>
                  <a:pt x="127022" y="185020"/>
                </a:cubicBezTo>
                <a:close/>
                <a:moveTo>
                  <a:pt x="104384" y="0"/>
                </a:moveTo>
                <a:cubicBezTo>
                  <a:pt x="93619" y="0"/>
                  <a:pt x="83018" y="685"/>
                  <a:pt x="72873" y="1990"/>
                </a:cubicBezTo>
                <a:cubicBezTo>
                  <a:pt x="62304" y="3393"/>
                  <a:pt x="52388" y="5448"/>
                  <a:pt x="43384" y="8123"/>
                </a:cubicBezTo>
                <a:cubicBezTo>
                  <a:pt x="43384" y="8123"/>
                  <a:pt x="43352" y="8155"/>
                  <a:pt x="43352" y="8155"/>
                </a:cubicBezTo>
                <a:cubicBezTo>
                  <a:pt x="32098" y="11515"/>
                  <a:pt x="22736" y="15723"/>
                  <a:pt x="15527" y="20616"/>
                </a:cubicBezTo>
                <a:cubicBezTo>
                  <a:pt x="15494" y="20616"/>
                  <a:pt x="15494" y="20649"/>
                  <a:pt x="15494" y="20649"/>
                </a:cubicBezTo>
                <a:cubicBezTo>
                  <a:pt x="5350" y="27564"/>
                  <a:pt x="0" y="35654"/>
                  <a:pt x="0" y="44102"/>
                </a:cubicBezTo>
                <a:lnTo>
                  <a:pt x="0" y="44167"/>
                </a:lnTo>
                <a:cubicBezTo>
                  <a:pt x="0" y="45048"/>
                  <a:pt x="359" y="45864"/>
                  <a:pt x="1011" y="46451"/>
                </a:cubicBezTo>
                <a:lnTo>
                  <a:pt x="93358" y="130153"/>
                </a:lnTo>
                <a:cubicBezTo>
                  <a:pt x="92445" y="131915"/>
                  <a:pt x="91923" y="133905"/>
                  <a:pt x="91923" y="136025"/>
                </a:cubicBezTo>
                <a:cubicBezTo>
                  <a:pt x="91923" y="136416"/>
                  <a:pt x="91923" y="136808"/>
                  <a:pt x="91955" y="137199"/>
                </a:cubicBezTo>
                <a:cubicBezTo>
                  <a:pt x="89020" y="142908"/>
                  <a:pt x="87193" y="149627"/>
                  <a:pt x="86573" y="157195"/>
                </a:cubicBezTo>
                <a:cubicBezTo>
                  <a:pt x="84029" y="159381"/>
                  <a:pt x="82430" y="162610"/>
                  <a:pt x="82430" y="166198"/>
                </a:cubicBezTo>
                <a:cubicBezTo>
                  <a:pt x="82430" y="168710"/>
                  <a:pt x="83213" y="171059"/>
                  <a:pt x="84583" y="172983"/>
                </a:cubicBezTo>
                <a:lnTo>
                  <a:pt x="81615" y="181921"/>
                </a:lnTo>
                <a:cubicBezTo>
                  <a:pt x="80865" y="184205"/>
                  <a:pt x="81256" y="186716"/>
                  <a:pt x="82659" y="188673"/>
                </a:cubicBezTo>
                <a:cubicBezTo>
                  <a:pt x="84061" y="190631"/>
                  <a:pt x="86345" y="191772"/>
                  <a:pt x="88726" y="191772"/>
                </a:cubicBezTo>
                <a:lnTo>
                  <a:pt x="99817" y="191772"/>
                </a:lnTo>
                <a:cubicBezTo>
                  <a:pt x="102231" y="191772"/>
                  <a:pt x="104514" y="190631"/>
                  <a:pt x="105917" y="188673"/>
                </a:cubicBezTo>
                <a:cubicBezTo>
                  <a:pt x="107319" y="186716"/>
                  <a:pt x="107711" y="184205"/>
                  <a:pt x="106961" y="181921"/>
                </a:cubicBezTo>
                <a:lnTo>
                  <a:pt x="103992" y="172983"/>
                </a:lnTo>
                <a:cubicBezTo>
                  <a:pt x="105330" y="171059"/>
                  <a:pt x="106145" y="168710"/>
                  <a:pt x="106145" y="166198"/>
                </a:cubicBezTo>
                <a:cubicBezTo>
                  <a:pt x="106145" y="162871"/>
                  <a:pt x="104775" y="159870"/>
                  <a:pt x="102557" y="157717"/>
                </a:cubicBezTo>
                <a:cubicBezTo>
                  <a:pt x="102916" y="154357"/>
                  <a:pt x="103568" y="151258"/>
                  <a:pt x="104514" y="148486"/>
                </a:cubicBezTo>
                <a:cubicBezTo>
                  <a:pt x="105591" y="148486"/>
                  <a:pt x="106602" y="148323"/>
                  <a:pt x="107580" y="148062"/>
                </a:cubicBezTo>
                <a:cubicBezTo>
                  <a:pt x="110288" y="151291"/>
                  <a:pt x="113191" y="156739"/>
                  <a:pt x="114104" y="165644"/>
                </a:cubicBezTo>
                <a:cubicBezTo>
                  <a:pt x="111886" y="167797"/>
                  <a:pt x="110549" y="170798"/>
                  <a:pt x="110549" y="174092"/>
                </a:cubicBezTo>
                <a:cubicBezTo>
                  <a:pt x="110549" y="176637"/>
                  <a:pt x="111332" y="178985"/>
                  <a:pt x="112669" y="180910"/>
                </a:cubicBezTo>
                <a:lnTo>
                  <a:pt x="109733" y="189848"/>
                </a:lnTo>
                <a:cubicBezTo>
                  <a:pt x="108950" y="192099"/>
                  <a:pt x="109342" y="194643"/>
                  <a:pt x="110744" y="196600"/>
                </a:cubicBezTo>
                <a:cubicBezTo>
                  <a:pt x="112147" y="198525"/>
                  <a:pt x="114430" y="199699"/>
                  <a:pt x="116844" y="199699"/>
                </a:cubicBezTo>
                <a:lnTo>
                  <a:pt x="127935" y="199699"/>
                </a:lnTo>
                <a:cubicBezTo>
                  <a:pt x="130349" y="199699"/>
                  <a:pt x="132600" y="198525"/>
                  <a:pt x="134002" y="196600"/>
                </a:cubicBezTo>
                <a:cubicBezTo>
                  <a:pt x="135438" y="194643"/>
                  <a:pt x="135796" y="192099"/>
                  <a:pt x="135046" y="189848"/>
                </a:cubicBezTo>
                <a:lnTo>
                  <a:pt x="132078" y="180910"/>
                </a:lnTo>
                <a:cubicBezTo>
                  <a:pt x="133448" y="178985"/>
                  <a:pt x="134231" y="176637"/>
                  <a:pt x="134231" y="174092"/>
                </a:cubicBezTo>
                <a:cubicBezTo>
                  <a:pt x="134231" y="170504"/>
                  <a:pt x="132632" y="167307"/>
                  <a:pt x="130121" y="165122"/>
                </a:cubicBezTo>
                <a:cubicBezTo>
                  <a:pt x="128751" y="149073"/>
                  <a:pt x="122357" y="139776"/>
                  <a:pt x="116779" y="134622"/>
                </a:cubicBezTo>
                <a:cubicBezTo>
                  <a:pt x="116616" y="133024"/>
                  <a:pt x="116127" y="131523"/>
                  <a:pt x="115409" y="130153"/>
                </a:cubicBezTo>
                <a:lnTo>
                  <a:pt x="207756" y="46451"/>
                </a:lnTo>
                <a:cubicBezTo>
                  <a:pt x="208408" y="45864"/>
                  <a:pt x="208767" y="45048"/>
                  <a:pt x="208767" y="44167"/>
                </a:cubicBezTo>
                <a:lnTo>
                  <a:pt x="208767" y="44102"/>
                </a:lnTo>
                <a:cubicBezTo>
                  <a:pt x="208767" y="35654"/>
                  <a:pt x="203417" y="27564"/>
                  <a:pt x="193273" y="20649"/>
                </a:cubicBezTo>
                <a:cubicBezTo>
                  <a:pt x="186031" y="15723"/>
                  <a:pt x="176669" y="11515"/>
                  <a:pt x="165383" y="8123"/>
                </a:cubicBezTo>
                <a:lnTo>
                  <a:pt x="165350" y="8123"/>
                </a:lnTo>
                <a:cubicBezTo>
                  <a:pt x="156380" y="5448"/>
                  <a:pt x="146463" y="3393"/>
                  <a:pt x="135894" y="1990"/>
                </a:cubicBezTo>
                <a:cubicBezTo>
                  <a:pt x="125750" y="685"/>
                  <a:pt x="115148"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131"/>
          <p:cNvSpPr/>
          <p:nvPr/>
        </p:nvSpPr>
        <p:spPr>
          <a:xfrm>
            <a:off x="7742818" y="4165452"/>
            <a:ext cx="360125" cy="317474"/>
          </a:xfrm>
          <a:custGeom>
            <a:avLst/>
            <a:gdLst/>
            <a:ahLst/>
            <a:cxnLst/>
            <a:rect l="l" t="t" r="r" b="b"/>
            <a:pathLst>
              <a:path w="208768" h="184043" extrusionOk="0">
                <a:moveTo>
                  <a:pt x="118965" y="38199"/>
                </a:moveTo>
                <a:cubicBezTo>
                  <a:pt x="120367" y="38199"/>
                  <a:pt x="121476" y="39340"/>
                  <a:pt x="121476" y="40711"/>
                </a:cubicBezTo>
                <a:lnTo>
                  <a:pt x="121476" y="59793"/>
                </a:lnTo>
                <a:cubicBezTo>
                  <a:pt x="121476" y="59761"/>
                  <a:pt x="121444" y="59728"/>
                  <a:pt x="121444" y="59728"/>
                </a:cubicBezTo>
                <a:cubicBezTo>
                  <a:pt x="120530" y="58195"/>
                  <a:pt x="119160" y="56923"/>
                  <a:pt x="117562" y="56140"/>
                </a:cubicBezTo>
                <a:cubicBezTo>
                  <a:pt x="117236" y="55977"/>
                  <a:pt x="116910" y="55846"/>
                  <a:pt x="116551" y="55716"/>
                </a:cubicBezTo>
                <a:lnTo>
                  <a:pt x="116551" y="46191"/>
                </a:lnTo>
                <a:cubicBezTo>
                  <a:pt x="116551" y="44494"/>
                  <a:pt x="115213" y="43124"/>
                  <a:pt x="113517" y="43124"/>
                </a:cubicBezTo>
                <a:lnTo>
                  <a:pt x="95250" y="43124"/>
                </a:lnTo>
                <a:cubicBezTo>
                  <a:pt x="93586" y="43124"/>
                  <a:pt x="92216" y="44494"/>
                  <a:pt x="92216" y="46191"/>
                </a:cubicBezTo>
                <a:lnTo>
                  <a:pt x="92216" y="55716"/>
                </a:lnTo>
                <a:cubicBezTo>
                  <a:pt x="92119" y="55748"/>
                  <a:pt x="92053" y="55781"/>
                  <a:pt x="91988" y="55814"/>
                </a:cubicBezTo>
                <a:cubicBezTo>
                  <a:pt x="91466" y="56009"/>
                  <a:pt x="90977" y="56238"/>
                  <a:pt x="90488" y="56531"/>
                </a:cubicBezTo>
                <a:cubicBezTo>
                  <a:pt x="89215" y="57314"/>
                  <a:pt x="88106" y="58390"/>
                  <a:pt x="87323" y="59728"/>
                </a:cubicBezTo>
                <a:cubicBezTo>
                  <a:pt x="87323" y="59728"/>
                  <a:pt x="87291" y="59761"/>
                  <a:pt x="87291" y="59793"/>
                </a:cubicBezTo>
                <a:lnTo>
                  <a:pt x="87291" y="40711"/>
                </a:lnTo>
                <a:cubicBezTo>
                  <a:pt x="87291" y="39340"/>
                  <a:pt x="88400" y="38199"/>
                  <a:pt x="89802" y="38199"/>
                </a:cubicBezTo>
                <a:close/>
                <a:moveTo>
                  <a:pt x="110451" y="49224"/>
                </a:moveTo>
                <a:lnTo>
                  <a:pt x="110451" y="55716"/>
                </a:lnTo>
                <a:cubicBezTo>
                  <a:pt x="110353" y="55748"/>
                  <a:pt x="110255" y="55814"/>
                  <a:pt x="110125" y="55846"/>
                </a:cubicBezTo>
                <a:cubicBezTo>
                  <a:pt x="107646" y="56825"/>
                  <a:pt x="105688" y="58847"/>
                  <a:pt x="104808" y="61359"/>
                </a:cubicBezTo>
                <a:lnTo>
                  <a:pt x="103960" y="61359"/>
                </a:lnTo>
                <a:cubicBezTo>
                  <a:pt x="103927" y="61261"/>
                  <a:pt x="103894" y="61163"/>
                  <a:pt x="103829" y="61033"/>
                </a:cubicBezTo>
                <a:cubicBezTo>
                  <a:pt x="102883" y="58554"/>
                  <a:pt x="100828" y="56596"/>
                  <a:pt x="98316" y="55716"/>
                </a:cubicBezTo>
                <a:lnTo>
                  <a:pt x="98316" y="49224"/>
                </a:lnTo>
                <a:close/>
                <a:moveTo>
                  <a:pt x="104808" y="67491"/>
                </a:moveTo>
                <a:cubicBezTo>
                  <a:pt x="104971" y="67981"/>
                  <a:pt x="105199" y="68470"/>
                  <a:pt x="105460" y="68927"/>
                </a:cubicBezTo>
                <a:lnTo>
                  <a:pt x="107385" y="72384"/>
                </a:lnTo>
                <a:lnTo>
                  <a:pt x="101383" y="72384"/>
                </a:lnTo>
                <a:lnTo>
                  <a:pt x="103307" y="68927"/>
                </a:lnTo>
                <a:cubicBezTo>
                  <a:pt x="103307" y="68927"/>
                  <a:pt x="103307" y="68927"/>
                  <a:pt x="103340" y="68894"/>
                </a:cubicBezTo>
                <a:cubicBezTo>
                  <a:pt x="103503" y="68568"/>
                  <a:pt x="103666" y="68242"/>
                  <a:pt x="103796" y="67883"/>
                </a:cubicBezTo>
                <a:cubicBezTo>
                  <a:pt x="103862" y="67752"/>
                  <a:pt x="103927" y="67622"/>
                  <a:pt x="103960" y="67491"/>
                </a:cubicBezTo>
                <a:close/>
                <a:moveTo>
                  <a:pt x="104384" y="17877"/>
                </a:moveTo>
                <a:cubicBezTo>
                  <a:pt x="125032" y="17877"/>
                  <a:pt x="141799" y="34676"/>
                  <a:pt x="141799" y="55292"/>
                </a:cubicBezTo>
                <a:cubicBezTo>
                  <a:pt x="141799" y="64458"/>
                  <a:pt x="138569" y="73004"/>
                  <a:pt x="132665" y="79822"/>
                </a:cubicBezTo>
                <a:lnTo>
                  <a:pt x="127544" y="70656"/>
                </a:lnTo>
                <a:cubicBezTo>
                  <a:pt x="127576" y="70395"/>
                  <a:pt x="127609" y="70134"/>
                  <a:pt x="127609" y="69905"/>
                </a:cubicBezTo>
                <a:lnTo>
                  <a:pt x="127609" y="40711"/>
                </a:lnTo>
                <a:cubicBezTo>
                  <a:pt x="127609" y="35948"/>
                  <a:pt x="123727" y="32099"/>
                  <a:pt x="118965" y="32099"/>
                </a:cubicBezTo>
                <a:lnTo>
                  <a:pt x="89802" y="32099"/>
                </a:lnTo>
                <a:cubicBezTo>
                  <a:pt x="85040" y="32099"/>
                  <a:pt x="81158" y="35948"/>
                  <a:pt x="81158" y="40711"/>
                </a:cubicBezTo>
                <a:lnTo>
                  <a:pt x="81158" y="69905"/>
                </a:lnTo>
                <a:cubicBezTo>
                  <a:pt x="81158" y="70134"/>
                  <a:pt x="81191" y="70395"/>
                  <a:pt x="81223" y="70656"/>
                </a:cubicBezTo>
                <a:lnTo>
                  <a:pt x="76102" y="79822"/>
                </a:lnTo>
                <a:cubicBezTo>
                  <a:pt x="70198" y="73004"/>
                  <a:pt x="66969" y="64458"/>
                  <a:pt x="66969" y="55292"/>
                </a:cubicBezTo>
                <a:cubicBezTo>
                  <a:pt x="66969" y="34676"/>
                  <a:pt x="83768" y="17877"/>
                  <a:pt x="104384" y="17877"/>
                </a:cubicBezTo>
                <a:close/>
                <a:moveTo>
                  <a:pt x="110810" y="78517"/>
                </a:moveTo>
                <a:lnTo>
                  <a:pt x="117432" y="90391"/>
                </a:lnTo>
                <a:cubicBezTo>
                  <a:pt x="113289" y="91924"/>
                  <a:pt x="108885" y="92707"/>
                  <a:pt x="104384" y="92707"/>
                </a:cubicBezTo>
                <a:cubicBezTo>
                  <a:pt x="99882" y="92707"/>
                  <a:pt x="95478" y="91924"/>
                  <a:pt x="91336" y="90391"/>
                </a:cubicBezTo>
                <a:lnTo>
                  <a:pt x="97957" y="78517"/>
                </a:lnTo>
                <a:close/>
                <a:moveTo>
                  <a:pt x="120433" y="95773"/>
                </a:moveTo>
                <a:lnTo>
                  <a:pt x="123238" y="100764"/>
                </a:lnTo>
                <a:cubicBezTo>
                  <a:pt x="123140" y="100796"/>
                  <a:pt x="123075" y="100829"/>
                  <a:pt x="123010" y="100862"/>
                </a:cubicBezTo>
                <a:cubicBezTo>
                  <a:pt x="120628" y="101808"/>
                  <a:pt x="118214" y="102590"/>
                  <a:pt x="115735" y="103178"/>
                </a:cubicBezTo>
                <a:lnTo>
                  <a:pt x="115703" y="103178"/>
                </a:lnTo>
                <a:cubicBezTo>
                  <a:pt x="112017" y="104091"/>
                  <a:pt x="108200" y="104515"/>
                  <a:pt x="104384" y="104515"/>
                </a:cubicBezTo>
                <a:cubicBezTo>
                  <a:pt x="99164" y="104515"/>
                  <a:pt x="93978" y="103667"/>
                  <a:pt x="89020" y="102036"/>
                </a:cubicBezTo>
                <a:cubicBezTo>
                  <a:pt x="87845" y="101644"/>
                  <a:pt x="86671" y="101220"/>
                  <a:pt x="85529" y="100764"/>
                </a:cubicBezTo>
                <a:lnTo>
                  <a:pt x="88335" y="95773"/>
                </a:lnTo>
                <a:cubicBezTo>
                  <a:pt x="93423" y="97795"/>
                  <a:pt x="98806" y="98839"/>
                  <a:pt x="104384" y="98839"/>
                </a:cubicBezTo>
                <a:cubicBezTo>
                  <a:pt x="109962" y="98839"/>
                  <a:pt x="115344" y="97795"/>
                  <a:pt x="120433" y="95773"/>
                </a:cubicBezTo>
                <a:close/>
                <a:moveTo>
                  <a:pt x="82528" y="106146"/>
                </a:moveTo>
                <a:cubicBezTo>
                  <a:pt x="83637" y="106603"/>
                  <a:pt x="84746" y="107027"/>
                  <a:pt x="85855" y="107451"/>
                </a:cubicBezTo>
                <a:cubicBezTo>
                  <a:pt x="85953" y="107483"/>
                  <a:pt x="86051" y="107516"/>
                  <a:pt x="86116" y="107516"/>
                </a:cubicBezTo>
                <a:cubicBezTo>
                  <a:pt x="88628" y="111169"/>
                  <a:pt x="90488" y="115247"/>
                  <a:pt x="91597" y="119520"/>
                </a:cubicBezTo>
                <a:lnTo>
                  <a:pt x="78516" y="119520"/>
                </a:lnTo>
                <a:lnTo>
                  <a:pt x="78516" y="114138"/>
                </a:lnTo>
                <a:cubicBezTo>
                  <a:pt x="78516" y="113909"/>
                  <a:pt x="78516" y="113649"/>
                  <a:pt x="78483" y="113388"/>
                </a:cubicBezTo>
                <a:lnTo>
                  <a:pt x="82528" y="106146"/>
                </a:lnTo>
                <a:close/>
                <a:moveTo>
                  <a:pt x="94467" y="109734"/>
                </a:moveTo>
                <a:cubicBezTo>
                  <a:pt x="95446" y="109897"/>
                  <a:pt x="96424" y="110060"/>
                  <a:pt x="97403" y="110191"/>
                </a:cubicBezTo>
                <a:cubicBezTo>
                  <a:pt x="97794" y="110223"/>
                  <a:pt x="98186" y="110289"/>
                  <a:pt x="98577" y="110321"/>
                </a:cubicBezTo>
                <a:lnTo>
                  <a:pt x="98708" y="110321"/>
                </a:lnTo>
                <a:cubicBezTo>
                  <a:pt x="99458" y="110419"/>
                  <a:pt x="100241" y="110484"/>
                  <a:pt x="101024" y="110517"/>
                </a:cubicBezTo>
                <a:cubicBezTo>
                  <a:pt x="101317" y="111300"/>
                  <a:pt x="101611" y="112083"/>
                  <a:pt x="101872" y="112866"/>
                </a:cubicBezTo>
                <a:cubicBezTo>
                  <a:pt x="102557" y="114855"/>
                  <a:pt x="103111" y="116878"/>
                  <a:pt x="103535" y="118966"/>
                </a:cubicBezTo>
                <a:cubicBezTo>
                  <a:pt x="103568" y="119129"/>
                  <a:pt x="103601" y="119324"/>
                  <a:pt x="103633" y="119520"/>
                </a:cubicBezTo>
                <a:lnTo>
                  <a:pt x="97860" y="119520"/>
                </a:lnTo>
                <a:cubicBezTo>
                  <a:pt x="97142" y="116128"/>
                  <a:pt x="96000" y="112833"/>
                  <a:pt x="94467" y="109734"/>
                </a:cubicBezTo>
                <a:close/>
                <a:moveTo>
                  <a:pt x="114300" y="109734"/>
                </a:moveTo>
                <a:lnTo>
                  <a:pt x="114300" y="109734"/>
                </a:lnTo>
                <a:cubicBezTo>
                  <a:pt x="112767" y="112833"/>
                  <a:pt x="111625" y="116128"/>
                  <a:pt x="110908" y="119520"/>
                </a:cubicBezTo>
                <a:lnTo>
                  <a:pt x="109864" y="119520"/>
                </a:lnTo>
                <a:cubicBezTo>
                  <a:pt x="109766" y="118900"/>
                  <a:pt x="109635" y="118281"/>
                  <a:pt x="109505" y="117661"/>
                </a:cubicBezTo>
                <a:cubicBezTo>
                  <a:pt x="109211" y="116258"/>
                  <a:pt x="108885" y="114855"/>
                  <a:pt x="108494" y="113485"/>
                </a:cubicBezTo>
                <a:cubicBezTo>
                  <a:pt x="108233" y="112572"/>
                  <a:pt x="107939" y="111691"/>
                  <a:pt x="107646" y="110778"/>
                </a:cubicBezTo>
                <a:cubicBezTo>
                  <a:pt x="107678" y="110680"/>
                  <a:pt x="107711" y="110615"/>
                  <a:pt x="107743" y="110517"/>
                </a:cubicBezTo>
                <a:cubicBezTo>
                  <a:pt x="108950" y="110452"/>
                  <a:pt x="110157" y="110321"/>
                  <a:pt x="111364" y="110191"/>
                </a:cubicBezTo>
                <a:cubicBezTo>
                  <a:pt x="112343" y="110060"/>
                  <a:pt x="113321" y="109897"/>
                  <a:pt x="114300" y="109734"/>
                </a:cubicBezTo>
                <a:close/>
                <a:moveTo>
                  <a:pt x="126239" y="106146"/>
                </a:moveTo>
                <a:lnTo>
                  <a:pt x="130284" y="113388"/>
                </a:lnTo>
                <a:cubicBezTo>
                  <a:pt x="130251" y="113649"/>
                  <a:pt x="130251" y="113909"/>
                  <a:pt x="130251" y="114138"/>
                </a:cubicBezTo>
                <a:lnTo>
                  <a:pt x="130251" y="119520"/>
                </a:lnTo>
                <a:lnTo>
                  <a:pt x="117171" y="119520"/>
                </a:lnTo>
                <a:cubicBezTo>
                  <a:pt x="118280" y="115247"/>
                  <a:pt x="120139" y="111169"/>
                  <a:pt x="122651" y="107516"/>
                </a:cubicBezTo>
                <a:cubicBezTo>
                  <a:pt x="122716" y="107516"/>
                  <a:pt x="122814" y="107483"/>
                  <a:pt x="122912" y="107451"/>
                </a:cubicBezTo>
                <a:cubicBezTo>
                  <a:pt x="124021" y="107059"/>
                  <a:pt x="125130" y="106603"/>
                  <a:pt x="126239" y="106146"/>
                </a:cubicBezTo>
                <a:close/>
                <a:moveTo>
                  <a:pt x="95320" y="61341"/>
                </a:moveTo>
                <a:cubicBezTo>
                  <a:pt x="95827" y="61341"/>
                  <a:pt x="96332" y="61462"/>
                  <a:pt x="96783" y="61718"/>
                </a:cubicBezTo>
                <a:cubicBezTo>
                  <a:pt x="98251" y="62533"/>
                  <a:pt x="98773" y="64490"/>
                  <a:pt x="97990" y="65958"/>
                </a:cubicBezTo>
                <a:lnTo>
                  <a:pt x="68045" y="119520"/>
                </a:lnTo>
                <a:lnTo>
                  <a:pt x="63902" y="119520"/>
                </a:lnTo>
                <a:cubicBezTo>
                  <a:pt x="63478" y="119520"/>
                  <a:pt x="63054" y="119553"/>
                  <a:pt x="62598" y="119618"/>
                </a:cubicBezTo>
                <a:cubicBezTo>
                  <a:pt x="62173" y="119683"/>
                  <a:pt x="61749" y="119748"/>
                  <a:pt x="61358" y="119879"/>
                </a:cubicBezTo>
                <a:cubicBezTo>
                  <a:pt x="61325" y="119814"/>
                  <a:pt x="61325" y="119716"/>
                  <a:pt x="61325" y="119651"/>
                </a:cubicBezTo>
                <a:cubicBezTo>
                  <a:pt x="61325" y="119096"/>
                  <a:pt x="61456" y="118574"/>
                  <a:pt x="61717" y="118085"/>
                </a:cubicBezTo>
                <a:cubicBezTo>
                  <a:pt x="61717" y="118085"/>
                  <a:pt x="92543" y="62925"/>
                  <a:pt x="92543" y="62925"/>
                </a:cubicBezTo>
                <a:cubicBezTo>
                  <a:pt x="93102" y="61918"/>
                  <a:pt x="94214" y="61341"/>
                  <a:pt x="95320" y="61341"/>
                </a:cubicBezTo>
                <a:close/>
                <a:moveTo>
                  <a:pt x="113447" y="61341"/>
                </a:moveTo>
                <a:cubicBezTo>
                  <a:pt x="114553" y="61341"/>
                  <a:pt x="115665" y="61918"/>
                  <a:pt x="116225" y="62925"/>
                </a:cubicBezTo>
                <a:cubicBezTo>
                  <a:pt x="116225" y="62925"/>
                  <a:pt x="147050" y="118085"/>
                  <a:pt x="147050" y="118117"/>
                </a:cubicBezTo>
                <a:cubicBezTo>
                  <a:pt x="147279" y="118542"/>
                  <a:pt x="147409" y="118998"/>
                  <a:pt x="147442" y="119487"/>
                </a:cubicBezTo>
                <a:cubicBezTo>
                  <a:pt x="147442" y="119683"/>
                  <a:pt x="147442" y="119879"/>
                  <a:pt x="147409" y="120042"/>
                </a:cubicBezTo>
                <a:cubicBezTo>
                  <a:pt x="146920" y="119879"/>
                  <a:pt x="146431" y="119748"/>
                  <a:pt x="145941" y="119651"/>
                </a:cubicBezTo>
                <a:cubicBezTo>
                  <a:pt x="145419" y="119553"/>
                  <a:pt x="144865" y="119520"/>
                  <a:pt x="144343" y="119520"/>
                </a:cubicBezTo>
                <a:lnTo>
                  <a:pt x="140722" y="119520"/>
                </a:lnTo>
                <a:cubicBezTo>
                  <a:pt x="140722" y="119520"/>
                  <a:pt x="110777" y="65958"/>
                  <a:pt x="110777" y="65926"/>
                </a:cubicBezTo>
                <a:cubicBezTo>
                  <a:pt x="110386" y="65208"/>
                  <a:pt x="110320" y="64360"/>
                  <a:pt x="110516" y="63577"/>
                </a:cubicBezTo>
                <a:cubicBezTo>
                  <a:pt x="110744" y="62794"/>
                  <a:pt x="111266" y="62109"/>
                  <a:pt x="111984" y="61718"/>
                </a:cubicBezTo>
                <a:cubicBezTo>
                  <a:pt x="112435" y="61462"/>
                  <a:pt x="112940" y="61341"/>
                  <a:pt x="113447" y="61341"/>
                </a:cubicBezTo>
                <a:close/>
                <a:moveTo>
                  <a:pt x="144343" y="125620"/>
                </a:moveTo>
                <a:cubicBezTo>
                  <a:pt x="145680" y="125620"/>
                  <a:pt x="146920" y="126566"/>
                  <a:pt x="147311" y="127838"/>
                </a:cubicBezTo>
                <a:cubicBezTo>
                  <a:pt x="147474" y="128425"/>
                  <a:pt x="147474" y="129078"/>
                  <a:pt x="147311" y="129665"/>
                </a:cubicBezTo>
                <a:cubicBezTo>
                  <a:pt x="146920" y="130937"/>
                  <a:pt x="145713" y="131850"/>
                  <a:pt x="144343" y="131850"/>
                </a:cubicBezTo>
                <a:lnTo>
                  <a:pt x="63902" y="131850"/>
                </a:lnTo>
                <a:cubicBezTo>
                  <a:pt x="62206" y="131850"/>
                  <a:pt x="60803" y="130415"/>
                  <a:pt x="60803" y="128752"/>
                </a:cubicBezTo>
                <a:cubicBezTo>
                  <a:pt x="60803" y="127088"/>
                  <a:pt x="62239" y="125620"/>
                  <a:pt x="63902" y="125620"/>
                </a:cubicBezTo>
                <a:close/>
                <a:moveTo>
                  <a:pt x="55747" y="122684"/>
                </a:moveTo>
                <a:cubicBezTo>
                  <a:pt x="55780" y="122749"/>
                  <a:pt x="55780" y="122815"/>
                  <a:pt x="55813" y="122847"/>
                </a:cubicBezTo>
                <a:cubicBezTo>
                  <a:pt x="55910" y="123141"/>
                  <a:pt x="56041" y="123402"/>
                  <a:pt x="56171" y="123663"/>
                </a:cubicBezTo>
                <a:cubicBezTo>
                  <a:pt x="56171" y="123695"/>
                  <a:pt x="56171" y="123695"/>
                  <a:pt x="56171" y="123695"/>
                </a:cubicBezTo>
                <a:cubicBezTo>
                  <a:pt x="56139" y="123761"/>
                  <a:pt x="56106" y="123826"/>
                  <a:pt x="56074" y="123891"/>
                </a:cubicBezTo>
                <a:cubicBezTo>
                  <a:pt x="55160" y="125359"/>
                  <a:pt x="54671" y="127023"/>
                  <a:pt x="54671" y="128752"/>
                </a:cubicBezTo>
                <a:cubicBezTo>
                  <a:pt x="54671" y="131068"/>
                  <a:pt x="55552" y="133188"/>
                  <a:pt x="56954" y="134819"/>
                </a:cubicBezTo>
                <a:lnTo>
                  <a:pt x="49256" y="134819"/>
                </a:lnTo>
                <a:lnTo>
                  <a:pt x="49256" y="122684"/>
                </a:lnTo>
                <a:close/>
                <a:moveTo>
                  <a:pt x="159511" y="122684"/>
                </a:moveTo>
                <a:lnTo>
                  <a:pt x="159511" y="134819"/>
                </a:lnTo>
                <a:lnTo>
                  <a:pt x="151258" y="134819"/>
                </a:lnTo>
                <a:cubicBezTo>
                  <a:pt x="151421" y="134623"/>
                  <a:pt x="151585" y="134460"/>
                  <a:pt x="151715" y="134264"/>
                </a:cubicBezTo>
                <a:cubicBezTo>
                  <a:pt x="153150" y="132340"/>
                  <a:pt x="153803" y="129893"/>
                  <a:pt x="153476" y="127512"/>
                </a:cubicBezTo>
                <a:cubicBezTo>
                  <a:pt x="153313" y="126305"/>
                  <a:pt x="152922" y="125196"/>
                  <a:pt x="152335" y="124185"/>
                </a:cubicBezTo>
                <a:cubicBezTo>
                  <a:pt x="152628" y="123695"/>
                  <a:pt x="152857" y="123206"/>
                  <a:pt x="153052" y="122684"/>
                </a:cubicBezTo>
                <a:close/>
                <a:moveTo>
                  <a:pt x="58324" y="111659"/>
                </a:moveTo>
                <a:cubicBezTo>
                  <a:pt x="58063" y="112115"/>
                  <a:pt x="57802" y="112605"/>
                  <a:pt x="57509" y="113094"/>
                </a:cubicBezTo>
                <a:cubicBezTo>
                  <a:pt x="57150" y="113746"/>
                  <a:pt x="56759" y="114431"/>
                  <a:pt x="56367" y="115116"/>
                </a:cubicBezTo>
                <a:cubicBezTo>
                  <a:pt x="56139" y="115573"/>
                  <a:pt x="55910" y="116030"/>
                  <a:pt x="55747" y="116519"/>
                </a:cubicBezTo>
                <a:cubicBezTo>
                  <a:pt x="55747" y="116519"/>
                  <a:pt x="55747" y="116552"/>
                  <a:pt x="55747" y="116552"/>
                </a:cubicBezTo>
                <a:lnTo>
                  <a:pt x="46190" y="116552"/>
                </a:lnTo>
                <a:cubicBezTo>
                  <a:pt x="44493" y="116552"/>
                  <a:pt x="43123" y="117922"/>
                  <a:pt x="43123" y="119618"/>
                </a:cubicBezTo>
                <a:lnTo>
                  <a:pt x="43123" y="137852"/>
                </a:lnTo>
                <a:cubicBezTo>
                  <a:pt x="43123" y="139549"/>
                  <a:pt x="44493" y="140919"/>
                  <a:pt x="46190" y="140919"/>
                </a:cubicBezTo>
                <a:lnTo>
                  <a:pt x="64424" y="140919"/>
                </a:lnTo>
                <a:cubicBezTo>
                  <a:pt x="66088" y="140919"/>
                  <a:pt x="67425" y="139614"/>
                  <a:pt x="67491" y="137983"/>
                </a:cubicBezTo>
                <a:lnTo>
                  <a:pt x="72416" y="137983"/>
                </a:lnTo>
                <a:lnTo>
                  <a:pt x="72416" y="143333"/>
                </a:lnTo>
                <a:cubicBezTo>
                  <a:pt x="72416" y="144703"/>
                  <a:pt x="71274" y="145844"/>
                  <a:pt x="69904" y="145844"/>
                </a:cubicBezTo>
                <a:lnTo>
                  <a:pt x="40710" y="145844"/>
                </a:lnTo>
                <a:cubicBezTo>
                  <a:pt x="39340" y="145844"/>
                  <a:pt x="38230" y="144703"/>
                  <a:pt x="38230" y="143333"/>
                </a:cubicBezTo>
                <a:lnTo>
                  <a:pt x="38230" y="114138"/>
                </a:lnTo>
                <a:cubicBezTo>
                  <a:pt x="38230" y="112768"/>
                  <a:pt x="39340" y="111659"/>
                  <a:pt x="40710" y="111659"/>
                </a:cubicBezTo>
                <a:close/>
                <a:moveTo>
                  <a:pt x="168058" y="111659"/>
                </a:moveTo>
                <a:cubicBezTo>
                  <a:pt x="169428" y="111659"/>
                  <a:pt x="170537" y="112768"/>
                  <a:pt x="170537" y="114138"/>
                </a:cubicBezTo>
                <a:lnTo>
                  <a:pt x="170537" y="143333"/>
                </a:lnTo>
                <a:cubicBezTo>
                  <a:pt x="170537" y="144703"/>
                  <a:pt x="169428" y="145844"/>
                  <a:pt x="168058" y="145844"/>
                </a:cubicBezTo>
                <a:lnTo>
                  <a:pt x="138863" y="145844"/>
                </a:lnTo>
                <a:cubicBezTo>
                  <a:pt x="137493" y="145844"/>
                  <a:pt x="136351" y="144703"/>
                  <a:pt x="136351" y="143333"/>
                </a:cubicBezTo>
                <a:lnTo>
                  <a:pt x="136351" y="137983"/>
                </a:lnTo>
                <a:lnTo>
                  <a:pt x="141277" y="137983"/>
                </a:lnTo>
                <a:cubicBezTo>
                  <a:pt x="141342" y="139614"/>
                  <a:pt x="142679" y="140919"/>
                  <a:pt x="144343" y="140919"/>
                </a:cubicBezTo>
                <a:lnTo>
                  <a:pt x="162577" y="140919"/>
                </a:lnTo>
                <a:cubicBezTo>
                  <a:pt x="164274" y="140919"/>
                  <a:pt x="165644" y="139549"/>
                  <a:pt x="165644" y="137852"/>
                </a:cubicBezTo>
                <a:lnTo>
                  <a:pt x="165644" y="119618"/>
                </a:lnTo>
                <a:cubicBezTo>
                  <a:pt x="165644" y="117922"/>
                  <a:pt x="164274" y="116552"/>
                  <a:pt x="162577" y="116552"/>
                </a:cubicBezTo>
                <a:lnTo>
                  <a:pt x="153052" y="116552"/>
                </a:lnTo>
                <a:cubicBezTo>
                  <a:pt x="152857" y="116062"/>
                  <a:pt x="152628" y="115606"/>
                  <a:pt x="152400" y="115116"/>
                </a:cubicBezTo>
                <a:lnTo>
                  <a:pt x="150443" y="111659"/>
                </a:lnTo>
                <a:close/>
                <a:moveTo>
                  <a:pt x="55323" y="91337"/>
                </a:moveTo>
                <a:cubicBezTo>
                  <a:pt x="57933" y="91337"/>
                  <a:pt x="60575" y="91598"/>
                  <a:pt x="63119" y="92152"/>
                </a:cubicBezTo>
                <a:cubicBezTo>
                  <a:pt x="63413" y="92478"/>
                  <a:pt x="63739" y="92804"/>
                  <a:pt x="64033" y="93131"/>
                </a:cubicBezTo>
                <a:cubicBezTo>
                  <a:pt x="64946" y="94077"/>
                  <a:pt x="65892" y="95023"/>
                  <a:pt x="66871" y="95936"/>
                </a:cubicBezTo>
                <a:cubicBezTo>
                  <a:pt x="66903" y="96001"/>
                  <a:pt x="66969" y="96034"/>
                  <a:pt x="67001" y="96066"/>
                </a:cubicBezTo>
                <a:lnTo>
                  <a:pt x="61749" y="105526"/>
                </a:lnTo>
                <a:lnTo>
                  <a:pt x="40710" y="105526"/>
                </a:lnTo>
                <a:cubicBezTo>
                  <a:pt x="35980" y="105526"/>
                  <a:pt x="32098" y="109408"/>
                  <a:pt x="32098" y="114138"/>
                </a:cubicBezTo>
                <a:lnTo>
                  <a:pt x="32098" y="143333"/>
                </a:lnTo>
                <a:cubicBezTo>
                  <a:pt x="32098" y="148095"/>
                  <a:pt x="35980" y="151944"/>
                  <a:pt x="40710" y="151944"/>
                </a:cubicBezTo>
                <a:lnTo>
                  <a:pt x="69904" y="151944"/>
                </a:lnTo>
                <a:cubicBezTo>
                  <a:pt x="74667" y="151944"/>
                  <a:pt x="78516" y="148095"/>
                  <a:pt x="78516" y="143333"/>
                </a:cubicBezTo>
                <a:lnTo>
                  <a:pt x="78516" y="137983"/>
                </a:lnTo>
                <a:lnTo>
                  <a:pt x="91597" y="137983"/>
                </a:lnTo>
                <a:cubicBezTo>
                  <a:pt x="89705" y="145322"/>
                  <a:pt x="85595" y="152009"/>
                  <a:pt x="79788" y="157033"/>
                </a:cubicBezTo>
                <a:cubicBezTo>
                  <a:pt x="73003" y="162905"/>
                  <a:pt x="64326" y="166167"/>
                  <a:pt x="55323" y="166167"/>
                </a:cubicBezTo>
                <a:cubicBezTo>
                  <a:pt x="34675" y="166167"/>
                  <a:pt x="17908" y="149367"/>
                  <a:pt x="17908" y="128752"/>
                </a:cubicBezTo>
                <a:cubicBezTo>
                  <a:pt x="17908" y="108103"/>
                  <a:pt x="34675" y="91337"/>
                  <a:pt x="55323" y="91337"/>
                </a:cubicBezTo>
                <a:close/>
                <a:moveTo>
                  <a:pt x="153444" y="91337"/>
                </a:moveTo>
                <a:cubicBezTo>
                  <a:pt x="174092" y="91337"/>
                  <a:pt x="190859" y="108103"/>
                  <a:pt x="190859" y="128752"/>
                </a:cubicBezTo>
                <a:cubicBezTo>
                  <a:pt x="190859" y="149367"/>
                  <a:pt x="174092" y="166167"/>
                  <a:pt x="153444" y="166167"/>
                </a:cubicBezTo>
                <a:cubicBezTo>
                  <a:pt x="144441" y="166167"/>
                  <a:pt x="135764" y="162905"/>
                  <a:pt x="128979" y="157033"/>
                </a:cubicBezTo>
                <a:cubicBezTo>
                  <a:pt x="123173" y="152009"/>
                  <a:pt x="119063" y="145322"/>
                  <a:pt x="117171" y="137983"/>
                </a:cubicBezTo>
                <a:lnTo>
                  <a:pt x="130251" y="137983"/>
                </a:lnTo>
                <a:lnTo>
                  <a:pt x="130251" y="143333"/>
                </a:lnTo>
                <a:cubicBezTo>
                  <a:pt x="130251" y="148095"/>
                  <a:pt x="134100" y="151944"/>
                  <a:pt x="138863" y="151944"/>
                </a:cubicBezTo>
                <a:lnTo>
                  <a:pt x="168058" y="151944"/>
                </a:lnTo>
                <a:cubicBezTo>
                  <a:pt x="172787" y="151944"/>
                  <a:pt x="176669" y="148095"/>
                  <a:pt x="176669" y="143333"/>
                </a:cubicBezTo>
                <a:lnTo>
                  <a:pt x="176669" y="114138"/>
                </a:lnTo>
                <a:cubicBezTo>
                  <a:pt x="176669" y="109408"/>
                  <a:pt x="172787" y="105526"/>
                  <a:pt x="168058" y="105526"/>
                </a:cubicBezTo>
                <a:lnTo>
                  <a:pt x="147018" y="105526"/>
                </a:lnTo>
                <a:lnTo>
                  <a:pt x="141766" y="96066"/>
                </a:lnTo>
                <a:cubicBezTo>
                  <a:pt x="142777" y="95120"/>
                  <a:pt x="143756" y="94142"/>
                  <a:pt x="144734" y="93131"/>
                </a:cubicBezTo>
                <a:cubicBezTo>
                  <a:pt x="145028" y="92804"/>
                  <a:pt x="145354" y="92478"/>
                  <a:pt x="145648" y="92152"/>
                </a:cubicBezTo>
                <a:cubicBezTo>
                  <a:pt x="148192" y="91598"/>
                  <a:pt x="150834" y="91337"/>
                  <a:pt x="153444" y="91337"/>
                </a:cubicBezTo>
                <a:close/>
                <a:moveTo>
                  <a:pt x="54671" y="79561"/>
                </a:moveTo>
                <a:cubicBezTo>
                  <a:pt x="54704" y="79626"/>
                  <a:pt x="54736" y="79691"/>
                  <a:pt x="54769" y="79789"/>
                </a:cubicBezTo>
                <a:cubicBezTo>
                  <a:pt x="55128" y="80507"/>
                  <a:pt x="55486" y="81192"/>
                  <a:pt x="55878" y="81909"/>
                </a:cubicBezTo>
                <a:cubicBezTo>
                  <a:pt x="56498" y="83051"/>
                  <a:pt x="57183" y="84193"/>
                  <a:pt x="57900" y="85269"/>
                </a:cubicBezTo>
                <a:cubicBezTo>
                  <a:pt x="57020" y="85237"/>
                  <a:pt x="56171" y="85204"/>
                  <a:pt x="55323" y="85204"/>
                </a:cubicBezTo>
                <a:cubicBezTo>
                  <a:pt x="31315" y="85204"/>
                  <a:pt x="11776" y="104743"/>
                  <a:pt x="11776" y="128752"/>
                </a:cubicBezTo>
                <a:cubicBezTo>
                  <a:pt x="11776" y="152760"/>
                  <a:pt x="31315" y="172266"/>
                  <a:pt x="55323" y="172266"/>
                </a:cubicBezTo>
                <a:cubicBezTo>
                  <a:pt x="65794" y="172266"/>
                  <a:pt x="75906" y="168515"/>
                  <a:pt x="83800" y="161665"/>
                </a:cubicBezTo>
                <a:cubicBezTo>
                  <a:pt x="90944" y="155467"/>
                  <a:pt x="95870" y="147117"/>
                  <a:pt x="97860" y="137950"/>
                </a:cubicBezTo>
                <a:lnTo>
                  <a:pt x="103633" y="137950"/>
                </a:lnTo>
                <a:cubicBezTo>
                  <a:pt x="103144" y="140593"/>
                  <a:pt x="102426" y="143170"/>
                  <a:pt x="101513" y="145681"/>
                </a:cubicBezTo>
                <a:cubicBezTo>
                  <a:pt x="101480" y="145714"/>
                  <a:pt x="101480" y="145779"/>
                  <a:pt x="101480" y="145812"/>
                </a:cubicBezTo>
                <a:cubicBezTo>
                  <a:pt x="94500" y="164731"/>
                  <a:pt x="76298" y="177942"/>
                  <a:pt x="55323" y="177942"/>
                </a:cubicBezTo>
                <a:cubicBezTo>
                  <a:pt x="28184" y="177942"/>
                  <a:pt x="6133" y="155859"/>
                  <a:pt x="6133" y="128752"/>
                </a:cubicBezTo>
                <a:cubicBezTo>
                  <a:pt x="6133" y="101840"/>
                  <a:pt x="27825" y="79887"/>
                  <a:pt x="54671" y="79561"/>
                </a:cubicBezTo>
                <a:close/>
                <a:moveTo>
                  <a:pt x="154096" y="79561"/>
                </a:moveTo>
                <a:cubicBezTo>
                  <a:pt x="180942" y="79887"/>
                  <a:pt x="202667" y="101840"/>
                  <a:pt x="202667" y="128752"/>
                </a:cubicBezTo>
                <a:cubicBezTo>
                  <a:pt x="202667" y="155859"/>
                  <a:pt x="180584" y="177942"/>
                  <a:pt x="153444" y="177942"/>
                </a:cubicBezTo>
                <a:cubicBezTo>
                  <a:pt x="133252" y="177942"/>
                  <a:pt x="114985" y="165449"/>
                  <a:pt x="107646" y="146692"/>
                </a:cubicBezTo>
                <a:cubicBezTo>
                  <a:pt x="108624" y="143887"/>
                  <a:pt x="109342" y="140984"/>
                  <a:pt x="109864" y="137983"/>
                </a:cubicBezTo>
                <a:lnTo>
                  <a:pt x="110908" y="137983"/>
                </a:lnTo>
                <a:cubicBezTo>
                  <a:pt x="112897" y="147117"/>
                  <a:pt x="117823" y="155467"/>
                  <a:pt x="124967" y="161665"/>
                </a:cubicBezTo>
                <a:cubicBezTo>
                  <a:pt x="132861" y="168515"/>
                  <a:pt x="142973" y="172266"/>
                  <a:pt x="153444" y="172266"/>
                </a:cubicBezTo>
                <a:cubicBezTo>
                  <a:pt x="177452" y="172266"/>
                  <a:pt x="196991" y="152760"/>
                  <a:pt x="196991" y="128752"/>
                </a:cubicBezTo>
                <a:cubicBezTo>
                  <a:pt x="196991" y="104743"/>
                  <a:pt x="177452" y="85204"/>
                  <a:pt x="153444" y="85204"/>
                </a:cubicBezTo>
                <a:cubicBezTo>
                  <a:pt x="152596" y="85204"/>
                  <a:pt x="151748" y="85237"/>
                  <a:pt x="150867" y="85269"/>
                </a:cubicBezTo>
                <a:cubicBezTo>
                  <a:pt x="151585" y="84193"/>
                  <a:pt x="152270" y="83051"/>
                  <a:pt x="152889" y="81909"/>
                </a:cubicBezTo>
                <a:cubicBezTo>
                  <a:pt x="153281" y="81192"/>
                  <a:pt x="153640" y="80507"/>
                  <a:pt x="153998" y="79789"/>
                </a:cubicBezTo>
                <a:cubicBezTo>
                  <a:pt x="154031" y="79691"/>
                  <a:pt x="154064" y="79626"/>
                  <a:pt x="154096" y="79561"/>
                </a:cubicBezTo>
                <a:close/>
                <a:moveTo>
                  <a:pt x="104384" y="1"/>
                </a:moveTo>
                <a:cubicBezTo>
                  <a:pt x="90520" y="1"/>
                  <a:pt x="77276" y="5122"/>
                  <a:pt x="67066" y="14484"/>
                </a:cubicBezTo>
                <a:cubicBezTo>
                  <a:pt x="65794" y="15626"/>
                  <a:pt x="65729" y="17550"/>
                  <a:pt x="66871" y="18823"/>
                </a:cubicBezTo>
                <a:cubicBezTo>
                  <a:pt x="67469" y="19472"/>
                  <a:pt x="68282" y="19799"/>
                  <a:pt x="69099" y="19799"/>
                </a:cubicBezTo>
                <a:cubicBezTo>
                  <a:pt x="69841" y="19799"/>
                  <a:pt x="70586" y="19529"/>
                  <a:pt x="71177" y="18986"/>
                </a:cubicBezTo>
                <a:cubicBezTo>
                  <a:pt x="80277" y="10700"/>
                  <a:pt x="92053" y="6101"/>
                  <a:pt x="104384" y="6101"/>
                </a:cubicBezTo>
                <a:cubicBezTo>
                  <a:pt x="131523" y="6101"/>
                  <a:pt x="153574" y="28184"/>
                  <a:pt x="153574" y="55292"/>
                </a:cubicBezTo>
                <a:cubicBezTo>
                  <a:pt x="153574" y="62370"/>
                  <a:pt x="152074" y="69253"/>
                  <a:pt x="149236" y="75516"/>
                </a:cubicBezTo>
                <a:cubicBezTo>
                  <a:pt x="146724" y="81094"/>
                  <a:pt x="143169" y="86183"/>
                  <a:pt x="138798" y="90423"/>
                </a:cubicBezTo>
                <a:cubicBezTo>
                  <a:pt x="138765" y="90488"/>
                  <a:pt x="138732" y="90521"/>
                  <a:pt x="138667" y="90554"/>
                </a:cubicBezTo>
                <a:lnTo>
                  <a:pt x="135796" y="85432"/>
                </a:lnTo>
                <a:cubicBezTo>
                  <a:pt x="143527" y="77343"/>
                  <a:pt x="147931" y="66513"/>
                  <a:pt x="147931" y="55292"/>
                </a:cubicBezTo>
                <a:cubicBezTo>
                  <a:pt x="147931" y="31283"/>
                  <a:pt x="128392" y="11777"/>
                  <a:pt x="104384" y="11777"/>
                </a:cubicBezTo>
                <a:cubicBezTo>
                  <a:pt x="80375" y="11777"/>
                  <a:pt x="60836" y="31283"/>
                  <a:pt x="60836" y="55292"/>
                </a:cubicBezTo>
                <a:cubicBezTo>
                  <a:pt x="60836" y="66513"/>
                  <a:pt x="65240" y="77343"/>
                  <a:pt x="72971" y="85432"/>
                </a:cubicBezTo>
                <a:lnTo>
                  <a:pt x="70100" y="90554"/>
                </a:lnTo>
                <a:lnTo>
                  <a:pt x="70067" y="90554"/>
                </a:lnTo>
                <a:cubicBezTo>
                  <a:pt x="69154" y="89640"/>
                  <a:pt x="68273" y="88727"/>
                  <a:pt x="67425" y="87748"/>
                </a:cubicBezTo>
                <a:cubicBezTo>
                  <a:pt x="64000" y="83867"/>
                  <a:pt x="61195" y="79463"/>
                  <a:pt x="59172" y="74733"/>
                </a:cubicBezTo>
                <a:cubicBezTo>
                  <a:pt x="56530" y="68601"/>
                  <a:pt x="55193" y="61946"/>
                  <a:pt x="55193" y="55292"/>
                </a:cubicBezTo>
                <a:cubicBezTo>
                  <a:pt x="55193" y="45375"/>
                  <a:pt x="58129" y="35785"/>
                  <a:pt x="63739" y="27597"/>
                </a:cubicBezTo>
                <a:cubicBezTo>
                  <a:pt x="64685" y="26195"/>
                  <a:pt x="64326" y="24303"/>
                  <a:pt x="62924" y="23357"/>
                </a:cubicBezTo>
                <a:cubicBezTo>
                  <a:pt x="62388" y="22983"/>
                  <a:pt x="61781" y="22804"/>
                  <a:pt x="61183" y="22804"/>
                </a:cubicBezTo>
                <a:cubicBezTo>
                  <a:pt x="60214" y="22804"/>
                  <a:pt x="59268" y="23273"/>
                  <a:pt x="58683" y="24140"/>
                </a:cubicBezTo>
                <a:cubicBezTo>
                  <a:pt x="52388" y="33338"/>
                  <a:pt x="49060" y="44136"/>
                  <a:pt x="49060" y="55292"/>
                </a:cubicBezTo>
                <a:cubicBezTo>
                  <a:pt x="49060" y="61587"/>
                  <a:pt x="50137" y="67720"/>
                  <a:pt x="52159" y="73526"/>
                </a:cubicBezTo>
                <a:cubicBezTo>
                  <a:pt x="23127" y="75157"/>
                  <a:pt x="0" y="99296"/>
                  <a:pt x="0" y="128752"/>
                </a:cubicBezTo>
                <a:cubicBezTo>
                  <a:pt x="0" y="159251"/>
                  <a:pt x="24824" y="184042"/>
                  <a:pt x="55323" y="184042"/>
                </a:cubicBezTo>
                <a:cubicBezTo>
                  <a:pt x="76461" y="184042"/>
                  <a:pt x="95120" y="172103"/>
                  <a:pt x="104384" y="154293"/>
                </a:cubicBezTo>
                <a:cubicBezTo>
                  <a:pt x="108428" y="162024"/>
                  <a:pt x="114235" y="168711"/>
                  <a:pt x="121444" y="173865"/>
                </a:cubicBezTo>
                <a:cubicBezTo>
                  <a:pt x="130838" y="180519"/>
                  <a:pt x="141896" y="184042"/>
                  <a:pt x="153444" y="184042"/>
                </a:cubicBezTo>
                <a:cubicBezTo>
                  <a:pt x="183943" y="184042"/>
                  <a:pt x="208767" y="159251"/>
                  <a:pt x="208767" y="128752"/>
                </a:cubicBezTo>
                <a:cubicBezTo>
                  <a:pt x="208767" y="99296"/>
                  <a:pt x="185640" y="75157"/>
                  <a:pt x="156608" y="73526"/>
                </a:cubicBezTo>
                <a:cubicBezTo>
                  <a:pt x="158630" y="67720"/>
                  <a:pt x="159707" y="61587"/>
                  <a:pt x="159707" y="55292"/>
                </a:cubicBezTo>
                <a:cubicBezTo>
                  <a:pt x="159707" y="24792"/>
                  <a:pt x="134883" y="1"/>
                  <a:pt x="1043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32" name="Google Shape;5832;p131"/>
          <p:cNvGrpSpPr/>
          <p:nvPr/>
        </p:nvGrpSpPr>
        <p:grpSpPr>
          <a:xfrm>
            <a:off x="7742401" y="1472658"/>
            <a:ext cx="360858" cy="352904"/>
            <a:chOff x="1180000" y="290575"/>
            <a:chExt cx="5229825" cy="5114550"/>
          </a:xfrm>
        </p:grpSpPr>
        <p:sp>
          <p:nvSpPr>
            <p:cNvPr id="5833" name="Google Shape;5833;p131"/>
            <p:cNvSpPr/>
            <p:nvPr/>
          </p:nvSpPr>
          <p:spPr>
            <a:xfrm>
              <a:off x="2915400" y="2072975"/>
              <a:ext cx="1709300" cy="1709300"/>
            </a:xfrm>
            <a:custGeom>
              <a:avLst/>
              <a:gdLst/>
              <a:ahLst/>
              <a:cxnLst/>
              <a:rect l="l" t="t" r="r" b="b"/>
              <a:pathLst>
                <a:path w="68372" h="68372" extrusionOk="0">
                  <a:moveTo>
                    <a:pt x="34186" y="1"/>
                  </a:moveTo>
                  <a:cubicBezTo>
                    <a:pt x="15331" y="1"/>
                    <a:pt x="0" y="15332"/>
                    <a:pt x="0" y="34186"/>
                  </a:cubicBezTo>
                  <a:cubicBezTo>
                    <a:pt x="0" y="53041"/>
                    <a:pt x="15331" y="68372"/>
                    <a:pt x="34186" y="68372"/>
                  </a:cubicBezTo>
                  <a:cubicBezTo>
                    <a:pt x="53040" y="68372"/>
                    <a:pt x="68371" y="53041"/>
                    <a:pt x="68371" y="34186"/>
                  </a:cubicBezTo>
                  <a:cubicBezTo>
                    <a:pt x="68371" y="27858"/>
                    <a:pt x="66642" y="21660"/>
                    <a:pt x="63315" y="16278"/>
                  </a:cubicBezTo>
                  <a:cubicBezTo>
                    <a:pt x="62744" y="15346"/>
                    <a:pt x="61760" y="14827"/>
                    <a:pt x="60738" y="14827"/>
                  </a:cubicBezTo>
                  <a:cubicBezTo>
                    <a:pt x="60186" y="14827"/>
                    <a:pt x="59622" y="14979"/>
                    <a:pt x="59107" y="15299"/>
                  </a:cubicBezTo>
                  <a:cubicBezTo>
                    <a:pt x="57672" y="16180"/>
                    <a:pt x="57248" y="18039"/>
                    <a:pt x="58129" y="19507"/>
                  </a:cubicBezTo>
                  <a:cubicBezTo>
                    <a:pt x="60836" y="23911"/>
                    <a:pt x="62271" y="28967"/>
                    <a:pt x="62271" y="34186"/>
                  </a:cubicBezTo>
                  <a:cubicBezTo>
                    <a:pt x="62271" y="49648"/>
                    <a:pt x="49680" y="62239"/>
                    <a:pt x="34186" y="62239"/>
                  </a:cubicBezTo>
                  <a:cubicBezTo>
                    <a:pt x="18724" y="62239"/>
                    <a:pt x="6133" y="49648"/>
                    <a:pt x="6133" y="34186"/>
                  </a:cubicBezTo>
                  <a:cubicBezTo>
                    <a:pt x="6133" y="18692"/>
                    <a:pt x="18724" y="6101"/>
                    <a:pt x="34186" y="6101"/>
                  </a:cubicBezTo>
                  <a:cubicBezTo>
                    <a:pt x="40220" y="6101"/>
                    <a:pt x="45994" y="7993"/>
                    <a:pt x="50822" y="11581"/>
                  </a:cubicBezTo>
                  <a:cubicBezTo>
                    <a:pt x="51374" y="11975"/>
                    <a:pt x="52017" y="12168"/>
                    <a:pt x="52652" y="12168"/>
                  </a:cubicBezTo>
                  <a:cubicBezTo>
                    <a:pt x="53590" y="12168"/>
                    <a:pt x="54511" y="11746"/>
                    <a:pt x="55095" y="10928"/>
                  </a:cubicBezTo>
                  <a:cubicBezTo>
                    <a:pt x="56106" y="9558"/>
                    <a:pt x="55813" y="7666"/>
                    <a:pt x="54475" y="6655"/>
                  </a:cubicBezTo>
                  <a:cubicBezTo>
                    <a:pt x="48571" y="2284"/>
                    <a:pt x="41558" y="1"/>
                    <a:pt x="341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131"/>
            <p:cNvSpPr/>
            <p:nvPr/>
          </p:nvSpPr>
          <p:spPr>
            <a:xfrm>
              <a:off x="1180000" y="290575"/>
              <a:ext cx="5229825" cy="5114550"/>
            </a:xfrm>
            <a:custGeom>
              <a:avLst/>
              <a:gdLst/>
              <a:ahLst/>
              <a:cxnLst/>
              <a:rect l="l" t="t" r="r" b="b"/>
              <a:pathLst>
                <a:path w="209193" h="204582" extrusionOk="0">
                  <a:moveTo>
                    <a:pt x="190990" y="7329"/>
                  </a:moveTo>
                  <a:lnTo>
                    <a:pt x="199471" y="19138"/>
                  </a:lnTo>
                  <a:lnTo>
                    <a:pt x="190599" y="25531"/>
                  </a:lnTo>
                  <a:cubicBezTo>
                    <a:pt x="186619" y="28369"/>
                    <a:pt x="182248" y="30718"/>
                    <a:pt x="177649" y="32544"/>
                  </a:cubicBezTo>
                  <a:cubicBezTo>
                    <a:pt x="170505" y="35317"/>
                    <a:pt x="162839" y="36785"/>
                    <a:pt x="155174" y="36785"/>
                  </a:cubicBezTo>
                  <a:lnTo>
                    <a:pt x="52062" y="36785"/>
                  </a:lnTo>
                  <a:cubicBezTo>
                    <a:pt x="44331" y="36785"/>
                    <a:pt x="36796" y="35252"/>
                    <a:pt x="29587" y="32544"/>
                  </a:cubicBezTo>
                  <a:lnTo>
                    <a:pt x="29555" y="32544"/>
                  </a:lnTo>
                  <a:cubicBezTo>
                    <a:pt x="24955" y="30718"/>
                    <a:pt x="20617" y="28369"/>
                    <a:pt x="16637" y="25531"/>
                  </a:cubicBezTo>
                  <a:lnTo>
                    <a:pt x="7732" y="19138"/>
                  </a:lnTo>
                  <a:lnTo>
                    <a:pt x="16213" y="7329"/>
                  </a:lnTo>
                  <a:lnTo>
                    <a:pt x="25118" y="13690"/>
                  </a:lnTo>
                  <a:cubicBezTo>
                    <a:pt x="32784" y="19203"/>
                    <a:pt x="42342" y="22236"/>
                    <a:pt x="52062" y="22236"/>
                  </a:cubicBezTo>
                  <a:lnTo>
                    <a:pt x="155174" y="22236"/>
                  </a:lnTo>
                  <a:cubicBezTo>
                    <a:pt x="164862" y="22236"/>
                    <a:pt x="174452" y="19203"/>
                    <a:pt x="182118" y="13690"/>
                  </a:cubicBezTo>
                  <a:lnTo>
                    <a:pt x="190990" y="7329"/>
                  </a:lnTo>
                  <a:close/>
                  <a:moveTo>
                    <a:pt x="140788" y="42917"/>
                  </a:moveTo>
                  <a:lnTo>
                    <a:pt x="130122" y="64740"/>
                  </a:lnTo>
                  <a:cubicBezTo>
                    <a:pt x="122489" y="59749"/>
                    <a:pt x="113388" y="56846"/>
                    <a:pt x="103602" y="56846"/>
                  </a:cubicBezTo>
                  <a:cubicBezTo>
                    <a:pt x="93848" y="56846"/>
                    <a:pt x="84715" y="59749"/>
                    <a:pt x="77082" y="64740"/>
                  </a:cubicBezTo>
                  <a:lnTo>
                    <a:pt x="66448" y="42917"/>
                  </a:lnTo>
                  <a:close/>
                  <a:moveTo>
                    <a:pt x="199145" y="44907"/>
                  </a:moveTo>
                  <a:lnTo>
                    <a:pt x="199145" y="117323"/>
                  </a:lnTo>
                  <a:cubicBezTo>
                    <a:pt x="199015" y="117323"/>
                    <a:pt x="198884" y="117291"/>
                    <a:pt x="198721" y="117258"/>
                  </a:cubicBezTo>
                  <a:lnTo>
                    <a:pt x="198591" y="117258"/>
                  </a:lnTo>
                  <a:cubicBezTo>
                    <a:pt x="197971" y="117160"/>
                    <a:pt x="197351" y="117095"/>
                    <a:pt x="196731" y="117095"/>
                  </a:cubicBezTo>
                  <a:cubicBezTo>
                    <a:pt x="195916" y="117095"/>
                    <a:pt x="195100" y="117193"/>
                    <a:pt x="194285" y="117323"/>
                  </a:cubicBezTo>
                  <a:lnTo>
                    <a:pt x="194285" y="44907"/>
                  </a:lnTo>
                  <a:close/>
                  <a:moveTo>
                    <a:pt x="196731" y="123228"/>
                  </a:moveTo>
                  <a:cubicBezTo>
                    <a:pt x="200189" y="123228"/>
                    <a:pt x="203060" y="126131"/>
                    <a:pt x="203060" y="129556"/>
                  </a:cubicBezTo>
                  <a:cubicBezTo>
                    <a:pt x="203060" y="133079"/>
                    <a:pt x="200222" y="135917"/>
                    <a:pt x="196731" y="135917"/>
                  </a:cubicBezTo>
                  <a:cubicBezTo>
                    <a:pt x="193241" y="135917"/>
                    <a:pt x="190370" y="133079"/>
                    <a:pt x="190370" y="129556"/>
                  </a:cubicBezTo>
                  <a:cubicBezTo>
                    <a:pt x="190370" y="126131"/>
                    <a:pt x="193306" y="123228"/>
                    <a:pt x="196731" y="123228"/>
                  </a:cubicBezTo>
                  <a:close/>
                  <a:moveTo>
                    <a:pt x="103602" y="62946"/>
                  </a:moveTo>
                  <a:cubicBezTo>
                    <a:pt x="127055" y="62946"/>
                    <a:pt x="146138" y="82029"/>
                    <a:pt x="146138" y="105482"/>
                  </a:cubicBezTo>
                  <a:cubicBezTo>
                    <a:pt x="146138" y="128903"/>
                    <a:pt x="127055" y="147986"/>
                    <a:pt x="103602" y="147986"/>
                  </a:cubicBezTo>
                  <a:cubicBezTo>
                    <a:pt x="80181" y="147986"/>
                    <a:pt x="61098" y="128903"/>
                    <a:pt x="61098" y="105482"/>
                  </a:cubicBezTo>
                  <a:cubicBezTo>
                    <a:pt x="61098" y="82029"/>
                    <a:pt x="80181" y="62946"/>
                    <a:pt x="103602" y="62946"/>
                  </a:cubicBezTo>
                  <a:close/>
                  <a:moveTo>
                    <a:pt x="157098" y="42885"/>
                  </a:moveTo>
                  <a:lnTo>
                    <a:pt x="157098" y="161425"/>
                  </a:lnTo>
                  <a:lnTo>
                    <a:pt x="50138" y="161425"/>
                  </a:lnTo>
                  <a:lnTo>
                    <a:pt x="50138" y="42885"/>
                  </a:lnTo>
                  <a:cubicBezTo>
                    <a:pt x="50790" y="42885"/>
                    <a:pt x="51410" y="42917"/>
                    <a:pt x="52062" y="42917"/>
                  </a:cubicBezTo>
                  <a:lnTo>
                    <a:pt x="59630" y="42917"/>
                  </a:lnTo>
                  <a:lnTo>
                    <a:pt x="72091" y="68459"/>
                  </a:lnTo>
                  <a:cubicBezTo>
                    <a:pt x="61620" y="77397"/>
                    <a:pt x="54965" y="90673"/>
                    <a:pt x="54965" y="105482"/>
                  </a:cubicBezTo>
                  <a:cubicBezTo>
                    <a:pt x="54965" y="132296"/>
                    <a:pt x="76788" y="154119"/>
                    <a:pt x="103602" y="154119"/>
                  </a:cubicBezTo>
                  <a:cubicBezTo>
                    <a:pt x="130415" y="154119"/>
                    <a:pt x="152238" y="132296"/>
                    <a:pt x="152238" y="105482"/>
                  </a:cubicBezTo>
                  <a:cubicBezTo>
                    <a:pt x="152238" y="90673"/>
                    <a:pt x="145583" y="77397"/>
                    <a:pt x="135112" y="68459"/>
                  </a:cubicBezTo>
                  <a:lnTo>
                    <a:pt x="147573" y="42917"/>
                  </a:lnTo>
                  <a:lnTo>
                    <a:pt x="155174" y="42917"/>
                  </a:lnTo>
                  <a:cubicBezTo>
                    <a:pt x="155793" y="42917"/>
                    <a:pt x="156446" y="42885"/>
                    <a:pt x="157098" y="42885"/>
                  </a:cubicBezTo>
                  <a:close/>
                  <a:moveTo>
                    <a:pt x="25412" y="167525"/>
                  </a:moveTo>
                  <a:lnTo>
                    <a:pt x="25412" y="182106"/>
                  </a:lnTo>
                  <a:lnTo>
                    <a:pt x="8547" y="182106"/>
                  </a:lnTo>
                  <a:lnTo>
                    <a:pt x="8547" y="167525"/>
                  </a:lnTo>
                  <a:close/>
                  <a:moveTo>
                    <a:pt x="157098" y="167525"/>
                  </a:moveTo>
                  <a:lnTo>
                    <a:pt x="157098" y="182106"/>
                  </a:lnTo>
                  <a:lnTo>
                    <a:pt x="50138" y="182106"/>
                  </a:lnTo>
                  <a:lnTo>
                    <a:pt x="50138" y="167525"/>
                  </a:lnTo>
                  <a:close/>
                  <a:moveTo>
                    <a:pt x="198689" y="167525"/>
                  </a:moveTo>
                  <a:lnTo>
                    <a:pt x="198689" y="182106"/>
                  </a:lnTo>
                  <a:lnTo>
                    <a:pt x="181791" y="182106"/>
                  </a:lnTo>
                  <a:lnTo>
                    <a:pt x="181791" y="167525"/>
                  </a:lnTo>
                  <a:close/>
                  <a:moveTo>
                    <a:pt x="31544" y="39721"/>
                  </a:moveTo>
                  <a:cubicBezTo>
                    <a:pt x="32001" y="39851"/>
                    <a:pt x="32458" y="39982"/>
                    <a:pt x="32914" y="40145"/>
                  </a:cubicBezTo>
                  <a:cubicBezTo>
                    <a:pt x="36535" y="41189"/>
                    <a:pt x="40254" y="41971"/>
                    <a:pt x="44038" y="42428"/>
                  </a:cubicBezTo>
                  <a:lnTo>
                    <a:pt x="44038" y="198449"/>
                  </a:lnTo>
                  <a:lnTo>
                    <a:pt x="31544" y="198449"/>
                  </a:lnTo>
                  <a:lnTo>
                    <a:pt x="31544" y="39721"/>
                  </a:lnTo>
                  <a:close/>
                  <a:moveTo>
                    <a:pt x="175692" y="39721"/>
                  </a:moveTo>
                  <a:lnTo>
                    <a:pt x="175692" y="198449"/>
                  </a:lnTo>
                  <a:lnTo>
                    <a:pt x="163198" y="198449"/>
                  </a:lnTo>
                  <a:lnTo>
                    <a:pt x="163198" y="42428"/>
                  </a:lnTo>
                  <a:cubicBezTo>
                    <a:pt x="163361" y="42395"/>
                    <a:pt x="163492" y="42363"/>
                    <a:pt x="163655" y="42363"/>
                  </a:cubicBezTo>
                  <a:cubicBezTo>
                    <a:pt x="167732" y="41841"/>
                    <a:pt x="171777" y="40960"/>
                    <a:pt x="175692" y="39721"/>
                  </a:cubicBezTo>
                  <a:close/>
                  <a:moveTo>
                    <a:pt x="15502" y="1"/>
                  </a:moveTo>
                  <a:cubicBezTo>
                    <a:pt x="14562" y="1"/>
                    <a:pt x="13639" y="435"/>
                    <a:pt x="13049" y="1262"/>
                  </a:cubicBezTo>
                  <a:cubicBezTo>
                    <a:pt x="13049" y="1262"/>
                    <a:pt x="1012" y="18061"/>
                    <a:pt x="980" y="18061"/>
                  </a:cubicBezTo>
                  <a:cubicBezTo>
                    <a:pt x="1" y="19431"/>
                    <a:pt x="327" y="21356"/>
                    <a:pt x="1697" y="22334"/>
                  </a:cubicBezTo>
                  <a:lnTo>
                    <a:pt x="13049" y="30489"/>
                  </a:lnTo>
                  <a:cubicBezTo>
                    <a:pt x="16898" y="33229"/>
                    <a:pt x="21041" y="35578"/>
                    <a:pt x="25412" y="37437"/>
                  </a:cubicBezTo>
                  <a:lnTo>
                    <a:pt x="25412" y="161425"/>
                  </a:lnTo>
                  <a:lnTo>
                    <a:pt x="5481" y="161425"/>
                  </a:lnTo>
                  <a:cubicBezTo>
                    <a:pt x="3785" y="161425"/>
                    <a:pt x="2447" y="162795"/>
                    <a:pt x="2447" y="164492"/>
                  </a:cubicBezTo>
                  <a:lnTo>
                    <a:pt x="2447" y="185140"/>
                  </a:lnTo>
                  <a:cubicBezTo>
                    <a:pt x="2447" y="186836"/>
                    <a:pt x="3785" y="188206"/>
                    <a:pt x="5481" y="188206"/>
                  </a:cubicBezTo>
                  <a:lnTo>
                    <a:pt x="25412" y="188206"/>
                  </a:lnTo>
                  <a:lnTo>
                    <a:pt x="25412" y="201515"/>
                  </a:lnTo>
                  <a:cubicBezTo>
                    <a:pt x="25412" y="203211"/>
                    <a:pt x="26782" y="204581"/>
                    <a:pt x="28478" y="204581"/>
                  </a:cubicBezTo>
                  <a:lnTo>
                    <a:pt x="47071" y="204581"/>
                  </a:lnTo>
                  <a:cubicBezTo>
                    <a:pt x="48768" y="204581"/>
                    <a:pt x="50138" y="203211"/>
                    <a:pt x="50138" y="201515"/>
                  </a:cubicBezTo>
                  <a:lnTo>
                    <a:pt x="50138" y="188206"/>
                  </a:lnTo>
                  <a:lnTo>
                    <a:pt x="157098" y="188206"/>
                  </a:lnTo>
                  <a:lnTo>
                    <a:pt x="157098" y="201515"/>
                  </a:lnTo>
                  <a:cubicBezTo>
                    <a:pt x="157098" y="203211"/>
                    <a:pt x="158468" y="204581"/>
                    <a:pt x="160132" y="204581"/>
                  </a:cubicBezTo>
                  <a:lnTo>
                    <a:pt x="178758" y="204581"/>
                  </a:lnTo>
                  <a:cubicBezTo>
                    <a:pt x="180421" y="204581"/>
                    <a:pt x="181791" y="203211"/>
                    <a:pt x="181791" y="201515"/>
                  </a:cubicBezTo>
                  <a:lnTo>
                    <a:pt x="181791" y="188206"/>
                  </a:lnTo>
                  <a:lnTo>
                    <a:pt x="201722" y="188206"/>
                  </a:lnTo>
                  <a:cubicBezTo>
                    <a:pt x="203418" y="188206"/>
                    <a:pt x="204788" y="186836"/>
                    <a:pt x="204788" y="185140"/>
                  </a:cubicBezTo>
                  <a:lnTo>
                    <a:pt x="204788" y="164492"/>
                  </a:lnTo>
                  <a:cubicBezTo>
                    <a:pt x="204788" y="162795"/>
                    <a:pt x="203418" y="161425"/>
                    <a:pt x="201722" y="161425"/>
                  </a:cubicBezTo>
                  <a:lnTo>
                    <a:pt x="181791" y="161425"/>
                  </a:lnTo>
                  <a:lnTo>
                    <a:pt x="181791" y="37437"/>
                  </a:lnTo>
                  <a:cubicBezTo>
                    <a:pt x="185967" y="35643"/>
                    <a:pt x="189946" y="33458"/>
                    <a:pt x="193632" y="30848"/>
                  </a:cubicBezTo>
                  <a:lnTo>
                    <a:pt x="193632" y="38807"/>
                  </a:lnTo>
                  <a:lnTo>
                    <a:pt x="191251" y="38807"/>
                  </a:lnTo>
                  <a:cubicBezTo>
                    <a:pt x="189555" y="38807"/>
                    <a:pt x="188185" y="40177"/>
                    <a:pt x="188185" y="41874"/>
                  </a:cubicBezTo>
                  <a:lnTo>
                    <a:pt x="188185" y="120520"/>
                  </a:lnTo>
                  <a:cubicBezTo>
                    <a:pt x="185771" y="122771"/>
                    <a:pt x="184271" y="126000"/>
                    <a:pt x="184271" y="129556"/>
                  </a:cubicBezTo>
                  <a:cubicBezTo>
                    <a:pt x="184271" y="136439"/>
                    <a:pt x="189849" y="142017"/>
                    <a:pt x="196731" y="142017"/>
                  </a:cubicBezTo>
                  <a:cubicBezTo>
                    <a:pt x="203614" y="142017"/>
                    <a:pt x="209192" y="136439"/>
                    <a:pt x="209192" y="129556"/>
                  </a:cubicBezTo>
                  <a:cubicBezTo>
                    <a:pt x="209192" y="126000"/>
                    <a:pt x="207692" y="122771"/>
                    <a:pt x="205278" y="120520"/>
                  </a:cubicBezTo>
                  <a:lnTo>
                    <a:pt x="205278" y="41874"/>
                  </a:lnTo>
                  <a:cubicBezTo>
                    <a:pt x="205278" y="40177"/>
                    <a:pt x="203908" y="38807"/>
                    <a:pt x="202211" y="38807"/>
                  </a:cubicBezTo>
                  <a:lnTo>
                    <a:pt x="199765" y="38807"/>
                  </a:lnTo>
                  <a:lnTo>
                    <a:pt x="199765" y="26477"/>
                  </a:lnTo>
                  <a:cubicBezTo>
                    <a:pt x="199765" y="26477"/>
                    <a:pt x="205506" y="22367"/>
                    <a:pt x="205539" y="22334"/>
                  </a:cubicBezTo>
                  <a:cubicBezTo>
                    <a:pt x="206909" y="21356"/>
                    <a:pt x="207202" y="19431"/>
                    <a:pt x="206224" y="18061"/>
                  </a:cubicBezTo>
                  <a:lnTo>
                    <a:pt x="194187" y="1262"/>
                  </a:lnTo>
                  <a:cubicBezTo>
                    <a:pt x="193597" y="435"/>
                    <a:pt x="192662" y="1"/>
                    <a:pt x="191713" y="1"/>
                  </a:cubicBezTo>
                  <a:cubicBezTo>
                    <a:pt x="191088" y="1"/>
                    <a:pt x="190457" y="189"/>
                    <a:pt x="189914" y="577"/>
                  </a:cubicBezTo>
                  <a:lnTo>
                    <a:pt x="178562" y="8732"/>
                  </a:lnTo>
                  <a:cubicBezTo>
                    <a:pt x="171908" y="13494"/>
                    <a:pt x="163590" y="16104"/>
                    <a:pt x="155174" y="16104"/>
                  </a:cubicBezTo>
                  <a:lnTo>
                    <a:pt x="52062" y="16104"/>
                  </a:lnTo>
                  <a:cubicBezTo>
                    <a:pt x="43614" y="16104"/>
                    <a:pt x="35328" y="13494"/>
                    <a:pt x="28674" y="8732"/>
                  </a:cubicBezTo>
                  <a:lnTo>
                    <a:pt x="17289" y="577"/>
                  </a:lnTo>
                  <a:cubicBezTo>
                    <a:pt x="16746" y="189"/>
                    <a:pt x="16120" y="1"/>
                    <a:pt x="155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35" name="Google Shape;5835;p131"/>
          <p:cNvSpPr/>
          <p:nvPr/>
        </p:nvSpPr>
        <p:spPr>
          <a:xfrm>
            <a:off x="7742818" y="3538141"/>
            <a:ext cx="360125" cy="289564"/>
          </a:xfrm>
          <a:custGeom>
            <a:avLst/>
            <a:gdLst/>
            <a:ahLst/>
            <a:cxnLst/>
            <a:rect l="l" t="t" r="r" b="b"/>
            <a:pathLst>
              <a:path w="208768" h="167863" extrusionOk="0">
                <a:moveTo>
                  <a:pt x="31413" y="12592"/>
                </a:moveTo>
                <a:cubicBezTo>
                  <a:pt x="35099" y="12592"/>
                  <a:pt x="38818" y="13505"/>
                  <a:pt x="42210" y="15267"/>
                </a:cubicBezTo>
                <a:cubicBezTo>
                  <a:pt x="44852" y="16637"/>
                  <a:pt x="47201" y="18463"/>
                  <a:pt x="49126" y="20616"/>
                </a:cubicBezTo>
                <a:cubicBezTo>
                  <a:pt x="49093" y="20714"/>
                  <a:pt x="49060" y="20812"/>
                  <a:pt x="49028" y="20910"/>
                </a:cubicBezTo>
                <a:cubicBezTo>
                  <a:pt x="48832" y="21595"/>
                  <a:pt x="48636" y="22280"/>
                  <a:pt x="48473" y="22998"/>
                </a:cubicBezTo>
                <a:cubicBezTo>
                  <a:pt x="48473" y="22998"/>
                  <a:pt x="48473" y="23030"/>
                  <a:pt x="48473" y="23030"/>
                </a:cubicBezTo>
                <a:cubicBezTo>
                  <a:pt x="44330" y="20747"/>
                  <a:pt x="38916" y="18366"/>
                  <a:pt x="32587" y="17061"/>
                </a:cubicBezTo>
                <a:cubicBezTo>
                  <a:pt x="32382" y="17021"/>
                  <a:pt x="32178" y="17001"/>
                  <a:pt x="31978" y="17001"/>
                </a:cubicBezTo>
                <a:cubicBezTo>
                  <a:pt x="30549" y="17001"/>
                  <a:pt x="29281" y="17983"/>
                  <a:pt x="28966" y="19442"/>
                </a:cubicBezTo>
                <a:cubicBezTo>
                  <a:pt x="28640" y="21106"/>
                  <a:pt x="29717" y="22704"/>
                  <a:pt x="31348" y="23063"/>
                </a:cubicBezTo>
                <a:cubicBezTo>
                  <a:pt x="38002" y="24400"/>
                  <a:pt x="43548" y="27140"/>
                  <a:pt x="47397" y="29489"/>
                </a:cubicBezTo>
                <a:cubicBezTo>
                  <a:pt x="47299" y="30207"/>
                  <a:pt x="47234" y="30892"/>
                  <a:pt x="47168" y="31609"/>
                </a:cubicBezTo>
                <a:cubicBezTo>
                  <a:pt x="47136" y="31805"/>
                  <a:pt x="46973" y="33762"/>
                  <a:pt x="46973" y="33762"/>
                </a:cubicBezTo>
                <a:cubicBezTo>
                  <a:pt x="46255" y="33827"/>
                  <a:pt x="45537" y="33893"/>
                  <a:pt x="44787" y="33893"/>
                </a:cubicBezTo>
                <a:cubicBezTo>
                  <a:pt x="41101" y="33893"/>
                  <a:pt x="37382" y="32947"/>
                  <a:pt x="33990" y="31185"/>
                </a:cubicBezTo>
                <a:cubicBezTo>
                  <a:pt x="27368" y="27760"/>
                  <a:pt x="22801" y="21497"/>
                  <a:pt x="21953" y="14875"/>
                </a:cubicBezTo>
                <a:cubicBezTo>
                  <a:pt x="24758" y="13375"/>
                  <a:pt x="27988" y="12592"/>
                  <a:pt x="31413" y="12592"/>
                </a:cubicBezTo>
                <a:close/>
                <a:moveTo>
                  <a:pt x="61495" y="6115"/>
                </a:moveTo>
                <a:cubicBezTo>
                  <a:pt x="61542" y="6115"/>
                  <a:pt x="61595" y="6130"/>
                  <a:pt x="61652" y="6166"/>
                </a:cubicBezTo>
                <a:lnTo>
                  <a:pt x="66251" y="8710"/>
                </a:lnTo>
                <a:cubicBezTo>
                  <a:pt x="66610" y="8906"/>
                  <a:pt x="66871" y="9558"/>
                  <a:pt x="66675" y="10080"/>
                </a:cubicBezTo>
                <a:cubicBezTo>
                  <a:pt x="66414" y="10830"/>
                  <a:pt x="65827" y="12233"/>
                  <a:pt x="65109" y="13831"/>
                </a:cubicBezTo>
                <a:cubicBezTo>
                  <a:pt x="63315" y="18072"/>
                  <a:pt x="60869" y="23813"/>
                  <a:pt x="60184" y="27564"/>
                </a:cubicBezTo>
                <a:cubicBezTo>
                  <a:pt x="59238" y="32653"/>
                  <a:pt x="58520" y="39666"/>
                  <a:pt x="59825" y="46190"/>
                </a:cubicBezTo>
                <a:cubicBezTo>
                  <a:pt x="59303" y="46207"/>
                  <a:pt x="58789" y="46215"/>
                  <a:pt x="58275" y="46215"/>
                </a:cubicBezTo>
                <a:cubicBezTo>
                  <a:pt x="57762" y="46215"/>
                  <a:pt x="57248" y="46207"/>
                  <a:pt x="56726" y="46190"/>
                </a:cubicBezTo>
                <a:cubicBezTo>
                  <a:pt x="56622" y="46190"/>
                  <a:pt x="56105" y="46201"/>
                  <a:pt x="55520" y="46201"/>
                </a:cubicBezTo>
                <a:cubicBezTo>
                  <a:pt x="54643" y="46201"/>
                  <a:pt x="53614" y="46177"/>
                  <a:pt x="53594" y="46060"/>
                </a:cubicBezTo>
                <a:cubicBezTo>
                  <a:pt x="53073" y="43059"/>
                  <a:pt x="52877" y="39830"/>
                  <a:pt x="52975" y="36404"/>
                </a:cubicBezTo>
                <a:cubicBezTo>
                  <a:pt x="53073" y="33175"/>
                  <a:pt x="53431" y="29946"/>
                  <a:pt x="53953" y="26749"/>
                </a:cubicBezTo>
                <a:cubicBezTo>
                  <a:pt x="53986" y="26716"/>
                  <a:pt x="53986" y="26716"/>
                  <a:pt x="53986" y="26716"/>
                </a:cubicBezTo>
                <a:cubicBezTo>
                  <a:pt x="54932" y="21138"/>
                  <a:pt x="57248" y="15919"/>
                  <a:pt x="59401" y="10765"/>
                </a:cubicBezTo>
                <a:cubicBezTo>
                  <a:pt x="60184" y="8906"/>
                  <a:pt x="60771" y="7471"/>
                  <a:pt x="61130" y="6492"/>
                </a:cubicBezTo>
                <a:cubicBezTo>
                  <a:pt x="61206" y="6313"/>
                  <a:pt x="61323" y="6115"/>
                  <a:pt x="61495" y="6115"/>
                </a:cubicBezTo>
                <a:close/>
                <a:moveTo>
                  <a:pt x="111527" y="25607"/>
                </a:moveTo>
                <a:cubicBezTo>
                  <a:pt x="115181" y="25607"/>
                  <a:pt x="118932" y="26521"/>
                  <a:pt x="122324" y="28282"/>
                </a:cubicBezTo>
                <a:cubicBezTo>
                  <a:pt x="124967" y="29652"/>
                  <a:pt x="127315" y="31479"/>
                  <a:pt x="129207" y="33632"/>
                </a:cubicBezTo>
                <a:cubicBezTo>
                  <a:pt x="129207" y="33730"/>
                  <a:pt x="129175" y="33827"/>
                  <a:pt x="129142" y="33925"/>
                </a:cubicBezTo>
                <a:cubicBezTo>
                  <a:pt x="128946" y="34610"/>
                  <a:pt x="128751" y="35295"/>
                  <a:pt x="128588" y="36013"/>
                </a:cubicBezTo>
                <a:cubicBezTo>
                  <a:pt x="128588" y="36013"/>
                  <a:pt x="128588" y="36046"/>
                  <a:pt x="128555" y="36046"/>
                </a:cubicBezTo>
                <a:cubicBezTo>
                  <a:pt x="124445" y="33762"/>
                  <a:pt x="119030" y="31381"/>
                  <a:pt x="112702" y="30076"/>
                </a:cubicBezTo>
                <a:cubicBezTo>
                  <a:pt x="112497" y="30036"/>
                  <a:pt x="112293" y="30017"/>
                  <a:pt x="112092" y="30017"/>
                </a:cubicBezTo>
                <a:cubicBezTo>
                  <a:pt x="110663" y="30017"/>
                  <a:pt x="109395" y="30999"/>
                  <a:pt x="109081" y="32457"/>
                </a:cubicBezTo>
                <a:cubicBezTo>
                  <a:pt x="108755" y="34121"/>
                  <a:pt x="109831" y="35719"/>
                  <a:pt x="111462" y="36078"/>
                </a:cubicBezTo>
                <a:cubicBezTo>
                  <a:pt x="118117" y="37416"/>
                  <a:pt x="123629" y="40156"/>
                  <a:pt x="127511" y="42504"/>
                </a:cubicBezTo>
                <a:cubicBezTo>
                  <a:pt x="127315" y="43842"/>
                  <a:pt x="127185" y="45212"/>
                  <a:pt x="127120" y="46582"/>
                </a:cubicBezTo>
                <a:cubicBezTo>
                  <a:pt x="127087" y="46647"/>
                  <a:pt x="127087" y="46712"/>
                  <a:pt x="127087" y="46778"/>
                </a:cubicBezTo>
                <a:cubicBezTo>
                  <a:pt x="126369" y="46843"/>
                  <a:pt x="125619" y="46908"/>
                  <a:pt x="124901" y="46908"/>
                </a:cubicBezTo>
                <a:cubicBezTo>
                  <a:pt x="121215" y="46908"/>
                  <a:pt x="117497" y="45962"/>
                  <a:pt x="114072" y="44201"/>
                </a:cubicBezTo>
                <a:cubicBezTo>
                  <a:pt x="107482" y="40775"/>
                  <a:pt x="102883" y="34512"/>
                  <a:pt x="102068" y="27891"/>
                </a:cubicBezTo>
                <a:cubicBezTo>
                  <a:pt x="104873" y="26390"/>
                  <a:pt x="108102" y="25607"/>
                  <a:pt x="111527" y="25607"/>
                </a:cubicBezTo>
                <a:close/>
                <a:moveTo>
                  <a:pt x="162577" y="30957"/>
                </a:moveTo>
                <a:cubicBezTo>
                  <a:pt x="167699" y="30957"/>
                  <a:pt x="172494" y="32621"/>
                  <a:pt x="176082" y="35622"/>
                </a:cubicBezTo>
                <a:cubicBezTo>
                  <a:pt x="173896" y="41917"/>
                  <a:pt x="168123" y="47104"/>
                  <a:pt x="160914" y="49094"/>
                </a:cubicBezTo>
                <a:cubicBezTo>
                  <a:pt x="158826" y="49681"/>
                  <a:pt x="156641" y="49974"/>
                  <a:pt x="154488" y="49974"/>
                </a:cubicBezTo>
                <a:cubicBezTo>
                  <a:pt x="151324" y="49974"/>
                  <a:pt x="148225" y="49322"/>
                  <a:pt x="145452" y="48082"/>
                </a:cubicBezTo>
                <a:cubicBezTo>
                  <a:pt x="145485" y="47724"/>
                  <a:pt x="145648" y="46060"/>
                  <a:pt x="145713" y="45603"/>
                </a:cubicBezTo>
                <a:cubicBezTo>
                  <a:pt x="150368" y="43677"/>
                  <a:pt x="157046" y="41687"/>
                  <a:pt x="164782" y="41687"/>
                </a:cubicBezTo>
                <a:cubicBezTo>
                  <a:pt x="164906" y="41687"/>
                  <a:pt x="165030" y="41688"/>
                  <a:pt x="165154" y="41689"/>
                </a:cubicBezTo>
                <a:cubicBezTo>
                  <a:pt x="166851" y="41689"/>
                  <a:pt x="168221" y="40351"/>
                  <a:pt x="168253" y="38655"/>
                </a:cubicBezTo>
                <a:cubicBezTo>
                  <a:pt x="168253" y="36959"/>
                  <a:pt x="166883" y="35589"/>
                  <a:pt x="165220" y="35556"/>
                </a:cubicBezTo>
                <a:cubicBezTo>
                  <a:pt x="165138" y="35556"/>
                  <a:pt x="165057" y="35556"/>
                  <a:pt x="164976" y="35556"/>
                </a:cubicBezTo>
                <a:cubicBezTo>
                  <a:pt x="158127" y="35556"/>
                  <a:pt x="152017" y="36913"/>
                  <a:pt x="147181" y="38525"/>
                </a:cubicBezTo>
                <a:cubicBezTo>
                  <a:pt x="147181" y="38525"/>
                  <a:pt x="147213" y="38427"/>
                  <a:pt x="147213" y="38394"/>
                </a:cubicBezTo>
                <a:cubicBezTo>
                  <a:pt x="147474" y="37611"/>
                  <a:pt x="147768" y="36828"/>
                  <a:pt x="148062" y="36078"/>
                </a:cubicBezTo>
                <a:cubicBezTo>
                  <a:pt x="148094" y="35948"/>
                  <a:pt x="148159" y="35850"/>
                  <a:pt x="148192" y="35719"/>
                </a:cubicBezTo>
                <a:cubicBezTo>
                  <a:pt x="150541" y="33958"/>
                  <a:pt x="153216" y="32653"/>
                  <a:pt x="156151" y="31838"/>
                </a:cubicBezTo>
                <a:cubicBezTo>
                  <a:pt x="158272" y="31250"/>
                  <a:pt x="160424" y="30957"/>
                  <a:pt x="162577" y="30957"/>
                </a:cubicBezTo>
                <a:close/>
                <a:moveTo>
                  <a:pt x="145452" y="54639"/>
                </a:moveTo>
                <a:lnTo>
                  <a:pt x="145452" y="54639"/>
                </a:lnTo>
                <a:cubicBezTo>
                  <a:pt x="147246" y="55259"/>
                  <a:pt x="149138" y="55650"/>
                  <a:pt x="151030" y="55878"/>
                </a:cubicBezTo>
                <a:cubicBezTo>
                  <a:pt x="149269" y="55944"/>
                  <a:pt x="147474" y="56042"/>
                  <a:pt x="145648" y="56172"/>
                </a:cubicBezTo>
                <a:cubicBezTo>
                  <a:pt x="145550" y="55683"/>
                  <a:pt x="145517" y="55161"/>
                  <a:pt x="145452" y="54639"/>
                </a:cubicBezTo>
                <a:close/>
                <a:moveTo>
                  <a:pt x="141609" y="19130"/>
                </a:moveTo>
                <a:cubicBezTo>
                  <a:pt x="141657" y="19130"/>
                  <a:pt x="141709" y="19146"/>
                  <a:pt x="141766" y="19181"/>
                </a:cubicBezTo>
                <a:lnTo>
                  <a:pt x="146365" y="21725"/>
                </a:lnTo>
                <a:cubicBezTo>
                  <a:pt x="146724" y="21921"/>
                  <a:pt x="146985" y="22574"/>
                  <a:pt x="146789" y="23096"/>
                </a:cubicBezTo>
                <a:cubicBezTo>
                  <a:pt x="146528" y="23846"/>
                  <a:pt x="145941" y="25248"/>
                  <a:pt x="145224" y="26847"/>
                </a:cubicBezTo>
                <a:cubicBezTo>
                  <a:pt x="141244" y="36209"/>
                  <a:pt x="138243" y="46190"/>
                  <a:pt x="139483" y="56466"/>
                </a:cubicBezTo>
                <a:lnTo>
                  <a:pt x="136351" y="56466"/>
                </a:lnTo>
                <a:cubicBezTo>
                  <a:pt x="135340" y="56466"/>
                  <a:pt x="134361" y="56433"/>
                  <a:pt x="133317" y="56400"/>
                </a:cubicBezTo>
                <a:cubicBezTo>
                  <a:pt x="133056" y="53726"/>
                  <a:pt x="132991" y="50888"/>
                  <a:pt x="133154" y="47919"/>
                </a:cubicBezTo>
                <a:cubicBezTo>
                  <a:pt x="133415" y="43189"/>
                  <a:pt x="134035" y="38427"/>
                  <a:pt x="135536" y="33958"/>
                </a:cubicBezTo>
                <a:cubicBezTo>
                  <a:pt x="136677" y="30533"/>
                  <a:pt x="138308" y="26651"/>
                  <a:pt x="139515" y="23781"/>
                </a:cubicBezTo>
                <a:cubicBezTo>
                  <a:pt x="140298" y="21921"/>
                  <a:pt x="140885" y="20486"/>
                  <a:pt x="141244" y="19507"/>
                </a:cubicBezTo>
                <a:cubicBezTo>
                  <a:pt x="141321" y="19329"/>
                  <a:pt x="141437" y="19130"/>
                  <a:pt x="141609" y="19130"/>
                </a:cubicBezTo>
                <a:close/>
                <a:moveTo>
                  <a:pt x="72025" y="51768"/>
                </a:moveTo>
                <a:cubicBezTo>
                  <a:pt x="83115" y="51768"/>
                  <a:pt x="91629" y="54182"/>
                  <a:pt x="97827" y="59075"/>
                </a:cubicBezTo>
                <a:cubicBezTo>
                  <a:pt x="79332" y="65143"/>
                  <a:pt x="68958" y="79561"/>
                  <a:pt x="66838" y="102068"/>
                </a:cubicBezTo>
                <a:cubicBezTo>
                  <a:pt x="66218" y="108527"/>
                  <a:pt x="66218" y="115051"/>
                  <a:pt x="67099" y="121477"/>
                </a:cubicBezTo>
                <a:cubicBezTo>
                  <a:pt x="67132" y="121510"/>
                  <a:pt x="67132" y="121510"/>
                  <a:pt x="67132" y="121542"/>
                </a:cubicBezTo>
                <a:cubicBezTo>
                  <a:pt x="67882" y="127055"/>
                  <a:pt x="69285" y="132111"/>
                  <a:pt x="71340" y="136678"/>
                </a:cubicBezTo>
                <a:cubicBezTo>
                  <a:pt x="67327" y="137167"/>
                  <a:pt x="62989" y="137428"/>
                  <a:pt x="58390" y="137428"/>
                </a:cubicBezTo>
                <a:cubicBezTo>
                  <a:pt x="23225" y="137428"/>
                  <a:pt x="6133" y="123173"/>
                  <a:pt x="6133" y="93913"/>
                </a:cubicBezTo>
                <a:cubicBezTo>
                  <a:pt x="6133" y="78843"/>
                  <a:pt x="9753" y="67719"/>
                  <a:pt x="16897" y="60869"/>
                </a:cubicBezTo>
                <a:cubicBezTo>
                  <a:pt x="23193" y="54835"/>
                  <a:pt x="32555" y="51768"/>
                  <a:pt x="44754" y="51768"/>
                </a:cubicBezTo>
                <a:cubicBezTo>
                  <a:pt x="49325" y="51768"/>
                  <a:pt x="53864" y="52324"/>
                  <a:pt x="58433" y="52324"/>
                </a:cubicBezTo>
                <a:cubicBezTo>
                  <a:pt x="58560" y="52324"/>
                  <a:pt x="58687" y="52324"/>
                  <a:pt x="58814" y="52323"/>
                </a:cubicBezTo>
                <a:cubicBezTo>
                  <a:pt x="63217" y="52290"/>
                  <a:pt x="67588" y="51768"/>
                  <a:pt x="72025" y="51768"/>
                </a:cubicBezTo>
                <a:close/>
                <a:moveTo>
                  <a:pt x="61488" y="1"/>
                </a:moveTo>
                <a:cubicBezTo>
                  <a:pt x="58748" y="1"/>
                  <a:pt x="56335" y="1730"/>
                  <a:pt x="55389" y="4437"/>
                </a:cubicBezTo>
                <a:cubicBezTo>
                  <a:pt x="55062" y="5252"/>
                  <a:pt x="54475" y="6720"/>
                  <a:pt x="53758" y="8384"/>
                </a:cubicBezTo>
                <a:cubicBezTo>
                  <a:pt x="53040" y="10178"/>
                  <a:pt x="52192" y="12168"/>
                  <a:pt x="51376" y="14256"/>
                </a:cubicBezTo>
                <a:cubicBezTo>
                  <a:pt x="49484" y="12527"/>
                  <a:pt x="47331" y="11059"/>
                  <a:pt x="45048" y="9852"/>
                </a:cubicBezTo>
                <a:cubicBezTo>
                  <a:pt x="40775" y="7634"/>
                  <a:pt x="36045" y="6459"/>
                  <a:pt x="31413" y="6459"/>
                </a:cubicBezTo>
                <a:cubicBezTo>
                  <a:pt x="26129" y="6459"/>
                  <a:pt x="21170" y="7927"/>
                  <a:pt x="17060" y="10667"/>
                </a:cubicBezTo>
                <a:cubicBezTo>
                  <a:pt x="16179" y="11255"/>
                  <a:pt x="15690" y="12233"/>
                  <a:pt x="15690" y="13310"/>
                </a:cubicBezTo>
                <a:cubicBezTo>
                  <a:pt x="15951" y="22867"/>
                  <a:pt x="21888" y="31805"/>
                  <a:pt x="31152" y="36633"/>
                </a:cubicBezTo>
                <a:cubicBezTo>
                  <a:pt x="35425" y="38818"/>
                  <a:pt x="40122" y="39993"/>
                  <a:pt x="44787" y="39993"/>
                </a:cubicBezTo>
                <a:cubicBezTo>
                  <a:pt x="45472" y="39993"/>
                  <a:pt x="46190" y="39960"/>
                  <a:pt x="46875" y="39895"/>
                </a:cubicBezTo>
                <a:cubicBezTo>
                  <a:pt x="46940" y="41885"/>
                  <a:pt x="47103" y="43842"/>
                  <a:pt x="47364" y="45701"/>
                </a:cubicBezTo>
                <a:cubicBezTo>
                  <a:pt x="46483" y="45668"/>
                  <a:pt x="45603" y="45636"/>
                  <a:pt x="44754" y="45636"/>
                </a:cubicBezTo>
                <a:cubicBezTo>
                  <a:pt x="30924" y="45636"/>
                  <a:pt x="20126" y="49289"/>
                  <a:pt x="12657" y="56466"/>
                </a:cubicBezTo>
                <a:cubicBezTo>
                  <a:pt x="4273" y="64523"/>
                  <a:pt x="0" y="77114"/>
                  <a:pt x="0" y="93913"/>
                </a:cubicBezTo>
                <a:cubicBezTo>
                  <a:pt x="0" y="112800"/>
                  <a:pt x="6654" y="126500"/>
                  <a:pt x="19800" y="134688"/>
                </a:cubicBezTo>
                <a:cubicBezTo>
                  <a:pt x="29358" y="140625"/>
                  <a:pt x="41982" y="143528"/>
                  <a:pt x="58390" y="143528"/>
                </a:cubicBezTo>
                <a:cubicBezTo>
                  <a:pt x="64131" y="143528"/>
                  <a:pt x="69513" y="143169"/>
                  <a:pt x="74406" y="142419"/>
                </a:cubicBezTo>
                <a:cubicBezTo>
                  <a:pt x="78353" y="148682"/>
                  <a:pt x="83735" y="153803"/>
                  <a:pt x="90520" y="157783"/>
                </a:cubicBezTo>
                <a:cubicBezTo>
                  <a:pt x="102165" y="164568"/>
                  <a:pt x="117562" y="167862"/>
                  <a:pt x="137591" y="167862"/>
                </a:cubicBezTo>
                <a:cubicBezTo>
                  <a:pt x="157619" y="167862"/>
                  <a:pt x="173016" y="164568"/>
                  <a:pt x="184661" y="157783"/>
                </a:cubicBezTo>
                <a:cubicBezTo>
                  <a:pt x="200645" y="148454"/>
                  <a:pt x="208767" y="132731"/>
                  <a:pt x="208767" y="111071"/>
                </a:cubicBezTo>
                <a:cubicBezTo>
                  <a:pt x="208767" y="92511"/>
                  <a:pt x="203939" y="78419"/>
                  <a:pt x="194480" y="69155"/>
                </a:cubicBezTo>
                <a:cubicBezTo>
                  <a:pt x="193873" y="68580"/>
                  <a:pt x="193101" y="68294"/>
                  <a:pt x="192334" y="68294"/>
                </a:cubicBezTo>
                <a:cubicBezTo>
                  <a:pt x="191535" y="68294"/>
                  <a:pt x="190740" y="68604"/>
                  <a:pt x="190141" y="69220"/>
                </a:cubicBezTo>
                <a:cubicBezTo>
                  <a:pt x="188967" y="70427"/>
                  <a:pt x="188999" y="72384"/>
                  <a:pt x="190206" y="73558"/>
                </a:cubicBezTo>
                <a:cubicBezTo>
                  <a:pt x="198459" y="81583"/>
                  <a:pt x="202667" y="94207"/>
                  <a:pt x="202667" y="111071"/>
                </a:cubicBezTo>
                <a:cubicBezTo>
                  <a:pt x="202667" y="145159"/>
                  <a:pt x="181366" y="161763"/>
                  <a:pt x="137591" y="161763"/>
                </a:cubicBezTo>
                <a:cubicBezTo>
                  <a:pt x="107482" y="161763"/>
                  <a:pt x="88041" y="153901"/>
                  <a:pt x="78810" y="137917"/>
                </a:cubicBezTo>
                <a:cubicBezTo>
                  <a:pt x="74797" y="131002"/>
                  <a:pt x="73068" y="122945"/>
                  <a:pt x="72644" y="115018"/>
                </a:cubicBezTo>
                <a:cubicBezTo>
                  <a:pt x="72449" y="111561"/>
                  <a:pt x="72514" y="108103"/>
                  <a:pt x="72742" y="104645"/>
                </a:cubicBezTo>
                <a:cubicBezTo>
                  <a:pt x="73721" y="90782"/>
                  <a:pt x="78842" y="76168"/>
                  <a:pt x="91303" y="68698"/>
                </a:cubicBezTo>
                <a:lnTo>
                  <a:pt x="91368" y="68698"/>
                </a:lnTo>
                <a:cubicBezTo>
                  <a:pt x="98887" y="64203"/>
                  <a:pt x="108753" y="61947"/>
                  <a:pt x="120878" y="61947"/>
                </a:cubicBezTo>
                <a:cubicBezTo>
                  <a:pt x="123535" y="61947"/>
                  <a:pt x="126301" y="62055"/>
                  <a:pt x="129175" y="62272"/>
                </a:cubicBezTo>
                <a:cubicBezTo>
                  <a:pt x="131980" y="62484"/>
                  <a:pt x="134793" y="62590"/>
                  <a:pt x="137603" y="62590"/>
                </a:cubicBezTo>
                <a:cubicBezTo>
                  <a:pt x="140412" y="62590"/>
                  <a:pt x="143218" y="62484"/>
                  <a:pt x="146007" y="62272"/>
                </a:cubicBezTo>
                <a:cubicBezTo>
                  <a:pt x="148885" y="62055"/>
                  <a:pt x="151659" y="61947"/>
                  <a:pt x="154325" y="61947"/>
                </a:cubicBezTo>
                <a:cubicBezTo>
                  <a:pt x="164893" y="61947"/>
                  <a:pt x="173772" y="63648"/>
                  <a:pt x="180779" y="67034"/>
                </a:cubicBezTo>
                <a:cubicBezTo>
                  <a:pt x="181212" y="67246"/>
                  <a:pt x="181668" y="67346"/>
                  <a:pt x="182116" y="67346"/>
                </a:cubicBezTo>
                <a:cubicBezTo>
                  <a:pt x="183255" y="67346"/>
                  <a:pt x="184342" y="66700"/>
                  <a:pt x="184857" y="65599"/>
                </a:cubicBezTo>
                <a:cubicBezTo>
                  <a:pt x="185607" y="64099"/>
                  <a:pt x="184955" y="62272"/>
                  <a:pt x="183421" y="61522"/>
                </a:cubicBezTo>
                <a:cubicBezTo>
                  <a:pt x="176408" y="58129"/>
                  <a:pt x="167797" y="56270"/>
                  <a:pt x="157782" y="55911"/>
                </a:cubicBezTo>
                <a:cubicBezTo>
                  <a:pt x="159381" y="55748"/>
                  <a:pt x="160979" y="55422"/>
                  <a:pt x="162545" y="54998"/>
                </a:cubicBezTo>
                <a:cubicBezTo>
                  <a:pt x="172624" y="52192"/>
                  <a:pt x="180290" y="44690"/>
                  <a:pt x="182508" y="35361"/>
                </a:cubicBezTo>
                <a:cubicBezTo>
                  <a:pt x="182736" y="34349"/>
                  <a:pt x="182443" y="33273"/>
                  <a:pt x="181725" y="32523"/>
                </a:cubicBezTo>
                <a:cubicBezTo>
                  <a:pt x="176930" y="27630"/>
                  <a:pt x="169982" y="24824"/>
                  <a:pt x="162577" y="24824"/>
                </a:cubicBezTo>
                <a:cubicBezTo>
                  <a:pt x="159870" y="24824"/>
                  <a:pt x="157163" y="25216"/>
                  <a:pt x="154520" y="25933"/>
                </a:cubicBezTo>
                <a:cubicBezTo>
                  <a:pt x="153640" y="26194"/>
                  <a:pt x="152759" y="26488"/>
                  <a:pt x="151911" y="26782"/>
                </a:cubicBezTo>
                <a:cubicBezTo>
                  <a:pt x="152172" y="26129"/>
                  <a:pt x="152400" y="25575"/>
                  <a:pt x="152563" y="25118"/>
                </a:cubicBezTo>
                <a:cubicBezTo>
                  <a:pt x="153705" y="21823"/>
                  <a:pt x="152335" y="18072"/>
                  <a:pt x="149334" y="16376"/>
                </a:cubicBezTo>
                <a:lnTo>
                  <a:pt x="144734" y="13831"/>
                </a:lnTo>
                <a:cubicBezTo>
                  <a:pt x="143788" y="13310"/>
                  <a:pt x="142679" y="13016"/>
                  <a:pt x="141603" y="13016"/>
                </a:cubicBezTo>
                <a:cubicBezTo>
                  <a:pt x="138830" y="13016"/>
                  <a:pt x="136449" y="14745"/>
                  <a:pt x="135470" y="17452"/>
                </a:cubicBezTo>
                <a:cubicBezTo>
                  <a:pt x="135177" y="18268"/>
                  <a:pt x="134590" y="19736"/>
                  <a:pt x="133872" y="21399"/>
                </a:cubicBezTo>
                <a:cubicBezTo>
                  <a:pt x="133154" y="23161"/>
                  <a:pt x="132306" y="25183"/>
                  <a:pt x="131491" y="27271"/>
                </a:cubicBezTo>
                <a:cubicBezTo>
                  <a:pt x="129566" y="25542"/>
                  <a:pt x="127446" y="24074"/>
                  <a:pt x="125162" y="22867"/>
                </a:cubicBezTo>
                <a:cubicBezTo>
                  <a:pt x="120889" y="20649"/>
                  <a:pt x="116159" y="19475"/>
                  <a:pt x="111527" y="19475"/>
                </a:cubicBezTo>
                <a:cubicBezTo>
                  <a:pt x="106243" y="19475"/>
                  <a:pt x="101285" y="20943"/>
                  <a:pt x="97175" y="23683"/>
                </a:cubicBezTo>
                <a:cubicBezTo>
                  <a:pt x="96294" y="24270"/>
                  <a:pt x="95772" y="25248"/>
                  <a:pt x="95805" y="26292"/>
                </a:cubicBezTo>
                <a:cubicBezTo>
                  <a:pt x="96066" y="35883"/>
                  <a:pt x="102002" y="44820"/>
                  <a:pt x="111266" y="49648"/>
                </a:cubicBezTo>
                <a:cubicBezTo>
                  <a:pt x="115540" y="51834"/>
                  <a:pt x="120237" y="53008"/>
                  <a:pt x="124901" y="53008"/>
                </a:cubicBezTo>
                <a:cubicBezTo>
                  <a:pt x="125586" y="53008"/>
                  <a:pt x="126271" y="52975"/>
                  <a:pt x="126989" y="52910"/>
                </a:cubicBezTo>
                <a:cubicBezTo>
                  <a:pt x="127022" y="53987"/>
                  <a:pt x="127054" y="54998"/>
                  <a:pt x="127152" y="56009"/>
                </a:cubicBezTo>
                <a:cubicBezTo>
                  <a:pt x="125097" y="55903"/>
                  <a:pt x="123093" y="55850"/>
                  <a:pt x="121140" y="55850"/>
                </a:cubicBezTo>
                <a:cubicBezTo>
                  <a:pt x="115281" y="55850"/>
                  <a:pt x="109880" y="56327"/>
                  <a:pt x="104938" y="57281"/>
                </a:cubicBezTo>
                <a:cubicBezTo>
                  <a:pt x="97436" y="49583"/>
                  <a:pt x="86377" y="45636"/>
                  <a:pt x="72025" y="45636"/>
                </a:cubicBezTo>
                <a:cubicBezTo>
                  <a:pt x="70100" y="45636"/>
                  <a:pt x="68078" y="45734"/>
                  <a:pt x="66023" y="45864"/>
                </a:cubicBezTo>
                <a:cubicBezTo>
                  <a:pt x="64620" y="40090"/>
                  <a:pt x="65305" y="33469"/>
                  <a:pt x="66186" y="28674"/>
                </a:cubicBezTo>
                <a:cubicBezTo>
                  <a:pt x="66740" y="25607"/>
                  <a:pt x="69154" y="19964"/>
                  <a:pt x="70752" y="16245"/>
                </a:cubicBezTo>
                <a:cubicBezTo>
                  <a:pt x="71503" y="14451"/>
                  <a:pt x="72123" y="13049"/>
                  <a:pt x="72449" y="12103"/>
                </a:cubicBezTo>
                <a:cubicBezTo>
                  <a:pt x="73590" y="8808"/>
                  <a:pt x="72220" y="5057"/>
                  <a:pt x="69219" y="3393"/>
                </a:cubicBezTo>
                <a:lnTo>
                  <a:pt x="64620" y="816"/>
                </a:lnTo>
                <a:cubicBezTo>
                  <a:pt x="63674" y="294"/>
                  <a:pt x="62565" y="1"/>
                  <a:pt x="614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36" name="Google Shape;5836;p131"/>
          <p:cNvGrpSpPr/>
          <p:nvPr/>
        </p:nvGrpSpPr>
        <p:grpSpPr>
          <a:xfrm>
            <a:off x="7006756" y="3514976"/>
            <a:ext cx="317327" cy="317327"/>
            <a:chOff x="1190625" y="238125"/>
            <a:chExt cx="5219200" cy="5219200"/>
          </a:xfrm>
        </p:grpSpPr>
        <p:sp>
          <p:nvSpPr>
            <p:cNvPr id="5837" name="Google Shape;5837;p131"/>
            <p:cNvSpPr/>
            <p:nvPr/>
          </p:nvSpPr>
          <p:spPr>
            <a:xfrm>
              <a:off x="1190625" y="238125"/>
              <a:ext cx="5219200" cy="5219200"/>
            </a:xfrm>
            <a:custGeom>
              <a:avLst/>
              <a:gdLst/>
              <a:ahLst/>
              <a:cxnLst/>
              <a:rect l="l" t="t" r="r" b="b"/>
              <a:pathLst>
                <a:path w="208768" h="208768" extrusionOk="0">
                  <a:moveTo>
                    <a:pt x="70459" y="12102"/>
                  </a:moveTo>
                  <a:lnTo>
                    <a:pt x="70459" y="12102"/>
                  </a:lnTo>
                  <a:cubicBezTo>
                    <a:pt x="70394" y="12135"/>
                    <a:pt x="70328" y="12200"/>
                    <a:pt x="70296" y="12232"/>
                  </a:cubicBezTo>
                  <a:cubicBezTo>
                    <a:pt x="57998" y="22377"/>
                    <a:pt x="50659" y="37774"/>
                    <a:pt x="50659" y="53725"/>
                  </a:cubicBezTo>
                  <a:cubicBezTo>
                    <a:pt x="50659" y="78418"/>
                    <a:pt x="69219" y="101252"/>
                    <a:pt x="93391" y="106308"/>
                  </a:cubicBezTo>
                  <a:cubicBezTo>
                    <a:pt x="96979" y="107058"/>
                    <a:pt x="100698" y="107450"/>
                    <a:pt x="104384" y="107450"/>
                  </a:cubicBezTo>
                  <a:cubicBezTo>
                    <a:pt x="130643" y="107450"/>
                    <a:pt x="151976" y="128783"/>
                    <a:pt x="151976" y="155042"/>
                  </a:cubicBezTo>
                  <a:cubicBezTo>
                    <a:pt x="151976" y="181301"/>
                    <a:pt x="130643" y="202635"/>
                    <a:pt x="104384" y="202635"/>
                  </a:cubicBezTo>
                  <a:lnTo>
                    <a:pt x="104220" y="202635"/>
                  </a:lnTo>
                  <a:cubicBezTo>
                    <a:pt x="78027" y="202602"/>
                    <a:pt x="53431" y="192392"/>
                    <a:pt x="34903" y="173864"/>
                  </a:cubicBezTo>
                  <a:cubicBezTo>
                    <a:pt x="16343" y="155303"/>
                    <a:pt x="6133" y="130643"/>
                    <a:pt x="6133" y="104384"/>
                  </a:cubicBezTo>
                  <a:cubicBezTo>
                    <a:pt x="6133" y="78125"/>
                    <a:pt x="16343" y="53464"/>
                    <a:pt x="34903" y="34903"/>
                  </a:cubicBezTo>
                  <a:cubicBezTo>
                    <a:pt x="45146" y="24661"/>
                    <a:pt x="57248" y="16962"/>
                    <a:pt x="70459" y="12102"/>
                  </a:cubicBezTo>
                  <a:close/>
                  <a:moveTo>
                    <a:pt x="104384" y="0"/>
                  </a:moveTo>
                  <a:cubicBezTo>
                    <a:pt x="76494" y="0"/>
                    <a:pt x="50300" y="10862"/>
                    <a:pt x="30565" y="30565"/>
                  </a:cubicBezTo>
                  <a:cubicBezTo>
                    <a:pt x="10862" y="50300"/>
                    <a:pt x="0" y="76494"/>
                    <a:pt x="0" y="104384"/>
                  </a:cubicBezTo>
                  <a:cubicBezTo>
                    <a:pt x="0" y="132274"/>
                    <a:pt x="10862" y="158467"/>
                    <a:pt x="30565" y="178202"/>
                  </a:cubicBezTo>
                  <a:cubicBezTo>
                    <a:pt x="50300" y="197905"/>
                    <a:pt x="76494" y="208767"/>
                    <a:pt x="104384" y="208767"/>
                  </a:cubicBezTo>
                  <a:cubicBezTo>
                    <a:pt x="132274" y="208767"/>
                    <a:pt x="158467" y="197905"/>
                    <a:pt x="178202" y="178202"/>
                  </a:cubicBezTo>
                  <a:cubicBezTo>
                    <a:pt x="197905" y="158467"/>
                    <a:pt x="208767" y="132274"/>
                    <a:pt x="208767" y="104384"/>
                  </a:cubicBezTo>
                  <a:cubicBezTo>
                    <a:pt x="208767" y="77701"/>
                    <a:pt x="198688" y="52290"/>
                    <a:pt x="180388" y="32848"/>
                  </a:cubicBezTo>
                  <a:cubicBezTo>
                    <a:pt x="179794" y="32203"/>
                    <a:pt x="178979" y="31876"/>
                    <a:pt x="178164" y="31876"/>
                  </a:cubicBezTo>
                  <a:cubicBezTo>
                    <a:pt x="177413" y="31876"/>
                    <a:pt x="176661" y="32154"/>
                    <a:pt x="176082" y="32718"/>
                  </a:cubicBezTo>
                  <a:cubicBezTo>
                    <a:pt x="174842" y="33859"/>
                    <a:pt x="174777" y="35817"/>
                    <a:pt x="175952" y="37024"/>
                  </a:cubicBezTo>
                  <a:cubicBezTo>
                    <a:pt x="193175" y="55323"/>
                    <a:pt x="202667" y="79266"/>
                    <a:pt x="202667" y="104384"/>
                  </a:cubicBezTo>
                  <a:cubicBezTo>
                    <a:pt x="202667" y="130643"/>
                    <a:pt x="192425" y="155303"/>
                    <a:pt x="173864" y="173864"/>
                  </a:cubicBezTo>
                  <a:cubicBezTo>
                    <a:pt x="163621" y="184107"/>
                    <a:pt x="151519" y="191805"/>
                    <a:pt x="138308" y="196665"/>
                  </a:cubicBezTo>
                  <a:cubicBezTo>
                    <a:pt x="138373" y="196633"/>
                    <a:pt x="138406" y="196567"/>
                    <a:pt x="138471" y="196535"/>
                  </a:cubicBezTo>
                  <a:cubicBezTo>
                    <a:pt x="139646" y="195556"/>
                    <a:pt x="140820" y="194545"/>
                    <a:pt x="141896" y="193468"/>
                  </a:cubicBezTo>
                  <a:cubicBezTo>
                    <a:pt x="152009" y="183324"/>
                    <a:pt x="158108" y="169395"/>
                    <a:pt x="158108" y="155042"/>
                  </a:cubicBezTo>
                  <a:cubicBezTo>
                    <a:pt x="158108" y="125423"/>
                    <a:pt x="134002" y="101317"/>
                    <a:pt x="104384" y="101317"/>
                  </a:cubicBezTo>
                  <a:cubicBezTo>
                    <a:pt x="100763" y="101317"/>
                    <a:pt x="97175" y="100926"/>
                    <a:pt x="93652" y="100110"/>
                  </a:cubicBezTo>
                  <a:cubicBezTo>
                    <a:pt x="72547" y="95217"/>
                    <a:pt x="56791" y="76265"/>
                    <a:pt x="56791" y="53725"/>
                  </a:cubicBezTo>
                  <a:cubicBezTo>
                    <a:pt x="56791" y="40579"/>
                    <a:pt x="62369" y="27825"/>
                    <a:pt x="71992" y="18887"/>
                  </a:cubicBezTo>
                  <a:cubicBezTo>
                    <a:pt x="80734" y="10765"/>
                    <a:pt x="92445" y="6133"/>
                    <a:pt x="104384" y="6133"/>
                  </a:cubicBezTo>
                  <a:lnTo>
                    <a:pt x="104547" y="6133"/>
                  </a:lnTo>
                  <a:cubicBezTo>
                    <a:pt x="127446" y="6165"/>
                    <a:pt x="149725" y="14255"/>
                    <a:pt x="167307" y="28901"/>
                  </a:cubicBezTo>
                  <a:cubicBezTo>
                    <a:pt x="167884" y="29377"/>
                    <a:pt x="168582" y="29611"/>
                    <a:pt x="169274" y="29611"/>
                  </a:cubicBezTo>
                  <a:cubicBezTo>
                    <a:pt x="170147" y="29611"/>
                    <a:pt x="171012" y="29238"/>
                    <a:pt x="171613" y="28510"/>
                  </a:cubicBezTo>
                  <a:cubicBezTo>
                    <a:pt x="172690" y="27205"/>
                    <a:pt x="172526" y="25280"/>
                    <a:pt x="171222" y="24204"/>
                  </a:cubicBezTo>
                  <a:cubicBezTo>
                    <a:pt x="152530" y="8612"/>
                    <a:pt x="128783"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131"/>
            <p:cNvSpPr/>
            <p:nvPr/>
          </p:nvSpPr>
          <p:spPr>
            <a:xfrm>
              <a:off x="3388375" y="1169400"/>
              <a:ext cx="823675" cy="823675"/>
            </a:xfrm>
            <a:custGeom>
              <a:avLst/>
              <a:gdLst/>
              <a:ahLst/>
              <a:cxnLst/>
              <a:rect l="l" t="t" r="r" b="b"/>
              <a:pathLst>
                <a:path w="32947" h="32947" extrusionOk="0">
                  <a:moveTo>
                    <a:pt x="16474" y="6133"/>
                  </a:moveTo>
                  <a:cubicBezTo>
                    <a:pt x="22182" y="6133"/>
                    <a:pt x="26814" y="10765"/>
                    <a:pt x="26814" y="16474"/>
                  </a:cubicBezTo>
                  <a:cubicBezTo>
                    <a:pt x="26814" y="22182"/>
                    <a:pt x="22182" y="26814"/>
                    <a:pt x="16474" y="26814"/>
                  </a:cubicBezTo>
                  <a:cubicBezTo>
                    <a:pt x="10765" y="26814"/>
                    <a:pt x="6133" y="22182"/>
                    <a:pt x="6133" y="16474"/>
                  </a:cubicBezTo>
                  <a:cubicBezTo>
                    <a:pt x="6133" y="10765"/>
                    <a:pt x="10765" y="6133"/>
                    <a:pt x="16474" y="6133"/>
                  </a:cubicBezTo>
                  <a:close/>
                  <a:moveTo>
                    <a:pt x="16474" y="1"/>
                  </a:moveTo>
                  <a:cubicBezTo>
                    <a:pt x="7405" y="1"/>
                    <a:pt x="1" y="7406"/>
                    <a:pt x="1" y="16474"/>
                  </a:cubicBezTo>
                  <a:cubicBezTo>
                    <a:pt x="1" y="25542"/>
                    <a:pt x="7405" y="32947"/>
                    <a:pt x="16474" y="32947"/>
                  </a:cubicBezTo>
                  <a:cubicBezTo>
                    <a:pt x="25542" y="32947"/>
                    <a:pt x="32947" y="25542"/>
                    <a:pt x="32947" y="16474"/>
                  </a:cubicBezTo>
                  <a:cubicBezTo>
                    <a:pt x="32947" y="7406"/>
                    <a:pt x="25542" y="1"/>
                    <a:pt x="164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131"/>
            <p:cNvSpPr/>
            <p:nvPr/>
          </p:nvSpPr>
          <p:spPr>
            <a:xfrm>
              <a:off x="3388375" y="3702350"/>
              <a:ext cx="823675" cy="823675"/>
            </a:xfrm>
            <a:custGeom>
              <a:avLst/>
              <a:gdLst/>
              <a:ahLst/>
              <a:cxnLst/>
              <a:rect l="l" t="t" r="r" b="b"/>
              <a:pathLst>
                <a:path w="32947" h="32947" extrusionOk="0">
                  <a:moveTo>
                    <a:pt x="16474" y="6133"/>
                  </a:moveTo>
                  <a:cubicBezTo>
                    <a:pt x="22182" y="6133"/>
                    <a:pt x="26814" y="10765"/>
                    <a:pt x="26814" y="16473"/>
                  </a:cubicBezTo>
                  <a:cubicBezTo>
                    <a:pt x="26814" y="22182"/>
                    <a:pt x="22182" y="26814"/>
                    <a:pt x="16474" y="26814"/>
                  </a:cubicBezTo>
                  <a:cubicBezTo>
                    <a:pt x="10765" y="26814"/>
                    <a:pt x="6133" y="22182"/>
                    <a:pt x="6133" y="16473"/>
                  </a:cubicBezTo>
                  <a:cubicBezTo>
                    <a:pt x="6133" y="10765"/>
                    <a:pt x="10765" y="6133"/>
                    <a:pt x="16474" y="6133"/>
                  </a:cubicBezTo>
                  <a:close/>
                  <a:moveTo>
                    <a:pt x="16474" y="0"/>
                  </a:moveTo>
                  <a:cubicBezTo>
                    <a:pt x="7405" y="0"/>
                    <a:pt x="1" y="7405"/>
                    <a:pt x="1" y="16473"/>
                  </a:cubicBezTo>
                  <a:cubicBezTo>
                    <a:pt x="1" y="25542"/>
                    <a:pt x="7405" y="32946"/>
                    <a:pt x="16474" y="32946"/>
                  </a:cubicBezTo>
                  <a:cubicBezTo>
                    <a:pt x="25542" y="32946"/>
                    <a:pt x="32947" y="25542"/>
                    <a:pt x="32947" y="16473"/>
                  </a:cubicBezTo>
                  <a:cubicBezTo>
                    <a:pt x="32947" y="7405"/>
                    <a:pt x="25542" y="0"/>
                    <a:pt x="164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40" name="Google Shape;5840;p131"/>
          <p:cNvSpPr/>
          <p:nvPr/>
        </p:nvSpPr>
        <p:spPr>
          <a:xfrm>
            <a:off x="7742818" y="2881026"/>
            <a:ext cx="360125" cy="264468"/>
          </a:xfrm>
          <a:custGeom>
            <a:avLst/>
            <a:gdLst/>
            <a:ahLst/>
            <a:cxnLst/>
            <a:rect l="l" t="t" r="r" b="b"/>
            <a:pathLst>
              <a:path w="208768" h="153315" extrusionOk="0">
                <a:moveTo>
                  <a:pt x="104384" y="6133"/>
                </a:moveTo>
                <a:cubicBezTo>
                  <a:pt x="119356" y="6133"/>
                  <a:pt x="133154" y="12364"/>
                  <a:pt x="142060" y="22965"/>
                </a:cubicBezTo>
                <a:lnTo>
                  <a:pt x="133089" y="27075"/>
                </a:lnTo>
                <a:cubicBezTo>
                  <a:pt x="126369" y="29424"/>
                  <a:pt x="117399" y="31512"/>
                  <a:pt x="106569" y="31773"/>
                </a:cubicBezTo>
                <a:cubicBezTo>
                  <a:pt x="105835" y="31789"/>
                  <a:pt x="105101" y="31797"/>
                  <a:pt x="104371" y="31797"/>
                </a:cubicBezTo>
                <a:cubicBezTo>
                  <a:pt x="103641" y="31797"/>
                  <a:pt x="102916" y="31789"/>
                  <a:pt x="102198" y="31773"/>
                </a:cubicBezTo>
                <a:cubicBezTo>
                  <a:pt x="91368" y="31512"/>
                  <a:pt x="82430" y="29424"/>
                  <a:pt x="75743" y="27075"/>
                </a:cubicBezTo>
                <a:lnTo>
                  <a:pt x="66708" y="22965"/>
                </a:lnTo>
                <a:cubicBezTo>
                  <a:pt x="75613" y="12364"/>
                  <a:pt x="89411" y="6133"/>
                  <a:pt x="104384" y="6133"/>
                </a:cubicBezTo>
                <a:close/>
                <a:moveTo>
                  <a:pt x="62940" y="28213"/>
                </a:moveTo>
                <a:cubicBezTo>
                  <a:pt x="62946" y="28213"/>
                  <a:pt x="62951" y="28214"/>
                  <a:pt x="62956" y="28217"/>
                </a:cubicBezTo>
                <a:cubicBezTo>
                  <a:pt x="73264" y="33730"/>
                  <a:pt x="84844" y="36731"/>
                  <a:pt x="96522" y="37612"/>
                </a:cubicBezTo>
                <a:cubicBezTo>
                  <a:pt x="99094" y="37815"/>
                  <a:pt x="101666" y="37914"/>
                  <a:pt x="104231" y="37914"/>
                </a:cubicBezTo>
                <a:cubicBezTo>
                  <a:pt x="107001" y="37914"/>
                  <a:pt x="109762" y="37799"/>
                  <a:pt x="112506" y="37579"/>
                </a:cubicBezTo>
                <a:cubicBezTo>
                  <a:pt x="127902" y="36339"/>
                  <a:pt x="139156" y="31773"/>
                  <a:pt x="145811" y="28217"/>
                </a:cubicBezTo>
                <a:cubicBezTo>
                  <a:pt x="145812" y="28217"/>
                  <a:pt x="145812" y="28217"/>
                  <a:pt x="145813" y="28217"/>
                </a:cubicBezTo>
                <a:cubicBezTo>
                  <a:pt x="145926" y="28217"/>
                  <a:pt x="146953" y="30176"/>
                  <a:pt x="147050" y="30337"/>
                </a:cubicBezTo>
                <a:cubicBezTo>
                  <a:pt x="148029" y="32229"/>
                  <a:pt x="148877" y="34219"/>
                  <a:pt x="149562" y="36242"/>
                </a:cubicBezTo>
                <a:cubicBezTo>
                  <a:pt x="149562" y="36274"/>
                  <a:pt x="148649" y="36731"/>
                  <a:pt x="148583" y="36763"/>
                </a:cubicBezTo>
                <a:cubicBezTo>
                  <a:pt x="143821" y="39177"/>
                  <a:pt x="138798" y="41102"/>
                  <a:pt x="133676" y="42635"/>
                </a:cubicBezTo>
                <a:cubicBezTo>
                  <a:pt x="128914" y="44038"/>
                  <a:pt x="123923" y="45212"/>
                  <a:pt x="118965" y="45767"/>
                </a:cubicBezTo>
                <a:cubicBezTo>
                  <a:pt x="114137" y="46288"/>
                  <a:pt x="109342" y="46745"/>
                  <a:pt x="104481" y="46745"/>
                </a:cubicBezTo>
                <a:lnTo>
                  <a:pt x="104286" y="46745"/>
                </a:lnTo>
                <a:cubicBezTo>
                  <a:pt x="96066" y="46745"/>
                  <a:pt x="87845" y="45799"/>
                  <a:pt x="79853" y="43907"/>
                </a:cubicBezTo>
                <a:cubicBezTo>
                  <a:pt x="72742" y="42178"/>
                  <a:pt x="65827" y="39699"/>
                  <a:pt x="59336" y="36307"/>
                </a:cubicBezTo>
                <a:cubicBezTo>
                  <a:pt x="59303" y="36307"/>
                  <a:pt x="59238" y="36274"/>
                  <a:pt x="59205" y="36242"/>
                </a:cubicBezTo>
                <a:cubicBezTo>
                  <a:pt x="59303" y="35915"/>
                  <a:pt x="59433" y="35589"/>
                  <a:pt x="59531" y="35263"/>
                </a:cubicBezTo>
                <a:cubicBezTo>
                  <a:pt x="59564" y="35263"/>
                  <a:pt x="59564" y="35230"/>
                  <a:pt x="59564" y="35230"/>
                </a:cubicBezTo>
                <a:cubicBezTo>
                  <a:pt x="59660" y="34973"/>
                  <a:pt x="62517" y="28213"/>
                  <a:pt x="62940" y="28213"/>
                </a:cubicBezTo>
                <a:close/>
                <a:moveTo>
                  <a:pt x="151063" y="42341"/>
                </a:moveTo>
                <a:cubicBezTo>
                  <a:pt x="151095" y="42407"/>
                  <a:pt x="151095" y="42472"/>
                  <a:pt x="151095" y="42505"/>
                </a:cubicBezTo>
                <a:cubicBezTo>
                  <a:pt x="151324" y="43940"/>
                  <a:pt x="151487" y="45440"/>
                  <a:pt x="151519" y="46908"/>
                </a:cubicBezTo>
                <a:cubicBezTo>
                  <a:pt x="148094" y="49257"/>
                  <a:pt x="137232" y="55781"/>
                  <a:pt x="120172" y="58554"/>
                </a:cubicBezTo>
                <a:lnTo>
                  <a:pt x="120139" y="58554"/>
                </a:lnTo>
                <a:cubicBezTo>
                  <a:pt x="115051" y="59380"/>
                  <a:pt x="109917" y="59765"/>
                  <a:pt x="104778" y="59765"/>
                </a:cubicBezTo>
                <a:cubicBezTo>
                  <a:pt x="99373" y="59765"/>
                  <a:pt x="93963" y="59339"/>
                  <a:pt x="88596" y="58554"/>
                </a:cubicBezTo>
                <a:cubicBezTo>
                  <a:pt x="71535" y="55781"/>
                  <a:pt x="60673" y="49257"/>
                  <a:pt x="57248" y="46908"/>
                </a:cubicBezTo>
                <a:cubicBezTo>
                  <a:pt x="57280" y="45636"/>
                  <a:pt x="57411" y="44397"/>
                  <a:pt x="57574" y="43124"/>
                </a:cubicBezTo>
                <a:cubicBezTo>
                  <a:pt x="57607" y="42863"/>
                  <a:pt x="57639" y="42602"/>
                  <a:pt x="57705" y="42341"/>
                </a:cubicBezTo>
                <a:cubicBezTo>
                  <a:pt x="57933" y="42472"/>
                  <a:pt x="58487" y="42766"/>
                  <a:pt x="58553" y="42798"/>
                </a:cubicBezTo>
                <a:cubicBezTo>
                  <a:pt x="65174" y="46028"/>
                  <a:pt x="72188" y="48409"/>
                  <a:pt x="79364" y="50072"/>
                </a:cubicBezTo>
                <a:cubicBezTo>
                  <a:pt x="84127" y="51181"/>
                  <a:pt x="88954" y="51997"/>
                  <a:pt x="93815" y="52388"/>
                </a:cubicBezTo>
                <a:cubicBezTo>
                  <a:pt x="97338" y="52715"/>
                  <a:pt x="100861" y="52878"/>
                  <a:pt x="104384" y="52878"/>
                </a:cubicBezTo>
                <a:cubicBezTo>
                  <a:pt x="114561" y="52878"/>
                  <a:pt x="124771" y="51540"/>
                  <a:pt x="134557" y="48735"/>
                </a:cubicBezTo>
                <a:cubicBezTo>
                  <a:pt x="139744" y="47267"/>
                  <a:pt x="144767" y="45375"/>
                  <a:pt x="149627" y="43059"/>
                </a:cubicBezTo>
                <a:cubicBezTo>
                  <a:pt x="149888" y="42929"/>
                  <a:pt x="150834" y="42472"/>
                  <a:pt x="151063" y="42341"/>
                </a:cubicBezTo>
                <a:close/>
                <a:moveTo>
                  <a:pt x="185216" y="22248"/>
                </a:moveTo>
                <a:cubicBezTo>
                  <a:pt x="194284" y="22248"/>
                  <a:pt x="202667" y="23520"/>
                  <a:pt x="202667" y="32784"/>
                </a:cubicBezTo>
                <a:cubicBezTo>
                  <a:pt x="202667" y="45995"/>
                  <a:pt x="193468" y="57216"/>
                  <a:pt x="183291" y="64653"/>
                </a:cubicBezTo>
                <a:cubicBezTo>
                  <a:pt x="166883" y="76658"/>
                  <a:pt x="140298" y="85204"/>
                  <a:pt x="104384" y="85204"/>
                </a:cubicBezTo>
                <a:cubicBezTo>
                  <a:pt x="68469" y="85204"/>
                  <a:pt x="41884" y="76658"/>
                  <a:pt x="25476" y="64653"/>
                </a:cubicBezTo>
                <a:cubicBezTo>
                  <a:pt x="15299" y="57216"/>
                  <a:pt x="6133" y="45995"/>
                  <a:pt x="6133" y="32784"/>
                </a:cubicBezTo>
                <a:cubicBezTo>
                  <a:pt x="6133" y="27304"/>
                  <a:pt x="8220" y="22248"/>
                  <a:pt x="23552" y="22248"/>
                </a:cubicBezTo>
                <a:cubicBezTo>
                  <a:pt x="32685" y="22248"/>
                  <a:pt x="44559" y="24074"/>
                  <a:pt x="57117" y="26064"/>
                </a:cubicBezTo>
                <a:cubicBezTo>
                  <a:pt x="55780" y="28413"/>
                  <a:pt x="54606" y="30859"/>
                  <a:pt x="53725" y="33436"/>
                </a:cubicBezTo>
                <a:cubicBezTo>
                  <a:pt x="51996" y="38231"/>
                  <a:pt x="51083" y="43353"/>
                  <a:pt x="51083" y="48474"/>
                </a:cubicBezTo>
                <a:cubicBezTo>
                  <a:pt x="51083" y="49387"/>
                  <a:pt x="51507" y="50268"/>
                  <a:pt x="52224" y="50855"/>
                </a:cubicBezTo>
                <a:cubicBezTo>
                  <a:pt x="52975" y="51442"/>
                  <a:pt x="70557" y="65241"/>
                  <a:pt x="102100" y="65893"/>
                </a:cubicBezTo>
                <a:lnTo>
                  <a:pt x="106047" y="65893"/>
                </a:lnTo>
                <a:cubicBezTo>
                  <a:pt x="137982" y="65404"/>
                  <a:pt x="155792" y="51442"/>
                  <a:pt x="156543" y="50855"/>
                </a:cubicBezTo>
                <a:cubicBezTo>
                  <a:pt x="157260" y="50268"/>
                  <a:pt x="157684" y="49387"/>
                  <a:pt x="157684" y="48474"/>
                </a:cubicBezTo>
                <a:cubicBezTo>
                  <a:pt x="157684" y="41167"/>
                  <a:pt x="155858" y="33926"/>
                  <a:pt x="152465" y="27499"/>
                </a:cubicBezTo>
                <a:cubicBezTo>
                  <a:pt x="152204" y="27010"/>
                  <a:pt x="151943" y="26521"/>
                  <a:pt x="151650" y="26064"/>
                </a:cubicBezTo>
                <a:cubicBezTo>
                  <a:pt x="164208" y="24074"/>
                  <a:pt x="176082" y="22248"/>
                  <a:pt x="185216" y="22248"/>
                </a:cubicBezTo>
                <a:close/>
                <a:moveTo>
                  <a:pt x="8285" y="56303"/>
                </a:moveTo>
                <a:cubicBezTo>
                  <a:pt x="14255" y="64425"/>
                  <a:pt x="22442" y="70721"/>
                  <a:pt x="31250" y="75516"/>
                </a:cubicBezTo>
                <a:cubicBezTo>
                  <a:pt x="40057" y="80344"/>
                  <a:pt x="49615" y="83801"/>
                  <a:pt x="59368" y="86215"/>
                </a:cubicBezTo>
                <a:cubicBezTo>
                  <a:pt x="74047" y="89901"/>
                  <a:pt x="89248" y="91337"/>
                  <a:pt x="104384" y="91337"/>
                </a:cubicBezTo>
                <a:cubicBezTo>
                  <a:pt x="119519" y="91337"/>
                  <a:pt x="134720" y="89901"/>
                  <a:pt x="149399" y="86215"/>
                </a:cubicBezTo>
                <a:cubicBezTo>
                  <a:pt x="166524" y="81942"/>
                  <a:pt x="183846" y="74537"/>
                  <a:pt x="196143" y="61489"/>
                </a:cubicBezTo>
                <a:cubicBezTo>
                  <a:pt x="197676" y="59858"/>
                  <a:pt x="199144" y="58129"/>
                  <a:pt x="200482" y="56303"/>
                </a:cubicBezTo>
                <a:lnTo>
                  <a:pt x="200482" y="56303"/>
                </a:lnTo>
                <a:cubicBezTo>
                  <a:pt x="199536" y="61131"/>
                  <a:pt x="198296" y="65763"/>
                  <a:pt x="196763" y="70231"/>
                </a:cubicBezTo>
                <a:cubicBezTo>
                  <a:pt x="196698" y="70297"/>
                  <a:pt x="196600" y="70362"/>
                  <a:pt x="196535" y="70460"/>
                </a:cubicBezTo>
                <a:cubicBezTo>
                  <a:pt x="188249" y="77799"/>
                  <a:pt x="178365" y="83247"/>
                  <a:pt x="168123" y="87324"/>
                </a:cubicBezTo>
                <a:cubicBezTo>
                  <a:pt x="163132" y="89281"/>
                  <a:pt x="158011" y="90912"/>
                  <a:pt x="152857" y="92282"/>
                </a:cubicBezTo>
                <a:cubicBezTo>
                  <a:pt x="151258" y="92707"/>
                  <a:pt x="150247" y="94370"/>
                  <a:pt x="150671" y="96034"/>
                </a:cubicBezTo>
                <a:cubicBezTo>
                  <a:pt x="151028" y="97379"/>
                  <a:pt x="152287" y="98286"/>
                  <a:pt x="153649" y="98286"/>
                </a:cubicBezTo>
                <a:cubicBezTo>
                  <a:pt x="153905" y="98286"/>
                  <a:pt x="154165" y="98254"/>
                  <a:pt x="154422" y="98187"/>
                </a:cubicBezTo>
                <a:cubicBezTo>
                  <a:pt x="165383" y="95316"/>
                  <a:pt x="176115" y="91206"/>
                  <a:pt x="185966" y="85498"/>
                </a:cubicBezTo>
                <a:cubicBezTo>
                  <a:pt x="187988" y="84323"/>
                  <a:pt x="190011" y="83084"/>
                  <a:pt x="191935" y="81746"/>
                </a:cubicBezTo>
                <a:cubicBezTo>
                  <a:pt x="191935" y="81746"/>
                  <a:pt x="191968" y="81714"/>
                  <a:pt x="191968" y="81714"/>
                </a:cubicBezTo>
                <a:lnTo>
                  <a:pt x="191968" y="81714"/>
                </a:lnTo>
                <a:cubicBezTo>
                  <a:pt x="184107" y="97436"/>
                  <a:pt x="171972" y="110452"/>
                  <a:pt x="156380" y="119748"/>
                </a:cubicBezTo>
                <a:cubicBezTo>
                  <a:pt x="140820" y="128980"/>
                  <a:pt x="122520" y="134362"/>
                  <a:pt x="104384" y="134362"/>
                </a:cubicBezTo>
                <a:cubicBezTo>
                  <a:pt x="86247" y="134362"/>
                  <a:pt x="67947" y="128980"/>
                  <a:pt x="52388" y="119748"/>
                </a:cubicBezTo>
                <a:cubicBezTo>
                  <a:pt x="36828" y="110452"/>
                  <a:pt x="24693" y="97469"/>
                  <a:pt x="16832" y="81746"/>
                </a:cubicBezTo>
                <a:lnTo>
                  <a:pt x="16832" y="81746"/>
                </a:lnTo>
                <a:cubicBezTo>
                  <a:pt x="17060" y="81909"/>
                  <a:pt x="17354" y="82105"/>
                  <a:pt x="17615" y="82268"/>
                </a:cubicBezTo>
                <a:cubicBezTo>
                  <a:pt x="34251" y="93392"/>
                  <a:pt x="53953" y="99198"/>
                  <a:pt x="73590" y="102036"/>
                </a:cubicBezTo>
                <a:cubicBezTo>
                  <a:pt x="83800" y="103504"/>
                  <a:pt x="94076" y="104156"/>
                  <a:pt x="104384" y="104156"/>
                </a:cubicBezTo>
                <a:cubicBezTo>
                  <a:pt x="117105" y="104156"/>
                  <a:pt x="129892" y="103178"/>
                  <a:pt x="142418" y="100862"/>
                </a:cubicBezTo>
                <a:cubicBezTo>
                  <a:pt x="144049" y="100568"/>
                  <a:pt x="145191" y="98839"/>
                  <a:pt x="144832" y="97208"/>
                </a:cubicBezTo>
                <a:cubicBezTo>
                  <a:pt x="144513" y="95816"/>
                  <a:pt x="143241" y="94811"/>
                  <a:pt x="141839" y="94811"/>
                </a:cubicBezTo>
                <a:cubicBezTo>
                  <a:pt x="141664" y="94811"/>
                  <a:pt x="141487" y="94827"/>
                  <a:pt x="141309" y="94859"/>
                </a:cubicBezTo>
                <a:cubicBezTo>
                  <a:pt x="134622" y="96099"/>
                  <a:pt x="127870" y="96915"/>
                  <a:pt x="121118" y="97436"/>
                </a:cubicBezTo>
                <a:cubicBezTo>
                  <a:pt x="115670" y="97828"/>
                  <a:pt x="110092" y="98056"/>
                  <a:pt x="104384" y="98056"/>
                </a:cubicBezTo>
                <a:cubicBezTo>
                  <a:pt x="83572" y="98056"/>
                  <a:pt x="62467" y="95642"/>
                  <a:pt x="42863" y="88270"/>
                </a:cubicBezTo>
                <a:cubicBezTo>
                  <a:pt x="32326" y="84323"/>
                  <a:pt x="22247" y="78941"/>
                  <a:pt x="13635" y="71634"/>
                </a:cubicBezTo>
                <a:cubicBezTo>
                  <a:pt x="13276" y="71373"/>
                  <a:pt x="12135" y="70623"/>
                  <a:pt x="12004" y="70231"/>
                </a:cubicBezTo>
                <a:cubicBezTo>
                  <a:pt x="10471" y="65763"/>
                  <a:pt x="9231" y="61131"/>
                  <a:pt x="8285" y="56303"/>
                </a:cubicBezTo>
                <a:close/>
                <a:moveTo>
                  <a:pt x="147670" y="131068"/>
                </a:moveTo>
                <a:lnTo>
                  <a:pt x="147670" y="131133"/>
                </a:lnTo>
                <a:cubicBezTo>
                  <a:pt x="147670" y="135602"/>
                  <a:pt x="144865" y="139581"/>
                  <a:pt x="140657" y="141017"/>
                </a:cubicBezTo>
                <a:lnTo>
                  <a:pt x="140592" y="141017"/>
                </a:lnTo>
                <a:cubicBezTo>
                  <a:pt x="128685" y="145061"/>
                  <a:pt x="116159" y="147182"/>
                  <a:pt x="104384" y="147182"/>
                </a:cubicBezTo>
                <a:cubicBezTo>
                  <a:pt x="92608" y="147182"/>
                  <a:pt x="80082" y="145061"/>
                  <a:pt x="68176" y="141017"/>
                </a:cubicBezTo>
                <a:lnTo>
                  <a:pt x="68078" y="140984"/>
                </a:lnTo>
                <a:cubicBezTo>
                  <a:pt x="63902" y="139581"/>
                  <a:pt x="61097" y="135602"/>
                  <a:pt x="61097" y="131133"/>
                </a:cubicBezTo>
                <a:lnTo>
                  <a:pt x="61097" y="131068"/>
                </a:lnTo>
                <a:cubicBezTo>
                  <a:pt x="70916" y="135406"/>
                  <a:pt x="81452" y="138309"/>
                  <a:pt x="91825" y="139647"/>
                </a:cubicBezTo>
                <a:cubicBezTo>
                  <a:pt x="95968" y="140181"/>
                  <a:pt x="100127" y="140442"/>
                  <a:pt x="104287" y="140442"/>
                </a:cubicBezTo>
                <a:cubicBezTo>
                  <a:pt x="108511" y="140442"/>
                  <a:pt x="112735" y="140172"/>
                  <a:pt x="116942" y="139647"/>
                </a:cubicBezTo>
                <a:cubicBezTo>
                  <a:pt x="127315" y="138309"/>
                  <a:pt x="137852" y="135406"/>
                  <a:pt x="147670" y="131068"/>
                </a:cubicBezTo>
                <a:close/>
                <a:moveTo>
                  <a:pt x="104384" y="1"/>
                </a:moveTo>
                <a:cubicBezTo>
                  <a:pt x="86965" y="1"/>
                  <a:pt x="70883" y="7601"/>
                  <a:pt x="60901" y="20454"/>
                </a:cubicBezTo>
                <a:cubicBezTo>
                  <a:pt x="60118" y="20323"/>
                  <a:pt x="59336" y="20193"/>
                  <a:pt x="58553" y="20095"/>
                </a:cubicBezTo>
                <a:cubicBezTo>
                  <a:pt x="45570" y="18040"/>
                  <a:pt x="33305" y="16115"/>
                  <a:pt x="23552" y="16115"/>
                </a:cubicBezTo>
                <a:cubicBezTo>
                  <a:pt x="16277" y="16115"/>
                  <a:pt x="10895" y="17224"/>
                  <a:pt x="7079" y="19475"/>
                </a:cubicBezTo>
                <a:cubicBezTo>
                  <a:pt x="2381" y="22215"/>
                  <a:pt x="0" y="26717"/>
                  <a:pt x="0" y="32784"/>
                </a:cubicBezTo>
                <a:cubicBezTo>
                  <a:pt x="0" y="47267"/>
                  <a:pt x="2186" y="60804"/>
                  <a:pt x="6491" y="73004"/>
                </a:cubicBezTo>
                <a:lnTo>
                  <a:pt x="6589" y="73298"/>
                </a:lnTo>
                <a:cubicBezTo>
                  <a:pt x="14320" y="95088"/>
                  <a:pt x="29097" y="112996"/>
                  <a:pt x="49289" y="125000"/>
                </a:cubicBezTo>
                <a:cubicBezTo>
                  <a:pt x="51148" y="126109"/>
                  <a:pt x="53040" y="127153"/>
                  <a:pt x="54964" y="128164"/>
                </a:cubicBezTo>
                <a:lnTo>
                  <a:pt x="54964" y="131133"/>
                </a:lnTo>
                <a:cubicBezTo>
                  <a:pt x="54964" y="138244"/>
                  <a:pt x="59466" y="144540"/>
                  <a:pt x="66120" y="146790"/>
                </a:cubicBezTo>
                <a:lnTo>
                  <a:pt x="66218" y="146823"/>
                </a:lnTo>
                <a:cubicBezTo>
                  <a:pt x="78744" y="151063"/>
                  <a:pt x="91955" y="153314"/>
                  <a:pt x="104384" y="153314"/>
                </a:cubicBezTo>
                <a:cubicBezTo>
                  <a:pt x="116812" y="153314"/>
                  <a:pt x="130023" y="151063"/>
                  <a:pt x="142549" y="146823"/>
                </a:cubicBezTo>
                <a:lnTo>
                  <a:pt x="142647" y="146790"/>
                </a:lnTo>
                <a:cubicBezTo>
                  <a:pt x="149301" y="144540"/>
                  <a:pt x="153803" y="138244"/>
                  <a:pt x="153803" y="131133"/>
                </a:cubicBezTo>
                <a:lnTo>
                  <a:pt x="153803" y="128164"/>
                </a:lnTo>
                <a:cubicBezTo>
                  <a:pt x="155727" y="127153"/>
                  <a:pt x="157652" y="126109"/>
                  <a:pt x="159511" y="125000"/>
                </a:cubicBezTo>
                <a:cubicBezTo>
                  <a:pt x="179670" y="112963"/>
                  <a:pt x="194447" y="95088"/>
                  <a:pt x="202178" y="73265"/>
                </a:cubicBezTo>
                <a:lnTo>
                  <a:pt x="202276" y="73004"/>
                </a:lnTo>
                <a:cubicBezTo>
                  <a:pt x="206582" y="60804"/>
                  <a:pt x="208767" y="47267"/>
                  <a:pt x="208767" y="32784"/>
                </a:cubicBezTo>
                <a:cubicBezTo>
                  <a:pt x="208767" y="26717"/>
                  <a:pt x="206386" y="22248"/>
                  <a:pt x="201689" y="19475"/>
                </a:cubicBezTo>
                <a:cubicBezTo>
                  <a:pt x="197872" y="17224"/>
                  <a:pt x="192490" y="16115"/>
                  <a:pt x="185216" y="16115"/>
                </a:cubicBezTo>
                <a:cubicBezTo>
                  <a:pt x="175462" y="16115"/>
                  <a:pt x="163197" y="18040"/>
                  <a:pt x="150214" y="20095"/>
                </a:cubicBezTo>
                <a:cubicBezTo>
                  <a:pt x="149432" y="20193"/>
                  <a:pt x="148649" y="20323"/>
                  <a:pt x="147866" y="20454"/>
                </a:cubicBezTo>
                <a:cubicBezTo>
                  <a:pt x="137884" y="7601"/>
                  <a:pt x="121803" y="1"/>
                  <a:pt x="1043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41" name="Google Shape;5841;p131"/>
          <p:cNvGrpSpPr/>
          <p:nvPr/>
        </p:nvGrpSpPr>
        <p:grpSpPr>
          <a:xfrm>
            <a:off x="7048495" y="4158483"/>
            <a:ext cx="232956" cy="360125"/>
            <a:chOff x="2112125" y="238125"/>
            <a:chExt cx="3376175" cy="5219200"/>
          </a:xfrm>
        </p:grpSpPr>
        <p:sp>
          <p:nvSpPr>
            <p:cNvPr id="5842" name="Google Shape;5842;p131"/>
            <p:cNvSpPr/>
            <p:nvPr/>
          </p:nvSpPr>
          <p:spPr>
            <a:xfrm>
              <a:off x="2112125" y="238125"/>
              <a:ext cx="3376175" cy="5219200"/>
            </a:xfrm>
            <a:custGeom>
              <a:avLst/>
              <a:gdLst/>
              <a:ahLst/>
              <a:cxnLst/>
              <a:rect l="l" t="t" r="r" b="b"/>
              <a:pathLst>
                <a:path w="135047" h="208768" extrusionOk="0">
                  <a:moveTo>
                    <a:pt x="17517" y="101383"/>
                  </a:moveTo>
                  <a:cubicBezTo>
                    <a:pt x="20584" y="101383"/>
                    <a:pt x="23063" y="103862"/>
                    <a:pt x="23063" y="106928"/>
                  </a:cubicBezTo>
                  <a:cubicBezTo>
                    <a:pt x="23063" y="109994"/>
                    <a:pt x="20584" y="112473"/>
                    <a:pt x="17517" y="112473"/>
                  </a:cubicBezTo>
                  <a:cubicBezTo>
                    <a:pt x="14484" y="112473"/>
                    <a:pt x="12005" y="109994"/>
                    <a:pt x="12005" y="106928"/>
                  </a:cubicBezTo>
                  <a:cubicBezTo>
                    <a:pt x="12005" y="103862"/>
                    <a:pt x="14484" y="101383"/>
                    <a:pt x="17517" y="101383"/>
                  </a:cubicBezTo>
                  <a:close/>
                  <a:moveTo>
                    <a:pt x="117530" y="101383"/>
                  </a:moveTo>
                  <a:cubicBezTo>
                    <a:pt x="120563" y="101383"/>
                    <a:pt x="123043" y="103862"/>
                    <a:pt x="123043" y="106928"/>
                  </a:cubicBezTo>
                  <a:cubicBezTo>
                    <a:pt x="123043" y="109994"/>
                    <a:pt x="120563" y="112473"/>
                    <a:pt x="117530" y="112473"/>
                  </a:cubicBezTo>
                  <a:cubicBezTo>
                    <a:pt x="114464" y="112473"/>
                    <a:pt x="111984" y="109994"/>
                    <a:pt x="111984" y="106928"/>
                  </a:cubicBezTo>
                  <a:cubicBezTo>
                    <a:pt x="111984" y="103862"/>
                    <a:pt x="114464" y="101383"/>
                    <a:pt x="117530" y="101383"/>
                  </a:cubicBezTo>
                  <a:close/>
                  <a:moveTo>
                    <a:pt x="67524" y="6133"/>
                  </a:moveTo>
                  <a:cubicBezTo>
                    <a:pt x="68241" y="6133"/>
                    <a:pt x="68926" y="6393"/>
                    <a:pt x="69448" y="6915"/>
                  </a:cubicBezTo>
                  <a:lnTo>
                    <a:pt x="127251" y="64718"/>
                  </a:lnTo>
                  <a:cubicBezTo>
                    <a:pt x="128327" y="65794"/>
                    <a:pt x="128327" y="67523"/>
                    <a:pt x="127251" y="68600"/>
                  </a:cubicBezTo>
                  <a:lnTo>
                    <a:pt x="69448" y="126402"/>
                  </a:lnTo>
                  <a:cubicBezTo>
                    <a:pt x="68926" y="126924"/>
                    <a:pt x="68241" y="127185"/>
                    <a:pt x="67524" y="127185"/>
                  </a:cubicBezTo>
                  <a:cubicBezTo>
                    <a:pt x="66806" y="127185"/>
                    <a:pt x="66121" y="126924"/>
                    <a:pt x="65599" y="126402"/>
                  </a:cubicBezTo>
                  <a:lnTo>
                    <a:pt x="7797" y="68600"/>
                  </a:lnTo>
                  <a:cubicBezTo>
                    <a:pt x="6720" y="67523"/>
                    <a:pt x="6720" y="65794"/>
                    <a:pt x="7797" y="64718"/>
                  </a:cubicBezTo>
                  <a:lnTo>
                    <a:pt x="65599" y="6915"/>
                  </a:lnTo>
                  <a:cubicBezTo>
                    <a:pt x="66121" y="6393"/>
                    <a:pt x="66806" y="6133"/>
                    <a:pt x="67524" y="6133"/>
                  </a:cubicBezTo>
                  <a:close/>
                  <a:moveTo>
                    <a:pt x="17517" y="126728"/>
                  </a:moveTo>
                  <a:cubicBezTo>
                    <a:pt x="20257" y="126728"/>
                    <a:pt x="22051" y="129762"/>
                    <a:pt x="20779" y="132143"/>
                  </a:cubicBezTo>
                  <a:cubicBezTo>
                    <a:pt x="20127" y="133317"/>
                    <a:pt x="18855" y="134068"/>
                    <a:pt x="17517" y="134100"/>
                  </a:cubicBezTo>
                  <a:cubicBezTo>
                    <a:pt x="15528" y="134100"/>
                    <a:pt x="13864" y="132404"/>
                    <a:pt x="13864" y="130414"/>
                  </a:cubicBezTo>
                  <a:cubicBezTo>
                    <a:pt x="13864" y="128392"/>
                    <a:pt x="15495" y="126728"/>
                    <a:pt x="17517" y="126728"/>
                  </a:cubicBezTo>
                  <a:close/>
                  <a:moveTo>
                    <a:pt x="117530" y="126728"/>
                  </a:moveTo>
                  <a:cubicBezTo>
                    <a:pt x="120237" y="126728"/>
                    <a:pt x="122064" y="129762"/>
                    <a:pt x="120759" y="132143"/>
                  </a:cubicBezTo>
                  <a:cubicBezTo>
                    <a:pt x="120107" y="133317"/>
                    <a:pt x="118835" y="134068"/>
                    <a:pt x="117497" y="134100"/>
                  </a:cubicBezTo>
                  <a:cubicBezTo>
                    <a:pt x="115507" y="134100"/>
                    <a:pt x="113844" y="132404"/>
                    <a:pt x="113844" y="130414"/>
                  </a:cubicBezTo>
                  <a:cubicBezTo>
                    <a:pt x="113844" y="128392"/>
                    <a:pt x="115475" y="126728"/>
                    <a:pt x="117530" y="126728"/>
                  </a:cubicBezTo>
                  <a:close/>
                  <a:moveTo>
                    <a:pt x="21758" y="139222"/>
                  </a:moveTo>
                  <a:cubicBezTo>
                    <a:pt x="22051" y="140983"/>
                    <a:pt x="22345" y="143332"/>
                    <a:pt x="22606" y="146463"/>
                  </a:cubicBezTo>
                  <a:lnTo>
                    <a:pt x="12461" y="146463"/>
                  </a:lnTo>
                  <a:cubicBezTo>
                    <a:pt x="12690" y="143332"/>
                    <a:pt x="13016" y="140983"/>
                    <a:pt x="13277" y="139222"/>
                  </a:cubicBezTo>
                  <a:cubicBezTo>
                    <a:pt x="13277" y="139319"/>
                    <a:pt x="13929" y="139548"/>
                    <a:pt x="14451" y="139711"/>
                  </a:cubicBezTo>
                  <a:cubicBezTo>
                    <a:pt x="15442" y="140023"/>
                    <a:pt x="16485" y="140183"/>
                    <a:pt x="17526" y="140183"/>
                  </a:cubicBezTo>
                  <a:cubicBezTo>
                    <a:pt x="18986" y="140183"/>
                    <a:pt x="20444" y="139869"/>
                    <a:pt x="21758" y="139222"/>
                  </a:cubicBezTo>
                  <a:close/>
                  <a:moveTo>
                    <a:pt x="121770" y="139222"/>
                  </a:moveTo>
                  <a:cubicBezTo>
                    <a:pt x="122031" y="140983"/>
                    <a:pt x="122358" y="143332"/>
                    <a:pt x="122586" y="146463"/>
                  </a:cubicBezTo>
                  <a:lnTo>
                    <a:pt x="112441" y="146463"/>
                  </a:lnTo>
                  <a:cubicBezTo>
                    <a:pt x="112702" y="143332"/>
                    <a:pt x="112996" y="140983"/>
                    <a:pt x="113289" y="139222"/>
                  </a:cubicBezTo>
                  <a:cubicBezTo>
                    <a:pt x="113518" y="139352"/>
                    <a:pt x="113746" y="139450"/>
                    <a:pt x="114007" y="139548"/>
                  </a:cubicBezTo>
                  <a:cubicBezTo>
                    <a:pt x="114137" y="139613"/>
                    <a:pt x="114300" y="139646"/>
                    <a:pt x="114431" y="139711"/>
                  </a:cubicBezTo>
                  <a:cubicBezTo>
                    <a:pt x="115435" y="140031"/>
                    <a:pt x="116484" y="140195"/>
                    <a:pt x="117529" y="140195"/>
                  </a:cubicBezTo>
                  <a:cubicBezTo>
                    <a:pt x="118828" y="140195"/>
                    <a:pt x="120121" y="139941"/>
                    <a:pt x="121314" y="139417"/>
                  </a:cubicBezTo>
                  <a:cubicBezTo>
                    <a:pt x="121346" y="139417"/>
                    <a:pt x="121640" y="139287"/>
                    <a:pt x="121770" y="139222"/>
                  </a:cubicBezTo>
                  <a:close/>
                  <a:moveTo>
                    <a:pt x="67524" y="146267"/>
                  </a:moveTo>
                  <a:cubicBezTo>
                    <a:pt x="70590" y="146267"/>
                    <a:pt x="73069" y="148747"/>
                    <a:pt x="73069" y="151813"/>
                  </a:cubicBezTo>
                  <a:cubicBezTo>
                    <a:pt x="73069" y="154879"/>
                    <a:pt x="70590" y="157358"/>
                    <a:pt x="67524" y="157358"/>
                  </a:cubicBezTo>
                  <a:cubicBezTo>
                    <a:pt x="64457" y="157358"/>
                    <a:pt x="61978" y="154879"/>
                    <a:pt x="61978" y="151813"/>
                  </a:cubicBezTo>
                  <a:cubicBezTo>
                    <a:pt x="61978" y="148747"/>
                    <a:pt x="64457" y="146267"/>
                    <a:pt x="67524" y="146267"/>
                  </a:cubicBezTo>
                  <a:close/>
                  <a:moveTo>
                    <a:pt x="22932" y="152596"/>
                  </a:moveTo>
                  <a:cubicBezTo>
                    <a:pt x="22997" y="154194"/>
                    <a:pt x="23030" y="155890"/>
                    <a:pt x="23063" y="157782"/>
                  </a:cubicBezTo>
                  <a:lnTo>
                    <a:pt x="12005" y="157782"/>
                  </a:lnTo>
                  <a:cubicBezTo>
                    <a:pt x="12037" y="155890"/>
                    <a:pt x="12070" y="154194"/>
                    <a:pt x="12135" y="152596"/>
                  </a:cubicBezTo>
                  <a:close/>
                  <a:moveTo>
                    <a:pt x="122912" y="152596"/>
                  </a:moveTo>
                  <a:cubicBezTo>
                    <a:pt x="122977" y="154194"/>
                    <a:pt x="123010" y="155890"/>
                    <a:pt x="123043" y="157782"/>
                  </a:cubicBezTo>
                  <a:lnTo>
                    <a:pt x="111984" y="157782"/>
                  </a:lnTo>
                  <a:cubicBezTo>
                    <a:pt x="112017" y="155890"/>
                    <a:pt x="112050" y="154194"/>
                    <a:pt x="112115" y="152596"/>
                  </a:cubicBezTo>
                  <a:close/>
                  <a:moveTo>
                    <a:pt x="67524" y="171613"/>
                  </a:moveTo>
                  <a:cubicBezTo>
                    <a:pt x="69546" y="171613"/>
                    <a:pt x="71210" y="173277"/>
                    <a:pt x="71210" y="175299"/>
                  </a:cubicBezTo>
                  <a:cubicBezTo>
                    <a:pt x="71210" y="175919"/>
                    <a:pt x="71047" y="176506"/>
                    <a:pt x="70753" y="177028"/>
                  </a:cubicBezTo>
                  <a:cubicBezTo>
                    <a:pt x="70133" y="178202"/>
                    <a:pt x="68861" y="178953"/>
                    <a:pt x="67524" y="178953"/>
                  </a:cubicBezTo>
                  <a:cubicBezTo>
                    <a:pt x="65534" y="178953"/>
                    <a:pt x="63838" y="177289"/>
                    <a:pt x="63838" y="175299"/>
                  </a:cubicBezTo>
                  <a:cubicBezTo>
                    <a:pt x="63838" y="173277"/>
                    <a:pt x="65501" y="171613"/>
                    <a:pt x="67524" y="171613"/>
                  </a:cubicBezTo>
                  <a:close/>
                  <a:moveTo>
                    <a:pt x="71764" y="184107"/>
                  </a:moveTo>
                  <a:cubicBezTo>
                    <a:pt x="72058" y="185835"/>
                    <a:pt x="72351" y="188217"/>
                    <a:pt x="72580" y="191348"/>
                  </a:cubicBezTo>
                  <a:lnTo>
                    <a:pt x="62467" y="191348"/>
                  </a:lnTo>
                  <a:cubicBezTo>
                    <a:pt x="62696" y="188217"/>
                    <a:pt x="62989" y="185835"/>
                    <a:pt x="63283" y="184107"/>
                  </a:cubicBezTo>
                  <a:cubicBezTo>
                    <a:pt x="63674" y="184302"/>
                    <a:pt x="64033" y="184465"/>
                    <a:pt x="64425" y="184596"/>
                  </a:cubicBezTo>
                  <a:cubicBezTo>
                    <a:pt x="65436" y="184922"/>
                    <a:pt x="66480" y="185085"/>
                    <a:pt x="67524" y="185085"/>
                  </a:cubicBezTo>
                  <a:cubicBezTo>
                    <a:pt x="68991" y="185085"/>
                    <a:pt x="70459" y="184759"/>
                    <a:pt x="71764" y="184107"/>
                  </a:cubicBezTo>
                  <a:close/>
                  <a:moveTo>
                    <a:pt x="72938" y="197481"/>
                  </a:moveTo>
                  <a:cubicBezTo>
                    <a:pt x="72971" y="199046"/>
                    <a:pt x="73036" y="200775"/>
                    <a:pt x="73036" y="202667"/>
                  </a:cubicBezTo>
                  <a:lnTo>
                    <a:pt x="62011" y="202667"/>
                  </a:lnTo>
                  <a:cubicBezTo>
                    <a:pt x="62011" y="200775"/>
                    <a:pt x="62076" y="199046"/>
                    <a:pt x="62109" y="197481"/>
                  </a:cubicBezTo>
                  <a:close/>
                  <a:moveTo>
                    <a:pt x="67524" y="0"/>
                  </a:moveTo>
                  <a:cubicBezTo>
                    <a:pt x="65175" y="0"/>
                    <a:pt x="62924" y="913"/>
                    <a:pt x="61261" y="2577"/>
                  </a:cubicBezTo>
                  <a:lnTo>
                    <a:pt x="3458" y="60412"/>
                  </a:lnTo>
                  <a:cubicBezTo>
                    <a:pt x="0" y="63837"/>
                    <a:pt x="0" y="69448"/>
                    <a:pt x="3458" y="72905"/>
                  </a:cubicBezTo>
                  <a:lnTo>
                    <a:pt x="14484" y="83931"/>
                  </a:lnTo>
                  <a:lnTo>
                    <a:pt x="14484" y="95674"/>
                  </a:lnTo>
                  <a:cubicBezTo>
                    <a:pt x="9525" y="97044"/>
                    <a:pt x="5872" y="101546"/>
                    <a:pt x="5872" y="106928"/>
                  </a:cubicBezTo>
                  <a:cubicBezTo>
                    <a:pt x="5872" y="112310"/>
                    <a:pt x="9525" y="116812"/>
                    <a:pt x="14484" y="118182"/>
                  </a:cubicBezTo>
                  <a:lnTo>
                    <a:pt x="14484" y="121118"/>
                  </a:lnTo>
                  <a:cubicBezTo>
                    <a:pt x="10569" y="122390"/>
                    <a:pt x="7731" y="126076"/>
                    <a:pt x="7731" y="130414"/>
                  </a:cubicBezTo>
                  <a:cubicBezTo>
                    <a:pt x="7731" y="131556"/>
                    <a:pt x="7927" y="132665"/>
                    <a:pt x="8286" y="133676"/>
                  </a:cubicBezTo>
                  <a:cubicBezTo>
                    <a:pt x="7373" y="136547"/>
                    <a:pt x="5872" y="143886"/>
                    <a:pt x="5872" y="160816"/>
                  </a:cubicBezTo>
                  <a:cubicBezTo>
                    <a:pt x="5872" y="162512"/>
                    <a:pt x="7242" y="163882"/>
                    <a:pt x="8938" y="163882"/>
                  </a:cubicBezTo>
                  <a:lnTo>
                    <a:pt x="26129" y="163882"/>
                  </a:lnTo>
                  <a:cubicBezTo>
                    <a:pt x="27825" y="163882"/>
                    <a:pt x="29195" y="162512"/>
                    <a:pt x="29195" y="160816"/>
                  </a:cubicBezTo>
                  <a:cubicBezTo>
                    <a:pt x="29195" y="151421"/>
                    <a:pt x="28739" y="143854"/>
                    <a:pt x="27825" y="138341"/>
                  </a:cubicBezTo>
                  <a:cubicBezTo>
                    <a:pt x="27499" y="136384"/>
                    <a:pt x="27173" y="134818"/>
                    <a:pt x="26781" y="133611"/>
                  </a:cubicBezTo>
                  <a:cubicBezTo>
                    <a:pt x="27140" y="132600"/>
                    <a:pt x="27336" y="131523"/>
                    <a:pt x="27336" y="130414"/>
                  </a:cubicBezTo>
                  <a:cubicBezTo>
                    <a:pt x="27336" y="126076"/>
                    <a:pt x="24498" y="122390"/>
                    <a:pt x="20584" y="121118"/>
                  </a:cubicBezTo>
                  <a:lnTo>
                    <a:pt x="20584" y="118182"/>
                  </a:lnTo>
                  <a:cubicBezTo>
                    <a:pt x="25542" y="116812"/>
                    <a:pt x="29195" y="112310"/>
                    <a:pt x="29195" y="106928"/>
                  </a:cubicBezTo>
                  <a:cubicBezTo>
                    <a:pt x="29195" y="101546"/>
                    <a:pt x="25542" y="97044"/>
                    <a:pt x="20584" y="95674"/>
                  </a:cubicBezTo>
                  <a:lnTo>
                    <a:pt x="20584" y="90031"/>
                  </a:lnTo>
                  <a:lnTo>
                    <a:pt x="61261" y="130708"/>
                  </a:lnTo>
                  <a:cubicBezTo>
                    <a:pt x="62174" y="131654"/>
                    <a:pt x="63283" y="132339"/>
                    <a:pt x="64457" y="132763"/>
                  </a:cubicBezTo>
                  <a:lnTo>
                    <a:pt x="64457" y="140559"/>
                  </a:lnTo>
                  <a:cubicBezTo>
                    <a:pt x="59532" y="141929"/>
                    <a:pt x="55878" y="146431"/>
                    <a:pt x="55878" y="151813"/>
                  </a:cubicBezTo>
                  <a:cubicBezTo>
                    <a:pt x="55878" y="157195"/>
                    <a:pt x="59532" y="161697"/>
                    <a:pt x="64457" y="163067"/>
                  </a:cubicBezTo>
                  <a:lnTo>
                    <a:pt x="64457" y="166002"/>
                  </a:lnTo>
                  <a:cubicBezTo>
                    <a:pt x="60576" y="167275"/>
                    <a:pt x="57738" y="170961"/>
                    <a:pt x="57738" y="175299"/>
                  </a:cubicBezTo>
                  <a:cubicBezTo>
                    <a:pt x="57738" y="176441"/>
                    <a:pt x="57933" y="177550"/>
                    <a:pt x="58292" y="178561"/>
                  </a:cubicBezTo>
                  <a:cubicBezTo>
                    <a:pt x="57379" y="181432"/>
                    <a:pt x="55878" y="188771"/>
                    <a:pt x="55878" y="205701"/>
                  </a:cubicBezTo>
                  <a:cubicBezTo>
                    <a:pt x="55878" y="207397"/>
                    <a:pt x="57248" y="208767"/>
                    <a:pt x="58912" y="208767"/>
                  </a:cubicBezTo>
                  <a:lnTo>
                    <a:pt x="76135" y="208767"/>
                  </a:lnTo>
                  <a:cubicBezTo>
                    <a:pt x="77799" y="208767"/>
                    <a:pt x="79169" y="207397"/>
                    <a:pt x="79169" y="205701"/>
                  </a:cubicBezTo>
                  <a:cubicBezTo>
                    <a:pt x="79169" y="196306"/>
                    <a:pt x="78712" y="188739"/>
                    <a:pt x="77799" y="183226"/>
                  </a:cubicBezTo>
                  <a:cubicBezTo>
                    <a:pt x="77505" y="181432"/>
                    <a:pt x="77179" y="179899"/>
                    <a:pt x="76788" y="178692"/>
                  </a:cubicBezTo>
                  <a:cubicBezTo>
                    <a:pt x="76788" y="178659"/>
                    <a:pt x="76755" y="178594"/>
                    <a:pt x="76755" y="178561"/>
                  </a:cubicBezTo>
                  <a:cubicBezTo>
                    <a:pt x="77114" y="177550"/>
                    <a:pt x="77310" y="176441"/>
                    <a:pt x="77310" y="175299"/>
                  </a:cubicBezTo>
                  <a:cubicBezTo>
                    <a:pt x="77310" y="170961"/>
                    <a:pt x="74472" y="167275"/>
                    <a:pt x="70590" y="166002"/>
                  </a:cubicBezTo>
                  <a:lnTo>
                    <a:pt x="70590" y="163067"/>
                  </a:lnTo>
                  <a:cubicBezTo>
                    <a:pt x="75515" y="161697"/>
                    <a:pt x="79169" y="157195"/>
                    <a:pt x="79169" y="151813"/>
                  </a:cubicBezTo>
                  <a:cubicBezTo>
                    <a:pt x="79169" y="146431"/>
                    <a:pt x="75515" y="141929"/>
                    <a:pt x="70590" y="140559"/>
                  </a:cubicBezTo>
                  <a:lnTo>
                    <a:pt x="70590" y="132763"/>
                  </a:lnTo>
                  <a:cubicBezTo>
                    <a:pt x="71764" y="132339"/>
                    <a:pt x="72873" y="131654"/>
                    <a:pt x="73787" y="130708"/>
                  </a:cubicBezTo>
                  <a:lnTo>
                    <a:pt x="114464" y="90031"/>
                  </a:lnTo>
                  <a:lnTo>
                    <a:pt x="114464" y="95674"/>
                  </a:lnTo>
                  <a:cubicBezTo>
                    <a:pt x="109505" y="97044"/>
                    <a:pt x="105852" y="101578"/>
                    <a:pt x="105852" y="106928"/>
                  </a:cubicBezTo>
                  <a:cubicBezTo>
                    <a:pt x="105852" y="112310"/>
                    <a:pt x="109505" y="116844"/>
                    <a:pt x="114464" y="118182"/>
                  </a:cubicBezTo>
                  <a:lnTo>
                    <a:pt x="114464" y="121118"/>
                  </a:lnTo>
                  <a:cubicBezTo>
                    <a:pt x="110549" y="122390"/>
                    <a:pt x="107711" y="126076"/>
                    <a:pt x="107711" y="130414"/>
                  </a:cubicBezTo>
                  <a:cubicBezTo>
                    <a:pt x="107711" y="131556"/>
                    <a:pt x="107940" y="132665"/>
                    <a:pt x="108298" y="133676"/>
                  </a:cubicBezTo>
                  <a:cubicBezTo>
                    <a:pt x="107352" y="136547"/>
                    <a:pt x="105852" y="143886"/>
                    <a:pt x="105852" y="160816"/>
                  </a:cubicBezTo>
                  <a:cubicBezTo>
                    <a:pt x="105852" y="162512"/>
                    <a:pt x="107222" y="163882"/>
                    <a:pt x="108918" y="163882"/>
                  </a:cubicBezTo>
                  <a:lnTo>
                    <a:pt x="126109" y="163882"/>
                  </a:lnTo>
                  <a:cubicBezTo>
                    <a:pt x="127805" y="163882"/>
                    <a:pt x="129175" y="162512"/>
                    <a:pt x="129175" y="160816"/>
                  </a:cubicBezTo>
                  <a:cubicBezTo>
                    <a:pt x="129175" y="151421"/>
                    <a:pt x="128718" y="143854"/>
                    <a:pt x="127805" y="138341"/>
                  </a:cubicBezTo>
                  <a:cubicBezTo>
                    <a:pt x="127511" y="136547"/>
                    <a:pt x="127153" y="135014"/>
                    <a:pt x="126794" y="133807"/>
                  </a:cubicBezTo>
                  <a:cubicBezTo>
                    <a:pt x="126761" y="133774"/>
                    <a:pt x="126761" y="133741"/>
                    <a:pt x="126761" y="133676"/>
                  </a:cubicBezTo>
                  <a:cubicBezTo>
                    <a:pt x="127120" y="132665"/>
                    <a:pt x="127316" y="131556"/>
                    <a:pt x="127316" y="130414"/>
                  </a:cubicBezTo>
                  <a:cubicBezTo>
                    <a:pt x="127316" y="126076"/>
                    <a:pt x="124478" y="122390"/>
                    <a:pt x="120563" y="121118"/>
                  </a:cubicBezTo>
                  <a:lnTo>
                    <a:pt x="120563" y="118182"/>
                  </a:lnTo>
                  <a:cubicBezTo>
                    <a:pt x="125522" y="116844"/>
                    <a:pt x="129175" y="112310"/>
                    <a:pt x="129175" y="106928"/>
                  </a:cubicBezTo>
                  <a:cubicBezTo>
                    <a:pt x="129175" y="101578"/>
                    <a:pt x="125522" y="97044"/>
                    <a:pt x="120563" y="95674"/>
                  </a:cubicBezTo>
                  <a:lnTo>
                    <a:pt x="120563" y="83931"/>
                  </a:lnTo>
                  <a:lnTo>
                    <a:pt x="131589" y="72905"/>
                  </a:lnTo>
                  <a:cubicBezTo>
                    <a:pt x="135047" y="69448"/>
                    <a:pt x="135047" y="63837"/>
                    <a:pt x="131589" y="60412"/>
                  </a:cubicBezTo>
                  <a:lnTo>
                    <a:pt x="73787" y="2577"/>
                  </a:lnTo>
                  <a:cubicBezTo>
                    <a:pt x="72123" y="913"/>
                    <a:pt x="69872" y="0"/>
                    <a:pt x="675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131"/>
            <p:cNvSpPr/>
            <p:nvPr/>
          </p:nvSpPr>
          <p:spPr>
            <a:xfrm>
              <a:off x="2474200" y="578375"/>
              <a:ext cx="2660175" cy="2652625"/>
            </a:xfrm>
            <a:custGeom>
              <a:avLst/>
              <a:gdLst/>
              <a:ahLst/>
              <a:cxnLst/>
              <a:rect l="l" t="t" r="r" b="b"/>
              <a:pathLst>
                <a:path w="106407" h="106105" extrusionOk="0">
                  <a:moveTo>
                    <a:pt x="53041" y="1"/>
                  </a:moveTo>
                  <a:cubicBezTo>
                    <a:pt x="52258" y="1"/>
                    <a:pt x="51475" y="302"/>
                    <a:pt x="50888" y="906"/>
                  </a:cubicBezTo>
                  <a:lnTo>
                    <a:pt x="35393" y="16368"/>
                  </a:lnTo>
                  <a:cubicBezTo>
                    <a:pt x="34219" y="17575"/>
                    <a:pt x="34219" y="19499"/>
                    <a:pt x="35393" y="20706"/>
                  </a:cubicBezTo>
                  <a:cubicBezTo>
                    <a:pt x="35997" y="21293"/>
                    <a:pt x="36780" y="21587"/>
                    <a:pt x="37562" y="21587"/>
                  </a:cubicBezTo>
                  <a:cubicBezTo>
                    <a:pt x="38345" y="21587"/>
                    <a:pt x="39128" y="21293"/>
                    <a:pt x="39732" y="20706"/>
                  </a:cubicBezTo>
                  <a:lnTo>
                    <a:pt x="53041" y="7365"/>
                  </a:lnTo>
                  <a:lnTo>
                    <a:pt x="98708" y="53032"/>
                  </a:lnTo>
                  <a:lnTo>
                    <a:pt x="53041" y="98700"/>
                  </a:lnTo>
                  <a:lnTo>
                    <a:pt x="7373" y="53032"/>
                  </a:lnTo>
                  <a:lnTo>
                    <a:pt x="31250" y="29155"/>
                  </a:lnTo>
                  <a:cubicBezTo>
                    <a:pt x="32457" y="27980"/>
                    <a:pt x="32457" y="26023"/>
                    <a:pt x="31250" y="24849"/>
                  </a:cubicBezTo>
                  <a:cubicBezTo>
                    <a:pt x="30647" y="24245"/>
                    <a:pt x="29864" y="23944"/>
                    <a:pt x="29081" y="23944"/>
                  </a:cubicBezTo>
                  <a:cubicBezTo>
                    <a:pt x="28298" y="23944"/>
                    <a:pt x="27516" y="24245"/>
                    <a:pt x="26912" y="24849"/>
                  </a:cubicBezTo>
                  <a:lnTo>
                    <a:pt x="881" y="50879"/>
                  </a:lnTo>
                  <a:cubicBezTo>
                    <a:pt x="327" y="51467"/>
                    <a:pt x="1" y="52250"/>
                    <a:pt x="1" y="53032"/>
                  </a:cubicBezTo>
                  <a:cubicBezTo>
                    <a:pt x="1" y="53848"/>
                    <a:pt x="327" y="54631"/>
                    <a:pt x="881" y="55218"/>
                  </a:cubicBezTo>
                  <a:lnTo>
                    <a:pt x="50888" y="105192"/>
                  </a:lnTo>
                  <a:cubicBezTo>
                    <a:pt x="51475" y="105811"/>
                    <a:pt x="52258" y="106105"/>
                    <a:pt x="53041" y="106105"/>
                  </a:cubicBezTo>
                  <a:cubicBezTo>
                    <a:pt x="53823" y="106105"/>
                    <a:pt x="54606" y="105811"/>
                    <a:pt x="55193" y="105192"/>
                  </a:cubicBezTo>
                  <a:lnTo>
                    <a:pt x="105200" y="55218"/>
                  </a:lnTo>
                  <a:cubicBezTo>
                    <a:pt x="106407" y="54011"/>
                    <a:pt x="106407" y="52086"/>
                    <a:pt x="105200" y="50879"/>
                  </a:cubicBezTo>
                  <a:lnTo>
                    <a:pt x="55193" y="906"/>
                  </a:lnTo>
                  <a:cubicBezTo>
                    <a:pt x="54606" y="302"/>
                    <a:pt x="53823" y="1"/>
                    <a:pt x="530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131"/>
            <p:cNvSpPr/>
            <p:nvPr/>
          </p:nvSpPr>
          <p:spPr>
            <a:xfrm>
              <a:off x="3134750" y="1239550"/>
              <a:ext cx="1338250" cy="1330100"/>
            </a:xfrm>
            <a:custGeom>
              <a:avLst/>
              <a:gdLst/>
              <a:ahLst/>
              <a:cxnLst/>
              <a:rect l="l" t="t" r="r" b="b"/>
              <a:pathLst>
                <a:path w="53530" h="53204" extrusionOk="0">
                  <a:moveTo>
                    <a:pt x="26619" y="7372"/>
                  </a:moveTo>
                  <a:lnTo>
                    <a:pt x="34056" y="14810"/>
                  </a:lnTo>
                  <a:lnTo>
                    <a:pt x="26619" y="22280"/>
                  </a:lnTo>
                  <a:lnTo>
                    <a:pt x="19181" y="14810"/>
                  </a:lnTo>
                  <a:lnTo>
                    <a:pt x="26619" y="7372"/>
                  </a:lnTo>
                  <a:close/>
                  <a:moveTo>
                    <a:pt x="14843" y="19148"/>
                  </a:moveTo>
                  <a:lnTo>
                    <a:pt x="22280" y="26585"/>
                  </a:lnTo>
                  <a:lnTo>
                    <a:pt x="14843" y="34055"/>
                  </a:lnTo>
                  <a:lnTo>
                    <a:pt x="7405" y="26585"/>
                  </a:lnTo>
                  <a:lnTo>
                    <a:pt x="14843" y="19148"/>
                  </a:lnTo>
                  <a:close/>
                  <a:moveTo>
                    <a:pt x="38394" y="19148"/>
                  </a:moveTo>
                  <a:lnTo>
                    <a:pt x="45832" y="26585"/>
                  </a:lnTo>
                  <a:lnTo>
                    <a:pt x="38394" y="34055"/>
                  </a:lnTo>
                  <a:lnTo>
                    <a:pt x="30957" y="26585"/>
                  </a:lnTo>
                  <a:lnTo>
                    <a:pt x="38394" y="19148"/>
                  </a:lnTo>
                  <a:close/>
                  <a:moveTo>
                    <a:pt x="26619" y="30924"/>
                  </a:moveTo>
                  <a:lnTo>
                    <a:pt x="34056" y="38361"/>
                  </a:lnTo>
                  <a:lnTo>
                    <a:pt x="26619" y="45831"/>
                  </a:lnTo>
                  <a:lnTo>
                    <a:pt x="19181" y="38361"/>
                  </a:lnTo>
                  <a:lnTo>
                    <a:pt x="26619" y="30924"/>
                  </a:lnTo>
                  <a:close/>
                  <a:moveTo>
                    <a:pt x="26619" y="0"/>
                  </a:moveTo>
                  <a:cubicBezTo>
                    <a:pt x="25803" y="0"/>
                    <a:pt x="25020" y="326"/>
                    <a:pt x="24466" y="881"/>
                  </a:cubicBezTo>
                  <a:lnTo>
                    <a:pt x="914" y="24432"/>
                  </a:lnTo>
                  <a:cubicBezTo>
                    <a:pt x="327" y="25020"/>
                    <a:pt x="1" y="25803"/>
                    <a:pt x="1" y="26585"/>
                  </a:cubicBezTo>
                  <a:cubicBezTo>
                    <a:pt x="1" y="27401"/>
                    <a:pt x="327" y="28184"/>
                    <a:pt x="914" y="28771"/>
                  </a:cubicBezTo>
                  <a:lnTo>
                    <a:pt x="24466" y="52322"/>
                  </a:lnTo>
                  <a:cubicBezTo>
                    <a:pt x="25053" y="52910"/>
                    <a:pt x="25836" y="53203"/>
                    <a:pt x="26619" y="53203"/>
                  </a:cubicBezTo>
                  <a:cubicBezTo>
                    <a:pt x="27401" y="53203"/>
                    <a:pt x="28184" y="52910"/>
                    <a:pt x="28771" y="52322"/>
                  </a:cubicBezTo>
                  <a:lnTo>
                    <a:pt x="52323" y="28771"/>
                  </a:lnTo>
                  <a:cubicBezTo>
                    <a:pt x="53530" y="27564"/>
                    <a:pt x="53530" y="25639"/>
                    <a:pt x="52323" y="24432"/>
                  </a:cubicBezTo>
                  <a:lnTo>
                    <a:pt x="28771" y="881"/>
                  </a:lnTo>
                  <a:cubicBezTo>
                    <a:pt x="28217" y="326"/>
                    <a:pt x="27434" y="0"/>
                    <a:pt x="266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131"/>
            <p:cNvSpPr/>
            <p:nvPr/>
          </p:nvSpPr>
          <p:spPr>
            <a:xfrm>
              <a:off x="2479100" y="2839550"/>
              <a:ext cx="142725" cy="143550"/>
            </a:xfrm>
            <a:custGeom>
              <a:avLst/>
              <a:gdLst/>
              <a:ahLst/>
              <a:cxnLst/>
              <a:rect l="l" t="t" r="r" b="b"/>
              <a:pathLst>
                <a:path w="5709" h="5742" extrusionOk="0">
                  <a:moveTo>
                    <a:pt x="2838" y="0"/>
                  </a:moveTo>
                  <a:cubicBezTo>
                    <a:pt x="1273" y="0"/>
                    <a:pt x="0" y="1305"/>
                    <a:pt x="0" y="2871"/>
                  </a:cubicBezTo>
                  <a:cubicBezTo>
                    <a:pt x="0" y="4469"/>
                    <a:pt x="1273" y="5741"/>
                    <a:pt x="2838" y="5741"/>
                  </a:cubicBezTo>
                  <a:cubicBezTo>
                    <a:pt x="4437" y="5741"/>
                    <a:pt x="5709" y="4469"/>
                    <a:pt x="5709" y="2871"/>
                  </a:cubicBezTo>
                  <a:cubicBezTo>
                    <a:pt x="5709" y="1305"/>
                    <a:pt x="4437" y="0"/>
                    <a:pt x="28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131"/>
            <p:cNvSpPr/>
            <p:nvPr/>
          </p:nvSpPr>
          <p:spPr>
            <a:xfrm>
              <a:off x="4978600" y="2839550"/>
              <a:ext cx="142725" cy="143550"/>
            </a:xfrm>
            <a:custGeom>
              <a:avLst/>
              <a:gdLst/>
              <a:ahLst/>
              <a:cxnLst/>
              <a:rect l="l" t="t" r="r" b="b"/>
              <a:pathLst>
                <a:path w="5709" h="5742" extrusionOk="0">
                  <a:moveTo>
                    <a:pt x="2871" y="0"/>
                  </a:moveTo>
                  <a:cubicBezTo>
                    <a:pt x="1272" y="0"/>
                    <a:pt x="0" y="1305"/>
                    <a:pt x="0" y="2871"/>
                  </a:cubicBezTo>
                  <a:cubicBezTo>
                    <a:pt x="0" y="4469"/>
                    <a:pt x="1272" y="5741"/>
                    <a:pt x="2871" y="5741"/>
                  </a:cubicBezTo>
                  <a:cubicBezTo>
                    <a:pt x="4437" y="5741"/>
                    <a:pt x="5709" y="4469"/>
                    <a:pt x="5709" y="2871"/>
                  </a:cubicBezTo>
                  <a:cubicBezTo>
                    <a:pt x="5709" y="1305"/>
                    <a:pt x="4437" y="0"/>
                    <a:pt x="28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131"/>
            <p:cNvSpPr/>
            <p:nvPr/>
          </p:nvSpPr>
          <p:spPr>
            <a:xfrm>
              <a:off x="3728450" y="3961675"/>
              <a:ext cx="143550" cy="143550"/>
            </a:xfrm>
            <a:custGeom>
              <a:avLst/>
              <a:gdLst/>
              <a:ahLst/>
              <a:cxnLst/>
              <a:rect l="l" t="t" r="r" b="b"/>
              <a:pathLst>
                <a:path w="5742" h="5742" extrusionOk="0">
                  <a:moveTo>
                    <a:pt x="2871" y="0"/>
                  </a:moveTo>
                  <a:cubicBezTo>
                    <a:pt x="1305" y="0"/>
                    <a:pt x="0" y="1305"/>
                    <a:pt x="0" y="2871"/>
                  </a:cubicBezTo>
                  <a:cubicBezTo>
                    <a:pt x="0" y="4437"/>
                    <a:pt x="1305" y="5741"/>
                    <a:pt x="2871" y="5741"/>
                  </a:cubicBezTo>
                  <a:cubicBezTo>
                    <a:pt x="4436" y="5741"/>
                    <a:pt x="5741" y="4437"/>
                    <a:pt x="5741" y="2871"/>
                  </a:cubicBezTo>
                  <a:cubicBezTo>
                    <a:pt x="5741" y="1305"/>
                    <a:pt x="4436" y="0"/>
                    <a:pt x="28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48" name="Google Shape;5848;p131"/>
          <p:cNvSpPr/>
          <p:nvPr/>
        </p:nvSpPr>
        <p:spPr>
          <a:xfrm>
            <a:off x="7054609" y="2833168"/>
            <a:ext cx="220914" cy="360125"/>
          </a:xfrm>
          <a:custGeom>
            <a:avLst/>
            <a:gdLst/>
            <a:ahLst/>
            <a:cxnLst/>
            <a:rect l="l" t="t" r="r" b="b"/>
            <a:pathLst>
              <a:path w="128066" h="208768" extrusionOk="0">
                <a:moveTo>
                  <a:pt x="106961" y="6133"/>
                </a:moveTo>
                <a:lnTo>
                  <a:pt x="117921" y="18626"/>
                </a:lnTo>
                <a:lnTo>
                  <a:pt x="41232" y="18626"/>
                </a:lnTo>
                <a:cubicBezTo>
                  <a:pt x="39535" y="18626"/>
                  <a:pt x="38165" y="19996"/>
                  <a:pt x="38165" y="21660"/>
                </a:cubicBezTo>
                <a:cubicBezTo>
                  <a:pt x="38165" y="23356"/>
                  <a:pt x="39535" y="24726"/>
                  <a:pt x="41232" y="24726"/>
                </a:cubicBezTo>
                <a:lnTo>
                  <a:pt x="117921" y="24726"/>
                </a:lnTo>
                <a:lnTo>
                  <a:pt x="106961" y="37219"/>
                </a:lnTo>
                <a:lnTo>
                  <a:pt x="21007" y="37219"/>
                </a:lnTo>
                <a:lnTo>
                  <a:pt x="10047" y="24726"/>
                </a:lnTo>
                <a:lnTo>
                  <a:pt x="29032" y="24726"/>
                </a:lnTo>
                <a:cubicBezTo>
                  <a:pt x="30728" y="24726"/>
                  <a:pt x="32098" y="23356"/>
                  <a:pt x="32098" y="21660"/>
                </a:cubicBezTo>
                <a:cubicBezTo>
                  <a:pt x="32098" y="19996"/>
                  <a:pt x="30728" y="18626"/>
                  <a:pt x="29032" y="18626"/>
                </a:cubicBezTo>
                <a:lnTo>
                  <a:pt x="10047" y="18626"/>
                </a:lnTo>
                <a:lnTo>
                  <a:pt x="21007" y="6133"/>
                </a:lnTo>
                <a:close/>
                <a:moveTo>
                  <a:pt x="106961" y="43352"/>
                </a:moveTo>
                <a:lnTo>
                  <a:pt x="117921" y="55845"/>
                </a:lnTo>
                <a:lnTo>
                  <a:pt x="10047" y="55845"/>
                </a:lnTo>
                <a:lnTo>
                  <a:pt x="21007" y="43352"/>
                </a:lnTo>
                <a:close/>
                <a:moveTo>
                  <a:pt x="117921" y="61945"/>
                </a:moveTo>
                <a:lnTo>
                  <a:pt x="106961" y="74439"/>
                </a:lnTo>
                <a:lnTo>
                  <a:pt x="21007" y="74439"/>
                </a:lnTo>
                <a:lnTo>
                  <a:pt x="10047" y="61945"/>
                </a:lnTo>
                <a:close/>
                <a:moveTo>
                  <a:pt x="106961" y="80571"/>
                </a:moveTo>
                <a:lnTo>
                  <a:pt x="117921" y="93064"/>
                </a:lnTo>
                <a:lnTo>
                  <a:pt x="10047" y="93064"/>
                </a:lnTo>
                <a:lnTo>
                  <a:pt x="21007" y="80571"/>
                </a:lnTo>
                <a:close/>
                <a:moveTo>
                  <a:pt x="117921" y="99164"/>
                </a:moveTo>
                <a:lnTo>
                  <a:pt x="106961" y="111658"/>
                </a:lnTo>
                <a:lnTo>
                  <a:pt x="21007" y="111658"/>
                </a:lnTo>
                <a:lnTo>
                  <a:pt x="10047" y="99164"/>
                </a:lnTo>
                <a:close/>
                <a:moveTo>
                  <a:pt x="106961" y="117790"/>
                </a:moveTo>
                <a:lnTo>
                  <a:pt x="117921" y="130284"/>
                </a:lnTo>
                <a:lnTo>
                  <a:pt x="10047" y="130284"/>
                </a:lnTo>
                <a:lnTo>
                  <a:pt x="21007" y="117790"/>
                </a:lnTo>
                <a:close/>
                <a:moveTo>
                  <a:pt x="117921" y="136384"/>
                </a:moveTo>
                <a:lnTo>
                  <a:pt x="106961" y="148877"/>
                </a:lnTo>
                <a:lnTo>
                  <a:pt x="21007" y="148877"/>
                </a:lnTo>
                <a:lnTo>
                  <a:pt x="10047" y="136384"/>
                </a:lnTo>
                <a:close/>
                <a:moveTo>
                  <a:pt x="63968" y="171580"/>
                </a:moveTo>
                <a:cubicBezTo>
                  <a:pt x="66675" y="171580"/>
                  <a:pt x="68534" y="174614"/>
                  <a:pt x="67197" y="176995"/>
                </a:cubicBezTo>
                <a:cubicBezTo>
                  <a:pt x="66545" y="178137"/>
                  <a:pt x="65338" y="178953"/>
                  <a:pt x="63968" y="178953"/>
                </a:cubicBezTo>
                <a:cubicBezTo>
                  <a:pt x="61978" y="178953"/>
                  <a:pt x="60282" y="177256"/>
                  <a:pt x="60282" y="175267"/>
                </a:cubicBezTo>
                <a:cubicBezTo>
                  <a:pt x="60282" y="173244"/>
                  <a:pt x="61945" y="171580"/>
                  <a:pt x="63968" y="171580"/>
                </a:cubicBezTo>
                <a:close/>
                <a:moveTo>
                  <a:pt x="68208" y="184107"/>
                </a:moveTo>
                <a:cubicBezTo>
                  <a:pt x="68502" y="185835"/>
                  <a:pt x="68795" y="188184"/>
                  <a:pt x="69056" y="191348"/>
                </a:cubicBezTo>
                <a:lnTo>
                  <a:pt x="58911" y="191348"/>
                </a:lnTo>
                <a:cubicBezTo>
                  <a:pt x="59140" y="188184"/>
                  <a:pt x="59433" y="185835"/>
                  <a:pt x="59727" y="184107"/>
                </a:cubicBezTo>
                <a:cubicBezTo>
                  <a:pt x="59727" y="184204"/>
                  <a:pt x="60803" y="184531"/>
                  <a:pt x="60901" y="184563"/>
                </a:cubicBezTo>
                <a:cubicBezTo>
                  <a:pt x="61847" y="184889"/>
                  <a:pt x="62924" y="185052"/>
                  <a:pt x="63968" y="185052"/>
                </a:cubicBezTo>
                <a:cubicBezTo>
                  <a:pt x="65272" y="185052"/>
                  <a:pt x="66577" y="184792"/>
                  <a:pt x="67784" y="184302"/>
                </a:cubicBezTo>
                <a:cubicBezTo>
                  <a:pt x="67784" y="184270"/>
                  <a:pt x="67817" y="184270"/>
                  <a:pt x="67849" y="184270"/>
                </a:cubicBezTo>
                <a:cubicBezTo>
                  <a:pt x="67947" y="184204"/>
                  <a:pt x="68078" y="184139"/>
                  <a:pt x="68208" y="184107"/>
                </a:cubicBezTo>
                <a:close/>
                <a:moveTo>
                  <a:pt x="69382" y="197448"/>
                </a:moveTo>
                <a:cubicBezTo>
                  <a:pt x="69448" y="199046"/>
                  <a:pt x="69480" y="200775"/>
                  <a:pt x="69513" y="202667"/>
                </a:cubicBezTo>
                <a:lnTo>
                  <a:pt x="58455" y="202667"/>
                </a:lnTo>
                <a:cubicBezTo>
                  <a:pt x="58455" y="200775"/>
                  <a:pt x="58520" y="199046"/>
                  <a:pt x="58553" y="197448"/>
                </a:cubicBezTo>
                <a:close/>
                <a:moveTo>
                  <a:pt x="19605" y="0"/>
                </a:moveTo>
                <a:cubicBezTo>
                  <a:pt x="18724" y="0"/>
                  <a:pt x="17876" y="391"/>
                  <a:pt x="17321" y="1044"/>
                </a:cubicBezTo>
                <a:cubicBezTo>
                  <a:pt x="17321" y="1044"/>
                  <a:pt x="1011" y="19637"/>
                  <a:pt x="979" y="19670"/>
                </a:cubicBezTo>
                <a:cubicBezTo>
                  <a:pt x="0" y="20811"/>
                  <a:pt x="0" y="22540"/>
                  <a:pt x="979" y="23682"/>
                </a:cubicBezTo>
                <a:lnTo>
                  <a:pt x="15527" y="40286"/>
                </a:lnTo>
                <a:cubicBezTo>
                  <a:pt x="15527" y="40286"/>
                  <a:pt x="979" y="56856"/>
                  <a:pt x="979" y="56889"/>
                </a:cubicBezTo>
                <a:cubicBezTo>
                  <a:pt x="0" y="58063"/>
                  <a:pt x="0" y="59727"/>
                  <a:pt x="979" y="60901"/>
                </a:cubicBezTo>
                <a:lnTo>
                  <a:pt x="15527" y="77505"/>
                </a:lnTo>
                <a:cubicBezTo>
                  <a:pt x="15527" y="77505"/>
                  <a:pt x="979" y="94076"/>
                  <a:pt x="979" y="94108"/>
                </a:cubicBezTo>
                <a:cubicBezTo>
                  <a:pt x="424" y="94761"/>
                  <a:pt x="98" y="95739"/>
                  <a:pt x="261" y="96620"/>
                </a:cubicBezTo>
                <a:cubicBezTo>
                  <a:pt x="391" y="97142"/>
                  <a:pt x="620" y="97696"/>
                  <a:pt x="979" y="98121"/>
                </a:cubicBezTo>
                <a:lnTo>
                  <a:pt x="15527" y="114724"/>
                </a:lnTo>
                <a:cubicBezTo>
                  <a:pt x="15527" y="114724"/>
                  <a:pt x="979" y="131295"/>
                  <a:pt x="979" y="131328"/>
                </a:cubicBezTo>
                <a:cubicBezTo>
                  <a:pt x="457" y="131947"/>
                  <a:pt x="196" y="132763"/>
                  <a:pt x="261" y="133578"/>
                </a:cubicBezTo>
                <a:cubicBezTo>
                  <a:pt x="294" y="134198"/>
                  <a:pt x="555" y="134851"/>
                  <a:pt x="979" y="135340"/>
                </a:cubicBezTo>
                <a:lnTo>
                  <a:pt x="17321" y="153966"/>
                </a:lnTo>
                <a:cubicBezTo>
                  <a:pt x="17876" y="154618"/>
                  <a:pt x="18724" y="155010"/>
                  <a:pt x="19605" y="155010"/>
                </a:cubicBezTo>
                <a:lnTo>
                  <a:pt x="60901" y="155010"/>
                </a:lnTo>
                <a:lnTo>
                  <a:pt x="60901" y="165937"/>
                </a:lnTo>
                <a:cubicBezTo>
                  <a:pt x="57020" y="167242"/>
                  <a:pt x="54182" y="170928"/>
                  <a:pt x="54182" y="175267"/>
                </a:cubicBezTo>
                <a:cubicBezTo>
                  <a:pt x="54182" y="176408"/>
                  <a:pt x="54377" y="177517"/>
                  <a:pt x="54736" y="178529"/>
                </a:cubicBezTo>
                <a:cubicBezTo>
                  <a:pt x="53823" y="181399"/>
                  <a:pt x="52322" y="188739"/>
                  <a:pt x="52322" y="205701"/>
                </a:cubicBezTo>
                <a:cubicBezTo>
                  <a:pt x="52322" y="207397"/>
                  <a:pt x="53692" y="208767"/>
                  <a:pt x="55356" y="208767"/>
                </a:cubicBezTo>
                <a:lnTo>
                  <a:pt x="72579" y="208767"/>
                </a:lnTo>
                <a:cubicBezTo>
                  <a:pt x="74275" y="208767"/>
                  <a:pt x="75645" y="207397"/>
                  <a:pt x="75645" y="205701"/>
                </a:cubicBezTo>
                <a:cubicBezTo>
                  <a:pt x="75645" y="196274"/>
                  <a:pt x="75189" y="188706"/>
                  <a:pt x="74275" y="183226"/>
                </a:cubicBezTo>
                <a:cubicBezTo>
                  <a:pt x="73949" y="181399"/>
                  <a:pt x="73623" y="179899"/>
                  <a:pt x="73264" y="178659"/>
                </a:cubicBezTo>
                <a:cubicBezTo>
                  <a:pt x="73232" y="178626"/>
                  <a:pt x="73232" y="178594"/>
                  <a:pt x="73199" y="178529"/>
                </a:cubicBezTo>
                <a:cubicBezTo>
                  <a:pt x="73558" y="177517"/>
                  <a:pt x="73786" y="176408"/>
                  <a:pt x="73786" y="175267"/>
                </a:cubicBezTo>
                <a:cubicBezTo>
                  <a:pt x="73786" y="170928"/>
                  <a:pt x="70948" y="167242"/>
                  <a:pt x="67034" y="165937"/>
                </a:cubicBezTo>
                <a:lnTo>
                  <a:pt x="67034" y="155010"/>
                </a:lnTo>
                <a:lnTo>
                  <a:pt x="108331" y="155010"/>
                </a:lnTo>
                <a:cubicBezTo>
                  <a:pt x="109211" y="155010"/>
                  <a:pt x="110059" y="154618"/>
                  <a:pt x="110647" y="153966"/>
                </a:cubicBezTo>
                <a:cubicBezTo>
                  <a:pt x="110647" y="153966"/>
                  <a:pt x="126793" y="135568"/>
                  <a:pt x="126826" y="135503"/>
                </a:cubicBezTo>
                <a:cubicBezTo>
                  <a:pt x="127935" y="134231"/>
                  <a:pt x="128066" y="132404"/>
                  <a:pt x="126826" y="131164"/>
                </a:cubicBezTo>
                <a:lnTo>
                  <a:pt x="112408" y="114724"/>
                </a:lnTo>
                <a:cubicBezTo>
                  <a:pt x="112408" y="114724"/>
                  <a:pt x="126957" y="98153"/>
                  <a:pt x="126957" y="98121"/>
                </a:cubicBezTo>
                <a:cubicBezTo>
                  <a:pt x="127903" y="97011"/>
                  <a:pt x="127935" y="95217"/>
                  <a:pt x="126957" y="94108"/>
                </a:cubicBezTo>
                <a:lnTo>
                  <a:pt x="112408" y="77505"/>
                </a:lnTo>
                <a:cubicBezTo>
                  <a:pt x="112408" y="77505"/>
                  <a:pt x="126793" y="61097"/>
                  <a:pt x="126826" y="61064"/>
                </a:cubicBezTo>
                <a:cubicBezTo>
                  <a:pt x="127935" y="59792"/>
                  <a:pt x="128066" y="57966"/>
                  <a:pt x="126826" y="56726"/>
                </a:cubicBezTo>
                <a:lnTo>
                  <a:pt x="112408" y="40286"/>
                </a:lnTo>
                <a:cubicBezTo>
                  <a:pt x="112408" y="40286"/>
                  <a:pt x="126957" y="23715"/>
                  <a:pt x="126957" y="23682"/>
                </a:cubicBezTo>
                <a:cubicBezTo>
                  <a:pt x="127935" y="22508"/>
                  <a:pt x="127968" y="20811"/>
                  <a:pt x="126957" y="19637"/>
                </a:cubicBezTo>
                <a:lnTo>
                  <a:pt x="110647" y="1044"/>
                </a:lnTo>
                <a:cubicBezTo>
                  <a:pt x="110059" y="391"/>
                  <a:pt x="109211" y="0"/>
                  <a:pt x="1083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131"/>
          <p:cNvSpPr/>
          <p:nvPr/>
        </p:nvSpPr>
        <p:spPr>
          <a:xfrm>
            <a:off x="6239782" y="4176340"/>
            <a:ext cx="326524" cy="333510"/>
          </a:xfrm>
          <a:custGeom>
            <a:avLst/>
            <a:gdLst/>
            <a:ahLst/>
            <a:cxnLst/>
            <a:rect l="l" t="t" r="r" b="b"/>
            <a:pathLst>
              <a:path w="204397" h="208770" extrusionOk="0">
                <a:moveTo>
                  <a:pt x="183292" y="36047"/>
                </a:moveTo>
                <a:lnTo>
                  <a:pt x="183292" y="46061"/>
                </a:lnTo>
                <a:cubicBezTo>
                  <a:pt x="183292" y="47627"/>
                  <a:pt x="181987" y="48932"/>
                  <a:pt x="180421" y="48932"/>
                </a:cubicBezTo>
                <a:lnTo>
                  <a:pt x="23976" y="48932"/>
                </a:lnTo>
                <a:cubicBezTo>
                  <a:pt x="22410" y="48932"/>
                  <a:pt x="21106" y="47627"/>
                  <a:pt x="21106" y="46061"/>
                </a:cubicBezTo>
                <a:lnTo>
                  <a:pt x="21106" y="36047"/>
                </a:lnTo>
                <a:cubicBezTo>
                  <a:pt x="24139" y="37580"/>
                  <a:pt x="27434" y="38559"/>
                  <a:pt x="30826" y="38917"/>
                </a:cubicBezTo>
                <a:cubicBezTo>
                  <a:pt x="31838" y="39048"/>
                  <a:pt x="32881" y="39113"/>
                  <a:pt x="33925" y="39113"/>
                </a:cubicBezTo>
                <a:lnTo>
                  <a:pt x="170472" y="39113"/>
                </a:lnTo>
                <a:cubicBezTo>
                  <a:pt x="174908" y="39113"/>
                  <a:pt x="179312" y="38037"/>
                  <a:pt x="183292" y="36047"/>
                </a:cubicBezTo>
                <a:close/>
                <a:moveTo>
                  <a:pt x="51377" y="55032"/>
                </a:moveTo>
                <a:lnTo>
                  <a:pt x="51377" y="64589"/>
                </a:lnTo>
                <a:lnTo>
                  <a:pt x="38035" y="64589"/>
                </a:lnTo>
                <a:lnTo>
                  <a:pt x="38035" y="55032"/>
                </a:lnTo>
                <a:close/>
                <a:moveTo>
                  <a:pt x="89412" y="55032"/>
                </a:moveTo>
                <a:lnTo>
                  <a:pt x="89412" y="64589"/>
                </a:lnTo>
                <a:lnTo>
                  <a:pt x="57477" y="64589"/>
                </a:lnTo>
                <a:lnTo>
                  <a:pt x="57477" y="55032"/>
                </a:lnTo>
                <a:close/>
                <a:moveTo>
                  <a:pt x="108853" y="55032"/>
                </a:moveTo>
                <a:lnTo>
                  <a:pt x="108853" y="64589"/>
                </a:lnTo>
                <a:lnTo>
                  <a:pt x="95544" y="64589"/>
                </a:lnTo>
                <a:lnTo>
                  <a:pt x="95544" y="55032"/>
                </a:lnTo>
                <a:close/>
                <a:moveTo>
                  <a:pt x="146920" y="55032"/>
                </a:moveTo>
                <a:lnTo>
                  <a:pt x="146920" y="64589"/>
                </a:lnTo>
                <a:lnTo>
                  <a:pt x="114986" y="64589"/>
                </a:lnTo>
                <a:lnTo>
                  <a:pt x="114986" y="55032"/>
                </a:lnTo>
                <a:close/>
                <a:moveTo>
                  <a:pt x="166362" y="55032"/>
                </a:moveTo>
                <a:lnTo>
                  <a:pt x="166362" y="64589"/>
                </a:lnTo>
                <a:lnTo>
                  <a:pt x="153020" y="64589"/>
                </a:lnTo>
                <a:lnTo>
                  <a:pt x="153020" y="55032"/>
                </a:lnTo>
                <a:close/>
                <a:moveTo>
                  <a:pt x="197775" y="70722"/>
                </a:moveTo>
                <a:lnTo>
                  <a:pt x="197775" y="79594"/>
                </a:lnTo>
                <a:lnTo>
                  <a:pt x="6622" y="79594"/>
                </a:lnTo>
                <a:lnTo>
                  <a:pt x="6622" y="70722"/>
                </a:lnTo>
                <a:close/>
                <a:moveTo>
                  <a:pt x="51377" y="85694"/>
                </a:moveTo>
                <a:lnTo>
                  <a:pt x="51377" y="94795"/>
                </a:lnTo>
                <a:lnTo>
                  <a:pt x="38035" y="94795"/>
                </a:lnTo>
                <a:lnTo>
                  <a:pt x="38035" y="85694"/>
                </a:lnTo>
                <a:close/>
                <a:moveTo>
                  <a:pt x="89412" y="85694"/>
                </a:moveTo>
                <a:lnTo>
                  <a:pt x="89412" y="94795"/>
                </a:lnTo>
                <a:lnTo>
                  <a:pt x="57477" y="94795"/>
                </a:lnTo>
                <a:lnTo>
                  <a:pt x="57477" y="85694"/>
                </a:lnTo>
                <a:close/>
                <a:moveTo>
                  <a:pt x="108853" y="85694"/>
                </a:moveTo>
                <a:lnTo>
                  <a:pt x="108853" y="94795"/>
                </a:lnTo>
                <a:lnTo>
                  <a:pt x="95544" y="94795"/>
                </a:lnTo>
                <a:lnTo>
                  <a:pt x="95544" y="85694"/>
                </a:lnTo>
                <a:close/>
                <a:moveTo>
                  <a:pt x="146920" y="85694"/>
                </a:moveTo>
                <a:lnTo>
                  <a:pt x="146920" y="94795"/>
                </a:lnTo>
                <a:lnTo>
                  <a:pt x="114986" y="94795"/>
                </a:lnTo>
                <a:lnTo>
                  <a:pt x="114986" y="85694"/>
                </a:lnTo>
                <a:close/>
                <a:moveTo>
                  <a:pt x="166362" y="85694"/>
                </a:moveTo>
                <a:lnTo>
                  <a:pt x="166362" y="94795"/>
                </a:lnTo>
                <a:lnTo>
                  <a:pt x="153020" y="94795"/>
                </a:lnTo>
                <a:lnTo>
                  <a:pt x="153020" y="85694"/>
                </a:lnTo>
                <a:close/>
                <a:moveTo>
                  <a:pt x="197775" y="100928"/>
                </a:moveTo>
                <a:lnTo>
                  <a:pt x="197775" y="109800"/>
                </a:lnTo>
                <a:lnTo>
                  <a:pt x="6622" y="109800"/>
                </a:lnTo>
                <a:lnTo>
                  <a:pt x="6622" y="100928"/>
                </a:lnTo>
                <a:close/>
                <a:moveTo>
                  <a:pt x="51377" y="115900"/>
                </a:moveTo>
                <a:lnTo>
                  <a:pt x="51377" y="182738"/>
                </a:lnTo>
                <a:lnTo>
                  <a:pt x="38035" y="182738"/>
                </a:lnTo>
                <a:lnTo>
                  <a:pt x="38035" y="115900"/>
                </a:lnTo>
                <a:close/>
                <a:moveTo>
                  <a:pt x="166362" y="115900"/>
                </a:moveTo>
                <a:lnTo>
                  <a:pt x="166362" y="182738"/>
                </a:lnTo>
                <a:lnTo>
                  <a:pt x="153020" y="182738"/>
                </a:lnTo>
                <a:lnTo>
                  <a:pt x="153020" y="115900"/>
                </a:lnTo>
                <a:close/>
                <a:moveTo>
                  <a:pt x="54410" y="188838"/>
                </a:moveTo>
                <a:cubicBezTo>
                  <a:pt x="55226" y="188838"/>
                  <a:pt x="55846" y="189491"/>
                  <a:pt x="55846" y="190274"/>
                </a:cubicBezTo>
                <a:lnTo>
                  <a:pt x="55846" y="201234"/>
                </a:lnTo>
                <a:cubicBezTo>
                  <a:pt x="55846" y="202017"/>
                  <a:pt x="55226" y="202669"/>
                  <a:pt x="54410" y="202669"/>
                </a:cubicBezTo>
                <a:lnTo>
                  <a:pt x="35002" y="202669"/>
                </a:lnTo>
                <a:cubicBezTo>
                  <a:pt x="34186" y="202669"/>
                  <a:pt x="33566" y="202017"/>
                  <a:pt x="33566" y="201234"/>
                </a:cubicBezTo>
                <a:lnTo>
                  <a:pt x="33566" y="190274"/>
                </a:lnTo>
                <a:cubicBezTo>
                  <a:pt x="33566" y="189491"/>
                  <a:pt x="34186" y="188838"/>
                  <a:pt x="35002" y="188838"/>
                </a:cubicBezTo>
                <a:close/>
                <a:moveTo>
                  <a:pt x="169395" y="188838"/>
                </a:moveTo>
                <a:cubicBezTo>
                  <a:pt x="170211" y="188838"/>
                  <a:pt x="170831" y="189491"/>
                  <a:pt x="170831" y="190274"/>
                </a:cubicBezTo>
                <a:lnTo>
                  <a:pt x="170831" y="201234"/>
                </a:lnTo>
                <a:cubicBezTo>
                  <a:pt x="170831" y="202017"/>
                  <a:pt x="170178" y="202669"/>
                  <a:pt x="169395" y="202669"/>
                </a:cubicBezTo>
                <a:lnTo>
                  <a:pt x="149987" y="202669"/>
                </a:lnTo>
                <a:cubicBezTo>
                  <a:pt x="149204" y="202669"/>
                  <a:pt x="148551" y="202017"/>
                  <a:pt x="148551" y="201234"/>
                </a:cubicBezTo>
                <a:lnTo>
                  <a:pt x="148551" y="190274"/>
                </a:lnTo>
                <a:cubicBezTo>
                  <a:pt x="148551" y="189491"/>
                  <a:pt x="149204" y="188838"/>
                  <a:pt x="149987" y="188838"/>
                </a:cubicBezTo>
                <a:close/>
                <a:moveTo>
                  <a:pt x="6234" y="1"/>
                </a:moveTo>
                <a:cubicBezTo>
                  <a:pt x="4834" y="1"/>
                  <a:pt x="3440" y="521"/>
                  <a:pt x="2349" y="1535"/>
                </a:cubicBezTo>
                <a:cubicBezTo>
                  <a:pt x="490" y="3231"/>
                  <a:pt x="1" y="5939"/>
                  <a:pt x="1077" y="8222"/>
                </a:cubicBezTo>
                <a:lnTo>
                  <a:pt x="8253" y="22999"/>
                </a:lnTo>
                <a:cubicBezTo>
                  <a:pt x="9917" y="26424"/>
                  <a:pt x="12233" y="29425"/>
                  <a:pt x="15006" y="31872"/>
                </a:cubicBezTo>
                <a:lnTo>
                  <a:pt x="15006" y="46061"/>
                </a:lnTo>
                <a:cubicBezTo>
                  <a:pt x="15006" y="51019"/>
                  <a:pt x="19018" y="55032"/>
                  <a:pt x="23976" y="55032"/>
                </a:cubicBezTo>
                <a:lnTo>
                  <a:pt x="31935" y="55032"/>
                </a:lnTo>
                <a:lnTo>
                  <a:pt x="31935" y="64589"/>
                </a:lnTo>
                <a:lnTo>
                  <a:pt x="6133" y="64589"/>
                </a:lnTo>
                <a:cubicBezTo>
                  <a:pt x="3034" y="64589"/>
                  <a:pt x="522" y="67134"/>
                  <a:pt x="522" y="70233"/>
                </a:cubicBezTo>
                <a:lnTo>
                  <a:pt x="522" y="80084"/>
                </a:lnTo>
                <a:cubicBezTo>
                  <a:pt x="522" y="83183"/>
                  <a:pt x="3034" y="85694"/>
                  <a:pt x="6133" y="85694"/>
                </a:cubicBezTo>
                <a:lnTo>
                  <a:pt x="31935" y="85694"/>
                </a:lnTo>
                <a:lnTo>
                  <a:pt x="31935" y="94795"/>
                </a:lnTo>
                <a:lnTo>
                  <a:pt x="6133" y="94795"/>
                </a:lnTo>
                <a:cubicBezTo>
                  <a:pt x="3034" y="94795"/>
                  <a:pt x="522" y="97340"/>
                  <a:pt x="522" y="100439"/>
                </a:cubicBezTo>
                <a:lnTo>
                  <a:pt x="522" y="110290"/>
                </a:lnTo>
                <a:cubicBezTo>
                  <a:pt x="522" y="113389"/>
                  <a:pt x="3034" y="115900"/>
                  <a:pt x="6133" y="115900"/>
                </a:cubicBezTo>
                <a:lnTo>
                  <a:pt x="31935" y="115900"/>
                </a:lnTo>
                <a:lnTo>
                  <a:pt x="31935" y="183391"/>
                </a:lnTo>
                <a:cubicBezTo>
                  <a:pt x="29293" y="184565"/>
                  <a:pt x="27434" y="187207"/>
                  <a:pt x="27434" y="190274"/>
                </a:cubicBezTo>
                <a:lnTo>
                  <a:pt x="27434" y="201234"/>
                </a:lnTo>
                <a:cubicBezTo>
                  <a:pt x="27434" y="205377"/>
                  <a:pt x="30826" y="208769"/>
                  <a:pt x="35002" y="208769"/>
                </a:cubicBezTo>
                <a:lnTo>
                  <a:pt x="54410" y="208769"/>
                </a:lnTo>
                <a:cubicBezTo>
                  <a:pt x="58586" y="208769"/>
                  <a:pt x="61978" y="205377"/>
                  <a:pt x="61978" y="201234"/>
                </a:cubicBezTo>
                <a:lnTo>
                  <a:pt x="61978" y="190274"/>
                </a:lnTo>
                <a:cubicBezTo>
                  <a:pt x="61978" y="187207"/>
                  <a:pt x="60119" y="184565"/>
                  <a:pt x="57477" y="183391"/>
                </a:cubicBezTo>
                <a:lnTo>
                  <a:pt x="57477" y="115900"/>
                </a:lnTo>
                <a:lnTo>
                  <a:pt x="146920" y="115900"/>
                </a:lnTo>
                <a:lnTo>
                  <a:pt x="146920" y="183391"/>
                </a:lnTo>
                <a:cubicBezTo>
                  <a:pt x="144278" y="184565"/>
                  <a:pt x="142419" y="187207"/>
                  <a:pt x="142419" y="190274"/>
                </a:cubicBezTo>
                <a:lnTo>
                  <a:pt x="142419" y="201234"/>
                </a:lnTo>
                <a:cubicBezTo>
                  <a:pt x="142419" y="205377"/>
                  <a:pt x="145811" y="208769"/>
                  <a:pt x="149987" y="208769"/>
                </a:cubicBezTo>
                <a:lnTo>
                  <a:pt x="169395" y="208769"/>
                </a:lnTo>
                <a:cubicBezTo>
                  <a:pt x="173571" y="208769"/>
                  <a:pt x="176963" y="205377"/>
                  <a:pt x="176963" y="201234"/>
                </a:cubicBezTo>
                <a:lnTo>
                  <a:pt x="176963" y="190274"/>
                </a:lnTo>
                <a:cubicBezTo>
                  <a:pt x="176963" y="187207"/>
                  <a:pt x="175104" y="184565"/>
                  <a:pt x="172462" y="183391"/>
                </a:cubicBezTo>
                <a:lnTo>
                  <a:pt x="172462" y="115900"/>
                </a:lnTo>
                <a:lnTo>
                  <a:pt x="198264" y="115900"/>
                </a:lnTo>
                <a:cubicBezTo>
                  <a:pt x="201363" y="115900"/>
                  <a:pt x="203875" y="113389"/>
                  <a:pt x="203875" y="110290"/>
                </a:cubicBezTo>
                <a:lnTo>
                  <a:pt x="203875" y="100439"/>
                </a:lnTo>
                <a:cubicBezTo>
                  <a:pt x="203875" y="97340"/>
                  <a:pt x="201363" y="94795"/>
                  <a:pt x="198264" y="94795"/>
                </a:cubicBezTo>
                <a:lnTo>
                  <a:pt x="172462" y="94795"/>
                </a:lnTo>
                <a:lnTo>
                  <a:pt x="172462" y="85694"/>
                </a:lnTo>
                <a:lnTo>
                  <a:pt x="198264" y="85694"/>
                </a:lnTo>
                <a:cubicBezTo>
                  <a:pt x="201363" y="85694"/>
                  <a:pt x="203875" y="83183"/>
                  <a:pt x="203875" y="80084"/>
                </a:cubicBezTo>
                <a:lnTo>
                  <a:pt x="203875" y="70233"/>
                </a:lnTo>
                <a:cubicBezTo>
                  <a:pt x="203875" y="67134"/>
                  <a:pt x="201363" y="64589"/>
                  <a:pt x="198264" y="64589"/>
                </a:cubicBezTo>
                <a:lnTo>
                  <a:pt x="172462" y="64589"/>
                </a:lnTo>
                <a:lnTo>
                  <a:pt x="172462" y="55032"/>
                </a:lnTo>
                <a:lnTo>
                  <a:pt x="180421" y="55032"/>
                </a:lnTo>
                <a:cubicBezTo>
                  <a:pt x="185379" y="55032"/>
                  <a:pt x="189391" y="51019"/>
                  <a:pt x="189391" y="46061"/>
                </a:cubicBezTo>
                <a:lnTo>
                  <a:pt x="189391" y="31872"/>
                </a:lnTo>
                <a:cubicBezTo>
                  <a:pt x="192164" y="29425"/>
                  <a:pt x="194513" y="26424"/>
                  <a:pt x="196144" y="22999"/>
                </a:cubicBezTo>
                <a:lnTo>
                  <a:pt x="203320" y="8222"/>
                </a:lnTo>
                <a:cubicBezTo>
                  <a:pt x="204397" y="5939"/>
                  <a:pt x="203907" y="3231"/>
                  <a:pt x="202048" y="1535"/>
                </a:cubicBezTo>
                <a:cubicBezTo>
                  <a:pt x="200957" y="521"/>
                  <a:pt x="199563" y="1"/>
                  <a:pt x="198163" y="1"/>
                </a:cubicBezTo>
                <a:cubicBezTo>
                  <a:pt x="197176" y="1"/>
                  <a:pt x="196186" y="259"/>
                  <a:pt x="195296" y="785"/>
                </a:cubicBezTo>
                <a:cubicBezTo>
                  <a:pt x="170113" y="15627"/>
                  <a:pt x="126142" y="17812"/>
                  <a:pt x="102199" y="17812"/>
                </a:cubicBezTo>
                <a:cubicBezTo>
                  <a:pt x="85530" y="17812"/>
                  <a:pt x="70231" y="16866"/>
                  <a:pt x="56726" y="15007"/>
                </a:cubicBezTo>
                <a:cubicBezTo>
                  <a:pt x="56567" y="14983"/>
                  <a:pt x="56410" y="14971"/>
                  <a:pt x="56254" y="14971"/>
                </a:cubicBezTo>
                <a:cubicBezTo>
                  <a:pt x="54754" y="14971"/>
                  <a:pt x="53476" y="16077"/>
                  <a:pt x="53269" y="17584"/>
                </a:cubicBezTo>
                <a:cubicBezTo>
                  <a:pt x="53040" y="19280"/>
                  <a:pt x="54182" y="20813"/>
                  <a:pt x="55878" y="21042"/>
                </a:cubicBezTo>
                <a:cubicBezTo>
                  <a:pt x="69644" y="22966"/>
                  <a:pt x="85236" y="23945"/>
                  <a:pt x="102199" y="23945"/>
                </a:cubicBezTo>
                <a:cubicBezTo>
                  <a:pt x="155108" y="23945"/>
                  <a:pt x="182998" y="14746"/>
                  <a:pt x="197220" y="6722"/>
                </a:cubicBezTo>
                <a:lnTo>
                  <a:pt x="197220" y="6722"/>
                </a:lnTo>
                <a:lnTo>
                  <a:pt x="190664" y="20324"/>
                </a:lnTo>
                <a:cubicBezTo>
                  <a:pt x="187532" y="26750"/>
                  <a:pt x="181497" y="31284"/>
                  <a:pt x="174615" y="32589"/>
                </a:cubicBezTo>
                <a:cubicBezTo>
                  <a:pt x="173245" y="32850"/>
                  <a:pt x="171842" y="32981"/>
                  <a:pt x="170472" y="32981"/>
                </a:cubicBezTo>
                <a:lnTo>
                  <a:pt x="33925" y="32981"/>
                </a:lnTo>
                <a:cubicBezTo>
                  <a:pt x="32588" y="32981"/>
                  <a:pt x="31120" y="32915"/>
                  <a:pt x="29782" y="32589"/>
                </a:cubicBezTo>
                <a:cubicBezTo>
                  <a:pt x="22900" y="31284"/>
                  <a:pt x="16865" y="26750"/>
                  <a:pt x="13733" y="20324"/>
                </a:cubicBezTo>
                <a:lnTo>
                  <a:pt x="7177" y="6722"/>
                </a:lnTo>
                <a:lnTo>
                  <a:pt x="7177" y="6722"/>
                </a:lnTo>
                <a:cubicBezTo>
                  <a:pt x="18724" y="13213"/>
                  <a:pt x="33273" y="16964"/>
                  <a:pt x="43581" y="18987"/>
                </a:cubicBezTo>
                <a:cubicBezTo>
                  <a:pt x="43781" y="19026"/>
                  <a:pt x="43982" y="19045"/>
                  <a:pt x="44179" y="19045"/>
                </a:cubicBezTo>
                <a:cubicBezTo>
                  <a:pt x="45618" y="19045"/>
                  <a:pt x="46911" y="18040"/>
                  <a:pt x="47169" y="16606"/>
                </a:cubicBezTo>
                <a:cubicBezTo>
                  <a:pt x="47495" y="14942"/>
                  <a:pt x="46419" y="13311"/>
                  <a:pt x="44788" y="12985"/>
                </a:cubicBezTo>
                <a:cubicBezTo>
                  <a:pt x="26260" y="9364"/>
                  <a:pt x="15169" y="4373"/>
                  <a:pt x="9101" y="785"/>
                </a:cubicBezTo>
                <a:cubicBezTo>
                  <a:pt x="8212" y="259"/>
                  <a:pt x="7221" y="1"/>
                  <a:pt x="62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50" name="Google Shape;5850;p131"/>
          <p:cNvGrpSpPr/>
          <p:nvPr/>
        </p:nvGrpSpPr>
        <p:grpSpPr>
          <a:xfrm>
            <a:off x="7023736" y="2147636"/>
            <a:ext cx="282474" cy="360125"/>
            <a:chOff x="1753300" y="238125"/>
            <a:chExt cx="4093825" cy="5219200"/>
          </a:xfrm>
        </p:grpSpPr>
        <p:sp>
          <p:nvSpPr>
            <p:cNvPr id="5851" name="Google Shape;5851;p131"/>
            <p:cNvSpPr/>
            <p:nvPr/>
          </p:nvSpPr>
          <p:spPr>
            <a:xfrm>
              <a:off x="3288075" y="488475"/>
              <a:ext cx="926425" cy="816325"/>
            </a:xfrm>
            <a:custGeom>
              <a:avLst/>
              <a:gdLst/>
              <a:ahLst/>
              <a:cxnLst/>
              <a:rect l="l" t="t" r="r" b="b"/>
              <a:pathLst>
                <a:path w="37057" h="32653" extrusionOk="0">
                  <a:moveTo>
                    <a:pt x="24433" y="6100"/>
                  </a:moveTo>
                  <a:lnTo>
                    <a:pt x="30337" y="16310"/>
                  </a:lnTo>
                  <a:lnTo>
                    <a:pt x="24433" y="26553"/>
                  </a:lnTo>
                  <a:lnTo>
                    <a:pt x="12624" y="26553"/>
                  </a:lnTo>
                  <a:lnTo>
                    <a:pt x="6720" y="16310"/>
                  </a:lnTo>
                  <a:lnTo>
                    <a:pt x="12624" y="6100"/>
                  </a:lnTo>
                  <a:close/>
                  <a:moveTo>
                    <a:pt x="10863" y="0"/>
                  </a:moveTo>
                  <a:cubicBezTo>
                    <a:pt x="9754" y="0"/>
                    <a:pt x="8742" y="555"/>
                    <a:pt x="8221" y="1501"/>
                  </a:cubicBezTo>
                  <a:lnTo>
                    <a:pt x="555" y="14777"/>
                  </a:lnTo>
                  <a:cubicBezTo>
                    <a:pt x="0" y="15723"/>
                    <a:pt x="0" y="16897"/>
                    <a:pt x="555" y="17843"/>
                  </a:cubicBezTo>
                  <a:lnTo>
                    <a:pt x="8221" y="31120"/>
                  </a:lnTo>
                  <a:cubicBezTo>
                    <a:pt x="8742" y="32066"/>
                    <a:pt x="9754" y="32653"/>
                    <a:pt x="10863" y="32653"/>
                  </a:cubicBezTo>
                  <a:lnTo>
                    <a:pt x="26194" y="32653"/>
                  </a:lnTo>
                  <a:cubicBezTo>
                    <a:pt x="27271" y="32653"/>
                    <a:pt x="28282" y="32066"/>
                    <a:pt x="28836" y="31120"/>
                  </a:cubicBezTo>
                  <a:lnTo>
                    <a:pt x="36502" y="17843"/>
                  </a:lnTo>
                  <a:cubicBezTo>
                    <a:pt x="37056" y="16897"/>
                    <a:pt x="37056" y="15723"/>
                    <a:pt x="36502" y="14777"/>
                  </a:cubicBezTo>
                  <a:lnTo>
                    <a:pt x="28836" y="1501"/>
                  </a:lnTo>
                  <a:cubicBezTo>
                    <a:pt x="28282" y="555"/>
                    <a:pt x="27271" y="0"/>
                    <a:pt x="261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131"/>
            <p:cNvSpPr/>
            <p:nvPr/>
          </p:nvSpPr>
          <p:spPr>
            <a:xfrm>
              <a:off x="2187975" y="896225"/>
              <a:ext cx="705425" cy="921525"/>
            </a:xfrm>
            <a:custGeom>
              <a:avLst/>
              <a:gdLst/>
              <a:ahLst/>
              <a:cxnLst/>
              <a:rect l="l" t="t" r="r" b="b"/>
              <a:pathLst>
                <a:path w="28217" h="36861" extrusionOk="0">
                  <a:moveTo>
                    <a:pt x="14124" y="8644"/>
                  </a:moveTo>
                  <a:cubicBezTo>
                    <a:pt x="15658" y="11450"/>
                    <a:pt x="17974" y="14810"/>
                    <a:pt x="21366" y="18430"/>
                  </a:cubicBezTo>
                  <a:cubicBezTo>
                    <a:pt x="17941" y="22019"/>
                    <a:pt x="15658" y="25411"/>
                    <a:pt x="14124" y="28216"/>
                  </a:cubicBezTo>
                  <a:cubicBezTo>
                    <a:pt x="12591" y="25411"/>
                    <a:pt x="10275" y="22019"/>
                    <a:pt x="6883" y="18430"/>
                  </a:cubicBezTo>
                  <a:cubicBezTo>
                    <a:pt x="10275" y="14810"/>
                    <a:pt x="12591" y="11450"/>
                    <a:pt x="14124" y="8644"/>
                  </a:cubicBezTo>
                  <a:close/>
                  <a:moveTo>
                    <a:pt x="14124" y="0"/>
                  </a:moveTo>
                  <a:cubicBezTo>
                    <a:pt x="12396" y="0"/>
                    <a:pt x="10863" y="1011"/>
                    <a:pt x="10210" y="2610"/>
                  </a:cubicBezTo>
                  <a:cubicBezTo>
                    <a:pt x="9003" y="5611"/>
                    <a:pt x="6459" y="10275"/>
                    <a:pt x="1272" y="15429"/>
                  </a:cubicBezTo>
                  <a:cubicBezTo>
                    <a:pt x="457" y="16212"/>
                    <a:pt x="0" y="17289"/>
                    <a:pt x="0" y="18430"/>
                  </a:cubicBezTo>
                  <a:cubicBezTo>
                    <a:pt x="0" y="19540"/>
                    <a:pt x="457" y="20616"/>
                    <a:pt x="1272" y="21399"/>
                  </a:cubicBezTo>
                  <a:cubicBezTo>
                    <a:pt x="6459" y="26585"/>
                    <a:pt x="9003" y="31217"/>
                    <a:pt x="10210" y="34218"/>
                  </a:cubicBezTo>
                  <a:cubicBezTo>
                    <a:pt x="10863" y="35817"/>
                    <a:pt x="12396" y="36861"/>
                    <a:pt x="14124" y="36861"/>
                  </a:cubicBezTo>
                  <a:cubicBezTo>
                    <a:pt x="15853" y="36861"/>
                    <a:pt x="17386" y="35817"/>
                    <a:pt x="18039" y="34218"/>
                  </a:cubicBezTo>
                  <a:cubicBezTo>
                    <a:pt x="19246" y="31217"/>
                    <a:pt x="21758" y="26585"/>
                    <a:pt x="26977" y="21399"/>
                  </a:cubicBezTo>
                  <a:cubicBezTo>
                    <a:pt x="27792" y="20616"/>
                    <a:pt x="28216" y="19540"/>
                    <a:pt x="28216" y="18430"/>
                  </a:cubicBezTo>
                  <a:cubicBezTo>
                    <a:pt x="28216" y="17289"/>
                    <a:pt x="27792" y="16212"/>
                    <a:pt x="26977" y="15429"/>
                  </a:cubicBezTo>
                  <a:cubicBezTo>
                    <a:pt x="21758" y="10275"/>
                    <a:pt x="19246" y="5611"/>
                    <a:pt x="18039" y="2610"/>
                  </a:cubicBezTo>
                  <a:cubicBezTo>
                    <a:pt x="17386" y="1011"/>
                    <a:pt x="15853" y="0"/>
                    <a:pt x="141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131"/>
            <p:cNvSpPr/>
            <p:nvPr/>
          </p:nvSpPr>
          <p:spPr>
            <a:xfrm>
              <a:off x="5141700" y="2398375"/>
              <a:ext cx="705425" cy="921525"/>
            </a:xfrm>
            <a:custGeom>
              <a:avLst/>
              <a:gdLst/>
              <a:ahLst/>
              <a:cxnLst/>
              <a:rect l="l" t="t" r="r" b="b"/>
              <a:pathLst>
                <a:path w="28217" h="36861" extrusionOk="0">
                  <a:moveTo>
                    <a:pt x="14125" y="8644"/>
                  </a:moveTo>
                  <a:cubicBezTo>
                    <a:pt x="15658" y="11450"/>
                    <a:pt x="17941" y="14842"/>
                    <a:pt x="21366" y="18430"/>
                  </a:cubicBezTo>
                  <a:cubicBezTo>
                    <a:pt x="17941" y="22018"/>
                    <a:pt x="15658" y="25411"/>
                    <a:pt x="14125" y="28216"/>
                  </a:cubicBezTo>
                  <a:cubicBezTo>
                    <a:pt x="12592" y="25411"/>
                    <a:pt x="10276" y="22018"/>
                    <a:pt x="6883" y="18430"/>
                  </a:cubicBezTo>
                  <a:cubicBezTo>
                    <a:pt x="10276" y="14842"/>
                    <a:pt x="12592" y="11450"/>
                    <a:pt x="14125" y="8644"/>
                  </a:cubicBezTo>
                  <a:close/>
                  <a:moveTo>
                    <a:pt x="14125" y="0"/>
                  </a:moveTo>
                  <a:cubicBezTo>
                    <a:pt x="12396" y="0"/>
                    <a:pt x="10863" y="1044"/>
                    <a:pt x="10210" y="2642"/>
                  </a:cubicBezTo>
                  <a:cubicBezTo>
                    <a:pt x="9003" y="5611"/>
                    <a:pt x="6459" y="10275"/>
                    <a:pt x="1272" y="15429"/>
                  </a:cubicBezTo>
                  <a:cubicBezTo>
                    <a:pt x="457" y="16245"/>
                    <a:pt x="0" y="17289"/>
                    <a:pt x="0" y="18430"/>
                  </a:cubicBezTo>
                  <a:cubicBezTo>
                    <a:pt x="0" y="19572"/>
                    <a:pt x="457" y="20616"/>
                    <a:pt x="1272" y="21399"/>
                  </a:cubicBezTo>
                  <a:cubicBezTo>
                    <a:pt x="6459" y="26585"/>
                    <a:pt x="9003" y="31217"/>
                    <a:pt x="10210" y="34218"/>
                  </a:cubicBezTo>
                  <a:cubicBezTo>
                    <a:pt x="10863" y="35817"/>
                    <a:pt x="12396" y="36860"/>
                    <a:pt x="14125" y="36860"/>
                  </a:cubicBezTo>
                  <a:cubicBezTo>
                    <a:pt x="15853" y="36860"/>
                    <a:pt x="17387" y="35817"/>
                    <a:pt x="18039" y="34218"/>
                  </a:cubicBezTo>
                  <a:cubicBezTo>
                    <a:pt x="19246" y="31217"/>
                    <a:pt x="21758" y="26585"/>
                    <a:pt x="26977" y="21399"/>
                  </a:cubicBezTo>
                  <a:cubicBezTo>
                    <a:pt x="27792" y="20616"/>
                    <a:pt x="28216" y="19572"/>
                    <a:pt x="28216" y="18430"/>
                  </a:cubicBezTo>
                  <a:cubicBezTo>
                    <a:pt x="28216" y="17289"/>
                    <a:pt x="27792" y="16245"/>
                    <a:pt x="26977" y="15429"/>
                  </a:cubicBezTo>
                  <a:cubicBezTo>
                    <a:pt x="21758" y="10275"/>
                    <a:pt x="19246" y="5611"/>
                    <a:pt x="18039" y="2642"/>
                  </a:cubicBezTo>
                  <a:cubicBezTo>
                    <a:pt x="17387" y="1044"/>
                    <a:pt x="15853" y="0"/>
                    <a:pt x="141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131"/>
            <p:cNvSpPr/>
            <p:nvPr/>
          </p:nvSpPr>
          <p:spPr>
            <a:xfrm>
              <a:off x="4738025" y="1180000"/>
              <a:ext cx="588000" cy="758450"/>
            </a:xfrm>
            <a:custGeom>
              <a:avLst/>
              <a:gdLst/>
              <a:ahLst/>
              <a:cxnLst/>
              <a:rect l="l" t="t" r="r" b="b"/>
              <a:pathLst>
                <a:path w="23520" h="30338" extrusionOk="0">
                  <a:moveTo>
                    <a:pt x="11744" y="8743"/>
                  </a:moveTo>
                  <a:cubicBezTo>
                    <a:pt x="12885" y="10668"/>
                    <a:pt x="14451" y="12853"/>
                    <a:pt x="16571" y="15169"/>
                  </a:cubicBezTo>
                  <a:cubicBezTo>
                    <a:pt x="14451" y="17453"/>
                    <a:pt x="12885" y="19638"/>
                    <a:pt x="11744" y="21563"/>
                  </a:cubicBezTo>
                  <a:cubicBezTo>
                    <a:pt x="10602" y="19638"/>
                    <a:pt x="9069" y="17453"/>
                    <a:pt x="6948" y="15169"/>
                  </a:cubicBezTo>
                  <a:cubicBezTo>
                    <a:pt x="9069" y="12853"/>
                    <a:pt x="10602" y="10668"/>
                    <a:pt x="11744" y="8743"/>
                  </a:cubicBezTo>
                  <a:close/>
                  <a:moveTo>
                    <a:pt x="11744" y="1"/>
                  </a:moveTo>
                  <a:cubicBezTo>
                    <a:pt x="10113" y="1"/>
                    <a:pt x="8677" y="980"/>
                    <a:pt x="8090" y="2480"/>
                  </a:cubicBezTo>
                  <a:cubicBezTo>
                    <a:pt x="7144" y="4763"/>
                    <a:pt x="5187" y="8352"/>
                    <a:pt x="1175" y="12364"/>
                  </a:cubicBezTo>
                  <a:cubicBezTo>
                    <a:pt x="392" y="13114"/>
                    <a:pt x="0" y="14093"/>
                    <a:pt x="0" y="15169"/>
                  </a:cubicBezTo>
                  <a:cubicBezTo>
                    <a:pt x="0" y="16246"/>
                    <a:pt x="392" y="17224"/>
                    <a:pt x="1175" y="17974"/>
                  </a:cubicBezTo>
                  <a:cubicBezTo>
                    <a:pt x="5187" y="21987"/>
                    <a:pt x="7144" y="25542"/>
                    <a:pt x="8090" y="27858"/>
                  </a:cubicBezTo>
                  <a:cubicBezTo>
                    <a:pt x="8677" y="29359"/>
                    <a:pt x="10113" y="30337"/>
                    <a:pt x="11744" y="30337"/>
                  </a:cubicBezTo>
                  <a:cubicBezTo>
                    <a:pt x="13375" y="30337"/>
                    <a:pt x="14810" y="29359"/>
                    <a:pt x="15430" y="27858"/>
                  </a:cubicBezTo>
                  <a:cubicBezTo>
                    <a:pt x="16343" y="25542"/>
                    <a:pt x="18300" y="21987"/>
                    <a:pt x="22345" y="17974"/>
                  </a:cubicBezTo>
                  <a:cubicBezTo>
                    <a:pt x="23095" y="17224"/>
                    <a:pt x="23519" y="16246"/>
                    <a:pt x="23519" y="15169"/>
                  </a:cubicBezTo>
                  <a:cubicBezTo>
                    <a:pt x="23519" y="14093"/>
                    <a:pt x="23095" y="13114"/>
                    <a:pt x="22345" y="12364"/>
                  </a:cubicBezTo>
                  <a:cubicBezTo>
                    <a:pt x="18300" y="8352"/>
                    <a:pt x="16343" y="4763"/>
                    <a:pt x="15430" y="2480"/>
                  </a:cubicBezTo>
                  <a:cubicBezTo>
                    <a:pt x="14810" y="980"/>
                    <a:pt x="13375" y="1"/>
                    <a:pt x="117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131"/>
            <p:cNvSpPr/>
            <p:nvPr/>
          </p:nvSpPr>
          <p:spPr>
            <a:xfrm>
              <a:off x="1753300" y="3201625"/>
              <a:ext cx="588000" cy="758450"/>
            </a:xfrm>
            <a:custGeom>
              <a:avLst/>
              <a:gdLst/>
              <a:ahLst/>
              <a:cxnLst/>
              <a:rect l="l" t="t" r="r" b="b"/>
              <a:pathLst>
                <a:path w="23520" h="30338" extrusionOk="0">
                  <a:moveTo>
                    <a:pt x="11744" y="8775"/>
                  </a:moveTo>
                  <a:cubicBezTo>
                    <a:pt x="12886" y="10667"/>
                    <a:pt x="14451" y="12853"/>
                    <a:pt x="16572" y="15169"/>
                  </a:cubicBezTo>
                  <a:cubicBezTo>
                    <a:pt x="14451" y="17485"/>
                    <a:pt x="12886" y="19670"/>
                    <a:pt x="11744" y="21562"/>
                  </a:cubicBezTo>
                  <a:cubicBezTo>
                    <a:pt x="10602" y="19670"/>
                    <a:pt x="9069" y="17485"/>
                    <a:pt x="6949" y="15169"/>
                  </a:cubicBezTo>
                  <a:cubicBezTo>
                    <a:pt x="9069" y="12853"/>
                    <a:pt x="10602" y="10667"/>
                    <a:pt x="11744" y="8775"/>
                  </a:cubicBezTo>
                  <a:close/>
                  <a:moveTo>
                    <a:pt x="11744" y="1"/>
                  </a:moveTo>
                  <a:cubicBezTo>
                    <a:pt x="10113" y="1"/>
                    <a:pt x="8678" y="979"/>
                    <a:pt x="8090" y="2480"/>
                  </a:cubicBezTo>
                  <a:cubicBezTo>
                    <a:pt x="7144" y="4796"/>
                    <a:pt x="5187" y="8351"/>
                    <a:pt x="1175" y="12364"/>
                  </a:cubicBezTo>
                  <a:cubicBezTo>
                    <a:pt x="392" y="13114"/>
                    <a:pt x="1" y="14092"/>
                    <a:pt x="1" y="15169"/>
                  </a:cubicBezTo>
                  <a:cubicBezTo>
                    <a:pt x="1" y="16245"/>
                    <a:pt x="392" y="17224"/>
                    <a:pt x="1175" y="17974"/>
                  </a:cubicBezTo>
                  <a:cubicBezTo>
                    <a:pt x="5187" y="21986"/>
                    <a:pt x="7144" y="25542"/>
                    <a:pt x="8090" y="27858"/>
                  </a:cubicBezTo>
                  <a:cubicBezTo>
                    <a:pt x="8678" y="29358"/>
                    <a:pt x="10113" y="30337"/>
                    <a:pt x="11744" y="30337"/>
                  </a:cubicBezTo>
                  <a:cubicBezTo>
                    <a:pt x="13375" y="30337"/>
                    <a:pt x="14810" y="29358"/>
                    <a:pt x="15430" y="27858"/>
                  </a:cubicBezTo>
                  <a:cubicBezTo>
                    <a:pt x="16343" y="25542"/>
                    <a:pt x="18300" y="21986"/>
                    <a:pt x="22345" y="17974"/>
                  </a:cubicBezTo>
                  <a:cubicBezTo>
                    <a:pt x="23096" y="17224"/>
                    <a:pt x="23520" y="16245"/>
                    <a:pt x="23520" y="15169"/>
                  </a:cubicBezTo>
                  <a:cubicBezTo>
                    <a:pt x="23520" y="14092"/>
                    <a:pt x="23096" y="13114"/>
                    <a:pt x="22345" y="12364"/>
                  </a:cubicBezTo>
                  <a:cubicBezTo>
                    <a:pt x="18300" y="8351"/>
                    <a:pt x="16376" y="4796"/>
                    <a:pt x="15430" y="2480"/>
                  </a:cubicBezTo>
                  <a:cubicBezTo>
                    <a:pt x="14810" y="979"/>
                    <a:pt x="13375" y="1"/>
                    <a:pt x="117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131"/>
            <p:cNvSpPr/>
            <p:nvPr/>
          </p:nvSpPr>
          <p:spPr>
            <a:xfrm>
              <a:off x="2369000" y="238125"/>
              <a:ext cx="2762925" cy="5219200"/>
            </a:xfrm>
            <a:custGeom>
              <a:avLst/>
              <a:gdLst/>
              <a:ahLst/>
              <a:cxnLst/>
              <a:rect l="l" t="t" r="r" b="b"/>
              <a:pathLst>
                <a:path w="110517" h="208768" extrusionOk="0">
                  <a:moveTo>
                    <a:pt x="66969" y="6133"/>
                  </a:moveTo>
                  <a:lnTo>
                    <a:pt x="78647" y="26324"/>
                  </a:lnTo>
                  <a:lnTo>
                    <a:pt x="66969" y="46549"/>
                  </a:lnTo>
                  <a:lnTo>
                    <a:pt x="43613" y="46549"/>
                  </a:lnTo>
                  <a:lnTo>
                    <a:pt x="31936" y="26324"/>
                  </a:lnTo>
                  <a:lnTo>
                    <a:pt x="43613" y="6133"/>
                  </a:lnTo>
                  <a:close/>
                  <a:moveTo>
                    <a:pt x="33860" y="65207"/>
                  </a:moveTo>
                  <a:cubicBezTo>
                    <a:pt x="34121" y="65207"/>
                    <a:pt x="34415" y="65338"/>
                    <a:pt x="34578" y="65566"/>
                  </a:cubicBezTo>
                  <a:cubicBezTo>
                    <a:pt x="34578" y="65566"/>
                    <a:pt x="41624" y="75058"/>
                    <a:pt x="41624" y="75058"/>
                  </a:cubicBezTo>
                  <a:cubicBezTo>
                    <a:pt x="41917" y="75482"/>
                    <a:pt x="41852" y="76070"/>
                    <a:pt x="41428" y="76363"/>
                  </a:cubicBezTo>
                  <a:lnTo>
                    <a:pt x="39764" y="77603"/>
                  </a:lnTo>
                  <a:lnTo>
                    <a:pt x="31609" y="66642"/>
                  </a:lnTo>
                  <a:cubicBezTo>
                    <a:pt x="31609" y="66642"/>
                    <a:pt x="33306" y="65403"/>
                    <a:pt x="33306" y="65403"/>
                  </a:cubicBezTo>
                  <a:cubicBezTo>
                    <a:pt x="33469" y="65272"/>
                    <a:pt x="33664" y="65207"/>
                    <a:pt x="33860" y="65207"/>
                  </a:cubicBezTo>
                  <a:close/>
                  <a:moveTo>
                    <a:pt x="76723" y="65207"/>
                  </a:moveTo>
                  <a:cubicBezTo>
                    <a:pt x="76918" y="65207"/>
                    <a:pt x="77114" y="65272"/>
                    <a:pt x="77277" y="65403"/>
                  </a:cubicBezTo>
                  <a:lnTo>
                    <a:pt x="78973" y="66642"/>
                  </a:lnTo>
                  <a:lnTo>
                    <a:pt x="70818" y="77603"/>
                  </a:lnTo>
                  <a:lnTo>
                    <a:pt x="69155" y="76363"/>
                  </a:lnTo>
                  <a:cubicBezTo>
                    <a:pt x="68731" y="76070"/>
                    <a:pt x="68666" y="75482"/>
                    <a:pt x="68959" y="75058"/>
                  </a:cubicBezTo>
                  <a:lnTo>
                    <a:pt x="76005" y="65566"/>
                  </a:lnTo>
                  <a:cubicBezTo>
                    <a:pt x="76168" y="65338"/>
                    <a:pt x="76462" y="65207"/>
                    <a:pt x="76723" y="65207"/>
                  </a:cubicBezTo>
                  <a:close/>
                  <a:moveTo>
                    <a:pt x="26684" y="70296"/>
                  </a:moveTo>
                  <a:lnTo>
                    <a:pt x="34839" y="81256"/>
                  </a:lnTo>
                  <a:lnTo>
                    <a:pt x="31707" y="83572"/>
                  </a:lnTo>
                  <a:lnTo>
                    <a:pt x="23585" y="72579"/>
                  </a:lnTo>
                  <a:lnTo>
                    <a:pt x="26684" y="70296"/>
                  </a:lnTo>
                  <a:close/>
                  <a:moveTo>
                    <a:pt x="83866" y="70296"/>
                  </a:moveTo>
                  <a:lnTo>
                    <a:pt x="86998" y="72579"/>
                  </a:lnTo>
                  <a:lnTo>
                    <a:pt x="78876" y="83572"/>
                  </a:lnTo>
                  <a:lnTo>
                    <a:pt x="75744" y="81256"/>
                  </a:lnTo>
                  <a:lnTo>
                    <a:pt x="83866" y="70296"/>
                  </a:lnTo>
                  <a:close/>
                  <a:moveTo>
                    <a:pt x="18659" y="76233"/>
                  </a:moveTo>
                  <a:lnTo>
                    <a:pt x="26814" y="87226"/>
                  </a:lnTo>
                  <a:lnTo>
                    <a:pt x="22835" y="90161"/>
                  </a:lnTo>
                  <a:cubicBezTo>
                    <a:pt x="22769" y="89900"/>
                    <a:pt x="22704" y="89672"/>
                    <a:pt x="22639" y="89444"/>
                  </a:cubicBezTo>
                  <a:cubicBezTo>
                    <a:pt x="22019" y="87454"/>
                    <a:pt x="21041" y="85595"/>
                    <a:pt x="19768" y="83931"/>
                  </a:cubicBezTo>
                  <a:cubicBezTo>
                    <a:pt x="18431" y="82137"/>
                    <a:pt x="16767" y="80506"/>
                    <a:pt x="14875" y="79299"/>
                  </a:cubicBezTo>
                  <a:cubicBezTo>
                    <a:pt x="14810" y="79266"/>
                    <a:pt x="14745" y="79234"/>
                    <a:pt x="14680" y="79168"/>
                  </a:cubicBezTo>
                  <a:lnTo>
                    <a:pt x="18659" y="76233"/>
                  </a:lnTo>
                  <a:close/>
                  <a:moveTo>
                    <a:pt x="91923" y="76233"/>
                  </a:moveTo>
                  <a:lnTo>
                    <a:pt x="95903" y="79168"/>
                  </a:lnTo>
                  <a:cubicBezTo>
                    <a:pt x="95838" y="79234"/>
                    <a:pt x="95740" y="79266"/>
                    <a:pt x="95675" y="79299"/>
                  </a:cubicBezTo>
                  <a:cubicBezTo>
                    <a:pt x="93783" y="80506"/>
                    <a:pt x="92119" y="82104"/>
                    <a:pt x="90814" y="83931"/>
                  </a:cubicBezTo>
                  <a:cubicBezTo>
                    <a:pt x="90814" y="83931"/>
                    <a:pt x="90814" y="83931"/>
                    <a:pt x="90782" y="83964"/>
                  </a:cubicBezTo>
                  <a:cubicBezTo>
                    <a:pt x="89444" y="85790"/>
                    <a:pt x="88335" y="87911"/>
                    <a:pt x="87748" y="90161"/>
                  </a:cubicBezTo>
                  <a:lnTo>
                    <a:pt x="83769" y="87226"/>
                  </a:lnTo>
                  <a:lnTo>
                    <a:pt x="91923" y="76233"/>
                  </a:lnTo>
                  <a:close/>
                  <a:moveTo>
                    <a:pt x="9102" y="83539"/>
                  </a:moveTo>
                  <a:cubicBezTo>
                    <a:pt x="10145" y="83539"/>
                    <a:pt x="11744" y="84322"/>
                    <a:pt x="13310" y="85823"/>
                  </a:cubicBezTo>
                  <a:cubicBezTo>
                    <a:pt x="14060" y="86541"/>
                    <a:pt x="14745" y="87356"/>
                    <a:pt x="15332" y="88237"/>
                  </a:cubicBezTo>
                  <a:cubicBezTo>
                    <a:pt x="17485" y="91531"/>
                    <a:pt x="17354" y="94239"/>
                    <a:pt x="16833" y="94598"/>
                  </a:cubicBezTo>
                  <a:cubicBezTo>
                    <a:pt x="16767" y="94663"/>
                    <a:pt x="16637" y="94695"/>
                    <a:pt x="16441" y="94695"/>
                  </a:cubicBezTo>
                  <a:cubicBezTo>
                    <a:pt x="15071" y="94695"/>
                    <a:pt x="12657" y="93293"/>
                    <a:pt x="10700" y="90651"/>
                  </a:cubicBezTo>
                  <a:cubicBezTo>
                    <a:pt x="9460" y="88987"/>
                    <a:pt x="8612" y="87095"/>
                    <a:pt x="8449" y="85497"/>
                  </a:cubicBezTo>
                  <a:cubicBezTo>
                    <a:pt x="8351" y="84877"/>
                    <a:pt x="8188" y="83539"/>
                    <a:pt x="9102" y="83539"/>
                  </a:cubicBezTo>
                  <a:close/>
                  <a:moveTo>
                    <a:pt x="101481" y="83539"/>
                  </a:moveTo>
                  <a:cubicBezTo>
                    <a:pt x="101644" y="83539"/>
                    <a:pt x="101807" y="83572"/>
                    <a:pt x="101873" y="83637"/>
                  </a:cubicBezTo>
                  <a:cubicBezTo>
                    <a:pt x="102427" y="84029"/>
                    <a:pt x="102558" y="87062"/>
                    <a:pt x="99883" y="90651"/>
                  </a:cubicBezTo>
                  <a:cubicBezTo>
                    <a:pt x="97926" y="93293"/>
                    <a:pt x="95512" y="94695"/>
                    <a:pt x="94142" y="94695"/>
                  </a:cubicBezTo>
                  <a:cubicBezTo>
                    <a:pt x="93946" y="94695"/>
                    <a:pt x="93815" y="94663"/>
                    <a:pt x="93750" y="94598"/>
                  </a:cubicBezTo>
                  <a:cubicBezTo>
                    <a:pt x="93261" y="94239"/>
                    <a:pt x="93098" y="91890"/>
                    <a:pt x="94859" y="88889"/>
                  </a:cubicBezTo>
                  <a:cubicBezTo>
                    <a:pt x="95512" y="87780"/>
                    <a:pt x="96327" y="86736"/>
                    <a:pt x="97273" y="85823"/>
                  </a:cubicBezTo>
                  <a:cubicBezTo>
                    <a:pt x="98839" y="84322"/>
                    <a:pt x="100437" y="83539"/>
                    <a:pt x="101481" y="83539"/>
                  </a:cubicBezTo>
                  <a:close/>
                  <a:moveTo>
                    <a:pt x="33860" y="102100"/>
                  </a:moveTo>
                  <a:cubicBezTo>
                    <a:pt x="34121" y="102100"/>
                    <a:pt x="34415" y="102231"/>
                    <a:pt x="34578" y="102459"/>
                  </a:cubicBezTo>
                  <a:lnTo>
                    <a:pt x="41624" y="111951"/>
                  </a:lnTo>
                  <a:cubicBezTo>
                    <a:pt x="41917" y="112343"/>
                    <a:pt x="41852" y="112930"/>
                    <a:pt x="41428" y="113256"/>
                  </a:cubicBezTo>
                  <a:lnTo>
                    <a:pt x="39764" y="114496"/>
                  </a:lnTo>
                  <a:lnTo>
                    <a:pt x="31609" y="103503"/>
                  </a:lnTo>
                  <a:cubicBezTo>
                    <a:pt x="31609" y="103503"/>
                    <a:pt x="33306" y="102263"/>
                    <a:pt x="33306" y="102263"/>
                  </a:cubicBezTo>
                  <a:cubicBezTo>
                    <a:pt x="33469" y="102133"/>
                    <a:pt x="33664" y="102100"/>
                    <a:pt x="33860" y="102100"/>
                  </a:cubicBezTo>
                  <a:close/>
                  <a:moveTo>
                    <a:pt x="76723" y="102068"/>
                  </a:moveTo>
                  <a:cubicBezTo>
                    <a:pt x="76918" y="102068"/>
                    <a:pt x="77114" y="102133"/>
                    <a:pt x="77277" y="102263"/>
                  </a:cubicBezTo>
                  <a:lnTo>
                    <a:pt x="78973" y="103503"/>
                  </a:lnTo>
                  <a:lnTo>
                    <a:pt x="70818" y="114496"/>
                  </a:lnTo>
                  <a:cubicBezTo>
                    <a:pt x="70818" y="114496"/>
                    <a:pt x="69155" y="113256"/>
                    <a:pt x="69155" y="113256"/>
                  </a:cubicBezTo>
                  <a:cubicBezTo>
                    <a:pt x="68731" y="112930"/>
                    <a:pt x="68666" y="112343"/>
                    <a:pt x="68959" y="111951"/>
                  </a:cubicBezTo>
                  <a:cubicBezTo>
                    <a:pt x="68959" y="111951"/>
                    <a:pt x="76005" y="102459"/>
                    <a:pt x="76005" y="102459"/>
                  </a:cubicBezTo>
                  <a:cubicBezTo>
                    <a:pt x="76168" y="102198"/>
                    <a:pt x="76462" y="102068"/>
                    <a:pt x="76723" y="102068"/>
                  </a:cubicBezTo>
                  <a:close/>
                  <a:moveTo>
                    <a:pt x="26684" y="107156"/>
                  </a:moveTo>
                  <a:lnTo>
                    <a:pt x="34839" y="118149"/>
                  </a:lnTo>
                  <a:lnTo>
                    <a:pt x="31707" y="120433"/>
                  </a:lnTo>
                  <a:lnTo>
                    <a:pt x="23585" y="109472"/>
                  </a:lnTo>
                  <a:lnTo>
                    <a:pt x="26684" y="107156"/>
                  </a:lnTo>
                  <a:close/>
                  <a:moveTo>
                    <a:pt x="83866" y="107156"/>
                  </a:moveTo>
                  <a:lnTo>
                    <a:pt x="86998" y="109472"/>
                  </a:lnTo>
                  <a:lnTo>
                    <a:pt x="81355" y="117105"/>
                  </a:lnTo>
                  <a:lnTo>
                    <a:pt x="78876" y="120433"/>
                  </a:lnTo>
                  <a:lnTo>
                    <a:pt x="75744" y="118149"/>
                  </a:lnTo>
                  <a:lnTo>
                    <a:pt x="83866" y="107156"/>
                  </a:lnTo>
                  <a:close/>
                  <a:moveTo>
                    <a:pt x="18659" y="113126"/>
                  </a:moveTo>
                  <a:lnTo>
                    <a:pt x="26814" y="124086"/>
                  </a:lnTo>
                  <a:lnTo>
                    <a:pt x="22835" y="127022"/>
                  </a:lnTo>
                  <a:cubicBezTo>
                    <a:pt x="22769" y="126793"/>
                    <a:pt x="22704" y="126565"/>
                    <a:pt x="22639" y="126304"/>
                  </a:cubicBezTo>
                  <a:cubicBezTo>
                    <a:pt x="21367" y="122259"/>
                    <a:pt x="18496" y="118475"/>
                    <a:pt x="14875" y="116192"/>
                  </a:cubicBezTo>
                  <a:cubicBezTo>
                    <a:pt x="14810" y="116159"/>
                    <a:pt x="14745" y="116094"/>
                    <a:pt x="14680" y="116061"/>
                  </a:cubicBezTo>
                  <a:lnTo>
                    <a:pt x="18659" y="113126"/>
                  </a:lnTo>
                  <a:close/>
                  <a:moveTo>
                    <a:pt x="91923" y="113126"/>
                  </a:moveTo>
                  <a:lnTo>
                    <a:pt x="95903" y="116061"/>
                  </a:lnTo>
                  <a:cubicBezTo>
                    <a:pt x="95838" y="116094"/>
                    <a:pt x="95740" y="116127"/>
                    <a:pt x="95675" y="116192"/>
                  </a:cubicBezTo>
                  <a:cubicBezTo>
                    <a:pt x="93554" y="117529"/>
                    <a:pt x="91760" y="119389"/>
                    <a:pt x="90325" y="121476"/>
                  </a:cubicBezTo>
                  <a:cubicBezTo>
                    <a:pt x="89183" y="123173"/>
                    <a:pt x="88270" y="125032"/>
                    <a:pt x="87748" y="127022"/>
                  </a:cubicBezTo>
                  <a:lnTo>
                    <a:pt x="83769" y="124086"/>
                  </a:lnTo>
                  <a:lnTo>
                    <a:pt x="91923" y="113126"/>
                  </a:lnTo>
                  <a:close/>
                  <a:moveTo>
                    <a:pt x="9102" y="120400"/>
                  </a:moveTo>
                  <a:cubicBezTo>
                    <a:pt x="11679" y="120400"/>
                    <a:pt x="13995" y="123107"/>
                    <a:pt x="15299" y="125065"/>
                  </a:cubicBezTo>
                  <a:cubicBezTo>
                    <a:pt x="17485" y="128392"/>
                    <a:pt x="17354" y="131099"/>
                    <a:pt x="16833" y="131491"/>
                  </a:cubicBezTo>
                  <a:cubicBezTo>
                    <a:pt x="16767" y="131523"/>
                    <a:pt x="16637" y="131556"/>
                    <a:pt x="16441" y="131556"/>
                  </a:cubicBezTo>
                  <a:cubicBezTo>
                    <a:pt x="15071" y="131556"/>
                    <a:pt x="12657" y="130186"/>
                    <a:pt x="10700" y="127511"/>
                  </a:cubicBezTo>
                  <a:cubicBezTo>
                    <a:pt x="9460" y="125847"/>
                    <a:pt x="8612" y="123988"/>
                    <a:pt x="8449" y="122390"/>
                  </a:cubicBezTo>
                  <a:cubicBezTo>
                    <a:pt x="8351" y="121737"/>
                    <a:pt x="8156" y="120400"/>
                    <a:pt x="9102" y="120400"/>
                  </a:cubicBezTo>
                  <a:close/>
                  <a:moveTo>
                    <a:pt x="101481" y="120400"/>
                  </a:moveTo>
                  <a:cubicBezTo>
                    <a:pt x="102362" y="120400"/>
                    <a:pt x="102199" y="121803"/>
                    <a:pt x="102134" y="122390"/>
                  </a:cubicBezTo>
                  <a:cubicBezTo>
                    <a:pt x="101938" y="123988"/>
                    <a:pt x="101122" y="125847"/>
                    <a:pt x="99883" y="127511"/>
                  </a:cubicBezTo>
                  <a:cubicBezTo>
                    <a:pt x="97926" y="130186"/>
                    <a:pt x="95512" y="131556"/>
                    <a:pt x="94142" y="131556"/>
                  </a:cubicBezTo>
                  <a:cubicBezTo>
                    <a:pt x="93946" y="131556"/>
                    <a:pt x="93815" y="131523"/>
                    <a:pt x="93750" y="131491"/>
                  </a:cubicBezTo>
                  <a:cubicBezTo>
                    <a:pt x="93261" y="131132"/>
                    <a:pt x="93098" y="128816"/>
                    <a:pt x="94794" y="125880"/>
                  </a:cubicBezTo>
                  <a:cubicBezTo>
                    <a:pt x="95479" y="124706"/>
                    <a:pt x="96295" y="123629"/>
                    <a:pt x="97273" y="122683"/>
                  </a:cubicBezTo>
                  <a:cubicBezTo>
                    <a:pt x="98839" y="121183"/>
                    <a:pt x="100437" y="120400"/>
                    <a:pt x="101481" y="120400"/>
                  </a:cubicBezTo>
                  <a:close/>
                  <a:moveTo>
                    <a:pt x="33860" y="138961"/>
                  </a:moveTo>
                  <a:cubicBezTo>
                    <a:pt x="34121" y="138961"/>
                    <a:pt x="34415" y="139091"/>
                    <a:pt x="34578" y="139319"/>
                  </a:cubicBezTo>
                  <a:cubicBezTo>
                    <a:pt x="34578" y="139319"/>
                    <a:pt x="41624" y="148812"/>
                    <a:pt x="41624" y="148812"/>
                  </a:cubicBezTo>
                  <a:cubicBezTo>
                    <a:pt x="41917" y="149236"/>
                    <a:pt x="41852" y="149823"/>
                    <a:pt x="41428" y="150117"/>
                  </a:cubicBezTo>
                  <a:lnTo>
                    <a:pt x="39764" y="151356"/>
                  </a:lnTo>
                  <a:lnTo>
                    <a:pt x="31609" y="140396"/>
                  </a:lnTo>
                  <a:cubicBezTo>
                    <a:pt x="31609" y="140396"/>
                    <a:pt x="33306" y="139156"/>
                    <a:pt x="33306" y="139124"/>
                  </a:cubicBezTo>
                  <a:cubicBezTo>
                    <a:pt x="33469" y="139026"/>
                    <a:pt x="33664" y="138961"/>
                    <a:pt x="33860" y="138961"/>
                  </a:cubicBezTo>
                  <a:close/>
                  <a:moveTo>
                    <a:pt x="76723" y="138961"/>
                  </a:moveTo>
                  <a:cubicBezTo>
                    <a:pt x="76918" y="138961"/>
                    <a:pt x="77114" y="139026"/>
                    <a:pt x="77277" y="139124"/>
                  </a:cubicBezTo>
                  <a:lnTo>
                    <a:pt x="78973" y="140396"/>
                  </a:lnTo>
                  <a:lnTo>
                    <a:pt x="70818" y="151356"/>
                  </a:lnTo>
                  <a:lnTo>
                    <a:pt x="69155" y="150117"/>
                  </a:lnTo>
                  <a:cubicBezTo>
                    <a:pt x="68731" y="149823"/>
                    <a:pt x="68666" y="149236"/>
                    <a:pt x="68959" y="148812"/>
                  </a:cubicBezTo>
                  <a:cubicBezTo>
                    <a:pt x="68959" y="148812"/>
                    <a:pt x="75972" y="139352"/>
                    <a:pt x="76005" y="139319"/>
                  </a:cubicBezTo>
                  <a:cubicBezTo>
                    <a:pt x="76168" y="139091"/>
                    <a:pt x="76462" y="138961"/>
                    <a:pt x="76723" y="138961"/>
                  </a:cubicBezTo>
                  <a:close/>
                  <a:moveTo>
                    <a:pt x="26684" y="144017"/>
                  </a:moveTo>
                  <a:lnTo>
                    <a:pt x="34839" y="155010"/>
                  </a:lnTo>
                  <a:lnTo>
                    <a:pt x="31707" y="157326"/>
                  </a:lnTo>
                  <a:lnTo>
                    <a:pt x="23585" y="146333"/>
                  </a:lnTo>
                  <a:lnTo>
                    <a:pt x="26684" y="144017"/>
                  </a:lnTo>
                  <a:close/>
                  <a:moveTo>
                    <a:pt x="83866" y="144017"/>
                  </a:moveTo>
                  <a:lnTo>
                    <a:pt x="86998" y="146333"/>
                  </a:lnTo>
                  <a:lnTo>
                    <a:pt x="78876" y="157326"/>
                  </a:lnTo>
                  <a:lnTo>
                    <a:pt x="75744" y="155010"/>
                  </a:lnTo>
                  <a:lnTo>
                    <a:pt x="83866" y="144017"/>
                  </a:lnTo>
                  <a:close/>
                  <a:moveTo>
                    <a:pt x="18659" y="149986"/>
                  </a:moveTo>
                  <a:lnTo>
                    <a:pt x="26814" y="160979"/>
                  </a:lnTo>
                  <a:lnTo>
                    <a:pt x="22835" y="163915"/>
                  </a:lnTo>
                  <a:cubicBezTo>
                    <a:pt x="22411" y="162219"/>
                    <a:pt x="21628" y="160457"/>
                    <a:pt x="20486" y="158728"/>
                  </a:cubicBezTo>
                  <a:cubicBezTo>
                    <a:pt x="19018" y="156510"/>
                    <a:pt x="17159" y="154520"/>
                    <a:pt x="14875" y="153052"/>
                  </a:cubicBezTo>
                  <a:cubicBezTo>
                    <a:pt x="14810" y="153020"/>
                    <a:pt x="14745" y="152987"/>
                    <a:pt x="14680" y="152922"/>
                  </a:cubicBezTo>
                  <a:lnTo>
                    <a:pt x="18659" y="149986"/>
                  </a:lnTo>
                  <a:close/>
                  <a:moveTo>
                    <a:pt x="91923" y="149986"/>
                  </a:moveTo>
                  <a:lnTo>
                    <a:pt x="95903" y="152922"/>
                  </a:lnTo>
                  <a:cubicBezTo>
                    <a:pt x="95805" y="152987"/>
                    <a:pt x="95740" y="153052"/>
                    <a:pt x="95642" y="153085"/>
                  </a:cubicBezTo>
                  <a:cubicBezTo>
                    <a:pt x="93391" y="154520"/>
                    <a:pt x="91532" y="156510"/>
                    <a:pt x="90097" y="158728"/>
                  </a:cubicBezTo>
                  <a:cubicBezTo>
                    <a:pt x="88955" y="160457"/>
                    <a:pt x="88172" y="162219"/>
                    <a:pt x="87748" y="163915"/>
                  </a:cubicBezTo>
                  <a:lnTo>
                    <a:pt x="83769" y="160979"/>
                  </a:lnTo>
                  <a:lnTo>
                    <a:pt x="91923" y="149986"/>
                  </a:lnTo>
                  <a:close/>
                  <a:moveTo>
                    <a:pt x="9102" y="157293"/>
                  </a:moveTo>
                  <a:cubicBezTo>
                    <a:pt x="11418" y="157293"/>
                    <a:pt x="13571" y="159609"/>
                    <a:pt x="14843" y="161338"/>
                  </a:cubicBezTo>
                  <a:cubicBezTo>
                    <a:pt x="16082" y="163001"/>
                    <a:pt x="16930" y="164861"/>
                    <a:pt x="17094" y="166459"/>
                  </a:cubicBezTo>
                  <a:cubicBezTo>
                    <a:pt x="17224" y="167470"/>
                    <a:pt x="17061" y="168058"/>
                    <a:pt x="16898" y="168286"/>
                  </a:cubicBezTo>
                  <a:cubicBezTo>
                    <a:pt x="16898" y="168319"/>
                    <a:pt x="16865" y="168351"/>
                    <a:pt x="16833" y="168351"/>
                  </a:cubicBezTo>
                  <a:cubicBezTo>
                    <a:pt x="16767" y="168416"/>
                    <a:pt x="16637" y="168449"/>
                    <a:pt x="16441" y="168449"/>
                  </a:cubicBezTo>
                  <a:cubicBezTo>
                    <a:pt x="15071" y="168449"/>
                    <a:pt x="12657" y="167046"/>
                    <a:pt x="10700" y="164404"/>
                  </a:cubicBezTo>
                  <a:cubicBezTo>
                    <a:pt x="8025" y="160816"/>
                    <a:pt x="8156" y="157782"/>
                    <a:pt x="8710" y="157358"/>
                  </a:cubicBezTo>
                  <a:cubicBezTo>
                    <a:pt x="8775" y="157326"/>
                    <a:pt x="8939" y="157293"/>
                    <a:pt x="9102" y="157293"/>
                  </a:cubicBezTo>
                  <a:close/>
                  <a:moveTo>
                    <a:pt x="101481" y="157293"/>
                  </a:moveTo>
                  <a:cubicBezTo>
                    <a:pt x="101644" y="157293"/>
                    <a:pt x="101807" y="157326"/>
                    <a:pt x="101873" y="157391"/>
                  </a:cubicBezTo>
                  <a:cubicBezTo>
                    <a:pt x="102427" y="157782"/>
                    <a:pt x="102558" y="160816"/>
                    <a:pt x="99883" y="164404"/>
                  </a:cubicBezTo>
                  <a:cubicBezTo>
                    <a:pt x="97926" y="167046"/>
                    <a:pt x="95512" y="168449"/>
                    <a:pt x="94142" y="168449"/>
                  </a:cubicBezTo>
                  <a:cubicBezTo>
                    <a:pt x="93261" y="168449"/>
                    <a:pt x="93391" y="167079"/>
                    <a:pt x="93457" y="166459"/>
                  </a:cubicBezTo>
                  <a:cubicBezTo>
                    <a:pt x="93652" y="164861"/>
                    <a:pt x="94500" y="163001"/>
                    <a:pt x="95740" y="161338"/>
                  </a:cubicBezTo>
                  <a:cubicBezTo>
                    <a:pt x="96327" y="160490"/>
                    <a:pt x="97012" y="159805"/>
                    <a:pt x="97665" y="159218"/>
                  </a:cubicBezTo>
                  <a:cubicBezTo>
                    <a:pt x="99100" y="157945"/>
                    <a:pt x="100535" y="157293"/>
                    <a:pt x="101481" y="157293"/>
                  </a:cubicBezTo>
                  <a:close/>
                  <a:moveTo>
                    <a:pt x="55291" y="162414"/>
                  </a:moveTo>
                  <a:cubicBezTo>
                    <a:pt x="58456" y="162414"/>
                    <a:pt x="61032" y="164991"/>
                    <a:pt x="61032" y="168155"/>
                  </a:cubicBezTo>
                  <a:cubicBezTo>
                    <a:pt x="61032" y="171287"/>
                    <a:pt x="58390" y="173896"/>
                    <a:pt x="55291" y="173896"/>
                  </a:cubicBezTo>
                  <a:cubicBezTo>
                    <a:pt x="52160" y="173896"/>
                    <a:pt x="49550" y="171287"/>
                    <a:pt x="49550" y="168155"/>
                  </a:cubicBezTo>
                  <a:cubicBezTo>
                    <a:pt x="49550" y="164991"/>
                    <a:pt x="52127" y="162414"/>
                    <a:pt x="55291" y="162414"/>
                  </a:cubicBezTo>
                  <a:close/>
                  <a:moveTo>
                    <a:pt x="58227" y="179670"/>
                  </a:moveTo>
                  <a:lnTo>
                    <a:pt x="58227" y="199699"/>
                  </a:lnTo>
                  <a:cubicBezTo>
                    <a:pt x="58227" y="201330"/>
                    <a:pt x="56922" y="202667"/>
                    <a:pt x="55291" y="202667"/>
                  </a:cubicBezTo>
                  <a:cubicBezTo>
                    <a:pt x="53660" y="202667"/>
                    <a:pt x="52356" y="201330"/>
                    <a:pt x="52356" y="199699"/>
                  </a:cubicBezTo>
                  <a:lnTo>
                    <a:pt x="52356" y="179670"/>
                  </a:lnTo>
                  <a:cubicBezTo>
                    <a:pt x="52584" y="179703"/>
                    <a:pt x="52812" y="179768"/>
                    <a:pt x="53041" y="179801"/>
                  </a:cubicBezTo>
                  <a:cubicBezTo>
                    <a:pt x="53794" y="179951"/>
                    <a:pt x="54573" y="180033"/>
                    <a:pt x="55351" y="180033"/>
                  </a:cubicBezTo>
                  <a:cubicBezTo>
                    <a:pt x="56090" y="180033"/>
                    <a:pt x="56827" y="179960"/>
                    <a:pt x="57542" y="179801"/>
                  </a:cubicBezTo>
                  <a:cubicBezTo>
                    <a:pt x="57770" y="179768"/>
                    <a:pt x="57999" y="179703"/>
                    <a:pt x="58227" y="179670"/>
                  </a:cubicBezTo>
                  <a:close/>
                  <a:moveTo>
                    <a:pt x="41852" y="0"/>
                  </a:moveTo>
                  <a:cubicBezTo>
                    <a:pt x="40743" y="0"/>
                    <a:pt x="39732" y="587"/>
                    <a:pt x="39210" y="1533"/>
                  </a:cubicBezTo>
                  <a:lnTo>
                    <a:pt x="25770" y="24791"/>
                  </a:lnTo>
                  <a:cubicBezTo>
                    <a:pt x="25216" y="25737"/>
                    <a:pt x="25216" y="26911"/>
                    <a:pt x="25770" y="27857"/>
                  </a:cubicBezTo>
                  <a:lnTo>
                    <a:pt x="39210" y="51148"/>
                  </a:lnTo>
                  <a:cubicBezTo>
                    <a:pt x="39732" y="52094"/>
                    <a:pt x="40743" y="52681"/>
                    <a:pt x="41852" y="52681"/>
                  </a:cubicBezTo>
                  <a:lnTo>
                    <a:pt x="52225" y="52681"/>
                  </a:lnTo>
                  <a:lnTo>
                    <a:pt x="52225" y="56041"/>
                  </a:lnTo>
                  <a:lnTo>
                    <a:pt x="41200" y="64229"/>
                  </a:lnTo>
                  <a:cubicBezTo>
                    <a:pt x="41200" y="64229"/>
                    <a:pt x="39503" y="61945"/>
                    <a:pt x="39503" y="61945"/>
                  </a:cubicBezTo>
                  <a:cubicBezTo>
                    <a:pt x="38139" y="60093"/>
                    <a:pt x="35982" y="59115"/>
                    <a:pt x="33813" y="59115"/>
                  </a:cubicBezTo>
                  <a:cubicBezTo>
                    <a:pt x="32352" y="59115"/>
                    <a:pt x="30886" y="59558"/>
                    <a:pt x="29652" y="60477"/>
                  </a:cubicBezTo>
                  <a:lnTo>
                    <a:pt x="5089" y="78679"/>
                  </a:lnTo>
                  <a:cubicBezTo>
                    <a:pt x="5089" y="78679"/>
                    <a:pt x="5057" y="78712"/>
                    <a:pt x="5057" y="78712"/>
                  </a:cubicBezTo>
                  <a:cubicBezTo>
                    <a:pt x="1" y="82496"/>
                    <a:pt x="2741" y="90194"/>
                    <a:pt x="5774" y="94304"/>
                  </a:cubicBezTo>
                  <a:cubicBezTo>
                    <a:pt x="8065" y="97375"/>
                    <a:pt x="12286" y="100882"/>
                    <a:pt x="16410" y="100882"/>
                  </a:cubicBezTo>
                  <a:cubicBezTo>
                    <a:pt x="17806" y="100882"/>
                    <a:pt x="19191" y="100480"/>
                    <a:pt x="20486" y="99523"/>
                  </a:cubicBezTo>
                  <a:cubicBezTo>
                    <a:pt x="20486" y="99523"/>
                    <a:pt x="20486" y="99523"/>
                    <a:pt x="20486" y="99491"/>
                  </a:cubicBezTo>
                  <a:cubicBezTo>
                    <a:pt x="20486" y="99491"/>
                    <a:pt x="45049" y="81289"/>
                    <a:pt x="45081" y="81289"/>
                  </a:cubicBezTo>
                  <a:cubicBezTo>
                    <a:pt x="48148" y="79005"/>
                    <a:pt x="48833" y="74504"/>
                    <a:pt x="46549" y="71438"/>
                  </a:cubicBezTo>
                  <a:lnTo>
                    <a:pt x="44853" y="69154"/>
                  </a:lnTo>
                  <a:lnTo>
                    <a:pt x="52225" y="63674"/>
                  </a:lnTo>
                  <a:lnTo>
                    <a:pt x="52225" y="92934"/>
                  </a:lnTo>
                  <a:lnTo>
                    <a:pt x="41200" y="101089"/>
                  </a:lnTo>
                  <a:cubicBezTo>
                    <a:pt x="41200" y="101089"/>
                    <a:pt x="39503" y="98806"/>
                    <a:pt x="39503" y="98806"/>
                  </a:cubicBezTo>
                  <a:cubicBezTo>
                    <a:pt x="38134" y="96967"/>
                    <a:pt x="35968" y="95985"/>
                    <a:pt x="33792" y="95985"/>
                  </a:cubicBezTo>
                  <a:cubicBezTo>
                    <a:pt x="32338" y="95985"/>
                    <a:pt x="30880" y="96423"/>
                    <a:pt x="29652" y="97338"/>
                  </a:cubicBezTo>
                  <a:lnTo>
                    <a:pt x="5089" y="115572"/>
                  </a:lnTo>
                  <a:lnTo>
                    <a:pt x="5057" y="115572"/>
                  </a:lnTo>
                  <a:cubicBezTo>
                    <a:pt x="1" y="119356"/>
                    <a:pt x="2741" y="127087"/>
                    <a:pt x="5774" y="131164"/>
                  </a:cubicBezTo>
                  <a:cubicBezTo>
                    <a:pt x="8065" y="134235"/>
                    <a:pt x="12304" y="137743"/>
                    <a:pt x="16424" y="137743"/>
                  </a:cubicBezTo>
                  <a:cubicBezTo>
                    <a:pt x="17818" y="137743"/>
                    <a:pt x="19199" y="137341"/>
                    <a:pt x="20486" y="136384"/>
                  </a:cubicBezTo>
                  <a:cubicBezTo>
                    <a:pt x="20486" y="136384"/>
                    <a:pt x="45049" y="118182"/>
                    <a:pt x="45081" y="118149"/>
                  </a:cubicBezTo>
                  <a:cubicBezTo>
                    <a:pt x="48148" y="115866"/>
                    <a:pt x="48833" y="111397"/>
                    <a:pt x="46549" y="108298"/>
                  </a:cubicBezTo>
                  <a:lnTo>
                    <a:pt x="44853" y="106015"/>
                  </a:lnTo>
                  <a:lnTo>
                    <a:pt x="52225" y="100534"/>
                  </a:lnTo>
                  <a:lnTo>
                    <a:pt x="52225" y="129794"/>
                  </a:lnTo>
                  <a:lnTo>
                    <a:pt x="41200" y="137982"/>
                  </a:lnTo>
                  <a:lnTo>
                    <a:pt x="39503" y="135699"/>
                  </a:lnTo>
                  <a:cubicBezTo>
                    <a:pt x="38166" y="133905"/>
                    <a:pt x="36078" y="132828"/>
                    <a:pt x="33828" y="132828"/>
                  </a:cubicBezTo>
                  <a:cubicBezTo>
                    <a:pt x="32327" y="132828"/>
                    <a:pt x="30892" y="133317"/>
                    <a:pt x="29652" y="134231"/>
                  </a:cubicBezTo>
                  <a:lnTo>
                    <a:pt x="5089" y="152433"/>
                  </a:lnTo>
                  <a:cubicBezTo>
                    <a:pt x="5089" y="152433"/>
                    <a:pt x="5057" y="152465"/>
                    <a:pt x="5057" y="152465"/>
                  </a:cubicBezTo>
                  <a:cubicBezTo>
                    <a:pt x="1077" y="155401"/>
                    <a:pt x="1371" y="162121"/>
                    <a:pt x="5774" y="168058"/>
                  </a:cubicBezTo>
                  <a:cubicBezTo>
                    <a:pt x="8061" y="171122"/>
                    <a:pt x="12270" y="174622"/>
                    <a:pt x="16386" y="174622"/>
                  </a:cubicBezTo>
                  <a:cubicBezTo>
                    <a:pt x="17790" y="174622"/>
                    <a:pt x="19183" y="174215"/>
                    <a:pt x="20486" y="173244"/>
                  </a:cubicBezTo>
                  <a:lnTo>
                    <a:pt x="45081" y="155042"/>
                  </a:lnTo>
                  <a:cubicBezTo>
                    <a:pt x="46582" y="153901"/>
                    <a:pt x="47560" y="152270"/>
                    <a:pt x="47854" y="150410"/>
                  </a:cubicBezTo>
                  <a:cubicBezTo>
                    <a:pt x="48115" y="148551"/>
                    <a:pt x="47658" y="146692"/>
                    <a:pt x="46549" y="145191"/>
                  </a:cubicBezTo>
                  <a:lnTo>
                    <a:pt x="44853" y="142908"/>
                  </a:lnTo>
                  <a:lnTo>
                    <a:pt x="52225" y="137427"/>
                  </a:lnTo>
                  <a:lnTo>
                    <a:pt x="52225" y="156706"/>
                  </a:lnTo>
                  <a:cubicBezTo>
                    <a:pt x="47169" y="158043"/>
                    <a:pt x="43418" y="162675"/>
                    <a:pt x="43418" y="168155"/>
                  </a:cubicBezTo>
                  <a:cubicBezTo>
                    <a:pt x="43418" y="171059"/>
                    <a:pt x="44494" y="173733"/>
                    <a:pt x="46223" y="175821"/>
                  </a:cubicBezTo>
                  <a:lnTo>
                    <a:pt x="46223" y="199699"/>
                  </a:lnTo>
                  <a:cubicBezTo>
                    <a:pt x="46223" y="204690"/>
                    <a:pt x="50301" y="208767"/>
                    <a:pt x="55291" y="208767"/>
                  </a:cubicBezTo>
                  <a:cubicBezTo>
                    <a:pt x="60282" y="208767"/>
                    <a:pt x="64360" y="204690"/>
                    <a:pt x="64360" y="199699"/>
                  </a:cubicBezTo>
                  <a:lnTo>
                    <a:pt x="64360" y="175821"/>
                  </a:lnTo>
                  <a:cubicBezTo>
                    <a:pt x="66089" y="173733"/>
                    <a:pt x="67132" y="171059"/>
                    <a:pt x="67132" y="168155"/>
                  </a:cubicBezTo>
                  <a:cubicBezTo>
                    <a:pt x="67132" y="162675"/>
                    <a:pt x="63414" y="158043"/>
                    <a:pt x="58358" y="156706"/>
                  </a:cubicBezTo>
                  <a:lnTo>
                    <a:pt x="58358" y="137427"/>
                  </a:lnTo>
                  <a:lnTo>
                    <a:pt x="65730" y="142908"/>
                  </a:lnTo>
                  <a:lnTo>
                    <a:pt x="64034" y="145191"/>
                  </a:lnTo>
                  <a:cubicBezTo>
                    <a:pt x="62924" y="146692"/>
                    <a:pt x="62468" y="148551"/>
                    <a:pt x="62729" y="150410"/>
                  </a:cubicBezTo>
                  <a:cubicBezTo>
                    <a:pt x="62990" y="152270"/>
                    <a:pt x="64001" y="153901"/>
                    <a:pt x="65501" y="155042"/>
                  </a:cubicBezTo>
                  <a:cubicBezTo>
                    <a:pt x="65501" y="155042"/>
                    <a:pt x="90064" y="173244"/>
                    <a:pt x="90097" y="173277"/>
                  </a:cubicBezTo>
                  <a:cubicBezTo>
                    <a:pt x="91370" y="174238"/>
                    <a:pt x="92742" y="174640"/>
                    <a:pt x="94131" y="174640"/>
                  </a:cubicBezTo>
                  <a:cubicBezTo>
                    <a:pt x="98260" y="174640"/>
                    <a:pt x="102538" y="171084"/>
                    <a:pt x="104808" y="168058"/>
                  </a:cubicBezTo>
                  <a:cubicBezTo>
                    <a:pt x="109114" y="162186"/>
                    <a:pt x="109506" y="155629"/>
                    <a:pt x="105689" y="152596"/>
                  </a:cubicBezTo>
                  <a:cubicBezTo>
                    <a:pt x="105656" y="152563"/>
                    <a:pt x="105624" y="152530"/>
                    <a:pt x="105591" y="152498"/>
                  </a:cubicBezTo>
                  <a:cubicBezTo>
                    <a:pt x="105559" y="152498"/>
                    <a:pt x="105526" y="152465"/>
                    <a:pt x="105526" y="152465"/>
                  </a:cubicBezTo>
                  <a:cubicBezTo>
                    <a:pt x="105493" y="152433"/>
                    <a:pt x="105493" y="152433"/>
                    <a:pt x="105461" y="152433"/>
                  </a:cubicBezTo>
                  <a:cubicBezTo>
                    <a:pt x="105428" y="152400"/>
                    <a:pt x="105395" y="152367"/>
                    <a:pt x="105363" y="152335"/>
                  </a:cubicBezTo>
                  <a:lnTo>
                    <a:pt x="80931" y="134231"/>
                  </a:lnTo>
                  <a:cubicBezTo>
                    <a:pt x="79691" y="133317"/>
                    <a:pt x="78256" y="132828"/>
                    <a:pt x="76723" y="132828"/>
                  </a:cubicBezTo>
                  <a:cubicBezTo>
                    <a:pt x="74504" y="132828"/>
                    <a:pt x="72384" y="133905"/>
                    <a:pt x="71079" y="135699"/>
                  </a:cubicBezTo>
                  <a:lnTo>
                    <a:pt x="69383" y="137982"/>
                  </a:lnTo>
                  <a:lnTo>
                    <a:pt x="58358" y="129794"/>
                  </a:lnTo>
                  <a:lnTo>
                    <a:pt x="58358" y="100534"/>
                  </a:lnTo>
                  <a:lnTo>
                    <a:pt x="65730" y="106015"/>
                  </a:lnTo>
                  <a:cubicBezTo>
                    <a:pt x="65730" y="106015"/>
                    <a:pt x="64034" y="108298"/>
                    <a:pt x="64034" y="108298"/>
                  </a:cubicBezTo>
                  <a:cubicBezTo>
                    <a:pt x="61750" y="111397"/>
                    <a:pt x="62403" y="115866"/>
                    <a:pt x="65501" y="118149"/>
                  </a:cubicBezTo>
                  <a:lnTo>
                    <a:pt x="90064" y="136384"/>
                  </a:lnTo>
                  <a:lnTo>
                    <a:pt x="90097" y="136384"/>
                  </a:lnTo>
                  <a:cubicBezTo>
                    <a:pt x="91371" y="137338"/>
                    <a:pt x="92746" y="137738"/>
                    <a:pt x="94137" y="137738"/>
                  </a:cubicBezTo>
                  <a:cubicBezTo>
                    <a:pt x="98264" y="137738"/>
                    <a:pt x="102539" y="134214"/>
                    <a:pt x="104808" y="131164"/>
                  </a:cubicBezTo>
                  <a:cubicBezTo>
                    <a:pt x="107809" y="127120"/>
                    <a:pt x="110517" y="119584"/>
                    <a:pt x="105689" y="115735"/>
                  </a:cubicBezTo>
                  <a:cubicBezTo>
                    <a:pt x="105591" y="115637"/>
                    <a:pt x="105493" y="115540"/>
                    <a:pt x="105363" y="115474"/>
                  </a:cubicBezTo>
                  <a:cubicBezTo>
                    <a:pt x="105363" y="115474"/>
                    <a:pt x="80931" y="97370"/>
                    <a:pt x="80931" y="97338"/>
                  </a:cubicBezTo>
                  <a:cubicBezTo>
                    <a:pt x="79690" y="96423"/>
                    <a:pt x="78229" y="95985"/>
                    <a:pt x="76777" y="95985"/>
                  </a:cubicBezTo>
                  <a:cubicBezTo>
                    <a:pt x="74603" y="95985"/>
                    <a:pt x="72448" y="96967"/>
                    <a:pt x="71079" y="98806"/>
                  </a:cubicBezTo>
                  <a:lnTo>
                    <a:pt x="69383" y="101089"/>
                  </a:lnTo>
                  <a:lnTo>
                    <a:pt x="58358" y="92934"/>
                  </a:lnTo>
                  <a:lnTo>
                    <a:pt x="58358" y="63674"/>
                  </a:lnTo>
                  <a:lnTo>
                    <a:pt x="65730" y="69154"/>
                  </a:lnTo>
                  <a:cubicBezTo>
                    <a:pt x="65730" y="69154"/>
                    <a:pt x="64034" y="71438"/>
                    <a:pt x="64034" y="71438"/>
                  </a:cubicBezTo>
                  <a:cubicBezTo>
                    <a:pt x="62924" y="72938"/>
                    <a:pt x="62533" y="74830"/>
                    <a:pt x="62794" y="76657"/>
                  </a:cubicBezTo>
                  <a:cubicBezTo>
                    <a:pt x="63055" y="78451"/>
                    <a:pt x="63968" y="80147"/>
                    <a:pt x="65501" y="81289"/>
                  </a:cubicBezTo>
                  <a:lnTo>
                    <a:pt x="90064" y="99491"/>
                  </a:lnTo>
                  <a:cubicBezTo>
                    <a:pt x="90097" y="99491"/>
                    <a:pt x="90097" y="99523"/>
                    <a:pt x="90097" y="99523"/>
                  </a:cubicBezTo>
                  <a:cubicBezTo>
                    <a:pt x="91238" y="100339"/>
                    <a:pt x="92641" y="100795"/>
                    <a:pt x="94142" y="100795"/>
                  </a:cubicBezTo>
                  <a:cubicBezTo>
                    <a:pt x="97730" y="100795"/>
                    <a:pt x="101807" y="98316"/>
                    <a:pt x="104808" y="94304"/>
                  </a:cubicBezTo>
                  <a:cubicBezTo>
                    <a:pt x="109114" y="88465"/>
                    <a:pt x="109506" y="81876"/>
                    <a:pt x="105689" y="78842"/>
                  </a:cubicBezTo>
                  <a:cubicBezTo>
                    <a:pt x="105591" y="78744"/>
                    <a:pt x="105493" y="78679"/>
                    <a:pt x="105363" y="78581"/>
                  </a:cubicBezTo>
                  <a:cubicBezTo>
                    <a:pt x="105363" y="78581"/>
                    <a:pt x="80931" y="60477"/>
                    <a:pt x="80931" y="60477"/>
                  </a:cubicBezTo>
                  <a:cubicBezTo>
                    <a:pt x="79684" y="59558"/>
                    <a:pt x="78215" y="59115"/>
                    <a:pt x="76756" y="59115"/>
                  </a:cubicBezTo>
                  <a:cubicBezTo>
                    <a:pt x="74589" y="59115"/>
                    <a:pt x="72444" y="60093"/>
                    <a:pt x="71079" y="61945"/>
                  </a:cubicBezTo>
                  <a:lnTo>
                    <a:pt x="69383" y="64229"/>
                  </a:lnTo>
                  <a:lnTo>
                    <a:pt x="58358" y="56041"/>
                  </a:lnTo>
                  <a:lnTo>
                    <a:pt x="58358" y="52681"/>
                  </a:lnTo>
                  <a:lnTo>
                    <a:pt x="68731" y="52681"/>
                  </a:lnTo>
                  <a:cubicBezTo>
                    <a:pt x="69807" y="52681"/>
                    <a:pt x="70818" y="52094"/>
                    <a:pt x="71373" y="51148"/>
                  </a:cubicBezTo>
                  <a:lnTo>
                    <a:pt x="84812" y="27857"/>
                  </a:lnTo>
                  <a:cubicBezTo>
                    <a:pt x="85367" y="26911"/>
                    <a:pt x="85367" y="25737"/>
                    <a:pt x="84812" y="24791"/>
                  </a:cubicBezTo>
                  <a:lnTo>
                    <a:pt x="71373" y="1533"/>
                  </a:lnTo>
                  <a:cubicBezTo>
                    <a:pt x="70818" y="587"/>
                    <a:pt x="69807" y="0"/>
                    <a:pt x="687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7" name="Google Shape;5857;p131"/>
          <p:cNvGrpSpPr/>
          <p:nvPr/>
        </p:nvGrpSpPr>
        <p:grpSpPr>
          <a:xfrm>
            <a:off x="6226310" y="3527501"/>
            <a:ext cx="363444" cy="282022"/>
            <a:chOff x="1151475" y="804075"/>
            <a:chExt cx="5267300" cy="4087275"/>
          </a:xfrm>
        </p:grpSpPr>
        <p:sp>
          <p:nvSpPr>
            <p:cNvPr id="5858" name="Google Shape;5858;p131"/>
            <p:cNvSpPr/>
            <p:nvPr/>
          </p:nvSpPr>
          <p:spPr>
            <a:xfrm>
              <a:off x="3941275" y="1557575"/>
              <a:ext cx="199025" cy="199025"/>
            </a:xfrm>
            <a:custGeom>
              <a:avLst/>
              <a:gdLst/>
              <a:ahLst/>
              <a:cxnLst/>
              <a:rect l="l" t="t" r="r" b="b"/>
              <a:pathLst>
                <a:path w="7961" h="7961" extrusionOk="0">
                  <a:moveTo>
                    <a:pt x="3980" y="1"/>
                  </a:moveTo>
                  <a:cubicBezTo>
                    <a:pt x="1795" y="1"/>
                    <a:pt x="1" y="1762"/>
                    <a:pt x="1" y="3981"/>
                  </a:cubicBezTo>
                  <a:cubicBezTo>
                    <a:pt x="1" y="6166"/>
                    <a:pt x="1795" y="7960"/>
                    <a:pt x="3980" y="7960"/>
                  </a:cubicBezTo>
                  <a:cubicBezTo>
                    <a:pt x="6199" y="7960"/>
                    <a:pt x="7960" y="6166"/>
                    <a:pt x="7960" y="3981"/>
                  </a:cubicBezTo>
                  <a:cubicBezTo>
                    <a:pt x="7960" y="1762"/>
                    <a:pt x="6199" y="1"/>
                    <a:pt x="39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131"/>
            <p:cNvSpPr/>
            <p:nvPr/>
          </p:nvSpPr>
          <p:spPr>
            <a:xfrm>
              <a:off x="4427325" y="1070725"/>
              <a:ext cx="199000" cy="199825"/>
            </a:xfrm>
            <a:custGeom>
              <a:avLst/>
              <a:gdLst/>
              <a:ahLst/>
              <a:cxnLst/>
              <a:rect l="l" t="t" r="r" b="b"/>
              <a:pathLst>
                <a:path w="7960" h="7993" extrusionOk="0">
                  <a:moveTo>
                    <a:pt x="3980" y="1"/>
                  </a:moveTo>
                  <a:cubicBezTo>
                    <a:pt x="1794" y="1"/>
                    <a:pt x="0" y="1795"/>
                    <a:pt x="0" y="3981"/>
                  </a:cubicBezTo>
                  <a:cubicBezTo>
                    <a:pt x="0" y="6199"/>
                    <a:pt x="1794" y="7993"/>
                    <a:pt x="3980" y="7993"/>
                  </a:cubicBezTo>
                  <a:cubicBezTo>
                    <a:pt x="6198" y="7993"/>
                    <a:pt x="7959" y="6199"/>
                    <a:pt x="7959" y="3981"/>
                  </a:cubicBezTo>
                  <a:cubicBezTo>
                    <a:pt x="7959" y="1795"/>
                    <a:pt x="6198" y="1"/>
                    <a:pt x="39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131"/>
            <p:cNvSpPr/>
            <p:nvPr/>
          </p:nvSpPr>
          <p:spPr>
            <a:xfrm>
              <a:off x="4622225" y="1750450"/>
              <a:ext cx="1069950" cy="2049600"/>
            </a:xfrm>
            <a:custGeom>
              <a:avLst/>
              <a:gdLst/>
              <a:ahLst/>
              <a:cxnLst/>
              <a:rect l="l" t="t" r="r" b="b"/>
              <a:pathLst>
                <a:path w="42798" h="81984" extrusionOk="0">
                  <a:moveTo>
                    <a:pt x="3480" y="1"/>
                  </a:moveTo>
                  <a:cubicBezTo>
                    <a:pt x="2419" y="1"/>
                    <a:pt x="1388" y="561"/>
                    <a:pt x="816" y="1550"/>
                  </a:cubicBezTo>
                  <a:cubicBezTo>
                    <a:pt x="0" y="3018"/>
                    <a:pt x="522" y="4877"/>
                    <a:pt x="1990" y="5725"/>
                  </a:cubicBezTo>
                  <a:cubicBezTo>
                    <a:pt x="2088" y="5791"/>
                    <a:pt x="13375" y="12315"/>
                    <a:pt x="21758" y="24482"/>
                  </a:cubicBezTo>
                  <a:cubicBezTo>
                    <a:pt x="32751" y="40498"/>
                    <a:pt x="33762" y="58374"/>
                    <a:pt x="24726" y="77652"/>
                  </a:cubicBezTo>
                  <a:cubicBezTo>
                    <a:pt x="24009" y="79153"/>
                    <a:pt x="24661" y="80979"/>
                    <a:pt x="26194" y="81697"/>
                  </a:cubicBezTo>
                  <a:cubicBezTo>
                    <a:pt x="26610" y="81892"/>
                    <a:pt x="27047" y="81983"/>
                    <a:pt x="27478" y="81983"/>
                  </a:cubicBezTo>
                  <a:cubicBezTo>
                    <a:pt x="28637" y="81983"/>
                    <a:pt x="29749" y="81323"/>
                    <a:pt x="30272" y="80229"/>
                  </a:cubicBezTo>
                  <a:cubicBezTo>
                    <a:pt x="42798" y="53513"/>
                    <a:pt x="35197" y="33159"/>
                    <a:pt x="26651" y="20828"/>
                  </a:cubicBezTo>
                  <a:cubicBezTo>
                    <a:pt x="17485" y="7585"/>
                    <a:pt x="5513" y="669"/>
                    <a:pt x="4991" y="408"/>
                  </a:cubicBezTo>
                  <a:cubicBezTo>
                    <a:pt x="4513" y="132"/>
                    <a:pt x="3993" y="1"/>
                    <a:pt x="34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131"/>
            <p:cNvSpPr/>
            <p:nvPr/>
          </p:nvSpPr>
          <p:spPr>
            <a:xfrm>
              <a:off x="3459325" y="3938825"/>
              <a:ext cx="199000" cy="199825"/>
            </a:xfrm>
            <a:custGeom>
              <a:avLst/>
              <a:gdLst/>
              <a:ahLst/>
              <a:cxnLst/>
              <a:rect l="l" t="t" r="r" b="b"/>
              <a:pathLst>
                <a:path w="7960" h="7993" extrusionOk="0">
                  <a:moveTo>
                    <a:pt x="3980" y="1"/>
                  </a:moveTo>
                  <a:cubicBezTo>
                    <a:pt x="1762" y="1"/>
                    <a:pt x="0" y="1795"/>
                    <a:pt x="0" y="3981"/>
                  </a:cubicBezTo>
                  <a:cubicBezTo>
                    <a:pt x="0" y="6199"/>
                    <a:pt x="1762" y="7993"/>
                    <a:pt x="3980" y="7993"/>
                  </a:cubicBezTo>
                  <a:cubicBezTo>
                    <a:pt x="6166" y="7993"/>
                    <a:pt x="7960" y="6199"/>
                    <a:pt x="7960" y="3981"/>
                  </a:cubicBezTo>
                  <a:cubicBezTo>
                    <a:pt x="7960" y="1795"/>
                    <a:pt x="6166" y="1"/>
                    <a:pt x="39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131"/>
            <p:cNvSpPr/>
            <p:nvPr/>
          </p:nvSpPr>
          <p:spPr>
            <a:xfrm>
              <a:off x="2973300" y="4424875"/>
              <a:ext cx="199000" cy="199825"/>
            </a:xfrm>
            <a:custGeom>
              <a:avLst/>
              <a:gdLst/>
              <a:ahLst/>
              <a:cxnLst/>
              <a:rect l="l" t="t" r="r" b="b"/>
              <a:pathLst>
                <a:path w="7960" h="7993" extrusionOk="0">
                  <a:moveTo>
                    <a:pt x="3980" y="0"/>
                  </a:moveTo>
                  <a:cubicBezTo>
                    <a:pt x="1761" y="0"/>
                    <a:pt x="0" y="1794"/>
                    <a:pt x="0" y="3980"/>
                  </a:cubicBezTo>
                  <a:cubicBezTo>
                    <a:pt x="0" y="6198"/>
                    <a:pt x="1761" y="7992"/>
                    <a:pt x="3980" y="7992"/>
                  </a:cubicBezTo>
                  <a:cubicBezTo>
                    <a:pt x="6165" y="7992"/>
                    <a:pt x="7959" y="6198"/>
                    <a:pt x="7959" y="3980"/>
                  </a:cubicBezTo>
                  <a:cubicBezTo>
                    <a:pt x="7959" y="1794"/>
                    <a:pt x="6165" y="0"/>
                    <a:pt x="39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131"/>
            <p:cNvSpPr/>
            <p:nvPr/>
          </p:nvSpPr>
          <p:spPr>
            <a:xfrm>
              <a:off x="1907425" y="1895250"/>
              <a:ext cx="1069975" cy="2049350"/>
            </a:xfrm>
            <a:custGeom>
              <a:avLst/>
              <a:gdLst/>
              <a:ahLst/>
              <a:cxnLst/>
              <a:rect l="l" t="t" r="r" b="b"/>
              <a:pathLst>
                <a:path w="42799" h="81974" extrusionOk="0">
                  <a:moveTo>
                    <a:pt x="15300" y="1"/>
                  </a:moveTo>
                  <a:cubicBezTo>
                    <a:pt x="14149" y="1"/>
                    <a:pt x="13047" y="649"/>
                    <a:pt x="12527" y="1760"/>
                  </a:cubicBezTo>
                  <a:cubicBezTo>
                    <a:pt x="1" y="28476"/>
                    <a:pt x="7601" y="48831"/>
                    <a:pt x="16148" y="61193"/>
                  </a:cubicBezTo>
                  <a:cubicBezTo>
                    <a:pt x="25314" y="74437"/>
                    <a:pt x="37285" y="81320"/>
                    <a:pt x="37807" y="81581"/>
                  </a:cubicBezTo>
                  <a:cubicBezTo>
                    <a:pt x="38275" y="81847"/>
                    <a:pt x="38791" y="81974"/>
                    <a:pt x="39303" y="81974"/>
                  </a:cubicBezTo>
                  <a:cubicBezTo>
                    <a:pt x="40364" y="81974"/>
                    <a:pt x="41411" y="81429"/>
                    <a:pt x="41983" y="80439"/>
                  </a:cubicBezTo>
                  <a:cubicBezTo>
                    <a:pt x="42798" y="78971"/>
                    <a:pt x="42276" y="77112"/>
                    <a:pt x="40808" y="76264"/>
                  </a:cubicBezTo>
                  <a:cubicBezTo>
                    <a:pt x="40710" y="76199"/>
                    <a:pt x="29554" y="69805"/>
                    <a:pt x="21171" y="57703"/>
                  </a:cubicBezTo>
                  <a:cubicBezTo>
                    <a:pt x="10048" y="41622"/>
                    <a:pt x="9004" y="23681"/>
                    <a:pt x="18072" y="4370"/>
                  </a:cubicBezTo>
                  <a:cubicBezTo>
                    <a:pt x="18790" y="2836"/>
                    <a:pt x="18138" y="1010"/>
                    <a:pt x="16604" y="292"/>
                  </a:cubicBezTo>
                  <a:cubicBezTo>
                    <a:pt x="16182" y="94"/>
                    <a:pt x="15737" y="1"/>
                    <a:pt x="153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131"/>
            <p:cNvSpPr/>
            <p:nvPr/>
          </p:nvSpPr>
          <p:spPr>
            <a:xfrm>
              <a:off x="3671350" y="804075"/>
              <a:ext cx="2747425" cy="4086875"/>
            </a:xfrm>
            <a:custGeom>
              <a:avLst/>
              <a:gdLst/>
              <a:ahLst/>
              <a:cxnLst/>
              <a:rect l="l" t="t" r="r" b="b"/>
              <a:pathLst>
                <a:path w="109897" h="163475" extrusionOk="0">
                  <a:moveTo>
                    <a:pt x="85236" y="22736"/>
                  </a:moveTo>
                  <a:cubicBezTo>
                    <a:pt x="93424" y="22736"/>
                    <a:pt x="99491" y="25509"/>
                    <a:pt x="103210" y="30924"/>
                  </a:cubicBezTo>
                  <a:cubicBezTo>
                    <a:pt x="103503" y="31348"/>
                    <a:pt x="103438" y="31772"/>
                    <a:pt x="103340" y="32000"/>
                  </a:cubicBezTo>
                  <a:cubicBezTo>
                    <a:pt x="103275" y="32229"/>
                    <a:pt x="103047" y="32587"/>
                    <a:pt x="102525" y="32751"/>
                  </a:cubicBezTo>
                  <a:cubicBezTo>
                    <a:pt x="98774" y="33729"/>
                    <a:pt x="93815" y="35295"/>
                    <a:pt x="89607" y="37448"/>
                  </a:cubicBezTo>
                  <a:cubicBezTo>
                    <a:pt x="87454" y="33501"/>
                    <a:pt x="84975" y="29717"/>
                    <a:pt x="82170" y="26063"/>
                  </a:cubicBezTo>
                  <a:cubicBezTo>
                    <a:pt x="81452" y="25150"/>
                    <a:pt x="80735" y="24237"/>
                    <a:pt x="79985" y="23356"/>
                  </a:cubicBezTo>
                  <a:cubicBezTo>
                    <a:pt x="79952" y="23291"/>
                    <a:pt x="79887" y="23193"/>
                    <a:pt x="79821" y="23128"/>
                  </a:cubicBezTo>
                  <a:cubicBezTo>
                    <a:pt x="81452" y="22899"/>
                    <a:pt x="83279" y="22736"/>
                    <a:pt x="85236" y="22736"/>
                  </a:cubicBezTo>
                  <a:close/>
                  <a:moveTo>
                    <a:pt x="37546" y="6133"/>
                  </a:moveTo>
                  <a:cubicBezTo>
                    <a:pt x="46875" y="6133"/>
                    <a:pt x="54508" y="8416"/>
                    <a:pt x="60282" y="12918"/>
                  </a:cubicBezTo>
                  <a:cubicBezTo>
                    <a:pt x="60250" y="12918"/>
                    <a:pt x="60250" y="12950"/>
                    <a:pt x="60217" y="12950"/>
                  </a:cubicBezTo>
                  <a:cubicBezTo>
                    <a:pt x="57934" y="14516"/>
                    <a:pt x="55389" y="15592"/>
                    <a:pt x="52877" y="16702"/>
                  </a:cubicBezTo>
                  <a:cubicBezTo>
                    <a:pt x="52877" y="16734"/>
                    <a:pt x="52845" y="16734"/>
                    <a:pt x="52845" y="16734"/>
                  </a:cubicBezTo>
                  <a:cubicBezTo>
                    <a:pt x="44755" y="20355"/>
                    <a:pt x="37513" y="24759"/>
                    <a:pt x="31185" y="31087"/>
                  </a:cubicBezTo>
                  <a:cubicBezTo>
                    <a:pt x="22574" y="39699"/>
                    <a:pt x="19409" y="46908"/>
                    <a:pt x="16865" y="52714"/>
                  </a:cubicBezTo>
                  <a:cubicBezTo>
                    <a:pt x="15756" y="55226"/>
                    <a:pt x="14647" y="57803"/>
                    <a:pt x="13081" y="60086"/>
                  </a:cubicBezTo>
                  <a:cubicBezTo>
                    <a:pt x="13081" y="60119"/>
                    <a:pt x="13049" y="60119"/>
                    <a:pt x="13049" y="60151"/>
                  </a:cubicBezTo>
                  <a:cubicBezTo>
                    <a:pt x="2121" y="46157"/>
                    <a:pt x="7047" y="24335"/>
                    <a:pt x="9819" y="15234"/>
                  </a:cubicBezTo>
                  <a:cubicBezTo>
                    <a:pt x="10635" y="12559"/>
                    <a:pt x="12690" y="10504"/>
                    <a:pt x="15332" y="9721"/>
                  </a:cubicBezTo>
                  <a:cubicBezTo>
                    <a:pt x="20682" y="8057"/>
                    <a:pt x="28902" y="6133"/>
                    <a:pt x="37546" y="6133"/>
                  </a:cubicBezTo>
                  <a:close/>
                  <a:moveTo>
                    <a:pt x="23781" y="76755"/>
                  </a:moveTo>
                  <a:cubicBezTo>
                    <a:pt x="25118" y="77570"/>
                    <a:pt x="39666" y="85954"/>
                    <a:pt x="39405" y="86312"/>
                  </a:cubicBezTo>
                  <a:cubicBezTo>
                    <a:pt x="36339" y="90912"/>
                    <a:pt x="34186" y="97370"/>
                    <a:pt x="32881" y="102394"/>
                  </a:cubicBezTo>
                  <a:cubicBezTo>
                    <a:pt x="32721" y="102922"/>
                    <a:pt x="32220" y="103289"/>
                    <a:pt x="31699" y="103289"/>
                  </a:cubicBezTo>
                  <a:cubicBezTo>
                    <a:pt x="31480" y="103289"/>
                    <a:pt x="31258" y="103224"/>
                    <a:pt x="31055" y="103079"/>
                  </a:cubicBezTo>
                  <a:cubicBezTo>
                    <a:pt x="21269" y="96359"/>
                    <a:pt x="22443" y="83246"/>
                    <a:pt x="23781" y="76755"/>
                  </a:cubicBezTo>
                  <a:close/>
                  <a:moveTo>
                    <a:pt x="65077" y="16963"/>
                  </a:moveTo>
                  <a:cubicBezTo>
                    <a:pt x="71177" y="22051"/>
                    <a:pt x="89934" y="39796"/>
                    <a:pt x="92021" y="66088"/>
                  </a:cubicBezTo>
                  <a:cubicBezTo>
                    <a:pt x="93848" y="89281"/>
                    <a:pt x="82464" y="113289"/>
                    <a:pt x="58194" y="137428"/>
                  </a:cubicBezTo>
                  <a:cubicBezTo>
                    <a:pt x="57020" y="138602"/>
                    <a:pt x="56988" y="140494"/>
                    <a:pt x="58129" y="141701"/>
                  </a:cubicBezTo>
                  <a:cubicBezTo>
                    <a:pt x="59695" y="143364"/>
                    <a:pt x="60641" y="145452"/>
                    <a:pt x="60902" y="147736"/>
                  </a:cubicBezTo>
                  <a:cubicBezTo>
                    <a:pt x="61293" y="151226"/>
                    <a:pt x="59891" y="154684"/>
                    <a:pt x="57281" y="156934"/>
                  </a:cubicBezTo>
                  <a:cubicBezTo>
                    <a:pt x="54215" y="155336"/>
                    <a:pt x="52062" y="152270"/>
                    <a:pt x="51670" y="148779"/>
                  </a:cubicBezTo>
                  <a:cubicBezTo>
                    <a:pt x="51475" y="147181"/>
                    <a:pt x="51670" y="145615"/>
                    <a:pt x="52192" y="144115"/>
                  </a:cubicBezTo>
                  <a:cubicBezTo>
                    <a:pt x="52913" y="142057"/>
                    <a:pt x="51198" y="140059"/>
                    <a:pt x="49241" y="140059"/>
                  </a:cubicBezTo>
                  <a:cubicBezTo>
                    <a:pt x="48717" y="140059"/>
                    <a:pt x="48175" y="140203"/>
                    <a:pt x="47658" y="140527"/>
                  </a:cubicBezTo>
                  <a:cubicBezTo>
                    <a:pt x="46321" y="141375"/>
                    <a:pt x="44853" y="141897"/>
                    <a:pt x="43255" y="142092"/>
                  </a:cubicBezTo>
                  <a:cubicBezTo>
                    <a:pt x="42873" y="142135"/>
                    <a:pt x="42492" y="142156"/>
                    <a:pt x="42113" y="142156"/>
                  </a:cubicBezTo>
                  <a:cubicBezTo>
                    <a:pt x="39023" y="142156"/>
                    <a:pt x="36061" y="140763"/>
                    <a:pt x="34056" y="138439"/>
                  </a:cubicBezTo>
                  <a:cubicBezTo>
                    <a:pt x="35654" y="135373"/>
                    <a:pt x="38720" y="133220"/>
                    <a:pt x="42211" y="132828"/>
                  </a:cubicBezTo>
                  <a:cubicBezTo>
                    <a:pt x="42592" y="132786"/>
                    <a:pt x="42974" y="132766"/>
                    <a:pt x="43355" y="132766"/>
                  </a:cubicBezTo>
                  <a:cubicBezTo>
                    <a:pt x="45645" y="132766"/>
                    <a:pt x="47895" y="133513"/>
                    <a:pt x="49713" y="134883"/>
                  </a:cubicBezTo>
                  <a:cubicBezTo>
                    <a:pt x="50256" y="135293"/>
                    <a:pt x="50883" y="135481"/>
                    <a:pt x="51504" y="135481"/>
                  </a:cubicBezTo>
                  <a:cubicBezTo>
                    <a:pt x="52859" y="135481"/>
                    <a:pt x="54183" y="134586"/>
                    <a:pt x="54541" y="133154"/>
                  </a:cubicBezTo>
                  <a:cubicBezTo>
                    <a:pt x="58912" y="114985"/>
                    <a:pt x="58488" y="102100"/>
                    <a:pt x="53236" y="92575"/>
                  </a:cubicBezTo>
                  <a:cubicBezTo>
                    <a:pt x="46875" y="81061"/>
                    <a:pt x="33991" y="76298"/>
                    <a:pt x="23617" y="69383"/>
                  </a:cubicBezTo>
                  <a:cubicBezTo>
                    <a:pt x="21432" y="67947"/>
                    <a:pt x="19344" y="66382"/>
                    <a:pt x="17354" y="64620"/>
                  </a:cubicBezTo>
                  <a:cubicBezTo>
                    <a:pt x="17354" y="64588"/>
                    <a:pt x="17387" y="64555"/>
                    <a:pt x="17420" y="64522"/>
                  </a:cubicBezTo>
                  <a:cubicBezTo>
                    <a:pt x="19573" y="61684"/>
                    <a:pt x="21040" y="58422"/>
                    <a:pt x="22443" y="55193"/>
                  </a:cubicBezTo>
                  <a:cubicBezTo>
                    <a:pt x="26684" y="45538"/>
                    <a:pt x="32784" y="36958"/>
                    <a:pt x="41102" y="30402"/>
                  </a:cubicBezTo>
                  <a:cubicBezTo>
                    <a:pt x="48050" y="24987"/>
                    <a:pt x="56890" y="22834"/>
                    <a:pt x="64033" y="17745"/>
                  </a:cubicBezTo>
                  <a:cubicBezTo>
                    <a:pt x="64392" y="17484"/>
                    <a:pt x="64718" y="17256"/>
                    <a:pt x="65045" y="16995"/>
                  </a:cubicBezTo>
                  <a:cubicBezTo>
                    <a:pt x="65077" y="16963"/>
                    <a:pt x="65077" y="16963"/>
                    <a:pt x="65077" y="16963"/>
                  </a:cubicBezTo>
                  <a:close/>
                  <a:moveTo>
                    <a:pt x="37546" y="0"/>
                  </a:moveTo>
                  <a:cubicBezTo>
                    <a:pt x="28119" y="0"/>
                    <a:pt x="19312" y="2088"/>
                    <a:pt x="13570" y="3849"/>
                  </a:cubicBezTo>
                  <a:cubicBezTo>
                    <a:pt x="8971" y="5252"/>
                    <a:pt x="5383" y="8840"/>
                    <a:pt x="3980" y="13440"/>
                  </a:cubicBezTo>
                  <a:cubicBezTo>
                    <a:pt x="2154" y="19409"/>
                    <a:pt x="1" y="28543"/>
                    <a:pt x="131" y="38231"/>
                  </a:cubicBezTo>
                  <a:cubicBezTo>
                    <a:pt x="294" y="50300"/>
                    <a:pt x="3915" y="59988"/>
                    <a:pt x="10928" y="67001"/>
                  </a:cubicBezTo>
                  <a:cubicBezTo>
                    <a:pt x="13277" y="69350"/>
                    <a:pt x="15756" y="71372"/>
                    <a:pt x="18300" y="73167"/>
                  </a:cubicBezTo>
                  <a:cubicBezTo>
                    <a:pt x="17681" y="75646"/>
                    <a:pt x="16800" y="79886"/>
                    <a:pt x="16767" y="84747"/>
                  </a:cubicBezTo>
                  <a:cubicBezTo>
                    <a:pt x="16669" y="95120"/>
                    <a:pt x="20421" y="103209"/>
                    <a:pt x="27597" y="108135"/>
                  </a:cubicBezTo>
                  <a:cubicBezTo>
                    <a:pt x="28833" y="108995"/>
                    <a:pt x="30231" y="109391"/>
                    <a:pt x="31615" y="109391"/>
                  </a:cubicBezTo>
                  <a:cubicBezTo>
                    <a:pt x="34795" y="109391"/>
                    <a:pt x="37899" y="107301"/>
                    <a:pt x="38786" y="103960"/>
                  </a:cubicBezTo>
                  <a:cubicBezTo>
                    <a:pt x="40319" y="98186"/>
                    <a:pt x="42145" y="93521"/>
                    <a:pt x="44070" y="90390"/>
                  </a:cubicBezTo>
                  <a:cubicBezTo>
                    <a:pt x="50627" y="97338"/>
                    <a:pt x="53693" y="107613"/>
                    <a:pt x="49485" y="127805"/>
                  </a:cubicBezTo>
                  <a:cubicBezTo>
                    <a:pt x="47575" y="127036"/>
                    <a:pt x="45532" y="126644"/>
                    <a:pt x="43473" y="126644"/>
                  </a:cubicBezTo>
                  <a:cubicBezTo>
                    <a:pt x="42824" y="126644"/>
                    <a:pt x="42174" y="126683"/>
                    <a:pt x="41526" y="126761"/>
                  </a:cubicBezTo>
                  <a:cubicBezTo>
                    <a:pt x="35197" y="127479"/>
                    <a:pt x="29750" y="131817"/>
                    <a:pt x="27662" y="137819"/>
                  </a:cubicBezTo>
                  <a:cubicBezTo>
                    <a:pt x="27369" y="138700"/>
                    <a:pt x="27467" y="139678"/>
                    <a:pt x="27956" y="140461"/>
                  </a:cubicBezTo>
                  <a:cubicBezTo>
                    <a:pt x="31022" y="145354"/>
                    <a:pt x="36307" y="148257"/>
                    <a:pt x="42048" y="148257"/>
                  </a:cubicBezTo>
                  <a:cubicBezTo>
                    <a:pt x="42667" y="148257"/>
                    <a:pt x="43320" y="148225"/>
                    <a:pt x="43940" y="148160"/>
                  </a:cubicBezTo>
                  <a:cubicBezTo>
                    <a:pt x="44462" y="148094"/>
                    <a:pt x="44983" y="148029"/>
                    <a:pt x="45473" y="147899"/>
                  </a:cubicBezTo>
                  <a:cubicBezTo>
                    <a:pt x="45505" y="148421"/>
                    <a:pt x="45538" y="148942"/>
                    <a:pt x="45571" y="149464"/>
                  </a:cubicBezTo>
                  <a:cubicBezTo>
                    <a:pt x="46288" y="155793"/>
                    <a:pt x="50659" y="161208"/>
                    <a:pt x="56661" y="163295"/>
                  </a:cubicBezTo>
                  <a:cubicBezTo>
                    <a:pt x="56989" y="163417"/>
                    <a:pt x="57330" y="163475"/>
                    <a:pt x="57670" y="163475"/>
                  </a:cubicBezTo>
                  <a:cubicBezTo>
                    <a:pt x="58243" y="163475"/>
                    <a:pt x="58812" y="163309"/>
                    <a:pt x="59304" y="163002"/>
                  </a:cubicBezTo>
                  <a:cubicBezTo>
                    <a:pt x="64686" y="159642"/>
                    <a:pt x="67719" y="153346"/>
                    <a:pt x="67002" y="147018"/>
                  </a:cubicBezTo>
                  <a:cubicBezTo>
                    <a:pt x="66708" y="144441"/>
                    <a:pt x="65828" y="141994"/>
                    <a:pt x="64425" y="139842"/>
                  </a:cubicBezTo>
                  <a:cubicBezTo>
                    <a:pt x="88727" y="115018"/>
                    <a:pt x="100046" y="90031"/>
                    <a:pt x="98121" y="65599"/>
                  </a:cubicBezTo>
                  <a:cubicBezTo>
                    <a:pt x="97436" y="57150"/>
                    <a:pt x="95185" y="49517"/>
                    <a:pt x="92282" y="42961"/>
                  </a:cubicBezTo>
                  <a:cubicBezTo>
                    <a:pt x="96001" y="41003"/>
                    <a:pt x="100600" y="39568"/>
                    <a:pt x="104091" y="38655"/>
                  </a:cubicBezTo>
                  <a:cubicBezTo>
                    <a:pt x="106407" y="38035"/>
                    <a:pt x="108266" y="36339"/>
                    <a:pt x="109081" y="34121"/>
                  </a:cubicBezTo>
                  <a:cubicBezTo>
                    <a:pt x="109897" y="31902"/>
                    <a:pt x="109603" y="29391"/>
                    <a:pt x="108266" y="27466"/>
                  </a:cubicBezTo>
                  <a:cubicBezTo>
                    <a:pt x="103373" y="20388"/>
                    <a:pt x="95414" y="16636"/>
                    <a:pt x="85236" y="16636"/>
                  </a:cubicBezTo>
                  <a:cubicBezTo>
                    <a:pt x="81257" y="16636"/>
                    <a:pt x="77669" y="17191"/>
                    <a:pt x="74961" y="17778"/>
                  </a:cubicBezTo>
                  <a:cubicBezTo>
                    <a:pt x="70884" y="13635"/>
                    <a:pt x="67687" y="11189"/>
                    <a:pt x="66937" y="10634"/>
                  </a:cubicBezTo>
                  <a:cubicBezTo>
                    <a:pt x="59760" y="3588"/>
                    <a:pt x="49876" y="0"/>
                    <a:pt x="375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131"/>
            <p:cNvSpPr/>
            <p:nvPr/>
          </p:nvSpPr>
          <p:spPr>
            <a:xfrm>
              <a:off x="1151475" y="804475"/>
              <a:ext cx="2776775" cy="4086875"/>
            </a:xfrm>
            <a:custGeom>
              <a:avLst/>
              <a:gdLst/>
              <a:ahLst/>
              <a:cxnLst/>
              <a:rect l="l" t="t" r="r" b="b"/>
              <a:pathLst>
                <a:path w="111071" h="163475" extrusionOk="0">
                  <a:moveTo>
                    <a:pt x="79374" y="60195"/>
                  </a:moveTo>
                  <a:cubicBezTo>
                    <a:pt x="79596" y="60195"/>
                    <a:pt x="79820" y="60258"/>
                    <a:pt x="80017" y="60396"/>
                  </a:cubicBezTo>
                  <a:cubicBezTo>
                    <a:pt x="89803" y="67116"/>
                    <a:pt x="88628" y="80229"/>
                    <a:pt x="87291" y="86753"/>
                  </a:cubicBezTo>
                  <a:cubicBezTo>
                    <a:pt x="82268" y="83687"/>
                    <a:pt x="76951" y="81012"/>
                    <a:pt x="72155" y="77554"/>
                  </a:cubicBezTo>
                  <a:cubicBezTo>
                    <a:pt x="71992" y="77424"/>
                    <a:pt x="71829" y="77293"/>
                    <a:pt x="71666" y="77163"/>
                  </a:cubicBezTo>
                  <a:cubicBezTo>
                    <a:pt x="74732" y="72563"/>
                    <a:pt x="76885" y="66105"/>
                    <a:pt x="78223" y="61081"/>
                  </a:cubicBezTo>
                  <a:cubicBezTo>
                    <a:pt x="78359" y="60535"/>
                    <a:pt x="78862" y="60195"/>
                    <a:pt x="79374" y="60195"/>
                  </a:cubicBezTo>
                  <a:close/>
                  <a:moveTo>
                    <a:pt x="21464" y="126027"/>
                  </a:moveTo>
                  <a:cubicBezTo>
                    <a:pt x="24465" y="131638"/>
                    <a:pt x="27923" y="136433"/>
                    <a:pt x="31217" y="140347"/>
                  </a:cubicBezTo>
                  <a:cubicBezTo>
                    <a:pt x="29619" y="140576"/>
                    <a:pt x="27760" y="140739"/>
                    <a:pt x="25868" y="140739"/>
                  </a:cubicBezTo>
                  <a:cubicBezTo>
                    <a:pt x="17648" y="140739"/>
                    <a:pt x="11580" y="137966"/>
                    <a:pt x="7862" y="132551"/>
                  </a:cubicBezTo>
                  <a:cubicBezTo>
                    <a:pt x="7633" y="132225"/>
                    <a:pt x="7601" y="131834"/>
                    <a:pt x="7731" y="131475"/>
                  </a:cubicBezTo>
                  <a:cubicBezTo>
                    <a:pt x="7862" y="131149"/>
                    <a:pt x="8155" y="130822"/>
                    <a:pt x="8547" y="130725"/>
                  </a:cubicBezTo>
                  <a:cubicBezTo>
                    <a:pt x="12298" y="129746"/>
                    <a:pt x="17256" y="128180"/>
                    <a:pt x="21464" y="126027"/>
                  </a:cubicBezTo>
                  <a:close/>
                  <a:moveTo>
                    <a:pt x="98056" y="103324"/>
                  </a:moveTo>
                  <a:cubicBezTo>
                    <a:pt x="108951" y="117318"/>
                    <a:pt x="104025" y="139141"/>
                    <a:pt x="101252" y="148241"/>
                  </a:cubicBezTo>
                  <a:cubicBezTo>
                    <a:pt x="100437" y="150916"/>
                    <a:pt x="98382" y="152971"/>
                    <a:pt x="95740" y="153787"/>
                  </a:cubicBezTo>
                  <a:cubicBezTo>
                    <a:pt x="90390" y="155418"/>
                    <a:pt x="82202" y="157342"/>
                    <a:pt x="73558" y="157342"/>
                  </a:cubicBezTo>
                  <a:cubicBezTo>
                    <a:pt x="64196" y="157342"/>
                    <a:pt x="56563" y="155059"/>
                    <a:pt x="50789" y="150557"/>
                  </a:cubicBezTo>
                  <a:cubicBezTo>
                    <a:pt x="50822" y="150557"/>
                    <a:pt x="50855" y="150525"/>
                    <a:pt x="50855" y="150525"/>
                  </a:cubicBezTo>
                  <a:cubicBezTo>
                    <a:pt x="53138" y="148959"/>
                    <a:pt x="55715" y="147850"/>
                    <a:pt x="58227" y="146741"/>
                  </a:cubicBezTo>
                  <a:cubicBezTo>
                    <a:pt x="66316" y="143185"/>
                    <a:pt x="73623" y="138684"/>
                    <a:pt x="79886" y="132388"/>
                  </a:cubicBezTo>
                  <a:cubicBezTo>
                    <a:pt x="84681" y="127593"/>
                    <a:pt x="88759" y="122113"/>
                    <a:pt x="91793" y="116013"/>
                  </a:cubicBezTo>
                  <a:cubicBezTo>
                    <a:pt x="91793" y="116013"/>
                    <a:pt x="91793" y="116013"/>
                    <a:pt x="91825" y="115980"/>
                  </a:cubicBezTo>
                  <a:cubicBezTo>
                    <a:pt x="93880" y="111805"/>
                    <a:pt x="95348" y="107271"/>
                    <a:pt x="97990" y="103389"/>
                  </a:cubicBezTo>
                  <a:cubicBezTo>
                    <a:pt x="97990" y="103357"/>
                    <a:pt x="98023" y="103357"/>
                    <a:pt x="98056" y="103324"/>
                  </a:cubicBezTo>
                  <a:close/>
                  <a:moveTo>
                    <a:pt x="53402" y="0"/>
                  </a:moveTo>
                  <a:cubicBezTo>
                    <a:pt x="52829" y="0"/>
                    <a:pt x="52260" y="166"/>
                    <a:pt x="51768" y="473"/>
                  </a:cubicBezTo>
                  <a:cubicBezTo>
                    <a:pt x="46386" y="3833"/>
                    <a:pt x="43352" y="10129"/>
                    <a:pt x="44070" y="16457"/>
                  </a:cubicBezTo>
                  <a:cubicBezTo>
                    <a:pt x="44363" y="19034"/>
                    <a:pt x="45244" y="21481"/>
                    <a:pt x="46647" y="23634"/>
                  </a:cubicBezTo>
                  <a:cubicBezTo>
                    <a:pt x="24106" y="46663"/>
                    <a:pt x="12722" y="69921"/>
                    <a:pt x="12755" y="92690"/>
                  </a:cubicBezTo>
                  <a:cubicBezTo>
                    <a:pt x="12771" y="94676"/>
                    <a:pt x="14298" y="95662"/>
                    <a:pt x="15824" y="95662"/>
                  </a:cubicBezTo>
                  <a:cubicBezTo>
                    <a:pt x="17356" y="95662"/>
                    <a:pt x="18887" y="94667"/>
                    <a:pt x="18887" y="92690"/>
                  </a:cubicBezTo>
                  <a:cubicBezTo>
                    <a:pt x="18822" y="70965"/>
                    <a:pt x="30271" y="48523"/>
                    <a:pt x="52877" y="26047"/>
                  </a:cubicBezTo>
                  <a:cubicBezTo>
                    <a:pt x="54051" y="24873"/>
                    <a:pt x="54084" y="22981"/>
                    <a:pt x="52942" y="21774"/>
                  </a:cubicBezTo>
                  <a:cubicBezTo>
                    <a:pt x="51377" y="20111"/>
                    <a:pt x="50431" y="18023"/>
                    <a:pt x="50170" y="15740"/>
                  </a:cubicBezTo>
                  <a:cubicBezTo>
                    <a:pt x="49778" y="12249"/>
                    <a:pt x="51181" y="8792"/>
                    <a:pt x="53790" y="6541"/>
                  </a:cubicBezTo>
                  <a:cubicBezTo>
                    <a:pt x="56857" y="8139"/>
                    <a:pt x="59010" y="11205"/>
                    <a:pt x="59401" y="14696"/>
                  </a:cubicBezTo>
                  <a:cubicBezTo>
                    <a:pt x="59597" y="16294"/>
                    <a:pt x="59401" y="17860"/>
                    <a:pt x="58879" y="19360"/>
                  </a:cubicBezTo>
                  <a:cubicBezTo>
                    <a:pt x="58160" y="21466"/>
                    <a:pt x="59887" y="23410"/>
                    <a:pt x="61832" y="23410"/>
                  </a:cubicBezTo>
                  <a:cubicBezTo>
                    <a:pt x="62358" y="23410"/>
                    <a:pt x="62900" y="23268"/>
                    <a:pt x="63413" y="22949"/>
                  </a:cubicBezTo>
                  <a:cubicBezTo>
                    <a:pt x="65111" y="21884"/>
                    <a:pt x="67036" y="21371"/>
                    <a:pt x="68952" y="21371"/>
                  </a:cubicBezTo>
                  <a:cubicBezTo>
                    <a:pt x="71967" y="21371"/>
                    <a:pt x="74961" y="22642"/>
                    <a:pt x="77016" y="25036"/>
                  </a:cubicBezTo>
                  <a:cubicBezTo>
                    <a:pt x="75417" y="28103"/>
                    <a:pt x="72351" y="30255"/>
                    <a:pt x="68861" y="30647"/>
                  </a:cubicBezTo>
                  <a:cubicBezTo>
                    <a:pt x="68470" y="30690"/>
                    <a:pt x="68079" y="30711"/>
                    <a:pt x="67689" y="30711"/>
                  </a:cubicBezTo>
                  <a:cubicBezTo>
                    <a:pt x="65415" y="30711"/>
                    <a:pt x="63196" y="29984"/>
                    <a:pt x="61358" y="28592"/>
                  </a:cubicBezTo>
                  <a:cubicBezTo>
                    <a:pt x="60829" y="28190"/>
                    <a:pt x="60177" y="27980"/>
                    <a:pt x="59526" y="27980"/>
                  </a:cubicBezTo>
                  <a:cubicBezTo>
                    <a:pt x="59173" y="27980"/>
                    <a:pt x="58820" y="28042"/>
                    <a:pt x="58488" y="28168"/>
                  </a:cubicBezTo>
                  <a:cubicBezTo>
                    <a:pt x="57509" y="28494"/>
                    <a:pt x="56791" y="29309"/>
                    <a:pt x="56530" y="30321"/>
                  </a:cubicBezTo>
                  <a:cubicBezTo>
                    <a:pt x="52159" y="48490"/>
                    <a:pt x="52583" y="61375"/>
                    <a:pt x="57835" y="70900"/>
                  </a:cubicBezTo>
                  <a:cubicBezTo>
                    <a:pt x="61913" y="78304"/>
                    <a:pt x="68274" y="82676"/>
                    <a:pt x="75222" y="86786"/>
                  </a:cubicBezTo>
                  <a:lnTo>
                    <a:pt x="75254" y="86786"/>
                  </a:lnTo>
                  <a:cubicBezTo>
                    <a:pt x="81550" y="90570"/>
                    <a:pt x="88172" y="93929"/>
                    <a:pt x="93750" y="98855"/>
                  </a:cubicBezTo>
                  <a:cubicBezTo>
                    <a:pt x="93717" y="98888"/>
                    <a:pt x="93685" y="98920"/>
                    <a:pt x="93652" y="98953"/>
                  </a:cubicBezTo>
                  <a:cubicBezTo>
                    <a:pt x="91499" y="101791"/>
                    <a:pt x="90031" y="105053"/>
                    <a:pt x="88628" y="108282"/>
                  </a:cubicBezTo>
                  <a:cubicBezTo>
                    <a:pt x="87519" y="110794"/>
                    <a:pt x="86378" y="113306"/>
                    <a:pt x="85040" y="115719"/>
                  </a:cubicBezTo>
                  <a:cubicBezTo>
                    <a:pt x="82039" y="121134"/>
                    <a:pt x="77962" y="125962"/>
                    <a:pt x="73395" y="130137"/>
                  </a:cubicBezTo>
                  <a:cubicBezTo>
                    <a:pt x="66577" y="136400"/>
                    <a:pt x="60869" y="138912"/>
                    <a:pt x="55780" y="141130"/>
                  </a:cubicBezTo>
                  <a:cubicBezTo>
                    <a:pt x="55748" y="141163"/>
                    <a:pt x="55715" y="141163"/>
                    <a:pt x="55682" y="141196"/>
                  </a:cubicBezTo>
                  <a:cubicBezTo>
                    <a:pt x="52323" y="142663"/>
                    <a:pt x="48897" y="144197"/>
                    <a:pt x="46027" y="146513"/>
                  </a:cubicBezTo>
                  <a:lnTo>
                    <a:pt x="45994" y="146513"/>
                  </a:lnTo>
                  <a:cubicBezTo>
                    <a:pt x="40449" y="141848"/>
                    <a:pt x="24302" y="126680"/>
                    <a:pt x="19964" y="104042"/>
                  </a:cubicBezTo>
                  <a:cubicBezTo>
                    <a:pt x="19655" y="102387"/>
                    <a:pt x="18364" y="101642"/>
                    <a:pt x="17052" y="101642"/>
                  </a:cubicBezTo>
                  <a:cubicBezTo>
                    <a:pt x="15311" y="101642"/>
                    <a:pt x="13534" y="102952"/>
                    <a:pt x="13962" y="105183"/>
                  </a:cubicBezTo>
                  <a:cubicBezTo>
                    <a:pt x="15038" y="110761"/>
                    <a:pt x="16702" y="115883"/>
                    <a:pt x="18789" y="120547"/>
                  </a:cubicBezTo>
                  <a:cubicBezTo>
                    <a:pt x="15038" y="122472"/>
                    <a:pt x="10471" y="123907"/>
                    <a:pt x="6981" y="124820"/>
                  </a:cubicBezTo>
                  <a:cubicBezTo>
                    <a:pt x="2186" y="126093"/>
                    <a:pt x="0" y="131932"/>
                    <a:pt x="2806" y="136009"/>
                  </a:cubicBezTo>
                  <a:cubicBezTo>
                    <a:pt x="7699" y="143088"/>
                    <a:pt x="15658" y="146839"/>
                    <a:pt x="25868" y="146839"/>
                  </a:cubicBezTo>
                  <a:cubicBezTo>
                    <a:pt x="29815" y="146839"/>
                    <a:pt x="33403" y="146284"/>
                    <a:pt x="36078" y="145697"/>
                  </a:cubicBezTo>
                  <a:cubicBezTo>
                    <a:pt x="40155" y="149807"/>
                    <a:pt x="43352" y="152254"/>
                    <a:pt x="44168" y="152873"/>
                  </a:cubicBezTo>
                  <a:cubicBezTo>
                    <a:pt x="51311" y="159887"/>
                    <a:pt x="61195" y="163475"/>
                    <a:pt x="73558" y="163475"/>
                  </a:cubicBezTo>
                  <a:cubicBezTo>
                    <a:pt x="82953" y="163475"/>
                    <a:pt x="91760" y="161387"/>
                    <a:pt x="97501" y="159626"/>
                  </a:cubicBezTo>
                  <a:cubicBezTo>
                    <a:pt x="102100" y="158223"/>
                    <a:pt x="105689" y="154635"/>
                    <a:pt x="107091" y="150036"/>
                  </a:cubicBezTo>
                  <a:cubicBezTo>
                    <a:pt x="108918" y="144066"/>
                    <a:pt x="111071" y="134933"/>
                    <a:pt x="110940" y="125244"/>
                  </a:cubicBezTo>
                  <a:cubicBezTo>
                    <a:pt x="110777" y="113175"/>
                    <a:pt x="107157" y="103487"/>
                    <a:pt x="100143" y="96474"/>
                  </a:cubicBezTo>
                  <a:cubicBezTo>
                    <a:pt x="97795" y="94092"/>
                    <a:pt x="95283" y="92103"/>
                    <a:pt x="92739" y="90276"/>
                  </a:cubicBezTo>
                  <a:cubicBezTo>
                    <a:pt x="94467" y="83556"/>
                    <a:pt x="97566" y="65028"/>
                    <a:pt x="83507" y="55340"/>
                  </a:cubicBezTo>
                  <a:cubicBezTo>
                    <a:pt x="82261" y="54480"/>
                    <a:pt x="80856" y="54084"/>
                    <a:pt x="79468" y="54084"/>
                  </a:cubicBezTo>
                  <a:cubicBezTo>
                    <a:pt x="76276" y="54084"/>
                    <a:pt x="73172" y="56174"/>
                    <a:pt x="72286" y="59515"/>
                  </a:cubicBezTo>
                  <a:cubicBezTo>
                    <a:pt x="70753" y="65289"/>
                    <a:pt x="68926" y="69986"/>
                    <a:pt x="67001" y="73085"/>
                  </a:cubicBezTo>
                  <a:cubicBezTo>
                    <a:pt x="60445" y="66137"/>
                    <a:pt x="57379" y="55862"/>
                    <a:pt x="61587" y="35670"/>
                  </a:cubicBezTo>
                  <a:lnTo>
                    <a:pt x="61587" y="35670"/>
                  </a:lnTo>
                  <a:cubicBezTo>
                    <a:pt x="63497" y="36439"/>
                    <a:pt x="65539" y="36831"/>
                    <a:pt x="67599" y="36831"/>
                  </a:cubicBezTo>
                  <a:cubicBezTo>
                    <a:pt x="68247" y="36831"/>
                    <a:pt x="68897" y="36792"/>
                    <a:pt x="69546" y="36714"/>
                  </a:cubicBezTo>
                  <a:cubicBezTo>
                    <a:pt x="75874" y="35997"/>
                    <a:pt x="81322" y="31658"/>
                    <a:pt x="83409" y="25656"/>
                  </a:cubicBezTo>
                  <a:cubicBezTo>
                    <a:pt x="83703" y="24775"/>
                    <a:pt x="83605" y="23797"/>
                    <a:pt x="83116" y="23014"/>
                  </a:cubicBezTo>
                  <a:cubicBezTo>
                    <a:pt x="80054" y="18156"/>
                    <a:pt x="74653" y="15211"/>
                    <a:pt x="68977" y="15211"/>
                  </a:cubicBezTo>
                  <a:cubicBezTo>
                    <a:pt x="68364" y="15211"/>
                    <a:pt x="67748" y="15246"/>
                    <a:pt x="67132" y="15316"/>
                  </a:cubicBezTo>
                  <a:cubicBezTo>
                    <a:pt x="66610" y="15381"/>
                    <a:pt x="66088" y="15446"/>
                    <a:pt x="65599" y="15576"/>
                  </a:cubicBezTo>
                  <a:cubicBezTo>
                    <a:pt x="65599" y="15055"/>
                    <a:pt x="65534" y="14533"/>
                    <a:pt x="65501" y="14011"/>
                  </a:cubicBezTo>
                  <a:cubicBezTo>
                    <a:pt x="64783" y="7682"/>
                    <a:pt x="60412" y="2268"/>
                    <a:pt x="54410" y="180"/>
                  </a:cubicBezTo>
                  <a:cubicBezTo>
                    <a:pt x="54083" y="59"/>
                    <a:pt x="53741" y="0"/>
                    <a:pt x="534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6" name="Google Shape;5866;p131"/>
          <p:cNvGrpSpPr/>
          <p:nvPr/>
        </p:nvGrpSpPr>
        <p:grpSpPr>
          <a:xfrm>
            <a:off x="6240954" y="2155803"/>
            <a:ext cx="343945" cy="343945"/>
            <a:chOff x="1190625" y="238125"/>
            <a:chExt cx="5219200" cy="5219200"/>
          </a:xfrm>
        </p:grpSpPr>
        <p:sp>
          <p:nvSpPr>
            <p:cNvPr id="5867" name="Google Shape;5867;p131"/>
            <p:cNvSpPr/>
            <p:nvPr/>
          </p:nvSpPr>
          <p:spPr>
            <a:xfrm>
              <a:off x="1190625" y="238125"/>
              <a:ext cx="5219200" cy="5219200"/>
            </a:xfrm>
            <a:custGeom>
              <a:avLst/>
              <a:gdLst/>
              <a:ahLst/>
              <a:cxnLst/>
              <a:rect l="l" t="t" r="r" b="b"/>
              <a:pathLst>
                <a:path w="208768" h="208768" extrusionOk="0">
                  <a:moveTo>
                    <a:pt x="62402" y="0"/>
                  </a:moveTo>
                  <a:cubicBezTo>
                    <a:pt x="61586" y="0"/>
                    <a:pt x="60836" y="326"/>
                    <a:pt x="60249" y="881"/>
                  </a:cubicBezTo>
                  <a:lnTo>
                    <a:pt x="35719" y="25443"/>
                  </a:lnTo>
                  <a:cubicBezTo>
                    <a:pt x="34512" y="26650"/>
                    <a:pt x="34512" y="28575"/>
                    <a:pt x="35719" y="29749"/>
                  </a:cubicBezTo>
                  <a:cubicBezTo>
                    <a:pt x="36306" y="30353"/>
                    <a:pt x="37089" y="30655"/>
                    <a:pt x="37872" y="30655"/>
                  </a:cubicBezTo>
                  <a:cubicBezTo>
                    <a:pt x="38655" y="30655"/>
                    <a:pt x="39437" y="30353"/>
                    <a:pt x="40025" y="29749"/>
                  </a:cubicBezTo>
                  <a:lnTo>
                    <a:pt x="63674" y="6100"/>
                  </a:lnTo>
                  <a:lnTo>
                    <a:pt x="145093" y="6100"/>
                  </a:lnTo>
                  <a:lnTo>
                    <a:pt x="202667" y="63674"/>
                  </a:lnTo>
                  <a:lnTo>
                    <a:pt x="202667" y="145093"/>
                  </a:lnTo>
                  <a:lnTo>
                    <a:pt x="145093" y="202667"/>
                  </a:lnTo>
                  <a:lnTo>
                    <a:pt x="63674" y="202667"/>
                  </a:lnTo>
                  <a:lnTo>
                    <a:pt x="6133" y="145093"/>
                  </a:lnTo>
                  <a:lnTo>
                    <a:pt x="6133" y="63674"/>
                  </a:lnTo>
                  <a:lnTo>
                    <a:pt x="31478" y="38328"/>
                  </a:lnTo>
                  <a:cubicBezTo>
                    <a:pt x="32652" y="37121"/>
                    <a:pt x="32652" y="35197"/>
                    <a:pt x="31478" y="33990"/>
                  </a:cubicBezTo>
                  <a:cubicBezTo>
                    <a:pt x="30875" y="33403"/>
                    <a:pt x="30092" y="33109"/>
                    <a:pt x="29309" y="33109"/>
                  </a:cubicBezTo>
                  <a:cubicBezTo>
                    <a:pt x="28526" y="33109"/>
                    <a:pt x="27743" y="33403"/>
                    <a:pt x="27140" y="33990"/>
                  </a:cubicBezTo>
                  <a:lnTo>
                    <a:pt x="881" y="60249"/>
                  </a:lnTo>
                  <a:cubicBezTo>
                    <a:pt x="326" y="60836"/>
                    <a:pt x="0" y="61586"/>
                    <a:pt x="0" y="62402"/>
                  </a:cubicBezTo>
                  <a:lnTo>
                    <a:pt x="0" y="146365"/>
                  </a:lnTo>
                  <a:cubicBezTo>
                    <a:pt x="0" y="147181"/>
                    <a:pt x="326" y="147931"/>
                    <a:pt x="881" y="148518"/>
                  </a:cubicBezTo>
                  <a:lnTo>
                    <a:pt x="60249" y="207886"/>
                  </a:lnTo>
                  <a:cubicBezTo>
                    <a:pt x="60836" y="208441"/>
                    <a:pt x="61586" y="208767"/>
                    <a:pt x="62402" y="208767"/>
                  </a:cubicBezTo>
                  <a:lnTo>
                    <a:pt x="146365" y="208767"/>
                  </a:lnTo>
                  <a:cubicBezTo>
                    <a:pt x="147181" y="208767"/>
                    <a:pt x="147931" y="208441"/>
                    <a:pt x="148518" y="207886"/>
                  </a:cubicBezTo>
                  <a:lnTo>
                    <a:pt x="207886" y="148518"/>
                  </a:lnTo>
                  <a:cubicBezTo>
                    <a:pt x="208441" y="147931"/>
                    <a:pt x="208767" y="147181"/>
                    <a:pt x="208767" y="146365"/>
                  </a:cubicBezTo>
                  <a:lnTo>
                    <a:pt x="208767" y="62402"/>
                  </a:lnTo>
                  <a:cubicBezTo>
                    <a:pt x="208767" y="61586"/>
                    <a:pt x="208441" y="60836"/>
                    <a:pt x="207886" y="60249"/>
                  </a:cubicBezTo>
                  <a:lnTo>
                    <a:pt x="148518" y="881"/>
                  </a:lnTo>
                  <a:cubicBezTo>
                    <a:pt x="147931" y="326"/>
                    <a:pt x="147181" y="0"/>
                    <a:pt x="1463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131"/>
            <p:cNvSpPr/>
            <p:nvPr/>
          </p:nvSpPr>
          <p:spPr>
            <a:xfrm>
              <a:off x="3346775" y="2394275"/>
              <a:ext cx="906875" cy="906875"/>
            </a:xfrm>
            <a:custGeom>
              <a:avLst/>
              <a:gdLst/>
              <a:ahLst/>
              <a:cxnLst/>
              <a:rect l="l" t="t" r="r" b="b"/>
              <a:pathLst>
                <a:path w="36275" h="36275" extrusionOk="0">
                  <a:moveTo>
                    <a:pt x="18138" y="6101"/>
                  </a:moveTo>
                  <a:cubicBezTo>
                    <a:pt x="24759" y="6101"/>
                    <a:pt x="30174" y="11516"/>
                    <a:pt x="30174" y="18138"/>
                  </a:cubicBezTo>
                  <a:cubicBezTo>
                    <a:pt x="30174" y="24759"/>
                    <a:pt x="24759" y="30174"/>
                    <a:pt x="18138" y="30174"/>
                  </a:cubicBezTo>
                  <a:cubicBezTo>
                    <a:pt x="11516" y="30174"/>
                    <a:pt x="6101" y="24759"/>
                    <a:pt x="6101" y="18138"/>
                  </a:cubicBezTo>
                  <a:cubicBezTo>
                    <a:pt x="6101" y="11516"/>
                    <a:pt x="11516" y="6101"/>
                    <a:pt x="18138" y="6101"/>
                  </a:cubicBezTo>
                  <a:close/>
                  <a:moveTo>
                    <a:pt x="18138" y="1"/>
                  </a:moveTo>
                  <a:cubicBezTo>
                    <a:pt x="8123" y="1"/>
                    <a:pt x="1" y="8123"/>
                    <a:pt x="1" y="18138"/>
                  </a:cubicBezTo>
                  <a:cubicBezTo>
                    <a:pt x="1" y="28152"/>
                    <a:pt x="8123" y="36274"/>
                    <a:pt x="18138" y="36274"/>
                  </a:cubicBezTo>
                  <a:cubicBezTo>
                    <a:pt x="28152" y="36274"/>
                    <a:pt x="36274" y="28152"/>
                    <a:pt x="36274" y="18138"/>
                  </a:cubicBezTo>
                  <a:cubicBezTo>
                    <a:pt x="36274" y="8123"/>
                    <a:pt x="28152" y="1"/>
                    <a:pt x="181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131"/>
            <p:cNvSpPr/>
            <p:nvPr/>
          </p:nvSpPr>
          <p:spPr>
            <a:xfrm>
              <a:off x="3447900" y="914975"/>
              <a:ext cx="704625" cy="153350"/>
            </a:xfrm>
            <a:custGeom>
              <a:avLst/>
              <a:gdLst/>
              <a:ahLst/>
              <a:cxnLst/>
              <a:rect l="l" t="t" r="r" b="b"/>
              <a:pathLst>
                <a:path w="28185" h="6134" extrusionOk="0">
                  <a:moveTo>
                    <a:pt x="3067" y="0"/>
                  </a:moveTo>
                  <a:cubicBezTo>
                    <a:pt x="1371" y="0"/>
                    <a:pt x="1" y="1371"/>
                    <a:pt x="1" y="3067"/>
                  </a:cubicBezTo>
                  <a:cubicBezTo>
                    <a:pt x="1" y="4763"/>
                    <a:pt x="1371" y="6133"/>
                    <a:pt x="3067" y="6133"/>
                  </a:cubicBezTo>
                  <a:lnTo>
                    <a:pt x="25118" y="6133"/>
                  </a:lnTo>
                  <a:cubicBezTo>
                    <a:pt x="26814" y="6133"/>
                    <a:pt x="28184" y="4763"/>
                    <a:pt x="28184" y="3067"/>
                  </a:cubicBezTo>
                  <a:cubicBezTo>
                    <a:pt x="28184" y="1371"/>
                    <a:pt x="26814" y="0"/>
                    <a:pt x="25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131"/>
            <p:cNvSpPr/>
            <p:nvPr/>
          </p:nvSpPr>
          <p:spPr>
            <a:xfrm>
              <a:off x="4833425" y="1264000"/>
              <a:ext cx="557825" cy="542325"/>
            </a:xfrm>
            <a:custGeom>
              <a:avLst/>
              <a:gdLst/>
              <a:ahLst/>
              <a:cxnLst/>
              <a:rect l="l" t="t" r="r" b="b"/>
              <a:pathLst>
                <a:path w="22313" h="21693" extrusionOk="0">
                  <a:moveTo>
                    <a:pt x="3361" y="1"/>
                  </a:moveTo>
                  <a:cubicBezTo>
                    <a:pt x="2578" y="1"/>
                    <a:pt x="1795" y="294"/>
                    <a:pt x="1208" y="882"/>
                  </a:cubicBezTo>
                  <a:cubicBezTo>
                    <a:pt x="1" y="2088"/>
                    <a:pt x="1" y="4013"/>
                    <a:pt x="1208" y="5220"/>
                  </a:cubicBezTo>
                  <a:lnTo>
                    <a:pt x="16800" y="20812"/>
                  </a:lnTo>
                  <a:cubicBezTo>
                    <a:pt x="17387" y="21399"/>
                    <a:pt x="18178" y="21693"/>
                    <a:pt x="18969" y="21693"/>
                  </a:cubicBezTo>
                  <a:cubicBezTo>
                    <a:pt x="19760" y="21693"/>
                    <a:pt x="20551" y="21399"/>
                    <a:pt x="21139" y="20812"/>
                  </a:cubicBezTo>
                  <a:cubicBezTo>
                    <a:pt x="22313" y="19638"/>
                    <a:pt x="22313" y="17681"/>
                    <a:pt x="21139" y="16506"/>
                  </a:cubicBezTo>
                  <a:lnTo>
                    <a:pt x="5514" y="882"/>
                  </a:lnTo>
                  <a:cubicBezTo>
                    <a:pt x="4927" y="294"/>
                    <a:pt x="4144" y="1"/>
                    <a:pt x="33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131"/>
            <p:cNvSpPr/>
            <p:nvPr/>
          </p:nvSpPr>
          <p:spPr>
            <a:xfrm>
              <a:off x="5579625" y="2495400"/>
              <a:ext cx="153325" cy="704625"/>
            </a:xfrm>
            <a:custGeom>
              <a:avLst/>
              <a:gdLst/>
              <a:ahLst/>
              <a:cxnLst/>
              <a:rect l="l" t="t" r="r" b="b"/>
              <a:pathLst>
                <a:path w="6133" h="28185" extrusionOk="0">
                  <a:moveTo>
                    <a:pt x="3066" y="1"/>
                  </a:moveTo>
                  <a:cubicBezTo>
                    <a:pt x="1370" y="1"/>
                    <a:pt x="0" y="1371"/>
                    <a:pt x="0" y="3067"/>
                  </a:cubicBezTo>
                  <a:lnTo>
                    <a:pt x="0" y="25118"/>
                  </a:lnTo>
                  <a:cubicBezTo>
                    <a:pt x="0" y="26814"/>
                    <a:pt x="1370" y="28184"/>
                    <a:pt x="3066" y="28184"/>
                  </a:cubicBezTo>
                  <a:cubicBezTo>
                    <a:pt x="4763" y="28184"/>
                    <a:pt x="6133" y="26814"/>
                    <a:pt x="6133" y="25118"/>
                  </a:cubicBezTo>
                  <a:lnTo>
                    <a:pt x="6133" y="3067"/>
                  </a:lnTo>
                  <a:cubicBezTo>
                    <a:pt x="6133" y="1371"/>
                    <a:pt x="4763" y="1"/>
                    <a:pt x="30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131"/>
            <p:cNvSpPr/>
            <p:nvPr/>
          </p:nvSpPr>
          <p:spPr>
            <a:xfrm>
              <a:off x="4833425" y="3888475"/>
              <a:ext cx="557825" cy="542950"/>
            </a:xfrm>
            <a:custGeom>
              <a:avLst/>
              <a:gdLst/>
              <a:ahLst/>
              <a:cxnLst/>
              <a:rect l="l" t="t" r="r" b="b"/>
              <a:pathLst>
                <a:path w="22313" h="21718" extrusionOk="0">
                  <a:moveTo>
                    <a:pt x="18969" y="1"/>
                  </a:moveTo>
                  <a:cubicBezTo>
                    <a:pt x="18187" y="1"/>
                    <a:pt x="17404" y="302"/>
                    <a:pt x="16800" y="906"/>
                  </a:cubicBezTo>
                  <a:lnTo>
                    <a:pt x="1208" y="16498"/>
                  </a:lnTo>
                  <a:cubicBezTo>
                    <a:pt x="1" y="17705"/>
                    <a:pt x="1" y="19630"/>
                    <a:pt x="1208" y="20837"/>
                  </a:cubicBezTo>
                  <a:cubicBezTo>
                    <a:pt x="1787" y="21415"/>
                    <a:pt x="2583" y="21718"/>
                    <a:pt x="3381" y="21718"/>
                  </a:cubicBezTo>
                  <a:cubicBezTo>
                    <a:pt x="4157" y="21718"/>
                    <a:pt x="4935" y="21432"/>
                    <a:pt x="5514" y="20837"/>
                  </a:cubicBezTo>
                  <a:lnTo>
                    <a:pt x="21139" y="5212"/>
                  </a:lnTo>
                  <a:cubicBezTo>
                    <a:pt x="22313" y="4037"/>
                    <a:pt x="22313" y="2080"/>
                    <a:pt x="21139" y="906"/>
                  </a:cubicBezTo>
                  <a:cubicBezTo>
                    <a:pt x="20535" y="302"/>
                    <a:pt x="19752" y="1"/>
                    <a:pt x="189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131"/>
            <p:cNvSpPr/>
            <p:nvPr/>
          </p:nvSpPr>
          <p:spPr>
            <a:xfrm>
              <a:off x="3447900" y="4627125"/>
              <a:ext cx="704625" cy="153325"/>
            </a:xfrm>
            <a:custGeom>
              <a:avLst/>
              <a:gdLst/>
              <a:ahLst/>
              <a:cxnLst/>
              <a:rect l="l" t="t" r="r" b="b"/>
              <a:pathLst>
                <a:path w="28185" h="6133" extrusionOk="0">
                  <a:moveTo>
                    <a:pt x="3067" y="0"/>
                  </a:moveTo>
                  <a:cubicBezTo>
                    <a:pt x="1371" y="0"/>
                    <a:pt x="1" y="1370"/>
                    <a:pt x="1" y="3066"/>
                  </a:cubicBezTo>
                  <a:cubicBezTo>
                    <a:pt x="1" y="4763"/>
                    <a:pt x="1371" y="6133"/>
                    <a:pt x="3067" y="6133"/>
                  </a:cubicBezTo>
                  <a:lnTo>
                    <a:pt x="25118" y="6133"/>
                  </a:lnTo>
                  <a:cubicBezTo>
                    <a:pt x="26814" y="6133"/>
                    <a:pt x="28184" y="4763"/>
                    <a:pt x="28184" y="3066"/>
                  </a:cubicBezTo>
                  <a:cubicBezTo>
                    <a:pt x="28184" y="1370"/>
                    <a:pt x="26814" y="0"/>
                    <a:pt x="251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131"/>
            <p:cNvSpPr/>
            <p:nvPr/>
          </p:nvSpPr>
          <p:spPr>
            <a:xfrm>
              <a:off x="2209175" y="3888475"/>
              <a:ext cx="557825" cy="542950"/>
            </a:xfrm>
            <a:custGeom>
              <a:avLst/>
              <a:gdLst/>
              <a:ahLst/>
              <a:cxnLst/>
              <a:rect l="l" t="t" r="r" b="b"/>
              <a:pathLst>
                <a:path w="22313" h="21718" extrusionOk="0">
                  <a:moveTo>
                    <a:pt x="3344" y="1"/>
                  </a:moveTo>
                  <a:cubicBezTo>
                    <a:pt x="2561" y="1"/>
                    <a:pt x="1778" y="302"/>
                    <a:pt x="1175" y="906"/>
                  </a:cubicBezTo>
                  <a:cubicBezTo>
                    <a:pt x="0" y="2080"/>
                    <a:pt x="0" y="4037"/>
                    <a:pt x="1175" y="5212"/>
                  </a:cubicBezTo>
                  <a:cubicBezTo>
                    <a:pt x="1175" y="5212"/>
                    <a:pt x="16799" y="20837"/>
                    <a:pt x="16799" y="20837"/>
                  </a:cubicBezTo>
                  <a:cubicBezTo>
                    <a:pt x="17378" y="21415"/>
                    <a:pt x="18175" y="21718"/>
                    <a:pt x="18973" y="21718"/>
                  </a:cubicBezTo>
                  <a:cubicBezTo>
                    <a:pt x="19749" y="21718"/>
                    <a:pt x="20526" y="21432"/>
                    <a:pt x="21105" y="20837"/>
                  </a:cubicBezTo>
                  <a:cubicBezTo>
                    <a:pt x="22312" y="19630"/>
                    <a:pt x="22312" y="17705"/>
                    <a:pt x="21105" y="16498"/>
                  </a:cubicBezTo>
                  <a:lnTo>
                    <a:pt x="5513" y="906"/>
                  </a:lnTo>
                  <a:cubicBezTo>
                    <a:pt x="4910" y="302"/>
                    <a:pt x="4127"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131"/>
            <p:cNvSpPr/>
            <p:nvPr/>
          </p:nvSpPr>
          <p:spPr>
            <a:xfrm>
              <a:off x="1867475" y="2495400"/>
              <a:ext cx="153350" cy="704625"/>
            </a:xfrm>
            <a:custGeom>
              <a:avLst/>
              <a:gdLst/>
              <a:ahLst/>
              <a:cxnLst/>
              <a:rect l="l" t="t" r="r" b="b"/>
              <a:pathLst>
                <a:path w="6134" h="28185" extrusionOk="0">
                  <a:moveTo>
                    <a:pt x="3067" y="1"/>
                  </a:moveTo>
                  <a:cubicBezTo>
                    <a:pt x="1371" y="1"/>
                    <a:pt x="0" y="1371"/>
                    <a:pt x="0" y="3067"/>
                  </a:cubicBezTo>
                  <a:lnTo>
                    <a:pt x="0" y="25118"/>
                  </a:lnTo>
                  <a:cubicBezTo>
                    <a:pt x="0" y="26814"/>
                    <a:pt x="1371" y="28184"/>
                    <a:pt x="3067" y="28184"/>
                  </a:cubicBezTo>
                  <a:cubicBezTo>
                    <a:pt x="4763" y="28184"/>
                    <a:pt x="6133" y="26814"/>
                    <a:pt x="6133" y="25118"/>
                  </a:cubicBezTo>
                  <a:lnTo>
                    <a:pt x="6133" y="3067"/>
                  </a:lnTo>
                  <a:cubicBezTo>
                    <a:pt x="6133" y="1371"/>
                    <a:pt x="4763" y="1"/>
                    <a:pt x="30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131"/>
            <p:cNvSpPr/>
            <p:nvPr/>
          </p:nvSpPr>
          <p:spPr>
            <a:xfrm>
              <a:off x="2209175" y="1264000"/>
              <a:ext cx="557825" cy="542350"/>
            </a:xfrm>
            <a:custGeom>
              <a:avLst/>
              <a:gdLst/>
              <a:ahLst/>
              <a:cxnLst/>
              <a:rect l="l" t="t" r="r" b="b"/>
              <a:pathLst>
                <a:path w="22313" h="21694" extrusionOk="0">
                  <a:moveTo>
                    <a:pt x="18952" y="1"/>
                  </a:moveTo>
                  <a:cubicBezTo>
                    <a:pt x="18169" y="1"/>
                    <a:pt x="17387" y="294"/>
                    <a:pt x="16799" y="882"/>
                  </a:cubicBezTo>
                  <a:lnTo>
                    <a:pt x="1175" y="16506"/>
                  </a:lnTo>
                  <a:cubicBezTo>
                    <a:pt x="0" y="17681"/>
                    <a:pt x="0" y="19638"/>
                    <a:pt x="1175" y="20812"/>
                  </a:cubicBezTo>
                  <a:cubicBezTo>
                    <a:pt x="1753" y="21391"/>
                    <a:pt x="2550" y="21693"/>
                    <a:pt x="3352" y="21693"/>
                  </a:cubicBezTo>
                  <a:cubicBezTo>
                    <a:pt x="4132" y="21693"/>
                    <a:pt x="4918" y="21407"/>
                    <a:pt x="5513" y="20812"/>
                  </a:cubicBezTo>
                  <a:lnTo>
                    <a:pt x="21105" y="5220"/>
                  </a:lnTo>
                  <a:cubicBezTo>
                    <a:pt x="22312" y="4013"/>
                    <a:pt x="22312" y="2088"/>
                    <a:pt x="21105" y="882"/>
                  </a:cubicBezTo>
                  <a:cubicBezTo>
                    <a:pt x="20518" y="294"/>
                    <a:pt x="19735" y="1"/>
                    <a:pt x="189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131"/>
            <p:cNvSpPr/>
            <p:nvPr/>
          </p:nvSpPr>
          <p:spPr>
            <a:xfrm>
              <a:off x="1498875" y="546375"/>
              <a:ext cx="4602675" cy="4602675"/>
            </a:xfrm>
            <a:custGeom>
              <a:avLst/>
              <a:gdLst/>
              <a:ahLst/>
              <a:cxnLst/>
              <a:rect l="l" t="t" r="r" b="b"/>
              <a:pathLst>
                <a:path w="184107" h="184107" extrusionOk="0">
                  <a:moveTo>
                    <a:pt x="117660" y="6133"/>
                  </a:moveTo>
                  <a:lnTo>
                    <a:pt x="108331" y="28608"/>
                  </a:lnTo>
                  <a:lnTo>
                    <a:pt x="75776" y="28608"/>
                  </a:lnTo>
                  <a:lnTo>
                    <a:pt x="66447" y="6133"/>
                  </a:lnTo>
                  <a:close/>
                  <a:moveTo>
                    <a:pt x="59825" y="6133"/>
                  </a:moveTo>
                  <a:lnTo>
                    <a:pt x="69154" y="28608"/>
                  </a:lnTo>
                  <a:lnTo>
                    <a:pt x="67034" y="28608"/>
                  </a:lnTo>
                  <a:cubicBezTo>
                    <a:pt x="66251" y="28608"/>
                    <a:pt x="65436" y="28934"/>
                    <a:pt x="64881" y="29521"/>
                  </a:cubicBezTo>
                  <a:lnTo>
                    <a:pt x="63381" y="30989"/>
                  </a:lnTo>
                  <a:lnTo>
                    <a:pt x="54084" y="8514"/>
                  </a:lnTo>
                  <a:lnTo>
                    <a:pt x="56465" y="6133"/>
                  </a:lnTo>
                  <a:close/>
                  <a:moveTo>
                    <a:pt x="127642" y="6133"/>
                  </a:moveTo>
                  <a:lnTo>
                    <a:pt x="130023" y="8514"/>
                  </a:lnTo>
                  <a:lnTo>
                    <a:pt x="120726" y="30989"/>
                  </a:lnTo>
                  <a:lnTo>
                    <a:pt x="119226" y="29521"/>
                  </a:lnTo>
                  <a:cubicBezTo>
                    <a:pt x="118671" y="28934"/>
                    <a:pt x="117856" y="28608"/>
                    <a:pt x="117073" y="28608"/>
                  </a:cubicBezTo>
                  <a:lnTo>
                    <a:pt x="114953" y="28608"/>
                  </a:lnTo>
                  <a:lnTo>
                    <a:pt x="124282" y="6133"/>
                  </a:lnTo>
                  <a:close/>
                  <a:moveTo>
                    <a:pt x="49387" y="13179"/>
                  </a:moveTo>
                  <a:lnTo>
                    <a:pt x="58716" y="35686"/>
                  </a:lnTo>
                  <a:lnTo>
                    <a:pt x="35686" y="58716"/>
                  </a:lnTo>
                  <a:lnTo>
                    <a:pt x="13179" y="49387"/>
                  </a:lnTo>
                  <a:lnTo>
                    <a:pt x="49387" y="13179"/>
                  </a:lnTo>
                  <a:close/>
                  <a:moveTo>
                    <a:pt x="134720" y="13179"/>
                  </a:moveTo>
                  <a:lnTo>
                    <a:pt x="170928" y="49387"/>
                  </a:lnTo>
                  <a:lnTo>
                    <a:pt x="148421" y="58716"/>
                  </a:lnTo>
                  <a:lnTo>
                    <a:pt x="125391" y="35686"/>
                  </a:lnTo>
                  <a:lnTo>
                    <a:pt x="134720" y="13179"/>
                  </a:lnTo>
                  <a:close/>
                  <a:moveTo>
                    <a:pt x="8514" y="54084"/>
                  </a:moveTo>
                  <a:lnTo>
                    <a:pt x="30989" y="63381"/>
                  </a:lnTo>
                  <a:lnTo>
                    <a:pt x="29521" y="64881"/>
                  </a:lnTo>
                  <a:cubicBezTo>
                    <a:pt x="28934" y="65436"/>
                    <a:pt x="28608" y="66251"/>
                    <a:pt x="28608" y="67034"/>
                  </a:cubicBezTo>
                  <a:lnTo>
                    <a:pt x="28608" y="69154"/>
                  </a:lnTo>
                  <a:lnTo>
                    <a:pt x="6133" y="59825"/>
                  </a:lnTo>
                  <a:lnTo>
                    <a:pt x="6133" y="56465"/>
                  </a:lnTo>
                  <a:lnTo>
                    <a:pt x="8514" y="54084"/>
                  </a:lnTo>
                  <a:close/>
                  <a:moveTo>
                    <a:pt x="175593" y="54084"/>
                  </a:moveTo>
                  <a:lnTo>
                    <a:pt x="177974" y="56465"/>
                  </a:lnTo>
                  <a:lnTo>
                    <a:pt x="177974" y="59825"/>
                  </a:lnTo>
                  <a:lnTo>
                    <a:pt x="155499" y="69154"/>
                  </a:lnTo>
                  <a:cubicBezTo>
                    <a:pt x="155499" y="68176"/>
                    <a:pt x="155662" y="67099"/>
                    <a:pt x="155369" y="66153"/>
                  </a:cubicBezTo>
                  <a:cubicBezTo>
                    <a:pt x="155010" y="65012"/>
                    <a:pt x="153933" y="64196"/>
                    <a:pt x="153118" y="63381"/>
                  </a:cubicBezTo>
                  <a:lnTo>
                    <a:pt x="175593" y="54084"/>
                  </a:lnTo>
                  <a:close/>
                  <a:moveTo>
                    <a:pt x="6133" y="66447"/>
                  </a:moveTo>
                  <a:lnTo>
                    <a:pt x="28608" y="75776"/>
                  </a:lnTo>
                  <a:lnTo>
                    <a:pt x="28608" y="108331"/>
                  </a:lnTo>
                  <a:lnTo>
                    <a:pt x="6133" y="117660"/>
                  </a:lnTo>
                  <a:lnTo>
                    <a:pt x="6133" y="66447"/>
                  </a:lnTo>
                  <a:close/>
                  <a:moveTo>
                    <a:pt x="177974" y="66447"/>
                  </a:moveTo>
                  <a:lnTo>
                    <a:pt x="177974" y="117660"/>
                  </a:lnTo>
                  <a:lnTo>
                    <a:pt x="155499" y="108331"/>
                  </a:lnTo>
                  <a:lnTo>
                    <a:pt x="155499" y="75776"/>
                  </a:lnTo>
                  <a:lnTo>
                    <a:pt x="177974" y="66447"/>
                  </a:lnTo>
                  <a:close/>
                  <a:moveTo>
                    <a:pt x="28608" y="114953"/>
                  </a:moveTo>
                  <a:lnTo>
                    <a:pt x="28608" y="117073"/>
                  </a:lnTo>
                  <a:cubicBezTo>
                    <a:pt x="28608" y="117856"/>
                    <a:pt x="28934" y="118671"/>
                    <a:pt x="29521" y="119226"/>
                  </a:cubicBezTo>
                  <a:lnTo>
                    <a:pt x="30989" y="120726"/>
                  </a:lnTo>
                  <a:lnTo>
                    <a:pt x="8514" y="130023"/>
                  </a:lnTo>
                  <a:lnTo>
                    <a:pt x="6133" y="127642"/>
                  </a:lnTo>
                  <a:lnTo>
                    <a:pt x="6133" y="124282"/>
                  </a:lnTo>
                  <a:lnTo>
                    <a:pt x="28608" y="114953"/>
                  </a:lnTo>
                  <a:close/>
                  <a:moveTo>
                    <a:pt x="155499" y="114953"/>
                  </a:moveTo>
                  <a:lnTo>
                    <a:pt x="177974" y="124282"/>
                  </a:lnTo>
                  <a:lnTo>
                    <a:pt x="177974" y="127642"/>
                  </a:lnTo>
                  <a:lnTo>
                    <a:pt x="175593" y="130023"/>
                  </a:lnTo>
                  <a:lnTo>
                    <a:pt x="153118" y="120726"/>
                  </a:lnTo>
                  <a:lnTo>
                    <a:pt x="154586" y="119226"/>
                  </a:lnTo>
                  <a:cubicBezTo>
                    <a:pt x="155140" y="118671"/>
                    <a:pt x="155499" y="117889"/>
                    <a:pt x="155499" y="117073"/>
                  </a:cubicBezTo>
                  <a:lnTo>
                    <a:pt x="155499" y="114953"/>
                  </a:lnTo>
                  <a:close/>
                  <a:moveTo>
                    <a:pt x="115801" y="34740"/>
                  </a:moveTo>
                  <a:lnTo>
                    <a:pt x="149367" y="68306"/>
                  </a:lnTo>
                  <a:lnTo>
                    <a:pt x="149367" y="115801"/>
                  </a:lnTo>
                  <a:lnTo>
                    <a:pt x="115801" y="149367"/>
                  </a:lnTo>
                  <a:lnTo>
                    <a:pt x="68306" y="149367"/>
                  </a:lnTo>
                  <a:lnTo>
                    <a:pt x="64490" y="145550"/>
                  </a:lnTo>
                  <a:lnTo>
                    <a:pt x="34740" y="115801"/>
                  </a:lnTo>
                  <a:lnTo>
                    <a:pt x="34740" y="68306"/>
                  </a:lnTo>
                  <a:lnTo>
                    <a:pt x="68306" y="34740"/>
                  </a:lnTo>
                  <a:close/>
                  <a:moveTo>
                    <a:pt x="35686" y="125391"/>
                  </a:moveTo>
                  <a:lnTo>
                    <a:pt x="58716" y="148421"/>
                  </a:lnTo>
                  <a:lnTo>
                    <a:pt x="49387" y="170928"/>
                  </a:lnTo>
                  <a:lnTo>
                    <a:pt x="13179" y="134720"/>
                  </a:lnTo>
                  <a:lnTo>
                    <a:pt x="35686" y="125391"/>
                  </a:lnTo>
                  <a:close/>
                  <a:moveTo>
                    <a:pt x="148421" y="125391"/>
                  </a:moveTo>
                  <a:lnTo>
                    <a:pt x="170928" y="134720"/>
                  </a:lnTo>
                  <a:lnTo>
                    <a:pt x="134720" y="170928"/>
                  </a:lnTo>
                  <a:lnTo>
                    <a:pt x="125391" y="148421"/>
                  </a:lnTo>
                  <a:lnTo>
                    <a:pt x="148421" y="125391"/>
                  </a:lnTo>
                  <a:close/>
                  <a:moveTo>
                    <a:pt x="63381" y="153118"/>
                  </a:moveTo>
                  <a:lnTo>
                    <a:pt x="64881" y="154586"/>
                  </a:lnTo>
                  <a:cubicBezTo>
                    <a:pt x="65436" y="155173"/>
                    <a:pt x="66251" y="155499"/>
                    <a:pt x="67034" y="155499"/>
                  </a:cubicBezTo>
                  <a:lnTo>
                    <a:pt x="69154" y="155499"/>
                  </a:lnTo>
                  <a:lnTo>
                    <a:pt x="59825" y="177974"/>
                  </a:lnTo>
                  <a:lnTo>
                    <a:pt x="56465" y="177974"/>
                  </a:lnTo>
                  <a:lnTo>
                    <a:pt x="54084" y="175593"/>
                  </a:lnTo>
                  <a:lnTo>
                    <a:pt x="63381" y="153118"/>
                  </a:lnTo>
                  <a:close/>
                  <a:moveTo>
                    <a:pt x="108331" y="155499"/>
                  </a:moveTo>
                  <a:lnTo>
                    <a:pt x="117660" y="177974"/>
                  </a:lnTo>
                  <a:lnTo>
                    <a:pt x="66447" y="177974"/>
                  </a:lnTo>
                  <a:lnTo>
                    <a:pt x="75776" y="155499"/>
                  </a:lnTo>
                  <a:close/>
                  <a:moveTo>
                    <a:pt x="120726" y="153118"/>
                  </a:moveTo>
                  <a:lnTo>
                    <a:pt x="130023" y="175593"/>
                  </a:lnTo>
                  <a:lnTo>
                    <a:pt x="127642" y="177974"/>
                  </a:lnTo>
                  <a:lnTo>
                    <a:pt x="124282" y="177974"/>
                  </a:lnTo>
                  <a:lnTo>
                    <a:pt x="114953" y="155499"/>
                  </a:lnTo>
                  <a:lnTo>
                    <a:pt x="117073" y="155499"/>
                  </a:lnTo>
                  <a:cubicBezTo>
                    <a:pt x="117856" y="155499"/>
                    <a:pt x="118671" y="155173"/>
                    <a:pt x="119226" y="154586"/>
                  </a:cubicBezTo>
                  <a:lnTo>
                    <a:pt x="120726" y="153118"/>
                  </a:lnTo>
                  <a:close/>
                  <a:moveTo>
                    <a:pt x="55193" y="0"/>
                  </a:moveTo>
                  <a:cubicBezTo>
                    <a:pt x="54378" y="0"/>
                    <a:pt x="53595" y="327"/>
                    <a:pt x="53040" y="914"/>
                  </a:cubicBezTo>
                  <a:lnTo>
                    <a:pt x="48310" y="5644"/>
                  </a:lnTo>
                  <a:lnTo>
                    <a:pt x="914" y="53040"/>
                  </a:lnTo>
                  <a:cubicBezTo>
                    <a:pt x="327" y="53595"/>
                    <a:pt x="0" y="54378"/>
                    <a:pt x="0" y="55193"/>
                  </a:cubicBezTo>
                  <a:lnTo>
                    <a:pt x="0" y="128914"/>
                  </a:lnTo>
                  <a:cubicBezTo>
                    <a:pt x="0" y="129730"/>
                    <a:pt x="327" y="130512"/>
                    <a:pt x="914" y="131067"/>
                  </a:cubicBezTo>
                  <a:lnTo>
                    <a:pt x="53040" y="183193"/>
                  </a:lnTo>
                  <a:cubicBezTo>
                    <a:pt x="53595" y="183781"/>
                    <a:pt x="54378" y="184107"/>
                    <a:pt x="55193" y="184107"/>
                  </a:cubicBezTo>
                  <a:lnTo>
                    <a:pt x="128914" y="184107"/>
                  </a:lnTo>
                  <a:cubicBezTo>
                    <a:pt x="129730" y="184107"/>
                    <a:pt x="130512" y="183781"/>
                    <a:pt x="131067" y="183193"/>
                  </a:cubicBezTo>
                  <a:lnTo>
                    <a:pt x="183193" y="131067"/>
                  </a:lnTo>
                  <a:cubicBezTo>
                    <a:pt x="183781" y="130512"/>
                    <a:pt x="184107" y="129730"/>
                    <a:pt x="184107" y="128914"/>
                  </a:cubicBezTo>
                  <a:lnTo>
                    <a:pt x="184107" y="55193"/>
                  </a:lnTo>
                  <a:cubicBezTo>
                    <a:pt x="184107" y="54378"/>
                    <a:pt x="183781" y="53595"/>
                    <a:pt x="183193" y="53040"/>
                  </a:cubicBezTo>
                  <a:cubicBezTo>
                    <a:pt x="183193" y="53040"/>
                    <a:pt x="178464" y="48310"/>
                    <a:pt x="178464" y="48310"/>
                  </a:cubicBezTo>
                  <a:lnTo>
                    <a:pt x="131067" y="914"/>
                  </a:lnTo>
                  <a:cubicBezTo>
                    <a:pt x="130512" y="327"/>
                    <a:pt x="129730" y="0"/>
                    <a:pt x="1289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131"/>
            <p:cNvSpPr/>
            <p:nvPr/>
          </p:nvSpPr>
          <p:spPr>
            <a:xfrm>
              <a:off x="2523125" y="1570625"/>
              <a:ext cx="2554175" cy="2554175"/>
            </a:xfrm>
            <a:custGeom>
              <a:avLst/>
              <a:gdLst/>
              <a:ahLst/>
              <a:cxnLst/>
              <a:rect l="l" t="t" r="r" b="b"/>
              <a:pathLst>
                <a:path w="102167" h="102167" extrusionOk="0">
                  <a:moveTo>
                    <a:pt x="59728" y="6101"/>
                  </a:moveTo>
                  <a:lnTo>
                    <a:pt x="53661" y="20714"/>
                  </a:lnTo>
                  <a:cubicBezTo>
                    <a:pt x="52812" y="20649"/>
                    <a:pt x="51964" y="20584"/>
                    <a:pt x="51084" y="20584"/>
                  </a:cubicBezTo>
                  <a:cubicBezTo>
                    <a:pt x="50203" y="20584"/>
                    <a:pt x="49355" y="20649"/>
                    <a:pt x="48507" y="20714"/>
                  </a:cubicBezTo>
                  <a:lnTo>
                    <a:pt x="42439" y="6101"/>
                  </a:lnTo>
                  <a:close/>
                  <a:moveTo>
                    <a:pt x="35817" y="6101"/>
                  </a:moveTo>
                  <a:lnTo>
                    <a:pt x="42341" y="21889"/>
                  </a:lnTo>
                  <a:cubicBezTo>
                    <a:pt x="40352" y="22476"/>
                    <a:pt x="38427" y="23291"/>
                    <a:pt x="36600" y="24270"/>
                  </a:cubicBezTo>
                  <a:lnTo>
                    <a:pt x="30076" y="8482"/>
                  </a:lnTo>
                  <a:lnTo>
                    <a:pt x="32458" y="6101"/>
                  </a:lnTo>
                  <a:close/>
                  <a:moveTo>
                    <a:pt x="69710" y="6101"/>
                  </a:moveTo>
                  <a:lnTo>
                    <a:pt x="72091" y="8482"/>
                  </a:lnTo>
                  <a:lnTo>
                    <a:pt x="65567" y="24270"/>
                  </a:lnTo>
                  <a:cubicBezTo>
                    <a:pt x="63740" y="23291"/>
                    <a:pt x="61816" y="22476"/>
                    <a:pt x="59826" y="21889"/>
                  </a:cubicBezTo>
                  <a:lnTo>
                    <a:pt x="66350" y="6101"/>
                  </a:lnTo>
                  <a:close/>
                  <a:moveTo>
                    <a:pt x="25379" y="13179"/>
                  </a:moveTo>
                  <a:lnTo>
                    <a:pt x="31446" y="27793"/>
                  </a:lnTo>
                  <a:cubicBezTo>
                    <a:pt x="30142" y="28902"/>
                    <a:pt x="28902" y="30142"/>
                    <a:pt x="27793" y="31446"/>
                  </a:cubicBezTo>
                  <a:lnTo>
                    <a:pt x="13179" y="25379"/>
                  </a:lnTo>
                  <a:lnTo>
                    <a:pt x="25379" y="13179"/>
                  </a:lnTo>
                  <a:close/>
                  <a:moveTo>
                    <a:pt x="76788" y="13179"/>
                  </a:moveTo>
                  <a:lnTo>
                    <a:pt x="88988" y="25379"/>
                  </a:lnTo>
                  <a:lnTo>
                    <a:pt x="74374" y="31446"/>
                  </a:lnTo>
                  <a:cubicBezTo>
                    <a:pt x="73265" y="30142"/>
                    <a:pt x="72026" y="28902"/>
                    <a:pt x="70721" y="27793"/>
                  </a:cubicBezTo>
                  <a:lnTo>
                    <a:pt x="76788" y="13179"/>
                  </a:lnTo>
                  <a:close/>
                  <a:moveTo>
                    <a:pt x="8482" y="30076"/>
                  </a:moveTo>
                  <a:lnTo>
                    <a:pt x="24270" y="36600"/>
                  </a:lnTo>
                  <a:cubicBezTo>
                    <a:pt x="24270" y="36600"/>
                    <a:pt x="24237" y="36633"/>
                    <a:pt x="24237" y="36633"/>
                  </a:cubicBezTo>
                  <a:cubicBezTo>
                    <a:pt x="23259" y="38427"/>
                    <a:pt x="22476" y="40352"/>
                    <a:pt x="21889" y="42341"/>
                  </a:cubicBezTo>
                  <a:lnTo>
                    <a:pt x="6101" y="35817"/>
                  </a:lnTo>
                  <a:lnTo>
                    <a:pt x="6101" y="32458"/>
                  </a:lnTo>
                  <a:lnTo>
                    <a:pt x="8482" y="30076"/>
                  </a:lnTo>
                  <a:close/>
                  <a:moveTo>
                    <a:pt x="93685" y="30076"/>
                  </a:moveTo>
                  <a:lnTo>
                    <a:pt x="96066" y="32458"/>
                  </a:lnTo>
                  <a:lnTo>
                    <a:pt x="96066" y="35817"/>
                  </a:lnTo>
                  <a:lnTo>
                    <a:pt x="80278" y="42341"/>
                  </a:lnTo>
                  <a:cubicBezTo>
                    <a:pt x="79691" y="40352"/>
                    <a:pt x="78876" y="38427"/>
                    <a:pt x="77897" y="36600"/>
                  </a:cubicBezTo>
                  <a:lnTo>
                    <a:pt x="93685" y="30076"/>
                  </a:lnTo>
                  <a:close/>
                  <a:moveTo>
                    <a:pt x="6101" y="42439"/>
                  </a:moveTo>
                  <a:lnTo>
                    <a:pt x="20714" y="48507"/>
                  </a:lnTo>
                  <a:cubicBezTo>
                    <a:pt x="20649" y="49355"/>
                    <a:pt x="20584" y="50203"/>
                    <a:pt x="20584" y="51084"/>
                  </a:cubicBezTo>
                  <a:cubicBezTo>
                    <a:pt x="20584" y="51964"/>
                    <a:pt x="20649" y="52812"/>
                    <a:pt x="20714" y="53661"/>
                  </a:cubicBezTo>
                  <a:lnTo>
                    <a:pt x="6101" y="59728"/>
                  </a:lnTo>
                  <a:lnTo>
                    <a:pt x="6101" y="42439"/>
                  </a:lnTo>
                  <a:close/>
                  <a:moveTo>
                    <a:pt x="96066" y="42439"/>
                  </a:moveTo>
                  <a:lnTo>
                    <a:pt x="96066" y="59728"/>
                  </a:lnTo>
                  <a:lnTo>
                    <a:pt x="81453" y="53661"/>
                  </a:lnTo>
                  <a:cubicBezTo>
                    <a:pt x="81518" y="52812"/>
                    <a:pt x="81583" y="51964"/>
                    <a:pt x="81583" y="51084"/>
                  </a:cubicBezTo>
                  <a:cubicBezTo>
                    <a:pt x="81583" y="50203"/>
                    <a:pt x="81518" y="49355"/>
                    <a:pt x="81453" y="48507"/>
                  </a:cubicBezTo>
                  <a:lnTo>
                    <a:pt x="96066" y="42439"/>
                  </a:lnTo>
                  <a:close/>
                  <a:moveTo>
                    <a:pt x="21889" y="59826"/>
                  </a:moveTo>
                  <a:cubicBezTo>
                    <a:pt x="22476" y="61816"/>
                    <a:pt x="23291" y="63740"/>
                    <a:pt x="24270" y="65567"/>
                  </a:cubicBezTo>
                  <a:lnTo>
                    <a:pt x="8482" y="72091"/>
                  </a:lnTo>
                  <a:lnTo>
                    <a:pt x="6101" y="69710"/>
                  </a:lnTo>
                  <a:lnTo>
                    <a:pt x="6101" y="66350"/>
                  </a:lnTo>
                  <a:lnTo>
                    <a:pt x="21889" y="59826"/>
                  </a:lnTo>
                  <a:close/>
                  <a:moveTo>
                    <a:pt x="80278" y="59826"/>
                  </a:moveTo>
                  <a:lnTo>
                    <a:pt x="96066" y="66350"/>
                  </a:lnTo>
                  <a:lnTo>
                    <a:pt x="96066" y="69710"/>
                  </a:lnTo>
                  <a:lnTo>
                    <a:pt x="93685" y="72091"/>
                  </a:lnTo>
                  <a:lnTo>
                    <a:pt x="77897" y="65567"/>
                  </a:lnTo>
                  <a:cubicBezTo>
                    <a:pt x="77897" y="65567"/>
                    <a:pt x="77930" y="65534"/>
                    <a:pt x="77930" y="65534"/>
                  </a:cubicBezTo>
                  <a:cubicBezTo>
                    <a:pt x="78908" y="63740"/>
                    <a:pt x="79691" y="61816"/>
                    <a:pt x="80278" y="59826"/>
                  </a:cubicBezTo>
                  <a:close/>
                  <a:moveTo>
                    <a:pt x="51084" y="26717"/>
                  </a:moveTo>
                  <a:cubicBezTo>
                    <a:pt x="60087" y="26717"/>
                    <a:pt x="68600" y="31968"/>
                    <a:pt x="72743" y="39928"/>
                  </a:cubicBezTo>
                  <a:cubicBezTo>
                    <a:pt x="76853" y="47822"/>
                    <a:pt x="76070" y="57868"/>
                    <a:pt x="70949" y="65143"/>
                  </a:cubicBezTo>
                  <a:cubicBezTo>
                    <a:pt x="69220" y="67622"/>
                    <a:pt x="66969" y="69775"/>
                    <a:pt x="64425" y="71438"/>
                  </a:cubicBezTo>
                  <a:cubicBezTo>
                    <a:pt x="60465" y="74055"/>
                    <a:pt x="55779" y="75364"/>
                    <a:pt x="51089" y="75364"/>
                  </a:cubicBezTo>
                  <a:cubicBezTo>
                    <a:pt x="46894" y="75364"/>
                    <a:pt x="42696" y="74316"/>
                    <a:pt x="39014" y="72221"/>
                  </a:cubicBezTo>
                  <a:cubicBezTo>
                    <a:pt x="31512" y="67981"/>
                    <a:pt x="26717" y="59695"/>
                    <a:pt x="26717" y="51084"/>
                  </a:cubicBezTo>
                  <a:cubicBezTo>
                    <a:pt x="26717" y="42602"/>
                    <a:pt x="31479" y="34317"/>
                    <a:pt x="38819" y="30044"/>
                  </a:cubicBezTo>
                  <a:cubicBezTo>
                    <a:pt x="42505" y="27858"/>
                    <a:pt x="46778" y="26717"/>
                    <a:pt x="51084" y="26717"/>
                  </a:cubicBezTo>
                  <a:close/>
                  <a:moveTo>
                    <a:pt x="27793" y="70721"/>
                  </a:moveTo>
                  <a:cubicBezTo>
                    <a:pt x="28902" y="72026"/>
                    <a:pt x="30142" y="73265"/>
                    <a:pt x="31446" y="74374"/>
                  </a:cubicBezTo>
                  <a:lnTo>
                    <a:pt x="25379" y="88988"/>
                  </a:lnTo>
                  <a:lnTo>
                    <a:pt x="13179" y="76788"/>
                  </a:lnTo>
                  <a:lnTo>
                    <a:pt x="27793" y="70721"/>
                  </a:lnTo>
                  <a:close/>
                  <a:moveTo>
                    <a:pt x="74374" y="70721"/>
                  </a:moveTo>
                  <a:lnTo>
                    <a:pt x="88988" y="76788"/>
                  </a:lnTo>
                  <a:lnTo>
                    <a:pt x="76788" y="88988"/>
                  </a:lnTo>
                  <a:lnTo>
                    <a:pt x="70721" y="74374"/>
                  </a:lnTo>
                  <a:cubicBezTo>
                    <a:pt x="72026" y="73265"/>
                    <a:pt x="73265" y="72026"/>
                    <a:pt x="74374" y="70721"/>
                  </a:cubicBezTo>
                  <a:close/>
                  <a:moveTo>
                    <a:pt x="36600" y="77897"/>
                  </a:moveTo>
                  <a:cubicBezTo>
                    <a:pt x="38427" y="78876"/>
                    <a:pt x="40352" y="79691"/>
                    <a:pt x="42341" y="80278"/>
                  </a:cubicBezTo>
                  <a:lnTo>
                    <a:pt x="35817" y="96066"/>
                  </a:lnTo>
                  <a:lnTo>
                    <a:pt x="32458" y="96066"/>
                  </a:lnTo>
                  <a:lnTo>
                    <a:pt x="30076" y="93685"/>
                  </a:lnTo>
                  <a:lnTo>
                    <a:pt x="36600" y="77897"/>
                  </a:lnTo>
                  <a:close/>
                  <a:moveTo>
                    <a:pt x="53661" y="81453"/>
                  </a:moveTo>
                  <a:lnTo>
                    <a:pt x="59728" y="96066"/>
                  </a:lnTo>
                  <a:lnTo>
                    <a:pt x="42439" y="96066"/>
                  </a:lnTo>
                  <a:lnTo>
                    <a:pt x="48507" y="81453"/>
                  </a:lnTo>
                  <a:cubicBezTo>
                    <a:pt x="49355" y="81518"/>
                    <a:pt x="50203" y="81583"/>
                    <a:pt x="51084" y="81583"/>
                  </a:cubicBezTo>
                  <a:cubicBezTo>
                    <a:pt x="51964" y="81583"/>
                    <a:pt x="52812" y="81518"/>
                    <a:pt x="53661" y="81453"/>
                  </a:cubicBezTo>
                  <a:close/>
                  <a:moveTo>
                    <a:pt x="65567" y="77897"/>
                  </a:moveTo>
                  <a:lnTo>
                    <a:pt x="72091" y="93685"/>
                  </a:lnTo>
                  <a:lnTo>
                    <a:pt x="69710" y="96066"/>
                  </a:lnTo>
                  <a:lnTo>
                    <a:pt x="66350" y="96066"/>
                  </a:lnTo>
                  <a:lnTo>
                    <a:pt x="59826" y="80278"/>
                  </a:lnTo>
                  <a:cubicBezTo>
                    <a:pt x="61816" y="79691"/>
                    <a:pt x="63740" y="78908"/>
                    <a:pt x="65534" y="77930"/>
                  </a:cubicBezTo>
                  <a:cubicBezTo>
                    <a:pt x="65534" y="77930"/>
                    <a:pt x="65567" y="77897"/>
                    <a:pt x="65567" y="77897"/>
                  </a:cubicBezTo>
                  <a:close/>
                  <a:moveTo>
                    <a:pt x="31185" y="1"/>
                  </a:moveTo>
                  <a:cubicBezTo>
                    <a:pt x="30370" y="1"/>
                    <a:pt x="29587" y="294"/>
                    <a:pt x="29033" y="882"/>
                  </a:cubicBezTo>
                  <a:lnTo>
                    <a:pt x="2056" y="27826"/>
                  </a:lnTo>
                  <a:cubicBezTo>
                    <a:pt x="1110" y="28804"/>
                    <a:pt x="1" y="29685"/>
                    <a:pt x="1" y="31185"/>
                  </a:cubicBezTo>
                  <a:lnTo>
                    <a:pt x="1" y="70982"/>
                  </a:lnTo>
                  <a:cubicBezTo>
                    <a:pt x="1" y="71797"/>
                    <a:pt x="327" y="72580"/>
                    <a:pt x="882" y="73135"/>
                  </a:cubicBezTo>
                  <a:lnTo>
                    <a:pt x="29033" y="101286"/>
                  </a:lnTo>
                  <a:cubicBezTo>
                    <a:pt x="29587" y="101873"/>
                    <a:pt x="30370" y="102166"/>
                    <a:pt x="31185" y="102166"/>
                  </a:cubicBezTo>
                  <a:lnTo>
                    <a:pt x="70982" y="102166"/>
                  </a:lnTo>
                  <a:cubicBezTo>
                    <a:pt x="71536" y="102166"/>
                    <a:pt x="72156" y="102003"/>
                    <a:pt x="72645" y="101677"/>
                  </a:cubicBezTo>
                  <a:cubicBezTo>
                    <a:pt x="72841" y="101579"/>
                    <a:pt x="73004" y="101449"/>
                    <a:pt x="73135" y="101286"/>
                  </a:cubicBezTo>
                  <a:cubicBezTo>
                    <a:pt x="73135" y="101286"/>
                    <a:pt x="77864" y="96556"/>
                    <a:pt x="77864" y="96556"/>
                  </a:cubicBezTo>
                  <a:lnTo>
                    <a:pt x="101286" y="73135"/>
                  </a:lnTo>
                  <a:cubicBezTo>
                    <a:pt x="101840" y="72580"/>
                    <a:pt x="102166" y="71797"/>
                    <a:pt x="102166" y="70982"/>
                  </a:cubicBezTo>
                  <a:lnTo>
                    <a:pt x="102166" y="31185"/>
                  </a:lnTo>
                  <a:cubicBezTo>
                    <a:pt x="102166" y="30370"/>
                    <a:pt x="101873" y="29587"/>
                    <a:pt x="101286" y="29033"/>
                  </a:cubicBezTo>
                  <a:lnTo>
                    <a:pt x="73135" y="882"/>
                  </a:lnTo>
                  <a:cubicBezTo>
                    <a:pt x="72580" y="294"/>
                    <a:pt x="71797" y="1"/>
                    <a:pt x="709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79" name="Google Shape;5879;p131"/>
          <p:cNvSpPr/>
          <p:nvPr/>
        </p:nvSpPr>
        <p:spPr>
          <a:xfrm>
            <a:off x="6248599" y="2823573"/>
            <a:ext cx="318992" cy="360144"/>
          </a:xfrm>
          <a:custGeom>
            <a:avLst/>
            <a:gdLst/>
            <a:ahLst/>
            <a:cxnLst/>
            <a:rect l="l" t="t" r="r" b="b"/>
            <a:pathLst>
              <a:path w="184923" h="208779" extrusionOk="0">
                <a:moveTo>
                  <a:pt x="29554" y="6111"/>
                </a:moveTo>
                <a:cubicBezTo>
                  <a:pt x="32066" y="6111"/>
                  <a:pt x="34219" y="8035"/>
                  <a:pt x="34513" y="10547"/>
                </a:cubicBezTo>
                <a:cubicBezTo>
                  <a:pt x="35263" y="16680"/>
                  <a:pt x="36796" y="23399"/>
                  <a:pt x="39145" y="30478"/>
                </a:cubicBezTo>
                <a:cubicBezTo>
                  <a:pt x="39594" y="31826"/>
                  <a:pt x="40838" y="32561"/>
                  <a:pt x="42088" y="32561"/>
                </a:cubicBezTo>
                <a:cubicBezTo>
                  <a:pt x="43016" y="32561"/>
                  <a:pt x="43948" y="32155"/>
                  <a:pt x="44559" y="31293"/>
                </a:cubicBezTo>
                <a:cubicBezTo>
                  <a:pt x="46615" y="28358"/>
                  <a:pt x="48376" y="25063"/>
                  <a:pt x="49811" y="21475"/>
                </a:cubicBezTo>
                <a:cubicBezTo>
                  <a:pt x="50561" y="19551"/>
                  <a:pt x="52478" y="18354"/>
                  <a:pt x="54478" y="18354"/>
                </a:cubicBezTo>
                <a:cubicBezTo>
                  <a:pt x="55089" y="18354"/>
                  <a:pt x="55707" y="18466"/>
                  <a:pt x="56303" y="18702"/>
                </a:cubicBezTo>
                <a:cubicBezTo>
                  <a:pt x="58814" y="19713"/>
                  <a:pt x="60087" y="22649"/>
                  <a:pt x="59075" y="25194"/>
                </a:cubicBezTo>
                <a:cubicBezTo>
                  <a:pt x="55357" y="34621"/>
                  <a:pt x="50235" y="40721"/>
                  <a:pt x="46647" y="44211"/>
                </a:cubicBezTo>
                <a:cubicBezTo>
                  <a:pt x="45701" y="45092"/>
                  <a:pt x="45440" y="46494"/>
                  <a:pt x="45995" y="47701"/>
                </a:cubicBezTo>
                <a:cubicBezTo>
                  <a:pt x="49322" y="54975"/>
                  <a:pt x="52780" y="61271"/>
                  <a:pt x="55520" y="65968"/>
                </a:cubicBezTo>
                <a:cubicBezTo>
                  <a:pt x="54052" y="65740"/>
                  <a:pt x="52551" y="65610"/>
                  <a:pt x="51083" y="65610"/>
                </a:cubicBezTo>
                <a:cubicBezTo>
                  <a:pt x="48800" y="65610"/>
                  <a:pt x="46451" y="65838"/>
                  <a:pt x="44233" y="66360"/>
                </a:cubicBezTo>
                <a:cubicBezTo>
                  <a:pt x="42472" y="63196"/>
                  <a:pt x="40808" y="59999"/>
                  <a:pt x="39242" y="56802"/>
                </a:cubicBezTo>
                <a:cubicBezTo>
                  <a:pt x="38786" y="55889"/>
                  <a:pt x="37905" y="55269"/>
                  <a:pt x="36894" y="55139"/>
                </a:cubicBezTo>
                <a:cubicBezTo>
                  <a:pt x="22476" y="53247"/>
                  <a:pt x="13179" y="46201"/>
                  <a:pt x="7927" y="40623"/>
                </a:cubicBezTo>
                <a:cubicBezTo>
                  <a:pt x="6851" y="39448"/>
                  <a:pt x="6362" y="37850"/>
                  <a:pt x="6623" y="36284"/>
                </a:cubicBezTo>
                <a:cubicBezTo>
                  <a:pt x="6916" y="34719"/>
                  <a:pt x="7862" y="33414"/>
                  <a:pt x="9297" y="32696"/>
                </a:cubicBezTo>
                <a:cubicBezTo>
                  <a:pt x="10000" y="32333"/>
                  <a:pt x="10765" y="32159"/>
                  <a:pt x="11528" y="32159"/>
                </a:cubicBezTo>
                <a:cubicBezTo>
                  <a:pt x="12892" y="32159"/>
                  <a:pt x="14251" y="32715"/>
                  <a:pt x="15234" y="33740"/>
                </a:cubicBezTo>
                <a:cubicBezTo>
                  <a:pt x="18594" y="37263"/>
                  <a:pt x="22606" y="40068"/>
                  <a:pt x="27140" y="42091"/>
                </a:cubicBezTo>
                <a:cubicBezTo>
                  <a:pt x="27546" y="42271"/>
                  <a:pt x="27957" y="42354"/>
                  <a:pt x="28355" y="42354"/>
                </a:cubicBezTo>
                <a:cubicBezTo>
                  <a:pt x="30331" y="42354"/>
                  <a:pt x="32011" y="40331"/>
                  <a:pt x="31251" y="38241"/>
                </a:cubicBezTo>
                <a:cubicBezTo>
                  <a:pt x="27793" y="28782"/>
                  <a:pt x="25542" y="19844"/>
                  <a:pt x="24564" y="11722"/>
                </a:cubicBezTo>
                <a:cubicBezTo>
                  <a:pt x="24237" y="8818"/>
                  <a:pt x="26619" y="6111"/>
                  <a:pt x="29554" y="6111"/>
                </a:cubicBezTo>
                <a:close/>
                <a:moveTo>
                  <a:pt x="153924" y="6115"/>
                </a:moveTo>
                <a:cubicBezTo>
                  <a:pt x="154100" y="6115"/>
                  <a:pt x="154278" y="6124"/>
                  <a:pt x="154456" y="6144"/>
                </a:cubicBezTo>
                <a:cubicBezTo>
                  <a:pt x="157196" y="6502"/>
                  <a:pt x="159153" y="8981"/>
                  <a:pt x="158827" y="11722"/>
                </a:cubicBezTo>
                <a:cubicBezTo>
                  <a:pt x="157848" y="19844"/>
                  <a:pt x="155598" y="28782"/>
                  <a:pt x="152140" y="38241"/>
                </a:cubicBezTo>
                <a:cubicBezTo>
                  <a:pt x="151716" y="39416"/>
                  <a:pt x="152009" y="40688"/>
                  <a:pt x="152923" y="41536"/>
                </a:cubicBezTo>
                <a:cubicBezTo>
                  <a:pt x="153486" y="42079"/>
                  <a:pt x="154237" y="42354"/>
                  <a:pt x="154994" y="42354"/>
                </a:cubicBezTo>
                <a:cubicBezTo>
                  <a:pt x="155421" y="42354"/>
                  <a:pt x="155850" y="42267"/>
                  <a:pt x="156250" y="42091"/>
                </a:cubicBezTo>
                <a:cubicBezTo>
                  <a:pt x="160784" y="40068"/>
                  <a:pt x="164796" y="37263"/>
                  <a:pt x="168156" y="33740"/>
                </a:cubicBezTo>
                <a:cubicBezTo>
                  <a:pt x="169118" y="32715"/>
                  <a:pt x="170483" y="32159"/>
                  <a:pt x="171854" y="32159"/>
                </a:cubicBezTo>
                <a:cubicBezTo>
                  <a:pt x="172622" y="32159"/>
                  <a:pt x="173391" y="32333"/>
                  <a:pt x="174093" y="32696"/>
                </a:cubicBezTo>
                <a:cubicBezTo>
                  <a:pt x="177061" y="34197"/>
                  <a:pt x="177714" y="38209"/>
                  <a:pt x="175463" y="40623"/>
                </a:cubicBezTo>
                <a:cubicBezTo>
                  <a:pt x="170211" y="46201"/>
                  <a:pt x="160915" y="53247"/>
                  <a:pt x="146497" y="55139"/>
                </a:cubicBezTo>
                <a:cubicBezTo>
                  <a:pt x="145485" y="55269"/>
                  <a:pt x="144605" y="55889"/>
                  <a:pt x="144148" y="56802"/>
                </a:cubicBezTo>
                <a:cubicBezTo>
                  <a:pt x="142582" y="59999"/>
                  <a:pt x="140919" y="63196"/>
                  <a:pt x="139157" y="66360"/>
                </a:cubicBezTo>
                <a:cubicBezTo>
                  <a:pt x="136829" y="65914"/>
                  <a:pt x="134501" y="65645"/>
                  <a:pt x="132165" y="65645"/>
                </a:cubicBezTo>
                <a:cubicBezTo>
                  <a:pt x="130737" y="65645"/>
                  <a:pt x="129306" y="65746"/>
                  <a:pt x="127871" y="65968"/>
                </a:cubicBezTo>
                <a:cubicBezTo>
                  <a:pt x="130611" y="61271"/>
                  <a:pt x="134068" y="54975"/>
                  <a:pt x="137396" y="47701"/>
                </a:cubicBezTo>
                <a:cubicBezTo>
                  <a:pt x="137950" y="46494"/>
                  <a:pt x="137689" y="45092"/>
                  <a:pt x="136743" y="44211"/>
                </a:cubicBezTo>
                <a:cubicBezTo>
                  <a:pt x="133155" y="40721"/>
                  <a:pt x="128034" y="34621"/>
                  <a:pt x="124315" y="25194"/>
                </a:cubicBezTo>
                <a:cubicBezTo>
                  <a:pt x="123271" y="22617"/>
                  <a:pt x="124543" y="19713"/>
                  <a:pt x="127088" y="18702"/>
                </a:cubicBezTo>
                <a:cubicBezTo>
                  <a:pt x="127683" y="18466"/>
                  <a:pt x="128300" y="18354"/>
                  <a:pt x="128908" y="18354"/>
                </a:cubicBezTo>
                <a:cubicBezTo>
                  <a:pt x="130900" y="18354"/>
                  <a:pt x="132804" y="19551"/>
                  <a:pt x="133579" y="21475"/>
                </a:cubicBezTo>
                <a:cubicBezTo>
                  <a:pt x="135014" y="25063"/>
                  <a:pt x="136776" y="28358"/>
                  <a:pt x="138831" y="31293"/>
                </a:cubicBezTo>
                <a:cubicBezTo>
                  <a:pt x="139429" y="32119"/>
                  <a:pt x="140374" y="32597"/>
                  <a:pt x="141364" y="32597"/>
                </a:cubicBezTo>
                <a:cubicBezTo>
                  <a:pt x="141508" y="32597"/>
                  <a:pt x="141654" y="32586"/>
                  <a:pt x="141799" y="32566"/>
                </a:cubicBezTo>
                <a:cubicBezTo>
                  <a:pt x="142941" y="32403"/>
                  <a:pt x="143887" y="31587"/>
                  <a:pt x="144246" y="30478"/>
                </a:cubicBezTo>
                <a:cubicBezTo>
                  <a:pt x="146594" y="23399"/>
                  <a:pt x="148128" y="16680"/>
                  <a:pt x="148878" y="10547"/>
                </a:cubicBezTo>
                <a:cubicBezTo>
                  <a:pt x="149183" y="8018"/>
                  <a:pt x="151423" y="6115"/>
                  <a:pt x="153924" y="6115"/>
                </a:cubicBezTo>
                <a:close/>
                <a:moveTo>
                  <a:pt x="91695" y="40003"/>
                </a:moveTo>
                <a:cubicBezTo>
                  <a:pt x="93848" y="40003"/>
                  <a:pt x="96131" y="42808"/>
                  <a:pt x="97958" y="47734"/>
                </a:cubicBezTo>
                <a:cubicBezTo>
                  <a:pt x="99622" y="52138"/>
                  <a:pt x="103862" y="55106"/>
                  <a:pt x="108560" y="55106"/>
                </a:cubicBezTo>
                <a:cubicBezTo>
                  <a:pt x="112213" y="55106"/>
                  <a:pt x="115769" y="53703"/>
                  <a:pt x="119455" y="53703"/>
                </a:cubicBezTo>
                <a:cubicBezTo>
                  <a:pt x="122227" y="53703"/>
                  <a:pt x="123336" y="53703"/>
                  <a:pt x="123695" y="60978"/>
                </a:cubicBezTo>
                <a:cubicBezTo>
                  <a:pt x="121869" y="64142"/>
                  <a:pt x="120335" y="66653"/>
                  <a:pt x="119259" y="68350"/>
                </a:cubicBezTo>
                <a:lnTo>
                  <a:pt x="118085" y="65707"/>
                </a:lnTo>
                <a:cubicBezTo>
                  <a:pt x="116976" y="63326"/>
                  <a:pt x="114594" y="61793"/>
                  <a:pt x="111985" y="61793"/>
                </a:cubicBezTo>
                <a:cubicBezTo>
                  <a:pt x="109962" y="61793"/>
                  <a:pt x="108429" y="62804"/>
                  <a:pt x="106798" y="63783"/>
                </a:cubicBezTo>
                <a:cubicBezTo>
                  <a:pt x="106701" y="63841"/>
                  <a:pt x="106596" y="63867"/>
                  <a:pt x="106493" y="63867"/>
                </a:cubicBezTo>
                <a:cubicBezTo>
                  <a:pt x="106249" y="63867"/>
                  <a:pt x="106019" y="63719"/>
                  <a:pt x="105950" y="63489"/>
                </a:cubicBezTo>
                <a:cubicBezTo>
                  <a:pt x="105004" y="60814"/>
                  <a:pt x="102460" y="59020"/>
                  <a:pt x="99622" y="59020"/>
                </a:cubicBezTo>
                <a:cubicBezTo>
                  <a:pt x="96556" y="59020"/>
                  <a:pt x="94305" y="61369"/>
                  <a:pt x="92054" y="63130"/>
                </a:cubicBezTo>
                <a:cubicBezTo>
                  <a:pt x="91956" y="63212"/>
                  <a:pt x="91826" y="63253"/>
                  <a:pt x="91695" y="63253"/>
                </a:cubicBezTo>
                <a:cubicBezTo>
                  <a:pt x="91565" y="63253"/>
                  <a:pt x="91434" y="63212"/>
                  <a:pt x="91336" y="63130"/>
                </a:cubicBezTo>
                <a:cubicBezTo>
                  <a:pt x="89053" y="61369"/>
                  <a:pt x="86867" y="59020"/>
                  <a:pt x="83769" y="59020"/>
                </a:cubicBezTo>
                <a:cubicBezTo>
                  <a:pt x="80931" y="59020"/>
                  <a:pt x="78386" y="60814"/>
                  <a:pt x="77440" y="63489"/>
                </a:cubicBezTo>
                <a:cubicBezTo>
                  <a:pt x="77371" y="63719"/>
                  <a:pt x="77141" y="63867"/>
                  <a:pt x="76897" y="63867"/>
                </a:cubicBezTo>
                <a:cubicBezTo>
                  <a:pt x="76794" y="63867"/>
                  <a:pt x="76689" y="63841"/>
                  <a:pt x="76592" y="63783"/>
                </a:cubicBezTo>
                <a:cubicBezTo>
                  <a:pt x="74929" y="62804"/>
                  <a:pt x="73428" y="61793"/>
                  <a:pt x="71406" y="61793"/>
                </a:cubicBezTo>
                <a:cubicBezTo>
                  <a:pt x="68796" y="61793"/>
                  <a:pt x="66415" y="63326"/>
                  <a:pt x="65306" y="65707"/>
                </a:cubicBezTo>
                <a:lnTo>
                  <a:pt x="64131" y="68350"/>
                </a:lnTo>
                <a:cubicBezTo>
                  <a:pt x="63055" y="66653"/>
                  <a:pt x="61522" y="64142"/>
                  <a:pt x="59695" y="60978"/>
                </a:cubicBezTo>
                <a:cubicBezTo>
                  <a:pt x="60054" y="53703"/>
                  <a:pt x="61163" y="53703"/>
                  <a:pt x="63936" y="53703"/>
                </a:cubicBezTo>
                <a:cubicBezTo>
                  <a:pt x="67622" y="53703"/>
                  <a:pt x="71177" y="55106"/>
                  <a:pt x="74831" y="55106"/>
                </a:cubicBezTo>
                <a:cubicBezTo>
                  <a:pt x="79528" y="55106"/>
                  <a:pt x="83769" y="52138"/>
                  <a:pt x="85432" y="47734"/>
                </a:cubicBezTo>
                <a:cubicBezTo>
                  <a:pt x="87259" y="42808"/>
                  <a:pt x="89542" y="40003"/>
                  <a:pt x="91695" y="40003"/>
                </a:cubicBezTo>
                <a:close/>
                <a:moveTo>
                  <a:pt x="99608" y="65137"/>
                </a:moveTo>
                <a:cubicBezTo>
                  <a:pt x="99847" y="65137"/>
                  <a:pt x="100090" y="65275"/>
                  <a:pt x="100176" y="65512"/>
                </a:cubicBezTo>
                <a:cubicBezTo>
                  <a:pt x="101122" y="68187"/>
                  <a:pt x="103667" y="69981"/>
                  <a:pt x="106505" y="69981"/>
                </a:cubicBezTo>
                <a:cubicBezTo>
                  <a:pt x="108494" y="69981"/>
                  <a:pt x="110028" y="68969"/>
                  <a:pt x="111691" y="67991"/>
                </a:cubicBezTo>
                <a:cubicBezTo>
                  <a:pt x="111785" y="67939"/>
                  <a:pt x="111888" y="67913"/>
                  <a:pt x="111990" y="67913"/>
                </a:cubicBezTo>
                <a:cubicBezTo>
                  <a:pt x="112208" y="67913"/>
                  <a:pt x="112418" y="68030"/>
                  <a:pt x="112507" y="68252"/>
                </a:cubicBezTo>
                <a:lnTo>
                  <a:pt x="114268" y="72068"/>
                </a:lnTo>
                <a:cubicBezTo>
                  <a:pt x="113975" y="72297"/>
                  <a:pt x="113681" y="72558"/>
                  <a:pt x="113420" y="72786"/>
                </a:cubicBezTo>
                <a:cubicBezTo>
                  <a:pt x="110191" y="75591"/>
                  <a:pt x="107581" y="79016"/>
                  <a:pt x="105396" y="82637"/>
                </a:cubicBezTo>
                <a:cubicBezTo>
                  <a:pt x="105167" y="83061"/>
                  <a:pt x="104906" y="83518"/>
                  <a:pt x="104645" y="83975"/>
                </a:cubicBezTo>
                <a:cubicBezTo>
                  <a:pt x="101905" y="81332"/>
                  <a:pt x="98415" y="79603"/>
                  <a:pt x="94631" y="79016"/>
                </a:cubicBezTo>
                <a:cubicBezTo>
                  <a:pt x="93669" y="78870"/>
                  <a:pt x="92706" y="78796"/>
                  <a:pt x="91744" y="78796"/>
                </a:cubicBezTo>
                <a:cubicBezTo>
                  <a:pt x="90782" y="78796"/>
                  <a:pt x="89820" y="78870"/>
                  <a:pt x="88857" y="79016"/>
                </a:cubicBezTo>
                <a:lnTo>
                  <a:pt x="88759" y="79016"/>
                </a:lnTo>
                <a:cubicBezTo>
                  <a:pt x="84975" y="79603"/>
                  <a:pt x="81485" y="81332"/>
                  <a:pt x="78745" y="83975"/>
                </a:cubicBezTo>
                <a:cubicBezTo>
                  <a:pt x="78680" y="83877"/>
                  <a:pt x="78647" y="83779"/>
                  <a:pt x="78582" y="83681"/>
                </a:cubicBezTo>
                <a:cubicBezTo>
                  <a:pt x="76299" y="79636"/>
                  <a:pt x="73493" y="75852"/>
                  <a:pt x="70003" y="72786"/>
                </a:cubicBezTo>
                <a:cubicBezTo>
                  <a:pt x="69709" y="72558"/>
                  <a:pt x="69416" y="72297"/>
                  <a:pt x="69122" y="72068"/>
                </a:cubicBezTo>
                <a:cubicBezTo>
                  <a:pt x="69122" y="72068"/>
                  <a:pt x="70884" y="68252"/>
                  <a:pt x="70884" y="68252"/>
                </a:cubicBezTo>
                <a:cubicBezTo>
                  <a:pt x="70975" y="68045"/>
                  <a:pt x="71196" y="67920"/>
                  <a:pt x="71421" y="67920"/>
                </a:cubicBezTo>
                <a:cubicBezTo>
                  <a:pt x="71516" y="67920"/>
                  <a:pt x="71612" y="67942"/>
                  <a:pt x="71699" y="67991"/>
                </a:cubicBezTo>
                <a:cubicBezTo>
                  <a:pt x="73363" y="68969"/>
                  <a:pt x="74896" y="69981"/>
                  <a:pt x="76886" y="69981"/>
                </a:cubicBezTo>
                <a:cubicBezTo>
                  <a:pt x="79724" y="69981"/>
                  <a:pt x="82268" y="68187"/>
                  <a:pt x="83214" y="65512"/>
                </a:cubicBezTo>
                <a:cubicBezTo>
                  <a:pt x="83300" y="65275"/>
                  <a:pt x="83543" y="65137"/>
                  <a:pt x="83783" y="65137"/>
                </a:cubicBezTo>
                <a:cubicBezTo>
                  <a:pt x="83906" y="65137"/>
                  <a:pt x="84028" y="65173"/>
                  <a:pt x="84127" y="65251"/>
                </a:cubicBezTo>
                <a:cubicBezTo>
                  <a:pt x="86411" y="67045"/>
                  <a:pt x="88596" y="69361"/>
                  <a:pt x="91695" y="69361"/>
                </a:cubicBezTo>
                <a:cubicBezTo>
                  <a:pt x="94729" y="69361"/>
                  <a:pt x="97012" y="67012"/>
                  <a:pt x="99263" y="65251"/>
                </a:cubicBezTo>
                <a:cubicBezTo>
                  <a:pt x="99363" y="65173"/>
                  <a:pt x="99485" y="65137"/>
                  <a:pt x="99608" y="65137"/>
                </a:cubicBezTo>
                <a:close/>
                <a:moveTo>
                  <a:pt x="91695" y="95000"/>
                </a:moveTo>
                <a:cubicBezTo>
                  <a:pt x="93065" y="95000"/>
                  <a:pt x="94207" y="96077"/>
                  <a:pt x="94272" y="97447"/>
                </a:cubicBezTo>
                <a:cubicBezTo>
                  <a:pt x="94272" y="97447"/>
                  <a:pt x="94240" y="97447"/>
                  <a:pt x="94240" y="97414"/>
                </a:cubicBezTo>
                <a:cubicBezTo>
                  <a:pt x="93391" y="97349"/>
                  <a:pt x="92543" y="97316"/>
                  <a:pt x="91695" y="97316"/>
                </a:cubicBezTo>
                <a:cubicBezTo>
                  <a:pt x="90847" y="97316"/>
                  <a:pt x="89999" y="97349"/>
                  <a:pt x="89151" y="97414"/>
                </a:cubicBezTo>
                <a:cubicBezTo>
                  <a:pt x="89151" y="97447"/>
                  <a:pt x="89118" y="97447"/>
                  <a:pt x="89118" y="97447"/>
                </a:cubicBezTo>
                <a:cubicBezTo>
                  <a:pt x="89183" y="96077"/>
                  <a:pt x="90325" y="95000"/>
                  <a:pt x="91695" y="95000"/>
                </a:cubicBezTo>
                <a:close/>
                <a:moveTo>
                  <a:pt x="91754" y="84899"/>
                </a:moveTo>
                <a:cubicBezTo>
                  <a:pt x="91996" y="84899"/>
                  <a:pt x="92237" y="84906"/>
                  <a:pt x="92478" y="84921"/>
                </a:cubicBezTo>
                <a:cubicBezTo>
                  <a:pt x="95218" y="85116"/>
                  <a:pt x="97860" y="86193"/>
                  <a:pt x="99948" y="87987"/>
                </a:cubicBezTo>
                <a:cubicBezTo>
                  <a:pt x="99981" y="87987"/>
                  <a:pt x="99981" y="87987"/>
                  <a:pt x="99981" y="88019"/>
                </a:cubicBezTo>
                <a:cubicBezTo>
                  <a:pt x="103308" y="90890"/>
                  <a:pt x="104939" y="95489"/>
                  <a:pt x="104156" y="99828"/>
                </a:cubicBezTo>
                <a:cubicBezTo>
                  <a:pt x="104123" y="99893"/>
                  <a:pt x="104123" y="99958"/>
                  <a:pt x="104123" y="99991"/>
                </a:cubicBezTo>
                <a:cubicBezTo>
                  <a:pt x="102916" y="99436"/>
                  <a:pt x="101644" y="98980"/>
                  <a:pt x="100307" y="98588"/>
                </a:cubicBezTo>
                <a:cubicBezTo>
                  <a:pt x="100372" y="98229"/>
                  <a:pt x="100372" y="97903"/>
                  <a:pt x="100372" y="97544"/>
                </a:cubicBezTo>
                <a:cubicBezTo>
                  <a:pt x="100372" y="92782"/>
                  <a:pt x="96490" y="88868"/>
                  <a:pt x="91695" y="88868"/>
                </a:cubicBezTo>
                <a:cubicBezTo>
                  <a:pt x="86900" y="88868"/>
                  <a:pt x="83018" y="92782"/>
                  <a:pt x="83018" y="97544"/>
                </a:cubicBezTo>
                <a:cubicBezTo>
                  <a:pt x="83018" y="97903"/>
                  <a:pt x="83018" y="98229"/>
                  <a:pt x="83084" y="98588"/>
                </a:cubicBezTo>
                <a:cubicBezTo>
                  <a:pt x="81746" y="98980"/>
                  <a:pt x="80474" y="99436"/>
                  <a:pt x="79267" y="99991"/>
                </a:cubicBezTo>
                <a:cubicBezTo>
                  <a:pt x="79267" y="99926"/>
                  <a:pt x="79267" y="99893"/>
                  <a:pt x="79234" y="99828"/>
                </a:cubicBezTo>
                <a:cubicBezTo>
                  <a:pt x="78452" y="95457"/>
                  <a:pt x="80083" y="90923"/>
                  <a:pt x="83410" y="88019"/>
                </a:cubicBezTo>
                <a:cubicBezTo>
                  <a:pt x="83410" y="88019"/>
                  <a:pt x="83442" y="87987"/>
                  <a:pt x="83442" y="87987"/>
                </a:cubicBezTo>
                <a:cubicBezTo>
                  <a:pt x="85708" y="86023"/>
                  <a:pt x="88729" y="84899"/>
                  <a:pt x="91754" y="84899"/>
                </a:cubicBezTo>
                <a:close/>
                <a:moveTo>
                  <a:pt x="51002" y="71770"/>
                </a:moveTo>
                <a:cubicBezTo>
                  <a:pt x="54424" y="71770"/>
                  <a:pt x="57816" y="72466"/>
                  <a:pt x="60935" y="74025"/>
                </a:cubicBezTo>
                <a:cubicBezTo>
                  <a:pt x="66643" y="76863"/>
                  <a:pt x="70786" y="82083"/>
                  <a:pt x="73754" y="87595"/>
                </a:cubicBezTo>
                <a:cubicBezTo>
                  <a:pt x="73852" y="87791"/>
                  <a:pt x="74863" y="89259"/>
                  <a:pt x="74733" y="89520"/>
                </a:cubicBezTo>
                <a:cubicBezTo>
                  <a:pt x="74700" y="89618"/>
                  <a:pt x="74668" y="89716"/>
                  <a:pt x="74602" y="89781"/>
                </a:cubicBezTo>
                <a:cubicBezTo>
                  <a:pt x="73232" y="92847"/>
                  <a:pt x="72678" y="96240"/>
                  <a:pt x="73037" y="99567"/>
                </a:cubicBezTo>
                <a:cubicBezTo>
                  <a:pt x="73167" y="100904"/>
                  <a:pt x="73461" y="102209"/>
                  <a:pt x="73885" y="103481"/>
                </a:cubicBezTo>
                <a:cubicBezTo>
                  <a:pt x="73820" y="103514"/>
                  <a:pt x="73754" y="103579"/>
                  <a:pt x="73722" y="103612"/>
                </a:cubicBezTo>
                <a:cubicBezTo>
                  <a:pt x="73037" y="102405"/>
                  <a:pt x="71112" y="99306"/>
                  <a:pt x="70884" y="98947"/>
                </a:cubicBezTo>
                <a:cubicBezTo>
                  <a:pt x="65964" y="91567"/>
                  <a:pt x="58250" y="84217"/>
                  <a:pt x="48849" y="84217"/>
                </a:cubicBezTo>
                <a:cubicBezTo>
                  <a:pt x="48401" y="84217"/>
                  <a:pt x="47950" y="84234"/>
                  <a:pt x="47495" y="84268"/>
                </a:cubicBezTo>
                <a:cubicBezTo>
                  <a:pt x="46070" y="84387"/>
                  <a:pt x="44699" y="84803"/>
                  <a:pt x="43284" y="84803"/>
                </a:cubicBezTo>
                <a:cubicBezTo>
                  <a:pt x="43144" y="84803"/>
                  <a:pt x="43004" y="84799"/>
                  <a:pt x="42863" y="84790"/>
                </a:cubicBezTo>
                <a:lnTo>
                  <a:pt x="42798" y="84790"/>
                </a:lnTo>
                <a:cubicBezTo>
                  <a:pt x="40547" y="84660"/>
                  <a:pt x="38492" y="83192"/>
                  <a:pt x="37546" y="81039"/>
                </a:cubicBezTo>
                <a:cubicBezTo>
                  <a:pt x="36600" y="78886"/>
                  <a:pt x="37024" y="76439"/>
                  <a:pt x="38590" y="74743"/>
                </a:cubicBezTo>
                <a:cubicBezTo>
                  <a:pt x="38590" y="74743"/>
                  <a:pt x="38590" y="74710"/>
                  <a:pt x="38623" y="74710"/>
                </a:cubicBezTo>
                <a:cubicBezTo>
                  <a:pt x="39373" y="74319"/>
                  <a:pt x="41265" y="73438"/>
                  <a:pt x="43874" y="72721"/>
                </a:cubicBezTo>
                <a:lnTo>
                  <a:pt x="43907" y="72721"/>
                </a:lnTo>
                <a:cubicBezTo>
                  <a:pt x="46233" y="72106"/>
                  <a:pt x="48625" y="71770"/>
                  <a:pt x="51002" y="71770"/>
                </a:cubicBezTo>
                <a:close/>
                <a:moveTo>
                  <a:pt x="132458" y="71766"/>
                </a:moveTo>
                <a:cubicBezTo>
                  <a:pt x="134805" y="71766"/>
                  <a:pt x="137178" y="72097"/>
                  <a:pt x="139483" y="72721"/>
                </a:cubicBezTo>
                <a:lnTo>
                  <a:pt x="139516" y="72721"/>
                </a:lnTo>
                <a:cubicBezTo>
                  <a:pt x="142125" y="73438"/>
                  <a:pt x="144050" y="74352"/>
                  <a:pt x="144768" y="74710"/>
                </a:cubicBezTo>
                <a:lnTo>
                  <a:pt x="144800" y="74743"/>
                </a:lnTo>
                <a:cubicBezTo>
                  <a:pt x="147116" y="77287"/>
                  <a:pt x="146301" y="79995"/>
                  <a:pt x="145844" y="81039"/>
                </a:cubicBezTo>
                <a:cubicBezTo>
                  <a:pt x="144898" y="83192"/>
                  <a:pt x="142843" y="84660"/>
                  <a:pt x="140592" y="84790"/>
                </a:cubicBezTo>
                <a:lnTo>
                  <a:pt x="140560" y="84790"/>
                </a:lnTo>
                <a:cubicBezTo>
                  <a:pt x="140390" y="84801"/>
                  <a:pt x="140220" y="84807"/>
                  <a:pt x="140050" y="84807"/>
                </a:cubicBezTo>
                <a:cubicBezTo>
                  <a:pt x="138268" y="84807"/>
                  <a:pt x="136508" y="84235"/>
                  <a:pt x="134721" y="84235"/>
                </a:cubicBezTo>
                <a:lnTo>
                  <a:pt x="134688" y="84235"/>
                </a:lnTo>
                <a:cubicBezTo>
                  <a:pt x="129860" y="84235"/>
                  <a:pt x="125228" y="86193"/>
                  <a:pt x="121445" y="89096"/>
                </a:cubicBezTo>
                <a:cubicBezTo>
                  <a:pt x="117530" y="92097"/>
                  <a:pt x="114366" y="95979"/>
                  <a:pt x="111756" y="100121"/>
                </a:cubicBezTo>
                <a:cubicBezTo>
                  <a:pt x="111104" y="101133"/>
                  <a:pt x="110517" y="102144"/>
                  <a:pt x="109930" y="103188"/>
                </a:cubicBezTo>
                <a:cubicBezTo>
                  <a:pt x="109832" y="103351"/>
                  <a:pt x="109767" y="103481"/>
                  <a:pt x="109669" y="103612"/>
                </a:cubicBezTo>
                <a:cubicBezTo>
                  <a:pt x="109636" y="103579"/>
                  <a:pt x="109571" y="103514"/>
                  <a:pt x="109506" y="103481"/>
                </a:cubicBezTo>
                <a:cubicBezTo>
                  <a:pt x="109571" y="103285"/>
                  <a:pt x="109636" y="103122"/>
                  <a:pt x="109669" y="102927"/>
                </a:cubicBezTo>
                <a:cubicBezTo>
                  <a:pt x="109701" y="102894"/>
                  <a:pt x="109701" y="102861"/>
                  <a:pt x="109734" y="102796"/>
                </a:cubicBezTo>
                <a:cubicBezTo>
                  <a:pt x="110778" y="99175"/>
                  <a:pt x="110713" y="95196"/>
                  <a:pt x="109506" y="91608"/>
                </a:cubicBezTo>
                <a:cubicBezTo>
                  <a:pt x="109245" y="90890"/>
                  <a:pt x="108984" y="90205"/>
                  <a:pt x="108658" y="89520"/>
                </a:cubicBezTo>
                <a:cubicBezTo>
                  <a:pt x="108984" y="88868"/>
                  <a:pt x="109310" y="88215"/>
                  <a:pt x="109636" y="87563"/>
                </a:cubicBezTo>
                <a:cubicBezTo>
                  <a:pt x="112605" y="82050"/>
                  <a:pt x="116747" y="76863"/>
                  <a:pt x="122456" y="74025"/>
                </a:cubicBezTo>
                <a:cubicBezTo>
                  <a:pt x="125163" y="72655"/>
                  <a:pt x="128066" y="71970"/>
                  <a:pt x="131035" y="71807"/>
                </a:cubicBezTo>
                <a:cubicBezTo>
                  <a:pt x="131508" y="71780"/>
                  <a:pt x="131982" y="71766"/>
                  <a:pt x="132458" y="71766"/>
                </a:cubicBezTo>
                <a:close/>
                <a:moveTo>
                  <a:pt x="48017" y="90368"/>
                </a:moveTo>
                <a:lnTo>
                  <a:pt x="48017" y="90368"/>
                </a:lnTo>
                <a:cubicBezTo>
                  <a:pt x="47365" y="92260"/>
                  <a:pt x="47006" y="94348"/>
                  <a:pt x="47006" y="96533"/>
                </a:cubicBezTo>
                <a:cubicBezTo>
                  <a:pt x="47006" y="105145"/>
                  <a:pt x="52617" y="112158"/>
                  <a:pt x="59532" y="112158"/>
                </a:cubicBezTo>
                <a:cubicBezTo>
                  <a:pt x="63153" y="112158"/>
                  <a:pt x="66382" y="110234"/>
                  <a:pt x="68666" y="107167"/>
                </a:cubicBezTo>
                <a:cubicBezTo>
                  <a:pt x="68698" y="107200"/>
                  <a:pt x="69285" y="108309"/>
                  <a:pt x="69546" y="108863"/>
                </a:cubicBezTo>
                <a:cubicBezTo>
                  <a:pt x="68600" y="110658"/>
                  <a:pt x="68013" y="112647"/>
                  <a:pt x="67850" y="114702"/>
                </a:cubicBezTo>
                <a:cubicBezTo>
                  <a:pt x="67817" y="114800"/>
                  <a:pt x="67817" y="114898"/>
                  <a:pt x="67817" y="114996"/>
                </a:cubicBezTo>
                <a:cubicBezTo>
                  <a:pt x="67817" y="114996"/>
                  <a:pt x="67817" y="115029"/>
                  <a:pt x="67817" y="115029"/>
                </a:cubicBezTo>
                <a:cubicBezTo>
                  <a:pt x="64784" y="116105"/>
                  <a:pt x="61587" y="116725"/>
                  <a:pt x="58651" y="116725"/>
                </a:cubicBezTo>
                <a:cubicBezTo>
                  <a:pt x="55291" y="116725"/>
                  <a:pt x="50627" y="115909"/>
                  <a:pt x="47593" y="112125"/>
                </a:cubicBezTo>
                <a:cubicBezTo>
                  <a:pt x="44168" y="107852"/>
                  <a:pt x="43353" y="100513"/>
                  <a:pt x="45179" y="90759"/>
                </a:cubicBezTo>
                <a:lnTo>
                  <a:pt x="45245" y="90759"/>
                </a:lnTo>
                <a:cubicBezTo>
                  <a:pt x="45473" y="90727"/>
                  <a:pt x="45669" y="90694"/>
                  <a:pt x="45897" y="90629"/>
                </a:cubicBezTo>
                <a:cubicBezTo>
                  <a:pt x="46582" y="90499"/>
                  <a:pt x="47300" y="90401"/>
                  <a:pt x="48017" y="90368"/>
                </a:cubicBezTo>
                <a:close/>
                <a:moveTo>
                  <a:pt x="135373" y="90368"/>
                </a:moveTo>
                <a:lnTo>
                  <a:pt x="135373" y="90368"/>
                </a:lnTo>
                <a:cubicBezTo>
                  <a:pt x="136091" y="90401"/>
                  <a:pt x="136808" y="90499"/>
                  <a:pt x="137493" y="90629"/>
                </a:cubicBezTo>
                <a:cubicBezTo>
                  <a:pt x="137722" y="90694"/>
                  <a:pt x="137983" y="90727"/>
                  <a:pt x="138211" y="90759"/>
                </a:cubicBezTo>
                <a:cubicBezTo>
                  <a:pt x="140038" y="100513"/>
                  <a:pt x="139222" y="107852"/>
                  <a:pt x="135797" y="112125"/>
                </a:cubicBezTo>
                <a:cubicBezTo>
                  <a:pt x="132764" y="115909"/>
                  <a:pt x="128132" y="116725"/>
                  <a:pt x="124739" y="116725"/>
                </a:cubicBezTo>
                <a:cubicBezTo>
                  <a:pt x="121803" y="116725"/>
                  <a:pt x="118607" y="116105"/>
                  <a:pt x="115573" y="115029"/>
                </a:cubicBezTo>
                <a:cubicBezTo>
                  <a:pt x="115573" y="115029"/>
                  <a:pt x="115573" y="114996"/>
                  <a:pt x="115573" y="114996"/>
                </a:cubicBezTo>
                <a:cubicBezTo>
                  <a:pt x="115540" y="114017"/>
                  <a:pt x="115345" y="113039"/>
                  <a:pt x="115116" y="112093"/>
                </a:cubicBezTo>
                <a:cubicBezTo>
                  <a:pt x="114790" y="110984"/>
                  <a:pt x="114399" y="109875"/>
                  <a:pt x="113844" y="108863"/>
                </a:cubicBezTo>
                <a:cubicBezTo>
                  <a:pt x="114138" y="108309"/>
                  <a:pt x="114431" y="107722"/>
                  <a:pt x="114725" y="107167"/>
                </a:cubicBezTo>
                <a:cubicBezTo>
                  <a:pt x="117008" y="110234"/>
                  <a:pt x="120238" y="112158"/>
                  <a:pt x="123858" y="112158"/>
                </a:cubicBezTo>
                <a:cubicBezTo>
                  <a:pt x="130774" y="112158"/>
                  <a:pt x="136384" y="105145"/>
                  <a:pt x="136384" y="96533"/>
                </a:cubicBezTo>
                <a:cubicBezTo>
                  <a:pt x="136384" y="94348"/>
                  <a:pt x="136026" y="92260"/>
                  <a:pt x="135373" y="90368"/>
                </a:cubicBezTo>
                <a:close/>
                <a:moveTo>
                  <a:pt x="91619" y="103444"/>
                </a:moveTo>
                <a:cubicBezTo>
                  <a:pt x="93022" y="103444"/>
                  <a:pt x="94427" y="103559"/>
                  <a:pt x="95805" y="103775"/>
                </a:cubicBezTo>
                <a:lnTo>
                  <a:pt x="95838" y="103775"/>
                </a:lnTo>
                <a:cubicBezTo>
                  <a:pt x="100405" y="104558"/>
                  <a:pt x="105200" y="106743"/>
                  <a:pt x="107842" y="110690"/>
                </a:cubicBezTo>
                <a:cubicBezTo>
                  <a:pt x="108168" y="111212"/>
                  <a:pt x="108462" y="111734"/>
                  <a:pt x="108723" y="112289"/>
                </a:cubicBezTo>
                <a:cubicBezTo>
                  <a:pt x="102623" y="113006"/>
                  <a:pt x="97926" y="117149"/>
                  <a:pt x="97926" y="122172"/>
                </a:cubicBezTo>
                <a:cubicBezTo>
                  <a:pt x="97926" y="123934"/>
                  <a:pt x="98513" y="125597"/>
                  <a:pt x="99524" y="127033"/>
                </a:cubicBezTo>
                <a:cubicBezTo>
                  <a:pt x="97795" y="127653"/>
                  <a:pt x="95968" y="128044"/>
                  <a:pt x="94044" y="128240"/>
                </a:cubicBezTo>
                <a:cubicBezTo>
                  <a:pt x="93261" y="128305"/>
                  <a:pt x="92478" y="128338"/>
                  <a:pt x="91695" y="128338"/>
                </a:cubicBezTo>
                <a:cubicBezTo>
                  <a:pt x="90912" y="128338"/>
                  <a:pt x="90129" y="128305"/>
                  <a:pt x="89347" y="128240"/>
                </a:cubicBezTo>
                <a:cubicBezTo>
                  <a:pt x="87422" y="128044"/>
                  <a:pt x="85595" y="127653"/>
                  <a:pt x="83866" y="127033"/>
                </a:cubicBezTo>
                <a:cubicBezTo>
                  <a:pt x="84878" y="125597"/>
                  <a:pt x="85465" y="123934"/>
                  <a:pt x="85465" y="122172"/>
                </a:cubicBezTo>
                <a:cubicBezTo>
                  <a:pt x="85465" y="117149"/>
                  <a:pt x="80768" y="113006"/>
                  <a:pt x="74700" y="112289"/>
                </a:cubicBezTo>
                <a:cubicBezTo>
                  <a:pt x="74929" y="111734"/>
                  <a:pt x="75222" y="111212"/>
                  <a:pt x="75548" y="110690"/>
                </a:cubicBezTo>
                <a:cubicBezTo>
                  <a:pt x="78191" y="106776"/>
                  <a:pt x="82986" y="104492"/>
                  <a:pt x="87552" y="103775"/>
                </a:cubicBezTo>
                <a:lnTo>
                  <a:pt x="87585" y="103775"/>
                </a:lnTo>
                <a:cubicBezTo>
                  <a:pt x="88914" y="103551"/>
                  <a:pt x="90266" y="103444"/>
                  <a:pt x="91619" y="103444"/>
                </a:cubicBezTo>
                <a:close/>
                <a:moveTo>
                  <a:pt x="27597" y="67958"/>
                </a:moveTo>
                <a:cubicBezTo>
                  <a:pt x="28739" y="67958"/>
                  <a:pt x="30794" y="68872"/>
                  <a:pt x="33501" y="71285"/>
                </a:cubicBezTo>
                <a:cubicBezTo>
                  <a:pt x="33469" y="71318"/>
                  <a:pt x="33436" y="71383"/>
                  <a:pt x="33403" y="71416"/>
                </a:cubicBezTo>
                <a:cubicBezTo>
                  <a:pt x="30794" y="74808"/>
                  <a:pt x="30207" y="79571"/>
                  <a:pt x="31936" y="83485"/>
                </a:cubicBezTo>
                <a:cubicBezTo>
                  <a:pt x="33371" y="86682"/>
                  <a:pt x="35980" y="89063"/>
                  <a:pt x="39079" y="90205"/>
                </a:cubicBezTo>
                <a:cubicBezTo>
                  <a:pt x="37024" y="101622"/>
                  <a:pt x="38264" y="110266"/>
                  <a:pt x="42798" y="115942"/>
                </a:cubicBezTo>
                <a:cubicBezTo>
                  <a:pt x="46419" y="120444"/>
                  <a:pt x="51899" y="122825"/>
                  <a:pt x="58651" y="122825"/>
                </a:cubicBezTo>
                <a:cubicBezTo>
                  <a:pt x="61913" y="122825"/>
                  <a:pt x="65404" y="122238"/>
                  <a:pt x="68763" y="121161"/>
                </a:cubicBezTo>
                <a:cubicBezTo>
                  <a:pt x="68927" y="121650"/>
                  <a:pt x="69122" y="122107"/>
                  <a:pt x="69351" y="122564"/>
                </a:cubicBezTo>
                <a:cubicBezTo>
                  <a:pt x="65762" y="124293"/>
                  <a:pt x="62533" y="126576"/>
                  <a:pt x="59402" y="129023"/>
                </a:cubicBezTo>
                <a:cubicBezTo>
                  <a:pt x="57281" y="130686"/>
                  <a:pt x="56400" y="131273"/>
                  <a:pt x="55781" y="131502"/>
                </a:cubicBezTo>
                <a:cubicBezTo>
                  <a:pt x="55585" y="131567"/>
                  <a:pt x="55381" y="131583"/>
                  <a:pt x="55177" y="131583"/>
                </a:cubicBezTo>
                <a:cubicBezTo>
                  <a:pt x="54973" y="131583"/>
                  <a:pt x="54770" y="131567"/>
                  <a:pt x="54574" y="131567"/>
                </a:cubicBezTo>
                <a:cubicBezTo>
                  <a:pt x="50137" y="131241"/>
                  <a:pt x="45669" y="128892"/>
                  <a:pt x="41754" y="126968"/>
                </a:cubicBezTo>
                <a:cubicBezTo>
                  <a:pt x="40040" y="126140"/>
                  <a:pt x="38165" y="125714"/>
                  <a:pt x="36276" y="125714"/>
                </a:cubicBezTo>
                <a:cubicBezTo>
                  <a:pt x="36079" y="125714"/>
                  <a:pt x="35883" y="125719"/>
                  <a:pt x="35687" y="125728"/>
                </a:cubicBezTo>
                <a:cubicBezTo>
                  <a:pt x="34382" y="125826"/>
                  <a:pt x="33077" y="126119"/>
                  <a:pt x="31870" y="126609"/>
                </a:cubicBezTo>
                <a:cubicBezTo>
                  <a:pt x="17876" y="118584"/>
                  <a:pt x="12755" y="109222"/>
                  <a:pt x="13766" y="105275"/>
                </a:cubicBezTo>
                <a:cubicBezTo>
                  <a:pt x="13864" y="104819"/>
                  <a:pt x="14125" y="103840"/>
                  <a:pt x="16180" y="103840"/>
                </a:cubicBezTo>
                <a:cubicBezTo>
                  <a:pt x="17355" y="103840"/>
                  <a:pt x="19475" y="104199"/>
                  <a:pt x="22704" y="105895"/>
                </a:cubicBezTo>
                <a:cubicBezTo>
                  <a:pt x="23158" y="106138"/>
                  <a:pt x="23649" y="106254"/>
                  <a:pt x="24135" y="106254"/>
                </a:cubicBezTo>
                <a:cubicBezTo>
                  <a:pt x="25151" y="106254"/>
                  <a:pt x="26143" y="105745"/>
                  <a:pt x="26716" y="104819"/>
                </a:cubicBezTo>
                <a:cubicBezTo>
                  <a:pt x="27565" y="103449"/>
                  <a:pt x="27206" y="101654"/>
                  <a:pt x="25934" y="100741"/>
                </a:cubicBezTo>
                <a:cubicBezTo>
                  <a:pt x="20877" y="97055"/>
                  <a:pt x="16245" y="90727"/>
                  <a:pt x="17942" y="85573"/>
                </a:cubicBezTo>
                <a:cubicBezTo>
                  <a:pt x="18137" y="84921"/>
                  <a:pt x="18790" y="83420"/>
                  <a:pt x="20225" y="83420"/>
                </a:cubicBezTo>
                <a:cubicBezTo>
                  <a:pt x="21562" y="83420"/>
                  <a:pt x="23291" y="84562"/>
                  <a:pt x="24955" y="86552"/>
                </a:cubicBezTo>
                <a:cubicBezTo>
                  <a:pt x="25562" y="87276"/>
                  <a:pt x="26440" y="87660"/>
                  <a:pt x="27327" y="87660"/>
                </a:cubicBezTo>
                <a:cubicBezTo>
                  <a:pt x="27917" y="87660"/>
                  <a:pt x="28511" y="87490"/>
                  <a:pt x="29032" y="87139"/>
                </a:cubicBezTo>
                <a:cubicBezTo>
                  <a:pt x="30337" y="86258"/>
                  <a:pt x="30761" y="84529"/>
                  <a:pt x="30011" y="83159"/>
                </a:cubicBezTo>
                <a:cubicBezTo>
                  <a:pt x="25803" y="75363"/>
                  <a:pt x="25738" y="70078"/>
                  <a:pt x="26749" y="68415"/>
                </a:cubicBezTo>
                <a:cubicBezTo>
                  <a:pt x="26945" y="68056"/>
                  <a:pt x="27140" y="67958"/>
                  <a:pt x="27597" y="67958"/>
                </a:cubicBezTo>
                <a:close/>
                <a:moveTo>
                  <a:pt x="155793" y="67958"/>
                </a:moveTo>
                <a:cubicBezTo>
                  <a:pt x="156250" y="67958"/>
                  <a:pt x="156446" y="68056"/>
                  <a:pt x="156641" y="68415"/>
                </a:cubicBezTo>
                <a:cubicBezTo>
                  <a:pt x="157653" y="70078"/>
                  <a:pt x="157587" y="75363"/>
                  <a:pt x="153379" y="83159"/>
                </a:cubicBezTo>
                <a:cubicBezTo>
                  <a:pt x="152629" y="84529"/>
                  <a:pt x="153053" y="86258"/>
                  <a:pt x="154358" y="87139"/>
                </a:cubicBezTo>
                <a:cubicBezTo>
                  <a:pt x="154879" y="87490"/>
                  <a:pt x="155473" y="87660"/>
                  <a:pt x="156063" y="87660"/>
                </a:cubicBezTo>
                <a:cubicBezTo>
                  <a:pt x="156950" y="87660"/>
                  <a:pt x="157828" y="87276"/>
                  <a:pt x="158435" y="86552"/>
                </a:cubicBezTo>
                <a:cubicBezTo>
                  <a:pt x="160099" y="84562"/>
                  <a:pt x="161828" y="83420"/>
                  <a:pt x="163165" y="83420"/>
                </a:cubicBezTo>
                <a:cubicBezTo>
                  <a:pt x="164601" y="83420"/>
                  <a:pt x="165253" y="84921"/>
                  <a:pt x="165449" y="85573"/>
                </a:cubicBezTo>
                <a:cubicBezTo>
                  <a:pt x="167145" y="90727"/>
                  <a:pt x="162513" y="97055"/>
                  <a:pt x="157457" y="100709"/>
                </a:cubicBezTo>
                <a:cubicBezTo>
                  <a:pt x="156185" y="101654"/>
                  <a:pt x="155826" y="103449"/>
                  <a:pt x="156674" y="104819"/>
                </a:cubicBezTo>
                <a:cubicBezTo>
                  <a:pt x="157252" y="105730"/>
                  <a:pt x="158254" y="106247"/>
                  <a:pt x="159277" y="106247"/>
                </a:cubicBezTo>
                <a:cubicBezTo>
                  <a:pt x="159756" y="106247"/>
                  <a:pt x="160239" y="106134"/>
                  <a:pt x="160686" y="105895"/>
                </a:cubicBezTo>
                <a:cubicBezTo>
                  <a:pt x="163916" y="104199"/>
                  <a:pt x="166036" y="103840"/>
                  <a:pt x="167210" y="103840"/>
                </a:cubicBezTo>
                <a:cubicBezTo>
                  <a:pt x="169265" y="103840"/>
                  <a:pt x="169526" y="104819"/>
                  <a:pt x="169624" y="105275"/>
                </a:cubicBezTo>
                <a:cubicBezTo>
                  <a:pt x="170635" y="109222"/>
                  <a:pt x="165514" y="118584"/>
                  <a:pt x="151520" y="126609"/>
                </a:cubicBezTo>
                <a:cubicBezTo>
                  <a:pt x="150541" y="126185"/>
                  <a:pt x="149498" y="125924"/>
                  <a:pt x="148421" y="125793"/>
                </a:cubicBezTo>
                <a:cubicBezTo>
                  <a:pt x="147951" y="125741"/>
                  <a:pt x="147482" y="125715"/>
                  <a:pt x="147014" y="125715"/>
                </a:cubicBezTo>
                <a:cubicBezTo>
                  <a:pt x="145143" y="125715"/>
                  <a:pt x="143306" y="126132"/>
                  <a:pt x="141636" y="126968"/>
                </a:cubicBezTo>
                <a:cubicBezTo>
                  <a:pt x="133514" y="130980"/>
                  <a:pt x="129828" y="131600"/>
                  <a:pt x="128360" y="131600"/>
                </a:cubicBezTo>
                <a:cubicBezTo>
                  <a:pt x="126925" y="131600"/>
                  <a:pt x="125522" y="130197"/>
                  <a:pt x="124446" y="129381"/>
                </a:cubicBezTo>
                <a:cubicBezTo>
                  <a:pt x="121151" y="126837"/>
                  <a:pt x="117791" y="124358"/>
                  <a:pt x="114040" y="122564"/>
                </a:cubicBezTo>
                <a:cubicBezTo>
                  <a:pt x="114268" y="122107"/>
                  <a:pt x="114464" y="121650"/>
                  <a:pt x="114627" y="121161"/>
                </a:cubicBezTo>
                <a:cubicBezTo>
                  <a:pt x="117987" y="122238"/>
                  <a:pt x="121477" y="122825"/>
                  <a:pt x="124739" y="122825"/>
                </a:cubicBezTo>
                <a:cubicBezTo>
                  <a:pt x="131491" y="122825"/>
                  <a:pt x="136972" y="120444"/>
                  <a:pt x="140592" y="115942"/>
                </a:cubicBezTo>
                <a:cubicBezTo>
                  <a:pt x="145127" y="110266"/>
                  <a:pt x="146366" y="101622"/>
                  <a:pt x="144311" y="90205"/>
                </a:cubicBezTo>
                <a:cubicBezTo>
                  <a:pt x="147410" y="89063"/>
                  <a:pt x="150020" y="86682"/>
                  <a:pt x="151455" y="83485"/>
                </a:cubicBezTo>
                <a:cubicBezTo>
                  <a:pt x="152107" y="81952"/>
                  <a:pt x="152466" y="80256"/>
                  <a:pt x="152466" y="78560"/>
                </a:cubicBezTo>
                <a:cubicBezTo>
                  <a:pt x="152466" y="76015"/>
                  <a:pt x="151585" y="73471"/>
                  <a:pt x="150020" y="71449"/>
                </a:cubicBezTo>
                <a:cubicBezTo>
                  <a:pt x="149954" y="71383"/>
                  <a:pt x="149922" y="71318"/>
                  <a:pt x="149889" y="71285"/>
                </a:cubicBezTo>
                <a:cubicBezTo>
                  <a:pt x="152596" y="68872"/>
                  <a:pt x="154652" y="67958"/>
                  <a:pt x="155793" y="67958"/>
                </a:cubicBezTo>
                <a:close/>
                <a:moveTo>
                  <a:pt x="110321" y="127587"/>
                </a:moveTo>
                <a:cubicBezTo>
                  <a:pt x="110321" y="127587"/>
                  <a:pt x="110321" y="127587"/>
                  <a:pt x="110354" y="127620"/>
                </a:cubicBezTo>
                <a:cubicBezTo>
                  <a:pt x="110615" y="127718"/>
                  <a:pt x="110908" y="127848"/>
                  <a:pt x="111202" y="128011"/>
                </a:cubicBezTo>
                <a:cubicBezTo>
                  <a:pt x="114464" y="129544"/>
                  <a:pt x="117400" y="131632"/>
                  <a:pt x="120238" y="133850"/>
                </a:cubicBezTo>
                <a:cubicBezTo>
                  <a:pt x="122651" y="135742"/>
                  <a:pt x="125131" y="137699"/>
                  <a:pt x="128327" y="137699"/>
                </a:cubicBezTo>
                <a:cubicBezTo>
                  <a:pt x="131328" y="137699"/>
                  <a:pt x="135602" y="136460"/>
                  <a:pt x="141049" y="134013"/>
                </a:cubicBezTo>
                <a:cubicBezTo>
                  <a:pt x="143097" y="133080"/>
                  <a:pt x="145113" y="131878"/>
                  <a:pt x="147230" y="131878"/>
                </a:cubicBezTo>
                <a:cubicBezTo>
                  <a:pt x="148148" y="131878"/>
                  <a:pt x="149085" y="132104"/>
                  <a:pt x="150052" y="132676"/>
                </a:cubicBezTo>
                <a:cubicBezTo>
                  <a:pt x="153999" y="134992"/>
                  <a:pt x="153803" y="141190"/>
                  <a:pt x="149661" y="143245"/>
                </a:cubicBezTo>
                <a:cubicBezTo>
                  <a:pt x="146464" y="144811"/>
                  <a:pt x="143528" y="146115"/>
                  <a:pt x="140821" y="147094"/>
                </a:cubicBezTo>
                <a:cubicBezTo>
                  <a:pt x="136874" y="148529"/>
                  <a:pt x="132633" y="149704"/>
                  <a:pt x="128360" y="149736"/>
                </a:cubicBezTo>
                <a:lnTo>
                  <a:pt x="128327" y="149736"/>
                </a:lnTo>
                <a:cubicBezTo>
                  <a:pt x="124250" y="149736"/>
                  <a:pt x="120368" y="148464"/>
                  <a:pt x="116943" y="146311"/>
                </a:cubicBezTo>
                <a:cubicBezTo>
                  <a:pt x="113290" y="143995"/>
                  <a:pt x="110191" y="140896"/>
                  <a:pt x="106244" y="139102"/>
                </a:cubicBezTo>
                <a:cubicBezTo>
                  <a:pt x="102786" y="137504"/>
                  <a:pt x="98448" y="136558"/>
                  <a:pt x="91695" y="136558"/>
                </a:cubicBezTo>
                <a:cubicBezTo>
                  <a:pt x="86770" y="136558"/>
                  <a:pt x="81648" y="137014"/>
                  <a:pt x="77114" y="139102"/>
                </a:cubicBezTo>
                <a:cubicBezTo>
                  <a:pt x="72776" y="141125"/>
                  <a:pt x="69416" y="144680"/>
                  <a:pt x="65240" y="147029"/>
                </a:cubicBezTo>
                <a:cubicBezTo>
                  <a:pt x="61985" y="148874"/>
                  <a:pt x="58564" y="149602"/>
                  <a:pt x="55104" y="149602"/>
                </a:cubicBezTo>
                <a:cubicBezTo>
                  <a:pt x="51041" y="149602"/>
                  <a:pt x="46925" y="148599"/>
                  <a:pt x="42961" y="147224"/>
                </a:cubicBezTo>
                <a:lnTo>
                  <a:pt x="42928" y="147224"/>
                </a:lnTo>
                <a:cubicBezTo>
                  <a:pt x="40123" y="146213"/>
                  <a:pt x="37090" y="144908"/>
                  <a:pt x="33730" y="143245"/>
                </a:cubicBezTo>
                <a:cubicBezTo>
                  <a:pt x="30794" y="141810"/>
                  <a:pt x="29554" y="138124"/>
                  <a:pt x="30990" y="135188"/>
                </a:cubicBezTo>
                <a:cubicBezTo>
                  <a:pt x="32001" y="133133"/>
                  <a:pt x="34089" y="131828"/>
                  <a:pt x="36405" y="131828"/>
                </a:cubicBezTo>
                <a:cubicBezTo>
                  <a:pt x="38427" y="131828"/>
                  <a:pt x="40188" y="133035"/>
                  <a:pt x="41983" y="133850"/>
                </a:cubicBezTo>
                <a:cubicBezTo>
                  <a:pt x="45935" y="135647"/>
                  <a:pt x="50272" y="137718"/>
                  <a:pt x="54716" y="137718"/>
                </a:cubicBezTo>
                <a:cubicBezTo>
                  <a:pt x="55114" y="137718"/>
                  <a:pt x="55512" y="137702"/>
                  <a:pt x="55911" y="137667"/>
                </a:cubicBezTo>
                <a:cubicBezTo>
                  <a:pt x="58423" y="137438"/>
                  <a:pt x="60054" y="136264"/>
                  <a:pt x="63153" y="133850"/>
                </a:cubicBezTo>
                <a:cubicBezTo>
                  <a:pt x="66186" y="131502"/>
                  <a:pt x="69318" y="129284"/>
                  <a:pt x="72808" y="127718"/>
                </a:cubicBezTo>
                <a:cubicBezTo>
                  <a:pt x="72906" y="127685"/>
                  <a:pt x="73004" y="127620"/>
                  <a:pt x="73069" y="127587"/>
                </a:cubicBezTo>
                <a:cubicBezTo>
                  <a:pt x="76560" y="130947"/>
                  <a:pt x="81420" y="133231"/>
                  <a:pt x="86835" y="134079"/>
                </a:cubicBezTo>
                <a:cubicBezTo>
                  <a:pt x="88528" y="134343"/>
                  <a:pt x="90327" y="134522"/>
                  <a:pt x="92112" y="134522"/>
                </a:cubicBezTo>
                <a:cubicBezTo>
                  <a:pt x="93627" y="134522"/>
                  <a:pt x="95133" y="134393"/>
                  <a:pt x="96556" y="134079"/>
                </a:cubicBezTo>
                <a:cubicBezTo>
                  <a:pt x="101970" y="133231"/>
                  <a:pt x="106831" y="130947"/>
                  <a:pt x="110321" y="127587"/>
                </a:cubicBezTo>
                <a:close/>
                <a:moveTo>
                  <a:pt x="64816" y="154009"/>
                </a:moveTo>
                <a:lnTo>
                  <a:pt x="64816" y="154009"/>
                </a:lnTo>
                <a:cubicBezTo>
                  <a:pt x="64327" y="159685"/>
                  <a:pt x="63153" y="161121"/>
                  <a:pt x="62924" y="161349"/>
                </a:cubicBezTo>
                <a:cubicBezTo>
                  <a:pt x="62696" y="161316"/>
                  <a:pt x="62109" y="160860"/>
                  <a:pt x="61359" y="159555"/>
                </a:cubicBezTo>
                <a:cubicBezTo>
                  <a:pt x="61359" y="159555"/>
                  <a:pt x="61359" y="159555"/>
                  <a:pt x="61359" y="159522"/>
                </a:cubicBezTo>
                <a:cubicBezTo>
                  <a:pt x="60772" y="158478"/>
                  <a:pt x="60315" y="157337"/>
                  <a:pt x="59923" y="156195"/>
                </a:cubicBezTo>
                <a:cubicBezTo>
                  <a:pt x="59826" y="155967"/>
                  <a:pt x="59760" y="155738"/>
                  <a:pt x="59695" y="155477"/>
                </a:cubicBezTo>
                <a:cubicBezTo>
                  <a:pt x="59662" y="155477"/>
                  <a:pt x="59662" y="155477"/>
                  <a:pt x="59662" y="155445"/>
                </a:cubicBezTo>
                <a:cubicBezTo>
                  <a:pt x="59826" y="155445"/>
                  <a:pt x="59989" y="155412"/>
                  <a:pt x="60152" y="155379"/>
                </a:cubicBezTo>
                <a:cubicBezTo>
                  <a:pt x="61750" y="155053"/>
                  <a:pt x="63316" y="154629"/>
                  <a:pt x="64816" y="154009"/>
                </a:cubicBezTo>
                <a:close/>
                <a:moveTo>
                  <a:pt x="118574" y="154009"/>
                </a:moveTo>
                <a:cubicBezTo>
                  <a:pt x="118737" y="154075"/>
                  <a:pt x="118933" y="154140"/>
                  <a:pt x="119128" y="154205"/>
                </a:cubicBezTo>
                <a:cubicBezTo>
                  <a:pt x="120466" y="154727"/>
                  <a:pt x="121836" y="155086"/>
                  <a:pt x="123239" y="155379"/>
                </a:cubicBezTo>
                <a:cubicBezTo>
                  <a:pt x="123402" y="155412"/>
                  <a:pt x="123565" y="155412"/>
                  <a:pt x="123728" y="155477"/>
                </a:cubicBezTo>
                <a:cubicBezTo>
                  <a:pt x="123728" y="155477"/>
                  <a:pt x="123467" y="156195"/>
                  <a:pt x="123467" y="156260"/>
                </a:cubicBezTo>
                <a:cubicBezTo>
                  <a:pt x="123173" y="157108"/>
                  <a:pt x="122847" y="157924"/>
                  <a:pt x="122488" y="158707"/>
                </a:cubicBezTo>
                <a:cubicBezTo>
                  <a:pt x="121542" y="160664"/>
                  <a:pt x="120759" y="161284"/>
                  <a:pt x="120499" y="161381"/>
                </a:cubicBezTo>
                <a:cubicBezTo>
                  <a:pt x="120238" y="161121"/>
                  <a:pt x="119063" y="159685"/>
                  <a:pt x="118574" y="154009"/>
                </a:cubicBezTo>
                <a:close/>
                <a:moveTo>
                  <a:pt x="79952" y="158870"/>
                </a:moveTo>
                <a:cubicBezTo>
                  <a:pt x="80180" y="159131"/>
                  <a:pt x="81355" y="160533"/>
                  <a:pt x="81844" y="166013"/>
                </a:cubicBezTo>
                <a:cubicBezTo>
                  <a:pt x="81355" y="165850"/>
                  <a:pt x="80865" y="165720"/>
                  <a:pt x="80376" y="165524"/>
                </a:cubicBezTo>
                <a:cubicBezTo>
                  <a:pt x="79202" y="165133"/>
                  <a:pt x="78060" y="164611"/>
                  <a:pt x="76951" y="164056"/>
                </a:cubicBezTo>
                <a:cubicBezTo>
                  <a:pt x="78288" y="160077"/>
                  <a:pt x="79561" y="158968"/>
                  <a:pt x="79952" y="158870"/>
                </a:cubicBezTo>
                <a:close/>
                <a:moveTo>
                  <a:pt x="103438" y="158870"/>
                </a:moveTo>
                <a:cubicBezTo>
                  <a:pt x="103667" y="158968"/>
                  <a:pt x="104971" y="159653"/>
                  <a:pt x="106439" y="164056"/>
                </a:cubicBezTo>
                <a:cubicBezTo>
                  <a:pt x="105820" y="164382"/>
                  <a:pt x="105167" y="164676"/>
                  <a:pt x="104482" y="164970"/>
                </a:cubicBezTo>
                <a:cubicBezTo>
                  <a:pt x="104450" y="164970"/>
                  <a:pt x="102525" y="165720"/>
                  <a:pt x="101546" y="166013"/>
                </a:cubicBezTo>
                <a:cubicBezTo>
                  <a:pt x="102036" y="160533"/>
                  <a:pt x="103210" y="159098"/>
                  <a:pt x="103438" y="158870"/>
                </a:cubicBezTo>
                <a:close/>
                <a:moveTo>
                  <a:pt x="92207" y="142815"/>
                </a:moveTo>
                <a:cubicBezTo>
                  <a:pt x="98648" y="142815"/>
                  <a:pt x="103865" y="144084"/>
                  <a:pt x="109082" y="148138"/>
                </a:cubicBezTo>
                <a:cubicBezTo>
                  <a:pt x="110125" y="148953"/>
                  <a:pt x="111169" y="149769"/>
                  <a:pt x="112278" y="150552"/>
                </a:cubicBezTo>
                <a:cubicBezTo>
                  <a:pt x="112344" y="153390"/>
                  <a:pt x="112539" y="156423"/>
                  <a:pt x="113126" y="159163"/>
                </a:cubicBezTo>
                <a:cubicBezTo>
                  <a:pt x="112637" y="159620"/>
                  <a:pt x="112180" y="160077"/>
                  <a:pt x="111691" y="160501"/>
                </a:cubicBezTo>
                <a:cubicBezTo>
                  <a:pt x="110289" y="156913"/>
                  <a:pt x="107777" y="152737"/>
                  <a:pt x="103406" y="152737"/>
                </a:cubicBezTo>
                <a:cubicBezTo>
                  <a:pt x="103145" y="152737"/>
                  <a:pt x="102884" y="152770"/>
                  <a:pt x="102623" y="152802"/>
                </a:cubicBezTo>
                <a:cubicBezTo>
                  <a:pt x="97077" y="153487"/>
                  <a:pt x="95707" y="160729"/>
                  <a:pt x="95349" y="167155"/>
                </a:cubicBezTo>
                <a:cubicBezTo>
                  <a:pt x="94142" y="167253"/>
                  <a:pt x="92935" y="167318"/>
                  <a:pt x="91695" y="167318"/>
                </a:cubicBezTo>
                <a:cubicBezTo>
                  <a:pt x="90456" y="167318"/>
                  <a:pt x="89249" y="167253"/>
                  <a:pt x="88042" y="167155"/>
                </a:cubicBezTo>
                <a:cubicBezTo>
                  <a:pt x="87683" y="160729"/>
                  <a:pt x="86313" y="153487"/>
                  <a:pt x="80768" y="152802"/>
                </a:cubicBezTo>
                <a:cubicBezTo>
                  <a:pt x="80507" y="152770"/>
                  <a:pt x="80246" y="152737"/>
                  <a:pt x="79985" y="152737"/>
                </a:cubicBezTo>
                <a:cubicBezTo>
                  <a:pt x="75614" y="152737"/>
                  <a:pt x="73134" y="156913"/>
                  <a:pt x="71699" y="160501"/>
                </a:cubicBezTo>
                <a:cubicBezTo>
                  <a:pt x="71210" y="160077"/>
                  <a:pt x="70753" y="159620"/>
                  <a:pt x="70297" y="159163"/>
                </a:cubicBezTo>
                <a:cubicBezTo>
                  <a:pt x="70851" y="156423"/>
                  <a:pt x="71079" y="153390"/>
                  <a:pt x="71112" y="150552"/>
                </a:cubicBezTo>
                <a:cubicBezTo>
                  <a:pt x="72286" y="149704"/>
                  <a:pt x="73363" y="148888"/>
                  <a:pt x="74309" y="148138"/>
                </a:cubicBezTo>
                <a:cubicBezTo>
                  <a:pt x="79658" y="143962"/>
                  <a:pt x="84812" y="142951"/>
                  <a:pt x="91467" y="142821"/>
                </a:cubicBezTo>
                <a:cubicBezTo>
                  <a:pt x="91715" y="142817"/>
                  <a:pt x="91962" y="142815"/>
                  <a:pt x="92207" y="142815"/>
                </a:cubicBezTo>
                <a:close/>
                <a:moveTo>
                  <a:pt x="31055" y="148725"/>
                </a:moveTo>
                <a:cubicBezTo>
                  <a:pt x="31381" y="148888"/>
                  <a:pt x="31740" y="149051"/>
                  <a:pt x="32066" y="149214"/>
                </a:cubicBezTo>
                <a:cubicBezTo>
                  <a:pt x="34023" y="150193"/>
                  <a:pt x="36013" y="151074"/>
                  <a:pt x="38068" y="151922"/>
                </a:cubicBezTo>
                <a:cubicBezTo>
                  <a:pt x="38296" y="152020"/>
                  <a:pt x="38557" y="152117"/>
                  <a:pt x="38818" y="152215"/>
                </a:cubicBezTo>
                <a:cubicBezTo>
                  <a:pt x="40123" y="156293"/>
                  <a:pt x="42374" y="161871"/>
                  <a:pt x="46060" y="167514"/>
                </a:cubicBezTo>
                <a:cubicBezTo>
                  <a:pt x="53171" y="178507"/>
                  <a:pt x="66904" y="191587"/>
                  <a:pt x="91695" y="191587"/>
                </a:cubicBezTo>
                <a:cubicBezTo>
                  <a:pt x="97045" y="191587"/>
                  <a:pt x="102166" y="190935"/>
                  <a:pt x="106961" y="189696"/>
                </a:cubicBezTo>
                <a:cubicBezTo>
                  <a:pt x="108592" y="189271"/>
                  <a:pt x="109571" y="187608"/>
                  <a:pt x="109147" y="185977"/>
                </a:cubicBezTo>
                <a:cubicBezTo>
                  <a:pt x="108790" y="184603"/>
                  <a:pt x="107553" y="183692"/>
                  <a:pt x="106198" y="183692"/>
                </a:cubicBezTo>
                <a:cubicBezTo>
                  <a:pt x="105944" y="183692"/>
                  <a:pt x="105686" y="183724"/>
                  <a:pt x="105428" y="183791"/>
                </a:cubicBezTo>
                <a:cubicBezTo>
                  <a:pt x="101122" y="184900"/>
                  <a:pt x="96523" y="185455"/>
                  <a:pt x="91695" y="185455"/>
                </a:cubicBezTo>
                <a:cubicBezTo>
                  <a:pt x="69644" y="185455"/>
                  <a:pt x="57477" y="173907"/>
                  <a:pt x="51181" y="164187"/>
                </a:cubicBezTo>
                <a:cubicBezTo>
                  <a:pt x="49028" y="160860"/>
                  <a:pt x="47397" y="157565"/>
                  <a:pt x="46223" y="154662"/>
                </a:cubicBezTo>
                <a:lnTo>
                  <a:pt x="46223" y="154662"/>
                </a:lnTo>
                <a:cubicBezTo>
                  <a:pt x="48735" y="155282"/>
                  <a:pt x="51116" y="155673"/>
                  <a:pt x="53399" y="155803"/>
                </a:cubicBezTo>
                <a:cubicBezTo>
                  <a:pt x="54998" y="161642"/>
                  <a:pt x="57151" y="165263"/>
                  <a:pt x="59891" y="166731"/>
                </a:cubicBezTo>
                <a:cubicBezTo>
                  <a:pt x="60812" y="167238"/>
                  <a:pt x="61826" y="167480"/>
                  <a:pt x="62836" y="167480"/>
                </a:cubicBezTo>
                <a:cubicBezTo>
                  <a:pt x="64689" y="167480"/>
                  <a:pt x="66528" y="166664"/>
                  <a:pt x="67752" y="165165"/>
                </a:cubicBezTo>
                <a:cubicBezTo>
                  <a:pt x="74048" y="170678"/>
                  <a:pt x="82072" y="173451"/>
                  <a:pt x="91695" y="173451"/>
                </a:cubicBezTo>
                <a:cubicBezTo>
                  <a:pt x="101318" y="173451"/>
                  <a:pt x="109343" y="170678"/>
                  <a:pt x="115638" y="165165"/>
                </a:cubicBezTo>
                <a:cubicBezTo>
                  <a:pt x="116454" y="166144"/>
                  <a:pt x="117465" y="166862"/>
                  <a:pt x="118704" y="167220"/>
                </a:cubicBezTo>
                <a:cubicBezTo>
                  <a:pt x="119304" y="167397"/>
                  <a:pt x="119916" y="167484"/>
                  <a:pt x="120524" y="167484"/>
                </a:cubicBezTo>
                <a:cubicBezTo>
                  <a:pt x="121603" y="167484"/>
                  <a:pt x="122670" y="167208"/>
                  <a:pt x="123630" y="166666"/>
                </a:cubicBezTo>
                <a:cubicBezTo>
                  <a:pt x="126305" y="165133"/>
                  <a:pt x="128425" y="161545"/>
                  <a:pt x="129991" y="155803"/>
                </a:cubicBezTo>
                <a:cubicBezTo>
                  <a:pt x="131622" y="155706"/>
                  <a:pt x="133253" y="155510"/>
                  <a:pt x="134884" y="155184"/>
                </a:cubicBezTo>
                <a:cubicBezTo>
                  <a:pt x="135634" y="155021"/>
                  <a:pt x="136417" y="154857"/>
                  <a:pt x="137200" y="154662"/>
                </a:cubicBezTo>
                <a:lnTo>
                  <a:pt x="137200" y="154662"/>
                </a:lnTo>
                <a:cubicBezTo>
                  <a:pt x="135993" y="157565"/>
                  <a:pt x="134395" y="160860"/>
                  <a:pt x="132209" y="164187"/>
                </a:cubicBezTo>
                <a:cubicBezTo>
                  <a:pt x="127871" y="170906"/>
                  <a:pt x="122325" y="176126"/>
                  <a:pt x="115736" y="179714"/>
                </a:cubicBezTo>
                <a:cubicBezTo>
                  <a:pt x="114268" y="180529"/>
                  <a:pt x="113714" y="182389"/>
                  <a:pt x="114529" y="183857"/>
                </a:cubicBezTo>
                <a:cubicBezTo>
                  <a:pt x="115090" y="184889"/>
                  <a:pt x="116145" y="185458"/>
                  <a:pt x="117226" y="185458"/>
                </a:cubicBezTo>
                <a:cubicBezTo>
                  <a:pt x="117717" y="185458"/>
                  <a:pt x="118214" y="185341"/>
                  <a:pt x="118672" y="185096"/>
                </a:cubicBezTo>
                <a:cubicBezTo>
                  <a:pt x="126142" y="180986"/>
                  <a:pt x="132437" y="175082"/>
                  <a:pt x="137363" y="167514"/>
                </a:cubicBezTo>
                <a:cubicBezTo>
                  <a:pt x="141016" y="161871"/>
                  <a:pt x="143267" y="156293"/>
                  <a:pt x="144572" y="152215"/>
                </a:cubicBezTo>
                <a:cubicBezTo>
                  <a:pt x="144833" y="152117"/>
                  <a:pt x="145094" y="152020"/>
                  <a:pt x="145322" y="151922"/>
                </a:cubicBezTo>
                <a:cubicBezTo>
                  <a:pt x="145909" y="151661"/>
                  <a:pt x="152384" y="148862"/>
                  <a:pt x="152336" y="148725"/>
                </a:cubicBezTo>
                <a:lnTo>
                  <a:pt x="152336" y="148725"/>
                </a:lnTo>
                <a:cubicBezTo>
                  <a:pt x="153184" y="150715"/>
                  <a:pt x="153347" y="152933"/>
                  <a:pt x="152825" y="155086"/>
                </a:cubicBezTo>
                <a:cubicBezTo>
                  <a:pt x="151716" y="159457"/>
                  <a:pt x="147801" y="162588"/>
                  <a:pt x="143300" y="162719"/>
                </a:cubicBezTo>
                <a:cubicBezTo>
                  <a:pt x="142158" y="162752"/>
                  <a:pt x="141147" y="163404"/>
                  <a:pt x="140658" y="164382"/>
                </a:cubicBezTo>
                <a:cubicBezTo>
                  <a:pt x="140136" y="165394"/>
                  <a:pt x="140234" y="166601"/>
                  <a:pt x="140853" y="167514"/>
                </a:cubicBezTo>
                <a:cubicBezTo>
                  <a:pt x="143430" y="171200"/>
                  <a:pt x="143235" y="176224"/>
                  <a:pt x="140364" y="179681"/>
                </a:cubicBezTo>
                <a:cubicBezTo>
                  <a:pt x="138439" y="182030"/>
                  <a:pt x="135602" y="183367"/>
                  <a:pt x="132568" y="183367"/>
                </a:cubicBezTo>
                <a:cubicBezTo>
                  <a:pt x="131133" y="183367"/>
                  <a:pt x="129795" y="183106"/>
                  <a:pt x="128490" y="182519"/>
                </a:cubicBezTo>
                <a:cubicBezTo>
                  <a:pt x="128104" y="182357"/>
                  <a:pt x="127688" y="182276"/>
                  <a:pt x="127274" y="182276"/>
                </a:cubicBezTo>
                <a:cubicBezTo>
                  <a:pt x="126604" y="182276"/>
                  <a:pt x="125935" y="182487"/>
                  <a:pt x="125392" y="182911"/>
                </a:cubicBezTo>
                <a:cubicBezTo>
                  <a:pt x="124511" y="183596"/>
                  <a:pt x="124087" y="184737"/>
                  <a:pt x="124250" y="185846"/>
                </a:cubicBezTo>
                <a:cubicBezTo>
                  <a:pt x="125000" y="190283"/>
                  <a:pt x="122684" y="194719"/>
                  <a:pt x="118607" y="196644"/>
                </a:cubicBezTo>
                <a:cubicBezTo>
                  <a:pt x="117256" y="197275"/>
                  <a:pt x="115803" y="197580"/>
                  <a:pt x="114357" y="197580"/>
                </a:cubicBezTo>
                <a:cubicBezTo>
                  <a:pt x="111475" y="197580"/>
                  <a:pt x="108623" y="196369"/>
                  <a:pt x="106668" y="194132"/>
                </a:cubicBezTo>
                <a:cubicBezTo>
                  <a:pt x="106059" y="193434"/>
                  <a:pt x="105229" y="193112"/>
                  <a:pt x="104403" y="193112"/>
                </a:cubicBezTo>
                <a:cubicBezTo>
                  <a:pt x="103103" y="193112"/>
                  <a:pt x="101815" y="193910"/>
                  <a:pt x="101416" y="195306"/>
                </a:cubicBezTo>
                <a:cubicBezTo>
                  <a:pt x="100209" y="199645"/>
                  <a:pt x="96197" y="202646"/>
                  <a:pt x="91695" y="202646"/>
                </a:cubicBezTo>
                <a:cubicBezTo>
                  <a:pt x="87194" y="202646"/>
                  <a:pt x="83181" y="199645"/>
                  <a:pt x="81974" y="195306"/>
                </a:cubicBezTo>
                <a:cubicBezTo>
                  <a:pt x="81576" y="193910"/>
                  <a:pt x="80287" y="193112"/>
                  <a:pt x="78988" y="193112"/>
                </a:cubicBezTo>
                <a:cubicBezTo>
                  <a:pt x="78162" y="193112"/>
                  <a:pt x="77331" y="193434"/>
                  <a:pt x="76723" y="194132"/>
                </a:cubicBezTo>
                <a:cubicBezTo>
                  <a:pt x="74767" y="196369"/>
                  <a:pt x="71915" y="197580"/>
                  <a:pt x="69033" y="197580"/>
                </a:cubicBezTo>
                <a:cubicBezTo>
                  <a:pt x="67588" y="197580"/>
                  <a:pt x="66135" y="197275"/>
                  <a:pt x="64784" y="196644"/>
                </a:cubicBezTo>
                <a:cubicBezTo>
                  <a:pt x="60706" y="194719"/>
                  <a:pt x="58390" y="190283"/>
                  <a:pt x="59141" y="185846"/>
                </a:cubicBezTo>
                <a:cubicBezTo>
                  <a:pt x="59304" y="184737"/>
                  <a:pt x="58880" y="183596"/>
                  <a:pt x="57999" y="182911"/>
                </a:cubicBezTo>
                <a:cubicBezTo>
                  <a:pt x="57453" y="182486"/>
                  <a:pt x="56781" y="182262"/>
                  <a:pt x="56108" y="182262"/>
                </a:cubicBezTo>
                <a:cubicBezTo>
                  <a:pt x="55696" y="182262"/>
                  <a:pt x="55284" y="182346"/>
                  <a:pt x="54900" y="182519"/>
                </a:cubicBezTo>
                <a:cubicBezTo>
                  <a:pt x="53595" y="183106"/>
                  <a:pt x="52258" y="183367"/>
                  <a:pt x="50822" y="183367"/>
                </a:cubicBezTo>
                <a:cubicBezTo>
                  <a:pt x="47789" y="183367"/>
                  <a:pt x="44951" y="182030"/>
                  <a:pt x="43026" y="179681"/>
                </a:cubicBezTo>
                <a:cubicBezTo>
                  <a:pt x="40156" y="176224"/>
                  <a:pt x="39960" y="171200"/>
                  <a:pt x="42537" y="167514"/>
                </a:cubicBezTo>
                <a:cubicBezTo>
                  <a:pt x="43157" y="166601"/>
                  <a:pt x="43255" y="165394"/>
                  <a:pt x="42733" y="164382"/>
                </a:cubicBezTo>
                <a:cubicBezTo>
                  <a:pt x="42243" y="163404"/>
                  <a:pt x="41232" y="162752"/>
                  <a:pt x="40091" y="162719"/>
                </a:cubicBezTo>
                <a:cubicBezTo>
                  <a:pt x="35589" y="162588"/>
                  <a:pt x="31675" y="159457"/>
                  <a:pt x="30598" y="155086"/>
                </a:cubicBezTo>
                <a:cubicBezTo>
                  <a:pt x="30044" y="152933"/>
                  <a:pt x="30207" y="150715"/>
                  <a:pt x="31055" y="148725"/>
                </a:cubicBezTo>
                <a:close/>
                <a:moveTo>
                  <a:pt x="153889" y="0"/>
                </a:moveTo>
                <a:cubicBezTo>
                  <a:pt x="148363" y="0"/>
                  <a:pt x="143477" y="4223"/>
                  <a:pt x="142811" y="9797"/>
                </a:cubicBezTo>
                <a:cubicBezTo>
                  <a:pt x="142354" y="13613"/>
                  <a:pt x="141571" y="17626"/>
                  <a:pt x="140429" y="21866"/>
                </a:cubicBezTo>
                <a:cubicBezTo>
                  <a:pt x="140038" y="21018"/>
                  <a:pt x="139646" y="20137"/>
                  <a:pt x="139288" y="19224"/>
                </a:cubicBezTo>
                <a:cubicBezTo>
                  <a:pt x="137558" y="14912"/>
                  <a:pt x="133265" y="12238"/>
                  <a:pt x="128824" y="12238"/>
                </a:cubicBezTo>
                <a:cubicBezTo>
                  <a:pt x="127487" y="12238"/>
                  <a:pt x="126136" y="12480"/>
                  <a:pt x="124837" y="12994"/>
                </a:cubicBezTo>
                <a:cubicBezTo>
                  <a:pt x="119128" y="15277"/>
                  <a:pt x="116356" y="21768"/>
                  <a:pt x="118607" y="27444"/>
                </a:cubicBezTo>
                <a:cubicBezTo>
                  <a:pt x="122260" y="36610"/>
                  <a:pt x="127088" y="43004"/>
                  <a:pt x="130970" y="47049"/>
                </a:cubicBezTo>
                <a:cubicBezTo>
                  <a:pt x="130056" y="48941"/>
                  <a:pt x="129175" y="50768"/>
                  <a:pt x="128262" y="52496"/>
                </a:cubicBezTo>
                <a:cubicBezTo>
                  <a:pt x="126925" y="49528"/>
                  <a:pt x="124380" y="47603"/>
                  <a:pt x="119455" y="47603"/>
                </a:cubicBezTo>
                <a:cubicBezTo>
                  <a:pt x="115769" y="47603"/>
                  <a:pt x="112213" y="49006"/>
                  <a:pt x="108560" y="49006"/>
                </a:cubicBezTo>
                <a:cubicBezTo>
                  <a:pt x="106407" y="49006"/>
                  <a:pt x="104450" y="47636"/>
                  <a:pt x="103699" y="45581"/>
                </a:cubicBezTo>
                <a:cubicBezTo>
                  <a:pt x="101709" y="40264"/>
                  <a:pt x="97991" y="33870"/>
                  <a:pt x="91695" y="33870"/>
                </a:cubicBezTo>
                <a:cubicBezTo>
                  <a:pt x="85400" y="33870"/>
                  <a:pt x="81714" y="40264"/>
                  <a:pt x="79691" y="45581"/>
                </a:cubicBezTo>
                <a:cubicBezTo>
                  <a:pt x="78941" y="47636"/>
                  <a:pt x="76984" y="49006"/>
                  <a:pt x="74831" y="49006"/>
                </a:cubicBezTo>
                <a:cubicBezTo>
                  <a:pt x="71210" y="49006"/>
                  <a:pt x="67622" y="47603"/>
                  <a:pt x="63936" y="47603"/>
                </a:cubicBezTo>
                <a:cubicBezTo>
                  <a:pt x="59010" y="47603"/>
                  <a:pt x="56466" y="49528"/>
                  <a:pt x="55128" y="52496"/>
                </a:cubicBezTo>
                <a:cubicBezTo>
                  <a:pt x="54248" y="50768"/>
                  <a:pt x="53334" y="48941"/>
                  <a:pt x="52453" y="47049"/>
                </a:cubicBezTo>
                <a:cubicBezTo>
                  <a:pt x="56303" y="43004"/>
                  <a:pt x="61130" y="36610"/>
                  <a:pt x="64784" y="27444"/>
                </a:cubicBezTo>
                <a:cubicBezTo>
                  <a:pt x="67035" y="21801"/>
                  <a:pt x="64197" y="15244"/>
                  <a:pt x="58553" y="12994"/>
                </a:cubicBezTo>
                <a:cubicBezTo>
                  <a:pt x="57241" y="12478"/>
                  <a:pt x="55879" y="12234"/>
                  <a:pt x="54534" y="12234"/>
                </a:cubicBezTo>
                <a:cubicBezTo>
                  <a:pt x="50094" y="12234"/>
                  <a:pt x="45830" y="14893"/>
                  <a:pt x="44103" y="19224"/>
                </a:cubicBezTo>
                <a:cubicBezTo>
                  <a:pt x="43744" y="20137"/>
                  <a:pt x="43385" y="21018"/>
                  <a:pt x="42961" y="21866"/>
                </a:cubicBezTo>
                <a:cubicBezTo>
                  <a:pt x="41852" y="17658"/>
                  <a:pt x="41037" y="13613"/>
                  <a:pt x="40580" y="9797"/>
                </a:cubicBezTo>
                <a:cubicBezTo>
                  <a:pt x="39913" y="4251"/>
                  <a:pt x="34967" y="1"/>
                  <a:pt x="29482" y="1"/>
                </a:cubicBezTo>
                <a:cubicBezTo>
                  <a:pt x="29063" y="1"/>
                  <a:pt x="28641" y="25"/>
                  <a:pt x="28217" y="76"/>
                </a:cubicBezTo>
                <a:cubicBezTo>
                  <a:pt x="22150" y="826"/>
                  <a:pt x="17779" y="6372"/>
                  <a:pt x="18496" y="12439"/>
                </a:cubicBezTo>
                <a:cubicBezTo>
                  <a:pt x="19246" y="18702"/>
                  <a:pt x="20714" y="25389"/>
                  <a:pt x="22835" y="32403"/>
                </a:cubicBezTo>
                <a:cubicBezTo>
                  <a:pt x="21530" y="31359"/>
                  <a:pt x="20486" y="30380"/>
                  <a:pt x="19671" y="29499"/>
                </a:cubicBezTo>
                <a:cubicBezTo>
                  <a:pt x="17529" y="27254"/>
                  <a:pt x="14540" y="26056"/>
                  <a:pt x="11531" y="26056"/>
                </a:cubicBezTo>
                <a:cubicBezTo>
                  <a:pt x="9818" y="26056"/>
                  <a:pt x="8098" y="26444"/>
                  <a:pt x="6525" y="27249"/>
                </a:cubicBezTo>
                <a:cubicBezTo>
                  <a:pt x="3361" y="28847"/>
                  <a:pt x="1208" y="31750"/>
                  <a:pt x="621" y="35240"/>
                </a:cubicBezTo>
                <a:cubicBezTo>
                  <a:pt x="1" y="38731"/>
                  <a:pt x="1045" y="42221"/>
                  <a:pt x="3491" y="44798"/>
                </a:cubicBezTo>
                <a:cubicBezTo>
                  <a:pt x="9200" y="50898"/>
                  <a:pt x="19181" y="58531"/>
                  <a:pt x="34447" y="60945"/>
                </a:cubicBezTo>
                <a:cubicBezTo>
                  <a:pt x="35393" y="62804"/>
                  <a:pt x="36339" y="64664"/>
                  <a:pt x="37318" y="66490"/>
                </a:cubicBezTo>
                <a:cubicBezTo>
                  <a:pt x="33795" y="63391"/>
                  <a:pt x="30533" y="61826"/>
                  <a:pt x="27597" y="61826"/>
                </a:cubicBezTo>
                <a:cubicBezTo>
                  <a:pt x="24988" y="61826"/>
                  <a:pt x="22802" y="63065"/>
                  <a:pt x="21497" y="65283"/>
                </a:cubicBezTo>
                <a:cubicBezTo>
                  <a:pt x="19768" y="68154"/>
                  <a:pt x="19671" y="72394"/>
                  <a:pt x="21008" y="77320"/>
                </a:cubicBezTo>
                <a:cubicBezTo>
                  <a:pt x="20747" y="77287"/>
                  <a:pt x="20486" y="77287"/>
                  <a:pt x="20225" y="77287"/>
                </a:cubicBezTo>
                <a:cubicBezTo>
                  <a:pt x="16506" y="77287"/>
                  <a:pt x="13408" y="79734"/>
                  <a:pt x="12103" y="83648"/>
                </a:cubicBezTo>
                <a:cubicBezTo>
                  <a:pt x="10928" y="87269"/>
                  <a:pt x="11255" y="92521"/>
                  <a:pt x="14680" y="97838"/>
                </a:cubicBezTo>
                <a:cubicBezTo>
                  <a:pt x="11189" y="98295"/>
                  <a:pt x="8678" y="100448"/>
                  <a:pt x="7830" y="103775"/>
                </a:cubicBezTo>
                <a:cubicBezTo>
                  <a:pt x="6818" y="107754"/>
                  <a:pt x="8351" y="112778"/>
                  <a:pt x="12168" y="117899"/>
                </a:cubicBezTo>
                <a:cubicBezTo>
                  <a:pt x="15560" y="122499"/>
                  <a:pt x="20519" y="126837"/>
                  <a:pt x="26651" y="130621"/>
                </a:cubicBezTo>
                <a:cubicBezTo>
                  <a:pt x="26227" y="131208"/>
                  <a:pt x="25836" y="131828"/>
                  <a:pt x="25509" y="132480"/>
                </a:cubicBezTo>
                <a:cubicBezTo>
                  <a:pt x="23618" y="136329"/>
                  <a:pt x="23911" y="140994"/>
                  <a:pt x="26292" y="144582"/>
                </a:cubicBezTo>
                <a:cubicBezTo>
                  <a:pt x="24205" y="148203"/>
                  <a:pt x="23618" y="152476"/>
                  <a:pt x="24661" y="156586"/>
                </a:cubicBezTo>
                <a:cubicBezTo>
                  <a:pt x="26064" y="162099"/>
                  <a:pt x="30239" y="166405"/>
                  <a:pt x="35459" y="168069"/>
                </a:cubicBezTo>
                <a:cubicBezTo>
                  <a:pt x="33730" y="173288"/>
                  <a:pt x="34708" y="179192"/>
                  <a:pt x="38296" y="183596"/>
                </a:cubicBezTo>
                <a:cubicBezTo>
                  <a:pt x="41395" y="187347"/>
                  <a:pt x="45962" y="189500"/>
                  <a:pt x="50822" y="189500"/>
                </a:cubicBezTo>
                <a:cubicBezTo>
                  <a:pt x="51573" y="189500"/>
                  <a:pt x="52290" y="189435"/>
                  <a:pt x="53008" y="189337"/>
                </a:cubicBezTo>
                <a:cubicBezTo>
                  <a:pt x="53628" y="194817"/>
                  <a:pt x="57053" y="199742"/>
                  <a:pt x="62174" y="202156"/>
                </a:cubicBezTo>
                <a:cubicBezTo>
                  <a:pt x="64354" y="203189"/>
                  <a:pt x="66723" y="203701"/>
                  <a:pt x="69092" y="203701"/>
                </a:cubicBezTo>
                <a:cubicBezTo>
                  <a:pt x="72182" y="203701"/>
                  <a:pt x="75270" y="202830"/>
                  <a:pt x="77930" y="201112"/>
                </a:cubicBezTo>
                <a:cubicBezTo>
                  <a:pt x="80833" y="205777"/>
                  <a:pt x="86019" y="208778"/>
                  <a:pt x="91695" y="208778"/>
                </a:cubicBezTo>
                <a:cubicBezTo>
                  <a:pt x="97371" y="208778"/>
                  <a:pt x="102558" y="205777"/>
                  <a:pt x="105461" y="201112"/>
                </a:cubicBezTo>
                <a:cubicBezTo>
                  <a:pt x="108070" y="202809"/>
                  <a:pt x="111137" y="203722"/>
                  <a:pt x="114301" y="203722"/>
                </a:cubicBezTo>
                <a:cubicBezTo>
                  <a:pt x="116682" y="203722"/>
                  <a:pt x="119031" y="203200"/>
                  <a:pt x="121216" y="202156"/>
                </a:cubicBezTo>
                <a:cubicBezTo>
                  <a:pt x="126337" y="199742"/>
                  <a:pt x="129763" y="194817"/>
                  <a:pt x="130382" y="189337"/>
                </a:cubicBezTo>
                <a:cubicBezTo>
                  <a:pt x="131100" y="189435"/>
                  <a:pt x="131818" y="189500"/>
                  <a:pt x="132568" y="189500"/>
                </a:cubicBezTo>
                <a:cubicBezTo>
                  <a:pt x="137428" y="189500"/>
                  <a:pt x="141995" y="187347"/>
                  <a:pt x="145094" y="183596"/>
                </a:cubicBezTo>
                <a:cubicBezTo>
                  <a:pt x="148682" y="179192"/>
                  <a:pt x="149661" y="173288"/>
                  <a:pt x="147932" y="168069"/>
                </a:cubicBezTo>
                <a:cubicBezTo>
                  <a:pt x="153151" y="166405"/>
                  <a:pt x="157326" y="162099"/>
                  <a:pt x="158729" y="156586"/>
                </a:cubicBezTo>
                <a:cubicBezTo>
                  <a:pt x="159773" y="152444"/>
                  <a:pt x="159186" y="148203"/>
                  <a:pt x="157098" y="144582"/>
                </a:cubicBezTo>
                <a:cubicBezTo>
                  <a:pt x="159414" y="141092"/>
                  <a:pt x="159871" y="136493"/>
                  <a:pt x="157881" y="132480"/>
                </a:cubicBezTo>
                <a:cubicBezTo>
                  <a:pt x="157555" y="131828"/>
                  <a:pt x="157163" y="131208"/>
                  <a:pt x="156739" y="130621"/>
                </a:cubicBezTo>
                <a:cubicBezTo>
                  <a:pt x="162872" y="126837"/>
                  <a:pt x="167830" y="122499"/>
                  <a:pt x="171222" y="117899"/>
                </a:cubicBezTo>
                <a:cubicBezTo>
                  <a:pt x="175039" y="112778"/>
                  <a:pt x="176572" y="107754"/>
                  <a:pt x="175561" y="103775"/>
                </a:cubicBezTo>
                <a:cubicBezTo>
                  <a:pt x="174713" y="100448"/>
                  <a:pt x="172201" y="98295"/>
                  <a:pt x="168711" y="97838"/>
                </a:cubicBezTo>
                <a:cubicBezTo>
                  <a:pt x="172136" y="92521"/>
                  <a:pt x="172462" y="87269"/>
                  <a:pt x="171288" y="83648"/>
                </a:cubicBezTo>
                <a:cubicBezTo>
                  <a:pt x="169983" y="79734"/>
                  <a:pt x="166884" y="77287"/>
                  <a:pt x="163165" y="77287"/>
                </a:cubicBezTo>
                <a:cubicBezTo>
                  <a:pt x="162904" y="77287"/>
                  <a:pt x="162643" y="77287"/>
                  <a:pt x="162382" y="77320"/>
                </a:cubicBezTo>
                <a:cubicBezTo>
                  <a:pt x="163720" y="72394"/>
                  <a:pt x="163622" y="68154"/>
                  <a:pt x="161893" y="65283"/>
                </a:cubicBezTo>
                <a:cubicBezTo>
                  <a:pt x="160588" y="63065"/>
                  <a:pt x="158403" y="61826"/>
                  <a:pt x="155793" y="61826"/>
                </a:cubicBezTo>
                <a:cubicBezTo>
                  <a:pt x="152857" y="61826"/>
                  <a:pt x="149595" y="63391"/>
                  <a:pt x="146073" y="66490"/>
                </a:cubicBezTo>
                <a:cubicBezTo>
                  <a:pt x="147051" y="64664"/>
                  <a:pt x="147997" y="62804"/>
                  <a:pt x="148943" y="60945"/>
                </a:cubicBezTo>
                <a:cubicBezTo>
                  <a:pt x="164209" y="58531"/>
                  <a:pt x="174191" y="50898"/>
                  <a:pt x="179899" y="44798"/>
                </a:cubicBezTo>
                <a:cubicBezTo>
                  <a:pt x="184923" y="39481"/>
                  <a:pt x="183390" y="30576"/>
                  <a:pt x="176866" y="27249"/>
                </a:cubicBezTo>
                <a:cubicBezTo>
                  <a:pt x="175292" y="26444"/>
                  <a:pt x="173572" y="26056"/>
                  <a:pt x="171859" y="26056"/>
                </a:cubicBezTo>
                <a:cubicBezTo>
                  <a:pt x="168850" y="26056"/>
                  <a:pt x="165861" y="27254"/>
                  <a:pt x="163720" y="29499"/>
                </a:cubicBezTo>
                <a:cubicBezTo>
                  <a:pt x="162904" y="30380"/>
                  <a:pt x="161861" y="31359"/>
                  <a:pt x="160556" y="32403"/>
                </a:cubicBezTo>
                <a:cubicBezTo>
                  <a:pt x="162676" y="25389"/>
                  <a:pt x="164144" y="18702"/>
                  <a:pt x="164894" y="12439"/>
                </a:cubicBezTo>
                <a:cubicBezTo>
                  <a:pt x="165612" y="6372"/>
                  <a:pt x="161241" y="826"/>
                  <a:pt x="155173" y="76"/>
                </a:cubicBezTo>
                <a:cubicBezTo>
                  <a:pt x="154743" y="25"/>
                  <a:pt x="154314" y="0"/>
                  <a:pt x="1538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80" name="Google Shape;5880;p131"/>
          <p:cNvGrpSpPr/>
          <p:nvPr/>
        </p:nvGrpSpPr>
        <p:grpSpPr>
          <a:xfrm>
            <a:off x="6274097" y="1467044"/>
            <a:ext cx="277935" cy="354906"/>
            <a:chOff x="1756575" y="238125"/>
            <a:chExt cx="4087275" cy="5219200"/>
          </a:xfrm>
        </p:grpSpPr>
        <p:sp>
          <p:nvSpPr>
            <p:cNvPr id="5881" name="Google Shape;5881;p131"/>
            <p:cNvSpPr/>
            <p:nvPr/>
          </p:nvSpPr>
          <p:spPr>
            <a:xfrm>
              <a:off x="2713150" y="2021825"/>
              <a:ext cx="866900" cy="342725"/>
            </a:xfrm>
            <a:custGeom>
              <a:avLst/>
              <a:gdLst/>
              <a:ahLst/>
              <a:cxnLst/>
              <a:rect l="l" t="t" r="r" b="b"/>
              <a:pathLst>
                <a:path w="34676" h="13709" extrusionOk="0">
                  <a:moveTo>
                    <a:pt x="11064" y="0"/>
                  </a:moveTo>
                  <a:cubicBezTo>
                    <a:pt x="6313" y="0"/>
                    <a:pt x="2931" y="854"/>
                    <a:pt x="2610" y="938"/>
                  </a:cubicBezTo>
                  <a:cubicBezTo>
                    <a:pt x="979" y="1362"/>
                    <a:pt x="0" y="3025"/>
                    <a:pt x="424" y="4656"/>
                  </a:cubicBezTo>
                  <a:cubicBezTo>
                    <a:pt x="781" y="6030"/>
                    <a:pt x="2018" y="6941"/>
                    <a:pt x="3373" y="6941"/>
                  </a:cubicBezTo>
                  <a:cubicBezTo>
                    <a:pt x="3627" y="6941"/>
                    <a:pt x="3886" y="6909"/>
                    <a:pt x="4143" y="6842"/>
                  </a:cubicBezTo>
                  <a:cubicBezTo>
                    <a:pt x="4213" y="6828"/>
                    <a:pt x="6999" y="6142"/>
                    <a:pt x="10953" y="6142"/>
                  </a:cubicBezTo>
                  <a:cubicBezTo>
                    <a:pt x="16182" y="6142"/>
                    <a:pt x="23455" y="7341"/>
                    <a:pt x="29195" y="12876"/>
                  </a:cubicBezTo>
                  <a:cubicBezTo>
                    <a:pt x="29766" y="13431"/>
                    <a:pt x="30529" y="13709"/>
                    <a:pt x="31295" y="13709"/>
                  </a:cubicBezTo>
                  <a:cubicBezTo>
                    <a:pt x="32104" y="13709"/>
                    <a:pt x="32914" y="13399"/>
                    <a:pt x="33501" y="12779"/>
                  </a:cubicBezTo>
                  <a:cubicBezTo>
                    <a:pt x="34675" y="11572"/>
                    <a:pt x="34643" y="9647"/>
                    <a:pt x="33436" y="8473"/>
                  </a:cubicBezTo>
                  <a:cubicBezTo>
                    <a:pt x="26230" y="1528"/>
                    <a:pt x="17422" y="0"/>
                    <a:pt x="110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131"/>
            <p:cNvSpPr/>
            <p:nvPr/>
          </p:nvSpPr>
          <p:spPr>
            <a:xfrm>
              <a:off x="2776750" y="2351925"/>
              <a:ext cx="754350" cy="280275"/>
            </a:xfrm>
            <a:custGeom>
              <a:avLst/>
              <a:gdLst/>
              <a:ahLst/>
              <a:cxnLst/>
              <a:rect l="l" t="t" r="r" b="b"/>
              <a:pathLst>
                <a:path w="30174" h="11211" extrusionOk="0">
                  <a:moveTo>
                    <a:pt x="9630" y="0"/>
                  </a:moveTo>
                  <a:cubicBezTo>
                    <a:pt x="7496" y="0"/>
                    <a:pt x="5206" y="184"/>
                    <a:pt x="2773" y="618"/>
                  </a:cubicBezTo>
                  <a:cubicBezTo>
                    <a:pt x="1110" y="912"/>
                    <a:pt x="1" y="2478"/>
                    <a:pt x="294" y="4141"/>
                  </a:cubicBezTo>
                  <a:cubicBezTo>
                    <a:pt x="556" y="5625"/>
                    <a:pt x="1856" y="6668"/>
                    <a:pt x="3314" y="6668"/>
                  </a:cubicBezTo>
                  <a:cubicBezTo>
                    <a:pt x="3491" y="6668"/>
                    <a:pt x="3670" y="6652"/>
                    <a:pt x="3850" y="6621"/>
                  </a:cubicBezTo>
                  <a:cubicBezTo>
                    <a:pt x="5801" y="6278"/>
                    <a:pt x="7726" y="6106"/>
                    <a:pt x="9615" y="6106"/>
                  </a:cubicBezTo>
                  <a:cubicBezTo>
                    <a:pt x="12937" y="6106"/>
                    <a:pt x="16145" y="6636"/>
                    <a:pt x="19181" y="7697"/>
                  </a:cubicBezTo>
                  <a:cubicBezTo>
                    <a:pt x="22737" y="8969"/>
                    <a:pt x="24759" y="10502"/>
                    <a:pt x="24824" y="10568"/>
                  </a:cubicBezTo>
                  <a:cubicBezTo>
                    <a:pt x="25394" y="10999"/>
                    <a:pt x="26065" y="11210"/>
                    <a:pt x="26731" y="11210"/>
                  </a:cubicBezTo>
                  <a:cubicBezTo>
                    <a:pt x="27627" y="11210"/>
                    <a:pt x="28513" y="10827"/>
                    <a:pt x="29130" y="10078"/>
                  </a:cubicBezTo>
                  <a:cubicBezTo>
                    <a:pt x="30174" y="8773"/>
                    <a:pt x="29978" y="6849"/>
                    <a:pt x="28641" y="5772"/>
                  </a:cubicBezTo>
                  <a:cubicBezTo>
                    <a:pt x="28310" y="5497"/>
                    <a:pt x="21290" y="0"/>
                    <a:pt x="96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131"/>
            <p:cNvSpPr/>
            <p:nvPr/>
          </p:nvSpPr>
          <p:spPr>
            <a:xfrm>
              <a:off x="4020375" y="2021825"/>
              <a:ext cx="866900" cy="343125"/>
            </a:xfrm>
            <a:custGeom>
              <a:avLst/>
              <a:gdLst/>
              <a:ahLst/>
              <a:cxnLst/>
              <a:rect l="l" t="t" r="r" b="b"/>
              <a:pathLst>
                <a:path w="34676" h="13725" extrusionOk="0">
                  <a:moveTo>
                    <a:pt x="23612" y="0"/>
                  </a:moveTo>
                  <a:cubicBezTo>
                    <a:pt x="17255" y="0"/>
                    <a:pt x="8446" y="1528"/>
                    <a:pt x="1240" y="8473"/>
                  </a:cubicBezTo>
                  <a:cubicBezTo>
                    <a:pt x="34" y="9647"/>
                    <a:pt x="1" y="11572"/>
                    <a:pt x="1175" y="12779"/>
                  </a:cubicBezTo>
                  <a:cubicBezTo>
                    <a:pt x="1762" y="13398"/>
                    <a:pt x="2578" y="13725"/>
                    <a:pt x="3361" y="13725"/>
                  </a:cubicBezTo>
                  <a:cubicBezTo>
                    <a:pt x="4144" y="13725"/>
                    <a:pt x="4894" y="13431"/>
                    <a:pt x="5481" y="12876"/>
                  </a:cubicBezTo>
                  <a:cubicBezTo>
                    <a:pt x="11221" y="7341"/>
                    <a:pt x="18473" y="6142"/>
                    <a:pt x="23696" y="6142"/>
                  </a:cubicBezTo>
                  <a:cubicBezTo>
                    <a:pt x="27646" y="6142"/>
                    <a:pt x="30435" y="6828"/>
                    <a:pt x="30533" y="6842"/>
                  </a:cubicBezTo>
                  <a:cubicBezTo>
                    <a:pt x="30791" y="6909"/>
                    <a:pt x="31049" y="6941"/>
                    <a:pt x="31303" y="6941"/>
                  </a:cubicBezTo>
                  <a:cubicBezTo>
                    <a:pt x="32658" y="6941"/>
                    <a:pt x="33895" y="6030"/>
                    <a:pt x="34252" y="4656"/>
                  </a:cubicBezTo>
                  <a:cubicBezTo>
                    <a:pt x="34676" y="3025"/>
                    <a:pt x="33697" y="1362"/>
                    <a:pt x="32066" y="938"/>
                  </a:cubicBezTo>
                  <a:cubicBezTo>
                    <a:pt x="31745" y="854"/>
                    <a:pt x="28363" y="0"/>
                    <a:pt x="236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131"/>
            <p:cNvSpPr/>
            <p:nvPr/>
          </p:nvSpPr>
          <p:spPr>
            <a:xfrm>
              <a:off x="4069325" y="2351925"/>
              <a:ext cx="754350" cy="280050"/>
            </a:xfrm>
            <a:custGeom>
              <a:avLst/>
              <a:gdLst/>
              <a:ahLst/>
              <a:cxnLst/>
              <a:rect l="l" t="t" r="r" b="b"/>
              <a:pathLst>
                <a:path w="30174" h="11202" extrusionOk="0">
                  <a:moveTo>
                    <a:pt x="20533" y="0"/>
                  </a:moveTo>
                  <a:cubicBezTo>
                    <a:pt x="8861" y="0"/>
                    <a:pt x="1864" y="5497"/>
                    <a:pt x="1533" y="5772"/>
                  </a:cubicBezTo>
                  <a:cubicBezTo>
                    <a:pt x="196" y="6849"/>
                    <a:pt x="0" y="8741"/>
                    <a:pt x="1044" y="10046"/>
                  </a:cubicBezTo>
                  <a:cubicBezTo>
                    <a:pt x="1637" y="10792"/>
                    <a:pt x="2557" y="11202"/>
                    <a:pt x="3485" y="11202"/>
                  </a:cubicBezTo>
                  <a:cubicBezTo>
                    <a:pt x="4139" y="11202"/>
                    <a:pt x="4797" y="10999"/>
                    <a:pt x="5350" y="10568"/>
                  </a:cubicBezTo>
                  <a:cubicBezTo>
                    <a:pt x="5350" y="10535"/>
                    <a:pt x="7372" y="8969"/>
                    <a:pt x="10993" y="7697"/>
                  </a:cubicBezTo>
                  <a:cubicBezTo>
                    <a:pt x="14029" y="6636"/>
                    <a:pt x="17238" y="6106"/>
                    <a:pt x="20559" y="6106"/>
                  </a:cubicBezTo>
                  <a:cubicBezTo>
                    <a:pt x="22448" y="6106"/>
                    <a:pt x="24373" y="6278"/>
                    <a:pt x="26324" y="6621"/>
                  </a:cubicBezTo>
                  <a:cubicBezTo>
                    <a:pt x="26504" y="6652"/>
                    <a:pt x="26684" y="6668"/>
                    <a:pt x="26860" y="6668"/>
                  </a:cubicBezTo>
                  <a:cubicBezTo>
                    <a:pt x="28319" y="6668"/>
                    <a:pt x="29618" y="5625"/>
                    <a:pt x="29880" y="4141"/>
                  </a:cubicBezTo>
                  <a:cubicBezTo>
                    <a:pt x="30173" y="2478"/>
                    <a:pt x="29064" y="912"/>
                    <a:pt x="27401" y="618"/>
                  </a:cubicBezTo>
                  <a:cubicBezTo>
                    <a:pt x="24963" y="184"/>
                    <a:pt x="22670" y="0"/>
                    <a:pt x="205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131"/>
            <p:cNvSpPr/>
            <p:nvPr/>
          </p:nvSpPr>
          <p:spPr>
            <a:xfrm>
              <a:off x="3457700" y="2879250"/>
              <a:ext cx="685025" cy="333000"/>
            </a:xfrm>
            <a:custGeom>
              <a:avLst/>
              <a:gdLst/>
              <a:ahLst/>
              <a:cxnLst/>
              <a:rect l="l" t="t" r="r" b="b"/>
              <a:pathLst>
                <a:path w="27401" h="13320" extrusionOk="0">
                  <a:moveTo>
                    <a:pt x="3436" y="0"/>
                  </a:moveTo>
                  <a:cubicBezTo>
                    <a:pt x="3098" y="0"/>
                    <a:pt x="2753" y="56"/>
                    <a:pt x="2414" y="174"/>
                  </a:cubicBezTo>
                  <a:cubicBezTo>
                    <a:pt x="816" y="761"/>
                    <a:pt x="0" y="2490"/>
                    <a:pt x="587" y="4088"/>
                  </a:cubicBezTo>
                  <a:cubicBezTo>
                    <a:pt x="2577" y="9601"/>
                    <a:pt x="7829" y="13320"/>
                    <a:pt x="13701" y="13320"/>
                  </a:cubicBezTo>
                  <a:cubicBezTo>
                    <a:pt x="19572" y="13320"/>
                    <a:pt x="24824" y="9601"/>
                    <a:pt x="26814" y="4088"/>
                  </a:cubicBezTo>
                  <a:cubicBezTo>
                    <a:pt x="27401" y="2490"/>
                    <a:pt x="26585" y="761"/>
                    <a:pt x="24987" y="174"/>
                  </a:cubicBezTo>
                  <a:cubicBezTo>
                    <a:pt x="24648" y="56"/>
                    <a:pt x="24303" y="0"/>
                    <a:pt x="23965" y="0"/>
                  </a:cubicBezTo>
                  <a:cubicBezTo>
                    <a:pt x="22707" y="0"/>
                    <a:pt x="21535" y="774"/>
                    <a:pt x="21073" y="2033"/>
                  </a:cubicBezTo>
                  <a:cubicBezTo>
                    <a:pt x="19964" y="5099"/>
                    <a:pt x="16995" y="7187"/>
                    <a:pt x="13701" y="7187"/>
                  </a:cubicBezTo>
                  <a:cubicBezTo>
                    <a:pt x="10406" y="7187"/>
                    <a:pt x="7438" y="5099"/>
                    <a:pt x="6328" y="2033"/>
                  </a:cubicBezTo>
                  <a:cubicBezTo>
                    <a:pt x="5866" y="774"/>
                    <a:pt x="4694" y="0"/>
                    <a:pt x="34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131"/>
            <p:cNvSpPr/>
            <p:nvPr/>
          </p:nvSpPr>
          <p:spPr>
            <a:xfrm>
              <a:off x="4315600" y="2674825"/>
              <a:ext cx="537425" cy="537425"/>
            </a:xfrm>
            <a:custGeom>
              <a:avLst/>
              <a:gdLst/>
              <a:ahLst/>
              <a:cxnLst/>
              <a:rect l="l" t="t" r="r" b="b"/>
              <a:pathLst>
                <a:path w="21497" h="21497" extrusionOk="0">
                  <a:moveTo>
                    <a:pt x="10765" y="6100"/>
                  </a:moveTo>
                  <a:cubicBezTo>
                    <a:pt x="13309" y="6100"/>
                    <a:pt x="15397" y="8188"/>
                    <a:pt x="15397" y="10732"/>
                  </a:cubicBezTo>
                  <a:cubicBezTo>
                    <a:pt x="15397" y="13309"/>
                    <a:pt x="13309" y="15397"/>
                    <a:pt x="10765" y="15397"/>
                  </a:cubicBezTo>
                  <a:cubicBezTo>
                    <a:pt x="8188" y="15397"/>
                    <a:pt x="6100" y="13309"/>
                    <a:pt x="6100" y="10732"/>
                  </a:cubicBezTo>
                  <a:cubicBezTo>
                    <a:pt x="6100" y="8188"/>
                    <a:pt x="8188" y="6100"/>
                    <a:pt x="10765" y="6100"/>
                  </a:cubicBezTo>
                  <a:close/>
                  <a:moveTo>
                    <a:pt x="10765" y="0"/>
                  </a:moveTo>
                  <a:cubicBezTo>
                    <a:pt x="4828" y="0"/>
                    <a:pt x="0" y="4828"/>
                    <a:pt x="0" y="10732"/>
                  </a:cubicBezTo>
                  <a:cubicBezTo>
                    <a:pt x="0" y="16669"/>
                    <a:pt x="4828" y="21497"/>
                    <a:pt x="10765" y="21497"/>
                  </a:cubicBezTo>
                  <a:cubicBezTo>
                    <a:pt x="16669" y="21497"/>
                    <a:pt x="21497" y="16669"/>
                    <a:pt x="21497" y="10732"/>
                  </a:cubicBezTo>
                  <a:cubicBezTo>
                    <a:pt x="21497" y="4828"/>
                    <a:pt x="16669" y="0"/>
                    <a:pt x="10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131"/>
            <p:cNvSpPr/>
            <p:nvPr/>
          </p:nvSpPr>
          <p:spPr>
            <a:xfrm>
              <a:off x="2747400" y="2674825"/>
              <a:ext cx="537425" cy="537425"/>
            </a:xfrm>
            <a:custGeom>
              <a:avLst/>
              <a:gdLst/>
              <a:ahLst/>
              <a:cxnLst/>
              <a:rect l="l" t="t" r="r" b="b"/>
              <a:pathLst>
                <a:path w="21497" h="21497" extrusionOk="0">
                  <a:moveTo>
                    <a:pt x="10732" y="6100"/>
                  </a:moveTo>
                  <a:cubicBezTo>
                    <a:pt x="13309" y="6100"/>
                    <a:pt x="15397" y="8188"/>
                    <a:pt x="15397" y="10732"/>
                  </a:cubicBezTo>
                  <a:cubicBezTo>
                    <a:pt x="15397" y="13309"/>
                    <a:pt x="13309" y="15397"/>
                    <a:pt x="10732" y="15397"/>
                  </a:cubicBezTo>
                  <a:cubicBezTo>
                    <a:pt x="8188" y="15397"/>
                    <a:pt x="6100" y="13309"/>
                    <a:pt x="6100" y="10732"/>
                  </a:cubicBezTo>
                  <a:cubicBezTo>
                    <a:pt x="6100" y="8188"/>
                    <a:pt x="8188" y="6100"/>
                    <a:pt x="10732" y="6100"/>
                  </a:cubicBezTo>
                  <a:close/>
                  <a:moveTo>
                    <a:pt x="10732" y="0"/>
                  </a:moveTo>
                  <a:cubicBezTo>
                    <a:pt x="4828" y="0"/>
                    <a:pt x="0" y="4828"/>
                    <a:pt x="0" y="10732"/>
                  </a:cubicBezTo>
                  <a:cubicBezTo>
                    <a:pt x="0" y="16669"/>
                    <a:pt x="4828" y="21497"/>
                    <a:pt x="10732" y="21497"/>
                  </a:cubicBezTo>
                  <a:cubicBezTo>
                    <a:pt x="16669" y="21497"/>
                    <a:pt x="21497" y="16669"/>
                    <a:pt x="21497" y="10732"/>
                  </a:cubicBezTo>
                  <a:cubicBezTo>
                    <a:pt x="21497" y="4828"/>
                    <a:pt x="16669" y="0"/>
                    <a:pt x="10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131"/>
            <p:cNvSpPr/>
            <p:nvPr/>
          </p:nvSpPr>
          <p:spPr>
            <a:xfrm>
              <a:off x="1756575" y="238125"/>
              <a:ext cx="4087275" cy="5219200"/>
            </a:xfrm>
            <a:custGeom>
              <a:avLst/>
              <a:gdLst/>
              <a:ahLst/>
              <a:cxnLst/>
              <a:rect l="l" t="t" r="r" b="b"/>
              <a:pathLst>
                <a:path w="163491" h="208768" extrusionOk="0">
                  <a:moveTo>
                    <a:pt x="81746" y="6133"/>
                  </a:moveTo>
                  <a:cubicBezTo>
                    <a:pt x="86051" y="6133"/>
                    <a:pt x="89574" y="9623"/>
                    <a:pt x="89574" y="13961"/>
                  </a:cubicBezTo>
                  <a:cubicBezTo>
                    <a:pt x="89574" y="18202"/>
                    <a:pt x="85986" y="21790"/>
                    <a:pt x="81746" y="21790"/>
                  </a:cubicBezTo>
                  <a:cubicBezTo>
                    <a:pt x="77505" y="21790"/>
                    <a:pt x="73917" y="18202"/>
                    <a:pt x="73917" y="13961"/>
                  </a:cubicBezTo>
                  <a:cubicBezTo>
                    <a:pt x="73917" y="9623"/>
                    <a:pt x="77440" y="6133"/>
                    <a:pt x="81746" y="6133"/>
                  </a:cubicBezTo>
                  <a:close/>
                  <a:moveTo>
                    <a:pt x="90292" y="24987"/>
                  </a:moveTo>
                  <a:cubicBezTo>
                    <a:pt x="90357" y="25052"/>
                    <a:pt x="90422" y="25150"/>
                    <a:pt x="90520" y="25215"/>
                  </a:cubicBezTo>
                  <a:cubicBezTo>
                    <a:pt x="94663" y="29619"/>
                    <a:pt x="98186" y="34773"/>
                    <a:pt x="100208" y="40481"/>
                  </a:cubicBezTo>
                  <a:cubicBezTo>
                    <a:pt x="101154" y="43123"/>
                    <a:pt x="101807" y="45929"/>
                    <a:pt x="102068" y="48734"/>
                  </a:cubicBezTo>
                  <a:lnTo>
                    <a:pt x="61423" y="48734"/>
                  </a:lnTo>
                  <a:cubicBezTo>
                    <a:pt x="61423" y="48636"/>
                    <a:pt x="61423" y="48538"/>
                    <a:pt x="61456" y="48440"/>
                  </a:cubicBezTo>
                  <a:cubicBezTo>
                    <a:pt x="61847" y="44657"/>
                    <a:pt x="62891" y="40971"/>
                    <a:pt x="64490" y="37513"/>
                  </a:cubicBezTo>
                  <a:cubicBezTo>
                    <a:pt x="66610" y="32881"/>
                    <a:pt x="69676" y="28673"/>
                    <a:pt x="73199" y="24987"/>
                  </a:cubicBezTo>
                  <a:lnTo>
                    <a:pt x="73199" y="24987"/>
                  </a:lnTo>
                  <a:cubicBezTo>
                    <a:pt x="73138" y="25054"/>
                    <a:pt x="75907" y="26618"/>
                    <a:pt x="76168" y="26748"/>
                  </a:cubicBezTo>
                  <a:cubicBezTo>
                    <a:pt x="77927" y="27513"/>
                    <a:pt x="79832" y="27890"/>
                    <a:pt x="81735" y="27890"/>
                  </a:cubicBezTo>
                  <a:cubicBezTo>
                    <a:pt x="83324" y="27890"/>
                    <a:pt x="84911" y="27627"/>
                    <a:pt x="86410" y="27107"/>
                  </a:cubicBezTo>
                  <a:cubicBezTo>
                    <a:pt x="86736" y="26977"/>
                    <a:pt x="90422" y="25117"/>
                    <a:pt x="90292" y="24987"/>
                  </a:cubicBezTo>
                  <a:close/>
                  <a:moveTo>
                    <a:pt x="94924" y="18463"/>
                  </a:moveTo>
                  <a:cubicBezTo>
                    <a:pt x="111952" y="22312"/>
                    <a:pt x="126370" y="33338"/>
                    <a:pt x="134557" y="48734"/>
                  </a:cubicBezTo>
                  <a:lnTo>
                    <a:pt x="108233" y="48734"/>
                  </a:lnTo>
                  <a:cubicBezTo>
                    <a:pt x="108037" y="46288"/>
                    <a:pt x="107613" y="43841"/>
                    <a:pt x="106961" y="41492"/>
                  </a:cubicBezTo>
                  <a:cubicBezTo>
                    <a:pt x="105656" y="36763"/>
                    <a:pt x="103503" y="32294"/>
                    <a:pt x="100763" y="28249"/>
                  </a:cubicBezTo>
                  <a:cubicBezTo>
                    <a:pt x="98871" y="25443"/>
                    <a:pt x="96718" y="22801"/>
                    <a:pt x="94337" y="20355"/>
                  </a:cubicBezTo>
                  <a:cubicBezTo>
                    <a:pt x="94304" y="20322"/>
                    <a:pt x="94239" y="20257"/>
                    <a:pt x="94206" y="20224"/>
                  </a:cubicBezTo>
                  <a:cubicBezTo>
                    <a:pt x="94206" y="20192"/>
                    <a:pt x="94239" y="20159"/>
                    <a:pt x="94272" y="20094"/>
                  </a:cubicBezTo>
                  <a:cubicBezTo>
                    <a:pt x="94533" y="19572"/>
                    <a:pt x="94761" y="19017"/>
                    <a:pt x="94924" y="18463"/>
                  </a:cubicBezTo>
                  <a:close/>
                  <a:moveTo>
                    <a:pt x="139515" y="54834"/>
                  </a:moveTo>
                  <a:cubicBezTo>
                    <a:pt x="140527" y="57476"/>
                    <a:pt x="141342" y="60184"/>
                    <a:pt x="141962" y="62956"/>
                  </a:cubicBezTo>
                  <a:lnTo>
                    <a:pt x="21529" y="62956"/>
                  </a:lnTo>
                  <a:cubicBezTo>
                    <a:pt x="22149" y="60184"/>
                    <a:pt x="22965" y="57476"/>
                    <a:pt x="23976" y="54834"/>
                  </a:cubicBezTo>
                  <a:close/>
                  <a:moveTo>
                    <a:pt x="32131" y="69056"/>
                  </a:moveTo>
                  <a:cubicBezTo>
                    <a:pt x="31968" y="70981"/>
                    <a:pt x="31707" y="73590"/>
                    <a:pt x="31120" y="76330"/>
                  </a:cubicBezTo>
                  <a:cubicBezTo>
                    <a:pt x="31120" y="76363"/>
                    <a:pt x="31120" y="76363"/>
                    <a:pt x="31120" y="76363"/>
                  </a:cubicBezTo>
                  <a:cubicBezTo>
                    <a:pt x="30108" y="81126"/>
                    <a:pt x="28412" y="87519"/>
                    <a:pt x="23258" y="89281"/>
                  </a:cubicBezTo>
                  <a:cubicBezTo>
                    <a:pt x="23193" y="89052"/>
                    <a:pt x="23160" y="88824"/>
                    <a:pt x="23128" y="88628"/>
                  </a:cubicBezTo>
                  <a:cubicBezTo>
                    <a:pt x="22801" y="87128"/>
                    <a:pt x="22573" y="85595"/>
                    <a:pt x="22377" y="84094"/>
                  </a:cubicBezTo>
                  <a:cubicBezTo>
                    <a:pt x="21921" y="80375"/>
                    <a:pt x="21921" y="76657"/>
                    <a:pt x="22051" y="72938"/>
                  </a:cubicBezTo>
                  <a:cubicBezTo>
                    <a:pt x="22051" y="72938"/>
                    <a:pt x="22084" y="72905"/>
                    <a:pt x="22084" y="72905"/>
                  </a:cubicBezTo>
                  <a:cubicBezTo>
                    <a:pt x="22149" y="71633"/>
                    <a:pt x="22312" y="70361"/>
                    <a:pt x="22443" y="69056"/>
                  </a:cubicBezTo>
                  <a:close/>
                  <a:moveTo>
                    <a:pt x="141048" y="69056"/>
                  </a:moveTo>
                  <a:cubicBezTo>
                    <a:pt x="141114" y="69643"/>
                    <a:pt x="141179" y="70198"/>
                    <a:pt x="141244" y="70785"/>
                  </a:cubicBezTo>
                  <a:cubicBezTo>
                    <a:pt x="141505" y="73329"/>
                    <a:pt x="141603" y="75972"/>
                    <a:pt x="141538" y="78581"/>
                  </a:cubicBezTo>
                  <a:cubicBezTo>
                    <a:pt x="141407" y="82169"/>
                    <a:pt x="140983" y="85758"/>
                    <a:pt x="140233" y="89281"/>
                  </a:cubicBezTo>
                  <a:cubicBezTo>
                    <a:pt x="140200" y="89248"/>
                    <a:pt x="140168" y="89248"/>
                    <a:pt x="140135" y="89248"/>
                  </a:cubicBezTo>
                  <a:cubicBezTo>
                    <a:pt x="137460" y="88269"/>
                    <a:pt x="135731" y="85758"/>
                    <a:pt x="134557" y="83279"/>
                  </a:cubicBezTo>
                  <a:cubicBezTo>
                    <a:pt x="132535" y="78907"/>
                    <a:pt x="131719" y="73917"/>
                    <a:pt x="131360" y="69121"/>
                  </a:cubicBezTo>
                  <a:cubicBezTo>
                    <a:pt x="131360" y="69089"/>
                    <a:pt x="131360" y="69089"/>
                    <a:pt x="131360" y="69056"/>
                  </a:cubicBezTo>
                  <a:close/>
                  <a:moveTo>
                    <a:pt x="15473" y="68395"/>
                  </a:moveTo>
                  <a:cubicBezTo>
                    <a:pt x="15609" y="68395"/>
                    <a:pt x="15747" y="68398"/>
                    <a:pt x="15886" y="68404"/>
                  </a:cubicBezTo>
                  <a:cubicBezTo>
                    <a:pt x="16017" y="68502"/>
                    <a:pt x="16180" y="68600"/>
                    <a:pt x="16343" y="68697"/>
                  </a:cubicBezTo>
                  <a:cubicBezTo>
                    <a:pt x="16278" y="69219"/>
                    <a:pt x="16212" y="69741"/>
                    <a:pt x="16147" y="70263"/>
                  </a:cubicBezTo>
                  <a:cubicBezTo>
                    <a:pt x="15397" y="78027"/>
                    <a:pt x="15984" y="85921"/>
                    <a:pt x="17974" y="93489"/>
                  </a:cubicBezTo>
                  <a:lnTo>
                    <a:pt x="18072" y="93978"/>
                  </a:lnTo>
                  <a:cubicBezTo>
                    <a:pt x="18169" y="94337"/>
                    <a:pt x="18267" y="94695"/>
                    <a:pt x="18398" y="95054"/>
                  </a:cubicBezTo>
                  <a:cubicBezTo>
                    <a:pt x="12657" y="92021"/>
                    <a:pt x="8808" y="87454"/>
                    <a:pt x="7535" y="82072"/>
                  </a:cubicBezTo>
                  <a:cubicBezTo>
                    <a:pt x="6459" y="77505"/>
                    <a:pt x="7503" y="72938"/>
                    <a:pt x="10178" y="70426"/>
                  </a:cubicBezTo>
                  <a:cubicBezTo>
                    <a:pt x="11615" y="69081"/>
                    <a:pt x="13425" y="68395"/>
                    <a:pt x="15473" y="68395"/>
                  </a:cubicBezTo>
                  <a:close/>
                  <a:moveTo>
                    <a:pt x="148018" y="68395"/>
                  </a:moveTo>
                  <a:cubicBezTo>
                    <a:pt x="150067" y="68395"/>
                    <a:pt x="151876" y="69081"/>
                    <a:pt x="153314" y="70426"/>
                  </a:cubicBezTo>
                  <a:cubicBezTo>
                    <a:pt x="155988" y="72938"/>
                    <a:pt x="157032" y="77505"/>
                    <a:pt x="155956" y="82072"/>
                  </a:cubicBezTo>
                  <a:cubicBezTo>
                    <a:pt x="154684" y="87454"/>
                    <a:pt x="150834" y="92021"/>
                    <a:pt x="145093" y="95054"/>
                  </a:cubicBezTo>
                  <a:cubicBezTo>
                    <a:pt x="145224" y="94663"/>
                    <a:pt x="145322" y="94271"/>
                    <a:pt x="145452" y="93847"/>
                  </a:cubicBezTo>
                  <a:cubicBezTo>
                    <a:pt x="146920" y="88302"/>
                    <a:pt x="147670" y="82561"/>
                    <a:pt x="147670" y="76820"/>
                  </a:cubicBezTo>
                  <a:cubicBezTo>
                    <a:pt x="147670" y="74634"/>
                    <a:pt x="147540" y="72416"/>
                    <a:pt x="147344" y="70263"/>
                  </a:cubicBezTo>
                  <a:cubicBezTo>
                    <a:pt x="147279" y="69741"/>
                    <a:pt x="147214" y="69219"/>
                    <a:pt x="147148" y="68697"/>
                  </a:cubicBezTo>
                  <a:cubicBezTo>
                    <a:pt x="147311" y="68600"/>
                    <a:pt x="147475" y="68502"/>
                    <a:pt x="147605" y="68404"/>
                  </a:cubicBezTo>
                  <a:cubicBezTo>
                    <a:pt x="147744" y="68398"/>
                    <a:pt x="147882" y="68395"/>
                    <a:pt x="148018" y="68395"/>
                  </a:cubicBezTo>
                  <a:close/>
                  <a:moveTo>
                    <a:pt x="125228" y="69056"/>
                  </a:moveTo>
                  <a:cubicBezTo>
                    <a:pt x="125293" y="70133"/>
                    <a:pt x="125424" y="71438"/>
                    <a:pt x="125587" y="72873"/>
                  </a:cubicBezTo>
                  <a:cubicBezTo>
                    <a:pt x="126500" y="79951"/>
                    <a:pt x="128359" y="88106"/>
                    <a:pt x="134198" y="92836"/>
                  </a:cubicBezTo>
                  <a:cubicBezTo>
                    <a:pt x="135470" y="93880"/>
                    <a:pt x="137036" y="94728"/>
                    <a:pt x="138635" y="95217"/>
                  </a:cubicBezTo>
                  <a:lnTo>
                    <a:pt x="138667" y="95217"/>
                  </a:lnTo>
                  <a:cubicBezTo>
                    <a:pt x="138243" y="96555"/>
                    <a:pt x="137754" y="97860"/>
                    <a:pt x="137232" y="99164"/>
                  </a:cubicBezTo>
                  <a:cubicBezTo>
                    <a:pt x="137199" y="99197"/>
                    <a:pt x="137199" y="99230"/>
                    <a:pt x="137199" y="99262"/>
                  </a:cubicBezTo>
                  <a:cubicBezTo>
                    <a:pt x="129012" y="119454"/>
                    <a:pt x="110353" y="133676"/>
                    <a:pt x="88694" y="136221"/>
                  </a:cubicBezTo>
                  <a:cubicBezTo>
                    <a:pt x="86410" y="136482"/>
                    <a:pt x="84119" y="136612"/>
                    <a:pt x="81827" y="136612"/>
                  </a:cubicBezTo>
                  <a:cubicBezTo>
                    <a:pt x="79536" y="136612"/>
                    <a:pt x="77244" y="136482"/>
                    <a:pt x="74961" y="136221"/>
                  </a:cubicBezTo>
                  <a:cubicBezTo>
                    <a:pt x="53236" y="133741"/>
                    <a:pt x="34479" y="119487"/>
                    <a:pt x="26292" y="99262"/>
                  </a:cubicBezTo>
                  <a:cubicBezTo>
                    <a:pt x="26292" y="99230"/>
                    <a:pt x="26259" y="99197"/>
                    <a:pt x="26259" y="99164"/>
                  </a:cubicBezTo>
                  <a:cubicBezTo>
                    <a:pt x="25737" y="97860"/>
                    <a:pt x="25248" y="96555"/>
                    <a:pt x="24824" y="95217"/>
                  </a:cubicBezTo>
                  <a:lnTo>
                    <a:pt x="24857" y="95217"/>
                  </a:lnTo>
                  <a:cubicBezTo>
                    <a:pt x="27727" y="94304"/>
                    <a:pt x="30174" y="92412"/>
                    <a:pt x="31968" y="90031"/>
                  </a:cubicBezTo>
                  <a:cubicBezTo>
                    <a:pt x="34545" y="86638"/>
                    <a:pt x="36404" y="81843"/>
                    <a:pt x="37480" y="75678"/>
                  </a:cubicBezTo>
                  <a:cubicBezTo>
                    <a:pt x="37839" y="73493"/>
                    <a:pt x="38100" y="71274"/>
                    <a:pt x="38263" y="69056"/>
                  </a:cubicBezTo>
                  <a:close/>
                  <a:moveTo>
                    <a:pt x="90879" y="142092"/>
                  </a:moveTo>
                  <a:lnTo>
                    <a:pt x="90879" y="151454"/>
                  </a:lnTo>
                  <a:cubicBezTo>
                    <a:pt x="90847" y="151487"/>
                    <a:pt x="90814" y="151519"/>
                    <a:pt x="90781" y="151552"/>
                  </a:cubicBezTo>
                  <a:cubicBezTo>
                    <a:pt x="86965" y="154553"/>
                    <a:pt x="83866" y="158435"/>
                    <a:pt x="81746" y="162871"/>
                  </a:cubicBezTo>
                  <a:cubicBezTo>
                    <a:pt x="79625" y="158435"/>
                    <a:pt x="76526" y="154553"/>
                    <a:pt x="72710" y="151552"/>
                  </a:cubicBezTo>
                  <a:cubicBezTo>
                    <a:pt x="72677" y="151519"/>
                    <a:pt x="72645" y="151487"/>
                    <a:pt x="72612" y="151454"/>
                  </a:cubicBezTo>
                  <a:lnTo>
                    <a:pt x="72612" y="142092"/>
                  </a:lnTo>
                  <a:cubicBezTo>
                    <a:pt x="72808" y="142125"/>
                    <a:pt x="72971" y="142157"/>
                    <a:pt x="73134" y="142157"/>
                  </a:cubicBezTo>
                  <a:cubicBezTo>
                    <a:pt x="75980" y="142537"/>
                    <a:pt x="78856" y="142725"/>
                    <a:pt x="81734" y="142725"/>
                  </a:cubicBezTo>
                  <a:cubicBezTo>
                    <a:pt x="84793" y="142725"/>
                    <a:pt x="87854" y="142512"/>
                    <a:pt x="90879" y="142092"/>
                  </a:cubicBezTo>
                  <a:close/>
                  <a:moveTo>
                    <a:pt x="50006" y="157260"/>
                  </a:moveTo>
                  <a:lnTo>
                    <a:pt x="50006" y="157750"/>
                  </a:lnTo>
                  <a:cubicBezTo>
                    <a:pt x="50006" y="159446"/>
                    <a:pt x="51376" y="160816"/>
                    <a:pt x="53073" y="160816"/>
                  </a:cubicBezTo>
                  <a:cubicBezTo>
                    <a:pt x="61684" y="160816"/>
                    <a:pt x="68698" y="167829"/>
                    <a:pt x="68698" y="176441"/>
                  </a:cubicBezTo>
                  <a:lnTo>
                    <a:pt x="68698" y="202667"/>
                  </a:lnTo>
                  <a:lnTo>
                    <a:pt x="36469" y="202667"/>
                  </a:lnTo>
                  <a:lnTo>
                    <a:pt x="36469" y="175136"/>
                  </a:lnTo>
                  <a:cubicBezTo>
                    <a:pt x="36469" y="173440"/>
                    <a:pt x="35099" y="172070"/>
                    <a:pt x="33403" y="172070"/>
                  </a:cubicBezTo>
                  <a:cubicBezTo>
                    <a:pt x="31739" y="172070"/>
                    <a:pt x="30369" y="173440"/>
                    <a:pt x="30369" y="175136"/>
                  </a:cubicBezTo>
                  <a:lnTo>
                    <a:pt x="30369" y="202667"/>
                  </a:lnTo>
                  <a:lnTo>
                    <a:pt x="12233" y="202667"/>
                  </a:lnTo>
                  <a:cubicBezTo>
                    <a:pt x="12559" y="183748"/>
                    <a:pt x="15723" y="171874"/>
                    <a:pt x="22214" y="165383"/>
                  </a:cubicBezTo>
                  <a:cubicBezTo>
                    <a:pt x="28445" y="159120"/>
                    <a:pt x="37839" y="157456"/>
                    <a:pt x="50006" y="157260"/>
                  </a:cubicBezTo>
                  <a:close/>
                  <a:moveTo>
                    <a:pt x="56139" y="150997"/>
                  </a:moveTo>
                  <a:cubicBezTo>
                    <a:pt x="60412" y="151519"/>
                    <a:pt x="64392" y="153085"/>
                    <a:pt x="67752" y="155466"/>
                  </a:cubicBezTo>
                  <a:cubicBezTo>
                    <a:pt x="67752" y="155466"/>
                    <a:pt x="67784" y="155499"/>
                    <a:pt x="67817" y="155499"/>
                  </a:cubicBezTo>
                  <a:cubicBezTo>
                    <a:pt x="72808" y="159022"/>
                    <a:pt x="76363" y="164241"/>
                    <a:pt x="77864" y="170080"/>
                  </a:cubicBezTo>
                  <a:cubicBezTo>
                    <a:pt x="77896" y="170080"/>
                    <a:pt x="77896" y="170113"/>
                    <a:pt x="77896" y="170145"/>
                  </a:cubicBezTo>
                  <a:cubicBezTo>
                    <a:pt x="78418" y="172200"/>
                    <a:pt x="78679" y="174321"/>
                    <a:pt x="78679" y="176441"/>
                  </a:cubicBezTo>
                  <a:lnTo>
                    <a:pt x="78679" y="202667"/>
                  </a:lnTo>
                  <a:lnTo>
                    <a:pt x="74830" y="202667"/>
                  </a:lnTo>
                  <a:lnTo>
                    <a:pt x="74830" y="176441"/>
                  </a:lnTo>
                  <a:cubicBezTo>
                    <a:pt x="74830" y="165481"/>
                    <a:pt x="66675" y="156412"/>
                    <a:pt x="56139" y="154912"/>
                  </a:cubicBezTo>
                  <a:lnTo>
                    <a:pt x="56139" y="150997"/>
                  </a:lnTo>
                  <a:close/>
                  <a:moveTo>
                    <a:pt x="107352" y="150997"/>
                  </a:moveTo>
                  <a:lnTo>
                    <a:pt x="107352" y="154912"/>
                  </a:lnTo>
                  <a:cubicBezTo>
                    <a:pt x="102753" y="155564"/>
                    <a:pt x="98577" y="157652"/>
                    <a:pt x="95381" y="160751"/>
                  </a:cubicBezTo>
                  <a:cubicBezTo>
                    <a:pt x="91238" y="164698"/>
                    <a:pt x="88661" y="170276"/>
                    <a:pt x="88661" y="176441"/>
                  </a:cubicBezTo>
                  <a:lnTo>
                    <a:pt x="88661" y="202667"/>
                  </a:lnTo>
                  <a:lnTo>
                    <a:pt x="84812" y="202667"/>
                  </a:lnTo>
                  <a:lnTo>
                    <a:pt x="84812" y="176441"/>
                  </a:lnTo>
                  <a:cubicBezTo>
                    <a:pt x="84812" y="174321"/>
                    <a:pt x="85073" y="172200"/>
                    <a:pt x="85595" y="170145"/>
                  </a:cubicBezTo>
                  <a:cubicBezTo>
                    <a:pt x="85595" y="170113"/>
                    <a:pt x="85595" y="170080"/>
                    <a:pt x="85595" y="170080"/>
                  </a:cubicBezTo>
                  <a:cubicBezTo>
                    <a:pt x="87128" y="164241"/>
                    <a:pt x="90683" y="159022"/>
                    <a:pt x="95674" y="155499"/>
                  </a:cubicBezTo>
                  <a:cubicBezTo>
                    <a:pt x="95707" y="155499"/>
                    <a:pt x="95739" y="155466"/>
                    <a:pt x="95739" y="155466"/>
                  </a:cubicBezTo>
                  <a:cubicBezTo>
                    <a:pt x="99132" y="153085"/>
                    <a:pt x="103079" y="151519"/>
                    <a:pt x="107352" y="150997"/>
                  </a:cubicBezTo>
                  <a:close/>
                  <a:moveTo>
                    <a:pt x="113485" y="157260"/>
                  </a:moveTo>
                  <a:cubicBezTo>
                    <a:pt x="125652" y="157456"/>
                    <a:pt x="135046" y="159120"/>
                    <a:pt x="141277" y="165383"/>
                  </a:cubicBezTo>
                  <a:cubicBezTo>
                    <a:pt x="147768" y="171874"/>
                    <a:pt x="150932" y="183748"/>
                    <a:pt x="151258" y="202667"/>
                  </a:cubicBezTo>
                  <a:lnTo>
                    <a:pt x="133122" y="202667"/>
                  </a:lnTo>
                  <a:lnTo>
                    <a:pt x="133122" y="175136"/>
                  </a:lnTo>
                  <a:cubicBezTo>
                    <a:pt x="133122" y="173440"/>
                    <a:pt x="131752" y="172070"/>
                    <a:pt x="130088" y="172070"/>
                  </a:cubicBezTo>
                  <a:cubicBezTo>
                    <a:pt x="128392" y="172070"/>
                    <a:pt x="127022" y="173440"/>
                    <a:pt x="127022" y="175136"/>
                  </a:cubicBezTo>
                  <a:lnTo>
                    <a:pt x="127022" y="202667"/>
                  </a:lnTo>
                  <a:lnTo>
                    <a:pt x="94794" y="202667"/>
                  </a:lnTo>
                  <a:lnTo>
                    <a:pt x="94794" y="176441"/>
                  </a:lnTo>
                  <a:cubicBezTo>
                    <a:pt x="94794" y="172135"/>
                    <a:pt x="96555" y="168221"/>
                    <a:pt x="99360" y="165383"/>
                  </a:cubicBezTo>
                  <a:cubicBezTo>
                    <a:pt x="102198" y="162577"/>
                    <a:pt x="106113" y="160816"/>
                    <a:pt x="110418" y="160816"/>
                  </a:cubicBezTo>
                  <a:cubicBezTo>
                    <a:pt x="111267" y="160816"/>
                    <a:pt x="112017" y="160457"/>
                    <a:pt x="112571" y="159903"/>
                  </a:cubicBezTo>
                  <a:cubicBezTo>
                    <a:pt x="113322" y="159185"/>
                    <a:pt x="113485" y="158239"/>
                    <a:pt x="113485" y="157260"/>
                  </a:cubicBezTo>
                  <a:close/>
                  <a:moveTo>
                    <a:pt x="81746" y="0"/>
                  </a:moveTo>
                  <a:cubicBezTo>
                    <a:pt x="74602" y="0"/>
                    <a:pt x="68665" y="5415"/>
                    <a:pt x="67882" y="12363"/>
                  </a:cubicBezTo>
                  <a:cubicBezTo>
                    <a:pt x="56335" y="14842"/>
                    <a:pt x="45668" y="20387"/>
                    <a:pt x="36926" y="28477"/>
                  </a:cubicBezTo>
                  <a:cubicBezTo>
                    <a:pt x="35686" y="29619"/>
                    <a:pt x="35621" y="31576"/>
                    <a:pt x="36763" y="32816"/>
                  </a:cubicBezTo>
                  <a:cubicBezTo>
                    <a:pt x="37361" y="33465"/>
                    <a:pt x="38183" y="33792"/>
                    <a:pt x="39009" y="33792"/>
                  </a:cubicBezTo>
                  <a:cubicBezTo>
                    <a:pt x="39758" y="33792"/>
                    <a:pt x="40511" y="33522"/>
                    <a:pt x="41101" y="32979"/>
                  </a:cubicBezTo>
                  <a:cubicBezTo>
                    <a:pt x="48865" y="25770"/>
                    <a:pt x="58325" y="20779"/>
                    <a:pt x="68567" y="18463"/>
                  </a:cubicBezTo>
                  <a:cubicBezTo>
                    <a:pt x="68567" y="18463"/>
                    <a:pt x="69187" y="19996"/>
                    <a:pt x="69220" y="20094"/>
                  </a:cubicBezTo>
                  <a:cubicBezTo>
                    <a:pt x="69252" y="20159"/>
                    <a:pt x="69285" y="20192"/>
                    <a:pt x="69285" y="20224"/>
                  </a:cubicBezTo>
                  <a:cubicBezTo>
                    <a:pt x="69252" y="20290"/>
                    <a:pt x="69187" y="20322"/>
                    <a:pt x="69122" y="20387"/>
                  </a:cubicBezTo>
                  <a:cubicBezTo>
                    <a:pt x="65533" y="24073"/>
                    <a:pt x="62369" y="28281"/>
                    <a:pt x="59955" y="32848"/>
                  </a:cubicBezTo>
                  <a:cubicBezTo>
                    <a:pt x="58781" y="35132"/>
                    <a:pt x="57803" y="37480"/>
                    <a:pt x="57020" y="39894"/>
                  </a:cubicBezTo>
                  <a:cubicBezTo>
                    <a:pt x="56987" y="39927"/>
                    <a:pt x="56987" y="39959"/>
                    <a:pt x="56987" y="39992"/>
                  </a:cubicBezTo>
                  <a:cubicBezTo>
                    <a:pt x="56074" y="42830"/>
                    <a:pt x="55519" y="45766"/>
                    <a:pt x="55258" y="48734"/>
                  </a:cubicBezTo>
                  <a:lnTo>
                    <a:pt x="28934" y="48734"/>
                  </a:lnTo>
                  <a:cubicBezTo>
                    <a:pt x="30271" y="46255"/>
                    <a:pt x="31739" y="43874"/>
                    <a:pt x="33403" y="41590"/>
                  </a:cubicBezTo>
                  <a:cubicBezTo>
                    <a:pt x="34414" y="40220"/>
                    <a:pt x="34121" y="38328"/>
                    <a:pt x="32751" y="37317"/>
                  </a:cubicBezTo>
                  <a:cubicBezTo>
                    <a:pt x="32207" y="36929"/>
                    <a:pt x="31576" y="36741"/>
                    <a:pt x="30952" y="36741"/>
                  </a:cubicBezTo>
                  <a:cubicBezTo>
                    <a:pt x="30002" y="36741"/>
                    <a:pt x="29068" y="37176"/>
                    <a:pt x="28477" y="38002"/>
                  </a:cubicBezTo>
                  <a:cubicBezTo>
                    <a:pt x="25998" y="41362"/>
                    <a:pt x="23878" y="44983"/>
                    <a:pt x="22084" y="48734"/>
                  </a:cubicBezTo>
                  <a:lnTo>
                    <a:pt x="21921" y="48734"/>
                  </a:lnTo>
                  <a:cubicBezTo>
                    <a:pt x="20681" y="48734"/>
                    <a:pt x="19572" y="49484"/>
                    <a:pt x="19083" y="50593"/>
                  </a:cubicBezTo>
                  <a:cubicBezTo>
                    <a:pt x="17517" y="54377"/>
                    <a:pt x="16278" y="58259"/>
                    <a:pt x="15397" y="62271"/>
                  </a:cubicBezTo>
                  <a:cubicBezTo>
                    <a:pt x="11809" y="62271"/>
                    <a:pt x="8579" y="63511"/>
                    <a:pt x="6002" y="65957"/>
                  </a:cubicBezTo>
                  <a:cubicBezTo>
                    <a:pt x="1696" y="70002"/>
                    <a:pt x="0" y="76722"/>
                    <a:pt x="1599" y="83474"/>
                  </a:cubicBezTo>
                  <a:cubicBezTo>
                    <a:pt x="3686" y="92379"/>
                    <a:pt x="10797" y="99393"/>
                    <a:pt x="21170" y="102883"/>
                  </a:cubicBezTo>
                  <a:cubicBezTo>
                    <a:pt x="29423" y="122064"/>
                    <a:pt x="46386" y="136155"/>
                    <a:pt x="66512" y="140950"/>
                  </a:cubicBezTo>
                  <a:lnTo>
                    <a:pt x="66512" y="147703"/>
                  </a:lnTo>
                  <a:cubicBezTo>
                    <a:pt x="62435" y="145778"/>
                    <a:pt x="57868" y="144702"/>
                    <a:pt x="53073" y="144702"/>
                  </a:cubicBezTo>
                  <a:cubicBezTo>
                    <a:pt x="51376" y="144702"/>
                    <a:pt x="50006" y="146072"/>
                    <a:pt x="50006" y="147768"/>
                  </a:cubicBezTo>
                  <a:lnTo>
                    <a:pt x="50006" y="151128"/>
                  </a:lnTo>
                  <a:cubicBezTo>
                    <a:pt x="37904" y="151356"/>
                    <a:pt x="25900" y="152987"/>
                    <a:pt x="17876" y="161044"/>
                  </a:cubicBezTo>
                  <a:cubicBezTo>
                    <a:pt x="9721" y="169232"/>
                    <a:pt x="6100" y="182997"/>
                    <a:pt x="6100" y="205701"/>
                  </a:cubicBezTo>
                  <a:cubicBezTo>
                    <a:pt x="6100" y="207397"/>
                    <a:pt x="7470" y="208767"/>
                    <a:pt x="9166" y="208767"/>
                  </a:cubicBezTo>
                  <a:lnTo>
                    <a:pt x="154325" y="208767"/>
                  </a:lnTo>
                  <a:cubicBezTo>
                    <a:pt x="156021" y="208767"/>
                    <a:pt x="157391" y="207397"/>
                    <a:pt x="157391" y="205701"/>
                  </a:cubicBezTo>
                  <a:cubicBezTo>
                    <a:pt x="157391" y="182997"/>
                    <a:pt x="153770" y="169232"/>
                    <a:pt x="145615" y="161044"/>
                  </a:cubicBezTo>
                  <a:cubicBezTo>
                    <a:pt x="141733" y="157163"/>
                    <a:pt x="136775" y="154520"/>
                    <a:pt x="130447" y="152987"/>
                  </a:cubicBezTo>
                  <a:cubicBezTo>
                    <a:pt x="125848" y="151845"/>
                    <a:pt x="120498" y="151258"/>
                    <a:pt x="113485" y="151128"/>
                  </a:cubicBezTo>
                  <a:lnTo>
                    <a:pt x="113485" y="147768"/>
                  </a:lnTo>
                  <a:cubicBezTo>
                    <a:pt x="113485" y="146072"/>
                    <a:pt x="112115" y="144702"/>
                    <a:pt x="110418" y="144702"/>
                  </a:cubicBezTo>
                  <a:cubicBezTo>
                    <a:pt x="105623" y="144702"/>
                    <a:pt x="101057" y="145778"/>
                    <a:pt x="96979" y="147703"/>
                  </a:cubicBezTo>
                  <a:lnTo>
                    <a:pt x="96979" y="140950"/>
                  </a:lnTo>
                  <a:cubicBezTo>
                    <a:pt x="117106" y="136155"/>
                    <a:pt x="134068" y="122064"/>
                    <a:pt x="142321" y="102883"/>
                  </a:cubicBezTo>
                  <a:cubicBezTo>
                    <a:pt x="152694" y="99393"/>
                    <a:pt x="159805" y="92379"/>
                    <a:pt x="161893" y="83474"/>
                  </a:cubicBezTo>
                  <a:cubicBezTo>
                    <a:pt x="163491" y="76722"/>
                    <a:pt x="161827" y="70002"/>
                    <a:pt x="157489" y="65957"/>
                  </a:cubicBezTo>
                  <a:cubicBezTo>
                    <a:pt x="154912" y="63511"/>
                    <a:pt x="151683" y="62271"/>
                    <a:pt x="148094" y="62271"/>
                  </a:cubicBezTo>
                  <a:cubicBezTo>
                    <a:pt x="147246" y="58357"/>
                    <a:pt x="146039" y="54508"/>
                    <a:pt x="144506" y="50822"/>
                  </a:cubicBezTo>
                  <a:cubicBezTo>
                    <a:pt x="144147" y="49778"/>
                    <a:pt x="143267" y="48995"/>
                    <a:pt x="142190" y="48799"/>
                  </a:cubicBezTo>
                  <a:lnTo>
                    <a:pt x="141309" y="48571"/>
                  </a:lnTo>
                  <a:cubicBezTo>
                    <a:pt x="132502" y="29978"/>
                    <a:pt x="115638" y="16636"/>
                    <a:pt x="95609" y="12363"/>
                  </a:cubicBezTo>
                  <a:cubicBezTo>
                    <a:pt x="94826" y="5415"/>
                    <a:pt x="88889" y="0"/>
                    <a:pt x="817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9" name="Google Shape;5889;p131"/>
          <p:cNvGrpSpPr/>
          <p:nvPr/>
        </p:nvGrpSpPr>
        <p:grpSpPr>
          <a:xfrm>
            <a:off x="5494522" y="4161272"/>
            <a:ext cx="318194" cy="354906"/>
            <a:chOff x="1460550" y="238125"/>
            <a:chExt cx="4679325" cy="5219200"/>
          </a:xfrm>
        </p:grpSpPr>
        <p:sp>
          <p:nvSpPr>
            <p:cNvPr id="5890" name="Google Shape;5890;p131"/>
            <p:cNvSpPr/>
            <p:nvPr/>
          </p:nvSpPr>
          <p:spPr>
            <a:xfrm>
              <a:off x="2713150" y="2021350"/>
              <a:ext cx="866900" cy="343100"/>
            </a:xfrm>
            <a:custGeom>
              <a:avLst/>
              <a:gdLst/>
              <a:ahLst/>
              <a:cxnLst/>
              <a:rect l="l" t="t" r="r" b="b"/>
              <a:pathLst>
                <a:path w="34676" h="13724" extrusionOk="0">
                  <a:moveTo>
                    <a:pt x="11070" y="0"/>
                  </a:moveTo>
                  <a:cubicBezTo>
                    <a:pt x="6306" y="0"/>
                    <a:pt x="2917" y="854"/>
                    <a:pt x="2610" y="924"/>
                  </a:cubicBezTo>
                  <a:cubicBezTo>
                    <a:pt x="979" y="1381"/>
                    <a:pt x="0" y="3044"/>
                    <a:pt x="424" y="4675"/>
                  </a:cubicBezTo>
                  <a:cubicBezTo>
                    <a:pt x="781" y="6049"/>
                    <a:pt x="2018" y="6960"/>
                    <a:pt x="3373" y="6960"/>
                  </a:cubicBezTo>
                  <a:cubicBezTo>
                    <a:pt x="3627" y="6960"/>
                    <a:pt x="3886" y="6928"/>
                    <a:pt x="4143" y="6861"/>
                  </a:cubicBezTo>
                  <a:cubicBezTo>
                    <a:pt x="4214" y="6847"/>
                    <a:pt x="7027" y="6149"/>
                    <a:pt x="11012" y="6149"/>
                  </a:cubicBezTo>
                  <a:cubicBezTo>
                    <a:pt x="16237" y="6149"/>
                    <a:pt x="23477" y="7348"/>
                    <a:pt x="29195" y="12863"/>
                  </a:cubicBezTo>
                  <a:cubicBezTo>
                    <a:pt x="29770" y="13438"/>
                    <a:pt x="30541" y="13724"/>
                    <a:pt x="31312" y="13724"/>
                  </a:cubicBezTo>
                  <a:cubicBezTo>
                    <a:pt x="32115" y="13724"/>
                    <a:pt x="32918" y="13413"/>
                    <a:pt x="33501" y="12798"/>
                  </a:cubicBezTo>
                  <a:cubicBezTo>
                    <a:pt x="34675" y="11591"/>
                    <a:pt x="34643" y="9634"/>
                    <a:pt x="33436" y="8459"/>
                  </a:cubicBezTo>
                  <a:cubicBezTo>
                    <a:pt x="26237" y="1522"/>
                    <a:pt x="17428" y="0"/>
                    <a:pt x="110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131"/>
            <p:cNvSpPr/>
            <p:nvPr/>
          </p:nvSpPr>
          <p:spPr>
            <a:xfrm>
              <a:off x="2776750" y="2351425"/>
              <a:ext cx="754350" cy="281000"/>
            </a:xfrm>
            <a:custGeom>
              <a:avLst/>
              <a:gdLst/>
              <a:ahLst/>
              <a:cxnLst/>
              <a:rect l="l" t="t" r="r" b="b"/>
              <a:pathLst>
                <a:path w="30174" h="11240" extrusionOk="0">
                  <a:moveTo>
                    <a:pt x="9567" y="1"/>
                  </a:moveTo>
                  <a:cubicBezTo>
                    <a:pt x="7451" y="1"/>
                    <a:pt x="5182" y="181"/>
                    <a:pt x="2773" y="606"/>
                  </a:cubicBezTo>
                  <a:cubicBezTo>
                    <a:pt x="1110" y="899"/>
                    <a:pt x="1" y="2498"/>
                    <a:pt x="294" y="4161"/>
                  </a:cubicBezTo>
                  <a:cubicBezTo>
                    <a:pt x="556" y="5645"/>
                    <a:pt x="1856" y="6688"/>
                    <a:pt x="3314" y="6688"/>
                  </a:cubicBezTo>
                  <a:cubicBezTo>
                    <a:pt x="3491" y="6688"/>
                    <a:pt x="3670" y="6672"/>
                    <a:pt x="3850" y="6641"/>
                  </a:cubicBezTo>
                  <a:cubicBezTo>
                    <a:pt x="5801" y="6298"/>
                    <a:pt x="7726" y="6126"/>
                    <a:pt x="9615" y="6126"/>
                  </a:cubicBezTo>
                  <a:cubicBezTo>
                    <a:pt x="12937" y="6126"/>
                    <a:pt x="16145" y="6656"/>
                    <a:pt x="19181" y="7717"/>
                  </a:cubicBezTo>
                  <a:cubicBezTo>
                    <a:pt x="22737" y="8957"/>
                    <a:pt x="24792" y="10522"/>
                    <a:pt x="24824" y="10555"/>
                  </a:cubicBezTo>
                  <a:cubicBezTo>
                    <a:pt x="25379" y="11012"/>
                    <a:pt x="26064" y="11240"/>
                    <a:pt x="26749" y="11240"/>
                  </a:cubicBezTo>
                  <a:cubicBezTo>
                    <a:pt x="27630" y="11240"/>
                    <a:pt x="28510" y="10848"/>
                    <a:pt x="29130" y="10098"/>
                  </a:cubicBezTo>
                  <a:cubicBezTo>
                    <a:pt x="30174" y="8761"/>
                    <a:pt x="29978" y="6836"/>
                    <a:pt x="28641" y="5792"/>
                  </a:cubicBezTo>
                  <a:cubicBezTo>
                    <a:pt x="28309" y="5516"/>
                    <a:pt x="21265" y="1"/>
                    <a:pt x="9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131"/>
            <p:cNvSpPr/>
            <p:nvPr/>
          </p:nvSpPr>
          <p:spPr>
            <a:xfrm>
              <a:off x="4020375" y="2021350"/>
              <a:ext cx="866900" cy="343100"/>
            </a:xfrm>
            <a:custGeom>
              <a:avLst/>
              <a:gdLst/>
              <a:ahLst/>
              <a:cxnLst/>
              <a:rect l="l" t="t" r="r" b="b"/>
              <a:pathLst>
                <a:path w="34676" h="13724" extrusionOk="0">
                  <a:moveTo>
                    <a:pt x="23607" y="0"/>
                  </a:moveTo>
                  <a:cubicBezTo>
                    <a:pt x="17248" y="0"/>
                    <a:pt x="8439" y="1522"/>
                    <a:pt x="1240" y="8459"/>
                  </a:cubicBezTo>
                  <a:cubicBezTo>
                    <a:pt x="34" y="9634"/>
                    <a:pt x="1" y="11591"/>
                    <a:pt x="1175" y="12798"/>
                  </a:cubicBezTo>
                  <a:cubicBezTo>
                    <a:pt x="1758" y="13413"/>
                    <a:pt x="2561" y="13724"/>
                    <a:pt x="3364" y="13724"/>
                  </a:cubicBezTo>
                  <a:cubicBezTo>
                    <a:pt x="4135" y="13724"/>
                    <a:pt x="4906" y="13438"/>
                    <a:pt x="5481" y="12863"/>
                  </a:cubicBezTo>
                  <a:cubicBezTo>
                    <a:pt x="11220" y="7347"/>
                    <a:pt x="18471" y="6145"/>
                    <a:pt x="23694" y="6145"/>
                  </a:cubicBezTo>
                  <a:cubicBezTo>
                    <a:pt x="27644" y="6145"/>
                    <a:pt x="30435" y="6833"/>
                    <a:pt x="30533" y="6861"/>
                  </a:cubicBezTo>
                  <a:cubicBezTo>
                    <a:pt x="30791" y="6928"/>
                    <a:pt x="31049" y="6960"/>
                    <a:pt x="31303" y="6960"/>
                  </a:cubicBezTo>
                  <a:cubicBezTo>
                    <a:pt x="32658" y="6960"/>
                    <a:pt x="33895" y="6049"/>
                    <a:pt x="34252" y="4675"/>
                  </a:cubicBezTo>
                  <a:cubicBezTo>
                    <a:pt x="34676" y="3044"/>
                    <a:pt x="33697" y="1381"/>
                    <a:pt x="32066" y="924"/>
                  </a:cubicBezTo>
                  <a:cubicBezTo>
                    <a:pt x="31759" y="854"/>
                    <a:pt x="28370" y="0"/>
                    <a:pt x="236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131"/>
            <p:cNvSpPr/>
            <p:nvPr/>
          </p:nvSpPr>
          <p:spPr>
            <a:xfrm>
              <a:off x="4069325" y="2351425"/>
              <a:ext cx="754350" cy="280200"/>
            </a:xfrm>
            <a:custGeom>
              <a:avLst/>
              <a:gdLst/>
              <a:ahLst/>
              <a:cxnLst/>
              <a:rect l="l" t="t" r="r" b="b"/>
              <a:pathLst>
                <a:path w="30174" h="11208" extrusionOk="0">
                  <a:moveTo>
                    <a:pt x="20607" y="1"/>
                  </a:moveTo>
                  <a:cubicBezTo>
                    <a:pt x="8909" y="1"/>
                    <a:pt x="1865" y="5516"/>
                    <a:pt x="1533" y="5792"/>
                  </a:cubicBezTo>
                  <a:cubicBezTo>
                    <a:pt x="228" y="6836"/>
                    <a:pt x="0" y="8761"/>
                    <a:pt x="1044" y="10066"/>
                  </a:cubicBezTo>
                  <a:cubicBezTo>
                    <a:pt x="1635" y="10810"/>
                    <a:pt x="2550" y="11208"/>
                    <a:pt x="3476" y="11208"/>
                  </a:cubicBezTo>
                  <a:cubicBezTo>
                    <a:pt x="4133" y="11208"/>
                    <a:pt x="4795" y="11007"/>
                    <a:pt x="5350" y="10588"/>
                  </a:cubicBezTo>
                  <a:cubicBezTo>
                    <a:pt x="5350" y="10555"/>
                    <a:pt x="7405" y="8989"/>
                    <a:pt x="10993" y="7717"/>
                  </a:cubicBezTo>
                  <a:cubicBezTo>
                    <a:pt x="14029" y="6656"/>
                    <a:pt x="17238" y="6126"/>
                    <a:pt x="20559" y="6126"/>
                  </a:cubicBezTo>
                  <a:cubicBezTo>
                    <a:pt x="22448" y="6126"/>
                    <a:pt x="24373" y="6298"/>
                    <a:pt x="26324" y="6641"/>
                  </a:cubicBezTo>
                  <a:cubicBezTo>
                    <a:pt x="26504" y="6672"/>
                    <a:pt x="26684" y="6688"/>
                    <a:pt x="26860" y="6688"/>
                  </a:cubicBezTo>
                  <a:cubicBezTo>
                    <a:pt x="28319" y="6688"/>
                    <a:pt x="29618" y="5645"/>
                    <a:pt x="29880" y="4161"/>
                  </a:cubicBezTo>
                  <a:cubicBezTo>
                    <a:pt x="30173" y="2498"/>
                    <a:pt x="29064" y="899"/>
                    <a:pt x="27401" y="606"/>
                  </a:cubicBezTo>
                  <a:cubicBezTo>
                    <a:pt x="24992" y="181"/>
                    <a:pt x="22723" y="1"/>
                    <a:pt x="206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131"/>
            <p:cNvSpPr/>
            <p:nvPr/>
          </p:nvSpPr>
          <p:spPr>
            <a:xfrm>
              <a:off x="3457700" y="2878925"/>
              <a:ext cx="685025" cy="332525"/>
            </a:xfrm>
            <a:custGeom>
              <a:avLst/>
              <a:gdLst/>
              <a:ahLst/>
              <a:cxnLst/>
              <a:rect l="l" t="t" r="r" b="b"/>
              <a:pathLst>
                <a:path w="27401" h="13301" extrusionOk="0">
                  <a:moveTo>
                    <a:pt x="3456" y="0"/>
                  </a:moveTo>
                  <a:cubicBezTo>
                    <a:pt x="3111" y="0"/>
                    <a:pt x="2760" y="60"/>
                    <a:pt x="2414" y="187"/>
                  </a:cubicBezTo>
                  <a:cubicBezTo>
                    <a:pt x="816" y="774"/>
                    <a:pt x="0" y="2503"/>
                    <a:pt x="587" y="4101"/>
                  </a:cubicBezTo>
                  <a:cubicBezTo>
                    <a:pt x="2577" y="9614"/>
                    <a:pt x="7829" y="13300"/>
                    <a:pt x="13701" y="13300"/>
                  </a:cubicBezTo>
                  <a:cubicBezTo>
                    <a:pt x="19572" y="13300"/>
                    <a:pt x="24824" y="9614"/>
                    <a:pt x="26814" y="4101"/>
                  </a:cubicBezTo>
                  <a:cubicBezTo>
                    <a:pt x="27401" y="2503"/>
                    <a:pt x="26585" y="774"/>
                    <a:pt x="24987" y="187"/>
                  </a:cubicBezTo>
                  <a:cubicBezTo>
                    <a:pt x="24641" y="60"/>
                    <a:pt x="24290" y="0"/>
                    <a:pt x="23945" y="0"/>
                  </a:cubicBezTo>
                  <a:cubicBezTo>
                    <a:pt x="22694" y="0"/>
                    <a:pt x="21533" y="786"/>
                    <a:pt x="21073" y="2014"/>
                  </a:cubicBezTo>
                  <a:cubicBezTo>
                    <a:pt x="19964" y="5112"/>
                    <a:pt x="16995" y="7200"/>
                    <a:pt x="13701" y="7200"/>
                  </a:cubicBezTo>
                  <a:cubicBezTo>
                    <a:pt x="10406" y="7200"/>
                    <a:pt x="7438" y="5112"/>
                    <a:pt x="6328" y="2014"/>
                  </a:cubicBezTo>
                  <a:cubicBezTo>
                    <a:pt x="5868" y="786"/>
                    <a:pt x="4707" y="0"/>
                    <a:pt x="34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131"/>
            <p:cNvSpPr/>
            <p:nvPr/>
          </p:nvSpPr>
          <p:spPr>
            <a:xfrm>
              <a:off x="4315600" y="2674825"/>
              <a:ext cx="537425" cy="537425"/>
            </a:xfrm>
            <a:custGeom>
              <a:avLst/>
              <a:gdLst/>
              <a:ahLst/>
              <a:cxnLst/>
              <a:rect l="l" t="t" r="r" b="b"/>
              <a:pathLst>
                <a:path w="21497" h="21497" extrusionOk="0">
                  <a:moveTo>
                    <a:pt x="10765" y="6100"/>
                  </a:moveTo>
                  <a:cubicBezTo>
                    <a:pt x="13309" y="6100"/>
                    <a:pt x="15397" y="8188"/>
                    <a:pt x="15397" y="10732"/>
                  </a:cubicBezTo>
                  <a:cubicBezTo>
                    <a:pt x="15397" y="13309"/>
                    <a:pt x="13309" y="15397"/>
                    <a:pt x="10765" y="15397"/>
                  </a:cubicBezTo>
                  <a:cubicBezTo>
                    <a:pt x="8188" y="15397"/>
                    <a:pt x="6100" y="13309"/>
                    <a:pt x="6100" y="10732"/>
                  </a:cubicBezTo>
                  <a:cubicBezTo>
                    <a:pt x="6100" y="8188"/>
                    <a:pt x="8188" y="6100"/>
                    <a:pt x="10765" y="6100"/>
                  </a:cubicBezTo>
                  <a:close/>
                  <a:moveTo>
                    <a:pt x="10765" y="0"/>
                  </a:moveTo>
                  <a:cubicBezTo>
                    <a:pt x="4828" y="0"/>
                    <a:pt x="0" y="4795"/>
                    <a:pt x="0" y="10732"/>
                  </a:cubicBezTo>
                  <a:cubicBezTo>
                    <a:pt x="0" y="16669"/>
                    <a:pt x="4828" y="21497"/>
                    <a:pt x="10765" y="21497"/>
                  </a:cubicBezTo>
                  <a:cubicBezTo>
                    <a:pt x="16702" y="21497"/>
                    <a:pt x="21497" y="16669"/>
                    <a:pt x="21497" y="10732"/>
                  </a:cubicBezTo>
                  <a:cubicBezTo>
                    <a:pt x="21497" y="4795"/>
                    <a:pt x="16702" y="0"/>
                    <a:pt x="107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131"/>
            <p:cNvSpPr/>
            <p:nvPr/>
          </p:nvSpPr>
          <p:spPr>
            <a:xfrm>
              <a:off x="2747400" y="2674825"/>
              <a:ext cx="537425" cy="537425"/>
            </a:xfrm>
            <a:custGeom>
              <a:avLst/>
              <a:gdLst/>
              <a:ahLst/>
              <a:cxnLst/>
              <a:rect l="l" t="t" r="r" b="b"/>
              <a:pathLst>
                <a:path w="21497" h="21497" extrusionOk="0">
                  <a:moveTo>
                    <a:pt x="10732" y="6100"/>
                  </a:moveTo>
                  <a:cubicBezTo>
                    <a:pt x="13309" y="6100"/>
                    <a:pt x="15397" y="8188"/>
                    <a:pt x="15397" y="10732"/>
                  </a:cubicBezTo>
                  <a:cubicBezTo>
                    <a:pt x="15397" y="13309"/>
                    <a:pt x="13309" y="15397"/>
                    <a:pt x="10732" y="15397"/>
                  </a:cubicBezTo>
                  <a:cubicBezTo>
                    <a:pt x="8188" y="15397"/>
                    <a:pt x="6100" y="13309"/>
                    <a:pt x="6100" y="10732"/>
                  </a:cubicBezTo>
                  <a:cubicBezTo>
                    <a:pt x="6100" y="8188"/>
                    <a:pt x="8188" y="6100"/>
                    <a:pt x="10732" y="6100"/>
                  </a:cubicBezTo>
                  <a:close/>
                  <a:moveTo>
                    <a:pt x="10732" y="0"/>
                  </a:moveTo>
                  <a:cubicBezTo>
                    <a:pt x="4795" y="0"/>
                    <a:pt x="0" y="4795"/>
                    <a:pt x="0" y="10732"/>
                  </a:cubicBezTo>
                  <a:cubicBezTo>
                    <a:pt x="0" y="16669"/>
                    <a:pt x="4795" y="21497"/>
                    <a:pt x="10732" y="21497"/>
                  </a:cubicBezTo>
                  <a:cubicBezTo>
                    <a:pt x="16669" y="21497"/>
                    <a:pt x="21497" y="16669"/>
                    <a:pt x="21497" y="10732"/>
                  </a:cubicBezTo>
                  <a:cubicBezTo>
                    <a:pt x="21497" y="4795"/>
                    <a:pt x="16669" y="0"/>
                    <a:pt x="10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131"/>
            <p:cNvSpPr/>
            <p:nvPr/>
          </p:nvSpPr>
          <p:spPr>
            <a:xfrm>
              <a:off x="1460550" y="238125"/>
              <a:ext cx="4679325" cy="5219200"/>
            </a:xfrm>
            <a:custGeom>
              <a:avLst/>
              <a:gdLst/>
              <a:ahLst/>
              <a:cxnLst/>
              <a:rect l="l" t="t" r="r" b="b"/>
              <a:pathLst>
                <a:path w="187173" h="208768" extrusionOk="0">
                  <a:moveTo>
                    <a:pt x="161142" y="6133"/>
                  </a:moveTo>
                  <a:cubicBezTo>
                    <a:pt x="172135" y="6133"/>
                    <a:pt x="181073" y="15038"/>
                    <a:pt x="181073" y="26031"/>
                  </a:cubicBezTo>
                  <a:cubicBezTo>
                    <a:pt x="181073" y="36991"/>
                    <a:pt x="172135" y="45929"/>
                    <a:pt x="161142" y="45929"/>
                  </a:cubicBezTo>
                  <a:lnTo>
                    <a:pt x="160947" y="45929"/>
                  </a:lnTo>
                  <a:cubicBezTo>
                    <a:pt x="160783" y="43711"/>
                    <a:pt x="160262" y="41427"/>
                    <a:pt x="159348" y="39111"/>
                  </a:cubicBezTo>
                  <a:cubicBezTo>
                    <a:pt x="156119" y="31087"/>
                    <a:pt x="148747" y="24269"/>
                    <a:pt x="141603" y="22182"/>
                  </a:cubicBezTo>
                  <a:cubicBezTo>
                    <a:pt x="143397" y="12983"/>
                    <a:pt x="151519" y="6133"/>
                    <a:pt x="161142" y="6133"/>
                  </a:cubicBezTo>
                  <a:close/>
                  <a:moveTo>
                    <a:pt x="26031" y="6133"/>
                  </a:moveTo>
                  <a:cubicBezTo>
                    <a:pt x="35654" y="6133"/>
                    <a:pt x="43776" y="12983"/>
                    <a:pt x="45570" y="22182"/>
                  </a:cubicBezTo>
                  <a:cubicBezTo>
                    <a:pt x="38394" y="24269"/>
                    <a:pt x="31022" y="31087"/>
                    <a:pt x="27792" y="39176"/>
                  </a:cubicBezTo>
                  <a:cubicBezTo>
                    <a:pt x="26879" y="41460"/>
                    <a:pt x="26357" y="43743"/>
                    <a:pt x="26227" y="45929"/>
                  </a:cubicBezTo>
                  <a:cubicBezTo>
                    <a:pt x="26147" y="45930"/>
                    <a:pt x="26067" y="45930"/>
                    <a:pt x="25988" y="45930"/>
                  </a:cubicBezTo>
                  <a:cubicBezTo>
                    <a:pt x="15006" y="45930"/>
                    <a:pt x="6100" y="37009"/>
                    <a:pt x="6100" y="26031"/>
                  </a:cubicBezTo>
                  <a:cubicBezTo>
                    <a:pt x="6100" y="15038"/>
                    <a:pt x="15038" y="6133"/>
                    <a:pt x="26031" y="6133"/>
                  </a:cubicBezTo>
                  <a:close/>
                  <a:moveTo>
                    <a:pt x="137232" y="27629"/>
                  </a:moveTo>
                  <a:cubicBezTo>
                    <a:pt x="137460" y="27629"/>
                    <a:pt x="137721" y="27662"/>
                    <a:pt x="137950" y="27662"/>
                  </a:cubicBezTo>
                  <a:cubicBezTo>
                    <a:pt x="141766" y="28020"/>
                    <a:pt x="146496" y="31021"/>
                    <a:pt x="150019" y="35327"/>
                  </a:cubicBezTo>
                  <a:cubicBezTo>
                    <a:pt x="152955" y="38915"/>
                    <a:pt x="155303" y="43645"/>
                    <a:pt x="154781" y="48408"/>
                  </a:cubicBezTo>
                  <a:cubicBezTo>
                    <a:pt x="154781" y="48440"/>
                    <a:pt x="154781" y="48473"/>
                    <a:pt x="154781" y="48506"/>
                  </a:cubicBezTo>
                  <a:cubicBezTo>
                    <a:pt x="154684" y="49354"/>
                    <a:pt x="154488" y="50202"/>
                    <a:pt x="154162" y="51083"/>
                  </a:cubicBezTo>
                  <a:cubicBezTo>
                    <a:pt x="150313" y="42145"/>
                    <a:pt x="144506" y="34153"/>
                    <a:pt x="137134" y="27629"/>
                  </a:cubicBezTo>
                  <a:close/>
                  <a:moveTo>
                    <a:pt x="50333" y="27629"/>
                  </a:moveTo>
                  <a:cubicBezTo>
                    <a:pt x="42863" y="34251"/>
                    <a:pt x="36991" y="42341"/>
                    <a:pt x="33077" y="51246"/>
                  </a:cubicBezTo>
                  <a:cubicBezTo>
                    <a:pt x="32718" y="50332"/>
                    <a:pt x="32490" y="49386"/>
                    <a:pt x="32359" y="48440"/>
                  </a:cubicBezTo>
                  <a:cubicBezTo>
                    <a:pt x="31805" y="43743"/>
                    <a:pt x="34218" y="38883"/>
                    <a:pt x="37154" y="35327"/>
                  </a:cubicBezTo>
                  <a:cubicBezTo>
                    <a:pt x="40220" y="31576"/>
                    <a:pt x="44820" y="27629"/>
                    <a:pt x="49941" y="27629"/>
                  </a:cubicBezTo>
                  <a:close/>
                  <a:moveTo>
                    <a:pt x="93587" y="16995"/>
                  </a:moveTo>
                  <a:cubicBezTo>
                    <a:pt x="106406" y="16995"/>
                    <a:pt x="119128" y="21366"/>
                    <a:pt x="129534" y="29293"/>
                  </a:cubicBezTo>
                  <a:cubicBezTo>
                    <a:pt x="137428" y="35295"/>
                    <a:pt x="143821" y="43287"/>
                    <a:pt x="147964" y="52192"/>
                  </a:cubicBezTo>
                  <a:cubicBezTo>
                    <a:pt x="149562" y="55649"/>
                    <a:pt x="150834" y="59238"/>
                    <a:pt x="151715" y="62924"/>
                  </a:cubicBezTo>
                  <a:lnTo>
                    <a:pt x="141929" y="62924"/>
                  </a:lnTo>
                  <a:lnTo>
                    <a:pt x="135438" y="48865"/>
                  </a:lnTo>
                  <a:cubicBezTo>
                    <a:pt x="134916" y="47755"/>
                    <a:pt x="133839" y="47070"/>
                    <a:pt x="132633" y="47070"/>
                  </a:cubicBezTo>
                  <a:lnTo>
                    <a:pt x="132600" y="47070"/>
                  </a:lnTo>
                  <a:cubicBezTo>
                    <a:pt x="131393" y="47103"/>
                    <a:pt x="130317" y="47821"/>
                    <a:pt x="129827" y="48962"/>
                  </a:cubicBezTo>
                  <a:lnTo>
                    <a:pt x="124249" y="62239"/>
                  </a:lnTo>
                  <a:lnTo>
                    <a:pt x="62924" y="62239"/>
                  </a:lnTo>
                  <a:lnTo>
                    <a:pt x="57346" y="48962"/>
                  </a:lnTo>
                  <a:cubicBezTo>
                    <a:pt x="56857" y="47821"/>
                    <a:pt x="55780" y="47103"/>
                    <a:pt x="54573" y="47070"/>
                  </a:cubicBezTo>
                  <a:lnTo>
                    <a:pt x="54541" y="47070"/>
                  </a:lnTo>
                  <a:cubicBezTo>
                    <a:pt x="53366" y="47070"/>
                    <a:pt x="52257" y="47755"/>
                    <a:pt x="51735" y="48865"/>
                  </a:cubicBezTo>
                  <a:lnTo>
                    <a:pt x="45244" y="62924"/>
                  </a:lnTo>
                  <a:lnTo>
                    <a:pt x="35523" y="62924"/>
                  </a:lnTo>
                  <a:cubicBezTo>
                    <a:pt x="35882" y="61488"/>
                    <a:pt x="36306" y="60021"/>
                    <a:pt x="36795" y="58618"/>
                  </a:cubicBezTo>
                  <a:cubicBezTo>
                    <a:pt x="36795" y="58618"/>
                    <a:pt x="36795" y="58618"/>
                    <a:pt x="36795" y="58585"/>
                  </a:cubicBezTo>
                  <a:cubicBezTo>
                    <a:pt x="40645" y="47070"/>
                    <a:pt x="48180" y="36795"/>
                    <a:pt x="57803" y="29390"/>
                  </a:cubicBezTo>
                  <a:cubicBezTo>
                    <a:pt x="68274" y="21366"/>
                    <a:pt x="80865" y="16995"/>
                    <a:pt x="93587" y="16995"/>
                  </a:cubicBezTo>
                  <a:close/>
                  <a:moveTo>
                    <a:pt x="27336" y="68371"/>
                  </a:moveTo>
                  <a:cubicBezTo>
                    <a:pt x="27629" y="68371"/>
                    <a:pt x="27923" y="68371"/>
                    <a:pt x="28249" y="68404"/>
                  </a:cubicBezTo>
                  <a:cubicBezTo>
                    <a:pt x="28216" y="68436"/>
                    <a:pt x="28216" y="68469"/>
                    <a:pt x="28216" y="68502"/>
                  </a:cubicBezTo>
                  <a:cubicBezTo>
                    <a:pt x="27760" y="71959"/>
                    <a:pt x="27597" y="75450"/>
                    <a:pt x="27694" y="78907"/>
                  </a:cubicBezTo>
                  <a:cubicBezTo>
                    <a:pt x="27858" y="83996"/>
                    <a:pt x="28608" y="89052"/>
                    <a:pt x="29913" y="93945"/>
                  </a:cubicBezTo>
                  <a:cubicBezTo>
                    <a:pt x="30010" y="94304"/>
                    <a:pt x="30108" y="94630"/>
                    <a:pt x="30206" y="94956"/>
                  </a:cubicBezTo>
                  <a:cubicBezTo>
                    <a:pt x="23323" y="91173"/>
                    <a:pt x="17908" y="84649"/>
                    <a:pt x="19083" y="76494"/>
                  </a:cubicBezTo>
                  <a:cubicBezTo>
                    <a:pt x="19964" y="70492"/>
                    <a:pt x="23911" y="68371"/>
                    <a:pt x="27336" y="68371"/>
                  </a:cubicBezTo>
                  <a:close/>
                  <a:moveTo>
                    <a:pt x="159838" y="68371"/>
                  </a:moveTo>
                  <a:cubicBezTo>
                    <a:pt x="163263" y="68371"/>
                    <a:pt x="167210" y="70492"/>
                    <a:pt x="168090" y="76494"/>
                  </a:cubicBezTo>
                  <a:cubicBezTo>
                    <a:pt x="169265" y="84649"/>
                    <a:pt x="163850" y="91173"/>
                    <a:pt x="156967" y="94956"/>
                  </a:cubicBezTo>
                  <a:cubicBezTo>
                    <a:pt x="157097" y="94598"/>
                    <a:pt x="157195" y="94206"/>
                    <a:pt x="157293" y="93847"/>
                  </a:cubicBezTo>
                  <a:lnTo>
                    <a:pt x="157391" y="93489"/>
                  </a:lnTo>
                  <a:cubicBezTo>
                    <a:pt x="158794" y="88041"/>
                    <a:pt x="159511" y="82430"/>
                    <a:pt x="159511" y="76787"/>
                  </a:cubicBezTo>
                  <a:cubicBezTo>
                    <a:pt x="159511" y="74014"/>
                    <a:pt x="159316" y="71209"/>
                    <a:pt x="158957" y="68436"/>
                  </a:cubicBezTo>
                  <a:cubicBezTo>
                    <a:pt x="158957" y="68404"/>
                    <a:pt x="158957" y="68404"/>
                    <a:pt x="158957" y="68404"/>
                  </a:cubicBezTo>
                  <a:cubicBezTo>
                    <a:pt x="159250" y="68371"/>
                    <a:pt x="159544" y="68371"/>
                    <a:pt x="159838" y="68371"/>
                  </a:cubicBezTo>
                  <a:close/>
                  <a:moveTo>
                    <a:pt x="132796" y="57705"/>
                  </a:moveTo>
                  <a:cubicBezTo>
                    <a:pt x="132796" y="57705"/>
                    <a:pt x="137199" y="67262"/>
                    <a:pt x="137199" y="67262"/>
                  </a:cubicBezTo>
                  <a:cubicBezTo>
                    <a:pt x="137689" y="68339"/>
                    <a:pt x="138798" y="69056"/>
                    <a:pt x="139972" y="69056"/>
                  </a:cubicBezTo>
                  <a:lnTo>
                    <a:pt x="152857" y="69056"/>
                  </a:lnTo>
                  <a:cubicBezTo>
                    <a:pt x="152889" y="69089"/>
                    <a:pt x="152889" y="69089"/>
                    <a:pt x="152889" y="69121"/>
                  </a:cubicBezTo>
                  <a:cubicBezTo>
                    <a:pt x="153216" y="71666"/>
                    <a:pt x="153411" y="74243"/>
                    <a:pt x="153411" y="76787"/>
                  </a:cubicBezTo>
                  <a:cubicBezTo>
                    <a:pt x="153411" y="84485"/>
                    <a:pt x="151878" y="92086"/>
                    <a:pt x="149040" y="99230"/>
                  </a:cubicBezTo>
                  <a:cubicBezTo>
                    <a:pt x="149040" y="99230"/>
                    <a:pt x="149040" y="99262"/>
                    <a:pt x="149040" y="99262"/>
                  </a:cubicBezTo>
                  <a:cubicBezTo>
                    <a:pt x="140951" y="119226"/>
                    <a:pt x="122586" y="133383"/>
                    <a:pt x="101187" y="136123"/>
                  </a:cubicBezTo>
                  <a:cubicBezTo>
                    <a:pt x="98691" y="136450"/>
                    <a:pt x="96158" y="136613"/>
                    <a:pt x="93623" y="136613"/>
                  </a:cubicBezTo>
                  <a:cubicBezTo>
                    <a:pt x="91354" y="136613"/>
                    <a:pt x="89083" y="136482"/>
                    <a:pt x="86834" y="136221"/>
                  </a:cubicBezTo>
                  <a:cubicBezTo>
                    <a:pt x="65077" y="133741"/>
                    <a:pt x="46320" y="119519"/>
                    <a:pt x="38133" y="99262"/>
                  </a:cubicBezTo>
                  <a:cubicBezTo>
                    <a:pt x="38133" y="99262"/>
                    <a:pt x="38133" y="99230"/>
                    <a:pt x="38133" y="99230"/>
                  </a:cubicBezTo>
                  <a:cubicBezTo>
                    <a:pt x="35262" y="92118"/>
                    <a:pt x="33794" y="84453"/>
                    <a:pt x="33794" y="76787"/>
                  </a:cubicBezTo>
                  <a:cubicBezTo>
                    <a:pt x="33794" y="74243"/>
                    <a:pt x="33957" y="71698"/>
                    <a:pt x="34316" y="69187"/>
                  </a:cubicBezTo>
                  <a:cubicBezTo>
                    <a:pt x="34316" y="69154"/>
                    <a:pt x="34316" y="69089"/>
                    <a:pt x="34316" y="69056"/>
                  </a:cubicBezTo>
                  <a:lnTo>
                    <a:pt x="47201" y="69056"/>
                  </a:lnTo>
                  <a:cubicBezTo>
                    <a:pt x="48375" y="69056"/>
                    <a:pt x="49485" y="68339"/>
                    <a:pt x="49974" y="67262"/>
                  </a:cubicBezTo>
                  <a:lnTo>
                    <a:pt x="54377" y="57705"/>
                  </a:lnTo>
                  <a:lnTo>
                    <a:pt x="58064" y="66479"/>
                  </a:lnTo>
                  <a:cubicBezTo>
                    <a:pt x="58553" y="67621"/>
                    <a:pt x="59662" y="68371"/>
                    <a:pt x="60901" y="68371"/>
                  </a:cubicBezTo>
                  <a:lnTo>
                    <a:pt x="126272" y="68371"/>
                  </a:lnTo>
                  <a:cubicBezTo>
                    <a:pt x="127511" y="68371"/>
                    <a:pt x="128620" y="67621"/>
                    <a:pt x="129110" y="66479"/>
                  </a:cubicBezTo>
                  <a:lnTo>
                    <a:pt x="132796" y="57705"/>
                  </a:lnTo>
                  <a:close/>
                  <a:moveTo>
                    <a:pt x="102720" y="142092"/>
                  </a:moveTo>
                  <a:lnTo>
                    <a:pt x="102720" y="151454"/>
                  </a:lnTo>
                  <a:cubicBezTo>
                    <a:pt x="102688" y="151487"/>
                    <a:pt x="102655" y="151519"/>
                    <a:pt x="102590" y="151552"/>
                  </a:cubicBezTo>
                  <a:cubicBezTo>
                    <a:pt x="98806" y="154553"/>
                    <a:pt x="95707" y="158435"/>
                    <a:pt x="93587" y="162838"/>
                  </a:cubicBezTo>
                  <a:cubicBezTo>
                    <a:pt x="91466" y="158435"/>
                    <a:pt x="88367" y="154553"/>
                    <a:pt x="84583" y="151552"/>
                  </a:cubicBezTo>
                  <a:cubicBezTo>
                    <a:pt x="84551" y="151519"/>
                    <a:pt x="84486" y="151487"/>
                    <a:pt x="84453" y="151454"/>
                  </a:cubicBezTo>
                  <a:lnTo>
                    <a:pt x="84453" y="142092"/>
                  </a:lnTo>
                  <a:cubicBezTo>
                    <a:pt x="84649" y="142125"/>
                    <a:pt x="84812" y="142125"/>
                    <a:pt x="84975" y="142157"/>
                  </a:cubicBezTo>
                  <a:cubicBezTo>
                    <a:pt x="87780" y="142516"/>
                    <a:pt x="90716" y="142712"/>
                    <a:pt x="93587" y="142712"/>
                  </a:cubicBezTo>
                  <a:cubicBezTo>
                    <a:pt x="96620" y="142712"/>
                    <a:pt x="99686" y="142516"/>
                    <a:pt x="102720" y="142092"/>
                  </a:cubicBezTo>
                  <a:close/>
                  <a:moveTo>
                    <a:pt x="67980" y="150997"/>
                  </a:moveTo>
                  <a:cubicBezTo>
                    <a:pt x="72253" y="151519"/>
                    <a:pt x="76200" y="153085"/>
                    <a:pt x="79593" y="155434"/>
                  </a:cubicBezTo>
                  <a:cubicBezTo>
                    <a:pt x="79593" y="155466"/>
                    <a:pt x="79625" y="155466"/>
                    <a:pt x="79658" y="155499"/>
                  </a:cubicBezTo>
                  <a:cubicBezTo>
                    <a:pt x="86378" y="160229"/>
                    <a:pt x="90520" y="168221"/>
                    <a:pt x="90520" y="176441"/>
                  </a:cubicBezTo>
                  <a:lnTo>
                    <a:pt x="90520" y="202667"/>
                  </a:lnTo>
                  <a:lnTo>
                    <a:pt x="86671" y="202667"/>
                  </a:lnTo>
                  <a:lnTo>
                    <a:pt x="86671" y="176441"/>
                  </a:lnTo>
                  <a:cubicBezTo>
                    <a:pt x="86671" y="165481"/>
                    <a:pt x="78516" y="156412"/>
                    <a:pt x="67980" y="154912"/>
                  </a:cubicBezTo>
                  <a:lnTo>
                    <a:pt x="67980" y="150997"/>
                  </a:lnTo>
                  <a:close/>
                  <a:moveTo>
                    <a:pt x="119193" y="150997"/>
                  </a:moveTo>
                  <a:lnTo>
                    <a:pt x="119193" y="154912"/>
                  </a:lnTo>
                  <a:cubicBezTo>
                    <a:pt x="116127" y="155336"/>
                    <a:pt x="113158" y="156445"/>
                    <a:pt x="110549" y="158141"/>
                  </a:cubicBezTo>
                  <a:cubicBezTo>
                    <a:pt x="104514" y="161990"/>
                    <a:pt x="100502" y="168743"/>
                    <a:pt x="100502" y="176441"/>
                  </a:cubicBezTo>
                  <a:lnTo>
                    <a:pt x="100502" y="202667"/>
                  </a:lnTo>
                  <a:lnTo>
                    <a:pt x="96653" y="202667"/>
                  </a:lnTo>
                  <a:lnTo>
                    <a:pt x="96653" y="176441"/>
                  </a:lnTo>
                  <a:cubicBezTo>
                    <a:pt x="96653" y="168188"/>
                    <a:pt x="100796" y="160229"/>
                    <a:pt x="107515" y="155499"/>
                  </a:cubicBezTo>
                  <a:cubicBezTo>
                    <a:pt x="107548" y="155466"/>
                    <a:pt x="107580" y="155466"/>
                    <a:pt x="107580" y="155434"/>
                  </a:cubicBezTo>
                  <a:cubicBezTo>
                    <a:pt x="110973" y="153085"/>
                    <a:pt x="114920" y="151519"/>
                    <a:pt x="119193" y="150997"/>
                  </a:cubicBezTo>
                  <a:close/>
                  <a:moveTo>
                    <a:pt x="125326" y="157260"/>
                  </a:moveTo>
                  <a:cubicBezTo>
                    <a:pt x="137493" y="157456"/>
                    <a:pt x="146887" y="159120"/>
                    <a:pt x="153118" y="165350"/>
                  </a:cubicBezTo>
                  <a:cubicBezTo>
                    <a:pt x="159609" y="171841"/>
                    <a:pt x="162773" y="183748"/>
                    <a:pt x="163099" y="202667"/>
                  </a:cubicBezTo>
                  <a:lnTo>
                    <a:pt x="144995" y="202667"/>
                  </a:lnTo>
                  <a:lnTo>
                    <a:pt x="144995" y="175136"/>
                  </a:lnTo>
                  <a:cubicBezTo>
                    <a:pt x="144995" y="173440"/>
                    <a:pt x="143625" y="172070"/>
                    <a:pt x="141929" y="172070"/>
                  </a:cubicBezTo>
                  <a:cubicBezTo>
                    <a:pt x="140233" y="172070"/>
                    <a:pt x="138863" y="173440"/>
                    <a:pt x="138863" y="175136"/>
                  </a:cubicBezTo>
                  <a:lnTo>
                    <a:pt x="138863" y="202667"/>
                  </a:lnTo>
                  <a:lnTo>
                    <a:pt x="106635" y="202667"/>
                  </a:lnTo>
                  <a:lnTo>
                    <a:pt x="106635" y="176441"/>
                  </a:lnTo>
                  <a:cubicBezTo>
                    <a:pt x="106635" y="169428"/>
                    <a:pt x="111267" y="163491"/>
                    <a:pt x="117627" y="161501"/>
                  </a:cubicBezTo>
                  <a:cubicBezTo>
                    <a:pt x="119128" y="161044"/>
                    <a:pt x="120694" y="160816"/>
                    <a:pt x="122259" y="160816"/>
                  </a:cubicBezTo>
                  <a:cubicBezTo>
                    <a:pt x="124282" y="160816"/>
                    <a:pt x="125326" y="159054"/>
                    <a:pt x="125326" y="157260"/>
                  </a:cubicBezTo>
                  <a:close/>
                  <a:moveTo>
                    <a:pt x="26031" y="0"/>
                  </a:moveTo>
                  <a:cubicBezTo>
                    <a:pt x="11678" y="0"/>
                    <a:pt x="0" y="11678"/>
                    <a:pt x="0" y="26031"/>
                  </a:cubicBezTo>
                  <a:cubicBezTo>
                    <a:pt x="0" y="40383"/>
                    <a:pt x="11678" y="52061"/>
                    <a:pt x="26031" y="52061"/>
                  </a:cubicBezTo>
                  <a:cubicBezTo>
                    <a:pt x="26324" y="52061"/>
                    <a:pt x="26618" y="52061"/>
                    <a:pt x="26912" y="52029"/>
                  </a:cubicBezTo>
                  <a:cubicBezTo>
                    <a:pt x="27597" y="54345"/>
                    <a:pt x="28771" y="56498"/>
                    <a:pt x="30435" y="58422"/>
                  </a:cubicBezTo>
                  <a:cubicBezTo>
                    <a:pt x="30010" y="59727"/>
                    <a:pt x="29652" y="61032"/>
                    <a:pt x="29358" y="62369"/>
                  </a:cubicBezTo>
                  <a:cubicBezTo>
                    <a:pt x="28673" y="62304"/>
                    <a:pt x="27988" y="62239"/>
                    <a:pt x="27336" y="62239"/>
                  </a:cubicBezTo>
                  <a:cubicBezTo>
                    <a:pt x="19964" y="62239"/>
                    <a:pt x="14190" y="67621"/>
                    <a:pt x="13048" y="75613"/>
                  </a:cubicBezTo>
                  <a:cubicBezTo>
                    <a:pt x="12265" y="80963"/>
                    <a:pt x="13668" y="86606"/>
                    <a:pt x="16995" y="91466"/>
                  </a:cubicBezTo>
                  <a:cubicBezTo>
                    <a:pt x="20551" y="96620"/>
                    <a:pt x="26063" y="100534"/>
                    <a:pt x="33011" y="102850"/>
                  </a:cubicBezTo>
                  <a:cubicBezTo>
                    <a:pt x="41264" y="122064"/>
                    <a:pt x="58227" y="136155"/>
                    <a:pt x="78353" y="140950"/>
                  </a:cubicBezTo>
                  <a:lnTo>
                    <a:pt x="78353" y="147703"/>
                  </a:lnTo>
                  <a:cubicBezTo>
                    <a:pt x="74276" y="145778"/>
                    <a:pt x="69709" y="144702"/>
                    <a:pt x="64914" y="144702"/>
                  </a:cubicBezTo>
                  <a:cubicBezTo>
                    <a:pt x="63217" y="144702"/>
                    <a:pt x="61847" y="146072"/>
                    <a:pt x="61847" y="147768"/>
                  </a:cubicBezTo>
                  <a:lnTo>
                    <a:pt x="61847" y="151128"/>
                  </a:lnTo>
                  <a:cubicBezTo>
                    <a:pt x="55813" y="151258"/>
                    <a:pt x="50952" y="151715"/>
                    <a:pt x="46777" y="152563"/>
                  </a:cubicBezTo>
                  <a:cubicBezTo>
                    <a:pt x="45146" y="152889"/>
                    <a:pt x="44070" y="154488"/>
                    <a:pt x="44396" y="156151"/>
                  </a:cubicBezTo>
                  <a:cubicBezTo>
                    <a:pt x="44680" y="157599"/>
                    <a:pt x="45951" y="158602"/>
                    <a:pt x="47372" y="158602"/>
                  </a:cubicBezTo>
                  <a:cubicBezTo>
                    <a:pt x="47585" y="158602"/>
                    <a:pt x="47800" y="158579"/>
                    <a:pt x="48017" y="158533"/>
                  </a:cubicBezTo>
                  <a:cubicBezTo>
                    <a:pt x="51768" y="157782"/>
                    <a:pt x="56237" y="157358"/>
                    <a:pt x="61847" y="157260"/>
                  </a:cubicBezTo>
                  <a:lnTo>
                    <a:pt x="61847" y="157750"/>
                  </a:lnTo>
                  <a:cubicBezTo>
                    <a:pt x="61847" y="159446"/>
                    <a:pt x="63217" y="160816"/>
                    <a:pt x="64914" y="160816"/>
                  </a:cubicBezTo>
                  <a:cubicBezTo>
                    <a:pt x="67001" y="160816"/>
                    <a:pt x="69089" y="161240"/>
                    <a:pt x="70981" y="162023"/>
                  </a:cubicBezTo>
                  <a:cubicBezTo>
                    <a:pt x="76592" y="164404"/>
                    <a:pt x="80539" y="169982"/>
                    <a:pt x="80539" y="176441"/>
                  </a:cubicBezTo>
                  <a:lnTo>
                    <a:pt x="80539" y="202667"/>
                  </a:lnTo>
                  <a:lnTo>
                    <a:pt x="48310" y="202667"/>
                  </a:lnTo>
                  <a:lnTo>
                    <a:pt x="48310" y="175136"/>
                  </a:lnTo>
                  <a:cubicBezTo>
                    <a:pt x="48310" y="173440"/>
                    <a:pt x="46940" y="172070"/>
                    <a:pt x="45244" y="172070"/>
                  </a:cubicBezTo>
                  <a:cubicBezTo>
                    <a:pt x="43548" y="172070"/>
                    <a:pt x="42178" y="173440"/>
                    <a:pt x="42178" y="175136"/>
                  </a:cubicBezTo>
                  <a:lnTo>
                    <a:pt x="42178" y="202667"/>
                  </a:lnTo>
                  <a:lnTo>
                    <a:pt x="24074" y="202667"/>
                  </a:lnTo>
                  <a:cubicBezTo>
                    <a:pt x="24563" y="174451"/>
                    <a:pt x="31609" y="166296"/>
                    <a:pt x="37741" y="162414"/>
                  </a:cubicBezTo>
                  <a:cubicBezTo>
                    <a:pt x="39177" y="161501"/>
                    <a:pt x="39601" y="159609"/>
                    <a:pt x="38720" y="158174"/>
                  </a:cubicBezTo>
                  <a:cubicBezTo>
                    <a:pt x="38129" y="157266"/>
                    <a:pt x="37129" y="156768"/>
                    <a:pt x="36107" y="156768"/>
                  </a:cubicBezTo>
                  <a:cubicBezTo>
                    <a:pt x="35550" y="156768"/>
                    <a:pt x="34986" y="156917"/>
                    <a:pt x="34479" y="157228"/>
                  </a:cubicBezTo>
                  <a:cubicBezTo>
                    <a:pt x="22899" y="164567"/>
                    <a:pt x="17941" y="179083"/>
                    <a:pt x="17941" y="205701"/>
                  </a:cubicBezTo>
                  <a:cubicBezTo>
                    <a:pt x="17941" y="207397"/>
                    <a:pt x="19311" y="208767"/>
                    <a:pt x="21007" y="208767"/>
                  </a:cubicBezTo>
                  <a:lnTo>
                    <a:pt x="166166" y="208767"/>
                  </a:lnTo>
                  <a:cubicBezTo>
                    <a:pt x="167862" y="208767"/>
                    <a:pt x="169232" y="207397"/>
                    <a:pt x="169232" y="205701"/>
                  </a:cubicBezTo>
                  <a:cubicBezTo>
                    <a:pt x="169232" y="182997"/>
                    <a:pt x="165611" y="169199"/>
                    <a:pt x="157456" y="161044"/>
                  </a:cubicBezTo>
                  <a:cubicBezTo>
                    <a:pt x="153574" y="157163"/>
                    <a:pt x="148616" y="154520"/>
                    <a:pt x="142288" y="152987"/>
                  </a:cubicBezTo>
                  <a:cubicBezTo>
                    <a:pt x="137689" y="151845"/>
                    <a:pt x="132339" y="151258"/>
                    <a:pt x="125326" y="151128"/>
                  </a:cubicBezTo>
                  <a:lnTo>
                    <a:pt x="125326" y="147768"/>
                  </a:lnTo>
                  <a:cubicBezTo>
                    <a:pt x="125326" y="146072"/>
                    <a:pt x="123956" y="144702"/>
                    <a:pt x="122259" y="144702"/>
                  </a:cubicBezTo>
                  <a:cubicBezTo>
                    <a:pt x="117464" y="144702"/>
                    <a:pt x="112898" y="145778"/>
                    <a:pt x="108820" y="147703"/>
                  </a:cubicBezTo>
                  <a:lnTo>
                    <a:pt x="108820" y="140950"/>
                  </a:lnTo>
                  <a:cubicBezTo>
                    <a:pt x="128947" y="136155"/>
                    <a:pt x="145909" y="122064"/>
                    <a:pt x="154162" y="102850"/>
                  </a:cubicBezTo>
                  <a:cubicBezTo>
                    <a:pt x="161110" y="100534"/>
                    <a:pt x="166622" y="96620"/>
                    <a:pt x="170178" y="91466"/>
                  </a:cubicBezTo>
                  <a:cubicBezTo>
                    <a:pt x="173505" y="86606"/>
                    <a:pt x="174908" y="80963"/>
                    <a:pt x="174125" y="75580"/>
                  </a:cubicBezTo>
                  <a:cubicBezTo>
                    <a:pt x="172983" y="67621"/>
                    <a:pt x="167210" y="62239"/>
                    <a:pt x="159838" y="62239"/>
                  </a:cubicBezTo>
                  <a:cubicBezTo>
                    <a:pt x="159185" y="62239"/>
                    <a:pt x="158533" y="62304"/>
                    <a:pt x="157880" y="62369"/>
                  </a:cubicBezTo>
                  <a:cubicBezTo>
                    <a:pt x="157685" y="61619"/>
                    <a:pt x="157522" y="60836"/>
                    <a:pt x="157326" y="60118"/>
                  </a:cubicBezTo>
                  <a:cubicBezTo>
                    <a:pt x="157163" y="59531"/>
                    <a:pt x="156967" y="58944"/>
                    <a:pt x="156804" y="58357"/>
                  </a:cubicBezTo>
                  <a:cubicBezTo>
                    <a:pt x="158435" y="56432"/>
                    <a:pt x="159577" y="54312"/>
                    <a:pt x="160262" y="52029"/>
                  </a:cubicBezTo>
                  <a:cubicBezTo>
                    <a:pt x="160555" y="52061"/>
                    <a:pt x="160849" y="52061"/>
                    <a:pt x="161142" y="52061"/>
                  </a:cubicBezTo>
                  <a:cubicBezTo>
                    <a:pt x="175495" y="52061"/>
                    <a:pt x="187173" y="40383"/>
                    <a:pt x="187173" y="26031"/>
                  </a:cubicBezTo>
                  <a:cubicBezTo>
                    <a:pt x="187173" y="11678"/>
                    <a:pt x="175495" y="0"/>
                    <a:pt x="161142" y="0"/>
                  </a:cubicBezTo>
                  <a:cubicBezTo>
                    <a:pt x="148355" y="0"/>
                    <a:pt x="137591" y="9297"/>
                    <a:pt x="135503" y="21627"/>
                  </a:cubicBezTo>
                  <a:cubicBezTo>
                    <a:pt x="134003" y="21855"/>
                    <a:pt x="132633" y="22312"/>
                    <a:pt x="131360" y="23030"/>
                  </a:cubicBezTo>
                  <a:cubicBezTo>
                    <a:pt x="120270" y="15168"/>
                    <a:pt x="106993" y="10862"/>
                    <a:pt x="93587" y="10862"/>
                  </a:cubicBezTo>
                  <a:cubicBezTo>
                    <a:pt x="80278" y="10862"/>
                    <a:pt x="67132" y="15201"/>
                    <a:pt x="55976" y="23127"/>
                  </a:cubicBezTo>
                  <a:cubicBezTo>
                    <a:pt x="54671" y="22345"/>
                    <a:pt x="53236" y="21855"/>
                    <a:pt x="51670" y="21627"/>
                  </a:cubicBezTo>
                  <a:cubicBezTo>
                    <a:pt x="49582" y="9297"/>
                    <a:pt x="38818" y="0"/>
                    <a:pt x="260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98" name="Google Shape;5898;p131"/>
          <p:cNvSpPr/>
          <p:nvPr/>
        </p:nvSpPr>
        <p:spPr>
          <a:xfrm>
            <a:off x="5586601" y="3488460"/>
            <a:ext cx="143377" cy="360125"/>
          </a:xfrm>
          <a:custGeom>
            <a:avLst/>
            <a:gdLst/>
            <a:ahLst/>
            <a:cxnLst/>
            <a:rect l="l" t="t" r="r" b="b"/>
            <a:pathLst>
              <a:path w="83117" h="208768" extrusionOk="0">
                <a:moveTo>
                  <a:pt x="44527" y="6133"/>
                </a:moveTo>
                <a:lnTo>
                  <a:pt x="44527" y="32816"/>
                </a:lnTo>
                <a:cubicBezTo>
                  <a:pt x="44527" y="34414"/>
                  <a:pt x="43190" y="35784"/>
                  <a:pt x="41559" y="35784"/>
                </a:cubicBezTo>
                <a:cubicBezTo>
                  <a:pt x="40025" y="35784"/>
                  <a:pt x="38753" y="34610"/>
                  <a:pt x="38590" y="33109"/>
                </a:cubicBezTo>
                <a:cubicBezTo>
                  <a:pt x="38590" y="33011"/>
                  <a:pt x="38590" y="32913"/>
                  <a:pt x="38590" y="32816"/>
                </a:cubicBezTo>
                <a:lnTo>
                  <a:pt x="38590" y="6133"/>
                </a:lnTo>
                <a:close/>
                <a:moveTo>
                  <a:pt x="50399" y="35001"/>
                </a:moveTo>
                <a:cubicBezTo>
                  <a:pt x="51084" y="35295"/>
                  <a:pt x="51605" y="36012"/>
                  <a:pt x="51605" y="36860"/>
                </a:cubicBezTo>
                <a:lnTo>
                  <a:pt x="51605" y="52877"/>
                </a:lnTo>
                <a:cubicBezTo>
                  <a:pt x="51605" y="53725"/>
                  <a:pt x="51084" y="54443"/>
                  <a:pt x="50399" y="54736"/>
                </a:cubicBezTo>
                <a:cubicBezTo>
                  <a:pt x="50366" y="54736"/>
                  <a:pt x="50366" y="54736"/>
                  <a:pt x="50366" y="54704"/>
                </a:cubicBezTo>
                <a:cubicBezTo>
                  <a:pt x="50366" y="54704"/>
                  <a:pt x="50366" y="54671"/>
                  <a:pt x="50366" y="54671"/>
                </a:cubicBezTo>
                <a:cubicBezTo>
                  <a:pt x="49355" y="50822"/>
                  <a:pt x="45832" y="47984"/>
                  <a:pt x="41852" y="47853"/>
                </a:cubicBezTo>
                <a:cubicBezTo>
                  <a:pt x="41749" y="47850"/>
                  <a:pt x="41646" y="47848"/>
                  <a:pt x="41543" y="47848"/>
                </a:cubicBezTo>
                <a:cubicBezTo>
                  <a:pt x="38068" y="47848"/>
                  <a:pt x="34795" y="49969"/>
                  <a:pt x="33306" y="53105"/>
                </a:cubicBezTo>
                <a:cubicBezTo>
                  <a:pt x="33306" y="53138"/>
                  <a:pt x="33306" y="53170"/>
                  <a:pt x="33273" y="53203"/>
                </a:cubicBezTo>
                <a:cubicBezTo>
                  <a:pt x="33045" y="53660"/>
                  <a:pt x="32882" y="54149"/>
                  <a:pt x="32751" y="54671"/>
                </a:cubicBezTo>
                <a:cubicBezTo>
                  <a:pt x="32751" y="54671"/>
                  <a:pt x="32751" y="54704"/>
                  <a:pt x="32751" y="54704"/>
                </a:cubicBezTo>
                <a:cubicBezTo>
                  <a:pt x="32751" y="54736"/>
                  <a:pt x="32751" y="54736"/>
                  <a:pt x="32719" y="54736"/>
                </a:cubicBezTo>
                <a:cubicBezTo>
                  <a:pt x="32034" y="54443"/>
                  <a:pt x="31512" y="53725"/>
                  <a:pt x="31512" y="52877"/>
                </a:cubicBezTo>
                <a:lnTo>
                  <a:pt x="31512" y="36860"/>
                </a:lnTo>
                <a:cubicBezTo>
                  <a:pt x="31512" y="36012"/>
                  <a:pt x="32034" y="35295"/>
                  <a:pt x="32719" y="35001"/>
                </a:cubicBezTo>
                <a:cubicBezTo>
                  <a:pt x="32751" y="35001"/>
                  <a:pt x="32751" y="35001"/>
                  <a:pt x="32751" y="35034"/>
                </a:cubicBezTo>
                <a:cubicBezTo>
                  <a:pt x="33567" y="38165"/>
                  <a:pt x="36144" y="40807"/>
                  <a:pt x="39340" y="41623"/>
                </a:cubicBezTo>
                <a:cubicBezTo>
                  <a:pt x="40028" y="41793"/>
                  <a:pt x="40731" y="41875"/>
                  <a:pt x="41433" y="41875"/>
                </a:cubicBezTo>
                <a:cubicBezTo>
                  <a:pt x="44097" y="41875"/>
                  <a:pt x="46751" y="40694"/>
                  <a:pt x="48507" y="38655"/>
                </a:cubicBezTo>
                <a:cubicBezTo>
                  <a:pt x="49387" y="37643"/>
                  <a:pt x="50040" y="36404"/>
                  <a:pt x="50366" y="35066"/>
                </a:cubicBezTo>
                <a:cubicBezTo>
                  <a:pt x="50366" y="35066"/>
                  <a:pt x="50366" y="35034"/>
                  <a:pt x="50366" y="35034"/>
                </a:cubicBezTo>
                <a:cubicBezTo>
                  <a:pt x="50366" y="35001"/>
                  <a:pt x="50366" y="35001"/>
                  <a:pt x="50399" y="35001"/>
                </a:cubicBezTo>
                <a:close/>
                <a:moveTo>
                  <a:pt x="32458" y="20844"/>
                </a:moveTo>
                <a:lnTo>
                  <a:pt x="32458" y="28803"/>
                </a:lnTo>
                <a:cubicBezTo>
                  <a:pt x="28478" y="29325"/>
                  <a:pt x="25412" y="32718"/>
                  <a:pt x="25412" y="36860"/>
                </a:cubicBezTo>
                <a:lnTo>
                  <a:pt x="25412" y="52877"/>
                </a:lnTo>
                <a:cubicBezTo>
                  <a:pt x="25412" y="57020"/>
                  <a:pt x="28478" y="60412"/>
                  <a:pt x="32458" y="60934"/>
                </a:cubicBezTo>
                <a:lnTo>
                  <a:pt x="32458" y="68893"/>
                </a:lnTo>
                <a:cubicBezTo>
                  <a:pt x="22639" y="65174"/>
                  <a:pt x="15854" y="55617"/>
                  <a:pt x="15854" y="44852"/>
                </a:cubicBezTo>
                <a:cubicBezTo>
                  <a:pt x="15854" y="34120"/>
                  <a:pt x="22639" y="24563"/>
                  <a:pt x="32458" y="20844"/>
                </a:cubicBezTo>
                <a:close/>
                <a:moveTo>
                  <a:pt x="50660" y="20844"/>
                </a:moveTo>
                <a:cubicBezTo>
                  <a:pt x="60478" y="24563"/>
                  <a:pt x="67263" y="34120"/>
                  <a:pt x="67263" y="44852"/>
                </a:cubicBezTo>
                <a:cubicBezTo>
                  <a:pt x="67263" y="55617"/>
                  <a:pt x="60478" y="65174"/>
                  <a:pt x="50660" y="68893"/>
                </a:cubicBezTo>
                <a:lnTo>
                  <a:pt x="50660" y="60934"/>
                </a:lnTo>
                <a:cubicBezTo>
                  <a:pt x="54639" y="60412"/>
                  <a:pt x="57705" y="57020"/>
                  <a:pt x="57705" y="52877"/>
                </a:cubicBezTo>
                <a:lnTo>
                  <a:pt x="57705" y="36860"/>
                </a:lnTo>
                <a:cubicBezTo>
                  <a:pt x="57705" y="32718"/>
                  <a:pt x="54639" y="29325"/>
                  <a:pt x="50660" y="28803"/>
                </a:cubicBezTo>
                <a:lnTo>
                  <a:pt x="50660" y="20844"/>
                </a:lnTo>
                <a:close/>
                <a:moveTo>
                  <a:pt x="50660" y="10601"/>
                </a:moveTo>
                <a:cubicBezTo>
                  <a:pt x="57510" y="12396"/>
                  <a:pt x="63740" y="16277"/>
                  <a:pt x="68405" y="21725"/>
                </a:cubicBezTo>
                <a:cubicBezTo>
                  <a:pt x="73950" y="28151"/>
                  <a:pt x="77016" y="36371"/>
                  <a:pt x="77016" y="44852"/>
                </a:cubicBezTo>
                <a:cubicBezTo>
                  <a:pt x="77016" y="55845"/>
                  <a:pt x="71732" y="66447"/>
                  <a:pt x="62990" y="73101"/>
                </a:cubicBezTo>
                <a:cubicBezTo>
                  <a:pt x="59336" y="75874"/>
                  <a:pt x="55096" y="77961"/>
                  <a:pt x="50660" y="79136"/>
                </a:cubicBezTo>
                <a:lnTo>
                  <a:pt x="50660" y="75352"/>
                </a:lnTo>
                <a:cubicBezTo>
                  <a:pt x="63968" y="71372"/>
                  <a:pt x="73396" y="58944"/>
                  <a:pt x="73396" y="44852"/>
                </a:cubicBezTo>
                <a:cubicBezTo>
                  <a:pt x="73396" y="30793"/>
                  <a:pt x="63968" y="18365"/>
                  <a:pt x="50660" y="14385"/>
                </a:cubicBezTo>
                <a:lnTo>
                  <a:pt x="50660" y="10601"/>
                </a:lnTo>
                <a:close/>
                <a:moveTo>
                  <a:pt x="41559" y="53953"/>
                </a:moveTo>
                <a:cubicBezTo>
                  <a:pt x="42570" y="53953"/>
                  <a:pt x="43483" y="54475"/>
                  <a:pt x="44038" y="55258"/>
                </a:cubicBezTo>
                <a:cubicBezTo>
                  <a:pt x="44331" y="55747"/>
                  <a:pt x="44527" y="56335"/>
                  <a:pt x="44527" y="56922"/>
                </a:cubicBezTo>
                <a:lnTo>
                  <a:pt x="44527" y="93978"/>
                </a:lnTo>
                <a:cubicBezTo>
                  <a:pt x="44527" y="95544"/>
                  <a:pt x="43190" y="96946"/>
                  <a:pt x="41559" y="96946"/>
                </a:cubicBezTo>
                <a:cubicBezTo>
                  <a:pt x="40025" y="96946"/>
                  <a:pt x="38753" y="95772"/>
                  <a:pt x="38590" y="94271"/>
                </a:cubicBezTo>
                <a:cubicBezTo>
                  <a:pt x="38590" y="94174"/>
                  <a:pt x="38590" y="56726"/>
                  <a:pt x="38590" y="56628"/>
                </a:cubicBezTo>
                <a:cubicBezTo>
                  <a:pt x="38753" y="55128"/>
                  <a:pt x="40025" y="53953"/>
                  <a:pt x="41559" y="53953"/>
                </a:cubicBezTo>
                <a:close/>
                <a:moveTo>
                  <a:pt x="50399" y="96163"/>
                </a:moveTo>
                <a:cubicBezTo>
                  <a:pt x="51084" y="96457"/>
                  <a:pt x="51605" y="97175"/>
                  <a:pt x="51605" y="98023"/>
                </a:cubicBezTo>
                <a:lnTo>
                  <a:pt x="51605" y="114039"/>
                </a:lnTo>
                <a:cubicBezTo>
                  <a:pt x="51605" y="114887"/>
                  <a:pt x="51084" y="115605"/>
                  <a:pt x="50399" y="115898"/>
                </a:cubicBezTo>
                <a:cubicBezTo>
                  <a:pt x="50366" y="115898"/>
                  <a:pt x="50366" y="115898"/>
                  <a:pt x="50366" y="115866"/>
                </a:cubicBezTo>
                <a:cubicBezTo>
                  <a:pt x="49387" y="111886"/>
                  <a:pt x="45636" y="109016"/>
                  <a:pt x="41559" y="109016"/>
                </a:cubicBezTo>
                <a:cubicBezTo>
                  <a:pt x="37612" y="109016"/>
                  <a:pt x="33926" y="111788"/>
                  <a:pt x="32816" y="115605"/>
                </a:cubicBezTo>
                <a:cubicBezTo>
                  <a:pt x="32784" y="115670"/>
                  <a:pt x="32751" y="115768"/>
                  <a:pt x="32751" y="115866"/>
                </a:cubicBezTo>
                <a:cubicBezTo>
                  <a:pt x="32751" y="115898"/>
                  <a:pt x="32751" y="115898"/>
                  <a:pt x="32719" y="115898"/>
                </a:cubicBezTo>
                <a:cubicBezTo>
                  <a:pt x="32034" y="115605"/>
                  <a:pt x="31512" y="114887"/>
                  <a:pt x="31512" y="114039"/>
                </a:cubicBezTo>
                <a:lnTo>
                  <a:pt x="31512" y="98023"/>
                </a:lnTo>
                <a:cubicBezTo>
                  <a:pt x="31512" y="97175"/>
                  <a:pt x="32034" y="96457"/>
                  <a:pt x="32751" y="96163"/>
                </a:cubicBezTo>
                <a:cubicBezTo>
                  <a:pt x="32751" y="96163"/>
                  <a:pt x="32751" y="96163"/>
                  <a:pt x="32751" y="96196"/>
                </a:cubicBezTo>
                <a:cubicBezTo>
                  <a:pt x="33730" y="100143"/>
                  <a:pt x="37481" y="103046"/>
                  <a:pt x="41559" y="103046"/>
                </a:cubicBezTo>
                <a:cubicBezTo>
                  <a:pt x="45147" y="103046"/>
                  <a:pt x="48604" y="100730"/>
                  <a:pt x="49974" y="97403"/>
                </a:cubicBezTo>
                <a:cubicBezTo>
                  <a:pt x="50138" y="97011"/>
                  <a:pt x="50268" y="96587"/>
                  <a:pt x="50366" y="96196"/>
                </a:cubicBezTo>
                <a:cubicBezTo>
                  <a:pt x="50366" y="96163"/>
                  <a:pt x="50366" y="96163"/>
                  <a:pt x="50399" y="96163"/>
                </a:cubicBezTo>
                <a:close/>
                <a:moveTo>
                  <a:pt x="28054" y="84192"/>
                </a:moveTo>
                <a:cubicBezTo>
                  <a:pt x="29261" y="84616"/>
                  <a:pt x="30500" y="84975"/>
                  <a:pt x="31773" y="85268"/>
                </a:cubicBezTo>
                <a:cubicBezTo>
                  <a:pt x="31968" y="85334"/>
                  <a:pt x="32458" y="85431"/>
                  <a:pt x="32458" y="85431"/>
                </a:cubicBezTo>
                <a:lnTo>
                  <a:pt x="32458" y="89966"/>
                </a:lnTo>
                <a:cubicBezTo>
                  <a:pt x="28478" y="90488"/>
                  <a:pt x="25412" y="93880"/>
                  <a:pt x="25412" y="98023"/>
                </a:cubicBezTo>
                <a:lnTo>
                  <a:pt x="25412" y="114039"/>
                </a:lnTo>
                <a:cubicBezTo>
                  <a:pt x="25412" y="118182"/>
                  <a:pt x="28478" y="121574"/>
                  <a:pt x="32458" y="122096"/>
                </a:cubicBezTo>
                <a:lnTo>
                  <a:pt x="32458" y="130055"/>
                </a:lnTo>
                <a:cubicBezTo>
                  <a:pt x="22639" y="126337"/>
                  <a:pt x="15854" y="116779"/>
                  <a:pt x="15854" y="106047"/>
                </a:cubicBezTo>
                <a:cubicBezTo>
                  <a:pt x="15854" y="97109"/>
                  <a:pt x="20486" y="88857"/>
                  <a:pt x="28054" y="84192"/>
                </a:cubicBezTo>
                <a:close/>
                <a:moveTo>
                  <a:pt x="55063" y="84192"/>
                </a:moveTo>
                <a:cubicBezTo>
                  <a:pt x="62631" y="88857"/>
                  <a:pt x="67263" y="97109"/>
                  <a:pt x="67263" y="106047"/>
                </a:cubicBezTo>
                <a:cubicBezTo>
                  <a:pt x="67263" y="116779"/>
                  <a:pt x="60478" y="126337"/>
                  <a:pt x="50660" y="130055"/>
                </a:cubicBezTo>
                <a:lnTo>
                  <a:pt x="50660" y="122096"/>
                </a:lnTo>
                <a:cubicBezTo>
                  <a:pt x="54639" y="121574"/>
                  <a:pt x="57705" y="118182"/>
                  <a:pt x="57705" y="114039"/>
                </a:cubicBezTo>
                <a:lnTo>
                  <a:pt x="57705" y="98023"/>
                </a:lnTo>
                <a:cubicBezTo>
                  <a:pt x="57705" y="93880"/>
                  <a:pt x="54639" y="90488"/>
                  <a:pt x="50660" y="89966"/>
                </a:cubicBezTo>
                <a:lnTo>
                  <a:pt x="50660" y="85431"/>
                </a:lnTo>
                <a:cubicBezTo>
                  <a:pt x="50660" y="85431"/>
                  <a:pt x="52193" y="85040"/>
                  <a:pt x="52943" y="84812"/>
                </a:cubicBezTo>
                <a:cubicBezTo>
                  <a:pt x="53661" y="84583"/>
                  <a:pt x="54378" y="84420"/>
                  <a:pt x="55063" y="84192"/>
                </a:cubicBezTo>
                <a:close/>
                <a:moveTo>
                  <a:pt x="18268" y="79299"/>
                </a:moveTo>
                <a:cubicBezTo>
                  <a:pt x="19344" y="80017"/>
                  <a:pt x="20421" y="80702"/>
                  <a:pt x="21563" y="81321"/>
                </a:cubicBezTo>
                <a:cubicBezTo>
                  <a:pt x="14158" y="87291"/>
                  <a:pt x="9722" y="96359"/>
                  <a:pt x="9722" y="106047"/>
                </a:cubicBezTo>
                <a:cubicBezTo>
                  <a:pt x="9722" y="120106"/>
                  <a:pt x="19149" y="132535"/>
                  <a:pt x="32458" y="136514"/>
                </a:cubicBezTo>
                <a:lnTo>
                  <a:pt x="32458" y="140298"/>
                </a:lnTo>
                <a:cubicBezTo>
                  <a:pt x="25607" y="138471"/>
                  <a:pt x="19344" y="134557"/>
                  <a:pt x="14712" y="129175"/>
                </a:cubicBezTo>
                <a:cubicBezTo>
                  <a:pt x="9167" y="122749"/>
                  <a:pt x="6101" y="114528"/>
                  <a:pt x="6101" y="106047"/>
                </a:cubicBezTo>
                <a:cubicBezTo>
                  <a:pt x="6101" y="95674"/>
                  <a:pt x="10504" y="86051"/>
                  <a:pt x="18268" y="79299"/>
                </a:cubicBezTo>
                <a:close/>
                <a:moveTo>
                  <a:pt x="64849" y="79299"/>
                </a:moveTo>
                <a:cubicBezTo>
                  <a:pt x="72613" y="86051"/>
                  <a:pt x="77016" y="95674"/>
                  <a:pt x="77016" y="106047"/>
                </a:cubicBezTo>
                <a:cubicBezTo>
                  <a:pt x="77016" y="114528"/>
                  <a:pt x="73950" y="122749"/>
                  <a:pt x="68405" y="129175"/>
                </a:cubicBezTo>
                <a:cubicBezTo>
                  <a:pt x="65860" y="132143"/>
                  <a:pt x="62761" y="134720"/>
                  <a:pt x="59336" y="136710"/>
                </a:cubicBezTo>
                <a:cubicBezTo>
                  <a:pt x="56629" y="138276"/>
                  <a:pt x="53693" y="139483"/>
                  <a:pt x="50660" y="140298"/>
                </a:cubicBezTo>
                <a:lnTo>
                  <a:pt x="50660" y="136514"/>
                </a:lnTo>
                <a:cubicBezTo>
                  <a:pt x="63968" y="132535"/>
                  <a:pt x="73396" y="120106"/>
                  <a:pt x="73396" y="106047"/>
                </a:cubicBezTo>
                <a:cubicBezTo>
                  <a:pt x="73396" y="96359"/>
                  <a:pt x="68959" y="87291"/>
                  <a:pt x="61555" y="81321"/>
                </a:cubicBezTo>
                <a:cubicBezTo>
                  <a:pt x="62696" y="80702"/>
                  <a:pt x="63773" y="80017"/>
                  <a:pt x="64849" y="79299"/>
                </a:cubicBezTo>
                <a:close/>
                <a:moveTo>
                  <a:pt x="41559" y="115116"/>
                </a:moveTo>
                <a:cubicBezTo>
                  <a:pt x="43190" y="115116"/>
                  <a:pt x="44527" y="116486"/>
                  <a:pt x="44527" y="118084"/>
                </a:cubicBezTo>
                <a:lnTo>
                  <a:pt x="44527" y="155140"/>
                </a:lnTo>
                <a:cubicBezTo>
                  <a:pt x="44527" y="156738"/>
                  <a:pt x="43190" y="158108"/>
                  <a:pt x="41559" y="158108"/>
                </a:cubicBezTo>
                <a:cubicBezTo>
                  <a:pt x="39960" y="158108"/>
                  <a:pt x="38590" y="156738"/>
                  <a:pt x="38590" y="155140"/>
                </a:cubicBezTo>
                <a:lnTo>
                  <a:pt x="38590" y="118084"/>
                </a:lnTo>
                <a:cubicBezTo>
                  <a:pt x="38590" y="116486"/>
                  <a:pt x="39928" y="115116"/>
                  <a:pt x="41559" y="115116"/>
                </a:cubicBezTo>
                <a:close/>
                <a:moveTo>
                  <a:pt x="50399" y="157326"/>
                </a:moveTo>
                <a:cubicBezTo>
                  <a:pt x="51084" y="157619"/>
                  <a:pt x="51605" y="158337"/>
                  <a:pt x="51605" y="159185"/>
                </a:cubicBezTo>
                <a:lnTo>
                  <a:pt x="51605" y="175201"/>
                </a:lnTo>
                <a:cubicBezTo>
                  <a:pt x="51605" y="176343"/>
                  <a:pt x="50692" y="177224"/>
                  <a:pt x="49583" y="177224"/>
                </a:cubicBezTo>
                <a:lnTo>
                  <a:pt x="33534" y="177224"/>
                </a:lnTo>
                <a:cubicBezTo>
                  <a:pt x="32425" y="177224"/>
                  <a:pt x="31512" y="176343"/>
                  <a:pt x="31512" y="175201"/>
                </a:cubicBezTo>
                <a:lnTo>
                  <a:pt x="31512" y="159185"/>
                </a:lnTo>
                <a:cubicBezTo>
                  <a:pt x="31512" y="158337"/>
                  <a:pt x="32034" y="157619"/>
                  <a:pt x="32751" y="157326"/>
                </a:cubicBezTo>
                <a:cubicBezTo>
                  <a:pt x="32751" y="157326"/>
                  <a:pt x="32751" y="157326"/>
                  <a:pt x="32751" y="157358"/>
                </a:cubicBezTo>
                <a:cubicBezTo>
                  <a:pt x="32784" y="157456"/>
                  <a:pt x="32784" y="157554"/>
                  <a:pt x="32816" y="157652"/>
                </a:cubicBezTo>
                <a:cubicBezTo>
                  <a:pt x="33926" y="161436"/>
                  <a:pt x="37579" y="164208"/>
                  <a:pt x="41559" y="164208"/>
                </a:cubicBezTo>
                <a:cubicBezTo>
                  <a:pt x="44853" y="164208"/>
                  <a:pt x="47985" y="162349"/>
                  <a:pt x="49550" y="159446"/>
                </a:cubicBezTo>
                <a:cubicBezTo>
                  <a:pt x="49583" y="159413"/>
                  <a:pt x="49583" y="159413"/>
                  <a:pt x="49583" y="159413"/>
                </a:cubicBezTo>
                <a:cubicBezTo>
                  <a:pt x="49909" y="158761"/>
                  <a:pt x="50203" y="158076"/>
                  <a:pt x="50366" y="157358"/>
                </a:cubicBezTo>
                <a:cubicBezTo>
                  <a:pt x="50366" y="157326"/>
                  <a:pt x="50366" y="157326"/>
                  <a:pt x="50399" y="157326"/>
                </a:cubicBezTo>
                <a:close/>
                <a:moveTo>
                  <a:pt x="55096" y="145354"/>
                </a:moveTo>
                <a:cubicBezTo>
                  <a:pt x="62631" y="150019"/>
                  <a:pt x="67263" y="158272"/>
                  <a:pt x="67263" y="167209"/>
                </a:cubicBezTo>
                <a:cubicBezTo>
                  <a:pt x="67263" y="181366"/>
                  <a:pt x="55748" y="192914"/>
                  <a:pt x="41559" y="192914"/>
                </a:cubicBezTo>
                <a:cubicBezTo>
                  <a:pt x="27369" y="192914"/>
                  <a:pt x="15854" y="181366"/>
                  <a:pt x="15854" y="167209"/>
                </a:cubicBezTo>
                <a:cubicBezTo>
                  <a:pt x="15854" y="158272"/>
                  <a:pt x="20486" y="150019"/>
                  <a:pt x="28021" y="145354"/>
                </a:cubicBezTo>
                <a:cubicBezTo>
                  <a:pt x="28511" y="145517"/>
                  <a:pt x="28967" y="145648"/>
                  <a:pt x="29457" y="145811"/>
                </a:cubicBezTo>
                <a:cubicBezTo>
                  <a:pt x="30403" y="146104"/>
                  <a:pt x="31381" y="146333"/>
                  <a:pt x="32327" y="146561"/>
                </a:cubicBezTo>
                <a:cubicBezTo>
                  <a:pt x="32392" y="146561"/>
                  <a:pt x="32425" y="146594"/>
                  <a:pt x="32458" y="146594"/>
                </a:cubicBezTo>
                <a:lnTo>
                  <a:pt x="32458" y="151128"/>
                </a:lnTo>
                <a:cubicBezTo>
                  <a:pt x="28478" y="151650"/>
                  <a:pt x="25412" y="155042"/>
                  <a:pt x="25412" y="159185"/>
                </a:cubicBezTo>
                <a:lnTo>
                  <a:pt x="25412" y="175201"/>
                </a:lnTo>
                <a:cubicBezTo>
                  <a:pt x="25412" y="179703"/>
                  <a:pt x="29065" y="183356"/>
                  <a:pt x="33534" y="183356"/>
                </a:cubicBezTo>
                <a:lnTo>
                  <a:pt x="49583" y="183356"/>
                </a:lnTo>
                <a:cubicBezTo>
                  <a:pt x="54052" y="183356"/>
                  <a:pt x="57705" y="179703"/>
                  <a:pt x="57705" y="175201"/>
                </a:cubicBezTo>
                <a:lnTo>
                  <a:pt x="57705" y="159185"/>
                </a:lnTo>
                <a:cubicBezTo>
                  <a:pt x="57705" y="155042"/>
                  <a:pt x="54639" y="151650"/>
                  <a:pt x="50660" y="151128"/>
                </a:cubicBezTo>
                <a:lnTo>
                  <a:pt x="50660" y="146594"/>
                </a:lnTo>
                <a:cubicBezTo>
                  <a:pt x="50692" y="146594"/>
                  <a:pt x="50725" y="146561"/>
                  <a:pt x="50790" y="146561"/>
                </a:cubicBezTo>
                <a:cubicBezTo>
                  <a:pt x="52225" y="146235"/>
                  <a:pt x="53661" y="145843"/>
                  <a:pt x="55096" y="145354"/>
                </a:cubicBezTo>
                <a:close/>
                <a:moveTo>
                  <a:pt x="18281" y="140458"/>
                </a:moveTo>
                <a:cubicBezTo>
                  <a:pt x="18450" y="140458"/>
                  <a:pt x="19740" y="141409"/>
                  <a:pt x="19866" y="141472"/>
                </a:cubicBezTo>
                <a:cubicBezTo>
                  <a:pt x="20388" y="141799"/>
                  <a:pt x="20943" y="142125"/>
                  <a:pt x="21497" y="142451"/>
                </a:cubicBezTo>
                <a:cubicBezTo>
                  <a:pt x="21530" y="142451"/>
                  <a:pt x="21530" y="142451"/>
                  <a:pt x="21563" y="142484"/>
                </a:cubicBezTo>
                <a:cubicBezTo>
                  <a:pt x="14158" y="148453"/>
                  <a:pt x="9722" y="157521"/>
                  <a:pt x="9722" y="167209"/>
                </a:cubicBezTo>
                <a:cubicBezTo>
                  <a:pt x="9722" y="184726"/>
                  <a:pt x="24009" y="199014"/>
                  <a:pt x="41559" y="199014"/>
                </a:cubicBezTo>
                <a:cubicBezTo>
                  <a:pt x="59108" y="199014"/>
                  <a:pt x="73396" y="184726"/>
                  <a:pt x="73396" y="167209"/>
                </a:cubicBezTo>
                <a:cubicBezTo>
                  <a:pt x="73396" y="157521"/>
                  <a:pt x="68959" y="148453"/>
                  <a:pt x="61555" y="142484"/>
                </a:cubicBezTo>
                <a:cubicBezTo>
                  <a:pt x="61587" y="142451"/>
                  <a:pt x="61587" y="142451"/>
                  <a:pt x="61620" y="142451"/>
                </a:cubicBezTo>
                <a:cubicBezTo>
                  <a:pt x="62566" y="141929"/>
                  <a:pt x="63512" y="141342"/>
                  <a:pt x="64458" y="140722"/>
                </a:cubicBezTo>
                <a:cubicBezTo>
                  <a:pt x="64588" y="140624"/>
                  <a:pt x="64719" y="140559"/>
                  <a:pt x="64849" y="140461"/>
                </a:cubicBezTo>
                <a:cubicBezTo>
                  <a:pt x="72613" y="147213"/>
                  <a:pt x="77016" y="156836"/>
                  <a:pt x="77016" y="167209"/>
                </a:cubicBezTo>
                <a:cubicBezTo>
                  <a:pt x="77016" y="186749"/>
                  <a:pt x="61098" y="202667"/>
                  <a:pt x="41559" y="202667"/>
                </a:cubicBezTo>
                <a:cubicBezTo>
                  <a:pt x="22019" y="202667"/>
                  <a:pt x="6101" y="186749"/>
                  <a:pt x="6101" y="167209"/>
                </a:cubicBezTo>
                <a:cubicBezTo>
                  <a:pt x="6101" y="156836"/>
                  <a:pt x="10504" y="147213"/>
                  <a:pt x="18268" y="140461"/>
                </a:cubicBezTo>
                <a:cubicBezTo>
                  <a:pt x="18271" y="140459"/>
                  <a:pt x="18275" y="140458"/>
                  <a:pt x="18281" y="140458"/>
                </a:cubicBezTo>
                <a:close/>
                <a:moveTo>
                  <a:pt x="35524" y="0"/>
                </a:moveTo>
                <a:cubicBezTo>
                  <a:pt x="33828" y="0"/>
                  <a:pt x="32458" y="1370"/>
                  <a:pt x="32458" y="3066"/>
                </a:cubicBezTo>
                <a:lnTo>
                  <a:pt x="32458" y="4306"/>
                </a:lnTo>
                <a:cubicBezTo>
                  <a:pt x="25314" y="5904"/>
                  <a:pt x="18725" y="9362"/>
                  <a:pt x="13310" y="14385"/>
                </a:cubicBezTo>
                <a:cubicBezTo>
                  <a:pt x="12070" y="15527"/>
                  <a:pt x="12005" y="17484"/>
                  <a:pt x="13147" y="18724"/>
                </a:cubicBezTo>
                <a:cubicBezTo>
                  <a:pt x="13749" y="19361"/>
                  <a:pt x="14570" y="19689"/>
                  <a:pt x="15393" y="19689"/>
                </a:cubicBezTo>
                <a:cubicBezTo>
                  <a:pt x="16129" y="19689"/>
                  <a:pt x="16867" y="19426"/>
                  <a:pt x="17452" y="18887"/>
                </a:cubicBezTo>
                <a:cubicBezTo>
                  <a:pt x="21758" y="14875"/>
                  <a:pt x="26880" y="12069"/>
                  <a:pt x="32458" y="10601"/>
                </a:cubicBezTo>
                <a:lnTo>
                  <a:pt x="32458" y="14385"/>
                </a:lnTo>
                <a:cubicBezTo>
                  <a:pt x="19149" y="18365"/>
                  <a:pt x="9722" y="30793"/>
                  <a:pt x="9722" y="44852"/>
                </a:cubicBezTo>
                <a:cubicBezTo>
                  <a:pt x="9722" y="58944"/>
                  <a:pt x="19149" y="71372"/>
                  <a:pt x="32458" y="75352"/>
                </a:cubicBezTo>
                <a:lnTo>
                  <a:pt x="32458" y="79136"/>
                </a:lnTo>
                <a:cubicBezTo>
                  <a:pt x="27989" y="77961"/>
                  <a:pt x="23781" y="75874"/>
                  <a:pt x="20095" y="73068"/>
                </a:cubicBezTo>
                <a:cubicBezTo>
                  <a:pt x="11353" y="66414"/>
                  <a:pt x="6101" y="55845"/>
                  <a:pt x="6101" y="44852"/>
                </a:cubicBezTo>
                <a:cubicBezTo>
                  <a:pt x="6101" y="38655"/>
                  <a:pt x="7732" y="32555"/>
                  <a:pt x="10831" y="27205"/>
                </a:cubicBezTo>
                <a:cubicBezTo>
                  <a:pt x="11646" y="25737"/>
                  <a:pt x="11157" y="23878"/>
                  <a:pt x="9689" y="23030"/>
                </a:cubicBezTo>
                <a:cubicBezTo>
                  <a:pt x="9208" y="22752"/>
                  <a:pt x="8686" y="22621"/>
                  <a:pt x="8171" y="22621"/>
                </a:cubicBezTo>
                <a:cubicBezTo>
                  <a:pt x="7112" y="22621"/>
                  <a:pt x="6084" y="23173"/>
                  <a:pt x="5514" y="24139"/>
                </a:cubicBezTo>
                <a:cubicBezTo>
                  <a:pt x="1893" y="30434"/>
                  <a:pt x="1" y="37611"/>
                  <a:pt x="1" y="44852"/>
                </a:cubicBezTo>
                <a:cubicBezTo>
                  <a:pt x="1" y="54834"/>
                  <a:pt x="3556" y="64457"/>
                  <a:pt x="10080" y="71992"/>
                </a:cubicBezTo>
                <a:cubicBezTo>
                  <a:pt x="11124" y="73232"/>
                  <a:pt x="12233" y="74373"/>
                  <a:pt x="13408" y="75450"/>
                </a:cubicBezTo>
                <a:cubicBezTo>
                  <a:pt x="4829" y="83311"/>
                  <a:pt x="1" y="94271"/>
                  <a:pt x="1" y="106047"/>
                </a:cubicBezTo>
                <a:cubicBezTo>
                  <a:pt x="1" y="115996"/>
                  <a:pt x="3556" y="125619"/>
                  <a:pt x="10080" y="133187"/>
                </a:cubicBezTo>
                <a:cubicBezTo>
                  <a:pt x="11124" y="134394"/>
                  <a:pt x="12233" y="135536"/>
                  <a:pt x="13408" y="136612"/>
                </a:cubicBezTo>
                <a:cubicBezTo>
                  <a:pt x="4829" y="144473"/>
                  <a:pt x="1" y="155434"/>
                  <a:pt x="1" y="167209"/>
                </a:cubicBezTo>
                <a:cubicBezTo>
                  <a:pt x="1" y="190109"/>
                  <a:pt x="18627" y="208767"/>
                  <a:pt x="41559" y="208767"/>
                </a:cubicBezTo>
                <a:cubicBezTo>
                  <a:pt x="64490" y="208767"/>
                  <a:pt x="83116" y="190109"/>
                  <a:pt x="83116" y="167209"/>
                </a:cubicBezTo>
                <a:cubicBezTo>
                  <a:pt x="83116" y="155434"/>
                  <a:pt x="78289" y="144473"/>
                  <a:pt x="69710" y="136612"/>
                </a:cubicBezTo>
                <a:cubicBezTo>
                  <a:pt x="70884" y="135536"/>
                  <a:pt x="71993" y="134394"/>
                  <a:pt x="73037" y="133154"/>
                </a:cubicBezTo>
                <a:cubicBezTo>
                  <a:pt x="79561" y="125619"/>
                  <a:pt x="83116" y="115996"/>
                  <a:pt x="83116" y="106015"/>
                </a:cubicBezTo>
                <a:cubicBezTo>
                  <a:pt x="83116" y="94271"/>
                  <a:pt x="78289" y="83311"/>
                  <a:pt x="69710" y="75450"/>
                </a:cubicBezTo>
                <a:cubicBezTo>
                  <a:pt x="70884" y="74373"/>
                  <a:pt x="71993" y="73232"/>
                  <a:pt x="73037" y="71992"/>
                </a:cubicBezTo>
                <a:cubicBezTo>
                  <a:pt x="79561" y="64457"/>
                  <a:pt x="83116" y="54834"/>
                  <a:pt x="83116" y="44852"/>
                </a:cubicBezTo>
                <a:cubicBezTo>
                  <a:pt x="83116" y="34903"/>
                  <a:pt x="79561" y="25248"/>
                  <a:pt x="73037" y="17713"/>
                </a:cubicBezTo>
                <a:cubicBezTo>
                  <a:pt x="67198" y="10928"/>
                  <a:pt x="59304" y="6230"/>
                  <a:pt x="50660" y="4306"/>
                </a:cubicBezTo>
                <a:lnTo>
                  <a:pt x="50660" y="3066"/>
                </a:lnTo>
                <a:cubicBezTo>
                  <a:pt x="50660" y="1370"/>
                  <a:pt x="49289" y="0"/>
                  <a:pt x="475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99" name="Google Shape;5899;p131"/>
          <p:cNvGrpSpPr/>
          <p:nvPr/>
        </p:nvGrpSpPr>
        <p:grpSpPr>
          <a:xfrm>
            <a:off x="5478109" y="2143687"/>
            <a:ext cx="360125" cy="358436"/>
            <a:chOff x="1190625" y="250350"/>
            <a:chExt cx="5219200" cy="5194725"/>
          </a:xfrm>
        </p:grpSpPr>
        <p:sp>
          <p:nvSpPr>
            <p:cNvPr id="5900" name="Google Shape;5900;p131"/>
            <p:cNvSpPr/>
            <p:nvPr/>
          </p:nvSpPr>
          <p:spPr>
            <a:xfrm>
              <a:off x="3370425" y="2279300"/>
              <a:ext cx="859575" cy="1136825"/>
            </a:xfrm>
            <a:custGeom>
              <a:avLst/>
              <a:gdLst/>
              <a:ahLst/>
              <a:cxnLst/>
              <a:rect l="l" t="t" r="r" b="b"/>
              <a:pathLst>
                <a:path w="34383" h="45473" extrusionOk="0">
                  <a:moveTo>
                    <a:pt x="17192" y="8384"/>
                  </a:moveTo>
                  <a:cubicBezTo>
                    <a:pt x="19181" y="12331"/>
                    <a:pt x="22411" y="17354"/>
                    <a:pt x="27630" y="22737"/>
                  </a:cubicBezTo>
                  <a:cubicBezTo>
                    <a:pt x="22411" y="28119"/>
                    <a:pt x="19181" y="33142"/>
                    <a:pt x="17192" y="37089"/>
                  </a:cubicBezTo>
                  <a:cubicBezTo>
                    <a:pt x="15202" y="33142"/>
                    <a:pt x="11972" y="28119"/>
                    <a:pt x="6753" y="22737"/>
                  </a:cubicBezTo>
                  <a:cubicBezTo>
                    <a:pt x="11972" y="17354"/>
                    <a:pt x="15202" y="12331"/>
                    <a:pt x="17192" y="8384"/>
                  </a:cubicBezTo>
                  <a:close/>
                  <a:moveTo>
                    <a:pt x="17192" y="1"/>
                  </a:moveTo>
                  <a:cubicBezTo>
                    <a:pt x="15332" y="1"/>
                    <a:pt x="13701" y="1110"/>
                    <a:pt x="12984" y="2838"/>
                  </a:cubicBezTo>
                  <a:cubicBezTo>
                    <a:pt x="11418" y="6753"/>
                    <a:pt x="8123" y="12820"/>
                    <a:pt x="1338" y="19507"/>
                  </a:cubicBezTo>
                  <a:cubicBezTo>
                    <a:pt x="458" y="20388"/>
                    <a:pt x="1" y="21530"/>
                    <a:pt x="1" y="22737"/>
                  </a:cubicBezTo>
                  <a:cubicBezTo>
                    <a:pt x="1" y="23944"/>
                    <a:pt x="458" y="25085"/>
                    <a:pt x="1338" y="25966"/>
                  </a:cubicBezTo>
                  <a:cubicBezTo>
                    <a:pt x="8123" y="32653"/>
                    <a:pt x="11418" y="38720"/>
                    <a:pt x="12984" y="42635"/>
                  </a:cubicBezTo>
                  <a:cubicBezTo>
                    <a:pt x="13701" y="44364"/>
                    <a:pt x="15332" y="45473"/>
                    <a:pt x="17192" y="45473"/>
                  </a:cubicBezTo>
                  <a:cubicBezTo>
                    <a:pt x="19051" y="45473"/>
                    <a:pt x="20682" y="44364"/>
                    <a:pt x="21400" y="42635"/>
                  </a:cubicBezTo>
                  <a:cubicBezTo>
                    <a:pt x="22965" y="38720"/>
                    <a:pt x="26260" y="32653"/>
                    <a:pt x="33045" y="25966"/>
                  </a:cubicBezTo>
                  <a:cubicBezTo>
                    <a:pt x="33926" y="25085"/>
                    <a:pt x="34382" y="23944"/>
                    <a:pt x="34382" y="22737"/>
                  </a:cubicBezTo>
                  <a:cubicBezTo>
                    <a:pt x="34382" y="21530"/>
                    <a:pt x="33926" y="20388"/>
                    <a:pt x="33045" y="19507"/>
                  </a:cubicBezTo>
                  <a:cubicBezTo>
                    <a:pt x="26260" y="12820"/>
                    <a:pt x="22965" y="6753"/>
                    <a:pt x="21400" y="2838"/>
                  </a:cubicBezTo>
                  <a:cubicBezTo>
                    <a:pt x="20682" y="1110"/>
                    <a:pt x="19051" y="1"/>
                    <a:pt x="171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131"/>
            <p:cNvSpPr/>
            <p:nvPr/>
          </p:nvSpPr>
          <p:spPr>
            <a:xfrm>
              <a:off x="3723550" y="921500"/>
              <a:ext cx="153325" cy="1198000"/>
            </a:xfrm>
            <a:custGeom>
              <a:avLst/>
              <a:gdLst/>
              <a:ahLst/>
              <a:cxnLst/>
              <a:rect l="l" t="t" r="r" b="b"/>
              <a:pathLst>
                <a:path w="6133" h="47920" extrusionOk="0">
                  <a:moveTo>
                    <a:pt x="3067" y="0"/>
                  </a:moveTo>
                  <a:cubicBezTo>
                    <a:pt x="1370" y="0"/>
                    <a:pt x="0" y="1370"/>
                    <a:pt x="0" y="3067"/>
                  </a:cubicBezTo>
                  <a:lnTo>
                    <a:pt x="0" y="44853"/>
                  </a:lnTo>
                  <a:cubicBezTo>
                    <a:pt x="0" y="46549"/>
                    <a:pt x="1370" y="47919"/>
                    <a:pt x="3067" y="47919"/>
                  </a:cubicBezTo>
                  <a:cubicBezTo>
                    <a:pt x="4763" y="47919"/>
                    <a:pt x="6133" y="46549"/>
                    <a:pt x="6133" y="44853"/>
                  </a:cubicBezTo>
                  <a:lnTo>
                    <a:pt x="6133" y="3067"/>
                  </a:lnTo>
                  <a:cubicBezTo>
                    <a:pt x="6133" y="1370"/>
                    <a:pt x="4763" y="0"/>
                    <a:pt x="30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131"/>
            <p:cNvSpPr/>
            <p:nvPr/>
          </p:nvSpPr>
          <p:spPr>
            <a:xfrm>
              <a:off x="3723550" y="3575950"/>
              <a:ext cx="153325" cy="1197975"/>
            </a:xfrm>
            <a:custGeom>
              <a:avLst/>
              <a:gdLst/>
              <a:ahLst/>
              <a:cxnLst/>
              <a:rect l="l" t="t" r="r" b="b"/>
              <a:pathLst>
                <a:path w="6133" h="47919" extrusionOk="0">
                  <a:moveTo>
                    <a:pt x="3067" y="0"/>
                  </a:moveTo>
                  <a:cubicBezTo>
                    <a:pt x="1370" y="0"/>
                    <a:pt x="0" y="1370"/>
                    <a:pt x="0" y="3066"/>
                  </a:cubicBezTo>
                  <a:lnTo>
                    <a:pt x="0" y="44852"/>
                  </a:lnTo>
                  <a:cubicBezTo>
                    <a:pt x="0" y="46549"/>
                    <a:pt x="1370" y="47919"/>
                    <a:pt x="3067" y="47919"/>
                  </a:cubicBezTo>
                  <a:cubicBezTo>
                    <a:pt x="4763" y="47919"/>
                    <a:pt x="6133" y="46549"/>
                    <a:pt x="6133" y="44852"/>
                  </a:cubicBezTo>
                  <a:lnTo>
                    <a:pt x="6133" y="3066"/>
                  </a:lnTo>
                  <a:cubicBezTo>
                    <a:pt x="6133" y="1370"/>
                    <a:pt x="4763" y="0"/>
                    <a:pt x="30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131"/>
            <p:cNvSpPr/>
            <p:nvPr/>
          </p:nvSpPr>
          <p:spPr>
            <a:xfrm>
              <a:off x="4136175" y="1124750"/>
              <a:ext cx="981075" cy="1088525"/>
            </a:xfrm>
            <a:custGeom>
              <a:avLst/>
              <a:gdLst/>
              <a:ahLst/>
              <a:cxnLst/>
              <a:rect l="l" t="t" r="r" b="b"/>
              <a:pathLst>
                <a:path w="39243" h="43541" extrusionOk="0">
                  <a:moveTo>
                    <a:pt x="35745" y="1"/>
                  </a:moveTo>
                  <a:cubicBezTo>
                    <a:pt x="35288" y="1"/>
                    <a:pt x="34823" y="103"/>
                    <a:pt x="34382" y="319"/>
                  </a:cubicBezTo>
                  <a:cubicBezTo>
                    <a:pt x="8384" y="13073"/>
                    <a:pt x="784" y="38549"/>
                    <a:pt x="490" y="39659"/>
                  </a:cubicBezTo>
                  <a:cubicBezTo>
                    <a:pt x="1" y="41257"/>
                    <a:pt x="947" y="42953"/>
                    <a:pt x="2578" y="43410"/>
                  </a:cubicBezTo>
                  <a:cubicBezTo>
                    <a:pt x="2839" y="43508"/>
                    <a:pt x="3132" y="43540"/>
                    <a:pt x="3426" y="43540"/>
                  </a:cubicBezTo>
                  <a:cubicBezTo>
                    <a:pt x="4731" y="43540"/>
                    <a:pt x="5970" y="42692"/>
                    <a:pt x="6362" y="41355"/>
                  </a:cubicBezTo>
                  <a:cubicBezTo>
                    <a:pt x="6427" y="41094"/>
                    <a:pt x="13571" y="17347"/>
                    <a:pt x="37090" y="5799"/>
                  </a:cubicBezTo>
                  <a:cubicBezTo>
                    <a:pt x="38590" y="5081"/>
                    <a:pt x="39243" y="3222"/>
                    <a:pt x="38492" y="1722"/>
                  </a:cubicBezTo>
                  <a:cubicBezTo>
                    <a:pt x="37958" y="629"/>
                    <a:pt x="36877" y="1"/>
                    <a:pt x="357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131"/>
            <p:cNvSpPr/>
            <p:nvPr/>
          </p:nvSpPr>
          <p:spPr>
            <a:xfrm>
              <a:off x="4422425" y="1896725"/>
              <a:ext cx="1315425" cy="598700"/>
            </a:xfrm>
            <a:custGeom>
              <a:avLst/>
              <a:gdLst/>
              <a:ahLst/>
              <a:cxnLst/>
              <a:rect l="l" t="t" r="r" b="b"/>
              <a:pathLst>
                <a:path w="52617" h="23948" extrusionOk="0">
                  <a:moveTo>
                    <a:pt x="47442" y="1"/>
                  </a:moveTo>
                  <a:cubicBezTo>
                    <a:pt x="19717" y="1"/>
                    <a:pt x="1938" y="17966"/>
                    <a:pt x="1175" y="18761"/>
                  </a:cubicBezTo>
                  <a:cubicBezTo>
                    <a:pt x="1" y="19968"/>
                    <a:pt x="33" y="21893"/>
                    <a:pt x="1240" y="23100"/>
                  </a:cubicBezTo>
                  <a:cubicBezTo>
                    <a:pt x="1827" y="23654"/>
                    <a:pt x="2610" y="23948"/>
                    <a:pt x="3360" y="23948"/>
                  </a:cubicBezTo>
                  <a:cubicBezTo>
                    <a:pt x="4176" y="23948"/>
                    <a:pt x="4959" y="23654"/>
                    <a:pt x="5546" y="23034"/>
                  </a:cubicBezTo>
                  <a:cubicBezTo>
                    <a:pt x="5737" y="22844"/>
                    <a:pt x="22383" y="6136"/>
                    <a:pt x="47420" y="6136"/>
                  </a:cubicBezTo>
                  <a:cubicBezTo>
                    <a:pt x="48070" y="6136"/>
                    <a:pt x="48726" y="6147"/>
                    <a:pt x="49387" y="6170"/>
                  </a:cubicBezTo>
                  <a:cubicBezTo>
                    <a:pt x="49408" y="6170"/>
                    <a:pt x="49429" y="6171"/>
                    <a:pt x="49449" y="6171"/>
                  </a:cubicBezTo>
                  <a:cubicBezTo>
                    <a:pt x="51118" y="6171"/>
                    <a:pt x="52519" y="4877"/>
                    <a:pt x="52551" y="3202"/>
                  </a:cubicBezTo>
                  <a:cubicBezTo>
                    <a:pt x="52616" y="1505"/>
                    <a:pt x="51312" y="103"/>
                    <a:pt x="49615" y="37"/>
                  </a:cubicBezTo>
                  <a:cubicBezTo>
                    <a:pt x="48884" y="13"/>
                    <a:pt x="48160" y="1"/>
                    <a:pt x="474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131"/>
            <p:cNvSpPr/>
            <p:nvPr/>
          </p:nvSpPr>
          <p:spPr>
            <a:xfrm>
              <a:off x="4539850" y="2668625"/>
              <a:ext cx="1399425" cy="360950"/>
            </a:xfrm>
            <a:custGeom>
              <a:avLst/>
              <a:gdLst/>
              <a:ahLst/>
              <a:cxnLst/>
              <a:rect l="l" t="t" r="r" b="b"/>
              <a:pathLst>
                <a:path w="55977" h="14438" extrusionOk="0">
                  <a:moveTo>
                    <a:pt x="20759" y="0"/>
                  </a:moveTo>
                  <a:cubicBezTo>
                    <a:pt x="10334" y="0"/>
                    <a:pt x="3046" y="2262"/>
                    <a:pt x="2480" y="2434"/>
                  </a:cubicBezTo>
                  <a:cubicBezTo>
                    <a:pt x="882" y="2956"/>
                    <a:pt x="1" y="4684"/>
                    <a:pt x="490" y="6283"/>
                  </a:cubicBezTo>
                  <a:cubicBezTo>
                    <a:pt x="914" y="7582"/>
                    <a:pt x="2137" y="8408"/>
                    <a:pt x="3438" y="8408"/>
                  </a:cubicBezTo>
                  <a:cubicBezTo>
                    <a:pt x="3737" y="8408"/>
                    <a:pt x="4041" y="8364"/>
                    <a:pt x="4339" y="8273"/>
                  </a:cubicBezTo>
                  <a:cubicBezTo>
                    <a:pt x="4460" y="8221"/>
                    <a:pt x="11108" y="6160"/>
                    <a:pt x="20703" y="6160"/>
                  </a:cubicBezTo>
                  <a:cubicBezTo>
                    <a:pt x="29283" y="6160"/>
                    <a:pt x="40220" y="7808"/>
                    <a:pt x="50953" y="14014"/>
                  </a:cubicBezTo>
                  <a:cubicBezTo>
                    <a:pt x="51442" y="14307"/>
                    <a:pt x="51964" y="14438"/>
                    <a:pt x="52486" y="14438"/>
                  </a:cubicBezTo>
                  <a:cubicBezTo>
                    <a:pt x="53563" y="14438"/>
                    <a:pt x="54574" y="13883"/>
                    <a:pt x="55128" y="12905"/>
                  </a:cubicBezTo>
                  <a:cubicBezTo>
                    <a:pt x="55976" y="11437"/>
                    <a:pt x="55487" y="9577"/>
                    <a:pt x="54019" y="8729"/>
                  </a:cubicBezTo>
                  <a:cubicBezTo>
                    <a:pt x="42135" y="1843"/>
                    <a:pt x="30169" y="0"/>
                    <a:pt x="207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131"/>
            <p:cNvSpPr/>
            <p:nvPr/>
          </p:nvSpPr>
          <p:spPr>
            <a:xfrm>
              <a:off x="4466450" y="3119700"/>
              <a:ext cx="1181700" cy="863200"/>
            </a:xfrm>
            <a:custGeom>
              <a:avLst/>
              <a:gdLst/>
              <a:ahLst/>
              <a:cxnLst/>
              <a:rect l="l" t="t" r="r" b="b"/>
              <a:pathLst>
                <a:path w="47268" h="34528" extrusionOk="0">
                  <a:moveTo>
                    <a:pt x="3335" y="0"/>
                  </a:moveTo>
                  <a:cubicBezTo>
                    <a:pt x="1881" y="0"/>
                    <a:pt x="588" y="1015"/>
                    <a:pt x="327" y="2495"/>
                  </a:cubicBezTo>
                  <a:cubicBezTo>
                    <a:pt x="1" y="4158"/>
                    <a:pt x="1110" y="5757"/>
                    <a:pt x="2774" y="6050"/>
                  </a:cubicBezTo>
                  <a:cubicBezTo>
                    <a:pt x="3002" y="6116"/>
                    <a:pt x="27369" y="10878"/>
                    <a:pt x="41167" y="33092"/>
                  </a:cubicBezTo>
                  <a:cubicBezTo>
                    <a:pt x="41754" y="34038"/>
                    <a:pt x="42766" y="34527"/>
                    <a:pt x="43777" y="34527"/>
                  </a:cubicBezTo>
                  <a:cubicBezTo>
                    <a:pt x="44331" y="34527"/>
                    <a:pt x="44886" y="34397"/>
                    <a:pt x="45408" y="34071"/>
                  </a:cubicBezTo>
                  <a:cubicBezTo>
                    <a:pt x="46843" y="33190"/>
                    <a:pt x="47267" y="31298"/>
                    <a:pt x="46386" y="29863"/>
                  </a:cubicBezTo>
                  <a:cubicBezTo>
                    <a:pt x="31088" y="5267"/>
                    <a:pt x="4959" y="244"/>
                    <a:pt x="3883" y="48"/>
                  </a:cubicBezTo>
                  <a:cubicBezTo>
                    <a:pt x="3699" y="16"/>
                    <a:pt x="3515" y="0"/>
                    <a:pt x="33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131"/>
            <p:cNvSpPr/>
            <p:nvPr/>
          </p:nvSpPr>
          <p:spPr>
            <a:xfrm>
              <a:off x="4211200" y="3431500"/>
              <a:ext cx="722575" cy="1255975"/>
            </a:xfrm>
            <a:custGeom>
              <a:avLst/>
              <a:gdLst/>
              <a:ahLst/>
              <a:cxnLst/>
              <a:rect l="l" t="t" r="r" b="b"/>
              <a:pathLst>
                <a:path w="28903" h="50239" extrusionOk="0">
                  <a:moveTo>
                    <a:pt x="3444" y="0"/>
                  </a:moveTo>
                  <a:cubicBezTo>
                    <a:pt x="2539" y="0"/>
                    <a:pt x="1646" y="395"/>
                    <a:pt x="1045" y="1146"/>
                  </a:cubicBezTo>
                  <a:cubicBezTo>
                    <a:pt x="1" y="2484"/>
                    <a:pt x="197" y="4408"/>
                    <a:pt x="1534" y="5452"/>
                  </a:cubicBezTo>
                  <a:cubicBezTo>
                    <a:pt x="1730" y="5615"/>
                    <a:pt x="20976" y="21175"/>
                    <a:pt x="22704" y="47401"/>
                  </a:cubicBezTo>
                  <a:cubicBezTo>
                    <a:pt x="22802" y="48999"/>
                    <a:pt x="24140" y="50239"/>
                    <a:pt x="25738" y="50239"/>
                  </a:cubicBezTo>
                  <a:lnTo>
                    <a:pt x="25934" y="50239"/>
                  </a:lnTo>
                  <a:cubicBezTo>
                    <a:pt x="27630" y="50141"/>
                    <a:pt x="28902" y="48673"/>
                    <a:pt x="28804" y="46977"/>
                  </a:cubicBezTo>
                  <a:cubicBezTo>
                    <a:pt x="26880" y="18076"/>
                    <a:pt x="6231" y="1374"/>
                    <a:pt x="5351" y="657"/>
                  </a:cubicBezTo>
                  <a:cubicBezTo>
                    <a:pt x="4783" y="214"/>
                    <a:pt x="4111" y="0"/>
                    <a:pt x="34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131"/>
            <p:cNvSpPr/>
            <p:nvPr/>
          </p:nvSpPr>
          <p:spPr>
            <a:xfrm>
              <a:off x="2483175" y="1124750"/>
              <a:ext cx="981075" cy="1088525"/>
            </a:xfrm>
            <a:custGeom>
              <a:avLst/>
              <a:gdLst/>
              <a:ahLst/>
              <a:cxnLst/>
              <a:rect l="l" t="t" r="r" b="b"/>
              <a:pathLst>
                <a:path w="39243" h="43541" extrusionOk="0">
                  <a:moveTo>
                    <a:pt x="3498" y="1"/>
                  </a:moveTo>
                  <a:cubicBezTo>
                    <a:pt x="2366" y="1"/>
                    <a:pt x="1285" y="629"/>
                    <a:pt x="751" y="1722"/>
                  </a:cubicBezTo>
                  <a:cubicBezTo>
                    <a:pt x="0" y="3222"/>
                    <a:pt x="653" y="5081"/>
                    <a:pt x="2153" y="5799"/>
                  </a:cubicBezTo>
                  <a:cubicBezTo>
                    <a:pt x="25672" y="17347"/>
                    <a:pt x="32816" y="41094"/>
                    <a:pt x="32881" y="41355"/>
                  </a:cubicBezTo>
                  <a:cubicBezTo>
                    <a:pt x="33273" y="42692"/>
                    <a:pt x="34512" y="43540"/>
                    <a:pt x="35817" y="43540"/>
                  </a:cubicBezTo>
                  <a:cubicBezTo>
                    <a:pt x="36111" y="43540"/>
                    <a:pt x="36404" y="43508"/>
                    <a:pt x="36665" y="43442"/>
                  </a:cubicBezTo>
                  <a:cubicBezTo>
                    <a:pt x="38296" y="42953"/>
                    <a:pt x="39242" y="41257"/>
                    <a:pt x="38753" y="39659"/>
                  </a:cubicBezTo>
                  <a:cubicBezTo>
                    <a:pt x="38459" y="38549"/>
                    <a:pt x="30859" y="13073"/>
                    <a:pt x="4861" y="319"/>
                  </a:cubicBezTo>
                  <a:cubicBezTo>
                    <a:pt x="4420" y="103"/>
                    <a:pt x="3955" y="1"/>
                    <a:pt x="34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131"/>
            <p:cNvSpPr/>
            <p:nvPr/>
          </p:nvSpPr>
          <p:spPr>
            <a:xfrm>
              <a:off x="1862575" y="1896725"/>
              <a:ext cx="1315425" cy="598700"/>
            </a:xfrm>
            <a:custGeom>
              <a:avLst/>
              <a:gdLst/>
              <a:ahLst/>
              <a:cxnLst/>
              <a:rect l="l" t="t" r="r" b="b"/>
              <a:pathLst>
                <a:path w="52617" h="23948" extrusionOk="0">
                  <a:moveTo>
                    <a:pt x="5175" y="1"/>
                  </a:moveTo>
                  <a:cubicBezTo>
                    <a:pt x="4457" y="1"/>
                    <a:pt x="3733" y="13"/>
                    <a:pt x="3002" y="37"/>
                  </a:cubicBezTo>
                  <a:cubicBezTo>
                    <a:pt x="1306" y="103"/>
                    <a:pt x="1" y="1505"/>
                    <a:pt x="66" y="3202"/>
                  </a:cubicBezTo>
                  <a:cubicBezTo>
                    <a:pt x="98" y="4877"/>
                    <a:pt x="1499" y="6171"/>
                    <a:pt x="3168" y="6171"/>
                  </a:cubicBezTo>
                  <a:cubicBezTo>
                    <a:pt x="3189" y="6171"/>
                    <a:pt x="3209" y="6170"/>
                    <a:pt x="3230" y="6170"/>
                  </a:cubicBezTo>
                  <a:cubicBezTo>
                    <a:pt x="3892" y="6147"/>
                    <a:pt x="4547" y="6136"/>
                    <a:pt x="5198" y="6136"/>
                  </a:cubicBezTo>
                  <a:cubicBezTo>
                    <a:pt x="30234" y="6136"/>
                    <a:pt x="46880" y="22844"/>
                    <a:pt x="47071" y="23034"/>
                  </a:cubicBezTo>
                  <a:cubicBezTo>
                    <a:pt x="47658" y="23654"/>
                    <a:pt x="48441" y="23948"/>
                    <a:pt x="49257" y="23948"/>
                  </a:cubicBezTo>
                  <a:cubicBezTo>
                    <a:pt x="50007" y="23948"/>
                    <a:pt x="50790" y="23654"/>
                    <a:pt x="51377" y="23100"/>
                  </a:cubicBezTo>
                  <a:cubicBezTo>
                    <a:pt x="52584" y="21925"/>
                    <a:pt x="52617" y="19968"/>
                    <a:pt x="51442" y="18761"/>
                  </a:cubicBezTo>
                  <a:cubicBezTo>
                    <a:pt x="50679" y="17966"/>
                    <a:pt x="32900" y="1"/>
                    <a:pt x="5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131"/>
            <p:cNvSpPr/>
            <p:nvPr/>
          </p:nvSpPr>
          <p:spPr>
            <a:xfrm>
              <a:off x="1661150" y="2668625"/>
              <a:ext cx="1399425" cy="360950"/>
            </a:xfrm>
            <a:custGeom>
              <a:avLst/>
              <a:gdLst/>
              <a:ahLst/>
              <a:cxnLst/>
              <a:rect l="l" t="t" r="r" b="b"/>
              <a:pathLst>
                <a:path w="55977" h="14438" extrusionOk="0">
                  <a:moveTo>
                    <a:pt x="35218" y="0"/>
                  </a:moveTo>
                  <a:cubicBezTo>
                    <a:pt x="25808" y="0"/>
                    <a:pt x="13843" y="1843"/>
                    <a:pt x="1958" y="8729"/>
                  </a:cubicBezTo>
                  <a:cubicBezTo>
                    <a:pt x="490" y="9577"/>
                    <a:pt x="1" y="11437"/>
                    <a:pt x="849" y="12905"/>
                  </a:cubicBezTo>
                  <a:cubicBezTo>
                    <a:pt x="1403" y="13883"/>
                    <a:pt x="2415" y="14438"/>
                    <a:pt x="3491" y="14438"/>
                  </a:cubicBezTo>
                  <a:cubicBezTo>
                    <a:pt x="4013" y="14438"/>
                    <a:pt x="4535" y="14307"/>
                    <a:pt x="5024" y="14014"/>
                  </a:cubicBezTo>
                  <a:cubicBezTo>
                    <a:pt x="15722" y="7817"/>
                    <a:pt x="26668" y="6173"/>
                    <a:pt x="35262" y="6173"/>
                  </a:cubicBezTo>
                  <a:cubicBezTo>
                    <a:pt x="44854" y="6173"/>
                    <a:pt x="51517" y="8221"/>
                    <a:pt x="51638" y="8273"/>
                  </a:cubicBezTo>
                  <a:cubicBezTo>
                    <a:pt x="51937" y="8364"/>
                    <a:pt x="52240" y="8408"/>
                    <a:pt x="52539" y="8408"/>
                  </a:cubicBezTo>
                  <a:cubicBezTo>
                    <a:pt x="53840" y="8408"/>
                    <a:pt x="55063" y="7582"/>
                    <a:pt x="55487" y="6283"/>
                  </a:cubicBezTo>
                  <a:cubicBezTo>
                    <a:pt x="55976" y="4684"/>
                    <a:pt x="55096" y="2956"/>
                    <a:pt x="53497" y="2434"/>
                  </a:cubicBezTo>
                  <a:cubicBezTo>
                    <a:pt x="52931" y="2262"/>
                    <a:pt x="45643" y="0"/>
                    <a:pt x="352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131"/>
            <p:cNvSpPr/>
            <p:nvPr/>
          </p:nvSpPr>
          <p:spPr>
            <a:xfrm>
              <a:off x="1952275" y="3119700"/>
              <a:ext cx="1181700" cy="863200"/>
            </a:xfrm>
            <a:custGeom>
              <a:avLst/>
              <a:gdLst/>
              <a:ahLst/>
              <a:cxnLst/>
              <a:rect l="l" t="t" r="r" b="b"/>
              <a:pathLst>
                <a:path w="47268" h="34528" extrusionOk="0">
                  <a:moveTo>
                    <a:pt x="43934" y="0"/>
                  </a:moveTo>
                  <a:cubicBezTo>
                    <a:pt x="43753" y="0"/>
                    <a:pt x="43569" y="16"/>
                    <a:pt x="43385" y="48"/>
                  </a:cubicBezTo>
                  <a:cubicBezTo>
                    <a:pt x="42309" y="244"/>
                    <a:pt x="16180" y="5267"/>
                    <a:pt x="882" y="29863"/>
                  </a:cubicBezTo>
                  <a:cubicBezTo>
                    <a:pt x="1" y="31298"/>
                    <a:pt x="425" y="33190"/>
                    <a:pt x="1860" y="34071"/>
                  </a:cubicBezTo>
                  <a:cubicBezTo>
                    <a:pt x="2382" y="34397"/>
                    <a:pt x="2937" y="34527"/>
                    <a:pt x="3491" y="34527"/>
                  </a:cubicBezTo>
                  <a:cubicBezTo>
                    <a:pt x="4502" y="34527"/>
                    <a:pt x="5514" y="34038"/>
                    <a:pt x="6101" y="33092"/>
                  </a:cubicBezTo>
                  <a:cubicBezTo>
                    <a:pt x="19899" y="10878"/>
                    <a:pt x="44266" y="6116"/>
                    <a:pt x="44494" y="6050"/>
                  </a:cubicBezTo>
                  <a:cubicBezTo>
                    <a:pt x="46158" y="5757"/>
                    <a:pt x="47267" y="4158"/>
                    <a:pt x="46974" y="2495"/>
                  </a:cubicBezTo>
                  <a:cubicBezTo>
                    <a:pt x="46683" y="1015"/>
                    <a:pt x="45387" y="0"/>
                    <a:pt x="439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131"/>
            <p:cNvSpPr/>
            <p:nvPr/>
          </p:nvSpPr>
          <p:spPr>
            <a:xfrm>
              <a:off x="2666650" y="3431500"/>
              <a:ext cx="722575" cy="1255975"/>
            </a:xfrm>
            <a:custGeom>
              <a:avLst/>
              <a:gdLst/>
              <a:ahLst/>
              <a:cxnLst/>
              <a:rect l="l" t="t" r="r" b="b"/>
              <a:pathLst>
                <a:path w="28903" h="50239" extrusionOk="0">
                  <a:moveTo>
                    <a:pt x="25459" y="0"/>
                  </a:moveTo>
                  <a:cubicBezTo>
                    <a:pt x="24792" y="0"/>
                    <a:pt x="24120" y="214"/>
                    <a:pt x="23552" y="657"/>
                  </a:cubicBezTo>
                  <a:cubicBezTo>
                    <a:pt x="22704" y="1374"/>
                    <a:pt x="2023" y="18076"/>
                    <a:pt x="99" y="46977"/>
                  </a:cubicBezTo>
                  <a:cubicBezTo>
                    <a:pt x="1" y="48673"/>
                    <a:pt x="1273" y="50141"/>
                    <a:pt x="2969" y="50239"/>
                  </a:cubicBezTo>
                  <a:lnTo>
                    <a:pt x="3165" y="50239"/>
                  </a:lnTo>
                  <a:cubicBezTo>
                    <a:pt x="4763" y="50239"/>
                    <a:pt x="6101" y="48999"/>
                    <a:pt x="6199" y="47401"/>
                  </a:cubicBezTo>
                  <a:cubicBezTo>
                    <a:pt x="7928" y="21305"/>
                    <a:pt x="27108" y="5648"/>
                    <a:pt x="27369" y="5452"/>
                  </a:cubicBezTo>
                  <a:cubicBezTo>
                    <a:pt x="28706" y="4408"/>
                    <a:pt x="28902" y="2484"/>
                    <a:pt x="27858" y="1146"/>
                  </a:cubicBezTo>
                  <a:cubicBezTo>
                    <a:pt x="27257" y="395"/>
                    <a:pt x="26364" y="0"/>
                    <a:pt x="254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131"/>
            <p:cNvSpPr/>
            <p:nvPr/>
          </p:nvSpPr>
          <p:spPr>
            <a:xfrm>
              <a:off x="3571050" y="250350"/>
              <a:ext cx="458325" cy="577400"/>
            </a:xfrm>
            <a:custGeom>
              <a:avLst/>
              <a:gdLst/>
              <a:ahLst/>
              <a:cxnLst/>
              <a:rect l="l" t="t" r="r" b="b"/>
              <a:pathLst>
                <a:path w="18333" h="23096" extrusionOk="0">
                  <a:moveTo>
                    <a:pt x="9167" y="8775"/>
                  </a:moveTo>
                  <a:cubicBezTo>
                    <a:pt x="9754" y="9656"/>
                    <a:pt x="10471" y="10569"/>
                    <a:pt x="11319" y="11548"/>
                  </a:cubicBezTo>
                  <a:cubicBezTo>
                    <a:pt x="10471" y="12526"/>
                    <a:pt x="9754" y="13472"/>
                    <a:pt x="9167" y="14320"/>
                  </a:cubicBezTo>
                  <a:cubicBezTo>
                    <a:pt x="8579" y="13440"/>
                    <a:pt x="7862" y="12526"/>
                    <a:pt x="7014" y="11548"/>
                  </a:cubicBezTo>
                  <a:cubicBezTo>
                    <a:pt x="7862" y="10569"/>
                    <a:pt x="8579" y="9656"/>
                    <a:pt x="9167" y="8775"/>
                  </a:cubicBezTo>
                  <a:close/>
                  <a:moveTo>
                    <a:pt x="9167" y="0"/>
                  </a:moveTo>
                  <a:cubicBezTo>
                    <a:pt x="7666" y="0"/>
                    <a:pt x="6296" y="914"/>
                    <a:pt x="5741" y="2316"/>
                  </a:cubicBezTo>
                  <a:cubicBezTo>
                    <a:pt x="5122" y="3849"/>
                    <a:pt x="3817" y="6231"/>
                    <a:pt x="1109" y="8938"/>
                  </a:cubicBezTo>
                  <a:cubicBezTo>
                    <a:pt x="392" y="9623"/>
                    <a:pt x="0" y="10569"/>
                    <a:pt x="0" y="11548"/>
                  </a:cubicBezTo>
                  <a:cubicBezTo>
                    <a:pt x="0" y="12559"/>
                    <a:pt x="392" y="13472"/>
                    <a:pt x="1109" y="14190"/>
                  </a:cubicBezTo>
                  <a:cubicBezTo>
                    <a:pt x="3817" y="16865"/>
                    <a:pt x="5122" y="19246"/>
                    <a:pt x="5741" y="20779"/>
                  </a:cubicBezTo>
                  <a:cubicBezTo>
                    <a:pt x="6296" y="22182"/>
                    <a:pt x="7666" y="23095"/>
                    <a:pt x="9167" y="23095"/>
                  </a:cubicBezTo>
                  <a:cubicBezTo>
                    <a:pt x="10667" y="23095"/>
                    <a:pt x="12037" y="22182"/>
                    <a:pt x="12592" y="20779"/>
                  </a:cubicBezTo>
                  <a:cubicBezTo>
                    <a:pt x="13211" y="19246"/>
                    <a:pt x="14516" y="16865"/>
                    <a:pt x="17224" y="14190"/>
                  </a:cubicBezTo>
                  <a:cubicBezTo>
                    <a:pt x="17941" y="13472"/>
                    <a:pt x="18333" y="12559"/>
                    <a:pt x="18333" y="11548"/>
                  </a:cubicBezTo>
                  <a:cubicBezTo>
                    <a:pt x="18333" y="10569"/>
                    <a:pt x="17941" y="9623"/>
                    <a:pt x="17224" y="8938"/>
                  </a:cubicBezTo>
                  <a:cubicBezTo>
                    <a:pt x="14516" y="6231"/>
                    <a:pt x="13211" y="3849"/>
                    <a:pt x="12592" y="2316"/>
                  </a:cubicBezTo>
                  <a:cubicBezTo>
                    <a:pt x="12037" y="914"/>
                    <a:pt x="10667" y="0"/>
                    <a:pt x="9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131"/>
            <p:cNvSpPr/>
            <p:nvPr/>
          </p:nvSpPr>
          <p:spPr>
            <a:xfrm>
              <a:off x="3571050" y="4867675"/>
              <a:ext cx="458325" cy="577400"/>
            </a:xfrm>
            <a:custGeom>
              <a:avLst/>
              <a:gdLst/>
              <a:ahLst/>
              <a:cxnLst/>
              <a:rect l="l" t="t" r="r" b="b"/>
              <a:pathLst>
                <a:path w="18333" h="23096" extrusionOk="0">
                  <a:moveTo>
                    <a:pt x="9167" y="8776"/>
                  </a:moveTo>
                  <a:cubicBezTo>
                    <a:pt x="9754" y="9656"/>
                    <a:pt x="10471" y="10570"/>
                    <a:pt x="11319" y="11548"/>
                  </a:cubicBezTo>
                  <a:cubicBezTo>
                    <a:pt x="10471" y="12527"/>
                    <a:pt x="9754" y="13440"/>
                    <a:pt x="9167" y="14321"/>
                  </a:cubicBezTo>
                  <a:cubicBezTo>
                    <a:pt x="8579" y="13440"/>
                    <a:pt x="7862" y="12527"/>
                    <a:pt x="7014" y="11548"/>
                  </a:cubicBezTo>
                  <a:cubicBezTo>
                    <a:pt x="7862" y="10570"/>
                    <a:pt x="8579" y="9656"/>
                    <a:pt x="9167" y="8776"/>
                  </a:cubicBezTo>
                  <a:close/>
                  <a:moveTo>
                    <a:pt x="9167" y="1"/>
                  </a:moveTo>
                  <a:cubicBezTo>
                    <a:pt x="7666" y="1"/>
                    <a:pt x="6296" y="914"/>
                    <a:pt x="5741" y="2317"/>
                  </a:cubicBezTo>
                  <a:cubicBezTo>
                    <a:pt x="5122" y="3850"/>
                    <a:pt x="3817" y="6231"/>
                    <a:pt x="1109" y="8906"/>
                  </a:cubicBezTo>
                  <a:cubicBezTo>
                    <a:pt x="392" y="9624"/>
                    <a:pt x="0" y="10537"/>
                    <a:pt x="0" y="11548"/>
                  </a:cubicBezTo>
                  <a:cubicBezTo>
                    <a:pt x="0" y="12527"/>
                    <a:pt x="392" y="13473"/>
                    <a:pt x="1109" y="14158"/>
                  </a:cubicBezTo>
                  <a:cubicBezTo>
                    <a:pt x="3817" y="16865"/>
                    <a:pt x="5122" y="19247"/>
                    <a:pt x="5741" y="20780"/>
                  </a:cubicBezTo>
                  <a:cubicBezTo>
                    <a:pt x="6296" y="22182"/>
                    <a:pt x="7666" y="23096"/>
                    <a:pt x="9167" y="23096"/>
                  </a:cubicBezTo>
                  <a:cubicBezTo>
                    <a:pt x="10667" y="23096"/>
                    <a:pt x="12037" y="22182"/>
                    <a:pt x="12592" y="20780"/>
                  </a:cubicBezTo>
                  <a:cubicBezTo>
                    <a:pt x="13211" y="19247"/>
                    <a:pt x="14516" y="16865"/>
                    <a:pt x="17224" y="14158"/>
                  </a:cubicBezTo>
                  <a:cubicBezTo>
                    <a:pt x="17941" y="13473"/>
                    <a:pt x="18333" y="12527"/>
                    <a:pt x="18333" y="11548"/>
                  </a:cubicBezTo>
                  <a:cubicBezTo>
                    <a:pt x="18333" y="10537"/>
                    <a:pt x="17941" y="9624"/>
                    <a:pt x="17224" y="8906"/>
                  </a:cubicBezTo>
                  <a:cubicBezTo>
                    <a:pt x="14516" y="6231"/>
                    <a:pt x="13211" y="3850"/>
                    <a:pt x="12592" y="2317"/>
                  </a:cubicBezTo>
                  <a:cubicBezTo>
                    <a:pt x="12037" y="914"/>
                    <a:pt x="10667" y="1"/>
                    <a:pt x="9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131"/>
            <p:cNvSpPr/>
            <p:nvPr/>
          </p:nvSpPr>
          <p:spPr>
            <a:xfrm>
              <a:off x="5089500" y="709475"/>
              <a:ext cx="458325" cy="576575"/>
            </a:xfrm>
            <a:custGeom>
              <a:avLst/>
              <a:gdLst/>
              <a:ahLst/>
              <a:cxnLst/>
              <a:rect l="l" t="t" r="r" b="b"/>
              <a:pathLst>
                <a:path w="18333" h="23063" extrusionOk="0">
                  <a:moveTo>
                    <a:pt x="9167" y="8742"/>
                  </a:moveTo>
                  <a:cubicBezTo>
                    <a:pt x="9754" y="9623"/>
                    <a:pt x="10472" y="10569"/>
                    <a:pt x="11320" y="11548"/>
                  </a:cubicBezTo>
                  <a:cubicBezTo>
                    <a:pt x="10472" y="12494"/>
                    <a:pt x="9754" y="13440"/>
                    <a:pt x="9167" y="14320"/>
                  </a:cubicBezTo>
                  <a:cubicBezTo>
                    <a:pt x="8580" y="13440"/>
                    <a:pt x="7862" y="12494"/>
                    <a:pt x="7014" y="11548"/>
                  </a:cubicBezTo>
                  <a:cubicBezTo>
                    <a:pt x="7862" y="10569"/>
                    <a:pt x="8580" y="9623"/>
                    <a:pt x="9167" y="8742"/>
                  </a:cubicBezTo>
                  <a:close/>
                  <a:moveTo>
                    <a:pt x="9167" y="0"/>
                  </a:moveTo>
                  <a:cubicBezTo>
                    <a:pt x="7666" y="0"/>
                    <a:pt x="6296" y="881"/>
                    <a:pt x="5742" y="2284"/>
                  </a:cubicBezTo>
                  <a:cubicBezTo>
                    <a:pt x="5122" y="3817"/>
                    <a:pt x="3817" y="6231"/>
                    <a:pt x="1110" y="8906"/>
                  </a:cubicBezTo>
                  <a:cubicBezTo>
                    <a:pt x="392" y="9591"/>
                    <a:pt x="1" y="10536"/>
                    <a:pt x="1" y="11548"/>
                  </a:cubicBezTo>
                  <a:cubicBezTo>
                    <a:pt x="1" y="12526"/>
                    <a:pt x="392" y="13472"/>
                    <a:pt x="1110" y="14157"/>
                  </a:cubicBezTo>
                  <a:cubicBezTo>
                    <a:pt x="3817" y="16832"/>
                    <a:pt x="5122" y="19246"/>
                    <a:pt x="5742" y="20779"/>
                  </a:cubicBezTo>
                  <a:cubicBezTo>
                    <a:pt x="6296" y="22182"/>
                    <a:pt x="7666" y="23063"/>
                    <a:pt x="9167" y="23063"/>
                  </a:cubicBezTo>
                  <a:cubicBezTo>
                    <a:pt x="10667" y="23063"/>
                    <a:pt x="12005" y="22182"/>
                    <a:pt x="12592" y="20779"/>
                  </a:cubicBezTo>
                  <a:cubicBezTo>
                    <a:pt x="13212" y="19246"/>
                    <a:pt x="14516" y="16832"/>
                    <a:pt x="17224" y="14157"/>
                  </a:cubicBezTo>
                  <a:cubicBezTo>
                    <a:pt x="17941" y="13472"/>
                    <a:pt x="18333" y="12526"/>
                    <a:pt x="18333" y="11548"/>
                  </a:cubicBezTo>
                  <a:cubicBezTo>
                    <a:pt x="18333" y="10536"/>
                    <a:pt x="17941" y="9623"/>
                    <a:pt x="17224" y="8906"/>
                  </a:cubicBezTo>
                  <a:cubicBezTo>
                    <a:pt x="14516" y="6231"/>
                    <a:pt x="13212" y="3817"/>
                    <a:pt x="12592" y="2284"/>
                  </a:cubicBezTo>
                  <a:cubicBezTo>
                    <a:pt x="12005" y="881"/>
                    <a:pt x="10667" y="0"/>
                    <a:pt x="9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131"/>
            <p:cNvSpPr/>
            <p:nvPr/>
          </p:nvSpPr>
          <p:spPr>
            <a:xfrm>
              <a:off x="5828350" y="1684800"/>
              <a:ext cx="457500" cy="577400"/>
            </a:xfrm>
            <a:custGeom>
              <a:avLst/>
              <a:gdLst/>
              <a:ahLst/>
              <a:cxnLst/>
              <a:rect l="l" t="t" r="r" b="b"/>
              <a:pathLst>
                <a:path w="18300" h="23096" extrusionOk="0">
                  <a:moveTo>
                    <a:pt x="9134" y="8775"/>
                  </a:moveTo>
                  <a:cubicBezTo>
                    <a:pt x="9754" y="9656"/>
                    <a:pt x="10439" y="10569"/>
                    <a:pt x="11287" y="11548"/>
                  </a:cubicBezTo>
                  <a:cubicBezTo>
                    <a:pt x="10439" y="12527"/>
                    <a:pt x="9754" y="13440"/>
                    <a:pt x="9134" y="14321"/>
                  </a:cubicBezTo>
                  <a:cubicBezTo>
                    <a:pt x="8547" y="13440"/>
                    <a:pt x="7862" y="12527"/>
                    <a:pt x="7013" y="11548"/>
                  </a:cubicBezTo>
                  <a:cubicBezTo>
                    <a:pt x="7862" y="10569"/>
                    <a:pt x="8547" y="9656"/>
                    <a:pt x="9134" y="8775"/>
                  </a:cubicBezTo>
                  <a:close/>
                  <a:moveTo>
                    <a:pt x="9134" y="1"/>
                  </a:moveTo>
                  <a:cubicBezTo>
                    <a:pt x="7633" y="1"/>
                    <a:pt x="6296" y="914"/>
                    <a:pt x="5709" y="2317"/>
                  </a:cubicBezTo>
                  <a:cubicBezTo>
                    <a:pt x="5089" y="3850"/>
                    <a:pt x="3784" y="6231"/>
                    <a:pt x="1077" y="8906"/>
                  </a:cubicBezTo>
                  <a:cubicBezTo>
                    <a:pt x="392" y="9624"/>
                    <a:pt x="0" y="10537"/>
                    <a:pt x="0" y="11548"/>
                  </a:cubicBezTo>
                  <a:cubicBezTo>
                    <a:pt x="0" y="12527"/>
                    <a:pt x="392" y="13473"/>
                    <a:pt x="1077" y="14158"/>
                  </a:cubicBezTo>
                  <a:cubicBezTo>
                    <a:pt x="3784" y="16865"/>
                    <a:pt x="5089" y="19246"/>
                    <a:pt x="5709" y="20779"/>
                  </a:cubicBezTo>
                  <a:cubicBezTo>
                    <a:pt x="6296" y="22182"/>
                    <a:pt x="7633" y="23096"/>
                    <a:pt x="9134" y="23096"/>
                  </a:cubicBezTo>
                  <a:cubicBezTo>
                    <a:pt x="10667" y="23096"/>
                    <a:pt x="12004" y="22182"/>
                    <a:pt x="12559" y="20779"/>
                  </a:cubicBezTo>
                  <a:cubicBezTo>
                    <a:pt x="13179" y="19246"/>
                    <a:pt x="14516" y="16865"/>
                    <a:pt x="17223" y="14158"/>
                  </a:cubicBezTo>
                  <a:cubicBezTo>
                    <a:pt x="17908" y="13473"/>
                    <a:pt x="18300" y="12527"/>
                    <a:pt x="18300" y="11548"/>
                  </a:cubicBezTo>
                  <a:cubicBezTo>
                    <a:pt x="18300" y="10537"/>
                    <a:pt x="17908" y="9624"/>
                    <a:pt x="17223" y="8906"/>
                  </a:cubicBezTo>
                  <a:cubicBezTo>
                    <a:pt x="14516" y="6231"/>
                    <a:pt x="13179" y="3850"/>
                    <a:pt x="12559" y="2317"/>
                  </a:cubicBezTo>
                  <a:cubicBezTo>
                    <a:pt x="12004" y="914"/>
                    <a:pt x="10667" y="1"/>
                    <a:pt x="91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131"/>
            <p:cNvSpPr/>
            <p:nvPr/>
          </p:nvSpPr>
          <p:spPr>
            <a:xfrm>
              <a:off x="5951475" y="2856675"/>
              <a:ext cx="458350" cy="577400"/>
            </a:xfrm>
            <a:custGeom>
              <a:avLst/>
              <a:gdLst/>
              <a:ahLst/>
              <a:cxnLst/>
              <a:rect l="l" t="t" r="r" b="b"/>
              <a:pathLst>
                <a:path w="18334" h="23096" extrusionOk="0">
                  <a:moveTo>
                    <a:pt x="9167" y="8775"/>
                  </a:moveTo>
                  <a:cubicBezTo>
                    <a:pt x="9754" y="9656"/>
                    <a:pt x="10472" y="10569"/>
                    <a:pt x="11320" y="11548"/>
                  </a:cubicBezTo>
                  <a:cubicBezTo>
                    <a:pt x="10472" y="12526"/>
                    <a:pt x="9754" y="13440"/>
                    <a:pt x="9167" y="14321"/>
                  </a:cubicBezTo>
                  <a:cubicBezTo>
                    <a:pt x="8580" y="13440"/>
                    <a:pt x="7862" y="12526"/>
                    <a:pt x="7014" y="11548"/>
                  </a:cubicBezTo>
                  <a:cubicBezTo>
                    <a:pt x="7862" y="10569"/>
                    <a:pt x="8580" y="9656"/>
                    <a:pt x="9167" y="8775"/>
                  </a:cubicBezTo>
                  <a:close/>
                  <a:moveTo>
                    <a:pt x="9167" y="0"/>
                  </a:moveTo>
                  <a:cubicBezTo>
                    <a:pt x="7666" y="0"/>
                    <a:pt x="6329" y="914"/>
                    <a:pt x="5742" y="2316"/>
                  </a:cubicBezTo>
                  <a:cubicBezTo>
                    <a:pt x="5122" y="3850"/>
                    <a:pt x="3817" y="6231"/>
                    <a:pt x="1110" y="8906"/>
                  </a:cubicBezTo>
                  <a:cubicBezTo>
                    <a:pt x="392" y="9623"/>
                    <a:pt x="1" y="10537"/>
                    <a:pt x="1" y="11548"/>
                  </a:cubicBezTo>
                  <a:cubicBezTo>
                    <a:pt x="1" y="12526"/>
                    <a:pt x="392" y="13472"/>
                    <a:pt x="1110" y="14157"/>
                  </a:cubicBezTo>
                  <a:cubicBezTo>
                    <a:pt x="3817" y="16865"/>
                    <a:pt x="5122" y="19246"/>
                    <a:pt x="5742" y="20779"/>
                  </a:cubicBezTo>
                  <a:cubicBezTo>
                    <a:pt x="6329" y="22182"/>
                    <a:pt x="7666" y="23095"/>
                    <a:pt x="9167" y="23095"/>
                  </a:cubicBezTo>
                  <a:cubicBezTo>
                    <a:pt x="10700" y="23095"/>
                    <a:pt x="12037" y="22182"/>
                    <a:pt x="12592" y="20779"/>
                  </a:cubicBezTo>
                  <a:cubicBezTo>
                    <a:pt x="13212" y="19246"/>
                    <a:pt x="14517" y="16865"/>
                    <a:pt x="17224" y="14157"/>
                  </a:cubicBezTo>
                  <a:cubicBezTo>
                    <a:pt x="17942" y="13472"/>
                    <a:pt x="18333" y="12526"/>
                    <a:pt x="18333" y="11548"/>
                  </a:cubicBezTo>
                  <a:cubicBezTo>
                    <a:pt x="18333" y="10537"/>
                    <a:pt x="17942" y="9623"/>
                    <a:pt x="17224" y="8906"/>
                  </a:cubicBezTo>
                  <a:cubicBezTo>
                    <a:pt x="14517" y="6231"/>
                    <a:pt x="13212" y="3850"/>
                    <a:pt x="12592" y="2316"/>
                  </a:cubicBezTo>
                  <a:cubicBezTo>
                    <a:pt x="12037" y="914"/>
                    <a:pt x="10700" y="0"/>
                    <a:pt x="9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131"/>
            <p:cNvSpPr/>
            <p:nvPr/>
          </p:nvSpPr>
          <p:spPr>
            <a:xfrm>
              <a:off x="5594300" y="3917625"/>
              <a:ext cx="457500" cy="577400"/>
            </a:xfrm>
            <a:custGeom>
              <a:avLst/>
              <a:gdLst/>
              <a:ahLst/>
              <a:cxnLst/>
              <a:rect l="l" t="t" r="r" b="b"/>
              <a:pathLst>
                <a:path w="18300" h="23096" extrusionOk="0">
                  <a:moveTo>
                    <a:pt x="9134" y="8776"/>
                  </a:moveTo>
                  <a:cubicBezTo>
                    <a:pt x="9754" y="9656"/>
                    <a:pt x="10439" y="10570"/>
                    <a:pt x="11287" y="11548"/>
                  </a:cubicBezTo>
                  <a:cubicBezTo>
                    <a:pt x="10439" y="12527"/>
                    <a:pt x="9754" y="13440"/>
                    <a:pt x="9134" y="14321"/>
                  </a:cubicBezTo>
                  <a:cubicBezTo>
                    <a:pt x="8547" y="13440"/>
                    <a:pt x="7862" y="12527"/>
                    <a:pt x="7014" y="11548"/>
                  </a:cubicBezTo>
                  <a:cubicBezTo>
                    <a:pt x="7862" y="10570"/>
                    <a:pt x="8547" y="9656"/>
                    <a:pt x="9134" y="8776"/>
                  </a:cubicBezTo>
                  <a:close/>
                  <a:moveTo>
                    <a:pt x="9134" y="1"/>
                  </a:moveTo>
                  <a:cubicBezTo>
                    <a:pt x="7633" y="1"/>
                    <a:pt x="6296" y="914"/>
                    <a:pt x="5741" y="2317"/>
                  </a:cubicBezTo>
                  <a:cubicBezTo>
                    <a:pt x="5089" y="3850"/>
                    <a:pt x="3784" y="6231"/>
                    <a:pt x="1077" y="8939"/>
                  </a:cubicBezTo>
                  <a:cubicBezTo>
                    <a:pt x="392" y="9624"/>
                    <a:pt x="0" y="10570"/>
                    <a:pt x="0" y="11548"/>
                  </a:cubicBezTo>
                  <a:cubicBezTo>
                    <a:pt x="0" y="12559"/>
                    <a:pt x="392" y="13473"/>
                    <a:pt x="1077" y="14190"/>
                  </a:cubicBezTo>
                  <a:cubicBezTo>
                    <a:pt x="3784" y="16865"/>
                    <a:pt x="5089" y="19247"/>
                    <a:pt x="5741" y="20780"/>
                  </a:cubicBezTo>
                  <a:cubicBezTo>
                    <a:pt x="6296" y="22182"/>
                    <a:pt x="7633" y="23096"/>
                    <a:pt x="9134" y="23096"/>
                  </a:cubicBezTo>
                  <a:cubicBezTo>
                    <a:pt x="10667" y="23096"/>
                    <a:pt x="12004" y="22182"/>
                    <a:pt x="12559" y="20780"/>
                  </a:cubicBezTo>
                  <a:cubicBezTo>
                    <a:pt x="13179" y="19247"/>
                    <a:pt x="14516" y="16865"/>
                    <a:pt x="17224" y="14190"/>
                  </a:cubicBezTo>
                  <a:cubicBezTo>
                    <a:pt x="17909" y="13473"/>
                    <a:pt x="18300" y="12559"/>
                    <a:pt x="18300" y="11548"/>
                  </a:cubicBezTo>
                  <a:cubicBezTo>
                    <a:pt x="18300" y="10570"/>
                    <a:pt x="17909" y="9624"/>
                    <a:pt x="17224" y="8939"/>
                  </a:cubicBezTo>
                  <a:cubicBezTo>
                    <a:pt x="14516" y="6231"/>
                    <a:pt x="13179" y="3850"/>
                    <a:pt x="12559" y="2317"/>
                  </a:cubicBezTo>
                  <a:cubicBezTo>
                    <a:pt x="12004" y="914"/>
                    <a:pt x="10667" y="1"/>
                    <a:pt x="91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131"/>
            <p:cNvSpPr/>
            <p:nvPr/>
          </p:nvSpPr>
          <p:spPr>
            <a:xfrm>
              <a:off x="4625475" y="4789400"/>
              <a:ext cx="458350" cy="577400"/>
            </a:xfrm>
            <a:custGeom>
              <a:avLst/>
              <a:gdLst/>
              <a:ahLst/>
              <a:cxnLst/>
              <a:rect l="l" t="t" r="r" b="b"/>
              <a:pathLst>
                <a:path w="18334" h="23096" extrusionOk="0">
                  <a:moveTo>
                    <a:pt x="9167" y="8775"/>
                  </a:moveTo>
                  <a:cubicBezTo>
                    <a:pt x="9754" y="9656"/>
                    <a:pt x="10472" y="10569"/>
                    <a:pt x="11320" y="11548"/>
                  </a:cubicBezTo>
                  <a:cubicBezTo>
                    <a:pt x="10472" y="12526"/>
                    <a:pt x="9754" y="13472"/>
                    <a:pt x="9167" y="14353"/>
                  </a:cubicBezTo>
                  <a:cubicBezTo>
                    <a:pt x="8580" y="13472"/>
                    <a:pt x="7862" y="12526"/>
                    <a:pt x="7014" y="11548"/>
                  </a:cubicBezTo>
                  <a:cubicBezTo>
                    <a:pt x="7862" y="10569"/>
                    <a:pt x="8580" y="9656"/>
                    <a:pt x="9167" y="8775"/>
                  </a:cubicBezTo>
                  <a:close/>
                  <a:moveTo>
                    <a:pt x="9167" y="0"/>
                  </a:moveTo>
                  <a:cubicBezTo>
                    <a:pt x="7667" y="0"/>
                    <a:pt x="6329" y="914"/>
                    <a:pt x="5742" y="2316"/>
                  </a:cubicBezTo>
                  <a:cubicBezTo>
                    <a:pt x="5122" y="3850"/>
                    <a:pt x="3817" y="6231"/>
                    <a:pt x="1110" y="8938"/>
                  </a:cubicBezTo>
                  <a:cubicBezTo>
                    <a:pt x="392" y="9623"/>
                    <a:pt x="1" y="10569"/>
                    <a:pt x="1" y="11548"/>
                  </a:cubicBezTo>
                  <a:cubicBezTo>
                    <a:pt x="1" y="12559"/>
                    <a:pt x="392" y="13472"/>
                    <a:pt x="1110" y="14190"/>
                  </a:cubicBezTo>
                  <a:cubicBezTo>
                    <a:pt x="3817" y="16865"/>
                    <a:pt x="5122" y="19246"/>
                    <a:pt x="5742" y="20779"/>
                  </a:cubicBezTo>
                  <a:cubicBezTo>
                    <a:pt x="6329" y="22182"/>
                    <a:pt x="7667" y="23095"/>
                    <a:pt x="9167" y="23095"/>
                  </a:cubicBezTo>
                  <a:cubicBezTo>
                    <a:pt x="10700" y="23095"/>
                    <a:pt x="12038" y="22182"/>
                    <a:pt x="12592" y="20779"/>
                  </a:cubicBezTo>
                  <a:cubicBezTo>
                    <a:pt x="13212" y="19246"/>
                    <a:pt x="14517" y="16865"/>
                    <a:pt x="17224" y="14190"/>
                  </a:cubicBezTo>
                  <a:cubicBezTo>
                    <a:pt x="17942" y="13472"/>
                    <a:pt x="18333" y="12559"/>
                    <a:pt x="18333" y="11548"/>
                  </a:cubicBezTo>
                  <a:cubicBezTo>
                    <a:pt x="18333" y="10569"/>
                    <a:pt x="17942" y="9623"/>
                    <a:pt x="17224" y="8938"/>
                  </a:cubicBezTo>
                  <a:cubicBezTo>
                    <a:pt x="14517" y="6231"/>
                    <a:pt x="13212" y="3850"/>
                    <a:pt x="12592" y="2316"/>
                  </a:cubicBezTo>
                  <a:cubicBezTo>
                    <a:pt x="12038" y="914"/>
                    <a:pt x="10700" y="0"/>
                    <a:pt x="9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131"/>
            <p:cNvSpPr/>
            <p:nvPr/>
          </p:nvSpPr>
          <p:spPr>
            <a:xfrm>
              <a:off x="2052600" y="709475"/>
              <a:ext cx="458325" cy="576575"/>
            </a:xfrm>
            <a:custGeom>
              <a:avLst/>
              <a:gdLst/>
              <a:ahLst/>
              <a:cxnLst/>
              <a:rect l="l" t="t" r="r" b="b"/>
              <a:pathLst>
                <a:path w="18333" h="23063" extrusionOk="0">
                  <a:moveTo>
                    <a:pt x="9166" y="8742"/>
                  </a:moveTo>
                  <a:cubicBezTo>
                    <a:pt x="9754" y="9623"/>
                    <a:pt x="10471" y="10569"/>
                    <a:pt x="11319" y="11548"/>
                  </a:cubicBezTo>
                  <a:cubicBezTo>
                    <a:pt x="10471" y="12494"/>
                    <a:pt x="9754" y="13440"/>
                    <a:pt x="9166" y="14320"/>
                  </a:cubicBezTo>
                  <a:cubicBezTo>
                    <a:pt x="8579" y="13440"/>
                    <a:pt x="7862" y="12494"/>
                    <a:pt x="7013" y="11548"/>
                  </a:cubicBezTo>
                  <a:cubicBezTo>
                    <a:pt x="7862" y="10569"/>
                    <a:pt x="8579" y="9623"/>
                    <a:pt x="9166" y="8742"/>
                  </a:cubicBezTo>
                  <a:close/>
                  <a:moveTo>
                    <a:pt x="9166" y="0"/>
                  </a:moveTo>
                  <a:cubicBezTo>
                    <a:pt x="7666" y="0"/>
                    <a:pt x="6328" y="881"/>
                    <a:pt x="5741" y="2284"/>
                  </a:cubicBezTo>
                  <a:cubicBezTo>
                    <a:pt x="5122" y="3817"/>
                    <a:pt x="3817" y="6231"/>
                    <a:pt x="1109" y="8906"/>
                  </a:cubicBezTo>
                  <a:cubicBezTo>
                    <a:pt x="392" y="9623"/>
                    <a:pt x="0" y="10536"/>
                    <a:pt x="0" y="11548"/>
                  </a:cubicBezTo>
                  <a:cubicBezTo>
                    <a:pt x="0" y="12526"/>
                    <a:pt x="392" y="13472"/>
                    <a:pt x="1109" y="14157"/>
                  </a:cubicBezTo>
                  <a:cubicBezTo>
                    <a:pt x="3817" y="16832"/>
                    <a:pt x="5122" y="19246"/>
                    <a:pt x="5741" y="20779"/>
                  </a:cubicBezTo>
                  <a:cubicBezTo>
                    <a:pt x="6328" y="22182"/>
                    <a:pt x="7666" y="23063"/>
                    <a:pt x="9166" y="23063"/>
                  </a:cubicBezTo>
                  <a:cubicBezTo>
                    <a:pt x="10667" y="23063"/>
                    <a:pt x="12037" y="22182"/>
                    <a:pt x="12591" y="20779"/>
                  </a:cubicBezTo>
                  <a:cubicBezTo>
                    <a:pt x="13211" y="19246"/>
                    <a:pt x="14516" y="16832"/>
                    <a:pt x="17223" y="14157"/>
                  </a:cubicBezTo>
                  <a:cubicBezTo>
                    <a:pt x="17941" y="13472"/>
                    <a:pt x="18333" y="12526"/>
                    <a:pt x="18333" y="11548"/>
                  </a:cubicBezTo>
                  <a:cubicBezTo>
                    <a:pt x="18333" y="10536"/>
                    <a:pt x="17941" y="9591"/>
                    <a:pt x="17223" y="8906"/>
                  </a:cubicBezTo>
                  <a:cubicBezTo>
                    <a:pt x="14516" y="6231"/>
                    <a:pt x="13211" y="3817"/>
                    <a:pt x="12591" y="2284"/>
                  </a:cubicBezTo>
                  <a:cubicBezTo>
                    <a:pt x="12037" y="881"/>
                    <a:pt x="10667" y="0"/>
                    <a:pt x="91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131"/>
            <p:cNvSpPr/>
            <p:nvPr/>
          </p:nvSpPr>
          <p:spPr>
            <a:xfrm>
              <a:off x="1314575" y="1684800"/>
              <a:ext cx="457500" cy="577400"/>
            </a:xfrm>
            <a:custGeom>
              <a:avLst/>
              <a:gdLst/>
              <a:ahLst/>
              <a:cxnLst/>
              <a:rect l="l" t="t" r="r" b="b"/>
              <a:pathLst>
                <a:path w="18300" h="23096" extrusionOk="0">
                  <a:moveTo>
                    <a:pt x="9166" y="8775"/>
                  </a:moveTo>
                  <a:cubicBezTo>
                    <a:pt x="9754" y="9656"/>
                    <a:pt x="10439" y="10569"/>
                    <a:pt x="11287" y="11548"/>
                  </a:cubicBezTo>
                  <a:cubicBezTo>
                    <a:pt x="10439" y="12527"/>
                    <a:pt x="9754" y="13440"/>
                    <a:pt x="9166" y="14321"/>
                  </a:cubicBezTo>
                  <a:cubicBezTo>
                    <a:pt x="8547" y="13440"/>
                    <a:pt x="7862" y="12527"/>
                    <a:pt x="7013" y="11548"/>
                  </a:cubicBezTo>
                  <a:cubicBezTo>
                    <a:pt x="7862" y="10569"/>
                    <a:pt x="8547" y="9656"/>
                    <a:pt x="9166" y="8775"/>
                  </a:cubicBezTo>
                  <a:close/>
                  <a:moveTo>
                    <a:pt x="9166" y="1"/>
                  </a:moveTo>
                  <a:cubicBezTo>
                    <a:pt x="7633" y="1"/>
                    <a:pt x="6296" y="914"/>
                    <a:pt x="5741" y="2317"/>
                  </a:cubicBezTo>
                  <a:cubicBezTo>
                    <a:pt x="5122" y="3850"/>
                    <a:pt x="3784" y="6231"/>
                    <a:pt x="1077" y="8906"/>
                  </a:cubicBezTo>
                  <a:cubicBezTo>
                    <a:pt x="392" y="9624"/>
                    <a:pt x="0" y="10537"/>
                    <a:pt x="0" y="11548"/>
                  </a:cubicBezTo>
                  <a:cubicBezTo>
                    <a:pt x="0" y="12527"/>
                    <a:pt x="392" y="13473"/>
                    <a:pt x="1077" y="14158"/>
                  </a:cubicBezTo>
                  <a:cubicBezTo>
                    <a:pt x="3784" y="16865"/>
                    <a:pt x="5122" y="19246"/>
                    <a:pt x="5741" y="20779"/>
                  </a:cubicBezTo>
                  <a:cubicBezTo>
                    <a:pt x="6296" y="22182"/>
                    <a:pt x="7633" y="23096"/>
                    <a:pt x="9166" y="23096"/>
                  </a:cubicBezTo>
                  <a:cubicBezTo>
                    <a:pt x="10667" y="23096"/>
                    <a:pt x="12004" y="22182"/>
                    <a:pt x="12591" y="20779"/>
                  </a:cubicBezTo>
                  <a:cubicBezTo>
                    <a:pt x="13211" y="19246"/>
                    <a:pt x="14516" y="16865"/>
                    <a:pt x="17224" y="14158"/>
                  </a:cubicBezTo>
                  <a:cubicBezTo>
                    <a:pt x="17909" y="13473"/>
                    <a:pt x="18300" y="12527"/>
                    <a:pt x="18300" y="11548"/>
                  </a:cubicBezTo>
                  <a:cubicBezTo>
                    <a:pt x="18300" y="10537"/>
                    <a:pt x="17909" y="9624"/>
                    <a:pt x="17224" y="8906"/>
                  </a:cubicBezTo>
                  <a:cubicBezTo>
                    <a:pt x="14516" y="6231"/>
                    <a:pt x="13211" y="3850"/>
                    <a:pt x="12591" y="2317"/>
                  </a:cubicBezTo>
                  <a:cubicBezTo>
                    <a:pt x="12004" y="914"/>
                    <a:pt x="10667" y="1"/>
                    <a:pt x="9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131"/>
            <p:cNvSpPr/>
            <p:nvPr/>
          </p:nvSpPr>
          <p:spPr>
            <a:xfrm>
              <a:off x="1190625" y="2856675"/>
              <a:ext cx="458325" cy="577400"/>
            </a:xfrm>
            <a:custGeom>
              <a:avLst/>
              <a:gdLst/>
              <a:ahLst/>
              <a:cxnLst/>
              <a:rect l="l" t="t" r="r" b="b"/>
              <a:pathLst>
                <a:path w="18333" h="23096" extrusionOk="0">
                  <a:moveTo>
                    <a:pt x="9166" y="8775"/>
                  </a:moveTo>
                  <a:cubicBezTo>
                    <a:pt x="9753" y="9656"/>
                    <a:pt x="10471" y="10569"/>
                    <a:pt x="11319" y="11548"/>
                  </a:cubicBezTo>
                  <a:cubicBezTo>
                    <a:pt x="10471" y="12526"/>
                    <a:pt x="9753" y="13440"/>
                    <a:pt x="9166" y="14321"/>
                  </a:cubicBezTo>
                  <a:cubicBezTo>
                    <a:pt x="8579" y="13440"/>
                    <a:pt x="7861" y="12526"/>
                    <a:pt x="7013" y="11548"/>
                  </a:cubicBezTo>
                  <a:cubicBezTo>
                    <a:pt x="7861" y="10569"/>
                    <a:pt x="8579" y="9656"/>
                    <a:pt x="9166" y="8775"/>
                  </a:cubicBezTo>
                  <a:close/>
                  <a:moveTo>
                    <a:pt x="9166" y="0"/>
                  </a:moveTo>
                  <a:cubicBezTo>
                    <a:pt x="7633" y="0"/>
                    <a:pt x="6296" y="914"/>
                    <a:pt x="5741" y="2316"/>
                  </a:cubicBezTo>
                  <a:cubicBezTo>
                    <a:pt x="5121" y="3850"/>
                    <a:pt x="3817" y="6231"/>
                    <a:pt x="1109" y="8906"/>
                  </a:cubicBezTo>
                  <a:cubicBezTo>
                    <a:pt x="391" y="9623"/>
                    <a:pt x="0" y="10537"/>
                    <a:pt x="0" y="11548"/>
                  </a:cubicBezTo>
                  <a:cubicBezTo>
                    <a:pt x="0" y="12526"/>
                    <a:pt x="391" y="13472"/>
                    <a:pt x="1109" y="14157"/>
                  </a:cubicBezTo>
                  <a:cubicBezTo>
                    <a:pt x="3817" y="16865"/>
                    <a:pt x="5121" y="19246"/>
                    <a:pt x="5741" y="20779"/>
                  </a:cubicBezTo>
                  <a:cubicBezTo>
                    <a:pt x="6296" y="22182"/>
                    <a:pt x="7633" y="23095"/>
                    <a:pt x="9166" y="23095"/>
                  </a:cubicBezTo>
                  <a:cubicBezTo>
                    <a:pt x="10667" y="23095"/>
                    <a:pt x="12004" y="22182"/>
                    <a:pt x="12591" y="20779"/>
                  </a:cubicBezTo>
                  <a:cubicBezTo>
                    <a:pt x="13211" y="19246"/>
                    <a:pt x="14516" y="16865"/>
                    <a:pt x="17223" y="14157"/>
                  </a:cubicBezTo>
                  <a:cubicBezTo>
                    <a:pt x="17941" y="13472"/>
                    <a:pt x="18332" y="12526"/>
                    <a:pt x="18332" y="11548"/>
                  </a:cubicBezTo>
                  <a:cubicBezTo>
                    <a:pt x="18332" y="10537"/>
                    <a:pt x="17941" y="9623"/>
                    <a:pt x="17223" y="8906"/>
                  </a:cubicBezTo>
                  <a:cubicBezTo>
                    <a:pt x="14516" y="6231"/>
                    <a:pt x="13211" y="3850"/>
                    <a:pt x="12591" y="2316"/>
                  </a:cubicBezTo>
                  <a:cubicBezTo>
                    <a:pt x="12004" y="914"/>
                    <a:pt x="10667" y="0"/>
                    <a:pt x="91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131"/>
            <p:cNvSpPr/>
            <p:nvPr/>
          </p:nvSpPr>
          <p:spPr>
            <a:xfrm>
              <a:off x="1548625" y="3917625"/>
              <a:ext cx="457500" cy="577400"/>
            </a:xfrm>
            <a:custGeom>
              <a:avLst/>
              <a:gdLst/>
              <a:ahLst/>
              <a:cxnLst/>
              <a:rect l="l" t="t" r="r" b="b"/>
              <a:pathLst>
                <a:path w="18300" h="23096" extrusionOk="0">
                  <a:moveTo>
                    <a:pt x="9166" y="8776"/>
                  </a:moveTo>
                  <a:cubicBezTo>
                    <a:pt x="9753" y="9656"/>
                    <a:pt x="10438" y="10570"/>
                    <a:pt x="11287" y="11548"/>
                  </a:cubicBezTo>
                  <a:cubicBezTo>
                    <a:pt x="10438" y="12527"/>
                    <a:pt x="9753" y="13440"/>
                    <a:pt x="9166" y="14321"/>
                  </a:cubicBezTo>
                  <a:cubicBezTo>
                    <a:pt x="8547" y="13440"/>
                    <a:pt x="7862" y="12527"/>
                    <a:pt x="7013" y="11548"/>
                  </a:cubicBezTo>
                  <a:cubicBezTo>
                    <a:pt x="7862" y="10570"/>
                    <a:pt x="8547" y="9656"/>
                    <a:pt x="9166" y="8776"/>
                  </a:cubicBezTo>
                  <a:close/>
                  <a:moveTo>
                    <a:pt x="9166" y="1"/>
                  </a:moveTo>
                  <a:cubicBezTo>
                    <a:pt x="7633" y="1"/>
                    <a:pt x="6296" y="914"/>
                    <a:pt x="5741" y="2317"/>
                  </a:cubicBezTo>
                  <a:cubicBezTo>
                    <a:pt x="5121" y="3850"/>
                    <a:pt x="3784" y="6231"/>
                    <a:pt x="1077" y="8939"/>
                  </a:cubicBezTo>
                  <a:cubicBezTo>
                    <a:pt x="392" y="9624"/>
                    <a:pt x="0" y="10570"/>
                    <a:pt x="0" y="11548"/>
                  </a:cubicBezTo>
                  <a:cubicBezTo>
                    <a:pt x="0" y="12559"/>
                    <a:pt x="392" y="13473"/>
                    <a:pt x="1077" y="14190"/>
                  </a:cubicBezTo>
                  <a:cubicBezTo>
                    <a:pt x="3784" y="16865"/>
                    <a:pt x="5121" y="19247"/>
                    <a:pt x="5741" y="20780"/>
                  </a:cubicBezTo>
                  <a:cubicBezTo>
                    <a:pt x="6296" y="22182"/>
                    <a:pt x="7633" y="23096"/>
                    <a:pt x="9166" y="23096"/>
                  </a:cubicBezTo>
                  <a:cubicBezTo>
                    <a:pt x="10667" y="23096"/>
                    <a:pt x="12004" y="22182"/>
                    <a:pt x="12591" y="20780"/>
                  </a:cubicBezTo>
                  <a:cubicBezTo>
                    <a:pt x="13211" y="19247"/>
                    <a:pt x="14516" y="16865"/>
                    <a:pt x="17223" y="14190"/>
                  </a:cubicBezTo>
                  <a:cubicBezTo>
                    <a:pt x="17908" y="13473"/>
                    <a:pt x="18300" y="12559"/>
                    <a:pt x="18300" y="11548"/>
                  </a:cubicBezTo>
                  <a:cubicBezTo>
                    <a:pt x="18300" y="10570"/>
                    <a:pt x="17908" y="9624"/>
                    <a:pt x="17223" y="8939"/>
                  </a:cubicBezTo>
                  <a:cubicBezTo>
                    <a:pt x="14516" y="6231"/>
                    <a:pt x="13211" y="3850"/>
                    <a:pt x="12591" y="2317"/>
                  </a:cubicBezTo>
                  <a:cubicBezTo>
                    <a:pt x="12004" y="914"/>
                    <a:pt x="10667" y="1"/>
                    <a:pt x="91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131"/>
            <p:cNvSpPr/>
            <p:nvPr/>
          </p:nvSpPr>
          <p:spPr>
            <a:xfrm>
              <a:off x="2516600" y="4789400"/>
              <a:ext cx="458350" cy="577400"/>
            </a:xfrm>
            <a:custGeom>
              <a:avLst/>
              <a:gdLst/>
              <a:ahLst/>
              <a:cxnLst/>
              <a:rect l="l" t="t" r="r" b="b"/>
              <a:pathLst>
                <a:path w="18334" h="23096" extrusionOk="0">
                  <a:moveTo>
                    <a:pt x="9167" y="8775"/>
                  </a:moveTo>
                  <a:cubicBezTo>
                    <a:pt x="9754" y="9656"/>
                    <a:pt x="10472" y="10569"/>
                    <a:pt x="11320" y="11548"/>
                  </a:cubicBezTo>
                  <a:cubicBezTo>
                    <a:pt x="10472" y="12526"/>
                    <a:pt x="9754" y="13472"/>
                    <a:pt x="9167" y="14353"/>
                  </a:cubicBezTo>
                  <a:cubicBezTo>
                    <a:pt x="8580" y="13472"/>
                    <a:pt x="7862" y="12526"/>
                    <a:pt x="7014" y="11548"/>
                  </a:cubicBezTo>
                  <a:cubicBezTo>
                    <a:pt x="7862" y="10569"/>
                    <a:pt x="8580" y="9656"/>
                    <a:pt x="9167" y="8775"/>
                  </a:cubicBezTo>
                  <a:close/>
                  <a:moveTo>
                    <a:pt x="9167" y="0"/>
                  </a:moveTo>
                  <a:cubicBezTo>
                    <a:pt x="7634" y="0"/>
                    <a:pt x="6297" y="914"/>
                    <a:pt x="5742" y="2316"/>
                  </a:cubicBezTo>
                  <a:cubicBezTo>
                    <a:pt x="5122" y="3850"/>
                    <a:pt x="3817" y="6231"/>
                    <a:pt x="1110" y="8938"/>
                  </a:cubicBezTo>
                  <a:cubicBezTo>
                    <a:pt x="392" y="9623"/>
                    <a:pt x="1" y="10569"/>
                    <a:pt x="1" y="11548"/>
                  </a:cubicBezTo>
                  <a:cubicBezTo>
                    <a:pt x="1" y="12559"/>
                    <a:pt x="392" y="13472"/>
                    <a:pt x="1110" y="14190"/>
                  </a:cubicBezTo>
                  <a:cubicBezTo>
                    <a:pt x="3817" y="16865"/>
                    <a:pt x="5122" y="19246"/>
                    <a:pt x="5742" y="20779"/>
                  </a:cubicBezTo>
                  <a:cubicBezTo>
                    <a:pt x="6297" y="22182"/>
                    <a:pt x="7634" y="23095"/>
                    <a:pt x="9167" y="23095"/>
                  </a:cubicBezTo>
                  <a:cubicBezTo>
                    <a:pt x="10668" y="23095"/>
                    <a:pt x="12005" y="22182"/>
                    <a:pt x="12592" y="20779"/>
                  </a:cubicBezTo>
                  <a:cubicBezTo>
                    <a:pt x="13212" y="19246"/>
                    <a:pt x="14517" y="16865"/>
                    <a:pt x="17224" y="14190"/>
                  </a:cubicBezTo>
                  <a:cubicBezTo>
                    <a:pt x="17942" y="13472"/>
                    <a:pt x="18333" y="12559"/>
                    <a:pt x="18333" y="11548"/>
                  </a:cubicBezTo>
                  <a:cubicBezTo>
                    <a:pt x="18333" y="10569"/>
                    <a:pt x="17942" y="9623"/>
                    <a:pt x="17224" y="8938"/>
                  </a:cubicBezTo>
                  <a:cubicBezTo>
                    <a:pt x="14517" y="6231"/>
                    <a:pt x="13212" y="3850"/>
                    <a:pt x="12592" y="2316"/>
                  </a:cubicBezTo>
                  <a:cubicBezTo>
                    <a:pt x="12005" y="914"/>
                    <a:pt x="10668" y="0"/>
                    <a:pt x="9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5" name="Google Shape;5925;p131"/>
          <p:cNvGrpSpPr/>
          <p:nvPr/>
        </p:nvGrpSpPr>
        <p:grpSpPr>
          <a:xfrm>
            <a:off x="5504949" y="2823572"/>
            <a:ext cx="306445" cy="360125"/>
            <a:chOff x="1579600" y="238125"/>
            <a:chExt cx="4441225" cy="5219200"/>
          </a:xfrm>
        </p:grpSpPr>
        <p:sp>
          <p:nvSpPr>
            <p:cNvPr id="5926" name="Google Shape;5926;p131"/>
            <p:cNvSpPr/>
            <p:nvPr/>
          </p:nvSpPr>
          <p:spPr>
            <a:xfrm>
              <a:off x="3712950" y="2203450"/>
              <a:ext cx="174525" cy="174550"/>
            </a:xfrm>
            <a:custGeom>
              <a:avLst/>
              <a:gdLst/>
              <a:ahLst/>
              <a:cxnLst/>
              <a:rect l="l" t="t" r="r" b="b"/>
              <a:pathLst>
                <a:path w="6981" h="6982" extrusionOk="0">
                  <a:moveTo>
                    <a:pt x="3491" y="1"/>
                  </a:moveTo>
                  <a:cubicBezTo>
                    <a:pt x="1566" y="1"/>
                    <a:pt x="0" y="1567"/>
                    <a:pt x="0" y="3491"/>
                  </a:cubicBezTo>
                  <a:cubicBezTo>
                    <a:pt x="0" y="5416"/>
                    <a:pt x="1566" y="6982"/>
                    <a:pt x="3491" y="6982"/>
                  </a:cubicBezTo>
                  <a:cubicBezTo>
                    <a:pt x="5415" y="6982"/>
                    <a:pt x="6981" y="5416"/>
                    <a:pt x="6981" y="3491"/>
                  </a:cubicBezTo>
                  <a:cubicBezTo>
                    <a:pt x="6981" y="1567"/>
                    <a:pt x="5415" y="1"/>
                    <a:pt x="34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131"/>
            <p:cNvSpPr/>
            <p:nvPr/>
          </p:nvSpPr>
          <p:spPr>
            <a:xfrm>
              <a:off x="2874625" y="2203450"/>
              <a:ext cx="174525" cy="174550"/>
            </a:xfrm>
            <a:custGeom>
              <a:avLst/>
              <a:gdLst/>
              <a:ahLst/>
              <a:cxnLst/>
              <a:rect l="l" t="t" r="r" b="b"/>
              <a:pathLst>
                <a:path w="6981" h="6982" extrusionOk="0">
                  <a:moveTo>
                    <a:pt x="3490" y="1"/>
                  </a:moveTo>
                  <a:cubicBezTo>
                    <a:pt x="1566" y="1"/>
                    <a:pt x="0" y="1567"/>
                    <a:pt x="0" y="3491"/>
                  </a:cubicBezTo>
                  <a:cubicBezTo>
                    <a:pt x="0" y="5416"/>
                    <a:pt x="1566" y="6982"/>
                    <a:pt x="3490" y="6982"/>
                  </a:cubicBezTo>
                  <a:cubicBezTo>
                    <a:pt x="5415" y="6982"/>
                    <a:pt x="6981" y="5416"/>
                    <a:pt x="6981" y="3491"/>
                  </a:cubicBezTo>
                  <a:cubicBezTo>
                    <a:pt x="6981" y="1567"/>
                    <a:pt x="5415" y="1"/>
                    <a:pt x="34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131"/>
            <p:cNvSpPr/>
            <p:nvPr/>
          </p:nvSpPr>
          <p:spPr>
            <a:xfrm>
              <a:off x="2036275" y="2203450"/>
              <a:ext cx="175375" cy="174550"/>
            </a:xfrm>
            <a:custGeom>
              <a:avLst/>
              <a:gdLst/>
              <a:ahLst/>
              <a:cxnLst/>
              <a:rect l="l" t="t" r="r" b="b"/>
              <a:pathLst>
                <a:path w="7015" h="6982" extrusionOk="0">
                  <a:moveTo>
                    <a:pt x="3491" y="1"/>
                  </a:moveTo>
                  <a:cubicBezTo>
                    <a:pt x="1567" y="1"/>
                    <a:pt x="1" y="1567"/>
                    <a:pt x="1" y="3491"/>
                  </a:cubicBezTo>
                  <a:cubicBezTo>
                    <a:pt x="1" y="5416"/>
                    <a:pt x="1567" y="6982"/>
                    <a:pt x="3491" y="6982"/>
                  </a:cubicBezTo>
                  <a:cubicBezTo>
                    <a:pt x="5448" y="6982"/>
                    <a:pt x="7014" y="5416"/>
                    <a:pt x="7014" y="3491"/>
                  </a:cubicBezTo>
                  <a:cubicBezTo>
                    <a:pt x="7014" y="1567"/>
                    <a:pt x="5448" y="1"/>
                    <a:pt x="34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131"/>
            <p:cNvSpPr/>
            <p:nvPr/>
          </p:nvSpPr>
          <p:spPr>
            <a:xfrm>
              <a:off x="4551275" y="2203450"/>
              <a:ext cx="174550" cy="174550"/>
            </a:xfrm>
            <a:custGeom>
              <a:avLst/>
              <a:gdLst/>
              <a:ahLst/>
              <a:cxnLst/>
              <a:rect l="l" t="t" r="r" b="b"/>
              <a:pathLst>
                <a:path w="6982" h="6982" extrusionOk="0">
                  <a:moveTo>
                    <a:pt x="3491" y="1"/>
                  </a:moveTo>
                  <a:cubicBezTo>
                    <a:pt x="1566" y="1"/>
                    <a:pt x="0" y="1567"/>
                    <a:pt x="0" y="3491"/>
                  </a:cubicBezTo>
                  <a:cubicBezTo>
                    <a:pt x="0" y="5416"/>
                    <a:pt x="1566" y="6982"/>
                    <a:pt x="3491" y="6982"/>
                  </a:cubicBezTo>
                  <a:cubicBezTo>
                    <a:pt x="5415" y="6982"/>
                    <a:pt x="6981" y="5416"/>
                    <a:pt x="6981" y="3491"/>
                  </a:cubicBezTo>
                  <a:cubicBezTo>
                    <a:pt x="6981" y="1567"/>
                    <a:pt x="5415" y="1"/>
                    <a:pt x="34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131"/>
            <p:cNvSpPr/>
            <p:nvPr/>
          </p:nvSpPr>
          <p:spPr>
            <a:xfrm>
              <a:off x="5388800" y="2203450"/>
              <a:ext cx="175350" cy="174550"/>
            </a:xfrm>
            <a:custGeom>
              <a:avLst/>
              <a:gdLst/>
              <a:ahLst/>
              <a:cxnLst/>
              <a:rect l="l" t="t" r="r" b="b"/>
              <a:pathLst>
                <a:path w="7014" h="6982" extrusionOk="0">
                  <a:moveTo>
                    <a:pt x="3523" y="1"/>
                  </a:moveTo>
                  <a:cubicBezTo>
                    <a:pt x="1566" y="1"/>
                    <a:pt x="0" y="1567"/>
                    <a:pt x="0" y="3491"/>
                  </a:cubicBezTo>
                  <a:cubicBezTo>
                    <a:pt x="0" y="5416"/>
                    <a:pt x="1566" y="6982"/>
                    <a:pt x="3523" y="6982"/>
                  </a:cubicBezTo>
                  <a:cubicBezTo>
                    <a:pt x="5448" y="6982"/>
                    <a:pt x="7013" y="5416"/>
                    <a:pt x="7013" y="3491"/>
                  </a:cubicBezTo>
                  <a:cubicBezTo>
                    <a:pt x="7013" y="1567"/>
                    <a:pt x="5448" y="1"/>
                    <a:pt x="35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131"/>
            <p:cNvSpPr/>
            <p:nvPr/>
          </p:nvSpPr>
          <p:spPr>
            <a:xfrm>
              <a:off x="1579600" y="238125"/>
              <a:ext cx="4441225" cy="5219200"/>
            </a:xfrm>
            <a:custGeom>
              <a:avLst/>
              <a:gdLst/>
              <a:ahLst/>
              <a:cxnLst/>
              <a:rect l="l" t="t" r="r" b="b"/>
              <a:pathLst>
                <a:path w="177649" h="208768" extrusionOk="0">
                  <a:moveTo>
                    <a:pt x="33224" y="6100"/>
                  </a:moveTo>
                  <a:cubicBezTo>
                    <a:pt x="33999" y="6100"/>
                    <a:pt x="34773" y="6393"/>
                    <a:pt x="35361" y="6981"/>
                  </a:cubicBezTo>
                  <a:lnTo>
                    <a:pt x="60021" y="31641"/>
                  </a:lnTo>
                  <a:cubicBezTo>
                    <a:pt x="59206" y="32196"/>
                    <a:pt x="58390" y="32848"/>
                    <a:pt x="57673" y="33566"/>
                  </a:cubicBezTo>
                  <a:cubicBezTo>
                    <a:pt x="56955" y="34283"/>
                    <a:pt x="56303" y="35066"/>
                    <a:pt x="55748" y="35914"/>
                  </a:cubicBezTo>
                  <a:cubicBezTo>
                    <a:pt x="55748" y="35914"/>
                    <a:pt x="31087" y="11254"/>
                    <a:pt x="31087" y="11254"/>
                  </a:cubicBezTo>
                  <a:cubicBezTo>
                    <a:pt x="29913" y="10080"/>
                    <a:pt x="29913" y="8122"/>
                    <a:pt x="31087" y="6981"/>
                  </a:cubicBezTo>
                  <a:cubicBezTo>
                    <a:pt x="31675" y="6393"/>
                    <a:pt x="32449" y="6100"/>
                    <a:pt x="33224" y="6100"/>
                  </a:cubicBezTo>
                  <a:close/>
                  <a:moveTo>
                    <a:pt x="144425" y="6100"/>
                  </a:moveTo>
                  <a:cubicBezTo>
                    <a:pt x="145200" y="6100"/>
                    <a:pt x="145975" y="6393"/>
                    <a:pt x="146562" y="6981"/>
                  </a:cubicBezTo>
                  <a:cubicBezTo>
                    <a:pt x="147736" y="8155"/>
                    <a:pt x="147736" y="10080"/>
                    <a:pt x="146562" y="11254"/>
                  </a:cubicBezTo>
                  <a:lnTo>
                    <a:pt x="121901" y="35914"/>
                  </a:lnTo>
                  <a:cubicBezTo>
                    <a:pt x="121608" y="35490"/>
                    <a:pt x="121314" y="35099"/>
                    <a:pt x="120988" y="34708"/>
                  </a:cubicBezTo>
                  <a:cubicBezTo>
                    <a:pt x="120727" y="34349"/>
                    <a:pt x="120433" y="34023"/>
                    <a:pt x="120107" y="33729"/>
                  </a:cubicBezTo>
                  <a:cubicBezTo>
                    <a:pt x="119357" y="32946"/>
                    <a:pt x="118541" y="32228"/>
                    <a:pt x="117628" y="31641"/>
                  </a:cubicBezTo>
                  <a:cubicBezTo>
                    <a:pt x="117628" y="31641"/>
                    <a:pt x="142256" y="7013"/>
                    <a:pt x="142289" y="6981"/>
                  </a:cubicBezTo>
                  <a:cubicBezTo>
                    <a:pt x="142876" y="6393"/>
                    <a:pt x="143650" y="6100"/>
                    <a:pt x="144425" y="6100"/>
                  </a:cubicBezTo>
                  <a:close/>
                  <a:moveTo>
                    <a:pt x="68665" y="35132"/>
                  </a:moveTo>
                  <a:cubicBezTo>
                    <a:pt x="73787" y="35132"/>
                    <a:pt x="78060" y="39437"/>
                    <a:pt x="78060" y="44526"/>
                  </a:cubicBezTo>
                  <a:cubicBezTo>
                    <a:pt x="78060" y="49680"/>
                    <a:pt x="73787" y="53953"/>
                    <a:pt x="68665" y="53953"/>
                  </a:cubicBezTo>
                  <a:cubicBezTo>
                    <a:pt x="66089" y="53953"/>
                    <a:pt x="63740" y="52877"/>
                    <a:pt x="62044" y="51148"/>
                  </a:cubicBezTo>
                  <a:cubicBezTo>
                    <a:pt x="60315" y="49452"/>
                    <a:pt x="59238" y="47103"/>
                    <a:pt x="59238" y="44526"/>
                  </a:cubicBezTo>
                  <a:cubicBezTo>
                    <a:pt x="59238" y="39470"/>
                    <a:pt x="63577" y="35132"/>
                    <a:pt x="68665" y="35132"/>
                  </a:cubicBezTo>
                  <a:close/>
                  <a:moveTo>
                    <a:pt x="108984" y="35132"/>
                  </a:moveTo>
                  <a:cubicBezTo>
                    <a:pt x="111495" y="35132"/>
                    <a:pt x="113942" y="36175"/>
                    <a:pt x="115703" y="37937"/>
                  </a:cubicBezTo>
                  <a:cubicBezTo>
                    <a:pt x="119259" y="41558"/>
                    <a:pt x="119259" y="47592"/>
                    <a:pt x="115638" y="51181"/>
                  </a:cubicBezTo>
                  <a:cubicBezTo>
                    <a:pt x="113877" y="52975"/>
                    <a:pt x="111495" y="53953"/>
                    <a:pt x="108984" y="53953"/>
                  </a:cubicBezTo>
                  <a:cubicBezTo>
                    <a:pt x="106472" y="53953"/>
                    <a:pt x="104123" y="52975"/>
                    <a:pt x="102362" y="51181"/>
                  </a:cubicBezTo>
                  <a:cubicBezTo>
                    <a:pt x="98676" y="47527"/>
                    <a:pt x="98676" y="41558"/>
                    <a:pt x="102362" y="37904"/>
                  </a:cubicBezTo>
                  <a:cubicBezTo>
                    <a:pt x="104123" y="36110"/>
                    <a:pt x="106472" y="35132"/>
                    <a:pt x="108984" y="35132"/>
                  </a:cubicBezTo>
                  <a:close/>
                  <a:moveTo>
                    <a:pt x="148878" y="60053"/>
                  </a:moveTo>
                  <a:lnTo>
                    <a:pt x="149171" y="60477"/>
                  </a:lnTo>
                  <a:cubicBezTo>
                    <a:pt x="155010" y="68632"/>
                    <a:pt x="159675" y="77831"/>
                    <a:pt x="163100" y="87845"/>
                  </a:cubicBezTo>
                  <a:cubicBezTo>
                    <a:pt x="161078" y="88987"/>
                    <a:pt x="158696" y="89607"/>
                    <a:pt x="156348" y="89607"/>
                  </a:cubicBezTo>
                  <a:cubicBezTo>
                    <a:pt x="148976" y="89607"/>
                    <a:pt x="142908" y="83768"/>
                    <a:pt x="142549" y="76494"/>
                  </a:cubicBezTo>
                  <a:cubicBezTo>
                    <a:pt x="142517" y="76265"/>
                    <a:pt x="142517" y="76004"/>
                    <a:pt x="142517" y="75776"/>
                  </a:cubicBezTo>
                  <a:cubicBezTo>
                    <a:pt x="142517" y="74080"/>
                    <a:pt x="141147" y="72710"/>
                    <a:pt x="139451" y="72710"/>
                  </a:cubicBezTo>
                  <a:cubicBezTo>
                    <a:pt x="137787" y="72710"/>
                    <a:pt x="136417" y="74080"/>
                    <a:pt x="136417" y="75776"/>
                  </a:cubicBezTo>
                  <a:cubicBezTo>
                    <a:pt x="136417" y="76004"/>
                    <a:pt x="136384" y="76265"/>
                    <a:pt x="136384" y="76494"/>
                  </a:cubicBezTo>
                  <a:cubicBezTo>
                    <a:pt x="136026" y="83768"/>
                    <a:pt x="129958" y="89607"/>
                    <a:pt x="122586" y="89607"/>
                  </a:cubicBezTo>
                  <a:cubicBezTo>
                    <a:pt x="115214" y="89607"/>
                    <a:pt x="109147" y="83768"/>
                    <a:pt x="108788" y="76494"/>
                  </a:cubicBezTo>
                  <a:cubicBezTo>
                    <a:pt x="108755" y="76265"/>
                    <a:pt x="108755" y="76004"/>
                    <a:pt x="108755" y="75776"/>
                  </a:cubicBezTo>
                  <a:cubicBezTo>
                    <a:pt x="108755" y="74080"/>
                    <a:pt x="107385" y="72710"/>
                    <a:pt x="105689" y="72710"/>
                  </a:cubicBezTo>
                  <a:cubicBezTo>
                    <a:pt x="104025" y="72710"/>
                    <a:pt x="102655" y="74080"/>
                    <a:pt x="102655" y="75776"/>
                  </a:cubicBezTo>
                  <a:cubicBezTo>
                    <a:pt x="102655" y="79071"/>
                    <a:pt x="101448" y="82300"/>
                    <a:pt x="99296" y="84779"/>
                  </a:cubicBezTo>
                  <a:cubicBezTo>
                    <a:pt x="96686" y="87813"/>
                    <a:pt x="92804" y="89607"/>
                    <a:pt x="88825" y="89607"/>
                  </a:cubicBezTo>
                  <a:cubicBezTo>
                    <a:pt x="84812" y="89607"/>
                    <a:pt x="81224" y="87878"/>
                    <a:pt x="78680" y="85138"/>
                  </a:cubicBezTo>
                  <a:cubicBezTo>
                    <a:pt x="76396" y="82691"/>
                    <a:pt x="74994" y="79397"/>
                    <a:pt x="74994" y="75776"/>
                  </a:cubicBezTo>
                  <a:cubicBezTo>
                    <a:pt x="74994" y="74080"/>
                    <a:pt x="73624" y="72710"/>
                    <a:pt x="71960" y="72710"/>
                  </a:cubicBezTo>
                  <a:cubicBezTo>
                    <a:pt x="70264" y="72710"/>
                    <a:pt x="68894" y="74080"/>
                    <a:pt x="68894" y="75776"/>
                  </a:cubicBezTo>
                  <a:cubicBezTo>
                    <a:pt x="68894" y="83409"/>
                    <a:pt x="62696" y="89607"/>
                    <a:pt x="55063" y="89607"/>
                  </a:cubicBezTo>
                  <a:cubicBezTo>
                    <a:pt x="47691" y="89607"/>
                    <a:pt x="41624" y="83768"/>
                    <a:pt x="41265" y="76494"/>
                  </a:cubicBezTo>
                  <a:cubicBezTo>
                    <a:pt x="41265" y="76265"/>
                    <a:pt x="41232" y="76004"/>
                    <a:pt x="41232" y="75776"/>
                  </a:cubicBezTo>
                  <a:cubicBezTo>
                    <a:pt x="41232" y="74080"/>
                    <a:pt x="39862" y="72710"/>
                    <a:pt x="38199" y="72710"/>
                  </a:cubicBezTo>
                  <a:cubicBezTo>
                    <a:pt x="36502" y="72710"/>
                    <a:pt x="35132" y="74080"/>
                    <a:pt x="35132" y="75776"/>
                  </a:cubicBezTo>
                  <a:cubicBezTo>
                    <a:pt x="35132" y="76004"/>
                    <a:pt x="35132" y="76265"/>
                    <a:pt x="35100" y="76494"/>
                  </a:cubicBezTo>
                  <a:cubicBezTo>
                    <a:pt x="34741" y="83768"/>
                    <a:pt x="28706" y="89607"/>
                    <a:pt x="21301" y="89607"/>
                  </a:cubicBezTo>
                  <a:cubicBezTo>
                    <a:pt x="19409" y="89607"/>
                    <a:pt x="17518" y="89215"/>
                    <a:pt x="15789" y="88465"/>
                  </a:cubicBezTo>
                  <a:cubicBezTo>
                    <a:pt x="15365" y="88269"/>
                    <a:pt x="14941" y="88074"/>
                    <a:pt x="14549" y="87845"/>
                  </a:cubicBezTo>
                  <a:cubicBezTo>
                    <a:pt x="17974" y="77831"/>
                    <a:pt x="22639" y="68632"/>
                    <a:pt x="28478" y="60477"/>
                  </a:cubicBezTo>
                  <a:lnTo>
                    <a:pt x="28771" y="60053"/>
                  </a:lnTo>
                  <a:close/>
                  <a:moveTo>
                    <a:pt x="139451" y="86377"/>
                  </a:moveTo>
                  <a:cubicBezTo>
                    <a:pt x="143006" y="91988"/>
                    <a:pt x="149237" y="95707"/>
                    <a:pt x="156348" y="95707"/>
                  </a:cubicBezTo>
                  <a:cubicBezTo>
                    <a:pt x="157946" y="95707"/>
                    <a:pt x="159577" y="95511"/>
                    <a:pt x="161143" y="95120"/>
                  </a:cubicBezTo>
                  <a:cubicBezTo>
                    <a:pt x="161763" y="97370"/>
                    <a:pt x="162350" y="99621"/>
                    <a:pt x="162839" y="101937"/>
                  </a:cubicBezTo>
                  <a:lnTo>
                    <a:pt x="14810" y="101937"/>
                  </a:lnTo>
                  <a:cubicBezTo>
                    <a:pt x="15299" y="99621"/>
                    <a:pt x="15887" y="97370"/>
                    <a:pt x="16506" y="95120"/>
                  </a:cubicBezTo>
                  <a:cubicBezTo>
                    <a:pt x="16865" y="95217"/>
                    <a:pt x="17681" y="95380"/>
                    <a:pt x="17713" y="95380"/>
                  </a:cubicBezTo>
                  <a:cubicBezTo>
                    <a:pt x="18888" y="95609"/>
                    <a:pt x="20095" y="95707"/>
                    <a:pt x="21301" y="95707"/>
                  </a:cubicBezTo>
                  <a:cubicBezTo>
                    <a:pt x="28413" y="95707"/>
                    <a:pt x="34643" y="91988"/>
                    <a:pt x="38199" y="86377"/>
                  </a:cubicBezTo>
                  <a:cubicBezTo>
                    <a:pt x="41721" y="91988"/>
                    <a:pt x="47952" y="95707"/>
                    <a:pt x="55063" y="95707"/>
                  </a:cubicBezTo>
                  <a:cubicBezTo>
                    <a:pt x="62174" y="95707"/>
                    <a:pt x="68405" y="91988"/>
                    <a:pt x="71960" y="86377"/>
                  </a:cubicBezTo>
                  <a:cubicBezTo>
                    <a:pt x="72841" y="87780"/>
                    <a:pt x="73885" y="89052"/>
                    <a:pt x="75059" y="90194"/>
                  </a:cubicBezTo>
                  <a:cubicBezTo>
                    <a:pt x="78647" y="93619"/>
                    <a:pt x="83508" y="95707"/>
                    <a:pt x="88825" y="95707"/>
                  </a:cubicBezTo>
                  <a:cubicBezTo>
                    <a:pt x="95936" y="95707"/>
                    <a:pt x="102166" y="91988"/>
                    <a:pt x="105689" y="86377"/>
                  </a:cubicBezTo>
                  <a:cubicBezTo>
                    <a:pt x="109245" y="91988"/>
                    <a:pt x="115475" y="95707"/>
                    <a:pt x="122586" y="95707"/>
                  </a:cubicBezTo>
                  <a:cubicBezTo>
                    <a:pt x="129697" y="95707"/>
                    <a:pt x="135928" y="91988"/>
                    <a:pt x="139451" y="86377"/>
                  </a:cubicBezTo>
                  <a:close/>
                  <a:moveTo>
                    <a:pt x="168515" y="108037"/>
                  </a:moveTo>
                  <a:cubicBezTo>
                    <a:pt x="170179" y="108037"/>
                    <a:pt x="171516" y="109407"/>
                    <a:pt x="171516" y="111071"/>
                  </a:cubicBezTo>
                  <a:cubicBezTo>
                    <a:pt x="171549" y="112734"/>
                    <a:pt x="170179" y="114104"/>
                    <a:pt x="168515" y="114104"/>
                  </a:cubicBezTo>
                  <a:lnTo>
                    <a:pt x="49159" y="114104"/>
                  </a:lnTo>
                  <a:cubicBezTo>
                    <a:pt x="47463" y="114104"/>
                    <a:pt x="46093" y="115474"/>
                    <a:pt x="46093" y="117138"/>
                  </a:cubicBezTo>
                  <a:cubicBezTo>
                    <a:pt x="46093" y="118834"/>
                    <a:pt x="47463" y="120204"/>
                    <a:pt x="49159" y="120204"/>
                  </a:cubicBezTo>
                  <a:lnTo>
                    <a:pt x="165318" y="120204"/>
                  </a:lnTo>
                  <a:cubicBezTo>
                    <a:pt x="165449" y="122585"/>
                    <a:pt x="165514" y="124967"/>
                    <a:pt x="165514" y="127283"/>
                  </a:cubicBezTo>
                  <a:cubicBezTo>
                    <a:pt x="165514" y="145485"/>
                    <a:pt x="161502" y="163099"/>
                    <a:pt x="153869" y="178431"/>
                  </a:cubicBezTo>
                  <a:lnTo>
                    <a:pt x="23781" y="178431"/>
                  </a:lnTo>
                  <a:cubicBezTo>
                    <a:pt x="16148" y="163099"/>
                    <a:pt x="12135" y="145485"/>
                    <a:pt x="12135" y="127283"/>
                  </a:cubicBezTo>
                  <a:cubicBezTo>
                    <a:pt x="12135" y="124967"/>
                    <a:pt x="12201" y="122585"/>
                    <a:pt x="12331" y="120204"/>
                  </a:cubicBezTo>
                  <a:lnTo>
                    <a:pt x="36959" y="120204"/>
                  </a:lnTo>
                  <a:cubicBezTo>
                    <a:pt x="38655" y="120204"/>
                    <a:pt x="40025" y="118834"/>
                    <a:pt x="40025" y="117138"/>
                  </a:cubicBezTo>
                  <a:cubicBezTo>
                    <a:pt x="40025" y="115474"/>
                    <a:pt x="38655" y="114104"/>
                    <a:pt x="36959" y="114104"/>
                  </a:cubicBezTo>
                  <a:lnTo>
                    <a:pt x="9134" y="114104"/>
                  </a:lnTo>
                  <a:cubicBezTo>
                    <a:pt x="7471" y="114104"/>
                    <a:pt x="6133" y="112734"/>
                    <a:pt x="6133" y="111071"/>
                  </a:cubicBezTo>
                  <a:cubicBezTo>
                    <a:pt x="6133" y="109407"/>
                    <a:pt x="7471" y="108037"/>
                    <a:pt x="9134" y="108037"/>
                  </a:cubicBezTo>
                  <a:close/>
                  <a:moveTo>
                    <a:pt x="88825" y="184580"/>
                  </a:moveTo>
                  <a:cubicBezTo>
                    <a:pt x="121803" y="184580"/>
                    <a:pt x="154782" y="184596"/>
                    <a:pt x="154912" y="184628"/>
                  </a:cubicBezTo>
                  <a:lnTo>
                    <a:pt x="154945" y="184628"/>
                  </a:lnTo>
                  <a:cubicBezTo>
                    <a:pt x="156217" y="184987"/>
                    <a:pt x="157196" y="186162"/>
                    <a:pt x="157196" y="187564"/>
                  </a:cubicBezTo>
                  <a:cubicBezTo>
                    <a:pt x="157196" y="189228"/>
                    <a:pt x="155826" y="190598"/>
                    <a:pt x="154162" y="190598"/>
                  </a:cubicBezTo>
                  <a:lnTo>
                    <a:pt x="23487" y="190598"/>
                  </a:lnTo>
                  <a:cubicBezTo>
                    <a:pt x="21823" y="190598"/>
                    <a:pt x="20453" y="189228"/>
                    <a:pt x="20453" y="187564"/>
                  </a:cubicBezTo>
                  <a:cubicBezTo>
                    <a:pt x="20453" y="186162"/>
                    <a:pt x="21432" y="184987"/>
                    <a:pt x="22737" y="184628"/>
                  </a:cubicBezTo>
                  <a:cubicBezTo>
                    <a:pt x="22867" y="184596"/>
                    <a:pt x="55846" y="184580"/>
                    <a:pt x="88825" y="184580"/>
                  </a:cubicBezTo>
                  <a:close/>
                  <a:moveTo>
                    <a:pt x="142060" y="196698"/>
                  </a:moveTo>
                  <a:cubicBezTo>
                    <a:pt x="140364" y="198785"/>
                    <a:pt x="138570" y="200775"/>
                    <a:pt x="136711" y="202635"/>
                  </a:cubicBezTo>
                  <a:lnTo>
                    <a:pt x="40939" y="202635"/>
                  </a:lnTo>
                  <a:cubicBezTo>
                    <a:pt x="39079" y="200775"/>
                    <a:pt x="37285" y="198785"/>
                    <a:pt x="35589" y="196698"/>
                  </a:cubicBezTo>
                  <a:close/>
                  <a:moveTo>
                    <a:pt x="33224" y="0"/>
                  </a:moveTo>
                  <a:cubicBezTo>
                    <a:pt x="30867" y="0"/>
                    <a:pt x="28510" y="881"/>
                    <a:pt x="26749" y="2642"/>
                  </a:cubicBezTo>
                  <a:cubicBezTo>
                    <a:pt x="23226" y="6165"/>
                    <a:pt x="23226" y="12069"/>
                    <a:pt x="26749" y="15560"/>
                  </a:cubicBezTo>
                  <a:lnTo>
                    <a:pt x="53334" y="42145"/>
                  </a:lnTo>
                  <a:cubicBezTo>
                    <a:pt x="53204" y="42928"/>
                    <a:pt x="53138" y="43743"/>
                    <a:pt x="53138" y="44526"/>
                  </a:cubicBezTo>
                  <a:cubicBezTo>
                    <a:pt x="53138" y="47984"/>
                    <a:pt x="54248" y="51246"/>
                    <a:pt x="56303" y="53953"/>
                  </a:cubicBezTo>
                  <a:lnTo>
                    <a:pt x="27206" y="53953"/>
                  </a:lnTo>
                  <a:cubicBezTo>
                    <a:pt x="25314" y="53953"/>
                    <a:pt x="24466" y="55584"/>
                    <a:pt x="23520" y="56922"/>
                  </a:cubicBezTo>
                  <a:cubicBezTo>
                    <a:pt x="16898" y="66153"/>
                    <a:pt x="11711" y="76624"/>
                    <a:pt x="8025" y="88074"/>
                  </a:cubicBezTo>
                  <a:cubicBezTo>
                    <a:pt x="7634" y="89313"/>
                    <a:pt x="7993" y="90651"/>
                    <a:pt x="9036" y="91466"/>
                  </a:cubicBezTo>
                  <a:cubicBezTo>
                    <a:pt x="9591" y="91923"/>
                    <a:pt x="10211" y="92347"/>
                    <a:pt x="10830" y="92738"/>
                  </a:cubicBezTo>
                  <a:cubicBezTo>
                    <a:pt x="9950" y="95739"/>
                    <a:pt x="9199" y="98838"/>
                    <a:pt x="8580" y="101937"/>
                  </a:cubicBezTo>
                  <a:cubicBezTo>
                    <a:pt x="3785" y="102231"/>
                    <a:pt x="1" y="106210"/>
                    <a:pt x="1" y="111071"/>
                  </a:cubicBezTo>
                  <a:cubicBezTo>
                    <a:pt x="1" y="115083"/>
                    <a:pt x="2610" y="118508"/>
                    <a:pt x="6231" y="119748"/>
                  </a:cubicBezTo>
                  <a:cubicBezTo>
                    <a:pt x="6101" y="122259"/>
                    <a:pt x="6003" y="124804"/>
                    <a:pt x="6003" y="127283"/>
                  </a:cubicBezTo>
                  <a:cubicBezTo>
                    <a:pt x="6003" y="146104"/>
                    <a:pt x="10113" y="164371"/>
                    <a:pt x="17909" y="180323"/>
                  </a:cubicBezTo>
                  <a:cubicBezTo>
                    <a:pt x="15756" y="181986"/>
                    <a:pt x="14353" y="184628"/>
                    <a:pt x="14353" y="187564"/>
                  </a:cubicBezTo>
                  <a:cubicBezTo>
                    <a:pt x="14353" y="192620"/>
                    <a:pt x="18431" y="196698"/>
                    <a:pt x="23487" y="196698"/>
                  </a:cubicBezTo>
                  <a:lnTo>
                    <a:pt x="27825" y="196698"/>
                  </a:lnTo>
                  <a:cubicBezTo>
                    <a:pt x="30826" y="200775"/>
                    <a:pt x="34088" y="204527"/>
                    <a:pt x="37546" y="207886"/>
                  </a:cubicBezTo>
                  <a:cubicBezTo>
                    <a:pt x="38101" y="208441"/>
                    <a:pt x="38884" y="208767"/>
                    <a:pt x="39666" y="208767"/>
                  </a:cubicBezTo>
                  <a:lnTo>
                    <a:pt x="137983" y="208767"/>
                  </a:lnTo>
                  <a:cubicBezTo>
                    <a:pt x="138766" y="208767"/>
                    <a:pt x="139548" y="208441"/>
                    <a:pt x="140103" y="207886"/>
                  </a:cubicBezTo>
                  <a:cubicBezTo>
                    <a:pt x="143561" y="204527"/>
                    <a:pt x="146823" y="200775"/>
                    <a:pt x="149824" y="196698"/>
                  </a:cubicBezTo>
                  <a:lnTo>
                    <a:pt x="154162" y="196698"/>
                  </a:lnTo>
                  <a:cubicBezTo>
                    <a:pt x="159218" y="196698"/>
                    <a:pt x="163296" y="192620"/>
                    <a:pt x="163296" y="187564"/>
                  </a:cubicBezTo>
                  <a:cubicBezTo>
                    <a:pt x="163296" y="184628"/>
                    <a:pt x="161926" y="181986"/>
                    <a:pt x="159740" y="180323"/>
                  </a:cubicBezTo>
                  <a:cubicBezTo>
                    <a:pt x="167536" y="164371"/>
                    <a:pt x="171646" y="146104"/>
                    <a:pt x="171646" y="127283"/>
                  </a:cubicBezTo>
                  <a:cubicBezTo>
                    <a:pt x="171646" y="124804"/>
                    <a:pt x="171549" y="122259"/>
                    <a:pt x="171418" y="119748"/>
                  </a:cubicBezTo>
                  <a:cubicBezTo>
                    <a:pt x="175039" y="118508"/>
                    <a:pt x="177648" y="115083"/>
                    <a:pt x="177648" y="111071"/>
                  </a:cubicBezTo>
                  <a:cubicBezTo>
                    <a:pt x="177648" y="106210"/>
                    <a:pt x="173865" y="102231"/>
                    <a:pt x="169102" y="101937"/>
                  </a:cubicBezTo>
                  <a:cubicBezTo>
                    <a:pt x="168450" y="98838"/>
                    <a:pt x="167699" y="95739"/>
                    <a:pt x="166819" y="92738"/>
                  </a:cubicBezTo>
                  <a:cubicBezTo>
                    <a:pt x="167438" y="92347"/>
                    <a:pt x="168058" y="91923"/>
                    <a:pt x="168613" y="91466"/>
                  </a:cubicBezTo>
                  <a:cubicBezTo>
                    <a:pt x="169624" y="90683"/>
                    <a:pt x="170048" y="89313"/>
                    <a:pt x="169657" y="88106"/>
                  </a:cubicBezTo>
                  <a:cubicBezTo>
                    <a:pt x="165971" y="76657"/>
                    <a:pt x="160751" y="66153"/>
                    <a:pt x="154130" y="56922"/>
                  </a:cubicBezTo>
                  <a:cubicBezTo>
                    <a:pt x="153184" y="55584"/>
                    <a:pt x="152335" y="53953"/>
                    <a:pt x="150443" y="53953"/>
                  </a:cubicBezTo>
                  <a:lnTo>
                    <a:pt x="121347" y="53953"/>
                  </a:lnTo>
                  <a:cubicBezTo>
                    <a:pt x="123956" y="50496"/>
                    <a:pt x="124967" y="46222"/>
                    <a:pt x="124315" y="42145"/>
                  </a:cubicBezTo>
                  <a:lnTo>
                    <a:pt x="150900" y="15560"/>
                  </a:lnTo>
                  <a:cubicBezTo>
                    <a:pt x="154456" y="12004"/>
                    <a:pt x="154456" y="6198"/>
                    <a:pt x="150900" y="2642"/>
                  </a:cubicBezTo>
                  <a:cubicBezTo>
                    <a:pt x="149139" y="881"/>
                    <a:pt x="146782" y="0"/>
                    <a:pt x="144425" y="0"/>
                  </a:cubicBezTo>
                  <a:cubicBezTo>
                    <a:pt x="142068" y="0"/>
                    <a:pt x="139712" y="881"/>
                    <a:pt x="137950" y="2642"/>
                  </a:cubicBezTo>
                  <a:lnTo>
                    <a:pt x="111398" y="29195"/>
                  </a:lnTo>
                  <a:cubicBezTo>
                    <a:pt x="110615" y="29097"/>
                    <a:pt x="109799" y="29032"/>
                    <a:pt x="108984" y="29032"/>
                  </a:cubicBezTo>
                  <a:cubicBezTo>
                    <a:pt x="104841" y="29032"/>
                    <a:pt x="100959" y="30630"/>
                    <a:pt x="98023" y="33566"/>
                  </a:cubicBezTo>
                  <a:cubicBezTo>
                    <a:pt x="92478" y="39111"/>
                    <a:pt x="92021" y="47853"/>
                    <a:pt x="96653" y="53953"/>
                  </a:cubicBezTo>
                  <a:lnTo>
                    <a:pt x="80996" y="53953"/>
                  </a:lnTo>
                  <a:cubicBezTo>
                    <a:pt x="83051" y="51246"/>
                    <a:pt x="84160" y="47984"/>
                    <a:pt x="84160" y="44526"/>
                  </a:cubicBezTo>
                  <a:cubicBezTo>
                    <a:pt x="84160" y="40383"/>
                    <a:pt x="82562" y="36502"/>
                    <a:pt x="79626" y="33566"/>
                  </a:cubicBezTo>
                  <a:cubicBezTo>
                    <a:pt x="76690" y="30630"/>
                    <a:pt x="72808" y="29032"/>
                    <a:pt x="68665" y="29032"/>
                  </a:cubicBezTo>
                  <a:cubicBezTo>
                    <a:pt x="67850" y="29032"/>
                    <a:pt x="67034" y="29097"/>
                    <a:pt x="66252" y="29195"/>
                  </a:cubicBezTo>
                  <a:lnTo>
                    <a:pt x="39699" y="2642"/>
                  </a:lnTo>
                  <a:cubicBezTo>
                    <a:pt x="37938" y="881"/>
                    <a:pt x="35581" y="0"/>
                    <a:pt x="332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131"/>
            <p:cNvSpPr/>
            <p:nvPr/>
          </p:nvSpPr>
          <p:spPr>
            <a:xfrm>
              <a:off x="3266050" y="3311725"/>
              <a:ext cx="1068325" cy="1328475"/>
            </a:xfrm>
            <a:custGeom>
              <a:avLst/>
              <a:gdLst/>
              <a:ahLst/>
              <a:cxnLst/>
              <a:rect l="l" t="t" r="r" b="b"/>
              <a:pathLst>
                <a:path w="42733" h="53139" extrusionOk="0">
                  <a:moveTo>
                    <a:pt x="21367" y="6100"/>
                  </a:moveTo>
                  <a:cubicBezTo>
                    <a:pt x="26488" y="6100"/>
                    <a:pt x="30892" y="9264"/>
                    <a:pt x="32751" y="13733"/>
                  </a:cubicBezTo>
                  <a:cubicBezTo>
                    <a:pt x="32490" y="13570"/>
                    <a:pt x="32229" y="13407"/>
                    <a:pt x="32001" y="13244"/>
                  </a:cubicBezTo>
                  <a:cubicBezTo>
                    <a:pt x="29685" y="11939"/>
                    <a:pt x="27108" y="11026"/>
                    <a:pt x="24465" y="10634"/>
                  </a:cubicBezTo>
                  <a:cubicBezTo>
                    <a:pt x="24368" y="10634"/>
                    <a:pt x="24302" y="10634"/>
                    <a:pt x="24204" y="10602"/>
                  </a:cubicBezTo>
                  <a:cubicBezTo>
                    <a:pt x="23748" y="9493"/>
                    <a:pt x="22639" y="8677"/>
                    <a:pt x="21367" y="8677"/>
                  </a:cubicBezTo>
                  <a:cubicBezTo>
                    <a:pt x="20094" y="8677"/>
                    <a:pt x="18985" y="9493"/>
                    <a:pt x="18529" y="10602"/>
                  </a:cubicBezTo>
                  <a:cubicBezTo>
                    <a:pt x="18137" y="10667"/>
                    <a:pt x="17778" y="10732"/>
                    <a:pt x="17420" y="10797"/>
                  </a:cubicBezTo>
                  <a:cubicBezTo>
                    <a:pt x="14810" y="11287"/>
                    <a:pt x="12298" y="12265"/>
                    <a:pt x="10080" y="13668"/>
                  </a:cubicBezTo>
                  <a:cubicBezTo>
                    <a:pt x="10047" y="13701"/>
                    <a:pt x="10015" y="13701"/>
                    <a:pt x="9982" y="13733"/>
                  </a:cubicBezTo>
                  <a:cubicBezTo>
                    <a:pt x="11842" y="9264"/>
                    <a:pt x="16245" y="6100"/>
                    <a:pt x="21367" y="6100"/>
                  </a:cubicBezTo>
                  <a:close/>
                  <a:moveTo>
                    <a:pt x="24204" y="26585"/>
                  </a:moveTo>
                  <a:cubicBezTo>
                    <a:pt x="25346" y="27238"/>
                    <a:pt x="26292" y="28249"/>
                    <a:pt x="26814" y="29456"/>
                  </a:cubicBezTo>
                  <a:cubicBezTo>
                    <a:pt x="25150" y="30304"/>
                    <a:pt x="23291" y="30728"/>
                    <a:pt x="21367" y="30728"/>
                  </a:cubicBezTo>
                  <a:cubicBezTo>
                    <a:pt x="19442" y="30728"/>
                    <a:pt x="17615" y="30304"/>
                    <a:pt x="15919" y="29456"/>
                  </a:cubicBezTo>
                  <a:cubicBezTo>
                    <a:pt x="16441" y="28249"/>
                    <a:pt x="17387" y="27238"/>
                    <a:pt x="18529" y="26585"/>
                  </a:cubicBezTo>
                  <a:cubicBezTo>
                    <a:pt x="18985" y="27727"/>
                    <a:pt x="20062" y="28510"/>
                    <a:pt x="21367" y="28510"/>
                  </a:cubicBezTo>
                  <a:cubicBezTo>
                    <a:pt x="22671" y="28510"/>
                    <a:pt x="23748" y="27727"/>
                    <a:pt x="24204" y="26585"/>
                  </a:cubicBezTo>
                  <a:close/>
                  <a:moveTo>
                    <a:pt x="17811" y="36502"/>
                  </a:moveTo>
                  <a:lnTo>
                    <a:pt x="17811" y="36502"/>
                  </a:lnTo>
                  <a:cubicBezTo>
                    <a:pt x="18985" y="36730"/>
                    <a:pt x="20160" y="36861"/>
                    <a:pt x="21367" y="36861"/>
                  </a:cubicBezTo>
                  <a:cubicBezTo>
                    <a:pt x="22574" y="36861"/>
                    <a:pt x="23780" y="36730"/>
                    <a:pt x="24922" y="36502"/>
                  </a:cubicBezTo>
                  <a:lnTo>
                    <a:pt x="24922" y="36502"/>
                  </a:lnTo>
                  <a:cubicBezTo>
                    <a:pt x="23944" y="37252"/>
                    <a:pt x="22704" y="37709"/>
                    <a:pt x="21367" y="37709"/>
                  </a:cubicBezTo>
                  <a:cubicBezTo>
                    <a:pt x="20029" y="37709"/>
                    <a:pt x="18790" y="37252"/>
                    <a:pt x="17811" y="36502"/>
                  </a:cubicBezTo>
                  <a:close/>
                  <a:moveTo>
                    <a:pt x="24433" y="16865"/>
                  </a:moveTo>
                  <a:cubicBezTo>
                    <a:pt x="27956" y="17582"/>
                    <a:pt x="31120" y="19540"/>
                    <a:pt x="33371" y="22410"/>
                  </a:cubicBezTo>
                  <a:cubicBezTo>
                    <a:pt x="35458" y="25085"/>
                    <a:pt x="36600" y="28412"/>
                    <a:pt x="36600" y="31772"/>
                  </a:cubicBezTo>
                  <a:cubicBezTo>
                    <a:pt x="36600" y="40188"/>
                    <a:pt x="29782" y="47038"/>
                    <a:pt x="21367" y="47038"/>
                  </a:cubicBezTo>
                  <a:cubicBezTo>
                    <a:pt x="12951" y="47038"/>
                    <a:pt x="6133" y="40188"/>
                    <a:pt x="6133" y="31772"/>
                  </a:cubicBezTo>
                  <a:cubicBezTo>
                    <a:pt x="6133" y="28314"/>
                    <a:pt x="7275" y="25150"/>
                    <a:pt x="9362" y="22410"/>
                  </a:cubicBezTo>
                  <a:cubicBezTo>
                    <a:pt x="11613" y="19540"/>
                    <a:pt x="14810" y="17582"/>
                    <a:pt x="18300" y="16865"/>
                  </a:cubicBezTo>
                  <a:lnTo>
                    <a:pt x="18300" y="20127"/>
                  </a:lnTo>
                  <a:cubicBezTo>
                    <a:pt x="14125" y="21203"/>
                    <a:pt x="10798" y="24498"/>
                    <a:pt x="9721" y="28738"/>
                  </a:cubicBezTo>
                  <a:cubicBezTo>
                    <a:pt x="9689" y="28771"/>
                    <a:pt x="9689" y="28771"/>
                    <a:pt x="9689" y="28804"/>
                  </a:cubicBezTo>
                  <a:cubicBezTo>
                    <a:pt x="9460" y="29750"/>
                    <a:pt x="9330" y="30793"/>
                    <a:pt x="9330" y="31772"/>
                  </a:cubicBezTo>
                  <a:cubicBezTo>
                    <a:pt x="9330" y="38426"/>
                    <a:pt x="14712" y="43841"/>
                    <a:pt x="21367" y="43841"/>
                  </a:cubicBezTo>
                  <a:cubicBezTo>
                    <a:pt x="28021" y="43841"/>
                    <a:pt x="33403" y="38426"/>
                    <a:pt x="33403" y="31772"/>
                  </a:cubicBezTo>
                  <a:cubicBezTo>
                    <a:pt x="33403" y="26390"/>
                    <a:pt x="29685" y="21497"/>
                    <a:pt x="24433" y="20127"/>
                  </a:cubicBezTo>
                  <a:lnTo>
                    <a:pt x="24433" y="16865"/>
                  </a:lnTo>
                  <a:close/>
                  <a:moveTo>
                    <a:pt x="21367" y="0"/>
                  </a:moveTo>
                  <a:cubicBezTo>
                    <a:pt x="11189" y="0"/>
                    <a:pt x="2936" y="8253"/>
                    <a:pt x="2936" y="18430"/>
                  </a:cubicBezTo>
                  <a:cubicBezTo>
                    <a:pt x="2936" y="19181"/>
                    <a:pt x="3002" y="19964"/>
                    <a:pt x="3099" y="20747"/>
                  </a:cubicBezTo>
                  <a:cubicBezTo>
                    <a:pt x="1142" y="23976"/>
                    <a:pt x="1" y="27760"/>
                    <a:pt x="1" y="31772"/>
                  </a:cubicBezTo>
                  <a:cubicBezTo>
                    <a:pt x="1" y="43548"/>
                    <a:pt x="9591" y="53138"/>
                    <a:pt x="21367" y="53138"/>
                  </a:cubicBezTo>
                  <a:cubicBezTo>
                    <a:pt x="33142" y="53138"/>
                    <a:pt x="42733" y="43548"/>
                    <a:pt x="42733" y="31772"/>
                  </a:cubicBezTo>
                  <a:cubicBezTo>
                    <a:pt x="42733" y="27760"/>
                    <a:pt x="41591" y="23976"/>
                    <a:pt x="39634" y="20747"/>
                  </a:cubicBezTo>
                  <a:cubicBezTo>
                    <a:pt x="39732" y="19964"/>
                    <a:pt x="39797" y="19181"/>
                    <a:pt x="39797" y="18430"/>
                  </a:cubicBezTo>
                  <a:cubicBezTo>
                    <a:pt x="39797" y="8253"/>
                    <a:pt x="31544" y="0"/>
                    <a:pt x="213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33" name="Google Shape;5933;p131"/>
          <p:cNvSpPr/>
          <p:nvPr/>
        </p:nvSpPr>
        <p:spPr>
          <a:xfrm>
            <a:off x="5489421" y="1492914"/>
            <a:ext cx="337682" cy="331667"/>
          </a:xfrm>
          <a:custGeom>
            <a:avLst/>
            <a:gdLst/>
            <a:ahLst/>
            <a:cxnLst/>
            <a:rect l="l" t="t" r="r" b="b"/>
            <a:pathLst>
              <a:path w="208768" h="205049" extrusionOk="0">
                <a:moveTo>
                  <a:pt x="12591" y="13635"/>
                </a:moveTo>
                <a:lnTo>
                  <a:pt x="12591" y="20159"/>
                </a:lnTo>
                <a:lnTo>
                  <a:pt x="9395" y="20159"/>
                </a:lnTo>
                <a:cubicBezTo>
                  <a:pt x="7568" y="20159"/>
                  <a:pt x="6133" y="18692"/>
                  <a:pt x="6133" y="16897"/>
                </a:cubicBezTo>
                <a:cubicBezTo>
                  <a:pt x="6133" y="15071"/>
                  <a:pt x="7568" y="13635"/>
                  <a:pt x="9395" y="13635"/>
                </a:cubicBezTo>
                <a:close/>
                <a:moveTo>
                  <a:pt x="199373" y="13635"/>
                </a:moveTo>
                <a:cubicBezTo>
                  <a:pt x="201199" y="13635"/>
                  <a:pt x="202635" y="15071"/>
                  <a:pt x="202635" y="16897"/>
                </a:cubicBezTo>
                <a:cubicBezTo>
                  <a:pt x="202635" y="18692"/>
                  <a:pt x="201199" y="20159"/>
                  <a:pt x="199373" y="20159"/>
                </a:cubicBezTo>
                <a:lnTo>
                  <a:pt x="196176" y="20159"/>
                </a:lnTo>
                <a:lnTo>
                  <a:pt x="196176" y="13635"/>
                </a:lnTo>
                <a:close/>
                <a:moveTo>
                  <a:pt x="25607" y="6100"/>
                </a:moveTo>
                <a:lnTo>
                  <a:pt x="25607" y="8155"/>
                </a:lnTo>
                <a:lnTo>
                  <a:pt x="25607" y="25607"/>
                </a:lnTo>
                <a:lnTo>
                  <a:pt x="25607" y="27662"/>
                </a:lnTo>
                <a:lnTo>
                  <a:pt x="18691" y="27662"/>
                </a:lnTo>
                <a:lnTo>
                  <a:pt x="18691" y="6100"/>
                </a:lnTo>
                <a:close/>
                <a:moveTo>
                  <a:pt x="190076" y="6100"/>
                </a:moveTo>
                <a:lnTo>
                  <a:pt x="190076" y="27662"/>
                </a:lnTo>
                <a:lnTo>
                  <a:pt x="183161" y="27662"/>
                </a:lnTo>
                <a:lnTo>
                  <a:pt x="183161" y="25607"/>
                </a:lnTo>
                <a:lnTo>
                  <a:pt x="183161" y="8155"/>
                </a:lnTo>
                <a:lnTo>
                  <a:pt x="183161" y="6100"/>
                </a:lnTo>
                <a:close/>
                <a:moveTo>
                  <a:pt x="22149" y="41982"/>
                </a:moveTo>
                <a:cubicBezTo>
                  <a:pt x="22214" y="41982"/>
                  <a:pt x="22247" y="42015"/>
                  <a:pt x="22247" y="42015"/>
                </a:cubicBezTo>
                <a:lnTo>
                  <a:pt x="28934" y="48702"/>
                </a:lnTo>
                <a:cubicBezTo>
                  <a:pt x="28934" y="48702"/>
                  <a:pt x="28966" y="48734"/>
                  <a:pt x="28966" y="48800"/>
                </a:cubicBezTo>
                <a:cubicBezTo>
                  <a:pt x="28966" y="48832"/>
                  <a:pt x="28934" y="48865"/>
                  <a:pt x="28934" y="48898"/>
                </a:cubicBezTo>
                <a:lnTo>
                  <a:pt x="22247" y="55552"/>
                </a:lnTo>
                <a:cubicBezTo>
                  <a:pt x="22247" y="55585"/>
                  <a:pt x="22214" y="55585"/>
                  <a:pt x="22149" y="55585"/>
                </a:cubicBezTo>
                <a:cubicBezTo>
                  <a:pt x="22084" y="55585"/>
                  <a:pt x="22084" y="55585"/>
                  <a:pt x="22051" y="55552"/>
                </a:cubicBezTo>
                <a:lnTo>
                  <a:pt x="15397" y="48898"/>
                </a:lnTo>
                <a:cubicBezTo>
                  <a:pt x="15331" y="48832"/>
                  <a:pt x="15331" y="48734"/>
                  <a:pt x="15397" y="48702"/>
                </a:cubicBezTo>
                <a:lnTo>
                  <a:pt x="22051" y="42015"/>
                </a:lnTo>
                <a:cubicBezTo>
                  <a:pt x="22084" y="42015"/>
                  <a:pt x="22084" y="41982"/>
                  <a:pt x="22149" y="41982"/>
                </a:cubicBezTo>
                <a:close/>
                <a:moveTo>
                  <a:pt x="186618" y="41982"/>
                </a:moveTo>
                <a:cubicBezTo>
                  <a:pt x="186651" y="41982"/>
                  <a:pt x="186683" y="42015"/>
                  <a:pt x="186716" y="42015"/>
                </a:cubicBezTo>
                <a:lnTo>
                  <a:pt x="193371" y="48702"/>
                </a:lnTo>
                <a:cubicBezTo>
                  <a:pt x="193436" y="48734"/>
                  <a:pt x="193436" y="48832"/>
                  <a:pt x="193371" y="48898"/>
                </a:cubicBezTo>
                <a:lnTo>
                  <a:pt x="186716" y="55552"/>
                </a:lnTo>
                <a:cubicBezTo>
                  <a:pt x="186683" y="55585"/>
                  <a:pt x="186651" y="55585"/>
                  <a:pt x="186618" y="55585"/>
                </a:cubicBezTo>
                <a:cubicBezTo>
                  <a:pt x="186553" y="55585"/>
                  <a:pt x="186520" y="55585"/>
                  <a:pt x="186520" y="55552"/>
                </a:cubicBezTo>
                <a:lnTo>
                  <a:pt x="179833" y="48898"/>
                </a:lnTo>
                <a:cubicBezTo>
                  <a:pt x="179833" y="48865"/>
                  <a:pt x="179801" y="48832"/>
                  <a:pt x="179801" y="48800"/>
                </a:cubicBezTo>
                <a:cubicBezTo>
                  <a:pt x="179801" y="48734"/>
                  <a:pt x="179833" y="48702"/>
                  <a:pt x="179833" y="48702"/>
                </a:cubicBezTo>
                <a:lnTo>
                  <a:pt x="186520" y="42015"/>
                </a:lnTo>
                <a:cubicBezTo>
                  <a:pt x="186520" y="42015"/>
                  <a:pt x="186553" y="41982"/>
                  <a:pt x="186618" y="41982"/>
                </a:cubicBezTo>
                <a:close/>
                <a:moveTo>
                  <a:pt x="22149" y="69839"/>
                </a:moveTo>
                <a:cubicBezTo>
                  <a:pt x="25443" y="69839"/>
                  <a:pt x="28118" y="72514"/>
                  <a:pt x="28118" y="75776"/>
                </a:cubicBezTo>
                <a:cubicBezTo>
                  <a:pt x="28118" y="79071"/>
                  <a:pt x="25443" y="81746"/>
                  <a:pt x="22149" y="81746"/>
                </a:cubicBezTo>
                <a:cubicBezTo>
                  <a:pt x="18887" y="81746"/>
                  <a:pt x="16212" y="79071"/>
                  <a:pt x="16212" y="75776"/>
                </a:cubicBezTo>
                <a:cubicBezTo>
                  <a:pt x="16212" y="72514"/>
                  <a:pt x="18887" y="69839"/>
                  <a:pt x="22149" y="69839"/>
                </a:cubicBezTo>
                <a:close/>
                <a:moveTo>
                  <a:pt x="186618" y="69839"/>
                </a:moveTo>
                <a:cubicBezTo>
                  <a:pt x="189880" y="69839"/>
                  <a:pt x="192555" y="72514"/>
                  <a:pt x="192555" y="75776"/>
                </a:cubicBezTo>
                <a:cubicBezTo>
                  <a:pt x="192555" y="79071"/>
                  <a:pt x="189880" y="81746"/>
                  <a:pt x="186618" y="81746"/>
                </a:cubicBezTo>
                <a:cubicBezTo>
                  <a:pt x="183324" y="81746"/>
                  <a:pt x="180649" y="79071"/>
                  <a:pt x="180649" y="75776"/>
                </a:cubicBezTo>
                <a:cubicBezTo>
                  <a:pt x="180649" y="72514"/>
                  <a:pt x="183324" y="69839"/>
                  <a:pt x="186618" y="69839"/>
                </a:cubicBezTo>
                <a:close/>
                <a:moveTo>
                  <a:pt x="22149" y="96131"/>
                </a:moveTo>
                <a:cubicBezTo>
                  <a:pt x="23813" y="96131"/>
                  <a:pt x="25150" y="97468"/>
                  <a:pt x="25150" y="99132"/>
                </a:cubicBezTo>
                <a:cubicBezTo>
                  <a:pt x="25150" y="100730"/>
                  <a:pt x="23780" y="102133"/>
                  <a:pt x="22149" y="102133"/>
                </a:cubicBezTo>
                <a:cubicBezTo>
                  <a:pt x="20518" y="102133"/>
                  <a:pt x="19148" y="100730"/>
                  <a:pt x="19148" y="99132"/>
                </a:cubicBezTo>
                <a:cubicBezTo>
                  <a:pt x="19148" y="97468"/>
                  <a:pt x="20518" y="96131"/>
                  <a:pt x="22149" y="96131"/>
                </a:cubicBezTo>
                <a:close/>
                <a:moveTo>
                  <a:pt x="186618" y="96131"/>
                </a:moveTo>
                <a:cubicBezTo>
                  <a:pt x="188249" y="96131"/>
                  <a:pt x="189619" y="97468"/>
                  <a:pt x="189619" y="99132"/>
                </a:cubicBezTo>
                <a:cubicBezTo>
                  <a:pt x="189619" y="100730"/>
                  <a:pt x="188217" y="102133"/>
                  <a:pt x="186618" y="102133"/>
                </a:cubicBezTo>
                <a:cubicBezTo>
                  <a:pt x="184987" y="102133"/>
                  <a:pt x="183617" y="100730"/>
                  <a:pt x="183617" y="99132"/>
                </a:cubicBezTo>
                <a:cubicBezTo>
                  <a:pt x="183617" y="97468"/>
                  <a:pt x="184955" y="96131"/>
                  <a:pt x="186618" y="96131"/>
                </a:cubicBezTo>
                <a:close/>
                <a:moveTo>
                  <a:pt x="24628" y="107907"/>
                </a:moveTo>
                <a:cubicBezTo>
                  <a:pt x="25541" y="111299"/>
                  <a:pt x="26879" y="117399"/>
                  <a:pt x="27596" y="126468"/>
                </a:cubicBezTo>
                <a:lnTo>
                  <a:pt x="16734" y="126468"/>
                </a:lnTo>
                <a:cubicBezTo>
                  <a:pt x="17452" y="117399"/>
                  <a:pt x="18756" y="111299"/>
                  <a:pt x="19702" y="107907"/>
                </a:cubicBezTo>
                <a:cubicBezTo>
                  <a:pt x="19735" y="107907"/>
                  <a:pt x="19768" y="107907"/>
                  <a:pt x="19800" y="107939"/>
                </a:cubicBezTo>
                <a:cubicBezTo>
                  <a:pt x="20583" y="108135"/>
                  <a:pt x="21366" y="108233"/>
                  <a:pt x="22149" y="108233"/>
                </a:cubicBezTo>
                <a:cubicBezTo>
                  <a:pt x="22932" y="108233"/>
                  <a:pt x="23747" y="108135"/>
                  <a:pt x="24498" y="107939"/>
                </a:cubicBezTo>
                <a:cubicBezTo>
                  <a:pt x="24563" y="107907"/>
                  <a:pt x="24595" y="107907"/>
                  <a:pt x="24628" y="107907"/>
                </a:cubicBezTo>
                <a:close/>
                <a:moveTo>
                  <a:pt x="189065" y="107907"/>
                </a:moveTo>
                <a:cubicBezTo>
                  <a:pt x="190011" y="111299"/>
                  <a:pt x="191316" y="117399"/>
                  <a:pt x="192033" y="126468"/>
                </a:cubicBezTo>
                <a:lnTo>
                  <a:pt x="181171" y="126468"/>
                </a:lnTo>
                <a:cubicBezTo>
                  <a:pt x="181888" y="117399"/>
                  <a:pt x="183226" y="111299"/>
                  <a:pt x="184139" y="107907"/>
                </a:cubicBezTo>
                <a:cubicBezTo>
                  <a:pt x="184172" y="107907"/>
                  <a:pt x="184204" y="107907"/>
                  <a:pt x="184270" y="107939"/>
                </a:cubicBezTo>
                <a:cubicBezTo>
                  <a:pt x="185020" y="108135"/>
                  <a:pt x="185803" y="108233"/>
                  <a:pt x="186618" y="108233"/>
                </a:cubicBezTo>
                <a:cubicBezTo>
                  <a:pt x="187401" y="108233"/>
                  <a:pt x="188184" y="108135"/>
                  <a:pt x="188967" y="107939"/>
                </a:cubicBezTo>
                <a:cubicBezTo>
                  <a:pt x="188999" y="107907"/>
                  <a:pt x="189032" y="107907"/>
                  <a:pt x="189065" y="107907"/>
                </a:cubicBezTo>
                <a:close/>
                <a:moveTo>
                  <a:pt x="27955" y="132600"/>
                </a:moveTo>
                <a:cubicBezTo>
                  <a:pt x="28020" y="134166"/>
                  <a:pt x="28053" y="135764"/>
                  <a:pt x="28086" y="137395"/>
                </a:cubicBezTo>
                <a:lnTo>
                  <a:pt x="16212" y="137395"/>
                </a:lnTo>
                <a:cubicBezTo>
                  <a:pt x="16245" y="135764"/>
                  <a:pt x="16310" y="134166"/>
                  <a:pt x="16375" y="132600"/>
                </a:cubicBezTo>
                <a:close/>
                <a:moveTo>
                  <a:pt x="192392" y="132600"/>
                </a:moveTo>
                <a:cubicBezTo>
                  <a:pt x="192457" y="134166"/>
                  <a:pt x="192522" y="135764"/>
                  <a:pt x="192522" y="137395"/>
                </a:cubicBezTo>
                <a:lnTo>
                  <a:pt x="180681" y="137395"/>
                </a:lnTo>
                <a:cubicBezTo>
                  <a:pt x="180714" y="135764"/>
                  <a:pt x="180747" y="134166"/>
                  <a:pt x="180812" y="132600"/>
                </a:cubicBezTo>
                <a:close/>
                <a:moveTo>
                  <a:pt x="56237" y="28673"/>
                </a:moveTo>
                <a:lnTo>
                  <a:pt x="56237" y="176376"/>
                </a:lnTo>
                <a:lnTo>
                  <a:pt x="45081" y="176376"/>
                </a:lnTo>
                <a:lnTo>
                  <a:pt x="45081" y="28673"/>
                </a:lnTo>
                <a:close/>
                <a:moveTo>
                  <a:pt x="70655" y="28673"/>
                </a:moveTo>
                <a:lnTo>
                  <a:pt x="70655" y="176376"/>
                </a:lnTo>
                <a:lnTo>
                  <a:pt x="62337" y="176376"/>
                </a:lnTo>
                <a:lnTo>
                  <a:pt x="62337" y="28673"/>
                </a:lnTo>
                <a:close/>
                <a:moveTo>
                  <a:pt x="132013" y="28673"/>
                </a:moveTo>
                <a:lnTo>
                  <a:pt x="132013" y="176376"/>
                </a:lnTo>
                <a:lnTo>
                  <a:pt x="76755" y="176376"/>
                </a:lnTo>
                <a:lnTo>
                  <a:pt x="76755" y="28673"/>
                </a:lnTo>
                <a:close/>
                <a:moveTo>
                  <a:pt x="146431" y="28673"/>
                </a:moveTo>
                <a:lnTo>
                  <a:pt x="146431" y="176376"/>
                </a:lnTo>
                <a:lnTo>
                  <a:pt x="138113" y="176376"/>
                </a:lnTo>
                <a:lnTo>
                  <a:pt x="138113" y="28673"/>
                </a:lnTo>
                <a:close/>
                <a:moveTo>
                  <a:pt x="163686" y="28673"/>
                </a:moveTo>
                <a:lnTo>
                  <a:pt x="163686" y="176376"/>
                </a:lnTo>
                <a:lnTo>
                  <a:pt x="152530" y="176376"/>
                </a:lnTo>
                <a:lnTo>
                  <a:pt x="152530" y="28673"/>
                </a:lnTo>
                <a:close/>
                <a:moveTo>
                  <a:pt x="12591" y="184890"/>
                </a:moveTo>
                <a:lnTo>
                  <a:pt x="12591" y="191414"/>
                </a:lnTo>
                <a:lnTo>
                  <a:pt x="9395" y="191414"/>
                </a:lnTo>
                <a:cubicBezTo>
                  <a:pt x="7568" y="191414"/>
                  <a:pt x="6133" y="189978"/>
                  <a:pt x="6133" y="188152"/>
                </a:cubicBezTo>
                <a:cubicBezTo>
                  <a:pt x="6133" y="186358"/>
                  <a:pt x="7568" y="184890"/>
                  <a:pt x="9395" y="184890"/>
                </a:cubicBezTo>
                <a:close/>
                <a:moveTo>
                  <a:pt x="199373" y="184890"/>
                </a:moveTo>
                <a:cubicBezTo>
                  <a:pt x="201199" y="184890"/>
                  <a:pt x="202667" y="186358"/>
                  <a:pt x="202667" y="188152"/>
                </a:cubicBezTo>
                <a:cubicBezTo>
                  <a:pt x="202667" y="189978"/>
                  <a:pt x="201199" y="191414"/>
                  <a:pt x="199373" y="191414"/>
                </a:cubicBezTo>
                <a:lnTo>
                  <a:pt x="196176" y="191414"/>
                </a:lnTo>
                <a:lnTo>
                  <a:pt x="196176" y="184890"/>
                </a:lnTo>
                <a:close/>
                <a:moveTo>
                  <a:pt x="177028" y="182476"/>
                </a:moveTo>
                <a:lnTo>
                  <a:pt x="177028" y="193828"/>
                </a:lnTo>
                <a:lnTo>
                  <a:pt x="31739" y="193828"/>
                </a:lnTo>
                <a:lnTo>
                  <a:pt x="31739" y="182476"/>
                </a:lnTo>
                <a:close/>
                <a:moveTo>
                  <a:pt x="25607" y="177387"/>
                </a:moveTo>
                <a:lnTo>
                  <a:pt x="25607" y="198949"/>
                </a:lnTo>
                <a:lnTo>
                  <a:pt x="18691" y="198949"/>
                </a:lnTo>
                <a:lnTo>
                  <a:pt x="18691" y="177387"/>
                </a:lnTo>
                <a:close/>
                <a:moveTo>
                  <a:pt x="190076" y="177387"/>
                </a:moveTo>
                <a:lnTo>
                  <a:pt x="190076" y="198949"/>
                </a:lnTo>
                <a:lnTo>
                  <a:pt x="183161" y="198949"/>
                </a:lnTo>
                <a:lnTo>
                  <a:pt x="183161" y="177387"/>
                </a:lnTo>
                <a:close/>
                <a:moveTo>
                  <a:pt x="18528" y="0"/>
                </a:moveTo>
                <a:cubicBezTo>
                  <a:pt x="15233" y="0"/>
                  <a:pt x="12591" y="2643"/>
                  <a:pt x="12591" y="5937"/>
                </a:cubicBezTo>
                <a:lnTo>
                  <a:pt x="12591" y="7503"/>
                </a:lnTo>
                <a:lnTo>
                  <a:pt x="9395" y="7503"/>
                </a:lnTo>
                <a:cubicBezTo>
                  <a:pt x="4208" y="7503"/>
                  <a:pt x="0" y="11711"/>
                  <a:pt x="0" y="16897"/>
                </a:cubicBezTo>
                <a:cubicBezTo>
                  <a:pt x="0" y="22051"/>
                  <a:pt x="4208" y="26259"/>
                  <a:pt x="9395" y="26259"/>
                </a:cubicBezTo>
                <a:lnTo>
                  <a:pt x="12591" y="26259"/>
                </a:lnTo>
                <a:lnTo>
                  <a:pt x="12591" y="27825"/>
                </a:lnTo>
                <a:cubicBezTo>
                  <a:pt x="12591" y="31120"/>
                  <a:pt x="15233" y="33795"/>
                  <a:pt x="18528" y="33795"/>
                </a:cubicBezTo>
                <a:lnTo>
                  <a:pt x="19083" y="33795"/>
                </a:lnTo>
                <a:lnTo>
                  <a:pt x="19083" y="36665"/>
                </a:lnTo>
                <a:cubicBezTo>
                  <a:pt x="18593" y="36926"/>
                  <a:pt x="18137" y="37285"/>
                  <a:pt x="17745" y="37709"/>
                </a:cubicBezTo>
                <a:lnTo>
                  <a:pt x="11058" y="44363"/>
                </a:lnTo>
                <a:cubicBezTo>
                  <a:pt x="8612" y="46810"/>
                  <a:pt x="8612" y="50757"/>
                  <a:pt x="11058" y="53203"/>
                </a:cubicBezTo>
                <a:lnTo>
                  <a:pt x="17745" y="59890"/>
                </a:lnTo>
                <a:cubicBezTo>
                  <a:pt x="18137" y="60282"/>
                  <a:pt x="18593" y="60641"/>
                  <a:pt x="19083" y="60902"/>
                </a:cubicBezTo>
                <a:lnTo>
                  <a:pt x="19083" y="64098"/>
                </a:lnTo>
                <a:cubicBezTo>
                  <a:pt x="13929" y="65468"/>
                  <a:pt x="10080" y="70198"/>
                  <a:pt x="10080" y="75776"/>
                </a:cubicBezTo>
                <a:cubicBezTo>
                  <a:pt x="10080" y="81387"/>
                  <a:pt x="13929" y="86084"/>
                  <a:pt x="19083" y="87454"/>
                </a:cubicBezTo>
                <a:lnTo>
                  <a:pt x="19083" y="90520"/>
                </a:lnTo>
                <a:cubicBezTo>
                  <a:pt x="15560" y="91793"/>
                  <a:pt x="13048" y="95152"/>
                  <a:pt x="13048" y="99132"/>
                </a:cubicBezTo>
                <a:cubicBezTo>
                  <a:pt x="13048" y="100926"/>
                  <a:pt x="13570" y="102590"/>
                  <a:pt x="14451" y="103992"/>
                </a:cubicBezTo>
                <a:cubicBezTo>
                  <a:pt x="13374" y="107320"/>
                  <a:pt x="11221" y="115507"/>
                  <a:pt x="10406" y="129338"/>
                </a:cubicBezTo>
                <a:cubicBezTo>
                  <a:pt x="10210" y="132894"/>
                  <a:pt x="10080" y="136645"/>
                  <a:pt x="10080" y="140429"/>
                </a:cubicBezTo>
                <a:cubicBezTo>
                  <a:pt x="10080" y="142125"/>
                  <a:pt x="11450" y="143495"/>
                  <a:pt x="13146" y="143495"/>
                </a:cubicBezTo>
                <a:lnTo>
                  <a:pt x="31185" y="143495"/>
                </a:lnTo>
                <a:cubicBezTo>
                  <a:pt x="32848" y="143495"/>
                  <a:pt x="34218" y="142125"/>
                  <a:pt x="34218" y="140429"/>
                </a:cubicBezTo>
                <a:cubicBezTo>
                  <a:pt x="34218" y="140364"/>
                  <a:pt x="34218" y="140298"/>
                  <a:pt x="34218" y="140201"/>
                </a:cubicBezTo>
                <a:cubicBezTo>
                  <a:pt x="34218" y="136482"/>
                  <a:pt x="34120" y="132828"/>
                  <a:pt x="33892" y="129338"/>
                </a:cubicBezTo>
                <a:cubicBezTo>
                  <a:pt x="33468" y="121803"/>
                  <a:pt x="32555" y="114790"/>
                  <a:pt x="31217" y="109016"/>
                </a:cubicBezTo>
                <a:cubicBezTo>
                  <a:pt x="30793" y="107157"/>
                  <a:pt x="30336" y="105493"/>
                  <a:pt x="29880" y="104025"/>
                </a:cubicBezTo>
                <a:lnTo>
                  <a:pt x="29847" y="103992"/>
                </a:lnTo>
                <a:cubicBezTo>
                  <a:pt x="30761" y="102590"/>
                  <a:pt x="31282" y="100926"/>
                  <a:pt x="31282" y="99132"/>
                </a:cubicBezTo>
                <a:cubicBezTo>
                  <a:pt x="31282" y="95152"/>
                  <a:pt x="28738" y="91793"/>
                  <a:pt x="25215" y="90520"/>
                </a:cubicBezTo>
                <a:lnTo>
                  <a:pt x="25215" y="87454"/>
                </a:lnTo>
                <a:cubicBezTo>
                  <a:pt x="30402" y="86084"/>
                  <a:pt x="34218" y="81387"/>
                  <a:pt x="34218" y="75776"/>
                </a:cubicBezTo>
                <a:cubicBezTo>
                  <a:pt x="34218" y="70198"/>
                  <a:pt x="30402" y="65468"/>
                  <a:pt x="25215" y="64098"/>
                </a:cubicBezTo>
                <a:lnTo>
                  <a:pt x="25215" y="60902"/>
                </a:lnTo>
                <a:cubicBezTo>
                  <a:pt x="25704" y="60641"/>
                  <a:pt x="26161" y="60282"/>
                  <a:pt x="26585" y="59890"/>
                </a:cubicBezTo>
                <a:lnTo>
                  <a:pt x="33240" y="53203"/>
                </a:lnTo>
                <a:cubicBezTo>
                  <a:pt x="34447" y="52029"/>
                  <a:pt x="35066" y="50463"/>
                  <a:pt x="35066" y="48800"/>
                </a:cubicBezTo>
                <a:cubicBezTo>
                  <a:pt x="35066" y="47103"/>
                  <a:pt x="34447" y="45538"/>
                  <a:pt x="33240" y="44363"/>
                </a:cubicBezTo>
                <a:lnTo>
                  <a:pt x="26585" y="37709"/>
                </a:lnTo>
                <a:cubicBezTo>
                  <a:pt x="26161" y="37285"/>
                  <a:pt x="25704" y="36926"/>
                  <a:pt x="25215" y="36665"/>
                </a:cubicBezTo>
                <a:lnTo>
                  <a:pt x="25215" y="33795"/>
                </a:lnTo>
                <a:lnTo>
                  <a:pt x="25802" y="33795"/>
                </a:lnTo>
                <a:cubicBezTo>
                  <a:pt x="28771" y="33795"/>
                  <a:pt x="31250" y="31544"/>
                  <a:pt x="31674" y="28673"/>
                </a:cubicBezTo>
                <a:lnTo>
                  <a:pt x="38948" y="28673"/>
                </a:lnTo>
                <a:lnTo>
                  <a:pt x="38948" y="176376"/>
                </a:lnTo>
                <a:lnTo>
                  <a:pt x="31674" y="176376"/>
                </a:lnTo>
                <a:cubicBezTo>
                  <a:pt x="31250" y="173505"/>
                  <a:pt x="28771" y="171255"/>
                  <a:pt x="25802" y="171255"/>
                </a:cubicBezTo>
                <a:lnTo>
                  <a:pt x="18528" y="171255"/>
                </a:lnTo>
                <a:cubicBezTo>
                  <a:pt x="15233" y="171255"/>
                  <a:pt x="12591" y="173929"/>
                  <a:pt x="12591" y="177224"/>
                </a:cubicBezTo>
                <a:lnTo>
                  <a:pt x="12591" y="178790"/>
                </a:lnTo>
                <a:lnTo>
                  <a:pt x="9395" y="178790"/>
                </a:lnTo>
                <a:cubicBezTo>
                  <a:pt x="4208" y="178790"/>
                  <a:pt x="0" y="182998"/>
                  <a:pt x="0" y="188152"/>
                </a:cubicBezTo>
                <a:cubicBezTo>
                  <a:pt x="0" y="193338"/>
                  <a:pt x="4208" y="197546"/>
                  <a:pt x="9395" y="197546"/>
                </a:cubicBezTo>
                <a:lnTo>
                  <a:pt x="12591" y="197546"/>
                </a:lnTo>
                <a:lnTo>
                  <a:pt x="12591" y="199112"/>
                </a:lnTo>
                <a:cubicBezTo>
                  <a:pt x="12591" y="202407"/>
                  <a:pt x="15233" y="205049"/>
                  <a:pt x="18528" y="205049"/>
                </a:cubicBezTo>
                <a:lnTo>
                  <a:pt x="25802" y="205049"/>
                </a:lnTo>
                <a:cubicBezTo>
                  <a:pt x="28771" y="205049"/>
                  <a:pt x="31250" y="202831"/>
                  <a:pt x="31674" y="199960"/>
                </a:cubicBezTo>
                <a:lnTo>
                  <a:pt x="177093" y="199960"/>
                </a:lnTo>
                <a:cubicBezTo>
                  <a:pt x="177517" y="202831"/>
                  <a:pt x="179996" y="205049"/>
                  <a:pt x="182965" y="205049"/>
                </a:cubicBezTo>
                <a:lnTo>
                  <a:pt x="190239" y="205049"/>
                </a:lnTo>
                <a:cubicBezTo>
                  <a:pt x="193534" y="205049"/>
                  <a:pt x="196176" y="202407"/>
                  <a:pt x="196176" y="199112"/>
                </a:cubicBezTo>
                <a:lnTo>
                  <a:pt x="196176" y="197546"/>
                </a:lnTo>
                <a:lnTo>
                  <a:pt x="199373" y="197546"/>
                </a:lnTo>
                <a:cubicBezTo>
                  <a:pt x="204559" y="197546"/>
                  <a:pt x="208767" y="193338"/>
                  <a:pt x="208767" y="188152"/>
                </a:cubicBezTo>
                <a:cubicBezTo>
                  <a:pt x="208767" y="182998"/>
                  <a:pt x="204559" y="178790"/>
                  <a:pt x="199373" y="178790"/>
                </a:cubicBezTo>
                <a:lnTo>
                  <a:pt x="196176" y="178790"/>
                </a:lnTo>
                <a:lnTo>
                  <a:pt x="196176" y="177224"/>
                </a:lnTo>
                <a:cubicBezTo>
                  <a:pt x="196176" y="173929"/>
                  <a:pt x="193534" y="171255"/>
                  <a:pt x="190239" y="171255"/>
                </a:cubicBezTo>
                <a:lnTo>
                  <a:pt x="182965" y="171255"/>
                </a:lnTo>
                <a:cubicBezTo>
                  <a:pt x="179996" y="171255"/>
                  <a:pt x="177517" y="173505"/>
                  <a:pt x="177093" y="176376"/>
                </a:cubicBezTo>
                <a:lnTo>
                  <a:pt x="169819" y="176376"/>
                </a:lnTo>
                <a:lnTo>
                  <a:pt x="169819" y="28673"/>
                </a:lnTo>
                <a:lnTo>
                  <a:pt x="177093" y="28673"/>
                </a:lnTo>
                <a:cubicBezTo>
                  <a:pt x="177517" y="31544"/>
                  <a:pt x="179996" y="33795"/>
                  <a:pt x="182965" y="33795"/>
                </a:cubicBezTo>
                <a:lnTo>
                  <a:pt x="183552" y="33795"/>
                </a:lnTo>
                <a:lnTo>
                  <a:pt x="183552" y="36665"/>
                </a:lnTo>
                <a:cubicBezTo>
                  <a:pt x="183063" y="36926"/>
                  <a:pt x="182606" y="37285"/>
                  <a:pt x="182182" y="37709"/>
                </a:cubicBezTo>
                <a:lnTo>
                  <a:pt x="175527" y="44363"/>
                </a:lnTo>
                <a:cubicBezTo>
                  <a:pt x="174321" y="45538"/>
                  <a:pt x="173668" y="47103"/>
                  <a:pt x="173668" y="48800"/>
                </a:cubicBezTo>
                <a:cubicBezTo>
                  <a:pt x="173668" y="50463"/>
                  <a:pt x="174321" y="52029"/>
                  <a:pt x="175527" y="53203"/>
                </a:cubicBezTo>
                <a:lnTo>
                  <a:pt x="182182" y="59890"/>
                </a:lnTo>
                <a:cubicBezTo>
                  <a:pt x="182606" y="60282"/>
                  <a:pt x="183063" y="60641"/>
                  <a:pt x="183552" y="60902"/>
                </a:cubicBezTo>
                <a:lnTo>
                  <a:pt x="183552" y="64098"/>
                </a:lnTo>
                <a:cubicBezTo>
                  <a:pt x="178365" y="65468"/>
                  <a:pt x="174549" y="70198"/>
                  <a:pt x="174549" y="75776"/>
                </a:cubicBezTo>
                <a:cubicBezTo>
                  <a:pt x="174549" y="81387"/>
                  <a:pt x="178365" y="86084"/>
                  <a:pt x="183552" y="87454"/>
                </a:cubicBezTo>
                <a:lnTo>
                  <a:pt x="183552" y="90520"/>
                </a:lnTo>
                <a:cubicBezTo>
                  <a:pt x="180029" y="91793"/>
                  <a:pt x="177485" y="95152"/>
                  <a:pt x="177485" y="99132"/>
                </a:cubicBezTo>
                <a:cubicBezTo>
                  <a:pt x="177485" y="100926"/>
                  <a:pt x="178007" y="102590"/>
                  <a:pt x="178920" y="103992"/>
                </a:cubicBezTo>
                <a:cubicBezTo>
                  <a:pt x="177844" y="107320"/>
                  <a:pt x="175658" y="115507"/>
                  <a:pt x="174842" y="129338"/>
                </a:cubicBezTo>
                <a:cubicBezTo>
                  <a:pt x="174647" y="132894"/>
                  <a:pt x="174549" y="136645"/>
                  <a:pt x="174549" y="140429"/>
                </a:cubicBezTo>
                <a:cubicBezTo>
                  <a:pt x="174549" y="142125"/>
                  <a:pt x="175919" y="143495"/>
                  <a:pt x="177615" y="143495"/>
                </a:cubicBezTo>
                <a:lnTo>
                  <a:pt x="195621" y="143495"/>
                </a:lnTo>
                <a:cubicBezTo>
                  <a:pt x="197318" y="143495"/>
                  <a:pt x="198688" y="142125"/>
                  <a:pt x="198688" y="140429"/>
                </a:cubicBezTo>
                <a:cubicBezTo>
                  <a:pt x="198688" y="136645"/>
                  <a:pt x="198557" y="132894"/>
                  <a:pt x="198361" y="129338"/>
                </a:cubicBezTo>
                <a:cubicBezTo>
                  <a:pt x="197546" y="115475"/>
                  <a:pt x="195393" y="107320"/>
                  <a:pt x="194317" y="103992"/>
                </a:cubicBezTo>
                <a:cubicBezTo>
                  <a:pt x="195197" y="102590"/>
                  <a:pt x="195719" y="100926"/>
                  <a:pt x="195719" y="99132"/>
                </a:cubicBezTo>
                <a:cubicBezTo>
                  <a:pt x="195719" y="95152"/>
                  <a:pt x="193207" y="91793"/>
                  <a:pt x="189652" y="90520"/>
                </a:cubicBezTo>
                <a:lnTo>
                  <a:pt x="189652" y="87454"/>
                </a:lnTo>
                <a:cubicBezTo>
                  <a:pt x="194838" y="86084"/>
                  <a:pt x="198688" y="81387"/>
                  <a:pt x="198688" y="75776"/>
                </a:cubicBezTo>
                <a:cubicBezTo>
                  <a:pt x="198688" y="70198"/>
                  <a:pt x="194838" y="65468"/>
                  <a:pt x="189652" y="64098"/>
                </a:cubicBezTo>
                <a:lnTo>
                  <a:pt x="189652" y="60902"/>
                </a:lnTo>
                <a:cubicBezTo>
                  <a:pt x="190174" y="60641"/>
                  <a:pt x="190630" y="60282"/>
                  <a:pt x="191022" y="59890"/>
                </a:cubicBezTo>
                <a:lnTo>
                  <a:pt x="197709" y="53203"/>
                </a:lnTo>
                <a:cubicBezTo>
                  <a:pt x="200155" y="50757"/>
                  <a:pt x="200155" y="46810"/>
                  <a:pt x="197709" y="44363"/>
                </a:cubicBezTo>
                <a:lnTo>
                  <a:pt x="191022" y="37709"/>
                </a:lnTo>
                <a:cubicBezTo>
                  <a:pt x="190630" y="37285"/>
                  <a:pt x="190174" y="36926"/>
                  <a:pt x="189652" y="36665"/>
                </a:cubicBezTo>
                <a:lnTo>
                  <a:pt x="189652" y="33795"/>
                </a:lnTo>
                <a:lnTo>
                  <a:pt x="190239" y="33795"/>
                </a:lnTo>
                <a:cubicBezTo>
                  <a:pt x="193534" y="33795"/>
                  <a:pt x="196176" y="31120"/>
                  <a:pt x="196176" y="27825"/>
                </a:cubicBezTo>
                <a:lnTo>
                  <a:pt x="196176" y="26259"/>
                </a:lnTo>
                <a:lnTo>
                  <a:pt x="199373" y="26259"/>
                </a:lnTo>
                <a:cubicBezTo>
                  <a:pt x="204559" y="26259"/>
                  <a:pt x="208767" y="22051"/>
                  <a:pt x="208767" y="16897"/>
                </a:cubicBezTo>
                <a:cubicBezTo>
                  <a:pt x="208767" y="11711"/>
                  <a:pt x="204559" y="7503"/>
                  <a:pt x="199373" y="7503"/>
                </a:cubicBezTo>
                <a:lnTo>
                  <a:pt x="196176" y="7503"/>
                </a:lnTo>
                <a:lnTo>
                  <a:pt x="196176" y="5937"/>
                </a:lnTo>
                <a:cubicBezTo>
                  <a:pt x="196176" y="2643"/>
                  <a:pt x="193534" y="0"/>
                  <a:pt x="190239" y="0"/>
                </a:cubicBezTo>
                <a:lnTo>
                  <a:pt x="182965" y="0"/>
                </a:lnTo>
                <a:cubicBezTo>
                  <a:pt x="179996" y="0"/>
                  <a:pt x="177517" y="2218"/>
                  <a:pt x="177093" y="5089"/>
                </a:cubicBezTo>
                <a:lnTo>
                  <a:pt x="62924" y="5089"/>
                </a:lnTo>
                <a:cubicBezTo>
                  <a:pt x="61227" y="5089"/>
                  <a:pt x="59857" y="6459"/>
                  <a:pt x="59857" y="8155"/>
                </a:cubicBezTo>
                <a:cubicBezTo>
                  <a:pt x="59857" y="9852"/>
                  <a:pt x="61227" y="11222"/>
                  <a:pt x="62924" y="11222"/>
                </a:cubicBezTo>
                <a:lnTo>
                  <a:pt x="177028" y="11222"/>
                </a:lnTo>
                <a:lnTo>
                  <a:pt x="177028" y="22573"/>
                </a:lnTo>
                <a:lnTo>
                  <a:pt x="31739" y="22573"/>
                </a:lnTo>
                <a:lnTo>
                  <a:pt x="31739" y="11222"/>
                </a:lnTo>
                <a:lnTo>
                  <a:pt x="50724" y="11222"/>
                </a:lnTo>
                <a:cubicBezTo>
                  <a:pt x="52420" y="11222"/>
                  <a:pt x="53790" y="9852"/>
                  <a:pt x="53790" y="8155"/>
                </a:cubicBezTo>
                <a:cubicBezTo>
                  <a:pt x="53790" y="6459"/>
                  <a:pt x="52420" y="5089"/>
                  <a:pt x="50724" y="5089"/>
                </a:cubicBezTo>
                <a:lnTo>
                  <a:pt x="31674" y="5089"/>
                </a:lnTo>
                <a:cubicBezTo>
                  <a:pt x="31250" y="2218"/>
                  <a:pt x="28771" y="0"/>
                  <a:pt x="258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34" name="Google Shape;5934;p131"/>
          <p:cNvGrpSpPr/>
          <p:nvPr/>
        </p:nvGrpSpPr>
        <p:grpSpPr>
          <a:xfrm>
            <a:off x="4770464" y="3496032"/>
            <a:ext cx="276384" cy="354906"/>
            <a:chOff x="1767975" y="238125"/>
            <a:chExt cx="4064475" cy="5219200"/>
          </a:xfrm>
        </p:grpSpPr>
        <p:sp>
          <p:nvSpPr>
            <p:cNvPr id="5935" name="Google Shape;5935;p131"/>
            <p:cNvSpPr/>
            <p:nvPr/>
          </p:nvSpPr>
          <p:spPr>
            <a:xfrm>
              <a:off x="2713950" y="1921525"/>
              <a:ext cx="866100" cy="343125"/>
            </a:xfrm>
            <a:custGeom>
              <a:avLst/>
              <a:gdLst/>
              <a:ahLst/>
              <a:cxnLst/>
              <a:rect l="l" t="t" r="r" b="b"/>
              <a:pathLst>
                <a:path w="34644" h="13725" extrusionOk="0">
                  <a:moveTo>
                    <a:pt x="11038" y="0"/>
                  </a:moveTo>
                  <a:cubicBezTo>
                    <a:pt x="6292" y="0"/>
                    <a:pt x="2917" y="854"/>
                    <a:pt x="2610" y="937"/>
                  </a:cubicBezTo>
                  <a:cubicBezTo>
                    <a:pt x="980" y="1361"/>
                    <a:pt x="1" y="3025"/>
                    <a:pt x="425" y="4656"/>
                  </a:cubicBezTo>
                  <a:cubicBezTo>
                    <a:pt x="786" y="6045"/>
                    <a:pt x="2045" y="6960"/>
                    <a:pt x="3418" y="6960"/>
                  </a:cubicBezTo>
                  <a:cubicBezTo>
                    <a:pt x="3658" y="6960"/>
                    <a:pt x="3901" y="6932"/>
                    <a:pt x="4144" y="6874"/>
                  </a:cubicBezTo>
                  <a:cubicBezTo>
                    <a:pt x="4214" y="6846"/>
                    <a:pt x="7012" y="6148"/>
                    <a:pt x="10979" y="6148"/>
                  </a:cubicBezTo>
                  <a:cubicBezTo>
                    <a:pt x="16197" y="6148"/>
                    <a:pt x="23438" y="7355"/>
                    <a:pt x="29163" y="12876"/>
                  </a:cubicBezTo>
                  <a:cubicBezTo>
                    <a:pt x="29750" y="13431"/>
                    <a:pt x="30500" y="13724"/>
                    <a:pt x="31283" y="13724"/>
                  </a:cubicBezTo>
                  <a:cubicBezTo>
                    <a:pt x="32066" y="13724"/>
                    <a:pt x="32882" y="13431"/>
                    <a:pt x="33469" y="12811"/>
                  </a:cubicBezTo>
                  <a:cubicBezTo>
                    <a:pt x="34643" y="11571"/>
                    <a:pt x="34611" y="9647"/>
                    <a:pt x="33404" y="8473"/>
                  </a:cubicBezTo>
                  <a:cubicBezTo>
                    <a:pt x="26198" y="1528"/>
                    <a:pt x="17390" y="0"/>
                    <a:pt x="110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131"/>
            <p:cNvSpPr/>
            <p:nvPr/>
          </p:nvSpPr>
          <p:spPr>
            <a:xfrm>
              <a:off x="2764525" y="2588800"/>
              <a:ext cx="743750" cy="248325"/>
            </a:xfrm>
            <a:custGeom>
              <a:avLst/>
              <a:gdLst/>
              <a:ahLst/>
              <a:cxnLst/>
              <a:rect l="l" t="t" r="r" b="b"/>
              <a:pathLst>
                <a:path w="29750" h="9933" extrusionOk="0">
                  <a:moveTo>
                    <a:pt x="26238" y="0"/>
                  </a:moveTo>
                  <a:cubicBezTo>
                    <a:pt x="25725" y="0"/>
                    <a:pt x="25205" y="131"/>
                    <a:pt x="24726" y="408"/>
                  </a:cubicBezTo>
                  <a:cubicBezTo>
                    <a:pt x="20027" y="3107"/>
                    <a:pt x="14946" y="3788"/>
                    <a:pt x="11012" y="3788"/>
                  </a:cubicBezTo>
                  <a:cubicBezTo>
                    <a:pt x="7055" y="3788"/>
                    <a:pt x="4257" y="3099"/>
                    <a:pt x="4176" y="3082"/>
                  </a:cubicBezTo>
                  <a:cubicBezTo>
                    <a:pt x="3918" y="3015"/>
                    <a:pt x="3659" y="2983"/>
                    <a:pt x="3404" y="2983"/>
                  </a:cubicBezTo>
                  <a:cubicBezTo>
                    <a:pt x="2041" y="2983"/>
                    <a:pt x="782" y="3894"/>
                    <a:pt x="424" y="5268"/>
                  </a:cubicBezTo>
                  <a:cubicBezTo>
                    <a:pt x="0" y="6899"/>
                    <a:pt x="979" y="8562"/>
                    <a:pt x="2610" y="8987"/>
                  </a:cubicBezTo>
                  <a:cubicBezTo>
                    <a:pt x="2904" y="9084"/>
                    <a:pt x="6263" y="9933"/>
                    <a:pt x="11026" y="9933"/>
                  </a:cubicBezTo>
                  <a:cubicBezTo>
                    <a:pt x="15788" y="9933"/>
                    <a:pt x="21954" y="9084"/>
                    <a:pt x="27760" y="5725"/>
                  </a:cubicBezTo>
                  <a:cubicBezTo>
                    <a:pt x="29228" y="4876"/>
                    <a:pt x="29750" y="3017"/>
                    <a:pt x="28902" y="1549"/>
                  </a:cubicBezTo>
                  <a:cubicBezTo>
                    <a:pt x="28330" y="560"/>
                    <a:pt x="27299" y="0"/>
                    <a:pt x="262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131"/>
            <p:cNvSpPr/>
            <p:nvPr/>
          </p:nvSpPr>
          <p:spPr>
            <a:xfrm>
              <a:off x="2777575" y="2251625"/>
              <a:ext cx="753525" cy="280500"/>
            </a:xfrm>
            <a:custGeom>
              <a:avLst/>
              <a:gdLst/>
              <a:ahLst/>
              <a:cxnLst/>
              <a:rect l="l" t="t" r="r" b="b"/>
              <a:pathLst>
                <a:path w="30141" h="11220" extrusionOk="0">
                  <a:moveTo>
                    <a:pt x="9628" y="0"/>
                  </a:moveTo>
                  <a:cubicBezTo>
                    <a:pt x="7495" y="0"/>
                    <a:pt x="5206" y="184"/>
                    <a:pt x="2773" y="618"/>
                  </a:cubicBezTo>
                  <a:cubicBezTo>
                    <a:pt x="1109" y="912"/>
                    <a:pt x="0" y="2510"/>
                    <a:pt x="294" y="4141"/>
                  </a:cubicBezTo>
                  <a:cubicBezTo>
                    <a:pt x="556" y="5625"/>
                    <a:pt x="1829" y="6667"/>
                    <a:pt x="3282" y="6667"/>
                  </a:cubicBezTo>
                  <a:cubicBezTo>
                    <a:pt x="3458" y="6667"/>
                    <a:pt x="3637" y="6652"/>
                    <a:pt x="3817" y="6620"/>
                  </a:cubicBezTo>
                  <a:cubicBezTo>
                    <a:pt x="5771" y="6279"/>
                    <a:pt x="7691" y="6107"/>
                    <a:pt x="9572" y="6107"/>
                  </a:cubicBezTo>
                  <a:cubicBezTo>
                    <a:pt x="12905" y="6107"/>
                    <a:pt x="16116" y="6645"/>
                    <a:pt x="19181" y="7729"/>
                  </a:cubicBezTo>
                  <a:cubicBezTo>
                    <a:pt x="22736" y="8969"/>
                    <a:pt x="24759" y="10502"/>
                    <a:pt x="24824" y="10567"/>
                  </a:cubicBezTo>
                  <a:cubicBezTo>
                    <a:pt x="25379" y="11024"/>
                    <a:pt x="26031" y="11220"/>
                    <a:pt x="26716" y="11220"/>
                  </a:cubicBezTo>
                  <a:cubicBezTo>
                    <a:pt x="27597" y="11220"/>
                    <a:pt x="28477" y="10828"/>
                    <a:pt x="29097" y="10078"/>
                  </a:cubicBezTo>
                  <a:cubicBezTo>
                    <a:pt x="30141" y="8773"/>
                    <a:pt x="29945" y="6849"/>
                    <a:pt x="28641" y="5772"/>
                  </a:cubicBezTo>
                  <a:cubicBezTo>
                    <a:pt x="28282" y="5496"/>
                    <a:pt x="21281" y="0"/>
                    <a:pt x="96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131"/>
            <p:cNvSpPr/>
            <p:nvPr/>
          </p:nvSpPr>
          <p:spPr>
            <a:xfrm>
              <a:off x="4020375" y="1921525"/>
              <a:ext cx="866100" cy="343125"/>
            </a:xfrm>
            <a:custGeom>
              <a:avLst/>
              <a:gdLst/>
              <a:ahLst/>
              <a:cxnLst/>
              <a:rect l="l" t="t" r="r" b="b"/>
              <a:pathLst>
                <a:path w="34644" h="13725" extrusionOk="0">
                  <a:moveTo>
                    <a:pt x="23606" y="0"/>
                  </a:moveTo>
                  <a:cubicBezTo>
                    <a:pt x="17255" y="0"/>
                    <a:pt x="8446" y="1528"/>
                    <a:pt x="1240" y="8473"/>
                  </a:cubicBezTo>
                  <a:cubicBezTo>
                    <a:pt x="34" y="9647"/>
                    <a:pt x="1" y="11571"/>
                    <a:pt x="1175" y="12811"/>
                  </a:cubicBezTo>
                  <a:cubicBezTo>
                    <a:pt x="1762" y="13431"/>
                    <a:pt x="2578" y="13724"/>
                    <a:pt x="3361" y="13724"/>
                  </a:cubicBezTo>
                  <a:cubicBezTo>
                    <a:pt x="4144" y="13724"/>
                    <a:pt x="4894" y="13431"/>
                    <a:pt x="5481" y="12876"/>
                  </a:cubicBezTo>
                  <a:cubicBezTo>
                    <a:pt x="11201" y="7360"/>
                    <a:pt x="18444" y="6159"/>
                    <a:pt x="23664" y="6159"/>
                  </a:cubicBezTo>
                  <a:cubicBezTo>
                    <a:pt x="27612" y="6159"/>
                    <a:pt x="30402" y="6846"/>
                    <a:pt x="30501" y="6874"/>
                  </a:cubicBezTo>
                  <a:cubicBezTo>
                    <a:pt x="30758" y="6941"/>
                    <a:pt x="31016" y="6973"/>
                    <a:pt x="31270" y="6973"/>
                  </a:cubicBezTo>
                  <a:cubicBezTo>
                    <a:pt x="32626" y="6973"/>
                    <a:pt x="33862" y="6062"/>
                    <a:pt x="34219" y="4689"/>
                  </a:cubicBezTo>
                  <a:cubicBezTo>
                    <a:pt x="34643" y="3058"/>
                    <a:pt x="33665" y="1361"/>
                    <a:pt x="32034" y="937"/>
                  </a:cubicBezTo>
                  <a:cubicBezTo>
                    <a:pt x="31727" y="854"/>
                    <a:pt x="28352" y="0"/>
                    <a:pt x="236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131"/>
            <p:cNvSpPr/>
            <p:nvPr/>
          </p:nvSpPr>
          <p:spPr>
            <a:xfrm>
              <a:off x="4092150" y="2588800"/>
              <a:ext cx="743750" cy="248325"/>
            </a:xfrm>
            <a:custGeom>
              <a:avLst/>
              <a:gdLst/>
              <a:ahLst/>
              <a:cxnLst/>
              <a:rect l="l" t="t" r="r" b="b"/>
              <a:pathLst>
                <a:path w="29750" h="9933" extrusionOk="0">
                  <a:moveTo>
                    <a:pt x="3512" y="0"/>
                  </a:moveTo>
                  <a:cubicBezTo>
                    <a:pt x="2451" y="0"/>
                    <a:pt x="1420" y="560"/>
                    <a:pt x="849" y="1549"/>
                  </a:cubicBezTo>
                  <a:cubicBezTo>
                    <a:pt x="0" y="3017"/>
                    <a:pt x="522" y="4876"/>
                    <a:pt x="1990" y="5725"/>
                  </a:cubicBezTo>
                  <a:cubicBezTo>
                    <a:pt x="7797" y="9084"/>
                    <a:pt x="13962" y="9933"/>
                    <a:pt x="18724" y="9933"/>
                  </a:cubicBezTo>
                  <a:cubicBezTo>
                    <a:pt x="23487" y="9933"/>
                    <a:pt x="26879" y="9084"/>
                    <a:pt x="27140" y="8987"/>
                  </a:cubicBezTo>
                  <a:cubicBezTo>
                    <a:pt x="28771" y="8562"/>
                    <a:pt x="29750" y="6899"/>
                    <a:pt x="29326" y="5268"/>
                  </a:cubicBezTo>
                  <a:cubicBezTo>
                    <a:pt x="28969" y="3894"/>
                    <a:pt x="27709" y="2983"/>
                    <a:pt x="26346" y="2983"/>
                  </a:cubicBezTo>
                  <a:cubicBezTo>
                    <a:pt x="26091" y="2983"/>
                    <a:pt x="25832" y="3015"/>
                    <a:pt x="25574" y="3082"/>
                  </a:cubicBezTo>
                  <a:cubicBezTo>
                    <a:pt x="25525" y="3099"/>
                    <a:pt x="22720" y="3812"/>
                    <a:pt x="18730" y="3812"/>
                  </a:cubicBezTo>
                  <a:cubicBezTo>
                    <a:pt x="14810" y="3812"/>
                    <a:pt x="9745" y="3123"/>
                    <a:pt x="5024" y="408"/>
                  </a:cubicBezTo>
                  <a:cubicBezTo>
                    <a:pt x="4545" y="131"/>
                    <a:pt x="4025" y="0"/>
                    <a:pt x="35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131"/>
            <p:cNvSpPr/>
            <p:nvPr/>
          </p:nvSpPr>
          <p:spPr>
            <a:xfrm>
              <a:off x="4069325" y="2251625"/>
              <a:ext cx="753525" cy="280500"/>
            </a:xfrm>
            <a:custGeom>
              <a:avLst/>
              <a:gdLst/>
              <a:ahLst/>
              <a:cxnLst/>
              <a:rect l="l" t="t" r="r" b="b"/>
              <a:pathLst>
                <a:path w="30141" h="11220" extrusionOk="0">
                  <a:moveTo>
                    <a:pt x="20513" y="0"/>
                  </a:moveTo>
                  <a:cubicBezTo>
                    <a:pt x="8860" y="0"/>
                    <a:pt x="1859" y="5496"/>
                    <a:pt x="1501" y="5772"/>
                  </a:cubicBezTo>
                  <a:cubicBezTo>
                    <a:pt x="196" y="6849"/>
                    <a:pt x="0" y="8773"/>
                    <a:pt x="1044" y="10078"/>
                  </a:cubicBezTo>
                  <a:cubicBezTo>
                    <a:pt x="1664" y="10828"/>
                    <a:pt x="2544" y="11220"/>
                    <a:pt x="3425" y="11220"/>
                  </a:cubicBezTo>
                  <a:cubicBezTo>
                    <a:pt x="4110" y="11220"/>
                    <a:pt x="4795" y="10991"/>
                    <a:pt x="5350" y="10567"/>
                  </a:cubicBezTo>
                  <a:cubicBezTo>
                    <a:pt x="5405" y="10512"/>
                    <a:pt x="11012" y="6113"/>
                    <a:pt x="20602" y="6113"/>
                  </a:cubicBezTo>
                  <a:cubicBezTo>
                    <a:pt x="22377" y="6113"/>
                    <a:pt x="24287" y="6264"/>
                    <a:pt x="26324" y="6620"/>
                  </a:cubicBezTo>
                  <a:cubicBezTo>
                    <a:pt x="26517" y="6658"/>
                    <a:pt x="26708" y="6676"/>
                    <a:pt x="26895" y="6676"/>
                  </a:cubicBezTo>
                  <a:cubicBezTo>
                    <a:pt x="28333" y="6676"/>
                    <a:pt x="29588" y="5616"/>
                    <a:pt x="29847" y="4174"/>
                  </a:cubicBezTo>
                  <a:cubicBezTo>
                    <a:pt x="30141" y="2510"/>
                    <a:pt x="29032" y="912"/>
                    <a:pt x="27368" y="618"/>
                  </a:cubicBezTo>
                  <a:cubicBezTo>
                    <a:pt x="24936" y="184"/>
                    <a:pt x="22647" y="0"/>
                    <a:pt x="205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131"/>
            <p:cNvSpPr/>
            <p:nvPr/>
          </p:nvSpPr>
          <p:spPr>
            <a:xfrm>
              <a:off x="3568600" y="767375"/>
              <a:ext cx="463225" cy="463225"/>
            </a:xfrm>
            <a:custGeom>
              <a:avLst/>
              <a:gdLst/>
              <a:ahLst/>
              <a:cxnLst/>
              <a:rect l="l" t="t" r="r" b="b"/>
              <a:pathLst>
                <a:path w="18529" h="18529" extrusionOk="0">
                  <a:moveTo>
                    <a:pt x="9265" y="6133"/>
                  </a:moveTo>
                  <a:cubicBezTo>
                    <a:pt x="10993" y="6133"/>
                    <a:pt x="12396" y="7535"/>
                    <a:pt x="12396" y="9264"/>
                  </a:cubicBezTo>
                  <a:cubicBezTo>
                    <a:pt x="12396" y="10993"/>
                    <a:pt x="10993" y="12396"/>
                    <a:pt x="9265" y="12396"/>
                  </a:cubicBezTo>
                  <a:cubicBezTo>
                    <a:pt x="7536" y="12396"/>
                    <a:pt x="6133" y="10993"/>
                    <a:pt x="6133" y="9264"/>
                  </a:cubicBezTo>
                  <a:cubicBezTo>
                    <a:pt x="6133" y="7535"/>
                    <a:pt x="7536" y="6133"/>
                    <a:pt x="9265" y="6133"/>
                  </a:cubicBezTo>
                  <a:close/>
                  <a:moveTo>
                    <a:pt x="9265" y="0"/>
                  </a:moveTo>
                  <a:cubicBezTo>
                    <a:pt x="4176" y="0"/>
                    <a:pt x="1" y="4143"/>
                    <a:pt x="1" y="9264"/>
                  </a:cubicBezTo>
                  <a:cubicBezTo>
                    <a:pt x="1" y="14353"/>
                    <a:pt x="4176" y="18528"/>
                    <a:pt x="9265" y="18528"/>
                  </a:cubicBezTo>
                  <a:cubicBezTo>
                    <a:pt x="14353" y="18528"/>
                    <a:pt x="18529" y="14353"/>
                    <a:pt x="18529" y="9264"/>
                  </a:cubicBezTo>
                  <a:cubicBezTo>
                    <a:pt x="18529" y="4143"/>
                    <a:pt x="14353" y="0"/>
                    <a:pt x="9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131"/>
            <p:cNvSpPr/>
            <p:nvPr/>
          </p:nvSpPr>
          <p:spPr>
            <a:xfrm>
              <a:off x="1767975" y="238125"/>
              <a:ext cx="4064475" cy="5219200"/>
            </a:xfrm>
            <a:custGeom>
              <a:avLst/>
              <a:gdLst/>
              <a:ahLst/>
              <a:cxnLst/>
              <a:rect l="l" t="t" r="r" b="b"/>
              <a:pathLst>
                <a:path w="162579" h="208768" extrusionOk="0">
                  <a:moveTo>
                    <a:pt x="93131" y="18332"/>
                  </a:moveTo>
                  <a:cubicBezTo>
                    <a:pt x="107483" y="21333"/>
                    <a:pt x="120368" y="29651"/>
                    <a:pt x="129176" y="41492"/>
                  </a:cubicBezTo>
                  <a:lnTo>
                    <a:pt x="33632" y="41492"/>
                  </a:lnTo>
                  <a:cubicBezTo>
                    <a:pt x="42570" y="29651"/>
                    <a:pt x="55422" y="21333"/>
                    <a:pt x="69644" y="18332"/>
                  </a:cubicBezTo>
                  <a:close/>
                  <a:moveTo>
                    <a:pt x="133220" y="47625"/>
                  </a:moveTo>
                  <a:cubicBezTo>
                    <a:pt x="134427" y="49745"/>
                    <a:pt x="135504" y="51898"/>
                    <a:pt x="136417" y="54116"/>
                  </a:cubicBezTo>
                  <a:lnTo>
                    <a:pt x="26292" y="54116"/>
                  </a:lnTo>
                  <a:cubicBezTo>
                    <a:pt x="27238" y="51898"/>
                    <a:pt x="28348" y="49745"/>
                    <a:pt x="29554" y="47625"/>
                  </a:cubicBezTo>
                  <a:close/>
                  <a:moveTo>
                    <a:pt x="31610" y="60249"/>
                  </a:moveTo>
                  <a:cubicBezTo>
                    <a:pt x="31316" y="62108"/>
                    <a:pt x="30892" y="64620"/>
                    <a:pt x="30305" y="67425"/>
                  </a:cubicBezTo>
                  <a:cubicBezTo>
                    <a:pt x="30305" y="67425"/>
                    <a:pt x="30305" y="67458"/>
                    <a:pt x="30305" y="67458"/>
                  </a:cubicBezTo>
                  <a:cubicBezTo>
                    <a:pt x="29065" y="73427"/>
                    <a:pt x="27728" y="79527"/>
                    <a:pt x="24890" y="84975"/>
                  </a:cubicBezTo>
                  <a:cubicBezTo>
                    <a:pt x="24303" y="86116"/>
                    <a:pt x="23618" y="87291"/>
                    <a:pt x="22737" y="88269"/>
                  </a:cubicBezTo>
                  <a:cubicBezTo>
                    <a:pt x="22737" y="88269"/>
                    <a:pt x="22704" y="88302"/>
                    <a:pt x="22704" y="88302"/>
                  </a:cubicBezTo>
                  <a:cubicBezTo>
                    <a:pt x="22672" y="88335"/>
                    <a:pt x="22639" y="88367"/>
                    <a:pt x="22639" y="88367"/>
                  </a:cubicBezTo>
                  <a:cubicBezTo>
                    <a:pt x="22639" y="88367"/>
                    <a:pt x="22606" y="88335"/>
                    <a:pt x="22606" y="88335"/>
                  </a:cubicBezTo>
                  <a:cubicBezTo>
                    <a:pt x="22606" y="88269"/>
                    <a:pt x="22606" y="88204"/>
                    <a:pt x="22574" y="88139"/>
                  </a:cubicBezTo>
                  <a:cubicBezTo>
                    <a:pt x="20812" y="78907"/>
                    <a:pt x="21269" y="69252"/>
                    <a:pt x="24042" y="60249"/>
                  </a:cubicBezTo>
                  <a:close/>
                  <a:moveTo>
                    <a:pt x="138635" y="60249"/>
                  </a:moveTo>
                  <a:cubicBezTo>
                    <a:pt x="138766" y="60771"/>
                    <a:pt x="138929" y="61293"/>
                    <a:pt x="139059" y="61815"/>
                  </a:cubicBezTo>
                  <a:cubicBezTo>
                    <a:pt x="140168" y="65892"/>
                    <a:pt x="140821" y="70133"/>
                    <a:pt x="141017" y="74373"/>
                  </a:cubicBezTo>
                  <a:cubicBezTo>
                    <a:pt x="141212" y="78907"/>
                    <a:pt x="140886" y="83474"/>
                    <a:pt x="140038" y="87943"/>
                  </a:cubicBezTo>
                  <a:cubicBezTo>
                    <a:pt x="140005" y="88074"/>
                    <a:pt x="139973" y="88237"/>
                    <a:pt x="139973" y="88367"/>
                  </a:cubicBezTo>
                  <a:lnTo>
                    <a:pt x="139940" y="88367"/>
                  </a:lnTo>
                  <a:cubicBezTo>
                    <a:pt x="139940" y="88367"/>
                    <a:pt x="139907" y="88335"/>
                    <a:pt x="139875" y="88302"/>
                  </a:cubicBezTo>
                  <a:cubicBezTo>
                    <a:pt x="139581" y="87976"/>
                    <a:pt x="139288" y="87617"/>
                    <a:pt x="139027" y="87226"/>
                  </a:cubicBezTo>
                  <a:cubicBezTo>
                    <a:pt x="136221" y="83507"/>
                    <a:pt x="135047" y="78646"/>
                    <a:pt x="133873" y="74243"/>
                  </a:cubicBezTo>
                  <a:cubicBezTo>
                    <a:pt x="132633" y="69643"/>
                    <a:pt x="131720" y="64946"/>
                    <a:pt x="130970" y="60249"/>
                  </a:cubicBezTo>
                  <a:close/>
                  <a:moveTo>
                    <a:pt x="15104" y="68469"/>
                  </a:moveTo>
                  <a:cubicBezTo>
                    <a:pt x="15397" y="68469"/>
                    <a:pt x="15691" y="68469"/>
                    <a:pt x="15985" y="68502"/>
                  </a:cubicBezTo>
                  <a:cubicBezTo>
                    <a:pt x="15985" y="68534"/>
                    <a:pt x="15985" y="68567"/>
                    <a:pt x="15985" y="68600"/>
                  </a:cubicBezTo>
                  <a:cubicBezTo>
                    <a:pt x="14843" y="76885"/>
                    <a:pt x="15430" y="85431"/>
                    <a:pt x="17550" y="93554"/>
                  </a:cubicBezTo>
                  <a:cubicBezTo>
                    <a:pt x="17550" y="93554"/>
                    <a:pt x="17550" y="93554"/>
                    <a:pt x="17550" y="93586"/>
                  </a:cubicBezTo>
                  <a:cubicBezTo>
                    <a:pt x="17681" y="94043"/>
                    <a:pt x="17811" y="94532"/>
                    <a:pt x="17942" y="95022"/>
                  </a:cubicBezTo>
                  <a:cubicBezTo>
                    <a:pt x="11092" y="91238"/>
                    <a:pt x="5644" y="84746"/>
                    <a:pt x="6851" y="76559"/>
                  </a:cubicBezTo>
                  <a:cubicBezTo>
                    <a:pt x="7699" y="70589"/>
                    <a:pt x="11679" y="68469"/>
                    <a:pt x="15104" y="68469"/>
                  </a:cubicBezTo>
                  <a:close/>
                  <a:moveTo>
                    <a:pt x="147475" y="68469"/>
                  </a:moveTo>
                  <a:cubicBezTo>
                    <a:pt x="150900" y="68469"/>
                    <a:pt x="154880" y="70589"/>
                    <a:pt x="155728" y="76559"/>
                  </a:cubicBezTo>
                  <a:cubicBezTo>
                    <a:pt x="156935" y="84746"/>
                    <a:pt x="151488" y="91238"/>
                    <a:pt x="144637" y="95022"/>
                  </a:cubicBezTo>
                  <a:cubicBezTo>
                    <a:pt x="144768" y="94532"/>
                    <a:pt x="144931" y="94043"/>
                    <a:pt x="145061" y="93554"/>
                  </a:cubicBezTo>
                  <a:cubicBezTo>
                    <a:pt x="146464" y="88139"/>
                    <a:pt x="147182" y="82528"/>
                    <a:pt x="147182" y="76885"/>
                  </a:cubicBezTo>
                  <a:cubicBezTo>
                    <a:pt x="147182" y="74080"/>
                    <a:pt x="146953" y="71307"/>
                    <a:pt x="146627" y="68502"/>
                  </a:cubicBezTo>
                  <a:cubicBezTo>
                    <a:pt x="146921" y="68469"/>
                    <a:pt x="147214" y="68469"/>
                    <a:pt x="147475" y="68469"/>
                  </a:cubicBezTo>
                  <a:close/>
                  <a:moveTo>
                    <a:pt x="124804" y="60249"/>
                  </a:moveTo>
                  <a:cubicBezTo>
                    <a:pt x="126338" y="70067"/>
                    <a:pt x="128001" y="80408"/>
                    <a:pt x="133025" y="89117"/>
                  </a:cubicBezTo>
                  <a:cubicBezTo>
                    <a:pt x="134232" y="91205"/>
                    <a:pt x="135765" y="93260"/>
                    <a:pt x="137820" y="94565"/>
                  </a:cubicBezTo>
                  <a:cubicBezTo>
                    <a:pt x="137983" y="94663"/>
                    <a:pt x="138146" y="94761"/>
                    <a:pt x="138309" y="94859"/>
                  </a:cubicBezTo>
                  <a:cubicBezTo>
                    <a:pt x="137820" y="96359"/>
                    <a:pt x="137298" y="97860"/>
                    <a:pt x="136711" y="99295"/>
                  </a:cubicBezTo>
                  <a:cubicBezTo>
                    <a:pt x="136711" y="99327"/>
                    <a:pt x="136678" y="99360"/>
                    <a:pt x="136678" y="99393"/>
                  </a:cubicBezTo>
                  <a:cubicBezTo>
                    <a:pt x="132242" y="110386"/>
                    <a:pt x="124641" y="119780"/>
                    <a:pt x="114692" y="126467"/>
                  </a:cubicBezTo>
                  <a:cubicBezTo>
                    <a:pt x="113942" y="125065"/>
                    <a:pt x="113159" y="123597"/>
                    <a:pt x="112409" y="122031"/>
                  </a:cubicBezTo>
                  <a:cubicBezTo>
                    <a:pt x="112376" y="121998"/>
                    <a:pt x="112376" y="121966"/>
                    <a:pt x="112344" y="121933"/>
                  </a:cubicBezTo>
                  <a:cubicBezTo>
                    <a:pt x="106472" y="109962"/>
                    <a:pt x="101807" y="100502"/>
                    <a:pt x="81290" y="100502"/>
                  </a:cubicBezTo>
                  <a:cubicBezTo>
                    <a:pt x="60772" y="100502"/>
                    <a:pt x="56107" y="109962"/>
                    <a:pt x="50235" y="121933"/>
                  </a:cubicBezTo>
                  <a:cubicBezTo>
                    <a:pt x="49485" y="123401"/>
                    <a:pt x="48768" y="124869"/>
                    <a:pt x="48017" y="126337"/>
                  </a:cubicBezTo>
                  <a:cubicBezTo>
                    <a:pt x="47985" y="126402"/>
                    <a:pt x="47952" y="126435"/>
                    <a:pt x="47952" y="126500"/>
                  </a:cubicBezTo>
                  <a:cubicBezTo>
                    <a:pt x="37970" y="119780"/>
                    <a:pt x="30370" y="110386"/>
                    <a:pt x="25901" y="99393"/>
                  </a:cubicBezTo>
                  <a:cubicBezTo>
                    <a:pt x="25901" y="99360"/>
                    <a:pt x="25868" y="99327"/>
                    <a:pt x="25868" y="99295"/>
                  </a:cubicBezTo>
                  <a:cubicBezTo>
                    <a:pt x="25281" y="97827"/>
                    <a:pt x="24759" y="96359"/>
                    <a:pt x="24270" y="94859"/>
                  </a:cubicBezTo>
                  <a:cubicBezTo>
                    <a:pt x="24401" y="94761"/>
                    <a:pt x="24531" y="94695"/>
                    <a:pt x="24694" y="94630"/>
                  </a:cubicBezTo>
                  <a:cubicBezTo>
                    <a:pt x="27108" y="93130"/>
                    <a:pt x="28739" y="90651"/>
                    <a:pt x="30076" y="88171"/>
                  </a:cubicBezTo>
                  <a:cubicBezTo>
                    <a:pt x="33730" y="81321"/>
                    <a:pt x="35426" y="73493"/>
                    <a:pt x="36829" y="65892"/>
                  </a:cubicBezTo>
                  <a:cubicBezTo>
                    <a:pt x="37188" y="64065"/>
                    <a:pt x="37514" y="62206"/>
                    <a:pt x="37775" y="60347"/>
                  </a:cubicBezTo>
                  <a:cubicBezTo>
                    <a:pt x="37775" y="60314"/>
                    <a:pt x="37775" y="60282"/>
                    <a:pt x="37807" y="60249"/>
                  </a:cubicBezTo>
                  <a:close/>
                  <a:moveTo>
                    <a:pt x="81290" y="106634"/>
                  </a:moveTo>
                  <a:cubicBezTo>
                    <a:pt x="97991" y="106634"/>
                    <a:pt x="101155" y="113028"/>
                    <a:pt x="106864" y="124608"/>
                  </a:cubicBezTo>
                  <a:cubicBezTo>
                    <a:pt x="110941" y="132926"/>
                    <a:pt x="115899" y="142973"/>
                    <a:pt x="127381" y="153346"/>
                  </a:cubicBezTo>
                  <a:cubicBezTo>
                    <a:pt x="127284" y="153313"/>
                    <a:pt x="127153" y="153281"/>
                    <a:pt x="127023" y="153248"/>
                  </a:cubicBezTo>
                  <a:cubicBezTo>
                    <a:pt x="126599" y="153118"/>
                    <a:pt x="126142" y="152987"/>
                    <a:pt x="125685" y="152857"/>
                  </a:cubicBezTo>
                  <a:cubicBezTo>
                    <a:pt x="111691" y="148714"/>
                    <a:pt x="91271" y="139385"/>
                    <a:pt x="85139" y="119617"/>
                  </a:cubicBezTo>
                  <a:cubicBezTo>
                    <a:pt x="84813" y="118508"/>
                    <a:pt x="84519" y="117399"/>
                    <a:pt x="84291" y="116290"/>
                  </a:cubicBezTo>
                  <a:cubicBezTo>
                    <a:pt x="83964" y="114855"/>
                    <a:pt x="82725" y="113843"/>
                    <a:pt x="81290" y="113843"/>
                  </a:cubicBezTo>
                  <a:cubicBezTo>
                    <a:pt x="79952" y="113843"/>
                    <a:pt x="78745" y="114757"/>
                    <a:pt x="78354" y="116029"/>
                  </a:cubicBezTo>
                  <a:cubicBezTo>
                    <a:pt x="77995" y="117203"/>
                    <a:pt x="77799" y="118410"/>
                    <a:pt x="77440" y="119584"/>
                  </a:cubicBezTo>
                  <a:cubicBezTo>
                    <a:pt x="71341" y="139385"/>
                    <a:pt x="50855" y="148714"/>
                    <a:pt x="36861" y="152857"/>
                  </a:cubicBezTo>
                  <a:cubicBezTo>
                    <a:pt x="36437" y="152987"/>
                    <a:pt x="35981" y="153118"/>
                    <a:pt x="35557" y="153248"/>
                  </a:cubicBezTo>
                  <a:cubicBezTo>
                    <a:pt x="35426" y="153281"/>
                    <a:pt x="35296" y="153313"/>
                    <a:pt x="35198" y="153346"/>
                  </a:cubicBezTo>
                  <a:cubicBezTo>
                    <a:pt x="46680" y="142973"/>
                    <a:pt x="51638" y="132926"/>
                    <a:pt x="55716" y="124608"/>
                  </a:cubicBezTo>
                  <a:cubicBezTo>
                    <a:pt x="61424" y="113028"/>
                    <a:pt x="64588" y="106634"/>
                    <a:pt x="81290" y="106634"/>
                  </a:cubicBezTo>
                  <a:close/>
                  <a:moveTo>
                    <a:pt x="81290" y="126663"/>
                  </a:moveTo>
                  <a:cubicBezTo>
                    <a:pt x="84649" y="134035"/>
                    <a:pt x="90064" y="140331"/>
                    <a:pt x="96458" y="145256"/>
                  </a:cubicBezTo>
                  <a:cubicBezTo>
                    <a:pt x="100242" y="148192"/>
                    <a:pt x="104548" y="150834"/>
                    <a:pt x="109343" y="153150"/>
                  </a:cubicBezTo>
                  <a:cubicBezTo>
                    <a:pt x="105265" y="161958"/>
                    <a:pt x="96882" y="176408"/>
                    <a:pt x="81290" y="190761"/>
                  </a:cubicBezTo>
                  <a:cubicBezTo>
                    <a:pt x="65697" y="176408"/>
                    <a:pt x="57314" y="161958"/>
                    <a:pt x="53236" y="153150"/>
                  </a:cubicBezTo>
                  <a:cubicBezTo>
                    <a:pt x="58064" y="150834"/>
                    <a:pt x="62664" y="148029"/>
                    <a:pt x="66839" y="144702"/>
                  </a:cubicBezTo>
                  <a:cubicBezTo>
                    <a:pt x="72743" y="140004"/>
                    <a:pt x="77930" y="134100"/>
                    <a:pt x="81290" y="126663"/>
                  </a:cubicBezTo>
                  <a:close/>
                  <a:moveTo>
                    <a:pt x="36502" y="159315"/>
                  </a:moveTo>
                  <a:cubicBezTo>
                    <a:pt x="38166" y="162610"/>
                    <a:pt x="39862" y="165807"/>
                    <a:pt x="41656" y="168873"/>
                  </a:cubicBezTo>
                  <a:cubicBezTo>
                    <a:pt x="47300" y="178529"/>
                    <a:pt x="56335" y="191576"/>
                    <a:pt x="68927" y="202635"/>
                  </a:cubicBezTo>
                  <a:lnTo>
                    <a:pt x="51442" y="202635"/>
                  </a:lnTo>
                  <a:cubicBezTo>
                    <a:pt x="51312" y="202504"/>
                    <a:pt x="51181" y="202374"/>
                    <a:pt x="51051" y="202243"/>
                  </a:cubicBezTo>
                  <a:cubicBezTo>
                    <a:pt x="43809" y="194382"/>
                    <a:pt x="37481" y="185705"/>
                    <a:pt x="32001" y="176539"/>
                  </a:cubicBezTo>
                  <a:cubicBezTo>
                    <a:pt x="29522" y="172363"/>
                    <a:pt x="27206" y="168090"/>
                    <a:pt x="25053" y="163719"/>
                  </a:cubicBezTo>
                  <a:cubicBezTo>
                    <a:pt x="24922" y="163491"/>
                    <a:pt x="24825" y="163230"/>
                    <a:pt x="24694" y="162969"/>
                  </a:cubicBezTo>
                  <a:cubicBezTo>
                    <a:pt x="25803" y="162186"/>
                    <a:pt x="26977" y="161534"/>
                    <a:pt x="28282" y="160914"/>
                  </a:cubicBezTo>
                  <a:lnTo>
                    <a:pt x="28315" y="160914"/>
                  </a:lnTo>
                  <a:cubicBezTo>
                    <a:pt x="28587" y="160959"/>
                    <a:pt x="28874" y="160984"/>
                    <a:pt x="29162" y="160984"/>
                  </a:cubicBezTo>
                  <a:cubicBezTo>
                    <a:pt x="29494" y="160984"/>
                    <a:pt x="29827" y="160951"/>
                    <a:pt x="30142" y="160881"/>
                  </a:cubicBezTo>
                  <a:cubicBezTo>
                    <a:pt x="31936" y="160490"/>
                    <a:pt x="33697" y="160066"/>
                    <a:pt x="35459" y="159609"/>
                  </a:cubicBezTo>
                  <a:cubicBezTo>
                    <a:pt x="35557" y="159576"/>
                    <a:pt x="36502" y="159315"/>
                    <a:pt x="36502" y="159315"/>
                  </a:cubicBezTo>
                  <a:close/>
                  <a:moveTo>
                    <a:pt x="126077" y="159315"/>
                  </a:moveTo>
                  <a:cubicBezTo>
                    <a:pt x="127023" y="159576"/>
                    <a:pt x="128001" y="159837"/>
                    <a:pt x="128947" y="160066"/>
                  </a:cubicBezTo>
                  <a:cubicBezTo>
                    <a:pt x="130089" y="160359"/>
                    <a:pt x="131263" y="160620"/>
                    <a:pt x="132405" y="160881"/>
                  </a:cubicBezTo>
                  <a:lnTo>
                    <a:pt x="132438" y="160881"/>
                  </a:lnTo>
                  <a:cubicBezTo>
                    <a:pt x="132770" y="160951"/>
                    <a:pt x="133102" y="160984"/>
                    <a:pt x="133429" y="160984"/>
                  </a:cubicBezTo>
                  <a:cubicBezTo>
                    <a:pt x="133712" y="160984"/>
                    <a:pt x="133992" y="160959"/>
                    <a:pt x="134264" y="160914"/>
                  </a:cubicBezTo>
                  <a:lnTo>
                    <a:pt x="134297" y="160914"/>
                  </a:lnTo>
                  <a:cubicBezTo>
                    <a:pt x="135602" y="161534"/>
                    <a:pt x="136776" y="162186"/>
                    <a:pt x="137885" y="162969"/>
                  </a:cubicBezTo>
                  <a:cubicBezTo>
                    <a:pt x="137755" y="163230"/>
                    <a:pt x="137657" y="163491"/>
                    <a:pt x="137526" y="163752"/>
                  </a:cubicBezTo>
                  <a:cubicBezTo>
                    <a:pt x="132959" y="173048"/>
                    <a:pt x="127610" y="181986"/>
                    <a:pt x="121412" y="190304"/>
                  </a:cubicBezTo>
                  <a:cubicBezTo>
                    <a:pt x="118313" y="194480"/>
                    <a:pt x="114986" y="198492"/>
                    <a:pt x="111463" y="202308"/>
                  </a:cubicBezTo>
                  <a:cubicBezTo>
                    <a:pt x="111365" y="202439"/>
                    <a:pt x="111267" y="202537"/>
                    <a:pt x="111137" y="202635"/>
                  </a:cubicBezTo>
                  <a:lnTo>
                    <a:pt x="93685" y="202635"/>
                  </a:lnTo>
                  <a:cubicBezTo>
                    <a:pt x="109049" y="189228"/>
                    <a:pt x="119520" y="172396"/>
                    <a:pt x="126077" y="159315"/>
                  </a:cubicBezTo>
                  <a:close/>
                  <a:moveTo>
                    <a:pt x="20029" y="167373"/>
                  </a:moveTo>
                  <a:cubicBezTo>
                    <a:pt x="24042" y="175397"/>
                    <a:pt x="28608" y="183161"/>
                    <a:pt x="33762" y="190467"/>
                  </a:cubicBezTo>
                  <a:cubicBezTo>
                    <a:pt x="36666" y="194643"/>
                    <a:pt x="39797" y="198655"/>
                    <a:pt x="43124" y="202537"/>
                  </a:cubicBezTo>
                  <a:cubicBezTo>
                    <a:pt x="43157" y="202569"/>
                    <a:pt x="43190" y="202602"/>
                    <a:pt x="43222" y="202667"/>
                  </a:cubicBezTo>
                  <a:lnTo>
                    <a:pt x="11842" y="202667"/>
                  </a:lnTo>
                  <a:cubicBezTo>
                    <a:pt x="12103" y="185411"/>
                    <a:pt x="14680" y="174223"/>
                    <a:pt x="20029" y="167373"/>
                  </a:cubicBezTo>
                  <a:close/>
                  <a:moveTo>
                    <a:pt x="114953" y="155597"/>
                  </a:moveTo>
                  <a:cubicBezTo>
                    <a:pt x="116715" y="156314"/>
                    <a:pt x="118444" y="156934"/>
                    <a:pt x="120140" y="157489"/>
                  </a:cubicBezTo>
                  <a:cubicBezTo>
                    <a:pt x="113029" y="171515"/>
                    <a:pt x="101351" y="189619"/>
                    <a:pt x="83997" y="202667"/>
                  </a:cubicBezTo>
                  <a:lnTo>
                    <a:pt x="78615" y="202667"/>
                  </a:lnTo>
                  <a:cubicBezTo>
                    <a:pt x="63642" y="191381"/>
                    <a:pt x="53139" y="176408"/>
                    <a:pt x="46941" y="165774"/>
                  </a:cubicBezTo>
                  <a:cubicBezTo>
                    <a:pt x="45375" y="163132"/>
                    <a:pt x="43875" y="160359"/>
                    <a:pt x="42439" y="157521"/>
                  </a:cubicBezTo>
                  <a:cubicBezTo>
                    <a:pt x="44136" y="156934"/>
                    <a:pt x="45864" y="156314"/>
                    <a:pt x="47626" y="155597"/>
                  </a:cubicBezTo>
                  <a:cubicBezTo>
                    <a:pt x="52095" y="165285"/>
                    <a:pt x="61489" y="181464"/>
                    <a:pt x="79267" y="197154"/>
                  </a:cubicBezTo>
                  <a:cubicBezTo>
                    <a:pt x="79854" y="197676"/>
                    <a:pt x="80572" y="197937"/>
                    <a:pt x="81290" y="197937"/>
                  </a:cubicBezTo>
                  <a:cubicBezTo>
                    <a:pt x="82007" y="197937"/>
                    <a:pt x="82725" y="197676"/>
                    <a:pt x="83312" y="197154"/>
                  </a:cubicBezTo>
                  <a:cubicBezTo>
                    <a:pt x="101090" y="181464"/>
                    <a:pt x="110484" y="165285"/>
                    <a:pt x="114953" y="155597"/>
                  </a:cubicBezTo>
                  <a:close/>
                  <a:moveTo>
                    <a:pt x="142550" y="167373"/>
                  </a:moveTo>
                  <a:cubicBezTo>
                    <a:pt x="147899" y="174223"/>
                    <a:pt x="150476" y="185411"/>
                    <a:pt x="150737" y="202667"/>
                  </a:cubicBezTo>
                  <a:lnTo>
                    <a:pt x="119357" y="202667"/>
                  </a:lnTo>
                  <a:cubicBezTo>
                    <a:pt x="119390" y="202602"/>
                    <a:pt x="119422" y="202569"/>
                    <a:pt x="119487" y="202504"/>
                  </a:cubicBezTo>
                  <a:cubicBezTo>
                    <a:pt x="127903" y="192718"/>
                    <a:pt x="135047" y="181823"/>
                    <a:pt x="141017" y="170374"/>
                  </a:cubicBezTo>
                  <a:cubicBezTo>
                    <a:pt x="141538" y="169362"/>
                    <a:pt x="142060" y="168384"/>
                    <a:pt x="142550" y="167373"/>
                  </a:cubicBezTo>
                  <a:close/>
                  <a:moveTo>
                    <a:pt x="35132" y="0"/>
                  </a:moveTo>
                  <a:cubicBezTo>
                    <a:pt x="33436" y="0"/>
                    <a:pt x="32066" y="1370"/>
                    <a:pt x="32066" y="3066"/>
                  </a:cubicBezTo>
                  <a:lnTo>
                    <a:pt x="32066" y="15299"/>
                  </a:lnTo>
                  <a:cubicBezTo>
                    <a:pt x="32066" y="16962"/>
                    <a:pt x="33436" y="18332"/>
                    <a:pt x="35132" y="18332"/>
                  </a:cubicBezTo>
                  <a:lnTo>
                    <a:pt x="51736" y="18332"/>
                  </a:lnTo>
                  <a:cubicBezTo>
                    <a:pt x="41037" y="23910"/>
                    <a:pt x="31805" y="32392"/>
                    <a:pt x="25249" y="42960"/>
                  </a:cubicBezTo>
                  <a:cubicBezTo>
                    <a:pt x="22639" y="47136"/>
                    <a:pt x="20519" y="51605"/>
                    <a:pt x="18920" y="56171"/>
                  </a:cubicBezTo>
                  <a:cubicBezTo>
                    <a:pt x="18203" y="58226"/>
                    <a:pt x="17616" y="60347"/>
                    <a:pt x="17094" y="62467"/>
                  </a:cubicBezTo>
                  <a:cubicBezTo>
                    <a:pt x="16441" y="62402"/>
                    <a:pt x="15756" y="62337"/>
                    <a:pt x="15104" y="62337"/>
                  </a:cubicBezTo>
                  <a:cubicBezTo>
                    <a:pt x="7699" y="62337"/>
                    <a:pt x="1958" y="67719"/>
                    <a:pt x="784" y="75678"/>
                  </a:cubicBezTo>
                  <a:cubicBezTo>
                    <a:pt x="1" y="81060"/>
                    <a:pt x="1404" y="86704"/>
                    <a:pt x="4763" y="91531"/>
                  </a:cubicBezTo>
                  <a:cubicBezTo>
                    <a:pt x="8319" y="96685"/>
                    <a:pt x="13799" y="100600"/>
                    <a:pt x="20747" y="102916"/>
                  </a:cubicBezTo>
                  <a:cubicBezTo>
                    <a:pt x="25803" y="114691"/>
                    <a:pt x="34154" y="124706"/>
                    <a:pt x="44951" y="131849"/>
                  </a:cubicBezTo>
                  <a:cubicBezTo>
                    <a:pt x="41004" y="138504"/>
                    <a:pt x="35459" y="145746"/>
                    <a:pt x="26129" y="152955"/>
                  </a:cubicBezTo>
                  <a:cubicBezTo>
                    <a:pt x="25118" y="153737"/>
                    <a:pt x="24498" y="154846"/>
                    <a:pt x="24401" y="156021"/>
                  </a:cubicBezTo>
                  <a:cubicBezTo>
                    <a:pt x="22345" y="157097"/>
                    <a:pt x="20519" y="158304"/>
                    <a:pt x="18855" y="159772"/>
                  </a:cubicBezTo>
                  <a:cubicBezTo>
                    <a:pt x="9754" y="167699"/>
                    <a:pt x="5677" y="181888"/>
                    <a:pt x="5677" y="205701"/>
                  </a:cubicBezTo>
                  <a:cubicBezTo>
                    <a:pt x="5677" y="207397"/>
                    <a:pt x="7047" y="208767"/>
                    <a:pt x="8743" y="208767"/>
                  </a:cubicBezTo>
                  <a:lnTo>
                    <a:pt x="153836" y="208767"/>
                  </a:lnTo>
                  <a:cubicBezTo>
                    <a:pt x="155532" y="208767"/>
                    <a:pt x="156902" y="207397"/>
                    <a:pt x="156902" y="205701"/>
                  </a:cubicBezTo>
                  <a:cubicBezTo>
                    <a:pt x="156902" y="205636"/>
                    <a:pt x="156902" y="205570"/>
                    <a:pt x="156902" y="205473"/>
                  </a:cubicBezTo>
                  <a:cubicBezTo>
                    <a:pt x="156870" y="181791"/>
                    <a:pt x="152792" y="167699"/>
                    <a:pt x="143724" y="159772"/>
                  </a:cubicBezTo>
                  <a:cubicBezTo>
                    <a:pt x="142060" y="158304"/>
                    <a:pt x="140234" y="157097"/>
                    <a:pt x="138179" y="156021"/>
                  </a:cubicBezTo>
                  <a:cubicBezTo>
                    <a:pt x="138081" y="154846"/>
                    <a:pt x="137461" y="153737"/>
                    <a:pt x="136450" y="152955"/>
                  </a:cubicBezTo>
                  <a:cubicBezTo>
                    <a:pt x="131296" y="148975"/>
                    <a:pt x="125131" y="144180"/>
                    <a:pt x="117693" y="131817"/>
                  </a:cubicBezTo>
                  <a:cubicBezTo>
                    <a:pt x="128491" y="124641"/>
                    <a:pt x="136809" y="114659"/>
                    <a:pt x="141832" y="102916"/>
                  </a:cubicBezTo>
                  <a:cubicBezTo>
                    <a:pt x="148780" y="100600"/>
                    <a:pt x="154293" y="96685"/>
                    <a:pt x="157816" y="91531"/>
                  </a:cubicBezTo>
                  <a:cubicBezTo>
                    <a:pt x="161176" y="86704"/>
                    <a:pt x="162578" y="81060"/>
                    <a:pt x="161795" y="75678"/>
                  </a:cubicBezTo>
                  <a:cubicBezTo>
                    <a:pt x="160621" y="67719"/>
                    <a:pt x="154880" y="62337"/>
                    <a:pt x="147475" y="62337"/>
                  </a:cubicBezTo>
                  <a:cubicBezTo>
                    <a:pt x="146855" y="62337"/>
                    <a:pt x="146203" y="62402"/>
                    <a:pt x="145518" y="62467"/>
                  </a:cubicBezTo>
                  <a:cubicBezTo>
                    <a:pt x="145029" y="60314"/>
                    <a:pt x="144539" y="58031"/>
                    <a:pt x="143691" y="55976"/>
                  </a:cubicBezTo>
                  <a:cubicBezTo>
                    <a:pt x="142126" y="51474"/>
                    <a:pt x="140071" y="47103"/>
                    <a:pt x="137559" y="42960"/>
                  </a:cubicBezTo>
                  <a:cubicBezTo>
                    <a:pt x="131100" y="32392"/>
                    <a:pt x="121901" y="23910"/>
                    <a:pt x="111169" y="18332"/>
                  </a:cubicBezTo>
                  <a:lnTo>
                    <a:pt x="127447" y="18332"/>
                  </a:lnTo>
                  <a:cubicBezTo>
                    <a:pt x="129143" y="18332"/>
                    <a:pt x="130513" y="16962"/>
                    <a:pt x="130513" y="15266"/>
                  </a:cubicBezTo>
                  <a:lnTo>
                    <a:pt x="130513" y="3066"/>
                  </a:lnTo>
                  <a:cubicBezTo>
                    <a:pt x="130513" y="1370"/>
                    <a:pt x="129143" y="0"/>
                    <a:pt x="127447" y="0"/>
                  </a:cubicBezTo>
                  <a:lnTo>
                    <a:pt x="65208" y="0"/>
                  </a:lnTo>
                  <a:cubicBezTo>
                    <a:pt x="63512" y="0"/>
                    <a:pt x="62142" y="1370"/>
                    <a:pt x="62142" y="3066"/>
                  </a:cubicBezTo>
                  <a:cubicBezTo>
                    <a:pt x="62142" y="4763"/>
                    <a:pt x="63512" y="6133"/>
                    <a:pt x="65208" y="6133"/>
                  </a:cubicBezTo>
                  <a:lnTo>
                    <a:pt x="124380" y="6133"/>
                  </a:lnTo>
                  <a:lnTo>
                    <a:pt x="124380" y="12232"/>
                  </a:lnTo>
                  <a:lnTo>
                    <a:pt x="38199" y="12232"/>
                  </a:lnTo>
                  <a:lnTo>
                    <a:pt x="38199" y="6133"/>
                  </a:lnTo>
                  <a:lnTo>
                    <a:pt x="53139" y="6133"/>
                  </a:lnTo>
                  <a:cubicBezTo>
                    <a:pt x="54835" y="6133"/>
                    <a:pt x="56205" y="4763"/>
                    <a:pt x="56205" y="3066"/>
                  </a:cubicBezTo>
                  <a:cubicBezTo>
                    <a:pt x="56205" y="1370"/>
                    <a:pt x="54835" y="0"/>
                    <a:pt x="531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43" name="Google Shape;5943;p131"/>
          <p:cNvSpPr/>
          <p:nvPr/>
        </p:nvSpPr>
        <p:spPr>
          <a:xfrm>
            <a:off x="6984961" y="1537296"/>
            <a:ext cx="360125" cy="223733"/>
          </a:xfrm>
          <a:custGeom>
            <a:avLst/>
            <a:gdLst/>
            <a:ahLst/>
            <a:cxnLst/>
            <a:rect l="l" t="t" r="r" b="b"/>
            <a:pathLst>
              <a:path w="208768" h="129700" extrusionOk="0">
                <a:moveTo>
                  <a:pt x="196959" y="6136"/>
                </a:moveTo>
                <a:lnTo>
                  <a:pt x="200743" y="15041"/>
                </a:lnTo>
                <a:lnTo>
                  <a:pt x="169917" y="28187"/>
                </a:lnTo>
                <a:lnTo>
                  <a:pt x="166133" y="19282"/>
                </a:lnTo>
                <a:lnTo>
                  <a:pt x="196959" y="6136"/>
                </a:lnTo>
                <a:close/>
                <a:moveTo>
                  <a:pt x="160522" y="21663"/>
                </a:moveTo>
                <a:lnTo>
                  <a:pt x="164306" y="30568"/>
                </a:lnTo>
                <a:lnTo>
                  <a:pt x="90553" y="62014"/>
                </a:lnTo>
                <a:lnTo>
                  <a:pt x="86769" y="53108"/>
                </a:lnTo>
                <a:lnTo>
                  <a:pt x="160522" y="21663"/>
                </a:lnTo>
                <a:close/>
                <a:moveTo>
                  <a:pt x="44820" y="108334"/>
                </a:moveTo>
                <a:lnTo>
                  <a:pt x="44820" y="121741"/>
                </a:lnTo>
                <a:cubicBezTo>
                  <a:pt x="44820" y="122752"/>
                  <a:pt x="43972" y="123567"/>
                  <a:pt x="42960" y="123567"/>
                </a:cubicBezTo>
                <a:lnTo>
                  <a:pt x="30663" y="123567"/>
                </a:lnTo>
                <a:cubicBezTo>
                  <a:pt x="29651" y="123567"/>
                  <a:pt x="28836" y="122752"/>
                  <a:pt x="28836" y="121741"/>
                </a:cubicBezTo>
                <a:lnTo>
                  <a:pt x="28836" y="108334"/>
                </a:lnTo>
                <a:close/>
                <a:moveTo>
                  <a:pt x="179931" y="108334"/>
                </a:moveTo>
                <a:lnTo>
                  <a:pt x="179931" y="121741"/>
                </a:lnTo>
                <a:cubicBezTo>
                  <a:pt x="179931" y="122752"/>
                  <a:pt x="179116" y="123567"/>
                  <a:pt x="178104" y="123567"/>
                </a:cubicBezTo>
                <a:lnTo>
                  <a:pt x="165807" y="123567"/>
                </a:lnTo>
                <a:cubicBezTo>
                  <a:pt x="164796" y="123567"/>
                  <a:pt x="163947" y="122752"/>
                  <a:pt x="163947" y="121741"/>
                </a:cubicBezTo>
                <a:lnTo>
                  <a:pt x="163947" y="108334"/>
                </a:lnTo>
                <a:close/>
                <a:moveTo>
                  <a:pt x="196948" y="1"/>
                </a:moveTo>
                <a:cubicBezTo>
                  <a:pt x="196184" y="1"/>
                  <a:pt x="195412" y="148"/>
                  <a:pt x="194675" y="460"/>
                </a:cubicBezTo>
                <a:lnTo>
                  <a:pt x="160946" y="14845"/>
                </a:lnTo>
                <a:cubicBezTo>
                  <a:pt x="160914" y="14845"/>
                  <a:pt x="84322" y="47498"/>
                  <a:pt x="84257" y="47498"/>
                </a:cubicBezTo>
                <a:cubicBezTo>
                  <a:pt x="81256" y="48803"/>
                  <a:pt x="79821" y="52391"/>
                  <a:pt x="81093" y="55392"/>
                </a:cubicBezTo>
                <a:lnTo>
                  <a:pt x="82104" y="57740"/>
                </a:lnTo>
                <a:lnTo>
                  <a:pt x="41819" y="76627"/>
                </a:lnTo>
                <a:lnTo>
                  <a:pt x="19115" y="76627"/>
                </a:lnTo>
                <a:cubicBezTo>
                  <a:pt x="8579" y="76660"/>
                  <a:pt x="0" y="85206"/>
                  <a:pt x="0" y="95775"/>
                </a:cubicBezTo>
                <a:cubicBezTo>
                  <a:pt x="0" y="102691"/>
                  <a:pt x="5643" y="108334"/>
                  <a:pt x="12559" y="108334"/>
                </a:cubicBezTo>
                <a:lnTo>
                  <a:pt x="22703" y="108334"/>
                </a:lnTo>
                <a:lnTo>
                  <a:pt x="22703" y="121741"/>
                </a:lnTo>
                <a:cubicBezTo>
                  <a:pt x="22703" y="126112"/>
                  <a:pt x="26292" y="129700"/>
                  <a:pt x="30663" y="129700"/>
                </a:cubicBezTo>
                <a:lnTo>
                  <a:pt x="42960" y="129700"/>
                </a:lnTo>
                <a:cubicBezTo>
                  <a:pt x="47364" y="129700"/>
                  <a:pt x="50920" y="126112"/>
                  <a:pt x="50920" y="121741"/>
                </a:cubicBezTo>
                <a:lnTo>
                  <a:pt x="50920" y="108334"/>
                </a:lnTo>
                <a:lnTo>
                  <a:pt x="157848" y="108334"/>
                </a:lnTo>
                <a:lnTo>
                  <a:pt x="157848" y="121741"/>
                </a:lnTo>
                <a:cubicBezTo>
                  <a:pt x="157848" y="126112"/>
                  <a:pt x="161436" y="129700"/>
                  <a:pt x="165807" y="129700"/>
                </a:cubicBezTo>
                <a:lnTo>
                  <a:pt x="178104" y="129700"/>
                </a:lnTo>
                <a:cubicBezTo>
                  <a:pt x="182476" y="129700"/>
                  <a:pt x="186064" y="126112"/>
                  <a:pt x="186064" y="121741"/>
                </a:cubicBezTo>
                <a:lnTo>
                  <a:pt x="186064" y="108334"/>
                </a:lnTo>
                <a:lnTo>
                  <a:pt x="196208" y="108334"/>
                </a:lnTo>
                <a:cubicBezTo>
                  <a:pt x="203124" y="108334"/>
                  <a:pt x="208767" y="102691"/>
                  <a:pt x="208767" y="95775"/>
                </a:cubicBezTo>
                <a:cubicBezTo>
                  <a:pt x="208767" y="85206"/>
                  <a:pt x="200188" y="76660"/>
                  <a:pt x="189652" y="76660"/>
                </a:cubicBezTo>
                <a:lnTo>
                  <a:pt x="165220" y="76660"/>
                </a:lnTo>
                <a:cubicBezTo>
                  <a:pt x="163556" y="76660"/>
                  <a:pt x="162186" y="77997"/>
                  <a:pt x="162186" y="79694"/>
                </a:cubicBezTo>
                <a:cubicBezTo>
                  <a:pt x="162186" y="81390"/>
                  <a:pt x="163556" y="82760"/>
                  <a:pt x="165220" y="82760"/>
                </a:cubicBezTo>
                <a:lnTo>
                  <a:pt x="189652" y="82760"/>
                </a:lnTo>
                <a:cubicBezTo>
                  <a:pt x="196828" y="82760"/>
                  <a:pt x="202667" y="88599"/>
                  <a:pt x="202667" y="95775"/>
                </a:cubicBezTo>
                <a:cubicBezTo>
                  <a:pt x="202667" y="99331"/>
                  <a:pt x="199764" y="102201"/>
                  <a:pt x="196208" y="102201"/>
                </a:cubicBezTo>
                <a:lnTo>
                  <a:pt x="12559" y="102201"/>
                </a:lnTo>
                <a:cubicBezTo>
                  <a:pt x="9003" y="102201"/>
                  <a:pt x="6100" y="99331"/>
                  <a:pt x="6100" y="95775"/>
                </a:cubicBezTo>
                <a:cubicBezTo>
                  <a:pt x="6100" y="88599"/>
                  <a:pt x="11939" y="82760"/>
                  <a:pt x="19115" y="82760"/>
                </a:cubicBezTo>
                <a:lnTo>
                  <a:pt x="152987" y="82760"/>
                </a:lnTo>
                <a:cubicBezTo>
                  <a:pt x="154683" y="82760"/>
                  <a:pt x="156053" y="81390"/>
                  <a:pt x="156053" y="79694"/>
                </a:cubicBezTo>
                <a:cubicBezTo>
                  <a:pt x="156053" y="77997"/>
                  <a:pt x="154683" y="76660"/>
                  <a:pt x="152987" y="76660"/>
                </a:cubicBezTo>
                <a:lnTo>
                  <a:pt x="56204" y="76660"/>
                </a:lnTo>
                <a:lnTo>
                  <a:pt x="84485" y="63384"/>
                </a:lnTo>
                <a:cubicBezTo>
                  <a:pt x="84485" y="63384"/>
                  <a:pt x="84975" y="64493"/>
                  <a:pt x="84975" y="64493"/>
                </a:cubicBezTo>
                <a:cubicBezTo>
                  <a:pt x="85930" y="66746"/>
                  <a:pt x="88191" y="68135"/>
                  <a:pt x="90542" y="68135"/>
                </a:cubicBezTo>
                <a:cubicBezTo>
                  <a:pt x="91323" y="68135"/>
                  <a:pt x="92113" y="67982"/>
                  <a:pt x="92869" y="67657"/>
                </a:cubicBezTo>
                <a:lnTo>
                  <a:pt x="203254" y="20619"/>
                </a:lnTo>
                <a:cubicBezTo>
                  <a:pt x="206288" y="19347"/>
                  <a:pt x="207723" y="15791"/>
                  <a:pt x="206419" y="12758"/>
                </a:cubicBezTo>
                <a:cubicBezTo>
                  <a:pt x="206419" y="12758"/>
                  <a:pt x="202569" y="3657"/>
                  <a:pt x="202537" y="3657"/>
                </a:cubicBezTo>
                <a:cubicBezTo>
                  <a:pt x="201577" y="1392"/>
                  <a:pt x="199298" y="1"/>
                  <a:pt x="19694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44" name="Google Shape;5944;p131"/>
          <p:cNvGrpSpPr/>
          <p:nvPr/>
        </p:nvGrpSpPr>
        <p:grpSpPr>
          <a:xfrm>
            <a:off x="4755793" y="2818779"/>
            <a:ext cx="286076" cy="360125"/>
            <a:chOff x="1727200" y="238125"/>
            <a:chExt cx="4146025" cy="5219200"/>
          </a:xfrm>
        </p:grpSpPr>
        <p:sp>
          <p:nvSpPr>
            <p:cNvPr id="5945" name="Google Shape;5945;p131"/>
            <p:cNvSpPr/>
            <p:nvPr/>
          </p:nvSpPr>
          <p:spPr>
            <a:xfrm>
              <a:off x="3982050" y="238125"/>
              <a:ext cx="1444275" cy="1444250"/>
            </a:xfrm>
            <a:custGeom>
              <a:avLst/>
              <a:gdLst/>
              <a:ahLst/>
              <a:cxnLst/>
              <a:rect l="l" t="t" r="r" b="b"/>
              <a:pathLst>
                <a:path w="57771" h="57770" extrusionOk="0">
                  <a:moveTo>
                    <a:pt x="28902" y="6133"/>
                  </a:moveTo>
                  <a:cubicBezTo>
                    <a:pt x="41428" y="6133"/>
                    <a:pt x="51638" y="16343"/>
                    <a:pt x="51638" y="28869"/>
                  </a:cubicBezTo>
                  <a:cubicBezTo>
                    <a:pt x="51638" y="41427"/>
                    <a:pt x="41428" y="51637"/>
                    <a:pt x="28902" y="51637"/>
                  </a:cubicBezTo>
                  <a:cubicBezTo>
                    <a:pt x="16343" y="51637"/>
                    <a:pt x="6133" y="41427"/>
                    <a:pt x="6133" y="28869"/>
                  </a:cubicBezTo>
                  <a:cubicBezTo>
                    <a:pt x="6133" y="16343"/>
                    <a:pt x="16343" y="6133"/>
                    <a:pt x="28902" y="6133"/>
                  </a:cubicBezTo>
                  <a:close/>
                  <a:moveTo>
                    <a:pt x="28902" y="0"/>
                  </a:moveTo>
                  <a:cubicBezTo>
                    <a:pt x="12984" y="0"/>
                    <a:pt x="1" y="12950"/>
                    <a:pt x="1" y="28869"/>
                  </a:cubicBezTo>
                  <a:cubicBezTo>
                    <a:pt x="1" y="44787"/>
                    <a:pt x="12984" y="57770"/>
                    <a:pt x="28902" y="57770"/>
                  </a:cubicBezTo>
                  <a:cubicBezTo>
                    <a:pt x="44820" y="57770"/>
                    <a:pt x="57771" y="44787"/>
                    <a:pt x="57771" y="28869"/>
                  </a:cubicBezTo>
                  <a:cubicBezTo>
                    <a:pt x="57771" y="12950"/>
                    <a:pt x="44820" y="0"/>
                    <a:pt x="289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131"/>
            <p:cNvSpPr/>
            <p:nvPr/>
          </p:nvSpPr>
          <p:spPr>
            <a:xfrm>
              <a:off x="4389000" y="645050"/>
              <a:ext cx="630400" cy="630400"/>
            </a:xfrm>
            <a:custGeom>
              <a:avLst/>
              <a:gdLst/>
              <a:ahLst/>
              <a:cxnLst/>
              <a:rect l="l" t="t" r="r" b="b"/>
              <a:pathLst>
                <a:path w="25216" h="25216" extrusionOk="0">
                  <a:moveTo>
                    <a:pt x="18463" y="6133"/>
                  </a:moveTo>
                  <a:cubicBezTo>
                    <a:pt x="18822" y="6133"/>
                    <a:pt x="19083" y="6394"/>
                    <a:pt x="19083" y="6753"/>
                  </a:cubicBezTo>
                  <a:lnTo>
                    <a:pt x="19083" y="18431"/>
                  </a:lnTo>
                  <a:cubicBezTo>
                    <a:pt x="19083" y="18789"/>
                    <a:pt x="18822" y="19083"/>
                    <a:pt x="18463" y="19083"/>
                  </a:cubicBezTo>
                  <a:lnTo>
                    <a:pt x="6785" y="19083"/>
                  </a:lnTo>
                  <a:cubicBezTo>
                    <a:pt x="6426" y="19083"/>
                    <a:pt x="6133" y="18789"/>
                    <a:pt x="6133" y="18431"/>
                  </a:cubicBezTo>
                  <a:lnTo>
                    <a:pt x="6133" y="6753"/>
                  </a:lnTo>
                  <a:cubicBezTo>
                    <a:pt x="6133" y="6394"/>
                    <a:pt x="6426" y="6133"/>
                    <a:pt x="6785" y="6133"/>
                  </a:cubicBezTo>
                  <a:close/>
                  <a:moveTo>
                    <a:pt x="6785" y="0"/>
                  </a:moveTo>
                  <a:cubicBezTo>
                    <a:pt x="3034" y="0"/>
                    <a:pt x="0" y="3034"/>
                    <a:pt x="0" y="6753"/>
                  </a:cubicBezTo>
                  <a:lnTo>
                    <a:pt x="0" y="18431"/>
                  </a:lnTo>
                  <a:cubicBezTo>
                    <a:pt x="0" y="22182"/>
                    <a:pt x="3034" y="25215"/>
                    <a:pt x="6785" y="25215"/>
                  </a:cubicBezTo>
                  <a:lnTo>
                    <a:pt x="18463" y="25215"/>
                  </a:lnTo>
                  <a:cubicBezTo>
                    <a:pt x="22182" y="25215"/>
                    <a:pt x="25215" y="22182"/>
                    <a:pt x="25215" y="18431"/>
                  </a:cubicBezTo>
                  <a:lnTo>
                    <a:pt x="25215" y="6753"/>
                  </a:lnTo>
                  <a:cubicBezTo>
                    <a:pt x="25215" y="3034"/>
                    <a:pt x="22182" y="0"/>
                    <a:pt x="184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131"/>
            <p:cNvSpPr/>
            <p:nvPr/>
          </p:nvSpPr>
          <p:spPr>
            <a:xfrm>
              <a:off x="1727200" y="1329250"/>
              <a:ext cx="4146025" cy="4128075"/>
            </a:xfrm>
            <a:custGeom>
              <a:avLst/>
              <a:gdLst/>
              <a:ahLst/>
              <a:cxnLst/>
              <a:rect l="l" t="t" r="r" b="b"/>
              <a:pathLst>
                <a:path w="165841" h="165123" extrusionOk="0">
                  <a:moveTo>
                    <a:pt x="77245" y="22410"/>
                  </a:moveTo>
                  <a:cubicBezTo>
                    <a:pt x="77604" y="22410"/>
                    <a:pt x="77897" y="22704"/>
                    <a:pt x="77897" y="23030"/>
                  </a:cubicBezTo>
                  <a:lnTo>
                    <a:pt x="77897" y="30794"/>
                  </a:lnTo>
                  <a:lnTo>
                    <a:pt x="64914" y="30794"/>
                  </a:lnTo>
                  <a:lnTo>
                    <a:pt x="64914" y="23030"/>
                  </a:lnTo>
                  <a:cubicBezTo>
                    <a:pt x="64914" y="22704"/>
                    <a:pt x="65208" y="22410"/>
                    <a:pt x="65567" y="22410"/>
                  </a:cubicBezTo>
                  <a:close/>
                  <a:moveTo>
                    <a:pt x="71406" y="6133"/>
                  </a:moveTo>
                  <a:cubicBezTo>
                    <a:pt x="83964" y="6133"/>
                    <a:pt x="94174" y="16343"/>
                    <a:pt x="94174" y="28902"/>
                  </a:cubicBezTo>
                  <a:cubicBezTo>
                    <a:pt x="94174" y="29521"/>
                    <a:pt x="94142" y="30141"/>
                    <a:pt x="94077" y="30794"/>
                  </a:cubicBezTo>
                  <a:lnTo>
                    <a:pt x="83997" y="30794"/>
                  </a:lnTo>
                  <a:lnTo>
                    <a:pt x="83997" y="23030"/>
                  </a:lnTo>
                  <a:cubicBezTo>
                    <a:pt x="83997" y="19311"/>
                    <a:pt x="80963" y="16278"/>
                    <a:pt x="77245" y="16278"/>
                  </a:cubicBezTo>
                  <a:lnTo>
                    <a:pt x="65567" y="16278"/>
                  </a:lnTo>
                  <a:cubicBezTo>
                    <a:pt x="61848" y="16278"/>
                    <a:pt x="58814" y="19311"/>
                    <a:pt x="58814" y="23030"/>
                  </a:cubicBezTo>
                  <a:lnTo>
                    <a:pt x="58814" y="30794"/>
                  </a:lnTo>
                  <a:lnTo>
                    <a:pt x="48702" y="30794"/>
                  </a:lnTo>
                  <a:cubicBezTo>
                    <a:pt x="48670" y="30141"/>
                    <a:pt x="48637" y="29521"/>
                    <a:pt x="48637" y="28902"/>
                  </a:cubicBezTo>
                  <a:cubicBezTo>
                    <a:pt x="48637" y="16343"/>
                    <a:pt x="58847" y="6133"/>
                    <a:pt x="71406" y="6133"/>
                  </a:cubicBezTo>
                  <a:close/>
                  <a:moveTo>
                    <a:pt x="48148" y="51409"/>
                  </a:moveTo>
                  <a:cubicBezTo>
                    <a:pt x="48148" y="51442"/>
                    <a:pt x="48148" y="51442"/>
                    <a:pt x="48148" y="51475"/>
                  </a:cubicBezTo>
                  <a:cubicBezTo>
                    <a:pt x="47756" y="53073"/>
                    <a:pt x="47756" y="54802"/>
                    <a:pt x="48148" y="56400"/>
                  </a:cubicBezTo>
                  <a:cubicBezTo>
                    <a:pt x="48148" y="56433"/>
                    <a:pt x="48148" y="56465"/>
                    <a:pt x="48148" y="56465"/>
                  </a:cubicBezTo>
                  <a:lnTo>
                    <a:pt x="30761" y="56465"/>
                  </a:lnTo>
                  <a:cubicBezTo>
                    <a:pt x="29359" y="56465"/>
                    <a:pt x="28217" y="55356"/>
                    <a:pt x="28217" y="53954"/>
                  </a:cubicBezTo>
                  <a:cubicBezTo>
                    <a:pt x="28217" y="52551"/>
                    <a:pt x="29359" y="51409"/>
                    <a:pt x="30761" y="51409"/>
                  </a:cubicBezTo>
                  <a:close/>
                  <a:moveTo>
                    <a:pt x="135080" y="51409"/>
                  </a:moveTo>
                  <a:cubicBezTo>
                    <a:pt x="136482" y="51409"/>
                    <a:pt x="137624" y="52551"/>
                    <a:pt x="137624" y="53954"/>
                  </a:cubicBezTo>
                  <a:cubicBezTo>
                    <a:pt x="137624" y="55356"/>
                    <a:pt x="136482" y="56465"/>
                    <a:pt x="135080" y="56465"/>
                  </a:cubicBezTo>
                  <a:lnTo>
                    <a:pt x="70166" y="56465"/>
                  </a:lnTo>
                  <a:cubicBezTo>
                    <a:pt x="70166" y="56465"/>
                    <a:pt x="70166" y="56433"/>
                    <a:pt x="70199" y="56400"/>
                  </a:cubicBezTo>
                  <a:cubicBezTo>
                    <a:pt x="70558" y="54769"/>
                    <a:pt x="70558" y="53106"/>
                    <a:pt x="70199" y="51475"/>
                  </a:cubicBezTo>
                  <a:cubicBezTo>
                    <a:pt x="70166" y="51442"/>
                    <a:pt x="70166" y="51442"/>
                    <a:pt x="70166" y="51409"/>
                  </a:cubicBezTo>
                  <a:close/>
                  <a:moveTo>
                    <a:pt x="59213" y="48765"/>
                  </a:moveTo>
                  <a:cubicBezTo>
                    <a:pt x="59265" y="48765"/>
                    <a:pt x="59317" y="48766"/>
                    <a:pt x="59369" y="48767"/>
                  </a:cubicBezTo>
                  <a:cubicBezTo>
                    <a:pt x="62076" y="48865"/>
                    <a:pt x="64327" y="51246"/>
                    <a:pt x="64327" y="53954"/>
                  </a:cubicBezTo>
                  <a:cubicBezTo>
                    <a:pt x="64327" y="56776"/>
                    <a:pt x="61811" y="59111"/>
                    <a:pt x="59070" y="59111"/>
                  </a:cubicBezTo>
                  <a:cubicBezTo>
                    <a:pt x="58801" y="59111"/>
                    <a:pt x="58531" y="59089"/>
                    <a:pt x="58260" y="59042"/>
                  </a:cubicBezTo>
                  <a:cubicBezTo>
                    <a:pt x="55259" y="58520"/>
                    <a:pt x="53367" y="55258"/>
                    <a:pt x="54248" y="52388"/>
                  </a:cubicBezTo>
                  <a:cubicBezTo>
                    <a:pt x="54574" y="51311"/>
                    <a:pt x="55259" y="50365"/>
                    <a:pt x="56172" y="49713"/>
                  </a:cubicBezTo>
                  <a:cubicBezTo>
                    <a:pt x="57075" y="49090"/>
                    <a:pt x="58127" y="48765"/>
                    <a:pt x="59213" y="48765"/>
                  </a:cubicBezTo>
                  <a:close/>
                  <a:moveTo>
                    <a:pt x="53073" y="63479"/>
                  </a:moveTo>
                  <a:cubicBezTo>
                    <a:pt x="53987" y="64033"/>
                    <a:pt x="54933" y="64490"/>
                    <a:pt x="55977" y="64783"/>
                  </a:cubicBezTo>
                  <a:cubicBezTo>
                    <a:pt x="53693" y="72580"/>
                    <a:pt x="50660" y="83866"/>
                    <a:pt x="49289" y="93326"/>
                  </a:cubicBezTo>
                  <a:lnTo>
                    <a:pt x="49192" y="93326"/>
                  </a:lnTo>
                  <a:cubicBezTo>
                    <a:pt x="48474" y="93163"/>
                    <a:pt x="47724" y="93065"/>
                    <a:pt x="46973" y="93065"/>
                  </a:cubicBezTo>
                  <a:cubicBezTo>
                    <a:pt x="46713" y="93065"/>
                    <a:pt x="46452" y="93065"/>
                    <a:pt x="46191" y="93097"/>
                  </a:cubicBezTo>
                  <a:cubicBezTo>
                    <a:pt x="47626" y="83051"/>
                    <a:pt x="50823" y="71242"/>
                    <a:pt x="53073" y="63479"/>
                  </a:cubicBezTo>
                  <a:close/>
                  <a:moveTo>
                    <a:pt x="65241" y="63479"/>
                  </a:moveTo>
                  <a:cubicBezTo>
                    <a:pt x="67850" y="72351"/>
                    <a:pt x="71536" y="86215"/>
                    <a:pt x="72613" y="96849"/>
                  </a:cubicBezTo>
                  <a:lnTo>
                    <a:pt x="72515" y="96849"/>
                  </a:lnTo>
                  <a:cubicBezTo>
                    <a:pt x="72270" y="96832"/>
                    <a:pt x="72034" y="96824"/>
                    <a:pt x="71801" y="96824"/>
                  </a:cubicBezTo>
                  <a:cubicBezTo>
                    <a:pt x="71569" y="96824"/>
                    <a:pt x="71341" y="96832"/>
                    <a:pt x="71112" y="96849"/>
                  </a:cubicBezTo>
                  <a:cubicBezTo>
                    <a:pt x="70590" y="96881"/>
                    <a:pt x="70101" y="96947"/>
                    <a:pt x="69612" y="97044"/>
                  </a:cubicBezTo>
                  <a:cubicBezTo>
                    <a:pt x="69579" y="97044"/>
                    <a:pt x="69546" y="97044"/>
                    <a:pt x="69481" y="97077"/>
                  </a:cubicBezTo>
                  <a:cubicBezTo>
                    <a:pt x="68470" y="87030"/>
                    <a:pt x="65012" y="73884"/>
                    <a:pt x="62337" y="64783"/>
                  </a:cubicBezTo>
                  <a:cubicBezTo>
                    <a:pt x="63381" y="64490"/>
                    <a:pt x="64360" y="64033"/>
                    <a:pt x="65241" y="63479"/>
                  </a:cubicBezTo>
                  <a:close/>
                  <a:moveTo>
                    <a:pt x="46855" y="99218"/>
                  </a:moveTo>
                  <a:cubicBezTo>
                    <a:pt x="48954" y="99218"/>
                    <a:pt x="50986" y="100869"/>
                    <a:pt x="50986" y="103210"/>
                  </a:cubicBezTo>
                  <a:cubicBezTo>
                    <a:pt x="50986" y="105536"/>
                    <a:pt x="49005" y="107215"/>
                    <a:pt x="46903" y="107215"/>
                  </a:cubicBezTo>
                  <a:cubicBezTo>
                    <a:pt x="46176" y="107215"/>
                    <a:pt x="45434" y="107014"/>
                    <a:pt x="44755" y="106569"/>
                  </a:cubicBezTo>
                  <a:cubicBezTo>
                    <a:pt x="43646" y="105852"/>
                    <a:pt x="42929" y="104612"/>
                    <a:pt x="42929" y="103210"/>
                  </a:cubicBezTo>
                  <a:cubicBezTo>
                    <a:pt x="42929" y="101937"/>
                    <a:pt x="43516" y="100796"/>
                    <a:pt x="44462" y="100046"/>
                  </a:cubicBezTo>
                  <a:cubicBezTo>
                    <a:pt x="45190" y="99474"/>
                    <a:pt x="46028" y="99218"/>
                    <a:pt x="46855" y="99218"/>
                  </a:cubicBezTo>
                  <a:close/>
                  <a:moveTo>
                    <a:pt x="71732" y="102949"/>
                  </a:moveTo>
                  <a:cubicBezTo>
                    <a:pt x="73917" y="102949"/>
                    <a:pt x="75777" y="104775"/>
                    <a:pt x="75777" y="106961"/>
                  </a:cubicBezTo>
                  <a:cubicBezTo>
                    <a:pt x="75777" y="108364"/>
                    <a:pt x="75027" y="109603"/>
                    <a:pt x="73950" y="110353"/>
                  </a:cubicBezTo>
                  <a:cubicBezTo>
                    <a:pt x="73298" y="110777"/>
                    <a:pt x="72523" y="110989"/>
                    <a:pt x="71748" y="110989"/>
                  </a:cubicBezTo>
                  <a:cubicBezTo>
                    <a:pt x="70974" y="110989"/>
                    <a:pt x="70199" y="110777"/>
                    <a:pt x="69546" y="110353"/>
                  </a:cubicBezTo>
                  <a:cubicBezTo>
                    <a:pt x="68437" y="109603"/>
                    <a:pt x="67720" y="108364"/>
                    <a:pt x="67720" y="106961"/>
                  </a:cubicBezTo>
                  <a:cubicBezTo>
                    <a:pt x="67720" y="105069"/>
                    <a:pt x="69122" y="103405"/>
                    <a:pt x="70916" y="103014"/>
                  </a:cubicBezTo>
                  <a:cubicBezTo>
                    <a:pt x="71210" y="102981"/>
                    <a:pt x="71471" y="102949"/>
                    <a:pt x="71732" y="102949"/>
                  </a:cubicBezTo>
                  <a:close/>
                  <a:moveTo>
                    <a:pt x="44657" y="113093"/>
                  </a:moveTo>
                  <a:cubicBezTo>
                    <a:pt x="44690" y="113093"/>
                    <a:pt x="44755" y="113093"/>
                    <a:pt x="44788" y="113126"/>
                  </a:cubicBezTo>
                  <a:cubicBezTo>
                    <a:pt x="45473" y="113257"/>
                    <a:pt x="46223" y="113354"/>
                    <a:pt x="46973" y="113354"/>
                  </a:cubicBezTo>
                  <a:cubicBezTo>
                    <a:pt x="47135" y="113354"/>
                    <a:pt x="49250" y="113130"/>
                    <a:pt x="49257" y="113094"/>
                  </a:cubicBezTo>
                  <a:lnTo>
                    <a:pt x="49257" y="113094"/>
                  </a:lnTo>
                  <a:cubicBezTo>
                    <a:pt x="50627" y="116813"/>
                    <a:pt x="51442" y="121151"/>
                    <a:pt x="51736" y="125978"/>
                  </a:cubicBezTo>
                  <a:lnTo>
                    <a:pt x="42178" y="125978"/>
                  </a:lnTo>
                  <a:cubicBezTo>
                    <a:pt x="42472" y="121151"/>
                    <a:pt x="43320" y="116779"/>
                    <a:pt x="44657" y="113093"/>
                  </a:cubicBezTo>
                  <a:close/>
                  <a:moveTo>
                    <a:pt x="74048" y="116845"/>
                  </a:moveTo>
                  <a:cubicBezTo>
                    <a:pt x="75385" y="120563"/>
                    <a:pt x="76233" y="124902"/>
                    <a:pt x="76527" y="129730"/>
                  </a:cubicBezTo>
                  <a:lnTo>
                    <a:pt x="66969" y="129730"/>
                  </a:lnTo>
                  <a:cubicBezTo>
                    <a:pt x="67263" y="124902"/>
                    <a:pt x="68079" y="120563"/>
                    <a:pt x="69416" y="116845"/>
                  </a:cubicBezTo>
                  <a:cubicBezTo>
                    <a:pt x="70199" y="117008"/>
                    <a:pt x="70982" y="117106"/>
                    <a:pt x="71732" y="117106"/>
                  </a:cubicBezTo>
                  <a:cubicBezTo>
                    <a:pt x="72515" y="117106"/>
                    <a:pt x="73298" y="117008"/>
                    <a:pt x="74048" y="116845"/>
                  </a:cubicBezTo>
                  <a:close/>
                  <a:moveTo>
                    <a:pt x="51801" y="132078"/>
                  </a:moveTo>
                  <a:cubicBezTo>
                    <a:pt x="51736" y="134362"/>
                    <a:pt x="51540" y="136319"/>
                    <a:pt x="51377" y="137754"/>
                  </a:cubicBezTo>
                  <a:lnTo>
                    <a:pt x="42537" y="137754"/>
                  </a:lnTo>
                  <a:cubicBezTo>
                    <a:pt x="42374" y="136319"/>
                    <a:pt x="42211" y="134362"/>
                    <a:pt x="42113" y="132078"/>
                  </a:cubicBezTo>
                  <a:close/>
                  <a:moveTo>
                    <a:pt x="76592" y="135829"/>
                  </a:moveTo>
                  <a:cubicBezTo>
                    <a:pt x="76494" y="138113"/>
                    <a:pt x="76331" y="140070"/>
                    <a:pt x="76168" y="141505"/>
                  </a:cubicBezTo>
                  <a:lnTo>
                    <a:pt x="67328" y="141505"/>
                  </a:lnTo>
                  <a:cubicBezTo>
                    <a:pt x="67165" y="140070"/>
                    <a:pt x="66969" y="138113"/>
                    <a:pt x="66904" y="135829"/>
                  </a:cubicBezTo>
                  <a:close/>
                  <a:moveTo>
                    <a:pt x="135080" y="62598"/>
                  </a:moveTo>
                  <a:cubicBezTo>
                    <a:pt x="147965" y="62598"/>
                    <a:pt x="159708" y="81681"/>
                    <a:pt x="159708" y="102655"/>
                  </a:cubicBezTo>
                  <a:cubicBezTo>
                    <a:pt x="159708" y="117497"/>
                    <a:pt x="153901" y="130969"/>
                    <a:pt x="143333" y="140625"/>
                  </a:cubicBezTo>
                  <a:cubicBezTo>
                    <a:pt x="129958" y="152824"/>
                    <a:pt x="109636" y="159022"/>
                    <a:pt x="82921" y="159022"/>
                  </a:cubicBezTo>
                  <a:cubicBezTo>
                    <a:pt x="56205" y="159022"/>
                    <a:pt x="35883" y="152824"/>
                    <a:pt x="22509" y="140625"/>
                  </a:cubicBezTo>
                  <a:cubicBezTo>
                    <a:pt x="11940" y="130969"/>
                    <a:pt x="6133" y="117497"/>
                    <a:pt x="6133" y="102655"/>
                  </a:cubicBezTo>
                  <a:cubicBezTo>
                    <a:pt x="6133" y="81681"/>
                    <a:pt x="17877" y="62598"/>
                    <a:pt x="30761" y="62598"/>
                  </a:cubicBezTo>
                  <a:lnTo>
                    <a:pt x="46973" y="62598"/>
                  </a:lnTo>
                  <a:cubicBezTo>
                    <a:pt x="44168" y="72188"/>
                    <a:pt x="40710" y="85530"/>
                    <a:pt x="39634" y="96196"/>
                  </a:cubicBezTo>
                  <a:cubicBezTo>
                    <a:pt x="37905" y="98023"/>
                    <a:pt x="36829" y="100502"/>
                    <a:pt x="36829" y="103210"/>
                  </a:cubicBezTo>
                  <a:cubicBezTo>
                    <a:pt x="36829" y="105754"/>
                    <a:pt x="37775" y="108103"/>
                    <a:pt x="39340" y="109897"/>
                  </a:cubicBezTo>
                  <a:cubicBezTo>
                    <a:pt x="37188" y="115246"/>
                    <a:pt x="36046" y="121672"/>
                    <a:pt x="35981" y="128979"/>
                  </a:cubicBezTo>
                  <a:cubicBezTo>
                    <a:pt x="35883" y="135960"/>
                    <a:pt x="36829" y="141147"/>
                    <a:pt x="36861" y="141342"/>
                  </a:cubicBezTo>
                  <a:cubicBezTo>
                    <a:pt x="37122" y="142810"/>
                    <a:pt x="38394" y="143854"/>
                    <a:pt x="39862" y="143854"/>
                  </a:cubicBezTo>
                  <a:lnTo>
                    <a:pt x="54052" y="143854"/>
                  </a:lnTo>
                  <a:cubicBezTo>
                    <a:pt x="55520" y="143854"/>
                    <a:pt x="56792" y="142810"/>
                    <a:pt x="57053" y="141342"/>
                  </a:cubicBezTo>
                  <a:cubicBezTo>
                    <a:pt x="57086" y="141147"/>
                    <a:pt x="58032" y="135960"/>
                    <a:pt x="57966" y="128979"/>
                  </a:cubicBezTo>
                  <a:cubicBezTo>
                    <a:pt x="57869" y="121672"/>
                    <a:pt x="56759" y="115279"/>
                    <a:pt x="54607" y="109897"/>
                  </a:cubicBezTo>
                  <a:cubicBezTo>
                    <a:pt x="56172" y="108103"/>
                    <a:pt x="57118" y="105754"/>
                    <a:pt x="57118" y="103210"/>
                  </a:cubicBezTo>
                  <a:cubicBezTo>
                    <a:pt x="57118" y="100861"/>
                    <a:pt x="56303" y="98708"/>
                    <a:pt x="54965" y="97012"/>
                  </a:cubicBezTo>
                  <a:cubicBezTo>
                    <a:pt x="55683" y="90684"/>
                    <a:pt x="57379" y="83051"/>
                    <a:pt x="59173" y="76168"/>
                  </a:cubicBezTo>
                  <a:cubicBezTo>
                    <a:pt x="61359" y="84616"/>
                    <a:pt x="63381" y="94043"/>
                    <a:pt x="63642" y="100861"/>
                  </a:cubicBezTo>
                  <a:cubicBezTo>
                    <a:pt x="62370" y="102557"/>
                    <a:pt x="61587" y="104678"/>
                    <a:pt x="61587" y="106961"/>
                  </a:cubicBezTo>
                  <a:cubicBezTo>
                    <a:pt x="61587" y="109505"/>
                    <a:pt x="62533" y="111854"/>
                    <a:pt x="64099" y="113648"/>
                  </a:cubicBezTo>
                  <a:cubicBezTo>
                    <a:pt x="61946" y="119030"/>
                    <a:pt x="60837" y="125424"/>
                    <a:pt x="60739" y="132731"/>
                  </a:cubicBezTo>
                  <a:cubicBezTo>
                    <a:pt x="60674" y="139711"/>
                    <a:pt x="61620" y="144898"/>
                    <a:pt x="61652" y="145094"/>
                  </a:cubicBezTo>
                  <a:cubicBezTo>
                    <a:pt x="61913" y="146561"/>
                    <a:pt x="63186" y="147605"/>
                    <a:pt x="64653" y="147605"/>
                  </a:cubicBezTo>
                  <a:lnTo>
                    <a:pt x="78843" y="147605"/>
                  </a:lnTo>
                  <a:cubicBezTo>
                    <a:pt x="80311" y="147605"/>
                    <a:pt x="81583" y="146561"/>
                    <a:pt x="81844" y="145094"/>
                  </a:cubicBezTo>
                  <a:cubicBezTo>
                    <a:pt x="81877" y="144898"/>
                    <a:pt x="82823" y="139711"/>
                    <a:pt x="82725" y="132731"/>
                  </a:cubicBezTo>
                  <a:cubicBezTo>
                    <a:pt x="82660" y="125424"/>
                    <a:pt x="81518" y="119030"/>
                    <a:pt x="79365" y="113648"/>
                  </a:cubicBezTo>
                  <a:cubicBezTo>
                    <a:pt x="80931" y="111854"/>
                    <a:pt x="81877" y="109505"/>
                    <a:pt x="81877" y="106961"/>
                  </a:cubicBezTo>
                  <a:cubicBezTo>
                    <a:pt x="81877" y="104188"/>
                    <a:pt x="80768" y="101676"/>
                    <a:pt x="78974" y="99850"/>
                  </a:cubicBezTo>
                  <a:cubicBezTo>
                    <a:pt x="78419" y="88759"/>
                    <a:pt x="74537" y="73526"/>
                    <a:pt x="71341" y="62598"/>
                  </a:cubicBezTo>
                  <a:close/>
                  <a:moveTo>
                    <a:pt x="71406" y="0"/>
                  </a:moveTo>
                  <a:cubicBezTo>
                    <a:pt x="55487" y="0"/>
                    <a:pt x="42537" y="12950"/>
                    <a:pt x="42537" y="28902"/>
                  </a:cubicBezTo>
                  <a:cubicBezTo>
                    <a:pt x="42537" y="29521"/>
                    <a:pt x="42537" y="30141"/>
                    <a:pt x="42602" y="30794"/>
                  </a:cubicBezTo>
                  <a:lnTo>
                    <a:pt x="25151" y="30794"/>
                  </a:lnTo>
                  <a:cubicBezTo>
                    <a:pt x="19475" y="30794"/>
                    <a:pt x="14843" y="35393"/>
                    <a:pt x="14843" y="41101"/>
                  </a:cubicBezTo>
                  <a:cubicBezTo>
                    <a:pt x="14843" y="45897"/>
                    <a:pt x="18138" y="49941"/>
                    <a:pt x="22606" y="51083"/>
                  </a:cubicBezTo>
                  <a:cubicBezTo>
                    <a:pt x="22280" y="51964"/>
                    <a:pt x="22085" y="52942"/>
                    <a:pt x="22085" y="53954"/>
                  </a:cubicBezTo>
                  <a:cubicBezTo>
                    <a:pt x="22085" y="55422"/>
                    <a:pt x="22476" y="56824"/>
                    <a:pt x="23128" y="58031"/>
                  </a:cubicBezTo>
                  <a:cubicBezTo>
                    <a:pt x="17779" y="60217"/>
                    <a:pt x="12788" y="64686"/>
                    <a:pt x="8776" y="70949"/>
                  </a:cubicBezTo>
                  <a:cubicBezTo>
                    <a:pt x="3198" y="79691"/>
                    <a:pt x="1" y="91238"/>
                    <a:pt x="1" y="102655"/>
                  </a:cubicBezTo>
                  <a:cubicBezTo>
                    <a:pt x="1" y="119226"/>
                    <a:pt x="6525" y="134329"/>
                    <a:pt x="18398" y="145126"/>
                  </a:cubicBezTo>
                  <a:cubicBezTo>
                    <a:pt x="32947" y="158402"/>
                    <a:pt x="54639" y="165122"/>
                    <a:pt x="82921" y="165122"/>
                  </a:cubicBezTo>
                  <a:cubicBezTo>
                    <a:pt x="111202" y="165122"/>
                    <a:pt x="132894" y="158402"/>
                    <a:pt x="147443" y="145126"/>
                  </a:cubicBezTo>
                  <a:cubicBezTo>
                    <a:pt x="159316" y="134329"/>
                    <a:pt x="165840" y="119226"/>
                    <a:pt x="165840" y="102655"/>
                  </a:cubicBezTo>
                  <a:cubicBezTo>
                    <a:pt x="165840" y="91238"/>
                    <a:pt x="162644" y="79691"/>
                    <a:pt x="157066" y="70949"/>
                  </a:cubicBezTo>
                  <a:cubicBezTo>
                    <a:pt x="153053" y="64686"/>
                    <a:pt x="148062" y="60217"/>
                    <a:pt x="142713" y="58031"/>
                  </a:cubicBezTo>
                  <a:cubicBezTo>
                    <a:pt x="143365" y="56824"/>
                    <a:pt x="143757" y="55422"/>
                    <a:pt x="143757" y="53954"/>
                  </a:cubicBezTo>
                  <a:cubicBezTo>
                    <a:pt x="143757" y="52942"/>
                    <a:pt x="143561" y="51964"/>
                    <a:pt x="143235" y="51083"/>
                  </a:cubicBezTo>
                  <a:cubicBezTo>
                    <a:pt x="147704" y="49941"/>
                    <a:pt x="150998" y="45897"/>
                    <a:pt x="150998" y="41101"/>
                  </a:cubicBezTo>
                  <a:cubicBezTo>
                    <a:pt x="150998" y="35393"/>
                    <a:pt x="146366" y="30794"/>
                    <a:pt x="140690" y="30794"/>
                  </a:cubicBezTo>
                  <a:lnTo>
                    <a:pt x="127936" y="30794"/>
                  </a:lnTo>
                  <a:cubicBezTo>
                    <a:pt x="126272" y="30794"/>
                    <a:pt x="124902" y="32131"/>
                    <a:pt x="124902" y="33827"/>
                  </a:cubicBezTo>
                  <a:cubicBezTo>
                    <a:pt x="124902" y="35523"/>
                    <a:pt x="126272" y="36893"/>
                    <a:pt x="127936" y="36893"/>
                  </a:cubicBezTo>
                  <a:lnTo>
                    <a:pt x="140690" y="36893"/>
                  </a:lnTo>
                  <a:cubicBezTo>
                    <a:pt x="143006" y="36893"/>
                    <a:pt x="144866" y="38785"/>
                    <a:pt x="144866" y="41101"/>
                  </a:cubicBezTo>
                  <a:cubicBezTo>
                    <a:pt x="144866" y="43417"/>
                    <a:pt x="143006" y="45277"/>
                    <a:pt x="140690" y="45277"/>
                  </a:cubicBezTo>
                  <a:lnTo>
                    <a:pt x="66415" y="45277"/>
                  </a:lnTo>
                  <a:cubicBezTo>
                    <a:pt x="64914" y="44037"/>
                    <a:pt x="63120" y="43156"/>
                    <a:pt x="61130" y="42830"/>
                  </a:cubicBezTo>
                  <a:cubicBezTo>
                    <a:pt x="60478" y="42716"/>
                    <a:pt x="59818" y="42659"/>
                    <a:pt x="59157" y="42659"/>
                  </a:cubicBezTo>
                  <a:cubicBezTo>
                    <a:pt x="58496" y="42659"/>
                    <a:pt x="57836" y="42716"/>
                    <a:pt x="57183" y="42830"/>
                  </a:cubicBezTo>
                  <a:cubicBezTo>
                    <a:pt x="55194" y="43156"/>
                    <a:pt x="53400" y="44037"/>
                    <a:pt x="51899" y="45277"/>
                  </a:cubicBezTo>
                  <a:lnTo>
                    <a:pt x="25151" y="45277"/>
                  </a:lnTo>
                  <a:cubicBezTo>
                    <a:pt x="22835" y="45277"/>
                    <a:pt x="20975" y="43417"/>
                    <a:pt x="20975" y="41101"/>
                  </a:cubicBezTo>
                  <a:cubicBezTo>
                    <a:pt x="20975" y="38785"/>
                    <a:pt x="22835" y="36893"/>
                    <a:pt x="25151" y="36893"/>
                  </a:cubicBezTo>
                  <a:lnTo>
                    <a:pt x="115769" y="36893"/>
                  </a:lnTo>
                  <a:cubicBezTo>
                    <a:pt x="117432" y="36893"/>
                    <a:pt x="118802" y="35523"/>
                    <a:pt x="118802" y="33827"/>
                  </a:cubicBezTo>
                  <a:cubicBezTo>
                    <a:pt x="118802" y="32164"/>
                    <a:pt x="117432" y="30794"/>
                    <a:pt x="115769" y="30794"/>
                  </a:cubicBezTo>
                  <a:lnTo>
                    <a:pt x="100209" y="30794"/>
                  </a:lnTo>
                  <a:cubicBezTo>
                    <a:pt x="100242" y="30141"/>
                    <a:pt x="100274" y="29521"/>
                    <a:pt x="100274" y="28902"/>
                  </a:cubicBezTo>
                  <a:cubicBezTo>
                    <a:pt x="100274" y="12950"/>
                    <a:pt x="87324" y="0"/>
                    <a:pt x="714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48" name="Google Shape;5948;p131"/>
          <p:cNvSpPr/>
          <p:nvPr/>
        </p:nvSpPr>
        <p:spPr>
          <a:xfrm>
            <a:off x="4717987" y="2147646"/>
            <a:ext cx="342626" cy="360125"/>
          </a:xfrm>
          <a:custGeom>
            <a:avLst/>
            <a:gdLst/>
            <a:ahLst/>
            <a:cxnLst/>
            <a:rect l="l" t="t" r="r" b="b"/>
            <a:pathLst>
              <a:path w="198624" h="208768" extrusionOk="0">
                <a:moveTo>
                  <a:pt x="115312" y="6133"/>
                </a:moveTo>
                <a:cubicBezTo>
                  <a:pt x="132176" y="6133"/>
                  <a:pt x="148062" y="9427"/>
                  <a:pt x="160066" y="15462"/>
                </a:cubicBezTo>
                <a:cubicBezTo>
                  <a:pt x="166199" y="18561"/>
                  <a:pt x="171092" y="22247"/>
                  <a:pt x="174452" y="26324"/>
                </a:cubicBezTo>
                <a:cubicBezTo>
                  <a:pt x="174386" y="26357"/>
                  <a:pt x="174321" y="26357"/>
                  <a:pt x="174256" y="26389"/>
                </a:cubicBezTo>
                <a:cubicBezTo>
                  <a:pt x="173832" y="26455"/>
                  <a:pt x="173408" y="26553"/>
                  <a:pt x="173016" y="26650"/>
                </a:cubicBezTo>
                <a:cubicBezTo>
                  <a:pt x="171190" y="27140"/>
                  <a:pt x="169493" y="28020"/>
                  <a:pt x="168058" y="29227"/>
                </a:cubicBezTo>
                <a:cubicBezTo>
                  <a:pt x="164079" y="25052"/>
                  <a:pt x="157913" y="21301"/>
                  <a:pt x="150248" y="18495"/>
                </a:cubicBezTo>
                <a:cubicBezTo>
                  <a:pt x="140168" y="14777"/>
                  <a:pt x="128066" y="12820"/>
                  <a:pt x="115312" y="12820"/>
                </a:cubicBezTo>
                <a:cubicBezTo>
                  <a:pt x="102558" y="12820"/>
                  <a:pt x="90488" y="14777"/>
                  <a:pt x="80376" y="18495"/>
                </a:cubicBezTo>
                <a:cubicBezTo>
                  <a:pt x="72710" y="21301"/>
                  <a:pt x="66545" y="25052"/>
                  <a:pt x="62566" y="29227"/>
                </a:cubicBezTo>
                <a:cubicBezTo>
                  <a:pt x="61130" y="28020"/>
                  <a:pt x="59434" y="27140"/>
                  <a:pt x="57640" y="26650"/>
                </a:cubicBezTo>
                <a:cubicBezTo>
                  <a:pt x="57151" y="26520"/>
                  <a:pt x="56661" y="26422"/>
                  <a:pt x="56205" y="26324"/>
                </a:cubicBezTo>
                <a:cubicBezTo>
                  <a:pt x="59565" y="22247"/>
                  <a:pt x="64425" y="18561"/>
                  <a:pt x="70590" y="15462"/>
                </a:cubicBezTo>
                <a:cubicBezTo>
                  <a:pt x="82594" y="9427"/>
                  <a:pt x="98480" y="6133"/>
                  <a:pt x="115312" y="6133"/>
                </a:cubicBezTo>
                <a:close/>
                <a:moveTo>
                  <a:pt x="176430" y="32297"/>
                </a:moveTo>
                <a:cubicBezTo>
                  <a:pt x="180109" y="32297"/>
                  <a:pt x="183455" y="35440"/>
                  <a:pt x="183455" y="39307"/>
                </a:cubicBezTo>
                <a:cubicBezTo>
                  <a:pt x="183455" y="42275"/>
                  <a:pt x="181432" y="45048"/>
                  <a:pt x="178594" y="45961"/>
                </a:cubicBezTo>
                <a:cubicBezTo>
                  <a:pt x="177924" y="46176"/>
                  <a:pt x="177245" y="46277"/>
                  <a:pt x="176575" y="46277"/>
                </a:cubicBezTo>
                <a:cubicBezTo>
                  <a:pt x="172875" y="46277"/>
                  <a:pt x="169461" y="43201"/>
                  <a:pt x="169461" y="39307"/>
                </a:cubicBezTo>
                <a:cubicBezTo>
                  <a:pt x="169461" y="36273"/>
                  <a:pt x="171614" y="33566"/>
                  <a:pt x="174419" y="32620"/>
                </a:cubicBezTo>
                <a:cubicBezTo>
                  <a:pt x="175088" y="32400"/>
                  <a:pt x="175765" y="32297"/>
                  <a:pt x="176430" y="32297"/>
                </a:cubicBezTo>
                <a:close/>
                <a:moveTo>
                  <a:pt x="54182" y="32294"/>
                </a:moveTo>
                <a:cubicBezTo>
                  <a:pt x="57966" y="32294"/>
                  <a:pt x="61163" y="35490"/>
                  <a:pt x="61163" y="39307"/>
                </a:cubicBezTo>
                <a:cubicBezTo>
                  <a:pt x="61163" y="43156"/>
                  <a:pt x="58031" y="46288"/>
                  <a:pt x="54182" y="46288"/>
                </a:cubicBezTo>
                <a:cubicBezTo>
                  <a:pt x="53954" y="46288"/>
                  <a:pt x="53726" y="46288"/>
                  <a:pt x="53497" y="46255"/>
                </a:cubicBezTo>
                <a:cubicBezTo>
                  <a:pt x="50007" y="45929"/>
                  <a:pt x="47169" y="42863"/>
                  <a:pt x="47169" y="39307"/>
                </a:cubicBezTo>
                <a:cubicBezTo>
                  <a:pt x="47169" y="35523"/>
                  <a:pt x="50398" y="32294"/>
                  <a:pt x="54182" y="32294"/>
                </a:cubicBezTo>
                <a:close/>
                <a:moveTo>
                  <a:pt x="115312" y="56074"/>
                </a:moveTo>
                <a:cubicBezTo>
                  <a:pt x="120564" y="56074"/>
                  <a:pt x="125294" y="58259"/>
                  <a:pt x="127936" y="61619"/>
                </a:cubicBezTo>
                <a:lnTo>
                  <a:pt x="102688" y="61619"/>
                </a:lnTo>
                <a:cubicBezTo>
                  <a:pt x="105363" y="58259"/>
                  <a:pt x="110060" y="56074"/>
                  <a:pt x="115312" y="56074"/>
                </a:cubicBezTo>
                <a:close/>
                <a:moveTo>
                  <a:pt x="115312" y="43254"/>
                </a:moveTo>
                <a:cubicBezTo>
                  <a:pt x="129241" y="43254"/>
                  <a:pt x="140821" y="52420"/>
                  <a:pt x="142713" y="64326"/>
                </a:cubicBezTo>
                <a:cubicBezTo>
                  <a:pt x="141343" y="63772"/>
                  <a:pt x="139940" y="63283"/>
                  <a:pt x="138472" y="62891"/>
                </a:cubicBezTo>
                <a:cubicBezTo>
                  <a:pt x="137461" y="62598"/>
                  <a:pt x="136417" y="62402"/>
                  <a:pt x="135406" y="62206"/>
                </a:cubicBezTo>
                <a:cubicBezTo>
                  <a:pt x="135340" y="62206"/>
                  <a:pt x="135308" y="62173"/>
                  <a:pt x="135243" y="62173"/>
                </a:cubicBezTo>
                <a:cubicBezTo>
                  <a:pt x="132437" y="54964"/>
                  <a:pt x="124413" y="49941"/>
                  <a:pt x="115312" y="49941"/>
                </a:cubicBezTo>
                <a:cubicBezTo>
                  <a:pt x="106244" y="49941"/>
                  <a:pt x="98219" y="54964"/>
                  <a:pt x="95414" y="62173"/>
                </a:cubicBezTo>
                <a:cubicBezTo>
                  <a:pt x="95349" y="62173"/>
                  <a:pt x="95283" y="62206"/>
                  <a:pt x="95251" y="62206"/>
                </a:cubicBezTo>
                <a:cubicBezTo>
                  <a:pt x="94207" y="62402"/>
                  <a:pt x="93196" y="62630"/>
                  <a:pt x="92184" y="62891"/>
                </a:cubicBezTo>
                <a:lnTo>
                  <a:pt x="92152" y="62891"/>
                </a:lnTo>
                <a:cubicBezTo>
                  <a:pt x="90717" y="63283"/>
                  <a:pt x="89314" y="63772"/>
                  <a:pt x="87911" y="64326"/>
                </a:cubicBezTo>
                <a:cubicBezTo>
                  <a:pt x="89836" y="52420"/>
                  <a:pt x="101383" y="43254"/>
                  <a:pt x="115312" y="43254"/>
                </a:cubicBezTo>
                <a:close/>
                <a:moveTo>
                  <a:pt x="128914" y="67719"/>
                </a:moveTo>
                <a:cubicBezTo>
                  <a:pt x="136352" y="67719"/>
                  <a:pt x="143724" y="70557"/>
                  <a:pt x="149237" y="75548"/>
                </a:cubicBezTo>
                <a:lnTo>
                  <a:pt x="81387" y="75548"/>
                </a:lnTo>
                <a:cubicBezTo>
                  <a:pt x="82986" y="74112"/>
                  <a:pt x="84682" y="72873"/>
                  <a:pt x="86509" y="71829"/>
                </a:cubicBezTo>
                <a:cubicBezTo>
                  <a:pt x="91108" y="69154"/>
                  <a:pt x="96425" y="67719"/>
                  <a:pt x="101742" y="67719"/>
                </a:cubicBezTo>
                <a:close/>
                <a:moveTo>
                  <a:pt x="156315" y="81648"/>
                </a:moveTo>
                <a:cubicBezTo>
                  <a:pt x="158142" y="81648"/>
                  <a:pt x="159642" y="83148"/>
                  <a:pt x="159642" y="85007"/>
                </a:cubicBezTo>
                <a:cubicBezTo>
                  <a:pt x="159642" y="86867"/>
                  <a:pt x="158142" y="88367"/>
                  <a:pt x="156315" y="88367"/>
                </a:cubicBezTo>
                <a:lnTo>
                  <a:pt x="74341" y="88367"/>
                </a:lnTo>
                <a:cubicBezTo>
                  <a:pt x="72482" y="88367"/>
                  <a:pt x="70982" y="86867"/>
                  <a:pt x="70982" y="85007"/>
                </a:cubicBezTo>
                <a:cubicBezTo>
                  <a:pt x="70982" y="83148"/>
                  <a:pt x="72482" y="81648"/>
                  <a:pt x="74341" y="81648"/>
                </a:cubicBezTo>
                <a:close/>
                <a:moveTo>
                  <a:pt x="115312" y="18920"/>
                </a:moveTo>
                <a:cubicBezTo>
                  <a:pt x="133840" y="18920"/>
                  <a:pt x="156087" y="24171"/>
                  <a:pt x="164372" y="34251"/>
                </a:cubicBezTo>
                <a:cubicBezTo>
                  <a:pt x="163720" y="35784"/>
                  <a:pt x="163361" y="37513"/>
                  <a:pt x="163361" y="39307"/>
                </a:cubicBezTo>
                <a:cubicBezTo>
                  <a:pt x="163361" y="45700"/>
                  <a:pt x="167928" y="51017"/>
                  <a:pt x="173995" y="52192"/>
                </a:cubicBezTo>
                <a:cubicBezTo>
                  <a:pt x="184564" y="71601"/>
                  <a:pt x="169689" y="90879"/>
                  <a:pt x="169069" y="91694"/>
                </a:cubicBezTo>
                <a:cubicBezTo>
                  <a:pt x="168776" y="92053"/>
                  <a:pt x="168482" y="92477"/>
                  <a:pt x="168156" y="92934"/>
                </a:cubicBezTo>
                <a:cubicBezTo>
                  <a:pt x="166753" y="92249"/>
                  <a:pt x="165253" y="91564"/>
                  <a:pt x="163687" y="90912"/>
                </a:cubicBezTo>
                <a:cubicBezTo>
                  <a:pt x="164992" y="89313"/>
                  <a:pt x="165775" y="87226"/>
                  <a:pt x="165775" y="85007"/>
                </a:cubicBezTo>
                <a:cubicBezTo>
                  <a:pt x="165775" y="80277"/>
                  <a:pt x="162285" y="76363"/>
                  <a:pt x="157783" y="75645"/>
                </a:cubicBezTo>
                <a:lnTo>
                  <a:pt x="156217" y="73917"/>
                </a:lnTo>
                <a:cubicBezTo>
                  <a:pt x="154130" y="71535"/>
                  <a:pt x="151716" y="69448"/>
                  <a:pt x="149106" y="67719"/>
                </a:cubicBezTo>
                <a:cubicBezTo>
                  <a:pt x="149073" y="50854"/>
                  <a:pt x="133938" y="37154"/>
                  <a:pt x="115312" y="37154"/>
                </a:cubicBezTo>
                <a:cubicBezTo>
                  <a:pt x="96719" y="37154"/>
                  <a:pt x="81583" y="50854"/>
                  <a:pt x="81518" y="67719"/>
                </a:cubicBezTo>
                <a:cubicBezTo>
                  <a:pt x="78908" y="69448"/>
                  <a:pt x="76527" y="71535"/>
                  <a:pt x="74407" y="73917"/>
                </a:cubicBezTo>
                <a:lnTo>
                  <a:pt x="72873" y="75645"/>
                </a:lnTo>
                <a:cubicBezTo>
                  <a:pt x="68339" y="76363"/>
                  <a:pt x="64882" y="80277"/>
                  <a:pt x="64882" y="85007"/>
                </a:cubicBezTo>
                <a:cubicBezTo>
                  <a:pt x="64882" y="87226"/>
                  <a:pt x="65664" y="89313"/>
                  <a:pt x="66969" y="90912"/>
                </a:cubicBezTo>
                <a:cubicBezTo>
                  <a:pt x="65371" y="91564"/>
                  <a:pt x="63870" y="92249"/>
                  <a:pt x="62468" y="92934"/>
                </a:cubicBezTo>
                <a:cubicBezTo>
                  <a:pt x="62174" y="92477"/>
                  <a:pt x="61881" y="92053"/>
                  <a:pt x="61587" y="91694"/>
                </a:cubicBezTo>
                <a:cubicBezTo>
                  <a:pt x="60935" y="90879"/>
                  <a:pt x="46093" y="71633"/>
                  <a:pt x="56629" y="52192"/>
                </a:cubicBezTo>
                <a:cubicBezTo>
                  <a:pt x="62696" y="51017"/>
                  <a:pt x="67295" y="45700"/>
                  <a:pt x="67295" y="39307"/>
                </a:cubicBezTo>
                <a:cubicBezTo>
                  <a:pt x="67295" y="37513"/>
                  <a:pt x="66937" y="35784"/>
                  <a:pt x="66284" y="34251"/>
                </a:cubicBezTo>
                <a:cubicBezTo>
                  <a:pt x="74570" y="24171"/>
                  <a:pt x="96816" y="18920"/>
                  <a:pt x="115312" y="18920"/>
                </a:cubicBezTo>
                <a:close/>
                <a:moveTo>
                  <a:pt x="44364" y="48016"/>
                </a:moveTo>
                <a:cubicBezTo>
                  <a:pt x="45766" y="49615"/>
                  <a:pt x="47593" y="50854"/>
                  <a:pt x="49648" y="51605"/>
                </a:cubicBezTo>
                <a:cubicBezTo>
                  <a:pt x="49648" y="51605"/>
                  <a:pt x="49681" y="51637"/>
                  <a:pt x="49681" y="51637"/>
                </a:cubicBezTo>
                <a:cubicBezTo>
                  <a:pt x="49811" y="51670"/>
                  <a:pt x="49909" y="51702"/>
                  <a:pt x="50007" y="51735"/>
                </a:cubicBezTo>
                <a:cubicBezTo>
                  <a:pt x="40025" y="73786"/>
                  <a:pt x="56074" y="94565"/>
                  <a:pt x="56792" y="95478"/>
                </a:cubicBezTo>
                <a:cubicBezTo>
                  <a:pt x="56890" y="95576"/>
                  <a:pt x="56955" y="95707"/>
                  <a:pt x="57053" y="95837"/>
                </a:cubicBezTo>
                <a:cubicBezTo>
                  <a:pt x="54933" y="97077"/>
                  <a:pt x="53041" y="98284"/>
                  <a:pt x="51410" y="99458"/>
                </a:cubicBezTo>
                <a:cubicBezTo>
                  <a:pt x="50366" y="98121"/>
                  <a:pt x="44788" y="90520"/>
                  <a:pt x="41852" y="79756"/>
                </a:cubicBezTo>
                <a:cubicBezTo>
                  <a:pt x="38720" y="68436"/>
                  <a:pt x="39569" y="57770"/>
                  <a:pt x="44364" y="48016"/>
                </a:cubicBezTo>
                <a:close/>
                <a:moveTo>
                  <a:pt x="186293" y="48016"/>
                </a:moveTo>
                <a:cubicBezTo>
                  <a:pt x="191055" y="57770"/>
                  <a:pt x="191903" y="68436"/>
                  <a:pt x="188804" y="79756"/>
                </a:cubicBezTo>
                <a:cubicBezTo>
                  <a:pt x="185869" y="90520"/>
                  <a:pt x="180258" y="98121"/>
                  <a:pt x="179247" y="99458"/>
                </a:cubicBezTo>
                <a:cubicBezTo>
                  <a:pt x="177583" y="98284"/>
                  <a:pt x="175724" y="97077"/>
                  <a:pt x="173604" y="95837"/>
                </a:cubicBezTo>
                <a:cubicBezTo>
                  <a:pt x="173669" y="95707"/>
                  <a:pt x="173767" y="95576"/>
                  <a:pt x="173865" y="95478"/>
                </a:cubicBezTo>
                <a:cubicBezTo>
                  <a:pt x="174582" y="94565"/>
                  <a:pt x="190631" y="73786"/>
                  <a:pt x="180617" y="51735"/>
                </a:cubicBezTo>
                <a:cubicBezTo>
                  <a:pt x="180747" y="51702"/>
                  <a:pt x="180845" y="51670"/>
                  <a:pt x="180943" y="51637"/>
                </a:cubicBezTo>
                <a:cubicBezTo>
                  <a:pt x="180976" y="51637"/>
                  <a:pt x="180976" y="51605"/>
                  <a:pt x="181008" y="51605"/>
                </a:cubicBezTo>
                <a:cubicBezTo>
                  <a:pt x="183031" y="50854"/>
                  <a:pt x="184857" y="49615"/>
                  <a:pt x="186293" y="48016"/>
                </a:cubicBezTo>
                <a:close/>
                <a:moveTo>
                  <a:pt x="155793" y="94467"/>
                </a:moveTo>
                <a:cubicBezTo>
                  <a:pt x="166753" y="98186"/>
                  <a:pt x="174158" y="103079"/>
                  <a:pt x="178594" y="106667"/>
                </a:cubicBezTo>
                <a:lnTo>
                  <a:pt x="90129" y="106667"/>
                </a:lnTo>
                <a:cubicBezTo>
                  <a:pt x="88466" y="106667"/>
                  <a:pt x="87096" y="108037"/>
                  <a:pt x="87096" y="109733"/>
                </a:cubicBezTo>
                <a:cubicBezTo>
                  <a:pt x="87096" y="111429"/>
                  <a:pt x="88466" y="112799"/>
                  <a:pt x="90129" y="112799"/>
                </a:cubicBezTo>
                <a:lnTo>
                  <a:pt x="186195" y="112799"/>
                </a:lnTo>
                <a:cubicBezTo>
                  <a:pt x="188022" y="112799"/>
                  <a:pt x="189522" y="114300"/>
                  <a:pt x="189522" y="116127"/>
                </a:cubicBezTo>
                <a:cubicBezTo>
                  <a:pt x="189522" y="117986"/>
                  <a:pt x="188022" y="119487"/>
                  <a:pt x="186195" y="119487"/>
                </a:cubicBezTo>
                <a:lnTo>
                  <a:pt x="44462" y="119487"/>
                </a:lnTo>
                <a:cubicBezTo>
                  <a:pt x="42602" y="119487"/>
                  <a:pt x="41102" y="117986"/>
                  <a:pt x="41102" y="116127"/>
                </a:cubicBezTo>
                <a:cubicBezTo>
                  <a:pt x="41102" y="114300"/>
                  <a:pt x="42602" y="112799"/>
                  <a:pt x="44462" y="112799"/>
                </a:cubicBezTo>
                <a:lnTo>
                  <a:pt x="78712" y="112799"/>
                </a:lnTo>
                <a:cubicBezTo>
                  <a:pt x="80409" y="112799"/>
                  <a:pt x="81779" y="111429"/>
                  <a:pt x="81779" y="109733"/>
                </a:cubicBezTo>
                <a:cubicBezTo>
                  <a:pt x="81779" y="108037"/>
                  <a:pt x="80409" y="106667"/>
                  <a:pt x="78712" y="106667"/>
                </a:cubicBezTo>
                <a:lnTo>
                  <a:pt x="52029" y="106667"/>
                </a:lnTo>
                <a:cubicBezTo>
                  <a:pt x="56466" y="103079"/>
                  <a:pt x="63903" y="98186"/>
                  <a:pt x="74831" y="94467"/>
                </a:cubicBezTo>
                <a:close/>
                <a:moveTo>
                  <a:pt x="6525" y="117399"/>
                </a:moveTo>
                <a:cubicBezTo>
                  <a:pt x="15984" y="118214"/>
                  <a:pt x="21660" y="122357"/>
                  <a:pt x="27140" y="126369"/>
                </a:cubicBezTo>
                <a:cubicBezTo>
                  <a:pt x="31348" y="129436"/>
                  <a:pt x="35654" y="132567"/>
                  <a:pt x="41395" y="134035"/>
                </a:cubicBezTo>
                <a:lnTo>
                  <a:pt x="41395" y="144702"/>
                </a:lnTo>
                <a:cubicBezTo>
                  <a:pt x="41395" y="146267"/>
                  <a:pt x="41461" y="147866"/>
                  <a:pt x="41624" y="149432"/>
                </a:cubicBezTo>
                <a:cubicBezTo>
                  <a:pt x="41656" y="149790"/>
                  <a:pt x="42015" y="153868"/>
                  <a:pt x="42211" y="153868"/>
                </a:cubicBezTo>
                <a:cubicBezTo>
                  <a:pt x="33958" y="153770"/>
                  <a:pt x="28902" y="147311"/>
                  <a:pt x="23552" y="140461"/>
                </a:cubicBezTo>
                <a:cubicBezTo>
                  <a:pt x="18790" y="134361"/>
                  <a:pt x="13864" y="128066"/>
                  <a:pt x="6427" y="126565"/>
                </a:cubicBezTo>
                <a:cubicBezTo>
                  <a:pt x="6231" y="126532"/>
                  <a:pt x="6101" y="126369"/>
                  <a:pt x="6101" y="126174"/>
                </a:cubicBezTo>
                <a:lnTo>
                  <a:pt x="6101" y="117790"/>
                </a:lnTo>
                <a:cubicBezTo>
                  <a:pt x="6101" y="117562"/>
                  <a:pt x="6296" y="117399"/>
                  <a:pt x="6525" y="117399"/>
                </a:cubicBezTo>
                <a:close/>
                <a:moveTo>
                  <a:pt x="183129" y="125586"/>
                </a:moveTo>
                <a:lnTo>
                  <a:pt x="183129" y="144702"/>
                </a:lnTo>
                <a:cubicBezTo>
                  <a:pt x="183129" y="169591"/>
                  <a:pt x="162872" y="189848"/>
                  <a:pt x="137983" y="189848"/>
                </a:cubicBezTo>
                <a:lnTo>
                  <a:pt x="92674" y="189848"/>
                </a:lnTo>
                <a:cubicBezTo>
                  <a:pt x="71308" y="189848"/>
                  <a:pt x="53334" y="174940"/>
                  <a:pt x="48702" y="154977"/>
                </a:cubicBezTo>
                <a:cubicBezTo>
                  <a:pt x="48670" y="154912"/>
                  <a:pt x="48670" y="154879"/>
                  <a:pt x="48670" y="154846"/>
                </a:cubicBezTo>
                <a:cubicBezTo>
                  <a:pt x="47887" y="151519"/>
                  <a:pt x="47528" y="148127"/>
                  <a:pt x="47528" y="144702"/>
                </a:cubicBezTo>
                <a:lnTo>
                  <a:pt x="47528" y="125586"/>
                </a:lnTo>
                <a:close/>
                <a:moveTo>
                  <a:pt x="137983" y="195948"/>
                </a:moveTo>
                <a:cubicBezTo>
                  <a:pt x="139842" y="195948"/>
                  <a:pt x="141343" y="197448"/>
                  <a:pt x="141343" y="199307"/>
                </a:cubicBezTo>
                <a:cubicBezTo>
                  <a:pt x="141343" y="201134"/>
                  <a:pt x="139842" y="202667"/>
                  <a:pt x="137983" y="202667"/>
                </a:cubicBezTo>
                <a:lnTo>
                  <a:pt x="92674" y="202667"/>
                </a:lnTo>
                <a:cubicBezTo>
                  <a:pt x="90814" y="202667"/>
                  <a:pt x="89314" y="201134"/>
                  <a:pt x="89314" y="199307"/>
                </a:cubicBezTo>
                <a:cubicBezTo>
                  <a:pt x="89314" y="197448"/>
                  <a:pt x="90814" y="195948"/>
                  <a:pt x="92674" y="195948"/>
                </a:cubicBezTo>
                <a:close/>
                <a:moveTo>
                  <a:pt x="115312" y="0"/>
                </a:moveTo>
                <a:cubicBezTo>
                  <a:pt x="97534" y="0"/>
                  <a:pt x="80670" y="3556"/>
                  <a:pt x="67817" y="10014"/>
                </a:cubicBezTo>
                <a:cubicBezTo>
                  <a:pt x="58455" y="14744"/>
                  <a:pt x="51573" y="20877"/>
                  <a:pt x="47887" y="27792"/>
                </a:cubicBezTo>
                <a:cubicBezTo>
                  <a:pt x="43809" y="30010"/>
                  <a:pt x="41069" y="34349"/>
                  <a:pt x="41069" y="39307"/>
                </a:cubicBezTo>
                <a:cubicBezTo>
                  <a:pt x="41069" y="39894"/>
                  <a:pt x="41102" y="40481"/>
                  <a:pt x="41167" y="41068"/>
                </a:cubicBezTo>
                <a:cubicBezTo>
                  <a:pt x="33827" y="53170"/>
                  <a:pt x="32033" y="67099"/>
                  <a:pt x="35948" y="81387"/>
                </a:cubicBezTo>
                <a:cubicBezTo>
                  <a:pt x="39177" y="93260"/>
                  <a:pt x="45440" y="101741"/>
                  <a:pt x="46614" y="103242"/>
                </a:cubicBezTo>
                <a:cubicBezTo>
                  <a:pt x="44886" y="104742"/>
                  <a:pt x="43679" y="105982"/>
                  <a:pt x="42928" y="106797"/>
                </a:cubicBezTo>
                <a:cubicBezTo>
                  <a:pt x="38427" y="107515"/>
                  <a:pt x="35002" y="111429"/>
                  <a:pt x="35002" y="116127"/>
                </a:cubicBezTo>
                <a:cubicBezTo>
                  <a:pt x="35002" y="120302"/>
                  <a:pt x="37677" y="123825"/>
                  <a:pt x="41395" y="125097"/>
                </a:cubicBezTo>
                <a:lnTo>
                  <a:pt x="41395" y="127674"/>
                </a:lnTo>
                <a:cubicBezTo>
                  <a:pt x="37514" y="126369"/>
                  <a:pt x="34317" y="124021"/>
                  <a:pt x="30761" y="121411"/>
                </a:cubicBezTo>
                <a:cubicBezTo>
                  <a:pt x="24857" y="117138"/>
                  <a:pt x="18203" y="112245"/>
                  <a:pt x="7047" y="111299"/>
                </a:cubicBezTo>
                <a:cubicBezTo>
                  <a:pt x="6858" y="111283"/>
                  <a:pt x="6670" y="111275"/>
                  <a:pt x="6485" y="111275"/>
                </a:cubicBezTo>
                <a:cubicBezTo>
                  <a:pt x="2918" y="111275"/>
                  <a:pt x="1" y="114194"/>
                  <a:pt x="1" y="117790"/>
                </a:cubicBezTo>
                <a:lnTo>
                  <a:pt x="1" y="126174"/>
                </a:lnTo>
                <a:cubicBezTo>
                  <a:pt x="1" y="129240"/>
                  <a:pt x="2186" y="131947"/>
                  <a:pt x="5187" y="132535"/>
                </a:cubicBezTo>
                <a:cubicBezTo>
                  <a:pt x="10439" y="133611"/>
                  <a:pt x="14484" y="138765"/>
                  <a:pt x="18724" y="144212"/>
                </a:cubicBezTo>
                <a:cubicBezTo>
                  <a:pt x="24498" y="151617"/>
                  <a:pt x="31055" y="159968"/>
                  <a:pt x="42407" y="159968"/>
                </a:cubicBezTo>
                <a:cubicBezTo>
                  <a:pt x="42831" y="159968"/>
                  <a:pt x="43255" y="159968"/>
                  <a:pt x="43711" y="159935"/>
                </a:cubicBezTo>
                <a:cubicBezTo>
                  <a:pt x="49387" y="178137"/>
                  <a:pt x="64979" y="192033"/>
                  <a:pt x="84127" y="195230"/>
                </a:cubicBezTo>
                <a:cubicBezTo>
                  <a:pt x="83540" y="196469"/>
                  <a:pt x="83181" y="197839"/>
                  <a:pt x="83181" y="199307"/>
                </a:cubicBezTo>
                <a:cubicBezTo>
                  <a:pt x="83181" y="204527"/>
                  <a:pt x="87455" y="208767"/>
                  <a:pt x="92674" y="208767"/>
                </a:cubicBezTo>
                <a:lnTo>
                  <a:pt x="137983" y="208767"/>
                </a:lnTo>
                <a:cubicBezTo>
                  <a:pt x="143202" y="208767"/>
                  <a:pt x="147442" y="204527"/>
                  <a:pt x="147442" y="199307"/>
                </a:cubicBezTo>
                <a:cubicBezTo>
                  <a:pt x="147442" y="197839"/>
                  <a:pt x="147116" y="196469"/>
                  <a:pt x="146529" y="195230"/>
                </a:cubicBezTo>
                <a:cubicBezTo>
                  <a:pt x="170733" y="191152"/>
                  <a:pt x="189229" y="170047"/>
                  <a:pt x="189229" y="144702"/>
                </a:cubicBezTo>
                <a:lnTo>
                  <a:pt x="189229" y="125097"/>
                </a:lnTo>
                <a:cubicBezTo>
                  <a:pt x="192947" y="123825"/>
                  <a:pt x="195655" y="120302"/>
                  <a:pt x="195655" y="116127"/>
                </a:cubicBezTo>
                <a:cubicBezTo>
                  <a:pt x="195655" y="111429"/>
                  <a:pt x="192197" y="107515"/>
                  <a:pt x="187695" y="106797"/>
                </a:cubicBezTo>
                <a:cubicBezTo>
                  <a:pt x="186945" y="105982"/>
                  <a:pt x="185738" y="104742"/>
                  <a:pt x="184042" y="103242"/>
                </a:cubicBezTo>
                <a:cubicBezTo>
                  <a:pt x="185184" y="101741"/>
                  <a:pt x="191447" y="93260"/>
                  <a:pt x="194709" y="81387"/>
                </a:cubicBezTo>
                <a:cubicBezTo>
                  <a:pt x="198623" y="67099"/>
                  <a:pt x="196796" y="53170"/>
                  <a:pt x="189457" y="41068"/>
                </a:cubicBezTo>
                <a:cubicBezTo>
                  <a:pt x="189555" y="40481"/>
                  <a:pt x="189587" y="39894"/>
                  <a:pt x="189587" y="39307"/>
                </a:cubicBezTo>
                <a:cubicBezTo>
                  <a:pt x="189587" y="34349"/>
                  <a:pt x="186815" y="30010"/>
                  <a:pt x="182737" y="27792"/>
                </a:cubicBezTo>
                <a:cubicBezTo>
                  <a:pt x="179051" y="20877"/>
                  <a:pt x="172201" y="14744"/>
                  <a:pt x="162806" y="10014"/>
                </a:cubicBezTo>
                <a:cubicBezTo>
                  <a:pt x="149954" y="3556"/>
                  <a:pt x="133090" y="0"/>
                  <a:pt x="1153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131"/>
          <p:cNvSpPr/>
          <p:nvPr/>
        </p:nvSpPr>
        <p:spPr>
          <a:xfrm>
            <a:off x="4728405" y="1510004"/>
            <a:ext cx="360125" cy="278282"/>
          </a:xfrm>
          <a:custGeom>
            <a:avLst/>
            <a:gdLst/>
            <a:ahLst/>
            <a:cxnLst/>
            <a:rect l="l" t="t" r="r" b="b"/>
            <a:pathLst>
              <a:path w="208768" h="161323" extrusionOk="0">
                <a:moveTo>
                  <a:pt x="104384" y="6541"/>
                </a:moveTo>
                <a:cubicBezTo>
                  <a:pt x="114365" y="12348"/>
                  <a:pt x="121998" y="22297"/>
                  <a:pt x="125717" y="34236"/>
                </a:cubicBezTo>
                <a:cubicBezTo>
                  <a:pt x="124641" y="35084"/>
                  <a:pt x="123564" y="35964"/>
                  <a:pt x="122488" y="36910"/>
                </a:cubicBezTo>
                <a:cubicBezTo>
                  <a:pt x="120661" y="34725"/>
                  <a:pt x="118671" y="32670"/>
                  <a:pt x="116551" y="30778"/>
                </a:cubicBezTo>
                <a:cubicBezTo>
                  <a:pt x="113289" y="27842"/>
                  <a:pt x="109668" y="25396"/>
                  <a:pt x="105819" y="23243"/>
                </a:cubicBezTo>
                <a:cubicBezTo>
                  <a:pt x="105378" y="23014"/>
                  <a:pt x="104881" y="22900"/>
                  <a:pt x="104384" y="22900"/>
                </a:cubicBezTo>
                <a:cubicBezTo>
                  <a:pt x="103886" y="22900"/>
                  <a:pt x="103389" y="23014"/>
                  <a:pt x="102948" y="23243"/>
                </a:cubicBezTo>
                <a:cubicBezTo>
                  <a:pt x="99947" y="24841"/>
                  <a:pt x="97077" y="26733"/>
                  <a:pt x="94435" y="28886"/>
                </a:cubicBezTo>
                <a:cubicBezTo>
                  <a:pt x="91466" y="31300"/>
                  <a:pt x="88726" y="33975"/>
                  <a:pt x="86247" y="36910"/>
                </a:cubicBezTo>
                <a:cubicBezTo>
                  <a:pt x="85203" y="35964"/>
                  <a:pt x="84127" y="35084"/>
                  <a:pt x="83050" y="34236"/>
                </a:cubicBezTo>
                <a:cubicBezTo>
                  <a:pt x="86769" y="22297"/>
                  <a:pt x="94402" y="12348"/>
                  <a:pt x="104384" y="6541"/>
                </a:cubicBezTo>
                <a:close/>
                <a:moveTo>
                  <a:pt x="51017" y="29473"/>
                </a:moveTo>
                <a:cubicBezTo>
                  <a:pt x="55910" y="29473"/>
                  <a:pt x="67034" y="30419"/>
                  <a:pt x="77733" y="37922"/>
                </a:cubicBezTo>
                <a:cubicBezTo>
                  <a:pt x="77733" y="37922"/>
                  <a:pt x="77733" y="37922"/>
                  <a:pt x="77766" y="37954"/>
                </a:cubicBezTo>
                <a:cubicBezTo>
                  <a:pt x="79397" y="39096"/>
                  <a:pt x="80963" y="40335"/>
                  <a:pt x="82430" y="41705"/>
                </a:cubicBezTo>
                <a:cubicBezTo>
                  <a:pt x="82496" y="41738"/>
                  <a:pt x="82528" y="41803"/>
                  <a:pt x="82593" y="41836"/>
                </a:cubicBezTo>
                <a:cubicBezTo>
                  <a:pt x="79690" y="46142"/>
                  <a:pt x="77309" y="50872"/>
                  <a:pt x="75515" y="55830"/>
                </a:cubicBezTo>
                <a:cubicBezTo>
                  <a:pt x="75515" y="55862"/>
                  <a:pt x="75482" y="55895"/>
                  <a:pt x="75482" y="55895"/>
                </a:cubicBezTo>
                <a:cubicBezTo>
                  <a:pt x="74797" y="57852"/>
                  <a:pt x="74178" y="59842"/>
                  <a:pt x="73656" y="61832"/>
                </a:cubicBezTo>
                <a:cubicBezTo>
                  <a:pt x="65860" y="57657"/>
                  <a:pt x="57411" y="55145"/>
                  <a:pt x="48799" y="54460"/>
                </a:cubicBezTo>
                <a:cubicBezTo>
                  <a:pt x="48016" y="47349"/>
                  <a:pt x="44461" y="42358"/>
                  <a:pt x="41819" y="38574"/>
                </a:cubicBezTo>
                <a:cubicBezTo>
                  <a:pt x="40122" y="36160"/>
                  <a:pt x="38622" y="34072"/>
                  <a:pt x="38491" y="32376"/>
                </a:cubicBezTo>
                <a:cubicBezTo>
                  <a:pt x="39242" y="31528"/>
                  <a:pt x="43221" y="29473"/>
                  <a:pt x="51017" y="29473"/>
                </a:cubicBezTo>
                <a:close/>
                <a:moveTo>
                  <a:pt x="157750" y="29473"/>
                </a:moveTo>
                <a:cubicBezTo>
                  <a:pt x="165546" y="29473"/>
                  <a:pt x="169525" y="31528"/>
                  <a:pt x="170276" y="32376"/>
                </a:cubicBezTo>
                <a:cubicBezTo>
                  <a:pt x="170145" y="34072"/>
                  <a:pt x="168645" y="36160"/>
                  <a:pt x="166948" y="38574"/>
                </a:cubicBezTo>
                <a:cubicBezTo>
                  <a:pt x="164306" y="42358"/>
                  <a:pt x="160751" y="47349"/>
                  <a:pt x="159968" y="54460"/>
                </a:cubicBezTo>
                <a:cubicBezTo>
                  <a:pt x="151356" y="55145"/>
                  <a:pt x="142908" y="57689"/>
                  <a:pt x="135111" y="61832"/>
                </a:cubicBezTo>
                <a:cubicBezTo>
                  <a:pt x="133285" y="54753"/>
                  <a:pt x="130284" y="47936"/>
                  <a:pt x="126174" y="41836"/>
                </a:cubicBezTo>
                <a:cubicBezTo>
                  <a:pt x="126728" y="41347"/>
                  <a:pt x="127250" y="40857"/>
                  <a:pt x="127805" y="40401"/>
                </a:cubicBezTo>
                <a:cubicBezTo>
                  <a:pt x="128848" y="39553"/>
                  <a:pt x="129892" y="38704"/>
                  <a:pt x="131001" y="37954"/>
                </a:cubicBezTo>
                <a:cubicBezTo>
                  <a:pt x="131034" y="37922"/>
                  <a:pt x="131034" y="37922"/>
                  <a:pt x="131034" y="37922"/>
                </a:cubicBezTo>
                <a:cubicBezTo>
                  <a:pt x="141733" y="30419"/>
                  <a:pt x="152857" y="29473"/>
                  <a:pt x="157750" y="29473"/>
                </a:cubicBezTo>
                <a:close/>
                <a:moveTo>
                  <a:pt x="104384" y="29440"/>
                </a:moveTo>
                <a:cubicBezTo>
                  <a:pt x="105101" y="29864"/>
                  <a:pt x="105786" y="30288"/>
                  <a:pt x="106504" y="30745"/>
                </a:cubicBezTo>
                <a:cubicBezTo>
                  <a:pt x="109603" y="32768"/>
                  <a:pt x="112473" y="35149"/>
                  <a:pt x="115050" y="37791"/>
                </a:cubicBezTo>
                <a:cubicBezTo>
                  <a:pt x="115083" y="37824"/>
                  <a:pt x="115083" y="37824"/>
                  <a:pt x="115116" y="37856"/>
                </a:cubicBezTo>
                <a:cubicBezTo>
                  <a:pt x="119845" y="42749"/>
                  <a:pt x="123727" y="48686"/>
                  <a:pt x="126467" y="55243"/>
                </a:cubicBezTo>
                <a:cubicBezTo>
                  <a:pt x="127805" y="58439"/>
                  <a:pt x="128848" y="61767"/>
                  <a:pt x="129599" y="65159"/>
                </a:cubicBezTo>
                <a:cubicBezTo>
                  <a:pt x="127413" y="66594"/>
                  <a:pt x="125293" y="68193"/>
                  <a:pt x="123270" y="69922"/>
                </a:cubicBezTo>
                <a:cubicBezTo>
                  <a:pt x="115637" y="76380"/>
                  <a:pt x="109374" y="84470"/>
                  <a:pt x="105264" y="93571"/>
                </a:cubicBezTo>
                <a:cubicBezTo>
                  <a:pt x="104971" y="94223"/>
                  <a:pt x="104677" y="94908"/>
                  <a:pt x="104384" y="95593"/>
                </a:cubicBezTo>
                <a:cubicBezTo>
                  <a:pt x="104384" y="95593"/>
                  <a:pt x="104384" y="95593"/>
                  <a:pt x="104384" y="95561"/>
                </a:cubicBezTo>
                <a:cubicBezTo>
                  <a:pt x="104351" y="95528"/>
                  <a:pt x="104351" y="95496"/>
                  <a:pt x="104318" y="95463"/>
                </a:cubicBezTo>
                <a:cubicBezTo>
                  <a:pt x="103405" y="93245"/>
                  <a:pt x="102361" y="91059"/>
                  <a:pt x="101187" y="88939"/>
                </a:cubicBezTo>
                <a:cubicBezTo>
                  <a:pt x="97207" y="81730"/>
                  <a:pt x="91825" y="75271"/>
                  <a:pt x="85497" y="69922"/>
                </a:cubicBezTo>
                <a:cubicBezTo>
                  <a:pt x="83474" y="68193"/>
                  <a:pt x="81354" y="66594"/>
                  <a:pt x="79168" y="65127"/>
                </a:cubicBezTo>
                <a:cubicBezTo>
                  <a:pt x="79234" y="64866"/>
                  <a:pt x="79266" y="64605"/>
                  <a:pt x="79332" y="64311"/>
                </a:cubicBezTo>
                <a:cubicBezTo>
                  <a:pt x="80049" y="61375"/>
                  <a:pt x="80995" y="58407"/>
                  <a:pt x="82169" y="55569"/>
                </a:cubicBezTo>
                <a:cubicBezTo>
                  <a:pt x="84844" y="49012"/>
                  <a:pt x="88726" y="42912"/>
                  <a:pt x="93652" y="37856"/>
                </a:cubicBezTo>
                <a:cubicBezTo>
                  <a:pt x="93684" y="37824"/>
                  <a:pt x="93684" y="37824"/>
                  <a:pt x="93717" y="37791"/>
                </a:cubicBezTo>
                <a:cubicBezTo>
                  <a:pt x="96881" y="34562"/>
                  <a:pt x="100469" y="31724"/>
                  <a:pt x="104384" y="29440"/>
                </a:cubicBezTo>
                <a:close/>
                <a:moveTo>
                  <a:pt x="164796" y="60364"/>
                </a:moveTo>
                <a:cubicBezTo>
                  <a:pt x="170015" y="60364"/>
                  <a:pt x="175038" y="61147"/>
                  <a:pt x="179801" y="62647"/>
                </a:cubicBezTo>
                <a:cubicBezTo>
                  <a:pt x="183715" y="80393"/>
                  <a:pt x="177224" y="100225"/>
                  <a:pt x="163001" y="114219"/>
                </a:cubicBezTo>
                <a:cubicBezTo>
                  <a:pt x="161990" y="115198"/>
                  <a:pt x="160881" y="116209"/>
                  <a:pt x="159805" y="117123"/>
                </a:cubicBezTo>
                <a:cubicBezTo>
                  <a:pt x="148829" y="126495"/>
                  <a:pt x="135130" y="131541"/>
                  <a:pt x="121839" y="131541"/>
                </a:cubicBezTo>
                <a:cubicBezTo>
                  <a:pt x="117553" y="131541"/>
                  <a:pt x="113308" y="131016"/>
                  <a:pt x="109211" y="129942"/>
                </a:cubicBezTo>
                <a:cubicBezTo>
                  <a:pt x="108494" y="129746"/>
                  <a:pt x="106993" y="129322"/>
                  <a:pt x="106961" y="129290"/>
                </a:cubicBezTo>
                <a:cubicBezTo>
                  <a:pt x="106928" y="129159"/>
                  <a:pt x="106895" y="129029"/>
                  <a:pt x="106863" y="128866"/>
                </a:cubicBezTo>
                <a:cubicBezTo>
                  <a:pt x="106308" y="126158"/>
                  <a:pt x="105949" y="123288"/>
                  <a:pt x="105851" y="120482"/>
                </a:cubicBezTo>
                <a:cubicBezTo>
                  <a:pt x="105395" y="106358"/>
                  <a:pt x="110908" y="91744"/>
                  <a:pt x="121215" y="80393"/>
                </a:cubicBezTo>
                <a:cubicBezTo>
                  <a:pt x="121215" y="80360"/>
                  <a:pt x="121248" y="80360"/>
                  <a:pt x="121248" y="80327"/>
                </a:cubicBezTo>
                <a:cubicBezTo>
                  <a:pt x="132274" y="68291"/>
                  <a:pt x="148225" y="60364"/>
                  <a:pt x="164796" y="60364"/>
                </a:cubicBezTo>
                <a:close/>
                <a:moveTo>
                  <a:pt x="43972" y="60364"/>
                </a:moveTo>
                <a:cubicBezTo>
                  <a:pt x="58520" y="60364"/>
                  <a:pt x="72775" y="66464"/>
                  <a:pt x="83442" y="76250"/>
                </a:cubicBezTo>
                <a:cubicBezTo>
                  <a:pt x="89737" y="81991"/>
                  <a:pt x="94891" y="89004"/>
                  <a:pt x="98284" y="96833"/>
                </a:cubicBezTo>
                <a:cubicBezTo>
                  <a:pt x="99360" y="99377"/>
                  <a:pt x="100306" y="102052"/>
                  <a:pt x="101024" y="104727"/>
                </a:cubicBezTo>
                <a:cubicBezTo>
                  <a:pt x="101089" y="104988"/>
                  <a:pt x="101154" y="105249"/>
                  <a:pt x="101219" y="105477"/>
                </a:cubicBezTo>
                <a:cubicBezTo>
                  <a:pt x="101122" y="105967"/>
                  <a:pt x="101024" y="106489"/>
                  <a:pt x="100926" y="106978"/>
                </a:cubicBezTo>
                <a:cubicBezTo>
                  <a:pt x="100893" y="107010"/>
                  <a:pt x="100893" y="107076"/>
                  <a:pt x="100893" y="107141"/>
                </a:cubicBezTo>
                <a:cubicBezTo>
                  <a:pt x="99752" y="112654"/>
                  <a:pt x="99458" y="118199"/>
                  <a:pt x="99915" y="123614"/>
                </a:cubicBezTo>
                <a:cubicBezTo>
                  <a:pt x="100110" y="125636"/>
                  <a:pt x="100371" y="127626"/>
                  <a:pt x="100763" y="129616"/>
                </a:cubicBezTo>
                <a:cubicBezTo>
                  <a:pt x="100600" y="129649"/>
                  <a:pt x="100437" y="129714"/>
                  <a:pt x="100241" y="129746"/>
                </a:cubicBezTo>
                <a:cubicBezTo>
                  <a:pt x="98414" y="130268"/>
                  <a:pt x="96522" y="130692"/>
                  <a:pt x="94598" y="130986"/>
                </a:cubicBezTo>
                <a:lnTo>
                  <a:pt x="94532" y="130986"/>
                </a:lnTo>
                <a:cubicBezTo>
                  <a:pt x="92026" y="131365"/>
                  <a:pt x="89483" y="131552"/>
                  <a:pt x="86925" y="131552"/>
                </a:cubicBezTo>
                <a:cubicBezTo>
                  <a:pt x="73639" y="131552"/>
                  <a:pt x="59959" y="126505"/>
                  <a:pt x="48962" y="117123"/>
                </a:cubicBezTo>
                <a:cubicBezTo>
                  <a:pt x="47853" y="116209"/>
                  <a:pt x="46810" y="115231"/>
                  <a:pt x="45766" y="114219"/>
                </a:cubicBezTo>
                <a:cubicBezTo>
                  <a:pt x="31543" y="100225"/>
                  <a:pt x="25052" y="80393"/>
                  <a:pt x="28966" y="62647"/>
                </a:cubicBezTo>
                <a:cubicBezTo>
                  <a:pt x="33729" y="61147"/>
                  <a:pt x="38752" y="60364"/>
                  <a:pt x="43972" y="60364"/>
                </a:cubicBezTo>
                <a:close/>
                <a:moveTo>
                  <a:pt x="179638" y="102117"/>
                </a:moveTo>
                <a:cubicBezTo>
                  <a:pt x="194088" y="106749"/>
                  <a:pt x="202635" y="112588"/>
                  <a:pt x="202667" y="117938"/>
                </a:cubicBezTo>
                <a:cubicBezTo>
                  <a:pt x="202667" y="121689"/>
                  <a:pt x="199046" y="124495"/>
                  <a:pt x="196241" y="126387"/>
                </a:cubicBezTo>
                <a:cubicBezTo>
                  <a:pt x="189945" y="130595"/>
                  <a:pt x="182443" y="133074"/>
                  <a:pt x="175201" y="135096"/>
                </a:cubicBezTo>
                <a:cubicBezTo>
                  <a:pt x="168840" y="136890"/>
                  <a:pt x="162349" y="138260"/>
                  <a:pt x="155825" y="139369"/>
                </a:cubicBezTo>
                <a:cubicBezTo>
                  <a:pt x="138830" y="142207"/>
                  <a:pt x="121574" y="143316"/>
                  <a:pt x="104384" y="143316"/>
                </a:cubicBezTo>
                <a:cubicBezTo>
                  <a:pt x="80799" y="143316"/>
                  <a:pt x="57900" y="141000"/>
                  <a:pt x="39927" y="136727"/>
                </a:cubicBezTo>
                <a:cubicBezTo>
                  <a:pt x="39700" y="136678"/>
                  <a:pt x="39475" y="136655"/>
                  <a:pt x="39253" y="136655"/>
                </a:cubicBezTo>
                <a:cubicBezTo>
                  <a:pt x="37842" y="136655"/>
                  <a:pt x="36579" y="137601"/>
                  <a:pt x="36241" y="139011"/>
                </a:cubicBezTo>
                <a:cubicBezTo>
                  <a:pt x="35849" y="140674"/>
                  <a:pt x="36860" y="142305"/>
                  <a:pt x="38524" y="142697"/>
                </a:cubicBezTo>
                <a:cubicBezTo>
                  <a:pt x="56954" y="147035"/>
                  <a:pt x="80343" y="149449"/>
                  <a:pt x="104384" y="149449"/>
                </a:cubicBezTo>
                <a:cubicBezTo>
                  <a:pt x="113778" y="149449"/>
                  <a:pt x="122977" y="149090"/>
                  <a:pt x="131817" y="148405"/>
                </a:cubicBezTo>
                <a:cubicBezTo>
                  <a:pt x="148681" y="147100"/>
                  <a:pt x="164143" y="144556"/>
                  <a:pt x="176865" y="141000"/>
                </a:cubicBezTo>
                <a:cubicBezTo>
                  <a:pt x="185901" y="138456"/>
                  <a:pt x="195328" y="135390"/>
                  <a:pt x="202602" y="129192"/>
                </a:cubicBezTo>
                <a:cubicBezTo>
                  <a:pt x="202602" y="129192"/>
                  <a:pt x="202635" y="129159"/>
                  <a:pt x="202667" y="129159"/>
                </a:cubicBezTo>
                <a:lnTo>
                  <a:pt x="202667" y="129812"/>
                </a:lnTo>
                <a:cubicBezTo>
                  <a:pt x="202667" y="135749"/>
                  <a:pt x="192392" y="142175"/>
                  <a:pt x="175201" y="146970"/>
                </a:cubicBezTo>
                <a:cubicBezTo>
                  <a:pt x="156314" y="152287"/>
                  <a:pt x="131164" y="155190"/>
                  <a:pt x="104384" y="155190"/>
                </a:cubicBezTo>
                <a:cubicBezTo>
                  <a:pt x="77603" y="155190"/>
                  <a:pt x="52453" y="152287"/>
                  <a:pt x="33566" y="146970"/>
                </a:cubicBezTo>
                <a:cubicBezTo>
                  <a:pt x="16375" y="142175"/>
                  <a:pt x="6133" y="135749"/>
                  <a:pt x="6133" y="129812"/>
                </a:cubicBezTo>
                <a:lnTo>
                  <a:pt x="6133" y="129127"/>
                </a:lnTo>
                <a:cubicBezTo>
                  <a:pt x="6198" y="129192"/>
                  <a:pt x="6328" y="129290"/>
                  <a:pt x="6393" y="129355"/>
                </a:cubicBezTo>
                <a:cubicBezTo>
                  <a:pt x="8449" y="131084"/>
                  <a:pt x="10732" y="132519"/>
                  <a:pt x="13081" y="133759"/>
                </a:cubicBezTo>
                <a:cubicBezTo>
                  <a:pt x="17386" y="136107"/>
                  <a:pt x="21986" y="137901"/>
                  <a:pt x="26650" y="139402"/>
                </a:cubicBezTo>
                <a:cubicBezTo>
                  <a:pt x="26955" y="139504"/>
                  <a:pt x="27267" y="139552"/>
                  <a:pt x="27575" y="139552"/>
                </a:cubicBezTo>
                <a:cubicBezTo>
                  <a:pt x="28753" y="139552"/>
                  <a:pt x="29885" y="138850"/>
                  <a:pt x="30402" y="137738"/>
                </a:cubicBezTo>
                <a:cubicBezTo>
                  <a:pt x="31119" y="136107"/>
                  <a:pt x="30239" y="134150"/>
                  <a:pt x="28542" y="133596"/>
                </a:cubicBezTo>
                <a:cubicBezTo>
                  <a:pt x="24987" y="132421"/>
                  <a:pt x="21464" y="131084"/>
                  <a:pt x="18104" y="129486"/>
                </a:cubicBezTo>
                <a:cubicBezTo>
                  <a:pt x="10438" y="125767"/>
                  <a:pt x="6133" y="121689"/>
                  <a:pt x="6133" y="117938"/>
                </a:cubicBezTo>
                <a:cubicBezTo>
                  <a:pt x="6133" y="112588"/>
                  <a:pt x="14679" y="106749"/>
                  <a:pt x="29130" y="102117"/>
                </a:cubicBezTo>
                <a:cubicBezTo>
                  <a:pt x="29195" y="102281"/>
                  <a:pt x="29293" y="102411"/>
                  <a:pt x="29358" y="102574"/>
                </a:cubicBezTo>
                <a:cubicBezTo>
                  <a:pt x="33370" y="109914"/>
                  <a:pt x="38720" y="116372"/>
                  <a:pt x="45048" y="121820"/>
                </a:cubicBezTo>
                <a:cubicBezTo>
                  <a:pt x="55584" y="130823"/>
                  <a:pt x="68273" y="136270"/>
                  <a:pt x="81387" y="137445"/>
                </a:cubicBezTo>
                <a:cubicBezTo>
                  <a:pt x="83163" y="137602"/>
                  <a:pt x="84947" y="137682"/>
                  <a:pt x="86730" y="137682"/>
                </a:cubicBezTo>
                <a:cubicBezTo>
                  <a:pt x="92705" y="137682"/>
                  <a:pt x="98673" y="136785"/>
                  <a:pt x="104351" y="134900"/>
                </a:cubicBezTo>
                <a:lnTo>
                  <a:pt x="104416" y="134900"/>
                </a:lnTo>
                <a:cubicBezTo>
                  <a:pt x="110163" y="136774"/>
                  <a:pt x="116146" y="137665"/>
                  <a:pt x="122167" y="137665"/>
                </a:cubicBezTo>
                <a:cubicBezTo>
                  <a:pt x="123903" y="137665"/>
                  <a:pt x="125643" y="137591"/>
                  <a:pt x="127381" y="137445"/>
                </a:cubicBezTo>
                <a:cubicBezTo>
                  <a:pt x="140494" y="136270"/>
                  <a:pt x="153183" y="130823"/>
                  <a:pt x="163719" y="121820"/>
                </a:cubicBezTo>
                <a:cubicBezTo>
                  <a:pt x="170178" y="116340"/>
                  <a:pt x="175658" y="109620"/>
                  <a:pt x="179638" y="102117"/>
                </a:cubicBezTo>
                <a:close/>
                <a:moveTo>
                  <a:pt x="104384" y="1"/>
                </a:moveTo>
                <a:cubicBezTo>
                  <a:pt x="103894" y="1"/>
                  <a:pt x="103405" y="115"/>
                  <a:pt x="102948" y="343"/>
                </a:cubicBezTo>
                <a:cubicBezTo>
                  <a:pt x="91368" y="6509"/>
                  <a:pt x="82365" y="17404"/>
                  <a:pt x="77798" y="30680"/>
                </a:cubicBezTo>
                <a:cubicBezTo>
                  <a:pt x="66838" y="24221"/>
                  <a:pt x="56008" y="23373"/>
                  <a:pt x="51017" y="23373"/>
                </a:cubicBezTo>
                <a:cubicBezTo>
                  <a:pt x="42047" y="23373"/>
                  <a:pt x="32359" y="26113"/>
                  <a:pt x="32359" y="32148"/>
                </a:cubicBezTo>
                <a:cubicBezTo>
                  <a:pt x="32359" y="35801"/>
                  <a:pt x="34544" y="38868"/>
                  <a:pt x="36828" y="42097"/>
                </a:cubicBezTo>
                <a:cubicBezTo>
                  <a:pt x="39176" y="45457"/>
                  <a:pt x="41819" y="49175"/>
                  <a:pt x="42602" y="54264"/>
                </a:cubicBezTo>
                <a:cubicBezTo>
                  <a:pt x="36599" y="54427"/>
                  <a:pt x="30826" y="55471"/>
                  <a:pt x="25378" y="57396"/>
                </a:cubicBezTo>
                <a:cubicBezTo>
                  <a:pt x="24432" y="57754"/>
                  <a:pt x="23682" y="58537"/>
                  <a:pt x="23454" y="59516"/>
                </a:cubicBezTo>
                <a:cubicBezTo>
                  <a:pt x="20811" y="69693"/>
                  <a:pt x="21203" y="80719"/>
                  <a:pt x="24595" y="91386"/>
                </a:cubicBezTo>
                <a:cubicBezTo>
                  <a:pt x="25150" y="93114"/>
                  <a:pt x="25770" y="94843"/>
                  <a:pt x="26487" y="96539"/>
                </a:cubicBezTo>
                <a:cubicBezTo>
                  <a:pt x="9134" y="102215"/>
                  <a:pt x="0" y="109587"/>
                  <a:pt x="0" y="117938"/>
                </a:cubicBezTo>
                <a:lnTo>
                  <a:pt x="0" y="129812"/>
                </a:lnTo>
                <a:cubicBezTo>
                  <a:pt x="0" y="150264"/>
                  <a:pt x="53790" y="161322"/>
                  <a:pt x="104384" y="161322"/>
                </a:cubicBezTo>
                <a:cubicBezTo>
                  <a:pt x="131719" y="161322"/>
                  <a:pt x="157456" y="158321"/>
                  <a:pt x="176865" y="152874"/>
                </a:cubicBezTo>
                <a:cubicBezTo>
                  <a:pt x="197742" y="147002"/>
                  <a:pt x="208767" y="139043"/>
                  <a:pt x="208767" y="129812"/>
                </a:cubicBezTo>
                <a:lnTo>
                  <a:pt x="208767" y="117938"/>
                </a:lnTo>
                <a:cubicBezTo>
                  <a:pt x="208767" y="109587"/>
                  <a:pt x="199634" y="102215"/>
                  <a:pt x="182280" y="96539"/>
                </a:cubicBezTo>
                <a:cubicBezTo>
                  <a:pt x="182997" y="94843"/>
                  <a:pt x="183617" y="93114"/>
                  <a:pt x="184172" y="91386"/>
                </a:cubicBezTo>
                <a:cubicBezTo>
                  <a:pt x="187564" y="80719"/>
                  <a:pt x="187956" y="69693"/>
                  <a:pt x="185313" y="59516"/>
                </a:cubicBezTo>
                <a:cubicBezTo>
                  <a:pt x="185085" y="58537"/>
                  <a:pt x="184335" y="57754"/>
                  <a:pt x="183389" y="57396"/>
                </a:cubicBezTo>
                <a:cubicBezTo>
                  <a:pt x="177941" y="55471"/>
                  <a:pt x="172168" y="54427"/>
                  <a:pt x="166166" y="54264"/>
                </a:cubicBezTo>
                <a:cubicBezTo>
                  <a:pt x="166948" y="49175"/>
                  <a:pt x="169591" y="45457"/>
                  <a:pt x="171939" y="42097"/>
                </a:cubicBezTo>
                <a:cubicBezTo>
                  <a:pt x="174223" y="38868"/>
                  <a:pt x="176408" y="35801"/>
                  <a:pt x="176408" y="32148"/>
                </a:cubicBezTo>
                <a:cubicBezTo>
                  <a:pt x="176408" y="26113"/>
                  <a:pt x="166720" y="23373"/>
                  <a:pt x="157750" y="23373"/>
                </a:cubicBezTo>
                <a:cubicBezTo>
                  <a:pt x="152759" y="23373"/>
                  <a:pt x="141929" y="24221"/>
                  <a:pt x="130969" y="30680"/>
                </a:cubicBezTo>
                <a:cubicBezTo>
                  <a:pt x="126402" y="17404"/>
                  <a:pt x="117399" y="6509"/>
                  <a:pt x="105819" y="343"/>
                </a:cubicBezTo>
                <a:cubicBezTo>
                  <a:pt x="105362" y="115"/>
                  <a:pt x="104873" y="1"/>
                  <a:pt x="1043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50" name="Google Shape;5950;p131"/>
          <p:cNvGrpSpPr/>
          <p:nvPr/>
        </p:nvGrpSpPr>
        <p:grpSpPr>
          <a:xfrm>
            <a:off x="3965370" y="4225228"/>
            <a:ext cx="360125" cy="236220"/>
            <a:chOff x="1190625" y="1135975"/>
            <a:chExt cx="5219200" cy="3423475"/>
          </a:xfrm>
        </p:grpSpPr>
        <p:sp>
          <p:nvSpPr>
            <p:cNvPr id="5951" name="Google Shape;5951;p131"/>
            <p:cNvSpPr/>
            <p:nvPr/>
          </p:nvSpPr>
          <p:spPr>
            <a:xfrm>
              <a:off x="3723550" y="1689700"/>
              <a:ext cx="153325" cy="427350"/>
            </a:xfrm>
            <a:custGeom>
              <a:avLst/>
              <a:gdLst/>
              <a:ahLst/>
              <a:cxnLst/>
              <a:rect l="l" t="t" r="r" b="b"/>
              <a:pathLst>
                <a:path w="6133" h="17094" extrusionOk="0">
                  <a:moveTo>
                    <a:pt x="3067" y="0"/>
                  </a:moveTo>
                  <a:cubicBezTo>
                    <a:pt x="1370" y="0"/>
                    <a:pt x="0" y="1370"/>
                    <a:pt x="0" y="3067"/>
                  </a:cubicBezTo>
                  <a:lnTo>
                    <a:pt x="0" y="14027"/>
                  </a:lnTo>
                  <a:cubicBezTo>
                    <a:pt x="0" y="15723"/>
                    <a:pt x="1370" y="17093"/>
                    <a:pt x="3067" y="17093"/>
                  </a:cubicBezTo>
                  <a:cubicBezTo>
                    <a:pt x="4763" y="17093"/>
                    <a:pt x="6133" y="15723"/>
                    <a:pt x="6133" y="14027"/>
                  </a:cubicBezTo>
                  <a:lnTo>
                    <a:pt x="6133" y="3067"/>
                  </a:lnTo>
                  <a:cubicBezTo>
                    <a:pt x="6133" y="1370"/>
                    <a:pt x="4763" y="0"/>
                    <a:pt x="30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131"/>
            <p:cNvSpPr/>
            <p:nvPr/>
          </p:nvSpPr>
          <p:spPr>
            <a:xfrm>
              <a:off x="3239150" y="1711650"/>
              <a:ext cx="247100" cy="371750"/>
            </a:xfrm>
            <a:custGeom>
              <a:avLst/>
              <a:gdLst/>
              <a:ahLst/>
              <a:cxnLst/>
              <a:rect l="l" t="t" r="r" b="b"/>
              <a:pathLst>
                <a:path w="9884" h="14870" extrusionOk="0">
                  <a:moveTo>
                    <a:pt x="6734" y="1"/>
                  </a:moveTo>
                  <a:cubicBezTo>
                    <a:pt x="5092" y="1"/>
                    <a:pt x="3783" y="1347"/>
                    <a:pt x="3751" y="3004"/>
                  </a:cubicBezTo>
                  <a:cubicBezTo>
                    <a:pt x="3719" y="4146"/>
                    <a:pt x="3425" y="7114"/>
                    <a:pt x="1077" y="9822"/>
                  </a:cubicBezTo>
                  <a:cubicBezTo>
                    <a:pt x="0" y="11094"/>
                    <a:pt x="131" y="13018"/>
                    <a:pt x="1403" y="14127"/>
                  </a:cubicBezTo>
                  <a:cubicBezTo>
                    <a:pt x="1977" y="14628"/>
                    <a:pt x="2691" y="14870"/>
                    <a:pt x="3401" y="14870"/>
                  </a:cubicBezTo>
                  <a:cubicBezTo>
                    <a:pt x="4263" y="14870"/>
                    <a:pt x="5118" y="14514"/>
                    <a:pt x="5709" y="13834"/>
                  </a:cubicBezTo>
                  <a:cubicBezTo>
                    <a:pt x="9232" y="9756"/>
                    <a:pt x="9819" y="5353"/>
                    <a:pt x="9851" y="3102"/>
                  </a:cubicBezTo>
                  <a:cubicBezTo>
                    <a:pt x="9884" y="1406"/>
                    <a:pt x="8547" y="3"/>
                    <a:pt x="6850" y="3"/>
                  </a:cubicBezTo>
                  <a:cubicBezTo>
                    <a:pt x="6811" y="2"/>
                    <a:pt x="6773" y="1"/>
                    <a:pt x="67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131"/>
            <p:cNvSpPr/>
            <p:nvPr/>
          </p:nvSpPr>
          <p:spPr>
            <a:xfrm>
              <a:off x="4114175" y="1711725"/>
              <a:ext cx="247125" cy="371875"/>
            </a:xfrm>
            <a:custGeom>
              <a:avLst/>
              <a:gdLst/>
              <a:ahLst/>
              <a:cxnLst/>
              <a:rect l="l" t="t" r="r" b="b"/>
              <a:pathLst>
                <a:path w="9885" h="14875" extrusionOk="0">
                  <a:moveTo>
                    <a:pt x="3034" y="0"/>
                  </a:moveTo>
                  <a:cubicBezTo>
                    <a:pt x="1338" y="0"/>
                    <a:pt x="0" y="1403"/>
                    <a:pt x="33" y="3099"/>
                  </a:cubicBezTo>
                  <a:cubicBezTo>
                    <a:pt x="65" y="5350"/>
                    <a:pt x="653" y="9753"/>
                    <a:pt x="4176" y="13831"/>
                  </a:cubicBezTo>
                  <a:cubicBezTo>
                    <a:pt x="4763" y="14516"/>
                    <a:pt x="5611" y="14875"/>
                    <a:pt x="6492" y="14875"/>
                  </a:cubicBezTo>
                  <a:cubicBezTo>
                    <a:pt x="7177" y="14875"/>
                    <a:pt x="7894" y="14614"/>
                    <a:pt x="8481" y="14124"/>
                  </a:cubicBezTo>
                  <a:cubicBezTo>
                    <a:pt x="9754" y="13015"/>
                    <a:pt x="9884" y="11091"/>
                    <a:pt x="8808" y="9819"/>
                  </a:cubicBezTo>
                  <a:cubicBezTo>
                    <a:pt x="6459" y="7111"/>
                    <a:pt x="6165" y="4143"/>
                    <a:pt x="6133" y="3001"/>
                  </a:cubicBezTo>
                  <a:cubicBezTo>
                    <a:pt x="6100" y="1305"/>
                    <a:pt x="4730" y="0"/>
                    <a:pt x="30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131"/>
            <p:cNvSpPr/>
            <p:nvPr/>
          </p:nvSpPr>
          <p:spPr>
            <a:xfrm>
              <a:off x="2265425" y="1398575"/>
              <a:ext cx="153350" cy="351500"/>
            </a:xfrm>
            <a:custGeom>
              <a:avLst/>
              <a:gdLst/>
              <a:ahLst/>
              <a:cxnLst/>
              <a:rect l="l" t="t" r="r" b="b"/>
              <a:pathLst>
                <a:path w="6134" h="14060" extrusionOk="0">
                  <a:moveTo>
                    <a:pt x="3067" y="0"/>
                  </a:moveTo>
                  <a:cubicBezTo>
                    <a:pt x="1371" y="0"/>
                    <a:pt x="1" y="1370"/>
                    <a:pt x="1" y="3034"/>
                  </a:cubicBezTo>
                  <a:lnTo>
                    <a:pt x="1" y="10993"/>
                  </a:lnTo>
                  <a:cubicBezTo>
                    <a:pt x="1" y="12689"/>
                    <a:pt x="1371" y="14059"/>
                    <a:pt x="3067" y="14059"/>
                  </a:cubicBezTo>
                  <a:cubicBezTo>
                    <a:pt x="4763" y="14059"/>
                    <a:pt x="6134" y="12689"/>
                    <a:pt x="6134" y="10993"/>
                  </a:cubicBezTo>
                  <a:lnTo>
                    <a:pt x="6134" y="3034"/>
                  </a:lnTo>
                  <a:cubicBezTo>
                    <a:pt x="6134" y="1370"/>
                    <a:pt x="4763" y="0"/>
                    <a:pt x="30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131"/>
            <p:cNvSpPr/>
            <p:nvPr/>
          </p:nvSpPr>
          <p:spPr>
            <a:xfrm>
              <a:off x="1911500" y="1414050"/>
              <a:ext cx="224300" cy="311550"/>
            </a:xfrm>
            <a:custGeom>
              <a:avLst/>
              <a:gdLst/>
              <a:ahLst/>
              <a:cxnLst/>
              <a:rect l="l" t="t" r="r" b="b"/>
              <a:pathLst>
                <a:path w="8972" h="12462" extrusionOk="0">
                  <a:moveTo>
                    <a:pt x="5878" y="0"/>
                  </a:moveTo>
                  <a:cubicBezTo>
                    <a:pt x="4241" y="0"/>
                    <a:pt x="2871" y="1326"/>
                    <a:pt x="2839" y="3002"/>
                  </a:cubicBezTo>
                  <a:cubicBezTo>
                    <a:pt x="2839" y="3752"/>
                    <a:pt x="2643" y="5644"/>
                    <a:pt x="1110" y="7406"/>
                  </a:cubicBezTo>
                  <a:cubicBezTo>
                    <a:pt x="1" y="8678"/>
                    <a:pt x="164" y="10635"/>
                    <a:pt x="1436" y="11711"/>
                  </a:cubicBezTo>
                  <a:cubicBezTo>
                    <a:pt x="2023" y="12233"/>
                    <a:pt x="2708" y="12462"/>
                    <a:pt x="3426" y="12462"/>
                  </a:cubicBezTo>
                  <a:cubicBezTo>
                    <a:pt x="4274" y="12462"/>
                    <a:pt x="5155" y="12103"/>
                    <a:pt x="5742" y="11418"/>
                  </a:cubicBezTo>
                  <a:cubicBezTo>
                    <a:pt x="8450" y="8254"/>
                    <a:pt x="8906" y="4861"/>
                    <a:pt x="8939" y="3100"/>
                  </a:cubicBezTo>
                  <a:cubicBezTo>
                    <a:pt x="8971" y="1403"/>
                    <a:pt x="7634" y="33"/>
                    <a:pt x="5938" y="1"/>
                  </a:cubicBezTo>
                  <a:cubicBezTo>
                    <a:pt x="5918" y="0"/>
                    <a:pt x="5898" y="0"/>
                    <a:pt x="58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131"/>
            <p:cNvSpPr/>
            <p:nvPr/>
          </p:nvSpPr>
          <p:spPr>
            <a:xfrm>
              <a:off x="2548425" y="1414050"/>
              <a:ext cx="224275" cy="311550"/>
            </a:xfrm>
            <a:custGeom>
              <a:avLst/>
              <a:gdLst/>
              <a:ahLst/>
              <a:cxnLst/>
              <a:rect l="l" t="t" r="r" b="b"/>
              <a:pathLst>
                <a:path w="8971" h="12462" extrusionOk="0">
                  <a:moveTo>
                    <a:pt x="3094" y="0"/>
                  </a:moveTo>
                  <a:cubicBezTo>
                    <a:pt x="3074" y="0"/>
                    <a:pt x="3054" y="0"/>
                    <a:pt x="3034" y="1"/>
                  </a:cubicBezTo>
                  <a:cubicBezTo>
                    <a:pt x="1337" y="33"/>
                    <a:pt x="0" y="1403"/>
                    <a:pt x="33" y="3100"/>
                  </a:cubicBezTo>
                  <a:cubicBezTo>
                    <a:pt x="65" y="4861"/>
                    <a:pt x="522" y="8254"/>
                    <a:pt x="3229" y="11418"/>
                  </a:cubicBezTo>
                  <a:cubicBezTo>
                    <a:pt x="3849" y="12103"/>
                    <a:pt x="4697" y="12462"/>
                    <a:pt x="5545" y="12462"/>
                  </a:cubicBezTo>
                  <a:cubicBezTo>
                    <a:pt x="6263" y="12462"/>
                    <a:pt x="6981" y="12233"/>
                    <a:pt x="7535" y="11711"/>
                  </a:cubicBezTo>
                  <a:cubicBezTo>
                    <a:pt x="8840" y="10635"/>
                    <a:pt x="8971" y="8678"/>
                    <a:pt x="7861" y="7406"/>
                  </a:cubicBezTo>
                  <a:cubicBezTo>
                    <a:pt x="6361" y="5677"/>
                    <a:pt x="6165" y="3752"/>
                    <a:pt x="6133" y="3002"/>
                  </a:cubicBezTo>
                  <a:cubicBezTo>
                    <a:pt x="6100" y="1326"/>
                    <a:pt x="4763" y="0"/>
                    <a:pt x="30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131"/>
            <p:cNvSpPr/>
            <p:nvPr/>
          </p:nvSpPr>
          <p:spPr>
            <a:xfrm>
              <a:off x="5181650" y="1398575"/>
              <a:ext cx="153350" cy="351500"/>
            </a:xfrm>
            <a:custGeom>
              <a:avLst/>
              <a:gdLst/>
              <a:ahLst/>
              <a:cxnLst/>
              <a:rect l="l" t="t" r="r" b="b"/>
              <a:pathLst>
                <a:path w="6134" h="14060" extrusionOk="0">
                  <a:moveTo>
                    <a:pt x="3067" y="0"/>
                  </a:moveTo>
                  <a:cubicBezTo>
                    <a:pt x="1371" y="0"/>
                    <a:pt x="1" y="1370"/>
                    <a:pt x="1" y="3034"/>
                  </a:cubicBezTo>
                  <a:lnTo>
                    <a:pt x="1" y="10993"/>
                  </a:lnTo>
                  <a:cubicBezTo>
                    <a:pt x="1" y="12689"/>
                    <a:pt x="1371" y="14059"/>
                    <a:pt x="3067" y="14059"/>
                  </a:cubicBezTo>
                  <a:cubicBezTo>
                    <a:pt x="4763" y="14059"/>
                    <a:pt x="6133" y="12689"/>
                    <a:pt x="6133" y="10993"/>
                  </a:cubicBezTo>
                  <a:lnTo>
                    <a:pt x="6133" y="3034"/>
                  </a:lnTo>
                  <a:cubicBezTo>
                    <a:pt x="6133" y="1370"/>
                    <a:pt x="4763" y="0"/>
                    <a:pt x="30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131"/>
            <p:cNvSpPr/>
            <p:nvPr/>
          </p:nvSpPr>
          <p:spPr>
            <a:xfrm>
              <a:off x="5464625" y="1414050"/>
              <a:ext cx="224300" cy="311550"/>
            </a:xfrm>
            <a:custGeom>
              <a:avLst/>
              <a:gdLst/>
              <a:ahLst/>
              <a:cxnLst/>
              <a:rect l="l" t="t" r="r" b="b"/>
              <a:pathLst>
                <a:path w="8972" h="12462" extrusionOk="0">
                  <a:moveTo>
                    <a:pt x="3095" y="0"/>
                  </a:moveTo>
                  <a:cubicBezTo>
                    <a:pt x="3075" y="0"/>
                    <a:pt x="3055" y="0"/>
                    <a:pt x="3034" y="1"/>
                  </a:cubicBezTo>
                  <a:cubicBezTo>
                    <a:pt x="1338" y="33"/>
                    <a:pt x="1" y="1403"/>
                    <a:pt x="33" y="3100"/>
                  </a:cubicBezTo>
                  <a:cubicBezTo>
                    <a:pt x="66" y="4861"/>
                    <a:pt x="523" y="8254"/>
                    <a:pt x="3230" y="11418"/>
                  </a:cubicBezTo>
                  <a:cubicBezTo>
                    <a:pt x="3817" y="12103"/>
                    <a:pt x="4665" y="12462"/>
                    <a:pt x="5546" y="12462"/>
                  </a:cubicBezTo>
                  <a:cubicBezTo>
                    <a:pt x="6264" y="12462"/>
                    <a:pt x="6981" y="12233"/>
                    <a:pt x="7536" y="11711"/>
                  </a:cubicBezTo>
                  <a:cubicBezTo>
                    <a:pt x="8808" y="10635"/>
                    <a:pt x="8971" y="8678"/>
                    <a:pt x="7862" y="7406"/>
                  </a:cubicBezTo>
                  <a:cubicBezTo>
                    <a:pt x="6329" y="5677"/>
                    <a:pt x="6133" y="3752"/>
                    <a:pt x="6133" y="3002"/>
                  </a:cubicBezTo>
                  <a:cubicBezTo>
                    <a:pt x="6101" y="1326"/>
                    <a:pt x="4763" y="0"/>
                    <a:pt x="30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131"/>
            <p:cNvSpPr/>
            <p:nvPr/>
          </p:nvSpPr>
          <p:spPr>
            <a:xfrm>
              <a:off x="4827725" y="1414050"/>
              <a:ext cx="224300" cy="311350"/>
            </a:xfrm>
            <a:custGeom>
              <a:avLst/>
              <a:gdLst/>
              <a:ahLst/>
              <a:cxnLst/>
              <a:rect l="l" t="t" r="r" b="b"/>
              <a:pathLst>
                <a:path w="8972" h="12454" extrusionOk="0">
                  <a:moveTo>
                    <a:pt x="5877" y="0"/>
                  </a:moveTo>
                  <a:cubicBezTo>
                    <a:pt x="4209" y="0"/>
                    <a:pt x="2871" y="1326"/>
                    <a:pt x="2839" y="3002"/>
                  </a:cubicBezTo>
                  <a:cubicBezTo>
                    <a:pt x="2806" y="3752"/>
                    <a:pt x="2610" y="5644"/>
                    <a:pt x="1110" y="7406"/>
                  </a:cubicBezTo>
                  <a:cubicBezTo>
                    <a:pt x="1" y="8678"/>
                    <a:pt x="131" y="10635"/>
                    <a:pt x="1436" y="11711"/>
                  </a:cubicBezTo>
                  <a:cubicBezTo>
                    <a:pt x="1996" y="12212"/>
                    <a:pt x="2702" y="12454"/>
                    <a:pt x="3410" y="12454"/>
                  </a:cubicBezTo>
                  <a:cubicBezTo>
                    <a:pt x="4270" y="12454"/>
                    <a:pt x="5133" y="12098"/>
                    <a:pt x="5742" y="11418"/>
                  </a:cubicBezTo>
                  <a:cubicBezTo>
                    <a:pt x="8449" y="8254"/>
                    <a:pt x="8906" y="4861"/>
                    <a:pt x="8938" y="3100"/>
                  </a:cubicBezTo>
                  <a:cubicBezTo>
                    <a:pt x="8971" y="1403"/>
                    <a:pt x="7634" y="33"/>
                    <a:pt x="5937" y="1"/>
                  </a:cubicBezTo>
                  <a:cubicBezTo>
                    <a:pt x="5917" y="0"/>
                    <a:pt x="5897" y="0"/>
                    <a:pt x="58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131"/>
            <p:cNvSpPr/>
            <p:nvPr/>
          </p:nvSpPr>
          <p:spPr>
            <a:xfrm>
              <a:off x="1190625" y="1135975"/>
              <a:ext cx="5219200" cy="3423475"/>
            </a:xfrm>
            <a:custGeom>
              <a:avLst/>
              <a:gdLst/>
              <a:ahLst/>
              <a:cxnLst/>
              <a:rect l="l" t="t" r="r" b="b"/>
              <a:pathLst>
                <a:path w="208768" h="136939" extrusionOk="0">
                  <a:moveTo>
                    <a:pt x="162708" y="6100"/>
                  </a:moveTo>
                  <a:cubicBezTo>
                    <a:pt x="163458" y="6100"/>
                    <a:pt x="164208" y="6361"/>
                    <a:pt x="164796" y="6851"/>
                  </a:cubicBezTo>
                  <a:cubicBezTo>
                    <a:pt x="166459" y="8221"/>
                    <a:pt x="168579" y="8971"/>
                    <a:pt x="170732" y="8971"/>
                  </a:cubicBezTo>
                  <a:cubicBezTo>
                    <a:pt x="173081" y="8971"/>
                    <a:pt x="175006" y="8058"/>
                    <a:pt x="176832" y="6720"/>
                  </a:cubicBezTo>
                  <a:cubicBezTo>
                    <a:pt x="177158" y="6492"/>
                    <a:pt x="177517" y="6394"/>
                    <a:pt x="177909" y="6394"/>
                  </a:cubicBezTo>
                  <a:cubicBezTo>
                    <a:pt x="178626" y="6394"/>
                    <a:pt x="179572" y="6851"/>
                    <a:pt x="179833" y="7829"/>
                  </a:cubicBezTo>
                  <a:cubicBezTo>
                    <a:pt x="180714" y="11059"/>
                    <a:pt x="183519" y="14875"/>
                    <a:pt x="187010" y="19703"/>
                  </a:cubicBezTo>
                  <a:cubicBezTo>
                    <a:pt x="193599" y="28739"/>
                    <a:pt x="202667" y="41134"/>
                    <a:pt x="202667" y="55161"/>
                  </a:cubicBezTo>
                  <a:cubicBezTo>
                    <a:pt x="202667" y="77049"/>
                    <a:pt x="184498" y="87813"/>
                    <a:pt x="166427" y="89118"/>
                  </a:cubicBezTo>
                  <a:cubicBezTo>
                    <a:pt x="166916" y="89020"/>
                    <a:pt x="166785" y="83181"/>
                    <a:pt x="166785" y="82627"/>
                  </a:cubicBezTo>
                  <a:cubicBezTo>
                    <a:pt x="166785" y="60869"/>
                    <a:pt x="153509" y="42667"/>
                    <a:pt x="143821" y="29391"/>
                  </a:cubicBezTo>
                  <a:cubicBezTo>
                    <a:pt x="141733" y="26520"/>
                    <a:pt x="139580" y="23650"/>
                    <a:pt x="137688" y="20649"/>
                  </a:cubicBezTo>
                  <a:cubicBezTo>
                    <a:pt x="137917" y="20323"/>
                    <a:pt x="138145" y="19996"/>
                    <a:pt x="138406" y="19703"/>
                  </a:cubicBezTo>
                  <a:cubicBezTo>
                    <a:pt x="141896" y="14875"/>
                    <a:pt x="144669" y="11059"/>
                    <a:pt x="145582" y="7829"/>
                  </a:cubicBezTo>
                  <a:cubicBezTo>
                    <a:pt x="145843" y="6851"/>
                    <a:pt x="146789" y="6394"/>
                    <a:pt x="147507" y="6394"/>
                  </a:cubicBezTo>
                  <a:cubicBezTo>
                    <a:pt x="147898" y="6394"/>
                    <a:pt x="148257" y="6492"/>
                    <a:pt x="148583" y="6720"/>
                  </a:cubicBezTo>
                  <a:cubicBezTo>
                    <a:pt x="150410" y="8058"/>
                    <a:pt x="152335" y="8971"/>
                    <a:pt x="154683" y="8971"/>
                  </a:cubicBezTo>
                  <a:cubicBezTo>
                    <a:pt x="156836" y="8971"/>
                    <a:pt x="158957" y="8221"/>
                    <a:pt x="160620" y="6851"/>
                  </a:cubicBezTo>
                  <a:cubicBezTo>
                    <a:pt x="161207" y="6361"/>
                    <a:pt x="161958" y="6100"/>
                    <a:pt x="162708" y="6100"/>
                  </a:cubicBezTo>
                  <a:close/>
                  <a:moveTo>
                    <a:pt x="104384" y="13766"/>
                  </a:moveTo>
                  <a:cubicBezTo>
                    <a:pt x="105688" y="13766"/>
                    <a:pt x="106993" y="14223"/>
                    <a:pt x="108004" y="15071"/>
                  </a:cubicBezTo>
                  <a:cubicBezTo>
                    <a:pt x="110092" y="16767"/>
                    <a:pt x="112767" y="17713"/>
                    <a:pt x="115474" y="17713"/>
                  </a:cubicBezTo>
                  <a:cubicBezTo>
                    <a:pt x="118182" y="17713"/>
                    <a:pt x="120824" y="16767"/>
                    <a:pt x="122944" y="15071"/>
                  </a:cubicBezTo>
                  <a:cubicBezTo>
                    <a:pt x="123629" y="14516"/>
                    <a:pt x="124445" y="14157"/>
                    <a:pt x="125358" y="14157"/>
                  </a:cubicBezTo>
                  <a:cubicBezTo>
                    <a:pt x="126793" y="14157"/>
                    <a:pt x="128588" y="15071"/>
                    <a:pt x="129142" y="17028"/>
                  </a:cubicBezTo>
                  <a:cubicBezTo>
                    <a:pt x="130773" y="22932"/>
                    <a:pt x="135307" y="28119"/>
                    <a:pt x="138863" y="32979"/>
                  </a:cubicBezTo>
                  <a:cubicBezTo>
                    <a:pt x="148062" y="45603"/>
                    <a:pt x="160653" y="62892"/>
                    <a:pt x="160653" y="82627"/>
                  </a:cubicBezTo>
                  <a:cubicBezTo>
                    <a:pt x="160653" y="105852"/>
                    <a:pt x="143038" y="130839"/>
                    <a:pt x="104384" y="130839"/>
                  </a:cubicBezTo>
                  <a:cubicBezTo>
                    <a:pt x="65762" y="130839"/>
                    <a:pt x="48147" y="105917"/>
                    <a:pt x="48114" y="82724"/>
                  </a:cubicBezTo>
                  <a:cubicBezTo>
                    <a:pt x="48114" y="82692"/>
                    <a:pt x="48114" y="82659"/>
                    <a:pt x="48114" y="82627"/>
                  </a:cubicBezTo>
                  <a:cubicBezTo>
                    <a:pt x="48114" y="78875"/>
                    <a:pt x="48571" y="75222"/>
                    <a:pt x="49354" y="71666"/>
                  </a:cubicBezTo>
                  <a:cubicBezTo>
                    <a:pt x="52746" y="56498"/>
                    <a:pt x="62434" y="43222"/>
                    <a:pt x="69904" y="32979"/>
                  </a:cubicBezTo>
                  <a:cubicBezTo>
                    <a:pt x="73460" y="28119"/>
                    <a:pt x="77994" y="22965"/>
                    <a:pt x="79625" y="16995"/>
                  </a:cubicBezTo>
                  <a:cubicBezTo>
                    <a:pt x="80180" y="15071"/>
                    <a:pt x="81974" y="14157"/>
                    <a:pt x="83409" y="14157"/>
                  </a:cubicBezTo>
                  <a:cubicBezTo>
                    <a:pt x="84322" y="14157"/>
                    <a:pt x="85138" y="14516"/>
                    <a:pt x="85823" y="15071"/>
                  </a:cubicBezTo>
                  <a:cubicBezTo>
                    <a:pt x="87943" y="16767"/>
                    <a:pt x="90585" y="17713"/>
                    <a:pt x="93293" y="17713"/>
                  </a:cubicBezTo>
                  <a:cubicBezTo>
                    <a:pt x="96000" y="17713"/>
                    <a:pt x="98675" y="16767"/>
                    <a:pt x="100763" y="15071"/>
                  </a:cubicBezTo>
                  <a:cubicBezTo>
                    <a:pt x="101807" y="14223"/>
                    <a:pt x="103079" y="13766"/>
                    <a:pt x="104384" y="13766"/>
                  </a:cubicBezTo>
                  <a:close/>
                  <a:moveTo>
                    <a:pt x="162708" y="0"/>
                  </a:moveTo>
                  <a:cubicBezTo>
                    <a:pt x="160555" y="0"/>
                    <a:pt x="158435" y="751"/>
                    <a:pt x="156771" y="2121"/>
                  </a:cubicBezTo>
                  <a:cubicBezTo>
                    <a:pt x="156184" y="2577"/>
                    <a:pt x="155434" y="2838"/>
                    <a:pt x="154683" y="2838"/>
                  </a:cubicBezTo>
                  <a:cubicBezTo>
                    <a:pt x="153901" y="2838"/>
                    <a:pt x="153183" y="2577"/>
                    <a:pt x="152596" y="2121"/>
                  </a:cubicBezTo>
                  <a:cubicBezTo>
                    <a:pt x="151160" y="946"/>
                    <a:pt x="149366" y="261"/>
                    <a:pt x="147507" y="261"/>
                  </a:cubicBezTo>
                  <a:cubicBezTo>
                    <a:pt x="143886" y="261"/>
                    <a:pt x="140657" y="2708"/>
                    <a:pt x="139678" y="6198"/>
                  </a:cubicBezTo>
                  <a:cubicBezTo>
                    <a:pt x="139156" y="8058"/>
                    <a:pt x="137101" y="11059"/>
                    <a:pt x="134687" y="14386"/>
                  </a:cubicBezTo>
                  <a:cubicBezTo>
                    <a:pt x="133187" y="10602"/>
                    <a:pt x="129501" y="8058"/>
                    <a:pt x="125358" y="8058"/>
                  </a:cubicBezTo>
                  <a:cubicBezTo>
                    <a:pt x="123270" y="8058"/>
                    <a:pt x="121313" y="8677"/>
                    <a:pt x="119617" y="9884"/>
                  </a:cubicBezTo>
                  <a:cubicBezTo>
                    <a:pt x="119454" y="10047"/>
                    <a:pt x="119258" y="10178"/>
                    <a:pt x="119063" y="10308"/>
                  </a:cubicBezTo>
                  <a:cubicBezTo>
                    <a:pt x="118051" y="11156"/>
                    <a:pt x="116779" y="11613"/>
                    <a:pt x="115474" y="11613"/>
                  </a:cubicBezTo>
                  <a:cubicBezTo>
                    <a:pt x="114170" y="11613"/>
                    <a:pt x="112865" y="11156"/>
                    <a:pt x="111854" y="10308"/>
                  </a:cubicBezTo>
                  <a:cubicBezTo>
                    <a:pt x="109766" y="8612"/>
                    <a:pt x="107091" y="7666"/>
                    <a:pt x="104384" y="7666"/>
                  </a:cubicBezTo>
                  <a:cubicBezTo>
                    <a:pt x="101676" y="7666"/>
                    <a:pt x="99001" y="8612"/>
                    <a:pt x="96914" y="10308"/>
                  </a:cubicBezTo>
                  <a:cubicBezTo>
                    <a:pt x="95902" y="11156"/>
                    <a:pt x="94598" y="11613"/>
                    <a:pt x="93293" y="11613"/>
                  </a:cubicBezTo>
                  <a:cubicBezTo>
                    <a:pt x="91988" y="11613"/>
                    <a:pt x="90716" y="11156"/>
                    <a:pt x="89705" y="10341"/>
                  </a:cubicBezTo>
                  <a:cubicBezTo>
                    <a:pt x="89509" y="10178"/>
                    <a:pt x="89313" y="10047"/>
                    <a:pt x="89150" y="9884"/>
                  </a:cubicBezTo>
                  <a:cubicBezTo>
                    <a:pt x="87454" y="8677"/>
                    <a:pt x="85497" y="8058"/>
                    <a:pt x="83409" y="8058"/>
                  </a:cubicBezTo>
                  <a:cubicBezTo>
                    <a:pt x="79266" y="8058"/>
                    <a:pt x="75580" y="10602"/>
                    <a:pt x="74080" y="14386"/>
                  </a:cubicBezTo>
                  <a:cubicBezTo>
                    <a:pt x="71666" y="11059"/>
                    <a:pt x="69611" y="8058"/>
                    <a:pt x="69089" y="6198"/>
                  </a:cubicBezTo>
                  <a:cubicBezTo>
                    <a:pt x="68371" y="3654"/>
                    <a:pt x="66447" y="1631"/>
                    <a:pt x="63935" y="751"/>
                  </a:cubicBezTo>
                  <a:cubicBezTo>
                    <a:pt x="63057" y="439"/>
                    <a:pt x="62146" y="286"/>
                    <a:pt x="61243" y="286"/>
                  </a:cubicBezTo>
                  <a:cubicBezTo>
                    <a:pt x="59597" y="286"/>
                    <a:pt x="57976" y="793"/>
                    <a:pt x="56628" y="1762"/>
                  </a:cubicBezTo>
                  <a:cubicBezTo>
                    <a:pt x="55774" y="2383"/>
                    <a:pt x="54840" y="2831"/>
                    <a:pt x="53900" y="2831"/>
                  </a:cubicBezTo>
                  <a:cubicBezTo>
                    <a:pt x="53260" y="2831"/>
                    <a:pt x="52617" y="2623"/>
                    <a:pt x="51996" y="2121"/>
                  </a:cubicBezTo>
                  <a:cubicBezTo>
                    <a:pt x="50284" y="718"/>
                    <a:pt x="48171" y="17"/>
                    <a:pt x="46059" y="17"/>
                  </a:cubicBezTo>
                  <a:cubicBezTo>
                    <a:pt x="43947" y="17"/>
                    <a:pt x="41835" y="718"/>
                    <a:pt x="40122" y="2121"/>
                  </a:cubicBezTo>
                  <a:cubicBezTo>
                    <a:pt x="39501" y="2623"/>
                    <a:pt x="38859" y="2831"/>
                    <a:pt x="38221" y="2831"/>
                  </a:cubicBezTo>
                  <a:cubicBezTo>
                    <a:pt x="37284" y="2831"/>
                    <a:pt x="36357" y="2383"/>
                    <a:pt x="35523" y="1762"/>
                  </a:cubicBezTo>
                  <a:cubicBezTo>
                    <a:pt x="34154" y="793"/>
                    <a:pt x="32526" y="286"/>
                    <a:pt x="30877" y="286"/>
                  </a:cubicBezTo>
                  <a:cubicBezTo>
                    <a:pt x="29972" y="286"/>
                    <a:pt x="29062" y="439"/>
                    <a:pt x="28184" y="751"/>
                  </a:cubicBezTo>
                  <a:cubicBezTo>
                    <a:pt x="25672" y="1631"/>
                    <a:pt x="23747" y="3654"/>
                    <a:pt x="23030" y="6198"/>
                  </a:cubicBezTo>
                  <a:cubicBezTo>
                    <a:pt x="22442" y="8351"/>
                    <a:pt x="19702" y="12102"/>
                    <a:pt x="16799" y="16082"/>
                  </a:cubicBezTo>
                  <a:cubicBezTo>
                    <a:pt x="15201" y="18300"/>
                    <a:pt x="13374" y="20812"/>
                    <a:pt x="11547" y="23487"/>
                  </a:cubicBezTo>
                  <a:cubicBezTo>
                    <a:pt x="10634" y="24889"/>
                    <a:pt x="10993" y="26781"/>
                    <a:pt x="12396" y="27727"/>
                  </a:cubicBezTo>
                  <a:cubicBezTo>
                    <a:pt x="12924" y="28084"/>
                    <a:pt x="13522" y="28255"/>
                    <a:pt x="14112" y="28255"/>
                  </a:cubicBezTo>
                  <a:cubicBezTo>
                    <a:pt x="15089" y="28255"/>
                    <a:pt x="16046" y="27786"/>
                    <a:pt x="16636" y="26912"/>
                  </a:cubicBezTo>
                  <a:cubicBezTo>
                    <a:pt x="18365" y="24335"/>
                    <a:pt x="20159" y="21856"/>
                    <a:pt x="21757" y="19703"/>
                  </a:cubicBezTo>
                  <a:cubicBezTo>
                    <a:pt x="25248" y="14875"/>
                    <a:pt x="28053" y="11059"/>
                    <a:pt x="28934" y="7829"/>
                  </a:cubicBezTo>
                  <a:cubicBezTo>
                    <a:pt x="29195" y="6949"/>
                    <a:pt x="29912" y="6622"/>
                    <a:pt x="30206" y="6524"/>
                  </a:cubicBezTo>
                  <a:cubicBezTo>
                    <a:pt x="30349" y="6461"/>
                    <a:pt x="30592" y="6390"/>
                    <a:pt x="30887" y="6390"/>
                  </a:cubicBezTo>
                  <a:cubicBezTo>
                    <a:pt x="31198" y="6390"/>
                    <a:pt x="31566" y="6469"/>
                    <a:pt x="31935" y="6720"/>
                  </a:cubicBezTo>
                  <a:cubicBezTo>
                    <a:pt x="33845" y="8097"/>
                    <a:pt x="36073" y="8884"/>
                    <a:pt x="38289" y="8884"/>
                  </a:cubicBezTo>
                  <a:cubicBezTo>
                    <a:pt x="40272" y="8884"/>
                    <a:pt x="42246" y="8253"/>
                    <a:pt x="43972" y="6851"/>
                  </a:cubicBezTo>
                  <a:cubicBezTo>
                    <a:pt x="44575" y="6361"/>
                    <a:pt x="45317" y="6117"/>
                    <a:pt x="46059" y="6117"/>
                  </a:cubicBezTo>
                  <a:cubicBezTo>
                    <a:pt x="46801" y="6117"/>
                    <a:pt x="47543" y="6361"/>
                    <a:pt x="48147" y="6851"/>
                  </a:cubicBezTo>
                  <a:cubicBezTo>
                    <a:pt x="49873" y="8253"/>
                    <a:pt x="51846" y="8884"/>
                    <a:pt x="53830" y="8884"/>
                  </a:cubicBezTo>
                  <a:cubicBezTo>
                    <a:pt x="56045" y="8884"/>
                    <a:pt x="58273" y="8097"/>
                    <a:pt x="60184" y="6720"/>
                  </a:cubicBezTo>
                  <a:cubicBezTo>
                    <a:pt x="60552" y="6469"/>
                    <a:pt x="60929" y="6390"/>
                    <a:pt x="61244" y="6390"/>
                  </a:cubicBezTo>
                  <a:cubicBezTo>
                    <a:pt x="61543" y="6390"/>
                    <a:pt x="61786" y="6461"/>
                    <a:pt x="61913" y="6524"/>
                  </a:cubicBezTo>
                  <a:cubicBezTo>
                    <a:pt x="62206" y="6622"/>
                    <a:pt x="62956" y="6949"/>
                    <a:pt x="63185" y="7829"/>
                  </a:cubicBezTo>
                  <a:cubicBezTo>
                    <a:pt x="64098" y="11059"/>
                    <a:pt x="66871" y="14875"/>
                    <a:pt x="70394" y="19703"/>
                  </a:cubicBezTo>
                  <a:cubicBezTo>
                    <a:pt x="70622" y="19996"/>
                    <a:pt x="70850" y="20323"/>
                    <a:pt x="71079" y="20649"/>
                  </a:cubicBezTo>
                  <a:cubicBezTo>
                    <a:pt x="70883" y="20942"/>
                    <a:pt x="70687" y="21269"/>
                    <a:pt x="70492" y="21562"/>
                  </a:cubicBezTo>
                  <a:cubicBezTo>
                    <a:pt x="68730" y="24237"/>
                    <a:pt x="66871" y="26814"/>
                    <a:pt x="64946" y="29391"/>
                  </a:cubicBezTo>
                  <a:cubicBezTo>
                    <a:pt x="57117" y="40156"/>
                    <a:pt x="46940" y="54117"/>
                    <a:pt x="43319" y="70557"/>
                  </a:cubicBezTo>
                  <a:cubicBezTo>
                    <a:pt x="42471" y="74439"/>
                    <a:pt x="41982" y="78451"/>
                    <a:pt x="41982" y="82627"/>
                  </a:cubicBezTo>
                  <a:cubicBezTo>
                    <a:pt x="41982" y="83377"/>
                    <a:pt x="42047" y="89085"/>
                    <a:pt x="42341" y="89118"/>
                  </a:cubicBezTo>
                  <a:cubicBezTo>
                    <a:pt x="24269" y="87813"/>
                    <a:pt x="6133" y="77049"/>
                    <a:pt x="6133" y="55161"/>
                  </a:cubicBezTo>
                  <a:cubicBezTo>
                    <a:pt x="6133" y="49485"/>
                    <a:pt x="7568" y="43711"/>
                    <a:pt x="10504" y="37481"/>
                  </a:cubicBezTo>
                  <a:cubicBezTo>
                    <a:pt x="11221" y="35948"/>
                    <a:pt x="10569" y="34121"/>
                    <a:pt x="9036" y="33403"/>
                  </a:cubicBezTo>
                  <a:cubicBezTo>
                    <a:pt x="8621" y="33205"/>
                    <a:pt x="8181" y="33111"/>
                    <a:pt x="7747" y="33111"/>
                  </a:cubicBezTo>
                  <a:cubicBezTo>
                    <a:pt x="6610" y="33111"/>
                    <a:pt x="5510" y="33753"/>
                    <a:pt x="4991" y="34838"/>
                  </a:cubicBezTo>
                  <a:cubicBezTo>
                    <a:pt x="1631" y="41917"/>
                    <a:pt x="0" y="48571"/>
                    <a:pt x="0" y="55161"/>
                  </a:cubicBezTo>
                  <a:cubicBezTo>
                    <a:pt x="0" y="67621"/>
                    <a:pt x="5056" y="78092"/>
                    <a:pt x="14614" y="85432"/>
                  </a:cubicBezTo>
                  <a:cubicBezTo>
                    <a:pt x="22345" y="91336"/>
                    <a:pt x="32457" y="94826"/>
                    <a:pt x="43384" y="95316"/>
                  </a:cubicBezTo>
                  <a:cubicBezTo>
                    <a:pt x="45994" y="106602"/>
                    <a:pt x="52224" y="116225"/>
                    <a:pt x="61815" y="123565"/>
                  </a:cubicBezTo>
                  <a:cubicBezTo>
                    <a:pt x="73101" y="132176"/>
                    <a:pt x="88237" y="136939"/>
                    <a:pt x="104384" y="136939"/>
                  </a:cubicBezTo>
                  <a:cubicBezTo>
                    <a:pt x="120530" y="136939"/>
                    <a:pt x="135666" y="132176"/>
                    <a:pt x="146952" y="123565"/>
                  </a:cubicBezTo>
                  <a:cubicBezTo>
                    <a:pt x="156543" y="116225"/>
                    <a:pt x="162773" y="106602"/>
                    <a:pt x="165383" y="95316"/>
                  </a:cubicBezTo>
                  <a:cubicBezTo>
                    <a:pt x="176310" y="94826"/>
                    <a:pt x="186423" y="91336"/>
                    <a:pt x="194153" y="85432"/>
                  </a:cubicBezTo>
                  <a:cubicBezTo>
                    <a:pt x="203711" y="78092"/>
                    <a:pt x="208767" y="67621"/>
                    <a:pt x="208767" y="55161"/>
                  </a:cubicBezTo>
                  <a:cubicBezTo>
                    <a:pt x="208767" y="39112"/>
                    <a:pt x="199046" y="25803"/>
                    <a:pt x="191968" y="16082"/>
                  </a:cubicBezTo>
                  <a:cubicBezTo>
                    <a:pt x="189065" y="12102"/>
                    <a:pt x="186325" y="8351"/>
                    <a:pt x="185738" y="6198"/>
                  </a:cubicBezTo>
                  <a:cubicBezTo>
                    <a:pt x="184759" y="2708"/>
                    <a:pt x="181530" y="261"/>
                    <a:pt x="177909" y="261"/>
                  </a:cubicBezTo>
                  <a:cubicBezTo>
                    <a:pt x="176049" y="261"/>
                    <a:pt x="174255" y="946"/>
                    <a:pt x="172820" y="2121"/>
                  </a:cubicBezTo>
                  <a:cubicBezTo>
                    <a:pt x="172233" y="2577"/>
                    <a:pt x="171483" y="2838"/>
                    <a:pt x="170732" y="2838"/>
                  </a:cubicBezTo>
                  <a:cubicBezTo>
                    <a:pt x="169982" y="2838"/>
                    <a:pt x="169232" y="2577"/>
                    <a:pt x="168645" y="2121"/>
                  </a:cubicBezTo>
                  <a:cubicBezTo>
                    <a:pt x="166981" y="751"/>
                    <a:pt x="164861" y="0"/>
                    <a:pt x="1627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61" name="Google Shape;5961;p131"/>
          <p:cNvSpPr/>
          <p:nvPr/>
        </p:nvSpPr>
        <p:spPr>
          <a:xfrm>
            <a:off x="4737695" y="4158141"/>
            <a:ext cx="341555" cy="360140"/>
          </a:xfrm>
          <a:custGeom>
            <a:avLst/>
            <a:gdLst/>
            <a:ahLst/>
            <a:cxnLst/>
            <a:rect l="l" t="t" r="r" b="b"/>
            <a:pathLst>
              <a:path w="198003" h="208777" extrusionOk="0">
                <a:moveTo>
                  <a:pt x="41965" y="6105"/>
                </a:moveTo>
                <a:cubicBezTo>
                  <a:pt x="42905" y="6105"/>
                  <a:pt x="43812" y="6687"/>
                  <a:pt x="44102" y="7609"/>
                </a:cubicBezTo>
                <a:lnTo>
                  <a:pt x="62369" y="65444"/>
                </a:lnTo>
                <a:cubicBezTo>
                  <a:pt x="61652" y="66195"/>
                  <a:pt x="60999" y="67010"/>
                  <a:pt x="60347" y="67793"/>
                </a:cubicBezTo>
                <a:cubicBezTo>
                  <a:pt x="60314" y="67793"/>
                  <a:pt x="60314" y="67826"/>
                  <a:pt x="60282" y="67858"/>
                </a:cubicBezTo>
                <a:cubicBezTo>
                  <a:pt x="60053" y="68119"/>
                  <a:pt x="59825" y="68413"/>
                  <a:pt x="59597" y="68706"/>
                </a:cubicBezTo>
                <a:lnTo>
                  <a:pt x="39894" y="9012"/>
                </a:lnTo>
                <a:cubicBezTo>
                  <a:pt x="39503" y="7870"/>
                  <a:pt x="40155" y="6598"/>
                  <a:pt x="41297" y="6207"/>
                </a:cubicBezTo>
                <a:cubicBezTo>
                  <a:pt x="41516" y="6138"/>
                  <a:pt x="41741" y="6105"/>
                  <a:pt x="41965" y="6105"/>
                </a:cubicBezTo>
                <a:close/>
                <a:moveTo>
                  <a:pt x="99002" y="55593"/>
                </a:moveTo>
                <a:cubicBezTo>
                  <a:pt x="114235" y="55593"/>
                  <a:pt x="128392" y="63585"/>
                  <a:pt x="136319" y="76372"/>
                </a:cubicBezTo>
                <a:cubicBezTo>
                  <a:pt x="135634" y="76372"/>
                  <a:pt x="134949" y="76437"/>
                  <a:pt x="134296" y="76437"/>
                </a:cubicBezTo>
                <a:cubicBezTo>
                  <a:pt x="132861" y="76503"/>
                  <a:pt x="131426" y="76633"/>
                  <a:pt x="129990" y="76829"/>
                </a:cubicBezTo>
                <a:cubicBezTo>
                  <a:pt x="122749" y="66912"/>
                  <a:pt x="111299" y="61073"/>
                  <a:pt x="99002" y="61073"/>
                </a:cubicBezTo>
                <a:cubicBezTo>
                  <a:pt x="86671" y="61073"/>
                  <a:pt x="75254" y="66912"/>
                  <a:pt x="68013" y="76829"/>
                </a:cubicBezTo>
                <a:cubicBezTo>
                  <a:pt x="66121" y="76568"/>
                  <a:pt x="64229" y="76437"/>
                  <a:pt x="62337" y="76372"/>
                </a:cubicBezTo>
                <a:lnTo>
                  <a:pt x="61684" y="76372"/>
                </a:lnTo>
                <a:cubicBezTo>
                  <a:pt x="61717" y="76307"/>
                  <a:pt x="61750" y="76274"/>
                  <a:pt x="61782" y="76209"/>
                </a:cubicBezTo>
                <a:cubicBezTo>
                  <a:pt x="62239" y="75459"/>
                  <a:pt x="62728" y="74708"/>
                  <a:pt x="63250" y="74023"/>
                </a:cubicBezTo>
                <a:cubicBezTo>
                  <a:pt x="71405" y="62607"/>
                  <a:pt x="84714" y="55593"/>
                  <a:pt x="99002" y="55593"/>
                </a:cubicBezTo>
                <a:close/>
                <a:moveTo>
                  <a:pt x="11812" y="19440"/>
                </a:moveTo>
                <a:cubicBezTo>
                  <a:pt x="12573" y="19440"/>
                  <a:pt x="13320" y="19831"/>
                  <a:pt x="13733" y="20527"/>
                </a:cubicBezTo>
                <a:lnTo>
                  <a:pt x="46451" y="78623"/>
                </a:lnTo>
                <a:cubicBezTo>
                  <a:pt x="45309" y="78982"/>
                  <a:pt x="44168" y="79373"/>
                  <a:pt x="43026" y="79830"/>
                </a:cubicBezTo>
                <a:lnTo>
                  <a:pt x="9884" y="22778"/>
                </a:lnTo>
                <a:cubicBezTo>
                  <a:pt x="9264" y="21701"/>
                  <a:pt x="9623" y="20364"/>
                  <a:pt x="10700" y="19744"/>
                </a:cubicBezTo>
                <a:cubicBezTo>
                  <a:pt x="11048" y="19537"/>
                  <a:pt x="11432" y="19440"/>
                  <a:pt x="11812" y="19440"/>
                </a:cubicBezTo>
                <a:close/>
                <a:moveTo>
                  <a:pt x="99002" y="67173"/>
                </a:moveTo>
                <a:cubicBezTo>
                  <a:pt x="108396" y="67173"/>
                  <a:pt x="117171" y="71218"/>
                  <a:pt x="123271" y="78199"/>
                </a:cubicBezTo>
                <a:cubicBezTo>
                  <a:pt x="121314" y="78753"/>
                  <a:pt x="119422" y="79406"/>
                  <a:pt x="117562" y="80156"/>
                </a:cubicBezTo>
                <a:cubicBezTo>
                  <a:pt x="112571" y="75394"/>
                  <a:pt x="105950" y="72653"/>
                  <a:pt x="99002" y="72653"/>
                </a:cubicBezTo>
                <a:cubicBezTo>
                  <a:pt x="92054" y="72653"/>
                  <a:pt x="85432" y="75394"/>
                  <a:pt x="80441" y="80189"/>
                </a:cubicBezTo>
                <a:cubicBezTo>
                  <a:pt x="78582" y="79406"/>
                  <a:pt x="76690" y="78753"/>
                  <a:pt x="74732" y="78199"/>
                </a:cubicBezTo>
                <a:cubicBezTo>
                  <a:pt x="80832" y="71251"/>
                  <a:pt x="89607" y="67173"/>
                  <a:pt x="99002" y="67173"/>
                </a:cubicBezTo>
                <a:close/>
                <a:moveTo>
                  <a:pt x="99002" y="78786"/>
                </a:moveTo>
                <a:cubicBezTo>
                  <a:pt x="103601" y="78786"/>
                  <a:pt x="108037" y="80319"/>
                  <a:pt x="111625" y="83092"/>
                </a:cubicBezTo>
                <a:cubicBezTo>
                  <a:pt x="111622" y="83089"/>
                  <a:pt x="111617" y="83088"/>
                  <a:pt x="111611" y="83088"/>
                </a:cubicBezTo>
                <a:cubicBezTo>
                  <a:pt x="111441" y="83088"/>
                  <a:pt x="110283" y="83911"/>
                  <a:pt x="110158" y="84005"/>
                </a:cubicBezTo>
                <a:cubicBezTo>
                  <a:pt x="106602" y="86223"/>
                  <a:pt x="103373" y="88898"/>
                  <a:pt x="100469" y="91932"/>
                </a:cubicBezTo>
                <a:cubicBezTo>
                  <a:pt x="99980" y="92454"/>
                  <a:pt x="99491" y="93008"/>
                  <a:pt x="99002" y="93563"/>
                </a:cubicBezTo>
                <a:cubicBezTo>
                  <a:pt x="99002" y="93530"/>
                  <a:pt x="98643" y="93171"/>
                  <a:pt x="98610" y="93139"/>
                </a:cubicBezTo>
                <a:cubicBezTo>
                  <a:pt x="95055" y="89126"/>
                  <a:pt x="90944" y="85734"/>
                  <a:pt x="86378" y="83092"/>
                </a:cubicBezTo>
                <a:cubicBezTo>
                  <a:pt x="89966" y="80319"/>
                  <a:pt x="94402" y="78786"/>
                  <a:pt x="99002" y="78786"/>
                </a:cubicBezTo>
                <a:close/>
                <a:moveTo>
                  <a:pt x="61293" y="82472"/>
                </a:moveTo>
                <a:cubicBezTo>
                  <a:pt x="74113" y="82472"/>
                  <a:pt x="86704" y="88376"/>
                  <a:pt x="94924" y="98195"/>
                </a:cubicBezTo>
                <a:cubicBezTo>
                  <a:pt x="95022" y="98293"/>
                  <a:pt x="95087" y="98423"/>
                  <a:pt x="95185" y="98521"/>
                </a:cubicBezTo>
                <a:cubicBezTo>
                  <a:pt x="94174" y="100022"/>
                  <a:pt x="93228" y="101620"/>
                  <a:pt x="92380" y="103218"/>
                </a:cubicBezTo>
                <a:cubicBezTo>
                  <a:pt x="92314" y="103349"/>
                  <a:pt x="92249" y="103479"/>
                  <a:pt x="92184" y="103610"/>
                </a:cubicBezTo>
                <a:cubicBezTo>
                  <a:pt x="85008" y="93824"/>
                  <a:pt x="73623" y="87985"/>
                  <a:pt x="61293" y="87985"/>
                </a:cubicBezTo>
                <a:cubicBezTo>
                  <a:pt x="46027" y="87985"/>
                  <a:pt x="32131" y="97184"/>
                  <a:pt x="26064" y="111080"/>
                </a:cubicBezTo>
                <a:lnTo>
                  <a:pt x="20159" y="111080"/>
                </a:lnTo>
                <a:cubicBezTo>
                  <a:pt x="25933" y="95455"/>
                  <a:pt x="40221" y="84429"/>
                  <a:pt x="56791" y="82733"/>
                </a:cubicBezTo>
                <a:cubicBezTo>
                  <a:pt x="58292" y="82570"/>
                  <a:pt x="59792" y="82472"/>
                  <a:pt x="61293" y="82472"/>
                </a:cubicBezTo>
                <a:close/>
                <a:moveTo>
                  <a:pt x="61293" y="105697"/>
                </a:moveTo>
                <a:cubicBezTo>
                  <a:pt x="66480" y="105697"/>
                  <a:pt x="71438" y="107687"/>
                  <a:pt x="75189" y="111080"/>
                </a:cubicBezTo>
                <a:lnTo>
                  <a:pt x="47397" y="111080"/>
                </a:lnTo>
                <a:cubicBezTo>
                  <a:pt x="51148" y="107687"/>
                  <a:pt x="56106" y="105697"/>
                  <a:pt x="61293" y="105697"/>
                </a:cubicBezTo>
                <a:close/>
                <a:moveTo>
                  <a:pt x="61293" y="94085"/>
                </a:moveTo>
                <a:cubicBezTo>
                  <a:pt x="72938" y="94085"/>
                  <a:pt x="83572" y="100315"/>
                  <a:pt x="89313" y="110395"/>
                </a:cubicBezTo>
                <a:cubicBezTo>
                  <a:pt x="89313" y="110492"/>
                  <a:pt x="89281" y="110590"/>
                  <a:pt x="89248" y="110656"/>
                </a:cubicBezTo>
                <a:cubicBezTo>
                  <a:pt x="89183" y="110819"/>
                  <a:pt x="89150" y="110949"/>
                  <a:pt x="89085" y="111080"/>
                </a:cubicBezTo>
                <a:lnTo>
                  <a:pt x="83311" y="111080"/>
                </a:lnTo>
                <a:cubicBezTo>
                  <a:pt x="78321" y="103936"/>
                  <a:pt x="70035" y="99565"/>
                  <a:pt x="61293" y="99565"/>
                </a:cubicBezTo>
                <a:cubicBezTo>
                  <a:pt x="52551" y="99565"/>
                  <a:pt x="44265" y="103936"/>
                  <a:pt x="39275" y="111080"/>
                </a:cubicBezTo>
                <a:lnTo>
                  <a:pt x="32848" y="111080"/>
                </a:lnTo>
                <a:cubicBezTo>
                  <a:pt x="38426" y="100772"/>
                  <a:pt x="49354" y="94085"/>
                  <a:pt x="61293" y="94085"/>
                </a:cubicBezTo>
                <a:close/>
                <a:moveTo>
                  <a:pt x="136710" y="105697"/>
                </a:moveTo>
                <a:cubicBezTo>
                  <a:pt x="141897" y="105697"/>
                  <a:pt x="146855" y="107687"/>
                  <a:pt x="150606" y="111080"/>
                </a:cubicBezTo>
                <a:lnTo>
                  <a:pt x="122814" y="111080"/>
                </a:lnTo>
                <a:cubicBezTo>
                  <a:pt x="126565" y="107687"/>
                  <a:pt x="131524" y="105697"/>
                  <a:pt x="136710" y="105697"/>
                </a:cubicBezTo>
                <a:close/>
                <a:moveTo>
                  <a:pt x="136710" y="94085"/>
                </a:moveTo>
                <a:cubicBezTo>
                  <a:pt x="148649" y="94085"/>
                  <a:pt x="159577" y="100772"/>
                  <a:pt x="165155" y="111080"/>
                </a:cubicBezTo>
                <a:lnTo>
                  <a:pt x="158729" y="111080"/>
                </a:lnTo>
                <a:cubicBezTo>
                  <a:pt x="153738" y="103936"/>
                  <a:pt x="145452" y="99565"/>
                  <a:pt x="136710" y="99565"/>
                </a:cubicBezTo>
                <a:cubicBezTo>
                  <a:pt x="127968" y="99565"/>
                  <a:pt x="119683" y="103936"/>
                  <a:pt x="114692" y="111080"/>
                </a:cubicBezTo>
                <a:lnTo>
                  <a:pt x="108298" y="111080"/>
                </a:lnTo>
                <a:cubicBezTo>
                  <a:pt x="113844" y="100772"/>
                  <a:pt x="124771" y="94085"/>
                  <a:pt x="136710" y="94085"/>
                </a:cubicBezTo>
                <a:close/>
                <a:moveTo>
                  <a:pt x="136881" y="82503"/>
                </a:moveTo>
                <a:cubicBezTo>
                  <a:pt x="138326" y="82503"/>
                  <a:pt x="139776" y="82583"/>
                  <a:pt x="141212" y="82733"/>
                </a:cubicBezTo>
                <a:cubicBezTo>
                  <a:pt x="157783" y="84429"/>
                  <a:pt x="172070" y="95455"/>
                  <a:pt x="177844" y="111080"/>
                </a:cubicBezTo>
                <a:lnTo>
                  <a:pt x="171940" y="111080"/>
                </a:lnTo>
                <a:cubicBezTo>
                  <a:pt x="165872" y="97184"/>
                  <a:pt x="151976" y="87985"/>
                  <a:pt x="136710" y="87985"/>
                </a:cubicBezTo>
                <a:cubicBezTo>
                  <a:pt x="121444" y="87985"/>
                  <a:pt x="107548" y="97184"/>
                  <a:pt x="101481" y="111080"/>
                </a:cubicBezTo>
                <a:lnTo>
                  <a:pt x="95576" y="111080"/>
                </a:lnTo>
                <a:cubicBezTo>
                  <a:pt x="95576" y="111080"/>
                  <a:pt x="95576" y="111047"/>
                  <a:pt x="95576" y="111047"/>
                </a:cubicBezTo>
                <a:cubicBezTo>
                  <a:pt x="95609" y="111014"/>
                  <a:pt x="95609" y="110982"/>
                  <a:pt x="95609" y="110949"/>
                </a:cubicBezTo>
                <a:cubicBezTo>
                  <a:pt x="101676" y="94802"/>
                  <a:pt x="117432" y="83483"/>
                  <a:pt x="134622" y="82570"/>
                </a:cubicBezTo>
                <a:cubicBezTo>
                  <a:pt x="135372" y="82525"/>
                  <a:pt x="136126" y="82503"/>
                  <a:pt x="136881" y="82503"/>
                </a:cubicBezTo>
                <a:close/>
                <a:moveTo>
                  <a:pt x="191805" y="117212"/>
                </a:moveTo>
                <a:cubicBezTo>
                  <a:pt x="191675" y="120115"/>
                  <a:pt x="191381" y="122986"/>
                  <a:pt x="190924" y="125824"/>
                </a:cubicBezTo>
                <a:lnTo>
                  <a:pt x="48604" y="125824"/>
                </a:lnTo>
                <a:cubicBezTo>
                  <a:pt x="46908" y="125824"/>
                  <a:pt x="45538" y="127194"/>
                  <a:pt x="45538" y="128890"/>
                </a:cubicBezTo>
                <a:cubicBezTo>
                  <a:pt x="45538" y="130554"/>
                  <a:pt x="46908" y="131924"/>
                  <a:pt x="48604" y="131924"/>
                </a:cubicBezTo>
                <a:lnTo>
                  <a:pt x="189652" y="131924"/>
                </a:lnTo>
                <a:cubicBezTo>
                  <a:pt x="188935" y="134794"/>
                  <a:pt x="188021" y="137600"/>
                  <a:pt x="186945" y="140340"/>
                </a:cubicBezTo>
                <a:lnTo>
                  <a:pt x="11058" y="140340"/>
                </a:lnTo>
                <a:cubicBezTo>
                  <a:pt x="9982" y="137600"/>
                  <a:pt x="9069" y="134794"/>
                  <a:pt x="8351" y="131924"/>
                </a:cubicBezTo>
                <a:lnTo>
                  <a:pt x="36632" y="131924"/>
                </a:lnTo>
                <a:cubicBezTo>
                  <a:pt x="38329" y="131924"/>
                  <a:pt x="39699" y="130554"/>
                  <a:pt x="39699" y="128890"/>
                </a:cubicBezTo>
                <a:cubicBezTo>
                  <a:pt x="39699" y="127194"/>
                  <a:pt x="38329" y="125824"/>
                  <a:pt x="36632" y="125824"/>
                </a:cubicBezTo>
                <a:lnTo>
                  <a:pt x="7079" y="125824"/>
                </a:lnTo>
                <a:cubicBezTo>
                  <a:pt x="6622" y="122986"/>
                  <a:pt x="6329" y="120115"/>
                  <a:pt x="6198" y="117212"/>
                </a:cubicBezTo>
                <a:close/>
                <a:moveTo>
                  <a:pt x="184237" y="146440"/>
                </a:moveTo>
                <a:cubicBezTo>
                  <a:pt x="172070" y="170644"/>
                  <a:pt x="147344" y="186007"/>
                  <a:pt x="120009" y="186007"/>
                </a:cubicBezTo>
                <a:lnTo>
                  <a:pt x="77994" y="186007"/>
                </a:lnTo>
                <a:cubicBezTo>
                  <a:pt x="50659" y="186007"/>
                  <a:pt x="25933" y="170644"/>
                  <a:pt x="13766" y="146440"/>
                </a:cubicBezTo>
                <a:close/>
                <a:moveTo>
                  <a:pt x="118508" y="192140"/>
                </a:moveTo>
                <a:cubicBezTo>
                  <a:pt x="125848" y="194456"/>
                  <a:pt x="132470" y="198077"/>
                  <a:pt x="137852" y="202644"/>
                </a:cubicBezTo>
                <a:lnTo>
                  <a:pt x="60151" y="202644"/>
                </a:lnTo>
                <a:cubicBezTo>
                  <a:pt x="65534" y="198077"/>
                  <a:pt x="72188" y="194456"/>
                  <a:pt x="79495" y="192140"/>
                </a:cubicBezTo>
                <a:close/>
                <a:moveTo>
                  <a:pt x="41918" y="1"/>
                </a:moveTo>
                <a:cubicBezTo>
                  <a:pt x="41078" y="1"/>
                  <a:pt x="40231" y="129"/>
                  <a:pt x="39405" y="400"/>
                </a:cubicBezTo>
                <a:cubicBezTo>
                  <a:pt x="35034" y="1836"/>
                  <a:pt x="32653" y="6566"/>
                  <a:pt x="34088" y="10937"/>
                </a:cubicBezTo>
                <a:lnTo>
                  <a:pt x="55291" y="75198"/>
                </a:lnTo>
                <a:cubicBezTo>
                  <a:pt x="54965" y="75752"/>
                  <a:pt x="54704" y="76307"/>
                  <a:pt x="54410" y="76861"/>
                </a:cubicBezTo>
                <a:cubicBezTo>
                  <a:pt x="53823" y="76927"/>
                  <a:pt x="53236" y="77025"/>
                  <a:pt x="52649" y="77122"/>
                </a:cubicBezTo>
                <a:lnTo>
                  <a:pt x="19083" y="17558"/>
                </a:lnTo>
                <a:lnTo>
                  <a:pt x="19018" y="17461"/>
                </a:lnTo>
                <a:cubicBezTo>
                  <a:pt x="17507" y="14834"/>
                  <a:pt x="14645" y="13353"/>
                  <a:pt x="11753" y="13353"/>
                </a:cubicBezTo>
                <a:cubicBezTo>
                  <a:pt x="10335" y="13353"/>
                  <a:pt x="8910" y="13709"/>
                  <a:pt x="7633" y="14460"/>
                </a:cubicBezTo>
                <a:cubicBezTo>
                  <a:pt x="3654" y="16743"/>
                  <a:pt x="2284" y="21864"/>
                  <a:pt x="4600" y="25844"/>
                </a:cubicBezTo>
                <a:lnTo>
                  <a:pt x="37448" y="82439"/>
                </a:lnTo>
                <a:cubicBezTo>
                  <a:pt x="26357" y="88441"/>
                  <a:pt x="17680" y="98586"/>
                  <a:pt x="13668" y="111080"/>
                </a:cubicBezTo>
                <a:lnTo>
                  <a:pt x="3067" y="111080"/>
                </a:lnTo>
                <a:cubicBezTo>
                  <a:pt x="1370" y="111080"/>
                  <a:pt x="0" y="112450"/>
                  <a:pt x="0" y="114146"/>
                </a:cubicBezTo>
                <a:cubicBezTo>
                  <a:pt x="0" y="119300"/>
                  <a:pt x="522" y="124454"/>
                  <a:pt x="1533" y="129477"/>
                </a:cubicBezTo>
                <a:cubicBezTo>
                  <a:pt x="2545" y="134664"/>
                  <a:pt x="4110" y="139720"/>
                  <a:pt x="6165" y="144580"/>
                </a:cubicBezTo>
                <a:cubicBezTo>
                  <a:pt x="16865" y="169763"/>
                  <a:pt x="39633" y="187149"/>
                  <a:pt x="66088" y="191227"/>
                </a:cubicBezTo>
                <a:cubicBezTo>
                  <a:pt x="61717" y="193608"/>
                  <a:pt x="57737" y="196478"/>
                  <a:pt x="54280" y="199708"/>
                </a:cubicBezTo>
                <a:cubicBezTo>
                  <a:pt x="52681" y="201208"/>
                  <a:pt x="52192" y="203459"/>
                  <a:pt x="52975" y="205482"/>
                </a:cubicBezTo>
                <a:cubicBezTo>
                  <a:pt x="53790" y="207471"/>
                  <a:pt x="55682" y="208776"/>
                  <a:pt x="57835" y="208776"/>
                </a:cubicBezTo>
                <a:lnTo>
                  <a:pt x="140168" y="208776"/>
                </a:lnTo>
                <a:cubicBezTo>
                  <a:pt x="142321" y="208776"/>
                  <a:pt x="144213" y="207471"/>
                  <a:pt x="145028" y="205482"/>
                </a:cubicBezTo>
                <a:cubicBezTo>
                  <a:pt x="145811" y="203459"/>
                  <a:pt x="145322" y="201208"/>
                  <a:pt x="143723" y="199708"/>
                </a:cubicBezTo>
                <a:cubicBezTo>
                  <a:pt x="140266" y="196478"/>
                  <a:pt x="136286" y="193608"/>
                  <a:pt x="131915" y="191227"/>
                </a:cubicBezTo>
                <a:cubicBezTo>
                  <a:pt x="158370" y="187149"/>
                  <a:pt x="181138" y="169763"/>
                  <a:pt x="191838" y="144580"/>
                </a:cubicBezTo>
                <a:cubicBezTo>
                  <a:pt x="193893" y="139720"/>
                  <a:pt x="195459" y="134664"/>
                  <a:pt x="196470" y="129477"/>
                </a:cubicBezTo>
                <a:cubicBezTo>
                  <a:pt x="197481" y="124454"/>
                  <a:pt x="198003" y="119300"/>
                  <a:pt x="198003" y="114146"/>
                </a:cubicBezTo>
                <a:cubicBezTo>
                  <a:pt x="198003" y="112450"/>
                  <a:pt x="196633" y="111080"/>
                  <a:pt x="194937" y="111080"/>
                </a:cubicBezTo>
                <a:lnTo>
                  <a:pt x="184335" y="111080"/>
                </a:lnTo>
                <a:cubicBezTo>
                  <a:pt x="178431" y="92747"/>
                  <a:pt x="162480" y="79471"/>
                  <a:pt x="143593" y="76861"/>
                </a:cubicBezTo>
                <a:cubicBezTo>
                  <a:pt x="135112" y="60160"/>
                  <a:pt x="117791" y="49461"/>
                  <a:pt x="99002" y="49461"/>
                </a:cubicBezTo>
                <a:cubicBezTo>
                  <a:pt x="87258" y="49461"/>
                  <a:pt x="76102" y="53636"/>
                  <a:pt x="67328" y="60845"/>
                </a:cubicBezTo>
                <a:lnTo>
                  <a:pt x="49941" y="5783"/>
                </a:lnTo>
                <a:lnTo>
                  <a:pt x="49909" y="5717"/>
                </a:lnTo>
                <a:cubicBezTo>
                  <a:pt x="48803" y="2243"/>
                  <a:pt x="45426" y="1"/>
                  <a:pt x="419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62" name="Google Shape;5962;p131"/>
          <p:cNvGrpSpPr/>
          <p:nvPr/>
        </p:nvGrpSpPr>
        <p:grpSpPr>
          <a:xfrm>
            <a:off x="3983432" y="3488450"/>
            <a:ext cx="324002" cy="360125"/>
            <a:chOff x="1452375" y="238125"/>
            <a:chExt cx="4695675" cy="5219200"/>
          </a:xfrm>
        </p:grpSpPr>
        <p:sp>
          <p:nvSpPr>
            <p:cNvPr id="5963" name="Google Shape;5963;p131"/>
            <p:cNvSpPr/>
            <p:nvPr/>
          </p:nvSpPr>
          <p:spPr>
            <a:xfrm>
              <a:off x="3316600" y="3080125"/>
              <a:ext cx="967225" cy="967200"/>
            </a:xfrm>
            <a:custGeom>
              <a:avLst/>
              <a:gdLst/>
              <a:ahLst/>
              <a:cxnLst/>
              <a:rect l="l" t="t" r="r" b="b"/>
              <a:pathLst>
                <a:path w="38689" h="38688" extrusionOk="0">
                  <a:moveTo>
                    <a:pt x="19345" y="6100"/>
                  </a:moveTo>
                  <a:cubicBezTo>
                    <a:pt x="26651" y="6100"/>
                    <a:pt x="32588" y="12037"/>
                    <a:pt x="32588" y="19344"/>
                  </a:cubicBezTo>
                  <a:cubicBezTo>
                    <a:pt x="32588" y="26618"/>
                    <a:pt x="26651" y="32555"/>
                    <a:pt x="19345" y="32555"/>
                  </a:cubicBezTo>
                  <a:cubicBezTo>
                    <a:pt x="12038" y="32555"/>
                    <a:pt x="6101" y="26618"/>
                    <a:pt x="6101" y="19344"/>
                  </a:cubicBezTo>
                  <a:cubicBezTo>
                    <a:pt x="6101" y="12037"/>
                    <a:pt x="12038" y="6100"/>
                    <a:pt x="19345" y="6100"/>
                  </a:cubicBezTo>
                  <a:close/>
                  <a:moveTo>
                    <a:pt x="19345" y="0"/>
                  </a:moveTo>
                  <a:cubicBezTo>
                    <a:pt x="8678" y="0"/>
                    <a:pt x="1" y="8677"/>
                    <a:pt x="1" y="19344"/>
                  </a:cubicBezTo>
                  <a:cubicBezTo>
                    <a:pt x="1" y="30011"/>
                    <a:pt x="8678" y="38687"/>
                    <a:pt x="19345" y="38687"/>
                  </a:cubicBezTo>
                  <a:cubicBezTo>
                    <a:pt x="30011" y="38687"/>
                    <a:pt x="38688" y="30011"/>
                    <a:pt x="38688" y="19344"/>
                  </a:cubicBezTo>
                  <a:cubicBezTo>
                    <a:pt x="38688" y="8677"/>
                    <a:pt x="30011" y="0"/>
                    <a:pt x="193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131"/>
            <p:cNvSpPr/>
            <p:nvPr/>
          </p:nvSpPr>
          <p:spPr>
            <a:xfrm>
              <a:off x="3571050" y="3334550"/>
              <a:ext cx="458325" cy="457525"/>
            </a:xfrm>
            <a:custGeom>
              <a:avLst/>
              <a:gdLst/>
              <a:ahLst/>
              <a:cxnLst/>
              <a:rect l="l" t="t" r="r" b="b"/>
              <a:pathLst>
                <a:path w="18333" h="18301" extrusionOk="0">
                  <a:moveTo>
                    <a:pt x="9167" y="6101"/>
                  </a:moveTo>
                  <a:cubicBezTo>
                    <a:pt x="10830" y="6101"/>
                    <a:pt x="12200" y="7471"/>
                    <a:pt x="12200" y="9167"/>
                  </a:cubicBezTo>
                  <a:cubicBezTo>
                    <a:pt x="12200" y="10830"/>
                    <a:pt x="10830" y="12200"/>
                    <a:pt x="9167" y="12200"/>
                  </a:cubicBezTo>
                  <a:cubicBezTo>
                    <a:pt x="7503" y="12200"/>
                    <a:pt x="6133" y="10830"/>
                    <a:pt x="6133" y="9167"/>
                  </a:cubicBezTo>
                  <a:cubicBezTo>
                    <a:pt x="6133" y="7471"/>
                    <a:pt x="7503" y="6101"/>
                    <a:pt x="9167" y="6101"/>
                  </a:cubicBezTo>
                  <a:close/>
                  <a:moveTo>
                    <a:pt x="9167" y="1"/>
                  </a:moveTo>
                  <a:cubicBezTo>
                    <a:pt x="4110" y="1"/>
                    <a:pt x="0" y="4111"/>
                    <a:pt x="0" y="9167"/>
                  </a:cubicBezTo>
                  <a:cubicBezTo>
                    <a:pt x="0" y="14190"/>
                    <a:pt x="4110" y="18300"/>
                    <a:pt x="9167" y="18300"/>
                  </a:cubicBezTo>
                  <a:cubicBezTo>
                    <a:pt x="14223" y="18300"/>
                    <a:pt x="18333" y="14190"/>
                    <a:pt x="18333" y="9167"/>
                  </a:cubicBezTo>
                  <a:cubicBezTo>
                    <a:pt x="18333" y="4111"/>
                    <a:pt x="14223" y="1"/>
                    <a:pt x="91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131"/>
            <p:cNvSpPr/>
            <p:nvPr/>
          </p:nvSpPr>
          <p:spPr>
            <a:xfrm>
              <a:off x="1452375" y="238125"/>
              <a:ext cx="4695675" cy="5219200"/>
            </a:xfrm>
            <a:custGeom>
              <a:avLst/>
              <a:gdLst/>
              <a:ahLst/>
              <a:cxnLst/>
              <a:rect l="l" t="t" r="r" b="b"/>
              <a:pathLst>
                <a:path w="187827" h="208768" extrusionOk="0">
                  <a:moveTo>
                    <a:pt x="93914" y="6133"/>
                  </a:moveTo>
                  <a:cubicBezTo>
                    <a:pt x="97110" y="6133"/>
                    <a:pt x="98024" y="7339"/>
                    <a:pt x="98317" y="7764"/>
                  </a:cubicBezTo>
                  <a:cubicBezTo>
                    <a:pt x="100079" y="10177"/>
                    <a:pt x="99068" y="15233"/>
                    <a:pt x="98578" y="16799"/>
                  </a:cubicBezTo>
                  <a:cubicBezTo>
                    <a:pt x="98154" y="18169"/>
                    <a:pt x="98741" y="19637"/>
                    <a:pt x="99981" y="20355"/>
                  </a:cubicBezTo>
                  <a:cubicBezTo>
                    <a:pt x="100461" y="20633"/>
                    <a:pt x="100994" y="20769"/>
                    <a:pt x="101523" y="20769"/>
                  </a:cubicBezTo>
                  <a:cubicBezTo>
                    <a:pt x="102360" y="20769"/>
                    <a:pt x="103185" y="20427"/>
                    <a:pt x="103765" y="19768"/>
                  </a:cubicBezTo>
                  <a:cubicBezTo>
                    <a:pt x="106733" y="16473"/>
                    <a:pt x="109343" y="15984"/>
                    <a:pt x="110615" y="15984"/>
                  </a:cubicBezTo>
                  <a:cubicBezTo>
                    <a:pt x="112279" y="15984"/>
                    <a:pt x="113551" y="16767"/>
                    <a:pt x="114073" y="18137"/>
                  </a:cubicBezTo>
                  <a:cubicBezTo>
                    <a:pt x="114921" y="20192"/>
                    <a:pt x="114138" y="23943"/>
                    <a:pt x="109538" y="28347"/>
                  </a:cubicBezTo>
                  <a:cubicBezTo>
                    <a:pt x="108429" y="29423"/>
                    <a:pt x="108299" y="31185"/>
                    <a:pt x="109245" y="32424"/>
                  </a:cubicBezTo>
                  <a:cubicBezTo>
                    <a:pt x="109861" y="33204"/>
                    <a:pt x="110773" y="33622"/>
                    <a:pt x="111698" y="33622"/>
                  </a:cubicBezTo>
                  <a:cubicBezTo>
                    <a:pt x="112244" y="33622"/>
                    <a:pt x="112794" y="33477"/>
                    <a:pt x="113290" y="33174"/>
                  </a:cubicBezTo>
                  <a:cubicBezTo>
                    <a:pt x="114497" y="32392"/>
                    <a:pt x="115769" y="32000"/>
                    <a:pt x="116976" y="32000"/>
                  </a:cubicBezTo>
                  <a:cubicBezTo>
                    <a:pt x="118868" y="32000"/>
                    <a:pt x="120336" y="33011"/>
                    <a:pt x="120694" y="34577"/>
                  </a:cubicBezTo>
                  <a:cubicBezTo>
                    <a:pt x="120858" y="35360"/>
                    <a:pt x="120760" y="36175"/>
                    <a:pt x="120531" y="36926"/>
                  </a:cubicBezTo>
                  <a:cubicBezTo>
                    <a:pt x="119585" y="39927"/>
                    <a:pt x="115965" y="43743"/>
                    <a:pt x="108821" y="47168"/>
                  </a:cubicBezTo>
                  <a:cubicBezTo>
                    <a:pt x="107353" y="47886"/>
                    <a:pt x="106701" y="49582"/>
                    <a:pt x="107288" y="51083"/>
                  </a:cubicBezTo>
                  <a:cubicBezTo>
                    <a:pt x="107754" y="52275"/>
                    <a:pt x="108900" y="52993"/>
                    <a:pt x="110119" y="52993"/>
                  </a:cubicBezTo>
                  <a:cubicBezTo>
                    <a:pt x="110435" y="52993"/>
                    <a:pt x="110756" y="52945"/>
                    <a:pt x="111072" y="52844"/>
                  </a:cubicBezTo>
                  <a:cubicBezTo>
                    <a:pt x="113159" y="52159"/>
                    <a:pt x="115051" y="51702"/>
                    <a:pt x="116682" y="51507"/>
                  </a:cubicBezTo>
                  <a:lnTo>
                    <a:pt x="116715" y="51507"/>
                  </a:lnTo>
                  <a:cubicBezTo>
                    <a:pt x="117329" y="51427"/>
                    <a:pt x="118209" y="51324"/>
                    <a:pt x="119121" y="51324"/>
                  </a:cubicBezTo>
                  <a:cubicBezTo>
                    <a:pt x="120824" y="51324"/>
                    <a:pt x="122639" y="51685"/>
                    <a:pt x="123043" y="53236"/>
                  </a:cubicBezTo>
                  <a:cubicBezTo>
                    <a:pt x="123532" y="55225"/>
                    <a:pt x="122293" y="57248"/>
                    <a:pt x="121151" y="58781"/>
                  </a:cubicBezTo>
                  <a:cubicBezTo>
                    <a:pt x="118346" y="62434"/>
                    <a:pt x="113812" y="64555"/>
                    <a:pt x="109245" y="64555"/>
                  </a:cubicBezTo>
                  <a:cubicBezTo>
                    <a:pt x="108266" y="64555"/>
                    <a:pt x="107255" y="64457"/>
                    <a:pt x="106244" y="64261"/>
                  </a:cubicBezTo>
                  <a:cubicBezTo>
                    <a:pt x="103178" y="63674"/>
                    <a:pt x="100111" y="63250"/>
                    <a:pt x="96980" y="63087"/>
                  </a:cubicBezTo>
                  <a:lnTo>
                    <a:pt x="96980" y="26846"/>
                  </a:lnTo>
                  <a:cubicBezTo>
                    <a:pt x="96980" y="25150"/>
                    <a:pt x="95610" y="23780"/>
                    <a:pt x="93914" y="23780"/>
                  </a:cubicBezTo>
                  <a:cubicBezTo>
                    <a:pt x="92217" y="23780"/>
                    <a:pt x="90847" y="25150"/>
                    <a:pt x="90847" y="26846"/>
                  </a:cubicBezTo>
                  <a:lnTo>
                    <a:pt x="90847" y="63087"/>
                  </a:lnTo>
                  <a:cubicBezTo>
                    <a:pt x="87748" y="63250"/>
                    <a:pt x="84650" y="63674"/>
                    <a:pt x="81583" y="64261"/>
                  </a:cubicBezTo>
                  <a:cubicBezTo>
                    <a:pt x="80572" y="64457"/>
                    <a:pt x="79561" y="64555"/>
                    <a:pt x="78582" y="64555"/>
                  </a:cubicBezTo>
                  <a:cubicBezTo>
                    <a:pt x="74048" y="64555"/>
                    <a:pt x="69644" y="62500"/>
                    <a:pt x="66806" y="58911"/>
                  </a:cubicBezTo>
                  <a:cubicBezTo>
                    <a:pt x="65600" y="57411"/>
                    <a:pt x="64295" y="55258"/>
                    <a:pt x="64817" y="53236"/>
                  </a:cubicBezTo>
                  <a:cubicBezTo>
                    <a:pt x="65241" y="51539"/>
                    <a:pt x="67589" y="51344"/>
                    <a:pt x="69025" y="51344"/>
                  </a:cubicBezTo>
                  <a:cubicBezTo>
                    <a:pt x="71634" y="51344"/>
                    <a:pt x="74276" y="52029"/>
                    <a:pt x="76756" y="52844"/>
                  </a:cubicBezTo>
                  <a:cubicBezTo>
                    <a:pt x="77071" y="52945"/>
                    <a:pt x="77392" y="52993"/>
                    <a:pt x="77708" y="52993"/>
                  </a:cubicBezTo>
                  <a:cubicBezTo>
                    <a:pt x="78928" y="52993"/>
                    <a:pt x="80073" y="52275"/>
                    <a:pt x="80539" y="51083"/>
                  </a:cubicBezTo>
                  <a:cubicBezTo>
                    <a:pt x="81127" y="49582"/>
                    <a:pt x="80474" y="47886"/>
                    <a:pt x="79039" y="47168"/>
                  </a:cubicBezTo>
                  <a:cubicBezTo>
                    <a:pt x="72156" y="43874"/>
                    <a:pt x="68503" y="40188"/>
                    <a:pt x="67426" y="37252"/>
                  </a:cubicBezTo>
                  <a:cubicBezTo>
                    <a:pt x="67394" y="37252"/>
                    <a:pt x="67394" y="37252"/>
                    <a:pt x="67394" y="37219"/>
                  </a:cubicBezTo>
                  <a:cubicBezTo>
                    <a:pt x="67100" y="36404"/>
                    <a:pt x="66937" y="35458"/>
                    <a:pt x="67133" y="34577"/>
                  </a:cubicBezTo>
                  <a:cubicBezTo>
                    <a:pt x="67491" y="33011"/>
                    <a:pt x="68959" y="32000"/>
                    <a:pt x="70851" y="32000"/>
                  </a:cubicBezTo>
                  <a:cubicBezTo>
                    <a:pt x="72058" y="32000"/>
                    <a:pt x="73330" y="32392"/>
                    <a:pt x="74537" y="33174"/>
                  </a:cubicBezTo>
                  <a:cubicBezTo>
                    <a:pt x="75033" y="33477"/>
                    <a:pt x="75583" y="33622"/>
                    <a:pt x="76129" y="33622"/>
                  </a:cubicBezTo>
                  <a:cubicBezTo>
                    <a:pt x="77054" y="33622"/>
                    <a:pt x="77967" y="33204"/>
                    <a:pt x="78582" y="32424"/>
                  </a:cubicBezTo>
                  <a:cubicBezTo>
                    <a:pt x="79528" y="31185"/>
                    <a:pt x="79398" y="29423"/>
                    <a:pt x="78289" y="28347"/>
                  </a:cubicBezTo>
                  <a:cubicBezTo>
                    <a:pt x="73689" y="23943"/>
                    <a:pt x="72906" y="20192"/>
                    <a:pt x="73754" y="18137"/>
                  </a:cubicBezTo>
                  <a:cubicBezTo>
                    <a:pt x="74276" y="16767"/>
                    <a:pt x="75549" y="15984"/>
                    <a:pt x="77212" y="15984"/>
                  </a:cubicBezTo>
                  <a:cubicBezTo>
                    <a:pt x="79398" y="15984"/>
                    <a:pt x="81877" y="17386"/>
                    <a:pt x="84062" y="19768"/>
                  </a:cubicBezTo>
                  <a:cubicBezTo>
                    <a:pt x="84642" y="20427"/>
                    <a:pt x="85467" y="20769"/>
                    <a:pt x="86304" y="20769"/>
                  </a:cubicBezTo>
                  <a:cubicBezTo>
                    <a:pt x="86833" y="20769"/>
                    <a:pt x="87366" y="20633"/>
                    <a:pt x="87846" y="20355"/>
                  </a:cubicBezTo>
                  <a:cubicBezTo>
                    <a:pt x="89086" y="19637"/>
                    <a:pt x="89673" y="18169"/>
                    <a:pt x="89249" y="16799"/>
                  </a:cubicBezTo>
                  <a:cubicBezTo>
                    <a:pt x="88597" y="14809"/>
                    <a:pt x="87846" y="10047"/>
                    <a:pt x="89510" y="7764"/>
                  </a:cubicBezTo>
                  <a:cubicBezTo>
                    <a:pt x="89803" y="7339"/>
                    <a:pt x="90717" y="6133"/>
                    <a:pt x="93914" y="6133"/>
                  </a:cubicBezTo>
                  <a:close/>
                  <a:moveTo>
                    <a:pt x="27434" y="30467"/>
                  </a:moveTo>
                  <a:cubicBezTo>
                    <a:pt x="29652" y="30467"/>
                    <a:pt x="32882" y="32783"/>
                    <a:pt x="34774" y="39242"/>
                  </a:cubicBezTo>
                  <a:cubicBezTo>
                    <a:pt x="35173" y="40554"/>
                    <a:pt x="36370" y="41417"/>
                    <a:pt x="37690" y="41417"/>
                  </a:cubicBezTo>
                  <a:cubicBezTo>
                    <a:pt x="37879" y="41417"/>
                    <a:pt x="38071" y="41399"/>
                    <a:pt x="38264" y="41362"/>
                  </a:cubicBezTo>
                  <a:cubicBezTo>
                    <a:pt x="39797" y="41101"/>
                    <a:pt x="40874" y="39698"/>
                    <a:pt x="40743" y="38133"/>
                  </a:cubicBezTo>
                  <a:cubicBezTo>
                    <a:pt x="40613" y="36143"/>
                    <a:pt x="41102" y="34414"/>
                    <a:pt x="42146" y="33272"/>
                  </a:cubicBezTo>
                  <a:cubicBezTo>
                    <a:pt x="42863" y="32522"/>
                    <a:pt x="43744" y="32098"/>
                    <a:pt x="44658" y="32098"/>
                  </a:cubicBezTo>
                  <a:cubicBezTo>
                    <a:pt x="45636" y="32098"/>
                    <a:pt x="46647" y="32587"/>
                    <a:pt x="47528" y="33533"/>
                  </a:cubicBezTo>
                  <a:cubicBezTo>
                    <a:pt x="49029" y="35034"/>
                    <a:pt x="51443" y="39013"/>
                    <a:pt x="51149" y="48571"/>
                  </a:cubicBezTo>
                  <a:cubicBezTo>
                    <a:pt x="51084" y="50169"/>
                    <a:pt x="52323" y="51539"/>
                    <a:pt x="53922" y="51702"/>
                  </a:cubicBezTo>
                  <a:cubicBezTo>
                    <a:pt x="54024" y="51713"/>
                    <a:pt x="54125" y="51718"/>
                    <a:pt x="54226" y="51718"/>
                  </a:cubicBezTo>
                  <a:cubicBezTo>
                    <a:pt x="55699" y="51718"/>
                    <a:pt x="56972" y="50624"/>
                    <a:pt x="57216" y="49158"/>
                  </a:cubicBezTo>
                  <a:cubicBezTo>
                    <a:pt x="58195" y="43254"/>
                    <a:pt x="59924" y="40025"/>
                    <a:pt x="61522" y="39013"/>
                  </a:cubicBezTo>
                  <a:cubicBezTo>
                    <a:pt x="62174" y="40938"/>
                    <a:pt x="63414" y="43156"/>
                    <a:pt x="65697" y="45472"/>
                  </a:cubicBezTo>
                  <a:cubicBezTo>
                    <a:pt x="65730" y="45505"/>
                    <a:pt x="65763" y="45505"/>
                    <a:pt x="65795" y="45537"/>
                  </a:cubicBezTo>
                  <a:cubicBezTo>
                    <a:pt x="64034" y="45929"/>
                    <a:pt x="62305" y="46712"/>
                    <a:pt x="61033" y="47984"/>
                  </a:cubicBezTo>
                  <a:cubicBezTo>
                    <a:pt x="61000" y="47984"/>
                    <a:pt x="61000" y="47984"/>
                    <a:pt x="61000" y="48016"/>
                  </a:cubicBezTo>
                  <a:cubicBezTo>
                    <a:pt x="59434" y="49550"/>
                    <a:pt x="58586" y="51637"/>
                    <a:pt x="58586" y="53986"/>
                  </a:cubicBezTo>
                  <a:cubicBezTo>
                    <a:pt x="58586" y="58161"/>
                    <a:pt x="61163" y="62728"/>
                    <a:pt x="65339" y="66023"/>
                  </a:cubicBezTo>
                  <a:cubicBezTo>
                    <a:pt x="66089" y="66610"/>
                    <a:pt x="66872" y="67164"/>
                    <a:pt x="67720" y="67654"/>
                  </a:cubicBezTo>
                  <a:lnTo>
                    <a:pt x="68470" y="69154"/>
                  </a:lnTo>
                  <a:cubicBezTo>
                    <a:pt x="67948" y="69448"/>
                    <a:pt x="67426" y="69741"/>
                    <a:pt x="66904" y="70067"/>
                  </a:cubicBezTo>
                  <a:lnTo>
                    <a:pt x="27663" y="49713"/>
                  </a:lnTo>
                  <a:cubicBezTo>
                    <a:pt x="27211" y="49477"/>
                    <a:pt x="26727" y="49366"/>
                    <a:pt x="26250" y="49366"/>
                  </a:cubicBezTo>
                  <a:cubicBezTo>
                    <a:pt x="25141" y="49366"/>
                    <a:pt x="24067" y="49968"/>
                    <a:pt x="23520" y="51017"/>
                  </a:cubicBezTo>
                  <a:cubicBezTo>
                    <a:pt x="22737" y="52518"/>
                    <a:pt x="23324" y="54345"/>
                    <a:pt x="24825" y="55128"/>
                  </a:cubicBezTo>
                  <a:lnTo>
                    <a:pt x="61424" y="74112"/>
                  </a:lnTo>
                  <a:cubicBezTo>
                    <a:pt x="61228" y="74275"/>
                    <a:pt x="61033" y="74439"/>
                    <a:pt x="60837" y="74634"/>
                  </a:cubicBezTo>
                  <a:lnTo>
                    <a:pt x="60804" y="74634"/>
                  </a:lnTo>
                  <a:cubicBezTo>
                    <a:pt x="56466" y="78581"/>
                    <a:pt x="52845" y="83442"/>
                    <a:pt x="50072" y="89150"/>
                  </a:cubicBezTo>
                  <a:cubicBezTo>
                    <a:pt x="47626" y="91433"/>
                    <a:pt x="44364" y="92771"/>
                    <a:pt x="41167" y="92771"/>
                  </a:cubicBezTo>
                  <a:cubicBezTo>
                    <a:pt x="38558" y="92771"/>
                    <a:pt x="36470" y="91825"/>
                    <a:pt x="35850" y="90324"/>
                  </a:cubicBezTo>
                  <a:cubicBezTo>
                    <a:pt x="35491" y="89444"/>
                    <a:pt x="34839" y="86084"/>
                    <a:pt x="41428" y="79625"/>
                  </a:cubicBezTo>
                  <a:cubicBezTo>
                    <a:pt x="42570" y="78483"/>
                    <a:pt x="42668" y="76657"/>
                    <a:pt x="41591" y="75450"/>
                  </a:cubicBezTo>
                  <a:cubicBezTo>
                    <a:pt x="40991" y="74755"/>
                    <a:pt x="40131" y="74396"/>
                    <a:pt x="39267" y="74396"/>
                  </a:cubicBezTo>
                  <a:cubicBezTo>
                    <a:pt x="38629" y="74396"/>
                    <a:pt x="37989" y="74591"/>
                    <a:pt x="37449" y="74993"/>
                  </a:cubicBezTo>
                  <a:cubicBezTo>
                    <a:pt x="32458" y="78744"/>
                    <a:pt x="27793" y="80799"/>
                    <a:pt x="24270" y="80799"/>
                  </a:cubicBezTo>
                  <a:cubicBezTo>
                    <a:pt x="21889" y="80799"/>
                    <a:pt x="20258" y="79853"/>
                    <a:pt x="19801" y="78222"/>
                  </a:cubicBezTo>
                  <a:cubicBezTo>
                    <a:pt x="19345" y="76591"/>
                    <a:pt x="20160" y="74178"/>
                    <a:pt x="22933" y="72514"/>
                  </a:cubicBezTo>
                  <a:cubicBezTo>
                    <a:pt x="24270" y="71731"/>
                    <a:pt x="24792" y="70035"/>
                    <a:pt x="24140" y="68600"/>
                  </a:cubicBezTo>
                  <a:cubicBezTo>
                    <a:pt x="23632" y="67508"/>
                    <a:pt x="22531" y="66831"/>
                    <a:pt x="21375" y="66831"/>
                  </a:cubicBezTo>
                  <a:cubicBezTo>
                    <a:pt x="21047" y="66831"/>
                    <a:pt x="20714" y="66886"/>
                    <a:pt x="20388" y="67001"/>
                  </a:cubicBezTo>
                  <a:cubicBezTo>
                    <a:pt x="18170" y="67751"/>
                    <a:pt x="16148" y="68143"/>
                    <a:pt x="14354" y="68143"/>
                  </a:cubicBezTo>
                  <a:cubicBezTo>
                    <a:pt x="11059" y="68143"/>
                    <a:pt x="8710" y="66740"/>
                    <a:pt x="8450" y="64620"/>
                  </a:cubicBezTo>
                  <a:cubicBezTo>
                    <a:pt x="8156" y="62337"/>
                    <a:pt x="10211" y="59303"/>
                    <a:pt x="15430" y="57933"/>
                  </a:cubicBezTo>
                  <a:cubicBezTo>
                    <a:pt x="16800" y="57541"/>
                    <a:pt x="17746" y="56269"/>
                    <a:pt x="17714" y="54834"/>
                  </a:cubicBezTo>
                  <a:cubicBezTo>
                    <a:pt x="17648" y="53399"/>
                    <a:pt x="16572" y="52192"/>
                    <a:pt x="15169" y="51931"/>
                  </a:cubicBezTo>
                  <a:cubicBezTo>
                    <a:pt x="13114" y="51605"/>
                    <a:pt x="8515" y="50071"/>
                    <a:pt x="7275" y="47527"/>
                  </a:cubicBezTo>
                  <a:cubicBezTo>
                    <a:pt x="7047" y="47103"/>
                    <a:pt x="6362" y="45733"/>
                    <a:pt x="7830" y="42895"/>
                  </a:cubicBezTo>
                  <a:cubicBezTo>
                    <a:pt x="9330" y="40025"/>
                    <a:pt x="10863" y="39698"/>
                    <a:pt x="11907" y="39698"/>
                  </a:cubicBezTo>
                  <a:cubicBezTo>
                    <a:pt x="14843" y="39698"/>
                    <a:pt x="18366" y="42536"/>
                    <a:pt x="19475" y="43645"/>
                  </a:cubicBezTo>
                  <a:cubicBezTo>
                    <a:pt x="20065" y="44235"/>
                    <a:pt x="20843" y="44536"/>
                    <a:pt x="21635" y="44536"/>
                  </a:cubicBezTo>
                  <a:cubicBezTo>
                    <a:pt x="22201" y="44536"/>
                    <a:pt x="22775" y="44382"/>
                    <a:pt x="23292" y="44069"/>
                  </a:cubicBezTo>
                  <a:cubicBezTo>
                    <a:pt x="24498" y="43287"/>
                    <a:pt x="24988" y="41753"/>
                    <a:pt x="24498" y="40416"/>
                  </a:cubicBezTo>
                  <a:cubicBezTo>
                    <a:pt x="23226" y="37024"/>
                    <a:pt x="23292" y="33990"/>
                    <a:pt x="24629" y="32065"/>
                  </a:cubicBezTo>
                  <a:cubicBezTo>
                    <a:pt x="25314" y="31054"/>
                    <a:pt x="26325" y="30467"/>
                    <a:pt x="27434" y="30467"/>
                  </a:cubicBezTo>
                  <a:close/>
                  <a:moveTo>
                    <a:pt x="160393" y="30500"/>
                  </a:moveTo>
                  <a:cubicBezTo>
                    <a:pt x="161502" y="30500"/>
                    <a:pt x="162513" y="31054"/>
                    <a:pt x="163198" y="32065"/>
                  </a:cubicBezTo>
                  <a:cubicBezTo>
                    <a:pt x="164536" y="33990"/>
                    <a:pt x="164601" y="37024"/>
                    <a:pt x="163329" y="40416"/>
                  </a:cubicBezTo>
                  <a:cubicBezTo>
                    <a:pt x="162839" y="41753"/>
                    <a:pt x="163329" y="43287"/>
                    <a:pt x="164536" y="44037"/>
                  </a:cubicBezTo>
                  <a:cubicBezTo>
                    <a:pt x="165046" y="44368"/>
                    <a:pt x="165627" y="44530"/>
                    <a:pt x="166203" y="44530"/>
                  </a:cubicBezTo>
                  <a:cubicBezTo>
                    <a:pt x="166990" y="44530"/>
                    <a:pt x="167769" y="44229"/>
                    <a:pt x="168352" y="43645"/>
                  </a:cubicBezTo>
                  <a:cubicBezTo>
                    <a:pt x="169461" y="42536"/>
                    <a:pt x="172984" y="39698"/>
                    <a:pt x="175920" y="39698"/>
                  </a:cubicBezTo>
                  <a:cubicBezTo>
                    <a:pt x="176964" y="39698"/>
                    <a:pt x="178497" y="40025"/>
                    <a:pt x="179997" y="42895"/>
                  </a:cubicBezTo>
                  <a:cubicBezTo>
                    <a:pt x="181465" y="45733"/>
                    <a:pt x="180780" y="47070"/>
                    <a:pt x="180552" y="47527"/>
                  </a:cubicBezTo>
                  <a:cubicBezTo>
                    <a:pt x="179215" y="50235"/>
                    <a:pt x="174289" y="51670"/>
                    <a:pt x="172658" y="51931"/>
                  </a:cubicBezTo>
                  <a:cubicBezTo>
                    <a:pt x="171255" y="52192"/>
                    <a:pt x="170179" y="53399"/>
                    <a:pt x="170114" y="54834"/>
                  </a:cubicBezTo>
                  <a:cubicBezTo>
                    <a:pt x="170081" y="56269"/>
                    <a:pt x="171027" y="57541"/>
                    <a:pt x="172397" y="57933"/>
                  </a:cubicBezTo>
                  <a:cubicBezTo>
                    <a:pt x="177616" y="59303"/>
                    <a:pt x="179671" y="62337"/>
                    <a:pt x="179378" y="64620"/>
                  </a:cubicBezTo>
                  <a:cubicBezTo>
                    <a:pt x="179117" y="66740"/>
                    <a:pt x="176801" y="68143"/>
                    <a:pt x="173473" y="68143"/>
                  </a:cubicBezTo>
                  <a:cubicBezTo>
                    <a:pt x="171679" y="68143"/>
                    <a:pt x="169657" y="67751"/>
                    <a:pt x="167439" y="67001"/>
                  </a:cubicBezTo>
                  <a:cubicBezTo>
                    <a:pt x="167114" y="66886"/>
                    <a:pt x="166780" y="66831"/>
                    <a:pt x="166452" y="66831"/>
                  </a:cubicBezTo>
                  <a:cubicBezTo>
                    <a:pt x="165296" y="66831"/>
                    <a:pt x="164195" y="67508"/>
                    <a:pt x="163687" y="68600"/>
                  </a:cubicBezTo>
                  <a:cubicBezTo>
                    <a:pt x="163035" y="70035"/>
                    <a:pt x="163557" y="71731"/>
                    <a:pt x="164894" y="72514"/>
                  </a:cubicBezTo>
                  <a:cubicBezTo>
                    <a:pt x="167667" y="74178"/>
                    <a:pt x="168483" y="76591"/>
                    <a:pt x="168026" y="78222"/>
                  </a:cubicBezTo>
                  <a:cubicBezTo>
                    <a:pt x="167569" y="79853"/>
                    <a:pt x="165938" y="80799"/>
                    <a:pt x="163557" y="80799"/>
                  </a:cubicBezTo>
                  <a:cubicBezTo>
                    <a:pt x="160034" y="80799"/>
                    <a:pt x="155369" y="78744"/>
                    <a:pt x="150379" y="74993"/>
                  </a:cubicBezTo>
                  <a:cubicBezTo>
                    <a:pt x="149838" y="74591"/>
                    <a:pt x="149198" y="74396"/>
                    <a:pt x="148561" y="74396"/>
                  </a:cubicBezTo>
                  <a:cubicBezTo>
                    <a:pt x="147696" y="74396"/>
                    <a:pt x="146836" y="74755"/>
                    <a:pt x="146236" y="75450"/>
                  </a:cubicBezTo>
                  <a:cubicBezTo>
                    <a:pt x="145159" y="76657"/>
                    <a:pt x="145257" y="78483"/>
                    <a:pt x="146399" y="79625"/>
                  </a:cubicBezTo>
                  <a:cubicBezTo>
                    <a:pt x="152988" y="86084"/>
                    <a:pt x="152336" y="89444"/>
                    <a:pt x="151977" y="90324"/>
                  </a:cubicBezTo>
                  <a:cubicBezTo>
                    <a:pt x="151357" y="91825"/>
                    <a:pt x="149269" y="92771"/>
                    <a:pt x="146660" y="92771"/>
                  </a:cubicBezTo>
                  <a:cubicBezTo>
                    <a:pt x="143463" y="92771"/>
                    <a:pt x="140201" y="91433"/>
                    <a:pt x="137755" y="89150"/>
                  </a:cubicBezTo>
                  <a:cubicBezTo>
                    <a:pt x="134982" y="83442"/>
                    <a:pt x="131361" y="78581"/>
                    <a:pt x="127023" y="74667"/>
                  </a:cubicBezTo>
                  <a:cubicBezTo>
                    <a:pt x="127023" y="74634"/>
                    <a:pt x="127023" y="74634"/>
                    <a:pt x="126990" y="74634"/>
                  </a:cubicBezTo>
                  <a:cubicBezTo>
                    <a:pt x="126794" y="74471"/>
                    <a:pt x="126599" y="74275"/>
                    <a:pt x="126403" y="74112"/>
                  </a:cubicBezTo>
                  <a:lnTo>
                    <a:pt x="163002" y="55128"/>
                  </a:lnTo>
                  <a:cubicBezTo>
                    <a:pt x="164503" y="54345"/>
                    <a:pt x="165090" y="52518"/>
                    <a:pt x="164307" y="51017"/>
                  </a:cubicBezTo>
                  <a:cubicBezTo>
                    <a:pt x="163760" y="49968"/>
                    <a:pt x="162702" y="49366"/>
                    <a:pt x="161602" y="49366"/>
                  </a:cubicBezTo>
                  <a:cubicBezTo>
                    <a:pt x="161129" y="49366"/>
                    <a:pt x="160648" y="49477"/>
                    <a:pt x="160197" y="49713"/>
                  </a:cubicBezTo>
                  <a:lnTo>
                    <a:pt x="120923" y="70067"/>
                  </a:lnTo>
                  <a:cubicBezTo>
                    <a:pt x="120401" y="69741"/>
                    <a:pt x="119879" y="69448"/>
                    <a:pt x="119357" y="69154"/>
                  </a:cubicBezTo>
                  <a:lnTo>
                    <a:pt x="120107" y="67654"/>
                  </a:lnTo>
                  <a:cubicBezTo>
                    <a:pt x="120825" y="67262"/>
                    <a:pt x="121477" y="66773"/>
                    <a:pt x="122130" y="66284"/>
                  </a:cubicBezTo>
                  <a:cubicBezTo>
                    <a:pt x="122260" y="66186"/>
                    <a:pt x="122391" y="66088"/>
                    <a:pt x="122521" y="65990"/>
                  </a:cubicBezTo>
                  <a:cubicBezTo>
                    <a:pt x="126664" y="62695"/>
                    <a:pt x="129241" y="58161"/>
                    <a:pt x="129241" y="53986"/>
                  </a:cubicBezTo>
                  <a:cubicBezTo>
                    <a:pt x="129241" y="50398"/>
                    <a:pt x="127055" y="47331"/>
                    <a:pt x="123728" y="46059"/>
                  </a:cubicBezTo>
                  <a:cubicBezTo>
                    <a:pt x="123435" y="45929"/>
                    <a:pt x="122325" y="45603"/>
                    <a:pt x="122032" y="45537"/>
                  </a:cubicBezTo>
                  <a:cubicBezTo>
                    <a:pt x="122065" y="45537"/>
                    <a:pt x="122065" y="45505"/>
                    <a:pt x="122097" y="45505"/>
                  </a:cubicBezTo>
                  <a:cubicBezTo>
                    <a:pt x="124413" y="43156"/>
                    <a:pt x="125653" y="40938"/>
                    <a:pt x="126305" y="39013"/>
                  </a:cubicBezTo>
                  <a:cubicBezTo>
                    <a:pt x="127903" y="40025"/>
                    <a:pt x="129632" y="43254"/>
                    <a:pt x="130611" y="49158"/>
                  </a:cubicBezTo>
                  <a:cubicBezTo>
                    <a:pt x="130855" y="50624"/>
                    <a:pt x="132129" y="51718"/>
                    <a:pt x="133601" y="51718"/>
                  </a:cubicBezTo>
                  <a:cubicBezTo>
                    <a:pt x="133702" y="51718"/>
                    <a:pt x="133803" y="51713"/>
                    <a:pt x="133906" y="51702"/>
                  </a:cubicBezTo>
                  <a:cubicBezTo>
                    <a:pt x="135504" y="51539"/>
                    <a:pt x="136743" y="50169"/>
                    <a:pt x="136678" y="48571"/>
                  </a:cubicBezTo>
                  <a:cubicBezTo>
                    <a:pt x="136385" y="39013"/>
                    <a:pt x="138799" y="35034"/>
                    <a:pt x="140299" y="33533"/>
                  </a:cubicBezTo>
                  <a:cubicBezTo>
                    <a:pt x="141180" y="32587"/>
                    <a:pt x="142191" y="32098"/>
                    <a:pt x="143170" y="32098"/>
                  </a:cubicBezTo>
                  <a:cubicBezTo>
                    <a:pt x="144083" y="32098"/>
                    <a:pt x="144964" y="32522"/>
                    <a:pt x="145681" y="33272"/>
                  </a:cubicBezTo>
                  <a:cubicBezTo>
                    <a:pt x="146725" y="34414"/>
                    <a:pt x="147214" y="36143"/>
                    <a:pt x="147084" y="38133"/>
                  </a:cubicBezTo>
                  <a:cubicBezTo>
                    <a:pt x="146953" y="39698"/>
                    <a:pt x="148030" y="41101"/>
                    <a:pt x="149563" y="41395"/>
                  </a:cubicBezTo>
                  <a:cubicBezTo>
                    <a:pt x="149738" y="41424"/>
                    <a:pt x="149913" y="41439"/>
                    <a:pt x="150086" y="41439"/>
                  </a:cubicBezTo>
                  <a:cubicBezTo>
                    <a:pt x="151426" y="41439"/>
                    <a:pt x="152649" y="40571"/>
                    <a:pt x="153053" y="39242"/>
                  </a:cubicBezTo>
                  <a:cubicBezTo>
                    <a:pt x="154945" y="32783"/>
                    <a:pt x="158175" y="30500"/>
                    <a:pt x="160393" y="30500"/>
                  </a:cubicBezTo>
                  <a:close/>
                  <a:moveTo>
                    <a:pt x="93914" y="69154"/>
                  </a:moveTo>
                  <a:cubicBezTo>
                    <a:pt x="97143" y="69154"/>
                    <a:pt x="100405" y="69382"/>
                    <a:pt x="103602" y="69970"/>
                  </a:cubicBezTo>
                  <a:cubicBezTo>
                    <a:pt x="116813" y="72383"/>
                    <a:pt x="124902" y="79690"/>
                    <a:pt x="129893" y="87584"/>
                  </a:cubicBezTo>
                  <a:cubicBezTo>
                    <a:pt x="130807" y="89020"/>
                    <a:pt x="131622" y="90488"/>
                    <a:pt x="132340" y="92021"/>
                  </a:cubicBezTo>
                  <a:lnTo>
                    <a:pt x="81877" y="92021"/>
                  </a:lnTo>
                  <a:cubicBezTo>
                    <a:pt x="80213" y="92021"/>
                    <a:pt x="78843" y="93391"/>
                    <a:pt x="78843" y="95087"/>
                  </a:cubicBezTo>
                  <a:cubicBezTo>
                    <a:pt x="78843" y="96783"/>
                    <a:pt x="80213" y="98153"/>
                    <a:pt x="81877" y="98153"/>
                  </a:cubicBezTo>
                  <a:lnTo>
                    <a:pt x="134851" y="98153"/>
                  </a:lnTo>
                  <a:cubicBezTo>
                    <a:pt x="135537" y="100110"/>
                    <a:pt x="136124" y="102198"/>
                    <a:pt x="136613" y="104318"/>
                  </a:cubicBezTo>
                  <a:lnTo>
                    <a:pt x="51214" y="104318"/>
                  </a:lnTo>
                  <a:cubicBezTo>
                    <a:pt x="51703" y="102198"/>
                    <a:pt x="52291" y="100110"/>
                    <a:pt x="52976" y="98153"/>
                  </a:cubicBezTo>
                  <a:lnTo>
                    <a:pt x="69677" y="98153"/>
                  </a:lnTo>
                  <a:cubicBezTo>
                    <a:pt x="71341" y="98153"/>
                    <a:pt x="72711" y="96783"/>
                    <a:pt x="72711" y="95087"/>
                  </a:cubicBezTo>
                  <a:cubicBezTo>
                    <a:pt x="72711" y="93391"/>
                    <a:pt x="71341" y="92021"/>
                    <a:pt x="69677" y="92021"/>
                  </a:cubicBezTo>
                  <a:lnTo>
                    <a:pt x="55487" y="92021"/>
                  </a:lnTo>
                  <a:cubicBezTo>
                    <a:pt x="56107" y="90716"/>
                    <a:pt x="56792" y="89476"/>
                    <a:pt x="57510" y="88237"/>
                  </a:cubicBezTo>
                  <a:cubicBezTo>
                    <a:pt x="57673" y="88008"/>
                    <a:pt x="57803" y="87780"/>
                    <a:pt x="57934" y="87584"/>
                  </a:cubicBezTo>
                  <a:cubicBezTo>
                    <a:pt x="62925" y="79690"/>
                    <a:pt x="71014" y="72383"/>
                    <a:pt x="84225" y="69970"/>
                  </a:cubicBezTo>
                  <a:cubicBezTo>
                    <a:pt x="87422" y="69382"/>
                    <a:pt x="90684" y="69154"/>
                    <a:pt x="93914" y="69154"/>
                  </a:cubicBezTo>
                  <a:close/>
                  <a:moveTo>
                    <a:pt x="137689" y="110451"/>
                  </a:moveTo>
                  <a:cubicBezTo>
                    <a:pt x="139712" y="125032"/>
                    <a:pt x="137657" y="141603"/>
                    <a:pt x="132079" y="155597"/>
                  </a:cubicBezTo>
                  <a:lnTo>
                    <a:pt x="55748" y="155597"/>
                  </a:lnTo>
                  <a:cubicBezTo>
                    <a:pt x="50170" y="141603"/>
                    <a:pt x="48115" y="125032"/>
                    <a:pt x="50138" y="110451"/>
                  </a:cubicBezTo>
                  <a:close/>
                  <a:moveTo>
                    <a:pt x="129274" y="161697"/>
                  </a:moveTo>
                  <a:cubicBezTo>
                    <a:pt x="128164" y="163752"/>
                    <a:pt x="126925" y="165807"/>
                    <a:pt x="125522" y="167894"/>
                  </a:cubicBezTo>
                  <a:lnTo>
                    <a:pt x="62305" y="167894"/>
                  </a:lnTo>
                  <a:cubicBezTo>
                    <a:pt x="60902" y="165807"/>
                    <a:pt x="59663" y="163752"/>
                    <a:pt x="58554" y="161697"/>
                  </a:cubicBezTo>
                  <a:close/>
                  <a:moveTo>
                    <a:pt x="120890" y="173994"/>
                  </a:moveTo>
                  <a:cubicBezTo>
                    <a:pt x="116584" y="179279"/>
                    <a:pt x="111887" y="183846"/>
                    <a:pt x="107647" y="188021"/>
                  </a:cubicBezTo>
                  <a:cubicBezTo>
                    <a:pt x="102329" y="193207"/>
                    <a:pt x="98154" y="197285"/>
                    <a:pt x="96197" y="201199"/>
                  </a:cubicBezTo>
                  <a:cubicBezTo>
                    <a:pt x="95740" y="202080"/>
                    <a:pt x="94860" y="202667"/>
                    <a:pt x="93914" y="202667"/>
                  </a:cubicBezTo>
                  <a:cubicBezTo>
                    <a:pt x="92968" y="202667"/>
                    <a:pt x="92087" y="202080"/>
                    <a:pt x="91630" y="201199"/>
                  </a:cubicBezTo>
                  <a:cubicBezTo>
                    <a:pt x="89673" y="197285"/>
                    <a:pt x="85498" y="193207"/>
                    <a:pt x="80181" y="188021"/>
                  </a:cubicBezTo>
                  <a:cubicBezTo>
                    <a:pt x="75940" y="183846"/>
                    <a:pt x="71275" y="179279"/>
                    <a:pt x="66937" y="173994"/>
                  </a:cubicBezTo>
                  <a:close/>
                  <a:moveTo>
                    <a:pt x="93914" y="0"/>
                  </a:moveTo>
                  <a:cubicBezTo>
                    <a:pt x="88694" y="0"/>
                    <a:pt x="85954" y="2251"/>
                    <a:pt x="84584" y="4143"/>
                  </a:cubicBezTo>
                  <a:cubicBezTo>
                    <a:pt x="83247" y="5969"/>
                    <a:pt x="82529" y="8285"/>
                    <a:pt x="82399" y="11026"/>
                  </a:cubicBezTo>
                  <a:cubicBezTo>
                    <a:pt x="80703" y="10275"/>
                    <a:pt x="78941" y="9884"/>
                    <a:pt x="77212" y="9884"/>
                  </a:cubicBezTo>
                  <a:cubicBezTo>
                    <a:pt x="73037" y="9884"/>
                    <a:pt x="69547" y="12167"/>
                    <a:pt x="68079" y="15853"/>
                  </a:cubicBezTo>
                  <a:cubicBezTo>
                    <a:pt x="66839" y="18920"/>
                    <a:pt x="67165" y="22475"/>
                    <a:pt x="68927" y="26031"/>
                  </a:cubicBezTo>
                  <a:cubicBezTo>
                    <a:pt x="65241" y="26683"/>
                    <a:pt x="62370" y="29162"/>
                    <a:pt x="61326" y="32652"/>
                  </a:cubicBezTo>
                  <a:cubicBezTo>
                    <a:pt x="59663" y="32913"/>
                    <a:pt x="57640" y="33794"/>
                    <a:pt x="55781" y="36045"/>
                  </a:cubicBezTo>
                  <a:cubicBezTo>
                    <a:pt x="54737" y="32783"/>
                    <a:pt x="53269" y="30663"/>
                    <a:pt x="51932" y="29260"/>
                  </a:cubicBezTo>
                  <a:cubicBezTo>
                    <a:pt x="49877" y="27140"/>
                    <a:pt x="47300" y="25998"/>
                    <a:pt x="44658" y="25998"/>
                  </a:cubicBezTo>
                  <a:cubicBezTo>
                    <a:pt x="42015" y="25998"/>
                    <a:pt x="39536" y="27107"/>
                    <a:pt x="37677" y="29130"/>
                  </a:cubicBezTo>
                  <a:cubicBezTo>
                    <a:pt x="37449" y="29358"/>
                    <a:pt x="37253" y="29586"/>
                    <a:pt x="37057" y="29847"/>
                  </a:cubicBezTo>
                  <a:cubicBezTo>
                    <a:pt x="33404" y="24856"/>
                    <a:pt x="29033" y="24367"/>
                    <a:pt x="27434" y="24367"/>
                  </a:cubicBezTo>
                  <a:cubicBezTo>
                    <a:pt x="24303" y="24367"/>
                    <a:pt x="21465" y="25900"/>
                    <a:pt x="19606" y="28575"/>
                  </a:cubicBezTo>
                  <a:cubicBezTo>
                    <a:pt x="18333" y="30369"/>
                    <a:pt x="17648" y="32555"/>
                    <a:pt x="17518" y="34936"/>
                  </a:cubicBezTo>
                  <a:cubicBezTo>
                    <a:pt x="15822" y="34153"/>
                    <a:pt x="13897" y="33566"/>
                    <a:pt x="11907" y="33566"/>
                  </a:cubicBezTo>
                  <a:cubicBezTo>
                    <a:pt x="9102" y="33566"/>
                    <a:pt x="5188" y="34708"/>
                    <a:pt x="2415" y="40057"/>
                  </a:cubicBezTo>
                  <a:cubicBezTo>
                    <a:pt x="1" y="44689"/>
                    <a:pt x="751" y="48180"/>
                    <a:pt x="1795" y="50267"/>
                  </a:cubicBezTo>
                  <a:cubicBezTo>
                    <a:pt x="2806" y="52290"/>
                    <a:pt x="4503" y="53986"/>
                    <a:pt x="6916" y="55356"/>
                  </a:cubicBezTo>
                  <a:cubicBezTo>
                    <a:pt x="6166" y="55943"/>
                    <a:pt x="5514" y="56595"/>
                    <a:pt x="4959" y="57280"/>
                  </a:cubicBezTo>
                  <a:cubicBezTo>
                    <a:pt x="2937" y="59694"/>
                    <a:pt x="2023" y="62565"/>
                    <a:pt x="2382" y="65403"/>
                  </a:cubicBezTo>
                  <a:cubicBezTo>
                    <a:pt x="3165" y="71405"/>
                    <a:pt x="8743" y="74145"/>
                    <a:pt x="14028" y="74243"/>
                  </a:cubicBezTo>
                  <a:cubicBezTo>
                    <a:pt x="13473" y="76070"/>
                    <a:pt x="13408" y="77994"/>
                    <a:pt x="13897" y="79821"/>
                  </a:cubicBezTo>
                  <a:cubicBezTo>
                    <a:pt x="15104" y="84192"/>
                    <a:pt x="19084" y="86932"/>
                    <a:pt x="24270" y="86932"/>
                  </a:cubicBezTo>
                  <a:cubicBezTo>
                    <a:pt x="26064" y="86932"/>
                    <a:pt x="27956" y="86606"/>
                    <a:pt x="29946" y="85986"/>
                  </a:cubicBezTo>
                  <a:lnTo>
                    <a:pt x="29946" y="85986"/>
                  </a:lnTo>
                  <a:cubicBezTo>
                    <a:pt x="29163" y="88759"/>
                    <a:pt x="29522" y="90977"/>
                    <a:pt x="30207" y="92640"/>
                  </a:cubicBezTo>
                  <a:cubicBezTo>
                    <a:pt x="31773" y="96490"/>
                    <a:pt x="35981" y="98871"/>
                    <a:pt x="41167" y="98871"/>
                  </a:cubicBezTo>
                  <a:cubicBezTo>
                    <a:pt x="42994" y="98871"/>
                    <a:pt x="44821" y="98610"/>
                    <a:pt x="46582" y="98055"/>
                  </a:cubicBezTo>
                  <a:lnTo>
                    <a:pt x="46582" y="98055"/>
                  </a:lnTo>
                  <a:cubicBezTo>
                    <a:pt x="45701" y="100861"/>
                    <a:pt x="45016" y="103829"/>
                    <a:pt x="44494" y="106863"/>
                  </a:cubicBezTo>
                  <a:cubicBezTo>
                    <a:pt x="41591" y="123564"/>
                    <a:pt x="43875" y="143103"/>
                    <a:pt x="50627" y="159218"/>
                  </a:cubicBezTo>
                  <a:cubicBezTo>
                    <a:pt x="56075" y="172298"/>
                    <a:pt x="65926" y="182606"/>
                    <a:pt x="75907" y="192392"/>
                  </a:cubicBezTo>
                  <a:cubicBezTo>
                    <a:pt x="80605" y="196991"/>
                    <a:pt x="84682" y="200938"/>
                    <a:pt x="86150" y="203939"/>
                  </a:cubicBezTo>
                  <a:cubicBezTo>
                    <a:pt x="87651" y="206908"/>
                    <a:pt x="90619" y="208767"/>
                    <a:pt x="93914" y="208767"/>
                  </a:cubicBezTo>
                  <a:cubicBezTo>
                    <a:pt x="97208" y="208767"/>
                    <a:pt x="100177" y="206908"/>
                    <a:pt x="101677" y="203939"/>
                  </a:cubicBezTo>
                  <a:cubicBezTo>
                    <a:pt x="103145" y="200938"/>
                    <a:pt x="107222" y="196991"/>
                    <a:pt x="111920" y="192392"/>
                  </a:cubicBezTo>
                  <a:cubicBezTo>
                    <a:pt x="121901" y="182606"/>
                    <a:pt x="131655" y="172298"/>
                    <a:pt x="137200" y="159250"/>
                  </a:cubicBezTo>
                  <a:lnTo>
                    <a:pt x="137233" y="159185"/>
                  </a:lnTo>
                  <a:cubicBezTo>
                    <a:pt x="143952" y="143103"/>
                    <a:pt x="146236" y="123564"/>
                    <a:pt x="143333" y="106863"/>
                  </a:cubicBezTo>
                  <a:cubicBezTo>
                    <a:pt x="142811" y="103829"/>
                    <a:pt x="142126" y="100861"/>
                    <a:pt x="141245" y="98055"/>
                  </a:cubicBezTo>
                  <a:lnTo>
                    <a:pt x="141245" y="98055"/>
                  </a:lnTo>
                  <a:cubicBezTo>
                    <a:pt x="143006" y="98610"/>
                    <a:pt x="144833" y="98871"/>
                    <a:pt x="146660" y="98871"/>
                  </a:cubicBezTo>
                  <a:cubicBezTo>
                    <a:pt x="151846" y="98871"/>
                    <a:pt x="156054" y="96490"/>
                    <a:pt x="157620" y="92640"/>
                  </a:cubicBezTo>
                  <a:cubicBezTo>
                    <a:pt x="158305" y="90977"/>
                    <a:pt x="158664" y="88759"/>
                    <a:pt x="157881" y="85986"/>
                  </a:cubicBezTo>
                  <a:lnTo>
                    <a:pt x="157881" y="85986"/>
                  </a:lnTo>
                  <a:cubicBezTo>
                    <a:pt x="159871" y="86606"/>
                    <a:pt x="161763" y="86932"/>
                    <a:pt x="163557" y="86932"/>
                  </a:cubicBezTo>
                  <a:cubicBezTo>
                    <a:pt x="168744" y="86932"/>
                    <a:pt x="172723" y="84192"/>
                    <a:pt x="173930" y="79821"/>
                  </a:cubicBezTo>
                  <a:cubicBezTo>
                    <a:pt x="174452" y="77994"/>
                    <a:pt x="174354" y="76070"/>
                    <a:pt x="173800" y="74243"/>
                  </a:cubicBezTo>
                  <a:cubicBezTo>
                    <a:pt x="181074" y="74112"/>
                    <a:pt x="184890" y="69741"/>
                    <a:pt x="185445" y="65403"/>
                  </a:cubicBezTo>
                  <a:cubicBezTo>
                    <a:pt x="185804" y="62565"/>
                    <a:pt x="184890" y="59694"/>
                    <a:pt x="182868" y="57280"/>
                  </a:cubicBezTo>
                  <a:cubicBezTo>
                    <a:pt x="182313" y="56595"/>
                    <a:pt x="181661" y="55943"/>
                    <a:pt x="180911" y="55356"/>
                  </a:cubicBezTo>
                  <a:cubicBezTo>
                    <a:pt x="183325" y="53986"/>
                    <a:pt x="185021" y="52290"/>
                    <a:pt x="186032" y="50267"/>
                  </a:cubicBezTo>
                  <a:cubicBezTo>
                    <a:pt x="187076" y="48180"/>
                    <a:pt x="187826" y="44689"/>
                    <a:pt x="185412" y="40057"/>
                  </a:cubicBezTo>
                  <a:cubicBezTo>
                    <a:pt x="182640" y="34708"/>
                    <a:pt x="178725" y="33566"/>
                    <a:pt x="175920" y="33566"/>
                  </a:cubicBezTo>
                  <a:cubicBezTo>
                    <a:pt x="173930" y="33566"/>
                    <a:pt x="172006" y="34153"/>
                    <a:pt x="170309" y="34936"/>
                  </a:cubicBezTo>
                  <a:cubicBezTo>
                    <a:pt x="170179" y="32555"/>
                    <a:pt x="169494" y="30369"/>
                    <a:pt x="168222" y="28575"/>
                  </a:cubicBezTo>
                  <a:cubicBezTo>
                    <a:pt x="166362" y="25900"/>
                    <a:pt x="163524" y="24367"/>
                    <a:pt x="160393" y="24367"/>
                  </a:cubicBezTo>
                  <a:cubicBezTo>
                    <a:pt x="158794" y="24367"/>
                    <a:pt x="154423" y="24856"/>
                    <a:pt x="150770" y="29847"/>
                  </a:cubicBezTo>
                  <a:cubicBezTo>
                    <a:pt x="150574" y="29586"/>
                    <a:pt x="150379" y="29358"/>
                    <a:pt x="150150" y="29130"/>
                  </a:cubicBezTo>
                  <a:cubicBezTo>
                    <a:pt x="148291" y="27107"/>
                    <a:pt x="145812" y="25998"/>
                    <a:pt x="143170" y="25998"/>
                  </a:cubicBezTo>
                  <a:cubicBezTo>
                    <a:pt x="140527" y="25998"/>
                    <a:pt x="137950" y="27140"/>
                    <a:pt x="135895" y="29260"/>
                  </a:cubicBezTo>
                  <a:cubicBezTo>
                    <a:pt x="134558" y="30663"/>
                    <a:pt x="133090" y="32783"/>
                    <a:pt x="132046" y="36045"/>
                  </a:cubicBezTo>
                  <a:cubicBezTo>
                    <a:pt x="130187" y="33794"/>
                    <a:pt x="128164" y="32913"/>
                    <a:pt x="126501" y="32652"/>
                  </a:cubicBezTo>
                  <a:cubicBezTo>
                    <a:pt x="125457" y="29162"/>
                    <a:pt x="122586" y="26683"/>
                    <a:pt x="118900" y="26031"/>
                  </a:cubicBezTo>
                  <a:cubicBezTo>
                    <a:pt x="120662" y="22475"/>
                    <a:pt x="120988" y="18920"/>
                    <a:pt x="119749" y="15853"/>
                  </a:cubicBezTo>
                  <a:cubicBezTo>
                    <a:pt x="118281" y="12167"/>
                    <a:pt x="114790" y="9884"/>
                    <a:pt x="110615" y="9884"/>
                  </a:cubicBezTo>
                  <a:cubicBezTo>
                    <a:pt x="108886" y="9884"/>
                    <a:pt x="107125" y="10275"/>
                    <a:pt x="105428" y="11026"/>
                  </a:cubicBezTo>
                  <a:cubicBezTo>
                    <a:pt x="105298" y="8285"/>
                    <a:pt x="104580" y="5969"/>
                    <a:pt x="103243" y="4143"/>
                  </a:cubicBezTo>
                  <a:cubicBezTo>
                    <a:pt x="101873" y="2251"/>
                    <a:pt x="99133" y="0"/>
                    <a:pt x="939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6" name="Google Shape;5966;p131"/>
          <p:cNvGrpSpPr/>
          <p:nvPr/>
        </p:nvGrpSpPr>
        <p:grpSpPr>
          <a:xfrm>
            <a:off x="3973562" y="2822152"/>
            <a:ext cx="343945" cy="343945"/>
            <a:chOff x="1190625" y="238125"/>
            <a:chExt cx="5219200" cy="5219200"/>
          </a:xfrm>
        </p:grpSpPr>
        <p:sp>
          <p:nvSpPr>
            <p:cNvPr id="5967" name="Google Shape;5967;p131"/>
            <p:cNvSpPr/>
            <p:nvPr/>
          </p:nvSpPr>
          <p:spPr>
            <a:xfrm>
              <a:off x="1190625" y="238125"/>
              <a:ext cx="5219200" cy="5219200"/>
            </a:xfrm>
            <a:custGeom>
              <a:avLst/>
              <a:gdLst/>
              <a:ahLst/>
              <a:cxnLst/>
              <a:rect l="l" t="t" r="r" b="b"/>
              <a:pathLst>
                <a:path w="208768" h="208768" extrusionOk="0">
                  <a:moveTo>
                    <a:pt x="104384" y="0"/>
                  </a:moveTo>
                  <a:cubicBezTo>
                    <a:pt x="78940" y="0"/>
                    <a:pt x="54443" y="9264"/>
                    <a:pt x="35393" y="26031"/>
                  </a:cubicBezTo>
                  <a:cubicBezTo>
                    <a:pt x="34153" y="27172"/>
                    <a:pt x="34023" y="29097"/>
                    <a:pt x="35132" y="30369"/>
                  </a:cubicBezTo>
                  <a:cubicBezTo>
                    <a:pt x="35732" y="31040"/>
                    <a:pt x="36582" y="31386"/>
                    <a:pt x="37436" y="31386"/>
                  </a:cubicBezTo>
                  <a:cubicBezTo>
                    <a:pt x="38160" y="31386"/>
                    <a:pt x="38887" y="31138"/>
                    <a:pt x="39470" y="30630"/>
                  </a:cubicBezTo>
                  <a:cubicBezTo>
                    <a:pt x="57346" y="14809"/>
                    <a:pt x="80408" y="6133"/>
                    <a:pt x="104384" y="6133"/>
                  </a:cubicBezTo>
                  <a:cubicBezTo>
                    <a:pt x="130643" y="6133"/>
                    <a:pt x="155303" y="16343"/>
                    <a:pt x="173864" y="34903"/>
                  </a:cubicBezTo>
                  <a:cubicBezTo>
                    <a:pt x="192425" y="53464"/>
                    <a:pt x="202667" y="78125"/>
                    <a:pt x="202667" y="104384"/>
                  </a:cubicBezTo>
                  <a:cubicBezTo>
                    <a:pt x="202667" y="130643"/>
                    <a:pt x="192425" y="155303"/>
                    <a:pt x="173864" y="173864"/>
                  </a:cubicBezTo>
                  <a:cubicBezTo>
                    <a:pt x="155303" y="192425"/>
                    <a:pt x="130643" y="202667"/>
                    <a:pt x="104384" y="202667"/>
                  </a:cubicBezTo>
                  <a:cubicBezTo>
                    <a:pt x="78125" y="202667"/>
                    <a:pt x="53464" y="192425"/>
                    <a:pt x="34903" y="173864"/>
                  </a:cubicBezTo>
                  <a:cubicBezTo>
                    <a:pt x="16343" y="155303"/>
                    <a:pt x="6133" y="130643"/>
                    <a:pt x="6133" y="104384"/>
                  </a:cubicBezTo>
                  <a:cubicBezTo>
                    <a:pt x="6133" y="79951"/>
                    <a:pt x="15136" y="56563"/>
                    <a:pt x="31478" y="38491"/>
                  </a:cubicBezTo>
                  <a:cubicBezTo>
                    <a:pt x="32620" y="37252"/>
                    <a:pt x="32522" y="35295"/>
                    <a:pt x="31250" y="34186"/>
                  </a:cubicBezTo>
                  <a:cubicBezTo>
                    <a:pt x="30668" y="33650"/>
                    <a:pt x="29936" y="33387"/>
                    <a:pt x="29204" y="33387"/>
                  </a:cubicBezTo>
                  <a:cubicBezTo>
                    <a:pt x="28377" y="33387"/>
                    <a:pt x="27550" y="33723"/>
                    <a:pt x="26944" y="34381"/>
                  </a:cubicBezTo>
                  <a:cubicBezTo>
                    <a:pt x="9558" y="53562"/>
                    <a:pt x="0" y="78418"/>
                    <a:pt x="0" y="104384"/>
                  </a:cubicBezTo>
                  <a:cubicBezTo>
                    <a:pt x="0" y="132274"/>
                    <a:pt x="10862" y="158467"/>
                    <a:pt x="30565" y="178202"/>
                  </a:cubicBezTo>
                  <a:cubicBezTo>
                    <a:pt x="50300" y="197905"/>
                    <a:pt x="76494" y="208767"/>
                    <a:pt x="104384" y="208767"/>
                  </a:cubicBezTo>
                  <a:cubicBezTo>
                    <a:pt x="132274" y="208767"/>
                    <a:pt x="158467" y="197905"/>
                    <a:pt x="178202" y="178202"/>
                  </a:cubicBezTo>
                  <a:cubicBezTo>
                    <a:pt x="197905" y="158467"/>
                    <a:pt x="208767" y="132274"/>
                    <a:pt x="208767" y="104384"/>
                  </a:cubicBezTo>
                  <a:cubicBezTo>
                    <a:pt x="208767" y="76494"/>
                    <a:pt x="197905" y="50300"/>
                    <a:pt x="178202" y="30565"/>
                  </a:cubicBezTo>
                  <a:cubicBezTo>
                    <a:pt x="158467" y="10862"/>
                    <a:pt x="132274"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131"/>
            <p:cNvSpPr/>
            <p:nvPr/>
          </p:nvSpPr>
          <p:spPr>
            <a:xfrm>
              <a:off x="1508650" y="569525"/>
              <a:ext cx="4583125" cy="4556700"/>
            </a:xfrm>
            <a:custGeom>
              <a:avLst/>
              <a:gdLst/>
              <a:ahLst/>
              <a:cxnLst/>
              <a:rect l="l" t="t" r="r" b="b"/>
              <a:pathLst>
                <a:path w="183325" h="182268" extrusionOk="0">
                  <a:moveTo>
                    <a:pt x="104286" y="6512"/>
                  </a:moveTo>
                  <a:cubicBezTo>
                    <a:pt x="122488" y="9186"/>
                    <a:pt x="138961" y="17472"/>
                    <a:pt x="152140" y="30650"/>
                  </a:cubicBezTo>
                  <a:cubicBezTo>
                    <a:pt x="168287" y="46797"/>
                    <a:pt x="177192" y="68294"/>
                    <a:pt x="177192" y="91128"/>
                  </a:cubicBezTo>
                  <a:cubicBezTo>
                    <a:pt x="177192" y="113961"/>
                    <a:pt x="168287" y="135458"/>
                    <a:pt x="152140" y="151605"/>
                  </a:cubicBezTo>
                  <a:cubicBezTo>
                    <a:pt x="138961" y="164783"/>
                    <a:pt x="122488" y="173069"/>
                    <a:pt x="104286" y="175743"/>
                  </a:cubicBezTo>
                  <a:lnTo>
                    <a:pt x="104286" y="146614"/>
                  </a:lnTo>
                  <a:cubicBezTo>
                    <a:pt x="104286" y="144918"/>
                    <a:pt x="102916" y="143548"/>
                    <a:pt x="101220" y="143548"/>
                  </a:cubicBezTo>
                  <a:lnTo>
                    <a:pt x="82105" y="143548"/>
                  </a:lnTo>
                  <a:cubicBezTo>
                    <a:pt x="80409" y="143548"/>
                    <a:pt x="79039" y="144918"/>
                    <a:pt x="79039" y="146614"/>
                  </a:cubicBezTo>
                  <a:lnTo>
                    <a:pt x="79039" y="175743"/>
                  </a:lnTo>
                  <a:cubicBezTo>
                    <a:pt x="60837" y="173069"/>
                    <a:pt x="44364" y="164783"/>
                    <a:pt x="31185" y="151605"/>
                  </a:cubicBezTo>
                  <a:cubicBezTo>
                    <a:pt x="15039" y="135458"/>
                    <a:pt x="6133" y="113961"/>
                    <a:pt x="6133" y="91128"/>
                  </a:cubicBezTo>
                  <a:cubicBezTo>
                    <a:pt x="6133" y="68294"/>
                    <a:pt x="15039" y="46797"/>
                    <a:pt x="31185" y="30650"/>
                  </a:cubicBezTo>
                  <a:cubicBezTo>
                    <a:pt x="44364" y="17472"/>
                    <a:pt x="60837" y="9186"/>
                    <a:pt x="79039" y="6512"/>
                  </a:cubicBezTo>
                  <a:lnTo>
                    <a:pt x="79039" y="35641"/>
                  </a:lnTo>
                  <a:cubicBezTo>
                    <a:pt x="79039" y="37337"/>
                    <a:pt x="80409" y="38707"/>
                    <a:pt x="82105" y="38707"/>
                  </a:cubicBezTo>
                  <a:lnTo>
                    <a:pt x="101220" y="38707"/>
                  </a:lnTo>
                  <a:cubicBezTo>
                    <a:pt x="102916" y="38707"/>
                    <a:pt x="104286" y="37337"/>
                    <a:pt x="104286" y="35641"/>
                  </a:cubicBezTo>
                  <a:lnTo>
                    <a:pt x="104286" y="6512"/>
                  </a:lnTo>
                  <a:close/>
                  <a:moveTo>
                    <a:pt x="82129" y="0"/>
                  </a:moveTo>
                  <a:cubicBezTo>
                    <a:pt x="82012" y="0"/>
                    <a:pt x="81895" y="7"/>
                    <a:pt x="81779" y="20"/>
                  </a:cubicBezTo>
                  <a:cubicBezTo>
                    <a:pt x="60837" y="2238"/>
                    <a:pt x="41852" y="11339"/>
                    <a:pt x="26847" y="26312"/>
                  </a:cubicBezTo>
                  <a:cubicBezTo>
                    <a:pt x="9558" y="43633"/>
                    <a:pt x="1" y="66663"/>
                    <a:pt x="1" y="91128"/>
                  </a:cubicBezTo>
                  <a:cubicBezTo>
                    <a:pt x="1" y="115592"/>
                    <a:pt x="9558" y="138622"/>
                    <a:pt x="26847" y="155943"/>
                  </a:cubicBezTo>
                  <a:cubicBezTo>
                    <a:pt x="41852" y="170916"/>
                    <a:pt x="60837" y="180017"/>
                    <a:pt x="81779" y="182235"/>
                  </a:cubicBezTo>
                  <a:cubicBezTo>
                    <a:pt x="81895" y="182248"/>
                    <a:pt x="82012" y="182255"/>
                    <a:pt x="82129" y="182255"/>
                  </a:cubicBezTo>
                  <a:cubicBezTo>
                    <a:pt x="82864" y="182255"/>
                    <a:pt x="83597" y="181991"/>
                    <a:pt x="84160" y="181485"/>
                  </a:cubicBezTo>
                  <a:cubicBezTo>
                    <a:pt x="84780" y="180897"/>
                    <a:pt x="85171" y="180082"/>
                    <a:pt x="85171" y="179201"/>
                  </a:cubicBezTo>
                  <a:lnTo>
                    <a:pt x="85171" y="149680"/>
                  </a:lnTo>
                  <a:lnTo>
                    <a:pt x="98154" y="149680"/>
                  </a:lnTo>
                  <a:lnTo>
                    <a:pt x="98154" y="179201"/>
                  </a:lnTo>
                  <a:cubicBezTo>
                    <a:pt x="98154" y="180082"/>
                    <a:pt x="98545" y="180897"/>
                    <a:pt x="99165" y="181485"/>
                  </a:cubicBezTo>
                  <a:cubicBezTo>
                    <a:pt x="99752" y="181974"/>
                    <a:pt x="100470" y="182267"/>
                    <a:pt x="101220" y="182267"/>
                  </a:cubicBezTo>
                  <a:cubicBezTo>
                    <a:pt x="101318" y="182267"/>
                    <a:pt x="101449" y="182267"/>
                    <a:pt x="101546" y="182235"/>
                  </a:cubicBezTo>
                  <a:cubicBezTo>
                    <a:pt x="122488" y="180017"/>
                    <a:pt x="141473" y="170916"/>
                    <a:pt x="156478" y="155943"/>
                  </a:cubicBezTo>
                  <a:cubicBezTo>
                    <a:pt x="173767" y="138622"/>
                    <a:pt x="183324" y="115592"/>
                    <a:pt x="183324" y="91128"/>
                  </a:cubicBezTo>
                  <a:cubicBezTo>
                    <a:pt x="183324" y="66663"/>
                    <a:pt x="173767" y="43633"/>
                    <a:pt x="156478" y="26312"/>
                  </a:cubicBezTo>
                  <a:cubicBezTo>
                    <a:pt x="141473" y="11339"/>
                    <a:pt x="122488" y="2238"/>
                    <a:pt x="101546" y="20"/>
                  </a:cubicBezTo>
                  <a:cubicBezTo>
                    <a:pt x="101430" y="7"/>
                    <a:pt x="101313" y="0"/>
                    <a:pt x="101196" y="0"/>
                  </a:cubicBezTo>
                  <a:cubicBezTo>
                    <a:pt x="100461" y="0"/>
                    <a:pt x="99728" y="264"/>
                    <a:pt x="99165" y="771"/>
                  </a:cubicBezTo>
                  <a:cubicBezTo>
                    <a:pt x="98545" y="1358"/>
                    <a:pt x="98154" y="2173"/>
                    <a:pt x="98154" y="3054"/>
                  </a:cubicBezTo>
                  <a:lnTo>
                    <a:pt x="98154" y="32575"/>
                  </a:lnTo>
                  <a:lnTo>
                    <a:pt x="85171" y="32575"/>
                  </a:lnTo>
                  <a:lnTo>
                    <a:pt x="85171" y="3054"/>
                  </a:lnTo>
                  <a:cubicBezTo>
                    <a:pt x="85171" y="2173"/>
                    <a:pt x="84780" y="1358"/>
                    <a:pt x="84160" y="771"/>
                  </a:cubicBezTo>
                  <a:cubicBezTo>
                    <a:pt x="83597" y="264"/>
                    <a:pt x="82864" y="0"/>
                    <a:pt x="821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131"/>
            <p:cNvSpPr/>
            <p:nvPr/>
          </p:nvSpPr>
          <p:spPr>
            <a:xfrm>
              <a:off x="1854425" y="981950"/>
              <a:ext cx="1439375" cy="3731175"/>
            </a:xfrm>
            <a:custGeom>
              <a:avLst/>
              <a:gdLst/>
              <a:ahLst/>
              <a:cxnLst/>
              <a:rect l="l" t="t" r="r" b="b"/>
              <a:pathLst>
                <a:path w="57575" h="149247" extrusionOk="0">
                  <a:moveTo>
                    <a:pt x="51475" y="7792"/>
                  </a:moveTo>
                  <a:lnTo>
                    <a:pt x="51475" y="48339"/>
                  </a:lnTo>
                  <a:lnTo>
                    <a:pt x="36111" y="48339"/>
                  </a:lnTo>
                  <a:lnTo>
                    <a:pt x="36111" y="43837"/>
                  </a:lnTo>
                  <a:lnTo>
                    <a:pt x="43907" y="43837"/>
                  </a:lnTo>
                  <a:cubicBezTo>
                    <a:pt x="45603" y="43837"/>
                    <a:pt x="46973" y="42467"/>
                    <a:pt x="46973" y="40771"/>
                  </a:cubicBezTo>
                  <a:lnTo>
                    <a:pt x="46973" y="20155"/>
                  </a:lnTo>
                  <a:cubicBezTo>
                    <a:pt x="46973" y="19046"/>
                    <a:pt x="46353" y="18002"/>
                    <a:pt x="45407" y="17481"/>
                  </a:cubicBezTo>
                  <a:cubicBezTo>
                    <a:pt x="44939" y="17215"/>
                    <a:pt x="44418" y="17084"/>
                    <a:pt x="43899" y="17084"/>
                  </a:cubicBezTo>
                  <a:cubicBezTo>
                    <a:pt x="43333" y="17084"/>
                    <a:pt x="42769" y="17240"/>
                    <a:pt x="42276" y="17546"/>
                  </a:cubicBezTo>
                  <a:cubicBezTo>
                    <a:pt x="37970" y="20253"/>
                    <a:pt x="33958" y="23450"/>
                    <a:pt x="30304" y="27103"/>
                  </a:cubicBezTo>
                  <a:cubicBezTo>
                    <a:pt x="19051" y="38357"/>
                    <a:pt x="12135" y="53265"/>
                    <a:pt x="10863" y="69085"/>
                  </a:cubicBezTo>
                  <a:cubicBezTo>
                    <a:pt x="10798" y="69933"/>
                    <a:pt x="11059" y="70749"/>
                    <a:pt x="11646" y="71401"/>
                  </a:cubicBezTo>
                  <a:cubicBezTo>
                    <a:pt x="12233" y="72021"/>
                    <a:pt x="13049" y="72380"/>
                    <a:pt x="13897" y="72380"/>
                  </a:cubicBezTo>
                  <a:lnTo>
                    <a:pt x="25738" y="72380"/>
                  </a:lnTo>
                  <a:lnTo>
                    <a:pt x="25738" y="76881"/>
                  </a:lnTo>
                  <a:lnTo>
                    <a:pt x="13897" y="76881"/>
                  </a:lnTo>
                  <a:cubicBezTo>
                    <a:pt x="13049" y="76881"/>
                    <a:pt x="12233" y="77240"/>
                    <a:pt x="11646" y="77860"/>
                  </a:cubicBezTo>
                  <a:cubicBezTo>
                    <a:pt x="11059" y="78480"/>
                    <a:pt x="10798" y="79328"/>
                    <a:pt x="10863" y="80176"/>
                  </a:cubicBezTo>
                  <a:cubicBezTo>
                    <a:pt x="12135" y="95997"/>
                    <a:pt x="19051" y="110904"/>
                    <a:pt x="30304" y="122158"/>
                  </a:cubicBezTo>
                  <a:cubicBezTo>
                    <a:pt x="33958" y="125811"/>
                    <a:pt x="37970" y="129008"/>
                    <a:pt x="42276" y="131715"/>
                  </a:cubicBezTo>
                  <a:cubicBezTo>
                    <a:pt x="42769" y="132021"/>
                    <a:pt x="43333" y="132177"/>
                    <a:pt x="43899" y="132177"/>
                  </a:cubicBezTo>
                  <a:cubicBezTo>
                    <a:pt x="44418" y="132177"/>
                    <a:pt x="44939" y="132046"/>
                    <a:pt x="45407" y="131781"/>
                  </a:cubicBezTo>
                  <a:cubicBezTo>
                    <a:pt x="46353" y="131259"/>
                    <a:pt x="46973" y="130215"/>
                    <a:pt x="46973" y="129106"/>
                  </a:cubicBezTo>
                  <a:lnTo>
                    <a:pt x="46973" y="108490"/>
                  </a:lnTo>
                  <a:cubicBezTo>
                    <a:pt x="46973" y="106794"/>
                    <a:pt x="45603" y="105424"/>
                    <a:pt x="43907" y="105424"/>
                  </a:cubicBezTo>
                  <a:lnTo>
                    <a:pt x="36111" y="105424"/>
                  </a:lnTo>
                  <a:lnTo>
                    <a:pt x="36111" y="100922"/>
                  </a:lnTo>
                  <a:lnTo>
                    <a:pt x="51475" y="100922"/>
                  </a:lnTo>
                  <a:lnTo>
                    <a:pt x="51475" y="141469"/>
                  </a:lnTo>
                  <a:lnTo>
                    <a:pt x="48278" y="140033"/>
                  </a:lnTo>
                  <a:cubicBezTo>
                    <a:pt x="40417" y="136478"/>
                    <a:pt x="33305" y="131520"/>
                    <a:pt x="27108" y="125354"/>
                  </a:cubicBezTo>
                  <a:cubicBezTo>
                    <a:pt x="13570" y="111785"/>
                    <a:pt x="6133" y="93778"/>
                    <a:pt x="6133" y="74631"/>
                  </a:cubicBezTo>
                  <a:cubicBezTo>
                    <a:pt x="6133" y="55483"/>
                    <a:pt x="13570" y="37477"/>
                    <a:pt x="27108" y="23907"/>
                  </a:cubicBezTo>
                  <a:cubicBezTo>
                    <a:pt x="33305" y="17742"/>
                    <a:pt x="40417" y="12783"/>
                    <a:pt x="48278" y="9228"/>
                  </a:cubicBezTo>
                  <a:lnTo>
                    <a:pt x="51475" y="7792"/>
                  </a:lnTo>
                  <a:close/>
                  <a:moveTo>
                    <a:pt x="54542" y="1"/>
                  </a:moveTo>
                  <a:cubicBezTo>
                    <a:pt x="54108" y="1"/>
                    <a:pt x="53674" y="94"/>
                    <a:pt x="53269" y="290"/>
                  </a:cubicBezTo>
                  <a:lnTo>
                    <a:pt x="45766" y="3682"/>
                  </a:lnTo>
                  <a:cubicBezTo>
                    <a:pt x="37220" y="7532"/>
                    <a:pt x="29489" y="12881"/>
                    <a:pt x="22802" y="19601"/>
                  </a:cubicBezTo>
                  <a:cubicBezTo>
                    <a:pt x="8090" y="34312"/>
                    <a:pt x="1" y="53852"/>
                    <a:pt x="1" y="74631"/>
                  </a:cubicBezTo>
                  <a:cubicBezTo>
                    <a:pt x="1" y="95409"/>
                    <a:pt x="8090" y="114981"/>
                    <a:pt x="22802" y="129660"/>
                  </a:cubicBezTo>
                  <a:cubicBezTo>
                    <a:pt x="29489" y="136380"/>
                    <a:pt x="37220" y="141730"/>
                    <a:pt x="45766" y="145579"/>
                  </a:cubicBezTo>
                  <a:cubicBezTo>
                    <a:pt x="45766" y="145579"/>
                    <a:pt x="53269" y="148971"/>
                    <a:pt x="53269" y="148971"/>
                  </a:cubicBezTo>
                  <a:cubicBezTo>
                    <a:pt x="53679" y="149155"/>
                    <a:pt x="54119" y="149247"/>
                    <a:pt x="54559" y="149247"/>
                  </a:cubicBezTo>
                  <a:cubicBezTo>
                    <a:pt x="55133" y="149247"/>
                    <a:pt x="55706" y="149090"/>
                    <a:pt x="56205" y="148776"/>
                  </a:cubicBezTo>
                  <a:cubicBezTo>
                    <a:pt x="57053" y="148188"/>
                    <a:pt x="57575" y="147242"/>
                    <a:pt x="57575" y="146199"/>
                  </a:cubicBezTo>
                  <a:lnTo>
                    <a:pt x="57575" y="97856"/>
                  </a:lnTo>
                  <a:cubicBezTo>
                    <a:pt x="57575" y="96160"/>
                    <a:pt x="56205" y="94790"/>
                    <a:pt x="54541" y="94790"/>
                  </a:cubicBezTo>
                  <a:lnTo>
                    <a:pt x="33044" y="94790"/>
                  </a:lnTo>
                  <a:cubicBezTo>
                    <a:pt x="31348" y="94790"/>
                    <a:pt x="29978" y="96160"/>
                    <a:pt x="29978" y="97856"/>
                  </a:cubicBezTo>
                  <a:lnTo>
                    <a:pt x="29978" y="108490"/>
                  </a:lnTo>
                  <a:cubicBezTo>
                    <a:pt x="29978" y="110154"/>
                    <a:pt x="31348" y="111524"/>
                    <a:pt x="33044" y="111524"/>
                  </a:cubicBezTo>
                  <a:lnTo>
                    <a:pt x="40841" y="111524"/>
                  </a:lnTo>
                  <a:lnTo>
                    <a:pt x="40841" y="123267"/>
                  </a:lnTo>
                  <a:cubicBezTo>
                    <a:pt x="38655" y="121603"/>
                    <a:pt x="36600" y="119776"/>
                    <a:pt x="34643" y="117819"/>
                  </a:cubicBezTo>
                  <a:cubicBezTo>
                    <a:pt x="25183" y="108392"/>
                    <a:pt x="19116" y="96127"/>
                    <a:pt x="17322" y="83014"/>
                  </a:cubicBezTo>
                  <a:lnTo>
                    <a:pt x="28804" y="83014"/>
                  </a:lnTo>
                  <a:cubicBezTo>
                    <a:pt x="30500" y="83014"/>
                    <a:pt x="31838" y="81644"/>
                    <a:pt x="31838" y="79948"/>
                  </a:cubicBezTo>
                  <a:lnTo>
                    <a:pt x="31838" y="69314"/>
                  </a:lnTo>
                  <a:cubicBezTo>
                    <a:pt x="31838" y="67617"/>
                    <a:pt x="30500" y="66247"/>
                    <a:pt x="28804" y="66247"/>
                  </a:cubicBezTo>
                  <a:lnTo>
                    <a:pt x="17322" y="66247"/>
                  </a:lnTo>
                  <a:cubicBezTo>
                    <a:pt x="19116" y="53134"/>
                    <a:pt x="25183" y="40869"/>
                    <a:pt x="34643" y="31442"/>
                  </a:cubicBezTo>
                  <a:cubicBezTo>
                    <a:pt x="36600" y="29485"/>
                    <a:pt x="38688" y="27658"/>
                    <a:pt x="40841" y="25994"/>
                  </a:cubicBezTo>
                  <a:lnTo>
                    <a:pt x="40841" y="37738"/>
                  </a:lnTo>
                  <a:lnTo>
                    <a:pt x="33044" y="37738"/>
                  </a:lnTo>
                  <a:cubicBezTo>
                    <a:pt x="31348" y="37738"/>
                    <a:pt x="29978" y="39108"/>
                    <a:pt x="29978" y="40771"/>
                  </a:cubicBezTo>
                  <a:lnTo>
                    <a:pt x="29978" y="51405"/>
                  </a:lnTo>
                  <a:cubicBezTo>
                    <a:pt x="29978" y="53101"/>
                    <a:pt x="31348" y="54471"/>
                    <a:pt x="33044" y="54471"/>
                  </a:cubicBezTo>
                  <a:lnTo>
                    <a:pt x="54541" y="54471"/>
                  </a:lnTo>
                  <a:cubicBezTo>
                    <a:pt x="56205" y="54471"/>
                    <a:pt x="57575" y="53101"/>
                    <a:pt x="57575" y="51405"/>
                  </a:cubicBezTo>
                  <a:lnTo>
                    <a:pt x="57575" y="3063"/>
                  </a:lnTo>
                  <a:cubicBezTo>
                    <a:pt x="57575" y="2019"/>
                    <a:pt x="57053" y="1073"/>
                    <a:pt x="56205" y="486"/>
                  </a:cubicBezTo>
                  <a:cubicBezTo>
                    <a:pt x="55701" y="168"/>
                    <a:pt x="55122" y="1"/>
                    <a:pt x="545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131"/>
            <p:cNvSpPr/>
            <p:nvPr/>
          </p:nvSpPr>
          <p:spPr>
            <a:xfrm>
              <a:off x="4306625" y="981950"/>
              <a:ext cx="1439375" cy="3731175"/>
            </a:xfrm>
            <a:custGeom>
              <a:avLst/>
              <a:gdLst/>
              <a:ahLst/>
              <a:cxnLst/>
              <a:rect l="l" t="t" r="r" b="b"/>
              <a:pathLst>
                <a:path w="57575" h="149247" extrusionOk="0">
                  <a:moveTo>
                    <a:pt x="6100" y="7792"/>
                  </a:moveTo>
                  <a:lnTo>
                    <a:pt x="9297" y="9228"/>
                  </a:lnTo>
                  <a:cubicBezTo>
                    <a:pt x="17159" y="12783"/>
                    <a:pt x="24270" y="17742"/>
                    <a:pt x="30467" y="23907"/>
                  </a:cubicBezTo>
                  <a:cubicBezTo>
                    <a:pt x="44005" y="37477"/>
                    <a:pt x="51442" y="55483"/>
                    <a:pt x="51442" y="74631"/>
                  </a:cubicBezTo>
                  <a:cubicBezTo>
                    <a:pt x="51442" y="93778"/>
                    <a:pt x="44005" y="111785"/>
                    <a:pt x="30467" y="125354"/>
                  </a:cubicBezTo>
                  <a:cubicBezTo>
                    <a:pt x="24270" y="131520"/>
                    <a:pt x="17159" y="136478"/>
                    <a:pt x="9297" y="140033"/>
                  </a:cubicBezTo>
                  <a:lnTo>
                    <a:pt x="6100" y="141469"/>
                  </a:lnTo>
                  <a:lnTo>
                    <a:pt x="6100" y="100922"/>
                  </a:lnTo>
                  <a:lnTo>
                    <a:pt x="21464" y="100922"/>
                  </a:lnTo>
                  <a:lnTo>
                    <a:pt x="21464" y="105424"/>
                  </a:lnTo>
                  <a:lnTo>
                    <a:pt x="13668" y="105424"/>
                  </a:lnTo>
                  <a:cubicBezTo>
                    <a:pt x="11972" y="105424"/>
                    <a:pt x="10602" y="106794"/>
                    <a:pt x="10602" y="108490"/>
                  </a:cubicBezTo>
                  <a:lnTo>
                    <a:pt x="10602" y="129106"/>
                  </a:lnTo>
                  <a:cubicBezTo>
                    <a:pt x="10602" y="130215"/>
                    <a:pt x="11222" y="131259"/>
                    <a:pt x="12168" y="131781"/>
                  </a:cubicBezTo>
                  <a:cubicBezTo>
                    <a:pt x="12636" y="132046"/>
                    <a:pt x="13157" y="132177"/>
                    <a:pt x="13676" y="132177"/>
                  </a:cubicBezTo>
                  <a:cubicBezTo>
                    <a:pt x="14242" y="132177"/>
                    <a:pt x="14806" y="132021"/>
                    <a:pt x="15299" y="131715"/>
                  </a:cubicBezTo>
                  <a:cubicBezTo>
                    <a:pt x="19605" y="129008"/>
                    <a:pt x="23617" y="125811"/>
                    <a:pt x="27271" y="122158"/>
                  </a:cubicBezTo>
                  <a:cubicBezTo>
                    <a:pt x="38525" y="110904"/>
                    <a:pt x="45440" y="95997"/>
                    <a:pt x="46712" y="80176"/>
                  </a:cubicBezTo>
                  <a:cubicBezTo>
                    <a:pt x="46777" y="79328"/>
                    <a:pt x="46516" y="78512"/>
                    <a:pt x="45929" y="77860"/>
                  </a:cubicBezTo>
                  <a:cubicBezTo>
                    <a:pt x="45342" y="77240"/>
                    <a:pt x="44527" y="76881"/>
                    <a:pt x="43679" y="76881"/>
                  </a:cubicBezTo>
                  <a:lnTo>
                    <a:pt x="31837" y="76881"/>
                  </a:lnTo>
                  <a:lnTo>
                    <a:pt x="31837" y="72380"/>
                  </a:lnTo>
                  <a:lnTo>
                    <a:pt x="43679" y="72380"/>
                  </a:lnTo>
                  <a:cubicBezTo>
                    <a:pt x="44527" y="72380"/>
                    <a:pt x="45342" y="72021"/>
                    <a:pt x="45929" y="71401"/>
                  </a:cubicBezTo>
                  <a:cubicBezTo>
                    <a:pt x="46516" y="70749"/>
                    <a:pt x="46777" y="69933"/>
                    <a:pt x="46712" y="69085"/>
                  </a:cubicBezTo>
                  <a:cubicBezTo>
                    <a:pt x="45440" y="53265"/>
                    <a:pt x="38525" y="38357"/>
                    <a:pt x="27271" y="27103"/>
                  </a:cubicBezTo>
                  <a:cubicBezTo>
                    <a:pt x="23617" y="23450"/>
                    <a:pt x="19605" y="20253"/>
                    <a:pt x="15299" y="17546"/>
                  </a:cubicBezTo>
                  <a:cubicBezTo>
                    <a:pt x="14806" y="17240"/>
                    <a:pt x="14242" y="17084"/>
                    <a:pt x="13676" y="17084"/>
                  </a:cubicBezTo>
                  <a:cubicBezTo>
                    <a:pt x="13157" y="17084"/>
                    <a:pt x="12636" y="17215"/>
                    <a:pt x="12168" y="17481"/>
                  </a:cubicBezTo>
                  <a:cubicBezTo>
                    <a:pt x="11222" y="18002"/>
                    <a:pt x="10602" y="19046"/>
                    <a:pt x="10602" y="20155"/>
                  </a:cubicBezTo>
                  <a:lnTo>
                    <a:pt x="10602" y="40771"/>
                  </a:lnTo>
                  <a:cubicBezTo>
                    <a:pt x="10602" y="42467"/>
                    <a:pt x="11972" y="43837"/>
                    <a:pt x="13668" y="43837"/>
                  </a:cubicBezTo>
                  <a:lnTo>
                    <a:pt x="21464" y="43837"/>
                  </a:lnTo>
                  <a:lnTo>
                    <a:pt x="21464" y="48339"/>
                  </a:lnTo>
                  <a:lnTo>
                    <a:pt x="6100" y="48339"/>
                  </a:lnTo>
                  <a:lnTo>
                    <a:pt x="6100" y="7792"/>
                  </a:lnTo>
                  <a:close/>
                  <a:moveTo>
                    <a:pt x="3033" y="1"/>
                  </a:moveTo>
                  <a:cubicBezTo>
                    <a:pt x="2453" y="1"/>
                    <a:pt x="1874" y="168"/>
                    <a:pt x="1371" y="486"/>
                  </a:cubicBezTo>
                  <a:cubicBezTo>
                    <a:pt x="522" y="1040"/>
                    <a:pt x="1" y="2019"/>
                    <a:pt x="1" y="3063"/>
                  </a:cubicBezTo>
                  <a:lnTo>
                    <a:pt x="1" y="51405"/>
                  </a:lnTo>
                  <a:cubicBezTo>
                    <a:pt x="1" y="53101"/>
                    <a:pt x="1371" y="54471"/>
                    <a:pt x="3034" y="54471"/>
                  </a:cubicBezTo>
                  <a:lnTo>
                    <a:pt x="24531" y="54471"/>
                  </a:lnTo>
                  <a:cubicBezTo>
                    <a:pt x="26227" y="54471"/>
                    <a:pt x="27597" y="53101"/>
                    <a:pt x="27597" y="51405"/>
                  </a:cubicBezTo>
                  <a:lnTo>
                    <a:pt x="27597" y="40771"/>
                  </a:lnTo>
                  <a:cubicBezTo>
                    <a:pt x="27597" y="39108"/>
                    <a:pt x="26227" y="37738"/>
                    <a:pt x="24531" y="37738"/>
                  </a:cubicBezTo>
                  <a:lnTo>
                    <a:pt x="16734" y="37738"/>
                  </a:lnTo>
                  <a:lnTo>
                    <a:pt x="16734" y="25994"/>
                  </a:lnTo>
                  <a:cubicBezTo>
                    <a:pt x="18920" y="27658"/>
                    <a:pt x="20975" y="29485"/>
                    <a:pt x="22932" y="31442"/>
                  </a:cubicBezTo>
                  <a:cubicBezTo>
                    <a:pt x="32392" y="40869"/>
                    <a:pt x="38459" y="53134"/>
                    <a:pt x="40253" y="66247"/>
                  </a:cubicBezTo>
                  <a:lnTo>
                    <a:pt x="28771" y="66247"/>
                  </a:lnTo>
                  <a:cubicBezTo>
                    <a:pt x="27075" y="66247"/>
                    <a:pt x="25738" y="67617"/>
                    <a:pt x="25738" y="69314"/>
                  </a:cubicBezTo>
                  <a:lnTo>
                    <a:pt x="25738" y="79948"/>
                  </a:lnTo>
                  <a:cubicBezTo>
                    <a:pt x="25738" y="81644"/>
                    <a:pt x="27075" y="83014"/>
                    <a:pt x="28771" y="83014"/>
                  </a:cubicBezTo>
                  <a:lnTo>
                    <a:pt x="40253" y="83014"/>
                  </a:lnTo>
                  <a:cubicBezTo>
                    <a:pt x="38459" y="96127"/>
                    <a:pt x="32392" y="108392"/>
                    <a:pt x="22932" y="117819"/>
                  </a:cubicBezTo>
                  <a:cubicBezTo>
                    <a:pt x="20975" y="119776"/>
                    <a:pt x="18887" y="121603"/>
                    <a:pt x="16734" y="123267"/>
                  </a:cubicBezTo>
                  <a:lnTo>
                    <a:pt x="16734" y="111524"/>
                  </a:lnTo>
                  <a:lnTo>
                    <a:pt x="24531" y="111524"/>
                  </a:lnTo>
                  <a:cubicBezTo>
                    <a:pt x="26227" y="111524"/>
                    <a:pt x="27597" y="110154"/>
                    <a:pt x="27597" y="108490"/>
                  </a:cubicBezTo>
                  <a:lnTo>
                    <a:pt x="27597" y="97856"/>
                  </a:lnTo>
                  <a:cubicBezTo>
                    <a:pt x="27597" y="96160"/>
                    <a:pt x="26227" y="94790"/>
                    <a:pt x="24531" y="94790"/>
                  </a:cubicBezTo>
                  <a:lnTo>
                    <a:pt x="3034" y="94790"/>
                  </a:lnTo>
                  <a:cubicBezTo>
                    <a:pt x="1371" y="94790"/>
                    <a:pt x="1" y="96160"/>
                    <a:pt x="1" y="97856"/>
                  </a:cubicBezTo>
                  <a:lnTo>
                    <a:pt x="1" y="146199"/>
                  </a:lnTo>
                  <a:cubicBezTo>
                    <a:pt x="1" y="147242"/>
                    <a:pt x="522" y="148188"/>
                    <a:pt x="1371" y="148776"/>
                  </a:cubicBezTo>
                  <a:cubicBezTo>
                    <a:pt x="1870" y="149090"/>
                    <a:pt x="2442" y="149247"/>
                    <a:pt x="3017" y="149247"/>
                  </a:cubicBezTo>
                  <a:cubicBezTo>
                    <a:pt x="3456" y="149247"/>
                    <a:pt x="3896" y="149155"/>
                    <a:pt x="4306" y="148971"/>
                  </a:cubicBezTo>
                  <a:lnTo>
                    <a:pt x="11809" y="145579"/>
                  </a:lnTo>
                  <a:cubicBezTo>
                    <a:pt x="20355" y="141730"/>
                    <a:pt x="28086" y="136380"/>
                    <a:pt x="34773" y="129660"/>
                  </a:cubicBezTo>
                  <a:cubicBezTo>
                    <a:pt x="49485" y="114949"/>
                    <a:pt x="57575" y="95409"/>
                    <a:pt x="57575" y="74631"/>
                  </a:cubicBezTo>
                  <a:cubicBezTo>
                    <a:pt x="57575" y="53852"/>
                    <a:pt x="49485" y="34280"/>
                    <a:pt x="34773" y="19601"/>
                  </a:cubicBezTo>
                  <a:cubicBezTo>
                    <a:pt x="28086" y="12881"/>
                    <a:pt x="20355" y="7532"/>
                    <a:pt x="11809" y="3682"/>
                  </a:cubicBezTo>
                  <a:lnTo>
                    <a:pt x="4306" y="290"/>
                  </a:lnTo>
                  <a:cubicBezTo>
                    <a:pt x="3902" y="94"/>
                    <a:pt x="3467" y="1"/>
                    <a:pt x="30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131"/>
            <p:cNvSpPr/>
            <p:nvPr/>
          </p:nvSpPr>
          <p:spPr>
            <a:xfrm>
              <a:off x="2802850" y="1769625"/>
              <a:ext cx="1994725" cy="2156200"/>
            </a:xfrm>
            <a:custGeom>
              <a:avLst/>
              <a:gdLst/>
              <a:ahLst/>
              <a:cxnLst/>
              <a:rect l="l" t="t" r="r" b="b"/>
              <a:pathLst>
                <a:path w="79789" h="86248" extrusionOk="0">
                  <a:moveTo>
                    <a:pt x="42145" y="6133"/>
                  </a:moveTo>
                  <a:lnTo>
                    <a:pt x="42145" y="37807"/>
                  </a:lnTo>
                  <a:cubicBezTo>
                    <a:pt x="42145" y="39503"/>
                    <a:pt x="43515" y="40873"/>
                    <a:pt x="45212" y="40873"/>
                  </a:cubicBezTo>
                  <a:lnTo>
                    <a:pt x="73656" y="40873"/>
                  </a:lnTo>
                  <a:lnTo>
                    <a:pt x="73656" y="45374"/>
                  </a:lnTo>
                  <a:lnTo>
                    <a:pt x="45212" y="45374"/>
                  </a:lnTo>
                  <a:cubicBezTo>
                    <a:pt x="43515" y="45374"/>
                    <a:pt x="42145" y="46744"/>
                    <a:pt x="42145" y="48441"/>
                  </a:cubicBezTo>
                  <a:lnTo>
                    <a:pt x="42145" y="80114"/>
                  </a:lnTo>
                  <a:lnTo>
                    <a:pt x="37644" y="80114"/>
                  </a:lnTo>
                  <a:lnTo>
                    <a:pt x="37644" y="48441"/>
                  </a:lnTo>
                  <a:cubicBezTo>
                    <a:pt x="37644" y="46744"/>
                    <a:pt x="36274" y="45374"/>
                    <a:pt x="34578" y="45374"/>
                  </a:cubicBezTo>
                  <a:lnTo>
                    <a:pt x="6133" y="45374"/>
                  </a:lnTo>
                  <a:lnTo>
                    <a:pt x="6133" y="40873"/>
                  </a:lnTo>
                  <a:lnTo>
                    <a:pt x="34578" y="40873"/>
                  </a:lnTo>
                  <a:cubicBezTo>
                    <a:pt x="36274" y="40873"/>
                    <a:pt x="37644" y="39503"/>
                    <a:pt x="37644" y="37807"/>
                  </a:cubicBezTo>
                  <a:lnTo>
                    <a:pt x="37644" y="6133"/>
                  </a:lnTo>
                  <a:close/>
                  <a:moveTo>
                    <a:pt x="34578" y="0"/>
                  </a:moveTo>
                  <a:cubicBezTo>
                    <a:pt x="32881" y="0"/>
                    <a:pt x="31511" y="1370"/>
                    <a:pt x="31511" y="3066"/>
                  </a:cubicBezTo>
                  <a:lnTo>
                    <a:pt x="31511" y="34740"/>
                  </a:lnTo>
                  <a:lnTo>
                    <a:pt x="3067" y="34740"/>
                  </a:lnTo>
                  <a:cubicBezTo>
                    <a:pt x="1371" y="34740"/>
                    <a:pt x="0" y="36110"/>
                    <a:pt x="0" y="37807"/>
                  </a:cubicBezTo>
                  <a:lnTo>
                    <a:pt x="0" y="48441"/>
                  </a:lnTo>
                  <a:cubicBezTo>
                    <a:pt x="0" y="50137"/>
                    <a:pt x="1371" y="51507"/>
                    <a:pt x="3067" y="51507"/>
                  </a:cubicBezTo>
                  <a:lnTo>
                    <a:pt x="31511" y="51507"/>
                  </a:lnTo>
                  <a:lnTo>
                    <a:pt x="31511" y="83181"/>
                  </a:lnTo>
                  <a:cubicBezTo>
                    <a:pt x="31511" y="84877"/>
                    <a:pt x="32881" y="86247"/>
                    <a:pt x="34578" y="86247"/>
                  </a:cubicBezTo>
                  <a:lnTo>
                    <a:pt x="45212" y="86247"/>
                  </a:lnTo>
                  <a:cubicBezTo>
                    <a:pt x="46908" y="86247"/>
                    <a:pt x="48278" y="84877"/>
                    <a:pt x="48278" y="83181"/>
                  </a:cubicBezTo>
                  <a:lnTo>
                    <a:pt x="48278" y="51507"/>
                  </a:lnTo>
                  <a:lnTo>
                    <a:pt x="76722" y="51507"/>
                  </a:lnTo>
                  <a:cubicBezTo>
                    <a:pt x="78419" y="51507"/>
                    <a:pt x="79789" y="50137"/>
                    <a:pt x="79789" y="48441"/>
                  </a:cubicBezTo>
                  <a:lnTo>
                    <a:pt x="79789" y="37807"/>
                  </a:lnTo>
                  <a:cubicBezTo>
                    <a:pt x="79789" y="36110"/>
                    <a:pt x="78419" y="34740"/>
                    <a:pt x="76722" y="34740"/>
                  </a:cubicBezTo>
                  <a:lnTo>
                    <a:pt x="48278" y="34740"/>
                  </a:lnTo>
                  <a:lnTo>
                    <a:pt x="48278" y="3066"/>
                  </a:lnTo>
                  <a:cubicBezTo>
                    <a:pt x="48278" y="1370"/>
                    <a:pt x="46908" y="0"/>
                    <a:pt x="452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72" name="Google Shape;5972;p131"/>
          <p:cNvSpPr/>
          <p:nvPr/>
        </p:nvSpPr>
        <p:spPr>
          <a:xfrm>
            <a:off x="3973556" y="1469058"/>
            <a:ext cx="343863" cy="360125"/>
          </a:xfrm>
          <a:custGeom>
            <a:avLst/>
            <a:gdLst/>
            <a:ahLst/>
            <a:cxnLst/>
            <a:rect l="l" t="t" r="r" b="b"/>
            <a:pathLst>
              <a:path w="199341" h="208768" extrusionOk="0">
                <a:moveTo>
                  <a:pt x="91140" y="6133"/>
                </a:moveTo>
                <a:cubicBezTo>
                  <a:pt x="100208" y="6133"/>
                  <a:pt x="108624" y="11417"/>
                  <a:pt x="112539" y="19605"/>
                </a:cubicBezTo>
                <a:cubicBezTo>
                  <a:pt x="113068" y="20689"/>
                  <a:pt x="114134" y="21345"/>
                  <a:pt x="115283" y="21345"/>
                </a:cubicBezTo>
                <a:cubicBezTo>
                  <a:pt x="115551" y="21345"/>
                  <a:pt x="115823" y="21309"/>
                  <a:pt x="116094" y="21236"/>
                </a:cubicBezTo>
                <a:cubicBezTo>
                  <a:pt x="118019" y="20746"/>
                  <a:pt x="120041" y="20485"/>
                  <a:pt x="122064" y="20485"/>
                </a:cubicBezTo>
                <a:cubicBezTo>
                  <a:pt x="130904" y="20485"/>
                  <a:pt x="139026" y="25509"/>
                  <a:pt x="143104" y="33207"/>
                </a:cubicBezTo>
                <a:cubicBezTo>
                  <a:pt x="143071" y="33207"/>
                  <a:pt x="143071" y="33240"/>
                  <a:pt x="143038" y="33240"/>
                </a:cubicBezTo>
                <a:cubicBezTo>
                  <a:pt x="138537" y="36045"/>
                  <a:pt x="135112" y="40416"/>
                  <a:pt x="133579" y="45700"/>
                </a:cubicBezTo>
                <a:cubicBezTo>
                  <a:pt x="133318" y="45635"/>
                  <a:pt x="133057" y="45570"/>
                  <a:pt x="132763" y="45537"/>
                </a:cubicBezTo>
                <a:cubicBezTo>
                  <a:pt x="131914" y="45410"/>
                  <a:pt x="131057" y="45347"/>
                  <a:pt x="130201" y="45347"/>
                </a:cubicBezTo>
                <a:cubicBezTo>
                  <a:pt x="127540" y="45347"/>
                  <a:pt x="124890" y="45959"/>
                  <a:pt x="122520" y="47168"/>
                </a:cubicBezTo>
                <a:cubicBezTo>
                  <a:pt x="120987" y="47951"/>
                  <a:pt x="119552" y="48962"/>
                  <a:pt x="118313" y="50169"/>
                </a:cubicBezTo>
                <a:lnTo>
                  <a:pt x="17256" y="50169"/>
                </a:lnTo>
                <a:cubicBezTo>
                  <a:pt x="18691" y="43515"/>
                  <a:pt x="24596" y="38524"/>
                  <a:pt x="31674" y="38524"/>
                </a:cubicBezTo>
                <a:cubicBezTo>
                  <a:pt x="34023" y="38524"/>
                  <a:pt x="36241" y="39046"/>
                  <a:pt x="38329" y="40122"/>
                </a:cubicBezTo>
                <a:cubicBezTo>
                  <a:pt x="38777" y="40331"/>
                  <a:pt x="39256" y="40437"/>
                  <a:pt x="39733" y="40437"/>
                </a:cubicBezTo>
                <a:cubicBezTo>
                  <a:pt x="40227" y="40437"/>
                  <a:pt x="40718" y="40322"/>
                  <a:pt x="41167" y="40090"/>
                </a:cubicBezTo>
                <a:cubicBezTo>
                  <a:pt x="42047" y="39601"/>
                  <a:pt x="42634" y="38720"/>
                  <a:pt x="42765" y="37741"/>
                </a:cubicBezTo>
                <a:cubicBezTo>
                  <a:pt x="43450" y="31576"/>
                  <a:pt x="48669" y="26944"/>
                  <a:pt x="54867" y="26944"/>
                </a:cubicBezTo>
                <a:cubicBezTo>
                  <a:pt x="57705" y="26944"/>
                  <a:pt x="60347" y="27890"/>
                  <a:pt x="62565" y="29651"/>
                </a:cubicBezTo>
                <a:cubicBezTo>
                  <a:pt x="63104" y="30107"/>
                  <a:pt x="63787" y="30339"/>
                  <a:pt x="64482" y="30339"/>
                </a:cubicBezTo>
                <a:cubicBezTo>
                  <a:pt x="64881" y="30339"/>
                  <a:pt x="65283" y="30263"/>
                  <a:pt x="65664" y="30108"/>
                </a:cubicBezTo>
                <a:cubicBezTo>
                  <a:pt x="66708" y="29651"/>
                  <a:pt x="67426" y="28705"/>
                  <a:pt x="67523" y="27564"/>
                </a:cubicBezTo>
                <a:cubicBezTo>
                  <a:pt x="68698" y="15331"/>
                  <a:pt x="78842" y="6133"/>
                  <a:pt x="91140" y="6133"/>
                </a:cubicBezTo>
                <a:close/>
                <a:moveTo>
                  <a:pt x="154651" y="36045"/>
                </a:moveTo>
                <a:cubicBezTo>
                  <a:pt x="162643" y="36045"/>
                  <a:pt x="169395" y="42047"/>
                  <a:pt x="170341" y="49974"/>
                </a:cubicBezTo>
                <a:cubicBezTo>
                  <a:pt x="170521" y="51567"/>
                  <a:pt x="171935" y="52674"/>
                  <a:pt x="173420" y="52674"/>
                </a:cubicBezTo>
                <a:cubicBezTo>
                  <a:pt x="173821" y="52674"/>
                  <a:pt x="174226" y="52593"/>
                  <a:pt x="174614" y="52420"/>
                </a:cubicBezTo>
                <a:cubicBezTo>
                  <a:pt x="176050" y="51768"/>
                  <a:pt x="177550" y="51474"/>
                  <a:pt x="179083" y="51474"/>
                </a:cubicBezTo>
                <a:cubicBezTo>
                  <a:pt x="184042" y="51474"/>
                  <a:pt x="188249" y="54801"/>
                  <a:pt x="189587" y="59336"/>
                </a:cubicBezTo>
                <a:lnTo>
                  <a:pt x="119683" y="59336"/>
                </a:lnTo>
                <a:cubicBezTo>
                  <a:pt x="120172" y="57639"/>
                  <a:pt x="121085" y="56106"/>
                  <a:pt x="122260" y="54867"/>
                </a:cubicBezTo>
                <a:cubicBezTo>
                  <a:pt x="122260" y="54867"/>
                  <a:pt x="122292" y="54834"/>
                  <a:pt x="122292" y="54834"/>
                </a:cubicBezTo>
                <a:cubicBezTo>
                  <a:pt x="124347" y="52746"/>
                  <a:pt x="127218" y="51474"/>
                  <a:pt x="130186" y="51474"/>
                </a:cubicBezTo>
                <a:cubicBezTo>
                  <a:pt x="131719" y="51474"/>
                  <a:pt x="133252" y="51800"/>
                  <a:pt x="134655" y="52420"/>
                </a:cubicBezTo>
                <a:cubicBezTo>
                  <a:pt x="135043" y="52593"/>
                  <a:pt x="135449" y="52674"/>
                  <a:pt x="135849" y="52674"/>
                </a:cubicBezTo>
                <a:cubicBezTo>
                  <a:pt x="137334" y="52674"/>
                  <a:pt x="138748" y="51567"/>
                  <a:pt x="138928" y="49974"/>
                </a:cubicBezTo>
                <a:cubicBezTo>
                  <a:pt x="138961" y="49615"/>
                  <a:pt x="139026" y="49223"/>
                  <a:pt x="139124" y="48832"/>
                </a:cubicBezTo>
                <a:cubicBezTo>
                  <a:pt x="139907" y="44820"/>
                  <a:pt x="142223" y="41232"/>
                  <a:pt x="145550" y="38915"/>
                </a:cubicBezTo>
                <a:cubicBezTo>
                  <a:pt x="145583" y="38883"/>
                  <a:pt x="145583" y="38883"/>
                  <a:pt x="145583" y="38883"/>
                </a:cubicBezTo>
                <a:cubicBezTo>
                  <a:pt x="148225" y="37024"/>
                  <a:pt x="151422" y="36045"/>
                  <a:pt x="154651" y="36045"/>
                </a:cubicBezTo>
                <a:close/>
                <a:moveTo>
                  <a:pt x="114268" y="56302"/>
                </a:moveTo>
                <a:cubicBezTo>
                  <a:pt x="113550" y="58194"/>
                  <a:pt x="113126" y="60249"/>
                  <a:pt x="113126" y="62402"/>
                </a:cubicBezTo>
                <a:cubicBezTo>
                  <a:pt x="113126" y="64098"/>
                  <a:pt x="114496" y="65468"/>
                  <a:pt x="116192" y="65468"/>
                </a:cubicBezTo>
                <a:lnTo>
                  <a:pt x="128686" y="65468"/>
                </a:lnTo>
                <a:cubicBezTo>
                  <a:pt x="128164" y="69741"/>
                  <a:pt x="126467" y="72710"/>
                  <a:pt x="123597" y="74373"/>
                </a:cubicBezTo>
                <a:cubicBezTo>
                  <a:pt x="122194" y="75156"/>
                  <a:pt x="120694" y="75580"/>
                  <a:pt x="119095" y="75580"/>
                </a:cubicBezTo>
                <a:cubicBezTo>
                  <a:pt x="115311" y="75580"/>
                  <a:pt x="111854" y="73297"/>
                  <a:pt x="110321" y="69741"/>
                </a:cubicBezTo>
                <a:cubicBezTo>
                  <a:pt x="108363" y="65305"/>
                  <a:pt x="106047" y="60771"/>
                  <a:pt x="103340" y="56302"/>
                </a:cubicBezTo>
                <a:close/>
                <a:moveTo>
                  <a:pt x="39046" y="72220"/>
                </a:moveTo>
                <a:cubicBezTo>
                  <a:pt x="46027" y="72220"/>
                  <a:pt x="52257" y="76396"/>
                  <a:pt x="54899" y="82887"/>
                </a:cubicBezTo>
                <a:cubicBezTo>
                  <a:pt x="55374" y="84062"/>
                  <a:pt x="56558" y="84796"/>
                  <a:pt x="57776" y="84796"/>
                </a:cubicBezTo>
                <a:cubicBezTo>
                  <a:pt x="58147" y="84796"/>
                  <a:pt x="58521" y="84728"/>
                  <a:pt x="58879" y="84583"/>
                </a:cubicBezTo>
                <a:cubicBezTo>
                  <a:pt x="59988" y="84127"/>
                  <a:pt x="61163" y="83898"/>
                  <a:pt x="62369" y="83898"/>
                </a:cubicBezTo>
                <a:cubicBezTo>
                  <a:pt x="67230" y="83898"/>
                  <a:pt x="71242" y="87650"/>
                  <a:pt x="71601" y="92445"/>
                </a:cubicBezTo>
                <a:lnTo>
                  <a:pt x="6557" y="92445"/>
                </a:lnTo>
                <a:cubicBezTo>
                  <a:pt x="7894" y="87519"/>
                  <a:pt x="12396" y="83898"/>
                  <a:pt x="17745" y="83898"/>
                </a:cubicBezTo>
                <a:cubicBezTo>
                  <a:pt x="18496" y="83898"/>
                  <a:pt x="19279" y="83964"/>
                  <a:pt x="20029" y="84127"/>
                </a:cubicBezTo>
                <a:cubicBezTo>
                  <a:pt x="20221" y="84162"/>
                  <a:pt x="20413" y="84180"/>
                  <a:pt x="20604" y="84180"/>
                </a:cubicBezTo>
                <a:cubicBezTo>
                  <a:pt x="21801" y="84180"/>
                  <a:pt x="22915" y="83491"/>
                  <a:pt x="23421" y="82365"/>
                </a:cubicBezTo>
                <a:cubicBezTo>
                  <a:pt x="26161" y="76200"/>
                  <a:pt x="32294" y="72220"/>
                  <a:pt x="39046" y="72220"/>
                </a:cubicBezTo>
                <a:close/>
                <a:moveTo>
                  <a:pt x="162219" y="85692"/>
                </a:moveTo>
                <a:cubicBezTo>
                  <a:pt x="171940" y="85692"/>
                  <a:pt x="179834" y="93619"/>
                  <a:pt x="179834" y="103340"/>
                </a:cubicBezTo>
                <a:cubicBezTo>
                  <a:pt x="179834" y="103666"/>
                  <a:pt x="179834" y="104025"/>
                  <a:pt x="179801" y="104449"/>
                </a:cubicBezTo>
                <a:cubicBezTo>
                  <a:pt x="179711" y="106216"/>
                  <a:pt x="181189" y="107681"/>
                  <a:pt x="182897" y="107681"/>
                </a:cubicBezTo>
                <a:cubicBezTo>
                  <a:pt x="183048" y="107681"/>
                  <a:pt x="183202" y="107670"/>
                  <a:pt x="183357" y="107646"/>
                </a:cubicBezTo>
                <a:cubicBezTo>
                  <a:pt x="183813" y="107548"/>
                  <a:pt x="184270" y="107515"/>
                  <a:pt x="184727" y="107515"/>
                </a:cubicBezTo>
                <a:cubicBezTo>
                  <a:pt x="188347" y="107515"/>
                  <a:pt x="191446" y="109798"/>
                  <a:pt x="192686" y="112963"/>
                </a:cubicBezTo>
                <a:lnTo>
                  <a:pt x="107581" y="112963"/>
                </a:lnTo>
                <a:cubicBezTo>
                  <a:pt x="108820" y="109798"/>
                  <a:pt x="111919" y="107515"/>
                  <a:pt x="115507" y="107515"/>
                </a:cubicBezTo>
                <a:cubicBezTo>
                  <a:pt x="117073" y="107515"/>
                  <a:pt x="118606" y="107939"/>
                  <a:pt x="119911" y="108755"/>
                </a:cubicBezTo>
                <a:cubicBezTo>
                  <a:pt x="120371" y="109040"/>
                  <a:pt x="120920" y="109192"/>
                  <a:pt x="121468" y="109192"/>
                </a:cubicBezTo>
                <a:cubicBezTo>
                  <a:pt x="121735" y="109192"/>
                  <a:pt x="122003" y="109156"/>
                  <a:pt x="122260" y="109081"/>
                </a:cubicBezTo>
                <a:cubicBezTo>
                  <a:pt x="123597" y="108755"/>
                  <a:pt x="124576" y="107548"/>
                  <a:pt x="124576" y="106145"/>
                </a:cubicBezTo>
                <a:cubicBezTo>
                  <a:pt x="124576" y="101122"/>
                  <a:pt x="128033" y="96457"/>
                  <a:pt x="133024" y="95380"/>
                </a:cubicBezTo>
                <a:cubicBezTo>
                  <a:pt x="133795" y="95211"/>
                  <a:pt x="134580" y="95127"/>
                  <a:pt x="135363" y="95127"/>
                </a:cubicBezTo>
                <a:cubicBezTo>
                  <a:pt x="137593" y="95127"/>
                  <a:pt x="139809" y="95806"/>
                  <a:pt x="141668" y="97109"/>
                </a:cubicBezTo>
                <a:cubicBezTo>
                  <a:pt x="142197" y="97477"/>
                  <a:pt x="142807" y="97667"/>
                  <a:pt x="143429" y="97667"/>
                </a:cubicBezTo>
                <a:cubicBezTo>
                  <a:pt x="143690" y="97667"/>
                  <a:pt x="143953" y="97633"/>
                  <a:pt x="144213" y="97566"/>
                </a:cubicBezTo>
                <a:cubicBezTo>
                  <a:pt x="145093" y="97338"/>
                  <a:pt x="145811" y="96718"/>
                  <a:pt x="146202" y="95902"/>
                </a:cubicBezTo>
                <a:cubicBezTo>
                  <a:pt x="149106" y="89705"/>
                  <a:pt x="155369" y="85692"/>
                  <a:pt x="162219" y="85692"/>
                </a:cubicBezTo>
                <a:close/>
                <a:moveTo>
                  <a:pt x="156608" y="119095"/>
                </a:moveTo>
                <a:cubicBezTo>
                  <a:pt x="156184" y="120954"/>
                  <a:pt x="155434" y="122259"/>
                  <a:pt x="154194" y="123434"/>
                </a:cubicBezTo>
                <a:cubicBezTo>
                  <a:pt x="152172" y="125358"/>
                  <a:pt x="147801" y="127805"/>
                  <a:pt x="138406" y="129240"/>
                </a:cubicBezTo>
                <a:cubicBezTo>
                  <a:pt x="139352" y="126043"/>
                  <a:pt x="140168" y="122683"/>
                  <a:pt x="140885" y="119095"/>
                </a:cubicBezTo>
                <a:close/>
                <a:moveTo>
                  <a:pt x="169232" y="119095"/>
                </a:moveTo>
                <a:cubicBezTo>
                  <a:pt x="168645" y="123401"/>
                  <a:pt x="167112" y="128294"/>
                  <a:pt x="162773" y="132437"/>
                </a:cubicBezTo>
                <a:cubicBezTo>
                  <a:pt x="157098" y="137819"/>
                  <a:pt x="147540" y="141081"/>
                  <a:pt x="133644" y="142288"/>
                </a:cubicBezTo>
                <a:cubicBezTo>
                  <a:pt x="134590" y="140135"/>
                  <a:pt x="135471" y="137917"/>
                  <a:pt x="136286" y="135699"/>
                </a:cubicBezTo>
                <a:cubicBezTo>
                  <a:pt x="146953" y="134459"/>
                  <a:pt x="154194" y="131882"/>
                  <a:pt x="158435" y="127870"/>
                </a:cubicBezTo>
                <a:cubicBezTo>
                  <a:pt x="161240" y="125195"/>
                  <a:pt x="162349" y="122064"/>
                  <a:pt x="162871" y="119095"/>
                </a:cubicBezTo>
                <a:close/>
                <a:moveTo>
                  <a:pt x="96131" y="56302"/>
                </a:moveTo>
                <a:cubicBezTo>
                  <a:pt x="99556" y="61586"/>
                  <a:pt x="102427" y="66936"/>
                  <a:pt x="104710" y="72188"/>
                </a:cubicBezTo>
                <a:cubicBezTo>
                  <a:pt x="107222" y="77961"/>
                  <a:pt x="112865" y="81680"/>
                  <a:pt x="119095" y="81680"/>
                </a:cubicBezTo>
                <a:cubicBezTo>
                  <a:pt x="121738" y="81680"/>
                  <a:pt x="124347" y="80995"/>
                  <a:pt x="126631" y="79658"/>
                </a:cubicBezTo>
                <a:cubicBezTo>
                  <a:pt x="130056" y="77701"/>
                  <a:pt x="134035" y="73656"/>
                  <a:pt x="134851" y="65468"/>
                </a:cubicBezTo>
                <a:lnTo>
                  <a:pt x="143789" y="65468"/>
                </a:lnTo>
                <a:cubicBezTo>
                  <a:pt x="143006" y="70231"/>
                  <a:pt x="141081" y="79560"/>
                  <a:pt x="136677" y="89052"/>
                </a:cubicBezTo>
                <a:cubicBezTo>
                  <a:pt x="136253" y="89020"/>
                  <a:pt x="135829" y="88987"/>
                  <a:pt x="135405" y="88987"/>
                </a:cubicBezTo>
                <a:cubicBezTo>
                  <a:pt x="127479" y="88987"/>
                  <a:pt x="120824" y="94467"/>
                  <a:pt x="118965" y="101807"/>
                </a:cubicBezTo>
                <a:cubicBezTo>
                  <a:pt x="117823" y="101546"/>
                  <a:pt x="116682" y="101415"/>
                  <a:pt x="115507" y="101415"/>
                </a:cubicBezTo>
                <a:cubicBezTo>
                  <a:pt x="107450" y="101415"/>
                  <a:pt x="100894" y="107972"/>
                  <a:pt x="100894" y="116029"/>
                </a:cubicBezTo>
                <a:cubicBezTo>
                  <a:pt x="100894" y="117725"/>
                  <a:pt x="102264" y="119095"/>
                  <a:pt x="103960" y="119095"/>
                </a:cubicBezTo>
                <a:lnTo>
                  <a:pt x="134655" y="119095"/>
                </a:lnTo>
                <a:cubicBezTo>
                  <a:pt x="133644" y="123890"/>
                  <a:pt x="132404" y="128294"/>
                  <a:pt x="131002" y="132274"/>
                </a:cubicBezTo>
                <a:cubicBezTo>
                  <a:pt x="128523" y="139450"/>
                  <a:pt x="125261" y="146398"/>
                  <a:pt x="121183" y="152791"/>
                </a:cubicBezTo>
                <a:lnTo>
                  <a:pt x="75287" y="152791"/>
                </a:lnTo>
                <a:cubicBezTo>
                  <a:pt x="77831" y="149627"/>
                  <a:pt x="80604" y="145680"/>
                  <a:pt x="83181" y="141048"/>
                </a:cubicBezTo>
                <a:cubicBezTo>
                  <a:pt x="83703" y="140168"/>
                  <a:pt x="83703" y="139058"/>
                  <a:pt x="83214" y="138145"/>
                </a:cubicBezTo>
                <a:cubicBezTo>
                  <a:pt x="82724" y="137232"/>
                  <a:pt x="81844" y="136612"/>
                  <a:pt x="80800" y="136514"/>
                </a:cubicBezTo>
                <a:cubicBezTo>
                  <a:pt x="64588" y="134981"/>
                  <a:pt x="52323" y="129468"/>
                  <a:pt x="44331" y="120139"/>
                </a:cubicBezTo>
                <a:cubicBezTo>
                  <a:pt x="38231" y="112995"/>
                  <a:pt x="35784" y="104905"/>
                  <a:pt x="34904" y="98545"/>
                </a:cubicBezTo>
                <a:lnTo>
                  <a:pt x="43385" y="98545"/>
                </a:lnTo>
                <a:cubicBezTo>
                  <a:pt x="44200" y="103405"/>
                  <a:pt x="46223" y="109505"/>
                  <a:pt x="50789" y="114822"/>
                </a:cubicBezTo>
                <a:cubicBezTo>
                  <a:pt x="58096" y="123238"/>
                  <a:pt x="70100" y="127837"/>
                  <a:pt x="86508" y="128522"/>
                </a:cubicBezTo>
                <a:cubicBezTo>
                  <a:pt x="86534" y="128523"/>
                  <a:pt x="86559" y="128523"/>
                  <a:pt x="86584" y="128523"/>
                </a:cubicBezTo>
                <a:cubicBezTo>
                  <a:pt x="87924" y="128523"/>
                  <a:pt x="89126" y="127682"/>
                  <a:pt x="89542" y="126369"/>
                </a:cubicBezTo>
                <a:cubicBezTo>
                  <a:pt x="92934" y="115637"/>
                  <a:pt x="93815" y="104449"/>
                  <a:pt x="92217" y="93097"/>
                </a:cubicBezTo>
                <a:cubicBezTo>
                  <a:pt x="90488" y="80995"/>
                  <a:pt x="85888" y="68632"/>
                  <a:pt x="78484" y="56302"/>
                </a:cubicBezTo>
                <a:close/>
                <a:moveTo>
                  <a:pt x="176311" y="158924"/>
                </a:moveTo>
                <a:cubicBezTo>
                  <a:pt x="178464" y="158924"/>
                  <a:pt x="180225" y="160653"/>
                  <a:pt x="180225" y="162838"/>
                </a:cubicBezTo>
                <a:cubicBezTo>
                  <a:pt x="180225" y="164991"/>
                  <a:pt x="178464" y="166753"/>
                  <a:pt x="176311" y="166753"/>
                </a:cubicBezTo>
                <a:lnTo>
                  <a:pt x="63283" y="166753"/>
                </a:lnTo>
                <a:cubicBezTo>
                  <a:pt x="61619" y="166753"/>
                  <a:pt x="60249" y="168123"/>
                  <a:pt x="60249" y="169819"/>
                </a:cubicBezTo>
                <a:cubicBezTo>
                  <a:pt x="60249" y="171483"/>
                  <a:pt x="61619" y="172853"/>
                  <a:pt x="63283" y="172853"/>
                </a:cubicBezTo>
                <a:lnTo>
                  <a:pt x="166818" y="172853"/>
                </a:lnTo>
                <a:cubicBezTo>
                  <a:pt x="164209" y="180845"/>
                  <a:pt x="159283" y="187988"/>
                  <a:pt x="152661" y="193240"/>
                </a:cubicBezTo>
                <a:cubicBezTo>
                  <a:pt x="145028" y="199307"/>
                  <a:pt x="135471" y="202667"/>
                  <a:pt x="125750" y="202667"/>
                </a:cubicBezTo>
                <a:lnTo>
                  <a:pt x="71438" y="202667"/>
                </a:lnTo>
                <a:cubicBezTo>
                  <a:pt x="61684" y="202667"/>
                  <a:pt x="52127" y="199307"/>
                  <a:pt x="44526" y="193240"/>
                </a:cubicBezTo>
                <a:cubicBezTo>
                  <a:pt x="37905" y="187988"/>
                  <a:pt x="32979" y="180845"/>
                  <a:pt x="30337" y="172853"/>
                </a:cubicBezTo>
                <a:lnTo>
                  <a:pt x="51116" y="172853"/>
                </a:lnTo>
                <a:cubicBezTo>
                  <a:pt x="52812" y="172853"/>
                  <a:pt x="54182" y="171483"/>
                  <a:pt x="54182" y="169819"/>
                </a:cubicBezTo>
                <a:cubicBezTo>
                  <a:pt x="54182" y="168123"/>
                  <a:pt x="52812" y="166753"/>
                  <a:pt x="51116" y="166753"/>
                </a:cubicBezTo>
                <a:lnTo>
                  <a:pt x="20877" y="166753"/>
                </a:lnTo>
                <a:cubicBezTo>
                  <a:pt x="18724" y="166753"/>
                  <a:pt x="16963" y="164991"/>
                  <a:pt x="16963" y="162838"/>
                </a:cubicBezTo>
                <a:cubicBezTo>
                  <a:pt x="16963" y="160653"/>
                  <a:pt x="18724" y="158924"/>
                  <a:pt x="20877" y="158924"/>
                </a:cubicBezTo>
                <a:close/>
                <a:moveTo>
                  <a:pt x="91140" y="0"/>
                </a:moveTo>
                <a:cubicBezTo>
                  <a:pt x="83670" y="0"/>
                  <a:pt x="76526" y="2773"/>
                  <a:pt x="71014" y="7829"/>
                </a:cubicBezTo>
                <a:cubicBezTo>
                  <a:pt x="66708" y="11743"/>
                  <a:pt x="63674" y="16799"/>
                  <a:pt x="62239" y="22377"/>
                </a:cubicBezTo>
                <a:cubicBezTo>
                  <a:pt x="59923" y="21366"/>
                  <a:pt x="57411" y="20811"/>
                  <a:pt x="54867" y="20811"/>
                </a:cubicBezTo>
                <a:cubicBezTo>
                  <a:pt x="46875" y="20811"/>
                  <a:pt x="39992" y="25933"/>
                  <a:pt x="37546" y="33240"/>
                </a:cubicBezTo>
                <a:cubicBezTo>
                  <a:pt x="35654" y="32685"/>
                  <a:pt x="33697" y="32392"/>
                  <a:pt x="31674" y="32392"/>
                </a:cubicBezTo>
                <a:cubicBezTo>
                  <a:pt x="20192" y="32392"/>
                  <a:pt x="10830" y="41753"/>
                  <a:pt x="10830" y="53236"/>
                </a:cubicBezTo>
                <a:cubicBezTo>
                  <a:pt x="10830" y="54932"/>
                  <a:pt x="12200" y="56302"/>
                  <a:pt x="13896" y="56302"/>
                </a:cubicBezTo>
                <a:lnTo>
                  <a:pt x="71307" y="56302"/>
                </a:lnTo>
                <a:cubicBezTo>
                  <a:pt x="85856" y="79038"/>
                  <a:pt x="90259" y="101219"/>
                  <a:pt x="84388" y="122292"/>
                </a:cubicBezTo>
                <a:cubicBezTo>
                  <a:pt x="70981" y="121379"/>
                  <a:pt x="61228" y="117529"/>
                  <a:pt x="55421" y="110810"/>
                </a:cubicBezTo>
                <a:cubicBezTo>
                  <a:pt x="52029" y="106895"/>
                  <a:pt x="50398" y="102361"/>
                  <a:pt x="49615" y="98545"/>
                </a:cubicBezTo>
                <a:lnTo>
                  <a:pt x="74439" y="98545"/>
                </a:lnTo>
                <a:cubicBezTo>
                  <a:pt x="75907" y="98545"/>
                  <a:pt x="77146" y="97501"/>
                  <a:pt x="77440" y="96066"/>
                </a:cubicBezTo>
                <a:cubicBezTo>
                  <a:pt x="77636" y="95087"/>
                  <a:pt x="77733" y="94108"/>
                  <a:pt x="77733" y="93130"/>
                </a:cubicBezTo>
                <a:cubicBezTo>
                  <a:pt x="77733" y="84649"/>
                  <a:pt x="70851" y="77766"/>
                  <a:pt x="62369" y="77766"/>
                </a:cubicBezTo>
                <a:cubicBezTo>
                  <a:pt x="61358" y="77766"/>
                  <a:pt x="60347" y="77864"/>
                  <a:pt x="59368" y="78059"/>
                </a:cubicBezTo>
                <a:cubicBezTo>
                  <a:pt x="55291" y="70720"/>
                  <a:pt x="47593" y="66088"/>
                  <a:pt x="39046" y="66088"/>
                </a:cubicBezTo>
                <a:cubicBezTo>
                  <a:pt x="30663" y="66088"/>
                  <a:pt x="22997" y="70622"/>
                  <a:pt x="18887" y="77798"/>
                </a:cubicBezTo>
                <a:cubicBezTo>
                  <a:pt x="18496" y="77766"/>
                  <a:pt x="18104" y="77766"/>
                  <a:pt x="17745" y="77766"/>
                </a:cubicBezTo>
                <a:cubicBezTo>
                  <a:pt x="7960" y="77766"/>
                  <a:pt x="33" y="85725"/>
                  <a:pt x="33" y="95478"/>
                </a:cubicBezTo>
                <a:cubicBezTo>
                  <a:pt x="0" y="97175"/>
                  <a:pt x="1370" y="98545"/>
                  <a:pt x="3067" y="98545"/>
                </a:cubicBezTo>
                <a:lnTo>
                  <a:pt x="28738" y="98545"/>
                </a:lnTo>
                <a:cubicBezTo>
                  <a:pt x="29652" y="105917"/>
                  <a:pt x="32359" y="115572"/>
                  <a:pt x="39666" y="124119"/>
                </a:cubicBezTo>
                <a:cubicBezTo>
                  <a:pt x="47919" y="133741"/>
                  <a:pt x="59956" y="139744"/>
                  <a:pt x="75483" y="142027"/>
                </a:cubicBezTo>
                <a:cubicBezTo>
                  <a:pt x="72579" y="146594"/>
                  <a:pt x="69611" y="150214"/>
                  <a:pt x="67262" y="152791"/>
                </a:cubicBezTo>
                <a:lnTo>
                  <a:pt x="20877" y="152791"/>
                </a:lnTo>
                <a:cubicBezTo>
                  <a:pt x="15332" y="152791"/>
                  <a:pt x="10830" y="157293"/>
                  <a:pt x="10830" y="162838"/>
                </a:cubicBezTo>
                <a:cubicBezTo>
                  <a:pt x="10830" y="168351"/>
                  <a:pt x="15332" y="172853"/>
                  <a:pt x="20877" y="172853"/>
                </a:cubicBezTo>
                <a:lnTo>
                  <a:pt x="23943" y="172853"/>
                </a:lnTo>
                <a:cubicBezTo>
                  <a:pt x="26749" y="182736"/>
                  <a:pt x="32653" y="191609"/>
                  <a:pt x="40710" y="198035"/>
                </a:cubicBezTo>
                <a:cubicBezTo>
                  <a:pt x="49419" y="204951"/>
                  <a:pt x="60314" y="208767"/>
                  <a:pt x="71438" y="208767"/>
                </a:cubicBezTo>
                <a:lnTo>
                  <a:pt x="125750" y="208767"/>
                </a:lnTo>
                <a:cubicBezTo>
                  <a:pt x="136841" y="208767"/>
                  <a:pt x="147768" y="204951"/>
                  <a:pt x="156478" y="198035"/>
                </a:cubicBezTo>
                <a:cubicBezTo>
                  <a:pt x="164535" y="191609"/>
                  <a:pt x="170406" y="182736"/>
                  <a:pt x="173212" y="172853"/>
                </a:cubicBezTo>
                <a:lnTo>
                  <a:pt x="176311" y="172853"/>
                </a:lnTo>
                <a:cubicBezTo>
                  <a:pt x="181823" y="172853"/>
                  <a:pt x="186325" y="168351"/>
                  <a:pt x="186325" y="162838"/>
                </a:cubicBezTo>
                <a:cubicBezTo>
                  <a:pt x="186325" y="157293"/>
                  <a:pt x="181823" y="152791"/>
                  <a:pt x="176311" y="152791"/>
                </a:cubicBezTo>
                <a:lnTo>
                  <a:pt x="128327" y="152791"/>
                </a:lnTo>
                <a:cubicBezTo>
                  <a:pt x="129077" y="151552"/>
                  <a:pt x="129827" y="150149"/>
                  <a:pt x="130610" y="148649"/>
                </a:cubicBezTo>
                <a:cubicBezTo>
                  <a:pt x="148094" y="147572"/>
                  <a:pt x="159674" y="143821"/>
                  <a:pt x="166981" y="136873"/>
                </a:cubicBezTo>
                <a:cubicBezTo>
                  <a:pt x="172951" y="131197"/>
                  <a:pt x="174777" y="124445"/>
                  <a:pt x="175397" y="119095"/>
                </a:cubicBezTo>
                <a:lnTo>
                  <a:pt x="196307" y="119095"/>
                </a:lnTo>
                <a:cubicBezTo>
                  <a:pt x="198003" y="119095"/>
                  <a:pt x="199340" y="117725"/>
                  <a:pt x="199340" y="116029"/>
                </a:cubicBezTo>
                <a:cubicBezTo>
                  <a:pt x="199340" y="108363"/>
                  <a:pt x="193403" y="102035"/>
                  <a:pt x="185901" y="101448"/>
                </a:cubicBezTo>
                <a:cubicBezTo>
                  <a:pt x="184922" y="89215"/>
                  <a:pt x="174680" y="79592"/>
                  <a:pt x="162219" y="79592"/>
                </a:cubicBezTo>
                <a:cubicBezTo>
                  <a:pt x="154847" y="79592"/>
                  <a:pt x="147964" y="83018"/>
                  <a:pt x="143528" y="88661"/>
                </a:cubicBezTo>
                <a:cubicBezTo>
                  <a:pt x="147605" y="78907"/>
                  <a:pt x="149334" y="69839"/>
                  <a:pt x="149986" y="65468"/>
                </a:cubicBezTo>
                <a:lnTo>
                  <a:pt x="193077" y="65468"/>
                </a:lnTo>
                <a:cubicBezTo>
                  <a:pt x="194773" y="65468"/>
                  <a:pt x="196144" y="64098"/>
                  <a:pt x="196144" y="62402"/>
                </a:cubicBezTo>
                <a:cubicBezTo>
                  <a:pt x="196144" y="53007"/>
                  <a:pt x="188478" y="45342"/>
                  <a:pt x="179083" y="45342"/>
                </a:cubicBezTo>
                <a:cubicBezTo>
                  <a:pt x="177942" y="45342"/>
                  <a:pt x="176800" y="45472"/>
                  <a:pt x="175691" y="45700"/>
                </a:cubicBezTo>
                <a:cubicBezTo>
                  <a:pt x="173016" y="36502"/>
                  <a:pt x="164502" y="29912"/>
                  <a:pt x="154651" y="29912"/>
                </a:cubicBezTo>
                <a:cubicBezTo>
                  <a:pt x="152596" y="29912"/>
                  <a:pt x="150574" y="30206"/>
                  <a:pt x="148682" y="30728"/>
                </a:cubicBezTo>
                <a:cubicBezTo>
                  <a:pt x="143658" y="20844"/>
                  <a:pt x="133318" y="14353"/>
                  <a:pt x="122064" y="14353"/>
                </a:cubicBezTo>
                <a:cubicBezTo>
                  <a:pt x="120335" y="14353"/>
                  <a:pt x="118606" y="14516"/>
                  <a:pt x="116910" y="14809"/>
                </a:cubicBezTo>
                <a:cubicBezTo>
                  <a:pt x="111625" y="5741"/>
                  <a:pt x="101742" y="0"/>
                  <a:pt x="91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131"/>
          <p:cNvSpPr/>
          <p:nvPr/>
        </p:nvSpPr>
        <p:spPr>
          <a:xfrm>
            <a:off x="3250331" y="3474081"/>
            <a:ext cx="281798" cy="360125"/>
          </a:xfrm>
          <a:custGeom>
            <a:avLst/>
            <a:gdLst/>
            <a:ahLst/>
            <a:cxnLst/>
            <a:rect l="l" t="t" r="r" b="b"/>
            <a:pathLst>
              <a:path w="163361" h="208768" extrusionOk="0">
                <a:moveTo>
                  <a:pt x="81844" y="6133"/>
                </a:moveTo>
                <a:cubicBezTo>
                  <a:pt x="85367" y="6133"/>
                  <a:pt x="88204" y="8970"/>
                  <a:pt x="88204" y="12493"/>
                </a:cubicBezTo>
                <a:cubicBezTo>
                  <a:pt x="88204" y="15951"/>
                  <a:pt x="85301" y="18854"/>
                  <a:pt x="81844" y="18854"/>
                </a:cubicBezTo>
                <a:cubicBezTo>
                  <a:pt x="78386" y="18854"/>
                  <a:pt x="75483" y="15951"/>
                  <a:pt x="75483" y="12493"/>
                </a:cubicBezTo>
                <a:cubicBezTo>
                  <a:pt x="75483" y="8970"/>
                  <a:pt x="78321" y="6133"/>
                  <a:pt x="81844" y="6133"/>
                </a:cubicBezTo>
                <a:close/>
                <a:moveTo>
                  <a:pt x="91564" y="20322"/>
                </a:moveTo>
                <a:cubicBezTo>
                  <a:pt x="98056" y="26781"/>
                  <a:pt x="105036" y="30336"/>
                  <a:pt x="110386" y="32326"/>
                </a:cubicBezTo>
                <a:lnTo>
                  <a:pt x="110353" y="32326"/>
                </a:lnTo>
                <a:cubicBezTo>
                  <a:pt x="108657" y="32718"/>
                  <a:pt x="106896" y="32881"/>
                  <a:pt x="105167" y="32881"/>
                </a:cubicBezTo>
                <a:lnTo>
                  <a:pt x="58520" y="32881"/>
                </a:lnTo>
                <a:cubicBezTo>
                  <a:pt x="56759" y="32881"/>
                  <a:pt x="55030" y="32685"/>
                  <a:pt x="53334" y="32326"/>
                </a:cubicBezTo>
                <a:lnTo>
                  <a:pt x="53301" y="32326"/>
                </a:lnTo>
                <a:cubicBezTo>
                  <a:pt x="58651" y="30369"/>
                  <a:pt x="65631" y="26781"/>
                  <a:pt x="72123" y="20322"/>
                </a:cubicBezTo>
                <a:cubicBezTo>
                  <a:pt x="73982" y="22638"/>
                  <a:pt x="76657" y="24269"/>
                  <a:pt x="79723" y="24791"/>
                </a:cubicBezTo>
                <a:cubicBezTo>
                  <a:pt x="80401" y="24917"/>
                  <a:pt x="81087" y="24975"/>
                  <a:pt x="81773" y="24975"/>
                </a:cubicBezTo>
                <a:cubicBezTo>
                  <a:pt x="82506" y="24975"/>
                  <a:pt x="83239" y="24909"/>
                  <a:pt x="83964" y="24791"/>
                </a:cubicBezTo>
                <a:cubicBezTo>
                  <a:pt x="87030" y="24269"/>
                  <a:pt x="89705" y="22638"/>
                  <a:pt x="91564" y="20322"/>
                </a:cubicBezTo>
                <a:close/>
                <a:moveTo>
                  <a:pt x="121672" y="34023"/>
                </a:moveTo>
                <a:lnTo>
                  <a:pt x="125098" y="39242"/>
                </a:lnTo>
                <a:lnTo>
                  <a:pt x="124902" y="39372"/>
                </a:lnTo>
                <a:cubicBezTo>
                  <a:pt x="121901" y="41329"/>
                  <a:pt x="118639" y="42830"/>
                  <a:pt x="115246" y="43808"/>
                </a:cubicBezTo>
                <a:cubicBezTo>
                  <a:pt x="111984" y="44754"/>
                  <a:pt x="108559" y="45244"/>
                  <a:pt x="105167" y="45244"/>
                </a:cubicBezTo>
                <a:lnTo>
                  <a:pt x="58520" y="45244"/>
                </a:lnTo>
                <a:cubicBezTo>
                  <a:pt x="55128" y="45244"/>
                  <a:pt x="51703" y="44754"/>
                  <a:pt x="48441" y="43808"/>
                </a:cubicBezTo>
                <a:cubicBezTo>
                  <a:pt x="45048" y="42830"/>
                  <a:pt x="41786" y="41329"/>
                  <a:pt x="38785" y="39372"/>
                </a:cubicBezTo>
                <a:lnTo>
                  <a:pt x="38590" y="39242"/>
                </a:lnTo>
                <a:lnTo>
                  <a:pt x="42015" y="34023"/>
                </a:lnTo>
                <a:lnTo>
                  <a:pt x="42210" y="34153"/>
                </a:lnTo>
                <a:cubicBezTo>
                  <a:pt x="47071" y="37317"/>
                  <a:pt x="52714" y="39013"/>
                  <a:pt x="58520" y="39013"/>
                </a:cubicBezTo>
                <a:lnTo>
                  <a:pt x="105167" y="39013"/>
                </a:lnTo>
                <a:cubicBezTo>
                  <a:pt x="110940" y="39013"/>
                  <a:pt x="116682" y="37317"/>
                  <a:pt x="121477" y="34153"/>
                </a:cubicBezTo>
                <a:lnTo>
                  <a:pt x="121672" y="34023"/>
                </a:lnTo>
                <a:close/>
                <a:moveTo>
                  <a:pt x="69350" y="61488"/>
                </a:moveTo>
                <a:lnTo>
                  <a:pt x="69350" y="67197"/>
                </a:lnTo>
                <a:lnTo>
                  <a:pt x="63055" y="67197"/>
                </a:lnTo>
                <a:lnTo>
                  <a:pt x="63055" y="61488"/>
                </a:lnTo>
                <a:close/>
                <a:moveTo>
                  <a:pt x="100633" y="61488"/>
                </a:moveTo>
                <a:lnTo>
                  <a:pt x="100633" y="67197"/>
                </a:lnTo>
                <a:lnTo>
                  <a:pt x="94337" y="67197"/>
                </a:lnTo>
                <a:lnTo>
                  <a:pt x="94337" y="61488"/>
                </a:lnTo>
                <a:close/>
                <a:moveTo>
                  <a:pt x="113028" y="50626"/>
                </a:moveTo>
                <a:lnTo>
                  <a:pt x="113028" y="67197"/>
                </a:lnTo>
                <a:lnTo>
                  <a:pt x="106765" y="67197"/>
                </a:lnTo>
                <a:lnTo>
                  <a:pt x="106765" y="58422"/>
                </a:lnTo>
                <a:cubicBezTo>
                  <a:pt x="106765" y="56759"/>
                  <a:pt x="105395" y="55389"/>
                  <a:pt x="103699" y="55389"/>
                </a:cubicBezTo>
                <a:lnTo>
                  <a:pt x="91271" y="55389"/>
                </a:lnTo>
                <a:cubicBezTo>
                  <a:pt x="89574" y="55389"/>
                  <a:pt x="88204" y="56759"/>
                  <a:pt x="88204" y="58422"/>
                </a:cubicBezTo>
                <a:lnTo>
                  <a:pt x="88204" y="67197"/>
                </a:lnTo>
                <a:lnTo>
                  <a:pt x="75483" y="67197"/>
                </a:lnTo>
                <a:lnTo>
                  <a:pt x="75483" y="58422"/>
                </a:lnTo>
                <a:cubicBezTo>
                  <a:pt x="75483" y="56759"/>
                  <a:pt x="74113" y="55389"/>
                  <a:pt x="72416" y="55389"/>
                </a:cubicBezTo>
                <a:lnTo>
                  <a:pt x="59988" y="55389"/>
                </a:lnTo>
                <a:cubicBezTo>
                  <a:pt x="58292" y="55389"/>
                  <a:pt x="56955" y="56759"/>
                  <a:pt x="56955" y="58422"/>
                </a:cubicBezTo>
                <a:lnTo>
                  <a:pt x="56955" y="67197"/>
                </a:lnTo>
                <a:lnTo>
                  <a:pt x="50659" y="67197"/>
                </a:lnTo>
                <a:lnTo>
                  <a:pt x="50659" y="50626"/>
                </a:lnTo>
                <a:lnTo>
                  <a:pt x="50692" y="50626"/>
                </a:lnTo>
                <a:cubicBezTo>
                  <a:pt x="50887" y="50659"/>
                  <a:pt x="51083" y="50724"/>
                  <a:pt x="51311" y="50757"/>
                </a:cubicBezTo>
                <a:cubicBezTo>
                  <a:pt x="53693" y="51181"/>
                  <a:pt x="56106" y="51376"/>
                  <a:pt x="58520" y="51376"/>
                </a:cubicBezTo>
                <a:lnTo>
                  <a:pt x="105167" y="51376"/>
                </a:lnTo>
                <a:cubicBezTo>
                  <a:pt x="107809" y="51376"/>
                  <a:pt x="110451" y="51115"/>
                  <a:pt x="113028" y="50626"/>
                </a:cubicBezTo>
                <a:close/>
                <a:moveTo>
                  <a:pt x="113974" y="73329"/>
                </a:moveTo>
                <a:cubicBezTo>
                  <a:pt x="115605" y="77146"/>
                  <a:pt x="119976" y="85138"/>
                  <a:pt x="129436" y="90846"/>
                </a:cubicBezTo>
                <a:cubicBezTo>
                  <a:pt x="129403" y="90846"/>
                  <a:pt x="129371" y="90879"/>
                  <a:pt x="129338" y="90879"/>
                </a:cubicBezTo>
                <a:cubicBezTo>
                  <a:pt x="126892" y="91727"/>
                  <a:pt x="124249" y="92184"/>
                  <a:pt x="121640" y="92184"/>
                </a:cubicBezTo>
                <a:lnTo>
                  <a:pt x="69057" y="92184"/>
                </a:lnTo>
                <a:cubicBezTo>
                  <a:pt x="67360" y="92184"/>
                  <a:pt x="65990" y="93554"/>
                  <a:pt x="65990" y="95217"/>
                </a:cubicBezTo>
                <a:cubicBezTo>
                  <a:pt x="65990" y="96914"/>
                  <a:pt x="67360" y="98284"/>
                  <a:pt x="69057" y="98284"/>
                </a:cubicBezTo>
                <a:lnTo>
                  <a:pt x="121640" y="98284"/>
                </a:lnTo>
                <a:cubicBezTo>
                  <a:pt x="127414" y="98284"/>
                  <a:pt x="133155" y="96587"/>
                  <a:pt x="137950" y="93423"/>
                </a:cubicBezTo>
                <a:lnTo>
                  <a:pt x="138145" y="93293"/>
                </a:lnTo>
                <a:lnTo>
                  <a:pt x="141571" y="98512"/>
                </a:lnTo>
                <a:lnTo>
                  <a:pt x="141375" y="98642"/>
                </a:lnTo>
                <a:cubicBezTo>
                  <a:pt x="137493" y="101187"/>
                  <a:pt x="133220" y="102916"/>
                  <a:pt x="128718" y="103829"/>
                </a:cubicBezTo>
                <a:cubicBezTo>
                  <a:pt x="126402" y="104286"/>
                  <a:pt x="124021" y="104514"/>
                  <a:pt x="121640" y="104514"/>
                </a:cubicBezTo>
                <a:lnTo>
                  <a:pt x="42047" y="104514"/>
                </a:lnTo>
                <a:cubicBezTo>
                  <a:pt x="39666" y="104514"/>
                  <a:pt x="37285" y="104286"/>
                  <a:pt x="34969" y="103829"/>
                </a:cubicBezTo>
                <a:cubicBezTo>
                  <a:pt x="30467" y="102916"/>
                  <a:pt x="26194" y="101187"/>
                  <a:pt x="22312" y="98642"/>
                </a:cubicBezTo>
                <a:lnTo>
                  <a:pt x="22117" y="98512"/>
                </a:lnTo>
                <a:lnTo>
                  <a:pt x="25542" y="93293"/>
                </a:lnTo>
                <a:lnTo>
                  <a:pt x="25737" y="93423"/>
                </a:lnTo>
                <a:cubicBezTo>
                  <a:pt x="30598" y="96587"/>
                  <a:pt x="36241" y="98284"/>
                  <a:pt x="42047" y="98284"/>
                </a:cubicBezTo>
                <a:lnTo>
                  <a:pt x="57020" y="98284"/>
                </a:lnTo>
                <a:cubicBezTo>
                  <a:pt x="58683" y="98284"/>
                  <a:pt x="60053" y="96914"/>
                  <a:pt x="60053" y="95217"/>
                </a:cubicBezTo>
                <a:cubicBezTo>
                  <a:pt x="60053" y="93554"/>
                  <a:pt x="58683" y="92184"/>
                  <a:pt x="57020" y="92184"/>
                </a:cubicBezTo>
                <a:lnTo>
                  <a:pt x="42047" y="92184"/>
                </a:lnTo>
                <a:cubicBezTo>
                  <a:pt x="39438" y="92184"/>
                  <a:pt x="36828" y="91727"/>
                  <a:pt x="34349" y="90879"/>
                </a:cubicBezTo>
                <a:cubicBezTo>
                  <a:pt x="34316" y="90879"/>
                  <a:pt x="34284" y="90846"/>
                  <a:pt x="34251" y="90846"/>
                </a:cubicBezTo>
                <a:cubicBezTo>
                  <a:pt x="43711" y="85138"/>
                  <a:pt x="48082" y="77146"/>
                  <a:pt x="49713" y="73329"/>
                </a:cubicBezTo>
                <a:close/>
                <a:moveTo>
                  <a:pt x="66056" y="119617"/>
                </a:moveTo>
                <a:lnTo>
                  <a:pt x="66056" y="131719"/>
                </a:lnTo>
                <a:lnTo>
                  <a:pt x="53040" y="131719"/>
                </a:lnTo>
                <a:lnTo>
                  <a:pt x="53040" y="119617"/>
                </a:lnTo>
                <a:close/>
                <a:moveTo>
                  <a:pt x="110647" y="119617"/>
                </a:moveTo>
                <a:lnTo>
                  <a:pt x="110647" y="131719"/>
                </a:lnTo>
                <a:lnTo>
                  <a:pt x="97632" y="131719"/>
                </a:lnTo>
                <a:lnTo>
                  <a:pt x="97632" y="119617"/>
                </a:lnTo>
                <a:close/>
                <a:moveTo>
                  <a:pt x="126272" y="110386"/>
                </a:moveTo>
                <a:lnTo>
                  <a:pt x="126272" y="131719"/>
                </a:lnTo>
                <a:lnTo>
                  <a:pt x="116779" y="131719"/>
                </a:lnTo>
                <a:lnTo>
                  <a:pt x="116779" y="116551"/>
                </a:lnTo>
                <a:cubicBezTo>
                  <a:pt x="116779" y="114855"/>
                  <a:pt x="115409" y="113485"/>
                  <a:pt x="113713" y="113485"/>
                </a:cubicBezTo>
                <a:lnTo>
                  <a:pt x="94565" y="113485"/>
                </a:lnTo>
                <a:cubicBezTo>
                  <a:pt x="92869" y="113485"/>
                  <a:pt x="91499" y="114855"/>
                  <a:pt x="91499" y="116551"/>
                </a:cubicBezTo>
                <a:lnTo>
                  <a:pt x="91499" y="131719"/>
                </a:lnTo>
                <a:lnTo>
                  <a:pt x="72188" y="131719"/>
                </a:lnTo>
                <a:lnTo>
                  <a:pt x="72188" y="116551"/>
                </a:lnTo>
                <a:cubicBezTo>
                  <a:pt x="72188" y="114855"/>
                  <a:pt x="70818" y="113485"/>
                  <a:pt x="69122" y="113485"/>
                </a:cubicBezTo>
                <a:lnTo>
                  <a:pt x="49974" y="113485"/>
                </a:lnTo>
                <a:cubicBezTo>
                  <a:pt x="48278" y="113485"/>
                  <a:pt x="46908" y="114855"/>
                  <a:pt x="46908" y="116551"/>
                </a:cubicBezTo>
                <a:lnTo>
                  <a:pt x="46908" y="131719"/>
                </a:lnTo>
                <a:lnTo>
                  <a:pt x="37415" y="131719"/>
                </a:lnTo>
                <a:lnTo>
                  <a:pt x="37415" y="110386"/>
                </a:lnTo>
                <a:cubicBezTo>
                  <a:pt x="37676" y="110418"/>
                  <a:pt x="37937" y="110451"/>
                  <a:pt x="38198" y="110451"/>
                </a:cubicBezTo>
                <a:cubicBezTo>
                  <a:pt x="39470" y="110581"/>
                  <a:pt x="40743" y="110647"/>
                  <a:pt x="42047" y="110647"/>
                </a:cubicBezTo>
                <a:lnTo>
                  <a:pt x="121640" y="110647"/>
                </a:lnTo>
                <a:cubicBezTo>
                  <a:pt x="123173" y="110647"/>
                  <a:pt x="124739" y="110549"/>
                  <a:pt x="126272" y="110386"/>
                </a:cubicBezTo>
                <a:close/>
                <a:moveTo>
                  <a:pt x="127414" y="137852"/>
                </a:moveTo>
                <a:cubicBezTo>
                  <a:pt x="128262" y="139483"/>
                  <a:pt x="129762" y="141994"/>
                  <a:pt x="131915" y="144473"/>
                </a:cubicBezTo>
                <a:cubicBezTo>
                  <a:pt x="134459" y="147377"/>
                  <a:pt x="137297" y="149595"/>
                  <a:pt x="140364" y="151063"/>
                </a:cubicBezTo>
                <a:cubicBezTo>
                  <a:pt x="138928" y="151324"/>
                  <a:pt x="137493" y="151454"/>
                  <a:pt x="136058" y="151454"/>
                </a:cubicBezTo>
                <a:lnTo>
                  <a:pt x="27629" y="151454"/>
                </a:lnTo>
                <a:cubicBezTo>
                  <a:pt x="26227" y="151454"/>
                  <a:pt x="24824" y="151324"/>
                  <a:pt x="23421" y="151063"/>
                </a:cubicBezTo>
                <a:lnTo>
                  <a:pt x="23389" y="151063"/>
                </a:lnTo>
                <a:cubicBezTo>
                  <a:pt x="30467" y="147670"/>
                  <a:pt x="34610" y="141114"/>
                  <a:pt x="36306" y="137852"/>
                </a:cubicBezTo>
                <a:close/>
                <a:moveTo>
                  <a:pt x="152563" y="152596"/>
                </a:moveTo>
                <a:lnTo>
                  <a:pt x="155956" y="157815"/>
                </a:lnTo>
                <a:lnTo>
                  <a:pt x="155793" y="157913"/>
                </a:lnTo>
                <a:cubicBezTo>
                  <a:pt x="153803" y="159218"/>
                  <a:pt x="151715" y="160294"/>
                  <a:pt x="149530" y="161175"/>
                </a:cubicBezTo>
                <a:cubicBezTo>
                  <a:pt x="145322" y="162904"/>
                  <a:pt x="140657" y="163784"/>
                  <a:pt x="136090" y="163817"/>
                </a:cubicBezTo>
                <a:lnTo>
                  <a:pt x="27597" y="163817"/>
                </a:lnTo>
                <a:cubicBezTo>
                  <a:pt x="23030" y="163784"/>
                  <a:pt x="18365" y="162936"/>
                  <a:pt x="14157" y="161175"/>
                </a:cubicBezTo>
                <a:cubicBezTo>
                  <a:pt x="11972" y="160294"/>
                  <a:pt x="9884" y="159218"/>
                  <a:pt x="7894" y="157913"/>
                </a:cubicBezTo>
                <a:lnTo>
                  <a:pt x="7731" y="157815"/>
                </a:lnTo>
                <a:lnTo>
                  <a:pt x="11124" y="152596"/>
                </a:lnTo>
                <a:lnTo>
                  <a:pt x="11319" y="152694"/>
                </a:lnTo>
                <a:cubicBezTo>
                  <a:pt x="13048" y="153835"/>
                  <a:pt x="14842" y="154749"/>
                  <a:pt x="16734" y="155499"/>
                </a:cubicBezTo>
                <a:cubicBezTo>
                  <a:pt x="20192" y="156869"/>
                  <a:pt x="23878" y="157554"/>
                  <a:pt x="27629" y="157554"/>
                </a:cubicBezTo>
                <a:lnTo>
                  <a:pt x="136058" y="157554"/>
                </a:lnTo>
                <a:cubicBezTo>
                  <a:pt x="141831" y="157554"/>
                  <a:pt x="147540" y="155858"/>
                  <a:pt x="152368" y="152694"/>
                </a:cubicBezTo>
                <a:lnTo>
                  <a:pt x="152563" y="152596"/>
                </a:lnTo>
                <a:close/>
                <a:moveTo>
                  <a:pt x="91499" y="183161"/>
                </a:moveTo>
                <a:lnTo>
                  <a:pt x="91499" y="202667"/>
                </a:lnTo>
                <a:lnTo>
                  <a:pt x="72188" y="202667"/>
                </a:lnTo>
                <a:lnTo>
                  <a:pt x="72188" y="183161"/>
                </a:lnTo>
                <a:close/>
                <a:moveTo>
                  <a:pt x="147638" y="168286"/>
                </a:moveTo>
                <a:lnTo>
                  <a:pt x="147638" y="202667"/>
                </a:lnTo>
                <a:lnTo>
                  <a:pt x="97632" y="202667"/>
                </a:lnTo>
                <a:lnTo>
                  <a:pt x="97632" y="180094"/>
                </a:lnTo>
                <a:cubicBezTo>
                  <a:pt x="97632" y="178431"/>
                  <a:pt x="96262" y="177061"/>
                  <a:pt x="94565" y="177061"/>
                </a:cubicBezTo>
                <a:lnTo>
                  <a:pt x="69122" y="177061"/>
                </a:lnTo>
                <a:cubicBezTo>
                  <a:pt x="67426" y="177061"/>
                  <a:pt x="66056" y="178431"/>
                  <a:pt x="66056" y="180094"/>
                </a:cubicBezTo>
                <a:lnTo>
                  <a:pt x="66056" y="202667"/>
                </a:lnTo>
                <a:lnTo>
                  <a:pt x="16049" y="202667"/>
                </a:lnTo>
                <a:lnTo>
                  <a:pt x="16049" y="168286"/>
                </a:lnTo>
                <a:cubicBezTo>
                  <a:pt x="16115" y="168319"/>
                  <a:pt x="16212" y="168351"/>
                  <a:pt x="16278" y="168351"/>
                </a:cubicBezTo>
                <a:cubicBezTo>
                  <a:pt x="19964" y="169395"/>
                  <a:pt x="23813" y="169917"/>
                  <a:pt x="27629" y="169917"/>
                </a:cubicBezTo>
                <a:lnTo>
                  <a:pt x="136058" y="169917"/>
                </a:lnTo>
                <a:cubicBezTo>
                  <a:pt x="139972" y="169917"/>
                  <a:pt x="143887" y="169362"/>
                  <a:pt x="147638" y="168286"/>
                </a:cubicBezTo>
                <a:close/>
                <a:moveTo>
                  <a:pt x="81844" y="0"/>
                </a:moveTo>
                <a:cubicBezTo>
                  <a:pt x="74961" y="0"/>
                  <a:pt x="69350" y="5611"/>
                  <a:pt x="69350" y="12493"/>
                </a:cubicBezTo>
                <a:cubicBezTo>
                  <a:pt x="69350" y="13081"/>
                  <a:pt x="69383" y="13668"/>
                  <a:pt x="69481" y="14222"/>
                </a:cubicBezTo>
                <a:cubicBezTo>
                  <a:pt x="59727" y="24954"/>
                  <a:pt x="48017" y="27760"/>
                  <a:pt x="44559" y="28379"/>
                </a:cubicBezTo>
                <a:lnTo>
                  <a:pt x="42830" y="27238"/>
                </a:lnTo>
                <a:cubicBezTo>
                  <a:pt x="42337" y="26909"/>
                  <a:pt x="41759" y="26732"/>
                  <a:pt x="41182" y="26732"/>
                </a:cubicBezTo>
                <a:cubicBezTo>
                  <a:pt x="40957" y="26732"/>
                  <a:pt x="40733" y="26759"/>
                  <a:pt x="40514" y="26814"/>
                </a:cubicBezTo>
                <a:cubicBezTo>
                  <a:pt x="39731" y="26977"/>
                  <a:pt x="39014" y="27433"/>
                  <a:pt x="38590" y="28118"/>
                </a:cubicBezTo>
                <a:lnTo>
                  <a:pt x="31805" y="38459"/>
                </a:lnTo>
                <a:cubicBezTo>
                  <a:pt x="30891" y="39861"/>
                  <a:pt x="31283" y="41753"/>
                  <a:pt x="32685" y="42699"/>
                </a:cubicBezTo>
                <a:lnTo>
                  <a:pt x="35426" y="44461"/>
                </a:lnTo>
                <a:cubicBezTo>
                  <a:pt x="38296" y="46353"/>
                  <a:pt x="41362" y="47853"/>
                  <a:pt x="44526" y="48962"/>
                </a:cubicBezTo>
                <a:lnTo>
                  <a:pt x="44526" y="69774"/>
                </a:lnTo>
                <a:cubicBezTo>
                  <a:pt x="43809" y="71862"/>
                  <a:pt x="39764" y="81843"/>
                  <a:pt x="27695" y="87389"/>
                </a:cubicBezTo>
                <a:lnTo>
                  <a:pt x="26357" y="86508"/>
                </a:lnTo>
                <a:cubicBezTo>
                  <a:pt x="25848" y="86193"/>
                  <a:pt x="25249" y="86022"/>
                  <a:pt x="24653" y="86022"/>
                </a:cubicBezTo>
                <a:cubicBezTo>
                  <a:pt x="24447" y="86022"/>
                  <a:pt x="24242" y="86042"/>
                  <a:pt x="24041" y="86084"/>
                </a:cubicBezTo>
                <a:cubicBezTo>
                  <a:pt x="23258" y="86247"/>
                  <a:pt x="22541" y="86704"/>
                  <a:pt x="22117" y="87389"/>
                </a:cubicBezTo>
                <a:lnTo>
                  <a:pt x="15332" y="97729"/>
                </a:lnTo>
                <a:cubicBezTo>
                  <a:pt x="14418" y="99132"/>
                  <a:pt x="14810" y="101024"/>
                  <a:pt x="16212" y="101970"/>
                </a:cubicBezTo>
                <a:lnTo>
                  <a:pt x="18952" y="103764"/>
                </a:lnTo>
                <a:cubicBezTo>
                  <a:pt x="22769" y="106276"/>
                  <a:pt x="26944" y="108102"/>
                  <a:pt x="31315" y="109244"/>
                </a:cubicBezTo>
                <a:lnTo>
                  <a:pt x="31315" y="134133"/>
                </a:lnTo>
                <a:cubicBezTo>
                  <a:pt x="30141" y="136547"/>
                  <a:pt x="24530" y="147050"/>
                  <a:pt x="13929" y="147083"/>
                </a:cubicBezTo>
                <a:lnTo>
                  <a:pt x="11939" y="145778"/>
                </a:lnTo>
                <a:cubicBezTo>
                  <a:pt x="11415" y="145445"/>
                  <a:pt x="10831" y="145285"/>
                  <a:pt x="10255" y="145285"/>
                </a:cubicBezTo>
                <a:cubicBezTo>
                  <a:pt x="9253" y="145285"/>
                  <a:pt x="8279" y="145768"/>
                  <a:pt x="7699" y="146659"/>
                </a:cubicBezTo>
                <a:lnTo>
                  <a:pt x="914" y="156999"/>
                </a:lnTo>
                <a:cubicBezTo>
                  <a:pt x="0" y="158402"/>
                  <a:pt x="392" y="160327"/>
                  <a:pt x="1794" y="161240"/>
                </a:cubicBezTo>
                <a:lnTo>
                  <a:pt x="4534" y="163034"/>
                </a:lnTo>
                <a:cubicBezTo>
                  <a:pt x="6263" y="164176"/>
                  <a:pt x="8090" y="165154"/>
                  <a:pt x="9917" y="166035"/>
                </a:cubicBezTo>
                <a:lnTo>
                  <a:pt x="9917" y="205701"/>
                </a:lnTo>
                <a:cubicBezTo>
                  <a:pt x="9917" y="207397"/>
                  <a:pt x="11287" y="208767"/>
                  <a:pt x="12983" y="208767"/>
                </a:cubicBezTo>
                <a:lnTo>
                  <a:pt x="150704" y="208767"/>
                </a:lnTo>
                <a:cubicBezTo>
                  <a:pt x="152400" y="208767"/>
                  <a:pt x="153770" y="207397"/>
                  <a:pt x="153770" y="205701"/>
                </a:cubicBezTo>
                <a:lnTo>
                  <a:pt x="153770" y="166035"/>
                </a:lnTo>
                <a:cubicBezTo>
                  <a:pt x="155597" y="165154"/>
                  <a:pt x="157424" y="164176"/>
                  <a:pt x="159153" y="163034"/>
                </a:cubicBezTo>
                <a:lnTo>
                  <a:pt x="161893" y="161240"/>
                </a:lnTo>
                <a:cubicBezTo>
                  <a:pt x="162545" y="160783"/>
                  <a:pt x="163034" y="160098"/>
                  <a:pt x="163198" y="159315"/>
                </a:cubicBezTo>
                <a:cubicBezTo>
                  <a:pt x="163361" y="158500"/>
                  <a:pt x="163198" y="157684"/>
                  <a:pt x="162773" y="156999"/>
                </a:cubicBezTo>
                <a:lnTo>
                  <a:pt x="155989" y="146659"/>
                </a:lnTo>
                <a:cubicBezTo>
                  <a:pt x="155409" y="145768"/>
                  <a:pt x="154434" y="145285"/>
                  <a:pt x="153432" y="145285"/>
                </a:cubicBezTo>
                <a:cubicBezTo>
                  <a:pt x="152856" y="145285"/>
                  <a:pt x="152272" y="145445"/>
                  <a:pt x="151748" y="145778"/>
                </a:cubicBezTo>
                <a:lnTo>
                  <a:pt x="149758" y="147083"/>
                </a:lnTo>
                <a:cubicBezTo>
                  <a:pt x="139157" y="147050"/>
                  <a:pt x="133513" y="136547"/>
                  <a:pt x="132372" y="134133"/>
                </a:cubicBezTo>
                <a:lnTo>
                  <a:pt x="132372" y="109244"/>
                </a:lnTo>
                <a:cubicBezTo>
                  <a:pt x="136743" y="108102"/>
                  <a:pt x="140918" y="106276"/>
                  <a:pt x="144735" y="103764"/>
                </a:cubicBezTo>
                <a:lnTo>
                  <a:pt x="147475" y="101970"/>
                </a:lnTo>
                <a:cubicBezTo>
                  <a:pt x="148877" y="101024"/>
                  <a:pt x="149269" y="99132"/>
                  <a:pt x="148355" y="97729"/>
                </a:cubicBezTo>
                <a:lnTo>
                  <a:pt x="141571" y="87389"/>
                </a:lnTo>
                <a:cubicBezTo>
                  <a:pt x="140991" y="86498"/>
                  <a:pt x="140016" y="86015"/>
                  <a:pt x="139014" y="86015"/>
                </a:cubicBezTo>
                <a:cubicBezTo>
                  <a:pt x="138439" y="86015"/>
                  <a:pt x="137854" y="86175"/>
                  <a:pt x="137330" y="86508"/>
                </a:cubicBezTo>
                <a:lnTo>
                  <a:pt x="135993" y="87389"/>
                </a:lnTo>
                <a:cubicBezTo>
                  <a:pt x="123923" y="81843"/>
                  <a:pt x="119878" y="71862"/>
                  <a:pt x="119161" y="69774"/>
                </a:cubicBezTo>
                <a:lnTo>
                  <a:pt x="119161" y="48962"/>
                </a:lnTo>
                <a:cubicBezTo>
                  <a:pt x="122325" y="47853"/>
                  <a:pt x="125391" y="46353"/>
                  <a:pt x="128262" y="44461"/>
                </a:cubicBezTo>
                <a:lnTo>
                  <a:pt x="131002" y="42699"/>
                </a:lnTo>
                <a:cubicBezTo>
                  <a:pt x="132404" y="41753"/>
                  <a:pt x="132796" y="39861"/>
                  <a:pt x="131882" y="38459"/>
                </a:cubicBezTo>
                <a:lnTo>
                  <a:pt x="125098" y="28118"/>
                </a:lnTo>
                <a:cubicBezTo>
                  <a:pt x="124518" y="27228"/>
                  <a:pt x="123543" y="26745"/>
                  <a:pt x="122541" y="26745"/>
                </a:cubicBezTo>
                <a:cubicBezTo>
                  <a:pt x="121965" y="26745"/>
                  <a:pt x="121381" y="26904"/>
                  <a:pt x="120857" y="27238"/>
                </a:cubicBezTo>
                <a:lnTo>
                  <a:pt x="119128" y="28379"/>
                </a:lnTo>
                <a:cubicBezTo>
                  <a:pt x="115670" y="27760"/>
                  <a:pt x="103960" y="24954"/>
                  <a:pt x="94206" y="14222"/>
                </a:cubicBezTo>
                <a:cubicBezTo>
                  <a:pt x="94304" y="13668"/>
                  <a:pt x="94337" y="13081"/>
                  <a:pt x="94337" y="12493"/>
                </a:cubicBezTo>
                <a:cubicBezTo>
                  <a:pt x="94337" y="5611"/>
                  <a:pt x="88726" y="0"/>
                  <a:pt x="818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74" name="Google Shape;5974;p131"/>
          <p:cNvGrpSpPr/>
          <p:nvPr/>
        </p:nvGrpSpPr>
        <p:grpSpPr>
          <a:xfrm>
            <a:off x="2543296" y="4153243"/>
            <a:ext cx="343886" cy="341858"/>
            <a:chOff x="1175125" y="238125"/>
            <a:chExt cx="5250175" cy="5219200"/>
          </a:xfrm>
        </p:grpSpPr>
        <p:sp>
          <p:nvSpPr>
            <p:cNvPr id="5975" name="Google Shape;5975;p131"/>
            <p:cNvSpPr/>
            <p:nvPr/>
          </p:nvSpPr>
          <p:spPr>
            <a:xfrm>
              <a:off x="1175125" y="238125"/>
              <a:ext cx="5250175" cy="5219200"/>
            </a:xfrm>
            <a:custGeom>
              <a:avLst/>
              <a:gdLst/>
              <a:ahLst/>
              <a:cxnLst/>
              <a:rect l="l" t="t" r="r" b="b"/>
              <a:pathLst>
                <a:path w="210007" h="208768" extrusionOk="0">
                  <a:moveTo>
                    <a:pt x="105008" y="0"/>
                  </a:moveTo>
                  <a:cubicBezTo>
                    <a:pt x="104571" y="0"/>
                    <a:pt x="104139" y="98"/>
                    <a:pt x="103731" y="294"/>
                  </a:cubicBezTo>
                  <a:lnTo>
                    <a:pt x="97990" y="2936"/>
                  </a:lnTo>
                  <a:cubicBezTo>
                    <a:pt x="86541" y="8253"/>
                    <a:pt x="76690" y="16767"/>
                    <a:pt x="69513" y="27564"/>
                  </a:cubicBezTo>
                  <a:cubicBezTo>
                    <a:pt x="66153" y="32587"/>
                    <a:pt x="63478" y="38002"/>
                    <a:pt x="61456" y="43711"/>
                  </a:cubicBezTo>
                  <a:cubicBezTo>
                    <a:pt x="57118" y="42928"/>
                    <a:pt x="52747" y="42536"/>
                    <a:pt x="48375" y="42536"/>
                  </a:cubicBezTo>
                  <a:cubicBezTo>
                    <a:pt x="46353" y="42536"/>
                    <a:pt x="44298" y="42602"/>
                    <a:pt x="42276" y="42797"/>
                  </a:cubicBezTo>
                  <a:cubicBezTo>
                    <a:pt x="40579" y="42928"/>
                    <a:pt x="39340" y="44396"/>
                    <a:pt x="39470" y="46092"/>
                  </a:cubicBezTo>
                  <a:cubicBezTo>
                    <a:pt x="39625" y="47706"/>
                    <a:pt x="40962" y="48907"/>
                    <a:pt x="42553" y="48907"/>
                  </a:cubicBezTo>
                  <a:cubicBezTo>
                    <a:pt x="42634" y="48907"/>
                    <a:pt x="42715" y="48903"/>
                    <a:pt x="42797" y="48897"/>
                  </a:cubicBezTo>
                  <a:cubicBezTo>
                    <a:pt x="44657" y="48734"/>
                    <a:pt x="46549" y="48636"/>
                    <a:pt x="48375" y="48636"/>
                  </a:cubicBezTo>
                  <a:cubicBezTo>
                    <a:pt x="53203" y="48636"/>
                    <a:pt x="58064" y="49191"/>
                    <a:pt x="62859" y="50235"/>
                  </a:cubicBezTo>
                  <a:cubicBezTo>
                    <a:pt x="63084" y="50287"/>
                    <a:pt x="63310" y="50313"/>
                    <a:pt x="63533" y="50313"/>
                  </a:cubicBezTo>
                  <a:cubicBezTo>
                    <a:pt x="64828" y="50313"/>
                    <a:pt x="66029" y="49460"/>
                    <a:pt x="66447" y="48180"/>
                  </a:cubicBezTo>
                  <a:cubicBezTo>
                    <a:pt x="68339" y="42047"/>
                    <a:pt x="71079" y="36241"/>
                    <a:pt x="74602" y="30956"/>
                  </a:cubicBezTo>
                  <a:cubicBezTo>
                    <a:pt x="81158" y="21105"/>
                    <a:pt x="90129" y="13342"/>
                    <a:pt x="100567" y="8481"/>
                  </a:cubicBezTo>
                  <a:lnTo>
                    <a:pt x="105004" y="6426"/>
                  </a:lnTo>
                  <a:lnTo>
                    <a:pt x="109440" y="8481"/>
                  </a:lnTo>
                  <a:cubicBezTo>
                    <a:pt x="119878" y="13342"/>
                    <a:pt x="128849" y="21105"/>
                    <a:pt x="135405" y="30956"/>
                  </a:cubicBezTo>
                  <a:cubicBezTo>
                    <a:pt x="138928" y="36241"/>
                    <a:pt x="141668" y="42047"/>
                    <a:pt x="143560" y="48180"/>
                  </a:cubicBezTo>
                  <a:cubicBezTo>
                    <a:pt x="143978" y="49460"/>
                    <a:pt x="145179" y="50313"/>
                    <a:pt x="146475" y="50313"/>
                  </a:cubicBezTo>
                  <a:cubicBezTo>
                    <a:pt x="146698" y="50313"/>
                    <a:pt x="146923" y="50287"/>
                    <a:pt x="147148" y="50235"/>
                  </a:cubicBezTo>
                  <a:cubicBezTo>
                    <a:pt x="151944" y="49191"/>
                    <a:pt x="156804" y="48636"/>
                    <a:pt x="161632" y="48636"/>
                  </a:cubicBezTo>
                  <a:cubicBezTo>
                    <a:pt x="175104" y="48636"/>
                    <a:pt x="187858" y="52648"/>
                    <a:pt x="198525" y="60216"/>
                  </a:cubicBezTo>
                  <a:lnTo>
                    <a:pt x="202504" y="63054"/>
                  </a:lnTo>
                  <a:lnTo>
                    <a:pt x="202928" y="67947"/>
                  </a:lnTo>
                  <a:cubicBezTo>
                    <a:pt x="204755" y="89835"/>
                    <a:pt x="194512" y="111854"/>
                    <a:pt x="176180" y="125423"/>
                  </a:cubicBezTo>
                  <a:cubicBezTo>
                    <a:pt x="175528" y="125945"/>
                    <a:pt x="175071" y="126696"/>
                    <a:pt x="174973" y="127511"/>
                  </a:cubicBezTo>
                  <a:cubicBezTo>
                    <a:pt x="174875" y="128327"/>
                    <a:pt x="175104" y="129175"/>
                    <a:pt x="175626" y="129827"/>
                  </a:cubicBezTo>
                  <a:cubicBezTo>
                    <a:pt x="190011" y="147540"/>
                    <a:pt x="194480" y="171417"/>
                    <a:pt x="187271" y="192164"/>
                  </a:cubicBezTo>
                  <a:lnTo>
                    <a:pt x="185672" y="196763"/>
                  </a:lnTo>
                  <a:lnTo>
                    <a:pt x="181106" y="198524"/>
                  </a:lnTo>
                  <a:cubicBezTo>
                    <a:pt x="173995" y="201265"/>
                    <a:pt x="166427" y="202635"/>
                    <a:pt x="158663" y="202635"/>
                  </a:cubicBezTo>
                  <a:cubicBezTo>
                    <a:pt x="141407" y="202635"/>
                    <a:pt x="124902" y="195882"/>
                    <a:pt x="112213" y="183585"/>
                  </a:cubicBezTo>
                  <a:cubicBezTo>
                    <a:pt x="110516" y="181954"/>
                    <a:pt x="108885" y="180192"/>
                    <a:pt x="107352" y="178365"/>
                  </a:cubicBezTo>
                  <a:cubicBezTo>
                    <a:pt x="106749" y="177648"/>
                    <a:pt x="105876" y="177289"/>
                    <a:pt x="105004" y="177289"/>
                  </a:cubicBezTo>
                  <a:cubicBezTo>
                    <a:pt x="104131" y="177289"/>
                    <a:pt x="103258" y="177648"/>
                    <a:pt x="102655" y="178365"/>
                  </a:cubicBezTo>
                  <a:cubicBezTo>
                    <a:pt x="101122" y="180192"/>
                    <a:pt x="99491" y="181954"/>
                    <a:pt x="97795" y="183585"/>
                  </a:cubicBezTo>
                  <a:cubicBezTo>
                    <a:pt x="85105" y="195882"/>
                    <a:pt x="68600" y="202635"/>
                    <a:pt x="51344" y="202635"/>
                  </a:cubicBezTo>
                  <a:cubicBezTo>
                    <a:pt x="43580" y="202635"/>
                    <a:pt x="36013" y="201265"/>
                    <a:pt x="28901" y="198524"/>
                  </a:cubicBezTo>
                  <a:lnTo>
                    <a:pt x="24335" y="196763"/>
                  </a:lnTo>
                  <a:lnTo>
                    <a:pt x="22736" y="192164"/>
                  </a:lnTo>
                  <a:cubicBezTo>
                    <a:pt x="15527" y="171417"/>
                    <a:pt x="19996" y="147507"/>
                    <a:pt x="34382" y="129827"/>
                  </a:cubicBezTo>
                  <a:cubicBezTo>
                    <a:pt x="34903" y="129175"/>
                    <a:pt x="35132" y="128327"/>
                    <a:pt x="35034" y="127511"/>
                  </a:cubicBezTo>
                  <a:cubicBezTo>
                    <a:pt x="34936" y="126696"/>
                    <a:pt x="34479" y="125945"/>
                    <a:pt x="33827" y="125423"/>
                  </a:cubicBezTo>
                  <a:cubicBezTo>
                    <a:pt x="15495" y="111854"/>
                    <a:pt x="5252" y="89835"/>
                    <a:pt x="7079" y="67947"/>
                  </a:cubicBezTo>
                  <a:lnTo>
                    <a:pt x="7503" y="63054"/>
                  </a:lnTo>
                  <a:lnTo>
                    <a:pt x="11482" y="60216"/>
                  </a:lnTo>
                  <a:cubicBezTo>
                    <a:pt x="17517" y="55943"/>
                    <a:pt x="24204" y="52812"/>
                    <a:pt x="31381" y="50854"/>
                  </a:cubicBezTo>
                  <a:cubicBezTo>
                    <a:pt x="33012" y="50430"/>
                    <a:pt x="33990" y="48767"/>
                    <a:pt x="33533" y="47136"/>
                  </a:cubicBezTo>
                  <a:cubicBezTo>
                    <a:pt x="33176" y="45762"/>
                    <a:pt x="31917" y="44851"/>
                    <a:pt x="30554" y="44851"/>
                  </a:cubicBezTo>
                  <a:cubicBezTo>
                    <a:pt x="30299" y="44851"/>
                    <a:pt x="30040" y="44883"/>
                    <a:pt x="29782" y="44950"/>
                  </a:cubicBezTo>
                  <a:cubicBezTo>
                    <a:pt x="21921" y="47070"/>
                    <a:pt x="14549" y="50528"/>
                    <a:pt x="7927" y="55258"/>
                  </a:cubicBezTo>
                  <a:lnTo>
                    <a:pt x="2806" y="58911"/>
                  </a:lnTo>
                  <a:cubicBezTo>
                    <a:pt x="2055" y="59433"/>
                    <a:pt x="1599" y="60249"/>
                    <a:pt x="1501" y="61130"/>
                  </a:cubicBezTo>
                  <a:lnTo>
                    <a:pt x="979" y="67425"/>
                  </a:lnTo>
                  <a:cubicBezTo>
                    <a:pt x="0" y="79299"/>
                    <a:pt x="2186" y="91433"/>
                    <a:pt x="7340" y="102492"/>
                  </a:cubicBezTo>
                  <a:cubicBezTo>
                    <a:pt x="12037" y="112506"/>
                    <a:pt x="19018" y="121411"/>
                    <a:pt x="27694" y="128424"/>
                  </a:cubicBezTo>
                  <a:cubicBezTo>
                    <a:pt x="21040" y="137395"/>
                    <a:pt x="16473" y="147768"/>
                    <a:pt x="14418" y="158630"/>
                  </a:cubicBezTo>
                  <a:cubicBezTo>
                    <a:pt x="12167" y="170602"/>
                    <a:pt x="13048" y="182900"/>
                    <a:pt x="16963" y="194153"/>
                  </a:cubicBezTo>
                  <a:lnTo>
                    <a:pt x="19018" y="200123"/>
                  </a:lnTo>
                  <a:cubicBezTo>
                    <a:pt x="19311" y="200971"/>
                    <a:pt x="19964" y="201656"/>
                    <a:pt x="20812" y="201982"/>
                  </a:cubicBezTo>
                  <a:lnTo>
                    <a:pt x="26716" y="204233"/>
                  </a:lnTo>
                  <a:cubicBezTo>
                    <a:pt x="34545" y="207234"/>
                    <a:pt x="42830" y="208767"/>
                    <a:pt x="51344" y="208767"/>
                  </a:cubicBezTo>
                  <a:cubicBezTo>
                    <a:pt x="70198" y="208767"/>
                    <a:pt x="88204" y="201395"/>
                    <a:pt x="102035" y="187988"/>
                  </a:cubicBezTo>
                  <a:cubicBezTo>
                    <a:pt x="103046" y="187010"/>
                    <a:pt x="104058" y="185998"/>
                    <a:pt x="105004" y="184955"/>
                  </a:cubicBezTo>
                  <a:cubicBezTo>
                    <a:pt x="105950" y="185998"/>
                    <a:pt x="106961" y="187010"/>
                    <a:pt x="107972" y="187988"/>
                  </a:cubicBezTo>
                  <a:cubicBezTo>
                    <a:pt x="121803" y="201395"/>
                    <a:pt x="139809" y="208767"/>
                    <a:pt x="158663" y="208767"/>
                  </a:cubicBezTo>
                  <a:cubicBezTo>
                    <a:pt x="167177" y="208767"/>
                    <a:pt x="175462" y="207234"/>
                    <a:pt x="183291" y="204233"/>
                  </a:cubicBezTo>
                  <a:lnTo>
                    <a:pt x="189195" y="201982"/>
                  </a:lnTo>
                  <a:cubicBezTo>
                    <a:pt x="190044" y="201656"/>
                    <a:pt x="190696" y="200971"/>
                    <a:pt x="190990" y="200123"/>
                  </a:cubicBezTo>
                  <a:lnTo>
                    <a:pt x="193045" y="194153"/>
                  </a:lnTo>
                  <a:cubicBezTo>
                    <a:pt x="196959" y="182900"/>
                    <a:pt x="197840" y="170602"/>
                    <a:pt x="195589" y="158630"/>
                  </a:cubicBezTo>
                  <a:cubicBezTo>
                    <a:pt x="193534" y="147768"/>
                    <a:pt x="188967" y="137395"/>
                    <a:pt x="182313" y="128424"/>
                  </a:cubicBezTo>
                  <a:cubicBezTo>
                    <a:pt x="190990" y="121411"/>
                    <a:pt x="197970" y="112506"/>
                    <a:pt x="202667" y="102492"/>
                  </a:cubicBezTo>
                  <a:cubicBezTo>
                    <a:pt x="207821" y="91433"/>
                    <a:pt x="210007" y="79299"/>
                    <a:pt x="209028" y="67425"/>
                  </a:cubicBezTo>
                  <a:lnTo>
                    <a:pt x="208506" y="61130"/>
                  </a:lnTo>
                  <a:cubicBezTo>
                    <a:pt x="208409" y="60249"/>
                    <a:pt x="207952" y="59433"/>
                    <a:pt x="207202" y="58911"/>
                  </a:cubicBezTo>
                  <a:lnTo>
                    <a:pt x="202080" y="55258"/>
                  </a:lnTo>
                  <a:cubicBezTo>
                    <a:pt x="190370" y="46940"/>
                    <a:pt x="176376" y="42536"/>
                    <a:pt x="161632" y="42536"/>
                  </a:cubicBezTo>
                  <a:cubicBezTo>
                    <a:pt x="157261" y="42536"/>
                    <a:pt x="152890" y="42928"/>
                    <a:pt x="148551" y="43711"/>
                  </a:cubicBezTo>
                  <a:cubicBezTo>
                    <a:pt x="146529" y="38002"/>
                    <a:pt x="143854" y="32587"/>
                    <a:pt x="140494" y="27564"/>
                  </a:cubicBezTo>
                  <a:cubicBezTo>
                    <a:pt x="133318" y="16767"/>
                    <a:pt x="123466" y="8253"/>
                    <a:pt x="112017" y="2936"/>
                  </a:cubicBezTo>
                  <a:lnTo>
                    <a:pt x="106308" y="294"/>
                  </a:lnTo>
                  <a:cubicBezTo>
                    <a:pt x="105884" y="98"/>
                    <a:pt x="105444" y="0"/>
                    <a:pt x="1050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131"/>
            <p:cNvSpPr/>
            <p:nvPr/>
          </p:nvSpPr>
          <p:spPr>
            <a:xfrm>
              <a:off x="1534350" y="721025"/>
              <a:ext cx="4531750" cy="4396225"/>
            </a:xfrm>
            <a:custGeom>
              <a:avLst/>
              <a:gdLst/>
              <a:ahLst/>
              <a:cxnLst/>
              <a:rect l="l" t="t" r="r" b="b"/>
              <a:pathLst>
                <a:path w="181270" h="175849" extrusionOk="0">
                  <a:moveTo>
                    <a:pt x="99801" y="8117"/>
                  </a:moveTo>
                  <a:cubicBezTo>
                    <a:pt x="110859" y="17316"/>
                    <a:pt x="117807" y="31212"/>
                    <a:pt x="118590" y="46152"/>
                  </a:cubicBezTo>
                  <a:cubicBezTo>
                    <a:pt x="118666" y="47846"/>
                    <a:pt x="120114" y="49050"/>
                    <a:pt x="121657" y="49050"/>
                  </a:cubicBezTo>
                  <a:cubicBezTo>
                    <a:pt x="122105" y="49050"/>
                    <a:pt x="122561" y="48949"/>
                    <a:pt x="122993" y="48729"/>
                  </a:cubicBezTo>
                  <a:cubicBezTo>
                    <a:pt x="130561" y="44945"/>
                    <a:pt x="138945" y="42923"/>
                    <a:pt x="147230" y="42923"/>
                  </a:cubicBezTo>
                  <a:cubicBezTo>
                    <a:pt x="153558" y="42923"/>
                    <a:pt x="159821" y="44064"/>
                    <a:pt x="165595" y="46283"/>
                  </a:cubicBezTo>
                  <a:cubicBezTo>
                    <a:pt x="162072" y="50556"/>
                    <a:pt x="159789" y="54470"/>
                    <a:pt x="158680" y="58026"/>
                  </a:cubicBezTo>
                  <a:cubicBezTo>
                    <a:pt x="158158" y="59722"/>
                    <a:pt x="159267" y="61581"/>
                    <a:pt x="161028" y="61907"/>
                  </a:cubicBezTo>
                  <a:cubicBezTo>
                    <a:pt x="162461" y="62191"/>
                    <a:pt x="164036" y="62332"/>
                    <a:pt x="165751" y="62332"/>
                  </a:cubicBezTo>
                  <a:cubicBezTo>
                    <a:pt x="168370" y="62332"/>
                    <a:pt x="171313" y="62003"/>
                    <a:pt x="174565" y="61353"/>
                  </a:cubicBezTo>
                  <a:lnTo>
                    <a:pt x="174565" y="61353"/>
                  </a:lnTo>
                  <a:cubicBezTo>
                    <a:pt x="172152" y="76847"/>
                    <a:pt x="162529" y="90646"/>
                    <a:pt x="148241" y="98768"/>
                  </a:cubicBezTo>
                  <a:cubicBezTo>
                    <a:pt x="145469" y="100366"/>
                    <a:pt x="142533" y="101704"/>
                    <a:pt x="139532" y="102780"/>
                  </a:cubicBezTo>
                  <a:cubicBezTo>
                    <a:pt x="137216" y="103628"/>
                    <a:pt x="136824" y="106825"/>
                    <a:pt x="138847" y="108195"/>
                  </a:cubicBezTo>
                  <a:cubicBezTo>
                    <a:pt x="141489" y="109989"/>
                    <a:pt x="144001" y="112012"/>
                    <a:pt x="146284" y="114230"/>
                  </a:cubicBezTo>
                  <a:cubicBezTo>
                    <a:pt x="157897" y="125484"/>
                    <a:pt x="163834" y="140978"/>
                    <a:pt x="162561" y="156342"/>
                  </a:cubicBezTo>
                  <a:cubicBezTo>
                    <a:pt x="157310" y="154156"/>
                    <a:pt x="152775" y="153047"/>
                    <a:pt x="148959" y="153047"/>
                  </a:cubicBezTo>
                  <a:cubicBezTo>
                    <a:pt x="147165" y="153047"/>
                    <a:pt x="145730" y="154646"/>
                    <a:pt x="145925" y="156440"/>
                  </a:cubicBezTo>
                  <a:cubicBezTo>
                    <a:pt x="146317" y="160126"/>
                    <a:pt x="147850" y="164464"/>
                    <a:pt x="150492" y="169357"/>
                  </a:cubicBezTo>
                  <a:cubicBezTo>
                    <a:pt x="148470" y="169618"/>
                    <a:pt x="146382" y="169749"/>
                    <a:pt x="144294" y="169749"/>
                  </a:cubicBezTo>
                  <a:cubicBezTo>
                    <a:pt x="130594" y="169749"/>
                    <a:pt x="117448" y="164334"/>
                    <a:pt x="107303" y="154515"/>
                  </a:cubicBezTo>
                  <a:cubicBezTo>
                    <a:pt x="101008" y="148415"/>
                    <a:pt x="96245" y="140913"/>
                    <a:pt x="93538" y="132758"/>
                  </a:cubicBezTo>
                  <a:cubicBezTo>
                    <a:pt x="93081" y="131388"/>
                    <a:pt x="91858" y="130703"/>
                    <a:pt x="90635" y="130703"/>
                  </a:cubicBezTo>
                  <a:cubicBezTo>
                    <a:pt x="89411" y="130703"/>
                    <a:pt x="88188" y="131388"/>
                    <a:pt x="87731" y="132758"/>
                  </a:cubicBezTo>
                  <a:cubicBezTo>
                    <a:pt x="85024" y="140913"/>
                    <a:pt x="80261" y="148415"/>
                    <a:pt x="73966" y="154515"/>
                  </a:cubicBezTo>
                  <a:cubicBezTo>
                    <a:pt x="63821" y="164334"/>
                    <a:pt x="50675" y="169749"/>
                    <a:pt x="36975" y="169749"/>
                  </a:cubicBezTo>
                  <a:cubicBezTo>
                    <a:pt x="34887" y="169749"/>
                    <a:pt x="32832" y="169618"/>
                    <a:pt x="30777" y="169357"/>
                  </a:cubicBezTo>
                  <a:cubicBezTo>
                    <a:pt x="33419" y="164464"/>
                    <a:pt x="34952" y="160126"/>
                    <a:pt x="35344" y="156440"/>
                  </a:cubicBezTo>
                  <a:cubicBezTo>
                    <a:pt x="35540" y="154678"/>
                    <a:pt x="34039" y="153047"/>
                    <a:pt x="32278" y="153047"/>
                  </a:cubicBezTo>
                  <a:cubicBezTo>
                    <a:pt x="28494" y="153047"/>
                    <a:pt x="23960" y="154156"/>
                    <a:pt x="18708" y="156342"/>
                  </a:cubicBezTo>
                  <a:cubicBezTo>
                    <a:pt x="17436" y="140978"/>
                    <a:pt x="23372" y="125484"/>
                    <a:pt x="34985" y="114230"/>
                  </a:cubicBezTo>
                  <a:cubicBezTo>
                    <a:pt x="37268" y="112012"/>
                    <a:pt x="39780" y="109989"/>
                    <a:pt x="42422" y="108195"/>
                  </a:cubicBezTo>
                  <a:cubicBezTo>
                    <a:pt x="44445" y="106825"/>
                    <a:pt x="44053" y="103628"/>
                    <a:pt x="41737" y="102780"/>
                  </a:cubicBezTo>
                  <a:cubicBezTo>
                    <a:pt x="38736" y="101704"/>
                    <a:pt x="35801" y="100366"/>
                    <a:pt x="33028" y="98768"/>
                  </a:cubicBezTo>
                  <a:cubicBezTo>
                    <a:pt x="18740" y="90646"/>
                    <a:pt x="9118" y="76847"/>
                    <a:pt x="6704" y="61353"/>
                  </a:cubicBezTo>
                  <a:lnTo>
                    <a:pt x="6704" y="61353"/>
                  </a:lnTo>
                  <a:cubicBezTo>
                    <a:pt x="9956" y="62003"/>
                    <a:pt x="12899" y="62332"/>
                    <a:pt x="15518" y="62332"/>
                  </a:cubicBezTo>
                  <a:cubicBezTo>
                    <a:pt x="17233" y="62332"/>
                    <a:pt x="18808" y="62191"/>
                    <a:pt x="20241" y="61907"/>
                  </a:cubicBezTo>
                  <a:cubicBezTo>
                    <a:pt x="22002" y="61581"/>
                    <a:pt x="23111" y="59722"/>
                    <a:pt x="22590" y="58026"/>
                  </a:cubicBezTo>
                  <a:cubicBezTo>
                    <a:pt x="21480" y="54470"/>
                    <a:pt x="19197" y="50556"/>
                    <a:pt x="15674" y="46283"/>
                  </a:cubicBezTo>
                  <a:cubicBezTo>
                    <a:pt x="21448" y="44064"/>
                    <a:pt x="27711" y="42923"/>
                    <a:pt x="34039" y="42923"/>
                  </a:cubicBezTo>
                  <a:cubicBezTo>
                    <a:pt x="42325" y="42923"/>
                    <a:pt x="50708" y="44945"/>
                    <a:pt x="58276" y="48729"/>
                  </a:cubicBezTo>
                  <a:cubicBezTo>
                    <a:pt x="58708" y="48949"/>
                    <a:pt x="59164" y="49050"/>
                    <a:pt x="59612" y="49050"/>
                  </a:cubicBezTo>
                  <a:cubicBezTo>
                    <a:pt x="61156" y="49050"/>
                    <a:pt x="62603" y="47846"/>
                    <a:pt x="62679" y="46152"/>
                  </a:cubicBezTo>
                  <a:cubicBezTo>
                    <a:pt x="63462" y="31212"/>
                    <a:pt x="70410" y="17316"/>
                    <a:pt x="81468" y="8117"/>
                  </a:cubicBezTo>
                  <a:cubicBezTo>
                    <a:pt x="83393" y="13858"/>
                    <a:pt x="85709" y="18229"/>
                    <a:pt x="88351" y="21198"/>
                  </a:cubicBezTo>
                  <a:cubicBezTo>
                    <a:pt x="88955" y="21850"/>
                    <a:pt x="89795" y="22176"/>
                    <a:pt x="90635" y="22176"/>
                  </a:cubicBezTo>
                  <a:cubicBezTo>
                    <a:pt x="91475" y="22176"/>
                    <a:pt x="92314" y="21850"/>
                    <a:pt x="92918" y="21198"/>
                  </a:cubicBezTo>
                  <a:cubicBezTo>
                    <a:pt x="95560" y="18229"/>
                    <a:pt x="97876" y="13858"/>
                    <a:pt x="99801" y="8117"/>
                  </a:cubicBezTo>
                  <a:close/>
                  <a:moveTo>
                    <a:pt x="83091" y="1"/>
                  </a:moveTo>
                  <a:cubicBezTo>
                    <a:pt x="82498" y="1"/>
                    <a:pt x="81898" y="174"/>
                    <a:pt x="81371" y="549"/>
                  </a:cubicBezTo>
                  <a:cubicBezTo>
                    <a:pt x="67964" y="9814"/>
                    <a:pt x="59059" y="24851"/>
                    <a:pt x="56971" y="41422"/>
                  </a:cubicBezTo>
                  <a:cubicBezTo>
                    <a:pt x="49664" y="38389"/>
                    <a:pt x="41835" y="36823"/>
                    <a:pt x="34039" y="36823"/>
                  </a:cubicBezTo>
                  <a:cubicBezTo>
                    <a:pt x="25427" y="36823"/>
                    <a:pt x="16881" y="38747"/>
                    <a:pt x="9313" y="42368"/>
                  </a:cubicBezTo>
                  <a:cubicBezTo>
                    <a:pt x="7487" y="43249"/>
                    <a:pt x="6997" y="45728"/>
                    <a:pt x="8367" y="47196"/>
                  </a:cubicBezTo>
                  <a:cubicBezTo>
                    <a:pt x="11368" y="50458"/>
                    <a:pt x="13652" y="53492"/>
                    <a:pt x="15152" y="56199"/>
                  </a:cubicBezTo>
                  <a:cubicBezTo>
                    <a:pt x="12021" y="56166"/>
                    <a:pt x="8269" y="55579"/>
                    <a:pt x="3931" y="54438"/>
                  </a:cubicBezTo>
                  <a:cubicBezTo>
                    <a:pt x="3680" y="54372"/>
                    <a:pt x="3430" y="54341"/>
                    <a:pt x="3185" y="54341"/>
                  </a:cubicBezTo>
                  <a:cubicBezTo>
                    <a:pt x="1481" y="54341"/>
                    <a:pt x="0" y="55838"/>
                    <a:pt x="114" y="57634"/>
                  </a:cubicBezTo>
                  <a:cubicBezTo>
                    <a:pt x="1517" y="76847"/>
                    <a:pt x="12673" y="94201"/>
                    <a:pt x="29994" y="104085"/>
                  </a:cubicBezTo>
                  <a:cubicBezTo>
                    <a:pt x="31495" y="104933"/>
                    <a:pt x="32995" y="105716"/>
                    <a:pt x="34561" y="106434"/>
                  </a:cubicBezTo>
                  <a:cubicBezTo>
                    <a:pt x="33224" y="107510"/>
                    <a:pt x="31951" y="108652"/>
                    <a:pt x="30712" y="109859"/>
                  </a:cubicBezTo>
                  <a:cubicBezTo>
                    <a:pt x="16685" y="123461"/>
                    <a:pt x="10096" y="142707"/>
                    <a:pt x="13130" y="161333"/>
                  </a:cubicBezTo>
                  <a:cubicBezTo>
                    <a:pt x="13382" y="162869"/>
                    <a:pt x="14761" y="163900"/>
                    <a:pt x="16217" y="163900"/>
                  </a:cubicBezTo>
                  <a:cubicBezTo>
                    <a:pt x="16647" y="163900"/>
                    <a:pt x="17084" y="163810"/>
                    <a:pt x="17501" y="163616"/>
                  </a:cubicBezTo>
                  <a:cubicBezTo>
                    <a:pt x="21611" y="161626"/>
                    <a:pt x="25297" y="160289"/>
                    <a:pt x="28396" y="159637"/>
                  </a:cubicBezTo>
                  <a:lnTo>
                    <a:pt x="28396" y="159637"/>
                  </a:lnTo>
                  <a:cubicBezTo>
                    <a:pt x="27417" y="162638"/>
                    <a:pt x="25688" y="166161"/>
                    <a:pt x="23307" y="170010"/>
                  </a:cubicBezTo>
                  <a:cubicBezTo>
                    <a:pt x="22198" y="171771"/>
                    <a:pt x="23209" y="174185"/>
                    <a:pt x="25264" y="174609"/>
                  </a:cubicBezTo>
                  <a:cubicBezTo>
                    <a:pt x="29081" y="175425"/>
                    <a:pt x="33028" y="175849"/>
                    <a:pt x="36975" y="175849"/>
                  </a:cubicBezTo>
                  <a:cubicBezTo>
                    <a:pt x="52274" y="175849"/>
                    <a:pt x="66920" y="169847"/>
                    <a:pt x="78206" y="158919"/>
                  </a:cubicBezTo>
                  <a:cubicBezTo>
                    <a:pt x="83328" y="153961"/>
                    <a:pt x="87568" y="148122"/>
                    <a:pt x="90635" y="141794"/>
                  </a:cubicBezTo>
                  <a:cubicBezTo>
                    <a:pt x="93701" y="148122"/>
                    <a:pt x="97941" y="153961"/>
                    <a:pt x="103063" y="158919"/>
                  </a:cubicBezTo>
                  <a:cubicBezTo>
                    <a:pt x="114349" y="169847"/>
                    <a:pt x="128996" y="175849"/>
                    <a:pt x="144294" y="175849"/>
                  </a:cubicBezTo>
                  <a:cubicBezTo>
                    <a:pt x="148241" y="175849"/>
                    <a:pt x="152188" y="175425"/>
                    <a:pt x="156005" y="174609"/>
                  </a:cubicBezTo>
                  <a:cubicBezTo>
                    <a:pt x="158060" y="174185"/>
                    <a:pt x="159071" y="171804"/>
                    <a:pt x="157962" y="170010"/>
                  </a:cubicBezTo>
                  <a:cubicBezTo>
                    <a:pt x="155581" y="166161"/>
                    <a:pt x="153852" y="162638"/>
                    <a:pt x="152873" y="159637"/>
                  </a:cubicBezTo>
                  <a:lnTo>
                    <a:pt x="152873" y="159637"/>
                  </a:lnTo>
                  <a:cubicBezTo>
                    <a:pt x="155972" y="160289"/>
                    <a:pt x="159658" y="161626"/>
                    <a:pt x="163768" y="163616"/>
                  </a:cubicBezTo>
                  <a:cubicBezTo>
                    <a:pt x="164189" y="163819"/>
                    <a:pt x="164630" y="163913"/>
                    <a:pt x="165065" y="163913"/>
                  </a:cubicBezTo>
                  <a:cubicBezTo>
                    <a:pt x="166516" y="163913"/>
                    <a:pt x="167888" y="162864"/>
                    <a:pt x="168139" y="161333"/>
                  </a:cubicBezTo>
                  <a:cubicBezTo>
                    <a:pt x="171173" y="142707"/>
                    <a:pt x="164584" y="123461"/>
                    <a:pt x="150557" y="109859"/>
                  </a:cubicBezTo>
                  <a:cubicBezTo>
                    <a:pt x="149318" y="108652"/>
                    <a:pt x="148046" y="107510"/>
                    <a:pt x="146708" y="106434"/>
                  </a:cubicBezTo>
                  <a:cubicBezTo>
                    <a:pt x="148274" y="105716"/>
                    <a:pt x="149774" y="104933"/>
                    <a:pt x="151275" y="104085"/>
                  </a:cubicBezTo>
                  <a:cubicBezTo>
                    <a:pt x="168596" y="94201"/>
                    <a:pt x="179752" y="76847"/>
                    <a:pt x="181155" y="57634"/>
                  </a:cubicBezTo>
                  <a:cubicBezTo>
                    <a:pt x="181269" y="55828"/>
                    <a:pt x="179772" y="54350"/>
                    <a:pt x="178057" y="54350"/>
                  </a:cubicBezTo>
                  <a:cubicBezTo>
                    <a:pt x="177820" y="54350"/>
                    <a:pt x="177579" y="54378"/>
                    <a:pt x="177338" y="54438"/>
                  </a:cubicBezTo>
                  <a:cubicBezTo>
                    <a:pt x="173000" y="55579"/>
                    <a:pt x="169248" y="56166"/>
                    <a:pt x="166117" y="56199"/>
                  </a:cubicBezTo>
                  <a:cubicBezTo>
                    <a:pt x="167617" y="53492"/>
                    <a:pt x="169901" y="50458"/>
                    <a:pt x="172902" y="47196"/>
                  </a:cubicBezTo>
                  <a:cubicBezTo>
                    <a:pt x="173587" y="46478"/>
                    <a:pt x="173815" y="45467"/>
                    <a:pt x="173620" y="44554"/>
                  </a:cubicBezTo>
                  <a:cubicBezTo>
                    <a:pt x="173456" y="43640"/>
                    <a:pt x="172869" y="42825"/>
                    <a:pt x="171956" y="42368"/>
                  </a:cubicBezTo>
                  <a:cubicBezTo>
                    <a:pt x="164388" y="38747"/>
                    <a:pt x="155842" y="36823"/>
                    <a:pt x="147230" y="36823"/>
                  </a:cubicBezTo>
                  <a:cubicBezTo>
                    <a:pt x="139434" y="36823"/>
                    <a:pt x="131605" y="38389"/>
                    <a:pt x="124298" y="41422"/>
                  </a:cubicBezTo>
                  <a:cubicBezTo>
                    <a:pt x="122211" y="24851"/>
                    <a:pt x="113305" y="9814"/>
                    <a:pt x="99899" y="549"/>
                  </a:cubicBezTo>
                  <a:cubicBezTo>
                    <a:pt x="99371" y="174"/>
                    <a:pt x="98771" y="1"/>
                    <a:pt x="98178" y="1"/>
                  </a:cubicBezTo>
                  <a:cubicBezTo>
                    <a:pt x="96864" y="1"/>
                    <a:pt x="95583" y="852"/>
                    <a:pt x="95201" y="2246"/>
                  </a:cubicBezTo>
                  <a:cubicBezTo>
                    <a:pt x="93897" y="7008"/>
                    <a:pt x="92331" y="10955"/>
                    <a:pt x="90635" y="13891"/>
                  </a:cubicBezTo>
                  <a:cubicBezTo>
                    <a:pt x="88938" y="10955"/>
                    <a:pt x="87373" y="7008"/>
                    <a:pt x="86068" y="2246"/>
                  </a:cubicBezTo>
                  <a:cubicBezTo>
                    <a:pt x="85686" y="852"/>
                    <a:pt x="84405" y="1"/>
                    <a:pt x="830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131"/>
            <p:cNvSpPr/>
            <p:nvPr/>
          </p:nvSpPr>
          <p:spPr>
            <a:xfrm>
              <a:off x="2996125" y="2125175"/>
              <a:ext cx="1608175" cy="1608175"/>
            </a:xfrm>
            <a:custGeom>
              <a:avLst/>
              <a:gdLst/>
              <a:ahLst/>
              <a:cxnLst/>
              <a:rect l="l" t="t" r="r" b="b"/>
              <a:pathLst>
                <a:path w="64327" h="64327" extrusionOk="0">
                  <a:moveTo>
                    <a:pt x="32164" y="0"/>
                  </a:moveTo>
                  <a:cubicBezTo>
                    <a:pt x="28282" y="0"/>
                    <a:pt x="25150" y="3132"/>
                    <a:pt x="25150" y="7014"/>
                  </a:cubicBezTo>
                  <a:cubicBezTo>
                    <a:pt x="25150" y="9819"/>
                    <a:pt x="26749" y="12200"/>
                    <a:pt x="29097" y="13342"/>
                  </a:cubicBezTo>
                  <a:lnTo>
                    <a:pt x="29097" y="24791"/>
                  </a:lnTo>
                  <a:lnTo>
                    <a:pt x="21008" y="16702"/>
                  </a:lnTo>
                  <a:cubicBezTo>
                    <a:pt x="21856" y="14223"/>
                    <a:pt x="21334" y="11385"/>
                    <a:pt x="19344" y="9428"/>
                  </a:cubicBezTo>
                  <a:cubicBezTo>
                    <a:pt x="17974" y="8057"/>
                    <a:pt x="16180" y="7372"/>
                    <a:pt x="14386" y="7372"/>
                  </a:cubicBezTo>
                  <a:cubicBezTo>
                    <a:pt x="12592" y="7372"/>
                    <a:pt x="10798" y="8057"/>
                    <a:pt x="9428" y="9428"/>
                  </a:cubicBezTo>
                  <a:cubicBezTo>
                    <a:pt x="6687" y="12168"/>
                    <a:pt x="6687" y="16604"/>
                    <a:pt x="9428" y="19344"/>
                  </a:cubicBezTo>
                  <a:cubicBezTo>
                    <a:pt x="10785" y="20725"/>
                    <a:pt x="12567" y="21398"/>
                    <a:pt x="14359" y="21398"/>
                  </a:cubicBezTo>
                  <a:cubicBezTo>
                    <a:pt x="15150" y="21398"/>
                    <a:pt x="15943" y="21267"/>
                    <a:pt x="16702" y="21008"/>
                  </a:cubicBezTo>
                  <a:lnTo>
                    <a:pt x="24791" y="29097"/>
                  </a:lnTo>
                  <a:lnTo>
                    <a:pt x="13342" y="29097"/>
                  </a:lnTo>
                  <a:cubicBezTo>
                    <a:pt x="12200" y="26749"/>
                    <a:pt x="9819" y="25150"/>
                    <a:pt x="7014" y="25150"/>
                  </a:cubicBezTo>
                  <a:cubicBezTo>
                    <a:pt x="3132" y="25150"/>
                    <a:pt x="0" y="28282"/>
                    <a:pt x="0" y="32164"/>
                  </a:cubicBezTo>
                  <a:cubicBezTo>
                    <a:pt x="0" y="36045"/>
                    <a:pt x="3132" y="39177"/>
                    <a:pt x="7014" y="39177"/>
                  </a:cubicBezTo>
                  <a:cubicBezTo>
                    <a:pt x="9819" y="39177"/>
                    <a:pt x="12200" y="37578"/>
                    <a:pt x="13342" y="35230"/>
                  </a:cubicBezTo>
                  <a:lnTo>
                    <a:pt x="24791" y="35230"/>
                  </a:lnTo>
                  <a:lnTo>
                    <a:pt x="16702" y="43320"/>
                  </a:lnTo>
                  <a:cubicBezTo>
                    <a:pt x="15941" y="43049"/>
                    <a:pt x="15147" y="42914"/>
                    <a:pt x="14354" y="42914"/>
                  </a:cubicBezTo>
                  <a:cubicBezTo>
                    <a:pt x="12564" y="42914"/>
                    <a:pt x="10784" y="43604"/>
                    <a:pt x="9428" y="44983"/>
                  </a:cubicBezTo>
                  <a:cubicBezTo>
                    <a:pt x="6687" y="47723"/>
                    <a:pt x="6687" y="52160"/>
                    <a:pt x="9428" y="54900"/>
                  </a:cubicBezTo>
                  <a:cubicBezTo>
                    <a:pt x="10798" y="56270"/>
                    <a:pt x="12592" y="56955"/>
                    <a:pt x="14386" y="56955"/>
                  </a:cubicBezTo>
                  <a:cubicBezTo>
                    <a:pt x="16180" y="56955"/>
                    <a:pt x="17974" y="56270"/>
                    <a:pt x="19344" y="54900"/>
                  </a:cubicBezTo>
                  <a:cubicBezTo>
                    <a:pt x="21334" y="52942"/>
                    <a:pt x="21856" y="50104"/>
                    <a:pt x="21008" y="47625"/>
                  </a:cubicBezTo>
                  <a:lnTo>
                    <a:pt x="29097" y="39536"/>
                  </a:lnTo>
                  <a:lnTo>
                    <a:pt x="29097" y="50985"/>
                  </a:lnTo>
                  <a:cubicBezTo>
                    <a:pt x="26749" y="52127"/>
                    <a:pt x="25150" y="54508"/>
                    <a:pt x="25150" y="57313"/>
                  </a:cubicBezTo>
                  <a:cubicBezTo>
                    <a:pt x="25150" y="61195"/>
                    <a:pt x="28282" y="64327"/>
                    <a:pt x="32164" y="64327"/>
                  </a:cubicBezTo>
                  <a:cubicBezTo>
                    <a:pt x="36045" y="64327"/>
                    <a:pt x="39177" y="61195"/>
                    <a:pt x="39177" y="57313"/>
                  </a:cubicBezTo>
                  <a:cubicBezTo>
                    <a:pt x="39177" y="54508"/>
                    <a:pt x="37578" y="52127"/>
                    <a:pt x="35230" y="50985"/>
                  </a:cubicBezTo>
                  <a:lnTo>
                    <a:pt x="35230" y="39536"/>
                  </a:lnTo>
                  <a:lnTo>
                    <a:pt x="43320" y="47625"/>
                  </a:lnTo>
                  <a:cubicBezTo>
                    <a:pt x="42471" y="50104"/>
                    <a:pt x="42993" y="52942"/>
                    <a:pt x="44983" y="54900"/>
                  </a:cubicBezTo>
                  <a:cubicBezTo>
                    <a:pt x="46353" y="56270"/>
                    <a:pt x="48147" y="56955"/>
                    <a:pt x="49941" y="56955"/>
                  </a:cubicBezTo>
                  <a:cubicBezTo>
                    <a:pt x="51735" y="56955"/>
                    <a:pt x="53530" y="56270"/>
                    <a:pt x="54900" y="54900"/>
                  </a:cubicBezTo>
                  <a:cubicBezTo>
                    <a:pt x="57640" y="52160"/>
                    <a:pt x="57640" y="47723"/>
                    <a:pt x="54900" y="44983"/>
                  </a:cubicBezTo>
                  <a:cubicBezTo>
                    <a:pt x="53543" y="43604"/>
                    <a:pt x="51763" y="42914"/>
                    <a:pt x="49973" y="42914"/>
                  </a:cubicBezTo>
                  <a:cubicBezTo>
                    <a:pt x="49180" y="42914"/>
                    <a:pt x="48386" y="43049"/>
                    <a:pt x="47625" y="43320"/>
                  </a:cubicBezTo>
                  <a:lnTo>
                    <a:pt x="39536" y="35230"/>
                  </a:lnTo>
                  <a:lnTo>
                    <a:pt x="50985" y="35230"/>
                  </a:lnTo>
                  <a:cubicBezTo>
                    <a:pt x="52127" y="37578"/>
                    <a:pt x="54508" y="39177"/>
                    <a:pt x="57313" y="39177"/>
                  </a:cubicBezTo>
                  <a:cubicBezTo>
                    <a:pt x="61195" y="39177"/>
                    <a:pt x="64327" y="36045"/>
                    <a:pt x="64327" y="32164"/>
                  </a:cubicBezTo>
                  <a:cubicBezTo>
                    <a:pt x="64327" y="28282"/>
                    <a:pt x="61195" y="25150"/>
                    <a:pt x="57313" y="25150"/>
                  </a:cubicBezTo>
                  <a:cubicBezTo>
                    <a:pt x="54508" y="25150"/>
                    <a:pt x="52127" y="26749"/>
                    <a:pt x="50985" y="29097"/>
                  </a:cubicBezTo>
                  <a:lnTo>
                    <a:pt x="39536" y="29097"/>
                  </a:lnTo>
                  <a:lnTo>
                    <a:pt x="47625" y="21008"/>
                  </a:lnTo>
                  <a:cubicBezTo>
                    <a:pt x="48384" y="21267"/>
                    <a:pt x="49177" y="21398"/>
                    <a:pt x="49968" y="21398"/>
                  </a:cubicBezTo>
                  <a:cubicBezTo>
                    <a:pt x="51760" y="21398"/>
                    <a:pt x="53542" y="20725"/>
                    <a:pt x="54900" y="19344"/>
                  </a:cubicBezTo>
                  <a:cubicBezTo>
                    <a:pt x="57640" y="16604"/>
                    <a:pt x="57640" y="12168"/>
                    <a:pt x="54900" y="9428"/>
                  </a:cubicBezTo>
                  <a:cubicBezTo>
                    <a:pt x="53530" y="8057"/>
                    <a:pt x="51735" y="7372"/>
                    <a:pt x="49941" y="7372"/>
                  </a:cubicBezTo>
                  <a:cubicBezTo>
                    <a:pt x="48147" y="7372"/>
                    <a:pt x="46353" y="8057"/>
                    <a:pt x="44983" y="9428"/>
                  </a:cubicBezTo>
                  <a:cubicBezTo>
                    <a:pt x="42993" y="11385"/>
                    <a:pt x="42471" y="14223"/>
                    <a:pt x="43320" y="16702"/>
                  </a:cubicBezTo>
                  <a:lnTo>
                    <a:pt x="35230" y="24791"/>
                  </a:lnTo>
                  <a:lnTo>
                    <a:pt x="35230" y="13342"/>
                  </a:lnTo>
                  <a:cubicBezTo>
                    <a:pt x="37578" y="12200"/>
                    <a:pt x="39177" y="9819"/>
                    <a:pt x="39177" y="7014"/>
                  </a:cubicBezTo>
                  <a:cubicBezTo>
                    <a:pt x="39177" y="3132"/>
                    <a:pt x="36045" y="0"/>
                    <a:pt x="321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8" name="Google Shape;5978;p131"/>
          <p:cNvGrpSpPr/>
          <p:nvPr/>
        </p:nvGrpSpPr>
        <p:grpSpPr>
          <a:xfrm>
            <a:off x="3194954" y="4173102"/>
            <a:ext cx="373235" cy="321300"/>
            <a:chOff x="1055250" y="519450"/>
            <a:chExt cx="5409200" cy="4656525"/>
          </a:xfrm>
        </p:grpSpPr>
        <p:sp>
          <p:nvSpPr>
            <p:cNvPr id="5979" name="Google Shape;5979;p131"/>
            <p:cNvSpPr/>
            <p:nvPr/>
          </p:nvSpPr>
          <p:spPr>
            <a:xfrm>
              <a:off x="2752300" y="4698075"/>
              <a:ext cx="257700" cy="258525"/>
            </a:xfrm>
            <a:custGeom>
              <a:avLst/>
              <a:gdLst/>
              <a:ahLst/>
              <a:cxnLst/>
              <a:rect l="l" t="t" r="r" b="b"/>
              <a:pathLst>
                <a:path w="10308" h="10341" extrusionOk="0">
                  <a:moveTo>
                    <a:pt x="5154" y="0"/>
                  </a:moveTo>
                  <a:cubicBezTo>
                    <a:pt x="2316" y="0"/>
                    <a:pt x="0" y="2316"/>
                    <a:pt x="0" y="5187"/>
                  </a:cubicBezTo>
                  <a:cubicBezTo>
                    <a:pt x="0" y="8025"/>
                    <a:pt x="2316" y="10341"/>
                    <a:pt x="5154" y="10341"/>
                  </a:cubicBezTo>
                  <a:cubicBezTo>
                    <a:pt x="7992" y="10341"/>
                    <a:pt x="10308" y="8025"/>
                    <a:pt x="10308" y="5187"/>
                  </a:cubicBezTo>
                  <a:cubicBezTo>
                    <a:pt x="10308" y="2316"/>
                    <a:pt x="7992" y="0"/>
                    <a:pt x="51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131"/>
            <p:cNvSpPr/>
            <p:nvPr/>
          </p:nvSpPr>
          <p:spPr>
            <a:xfrm>
              <a:off x="2752300" y="4153300"/>
              <a:ext cx="257700" cy="258550"/>
            </a:xfrm>
            <a:custGeom>
              <a:avLst/>
              <a:gdLst/>
              <a:ahLst/>
              <a:cxnLst/>
              <a:rect l="l" t="t" r="r" b="b"/>
              <a:pathLst>
                <a:path w="10308" h="10342" extrusionOk="0">
                  <a:moveTo>
                    <a:pt x="5154" y="1"/>
                  </a:moveTo>
                  <a:cubicBezTo>
                    <a:pt x="2316" y="1"/>
                    <a:pt x="0" y="2317"/>
                    <a:pt x="0" y="5188"/>
                  </a:cubicBezTo>
                  <a:cubicBezTo>
                    <a:pt x="0" y="8025"/>
                    <a:pt x="2316" y="10341"/>
                    <a:pt x="5154" y="10341"/>
                  </a:cubicBezTo>
                  <a:cubicBezTo>
                    <a:pt x="7992" y="10341"/>
                    <a:pt x="10308" y="8025"/>
                    <a:pt x="10308" y="5188"/>
                  </a:cubicBezTo>
                  <a:cubicBezTo>
                    <a:pt x="10308" y="2317"/>
                    <a:pt x="7992" y="1"/>
                    <a:pt x="51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131"/>
            <p:cNvSpPr/>
            <p:nvPr/>
          </p:nvSpPr>
          <p:spPr>
            <a:xfrm>
              <a:off x="1560025" y="3958400"/>
              <a:ext cx="257725" cy="258550"/>
            </a:xfrm>
            <a:custGeom>
              <a:avLst/>
              <a:gdLst/>
              <a:ahLst/>
              <a:cxnLst/>
              <a:rect l="l" t="t" r="r" b="b"/>
              <a:pathLst>
                <a:path w="10309" h="10342" extrusionOk="0">
                  <a:moveTo>
                    <a:pt x="5155" y="1"/>
                  </a:moveTo>
                  <a:cubicBezTo>
                    <a:pt x="2317" y="1"/>
                    <a:pt x="1" y="2317"/>
                    <a:pt x="1" y="5187"/>
                  </a:cubicBezTo>
                  <a:cubicBezTo>
                    <a:pt x="1" y="8025"/>
                    <a:pt x="2317" y="10341"/>
                    <a:pt x="5155" y="10341"/>
                  </a:cubicBezTo>
                  <a:cubicBezTo>
                    <a:pt x="7993" y="10341"/>
                    <a:pt x="10309" y="8025"/>
                    <a:pt x="10309" y="5187"/>
                  </a:cubicBezTo>
                  <a:cubicBezTo>
                    <a:pt x="10309" y="2317"/>
                    <a:pt x="7993" y="1"/>
                    <a:pt x="5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131"/>
            <p:cNvSpPr/>
            <p:nvPr/>
          </p:nvSpPr>
          <p:spPr>
            <a:xfrm>
              <a:off x="2067275" y="4346575"/>
              <a:ext cx="258525" cy="257725"/>
            </a:xfrm>
            <a:custGeom>
              <a:avLst/>
              <a:gdLst/>
              <a:ahLst/>
              <a:cxnLst/>
              <a:rect l="l" t="t" r="r" b="b"/>
              <a:pathLst>
                <a:path w="10341" h="10309" extrusionOk="0">
                  <a:moveTo>
                    <a:pt x="5154" y="1"/>
                  </a:moveTo>
                  <a:cubicBezTo>
                    <a:pt x="2316" y="1"/>
                    <a:pt x="0" y="2317"/>
                    <a:pt x="0" y="5155"/>
                  </a:cubicBezTo>
                  <a:cubicBezTo>
                    <a:pt x="0" y="8025"/>
                    <a:pt x="2316" y="10309"/>
                    <a:pt x="5154" y="10309"/>
                  </a:cubicBezTo>
                  <a:cubicBezTo>
                    <a:pt x="8025" y="10309"/>
                    <a:pt x="10341" y="8025"/>
                    <a:pt x="10341" y="5155"/>
                  </a:cubicBezTo>
                  <a:cubicBezTo>
                    <a:pt x="10341" y="2317"/>
                    <a:pt x="8025" y="1"/>
                    <a:pt x="51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131"/>
            <p:cNvSpPr/>
            <p:nvPr/>
          </p:nvSpPr>
          <p:spPr>
            <a:xfrm>
              <a:off x="3944550" y="3958400"/>
              <a:ext cx="257725" cy="258550"/>
            </a:xfrm>
            <a:custGeom>
              <a:avLst/>
              <a:gdLst/>
              <a:ahLst/>
              <a:cxnLst/>
              <a:rect l="l" t="t" r="r" b="b"/>
              <a:pathLst>
                <a:path w="10309" h="10342" extrusionOk="0">
                  <a:moveTo>
                    <a:pt x="5154" y="1"/>
                  </a:moveTo>
                  <a:cubicBezTo>
                    <a:pt x="2316" y="1"/>
                    <a:pt x="0" y="2317"/>
                    <a:pt x="0" y="5187"/>
                  </a:cubicBezTo>
                  <a:cubicBezTo>
                    <a:pt x="0" y="8025"/>
                    <a:pt x="2316" y="10341"/>
                    <a:pt x="5154" y="10341"/>
                  </a:cubicBezTo>
                  <a:cubicBezTo>
                    <a:pt x="7992" y="10341"/>
                    <a:pt x="10308" y="8025"/>
                    <a:pt x="10308" y="5187"/>
                  </a:cubicBezTo>
                  <a:cubicBezTo>
                    <a:pt x="10308" y="2317"/>
                    <a:pt x="7992" y="1"/>
                    <a:pt x="51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131"/>
            <p:cNvSpPr/>
            <p:nvPr/>
          </p:nvSpPr>
          <p:spPr>
            <a:xfrm>
              <a:off x="3436500" y="4346575"/>
              <a:ext cx="258525" cy="257725"/>
            </a:xfrm>
            <a:custGeom>
              <a:avLst/>
              <a:gdLst/>
              <a:ahLst/>
              <a:cxnLst/>
              <a:rect l="l" t="t" r="r" b="b"/>
              <a:pathLst>
                <a:path w="10341" h="10309" extrusionOk="0">
                  <a:moveTo>
                    <a:pt x="5187" y="1"/>
                  </a:moveTo>
                  <a:cubicBezTo>
                    <a:pt x="2316" y="1"/>
                    <a:pt x="0" y="2317"/>
                    <a:pt x="0" y="5155"/>
                  </a:cubicBezTo>
                  <a:cubicBezTo>
                    <a:pt x="0" y="8025"/>
                    <a:pt x="2316" y="10309"/>
                    <a:pt x="5187" y="10309"/>
                  </a:cubicBezTo>
                  <a:cubicBezTo>
                    <a:pt x="8025" y="10309"/>
                    <a:pt x="10341" y="8025"/>
                    <a:pt x="10341" y="5155"/>
                  </a:cubicBezTo>
                  <a:cubicBezTo>
                    <a:pt x="10341" y="2317"/>
                    <a:pt x="8025" y="1"/>
                    <a:pt x="51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131"/>
            <p:cNvSpPr/>
            <p:nvPr/>
          </p:nvSpPr>
          <p:spPr>
            <a:xfrm>
              <a:off x="5527425" y="2550050"/>
              <a:ext cx="258525" cy="258525"/>
            </a:xfrm>
            <a:custGeom>
              <a:avLst/>
              <a:gdLst/>
              <a:ahLst/>
              <a:cxnLst/>
              <a:rect l="l" t="t" r="r" b="b"/>
              <a:pathLst>
                <a:path w="10341" h="10341" extrusionOk="0">
                  <a:moveTo>
                    <a:pt x="5187" y="0"/>
                  </a:moveTo>
                  <a:cubicBezTo>
                    <a:pt x="2316" y="0"/>
                    <a:pt x="0" y="2316"/>
                    <a:pt x="0" y="5154"/>
                  </a:cubicBezTo>
                  <a:cubicBezTo>
                    <a:pt x="0" y="8025"/>
                    <a:pt x="2316" y="10341"/>
                    <a:pt x="5187" y="10341"/>
                  </a:cubicBezTo>
                  <a:cubicBezTo>
                    <a:pt x="8025" y="10341"/>
                    <a:pt x="10341" y="8025"/>
                    <a:pt x="10341" y="5154"/>
                  </a:cubicBezTo>
                  <a:cubicBezTo>
                    <a:pt x="10341" y="2316"/>
                    <a:pt x="8025" y="0"/>
                    <a:pt x="5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131"/>
            <p:cNvSpPr/>
            <p:nvPr/>
          </p:nvSpPr>
          <p:spPr>
            <a:xfrm>
              <a:off x="5047100" y="2243425"/>
              <a:ext cx="257725" cy="258525"/>
            </a:xfrm>
            <a:custGeom>
              <a:avLst/>
              <a:gdLst/>
              <a:ahLst/>
              <a:cxnLst/>
              <a:rect l="l" t="t" r="r" b="b"/>
              <a:pathLst>
                <a:path w="10309" h="10341" extrusionOk="0">
                  <a:moveTo>
                    <a:pt x="5154" y="0"/>
                  </a:moveTo>
                  <a:cubicBezTo>
                    <a:pt x="2316" y="0"/>
                    <a:pt x="0" y="2316"/>
                    <a:pt x="0" y="5187"/>
                  </a:cubicBezTo>
                  <a:cubicBezTo>
                    <a:pt x="0" y="8025"/>
                    <a:pt x="2316" y="10341"/>
                    <a:pt x="5154" y="10341"/>
                  </a:cubicBezTo>
                  <a:cubicBezTo>
                    <a:pt x="7992" y="10341"/>
                    <a:pt x="10308" y="8025"/>
                    <a:pt x="10308" y="5187"/>
                  </a:cubicBezTo>
                  <a:cubicBezTo>
                    <a:pt x="10308" y="2316"/>
                    <a:pt x="7992" y="0"/>
                    <a:pt x="51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131"/>
            <p:cNvSpPr/>
            <p:nvPr/>
          </p:nvSpPr>
          <p:spPr>
            <a:xfrm>
              <a:off x="4565950" y="1937600"/>
              <a:ext cx="258550" cy="257725"/>
            </a:xfrm>
            <a:custGeom>
              <a:avLst/>
              <a:gdLst/>
              <a:ahLst/>
              <a:cxnLst/>
              <a:rect l="l" t="t" r="r" b="b"/>
              <a:pathLst>
                <a:path w="10342" h="10309" extrusionOk="0">
                  <a:moveTo>
                    <a:pt x="5155" y="1"/>
                  </a:moveTo>
                  <a:cubicBezTo>
                    <a:pt x="2317" y="1"/>
                    <a:pt x="1" y="2317"/>
                    <a:pt x="1" y="5155"/>
                  </a:cubicBezTo>
                  <a:cubicBezTo>
                    <a:pt x="1" y="7993"/>
                    <a:pt x="2317" y="10309"/>
                    <a:pt x="5155" y="10309"/>
                  </a:cubicBezTo>
                  <a:cubicBezTo>
                    <a:pt x="8025" y="10309"/>
                    <a:pt x="10341" y="7993"/>
                    <a:pt x="10341" y="5155"/>
                  </a:cubicBezTo>
                  <a:cubicBezTo>
                    <a:pt x="10341" y="2317"/>
                    <a:pt x="8025" y="1"/>
                    <a:pt x="5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131"/>
            <p:cNvSpPr/>
            <p:nvPr/>
          </p:nvSpPr>
          <p:spPr>
            <a:xfrm>
              <a:off x="5441800" y="3215500"/>
              <a:ext cx="257725" cy="258525"/>
            </a:xfrm>
            <a:custGeom>
              <a:avLst/>
              <a:gdLst/>
              <a:ahLst/>
              <a:cxnLst/>
              <a:rect l="l" t="t" r="r" b="b"/>
              <a:pathLst>
                <a:path w="10309" h="10341" extrusionOk="0">
                  <a:moveTo>
                    <a:pt x="5154" y="0"/>
                  </a:moveTo>
                  <a:cubicBezTo>
                    <a:pt x="2316" y="0"/>
                    <a:pt x="0" y="2316"/>
                    <a:pt x="0" y="5187"/>
                  </a:cubicBezTo>
                  <a:cubicBezTo>
                    <a:pt x="0" y="8025"/>
                    <a:pt x="2316" y="10341"/>
                    <a:pt x="5154" y="10341"/>
                  </a:cubicBezTo>
                  <a:cubicBezTo>
                    <a:pt x="7992" y="10341"/>
                    <a:pt x="10308" y="8025"/>
                    <a:pt x="10308" y="5187"/>
                  </a:cubicBezTo>
                  <a:cubicBezTo>
                    <a:pt x="10308" y="2316"/>
                    <a:pt x="7992" y="0"/>
                    <a:pt x="51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131"/>
            <p:cNvSpPr/>
            <p:nvPr/>
          </p:nvSpPr>
          <p:spPr>
            <a:xfrm>
              <a:off x="4960650" y="2909675"/>
              <a:ext cx="258550" cy="257725"/>
            </a:xfrm>
            <a:custGeom>
              <a:avLst/>
              <a:gdLst/>
              <a:ahLst/>
              <a:cxnLst/>
              <a:rect l="l" t="t" r="r" b="b"/>
              <a:pathLst>
                <a:path w="10342" h="10309" extrusionOk="0">
                  <a:moveTo>
                    <a:pt x="5155" y="1"/>
                  </a:moveTo>
                  <a:cubicBezTo>
                    <a:pt x="2317" y="1"/>
                    <a:pt x="1" y="2284"/>
                    <a:pt x="1" y="5155"/>
                  </a:cubicBezTo>
                  <a:cubicBezTo>
                    <a:pt x="1" y="7993"/>
                    <a:pt x="2317" y="10309"/>
                    <a:pt x="5155" y="10309"/>
                  </a:cubicBezTo>
                  <a:cubicBezTo>
                    <a:pt x="8025" y="10309"/>
                    <a:pt x="10341" y="7993"/>
                    <a:pt x="10341" y="5155"/>
                  </a:cubicBezTo>
                  <a:cubicBezTo>
                    <a:pt x="10341" y="2284"/>
                    <a:pt x="8025" y="1"/>
                    <a:pt x="5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131"/>
            <p:cNvSpPr/>
            <p:nvPr/>
          </p:nvSpPr>
          <p:spPr>
            <a:xfrm>
              <a:off x="4479500" y="2603050"/>
              <a:ext cx="258550" cy="258550"/>
            </a:xfrm>
            <a:custGeom>
              <a:avLst/>
              <a:gdLst/>
              <a:ahLst/>
              <a:cxnLst/>
              <a:rect l="l" t="t" r="r" b="b"/>
              <a:pathLst>
                <a:path w="10342" h="10342" extrusionOk="0">
                  <a:moveTo>
                    <a:pt x="5187" y="1"/>
                  </a:moveTo>
                  <a:cubicBezTo>
                    <a:pt x="2317" y="1"/>
                    <a:pt x="1" y="2317"/>
                    <a:pt x="1" y="5155"/>
                  </a:cubicBezTo>
                  <a:cubicBezTo>
                    <a:pt x="1" y="8025"/>
                    <a:pt x="2317" y="10341"/>
                    <a:pt x="5187" y="10341"/>
                  </a:cubicBezTo>
                  <a:cubicBezTo>
                    <a:pt x="8025" y="10341"/>
                    <a:pt x="10341" y="8025"/>
                    <a:pt x="10341" y="5155"/>
                  </a:cubicBezTo>
                  <a:cubicBezTo>
                    <a:pt x="10341" y="2317"/>
                    <a:pt x="8025" y="1"/>
                    <a:pt x="51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131"/>
            <p:cNvSpPr/>
            <p:nvPr/>
          </p:nvSpPr>
          <p:spPr>
            <a:xfrm>
              <a:off x="3999175" y="2296425"/>
              <a:ext cx="257725" cy="258550"/>
            </a:xfrm>
            <a:custGeom>
              <a:avLst/>
              <a:gdLst/>
              <a:ahLst/>
              <a:cxnLst/>
              <a:rect l="l" t="t" r="r" b="b"/>
              <a:pathLst>
                <a:path w="10309" h="10342" extrusionOk="0">
                  <a:moveTo>
                    <a:pt x="5155" y="1"/>
                  </a:moveTo>
                  <a:cubicBezTo>
                    <a:pt x="2317" y="1"/>
                    <a:pt x="1" y="2317"/>
                    <a:pt x="1" y="5187"/>
                  </a:cubicBezTo>
                  <a:cubicBezTo>
                    <a:pt x="1" y="8025"/>
                    <a:pt x="2317" y="10341"/>
                    <a:pt x="5155" y="10341"/>
                  </a:cubicBezTo>
                  <a:cubicBezTo>
                    <a:pt x="8025" y="10341"/>
                    <a:pt x="10309" y="8025"/>
                    <a:pt x="10309" y="5187"/>
                  </a:cubicBezTo>
                  <a:cubicBezTo>
                    <a:pt x="10309" y="2317"/>
                    <a:pt x="8025" y="1"/>
                    <a:pt x="51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131"/>
            <p:cNvSpPr/>
            <p:nvPr/>
          </p:nvSpPr>
          <p:spPr>
            <a:xfrm>
              <a:off x="4874200" y="3575125"/>
              <a:ext cx="258550" cy="258525"/>
            </a:xfrm>
            <a:custGeom>
              <a:avLst/>
              <a:gdLst/>
              <a:ahLst/>
              <a:cxnLst/>
              <a:rect l="l" t="t" r="r" b="b"/>
              <a:pathLst>
                <a:path w="10342" h="10341" extrusionOk="0">
                  <a:moveTo>
                    <a:pt x="5187" y="0"/>
                  </a:moveTo>
                  <a:cubicBezTo>
                    <a:pt x="2317" y="0"/>
                    <a:pt x="1" y="2316"/>
                    <a:pt x="1" y="5154"/>
                  </a:cubicBezTo>
                  <a:cubicBezTo>
                    <a:pt x="1" y="8025"/>
                    <a:pt x="2317" y="10341"/>
                    <a:pt x="5187" y="10341"/>
                  </a:cubicBezTo>
                  <a:cubicBezTo>
                    <a:pt x="8025" y="10341"/>
                    <a:pt x="10341" y="8025"/>
                    <a:pt x="10341" y="5154"/>
                  </a:cubicBezTo>
                  <a:cubicBezTo>
                    <a:pt x="10341" y="2316"/>
                    <a:pt x="8025" y="0"/>
                    <a:pt x="51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131"/>
            <p:cNvSpPr/>
            <p:nvPr/>
          </p:nvSpPr>
          <p:spPr>
            <a:xfrm>
              <a:off x="1055250" y="519450"/>
              <a:ext cx="5409200" cy="4656525"/>
            </a:xfrm>
            <a:custGeom>
              <a:avLst/>
              <a:gdLst/>
              <a:ahLst/>
              <a:cxnLst/>
              <a:rect l="l" t="t" r="r" b="b"/>
              <a:pathLst>
                <a:path w="216368" h="186261" extrusionOk="0">
                  <a:moveTo>
                    <a:pt x="134981" y="6101"/>
                  </a:moveTo>
                  <a:cubicBezTo>
                    <a:pt x="147605" y="6101"/>
                    <a:pt x="158924" y="13114"/>
                    <a:pt x="164535" y="24368"/>
                  </a:cubicBezTo>
                  <a:cubicBezTo>
                    <a:pt x="167503" y="30370"/>
                    <a:pt x="168612" y="37318"/>
                    <a:pt x="167634" y="44005"/>
                  </a:cubicBezTo>
                  <a:cubicBezTo>
                    <a:pt x="167373" y="45506"/>
                    <a:pt x="167046" y="47039"/>
                    <a:pt x="166590" y="48507"/>
                  </a:cubicBezTo>
                  <a:cubicBezTo>
                    <a:pt x="166590" y="48604"/>
                    <a:pt x="166557" y="48702"/>
                    <a:pt x="166525" y="48833"/>
                  </a:cubicBezTo>
                  <a:cubicBezTo>
                    <a:pt x="165154" y="48278"/>
                    <a:pt x="163784" y="47789"/>
                    <a:pt x="162382" y="47365"/>
                  </a:cubicBezTo>
                  <a:cubicBezTo>
                    <a:pt x="161077" y="46941"/>
                    <a:pt x="159707" y="46582"/>
                    <a:pt x="158337" y="46288"/>
                  </a:cubicBezTo>
                  <a:lnTo>
                    <a:pt x="145778" y="21041"/>
                  </a:lnTo>
                  <a:cubicBezTo>
                    <a:pt x="145221" y="19973"/>
                    <a:pt x="144136" y="19352"/>
                    <a:pt x="143016" y="19352"/>
                  </a:cubicBezTo>
                  <a:cubicBezTo>
                    <a:pt x="142562" y="19352"/>
                    <a:pt x="142101" y="19454"/>
                    <a:pt x="141668" y="19671"/>
                  </a:cubicBezTo>
                  <a:cubicBezTo>
                    <a:pt x="140135" y="20421"/>
                    <a:pt x="139548" y="22248"/>
                    <a:pt x="140298" y="23781"/>
                  </a:cubicBezTo>
                  <a:lnTo>
                    <a:pt x="150997" y="45245"/>
                  </a:lnTo>
                  <a:cubicBezTo>
                    <a:pt x="150143" y="45194"/>
                    <a:pt x="149284" y="45168"/>
                    <a:pt x="148425" y="45168"/>
                  </a:cubicBezTo>
                  <a:cubicBezTo>
                    <a:pt x="147055" y="45168"/>
                    <a:pt x="145687" y="45235"/>
                    <a:pt x="144343" y="45375"/>
                  </a:cubicBezTo>
                  <a:cubicBezTo>
                    <a:pt x="141440" y="45669"/>
                    <a:pt x="138569" y="46223"/>
                    <a:pt x="135764" y="47104"/>
                  </a:cubicBezTo>
                  <a:cubicBezTo>
                    <a:pt x="134166" y="45147"/>
                    <a:pt x="132796" y="43026"/>
                    <a:pt x="131654" y="40776"/>
                  </a:cubicBezTo>
                  <a:cubicBezTo>
                    <a:pt x="126043" y="29522"/>
                    <a:pt x="127348" y="16082"/>
                    <a:pt x="134916" y="6101"/>
                  </a:cubicBezTo>
                  <a:close/>
                  <a:moveTo>
                    <a:pt x="199764" y="13538"/>
                  </a:moveTo>
                  <a:cubicBezTo>
                    <a:pt x="200938" y="13538"/>
                    <a:pt x="202113" y="13603"/>
                    <a:pt x="203287" y="13734"/>
                  </a:cubicBezTo>
                  <a:cubicBezTo>
                    <a:pt x="209778" y="24433"/>
                    <a:pt x="209648" y="37938"/>
                    <a:pt x="202928" y="48539"/>
                  </a:cubicBezTo>
                  <a:cubicBezTo>
                    <a:pt x="199079" y="54541"/>
                    <a:pt x="193403" y="59141"/>
                    <a:pt x="186781" y="61652"/>
                  </a:cubicBezTo>
                  <a:cubicBezTo>
                    <a:pt x="184629" y="59663"/>
                    <a:pt x="182313" y="57836"/>
                    <a:pt x="179899" y="56140"/>
                  </a:cubicBezTo>
                  <a:lnTo>
                    <a:pt x="196111" y="30729"/>
                  </a:lnTo>
                  <a:cubicBezTo>
                    <a:pt x="196991" y="29326"/>
                    <a:pt x="196600" y="27434"/>
                    <a:pt x="195165" y="26521"/>
                  </a:cubicBezTo>
                  <a:cubicBezTo>
                    <a:pt x="194652" y="26195"/>
                    <a:pt x="194082" y="26039"/>
                    <a:pt x="193518" y="26039"/>
                  </a:cubicBezTo>
                  <a:cubicBezTo>
                    <a:pt x="192503" y="26039"/>
                    <a:pt x="191511" y="26544"/>
                    <a:pt x="190924" y="27467"/>
                  </a:cubicBezTo>
                  <a:cubicBezTo>
                    <a:pt x="190924" y="27467"/>
                    <a:pt x="174745" y="52845"/>
                    <a:pt x="174745" y="52878"/>
                  </a:cubicBezTo>
                  <a:cubicBezTo>
                    <a:pt x="174745" y="52878"/>
                    <a:pt x="172159" y="51409"/>
                    <a:pt x="172103" y="51409"/>
                  </a:cubicBezTo>
                  <a:cubicBezTo>
                    <a:pt x="172103" y="51409"/>
                    <a:pt x="172103" y="51409"/>
                    <a:pt x="172103" y="51409"/>
                  </a:cubicBezTo>
                  <a:lnTo>
                    <a:pt x="172103" y="51409"/>
                  </a:lnTo>
                  <a:cubicBezTo>
                    <a:pt x="172135" y="51376"/>
                    <a:pt x="172135" y="51312"/>
                    <a:pt x="172135" y="51279"/>
                  </a:cubicBezTo>
                  <a:cubicBezTo>
                    <a:pt x="174255" y="44918"/>
                    <a:pt x="174647" y="38036"/>
                    <a:pt x="173375" y="31479"/>
                  </a:cubicBezTo>
                  <a:cubicBezTo>
                    <a:pt x="173146" y="30305"/>
                    <a:pt x="172853" y="29098"/>
                    <a:pt x="172494" y="27923"/>
                  </a:cubicBezTo>
                  <a:cubicBezTo>
                    <a:pt x="178659" y="18920"/>
                    <a:pt x="188771" y="13538"/>
                    <a:pt x="199764" y="13538"/>
                  </a:cubicBezTo>
                  <a:close/>
                  <a:moveTo>
                    <a:pt x="73036" y="70949"/>
                  </a:moveTo>
                  <a:cubicBezTo>
                    <a:pt x="85529" y="70949"/>
                    <a:pt x="95087" y="75255"/>
                    <a:pt x="101481" y="83801"/>
                  </a:cubicBezTo>
                  <a:cubicBezTo>
                    <a:pt x="101481" y="83801"/>
                    <a:pt x="101481" y="83834"/>
                    <a:pt x="101481" y="83834"/>
                  </a:cubicBezTo>
                  <a:cubicBezTo>
                    <a:pt x="102296" y="84910"/>
                    <a:pt x="103079" y="86052"/>
                    <a:pt x="103764" y="87292"/>
                  </a:cubicBezTo>
                  <a:cubicBezTo>
                    <a:pt x="108429" y="95316"/>
                    <a:pt x="109211" y="103602"/>
                    <a:pt x="109277" y="104515"/>
                  </a:cubicBezTo>
                  <a:cubicBezTo>
                    <a:pt x="109244" y="106407"/>
                    <a:pt x="107809" y="108364"/>
                    <a:pt x="105297" y="110223"/>
                  </a:cubicBezTo>
                  <a:cubicBezTo>
                    <a:pt x="103568" y="111496"/>
                    <a:pt x="101611" y="112474"/>
                    <a:pt x="99654" y="113322"/>
                  </a:cubicBezTo>
                  <a:cubicBezTo>
                    <a:pt x="92575" y="116291"/>
                    <a:pt x="83148" y="117922"/>
                    <a:pt x="73036" y="117922"/>
                  </a:cubicBezTo>
                  <a:cubicBezTo>
                    <a:pt x="67849" y="117922"/>
                    <a:pt x="62630" y="117498"/>
                    <a:pt x="57542" y="116552"/>
                  </a:cubicBezTo>
                  <a:cubicBezTo>
                    <a:pt x="57355" y="116516"/>
                    <a:pt x="57169" y="116498"/>
                    <a:pt x="56985" y="116498"/>
                  </a:cubicBezTo>
                  <a:cubicBezTo>
                    <a:pt x="55340" y="116498"/>
                    <a:pt x="53891" y="117883"/>
                    <a:pt x="53921" y="119585"/>
                  </a:cubicBezTo>
                  <a:cubicBezTo>
                    <a:pt x="53953" y="121021"/>
                    <a:pt x="54965" y="122260"/>
                    <a:pt x="56400" y="122554"/>
                  </a:cubicBezTo>
                  <a:cubicBezTo>
                    <a:pt x="61880" y="123565"/>
                    <a:pt x="67458" y="124054"/>
                    <a:pt x="73036" y="124054"/>
                  </a:cubicBezTo>
                  <a:cubicBezTo>
                    <a:pt x="83931" y="124054"/>
                    <a:pt x="94239" y="122227"/>
                    <a:pt x="102002" y="118966"/>
                  </a:cubicBezTo>
                  <a:cubicBezTo>
                    <a:pt x="104449" y="117922"/>
                    <a:pt x="106830" y="116682"/>
                    <a:pt x="108950" y="115116"/>
                  </a:cubicBezTo>
                  <a:cubicBezTo>
                    <a:pt x="113289" y="111952"/>
                    <a:pt x="115931" y="107646"/>
                    <a:pt x="115181" y="102134"/>
                  </a:cubicBezTo>
                  <a:cubicBezTo>
                    <a:pt x="114855" y="99720"/>
                    <a:pt x="114072" y="95577"/>
                    <a:pt x="112245" y="90880"/>
                  </a:cubicBezTo>
                  <a:lnTo>
                    <a:pt x="112245" y="90880"/>
                  </a:lnTo>
                  <a:cubicBezTo>
                    <a:pt x="112506" y="90978"/>
                    <a:pt x="112767" y="91076"/>
                    <a:pt x="112995" y="91173"/>
                  </a:cubicBezTo>
                  <a:cubicBezTo>
                    <a:pt x="118932" y="93522"/>
                    <a:pt x="125195" y="96686"/>
                    <a:pt x="129305" y="101742"/>
                  </a:cubicBezTo>
                  <a:cubicBezTo>
                    <a:pt x="131165" y="103993"/>
                    <a:pt x="132567" y="106798"/>
                    <a:pt x="132567" y="109767"/>
                  </a:cubicBezTo>
                  <a:cubicBezTo>
                    <a:pt x="132567" y="115573"/>
                    <a:pt x="127837" y="119977"/>
                    <a:pt x="123401" y="123010"/>
                  </a:cubicBezTo>
                  <a:cubicBezTo>
                    <a:pt x="109146" y="132731"/>
                    <a:pt x="89998" y="135145"/>
                    <a:pt x="73036" y="135145"/>
                  </a:cubicBezTo>
                  <a:cubicBezTo>
                    <a:pt x="56139" y="135145"/>
                    <a:pt x="37317" y="132796"/>
                    <a:pt x="22932" y="123206"/>
                  </a:cubicBezTo>
                  <a:cubicBezTo>
                    <a:pt x="18430" y="120172"/>
                    <a:pt x="13505" y="115638"/>
                    <a:pt x="13505" y="109767"/>
                  </a:cubicBezTo>
                  <a:cubicBezTo>
                    <a:pt x="13505" y="102688"/>
                    <a:pt x="21138" y="95708"/>
                    <a:pt x="33827" y="90880"/>
                  </a:cubicBezTo>
                  <a:lnTo>
                    <a:pt x="33827" y="90880"/>
                  </a:lnTo>
                  <a:cubicBezTo>
                    <a:pt x="32098" y="95349"/>
                    <a:pt x="31315" y="99328"/>
                    <a:pt x="30956" y="101775"/>
                  </a:cubicBezTo>
                  <a:cubicBezTo>
                    <a:pt x="30826" y="102656"/>
                    <a:pt x="30663" y="103536"/>
                    <a:pt x="30663" y="104417"/>
                  </a:cubicBezTo>
                  <a:cubicBezTo>
                    <a:pt x="30663" y="110158"/>
                    <a:pt x="35393" y="115279"/>
                    <a:pt x="43972" y="118933"/>
                  </a:cubicBezTo>
                  <a:cubicBezTo>
                    <a:pt x="44360" y="119097"/>
                    <a:pt x="44763" y="119174"/>
                    <a:pt x="45158" y="119174"/>
                  </a:cubicBezTo>
                  <a:cubicBezTo>
                    <a:pt x="46256" y="119174"/>
                    <a:pt x="47302" y="118579"/>
                    <a:pt x="47853" y="117595"/>
                  </a:cubicBezTo>
                  <a:cubicBezTo>
                    <a:pt x="48702" y="115997"/>
                    <a:pt x="48017" y="113975"/>
                    <a:pt x="46353" y="113290"/>
                  </a:cubicBezTo>
                  <a:cubicBezTo>
                    <a:pt x="43091" y="111920"/>
                    <a:pt x="40547" y="110289"/>
                    <a:pt x="38883" y="108625"/>
                  </a:cubicBezTo>
                  <a:cubicBezTo>
                    <a:pt x="37904" y="107581"/>
                    <a:pt x="36665" y="106048"/>
                    <a:pt x="36795" y="104515"/>
                  </a:cubicBezTo>
                  <a:cubicBezTo>
                    <a:pt x="37252" y="98480"/>
                    <a:pt x="39274" y="92478"/>
                    <a:pt x="42308" y="87259"/>
                  </a:cubicBezTo>
                  <a:cubicBezTo>
                    <a:pt x="48636" y="76429"/>
                    <a:pt x="58944" y="70949"/>
                    <a:pt x="73036" y="70949"/>
                  </a:cubicBezTo>
                  <a:close/>
                  <a:moveTo>
                    <a:pt x="148513" y="51270"/>
                  </a:moveTo>
                  <a:cubicBezTo>
                    <a:pt x="160867" y="51270"/>
                    <a:pt x="172889" y="57425"/>
                    <a:pt x="181954" y="65534"/>
                  </a:cubicBezTo>
                  <a:cubicBezTo>
                    <a:pt x="187075" y="70101"/>
                    <a:pt x="191283" y="75712"/>
                    <a:pt x="193664" y="82203"/>
                  </a:cubicBezTo>
                  <a:cubicBezTo>
                    <a:pt x="196535" y="89999"/>
                    <a:pt x="196633" y="98480"/>
                    <a:pt x="194023" y="107418"/>
                  </a:cubicBezTo>
                  <a:cubicBezTo>
                    <a:pt x="186618" y="132829"/>
                    <a:pt x="159055" y="155108"/>
                    <a:pt x="134916" y="155271"/>
                  </a:cubicBezTo>
                  <a:cubicBezTo>
                    <a:pt x="144376" y="135275"/>
                    <a:pt x="139483" y="112702"/>
                    <a:pt x="138667" y="109375"/>
                  </a:cubicBezTo>
                  <a:cubicBezTo>
                    <a:pt x="138406" y="108266"/>
                    <a:pt x="138471" y="107092"/>
                    <a:pt x="138210" y="105950"/>
                  </a:cubicBezTo>
                  <a:cubicBezTo>
                    <a:pt x="135275" y="93783"/>
                    <a:pt x="121248" y="87292"/>
                    <a:pt x="110484" y="83769"/>
                  </a:cubicBezTo>
                  <a:cubicBezTo>
                    <a:pt x="109799" y="83540"/>
                    <a:pt x="109081" y="83312"/>
                    <a:pt x="108396" y="83116"/>
                  </a:cubicBezTo>
                  <a:cubicBezTo>
                    <a:pt x="108135" y="82660"/>
                    <a:pt x="107841" y="82236"/>
                    <a:pt x="107548" y="81811"/>
                  </a:cubicBezTo>
                  <a:cubicBezTo>
                    <a:pt x="107515" y="81779"/>
                    <a:pt x="107515" y="81714"/>
                    <a:pt x="107483" y="81681"/>
                  </a:cubicBezTo>
                  <a:cubicBezTo>
                    <a:pt x="115898" y="64392"/>
                    <a:pt x="129175" y="53497"/>
                    <a:pt x="143821" y="51573"/>
                  </a:cubicBezTo>
                  <a:cubicBezTo>
                    <a:pt x="145387" y="51368"/>
                    <a:pt x="146952" y="51270"/>
                    <a:pt x="148513" y="51270"/>
                  </a:cubicBezTo>
                  <a:close/>
                  <a:moveTo>
                    <a:pt x="134263" y="121347"/>
                  </a:moveTo>
                  <a:cubicBezTo>
                    <a:pt x="134818" y="128882"/>
                    <a:pt x="134590" y="139353"/>
                    <a:pt x="130773" y="149335"/>
                  </a:cubicBezTo>
                  <a:cubicBezTo>
                    <a:pt x="129240" y="153379"/>
                    <a:pt x="127152" y="157229"/>
                    <a:pt x="124510" y="160654"/>
                  </a:cubicBezTo>
                  <a:cubicBezTo>
                    <a:pt x="114496" y="173604"/>
                    <a:pt x="97175" y="180160"/>
                    <a:pt x="73036" y="180160"/>
                  </a:cubicBezTo>
                  <a:cubicBezTo>
                    <a:pt x="48897" y="180160"/>
                    <a:pt x="31609" y="173604"/>
                    <a:pt x="21594" y="160686"/>
                  </a:cubicBezTo>
                  <a:cubicBezTo>
                    <a:pt x="11841" y="148095"/>
                    <a:pt x="11026" y="131883"/>
                    <a:pt x="11841" y="121379"/>
                  </a:cubicBezTo>
                  <a:lnTo>
                    <a:pt x="11841" y="121379"/>
                  </a:lnTo>
                  <a:cubicBezTo>
                    <a:pt x="20518" y="132209"/>
                    <a:pt x="35556" y="136645"/>
                    <a:pt x="48636" y="139092"/>
                  </a:cubicBezTo>
                  <a:cubicBezTo>
                    <a:pt x="56577" y="140592"/>
                    <a:pt x="64682" y="141286"/>
                    <a:pt x="72779" y="141286"/>
                  </a:cubicBezTo>
                  <a:cubicBezTo>
                    <a:pt x="76657" y="141286"/>
                    <a:pt x="80532" y="141127"/>
                    <a:pt x="84388" y="140821"/>
                  </a:cubicBezTo>
                  <a:cubicBezTo>
                    <a:pt x="98186" y="139712"/>
                    <a:pt x="112506" y="136972"/>
                    <a:pt x="124445" y="129600"/>
                  </a:cubicBezTo>
                  <a:cubicBezTo>
                    <a:pt x="128066" y="127381"/>
                    <a:pt x="131556" y="124707"/>
                    <a:pt x="134231" y="121379"/>
                  </a:cubicBezTo>
                  <a:cubicBezTo>
                    <a:pt x="134231" y="121379"/>
                    <a:pt x="134263" y="121347"/>
                    <a:pt x="134263" y="121347"/>
                  </a:cubicBezTo>
                  <a:close/>
                  <a:moveTo>
                    <a:pt x="134981" y="1"/>
                  </a:moveTo>
                  <a:cubicBezTo>
                    <a:pt x="134427" y="1"/>
                    <a:pt x="133839" y="1"/>
                    <a:pt x="133252" y="33"/>
                  </a:cubicBezTo>
                  <a:cubicBezTo>
                    <a:pt x="132404" y="66"/>
                    <a:pt x="131589" y="458"/>
                    <a:pt x="131034" y="1143"/>
                  </a:cubicBezTo>
                  <a:cubicBezTo>
                    <a:pt x="121183" y="13049"/>
                    <a:pt x="119291" y="29685"/>
                    <a:pt x="126174" y="43483"/>
                  </a:cubicBezTo>
                  <a:cubicBezTo>
                    <a:pt x="127218" y="45571"/>
                    <a:pt x="128457" y="47593"/>
                    <a:pt x="129860" y="49453"/>
                  </a:cubicBezTo>
                  <a:cubicBezTo>
                    <a:pt x="119258" y="54509"/>
                    <a:pt x="109962" y="63805"/>
                    <a:pt x="103242" y="76494"/>
                  </a:cubicBezTo>
                  <a:cubicBezTo>
                    <a:pt x="97109" y="70166"/>
                    <a:pt x="87617" y="64817"/>
                    <a:pt x="73036" y="64817"/>
                  </a:cubicBezTo>
                  <a:cubicBezTo>
                    <a:pt x="53497" y="64817"/>
                    <a:pt x="43091" y="74407"/>
                    <a:pt x="37676" y="83116"/>
                  </a:cubicBezTo>
                  <a:cubicBezTo>
                    <a:pt x="18952" y="88727"/>
                    <a:pt x="7698" y="98480"/>
                    <a:pt x="7405" y="109343"/>
                  </a:cubicBezTo>
                  <a:cubicBezTo>
                    <a:pt x="6524" y="112996"/>
                    <a:pt x="0" y="142713"/>
                    <a:pt x="16734" y="164405"/>
                  </a:cubicBezTo>
                  <a:cubicBezTo>
                    <a:pt x="27955" y="178921"/>
                    <a:pt x="46907" y="186260"/>
                    <a:pt x="73036" y="186260"/>
                  </a:cubicBezTo>
                  <a:cubicBezTo>
                    <a:pt x="99164" y="186260"/>
                    <a:pt x="118117" y="178921"/>
                    <a:pt x="129338" y="164405"/>
                  </a:cubicBezTo>
                  <a:cubicBezTo>
                    <a:pt x="130121" y="163361"/>
                    <a:pt x="130838" y="162350"/>
                    <a:pt x="131556" y="161306"/>
                  </a:cubicBezTo>
                  <a:cubicBezTo>
                    <a:pt x="132567" y="161371"/>
                    <a:pt x="133578" y="161404"/>
                    <a:pt x="134590" y="161404"/>
                  </a:cubicBezTo>
                  <a:lnTo>
                    <a:pt x="134622" y="161404"/>
                  </a:lnTo>
                  <a:cubicBezTo>
                    <a:pt x="147735" y="161404"/>
                    <a:pt x="161925" y="155793"/>
                    <a:pt x="174516" y="145616"/>
                  </a:cubicBezTo>
                  <a:cubicBezTo>
                    <a:pt x="186781" y="135667"/>
                    <a:pt x="196045" y="122391"/>
                    <a:pt x="199895" y="109147"/>
                  </a:cubicBezTo>
                  <a:cubicBezTo>
                    <a:pt x="202830" y="99067"/>
                    <a:pt x="202667" y="89020"/>
                    <a:pt x="199405" y="80115"/>
                  </a:cubicBezTo>
                  <a:cubicBezTo>
                    <a:pt x="197611" y="75190"/>
                    <a:pt x="194904" y="70590"/>
                    <a:pt x="191316" y="66382"/>
                  </a:cubicBezTo>
                  <a:cubicBezTo>
                    <a:pt x="198166" y="63251"/>
                    <a:pt x="204005" y="58227"/>
                    <a:pt x="208082" y="51834"/>
                  </a:cubicBezTo>
                  <a:cubicBezTo>
                    <a:pt x="216368" y="38818"/>
                    <a:pt x="216205" y="22085"/>
                    <a:pt x="207658" y="9200"/>
                  </a:cubicBezTo>
                  <a:cubicBezTo>
                    <a:pt x="207201" y="8482"/>
                    <a:pt x="206419" y="7993"/>
                    <a:pt x="205570" y="7862"/>
                  </a:cubicBezTo>
                  <a:cubicBezTo>
                    <a:pt x="203646" y="7569"/>
                    <a:pt x="201689" y="7438"/>
                    <a:pt x="199764" y="7438"/>
                  </a:cubicBezTo>
                  <a:cubicBezTo>
                    <a:pt x="188054" y="7438"/>
                    <a:pt x="177224" y="12560"/>
                    <a:pt x="169852" y="21334"/>
                  </a:cubicBezTo>
                  <a:cubicBezTo>
                    <a:pt x="163132" y="8156"/>
                    <a:pt x="149823" y="1"/>
                    <a:pt x="1349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94" name="Google Shape;5994;p131"/>
          <p:cNvGrpSpPr/>
          <p:nvPr/>
        </p:nvGrpSpPr>
        <p:grpSpPr>
          <a:xfrm>
            <a:off x="3229443" y="2825301"/>
            <a:ext cx="337480" cy="333062"/>
            <a:chOff x="1190625" y="265850"/>
            <a:chExt cx="5232250" cy="5163750"/>
          </a:xfrm>
        </p:grpSpPr>
        <p:sp>
          <p:nvSpPr>
            <p:cNvPr id="5995" name="Google Shape;5995;p131"/>
            <p:cNvSpPr/>
            <p:nvPr/>
          </p:nvSpPr>
          <p:spPr>
            <a:xfrm>
              <a:off x="2509275" y="1125375"/>
              <a:ext cx="457525" cy="1111550"/>
            </a:xfrm>
            <a:custGeom>
              <a:avLst/>
              <a:gdLst/>
              <a:ahLst/>
              <a:cxnLst/>
              <a:rect l="l" t="t" r="r" b="b"/>
              <a:pathLst>
                <a:path w="18301" h="44462" extrusionOk="0">
                  <a:moveTo>
                    <a:pt x="9134" y="7992"/>
                  </a:moveTo>
                  <a:cubicBezTo>
                    <a:pt x="10537" y="10569"/>
                    <a:pt x="12200" y="15234"/>
                    <a:pt x="12200" y="22215"/>
                  </a:cubicBezTo>
                  <a:cubicBezTo>
                    <a:pt x="12200" y="29195"/>
                    <a:pt x="10537" y="33892"/>
                    <a:pt x="9134" y="36469"/>
                  </a:cubicBezTo>
                  <a:cubicBezTo>
                    <a:pt x="7764" y="33892"/>
                    <a:pt x="6100" y="29195"/>
                    <a:pt x="6100" y="22215"/>
                  </a:cubicBezTo>
                  <a:cubicBezTo>
                    <a:pt x="6100" y="15234"/>
                    <a:pt x="7764" y="10569"/>
                    <a:pt x="9134" y="7992"/>
                  </a:cubicBezTo>
                  <a:close/>
                  <a:moveTo>
                    <a:pt x="9150" y="0"/>
                  </a:moveTo>
                  <a:cubicBezTo>
                    <a:pt x="8579" y="0"/>
                    <a:pt x="8008" y="164"/>
                    <a:pt x="7503" y="490"/>
                  </a:cubicBezTo>
                  <a:cubicBezTo>
                    <a:pt x="4600" y="2349"/>
                    <a:pt x="0" y="9884"/>
                    <a:pt x="0" y="22215"/>
                  </a:cubicBezTo>
                  <a:cubicBezTo>
                    <a:pt x="0" y="34577"/>
                    <a:pt x="4600" y="42113"/>
                    <a:pt x="7503" y="43972"/>
                  </a:cubicBezTo>
                  <a:cubicBezTo>
                    <a:pt x="7992" y="44298"/>
                    <a:pt x="8579" y="44461"/>
                    <a:pt x="9134" y="44461"/>
                  </a:cubicBezTo>
                  <a:cubicBezTo>
                    <a:pt x="9721" y="44461"/>
                    <a:pt x="10308" y="44298"/>
                    <a:pt x="10797" y="43972"/>
                  </a:cubicBezTo>
                  <a:cubicBezTo>
                    <a:pt x="13701" y="42113"/>
                    <a:pt x="18300" y="34577"/>
                    <a:pt x="18300" y="22215"/>
                  </a:cubicBezTo>
                  <a:cubicBezTo>
                    <a:pt x="18300" y="9884"/>
                    <a:pt x="13701" y="2349"/>
                    <a:pt x="10797" y="490"/>
                  </a:cubicBezTo>
                  <a:cubicBezTo>
                    <a:pt x="10292" y="164"/>
                    <a:pt x="9721" y="0"/>
                    <a:pt x="91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131"/>
            <p:cNvSpPr/>
            <p:nvPr/>
          </p:nvSpPr>
          <p:spPr>
            <a:xfrm>
              <a:off x="3290525" y="967175"/>
              <a:ext cx="692375" cy="692375"/>
            </a:xfrm>
            <a:custGeom>
              <a:avLst/>
              <a:gdLst/>
              <a:ahLst/>
              <a:cxnLst/>
              <a:rect l="l" t="t" r="r" b="b"/>
              <a:pathLst>
                <a:path w="27695" h="27695" extrusionOk="0">
                  <a:moveTo>
                    <a:pt x="13864" y="6133"/>
                  </a:moveTo>
                  <a:cubicBezTo>
                    <a:pt x="18104" y="6133"/>
                    <a:pt x="21595" y="9590"/>
                    <a:pt x="21595" y="13864"/>
                  </a:cubicBezTo>
                  <a:cubicBezTo>
                    <a:pt x="21595" y="18104"/>
                    <a:pt x="18137" y="21562"/>
                    <a:pt x="13864" y="21562"/>
                  </a:cubicBezTo>
                  <a:cubicBezTo>
                    <a:pt x="9590" y="21562"/>
                    <a:pt x="6133" y="18104"/>
                    <a:pt x="6133" y="13864"/>
                  </a:cubicBezTo>
                  <a:cubicBezTo>
                    <a:pt x="6133" y="9590"/>
                    <a:pt x="9590" y="6133"/>
                    <a:pt x="13864" y="6133"/>
                  </a:cubicBezTo>
                  <a:close/>
                  <a:moveTo>
                    <a:pt x="13864" y="0"/>
                  </a:moveTo>
                  <a:cubicBezTo>
                    <a:pt x="6231" y="0"/>
                    <a:pt x="0" y="6231"/>
                    <a:pt x="0" y="13864"/>
                  </a:cubicBezTo>
                  <a:cubicBezTo>
                    <a:pt x="0" y="21497"/>
                    <a:pt x="6231" y="27694"/>
                    <a:pt x="13864" y="27694"/>
                  </a:cubicBezTo>
                  <a:cubicBezTo>
                    <a:pt x="21497" y="27694"/>
                    <a:pt x="27694" y="21497"/>
                    <a:pt x="27694" y="13864"/>
                  </a:cubicBezTo>
                  <a:cubicBezTo>
                    <a:pt x="27694" y="6231"/>
                    <a:pt x="21497" y="0"/>
                    <a:pt x="138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131"/>
            <p:cNvSpPr/>
            <p:nvPr/>
          </p:nvSpPr>
          <p:spPr>
            <a:xfrm>
              <a:off x="3531900" y="1208550"/>
              <a:ext cx="210425" cy="209600"/>
            </a:xfrm>
            <a:custGeom>
              <a:avLst/>
              <a:gdLst/>
              <a:ahLst/>
              <a:cxnLst/>
              <a:rect l="l" t="t" r="r" b="b"/>
              <a:pathLst>
                <a:path w="8417" h="8384" extrusionOk="0">
                  <a:moveTo>
                    <a:pt x="4209" y="1"/>
                  </a:moveTo>
                  <a:cubicBezTo>
                    <a:pt x="1893" y="1"/>
                    <a:pt x="1" y="1860"/>
                    <a:pt x="1" y="4209"/>
                  </a:cubicBezTo>
                  <a:cubicBezTo>
                    <a:pt x="1" y="6525"/>
                    <a:pt x="1893" y="8384"/>
                    <a:pt x="4209" y="8384"/>
                  </a:cubicBezTo>
                  <a:cubicBezTo>
                    <a:pt x="6525" y="8384"/>
                    <a:pt x="8417" y="6525"/>
                    <a:pt x="8417" y="4209"/>
                  </a:cubicBezTo>
                  <a:cubicBezTo>
                    <a:pt x="8417" y="1860"/>
                    <a:pt x="6525" y="1"/>
                    <a:pt x="42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131"/>
            <p:cNvSpPr/>
            <p:nvPr/>
          </p:nvSpPr>
          <p:spPr>
            <a:xfrm>
              <a:off x="1190625" y="265850"/>
              <a:ext cx="5232250" cy="5163750"/>
            </a:xfrm>
            <a:custGeom>
              <a:avLst/>
              <a:gdLst/>
              <a:ahLst/>
              <a:cxnLst/>
              <a:rect l="l" t="t" r="r" b="b"/>
              <a:pathLst>
                <a:path w="209290" h="206550" extrusionOk="0">
                  <a:moveTo>
                    <a:pt x="145546" y="10308"/>
                  </a:moveTo>
                  <a:cubicBezTo>
                    <a:pt x="147061" y="10308"/>
                    <a:pt x="148484" y="10977"/>
                    <a:pt x="149497" y="12135"/>
                  </a:cubicBezTo>
                  <a:cubicBezTo>
                    <a:pt x="150541" y="13309"/>
                    <a:pt x="150965" y="14809"/>
                    <a:pt x="150736" y="16343"/>
                  </a:cubicBezTo>
                  <a:cubicBezTo>
                    <a:pt x="150475" y="18300"/>
                    <a:pt x="150475" y="20290"/>
                    <a:pt x="150769" y="22214"/>
                  </a:cubicBezTo>
                  <a:cubicBezTo>
                    <a:pt x="144800" y="19898"/>
                    <a:pt x="138569" y="18300"/>
                    <a:pt x="132274" y="17256"/>
                  </a:cubicBezTo>
                  <a:cubicBezTo>
                    <a:pt x="131360" y="17126"/>
                    <a:pt x="130479" y="16995"/>
                    <a:pt x="129566" y="16865"/>
                  </a:cubicBezTo>
                  <a:cubicBezTo>
                    <a:pt x="133741" y="14059"/>
                    <a:pt x="139515" y="10895"/>
                    <a:pt x="144963" y="10341"/>
                  </a:cubicBezTo>
                  <a:cubicBezTo>
                    <a:pt x="145158" y="10318"/>
                    <a:pt x="145353" y="10308"/>
                    <a:pt x="145546" y="10308"/>
                  </a:cubicBezTo>
                  <a:close/>
                  <a:moveTo>
                    <a:pt x="47038" y="33566"/>
                  </a:moveTo>
                  <a:lnTo>
                    <a:pt x="47038" y="33566"/>
                  </a:lnTo>
                  <a:cubicBezTo>
                    <a:pt x="44037" y="38850"/>
                    <a:pt x="42080" y="45766"/>
                    <a:pt x="41688" y="53562"/>
                  </a:cubicBezTo>
                  <a:lnTo>
                    <a:pt x="21725" y="53562"/>
                  </a:lnTo>
                  <a:lnTo>
                    <a:pt x="21725" y="34023"/>
                  </a:lnTo>
                  <a:lnTo>
                    <a:pt x="47038" y="33566"/>
                  </a:lnTo>
                  <a:close/>
                  <a:moveTo>
                    <a:pt x="41688" y="59662"/>
                  </a:moveTo>
                  <a:cubicBezTo>
                    <a:pt x="42080" y="67425"/>
                    <a:pt x="44037" y="74373"/>
                    <a:pt x="47038" y="79658"/>
                  </a:cubicBezTo>
                  <a:lnTo>
                    <a:pt x="21725" y="79201"/>
                  </a:lnTo>
                  <a:lnTo>
                    <a:pt x="21725" y="59662"/>
                  </a:lnTo>
                  <a:close/>
                  <a:moveTo>
                    <a:pt x="61913" y="29227"/>
                  </a:moveTo>
                  <a:cubicBezTo>
                    <a:pt x="68861" y="29227"/>
                    <a:pt x="72775" y="38165"/>
                    <a:pt x="74373" y="43711"/>
                  </a:cubicBezTo>
                  <a:cubicBezTo>
                    <a:pt x="75548" y="47886"/>
                    <a:pt x="76070" y="52257"/>
                    <a:pt x="76070" y="56596"/>
                  </a:cubicBezTo>
                  <a:cubicBezTo>
                    <a:pt x="76070" y="64229"/>
                    <a:pt x="74439" y="71307"/>
                    <a:pt x="71438" y="76624"/>
                  </a:cubicBezTo>
                  <a:cubicBezTo>
                    <a:pt x="69480" y="80082"/>
                    <a:pt x="66251" y="83964"/>
                    <a:pt x="61880" y="83964"/>
                  </a:cubicBezTo>
                  <a:cubicBezTo>
                    <a:pt x="59629" y="83964"/>
                    <a:pt x="57411" y="82855"/>
                    <a:pt x="55421" y="80767"/>
                  </a:cubicBezTo>
                  <a:cubicBezTo>
                    <a:pt x="55356" y="80734"/>
                    <a:pt x="55291" y="80669"/>
                    <a:pt x="55258" y="80604"/>
                  </a:cubicBezTo>
                  <a:cubicBezTo>
                    <a:pt x="49289" y="74863"/>
                    <a:pt x="47723" y="64457"/>
                    <a:pt x="47723" y="56596"/>
                  </a:cubicBezTo>
                  <a:cubicBezTo>
                    <a:pt x="47723" y="48995"/>
                    <a:pt x="49354" y="41884"/>
                    <a:pt x="52355" y="36600"/>
                  </a:cubicBezTo>
                  <a:cubicBezTo>
                    <a:pt x="54312" y="33142"/>
                    <a:pt x="57541" y="29227"/>
                    <a:pt x="61913" y="29227"/>
                  </a:cubicBezTo>
                  <a:close/>
                  <a:moveTo>
                    <a:pt x="196143" y="27336"/>
                  </a:moveTo>
                  <a:cubicBezTo>
                    <a:pt x="199144" y="27336"/>
                    <a:pt x="201265" y="27955"/>
                    <a:pt x="202113" y="29130"/>
                  </a:cubicBezTo>
                  <a:cubicBezTo>
                    <a:pt x="203091" y="30500"/>
                    <a:pt x="202569" y="32914"/>
                    <a:pt x="201950" y="34675"/>
                  </a:cubicBezTo>
                  <a:cubicBezTo>
                    <a:pt x="197350" y="48082"/>
                    <a:pt x="196698" y="53855"/>
                    <a:pt x="196698" y="56106"/>
                  </a:cubicBezTo>
                  <a:cubicBezTo>
                    <a:pt x="196698" y="56432"/>
                    <a:pt x="196698" y="56791"/>
                    <a:pt x="196698" y="57117"/>
                  </a:cubicBezTo>
                  <a:cubicBezTo>
                    <a:pt x="196698" y="59368"/>
                    <a:pt x="197350" y="65142"/>
                    <a:pt x="201950" y="78549"/>
                  </a:cubicBezTo>
                  <a:cubicBezTo>
                    <a:pt x="202569" y="80310"/>
                    <a:pt x="203091" y="82691"/>
                    <a:pt x="202113" y="84061"/>
                  </a:cubicBezTo>
                  <a:cubicBezTo>
                    <a:pt x="201265" y="85236"/>
                    <a:pt x="199144" y="85888"/>
                    <a:pt x="196143" y="85888"/>
                  </a:cubicBezTo>
                  <a:cubicBezTo>
                    <a:pt x="189945" y="85888"/>
                    <a:pt x="180845" y="83115"/>
                    <a:pt x="171711" y="78516"/>
                  </a:cubicBezTo>
                  <a:cubicBezTo>
                    <a:pt x="172396" y="77896"/>
                    <a:pt x="173048" y="77277"/>
                    <a:pt x="173701" y="76657"/>
                  </a:cubicBezTo>
                  <a:cubicBezTo>
                    <a:pt x="176800" y="73688"/>
                    <a:pt x="179703" y="70329"/>
                    <a:pt x="182182" y="66773"/>
                  </a:cubicBezTo>
                  <a:cubicBezTo>
                    <a:pt x="186390" y="60706"/>
                    <a:pt x="186390" y="52518"/>
                    <a:pt x="182182" y="46451"/>
                  </a:cubicBezTo>
                  <a:cubicBezTo>
                    <a:pt x="179246" y="42243"/>
                    <a:pt x="175821" y="38394"/>
                    <a:pt x="172005" y="35001"/>
                  </a:cubicBezTo>
                  <a:cubicBezTo>
                    <a:pt x="171907" y="34903"/>
                    <a:pt x="171809" y="34805"/>
                    <a:pt x="171711" y="34708"/>
                  </a:cubicBezTo>
                  <a:cubicBezTo>
                    <a:pt x="180845" y="30108"/>
                    <a:pt x="189945" y="27336"/>
                    <a:pt x="196143" y="27336"/>
                  </a:cubicBezTo>
                  <a:close/>
                  <a:moveTo>
                    <a:pt x="116290" y="21855"/>
                  </a:moveTo>
                  <a:cubicBezTo>
                    <a:pt x="118182" y="21921"/>
                    <a:pt x="120041" y="22018"/>
                    <a:pt x="121868" y="22182"/>
                  </a:cubicBezTo>
                  <a:cubicBezTo>
                    <a:pt x="141570" y="23715"/>
                    <a:pt x="161501" y="30532"/>
                    <a:pt x="174353" y="46255"/>
                  </a:cubicBezTo>
                  <a:cubicBezTo>
                    <a:pt x="176865" y="49321"/>
                    <a:pt x="179214" y="52453"/>
                    <a:pt x="179214" y="56596"/>
                  </a:cubicBezTo>
                  <a:cubicBezTo>
                    <a:pt x="179214" y="60608"/>
                    <a:pt x="176800" y="64000"/>
                    <a:pt x="174353" y="66969"/>
                  </a:cubicBezTo>
                  <a:cubicBezTo>
                    <a:pt x="161599" y="82561"/>
                    <a:pt x="141374" y="89542"/>
                    <a:pt x="121835" y="91042"/>
                  </a:cubicBezTo>
                  <a:cubicBezTo>
                    <a:pt x="120008" y="91173"/>
                    <a:pt x="118182" y="91303"/>
                    <a:pt x="116290" y="91368"/>
                  </a:cubicBezTo>
                  <a:cubicBezTo>
                    <a:pt x="116290" y="91336"/>
                    <a:pt x="116290" y="91336"/>
                    <a:pt x="116290" y="91336"/>
                  </a:cubicBezTo>
                  <a:cubicBezTo>
                    <a:pt x="123825" y="80702"/>
                    <a:pt x="127185" y="67393"/>
                    <a:pt x="126793" y="54443"/>
                  </a:cubicBezTo>
                  <a:cubicBezTo>
                    <a:pt x="126793" y="54312"/>
                    <a:pt x="126793" y="54182"/>
                    <a:pt x="126761" y="54051"/>
                  </a:cubicBezTo>
                  <a:cubicBezTo>
                    <a:pt x="126337" y="42569"/>
                    <a:pt x="122781" y="31380"/>
                    <a:pt x="116290" y="21888"/>
                  </a:cubicBezTo>
                  <a:cubicBezTo>
                    <a:pt x="116290" y="21855"/>
                    <a:pt x="116290" y="21855"/>
                    <a:pt x="116290" y="21855"/>
                  </a:cubicBezTo>
                  <a:close/>
                  <a:moveTo>
                    <a:pt x="108559" y="21823"/>
                  </a:moveTo>
                  <a:cubicBezTo>
                    <a:pt x="110027" y="23584"/>
                    <a:pt x="111397" y="25444"/>
                    <a:pt x="112604" y="27368"/>
                  </a:cubicBezTo>
                  <a:cubicBezTo>
                    <a:pt x="120172" y="39437"/>
                    <a:pt x="122390" y="54540"/>
                    <a:pt x="119519" y="68371"/>
                  </a:cubicBezTo>
                  <a:cubicBezTo>
                    <a:pt x="117921" y="76070"/>
                    <a:pt x="114757" y="83442"/>
                    <a:pt x="109962" y="89672"/>
                  </a:cubicBezTo>
                  <a:cubicBezTo>
                    <a:pt x="109831" y="89835"/>
                    <a:pt x="108787" y="91401"/>
                    <a:pt x="108559" y="91401"/>
                  </a:cubicBezTo>
                  <a:cubicBezTo>
                    <a:pt x="93423" y="91075"/>
                    <a:pt x="79690" y="88400"/>
                    <a:pt x="71307" y="86410"/>
                  </a:cubicBezTo>
                  <a:cubicBezTo>
                    <a:pt x="71372" y="86345"/>
                    <a:pt x="71470" y="86280"/>
                    <a:pt x="71535" y="86214"/>
                  </a:cubicBezTo>
                  <a:cubicBezTo>
                    <a:pt x="75189" y="83050"/>
                    <a:pt x="77603" y="78679"/>
                    <a:pt x="79266" y="74210"/>
                  </a:cubicBezTo>
                  <a:cubicBezTo>
                    <a:pt x="82137" y="66414"/>
                    <a:pt x="82789" y="57868"/>
                    <a:pt x="81778" y="49648"/>
                  </a:cubicBezTo>
                  <a:cubicBezTo>
                    <a:pt x="80767" y="41427"/>
                    <a:pt x="77831" y="32326"/>
                    <a:pt x="71307" y="26814"/>
                  </a:cubicBezTo>
                  <a:cubicBezTo>
                    <a:pt x="79690" y="24791"/>
                    <a:pt x="93423" y="22149"/>
                    <a:pt x="108559" y="21823"/>
                  </a:cubicBezTo>
                  <a:close/>
                  <a:moveTo>
                    <a:pt x="150769" y="91009"/>
                  </a:moveTo>
                  <a:cubicBezTo>
                    <a:pt x="150475" y="92934"/>
                    <a:pt x="150475" y="94924"/>
                    <a:pt x="150736" y="96881"/>
                  </a:cubicBezTo>
                  <a:cubicBezTo>
                    <a:pt x="150965" y="98414"/>
                    <a:pt x="150541" y="99882"/>
                    <a:pt x="149497" y="101089"/>
                  </a:cubicBezTo>
                  <a:cubicBezTo>
                    <a:pt x="148509" y="102222"/>
                    <a:pt x="147056" y="102915"/>
                    <a:pt x="145529" y="102915"/>
                  </a:cubicBezTo>
                  <a:cubicBezTo>
                    <a:pt x="145341" y="102915"/>
                    <a:pt x="145152" y="102905"/>
                    <a:pt x="144963" y="102883"/>
                  </a:cubicBezTo>
                  <a:cubicBezTo>
                    <a:pt x="139515" y="102329"/>
                    <a:pt x="133741" y="99164"/>
                    <a:pt x="129566" y="96359"/>
                  </a:cubicBezTo>
                  <a:cubicBezTo>
                    <a:pt x="133220" y="95870"/>
                    <a:pt x="136840" y="95152"/>
                    <a:pt x="140396" y="94271"/>
                  </a:cubicBezTo>
                  <a:cubicBezTo>
                    <a:pt x="143560" y="93489"/>
                    <a:pt x="146724" y="92510"/>
                    <a:pt x="149790" y="91368"/>
                  </a:cubicBezTo>
                  <a:cubicBezTo>
                    <a:pt x="150019" y="91303"/>
                    <a:pt x="150639" y="91042"/>
                    <a:pt x="150769" y="91009"/>
                  </a:cubicBezTo>
                  <a:close/>
                  <a:moveTo>
                    <a:pt x="10862" y="6133"/>
                  </a:moveTo>
                  <a:cubicBezTo>
                    <a:pt x="13472" y="6133"/>
                    <a:pt x="15592" y="8253"/>
                    <a:pt x="15592" y="10862"/>
                  </a:cubicBezTo>
                  <a:lnTo>
                    <a:pt x="15592" y="200417"/>
                  </a:lnTo>
                  <a:lnTo>
                    <a:pt x="6133" y="200417"/>
                  </a:lnTo>
                  <a:lnTo>
                    <a:pt x="6133" y="10862"/>
                  </a:lnTo>
                  <a:cubicBezTo>
                    <a:pt x="6133" y="8253"/>
                    <a:pt x="8253" y="6133"/>
                    <a:pt x="10862" y="6133"/>
                  </a:cubicBezTo>
                  <a:close/>
                  <a:moveTo>
                    <a:pt x="10862" y="0"/>
                  </a:moveTo>
                  <a:cubicBezTo>
                    <a:pt x="4860" y="0"/>
                    <a:pt x="0" y="4893"/>
                    <a:pt x="0" y="10862"/>
                  </a:cubicBezTo>
                  <a:lnTo>
                    <a:pt x="0" y="203483"/>
                  </a:lnTo>
                  <a:cubicBezTo>
                    <a:pt x="0" y="205179"/>
                    <a:pt x="1370" y="206549"/>
                    <a:pt x="3066" y="206549"/>
                  </a:cubicBezTo>
                  <a:lnTo>
                    <a:pt x="18659" y="206549"/>
                  </a:lnTo>
                  <a:cubicBezTo>
                    <a:pt x="20355" y="206549"/>
                    <a:pt x="21725" y="205179"/>
                    <a:pt x="21725" y="203483"/>
                  </a:cubicBezTo>
                  <a:lnTo>
                    <a:pt x="21725" y="85334"/>
                  </a:lnTo>
                  <a:lnTo>
                    <a:pt x="51866" y="85856"/>
                  </a:lnTo>
                  <a:cubicBezTo>
                    <a:pt x="54671" y="88433"/>
                    <a:pt x="57868" y="89933"/>
                    <a:pt x="61358" y="90064"/>
                  </a:cubicBezTo>
                  <a:cubicBezTo>
                    <a:pt x="64555" y="91075"/>
                    <a:pt x="85301" y="97240"/>
                    <a:pt x="109896" y="97533"/>
                  </a:cubicBezTo>
                  <a:lnTo>
                    <a:pt x="111723" y="97533"/>
                  </a:lnTo>
                  <a:cubicBezTo>
                    <a:pt x="114724" y="97533"/>
                    <a:pt x="117660" y="97436"/>
                    <a:pt x="120530" y="97273"/>
                  </a:cubicBezTo>
                  <a:cubicBezTo>
                    <a:pt x="123760" y="99915"/>
                    <a:pt x="134166" y="107907"/>
                    <a:pt x="144343" y="108983"/>
                  </a:cubicBezTo>
                  <a:cubicBezTo>
                    <a:pt x="144734" y="109016"/>
                    <a:pt x="145126" y="109048"/>
                    <a:pt x="145517" y="109048"/>
                  </a:cubicBezTo>
                  <a:cubicBezTo>
                    <a:pt x="148812" y="109048"/>
                    <a:pt x="151943" y="107580"/>
                    <a:pt x="154129" y="105069"/>
                  </a:cubicBezTo>
                  <a:cubicBezTo>
                    <a:pt x="156282" y="102590"/>
                    <a:pt x="157260" y="99262"/>
                    <a:pt x="156804" y="96033"/>
                  </a:cubicBezTo>
                  <a:cubicBezTo>
                    <a:pt x="156380" y="93162"/>
                    <a:pt x="156836" y="90357"/>
                    <a:pt x="158108" y="87682"/>
                  </a:cubicBezTo>
                  <a:cubicBezTo>
                    <a:pt x="161044" y="86182"/>
                    <a:pt x="163817" y="84486"/>
                    <a:pt x="166427" y="82659"/>
                  </a:cubicBezTo>
                  <a:cubicBezTo>
                    <a:pt x="177354" y="88530"/>
                    <a:pt x="188347" y="92021"/>
                    <a:pt x="196143" y="92021"/>
                  </a:cubicBezTo>
                  <a:cubicBezTo>
                    <a:pt x="201330" y="92021"/>
                    <a:pt x="205016" y="90553"/>
                    <a:pt x="207071" y="87617"/>
                  </a:cubicBezTo>
                  <a:cubicBezTo>
                    <a:pt x="209093" y="84844"/>
                    <a:pt x="209289" y="81093"/>
                    <a:pt x="207756" y="76559"/>
                  </a:cubicBezTo>
                  <a:cubicBezTo>
                    <a:pt x="203026" y="62826"/>
                    <a:pt x="202830" y="57966"/>
                    <a:pt x="202830" y="57150"/>
                  </a:cubicBezTo>
                  <a:cubicBezTo>
                    <a:pt x="202830" y="56791"/>
                    <a:pt x="202830" y="56432"/>
                    <a:pt x="202830" y="56074"/>
                  </a:cubicBezTo>
                  <a:cubicBezTo>
                    <a:pt x="202830" y="55226"/>
                    <a:pt x="203026" y="50365"/>
                    <a:pt x="207756" y="36665"/>
                  </a:cubicBezTo>
                  <a:cubicBezTo>
                    <a:pt x="209289" y="32098"/>
                    <a:pt x="209093" y="28379"/>
                    <a:pt x="207071" y="25574"/>
                  </a:cubicBezTo>
                  <a:cubicBezTo>
                    <a:pt x="205016" y="22671"/>
                    <a:pt x="201330" y="21203"/>
                    <a:pt x="196143" y="21203"/>
                  </a:cubicBezTo>
                  <a:cubicBezTo>
                    <a:pt x="188347" y="21203"/>
                    <a:pt x="177354" y="24693"/>
                    <a:pt x="166427" y="30565"/>
                  </a:cubicBezTo>
                  <a:cubicBezTo>
                    <a:pt x="163817" y="28706"/>
                    <a:pt x="161044" y="27042"/>
                    <a:pt x="158108" y="25541"/>
                  </a:cubicBezTo>
                  <a:cubicBezTo>
                    <a:pt x="156836" y="22867"/>
                    <a:pt x="156380" y="20061"/>
                    <a:pt x="156804" y="17191"/>
                  </a:cubicBezTo>
                  <a:cubicBezTo>
                    <a:pt x="157260" y="13929"/>
                    <a:pt x="156282" y="10634"/>
                    <a:pt x="154129" y="8122"/>
                  </a:cubicBezTo>
                  <a:cubicBezTo>
                    <a:pt x="151969" y="5642"/>
                    <a:pt x="148765" y="4179"/>
                    <a:pt x="145497" y="4179"/>
                  </a:cubicBezTo>
                  <a:cubicBezTo>
                    <a:pt x="145113" y="4179"/>
                    <a:pt x="144727" y="4199"/>
                    <a:pt x="144343" y="4241"/>
                  </a:cubicBezTo>
                  <a:cubicBezTo>
                    <a:pt x="134166" y="5284"/>
                    <a:pt x="123760" y="13276"/>
                    <a:pt x="120530" y="15951"/>
                  </a:cubicBezTo>
                  <a:cubicBezTo>
                    <a:pt x="117660" y="15755"/>
                    <a:pt x="114724" y="15658"/>
                    <a:pt x="111723" y="15658"/>
                  </a:cubicBezTo>
                  <a:cubicBezTo>
                    <a:pt x="111103" y="15658"/>
                    <a:pt x="110516" y="15690"/>
                    <a:pt x="109896" y="15690"/>
                  </a:cubicBezTo>
                  <a:cubicBezTo>
                    <a:pt x="85595" y="15984"/>
                    <a:pt x="64522" y="22182"/>
                    <a:pt x="61358" y="23160"/>
                  </a:cubicBezTo>
                  <a:cubicBezTo>
                    <a:pt x="57900" y="23291"/>
                    <a:pt x="54671" y="24791"/>
                    <a:pt x="51866" y="27368"/>
                  </a:cubicBezTo>
                  <a:lnTo>
                    <a:pt x="21725" y="27890"/>
                  </a:lnTo>
                  <a:lnTo>
                    <a:pt x="21725" y="10862"/>
                  </a:lnTo>
                  <a:cubicBezTo>
                    <a:pt x="21725" y="4893"/>
                    <a:pt x="16832" y="0"/>
                    <a:pt x="108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131"/>
            <p:cNvSpPr/>
            <p:nvPr/>
          </p:nvSpPr>
          <p:spPr>
            <a:xfrm>
              <a:off x="4510500" y="1406725"/>
              <a:ext cx="870150" cy="548025"/>
            </a:xfrm>
            <a:custGeom>
              <a:avLst/>
              <a:gdLst/>
              <a:ahLst/>
              <a:cxnLst/>
              <a:rect l="l" t="t" r="r" b="b"/>
              <a:pathLst>
                <a:path w="34806" h="21921" extrusionOk="0">
                  <a:moveTo>
                    <a:pt x="17387" y="6133"/>
                  </a:moveTo>
                  <a:cubicBezTo>
                    <a:pt x="21725" y="6133"/>
                    <a:pt x="25738" y="7862"/>
                    <a:pt x="28119" y="10732"/>
                  </a:cubicBezTo>
                  <a:cubicBezTo>
                    <a:pt x="28217" y="10863"/>
                    <a:pt x="28217" y="11091"/>
                    <a:pt x="28119" y="11222"/>
                  </a:cubicBezTo>
                  <a:cubicBezTo>
                    <a:pt x="25738" y="14092"/>
                    <a:pt x="21725" y="15821"/>
                    <a:pt x="17387" y="15821"/>
                  </a:cubicBezTo>
                  <a:cubicBezTo>
                    <a:pt x="13048" y="15821"/>
                    <a:pt x="9069" y="14092"/>
                    <a:pt x="6688" y="11222"/>
                  </a:cubicBezTo>
                  <a:cubicBezTo>
                    <a:pt x="6557" y="11091"/>
                    <a:pt x="6557" y="10863"/>
                    <a:pt x="6688" y="10732"/>
                  </a:cubicBezTo>
                  <a:cubicBezTo>
                    <a:pt x="9069" y="7862"/>
                    <a:pt x="13048" y="6133"/>
                    <a:pt x="17387" y="6133"/>
                  </a:cubicBezTo>
                  <a:close/>
                  <a:moveTo>
                    <a:pt x="17387" y="0"/>
                  </a:moveTo>
                  <a:cubicBezTo>
                    <a:pt x="11254" y="0"/>
                    <a:pt x="5481" y="2577"/>
                    <a:pt x="1958" y="6850"/>
                  </a:cubicBezTo>
                  <a:cubicBezTo>
                    <a:pt x="0" y="9232"/>
                    <a:pt x="0" y="12722"/>
                    <a:pt x="1958" y="15103"/>
                  </a:cubicBezTo>
                  <a:cubicBezTo>
                    <a:pt x="5481" y="19376"/>
                    <a:pt x="11254" y="21921"/>
                    <a:pt x="17387" y="21921"/>
                  </a:cubicBezTo>
                  <a:cubicBezTo>
                    <a:pt x="23552" y="21921"/>
                    <a:pt x="29326" y="19376"/>
                    <a:pt x="32849" y="15103"/>
                  </a:cubicBezTo>
                  <a:cubicBezTo>
                    <a:pt x="34806" y="12722"/>
                    <a:pt x="34806" y="9232"/>
                    <a:pt x="32849" y="6850"/>
                  </a:cubicBezTo>
                  <a:cubicBezTo>
                    <a:pt x="29326" y="2577"/>
                    <a:pt x="23552" y="0"/>
                    <a:pt x="17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00" name="Google Shape;6000;p131"/>
          <p:cNvGrpSpPr/>
          <p:nvPr/>
        </p:nvGrpSpPr>
        <p:grpSpPr>
          <a:xfrm>
            <a:off x="3210474" y="2150506"/>
            <a:ext cx="361363" cy="354386"/>
            <a:chOff x="1172675" y="279700"/>
            <a:chExt cx="5237150" cy="5136025"/>
          </a:xfrm>
        </p:grpSpPr>
        <p:sp>
          <p:nvSpPr>
            <p:cNvPr id="6001" name="Google Shape;6001;p131"/>
            <p:cNvSpPr/>
            <p:nvPr/>
          </p:nvSpPr>
          <p:spPr>
            <a:xfrm>
              <a:off x="1496425" y="858700"/>
              <a:ext cx="4258550" cy="4243050"/>
            </a:xfrm>
            <a:custGeom>
              <a:avLst/>
              <a:gdLst/>
              <a:ahLst/>
              <a:cxnLst/>
              <a:rect l="l" t="t" r="r" b="b"/>
              <a:pathLst>
                <a:path w="170342" h="169722" extrusionOk="0">
                  <a:moveTo>
                    <a:pt x="99687" y="1"/>
                  </a:moveTo>
                  <a:cubicBezTo>
                    <a:pt x="98904" y="1"/>
                    <a:pt x="98121" y="294"/>
                    <a:pt x="97534" y="881"/>
                  </a:cubicBezTo>
                  <a:lnTo>
                    <a:pt x="78060" y="20356"/>
                  </a:lnTo>
                  <a:cubicBezTo>
                    <a:pt x="76853" y="21562"/>
                    <a:pt x="76853" y="23487"/>
                    <a:pt x="78060" y="24694"/>
                  </a:cubicBezTo>
                  <a:cubicBezTo>
                    <a:pt x="78647" y="25281"/>
                    <a:pt x="79430" y="25575"/>
                    <a:pt x="80213" y="25575"/>
                  </a:cubicBezTo>
                  <a:cubicBezTo>
                    <a:pt x="80996" y="25575"/>
                    <a:pt x="81778" y="25281"/>
                    <a:pt x="82366" y="24694"/>
                  </a:cubicBezTo>
                  <a:lnTo>
                    <a:pt x="99687" y="7373"/>
                  </a:lnTo>
                  <a:lnTo>
                    <a:pt x="101938" y="9624"/>
                  </a:lnTo>
                  <a:cubicBezTo>
                    <a:pt x="93293" y="26292"/>
                    <a:pt x="96392" y="46778"/>
                    <a:pt x="109832" y="60217"/>
                  </a:cubicBezTo>
                  <a:cubicBezTo>
                    <a:pt x="118190" y="68596"/>
                    <a:pt x="129313" y="72956"/>
                    <a:pt x="140544" y="72956"/>
                  </a:cubicBezTo>
                  <a:cubicBezTo>
                    <a:pt x="147327" y="72956"/>
                    <a:pt x="154149" y="71366"/>
                    <a:pt x="160425" y="68111"/>
                  </a:cubicBezTo>
                  <a:lnTo>
                    <a:pt x="162676" y="70362"/>
                  </a:lnTo>
                  <a:lnTo>
                    <a:pt x="70655" y="162350"/>
                  </a:lnTo>
                  <a:lnTo>
                    <a:pt x="7666" y="99393"/>
                  </a:lnTo>
                  <a:lnTo>
                    <a:pt x="73787" y="33273"/>
                  </a:lnTo>
                  <a:cubicBezTo>
                    <a:pt x="74994" y="32066"/>
                    <a:pt x="74994" y="30141"/>
                    <a:pt x="73787" y="28935"/>
                  </a:cubicBezTo>
                  <a:cubicBezTo>
                    <a:pt x="73199" y="28347"/>
                    <a:pt x="72417" y="28054"/>
                    <a:pt x="71634" y="28054"/>
                  </a:cubicBezTo>
                  <a:cubicBezTo>
                    <a:pt x="70851" y="28054"/>
                    <a:pt x="70068" y="28347"/>
                    <a:pt x="69481" y="28935"/>
                  </a:cubicBezTo>
                  <a:cubicBezTo>
                    <a:pt x="69481" y="28935"/>
                    <a:pt x="1240" y="97175"/>
                    <a:pt x="1207" y="97208"/>
                  </a:cubicBezTo>
                  <a:cubicBezTo>
                    <a:pt x="0" y="98415"/>
                    <a:pt x="0" y="100372"/>
                    <a:pt x="1207" y="101546"/>
                  </a:cubicBezTo>
                  <a:lnTo>
                    <a:pt x="68502" y="168841"/>
                  </a:lnTo>
                  <a:cubicBezTo>
                    <a:pt x="69089" y="169428"/>
                    <a:pt x="69872" y="169722"/>
                    <a:pt x="70655" y="169722"/>
                  </a:cubicBezTo>
                  <a:cubicBezTo>
                    <a:pt x="71438" y="169722"/>
                    <a:pt x="72221" y="169428"/>
                    <a:pt x="72808" y="168841"/>
                  </a:cubicBezTo>
                  <a:lnTo>
                    <a:pt x="169167" y="72515"/>
                  </a:lnTo>
                  <a:cubicBezTo>
                    <a:pt x="170341" y="71308"/>
                    <a:pt x="170341" y="69383"/>
                    <a:pt x="169167" y="68176"/>
                  </a:cubicBezTo>
                  <a:lnTo>
                    <a:pt x="163132" y="62174"/>
                  </a:lnTo>
                  <a:cubicBezTo>
                    <a:pt x="162549" y="61571"/>
                    <a:pt x="161769" y="61270"/>
                    <a:pt x="160978" y="61270"/>
                  </a:cubicBezTo>
                  <a:cubicBezTo>
                    <a:pt x="160442" y="61270"/>
                    <a:pt x="159901" y="61408"/>
                    <a:pt x="159414" y="61685"/>
                  </a:cubicBezTo>
                  <a:cubicBezTo>
                    <a:pt x="153530" y="65145"/>
                    <a:pt x="147008" y="66830"/>
                    <a:pt x="140531" y="66830"/>
                  </a:cubicBezTo>
                  <a:cubicBezTo>
                    <a:pt x="130886" y="66830"/>
                    <a:pt x="121338" y="63093"/>
                    <a:pt x="114137" y="55911"/>
                  </a:cubicBezTo>
                  <a:cubicBezTo>
                    <a:pt x="102133" y="43874"/>
                    <a:pt x="99752" y="25248"/>
                    <a:pt x="108364" y="10635"/>
                  </a:cubicBezTo>
                  <a:cubicBezTo>
                    <a:pt x="109049" y="9428"/>
                    <a:pt x="108853" y="7895"/>
                    <a:pt x="107874" y="6916"/>
                  </a:cubicBezTo>
                  <a:lnTo>
                    <a:pt x="101840" y="881"/>
                  </a:lnTo>
                  <a:cubicBezTo>
                    <a:pt x="101253" y="294"/>
                    <a:pt x="100470" y="1"/>
                    <a:pt x="996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131"/>
            <p:cNvSpPr/>
            <p:nvPr/>
          </p:nvSpPr>
          <p:spPr>
            <a:xfrm>
              <a:off x="2452175" y="2300500"/>
              <a:ext cx="1144175" cy="1109925"/>
            </a:xfrm>
            <a:custGeom>
              <a:avLst/>
              <a:gdLst/>
              <a:ahLst/>
              <a:cxnLst/>
              <a:rect l="l" t="t" r="r" b="b"/>
              <a:pathLst>
                <a:path w="45767" h="44397" extrusionOk="0">
                  <a:moveTo>
                    <a:pt x="22541" y="6133"/>
                  </a:moveTo>
                  <a:cubicBezTo>
                    <a:pt x="24205" y="6133"/>
                    <a:pt x="25673" y="7275"/>
                    <a:pt x="26064" y="8873"/>
                  </a:cubicBezTo>
                  <a:cubicBezTo>
                    <a:pt x="26260" y="9591"/>
                    <a:pt x="26064" y="10537"/>
                    <a:pt x="25868" y="11679"/>
                  </a:cubicBezTo>
                  <a:lnTo>
                    <a:pt x="25836" y="11809"/>
                  </a:lnTo>
                  <a:cubicBezTo>
                    <a:pt x="25575" y="13179"/>
                    <a:pt x="25379" y="14614"/>
                    <a:pt x="25249" y="16213"/>
                  </a:cubicBezTo>
                  <a:cubicBezTo>
                    <a:pt x="25095" y="17970"/>
                    <a:pt x="26543" y="19523"/>
                    <a:pt x="28272" y="19523"/>
                  </a:cubicBezTo>
                  <a:cubicBezTo>
                    <a:pt x="28373" y="19523"/>
                    <a:pt x="28474" y="19518"/>
                    <a:pt x="28576" y="19507"/>
                  </a:cubicBezTo>
                  <a:cubicBezTo>
                    <a:pt x="30598" y="19344"/>
                    <a:pt x="32653" y="18757"/>
                    <a:pt x="34643" y="18757"/>
                  </a:cubicBezTo>
                  <a:cubicBezTo>
                    <a:pt x="37840" y="18757"/>
                    <a:pt x="38329" y="20616"/>
                    <a:pt x="38492" y="21301"/>
                  </a:cubicBezTo>
                  <a:cubicBezTo>
                    <a:pt x="39014" y="23259"/>
                    <a:pt x="37840" y="25248"/>
                    <a:pt x="35883" y="25738"/>
                  </a:cubicBezTo>
                  <a:cubicBezTo>
                    <a:pt x="35652" y="25799"/>
                    <a:pt x="35384" y="25832"/>
                    <a:pt x="35064" y="25832"/>
                  </a:cubicBezTo>
                  <a:cubicBezTo>
                    <a:pt x="34705" y="25832"/>
                    <a:pt x="34279" y="25791"/>
                    <a:pt x="33762" y="25705"/>
                  </a:cubicBezTo>
                  <a:cubicBezTo>
                    <a:pt x="32034" y="25444"/>
                    <a:pt x="30305" y="25085"/>
                    <a:pt x="28543" y="24922"/>
                  </a:cubicBezTo>
                  <a:cubicBezTo>
                    <a:pt x="28441" y="24911"/>
                    <a:pt x="28340" y="24906"/>
                    <a:pt x="28240" y="24906"/>
                  </a:cubicBezTo>
                  <a:cubicBezTo>
                    <a:pt x="26510" y="24906"/>
                    <a:pt x="25062" y="26461"/>
                    <a:pt x="25216" y="28249"/>
                  </a:cubicBezTo>
                  <a:cubicBezTo>
                    <a:pt x="25379" y="29815"/>
                    <a:pt x="25575" y="31250"/>
                    <a:pt x="25836" y="32621"/>
                  </a:cubicBezTo>
                  <a:cubicBezTo>
                    <a:pt x="26293" y="35067"/>
                    <a:pt x="25673" y="38296"/>
                    <a:pt x="22541" y="38296"/>
                  </a:cubicBezTo>
                  <a:cubicBezTo>
                    <a:pt x="20878" y="38296"/>
                    <a:pt x="19410" y="37155"/>
                    <a:pt x="19018" y="35556"/>
                  </a:cubicBezTo>
                  <a:cubicBezTo>
                    <a:pt x="18725" y="34447"/>
                    <a:pt x="19084" y="33175"/>
                    <a:pt x="19279" y="32066"/>
                  </a:cubicBezTo>
                  <a:cubicBezTo>
                    <a:pt x="19540" y="30794"/>
                    <a:pt x="19736" y="29522"/>
                    <a:pt x="19834" y="28217"/>
                  </a:cubicBezTo>
                  <a:cubicBezTo>
                    <a:pt x="19997" y="26455"/>
                    <a:pt x="18562" y="24890"/>
                    <a:pt x="16800" y="24890"/>
                  </a:cubicBezTo>
                  <a:cubicBezTo>
                    <a:pt x="14647" y="24890"/>
                    <a:pt x="12560" y="25672"/>
                    <a:pt x="10407" y="25672"/>
                  </a:cubicBezTo>
                  <a:cubicBezTo>
                    <a:pt x="7210" y="25672"/>
                    <a:pt x="6753" y="23813"/>
                    <a:pt x="6558" y="23128"/>
                  </a:cubicBezTo>
                  <a:cubicBezTo>
                    <a:pt x="6329" y="22182"/>
                    <a:pt x="6460" y="21204"/>
                    <a:pt x="6982" y="20355"/>
                  </a:cubicBezTo>
                  <a:cubicBezTo>
                    <a:pt x="7471" y="19507"/>
                    <a:pt x="8254" y="18920"/>
                    <a:pt x="9200" y="18692"/>
                  </a:cubicBezTo>
                  <a:cubicBezTo>
                    <a:pt x="9387" y="18645"/>
                    <a:pt x="9607" y="18625"/>
                    <a:pt x="9851" y="18625"/>
                  </a:cubicBezTo>
                  <a:cubicBezTo>
                    <a:pt x="10457" y="18625"/>
                    <a:pt x="11214" y="18748"/>
                    <a:pt x="12005" y="18888"/>
                  </a:cubicBezTo>
                  <a:cubicBezTo>
                    <a:pt x="13506" y="19181"/>
                    <a:pt x="15006" y="19377"/>
                    <a:pt x="16539" y="19507"/>
                  </a:cubicBezTo>
                  <a:cubicBezTo>
                    <a:pt x="16627" y="19515"/>
                    <a:pt x="16714" y="19519"/>
                    <a:pt x="16801" y="19519"/>
                  </a:cubicBezTo>
                  <a:cubicBezTo>
                    <a:pt x="18546" y="19519"/>
                    <a:pt x="19989" y="17983"/>
                    <a:pt x="19834" y="16180"/>
                  </a:cubicBezTo>
                  <a:cubicBezTo>
                    <a:pt x="19703" y="14614"/>
                    <a:pt x="19508" y="13146"/>
                    <a:pt x="19247" y="11809"/>
                  </a:cubicBezTo>
                  <a:cubicBezTo>
                    <a:pt x="18757" y="9330"/>
                    <a:pt x="19442" y="6133"/>
                    <a:pt x="22541" y="6133"/>
                  </a:cubicBezTo>
                  <a:close/>
                  <a:moveTo>
                    <a:pt x="22541" y="1"/>
                  </a:moveTo>
                  <a:cubicBezTo>
                    <a:pt x="21726" y="1"/>
                    <a:pt x="20910" y="131"/>
                    <a:pt x="20127" y="327"/>
                  </a:cubicBezTo>
                  <a:cubicBezTo>
                    <a:pt x="14778" y="1697"/>
                    <a:pt x="12070" y="6622"/>
                    <a:pt x="13212" y="12885"/>
                  </a:cubicBezTo>
                  <a:lnTo>
                    <a:pt x="13114" y="12885"/>
                  </a:lnTo>
                  <a:cubicBezTo>
                    <a:pt x="12136" y="12690"/>
                    <a:pt x="11026" y="12494"/>
                    <a:pt x="9852" y="12494"/>
                  </a:cubicBezTo>
                  <a:cubicBezTo>
                    <a:pt x="9102" y="12494"/>
                    <a:pt x="8384" y="12592"/>
                    <a:pt x="7699" y="12755"/>
                  </a:cubicBezTo>
                  <a:cubicBezTo>
                    <a:pt x="5155" y="13407"/>
                    <a:pt x="3035" y="15006"/>
                    <a:pt x="1697" y="17224"/>
                  </a:cubicBezTo>
                  <a:cubicBezTo>
                    <a:pt x="360" y="19475"/>
                    <a:pt x="1" y="22117"/>
                    <a:pt x="653" y="24629"/>
                  </a:cubicBezTo>
                  <a:cubicBezTo>
                    <a:pt x="1795" y="29130"/>
                    <a:pt x="5448" y="31805"/>
                    <a:pt x="10407" y="31805"/>
                  </a:cubicBezTo>
                  <a:cubicBezTo>
                    <a:pt x="11320" y="31805"/>
                    <a:pt x="12233" y="31707"/>
                    <a:pt x="13179" y="31544"/>
                  </a:cubicBezTo>
                  <a:lnTo>
                    <a:pt x="13179" y="31544"/>
                  </a:lnTo>
                  <a:cubicBezTo>
                    <a:pt x="13114" y="31838"/>
                    <a:pt x="13049" y="32164"/>
                    <a:pt x="13016" y="32490"/>
                  </a:cubicBezTo>
                  <a:cubicBezTo>
                    <a:pt x="12821" y="33730"/>
                    <a:pt x="12625" y="35361"/>
                    <a:pt x="13081" y="37089"/>
                  </a:cubicBezTo>
                  <a:cubicBezTo>
                    <a:pt x="14191" y="41395"/>
                    <a:pt x="18072" y="44396"/>
                    <a:pt x="22541" y="44396"/>
                  </a:cubicBezTo>
                  <a:cubicBezTo>
                    <a:pt x="23357" y="44396"/>
                    <a:pt x="24172" y="44298"/>
                    <a:pt x="24988" y="44103"/>
                  </a:cubicBezTo>
                  <a:cubicBezTo>
                    <a:pt x="30305" y="42733"/>
                    <a:pt x="33012" y="37807"/>
                    <a:pt x="31871" y="31577"/>
                  </a:cubicBezTo>
                  <a:lnTo>
                    <a:pt x="31871" y="31577"/>
                  </a:lnTo>
                  <a:cubicBezTo>
                    <a:pt x="32164" y="31642"/>
                    <a:pt x="32490" y="31707"/>
                    <a:pt x="32817" y="31740"/>
                  </a:cubicBezTo>
                  <a:cubicBezTo>
                    <a:pt x="33665" y="31870"/>
                    <a:pt x="34415" y="31935"/>
                    <a:pt x="35100" y="31935"/>
                  </a:cubicBezTo>
                  <a:cubicBezTo>
                    <a:pt x="35915" y="31935"/>
                    <a:pt x="36698" y="31870"/>
                    <a:pt x="37416" y="31675"/>
                  </a:cubicBezTo>
                  <a:cubicBezTo>
                    <a:pt x="42635" y="30337"/>
                    <a:pt x="45767" y="24987"/>
                    <a:pt x="44429" y="19768"/>
                  </a:cubicBezTo>
                  <a:cubicBezTo>
                    <a:pt x="43255" y="15299"/>
                    <a:pt x="39601" y="12625"/>
                    <a:pt x="34643" y="12625"/>
                  </a:cubicBezTo>
                  <a:cubicBezTo>
                    <a:pt x="33730" y="12625"/>
                    <a:pt x="32817" y="12722"/>
                    <a:pt x="31838" y="12885"/>
                  </a:cubicBezTo>
                  <a:lnTo>
                    <a:pt x="31838" y="12885"/>
                  </a:lnTo>
                  <a:lnTo>
                    <a:pt x="31871" y="12788"/>
                  </a:lnTo>
                  <a:cubicBezTo>
                    <a:pt x="32164" y="11189"/>
                    <a:pt x="32523" y="9363"/>
                    <a:pt x="32001" y="7373"/>
                  </a:cubicBezTo>
                  <a:cubicBezTo>
                    <a:pt x="30892" y="3034"/>
                    <a:pt x="27010" y="1"/>
                    <a:pt x="2254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131"/>
            <p:cNvSpPr/>
            <p:nvPr/>
          </p:nvSpPr>
          <p:spPr>
            <a:xfrm>
              <a:off x="3532725" y="2656875"/>
              <a:ext cx="1144975" cy="1109925"/>
            </a:xfrm>
            <a:custGeom>
              <a:avLst/>
              <a:gdLst/>
              <a:ahLst/>
              <a:cxnLst/>
              <a:rect l="l" t="t" r="r" b="b"/>
              <a:pathLst>
                <a:path w="45799" h="44397" extrusionOk="0">
                  <a:moveTo>
                    <a:pt x="22541" y="6133"/>
                  </a:moveTo>
                  <a:cubicBezTo>
                    <a:pt x="25803" y="6133"/>
                    <a:pt x="26357" y="9167"/>
                    <a:pt x="25868" y="11678"/>
                  </a:cubicBezTo>
                  <a:cubicBezTo>
                    <a:pt x="25574" y="13179"/>
                    <a:pt x="25379" y="14679"/>
                    <a:pt x="25248" y="16213"/>
                  </a:cubicBezTo>
                  <a:cubicBezTo>
                    <a:pt x="25094" y="17941"/>
                    <a:pt x="26516" y="19523"/>
                    <a:pt x="28299" y="19523"/>
                  </a:cubicBezTo>
                  <a:cubicBezTo>
                    <a:pt x="28401" y="19523"/>
                    <a:pt x="28504" y="19518"/>
                    <a:pt x="28608" y="19507"/>
                  </a:cubicBezTo>
                  <a:cubicBezTo>
                    <a:pt x="30598" y="19344"/>
                    <a:pt x="32653" y="18757"/>
                    <a:pt x="34675" y="18757"/>
                  </a:cubicBezTo>
                  <a:cubicBezTo>
                    <a:pt x="37872" y="18757"/>
                    <a:pt x="38329" y="20616"/>
                    <a:pt x="38524" y="21301"/>
                  </a:cubicBezTo>
                  <a:cubicBezTo>
                    <a:pt x="39014" y="23258"/>
                    <a:pt x="37839" y="25248"/>
                    <a:pt x="35882" y="25738"/>
                  </a:cubicBezTo>
                  <a:cubicBezTo>
                    <a:pt x="35535" y="25829"/>
                    <a:pt x="35172" y="25867"/>
                    <a:pt x="34800" y="25867"/>
                  </a:cubicBezTo>
                  <a:cubicBezTo>
                    <a:pt x="33319" y="25867"/>
                    <a:pt x="31693" y="25268"/>
                    <a:pt x="30337" y="25085"/>
                  </a:cubicBezTo>
                  <a:cubicBezTo>
                    <a:pt x="29720" y="25018"/>
                    <a:pt x="29097" y="24929"/>
                    <a:pt x="28496" y="24929"/>
                  </a:cubicBezTo>
                  <a:cubicBezTo>
                    <a:pt x="27636" y="24929"/>
                    <a:pt x="26820" y="25112"/>
                    <a:pt x="26129" y="25803"/>
                  </a:cubicBezTo>
                  <a:cubicBezTo>
                    <a:pt x="25476" y="26455"/>
                    <a:pt x="25150" y="27336"/>
                    <a:pt x="25248" y="28249"/>
                  </a:cubicBezTo>
                  <a:cubicBezTo>
                    <a:pt x="25379" y="29815"/>
                    <a:pt x="25574" y="31250"/>
                    <a:pt x="25835" y="32620"/>
                  </a:cubicBezTo>
                  <a:cubicBezTo>
                    <a:pt x="26292" y="35034"/>
                    <a:pt x="25705" y="38296"/>
                    <a:pt x="22541" y="38296"/>
                  </a:cubicBezTo>
                  <a:cubicBezTo>
                    <a:pt x="20877" y="38296"/>
                    <a:pt x="19442" y="37155"/>
                    <a:pt x="19018" y="35556"/>
                  </a:cubicBezTo>
                  <a:cubicBezTo>
                    <a:pt x="18463" y="33338"/>
                    <a:pt x="19637" y="30435"/>
                    <a:pt x="19866" y="28217"/>
                  </a:cubicBezTo>
                  <a:cubicBezTo>
                    <a:pt x="19931" y="27336"/>
                    <a:pt x="19605" y="26423"/>
                    <a:pt x="18985" y="25803"/>
                  </a:cubicBezTo>
                  <a:cubicBezTo>
                    <a:pt x="18270" y="25088"/>
                    <a:pt x="17317" y="24854"/>
                    <a:pt x="16275" y="24854"/>
                  </a:cubicBezTo>
                  <a:cubicBezTo>
                    <a:pt x="14323" y="24854"/>
                    <a:pt x="12055" y="25672"/>
                    <a:pt x="10439" y="25672"/>
                  </a:cubicBezTo>
                  <a:cubicBezTo>
                    <a:pt x="7242" y="25672"/>
                    <a:pt x="6753" y="23813"/>
                    <a:pt x="6589" y="23128"/>
                  </a:cubicBezTo>
                  <a:cubicBezTo>
                    <a:pt x="6329" y="22182"/>
                    <a:pt x="6492" y="21203"/>
                    <a:pt x="6981" y="20355"/>
                  </a:cubicBezTo>
                  <a:cubicBezTo>
                    <a:pt x="7743" y="19052"/>
                    <a:pt x="9089" y="18662"/>
                    <a:pt x="10595" y="18662"/>
                  </a:cubicBezTo>
                  <a:cubicBezTo>
                    <a:pt x="12633" y="18662"/>
                    <a:pt x="14963" y="19376"/>
                    <a:pt x="16539" y="19507"/>
                  </a:cubicBezTo>
                  <a:cubicBezTo>
                    <a:pt x="16625" y="19515"/>
                    <a:pt x="16711" y="19518"/>
                    <a:pt x="16796" y="19518"/>
                  </a:cubicBezTo>
                  <a:cubicBezTo>
                    <a:pt x="18545" y="19518"/>
                    <a:pt x="20021" y="17953"/>
                    <a:pt x="19866" y="16180"/>
                  </a:cubicBezTo>
                  <a:cubicBezTo>
                    <a:pt x="19703" y="14614"/>
                    <a:pt x="19507" y="13146"/>
                    <a:pt x="19246" y="11809"/>
                  </a:cubicBezTo>
                  <a:cubicBezTo>
                    <a:pt x="18789" y="9297"/>
                    <a:pt x="19409" y="6133"/>
                    <a:pt x="22541" y="6133"/>
                  </a:cubicBezTo>
                  <a:close/>
                  <a:moveTo>
                    <a:pt x="22573" y="1"/>
                  </a:moveTo>
                  <a:cubicBezTo>
                    <a:pt x="21758" y="1"/>
                    <a:pt x="20942" y="98"/>
                    <a:pt x="20127" y="327"/>
                  </a:cubicBezTo>
                  <a:cubicBezTo>
                    <a:pt x="14777" y="1697"/>
                    <a:pt x="12070" y="6622"/>
                    <a:pt x="13244" y="12885"/>
                  </a:cubicBezTo>
                  <a:lnTo>
                    <a:pt x="13146" y="12885"/>
                  </a:lnTo>
                  <a:cubicBezTo>
                    <a:pt x="12167" y="12690"/>
                    <a:pt x="11058" y="12494"/>
                    <a:pt x="9884" y="12494"/>
                  </a:cubicBezTo>
                  <a:cubicBezTo>
                    <a:pt x="9101" y="12494"/>
                    <a:pt x="8384" y="12559"/>
                    <a:pt x="7699" y="12755"/>
                  </a:cubicBezTo>
                  <a:cubicBezTo>
                    <a:pt x="5187" y="13407"/>
                    <a:pt x="3034" y="14973"/>
                    <a:pt x="1729" y="17224"/>
                  </a:cubicBezTo>
                  <a:cubicBezTo>
                    <a:pt x="392" y="19475"/>
                    <a:pt x="0" y="22117"/>
                    <a:pt x="653" y="24629"/>
                  </a:cubicBezTo>
                  <a:cubicBezTo>
                    <a:pt x="1794" y="29097"/>
                    <a:pt x="5448" y="31805"/>
                    <a:pt x="10439" y="31805"/>
                  </a:cubicBezTo>
                  <a:cubicBezTo>
                    <a:pt x="11319" y="31805"/>
                    <a:pt x="12233" y="31707"/>
                    <a:pt x="13179" y="31544"/>
                  </a:cubicBezTo>
                  <a:lnTo>
                    <a:pt x="13179" y="31544"/>
                  </a:lnTo>
                  <a:cubicBezTo>
                    <a:pt x="13113" y="31838"/>
                    <a:pt x="13081" y="32164"/>
                    <a:pt x="13016" y="32490"/>
                  </a:cubicBezTo>
                  <a:cubicBezTo>
                    <a:pt x="12820" y="33729"/>
                    <a:pt x="12657" y="35360"/>
                    <a:pt x="13081" y="37089"/>
                  </a:cubicBezTo>
                  <a:cubicBezTo>
                    <a:pt x="14223" y="41395"/>
                    <a:pt x="18104" y="44396"/>
                    <a:pt x="22541" y="44396"/>
                  </a:cubicBezTo>
                  <a:cubicBezTo>
                    <a:pt x="23356" y="44396"/>
                    <a:pt x="24204" y="44298"/>
                    <a:pt x="24987" y="44103"/>
                  </a:cubicBezTo>
                  <a:cubicBezTo>
                    <a:pt x="30304" y="42733"/>
                    <a:pt x="33012" y="37807"/>
                    <a:pt x="31870" y="31577"/>
                  </a:cubicBezTo>
                  <a:lnTo>
                    <a:pt x="31870" y="31577"/>
                  </a:lnTo>
                  <a:cubicBezTo>
                    <a:pt x="32196" y="31642"/>
                    <a:pt x="32490" y="31707"/>
                    <a:pt x="32816" y="31740"/>
                  </a:cubicBezTo>
                  <a:cubicBezTo>
                    <a:pt x="33697" y="31870"/>
                    <a:pt x="34414" y="31935"/>
                    <a:pt x="35099" y="31935"/>
                  </a:cubicBezTo>
                  <a:cubicBezTo>
                    <a:pt x="35947" y="31935"/>
                    <a:pt x="36698" y="31870"/>
                    <a:pt x="37415" y="31674"/>
                  </a:cubicBezTo>
                  <a:cubicBezTo>
                    <a:pt x="42634" y="30337"/>
                    <a:pt x="45799" y="24987"/>
                    <a:pt x="44429" y="19768"/>
                  </a:cubicBezTo>
                  <a:cubicBezTo>
                    <a:pt x="43287" y="15299"/>
                    <a:pt x="39633" y="12624"/>
                    <a:pt x="34675" y="12624"/>
                  </a:cubicBezTo>
                  <a:cubicBezTo>
                    <a:pt x="33762" y="12624"/>
                    <a:pt x="32816" y="12722"/>
                    <a:pt x="31870" y="12885"/>
                  </a:cubicBezTo>
                  <a:lnTo>
                    <a:pt x="31870" y="12788"/>
                  </a:lnTo>
                  <a:cubicBezTo>
                    <a:pt x="32196" y="11189"/>
                    <a:pt x="32522" y="9362"/>
                    <a:pt x="32000" y="7373"/>
                  </a:cubicBezTo>
                  <a:cubicBezTo>
                    <a:pt x="30891" y="3034"/>
                    <a:pt x="27010" y="1"/>
                    <a:pt x="22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131"/>
            <p:cNvSpPr/>
            <p:nvPr/>
          </p:nvSpPr>
          <p:spPr>
            <a:xfrm>
              <a:off x="2808550" y="3381850"/>
              <a:ext cx="1144175" cy="1109925"/>
            </a:xfrm>
            <a:custGeom>
              <a:avLst/>
              <a:gdLst/>
              <a:ahLst/>
              <a:cxnLst/>
              <a:rect l="l" t="t" r="r" b="b"/>
              <a:pathLst>
                <a:path w="45767" h="44397" extrusionOk="0">
                  <a:moveTo>
                    <a:pt x="22509" y="6133"/>
                  </a:moveTo>
                  <a:cubicBezTo>
                    <a:pt x="25673" y="6133"/>
                    <a:pt x="26292" y="9265"/>
                    <a:pt x="25836" y="11776"/>
                  </a:cubicBezTo>
                  <a:cubicBezTo>
                    <a:pt x="25575" y="13146"/>
                    <a:pt x="25379" y="14582"/>
                    <a:pt x="25216" y="16180"/>
                  </a:cubicBezTo>
                  <a:cubicBezTo>
                    <a:pt x="25061" y="17983"/>
                    <a:pt x="26534" y="19519"/>
                    <a:pt x="28281" y="19519"/>
                  </a:cubicBezTo>
                  <a:cubicBezTo>
                    <a:pt x="28368" y="19519"/>
                    <a:pt x="28455" y="19515"/>
                    <a:pt x="28543" y="19507"/>
                  </a:cubicBezTo>
                  <a:cubicBezTo>
                    <a:pt x="30353" y="19348"/>
                    <a:pt x="32619" y="18515"/>
                    <a:pt x="34597" y="18515"/>
                  </a:cubicBezTo>
                  <a:cubicBezTo>
                    <a:pt x="35043" y="18515"/>
                    <a:pt x="35474" y="18557"/>
                    <a:pt x="35883" y="18659"/>
                  </a:cubicBezTo>
                  <a:cubicBezTo>
                    <a:pt x="37807" y="19181"/>
                    <a:pt x="38982" y="21171"/>
                    <a:pt x="38492" y="23128"/>
                  </a:cubicBezTo>
                  <a:cubicBezTo>
                    <a:pt x="38297" y="23813"/>
                    <a:pt x="37840" y="25672"/>
                    <a:pt x="34643" y="25672"/>
                  </a:cubicBezTo>
                  <a:cubicBezTo>
                    <a:pt x="34089" y="25672"/>
                    <a:pt x="33534" y="25607"/>
                    <a:pt x="32914" y="25509"/>
                  </a:cubicBezTo>
                  <a:cubicBezTo>
                    <a:pt x="31544" y="25248"/>
                    <a:pt x="30142" y="25053"/>
                    <a:pt x="28576" y="24890"/>
                  </a:cubicBezTo>
                  <a:cubicBezTo>
                    <a:pt x="28486" y="24882"/>
                    <a:pt x="28398" y="24878"/>
                    <a:pt x="28310" y="24878"/>
                  </a:cubicBezTo>
                  <a:cubicBezTo>
                    <a:pt x="26534" y="24878"/>
                    <a:pt x="25061" y="26414"/>
                    <a:pt x="25216" y="28217"/>
                  </a:cubicBezTo>
                  <a:cubicBezTo>
                    <a:pt x="25444" y="30435"/>
                    <a:pt x="26619" y="33338"/>
                    <a:pt x="26064" y="35556"/>
                  </a:cubicBezTo>
                  <a:cubicBezTo>
                    <a:pt x="25640" y="37155"/>
                    <a:pt x="24205" y="38296"/>
                    <a:pt x="22541" y="38296"/>
                  </a:cubicBezTo>
                  <a:cubicBezTo>
                    <a:pt x="19344" y="38296"/>
                    <a:pt x="18757" y="35132"/>
                    <a:pt x="19247" y="32588"/>
                  </a:cubicBezTo>
                  <a:cubicBezTo>
                    <a:pt x="19475" y="31250"/>
                    <a:pt x="19703" y="29815"/>
                    <a:pt x="19834" y="28249"/>
                  </a:cubicBezTo>
                  <a:cubicBezTo>
                    <a:pt x="19932" y="27336"/>
                    <a:pt x="19605" y="26455"/>
                    <a:pt x="18953" y="25803"/>
                  </a:cubicBezTo>
                  <a:cubicBezTo>
                    <a:pt x="18159" y="25009"/>
                    <a:pt x="17256" y="24742"/>
                    <a:pt x="16298" y="24742"/>
                  </a:cubicBezTo>
                  <a:cubicBezTo>
                    <a:pt x="14340" y="24742"/>
                    <a:pt x="12155" y="25857"/>
                    <a:pt x="10214" y="25857"/>
                  </a:cubicBezTo>
                  <a:cubicBezTo>
                    <a:pt x="9867" y="25857"/>
                    <a:pt x="9528" y="25822"/>
                    <a:pt x="9200" y="25738"/>
                  </a:cubicBezTo>
                  <a:cubicBezTo>
                    <a:pt x="8254" y="25509"/>
                    <a:pt x="7438" y="24890"/>
                    <a:pt x="6949" y="24074"/>
                  </a:cubicBezTo>
                  <a:cubicBezTo>
                    <a:pt x="6460" y="23226"/>
                    <a:pt x="6329" y="22247"/>
                    <a:pt x="6557" y="21301"/>
                  </a:cubicBezTo>
                  <a:cubicBezTo>
                    <a:pt x="6753" y="20616"/>
                    <a:pt x="7210" y="18757"/>
                    <a:pt x="10407" y="18757"/>
                  </a:cubicBezTo>
                  <a:cubicBezTo>
                    <a:pt x="12429" y="18757"/>
                    <a:pt x="14484" y="19344"/>
                    <a:pt x="16506" y="19507"/>
                  </a:cubicBezTo>
                  <a:cubicBezTo>
                    <a:pt x="16593" y="19515"/>
                    <a:pt x="16678" y="19519"/>
                    <a:pt x="16764" y="19519"/>
                  </a:cubicBezTo>
                  <a:cubicBezTo>
                    <a:pt x="18513" y="19519"/>
                    <a:pt x="19989" y="17953"/>
                    <a:pt x="19834" y="16180"/>
                  </a:cubicBezTo>
                  <a:cubicBezTo>
                    <a:pt x="19638" y="14060"/>
                    <a:pt x="18464" y="10993"/>
                    <a:pt x="18986" y="8873"/>
                  </a:cubicBezTo>
                  <a:cubicBezTo>
                    <a:pt x="19410" y="7242"/>
                    <a:pt x="20845" y="6133"/>
                    <a:pt x="22509" y="6133"/>
                  </a:cubicBezTo>
                  <a:close/>
                  <a:moveTo>
                    <a:pt x="22509" y="1"/>
                  </a:moveTo>
                  <a:cubicBezTo>
                    <a:pt x="18072" y="1"/>
                    <a:pt x="14158" y="3034"/>
                    <a:pt x="13081" y="7340"/>
                  </a:cubicBezTo>
                  <a:cubicBezTo>
                    <a:pt x="12559" y="9362"/>
                    <a:pt x="12886" y="11189"/>
                    <a:pt x="13179" y="12788"/>
                  </a:cubicBezTo>
                  <a:lnTo>
                    <a:pt x="13212" y="12885"/>
                  </a:lnTo>
                  <a:cubicBezTo>
                    <a:pt x="12266" y="12722"/>
                    <a:pt x="11320" y="12624"/>
                    <a:pt x="10407" y="12624"/>
                  </a:cubicBezTo>
                  <a:cubicBezTo>
                    <a:pt x="5448" y="12624"/>
                    <a:pt x="1795" y="15299"/>
                    <a:pt x="621" y="19801"/>
                  </a:cubicBezTo>
                  <a:cubicBezTo>
                    <a:pt x="1" y="22313"/>
                    <a:pt x="360" y="24955"/>
                    <a:pt x="1697" y="27173"/>
                  </a:cubicBezTo>
                  <a:cubicBezTo>
                    <a:pt x="3034" y="29424"/>
                    <a:pt x="5155" y="31022"/>
                    <a:pt x="7666" y="31674"/>
                  </a:cubicBezTo>
                  <a:cubicBezTo>
                    <a:pt x="8351" y="31838"/>
                    <a:pt x="9069" y="31935"/>
                    <a:pt x="9852" y="31935"/>
                  </a:cubicBezTo>
                  <a:cubicBezTo>
                    <a:pt x="11026" y="31935"/>
                    <a:pt x="12135" y="31707"/>
                    <a:pt x="13114" y="31544"/>
                  </a:cubicBezTo>
                  <a:lnTo>
                    <a:pt x="13212" y="31511"/>
                  </a:lnTo>
                  <a:lnTo>
                    <a:pt x="13212" y="31511"/>
                  </a:lnTo>
                  <a:cubicBezTo>
                    <a:pt x="12038" y="37774"/>
                    <a:pt x="14745" y="42700"/>
                    <a:pt x="20095" y="44103"/>
                  </a:cubicBezTo>
                  <a:cubicBezTo>
                    <a:pt x="20878" y="44298"/>
                    <a:pt x="21693" y="44396"/>
                    <a:pt x="22541" y="44396"/>
                  </a:cubicBezTo>
                  <a:cubicBezTo>
                    <a:pt x="26977" y="44396"/>
                    <a:pt x="30859" y="41395"/>
                    <a:pt x="32001" y="37089"/>
                  </a:cubicBezTo>
                  <a:cubicBezTo>
                    <a:pt x="32425" y="35361"/>
                    <a:pt x="32262" y="33730"/>
                    <a:pt x="32066" y="32490"/>
                  </a:cubicBezTo>
                  <a:cubicBezTo>
                    <a:pt x="32001" y="32164"/>
                    <a:pt x="31968" y="31838"/>
                    <a:pt x="31903" y="31544"/>
                  </a:cubicBezTo>
                  <a:lnTo>
                    <a:pt x="31903" y="31544"/>
                  </a:lnTo>
                  <a:cubicBezTo>
                    <a:pt x="32816" y="31707"/>
                    <a:pt x="33762" y="31772"/>
                    <a:pt x="34643" y="31772"/>
                  </a:cubicBezTo>
                  <a:cubicBezTo>
                    <a:pt x="39601" y="31772"/>
                    <a:pt x="43255" y="29130"/>
                    <a:pt x="44396" y="24661"/>
                  </a:cubicBezTo>
                  <a:cubicBezTo>
                    <a:pt x="45766" y="19442"/>
                    <a:pt x="42602" y="14092"/>
                    <a:pt x="37383" y="12755"/>
                  </a:cubicBezTo>
                  <a:cubicBezTo>
                    <a:pt x="36666" y="12559"/>
                    <a:pt x="35915" y="12461"/>
                    <a:pt x="35100" y="12461"/>
                  </a:cubicBezTo>
                  <a:cubicBezTo>
                    <a:pt x="34382" y="12461"/>
                    <a:pt x="33665" y="12527"/>
                    <a:pt x="32784" y="12657"/>
                  </a:cubicBezTo>
                  <a:cubicBezTo>
                    <a:pt x="32490" y="12722"/>
                    <a:pt x="32164" y="12788"/>
                    <a:pt x="31838" y="12820"/>
                  </a:cubicBezTo>
                  <a:cubicBezTo>
                    <a:pt x="32979" y="6590"/>
                    <a:pt x="30272" y="1664"/>
                    <a:pt x="24955" y="327"/>
                  </a:cubicBezTo>
                  <a:cubicBezTo>
                    <a:pt x="24140" y="98"/>
                    <a:pt x="23324" y="1"/>
                    <a:pt x="225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131"/>
            <p:cNvSpPr/>
            <p:nvPr/>
          </p:nvSpPr>
          <p:spPr>
            <a:xfrm>
              <a:off x="1172675" y="279700"/>
              <a:ext cx="5237150" cy="5136025"/>
            </a:xfrm>
            <a:custGeom>
              <a:avLst/>
              <a:gdLst/>
              <a:ahLst/>
              <a:cxnLst/>
              <a:rect l="l" t="t" r="r" b="b"/>
              <a:pathLst>
                <a:path w="209486" h="205441" extrusionOk="0">
                  <a:moveTo>
                    <a:pt x="140449" y="6101"/>
                  </a:moveTo>
                  <a:cubicBezTo>
                    <a:pt x="141138" y="6101"/>
                    <a:pt x="141832" y="6361"/>
                    <a:pt x="142353" y="6883"/>
                  </a:cubicBezTo>
                  <a:lnTo>
                    <a:pt x="160229" y="24759"/>
                  </a:lnTo>
                  <a:cubicBezTo>
                    <a:pt x="159512" y="26227"/>
                    <a:pt x="158892" y="27727"/>
                    <a:pt x="158435" y="29293"/>
                  </a:cubicBezTo>
                  <a:cubicBezTo>
                    <a:pt x="158435" y="29293"/>
                    <a:pt x="142614" y="13505"/>
                    <a:pt x="142614" y="13473"/>
                  </a:cubicBezTo>
                  <a:cubicBezTo>
                    <a:pt x="142027" y="12885"/>
                    <a:pt x="141244" y="12592"/>
                    <a:pt x="140462" y="12592"/>
                  </a:cubicBezTo>
                  <a:cubicBezTo>
                    <a:pt x="139679" y="12592"/>
                    <a:pt x="138896" y="12885"/>
                    <a:pt x="138309" y="13473"/>
                  </a:cubicBezTo>
                  <a:lnTo>
                    <a:pt x="128457" y="23324"/>
                  </a:lnTo>
                  <a:lnTo>
                    <a:pt x="125261" y="20160"/>
                  </a:lnTo>
                  <a:cubicBezTo>
                    <a:pt x="125261" y="20160"/>
                    <a:pt x="138537" y="6883"/>
                    <a:pt x="138570" y="6883"/>
                  </a:cubicBezTo>
                  <a:cubicBezTo>
                    <a:pt x="139075" y="6361"/>
                    <a:pt x="139760" y="6101"/>
                    <a:pt x="140449" y="6101"/>
                  </a:cubicBezTo>
                  <a:close/>
                  <a:moveTo>
                    <a:pt x="183422" y="16735"/>
                  </a:moveTo>
                  <a:cubicBezTo>
                    <a:pt x="194415" y="16735"/>
                    <a:pt x="203353" y="25672"/>
                    <a:pt x="203353" y="36665"/>
                  </a:cubicBezTo>
                  <a:cubicBezTo>
                    <a:pt x="203353" y="43842"/>
                    <a:pt x="199536" y="50170"/>
                    <a:pt x="193828" y="53693"/>
                  </a:cubicBezTo>
                  <a:cubicBezTo>
                    <a:pt x="190705" y="55585"/>
                    <a:pt x="187030" y="56619"/>
                    <a:pt x="183361" y="56619"/>
                  </a:cubicBezTo>
                  <a:cubicBezTo>
                    <a:pt x="183044" y="56619"/>
                    <a:pt x="182727" y="56612"/>
                    <a:pt x="182411" y="56596"/>
                  </a:cubicBezTo>
                  <a:cubicBezTo>
                    <a:pt x="175952" y="56270"/>
                    <a:pt x="169982" y="52714"/>
                    <a:pt x="166525" y="47267"/>
                  </a:cubicBezTo>
                  <a:cubicBezTo>
                    <a:pt x="162578" y="40971"/>
                    <a:pt x="162513" y="32718"/>
                    <a:pt x="166362" y="26357"/>
                  </a:cubicBezTo>
                  <a:cubicBezTo>
                    <a:pt x="169917" y="20453"/>
                    <a:pt x="176506" y="16735"/>
                    <a:pt x="183422" y="16735"/>
                  </a:cubicBezTo>
                  <a:close/>
                  <a:moveTo>
                    <a:pt x="140853" y="66382"/>
                  </a:moveTo>
                  <a:lnTo>
                    <a:pt x="140886" y="75940"/>
                  </a:lnTo>
                  <a:lnTo>
                    <a:pt x="139450" y="75940"/>
                  </a:lnTo>
                  <a:cubicBezTo>
                    <a:pt x="137591" y="74798"/>
                    <a:pt x="135862" y="73461"/>
                    <a:pt x="134264" y="71895"/>
                  </a:cubicBezTo>
                  <a:cubicBezTo>
                    <a:pt x="133187" y="70786"/>
                    <a:pt x="132209" y="69611"/>
                    <a:pt x="131328" y="68372"/>
                  </a:cubicBezTo>
                  <a:lnTo>
                    <a:pt x="131295" y="66415"/>
                  </a:lnTo>
                  <a:lnTo>
                    <a:pt x="140853" y="66382"/>
                  </a:lnTo>
                  <a:close/>
                  <a:moveTo>
                    <a:pt x="140462" y="19964"/>
                  </a:moveTo>
                  <a:lnTo>
                    <a:pt x="157359" y="36894"/>
                  </a:lnTo>
                  <a:cubicBezTo>
                    <a:pt x="157359" y="37089"/>
                    <a:pt x="157391" y="37285"/>
                    <a:pt x="157391" y="37481"/>
                  </a:cubicBezTo>
                  <a:cubicBezTo>
                    <a:pt x="157620" y="44918"/>
                    <a:pt x="161110" y="52062"/>
                    <a:pt x="166851" y="56759"/>
                  </a:cubicBezTo>
                  <a:cubicBezTo>
                    <a:pt x="166884" y="56792"/>
                    <a:pt x="166884" y="56792"/>
                    <a:pt x="166884" y="56792"/>
                  </a:cubicBezTo>
                  <a:cubicBezTo>
                    <a:pt x="171450" y="60576"/>
                    <a:pt x="177322" y="62663"/>
                    <a:pt x="183194" y="62729"/>
                  </a:cubicBezTo>
                  <a:lnTo>
                    <a:pt x="186195" y="65697"/>
                  </a:lnTo>
                  <a:lnTo>
                    <a:pt x="178301" y="73558"/>
                  </a:lnTo>
                  <a:cubicBezTo>
                    <a:pt x="177211" y="72916"/>
                    <a:pt x="175930" y="72584"/>
                    <a:pt x="174663" y="72584"/>
                  </a:cubicBezTo>
                  <a:cubicBezTo>
                    <a:pt x="174450" y="72584"/>
                    <a:pt x="174238" y="72594"/>
                    <a:pt x="174027" y="72612"/>
                  </a:cubicBezTo>
                  <a:cubicBezTo>
                    <a:pt x="172592" y="72743"/>
                    <a:pt x="171222" y="73265"/>
                    <a:pt x="170113" y="74146"/>
                  </a:cubicBezTo>
                  <a:cubicBezTo>
                    <a:pt x="167406" y="76233"/>
                    <a:pt x="164307" y="77799"/>
                    <a:pt x="161012" y="78745"/>
                  </a:cubicBezTo>
                  <a:cubicBezTo>
                    <a:pt x="161762" y="76298"/>
                    <a:pt x="162154" y="73754"/>
                    <a:pt x="162154" y="71177"/>
                  </a:cubicBezTo>
                  <a:cubicBezTo>
                    <a:pt x="162154" y="56792"/>
                    <a:pt x="150476" y="45114"/>
                    <a:pt x="136090" y="45114"/>
                  </a:cubicBezTo>
                  <a:cubicBezTo>
                    <a:pt x="132959" y="45114"/>
                    <a:pt x="129860" y="45668"/>
                    <a:pt x="126989" y="46745"/>
                  </a:cubicBezTo>
                  <a:cubicBezTo>
                    <a:pt x="127805" y="42961"/>
                    <a:pt x="129501" y="39275"/>
                    <a:pt x="132013" y="36046"/>
                  </a:cubicBezTo>
                  <a:cubicBezTo>
                    <a:pt x="132992" y="34773"/>
                    <a:pt x="133546" y="33175"/>
                    <a:pt x="133546" y="31609"/>
                  </a:cubicBezTo>
                  <a:cubicBezTo>
                    <a:pt x="133579" y="30304"/>
                    <a:pt x="133253" y="29000"/>
                    <a:pt x="132600" y="27891"/>
                  </a:cubicBezTo>
                  <a:cubicBezTo>
                    <a:pt x="132600" y="27858"/>
                    <a:pt x="132600" y="27858"/>
                    <a:pt x="132600" y="27825"/>
                  </a:cubicBezTo>
                  <a:lnTo>
                    <a:pt x="140462" y="19964"/>
                  </a:lnTo>
                  <a:close/>
                  <a:moveTo>
                    <a:pt x="136090" y="51246"/>
                  </a:moveTo>
                  <a:cubicBezTo>
                    <a:pt x="147083" y="51246"/>
                    <a:pt x="156021" y="60184"/>
                    <a:pt x="156021" y="71177"/>
                  </a:cubicBezTo>
                  <a:cubicBezTo>
                    <a:pt x="156021" y="74178"/>
                    <a:pt x="155369" y="77147"/>
                    <a:pt x="154064" y="79821"/>
                  </a:cubicBezTo>
                  <a:lnTo>
                    <a:pt x="152890" y="79821"/>
                  </a:lnTo>
                  <a:cubicBezTo>
                    <a:pt x="150639" y="79756"/>
                    <a:pt x="148421" y="79430"/>
                    <a:pt x="146235" y="78843"/>
                  </a:cubicBezTo>
                  <a:cubicBezTo>
                    <a:pt x="146725" y="77995"/>
                    <a:pt x="146985" y="77016"/>
                    <a:pt x="146985" y="75972"/>
                  </a:cubicBezTo>
                  <a:lnTo>
                    <a:pt x="146985" y="66382"/>
                  </a:lnTo>
                  <a:cubicBezTo>
                    <a:pt x="146985" y="63022"/>
                    <a:pt x="144245" y="60282"/>
                    <a:pt x="140886" y="60282"/>
                  </a:cubicBezTo>
                  <a:lnTo>
                    <a:pt x="131295" y="60282"/>
                  </a:lnTo>
                  <a:cubicBezTo>
                    <a:pt x="129991" y="60282"/>
                    <a:pt x="128751" y="60706"/>
                    <a:pt x="127772" y="61424"/>
                  </a:cubicBezTo>
                  <a:cubicBezTo>
                    <a:pt x="126989" y="59173"/>
                    <a:pt x="126533" y="56824"/>
                    <a:pt x="126370" y="54476"/>
                  </a:cubicBezTo>
                  <a:cubicBezTo>
                    <a:pt x="126370" y="54378"/>
                    <a:pt x="126370" y="54313"/>
                    <a:pt x="126370" y="54215"/>
                  </a:cubicBezTo>
                  <a:cubicBezTo>
                    <a:pt x="126370" y="54052"/>
                    <a:pt x="126370" y="53921"/>
                    <a:pt x="126370" y="53758"/>
                  </a:cubicBezTo>
                  <a:cubicBezTo>
                    <a:pt x="129306" y="52095"/>
                    <a:pt x="132665" y="51246"/>
                    <a:pt x="136090" y="51246"/>
                  </a:cubicBezTo>
                  <a:close/>
                  <a:moveTo>
                    <a:pt x="195328" y="59858"/>
                  </a:moveTo>
                  <a:lnTo>
                    <a:pt x="199275" y="63805"/>
                  </a:lnTo>
                  <a:cubicBezTo>
                    <a:pt x="200319" y="64849"/>
                    <a:pt x="200319" y="66545"/>
                    <a:pt x="199275" y="67589"/>
                  </a:cubicBezTo>
                  <a:lnTo>
                    <a:pt x="185999" y="80865"/>
                  </a:lnTo>
                  <a:lnTo>
                    <a:pt x="182835" y="77701"/>
                  </a:lnTo>
                  <a:lnTo>
                    <a:pt x="192653" y="67850"/>
                  </a:lnTo>
                  <a:cubicBezTo>
                    <a:pt x="193860" y="66676"/>
                    <a:pt x="193860" y="64718"/>
                    <a:pt x="192653" y="63544"/>
                  </a:cubicBezTo>
                  <a:lnTo>
                    <a:pt x="190794" y="61652"/>
                  </a:lnTo>
                  <a:cubicBezTo>
                    <a:pt x="190892" y="61620"/>
                    <a:pt x="190990" y="61620"/>
                    <a:pt x="191088" y="61587"/>
                  </a:cubicBezTo>
                  <a:cubicBezTo>
                    <a:pt x="192555" y="61130"/>
                    <a:pt x="193958" y="60543"/>
                    <a:pt x="195328" y="59858"/>
                  </a:cubicBezTo>
                  <a:close/>
                  <a:moveTo>
                    <a:pt x="112637" y="16726"/>
                  </a:moveTo>
                  <a:cubicBezTo>
                    <a:pt x="112971" y="16726"/>
                    <a:pt x="113305" y="16849"/>
                    <a:pt x="113550" y="17093"/>
                  </a:cubicBezTo>
                  <a:lnTo>
                    <a:pt x="118802" y="22313"/>
                  </a:lnTo>
                  <a:lnTo>
                    <a:pt x="127055" y="30598"/>
                  </a:lnTo>
                  <a:cubicBezTo>
                    <a:pt x="127511" y="31055"/>
                    <a:pt x="127577" y="31772"/>
                    <a:pt x="127185" y="32294"/>
                  </a:cubicBezTo>
                  <a:cubicBezTo>
                    <a:pt x="122651" y="38101"/>
                    <a:pt x="120368" y="45016"/>
                    <a:pt x="120205" y="51964"/>
                  </a:cubicBezTo>
                  <a:cubicBezTo>
                    <a:pt x="120205" y="51964"/>
                    <a:pt x="120205" y="51997"/>
                    <a:pt x="120205" y="52029"/>
                  </a:cubicBezTo>
                  <a:cubicBezTo>
                    <a:pt x="120074" y="59369"/>
                    <a:pt x="122455" y="66806"/>
                    <a:pt x="126892" y="72710"/>
                  </a:cubicBezTo>
                  <a:cubicBezTo>
                    <a:pt x="133089" y="80930"/>
                    <a:pt x="143169" y="85954"/>
                    <a:pt x="153477" y="85954"/>
                  </a:cubicBezTo>
                  <a:cubicBezTo>
                    <a:pt x="160849" y="85954"/>
                    <a:pt x="168091" y="83475"/>
                    <a:pt x="173864" y="78973"/>
                  </a:cubicBezTo>
                  <a:cubicBezTo>
                    <a:pt x="174112" y="78775"/>
                    <a:pt x="174351" y="78694"/>
                    <a:pt x="174581" y="78694"/>
                  </a:cubicBezTo>
                  <a:cubicBezTo>
                    <a:pt x="175260" y="78694"/>
                    <a:pt x="175856" y="79399"/>
                    <a:pt x="176343" y="79887"/>
                  </a:cubicBezTo>
                  <a:lnTo>
                    <a:pt x="189065" y="92608"/>
                  </a:lnTo>
                  <a:cubicBezTo>
                    <a:pt x="189554" y="93098"/>
                    <a:pt x="189554" y="93913"/>
                    <a:pt x="189065" y="94403"/>
                  </a:cubicBezTo>
                  <a:lnTo>
                    <a:pt x="84518" y="198982"/>
                  </a:lnTo>
                  <a:cubicBezTo>
                    <a:pt x="84274" y="199226"/>
                    <a:pt x="83939" y="199349"/>
                    <a:pt x="83605" y="199349"/>
                  </a:cubicBezTo>
                  <a:cubicBezTo>
                    <a:pt x="83271" y="199349"/>
                    <a:pt x="82936" y="199226"/>
                    <a:pt x="82692" y="198982"/>
                  </a:cubicBezTo>
                  <a:cubicBezTo>
                    <a:pt x="82692" y="198982"/>
                    <a:pt x="7177" y="123434"/>
                    <a:pt x="7177" y="123434"/>
                  </a:cubicBezTo>
                  <a:cubicBezTo>
                    <a:pt x="6687" y="122945"/>
                    <a:pt x="6687" y="122129"/>
                    <a:pt x="7177" y="121640"/>
                  </a:cubicBezTo>
                  <a:lnTo>
                    <a:pt x="111723" y="17093"/>
                  </a:lnTo>
                  <a:cubicBezTo>
                    <a:pt x="111968" y="16849"/>
                    <a:pt x="112302" y="16726"/>
                    <a:pt x="112637" y="16726"/>
                  </a:cubicBezTo>
                  <a:close/>
                  <a:moveTo>
                    <a:pt x="140462" y="1"/>
                  </a:moveTo>
                  <a:cubicBezTo>
                    <a:pt x="138194" y="1"/>
                    <a:pt x="135927" y="849"/>
                    <a:pt x="134231" y="2545"/>
                  </a:cubicBezTo>
                  <a:lnTo>
                    <a:pt x="120955" y="15854"/>
                  </a:lnTo>
                  <a:lnTo>
                    <a:pt x="117856" y="12755"/>
                  </a:lnTo>
                  <a:cubicBezTo>
                    <a:pt x="116437" y="11336"/>
                    <a:pt x="114537" y="10627"/>
                    <a:pt x="112637" y="10627"/>
                  </a:cubicBezTo>
                  <a:cubicBezTo>
                    <a:pt x="110737" y="10627"/>
                    <a:pt x="108837" y="11336"/>
                    <a:pt x="107418" y="12755"/>
                  </a:cubicBezTo>
                  <a:cubicBezTo>
                    <a:pt x="107418" y="12755"/>
                    <a:pt x="2904" y="117269"/>
                    <a:pt x="2871" y="117302"/>
                  </a:cubicBezTo>
                  <a:cubicBezTo>
                    <a:pt x="0" y="120172"/>
                    <a:pt x="0" y="124935"/>
                    <a:pt x="2871" y="127773"/>
                  </a:cubicBezTo>
                  <a:lnTo>
                    <a:pt x="78386" y="203288"/>
                  </a:lnTo>
                  <a:cubicBezTo>
                    <a:pt x="79805" y="204723"/>
                    <a:pt x="81705" y="205441"/>
                    <a:pt x="83605" y="205441"/>
                  </a:cubicBezTo>
                  <a:cubicBezTo>
                    <a:pt x="85505" y="205441"/>
                    <a:pt x="87405" y="204723"/>
                    <a:pt x="88824" y="203288"/>
                  </a:cubicBezTo>
                  <a:lnTo>
                    <a:pt x="193404" y="98741"/>
                  </a:lnTo>
                  <a:cubicBezTo>
                    <a:pt x="196274" y="95870"/>
                    <a:pt x="196274" y="91173"/>
                    <a:pt x="193404" y="88270"/>
                  </a:cubicBezTo>
                  <a:lnTo>
                    <a:pt x="190305" y="85204"/>
                  </a:lnTo>
                  <a:lnTo>
                    <a:pt x="203581" y="71927"/>
                  </a:lnTo>
                  <a:cubicBezTo>
                    <a:pt x="207039" y="68502"/>
                    <a:pt x="207039" y="62892"/>
                    <a:pt x="203581" y="59467"/>
                  </a:cubicBezTo>
                  <a:lnTo>
                    <a:pt x="200482" y="56335"/>
                  </a:lnTo>
                  <a:cubicBezTo>
                    <a:pt x="205995" y="51573"/>
                    <a:pt x="209485" y="44527"/>
                    <a:pt x="209485" y="36665"/>
                  </a:cubicBezTo>
                  <a:cubicBezTo>
                    <a:pt x="209485" y="22313"/>
                    <a:pt x="197807" y="10602"/>
                    <a:pt x="183422" y="10602"/>
                  </a:cubicBezTo>
                  <a:cubicBezTo>
                    <a:pt x="175560" y="10602"/>
                    <a:pt x="168515" y="14092"/>
                    <a:pt x="163752" y="19605"/>
                  </a:cubicBezTo>
                  <a:lnTo>
                    <a:pt x="146692" y="2545"/>
                  </a:lnTo>
                  <a:cubicBezTo>
                    <a:pt x="144996" y="849"/>
                    <a:pt x="142729" y="1"/>
                    <a:pt x="1404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131"/>
            <p:cNvSpPr/>
            <p:nvPr/>
          </p:nvSpPr>
          <p:spPr>
            <a:xfrm>
              <a:off x="5486650" y="923950"/>
              <a:ext cx="543950" cy="544775"/>
            </a:xfrm>
            <a:custGeom>
              <a:avLst/>
              <a:gdLst/>
              <a:ahLst/>
              <a:cxnLst/>
              <a:rect l="l" t="t" r="r" b="b"/>
              <a:pathLst>
                <a:path w="21758" h="21791" extrusionOk="0">
                  <a:moveTo>
                    <a:pt x="15625" y="6100"/>
                  </a:moveTo>
                  <a:lnTo>
                    <a:pt x="15658" y="15658"/>
                  </a:lnTo>
                  <a:lnTo>
                    <a:pt x="6100" y="15690"/>
                  </a:lnTo>
                  <a:lnTo>
                    <a:pt x="6068" y="6133"/>
                  </a:lnTo>
                  <a:lnTo>
                    <a:pt x="15625" y="6100"/>
                  </a:lnTo>
                  <a:close/>
                  <a:moveTo>
                    <a:pt x="6068" y="0"/>
                  </a:moveTo>
                  <a:cubicBezTo>
                    <a:pt x="2708" y="0"/>
                    <a:pt x="0" y="2740"/>
                    <a:pt x="0" y="6100"/>
                  </a:cubicBezTo>
                  <a:lnTo>
                    <a:pt x="0" y="15690"/>
                  </a:lnTo>
                  <a:cubicBezTo>
                    <a:pt x="0" y="19050"/>
                    <a:pt x="2708" y="21790"/>
                    <a:pt x="6068" y="21790"/>
                  </a:cubicBezTo>
                  <a:lnTo>
                    <a:pt x="15658" y="21790"/>
                  </a:lnTo>
                  <a:cubicBezTo>
                    <a:pt x="19018" y="21790"/>
                    <a:pt x="21758" y="19050"/>
                    <a:pt x="21758" y="15690"/>
                  </a:cubicBezTo>
                  <a:lnTo>
                    <a:pt x="21758" y="6100"/>
                  </a:lnTo>
                  <a:cubicBezTo>
                    <a:pt x="21758" y="2740"/>
                    <a:pt x="19018" y="0"/>
                    <a:pt x="156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07" name="Google Shape;6007;p131"/>
          <p:cNvSpPr/>
          <p:nvPr/>
        </p:nvSpPr>
        <p:spPr>
          <a:xfrm>
            <a:off x="2586991" y="3483667"/>
            <a:ext cx="256646" cy="360125"/>
          </a:xfrm>
          <a:custGeom>
            <a:avLst/>
            <a:gdLst/>
            <a:ahLst/>
            <a:cxnLst/>
            <a:rect l="l" t="t" r="r" b="b"/>
            <a:pathLst>
              <a:path w="148780" h="208768" extrusionOk="0">
                <a:moveTo>
                  <a:pt x="80637" y="6133"/>
                </a:moveTo>
                <a:cubicBezTo>
                  <a:pt x="82561" y="6133"/>
                  <a:pt x="84225" y="7079"/>
                  <a:pt x="85138" y="8710"/>
                </a:cubicBezTo>
                <a:lnTo>
                  <a:pt x="86737" y="14940"/>
                </a:lnTo>
                <a:cubicBezTo>
                  <a:pt x="86769" y="15070"/>
                  <a:pt x="86769" y="15201"/>
                  <a:pt x="86769" y="15299"/>
                </a:cubicBezTo>
                <a:cubicBezTo>
                  <a:pt x="86737" y="15266"/>
                  <a:pt x="86672" y="15233"/>
                  <a:pt x="86606" y="15201"/>
                </a:cubicBezTo>
                <a:cubicBezTo>
                  <a:pt x="84812" y="14124"/>
                  <a:pt x="82757" y="13537"/>
                  <a:pt x="80637" y="13537"/>
                </a:cubicBezTo>
                <a:cubicBezTo>
                  <a:pt x="78549" y="13537"/>
                  <a:pt x="76494" y="14092"/>
                  <a:pt x="74700" y="15201"/>
                </a:cubicBezTo>
                <a:cubicBezTo>
                  <a:pt x="74635" y="15233"/>
                  <a:pt x="74570" y="15266"/>
                  <a:pt x="74537" y="15299"/>
                </a:cubicBezTo>
                <a:cubicBezTo>
                  <a:pt x="74537" y="15201"/>
                  <a:pt x="74537" y="15070"/>
                  <a:pt x="74570" y="14940"/>
                </a:cubicBezTo>
                <a:lnTo>
                  <a:pt x="76168" y="8710"/>
                </a:lnTo>
                <a:cubicBezTo>
                  <a:pt x="77081" y="7079"/>
                  <a:pt x="78745" y="6133"/>
                  <a:pt x="80637" y="6133"/>
                </a:cubicBezTo>
                <a:close/>
                <a:moveTo>
                  <a:pt x="66969" y="9395"/>
                </a:moveTo>
                <a:cubicBezTo>
                  <a:pt x="67654" y="9395"/>
                  <a:pt x="68568" y="9525"/>
                  <a:pt x="69481" y="10080"/>
                </a:cubicBezTo>
                <a:lnTo>
                  <a:pt x="69122" y="11580"/>
                </a:lnTo>
                <a:cubicBezTo>
                  <a:pt x="68698" y="13178"/>
                  <a:pt x="68274" y="14712"/>
                  <a:pt x="68437" y="16375"/>
                </a:cubicBezTo>
                <a:cubicBezTo>
                  <a:pt x="68437" y="16408"/>
                  <a:pt x="68437" y="16473"/>
                  <a:pt x="68437" y="16506"/>
                </a:cubicBezTo>
                <a:cubicBezTo>
                  <a:pt x="67556" y="15951"/>
                  <a:pt x="66643" y="15527"/>
                  <a:pt x="65664" y="15233"/>
                </a:cubicBezTo>
                <a:cubicBezTo>
                  <a:pt x="65012" y="15038"/>
                  <a:pt x="64360" y="14907"/>
                  <a:pt x="63675" y="14842"/>
                </a:cubicBezTo>
                <a:cubicBezTo>
                  <a:pt x="63582" y="14819"/>
                  <a:pt x="62740" y="14796"/>
                  <a:pt x="62254" y="14796"/>
                </a:cubicBezTo>
                <a:cubicBezTo>
                  <a:pt x="62053" y="14796"/>
                  <a:pt x="61913" y="14800"/>
                  <a:pt x="61913" y="14809"/>
                </a:cubicBezTo>
                <a:lnTo>
                  <a:pt x="61815" y="13733"/>
                </a:lnTo>
                <a:cubicBezTo>
                  <a:pt x="62272" y="10895"/>
                  <a:pt x="64718" y="9395"/>
                  <a:pt x="66969" y="9395"/>
                </a:cubicBezTo>
                <a:close/>
                <a:moveTo>
                  <a:pt x="94337" y="9395"/>
                </a:moveTo>
                <a:cubicBezTo>
                  <a:pt x="96588" y="9395"/>
                  <a:pt x="99035" y="10895"/>
                  <a:pt x="99491" y="13733"/>
                </a:cubicBezTo>
                <a:lnTo>
                  <a:pt x="99393" y="14809"/>
                </a:lnTo>
                <a:cubicBezTo>
                  <a:pt x="99167" y="14795"/>
                  <a:pt x="98939" y="14787"/>
                  <a:pt x="98711" y="14787"/>
                </a:cubicBezTo>
                <a:cubicBezTo>
                  <a:pt x="97432" y="14787"/>
                  <a:pt x="96148" y="15019"/>
                  <a:pt x="94957" y="15462"/>
                </a:cubicBezTo>
                <a:cubicBezTo>
                  <a:pt x="94239" y="15755"/>
                  <a:pt x="93522" y="16082"/>
                  <a:pt x="92869" y="16506"/>
                </a:cubicBezTo>
                <a:cubicBezTo>
                  <a:pt x="92869" y="16473"/>
                  <a:pt x="92869" y="16408"/>
                  <a:pt x="92869" y="16375"/>
                </a:cubicBezTo>
                <a:cubicBezTo>
                  <a:pt x="92967" y="15429"/>
                  <a:pt x="92935" y="14451"/>
                  <a:pt x="92706" y="13537"/>
                </a:cubicBezTo>
                <a:lnTo>
                  <a:pt x="91826" y="10080"/>
                </a:lnTo>
                <a:cubicBezTo>
                  <a:pt x="92739" y="9525"/>
                  <a:pt x="93652" y="9395"/>
                  <a:pt x="94337" y="9395"/>
                </a:cubicBezTo>
                <a:close/>
                <a:moveTo>
                  <a:pt x="80637" y="19637"/>
                </a:moveTo>
                <a:cubicBezTo>
                  <a:pt x="81974" y="19637"/>
                  <a:pt x="83214" y="20126"/>
                  <a:pt x="84160" y="21007"/>
                </a:cubicBezTo>
                <a:cubicBezTo>
                  <a:pt x="84519" y="21333"/>
                  <a:pt x="84878" y="21757"/>
                  <a:pt x="85138" y="22214"/>
                </a:cubicBezTo>
                <a:cubicBezTo>
                  <a:pt x="85138" y="22214"/>
                  <a:pt x="85138" y="22247"/>
                  <a:pt x="85138" y="22247"/>
                </a:cubicBezTo>
                <a:cubicBezTo>
                  <a:pt x="85138" y="22247"/>
                  <a:pt x="86737" y="28477"/>
                  <a:pt x="86737" y="28477"/>
                </a:cubicBezTo>
                <a:cubicBezTo>
                  <a:pt x="86900" y="29521"/>
                  <a:pt x="86639" y="30597"/>
                  <a:pt x="85954" y="31413"/>
                </a:cubicBezTo>
                <a:cubicBezTo>
                  <a:pt x="85269" y="32261"/>
                  <a:pt x="84258" y="32718"/>
                  <a:pt x="83181" y="32718"/>
                </a:cubicBezTo>
                <a:lnTo>
                  <a:pt x="78125" y="32718"/>
                </a:lnTo>
                <a:cubicBezTo>
                  <a:pt x="77049" y="32718"/>
                  <a:pt x="76038" y="32261"/>
                  <a:pt x="75320" y="31413"/>
                </a:cubicBezTo>
                <a:cubicBezTo>
                  <a:pt x="74733" y="30663"/>
                  <a:pt x="74276" y="29456"/>
                  <a:pt x="74570" y="28477"/>
                </a:cubicBezTo>
                <a:lnTo>
                  <a:pt x="76168" y="22247"/>
                </a:lnTo>
                <a:cubicBezTo>
                  <a:pt x="76168" y="22247"/>
                  <a:pt x="76168" y="22214"/>
                  <a:pt x="76168" y="22214"/>
                </a:cubicBezTo>
                <a:cubicBezTo>
                  <a:pt x="76331" y="21921"/>
                  <a:pt x="76527" y="21660"/>
                  <a:pt x="76755" y="21399"/>
                </a:cubicBezTo>
                <a:cubicBezTo>
                  <a:pt x="77734" y="20290"/>
                  <a:pt x="79169" y="19637"/>
                  <a:pt x="80637" y="19637"/>
                </a:cubicBezTo>
                <a:close/>
                <a:moveTo>
                  <a:pt x="44527" y="15755"/>
                </a:moveTo>
                <a:cubicBezTo>
                  <a:pt x="45244" y="16147"/>
                  <a:pt x="46712" y="18039"/>
                  <a:pt x="47789" y="19441"/>
                </a:cubicBezTo>
                <a:cubicBezTo>
                  <a:pt x="48833" y="20779"/>
                  <a:pt x="50007" y="22247"/>
                  <a:pt x="51377" y="23747"/>
                </a:cubicBezTo>
                <a:cubicBezTo>
                  <a:pt x="51442" y="23813"/>
                  <a:pt x="51246" y="24628"/>
                  <a:pt x="51246" y="24758"/>
                </a:cubicBezTo>
                <a:cubicBezTo>
                  <a:pt x="51246" y="24758"/>
                  <a:pt x="51475" y="30924"/>
                  <a:pt x="51475" y="30924"/>
                </a:cubicBezTo>
                <a:cubicBezTo>
                  <a:pt x="51442" y="30956"/>
                  <a:pt x="51377" y="30989"/>
                  <a:pt x="51312" y="30989"/>
                </a:cubicBezTo>
                <a:cubicBezTo>
                  <a:pt x="50300" y="31413"/>
                  <a:pt x="49354" y="32033"/>
                  <a:pt x="48572" y="32816"/>
                </a:cubicBezTo>
                <a:cubicBezTo>
                  <a:pt x="48408" y="32979"/>
                  <a:pt x="48278" y="33142"/>
                  <a:pt x="48115" y="33305"/>
                </a:cubicBezTo>
                <a:cubicBezTo>
                  <a:pt x="44690" y="28151"/>
                  <a:pt x="43124" y="22442"/>
                  <a:pt x="43385" y="18691"/>
                </a:cubicBezTo>
                <a:cubicBezTo>
                  <a:pt x="43516" y="16962"/>
                  <a:pt x="44005" y="16147"/>
                  <a:pt x="44266" y="15951"/>
                </a:cubicBezTo>
                <a:cubicBezTo>
                  <a:pt x="44364" y="15853"/>
                  <a:pt x="44461" y="15788"/>
                  <a:pt x="44527" y="15755"/>
                </a:cubicBezTo>
                <a:close/>
                <a:moveTo>
                  <a:pt x="116780" y="15755"/>
                </a:moveTo>
                <a:cubicBezTo>
                  <a:pt x="116845" y="15788"/>
                  <a:pt x="116943" y="15853"/>
                  <a:pt x="117041" y="15951"/>
                </a:cubicBezTo>
                <a:cubicBezTo>
                  <a:pt x="117302" y="16147"/>
                  <a:pt x="117791" y="16962"/>
                  <a:pt x="117921" y="18691"/>
                </a:cubicBezTo>
                <a:cubicBezTo>
                  <a:pt x="118182" y="22442"/>
                  <a:pt x="116617" y="28151"/>
                  <a:pt x="113192" y="33305"/>
                </a:cubicBezTo>
                <a:cubicBezTo>
                  <a:pt x="113028" y="33142"/>
                  <a:pt x="112865" y="32979"/>
                  <a:pt x="112735" y="32816"/>
                </a:cubicBezTo>
                <a:cubicBezTo>
                  <a:pt x="111887" y="31967"/>
                  <a:pt x="110908" y="31348"/>
                  <a:pt x="109832" y="30924"/>
                </a:cubicBezTo>
                <a:lnTo>
                  <a:pt x="110060" y="24758"/>
                </a:lnTo>
                <a:cubicBezTo>
                  <a:pt x="110060" y="24432"/>
                  <a:pt x="109995" y="24073"/>
                  <a:pt x="109930" y="23747"/>
                </a:cubicBezTo>
                <a:cubicBezTo>
                  <a:pt x="111300" y="22247"/>
                  <a:pt x="112474" y="20779"/>
                  <a:pt x="113518" y="19441"/>
                </a:cubicBezTo>
                <a:cubicBezTo>
                  <a:pt x="114594" y="18039"/>
                  <a:pt x="116062" y="16147"/>
                  <a:pt x="116780" y="15755"/>
                </a:cubicBezTo>
                <a:close/>
                <a:moveTo>
                  <a:pt x="62468" y="20909"/>
                </a:moveTo>
                <a:cubicBezTo>
                  <a:pt x="63414" y="20909"/>
                  <a:pt x="64784" y="21138"/>
                  <a:pt x="65991" y="22345"/>
                </a:cubicBezTo>
                <a:lnTo>
                  <a:pt x="68665" y="26814"/>
                </a:lnTo>
                <a:cubicBezTo>
                  <a:pt x="68307" y="28281"/>
                  <a:pt x="68307" y="29815"/>
                  <a:pt x="68633" y="31282"/>
                </a:cubicBezTo>
                <a:cubicBezTo>
                  <a:pt x="68665" y="31348"/>
                  <a:pt x="68829" y="31837"/>
                  <a:pt x="68796" y="31870"/>
                </a:cubicBezTo>
                <a:cubicBezTo>
                  <a:pt x="68339" y="32359"/>
                  <a:pt x="67752" y="32750"/>
                  <a:pt x="67100" y="32946"/>
                </a:cubicBezTo>
                <a:lnTo>
                  <a:pt x="62272" y="34381"/>
                </a:lnTo>
                <a:cubicBezTo>
                  <a:pt x="61978" y="34479"/>
                  <a:pt x="61685" y="34512"/>
                  <a:pt x="61424" y="34544"/>
                </a:cubicBezTo>
                <a:cubicBezTo>
                  <a:pt x="60967" y="33925"/>
                  <a:pt x="60543" y="33272"/>
                  <a:pt x="59989" y="32718"/>
                </a:cubicBezTo>
                <a:cubicBezTo>
                  <a:pt x="59989" y="32718"/>
                  <a:pt x="59956" y="32718"/>
                  <a:pt x="59956" y="32685"/>
                </a:cubicBezTo>
                <a:cubicBezTo>
                  <a:pt x="59271" y="32033"/>
                  <a:pt x="58488" y="31511"/>
                  <a:pt x="57607" y="31119"/>
                </a:cubicBezTo>
                <a:lnTo>
                  <a:pt x="57379" y="24889"/>
                </a:lnTo>
                <a:cubicBezTo>
                  <a:pt x="57379" y="24856"/>
                  <a:pt x="57412" y="24824"/>
                  <a:pt x="57412" y="24824"/>
                </a:cubicBezTo>
                <a:cubicBezTo>
                  <a:pt x="57803" y="23258"/>
                  <a:pt x="58879" y="21953"/>
                  <a:pt x="60413" y="21301"/>
                </a:cubicBezTo>
                <a:cubicBezTo>
                  <a:pt x="61032" y="21040"/>
                  <a:pt x="61750" y="20909"/>
                  <a:pt x="62468" y="20909"/>
                </a:cubicBezTo>
                <a:close/>
                <a:moveTo>
                  <a:pt x="98895" y="20904"/>
                </a:moveTo>
                <a:cubicBezTo>
                  <a:pt x="99571" y="20904"/>
                  <a:pt x="100251" y="21035"/>
                  <a:pt x="100894" y="21301"/>
                </a:cubicBezTo>
                <a:cubicBezTo>
                  <a:pt x="102101" y="21823"/>
                  <a:pt x="103145" y="22736"/>
                  <a:pt x="103699" y="24139"/>
                </a:cubicBezTo>
                <a:cubicBezTo>
                  <a:pt x="103797" y="24400"/>
                  <a:pt x="103862" y="24628"/>
                  <a:pt x="103928" y="24889"/>
                </a:cubicBezTo>
                <a:lnTo>
                  <a:pt x="103699" y="31119"/>
                </a:lnTo>
                <a:cubicBezTo>
                  <a:pt x="102297" y="31739"/>
                  <a:pt x="101090" y="32750"/>
                  <a:pt x="100241" y="34023"/>
                </a:cubicBezTo>
                <a:cubicBezTo>
                  <a:pt x="100241" y="34023"/>
                  <a:pt x="100241" y="34023"/>
                  <a:pt x="100241" y="34055"/>
                </a:cubicBezTo>
                <a:cubicBezTo>
                  <a:pt x="100144" y="34186"/>
                  <a:pt x="100013" y="34349"/>
                  <a:pt x="99883" y="34544"/>
                </a:cubicBezTo>
                <a:cubicBezTo>
                  <a:pt x="99622" y="34512"/>
                  <a:pt x="99328" y="34479"/>
                  <a:pt x="99035" y="34381"/>
                </a:cubicBezTo>
                <a:lnTo>
                  <a:pt x="94207" y="32946"/>
                </a:lnTo>
                <a:cubicBezTo>
                  <a:pt x="93554" y="32750"/>
                  <a:pt x="92967" y="32359"/>
                  <a:pt x="92511" y="31870"/>
                </a:cubicBezTo>
                <a:cubicBezTo>
                  <a:pt x="92543" y="31772"/>
                  <a:pt x="92576" y="31674"/>
                  <a:pt x="92608" y="31576"/>
                </a:cubicBezTo>
                <a:cubicBezTo>
                  <a:pt x="93000" y="30010"/>
                  <a:pt x="93032" y="28347"/>
                  <a:pt x="92641" y="26814"/>
                </a:cubicBezTo>
                <a:lnTo>
                  <a:pt x="95316" y="22345"/>
                </a:lnTo>
                <a:cubicBezTo>
                  <a:pt x="96285" y="21397"/>
                  <a:pt x="97581" y="20904"/>
                  <a:pt x="98895" y="20904"/>
                </a:cubicBezTo>
                <a:close/>
                <a:moveTo>
                  <a:pt x="88988" y="36926"/>
                </a:moveTo>
                <a:cubicBezTo>
                  <a:pt x="89999" y="37774"/>
                  <a:pt x="91173" y="38426"/>
                  <a:pt x="92478" y="38818"/>
                </a:cubicBezTo>
                <a:lnTo>
                  <a:pt x="94990" y="39568"/>
                </a:lnTo>
                <a:cubicBezTo>
                  <a:pt x="90488" y="43384"/>
                  <a:pt x="84617" y="47103"/>
                  <a:pt x="80637" y="49354"/>
                </a:cubicBezTo>
                <a:cubicBezTo>
                  <a:pt x="76690" y="47103"/>
                  <a:pt x="70818" y="43384"/>
                  <a:pt x="66317" y="39568"/>
                </a:cubicBezTo>
                <a:lnTo>
                  <a:pt x="68829" y="38818"/>
                </a:lnTo>
                <a:cubicBezTo>
                  <a:pt x="70133" y="38426"/>
                  <a:pt x="71308" y="37774"/>
                  <a:pt x="72319" y="36926"/>
                </a:cubicBezTo>
                <a:cubicBezTo>
                  <a:pt x="73982" y="38165"/>
                  <a:pt x="76005" y="38850"/>
                  <a:pt x="78125" y="38850"/>
                </a:cubicBezTo>
                <a:lnTo>
                  <a:pt x="83181" y="38850"/>
                </a:lnTo>
                <a:cubicBezTo>
                  <a:pt x="85302" y="38850"/>
                  <a:pt x="87324" y="38165"/>
                  <a:pt x="88988" y="36926"/>
                </a:cubicBezTo>
                <a:close/>
                <a:moveTo>
                  <a:pt x="33795" y="30826"/>
                </a:moveTo>
                <a:cubicBezTo>
                  <a:pt x="34545" y="31152"/>
                  <a:pt x="36143" y="32718"/>
                  <a:pt x="37318" y="33892"/>
                </a:cubicBezTo>
                <a:cubicBezTo>
                  <a:pt x="39666" y="36208"/>
                  <a:pt x="42570" y="39079"/>
                  <a:pt x="46517" y="41134"/>
                </a:cubicBezTo>
                <a:cubicBezTo>
                  <a:pt x="46614" y="41264"/>
                  <a:pt x="46712" y="41362"/>
                  <a:pt x="46810" y="41460"/>
                </a:cubicBezTo>
                <a:cubicBezTo>
                  <a:pt x="47136" y="42308"/>
                  <a:pt x="47658" y="43058"/>
                  <a:pt x="48180" y="43808"/>
                </a:cubicBezTo>
                <a:cubicBezTo>
                  <a:pt x="48930" y="44852"/>
                  <a:pt x="49746" y="45831"/>
                  <a:pt x="50594" y="46810"/>
                </a:cubicBezTo>
                <a:cubicBezTo>
                  <a:pt x="50594" y="46842"/>
                  <a:pt x="50561" y="46875"/>
                  <a:pt x="50529" y="46907"/>
                </a:cubicBezTo>
                <a:cubicBezTo>
                  <a:pt x="50398" y="47038"/>
                  <a:pt x="50268" y="47168"/>
                  <a:pt x="50105" y="47299"/>
                </a:cubicBezTo>
                <a:cubicBezTo>
                  <a:pt x="48604" y="48865"/>
                  <a:pt x="47332" y="50659"/>
                  <a:pt x="46484" y="52648"/>
                </a:cubicBezTo>
                <a:cubicBezTo>
                  <a:pt x="46451" y="52681"/>
                  <a:pt x="46451" y="52714"/>
                  <a:pt x="46451" y="52746"/>
                </a:cubicBezTo>
                <a:cubicBezTo>
                  <a:pt x="44070" y="51376"/>
                  <a:pt x="41950" y="49582"/>
                  <a:pt x="40090" y="47592"/>
                </a:cubicBezTo>
                <a:lnTo>
                  <a:pt x="39993" y="47495"/>
                </a:lnTo>
                <a:cubicBezTo>
                  <a:pt x="36861" y="44102"/>
                  <a:pt x="34349" y="39927"/>
                  <a:pt x="33403" y="35360"/>
                </a:cubicBezTo>
                <a:cubicBezTo>
                  <a:pt x="32914" y="32816"/>
                  <a:pt x="33273" y="31348"/>
                  <a:pt x="33632" y="30989"/>
                </a:cubicBezTo>
                <a:cubicBezTo>
                  <a:pt x="33697" y="30924"/>
                  <a:pt x="33762" y="30858"/>
                  <a:pt x="33795" y="30826"/>
                </a:cubicBezTo>
                <a:close/>
                <a:moveTo>
                  <a:pt x="127512" y="30826"/>
                </a:moveTo>
                <a:cubicBezTo>
                  <a:pt x="127544" y="30858"/>
                  <a:pt x="127610" y="30924"/>
                  <a:pt x="127642" y="30989"/>
                </a:cubicBezTo>
                <a:cubicBezTo>
                  <a:pt x="128034" y="31348"/>
                  <a:pt x="128392" y="32816"/>
                  <a:pt x="127903" y="35360"/>
                </a:cubicBezTo>
                <a:cubicBezTo>
                  <a:pt x="127414" y="37806"/>
                  <a:pt x="126272" y="40514"/>
                  <a:pt x="124641" y="43123"/>
                </a:cubicBezTo>
                <a:cubicBezTo>
                  <a:pt x="124608" y="43189"/>
                  <a:pt x="124576" y="43221"/>
                  <a:pt x="124543" y="43254"/>
                </a:cubicBezTo>
                <a:cubicBezTo>
                  <a:pt x="123271" y="45309"/>
                  <a:pt x="121738" y="47168"/>
                  <a:pt x="120009" y="48832"/>
                </a:cubicBezTo>
                <a:cubicBezTo>
                  <a:pt x="119976" y="48832"/>
                  <a:pt x="119976" y="48865"/>
                  <a:pt x="119976" y="48865"/>
                </a:cubicBezTo>
                <a:cubicBezTo>
                  <a:pt x="118443" y="50332"/>
                  <a:pt x="116747" y="51637"/>
                  <a:pt x="114855" y="52746"/>
                </a:cubicBezTo>
                <a:cubicBezTo>
                  <a:pt x="114855" y="52714"/>
                  <a:pt x="114855" y="52681"/>
                  <a:pt x="114823" y="52648"/>
                </a:cubicBezTo>
                <a:cubicBezTo>
                  <a:pt x="113877" y="50496"/>
                  <a:pt x="112474" y="48538"/>
                  <a:pt x="110778" y="46907"/>
                </a:cubicBezTo>
                <a:cubicBezTo>
                  <a:pt x="110745" y="46875"/>
                  <a:pt x="110712" y="46842"/>
                  <a:pt x="110680" y="46810"/>
                </a:cubicBezTo>
                <a:cubicBezTo>
                  <a:pt x="110712" y="46810"/>
                  <a:pt x="111332" y="46092"/>
                  <a:pt x="111626" y="45733"/>
                </a:cubicBezTo>
                <a:cubicBezTo>
                  <a:pt x="112702" y="44461"/>
                  <a:pt x="113877" y="43058"/>
                  <a:pt x="114496" y="41460"/>
                </a:cubicBezTo>
                <a:cubicBezTo>
                  <a:pt x="114594" y="41362"/>
                  <a:pt x="114692" y="41264"/>
                  <a:pt x="114790" y="41134"/>
                </a:cubicBezTo>
                <a:cubicBezTo>
                  <a:pt x="118737" y="39079"/>
                  <a:pt x="121640" y="36208"/>
                  <a:pt x="123989" y="33892"/>
                </a:cubicBezTo>
                <a:cubicBezTo>
                  <a:pt x="125163" y="32718"/>
                  <a:pt x="126761" y="31152"/>
                  <a:pt x="127512" y="30826"/>
                </a:cubicBezTo>
                <a:close/>
                <a:moveTo>
                  <a:pt x="54302" y="36545"/>
                </a:moveTo>
                <a:cubicBezTo>
                  <a:pt x="54952" y="36545"/>
                  <a:pt x="55603" y="36855"/>
                  <a:pt x="55976" y="37415"/>
                </a:cubicBezTo>
                <a:cubicBezTo>
                  <a:pt x="59434" y="42667"/>
                  <a:pt x="67002" y="48082"/>
                  <a:pt x="72547" y="51605"/>
                </a:cubicBezTo>
                <a:cubicBezTo>
                  <a:pt x="72417" y="51670"/>
                  <a:pt x="72286" y="51768"/>
                  <a:pt x="72156" y="51833"/>
                </a:cubicBezTo>
                <a:cubicBezTo>
                  <a:pt x="71014" y="52420"/>
                  <a:pt x="69938" y="53170"/>
                  <a:pt x="68959" y="53986"/>
                </a:cubicBezTo>
                <a:cubicBezTo>
                  <a:pt x="68894" y="53953"/>
                  <a:pt x="65240" y="51474"/>
                  <a:pt x="63511" y="50169"/>
                </a:cubicBezTo>
                <a:cubicBezTo>
                  <a:pt x="59401" y="47070"/>
                  <a:pt x="56139" y="44069"/>
                  <a:pt x="53921" y="41264"/>
                </a:cubicBezTo>
                <a:cubicBezTo>
                  <a:pt x="53889" y="41232"/>
                  <a:pt x="53041" y="40122"/>
                  <a:pt x="52682" y="39568"/>
                </a:cubicBezTo>
                <a:cubicBezTo>
                  <a:pt x="52095" y="38687"/>
                  <a:pt x="52355" y="37448"/>
                  <a:pt x="53236" y="36860"/>
                </a:cubicBezTo>
                <a:cubicBezTo>
                  <a:pt x="53557" y="36647"/>
                  <a:pt x="53929" y="36545"/>
                  <a:pt x="54302" y="36545"/>
                </a:cubicBezTo>
                <a:close/>
                <a:moveTo>
                  <a:pt x="107006" y="36544"/>
                </a:moveTo>
                <a:cubicBezTo>
                  <a:pt x="107376" y="36544"/>
                  <a:pt x="107747" y="36645"/>
                  <a:pt x="108070" y="36860"/>
                </a:cubicBezTo>
                <a:cubicBezTo>
                  <a:pt x="108690" y="37252"/>
                  <a:pt x="109016" y="38035"/>
                  <a:pt x="108918" y="38785"/>
                </a:cubicBezTo>
                <a:cubicBezTo>
                  <a:pt x="108853" y="39372"/>
                  <a:pt x="108429" y="39861"/>
                  <a:pt x="108103" y="40318"/>
                </a:cubicBezTo>
                <a:cubicBezTo>
                  <a:pt x="107875" y="40644"/>
                  <a:pt x="107614" y="40971"/>
                  <a:pt x="107353" y="41297"/>
                </a:cubicBezTo>
                <a:cubicBezTo>
                  <a:pt x="105167" y="44069"/>
                  <a:pt x="101905" y="47103"/>
                  <a:pt x="97795" y="50169"/>
                </a:cubicBezTo>
                <a:cubicBezTo>
                  <a:pt x="96066" y="51474"/>
                  <a:pt x="94305" y="52681"/>
                  <a:pt x="92511" y="53888"/>
                </a:cubicBezTo>
                <a:cubicBezTo>
                  <a:pt x="92478" y="53921"/>
                  <a:pt x="92413" y="53953"/>
                  <a:pt x="92347" y="53986"/>
                </a:cubicBezTo>
                <a:cubicBezTo>
                  <a:pt x="92184" y="53855"/>
                  <a:pt x="91989" y="53725"/>
                  <a:pt x="91826" y="53562"/>
                </a:cubicBezTo>
                <a:cubicBezTo>
                  <a:pt x="90880" y="52812"/>
                  <a:pt x="89836" y="52159"/>
                  <a:pt x="88759" y="51605"/>
                </a:cubicBezTo>
                <a:cubicBezTo>
                  <a:pt x="94305" y="48082"/>
                  <a:pt x="101872" y="42667"/>
                  <a:pt x="105330" y="37415"/>
                </a:cubicBezTo>
                <a:cubicBezTo>
                  <a:pt x="105330" y="37415"/>
                  <a:pt x="105363" y="37382"/>
                  <a:pt x="105363" y="37382"/>
                </a:cubicBezTo>
                <a:cubicBezTo>
                  <a:pt x="105735" y="36845"/>
                  <a:pt x="106368" y="36544"/>
                  <a:pt x="107006" y="36544"/>
                </a:cubicBezTo>
                <a:close/>
                <a:moveTo>
                  <a:pt x="54965" y="51115"/>
                </a:moveTo>
                <a:cubicBezTo>
                  <a:pt x="54998" y="51148"/>
                  <a:pt x="55063" y="51181"/>
                  <a:pt x="55096" y="51213"/>
                </a:cubicBezTo>
                <a:cubicBezTo>
                  <a:pt x="56433" y="52420"/>
                  <a:pt x="57868" y="53562"/>
                  <a:pt x="59304" y="54638"/>
                </a:cubicBezTo>
                <a:cubicBezTo>
                  <a:pt x="57770" y="57280"/>
                  <a:pt x="56400" y="61717"/>
                  <a:pt x="60217" y="66577"/>
                </a:cubicBezTo>
                <a:cubicBezTo>
                  <a:pt x="60184" y="66577"/>
                  <a:pt x="60152" y="66545"/>
                  <a:pt x="60119" y="66545"/>
                </a:cubicBezTo>
                <a:cubicBezTo>
                  <a:pt x="59271" y="66284"/>
                  <a:pt x="58455" y="66023"/>
                  <a:pt x="57640" y="65696"/>
                </a:cubicBezTo>
                <a:cubicBezTo>
                  <a:pt x="56646" y="65304"/>
                  <a:pt x="55587" y="65107"/>
                  <a:pt x="54521" y="65107"/>
                </a:cubicBezTo>
                <a:cubicBezTo>
                  <a:pt x="54082" y="65107"/>
                  <a:pt x="53641" y="65141"/>
                  <a:pt x="53204" y="65207"/>
                </a:cubicBezTo>
                <a:cubicBezTo>
                  <a:pt x="51670" y="62467"/>
                  <a:pt x="51051" y="59890"/>
                  <a:pt x="51410" y="57476"/>
                </a:cubicBezTo>
                <a:cubicBezTo>
                  <a:pt x="51736" y="55062"/>
                  <a:pt x="53106" y="52909"/>
                  <a:pt x="54835" y="51246"/>
                </a:cubicBezTo>
                <a:cubicBezTo>
                  <a:pt x="54900" y="51181"/>
                  <a:pt x="54932" y="51148"/>
                  <a:pt x="54965" y="51115"/>
                </a:cubicBezTo>
                <a:close/>
                <a:moveTo>
                  <a:pt x="106341" y="51115"/>
                </a:moveTo>
                <a:cubicBezTo>
                  <a:pt x="107581" y="52257"/>
                  <a:pt x="109114" y="54149"/>
                  <a:pt x="109734" y="56595"/>
                </a:cubicBezTo>
                <a:cubicBezTo>
                  <a:pt x="109734" y="56628"/>
                  <a:pt x="109864" y="57215"/>
                  <a:pt x="109897" y="57476"/>
                </a:cubicBezTo>
                <a:cubicBezTo>
                  <a:pt x="110256" y="59857"/>
                  <a:pt x="109636" y="62467"/>
                  <a:pt x="108103" y="65207"/>
                </a:cubicBezTo>
                <a:cubicBezTo>
                  <a:pt x="107940" y="65207"/>
                  <a:pt x="107777" y="65174"/>
                  <a:pt x="107581" y="65142"/>
                </a:cubicBezTo>
                <a:cubicBezTo>
                  <a:pt x="107317" y="65118"/>
                  <a:pt x="107050" y="65106"/>
                  <a:pt x="106780" y="65106"/>
                </a:cubicBezTo>
                <a:cubicBezTo>
                  <a:pt x="105951" y="65106"/>
                  <a:pt x="105107" y="65222"/>
                  <a:pt x="104319" y="65468"/>
                </a:cubicBezTo>
                <a:cubicBezTo>
                  <a:pt x="103438" y="65729"/>
                  <a:pt x="102623" y="66088"/>
                  <a:pt x="101742" y="66381"/>
                </a:cubicBezTo>
                <a:cubicBezTo>
                  <a:pt x="101546" y="66447"/>
                  <a:pt x="101122" y="66577"/>
                  <a:pt x="101057" y="66577"/>
                </a:cubicBezTo>
                <a:cubicBezTo>
                  <a:pt x="104906" y="61717"/>
                  <a:pt x="103536" y="57280"/>
                  <a:pt x="102003" y="54638"/>
                </a:cubicBezTo>
                <a:cubicBezTo>
                  <a:pt x="103438" y="53562"/>
                  <a:pt x="106309" y="51148"/>
                  <a:pt x="106341" y="51115"/>
                </a:cubicBezTo>
                <a:close/>
                <a:moveTo>
                  <a:pt x="80555" y="55827"/>
                </a:moveTo>
                <a:cubicBezTo>
                  <a:pt x="84444" y="55827"/>
                  <a:pt x="88294" y="57700"/>
                  <a:pt x="90423" y="61032"/>
                </a:cubicBezTo>
                <a:cubicBezTo>
                  <a:pt x="91826" y="63185"/>
                  <a:pt x="92347" y="65860"/>
                  <a:pt x="91891" y="68339"/>
                </a:cubicBezTo>
                <a:cubicBezTo>
                  <a:pt x="91891" y="68371"/>
                  <a:pt x="91891" y="68371"/>
                  <a:pt x="91891" y="68371"/>
                </a:cubicBezTo>
                <a:cubicBezTo>
                  <a:pt x="88335" y="68812"/>
                  <a:pt x="84494" y="69032"/>
                  <a:pt x="80653" y="69032"/>
                </a:cubicBezTo>
                <a:cubicBezTo>
                  <a:pt x="76812" y="69032"/>
                  <a:pt x="72971" y="68812"/>
                  <a:pt x="69416" y="68371"/>
                </a:cubicBezTo>
                <a:cubicBezTo>
                  <a:pt x="69416" y="68371"/>
                  <a:pt x="69416" y="68371"/>
                  <a:pt x="69416" y="68339"/>
                </a:cubicBezTo>
                <a:cubicBezTo>
                  <a:pt x="68698" y="64555"/>
                  <a:pt x="70394" y="60673"/>
                  <a:pt x="73363" y="58292"/>
                </a:cubicBezTo>
                <a:cubicBezTo>
                  <a:pt x="75189" y="56824"/>
                  <a:pt x="77505" y="55976"/>
                  <a:pt x="79854" y="55845"/>
                </a:cubicBezTo>
                <a:lnTo>
                  <a:pt x="79887" y="55845"/>
                </a:lnTo>
                <a:cubicBezTo>
                  <a:pt x="80109" y="55833"/>
                  <a:pt x="80332" y="55827"/>
                  <a:pt x="80555" y="55827"/>
                </a:cubicBezTo>
                <a:close/>
                <a:moveTo>
                  <a:pt x="32555" y="47984"/>
                </a:moveTo>
                <a:cubicBezTo>
                  <a:pt x="33599" y="49484"/>
                  <a:pt x="34773" y="50952"/>
                  <a:pt x="36111" y="52322"/>
                </a:cubicBezTo>
                <a:cubicBezTo>
                  <a:pt x="36111" y="52420"/>
                  <a:pt x="36143" y="53464"/>
                  <a:pt x="36143" y="53855"/>
                </a:cubicBezTo>
                <a:cubicBezTo>
                  <a:pt x="36209" y="59596"/>
                  <a:pt x="36535" y="64783"/>
                  <a:pt x="37122" y="69546"/>
                </a:cubicBezTo>
                <a:cubicBezTo>
                  <a:pt x="33469" y="68600"/>
                  <a:pt x="31087" y="66349"/>
                  <a:pt x="29685" y="64489"/>
                </a:cubicBezTo>
                <a:cubicBezTo>
                  <a:pt x="29619" y="64424"/>
                  <a:pt x="29587" y="64359"/>
                  <a:pt x="29522" y="64294"/>
                </a:cubicBezTo>
                <a:cubicBezTo>
                  <a:pt x="29522" y="64261"/>
                  <a:pt x="29489" y="64261"/>
                  <a:pt x="29489" y="64229"/>
                </a:cubicBezTo>
                <a:cubicBezTo>
                  <a:pt x="27532" y="61488"/>
                  <a:pt x="26586" y="58194"/>
                  <a:pt x="26586" y="55519"/>
                </a:cubicBezTo>
                <a:cubicBezTo>
                  <a:pt x="26586" y="53301"/>
                  <a:pt x="27206" y="51344"/>
                  <a:pt x="28315" y="50039"/>
                </a:cubicBezTo>
                <a:cubicBezTo>
                  <a:pt x="29293" y="48865"/>
                  <a:pt x="30729" y="48180"/>
                  <a:pt x="32555" y="47984"/>
                </a:cubicBezTo>
                <a:close/>
                <a:moveTo>
                  <a:pt x="128751" y="47984"/>
                </a:moveTo>
                <a:cubicBezTo>
                  <a:pt x="134101" y="48538"/>
                  <a:pt x="134721" y="53366"/>
                  <a:pt x="134721" y="55519"/>
                </a:cubicBezTo>
                <a:cubicBezTo>
                  <a:pt x="134721" y="58324"/>
                  <a:pt x="133677" y="61749"/>
                  <a:pt x="131557" y="64587"/>
                </a:cubicBezTo>
                <a:cubicBezTo>
                  <a:pt x="130121" y="66414"/>
                  <a:pt x="127773" y="68632"/>
                  <a:pt x="124184" y="69546"/>
                </a:cubicBezTo>
                <a:cubicBezTo>
                  <a:pt x="124772" y="64750"/>
                  <a:pt x="125098" y="59564"/>
                  <a:pt x="125163" y="53823"/>
                </a:cubicBezTo>
                <a:cubicBezTo>
                  <a:pt x="125163" y="53431"/>
                  <a:pt x="125196" y="52420"/>
                  <a:pt x="125196" y="52322"/>
                </a:cubicBezTo>
                <a:cubicBezTo>
                  <a:pt x="126500" y="50952"/>
                  <a:pt x="127707" y="49484"/>
                  <a:pt x="128751" y="47984"/>
                </a:cubicBezTo>
                <a:close/>
                <a:moveTo>
                  <a:pt x="106694" y="71230"/>
                </a:moveTo>
                <a:cubicBezTo>
                  <a:pt x="107577" y="71230"/>
                  <a:pt x="108435" y="71756"/>
                  <a:pt x="108788" y="72612"/>
                </a:cubicBezTo>
                <a:cubicBezTo>
                  <a:pt x="109245" y="73754"/>
                  <a:pt x="108657" y="75026"/>
                  <a:pt x="107548" y="75482"/>
                </a:cubicBezTo>
                <a:cubicBezTo>
                  <a:pt x="103862" y="76950"/>
                  <a:pt x="99915" y="77831"/>
                  <a:pt x="95968" y="78451"/>
                </a:cubicBezTo>
                <a:cubicBezTo>
                  <a:pt x="91023" y="79232"/>
                  <a:pt x="86000" y="79577"/>
                  <a:pt x="80969" y="79577"/>
                </a:cubicBezTo>
                <a:cubicBezTo>
                  <a:pt x="80326" y="79577"/>
                  <a:pt x="79682" y="79571"/>
                  <a:pt x="79039" y="79560"/>
                </a:cubicBezTo>
                <a:cubicBezTo>
                  <a:pt x="71242" y="79462"/>
                  <a:pt x="63316" y="78744"/>
                  <a:pt x="55878" y="76265"/>
                </a:cubicBezTo>
                <a:cubicBezTo>
                  <a:pt x="55161" y="76004"/>
                  <a:pt x="54443" y="75776"/>
                  <a:pt x="53758" y="75482"/>
                </a:cubicBezTo>
                <a:cubicBezTo>
                  <a:pt x="52616" y="75026"/>
                  <a:pt x="52062" y="73754"/>
                  <a:pt x="52519" y="72612"/>
                </a:cubicBezTo>
                <a:cubicBezTo>
                  <a:pt x="52848" y="71775"/>
                  <a:pt x="53730" y="71234"/>
                  <a:pt x="54628" y="71234"/>
                </a:cubicBezTo>
                <a:cubicBezTo>
                  <a:pt x="54884" y="71234"/>
                  <a:pt x="55142" y="71278"/>
                  <a:pt x="55389" y="71372"/>
                </a:cubicBezTo>
                <a:cubicBezTo>
                  <a:pt x="62696" y="74275"/>
                  <a:pt x="71047" y="75026"/>
                  <a:pt x="78810" y="75156"/>
                </a:cubicBezTo>
                <a:cubicBezTo>
                  <a:pt x="79327" y="75163"/>
                  <a:pt x="79844" y="75166"/>
                  <a:pt x="80361" y="75166"/>
                </a:cubicBezTo>
                <a:cubicBezTo>
                  <a:pt x="85166" y="75166"/>
                  <a:pt x="89987" y="74884"/>
                  <a:pt x="94729" y="74178"/>
                </a:cubicBezTo>
                <a:cubicBezTo>
                  <a:pt x="94761" y="74178"/>
                  <a:pt x="94761" y="74145"/>
                  <a:pt x="94794" y="74145"/>
                </a:cubicBezTo>
                <a:cubicBezTo>
                  <a:pt x="99198" y="73493"/>
                  <a:pt x="102949" y="72547"/>
                  <a:pt x="105917" y="71372"/>
                </a:cubicBezTo>
                <a:cubicBezTo>
                  <a:pt x="106170" y="71276"/>
                  <a:pt x="106433" y="71230"/>
                  <a:pt x="106694" y="71230"/>
                </a:cubicBezTo>
                <a:close/>
                <a:moveTo>
                  <a:pt x="24400" y="67654"/>
                </a:moveTo>
                <a:cubicBezTo>
                  <a:pt x="24466" y="67751"/>
                  <a:pt x="24531" y="67817"/>
                  <a:pt x="24596" y="67915"/>
                </a:cubicBezTo>
                <a:cubicBezTo>
                  <a:pt x="24629" y="67980"/>
                  <a:pt x="24661" y="68012"/>
                  <a:pt x="24694" y="68078"/>
                </a:cubicBezTo>
                <a:cubicBezTo>
                  <a:pt x="27793" y="72286"/>
                  <a:pt x="32196" y="74960"/>
                  <a:pt x="37253" y="75809"/>
                </a:cubicBezTo>
                <a:cubicBezTo>
                  <a:pt x="37350" y="75841"/>
                  <a:pt x="38068" y="75906"/>
                  <a:pt x="38101" y="75939"/>
                </a:cubicBezTo>
                <a:cubicBezTo>
                  <a:pt x="38296" y="77016"/>
                  <a:pt x="38525" y="78092"/>
                  <a:pt x="38753" y="79136"/>
                </a:cubicBezTo>
                <a:lnTo>
                  <a:pt x="38655" y="79136"/>
                </a:lnTo>
                <a:cubicBezTo>
                  <a:pt x="35948" y="79234"/>
                  <a:pt x="33273" y="79821"/>
                  <a:pt x="30729" y="80767"/>
                </a:cubicBezTo>
                <a:cubicBezTo>
                  <a:pt x="30598" y="80799"/>
                  <a:pt x="30468" y="80832"/>
                  <a:pt x="30370" y="80897"/>
                </a:cubicBezTo>
                <a:cubicBezTo>
                  <a:pt x="28902" y="80114"/>
                  <a:pt x="27303" y="79690"/>
                  <a:pt x="25640" y="79592"/>
                </a:cubicBezTo>
                <a:cubicBezTo>
                  <a:pt x="25351" y="79569"/>
                  <a:pt x="25066" y="79559"/>
                  <a:pt x="24784" y="79559"/>
                </a:cubicBezTo>
                <a:cubicBezTo>
                  <a:pt x="24270" y="79559"/>
                  <a:pt x="23764" y="79595"/>
                  <a:pt x="23259" y="79658"/>
                </a:cubicBezTo>
                <a:cubicBezTo>
                  <a:pt x="22932" y="79723"/>
                  <a:pt x="22606" y="79788"/>
                  <a:pt x="22280" y="79853"/>
                </a:cubicBezTo>
                <a:cubicBezTo>
                  <a:pt x="19997" y="75874"/>
                  <a:pt x="21204" y="72286"/>
                  <a:pt x="21921" y="70785"/>
                </a:cubicBezTo>
                <a:cubicBezTo>
                  <a:pt x="22671" y="69219"/>
                  <a:pt x="23650" y="68176"/>
                  <a:pt x="24400" y="67654"/>
                </a:cubicBezTo>
                <a:close/>
                <a:moveTo>
                  <a:pt x="136906" y="67654"/>
                </a:moveTo>
                <a:cubicBezTo>
                  <a:pt x="137656" y="68176"/>
                  <a:pt x="138635" y="69219"/>
                  <a:pt x="139385" y="70785"/>
                </a:cubicBezTo>
                <a:cubicBezTo>
                  <a:pt x="140103" y="72286"/>
                  <a:pt x="141310" y="75874"/>
                  <a:pt x="139026" y="79853"/>
                </a:cubicBezTo>
                <a:cubicBezTo>
                  <a:pt x="138204" y="79654"/>
                  <a:pt x="137344" y="79569"/>
                  <a:pt x="136474" y="79569"/>
                </a:cubicBezTo>
                <a:cubicBezTo>
                  <a:pt x="136206" y="79569"/>
                  <a:pt x="135936" y="79577"/>
                  <a:pt x="135667" y="79592"/>
                </a:cubicBezTo>
                <a:cubicBezTo>
                  <a:pt x="134003" y="79690"/>
                  <a:pt x="132405" y="80114"/>
                  <a:pt x="130937" y="80897"/>
                </a:cubicBezTo>
                <a:cubicBezTo>
                  <a:pt x="130806" y="80832"/>
                  <a:pt x="130708" y="80799"/>
                  <a:pt x="130578" y="80734"/>
                </a:cubicBezTo>
                <a:cubicBezTo>
                  <a:pt x="129241" y="80245"/>
                  <a:pt x="127838" y="79853"/>
                  <a:pt x="126435" y="79592"/>
                </a:cubicBezTo>
                <a:cubicBezTo>
                  <a:pt x="125196" y="79332"/>
                  <a:pt x="123923" y="79168"/>
                  <a:pt x="122651" y="79136"/>
                </a:cubicBezTo>
                <a:lnTo>
                  <a:pt x="122553" y="79136"/>
                </a:lnTo>
                <a:cubicBezTo>
                  <a:pt x="122782" y="78092"/>
                  <a:pt x="123010" y="77048"/>
                  <a:pt x="123206" y="75939"/>
                </a:cubicBezTo>
                <a:cubicBezTo>
                  <a:pt x="123434" y="75906"/>
                  <a:pt x="123989" y="75841"/>
                  <a:pt x="124054" y="75809"/>
                </a:cubicBezTo>
                <a:cubicBezTo>
                  <a:pt x="129143" y="74960"/>
                  <a:pt x="133514" y="72253"/>
                  <a:pt x="136645" y="68012"/>
                </a:cubicBezTo>
                <a:cubicBezTo>
                  <a:pt x="136645" y="68012"/>
                  <a:pt x="136841" y="67751"/>
                  <a:pt x="136906" y="67654"/>
                </a:cubicBezTo>
                <a:close/>
                <a:moveTo>
                  <a:pt x="57379" y="83050"/>
                </a:moveTo>
                <a:cubicBezTo>
                  <a:pt x="57412" y="83050"/>
                  <a:pt x="59206" y="83507"/>
                  <a:pt x="59238" y="83507"/>
                </a:cubicBezTo>
                <a:cubicBezTo>
                  <a:pt x="60086" y="83703"/>
                  <a:pt x="60935" y="83866"/>
                  <a:pt x="61783" y="84029"/>
                </a:cubicBezTo>
                <a:lnTo>
                  <a:pt x="61815" y="84257"/>
                </a:lnTo>
                <a:cubicBezTo>
                  <a:pt x="61815" y="85497"/>
                  <a:pt x="60804" y="86475"/>
                  <a:pt x="59597" y="86475"/>
                </a:cubicBezTo>
                <a:cubicBezTo>
                  <a:pt x="58390" y="86475"/>
                  <a:pt x="57379" y="85497"/>
                  <a:pt x="57379" y="84257"/>
                </a:cubicBezTo>
                <a:lnTo>
                  <a:pt x="57379" y="83050"/>
                </a:lnTo>
                <a:close/>
                <a:moveTo>
                  <a:pt x="103928" y="83050"/>
                </a:moveTo>
                <a:lnTo>
                  <a:pt x="103928" y="84257"/>
                </a:lnTo>
                <a:cubicBezTo>
                  <a:pt x="103928" y="85497"/>
                  <a:pt x="102916" y="86475"/>
                  <a:pt x="101709" y="86475"/>
                </a:cubicBezTo>
                <a:cubicBezTo>
                  <a:pt x="100502" y="86475"/>
                  <a:pt x="99491" y="85497"/>
                  <a:pt x="99491" y="84257"/>
                </a:cubicBezTo>
                <a:lnTo>
                  <a:pt x="99491" y="84029"/>
                </a:lnTo>
                <a:cubicBezTo>
                  <a:pt x="100372" y="83866"/>
                  <a:pt x="101220" y="83703"/>
                  <a:pt x="102068" y="83507"/>
                </a:cubicBezTo>
                <a:cubicBezTo>
                  <a:pt x="102101" y="83507"/>
                  <a:pt x="103797" y="83083"/>
                  <a:pt x="103862" y="83083"/>
                </a:cubicBezTo>
                <a:cubicBezTo>
                  <a:pt x="103862" y="83050"/>
                  <a:pt x="103895" y="83050"/>
                  <a:pt x="103928" y="83050"/>
                </a:cubicBezTo>
                <a:close/>
                <a:moveTo>
                  <a:pt x="67915" y="84975"/>
                </a:moveTo>
                <a:cubicBezTo>
                  <a:pt x="67980" y="84975"/>
                  <a:pt x="71601" y="85334"/>
                  <a:pt x="72319" y="85399"/>
                </a:cubicBezTo>
                <a:lnTo>
                  <a:pt x="72319" y="85529"/>
                </a:lnTo>
                <a:cubicBezTo>
                  <a:pt x="72319" y="86769"/>
                  <a:pt x="71340" y="87747"/>
                  <a:pt x="70133" y="87747"/>
                </a:cubicBezTo>
                <a:cubicBezTo>
                  <a:pt x="68894" y="87747"/>
                  <a:pt x="67915" y="86769"/>
                  <a:pt x="67915" y="85529"/>
                </a:cubicBezTo>
                <a:lnTo>
                  <a:pt x="67915" y="84975"/>
                </a:lnTo>
                <a:close/>
                <a:moveTo>
                  <a:pt x="93391" y="84975"/>
                </a:moveTo>
                <a:lnTo>
                  <a:pt x="93391" y="85529"/>
                </a:lnTo>
                <a:cubicBezTo>
                  <a:pt x="93391" y="86769"/>
                  <a:pt x="92413" y="87747"/>
                  <a:pt x="91173" y="87747"/>
                </a:cubicBezTo>
                <a:cubicBezTo>
                  <a:pt x="89966" y="87747"/>
                  <a:pt x="88988" y="86769"/>
                  <a:pt x="88988" y="85529"/>
                </a:cubicBezTo>
                <a:lnTo>
                  <a:pt x="88988" y="85399"/>
                </a:lnTo>
                <a:cubicBezTo>
                  <a:pt x="89705" y="85334"/>
                  <a:pt x="90423" y="85268"/>
                  <a:pt x="91141" y="85203"/>
                </a:cubicBezTo>
                <a:cubicBezTo>
                  <a:pt x="91304" y="85203"/>
                  <a:pt x="93326" y="84975"/>
                  <a:pt x="93391" y="84975"/>
                </a:cubicBezTo>
                <a:close/>
                <a:moveTo>
                  <a:pt x="82855" y="85660"/>
                </a:moveTo>
                <a:lnTo>
                  <a:pt x="82855" y="86801"/>
                </a:lnTo>
                <a:cubicBezTo>
                  <a:pt x="82855" y="88008"/>
                  <a:pt x="81876" y="89020"/>
                  <a:pt x="80637" y="89020"/>
                </a:cubicBezTo>
                <a:cubicBezTo>
                  <a:pt x="79430" y="89020"/>
                  <a:pt x="78451" y="88008"/>
                  <a:pt x="78451" y="86801"/>
                </a:cubicBezTo>
                <a:lnTo>
                  <a:pt x="78451" y="85660"/>
                </a:lnTo>
                <a:cubicBezTo>
                  <a:pt x="79169" y="85692"/>
                  <a:pt x="79919" y="85692"/>
                  <a:pt x="80637" y="85692"/>
                </a:cubicBezTo>
                <a:cubicBezTo>
                  <a:pt x="81387" y="85692"/>
                  <a:pt x="82137" y="85692"/>
                  <a:pt x="82855" y="85660"/>
                </a:cubicBezTo>
                <a:close/>
                <a:moveTo>
                  <a:pt x="39242" y="85236"/>
                </a:moveTo>
                <a:cubicBezTo>
                  <a:pt x="39634" y="85236"/>
                  <a:pt x="39993" y="85268"/>
                  <a:pt x="40384" y="85301"/>
                </a:cubicBezTo>
                <a:lnTo>
                  <a:pt x="40417" y="85301"/>
                </a:lnTo>
                <a:cubicBezTo>
                  <a:pt x="40841" y="86606"/>
                  <a:pt x="41297" y="87878"/>
                  <a:pt x="41787" y="89085"/>
                </a:cubicBezTo>
                <a:cubicBezTo>
                  <a:pt x="42080" y="89900"/>
                  <a:pt x="42439" y="90683"/>
                  <a:pt x="42765" y="91466"/>
                </a:cubicBezTo>
                <a:cubicBezTo>
                  <a:pt x="42602" y="91499"/>
                  <a:pt x="42439" y="91531"/>
                  <a:pt x="42276" y="91564"/>
                </a:cubicBezTo>
                <a:cubicBezTo>
                  <a:pt x="40058" y="91955"/>
                  <a:pt x="37905" y="92510"/>
                  <a:pt x="35752" y="93097"/>
                </a:cubicBezTo>
                <a:cubicBezTo>
                  <a:pt x="33795" y="93652"/>
                  <a:pt x="31838" y="94271"/>
                  <a:pt x="29946" y="94956"/>
                </a:cubicBezTo>
                <a:cubicBezTo>
                  <a:pt x="29554" y="95120"/>
                  <a:pt x="29163" y="95348"/>
                  <a:pt x="28869" y="95641"/>
                </a:cubicBezTo>
                <a:cubicBezTo>
                  <a:pt x="27791" y="96657"/>
                  <a:pt x="26357" y="97199"/>
                  <a:pt x="24910" y="97199"/>
                </a:cubicBezTo>
                <a:cubicBezTo>
                  <a:pt x="24081" y="97199"/>
                  <a:pt x="23248" y="97021"/>
                  <a:pt x="22476" y="96653"/>
                </a:cubicBezTo>
                <a:cubicBezTo>
                  <a:pt x="20519" y="95739"/>
                  <a:pt x="19148" y="93749"/>
                  <a:pt x="19148" y="91433"/>
                </a:cubicBezTo>
                <a:cubicBezTo>
                  <a:pt x="19148" y="89085"/>
                  <a:pt x="20551" y="87095"/>
                  <a:pt x="22574" y="86182"/>
                </a:cubicBezTo>
                <a:cubicBezTo>
                  <a:pt x="23291" y="85855"/>
                  <a:pt x="24107" y="85660"/>
                  <a:pt x="24890" y="85660"/>
                </a:cubicBezTo>
                <a:cubicBezTo>
                  <a:pt x="26129" y="85660"/>
                  <a:pt x="27303" y="86051"/>
                  <a:pt x="28315" y="86769"/>
                </a:cubicBezTo>
                <a:cubicBezTo>
                  <a:pt x="28706" y="87095"/>
                  <a:pt x="29228" y="87291"/>
                  <a:pt x="29717" y="87356"/>
                </a:cubicBezTo>
                <a:cubicBezTo>
                  <a:pt x="29835" y="87369"/>
                  <a:pt x="29953" y="87376"/>
                  <a:pt x="30073" y="87376"/>
                </a:cubicBezTo>
                <a:cubicBezTo>
                  <a:pt x="30550" y="87376"/>
                  <a:pt x="31035" y="87271"/>
                  <a:pt x="31479" y="87062"/>
                </a:cubicBezTo>
                <a:cubicBezTo>
                  <a:pt x="31479" y="87062"/>
                  <a:pt x="31479" y="87062"/>
                  <a:pt x="31511" y="87030"/>
                </a:cubicBezTo>
                <a:cubicBezTo>
                  <a:pt x="31968" y="86834"/>
                  <a:pt x="35458" y="85236"/>
                  <a:pt x="39242" y="85236"/>
                </a:cubicBezTo>
                <a:close/>
                <a:moveTo>
                  <a:pt x="122053" y="85249"/>
                </a:moveTo>
                <a:cubicBezTo>
                  <a:pt x="122559" y="85249"/>
                  <a:pt x="123068" y="85272"/>
                  <a:pt x="123565" y="85334"/>
                </a:cubicBezTo>
                <a:cubicBezTo>
                  <a:pt x="126990" y="85660"/>
                  <a:pt x="129795" y="87030"/>
                  <a:pt x="129828" y="87062"/>
                </a:cubicBezTo>
                <a:cubicBezTo>
                  <a:pt x="130227" y="87262"/>
                  <a:pt x="130677" y="87362"/>
                  <a:pt x="131111" y="87362"/>
                </a:cubicBezTo>
                <a:cubicBezTo>
                  <a:pt x="131173" y="87362"/>
                  <a:pt x="131234" y="87360"/>
                  <a:pt x="131296" y="87356"/>
                </a:cubicBezTo>
                <a:cubicBezTo>
                  <a:pt x="131883" y="87356"/>
                  <a:pt x="132503" y="87160"/>
                  <a:pt x="132992" y="86769"/>
                </a:cubicBezTo>
                <a:cubicBezTo>
                  <a:pt x="134003" y="86051"/>
                  <a:pt x="135177" y="85660"/>
                  <a:pt x="136384" y="85660"/>
                </a:cubicBezTo>
                <a:cubicBezTo>
                  <a:pt x="139548" y="85660"/>
                  <a:pt x="142158" y="88302"/>
                  <a:pt x="142158" y="91433"/>
                </a:cubicBezTo>
                <a:cubicBezTo>
                  <a:pt x="142158" y="93815"/>
                  <a:pt x="140592" y="95935"/>
                  <a:pt x="138472" y="96783"/>
                </a:cubicBezTo>
                <a:cubicBezTo>
                  <a:pt x="137820" y="97044"/>
                  <a:pt x="137135" y="97207"/>
                  <a:pt x="136384" y="97207"/>
                </a:cubicBezTo>
                <a:cubicBezTo>
                  <a:pt x="134916" y="97207"/>
                  <a:pt x="133514" y="96653"/>
                  <a:pt x="132437" y="95641"/>
                </a:cubicBezTo>
                <a:cubicBezTo>
                  <a:pt x="132144" y="95348"/>
                  <a:pt x="131752" y="95120"/>
                  <a:pt x="131361" y="94956"/>
                </a:cubicBezTo>
                <a:cubicBezTo>
                  <a:pt x="130089" y="94500"/>
                  <a:pt x="128816" y="94076"/>
                  <a:pt x="127512" y="93684"/>
                </a:cubicBezTo>
                <a:cubicBezTo>
                  <a:pt x="124608" y="92771"/>
                  <a:pt x="121673" y="92086"/>
                  <a:pt x="118704" y="91499"/>
                </a:cubicBezTo>
                <a:cubicBezTo>
                  <a:pt x="118639" y="91499"/>
                  <a:pt x="118574" y="91466"/>
                  <a:pt x="118509" y="91466"/>
                </a:cubicBezTo>
                <a:cubicBezTo>
                  <a:pt x="118574" y="91336"/>
                  <a:pt x="118933" y="90553"/>
                  <a:pt x="119031" y="90292"/>
                </a:cubicBezTo>
                <a:cubicBezTo>
                  <a:pt x="119748" y="88661"/>
                  <a:pt x="120368" y="86997"/>
                  <a:pt x="120890" y="85301"/>
                </a:cubicBezTo>
                <a:cubicBezTo>
                  <a:pt x="120988" y="85301"/>
                  <a:pt x="121086" y="85301"/>
                  <a:pt x="121183" y="85268"/>
                </a:cubicBezTo>
                <a:cubicBezTo>
                  <a:pt x="121470" y="85256"/>
                  <a:pt x="121761" y="85249"/>
                  <a:pt x="122053" y="85249"/>
                </a:cubicBezTo>
                <a:close/>
                <a:moveTo>
                  <a:pt x="42341" y="57411"/>
                </a:moveTo>
                <a:lnTo>
                  <a:pt x="42341" y="57411"/>
                </a:lnTo>
                <a:cubicBezTo>
                  <a:pt x="43255" y="57998"/>
                  <a:pt x="44201" y="58520"/>
                  <a:pt x="45179" y="59042"/>
                </a:cubicBezTo>
                <a:cubicBezTo>
                  <a:pt x="45244" y="62076"/>
                  <a:pt x="46158" y="65207"/>
                  <a:pt x="47952" y="68371"/>
                </a:cubicBezTo>
                <a:cubicBezTo>
                  <a:pt x="47495" y="68958"/>
                  <a:pt x="47136" y="69643"/>
                  <a:pt x="46843" y="70361"/>
                </a:cubicBezTo>
                <a:cubicBezTo>
                  <a:pt x="45179" y="74536"/>
                  <a:pt x="47169" y="79299"/>
                  <a:pt x="51279" y="81060"/>
                </a:cubicBezTo>
                <a:lnTo>
                  <a:pt x="51279" y="84257"/>
                </a:lnTo>
                <a:cubicBezTo>
                  <a:pt x="51279" y="88857"/>
                  <a:pt x="54998" y="92608"/>
                  <a:pt x="59597" y="92608"/>
                </a:cubicBezTo>
                <a:cubicBezTo>
                  <a:pt x="61261" y="92608"/>
                  <a:pt x="62794" y="92118"/>
                  <a:pt x="64099" y="91270"/>
                </a:cubicBezTo>
                <a:cubicBezTo>
                  <a:pt x="65599" y="92869"/>
                  <a:pt x="67752" y="93847"/>
                  <a:pt x="70133" y="93847"/>
                </a:cubicBezTo>
                <a:cubicBezTo>
                  <a:pt x="71797" y="93847"/>
                  <a:pt x="73330" y="93358"/>
                  <a:pt x="74635" y="92510"/>
                </a:cubicBezTo>
                <a:cubicBezTo>
                  <a:pt x="76135" y="94108"/>
                  <a:pt x="78288" y="95120"/>
                  <a:pt x="80637" y="95120"/>
                </a:cubicBezTo>
                <a:cubicBezTo>
                  <a:pt x="83018" y="95120"/>
                  <a:pt x="85171" y="94108"/>
                  <a:pt x="86672" y="92510"/>
                </a:cubicBezTo>
                <a:cubicBezTo>
                  <a:pt x="87976" y="93358"/>
                  <a:pt x="89510" y="93847"/>
                  <a:pt x="91173" y="93847"/>
                </a:cubicBezTo>
                <a:cubicBezTo>
                  <a:pt x="93554" y="93847"/>
                  <a:pt x="95675" y="92869"/>
                  <a:pt x="97208" y="91270"/>
                </a:cubicBezTo>
                <a:cubicBezTo>
                  <a:pt x="98513" y="92118"/>
                  <a:pt x="100046" y="92608"/>
                  <a:pt x="101709" y="92608"/>
                </a:cubicBezTo>
                <a:cubicBezTo>
                  <a:pt x="106309" y="92608"/>
                  <a:pt x="110027" y="88857"/>
                  <a:pt x="110027" y="84257"/>
                </a:cubicBezTo>
                <a:lnTo>
                  <a:pt x="110027" y="81060"/>
                </a:lnTo>
                <a:cubicBezTo>
                  <a:pt x="111985" y="80212"/>
                  <a:pt x="113518" y="78679"/>
                  <a:pt x="114366" y="76722"/>
                </a:cubicBezTo>
                <a:cubicBezTo>
                  <a:pt x="115247" y="74699"/>
                  <a:pt x="115279" y="72416"/>
                  <a:pt x="114464" y="70361"/>
                </a:cubicBezTo>
                <a:cubicBezTo>
                  <a:pt x="114170" y="69643"/>
                  <a:pt x="113811" y="68958"/>
                  <a:pt x="113355" y="68371"/>
                </a:cubicBezTo>
                <a:cubicBezTo>
                  <a:pt x="115149" y="65207"/>
                  <a:pt x="116062" y="62076"/>
                  <a:pt x="116095" y="59042"/>
                </a:cubicBezTo>
                <a:cubicBezTo>
                  <a:pt x="117106" y="58520"/>
                  <a:pt x="118052" y="57998"/>
                  <a:pt x="118965" y="57411"/>
                </a:cubicBezTo>
                <a:lnTo>
                  <a:pt x="118965" y="57411"/>
                </a:lnTo>
                <a:cubicBezTo>
                  <a:pt x="118770" y="62956"/>
                  <a:pt x="118313" y="67980"/>
                  <a:pt x="117595" y="72514"/>
                </a:cubicBezTo>
                <a:cubicBezTo>
                  <a:pt x="117595" y="72547"/>
                  <a:pt x="117595" y="72547"/>
                  <a:pt x="117595" y="72547"/>
                </a:cubicBezTo>
                <a:cubicBezTo>
                  <a:pt x="116193" y="81158"/>
                  <a:pt x="113713" y="90031"/>
                  <a:pt x="108038" y="96914"/>
                </a:cubicBezTo>
                <a:cubicBezTo>
                  <a:pt x="105037" y="100534"/>
                  <a:pt x="101318" y="103242"/>
                  <a:pt x="96882" y="105069"/>
                </a:cubicBezTo>
                <a:cubicBezTo>
                  <a:pt x="91760" y="107189"/>
                  <a:pt x="86150" y="107907"/>
                  <a:pt x="80637" y="107907"/>
                </a:cubicBezTo>
                <a:cubicBezTo>
                  <a:pt x="77734" y="107907"/>
                  <a:pt x="74994" y="107711"/>
                  <a:pt x="72417" y="107287"/>
                </a:cubicBezTo>
                <a:cubicBezTo>
                  <a:pt x="64457" y="106015"/>
                  <a:pt x="57183" y="102231"/>
                  <a:pt x="52323" y="95707"/>
                </a:cubicBezTo>
                <a:cubicBezTo>
                  <a:pt x="52290" y="95674"/>
                  <a:pt x="52290" y="95674"/>
                  <a:pt x="52290" y="95641"/>
                </a:cubicBezTo>
                <a:cubicBezTo>
                  <a:pt x="47397" y="89117"/>
                  <a:pt x="44657" y="80702"/>
                  <a:pt x="43744" y="72677"/>
                </a:cubicBezTo>
                <a:cubicBezTo>
                  <a:pt x="43744" y="72677"/>
                  <a:pt x="43744" y="72677"/>
                  <a:pt x="43744" y="72644"/>
                </a:cubicBezTo>
                <a:cubicBezTo>
                  <a:pt x="42994" y="68078"/>
                  <a:pt x="42537" y="62989"/>
                  <a:pt x="42341" y="57411"/>
                </a:cubicBezTo>
                <a:close/>
                <a:moveTo>
                  <a:pt x="115508" y="97175"/>
                </a:moveTo>
                <a:cubicBezTo>
                  <a:pt x="117921" y="97501"/>
                  <a:pt x="120270" y="98023"/>
                  <a:pt x="122586" y="98642"/>
                </a:cubicBezTo>
                <a:cubicBezTo>
                  <a:pt x="124413" y="99099"/>
                  <a:pt x="126239" y="99654"/>
                  <a:pt x="128034" y="100273"/>
                </a:cubicBezTo>
                <a:cubicBezTo>
                  <a:pt x="128262" y="100371"/>
                  <a:pt x="128523" y="100437"/>
                  <a:pt x="128751" y="100534"/>
                </a:cubicBezTo>
                <a:cubicBezTo>
                  <a:pt x="130904" y="102329"/>
                  <a:pt x="133579" y="103307"/>
                  <a:pt x="136384" y="103307"/>
                </a:cubicBezTo>
                <a:cubicBezTo>
                  <a:pt x="137689" y="103307"/>
                  <a:pt x="138961" y="103111"/>
                  <a:pt x="140168" y="102720"/>
                </a:cubicBezTo>
                <a:cubicBezTo>
                  <a:pt x="141962" y="104025"/>
                  <a:pt x="142386" y="106863"/>
                  <a:pt x="141962" y="109211"/>
                </a:cubicBezTo>
                <a:cubicBezTo>
                  <a:pt x="141603" y="111234"/>
                  <a:pt x="140494" y="113517"/>
                  <a:pt x="138472" y="114463"/>
                </a:cubicBezTo>
                <a:cubicBezTo>
                  <a:pt x="136221" y="109211"/>
                  <a:pt x="131687" y="105362"/>
                  <a:pt x="126207" y="103960"/>
                </a:cubicBezTo>
                <a:cubicBezTo>
                  <a:pt x="126207" y="103960"/>
                  <a:pt x="126174" y="103927"/>
                  <a:pt x="126174" y="103927"/>
                </a:cubicBezTo>
                <a:cubicBezTo>
                  <a:pt x="124674" y="103568"/>
                  <a:pt x="123141" y="103372"/>
                  <a:pt x="121607" y="103372"/>
                </a:cubicBezTo>
                <a:cubicBezTo>
                  <a:pt x="116878" y="103372"/>
                  <a:pt x="112246" y="105232"/>
                  <a:pt x="108820" y="108526"/>
                </a:cubicBezTo>
                <a:cubicBezTo>
                  <a:pt x="108201" y="109113"/>
                  <a:pt x="107614" y="109766"/>
                  <a:pt x="107059" y="110451"/>
                </a:cubicBezTo>
                <a:cubicBezTo>
                  <a:pt x="106896" y="110679"/>
                  <a:pt x="106733" y="110908"/>
                  <a:pt x="106570" y="111136"/>
                </a:cubicBezTo>
                <a:cubicBezTo>
                  <a:pt x="106537" y="111168"/>
                  <a:pt x="106537" y="111201"/>
                  <a:pt x="106504" y="111234"/>
                </a:cubicBezTo>
                <a:cubicBezTo>
                  <a:pt x="106407" y="110679"/>
                  <a:pt x="106341" y="110157"/>
                  <a:pt x="106309" y="109603"/>
                </a:cubicBezTo>
                <a:cubicBezTo>
                  <a:pt x="106244" y="108689"/>
                  <a:pt x="106276" y="107776"/>
                  <a:pt x="106374" y="106863"/>
                </a:cubicBezTo>
                <a:cubicBezTo>
                  <a:pt x="106374" y="106863"/>
                  <a:pt x="106374" y="106830"/>
                  <a:pt x="106374" y="106830"/>
                </a:cubicBezTo>
                <a:cubicBezTo>
                  <a:pt x="109897" y="104286"/>
                  <a:pt x="112898" y="101089"/>
                  <a:pt x="115410" y="97175"/>
                </a:cubicBezTo>
                <a:close/>
                <a:moveTo>
                  <a:pt x="45897" y="97175"/>
                </a:moveTo>
                <a:cubicBezTo>
                  <a:pt x="48408" y="101089"/>
                  <a:pt x="51410" y="104286"/>
                  <a:pt x="54932" y="106830"/>
                </a:cubicBezTo>
                <a:cubicBezTo>
                  <a:pt x="54932" y="106863"/>
                  <a:pt x="54932" y="106863"/>
                  <a:pt x="54932" y="106895"/>
                </a:cubicBezTo>
                <a:cubicBezTo>
                  <a:pt x="55226" y="109407"/>
                  <a:pt x="54835" y="111951"/>
                  <a:pt x="53921" y="114300"/>
                </a:cubicBezTo>
                <a:cubicBezTo>
                  <a:pt x="51964" y="111690"/>
                  <a:pt x="49257" y="109635"/>
                  <a:pt x="46223" y="108396"/>
                </a:cubicBezTo>
                <a:cubicBezTo>
                  <a:pt x="44037" y="107515"/>
                  <a:pt x="41656" y="107026"/>
                  <a:pt x="39308" y="107026"/>
                </a:cubicBezTo>
                <a:cubicBezTo>
                  <a:pt x="36437" y="107026"/>
                  <a:pt x="33534" y="107743"/>
                  <a:pt x="30957" y="109048"/>
                </a:cubicBezTo>
                <a:cubicBezTo>
                  <a:pt x="28249" y="110418"/>
                  <a:pt x="25966" y="112408"/>
                  <a:pt x="24270" y="114855"/>
                </a:cubicBezTo>
                <a:cubicBezTo>
                  <a:pt x="21334" y="114528"/>
                  <a:pt x="19768" y="111690"/>
                  <a:pt x="19312" y="109211"/>
                </a:cubicBezTo>
                <a:cubicBezTo>
                  <a:pt x="18920" y="106863"/>
                  <a:pt x="19344" y="104025"/>
                  <a:pt x="21106" y="102687"/>
                </a:cubicBezTo>
                <a:cubicBezTo>
                  <a:pt x="21171" y="102720"/>
                  <a:pt x="21204" y="102720"/>
                  <a:pt x="21236" y="102720"/>
                </a:cubicBezTo>
                <a:cubicBezTo>
                  <a:pt x="22411" y="103129"/>
                  <a:pt x="23666" y="103317"/>
                  <a:pt x="24923" y="103317"/>
                </a:cubicBezTo>
                <a:cubicBezTo>
                  <a:pt x="25271" y="103317"/>
                  <a:pt x="25619" y="103303"/>
                  <a:pt x="25966" y="103274"/>
                </a:cubicBezTo>
                <a:cubicBezTo>
                  <a:pt x="28380" y="103046"/>
                  <a:pt x="30663" y="102100"/>
                  <a:pt x="32555" y="100534"/>
                </a:cubicBezTo>
                <a:cubicBezTo>
                  <a:pt x="32784" y="100437"/>
                  <a:pt x="33045" y="100371"/>
                  <a:pt x="33273" y="100273"/>
                </a:cubicBezTo>
                <a:cubicBezTo>
                  <a:pt x="35654" y="99458"/>
                  <a:pt x="38101" y="98740"/>
                  <a:pt x="40547" y="98153"/>
                </a:cubicBezTo>
                <a:cubicBezTo>
                  <a:pt x="42276" y="97762"/>
                  <a:pt x="44037" y="97436"/>
                  <a:pt x="45799" y="97175"/>
                </a:cubicBezTo>
                <a:close/>
                <a:moveTo>
                  <a:pt x="61098" y="110353"/>
                </a:moveTo>
                <a:cubicBezTo>
                  <a:pt x="63251" y="111332"/>
                  <a:pt x="65534" y="112082"/>
                  <a:pt x="67980" y="112669"/>
                </a:cubicBezTo>
                <a:cubicBezTo>
                  <a:pt x="66317" y="115964"/>
                  <a:pt x="62859" y="120824"/>
                  <a:pt x="56498" y="122357"/>
                </a:cubicBezTo>
                <a:cubicBezTo>
                  <a:pt x="56629" y="122161"/>
                  <a:pt x="56792" y="121933"/>
                  <a:pt x="56922" y="121705"/>
                </a:cubicBezTo>
                <a:cubicBezTo>
                  <a:pt x="58651" y="119160"/>
                  <a:pt x="59956" y="116322"/>
                  <a:pt x="60608" y="113321"/>
                </a:cubicBezTo>
                <a:cubicBezTo>
                  <a:pt x="60837" y="112375"/>
                  <a:pt x="61000" y="111397"/>
                  <a:pt x="61098" y="110353"/>
                </a:cubicBezTo>
                <a:close/>
                <a:moveTo>
                  <a:pt x="100209" y="110353"/>
                </a:moveTo>
                <a:cubicBezTo>
                  <a:pt x="100437" y="112897"/>
                  <a:pt x="101090" y="115213"/>
                  <a:pt x="101970" y="117268"/>
                </a:cubicBezTo>
                <a:cubicBezTo>
                  <a:pt x="102721" y="119063"/>
                  <a:pt x="103699" y="120791"/>
                  <a:pt x="104808" y="122357"/>
                </a:cubicBezTo>
                <a:cubicBezTo>
                  <a:pt x="98415" y="120824"/>
                  <a:pt x="94957" y="115964"/>
                  <a:pt x="93326" y="112669"/>
                </a:cubicBezTo>
                <a:cubicBezTo>
                  <a:pt x="95773" y="112082"/>
                  <a:pt x="98056" y="111332"/>
                  <a:pt x="100209" y="110353"/>
                </a:cubicBezTo>
                <a:close/>
                <a:moveTo>
                  <a:pt x="121607" y="109472"/>
                </a:moveTo>
                <a:cubicBezTo>
                  <a:pt x="128262" y="109472"/>
                  <a:pt x="133873" y="115116"/>
                  <a:pt x="133873" y="121737"/>
                </a:cubicBezTo>
                <a:lnTo>
                  <a:pt x="133873" y="155662"/>
                </a:lnTo>
                <a:lnTo>
                  <a:pt x="133840" y="155662"/>
                </a:lnTo>
                <a:cubicBezTo>
                  <a:pt x="132372" y="155890"/>
                  <a:pt x="130937" y="156445"/>
                  <a:pt x="129697" y="157326"/>
                </a:cubicBezTo>
                <a:cubicBezTo>
                  <a:pt x="129599" y="157391"/>
                  <a:pt x="128490" y="158304"/>
                  <a:pt x="128490" y="158304"/>
                </a:cubicBezTo>
                <a:cubicBezTo>
                  <a:pt x="126696" y="156608"/>
                  <a:pt x="124282" y="155532"/>
                  <a:pt x="121607" y="155532"/>
                </a:cubicBezTo>
                <a:cubicBezTo>
                  <a:pt x="118933" y="155532"/>
                  <a:pt x="116519" y="156608"/>
                  <a:pt x="114725" y="158304"/>
                </a:cubicBezTo>
                <a:cubicBezTo>
                  <a:pt x="113289" y="156902"/>
                  <a:pt x="111397" y="155956"/>
                  <a:pt x="109375" y="155662"/>
                </a:cubicBezTo>
                <a:lnTo>
                  <a:pt x="109342" y="155662"/>
                </a:lnTo>
                <a:cubicBezTo>
                  <a:pt x="109342" y="155662"/>
                  <a:pt x="109342" y="128848"/>
                  <a:pt x="109375" y="128848"/>
                </a:cubicBezTo>
                <a:cubicBezTo>
                  <a:pt x="110386" y="128522"/>
                  <a:pt x="111300" y="128066"/>
                  <a:pt x="111985" y="127185"/>
                </a:cubicBezTo>
                <a:cubicBezTo>
                  <a:pt x="113355" y="125456"/>
                  <a:pt x="113257" y="122912"/>
                  <a:pt x="111756" y="121281"/>
                </a:cubicBezTo>
                <a:cubicBezTo>
                  <a:pt x="111756" y="121281"/>
                  <a:pt x="111756" y="121281"/>
                  <a:pt x="111756" y="121248"/>
                </a:cubicBezTo>
                <a:cubicBezTo>
                  <a:pt x="111104" y="120530"/>
                  <a:pt x="110451" y="119748"/>
                  <a:pt x="109897" y="118965"/>
                </a:cubicBezTo>
                <a:cubicBezTo>
                  <a:pt x="109832" y="118867"/>
                  <a:pt x="109766" y="118802"/>
                  <a:pt x="109734" y="118736"/>
                </a:cubicBezTo>
                <a:cubicBezTo>
                  <a:pt x="109799" y="118377"/>
                  <a:pt x="109930" y="118051"/>
                  <a:pt x="110027" y="117692"/>
                </a:cubicBezTo>
                <a:cubicBezTo>
                  <a:pt x="111724" y="112832"/>
                  <a:pt x="116454" y="109472"/>
                  <a:pt x="121607" y="109472"/>
                </a:cubicBezTo>
                <a:close/>
                <a:moveTo>
                  <a:pt x="135373" y="161664"/>
                </a:moveTo>
                <a:cubicBezTo>
                  <a:pt x="135634" y="161664"/>
                  <a:pt x="135928" y="161697"/>
                  <a:pt x="136221" y="161762"/>
                </a:cubicBezTo>
                <a:lnTo>
                  <a:pt x="136254" y="161762"/>
                </a:lnTo>
                <a:cubicBezTo>
                  <a:pt x="137917" y="162186"/>
                  <a:pt x="139190" y="163686"/>
                  <a:pt x="139190" y="165481"/>
                </a:cubicBezTo>
                <a:lnTo>
                  <a:pt x="139190" y="169297"/>
                </a:lnTo>
                <a:lnTo>
                  <a:pt x="104058" y="169297"/>
                </a:lnTo>
                <a:lnTo>
                  <a:pt x="104058" y="165481"/>
                </a:lnTo>
                <a:cubicBezTo>
                  <a:pt x="104058" y="163426"/>
                  <a:pt x="105787" y="161664"/>
                  <a:pt x="107875" y="161664"/>
                </a:cubicBezTo>
                <a:cubicBezTo>
                  <a:pt x="109962" y="161664"/>
                  <a:pt x="111691" y="163360"/>
                  <a:pt x="111691" y="165481"/>
                </a:cubicBezTo>
                <a:cubicBezTo>
                  <a:pt x="111691" y="167177"/>
                  <a:pt x="113061" y="168514"/>
                  <a:pt x="114725" y="168514"/>
                </a:cubicBezTo>
                <a:cubicBezTo>
                  <a:pt x="116421" y="168514"/>
                  <a:pt x="117791" y="167177"/>
                  <a:pt x="117791" y="165481"/>
                </a:cubicBezTo>
                <a:cubicBezTo>
                  <a:pt x="117791" y="163360"/>
                  <a:pt x="119520" y="161664"/>
                  <a:pt x="121607" y="161664"/>
                </a:cubicBezTo>
                <a:cubicBezTo>
                  <a:pt x="123728" y="161664"/>
                  <a:pt x="125424" y="163360"/>
                  <a:pt x="125424" y="165481"/>
                </a:cubicBezTo>
                <a:cubicBezTo>
                  <a:pt x="125424" y="167177"/>
                  <a:pt x="126794" y="168514"/>
                  <a:pt x="128490" y="168514"/>
                </a:cubicBezTo>
                <a:cubicBezTo>
                  <a:pt x="130186" y="168514"/>
                  <a:pt x="131557" y="167177"/>
                  <a:pt x="131557" y="165481"/>
                </a:cubicBezTo>
                <a:cubicBezTo>
                  <a:pt x="131557" y="163360"/>
                  <a:pt x="133253" y="161664"/>
                  <a:pt x="135373" y="161664"/>
                </a:cubicBezTo>
                <a:close/>
                <a:moveTo>
                  <a:pt x="23683" y="144049"/>
                </a:moveTo>
                <a:cubicBezTo>
                  <a:pt x="24922" y="144049"/>
                  <a:pt x="26097" y="144212"/>
                  <a:pt x="27238" y="144571"/>
                </a:cubicBezTo>
                <a:lnTo>
                  <a:pt x="32588" y="157913"/>
                </a:lnTo>
                <a:lnTo>
                  <a:pt x="35948" y="166394"/>
                </a:lnTo>
                <a:lnTo>
                  <a:pt x="35948" y="188999"/>
                </a:lnTo>
                <a:cubicBezTo>
                  <a:pt x="35948" y="188999"/>
                  <a:pt x="35915" y="189032"/>
                  <a:pt x="35915" y="189032"/>
                </a:cubicBezTo>
                <a:cubicBezTo>
                  <a:pt x="34708" y="189228"/>
                  <a:pt x="33534" y="189619"/>
                  <a:pt x="32490" y="190239"/>
                </a:cubicBezTo>
                <a:cubicBezTo>
                  <a:pt x="32196" y="190402"/>
                  <a:pt x="31935" y="190565"/>
                  <a:pt x="31707" y="190728"/>
                </a:cubicBezTo>
                <a:cubicBezTo>
                  <a:pt x="31316" y="191022"/>
                  <a:pt x="30924" y="191348"/>
                  <a:pt x="30565" y="191674"/>
                </a:cubicBezTo>
                <a:cubicBezTo>
                  <a:pt x="28771" y="189945"/>
                  <a:pt x="26357" y="188902"/>
                  <a:pt x="23683" y="188902"/>
                </a:cubicBezTo>
                <a:cubicBezTo>
                  <a:pt x="21040" y="188902"/>
                  <a:pt x="18594" y="189945"/>
                  <a:pt x="16832" y="191674"/>
                </a:cubicBezTo>
                <a:cubicBezTo>
                  <a:pt x="16669" y="191511"/>
                  <a:pt x="16474" y="191381"/>
                  <a:pt x="16311" y="191218"/>
                </a:cubicBezTo>
                <a:cubicBezTo>
                  <a:pt x="15104" y="190206"/>
                  <a:pt x="13668" y="189489"/>
                  <a:pt x="12135" y="189130"/>
                </a:cubicBezTo>
                <a:cubicBezTo>
                  <a:pt x="11907" y="189097"/>
                  <a:pt x="11679" y="189065"/>
                  <a:pt x="11483" y="189032"/>
                </a:cubicBezTo>
                <a:cubicBezTo>
                  <a:pt x="11450" y="189032"/>
                  <a:pt x="11450" y="188999"/>
                  <a:pt x="11450" y="188999"/>
                </a:cubicBezTo>
                <a:lnTo>
                  <a:pt x="11450" y="156314"/>
                </a:lnTo>
                <a:cubicBezTo>
                  <a:pt x="11450" y="149562"/>
                  <a:pt x="16930" y="144049"/>
                  <a:pt x="23683" y="144049"/>
                </a:cubicBezTo>
                <a:close/>
                <a:moveTo>
                  <a:pt x="42080" y="181693"/>
                </a:moveTo>
                <a:lnTo>
                  <a:pt x="47430" y="195099"/>
                </a:lnTo>
                <a:lnTo>
                  <a:pt x="46647" y="195099"/>
                </a:lnTo>
                <a:cubicBezTo>
                  <a:pt x="45766" y="192914"/>
                  <a:pt x="44135" y="191120"/>
                  <a:pt x="42080" y="190043"/>
                </a:cubicBezTo>
                <a:lnTo>
                  <a:pt x="42080" y="181693"/>
                </a:lnTo>
                <a:close/>
                <a:moveTo>
                  <a:pt x="39164" y="113190"/>
                </a:moveTo>
                <a:cubicBezTo>
                  <a:pt x="43301" y="113190"/>
                  <a:pt x="47389" y="115280"/>
                  <a:pt x="49648" y="118867"/>
                </a:cubicBezTo>
                <a:cubicBezTo>
                  <a:pt x="49909" y="119291"/>
                  <a:pt x="50170" y="119780"/>
                  <a:pt x="50398" y="120269"/>
                </a:cubicBezTo>
                <a:cubicBezTo>
                  <a:pt x="50398" y="120269"/>
                  <a:pt x="49811" y="120954"/>
                  <a:pt x="49550" y="121281"/>
                </a:cubicBezTo>
                <a:cubicBezTo>
                  <a:pt x="47887" y="123075"/>
                  <a:pt x="48017" y="126076"/>
                  <a:pt x="49811" y="127739"/>
                </a:cubicBezTo>
                <a:cubicBezTo>
                  <a:pt x="50826" y="128641"/>
                  <a:pt x="52011" y="128934"/>
                  <a:pt x="53303" y="128934"/>
                </a:cubicBezTo>
                <a:cubicBezTo>
                  <a:pt x="53506" y="128934"/>
                  <a:pt x="53713" y="128927"/>
                  <a:pt x="53921" y="128914"/>
                </a:cubicBezTo>
                <a:lnTo>
                  <a:pt x="62435" y="149954"/>
                </a:lnTo>
                <a:cubicBezTo>
                  <a:pt x="62908" y="151147"/>
                  <a:pt x="64063" y="151867"/>
                  <a:pt x="65279" y="151867"/>
                </a:cubicBezTo>
                <a:cubicBezTo>
                  <a:pt x="65658" y="151867"/>
                  <a:pt x="66043" y="151797"/>
                  <a:pt x="66415" y="151650"/>
                </a:cubicBezTo>
                <a:cubicBezTo>
                  <a:pt x="67980" y="150997"/>
                  <a:pt x="68731" y="149236"/>
                  <a:pt x="68111" y="147670"/>
                </a:cubicBezTo>
                <a:lnTo>
                  <a:pt x="60021" y="127674"/>
                </a:lnTo>
                <a:cubicBezTo>
                  <a:pt x="67654" y="124999"/>
                  <a:pt x="72221" y="118573"/>
                  <a:pt x="74276" y="113713"/>
                </a:cubicBezTo>
                <a:cubicBezTo>
                  <a:pt x="76298" y="113941"/>
                  <a:pt x="78419" y="114039"/>
                  <a:pt x="80637" y="114039"/>
                </a:cubicBezTo>
                <a:cubicBezTo>
                  <a:pt x="82888" y="114039"/>
                  <a:pt x="85008" y="113941"/>
                  <a:pt x="87030" y="113713"/>
                </a:cubicBezTo>
                <a:cubicBezTo>
                  <a:pt x="89249" y="118965"/>
                  <a:pt x="94403" y="126043"/>
                  <a:pt x="103242" y="128261"/>
                </a:cubicBezTo>
                <a:lnTo>
                  <a:pt x="103242" y="156673"/>
                </a:lnTo>
                <a:cubicBezTo>
                  <a:pt x="103210" y="156706"/>
                  <a:pt x="103177" y="156706"/>
                  <a:pt x="103145" y="156738"/>
                </a:cubicBezTo>
                <a:cubicBezTo>
                  <a:pt x="103112" y="156738"/>
                  <a:pt x="103112" y="156771"/>
                  <a:pt x="103079" y="156771"/>
                </a:cubicBezTo>
                <a:cubicBezTo>
                  <a:pt x="100829" y="158011"/>
                  <a:pt x="99132" y="160066"/>
                  <a:pt x="98382" y="162512"/>
                </a:cubicBezTo>
                <a:cubicBezTo>
                  <a:pt x="98089" y="163491"/>
                  <a:pt x="97925" y="164469"/>
                  <a:pt x="97925" y="165481"/>
                </a:cubicBezTo>
                <a:lnTo>
                  <a:pt x="97925" y="172331"/>
                </a:lnTo>
                <a:cubicBezTo>
                  <a:pt x="97925" y="172787"/>
                  <a:pt x="98023" y="173244"/>
                  <a:pt x="98219" y="173636"/>
                </a:cubicBezTo>
                <a:cubicBezTo>
                  <a:pt x="98643" y="174549"/>
                  <a:pt x="99556" y="175234"/>
                  <a:pt x="100568" y="175364"/>
                </a:cubicBezTo>
                <a:cubicBezTo>
                  <a:pt x="100535" y="175397"/>
                  <a:pt x="100535" y="175430"/>
                  <a:pt x="100535" y="175462"/>
                </a:cubicBezTo>
                <a:cubicBezTo>
                  <a:pt x="98904" y="178920"/>
                  <a:pt x="98089" y="182834"/>
                  <a:pt x="98317" y="186683"/>
                </a:cubicBezTo>
                <a:cubicBezTo>
                  <a:pt x="98480" y="189554"/>
                  <a:pt x="99165" y="192392"/>
                  <a:pt x="100339" y="195002"/>
                </a:cubicBezTo>
                <a:cubicBezTo>
                  <a:pt x="100339" y="195034"/>
                  <a:pt x="100372" y="195067"/>
                  <a:pt x="100372" y="195099"/>
                </a:cubicBezTo>
                <a:lnTo>
                  <a:pt x="95838" y="195099"/>
                </a:lnTo>
                <a:cubicBezTo>
                  <a:pt x="94696" y="192229"/>
                  <a:pt x="92250" y="190043"/>
                  <a:pt x="89249" y="189260"/>
                </a:cubicBezTo>
                <a:cubicBezTo>
                  <a:pt x="88387" y="189026"/>
                  <a:pt x="87503" y="188908"/>
                  <a:pt x="86623" y="188908"/>
                </a:cubicBezTo>
                <a:cubicBezTo>
                  <a:pt x="86036" y="188908"/>
                  <a:pt x="85452" y="188960"/>
                  <a:pt x="84878" y="189065"/>
                </a:cubicBezTo>
                <a:lnTo>
                  <a:pt x="72123" y="157554"/>
                </a:lnTo>
                <a:cubicBezTo>
                  <a:pt x="71626" y="156360"/>
                  <a:pt x="70465" y="155641"/>
                  <a:pt x="69247" y="155641"/>
                </a:cubicBezTo>
                <a:cubicBezTo>
                  <a:pt x="68868" y="155641"/>
                  <a:pt x="68483" y="155710"/>
                  <a:pt x="68111" y="155858"/>
                </a:cubicBezTo>
                <a:cubicBezTo>
                  <a:pt x="66545" y="156477"/>
                  <a:pt x="65795" y="158272"/>
                  <a:pt x="66447" y="159837"/>
                </a:cubicBezTo>
                <a:lnTo>
                  <a:pt x="79104" y="191087"/>
                </a:lnTo>
                <a:cubicBezTo>
                  <a:pt x="77342" y="189685"/>
                  <a:pt x="75124" y="188902"/>
                  <a:pt x="72906" y="188902"/>
                </a:cubicBezTo>
                <a:cubicBezTo>
                  <a:pt x="70231" y="188902"/>
                  <a:pt x="67817" y="189945"/>
                  <a:pt x="66023" y="191674"/>
                </a:cubicBezTo>
                <a:cubicBezTo>
                  <a:pt x="64229" y="189945"/>
                  <a:pt x="61815" y="188902"/>
                  <a:pt x="59140" y="188902"/>
                </a:cubicBezTo>
                <a:cubicBezTo>
                  <a:pt x="56759" y="188902"/>
                  <a:pt x="54378" y="189782"/>
                  <a:pt x="52584" y="191381"/>
                </a:cubicBezTo>
                <a:cubicBezTo>
                  <a:pt x="52584" y="191413"/>
                  <a:pt x="52551" y="191413"/>
                  <a:pt x="52551" y="191413"/>
                </a:cubicBezTo>
                <a:cubicBezTo>
                  <a:pt x="52551" y="191413"/>
                  <a:pt x="27793" y="129436"/>
                  <a:pt x="27793" y="129436"/>
                </a:cubicBezTo>
                <a:cubicBezTo>
                  <a:pt x="25444" y="123597"/>
                  <a:pt x="28739" y="116746"/>
                  <a:pt x="34284" y="114235"/>
                </a:cubicBezTo>
                <a:cubicBezTo>
                  <a:pt x="35842" y="113526"/>
                  <a:pt x="37507" y="113190"/>
                  <a:pt x="39164" y="113190"/>
                </a:cubicBezTo>
                <a:close/>
                <a:moveTo>
                  <a:pt x="37448" y="195034"/>
                </a:moveTo>
                <a:cubicBezTo>
                  <a:pt x="39503" y="195034"/>
                  <a:pt x="41265" y="196796"/>
                  <a:pt x="41265" y="198851"/>
                </a:cubicBezTo>
                <a:lnTo>
                  <a:pt x="41265" y="202667"/>
                </a:lnTo>
                <a:lnTo>
                  <a:pt x="6133" y="202667"/>
                </a:lnTo>
                <a:lnTo>
                  <a:pt x="6133" y="198851"/>
                </a:lnTo>
                <a:cubicBezTo>
                  <a:pt x="6133" y="196763"/>
                  <a:pt x="7895" y="195034"/>
                  <a:pt x="9950" y="195034"/>
                </a:cubicBezTo>
                <a:cubicBezTo>
                  <a:pt x="12037" y="195034"/>
                  <a:pt x="13766" y="196730"/>
                  <a:pt x="13766" y="198851"/>
                </a:cubicBezTo>
                <a:cubicBezTo>
                  <a:pt x="13766" y="200514"/>
                  <a:pt x="15136" y="201884"/>
                  <a:pt x="16832" y="201884"/>
                </a:cubicBezTo>
                <a:cubicBezTo>
                  <a:pt x="18496" y="201884"/>
                  <a:pt x="19866" y="200514"/>
                  <a:pt x="19866" y="198851"/>
                </a:cubicBezTo>
                <a:cubicBezTo>
                  <a:pt x="19866" y="196730"/>
                  <a:pt x="21595" y="195034"/>
                  <a:pt x="23683" y="195034"/>
                </a:cubicBezTo>
                <a:cubicBezTo>
                  <a:pt x="25803" y="195034"/>
                  <a:pt x="27499" y="196730"/>
                  <a:pt x="27499" y="198851"/>
                </a:cubicBezTo>
                <a:cubicBezTo>
                  <a:pt x="27499" y="200514"/>
                  <a:pt x="28869" y="201884"/>
                  <a:pt x="30565" y="201884"/>
                </a:cubicBezTo>
                <a:cubicBezTo>
                  <a:pt x="32262" y="201884"/>
                  <a:pt x="33632" y="200514"/>
                  <a:pt x="33632" y="198851"/>
                </a:cubicBezTo>
                <a:cubicBezTo>
                  <a:pt x="33632" y="196730"/>
                  <a:pt x="35328" y="195034"/>
                  <a:pt x="37448" y="195034"/>
                </a:cubicBezTo>
                <a:close/>
                <a:moveTo>
                  <a:pt x="86639" y="195034"/>
                </a:moveTo>
                <a:cubicBezTo>
                  <a:pt x="88172" y="195034"/>
                  <a:pt x="89607" y="195980"/>
                  <a:pt x="90162" y="197383"/>
                </a:cubicBezTo>
                <a:cubicBezTo>
                  <a:pt x="90358" y="197839"/>
                  <a:pt x="90456" y="198329"/>
                  <a:pt x="90456" y="198851"/>
                </a:cubicBezTo>
                <a:lnTo>
                  <a:pt x="90456" y="202667"/>
                </a:lnTo>
                <a:lnTo>
                  <a:pt x="55324" y="202667"/>
                </a:lnTo>
                <a:lnTo>
                  <a:pt x="55324" y="199014"/>
                </a:lnTo>
                <a:lnTo>
                  <a:pt x="55324" y="198851"/>
                </a:lnTo>
                <a:cubicBezTo>
                  <a:pt x="55324" y="196730"/>
                  <a:pt x="57053" y="195034"/>
                  <a:pt x="59140" y="195034"/>
                </a:cubicBezTo>
                <a:cubicBezTo>
                  <a:pt x="61261" y="195034"/>
                  <a:pt x="62957" y="196730"/>
                  <a:pt x="62957" y="198851"/>
                </a:cubicBezTo>
                <a:cubicBezTo>
                  <a:pt x="62957" y="200514"/>
                  <a:pt x="64327" y="201884"/>
                  <a:pt x="66023" y="201884"/>
                </a:cubicBezTo>
                <a:cubicBezTo>
                  <a:pt x="67719" y="201884"/>
                  <a:pt x="69089" y="200514"/>
                  <a:pt x="69089" y="198851"/>
                </a:cubicBezTo>
                <a:cubicBezTo>
                  <a:pt x="69089" y="196730"/>
                  <a:pt x="70786" y="195034"/>
                  <a:pt x="72906" y="195034"/>
                </a:cubicBezTo>
                <a:cubicBezTo>
                  <a:pt x="74994" y="195034"/>
                  <a:pt x="76723" y="196730"/>
                  <a:pt x="76723" y="198851"/>
                </a:cubicBezTo>
                <a:cubicBezTo>
                  <a:pt x="76723" y="200514"/>
                  <a:pt x="78093" y="201884"/>
                  <a:pt x="79756" y="201884"/>
                </a:cubicBezTo>
                <a:cubicBezTo>
                  <a:pt x="81452" y="201884"/>
                  <a:pt x="82822" y="200514"/>
                  <a:pt x="82822" y="198851"/>
                </a:cubicBezTo>
                <a:cubicBezTo>
                  <a:pt x="82822" y="198003"/>
                  <a:pt x="83116" y="197154"/>
                  <a:pt x="83638" y="196502"/>
                </a:cubicBezTo>
                <a:cubicBezTo>
                  <a:pt x="84356" y="195589"/>
                  <a:pt x="85497" y="195034"/>
                  <a:pt x="86639" y="195034"/>
                </a:cubicBezTo>
                <a:close/>
                <a:moveTo>
                  <a:pt x="135601" y="175397"/>
                </a:moveTo>
                <a:cubicBezTo>
                  <a:pt x="137689" y="178333"/>
                  <a:pt x="138831" y="181823"/>
                  <a:pt x="138831" y="185444"/>
                </a:cubicBezTo>
                <a:cubicBezTo>
                  <a:pt x="138831" y="194936"/>
                  <a:pt x="131100" y="202667"/>
                  <a:pt x="121607" y="202667"/>
                </a:cubicBezTo>
                <a:cubicBezTo>
                  <a:pt x="112996" y="202667"/>
                  <a:pt x="105852" y="196306"/>
                  <a:pt x="104580" y="188054"/>
                </a:cubicBezTo>
                <a:cubicBezTo>
                  <a:pt x="103928" y="183682"/>
                  <a:pt x="105004" y="179083"/>
                  <a:pt x="107581" y="175462"/>
                </a:cubicBezTo>
                <a:cubicBezTo>
                  <a:pt x="107581" y="175462"/>
                  <a:pt x="107614" y="175430"/>
                  <a:pt x="107614" y="175397"/>
                </a:cubicBezTo>
                <a:close/>
                <a:moveTo>
                  <a:pt x="80637" y="0"/>
                </a:moveTo>
                <a:cubicBezTo>
                  <a:pt x="77114" y="0"/>
                  <a:pt x="73852" y="1631"/>
                  <a:pt x="71732" y="4371"/>
                </a:cubicBezTo>
                <a:cubicBezTo>
                  <a:pt x="70264" y="3653"/>
                  <a:pt x="68633" y="3295"/>
                  <a:pt x="66969" y="3295"/>
                </a:cubicBezTo>
                <a:cubicBezTo>
                  <a:pt x="61195" y="3295"/>
                  <a:pt x="56335" y="7600"/>
                  <a:pt x="55683" y="13309"/>
                </a:cubicBezTo>
                <a:cubicBezTo>
                  <a:pt x="55683" y="13537"/>
                  <a:pt x="55683" y="13766"/>
                  <a:pt x="55683" y="13961"/>
                </a:cubicBezTo>
                <a:lnTo>
                  <a:pt x="55976" y="16799"/>
                </a:lnTo>
                <a:cubicBezTo>
                  <a:pt x="55454" y="17158"/>
                  <a:pt x="54965" y="17582"/>
                  <a:pt x="54508" y="18039"/>
                </a:cubicBezTo>
                <a:cubicBezTo>
                  <a:pt x="53823" y="17223"/>
                  <a:pt x="53204" y="16440"/>
                  <a:pt x="52616" y="15690"/>
                </a:cubicBezTo>
                <a:cubicBezTo>
                  <a:pt x="50105" y="12428"/>
                  <a:pt x="47919" y="9623"/>
                  <a:pt x="44494" y="9623"/>
                </a:cubicBezTo>
                <a:cubicBezTo>
                  <a:pt x="43124" y="9623"/>
                  <a:pt x="41787" y="10112"/>
                  <a:pt x="40514" y="11091"/>
                </a:cubicBezTo>
                <a:cubicBezTo>
                  <a:pt x="38623" y="12559"/>
                  <a:pt x="37513" y="15038"/>
                  <a:pt x="37285" y="18267"/>
                </a:cubicBezTo>
                <a:cubicBezTo>
                  <a:pt x="37122" y="20551"/>
                  <a:pt x="37448" y="23421"/>
                  <a:pt x="38329" y="26520"/>
                </a:cubicBezTo>
                <a:cubicBezTo>
                  <a:pt x="36894" y="25411"/>
                  <a:pt x="35426" y="24661"/>
                  <a:pt x="33730" y="24661"/>
                </a:cubicBezTo>
                <a:cubicBezTo>
                  <a:pt x="32131" y="24661"/>
                  <a:pt x="30631" y="25346"/>
                  <a:pt x="29326" y="26650"/>
                </a:cubicBezTo>
                <a:cubicBezTo>
                  <a:pt x="27238" y="28738"/>
                  <a:pt x="26553" y="32261"/>
                  <a:pt x="27434" y="36567"/>
                </a:cubicBezTo>
                <a:cubicBezTo>
                  <a:pt x="27793" y="38394"/>
                  <a:pt x="28445" y="40383"/>
                  <a:pt x="29358" y="42406"/>
                </a:cubicBezTo>
                <a:cubicBezTo>
                  <a:pt x="26618" y="43221"/>
                  <a:pt x="24792" y="44722"/>
                  <a:pt x="23650" y="46092"/>
                </a:cubicBezTo>
                <a:cubicBezTo>
                  <a:pt x="21562" y="48538"/>
                  <a:pt x="20453" y="51800"/>
                  <a:pt x="20453" y="55519"/>
                </a:cubicBezTo>
                <a:cubicBezTo>
                  <a:pt x="20453" y="57737"/>
                  <a:pt x="20845" y="59988"/>
                  <a:pt x="21595" y="62173"/>
                </a:cubicBezTo>
                <a:cubicBezTo>
                  <a:pt x="19540" y="63380"/>
                  <a:pt x="17648" y="65501"/>
                  <a:pt x="16376" y="68176"/>
                </a:cubicBezTo>
                <a:cubicBezTo>
                  <a:pt x="14158" y="72905"/>
                  <a:pt x="14353" y="78157"/>
                  <a:pt x="16865" y="82691"/>
                </a:cubicBezTo>
                <a:cubicBezTo>
                  <a:pt x="14516" y="84877"/>
                  <a:pt x="13016" y="87976"/>
                  <a:pt x="13016" y="91433"/>
                </a:cubicBezTo>
                <a:cubicBezTo>
                  <a:pt x="13016" y="94402"/>
                  <a:pt x="14125" y="97142"/>
                  <a:pt x="15952" y="99230"/>
                </a:cubicBezTo>
                <a:cubicBezTo>
                  <a:pt x="13570" y="101937"/>
                  <a:pt x="12527" y="105982"/>
                  <a:pt x="13310" y="110288"/>
                </a:cubicBezTo>
                <a:cubicBezTo>
                  <a:pt x="14223" y="115442"/>
                  <a:pt x="17420" y="119258"/>
                  <a:pt x="21628" y="120530"/>
                </a:cubicBezTo>
                <a:cubicBezTo>
                  <a:pt x="20616" y="124151"/>
                  <a:pt x="20747" y="127968"/>
                  <a:pt x="22052" y="131556"/>
                </a:cubicBezTo>
                <a:cubicBezTo>
                  <a:pt x="22052" y="131589"/>
                  <a:pt x="22052" y="131621"/>
                  <a:pt x="22084" y="131654"/>
                </a:cubicBezTo>
                <a:lnTo>
                  <a:pt x="24596" y="137949"/>
                </a:lnTo>
                <a:lnTo>
                  <a:pt x="23683" y="137949"/>
                </a:lnTo>
                <a:cubicBezTo>
                  <a:pt x="13570" y="137949"/>
                  <a:pt x="5318" y="146170"/>
                  <a:pt x="5318" y="156314"/>
                </a:cubicBezTo>
                <a:lnTo>
                  <a:pt x="5318" y="190043"/>
                </a:lnTo>
                <a:cubicBezTo>
                  <a:pt x="2154" y="191707"/>
                  <a:pt x="1" y="195034"/>
                  <a:pt x="1" y="198851"/>
                </a:cubicBezTo>
                <a:lnTo>
                  <a:pt x="1" y="205701"/>
                </a:lnTo>
                <a:cubicBezTo>
                  <a:pt x="1" y="207397"/>
                  <a:pt x="1371" y="208767"/>
                  <a:pt x="3067" y="208767"/>
                </a:cubicBezTo>
                <a:lnTo>
                  <a:pt x="44331" y="208767"/>
                </a:lnTo>
                <a:cubicBezTo>
                  <a:pt x="45995" y="208767"/>
                  <a:pt x="47365" y="207397"/>
                  <a:pt x="47365" y="205701"/>
                </a:cubicBezTo>
                <a:lnTo>
                  <a:pt x="47365" y="201199"/>
                </a:lnTo>
                <a:lnTo>
                  <a:pt x="49224" y="201199"/>
                </a:lnTo>
                <a:lnTo>
                  <a:pt x="49224" y="205701"/>
                </a:lnTo>
                <a:cubicBezTo>
                  <a:pt x="49224" y="207397"/>
                  <a:pt x="50594" y="208767"/>
                  <a:pt x="52258" y="208767"/>
                </a:cubicBezTo>
                <a:lnTo>
                  <a:pt x="93522" y="208767"/>
                </a:lnTo>
                <a:cubicBezTo>
                  <a:pt x="95218" y="208767"/>
                  <a:pt x="96588" y="207397"/>
                  <a:pt x="96588" y="205701"/>
                </a:cubicBezTo>
                <a:lnTo>
                  <a:pt x="96588" y="201199"/>
                </a:lnTo>
                <a:lnTo>
                  <a:pt x="104449" y="201199"/>
                </a:lnTo>
                <a:cubicBezTo>
                  <a:pt x="108690" y="205864"/>
                  <a:pt x="114823" y="208767"/>
                  <a:pt x="121607" y="208767"/>
                </a:cubicBezTo>
                <a:cubicBezTo>
                  <a:pt x="134492" y="208767"/>
                  <a:pt x="144931" y="198296"/>
                  <a:pt x="144931" y="185444"/>
                </a:cubicBezTo>
                <a:cubicBezTo>
                  <a:pt x="144931" y="181921"/>
                  <a:pt x="144148" y="178496"/>
                  <a:pt x="142647" y="175364"/>
                </a:cubicBezTo>
                <a:cubicBezTo>
                  <a:pt x="144148" y="175169"/>
                  <a:pt x="145289" y="173896"/>
                  <a:pt x="145289" y="172331"/>
                </a:cubicBezTo>
                <a:lnTo>
                  <a:pt x="145289" y="165481"/>
                </a:lnTo>
                <a:cubicBezTo>
                  <a:pt x="145289" y="161664"/>
                  <a:pt x="143137" y="158337"/>
                  <a:pt x="139972" y="156673"/>
                </a:cubicBezTo>
                <a:lnTo>
                  <a:pt x="139972" y="121737"/>
                </a:lnTo>
                <a:cubicBezTo>
                  <a:pt x="139972" y="121313"/>
                  <a:pt x="139972" y="120889"/>
                  <a:pt x="139940" y="120465"/>
                </a:cubicBezTo>
                <a:cubicBezTo>
                  <a:pt x="144017" y="119095"/>
                  <a:pt x="147084" y="115344"/>
                  <a:pt x="147997" y="110288"/>
                </a:cubicBezTo>
                <a:cubicBezTo>
                  <a:pt x="148780" y="105982"/>
                  <a:pt x="147736" y="101937"/>
                  <a:pt x="145355" y="99230"/>
                </a:cubicBezTo>
                <a:cubicBezTo>
                  <a:pt x="147181" y="97142"/>
                  <a:pt x="148291" y="94402"/>
                  <a:pt x="148291" y="91433"/>
                </a:cubicBezTo>
                <a:cubicBezTo>
                  <a:pt x="148291" y="87976"/>
                  <a:pt x="146790" y="84877"/>
                  <a:pt x="144441" y="82691"/>
                </a:cubicBezTo>
                <a:cubicBezTo>
                  <a:pt x="146953" y="78157"/>
                  <a:pt x="147149" y="72905"/>
                  <a:pt x="144931" y="68176"/>
                </a:cubicBezTo>
                <a:cubicBezTo>
                  <a:pt x="143658" y="65501"/>
                  <a:pt x="141767" y="63380"/>
                  <a:pt x="139711" y="62173"/>
                </a:cubicBezTo>
                <a:cubicBezTo>
                  <a:pt x="140462" y="59988"/>
                  <a:pt x="140853" y="57737"/>
                  <a:pt x="140853" y="55519"/>
                </a:cubicBezTo>
                <a:cubicBezTo>
                  <a:pt x="140853" y="48897"/>
                  <a:pt x="137395" y="44037"/>
                  <a:pt x="131948" y="42406"/>
                </a:cubicBezTo>
                <a:cubicBezTo>
                  <a:pt x="132861" y="40383"/>
                  <a:pt x="133514" y="38394"/>
                  <a:pt x="133873" y="36567"/>
                </a:cubicBezTo>
                <a:cubicBezTo>
                  <a:pt x="134753" y="32261"/>
                  <a:pt x="134068" y="28738"/>
                  <a:pt x="131981" y="26650"/>
                </a:cubicBezTo>
                <a:cubicBezTo>
                  <a:pt x="130676" y="25346"/>
                  <a:pt x="129175" y="24661"/>
                  <a:pt x="127577" y="24661"/>
                </a:cubicBezTo>
                <a:cubicBezTo>
                  <a:pt x="125881" y="24661"/>
                  <a:pt x="124413" y="25411"/>
                  <a:pt x="122978" y="26520"/>
                </a:cubicBezTo>
                <a:cubicBezTo>
                  <a:pt x="123858" y="23421"/>
                  <a:pt x="124184" y="20551"/>
                  <a:pt x="124021" y="18235"/>
                </a:cubicBezTo>
                <a:cubicBezTo>
                  <a:pt x="123793" y="15038"/>
                  <a:pt x="122684" y="12559"/>
                  <a:pt x="120792" y="11091"/>
                </a:cubicBezTo>
                <a:cubicBezTo>
                  <a:pt x="119520" y="10112"/>
                  <a:pt x="118182" y="9623"/>
                  <a:pt x="116812" y="9623"/>
                </a:cubicBezTo>
                <a:cubicBezTo>
                  <a:pt x="113387" y="9623"/>
                  <a:pt x="111202" y="12428"/>
                  <a:pt x="108690" y="15690"/>
                </a:cubicBezTo>
                <a:cubicBezTo>
                  <a:pt x="108103" y="16440"/>
                  <a:pt x="107483" y="17223"/>
                  <a:pt x="106798" y="18039"/>
                </a:cubicBezTo>
                <a:cubicBezTo>
                  <a:pt x="106341" y="17582"/>
                  <a:pt x="105852" y="17158"/>
                  <a:pt x="105330" y="16799"/>
                </a:cubicBezTo>
                <a:lnTo>
                  <a:pt x="105624" y="13961"/>
                </a:lnTo>
                <a:cubicBezTo>
                  <a:pt x="105624" y="13766"/>
                  <a:pt x="105624" y="13537"/>
                  <a:pt x="105624" y="13309"/>
                </a:cubicBezTo>
                <a:cubicBezTo>
                  <a:pt x="104971" y="7600"/>
                  <a:pt x="100111" y="3295"/>
                  <a:pt x="94337" y="3295"/>
                </a:cubicBezTo>
                <a:cubicBezTo>
                  <a:pt x="92674" y="3295"/>
                  <a:pt x="91043" y="3653"/>
                  <a:pt x="89575" y="4371"/>
                </a:cubicBezTo>
                <a:cubicBezTo>
                  <a:pt x="87454" y="1631"/>
                  <a:pt x="84192" y="0"/>
                  <a:pt x="806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131"/>
          <p:cNvSpPr/>
          <p:nvPr/>
        </p:nvSpPr>
        <p:spPr>
          <a:xfrm>
            <a:off x="2555775" y="2135441"/>
            <a:ext cx="319454" cy="351789"/>
          </a:xfrm>
          <a:custGeom>
            <a:avLst/>
            <a:gdLst/>
            <a:ahLst/>
            <a:cxnLst/>
            <a:rect l="l" t="t" r="r" b="b"/>
            <a:pathLst>
              <a:path w="189587" h="208777" extrusionOk="0">
                <a:moveTo>
                  <a:pt x="94794" y="128988"/>
                </a:moveTo>
                <a:cubicBezTo>
                  <a:pt x="95446" y="129347"/>
                  <a:pt x="96098" y="129706"/>
                  <a:pt x="96751" y="130032"/>
                </a:cubicBezTo>
                <a:cubicBezTo>
                  <a:pt x="96946" y="130130"/>
                  <a:pt x="97110" y="130195"/>
                  <a:pt x="97273" y="130293"/>
                </a:cubicBezTo>
                <a:lnTo>
                  <a:pt x="89966" y="135284"/>
                </a:lnTo>
                <a:lnTo>
                  <a:pt x="83507" y="134077"/>
                </a:lnTo>
                <a:cubicBezTo>
                  <a:pt x="85399" y="133392"/>
                  <a:pt x="87291" y="132609"/>
                  <a:pt x="89183" y="131761"/>
                </a:cubicBezTo>
                <a:cubicBezTo>
                  <a:pt x="91042" y="130913"/>
                  <a:pt x="92902" y="129999"/>
                  <a:pt x="94728" y="129053"/>
                </a:cubicBezTo>
                <a:cubicBezTo>
                  <a:pt x="94728" y="129021"/>
                  <a:pt x="94761" y="129021"/>
                  <a:pt x="94794" y="128988"/>
                </a:cubicBezTo>
                <a:close/>
                <a:moveTo>
                  <a:pt x="151748" y="132837"/>
                </a:moveTo>
                <a:cubicBezTo>
                  <a:pt x="152205" y="133098"/>
                  <a:pt x="152596" y="133392"/>
                  <a:pt x="153020" y="133653"/>
                </a:cubicBezTo>
                <a:cubicBezTo>
                  <a:pt x="163687" y="140959"/>
                  <a:pt x="171972" y="150843"/>
                  <a:pt x="176996" y="162260"/>
                </a:cubicBezTo>
                <a:cubicBezTo>
                  <a:pt x="181693" y="172894"/>
                  <a:pt x="183226" y="184148"/>
                  <a:pt x="181465" y="194880"/>
                </a:cubicBezTo>
                <a:cubicBezTo>
                  <a:pt x="172853" y="199969"/>
                  <a:pt x="162708" y="202644"/>
                  <a:pt x="152074" y="202644"/>
                </a:cubicBezTo>
                <a:cubicBezTo>
                  <a:pt x="138700" y="202644"/>
                  <a:pt x="125587" y="198501"/>
                  <a:pt x="114072" y="190672"/>
                </a:cubicBezTo>
                <a:cubicBezTo>
                  <a:pt x="108135" y="186595"/>
                  <a:pt x="102949" y="181734"/>
                  <a:pt x="98577" y="176189"/>
                </a:cubicBezTo>
                <a:cubicBezTo>
                  <a:pt x="98773" y="175895"/>
                  <a:pt x="98969" y="175634"/>
                  <a:pt x="99165" y="175341"/>
                </a:cubicBezTo>
                <a:cubicBezTo>
                  <a:pt x="104351" y="167577"/>
                  <a:pt x="108037" y="158803"/>
                  <a:pt x="109733" y="149604"/>
                </a:cubicBezTo>
                <a:lnTo>
                  <a:pt x="117921" y="155214"/>
                </a:lnTo>
                <a:cubicBezTo>
                  <a:pt x="117921" y="155214"/>
                  <a:pt x="122162" y="177592"/>
                  <a:pt x="122162" y="177624"/>
                </a:cubicBezTo>
                <a:cubicBezTo>
                  <a:pt x="122423" y="179078"/>
                  <a:pt x="123774" y="180118"/>
                  <a:pt x="125197" y="180118"/>
                </a:cubicBezTo>
                <a:cubicBezTo>
                  <a:pt x="125370" y="180118"/>
                  <a:pt x="125544" y="180102"/>
                  <a:pt x="125717" y="180071"/>
                </a:cubicBezTo>
                <a:cubicBezTo>
                  <a:pt x="127381" y="179744"/>
                  <a:pt x="128490" y="178146"/>
                  <a:pt x="128164" y="176482"/>
                </a:cubicBezTo>
                <a:lnTo>
                  <a:pt x="125065" y="160075"/>
                </a:lnTo>
                <a:lnTo>
                  <a:pt x="139679" y="170056"/>
                </a:lnTo>
                <a:cubicBezTo>
                  <a:pt x="139679" y="170056"/>
                  <a:pt x="143919" y="192466"/>
                  <a:pt x="143919" y="192466"/>
                </a:cubicBezTo>
                <a:cubicBezTo>
                  <a:pt x="144179" y="193909"/>
                  <a:pt x="145485" y="194968"/>
                  <a:pt x="146911" y="194968"/>
                </a:cubicBezTo>
                <a:cubicBezTo>
                  <a:pt x="147098" y="194968"/>
                  <a:pt x="147286" y="194950"/>
                  <a:pt x="147475" y="194913"/>
                </a:cubicBezTo>
                <a:cubicBezTo>
                  <a:pt x="149138" y="194619"/>
                  <a:pt x="150247" y="193021"/>
                  <a:pt x="149921" y="191357"/>
                </a:cubicBezTo>
                <a:lnTo>
                  <a:pt x="146822" y="174949"/>
                </a:lnTo>
                <a:lnTo>
                  <a:pt x="146822" y="174949"/>
                </a:lnTo>
                <a:lnTo>
                  <a:pt x="164078" y="186725"/>
                </a:lnTo>
                <a:cubicBezTo>
                  <a:pt x="164590" y="187066"/>
                  <a:pt x="165178" y="187230"/>
                  <a:pt x="165764" y="187230"/>
                </a:cubicBezTo>
                <a:cubicBezTo>
                  <a:pt x="166749" y="187230"/>
                  <a:pt x="167726" y="186768"/>
                  <a:pt x="168319" y="185910"/>
                </a:cubicBezTo>
                <a:cubicBezTo>
                  <a:pt x="169265" y="184507"/>
                  <a:pt x="168906" y="182615"/>
                  <a:pt x="167503" y="181669"/>
                </a:cubicBezTo>
                <a:lnTo>
                  <a:pt x="150280" y="169893"/>
                </a:lnTo>
                <a:lnTo>
                  <a:pt x="166688" y="166794"/>
                </a:lnTo>
                <a:cubicBezTo>
                  <a:pt x="168351" y="166468"/>
                  <a:pt x="169428" y="164870"/>
                  <a:pt x="169134" y="163239"/>
                </a:cubicBezTo>
                <a:cubicBezTo>
                  <a:pt x="168846" y="161771"/>
                  <a:pt x="167569" y="160735"/>
                  <a:pt x="166130" y="160735"/>
                </a:cubicBezTo>
                <a:cubicBezTo>
                  <a:pt x="165937" y="160735"/>
                  <a:pt x="165742" y="160754"/>
                  <a:pt x="165546" y="160792"/>
                </a:cubicBezTo>
                <a:lnTo>
                  <a:pt x="143136" y="165000"/>
                </a:lnTo>
                <a:lnTo>
                  <a:pt x="128523" y="155019"/>
                </a:lnTo>
                <a:lnTo>
                  <a:pt x="144930" y="151952"/>
                </a:lnTo>
                <a:cubicBezTo>
                  <a:pt x="146594" y="151626"/>
                  <a:pt x="147670" y="150028"/>
                  <a:pt x="147377" y="148364"/>
                </a:cubicBezTo>
                <a:cubicBezTo>
                  <a:pt x="147087" y="146885"/>
                  <a:pt x="145790" y="145869"/>
                  <a:pt x="144337" y="145869"/>
                </a:cubicBezTo>
                <a:cubicBezTo>
                  <a:pt x="144156" y="145869"/>
                  <a:pt x="143973" y="145885"/>
                  <a:pt x="143789" y="145918"/>
                </a:cubicBezTo>
                <a:lnTo>
                  <a:pt x="121379" y="150158"/>
                </a:lnTo>
                <a:lnTo>
                  <a:pt x="110582" y="142786"/>
                </a:lnTo>
                <a:cubicBezTo>
                  <a:pt x="110777" y="140372"/>
                  <a:pt x="110810" y="137958"/>
                  <a:pt x="110712" y="135577"/>
                </a:cubicBezTo>
                <a:lnTo>
                  <a:pt x="110712" y="135577"/>
                </a:lnTo>
                <a:cubicBezTo>
                  <a:pt x="110940" y="135610"/>
                  <a:pt x="111136" y="135675"/>
                  <a:pt x="111364" y="135740"/>
                </a:cubicBezTo>
                <a:cubicBezTo>
                  <a:pt x="116910" y="137273"/>
                  <a:pt x="122684" y="138154"/>
                  <a:pt x="128457" y="138154"/>
                </a:cubicBezTo>
                <a:cubicBezTo>
                  <a:pt x="136710" y="138154"/>
                  <a:pt x="144571" y="136393"/>
                  <a:pt x="151748" y="132837"/>
                </a:cubicBezTo>
                <a:close/>
                <a:moveTo>
                  <a:pt x="37839" y="132804"/>
                </a:moveTo>
                <a:cubicBezTo>
                  <a:pt x="42145" y="134957"/>
                  <a:pt x="46712" y="136458"/>
                  <a:pt x="51507" y="137306"/>
                </a:cubicBezTo>
                <a:cubicBezTo>
                  <a:pt x="54671" y="137875"/>
                  <a:pt x="57902" y="138143"/>
                  <a:pt x="61138" y="138143"/>
                </a:cubicBezTo>
                <a:cubicBezTo>
                  <a:pt x="63841" y="138143"/>
                  <a:pt x="66547" y="137956"/>
                  <a:pt x="69220" y="137600"/>
                </a:cubicBezTo>
                <a:lnTo>
                  <a:pt x="82822" y="140177"/>
                </a:lnTo>
                <a:lnTo>
                  <a:pt x="68208" y="150158"/>
                </a:lnTo>
                <a:lnTo>
                  <a:pt x="45799" y="145918"/>
                </a:lnTo>
                <a:cubicBezTo>
                  <a:pt x="45614" y="145885"/>
                  <a:pt x="45431" y="145869"/>
                  <a:pt x="45250" y="145869"/>
                </a:cubicBezTo>
                <a:cubicBezTo>
                  <a:pt x="43797" y="145869"/>
                  <a:pt x="42500" y="146885"/>
                  <a:pt x="42210" y="148364"/>
                </a:cubicBezTo>
                <a:cubicBezTo>
                  <a:pt x="41884" y="150028"/>
                  <a:pt x="42993" y="151626"/>
                  <a:pt x="44657" y="151952"/>
                </a:cubicBezTo>
                <a:lnTo>
                  <a:pt x="61065" y="155019"/>
                </a:lnTo>
                <a:lnTo>
                  <a:pt x="46451" y="165000"/>
                </a:lnTo>
                <a:lnTo>
                  <a:pt x="24041" y="160792"/>
                </a:lnTo>
                <a:cubicBezTo>
                  <a:pt x="23845" y="160754"/>
                  <a:pt x="23650" y="160735"/>
                  <a:pt x="23457" y="160735"/>
                </a:cubicBezTo>
                <a:cubicBezTo>
                  <a:pt x="22018" y="160735"/>
                  <a:pt x="20741" y="161771"/>
                  <a:pt x="20453" y="163239"/>
                </a:cubicBezTo>
                <a:cubicBezTo>
                  <a:pt x="20159" y="164902"/>
                  <a:pt x="21236" y="166501"/>
                  <a:pt x="22899" y="166794"/>
                </a:cubicBezTo>
                <a:lnTo>
                  <a:pt x="39307" y="169893"/>
                </a:lnTo>
                <a:lnTo>
                  <a:pt x="22084" y="181669"/>
                </a:lnTo>
                <a:cubicBezTo>
                  <a:pt x="20681" y="182615"/>
                  <a:pt x="20322" y="184507"/>
                  <a:pt x="21268" y="185910"/>
                </a:cubicBezTo>
                <a:cubicBezTo>
                  <a:pt x="21861" y="186768"/>
                  <a:pt x="22839" y="187230"/>
                  <a:pt x="23823" y="187230"/>
                </a:cubicBezTo>
                <a:cubicBezTo>
                  <a:pt x="24409" y="187230"/>
                  <a:pt x="24998" y="187066"/>
                  <a:pt x="25509" y="186725"/>
                </a:cubicBezTo>
                <a:lnTo>
                  <a:pt x="42765" y="174949"/>
                </a:lnTo>
                <a:lnTo>
                  <a:pt x="42765" y="174949"/>
                </a:lnTo>
                <a:lnTo>
                  <a:pt x="39666" y="191357"/>
                </a:lnTo>
                <a:cubicBezTo>
                  <a:pt x="39340" y="193021"/>
                  <a:pt x="40449" y="194619"/>
                  <a:pt x="42112" y="194913"/>
                </a:cubicBezTo>
                <a:cubicBezTo>
                  <a:pt x="42305" y="194951"/>
                  <a:pt x="42497" y="194970"/>
                  <a:pt x="42687" y="194970"/>
                </a:cubicBezTo>
                <a:cubicBezTo>
                  <a:pt x="44109" y="194970"/>
                  <a:pt x="45409" y="193934"/>
                  <a:pt x="45668" y="192466"/>
                </a:cubicBezTo>
                <a:lnTo>
                  <a:pt x="49909" y="170056"/>
                </a:lnTo>
                <a:lnTo>
                  <a:pt x="64522" y="160075"/>
                </a:lnTo>
                <a:lnTo>
                  <a:pt x="61423" y="176482"/>
                </a:lnTo>
                <a:cubicBezTo>
                  <a:pt x="61097" y="178146"/>
                  <a:pt x="62206" y="179744"/>
                  <a:pt x="63870" y="180071"/>
                </a:cubicBezTo>
                <a:cubicBezTo>
                  <a:pt x="64047" y="180102"/>
                  <a:pt x="64223" y="180118"/>
                  <a:pt x="64398" y="180118"/>
                </a:cubicBezTo>
                <a:cubicBezTo>
                  <a:pt x="65839" y="180118"/>
                  <a:pt x="67164" y="179078"/>
                  <a:pt x="67426" y="177624"/>
                </a:cubicBezTo>
                <a:lnTo>
                  <a:pt x="71666" y="155214"/>
                </a:lnTo>
                <a:lnTo>
                  <a:pt x="86280" y="145233"/>
                </a:lnTo>
                <a:lnTo>
                  <a:pt x="83181" y="161640"/>
                </a:lnTo>
                <a:cubicBezTo>
                  <a:pt x="82855" y="163304"/>
                  <a:pt x="83964" y="164902"/>
                  <a:pt x="85627" y="165196"/>
                </a:cubicBezTo>
                <a:cubicBezTo>
                  <a:pt x="85820" y="165234"/>
                  <a:pt x="86012" y="165253"/>
                  <a:pt x="86202" y="165253"/>
                </a:cubicBezTo>
                <a:cubicBezTo>
                  <a:pt x="87624" y="165253"/>
                  <a:pt x="88924" y="164217"/>
                  <a:pt x="89183" y="162750"/>
                </a:cubicBezTo>
                <a:lnTo>
                  <a:pt x="93424" y="140340"/>
                </a:lnTo>
                <a:lnTo>
                  <a:pt x="103829" y="133229"/>
                </a:lnTo>
                <a:cubicBezTo>
                  <a:pt x="104058" y="133294"/>
                  <a:pt x="104253" y="133392"/>
                  <a:pt x="104449" y="133457"/>
                </a:cubicBezTo>
                <a:cubicBezTo>
                  <a:pt x="104449" y="133489"/>
                  <a:pt x="104449" y="133522"/>
                  <a:pt x="104449" y="133555"/>
                </a:cubicBezTo>
                <a:cubicBezTo>
                  <a:pt x="105330" y="143928"/>
                  <a:pt x="103144" y="154399"/>
                  <a:pt x="98708" y="163793"/>
                </a:cubicBezTo>
                <a:cubicBezTo>
                  <a:pt x="93554" y="174623"/>
                  <a:pt x="85399" y="183920"/>
                  <a:pt x="75515" y="190672"/>
                </a:cubicBezTo>
                <a:cubicBezTo>
                  <a:pt x="64000" y="198501"/>
                  <a:pt x="50855" y="202676"/>
                  <a:pt x="37513" y="202676"/>
                </a:cubicBezTo>
                <a:cubicBezTo>
                  <a:pt x="26879" y="202676"/>
                  <a:pt x="16734" y="199969"/>
                  <a:pt x="8123" y="194880"/>
                </a:cubicBezTo>
                <a:cubicBezTo>
                  <a:pt x="6361" y="184148"/>
                  <a:pt x="7927" y="172894"/>
                  <a:pt x="12592" y="162260"/>
                </a:cubicBezTo>
                <a:cubicBezTo>
                  <a:pt x="17615" y="150843"/>
                  <a:pt x="25900" y="140959"/>
                  <a:pt x="36567" y="133653"/>
                </a:cubicBezTo>
                <a:cubicBezTo>
                  <a:pt x="36991" y="133392"/>
                  <a:pt x="37415" y="133098"/>
                  <a:pt x="37839" y="132804"/>
                </a:cubicBezTo>
                <a:close/>
                <a:moveTo>
                  <a:pt x="94794" y="1"/>
                </a:moveTo>
                <a:cubicBezTo>
                  <a:pt x="90667" y="1"/>
                  <a:pt x="86541" y="808"/>
                  <a:pt x="82692" y="2423"/>
                </a:cubicBezTo>
                <a:cubicBezTo>
                  <a:pt x="53008" y="14916"/>
                  <a:pt x="31087" y="32172"/>
                  <a:pt x="19344" y="52364"/>
                </a:cubicBezTo>
                <a:cubicBezTo>
                  <a:pt x="9134" y="69913"/>
                  <a:pt x="6948" y="88768"/>
                  <a:pt x="13244" y="105436"/>
                </a:cubicBezTo>
                <a:cubicBezTo>
                  <a:pt x="13702" y="106657"/>
                  <a:pt x="14892" y="107421"/>
                  <a:pt x="16137" y="107421"/>
                </a:cubicBezTo>
                <a:cubicBezTo>
                  <a:pt x="16489" y="107421"/>
                  <a:pt x="16845" y="107360"/>
                  <a:pt x="17191" y="107230"/>
                </a:cubicBezTo>
                <a:cubicBezTo>
                  <a:pt x="18757" y="106611"/>
                  <a:pt x="19572" y="104849"/>
                  <a:pt x="18985" y="103283"/>
                </a:cubicBezTo>
                <a:cubicBezTo>
                  <a:pt x="13342" y="88376"/>
                  <a:pt x="15364" y="71381"/>
                  <a:pt x="24628" y="55430"/>
                </a:cubicBezTo>
                <a:cubicBezTo>
                  <a:pt x="35719" y="36413"/>
                  <a:pt x="56596" y="20005"/>
                  <a:pt x="85073" y="8066"/>
                </a:cubicBezTo>
                <a:cubicBezTo>
                  <a:pt x="88155" y="6761"/>
                  <a:pt x="91474" y="6109"/>
                  <a:pt x="94794" y="6109"/>
                </a:cubicBezTo>
                <a:cubicBezTo>
                  <a:pt x="98113" y="6109"/>
                  <a:pt x="101432" y="6761"/>
                  <a:pt x="104514" y="8066"/>
                </a:cubicBezTo>
                <a:cubicBezTo>
                  <a:pt x="126696" y="17395"/>
                  <a:pt x="144017" y="29139"/>
                  <a:pt x="156054" y="43035"/>
                </a:cubicBezTo>
                <a:cubicBezTo>
                  <a:pt x="166296" y="54908"/>
                  <a:pt x="172331" y="68119"/>
                  <a:pt x="173505" y="81298"/>
                </a:cubicBezTo>
                <a:cubicBezTo>
                  <a:pt x="174288" y="90236"/>
                  <a:pt x="172788" y="99010"/>
                  <a:pt x="169167" y="106709"/>
                </a:cubicBezTo>
                <a:cubicBezTo>
                  <a:pt x="161687" y="122549"/>
                  <a:pt x="145546" y="132030"/>
                  <a:pt x="128272" y="132030"/>
                </a:cubicBezTo>
                <a:cubicBezTo>
                  <a:pt x="127618" y="132030"/>
                  <a:pt x="126962" y="132016"/>
                  <a:pt x="126304" y="131989"/>
                </a:cubicBezTo>
                <a:cubicBezTo>
                  <a:pt x="118476" y="131663"/>
                  <a:pt x="110288" y="129608"/>
                  <a:pt x="102068" y="125791"/>
                </a:cubicBezTo>
                <a:cubicBezTo>
                  <a:pt x="102035" y="125791"/>
                  <a:pt x="102003" y="125759"/>
                  <a:pt x="101970" y="125759"/>
                </a:cubicBezTo>
                <a:cubicBezTo>
                  <a:pt x="100045" y="124845"/>
                  <a:pt x="98153" y="123899"/>
                  <a:pt x="96294" y="122855"/>
                </a:cubicBezTo>
                <a:cubicBezTo>
                  <a:pt x="95821" y="122594"/>
                  <a:pt x="95307" y="122464"/>
                  <a:pt x="94794" y="122464"/>
                </a:cubicBezTo>
                <a:cubicBezTo>
                  <a:pt x="94280" y="122464"/>
                  <a:pt x="93766" y="122594"/>
                  <a:pt x="93293" y="122855"/>
                </a:cubicBezTo>
                <a:cubicBezTo>
                  <a:pt x="91499" y="123867"/>
                  <a:pt x="89672" y="124780"/>
                  <a:pt x="87813" y="125661"/>
                </a:cubicBezTo>
                <a:cubicBezTo>
                  <a:pt x="80571" y="129053"/>
                  <a:pt x="73362" y="131108"/>
                  <a:pt x="66382" y="131761"/>
                </a:cubicBezTo>
                <a:cubicBezTo>
                  <a:pt x="64759" y="131919"/>
                  <a:pt x="63136" y="131997"/>
                  <a:pt x="61520" y="131997"/>
                </a:cubicBezTo>
                <a:cubicBezTo>
                  <a:pt x="47121" y="131997"/>
                  <a:pt x="33251" y="125756"/>
                  <a:pt x="24628" y="113820"/>
                </a:cubicBezTo>
                <a:cubicBezTo>
                  <a:pt x="24038" y="112993"/>
                  <a:pt x="23103" y="112558"/>
                  <a:pt x="22154" y="112558"/>
                </a:cubicBezTo>
                <a:cubicBezTo>
                  <a:pt x="21529" y="112558"/>
                  <a:pt x="20899" y="112746"/>
                  <a:pt x="20355" y="113135"/>
                </a:cubicBezTo>
                <a:cubicBezTo>
                  <a:pt x="18985" y="114113"/>
                  <a:pt x="18691" y="116038"/>
                  <a:pt x="19670" y="117408"/>
                </a:cubicBezTo>
                <a:cubicBezTo>
                  <a:pt x="23095" y="122138"/>
                  <a:pt x="27270" y="126183"/>
                  <a:pt x="32000" y="129412"/>
                </a:cubicBezTo>
                <a:cubicBezTo>
                  <a:pt x="20942" y="137273"/>
                  <a:pt x="12298" y="147744"/>
                  <a:pt x="6981" y="159781"/>
                </a:cubicBezTo>
                <a:cubicBezTo>
                  <a:pt x="1631" y="172014"/>
                  <a:pt x="0" y="184996"/>
                  <a:pt x="2349" y="197359"/>
                </a:cubicBezTo>
                <a:cubicBezTo>
                  <a:pt x="2479" y="198207"/>
                  <a:pt x="3001" y="198925"/>
                  <a:pt x="3719" y="199382"/>
                </a:cubicBezTo>
                <a:cubicBezTo>
                  <a:pt x="13570" y="205514"/>
                  <a:pt x="25248" y="208776"/>
                  <a:pt x="37513" y="208776"/>
                </a:cubicBezTo>
                <a:cubicBezTo>
                  <a:pt x="52094" y="208776"/>
                  <a:pt x="66447" y="204242"/>
                  <a:pt x="78940" y="195696"/>
                </a:cubicBezTo>
                <a:cubicBezTo>
                  <a:pt x="84975" y="191618"/>
                  <a:pt x="90292" y="186725"/>
                  <a:pt x="94794" y="181245"/>
                </a:cubicBezTo>
                <a:cubicBezTo>
                  <a:pt x="99328" y="186758"/>
                  <a:pt x="104645" y="191618"/>
                  <a:pt x="110647" y="195696"/>
                </a:cubicBezTo>
                <a:cubicBezTo>
                  <a:pt x="123140" y="204242"/>
                  <a:pt x="137493" y="208776"/>
                  <a:pt x="152074" y="208776"/>
                </a:cubicBezTo>
                <a:cubicBezTo>
                  <a:pt x="164339" y="208776"/>
                  <a:pt x="176017" y="205514"/>
                  <a:pt x="185868" y="199382"/>
                </a:cubicBezTo>
                <a:cubicBezTo>
                  <a:pt x="186586" y="198925"/>
                  <a:pt x="187108" y="198207"/>
                  <a:pt x="187238" y="197359"/>
                </a:cubicBezTo>
                <a:cubicBezTo>
                  <a:pt x="189587" y="184996"/>
                  <a:pt x="187956" y="172014"/>
                  <a:pt x="182606" y="159781"/>
                </a:cubicBezTo>
                <a:cubicBezTo>
                  <a:pt x="177289" y="147744"/>
                  <a:pt x="168678" y="137273"/>
                  <a:pt x="157587" y="129412"/>
                </a:cubicBezTo>
                <a:cubicBezTo>
                  <a:pt x="164926" y="124421"/>
                  <a:pt x="170830" y="117506"/>
                  <a:pt x="174680" y="109318"/>
                </a:cubicBezTo>
                <a:cubicBezTo>
                  <a:pt x="178790" y="100674"/>
                  <a:pt x="180486" y="90790"/>
                  <a:pt x="179605" y="80743"/>
                </a:cubicBezTo>
                <a:cubicBezTo>
                  <a:pt x="178333" y="66293"/>
                  <a:pt x="171776" y="51875"/>
                  <a:pt x="160653" y="39022"/>
                </a:cubicBezTo>
                <a:cubicBezTo>
                  <a:pt x="148029" y="24409"/>
                  <a:pt x="129958" y="12111"/>
                  <a:pt x="106896" y="2423"/>
                </a:cubicBezTo>
                <a:cubicBezTo>
                  <a:pt x="103046" y="808"/>
                  <a:pt x="98920" y="1"/>
                  <a:pt x="947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131"/>
          <p:cNvSpPr/>
          <p:nvPr/>
        </p:nvSpPr>
        <p:spPr>
          <a:xfrm>
            <a:off x="3251288" y="1469058"/>
            <a:ext cx="279885" cy="360125"/>
          </a:xfrm>
          <a:custGeom>
            <a:avLst/>
            <a:gdLst/>
            <a:ahLst/>
            <a:cxnLst/>
            <a:rect l="l" t="t" r="r" b="b"/>
            <a:pathLst>
              <a:path w="162252" h="208768" extrusionOk="0">
                <a:moveTo>
                  <a:pt x="131067" y="35490"/>
                </a:moveTo>
                <a:cubicBezTo>
                  <a:pt x="147932" y="54573"/>
                  <a:pt x="147247" y="83833"/>
                  <a:pt x="128980" y="102100"/>
                </a:cubicBezTo>
                <a:cubicBezTo>
                  <a:pt x="119678" y="111402"/>
                  <a:pt x="107252" y="116354"/>
                  <a:pt x="94577" y="116354"/>
                </a:cubicBezTo>
                <a:cubicBezTo>
                  <a:pt x="89117" y="116354"/>
                  <a:pt x="83611" y="115435"/>
                  <a:pt x="78288" y="113550"/>
                </a:cubicBezTo>
                <a:cubicBezTo>
                  <a:pt x="78321" y="107874"/>
                  <a:pt x="76723" y="102329"/>
                  <a:pt x="73689" y="97599"/>
                </a:cubicBezTo>
                <a:cubicBezTo>
                  <a:pt x="73689" y="97566"/>
                  <a:pt x="73656" y="97533"/>
                  <a:pt x="73656" y="97501"/>
                </a:cubicBezTo>
                <a:cubicBezTo>
                  <a:pt x="73069" y="96587"/>
                  <a:pt x="72417" y="95674"/>
                  <a:pt x="71732" y="94826"/>
                </a:cubicBezTo>
                <a:lnTo>
                  <a:pt x="131067" y="35490"/>
                </a:lnTo>
                <a:close/>
                <a:moveTo>
                  <a:pt x="50141" y="103726"/>
                </a:moveTo>
                <a:cubicBezTo>
                  <a:pt x="52319" y="103726"/>
                  <a:pt x="54479" y="104570"/>
                  <a:pt x="56074" y="106145"/>
                </a:cubicBezTo>
                <a:cubicBezTo>
                  <a:pt x="59304" y="109374"/>
                  <a:pt x="59304" y="114757"/>
                  <a:pt x="56074" y="117986"/>
                </a:cubicBezTo>
                <a:cubicBezTo>
                  <a:pt x="54475" y="119561"/>
                  <a:pt x="52334" y="120368"/>
                  <a:pt x="50189" y="120368"/>
                </a:cubicBezTo>
                <a:cubicBezTo>
                  <a:pt x="49403" y="120368"/>
                  <a:pt x="48615" y="120260"/>
                  <a:pt x="47854" y="120041"/>
                </a:cubicBezTo>
                <a:cubicBezTo>
                  <a:pt x="46745" y="119748"/>
                  <a:pt x="45701" y="119226"/>
                  <a:pt x="44788" y="118443"/>
                </a:cubicBezTo>
                <a:cubicBezTo>
                  <a:pt x="40319" y="114691"/>
                  <a:pt x="41167" y="107319"/>
                  <a:pt x="46354" y="104645"/>
                </a:cubicBezTo>
                <a:cubicBezTo>
                  <a:pt x="47546" y="104024"/>
                  <a:pt x="48846" y="103726"/>
                  <a:pt x="50141" y="103726"/>
                </a:cubicBezTo>
                <a:close/>
                <a:moveTo>
                  <a:pt x="48911" y="90062"/>
                </a:moveTo>
                <a:cubicBezTo>
                  <a:pt x="49494" y="90062"/>
                  <a:pt x="50078" y="90084"/>
                  <a:pt x="50659" y="90129"/>
                </a:cubicBezTo>
                <a:lnTo>
                  <a:pt x="50757" y="90129"/>
                </a:lnTo>
                <a:cubicBezTo>
                  <a:pt x="64066" y="91205"/>
                  <a:pt x="73820" y="103764"/>
                  <a:pt x="71895" y="116910"/>
                </a:cubicBezTo>
                <a:cubicBezTo>
                  <a:pt x="71732" y="117953"/>
                  <a:pt x="71504" y="118997"/>
                  <a:pt x="71210" y="120008"/>
                </a:cubicBezTo>
                <a:cubicBezTo>
                  <a:pt x="71145" y="120235"/>
                  <a:pt x="69830" y="123989"/>
                  <a:pt x="69617" y="123989"/>
                </a:cubicBezTo>
                <a:cubicBezTo>
                  <a:pt x="69615" y="123989"/>
                  <a:pt x="69613" y="123989"/>
                  <a:pt x="69612" y="123988"/>
                </a:cubicBezTo>
                <a:cubicBezTo>
                  <a:pt x="67067" y="122846"/>
                  <a:pt x="64588" y="121542"/>
                  <a:pt x="62240" y="120074"/>
                </a:cubicBezTo>
                <a:cubicBezTo>
                  <a:pt x="62240" y="120074"/>
                  <a:pt x="62240" y="120041"/>
                  <a:pt x="62240" y="120041"/>
                </a:cubicBezTo>
                <a:cubicBezTo>
                  <a:pt x="62272" y="120008"/>
                  <a:pt x="62305" y="119943"/>
                  <a:pt x="62337" y="119911"/>
                </a:cubicBezTo>
                <a:cubicBezTo>
                  <a:pt x="65958" y="114267"/>
                  <a:pt x="65143" y="106569"/>
                  <a:pt x="60413" y="101839"/>
                </a:cubicBezTo>
                <a:cubicBezTo>
                  <a:pt x="57642" y="99068"/>
                  <a:pt x="53880" y="97626"/>
                  <a:pt x="50103" y="97626"/>
                </a:cubicBezTo>
                <a:cubicBezTo>
                  <a:pt x="47343" y="97626"/>
                  <a:pt x="44574" y="98396"/>
                  <a:pt x="42178" y="99980"/>
                </a:cubicBezTo>
                <a:cubicBezTo>
                  <a:pt x="42178" y="100013"/>
                  <a:pt x="42178" y="100013"/>
                  <a:pt x="42178" y="100013"/>
                </a:cubicBezTo>
                <a:cubicBezTo>
                  <a:pt x="40710" y="97631"/>
                  <a:pt x="39373" y="95152"/>
                  <a:pt x="38264" y="92608"/>
                </a:cubicBezTo>
                <a:cubicBezTo>
                  <a:pt x="38623" y="92412"/>
                  <a:pt x="39014" y="92249"/>
                  <a:pt x="39373" y="92086"/>
                </a:cubicBezTo>
                <a:cubicBezTo>
                  <a:pt x="42363" y="90757"/>
                  <a:pt x="45636" y="90062"/>
                  <a:pt x="48911" y="90062"/>
                </a:cubicBezTo>
                <a:close/>
                <a:moveTo>
                  <a:pt x="94566" y="6133"/>
                </a:moveTo>
                <a:cubicBezTo>
                  <a:pt x="111006" y="6133"/>
                  <a:pt x="126468" y="12526"/>
                  <a:pt x="138081" y="24139"/>
                </a:cubicBezTo>
                <a:cubicBezTo>
                  <a:pt x="149726" y="35784"/>
                  <a:pt x="156119" y="51246"/>
                  <a:pt x="156119" y="67686"/>
                </a:cubicBezTo>
                <a:cubicBezTo>
                  <a:pt x="156119" y="84127"/>
                  <a:pt x="149726" y="99588"/>
                  <a:pt x="138081" y="111201"/>
                </a:cubicBezTo>
                <a:cubicBezTo>
                  <a:pt x="126468" y="122814"/>
                  <a:pt x="111006" y="129240"/>
                  <a:pt x="94566" y="129240"/>
                </a:cubicBezTo>
                <a:cubicBezTo>
                  <a:pt x="87977" y="129240"/>
                  <a:pt x="81550" y="128196"/>
                  <a:pt x="75353" y="126174"/>
                </a:cubicBezTo>
                <a:lnTo>
                  <a:pt x="75385" y="126174"/>
                </a:lnTo>
                <a:cubicBezTo>
                  <a:pt x="75385" y="126108"/>
                  <a:pt x="75418" y="126043"/>
                  <a:pt x="75451" y="125978"/>
                </a:cubicBezTo>
                <a:cubicBezTo>
                  <a:pt x="76005" y="124771"/>
                  <a:pt x="76494" y="123564"/>
                  <a:pt x="76886" y="122324"/>
                </a:cubicBezTo>
                <a:cubicBezTo>
                  <a:pt x="76951" y="122096"/>
                  <a:pt x="77669" y="119780"/>
                  <a:pt x="77571" y="119748"/>
                </a:cubicBezTo>
                <a:lnTo>
                  <a:pt x="77571" y="119748"/>
                </a:lnTo>
                <a:cubicBezTo>
                  <a:pt x="83149" y="121574"/>
                  <a:pt x="88890" y="122455"/>
                  <a:pt x="94598" y="122455"/>
                </a:cubicBezTo>
                <a:cubicBezTo>
                  <a:pt x="108853" y="122455"/>
                  <a:pt x="122815" y="116910"/>
                  <a:pt x="133318" y="106406"/>
                </a:cubicBezTo>
                <a:cubicBezTo>
                  <a:pt x="154684" y="85040"/>
                  <a:pt x="154684" y="50300"/>
                  <a:pt x="133318" y="28934"/>
                </a:cubicBezTo>
                <a:cubicBezTo>
                  <a:pt x="122897" y="18513"/>
                  <a:pt x="109047" y="12881"/>
                  <a:pt x="94678" y="12881"/>
                </a:cubicBezTo>
                <a:cubicBezTo>
                  <a:pt x="90561" y="12881"/>
                  <a:pt x="86402" y="13343"/>
                  <a:pt x="82268" y="14288"/>
                </a:cubicBezTo>
                <a:cubicBezTo>
                  <a:pt x="80637" y="14679"/>
                  <a:pt x="79593" y="16310"/>
                  <a:pt x="79985" y="17941"/>
                </a:cubicBezTo>
                <a:cubicBezTo>
                  <a:pt x="80295" y="19379"/>
                  <a:pt x="81579" y="20329"/>
                  <a:pt x="82975" y="20329"/>
                </a:cubicBezTo>
                <a:cubicBezTo>
                  <a:pt x="83195" y="20329"/>
                  <a:pt x="83417" y="20306"/>
                  <a:pt x="83638" y="20257"/>
                </a:cubicBezTo>
                <a:cubicBezTo>
                  <a:pt x="87324" y="19411"/>
                  <a:pt x="91031" y="18997"/>
                  <a:pt x="94700" y="18997"/>
                </a:cubicBezTo>
                <a:cubicBezTo>
                  <a:pt x="106455" y="18997"/>
                  <a:pt x="117812" y="23246"/>
                  <a:pt x="126762" y="31152"/>
                </a:cubicBezTo>
                <a:lnTo>
                  <a:pt x="67393" y="90520"/>
                </a:lnTo>
                <a:cubicBezTo>
                  <a:pt x="62174" y="86247"/>
                  <a:pt x="55716" y="83931"/>
                  <a:pt x="48865" y="83931"/>
                </a:cubicBezTo>
                <a:lnTo>
                  <a:pt x="48702" y="83931"/>
                </a:lnTo>
                <a:cubicBezTo>
                  <a:pt x="42439" y="66251"/>
                  <a:pt x="46810" y="46581"/>
                  <a:pt x="60152" y="33240"/>
                </a:cubicBezTo>
                <a:cubicBezTo>
                  <a:pt x="64131" y="29260"/>
                  <a:pt x="68731" y="26031"/>
                  <a:pt x="73820" y="23649"/>
                </a:cubicBezTo>
                <a:cubicBezTo>
                  <a:pt x="75353" y="22932"/>
                  <a:pt x="76005" y="21105"/>
                  <a:pt x="75287" y="19572"/>
                </a:cubicBezTo>
                <a:cubicBezTo>
                  <a:pt x="74767" y="18461"/>
                  <a:pt x="73665" y="17813"/>
                  <a:pt x="72514" y="17813"/>
                </a:cubicBezTo>
                <a:cubicBezTo>
                  <a:pt x="72077" y="17813"/>
                  <a:pt x="71632" y="17906"/>
                  <a:pt x="71210" y="18104"/>
                </a:cubicBezTo>
                <a:cubicBezTo>
                  <a:pt x="65501" y="20779"/>
                  <a:pt x="60315" y="24432"/>
                  <a:pt x="55813" y="28934"/>
                </a:cubicBezTo>
                <a:cubicBezTo>
                  <a:pt x="41167" y="43580"/>
                  <a:pt x="36111" y="65109"/>
                  <a:pt x="42472" y="84649"/>
                </a:cubicBezTo>
                <a:lnTo>
                  <a:pt x="42407" y="84649"/>
                </a:lnTo>
                <a:cubicBezTo>
                  <a:pt x="40286" y="85138"/>
                  <a:pt x="38264" y="85823"/>
                  <a:pt x="36307" y="86736"/>
                </a:cubicBezTo>
                <a:cubicBezTo>
                  <a:pt x="36241" y="86801"/>
                  <a:pt x="36144" y="86834"/>
                  <a:pt x="36046" y="86867"/>
                </a:cubicBezTo>
                <a:cubicBezTo>
                  <a:pt x="28869" y="64914"/>
                  <a:pt x="34545" y="40644"/>
                  <a:pt x="51051" y="24139"/>
                </a:cubicBezTo>
                <a:cubicBezTo>
                  <a:pt x="62664" y="12526"/>
                  <a:pt x="78125" y="6133"/>
                  <a:pt x="94566" y="6133"/>
                </a:cubicBezTo>
                <a:close/>
                <a:moveTo>
                  <a:pt x="38362" y="120400"/>
                </a:moveTo>
                <a:cubicBezTo>
                  <a:pt x="38851" y="121052"/>
                  <a:pt x="39340" y="121705"/>
                  <a:pt x="39960" y="122292"/>
                </a:cubicBezTo>
                <a:cubicBezTo>
                  <a:pt x="40087" y="122450"/>
                  <a:pt x="41622" y="123895"/>
                  <a:pt x="41806" y="123895"/>
                </a:cubicBezTo>
                <a:cubicBezTo>
                  <a:pt x="41812" y="123895"/>
                  <a:pt x="41816" y="123893"/>
                  <a:pt x="41819" y="123890"/>
                </a:cubicBezTo>
                <a:lnTo>
                  <a:pt x="41819" y="123890"/>
                </a:lnTo>
                <a:lnTo>
                  <a:pt x="23552" y="142157"/>
                </a:lnTo>
                <a:cubicBezTo>
                  <a:pt x="23454" y="141994"/>
                  <a:pt x="23324" y="141831"/>
                  <a:pt x="23226" y="141668"/>
                </a:cubicBezTo>
                <a:lnTo>
                  <a:pt x="23194" y="141668"/>
                </a:lnTo>
                <a:cubicBezTo>
                  <a:pt x="22476" y="140657"/>
                  <a:pt x="21563" y="139744"/>
                  <a:pt x="20551" y="138993"/>
                </a:cubicBezTo>
                <a:cubicBezTo>
                  <a:pt x="20388" y="138895"/>
                  <a:pt x="20225" y="138798"/>
                  <a:pt x="20062" y="138667"/>
                </a:cubicBezTo>
                <a:cubicBezTo>
                  <a:pt x="20062" y="138667"/>
                  <a:pt x="38362" y="120400"/>
                  <a:pt x="38362" y="120400"/>
                </a:cubicBezTo>
                <a:close/>
                <a:moveTo>
                  <a:pt x="13375" y="142777"/>
                </a:moveTo>
                <a:cubicBezTo>
                  <a:pt x="16670" y="142777"/>
                  <a:pt x="19442" y="145550"/>
                  <a:pt x="19442" y="148844"/>
                </a:cubicBezTo>
                <a:cubicBezTo>
                  <a:pt x="19442" y="150508"/>
                  <a:pt x="18757" y="152041"/>
                  <a:pt x="17648" y="153150"/>
                </a:cubicBezTo>
                <a:cubicBezTo>
                  <a:pt x="16539" y="154227"/>
                  <a:pt x="15039" y="154944"/>
                  <a:pt x="13375" y="154944"/>
                </a:cubicBezTo>
                <a:cubicBezTo>
                  <a:pt x="11744" y="154944"/>
                  <a:pt x="10211" y="154292"/>
                  <a:pt x="9069" y="153150"/>
                </a:cubicBezTo>
                <a:cubicBezTo>
                  <a:pt x="6721" y="150802"/>
                  <a:pt x="6721" y="146920"/>
                  <a:pt x="9069" y="144571"/>
                </a:cubicBezTo>
                <a:cubicBezTo>
                  <a:pt x="10211" y="143430"/>
                  <a:pt x="11744" y="142777"/>
                  <a:pt x="13375" y="142777"/>
                </a:cubicBezTo>
                <a:close/>
                <a:moveTo>
                  <a:pt x="13375" y="170635"/>
                </a:moveTo>
                <a:cubicBezTo>
                  <a:pt x="15071" y="170635"/>
                  <a:pt x="16441" y="172005"/>
                  <a:pt x="16441" y="173668"/>
                </a:cubicBezTo>
                <a:cubicBezTo>
                  <a:pt x="16441" y="175492"/>
                  <a:pt x="14869" y="176696"/>
                  <a:pt x="13294" y="176696"/>
                </a:cubicBezTo>
                <a:cubicBezTo>
                  <a:pt x="12447" y="176696"/>
                  <a:pt x="11598" y="176347"/>
                  <a:pt x="10994" y="175560"/>
                </a:cubicBezTo>
                <a:cubicBezTo>
                  <a:pt x="10570" y="175038"/>
                  <a:pt x="10309" y="174386"/>
                  <a:pt x="10309" y="173668"/>
                </a:cubicBezTo>
                <a:cubicBezTo>
                  <a:pt x="10309" y="172005"/>
                  <a:pt x="11679" y="170635"/>
                  <a:pt x="13375" y="170635"/>
                </a:cubicBezTo>
                <a:close/>
                <a:moveTo>
                  <a:pt x="16115" y="182443"/>
                </a:moveTo>
                <a:cubicBezTo>
                  <a:pt x="16506" y="184563"/>
                  <a:pt x="16996" y="187369"/>
                  <a:pt x="17387" y="190696"/>
                </a:cubicBezTo>
                <a:lnTo>
                  <a:pt x="9363" y="190696"/>
                </a:lnTo>
                <a:cubicBezTo>
                  <a:pt x="9754" y="187369"/>
                  <a:pt x="10243" y="184563"/>
                  <a:pt x="10635" y="182443"/>
                </a:cubicBezTo>
                <a:cubicBezTo>
                  <a:pt x="10700" y="182443"/>
                  <a:pt x="10733" y="182443"/>
                  <a:pt x="10765" y="182476"/>
                </a:cubicBezTo>
                <a:cubicBezTo>
                  <a:pt x="11613" y="182704"/>
                  <a:pt x="12494" y="182834"/>
                  <a:pt x="13375" y="182834"/>
                </a:cubicBezTo>
                <a:cubicBezTo>
                  <a:pt x="14256" y="182834"/>
                  <a:pt x="15136" y="182704"/>
                  <a:pt x="15985" y="182476"/>
                </a:cubicBezTo>
                <a:cubicBezTo>
                  <a:pt x="16017" y="182443"/>
                  <a:pt x="16050" y="182443"/>
                  <a:pt x="16115" y="182443"/>
                </a:cubicBezTo>
                <a:close/>
                <a:moveTo>
                  <a:pt x="18007" y="196828"/>
                </a:moveTo>
                <a:cubicBezTo>
                  <a:pt x="18137" y="198785"/>
                  <a:pt x="18235" y="200743"/>
                  <a:pt x="18301" y="202667"/>
                </a:cubicBezTo>
                <a:lnTo>
                  <a:pt x="8449" y="202667"/>
                </a:lnTo>
                <a:cubicBezTo>
                  <a:pt x="8515" y="200743"/>
                  <a:pt x="8612" y="198785"/>
                  <a:pt x="8743" y="196828"/>
                </a:cubicBezTo>
                <a:close/>
                <a:moveTo>
                  <a:pt x="94566" y="0"/>
                </a:moveTo>
                <a:cubicBezTo>
                  <a:pt x="76494" y="0"/>
                  <a:pt x="59499" y="7046"/>
                  <a:pt x="46712" y="19833"/>
                </a:cubicBezTo>
                <a:cubicBezTo>
                  <a:pt x="27662" y="38850"/>
                  <a:pt x="21726" y="67360"/>
                  <a:pt x="31577" y="92445"/>
                </a:cubicBezTo>
                <a:cubicBezTo>
                  <a:pt x="33208" y="96653"/>
                  <a:pt x="35328" y="100730"/>
                  <a:pt x="37807" y="104547"/>
                </a:cubicBezTo>
                <a:cubicBezTo>
                  <a:pt x="36437" y="106797"/>
                  <a:pt x="35720" y="109374"/>
                  <a:pt x="35720" y="112049"/>
                </a:cubicBezTo>
                <a:cubicBezTo>
                  <a:pt x="35720" y="112799"/>
                  <a:pt x="35752" y="113517"/>
                  <a:pt x="35883" y="114235"/>
                </a:cubicBezTo>
                <a:lnTo>
                  <a:pt x="13440" y="136677"/>
                </a:lnTo>
                <a:lnTo>
                  <a:pt x="13375" y="136677"/>
                </a:lnTo>
                <a:cubicBezTo>
                  <a:pt x="10113" y="136677"/>
                  <a:pt x="7047" y="137949"/>
                  <a:pt x="4763" y="140233"/>
                </a:cubicBezTo>
                <a:cubicBezTo>
                  <a:pt x="1" y="144995"/>
                  <a:pt x="1" y="152726"/>
                  <a:pt x="4763" y="157489"/>
                </a:cubicBezTo>
                <a:cubicBezTo>
                  <a:pt x="6329" y="159054"/>
                  <a:pt x="8221" y="160131"/>
                  <a:pt x="10309" y="160653"/>
                </a:cubicBezTo>
                <a:lnTo>
                  <a:pt x="10309" y="165024"/>
                </a:lnTo>
                <a:cubicBezTo>
                  <a:pt x="6753" y="166296"/>
                  <a:pt x="4209" y="169689"/>
                  <a:pt x="4209" y="173668"/>
                </a:cubicBezTo>
                <a:cubicBezTo>
                  <a:pt x="4209" y="175267"/>
                  <a:pt x="4600" y="176734"/>
                  <a:pt x="5318" y="178039"/>
                </a:cubicBezTo>
                <a:cubicBezTo>
                  <a:pt x="4763" y="180486"/>
                  <a:pt x="3622" y="186096"/>
                  <a:pt x="2904" y="193468"/>
                </a:cubicBezTo>
                <a:cubicBezTo>
                  <a:pt x="2513" y="197611"/>
                  <a:pt x="2284" y="201754"/>
                  <a:pt x="2284" y="205701"/>
                </a:cubicBezTo>
                <a:cubicBezTo>
                  <a:pt x="2284" y="207397"/>
                  <a:pt x="3654" y="208767"/>
                  <a:pt x="5350" y="208767"/>
                </a:cubicBezTo>
                <a:lnTo>
                  <a:pt x="21399" y="208767"/>
                </a:lnTo>
                <a:cubicBezTo>
                  <a:pt x="23096" y="208767"/>
                  <a:pt x="24466" y="207397"/>
                  <a:pt x="24466" y="205701"/>
                </a:cubicBezTo>
                <a:cubicBezTo>
                  <a:pt x="24466" y="205636"/>
                  <a:pt x="24466" y="205570"/>
                  <a:pt x="24466" y="205473"/>
                </a:cubicBezTo>
                <a:cubicBezTo>
                  <a:pt x="24433" y="201591"/>
                  <a:pt x="24237" y="197546"/>
                  <a:pt x="23846" y="193468"/>
                </a:cubicBezTo>
                <a:cubicBezTo>
                  <a:pt x="23128" y="186096"/>
                  <a:pt x="21987" y="180486"/>
                  <a:pt x="21432" y="178039"/>
                </a:cubicBezTo>
                <a:cubicBezTo>
                  <a:pt x="22150" y="176734"/>
                  <a:pt x="22541" y="175267"/>
                  <a:pt x="22541" y="173668"/>
                </a:cubicBezTo>
                <a:cubicBezTo>
                  <a:pt x="22541" y="169689"/>
                  <a:pt x="19997" y="166296"/>
                  <a:pt x="16441" y="165024"/>
                </a:cubicBezTo>
                <a:lnTo>
                  <a:pt x="16441" y="160653"/>
                </a:lnTo>
                <a:cubicBezTo>
                  <a:pt x="18529" y="160131"/>
                  <a:pt x="20421" y="159054"/>
                  <a:pt x="21987" y="157489"/>
                </a:cubicBezTo>
                <a:cubicBezTo>
                  <a:pt x="24303" y="155173"/>
                  <a:pt x="25575" y="152106"/>
                  <a:pt x="25575" y="148844"/>
                </a:cubicBezTo>
                <a:cubicBezTo>
                  <a:pt x="25575" y="148844"/>
                  <a:pt x="25575" y="148812"/>
                  <a:pt x="25575" y="148812"/>
                </a:cubicBezTo>
                <a:lnTo>
                  <a:pt x="47985" y="126369"/>
                </a:lnTo>
                <a:cubicBezTo>
                  <a:pt x="48702" y="126467"/>
                  <a:pt x="49453" y="126532"/>
                  <a:pt x="50170" y="126532"/>
                </a:cubicBezTo>
                <a:cubicBezTo>
                  <a:pt x="52878" y="126532"/>
                  <a:pt x="55455" y="125782"/>
                  <a:pt x="57673" y="124445"/>
                </a:cubicBezTo>
                <a:cubicBezTo>
                  <a:pt x="61522" y="126924"/>
                  <a:pt x="65567" y="129012"/>
                  <a:pt x="69807" y="130675"/>
                </a:cubicBezTo>
                <a:cubicBezTo>
                  <a:pt x="77701" y="133774"/>
                  <a:pt x="86019" y="135340"/>
                  <a:pt x="94566" y="135340"/>
                </a:cubicBezTo>
                <a:cubicBezTo>
                  <a:pt x="112637" y="135340"/>
                  <a:pt x="129632" y="128294"/>
                  <a:pt x="142419" y="115540"/>
                </a:cubicBezTo>
                <a:cubicBezTo>
                  <a:pt x="155206" y="102753"/>
                  <a:pt x="162219" y="85758"/>
                  <a:pt x="162252" y="67686"/>
                </a:cubicBezTo>
                <a:cubicBezTo>
                  <a:pt x="162252" y="49582"/>
                  <a:pt x="155206" y="32587"/>
                  <a:pt x="142419" y="19833"/>
                </a:cubicBezTo>
                <a:cubicBezTo>
                  <a:pt x="129632" y="7046"/>
                  <a:pt x="112637" y="0"/>
                  <a:pt x="945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10" name="Google Shape;6010;p131"/>
          <p:cNvGrpSpPr/>
          <p:nvPr/>
        </p:nvGrpSpPr>
        <p:grpSpPr>
          <a:xfrm>
            <a:off x="2560377" y="1469048"/>
            <a:ext cx="309708" cy="360125"/>
            <a:chOff x="1555950" y="238125"/>
            <a:chExt cx="4488525" cy="5219200"/>
          </a:xfrm>
        </p:grpSpPr>
        <p:sp>
          <p:nvSpPr>
            <p:cNvPr id="6011" name="Google Shape;6011;p131"/>
            <p:cNvSpPr/>
            <p:nvPr/>
          </p:nvSpPr>
          <p:spPr>
            <a:xfrm>
              <a:off x="1555950" y="238125"/>
              <a:ext cx="1982500" cy="5219200"/>
            </a:xfrm>
            <a:custGeom>
              <a:avLst/>
              <a:gdLst/>
              <a:ahLst/>
              <a:cxnLst/>
              <a:rect l="l" t="t" r="r" b="b"/>
              <a:pathLst>
                <a:path w="79300" h="208768" extrusionOk="0">
                  <a:moveTo>
                    <a:pt x="69807" y="6100"/>
                  </a:moveTo>
                  <a:cubicBezTo>
                    <a:pt x="69677" y="8612"/>
                    <a:pt x="69644" y="10765"/>
                    <a:pt x="69644" y="12559"/>
                  </a:cubicBezTo>
                  <a:cubicBezTo>
                    <a:pt x="69644" y="24204"/>
                    <a:pt x="71928" y="46810"/>
                    <a:pt x="72841" y="55421"/>
                  </a:cubicBezTo>
                  <a:lnTo>
                    <a:pt x="47985" y="55421"/>
                  </a:lnTo>
                  <a:cubicBezTo>
                    <a:pt x="48930" y="46810"/>
                    <a:pt x="51214" y="24204"/>
                    <a:pt x="51214" y="12559"/>
                  </a:cubicBezTo>
                  <a:cubicBezTo>
                    <a:pt x="51214" y="10765"/>
                    <a:pt x="51149" y="8612"/>
                    <a:pt x="51051" y="6100"/>
                  </a:cubicBezTo>
                  <a:close/>
                  <a:moveTo>
                    <a:pt x="15560" y="85431"/>
                  </a:moveTo>
                  <a:cubicBezTo>
                    <a:pt x="21497" y="85431"/>
                    <a:pt x="27597" y="87226"/>
                    <a:pt x="33175" y="90585"/>
                  </a:cubicBezTo>
                  <a:cubicBezTo>
                    <a:pt x="38199" y="93619"/>
                    <a:pt x="42276" y="97631"/>
                    <a:pt x="45081" y="102263"/>
                  </a:cubicBezTo>
                  <a:cubicBezTo>
                    <a:pt x="45114" y="103862"/>
                    <a:pt x="45081" y="105460"/>
                    <a:pt x="45049" y="107058"/>
                  </a:cubicBezTo>
                  <a:lnTo>
                    <a:pt x="22769" y="93586"/>
                  </a:lnTo>
                  <a:cubicBezTo>
                    <a:pt x="22282" y="93299"/>
                    <a:pt x="21743" y="93161"/>
                    <a:pt x="21208" y="93161"/>
                  </a:cubicBezTo>
                  <a:cubicBezTo>
                    <a:pt x="20166" y="93161"/>
                    <a:pt x="19143" y="93682"/>
                    <a:pt x="18561" y="94630"/>
                  </a:cubicBezTo>
                  <a:cubicBezTo>
                    <a:pt x="17713" y="96098"/>
                    <a:pt x="18170" y="97957"/>
                    <a:pt x="19605" y="98838"/>
                  </a:cubicBezTo>
                  <a:lnTo>
                    <a:pt x="44755" y="114039"/>
                  </a:lnTo>
                  <a:cubicBezTo>
                    <a:pt x="44755" y="114039"/>
                    <a:pt x="44755" y="114072"/>
                    <a:pt x="44755" y="114072"/>
                  </a:cubicBezTo>
                  <a:cubicBezTo>
                    <a:pt x="44690" y="114104"/>
                    <a:pt x="44625" y="114104"/>
                    <a:pt x="44527" y="114137"/>
                  </a:cubicBezTo>
                  <a:cubicBezTo>
                    <a:pt x="42874" y="114464"/>
                    <a:pt x="41151" y="114619"/>
                    <a:pt x="39424" y="114619"/>
                  </a:cubicBezTo>
                  <a:cubicBezTo>
                    <a:pt x="38049" y="114619"/>
                    <a:pt x="36673" y="114521"/>
                    <a:pt x="35328" y="114333"/>
                  </a:cubicBezTo>
                  <a:lnTo>
                    <a:pt x="35295" y="114333"/>
                  </a:lnTo>
                  <a:cubicBezTo>
                    <a:pt x="30696" y="113713"/>
                    <a:pt x="26097" y="112049"/>
                    <a:pt x="21791" y="109472"/>
                  </a:cubicBezTo>
                  <a:cubicBezTo>
                    <a:pt x="12918" y="104090"/>
                    <a:pt x="7014" y="95511"/>
                    <a:pt x="6231" y="87193"/>
                  </a:cubicBezTo>
                  <a:cubicBezTo>
                    <a:pt x="9004" y="86051"/>
                    <a:pt x="12201" y="85431"/>
                    <a:pt x="15560" y="85431"/>
                  </a:cubicBezTo>
                  <a:close/>
                  <a:moveTo>
                    <a:pt x="35361" y="120498"/>
                  </a:moveTo>
                  <a:cubicBezTo>
                    <a:pt x="36437" y="120628"/>
                    <a:pt x="37514" y="120693"/>
                    <a:pt x="38590" y="120726"/>
                  </a:cubicBezTo>
                  <a:cubicBezTo>
                    <a:pt x="38819" y="120732"/>
                    <a:pt x="39050" y="120734"/>
                    <a:pt x="39281" y="120734"/>
                  </a:cubicBezTo>
                  <a:cubicBezTo>
                    <a:pt x="40397" y="120734"/>
                    <a:pt x="41527" y="120671"/>
                    <a:pt x="42635" y="120563"/>
                  </a:cubicBezTo>
                  <a:cubicBezTo>
                    <a:pt x="42798" y="120563"/>
                    <a:pt x="42928" y="120563"/>
                    <a:pt x="43059" y="120530"/>
                  </a:cubicBezTo>
                  <a:lnTo>
                    <a:pt x="43059" y="120530"/>
                  </a:lnTo>
                  <a:lnTo>
                    <a:pt x="27043" y="134329"/>
                  </a:lnTo>
                  <a:cubicBezTo>
                    <a:pt x="25738" y="135438"/>
                    <a:pt x="25607" y="137362"/>
                    <a:pt x="26716" y="138634"/>
                  </a:cubicBezTo>
                  <a:cubicBezTo>
                    <a:pt x="27296" y="139323"/>
                    <a:pt x="28167" y="139689"/>
                    <a:pt x="29045" y="139689"/>
                  </a:cubicBezTo>
                  <a:cubicBezTo>
                    <a:pt x="29749" y="139689"/>
                    <a:pt x="30456" y="139454"/>
                    <a:pt x="31022" y="138961"/>
                  </a:cubicBezTo>
                  <a:lnTo>
                    <a:pt x="43711" y="128066"/>
                  </a:lnTo>
                  <a:lnTo>
                    <a:pt x="43711" y="128066"/>
                  </a:lnTo>
                  <a:cubicBezTo>
                    <a:pt x="43450" y="131067"/>
                    <a:pt x="43189" y="134002"/>
                    <a:pt x="42928" y="136677"/>
                  </a:cubicBezTo>
                  <a:cubicBezTo>
                    <a:pt x="42015" y="137688"/>
                    <a:pt x="41036" y="138634"/>
                    <a:pt x="40025" y="139483"/>
                  </a:cubicBezTo>
                  <a:cubicBezTo>
                    <a:pt x="34643" y="144147"/>
                    <a:pt x="27989" y="146789"/>
                    <a:pt x="21791" y="146789"/>
                  </a:cubicBezTo>
                  <a:cubicBezTo>
                    <a:pt x="20388" y="146789"/>
                    <a:pt x="18985" y="146659"/>
                    <a:pt x="17681" y="146365"/>
                  </a:cubicBezTo>
                  <a:cubicBezTo>
                    <a:pt x="17257" y="139189"/>
                    <a:pt x="21106" y="131132"/>
                    <a:pt x="27858" y="125326"/>
                  </a:cubicBezTo>
                  <a:cubicBezTo>
                    <a:pt x="30174" y="123336"/>
                    <a:pt x="32686" y="121737"/>
                    <a:pt x="35361" y="120498"/>
                  </a:cubicBezTo>
                  <a:close/>
                  <a:moveTo>
                    <a:pt x="72841" y="61521"/>
                  </a:moveTo>
                  <a:cubicBezTo>
                    <a:pt x="71928" y="70133"/>
                    <a:pt x="69644" y="92738"/>
                    <a:pt x="69644" y="104384"/>
                  </a:cubicBezTo>
                  <a:cubicBezTo>
                    <a:pt x="69644" y="116029"/>
                    <a:pt x="71928" y="138634"/>
                    <a:pt x="72841" y="147246"/>
                  </a:cubicBezTo>
                  <a:lnTo>
                    <a:pt x="47985" y="147246"/>
                  </a:lnTo>
                  <a:cubicBezTo>
                    <a:pt x="48735" y="140363"/>
                    <a:pt x="50333" y="124543"/>
                    <a:pt x="50953" y="112506"/>
                  </a:cubicBezTo>
                  <a:cubicBezTo>
                    <a:pt x="51149" y="108787"/>
                    <a:pt x="51247" y="105036"/>
                    <a:pt x="51149" y="101317"/>
                  </a:cubicBezTo>
                  <a:cubicBezTo>
                    <a:pt x="51149" y="101317"/>
                    <a:pt x="51149" y="101285"/>
                    <a:pt x="51149" y="101285"/>
                  </a:cubicBezTo>
                  <a:cubicBezTo>
                    <a:pt x="50822" y="89117"/>
                    <a:pt x="48833" y="69415"/>
                    <a:pt x="47985" y="61521"/>
                  </a:cubicBezTo>
                  <a:close/>
                  <a:moveTo>
                    <a:pt x="72841" y="153346"/>
                  </a:moveTo>
                  <a:cubicBezTo>
                    <a:pt x="71928" y="161958"/>
                    <a:pt x="69644" y="184563"/>
                    <a:pt x="69644" y="196208"/>
                  </a:cubicBezTo>
                  <a:cubicBezTo>
                    <a:pt x="69644" y="198003"/>
                    <a:pt x="69677" y="200155"/>
                    <a:pt x="69807" y="202667"/>
                  </a:cubicBezTo>
                  <a:lnTo>
                    <a:pt x="51051" y="202667"/>
                  </a:lnTo>
                  <a:cubicBezTo>
                    <a:pt x="51149" y="200155"/>
                    <a:pt x="51214" y="198003"/>
                    <a:pt x="51214" y="196208"/>
                  </a:cubicBezTo>
                  <a:cubicBezTo>
                    <a:pt x="51214" y="184563"/>
                    <a:pt x="48930" y="161958"/>
                    <a:pt x="47985" y="153346"/>
                  </a:cubicBezTo>
                  <a:close/>
                  <a:moveTo>
                    <a:pt x="47821" y="0"/>
                  </a:moveTo>
                  <a:cubicBezTo>
                    <a:pt x="46093" y="0"/>
                    <a:pt x="44657" y="1501"/>
                    <a:pt x="44755" y="3229"/>
                  </a:cubicBezTo>
                  <a:cubicBezTo>
                    <a:pt x="44983" y="6981"/>
                    <a:pt x="45081" y="10145"/>
                    <a:pt x="45081" y="12559"/>
                  </a:cubicBezTo>
                  <a:cubicBezTo>
                    <a:pt x="45081" y="26487"/>
                    <a:pt x="41591" y="57802"/>
                    <a:pt x="41558" y="58129"/>
                  </a:cubicBezTo>
                  <a:cubicBezTo>
                    <a:pt x="41558" y="58129"/>
                    <a:pt x="41558" y="58129"/>
                    <a:pt x="41558" y="58161"/>
                  </a:cubicBezTo>
                  <a:cubicBezTo>
                    <a:pt x="41526" y="58194"/>
                    <a:pt x="41526" y="58259"/>
                    <a:pt x="41526" y="58324"/>
                  </a:cubicBezTo>
                  <a:cubicBezTo>
                    <a:pt x="41526" y="58357"/>
                    <a:pt x="41526" y="58422"/>
                    <a:pt x="41526" y="58455"/>
                  </a:cubicBezTo>
                  <a:cubicBezTo>
                    <a:pt x="41526" y="58520"/>
                    <a:pt x="41526" y="58585"/>
                    <a:pt x="41526" y="58618"/>
                  </a:cubicBezTo>
                  <a:cubicBezTo>
                    <a:pt x="41526" y="58683"/>
                    <a:pt x="41526" y="58748"/>
                    <a:pt x="41558" y="58781"/>
                  </a:cubicBezTo>
                  <a:cubicBezTo>
                    <a:pt x="41558" y="58814"/>
                    <a:pt x="41558" y="58814"/>
                    <a:pt x="41558" y="58814"/>
                  </a:cubicBezTo>
                  <a:cubicBezTo>
                    <a:pt x="41558" y="59042"/>
                    <a:pt x="43581" y="77016"/>
                    <a:pt x="44559" y="91792"/>
                  </a:cubicBezTo>
                  <a:cubicBezTo>
                    <a:pt x="42146" y="89378"/>
                    <a:pt x="39405" y="87193"/>
                    <a:pt x="36339" y="85366"/>
                  </a:cubicBezTo>
                  <a:cubicBezTo>
                    <a:pt x="29815" y="81419"/>
                    <a:pt x="22639" y="79332"/>
                    <a:pt x="15560" y="79332"/>
                  </a:cubicBezTo>
                  <a:cubicBezTo>
                    <a:pt x="10504" y="79332"/>
                    <a:pt x="5677" y="80441"/>
                    <a:pt x="1664" y="82593"/>
                  </a:cubicBezTo>
                  <a:cubicBezTo>
                    <a:pt x="653" y="83115"/>
                    <a:pt x="33" y="84127"/>
                    <a:pt x="33" y="85268"/>
                  </a:cubicBezTo>
                  <a:cubicBezTo>
                    <a:pt x="1" y="96294"/>
                    <a:pt x="7308" y="107841"/>
                    <a:pt x="18627" y="114691"/>
                  </a:cubicBezTo>
                  <a:cubicBezTo>
                    <a:pt x="21236" y="116257"/>
                    <a:pt x="23911" y="117529"/>
                    <a:pt x="26684" y="118508"/>
                  </a:cubicBezTo>
                  <a:cubicBezTo>
                    <a:pt x="25705" y="119193"/>
                    <a:pt x="24792" y="119911"/>
                    <a:pt x="23878" y="120693"/>
                  </a:cubicBezTo>
                  <a:cubicBezTo>
                    <a:pt x="14941" y="128392"/>
                    <a:pt x="10211" y="139613"/>
                    <a:pt x="11874" y="149301"/>
                  </a:cubicBezTo>
                  <a:cubicBezTo>
                    <a:pt x="12070" y="150410"/>
                    <a:pt x="12853" y="151324"/>
                    <a:pt x="13929" y="151682"/>
                  </a:cubicBezTo>
                  <a:cubicBezTo>
                    <a:pt x="16376" y="152498"/>
                    <a:pt x="19018" y="152922"/>
                    <a:pt x="21791" y="152922"/>
                  </a:cubicBezTo>
                  <a:cubicBezTo>
                    <a:pt x="28674" y="152922"/>
                    <a:pt x="35883" y="150312"/>
                    <a:pt x="42015" y="145746"/>
                  </a:cubicBezTo>
                  <a:lnTo>
                    <a:pt x="42015" y="145746"/>
                  </a:lnTo>
                  <a:cubicBezTo>
                    <a:pt x="41722" y="148323"/>
                    <a:pt x="41558" y="149888"/>
                    <a:pt x="41558" y="149954"/>
                  </a:cubicBezTo>
                  <a:cubicBezTo>
                    <a:pt x="41526" y="150182"/>
                    <a:pt x="41526" y="150410"/>
                    <a:pt x="41558" y="150639"/>
                  </a:cubicBezTo>
                  <a:cubicBezTo>
                    <a:pt x="41591" y="150965"/>
                    <a:pt x="45081" y="182280"/>
                    <a:pt x="45081" y="196208"/>
                  </a:cubicBezTo>
                  <a:cubicBezTo>
                    <a:pt x="45081" y="198655"/>
                    <a:pt x="44983" y="201786"/>
                    <a:pt x="44755" y="205538"/>
                  </a:cubicBezTo>
                  <a:cubicBezTo>
                    <a:pt x="44657" y="207267"/>
                    <a:pt x="46093" y="208767"/>
                    <a:pt x="47821" y="208767"/>
                  </a:cubicBezTo>
                  <a:lnTo>
                    <a:pt x="73004" y="208767"/>
                  </a:lnTo>
                  <a:cubicBezTo>
                    <a:pt x="74733" y="208767"/>
                    <a:pt x="76168" y="207267"/>
                    <a:pt x="76070" y="205538"/>
                  </a:cubicBezTo>
                  <a:cubicBezTo>
                    <a:pt x="75842" y="201786"/>
                    <a:pt x="75744" y="198655"/>
                    <a:pt x="75744" y="196208"/>
                  </a:cubicBezTo>
                  <a:cubicBezTo>
                    <a:pt x="75744" y="182280"/>
                    <a:pt x="79267" y="150965"/>
                    <a:pt x="79300" y="150639"/>
                  </a:cubicBezTo>
                  <a:cubicBezTo>
                    <a:pt x="79300" y="150639"/>
                    <a:pt x="79300" y="150639"/>
                    <a:pt x="79300" y="150606"/>
                  </a:cubicBezTo>
                  <a:cubicBezTo>
                    <a:pt x="79300" y="150573"/>
                    <a:pt x="79300" y="150508"/>
                    <a:pt x="79300" y="150443"/>
                  </a:cubicBezTo>
                  <a:cubicBezTo>
                    <a:pt x="79300" y="150410"/>
                    <a:pt x="79300" y="150345"/>
                    <a:pt x="79300" y="150312"/>
                  </a:cubicBezTo>
                  <a:cubicBezTo>
                    <a:pt x="79300" y="150247"/>
                    <a:pt x="79300" y="150182"/>
                    <a:pt x="79300" y="150149"/>
                  </a:cubicBezTo>
                  <a:cubicBezTo>
                    <a:pt x="79300" y="150084"/>
                    <a:pt x="79300" y="150019"/>
                    <a:pt x="79300" y="149986"/>
                  </a:cubicBezTo>
                  <a:cubicBezTo>
                    <a:pt x="79300" y="149954"/>
                    <a:pt x="79300" y="149954"/>
                    <a:pt x="79300" y="149954"/>
                  </a:cubicBezTo>
                  <a:cubicBezTo>
                    <a:pt x="79267" y="149627"/>
                    <a:pt x="75744" y="118312"/>
                    <a:pt x="75744" y="104384"/>
                  </a:cubicBezTo>
                  <a:cubicBezTo>
                    <a:pt x="75744" y="90455"/>
                    <a:pt x="79267" y="59140"/>
                    <a:pt x="79300" y="58814"/>
                  </a:cubicBezTo>
                  <a:cubicBezTo>
                    <a:pt x="79300" y="58814"/>
                    <a:pt x="79300" y="58814"/>
                    <a:pt x="79300" y="58781"/>
                  </a:cubicBezTo>
                  <a:cubicBezTo>
                    <a:pt x="79300" y="58748"/>
                    <a:pt x="79300" y="58683"/>
                    <a:pt x="79300" y="58618"/>
                  </a:cubicBezTo>
                  <a:cubicBezTo>
                    <a:pt x="79300" y="58585"/>
                    <a:pt x="79300" y="58520"/>
                    <a:pt x="79300" y="58455"/>
                  </a:cubicBezTo>
                  <a:cubicBezTo>
                    <a:pt x="79300" y="58422"/>
                    <a:pt x="79300" y="58357"/>
                    <a:pt x="79300" y="58324"/>
                  </a:cubicBezTo>
                  <a:cubicBezTo>
                    <a:pt x="79300" y="58259"/>
                    <a:pt x="79300" y="58194"/>
                    <a:pt x="79300" y="58161"/>
                  </a:cubicBezTo>
                  <a:cubicBezTo>
                    <a:pt x="79300" y="58129"/>
                    <a:pt x="79300" y="58129"/>
                    <a:pt x="79300" y="58129"/>
                  </a:cubicBezTo>
                  <a:cubicBezTo>
                    <a:pt x="79267" y="57802"/>
                    <a:pt x="75744" y="26487"/>
                    <a:pt x="75744" y="12559"/>
                  </a:cubicBezTo>
                  <a:cubicBezTo>
                    <a:pt x="75744" y="10112"/>
                    <a:pt x="75842" y="6981"/>
                    <a:pt x="76070" y="3229"/>
                  </a:cubicBezTo>
                  <a:cubicBezTo>
                    <a:pt x="76168" y="1501"/>
                    <a:pt x="74733" y="0"/>
                    <a:pt x="730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131"/>
            <p:cNvSpPr/>
            <p:nvPr/>
          </p:nvSpPr>
          <p:spPr>
            <a:xfrm>
              <a:off x="4030175" y="238125"/>
              <a:ext cx="2014300" cy="5219200"/>
            </a:xfrm>
            <a:custGeom>
              <a:avLst/>
              <a:gdLst/>
              <a:ahLst/>
              <a:cxnLst/>
              <a:rect l="l" t="t" r="r" b="b"/>
              <a:pathLst>
                <a:path w="80572" h="208768" extrusionOk="0">
                  <a:moveTo>
                    <a:pt x="58781" y="18659"/>
                  </a:moveTo>
                  <a:cubicBezTo>
                    <a:pt x="60217" y="18659"/>
                    <a:pt x="61587" y="18789"/>
                    <a:pt x="62891" y="19050"/>
                  </a:cubicBezTo>
                  <a:cubicBezTo>
                    <a:pt x="63316" y="26226"/>
                    <a:pt x="59466" y="34316"/>
                    <a:pt x="52714" y="40090"/>
                  </a:cubicBezTo>
                  <a:cubicBezTo>
                    <a:pt x="47821" y="44298"/>
                    <a:pt x="41460" y="47266"/>
                    <a:pt x="34871" y="47397"/>
                  </a:cubicBezTo>
                  <a:lnTo>
                    <a:pt x="34610" y="47397"/>
                  </a:lnTo>
                  <a:lnTo>
                    <a:pt x="53530" y="31119"/>
                  </a:lnTo>
                  <a:cubicBezTo>
                    <a:pt x="54834" y="30010"/>
                    <a:pt x="54965" y="28086"/>
                    <a:pt x="53856" y="26814"/>
                  </a:cubicBezTo>
                  <a:cubicBezTo>
                    <a:pt x="53267" y="26099"/>
                    <a:pt x="52424" y="25737"/>
                    <a:pt x="51567" y="25737"/>
                  </a:cubicBezTo>
                  <a:cubicBezTo>
                    <a:pt x="50859" y="25737"/>
                    <a:pt x="50141" y="25985"/>
                    <a:pt x="49550" y="26487"/>
                  </a:cubicBezTo>
                  <a:lnTo>
                    <a:pt x="34741" y="39209"/>
                  </a:lnTo>
                  <a:cubicBezTo>
                    <a:pt x="34871" y="36828"/>
                    <a:pt x="35034" y="34316"/>
                    <a:pt x="35230" y="31772"/>
                  </a:cubicBezTo>
                  <a:cubicBezTo>
                    <a:pt x="36730" y="29651"/>
                    <a:pt x="38524" y="27694"/>
                    <a:pt x="40547" y="25933"/>
                  </a:cubicBezTo>
                  <a:cubicBezTo>
                    <a:pt x="45929" y="21301"/>
                    <a:pt x="52584" y="18659"/>
                    <a:pt x="58781" y="18659"/>
                  </a:cubicBezTo>
                  <a:close/>
                  <a:moveTo>
                    <a:pt x="46027" y="51213"/>
                  </a:moveTo>
                  <a:cubicBezTo>
                    <a:pt x="50398" y="51931"/>
                    <a:pt x="54769" y="53562"/>
                    <a:pt x="58781" y="55976"/>
                  </a:cubicBezTo>
                  <a:cubicBezTo>
                    <a:pt x="67654" y="61325"/>
                    <a:pt x="73558" y="69904"/>
                    <a:pt x="74341" y="78255"/>
                  </a:cubicBezTo>
                  <a:cubicBezTo>
                    <a:pt x="71568" y="79397"/>
                    <a:pt x="68372" y="79984"/>
                    <a:pt x="65012" y="79984"/>
                  </a:cubicBezTo>
                  <a:cubicBezTo>
                    <a:pt x="59075" y="79984"/>
                    <a:pt x="52975" y="78222"/>
                    <a:pt x="47397" y="74830"/>
                  </a:cubicBezTo>
                  <a:cubicBezTo>
                    <a:pt x="42015" y="71601"/>
                    <a:pt x="37742" y="67230"/>
                    <a:pt x="34969" y="62239"/>
                  </a:cubicBezTo>
                  <a:cubicBezTo>
                    <a:pt x="34871" y="60771"/>
                    <a:pt x="34773" y="59368"/>
                    <a:pt x="34675" y="57998"/>
                  </a:cubicBezTo>
                  <a:cubicBezTo>
                    <a:pt x="34675" y="57933"/>
                    <a:pt x="34675" y="57900"/>
                    <a:pt x="34675" y="57868"/>
                  </a:cubicBezTo>
                  <a:lnTo>
                    <a:pt x="57803" y="71829"/>
                  </a:lnTo>
                  <a:cubicBezTo>
                    <a:pt x="58292" y="72129"/>
                    <a:pt x="58834" y="72270"/>
                    <a:pt x="59371" y="72270"/>
                  </a:cubicBezTo>
                  <a:cubicBezTo>
                    <a:pt x="60410" y="72270"/>
                    <a:pt x="61430" y="71742"/>
                    <a:pt x="62011" y="70818"/>
                  </a:cubicBezTo>
                  <a:cubicBezTo>
                    <a:pt x="62891" y="69350"/>
                    <a:pt x="62402" y="67491"/>
                    <a:pt x="60967" y="66610"/>
                  </a:cubicBezTo>
                  <a:lnTo>
                    <a:pt x="38785" y="53203"/>
                  </a:lnTo>
                  <a:cubicBezTo>
                    <a:pt x="40123" y="52975"/>
                    <a:pt x="41493" y="52681"/>
                    <a:pt x="42830" y="52290"/>
                  </a:cubicBezTo>
                  <a:cubicBezTo>
                    <a:pt x="43907" y="51996"/>
                    <a:pt x="44983" y="51637"/>
                    <a:pt x="46027" y="51213"/>
                  </a:cubicBezTo>
                  <a:close/>
                  <a:moveTo>
                    <a:pt x="31479" y="6133"/>
                  </a:moveTo>
                  <a:cubicBezTo>
                    <a:pt x="30630" y="14027"/>
                    <a:pt x="28641" y="33696"/>
                    <a:pt x="28314" y="45896"/>
                  </a:cubicBezTo>
                  <a:cubicBezTo>
                    <a:pt x="28249" y="48245"/>
                    <a:pt x="28249" y="50593"/>
                    <a:pt x="28347" y="52975"/>
                  </a:cubicBezTo>
                  <a:cubicBezTo>
                    <a:pt x="28347" y="53007"/>
                    <a:pt x="28347" y="53040"/>
                    <a:pt x="28347" y="53073"/>
                  </a:cubicBezTo>
                  <a:cubicBezTo>
                    <a:pt x="28738" y="65305"/>
                    <a:pt x="30663" y="84127"/>
                    <a:pt x="31479" y="91825"/>
                  </a:cubicBezTo>
                  <a:lnTo>
                    <a:pt x="6622" y="91825"/>
                  </a:lnTo>
                  <a:cubicBezTo>
                    <a:pt x="7568" y="83213"/>
                    <a:pt x="9852" y="60640"/>
                    <a:pt x="9852" y="48962"/>
                  </a:cubicBezTo>
                  <a:cubicBezTo>
                    <a:pt x="9852" y="37317"/>
                    <a:pt x="7568" y="14712"/>
                    <a:pt x="6622" y="6133"/>
                  </a:cubicBezTo>
                  <a:close/>
                  <a:moveTo>
                    <a:pt x="65012" y="119617"/>
                  </a:moveTo>
                  <a:cubicBezTo>
                    <a:pt x="68372" y="119617"/>
                    <a:pt x="71568" y="120204"/>
                    <a:pt x="74341" y="121346"/>
                  </a:cubicBezTo>
                  <a:cubicBezTo>
                    <a:pt x="73558" y="129697"/>
                    <a:pt x="67654" y="138276"/>
                    <a:pt x="58781" y="143625"/>
                  </a:cubicBezTo>
                  <a:cubicBezTo>
                    <a:pt x="53528" y="146829"/>
                    <a:pt x="47405" y="148782"/>
                    <a:pt x="41229" y="148782"/>
                  </a:cubicBezTo>
                  <a:cubicBezTo>
                    <a:pt x="40425" y="148782"/>
                    <a:pt x="39621" y="148749"/>
                    <a:pt x="38818" y="148681"/>
                  </a:cubicBezTo>
                  <a:cubicBezTo>
                    <a:pt x="37839" y="148616"/>
                    <a:pt x="36828" y="148453"/>
                    <a:pt x="35850" y="148257"/>
                  </a:cubicBezTo>
                  <a:lnTo>
                    <a:pt x="35752" y="148257"/>
                  </a:lnTo>
                  <a:lnTo>
                    <a:pt x="60967" y="133024"/>
                  </a:lnTo>
                  <a:cubicBezTo>
                    <a:pt x="62402" y="132143"/>
                    <a:pt x="62891" y="130251"/>
                    <a:pt x="62011" y="128816"/>
                  </a:cubicBezTo>
                  <a:cubicBezTo>
                    <a:pt x="61429" y="127867"/>
                    <a:pt x="60405" y="127332"/>
                    <a:pt x="59364" y="127332"/>
                  </a:cubicBezTo>
                  <a:cubicBezTo>
                    <a:pt x="58829" y="127332"/>
                    <a:pt x="58290" y="127473"/>
                    <a:pt x="57803" y="127772"/>
                  </a:cubicBezTo>
                  <a:lnTo>
                    <a:pt x="34382" y="141929"/>
                  </a:lnTo>
                  <a:cubicBezTo>
                    <a:pt x="34382" y="141570"/>
                    <a:pt x="34349" y="139222"/>
                    <a:pt x="34414" y="138406"/>
                  </a:cubicBezTo>
                  <a:cubicBezTo>
                    <a:pt x="37122" y="133024"/>
                    <a:pt x="41721" y="128229"/>
                    <a:pt x="47397" y="124771"/>
                  </a:cubicBezTo>
                  <a:cubicBezTo>
                    <a:pt x="52975" y="121411"/>
                    <a:pt x="59075" y="119617"/>
                    <a:pt x="65012" y="119617"/>
                  </a:cubicBezTo>
                  <a:close/>
                  <a:moveTo>
                    <a:pt x="45212" y="154683"/>
                  </a:moveTo>
                  <a:cubicBezTo>
                    <a:pt x="47886" y="155923"/>
                    <a:pt x="50398" y="157521"/>
                    <a:pt x="52714" y="159511"/>
                  </a:cubicBezTo>
                  <a:cubicBezTo>
                    <a:pt x="59466" y="165317"/>
                    <a:pt x="63316" y="173375"/>
                    <a:pt x="62891" y="180551"/>
                  </a:cubicBezTo>
                  <a:cubicBezTo>
                    <a:pt x="61587" y="180845"/>
                    <a:pt x="60217" y="180975"/>
                    <a:pt x="58781" y="180975"/>
                  </a:cubicBezTo>
                  <a:cubicBezTo>
                    <a:pt x="52584" y="180975"/>
                    <a:pt x="45929" y="178300"/>
                    <a:pt x="40547" y="173668"/>
                  </a:cubicBezTo>
                  <a:cubicBezTo>
                    <a:pt x="38948" y="172298"/>
                    <a:pt x="37481" y="170765"/>
                    <a:pt x="36176" y="169134"/>
                  </a:cubicBezTo>
                  <a:cubicBezTo>
                    <a:pt x="35947" y="166524"/>
                    <a:pt x="35719" y="163784"/>
                    <a:pt x="35491" y="161044"/>
                  </a:cubicBezTo>
                  <a:lnTo>
                    <a:pt x="35491" y="161044"/>
                  </a:lnTo>
                  <a:cubicBezTo>
                    <a:pt x="35491" y="161045"/>
                    <a:pt x="49550" y="173146"/>
                    <a:pt x="49550" y="173146"/>
                  </a:cubicBezTo>
                  <a:cubicBezTo>
                    <a:pt x="50124" y="173632"/>
                    <a:pt x="50838" y="173872"/>
                    <a:pt x="51551" y="173872"/>
                  </a:cubicBezTo>
                  <a:cubicBezTo>
                    <a:pt x="52416" y="173872"/>
                    <a:pt x="53280" y="173518"/>
                    <a:pt x="53888" y="172820"/>
                  </a:cubicBezTo>
                  <a:cubicBezTo>
                    <a:pt x="54965" y="171548"/>
                    <a:pt x="54834" y="169591"/>
                    <a:pt x="53562" y="168514"/>
                  </a:cubicBezTo>
                  <a:lnTo>
                    <a:pt x="37513" y="154716"/>
                  </a:lnTo>
                  <a:cubicBezTo>
                    <a:pt x="37611" y="154716"/>
                    <a:pt x="37742" y="154716"/>
                    <a:pt x="37872" y="154749"/>
                  </a:cubicBezTo>
                  <a:cubicBezTo>
                    <a:pt x="38973" y="154851"/>
                    <a:pt x="40075" y="154901"/>
                    <a:pt x="41176" y="154901"/>
                  </a:cubicBezTo>
                  <a:cubicBezTo>
                    <a:pt x="42521" y="154901"/>
                    <a:pt x="43866" y="154827"/>
                    <a:pt x="45212" y="154683"/>
                  </a:cubicBezTo>
                  <a:close/>
                  <a:moveTo>
                    <a:pt x="31479" y="97957"/>
                  </a:moveTo>
                  <a:cubicBezTo>
                    <a:pt x="30630" y="105819"/>
                    <a:pt x="28641" y="125358"/>
                    <a:pt x="28314" y="137591"/>
                  </a:cubicBezTo>
                  <a:cubicBezTo>
                    <a:pt x="27825" y="140722"/>
                    <a:pt x="28314" y="144245"/>
                    <a:pt x="28445" y="147409"/>
                  </a:cubicBezTo>
                  <a:cubicBezTo>
                    <a:pt x="28999" y="159576"/>
                    <a:pt x="30696" y="176473"/>
                    <a:pt x="31479" y="183650"/>
                  </a:cubicBezTo>
                  <a:lnTo>
                    <a:pt x="6622" y="183650"/>
                  </a:lnTo>
                  <a:cubicBezTo>
                    <a:pt x="7568" y="175038"/>
                    <a:pt x="9852" y="152465"/>
                    <a:pt x="9852" y="140787"/>
                  </a:cubicBezTo>
                  <a:cubicBezTo>
                    <a:pt x="9852" y="129142"/>
                    <a:pt x="7568" y="106536"/>
                    <a:pt x="6622" y="97957"/>
                  </a:cubicBezTo>
                  <a:close/>
                  <a:moveTo>
                    <a:pt x="31479" y="189782"/>
                  </a:moveTo>
                  <a:cubicBezTo>
                    <a:pt x="31152" y="192751"/>
                    <a:pt x="30696" y="197383"/>
                    <a:pt x="30206" y="202667"/>
                  </a:cubicBezTo>
                  <a:lnTo>
                    <a:pt x="7927" y="202667"/>
                  </a:lnTo>
                  <a:cubicBezTo>
                    <a:pt x="7438" y="197383"/>
                    <a:pt x="6948" y="192751"/>
                    <a:pt x="6622" y="189782"/>
                  </a:cubicBezTo>
                  <a:close/>
                  <a:moveTo>
                    <a:pt x="3230" y="0"/>
                  </a:moveTo>
                  <a:cubicBezTo>
                    <a:pt x="1436" y="0"/>
                    <a:pt x="0" y="1598"/>
                    <a:pt x="196" y="3392"/>
                  </a:cubicBezTo>
                  <a:cubicBezTo>
                    <a:pt x="229" y="3719"/>
                    <a:pt x="3719" y="35034"/>
                    <a:pt x="3719" y="48962"/>
                  </a:cubicBezTo>
                  <a:cubicBezTo>
                    <a:pt x="3719" y="62891"/>
                    <a:pt x="229" y="94239"/>
                    <a:pt x="196" y="94532"/>
                  </a:cubicBezTo>
                  <a:cubicBezTo>
                    <a:pt x="163" y="94761"/>
                    <a:pt x="163" y="94989"/>
                    <a:pt x="196" y="95217"/>
                  </a:cubicBezTo>
                  <a:cubicBezTo>
                    <a:pt x="229" y="95544"/>
                    <a:pt x="3719" y="126859"/>
                    <a:pt x="3719" y="140787"/>
                  </a:cubicBezTo>
                  <a:cubicBezTo>
                    <a:pt x="3719" y="154716"/>
                    <a:pt x="229" y="186064"/>
                    <a:pt x="196" y="186357"/>
                  </a:cubicBezTo>
                  <a:cubicBezTo>
                    <a:pt x="196" y="186390"/>
                    <a:pt x="196" y="186390"/>
                    <a:pt x="196" y="186390"/>
                  </a:cubicBezTo>
                  <a:cubicBezTo>
                    <a:pt x="163" y="186586"/>
                    <a:pt x="163" y="186814"/>
                    <a:pt x="196" y="187042"/>
                  </a:cubicBezTo>
                  <a:cubicBezTo>
                    <a:pt x="196" y="187140"/>
                    <a:pt x="1175" y="195817"/>
                    <a:pt x="2088" y="205994"/>
                  </a:cubicBezTo>
                  <a:cubicBezTo>
                    <a:pt x="2219" y="207560"/>
                    <a:pt x="3556" y="208767"/>
                    <a:pt x="5122" y="208767"/>
                  </a:cubicBezTo>
                  <a:lnTo>
                    <a:pt x="32979" y="208767"/>
                  </a:lnTo>
                  <a:cubicBezTo>
                    <a:pt x="34577" y="208767"/>
                    <a:pt x="35882" y="207560"/>
                    <a:pt x="36013" y="205994"/>
                  </a:cubicBezTo>
                  <a:cubicBezTo>
                    <a:pt x="36959" y="195817"/>
                    <a:pt x="37905" y="187140"/>
                    <a:pt x="37937" y="187042"/>
                  </a:cubicBezTo>
                  <a:cubicBezTo>
                    <a:pt x="37970" y="186814"/>
                    <a:pt x="37970" y="186586"/>
                    <a:pt x="37937" y="186390"/>
                  </a:cubicBezTo>
                  <a:cubicBezTo>
                    <a:pt x="37937" y="186390"/>
                    <a:pt x="37937" y="186390"/>
                    <a:pt x="37937" y="186357"/>
                  </a:cubicBezTo>
                  <a:cubicBezTo>
                    <a:pt x="37905" y="186259"/>
                    <a:pt x="37578" y="183291"/>
                    <a:pt x="37122" y="178789"/>
                  </a:cubicBezTo>
                  <a:lnTo>
                    <a:pt x="37122" y="178789"/>
                  </a:lnTo>
                  <a:cubicBezTo>
                    <a:pt x="43515" y="184074"/>
                    <a:pt x="51377" y="187075"/>
                    <a:pt x="58781" y="187075"/>
                  </a:cubicBezTo>
                  <a:cubicBezTo>
                    <a:pt x="61554" y="187075"/>
                    <a:pt x="64196" y="186683"/>
                    <a:pt x="66643" y="185868"/>
                  </a:cubicBezTo>
                  <a:cubicBezTo>
                    <a:pt x="67719" y="185509"/>
                    <a:pt x="68502" y="184596"/>
                    <a:pt x="68698" y="183487"/>
                  </a:cubicBezTo>
                  <a:cubicBezTo>
                    <a:pt x="70361" y="173799"/>
                    <a:pt x="65632" y="162545"/>
                    <a:pt x="56694" y="154879"/>
                  </a:cubicBezTo>
                  <a:cubicBezTo>
                    <a:pt x="55813" y="154096"/>
                    <a:pt x="54867" y="153379"/>
                    <a:pt x="53888" y="152694"/>
                  </a:cubicBezTo>
                  <a:cubicBezTo>
                    <a:pt x="56661" y="151715"/>
                    <a:pt x="59336" y="150443"/>
                    <a:pt x="61945" y="148877"/>
                  </a:cubicBezTo>
                  <a:cubicBezTo>
                    <a:pt x="73265" y="142027"/>
                    <a:pt x="80571" y="130479"/>
                    <a:pt x="80539" y="119454"/>
                  </a:cubicBezTo>
                  <a:cubicBezTo>
                    <a:pt x="80539" y="118312"/>
                    <a:pt x="79919" y="117301"/>
                    <a:pt x="78908" y="116746"/>
                  </a:cubicBezTo>
                  <a:cubicBezTo>
                    <a:pt x="74896" y="114626"/>
                    <a:pt x="70068" y="113517"/>
                    <a:pt x="65012" y="113517"/>
                  </a:cubicBezTo>
                  <a:cubicBezTo>
                    <a:pt x="57933" y="113517"/>
                    <a:pt x="50757" y="115605"/>
                    <a:pt x="44233" y="119552"/>
                  </a:cubicBezTo>
                  <a:cubicBezTo>
                    <a:pt x="40775" y="121639"/>
                    <a:pt x="37644" y="124184"/>
                    <a:pt x="35001" y="127054"/>
                  </a:cubicBezTo>
                  <a:cubicBezTo>
                    <a:pt x="35947" y="113256"/>
                    <a:pt x="37709" y="97207"/>
                    <a:pt x="37905" y="95413"/>
                  </a:cubicBezTo>
                  <a:cubicBezTo>
                    <a:pt x="37937" y="95022"/>
                    <a:pt x="37970" y="94695"/>
                    <a:pt x="37905" y="94304"/>
                  </a:cubicBezTo>
                  <a:cubicBezTo>
                    <a:pt x="37742" y="92771"/>
                    <a:pt x="36730" y="83670"/>
                    <a:pt x="35850" y="73493"/>
                  </a:cubicBezTo>
                  <a:lnTo>
                    <a:pt x="35850" y="73493"/>
                  </a:lnTo>
                  <a:cubicBezTo>
                    <a:pt x="38296" y="75972"/>
                    <a:pt x="41101" y="78190"/>
                    <a:pt x="44233" y="80082"/>
                  </a:cubicBezTo>
                  <a:cubicBezTo>
                    <a:pt x="50757" y="84029"/>
                    <a:pt x="57933" y="86116"/>
                    <a:pt x="65012" y="86116"/>
                  </a:cubicBezTo>
                  <a:cubicBezTo>
                    <a:pt x="70068" y="86116"/>
                    <a:pt x="74896" y="84975"/>
                    <a:pt x="78908" y="82854"/>
                  </a:cubicBezTo>
                  <a:cubicBezTo>
                    <a:pt x="79919" y="82333"/>
                    <a:pt x="80539" y="81289"/>
                    <a:pt x="80539" y="80180"/>
                  </a:cubicBezTo>
                  <a:cubicBezTo>
                    <a:pt x="80571" y="69154"/>
                    <a:pt x="73265" y="57607"/>
                    <a:pt x="61945" y="50757"/>
                  </a:cubicBezTo>
                  <a:cubicBezTo>
                    <a:pt x="59369" y="49191"/>
                    <a:pt x="56661" y="47919"/>
                    <a:pt x="53888" y="46940"/>
                  </a:cubicBezTo>
                  <a:cubicBezTo>
                    <a:pt x="54834" y="46255"/>
                    <a:pt x="55780" y="45537"/>
                    <a:pt x="56694" y="44754"/>
                  </a:cubicBezTo>
                  <a:cubicBezTo>
                    <a:pt x="65632" y="37056"/>
                    <a:pt x="70361" y="25835"/>
                    <a:pt x="68698" y="16147"/>
                  </a:cubicBezTo>
                  <a:cubicBezTo>
                    <a:pt x="68502" y="15038"/>
                    <a:pt x="67719" y="14124"/>
                    <a:pt x="66643" y="13766"/>
                  </a:cubicBezTo>
                  <a:cubicBezTo>
                    <a:pt x="64196" y="12950"/>
                    <a:pt x="61554" y="12526"/>
                    <a:pt x="58781" y="12526"/>
                  </a:cubicBezTo>
                  <a:cubicBezTo>
                    <a:pt x="51148" y="12526"/>
                    <a:pt x="43059" y="15723"/>
                    <a:pt x="36567" y="21301"/>
                  </a:cubicBezTo>
                  <a:cubicBezTo>
                    <a:pt x="36404" y="21431"/>
                    <a:pt x="36241" y="21594"/>
                    <a:pt x="36078" y="21725"/>
                  </a:cubicBezTo>
                  <a:cubicBezTo>
                    <a:pt x="36991" y="11841"/>
                    <a:pt x="37905" y="3556"/>
                    <a:pt x="37937" y="3392"/>
                  </a:cubicBezTo>
                  <a:cubicBezTo>
                    <a:pt x="38133" y="1598"/>
                    <a:pt x="36698" y="0"/>
                    <a:pt x="349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13" name="Google Shape;6013;p131"/>
          <p:cNvSpPr/>
          <p:nvPr/>
        </p:nvSpPr>
        <p:spPr>
          <a:xfrm>
            <a:off x="2603065" y="2826150"/>
            <a:ext cx="224517" cy="360125"/>
          </a:xfrm>
          <a:custGeom>
            <a:avLst/>
            <a:gdLst/>
            <a:ahLst/>
            <a:cxnLst/>
            <a:rect l="l" t="t" r="r" b="b"/>
            <a:pathLst>
              <a:path w="130155" h="208768" extrusionOk="0">
                <a:moveTo>
                  <a:pt x="13897" y="8416"/>
                </a:moveTo>
                <a:cubicBezTo>
                  <a:pt x="15495" y="8416"/>
                  <a:pt x="16768" y="9721"/>
                  <a:pt x="16768" y="11319"/>
                </a:cubicBezTo>
                <a:cubicBezTo>
                  <a:pt x="16768" y="12493"/>
                  <a:pt x="16083" y="13505"/>
                  <a:pt x="15071" y="13961"/>
                </a:cubicBezTo>
                <a:lnTo>
                  <a:pt x="12690" y="13961"/>
                </a:lnTo>
                <a:cubicBezTo>
                  <a:pt x="11679" y="13505"/>
                  <a:pt x="10994" y="12493"/>
                  <a:pt x="10994" y="11319"/>
                </a:cubicBezTo>
                <a:cubicBezTo>
                  <a:pt x="10994" y="9721"/>
                  <a:pt x="12299" y="8416"/>
                  <a:pt x="13897" y="8416"/>
                </a:cubicBezTo>
                <a:close/>
                <a:moveTo>
                  <a:pt x="116258" y="8416"/>
                </a:moveTo>
                <a:cubicBezTo>
                  <a:pt x="117857" y="8416"/>
                  <a:pt x="119161" y="9721"/>
                  <a:pt x="119161" y="11319"/>
                </a:cubicBezTo>
                <a:cubicBezTo>
                  <a:pt x="119161" y="12493"/>
                  <a:pt x="118476" y="13505"/>
                  <a:pt x="117465" y="13961"/>
                </a:cubicBezTo>
                <a:lnTo>
                  <a:pt x="115084" y="13961"/>
                </a:lnTo>
                <a:cubicBezTo>
                  <a:pt x="114073" y="13505"/>
                  <a:pt x="113388" y="12493"/>
                  <a:pt x="113388" y="11319"/>
                </a:cubicBezTo>
                <a:cubicBezTo>
                  <a:pt x="113388" y="9721"/>
                  <a:pt x="114660" y="8416"/>
                  <a:pt x="116258" y="8416"/>
                </a:cubicBezTo>
                <a:close/>
                <a:moveTo>
                  <a:pt x="54248" y="7013"/>
                </a:moveTo>
                <a:lnTo>
                  <a:pt x="54248" y="7013"/>
                </a:lnTo>
                <a:cubicBezTo>
                  <a:pt x="54215" y="7046"/>
                  <a:pt x="54215" y="7079"/>
                  <a:pt x="54183" y="7111"/>
                </a:cubicBezTo>
                <a:cubicBezTo>
                  <a:pt x="51638" y="11678"/>
                  <a:pt x="50203" y="16767"/>
                  <a:pt x="49387" y="21888"/>
                </a:cubicBezTo>
                <a:cubicBezTo>
                  <a:pt x="49387" y="21921"/>
                  <a:pt x="49387" y="21953"/>
                  <a:pt x="49387" y="21986"/>
                </a:cubicBezTo>
                <a:lnTo>
                  <a:pt x="36927" y="21986"/>
                </a:lnTo>
                <a:cubicBezTo>
                  <a:pt x="40123" y="14581"/>
                  <a:pt x="46549" y="9101"/>
                  <a:pt x="54248" y="7013"/>
                </a:cubicBezTo>
                <a:close/>
                <a:moveTo>
                  <a:pt x="67818" y="6133"/>
                </a:moveTo>
                <a:cubicBezTo>
                  <a:pt x="67883" y="6165"/>
                  <a:pt x="67915" y="6198"/>
                  <a:pt x="67948" y="6230"/>
                </a:cubicBezTo>
                <a:cubicBezTo>
                  <a:pt x="71504" y="10243"/>
                  <a:pt x="73004" y="15429"/>
                  <a:pt x="74276" y="20518"/>
                </a:cubicBezTo>
                <a:cubicBezTo>
                  <a:pt x="74407" y="21007"/>
                  <a:pt x="74472" y="21496"/>
                  <a:pt x="74570" y="21986"/>
                </a:cubicBezTo>
                <a:lnTo>
                  <a:pt x="55585" y="21986"/>
                </a:lnTo>
                <a:cubicBezTo>
                  <a:pt x="55618" y="21790"/>
                  <a:pt x="55650" y="21594"/>
                  <a:pt x="55683" y="21366"/>
                </a:cubicBezTo>
                <a:cubicBezTo>
                  <a:pt x="56662" y="16082"/>
                  <a:pt x="58521" y="10438"/>
                  <a:pt x="62142" y="6296"/>
                </a:cubicBezTo>
                <a:cubicBezTo>
                  <a:pt x="62174" y="6296"/>
                  <a:pt x="62174" y="6296"/>
                  <a:pt x="62174" y="6263"/>
                </a:cubicBezTo>
                <a:cubicBezTo>
                  <a:pt x="62240" y="6230"/>
                  <a:pt x="62272" y="6165"/>
                  <a:pt x="62305" y="6133"/>
                </a:cubicBezTo>
                <a:close/>
                <a:moveTo>
                  <a:pt x="75907" y="7013"/>
                </a:moveTo>
                <a:cubicBezTo>
                  <a:pt x="80311" y="8188"/>
                  <a:pt x="84356" y="10504"/>
                  <a:pt x="87651" y="13831"/>
                </a:cubicBezTo>
                <a:cubicBezTo>
                  <a:pt x="90032" y="16179"/>
                  <a:pt x="91924" y="18952"/>
                  <a:pt x="93229" y="21986"/>
                </a:cubicBezTo>
                <a:lnTo>
                  <a:pt x="80768" y="21986"/>
                </a:lnTo>
                <a:cubicBezTo>
                  <a:pt x="80768" y="21953"/>
                  <a:pt x="80768" y="21921"/>
                  <a:pt x="80768" y="21888"/>
                </a:cubicBezTo>
                <a:cubicBezTo>
                  <a:pt x="79952" y="16767"/>
                  <a:pt x="78484" y="11678"/>
                  <a:pt x="75973" y="7111"/>
                </a:cubicBezTo>
                <a:cubicBezTo>
                  <a:pt x="75940" y="7079"/>
                  <a:pt x="75940" y="7046"/>
                  <a:pt x="75907" y="7013"/>
                </a:cubicBezTo>
                <a:close/>
                <a:moveTo>
                  <a:pt x="124022" y="28118"/>
                </a:moveTo>
                <a:lnTo>
                  <a:pt x="124022" y="36697"/>
                </a:lnTo>
                <a:lnTo>
                  <a:pt x="6133" y="36697"/>
                </a:lnTo>
                <a:lnTo>
                  <a:pt x="6133" y="28118"/>
                </a:lnTo>
                <a:close/>
                <a:moveTo>
                  <a:pt x="116258" y="65957"/>
                </a:moveTo>
                <a:cubicBezTo>
                  <a:pt x="117661" y="65957"/>
                  <a:pt x="118802" y="67099"/>
                  <a:pt x="118802" y="68469"/>
                </a:cubicBezTo>
                <a:cubicBezTo>
                  <a:pt x="118802" y="69187"/>
                  <a:pt x="118509" y="69839"/>
                  <a:pt x="118020" y="70296"/>
                </a:cubicBezTo>
                <a:cubicBezTo>
                  <a:pt x="117547" y="70769"/>
                  <a:pt x="116911" y="71005"/>
                  <a:pt x="116270" y="71005"/>
                </a:cubicBezTo>
                <a:cubicBezTo>
                  <a:pt x="115630" y="71005"/>
                  <a:pt x="114986" y="70769"/>
                  <a:pt x="114497" y="70296"/>
                </a:cubicBezTo>
                <a:cubicBezTo>
                  <a:pt x="114040" y="69839"/>
                  <a:pt x="113746" y="69187"/>
                  <a:pt x="113746" y="68469"/>
                </a:cubicBezTo>
                <a:cubicBezTo>
                  <a:pt x="113746" y="67099"/>
                  <a:pt x="114888" y="65957"/>
                  <a:pt x="116258" y="65957"/>
                </a:cubicBezTo>
                <a:close/>
                <a:moveTo>
                  <a:pt x="13897" y="65957"/>
                </a:moveTo>
                <a:cubicBezTo>
                  <a:pt x="15267" y="65957"/>
                  <a:pt x="16409" y="67099"/>
                  <a:pt x="16409" y="68469"/>
                </a:cubicBezTo>
                <a:cubicBezTo>
                  <a:pt x="16409" y="69187"/>
                  <a:pt x="16115" y="69839"/>
                  <a:pt x="15658" y="70296"/>
                </a:cubicBezTo>
                <a:cubicBezTo>
                  <a:pt x="15169" y="70752"/>
                  <a:pt x="14549" y="71013"/>
                  <a:pt x="13897" y="71013"/>
                </a:cubicBezTo>
                <a:cubicBezTo>
                  <a:pt x="13245" y="71013"/>
                  <a:pt x="12625" y="70785"/>
                  <a:pt x="12168" y="70328"/>
                </a:cubicBezTo>
                <a:cubicBezTo>
                  <a:pt x="11646" y="69872"/>
                  <a:pt x="11353" y="69219"/>
                  <a:pt x="11353" y="68469"/>
                </a:cubicBezTo>
                <a:cubicBezTo>
                  <a:pt x="11353" y="67099"/>
                  <a:pt x="12494" y="65957"/>
                  <a:pt x="13897" y="65957"/>
                </a:cubicBezTo>
                <a:close/>
                <a:moveTo>
                  <a:pt x="15985" y="76885"/>
                </a:moveTo>
                <a:cubicBezTo>
                  <a:pt x="16833" y="80017"/>
                  <a:pt x="18007" y="85497"/>
                  <a:pt x="18660" y="93521"/>
                </a:cubicBezTo>
                <a:lnTo>
                  <a:pt x="9135" y="93521"/>
                </a:lnTo>
                <a:cubicBezTo>
                  <a:pt x="9787" y="85464"/>
                  <a:pt x="10929" y="80017"/>
                  <a:pt x="11777" y="76885"/>
                </a:cubicBezTo>
                <a:cubicBezTo>
                  <a:pt x="12462" y="77048"/>
                  <a:pt x="13179" y="77146"/>
                  <a:pt x="13897" y="77146"/>
                </a:cubicBezTo>
                <a:cubicBezTo>
                  <a:pt x="14484" y="77146"/>
                  <a:pt x="15104" y="77081"/>
                  <a:pt x="15691" y="76950"/>
                </a:cubicBezTo>
                <a:cubicBezTo>
                  <a:pt x="15822" y="76918"/>
                  <a:pt x="15985" y="76885"/>
                  <a:pt x="15985" y="76885"/>
                </a:cubicBezTo>
                <a:close/>
                <a:moveTo>
                  <a:pt x="118378" y="76885"/>
                </a:moveTo>
                <a:cubicBezTo>
                  <a:pt x="119227" y="80017"/>
                  <a:pt x="120368" y="85497"/>
                  <a:pt x="121021" y="93521"/>
                </a:cubicBezTo>
                <a:lnTo>
                  <a:pt x="111528" y="93521"/>
                </a:lnTo>
                <a:cubicBezTo>
                  <a:pt x="112148" y="85464"/>
                  <a:pt x="113322" y="80017"/>
                  <a:pt x="114170" y="76885"/>
                </a:cubicBezTo>
                <a:cubicBezTo>
                  <a:pt x="114268" y="76918"/>
                  <a:pt x="114366" y="76918"/>
                  <a:pt x="114464" y="76950"/>
                </a:cubicBezTo>
                <a:cubicBezTo>
                  <a:pt x="115051" y="77081"/>
                  <a:pt x="115671" y="77146"/>
                  <a:pt x="116258" y="77146"/>
                </a:cubicBezTo>
                <a:cubicBezTo>
                  <a:pt x="116878" y="77146"/>
                  <a:pt x="117498" y="77081"/>
                  <a:pt x="118085" y="76950"/>
                </a:cubicBezTo>
                <a:cubicBezTo>
                  <a:pt x="118183" y="76918"/>
                  <a:pt x="118281" y="76918"/>
                  <a:pt x="118378" y="76885"/>
                </a:cubicBezTo>
                <a:close/>
                <a:moveTo>
                  <a:pt x="19018" y="99621"/>
                </a:moveTo>
                <a:cubicBezTo>
                  <a:pt x="19051" y="100926"/>
                  <a:pt x="19084" y="102263"/>
                  <a:pt x="19116" y="103601"/>
                </a:cubicBezTo>
                <a:lnTo>
                  <a:pt x="8645" y="103601"/>
                </a:lnTo>
                <a:cubicBezTo>
                  <a:pt x="8678" y="102263"/>
                  <a:pt x="8710" y="100926"/>
                  <a:pt x="8743" y="99621"/>
                </a:cubicBezTo>
                <a:close/>
                <a:moveTo>
                  <a:pt x="121412" y="99621"/>
                </a:moveTo>
                <a:cubicBezTo>
                  <a:pt x="121445" y="100926"/>
                  <a:pt x="121477" y="102263"/>
                  <a:pt x="121510" y="103601"/>
                </a:cubicBezTo>
                <a:lnTo>
                  <a:pt x="111039" y="103601"/>
                </a:lnTo>
                <a:cubicBezTo>
                  <a:pt x="111072" y="102263"/>
                  <a:pt x="111104" y="100926"/>
                  <a:pt x="111137" y="99621"/>
                </a:cubicBezTo>
                <a:close/>
                <a:moveTo>
                  <a:pt x="48637" y="42797"/>
                </a:moveTo>
                <a:lnTo>
                  <a:pt x="48637" y="115474"/>
                </a:lnTo>
                <a:lnTo>
                  <a:pt x="34806" y="115474"/>
                </a:lnTo>
                <a:lnTo>
                  <a:pt x="34806" y="42797"/>
                </a:lnTo>
                <a:close/>
                <a:moveTo>
                  <a:pt x="75418" y="42797"/>
                </a:moveTo>
                <a:lnTo>
                  <a:pt x="75418" y="115474"/>
                </a:lnTo>
                <a:lnTo>
                  <a:pt x="54737" y="115474"/>
                </a:lnTo>
                <a:lnTo>
                  <a:pt x="54737" y="42797"/>
                </a:lnTo>
                <a:close/>
                <a:moveTo>
                  <a:pt x="95349" y="42797"/>
                </a:moveTo>
                <a:lnTo>
                  <a:pt x="95349" y="115474"/>
                </a:lnTo>
                <a:lnTo>
                  <a:pt x="81518" y="115474"/>
                </a:lnTo>
                <a:lnTo>
                  <a:pt x="81518" y="42797"/>
                </a:lnTo>
                <a:close/>
                <a:moveTo>
                  <a:pt x="49387" y="136286"/>
                </a:moveTo>
                <a:cubicBezTo>
                  <a:pt x="49387" y="136318"/>
                  <a:pt x="49387" y="136351"/>
                  <a:pt x="49387" y="136384"/>
                </a:cubicBezTo>
                <a:cubicBezTo>
                  <a:pt x="50203" y="141505"/>
                  <a:pt x="51671" y="146594"/>
                  <a:pt x="54183" y="151160"/>
                </a:cubicBezTo>
                <a:cubicBezTo>
                  <a:pt x="54215" y="151193"/>
                  <a:pt x="54215" y="151226"/>
                  <a:pt x="54248" y="151258"/>
                </a:cubicBezTo>
                <a:cubicBezTo>
                  <a:pt x="49844" y="150084"/>
                  <a:pt x="45799" y="147768"/>
                  <a:pt x="42505" y="144473"/>
                </a:cubicBezTo>
                <a:cubicBezTo>
                  <a:pt x="40123" y="142092"/>
                  <a:pt x="38264" y="139319"/>
                  <a:pt x="36927" y="136286"/>
                </a:cubicBezTo>
                <a:close/>
                <a:moveTo>
                  <a:pt x="93229" y="136286"/>
                </a:moveTo>
                <a:cubicBezTo>
                  <a:pt x="90032" y="143658"/>
                  <a:pt x="83573" y="149171"/>
                  <a:pt x="75907" y="151258"/>
                </a:cubicBezTo>
                <a:cubicBezTo>
                  <a:pt x="75940" y="151193"/>
                  <a:pt x="75973" y="151160"/>
                  <a:pt x="75973" y="151128"/>
                </a:cubicBezTo>
                <a:cubicBezTo>
                  <a:pt x="78484" y="146594"/>
                  <a:pt x="79952" y="141505"/>
                  <a:pt x="80768" y="136384"/>
                </a:cubicBezTo>
                <a:cubicBezTo>
                  <a:pt x="80768" y="136351"/>
                  <a:pt x="80768" y="136318"/>
                  <a:pt x="80768" y="136286"/>
                </a:cubicBezTo>
                <a:close/>
                <a:moveTo>
                  <a:pt x="74570" y="136286"/>
                </a:moveTo>
                <a:cubicBezTo>
                  <a:pt x="74537" y="136482"/>
                  <a:pt x="74505" y="136677"/>
                  <a:pt x="74472" y="136873"/>
                </a:cubicBezTo>
                <a:cubicBezTo>
                  <a:pt x="73591" y="141603"/>
                  <a:pt x="72091" y="146496"/>
                  <a:pt x="69220" y="150443"/>
                </a:cubicBezTo>
                <a:cubicBezTo>
                  <a:pt x="68796" y="151030"/>
                  <a:pt x="68340" y="151617"/>
                  <a:pt x="67818" y="152172"/>
                </a:cubicBezTo>
                <a:lnTo>
                  <a:pt x="62305" y="152172"/>
                </a:lnTo>
                <a:cubicBezTo>
                  <a:pt x="62109" y="151911"/>
                  <a:pt x="61913" y="151650"/>
                  <a:pt x="61685" y="151421"/>
                </a:cubicBezTo>
                <a:cubicBezTo>
                  <a:pt x="59728" y="148975"/>
                  <a:pt x="58325" y="146072"/>
                  <a:pt x="57314" y="143136"/>
                </a:cubicBezTo>
                <a:cubicBezTo>
                  <a:pt x="56531" y="140885"/>
                  <a:pt x="55977" y="138602"/>
                  <a:pt x="55585" y="136286"/>
                </a:cubicBezTo>
                <a:close/>
                <a:moveTo>
                  <a:pt x="65078" y="172526"/>
                </a:moveTo>
                <a:cubicBezTo>
                  <a:pt x="66480" y="172526"/>
                  <a:pt x="67622" y="173668"/>
                  <a:pt x="67622" y="175071"/>
                </a:cubicBezTo>
                <a:cubicBezTo>
                  <a:pt x="67622" y="175788"/>
                  <a:pt x="67328" y="176441"/>
                  <a:pt x="66839" y="176898"/>
                </a:cubicBezTo>
                <a:cubicBezTo>
                  <a:pt x="66358" y="177362"/>
                  <a:pt x="65716" y="177599"/>
                  <a:pt x="65072" y="177599"/>
                </a:cubicBezTo>
                <a:cubicBezTo>
                  <a:pt x="64451" y="177599"/>
                  <a:pt x="63829" y="177379"/>
                  <a:pt x="63349" y="176930"/>
                </a:cubicBezTo>
                <a:cubicBezTo>
                  <a:pt x="62859" y="176473"/>
                  <a:pt x="62533" y="175788"/>
                  <a:pt x="62533" y="175071"/>
                </a:cubicBezTo>
                <a:cubicBezTo>
                  <a:pt x="62533" y="173668"/>
                  <a:pt x="63675" y="172526"/>
                  <a:pt x="65078" y="172526"/>
                </a:cubicBezTo>
                <a:close/>
                <a:moveTo>
                  <a:pt x="68209" y="183128"/>
                </a:moveTo>
                <a:cubicBezTo>
                  <a:pt x="68731" y="184628"/>
                  <a:pt x="69383" y="187434"/>
                  <a:pt x="69840" y="192555"/>
                </a:cubicBezTo>
                <a:lnTo>
                  <a:pt x="60315" y="192555"/>
                </a:lnTo>
                <a:cubicBezTo>
                  <a:pt x="60772" y="187434"/>
                  <a:pt x="61424" y="184628"/>
                  <a:pt x="61946" y="183128"/>
                </a:cubicBezTo>
                <a:cubicBezTo>
                  <a:pt x="62272" y="183291"/>
                  <a:pt x="62631" y="183389"/>
                  <a:pt x="62990" y="183454"/>
                </a:cubicBezTo>
                <a:cubicBezTo>
                  <a:pt x="63659" y="183629"/>
                  <a:pt x="64343" y="183711"/>
                  <a:pt x="65028" y="183711"/>
                </a:cubicBezTo>
                <a:cubicBezTo>
                  <a:pt x="65746" y="183711"/>
                  <a:pt x="66464" y="183621"/>
                  <a:pt x="67165" y="183454"/>
                </a:cubicBezTo>
                <a:cubicBezTo>
                  <a:pt x="67230" y="183454"/>
                  <a:pt x="68209" y="183161"/>
                  <a:pt x="68209" y="183128"/>
                </a:cubicBezTo>
                <a:close/>
                <a:moveTo>
                  <a:pt x="70199" y="198688"/>
                </a:moveTo>
                <a:cubicBezTo>
                  <a:pt x="70264" y="199992"/>
                  <a:pt x="70297" y="201297"/>
                  <a:pt x="70329" y="202667"/>
                </a:cubicBezTo>
                <a:lnTo>
                  <a:pt x="59826" y="202667"/>
                </a:lnTo>
                <a:cubicBezTo>
                  <a:pt x="59858" y="201297"/>
                  <a:pt x="59891" y="199992"/>
                  <a:pt x="59956" y="198688"/>
                </a:cubicBezTo>
                <a:close/>
                <a:moveTo>
                  <a:pt x="61098" y="0"/>
                </a:moveTo>
                <a:cubicBezTo>
                  <a:pt x="47104" y="0"/>
                  <a:pt x="34806" y="8938"/>
                  <a:pt x="30403" y="21986"/>
                </a:cubicBezTo>
                <a:lnTo>
                  <a:pt x="16931" y="21986"/>
                </a:lnTo>
                <a:lnTo>
                  <a:pt x="16931" y="19800"/>
                </a:lnTo>
                <a:cubicBezTo>
                  <a:pt x="20421" y="18561"/>
                  <a:pt x="22900" y="15233"/>
                  <a:pt x="22900" y="11319"/>
                </a:cubicBezTo>
                <a:cubicBezTo>
                  <a:pt x="22900" y="6361"/>
                  <a:pt x="18855" y="2316"/>
                  <a:pt x="13897" y="2316"/>
                </a:cubicBezTo>
                <a:cubicBezTo>
                  <a:pt x="8906" y="2316"/>
                  <a:pt x="4861" y="6361"/>
                  <a:pt x="4861" y="11319"/>
                </a:cubicBezTo>
                <a:cubicBezTo>
                  <a:pt x="4861" y="15233"/>
                  <a:pt x="7373" y="18561"/>
                  <a:pt x="10831" y="19800"/>
                </a:cubicBezTo>
                <a:lnTo>
                  <a:pt x="10831" y="21986"/>
                </a:lnTo>
                <a:lnTo>
                  <a:pt x="3067" y="21986"/>
                </a:lnTo>
                <a:cubicBezTo>
                  <a:pt x="1371" y="21986"/>
                  <a:pt x="1" y="23356"/>
                  <a:pt x="1" y="25052"/>
                </a:cubicBezTo>
                <a:lnTo>
                  <a:pt x="1" y="39764"/>
                </a:lnTo>
                <a:cubicBezTo>
                  <a:pt x="1" y="41427"/>
                  <a:pt x="1371" y="42797"/>
                  <a:pt x="3067" y="42797"/>
                </a:cubicBezTo>
                <a:lnTo>
                  <a:pt x="10831" y="42797"/>
                </a:lnTo>
                <a:lnTo>
                  <a:pt x="10831" y="60412"/>
                </a:lnTo>
                <a:cubicBezTo>
                  <a:pt x="7569" y="61652"/>
                  <a:pt x="5220" y="64783"/>
                  <a:pt x="5220" y="68469"/>
                </a:cubicBezTo>
                <a:cubicBezTo>
                  <a:pt x="5220" y="70133"/>
                  <a:pt x="5709" y="71698"/>
                  <a:pt x="6525" y="73003"/>
                </a:cubicBezTo>
                <a:cubicBezTo>
                  <a:pt x="5514" y="76167"/>
                  <a:pt x="3524" y="83735"/>
                  <a:pt x="2806" y="96392"/>
                </a:cubicBezTo>
                <a:cubicBezTo>
                  <a:pt x="2611" y="99686"/>
                  <a:pt x="2513" y="103144"/>
                  <a:pt x="2513" y="106667"/>
                </a:cubicBezTo>
                <a:cubicBezTo>
                  <a:pt x="2513" y="108331"/>
                  <a:pt x="3883" y="109701"/>
                  <a:pt x="5579" y="109701"/>
                </a:cubicBezTo>
                <a:lnTo>
                  <a:pt x="22215" y="109701"/>
                </a:lnTo>
                <a:cubicBezTo>
                  <a:pt x="23879" y="109701"/>
                  <a:pt x="25249" y="108331"/>
                  <a:pt x="25249" y="106667"/>
                </a:cubicBezTo>
                <a:cubicBezTo>
                  <a:pt x="25249" y="103144"/>
                  <a:pt x="25151" y="99686"/>
                  <a:pt x="24988" y="96392"/>
                </a:cubicBezTo>
                <a:cubicBezTo>
                  <a:pt x="24237" y="83670"/>
                  <a:pt x="22280" y="76167"/>
                  <a:pt x="21236" y="73003"/>
                </a:cubicBezTo>
                <a:cubicBezTo>
                  <a:pt x="22052" y="71698"/>
                  <a:pt x="22541" y="70133"/>
                  <a:pt x="22541" y="68469"/>
                </a:cubicBezTo>
                <a:cubicBezTo>
                  <a:pt x="22541" y="64783"/>
                  <a:pt x="20193" y="61652"/>
                  <a:pt x="16931" y="60412"/>
                </a:cubicBezTo>
                <a:lnTo>
                  <a:pt x="16931" y="42797"/>
                </a:lnTo>
                <a:lnTo>
                  <a:pt x="28674" y="42797"/>
                </a:lnTo>
                <a:lnTo>
                  <a:pt x="28674" y="115474"/>
                </a:lnTo>
                <a:lnTo>
                  <a:pt x="3067" y="115474"/>
                </a:lnTo>
                <a:cubicBezTo>
                  <a:pt x="1371" y="115474"/>
                  <a:pt x="1" y="116844"/>
                  <a:pt x="1" y="118541"/>
                </a:cubicBezTo>
                <a:lnTo>
                  <a:pt x="1" y="133220"/>
                </a:lnTo>
                <a:cubicBezTo>
                  <a:pt x="1" y="134916"/>
                  <a:pt x="1371" y="136286"/>
                  <a:pt x="3067" y="136286"/>
                </a:cubicBezTo>
                <a:lnTo>
                  <a:pt x="11581" y="136286"/>
                </a:lnTo>
                <a:cubicBezTo>
                  <a:pt x="13277" y="136286"/>
                  <a:pt x="14647" y="134916"/>
                  <a:pt x="14647" y="133220"/>
                </a:cubicBezTo>
                <a:cubicBezTo>
                  <a:pt x="14647" y="131523"/>
                  <a:pt x="13277" y="130153"/>
                  <a:pt x="11581" y="130153"/>
                </a:cubicBezTo>
                <a:lnTo>
                  <a:pt x="6133" y="130153"/>
                </a:lnTo>
                <a:lnTo>
                  <a:pt x="6133" y="121574"/>
                </a:lnTo>
                <a:lnTo>
                  <a:pt x="124022" y="121574"/>
                </a:lnTo>
                <a:lnTo>
                  <a:pt x="124022" y="130153"/>
                </a:lnTo>
                <a:lnTo>
                  <a:pt x="23683" y="130153"/>
                </a:lnTo>
                <a:cubicBezTo>
                  <a:pt x="22019" y="130153"/>
                  <a:pt x="20649" y="131523"/>
                  <a:pt x="20649" y="133220"/>
                </a:cubicBezTo>
                <a:cubicBezTo>
                  <a:pt x="20649" y="134916"/>
                  <a:pt x="22019" y="136286"/>
                  <a:pt x="23683" y="136286"/>
                </a:cubicBezTo>
                <a:lnTo>
                  <a:pt x="30403" y="136286"/>
                </a:lnTo>
                <a:cubicBezTo>
                  <a:pt x="31968" y="140950"/>
                  <a:pt x="34643" y="145256"/>
                  <a:pt x="38166" y="148779"/>
                </a:cubicBezTo>
                <a:cubicBezTo>
                  <a:pt x="44299" y="154912"/>
                  <a:pt x="52421" y="158272"/>
                  <a:pt x="61065" y="158272"/>
                </a:cubicBezTo>
                <a:lnTo>
                  <a:pt x="62011" y="158272"/>
                </a:lnTo>
                <a:lnTo>
                  <a:pt x="62011" y="166981"/>
                </a:lnTo>
                <a:cubicBezTo>
                  <a:pt x="58749" y="168221"/>
                  <a:pt x="56433" y="171385"/>
                  <a:pt x="56433" y="175071"/>
                </a:cubicBezTo>
                <a:cubicBezTo>
                  <a:pt x="56433" y="176376"/>
                  <a:pt x="56727" y="177615"/>
                  <a:pt x="57249" y="178724"/>
                </a:cubicBezTo>
                <a:cubicBezTo>
                  <a:pt x="55520" y="181725"/>
                  <a:pt x="54476" y="187205"/>
                  <a:pt x="53987" y="195458"/>
                </a:cubicBezTo>
                <a:cubicBezTo>
                  <a:pt x="53791" y="198720"/>
                  <a:pt x="53693" y="202178"/>
                  <a:pt x="53693" y="205701"/>
                </a:cubicBezTo>
                <a:cubicBezTo>
                  <a:pt x="53693" y="207397"/>
                  <a:pt x="55063" y="208767"/>
                  <a:pt x="56760" y="208767"/>
                </a:cubicBezTo>
                <a:lnTo>
                  <a:pt x="73396" y="208767"/>
                </a:lnTo>
                <a:cubicBezTo>
                  <a:pt x="75092" y="208767"/>
                  <a:pt x="76462" y="207397"/>
                  <a:pt x="76462" y="205701"/>
                </a:cubicBezTo>
                <a:cubicBezTo>
                  <a:pt x="76462" y="205636"/>
                  <a:pt x="76462" y="205570"/>
                  <a:pt x="76462" y="205473"/>
                </a:cubicBezTo>
                <a:cubicBezTo>
                  <a:pt x="76462" y="202047"/>
                  <a:pt x="76364" y="198655"/>
                  <a:pt x="76168" y="195458"/>
                </a:cubicBezTo>
                <a:cubicBezTo>
                  <a:pt x="75679" y="187238"/>
                  <a:pt x="74635" y="181725"/>
                  <a:pt x="72906" y="178724"/>
                </a:cubicBezTo>
                <a:cubicBezTo>
                  <a:pt x="73428" y="177615"/>
                  <a:pt x="73722" y="176376"/>
                  <a:pt x="73722" y="175071"/>
                </a:cubicBezTo>
                <a:cubicBezTo>
                  <a:pt x="73722" y="171385"/>
                  <a:pt x="71406" y="168221"/>
                  <a:pt x="68144" y="166981"/>
                </a:cubicBezTo>
                <a:lnTo>
                  <a:pt x="68144" y="158272"/>
                </a:lnTo>
                <a:lnTo>
                  <a:pt x="69057" y="158272"/>
                </a:lnTo>
                <a:cubicBezTo>
                  <a:pt x="82953" y="158272"/>
                  <a:pt x="95349" y="149301"/>
                  <a:pt x="99752" y="136286"/>
                </a:cubicBezTo>
                <a:lnTo>
                  <a:pt x="127088" y="136286"/>
                </a:lnTo>
                <a:cubicBezTo>
                  <a:pt x="128784" y="136286"/>
                  <a:pt x="130154" y="134916"/>
                  <a:pt x="130154" y="133220"/>
                </a:cubicBezTo>
                <a:lnTo>
                  <a:pt x="130154" y="118541"/>
                </a:lnTo>
                <a:cubicBezTo>
                  <a:pt x="130154" y="116844"/>
                  <a:pt x="128784" y="115474"/>
                  <a:pt x="127088" y="115474"/>
                </a:cubicBezTo>
                <a:lnTo>
                  <a:pt x="101481" y="115474"/>
                </a:lnTo>
                <a:lnTo>
                  <a:pt x="101481" y="42797"/>
                </a:lnTo>
                <a:lnTo>
                  <a:pt x="113224" y="42797"/>
                </a:lnTo>
                <a:lnTo>
                  <a:pt x="113224" y="60412"/>
                </a:lnTo>
                <a:cubicBezTo>
                  <a:pt x="109963" y="61652"/>
                  <a:pt x="107614" y="64783"/>
                  <a:pt x="107614" y="68469"/>
                </a:cubicBezTo>
                <a:cubicBezTo>
                  <a:pt x="107614" y="70133"/>
                  <a:pt x="108103" y="71698"/>
                  <a:pt x="108919" y="73003"/>
                </a:cubicBezTo>
                <a:cubicBezTo>
                  <a:pt x="107875" y="76167"/>
                  <a:pt x="105918" y="83637"/>
                  <a:pt x="105167" y="96392"/>
                </a:cubicBezTo>
                <a:cubicBezTo>
                  <a:pt x="104972" y="99686"/>
                  <a:pt x="104906" y="103144"/>
                  <a:pt x="104906" y="106667"/>
                </a:cubicBezTo>
                <a:cubicBezTo>
                  <a:pt x="104906" y="108331"/>
                  <a:pt x="106244" y="109701"/>
                  <a:pt x="107940" y="109701"/>
                </a:cubicBezTo>
                <a:lnTo>
                  <a:pt x="124609" y="109701"/>
                </a:lnTo>
                <a:cubicBezTo>
                  <a:pt x="126272" y="109701"/>
                  <a:pt x="127642" y="108331"/>
                  <a:pt x="127642" y="106667"/>
                </a:cubicBezTo>
                <a:cubicBezTo>
                  <a:pt x="127642" y="106569"/>
                  <a:pt x="127642" y="106504"/>
                  <a:pt x="127642" y="106439"/>
                </a:cubicBezTo>
                <a:cubicBezTo>
                  <a:pt x="127642" y="102981"/>
                  <a:pt x="127545" y="99621"/>
                  <a:pt x="127349" y="96392"/>
                </a:cubicBezTo>
                <a:cubicBezTo>
                  <a:pt x="126957" y="89313"/>
                  <a:pt x="126109" y="82985"/>
                  <a:pt x="124870" y="77570"/>
                </a:cubicBezTo>
                <a:cubicBezTo>
                  <a:pt x="124478" y="75874"/>
                  <a:pt x="124054" y="74341"/>
                  <a:pt x="123630" y="73003"/>
                </a:cubicBezTo>
                <a:cubicBezTo>
                  <a:pt x="124446" y="71698"/>
                  <a:pt x="124935" y="70133"/>
                  <a:pt x="124935" y="68469"/>
                </a:cubicBezTo>
                <a:cubicBezTo>
                  <a:pt x="124935" y="64783"/>
                  <a:pt x="122586" y="61652"/>
                  <a:pt x="119324" y="60412"/>
                </a:cubicBezTo>
                <a:lnTo>
                  <a:pt x="119324" y="42797"/>
                </a:lnTo>
                <a:lnTo>
                  <a:pt x="127088" y="42797"/>
                </a:lnTo>
                <a:cubicBezTo>
                  <a:pt x="128784" y="42797"/>
                  <a:pt x="130154" y="41427"/>
                  <a:pt x="130154" y="39764"/>
                </a:cubicBezTo>
                <a:lnTo>
                  <a:pt x="130154" y="25052"/>
                </a:lnTo>
                <a:cubicBezTo>
                  <a:pt x="130154" y="23356"/>
                  <a:pt x="128784" y="21986"/>
                  <a:pt x="127088" y="21986"/>
                </a:cubicBezTo>
                <a:lnTo>
                  <a:pt x="119324" y="21986"/>
                </a:lnTo>
                <a:lnTo>
                  <a:pt x="119324" y="19800"/>
                </a:lnTo>
                <a:cubicBezTo>
                  <a:pt x="122782" y="18561"/>
                  <a:pt x="125294" y="15233"/>
                  <a:pt x="125294" y="11319"/>
                </a:cubicBezTo>
                <a:cubicBezTo>
                  <a:pt x="125294" y="6361"/>
                  <a:pt x="121249" y="2316"/>
                  <a:pt x="116258" y="2316"/>
                </a:cubicBezTo>
                <a:cubicBezTo>
                  <a:pt x="111300" y="2316"/>
                  <a:pt x="107255" y="6361"/>
                  <a:pt x="107255" y="11319"/>
                </a:cubicBezTo>
                <a:cubicBezTo>
                  <a:pt x="107255" y="15233"/>
                  <a:pt x="109734" y="18561"/>
                  <a:pt x="113224" y="19800"/>
                </a:cubicBezTo>
                <a:lnTo>
                  <a:pt x="113224" y="21986"/>
                </a:lnTo>
                <a:lnTo>
                  <a:pt x="99785" y="21986"/>
                </a:lnTo>
                <a:cubicBezTo>
                  <a:pt x="98187" y="17321"/>
                  <a:pt x="95512" y="13015"/>
                  <a:pt x="91989" y="9492"/>
                </a:cubicBezTo>
                <a:cubicBezTo>
                  <a:pt x="85856" y="3360"/>
                  <a:pt x="77734" y="0"/>
                  <a:pt x="69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14" name="Google Shape;6014;p131"/>
          <p:cNvGrpSpPr/>
          <p:nvPr/>
        </p:nvGrpSpPr>
        <p:grpSpPr>
          <a:xfrm>
            <a:off x="1792073" y="4144109"/>
            <a:ext cx="356413" cy="360114"/>
            <a:chOff x="1220775" y="238300"/>
            <a:chExt cx="5165400" cy="5219050"/>
          </a:xfrm>
        </p:grpSpPr>
        <p:sp>
          <p:nvSpPr>
            <p:cNvPr id="6015" name="Google Shape;6015;p131"/>
            <p:cNvSpPr/>
            <p:nvPr/>
          </p:nvSpPr>
          <p:spPr>
            <a:xfrm>
              <a:off x="4728225" y="238300"/>
              <a:ext cx="608400" cy="756625"/>
            </a:xfrm>
            <a:custGeom>
              <a:avLst/>
              <a:gdLst/>
              <a:ahLst/>
              <a:cxnLst/>
              <a:rect l="l" t="t" r="r" b="b"/>
              <a:pathLst>
                <a:path w="24336" h="30265" extrusionOk="0">
                  <a:moveTo>
                    <a:pt x="12136" y="9061"/>
                  </a:moveTo>
                  <a:cubicBezTo>
                    <a:pt x="13636" y="11051"/>
                    <a:pt x="15202" y="13139"/>
                    <a:pt x="16735" y="15161"/>
                  </a:cubicBezTo>
                  <a:cubicBezTo>
                    <a:pt x="15234" y="17151"/>
                    <a:pt x="13669" y="19206"/>
                    <a:pt x="12136" y="21261"/>
                  </a:cubicBezTo>
                  <a:cubicBezTo>
                    <a:pt x="10602" y="19206"/>
                    <a:pt x="9037" y="17184"/>
                    <a:pt x="7536" y="15161"/>
                  </a:cubicBezTo>
                  <a:cubicBezTo>
                    <a:pt x="9037" y="13139"/>
                    <a:pt x="10570" y="11116"/>
                    <a:pt x="12136" y="9061"/>
                  </a:cubicBezTo>
                  <a:close/>
                  <a:moveTo>
                    <a:pt x="12128" y="0"/>
                  </a:moveTo>
                  <a:cubicBezTo>
                    <a:pt x="11706" y="0"/>
                    <a:pt x="11282" y="79"/>
                    <a:pt x="10896" y="221"/>
                  </a:cubicBezTo>
                  <a:cubicBezTo>
                    <a:pt x="10863" y="221"/>
                    <a:pt x="10863" y="254"/>
                    <a:pt x="10831" y="254"/>
                  </a:cubicBezTo>
                  <a:cubicBezTo>
                    <a:pt x="9689" y="645"/>
                    <a:pt x="8841" y="1591"/>
                    <a:pt x="8384" y="2700"/>
                  </a:cubicBezTo>
                  <a:cubicBezTo>
                    <a:pt x="7079" y="5734"/>
                    <a:pt x="5220" y="8376"/>
                    <a:pt x="3002" y="10823"/>
                  </a:cubicBezTo>
                  <a:cubicBezTo>
                    <a:pt x="2545" y="11345"/>
                    <a:pt x="2023" y="11867"/>
                    <a:pt x="1534" y="12389"/>
                  </a:cubicBezTo>
                  <a:cubicBezTo>
                    <a:pt x="34" y="13987"/>
                    <a:pt x="1" y="16238"/>
                    <a:pt x="1469" y="17869"/>
                  </a:cubicBezTo>
                  <a:cubicBezTo>
                    <a:pt x="1730" y="18162"/>
                    <a:pt x="2023" y="18423"/>
                    <a:pt x="2284" y="18717"/>
                  </a:cubicBezTo>
                  <a:cubicBezTo>
                    <a:pt x="4861" y="21392"/>
                    <a:pt x="7014" y="24360"/>
                    <a:pt x="8450" y="27785"/>
                  </a:cubicBezTo>
                  <a:cubicBezTo>
                    <a:pt x="9135" y="29383"/>
                    <a:pt x="10374" y="30264"/>
                    <a:pt x="12103" y="30264"/>
                  </a:cubicBezTo>
                  <a:cubicBezTo>
                    <a:pt x="13832" y="30264"/>
                    <a:pt x="15071" y="29383"/>
                    <a:pt x="15789" y="27818"/>
                  </a:cubicBezTo>
                  <a:cubicBezTo>
                    <a:pt x="16246" y="26872"/>
                    <a:pt x="16670" y="25926"/>
                    <a:pt x="17159" y="25012"/>
                  </a:cubicBezTo>
                  <a:cubicBezTo>
                    <a:pt x="18627" y="22468"/>
                    <a:pt x="20486" y="20217"/>
                    <a:pt x="22541" y="18097"/>
                  </a:cubicBezTo>
                  <a:cubicBezTo>
                    <a:pt x="24335" y="16303"/>
                    <a:pt x="24303" y="14020"/>
                    <a:pt x="22541" y="12193"/>
                  </a:cubicBezTo>
                  <a:cubicBezTo>
                    <a:pt x="19703" y="9322"/>
                    <a:pt x="17322" y="6158"/>
                    <a:pt x="15756" y="2407"/>
                  </a:cubicBezTo>
                  <a:cubicBezTo>
                    <a:pt x="15332" y="1461"/>
                    <a:pt x="14582" y="645"/>
                    <a:pt x="13603" y="319"/>
                  </a:cubicBezTo>
                  <a:cubicBezTo>
                    <a:pt x="13342" y="254"/>
                    <a:pt x="13147" y="123"/>
                    <a:pt x="12886" y="91"/>
                  </a:cubicBezTo>
                  <a:cubicBezTo>
                    <a:pt x="12640" y="29"/>
                    <a:pt x="12384" y="0"/>
                    <a:pt x="121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131"/>
            <p:cNvSpPr/>
            <p:nvPr/>
          </p:nvSpPr>
          <p:spPr>
            <a:xfrm>
              <a:off x="3230975" y="842400"/>
              <a:ext cx="607575" cy="755175"/>
            </a:xfrm>
            <a:custGeom>
              <a:avLst/>
              <a:gdLst/>
              <a:ahLst/>
              <a:cxnLst/>
              <a:rect l="l" t="t" r="r" b="b"/>
              <a:pathLst>
                <a:path w="24303" h="30207" extrusionOk="0">
                  <a:moveTo>
                    <a:pt x="12168" y="9003"/>
                  </a:moveTo>
                  <a:cubicBezTo>
                    <a:pt x="13701" y="11026"/>
                    <a:pt x="15234" y="13081"/>
                    <a:pt x="16768" y="15103"/>
                  </a:cubicBezTo>
                  <a:cubicBezTo>
                    <a:pt x="15267" y="17093"/>
                    <a:pt x="13734" y="19148"/>
                    <a:pt x="12135" y="21268"/>
                  </a:cubicBezTo>
                  <a:cubicBezTo>
                    <a:pt x="11418" y="20225"/>
                    <a:pt x="10700" y="19148"/>
                    <a:pt x="9917" y="18137"/>
                  </a:cubicBezTo>
                  <a:cubicBezTo>
                    <a:pt x="9167" y="17126"/>
                    <a:pt x="8319" y="16180"/>
                    <a:pt x="7503" y="15169"/>
                  </a:cubicBezTo>
                  <a:cubicBezTo>
                    <a:pt x="9069" y="13114"/>
                    <a:pt x="10635" y="11058"/>
                    <a:pt x="12168" y="9003"/>
                  </a:cubicBezTo>
                  <a:close/>
                  <a:moveTo>
                    <a:pt x="12201" y="0"/>
                  </a:moveTo>
                  <a:cubicBezTo>
                    <a:pt x="10439" y="0"/>
                    <a:pt x="9232" y="914"/>
                    <a:pt x="8449" y="2512"/>
                  </a:cubicBezTo>
                  <a:cubicBezTo>
                    <a:pt x="7797" y="3882"/>
                    <a:pt x="7112" y="5252"/>
                    <a:pt x="6297" y="6557"/>
                  </a:cubicBezTo>
                  <a:cubicBezTo>
                    <a:pt x="5024" y="8645"/>
                    <a:pt x="3393" y="10471"/>
                    <a:pt x="1697" y="12233"/>
                  </a:cubicBezTo>
                  <a:cubicBezTo>
                    <a:pt x="1" y="13962"/>
                    <a:pt x="1" y="16278"/>
                    <a:pt x="1665" y="17974"/>
                  </a:cubicBezTo>
                  <a:cubicBezTo>
                    <a:pt x="4568" y="20910"/>
                    <a:pt x="6982" y="24139"/>
                    <a:pt x="8613" y="27956"/>
                  </a:cubicBezTo>
                  <a:cubicBezTo>
                    <a:pt x="9265" y="29456"/>
                    <a:pt x="10537" y="30174"/>
                    <a:pt x="11809" y="30206"/>
                  </a:cubicBezTo>
                  <a:cubicBezTo>
                    <a:pt x="13864" y="30206"/>
                    <a:pt x="15169" y="29326"/>
                    <a:pt x="15887" y="27662"/>
                  </a:cubicBezTo>
                  <a:cubicBezTo>
                    <a:pt x="16833" y="25411"/>
                    <a:pt x="18072" y="23356"/>
                    <a:pt x="19573" y="21464"/>
                  </a:cubicBezTo>
                  <a:cubicBezTo>
                    <a:pt x="20584" y="20225"/>
                    <a:pt x="21693" y="19083"/>
                    <a:pt x="22770" y="17909"/>
                  </a:cubicBezTo>
                  <a:cubicBezTo>
                    <a:pt x="24270" y="16245"/>
                    <a:pt x="24303" y="13994"/>
                    <a:pt x="22770" y="12331"/>
                  </a:cubicBezTo>
                  <a:cubicBezTo>
                    <a:pt x="22606" y="12135"/>
                    <a:pt x="22411" y="11972"/>
                    <a:pt x="22215" y="11776"/>
                  </a:cubicBezTo>
                  <a:cubicBezTo>
                    <a:pt x="19573" y="9036"/>
                    <a:pt x="17322" y="6035"/>
                    <a:pt x="15854" y="2479"/>
                  </a:cubicBezTo>
                  <a:cubicBezTo>
                    <a:pt x="15169" y="914"/>
                    <a:pt x="13930" y="33"/>
                    <a:pt x="122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131"/>
            <p:cNvSpPr/>
            <p:nvPr/>
          </p:nvSpPr>
          <p:spPr>
            <a:xfrm>
              <a:off x="1669300" y="3452525"/>
              <a:ext cx="1644900" cy="1230750"/>
            </a:xfrm>
            <a:custGeom>
              <a:avLst/>
              <a:gdLst/>
              <a:ahLst/>
              <a:cxnLst/>
              <a:rect l="l" t="t" r="r" b="b"/>
              <a:pathLst>
                <a:path w="65796" h="49230" extrusionOk="0">
                  <a:moveTo>
                    <a:pt x="38753" y="6601"/>
                  </a:moveTo>
                  <a:cubicBezTo>
                    <a:pt x="44951" y="15212"/>
                    <a:pt x="51149" y="23791"/>
                    <a:pt x="57412" y="32534"/>
                  </a:cubicBezTo>
                  <a:cubicBezTo>
                    <a:pt x="47267" y="35926"/>
                    <a:pt x="37220" y="39253"/>
                    <a:pt x="27108" y="42613"/>
                  </a:cubicBezTo>
                  <a:cubicBezTo>
                    <a:pt x="20878" y="34001"/>
                    <a:pt x="14712" y="25422"/>
                    <a:pt x="8417" y="16680"/>
                  </a:cubicBezTo>
                  <a:cubicBezTo>
                    <a:pt x="18627" y="13288"/>
                    <a:pt x="28641" y="9961"/>
                    <a:pt x="38753" y="6601"/>
                  </a:cubicBezTo>
                  <a:close/>
                  <a:moveTo>
                    <a:pt x="39908" y="1"/>
                  </a:moveTo>
                  <a:cubicBezTo>
                    <a:pt x="39406" y="1"/>
                    <a:pt x="38884" y="98"/>
                    <a:pt x="38362" y="272"/>
                  </a:cubicBezTo>
                  <a:cubicBezTo>
                    <a:pt x="28445" y="3567"/>
                    <a:pt x="4666" y="11461"/>
                    <a:pt x="2676" y="12146"/>
                  </a:cubicBezTo>
                  <a:cubicBezTo>
                    <a:pt x="262" y="12994"/>
                    <a:pt x="1" y="15473"/>
                    <a:pt x="1371" y="17365"/>
                  </a:cubicBezTo>
                  <a:cubicBezTo>
                    <a:pt x="6884" y="25064"/>
                    <a:pt x="21530" y="45353"/>
                    <a:pt x="23291" y="47832"/>
                  </a:cubicBezTo>
                  <a:cubicBezTo>
                    <a:pt x="24004" y="48812"/>
                    <a:pt x="24930" y="49230"/>
                    <a:pt x="25954" y="49230"/>
                  </a:cubicBezTo>
                  <a:cubicBezTo>
                    <a:pt x="26430" y="49230"/>
                    <a:pt x="26927" y="49139"/>
                    <a:pt x="27434" y="48974"/>
                  </a:cubicBezTo>
                  <a:cubicBezTo>
                    <a:pt x="37057" y="45777"/>
                    <a:pt x="60837" y="37851"/>
                    <a:pt x="63120" y="37068"/>
                  </a:cubicBezTo>
                  <a:cubicBezTo>
                    <a:pt x="65632" y="36220"/>
                    <a:pt x="65795" y="33643"/>
                    <a:pt x="64392" y="31751"/>
                  </a:cubicBezTo>
                  <a:cubicBezTo>
                    <a:pt x="58651" y="23759"/>
                    <a:pt x="44070" y="3502"/>
                    <a:pt x="42537" y="1349"/>
                  </a:cubicBezTo>
                  <a:cubicBezTo>
                    <a:pt x="41841" y="392"/>
                    <a:pt x="40913" y="1"/>
                    <a:pt x="3990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131"/>
            <p:cNvSpPr/>
            <p:nvPr/>
          </p:nvSpPr>
          <p:spPr>
            <a:xfrm>
              <a:off x="1220775" y="861625"/>
              <a:ext cx="5165400" cy="4595725"/>
            </a:xfrm>
            <a:custGeom>
              <a:avLst/>
              <a:gdLst/>
              <a:ahLst/>
              <a:cxnLst/>
              <a:rect l="l" t="t" r="r" b="b"/>
              <a:pathLst>
                <a:path w="206616" h="183829" extrusionOk="0">
                  <a:moveTo>
                    <a:pt x="148541" y="33356"/>
                  </a:moveTo>
                  <a:cubicBezTo>
                    <a:pt x="149034" y="33356"/>
                    <a:pt x="149527" y="33365"/>
                    <a:pt x="150020" y="33384"/>
                  </a:cubicBezTo>
                  <a:cubicBezTo>
                    <a:pt x="151161" y="33450"/>
                    <a:pt x="152270" y="33613"/>
                    <a:pt x="153412" y="33711"/>
                  </a:cubicBezTo>
                  <a:cubicBezTo>
                    <a:pt x="153869" y="33743"/>
                    <a:pt x="154260" y="33906"/>
                    <a:pt x="154391" y="34396"/>
                  </a:cubicBezTo>
                  <a:cubicBezTo>
                    <a:pt x="154489" y="34820"/>
                    <a:pt x="154293" y="35146"/>
                    <a:pt x="153967" y="35407"/>
                  </a:cubicBezTo>
                  <a:cubicBezTo>
                    <a:pt x="152401" y="36679"/>
                    <a:pt x="150900" y="38049"/>
                    <a:pt x="149237" y="39191"/>
                  </a:cubicBezTo>
                  <a:cubicBezTo>
                    <a:pt x="143300" y="43203"/>
                    <a:pt x="136743" y="45715"/>
                    <a:pt x="129763" y="47248"/>
                  </a:cubicBezTo>
                  <a:cubicBezTo>
                    <a:pt x="126527" y="47960"/>
                    <a:pt x="123264" y="48403"/>
                    <a:pt x="119974" y="48403"/>
                  </a:cubicBezTo>
                  <a:cubicBezTo>
                    <a:pt x="119649" y="48403"/>
                    <a:pt x="119324" y="48398"/>
                    <a:pt x="118998" y="48389"/>
                  </a:cubicBezTo>
                  <a:cubicBezTo>
                    <a:pt x="117596" y="48357"/>
                    <a:pt x="116193" y="48161"/>
                    <a:pt x="114823" y="48063"/>
                  </a:cubicBezTo>
                  <a:cubicBezTo>
                    <a:pt x="114399" y="48031"/>
                    <a:pt x="114040" y="47900"/>
                    <a:pt x="113877" y="47476"/>
                  </a:cubicBezTo>
                  <a:cubicBezTo>
                    <a:pt x="113714" y="46987"/>
                    <a:pt x="113942" y="46661"/>
                    <a:pt x="114268" y="46334"/>
                  </a:cubicBezTo>
                  <a:cubicBezTo>
                    <a:pt x="115867" y="44801"/>
                    <a:pt x="117628" y="43431"/>
                    <a:pt x="119488" y="42224"/>
                  </a:cubicBezTo>
                  <a:cubicBezTo>
                    <a:pt x="122325" y="40365"/>
                    <a:pt x="125359" y="38864"/>
                    <a:pt x="128491" y="37592"/>
                  </a:cubicBezTo>
                  <a:cubicBezTo>
                    <a:pt x="128686" y="37527"/>
                    <a:pt x="128882" y="37462"/>
                    <a:pt x="129110" y="37397"/>
                  </a:cubicBezTo>
                  <a:cubicBezTo>
                    <a:pt x="129698" y="38701"/>
                    <a:pt x="130252" y="39941"/>
                    <a:pt x="130807" y="41148"/>
                  </a:cubicBezTo>
                  <a:cubicBezTo>
                    <a:pt x="131002" y="41539"/>
                    <a:pt x="131198" y="41963"/>
                    <a:pt x="131426" y="42355"/>
                  </a:cubicBezTo>
                  <a:cubicBezTo>
                    <a:pt x="132049" y="43377"/>
                    <a:pt x="133065" y="43946"/>
                    <a:pt x="134114" y="43946"/>
                  </a:cubicBezTo>
                  <a:cubicBezTo>
                    <a:pt x="134604" y="43946"/>
                    <a:pt x="135102" y="43821"/>
                    <a:pt x="135569" y="43562"/>
                  </a:cubicBezTo>
                  <a:cubicBezTo>
                    <a:pt x="137037" y="42779"/>
                    <a:pt x="137559" y="41017"/>
                    <a:pt x="136809" y="39452"/>
                  </a:cubicBezTo>
                  <a:cubicBezTo>
                    <a:pt x="136319" y="38408"/>
                    <a:pt x="135830" y="37397"/>
                    <a:pt x="135341" y="36353"/>
                  </a:cubicBezTo>
                  <a:cubicBezTo>
                    <a:pt x="135210" y="36059"/>
                    <a:pt x="135112" y="35766"/>
                    <a:pt x="134982" y="35342"/>
                  </a:cubicBezTo>
                  <a:cubicBezTo>
                    <a:pt x="136711" y="34950"/>
                    <a:pt x="138342" y="34526"/>
                    <a:pt x="140005" y="34200"/>
                  </a:cubicBezTo>
                  <a:cubicBezTo>
                    <a:pt x="142817" y="33671"/>
                    <a:pt x="145675" y="33356"/>
                    <a:pt x="148541" y="33356"/>
                  </a:cubicBezTo>
                  <a:close/>
                  <a:moveTo>
                    <a:pt x="149495" y="20607"/>
                  </a:moveTo>
                  <a:cubicBezTo>
                    <a:pt x="155581" y="20607"/>
                    <a:pt x="161537" y="21828"/>
                    <a:pt x="165938" y="25392"/>
                  </a:cubicBezTo>
                  <a:cubicBezTo>
                    <a:pt x="169004" y="27872"/>
                    <a:pt x="170048" y="31134"/>
                    <a:pt x="168972" y="34917"/>
                  </a:cubicBezTo>
                  <a:cubicBezTo>
                    <a:pt x="167439" y="40300"/>
                    <a:pt x="162970" y="44606"/>
                    <a:pt x="158664" y="47868"/>
                  </a:cubicBezTo>
                  <a:cubicBezTo>
                    <a:pt x="152662" y="52402"/>
                    <a:pt x="145975" y="55566"/>
                    <a:pt x="138831" y="57817"/>
                  </a:cubicBezTo>
                  <a:cubicBezTo>
                    <a:pt x="132790" y="59714"/>
                    <a:pt x="126296" y="60970"/>
                    <a:pt x="119858" y="60970"/>
                  </a:cubicBezTo>
                  <a:cubicBezTo>
                    <a:pt x="116667" y="60970"/>
                    <a:pt x="113489" y="60661"/>
                    <a:pt x="110387" y="59970"/>
                  </a:cubicBezTo>
                  <a:cubicBezTo>
                    <a:pt x="109963" y="59872"/>
                    <a:pt x="109604" y="59709"/>
                    <a:pt x="109343" y="59317"/>
                  </a:cubicBezTo>
                  <a:cubicBezTo>
                    <a:pt x="106701" y="55566"/>
                    <a:pt x="103341" y="52467"/>
                    <a:pt x="99622" y="49759"/>
                  </a:cubicBezTo>
                  <a:cubicBezTo>
                    <a:pt x="99002" y="49335"/>
                    <a:pt x="98839" y="48911"/>
                    <a:pt x="98970" y="48161"/>
                  </a:cubicBezTo>
                  <a:cubicBezTo>
                    <a:pt x="99296" y="46465"/>
                    <a:pt x="99916" y="44899"/>
                    <a:pt x="100731" y="43399"/>
                  </a:cubicBezTo>
                  <a:cubicBezTo>
                    <a:pt x="102558" y="40234"/>
                    <a:pt x="105004" y="37658"/>
                    <a:pt x="107777" y="35342"/>
                  </a:cubicBezTo>
                  <a:cubicBezTo>
                    <a:pt x="113127" y="30840"/>
                    <a:pt x="119227" y="27643"/>
                    <a:pt x="125751" y="25229"/>
                  </a:cubicBezTo>
                  <a:cubicBezTo>
                    <a:pt x="125816" y="25197"/>
                    <a:pt x="125914" y="25197"/>
                    <a:pt x="126109" y="25164"/>
                  </a:cubicBezTo>
                  <a:cubicBezTo>
                    <a:pt x="126468" y="27252"/>
                    <a:pt x="126860" y="29339"/>
                    <a:pt x="127251" y="31460"/>
                  </a:cubicBezTo>
                  <a:cubicBezTo>
                    <a:pt x="126501" y="31786"/>
                    <a:pt x="125751" y="32080"/>
                    <a:pt x="125065" y="32373"/>
                  </a:cubicBezTo>
                  <a:cubicBezTo>
                    <a:pt x="119520" y="34754"/>
                    <a:pt x="113844" y="37853"/>
                    <a:pt x="109702" y="42290"/>
                  </a:cubicBezTo>
                  <a:cubicBezTo>
                    <a:pt x="105755" y="46465"/>
                    <a:pt x="108136" y="53250"/>
                    <a:pt x="113812" y="54098"/>
                  </a:cubicBezTo>
                  <a:cubicBezTo>
                    <a:pt x="115804" y="54397"/>
                    <a:pt x="117792" y="54534"/>
                    <a:pt x="119775" y="54534"/>
                  </a:cubicBezTo>
                  <a:cubicBezTo>
                    <a:pt x="123408" y="54534"/>
                    <a:pt x="127023" y="54075"/>
                    <a:pt x="130611" y="53315"/>
                  </a:cubicBezTo>
                  <a:cubicBezTo>
                    <a:pt x="138244" y="51717"/>
                    <a:pt x="145420" y="48944"/>
                    <a:pt x="152010" y="44736"/>
                  </a:cubicBezTo>
                  <a:cubicBezTo>
                    <a:pt x="156120" y="42061"/>
                    <a:pt x="161991" y="38082"/>
                    <a:pt x="160197" y="32438"/>
                  </a:cubicBezTo>
                  <a:cubicBezTo>
                    <a:pt x="159284" y="29633"/>
                    <a:pt x="157229" y="28067"/>
                    <a:pt x="154326" y="27643"/>
                  </a:cubicBezTo>
                  <a:cubicBezTo>
                    <a:pt x="152401" y="27366"/>
                    <a:pt x="150481" y="27239"/>
                    <a:pt x="148565" y="27239"/>
                  </a:cubicBezTo>
                  <a:cubicBezTo>
                    <a:pt x="145740" y="27239"/>
                    <a:pt x="142921" y="27516"/>
                    <a:pt x="140103" y="28002"/>
                  </a:cubicBezTo>
                  <a:cubicBezTo>
                    <a:pt x="137983" y="28361"/>
                    <a:pt x="135895" y="28915"/>
                    <a:pt x="133808" y="29372"/>
                  </a:cubicBezTo>
                  <a:cubicBezTo>
                    <a:pt x="133612" y="29405"/>
                    <a:pt x="133416" y="29405"/>
                    <a:pt x="133155" y="29470"/>
                  </a:cubicBezTo>
                  <a:cubicBezTo>
                    <a:pt x="132633" y="27415"/>
                    <a:pt x="132340" y="25360"/>
                    <a:pt x="132111" y="23240"/>
                  </a:cubicBezTo>
                  <a:cubicBezTo>
                    <a:pt x="132438" y="23109"/>
                    <a:pt x="132731" y="23011"/>
                    <a:pt x="133025" y="22946"/>
                  </a:cubicBezTo>
                  <a:cubicBezTo>
                    <a:pt x="137822" y="21707"/>
                    <a:pt x="143718" y="20607"/>
                    <a:pt x="149495" y="20607"/>
                  </a:cubicBezTo>
                  <a:close/>
                  <a:moveTo>
                    <a:pt x="57845" y="54703"/>
                  </a:moveTo>
                  <a:cubicBezTo>
                    <a:pt x="61353" y="54703"/>
                    <a:pt x="64867" y="55190"/>
                    <a:pt x="68307" y="55957"/>
                  </a:cubicBezTo>
                  <a:cubicBezTo>
                    <a:pt x="69286" y="56186"/>
                    <a:pt x="70264" y="56447"/>
                    <a:pt x="71406" y="56740"/>
                  </a:cubicBezTo>
                  <a:cubicBezTo>
                    <a:pt x="70786" y="58110"/>
                    <a:pt x="70199" y="59284"/>
                    <a:pt x="69644" y="60524"/>
                  </a:cubicBezTo>
                  <a:cubicBezTo>
                    <a:pt x="69416" y="61013"/>
                    <a:pt x="69188" y="61535"/>
                    <a:pt x="69155" y="62057"/>
                  </a:cubicBezTo>
                  <a:cubicBezTo>
                    <a:pt x="68969" y="63979"/>
                    <a:pt x="70669" y="65260"/>
                    <a:pt x="72312" y="65260"/>
                  </a:cubicBezTo>
                  <a:cubicBezTo>
                    <a:pt x="73263" y="65260"/>
                    <a:pt x="74195" y="64831"/>
                    <a:pt x="74733" y="63851"/>
                  </a:cubicBezTo>
                  <a:cubicBezTo>
                    <a:pt x="75483" y="62546"/>
                    <a:pt x="76070" y="61111"/>
                    <a:pt x="76723" y="59741"/>
                  </a:cubicBezTo>
                  <a:cubicBezTo>
                    <a:pt x="76886" y="59415"/>
                    <a:pt x="77016" y="59089"/>
                    <a:pt x="77180" y="58730"/>
                  </a:cubicBezTo>
                  <a:cubicBezTo>
                    <a:pt x="77375" y="58795"/>
                    <a:pt x="77538" y="58795"/>
                    <a:pt x="77701" y="58860"/>
                  </a:cubicBezTo>
                  <a:cubicBezTo>
                    <a:pt x="82986" y="61013"/>
                    <a:pt x="87911" y="63917"/>
                    <a:pt x="92087" y="67733"/>
                  </a:cubicBezTo>
                  <a:cubicBezTo>
                    <a:pt x="92804" y="68385"/>
                    <a:pt x="92478" y="69234"/>
                    <a:pt x="91532" y="69397"/>
                  </a:cubicBezTo>
                  <a:cubicBezTo>
                    <a:pt x="89918" y="69643"/>
                    <a:pt x="88287" y="69767"/>
                    <a:pt x="86663" y="69767"/>
                  </a:cubicBezTo>
                  <a:cubicBezTo>
                    <a:pt x="85925" y="69767"/>
                    <a:pt x="85188" y="69741"/>
                    <a:pt x="84454" y="69690"/>
                  </a:cubicBezTo>
                  <a:cubicBezTo>
                    <a:pt x="76005" y="69103"/>
                    <a:pt x="68079" y="66722"/>
                    <a:pt x="60641" y="62710"/>
                  </a:cubicBezTo>
                  <a:cubicBezTo>
                    <a:pt x="57901" y="61242"/>
                    <a:pt x="55324" y="59513"/>
                    <a:pt x="53041" y="57425"/>
                  </a:cubicBezTo>
                  <a:cubicBezTo>
                    <a:pt x="52486" y="56903"/>
                    <a:pt x="51018" y="55337"/>
                    <a:pt x="52715" y="55077"/>
                  </a:cubicBezTo>
                  <a:cubicBezTo>
                    <a:pt x="54417" y="54820"/>
                    <a:pt x="56131" y="54703"/>
                    <a:pt x="57845" y="54703"/>
                  </a:cubicBezTo>
                  <a:close/>
                  <a:moveTo>
                    <a:pt x="57788" y="42176"/>
                  </a:moveTo>
                  <a:cubicBezTo>
                    <a:pt x="63126" y="42176"/>
                    <a:pt x="68379" y="43022"/>
                    <a:pt x="73591" y="44345"/>
                  </a:cubicBezTo>
                  <a:cubicBezTo>
                    <a:pt x="73754" y="44377"/>
                    <a:pt x="73950" y="44475"/>
                    <a:pt x="74276" y="44606"/>
                  </a:cubicBezTo>
                  <a:cubicBezTo>
                    <a:pt x="73918" y="46693"/>
                    <a:pt x="73591" y="48716"/>
                    <a:pt x="73233" y="50803"/>
                  </a:cubicBezTo>
                  <a:cubicBezTo>
                    <a:pt x="72841" y="50738"/>
                    <a:pt x="72580" y="50705"/>
                    <a:pt x="72287" y="50640"/>
                  </a:cubicBezTo>
                  <a:cubicBezTo>
                    <a:pt x="67557" y="49408"/>
                    <a:pt x="62778" y="48603"/>
                    <a:pt x="57903" y="48603"/>
                  </a:cubicBezTo>
                  <a:cubicBezTo>
                    <a:pt x="57230" y="48603"/>
                    <a:pt x="56556" y="48619"/>
                    <a:pt x="55879" y="48650"/>
                  </a:cubicBezTo>
                  <a:cubicBezTo>
                    <a:pt x="54443" y="48683"/>
                    <a:pt x="53008" y="48814"/>
                    <a:pt x="51573" y="49074"/>
                  </a:cubicBezTo>
                  <a:cubicBezTo>
                    <a:pt x="48865" y="49531"/>
                    <a:pt x="46941" y="51130"/>
                    <a:pt x="46125" y="53804"/>
                  </a:cubicBezTo>
                  <a:cubicBezTo>
                    <a:pt x="45277" y="56414"/>
                    <a:pt x="45799" y="58828"/>
                    <a:pt x="47789" y="60818"/>
                  </a:cubicBezTo>
                  <a:cubicBezTo>
                    <a:pt x="51116" y="64210"/>
                    <a:pt x="55031" y="66754"/>
                    <a:pt x="59239" y="68907"/>
                  </a:cubicBezTo>
                  <a:cubicBezTo>
                    <a:pt x="65697" y="72202"/>
                    <a:pt x="72548" y="74355"/>
                    <a:pt x="79757" y="75366"/>
                  </a:cubicBezTo>
                  <a:cubicBezTo>
                    <a:pt x="82025" y="75683"/>
                    <a:pt x="84293" y="75866"/>
                    <a:pt x="86567" y="75866"/>
                  </a:cubicBezTo>
                  <a:cubicBezTo>
                    <a:pt x="88511" y="75866"/>
                    <a:pt x="90458" y="75732"/>
                    <a:pt x="92413" y="75431"/>
                  </a:cubicBezTo>
                  <a:cubicBezTo>
                    <a:pt x="95316" y="75007"/>
                    <a:pt x="97339" y="73442"/>
                    <a:pt x="98252" y="70636"/>
                  </a:cubicBezTo>
                  <a:cubicBezTo>
                    <a:pt x="99198" y="67831"/>
                    <a:pt x="98448" y="65384"/>
                    <a:pt x="96327" y="63329"/>
                  </a:cubicBezTo>
                  <a:cubicBezTo>
                    <a:pt x="93620" y="60655"/>
                    <a:pt x="90554" y="58436"/>
                    <a:pt x="87194" y="56675"/>
                  </a:cubicBezTo>
                  <a:cubicBezTo>
                    <a:pt x="84747" y="55370"/>
                    <a:pt x="82203" y="54261"/>
                    <a:pt x="79724" y="53087"/>
                  </a:cubicBezTo>
                  <a:cubicBezTo>
                    <a:pt x="79496" y="52989"/>
                    <a:pt x="79300" y="52924"/>
                    <a:pt x="79039" y="52793"/>
                  </a:cubicBezTo>
                  <a:cubicBezTo>
                    <a:pt x="79430" y="50705"/>
                    <a:pt x="79822" y="48618"/>
                    <a:pt x="80213" y="46498"/>
                  </a:cubicBezTo>
                  <a:cubicBezTo>
                    <a:pt x="80376" y="46530"/>
                    <a:pt x="80507" y="46530"/>
                    <a:pt x="80670" y="46595"/>
                  </a:cubicBezTo>
                  <a:cubicBezTo>
                    <a:pt x="86998" y="48977"/>
                    <a:pt x="92902" y="52076"/>
                    <a:pt x="98154" y="56381"/>
                  </a:cubicBezTo>
                  <a:cubicBezTo>
                    <a:pt x="100535" y="58306"/>
                    <a:pt x="102656" y="60426"/>
                    <a:pt x="104417" y="62938"/>
                  </a:cubicBezTo>
                  <a:cubicBezTo>
                    <a:pt x="105820" y="64928"/>
                    <a:pt x="106929" y="67048"/>
                    <a:pt x="107320" y="69495"/>
                  </a:cubicBezTo>
                  <a:cubicBezTo>
                    <a:pt x="107777" y="72300"/>
                    <a:pt x="106994" y="74714"/>
                    <a:pt x="105037" y="76769"/>
                  </a:cubicBezTo>
                  <a:cubicBezTo>
                    <a:pt x="103667" y="78204"/>
                    <a:pt x="102003" y="79183"/>
                    <a:pt x="100177" y="79933"/>
                  </a:cubicBezTo>
                  <a:cubicBezTo>
                    <a:pt x="97241" y="81172"/>
                    <a:pt x="94142" y="81825"/>
                    <a:pt x="90978" y="82086"/>
                  </a:cubicBezTo>
                  <a:cubicBezTo>
                    <a:pt x="89496" y="82207"/>
                    <a:pt x="88023" y="82265"/>
                    <a:pt x="86561" y="82265"/>
                  </a:cubicBezTo>
                  <a:cubicBezTo>
                    <a:pt x="78173" y="82265"/>
                    <a:pt x="70095" y="80341"/>
                    <a:pt x="62207" y="77258"/>
                  </a:cubicBezTo>
                  <a:cubicBezTo>
                    <a:pt x="56140" y="74877"/>
                    <a:pt x="50496" y="71745"/>
                    <a:pt x="45506" y="67472"/>
                  </a:cubicBezTo>
                  <a:cubicBezTo>
                    <a:pt x="43190" y="65515"/>
                    <a:pt x="41102" y="63329"/>
                    <a:pt x="39438" y="60752"/>
                  </a:cubicBezTo>
                  <a:cubicBezTo>
                    <a:pt x="38199" y="58795"/>
                    <a:pt x="37253" y="56773"/>
                    <a:pt x="36992" y="54424"/>
                  </a:cubicBezTo>
                  <a:cubicBezTo>
                    <a:pt x="36698" y="51554"/>
                    <a:pt x="37677" y="49172"/>
                    <a:pt x="39765" y="47248"/>
                  </a:cubicBezTo>
                  <a:cubicBezTo>
                    <a:pt x="41330" y="45812"/>
                    <a:pt x="43190" y="44867"/>
                    <a:pt x="45147" y="44116"/>
                  </a:cubicBezTo>
                  <a:cubicBezTo>
                    <a:pt x="47756" y="43138"/>
                    <a:pt x="50496" y="42616"/>
                    <a:pt x="53237" y="42387"/>
                  </a:cubicBezTo>
                  <a:cubicBezTo>
                    <a:pt x="54761" y="42244"/>
                    <a:pt x="56278" y="42176"/>
                    <a:pt x="57788" y="42176"/>
                  </a:cubicBezTo>
                  <a:close/>
                  <a:moveTo>
                    <a:pt x="33469" y="62873"/>
                  </a:moveTo>
                  <a:cubicBezTo>
                    <a:pt x="33632" y="63068"/>
                    <a:pt x="33730" y="63166"/>
                    <a:pt x="33795" y="63231"/>
                  </a:cubicBezTo>
                  <a:cubicBezTo>
                    <a:pt x="36405" y="67537"/>
                    <a:pt x="39895" y="71028"/>
                    <a:pt x="43875" y="74029"/>
                  </a:cubicBezTo>
                  <a:cubicBezTo>
                    <a:pt x="50072" y="78726"/>
                    <a:pt x="56955" y="82118"/>
                    <a:pt x="64295" y="84532"/>
                  </a:cubicBezTo>
                  <a:cubicBezTo>
                    <a:pt x="71605" y="86969"/>
                    <a:pt x="79053" y="88379"/>
                    <a:pt x="86743" y="88379"/>
                  </a:cubicBezTo>
                  <a:cubicBezTo>
                    <a:pt x="87392" y="88379"/>
                    <a:pt x="88042" y="88369"/>
                    <a:pt x="88694" y="88349"/>
                  </a:cubicBezTo>
                  <a:cubicBezTo>
                    <a:pt x="93489" y="88186"/>
                    <a:pt x="98154" y="87435"/>
                    <a:pt x="102623" y="85576"/>
                  </a:cubicBezTo>
                  <a:cubicBezTo>
                    <a:pt x="102721" y="85511"/>
                    <a:pt x="102851" y="85478"/>
                    <a:pt x="102982" y="85446"/>
                  </a:cubicBezTo>
                  <a:cubicBezTo>
                    <a:pt x="103014" y="85446"/>
                    <a:pt x="103047" y="85478"/>
                    <a:pt x="103112" y="85511"/>
                  </a:cubicBezTo>
                  <a:cubicBezTo>
                    <a:pt x="102558" y="87990"/>
                    <a:pt x="101612" y="90241"/>
                    <a:pt x="99557" y="91904"/>
                  </a:cubicBezTo>
                  <a:cubicBezTo>
                    <a:pt x="97567" y="93470"/>
                    <a:pt x="95316" y="94481"/>
                    <a:pt x="92935" y="95166"/>
                  </a:cubicBezTo>
                  <a:cubicBezTo>
                    <a:pt x="89388" y="96233"/>
                    <a:pt x="85765" y="96586"/>
                    <a:pt x="82088" y="96586"/>
                  </a:cubicBezTo>
                  <a:cubicBezTo>
                    <a:pt x="81605" y="96586"/>
                    <a:pt x="81122" y="96580"/>
                    <a:pt x="80637" y="96569"/>
                  </a:cubicBezTo>
                  <a:cubicBezTo>
                    <a:pt x="73852" y="96373"/>
                    <a:pt x="67263" y="95003"/>
                    <a:pt x="60837" y="92785"/>
                  </a:cubicBezTo>
                  <a:cubicBezTo>
                    <a:pt x="54019" y="90436"/>
                    <a:pt x="47659" y="87240"/>
                    <a:pt x="41983" y="82706"/>
                  </a:cubicBezTo>
                  <a:cubicBezTo>
                    <a:pt x="39699" y="80879"/>
                    <a:pt x="37579" y="78824"/>
                    <a:pt x="35818" y="76475"/>
                  </a:cubicBezTo>
                  <a:cubicBezTo>
                    <a:pt x="34219" y="74322"/>
                    <a:pt x="32914" y="72039"/>
                    <a:pt x="32458" y="69364"/>
                  </a:cubicBezTo>
                  <a:cubicBezTo>
                    <a:pt x="32229" y="67994"/>
                    <a:pt x="32262" y="66657"/>
                    <a:pt x="32686" y="65319"/>
                  </a:cubicBezTo>
                  <a:cubicBezTo>
                    <a:pt x="32947" y="64536"/>
                    <a:pt x="33175" y="63786"/>
                    <a:pt x="33469" y="62873"/>
                  </a:cubicBezTo>
                  <a:close/>
                  <a:moveTo>
                    <a:pt x="172756" y="41605"/>
                  </a:moveTo>
                  <a:cubicBezTo>
                    <a:pt x="172854" y="41833"/>
                    <a:pt x="172984" y="41996"/>
                    <a:pt x="173049" y="42192"/>
                  </a:cubicBezTo>
                  <a:cubicBezTo>
                    <a:pt x="173441" y="43431"/>
                    <a:pt x="173930" y="44638"/>
                    <a:pt x="173995" y="45976"/>
                  </a:cubicBezTo>
                  <a:cubicBezTo>
                    <a:pt x="174061" y="47965"/>
                    <a:pt x="173539" y="49792"/>
                    <a:pt x="172690" y="51521"/>
                  </a:cubicBezTo>
                  <a:cubicBezTo>
                    <a:pt x="171418" y="54228"/>
                    <a:pt x="169559" y="56479"/>
                    <a:pt x="167471" y="58567"/>
                  </a:cubicBezTo>
                  <a:cubicBezTo>
                    <a:pt x="166623" y="59415"/>
                    <a:pt x="166232" y="60361"/>
                    <a:pt x="166493" y="61568"/>
                  </a:cubicBezTo>
                  <a:cubicBezTo>
                    <a:pt x="166829" y="63048"/>
                    <a:pt x="168121" y="63958"/>
                    <a:pt x="169479" y="63958"/>
                  </a:cubicBezTo>
                  <a:cubicBezTo>
                    <a:pt x="170096" y="63958"/>
                    <a:pt x="170727" y="63770"/>
                    <a:pt x="171288" y="63362"/>
                  </a:cubicBezTo>
                  <a:cubicBezTo>
                    <a:pt x="171549" y="63166"/>
                    <a:pt x="171777" y="62938"/>
                    <a:pt x="172005" y="62710"/>
                  </a:cubicBezTo>
                  <a:cubicBezTo>
                    <a:pt x="174093" y="60589"/>
                    <a:pt x="175757" y="58273"/>
                    <a:pt x="177420" y="55827"/>
                  </a:cubicBezTo>
                  <a:cubicBezTo>
                    <a:pt x="177583" y="56283"/>
                    <a:pt x="188381" y="89686"/>
                    <a:pt x="193665" y="106061"/>
                  </a:cubicBezTo>
                  <a:cubicBezTo>
                    <a:pt x="194089" y="107366"/>
                    <a:pt x="194481" y="108671"/>
                    <a:pt x="194937" y="109976"/>
                  </a:cubicBezTo>
                  <a:cubicBezTo>
                    <a:pt x="195622" y="111868"/>
                    <a:pt x="195557" y="113792"/>
                    <a:pt x="195002" y="115717"/>
                  </a:cubicBezTo>
                  <a:cubicBezTo>
                    <a:pt x="194448" y="117609"/>
                    <a:pt x="193502" y="119338"/>
                    <a:pt x="192360" y="120936"/>
                  </a:cubicBezTo>
                  <a:cubicBezTo>
                    <a:pt x="189946" y="124329"/>
                    <a:pt x="186880" y="127036"/>
                    <a:pt x="183520" y="129450"/>
                  </a:cubicBezTo>
                  <a:cubicBezTo>
                    <a:pt x="176898" y="134147"/>
                    <a:pt x="169592" y="137311"/>
                    <a:pt x="161795" y="139399"/>
                  </a:cubicBezTo>
                  <a:cubicBezTo>
                    <a:pt x="156472" y="140820"/>
                    <a:pt x="151101" y="141623"/>
                    <a:pt x="145621" y="141623"/>
                  </a:cubicBezTo>
                  <a:cubicBezTo>
                    <a:pt x="144688" y="141623"/>
                    <a:pt x="143751" y="141599"/>
                    <a:pt x="142811" y="141552"/>
                  </a:cubicBezTo>
                  <a:cubicBezTo>
                    <a:pt x="139255" y="141356"/>
                    <a:pt x="135765" y="140769"/>
                    <a:pt x="132438" y="139399"/>
                  </a:cubicBezTo>
                  <a:cubicBezTo>
                    <a:pt x="130546" y="138616"/>
                    <a:pt x="128817" y="137637"/>
                    <a:pt x="127382" y="136170"/>
                  </a:cubicBezTo>
                  <a:cubicBezTo>
                    <a:pt x="126403" y="135158"/>
                    <a:pt x="125685" y="134017"/>
                    <a:pt x="125261" y="132679"/>
                  </a:cubicBezTo>
                  <a:cubicBezTo>
                    <a:pt x="120205" y="116989"/>
                    <a:pt x="115116" y="101331"/>
                    <a:pt x="110060" y="85641"/>
                  </a:cubicBezTo>
                  <a:cubicBezTo>
                    <a:pt x="109897" y="85119"/>
                    <a:pt x="109865" y="84663"/>
                    <a:pt x="110028" y="84141"/>
                  </a:cubicBezTo>
                  <a:cubicBezTo>
                    <a:pt x="110517" y="82673"/>
                    <a:pt x="111006" y="81238"/>
                    <a:pt x="111496" y="79737"/>
                  </a:cubicBezTo>
                  <a:cubicBezTo>
                    <a:pt x="112637" y="79998"/>
                    <a:pt x="113746" y="80292"/>
                    <a:pt x="114855" y="80487"/>
                  </a:cubicBezTo>
                  <a:cubicBezTo>
                    <a:pt x="117890" y="81098"/>
                    <a:pt x="120938" y="81356"/>
                    <a:pt x="124008" y="81356"/>
                  </a:cubicBezTo>
                  <a:cubicBezTo>
                    <a:pt x="125691" y="81356"/>
                    <a:pt x="127380" y="81278"/>
                    <a:pt x="129078" y="81140"/>
                  </a:cubicBezTo>
                  <a:cubicBezTo>
                    <a:pt x="137755" y="80455"/>
                    <a:pt x="146073" y="78204"/>
                    <a:pt x="153999" y="74648"/>
                  </a:cubicBezTo>
                  <a:cubicBezTo>
                    <a:pt x="156576" y="73474"/>
                    <a:pt x="159055" y="72071"/>
                    <a:pt x="161535" y="70734"/>
                  </a:cubicBezTo>
                  <a:cubicBezTo>
                    <a:pt x="162872" y="69984"/>
                    <a:pt x="163394" y="68679"/>
                    <a:pt x="163068" y="67342"/>
                  </a:cubicBezTo>
                  <a:cubicBezTo>
                    <a:pt x="162694" y="65804"/>
                    <a:pt x="161464" y="65051"/>
                    <a:pt x="160142" y="65051"/>
                  </a:cubicBezTo>
                  <a:cubicBezTo>
                    <a:pt x="159500" y="65051"/>
                    <a:pt x="158837" y="65228"/>
                    <a:pt x="158240" y="65580"/>
                  </a:cubicBezTo>
                  <a:cubicBezTo>
                    <a:pt x="150509" y="70114"/>
                    <a:pt x="142191" y="73050"/>
                    <a:pt x="133351" y="74485"/>
                  </a:cubicBezTo>
                  <a:cubicBezTo>
                    <a:pt x="130332" y="74984"/>
                    <a:pt x="127313" y="75251"/>
                    <a:pt x="124277" y="75251"/>
                  </a:cubicBezTo>
                  <a:cubicBezTo>
                    <a:pt x="123541" y="75251"/>
                    <a:pt x="122803" y="75235"/>
                    <a:pt x="122064" y="75203"/>
                  </a:cubicBezTo>
                  <a:cubicBezTo>
                    <a:pt x="119390" y="75073"/>
                    <a:pt x="116747" y="74746"/>
                    <a:pt x="114138" y="74061"/>
                  </a:cubicBezTo>
                  <a:cubicBezTo>
                    <a:pt x="113910" y="73996"/>
                    <a:pt x="113649" y="73898"/>
                    <a:pt x="113322" y="73800"/>
                  </a:cubicBezTo>
                  <a:cubicBezTo>
                    <a:pt x="113714" y="71386"/>
                    <a:pt x="113583" y="69038"/>
                    <a:pt x="112996" y="66689"/>
                  </a:cubicBezTo>
                  <a:lnTo>
                    <a:pt x="112996" y="66689"/>
                  </a:lnTo>
                  <a:cubicBezTo>
                    <a:pt x="113616" y="66722"/>
                    <a:pt x="114073" y="66787"/>
                    <a:pt x="114562" y="66820"/>
                  </a:cubicBezTo>
                  <a:cubicBezTo>
                    <a:pt x="116266" y="66970"/>
                    <a:pt x="117964" y="67043"/>
                    <a:pt x="119657" y="67043"/>
                  </a:cubicBezTo>
                  <a:cubicBezTo>
                    <a:pt x="125290" y="67043"/>
                    <a:pt x="130859" y="66242"/>
                    <a:pt x="136352" y="64862"/>
                  </a:cubicBezTo>
                  <a:cubicBezTo>
                    <a:pt x="144735" y="62742"/>
                    <a:pt x="152597" y="59448"/>
                    <a:pt x="159773" y="54587"/>
                  </a:cubicBezTo>
                  <a:cubicBezTo>
                    <a:pt x="163948" y="51782"/>
                    <a:pt x="167732" y="48553"/>
                    <a:pt x="170766" y="44508"/>
                  </a:cubicBezTo>
                  <a:cubicBezTo>
                    <a:pt x="171418" y="43594"/>
                    <a:pt x="172038" y="42648"/>
                    <a:pt x="172756" y="41605"/>
                  </a:cubicBezTo>
                  <a:close/>
                  <a:moveTo>
                    <a:pt x="198884" y="122241"/>
                  </a:moveTo>
                  <a:cubicBezTo>
                    <a:pt x="199276" y="123415"/>
                    <a:pt x="199635" y="124394"/>
                    <a:pt x="199895" y="125405"/>
                  </a:cubicBezTo>
                  <a:cubicBezTo>
                    <a:pt x="200972" y="129124"/>
                    <a:pt x="199015" y="133071"/>
                    <a:pt x="196829" y="136006"/>
                  </a:cubicBezTo>
                  <a:cubicBezTo>
                    <a:pt x="190110" y="145107"/>
                    <a:pt x="178693" y="150587"/>
                    <a:pt x="168091" y="153686"/>
                  </a:cubicBezTo>
                  <a:cubicBezTo>
                    <a:pt x="162563" y="155285"/>
                    <a:pt x="156449" y="156450"/>
                    <a:pt x="150430" y="156450"/>
                  </a:cubicBezTo>
                  <a:cubicBezTo>
                    <a:pt x="146009" y="156450"/>
                    <a:pt x="141639" y="155821"/>
                    <a:pt x="137592" y="154274"/>
                  </a:cubicBezTo>
                  <a:cubicBezTo>
                    <a:pt x="135634" y="153523"/>
                    <a:pt x="133840" y="152512"/>
                    <a:pt x="132307" y="151044"/>
                  </a:cubicBezTo>
                  <a:cubicBezTo>
                    <a:pt x="131231" y="150000"/>
                    <a:pt x="130448" y="148793"/>
                    <a:pt x="129991" y="147358"/>
                  </a:cubicBezTo>
                  <a:cubicBezTo>
                    <a:pt x="129730" y="146543"/>
                    <a:pt x="129469" y="145695"/>
                    <a:pt x="129176" y="144749"/>
                  </a:cubicBezTo>
                  <a:lnTo>
                    <a:pt x="129176" y="144749"/>
                  </a:lnTo>
                  <a:cubicBezTo>
                    <a:pt x="129534" y="144879"/>
                    <a:pt x="129795" y="144944"/>
                    <a:pt x="130024" y="145042"/>
                  </a:cubicBezTo>
                  <a:cubicBezTo>
                    <a:pt x="133808" y="146575"/>
                    <a:pt x="137820" y="147358"/>
                    <a:pt x="141897" y="147619"/>
                  </a:cubicBezTo>
                  <a:cubicBezTo>
                    <a:pt x="143159" y="147691"/>
                    <a:pt x="144414" y="147727"/>
                    <a:pt x="145661" y="147727"/>
                  </a:cubicBezTo>
                  <a:cubicBezTo>
                    <a:pt x="156791" y="147727"/>
                    <a:pt x="167333" y="144895"/>
                    <a:pt x="177453" y="140084"/>
                  </a:cubicBezTo>
                  <a:cubicBezTo>
                    <a:pt x="182835" y="137540"/>
                    <a:pt x="187826" y="134343"/>
                    <a:pt x="192197" y="130265"/>
                  </a:cubicBezTo>
                  <a:cubicBezTo>
                    <a:pt x="194611" y="128047"/>
                    <a:pt x="196731" y="125601"/>
                    <a:pt x="198460" y="122795"/>
                  </a:cubicBezTo>
                  <a:cubicBezTo>
                    <a:pt x="198558" y="122665"/>
                    <a:pt x="198689" y="122502"/>
                    <a:pt x="198884" y="122241"/>
                  </a:cubicBezTo>
                  <a:close/>
                  <a:moveTo>
                    <a:pt x="28870" y="77193"/>
                  </a:moveTo>
                  <a:cubicBezTo>
                    <a:pt x="29033" y="77389"/>
                    <a:pt x="29130" y="77486"/>
                    <a:pt x="29196" y="77584"/>
                  </a:cubicBezTo>
                  <a:cubicBezTo>
                    <a:pt x="31936" y="82086"/>
                    <a:pt x="35622" y="85674"/>
                    <a:pt x="39830" y="88773"/>
                  </a:cubicBezTo>
                  <a:cubicBezTo>
                    <a:pt x="46615" y="93796"/>
                    <a:pt x="54150" y="97254"/>
                    <a:pt x="62207" y="99668"/>
                  </a:cubicBezTo>
                  <a:cubicBezTo>
                    <a:pt x="68646" y="101568"/>
                    <a:pt x="75184" y="102680"/>
                    <a:pt x="81864" y="102680"/>
                  </a:cubicBezTo>
                  <a:cubicBezTo>
                    <a:pt x="82865" y="102680"/>
                    <a:pt x="83870" y="102655"/>
                    <a:pt x="84878" y="102604"/>
                  </a:cubicBezTo>
                  <a:cubicBezTo>
                    <a:pt x="89412" y="102408"/>
                    <a:pt x="93816" y="101625"/>
                    <a:pt x="97991" y="99864"/>
                  </a:cubicBezTo>
                  <a:cubicBezTo>
                    <a:pt x="98121" y="99831"/>
                    <a:pt x="98252" y="99766"/>
                    <a:pt x="98546" y="99668"/>
                  </a:cubicBezTo>
                  <a:lnTo>
                    <a:pt x="98546" y="99668"/>
                  </a:lnTo>
                  <a:cubicBezTo>
                    <a:pt x="98448" y="100059"/>
                    <a:pt x="98382" y="100353"/>
                    <a:pt x="98285" y="100646"/>
                  </a:cubicBezTo>
                  <a:cubicBezTo>
                    <a:pt x="95251" y="110074"/>
                    <a:pt x="92185" y="119501"/>
                    <a:pt x="89151" y="128895"/>
                  </a:cubicBezTo>
                  <a:cubicBezTo>
                    <a:pt x="86509" y="137083"/>
                    <a:pt x="83834" y="145270"/>
                    <a:pt x="81257" y="153458"/>
                  </a:cubicBezTo>
                  <a:cubicBezTo>
                    <a:pt x="80442" y="156035"/>
                    <a:pt x="78908" y="157927"/>
                    <a:pt x="76658" y="159297"/>
                  </a:cubicBezTo>
                  <a:cubicBezTo>
                    <a:pt x="74179" y="160863"/>
                    <a:pt x="71406" y="161743"/>
                    <a:pt x="68535" y="162265"/>
                  </a:cubicBezTo>
                  <a:cubicBezTo>
                    <a:pt x="65779" y="162781"/>
                    <a:pt x="62966" y="163020"/>
                    <a:pt x="60136" y="163020"/>
                  </a:cubicBezTo>
                  <a:cubicBezTo>
                    <a:pt x="50067" y="163020"/>
                    <a:pt x="39767" y="159997"/>
                    <a:pt x="30957" y="155644"/>
                  </a:cubicBezTo>
                  <a:cubicBezTo>
                    <a:pt x="23552" y="151990"/>
                    <a:pt x="15365" y="146575"/>
                    <a:pt x="11940" y="138746"/>
                  </a:cubicBezTo>
                  <a:cubicBezTo>
                    <a:pt x="10798" y="136137"/>
                    <a:pt x="10602" y="133560"/>
                    <a:pt x="11516" y="130787"/>
                  </a:cubicBezTo>
                  <a:cubicBezTo>
                    <a:pt x="17192" y="113336"/>
                    <a:pt x="22802" y="95884"/>
                    <a:pt x="28445" y="78432"/>
                  </a:cubicBezTo>
                  <a:cubicBezTo>
                    <a:pt x="28576" y="78041"/>
                    <a:pt x="28706" y="77682"/>
                    <a:pt x="28870" y="77193"/>
                  </a:cubicBezTo>
                  <a:close/>
                  <a:moveTo>
                    <a:pt x="7373" y="143574"/>
                  </a:moveTo>
                  <a:cubicBezTo>
                    <a:pt x="8449" y="145042"/>
                    <a:pt x="9330" y="146380"/>
                    <a:pt x="10341" y="147619"/>
                  </a:cubicBezTo>
                  <a:cubicBezTo>
                    <a:pt x="18953" y="158221"/>
                    <a:pt x="32817" y="164386"/>
                    <a:pt x="45864" y="167354"/>
                  </a:cubicBezTo>
                  <a:cubicBezTo>
                    <a:pt x="50635" y="168438"/>
                    <a:pt x="55711" y="169152"/>
                    <a:pt x="60762" y="169152"/>
                  </a:cubicBezTo>
                  <a:cubicBezTo>
                    <a:pt x="65898" y="169152"/>
                    <a:pt x="71008" y="168413"/>
                    <a:pt x="75744" y="166571"/>
                  </a:cubicBezTo>
                  <a:cubicBezTo>
                    <a:pt x="76136" y="166408"/>
                    <a:pt x="76560" y="166245"/>
                    <a:pt x="77049" y="166049"/>
                  </a:cubicBezTo>
                  <a:lnTo>
                    <a:pt x="77049" y="166049"/>
                  </a:lnTo>
                  <a:cubicBezTo>
                    <a:pt x="76429" y="169246"/>
                    <a:pt x="75157" y="171888"/>
                    <a:pt x="72450" y="173682"/>
                  </a:cubicBezTo>
                  <a:cubicBezTo>
                    <a:pt x="70134" y="175215"/>
                    <a:pt x="67589" y="176161"/>
                    <a:pt x="64882" y="176749"/>
                  </a:cubicBezTo>
                  <a:cubicBezTo>
                    <a:pt x="61734" y="177440"/>
                    <a:pt x="58502" y="177759"/>
                    <a:pt x="55243" y="177759"/>
                  </a:cubicBezTo>
                  <a:cubicBezTo>
                    <a:pt x="43439" y="177759"/>
                    <a:pt x="31274" y="173574"/>
                    <a:pt x="21432" y="167746"/>
                  </a:cubicBezTo>
                  <a:cubicBezTo>
                    <a:pt x="15169" y="163994"/>
                    <a:pt x="4242" y="155774"/>
                    <a:pt x="6329" y="147130"/>
                  </a:cubicBezTo>
                  <a:cubicBezTo>
                    <a:pt x="6590" y="145988"/>
                    <a:pt x="7014" y="144846"/>
                    <a:pt x="7373" y="143574"/>
                  </a:cubicBezTo>
                  <a:close/>
                  <a:moveTo>
                    <a:pt x="131249" y="0"/>
                  </a:moveTo>
                  <a:cubicBezTo>
                    <a:pt x="130978" y="0"/>
                    <a:pt x="130699" y="36"/>
                    <a:pt x="130415" y="112"/>
                  </a:cubicBezTo>
                  <a:cubicBezTo>
                    <a:pt x="129208" y="438"/>
                    <a:pt x="128556" y="1319"/>
                    <a:pt x="128197" y="2493"/>
                  </a:cubicBezTo>
                  <a:cubicBezTo>
                    <a:pt x="126664" y="7484"/>
                    <a:pt x="125848" y="12573"/>
                    <a:pt x="125751" y="17792"/>
                  </a:cubicBezTo>
                  <a:cubicBezTo>
                    <a:pt x="125718" y="18738"/>
                    <a:pt x="125718" y="18738"/>
                    <a:pt x="124772" y="19064"/>
                  </a:cubicBezTo>
                  <a:cubicBezTo>
                    <a:pt x="115834" y="22196"/>
                    <a:pt x="107059" y="26958"/>
                    <a:pt x="100405" y="33841"/>
                  </a:cubicBezTo>
                  <a:cubicBezTo>
                    <a:pt x="97241" y="37136"/>
                    <a:pt x="94631" y="40789"/>
                    <a:pt x="93359" y="45291"/>
                  </a:cubicBezTo>
                  <a:cubicBezTo>
                    <a:pt x="93326" y="45356"/>
                    <a:pt x="93261" y="45421"/>
                    <a:pt x="93131" y="45617"/>
                  </a:cubicBezTo>
                  <a:cubicBezTo>
                    <a:pt x="89118" y="43366"/>
                    <a:pt x="84910" y="41572"/>
                    <a:pt x="80605" y="40039"/>
                  </a:cubicBezTo>
                  <a:cubicBezTo>
                    <a:pt x="80572" y="39713"/>
                    <a:pt x="80539" y="39452"/>
                    <a:pt x="80539" y="39223"/>
                  </a:cubicBezTo>
                  <a:cubicBezTo>
                    <a:pt x="80572" y="35178"/>
                    <a:pt x="80017" y="31166"/>
                    <a:pt x="79071" y="27252"/>
                  </a:cubicBezTo>
                  <a:cubicBezTo>
                    <a:pt x="78713" y="25914"/>
                    <a:pt x="78386" y="24577"/>
                    <a:pt x="77897" y="23240"/>
                  </a:cubicBezTo>
                  <a:cubicBezTo>
                    <a:pt x="77457" y="22048"/>
                    <a:pt x="76317" y="21329"/>
                    <a:pt x="75082" y="21329"/>
                  </a:cubicBezTo>
                  <a:cubicBezTo>
                    <a:pt x="74762" y="21329"/>
                    <a:pt x="74435" y="21377"/>
                    <a:pt x="74113" y="21478"/>
                  </a:cubicBezTo>
                  <a:cubicBezTo>
                    <a:pt x="72156" y="22130"/>
                    <a:pt x="71830" y="24153"/>
                    <a:pt x="72352" y="25914"/>
                  </a:cubicBezTo>
                  <a:cubicBezTo>
                    <a:pt x="73428" y="29405"/>
                    <a:pt x="74081" y="32993"/>
                    <a:pt x="74342" y="36646"/>
                  </a:cubicBezTo>
                  <a:cubicBezTo>
                    <a:pt x="74374" y="37168"/>
                    <a:pt x="74342" y="37658"/>
                    <a:pt x="74342" y="38212"/>
                  </a:cubicBezTo>
                  <a:cubicBezTo>
                    <a:pt x="70949" y="37397"/>
                    <a:pt x="67622" y="36777"/>
                    <a:pt x="64262" y="36418"/>
                  </a:cubicBezTo>
                  <a:cubicBezTo>
                    <a:pt x="62056" y="36188"/>
                    <a:pt x="59850" y="36059"/>
                    <a:pt x="57649" y="36059"/>
                  </a:cubicBezTo>
                  <a:cubicBezTo>
                    <a:pt x="54545" y="36059"/>
                    <a:pt x="51449" y="36316"/>
                    <a:pt x="48376" y="36907"/>
                  </a:cubicBezTo>
                  <a:cubicBezTo>
                    <a:pt x="44821" y="37592"/>
                    <a:pt x="41461" y="38701"/>
                    <a:pt x="38362" y="40659"/>
                  </a:cubicBezTo>
                  <a:cubicBezTo>
                    <a:pt x="34904" y="42844"/>
                    <a:pt x="32523" y="45812"/>
                    <a:pt x="31251" y="49759"/>
                  </a:cubicBezTo>
                  <a:cubicBezTo>
                    <a:pt x="21824" y="79117"/>
                    <a:pt x="12299" y="108475"/>
                    <a:pt x="2839" y="137833"/>
                  </a:cubicBezTo>
                  <a:cubicBezTo>
                    <a:pt x="1893" y="140802"/>
                    <a:pt x="719" y="143705"/>
                    <a:pt x="131" y="146804"/>
                  </a:cubicBezTo>
                  <a:cubicBezTo>
                    <a:pt x="1" y="147554"/>
                    <a:pt x="99" y="150522"/>
                    <a:pt x="197" y="151240"/>
                  </a:cubicBezTo>
                  <a:cubicBezTo>
                    <a:pt x="1273" y="158416"/>
                    <a:pt x="6688" y="164386"/>
                    <a:pt x="12168" y="168757"/>
                  </a:cubicBezTo>
                  <a:cubicBezTo>
                    <a:pt x="22476" y="176912"/>
                    <a:pt x="35622" y="181772"/>
                    <a:pt x="48637" y="183370"/>
                  </a:cubicBezTo>
                  <a:cubicBezTo>
                    <a:pt x="51070" y="183658"/>
                    <a:pt x="53580" y="183829"/>
                    <a:pt x="56103" y="183829"/>
                  </a:cubicBezTo>
                  <a:cubicBezTo>
                    <a:pt x="61600" y="183829"/>
                    <a:pt x="67160" y="183017"/>
                    <a:pt x="72123" y="180826"/>
                  </a:cubicBezTo>
                  <a:cubicBezTo>
                    <a:pt x="75124" y="179489"/>
                    <a:pt x="77799" y="177695"/>
                    <a:pt x="79822" y="175052"/>
                  </a:cubicBezTo>
                  <a:cubicBezTo>
                    <a:pt x="80866" y="173682"/>
                    <a:pt x="81648" y="172117"/>
                    <a:pt x="82170" y="170453"/>
                  </a:cubicBezTo>
                  <a:cubicBezTo>
                    <a:pt x="86705" y="156459"/>
                    <a:pt x="91206" y="142465"/>
                    <a:pt x="95740" y="128471"/>
                  </a:cubicBezTo>
                  <a:cubicBezTo>
                    <a:pt x="99198" y="117674"/>
                    <a:pt x="102688" y="106909"/>
                    <a:pt x="106179" y="96112"/>
                  </a:cubicBezTo>
                  <a:cubicBezTo>
                    <a:pt x="106276" y="95786"/>
                    <a:pt x="106407" y="95460"/>
                    <a:pt x="106603" y="94938"/>
                  </a:cubicBezTo>
                  <a:cubicBezTo>
                    <a:pt x="106798" y="95460"/>
                    <a:pt x="106929" y="95819"/>
                    <a:pt x="107059" y="96178"/>
                  </a:cubicBezTo>
                  <a:cubicBezTo>
                    <a:pt x="112703" y="113662"/>
                    <a:pt x="118378" y="131146"/>
                    <a:pt x="123956" y="148630"/>
                  </a:cubicBezTo>
                  <a:cubicBezTo>
                    <a:pt x="125326" y="152871"/>
                    <a:pt x="127903" y="155970"/>
                    <a:pt x="131687" y="158188"/>
                  </a:cubicBezTo>
                  <a:cubicBezTo>
                    <a:pt x="137103" y="161381"/>
                    <a:pt x="143491" y="162522"/>
                    <a:pt x="149904" y="162522"/>
                  </a:cubicBezTo>
                  <a:cubicBezTo>
                    <a:pt x="154693" y="162522"/>
                    <a:pt x="159495" y="161886"/>
                    <a:pt x="163916" y="160993"/>
                  </a:cubicBezTo>
                  <a:cubicBezTo>
                    <a:pt x="177192" y="158286"/>
                    <a:pt x="191153" y="152088"/>
                    <a:pt x="200156" y="141682"/>
                  </a:cubicBezTo>
                  <a:cubicBezTo>
                    <a:pt x="202440" y="139007"/>
                    <a:pt x="204364" y="136104"/>
                    <a:pt x="205441" y="132712"/>
                  </a:cubicBezTo>
                  <a:cubicBezTo>
                    <a:pt x="206517" y="129352"/>
                    <a:pt x="206615" y="126286"/>
                    <a:pt x="205539" y="122893"/>
                  </a:cubicBezTo>
                  <a:cubicBezTo>
                    <a:pt x="200939" y="108671"/>
                    <a:pt x="180519" y="45421"/>
                    <a:pt x="174909" y="28035"/>
                  </a:cubicBezTo>
                  <a:cubicBezTo>
                    <a:pt x="174028" y="25229"/>
                    <a:pt x="172430" y="22881"/>
                    <a:pt x="170211" y="20989"/>
                  </a:cubicBezTo>
                  <a:cubicBezTo>
                    <a:pt x="165188" y="16683"/>
                    <a:pt x="158240" y="15150"/>
                    <a:pt x="151814" y="14824"/>
                  </a:cubicBezTo>
                  <a:cubicBezTo>
                    <a:pt x="150819" y="14766"/>
                    <a:pt x="149828" y="14739"/>
                    <a:pt x="148841" y="14739"/>
                  </a:cubicBezTo>
                  <a:cubicBezTo>
                    <a:pt x="143128" y="14739"/>
                    <a:pt x="137534" y="15650"/>
                    <a:pt x="131916" y="16846"/>
                  </a:cubicBezTo>
                  <a:cubicBezTo>
                    <a:pt x="131916" y="16422"/>
                    <a:pt x="131916" y="16096"/>
                    <a:pt x="131948" y="15770"/>
                  </a:cubicBezTo>
                  <a:cubicBezTo>
                    <a:pt x="132144" y="13943"/>
                    <a:pt x="132274" y="12084"/>
                    <a:pt x="132601" y="10257"/>
                  </a:cubicBezTo>
                  <a:cubicBezTo>
                    <a:pt x="133025" y="8104"/>
                    <a:pt x="133612" y="6016"/>
                    <a:pt x="134166" y="3896"/>
                  </a:cubicBezTo>
                  <a:cubicBezTo>
                    <a:pt x="134682" y="1835"/>
                    <a:pt x="133188" y="0"/>
                    <a:pt x="1312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131"/>
            <p:cNvSpPr/>
            <p:nvPr/>
          </p:nvSpPr>
          <p:spPr>
            <a:xfrm>
              <a:off x="4278075" y="2917075"/>
              <a:ext cx="1644900" cy="1235450"/>
            </a:xfrm>
            <a:custGeom>
              <a:avLst/>
              <a:gdLst/>
              <a:ahLst/>
              <a:cxnLst/>
              <a:rect l="l" t="t" r="r" b="b"/>
              <a:pathLst>
                <a:path w="65796" h="49418" extrusionOk="0">
                  <a:moveTo>
                    <a:pt x="27336" y="6653"/>
                  </a:moveTo>
                  <a:cubicBezTo>
                    <a:pt x="37448" y="10045"/>
                    <a:pt x="47463" y="13372"/>
                    <a:pt x="57640" y="16765"/>
                  </a:cubicBezTo>
                  <a:cubicBezTo>
                    <a:pt x="51410" y="25474"/>
                    <a:pt x="45212" y="34053"/>
                    <a:pt x="38982" y="42698"/>
                  </a:cubicBezTo>
                  <a:cubicBezTo>
                    <a:pt x="28869" y="39338"/>
                    <a:pt x="18855" y="36011"/>
                    <a:pt x="8645" y="32618"/>
                  </a:cubicBezTo>
                  <a:cubicBezTo>
                    <a:pt x="14941" y="23876"/>
                    <a:pt x="21138" y="15264"/>
                    <a:pt x="27336" y="6653"/>
                  </a:cubicBezTo>
                  <a:close/>
                  <a:moveTo>
                    <a:pt x="26081" y="0"/>
                  </a:moveTo>
                  <a:cubicBezTo>
                    <a:pt x="25040" y="0"/>
                    <a:pt x="24231" y="520"/>
                    <a:pt x="23422" y="1629"/>
                  </a:cubicBezTo>
                  <a:cubicBezTo>
                    <a:pt x="21954" y="3684"/>
                    <a:pt x="20453" y="5739"/>
                    <a:pt x="18986" y="7794"/>
                  </a:cubicBezTo>
                  <a:cubicBezTo>
                    <a:pt x="13114" y="15917"/>
                    <a:pt x="7308" y="24039"/>
                    <a:pt x="1403" y="32161"/>
                  </a:cubicBezTo>
                  <a:cubicBezTo>
                    <a:pt x="1" y="34086"/>
                    <a:pt x="849" y="36467"/>
                    <a:pt x="2969" y="37185"/>
                  </a:cubicBezTo>
                  <a:cubicBezTo>
                    <a:pt x="14941" y="41132"/>
                    <a:pt x="26880" y="45144"/>
                    <a:pt x="38851" y="49124"/>
                  </a:cubicBezTo>
                  <a:cubicBezTo>
                    <a:pt x="39275" y="49254"/>
                    <a:pt x="39732" y="49319"/>
                    <a:pt x="40156" y="49417"/>
                  </a:cubicBezTo>
                  <a:cubicBezTo>
                    <a:pt x="41363" y="49352"/>
                    <a:pt x="42178" y="48732"/>
                    <a:pt x="42863" y="47819"/>
                  </a:cubicBezTo>
                  <a:cubicBezTo>
                    <a:pt x="47234" y="41719"/>
                    <a:pt x="51605" y="35652"/>
                    <a:pt x="55976" y="29552"/>
                  </a:cubicBezTo>
                  <a:cubicBezTo>
                    <a:pt x="58912" y="25474"/>
                    <a:pt x="61881" y="21430"/>
                    <a:pt x="64784" y="17319"/>
                  </a:cubicBezTo>
                  <a:cubicBezTo>
                    <a:pt x="65143" y="16830"/>
                    <a:pt x="65469" y="16210"/>
                    <a:pt x="65567" y="15591"/>
                  </a:cubicBezTo>
                  <a:cubicBezTo>
                    <a:pt x="65795" y="13927"/>
                    <a:pt x="64947" y="12753"/>
                    <a:pt x="63185" y="12165"/>
                  </a:cubicBezTo>
                  <a:cubicBezTo>
                    <a:pt x="51279" y="8186"/>
                    <a:pt x="39406" y="4239"/>
                    <a:pt x="27499" y="259"/>
                  </a:cubicBezTo>
                  <a:cubicBezTo>
                    <a:pt x="26976" y="88"/>
                    <a:pt x="26509" y="0"/>
                    <a:pt x="260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131"/>
            <p:cNvSpPr/>
            <p:nvPr/>
          </p:nvSpPr>
          <p:spPr>
            <a:xfrm>
              <a:off x="2068900" y="3746525"/>
              <a:ext cx="844075" cy="642350"/>
            </a:xfrm>
            <a:custGeom>
              <a:avLst/>
              <a:gdLst/>
              <a:ahLst/>
              <a:cxnLst/>
              <a:rect l="l" t="t" r="r" b="b"/>
              <a:pathLst>
                <a:path w="33763" h="25694" extrusionOk="0">
                  <a:moveTo>
                    <a:pt x="18920" y="6682"/>
                  </a:moveTo>
                  <a:cubicBezTo>
                    <a:pt x="21040" y="9618"/>
                    <a:pt x="23161" y="12521"/>
                    <a:pt x="25346" y="15554"/>
                  </a:cubicBezTo>
                  <a:cubicBezTo>
                    <a:pt x="21823" y="16729"/>
                    <a:pt x="18398" y="17870"/>
                    <a:pt x="14940" y="19012"/>
                  </a:cubicBezTo>
                  <a:cubicBezTo>
                    <a:pt x="12820" y="16044"/>
                    <a:pt x="10733" y="13173"/>
                    <a:pt x="8547" y="10139"/>
                  </a:cubicBezTo>
                  <a:cubicBezTo>
                    <a:pt x="12037" y="8965"/>
                    <a:pt x="15430" y="7823"/>
                    <a:pt x="18920" y="6682"/>
                  </a:cubicBezTo>
                  <a:close/>
                  <a:moveTo>
                    <a:pt x="20253" y="1"/>
                  </a:moveTo>
                  <a:cubicBezTo>
                    <a:pt x="19807" y="1"/>
                    <a:pt x="19316" y="99"/>
                    <a:pt x="18757" y="288"/>
                  </a:cubicBezTo>
                  <a:cubicBezTo>
                    <a:pt x="16343" y="1071"/>
                    <a:pt x="5709" y="4627"/>
                    <a:pt x="2806" y="5605"/>
                  </a:cubicBezTo>
                  <a:cubicBezTo>
                    <a:pt x="555" y="6356"/>
                    <a:pt x="1" y="8769"/>
                    <a:pt x="1338" y="10629"/>
                  </a:cubicBezTo>
                  <a:cubicBezTo>
                    <a:pt x="4600" y="15098"/>
                    <a:pt x="7829" y="19599"/>
                    <a:pt x="11059" y="24101"/>
                  </a:cubicBezTo>
                  <a:cubicBezTo>
                    <a:pt x="11829" y="25188"/>
                    <a:pt x="12599" y="25693"/>
                    <a:pt x="13620" y="25693"/>
                  </a:cubicBezTo>
                  <a:cubicBezTo>
                    <a:pt x="14069" y="25693"/>
                    <a:pt x="14568" y="25595"/>
                    <a:pt x="15136" y="25406"/>
                  </a:cubicBezTo>
                  <a:cubicBezTo>
                    <a:pt x="18431" y="24296"/>
                    <a:pt x="29130" y="20774"/>
                    <a:pt x="31153" y="20088"/>
                  </a:cubicBezTo>
                  <a:cubicBezTo>
                    <a:pt x="33436" y="19273"/>
                    <a:pt x="33762" y="16794"/>
                    <a:pt x="32490" y="15000"/>
                  </a:cubicBezTo>
                  <a:cubicBezTo>
                    <a:pt x="29261" y="10531"/>
                    <a:pt x="26031" y="6062"/>
                    <a:pt x="22835" y="1593"/>
                  </a:cubicBezTo>
                  <a:cubicBezTo>
                    <a:pt x="22042" y="506"/>
                    <a:pt x="21265" y="1"/>
                    <a:pt x="202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131"/>
            <p:cNvSpPr/>
            <p:nvPr/>
          </p:nvSpPr>
          <p:spPr>
            <a:xfrm>
              <a:off x="2404075" y="450125"/>
              <a:ext cx="598600" cy="755500"/>
            </a:xfrm>
            <a:custGeom>
              <a:avLst/>
              <a:gdLst/>
              <a:ahLst/>
              <a:cxnLst/>
              <a:rect l="l" t="t" r="r" b="b"/>
              <a:pathLst>
                <a:path w="23944" h="30220" extrusionOk="0">
                  <a:moveTo>
                    <a:pt x="12200" y="9004"/>
                  </a:moveTo>
                  <a:cubicBezTo>
                    <a:pt x="13733" y="11027"/>
                    <a:pt x="15266" y="13049"/>
                    <a:pt x="16800" y="15104"/>
                  </a:cubicBezTo>
                  <a:cubicBezTo>
                    <a:pt x="15299" y="17094"/>
                    <a:pt x="13733" y="19149"/>
                    <a:pt x="12200" y="21204"/>
                  </a:cubicBezTo>
                  <a:cubicBezTo>
                    <a:pt x="10667" y="19182"/>
                    <a:pt x="9134" y="17159"/>
                    <a:pt x="7601" y="15104"/>
                  </a:cubicBezTo>
                  <a:cubicBezTo>
                    <a:pt x="9101" y="13114"/>
                    <a:pt x="10667" y="11059"/>
                    <a:pt x="12200" y="9004"/>
                  </a:cubicBezTo>
                  <a:close/>
                  <a:moveTo>
                    <a:pt x="12142" y="0"/>
                  </a:moveTo>
                  <a:cubicBezTo>
                    <a:pt x="10491" y="0"/>
                    <a:pt x="9252" y="877"/>
                    <a:pt x="8547" y="2415"/>
                  </a:cubicBezTo>
                  <a:cubicBezTo>
                    <a:pt x="8123" y="3328"/>
                    <a:pt x="7699" y="4242"/>
                    <a:pt x="7209" y="5122"/>
                  </a:cubicBezTo>
                  <a:cubicBezTo>
                    <a:pt x="5774" y="7732"/>
                    <a:pt x="3882" y="10015"/>
                    <a:pt x="1794" y="12136"/>
                  </a:cubicBezTo>
                  <a:cubicBezTo>
                    <a:pt x="0" y="13962"/>
                    <a:pt x="0" y="16246"/>
                    <a:pt x="1762" y="18040"/>
                  </a:cubicBezTo>
                  <a:cubicBezTo>
                    <a:pt x="4632" y="20943"/>
                    <a:pt x="7046" y="24172"/>
                    <a:pt x="8645" y="27924"/>
                  </a:cubicBezTo>
                  <a:cubicBezTo>
                    <a:pt x="9069" y="29033"/>
                    <a:pt x="9949" y="29718"/>
                    <a:pt x="11058" y="30044"/>
                  </a:cubicBezTo>
                  <a:cubicBezTo>
                    <a:pt x="11460" y="30163"/>
                    <a:pt x="11860" y="30220"/>
                    <a:pt x="12251" y="30220"/>
                  </a:cubicBezTo>
                  <a:cubicBezTo>
                    <a:pt x="13793" y="30220"/>
                    <a:pt x="15177" y="29323"/>
                    <a:pt x="15854" y="27761"/>
                  </a:cubicBezTo>
                  <a:cubicBezTo>
                    <a:pt x="16636" y="25934"/>
                    <a:pt x="17550" y="24205"/>
                    <a:pt x="18757" y="22672"/>
                  </a:cubicBezTo>
                  <a:cubicBezTo>
                    <a:pt x="19996" y="21041"/>
                    <a:pt x="21366" y="19508"/>
                    <a:pt x="22736" y="17975"/>
                  </a:cubicBezTo>
                  <a:cubicBezTo>
                    <a:pt x="23487" y="17127"/>
                    <a:pt x="23911" y="16213"/>
                    <a:pt x="23943" y="15072"/>
                  </a:cubicBezTo>
                  <a:cubicBezTo>
                    <a:pt x="23911" y="13897"/>
                    <a:pt x="23421" y="12951"/>
                    <a:pt x="22606" y="12136"/>
                  </a:cubicBezTo>
                  <a:cubicBezTo>
                    <a:pt x="19768" y="9298"/>
                    <a:pt x="17387" y="6134"/>
                    <a:pt x="15854" y="2415"/>
                  </a:cubicBezTo>
                  <a:cubicBezTo>
                    <a:pt x="15169" y="849"/>
                    <a:pt x="13896" y="1"/>
                    <a:pt x="12233" y="1"/>
                  </a:cubicBezTo>
                  <a:cubicBezTo>
                    <a:pt x="12202" y="1"/>
                    <a:pt x="12172" y="0"/>
                    <a:pt x="12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131"/>
            <p:cNvSpPr/>
            <p:nvPr/>
          </p:nvSpPr>
          <p:spPr>
            <a:xfrm>
              <a:off x="4680950" y="3212225"/>
              <a:ext cx="853025" cy="643125"/>
            </a:xfrm>
            <a:custGeom>
              <a:avLst/>
              <a:gdLst/>
              <a:ahLst/>
              <a:cxnLst/>
              <a:rect l="l" t="t" r="r" b="b"/>
              <a:pathLst>
                <a:path w="34121" h="25725" extrusionOk="0">
                  <a:moveTo>
                    <a:pt x="15038" y="6720"/>
                  </a:moveTo>
                  <a:cubicBezTo>
                    <a:pt x="18463" y="7862"/>
                    <a:pt x="21888" y="8971"/>
                    <a:pt x="25444" y="10178"/>
                  </a:cubicBezTo>
                  <a:cubicBezTo>
                    <a:pt x="23258" y="13179"/>
                    <a:pt x="21170" y="16082"/>
                    <a:pt x="19017" y="19051"/>
                  </a:cubicBezTo>
                  <a:cubicBezTo>
                    <a:pt x="15592" y="17909"/>
                    <a:pt x="12167" y="16767"/>
                    <a:pt x="8644" y="15593"/>
                  </a:cubicBezTo>
                  <a:cubicBezTo>
                    <a:pt x="10797" y="12592"/>
                    <a:pt x="12885" y="9689"/>
                    <a:pt x="15038" y="6720"/>
                  </a:cubicBezTo>
                  <a:close/>
                  <a:moveTo>
                    <a:pt x="14027" y="1"/>
                  </a:moveTo>
                  <a:cubicBezTo>
                    <a:pt x="12754" y="66"/>
                    <a:pt x="11906" y="555"/>
                    <a:pt x="11254" y="1469"/>
                  </a:cubicBezTo>
                  <a:cubicBezTo>
                    <a:pt x="7959" y="6068"/>
                    <a:pt x="4665" y="10635"/>
                    <a:pt x="1370" y="15202"/>
                  </a:cubicBezTo>
                  <a:cubicBezTo>
                    <a:pt x="0" y="17159"/>
                    <a:pt x="685" y="19377"/>
                    <a:pt x="2936" y="20127"/>
                  </a:cubicBezTo>
                  <a:cubicBezTo>
                    <a:pt x="8285" y="21954"/>
                    <a:pt x="13603" y="23715"/>
                    <a:pt x="18952" y="25477"/>
                  </a:cubicBezTo>
                  <a:cubicBezTo>
                    <a:pt x="19461" y="25640"/>
                    <a:pt x="19919" y="25724"/>
                    <a:pt x="20338" y="25724"/>
                  </a:cubicBezTo>
                  <a:cubicBezTo>
                    <a:pt x="21345" y="25724"/>
                    <a:pt x="22130" y="25240"/>
                    <a:pt x="22867" y="24205"/>
                  </a:cubicBezTo>
                  <a:cubicBezTo>
                    <a:pt x="26129" y="19670"/>
                    <a:pt x="29358" y="15136"/>
                    <a:pt x="32653" y="10667"/>
                  </a:cubicBezTo>
                  <a:cubicBezTo>
                    <a:pt x="34120" y="8645"/>
                    <a:pt x="33174" y="6231"/>
                    <a:pt x="31054" y="5579"/>
                  </a:cubicBezTo>
                  <a:cubicBezTo>
                    <a:pt x="25704" y="3882"/>
                    <a:pt x="20420" y="2056"/>
                    <a:pt x="15103" y="294"/>
                  </a:cubicBezTo>
                  <a:cubicBezTo>
                    <a:pt x="14712" y="164"/>
                    <a:pt x="14288" y="66"/>
                    <a:pt x="140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3" name="Google Shape;6023;p131"/>
          <p:cNvGrpSpPr/>
          <p:nvPr/>
        </p:nvGrpSpPr>
        <p:grpSpPr>
          <a:xfrm>
            <a:off x="1806821" y="3521128"/>
            <a:ext cx="327423" cy="323906"/>
            <a:chOff x="1180825" y="256375"/>
            <a:chExt cx="5238775" cy="5182500"/>
          </a:xfrm>
        </p:grpSpPr>
        <p:sp>
          <p:nvSpPr>
            <p:cNvPr id="6024" name="Google Shape;6024;p131"/>
            <p:cNvSpPr/>
            <p:nvPr/>
          </p:nvSpPr>
          <p:spPr>
            <a:xfrm>
              <a:off x="3795300" y="1984100"/>
              <a:ext cx="887300" cy="887275"/>
            </a:xfrm>
            <a:custGeom>
              <a:avLst/>
              <a:gdLst/>
              <a:ahLst/>
              <a:cxnLst/>
              <a:rect l="l" t="t" r="r" b="b"/>
              <a:pathLst>
                <a:path w="35492" h="35491" extrusionOk="0">
                  <a:moveTo>
                    <a:pt x="17746" y="6100"/>
                  </a:moveTo>
                  <a:cubicBezTo>
                    <a:pt x="20845" y="6100"/>
                    <a:pt x="23781" y="7307"/>
                    <a:pt x="25966" y="9525"/>
                  </a:cubicBezTo>
                  <a:cubicBezTo>
                    <a:pt x="28152" y="11711"/>
                    <a:pt x="29391" y="14614"/>
                    <a:pt x="29391" y="17745"/>
                  </a:cubicBezTo>
                  <a:cubicBezTo>
                    <a:pt x="29391" y="20844"/>
                    <a:pt x="28152" y="23747"/>
                    <a:pt x="25966" y="25966"/>
                  </a:cubicBezTo>
                  <a:cubicBezTo>
                    <a:pt x="23781" y="28151"/>
                    <a:pt x="20845" y="29358"/>
                    <a:pt x="17746" y="29358"/>
                  </a:cubicBezTo>
                  <a:cubicBezTo>
                    <a:pt x="14647" y="29358"/>
                    <a:pt x="11711" y="28151"/>
                    <a:pt x="9526" y="25966"/>
                  </a:cubicBezTo>
                  <a:cubicBezTo>
                    <a:pt x="7340" y="23747"/>
                    <a:pt x="6133" y="20844"/>
                    <a:pt x="6133" y="17745"/>
                  </a:cubicBezTo>
                  <a:cubicBezTo>
                    <a:pt x="6133" y="14614"/>
                    <a:pt x="7340" y="11711"/>
                    <a:pt x="9526" y="9525"/>
                  </a:cubicBezTo>
                  <a:cubicBezTo>
                    <a:pt x="11711" y="7307"/>
                    <a:pt x="14647" y="6100"/>
                    <a:pt x="17746" y="6100"/>
                  </a:cubicBezTo>
                  <a:close/>
                  <a:moveTo>
                    <a:pt x="17746" y="0"/>
                  </a:moveTo>
                  <a:cubicBezTo>
                    <a:pt x="13016" y="0"/>
                    <a:pt x="8547" y="1827"/>
                    <a:pt x="5187" y="5187"/>
                  </a:cubicBezTo>
                  <a:cubicBezTo>
                    <a:pt x="1860" y="8547"/>
                    <a:pt x="1" y="12983"/>
                    <a:pt x="1" y="17745"/>
                  </a:cubicBezTo>
                  <a:cubicBezTo>
                    <a:pt x="1" y="22475"/>
                    <a:pt x="1860" y="26944"/>
                    <a:pt x="5187" y="30271"/>
                  </a:cubicBezTo>
                  <a:cubicBezTo>
                    <a:pt x="8547" y="33631"/>
                    <a:pt x="13016" y="35491"/>
                    <a:pt x="17746" y="35491"/>
                  </a:cubicBezTo>
                  <a:cubicBezTo>
                    <a:pt x="22476" y="35491"/>
                    <a:pt x="26945" y="33631"/>
                    <a:pt x="30305" y="30271"/>
                  </a:cubicBezTo>
                  <a:cubicBezTo>
                    <a:pt x="33632" y="26944"/>
                    <a:pt x="35491" y="22475"/>
                    <a:pt x="35491" y="17745"/>
                  </a:cubicBezTo>
                  <a:cubicBezTo>
                    <a:pt x="35491" y="12983"/>
                    <a:pt x="33632" y="8547"/>
                    <a:pt x="30305" y="5187"/>
                  </a:cubicBezTo>
                  <a:cubicBezTo>
                    <a:pt x="26945" y="1827"/>
                    <a:pt x="22476" y="0"/>
                    <a:pt x="177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131"/>
            <p:cNvSpPr/>
            <p:nvPr/>
          </p:nvSpPr>
          <p:spPr>
            <a:xfrm>
              <a:off x="1618750" y="3220725"/>
              <a:ext cx="207975" cy="317725"/>
            </a:xfrm>
            <a:custGeom>
              <a:avLst/>
              <a:gdLst/>
              <a:ahLst/>
              <a:cxnLst/>
              <a:rect l="l" t="t" r="r" b="b"/>
              <a:pathLst>
                <a:path w="8319" h="12709" extrusionOk="0">
                  <a:moveTo>
                    <a:pt x="4958" y="1"/>
                  </a:moveTo>
                  <a:cubicBezTo>
                    <a:pt x="3565" y="1"/>
                    <a:pt x="2325" y="946"/>
                    <a:pt x="1990" y="2368"/>
                  </a:cubicBezTo>
                  <a:cubicBezTo>
                    <a:pt x="1990" y="2368"/>
                    <a:pt x="424" y="8957"/>
                    <a:pt x="424" y="8957"/>
                  </a:cubicBezTo>
                  <a:cubicBezTo>
                    <a:pt x="0" y="10849"/>
                    <a:pt x="1501" y="12709"/>
                    <a:pt x="3426" y="12709"/>
                  </a:cubicBezTo>
                  <a:cubicBezTo>
                    <a:pt x="4796" y="12709"/>
                    <a:pt x="6068" y="11763"/>
                    <a:pt x="6394" y="10360"/>
                  </a:cubicBezTo>
                  <a:lnTo>
                    <a:pt x="7927" y="3771"/>
                  </a:lnTo>
                  <a:cubicBezTo>
                    <a:pt x="8318" y="2107"/>
                    <a:pt x="7307" y="476"/>
                    <a:pt x="5676" y="85"/>
                  </a:cubicBezTo>
                  <a:cubicBezTo>
                    <a:pt x="5435" y="28"/>
                    <a:pt x="5194" y="1"/>
                    <a:pt x="49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131"/>
            <p:cNvSpPr/>
            <p:nvPr/>
          </p:nvSpPr>
          <p:spPr>
            <a:xfrm>
              <a:off x="1245250" y="3408500"/>
              <a:ext cx="303400" cy="259900"/>
            </a:xfrm>
            <a:custGeom>
              <a:avLst/>
              <a:gdLst/>
              <a:ahLst/>
              <a:cxnLst/>
              <a:rect l="l" t="t" r="r" b="b"/>
              <a:pathLst>
                <a:path w="12136" h="10396" extrusionOk="0">
                  <a:moveTo>
                    <a:pt x="3424" y="0"/>
                  </a:moveTo>
                  <a:cubicBezTo>
                    <a:pt x="2537" y="0"/>
                    <a:pt x="1667" y="383"/>
                    <a:pt x="1077" y="1120"/>
                  </a:cubicBezTo>
                  <a:cubicBezTo>
                    <a:pt x="1" y="2425"/>
                    <a:pt x="196" y="4349"/>
                    <a:pt x="1501" y="5426"/>
                  </a:cubicBezTo>
                  <a:cubicBezTo>
                    <a:pt x="1501" y="5426"/>
                    <a:pt x="6753" y="9699"/>
                    <a:pt x="6753" y="9699"/>
                  </a:cubicBezTo>
                  <a:cubicBezTo>
                    <a:pt x="7321" y="10168"/>
                    <a:pt x="8012" y="10395"/>
                    <a:pt x="8698" y="10395"/>
                  </a:cubicBezTo>
                  <a:cubicBezTo>
                    <a:pt x="9588" y="10395"/>
                    <a:pt x="10469" y="10012"/>
                    <a:pt x="11059" y="9275"/>
                  </a:cubicBezTo>
                  <a:cubicBezTo>
                    <a:pt x="12135" y="7970"/>
                    <a:pt x="11939" y="6046"/>
                    <a:pt x="10635" y="4969"/>
                  </a:cubicBezTo>
                  <a:lnTo>
                    <a:pt x="5383" y="696"/>
                  </a:lnTo>
                  <a:cubicBezTo>
                    <a:pt x="4801" y="228"/>
                    <a:pt x="4107" y="0"/>
                    <a:pt x="34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131"/>
            <p:cNvSpPr/>
            <p:nvPr/>
          </p:nvSpPr>
          <p:spPr>
            <a:xfrm>
              <a:off x="1180825" y="3786900"/>
              <a:ext cx="331925" cy="210850"/>
            </a:xfrm>
            <a:custGeom>
              <a:avLst/>
              <a:gdLst/>
              <a:ahLst/>
              <a:cxnLst/>
              <a:rect l="l" t="t" r="r" b="b"/>
              <a:pathLst>
                <a:path w="13277" h="8434" extrusionOk="0">
                  <a:moveTo>
                    <a:pt x="9801" y="0"/>
                  </a:moveTo>
                  <a:cubicBezTo>
                    <a:pt x="9460" y="0"/>
                    <a:pt x="9114" y="56"/>
                    <a:pt x="8775" y="174"/>
                  </a:cubicBezTo>
                  <a:lnTo>
                    <a:pt x="2414" y="2490"/>
                  </a:lnTo>
                  <a:cubicBezTo>
                    <a:pt x="816" y="3077"/>
                    <a:pt x="1" y="4838"/>
                    <a:pt x="588" y="6404"/>
                  </a:cubicBezTo>
                  <a:cubicBezTo>
                    <a:pt x="1027" y="7644"/>
                    <a:pt x="2243" y="8434"/>
                    <a:pt x="3507" y="8434"/>
                  </a:cubicBezTo>
                  <a:cubicBezTo>
                    <a:pt x="3840" y="8434"/>
                    <a:pt x="4176" y="8379"/>
                    <a:pt x="4502" y="8263"/>
                  </a:cubicBezTo>
                  <a:lnTo>
                    <a:pt x="10863" y="5947"/>
                  </a:lnTo>
                  <a:cubicBezTo>
                    <a:pt x="12461" y="5360"/>
                    <a:pt x="13277" y="3599"/>
                    <a:pt x="12690" y="2033"/>
                  </a:cubicBezTo>
                  <a:cubicBezTo>
                    <a:pt x="12253" y="774"/>
                    <a:pt x="11066" y="0"/>
                    <a:pt x="98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131"/>
            <p:cNvSpPr/>
            <p:nvPr/>
          </p:nvSpPr>
          <p:spPr>
            <a:xfrm>
              <a:off x="5773700" y="3220725"/>
              <a:ext cx="207175" cy="317900"/>
            </a:xfrm>
            <a:custGeom>
              <a:avLst/>
              <a:gdLst/>
              <a:ahLst/>
              <a:cxnLst/>
              <a:rect l="l" t="t" r="r" b="b"/>
              <a:pathLst>
                <a:path w="8287" h="12716" extrusionOk="0">
                  <a:moveTo>
                    <a:pt x="3362" y="1"/>
                  </a:moveTo>
                  <a:cubicBezTo>
                    <a:pt x="3125" y="1"/>
                    <a:pt x="2884" y="28"/>
                    <a:pt x="2643" y="85"/>
                  </a:cubicBezTo>
                  <a:cubicBezTo>
                    <a:pt x="1012" y="476"/>
                    <a:pt x="1" y="2107"/>
                    <a:pt x="392" y="3771"/>
                  </a:cubicBezTo>
                  <a:cubicBezTo>
                    <a:pt x="392" y="3771"/>
                    <a:pt x="1925" y="10360"/>
                    <a:pt x="1925" y="10360"/>
                  </a:cubicBezTo>
                  <a:cubicBezTo>
                    <a:pt x="2263" y="11769"/>
                    <a:pt x="3576" y="12716"/>
                    <a:pt x="4957" y="12716"/>
                  </a:cubicBezTo>
                  <a:cubicBezTo>
                    <a:pt x="5175" y="12716"/>
                    <a:pt x="5394" y="12692"/>
                    <a:pt x="5611" y="12643"/>
                  </a:cubicBezTo>
                  <a:cubicBezTo>
                    <a:pt x="7242" y="12252"/>
                    <a:pt x="8286" y="10621"/>
                    <a:pt x="7895" y="8957"/>
                  </a:cubicBezTo>
                  <a:lnTo>
                    <a:pt x="6329" y="2368"/>
                  </a:lnTo>
                  <a:cubicBezTo>
                    <a:pt x="5994" y="946"/>
                    <a:pt x="4754" y="1"/>
                    <a:pt x="33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131"/>
            <p:cNvSpPr/>
            <p:nvPr/>
          </p:nvSpPr>
          <p:spPr>
            <a:xfrm>
              <a:off x="6051800" y="3408500"/>
              <a:ext cx="303375" cy="260425"/>
            </a:xfrm>
            <a:custGeom>
              <a:avLst/>
              <a:gdLst/>
              <a:ahLst/>
              <a:cxnLst/>
              <a:rect l="l" t="t" r="r" b="b"/>
              <a:pathLst>
                <a:path w="12135" h="10417" extrusionOk="0">
                  <a:moveTo>
                    <a:pt x="8711" y="0"/>
                  </a:moveTo>
                  <a:cubicBezTo>
                    <a:pt x="8028" y="0"/>
                    <a:pt x="7334" y="228"/>
                    <a:pt x="6752" y="696"/>
                  </a:cubicBezTo>
                  <a:lnTo>
                    <a:pt x="1501" y="4969"/>
                  </a:lnTo>
                  <a:cubicBezTo>
                    <a:pt x="196" y="6046"/>
                    <a:pt x="0" y="7970"/>
                    <a:pt x="1076" y="9275"/>
                  </a:cubicBezTo>
                  <a:cubicBezTo>
                    <a:pt x="1664" y="10025"/>
                    <a:pt x="2544" y="10417"/>
                    <a:pt x="3458" y="10417"/>
                  </a:cubicBezTo>
                  <a:cubicBezTo>
                    <a:pt x="4110" y="10417"/>
                    <a:pt x="4795" y="10188"/>
                    <a:pt x="5382" y="9699"/>
                  </a:cubicBezTo>
                  <a:lnTo>
                    <a:pt x="10634" y="5426"/>
                  </a:lnTo>
                  <a:cubicBezTo>
                    <a:pt x="11939" y="4349"/>
                    <a:pt x="12135" y="2425"/>
                    <a:pt x="11058" y="1120"/>
                  </a:cubicBezTo>
                  <a:cubicBezTo>
                    <a:pt x="10469" y="383"/>
                    <a:pt x="9598" y="0"/>
                    <a:pt x="87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131"/>
            <p:cNvSpPr/>
            <p:nvPr/>
          </p:nvSpPr>
          <p:spPr>
            <a:xfrm>
              <a:off x="6087675" y="3786900"/>
              <a:ext cx="331925" cy="210950"/>
            </a:xfrm>
            <a:custGeom>
              <a:avLst/>
              <a:gdLst/>
              <a:ahLst/>
              <a:cxnLst/>
              <a:rect l="l" t="t" r="r" b="b"/>
              <a:pathLst>
                <a:path w="13277" h="8438" extrusionOk="0">
                  <a:moveTo>
                    <a:pt x="3476" y="0"/>
                  </a:moveTo>
                  <a:cubicBezTo>
                    <a:pt x="2211" y="0"/>
                    <a:pt x="1024" y="774"/>
                    <a:pt x="587" y="2033"/>
                  </a:cubicBezTo>
                  <a:cubicBezTo>
                    <a:pt x="0" y="3599"/>
                    <a:pt x="816" y="5360"/>
                    <a:pt x="2414" y="5947"/>
                  </a:cubicBezTo>
                  <a:lnTo>
                    <a:pt x="8775" y="8263"/>
                  </a:lnTo>
                  <a:cubicBezTo>
                    <a:pt x="9107" y="8381"/>
                    <a:pt x="9449" y="8437"/>
                    <a:pt x="9788" y="8437"/>
                  </a:cubicBezTo>
                  <a:cubicBezTo>
                    <a:pt x="11046" y="8437"/>
                    <a:pt x="12252" y="7664"/>
                    <a:pt x="12689" y="6404"/>
                  </a:cubicBezTo>
                  <a:cubicBezTo>
                    <a:pt x="13277" y="4838"/>
                    <a:pt x="12461" y="3077"/>
                    <a:pt x="10863" y="2490"/>
                  </a:cubicBezTo>
                  <a:lnTo>
                    <a:pt x="4502" y="174"/>
                  </a:lnTo>
                  <a:cubicBezTo>
                    <a:pt x="4163" y="56"/>
                    <a:pt x="3817" y="0"/>
                    <a:pt x="34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131"/>
            <p:cNvSpPr/>
            <p:nvPr/>
          </p:nvSpPr>
          <p:spPr>
            <a:xfrm>
              <a:off x="1183625" y="256375"/>
              <a:ext cx="5233175" cy="5182500"/>
            </a:xfrm>
            <a:custGeom>
              <a:avLst/>
              <a:gdLst/>
              <a:ahLst/>
              <a:cxnLst/>
              <a:rect l="l" t="t" r="r" b="b"/>
              <a:pathLst>
                <a:path w="209327" h="207300" extrusionOk="0">
                  <a:moveTo>
                    <a:pt x="202915" y="6153"/>
                  </a:moveTo>
                  <a:lnTo>
                    <a:pt x="197826" y="66532"/>
                  </a:lnTo>
                  <a:lnTo>
                    <a:pt x="148798" y="17505"/>
                  </a:lnTo>
                  <a:lnTo>
                    <a:pt x="142535" y="11241"/>
                  </a:lnTo>
                  <a:lnTo>
                    <a:pt x="202915" y="6153"/>
                  </a:lnTo>
                  <a:close/>
                  <a:moveTo>
                    <a:pt x="62714" y="23996"/>
                  </a:moveTo>
                  <a:lnTo>
                    <a:pt x="74751" y="36000"/>
                  </a:lnTo>
                  <a:lnTo>
                    <a:pt x="36292" y="74459"/>
                  </a:lnTo>
                  <a:lnTo>
                    <a:pt x="24256" y="62455"/>
                  </a:lnTo>
                  <a:lnTo>
                    <a:pt x="62714" y="23996"/>
                  </a:lnTo>
                  <a:close/>
                  <a:moveTo>
                    <a:pt x="146613" y="23996"/>
                  </a:moveTo>
                  <a:lnTo>
                    <a:pt x="185072" y="62455"/>
                  </a:lnTo>
                  <a:lnTo>
                    <a:pt x="173035" y="74459"/>
                  </a:lnTo>
                  <a:lnTo>
                    <a:pt x="134576" y="36000"/>
                  </a:lnTo>
                  <a:lnTo>
                    <a:pt x="146613" y="23996"/>
                  </a:lnTo>
                  <a:close/>
                  <a:moveTo>
                    <a:pt x="79057" y="40338"/>
                  </a:moveTo>
                  <a:lnTo>
                    <a:pt x="83167" y="44449"/>
                  </a:lnTo>
                  <a:lnTo>
                    <a:pt x="44708" y="82875"/>
                  </a:lnTo>
                  <a:lnTo>
                    <a:pt x="40598" y="78797"/>
                  </a:lnTo>
                  <a:lnTo>
                    <a:pt x="79057" y="40338"/>
                  </a:lnTo>
                  <a:close/>
                  <a:moveTo>
                    <a:pt x="130270" y="40338"/>
                  </a:moveTo>
                  <a:lnTo>
                    <a:pt x="168729" y="78797"/>
                  </a:lnTo>
                  <a:lnTo>
                    <a:pt x="164619" y="82875"/>
                  </a:lnTo>
                  <a:lnTo>
                    <a:pt x="126160" y="44449"/>
                  </a:lnTo>
                  <a:lnTo>
                    <a:pt x="130270" y="40338"/>
                  </a:lnTo>
                  <a:close/>
                  <a:moveTo>
                    <a:pt x="86723" y="75209"/>
                  </a:moveTo>
                  <a:lnTo>
                    <a:pt x="77654" y="84310"/>
                  </a:lnTo>
                  <a:lnTo>
                    <a:pt x="75469" y="86463"/>
                  </a:lnTo>
                  <a:cubicBezTo>
                    <a:pt x="75567" y="83592"/>
                    <a:pt x="76741" y="80754"/>
                    <a:pt x="78894" y="78634"/>
                  </a:cubicBezTo>
                  <a:cubicBezTo>
                    <a:pt x="80982" y="76514"/>
                    <a:pt x="83754" y="75307"/>
                    <a:pt x="86723" y="75209"/>
                  </a:cubicBezTo>
                  <a:close/>
                  <a:moveTo>
                    <a:pt x="87473" y="48754"/>
                  </a:moveTo>
                  <a:lnTo>
                    <a:pt x="100325" y="61607"/>
                  </a:lnTo>
                  <a:lnTo>
                    <a:pt x="92138" y="69827"/>
                  </a:lnTo>
                  <a:cubicBezTo>
                    <a:pt x="90507" y="69337"/>
                    <a:pt x="88810" y="69109"/>
                    <a:pt x="87114" y="69109"/>
                  </a:cubicBezTo>
                  <a:cubicBezTo>
                    <a:pt x="82352" y="69109"/>
                    <a:pt x="77915" y="70936"/>
                    <a:pt x="74555" y="74296"/>
                  </a:cubicBezTo>
                  <a:cubicBezTo>
                    <a:pt x="69891" y="78960"/>
                    <a:pt x="68260" y="85680"/>
                    <a:pt x="70087" y="91878"/>
                  </a:cubicBezTo>
                  <a:lnTo>
                    <a:pt x="69238" y="92726"/>
                  </a:lnTo>
                  <a:lnTo>
                    <a:pt x="61866" y="100065"/>
                  </a:lnTo>
                  <a:lnTo>
                    <a:pt x="49014" y="87213"/>
                  </a:lnTo>
                  <a:lnTo>
                    <a:pt x="87473" y="48754"/>
                  </a:lnTo>
                  <a:close/>
                  <a:moveTo>
                    <a:pt x="121854" y="48754"/>
                  </a:moveTo>
                  <a:lnTo>
                    <a:pt x="160313" y="87213"/>
                  </a:lnTo>
                  <a:lnTo>
                    <a:pt x="122604" y="124922"/>
                  </a:lnTo>
                  <a:lnTo>
                    <a:pt x="84146" y="86463"/>
                  </a:lnTo>
                  <a:lnTo>
                    <a:pt x="121854" y="48754"/>
                  </a:lnTo>
                  <a:close/>
                  <a:moveTo>
                    <a:pt x="79807" y="90801"/>
                  </a:moveTo>
                  <a:lnTo>
                    <a:pt x="118266" y="129260"/>
                  </a:lnTo>
                  <a:lnTo>
                    <a:pt x="114156" y="133338"/>
                  </a:lnTo>
                  <a:lnTo>
                    <a:pt x="75730" y="94879"/>
                  </a:lnTo>
                  <a:lnTo>
                    <a:pt x="75795" y="94814"/>
                  </a:lnTo>
                  <a:lnTo>
                    <a:pt x="79807" y="90801"/>
                  </a:lnTo>
                  <a:close/>
                  <a:moveTo>
                    <a:pt x="70282" y="130826"/>
                  </a:moveTo>
                  <a:lnTo>
                    <a:pt x="72761" y="133305"/>
                  </a:lnTo>
                  <a:cubicBezTo>
                    <a:pt x="69662" y="135947"/>
                    <a:pt x="66466" y="138296"/>
                    <a:pt x="63204" y="140286"/>
                  </a:cubicBezTo>
                  <a:cubicBezTo>
                    <a:pt x="54984" y="145309"/>
                    <a:pt x="46796" y="147853"/>
                    <a:pt x="38804" y="147853"/>
                  </a:cubicBezTo>
                  <a:cubicBezTo>
                    <a:pt x="32998" y="147853"/>
                    <a:pt x="27322" y="146483"/>
                    <a:pt x="21907" y="143809"/>
                  </a:cubicBezTo>
                  <a:cubicBezTo>
                    <a:pt x="20186" y="142934"/>
                    <a:pt x="21101" y="140448"/>
                    <a:pt x="22689" y="140448"/>
                  </a:cubicBezTo>
                  <a:cubicBezTo>
                    <a:pt x="22936" y="140448"/>
                    <a:pt x="23200" y="140508"/>
                    <a:pt x="23473" y="140644"/>
                  </a:cubicBezTo>
                  <a:cubicBezTo>
                    <a:pt x="28398" y="143124"/>
                    <a:pt x="33585" y="144363"/>
                    <a:pt x="38837" y="144363"/>
                  </a:cubicBezTo>
                  <a:cubicBezTo>
                    <a:pt x="46144" y="144363"/>
                    <a:pt x="53711" y="141982"/>
                    <a:pt x="61377" y="137317"/>
                  </a:cubicBezTo>
                  <a:cubicBezTo>
                    <a:pt x="64411" y="135458"/>
                    <a:pt x="67379" y="133272"/>
                    <a:pt x="70282" y="130826"/>
                  </a:cubicBezTo>
                  <a:close/>
                  <a:moveTo>
                    <a:pt x="139045" y="130826"/>
                  </a:moveTo>
                  <a:cubicBezTo>
                    <a:pt x="141948" y="133272"/>
                    <a:pt x="144916" y="135458"/>
                    <a:pt x="147950" y="137317"/>
                  </a:cubicBezTo>
                  <a:cubicBezTo>
                    <a:pt x="155616" y="141982"/>
                    <a:pt x="163184" y="144363"/>
                    <a:pt x="170490" y="144363"/>
                  </a:cubicBezTo>
                  <a:cubicBezTo>
                    <a:pt x="175775" y="144363"/>
                    <a:pt x="180929" y="143124"/>
                    <a:pt x="185854" y="140644"/>
                  </a:cubicBezTo>
                  <a:cubicBezTo>
                    <a:pt x="186083" y="140514"/>
                    <a:pt x="186344" y="140449"/>
                    <a:pt x="186637" y="140449"/>
                  </a:cubicBezTo>
                  <a:cubicBezTo>
                    <a:pt x="188170" y="140449"/>
                    <a:pt x="188953" y="142373"/>
                    <a:pt x="187877" y="143450"/>
                  </a:cubicBezTo>
                  <a:cubicBezTo>
                    <a:pt x="187746" y="143613"/>
                    <a:pt x="187583" y="143711"/>
                    <a:pt x="187420" y="143809"/>
                  </a:cubicBezTo>
                  <a:cubicBezTo>
                    <a:pt x="182005" y="146483"/>
                    <a:pt x="176329" y="147853"/>
                    <a:pt x="170523" y="147853"/>
                  </a:cubicBezTo>
                  <a:cubicBezTo>
                    <a:pt x="162531" y="147853"/>
                    <a:pt x="154344" y="145309"/>
                    <a:pt x="146123" y="140286"/>
                  </a:cubicBezTo>
                  <a:cubicBezTo>
                    <a:pt x="142861" y="138296"/>
                    <a:pt x="139665" y="135947"/>
                    <a:pt x="136566" y="133305"/>
                  </a:cubicBezTo>
                  <a:lnTo>
                    <a:pt x="139045" y="130826"/>
                  </a:lnTo>
                  <a:close/>
                  <a:moveTo>
                    <a:pt x="147461" y="108710"/>
                  </a:moveTo>
                  <a:lnTo>
                    <a:pt x="147461" y="108710"/>
                  </a:lnTo>
                  <a:cubicBezTo>
                    <a:pt x="148798" y="110145"/>
                    <a:pt x="148798" y="112428"/>
                    <a:pt x="147396" y="113831"/>
                  </a:cubicBezTo>
                  <a:lnTo>
                    <a:pt x="114123" y="147103"/>
                  </a:lnTo>
                  <a:cubicBezTo>
                    <a:pt x="113410" y="147817"/>
                    <a:pt x="112459" y="148176"/>
                    <a:pt x="111513" y="148176"/>
                  </a:cubicBezTo>
                  <a:cubicBezTo>
                    <a:pt x="110600" y="148176"/>
                    <a:pt x="109691" y="147841"/>
                    <a:pt x="109002" y="147168"/>
                  </a:cubicBezTo>
                  <a:lnTo>
                    <a:pt x="147461" y="108710"/>
                  </a:lnTo>
                  <a:close/>
                  <a:moveTo>
                    <a:pt x="71391" y="99217"/>
                  </a:moveTo>
                  <a:lnTo>
                    <a:pt x="109850" y="137676"/>
                  </a:lnTo>
                  <a:lnTo>
                    <a:pt x="100423" y="147103"/>
                  </a:lnTo>
                  <a:cubicBezTo>
                    <a:pt x="99705" y="147821"/>
                    <a:pt x="98759" y="148180"/>
                    <a:pt x="97813" y="148180"/>
                  </a:cubicBezTo>
                  <a:cubicBezTo>
                    <a:pt x="96867" y="148180"/>
                    <a:pt x="95921" y="147821"/>
                    <a:pt x="95204" y="147103"/>
                  </a:cubicBezTo>
                  <a:lnTo>
                    <a:pt x="61964" y="113831"/>
                  </a:lnTo>
                  <a:cubicBezTo>
                    <a:pt x="60529" y="112428"/>
                    <a:pt x="60529" y="110080"/>
                    <a:pt x="61964" y="108644"/>
                  </a:cubicBezTo>
                  <a:lnTo>
                    <a:pt x="71391" y="99217"/>
                  </a:lnTo>
                  <a:close/>
                  <a:moveTo>
                    <a:pt x="85581" y="146125"/>
                  </a:moveTo>
                  <a:lnTo>
                    <a:pt x="88060" y="148604"/>
                  </a:lnTo>
                  <a:lnTo>
                    <a:pt x="36782" y="199915"/>
                  </a:lnTo>
                  <a:lnTo>
                    <a:pt x="34270" y="197436"/>
                  </a:lnTo>
                  <a:lnTo>
                    <a:pt x="85581" y="146125"/>
                  </a:lnTo>
                  <a:close/>
                  <a:moveTo>
                    <a:pt x="123746" y="146125"/>
                  </a:moveTo>
                  <a:lnTo>
                    <a:pt x="175057" y="197436"/>
                  </a:lnTo>
                  <a:lnTo>
                    <a:pt x="172546" y="199915"/>
                  </a:lnTo>
                  <a:lnTo>
                    <a:pt x="121267" y="148604"/>
                  </a:lnTo>
                  <a:lnTo>
                    <a:pt x="123746" y="146125"/>
                  </a:lnTo>
                  <a:close/>
                  <a:moveTo>
                    <a:pt x="203064" y="1"/>
                  </a:moveTo>
                  <a:cubicBezTo>
                    <a:pt x="202907" y="1"/>
                    <a:pt x="202748" y="7"/>
                    <a:pt x="202588" y="20"/>
                  </a:cubicBezTo>
                  <a:cubicBezTo>
                    <a:pt x="202588" y="20"/>
                    <a:pt x="141850" y="5174"/>
                    <a:pt x="141654" y="5174"/>
                  </a:cubicBezTo>
                  <a:cubicBezTo>
                    <a:pt x="136696" y="5598"/>
                    <a:pt x="134446" y="11796"/>
                    <a:pt x="137968" y="15319"/>
                  </a:cubicBezTo>
                  <a:lnTo>
                    <a:pt x="142307" y="19657"/>
                  </a:lnTo>
                  <a:lnTo>
                    <a:pt x="104664" y="57301"/>
                  </a:lnTo>
                  <a:lnTo>
                    <a:pt x="67020" y="19657"/>
                  </a:lnTo>
                  <a:lnTo>
                    <a:pt x="71359" y="15319"/>
                  </a:lnTo>
                  <a:cubicBezTo>
                    <a:pt x="74882" y="11796"/>
                    <a:pt x="72598" y="5598"/>
                    <a:pt x="67673" y="5174"/>
                  </a:cubicBezTo>
                  <a:cubicBezTo>
                    <a:pt x="67673" y="5174"/>
                    <a:pt x="6837" y="53"/>
                    <a:pt x="6739" y="20"/>
                  </a:cubicBezTo>
                  <a:cubicBezTo>
                    <a:pt x="6581" y="7"/>
                    <a:pt x="6423" y="1"/>
                    <a:pt x="6267" y="1"/>
                  </a:cubicBezTo>
                  <a:cubicBezTo>
                    <a:pt x="2851" y="1"/>
                    <a:pt x="1" y="3016"/>
                    <a:pt x="313" y="6479"/>
                  </a:cubicBezTo>
                  <a:cubicBezTo>
                    <a:pt x="313" y="6479"/>
                    <a:pt x="3248" y="41382"/>
                    <a:pt x="3248" y="41480"/>
                  </a:cubicBezTo>
                  <a:cubicBezTo>
                    <a:pt x="3416" y="43328"/>
                    <a:pt x="4836" y="44204"/>
                    <a:pt x="6265" y="44204"/>
                  </a:cubicBezTo>
                  <a:cubicBezTo>
                    <a:pt x="7887" y="44204"/>
                    <a:pt x="9522" y="43074"/>
                    <a:pt x="9348" y="40958"/>
                  </a:cubicBezTo>
                  <a:lnTo>
                    <a:pt x="6413" y="6153"/>
                  </a:lnTo>
                  <a:lnTo>
                    <a:pt x="66792" y="11241"/>
                  </a:lnTo>
                  <a:lnTo>
                    <a:pt x="11501" y="66532"/>
                  </a:lnTo>
                  <a:cubicBezTo>
                    <a:pt x="11501" y="66532"/>
                    <a:pt x="10392" y="53223"/>
                    <a:pt x="10392" y="53125"/>
                  </a:cubicBezTo>
                  <a:cubicBezTo>
                    <a:pt x="10240" y="51294"/>
                    <a:pt x="8822" y="50426"/>
                    <a:pt x="7391" y="50426"/>
                  </a:cubicBezTo>
                  <a:cubicBezTo>
                    <a:pt x="5764" y="50426"/>
                    <a:pt x="4119" y="51547"/>
                    <a:pt x="4292" y="53647"/>
                  </a:cubicBezTo>
                  <a:cubicBezTo>
                    <a:pt x="4292" y="53647"/>
                    <a:pt x="5434" y="67348"/>
                    <a:pt x="5467" y="67380"/>
                  </a:cubicBezTo>
                  <a:cubicBezTo>
                    <a:pt x="5728" y="70686"/>
                    <a:pt x="8569" y="72802"/>
                    <a:pt x="11478" y="72802"/>
                  </a:cubicBezTo>
                  <a:cubicBezTo>
                    <a:pt x="12933" y="72802"/>
                    <a:pt x="14404" y="72273"/>
                    <a:pt x="15579" y="71099"/>
                  </a:cubicBezTo>
                  <a:lnTo>
                    <a:pt x="19917" y="66761"/>
                  </a:lnTo>
                  <a:lnTo>
                    <a:pt x="57560" y="104404"/>
                  </a:lnTo>
                  <a:cubicBezTo>
                    <a:pt x="53809" y="108220"/>
                    <a:pt x="53842" y="114386"/>
                    <a:pt x="57626" y="118169"/>
                  </a:cubicBezTo>
                  <a:lnTo>
                    <a:pt x="65911" y="126487"/>
                  </a:lnTo>
                  <a:cubicBezTo>
                    <a:pt x="63399" y="128608"/>
                    <a:pt x="60822" y="130467"/>
                    <a:pt x="58180" y="132098"/>
                  </a:cubicBezTo>
                  <a:cubicBezTo>
                    <a:pt x="51493" y="136176"/>
                    <a:pt x="45002" y="138231"/>
                    <a:pt x="38837" y="138231"/>
                  </a:cubicBezTo>
                  <a:cubicBezTo>
                    <a:pt x="34531" y="138231"/>
                    <a:pt x="30290" y="137219"/>
                    <a:pt x="26213" y="135197"/>
                  </a:cubicBezTo>
                  <a:cubicBezTo>
                    <a:pt x="25105" y="134638"/>
                    <a:pt x="23912" y="134374"/>
                    <a:pt x="22729" y="134374"/>
                  </a:cubicBezTo>
                  <a:cubicBezTo>
                    <a:pt x="19838" y="134374"/>
                    <a:pt x="17010" y="135955"/>
                    <a:pt x="15644" y="138687"/>
                  </a:cubicBezTo>
                  <a:cubicBezTo>
                    <a:pt x="13752" y="142536"/>
                    <a:pt x="15350" y="147364"/>
                    <a:pt x="19167" y="149256"/>
                  </a:cubicBezTo>
                  <a:cubicBezTo>
                    <a:pt x="25430" y="152388"/>
                    <a:pt x="32019" y="153986"/>
                    <a:pt x="38804" y="153986"/>
                  </a:cubicBezTo>
                  <a:cubicBezTo>
                    <a:pt x="47938" y="153986"/>
                    <a:pt x="57202" y="151115"/>
                    <a:pt x="66400" y="145505"/>
                  </a:cubicBezTo>
                  <a:cubicBezTo>
                    <a:pt x="70054" y="143287"/>
                    <a:pt x="73642" y="140644"/>
                    <a:pt x="77100" y="137643"/>
                  </a:cubicBezTo>
                  <a:lnTo>
                    <a:pt x="81275" y="141819"/>
                  </a:lnTo>
                  <a:lnTo>
                    <a:pt x="27779" y="195283"/>
                  </a:lnTo>
                  <a:cubicBezTo>
                    <a:pt x="26604" y="196457"/>
                    <a:pt x="26604" y="198414"/>
                    <a:pt x="27779" y="199589"/>
                  </a:cubicBezTo>
                  <a:lnTo>
                    <a:pt x="34596" y="206406"/>
                  </a:lnTo>
                  <a:cubicBezTo>
                    <a:pt x="35187" y="206997"/>
                    <a:pt x="35977" y="207299"/>
                    <a:pt x="36769" y="207299"/>
                  </a:cubicBezTo>
                  <a:cubicBezTo>
                    <a:pt x="37551" y="207299"/>
                    <a:pt x="38335" y="207005"/>
                    <a:pt x="38935" y="206406"/>
                  </a:cubicBezTo>
                  <a:lnTo>
                    <a:pt x="92562" y="152779"/>
                  </a:lnTo>
                  <a:cubicBezTo>
                    <a:pt x="94127" y="153758"/>
                    <a:pt x="95921" y="154312"/>
                    <a:pt x="97813" y="154312"/>
                  </a:cubicBezTo>
                  <a:cubicBezTo>
                    <a:pt x="100390" y="154312"/>
                    <a:pt x="102837" y="153301"/>
                    <a:pt x="104664" y="151507"/>
                  </a:cubicBezTo>
                  <a:cubicBezTo>
                    <a:pt x="106490" y="153301"/>
                    <a:pt x="108937" y="154312"/>
                    <a:pt x="111514" y="154312"/>
                  </a:cubicBezTo>
                  <a:cubicBezTo>
                    <a:pt x="113406" y="154312"/>
                    <a:pt x="115200" y="153758"/>
                    <a:pt x="116766" y="152779"/>
                  </a:cubicBezTo>
                  <a:lnTo>
                    <a:pt x="170393" y="206406"/>
                  </a:lnTo>
                  <a:cubicBezTo>
                    <a:pt x="170984" y="206997"/>
                    <a:pt x="171773" y="207299"/>
                    <a:pt x="172566" y="207299"/>
                  </a:cubicBezTo>
                  <a:cubicBezTo>
                    <a:pt x="173347" y="207299"/>
                    <a:pt x="174132" y="207005"/>
                    <a:pt x="174731" y="206406"/>
                  </a:cubicBezTo>
                  <a:lnTo>
                    <a:pt x="181549" y="199589"/>
                  </a:lnTo>
                  <a:cubicBezTo>
                    <a:pt x="182723" y="198414"/>
                    <a:pt x="182723" y="196457"/>
                    <a:pt x="181549" y="195283"/>
                  </a:cubicBezTo>
                  <a:lnTo>
                    <a:pt x="128052" y="141819"/>
                  </a:lnTo>
                  <a:lnTo>
                    <a:pt x="132227" y="137643"/>
                  </a:lnTo>
                  <a:cubicBezTo>
                    <a:pt x="135685" y="140644"/>
                    <a:pt x="139273" y="143287"/>
                    <a:pt x="142927" y="145505"/>
                  </a:cubicBezTo>
                  <a:cubicBezTo>
                    <a:pt x="152125" y="151115"/>
                    <a:pt x="161390" y="153986"/>
                    <a:pt x="170523" y="153986"/>
                  </a:cubicBezTo>
                  <a:cubicBezTo>
                    <a:pt x="177308" y="153986"/>
                    <a:pt x="183897" y="152388"/>
                    <a:pt x="190160" y="149256"/>
                  </a:cubicBezTo>
                  <a:cubicBezTo>
                    <a:pt x="190910" y="148897"/>
                    <a:pt x="191596" y="148375"/>
                    <a:pt x="192183" y="147788"/>
                  </a:cubicBezTo>
                  <a:cubicBezTo>
                    <a:pt x="194597" y="145407"/>
                    <a:pt x="195184" y="141754"/>
                    <a:pt x="193683" y="138687"/>
                  </a:cubicBezTo>
                  <a:cubicBezTo>
                    <a:pt x="192313" y="136012"/>
                    <a:pt x="189638" y="134349"/>
                    <a:pt x="186637" y="134349"/>
                  </a:cubicBezTo>
                  <a:cubicBezTo>
                    <a:pt x="185398" y="134349"/>
                    <a:pt x="184191" y="134642"/>
                    <a:pt x="183114" y="135164"/>
                  </a:cubicBezTo>
                  <a:cubicBezTo>
                    <a:pt x="179037" y="137219"/>
                    <a:pt x="174796" y="138231"/>
                    <a:pt x="170490" y="138231"/>
                  </a:cubicBezTo>
                  <a:cubicBezTo>
                    <a:pt x="164325" y="138231"/>
                    <a:pt x="157834" y="136176"/>
                    <a:pt x="151147" y="132098"/>
                  </a:cubicBezTo>
                  <a:cubicBezTo>
                    <a:pt x="148505" y="130467"/>
                    <a:pt x="145928" y="128608"/>
                    <a:pt x="143416" y="126487"/>
                  </a:cubicBezTo>
                  <a:lnTo>
                    <a:pt x="151701" y="118169"/>
                  </a:lnTo>
                  <a:cubicBezTo>
                    <a:pt x="155485" y="114386"/>
                    <a:pt x="155518" y="108220"/>
                    <a:pt x="151767" y="104404"/>
                  </a:cubicBezTo>
                  <a:lnTo>
                    <a:pt x="189410" y="66761"/>
                  </a:lnTo>
                  <a:lnTo>
                    <a:pt x="193748" y="71099"/>
                  </a:lnTo>
                  <a:cubicBezTo>
                    <a:pt x="194923" y="72273"/>
                    <a:pt x="196394" y="72802"/>
                    <a:pt x="197849" y="72802"/>
                  </a:cubicBezTo>
                  <a:cubicBezTo>
                    <a:pt x="200758" y="72802"/>
                    <a:pt x="203600" y="70686"/>
                    <a:pt x="203861" y="67380"/>
                  </a:cubicBezTo>
                  <a:cubicBezTo>
                    <a:pt x="203861" y="67380"/>
                    <a:pt x="209015" y="6577"/>
                    <a:pt x="209015" y="6479"/>
                  </a:cubicBezTo>
                  <a:cubicBezTo>
                    <a:pt x="209326" y="2987"/>
                    <a:pt x="206479" y="1"/>
                    <a:pt x="2030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2" name="Google Shape;6032;p131"/>
          <p:cNvGrpSpPr/>
          <p:nvPr/>
        </p:nvGrpSpPr>
        <p:grpSpPr>
          <a:xfrm>
            <a:off x="1790217" y="2812105"/>
            <a:ext cx="360125" cy="360125"/>
            <a:chOff x="1190625" y="238125"/>
            <a:chExt cx="5219200" cy="5219200"/>
          </a:xfrm>
        </p:grpSpPr>
        <p:sp>
          <p:nvSpPr>
            <p:cNvPr id="6033" name="Google Shape;6033;p131"/>
            <p:cNvSpPr/>
            <p:nvPr/>
          </p:nvSpPr>
          <p:spPr>
            <a:xfrm>
              <a:off x="1190625" y="238125"/>
              <a:ext cx="5219200" cy="5219200"/>
            </a:xfrm>
            <a:custGeom>
              <a:avLst/>
              <a:gdLst/>
              <a:ahLst/>
              <a:cxnLst/>
              <a:rect l="l" t="t" r="r" b="b"/>
              <a:pathLst>
                <a:path w="208768" h="208768" extrusionOk="0">
                  <a:moveTo>
                    <a:pt x="104384" y="0"/>
                  </a:moveTo>
                  <a:cubicBezTo>
                    <a:pt x="78353" y="0"/>
                    <a:pt x="53431" y="9623"/>
                    <a:pt x="34218" y="27107"/>
                  </a:cubicBezTo>
                  <a:cubicBezTo>
                    <a:pt x="32946" y="28249"/>
                    <a:pt x="32848" y="30173"/>
                    <a:pt x="33990" y="31446"/>
                  </a:cubicBezTo>
                  <a:cubicBezTo>
                    <a:pt x="34596" y="32103"/>
                    <a:pt x="35422" y="32440"/>
                    <a:pt x="36255" y="32440"/>
                  </a:cubicBezTo>
                  <a:cubicBezTo>
                    <a:pt x="36991" y="32440"/>
                    <a:pt x="37731" y="32177"/>
                    <a:pt x="38328" y="31641"/>
                  </a:cubicBezTo>
                  <a:cubicBezTo>
                    <a:pt x="56432" y="15168"/>
                    <a:pt x="79886" y="6133"/>
                    <a:pt x="104384" y="6133"/>
                  </a:cubicBezTo>
                  <a:cubicBezTo>
                    <a:pt x="130643" y="6133"/>
                    <a:pt x="155303" y="16343"/>
                    <a:pt x="173864" y="34903"/>
                  </a:cubicBezTo>
                  <a:cubicBezTo>
                    <a:pt x="192425" y="53464"/>
                    <a:pt x="202667" y="78125"/>
                    <a:pt x="202667" y="104384"/>
                  </a:cubicBezTo>
                  <a:cubicBezTo>
                    <a:pt x="202667" y="130643"/>
                    <a:pt x="192425" y="155303"/>
                    <a:pt x="173864" y="173864"/>
                  </a:cubicBezTo>
                  <a:cubicBezTo>
                    <a:pt x="155303" y="192425"/>
                    <a:pt x="130643" y="202667"/>
                    <a:pt x="104384" y="202667"/>
                  </a:cubicBezTo>
                  <a:cubicBezTo>
                    <a:pt x="78125" y="202667"/>
                    <a:pt x="53464" y="192425"/>
                    <a:pt x="34903" y="173864"/>
                  </a:cubicBezTo>
                  <a:cubicBezTo>
                    <a:pt x="16343" y="155303"/>
                    <a:pt x="6133" y="130643"/>
                    <a:pt x="6133" y="104384"/>
                  </a:cubicBezTo>
                  <a:cubicBezTo>
                    <a:pt x="6133" y="80734"/>
                    <a:pt x="14646" y="57900"/>
                    <a:pt x="30108" y="40057"/>
                  </a:cubicBezTo>
                  <a:cubicBezTo>
                    <a:pt x="31217" y="38752"/>
                    <a:pt x="31087" y="36828"/>
                    <a:pt x="29815" y="35719"/>
                  </a:cubicBezTo>
                  <a:cubicBezTo>
                    <a:pt x="29229" y="35221"/>
                    <a:pt x="28519" y="34979"/>
                    <a:pt x="27813" y="34979"/>
                  </a:cubicBezTo>
                  <a:cubicBezTo>
                    <a:pt x="26946" y="34979"/>
                    <a:pt x="26087" y="35344"/>
                    <a:pt x="25476" y="36045"/>
                  </a:cubicBezTo>
                  <a:cubicBezTo>
                    <a:pt x="9036" y="54997"/>
                    <a:pt x="0" y="79266"/>
                    <a:pt x="0" y="104384"/>
                  </a:cubicBezTo>
                  <a:cubicBezTo>
                    <a:pt x="0" y="132274"/>
                    <a:pt x="10862" y="158467"/>
                    <a:pt x="30565" y="178202"/>
                  </a:cubicBezTo>
                  <a:cubicBezTo>
                    <a:pt x="50300" y="197905"/>
                    <a:pt x="76494" y="208767"/>
                    <a:pt x="104384" y="208767"/>
                  </a:cubicBezTo>
                  <a:cubicBezTo>
                    <a:pt x="132274" y="208767"/>
                    <a:pt x="158467" y="197905"/>
                    <a:pt x="178202" y="178202"/>
                  </a:cubicBezTo>
                  <a:cubicBezTo>
                    <a:pt x="197905" y="158467"/>
                    <a:pt x="208767" y="132274"/>
                    <a:pt x="208767" y="104384"/>
                  </a:cubicBezTo>
                  <a:cubicBezTo>
                    <a:pt x="208767" y="76494"/>
                    <a:pt x="197905" y="50300"/>
                    <a:pt x="178202" y="30565"/>
                  </a:cubicBezTo>
                  <a:cubicBezTo>
                    <a:pt x="158467" y="10862"/>
                    <a:pt x="132274" y="0"/>
                    <a:pt x="1043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131"/>
            <p:cNvSpPr/>
            <p:nvPr/>
          </p:nvSpPr>
          <p:spPr>
            <a:xfrm>
              <a:off x="2413050" y="1460550"/>
              <a:ext cx="2774325" cy="2774325"/>
            </a:xfrm>
            <a:custGeom>
              <a:avLst/>
              <a:gdLst/>
              <a:ahLst/>
              <a:cxnLst/>
              <a:rect l="l" t="t" r="r" b="b"/>
              <a:pathLst>
                <a:path w="110973" h="110973" extrusionOk="0">
                  <a:moveTo>
                    <a:pt x="52420" y="6231"/>
                  </a:moveTo>
                  <a:lnTo>
                    <a:pt x="52420" y="22475"/>
                  </a:lnTo>
                  <a:cubicBezTo>
                    <a:pt x="48506" y="22834"/>
                    <a:pt x="44820" y="23878"/>
                    <a:pt x="41427" y="25476"/>
                  </a:cubicBezTo>
                  <a:lnTo>
                    <a:pt x="33175" y="11450"/>
                  </a:lnTo>
                  <a:cubicBezTo>
                    <a:pt x="39014" y="8481"/>
                    <a:pt x="45538" y="6655"/>
                    <a:pt x="52420" y="6231"/>
                  </a:cubicBezTo>
                  <a:close/>
                  <a:moveTo>
                    <a:pt x="58553" y="6231"/>
                  </a:moveTo>
                  <a:cubicBezTo>
                    <a:pt x="65436" y="6655"/>
                    <a:pt x="71960" y="8481"/>
                    <a:pt x="77799" y="11450"/>
                  </a:cubicBezTo>
                  <a:lnTo>
                    <a:pt x="69546" y="25476"/>
                  </a:lnTo>
                  <a:cubicBezTo>
                    <a:pt x="66153" y="23878"/>
                    <a:pt x="62467" y="22834"/>
                    <a:pt x="58553" y="22475"/>
                  </a:cubicBezTo>
                  <a:lnTo>
                    <a:pt x="58553" y="6231"/>
                  </a:lnTo>
                  <a:close/>
                  <a:moveTo>
                    <a:pt x="27923" y="14549"/>
                  </a:moveTo>
                  <a:lnTo>
                    <a:pt x="36143" y="28575"/>
                  </a:lnTo>
                  <a:cubicBezTo>
                    <a:pt x="33044" y="30826"/>
                    <a:pt x="30337" y="33599"/>
                    <a:pt x="28151" y="36730"/>
                  </a:cubicBezTo>
                  <a:lnTo>
                    <a:pt x="13961" y="28836"/>
                  </a:lnTo>
                  <a:cubicBezTo>
                    <a:pt x="17582" y="23193"/>
                    <a:pt x="22345" y="18333"/>
                    <a:pt x="27923" y="14549"/>
                  </a:cubicBezTo>
                  <a:close/>
                  <a:moveTo>
                    <a:pt x="83050" y="14549"/>
                  </a:moveTo>
                  <a:cubicBezTo>
                    <a:pt x="88628" y="18333"/>
                    <a:pt x="93391" y="23193"/>
                    <a:pt x="97012" y="28836"/>
                  </a:cubicBezTo>
                  <a:lnTo>
                    <a:pt x="82822" y="36730"/>
                  </a:lnTo>
                  <a:cubicBezTo>
                    <a:pt x="80636" y="33599"/>
                    <a:pt x="77929" y="30826"/>
                    <a:pt x="74830" y="28575"/>
                  </a:cubicBezTo>
                  <a:lnTo>
                    <a:pt x="83050" y="14549"/>
                  </a:lnTo>
                  <a:close/>
                  <a:moveTo>
                    <a:pt x="10960" y="34153"/>
                  </a:moveTo>
                  <a:lnTo>
                    <a:pt x="25183" y="42080"/>
                  </a:lnTo>
                  <a:cubicBezTo>
                    <a:pt x="23747" y="45309"/>
                    <a:pt x="22801" y="48767"/>
                    <a:pt x="22475" y="52420"/>
                  </a:cubicBezTo>
                  <a:lnTo>
                    <a:pt x="6231" y="52420"/>
                  </a:lnTo>
                  <a:cubicBezTo>
                    <a:pt x="6622" y="45929"/>
                    <a:pt x="8286" y="39764"/>
                    <a:pt x="10960" y="34153"/>
                  </a:cubicBezTo>
                  <a:close/>
                  <a:moveTo>
                    <a:pt x="100013" y="34153"/>
                  </a:moveTo>
                  <a:cubicBezTo>
                    <a:pt x="102688" y="39764"/>
                    <a:pt x="104351" y="45929"/>
                    <a:pt x="104743" y="52420"/>
                  </a:cubicBezTo>
                  <a:lnTo>
                    <a:pt x="88498" y="52420"/>
                  </a:lnTo>
                  <a:cubicBezTo>
                    <a:pt x="88172" y="48767"/>
                    <a:pt x="87226" y="45309"/>
                    <a:pt x="85790" y="42080"/>
                  </a:cubicBezTo>
                  <a:lnTo>
                    <a:pt x="100013" y="34153"/>
                  </a:lnTo>
                  <a:close/>
                  <a:moveTo>
                    <a:pt x="55552" y="28445"/>
                  </a:moveTo>
                  <a:cubicBezTo>
                    <a:pt x="70426" y="28510"/>
                    <a:pt x="82528" y="40612"/>
                    <a:pt x="82528" y="55487"/>
                  </a:cubicBezTo>
                  <a:cubicBezTo>
                    <a:pt x="82528" y="63902"/>
                    <a:pt x="78647" y="71438"/>
                    <a:pt x="72612" y="76396"/>
                  </a:cubicBezTo>
                  <a:cubicBezTo>
                    <a:pt x="72645" y="76298"/>
                    <a:pt x="72677" y="76168"/>
                    <a:pt x="72710" y="76070"/>
                  </a:cubicBezTo>
                  <a:cubicBezTo>
                    <a:pt x="73297" y="74276"/>
                    <a:pt x="73591" y="72416"/>
                    <a:pt x="73591" y="70524"/>
                  </a:cubicBezTo>
                  <a:cubicBezTo>
                    <a:pt x="73591" y="60543"/>
                    <a:pt x="65468" y="52420"/>
                    <a:pt x="55487" y="52420"/>
                  </a:cubicBezTo>
                  <a:cubicBezTo>
                    <a:pt x="48865" y="52420"/>
                    <a:pt x="43482" y="47038"/>
                    <a:pt x="43482" y="40449"/>
                  </a:cubicBezTo>
                  <a:cubicBezTo>
                    <a:pt x="43482" y="33827"/>
                    <a:pt x="48865" y="28445"/>
                    <a:pt x="55487" y="28445"/>
                  </a:cubicBezTo>
                  <a:close/>
                  <a:moveTo>
                    <a:pt x="22475" y="58553"/>
                  </a:moveTo>
                  <a:cubicBezTo>
                    <a:pt x="22801" y="62206"/>
                    <a:pt x="23747" y="65664"/>
                    <a:pt x="25183" y="68893"/>
                  </a:cubicBezTo>
                  <a:lnTo>
                    <a:pt x="10960" y="76820"/>
                  </a:lnTo>
                  <a:cubicBezTo>
                    <a:pt x="8286" y="71209"/>
                    <a:pt x="6622" y="65044"/>
                    <a:pt x="6231" y="58553"/>
                  </a:cubicBezTo>
                  <a:close/>
                  <a:moveTo>
                    <a:pt x="104743" y="58553"/>
                  </a:moveTo>
                  <a:cubicBezTo>
                    <a:pt x="104351" y="65044"/>
                    <a:pt x="102688" y="71209"/>
                    <a:pt x="100013" y="76820"/>
                  </a:cubicBezTo>
                  <a:lnTo>
                    <a:pt x="85790" y="68893"/>
                  </a:lnTo>
                  <a:cubicBezTo>
                    <a:pt x="87226" y="65664"/>
                    <a:pt x="88172" y="62206"/>
                    <a:pt x="88498" y="58553"/>
                  </a:cubicBezTo>
                  <a:close/>
                  <a:moveTo>
                    <a:pt x="38361" y="34577"/>
                  </a:moveTo>
                  <a:lnTo>
                    <a:pt x="38361" y="34577"/>
                  </a:lnTo>
                  <a:cubicBezTo>
                    <a:pt x="38329" y="34675"/>
                    <a:pt x="38296" y="34806"/>
                    <a:pt x="38263" y="34903"/>
                  </a:cubicBezTo>
                  <a:cubicBezTo>
                    <a:pt x="37676" y="36698"/>
                    <a:pt x="37383" y="38557"/>
                    <a:pt x="37383" y="40449"/>
                  </a:cubicBezTo>
                  <a:cubicBezTo>
                    <a:pt x="37383" y="50430"/>
                    <a:pt x="45505" y="58553"/>
                    <a:pt x="55487" y="58553"/>
                  </a:cubicBezTo>
                  <a:cubicBezTo>
                    <a:pt x="62108" y="58553"/>
                    <a:pt x="67491" y="63935"/>
                    <a:pt x="67491" y="70524"/>
                  </a:cubicBezTo>
                  <a:cubicBezTo>
                    <a:pt x="67491" y="77146"/>
                    <a:pt x="62108" y="82528"/>
                    <a:pt x="55487" y="82528"/>
                  </a:cubicBezTo>
                  <a:lnTo>
                    <a:pt x="55421" y="82528"/>
                  </a:lnTo>
                  <a:cubicBezTo>
                    <a:pt x="40547" y="82463"/>
                    <a:pt x="28445" y="70361"/>
                    <a:pt x="28445" y="55487"/>
                  </a:cubicBezTo>
                  <a:cubicBezTo>
                    <a:pt x="28445" y="47071"/>
                    <a:pt x="32326" y="39535"/>
                    <a:pt x="38361" y="34577"/>
                  </a:cubicBezTo>
                  <a:close/>
                  <a:moveTo>
                    <a:pt x="28151" y="74243"/>
                  </a:moveTo>
                  <a:cubicBezTo>
                    <a:pt x="30337" y="77374"/>
                    <a:pt x="33044" y="80147"/>
                    <a:pt x="36143" y="82398"/>
                  </a:cubicBezTo>
                  <a:lnTo>
                    <a:pt x="27923" y="96424"/>
                  </a:lnTo>
                  <a:cubicBezTo>
                    <a:pt x="22345" y="92641"/>
                    <a:pt x="17582" y="87780"/>
                    <a:pt x="13961" y="82137"/>
                  </a:cubicBezTo>
                  <a:lnTo>
                    <a:pt x="28151" y="74243"/>
                  </a:lnTo>
                  <a:close/>
                  <a:moveTo>
                    <a:pt x="82822" y="74243"/>
                  </a:moveTo>
                  <a:lnTo>
                    <a:pt x="97012" y="82137"/>
                  </a:lnTo>
                  <a:cubicBezTo>
                    <a:pt x="93391" y="87780"/>
                    <a:pt x="88628" y="92641"/>
                    <a:pt x="83050" y="96424"/>
                  </a:cubicBezTo>
                  <a:lnTo>
                    <a:pt x="74830" y="82398"/>
                  </a:lnTo>
                  <a:cubicBezTo>
                    <a:pt x="77929" y="80147"/>
                    <a:pt x="80636" y="77374"/>
                    <a:pt x="82822" y="74243"/>
                  </a:cubicBezTo>
                  <a:close/>
                  <a:moveTo>
                    <a:pt x="41427" y="85497"/>
                  </a:moveTo>
                  <a:cubicBezTo>
                    <a:pt x="44820" y="87095"/>
                    <a:pt x="48506" y="88139"/>
                    <a:pt x="52420" y="88498"/>
                  </a:cubicBezTo>
                  <a:lnTo>
                    <a:pt x="52420" y="104743"/>
                  </a:lnTo>
                  <a:cubicBezTo>
                    <a:pt x="45538" y="104319"/>
                    <a:pt x="39014" y="102492"/>
                    <a:pt x="33175" y="99523"/>
                  </a:cubicBezTo>
                  <a:lnTo>
                    <a:pt x="41427" y="85497"/>
                  </a:lnTo>
                  <a:close/>
                  <a:moveTo>
                    <a:pt x="69546" y="85497"/>
                  </a:moveTo>
                  <a:lnTo>
                    <a:pt x="77799" y="99523"/>
                  </a:lnTo>
                  <a:cubicBezTo>
                    <a:pt x="71960" y="102492"/>
                    <a:pt x="65436" y="104319"/>
                    <a:pt x="58553" y="104743"/>
                  </a:cubicBezTo>
                  <a:lnTo>
                    <a:pt x="58553" y="88498"/>
                  </a:lnTo>
                  <a:cubicBezTo>
                    <a:pt x="62467" y="88139"/>
                    <a:pt x="66153" y="87095"/>
                    <a:pt x="69546" y="85497"/>
                  </a:cubicBezTo>
                  <a:close/>
                  <a:moveTo>
                    <a:pt x="55487" y="0"/>
                  </a:moveTo>
                  <a:cubicBezTo>
                    <a:pt x="45277" y="0"/>
                    <a:pt x="35686" y="2773"/>
                    <a:pt x="27466" y="7633"/>
                  </a:cubicBezTo>
                  <a:cubicBezTo>
                    <a:pt x="27433" y="7633"/>
                    <a:pt x="27433" y="7633"/>
                    <a:pt x="27401" y="7666"/>
                  </a:cubicBezTo>
                  <a:cubicBezTo>
                    <a:pt x="27368" y="7666"/>
                    <a:pt x="27368" y="7698"/>
                    <a:pt x="27336" y="7698"/>
                  </a:cubicBezTo>
                  <a:cubicBezTo>
                    <a:pt x="18887" y="12689"/>
                    <a:pt x="11874" y="19866"/>
                    <a:pt x="7079" y="28445"/>
                  </a:cubicBezTo>
                  <a:cubicBezTo>
                    <a:pt x="7046" y="28445"/>
                    <a:pt x="7046" y="28445"/>
                    <a:pt x="7046" y="28477"/>
                  </a:cubicBezTo>
                  <a:cubicBezTo>
                    <a:pt x="7046" y="28477"/>
                    <a:pt x="7046" y="28477"/>
                    <a:pt x="7046" y="28510"/>
                  </a:cubicBezTo>
                  <a:cubicBezTo>
                    <a:pt x="2577" y="36502"/>
                    <a:pt x="0" y="45701"/>
                    <a:pt x="0" y="55487"/>
                  </a:cubicBezTo>
                  <a:cubicBezTo>
                    <a:pt x="0" y="65273"/>
                    <a:pt x="2577" y="74504"/>
                    <a:pt x="7046" y="82496"/>
                  </a:cubicBezTo>
                  <a:cubicBezTo>
                    <a:pt x="7046" y="82496"/>
                    <a:pt x="7046" y="82528"/>
                    <a:pt x="7046" y="82528"/>
                  </a:cubicBezTo>
                  <a:cubicBezTo>
                    <a:pt x="11874" y="91107"/>
                    <a:pt x="18920" y="98316"/>
                    <a:pt x="27368" y="103307"/>
                  </a:cubicBezTo>
                  <a:lnTo>
                    <a:pt x="27401" y="103307"/>
                  </a:lnTo>
                  <a:cubicBezTo>
                    <a:pt x="35654" y="108168"/>
                    <a:pt x="45244" y="110973"/>
                    <a:pt x="55487" y="110973"/>
                  </a:cubicBezTo>
                  <a:cubicBezTo>
                    <a:pt x="65729" y="110973"/>
                    <a:pt x="75319" y="108168"/>
                    <a:pt x="83572" y="103307"/>
                  </a:cubicBezTo>
                  <a:lnTo>
                    <a:pt x="83605" y="103307"/>
                  </a:lnTo>
                  <a:cubicBezTo>
                    <a:pt x="92053" y="98316"/>
                    <a:pt x="99099" y="91107"/>
                    <a:pt x="103927" y="82528"/>
                  </a:cubicBezTo>
                  <a:cubicBezTo>
                    <a:pt x="103927" y="82528"/>
                    <a:pt x="103927" y="82496"/>
                    <a:pt x="103927" y="82496"/>
                  </a:cubicBezTo>
                  <a:cubicBezTo>
                    <a:pt x="108396" y="74504"/>
                    <a:pt x="110973" y="65273"/>
                    <a:pt x="110973" y="55487"/>
                  </a:cubicBezTo>
                  <a:cubicBezTo>
                    <a:pt x="110973" y="45701"/>
                    <a:pt x="108396" y="36502"/>
                    <a:pt x="103927" y="28510"/>
                  </a:cubicBezTo>
                  <a:cubicBezTo>
                    <a:pt x="103927" y="28477"/>
                    <a:pt x="103927" y="28477"/>
                    <a:pt x="103927" y="28477"/>
                  </a:cubicBezTo>
                  <a:cubicBezTo>
                    <a:pt x="103927" y="28445"/>
                    <a:pt x="103927" y="28445"/>
                    <a:pt x="103894" y="28445"/>
                  </a:cubicBezTo>
                  <a:cubicBezTo>
                    <a:pt x="99099" y="19866"/>
                    <a:pt x="92053" y="12689"/>
                    <a:pt x="83605" y="7666"/>
                  </a:cubicBezTo>
                  <a:lnTo>
                    <a:pt x="83572" y="7666"/>
                  </a:lnTo>
                  <a:cubicBezTo>
                    <a:pt x="83572" y="7666"/>
                    <a:pt x="83540" y="7633"/>
                    <a:pt x="83540" y="7633"/>
                  </a:cubicBezTo>
                  <a:cubicBezTo>
                    <a:pt x="75319" y="2805"/>
                    <a:pt x="65729" y="0"/>
                    <a:pt x="554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131"/>
            <p:cNvSpPr/>
            <p:nvPr/>
          </p:nvSpPr>
          <p:spPr>
            <a:xfrm>
              <a:off x="3700700" y="2372275"/>
              <a:ext cx="199025" cy="199000"/>
            </a:xfrm>
            <a:custGeom>
              <a:avLst/>
              <a:gdLst/>
              <a:ahLst/>
              <a:cxnLst/>
              <a:rect l="l" t="t" r="r" b="b"/>
              <a:pathLst>
                <a:path w="7961" h="7960" extrusionOk="0">
                  <a:moveTo>
                    <a:pt x="3981" y="0"/>
                  </a:moveTo>
                  <a:cubicBezTo>
                    <a:pt x="1795" y="0"/>
                    <a:pt x="1" y="1762"/>
                    <a:pt x="1" y="3980"/>
                  </a:cubicBezTo>
                  <a:cubicBezTo>
                    <a:pt x="1" y="6165"/>
                    <a:pt x="1795" y="7959"/>
                    <a:pt x="3981" y="7959"/>
                  </a:cubicBezTo>
                  <a:cubicBezTo>
                    <a:pt x="6166" y="7959"/>
                    <a:pt x="7960" y="6165"/>
                    <a:pt x="7960" y="3980"/>
                  </a:cubicBezTo>
                  <a:cubicBezTo>
                    <a:pt x="7960" y="1762"/>
                    <a:pt x="6166" y="0"/>
                    <a:pt x="39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131"/>
            <p:cNvSpPr/>
            <p:nvPr/>
          </p:nvSpPr>
          <p:spPr>
            <a:xfrm>
              <a:off x="3700700" y="3124150"/>
              <a:ext cx="199025" cy="199000"/>
            </a:xfrm>
            <a:custGeom>
              <a:avLst/>
              <a:gdLst/>
              <a:ahLst/>
              <a:cxnLst/>
              <a:rect l="l" t="t" r="r" b="b"/>
              <a:pathLst>
                <a:path w="7961" h="7960" extrusionOk="0">
                  <a:moveTo>
                    <a:pt x="3981" y="1"/>
                  </a:moveTo>
                  <a:cubicBezTo>
                    <a:pt x="1795" y="1"/>
                    <a:pt x="1" y="1795"/>
                    <a:pt x="1" y="3980"/>
                  </a:cubicBezTo>
                  <a:cubicBezTo>
                    <a:pt x="1" y="6198"/>
                    <a:pt x="1795" y="7960"/>
                    <a:pt x="3981" y="7960"/>
                  </a:cubicBezTo>
                  <a:cubicBezTo>
                    <a:pt x="6166" y="7960"/>
                    <a:pt x="7960" y="6198"/>
                    <a:pt x="7960" y="3980"/>
                  </a:cubicBezTo>
                  <a:cubicBezTo>
                    <a:pt x="7960" y="1795"/>
                    <a:pt x="6166" y="1"/>
                    <a:pt x="39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131"/>
            <p:cNvSpPr/>
            <p:nvPr/>
          </p:nvSpPr>
          <p:spPr>
            <a:xfrm>
              <a:off x="1507850" y="555350"/>
              <a:ext cx="4584725" cy="4584750"/>
            </a:xfrm>
            <a:custGeom>
              <a:avLst/>
              <a:gdLst/>
              <a:ahLst/>
              <a:cxnLst/>
              <a:rect l="l" t="t" r="r" b="b"/>
              <a:pathLst>
                <a:path w="183389" h="183390" extrusionOk="0">
                  <a:moveTo>
                    <a:pt x="88628" y="6165"/>
                  </a:moveTo>
                  <a:lnTo>
                    <a:pt x="88628" y="22540"/>
                  </a:lnTo>
                  <a:cubicBezTo>
                    <a:pt x="78092" y="22997"/>
                    <a:pt x="68143" y="25835"/>
                    <a:pt x="59336" y="30532"/>
                  </a:cubicBezTo>
                  <a:lnTo>
                    <a:pt x="51018" y="16408"/>
                  </a:lnTo>
                  <a:cubicBezTo>
                    <a:pt x="62304" y="10308"/>
                    <a:pt x="75058" y="6655"/>
                    <a:pt x="88628" y="6165"/>
                  </a:cubicBezTo>
                  <a:close/>
                  <a:moveTo>
                    <a:pt x="94761" y="6165"/>
                  </a:moveTo>
                  <a:cubicBezTo>
                    <a:pt x="108331" y="6655"/>
                    <a:pt x="121085" y="10308"/>
                    <a:pt x="132372" y="16408"/>
                  </a:cubicBezTo>
                  <a:lnTo>
                    <a:pt x="124053" y="30532"/>
                  </a:lnTo>
                  <a:cubicBezTo>
                    <a:pt x="115246" y="25835"/>
                    <a:pt x="105297" y="22997"/>
                    <a:pt x="94761" y="22540"/>
                  </a:cubicBezTo>
                  <a:lnTo>
                    <a:pt x="94761" y="6165"/>
                  </a:lnTo>
                  <a:close/>
                  <a:moveTo>
                    <a:pt x="45766" y="19507"/>
                  </a:moveTo>
                  <a:lnTo>
                    <a:pt x="54051" y="33631"/>
                  </a:lnTo>
                  <a:cubicBezTo>
                    <a:pt x="45472" y="39209"/>
                    <a:pt x="38198" y="46647"/>
                    <a:pt x="32816" y="55356"/>
                  </a:cubicBezTo>
                  <a:lnTo>
                    <a:pt x="18496" y="47364"/>
                  </a:lnTo>
                  <a:cubicBezTo>
                    <a:pt x="25346" y="36143"/>
                    <a:pt x="34675" y="26585"/>
                    <a:pt x="45766" y="19507"/>
                  </a:cubicBezTo>
                  <a:close/>
                  <a:moveTo>
                    <a:pt x="137623" y="19507"/>
                  </a:moveTo>
                  <a:cubicBezTo>
                    <a:pt x="148714" y="26585"/>
                    <a:pt x="158043" y="36143"/>
                    <a:pt x="164894" y="47364"/>
                  </a:cubicBezTo>
                  <a:lnTo>
                    <a:pt x="150573" y="55356"/>
                  </a:lnTo>
                  <a:cubicBezTo>
                    <a:pt x="145191" y="46647"/>
                    <a:pt x="137917" y="39209"/>
                    <a:pt x="129338" y="33631"/>
                  </a:cubicBezTo>
                  <a:lnTo>
                    <a:pt x="137623" y="19507"/>
                  </a:lnTo>
                  <a:close/>
                  <a:moveTo>
                    <a:pt x="15527" y="52714"/>
                  </a:moveTo>
                  <a:lnTo>
                    <a:pt x="29815" y="60673"/>
                  </a:lnTo>
                  <a:cubicBezTo>
                    <a:pt x="25574" y="69154"/>
                    <a:pt x="22997" y="78614"/>
                    <a:pt x="22540" y="88628"/>
                  </a:cubicBezTo>
                  <a:lnTo>
                    <a:pt x="6165" y="88628"/>
                  </a:lnTo>
                  <a:cubicBezTo>
                    <a:pt x="6622" y="75743"/>
                    <a:pt x="9949" y="63544"/>
                    <a:pt x="15527" y="52714"/>
                  </a:cubicBezTo>
                  <a:close/>
                  <a:moveTo>
                    <a:pt x="167862" y="52714"/>
                  </a:moveTo>
                  <a:cubicBezTo>
                    <a:pt x="173440" y="63544"/>
                    <a:pt x="176767" y="75743"/>
                    <a:pt x="177224" y="88628"/>
                  </a:cubicBezTo>
                  <a:lnTo>
                    <a:pt x="160849" y="88628"/>
                  </a:lnTo>
                  <a:cubicBezTo>
                    <a:pt x="160392" y="78614"/>
                    <a:pt x="157848" y="69154"/>
                    <a:pt x="153574" y="60673"/>
                  </a:cubicBezTo>
                  <a:lnTo>
                    <a:pt x="167862" y="52714"/>
                  </a:lnTo>
                  <a:close/>
                  <a:moveTo>
                    <a:pt x="22540" y="94761"/>
                  </a:moveTo>
                  <a:cubicBezTo>
                    <a:pt x="22997" y="104775"/>
                    <a:pt x="25574" y="114235"/>
                    <a:pt x="29815" y="122716"/>
                  </a:cubicBezTo>
                  <a:lnTo>
                    <a:pt x="15527" y="130675"/>
                  </a:lnTo>
                  <a:cubicBezTo>
                    <a:pt x="9949" y="119846"/>
                    <a:pt x="6622" y="107646"/>
                    <a:pt x="6165" y="94761"/>
                  </a:cubicBezTo>
                  <a:close/>
                  <a:moveTo>
                    <a:pt x="177224" y="94761"/>
                  </a:moveTo>
                  <a:cubicBezTo>
                    <a:pt x="176767" y="107646"/>
                    <a:pt x="173440" y="119846"/>
                    <a:pt x="167862" y="130675"/>
                  </a:cubicBezTo>
                  <a:lnTo>
                    <a:pt x="153574" y="122716"/>
                  </a:lnTo>
                  <a:cubicBezTo>
                    <a:pt x="157848" y="114235"/>
                    <a:pt x="160392" y="104775"/>
                    <a:pt x="160849" y="94761"/>
                  </a:cubicBezTo>
                  <a:close/>
                  <a:moveTo>
                    <a:pt x="91695" y="28608"/>
                  </a:moveTo>
                  <a:cubicBezTo>
                    <a:pt x="126500" y="28608"/>
                    <a:pt x="154781" y="56889"/>
                    <a:pt x="154781" y="91695"/>
                  </a:cubicBezTo>
                  <a:cubicBezTo>
                    <a:pt x="154781" y="126500"/>
                    <a:pt x="126500" y="154781"/>
                    <a:pt x="91695" y="154781"/>
                  </a:cubicBezTo>
                  <a:cubicBezTo>
                    <a:pt x="56889" y="154781"/>
                    <a:pt x="28608" y="126500"/>
                    <a:pt x="28608" y="91695"/>
                  </a:cubicBezTo>
                  <a:cubicBezTo>
                    <a:pt x="28608" y="56889"/>
                    <a:pt x="56889" y="28608"/>
                    <a:pt x="91695" y="28608"/>
                  </a:cubicBezTo>
                  <a:close/>
                  <a:moveTo>
                    <a:pt x="32816" y="128033"/>
                  </a:moveTo>
                  <a:cubicBezTo>
                    <a:pt x="38198" y="136743"/>
                    <a:pt x="45472" y="144180"/>
                    <a:pt x="54051" y="149758"/>
                  </a:cubicBezTo>
                  <a:lnTo>
                    <a:pt x="45766" y="163882"/>
                  </a:lnTo>
                  <a:cubicBezTo>
                    <a:pt x="34675" y="156804"/>
                    <a:pt x="25346" y="147246"/>
                    <a:pt x="18496" y="136025"/>
                  </a:cubicBezTo>
                  <a:lnTo>
                    <a:pt x="32816" y="128033"/>
                  </a:lnTo>
                  <a:close/>
                  <a:moveTo>
                    <a:pt x="150573" y="128033"/>
                  </a:moveTo>
                  <a:lnTo>
                    <a:pt x="164894" y="136025"/>
                  </a:lnTo>
                  <a:cubicBezTo>
                    <a:pt x="158043" y="147246"/>
                    <a:pt x="148714" y="156804"/>
                    <a:pt x="137623" y="163882"/>
                  </a:cubicBezTo>
                  <a:lnTo>
                    <a:pt x="129338" y="149758"/>
                  </a:lnTo>
                  <a:cubicBezTo>
                    <a:pt x="137917" y="144180"/>
                    <a:pt x="145191" y="136743"/>
                    <a:pt x="150573" y="128033"/>
                  </a:cubicBezTo>
                  <a:close/>
                  <a:moveTo>
                    <a:pt x="59336" y="152857"/>
                  </a:moveTo>
                  <a:cubicBezTo>
                    <a:pt x="68143" y="157554"/>
                    <a:pt x="78092" y="160392"/>
                    <a:pt x="88628" y="160849"/>
                  </a:cubicBezTo>
                  <a:lnTo>
                    <a:pt x="88628" y="177224"/>
                  </a:lnTo>
                  <a:cubicBezTo>
                    <a:pt x="75058" y="176735"/>
                    <a:pt x="62304" y="173081"/>
                    <a:pt x="51018" y="166981"/>
                  </a:cubicBezTo>
                  <a:lnTo>
                    <a:pt x="59336" y="152857"/>
                  </a:lnTo>
                  <a:close/>
                  <a:moveTo>
                    <a:pt x="124053" y="152857"/>
                  </a:moveTo>
                  <a:lnTo>
                    <a:pt x="132372" y="166981"/>
                  </a:lnTo>
                  <a:cubicBezTo>
                    <a:pt x="121085" y="173081"/>
                    <a:pt x="108331" y="176735"/>
                    <a:pt x="94761" y="177224"/>
                  </a:cubicBezTo>
                  <a:lnTo>
                    <a:pt x="94761" y="160849"/>
                  </a:lnTo>
                  <a:cubicBezTo>
                    <a:pt x="105297" y="160392"/>
                    <a:pt x="115246" y="157554"/>
                    <a:pt x="124053" y="152857"/>
                  </a:cubicBezTo>
                  <a:close/>
                  <a:moveTo>
                    <a:pt x="91695" y="0"/>
                  </a:moveTo>
                  <a:cubicBezTo>
                    <a:pt x="74895" y="0"/>
                    <a:pt x="59140" y="4534"/>
                    <a:pt x="45603" y="12461"/>
                  </a:cubicBezTo>
                  <a:cubicBezTo>
                    <a:pt x="45374" y="12591"/>
                    <a:pt x="45146" y="12689"/>
                    <a:pt x="44950" y="12852"/>
                  </a:cubicBezTo>
                  <a:cubicBezTo>
                    <a:pt x="31152" y="21040"/>
                    <a:pt x="19703" y="32750"/>
                    <a:pt x="11809" y="46712"/>
                  </a:cubicBezTo>
                  <a:cubicBezTo>
                    <a:pt x="11743" y="46842"/>
                    <a:pt x="11515" y="47234"/>
                    <a:pt x="11450" y="47332"/>
                  </a:cubicBezTo>
                  <a:cubicBezTo>
                    <a:pt x="4175" y="60510"/>
                    <a:pt x="0" y="75613"/>
                    <a:pt x="0" y="91695"/>
                  </a:cubicBezTo>
                  <a:cubicBezTo>
                    <a:pt x="0" y="107776"/>
                    <a:pt x="4175" y="122879"/>
                    <a:pt x="11450" y="136058"/>
                  </a:cubicBezTo>
                  <a:cubicBezTo>
                    <a:pt x="11580" y="136253"/>
                    <a:pt x="11645" y="136449"/>
                    <a:pt x="11809" y="136645"/>
                  </a:cubicBezTo>
                  <a:cubicBezTo>
                    <a:pt x="19703" y="150639"/>
                    <a:pt x="31152" y="162349"/>
                    <a:pt x="44950" y="170537"/>
                  </a:cubicBezTo>
                  <a:cubicBezTo>
                    <a:pt x="45146" y="170667"/>
                    <a:pt x="45342" y="170830"/>
                    <a:pt x="45603" y="170928"/>
                  </a:cubicBezTo>
                  <a:cubicBezTo>
                    <a:pt x="59140" y="178855"/>
                    <a:pt x="74895" y="183389"/>
                    <a:pt x="91695" y="183389"/>
                  </a:cubicBezTo>
                  <a:cubicBezTo>
                    <a:pt x="108494" y="183389"/>
                    <a:pt x="124249" y="178855"/>
                    <a:pt x="137786" y="170928"/>
                  </a:cubicBezTo>
                  <a:cubicBezTo>
                    <a:pt x="138015" y="170798"/>
                    <a:pt x="138243" y="170667"/>
                    <a:pt x="138439" y="170537"/>
                  </a:cubicBezTo>
                  <a:cubicBezTo>
                    <a:pt x="152237" y="162349"/>
                    <a:pt x="163687" y="150639"/>
                    <a:pt x="171581" y="136645"/>
                  </a:cubicBezTo>
                  <a:cubicBezTo>
                    <a:pt x="171711" y="136449"/>
                    <a:pt x="171809" y="136253"/>
                    <a:pt x="171939" y="136058"/>
                  </a:cubicBezTo>
                  <a:cubicBezTo>
                    <a:pt x="179214" y="122879"/>
                    <a:pt x="183389" y="107776"/>
                    <a:pt x="183389" y="91695"/>
                  </a:cubicBezTo>
                  <a:cubicBezTo>
                    <a:pt x="183389" y="75613"/>
                    <a:pt x="179214" y="60510"/>
                    <a:pt x="171939" y="47332"/>
                  </a:cubicBezTo>
                  <a:cubicBezTo>
                    <a:pt x="171809" y="47136"/>
                    <a:pt x="171711" y="46907"/>
                    <a:pt x="171581" y="46712"/>
                  </a:cubicBezTo>
                  <a:cubicBezTo>
                    <a:pt x="163687" y="32750"/>
                    <a:pt x="152237" y="21040"/>
                    <a:pt x="138439" y="12852"/>
                  </a:cubicBezTo>
                  <a:cubicBezTo>
                    <a:pt x="138243" y="12722"/>
                    <a:pt x="138047" y="12559"/>
                    <a:pt x="137786" y="12461"/>
                  </a:cubicBezTo>
                  <a:cubicBezTo>
                    <a:pt x="124249" y="4534"/>
                    <a:pt x="108494" y="0"/>
                    <a:pt x="916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8" name="Google Shape;6038;p131"/>
          <p:cNvGrpSpPr/>
          <p:nvPr/>
        </p:nvGrpSpPr>
        <p:grpSpPr>
          <a:xfrm>
            <a:off x="1801527" y="2133601"/>
            <a:ext cx="337505" cy="360125"/>
            <a:chOff x="1354525" y="238125"/>
            <a:chExt cx="4891375" cy="5219200"/>
          </a:xfrm>
        </p:grpSpPr>
        <p:sp>
          <p:nvSpPr>
            <p:cNvPr id="6039" name="Google Shape;6039;p131"/>
            <p:cNvSpPr/>
            <p:nvPr/>
          </p:nvSpPr>
          <p:spPr>
            <a:xfrm>
              <a:off x="3650150" y="3050975"/>
              <a:ext cx="300125" cy="285225"/>
            </a:xfrm>
            <a:custGeom>
              <a:avLst/>
              <a:gdLst/>
              <a:ahLst/>
              <a:cxnLst/>
              <a:rect l="l" t="t" r="r" b="b"/>
              <a:pathLst>
                <a:path w="12005" h="11409" extrusionOk="0">
                  <a:moveTo>
                    <a:pt x="3360" y="0"/>
                  </a:moveTo>
                  <a:cubicBezTo>
                    <a:pt x="2577" y="0"/>
                    <a:pt x="1795" y="302"/>
                    <a:pt x="1207" y="905"/>
                  </a:cubicBezTo>
                  <a:cubicBezTo>
                    <a:pt x="1" y="2112"/>
                    <a:pt x="1" y="4037"/>
                    <a:pt x="1207" y="5244"/>
                  </a:cubicBezTo>
                  <a:lnTo>
                    <a:pt x="1664" y="5700"/>
                  </a:lnTo>
                  <a:lnTo>
                    <a:pt x="1207" y="6190"/>
                  </a:lnTo>
                  <a:cubicBezTo>
                    <a:pt x="1" y="7364"/>
                    <a:pt x="1" y="9321"/>
                    <a:pt x="1207" y="10496"/>
                  </a:cubicBezTo>
                  <a:cubicBezTo>
                    <a:pt x="1795" y="11115"/>
                    <a:pt x="2577" y="11409"/>
                    <a:pt x="3360" y="11409"/>
                  </a:cubicBezTo>
                  <a:cubicBezTo>
                    <a:pt x="4143" y="11409"/>
                    <a:pt x="4926" y="11115"/>
                    <a:pt x="5513" y="10496"/>
                  </a:cubicBezTo>
                  <a:lnTo>
                    <a:pt x="6003" y="10039"/>
                  </a:lnTo>
                  <a:lnTo>
                    <a:pt x="6492" y="10496"/>
                  </a:lnTo>
                  <a:cubicBezTo>
                    <a:pt x="7079" y="11115"/>
                    <a:pt x="7862" y="11409"/>
                    <a:pt x="8645" y="11409"/>
                  </a:cubicBezTo>
                  <a:cubicBezTo>
                    <a:pt x="9428" y="11409"/>
                    <a:pt x="10211" y="11115"/>
                    <a:pt x="10798" y="10496"/>
                  </a:cubicBezTo>
                  <a:cubicBezTo>
                    <a:pt x="12005" y="9321"/>
                    <a:pt x="12005" y="7364"/>
                    <a:pt x="10798" y="6190"/>
                  </a:cubicBezTo>
                  <a:lnTo>
                    <a:pt x="10341" y="5700"/>
                  </a:lnTo>
                  <a:lnTo>
                    <a:pt x="10798" y="5244"/>
                  </a:lnTo>
                  <a:cubicBezTo>
                    <a:pt x="12005" y="4037"/>
                    <a:pt x="12005" y="2112"/>
                    <a:pt x="10798" y="905"/>
                  </a:cubicBezTo>
                  <a:cubicBezTo>
                    <a:pt x="10211" y="302"/>
                    <a:pt x="9428" y="0"/>
                    <a:pt x="8645" y="0"/>
                  </a:cubicBezTo>
                  <a:cubicBezTo>
                    <a:pt x="7862" y="0"/>
                    <a:pt x="7079" y="302"/>
                    <a:pt x="6492" y="905"/>
                  </a:cubicBezTo>
                  <a:lnTo>
                    <a:pt x="6003" y="1395"/>
                  </a:lnTo>
                  <a:lnTo>
                    <a:pt x="5513" y="905"/>
                  </a:lnTo>
                  <a:cubicBezTo>
                    <a:pt x="4926" y="302"/>
                    <a:pt x="4143" y="0"/>
                    <a:pt x="33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131"/>
            <p:cNvSpPr/>
            <p:nvPr/>
          </p:nvSpPr>
          <p:spPr>
            <a:xfrm>
              <a:off x="2681350" y="2358600"/>
              <a:ext cx="299300" cy="285250"/>
            </a:xfrm>
            <a:custGeom>
              <a:avLst/>
              <a:gdLst/>
              <a:ahLst/>
              <a:cxnLst/>
              <a:rect l="l" t="t" r="r" b="b"/>
              <a:pathLst>
                <a:path w="11972" h="11410" extrusionOk="0">
                  <a:moveTo>
                    <a:pt x="3360" y="1"/>
                  </a:moveTo>
                  <a:cubicBezTo>
                    <a:pt x="2577" y="1"/>
                    <a:pt x="1794" y="303"/>
                    <a:pt x="1207" y="906"/>
                  </a:cubicBezTo>
                  <a:cubicBezTo>
                    <a:pt x="0" y="2113"/>
                    <a:pt x="0" y="4038"/>
                    <a:pt x="1207" y="5244"/>
                  </a:cubicBezTo>
                  <a:lnTo>
                    <a:pt x="1664" y="5701"/>
                  </a:lnTo>
                  <a:lnTo>
                    <a:pt x="1207" y="6190"/>
                  </a:lnTo>
                  <a:cubicBezTo>
                    <a:pt x="0" y="7365"/>
                    <a:pt x="0" y="9322"/>
                    <a:pt x="1207" y="10496"/>
                  </a:cubicBezTo>
                  <a:cubicBezTo>
                    <a:pt x="1794" y="11083"/>
                    <a:pt x="2577" y="11410"/>
                    <a:pt x="3360" y="11410"/>
                  </a:cubicBezTo>
                  <a:cubicBezTo>
                    <a:pt x="4143" y="11410"/>
                    <a:pt x="4926" y="11083"/>
                    <a:pt x="5513" y="10496"/>
                  </a:cubicBezTo>
                  <a:lnTo>
                    <a:pt x="6002" y="10040"/>
                  </a:lnTo>
                  <a:lnTo>
                    <a:pt x="6459" y="10496"/>
                  </a:lnTo>
                  <a:cubicBezTo>
                    <a:pt x="7079" y="11083"/>
                    <a:pt x="7862" y="11410"/>
                    <a:pt x="8644" y="11410"/>
                  </a:cubicBezTo>
                  <a:cubicBezTo>
                    <a:pt x="9427" y="11410"/>
                    <a:pt x="10210" y="11083"/>
                    <a:pt x="10797" y="10496"/>
                  </a:cubicBezTo>
                  <a:cubicBezTo>
                    <a:pt x="11972" y="9322"/>
                    <a:pt x="11972" y="7365"/>
                    <a:pt x="10797" y="6190"/>
                  </a:cubicBezTo>
                  <a:lnTo>
                    <a:pt x="10308" y="5701"/>
                  </a:lnTo>
                  <a:lnTo>
                    <a:pt x="10797" y="5244"/>
                  </a:lnTo>
                  <a:cubicBezTo>
                    <a:pt x="11972" y="4038"/>
                    <a:pt x="11972" y="2113"/>
                    <a:pt x="10797" y="906"/>
                  </a:cubicBezTo>
                  <a:cubicBezTo>
                    <a:pt x="10194" y="303"/>
                    <a:pt x="9411" y="1"/>
                    <a:pt x="8628" y="1"/>
                  </a:cubicBezTo>
                  <a:cubicBezTo>
                    <a:pt x="7845" y="1"/>
                    <a:pt x="7062" y="303"/>
                    <a:pt x="6459" y="906"/>
                  </a:cubicBezTo>
                  <a:lnTo>
                    <a:pt x="6002" y="1363"/>
                  </a:lnTo>
                  <a:lnTo>
                    <a:pt x="5513" y="906"/>
                  </a:lnTo>
                  <a:cubicBezTo>
                    <a:pt x="4926" y="303"/>
                    <a:pt x="4143" y="1"/>
                    <a:pt x="33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131"/>
            <p:cNvSpPr/>
            <p:nvPr/>
          </p:nvSpPr>
          <p:spPr>
            <a:xfrm>
              <a:off x="2186325" y="3050975"/>
              <a:ext cx="300125" cy="285225"/>
            </a:xfrm>
            <a:custGeom>
              <a:avLst/>
              <a:gdLst/>
              <a:ahLst/>
              <a:cxnLst/>
              <a:rect l="l" t="t" r="r" b="b"/>
              <a:pathLst>
                <a:path w="12005" h="11409" extrusionOk="0">
                  <a:moveTo>
                    <a:pt x="3377" y="0"/>
                  </a:moveTo>
                  <a:cubicBezTo>
                    <a:pt x="2594" y="0"/>
                    <a:pt x="1811" y="302"/>
                    <a:pt x="1208" y="905"/>
                  </a:cubicBezTo>
                  <a:cubicBezTo>
                    <a:pt x="1" y="2112"/>
                    <a:pt x="1" y="4037"/>
                    <a:pt x="1208" y="5244"/>
                  </a:cubicBezTo>
                  <a:lnTo>
                    <a:pt x="1697" y="5700"/>
                  </a:lnTo>
                  <a:lnTo>
                    <a:pt x="1208" y="6190"/>
                  </a:lnTo>
                  <a:cubicBezTo>
                    <a:pt x="1" y="7364"/>
                    <a:pt x="1" y="9321"/>
                    <a:pt x="1208" y="10496"/>
                  </a:cubicBezTo>
                  <a:cubicBezTo>
                    <a:pt x="1795" y="11115"/>
                    <a:pt x="2578" y="11409"/>
                    <a:pt x="3361" y="11409"/>
                  </a:cubicBezTo>
                  <a:cubicBezTo>
                    <a:pt x="4144" y="11409"/>
                    <a:pt x="4926" y="11115"/>
                    <a:pt x="5546" y="10496"/>
                  </a:cubicBezTo>
                  <a:lnTo>
                    <a:pt x="6003" y="10039"/>
                  </a:lnTo>
                  <a:lnTo>
                    <a:pt x="6492" y="10496"/>
                  </a:lnTo>
                  <a:cubicBezTo>
                    <a:pt x="7079" y="11115"/>
                    <a:pt x="7862" y="11409"/>
                    <a:pt x="8645" y="11409"/>
                  </a:cubicBezTo>
                  <a:cubicBezTo>
                    <a:pt x="9428" y="11409"/>
                    <a:pt x="10211" y="11115"/>
                    <a:pt x="10798" y="10496"/>
                  </a:cubicBezTo>
                  <a:cubicBezTo>
                    <a:pt x="12005" y="9321"/>
                    <a:pt x="12005" y="7364"/>
                    <a:pt x="10798" y="6190"/>
                  </a:cubicBezTo>
                  <a:lnTo>
                    <a:pt x="10341" y="5700"/>
                  </a:lnTo>
                  <a:lnTo>
                    <a:pt x="10798" y="5244"/>
                  </a:lnTo>
                  <a:cubicBezTo>
                    <a:pt x="12005" y="4037"/>
                    <a:pt x="12005" y="2112"/>
                    <a:pt x="10798" y="905"/>
                  </a:cubicBezTo>
                  <a:cubicBezTo>
                    <a:pt x="10211" y="302"/>
                    <a:pt x="9428" y="0"/>
                    <a:pt x="8645" y="0"/>
                  </a:cubicBezTo>
                  <a:cubicBezTo>
                    <a:pt x="7862" y="0"/>
                    <a:pt x="7079" y="302"/>
                    <a:pt x="6492" y="905"/>
                  </a:cubicBezTo>
                  <a:lnTo>
                    <a:pt x="6003" y="1395"/>
                  </a:lnTo>
                  <a:lnTo>
                    <a:pt x="5546" y="905"/>
                  </a:lnTo>
                  <a:cubicBezTo>
                    <a:pt x="4943" y="302"/>
                    <a:pt x="4160" y="0"/>
                    <a:pt x="33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131"/>
            <p:cNvSpPr/>
            <p:nvPr/>
          </p:nvSpPr>
          <p:spPr>
            <a:xfrm>
              <a:off x="4619775" y="2358600"/>
              <a:ext cx="299325" cy="285250"/>
            </a:xfrm>
            <a:custGeom>
              <a:avLst/>
              <a:gdLst/>
              <a:ahLst/>
              <a:cxnLst/>
              <a:rect l="l" t="t" r="r" b="b"/>
              <a:pathLst>
                <a:path w="11973" h="11410" extrusionOk="0">
                  <a:moveTo>
                    <a:pt x="3344" y="1"/>
                  </a:moveTo>
                  <a:cubicBezTo>
                    <a:pt x="2561" y="1"/>
                    <a:pt x="1778" y="303"/>
                    <a:pt x="1175" y="906"/>
                  </a:cubicBezTo>
                  <a:cubicBezTo>
                    <a:pt x="1" y="2113"/>
                    <a:pt x="1" y="4038"/>
                    <a:pt x="1175" y="5244"/>
                  </a:cubicBezTo>
                  <a:lnTo>
                    <a:pt x="1664" y="5701"/>
                  </a:lnTo>
                  <a:lnTo>
                    <a:pt x="1175" y="6190"/>
                  </a:lnTo>
                  <a:cubicBezTo>
                    <a:pt x="1" y="7365"/>
                    <a:pt x="1" y="9322"/>
                    <a:pt x="1175" y="10496"/>
                  </a:cubicBezTo>
                  <a:cubicBezTo>
                    <a:pt x="1762" y="11083"/>
                    <a:pt x="2545" y="11410"/>
                    <a:pt x="3328" y="11410"/>
                  </a:cubicBezTo>
                  <a:cubicBezTo>
                    <a:pt x="4111" y="11410"/>
                    <a:pt x="4894" y="11083"/>
                    <a:pt x="5513" y="10496"/>
                  </a:cubicBezTo>
                  <a:lnTo>
                    <a:pt x="5970" y="10040"/>
                  </a:lnTo>
                  <a:lnTo>
                    <a:pt x="6459" y="10496"/>
                  </a:lnTo>
                  <a:cubicBezTo>
                    <a:pt x="7046" y="11083"/>
                    <a:pt x="7829" y="11410"/>
                    <a:pt x="8612" y="11410"/>
                  </a:cubicBezTo>
                  <a:cubicBezTo>
                    <a:pt x="9395" y="11410"/>
                    <a:pt x="10178" y="11083"/>
                    <a:pt x="10765" y="10496"/>
                  </a:cubicBezTo>
                  <a:cubicBezTo>
                    <a:pt x="11972" y="9322"/>
                    <a:pt x="11972" y="7365"/>
                    <a:pt x="10765" y="6190"/>
                  </a:cubicBezTo>
                  <a:lnTo>
                    <a:pt x="10308" y="5701"/>
                  </a:lnTo>
                  <a:lnTo>
                    <a:pt x="10765" y="5244"/>
                  </a:lnTo>
                  <a:cubicBezTo>
                    <a:pt x="11972" y="4038"/>
                    <a:pt x="11972" y="2113"/>
                    <a:pt x="10765" y="906"/>
                  </a:cubicBezTo>
                  <a:cubicBezTo>
                    <a:pt x="10178" y="303"/>
                    <a:pt x="9395" y="1"/>
                    <a:pt x="8612" y="1"/>
                  </a:cubicBezTo>
                  <a:cubicBezTo>
                    <a:pt x="7829" y="1"/>
                    <a:pt x="7046" y="303"/>
                    <a:pt x="6459" y="906"/>
                  </a:cubicBezTo>
                  <a:lnTo>
                    <a:pt x="5970" y="1363"/>
                  </a:lnTo>
                  <a:lnTo>
                    <a:pt x="5513" y="906"/>
                  </a:lnTo>
                  <a:cubicBezTo>
                    <a:pt x="4910" y="303"/>
                    <a:pt x="4127" y="1"/>
                    <a:pt x="33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131"/>
            <p:cNvSpPr/>
            <p:nvPr/>
          </p:nvSpPr>
          <p:spPr>
            <a:xfrm>
              <a:off x="5113975" y="3050975"/>
              <a:ext cx="300125" cy="285225"/>
            </a:xfrm>
            <a:custGeom>
              <a:avLst/>
              <a:gdLst/>
              <a:ahLst/>
              <a:cxnLst/>
              <a:rect l="l" t="t" r="r" b="b"/>
              <a:pathLst>
                <a:path w="12005" h="11409" extrusionOk="0">
                  <a:moveTo>
                    <a:pt x="3360" y="0"/>
                  </a:moveTo>
                  <a:cubicBezTo>
                    <a:pt x="2577" y="0"/>
                    <a:pt x="1794" y="302"/>
                    <a:pt x="1207" y="905"/>
                  </a:cubicBezTo>
                  <a:cubicBezTo>
                    <a:pt x="0" y="2112"/>
                    <a:pt x="0" y="4037"/>
                    <a:pt x="1207" y="5244"/>
                  </a:cubicBezTo>
                  <a:lnTo>
                    <a:pt x="1664" y="5700"/>
                  </a:lnTo>
                  <a:lnTo>
                    <a:pt x="1207" y="6190"/>
                  </a:lnTo>
                  <a:cubicBezTo>
                    <a:pt x="0" y="7364"/>
                    <a:pt x="0" y="9321"/>
                    <a:pt x="1207" y="10496"/>
                  </a:cubicBezTo>
                  <a:cubicBezTo>
                    <a:pt x="1794" y="11115"/>
                    <a:pt x="2577" y="11409"/>
                    <a:pt x="3360" y="11409"/>
                  </a:cubicBezTo>
                  <a:cubicBezTo>
                    <a:pt x="4143" y="11409"/>
                    <a:pt x="4926" y="11115"/>
                    <a:pt x="5513" y="10496"/>
                  </a:cubicBezTo>
                  <a:lnTo>
                    <a:pt x="6002" y="10039"/>
                  </a:lnTo>
                  <a:lnTo>
                    <a:pt x="6459" y="10496"/>
                  </a:lnTo>
                  <a:cubicBezTo>
                    <a:pt x="7079" y="11115"/>
                    <a:pt x="7862" y="11409"/>
                    <a:pt x="8644" y="11409"/>
                  </a:cubicBezTo>
                  <a:cubicBezTo>
                    <a:pt x="9427" y="11409"/>
                    <a:pt x="10210" y="11115"/>
                    <a:pt x="10797" y="10496"/>
                  </a:cubicBezTo>
                  <a:cubicBezTo>
                    <a:pt x="12004" y="9321"/>
                    <a:pt x="12004" y="7364"/>
                    <a:pt x="10797" y="6190"/>
                  </a:cubicBezTo>
                  <a:lnTo>
                    <a:pt x="10308" y="5700"/>
                  </a:lnTo>
                  <a:lnTo>
                    <a:pt x="10797" y="5244"/>
                  </a:lnTo>
                  <a:cubicBezTo>
                    <a:pt x="12004" y="4037"/>
                    <a:pt x="12004" y="2112"/>
                    <a:pt x="10797" y="905"/>
                  </a:cubicBezTo>
                  <a:cubicBezTo>
                    <a:pt x="10194" y="302"/>
                    <a:pt x="9411" y="0"/>
                    <a:pt x="8628" y="0"/>
                  </a:cubicBezTo>
                  <a:cubicBezTo>
                    <a:pt x="7845" y="0"/>
                    <a:pt x="7062" y="302"/>
                    <a:pt x="6459" y="905"/>
                  </a:cubicBezTo>
                  <a:lnTo>
                    <a:pt x="6002" y="1395"/>
                  </a:lnTo>
                  <a:lnTo>
                    <a:pt x="5513" y="905"/>
                  </a:lnTo>
                  <a:cubicBezTo>
                    <a:pt x="4926" y="302"/>
                    <a:pt x="4143" y="0"/>
                    <a:pt x="33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131"/>
            <p:cNvSpPr/>
            <p:nvPr/>
          </p:nvSpPr>
          <p:spPr>
            <a:xfrm>
              <a:off x="1354525" y="238125"/>
              <a:ext cx="4891375" cy="5219200"/>
            </a:xfrm>
            <a:custGeom>
              <a:avLst/>
              <a:gdLst/>
              <a:ahLst/>
              <a:cxnLst/>
              <a:rect l="l" t="t" r="r" b="b"/>
              <a:pathLst>
                <a:path w="195655" h="208768" extrusionOk="0">
                  <a:moveTo>
                    <a:pt x="97828" y="21953"/>
                  </a:moveTo>
                  <a:cubicBezTo>
                    <a:pt x="121020" y="21953"/>
                    <a:pt x="142158" y="35132"/>
                    <a:pt x="152596" y="55454"/>
                  </a:cubicBezTo>
                  <a:cubicBezTo>
                    <a:pt x="151781" y="55128"/>
                    <a:pt x="150933" y="54834"/>
                    <a:pt x="150052" y="54540"/>
                  </a:cubicBezTo>
                  <a:cubicBezTo>
                    <a:pt x="144637" y="52714"/>
                    <a:pt x="139907" y="51605"/>
                    <a:pt x="139711" y="51572"/>
                  </a:cubicBezTo>
                  <a:cubicBezTo>
                    <a:pt x="139646" y="51539"/>
                    <a:pt x="139614" y="51539"/>
                    <a:pt x="139581" y="51539"/>
                  </a:cubicBezTo>
                  <a:cubicBezTo>
                    <a:pt x="139255" y="51474"/>
                    <a:pt x="133122" y="50332"/>
                    <a:pt x="126533" y="49876"/>
                  </a:cubicBezTo>
                  <a:lnTo>
                    <a:pt x="127055" y="46059"/>
                  </a:lnTo>
                  <a:cubicBezTo>
                    <a:pt x="127185" y="44983"/>
                    <a:pt x="126761" y="43906"/>
                    <a:pt x="125913" y="43221"/>
                  </a:cubicBezTo>
                  <a:cubicBezTo>
                    <a:pt x="123010" y="40938"/>
                    <a:pt x="117497" y="39372"/>
                    <a:pt x="109081" y="38361"/>
                  </a:cubicBezTo>
                  <a:cubicBezTo>
                    <a:pt x="103210" y="37676"/>
                    <a:pt x="98121" y="37545"/>
                    <a:pt x="97893" y="37545"/>
                  </a:cubicBezTo>
                  <a:lnTo>
                    <a:pt x="97762" y="37545"/>
                  </a:lnTo>
                  <a:cubicBezTo>
                    <a:pt x="97534" y="37545"/>
                    <a:pt x="92445" y="37676"/>
                    <a:pt x="86574" y="38361"/>
                  </a:cubicBezTo>
                  <a:cubicBezTo>
                    <a:pt x="78158" y="39372"/>
                    <a:pt x="72645" y="40938"/>
                    <a:pt x="69742" y="43221"/>
                  </a:cubicBezTo>
                  <a:cubicBezTo>
                    <a:pt x="68894" y="43906"/>
                    <a:pt x="68470" y="44983"/>
                    <a:pt x="68600" y="46059"/>
                  </a:cubicBezTo>
                  <a:lnTo>
                    <a:pt x="69122" y="49876"/>
                  </a:lnTo>
                  <a:cubicBezTo>
                    <a:pt x="62533" y="50332"/>
                    <a:pt x="56400" y="51474"/>
                    <a:pt x="56074" y="51539"/>
                  </a:cubicBezTo>
                  <a:cubicBezTo>
                    <a:pt x="56042" y="51539"/>
                    <a:pt x="56009" y="51539"/>
                    <a:pt x="55944" y="51572"/>
                  </a:cubicBezTo>
                  <a:cubicBezTo>
                    <a:pt x="55748" y="51605"/>
                    <a:pt x="51018" y="52714"/>
                    <a:pt x="45603" y="54540"/>
                  </a:cubicBezTo>
                  <a:cubicBezTo>
                    <a:pt x="44722" y="54834"/>
                    <a:pt x="43874" y="55128"/>
                    <a:pt x="43059" y="55454"/>
                  </a:cubicBezTo>
                  <a:cubicBezTo>
                    <a:pt x="53497" y="35132"/>
                    <a:pt x="74635" y="21953"/>
                    <a:pt x="97828" y="21953"/>
                  </a:cubicBezTo>
                  <a:close/>
                  <a:moveTo>
                    <a:pt x="97828" y="43678"/>
                  </a:moveTo>
                  <a:cubicBezTo>
                    <a:pt x="98447" y="43678"/>
                    <a:pt x="103177" y="43841"/>
                    <a:pt x="108429" y="44461"/>
                  </a:cubicBezTo>
                  <a:cubicBezTo>
                    <a:pt x="115344" y="45276"/>
                    <a:pt x="118933" y="46385"/>
                    <a:pt x="120727" y="47234"/>
                  </a:cubicBezTo>
                  <a:lnTo>
                    <a:pt x="118019" y="67164"/>
                  </a:lnTo>
                  <a:lnTo>
                    <a:pt x="116943" y="75319"/>
                  </a:lnTo>
                  <a:cubicBezTo>
                    <a:pt x="115573" y="75776"/>
                    <a:pt x="114235" y="76298"/>
                    <a:pt x="112931" y="76885"/>
                  </a:cubicBezTo>
                  <a:lnTo>
                    <a:pt x="116193" y="52485"/>
                  </a:lnTo>
                  <a:cubicBezTo>
                    <a:pt x="116421" y="50887"/>
                    <a:pt x="115344" y="49386"/>
                    <a:pt x="113746" y="49093"/>
                  </a:cubicBezTo>
                  <a:cubicBezTo>
                    <a:pt x="109277" y="48212"/>
                    <a:pt x="103210" y="47592"/>
                    <a:pt x="97893" y="47462"/>
                  </a:cubicBezTo>
                  <a:lnTo>
                    <a:pt x="97762" y="47462"/>
                  </a:lnTo>
                  <a:cubicBezTo>
                    <a:pt x="92445" y="47592"/>
                    <a:pt x="86378" y="48212"/>
                    <a:pt x="81909" y="49093"/>
                  </a:cubicBezTo>
                  <a:cubicBezTo>
                    <a:pt x="80311" y="49386"/>
                    <a:pt x="79234" y="50887"/>
                    <a:pt x="79463" y="52485"/>
                  </a:cubicBezTo>
                  <a:lnTo>
                    <a:pt x="82725" y="76885"/>
                  </a:lnTo>
                  <a:cubicBezTo>
                    <a:pt x="81420" y="76298"/>
                    <a:pt x="80082" y="75776"/>
                    <a:pt x="78712" y="75319"/>
                  </a:cubicBezTo>
                  <a:lnTo>
                    <a:pt x="74928" y="47234"/>
                  </a:lnTo>
                  <a:cubicBezTo>
                    <a:pt x="76723" y="46385"/>
                    <a:pt x="80311" y="45276"/>
                    <a:pt x="87226" y="44461"/>
                  </a:cubicBezTo>
                  <a:cubicBezTo>
                    <a:pt x="92478" y="43841"/>
                    <a:pt x="97208" y="43678"/>
                    <a:pt x="97828" y="43678"/>
                  </a:cubicBezTo>
                  <a:close/>
                  <a:moveTo>
                    <a:pt x="70460" y="65403"/>
                  </a:moveTo>
                  <a:lnTo>
                    <a:pt x="71079" y="73721"/>
                  </a:lnTo>
                  <a:lnTo>
                    <a:pt x="71079" y="73721"/>
                  </a:lnTo>
                  <a:cubicBezTo>
                    <a:pt x="71079" y="73721"/>
                    <a:pt x="70753" y="73688"/>
                    <a:pt x="70720" y="73688"/>
                  </a:cubicBezTo>
                  <a:cubicBezTo>
                    <a:pt x="69531" y="73580"/>
                    <a:pt x="68342" y="73517"/>
                    <a:pt x="67153" y="73517"/>
                  </a:cubicBezTo>
                  <a:cubicBezTo>
                    <a:pt x="66907" y="73517"/>
                    <a:pt x="66661" y="73520"/>
                    <a:pt x="66415" y="73525"/>
                  </a:cubicBezTo>
                  <a:cubicBezTo>
                    <a:pt x="61065" y="73590"/>
                    <a:pt x="55748" y="74765"/>
                    <a:pt x="50888" y="76983"/>
                  </a:cubicBezTo>
                  <a:lnTo>
                    <a:pt x="48441" y="70067"/>
                  </a:lnTo>
                  <a:cubicBezTo>
                    <a:pt x="51736" y="68861"/>
                    <a:pt x="55650" y="67654"/>
                    <a:pt x="59238" y="66805"/>
                  </a:cubicBezTo>
                  <a:cubicBezTo>
                    <a:pt x="62859" y="66120"/>
                    <a:pt x="66937" y="65631"/>
                    <a:pt x="70460" y="65403"/>
                  </a:cubicBezTo>
                  <a:close/>
                  <a:moveTo>
                    <a:pt x="125196" y="65403"/>
                  </a:moveTo>
                  <a:cubicBezTo>
                    <a:pt x="128719" y="65631"/>
                    <a:pt x="132796" y="66120"/>
                    <a:pt x="136417" y="66805"/>
                  </a:cubicBezTo>
                  <a:cubicBezTo>
                    <a:pt x="140005" y="67654"/>
                    <a:pt x="143919" y="68861"/>
                    <a:pt x="147214" y="70067"/>
                  </a:cubicBezTo>
                  <a:lnTo>
                    <a:pt x="144768" y="76983"/>
                  </a:lnTo>
                  <a:cubicBezTo>
                    <a:pt x="141408" y="75450"/>
                    <a:pt x="137787" y="74406"/>
                    <a:pt x="134068" y="73884"/>
                  </a:cubicBezTo>
                  <a:lnTo>
                    <a:pt x="134036" y="73884"/>
                  </a:lnTo>
                  <a:cubicBezTo>
                    <a:pt x="132282" y="73633"/>
                    <a:pt x="130505" y="73508"/>
                    <a:pt x="128725" y="73508"/>
                  </a:cubicBezTo>
                  <a:cubicBezTo>
                    <a:pt x="127493" y="73508"/>
                    <a:pt x="126260" y="73568"/>
                    <a:pt x="125033" y="73688"/>
                  </a:cubicBezTo>
                  <a:cubicBezTo>
                    <a:pt x="124869" y="73688"/>
                    <a:pt x="124706" y="73721"/>
                    <a:pt x="124576" y="73721"/>
                  </a:cubicBezTo>
                  <a:lnTo>
                    <a:pt x="125196" y="65403"/>
                  </a:lnTo>
                  <a:close/>
                  <a:moveTo>
                    <a:pt x="69938" y="55976"/>
                  </a:moveTo>
                  <a:lnTo>
                    <a:pt x="70394" y="59303"/>
                  </a:lnTo>
                  <a:cubicBezTo>
                    <a:pt x="61032" y="59857"/>
                    <a:pt x="51997" y="61847"/>
                    <a:pt x="43352" y="65501"/>
                  </a:cubicBezTo>
                  <a:cubicBezTo>
                    <a:pt x="41885" y="66153"/>
                    <a:pt x="41134" y="67817"/>
                    <a:pt x="41689" y="69350"/>
                  </a:cubicBezTo>
                  <a:lnTo>
                    <a:pt x="45473" y="80049"/>
                  </a:lnTo>
                  <a:cubicBezTo>
                    <a:pt x="44592" y="80636"/>
                    <a:pt x="43744" y="81289"/>
                    <a:pt x="42896" y="81941"/>
                  </a:cubicBezTo>
                  <a:cubicBezTo>
                    <a:pt x="42830" y="82006"/>
                    <a:pt x="42765" y="82072"/>
                    <a:pt x="42667" y="82137"/>
                  </a:cubicBezTo>
                  <a:lnTo>
                    <a:pt x="37057" y="66381"/>
                  </a:lnTo>
                  <a:lnTo>
                    <a:pt x="36665" y="65305"/>
                  </a:lnTo>
                  <a:cubicBezTo>
                    <a:pt x="36861" y="65174"/>
                    <a:pt x="37057" y="65044"/>
                    <a:pt x="37285" y="64881"/>
                  </a:cubicBezTo>
                  <a:cubicBezTo>
                    <a:pt x="37318" y="64881"/>
                    <a:pt x="37318" y="64848"/>
                    <a:pt x="37350" y="64848"/>
                  </a:cubicBezTo>
                  <a:cubicBezTo>
                    <a:pt x="37677" y="64620"/>
                    <a:pt x="38035" y="64424"/>
                    <a:pt x="38362" y="64229"/>
                  </a:cubicBezTo>
                  <a:cubicBezTo>
                    <a:pt x="43972" y="61032"/>
                    <a:pt x="50953" y="58683"/>
                    <a:pt x="57281" y="57541"/>
                  </a:cubicBezTo>
                  <a:cubicBezTo>
                    <a:pt x="57966" y="57411"/>
                    <a:pt x="63903" y="56335"/>
                    <a:pt x="69938" y="55976"/>
                  </a:cubicBezTo>
                  <a:close/>
                  <a:moveTo>
                    <a:pt x="125718" y="55976"/>
                  </a:moveTo>
                  <a:cubicBezTo>
                    <a:pt x="131752" y="56335"/>
                    <a:pt x="137689" y="57411"/>
                    <a:pt x="138374" y="57541"/>
                  </a:cubicBezTo>
                  <a:cubicBezTo>
                    <a:pt x="138961" y="57672"/>
                    <a:pt x="143332" y="58748"/>
                    <a:pt x="148127" y="60347"/>
                  </a:cubicBezTo>
                  <a:cubicBezTo>
                    <a:pt x="152596" y="61880"/>
                    <a:pt x="155467" y="63185"/>
                    <a:pt x="157294" y="64229"/>
                  </a:cubicBezTo>
                  <a:cubicBezTo>
                    <a:pt x="157848" y="64555"/>
                    <a:pt x="158435" y="64914"/>
                    <a:pt x="158990" y="65305"/>
                  </a:cubicBezTo>
                  <a:lnTo>
                    <a:pt x="152988" y="82137"/>
                  </a:lnTo>
                  <a:cubicBezTo>
                    <a:pt x="152988" y="82137"/>
                    <a:pt x="152955" y="82104"/>
                    <a:pt x="152955" y="82104"/>
                  </a:cubicBezTo>
                  <a:cubicBezTo>
                    <a:pt x="152662" y="81876"/>
                    <a:pt x="150150" y="80114"/>
                    <a:pt x="150182" y="80049"/>
                  </a:cubicBezTo>
                  <a:lnTo>
                    <a:pt x="153966" y="69350"/>
                  </a:lnTo>
                  <a:cubicBezTo>
                    <a:pt x="154521" y="67817"/>
                    <a:pt x="153771" y="66153"/>
                    <a:pt x="152303" y="65501"/>
                  </a:cubicBezTo>
                  <a:cubicBezTo>
                    <a:pt x="148258" y="63804"/>
                    <a:pt x="142680" y="62010"/>
                    <a:pt x="137754" y="60836"/>
                  </a:cubicBezTo>
                  <a:cubicBezTo>
                    <a:pt x="137689" y="60803"/>
                    <a:pt x="137656" y="60803"/>
                    <a:pt x="137591" y="60803"/>
                  </a:cubicBezTo>
                  <a:cubicBezTo>
                    <a:pt x="133644" y="60053"/>
                    <a:pt x="129143" y="59531"/>
                    <a:pt x="125261" y="59303"/>
                  </a:cubicBezTo>
                  <a:lnTo>
                    <a:pt x="125718" y="55976"/>
                  </a:lnTo>
                  <a:close/>
                  <a:moveTo>
                    <a:pt x="36339" y="82561"/>
                  </a:moveTo>
                  <a:lnTo>
                    <a:pt x="37840" y="86801"/>
                  </a:lnTo>
                  <a:cubicBezTo>
                    <a:pt x="37318" y="87421"/>
                    <a:pt x="36796" y="88041"/>
                    <a:pt x="36307" y="88693"/>
                  </a:cubicBezTo>
                  <a:cubicBezTo>
                    <a:pt x="36307" y="88693"/>
                    <a:pt x="36307" y="82854"/>
                    <a:pt x="36339" y="82561"/>
                  </a:cubicBezTo>
                  <a:close/>
                  <a:moveTo>
                    <a:pt x="159316" y="82561"/>
                  </a:moveTo>
                  <a:cubicBezTo>
                    <a:pt x="159349" y="82854"/>
                    <a:pt x="159349" y="88693"/>
                    <a:pt x="159349" y="88693"/>
                  </a:cubicBezTo>
                  <a:cubicBezTo>
                    <a:pt x="158859" y="88041"/>
                    <a:pt x="158337" y="87421"/>
                    <a:pt x="157815" y="86801"/>
                  </a:cubicBezTo>
                  <a:lnTo>
                    <a:pt x="159316" y="82561"/>
                  </a:lnTo>
                  <a:close/>
                  <a:moveTo>
                    <a:pt x="97828" y="53562"/>
                  </a:moveTo>
                  <a:cubicBezTo>
                    <a:pt x="101742" y="53660"/>
                    <a:pt x="106048" y="54051"/>
                    <a:pt x="109734" y="54606"/>
                  </a:cubicBezTo>
                  <a:lnTo>
                    <a:pt x="106211" y="80734"/>
                  </a:lnTo>
                  <a:cubicBezTo>
                    <a:pt x="106211" y="80734"/>
                    <a:pt x="106178" y="80767"/>
                    <a:pt x="106146" y="80799"/>
                  </a:cubicBezTo>
                  <a:cubicBezTo>
                    <a:pt x="105526" y="81223"/>
                    <a:pt x="104906" y="81680"/>
                    <a:pt x="104319" y="82169"/>
                  </a:cubicBezTo>
                  <a:cubicBezTo>
                    <a:pt x="101905" y="84159"/>
                    <a:pt x="99720" y="86443"/>
                    <a:pt x="97828" y="88954"/>
                  </a:cubicBezTo>
                  <a:cubicBezTo>
                    <a:pt x="96001" y="86541"/>
                    <a:pt x="93881" y="84192"/>
                    <a:pt x="91499" y="82333"/>
                  </a:cubicBezTo>
                  <a:cubicBezTo>
                    <a:pt x="90814" y="81778"/>
                    <a:pt x="90129" y="81223"/>
                    <a:pt x="89412" y="80734"/>
                  </a:cubicBezTo>
                  <a:lnTo>
                    <a:pt x="85921" y="54606"/>
                  </a:lnTo>
                  <a:cubicBezTo>
                    <a:pt x="89607" y="54051"/>
                    <a:pt x="93913" y="53660"/>
                    <a:pt x="97828" y="53562"/>
                  </a:cubicBezTo>
                  <a:close/>
                  <a:moveTo>
                    <a:pt x="66969" y="79625"/>
                  </a:moveTo>
                  <a:cubicBezTo>
                    <a:pt x="72058" y="79625"/>
                    <a:pt x="77147" y="80865"/>
                    <a:pt x="81681" y="83148"/>
                  </a:cubicBezTo>
                  <a:cubicBezTo>
                    <a:pt x="81681" y="83148"/>
                    <a:pt x="81681" y="83181"/>
                    <a:pt x="81713" y="83181"/>
                  </a:cubicBezTo>
                  <a:cubicBezTo>
                    <a:pt x="86737" y="85823"/>
                    <a:pt x="91140" y="89705"/>
                    <a:pt x="94239" y="94500"/>
                  </a:cubicBezTo>
                  <a:cubicBezTo>
                    <a:pt x="94272" y="94532"/>
                    <a:pt x="94272" y="94565"/>
                    <a:pt x="94305" y="94598"/>
                  </a:cubicBezTo>
                  <a:cubicBezTo>
                    <a:pt x="93228" y="96718"/>
                    <a:pt x="92347" y="98969"/>
                    <a:pt x="91662" y="101252"/>
                  </a:cubicBezTo>
                  <a:cubicBezTo>
                    <a:pt x="91630" y="101415"/>
                    <a:pt x="91565" y="101578"/>
                    <a:pt x="91532" y="101709"/>
                  </a:cubicBezTo>
                  <a:cubicBezTo>
                    <a:pt x="91401" y="101741"/>
                    <a:pt x="91271" y="101774"/>
                    <a:pt x="91140" y="101807"/>
                  </a:cubicBezTo>
                  <a:cubicBezTo>
                    <a:pt x="84258" y="102981"/>
                    <a:pt x="77832" y="106047"/>
                    <a:pt x="72515" y="110679"/>
                  </a:cubicBezTo>
                  <a:cubicBezTo>
                    <a:pt x="72482" y="110679"/>
                    <a:pt x="72482" y="110647"/>
                    <a:pt x="72449" y="110647"/>
                  </a:cubicBezTo>
                  <a:cubicBezTo>
                    <a:pt x="69416" y="108004"/>
                    <a:pt x="65958" y="105819"/>
                    <a:pt x="62272" y="104253"/>
                  </a:cubicBezTo>
                  <a:cubicBezTo>
                    <a:pt x="57508" y="102239"/>
                    <a:pt x="52354" y="101225"/>
                    <a:pt x="47197" y="101225"/>
                  </a:cubicBezTo>
                  <a:cubicBezTo>
                    <a:pt x="43668" y="101225"/>
                    <a:pt x="40137" y="101700"/>
                    <a:pt x="36731" y="102655"/>
                  </a:cubicBezTo>
                  <a:cubicBezTo>
                    <a:pt x="36600" y="102687"/>
                    <a:pt x="36437" y="102720"/>
                    <a:pt x="36307" y="102753"/>
                  </a:cubicBezTo>
                  <a:lnTo>
                    <a:pt x="36307" y="101448"/>
                  </a:lnTo>
                  <a:cubicBezTo>
                    <a:pt x="37840" y="97044"/>
                    <a:pt x="40286" y="93064"/>
                    <a:pt x="43418" y="89737"/>
                  </a:cubicBezTo>
                  <a:cubicBezTo>
                    <a:pt x="43483" y="89705"/>
                    <a:pt x="43515" y="89672"/>
                    <a:pt x="43548" y="89639"/>
                  </a:cubicBezTo>
                  <a:cubicBezTo>
                    <a:pt x="49648" y="83279"/>
                    <a:pt x="58162" y="79625"/>
                    <a:pt x="66969" y="79625"/>
                  </a:cubicBezTo>
                  <a:close/>
                  <a:moveTo>
                    <a:pt x="128686" y="79625"/>
                  </a:moveTo>
                  <a:cubicBezTo>
                    <a:pt x="137461" y="79625"/>
                    <a:pt x="146138" y="83344"/>
                    <a:pt x="152238" y="89737"/>
                  </a:cubicBezTo>
                  <a:cubicBezTo>
                    <a:pt x="155369" y="93064"/>
                    <a:pt x="157815" y="97044"/>
                    <a:pt x="159349" y="101448"/>
                  </a:cubicBezTo>
                  <a:lnTo>
                    <a:pt x="159349" y="102753"/>
                  </a:lnTo>
                  <a:cubicBezTo>
                    <a:pt x="157098" y="102100"/>
                    <a:pt x="154749" y="101643"/>
                    <a:pt x="152401" y="101415"/>
                  </a:cubicBezTo>
                  <a:cubicBezTo>
                    <a:pt x="151111" y="101284"/>
                    <a:pt x="149817" y="101219"/>
                    <a:pt x="148525" y="101219"/>
                  </a:cubicBezTo>
                  <a:cubicBezTo>
                    <a:pt x="140175" y="101219"/>
                    <a:pt x="131890" y="103931"/>
                    <a:pt x="125196" y="109016"/>
                  </a:cubicBezTo>
                  <a:cubicBezTo>
                    <a:pt x="124511" y="109538"/>
                    <a:pt x="123858" y="110092"/>
                    <a:pt x="123206" y="110647"/>
                  </a:cubicBezTo>
                  <a:cubicBezTo>
                    <a:pt x="123173" y="110647"/>
                    <a:pt x="123173" y="110679"/>
                    <a:pt x="123141" y="110679"/>
                  </a:cubicBezTo>
                  <a:cubicBezTo>
                    <a:pt x="121607" y="109342"/>
                    <a:pt x="119944" y="108135"/>
                    <a:pt x="118215" y="107026"/>
                  </a:cubicBezTo>
                  <a:cubicBezTo>
                    <a:pt x="112213" y="103274"/>
                    <a:pt x="105200" y="101252"/>
                    <a:pt x="98121" y="101219"/>
                  </a:cubicBezTo>
                  <a:cubicBezTo>
                    <a:pt x="98154" y="101122"/>
                    <a:pt x="98186" y="101024"/>
                    <a:pt x="98219" y="100926"/>
                  </a:cubicBezTo>
                  <a:cubicBezTo>
                    <a:pt x="101155" y="92869"/>
                    <a:pt x="107385" y="86149"/>
                    <a:pt x="115181" y="82561"/>
                  </a:cubicBezTo>
                  <a:cubicBezTo>
                    <a:pt x="119389" y="80636"/>
                    <a:pt x="124054" y="79625"/>
                    <a:pt x="128686" y="79625"/>
                  </a:cubicBezTo>
                  <a:close/>
                  <a:moveTo>
                    <a:pt x="47035" y="107398"/>
                  </a:moveTo>
                  <a:cubicBezTo>
                    <a:pt x="54383" y="107398"/>
                    <a:pt x="61739" y="109810"/>
                    <a:pt x="67458" y="114463"/>
                  </a:cubicBezTo>
                  <a:cubicBezTo>
                    <a:pt x="67524" y="114496"/>
                    <a:pt x="68209" y="115050"/>
                    <a:pt x="68209" y="115083"/>
                  </a:cubicBezTo>
                  <a:cubicBezTo>
                    <a:pt x="64882" y="119063"/>
                    <a:pt x="62402" y="123629"/>
                    <a:pt x="60935" y="128555"/>
                  </a:cubicBezTo>
                  <a:cubicBezTo>
                    <a:pt x="60217" y="130904"/>
                    <a:pt x="59728" y="133317"/>
                    <a:pt x="59467" y="135731"/>
                  </a:cubicBezTo>
                  <a:lnTo>
                    <a:pt x="15006" y="135731"/>
                  </a:lnTo>
                  <a:cubicBezTo>
                    <a:pt x="15593" y="130871"/>
                    <a:pt x="17289" y="126239"/>
                    <a:pt x="19931" y="122161"/>
                  </a:cubicBezTo>
                  <a:cubicBezTo>
                    <a:pt x="19964" y="122161"/>
                    <a:pt x="19964" y="122129"/>
                    <a:pt x="19997" y="122096"/>
                  </a:cubicBezTo>
                  <a:cubicBezTo>
                    <a:pt x="23454" y="116779"/>
                    <a:pt x="28510" y="112506"/>
                    <a:pt x="34349" y="109962"/>
                  </a:cubicBezTo>
                  <a:cubicBezTo>
                    <a:pt x="38349" y="108241"/>
                    <a:pt x="42690" y="107398"/>
                    <a:pt x="47035" y="107398"/>
                  </a:cubicBezTo>
                  <a:close/>
                  <a:moveTo>
                    <a:pt x="97828" y="107319"/>
                  </a:moveTo>
                  <a:cubicBezTo>
                    <a:pt x="106439" y="107319"/>
                    <a:pt x="114920" y="110908"/>
                    <a:pt x="120955" y="117040"/>
                  </a:cubicBezTo>
                  <a:cubicBezTo>
                    <a:pt x="125979" y="122161"/>
                    <a:pt x="129143" y="128685"/>
                    <a:pt x="130023" y="135731"/>
                  </a:cubicBezTo>
                  <a:lnTo>
                    <a:pt x="65632" y="135731"/>
                  </a:lnTo>
                  <a:cubicBezTo>
                    <a:pt x="66512" y="128685"/>
                    <a:pt x="69677" y="122161"/>
                    <a:pt x="74700" y="117040"/>
                  </a:cubicBezTo>
                  <a:cubicBezTo>
                    <a:pt x="80702" y="110908"/>
                    <a:pt x="89249" y="107319"/>
                    <a:pt x="97828" y="107319"/>
                  </a:cubicBezTo>
                  <a:close/>
                  <a:moveTo>
                    <a:pt x="148651" y="107340"/>
                  </a:moveTo>
                  <a:cubicBezTo>
                    <a:pt x="150199" y="107340"/>
                    <a:pt x="151748" y="107451"/>
                    <a:pt x="153281" y="107678"/>
                  </a:cubicBezTo>
                  <a:cubicBezTo>
                    <a:pt x="162317" y="109016"/>
                    <a:pt x="170668" y="114398"/>
                    <a:pt x="175659" y="122096"/>
                  </a:cubicBezTo>
                  <a:cubicBezTo>
                    <a:pt x="175691" y="122129"/>
                    <a:pt x="175724" y="122161"/>
                    <a:pt x="175724" y="122194"/>
                  </a:cubicBezTo>
                  <a:cubicBezTo>
                    <a:pt x="178366" y="126271"/>
                    <a:pt x="180062" y="130871"/>
                    <a:pt x="180649" y="135731"/>
                  </a:cubicBezTo>
                  <a:lnTo>
                    <a:pt x="136189" y="135731"/>
                  </a:lnTo>
                  <a:cubicBezTo>
                    <a:pt x="136156" y="135601"/>
                    <a:pt x="136123" y="135438"/>
                    <a:pt x="136123" y="135307"/>
                  </a:cubicBezTo>
                  <a:cubicBezTo>
                    <a:pt x="135862" y="133024"/>
                    <a:pt x="135406" y="130773"/>
                    <a:pt x="134721" y="128555"/>
                  </a:cubicBezTo>
                  <a:cubicBezTo>
                    <a:pt x="133253" y="123629"/>
                    <a:pt x="130774" y="119063"/>
                    <a:pt x="127446" y="115083"/>
                  </a:cubicBezTo>
                  <a:cubicBezTo>
                    <a:pt x="127512" y="115018"/>
                    <a:pt x="127610" y="114920"/>
                    <a:pt x="127675" y="114855"/>
                  </a:cubicBezTo>
                  <a:cubicBezTo>
                    <a:pt x="133498" y="110007"/>
                    <a:pt x="141075" y="107340"/>
                    <a:pt x="148651" y="107340"/>
                  </a:cubicBezTo>
                  <a:close/>
                  <a:moveTo>
                    <a:pt x="185673" y="141831"/>
                  </a:moveTo>
                  <a:cubicBezTo>
                    <a:pt x="187826" y="141831"/>
                    <a:pt x="189555" y="143593"/>
                    <a:pt x="189555" y="145713"/>
                  </a:cubicBezTo>
                  <a:cubicBezTo>
                    <a:pt x="189555" y="147833"/>
                    <a:pt x="187826" y="149595"/>
                    <a:pt x="185673" y="149595"/>
                  </a:cubicBezTo>
                  <a:lnTo>
                    <a:pt x="9982" y="149595"/>
                  </a:lnTo>
                  <a:cubicBezTo>
                    <a:pt x="7829" y="149595"/>
                    <a:pt x="6101" y="147833"/>
                    <a:pt x="6101" y="145713"/>
                  </a:cubicBezTo>
                  <a:cubicBezTo>
                    <a:pt x="6101" y="143593"/>
                    <a:pt x="7829" y="141831"/>
                    <a:pt x="9982" y="141831"/>
                  </a:cubicBezTo>
                  <a:close/>
                  <a:moveTo>
                    <a:pt x="47462" y="155695"/>
                  </a:moveTo>
                  <a:cubicBezTo>
                    <a:pt x="47462" y="155727"/>
                    <a:pt x="47495" y="155792"/>
                    <a:pt x="47495" y="155825"/>
                  </a:cubicBezTo>
                  <a:cubicBezTo>
                    <a:pt x="47756" y="158402"/>
                    <a:pt x="48180" y="160979"/>
                    <a:pt x="48800" y="163523"/>
                  </a:cubicBezTo>
                  <a:cubicBezTo>
                    <a:pt x="51051" y="172983"/>
                    <a:pt x="55617" y="182051"/>
                    <a:pt x="62892" y="188673"/>
                  </a:cubicBezTo>
                  <a:cubicBezTo>
                    <a:pt x="62924" y="188706"/>
                    <a:pt x="62990" y="188771"/>
                    <a:pt x="63022" y="188804"/>
                  </a:cubicBezTo>
                  <a:lnTo>
                    <a:pt x="33045" y="188804"/>
                  </a:lnTo>
                  <a:cubicBezTo>
                    <a:pt x="17648" y="180127"/>
                    <a:pt x="14092" y="162741"/>
                    <a:pt x="13277" y="155695"/>
                  </a:cubicBezTo>
                  <a:close/>
                  <a:moveTo>
                    <a:pt x="94761" y="155695"/>
                  </a:moveTo>
                  <a:lnTo>
                    <a:pt x="94761" y="188804"/>
                  </a:lnTo>
                  <a:lnTo>
                    <a:pt x="73428" y="188804"/>
                  </a:lnTo>
                  <a:cubicBezTo>
                    <a:pt x="73395" y="188771"/>
                    <a:pt x="73363" y="188771"/>
                    <a:pt x="73297" y="188739"/>
                  </a:cubicBezTo>
                  <a:cubicBezTo>
                    <a:pt x="61554" y="182051"/>
                    <a:pt x="55226" y="169004"/>
                    <a:pt x="53660" y="155923"/>
                  </a:cubicBezTo>
                  <a:cubicBezTo>
                    <a:pt x="53660" y="155858"/>
                    <a:pt x="53628" y="155760"/>
                    <a:pt x="53628" y="155695"/>
                  </a:cubicBezTo>
                  <a:close/>
                  <a:moveTo>
                    <a:pt x="142027" y="155695"/>
                  </a:moveTo>
                  <a:cubicBezTo>
                    <a:pt x="142027" y="155727"/>
                    <a:pt x="142027" y="155760"/>
                    <a:pt x="142027" y="155792"/>
                  </a:cubicBezTo>
                  <a:cubicBezTo>
                    <a:pt x="141995" y="155956"/>
                    <a:pt x="141962" y="156151"/>
                    <a:pt x="141962" y="156314"/>
                  </a:cubicBezTo>
                  <a:cubicBezTo>
                    <a:pt x="140918" y="164796"/>
                    <a:pt x="137917" y="173179"/>
                    <a:pt x="132568" y="179931"/>
                  </a:cubicBezTo>
                  <a:cubicBezTo>
                    <a:pt x="129762" y="183487"/>
                    <a:pt x="126305" y="186488"/>
                    <a:pt x="122358" y="188739"/>
                  </a:cubicBezTo>
                  <a:cubicBezTo>
                    <a:pt x="122292" y="188771"/>
                    <a:pt x="122260" y="188771"/>
                    <a:pt x="122227" y="188804"/>
                  </a:cubicBezTo>
                  <a:lnTo>
                    <a:pt x="100894" y="188804"/>
                  </a:lnTo>
                  <a:lnTo>
                    <a:pt x="100894" y="155695"/>
                  </a:lnTo>
                  <a:close/>
                  <a:moveTo>
                    <a:pt x="182378" y="155695"/>
                  </a:moveTo>
                  <a:cubicBezTo>
                    <a:pt x="181595" y="162741"/>
                    <a:pt x="178072" y="180094"/>
                    <a:pt x="162611" y="188804"/>
                  </a:cubicBezTo>
                  <a:lnTo>
                    <a:pt x="132666" y="188804"/>
                  </a:lnTo>
                  <a:cubicBezTo>
                    <a:pt x="132698" y="188771"/>
                    <a:pt x="133481" y="188054"/>
                    <a:pt x="133807" y="187727"/>
                  </a:cubicBezTo>
                  <a:cubicBezTo>
                    <a:pt x="142419" y="179344"/>
                    <a:pt x="146953" y="167503"/>
                    <a:pt x="148193" y="155727"/>
                  </a:cubicBezTo>
                  <a:cubicBezTo>
                    <a:pt x="148193" y="155727"/>
                    <a:pt x="148193" y="155695"/>
                    <a:pt x="148193" y="155695"/>
                  </a:cubicBezTo>
                  <a:close/>
                  <a:moveTo>
                    <a:pt x="163393" y="194904"/>
                  </a:moveTo>
                  <a:cubicBezTo>
                    <a:pt x="165514" y="194904"/>
                    <a:pt x="167243" y="196665"/>
                    <a:pt x="167243" y="198785"/>
                  </a:cubicBezTo>
                  <a:cubicBezTo>
                    <a:pt x="167243" y="200906"/>
                    <a:pt x="165514" y="202667"/>
                    <a:pt x="163393" y="202667"/>
                  </a:cubicBezTo>
                  <a:lnTo>
                    <a:pt x="32262" y="202667"/>
                  </a:lnTo>
                  <a:cubicBezTo>
                    <a:pt x="30141" y="202667"/>
                    <a:pt x="28412" y="200906"/>
                    <a:pt x="28412" y="198785"/>
                  </a:cubicBezTo>
                  <a:cubicBezTo>
                    <a:pt x="28412" y="196665"/>
                    <a:pt x="30141" y="194904"/>
                    <a:pt x="32262" y="194904"/>
                  </a:cubicBezTo>
                  <a:close/>
                  <a:moveTo>
                    <a:pt x="97828" y="0"/>
                  </a:moveTo>
                  <a:cubicBezTo>
                    <a:pt x="84551" y="0"/>
                    <a:pt x="71830" y="3034"/>
                    <a:pt x="60021" y="9068"/>
                  </a:cubicBezTo>
                  <a:cubicBezTo>
                    <a:pt x="48800" y="14777"/>
                    <a:pt x="38818" y="23160"/>
                    <a:pt x="31218" y="33240"/>
                  </a:cubicBezTo>
                  <a:cubicBezTo>
                    <a:pt x="30174" y="34577"/>
                    <a:pt x="30468" y="36502"/>
                    <a:pt x="31805" y="37513"/>
                  </a:cubicBezTo>
                  <a:cubicBezTo>
                    <a:pt x="32351" y="37939"/>
                    <a:pt x="32996" y="38143"/>
                    <a:pt x="33636" y="38143"/>
                  </a:cubicBezTo>
                  <a:cubicBezTo>
                    <a:pt x="34563" y="38143"/>
                    <a:pt x="35480" y="37717"/>
                    <a:pt x="36078" y="36926"/>
                  </a:cubicBezTo>
                  <a:cubicBezTo>
                    <a:pt x="43157" y="27564"/>
                    <a:pt x="52388" y="19833"/>
                    <a:pt x="62826" y="14516"/>
                  </a:cubicBezTo>
                  <a:cubicBezTo>
                    <a:pt x="73721" y="8938"/>
                    <a:pt x="85497" y="6133"/>
                    <a:pt x="97828" y="6133"/>
                  </a:cubicBezTo>
                  <a:cubicBezTo>
                    <a:pt x="140462" y="6133"/>
                    <a:pt x="175169" y="40807"/>
                    <a:pt x="175169" y="83474"/>
                  </a:cubicBezTo>
                  <a:lnTo>
                    <a:pt x="175169" y="111951"/>
                  </a:lnTo>
                  <a:cubicBezTo>
                    <a:pt x="174810" y="111593"/>
                    <a:pt x="174419" y="111266"/>
                    <a:pt x="174028" y="110908"/>
                  </a:cubicBezTo>
                  <a:cubicBezTo>
                    <a:pt x="171809" y="108950"/>
                    <a:pt x="169330" y="107221"/>
                    <a:pt x="166721" y="105786"/>
                  </a:cubicBezTo>
                  <a:cubicBezTo>
                    <a:pt x="166427" y="103992"/>
                    <a:pt x="166003" y="102198"/>
                    <a:pt x="165449" y="100502"/>
                  </a:cubicBezTo>
                  <a:lnTo>
                    <a:pt x="165449" y="83474"/>
                  </a:lnTo>
                  <a:cubicBezTo>
                    <a:pt x="165449" y="78744"/>
                    <a:pt x="164959" y="74047"/>
                    <a:pt x="164013" y="69448"/>
                  </a:cubicBezTo>
                  <a:lnTo>
                    <a:pt x="165416" y="65468"/>
                  </a:lnTo>
                  <a:cubicBezTo>
                    <a:pt x="165775" y="64457"/>
                    <a:pt x="165579" y="63283"/>
                    <a:pt x="164894" y="62467"/>
                  </a:cubicBezTo>
                  <a:cubicBezTo>
                    <a:pt x="163850" y="61227"/>
                    <a:pt x="162513" y="60249"/>
                    <a:pt x="161110" y="59401"/>
                  </a:cubicBezTo>
                  <a:cubicBezTo>
                    <a:pt x="161077" y="59368"/>
                    <a:pt x="161045" y="59336"/>
                    <a:pt x="161012" y="59336"/>
                  </a:cubicBezTo>
                  <a:cubicBezTo>
                    <a:pt x="151031" y="33272"/>
                    <a:pt x="125783" y="15821"/>
                    <a:pt x="97828" y="15821"/>
                  </a:cubicBezTo>
                  <a:cubicBezTo>
                    <a:pt x="69872" y="15821"/>
                    <a:pt x="44625" y="33272"/>
                    <a:pt x="34643" y="59336"/>
                  </a:cubicBezTo>
                  <a:cubicBezTo>
                    <a:pt x="34610" y="59336"/>
                    <a:pt x="34578" y="59368"/>
                    <a:pt x="34545" y="59401"/>
                  </a:cubicBezTo>
                  <a:cubicBezTo>
                    <a:pt x="34219" y="59596"/>
                    <a:pt x="33925" y="59792"/>
                    <a:pt x="33632" y="59988"/>
                  </a:cubicBezTo>
                  <a:cubicBezTo>
                    <a:pt x="32588" y="60706"/>
                    <a:pt x="31577" y="61488"/>
                    <a:pt x="30761" y="62467"/>
                  </a:cubicBezTo>
                  <a:cubicBezTo>
                    <a:pt x="30076" y="63283"/>
                    <a:pt x="29880" y="64457"/>
                    <a:pt x="30239" y="65468"/>
                  </a:cubicBezTo>
                  <a:lnTo>
                    <a:pt x="31642" y="69448"/>
                  </a:lnTo>
                  <a:cubicBezTo>
                    <a:pt x="30696" y="74047"/>
                    <a:pt x="30207" y="78744"/>
                    <a:pt x="30207" y="83474"/>
                  </a:cubicBezTo>
                  <a:lnTo>
                    <a:pt x="30207" y="100469"/>
                  </a:lnTo>
                  <a:cubicBezTo>
                    <a:pt x="29652" y="102198"/>
                    <a:pt x="29228" y="103960"/>
                    <a:pt x="28934" y="105786"/>
                  </a:cubicBezTo>
                  <a:cubicBezTo>
                    <a:pt x="27695" y="106471"/>
                    <a:pt x="26521" y="107189"/>
                    <a:pt x="25379" y="107972"/>
                  </a:cubicBezTo>
                  <a:cubicBezTo>
                    <a:pt x="23617" y="109179"/>
                    <a:pt x="21986" y="110516"/>
                    <a:pt x="20486" y="111951"/>
                  </a:cubicBezTo>
                  <a:lnTo>
                    <a:pt x="20486" y="83474"/>
                  </a:lnTo>
                  <a:cubicBezTo>
                    <a:pt x="20486" y="70785"/>
                    <a:pt x="23650" y="58194"/>
                    <a:pt x="29619" y="47038"/>
                  </a:cubicBezTo>
                  <a:cubicBezTo>
                    <a:pt x="30402" y="45537"/>
                    <a:pt x="29848" y="43711"/>
                    <a:pt x="28347" y="42895"/>
                  </a:cubicBezTo>
                  <a:cubicBezTo>
                    <a:pt x="27896" y="42654"/>
                    <a:pt x="27407" y="42540"/>
                    <a:pt x="26924" y="42540"/>
                  </a:cubicBezTo>
                  <a:cubicBezTo>
                    <a:pt x="25837" y="42540"/>
                    <a:pt x="24779" y="43118"/>
                    <a:pt x="24237" y="44135"/>
                  </a:cubicBezTo>
                  <a:cubicBezTo>
                    <a:pt x="17778" y="56171"/>
                    <a:pt x="14353" y="69774"/>
                    <a:pt x="14353" y="83474"/>
                  </a:cubicBezTo>
                  <a:lnTo>
                    <a:pt x="14353" y="119519"/>
                  </a:lnTo>
                  <a:cubicBezTo>
                    <a:pt x="11320" y="124445"/>
                    <a:pt x="9460" y="129990"/>
                    <a:pt x="8841" y="135796"/>
                  </a:cubicBezTo>
                  <a:cubicBezTo>
                    <a:pt x="3882" y="136351"/>
                    <a:pt x="1" y="140592"/>
                    <a:pt x="1" y="145713"/>
                  </a:cubicBezTo>
                  <a:cubicBezTo>
                    <a:pt x="1" y="150214"/>
                    <a:pt x="2969" y="154031"/>
                    <a:pt x="7079" y="155271"/>
                  </a:cubicBezTo>
                  <a:cubicBezTo>
                    <a:pt x="7340" y="158141"/>
                    <a:pt x="8025" y="163132"/>
                    <a:pt x="9950" y="168775"/>
                  </a:cubicBezTo>
                  <a:cubicBezTo>
                    <a:pt x="13146" y="178268"/>
                    <a:pt x="18529" y="185966"/>
                    <a:pt x="25672" y="191283"/>
                  </a:cubicBezTo>
                  <a:cubicBezTo>
                    <a:pt x="23585" y="193110"/>
                    <a:pt x="22280" y="195784"/>
                    <a:pt x="22280" y="198785"/>
                  </a:cubicBezTo>
                  <a:cubicBezTo>
                    <a:pt x="22280" y="204298"/>
                    <a:pt x="26749" y="208767"/>
                    <a:pt x="32262" y="208767"/>
                  </a:cubicBezTo>
                  <a:lnTo>
                    <a:pt x="163393" y="208767"/>
                  </a:lnTo>
                  <a:cubicBezTo>
                    <a:pt x="168906" y="208767"/>
                    <a:pt x="173375" y="204298"/>
                    <a:pt x="173375" y="198785"/>
                  </a:cubicBezTo>
                  <a:cubicBezTo>
                    <a:pt x="173375" y="195784"/>
                    <a:pt x="172070" y="193110"/>
                    <a:pt x="169983" y="191283"/>
                  </a:cubicBezTo>
                  <a:cubicBezTo>
                    <a:pt x="177126" y="185966"/>
                    <a:pt x="182509" y="178268"/>
                    <a:pt x="185705" y="168775"/>
                  </a:cubicBezTo>
                  <a:cubicBezTo>
                    <a:pt x="187630" y="163132"/>
                    <a:pt x="188315" y="158141"/>
                    <a:pt x="188576" y="155271"/>
                  </a:cubicBezTo>
                  <a:cubicBezTo>
                    <a:pt x="192686" y="154031"/>
                    <a:pt x="195655" y="150214"/>
                    <a:pt x="195655" y="145713"/>
                  </a:cubicBezTo>
                  <a:cubicBezTo>
                    <a:pt x="195655" y="140592"/>
                    <a:pt x="191773" y="136351"/>
                    <a:pt x="186815" y="135796"/>
                  </a:cubicBezTo>
                  <a:cubicBezTo>
                    <a:pt x="186195" y="129990"/>
                    <a:pt x="184335" y="124445"/>
                    <a:pt x="181302" y="119519"/>
                  </a:cubicBezTo>
                  <a:lnTo>
                    <a:pt x="181302" y="83474"/>
                  </a:lnTo>
                  <a:cubicBezTo>
                    <a:pt x="181302" y="37448"/>
                    <a:pt x="143854" y="0"/>
                    <a:pt x="978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45" name="Google Shape;6045;p131"/>
          <p:cNvSpPr/>
          <p:nvPr/>
        </p:nvSpPr>
        <p:spPr>
          <a:xfrm>
            <a:off x="1790071" y="1499186"/>
            <a:ext cx="360518" cy="285879"/>
          </a:xfrm>
          <a:custGeom>
            <a:avLst/>
            <a:gdLst/>
            <a:ahLst/>
            <a:cxnLst/>
            <a:rect l="l" t="t" r="r" b="b"/>
            <a:pathLst>
              <a:path w="208996" h="165727" extrusionOk="0">
                <a:moveTo>
                  <a:pt x="160261" y="6345"/>
                </a:moveTo>
                <a:cubicBezTo>
                  <a:pt x="161044" y="6802"/>
                  <a:pt x="161697" y="7454"/>
                  <a:pt x="162219" y="8205"/>
                </a:cubicBezTo>
                <a:cubicBezTo>
                  <a:pt x="162545" y="8727"/>
                  <a:pt x="162838" y="9281"/>
                  <a:pt x="163001" y="9901"/>
                </a:cubicBezTo>
                <a:cubicBezTo>
                  <a:pt x="163424" y="11197"/>
                  <a:pt x="164649" y="12055"/>
                  <a:pt x="165963" y="12055"/>
                </a:cubicBezTo>
                <a:cubicBezTo>
                  <a:pt x="166171" y="12055"/>
                  <a:pt x="166380" y="12033"/>
                  <a:pt x="166590" y="11989"/>
                </a:cubicBezTo>
                <a:cubicBezTo>
                  <a:pt x="167076" y="11877"/>
                  <a:pt x="167566" y="11822"/>
                  <a:pt x="168050" y="11822"/>
                </a:cubicBezTo>
                <a:cubicBezTo>
                  <a:pt x="169121" y="11822"/>
                  <a:pt x="170159" y="12091"/>
                  <a:pt x="171059" y="12608"/>
                </a:cubicBezTo>
                <a:cubicBezTo>
                  <a:pt x="171026" y="14500"/>
                  <a:pt x="170047" y="16360"/>
                  <a:pt x="168416" y="17567"/>
                </a:cubicBezTo>
                <a:cubicBezTo>
                  <a:pt x="167046" y="18578"/>
                  <a:pt x="166785" y="20633"/>
                  <a:pt x="167862" y="21970"/>
                </a:cubicBezTo>
                <a:cubicBezTo>
                  <a:pt x="169134" y="23503"/>
                  <a:pt x="169623" y="25558"/>
                  <a:pt x="169167" y="27418"/>
                </a:cubicBezTo>
                <a:cubicBezTo>
                  <a:pt x="168677" y="27548"/>
                  <a:pt x="168155" y="27614"/>
                  <a:pt x="167601" y="27614"/>
                </a:cubicBezTo>
                <a:cubicBezTo>
                  <a:pt x="165676" y="27614"/>
                  <a:pt x="163817" y="26700"/>
                  <a:pt x="162610" y="25232"/>
                </a:cubicBezTo>
                <a:cubicBezTo>
                  <a:pt x="162023" y="24547"/>
                  <a:pt x="161175" y="24156"/>
                  <a:pt x="160261" y="24156"/>
                </a:cubicBezTo>
                <a:cubicBezTo>
                  <a:pt x="159348" y="24156"/>
                  <a:pt x="158500" y="24547"/>
                  <a:pt x="157913" y="25232"/>
                </a:cubicBezTo>
                <a:cubicBezTo>
                  <a:pt x="156673" y="26700"/>
                  <a:pt x="154846" y="27614"/>
                  <a:pt x="152922" y="27614"/>
                </a:cubicBezTo>
                <a:cubicBezTo>
                  <a:pt x="152367" y="27614"/>
                  <a:pt x="151845" y="27548"/>
                  <a:pt x="151324" y="27418"/>
                </a:cubicBezTo>
                <a:cubicBezTo>
                  <a:pt x="151095" y="26504"/>
                  <a:pt x="151128" y="25558"/>
                  <a:pt x="151324" y="24645"/>
                </a:cubicBezTo>
                <a:cubicBezTo>
                  <a:pt x="151552" y="23667"/>
                  <a:pt x="152009" y="22721"/>
                  <a:pt x="152628" y="21970"/>
                </a:cubicBezTo>
                <a:cubicBezTo>
                  <a:pt x="153705" y="20633"/>
                  <a:pt x="153444" y="18578"/>
                  <a:pt x="152074" y="17567"/>
                </a:cubicBezTo>
                <a:cubicBezTo>
                  <a:pt x="150541" y="16425"/>
                  <a:pt x="149497" y="14566"/>
                  <a:pt x="149464" y="12608"/>
                </a:cubicBezTo>
                <a:cubicBezTo>
                  <a:pt x="150363" y="12091"/>
                  <a:pt x="151386" y="11822"/>
                  <a:pt x="152448" y="11822"/>
                </a:cubicBezTo>
                <a:cubicBezTo>
                  <a:pt x="152927" y="11822"/>
                  <a:pt x="153414" y="11877"/>
                  <a:pt x="153901" y="11989"/>
                </a:cubicBezTo>
                <a:cubicBezTo>
                  <a:pt x="154114" y="12033"/>
                  <a:pt x="154328" y="12055"/>
                  <a:pt x="154539" y="12055"/>
                </a:cubicBezTo>
                <a:cubicBezTo>
                  <a:pt x="155873" y="12055"/>
                  <a:pt x="157094" y="11197"/>
                  <a:pt x="157489" y="9901"/>
                </a:cubicBezTo>
                <a:cubicBezTo>
                  <a:pt x="157684" y="9281"/>
                  <a:pt x="157945" y="8727"/>
                  <a:pt x="158304" y="8205"/>
                </a:cubicBezTo>
                <a:cubicBezTo>
                  <a:pt x="158794" y="7454"/>
                  <a:pt x="159479" y="6802"/>
                  <a:pt x="160261" y="6345"/>
                </a:cubicBezTo>
                <a:close/>
                <a:moveTo>
                  <a:pt x="191870" y="43206"/>
                </a:moveTo>
                <a:cubicBezTo>
                  <a:pt x="192620" y="43662"/>
                  <a:pt x="193305" y="44315"/>
                  <a:pt x="193827" y="45098"/>
                </a:cubicBezTo>
                <a:cubicBezTo>
                  <a:pt x="194153" y="45587"/>
                  <a:pt x="194414" y="46174"/>
                  <a:pt x="194610" y="46761"/>
                </a:cubicBezTo>
                <a:cubicBezTo>
                  <a:pt x="195031" y="48080"/>
                  <a:pt x="196225" y="48917"/>
                  <a:pt x="197547" y="48917"/>
                </a:cubicBezTo>
                <a:cubicBezTo>
                  <a:pt x="197762" y="48917"/>
                  <a:pt x="197980" y="48895"/>
                  <a:pt x="198198" y="48849"/>
                </a:cubicBezTo>
                <a:cubicBezTo>
                  <a:pt x="198670" y="48741"/>
                  <a:pt x="199145" y="48689"/>
                  <a:pt x="199613" y="48689"/>
                </a:cubicBezTo>
                <a:cubicBezTo>
                  <a:pt x="200698" y="48689"/>
                  <a:pt x="201746" y="48968"/>
                  <a:pt x="202635" y="49469"/>
                </a:cubicBezTo>
                <a:cubicBezTo>
                  <a:pt x="202635" y="51393"/>
                  <a:pt x="201656" y="53253"/>
                  <a:pt x="200025" y="54427"/>
                </a:cubicBezTo>
                <a:cubicBezTo>
                  <a:pt x="199373" y="54949"/>
                  <a:pt x="198916" y="55699"/>
                  <a:pt x="198818" y="56515"/>
                </a:cubicBezTo>
                <a:cubicBezTo>
                  <a:pt x="198720" y="57330"/>
                  <a:pt x="198949" y="58178"/>
                  <a:pt x="199470" y="58831"/>
                </a:cubicBezTo>
                <a:cubicBezTo>
                  <a:pt x="200743" y="60396"/>
                  <a:pt x="201232" y="62419"/>
                  <a:pt x="200775" y="64278"/>
                </a:cubicBezTo>
                <a:cubicBezTo>
                  <a:pt x="200286" y="64409"/>
                  <a:pt x="199731" y="64507"/>
                  <a:pt x="199210" y="64507"/>
                </a:cubicBezTo>
                <a:cubicBezTo>
                  <a:pt x="197513" y="64507"/>
                  <a:pt x="195915" y="63822"/>
                  <a:pt x="194675" y="62615"/>
                </a:cubicBezTo>
                <a:cubicBezTo>
                  <a:pt x="194512" y="62452"/>
                  <a:pt x="194349" y="62288"/>
                  <a:pt x="194186" y="62125"/>
                </a:cubicBezTo>
                <a:cubicBezTo>
                  <a:pt x="193632" y="61408"/>
                  <a:pt x="192751" y="61016"/>
                  <a:pt x="191870" y="61016"/>
                </a:cubicBezTo>
                <a:cubicBezTo>
                  <a:pt x="190957" y="61016"/>
                  <a:pt x="190076" y="61408"/>
                  <a:pt x="189521" y="62125"/>
                </a:cubicBezTo>
                <a:cubicBezTo>
                  <a:pt x="189358" y="62288"/>
                  <a:pt x="189195" y="62452"/>
                  <a:pt x="189032" y="62615"/>
                </a:cubicBezTo>
                <a:cubicBezTo>
                  <a:pt x="187793" y="63822"/>
                  <a:pt x="186194" y="64507"/>
                  <a:pt x="184498" y="64507"/>
                </a:cubicBezTo>
                <a:cubicBezTo>
                  <a:pt x="183976" y="64507"/>
                  <a:pt x="183421" y="64409"/>
                  <a:pt x="182932" y="64278"/>
                </a:cubicBezTo>
                <a:cubicBezTo>
                  <a:pt x="182704" y="63365"/>
                  <a:pt x="182704" y="62419"/>
                  <a:pt x="182932" y="61506"/>
                </a:cubicBezTo>
                <a:cubicBezTo>
                  <a:pt x="183161" y="60527"/>
                  <a:pt x="183617" y="59614"/>
                  <a:pt x="184237" y="58831"/>
                </a:cubicBezTo>
                <a:cubicBezTo>
                  <a:pt x="184792" y="58146"/>
                  <a:pt x="185052" y="57167"/>
                  <a:pt x="184857" y="56286"/>
                </a:cubicBezTo>
                <a:cubicBezTo>
                  <a:pt x="184563" y="54916"/>
                  <a:pt x="183389" y="54362"/>
                  <a:pt x="182541" y="53383"/>
                </a:cubicBezTo>
                <a:cubicBezTo>
                  <a:pt x="181627" y="52274"/>
                  <a:pt x="181073" y="50871"/>
                  <a:pt x="181073" y="49469"/>
                </a:cubicBezTo>
                <a:cubicBezTo>
                  <a:pt x="181962" y="48968"/>
                  <a:pt x="183009" y="48689"/>
                  <a:pt x="184094" y="48689"/>
                </a:cubicBezTo>
                <a:cubicBezTo>
                  <a:pt x="184562" y="48689"/>
                  <a:pt x="185037" y="48741"/>
                  <a:pt x="185509" y="48849"/>
                </a:cubicBezTo>
                <a:cubicBezTo>
                  <a:pt x="185728" y="48895"/>
                  <a:pt x="185946" y="48917"/>
                  <a:pt x="186162" y="48917"/>
                </a:cubicBezTo>
                <a:cubicBezTo>
                  <a:pt x="187491" y="48917"/>
                  <a:pt x="188704" y="48080"/>
                  <a:pt x="189097" y="46761"/>
                </a:cubicBezTo>
                <a:cubicBezTo>
                  <a:pt x="189293" y="46174"/>
                  <a:pt x="189554" y="45587"/>
                  <a:pt x="189880" y="45098"/>
                </a:cubicBezTo>
                <a:cubicBezTo>
                  <a:pt x="190402" y="44315"/>
                  <a:pt x="191087" y="43662"/>
                  <a:pt x="191870" y="43206"/>
                </a:cubicBezTo>
                <a:close/>
                <a:moveTo>
                  <a:pt x="145517" y="19459"/>
                </a:moveTo>
                <a:cubicBezTo>
                  <a:pt x="145778" y="19817"/>
                  <a:pt x="146039" y="20176"/>
                  <a:pt x="146333" y="20535"/>
                </a:cubicBezTo>
                <a:cubicBezTo>
                  <a:pt x="146300" y="20600"/>
                  <a:pt x="146267" y="20665"/>
                  <a:pt x="146235" y="20731"/>
                </a:cubicBezTo>
                <a:cubicBezTo>
                  <a:pt x="146007" y="21220"/>
                  <a:pt x="145811" y="21742"/>
                  <a:pt x="145615" y="22296"/>
                </a:cubicBezTo>
                <a:lnTo>
                  <a:pt x="106178" y="34627"/>
                </a:lnTo>
                <a:cubicBezTo>
                  <a:pt x="105460" y="34855"/>
                  <a:pt x="104840" y="35312"/>
                  <a:pt x="104449" y="35964"/>
                </a:cubicBezTo>
                <a:lnTo>
                  <a:pt x="91727" y="57493"/>
                </a:lnTo>
                <a:lnTo>
                  <a:pt x="71829" y="65648"/>
                </a:lnTo>
                <a:lnTo>
                  <a:pt x="97142" y="28462"/>
                </a:lnTo>
                <a:lnTo>
                  <a:pt x="145517" y="19459"/>
                </a:lnTo>
                <a:close/>
                <a:moveTo>
                  <a:pt x="27140" y="63887"/>
                </a:moveTo>
                <a:cubicBezTo>
                  <a:pt x="27890" y="64343"/>
                  <a:pt x="28575" y="64963"/>
                  <a:pt x="29097" y="65746"/>
                </a:cubicBezTo>
                <a:cubicBezTo>
                  <a:pt x="29423" y="66268"/>
                  <a:pt x="29717" y="66823"/>
                  <a:pt x="29880" y="67442"/>
                </a:cubicBezTo>
                <a:cubicBezTo>
                  <a:pt x="30297" y="68723"/>
                  <a:pt x="31475" y="69575"/>
                  <a:pt x="32784" y="69575"/>
                </a:cubicBezTo>
                <a:cubicBezTo>
                  <a:pt x="33009" y="69575"/>
                  <a:pt x="33238" y="69550"/>
                  <a:pt x="33468" y="69497"/>
                </a:cubicBezTo>
                <a:cubicBezTo>
                  <a:pt x="33933" y="69401"/>
                  <a:pt x="34400" y="69353"/>
                  <a:pt x="34862" y="69353"/>
                </a:cubicBezTo>
                <a:cubicBezTo>
                  <a:pt x="35956" y="69353"/>
                  <a:pt x="37019" y="69622"/>
                  <a:pt x="37937" y="70150"/>
                </a:cubicBezTo>
                <a:cubicBezTo>
                  <a:pt x="37904" y="72042"/>
                  <a:pt x="36926" y="73901"/>
                  <a:pt x="35295" y="75108"/>
                </a:cubicBezTo>
                <a:cubicBezTo>
                  <a:pt x="33925" y="76119"/>
                  <a:pt x="33664" y="78142"/>
                  <a:pt x="34740" y="79479"/>
                </a:cubicBezTo>
                <a:cubicBezTo>
                  <a:pt x="35001" y="79805"/>
                  <a:pt x="35229" y="80131"/>
                  <a:pt x="35393" y="80490"/>
                </a:cubicBezTo>
                <a:cubicBezTo>
                  <a:pt x="36143" y="81828"/>
                  <a:pt x="36404" y="83459"/>
                  <a:pt x="36045" y="84959"/>
                </a:cubicBezTo>
                <a:cubicBezTo>
                  <a:pt x="35556" y="85090"/>
                  <a:pt x="35034" y="85155"/>
                  <a:pt x="34479" y="85155"/>
                </a:cubicBezTo>
                <a:cubicBezTo>
                  <a:pt x="32555" y="85155"/>
                  <a:pt x="30695" y="84242"/>
                  <a:pt x="29488" y="82774"/>
                </a:cubicBezTo>
                <a:cubicBezTo>
                  <a:pt x="28901" y="82121"/>
                  <a:pt x="28118" y="81730"/>
                  <a:pt x="27238" y="81697"/>
                </a:cubicBezTo>
                <a:cubicBezTo>
                  <a:pt x="27187" y="81695"/>
                  <a:pt x="27138" y="81694"/>
                  <a:pt x="27089" y="81694"/>
                </a:cubicBezTo>
                <a:cubicBezTo>
                  <a:pt x="25846" y="81694"/>
                  <a:pt x="25149" y="82480"/>
                  <a:pt x="24302" y="83296"/>
                </a:cubicBezTo>
                <a:cubicBezTo>
                  <a:pt x="23062" y="84503"/>
                  <a:pt x="21464" y="85155"/>
                  <a:pt x="19768" y="85155"/>
                </a:cubicBezTo>
                <a:cubicBezTo>
                  <a:pt x="19246" y="85155"/>
                  <a:pt x="18724" y="85090"/>
                  <a:pt x="18202" y="84959"/>
                </a:cubicBezTo>
                <a:cubicBezTo>
                  <a:pt x="18202" y="84927"/>
                  <a:pt x="18202" y="84927"/>
                  <a:pt x="18202" y="84927"/>
                </a:cubicBezTo>
                <a:cubicBezTo>
                  <a:pt x="17778" y="83067"/>
                  <a:pt x="18300" y="80980"/>
                  <a:pt x="19507" y="79479"/>
                </a:cubicBezTo>
                <a:cubicBezTo>
                  <a:pt x="20583" y="78142"/>
                  <a:pt x="20322" y="76119"/>
                  <a:pt x="18952" y="75108"/>
                </a:cubicBezTo>
                <a:cubicBezTo>
                  <a:pt x="17321" y="73901"/>
                  <a:pt x="16375" y="72042"/>
                  <a:pt x="16343" y="70150"/>
                </a:cubicBezTo>
                <a:cubicBezTo>
                  <a:pt x="17237" y="69622"/>
                  <a:pt x="18293" y="69353"/>
                  <a:pt x="19386" y="69353"/>
                </a:cubicBezTo>
                <a:cubicBezTo>
                  <a:pt x="19847" y="69353"/>
                  <a:pt x="20314" y="69401"/>
                  <a:pt x="20779" y="69497"/>
                </a:cubicBezTo>
                <a:cubicBezTo>
                  <a:pt x="21009" y="69550"/>
                  <a:pt x="21239" y="69575"/>
                  <a:pt x="21465" y="69575"/>
                </a:cubicBezTo>
                <a:cubicBezTo>
                  <a:pt x="22780" y="69575"/>
                  <a:pt x="23977" y="68723"/>
                  <a:pt x="24367" y="67442"/>
                </a:cubicBezTo>
                <a:cubicBezTo>
                  <a:pt x="24563" y="66823"/>
                  <a:pt x="24824" y="66268"/>
                  <a:pt x="25150" y="65746"/>
                </a:cubicBezTo>
                <a:cubicBezTo>
                  <a:pt x="25672" y="64963"/>
                  <a:pt x="26357" y="64343"/>
                  <a:pt x="27140" y="63887"/>
                </a:cubicBezTo>
                <a:close/>
                <a:moveTo>
                  <a:pt x="154292" y="88645"/>
                </a:moveTo>
                <a:lnTo>
                  <a:pt x="154292" y="95822"/>
                </a:lnTo>
                <a:lnTo>
                  <a:pt x="122031" y="95822"/>
                </a:lnTo>
                <a:lnTo>
                  <a:pt x="122031" y="88645"/>
                </a:lnTo>
                <a:close/>
                <a:moveTo>
                  <a:pt x="83800" y="77750"/>
                </a:moveTo>
                <a:cubicBezTo>
                  <a:pt x="83996" y="77848"/>
                  <a:pt x="84159" y="77979"/>
                  <a:pt x="84355" y="78109"/>
                </a:cubicBezTo>
                <a:cubicBezTo>
                  <a:pt x="85105" y="78696"/>
                  <a:pt x="85725" y="79446"/>
                  <a:pt x="86149" y="80327"/>
                </a:cubicBezTo>
                <a:cubicBezTo>
                  <a:pt x="86573" y="81175"/>
                  <a:pt x="86736" y="82056"/>
                  <a:pt x="87486" y="82708"/>
                </a:cubicBezTo>
                <a:cubicBezTo>
                  <a:pt x="88047" y="83192"/>
                  <a:pt x="88746" y="83457"/>
                  <a:pt x="89491" y="83457"/>
                </a:cubicBezTo>
                <a:cubicBezTo>
                  <a:pt x="89701" y="83457"/>
                  <a:pt x="89914" y="83436"/>
                  <a:pt x="90129" y="83393"/>
                </a:cubicBezTo>
                <a:cubicBezTo>
                  <a:pt x="90586" y="83287"/>
                  <a:pt x="91065" y="83233"/>
                  <a:pt x="91547" y="83233"/>
                </a:cubicBezTo>
                <a:cubicBezTo>
                  <a:pt x="92543" y="83233"/>
                  <a:pt x="93555" y="83465"/>
                  <a:pt x="94435" y="83948"/>
                </a:cubicBezTo>
                <a:cubicBezTo>
                  <a:pt x="94467" y="83948"/>
                  <a:pt x="94500" y="83981"/>
                  <a:pt x="94565" y="83981"/>
                </a:cubicBezTo>
                <a:cubicBezTo>
                  <a:pt x="94565" y="84013"/>
                  <a:pt x="94565" y="84013"/>
                  <a:pt x="94598" y="84013"/>
                </a:cubicBezTo>
                <a:cubicBezTo>
                  <a:pt x="94565" y="85905"/>
                  <a:pt x="93586" y="87765"/>
                  <a:pt x="91955" y="88971"/>
                </a:cubicBezTo>
                <a:cubicBezTo>
                  <a:pt x="90585" y="89983"/>
                  <a:pt x="90324" y="92038"/>
                  <a:pt x="91401" y="93375"/>
                </a:cubicBezTo>
                <a:cubicBezTo>
                  <a:pt x="92673" y="94908"/>
                  <a:pt x="93162" y="96963"/>
                  <a:pt x="92738" y="98823"/>
                </a:cubicBezTo>
                <a:cubicBezTo>
                  <a:pt x="92216" y="98953"/>
                  <a:pt x="91694" y="99018"/>
                  <a:pt x="91140" y="99018"/>
                </a:cubicBezTo>
                <a:cubicBezTo>
                  <a:pt x="89476" y="99018"/>
                  <a:pt x="87845" y="98366"/>
                  <a:pt x="86606" y="97159"/>
                </a:cubicBezTo>
                <a:cubicBezTo>
                  <a:pt x="85758" y="96344"/>
                  <a:pt x="85105" y="95561"/>
                  <a:pt x="83800" y="95561"/>
                </a:cubicBezTo>
                <a:cubicBezTo>
                  <a:pt x="82496" y="95561"/>
                  <a:pt x="81811" y="96344"/>
                  <a:pt x="80963" y="97159"/>
                </a:cubicBezTo>
                <a:cubicBezTo>
                  <a:pt x="79723" y="98366"/>
                  <a:pt x="78125" y="99018"/>
                  <a:pt x="76461" y="99018"/>
                </a:cubicBezTo>
                <a:cubicBezTo>
                  <a:pt x="75906" y="99018"/>
                  <a:pt x="75385" y="98953"/>
                  <a:pt x="74863" y="98823"/>
                </a:cubicBezTo>
                <a:cubicBezTo>
                  <a:pt x="74504" y="98725"/>
                  <a:pt x="74765" y="96539"/>
                  <a:pt x="74830" y="96246"/>
                </a:cubicBezTo>
                <a:cubicBezTo>
                  <a:pt x="75026" y="95202"/>
                  <a:pt x="75482" y="94191"/>
                  <a:pt x="76167" y="93375"/>
                </a:cubicBezTo>
                <a:cubicBezTo>
                  <a:pt x="77244" y="92038"/>
                  <a:pt x="76983" y="89983"/>
                  <a:pt x="75613" y="88971"/>
                </a:cubicBezTo>
                <a:cubicBezTo>
                  <a:pt x="75026" y="88547"/>
                  <a:pt x="74536" y="88026"/>
                  <a:pt x="74112" y="87406"/>
                </a:cubicBezTo>
                <a:cubicBezTo>
                  <a:pt x="74112" y="87406"/>
                  <a:pt x="74112" y="87406"/>
                  <a:pt x="74080" y="87373"/>
                </a:cubicBezTo>
                <a:cubicBezTo>
                  <a:pt x="73395" y="86362"/>
                  <a:pt x="73036" y="85188"/>
                  <a:pt x="73003" y="84013"/>
                </a:cubicBezTo>
                <a:cubicBezTo>
                  <a:pt x="73003" y="83785"/>
                  <a:pt x="74439" y="83426"/>
                  <a:pt x="74634" y="83393"/>
                </a:cubicBezTo>
                <a:cubicBezTo>
                  <a:pt x="74983" y="83313"/>
                  <a:pt x="75341" y="83287"/>
                  <a:pt x="75702" y="83287"/>
                </a:cubicBezTo>
                <a:cubicBezTo>
                  <a:pt x="76446" y="83287"/>
                  <a:pt x="77204" y="83401"/>
                  <a:pt x="77927" y="83401"/>
                </a:cubicBezTo>
                <a:cubicBezTo>
                  <a:pt x="78857" y="83401"/>
                  <a:pt x="79729" y="83212"/>
                  <a:pt x="80441" y="82350"/>
                </a:cubicBezTo>
                <a:cubicBezTo>
                  <a:pt x="80473" y="82350"/>
                  <a:pt x="80473" y="82317"/>
                  <a:pt x="80506" y="82317"/>
                </a:cubicBezTo>
                <a:cubicBezTo>
                  <a:pt x="80506" y="82317"/>
                  <a:pt x="80506" y="82284"/>
                  <a:pt x="80506" y="82284"/>
                </a:cubicBezTo>
                <a:cubicBezTo>
                  <a:pt x="80734" y="81991"/>
                  <a:pt x="80930" y="81665"/>
                  <a:pt x="81028" y="81306"/>
                </a:cubicBezTo>
                <a:cubicBezTo>
                  <a:pt x="81419" y="80099"/>
                  <a:pt x="82365" y="79153"/>
                  <a:pt x="83148" y="78207"/>
                </a:cubicBezTo>
                <a:cubicBezTo>
                  <a:pt x="83344" y="78044"/>
                  <a:pt x="83572" y="77881"/>
                  <a:pt x="83800" y="77750"/>
                </a:cubicBezTo>
                <a:close/>
                <a:moveTo>
                  <a:pt x="34381" y="125049"/>
                </a:moveTo>
                <a:cubicBezTo>
                  <a:pt x="34544" y="125147"/>
                  <a:pt x="34708" y="125245"/>
                  <a:pt x="34871" y="125375"/>
                </a:cubicBezTo>
                <a:cubicBezTo>
                  <a:pt x="35947" y="126158"/>
                  <a:pt x="36730" y="127300"/>
                  <a:pt x="37121" y="128572"/>
                </a:cubicBezTo>
                <a:cubicBezTo>
                  <a:pt x="37539" y="129880"/>
                  <a:pt x="38741" y="130738"/>
                  <a:pt x="40037" y="130738"/>
                </a:cubicBezTo>
                <a:cubicBezTo>
                  <a:pt x="40260" y="130738"/>
                  <a:pt x="40485" y="130712"/>
                  <a:pt x="40710" y="130660"/>
                </a:cubicBezTo>
                <a:cubicBezTo>
                  <a:pt x="41174" y="130563"/>
                  <a:pt x="41642" y="130515"/>
                  <a:pt x="42103" y="130515"/>
                </a:cubicBezTo>
                <a:cubicBezTo>
                  <a:pt x="43198" y="130515"/>
                  <a:pt x="44261" y="130784"/>
                  <a:pt x="45179" y="131312"/>
                </a:cubicBezTo>
                <a:cubicBezTo>
                  <a:pt x="45146" y="133204"/>
                  <a:pt x="44167" y="135063"/>
                  <a:pt x="42536" y="136270"/>
                </a:cubicBezTo>
                <a:cubicBezTo>
                  <a:pt x="41166" y="137282"/>
                  <a:pt x="40905" y="139304"/>
                  <a:pt x="42014" y="140641"/>
                </a:cubicBezTo>
                <a:cubicBezTo>
                  <a:pt x="43254" y="142207"/>
                  <a:pt x="43743" y="144262"/>
                  <a:pt x="43319" y="146121"/>
                </a:cubicBezTo>
                <a:cubicBezTo>
                  <a:pt x="42797" y="146252"/>
                  <a:pt x="42275" y="146317"/>
                  <a:pt x="41721" y="146317"/>
                </a:cubicBezTo>
                <a:cubicBezTo>
                  <a:pt x="40057" y="146317"/>
                  <a:pt x="38459" y="145665"/>
                  <a:pt x="37187" y="144458"/>
                </a:cubicBezTo>
                <a:cubicBezTo>
                  <a:pt x="36339" y="143610"/>
                  <a:pt x="35686" y="142827"/>
                  <a:pt x="34381" y="142827"/>
                </a:cubicBezTo>
                <a:cubicBezTo>
                  <a:pt x="33077" y="142827"/>
                  <a:pt x="32392" y="143642"/>
                  <a:pt x="31543" y="144458"/>
                </a:cubicBezTo>
                <a:cubicBezTo>
                  <a:pt x="30321" y="145630"/>
                  <a:pt x="28661" y="146326"/>
                  <a:pt x="26984" y="146326"/>
                </a:cubicBezTo>
                <a:cubicBezTo>
                  <a:pt x="26468" y="146326"/>
                  <a:pt x="25950" y="146260"/>
                  <a:pt x="25443" y="146121"/>
                </a:cubicBezTo>
                <a:cubicBezTo>
                  <a:pt x="24987" y="144197"/>
                  <a:pt x="25541" y="142142"/>
                  <a:pt x="26748" y="140641"/>
                </a:cubicBezTo>
                <a:cubicBezTo>
                  <a:pt x="27825" y="139304"/>
                  <a:pt x="27596" y="137282"/>
                  <a:pt x="26194" y="136270"/>
                </a:cubicBezTo>
                <a:cubicBezTo>
                  <a:pt x="25248" y="135553"/>
                  <a:pt x="24432" y="134509"/>
                  <a:pt x="24008" y="133400"/>
                </a:cubicBezTo>
                <a:cubicBezTo>
                  <a:pt x="23747" y="132715"/>
                  <a:pt x="23584" y="132030"/>
                  <a:pt x="23584" y="131312"/>
                </a:cubicBezTo>
                <a:cubicBezTo>
                  <a:pt x="24511" y="130769"/>
                  <a:pt x="25580" y="130509"/>
                  <a:pt x="26637" y="130509"/>
                </a:cubicBezTo>
                <a:cubicBezTo>
                  <a:pt x="27105" y="130509"/>
                  <a:pt x="27570" y="130560"/>
                  <a:pt x="28020" y="130660"/>
                </a:cubicBezTo>
                <a:cubicBezTo>
                  <a:pt x="28250" y="130712"/>
                  <a:pt x="28479" y="130738"/>
                  <a:pt x="28705" y="130738"/>
                </a:cubicBezTo>
                <a:cubicBezTo>
                  <a:pt x="30021" y="130738"/>
                  <a:pt x="31219" y="129880"/>
                  <a:pt x="31609" y="128572"/>
                </a:cubicBezTo>
                <a:cubicBezTo>
                  <a:pt x="31804" y="127985"/>
                  <a:pt x="32065" y="127430"/>
                  <a:pt x="32424" y="126908"/>
                </a:cubicBezTo>
                <a:cubicBezTo>
                  <a:pt x="32946" y="126126"/>
                  <a:pt x="33598" y="125506"/>
                  <a:pt x="34381" y="125049"/>
                </a:cubicBezTo>
                <a:close/>
                <a:moveTo>
                  <a:pt x="109048" y="57037"/>
                </a:moveTo>
                <a:lnTo>
                  <a:pt x="159120" y="60266"/>
                </a:lnTo>
                <a:cubicBezTo>
                  <a:pt x="159215" y="60276"/>
                  <a:pt x="159314" y="60280"/>
                  <a:pt x="159413" y="60280"/>
                </a:cubicBezTo>
                <a:cubicBezTo>
                  <a:pt x="159653" y="60280"/>
                  <a:pt x="159900" y="60256"/>
                  <a:pt x="160131" y="60233"/>
                </a:cubicBezTo>
                <a:lnTo>
                  <a:pt x="177583" y="58178"/>
                </a:lnTo>
                <a:lnTo>
                  <a:pt x="177583" y="58178"/>
                </a:lnTo>
                <a:cubicBezTo>
                  <a:pt x="177550" y="58276"/>
                  <a:pt x="177517" y="58374"/>
                  <a:pt x="177485" y="58439"/>
                </a:cubicBezTo>
                <a:lnTo>
                  <a:pt x="154977" y="65648"/>
                </a:lnTo>
                <a:cubicBezTo>
                  <a:pt x="154912" y="65648"/>
                  <a:pt x="154846" y="65681"/>
                  <a:pt x="154781" y="65714"/>
                </a:cubicBezTo>
                <a:lnTo>
                  <a:pt x="114496" y="68127"/>
                </a:lnTo>
                <a:cubicBezTo>
                  <a:pt x="113582" y="68127"/>
                  <a:pt x="112702" y="68388"/>
                  <a:pt x="111919" y="68878"/>
                </a:cubicBezTo>
                <a:lnTo>
                  <a:pt x="96946" y="78337"/>
                </a:lnTo>
                <a:cubicBezTo>
                  <a:pt x="95478" y="77620"/>
                  <a:pt x="93880" y="77261"/>
                  <a:pt x="92249" y="77130"/>
                </a:cubicBezTo>
                <a:cubicBezTo>
                  <a:pt x="91955" y="77130"/>
                  <a:pt x="91662" y="77098"/>
                  <a:pt x="91368" y="77098"/>
                </a:cubicBezTo>
                <a:cubicBezTo>
                  <a:pt x="91205" y="76804"/>
                  <a:pt x="91042" y="76511"/>
                  <a:pt x="90846" y="76250"/>
                </a:cubicBezTo>
                <a:cubicBezTo>
                  <a:pt x="89770" y="74619"/>
                  <a:pt x="88367" y="73314"/>
                  <a:pt x="86671" y="72368"/>
                </a:cubicBezTo>
                <a:cubicBezTo>
                  <a:pt x="85627" y="71777"/>
                  <a:pt x="84738" y="71389"/>
                  <a:pt x="83774" y="71389"/>
                </a:cubicBezTo>
                <a:cubicBezTo>
                  <a:pt x="83141" y="71389"/>
                  <a:pt x="82476" y="71556"/>
                  <a:pt x="81713" y="71944"/>
                </a:cubicBezTo>
                <a:cubicBezTo>
                  <a:pt x="79429" y="73020"/>
                  <a:pt x="77505" y="74814"/>
                  <a:pt x="76265" y="77000"/>
                </a:cubicBezTo>
                <a:cubicBezTo>
                  <a:pt x="76265" y="77033"/>
                  <a:pt x="76233" y="77065"/>
                  <a:pt x="76200" y="77098"/>
                </a:cubicBezTo>
                <a:cubicBezTo>
                  <a:pt x="73721" y="77098"/>
                  <a:pt x="71307" y="77783"/>
                  <a:pt x="69285" y="79120"/>
                </a:cubicBezTo>
                <a:cubicBezTo>
                  <a:pt x="68208" y="79871"/>
                  <a:pt x="67132" y="80621"/>
                  <a:pt x="67001" y="82089"/>
                </a:cubicBezTo>
                <a:cubicBezTo>
                  <a:pt x="66740" y="85318"/>
                  <a:pt x="67425" y="88678"/>
                  <a:pt x="69382" y="91320"/>
                </a:cubicBezTo>
                <a:lnTo>
                  <a:pt x="48114" y="97290"/>
                </a:lnTo>
                <a:cubicBezTo>
                  <a:pt x="46614" y="97714"/>
                  <a:pt x="45374" y="98855"/>
                  <a:pt x="44820" y="100291"/>
                </a:cubicBezTo>
                <a:lnTo>
                  <a:pt x="37187" y="119602"/>
                </a:lnTo>
                <a:cubicBezTo>
                  <a:pt x="36697" y="119308"/>
                  <a:pt x="36175" y="119080"/>
                  <a:pt x="35654" y="118851"/>
                </a:cubicBezTo>
                <a:cubicBezTo>
                  <a:pt x="35259" y="118665"/>
                  <a:pt x="34875" y="118589"/>
                  <a:pt x="34498" y="118589"/>
                </a:cubicBezTo>
                <a:cubicBezTo>
                  <a:pt x="33752" y="118589"/>
                  <a:pt x="33030" y="118885"/>
                  <a:pt x="32294" y="119210"/>
                </a:cubicBezTo>
                <a:cubicBezTo>
                  <a:pt x="30304" y="120156"/>
                  <a:pt x="28575" y="121657"/>
                  <a:pt x="27335" y="123516"/>
                </a:cubicBezTo>
                <a:cubicBezTo>
                  <a:pt x="27140" y="123809"/>
                  <a:pt x="26944" y="124103"/>
                  <a:pt x="26781" y="124397"/>
                </a:cubicBezTo>
                <a:cubicBezTo>
                  <a:pt x="25802" y="124397"/>
                  <a:pt x="24824" y="124495"/>
                  <a:pt x="23910" y="124690"/>
                </a:cubicBezTo>
                <a:cubicBezTo>
                  <a:pt x="22345" y="125049"/>
                  <a:pt x="20877" y="125701"/>
                  <a:pt x="19572" y="126615"/>
                </a:cubicBezTo>
                <a:cubicBezTo>
                  <a:pt x="18169" y="127593"/>
                  <a:pt x="17647" y="128507"/>
                  <a:pt x="17517" y="130236"/>
                </a:cubicBezTo>
                <a:cubicBezTo>
                  <a:pt x="17289" y="132845"/>
                  <a:pt x="17974" y="135455"/>
                  <a:pt x="19344" y="137706"/>
                </a:cubicBezTo>
                <a:cubicBezTo>
                  <a:pt x="19376" y="137706"/>
                  <a:pt x="19376" y="137738"/>
                  <a:pt x="19376" y="137738"/>
                </a:cubicBezTo>
                <a:cubicBezTo>
                  <a:pt x="19670" y="138195"/>
                  <a:pt x="20420" y="139173"/>
                  <a:pt x="20453" y="139206"/>
                </a:cubicBezTo>
                <a:cubicBezTo>
                  <a:pt x="20061" y="140022"/>
                  <a:pt x="19768" y="140870"/>
                  <a:pt x="19539" y="141750"/>
                </a:cubicBezTo>
                <a:lnTo>
                  <a:pt x="6133" y="149220"/>
                </a:lnTo>
                <a:lnTo>
                  <a:pt x="6133" y="88058"/>
                </a:lnTo>
                <a:lnTo>
                  <a:pt x="12004" y="84927"/>
                </a:lnTo>
                <a:cubicBezTo>
                  <a:pt x="12004" y="84959"/>
                  <a:pt x="12004" y="84992"/>
                  <a:pt x="12004" y="85024"/>
                </a:cubicBezTo>
                <a:cubicBezTo>
                  <a:pt x="12167" y="86395"/>
                  <a:pt x="12493" y="88189"/>
                  <a:pt x="13439" y="89298"/>
                </a:cubicBezTo>
                <a:cubicBezTo>
                  <a:pt x="13961" y="89917"/>
                  <a:pt x="14712" y="90178"/>
                  <a:pt x="15462" y="90472"/>
                </a:cubicBezTo>
                <a:cubicBezTo>
                  <a:pt x="16832" y="90994"/>
                  <a:pt x="18300" y="91287"/>
                  <a:pt x="19768" y="91287"/>
                </a:cubicBezTo>
                <a:cubicBezTo>
                  <a:pt x="22442" y="91287"/>
                  <a:pt x="24987" y="90439"/>
                  <a:pt x="27140" y="88874"/>
                </a:cubicBezTo>
                <a:cubicBezTo>
                  <a:pt x="29260" y="90439"/>
                  <a:pt x="31837" y="91287"/>
                  <a:pt x="34479" y="91287"/>
                </a:cubicBezTo>
                <a:cubicBezTo>
                  <a:pt x="36241" y="91287"/>
                  <a:pt x="37970" y="90798"/>
                  <a:pt x="39601" y="90178"/>
                </a:cubicBezTo>
                <a:cubicBezTo>
                  <a:pt x="40449" y="89852"/>
                  <a:pt x="41101" y="89167"/>
                  <a:pt x="41395" y="88319"/>
                </a:cubicBezTo>
                <a:cubicBezTo>
                  <a:pt x="42145" y="86199"/>
                  <a:pt x="42536" y="84046"/>
                  <a:pt x="42210" y="81762"/>
                </a:cubicBezTo>
                <a:lnTo>
                  <a:pt x="47625" y="81762"/>
                </a:lnTo>
                <a:cubicBezTo>
                  <a:pt x="48277" y="81762"/>
                  <a:pt x="48930" y="81632"/>
                  <a:pt x="49550" y="81371"/>
                </a:cubicBezTo>
                <a:lnTo>
                  <a:pt x="109048" y="57037"/>
                </a:lnTo>
                <a:close/>
                <a:moveTo>
                  <a:pt x="154292" y="152450"/>
                </a:moveTo>
                <a:lnTo>
                  <a:pt x="154292" y="159626"/>
                </a:lnTo>
                <a:lnTo>
                  <a:pt x="122031" y="159626"/>
                </a:lnTo>
                <a:lnTo>
                  <a:pt x="122031" y="152450"/>
                </a:lnTo>
                <a:close/>
                <a:moveTo>
                  <a:pt x="160245" y="1"/>
                </a:moveTo>
                <a:cubicBezTo>
                  <a:pt x="159585" y="1"/>
                  <a:pt x="158924" y="180"/>
                  <a:pt x="158174" y="539"/>
                </a:cubicBezTo>
                <a:cubicBezTo>
                  <a:pt x="156184" y="1452"/>
                  <a:pt x="154455" y="2953"/>
                  <a:pt x="153183" y="4845"/>
                </a:cubicBezTo>
                <a:cubicBezTo>
                  <a:pt x="153020" y="5106"/>
                  <a:pt x="152824" y="5399"/>
                  <a:pt x="152661" y="5693"/>
                </a:cubicBezTo>
                <a:cubicBezTo>
                  <a:pt x="152609" y="5692"/>
                  <a:pt x="152556" y="5692"/>
                  <a:pt x="152504" y="5692"/>
                </a:cubicBezTo>
                <a:cubicBezTo>
                  <a:pt x="149951" y="5692"/>
                  <a:pt x="147498" y="6473"/>
                  <a:pt x="145452" y="7944"/>
                </a:cubicBezTo>
                <a:cubicBezTo>
                  <a:pt x="144049" y="8890"/>
                  <a:pt x="143527" y="9868"/>
                  <a:pt x="143397" y="11532"/>
                </a:cubicBezTo>
                <a:cubicBezTo>
                  <a:pt x="143332" y="12217"/>
                  <a:pt x="143332" y="12935"/>
                  <a:pt x="143397" y="13620"/>
                </a:cubicBezTo>
                <a:lnTo>
                  <a:pt x="94761" y="22688"/>
                </a:lnTo>
                <a:cubicBezTo>
                  <a:pt x="93978" y="22818"/>
                  <a:pt x="93260" y="23308"/>
                  <a:pt x="92804" y="23960"/>
                </a:cubicBezTo>
                <a:lnTo>
                  <a:pt x="61586" y="69856"/>
                </a:lnTo>
                <a:lnTo>
                  <a:pt x="47429" y="75630"/>
                </a:lnTo>
                <a:lnTo>
                  <a:pt x="42667" y="75630"/>
                </a:lnTo>
                <a:cubicBezTo>
                  <a:pt x="43711" y="73608"/>
                  <a:pt x="44200" y="71357"/>
                  <a:pt x="44004" y="69073"/>
                </a:cubicBezTo>
                <a:cubicBezTo>
                  <a:pt x="43841" y="67377"/>
                  <a:pt x="43352" y="66464"/>
                  <a:pt x="41949" y="65453"/>
                </a:cubicBezTo>
                <a:cubicBezTo>
                  <a:pt x="39903" y="64014"/>
                  <a:pt x="37450" y="63233"/>
                  <a:pt x="34866" y="63233"/>
                </a:cubicBezTo>
                <a:cubicBezTo>
                  <a:pt x="34813" y="63233"/>
                  <a:pt x="34760" y="63234"/>
                  <a:pt x="34708" y="63234"/>
                </a:cubicBezTo>
                <a:cubicBezTo>
                  <a:pt x="34544" y="62941"/>
                  <a:pt x="34381" y="62647"/>
                  <a:pt x="34186" y="62354"/>
                </a:cubicBezTo>
                <a:cubicBezTo>
                  <a:pt x="32946" y="60494"/>
                  <a:pt x="31217" y="58994"/>
                  <a:pt x="29195" y="58048"/>
                </a:cubicBezTo>
                <a:cubicBezTo>
                  <a:pt x="28428" y="57705"/>
                  <a:pt x="27768" y="57534"/>
                  <a:pt x="27111" y="57534"/>
                </a:cubicBezTo>
                <a:cubicBezTo>
                  <a:pt x="26455" y="57534"/>
                  <a:pt x="25802" y="57705"/>
                  <a:pt x="25052" y="58048"/>
                </a:cubicBezTo>
                <a:cubicBezTo>
                  <a:pt x="23030" y="58994"/>
                  <a:pt x="21333" y="60494"/>
                  <a:pt x="20061" y="62354"/>
                </a:cubicBezTo>
                <a:cubicBezTo>
                  <a:pt x="19898" y="62647"/>
                  <a:pt x="19702" y="62941"/>
                  <a:pt x="19539" y="63234"/>
                </a:cubicBezTo>
                <a:cubicBezTo>
                  <a:pt x="19487" y="63234"/>
                  <a:pt x="19435" y="63233"/>
                  <a:pt x="19383" y="63233"/>
                </a:cubicBezTo>
                <a:cubicBezTo>
                  <a:pt x="16829" y="63233"/>
                  <a:pt x="14376" y="64014"/>
                  <a:pt x="12298" y="65453"/>
                </a:cubicBezTo>
                <a:cubicBezTo>
                  <a:pt x="10928" y="66431"/>
                  <a:pt x="10406" y="67442"/>
                  <a:pt x="10243" y="69073"/>
                </a:cubicBezTo>
                <a:cubicBezTo>
                  <a:pt x="10014" y="72107"/>
                  <a:pt x="10960" y="75141"/>
                  <a:pt x="12820" y="77555"/>
                </a:cubicBezTo>
                <a:lnTo>
                  <a:pt x="1631" y="83491"/>
                </a:lnTo>
                <a:cubicBezTo>
                  <a:pt x="620" y="84046"/>
                  <a:pt x="0" y="85090"/>
                  <a:pt x="0" y="86199"/>
                </a:cubicBezTo>
                <a:lnTo>
                  <a:pt x="0" y="154440"/>
                </a:lnTo>
                <a:cubicBezTo>
                  <a:pt x="0" y="155516"/>
                  <a:pt x="587" y="156527"/>
                  <a:pt x="1501" y="157082"/>
                </a:cubicBezTo>
                <a:cubicBezTo>
                  <a:pt x="1988" y="157351"/>
                  <a:pt x="2537" y="157490"/>
                  <a:pt x="3079" y="157490"/>
                </a:cubicBezTo>
                <a:cubicBezTo>
                  <a:pt x="3588" y="157490"/>
                  <a:pt x="4092" y="157367"/>
                  <a:pt x="4534" y="157114"/>
                </a:cubicBezTo>
                <a:lnTo>
                  <a:pt x="19800" y="148601"/>
                </a:lnTo>
                <a:cubicBezTo>
                  <a:pt x="19833" y="148633"/>
                  <a:pt x="19833" y="148633"/>
                  <a:pt x="19833" y="148666"/>
                </a:cubicBezTo>
                <a:cubicBezTo>
                  <a:pt x="19833" y="148666"/>
                  <a:pt x="20126" y="149481"/>
                  <a:pt x="20126" y="149481"/>
                </a:cubicBezTo>
                <a:cubicBezTo>
                  <a:pt x="20551" y="150688"/>
                  <a:pt x="21594" y="151210"/>
                  <a:pt x="22703" y="151634"/>
                </a:cubicBezTo>
                <a:cubicBezTo>
                  <a:pt x="24073" y="152156"/>
                  <a:pt x="25541" y="152450"/>
                  <a:pt x="27042" y="152450"/>
                </a:cubicBezTo>
                <a:cubicBezTo>
                  <a:pt x="29684" y="152450"/>
                  <a:pt x="32228" y="151602"/>
                  <a:pt x="34381" y="150036"/>
                </a:cubicBezTo>
                <a:cubicBezTo>
                  <a:pt x="36534" y="151602"/>
                  <a:pt x="39079" y="152450"/>
                  <a:pt x="41721" y="152450"/>
                </a:cubicBezTo>
                <a:cubicBezTo>
                  <a:pt x="44787" y="152450"/>
                  <a:pt x="47853" y="151765"/>
                  <a:pt x="48930" y="148666"/>
                </a:cubicBezTo>
                <a:cubicBezTo>
                  <a:pt x="50006" y="145600"/>
                  <a:pt x="49745" y="142174"/>
                  <a:pt x="48277" y="139206"/>
                </a:cubicBezTo>
                <a:cubicBezTo>
                  <a:pt x="50430" y="136727"/>
                  <a:pt x="51507" y="133465"/>
                  <a:pt x="51246" y="130236"/>
                </a:cubicBezTo>
                <a:cubicBezTo>
                  <a:pt x="51115" y="128539"/>
                  <a:pt x="50593" y="127626"/>
                  <a:pt x="49191" y="126615"/>
                </a:cubicBezTo>
                <a:cubicBezTo>
                  <a:pt x="47145" y="125176"/>
                  <a:pt x="44692" y="124396"/>
                  <a:pt x="42108" y="124396"/>
                </a:cubicBezTo>
                <a:cubicBezTo>
                  <a:pt x="42055" y="124396"/>
                  <a:pt x="42002" y="124396"/>
                  <a:pt x="41949" y="124397"/>
                </a:cubicBezTo>
                <a:cubicBezTo>
                  <a:pt x="41949" y="124364"/>
                  <a:pt x="41917" y="124331"/>
                  <a:pt x="41884" y="124266"/>
                </a:cubicBezTo>
                <a:lnTo>
                  <a:pt x="50300" y="103031"/>
                </a:lnTo>
                <a:lnTo>
                  <a:pt x="68600" y="97909"/>
                </a:lnTo>
                <a:cubicBezTo>
                  <a:pt x="68632" y="99084"/>
                  <a:pt x="68861" y="100258"/>
                  <a:pt x="69252" y="101367"/>
                </a:cubicBezTo>
                <a:lnTo>
                  <a:pt x="69546" y="102183"/>
                </a:lnTo>
                <a:cubicBezTo>
                  <a:pt x="69839" y="103031"/>
                  <a:pt x="70492" y="103716"/>
                  <a:pt x="71307" y="104042"/>
                </a:cubicBezTo>
                <a:lnTo>
                  <a:pt x="72123" y="104335"/>
                </a:lnTo>
                <a:cubicBezTo>
                  <a:pt x="73493" y="104890"/>
                  <a:pt x="74960" y="105151"/>
                  <a:pt x="76461" y="105151"/>
                </a:cubicBezTo>
                <a:cubicBezTo>
                  <a:pt x="79103" y="105151"/>
                  <a:pt x="81648" y="104303"/>
                  <a:pt x="83800" y="102770"/>
                </a:cubicBezTo>
                <a:cubicBezTo>
                  <a:pt x="85953" y="104303"/>
                  <a:pt x="88498" y="105151"/>
                  <a:pt x="91140" y="105151"/>
                </a:cubicBezTo>
                <a:cubicBezTo>
                  <a:pt x="92640" y="105151"/>
                  <a:pt x="94076" y="104890"/>
                  <a:pt x="95446" y="104335"/>
                </a:cubicBezTo>
                <a:lnTo>
                  <a:pt x="96261" y="104042"/>
                </a:lnTo>
                <a:cubicBezTo>
                  <a:pt x="97109" y="103716"/>
                  <a:pt x="97762" y="103031"/>
                  <a:pt x="98055" y="102183"/>
                </a:cubicBezTo>
                <a:lnTo>
                  <a:pt x="98349" y="101367"/>
                </a:lnTo>
                <a:cubicBezTo>
                  <a:pt x="99393" y="98301"/>
                  <a:pt x="99132" y="94876"/>
                  <a:pt x="97696" y="91940"/>
                </a:cubicBezTo>
                <a:cubicBezTo>
                  <a:pt x="99784" y="89493"/>
                  <a:pt x="100861" y="86362"/>
                  <a:pt x="100665" y="83230"/>
                </a:cubicBezTo>
                <a:lnTo>
                  <a:pt x="114952" y="74227"/>
                </a:lnTo>
                <a:lnTo>
                  <a:pt x="135111" y="73020"/>
                </a:lnTo>
                <a:lnTo>
                  <a:pt x="135111" y="82545"/>
                </a:lnTo>
                <a:lnTo>
                  <a:pt x="118965" y="82545"/>
                </a:lnTo>
                <a:cubicBezTo>
                  <a:pt x="117268" y="82545"/>
                  <a:pt x="115898" y="83915"/>
                  <a:pt x="115898" y="85579"/>
                </a:cubicBezTo>
                <a:lnTo>
                  <a:pt x="115898" y="96115"/>
                </a:lnTo>
                <a:cubicBezTo>
                  <a:pt x="111201" y="96963"/>
                  <a:pt x="106928" y="99867"/>
                  <a:pt x="103633" y="104531"/>
                </a:cubicBezTo>
                <a:cubicBezTo>
                  <a:pt x="99882" y="109783"/>
                  <a:pt x="97794" y="116764"/>
                  <a:pt x="97794" y="124136"/>
                </a:cubicBezTo>
                <a:cubicBezTo>
                  <a:pt x="97794" y="126974"/>
                  <a:pt x="98121" y="129812"/>
                  <a:pt x="98740" y="132519"/>
                </a:cubicBezTo>
                <a:cubicBezTo>
                  <a:pt x="99048" y="133918"/>
                  <a:pt x="100316" y="134885"/>
                  <a:pt x="101699" y="134885"/>
                </a:cubicBezTo>
                <a:cubicBezTo>
                  <a:pt x="101929" y="134885"/>
                  <a:pt x="102162" y="134858"/>
                  <a:pt x="102394" y="134802"/>
                </a:cubicBezTo>
                <a:cubicBezTo>
                  <a:pt x="104057" y="134444"/>
                  <a:pt x="105069" y="132813"/>
                  <a:pt x="104710" y="131149"/>
                </a:cubicBezTo>
                <a:cubicBezTo>
                  <a:pt x="104188" y="128898"/>
                  <a:pt x="103927" y="126517"/>
                  <a:pt x="103927" y="124136"/>
                </a:cubicBezTo>
                <a:cubicBezTo>
                  <a:pt x="103927" y="118036"/>
                  <a:pt x="105591" y="112295"/>
                  <a:pt x="108624" y="108054"/>
                </a:cubicBezTo>
                <a:cubicBezTo>
                  <a:pt x="111397" y="104107"/>
                  <a:pt x="115018" y="101954"/>
                  <a:pt x="118802" y="101954"/>
                </a:cubicBezTo>
                <a:lnTo>
                  <a:pt x="157521" y="101954"/>
                </a:lnTo>
                <a:cubicBezTo>
                  <a:pt x="161305" y="101954"/>
                  <a:pt x="164926" y="104107"/>
                  <a:pt x="167699" y="108054"/>
                </a:cubicBezTo>
                <a:cubicBezTo>
                  <a:pt x="170732" y="112295"/>
                  <a:pt x="172396" y="118036"/>
                  <a:pt x="172396" y="124136"/>
                </a:cubicBezTo>
                <a:cubicBezTo>
                  <a:pt x="172396" y="130236"/>
                  <a:pt x="170732" y="135944"/>
                  <a:pt x="167699" y="140217"/>
                </a:cubicBezTo>
                <a:cubicBezTo>
                  <a:pt x="164926" y="144164"/>
                  <a:pt x="161305" y="146317"/>
                  <a:pt x="157521" y="146317"/>
                </a:cubicBezTo>
                <a:lnTo>
                  <a:pt x="118802" y="146317"/>
                </a:lnTo>
                <a:cubicBezTo>
                  <a:pt x="115279" y="146317"/>
                  <a:pt x="111854" y="144425"/>
                  <a:pt x="109146" y="140968"/>
                </a:cubicBezTo>
                <a:cubicBezTo>
                  <a:pt x="108557" y="140188"/>
                  <a:pt x="107657" y="139785"/>
                  <a:pt x="106744" y="139785"/>
                </a:cubicBezTo>
                <a:cubicBezTo>
                  <a:pt x="106091" y="139785"/>
                  <a:pt x="105431" y="139991"/>
                  <a:pt x="104873" y="140413"/>
                </a:cubicBezTo>
                <a:cubicBezTo>
                  <a:pt x="103535" y="141457"/>
                  <a:pt x="103307" y="143381"/>
                  <a:pt x="104351" y="144719"/>
                </a:cubicBezTo>
                <a:cubicBezTo>
                  <a:pt x="107548" y="148796"/>
                  <a:pt x="111560" y="151373"/>
                  <a:pt x="115898" y="152156"/>
                </a:cubicBezTo>
                <a:lnTo>
                  <a:pt x="115898" y="162692"/>
                </a:lnTo>
                <a:cubicBezTo>
                  <a:pt x="115898" y="164356"/>
                  <a:pt x="117268" y="165726"/>
                  <a:pt x="118965" y="165726"/>
                </a:cubicBezTo>
                <a:lnTo>
                  <a:pt x="157358" y="165726"/>
                </a:lnTo>
                <a:cubicBezTo>
                  <a:pt x="159054" y="165726"/>
                  <a:pt x="160424" y="164356"/>
                  <a:pt x="160424" y="162692"/>
                </a:cubicBezTo>
                <a:lnTo>
                  <a:pt x="160424" y="152156"/>
                </a:lnTo>
                <a:cubicBezTo>
                  <a:pt x="165122" y="151308"/>
                  <a:pt x="169395" y="148405"/>
                  <a:pt x="172690" y="143740"/>
                </a:cubicBezTo>
                <a:cubicBezTo>
                  <a:pt x="176441" y="138456"/>
                  <a:pt x="178496" y="131508"/>
                  <a:pt x="178496" y="124136"/>
                </a:cubicBezTo>
                <a:cubicBezTo>
                  <a:pt x="178496" y="116764"/>
                  <a:pt x="176441" y="109783"/>
                  <a:pt x="172690" y="104531"/>
                </a:cubicBezTo>
                <a:cubicBezTo>
                  <a:pt x="169395" y="99867"/>
                  <a:pt x="165122" y="96963"/>
                  <a:pt x="160424" y="96115"/>
                </a:cubicBezTo>
                <a:lnTo>
                  <a:pt x="160424" y="85579"/>
                </a:lnTo>
                <a:cubicBezTo>
                  <a:pt x="160424" y="83915"/>
                  <a:pt x="159054" y="82545"/>
                  <a:pt x="157358" y="82545"/>
                </a:cubicBezTo>
                <a:lnTo>
                  <a:pt x="141211" y="82545"/>
                </a:lnTo>
                <a:lnTo>
                  <a:pt x="141211" y="72629"/>
                </a:lnTo>
                <a:lnTo>
                  <a:pt x="155140" y="71813"/>
                </a:lnTo>
                <a:cubicBezTo>
                  <a:pt x="155760" y="71781"/>
                  <a:pt x="156412" y="71650"/>
                  <a:pt x="156999" y="71422"/>
                </a:cubicBezTo>
                <a:lnTo>
                  <a:pt x="176832" y="65061"/>
                </a:lnTo>
                <a:cubicBezTo>
                  <a:pt x="176963" y="65681"/>
                  <a:pt x="177093" y="66268"/>
                  <a:pt x="177322" y="66823"/>
                </a:cubicBezTo>
                <a:cubicBezTo>
                  <a:pt x="177844" y="68421"/>
                  <a:pt x="178594" y="69204"/>
                  <a:pt x="180192" y="69824"/>
                </a:cubicBezTo>
                <a:cubicBezTo>
                  <a:pt x="181562" y="70346"/>
                  <a:pt x="183030" y="70606"/>
                  <a:pt x="184498" y="70606"/>
                </a:cubicBezTo>
                <a:cubicBezTo>
                  <a:pt x="187173" y="70606"/>
                  <a:pt x="189717" y="69758"/>
                  <a:pt x="191870" y="68225"/>
                </a:cubicBezTo>
                <a:cubicBezTo>
                  <a:pt x="193990" y="69758"/>
                  <a:pt x="196535" y="70606"/>
                  <a:pt x="199210" y="70606"/>
                </a:cubicBezTo>
                <a:cubicBezTo>
                  <a:pt x="200677" y="70606"/>
                  <a:pt x="202145" y="70346"/>
                  <a:pt x="203515" y="69824"/>
                </a:cubicBezTo>
                <a:cubicBezTo>
                  <a:pt x="205081" y="69204"/>
                  <a:pt x="205831" y="68454"/>
                  <a:pt x="206386" y="66823"/>
                </a:cubicBezTo>
                <a:cubicBezTo>
                  <a:pt x="207462" y="63756"/>
                  <a:pt x="207201" y="60331"/>
                  <a:pt x="205766" y="57395"/>
                </a:cubicBezTo>
                <a:cubicBezTo>
                  <a:pt x="207886" y="54884"/>
                  <a:pt x="208995" y="51654"/>
                  <a:pt x="208735" y="48392"/>
                </a:cubicBezTo>
                <a:cubicBezTo>
                  <a:pt x="208571" y="46729"/>
                  <a:pt x="208049" y="45783"/>
                  <a:pt x="206679" y="44804"/>
                </a:cubicBezTo>
                <a:cubicBezTo>
                  <a:pt x="204635" y="43335"/>
                  <a:pt x="202185" y="42585"/>
                  <a:pt x="199603" y="42585"/>
                </a:cubicBezTo>
                <a:cubicBezTo>
                  <a:pt x="199548" y="42585"/>
                  <a:pt x="199493" y="42585"/>
                  <a:pt x="199438" y="42586"/>
                </a:cubicBezTo>
                <a:cubicBezTo>
                  <a:pt x="199275" y="42260"/>
                  <a:pt x="199112" y="41999"/>
                  <a:pt x="198916" y="41705"/>
                </a:cubicBezTo>
                <a:cubicBezTo>
                  <a:pt x="197676" y="39813"/>
                  <a:pt x="195948" y="38345"/>
                  <a:pt x="193925" y="37399"/>
                </a:cubicBezTo>
                <a:cubicBezTo>
                  <a:pt x="193167" y="37045"/>
                  <a:pt x="192513" y="36873"/>
                  <a:pt x="191864" y="36873"/>
                </a:cubicBezTo>
                <a:cubicBezTo>
                  <a:pt x="191200" y="36873"/>
                  <a:pt x="190541" y="37053"/>
                  <a:pt x="189782" y="37399"/>
                </a:cubicBezTo>
                <a:cubicBezTo>
                  <a:pt x="187760" y="38345"/>
                  <a:pt x="186064" y="39813"/>
                  <a:pt x="184792" y="41705"/>
                </a:cubicBezTo>
                <a:cubicBezTo>
                  <a:pt x="184596" y="41966"/>
                  <a:pt x="184433" y="42260"/>
                  <a:pt x="184270" y="42586"/>
                </a:cubicBezTo>
                <a:cubicBezTo>
                  <a:pt x="184168" y="42584"/>
                  <a:pt x="184066" y="42582"/>
                  <a:pt x="183965" y="42582"/>
                </a:cubicBezTo>
                <a:cubicBezTo>
                  <a:pt x="181437" y="42582"/>
                  <a:pt x="179067" y="43362"/>
                  <a:pt x="177028" y="44804"/>
                </a:cubicBezTo>
                <a:lnTo>
                  <a:pt x="176343" y="45293"/>
                </a:lnTo>
                <a:cubicBezTo>
                  <a:pt x="175593" y="45815"/>
                  <a:pt x="175136" y="46631"/>
                  <a:pt x="175071" y="47544"/>
                </a:cubicBezTo>
                <a:lnTo>
                  <a:pt x="174973" y="48392"/>
                </a:lnTo>
                <a:cubicBezTo>
                  <a:pt x="174875" y="49697"/>
                  <a:pt x="175006" y="51035"/>
                  <a:pt x="175299" y="52307"/>
                </a:cubicBezTo>
                <a:lnTo>
                  <a:pt x="159381" y="54166"/>
                </a:lnTo>
                <a:lnTo>
                  <a:pt x="109179" y="50904"/>
                </a:lnTo>
                <a:cubicBezTo>
                  <a:pt x="109088" y="50900"/>
                  <a:pt x="108997" y="50898"/>
                  <a:pt x="108906" y="50898"/>
                </a:cubicBezTo>
                <a:cubicBezTo>
                  <a:pt x="108247" y="50898"/>
                  <a:pt x="107591" y="51005"/>
                  <a:pt x="106961" y="51263"/>
                </a:cubicBezTo>
                <a:lnTo>
                  <a:pt x="101089" y="53677"/>
                </a:lnTo>
                <a:lnTo>
                  <a:pt x="109113" y="40107"/>
                </a:lnTo>
                <a:lnTo>
                  <a:pt x="145354" y="28788"/>
                </a:lnTo>
                <a:cubicBezTo>
                  <a:pt x="145452" y="29179"/>
                  <a:pt x="145582" y="29571"/>
                  <a:pt x="145713" y="29962"/>
                </a:cubicBezTo>
                <a:cubicBezTo>
                  <a:pt x="146267" y="31561"/>
                  <a:pt x="147050" y="32343"/>
                  <a:pt x="148583" y="32931"/>
                </a:cubicBezTo>
                <a:cubicBezTo>
                  <a:pt x="149954" y="33485"/>
                  <a:pt x="151421" y="33746"/>
                  <a:pt x="152922" y="33746"/>
                </a:cubicBezTo>
                <a:cubicBezTo>
                  <a:pt x="155564" y="33746"/>
                  <a:pt x="158108" y="32898"/>
                  <a:pt x="160261" y="31365"/>
                </a:cubicBezTo>
                <a:cubicBezTo>
                  <a:pt x="162382" y="32898"/>
                  <a:pt x="164959" y="33746"/>
                  <a:pt x="167601" y="33746"/>
                </a:cubicBezTo>
                <a:cubicBezTo>
                  <a:pt x="169395" y="33746"/>
                  <a:pt x="171059" y="33257"/>
                  <a:pt x="172722" y="32637"/>
                </a:cubicBezTo>
                <a:cubicBezTo>
                  <a:pt x="173962" y="32148"/>
                  <a:pt x="174386" y="31104"/>
                  <a:pt x="174810" y="29962"/>
                </a:cubicBezTo>
                <a:cubicBezTo>
                  <a:pt x="175854" y="26896"/>
                  <a:pt x="175593" y="23471"/>
                  <a:pt x="174157" y="20535"/>
                </a:cubicBezTo>
                <a:cubicBezTo>
                  <a:pt x="176278" y="18023"/>
                  <a:pt x="177387" y="14761"/>
                  <a:pt x="177126" y="11532"/>
                </a:cubicBezTo>
                <a:cubicBezTo>
                  <a:pt x="176995" y="9836"/>
                  <a:pt x="176473" y="8922"/>
                  <a:pt x="175071" y="7944"/>
                </a:cubicBezTo>
                <a:cubicBezTo>
                  <a:pt x="173025" y="6473"/>
                  <a:pt x="170572" y="5692"/>
                  <a:pt x="167988" y="5692"/>
                </a:cubicBezTo>
                <a:cubicBezTo>
                  <a:pt x="167935" y="5692"/>
                  <a:pt x="167882" y="5692"/>
                  <a:pt x="167829" y="5693"/>
                </a:cubicBezTo>
                <a:cubicBezTo>
                  <a:pt x="167666" y="5399"/>
                  <a:pt x="167503" y="5106"/>
                  <a:pt x="167307" y="4845"/>
                </a:cubicBezTo>
                <a:cubicBezTo>
                  <a:pt x="166068" y="2953"/>
                  <a:pt x="164339" y="1452"/>
                  <a:pt x="162316" y="539"/>
                </a:cubicBezTo>
                <a:cubicBezTo>
                  <a:pt x="161566" y="180"/>
                  <a:pt x="160906" y="1"/>
                  <a:pt x="16024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46" name="Google Shape;6046;p131"/>
          <p:cNvGrpSpPr/>
          <p:nvPr/>
        </p:nvGrpSpPr>
        <p:grpSpPr>
          <a:xfrm>
            <a:off x="1038208" y="4158227"/>
            <a:ext cx="360125" cy="331878"/>
            <a:chOff x="1190625" y="442800"/>
            <a:chExt cx="5219200" cy="4809825"/>
          </a:xfrm>
        </p:grpSpPr>
        <p:sp>
          <p:nvSpPr>
            <p:cNvPr id="6047" name="Google Shape;6047;p131"/>
            <p:cNvSpPr/>
            <p:nvPr/>
          </p:nvSpPr>
          <p:spPr>
            <a:xfrm>
              <a:off x="2261350" y="1573900"/>
              <a:ext cx="3077725" cy="2547625"/>
            </a:xfrm>
            <a:custGeom>
              <a:avLst/>
              <a:gdLst/>
              <a:ahLst/>
              <a:cxnLst/>
              <a:rect l="l" t="t" r="r" b="b"/>
              <a:pathLst>
                <a:path w="123109" h="101905" extrusionOk="0">
                  <a:moveTo>
                    <a:pt x="117008" y="6100"/>
                  </a:moveTo>
                  <a:lnTo>
                    <a:pt x="117008" y="95805"/>
                  </a:lnTo>
                  <a:lnTo>
                    <a:pt x="6101" y="95805"/>
                  </a:lnTo>
                  <a:lnTo>
                    <a:pt x="6101" y="6100"/>
                  </a:lnTo>
                  <a:close/>
                  <a:moveTo>
                    <a:pt x="3067" y="0"/>
                  </a:moveTo>
                  <a:cubicBezTo>
                    <a:pt x="1371" y="0"/>
                    <a:pt x="1" y="1370"/>
                    <a:pt x="1" y="3067"/>
                  </a:cubicBezTo>
                  <a:lnTo>
                    <a:pt x="1" y="98839"/>
                  </a:lnTo>
                  <a:cubicBezTo>
                    <a:pt x="1" y="100535"/>
                    <a:pt x="1371" y="101905"/>
                    <a:pt x="3067" y="101905"/>
                  </a:cubicBezTo>
                  <a:lnTo>
                    <a:pt x="120042" y="101905"/>
                  </a:lnTo>
                  <a:cubicBezTo>
                    <a:pt x="121738" y="101905"/>
                    <a:pt x="123108" y="100535"/>
                    <a:pt x="123108" y="98839"/>
                  </a:cubicBezTo>
                  <a:lnTo>
                    <a:pt x="123108" y="3067"/>
                  </a:lnTo>
                  <a:cubicBezTo>
                    <a:pt x="123108" y="1370"/>
                    <a:pt x="121738" y="0"/>
                    <a:pt x="1200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131"/>
            <p:cNvSpPr/>
            <p:nvPr/>
          </p:nvSpPr>
          <p:spPr>
            <a:xfrm>
              <a:off x="2567975" y="1880525"/>
              <a:ext cx="2464475" cy="1934375"/>
            </a:xfrm>
            <a:custGeom>
              <a:avLst/>
              <a:gdLst/>
              <a:ahLst/>
              <a:cxnLst/>
              <a:rect l="l" t="t" r="r" b="b"/>
              <a:pathLst>
                <a:path w="98579" h="77375" extrusionOk="0">
                  <a:moveTo>
                    <a:pt x="92478" y="6100"/>
                  </a:moveTo>
                  <a:lnTo>
                    <a:pt x="92478" y="71275"/>
                  </a:lnTo>
                  <a:lnTo>
                    <a:pt x="6101" y="71275"/>
                  </a:lnTo>
                  <a:lnTo>
                    <a:pt x="6101" y="6100"/>
                  </a:lnTo>
                  <a:close/>
                  <a:moveTo>
                    <a:pt x="3035" y="0"/>
                  </a:moveTo>
                  <a:cubicBezTo>
                    <a:pt x="1371" y="0"/>
                    <a:pt x="1" y="1370"/>
                    <a:pt x="1" y="3034"/>
                  </a:cubicBezTo>
                  <a:lnTo>
                    <a:pt x="1" y="74341"/>
                  </a:lnTo>
                  <a:cubicBezTo>
                    <a:pt x="1" y="76005"/>
                    <a:pt x="1371" y="77375"/>
                    <a:pt x="3035" y="77375"/>
                  </a:cubicBezTo>
                  <a:lnTo>
                    <a:pt x="95545" y="77375"/>
                  </a:lnTo>
                  <a:cubicBezTo>
                    <a:pt x="97208" y="77375"/>
                    <a:pt x="98578" y="76005"/>
                    <a:pt x="98578" y="74341"/>
                  </a:cubicBezTo>
                  <a:lnTo>
                    <a:pt x="98578" y="3034"/>
                  </a:lnTo>
                  <a:cubicBezTo>
                    <a:pt x="98578" y="1370"/>
                    <a:pt x="97208" y="0"/>
                    <a:pt x="955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131"/>
            <p:cNvSpPr/>
            <p:nvPr/>
          </p:nvSpPr>
          <p:spPr>
            <a:xfrm>
              <a:off x="1190625" y="442800"/>
              <a:ext cx="5219200" cy="4809825"/>
            </a:xfrm>
            <a:custGeom>
              <a:avLst/>
              <a:gdLst/>
              <a:ahLst/>
              <a:cxnLst/>
              <a:rect l="l" t="t" r="r" b="b"/>
              <a:pathLst>
                <a:path w="208768" h="192393" extrusionOk="0">
                  <a:moveTo>
                    <a:pt x="18332" y="6101"/>
                  </a:moveTo>
                  <a:cubicBezTo>
                    <a:pt x="25052" y="6101"/>
                    <a:pt x="30532" y="11548"/>
                    <a:pt x="30532" y="18268"/>
                  </a:cubicBezTo>
                  <a:lnTo>
                    <a:pt x="6133" y="18268"/>
                  </a:lnTo>
                  <a:cubicBezTo>
                    <a:pt x="6133" y="11548"/>
                    <a:pt x="11613" y="6101"/>
                    <a:pt x="18332" y="6101"/>
                  </a:cubicBezTo>
                  <a:close/>
                  <a:moveTo>
                    <a:pt x="190435" y="6101"/>
                  </a:moveTo>
                  <a:cubicBezTo>
                    <a:pt x="197154" y="6101"/>
                    <a:pt x="202635" y="11548"/>
                    <a:pt x="202667" y="18268"/>
                  </a:cubicBezTo>
                  <a:lnTo>
                    <a:pt x="178235" y="18268"/>
                  </a:lnTo>
                  <a:cubicBezTo>
                    <a:pt x="178235" y="11548"/>
                    <a:pt x="183715" y="6101"/>
                    <a:pt x="190435" y="6101"/>
                  </a:cubicBezTo>
                  <a:close/>
                  <a:moveTo>
                    <a:pt x="26487" y="24400"/>
                  </a:moveTo>
                  <a:lnTo>
                    <a:pt x="26487" y="29913"/>
                  </a:lnTo>
                  <a:lnTo>
                    <a:pt x="10177" y="29913"/>
                  </a:lnTo>
                  <a:lnTo>
                    <a:pt x="10177" y="24400"/>
                  </a:lnTo>
                  <a:close/>
                  <a:moveTo>
                    <a:pt x="198590" y="24400"/>
                  </a:moveTo>
                  <a:lnTo>
                    <a:pt x="198590" y="29913"/>
                  </a:lnTo>
                  <a:lnTo>
                    <a:pt x="182280" y="29913"/>
                  </a:lnTo>
                  <a:lnTo>
                    <a:pt x="182280" y="24400"/>
                  </a:lnTo>
                  <a:close/>
                  <a:moveTo>
                    <a:pt x="26487" y="36046"/>
                  </a:moveTo>
                  <a:lnTo>
                    <a:pt x="26487" y="156348"/>
                  </a:lnTo>
                  <a:lnTo>
                    <a:pt x="10177" y="156348"/>
                  </a:lnTo>
                  <a:lnTo>
                    <a:pt x="10177" y="36046"/>
                  </a:lnTo>
                  <a:close/>
                  <a:moveTo>
                    <a:pt x="198590" y="36046"/>
                  </a:moveTo>
                  <a:lnTo>
                    <a:pt x="198590" y="156348"/>
                  </a:lnTo>
                  <a:lnTo>
                    <a:pt x="182280" y="156348"/>
                  </a:lnTo>
                  <a:lnTo>
                    <a:pt x="182280" y="36046"/>
                  </a:lnTo>
                  <a:close/>
                  <a:moveTo>
                    <a:pt x="26487" y="162480"/>
                  </a:moveTo>
                  <a:lnTo>
                    <a:pt x="26487" y="167993"/>
                  </a:lnTo>
                  <a:lnTo>
                    <a:pt x="10177" y="167993"/>
                  </a:lnTo>
                  <a:lnTo>
                    <a:pt x="10177" y="162480"/>
                  </a:lnTo>
                  <a:close/>
                  <a:moveTo>
                    <a:pt x="198590" y="162480"/>
                  </a:moveTo>
                  <a:lnTo>
                    <a:pt x="198590" y="167993"/>
                  </a:lnTo>
                  <a:lnTo>
                    <a:pt x="182280" y="167993"/>
                  </a:lnTo>
                  <a:lnTo>
                    <a:pt x="182280" y="162480"/>
                  </a:lnTo>
                  <a:close/>
                  <a:moveTo>
                    <a:pt x="30532" y="174125"/>
                  </a:moveTo>
                  <a:cubicBezTo>
                    <a:pt x="30532" y="180845"/>
                    <a:pt x="25052" y="186293"/>
                    <a:pt x="18332" y="186293"/>
                  </a:cubicBezTo>
                  <a:cubicBezTo>
                    <a:pt x="11613" y="186293"/>
                    <a:pt x="6133" y="180845"/>
                    <a:pt x="6133" y="174125"/>
                  </a:cubicBezTo>
                  <a:close/>
                  <a:moveTo>
                    <a:pt x="202667" y="174125"/>
                  </a:moveTo>
                  <a:cubicBezTo>
                    <a:pt x="202635" y="180845"/>
                    <a:pt x="197154" y="186293"/>
                    <a:pt x="190435" y="186293"/>
                  </a:cubicBezTo>
                  <a:cubicBezTo>
                    <a:pt x="183715" y="186293"/>
                    <a:pt x="178235" y="180845"/>
                    <a:pt x="178235" y="174125"/>
                  </a:cubicBezTo>
                  <a:close/>
                  <a:moveTo>
                    <a:pt x="18332" y="1"/>
                  </a:moveTo>
                  <a:cubicBezTo>
                    <a:pt x="8220" y="1"/>
                    <a:pt x="0" y="8221"/>
                    <a:pt x="0" y="18333"/>
                  </a:cubicBezTo>
                  <a:cubicBezTo>
                    <a:pt x="0" y="20975"/>
                    <a:pt x="1696" y="23193"/>
                    <a:pt x="4045" y="24041"/>
                  </a:cubicBezTo>
                  <a:lnTo>
                    <a:pt x="4045" y="168352"/>
                  </a:lnTo>
                  <a:cubicBezTo>
                    <a:pt x="1696" y="169200"/>
                    <a:pt x="0" y="171418"/>
                    <a:pt x="0" y="174060"/>
                  </a:cubicBezTo>
                  <a:cubicBezTo>
                    <a:pt x="0" y="184172"/>
                    <a:pt x="8220" y="192393"/>
                    <a:pt x="18332" y="192393"/>
                  </a:cubicBezTo>
                  <a:cubicBezTo>
                    <a:pt x="28445" y="192393"/>
                    <a:pt x="36665" y="184172"/>
                    <a:pt x="36665" y="174060"/>
                  </a:cubicBezTo>
                  <a:cubicBezTo>
                    <a:pt x="36665" y="171418"/>
                    <a:pt x="34968" y="169200"/>
                    <a:pt x="32620" y="168352"/>
                  </a:cubicBezTo>
                  <a:lnTo>
                    <a:pt x="32620" y="162480"/>
                  </a:lnTo>
                  <a:lnTo>
                    <a:pt x="176147" y="162480"/>
                  </a:lnTo>
                  <a:lnTo>
                    <a:pt x="176147" y="168352"/>
                  </a:lnTo>
                  <a:cubicBezTo>
                    <a:pt x="173799" y="169200"/>
                    <a:pt x="172102" y="171418"/>
                    <a:pt x="172102" y="174060"/>
                  </a:cubicBezTo>
                  <a:cubicBezTo>
                    <a:pt x="172102" y="184172"/>
                    <a:pt x="180323" y="192393"/>
                    <a:pt x="190435" y="192393"/>
                  </a:cubicBezTo>
                  <a:cubicBezTo>
                    <a:pt x="200547" y="192393"/>
                    <a:pt x="208767" y="184172"/>
                    <a:pt x="208767" y="174060"/>
                  </a:cubicBezTo>
                  <a:cubicBezTo>
                    <a:pt x="208767" y="171418"/>
                    <a:pt x="207071" y="169200"/>
                    <a:pt x="204722" y="168352"/>
                  </a:cubicBezTo>
                  <a:lnTo>
                    <a:pt x="204722" y="24041"/>
                  </a:lnTo>
                  <a:cubicBezTo>
                    <a:pt x="207071" y="23193"/>
                    <a:pt x="208767" y="20975"/>
                    <a:pt x="208767" y="18333"/>
                  </a:cubicBezTo>
                  <a:cubicBezTo>
                    <a:pt x="208767" y="8221"/>
                    <a:pt x="200547" y="1"/>
                    <a:pt x="190435" y="1"/>
                  </a:cubicBezTo>
                  <a:cubicBezTo>
                    <a:pt x="180323" y="1"/>
                    <a:pt x="172102" y="8221"/>
                    <a:pt x="172102" y="18333"/>
                  </a:cubicBezTo>
                  <a:cubicBezTo>
                    <a:pt x="172102" y="20975"/>
                    <a:pt x="173799" y="23193"/>
                    <a:pt x="176147" y="24041"/>
                  </a:cubicBezTo>
                  <a:lnTo>
                    <a:pt x="176147" y="29913"/>
                  </a:lnTo>
                  <a:lnTo>
                    <a:pt x="71503" y="29913"/>
                  </a:lnTo>
                  <a:cubicBezTo>
                    <a:pt x="69807" y="29913"/>
                    <a:pt x="68436" y="31283"/>
                    <a:pt x="68436" y="32979"/>
                  </a:cubicBezTo>
                  <a:cubicBezTo>
                    <a:pt x="68436" y="34676"/>
                    <a:pt x="69807" y="36046"/>
                    <a:pt x="71503" y="36046"/>
                  </a:cubicBezTo>
                  <a:lnTo>
                    <a:pt x="176147" y="36046"/>
                  </a:lnTo>
                  <a:lnTo>
                    <a:pt x="176147" y="156348"/>
                  </a:lnTo>
                  <a:lnTo>
                    <a:pt x="32620" y="156348"/>
                  </a:lnTo>
                  <a:lnTo>
                    <a:pt x="32620" y="36046"/>
                  </a:lnTo>
                  <a:lnTo>
                    <a:pt x="59270" y="36046"/>
                  </a:lnTo>
                  <a:cubicBezTo>
                    <a:pt x="60934" y="36046"/>
                    <a:pt x="62304" y="34676"/>
                    <a:pt x="62304" y="32979"/>
                  </a:cubicBezTo>
                  <a:cubicBezTo>
                    <a:pt x="62304" y="31283"/>
                    <a:pt x="60934" y="29913"/>
                    <a:pt x="59270" y="29913"/>
                  </a:cubicBezTo>
                  <a:lnTo>
                    <a:pt x="32620" y="29913"/>
                  </a:lnTo>
                  <a:lnTo>
                    <a:pt x="32620" y="24041"/>
                  </a:lnTo>
                  <a:cubicBezTo>
                    <a:pt x="34968" y="23193"/>
                    <a:pt x="36665" y="20975"/>
                    <a:pt x="36665" y="18333"/>
                  </a:cubicBezTo>
                  <a:cubicBezTo>
                    <a:pt x="36665" y="8221"/>
                    <a:pt x="28445" y="1"/>
                    <a:pt x="18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0" name="Google Shape;6050;p131"/>
          <p:cNvGrpSpPr/>
          <p:nvPr/>
        </p:nvGrpSpPr>
        <p:grpSpPr>
          <a:xfrm>
            <a:off x="1038208" y="3505644"/>
            <a:ext cx="360125" cy="316151"/>
            <a:chOff x="1190625" y="556975"/>
            <a:chExt cx="5219200" cy="4581900"/>
          </a:xfrm>
        </p:grpSpPr>
        <p:sp>
          <p:nvSpPr>
            <p:cNvPr id="6051" name="Google Shape;6051;p131"/>
            <p:cNvSpPr/>
            <p:nvPr/>
          </p:nvSpPr>
          <p:spPr>
            <a:xfrm>
              <a:off x="3234250" y="3256275"/>
              <a:ext cx="1131925" cy="611650"/>
            </a:xfrm>
            <a:custGeom>
              <a:avLst/>
              <a:gdLst/>
              <a:ahLst/>
              <a:cxnLst/>
              <a:rect l="l" t="t" r="r" b="b"/>
              <a:pathLst>
                <a:path w="45277" h="24466" extrusionOk="0">
                  <a:moveTo>
                    <a:pt x="38655" y="6100"/>
                  </a:moveTo>
                  <a:cubicBezTo>
                    <a:pt x="38851" y="6100"/>
                    <a:pt x="39046" y="6100"/>
                    <a:pt x="39177" y="6133"/>
                  </a:cubicBezTo>
                  <a:cubicBezTo>
                    <a:pt x="39046" y="12265"/>
                    <a:pt x="36796" y="18365"/>
                    <a:pt x="22639" y="18365"/>
                  </a:cubicBezTo>
                  <a:cubicBezTo>
                    <a:pt x="8482" y="18365"/>
                    <a:pt x="6231" y="12265"/>
                    <a:pt x="6100" y="6133"/>
                  </a:cubicBezTo>
                  <a:cubicBezTo>
                    <a:pt x="6231" y="6100"/>
                    <a:pt x="6426" y="6100"/>
                    <a:pt x="6622" y="6100"/>
                  </a:cubicBezTo>
                  <a:cubicBezTo>
                    <a:pt x="8416" y="6100"/>
                    <a:pt x="11124" y="6720"/>
                    <a:pt x="13766" y="7307"/>
                  </a:cubicBezTo>
                  <a:cubicBezTo>
                    <a:pt x="16832" y="7959"/>
                    <a:pt x="20029" y="8677"/>
                    <a:pt x="22639" y="8677"/>
                  </a:cubicBezTo>
                  <a:cubicBezTo>
                    <a:pt x="25248" y="8677"/>
                    <a:pt x="28445" y="7959"/>
                    <a:pt x="31511" y="7307"/>
                  </a:cubicBezTo>
                  <a:cubicBezTo>
                    <a:pt x="34153" y="6720"/>
                    <a:pt x="36861" y="6100"/>
                    <a:pt x="38655" y="6100"/>
                  </a:cubicBezTo>
                  <a:close/>
                  <a:moveTo>
                    <a:pt x="6622" y="0"/>
                  </a:moveTo>
                  <a:cubicBezTo>
                    <a:pt x="3425" y="0"/>
                    <a:pt x="0" y="1468"/>
                    <a:pt x="0" y="5611"/>
                  </a:cubicBezTo>
                  <a:cubicBezTo>
                    <a:pt x="0" y="8840"/>
                    <a:pt x="359" y="13570"/>
                    <a:pt x="3654" y="17615"/>
                  </a:cubicBezTo>
                  <a:cubicBezTo>
                    <a:pt x="7340" y="22149"/>
                    <a:pt x="13733" y="24465"/>
                    <a:pt x="22639" y="24465"/>
                  </a:cubicBezTo>
                  <a:cubicBezTo>
                    <a:pt x="31544" y="24465"/>
                    <a:pt x="37937" y="22149"/>
                    <a:pt x="41623" y="17615"/>
                  </a:cubicBezTo>
                  <a:cubicBezTo>
                    <a:pt x="44918" y="13570"/>
                    <a:pt x="45277" y="8840"/>
                    <a:pt x="45277" y="5611"/>
                  </a:cubicBezTo>
                  <a:cubicBezTo>
                    <a:pt x="45277" y="1468"/>
                    <a:pt x="41852" y="0"/>
                    <a:pt x="38655" y="0"/>
                  </a:cubicBezTo>
                  <a:cubicBezTo>
                    <a:pt x="36208" y="0"/>
                    <a:pt x="33273" y="620"/>
                    <a:pt x="30174" y="1305"/>
                  </a:cubicBezTo>
                  <a:cubicBezTo>
                    <a:pt x="27434" y="1925"/>
                    <a:pt x="24596" y="2544"/>
                    <a:pt x="22639" y="2544"/>
                  </a:cubicBezTo>
                  <a:cubicBezTo>
                    <a:pt x="20681" y="2544"/>
                    <a:pt x="17843" y="1925"/>
                    <a:pt x="15103" y="1305"/>
                  </a:cubicBezTo>
                  <a:cubicBezTo>
                    <a:pt x="12004" y="620"/>
                    <a:pt x="9069" y="0"/>
                    <a:pt x="66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131"/>
            <p:cNvSpPr/>
            <p:nvPr/>
          </p:nvSpPr>
          <p:spPr>
            <a:xfrm>
              <a:off x="4548825" y="2671550"/>
              <a:ext cx="283825" cy="284625"/>
            </a:xfrm>
            <a:custGeom>
              <a:avLst/>
              <a:gdLst/>
              <a:ahLst/>
              <a:cxnLst/>
              <a:rect l="l" t="t" r="r" b="b"/>
              <a:pathLst>
                <a:path w="11353" h="11385" extrusionOk="0">
                  <a:moveTo>
                    <a:pt x="5676" y="1"/>
                  </a:moveTo>
                  <a:cubicBezTo>
                    <a:pt x="2545" y="1"/>
                    <a:pt x="1" y="2545"/>
                    <a:pt x="1" y="5709"/>
                  </a:cubicBezTo>
                  <a:cubicBezTo>
                    <a:pt x="1" y="8841"/>
                    <a:pt x="2545" y="11385"/>
                    <a:pt x="5676" y="11385"/>
                  </a:cubicBezTo>
                  <a:cubicBezTo>
                    <a:pt x="8808" y="11385"/>
                    <a:pt x="11352" y="8841"/>
                    <a:pt x="11352" y="5709"/>
                  </a:cubicBezTo>
                  <a:cubicBezTo>
                    <a:pt x="11352" y="2545"/>
                    <a:pt x="8808" y="1"/>
                    <a:pt x="56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131"/>
            <p:cNvSpPr/>
            <p:nvPr/>
          </p:nvSpPr>
          <p:spPr>
            <a:xfrm>
              <a:off x="2767775" y="2671550"/>
              <a:ext cx="283825" cy="284625"/>
            </a:xfrm>
            <a:custGeom>
              <a:avLst/>
              <a:gdLst/>
              <a:ahLst/>
              <a:cxnLst/>
              <a:rect l="l" t="t" r="r" b="b"/>
              <a:pathLst>
                <a:path w="11353" h="11385" extrusionOk="0">
                  <a:moveTo>
                    <a:pt x="5677" y="1"/>
                  </a:moveTo>
                  <a:cubicBezTo>
                    <a:pt x="2545" y="1"/>
                    <a:pt x="1" y="2545"/>
                    <a:pt x="1" y="5709"/>
                  </a:cubicBezTo>
                  <a:cubicBezTo>
                    <a:pt x="1" y="8841"/>
                    <a:pt x="2545" y="11385"/>
                    <a:pt x="5677" y="11385"/>
                  </a:cubicBezTo>
                  <a:cubicBezTo>
                    <a:pt x="8808" y="11385"/>
                    <a:pt x="11353" y="8841"/>
                    <a:pt x="11353" y="5709"/>
                  </a:cubicBezTo>
                  <a:cubicBezTo>
                    <a:pt x="11353" y="2545"/>
                    <a:pt x="8808" y="1"/>
                    <a:pt x="56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131"/>
            <p:cNvSpPr/>
            <p:nvPr/>
          </p:nvSpPr>
          <p:spPr>
            <a:xfrm>
              <a:off x="1190625" y="556975"/>
              <a:ext cx="5219200" cy="4581900"/>
            </a:xfrm>
            <a:custGeom>
              <a:avLst/>
              <a:gdLst/>
              <a:ahLst/>
              <a:cxnLst/>
              <a:rect l="l" t="t" r="r" b="b"/>
              <a:pathLst>
                <a:path w="208768" h="183276" extrusionOk="0">
                  <a:moveTo>
                    <a:pt x="180062" y="6100"/>
                  </a:moveTo>
                  <a:cubicBezTo>
                    <a:pt x="181236" y="6100"/>
                    <a:pt x="182606" y="6394"/>
                    <a:pt x="184107" y="6916"/>
                  </a:cubicBezTo>
                  <a:cubicBezTo>
                    <a:pt x="192001" y="9754"/>
                    <a:pt x="201330" y="22117"/>
                    <a:pt x="201101" y="33175"/>
                  </a:cubicBezTo>
                  <a:cubicBezTo>
                    <a:pt x="200971" y="40025"/>
                    <a:pt x="197220" y="44951"/>
                    <a:pt x="189978" y="47821"/>
                  </a:cubicBezTo>
                  <a:cubicBezTo>
                    <a:pt x="187629" y="44298"/>
                    <a:pt x="185085" y="40906"/>
                    <a:pt x="182312" y="37676"/>
                  </a:cubicBezTo>
                  <a:cubicBezTo>
                    <a:pt x="182312" y="37676"/>
                    <a:pt x="182312" y="37644"/>
                    <a:pt x="182280" y="37644"/>
                  </a:cubicBezTo>
                  <a:cubicBezTo>
                    <a:pt x="176832" y="31283"/>
                    <a:pt x="170700" y="25705"/>
                    <a:pt x="163915" y="21008"/>
                  </a:cubicBezTo>
                  <a:cubicBezTo>
                    <a:pt x="167046" y="18855"/>
                    <a:pt x="169264" y="15821"/>
                    <a:pt x="171287" y="13016"/>
                  </a:cubicBezTo>
                  <a:cubicBezTo>
                    <a:pt x="174386" y="8742"/>
                    <a:pt x="176441" y="6100"/>
                    <a:pt x="180062" y="6100"/>
                  </a:cubicBezTo>
                  <a:close/>
                  <a:moveTo>
                    <a:pt x="28705" y="6100"/>
                  </a:moveTo>
                  <a:cubicBezTo>
                    <a:pt x="32294" y="6100"/>
                    <a:pt x="34381" y="8742"/>
                    <a:pt x="37480" y="13016"/>
                  </a:cubicBezTo>
                  <a:cubicBezTo>
                    <a:pt x="39503" y="15821"/>
                    <a:pt x="41721" y="18855"/>
                    <a:pt x="44820" y="21008"/>
                  </a:cubicBezTo>
                  <a:cubicBezTo>
                    <a:pt x="43613" y="21856"/>
                    <a:pt x="42438" y="22736"/>
                    <a:pt x="41264" y="23650"/>
                  </a:cubicBezTo>
                  <a:cubicBezTo>
                    <a:pt x="40155" y="24465"/>
                    <a:pt x="39079" y="25346"/>
                    <a:pt x="38002" y="26227"/>
                  </a:cubicBezTo>
                  <a:cubicBezTo>
                    <a:pt x="30728" y="32327"/>
                    <a:pt x="24269" y="39568"/>
                    <a:pt x="18789" y="47854"/>
                  </a:cubicBezTo>
                  <a:cubicBezTo>
                    <a:pt x="11547" y="44951"/>
                    <a:pt x="7796" y="40025"/>
                    <a:pt x="7666" y="33175"/>
                  </a:cubicBezTo>
                  <a:cubicBezTo>
                    <a:pt x="7437" y="22117"/>
                    <a:pt x="16767" y="9786"/>
                    <a:pt x="24661" y="6916"/>
                  </a:cubicBezTo>
                  <a:cubicBezTo>
                    <a:pt x="26161" y="6394"/>
                    <a:pt x="27531" y="6100"/>
                    <a:pt x="28705" y="6100"/>
                  </a:cubicBezTo>
                  <a:close/>
                  <a:moveTo>
                    <a:pt x="28705" y="0"/>
                  </a:moveTo>
                  <a:cubicBezTo>
                    <a:pt x="26781" y="0"/>
                    <a:pt x="24791" y="359"/>
                    <a:pt x="22573" y="1175"/>
                  </a:cubicBezTo>
                  <a:cubicBezTo>
                    <a:pt x="12428" y="4828"/>
                    <a:pt x="1272" y="19377"/>
                    <a:pt x="1566" y="33305"/>
                  </a:cubicBezTo>
                  <a:cubicBezTo>
                    <a:pt x="1729" y="42308"/>
                    <a:pt x="6654" y="49224"/>
                    <a:pt x="15527" y="53106"/>
                  </a:cubicBezTo>
                  <a:cubicBezTo>
                    <a:pt x="10667" y="61391"/>
                    <a:pt x="6785" y="70459"/>
                    <a:pt x="4110" y="79952"/>
                  </a:cubicBezTo>
                  <a:cubicBezTo>
                    <a:pt x="3653" y="81550"/>
                    <a:pt x="4599" y="83246"/>
                    <a:pt x="6230" y="83703"/>
                  </a:cubicBezTo>
                  <a:cubicBezTo>
                    <a:pt x="6508" y="83781"/>
                    <a:pt x="6787" y="83818"/>
                    <a:pt x="7062" y="83818"/>
                  </a:cubicBezTo>
                  <a:cubicBezTo>
                    <a:pt x="8403" y="83818"/>
                    <a:pt x="9635" y="82936"/>
                    <a:pt x="10014" y="81583"/>
                  </a:cubicBezTo>
                  <a:cubicBezTo>
                    <a:pt x="15299" y="62826"/>
                    <a:pt x="25509" y="45864"/>
                    <a:pt x="38916" y="33599"/>
                  </a:cubicBezTo>
                  <a:cubicBezTo>
                    <a:pt x="43189" y="29652"/>
                    <a:pt x="47821" y="26161"/>
                    <a:pt x="52779" y="23160"/>
                  </a:cubicBezTo>
                  <a:cubicBezTo>
                    <a:pt x="52844" y="23128"/>
                    <a:pt x="52909" y="23063"/>
                    <a:pt x="52942" y="23030"/>
                  </a:cubicBezTo>
                  <a:cubicBezTo>
                    <a:pt x="67686" y="14092"/>
                    <a:pt x="84910" y="9558"/>
                    <a:pt x="104384" y="9558"/>
                  </a:cubicBezTo>
                  <a:cubicBezTo>
                    <a:pt x="140983" y="9558"/>
                    <a:pt x="163686" y="25803"/>
                    <a:pt x="176800" y="40677"/>
                  </a:cubicBezTo>
                  <a:cubicBezTo>
                    <a:pt x="193012" y="59042"/>
                    <a:pt x="202667" y="84029"/>
                    <a:pt x="202667" y="108527"/>
                  </a:cubicBezTo>
                  <a:cubicBezTo>
                    <a:pt x="202667" y="139972"/>
                    <a:pt x="189293" y="156184"/>
                    <a:pt x="181301" y="163067"/>
                  </a:cubicBezTo>
                  <a:cubicBezTo>
                    <a:pt x="170445" y="172432"/>
                    <a:pt x="155957" y="177144"/>
                    <a:pt x="138097" y="177144"/>
                  </a:cubicBezTo>
                  <a:cubicBezTo>
                    <a:pt x="132504" y="177144"/>
                    <a:pt x="126581" y="176682"/>
                    <a:pt x="120335" y="175756"/>
                  </a:cubicBezTo>
                  <a:cubicBezTo>
                    <a:pt x="115034" y="174973"/>
                    <a:pt x="109709" y="174582"/>
                    <a:pt x="104384" y="174582"/>
                  </a:cubicBezTo>
                  <a:cubicBezTo>
                    <a:pt x="99058" y="174582"/>
                    <a:pt x="93733" y="174973"/>
                    <a:pt x="88432" y="175756"/>
                  </a:cubicBezTo>
                  <a:cubicBezTo>
                    <a:pt x="82202" y="176702"/>
                    <a:pt x="76265" y="177159"/>
                    <a:pt x="70687" y="177159"/>
                  </a:cubicBezTo>
                  <a:cubicBezTo>
                    <a:pt x="52812" y="177159"/>
                    <a:pt x="38328" y="172429"/>
                    <a:pt x="27466" y="163067"/>
                  </a:cubicBezTo>
                  <a:cubicBezTo>
                    <a:pt x="19474" y="156184"/>
                    <a:pt x="6133" y="139972"/>
                    <a:pt x="6133" y="108527"/>
                  </a:cubicBezTo>
                  <a:cubicBezTo>
                    <a:pt x="6133" y="104319"/>
                    <a:pt x="6426" y="99915"/>
                    <a:pt x="7079" y="95413"/>
                  </a:cubicBezTo>
                  <a:cubicBezTo>
                    <a:pt x="7307" y="93750"/>
                    <a:pt x="6165" y="92184"/>
                    <a:pt x="4469" y="91956"/>
                  </a:cubicBezTo>
                  <a:cubicBezTo>
                    <a:pt x="4327" y="91936"/>
                    <a:pt x="4185" y="91927"/>
                    <a:pt x="4046" y="91927"/>
                  </a:cubicBezTo>
                  <a:cubicBezTo>
                    <a:pt x="2552" y="91927"/>
                    <a:pt x="1250" y="93014"/>
                    <a:pt x="1011" y="94565"/>
                  </a:cubicBezTo>
                  <a:cubicBezTo>
                    <a:pt x="359" y="99328"/>
                    <a:pt x="0" y="104025"/>
                    <a:pt x="0" y="108527"/>
                  </a:cubicBezTo>
                  <a:cubicBezTo>
                    <a:pt x="0" y="133644"/>
                    <a:pt x="8318" y="154651"/>
                    <a:pt x="23454" y="167699"/>
                  </a:cubicBezTo>
                  <a:cubicBezTo>
                    <a:pt x="35478" y="178073"/>
                    <a:pt x="51314" y="183275"/>
                    <a:pt x="70669" y="183275"/>
                  </a:cubicBezTo>
                  <a:cubicBezTo>
                    <a:pt x="76570" y="183275"/>
                    <a:pt x="82799" y="182791"/>
                    <a:pt x="89346" y="181823"/>
                  </a:cubicBezTo>
                  <a:cubicBezTo>
                    <a:pt x="94337" y="181073"/>
                    <a:pt x="99360" y="180698"/>
                    <a:pt x="104384" y="180698"/>
                  </a:cubicBezTo>
                  <a:cubicBezTo>
                    <a:pt x="109407" y="180698"/>
                    <a:pt x="114430" y="181073"/>
                    <a:pt x="119421" y="181823"/>
                  </a:cubicBezTo>
                  <a:cubicBezTo>
                    <a:pt x="125978" y="182802"/>
                    <a:pt x="132208" y="183259"/>
                    <a:pt x="138113" y="183259"/>
                  </a:cubicBezTo>
                  <a:cubicBezTo>
                    <a:pt x="157456" y="183259"/>
                    <a:pt x="173277" y="178072"/>
                    <a:pt x="185313" y="167699"/>
                  </a:cubicBezTo>
                  <a:cubicBezTo>
                    <a:pt x="200449" y="154651"/>
                    <a:pt x="208767" y="133644"/>
                    <a:pt x="208767" y="108527"/>
                  </a:cubicBezTo>
                  <a:cubicBezTo>
                    <a:pt x="208767" y="89770"/>
                    <a:pt x="203124" y="69937"/>
                    <a:pt x="193240" y="53106"/>
                  </a:cubicBezTo>
                  <a:cubicBezTo>
                    <a:pt x="202113" y="49191"/>
                    <a:pt x="207038" y="42276"/>
                    <a:pt x="207201" y="33305"/>
                  </a:cubicBezTo>
                  <a:cubicBezTo>
                    <a:pt x="207495" y="19377"/>
                    <a:pt x="196339" y="4828"/>
                    <a:pt x="186194" y="1175"/>
                  </a:cubicBezTo>
                  <a:cubicBezTo>
                    <a:pt x="183976" y="359"/>
                    <a:pt x="181986" y="0"/>
                    <a:pt x="180062" y="0"/>
                  </a:cubicBezTo>
                  <a:cubicBezTo>
                    <a:pt x="173146" y="0"/>
                    <a:pt x="169525" y="4991"/>
                    <a:pt x="166329" y="9428"/>
                  </a:cubicBezTo>
                  <a:cubicBezTo>
                    <a:pt x="163882" y="12787"/>
                    <a:pt x="161566" y="15984"/>
                    <a:pt x="158011" y="17224"/>
                  </a:cubicBezTo>
                  <a:cubicBezTo>
                    <a:pt x="144473" y="9264"/>
                    <a:pt x="126891" y="3458"/>
                    <a:pt x="104384" y="3458"/>
                  </a:cubicBezTo>
                  <a:cubicBezTo>
                    <a:pt x="84192" y="3458"/>
                    <a:pt x="66218" y="8057"/>
                    <a:pt x="50724" y="17224"/>
                  </a:cubicBezTo>
                  <a:cubicBezTo>
                    <a:pt x="47168" y="15951"/>
                    <a:pt x="44852" y="12787"/>
                    <a:pt x="42438" y="9428"/>
                  </a:cubicBezTo>
                  <a:cubicBezTo>
                    <a:pt x="39242" y="4991"/>
                    <a:pt x="35621" y="0"/>
                    <a:pt x="287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131"/>
            <p:cNvSpPr/>
            <p:nvPr/>
          </p:nvSpPr>
          <p:spPr>
            <a:xfrm>
              <a:off x="2221400" y="2045250"/>
              <a:ext cx="3157625" cy="2454675"/>
            </a:xfrm>
            <a:custGeom>
              <a:avLst/>
              <a:gdLst/>
              <a:ahLst/>
              <a:cxnLst/>
              <a:rect l="l" t="t" r="r" b="b"/>
              <a:pathLst>
                <a:path w="126305" h="98187" extrusionOk="0">
                  <a:moveTo>
                    <a:pt x="34056" y="6133"/>
                  </a:moveTo>
                  <a:cubicBezTo>
                    <a:pt x="36730" y="6133"/>
                    <a:pt x="38786" y="8482"/>
                    <a:pt x="39732" y="9917"/>
                  </a:cubicBezTo>
                  <a:cubicBezTo>
                    <a:pt x="42700" y="14158"/>
                    <a:pt x="44592" y="22117"/>
                    <a:pt x="42015" y="29783"/>
                  </a:cubicBezTo>
                  <a:cubicBezTo>
                    <a:pt x="41069" y="30468"/>
                    <a:pt x="40123" y="31185"/>
                    <a:pt x="39242" y="31968"/>
                  </a:cubicBezTo>
                  <a:cubicBezTo>
                    <a:pt x="33925" y="36502"/>
                    <a:pt x="29880" y="42439"/>
                    <a:pt x="27140" y="48735"/>
                  </a:cubicBezTo>
                  <a:cubicBezTo>
                    <a:pt x="24596" y="50398"/>
                    <a:pt x="22117" y="51246"/>
                    <a:pt x="19801" y="51246"/>
                  </a:cubicBezTo>
                  <a:cubicBezTo>
                    <a:pt x="17550" y="51246"/>
                    <a:pt x="15397" y="50496"/>
                    <a:pt x="13212" y="48963"/>
                  </a:cubicBezTo>
                  <a:cubicBezTo>
                    <a:pt x="9493" y="46419"/>
                    <a:pt x="7536" y="43809"/>
                    <a:pt x="7177" y="41004"/>
                  </a:cubicBezTo>
                  <a:cubicBezTo>
                    <a:pt x="6394" y="34936"/>
                    <a:pt x="12983" y="27271"/>
                    <a:pt x="19996" y="19181"/>
                  </a:cubicBezTo>
                  <a:cubicBezTo>
                    <a:pt x="22345" y="16441"/>
                    <a:pt x="24792" y="13636"/>
                    <a:pt x="27075" y="10700"/>
                  </a:cubicBezTo>
                  <a:cubicBezTo>
                    <a:pt x="29424" y="7699"/>
                    <a:pt x="31837" y="6133"/>
                    <a:pt x="34056" y="6133"/>
                  </a:cubicBezTo>
                  <a:close/>
                  <a:moveTo>
                    <a:pt x="92249" y="6133"/>
                  </a:moveTo>
                  <a:cubicBezTo>
                    <a:pt x="94468" y="6133"/>
                    <a:pt x="96882" y="7699"/>
                    <a:pt x="99230" y="10700"/>
                  </a:cubicBezTo>
                  <a:cubicBezTo>
                    <a:pt x="101514" y="13636"/>
                    <a:pt x="103960" y="16441"/>
                    <a:pt x="106309" y="19181"/>
                  </a:cubicBezTo>
                  <a:cubicBezTo>
                    <a:pt x="113322" y="27271"/>
                    <a:pt x="119911" y="34936"/>
                    <a:pt x="119128" y="41004"/>
                  </a:cubicBezTo>
                  <a:cubicBezTo>
                    <a:pt x="118769" y="43809"/>
                    <a:pt x="116812" y="46419"/>
                    <a:pt x="113094" y="48963"/>
                  </a:cubicBezTo>
                  <a:cubicBezTo>
                    <a:pt x="110908" y="50496"/>
                    <a:pt x="108755" y="51246"/>
                    <a:pt x="106504" y="51246"/>
                  </a:cubicBezTo>
                  <a:cubicBezTo>
                    <a:pt x="104188" y="51246"/>
                    <a:pt x="101709" y="50398"/>
                    <a:pt x="99165" y="48735"/>
                  </a:cubicBezTo>
                  <a:cubicBezTo>
                    <a:pt x="96425" y="42439"/>
                    <a:pt x="92380" y="36535"/>
                    <a:pt x="87063" y="31968"/>
                  </a:cubicBezTo>
                  <a:cubicBezTo>
                    <a:pt x="86182" y="31185"/>
                    <a:pt x="85269" y="30468"/>
                    <a:pt x="84290" y="29783"/>
                  </a:cubicBezTo>
                  <a:cubicBezTo>
                    <a:pt x="81713" y="22117"/>
                    <a:pt x="83605" y="14158"/>
                    <a:pt x="86574" y="9917"/>
                  </a:cubicBezTo>
                  <a:cubicBezTo>
                    <a:pt x="87520" y="8482"/>
                    <a:pt x="89575" y="6133"/>
                    <a:pt x="92249" y="6133"/>
                  </a:cubicBezTo>
                  <a:close/>
                  <a:moveTo>
                    <a:pt x="63153" y="29195"/>
                  </a:moveTo>
                  <a:cubicBezTo>
                    <a:pt x="70786" y="29195"/>
                    <a:pt x="77244" y="31870"/>
                    <a:pt x="82398" y="36046"/>
                  </a:cubicBezTo>
                  <a:cubicBezTo>
                    <a:pt x="87161" y="39960"/>
                    <a:pt x="91173" y="45473"/>
                    <a:pt x="93848" y="51899"/>
                  </a:cubicBezTo>
                  <a:cubicBezTo>
                    <a:pt x="93913" y="51997"/>
                    <a:pt x="93946" y="52127"/>
                    <a:pt x="94011" y="52225"/>
                  </a:cubicBezTo>
                  <a:cubicBezTo>
                    <a:pt x="95185" y="55063"/>
                    <a:pt x="96001" y="57999"/>
                    <a:pt x="96555" y="60869"/>
                  </a:cubicBezTo>
                  <a:cubicBezTo>
                    <a:pt x="98056" y="69122"/>
                    <a:pt x="96457" y="74504"/>
                    <a:pt x="94174" y="75385"/>
                  </a:cubicBezTo>
                  <a:cubicBezTo>
                    <a:pt x="91271" y="76494"/>
                    <a:pt x="88694" y="76984"/>
                    <a:pt x="85791" y="76984"/>
                  </a:cubicBezTo>
                  <a:cubicBezTo>
                    <a:pt x="83246" y="76984"/>
                    <a:pt x="80702" y="76625"/>
                    <a:pt x="78190" y="76298"/>
                  </a:cubicBezTo>
                  <a:cubicBezTo>
                    <a:pt x="73131" y="75655"/>
                    <a:pt x="68043" y="75184"/>
                    <a:pt x="62926" y="75184"/>
                  </a:cubicBezTo>
                  <a:cubicBezTo>
                    <a:pt x="62599" y="75184"/>
                    <a:pt x="62272" y="75185"/>
                    <a:pt x="61946" y="75189"/>
                  </a:cubicBezTo>
                  <a:cubicBezTo>
                    <a:pt x="56205" y="75255"/>
                    <a:pt x="51736" y="75842"/>
                    <a:pt x="48115" y="76298"/>
                  </a:cubicBezTo>
                  <a:cubicBezTo>
                    <a:pt x="45603" y="76625"/>
                    <a:pt x="43059" y="76984"/>
                    <a:pt x="40514" y="76984"/>
                  </a:cubicBezTo>
                  <a:cubicBezTo>
                    <a:pt x="37611" y="76984"/>
                    <a:pt x="35034" y="76494"/>
                    <a:pt x="32131" y="75385"/>
                  </a:cubicBezTo>
                  <a:cubicBezTo>
                    <a:pt x="29848" y="74504"/>
                    <a:pt x="28249" y="69122"/>
                    <a:pt x="29750" y="60869"/>
                  </a:cubicBezTo>
                  <a:cubicBezTo>
                    <a:pt x="30304" y="57999"/>
                    <a:pt x="31120" y="55096"/>
                    <a:pt x="32294" y="52225"/>
                  </a:cubicBezTo>
                  <a:cubicBezTo>
                    <a:pt x="32359" y="52127"/>
                    <a:pt x="32392" y="51997"/>
                    <a:pt x="32457" y="51899"/>
                  </a:cubicBezTo>
                  <a:cubicBezTo>
                    <a:pt x="35132" y="45473"/>
                    <a:pt x="39144" y="39960"/>
                    <a:pt x="43874" y="36046"/>
                  </a:cubicBezTo>
                  <a:cubicBezTo>
                    <a:pt x="49061" y="31870"/>
                    <a:pt x="55520" y="29195"/>
                    <a:pt x="63153" y="29195"/>
                  </a:cubicBezTo>
                  <a:close/>
                  <a:moveTo>
                    <a:pt x="63153" y="81289"/>
                  </a:moveTo>
                  <a:cubicBezTo>
                    <a:pt x="69122" y="81289"/>
                    <a:pt x="73526" y="81876"/>
                    <a:pt x="77407" y="82366"/>
                  </a:cubicBezTo>
                  <a:cubicBezTo>
                    <a:pt x="78614" y="82529"/>
                    <a:pt x="79756" y="82659"/>
                    <a:pt x="80865" y="82790"/>
                  </a:cubicBezTo>
                  <a:cubicBezTo>
                    <a:pt x="79234" y="86476"/>
                    <a:pt x="74830" y="92086"/>
                    <a:pt x="63153" y="92086"/>
                  </a:cubicBezTo>
                  <a:cubicBezTo>
                    <a:pt x="51475" y="92086"/>
                    <a:pt x="47071" y="86476"/>
                    <a:pt x="45440" y="82790"/>
                  </a:cubicBezTo>
                  <a:cubicBezTo>
                    <a:pt x="46549" y="82659"/>
                    <a:pt x="47691" y="82529"/>
                    <a:pt x="48898" y="82366"/>
                  </a:cubicBezTo>
                  <a:cubicBezTo>
                    <a:pt x="52779" y="81876"/>
                    <a:pt x="57183" y="81289"/>
                    <a:pt x="63153" y="81289"/>
                  </a:cubicBezTo>
                  <a:close/>
                  <a:moveTo>
                    <a:pt x="34056" y="1"/>
                  </a:moveTo>
                  <a:cubicBezTo>
                    <a:pt x="31152" y="1"/>
                    <a:pt x="26749" y="1208"/>
                    <a:pt x="22280" y="6916"/>
                  </a:cubicBezTo>
                  <a:cubicBezTo>
                    <a:pt x="20062" y="9721"/>
                    <a:pt x="17680" y="12527"/>
                    <a:pt x="15364" y="15201"/>
                  </a:cubicBezTo>
                  <a:cubicBezTo>
                    <a:pt x="7438" y="24335"/>
                    <a:pt x="1" y="32979"/>
                    <a:pt x="1110" y="41787"/>
                  </a:cubicBezTo>
                  <a:cubicBezTo>
                    <a:pt x="1697" y="46419"/>
                    <a:pt x="4502" y="50398"/>
                    <a:pt x="9721" y="54019"/>
                  </a:cubicBezTo>
                  <a:cubicBezTo>
                    <a:pt x="12918" y="56237"/>
                    <a:pt x="16310" y="57346"/>
                    <a:pt x="19801" y="57346"/>
                  </a:cubicBezTo>
                  <a:cubicBezTo>
                    <a:pt x="21334" y="57346"/>
                    <a:pt x="22867" y="57118"/>
                    <a:pt x="24433" y="56694"/>
                  </a:cubicBezTo>
                  <a:lnTo>
                    <a:pt x="24433" y="56694"/>
                  </a:lnTo>
                  <a:cubicBezTo>
                    <a:pt x="24172" y="57705"/>
                    <a:pt x="23943" y="58749"/>
                    <a:pt x="23748" y="59760"/>
                  </a:cubicBezTo>
                  <a:cubicBezTo>
                    <a:pt x="21725" y="70688"/>
                    <a:pt x="24107" y="78875"/>
                    <a:pt x="29946" y="81094"/>
                  </a:cubicBezTo>
                  <a:cubicBezTo>
                    <a:pt x="33044" y="82268"/>
                    <a:pt x="35980" y="82888"/>
                    <a:pt x="39046" y="83051"/>
                  </a:cubicBezTo>
                  <a:cubicBezTo>
                    <a:pt x="39568" y="84780"/>
                    <a:pt x="40547" y="87128"/>
                    <a:pt x="42374" y="89477"/>
                  </a:cubicBezTo>
                  <a:cubicBezTo>
                    <a:pt x="45440" y="93457"/>
                    <a:pt x="51540" y="98186"/>
                    <a:pt x="63153" y="98186"/>
                  </a:cubicBezTo>
                  <a:cubicBezTo>
                    <a:pt x="74798" y="98186"/>
                    <a:pt x="80898" y="93457"/>
                    <a:pt x="83964" y="89477"/>
                  </a:cubicBezTo>
                  <a:cubicBezTo>
                    <a:pt x="85758" y="87128"/>
                    <a:pt x="86737" y="84780"/>
                    <a:pt x="87259" y="83051"/>
                  </a:cubicBezTo>
                  <a:cubicBezTo>
                    <a:pt x="90325" y="82888"/>
                    <a:pt x="93261" y="82268"/>
                    <a:pt x="96360" y="81094"/>
                  </a:cubicBezTo>
                  <a:cubicBezTo>
                    <a:pt x="102199" y="78875"/>
                    <a:pt x="104580" y="70688"/>
                    <a:pt x="102557" y="59760"/>
                  </a:cubicBezTo>
                  <a:cubicBezTo>
                    <a:pt x="102362" y="58749"/>
                    <a:pt x="102133" y="57705"/>
                    <a:pt x="101872" y="56694"/>
                  </a:cubicBezTo>
                  <a:lnTo>
                    <a:pt x="101872" y="56694"/>
                  </a:lnTo>
                  <a:cubicBezTo>
                    <a:pt x="103438" y="57118"/>
                    <a:pt x="104971" y="57346"/>
                    <a:pt x="106504" y="57346"/>
                  </a:cubicBezTo>
                  <a:cubicBezTo>
                    <a:pt x="109995" y="57346"/>
                    <a:pt x="113387" y="56237"/>
                    <a:pt x="116584" y="54019"/>
                  </a:cubicBezTo>
                  <a:cubicBezTo>
                    <a:pt x="121803" y="50398"/>
                    <a:pt x="124608" y="46419"/>
                    <a:pt x="125196" y="41787"/>
                  </a:cubicBezTo>
                  <a:cubicBezTo>
                    <a:pt x="126305" y="32979"/>
                    <a:pt x="118867" y="24335"/>
                    <a:pt x="110941" y="15201"/>
                  </a:cubicBezTo>
                  <a:cubicBezTo>
                    <a:pt x="108625" y="12527"/>
                    <a:pt x="106243" y="9721"/>
                    <a:pt x="104025" y="6916"/>
                  </a:cubicBezTo>
                  <a:cubicBezTo>
                    <a:pt x="99556" y="1208"/>
                    <a:pt x="95153" y="1"/>
                    <a:pt x="92249" y="1"/>
                  </a:cubicBezTo>
                  <a:cubicBezTo>
                    <a:pt x="88205" y="1"/>
                    <a:pt x="84388" y="2284"/>
                    <a:pt x="81518" y="6427"/>
                  </a:cubicBezTo>
                  <a:cubicBezTo>
                    <a:pt x="77897" y="11679"/>
                    <a:pt x="76364" y="18888"/>
                    <a:pt x="77179" y="25836"/>
                  </a:cubicBezTo>
                  <a:cubicBezTo>
                    <a:pt x="72971" y="24074"/>
                    <a:pt x="68307" y="23063"/>
                    <a:pt x="63153" y="23063"/>
                  </a:cubicBezTo>
                  <a:cubicBezTo>
                    <a:pt x="57999" y="23063"/>
                    <a:pt x="53334" y="24074"/>
                    <a:pt x="49126" y="25836"/>
                  </a:cubicBezTo>
                  <a:cubicBezTo>
                    <a:pt x="49942" y="18888"/>
                    <a:pt x="48408" y="11679"/>
                    <a:pt x="44788" y="6427"/>
                  </a:cubicBezTo>
                  <a:cubicBezTo>
                    <a:pt x="41917" y="2284"/>
                    <a:pt x="38101" y="1"/>
                    <a:pt x="340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6" name="Google Shape;6056;p131"/>
          <p:cNvGrpSpPr/>
          <p:nvPr/>
        </p:nvGrpSpPr>
        <p:grpSpPr>
          <a:xfrm>
            <a:off x="1041550" y="2811975"/>
            <a:ext cx="353908" cy="354921"/>
            <a:chOff x="1197950" y="237900"/>
            <a:chExt cx="5204525" cy="5219425"/>
          </a:xfrm>
        </p:grpSpPr>
        <p:sp>
          <p:nvSpPr>
            <p:cNvPr id="6057" name="Google Shape;6057;p131"/>
            <p:cNvSpPr/>
            <p:nvPr/>
          </p:nvSpPr>
          <p:spPr>
            <a:xfrm>
              <a:off x="2718050" y="2037250"/>
              <a:ext cx="863625" cy="342000"/>
            </a:xfrm>
            <a:custGeom>
              <a:avLst/>
              <a:gdLst/>
              <a:ahLst/>
              <a:cxnLst/>
              <a:rect l="l" t="t" r="r" b="b"/>
              <a:pathLst>
                <a:path w="34545" h="13680" extrusionOk="0">
                  <a:moveTo>
                    <a:pt x="11031" y="1"/>
                  </a:moveTo>
                  <a:cubicBezTo>
                    <a:pt x="6289" y="1"/>
                    <a:pt x="2917" y="857"/>
                    <a:pt x="2610" y="940"/>
                  </a:cubicBezTo>
                  <a:cubicBezTo>
                    <a:pt x="979" y="1364"/>
                    <a:pt x="0" y="3028"/>
                    <a:pt x="424" y="4659"/>
                  </a:cubicBezTo>
                  <a:cubicBezTo>
                    <a:pt x="781" y="6033"/>
                    <a:pt x="2017" y="6944"/>
                    <a:pt x="3373" y="6944"/>
                  </a:cubicBezTo>
                  <a:cubicBezTo>
                    <a:pt x="3627" y="6944"/>
                    <a:pt x="3885" y="6912"/>
                    <a:pt x="4143" y="6845"/>
                  </a:cubicBezTo>
                  <a:cubicBezTo>
                    <a:pt x="4213" y="6831"/>
                    <a:pt x="6991" y="6143"/>
                    <a:pt x="10931" y="6143"/>
                  </a:cubicBezTo>
                  <a:cubicBezTo>
                    <a:pt x="16124" y="6143"/>
                    <a:pt x="23337" y="7338"/>
                    <a:pt x="29032" y="12847"/>
                  </a:cubicBezTo>
                  <a:cubicBezTo>
                    <a:pt x="29618" y="13402"/>
                    <a:pt x="30382" y="13679"/>
                    <a:pt x="31148" y="13679"/>
                  </a:cubicBezTo>
                  <a:cubicBezTo>
                    <a:pt x="31956" y="13679"/>
                    <a:pt x="32767" y="13369"/>
                    <a:pt x="33370" y="12749"/>
                  </a:cubicBezTo>
                  <a:cubicBezTo>
                    <a:pt x="34544" y="11542"/>
                    <a:pt x="34512" y="9617"/>
                    <a:pt x="33305" y="8443"/>
                  </a:cubicBezTo>
                  <a:cubicBezTo>
                    <a:pt x="26126" y="1525"/>
                    <a:pt x="17359" y="1"/>
                    <a:pt x="110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131"/>
            <p:cNvSpPr/>
            <p:nvPr/>
          </p:nvSpPr>
          <p:spPr>
            <a:xfrm>
              <a:off x="2780825" y="2366050"/>
              <a:ext cx="751925" cy="279450"/>
            </a:xfrm>
            <a:custGeom>
              <a:avLst/>
              <a:gdLst/>
              <a:ahLst/>
              <a:cxnLst/>
              <a:rect l="l" t="t" r="r" b="b"/>
              <a:pathLst>
                <a:path w="30077" h="11178" extrusionOk="0">
                  <a:moveTo>
                    <a:pt x="9573" y="1"/>
                  </a:moveTo>
                  <a:cubicBezTo>
                    <a:pt x="7456" y="1"/>
                    <a:pt x="5186" y="182"/>
                    <a:pt x="2773" y="608"/>
                  </a:cubicBezTo>
                  <a:cubicBezTo>
                    <a:pt x="1110" y="902"/>
                    <a:pt x="1" y="2467"/>
                    <a:pt x="294" y="4131"/>
                  </a:cubicBezTo>
                  <a:cubicBezTo>
                    <a:pt x="556" y="5615"/>
                    <a:pt x="1856" y="6657"/>
                    <a:pt x="3314" y="6657"/>
                  </a:cubicBezTo>
                  <a:cubicBezTo>
                    <a:pt x="3491" y="6657"/>
                    <a:pt x="3670" y="6642"/>
                    <a:pt x="3850" y="6610"/>
                  </a:cubicBezTo>
                  <a:cubicBezTo>
                    <a:pt x="5895" y="6251"/>
                    <a:pt x="7811" y="6099"/>
                    <a:pt x="9587" y="6099"/>
                  </a:cubicBezTo>
                  <a:cubicBezTo>
                    <a:pt x="18948" y="6099"/>
                    <a:pt x="24452" y="10305"/>
                    <a:pt x="24727" y="10524"/>
                  </a:cubicBezTo>
                  <a:cubicBezTo>
                    <a:pt x="25288" y="10960"/>
                    <a:pt x="25965" y="11178"/>
                    <a:pt x="26639" y="11178"/>
                  </a:cubicBezTo>
                  <a:cubicBezTo>
                    <a:pt x="27531" y="11178"/>
                    <a:pt x="28419" y="10797"/>
                    <a:pt x="29032" y="10035"/>
                  </a:cubicBezTo>
                  <a:cubicBezTo>
                    <a:pt x="30076" y="8730"/>
                    <a:pt x="29881" y="6806"/>
                    <a:pt x="28543" y="5762"/>
                  </a:cubicBezTo>
                  <a:cubicBezTo>
                    <a:pt x="28212" y="5486"/>
                    <a:pt x="21223" y="1"/>
                    <a:pt x="95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131"/>
            <p:cNvSpPr/>
            <p:nvPr/>
          </p:nvSpPr>
          <p:spPr>
            <a:xfrm>
              <a:off x="4018750" y="2037250"/>
              <a:ext cx="863650" cy="341700"/>
            </a:xfrm>
            <a:custGeom>
              <a:avLst/>
              <a:gdLst/>
              <a:ahLst/>
              <a:cxnLst/>
              <a:rect l="l" t="t" r="r" b="b"/>
              <a:pathLst>
                <a:path w="34546" h="13668" extrusionOk="0">
                  <a:moveTo>
                    <a:pt x="23517" y="1"/>
                  </a:moveTo>
                  <a:cubicBezTo>
                    <a:pt x="17193" y="1"/>
                    <a:pt x="8433" y="1525"/>
                    <a:pt x="1273" y="8443"/>
                  </a:cubicBezTo>
                  <a:cubicBezTo>
                    <a:pt x="33" y="9617"/>
                    <a:pt x="1" y="11542"/>
                    <a:pt x="1175" y="12749"/>
                  </a:cubicBezTo>
                  <a:cubicBezTo>
                    <a:pt x="1766" y="13357"/>
                    <a:pt x="2575" y="13667"/>
                    <a:pt x="3391" y="13667"/>
                  </a:cubicBezTo>
                  <a:cubicBezTo>
                    <a:pt x="4151" y="13667"/>
                    <a:pt x="4915" y="13397"/>
                    <a:pt x="5513" y="12847"/>
                  </a:cubicBezTo>
                  <a:cubicBezTo>
                    <a:pt x="11208" y="7338"/>
                    <a:pt x="18421" y="6143"/>
                    <a:pt x="23614" y="6143"/>
                  </a:cubicBezTo>
                  <a:cubicBezTo>
                    <a:pt x="27554" y="6143"/>
                    <a:pt x="30332" y="6831"/>
                    <a:pt x="30402" y="6845"/>
                  </a:cubicBezTo>
                  <a:cubicBezTo>
                    <a:pt x="30660" y="6912"/>
                    <a:pt x="30918" y="6944"/>
                    <a:pt x="31172" y="6944"/>
                  </a:cubicBezTo>
                  <a:cubicBezTo>
                    <a:pt x="32528" y="6944"/>
                    <a:pt x="33764" y="6033"/>
                    <a:pt x="34121" y="4659"/>
                  </a:cubicBezTo>
                  <a:cubicBezTo>
                    <a:pt x="34545" y="3028"/>
                    <a:pt x="33567" y="1364"/>
                    <a:pt x="31936" y="940"/>
                  </a:cubicBezTo>
                  <a:cubicBezTo>
                    <a:pt x="31628" y="857"/>
                    <a:pt x="28256" y="1"/>
                    <a:pt x="235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131"/>
            <p:cNvSpPr/>
            <p:nvPr/>
          </p:nvSpPr>
          <p:spPr>
            <a:xfrm>
              <a:off x="4067675" y="2366050"/>
              <a:ext cx="751925" cy="279600"/>
            </a:xfrm>
            <a:custGeom>
              <a:avLst/>
              <a:gdLst/>
              <a:ahLst/>
              <a:cxnLst/>
              <a:rect l="l" t="t" r="r" b="b"/>
              <a:pathLst>
                <a:path w="30077" h="11184" extrusionOk="0">
                  <a:moveTo>
                    <a:pt x="20504" y="1"/>
                  </a:moveTo>
                  <a:cubicBezTo>
                    <a:pt x="8854" y="1"/>
                    <a:pt x="1865" y="5486"/>
                    <a:pt x="1534" y="5762"/>
                  </a:cubicBezTo>
                  <a:cubicBezTo>
                    <a:pt x="197" y="6806"/>
                    <a:pt x="1" y="8730"/>
                    <a:pt x="1045" y="10068"/>
                  </a:cubicBezTo>
                  <a:cubicBezTo>
                    <a:pt x="1643" y="10797"/>
                    <a:pt x="2542" y="11184"/>
                    <a:pt x="3446" y="11184"/>
                  </a:cubicBezTo>
                  <a:cubicBezTo>
                    <a:pt x="4119" y="11184"/>
                    <a:pt x="4794" y="10970"/>
                    <a:pt x="5351" y="10524"/>
                  </a:cubicBezTo>
                  <a:cubicBezTo>
                    <a:pt x="5406" y="10469"/>
                    <a:pt x="10980" y="6101"/>
                    <a:pt x="20510" y="6101"/>
                  </a:cubicBezTo>
                  <a:cubicBezTo>
                    <a:pt x="22282" y="6101"/>
                    <a:pt x="24191" y="6252"/>
                    <a:pt x="26227" y="6610"/>
                  </a:cubicBezTo>
                  <a:cubicBezTo>
                    <a:pt x="26407" y="6642"/>
                    <a:pt x="26586" y="6657"/>
                    <a:pt x="26763" y="6657"/>
                  </a:cubicBezTo>
                  <a:cubicBezTo>
                    <a:pt x="28221" y="6657"/>
                    <a:pt x="29521" y="5615"/>
                    <a:pt x="29783" y="4131"/>
                  </a:cubicBezTo>
                  <a:cubicBezTo>
                    <a:pt x="30076" y="2467"/>
                    <a:pt x="28967" y="902"/>
                    <a:pt x="27304" y="608"/>
                  </a:cubicBezTo>
                  <a:cubicBezTo>
                    <a:pt x="24891" y="182"/>
                    <a:pt x="22621" y="1"/>
                    <a:pt x="205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131"/>
            <p:cNvSpPr/>
            <p:nvPr/>
          </p:nvSpPr>
          <p:spPr>
            <a:xfrm>
              <a:off x="3459325" y="2890650"/>
              <a:ext cx="681775" cy="332200"/>
            </a:xfrm>
            <a:custGeom>
              <a:avLst/>
              <a:gdLst/>
              <a:ahLst/>
              <a:cxnLst/>
              <a:rect l="l" t="t" r="r" b="b"/>
              <a:pathLst>
                <a:path w="27271" h="13288" extrusionOk="0">
                  <a:moveTo>
                    <a:pt x="3424" y="1"/>
                  </a:moveTo>
                  <a:cubicBezTo>
                    <a:pt x="3087" y="1"/>
                    <a:pt x="2746" y="57"/>
                    <a:pt x="2414" y="175"/>
                  </a:cubicBezTo>
                  <a:cubicBezTo>
                    <a:pt x="816" y="762"/>
                    <a:pt x="0" y="2523"/>
                    <a:pt x="555" y="4089"/>
                  </a:cubicBezTo>
                  <a:cubicBezTo>
                    <a:pt x="2545" y="9602"/>
                    <a:pt x="7797" y="13288"/>
                    <a:pt x="13636" y="13288"/>
                  </a:cubicBezTo>
                  <a:cubicBezTo>
                    <a:pt x="19475" y="13288"/>
                    <a:pt x="24726" y="9602"/>
                    <a:pt x="26716" y="4089"/>
                  </a:cubicBezTo>
                  <a:cubicBezTo>
                    <a:pt x="27271" y="2523"/>
                    <a:pt x="26455" y="762"/>
                    <a:pt x="24857" y="175"/>
                  </a:cubicBezTo>
                  <a:cubicBezTo>
                    <a:pt x="24525" y="57"/>
                    <a:pt x="24184" y="1"/>
                    <a:pt x="23848" y="1"/>
                  </a:cubicBezTo>
                  <a:cubicBezTo>
                    <a:pt x="22597" y="1"/>
                    <a:pt x="21405" y="774"/>
                    <a:pt x="20942" y="2034"/>
                  </a:cubicBezTo>
                  <a:cubicBezTo>
                    <a:pt x="19833" y="5100"/>
                    <a:pt x="16898" y="7155"/>
                    <a:pt x="13636" y="7155"/>
                  </a:cubicBezTo>
                  <a:cubicBezTo>
                    <a:pt x="10374" y="7155"/>
                    <a:pt x="7438" y="5100"/>
                    <a:pt x="6329" y="2034"/>
                  </a:cubicBezTo>
                  <a:cubicBezTo>
                    <a:pt x="5866" y="774"/>
                    <a:pt x="4674" y="1"/>
                    <a:pt x="34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131"/>
            <p:cNvSpPr/>
            <p:nvPr/>
          </p:nvSpPr>
          <p:spPr>
            <a:xfrm>
              <a:off x="4312325" y="2687050"/>
              <a:ext cx="536625" cy="535800"/>
            </a:xfrm>
            <a:custGeom>
              <a:avLst/>
              <a:gdLst/>
              <a:ahLst/>
              <a:cxnLst/>
              <a:rect l="l" t="t" r="r" b="b"/>
              <a:pathLst>
                <a:path w="21465" h="21432" extrusionOk="0">
                  <a:moveTo>
                    <a:pt x="10733" y="6133"/>
                  </a:moveTo>
                  <a:cubicBezTo>
                    <a:pt x="13277" y="6133"/>
                    <a:pt x="15332" y="8188"/>
                    <a:pt x="15332" y="10732"/>
                  </a:cubicBezTo>
                  <a:cubicBezTo>
                    <a:pt x="15332" y="13277"/>
                    <a:pt x="13277" y="15332"/>
                    <a:pt x="10733" y="15332"/>
                  </a:cubicBezTo>
                  <a:cubicBezTo>
                    <a:pt x="8188" y="15332"/>
                    <a:pt x="6133" y="13277"/>
                    <a:pt x="6133" y="10732"/>
                  </a:cubicBezTo>
                  <a:cubicBezTo>
                    <a:pt x="6133" y="8188"/>
                    <a:pt x="8188" y="6133"/>
                    <a:pt x="10733" y="6133"/>
                  </a:cubicBezTo>
                  <a:close/>
                  <a:moveTo>
                    <a:pt x="10733" y="0"/>
                  </a:moveTo>
                  <a:cubicBezTo>
                    <a:pt x="4829" y="0"/>
                    <a:pt x="1" y="4828"/>
                    <a:pt x="1" y="10732"/>
                  </a:cubicBezTo>
                  <a:cubicBezTo>
                    <a:pt x="1" y="16637"/>
                    <a:pt x="4829" y="21432"/>
                    <a:pt x="10733" y="21432"/>
                  </a:cubicBezTo>
                  <a:cubicBezTo>
                    <a:pt x="16637" y="21432"/>
                    <a:pt x="21465" y="16637"/>
                    <a:pt x="21465" y="10732"/>
                  </a:cubicBezTo>
                  <a:cubicBezTo>
                    <a:pt x="21465" y="4828"/>
                    <a:pt x="16637" y="0"/>
                    <a:pt x="10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131"/>
            <p:cNvSpPr/>
            <p:nvPr/>
          </p:nvSpPr>
          <p:spPr>
            <a:xfrm>
              <a:off x="2751475" y="2687050"/>
              <a:ext cx="536625" cy="535800"/>
            </a:xfrm>
            <a:custGeom>
              <a:avLst/>
              <a:gdLst/>
              <a:ahLst/>
              <a:cxnLst/>
              <a:rect l="l" t="t" r="r" b="b"/>
              <a:pathLst>
                <a:path w="21465" h="21432" extrusionOk="0">
                  <a:moveTo>
                    <a:pt x="10732" y="6133"/>
                  </a:moveTo>
                  <a:cubicBezTo>
                    <a:pt x="13277" y="6133"/>
                    <a:pt x="15332" y="8188"/>
                    <a:pt x="15332" y="10732"/>
                  </a:cubicBezTo>
                  <a:cubicBezTo>
                    <a:pt x="15332" y="13277"/>
                    <a:pt x="13277" y="15332"/>
                    <a:pt x="10732" y="15332"/>
                  </a:cubicBezTo>
                  <a:cubicBezTo>
                    <a:pt x="8188" y="15332"/>
                    <a:pt x="6133" y="13277"/>
                    <a:pt x="6133" y="10732"/>
                  </a:cubicBezTo>
                  <a:cubicBezTo>
                    <a:pt x="6133" y="8188"/>
                    <a:pt x="8188" y="6133"/>
                    <a:pt x="10732" y="6133"/>
                  </a:cubicBezTo>
                  <a:close/>
                  <a:moveTo>
                    <a:pt x="10732" y="0"/>
                  </a:moveTo>
                  <a:cubicBezTo>
                    <a:pt x="4828" y="0"/>
                    <a:pt x="0" y="4828"/>
                    <a:pt x="0" y="10732"/>
                  </a:cubicBezTo>
                  <a:cubicBezTo>
                    <a:pt x="0" y="16637"/>
                    <a:pt x="4828" y="21432"/>
                    <a:pt x="10732" y="21432"/>
                  </a:cubicBezTo>
                  <a:cubicBezTo>
                    <a:pt x="16637" y="21432"/>
                    <a:pt x="21464" y="16637"/>
                    <a:pt x="21464" y="10732"/>
                  </a:cubicBezTo>
                  <a:cubicBezTo>
                    <a:pt x="21464" y="4828"/>
                    <a:pt x="16637" y="0"/>
                    <a:pt x="10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131"/>
            <p:cNvSpPr/>
            <p:nvPr/>
          </p:nvSpPr>
          <p:spPr>
            <a:xfrm>
              <a:off x="1197950" y="237900"/>
              <a:ext cx="5204525" cy="5219425"/>
            </a:xfrm>
            <a:custGeom>
              <a:avLst/>
              <a:gdLst/>
              <a:ahLst/>
              <a:cxnLst/>
              <a:rect l="l" t="t" r="r" b="b"/>
              <a:pathLst>
                <a:path w="208181" h="208777" extrusionOk="0">
                  <a:moveTo>
                    <a:pt x="54671" y="69881"/>
                  </a:moveTo>
                  <a:cubicBezTo>
                    <a:pt x="54639" y="69913"/>
                    <a:pt x="54639" y="69913"/>
                    <a:pt x="54639" y="69946"/>
                  </a:cubicBezTo>
                  <a:cubicBezTo>
                    <a:pt x="54639" y="70076"/>
                    <a:pt x="54639" y="70240"/>
                    <a:pt x="54606" y="70403"/>
                  </a:cubicBezTo>
                  <a:cubicBezTo>
                    <a:pt x="54280" y="73991"/>
                    <a:pt x="53693" y="77612"/>
                    <a:pt x="52551" y="81069"/>
                  </a:cubicBezTo>
                  <a:cubicBezTo>
                    <a:pt x="52551" y="81102"/>
                    <a:pt x="52551" y="81135"/>
                    <a:pt x="52519" y="81167"/>
                  </a:cubicBezTo>
                  <a:cubicBezTo>
                    <a:pt x="51409" y="84560"/>
                    <a:pt x="49518" y="88539"/>
                    <a:pt x="45897" y="89811"/>
                  </a:cubicBezTo>
                  <a:cubicBezTo>
                    <a:pt x="45831" y="89583"/>
                    <a:pt x="45799" y="89387"/>
                    <a:pt x="45734" y="89159"/>
                  </a:cubicBezTo>
                  <a:cubicBezTo>
                    <a:pt x="44494" y="82863"/>
                    <a:pt x="44266" y="76339"/>
                    <a:pt x="45049" y="69946"/>
                  </a:cubicBezTo>
                  <a:cubicBezTo>
                    <a:pt x="45049" y="69913"/>
                    <a:pt x="45049" y="69913"/>
                    <a:pt x="45049" y="69881"/>
                  </a:cubicBezTo>
                  <a:close/>
                  <a:moveTo>
                    <a:pt x="163133" y="69881"/>
                  </a:moveTo>
                  <a:cubicBezTo>
                    <a:pt x="163133" y="69913"/>
                    <a:pt x="163133" y="69913"/>
                    <a:pt x="163133" y="69946"/>
                  </a:cubicBezTo>
                  <a:cubicBezTo>
                    <a:pt x="163720" y="74611"/>
                    <a:pt x="163720" y="79308"/>
                    <a:pt x="163230" y="83973"/>
                  </a:cubicBezTo>
                  <a:cubicBezTo>
                    <a:pt x="163035" y="85930"/>
                    <a:pt x="162774" y="87920"/>
                    <a:pt x="162284" y="89811"/>
                  </a:cubicBezTo>
                  <a:cubicBezTo>
                    <a:pt x="161926" y="89681"/>
                    <a:pt x="161567" y="89518"/>
                    <a:pt x="161208" y="89322"/>
                  </a:cubicBezTo>
                  <a:cubicBezTo>
                    <a:pt x="159381" y="88311"/>
                    <a:pt x="158076" y="86550"/>
                    <a:pt x="157130" y="84723"/>
                  </a:cubicBezTo>
                  <a:cubicBezTo>
                    <a:pt x="157098" y="84690"/>
                    <a:pt x="157098" y="84658"/>
                    <a:pt x="157065" y="84592"/>
                  </a:cubicBezTo>
                  <a:cubicBezTo>
                    <a:pt x="154749" y="80091"/>
                    <a:pt x="153966" y="74937"/>
                    <a:pt x="153542" y="69913"/>
                  </a:cubicBezTo>
                  <a:cubicBezTo>
                    <a:pt x="153542" y="69913"/>
                    <a:pt x="153542" y="69913"/>
                    <a:pt x="153510" y="69881"/>
                  </a:cubicBezTo>
                  <a:close/>
                  <a:moveTo>
                    <a:pt x="173603" y="69881"/>
                  </a:moveTo>
                  <a:cubicBezTo>
                    <a:pt x="176735" y="71479"/>
                    <a:pt x="178562" y="75361"/>
                    <a:pt x="178333" y="79895"/>
                  </a:cubicBezTo>
                  <a:cubicBezTo>
                    <a:pt x="177942" y="87202"/>
                    <a:pt x="172984" y="92388"/>
                    <a:pt x="167177" y="95520"/>
                  </a:cubicBezTo>
                  <a:cubicBezTo>
                    <a:pt x="167340" y="95031"/>
                    <a:pt x="167471" y="94541"/>
                    <a:pt x="167601" y="94019"/>
                  </a:cubicBezTo>
                  <a:cubicBezTo>
                    <a:pt x="169004" y="88637"/>
                    <a:pt x="169722" y="83059"/>
                    <a:pt x="169722" y="77416"/>
                  </a:cubicBezTo>
                  <a:cubicBezTo>
                    <a:pt x="169722" y="74904"/>
                    <a:pt x="169559" y="72392"/>
                    <a:pt x="169265" y="69881"/>
                  </a:cubicBezTo>
                  <a:close/>
                  <a:moveTo>
                    <a:pt x="38916" y="69881"/>
                  </a:moveTo>
                  <a:cubicBezTo>
                    <a:pt x="38525" y="73110"/>
                    <a:pt x="38394" y="76372"/>
                    <a:pt x="38492" y="79601"/>
                  </a:cubicBezTo>
                  <a:cubicBezTo>
                    <a:pt x="38655" y="84494"/>
                    <a:pt x="39373" y="89322"/>
                    <a:pt x="40580" y="94052"/>
                  </a:cubicBezTo>
                  <a:cubicBezTo>
                    <a:pt x="40580" y="94052"/>
                    <a:pt x="40906" y="95226"/>
                    <a:pt x="41004" y="95553"/>
                  </a:cubicBezTo>
                  <a:cubicBezTo>
                    <a:pt x="33273" y="91442"/>
                    <a:pt x="30141" y="85114"/>
                    <a:pt x="29848" y="79895"/>
                  </a:cubicBezTo>
                  <a:cubicBezTo>
                    <a:pt x="29619" y="75361"/>
                    <a:pt x="31446" y="71479"/>
                    <a:pt x="34578" y="69881"/>
                  </a:cubicBezTo>
                  <a:close/>
                  <a:moveTo>
                    <a:pt x="147377" y="69881"/>
                  </a:moveTo>
                  <a:cubicBezTo>
                    <a:pt x="147377" y="69913"/>
                    <a:pt x="147377" y="69946"/>
                    <a:pt x="147377" y="69946"/>
                  </a:cubicBezTo>
                  <a:cubicBezTo>
                    <a:pt x="147866" y="76959"/>
                    <a:pt x="149171" y="84331"/>
                    <a:pt x="153314" y="90170"/>
                  </a:cubicBezTo>
                  <a:cubicBezTo>
                    <a:pt x="155108" y="92715"/>
                    <a:pt x="157587" y="94802"/>
                    <a:pt x="160588" y="95748"/>
                  </a:cubicBezTo>
                  <a:cubicBezTo>
                    <a:pt x="160653" y="95748"/>
                    <a:pt x="160686" y="95748"/>
                    <a:pt x="160719" y="95781"/>
                  </a:cubicBezTo>
                  <a:cubicBezTo>
                    <a:pt x="160653" y="95911"/>
                    <a:pt x="160523" y="96368"/>
                    <a:pt x="160490" y="96401"/>
                  </a:cubicBezTo>
                  <a:cubicBezTo>
                    <a:pt x="160131" y="97542"/>
                    <a:pt x="159707" y="98651"/>
                    <a:pt x="159251" y="99761"/>
                  </a:cubicBezTo>
                  <a:cubicBezTo>
                    <a:pt x="151128" y="119854"/>
                    <a:pt x="132568" y="134011"/>
                    <a:pt x="111006" y="136523"/>
                  </a:cubicBezTo>
                  <a:cubicBezTo>
                    <a:pt x="108688" y="136805"/>
                    <a:pt x="106370" y="136943"/>
                    <a:pt x="104052" y="136943"/>
                  </a:cubicBezTo>
                  <a:cubicBezTo>
                    <a:pt x="101803" y="136943"/>
                    <a:pt x="99554" y="136813"/>
                    <a:pt x="97306" y="136556"/>
                  </a:cubicBezTo>
                  <a:cubicBezTo>
                    <a:pt x="75679" y="134077"/>
                    <a:pt x="57053" y="119887"/>
                    <a:pt x="48930" y="99761"/>
                  </a:cubicBezTo>
                  <a:cubicBezTo>
                    <a:pt x="48474" y="98651"/>
                    <a:pt x="48050" y="97542"/>
                    <a:pt x="47691" y="96401"/>
                  </a:cubicBezTo>
                  <a:cubicBezTo>
                    <a:pt x="47658" y="96368"/>
                    <a:pt x="47658" y="96335"/>
                    <a:pt x="47658" y="96303"/>
                  </a:cubicBezTo>
                  <a:cubicBezTo>
                    <a:pt x="47593" y="96140"/>
                    <a:pt x="47528" y="95944"/>
                    <a:pt x="47462" y="95781"/>
                  </a:cubicBezTo>
                  <a:cubicBezTo>
                    <a:pt x="47495" y="95748"/>
                    <a:pt x="47528" y="95748"/>
                    <a:pt x="47593" y="95748"/>
                  </a:cubicBezTo>
                  <a:cubicBezTo>
                    <a:pt x="48800" y="95357"/>
                    <a:pt x="49942" y="94802"/>
                    <a:pt x="50985" y="94085"/>
                  </a:cubicBezTo>
                  <a:cubicBezTo>
                    <a:pt x="57673" y="89518"/>
                    <a:pt x="59597" y="80547"/>
                    <a:pt x="60510" y="73012"/>
                  </a:cubicBezTo>
                  <a:cubicBezTo>
                    <a:pt x="60641" y="71968"/>
                    <a:pt x="60739" y="70925"/>
                    <a:pt x="60804" y="69881"/>
                  </a:cubicBezTo>
                  <a:close/>
                  <a:moveTo>
                    <a:pt x="113159" y="142427"/>
                  </a:moveTo>
                  <a:lnTo>
                    <a:pt x="113159" y="154431"/>
                  </a:lnTo>
                  <a:cubicBezTo>
                    <a:pt x="113159" y="156128"/>
                    <a:pt x="114529" y="157498"/>
                    <a:pt x="116225" y="157498"/>
                  </a:cubicBezTo>
                  <a:lnTo>
                    <a:pt x="128131" y="157498"/>
                  </a:lnTo>
                  <a:cubicBezTo>
                    <a:pt x="126109" y="162064"/>
                    <a:pt x="122129" y="169763"/>
                    <a:pt x="115866" y="176124"/>
                  </a:cubicBezTo>
                  <a:cubicBezTo>
                    <a:pt x="115866" y="176124"/>
                    <a:pt x="115866" y="176124"/>
                    <a:pt x="115834" y="176156"/>
                  </a:cubicBezTo>
                  <a:cubicBezTo>
                    <a:pt x="112474" y="179581"/>
                    <a:pt x="108527" y="182485"/>
                    <a:pt x="104091" y="184376"/>
                  </a:cubicBezTo>
                  <a:cubicBezTo>
                    <a:pt x="92608" y="179483"/>
                    <a:pt x="84975" y="168588"/>
                    <a:pt x="80082" y="157530"/>
                  </a:cubicBezTo>
                  <a:cubicBezTo>
                    <a:pt x="80082" y="157530"/>
                    <a:pt x="80050" y="157498"/>
                    <a:pt x="80050" y="157498"/>
                  </a:cubicBezTo>
                  <a:lnTo>
                    <a:pt x="91956" y="157498"/>
                  </a:lnTo>
                  <a:cubicBezTo>
                    <a:pt x="93652" y="157498"/>
                    <a:pt x="95022" y="156128"/>
                    <a:pt x="95022" y="154431"/>
                  </a:cubicBezTo>
                  <a:lnTo>
                    <a:pt x="95022" y="142427"/>
                  </a:lnTo>
                  <a:cubicBezTo>
                    <a:pt x="95185" y="142460"/>
                    <a:pt x="95348" y="142460"/>
                    <a:pt x="95512" y="142493"/>
                  </a:cubicBezTo>
                  <a:cubicBezTo>
                    <a:pt x="98386" y="142860"/>
                    <a:pt x="101276" y="143047"/>
                    <a:pt x="104163" y="143047"/>
                  </a:cubicBezTo>
                  <a:cubicBezTo>
                    <a:pt x="107173" y="143047"/>
                    <a:pt x="110179" y="142844"/>
                    <a:pt x="113159" y="142427"/>
                  </a:cubicBezTo>
                  <a:close/>
                  <a:moveTo>
                    <a:pt x="134753" y="157498"/>
                  </a:moveTo>
                  <a:cubicBezTo>
                    <a:pt x="147312" y="157628"/>
                    <a:pt x="157000" y="159227"/>
                    <a:pt x="163328" y="165587"/>
                  </a:cubicBezTo>
                  <a:cubicBezTo>
                    <a:pt x="169754" y="172046"/>
                    <a:pt x="172951" y="183855"/>
                    <a:pt x="173245" y="202644"/>
                  </a:cubicBezTo>
                  <a:lnTo>
                    <a:pt x="155239" y="202644"/>
                  </a:lnTo>
                  <a:lnTo>
                    <a:pt x="155239" y="175308"/>
                  </a:lnTo>
                  <a:cubicBezTo>
                    <a:pt x="155239" y="173612"/>
                    <a:pt x="153868" y="172242"/>
                    <a:pt x="152205" y="172242"/>
                  </a:cubicBezTo>
                  <a:cubicBezTo>
                    <a:pt x="150509" y="172242"/>
                    <a:pt x="149139" y="173612"/>
                    <a:pt x="149139" y="175308"/>
                  </a:cubicBezTo>
                  <a:lnTo>
                    <a:pt x="149139" y="202676"/>
                  </a:lnTo>
                  <a:lnTo>
                    <a:pt x="59043" y="202676"/>
                  </a:lnTo>
                  <a:lnTo>
                    <a:pt x="59043" y="175308"/>
                  </a:lnTo>
                  <a:cubicBezTo>
                    <a:pt x="59043" y="173612"/>
                    <a:pt x="57673" y="172242"/>
                    <a:pt x="55976" y="172242"/>
                  </a:cubicBezTo>
                  <a:cubicBezTo>
                    <a:pt x="54313" y="172242"/>
                    <a:pt x="52943" y="173612"/>
                    <a:pt x="52943" y="175308"/>
                  </a:cubicBezTo>
                  <a:lnTo>
                    <a:pt x="52943" y="202676"/>
                  </a:lnTo>
                  <a:lnTo>
                    <a:pt x="34936" y="202676"/>
                  </a:lnTo>
                  <a:cubicBezTo>
                    <a:pt x="35230" y="183855"/>
                    <a:pt x="38427" y="172046"/>
                    <a:pt x="44853" y="165587"/>
                  </a:cubicBezTo>
                  <a:cubicBezTo>
                    <a:pt x="51181" y="159227"/>
                    <a:pt x="60869" y="157628"/>
                    <a:pt x="73428" y="157498"/>
                  </a:cubicBezTo>
                  <a:cubicBezTo>
                    <a:pt x="75809" y="163630"/>
                    <a:pt x="83801" y="181212"/>
                    <a:pt x="99720" y="189074"/>
                  </a:cubicBezTo>
                  <a:cubicBezTo>
                    <a:pt x="101066" y="189747"/>
                    <a:pt x="102445" y="190673"/>
                    <a:pt x="104010" y="190673"/>
                  </a:cubicBezTo>
                  <a:cubicBezTo>
                    <a:pt x="104037" y="190673"/>
                    <a:pt x="104064" y="190673"/>
                    <a:pt x="104091" y="190672"/>
                  </a:cubicBezTo>
                  <a:cubicBezTo>
                    <a:pt x="105624" y="190672"/>
                    <a:pt x="107222" y="189694"/>
                    <a:pt x="108559" y="189041"/>
                  </a:cubicBezTo>
                  <a:cubicBezTo>
                    <a:pt x="124413" y="181147"/>
                    <a:pt x="132372" y="163630"/>
                    <a:pt x="134753" y="157498"/>
                  </a:cubicBezTo>
                  <a:close/>
                  <a:moveTo>
                    <a:pt x="104091" y="1"/>
                  </a:moveTo>
                  <a:cubicBezTo>
                    <a:pt x="103870" y="1"/>
                    <a:pt x="103650" y="25"/>
                    <a:pt x="103438" y="74"/>
                  </a:cubicBezTo>
                  <a:cubicBezTo>
                    <a:pt x="68665" y="7479"/>
                    <a:pt x="42635" y="24735"/>
                    <a:pt x="26912" y="37881"/>
                  </a:cubicBezTo>
                  <a:cubicBezTo>
                    <a:pt x="9852" y="52168"/>
                    <a:pt x="1110" y="64564"/>
                    <a:pt x="751" y="65086"/>
                  </a:cubicBezTo>
                  <a:cubicBezTo>
                    <a:pt x="98" y="65999"/>
                    <a:pt x="1" y="67239"/>
                    <a:pt x="522" y="68250"/>
                  </a:cubicBezTo>
                  <a:cubicBezTo>
                    <a:pt x="1077" y="69261"/>
                    <a:pt x="2121" y="69881"/>
                    <a:pt x="3263" y="69881"/>
                  </a:cubicBezTo>
                  <a:lnTo>
                    <a:pt x="26096" y="69881"/>
                  </a:lnTo>
                  <a:cubicBezTo>
                    <a:pt x="24400" y="72784"/>
                    <a:pt x="23520" y="76339"/>
                    <a:pt x="23748" y="80221"/>
                  </a:cubicBezTo>
                  <a:cubicBezTo>
                    <a:pt x="24172" y="88409"/>
                    <a:pt x="29717" y="98651"/>
                    <a:pt x="43809" y="103381"/>
                  </a:cubicBezTo>
                  <a:cubicBezTo>
                    <a:pt x="52029" y="122464"/>
                    <a:pt x="68894" y="136491"/>
                    <a:pt x="88922" y="141286"/>
                  </a:cubicBezTo>
                  <a:lnTo>
                    <a:pt x="88922" y="151365"/>
                  </a:lnTo>
                  <a:lnTo>
                    <a:pt x="75548" y="151365"/>
                  </a:lnTo>
                  <a:cubicBezTo>
                    <a:pt x="62500" y="151365"/>
                    <a:pt x="49191" y="152572"/>
                    <a:pt x="40514" y="161249"/>
                  </a:cubicBezTo>
                  <a:cubicBezTo>
                    <a:pt x="32425" y="169404"/>
                    <a:pt x="28804" y="183104"/>
                    <a:pt x="28804" y="205710"/>
                  </a:cubicBezTo>
                  <a:cubicBezTo>
                    <a:pt x="28804" y="207406"/>
                    <a:pt x="30174" y="208776"/>
                    <a:pt x="31838" y="208776"/>
                  </a:cubicBezTo>
                  <a:lnTo>
                    <a:pt x="176344" y="208776"/>
                  </a:lnTo>
                  <a:cubicBezTo>
                    <a:pt x="178007" y="208776"/>
                    <a:pt x="179377" y="207406"/>
                    <a:pt x="179377" y="205710"/>
                  </a:cubicBezTo>
                  <a:cubicBezTo>
                    <a:pt x="179377" y="183104"/>
                    <a:pt x="175756" y="169404"/>
                    <a:pt x="167667" y="161249"/>
                  </a:cubicBezTo>
                  <a:cubicBezTo>
                    <a:pt x="163818" y="157400"/>
                    <a:pt x="158859" y="154758"/>
                    <a:pt x="152564" y="153225"/>
                  </a:cubicBezTo>
                  <a:cubicBezTo>
                    <a:pt x="147312" y="151952"/>
                    <a:pt x="141179" y="151365"/>
                    <a:pt x="132633" y="151365"/>
                  </a:cubicBezTo>
                  <a:lnTo>
                    <a:pt x="119259" y="151365"/>
                  </a:lnTo>
                  <a:lnTo>
                    <a:pt x="119259" y="141286"/>
                  </a:lnTo>
                  <a:cubicBezTo>
                    <a:pt x="139320" y="136491"/>
                    <a:pt x="156152" y="122464"/>
                    <a:pt x="164372" y="103381"/>
                  </a:cubicBezTo>
                  <a:cubicBezTo>
                    <a:pt x="178464" y="98651"/>
                    <a:pt x="184009" y="88409"/>
                    <a:pt x="184433" y="80221"/>
                  </a:cubicBezTo>
                  <a:cubicBezTo>
                    <a:pt x="184662" y="76339"/>
                    <a:pt x="183781" y="72784"/>
                    <a:pt x="182085" y="69881"/>
                  </a:cubicBezTo>
                  <a:lnTo>
                    <a:pt x="204919" y="69881"/>
                  </a:lnTo>
                  <a:cubicBezTo>
                    <a:pt x="206060" y="69881"/>
                    <a:pt x="207104" y="69261"/>
                    <a:pt x="207659" y="68250"/>
                  </a:cubicBezTo>
                  <a:cubicBezTo>
                    <a:pt x="208181" y="67239"/>
                    <a:pt x="208083" y="65999"/>
                    <a:pt x="207430" y="65086"/>
                  </a:cubicBezTo>
                  <a:cubicBezTo>
                    <a:pt x="207104" y="64596"/>
                    <a:pt x="199210" y="53408"/>
                    <a:pt x="183814" y="40066"/>
                  </a:cubicBezTo>
                  <a:cubicBezTo>
                    <a:pt x="183234" y="39561"/>
                    <a:pt x="182519" y="39313"/>
                    <a:pt x="181807" y="39313"/>
                  </a:cubicBezTo>
                  <a:cubicBezTo>
                    <a:pt x="180957" y="39313"/>
                    <a:pt x="180112" y="39667"/>
                    <a:pt x="179508" y="40360"/>
                  </a:cubicBezTo>
                  <a:cubicBezTo>
                    <a:pt x="178399" y="41632"/>
                    <a:pt x="178529" y="43557"/>
                    <a:pt x="179801" y="44666"/>
                  </a:cubicBezTo>
                  <a:cubicBezTo>
                    <a:pt x="188641" y="52331"/>
                    <a:pt x="194970" y="59345"/>
                    <a:pt x="198656" y="63781"/>
                  </a:cubicBezTo>
                  <a:lnTo>
                    <a:pt x="9526" y="63781"/>
                  </a:lnTo>
                  <a:cubicBezTo>
                    <a:pt x="13505" y="58953"/>
                    <a:pt x="20649" y="51092"/>
                    <a:pt x="30826" y="42578"/>
                  </a:cubicBezTo>
                  <a:cubicBezTo>
                    <a:pt x="45929" y="29954"/>
                    <a:pt x="70851" y="13416"/>
                    <a:pt x="104091" y="6207"/>
                  </a:cubicBezTo>
                  <a:cubicBezTo>
                    <a:pt x="127903" y="11361"/>
                    <a:pt x="150215" y="21766"/>
                    <a:pt x="170439" y="37065"/>
                  </a:cubicBezTo>
                  <a:cubicBezTo>
                    <a:pt x="170988" y="37480"/>
                    <a:pt x="171636" y="37681"/>
                    <a:pt x="172279" y="37681"/>
                  </a:cubicBezTo>
                  <a:cubicBezTo>
                    <a:pt x="173203" y="37681"/>
                    <a:pt x="174116" y="37267"/>
                    <a:pt x="174713" y="36478"/>
                  </a:cubicBezTo>
                  <a:cubicBezTo>
                    <a:pt x="175724" y="35141"/>
                    <a:pt x="175463" y="33216"/>
                    <a:pt x="174125" y="32205"/>
                  </a:cubicBezTo>
                  <a:cubicBezTo>
                    <a:pt x="152988" y="16188"/>
                    <a:pt x="129665" y="5391"/>
                    <a:pt x="104743" y="74"/>
                  </a:cubicBezTo>
                  <a:cubicBezTo>
                    <a:pt x="104531" y="25"/>
                    <a:pt x="104311" y="1"/>
                    <a:pt x="10409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Shape 6068"/>
        <p:cNvGrpSpPr/>
        <p:nvPr/>
      </p:nvGrpSpPr>
      <p:grpSpPr>
        <a:xfrm>
          <a:off x="0" y="0"/>
          <a:ext cx="0" cy="0"/>
          <a:chOff x="0" y="0"/>
          <a:chExt cx="0" cy="0"/>
        </a:xfrm>
      </p:grpSpPr>
      <p:sp>
        <p:nvSpPr>
          <p:cNvPr id="6069" name="Google Shape;6069;p132"/>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PREMIUM ICON PACK</a:t>
            </a:r>
            <a:endParaRPr/>
          </a:p>
        </p:txBody>
      </p:sp>
      <p:sp>
        <p:nvSpPr>
          <p:cNvPr id="6070" name="Google Shape;6070;p132"/>
          <p:cNvSpPr/>
          <p:nvPr/>
        </p:nvSpPr>
        <p:spPr>
          <a:xfrm>
            <a:off x="7291125" y="1418585"/>
            <a:ext cx="305867" cy="417726"/>
          </a:xfrm>
          <a:custGeom>
            <a:avLst/>
            <a:gdLst/>
            <a:ahLst/>
            <a:cxnLst/>
            <a:rect l="l" t="t" r="r" b="b"/>
            <a:pathLst>
              <a:path w="10831" h="14792" extrusionOk="0">
                <a:moveTo>
                  <a:pt x="5621" y="446"/>
                </a:moveTo>
                <a:lnTo>
                  <a:pt x="5621" y="1695"/>
                </a:lnTo>
                <a:lnTo>
                  <a:pt x="5192" y="1695"/>
                </a:lnTo>
                <a:lnTo>
                  <a:pt x="5192" y="446"/>
                </a:lnTo>
                <a:close/>
                <a:moveTo>
                  <a:pt x="6923" y="2124"/>
                </a:moveTo>
                <a:lnTo>
                  <a:pt x="6923" y="2570"/>
                </a:lnTo>
                <a:lnTo>
                  <a:pt x="3890" y="2570"/>
                </a:lnTo>
                <a:lnTo>
                  <a:pt x="3890" y="2124"/>
                </a:lnTo>
                <a:close/>
                <a:moveTo>
                  <a:pt x="3961" y="2998"/>
                </a:moveTo>
                <a:cubicBezTo>
                  <a:pt x="3694" y="3194"/>
                  <a:pt x="3462" y="3426"/>
                  <a:pt x="3301" y="3712"/>
                </a:cubicBezTo>
                <a:lnTo>
                  <a:pt x="1338" y="3712"/>
                </a:lnTo>
                <a:cubicBezTo>
                  <a:pt x="1749" y="3266"/>
                  <a:pt x="2355" y="2998"/>
                  <a:pt x="2998" y="2998"/>
                </a:cubicBezTo>
                <a:close/>
                <a:moveTo>
                  <a:pt x="5514" y="2998"/>
                </a:moveTo>
                <a:cubicBezTo>
                  <a:pt x="6120" y="2998"/>
                  <a:pt x="6656" y="3283"/>
                  <a:pt x="6995" y="3712"/>
                </a:cubicBezTo>
                <a:lnTo>
                  <a:pt x="3819" y="3712"/>
                </a:lnTo>
                <a:cubicBezTo>
                  <a:pt x="4175" y="3283"/>
                  <a:pt x="4711" y="2998"/>
                  <a:pt x="5317" y="2998"/>
                </a:cubicBezTo>
                <a:close/>
                <a:moveTo>
                  <a:pt x="7815" y="2998"/>
                </a:moveTo>
                <a:cubicBezTo>
                  <a:pt x="8475" y="2998"/>
                  <a:pt x="9064" y="3266"/>
                  <a:pt x="9475" y="3712"/>
                </a:cubicBezTo>
                <a:lnTo>
                  <a:pt x="7530" y="3712"/>
                </a:lnTo>
                <a:cubicBezTo>
                  <a:pt x="7351" y="3426"/>
                  <a:pt x="7137" y="3194"/>
                  <a:pt x="6870" y="2998"/>
                </a:cubicBezTo>
                <a:close/>
                <a:moveTo>
                  <a:pt x="3087" y="4158"/>
                </a:moveTo>
                <a:cubicBezTo>
                  <a:pt x="2926" y="4622"/>
                  <a:pt x="2980" y="4978"/>
                  <a:pt x="2962" y="5103"/>
                </a:cubicBezTo>
                <a:lnTo>
                  <a:pt x="732" y="5103"/>
                </a:lnTo>
                <a:cubicBezTo>
                  <a:pt x="750" y="4764"/>
                  <a:pt x="857" y="4443"/>
                  <a:pt x="1017" y="4158"/>
                </a:cubicBezTo>
                <a:close/>
                <a:moveTo>
                  <a:pt x="7262" y="4158"/>
                </a:moveTo>
                <a:cubicBezTo>
                  <a:pt x="7458" y="4622"/>
                  <a:pt x="7405" y="4996"/>
                  <a:pt x="7423" y="5103"/>
                </a:cubicBezTo>
                <a:lnTo>
                  <a:pt x="3408" y="5103"/>
                </a:lnTo>
                <a:cubicBezTo>
                  <a:pt x="3408" y="4978"/>
                  <a:pt x="3355" y="4622"/>
                  <a:pt x="3551" y="4158"/>
                </a:cubicBezTo>
                <a:close/>
                <a:moveTo>
                  <a:pt x="9796" y="4158"/>
                </a:moveTo>
                <a:cubicBezTo>
                  <a:pt x="9974" y="4443"/>
                  <a:pt x="10063" y="4764"/>
                  <a:pt x="10099" y="5103"/>
                </a:cubicBezTo>
                <a:lnTo>
                  <a:pt x="7851" y="5103"/>
                </a:lnTo>
                <a:cubicBezTo>
                  <a:pt x="7851" y="4978"/>
                  <a:pt x="7887" y="4622"/>
                  <a:pt x="7726" y="4158"/>
                </a:cubicBezTo>
                <a:close/>
                <a:moveTo>
                  <a:pt x="7423" y="5532"/>
                </a:moveTo>
                <a:lnTo>
                  <a:pt x="7423" y="6495"/>
                </a:lnTo>
                <a:lnTo>
                  <a:pt x="3408" y="6495"/>
                </a:lnTo>
                <a:lnTo>
                  <a:pt x="3408" y="6477"/>
                </a:lnTo>
                <a:cubicBezTo>
                  <a:pt x="3408" y="6352"/>
                  <a:pt x="3301" y="6263"/>
                  <a:pt x="3194" y="6263"/>
                </a:cubicBezTo>
                <a:cubicBezTo>
                  <a:pt x="3069" y="6263"/>
                  <a:pt x="2962" y="6352"/>
                  <a:pt x="2962" y="6477"/>
                </a:cubicBezTo>
                <a:lnTo>
                  <a:pt x="2962" y="6495"/>
                </a:lnTo>
                <a:lnTo>
                  <a:pt x="714" y="6495"/>
                </a:lnTo>
                <a:lnTo>
                  <a:pt x="714" y="5532"/>
                </a:lnTo>
                <a:lnTo>
                  <a:pt x="2962" y="5532"/>
                </a:lnTo>
                <a:lnTo>
                  <a:pt x="2962" y="5549"/>
                </a:lnTo>
                <a:cubicBezTo>
                  <a:pt x="2962" y="5656"/>
                  <a:pt x="3069" y="5763"/>
                  <a:pt x="3194" y="5763"/>
                </a:cubicBezTo>
                <a:cubicBezTo>
                  <a:pt x="3301" y="5763"/>
                  <a:pt x="3408" y="5656"/>
                  <a:pt x="3408" y="5549"/>
                </a:cubicBezTo>
                <a:lnTo>
                  <a:pt x="3408" y="5532"/>
                </a:lnTo>
                <a:close/>
                <a:moveTo>
                  <a:pt x="10099" y="5532"/>
                </a:moveTo>
                <a:lnTo>
                  <a:pt x="10099" y="6495"/>
                </a:lnTo>
                <a:lnTo>
                  <a:pt x="7851" y="6495"/>
                </a:lnTo>
                <a:lnTo>
                  <a:pt x="7851" y="5532"/>
                </a:lnTo>
                <a:close/>
                <a:moveTo>
                  <a:pt x="2962" y="6923"/>
                </a:moveTo>
                <a:lnTo>
                  <a:pt x="2962" y="7887"/>
                </a:lnTo>
                <a:lnTo>
                  <a:pt x="714" y="7887"/>
                </a:lnTo>
                <a:lnTo>
                  <a:pt x="714" y="6923"/>
                </a:lnTo>
                <a:close/>
                <a:moveTo>
                  <a:pt x="7423" y="6923"/>
                </a:moveTo>
                <a:lnTo>
                  <a:pt x="7423" y="7887"/>
                </a:lnTo>
                <a:lnTo>
                  <a:pt x="3408" y="7887"/>
                </a:lnTo>
                <a:lnTo>
                  <a:pt x="3408" y="6923"/>
                </a:lnTo>
                <a:close/>
                <a:moveTo>
                  <a:pt x="2962" y="8315"/>
                </a:moveTo>
                <a:lnTo>
                  <a:pt x="2962" y="9261"/>
                </a:lnTo>
                <a:lnTo>
                  <a:pt x="714" y="9261"/>
                </a:lnTo>
                <a:lnTo>
                  <a:pt x="714" y="8315"/>
                </a:lnTo>
                <a:close/>
                <a:moveTo>
                  <a:pt x="7423" y="8315"/>
                </a:moveTo>
                <a:lnTo>
                  <a:pt x="7423" y="9261"/>
                </a:lnTo>
                <a:lnTo>
                  <a:pt x="3408" y="9261"/>
                </a:lnTo>
                <a:lnTo>
                  <a:pt x="3408" y="8315"/>
                </a:lnTo>
                <a:close/>
                <a:moveTo>
                  <a:pt x="10099" y="6923"/>
                </a:moveTo>
                <a:lnTo>
                  <a:pt x="10099" y="7887"/>
                </a:lnTo>
                <a:lnTo>
                  <a:pt x="9171" y="7887"/>
                </a:lnTo>
                <a:cubicBezTo>
                  <a:pt x="9064" y="7887"/>
                  <a:pt x="8957" y="7976"/>
                  <a:pt x="8957" y="8101"/>
                </a:cubicBezTo>
                <a:cubicBezTo>
                  <a:pt x="8957" y="8208"/>
                  <a:pt x="9064" y="8315"/>
                  <a:pt x="9171" y="8315"/>
                </a:cubicBezTo>
                <a:lnTo>
                  <a:pt x="10099" y="8315"/>
                </a:lnTo>
                <a:lnTo>
                  <a:pt x="10099" y="9261"/>
                </a:lnTo>
                <a:lnTo>
                  <a:pt x="7851" y="9261"/>
                </a:lnTo>
                <a:lnTo>
                  <a:pt x="7851" y="8315"/>
                </a:lnTo>
                <a:lnTo>
                  <a:pt x="8244" y="8315"/>
                </a:lnTo>
                <a:cubicBezTo>
                  <a:pt x="8368" y="8315"/>
                  <a:pt x="8458" y="8208"/>
                  <a:pt x="8458" y="8101"/>
                </a:cubicBezTo>
                <a:cubicBezTo>
                  <a:pt x="8458" y="7976"/>
                  <a:pt x="8368" y="7887"/>
                  <a:pt x="8244" y="7887"/>
                </a:cubicBezTo>
                <a:lnTo>
                  <a:pt x="7851" y="7887"/>
                </a:lnTo>
                <a:lnTo>
                  <a:pt x="7851" y="6923"/>
                </a:lnTo>
                <a:close/>
                <a:moveTo>
                  <a:pt x="2962" y="9707"/>
                </a:moveTo>
                <a:cubicBezTo>
                  <a:pt x="2980" y="9814"/>
                  <a:pt x="2926" y="10171"/>
                  <a:pt x="3087" y="10652"/>
                </a:cubicBezTo>
                <a:lnTo>
                  <a:pt x="1017" y="10652"/>
                </a:lnTo>
                <a:cubicBezTo>
                  <a:pt x="857" y="10367"/>
                  <a:pt x="750" y="10028"/>
                  <a:pt x="732" y="9707"/>
                </a:cubicBezTo>
                <a:close/>
                <a:moveTo>
                  <a:pt x="7423" y="9707"/>
                </a:moveTo>
                <a:cubicBezTo>
                  <a:pt x="7405" y="9814"/>
                  <a:pt x="7458" y="10188"/>
                  <a:pt x="7262" y="10652"/>
                </a:cubicBezTo>
                <a:lnTo>
                  <a:pt x="3551" y="10652"/>
                </a:lnTo>
                <a:cubicBezTo>
                  <a:pt x="3355" y="10188"/>
                  <a:pt x="3408" y="9814"/>
                  <a:pt x="3408" y="9707"/>
                </a:cubicBezTo>
                <a:close/>
                <a:moveTo>
                  <a:pt x="10099" y="9707"/>
                </a:moveTo>
                <a:cubicBezTo>
                  <a:pt x="10063" y="10046"/>
                  <a:pt x="9974" y="10367"/>
                  <a:pt x="9796" y="10652"/>
                </a:cubicBezTo>
                <a:lnTo>
                  <a:pt x="7726" y="10652"/>
                </a:lnTo>
                <a:cubicBezTo>
                  <a:pt x="7887" y="10171"/>
                  <a:pt x="7851" y="9814"/>
                  <a:pt x="7851" y="9707"/>
                </a:cubicBezTo>
                <a:close/>
                <a:moveTo>
                  <a:pt x="9475" y="11081"/>
                </a:moveTo>
                <a:cubicBezTo>
                  <a:pt x="9064" y="11527"/>
                  <a:pt x="8475" y="11812"/>
                  <a:pt x="7815" y="11812"/>
                </a:cubicBezTo>
                <a:lnTo>
                  <a:pt x="6870" y="11812"/>
                </a:lnTo>
                <a:cubicBezTo>
                  <a:pt x="7137" y="11616"/>
                  <a:pt x="7351" y="11366"/>
                  <a:pt x="7530" y="11081"/>
                </a:cubicBezTo>
                <a:close/>
                <a:moveTo>
                  <a:pt x="6995" y="11081"/>
                </a:moveTo>
                <a:cubicBezTo>
                  <a:pt x="6609" y="11573"/>
                  <a:pt x="6008" y="11823"/>
                  <a:pt x="5405" y="11823"/>
                </a:cubicBezTo>
                <a:cubicBezTo>
                  <a:pt x="4808" y="11823"/>
                  <a:pt x="4209" y="11578"/>
                  <a:pt x="3819" y="11081"/>
                </a:cubicBezTo>
                <a:close/>
                <a:moveTo>
                  <a:pt x="6923" y="12240"/>
                </a:moveTo>
                <a:lnTo>
                  <a:pt x="6923" y="12669"/>
                </a:lnTo>
                <a:lnTo>
                  <a:pt x="3890" y="12669"/>
                </a:lnTo>
                <a:lnTo>
                  <a:pt x="3890" y="12240"/>
                </a:lnTo>
                <a:close/>
                <a:moveTo>
                  <a:pt x="4978" y="0"/>
                </a:moveTo>
                <a:cubicBezTo>
                  <a:pt x="4853" y="0"/>
                  <a:pt x="4764" y="107"/>
                  <a:pt x="4764" y="214"/>
                </a:cubicBezTo>
                <a:lnTo>
                  <a:pt x="4764" y="1695"/>
                </a:lnTo>
                <a:lnTo>
                  <a:pt x="3158" y="1695"/>
                </a:lnTo>
                <a:cubicBezTo>
                  <a:pt x="3033" y="1695"/>
                  <a:pt x="2944" y="1785"/>
                  <a:pt x="2944" y="1909"/>
                </a:cubicBezTo>
                <a:cubicBezTo>
                  <a:pt x="2944" y="2034"/>
                  <a:pt x="3033" y="2124"/>
                  <a:pt x="3158" y="2124"/>
                </a:cubicBezTo>
                <a:lnTo>
                  <a:pt x="3462" y="2124"/>
                </a:lnTo>
                <a:lnTo>
                  <a:pt x="3462" y="2570"/>
                </a:lnTo>
                <a:lnTo>
                  <a:pt x="2998" y="2570"/>
                </a:lnTo>
                <a:cubicBezTo>
                  <a:pt x="2088" y="2570"/>
                  <a:pt x="1267" y="3016"/>
                  <a:pt x="785" y="3712"/>
                </a:cubicBezTo>
                <a:lnTo>
                  <a:pt x="660" y="3712"/>
                </a:lnTo>
                <a:cubicBezTo>
                  <a:pt x="535" y="3712"/>
                  <a:pt x="428" y="3819"/>
                  <a:pt x="428" y="3944"/>
                </a:cubicBezTo>
                <a:cubicBezTo>
                  <a:pt x="428" y="4015"/>
                  <a:pt x="482" y="4086"/>
                  <a:pt x="553" y="4122"/>
                </a:cubicBezTo>
                <a:cubicBezTo>
                  <a:pt x="393" y="4425"/>
                  <a:pt x="304" y="4746"/>
                  <a:pt x="286" y="5103"/>
                </a:cubicBezTo>
                <a:lnTo>
                  <a:pt x="214" y="5103"/>
                </a:lnTo>
                <a:cubicBezTo>
                  <a:pt x="89" y="5103"/>
                  <a:pt x="0" y="5210"/>
                  <a:pt x="0" y="5317"/>
                </a:cubicBezTo>
                <a:cubicBezTo>
                  <a:pt x="0" y="5442"/>
                  <a:pt x="89" y="5532"/>
                  <a:pt x="214" y="5532"/>
                </a:cubicBezTo>
                <a:lnTo>
                  <a:pt x="286" y="5532"/>
                </a:lnTo>
                <a:lnTo>
                  <a:pt x="286" y="6495"/>
                </a:lnTo>
                <a:lnTo>
                  <a:pt x="214" y="6495"/>
                </a:lnTo>
                <a:cubicBezTo>
                  <a:pt x="89" y="6495"/>
                  <a:pt x="0" y="6584"/>
                  <a:pt x="0" y="6709"/>
                </a:cubicBezTo>
                <a:cubicBezTo>
                  <a:pt x="0" y="6834"/>
                  <a:pt x="89" y="6923"/>
                  <a:pt x="214" y="6923"/>
                </a:cubicBezTo>
                <a:lnTo>
                  <a:pt x="286" y="6923"/>
                </a:lnTo>
                <a:lnTo>
                  <a:pt x="286" y="7887"/>
                </a:lnTo>
                <a:lnTo>
                  <a:pt x="214" y="7887"/>
                </a:lnTo>
                <a:cubicBezTo>
                  <a:pt x="89" y="7887"/>
                  <a:pt x="0" y="7976"/>
                  <a:pt x="0" y="8101"/>
                </a:cubicBezTo>
                <a:cubicBezTo>
                  <a:pt x="0" y="8208"/>
                  <a:pt x="89" y="8315"/>
                  <a:pt x="214" y="8315"/>
                </a:cubicBezTo>
                <a:lnTo>
                  <a:pt x="286" y="8315"/>
                </a:lnTo>
                <a:lnTo>
                  <a:pt x="286" y="9261"/>
                </a:lnTo>
                <a:lnTo>
                  <a:pt x="214" y="9261"/>
                </a:lnTo>
                <a:cubicBezTo>
                  <a:pt x="89" y="9261"/>
                  <a:pt x="0" y="9368"/>
                  <a:pt x="0" y="9475"/>
                </a:cubicBezTo>
                <a:cubicBezTo>
                  <a:pt x="0" y="9600"/>
                  <a:pt x="89" y="9707"/>
                  <a:pt x="214" y="9707"/>
                </a:cubicBezTo>
                <a:lnTo>
                  <a:pt x="286" y="9707"/>
                </a:lnTo>
                <a:cubicBezTo>
                  <a:pt x="304" y="10046"/>
                  <a:pt x="393" y="10367"/>
                  <a:pt x="553" y="10688"/>
                </a:cubicBezTo>
                <a:cubicBezTo>
                  <a:pt x="482" y="10724"/>
                  <a:pt x="428" y="10795"/>
                  <a:pt x="428" y="10866"/>
                </a:cubicBezTo>
                <a:cubicBezTo>
                  <a:pt x="428" y="10991"/>
                  <a:pt x="535" y="11081"/>
                  <a:pt x="660" y="11081"/>
                </a:cubicBezTo>
                <a:lnTo>
                  <a:pt x="785" y="11081"/>
                </a:lnTo>
                <a:cubicBezTo>
                  <a:pt x="964" y="11330"/>
                  <a:pt x="1178" y="11562"/>
                  <a:pt x="1428" y="11741"/>
                </a:cubicBezTo>
                <a:cubicBezTo>
                  <a:pt x="1470" y="11769"/>
                  <a:pt x="1516" y="11784"/>
                  <a:pt x="1560" y="11784"/>
                </a:cubicBezTo>
                <a:cubicBezTo>
                  <a:pt x="1626" y="11784"/>
                  <a:pt x="1688" y="11751"/>
                  <a:pt x="1731" y="11687"/>
                </a:cubicBezTo>
                <a:cubicBezTo>
                  <a:pt x="1802" y="11598"/>
                  <a:pt x="1784" y="11455"/>
                  <a:pt x="1677" y="11384"/>
                </a:cubicBezTo>
                <a:cubicBezTo>
                  <a:pt x="1553" y="11295"/>
                  <a:pt x="1445" y="11188"/>
                  <a:pt x="1338" y="11081"/>
                </a:cubicBezTo>
                <a:lnTo>
                  <a:pt x="3301" y="11081"/>
                </a:lnTo>
                <a:cubicBezTo>
                  <a:pt x="3462" y="11366"/>
                  <a:pt x="3694" y="11616"/>
                  <a:pt x="3961" y="11812"/>
                </a:cubicBezTo>
                <a:lnTo>
                  <a:pt x="2998" y="11812"/>
                </a:lnTo>
                <a:cubicBezTo>
                  <a:pt x="2819" y="11812"/>
                  <a:pt x="2623" y="11776"/>
                  <a:pt x="2445" y="11741"/>
                </a:cubicBezTo>
                <a:cubicBezTo>
                  <a:pt x="2423" y="11735"/>
                  <a:pt x="2402" y="11732"/>
                  <a:pt x="2381" y="11732"/>
                </a:cubicBezTo>
                <a:cubicBezTo>
                  <a:pt x="2285" y="11732"/>
                  <a:pt x="2206" y="11798"/>
                  <a:pt x="2177" y="11901"/>
                </a:cubicBezTo>
                <a:cubicBezTo>
                  <a:pt x="2159" y="12008"/>
                  <a:pt x="2213" y="12133"/>
                  <a:pt x="2338" y="12151"/>
                </a:cubicBezTo>
                <a:cubicBezTo>
                  <a:pt x="2552" y="12205"/>
                  <a:pt x="2784" y="12240"/>
                  <a:pt x="2998" y="12240"/>
                </a:cubicBezTo>
                <a:lnTo>
                  <a:pt x="3462" y="12240"/>
                </a:lnTo>
                <a:lnTo>
                  <a:pt x="3462" y="12669"/>
                </a:lnTo>
                <a:lnTo>
                  <a:pt x="3158" y="12669"/>
                </a:lnTo>
                <a:cubicBezTo>
                  <a:pt x="3033" y="12669"/>
                  <a:pt x="2944" y="12776"/>
                  <a:pt x="2944" y="12883"/>
                </a:cubicBezTo>
                <a:cubicBezTo>
                  <a:pt x="2944" y="13008"/>
                  <a:pt x="3033" y="13115"/>
                  <a:pt x="3158" y="13115"/>
                </a:cubicBezTo>
                <a:lnTo>
                  <a:pt x="3462" y="13115"/>
                </a:lnTo>
                <a:lnTo>
                  <a:pt x="3462" y="14578"/>
                </a:lnTo>
                <a:cubicBezTo>
                  <a:pt x="3462" y="14703"/>
                  <a:pt x="3551" y="14792"/>
                  <a:pt x="3676" y="14792"/>
                </a:cubicBezTo>
                <a:cubicBezTo>
                  <a:pt x="3801" y="14792"/>
                  <a:pt x="3890" y="14703"/>
                  <a:pt x="3890" y="14578"/>
                </a:cubicBezTo>
                <a:lnTo>
                  <a:pt x="3890" y="13115"/>
                </a:lnTo>
                <a:lnTo>
                  <a:pt x="4336" y="13115"/>
                </a:lnTo>
                <a:lnTo>
                  <a:pt x="4336" y="14578"/>
                </a:lnTo>
                <a:cubicBezTo>
                  <a:pt x="4336" y="14703"/>
                  <a:pt x="4425" y="14792"/>
                  <a:pt x="4550" y="14792"/>
                </a:cubicBezTo>
                <a:cubicBezTo>
                  <a:pt x="4657" y="14792"/>
                  <a:pt x="4764" y="14703"/>
                  <a:pt x="4764" y="14578"/>
                </a:cubicBezTo>
                <a:lnTo>
                  <a:pt x="4764" y="13115"/>
                </a:lnTo>
                <a:lnTo>
                  <a:pt x="5192" y="13115"/>
                </a:lnTo>
                <a:lnTo>
                  <a:pt x="5192" y="14578"/>
                </a:lnTo>
                <a:cubicBezTo>
                  <a:pt x="5192" y="14703"/>
                  <a:pt x="5299" y="14792"/>
                  <a:pt x="5407" y="14792"/>
                </a:cubicBezTo>
                <a:cubicBezTo>
                  <a:pt x="5531" y="14792"/>
                  <a:pt x="5621" y="14703"/>
                  <a:pt x="5621" y="14578"/>
                </a:cubicBezTo>
                <a:lnTo>
                  <a:pt x="5621" y="13115"/>
                </a:lnTo>
                <a:lnTo>
                  <a:pt x="6067" y="13115"/>
                </a:lnTo>
                <a:lnTo>
                  <a:pt x="6067" y="14578"/>
                </a:lnTo>
                <a:cubicBezTo>
                  <a:pt x="6067" y="14703"/>
                  <a:pt x="6156" y="14792"/>
                  <a:pt x="6281" y="14792"/>
                </a:cubicBezTo>
                <a:cubicBezTo>
                  <a:pt x="6406" y="14792"/>
                  <a:pt x="6495" y="14703"/>
                  <a:pt x="6495" y="14578"/>
                </a:cubicBezTo>
                <a:lnTo>
                  <a:pt x="6495" y="13115"/>
                </a:lnTo>
                <a:lnTo>
                  <a:pt x="6923" y="13115"/>
                </a:lnTo>
                <a:lnTo>
                  <a:pt x="6923" y="14578"/>
                </a:lnTo>
                <a:cubicBezTo>
                  <a:pt x="6923" y="14703"/>
                  <a:pt x="7030" y="14792"/>
                  <a:pt x="7137" y="14792"/>
                </a:cubicBezTo>
                <a:cubicBezTo>
                  <a:pt x="7262" y="14792"/>
                  <a:pt x="7369" y="14703"/>
                  <a:pt x="7369" y="14578"/>
                </a:cubicBezTo>
                <a:lnTo>
                  <a:pt x="7369" y="13115"/>
                </a:lnTo>
                <a:lnTo>
                  <a:pt x="7673" y="13115"/>
                </a:lnTo>
                <a:cubicBezTo>
                  <a:pt x="7780" y="13115"/>
                  <a:pt x="7887" y="13008"/>
                  <a:pt x="7887" y="12883"/>
                </a:cubicBezTo>
                <a:cubicBezTo>
                  <a:pt x="7887" y="12776"/>
                  <a:pt x="7780" y="12669"/>
                  <a:pt x="7673" y="12669"/>
                </a:cubicBezTo>
                <a:lnTo>
                  <a:pt x="7369" y="12669"/>
                </a:lnTo>
                <a:lnTo>
                  <a:pt x="7369" y="12240"/>
                </a:lnTo>
                <a:lnTo>
                  <a:pt x="7815" y="12240"/>
                </a:lnTo>
                <a:cubicBezTo>
                  <a:pt x="8743" y="12240"/>
                  <a:pt x="9546" y="11776"/>
                  <a:pt x="10046" y="11081"/>
                </a:cubicBezTo>
                <a:lnTo>
                  <a:pt x="10295" y="11081"/>
                </a:lnTo>
                <a:cubicBezTo>
                  <a:pt x="10420" y="11081"/>
                  <a:pt x="10527" y="10991"/>
                  <a:pt x="10527" y="10866"/>
                </a:cubicBezTo>
                <a:cubicBezTo>
                  <a:pt x="10527" y="10742"/>
                  <a:pt x="10420" y="10652"/>
                  <a:pt x="10295" y="10652"/>
                </a:cubicBezTo>
                <a:cubicBezTo>
                  <a:pt x="10420" y="10349"/>
                  <a:pt x="10510" y="10028"/>
                  <a:pt x="10527" y="9707"/>
                </a:cubicBezTo>
                <a:lnTo>
                  <a:pt x="10617" y="9707"/>
                </a:lnTo>
                <a:cubicBezTo>
                  <a:pt x="10724" y="9707"/>
                  <a:pt x="10831" y="9600"/>
                  <a:pt x="10831" y="9475"/>
                </a:cubicBezTo>
                <a:cubicBezTo>
                  <a:pt x="10831" y="9368"/>
                  <a:pt x="10724" y="9261"/>
                  <a:pt x="10617" y="9261"/>
                </a:cubicBezTo>
                <a:lnTo>
                  <a:pt x="10545" y="9261"/>
                </a:lnTo>
                <a:lnTo>
                  <a:pt x="10545" y="8315"/>
                </a:lnTo>
                <a:lnTo>
                  <a:pt x="10617" y="8315"/>
                </a:lnTo>
                <a:cubicBezTo>
                  <a:pt x="10724" y="8315"/>
                  <a:pt x="10831" y="8208"/>
                  <a:pt x="10831" y="8101"/>
                </a:cubicBezTo>
                <a:cubicBezTo>
                  <a:pt x="10831" y="7976"/>
                  <a:pt x="10724" y="7887"/>
                  <a:pt x="10617" y="7887"/>
                </a:cubicBezTo>
                <a:lnTo>
                  <a:pt x="10545" y="7887"/>
                </a:lnTo>
                <a:lnTo>
                  <a:pt x="10545" y="6923"/>
                </a:lnTo>
                <a:lnTo>
                  <a:pt x="10617" y="6923"/>
                </a:lnTo>
                <a:cubicBezTo>
                  <a:pt x="10724" y="6923"/>
                  <a:pt x="10831" y="6834"/>
                  <a:pt x="10831" y="6709"/>
                </a:cubicBezTo>
                <a:cubicBezTo>
                  <a:pt x="10831" y="6584"/>
                  <a:pt x="10724" y="6495"/>
                  <a:pt x="10617" y="6495"/>
                </a:cubicBezTo>
                <a:lnTo>
                  <a:pt x="10545" y="6495"/>
                </a:lnTo>
                <a:lnTo>
                  <a:pt x="10545" y="5532"/>
                </a:lnTo>
                <a:lnTo>
                  <a:pt x="10617" y="5532"/>
                </a:lnTo>
                <a:cubicBezTo>
                  <a:pt x="10724" y="5532"/>
                  <a:pt x="10831" y="5442"/>
                  <a:pt x="10831" y="5317"/>
                </a:cubicBezTo>
                <a:cubicBezTo>
                  <a:pt x="10831" y="5210"/>
                  <a:pt x="10724" y="5103"/>
                  <a:pt x="10617" y="5103"/>
                </a:cubicBezTo>
                <a:lnTo>
                  <a:pt x="10527" y="5103"/>
                </a:lnTo>
                <a:cubicBezTo>
                  <a:pt x="10510" y="4764"/>
                  <a:pt x="10420" y="4443"/>
                  <a:pt x="10295" y="4158"/>
                </a:cubicBezTo>
                <a:cubicBezTo>
                  <a:pt x="10420" y="4158"/>
                  <a:pt x="10527" y="4051"/>
                  <a:pt x="10527" y="3944"/>
                </a:cubicBezTo>
                <a:cubicBezTo>
                  <a:pt x="10527" y="3819"/>
                  <a:pt x="10420" y="3712"/>
                  <a:pt x="10295" y="3712"/>
                </a:cubicBezTo>
                <a:lnTo>
                  <a:pt x="10046" y="3712"/>
                </a:lnTo>
                <a:cubicBezTo>
                  <a:pt x="9546" y="3016"/>
                  <a:pt x="8743" y="2570"/>
                  <a:pt x="7815" y="2570"/>
                </a:cubicBezTo>
                <a:lnTo>
                  <a:pt x="7369" y="2570"/>
                </a:lnTo>
                <a:lnTo>
                  <a:pt x="7369" y="2124"/>
                </a:lnTo>
                <a:lnTo>
                  <a:pt x="7673" y="2124"/>
                </a:lnTo>
                <a:cubicBezTo>
                  <a:pt x="7780" y="2124"/>
                  <a:pt x="7887" y="2034"/>
                  <a:pt x="7887" y="1909"/>
                </a:cubicBezTo>
                <a:cubicBezTo>
                  <a:pt x="7887" y="1785"/>
                  <a:pt x="7780" y="1695"/>
                  <a:pt x="7673" y="1695"/>
                </a:cubicBezTo>
                <a:lnTo>
                  <a:pt x="6067" y="1695"/>
                </a:lnTo>
                <a:lnTo>
                  <a:pt x="6067" y="214"/>
                </a:lnTo>
                <a:cubicBezTo>
                  <a:pt x="6067" y="107"/>
                  <a:pt x="5960" y="0"/>
                  <a:pt x="58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132"/>
          <p:cNvSpPr/>
          <p:nvPr/>
        </p:nvSpPr>
        <p:spPr>
          <a:xfrm>
            <a:off x="7233417" y="4032684"/>
            <a:ext cx="421284" cy="355259"/>
          </a:xfrm>
          <a:custGeom>
            <a:avLst/>
            <a:gdLst/>
            <a:ahLst/>
            <a:cxnLst/>
            <a:rect l="l" t="t" r="r" b="b"/>
            <a:pathLst>
              <a:path w="14918" h="12580" extrusionOk="0">
                <a:moveTo>
                  <a:pt x="7263" y="446"/>
                </a:moveTo>
                <a:lnTo>
                  <a:pt x="7263" y="7226"/>
                </a:lnTo>
                <a:cubicBezTo>
                  <a:pt x="7102" y="7226"/>
                  <a:pt x="6959" y="7244"/>
                  <a:pt x="6817" y="7262"/>
                </a:cubicBezTo>
                <a:cubicBezTo>
                  <a:pt x="6549" y="6459"/>
                  <a:pt x="4640" y="1892"/>
                  <a:pt x="4319" y="1106"/>
                </a:cubicBezTo>
                <a:cubicBezTo>
                  <a:pt x="5336" y="696"/>
                  <a:pt x="6317" y="464"/>
                  <a:pt x="7263" y="446"/>
                </a:cubicBezTo>
                <a:close/>
                <a:moveTo>
                  <a:pt x="7691" y="446"/>
                </a:moveTo>
                <a:cubicBezTo>
                  <a:pt x="8744" y="482"/>
                  <a:pt x="9743" y="750"/>
                  <a:pt x="10635" y="1106"/>
                </a:cubicBezTo>
                <a:cubicBezTo>
                  <a:pt x="10296" y="1874"/>
                  <a:pt x="8387" y="6477"/>
                  <a:pt x="8119" y="7262"/>
                </a:cubicBezTo>
                <a:cubicBezTo>
                  <a:pt x="7976" y="7244"/>
                  <a:pt x="7834" y="7226"/>
                  <a:pt x="7691" y="7226"/>
                </a:cubicBezTo>
                <a:lnTo>
                  <a:pt x="7691" y="446"/>
                </a:lnTo>
                <a:close/>
                <a:moveTo>
                  <a:pt x="11028" y="1267"/>
                </a:moveTo>
                <a:cubicBezTo>
                  <a:pt x="12027" y="1731"/>
                  <a:pt x="12865" y="2266"/>
                  <a:pt x="13365" y="2641"/>
                </a:cubicBezTo>
                <a:lnTo>
                  <a:pt x="8619" y="7387"/>
                </a:lnTo>
                <a:cubicBezTo>
                  <a:pt x="8601" y="7387"/>
                  <a:pt x="8565" y="7369"/>
                  <a:pt x="8547" y="7369"/>
                </a:cubicBezTo>
                <a:cubicBezTo>
                  <a:pt x="8797" y="6638"/>
                  <a:pt x="10100" y="3497"/>
                  <a:pt x="11028" y="1267"/>
                </a:cubicBezTo>
                <a:close/>
                <a:moveTo>
                  <a:pt x="7461" y="7650"/>
                </a:moveTo>
                <a:cubicBezTo>
                  <a:pt x="7740" y="7650"/>
                  <a:pt x="8021" y="7681"/>
                  <a:pt x="8280" y="7744"/>
                </a:cubicBezTo>
                <a:lnTo>
                  <a:pt x="7459" y="8565"/>
                </a:lnTo>
                <a:lnTo>
                  <a:pt x="6656" y="7744"/>
                </a:lnTo>
                <a:cubicBezTo>
                  <a:pt x="6906" y="7681"/>
                  <a:pt x="7182" y="7650"/>
                  <a:pt x="7461" y="7650"/>
                </a:cubicBezTo>
                <a:close/>
                <a:moveTo>
                  <a:pt x="715" y="2516"/>
                </a:moveTo>
                <a:cubicBezTo>
                  <a:pt x="773" y="2516"/>
                  <a:pt x="831" y="2534"/>
                  <a:pt x="875" y="2570"/>
                </a:cubicBezTo>
                <a:lnTo>
                  <a:pt x="6085" y="7797"/>
                </a:lnTo>
                <a:lnTo>
                  <a:pt x="7156" y="8868"/>
                </a:lnTo>
                <a:lnTo>
                  <a:pt x="6852" y="9171"/>
                </a:lnTo>
                <a:lnTo>
                  <a:pt x="554" y="2891"/>
                </a:lnTo>
                <a:cubicBezTo>
                  <a:pt x="483" y="2802"/>
                  <a:pt x="483" y="2659"/>
                  <a:pt x="554" y="2570"/>
                </a:cubicBezTo>
                <a:cubicBezTo>
                  <a:pt x="599" y="2534"/>
                  <a:pt x="657" y="2516"/>
                  <a:pt x="715" y="2516"/>
                </a:cubicBezTo>
                <a:close/>
                <a:moveTo>
                  <a:pt x="7673" y="10617"/>
                </a:moveTo>
                <a:lnTo>
                  <a:pt x="8672" y="11598"/>
                </a:lnTo>
                <a:cubicBezTo>
                  <a:pt x="8405" y="11687"/>
                  <a:pt x="8048" y="11776"/>
                  <a:pt x="7673" y="11794"/>
                </a:cubicBezTo>
                <a:lnTo>
                  <a:pt x="7673" y="10617"/>
                </a:lnTo>
                <a:close/>
                <a:moveTo>
                  <a:pt x="8084" y="9778"/>
                </a:moveTo>
                <a:lnTo>
                  <a:pt x="10064" y="11776"/>
                </a:lnTo>
                <a:cubicBezTo>
                  <a:pt x="10153" y="11848"/>
                  <a:pt x="10153" y="11990"/>
                  <a:pt x="10064" y="12080"/>
                </a:cubicBezTo>
                <a:cubicBezTo>
                  <a:pt x="10019" y="12124"/>
                  <a:pt x="9961" y="12147"/>
                  <a:pt x="9906" y="12147"/>
                </a:cubicBezTo>
                <a:cubicBezTo>
                  <a:pt x="9850" y="12147"/>
                  <a:pt x="9796" y="12124"/>
                  <a:pt x="9761" y="12080"/>
                </a:cubicBezTo>
                <a:lnTo>
                  <a:pt x="9225" y="11544"/>
                </a:lnTo>
                <a:lnTo>
                  <a:pt x="9208" y="11544"/>
                </a:lnTo>
                <a:lnTo>
                  <a:pt x="7762" y="10081"/>
                </a:lnTo>
                <a:lnTo>
                  <a:pt x="8084" y="9778"/>
                </a:lnTo>
                <a:close/>
                <a:moveTo>
                  <a:pt x="7459" y="0"/>
                </a:moveTo>
                <a:cubicBezTo>
                  <a:pt x="6032" y="0"/>
                  <a:pt x="4497" y="428"/>
                  <a:pt x="2927" y="1285"/>
                </a:cubicBezTo>
                <a:cubicBezTo>
                  <a:pt x="2820" y="1338"/>
                  <a:pt x="2784" y="1463"/>
                  <a:pt x="2838" y="1570"/>
                </a:cubicBezTo>
                <a:cubicBezTo>
                  <a:pt x="2875" y="1644"/>
                  <a:pt x="2946" y="1684"/>
                  <a:pt x="3021" y="1684"/>
                </a:cubicBezTo>
                <a:cubicBezTo>
                  <a:pt x="3055" y="1684"/>
                  <a:pt x="3090" y="1676"/>
                  <a:pt x="3123" y="1660"/>
                </a:cubicBezTo>
                <a:cubicBezTo>
                  <a:pt x="3391" y="1517"/>
                  <a:pt x="3659" y="1392"/>
                  <a:pt x="3908" y="1267"/>
                </a:cubicBezTo>
                <a:cubicBezTo>
                  <a:pt x="4836" y="3480"/>
                  <a:pt x="6139" y="6620"/>
                  <a:pt x="6406" y="7369"/>
                </a:cubicBezTo>
                <a:cubicBezTo>
                  <a:pt x="6371" y="7369"/>
                  <a:pt x="6335" y="7387"/>
                  <a:pt x="6299" y="7387"/>
                </a:cubicBezTo>
                <a:lnTo>
                  <a:pt x="1553" y="2641"/>
                </a:lnTo>
                <a:cubicBezTo>
                  <a:pt x="1749" y="2498"/>
                  <a:pt x="2017" y="2320"/>
                  <a:pt x="2338" y="2123"/>
                </a:cubicBezTo>
                <a:cubicBezTo>
                  <a:pt x="2445" y="2052"/>
                  <a:pt x="2463" y="1909"/>
                  <a:pt x="2410" y="1820"/>
                </a:cubicBezTo>
                <a:cubicBezTo>
                  <a:pt x="2364" y="1751"/>
                  <a:pt x="2295" y="1712"/>
                  <a:pt x="2224" y="1712"/>
                </a:cubicBezTo>
                <a:cubicBezTo>
                  <a:pt x="2184" y="1712"/>
                  <a:pt x="2144" y="1724"/>
                  <a:pt x="2106" y="1749"/>
                </a:cubicBezTo>
                <a:cubicBezTo>
                  <a:pt x="1749" y="1963"/>
                  <a:pt x="1464" y="2177"/>
                  <a:pt x="1250" y="2338"/>
                </a:cubicBezTo>
                <a:lnTo>
                  <a:pt x="1178" y="2266"/>
                </a:lnTo>
                <a:cubicBezTo>
                  <a:pt x="1054" y="2141"/>
                  <a:pt x="889" y="2079"/>
                  <a:pt x="721" y="2079"/>
                </a:cubicBezTo>
                <a:cubicBezTo>
                  <a:pt x="554" y="2079"/>
                  <a:pt x="384" y="2141"/>
                  <a:pt x="251" y="2266"/>
                </a:cubicBezTo>
                <a:cubicBezTo>
                  <a:pt x="1" y="2516"/>
                  <a:pt x="1" y="2944"/>
                  <a:pt x="251" y="3194"/>
                </a:cubicBezTo>
                <a:lnTo>
                  <a:pt x="6549" y="9475"/>
                </a:lnTo>
                <a:lnTo>
                  <a:pt x="4551" y="11455"/>
                </a:lnTo>
                <a:cubicBezTo>
                  <a:pt x="4301" y="11723"/>
                  <a:pt x="4301" y="12133"/>
                  <a:pt x="4551" y="12383"/>
                </a:cubicBezTo>
                <a:cubicBezTo>
                  <a:pt x="4676" y="12508"/>
                  <a:pt x="4845" y="12570"/>
                  <a:pt x="5015" y="12570"/>
                </a:cubicBezTo>
                <a:cubicBezTo>
                  <a:pt x="5184" y="12570"/>
                  <a:pt x="5354" y="12508"/>
                  <a:pt x="5479" y="12383"/>
                </a:cubicBezTo>
                <a:lnTo>
                  <a:pt x="5907" y="11937"/>
                </a:lnTo>
                <a:cubicBezTo>
                  <a:pt x="5996" y="11973"/>
                  <a:pt x="6067" y="12008"/>
                  <a:pt x="6157" y="12026"/>
                </a:cubicBezTo>
                <a:cubicBezTo>
                  <a:pt x="6176" y="12032"/>
                  <a:pt x="6195" y="12035"/>
                  <a:pt x="6215" y="12035"/>
                </a:cubicBezTo>
                <a:cubicBezTo>
                  <a:pt x="6305" y="12035"/>
                  <a:pt x="6395" y="11971"/>
                  <a:pt x="6424" y="11883"/>
                </a:cubicBezTo>
                <a:cubicBezTo>
                  <a:pt x="6460" y="11776"/>
                  <a:pt x="6389" y="11651"/>
                  <a:pt x="6281" y="11616"/>
                </a:cubicBezTo>
                <a:cubicBezTo>
                  <a:pt x="6264" y="11616"/>
                  <a:pt x="6264" y="11616"/>
                  <a:pt x="6246" y="11598"/>
                </a:cubicBezTo>
                <a:lnTo>
                  <a:pt x="7245" y="10617"/>
                </a:lnTo>
                <a:lnTo>
                  <a:pt x="7245" y="11794"/>
                </a:lnTo>
                <a:lnTo>
                  <a:pt x="7138" y="11794"/>
                </a:lnTo>
                <a:cubicBezTo>
                  <a:pt x="7127" y="11793"/>
                  <a:pt x="7117" y="11792"/>
                  <a:pt x="7106" y="11792"/>
                </a:cubicBezTo>
                <a:cubicBezTo>
                  <a:pt x="6995" y="11792"/>
                  <a:pt x="6906" y="11876"/>
                  <a:pt x="6906" y="11990"/>
                </a:cubicBezTo>
                <a:cubicBezTo>
                  <a:pt x="6888" y="12098"/>
                  <a:pt x="6977" y="12205"/>
                  <a:pt x="7102" y="12222"/>
                </a:cubicBezTo>
                <a:cubicBezTo>
                  <a:pt x="7227" y="12240"/>
                  <a:pt x="7334" y="12240"/>
                  <a:pt x="7459" y="12240"/>
                </a:cubicBezTo>
                <a:cubicBezTo>
                  <a:pt x="8084" y="12240"/>
                  <a:pt x="8637" y="12098"/>
                  <a:pt x="9011" y="11937"/>
                </a:cubicBezTo>
                <a:lnTo>
                  <a:pt x="9457" y="12383"/>
                </a:lnTo>
                <a:cubicBezTo>
                  <a:pt x="9582" y="12508"/>
                  <a:pt x="9743" y="12579"/>
                  <a:pt x="9904" y="12579"/>
                </a:cubicBezTo>
                <a:cubicBezTo>
                  <a:pt x="10082" y="12579"/>
                  <a:pt x="10243" y="12508"/>
                  <a:pt x="10367" y="12383"/>
                </a:cubicBezTo>
                <a:cubicBezTo>
                  <a:pt x="10617" y="12133"/>
                  <a:pt x="10617" y="11723"/>
                  <a:pt x="10367" y="11455"/>
                </a:cubicBezTo>
                <a:lnTo>
                  <a:pt x="8387" y="9475"/>
                </a:lnTo>
                <a:lnTo>
                  <a:pt x="10974" y="6887"/>
                </a:lnTo>
                <a:cubicBezTo>
                  <a:pt x="11045" y="6816"/>
                  <a:pt x="11045" y="6673"/>
                  <a:pt x="10974" y="6584"/>
                </a:cubicBezTo>
                <a:cubicBezTo>
                  <a:pt x="10929" y="6540"/>
                  <a:pt x="10871" y="6517"/>
                  <a:pt x="10813" y="6517"/>
                </a:cubicBezTo>
                <a:cubicBezTo>
                  <a:pt x="10755" y="6517"/>
                  <a:pt x="10698" y="6540"/>
                  <a:pt x="10653" y="6584"/>
                </a:cubicBezTo>
                <a:lnTo>
                  <a:pt x="5175" y="12080"/>
                </a:lnTo>
                <a:cubicBezTo>
                  <a:pt x="5131" y="12124"/>
                  <a:pt x="5073" y="12147"/>
                  <a:pt x="5015" y="12147"/>
                </a:cubicBezTo>
                <a:cubicBezTo>
                  <a:pt x="4957" y="12147"/>
                  <a:pt x="4899" y="12124"/>
                  <a:pt x="4854" y="12080"/>
                </a:cubicBezTo>
                <a:cubicBezTo>
                  <a:pt x="4783" y="11990"/>
                  <a:pt x="4783" y="11848"/>
                  <a:pt x="4854" y="11776"/>
                </a:cubicBezTo>
                <a:lnTo>
                  <a:pt x="6995" y="9635"/>
                </a:lnTo>
                <a:lnTo>
                  <a:pt x="7013" y="9635"/>
                </a:lnTo>
                <a:lnTo>
                  <a:pt x="7620" y="9011"/>
                </a:lnTo>
                <a:lnTo>
                  <a:pt x="13865" y="2766"/>
                </a:lnTo>
                <a:lnTo>
                  <a:pt x="14061" y="2570"/>
                </a:lnTo>
                <a:cubicBezTo>
                  <a:pt x="14097" y="2534"/>
                  <a:pt x="14150" y="2516"/>
                  <a:pt x="14206" y="2516"/>
                </a:cubicBezTo>
                <a:cubicBezTo>
                  <a:pt x="14262" y="2516"/>
                  <a:pt x="14320" y="2534"/>
                  <a:pt x="14364" y="2570"/>
                </a:cubicBezTo>
                <a:cubicBezTo>
                  <a:pt x="14453" y="2659"/>
                  <a:pt x="14453" y="2802"/>
                  <a:pt x="14364" y="2891"/>
                </a:cubicBezTo>
                <a:lnTo>
                  <a:pt x="11313" y="5924"/>
                </a:lnTo>
                <a:cubicBezTo>
                  <a:pt x="11224" y="6013"/>
                  <a:pt x="11224" y="6156"/>
                  <a:pt x="11313" y="6245"/>
                </a:cubicBezTo>
                <a:cubicBezTo>
                  <a:pt x="11358" y="6281"/>
                  <a:pt x="11411" y="6299"/>
                  <a:pt x="11465" y="6299"/>
                </a:cubicBezTo>
                <a:cubicBezTo>
                  <a:pt x="11518" y="6299"/>
                  <a:pt x="11572" y="6281"/>
                  <a:pt x="11616" y="6245"/>
                </a:cubicBezTo>
                <a:lnTo>
                  <a:pt x="14667" y="3194"/>
                </a:lnTo>
                <a:cubicBezTo>
                  <a:pt x="14917" y="2944"/>
                  <a:pt x="14917" y="2516"/>
                  <a:pt x="14667" y="2266"/>
                </a:cubicBezTo>
                <a:cubicBezTo>
                  <a:pt x="14543" y="2141"/>
                  <a:pt x="14378" y="2079"/>
                  <a:pt x="14213" y="2079"/>
                </a:cubicBezTo>
                <a:cubicBezTo>
                  <a:pt x="14047" y="2079"/>
                  <a:pt x="13882" y="2141"/>
                  <a:pt x="13758" y="2266"/>
                </a:cubicBezTo>
                <a:lnTo>
                  <a:pt x="13686" y="2338"/>
                </a:lnTo>
                <a:cubicBezTo>
                  <a:pt x="12616" y="1553"/>
                  <a:pt x="10189" y="18"/>
                  <a:pt x="74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132"/>
          <p:cNvSpPr/>
          <p:nvPr/>
        </p:nvSpPr>
        <p:spPr>
          <a:xfrm>
            <a:off x="7248031" y="2713549"/>
            <a:ext cx="392056" cy="418743"/>
          </a:xfrm>
          <a:custGeom>
            <a:avLst/>
            <a:gdLst/>
            <a:ahLst/>
            <a:cxnLst/>
            <a:rect l="l" t="t" r="r" b="b"/>
            <a:pathLst>
              <a:path w="13883" h="14828" extrusionOk="0">
                <a:moveTo>
                  <a:pt x="6942" y="428"/>
                </a:moveTo>
                <a:cubicBezTo>
                  <a:pt x="7067" y="428"/>
                  <a:pt x="7156" y="536"/>
                  <a:pt x="7156" y="660"/>
                </a:cubicBezTo>
                <a:lnTo>
                  <a:pt x="7156" y="1071"/>
                </a:lnTo>
                <a:lnTo>
                  <a:pt x="6728" y="1071"/>
                </a:lnTo>
                <a:lnTo>
                  <a:pt x="6728" y="660"/>
                </a:lnTo>
                <a:cubicBezTo>
                  <a:pt x="6728" y="536"/>
                  <a:pt x="6817" y="428"/>
                  <a:pt x="6942" y="428"/>
                </a:cubicBezTo>
                <a:close/>
                <a:moveTo>
                  <a:pt x="6728" y="2231"/>
                </a:moveTo>
                <a:lnTo>
                  <a:pt x="6728" y="7441"/>
                </a:lnTo>
                <a:lnTo>
                  <a:pt x="4212" y="7441"/>
                </a:lnTo>
                <a:lnTo>
                  <a:pt x="6728" y="2231"/>
                </a:lnTo>
                <a:close/>
                <a:moveTo>
                  <a:pt x="7156" y="2231"/>
                </a:moveTo>
                <a:lnTo>
                  <a:pt x="9672" y="7441"/>
                </a:lnTo>
                <a:lnTo>
                  <a:pt x="7156" y="7441"/>
                </a:lnTo>
                <a:lnTo>
                  <a:pt x="7156" y="2231"/>
                </a:lnTo>
                <a:close/>
                <a:moveTo>
                  <a:pt x="1143" y="9261"/>
                </a:moveTo>
                <a:lnTo>
                  <a:pt x="1143" y="9689"/>
                </a:lnTo>
                <a:lnTo>
                  <a:pt x="715" y="9689"/>
                </a:lnTo>
                <a:lnTo>
                  <a:pt x="715" y="9261"/>
                </a:lnTo>
                <a:close/>
                <a:moveTo>
                  <a:pt x="4069" y="9261"/>
                </a:moveTo>
                <a:lnTo>
                  <a:pt x="4069" y="9689"/>
                </a:lnTo>
                <a:lnTo>
                  <a:pt x="3623" y="9689"/>
                </a:lnTo>
                <a:lnTo>
                  <a:pt x="3623" y="9261"/>
                </a:lnTo>
                <a:close/>
                <a:moveTo>
                  <a:pt x="10243" y="9261"/>
                </a:moveTo>
                <a:lnTo>
                  <a:pt x="10243" y="9689"/>
                </a:lnTo>
                <a:lnTo>
                  <a:pt x="9814" y="9689"/>
                </a:lnTo>
                <a:lnTo>
                  <a:pt x="9814" y="9261"/>
                </a:lnTo>
                <a:close/>
                <a:moveTo>
                  <a:pt x="13115" y="9261"/>
                </a:moveTo>
                <a:lnTo>
                  <a:pt x="13115" y="9689"/>
                </a:lnTo>
                <a:lnTo>
                  <a:pt x="12687" y="9689"/>
                </a:lnTo>
                <a:lnTo>
                  <a:pt x="12687" y="9261"/>
                </a:lnTo>
                <a:close/>
                <a:moveTo>
                  <a:pt x="7156" y="10063"/>
                </a:moveTo>
                <a:lnTo>
                  <a:pt x="7156" y="12526"/>
                </a:lnTo>
                <a:lnTo>
                  <a:pt x="6728" y="12526"/>
                </a:lnTo>
                <a:lnTo>
                  <a:pt x="6728" y="10063"/>
                </a:lnTo>
                <a:close/>
                <a:moveTo>
                  <a:pt x="7156" y="12972"/>
                </a:moveTo>
                <a:lnTo>
                  <a:pt x="7156" y="14167"/>
                </a:lnTo>
                <a:cubicBezTo>
                  <a:pt x="7156" y="14292"/>
                  <a:pt x="7067" y="14381"/>
                  <a:pt x="6942" y="14381"/>
                </a:cubicBezTo>
                <a:cubicBezTo>
                  <a:pt x="6817" y="14381"/>
                  <a:pt x="6728" y="14292"/>
                  <a:pt x="6728" y="14167"/>
                </a:cubicBezTo>
                <a:lnTo>
                  <a:pt x="6728" y="12972"/>
                </a:lnTo>
                <a:close/>
                <a:moveTo>
                  <a:pt x="6942" y="0"/>
                </a:moveTo>
                <a:cubicBezTo>
                  <a:pt x="6585" y="0"/>
                  <a:pt x="6281" y="286"/>
                  <a:pt x="6281" y="660"/>
                </a:cubicBezTo>
                <a:lnTo>
                  <a:pt x="6281" y="1071"/>
                </a:lnTo>
                <a:lnTo>
                  <a:pt x="5996" y="1071"/>
                </a:lnTo>
                <a:cubicBezTo>
                  <a:pt x="5871" y="1071"/>
                  <a:pt x="5782" y="1178"/>
                  <a:pt x="5782" y="1285"/>
                </a:cubicBezTo>
                <a:cubicBezTo>
                  <a:pt x="5782" y="1410"/>
                  <a:pt x="5871" y="1517"/>
                  <a:pt x="5996" y="1517"/>
                </a:cubicBezTo>
                <a:lnTo>
                  <a:pt x="6281" y="1517"/>
                </a:lnTo>
                <a:lnTo>
                  <a:pt x="6281" y="1624"/>
                </a:lnTo>
                <a:lnTo>
                  <a:pt x="5639" y="2248"/>
                </a:lnTo>
                <a:cubicBezTo>
                  <a:pt x="5550" y="2320"/>
                  <a:pt x="5550" y="2463"/>
                  <a:pt x="5621" y="2552"/>
                </a:cubicBezTo>
                <a:cubicBezTo>
                  <a:pt x="5666" y="2596"/>
                  <a:pt x="5724" y="2619"/>
                  <a:pt x="5780" y="2619"/>
                </a:cubicBezTo>
                <a:cubicBezTo>
                  <a:pt x="5835" y="2619"/>
                  <a:pt x="5889" y="2596"/>
                  <a:pt x="5925" y="2552"/>
                </a:cubicBezTo>
                <a:lnTo>
                  <a:pt x="6228" y="2284"/>
                </a:lnTo>
                <a:lnTo>
                  <a:pt x="6228" y="2284"/>
                </a:lnTo>
                <a:lnTo>
                  <a:pt x="3712" y="7441"/>
                </a:lnTo>
                <a:lnTo>
                  <a:pt x="822" y="7441"/>
                </a:lnTo>
                <a:lnTo>
                  <a:pt x="5264" y="3194"/>
                </a:lnTo>
                <a:cubicBezTo>
                  <a:pt x="5354" y="3123"/>
                  <a:pt x="5354" y="2980"/>
                  <a:pt x="5264" y="2891"/>
                </a:cubicBezTo>
                <a:cubicBezTo>
                  <a:pt x="5229" y="2846"/>
                  <a:pt x="5175" y="2824"/>
                  <a:pt x="5119" y="2824"/>
                </a:cubicBezTo>
                <a:cubicBezTo>
                  <a:pt x="5064" y="2824"/>
                  <a:pt x="5006" y="2846"/>
                  <a:pt x="4961" y="2891"/>
                </a:cubicBezTo>
                <a:lnTo>
                  <a:pt x="126" y="7512"/>
                </a:lnTo>
                <a:cubicBezTo>
                  <a:pt x="1" y="7637"/>
                  <a:pt x="90" y="7887"/>
                  <a:pt x="286" y="7887"/>
                </a:cubicBezTo>
                <a:lnTo>
                  <a:pt x="715" y="7887"/>
                </a:lnTo>
                <a:lnTo>
                  <a:pt x="715" y="8814"/>
                </a:lnTo>
                <a:lnTo>
                  <a:pt x="500" y="8814"/>
                </a:lnTo>
                <a:cubicBezTo>
                  <a:pt x="376" y="8814"/>
                  <a:pt x="268" y="8922"/>
                  <a:pt x="268" y="9029"/>
                </a:cubicBezTo>
                <a:lnTo>
                  <a:pt x="268" y="9903"/>
                </a:lnTo>
                <a:cubicBezTo>
                  <a:pt x="268" y="10028"/>
                  <a:pt x="376" y="10117"/>
                  <a:pt x="500" y="10117"/>
                </a:cubicBezTo>
                <a:lnTo>
                  <a:pt x="1357" y="10117"/>
                </a:lnTo>
                <a:cubicBezTo>
                  <a:pt x="1482" y="10117"/>
                  <a:pt x="1571" y="10028"/>
                  <a:pt x="1571" y="9903"/>
                </a:cubicBezTo>
                <a:lnTo>
                  <a:pt x="1571" y="9029"/>
                </a:lnTo>
                <a:cubicBezTo>
                  <a:pt x="1571" y="8922"/>
                  <a:pt x="1482" y="8814"/>
                  <a:pt x="1357" y="8814"/>
                </a:cubicBezTo>
                <a:lnTo>
                  <a:pt x="1143" y="8814"/>
                </a:lnTo>
                <a:lnTo>
                  <a:pt x="1143" y="7887"/>
                </a:lnTo>
                <a:lnTo>
                  <a:pt x="3623" y="7887"/>
                </a:lnTo>
                <a:lnTo>
                  <a:pt x="3623" y="8814"/>
                </a:lnTo>
                <a:lnTo>
                  <a:pt x="3409" y="8814"/>
                </a:lnTo>
                <a:cubicBezTo>
                  <a:pt x="3284" y="8814"/>
                  <a:pt x="3195" y="8922"/>
                  <a:pt x="3195" y="9029"/>
                </a:cubicBezTo>
                <a:lnTo>
                  <a:pt x="3195" y="9903"/>
                </a:lnTo>
                <a:cubicBezTo>
                  <a:pt x="3195" y="10028"/>
                  <a:pt x="3284" y="10117"/>
                  <a:pt x="3409" y="10117"/>
                </a:cubicBezTo>
                <a:lnTo>
                  <a:pt x="4283" y="10117"/>
                </a:lnTo>
                <a:cubicBezTo>
                  <a:pt x="4390" y="10117"/>
                  <a:pt x="4497" y="10028"/>
                  <a:pt x="4497" y="9903"/>
                </a:cubicBezTo>
                <a:lnTo>
                  <a:pt x="4497" y="9029"/>
                </a:lnTo>
                <a:cubicBezTo>
                  <a:pt x="4497" y="8922"/>
                  <a:pt x="4390" y="8814"/>
                  <a:pt x="4283" y="8814"/>
                </a:cubicBezTo>
                <a:lnTo>
                  <a:pt x="4069" y="8814"/>
                </a:lnTo>
                <a:lnTo>
                  <a:pt x="4069" y="7887"/>
                </a:lnTo>
                <a:lnTo>
                  <a:pt x="6281" y="7887"/>
                </a:lnTo>
                <a:lnTo>
                  <a:pt x="6281" y="8333"/>
                </a:lnTo>
                <a:cubicBezTo>
                  <a:pt x="6281" y="8458"/>
                  <a:pt x="6389" y="8547"/>
                  <a:pt x="6513" y="8547"/>
                </a:cubicBezTo>
                <a:cubicBezTo>
                  <a:pt x="6620" y="8547"/>
                  <a:pt x="6728" y="8458"/>
                  <a:pt x="6728" y="8333"/>
                </a:cubicBezTo>
                <a:lnTo>
                  <a:pt x="6728" y="7887"/>
                </a:lnTo>
                <a:lnTo>
                  <a:pt x="7156" y="7887"/>
                </a:lnTo>
                <a:lnTo>
                  <a:pt x="7156" y="9635"/>
                </a:lnTo>
                <a:lnTo>
                  <a:pt x="6728" y="9635"/>
                </a:lnTo>
                <a:lnTo>
                  <a:pt x="6728" y="9261"/>
                </a:lnTo>
                <a:cubicBezTo>
                  <a:pt x="6728" y="9136"/>
                  <a:pt x="6620" y="9046"/>
                  <a:pt x="6513" y="9046"/>
                </a:cubicBezTo>
                <a:cubicBezTo>
                  <a:pt x="6389" y="9046"/>
                  <a:pt x="6281" y="9136"/>
                  <a:pt x="6281" y="9261"/>
                </a:cubicBezTo>
                <a:lnTo>
                  <a:pt x="6281" y="14167"/>
                </a:lnTo>
                <a:cubicBezTo>
                  <a:pt x="6281" y="14524"/>
                  <a:pt x="6585" y="14827"/>
                  <a:pt x="6942" y="14827"/>
                </a:cubicBezTo>
                <a:cubicBezTo>
                  <a:pt x="7298" y="14827"/>
                  <a:pt x="7584" y="14524"/>
                  <a:pt x="7584" y="14167"/>
                </a:cubicBezTo>
                <a:lnTo>
                  <a:pt x="7584" y="7887"/>
                </a:lnTo>
                <a:lnTo>
                  <a:pt x="9814" y="7887"/>
                </a:lnTo>
                <a:lnTo>
                  <a:pt x="9814" y="8814"/>
                </a:lnTo>
                <a:lnTo>
                  <a:pt x="9600" y="8814"/>
                </a:lnTo>
                <a:cubicBezTo>
                  <a:pt x="9475" y="8814"/>
                  <a:pt x="9368" y="8922"/>
                  <a:pt x="9368" y="9029"/>
                </a:cubicBezTo>
                <a:lnTo>
                  <a:pt x="9368" y="9903"/>
                </a:lnTo>
                <a:cubicBezTo>
                  <a:pt x="9368" y="10028"/>
                  <a:pt x="9475" y="10117"/>
                  <a:pt x="9600" y="10117"/>
                </a:cubicBezTo>
                <a:lnTo>
                  <a:pt x="10457" y="10117"/>
                </a:lnTo>
                <a:cubicBezTo>
                  <a:pt x="10582" y="10117"/>
                  <a:pt x="10671" y="10028"/>
                  <a:pt x="10671" y="9903"/>
                </a:cubicBezTo>
                <a:lnTo>
                  <a:pt x="10671" y="9029"/>
                </a:lnTo>
                <a:cubicBezTo>
                  <a:pt x="10671" y="8922"/>
                  <a:pt x="10582" y="8814"/>
                  <a:pt x="10457" y="8814"/>
                </a:cubicBezTo>
                <a:lnTo>
                  <a:pt x="10243" y="8814"/>
                </a:lnTo>
                <a:lnTo>
                  <a:pt x="10243" y="7887"/>
                </a:lnTo>
                <a:lnTo>
                  <a:pt x="12687" y="7887"/>
                </a:lnTo>
                <a:lnTo>
                  <a:pt x="12687" y="8814"/>
                </a:lnTo>
                <a:lnTo>
                  <a:pt x="12473" y="8814"/>
                </a:lnTo>
                <a:cubicBezTo>
                  <a:pt x="12348" y="8814"/>
                  <a:pt x="12259" y="8922"/>
                  <a:pt x="12259" y="9029"/>
                </a:cubicBezTo>
                <a:lnTo>
                  <a:pt x="12259" y="9903"/>
                </a:lnTo>
                <a:cubicBezTo>
                  <a:pt x="12259" y="10028"/>
                  <a:pt x="12348" y="10117"/>
                  <a:pt x="12473" y="10117"/>
                </a:cubicBezTo>
                <a:lnTo>
                  <a:pt x="13347" y="10117"/>
                </a:lnTo>
                <a:cubicBezTo>
                  <a:pt x="13454" y="10117"/>
                  <a:pt x="13561" y="10028"/>
                  <a:pt x="13561" y="9903"/>
                </a:cubicBezTo>
                <a:lnTo>
                  <a:pt x="13561" y="9029"/>
                </a:lnTo>
                <a:cubicBezTo>
                  <a:pt x="13561" y="8922"/>
                  <a:pt x="13454" y="8814"/>
                  <a:pt x="13347" y="8814"/>
                </a:cubicBezTo>
                <a:lnTo>
                  <a:pt x="13115" y="8814"/>
                </a:lnTo>
                <a:lnTo>
                  <a:pt x="13115" y="7887"/>
                </a:lnTo>
                <a:lnTo>
                  <a:pt x="13597" y="7887"/>
                </a:lnTo>
                <a:cubicBezTo>
                  <a:pt x="13793" y="7887"/>
                  <a:pt x="13882" y="7637"/>
                  <a:pt x="13758" y="7512"/>
                </a:cubicBezTo>
                <a:lnTo>
                  <a:pt x="12865" y="6656"/>
                </a:lnTo>
                <a:cubicBezTo>
                  <a:pt x="12823" y="6613"/>
                  <a:pt x="12769" y="6595"/>
                  <a:pt x="12716" y="6595"/>
                </a:cubicBezTo>
                <a:cubicBezTo>
                  <a:pt x="12657" y="6595"/>
                  <a:pt x="12600" y="6618"/>
                  <a:pt x="12562" y="6656"/>
                </a:cubicBezTo>
                <a:cubicBezTo>
                  <a:pt x="12473" y="6745"/>
                  <a:pt x="12473" y="6887"/>
                  <a:pt x="12562" y="6977"/>
                </a:cubicBezTo>
                <a:lnTo>
                  <a:pt x="13062" y="7441"/>
                </a:lnTo>
                <a:lnTo>
                  <a:pt x="10153" y="7441"/>
                </a:lnTo>
                <a:lnTo>
                  <a:pt x="7655" y="2284"/>
                </a:lnTo>
                <a:lnTo>
                  <a:pt x="11902" y="6334"/>
                </a:lnTo>
                <a:cubicBezTo>
                  <a:pt x="11936" y="6368"/>
                  <a:pt x="11985" y="6386"/>
                  <a:pt x="12038" y="6386"/>
                </a:cubicBezTo>
                <a:cubicBezTo>
                  <a:pt x="12096" y="6386"/>
                  <a:pt x="12158" y="6364"/>
                  <a:pt x="12205" y="6317"/>
                </a:cubicBezTo>
                <a:cubicBezTo>
                  <a:pt x="12277" y="6245"/>
                  <a:pt x="12277" y="6102"/>
                  <a:pt x="12187" y="6013"/>
                </a:cubicBezTo>
                <a:lnTo>
                  <a:pt x="7584" y="1624"/>
                </a:lnTo>
                <a:lnTo>
                  <a:pt x="7584" y="1517"/>
                </a:lnTo>
                <a:lnTo>
                  <a:pt x="7869" y="1517"/>
                </a:lnTo>
                <a:cubicBezTo>
                  <a:pt x="7994" y="1517"/>
                  <a:pt x="8084" y="1410"/>
                  <a:pt x="8084" y="1285"/>
                </a:cubicBezTo>
                <a:cubicBezTo>
                  <a:pt x="8084" y="1178"/>
                  <a:pt x="7994" y="1071"/>
                  <a:pt x="7869" y="1071"/>
                </a:cubicBezTo>
                <a:lnTo>
                  <a:pt x="7584" y="1071"/>
                </a:lnTo>
                <a:lnTo>
                  <a:pt x="7584" y="660"/>
                </a:lnTo>
                <a:cubicBezTo>
                  <a:pt x="7584" y="286"/>
                  <a:pt x="7298" y="0"/>
                  <a:pt x="69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132"/>
          <p:cNvSpPr/>
          <p:nvPr/>
        </p:nvSpPr>
        <p:spPr>
          <a:xfrm>
            <a:off x="7234942" y="2070094"/>
            <a:ext cx="418234" cy="418234"/>
          </a:xfrm>
          <a:custGeom>
            <a:avLst/>
            <a:gdLst/>
            <a:ahLst/>
            <a:cxnLst/>
            <a:rect l="l" t="t" r="r" b="b"/>
            <a:pathLst>
              <a:path w="14810" h="14810" extrusionOk="0">
                <a:moveTo>
                  <a:pt x="874" y="1160"/>
                </a:moveTo>
                <a:lnTo>
                  <a:pt x="874" y="1588"/>
                </a:lnTo>
                <a:lnTo>
                  <a:pt x="643" y="1588"/>
                </a:lnTo>
                <a:cubicBezTo>
                  <a:pt x="518" y="1588"/>
                  <a:pt x="428" y="1499"/>
                  <a:pt x="428" y="1374"/>
                </a:cubicBezTo>
                <a:cubicBezTo>
                  <a:pt x="428" y="1249"/>
                  <a:pt x="518" y="1160"/>
                  <a:pt x="643" y="1160"/>
                </a:cubicBezTo>
                <a:close/>
                <a:moveTo>
                  <a:pt x="1535" y="1160"/>
                </a:moveTo>
                <a:lnTo>
                  <a:pt x="1535" y="1588"/>
                </a:lnTo>
                <a:lnTo>
                  <a:pt x="1303" y="1588"/>
                </a:lnTo>
                <a:lnTo>
                  <a:pt x="1303" y="1160"/>
                </a:lnTo>
                <a:close/>
                <a:moveTo>
                  <a:pt x="13507" y="1160"/>
                </a:moveTo>
                <a:lnTo>
                  <a:pt x="13507" y="1588"/>
                </a:lnTo>
                <a:lnTo>
                  <a:pt x="13275" y="1588"/>
                </a:lnTo>
                <a:lnTo>
                  <a:pt x="13275" y="1160"/>
                </a:lnTo>
                <a:close/>
                <a:moveTo>
                  <a:pt x="14167" y="1160"/>
                </a:moveTo>
                <a:cubicBezTo>
                  <a:pt x="14292" y="1160"/>
                  <a:pt x="14381" y="1249"/>
                  <a:pt x="14381" y="1374"/>
                </a:cubicBezTo>
                <a:cubicBezTo>
                  <a:pt x="14381" y="1499"/>
                  <a:pt x="14292" y="1588"/>
                  <a:pt x="14167" y="1588"/>
                </a:cubicBezTo>
                <a:lnTo>
                  <a:pt x="13935" y="1588"/>
                </a:lnTo>
                <a:lnTo>
                  <a:pt x="13935" y="1160"/>
                </a:lnTo>
                <a:close/>
                <a:moveTo>
                  <a:pt x="874" y="13221"/>
                </a:moveTo>
                <a:lnTo>
                  <a:pt x="874" y="13668"/>
                </a:lnTo>
                <a:lnTo>
                  <a:pt x="643" y="13668"/>
                </a:lnTo>
                <a:cubicBezTo>
                  <a:pt x="518" y="13668"/>
                  <a:pt x="428" y="13561"/>
                  <a:pt x="428" y="13436"/>
                </a:cubicBezTo>
                <a:cubicBezTo>
                  <a:pt x="428" y="13329"/>
                  <a:pt x="518" y="13221"/>
                  <a:pt x="643" y="13221"/>
                </a:cubicBezTo>
                <a:close/>
                <a:moveTo>
                  <a:pt x="1535" y="13221"/>
                </a:moveTo>
                <a:lnTo>
                  <a:pt x="1535" y="13668"/>
                </a:lnTo>
                <a:lnTo>
                  <a:pt x="1303" y="13668"/>
                </a:lnTo>
                <a:lnTo>
                  <a:pt x="1303" y="13221"/>
                </a:lnTo>
                <a:close/>
                <a:moveTo>
                  <a:pt x="13507" y="13221"/>
                </a:moveTo>
                <a:lnTo>
                  <a:pt x="13507" y="13668"/>
                </a:lnTo>
                <a:lnTo>
                  <a:pt x="13275" y="13668"/>
                </a:lnTo>
                <a:lnTo>
                  <a:pt x="13275" y="13221"/>
                </a:lnTo>
                <a:close/>
                <a:moveTo>
                  <a:pt x="14167" y="13221"/>
                </a:moveTo>
                <a:cubicBezTo>
                  <a:pt x="14292" y="13221"/>
                  <a:pt x="14381" y="13329"/>
                  <a:pt x="14381" y="13436"/>
                </a:cubicBezTo>
                <a:cubicBezTo>
                  <a:pt x="14381" y="13561"/>
                  <a:pt x="14292" y="13668"/>
                  <a:pt x="14167" y="13668"/>
                </a:cubicBezTo>
                <a:lnTo>
                  <a:pt x="13935" y="13668"/>
                </a:lnTo>
                <a:lnTo>
                  <a:pt x="13935" y="13221"/>
                </a:lnTo>
                <a:close/>
                <a:moveTo>
                  <a:pt x="1767" y="0"/>
                </a:moveTo>
                <a:cubicBezTo>
                  <a:pt x="1642" y="0"/>
                  <a:pt x="1535" y="89"/>
                  <a:pt x="1535" y="214"/>
                </a:cubicBezTo>
                <a:lnTo>
                  <a:pt x="1535" y="714"/>
                </a:lnTo>
                <a:lnTo>
                  <a:pt x="1303" y="714"/>
                </a:lnTo>
                <a:lnTo>
                  <a:pt x="1303" y="642"/>
                </a:lnTo>
                <a:cubicBezTo>
                  <a:pt x="1303" y="535"/>
                  <a:pt x="1214" y="428"/>
                  <a:pt x="1089" y="428"/>
                </a:cubicBezTo>
                <a:cubicBezTo>
                  <a:pt x="982" y="428"/>
                  <a:pt x="874" y="535"/>
                  <a:pt x="874" y="642"/>
                </a:cubicBezTo>
                <a:lnTo>
                  <a:pt x="874" y="714"/>
                </a:lnTo>
                <a:lnTo>
                  <a:pt x="643" y="714"/>
                </a:lnTo>
                <a:cubicBezTo>
                  <a:pt x="286" y="714"/>
                  <a:pt x="0" y="1017"/>
                  <a:pt x="0" y="1374"/>
                </a:cubicBezTo>
                <a:cubicBezTo>
                  <a:pt x="0" y="1731"/>
                  <a:pt x="286" y="2016"/>
                  <a:pt x="643" y="2016"/>
                </a:cubicBezTo>
                <a:lnTo>
                  <a:pt x="874" y="2016"/>
                </a:lnTo>
                <a:lnTo>
                  <a:pt x="874" y="2088"/>
                </a:lnTo>
                <a:cubicBezTo>
                  <a:pt x="874" y="2213"/>
                  <a:pt x="982" y="2320"/>
                  <a:pt x="1089" y="2320"/>
                </a:cubicBezTo>
                <a:cubicBezTo>
                  <a:pt x="1214" y="2320"/>
                  <a:pt x="1303" y="2213"/>
                  <a:pt x="1303" y="2088"/>
                </a:cubicBezTo>
                <a:lnTo>
                  <a:pt x="1303" y="2016"/>
                </a:lnTo>
                <a:lnTo>
                  <a:pt x="1535" y="2016"/>
                </a:lnTo>
                <a:lnTo>
                  <a:pt x="1535" y="2534"/>
                </a:lnTo>
                <a:cubicBezTo>
                  <a:pt x="1535" y="2641"/>
                  <a:pt x="1642" y="2748"/>
                  <a:pt x="1767" y="2748"/>
                </a:cubicBezTo>
                <a:lnTo>
                  <a:pt x="2266" y="2748"/>
                </a:lnTo>
                <a:lnTo>
                  <a:pt x="2266" y="3694"/>
                </a:lnTo>
                <a:cubicBezTo>
                  <a:pt x="2266" y="3818"/>
                  <a:pt x="2355" y="3908"/>
                  <a:pt x="2480" y="3908"/>
                </a:cubicBezTo>
                <a:cubicBezTo>
                  <a:pt x="2605" y="3908"/>
                  <a:pt x="2694" y="3818"/>
                  <a:pt x="2694" y="3694"/>
                </a:cubicBezTo>
                <a:lnTo>
                  <a:pt x="2694" y="2748"/>
                </a:lnTo>
                <a:lnTo>
                  <a:pt x="12115" y="2748"/>
                </a:lnTo>
                <a:lnTo>
                  <a:pt x="12115" y="12062"/>
                </a:lnTo>
                <a:lnTo>
                  <a:pt x="2694" y="12062"/>
                </a:lnTo>
                <a:lnTo>
                  <a:pt x="2694" y="4621"/>
                </a:lnTo>
                <a:cubicBezTo>
                  <a:pt x="2694" y="4496"/>
                  <a:pt x="2605" y="4407"/>
                  <a:pt x="2480" y="4407"/>
                </a:cubicBezTo>
                <a:cubicBezTo>
                  <a:pt x="2355" y="4407"/>
                  <a:pt x="2266" y="4496"/>
                  <a:pt x="2266" y="4621"/>
                </a:cubicBezTo>
                <a:lnTo>
                  <a:pt x="2266" y="12062"/>
                </a:lnTo>
                <a:lnTo>
                  <a:pt x="1767" y="12062"/>
                </a:lnTo>
                <a:cubicBezTo>
                  <a:pt x="1642" y="12062"/>
                  <a:pt x="1535" y="12169"/>
                  <a:pt x="1535" y="12276"/>
                </a:cubicBezTo>
                <a:lnTo>
                  <a:pt x="1535" y="12793"/>
                </a:lnTo>
                <a:lnTo>
                  <a:pt x="1303" y="12793"/>
                </a:lnTo>
                <a:lnTo>
                  <a:pt x="1303" y="12722"/>
                </a:lnTo>
                <a:cubicBezTo>
                  <a:pt x="1303" y="12597"/>
                  <a:pt x="1214" y="12508"/>
                  <a:pt x="1089" y="12508"/>
                </a:cubicBezTo>
                <a:cubicBezTo>
                  <a:pt x="982" y="12508"/>
                  <a:pt x="874" y="12597"/>
                  <a:pt x="874" y="12722"/>
                </a:cubicBezTo>
                <a:lnTo>
                  <a:pt x="874" y="12793"/>
                </a:lnTo>
                <a:lnTo>
                  <a:pt x="643" y="12793"/>
                </a:lnTo>
                <a:cubicBezTo>
                  <a:pt x="286" y="12793"/>
                  <a:pt x="0" y="13079"/>
                  <a:pt x="0" y="13436"/>
                </a:cubicBezTo>
                <a:cubicBezTo>
                  <a:pt x="0" y="13792"/>
                  <a:pt x="286" y="14096"/>
                  <a:pt x="643" y="14096"/>
                </a:cubicBezTo>
                <a:lnTo>
                  <a:pt x="874" y="14096"/>
                </a:lnTo>
                <a:lnTo>
                  <a:pt x="874" y="14167"/>
                </a:lnTo>
                <a:cubicBezTo>
                  <a:pt x="874" y="14292"/>
                  <a:pt x="982" y="14381"/>
                  <a:pt x="1089" y="14381"/>
                </a:cubicBezTo>
                <a:cubicBezTo>
                  <a:pt x="1214" y="14381"/>
                  <a:pt x="1303" y="14292"/>
                  <a:pt x="1303" y="14167"/>
                </a:cubicBezTo>
                <a:lnTo>
                  <a:pt x="1303" y="14096"/>
                </a:lnTo>
                <a:lnTo>
                  <a:pt x="1535" y="14096"/>
                </a:lnTo>
                <a:lnTo>
                  <a:pt x="1535" y="14595"/>
                </a:lnTo>
                <a:cubicBezTo>
                  <a:pt x="1535" y="14720"/>
                  <a:pt x="1642" y="14809"/>
                  <a:pt x="1767" y="14809"/>
                </a:cubicBezTo>
                <a:lnTo>
                  <a:pt x="3694" y="14809"/>
                </a:lnTo>
                <a:cubicBezTo>
                  <a:pt x="3801" y="14809"/>
                  <a:pt x="3908" y="14720"/>
                  <a:pt x="3908" y="14595"/>
                </a:cubicBezTo>
                <a:cubicBezTo>
                  <a:pt x="3908" y="14488"/>
                  <a:pt x="3801" y="14381"/>
                  <a:pt x="3694" y="14381"/>
                </a:cubicBezTo>
                <a:lnTo>
                  <a:pt x="1981" y="14381"/>
                </a:lnTo>
                <a:lnTo>
                  <a:pt x="1981" y="12508"/>
                </a:lnTo>
                <a:lnTo>
                  <a:pt x="12829" y="12508"/>
                </a:lnTo>
                <a:lnTo>
                  <a:pt x="12829" y="14381"/>
                </a:lnTo>
                <a:lnTo>
                  <a:pt x="4639" y="14381"/>
                </a:lnTo>
                <a:cubicBezTo>
                  <a:pt x="4514" y="14381"/>
                  <a:pt x="4407" y="14488"/>
                  <a:pt x="4407" y="14595"/>
                </a:cubicBezTo>
                <a:cubicBezTo>
                  <a:pt x="4407" y="14720"/>
                  <a:pt x="4514" y="14809"/>
                  <a:pt x="4639" y="14809"/>
                </a:cubicBezTo>
                <a:lnTo>
                  <a:pt x="13043" y="14809"/>
                </a:lnTo>
                <a:cubicBezTo>
                  <a:pt x="13168" y="14809"/>
                  <a:pt x="13275" y="14720"/>
                  <a:pt x="13275" y="14595"/>
                </a:cubicBezTo>
                <a:lnTo>
                  <a:pt x="13275" y="14096"/>
                </a:lnTo>
                <a:lnTo>
                  <a:pt x="13507" y="14096"/>
                </a:lnTo>
                <a:lnTo>
                  <a:pt x="13507" y="14167"/>
                </a:lnTo>
                <a:cubicBezTo>
                  <a:pt x="13507" y="14292"/>
                  <a:pt x="13596" y="14381"/>
                  <a:pt x="13721" y="14381"/>
                </a:cubicBezTo>
                <a:cubicBezTo>
                  <a:pt x="13828" y="14381"/>
                  <a:pt x="13935" y="14292"/>
                  <a:pt x="13935" y="14167"/>
                </a:cubicBezTo>
                <a:lnTo>
                  <a:pt x="13935" y="14096"/>
                </a:lnTo>
                <a:lnTo>
                  <a:pt x="14167" y="14096"/>
                </a:lnTo>
                <a:cubicBezTo>
                  <a:pt x="14524" y="14096"/>
                  <a:pt x="14810" y="13792"/>
                  <a:pt x="14810" y="13436"/>
                </a:cubicBezTo>
                <a:cubicBezTo>
                  <a:pt x="14810" y="13079"/>
                  <a:pt x="14524" y="12793"/>
                  <a:pt x="14167" y="12793"/>
                </a:cubicBezTo>
                <a:lnTo>
                  <a:pt x="13935" y="12793"/>
                </a:lnTo>
                <a:lnTo>
                  <a:pt x="13935" y="12722"/>
                </a:lnTo>
                <a:cubicBezTo>
                  <a:pt x="13935" y="12597"/>
                  <a:pt x="13828" y="12508"/>
                  <a:pt x="13721" y="12508"/>
                </a:cubicBezTo>
                <a:cubicBezTo>
                  <a:pt x="13596" y="12508"/>
                  <a:pt x="13507" y="12597"/>
                  <a:pt x="13507" y="12722"/>
                </a:cubicBezTo>
                <a:lnTo>
                  <a:pt x="13507" y="12793"/>
                </a:lnTo>
                <a:lnTo>
                  <a:pt x="13275" y="12793"/>
                </a:lnTo>
                <a:lnTo>
                  <a:pt x="13275" y="12276"/>
                </a:lnTo>
                <a:cubicBezTo>
                  <a:pt x="13275" y="12169"/>
                  <a:pt x="13168" y="12062"/>
                  <a:pt x="13043" y="12062"/>
                </a:cubicBezTo>
                <a:lnTo>
                  <a:pt x="12544" y="12062"/>
                </a:lnTo>
                <a:lnTo>
                  <a:pt x="12544" y="2748"/>
                </a:lnTo>
                <a:lnTo>
                  <a:pt x="13043" y="2748"/>
                </a:lnTo>
                <a:cubicBezTo>
                  <a:pt x="13168" y="2748"/>
                  <a:pt x="13275" y="2641"/>
                  <a:pt x="13275" y="2534"/>
                </a:cubicBezTo>
                <a:lnTo>
                  <a:pt x="13275" y="2016"/>
                </a:lnTo>
                <a:lnTo>
                  <a:pt x="13507" y="2016"/>
                </a:lnTo>
                <a:lnTo>
                  <a:pt x="13507" y="2088"/>
                </a:lnTo>
                <a:cubicBezTo>
                  <a:pt x="13507" y="2213"/>
                  <a:pt x="13596" y="2320"/>
                  <a:pt x="13721" y="2320"/>
                </a:cubicBezTo>
                <a:cubicBezTo>
                  <a:pt x="13828" y="2320"/>
                  <a:pt x="13935" y="2213"/>
                  <a:pt x="13935" y="2088"/>
                </a:cubicBezTo>
                <a:lnTo>
                  <a:pt x="13935" y="2016"/>
                </a:lnTo>
                <a:lnTo>
                  <a:pt x="14167" y="2016"/>
                </a:lnTo>
                <a:cubicBezTo>
                  <a:pt x="14524" y="2016"/>
                  <a:pt x="14810" y="1731"/>
                  <a:pt x="14810" y="1374"/>
                </a:cubicBezTo>
                <a:cubicBezTo>
                  <a:pt x="14810" y="1017"/>
                  <a:pt x="14524" y="714"/>
                  <a:pt x="14167" y="714"/>
                </a:cubicBezTo>
                <a:lnTo>
                  <a:pt x="13935" y="714"/>
                </a:lnTo>
                <a:lnTo>
                  <a:pt x="13935" y="642"/>
                </a:lnTo>
                <a:cubicBezTo>
                  <a:pt x="13935" y="535"/>
                  <a:pt x="13828" y="428"/>
                  <a:pt x="13721" y="428"/>
                </a:cubicBezTo>
                <a:cubicBezTo>
                  <a:pt x="13596" y="428"/>
                  <a:pt x="13507" y="535"/>
                  <a:pt x="13507" y="642"/>
                </a:cubicBezTo>
                <a:lnTo>
                  <a:pt x="13507" y="714"/>
                </a:lnTo>
                <a:lnTo>
                  <a:pt x="13275" y="714"/>
                </a:lnTo>
                <a:lnTo>
                  <a:pt x="13275" y="214"/>
                </a:lnTo>
                <a:cubicBezTo>
                  <a:pt x="13275" y="89"/>
                  <a:pt x="13168" y="0"/>
                  <a:pt x="13043" y="0"/>
                </a:cubicBezTo>
                <a:lnTo>
                  <a:pt x="11116" y="0"/>
                </a:lnTo>
                <a:cubicBezTo>
                  <a:pt x="10991" y="0"/>
                  <a:pt x="10902" y="89"/>
                  <a:pt x="10902" y="214"/>
                </a:cubicBezTo>
                <a:cubicBezTo>
                  <a:pt x="10902" y="339"/>
                  <a:pt x="10991" y="428"/>
                  <a:pt x="11116" y="428"/>
                </a:cubicBezTo>
                <a:lnTo>
                  <a:pt x="12829" y="428"/>
                </a:lnTo>
                <a:lnTo>
                  <a:pt x="12829" y="2320"/>
                </a:lnTo>
                <a:lnTo>
                  <a:pt x="1981" y="2320"/>
                </a:lnTo>
                <a:lnTo>
                  <a:pt x="1981" y="428"/>
                </a:lnTo>
                <a:lnTo>
                  <a:pt x="10171" y="428"/>
                </a:lnTo>
                <a:cubicBezTo>
                  <a:pt x="10295" y="428"/>
                  <a:pt x="10402" y="339"/>
                  <a:pt x="10402" y="214"/>
                </a:cubicBezTo>
                <a:cubicBezTo>
                  <a:pt x="10402" y="89"/>
                  <a:pt x="10295" y="0"/>
                  <a:pt x="101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74" name="Google Shape;6074;p132"/>
          <p:cNvGrpSpPr/>
          <p:nvPr/>
        </p:nvGrpSpPr>
        <p:grpSpPr>
          <a:xfrm>
            <a:off x="7347309" y="3365056"/>
            <a:ext cx="193500" cy="418742"/>
            <a:chOff x="7235450" y="3433918"/>
            <a:chExt cx="193500" cy="418742"/>
          </a:xfrm>
        </p:grpSpPr>
        <p:sp>
          <p:nvSpPr>
            <p:cNvPr id="6075" name="Google Shape;6075;p132"/>
            <p:cNvSpPr/>
            <p:nvPr/>
          </p:nvSpPr>
          <p:spPr>
            <a:xfrm>
              <a:off x="7235450" y="3433918"/>
              <a:ext cx="193500" cy="346194"/>
            </a:xfrm>
            <a:custGeom>
              <a:avLst/>
              <a:gdLst/>
              <a:ahLst/>
              <a:cxnLst/>
              <a:rect l="l" t="t" r="r" b="b"/>
              <a:pathLst>
                <a:path w="6852" h="12259" extrusionOk="0">
                  <a:moveTo>
                    <a:pt x="4068" y="429"/>
                  </a:moveTo>
                  <a:lnTo>
                    <a:pt x="4068" y="1446"/>
                  </a:lnTo>
                  <a:lnTo>
                    <a:pt x="2766" y="1446"/>
                  </a:lnTo>
                  <a:lnTo>
                    <a:pt x="2766" y="429"/>
                  </a:lnTo>
                  <a:close/>
                  <a:moveTo>
                    <a:pt x="6424" y="2659"/>
                  </a:moveTo>
                  <a:lnTo>
                    <a:pt x="6424" y="3961"/>
                  </a:lnTo>
                  <a:lnTo>
                    <a:pt x="4532" y="3961"/>
                  </a:lnTo>
                  <a:lnTo>
                    <a:pt x="4532" y="2659"/>
                  </a:lnTo>
                  <a:close/>
                  <a:moveTo>
                    <a:pt x="2302" y="5264"/>
                  </a:moveTo>
                  <a:lnTo>
                    <a:pt x="2302" y="6566"/>
                  </a:lnTo>
                  <a:lnTo>
                    <a:pt x="428" y="6566"/>
                  </a:lnTo>
                  <a:lnTo>
                    <a:pt x="428" y="5264"/>
                  </a:lnTo>
                  <a:close/>
                  <a:moveTo>
                    <a:pt x="6424" y="5264"/>
                  </a:moveTo>
                  <a:lnTo>
                    <a:pt x="6424" y="6566"/>
                  </a:lnTo>
                  <a:lnTo>
                    <a:pt x="4532" y="6566"/>
                  </a:lnTo>
                  <a:lnTo>
                    <a:pt x="4532" y="5264"/>
                  </a:lnTo>
                  <a:close/>
                  <a:moveTo>
                    <a:pt x="2302" y="7869"/>
                  </a:moveTo>
                  <a:lnTo>
                    <a:pt x="2302" y="9171"/>
                  </a:lnTo>
                  <a:lnTo>
                    <a:pt x="428" y="9171"/>
                  </a:lnTo>
                  <a:lnTo>
                    <a:pt x="428" y="7869"/>
                  </a:lnTo>
                  <a:close/>
                  <a:moveTo>
                    <a:pt x="2302" y="10474"/>
                  </a:moveTo>
                  <a:lnTo>
                    <a:pt x="2302" y="11777"/>
                  </a:lnTo>
                  <a:lnTo>
                    <a:pt x="428" y="11777"/>
                  </a:lnTo>
                  <a:lnTo>
                    <a:pt x="428" y="10474"/>
                  </a:lnTo>
                  <a:close/>
                  <a:moveTo>
                    <a:pt x="6424" y="10474"/>
                  </a:moveTo>
                  <a:lnTo>
                    <a:pt x="6424" y="11777"/>
                  </a:lnTo>
                  <a:lnTo>
                    <a:pt x="4532" y="11777"/>
                  </a:lnTo>
                  <a:lnTo>
                    <a:pt x="4532" y="10474"/>
                  </a:lnTo>
                  <a:close/>
                  <a:moveTo>
                    <a:pt x="2552" y="0"/>
                  </a:moveTo>
                  <a:cubicBezTo>
                    <a:pt x="2445" y="0"/>
                    <a:pt x="2338" y="90"/>
                    <a:pt x="2338" y="214"/>
                  </a:cubicBezTo>
                  <a:lnTo>
                    <a:pt x="2338" y="1660"/>
                  </a:lnTo>
                  <a:cubicBezTo>
                    <a:pt x="2338" y="1785"/>
                    <a:pt x="2445" y="1874"/>
                    <a:pt x="2552" y="1874"/>
                  </a:cubicBezTo>
                  <a:lnTo>
                    <a:pt x="3212" y="1874"/>
                  </a:lnTo>
                  <a:lnTo>
                    <a:pt x="3212" y="3105"/>
                  </a:lnTo>
                  <a:lnTo>
                    <a:pt x="2748" y="3105"/>
                  </a:lnTo>
                  <a:lnTo>
                    <a:pt x="2748" y="2445"/>
                  </a:lnTo>
                  <a:cubicBezTo>
                    <a:pt x="2748" y="2320"/>
                    <a:pt x="2641" y="2231"/>
                    <a:pt x="2534" y="2231"/>
                  </a:cubicBezTo>
                  <a:lnTo>
                    <a:pt x="1570" y="2231"/>
                  </a:lnTo>
                  <a:cubicBezTo>
                    <a:pt x="1445" y="2231"/>
                    <a:pt x="1356" y="2320"/>
                    <a:pt x="1356" y="2445"/>
                  </a:cubicBezTo>
                  <a:cubicBezTo>
                    <a:pt x="1356" y="2570"/>
                    <a:pt x="1445" y="2659"/>
                    <a:pt x="1570" y="2659"/>
                  </a:cubicBezTo>
                  <a:lnTo>
                    <a:pt x="2302" y="2659"/>
                  </a:lnTo>
                  <a:lnTo>
                    <a:pt x="2302" y="3961"/>
                  </a:lnTo>
                  <a:lnTo>
                    <a:pt x="428" y="3961"/>
                  </a:lnTo>
                  <a:lnTo>
                    <a:pt x="428" y="2659"/>
                  </a:lnTo>
                  <a:lnTo>
                    <a:pt x="643" y="2659"/>
                  </a:lnTo>
                  <a:cubicBezTo>
                    <a:pt x="767" y="2659"/>
                    <a:pt x="857" y="2570"/>
                    <a:pt x="857" y="2445"/>
                  </a:cubicBezTo>
                  <a:cubicBezTo>
                    <a:pt x="857" y="2320"/>
                    <a:pt x="767" y="2231"/>
                    <a:pt x="643" y="2231"/>
                  </a:cubicBezTo>
                  <a:lnTo>
                    <a:pt x="214" y="2231"/>
                  </a:lnTo>
                  <a:cubicBezTo>
                    <a:pt x="89" y="2231"/>
                    <a:pt x="0" y="2320"/>
                    <a:pt x="0" y="2445"/>
                  </a:cubicBezTo>
                  <a:lnTo>
                    <a:pt x="0" y="4176"/>
                  </a:lnTo>
                  <a:cubicBezTo>
                    <a:pt x="0" y="4300"/>
                    <a:pt x="89" y="4408"/>
                    <a:pt x="214" y="4408"/>
                  </a:cubicBezTo>
                  <a:lnTo>
                    <a:pt x="2534" y="4408"/>
                  </a:lnTo>
                  <a:cubicBezTo>
                    <a:pt x="2641" y="4408"/>
                    <a:pt x="2748" y="4300"/>
                    <a:pt x="2748" y="4176"/>
                  </a:cubicBezTo>
                  <a:lnTo>
                    <a:pt x="2748" y="3533"/>
                  </a:lnTo>
                  <a:lnTo>
                    <a:pt x="3212" y="3533"/>
                  </a:lnTo>
                  <a:lnTo>
                    <a:pt x="3212" y="5710"/>
                  </a:lnTo>
                  <a:lnTo>
                    <a:pt x="2748" y="5710"/>
                  </a:lnTo>
                  <a:lnTo>
                    <a:pt x="2748" y="5050"/>
                  </a:lnTo>
                  <a:cubicBezTo>
                    <a:pt x="2748" y="4925"/>
                    <a:pt x="2641" y="4836"/>
                    <a:pt x="2534" y="4836"/>
                  </a:cubicBezTo>
                  <a:lnTo>
                    <a:pt x="214" y="4836"/>
                  </a:lnTo>
                  <a:cubicBezTo>
                    <a:pt x="89" y="4836"/>
                    <a:pt x="0" y="4925"/>
                    <a:pt x="0" y="5050"/>
                  </a:cubicBezTo>
                  <a:lnTo>
                    <a:pt x="0" y="6781"/>
                  </a:lnTo>
                  <a:cubicBezTo>
                    <a:pt x="0" y="6905"/>
                    <a:pt x="89" y="7013"/>
                    <a:pt x="214" y="7013"/>
                  </a:cubicBezTo>
                  <a:lnTo>
                    <a:pt x="2534" y="7013"/>
                  </a:lnTo>
                  <a:cubicBezTo>
                    <a:pt x="2641" y="7013"/>
                    <a:pt x="2748" y="6905"/>
                    <a:pt x="2748" y="6781"/>
                  </a:cubicBezTo>
                  <a:lnTo>
                    <a:pt x="2748" y="6138"/>
                  </a:lnTo>
                  <a:lnTo>
                    <a:pt x="3212" y="6138"/>
                  </a:lnTo>
                  <a:lnTo>
                    <a:pt x="3212" y="8315"/>
                  </a:lnTo>
                  <a:lnTo>
                    <a:pt x="2748" y="8315"/>
                  </a:lnTo>
                  <a:lnTo>
                    <a:pt x="2748" y="7655"/>
                  </a:lnTo>
                  <a:cubicBezTo>
                    <a:pt x="2748" y="7530"/>
                    <a:pt x="2641" y="7441"/>
                    <a:pt x="2534" y="7441"/>
                  </a:cubicBezTo>
                  <a:lnTo>
                    <a:pt x="214" y="7441"/>
                  </a:lnTo>
                  <a:cubicBezTo>
                    <a:pt x="89" y="7441"/>
                    <a:pt x="0" y="7530"/>
                    <a:pt x="0" y="7655"/>
                  </a:cubicBezTo>
                  <a:lnTo>
                    <a:pt x="0" y="9403"/>
                  </a:lnTo>
                  <a:cubicBezTo>
                    <a:pt x="0" y="9511"/>
                    <a:pt x="89" y="9618"/>
                    <a:pt x="214" y="9618"/>
                  </a:cubicBezTo>
                  <a:lnTo>
                    <a:pt x="2534" y="9618"/>
                  </a:lnTo>
                  <a:cubicBezTo>
                    <a:pt x="2641" y="9618"/>
                    <a:pt x="2748" y="9511"/>
                    <a:pt x="2748" y="9403"/>
                  </a:cubicBezTo>
                  <a:lnTo>
                    <a:pt x="2748" y="8743"/>
                  </a:lnTo>
                  <a:lnTo>
                    <a:pt x="3212" y="8743"/>
                  </a:lnTo>
                  <a:lnTo>
                    <a:pt x="3212" y="10920"/>
                  </a:lnTo>
                  <a:lnTo>
                    <a:pt x="2748" y="10920"/>
                  </a:lnTo>
                  <a:lnTo>
                    <a:pt x="2748" y="10260"/>
                  </a:lnTo>
                  <a:cubicBezTo>
                    <a:pt x="2748" y="10135"/>
                    <a:pt x="2641" y="10046"/>
                    <a:pt x="2534" y="10046"/>
                  </a:cubicBezTo>
                  <a:lnTo>
                    <a:pt x="214" y="10046"/>
                  </a:lnTo>
                  <a:cubicBezTo>
                    <a:pt x="89" y="10046"/>
                    <a:pt x="0" y="10135"/>
                    <a:pt x="0" y="10260"/>
                  </a:cubicBezTo>
                  <a:lnTo>
                    <a:pt x="0" y="12008"/>
                  </a:lnTo>
                  <a:cubicBezTo>
                    <a:pt x="0" y="12116"/>
                    <a:pt x="89" y="12223"/>
                    <a:pt x="214" y="12223"/>
                  </a:cubicBezTo>
                  <a:lnTo>
                    <a:pt x="2534" y="12223"/>
                  </a:lnTo>
                  <a:cubicBezTo>
                    <a:pt x="2641" y="12223"/>
                    <a:pt x="2748" y="12116"/>
                    <a:pt x="2748" y="12008"/>
                  </a:cubicBezTo>
                  <a:lnTo>
                    <a:pt x="2748" y="11348"/>
                  </a:lnTo>
                  <a:lnTo>
                    <a:pt x="3212" y="11348"/>
                  </a:lnTo>
                  <a:lnTo>
                    <a:pt x="3212" y="12026"/>
                  </a:lnTo>
                  <a:cubicBezTo>
                    <a:pt x="3212" y="12151"/>
                    <a:pt x="3301" y="12258"/>
                    <a:pt x="3426" y="12258"/>
                  </a:cubicBezTo>
                  <a:cubicBezTo>
                    <a:pt x="3551" y="12258"/>
                    <a:pt x="3640" y="12151"/>
                    <a:pt x="3640" y="12026"/>
                  </a:cubicBezTo>
                  <a:lnTo>
                    <a:pt x="3640" y="11348"/>
                  </a:lnTo>
                  <a:lnTo>
                    <a:pt x="4104" y="11348"/>
                  </a:lnTo>
                  <a:lnTo>
                    <a:pt x="4104" y="12008"/>
                  </a:lnTo>
                  <a:cubicBezTo>
                    <a:pt x="4104" y="12116"/>
                    <a:pt x="4193" y="12223"/>
                    <a:pt x="4318" y="12223"/>
                  </a:cubicBezTo>
                  <a:lnTo>
                    <a:pt x="6638" y="12223"/>
                  </a:lnTo>
                  <a:cubicBezTo>
                    <a:pt x="6763" y="12223"/>
                    <a:pt x="6852" y="12116"/>
                    <a:pt x="6852" y="12008"/>
                  </a:cubicBezTo>
                  <a:lnTo>
                    <a:pt x="6852" y="10260"/>
                  </a:lnTo>
                  <a:cubicBezTo>
                    <a:pt x="6852" y="10135"/>
                    <a:pt x="6763" y="10046"/>
                    <a:pt x="6638" y="10046"/>
                  </a:cubicBezTo>
                  <a:lnTo>
                    <a:pt x="4318" y="10046"/>
                  </a:lnTo>
                  <a:cubicBezTo>
                    <a:pt x="4193" y="10046"/>
                    <a:pt x="4104" y="10135"/>
                    <a:pt x="4104" y="10260"/>
                  </a:cubicBezTo>
                  <a:lnTo>
                    <a:pt x="4104" y="10920"/>
                  </a:lnTo>
                  <a:lnTo>
                    <a:pt x="3640" y="10920"/>
                  </a:lnTo>
                  <a:lnTo>
                    <a:pt x="3640" y="8743"/>
                  </a:lnTo>
                  <a:lnTo>
                    <a:pt x="4104" y="8743"/>
                  </a:lnTo>
                  <a:lnTo>
                    <a:pt x="4104" y="9403"/>
                  </a:lnTo>
                  <a:cubicBezTo>
                    <a:pt x="4104" y="9511"/>
                    <a:pt x="4193" y="9618"/>
                    <a:pt x="4318" y="9618"/>
                  </a:cubicBezTo>
                  <a:lnTo>
                    <a:pt x="6638" y="9618"/>
                  </a:lnTo>
                  <a:cubicBezTo>
                    <a:pt x="6763" y="9618"/>
                    <a:pt x="6852" y="9511"/>
                    <a:pt x="6852" y="9403"/>
                  </a:cubicBezTo>
                  <a:lnTo>
                    <a:pt x="6852" y="9261"/>
                  </a:lnTo>
                  <a:cubicBezTo>
                    <a:pt x="6852" y="9154"/>
                    <a:pt x="6763" y="9047"/>
                    <a:pt x="6638" y="9047"/>
                  </a:cubicBezTo>
                  <a:cubicBezTo>
                    <a:pt x="6548" y="9047"/>
                    <a:pt x="6477" y="9100"/>
                    <a:pt x="6441" y="9171"/>
                  </a:cubicBezTo>
                  <a:lnTo>
                    <a:pt x="4532" y="9171"/>
                  </a:lnTo>
                  <a:lnTo>
                    <a:pt x="4532" y="7869"/>
                  </a:lnTo>
                  <a:lnTo>
                    <a:pt x="6424" y="7869"/>
                  </a:lnTo>
                  <a:lnTo>
                    <a:pt x="6424" y="8333"/>
                  </a:lnTo>
                  <a:cubicBezTo>
                    <a:pt x="6424" y="8458"/>
                    <a:pt x="6513" y="8547"/>
                    <a:pt x="6638" y="8547"/>
                  </a:cubicBezTo>
                  <a:cubicBezTo>
                    <a:pt x="6763" y="8547"/>
                    <a:pt x="6852" y="8458"/>
                    <a:pt x="6852" y="8333"/>
                  </a:cubicBezTo>
                  <a:lnTo>
                    <a:pt x="6852" y="7655"/>
                  </a:lnTo>
                  <a:cubicBezTo>
                    <a:pt x="6852" y="7530"/>
                    <a:pt x="6763" y="7441"/>
                    <a:pt x="6638" y="7441"/>
                  </a:cubicBezTo>
                  <a:lnTo>
                    <a:pt x="4318" y="7441"/>
                  </a:lnTo>
                  <a:cubicBezTo>
                    <a:pt x="4193" y="7441"/>
                    <a:pt x="4104" y="7530"/>
                    <a:pt x="4104" y="7655"/>
                  </a:cubicBezTo>
                  <a:lnTo>
                    <a:pt x="4104" y="8315"/>
                  </a:lnTo>
                  <a:lnTo>
                    <a:pt x="3640" y="8315"/>
                  </a:lnTo>
                  <a:lnTo>
                    <a:pt x="3640" y="6138"/>
                  </a:lnTo>
                  <a:lnTo>
                    <a:pt x="4104" y="6138"/>
                  </a:lnTo>
                  <a:lnTo>
                    <a:pt x="4104" y="6781"/>
                  </a:lnTo>
                  <a:cubicBezTo>
                    <a:pt x="4104" y="6905"/>
                    <a:pt x="4193" y="7013"/>
                    <a:pt x="4318" y="7013"/>
                  </a:cubicBezTo>
                  <a:lnTo>
                    <a:pt x="6638" y="7013"/>
                  </a:lnTo>
                  <a:cubicBezTo>
                    <a:pt x="6763" y="7013"/>
                    <a:pt x="6852" y="6905"/>
                    <a:pt x="6852" y="6781"/>
                  </a:cubicBezTo>
                  <a:lnTo>
                    <a:pt x="6852" y="5050"/>
                  </a:lnTo>
                  <a:cubicBezTo>
                    <a:pt x="6852" y="4925"/>
                    <a:pt x="6763" y="4836"/>
                    <a:pt x="6638" y="4836"/>
                  </a:cubicBezTo>
                  <a:lnTo>
                    <a:pt x="4318" y="4836"/>
                  </a:lnTo>
                  <a:cubicBezTo>
                    <a:pt x="4193" y="4836"/>
                    <a:pt x="4104" y="4925"/>
                    <a:pt x="4104" y="5050"/>
                  </a:cubicBezTo>
                  <a:lnTo>
                    <a:pt x="4104" y="5710"/>
                  </a:lnTo>
                  <a:lnTo>
                    <a:pt x="3640" y="5710"/>
                  </a:lnTo>
                  <a:lnTo>
                    <a:pt x="3640" y="3533"/>
                  </a:lnTo>
                  <a:lnTo>
                    <a:pt x="4104" y="3533"/>
                  </a:lnTo>
                  <a:lnTo>
                    <a:pt x="4104" y="4176"/>
                  </a:lnTo>
                  <a:cubicBezTo>
                    <a:pt x="4104" y="4300"/>
                    <a:pt x="4193" y="4408"/>
                    <a:pt x="4318" y="4408"/>
                  </a:cubicBezTo>
                  <a:lnTo>
                    <a:pt x="6638" y="4408"/>
                  </a:lnTo>
                  <a:cubicBezTo>
                    <a:pt x="6763" y="4408"/>
                    <a:pt x="6852" y="4300"/>
                    <a:pt x="6852" y="4176"/>
                  </a:cubicBezTo>
                  <a:lnTo>
                    <a:pt x="6852" y="2445"/>
                  </a:lnTo>
                  <a:cubicBezTo>
                    <a:pt x="6852" y="2320"/>
                    <a:pt x="6763" y="2231"/>
                    <a:pt x="6638" y="2231"/>
                  </a:cubicBezTo>
                  <a:lnTo>
                    <a:pt x="4318" y="2231"/>
                  </a:lnTo>
                  <a:cubicBezTo>
                    <a:pt x="4193" y="2231"/>
                    <a:pt x="4104" y="2320"/>
                    <a:pt x="4104" y="2445"/>
                  </a:cubicBezTo>
                  <a:lnTo>
                    <a:pt x="4104" y="3105"/>
                  </a:lnTo>
                  <a:lnTo>
                    <a:pt x="3640" y="3105"/>
                  </a:lnTo>
                  <a:lnTo>
                    <a:pt x="3640" y="1874"/>
                  </a:lnTo>
                  <a:lnTo>
                    <a:pt x="4300" y="1874"/>
                  </a:lnTo>
                  <a:cubicBezTo>
                    <a:pt x="4407" y="1874"/>
                    <a:pt x="4514" y="1785"/>
                    <a:pt x="4514" y="1660"/>
                  </a:cubicBezTo>
                  <a:lnTo>
                    <a:pt x="4514" y="214"/>
                  </a:lnTo>
                  <a:cubicBezTo>
                    <a:pt x="4514" y="90"/>
                    <a:pt x="4407" y="0"/>
                    <a:pt x="4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132"/>
            <p:cNvSpPr/>
            <p:nvPr/>
          </p:nvSpPr>
          <p:spPr>
            <a:xfrm>
              <a:off x="7235450" y="3791153"/>
              <a:ext cx="193500" cy="61507"/>
            </a:xfrm>
            <a:custGeom>
              <a:avLst/>
              <a:gdLst/>
              <a:ahLst/>
              <a:cxnLst/>
              <a:rect l="l" t="t" r="r" b="b"/>
              <a:pathLst>
                <a:path w="6852" h="2178" extrusionOk="0">
                  <a:moveTo>
                    <a:pt x="2302" y="429"/>
                  </a:moveTo>
                  <a:lnTo>
                    <a:pt x="2302" y="1732"/>
                  </a:lnTo>
                  <a:lnTo>
                    <a:pt x="428" y="1732"/>
                  </a:lnTo>
                  <a:lnTo>
                    <a:pt x="428" y="429"/>
                  </a:lnTo>
                  <a:close/>
                  <a:moveTo>
                    <a:pt x="6424" y="429"/>
                  </a:moveTo>
                  <a:lnTo>
                    <a:pt x="6424" y="1732"/>
                  </a:lnTo>
                  <a:lnTo>
                    <a:pt x="4532" y="1732"/>
                  </a:lnTo>
                  <a:lnTo>
                    <a:pt x="4532" y="429"/>
                  </a:lnTo>
                  <a:close/>
                  <a:moveTo>
                    <a:pt x="214" y="1"/>
                  </a:moveTo>
                  <a:cubicBezTo>
                    <a:pt x="89" y="1"/>
                    <a:pt x="0" y="90"/>
                    <a:pt x="0" y="215"/>
                  </a:cubicBezTo>
                  <a:lnTo>
                    <a:pt x="0" y="1963"/>
                  </a:lnTo>
                  <a:cubicBezTo>
                    <a:pt x="0" y="2071"/>
                    <a:pt x="89" y="2178"/>
                    <a:pt x="214" y="2178"/>
                  </a:cubicBezTo>
                  <a:lnTo>
                    <a:pt x="2534" y="2178"/>
                  </a:lnTo>
                  <a:cubicBezTo>
                    <a:pt x="2641" y="2178"/>
                    <a:pt x="2748" y="2071"/>
                    <a:pt x="2748" y="1963"/>
                  </a:cubicBezTo>
                  <a:lnTo>
                    <a:pt x="2748" y="1303"/>
                  </a:lnTo>
                  <a:lnTo>
                    <a:pt x="4104" y="1303"/>
                  </a:lnTo>
                  <a:lnTo>
                    <a:pt x="4104" y="1963"/>
                  </a:lnTo>
                  <a:cubicBezTo>
                    <a:pt x="4104" y="2071"/>
                    <a:pt x="4193" y="2178"/>
                    <a:pt x="4318" y="2178"/>
                  </a:cubicBezTo>
                  <a:lnTo>
                    <a:pt x="6638" y="2178"/>
                  </a:lnTo>
                  <a:cubicBezTo>
                    <a:pt x="6763" y="2178"/>
                    <a:pt x="6852" y="2071"/>
                    <a:pt x="6852" y="1963"/>
                  </a:cubicBezTo>
                  <a:lnTo>
                    <a:pt x="6852" y="215"/>
                  </a:lnTo>
                  <a:cubicBezTo>
                    <a:pt x="6852" y="90"/>
                    <a:pt x="6763" y="1"/>
                    <a:pt x="6638" y="1"/>
                  </a:cubicBezTo>
                  <a:lnTo>
                    <a:pt x="4318" y="1"/>
                  </a:lnTo>
                  <a:cubicBezTo>
                    <a:pt x="4193" y="1"/>
                    <a:pt x="4104" y="90"/>
                    <a:pt x="4104" y="215"/>
                  </a:cubicBezTo>
                  <a:lnTo>
                    <a:pt x="4104" y="875"/>
                  </a:lnTo>
                  <a:lnTo>
                    <a:pt x="3640" y="875"/>
                  </a:lnTo>
                  <a:lnTo>
                    <a:pt x="3640" y="322"/>
                  </a:lnTo>
                  <a:cubicBezTo>
                    <a:pt x="3640" y="197"/>
                    <a:pt x="3551" y="108"/>
                    <a:pt x="3426" y="108"/>
                  </a:cubicBezTo>
                  <a:cubicBezTo>
                    <a:pt x="3301" y="108"/>
                    <a:pt x="3212" y="197"/>
                    <a:pt x="3212" y="322"/>
                  </a:cubicBezTo>
                  <a:lnTo>
                    <a:pt x="3212" y="875"/>
                  </a:lnTo>
                  <a:lnTo>
                    <a:pt x="2748" y="875"/>
                  </a:lnTo>
                  <a:lnTo>
                    <a:pt x="2748" y="215"/>
                  </a:lnTo>
                  <a:cubicBezTo>
                    <a:pt x="2748" y="90"/>
                    <a:pt x="2641" y="1"/>
                    <a:pt x="2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7" name="Google Shape;6077;p132"/>
          <p:cNvGrpSpPr/>
          <p:nvPr/>
        </p:nvGrpSpPr>
        <p:grpSpPr>
          <a:xfrm>
            <a:off x="6595538" y="4016065"/>
            <a:ext cx="418743" cy="388498"/>
            <a:chOff x="5030200" y="3981800"/>
            <a:chExt cx="370700" cy="343925"/>
          </a:xfrm>
        </p:grpSpPr>
        <p:sp>
          <p:nvSpPr>
            <p:cNvPr id="6078" name="Google Shape;6078;p132"/>
            <p:cNvSpPr/>
            <p:nvPr/>
          </p:nvSpPr>
          <p:spPr>
            <a:xfrm>
              <a:off x="5160900" y="4123650"/>
              <a:ext cx="109300" cy="109300"/>
            </a:xfrm>
            <a:custGeom>
              <a:avLst/>
              <a:gdLst/>
              <a:ahLst/>
              <a:cxnLst/>
              <a:rect l="l" t="t" r="r" b="b"/>
              <a:pathLst>
                <a:path w="4372" h="4372" extrusionOk="0">
                  <a:moveTo>
                    <a:pt x="2177" y="446"/>
                  </a:moveTo>
                  <a:cubicBezTo>
                    <a:pt x="3141" y="446"/>
                    <a:pt x="3926" y="1231"/>
                    <a:pt x="3926" y="2195"/>
                  </a:cubicBezTo>
                  <a:cubicBezTo>
                    <a:pt x="3926" y="3158"/>
                    <a:pt x="3141" y="3944"/>
                    <a:pt x="2177" y="3944"/>
                  </a:cubicBezTo>
                  <a:cubicBezTo>
                    <a:pt x="1214" y="3944"/>
                    <a:pt x="429" y="3158"/>
                    <a:pt x="429" y="2195"/>
                  </a:cubicBezTo>
                  <a:cubicBezTo>
                    <a:pt x="429" y="1231"/>
                    <a:pt x="1214" y="446"/>
                    <a:pt x="2177" y="446"/>
                  </a:cubicBezTo>
                  <a:close/>
                  <a:moveTo>
                    <a:pt x="2177" y="0"/>
                  </a:moveTo>
                  <a:cubicBezTo>
                    <a:pt x="982" y="0"/>
                    <a:pt x="0" y="982"/>
                    <a:pt x="0" y="2195"/>
                  </a:cubicBezTo>
                  <a:cubicBezTo>
                    <a:pt x="0" y="3390"/>
                    <a:pt x="982" y="4372"/>
                    <a:pt x="2177" y="4372"/>
                  </a:cubicBezTo>
                  <a:cubicBezTo>
                    <a:pt x="3391" y="4372"/>
                    <a:pt x="4372" y="3390"/>
                    <a:pt x="4372" y="2195"/>
                  </a:cubicBezTo>
                  <a:cubicBezTo>
                    <a:pt x="4372" y="982"/>
                    <a:pt x="3391" y="0"/>
                    <a:pt x="2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132"/>
            <p:cNvSpPr/>
            <p:nvPr/>
          </p:nvSpPr>
          <p:spPr>
            <a:xfrm>
              <a:off x="5030200" y="3981800"/>
              <a:ext cx="370700" cy="343925"/>
            </a:xfrm>
            <a:custGeom>
              <a:avLst/>
              <a:gdLst/>
              <a:ahLst/>
              <a:cxnLst/>
              <a:rect l="l" t="t" r="r" b="b"/>
              <a:pathLst>
                <a:path w="14828" h="13757" extrusionOk="0">
                  <a:moveTo>
                    <a:pt x="643" y="446"/>
                  </a:moveTo>
                  <a:cubicBezTo>
                    <a:pt x="768" y="446"/>
                    <a:pt x="875" y="536"/>
                    <a:pt x="875" y="661"/>
                  </a:cubicBezTo>
                  <a:lnTo>
                    <a:pt x="875" y="1089"/>
                  </a:lnTo>
                  <a:cubicBezTo>
                    <a:pt x="875" y="1214"/>
                    <a:pt x="964" y="1303"/>
                    <a:pt x="1089" y="1303"/>
                  </a:cubicBezTo>
                  <a:lnTo>
                    <a:pt x="2124" y="1303"/>
                  </a:lnTo>
                  <a:lnTo>
                    <a:pt x="2124" y="1749"/>
                  </a:lnTo>
                  <a:lnTo>
                    <a:pt x="1089" y="1749"/>
                  </a:lnTo>
                  <a:cubicBezTo>
                    <a:pt x="732" y="1749"/>
                    <a:pt x="429" y="1446"/>
                    <a:pt x="429" y="1089"/>
                  </a:cubicBezTo>
                  <a:lnTo>
                    <a:pt x="429" y="661"/>
                  </a:lnTo>
                  <a:cubicBezTo>
                    <a:pt x="429" y="536"/>
                    <a:pt x="536" y="446"/>
                    <a:pt x="643" y="446"/>
                  </a:cubicBezTo>
                  <a:close/>
                  <a:moveTo>
                    <a:pt x="2784" y="446"/>
                  </a:moveTo>
                  <a:cubicBezTo>
                    <a:pt x="2891" y="446"/>
                    <a:pt x="2998" y="536"/>
                    <a:pt x="2998" y="661"/>
                  </a:cubicBezTo>
                  <a:lnTo>
                    <a:pt x="2998" y="1749"/>
                  </a:lnTo>
                  <a:lnTo>
                    <a:pt x="2570" y="1749"/>
                  </a:lnTo>
                  <a:lnTo>
                    <a:pt x="2570" y="661"/>
                  </a:lnTo>
                  <a:cubicBezTo>
                    <a:pt x="2570" y="536"/>
                    <a:pt x="2659" y="446"/>
                    <a:pt x="2784" y="446"/>
                  </a:cubicBezTo>
                  <a:close/>
                  <a:moveTo>
                    <a:pt x="4443" y="1303"/>
                  </a:moveTo>
                  <a:lnTo>
                    <a:pt x="4443" y="1749"/>
                  </a:lnTo>
                  <a:lnTo>
                    <a:pt x="3426" y="1749"/>
                  </a:lnTo>
                  <a:lnTo>
                    <a:pt x="3426" y="1303"/>
                  </a:lnTo>
                  <a:close/>
                  <a:moveTo>
                    <a:pt x="5104" y="446"/>
                  </a:moveTo>
                  <a:cubicBezTo>
                    <a:pt x="5211" y="446"/>
                    <a:pt x="5318" y="536"/>
                    <a:pt x="5318" y="661"/>
                  </a:cubicBezTo>
                  <a:lnTo>
                    <a:pt x="5318" y="1749"/>
                  </a:lnTo>
                  <a:lnTo>
                    <a:pt x="4872" y="1749"/>
                  </a:lnTo>
                  <a:lnTo>
                    <a:pt x="4872" y="661"/>
                  </a:lnTo>
                  <a:cubicBezTo>
                    <a:pt x="4872" y="536"/>
                    <a:pt x="4979" y="446"/>
                    <a:pt x="5104" y="446"/>
                  </a:cubicBezTo>
                  <a:close/>
                  <a:moveTo>
                    <a:pt x="6763" y="1303"/>
                  </a:moveTo>
                  <a:lnTo>
                    <a:pt x="6763" y="1749"/>
                  </a:lnTo>
                  <a:lnTo>
                    <a:pt x="5746" y="1749"/>
                  </a:lnTo>
                  <a:lnTo>
                    <a:pt x="5746" y="1303"/>
                  </a:lnTo>
                  <a:close/>
                  <a:moveTo>
                    <a:pt x="7405" y="446"/>
                  </a:moveTo>
                  <a:cubicBezTo>
                    <a:pt x="7530" y="446"/>
                    <a:pt x="7637" y="536"/>
                    <a:pt x="7637" y="661"/>
                  </a:cubicBezTo>
                  <a:lnTo>
                    <a:pt x="7637" y="1749"/>
                  </a:lnTo>
                  <a:lnTo>
                    <a:pt x="7191" y="1749"/>
                  </a:lnTo>
                  <a:lnTo>
                    <a:pt x="7191" y="661"/>
                  </a:lnTo>
                  <a:cubicBezTo>
                    <a:pt x="7191" y="536"/>
                    <a:pt x="7298" y="446"/>
                    <a:pt x="7405" y="446"/>
                  </a:cubicBezTo>
                  <a:close/>
                  <a:moveTo>
                    <a:pt x="9082" y="1303"/>
                  </a:moveTo>
                  <a:lnTo>
                    <a:pt x="9082" y="1749"/>
                  </a:lnTo>
                  <a:lnTo>
                    <a:pt x="8065" y="1749"/>
                  </a:lnTo>
                  <a:lnTo>
                    <a:pt x="8065" y="1303"/>
                  </a:lnTo>
                  <a:close/>
                  <a:moveTo>
                    <a:pt x="9725" y="446"/>
                  </a:moveTo>
                  <a:cubicBezTo>
                    <a:pt x="9850" y="446"/>
                    <a:pt x="9939" y="536"/>
                    <a:pt x="9939" y="661"/>
                  </a:cubicBezTo>
                  <a:lnTo>
                    <a:pt x="9939" y="1749"/>
                  </a:lnTo>
                  <a:lnTo>
                    <a:pt x="9511" y="1749"/>
                  </a:lnTo>
                  <a:lnTo>
                    <a:pt x="9511" y="661"/>
                  </a:lnTo>
                  <a:cubicBezTo>
                    <a:pt x="9511" y="536"/>
                    <a:pt x="9600" y="446"/>
                    <a:pt x="9725" y="446"/>
                  </a:cubicBezTo>
                  <a:close/>
                  <a:moveTo>
                    <a:pt x="11384" y="1303"/>
                  </a:moveTo>
                  <a:lnTo>
                    <a:pt x="11384" y="1749"/>
                  </a:lnTo>
                  <a:lnTo>
                    <a:pt x="10385" y="1749"/>
                  </a:lnTo>
                  <a:lnTo>
                    <a:pt x="10385" y="1303"/>
                  </a:lnTo>
                  <a:close/>
                  <a:moveTo>
                    <a:pt x="12044" y="446"/>
                  </a:moveTo>
                  <a:cubicBezTo>
                    <a:pt x="12169" y="446"/>
                    <a:pt x="12258" y="536"/>
                    <a:pt x="12258" y="661"/>
                  </a:cubicBezTo>
                  <a:lnTo>
                    <a:pt x="12258" y="1749"/>
                  </a:lnTo>
                  <a:lnTo>
                    <a:pt x="11830" y="1749"/>
                  </a:lnTo>
                  <a:lnTo>
                    <a:pt x="11830" y="661"/>
                  </a:lnTo>
                  <a:cubicBezTo>
                    <a:pt x="11830" y="536"/>
                    <a:pt x="11919" y="446"/>
                    <a:pt x="12044" y="446"/>
                  </a:cubicBezTo>
                  <a:close/>
                  <a:moveTo>
                    <a:pt x="14168" y="446"/>
                  </a:moveTo>
                  <a:cubicBezTo>
                    <a:pt x="14293" y="446"/>
                    <a:pt x="14382" y="536"/>
                    <a:pt x="14382" y="661"/>
                  </a:cubicBezTo>
                  <a:lnTo>
                    <a:pt x="14382" y="1089"/>
                  </a:lnTo>
                  <a:cubicBezTo>
                    <a:pt x="14382" y="1446"/>
                    <a:pt x="14096" y="1749"/>
                    <a:pt x="13739" y="1749"/>
                  </a:cubicBezTo>
                  <a:lnTo>
                    <a:pt x="12687" y="1749"/>
                  </a:lnTo>
                  <a:lnTo>
                    <a:pt x="12687" y="1303"/>
                  </a:lnTo>
                  <a:lnTo>
                    <a:pt x="13739" y="1303"/>
                  </a:lnTo>
                  <a:cubicBezTo>
                    <a:pt x="13864" y="1303"/>
                    <a:pt x="13954" y="1214"/>
                    <a:pt x="13954" y="1089"/>
                  </a:cubicBezTo>
                  <a:lnTo>
                    <a:pt x="13954" y="661"/>
                  </a:lnTo>
                  <a:cubicBezTo>
                    <a:pt x="13954" y="536"/>
                    <a:pt x="14043" y="446"/>
                    <a:pt x="14168" y="446"/>
                  </a:cubicBezTo>
                  <a:close/>
                  <a:moveTo>
                    <a:pt x="12044" y="2177"/>
                  </a:moveTo>
                  <a:lnTo>
                    <a:pt x="9903" y="4407"/>
                  </a:lnTo>
                  <a:cubicBezTo>
                    <a:pt x="9207" y="3890"/>
                    <a:pt x="8351" y="3587"/>
                    <a:pt x="7405" y="3587"/>
                  </a:cubicBezTo>
                  <a:cubicBezTo>
                    <a:pt x="6442" y="3587"/>
                    <a:pt x="5567" y="3908"/>
                    <a:pt x="4836" y="4461"/>
                  </a:cubicBezTo>
                  <a:lnTo>
                    <a:pt x="2748" y="2177"/>
                  </a:lnTo>
                  <a:close/>
                  <a:moveTo>
                    <a:pt x="12258" y="2570"/>
                  </a:moveTo>
                  <a:lnTo>
                    <a:pt x="12258" y="12454"/>
                  </a:lnTo>
                  <a:lnTo>
                    <a:pt x="2570" y="12454"/>
                  </a:lnTo>
                  <a:lnTo>
                    <a:pt x="2570" y="2605"/>
                  </a:lnTo>
                  <a:lnTo>
                    <a:pt x="4515" y="4729"/>
                  </a:lnTo>
                  <a:cubicBezTo>
                    <a:pt x="3676" y="5514"/>
                    <a:pt x="3141" y="6638"/>
                    <a:pt x="3141" y="7869"/>
                  </a:cubicBezTo>
                  <a:cubicBezTo>
                    <a:pt x="3141" y="8939"/>
                    <a:pt x="3551" y="9974"/>
                    <a:pt x="4265" y="10759"/>
                  </a:cubicBezTo>
                  <a:cubicBezTo>
                    <a:pt x="4312" y="10807"/>
                    <a:pt x="4374" y="10829"/>
                    <a:pt x="4435" y="10829"/>
                  </a:cubicBezTo>
                  <a:cubicBezTo>
                    <a:pt x="4490" y="10829"/>
                    <a:pt x="4544" y="10811"/>
                    <a:pt x="4586" y="10777"/>
                  </a:cubicBezTo>
                  <a:cubicBezTo>
                    <a:pt x="4675" y="10688"/>
                    <a:pt x="4675" y="10545"/>
                    <a:pt x="4586" y="10474"/>
                  </a:cubicBezTo>
                  <a:cubicBezTo>
                    <a:pt x="3944" y="9760"/>
                    <a:pt x="3569" y="8832"/>
                    <a:pt x="3569" y="7869"/>
                  </a:cubicBezTo>
                  <a:cubicBezTo>
                    <a:pt x="3569" y="5746"/>
                    <a:pt x="5300" y="4033"/>
                    <a:pt x="7405" y="4033"/>
                  </a:cubicBezTo>
                  <a:cubicBezTo>
                    <a:pt x="9529" y="4033"/>
                    <a:pt x="11241" y="5746"/>
                    <a:pt x="11241" y="7869"/>
                  </a:cubicBezTo>
                  <a:cubicBezTo>
                    <a:pt x="11241" y="9974"/>
                    <a:pt x="9529" y="11705"/>
                    <a:pt x="7405" y="11705"/>
                  </a:cubicBezTo>
                  <a:cubicBezTo>
                    <a:pt x="6638" y="11705"/>
                    <a:pt x="5889" y="11473"/>
                    <a:pt x="5246" y="11045"/>
                  </a:cubicBezTo>
                  <a:cubicBezTo>
                    <a:pt x="5211" y="11016"/>
                    <a:pt x="5166" y="11002"/>
                    <a:pt x="5123" y="11002"/>
                  </a:cubicBezTo>
                  <a:cubicBezTo>
                    <a:pt x="5057" y="11002"/>
                    <a:pt x="4993" y="11034"/>
                    <a:pt x="4961" y="11098"/>
                  </a:cubicBezTo>
                  <a:cubicBezTo>
                    <a:pt x="4889" y="11188"/>
                    <a:pt x="4907" y="11330"/>
                    <a:pt x="5014" y="11402"/>
                  </a:cubicBezTo>
                  <a:cubicBezTo>
                    <a:pt x="5728" y="11884"/>
                    <a:pt x="6549" y="12133"/>
                    <a:pt x="7405" y="12133"/>
                  </a:cubicBezTo>
                  <a:cubicBezTo>
                    <a:pt x="9760" y="12133"/>
                    <a:pt x="11688" y="10224"/>
                    <a:pt x="11688" y="7869"/>
                  </a:cubicBezTo>
                  <a:cubicBezTo>
                    <a:pt x="11688" y="6602"/>
                    <a:pt x="11134" y="5460"/>
                    <a:pt x="10242" y="4675"/>
                  </a:cubicBezTo>
                  <a:lnTo>
                    <a:pt x="12258" y="2570"/>
                  </a:lnTo>
                  <a:close/>
                  <a:moveTo>
                    <a:pt x="14382" y="12883"/>
                  </a:moveTo>
                  <a:lnTo>
                    <a:pt x="14382" y="13329"/>
                  </a:lnTo>
                  <a:lnTo>
                    <a:pt x="429" y="13329"/>
                  </a:lnTo>
                  <a:lnTo>
                    <a:pt x="429" y="12883"/>
                  </a:lnTo>
                  <a:close/>
                  <a:moveTo>
                    <a:pt x="643" y="0"/>
                  </a:moveTo>
                  <a:cubicBezTo>
                    <a:pt x="286" y="0"/>
                    <a:pt x="1" y="304"/>
                    <a:pt x="1" y="661"/>
                  </a:cubicBezTo>
                  <a:lnTo>
                    <a:pt x="1" y="1089"/>
                  </a:lnTo>
                  <a:cubicBezTo>
                    <a:pt x="1" y="1695"/>
                    <a:pt x="482" y="2177"/>
                    <a:pt x="1089" y="2177"/>
                  </a:cubicBezTo>
                  <a:lnTo>
                    <a:pt x="1267" y="2177"/>
                  </a:lnTo>
                  <a:lnTo>
                    <a:pt x="1267" y="2249"/>
                  </a:lnTo>
                  <a:cubicBezTo>
                    <a:pt x="1267" y="2373"/>
                    <a:pt x="1357" y="2463"/>
                    <a:pt x="1482" y="2463"/>
                  </a:cubicBezTo>
                  <a:cubicBezTo>
                    <a:pt x="1589" y="2463"/>
                    <a:pt x="1696" y="2373"/>
                    <a:pt x="1696" y="2249"/>
                  </a:cubicBezTo>
                  <a:lnTo>
                    <a:pt x="1696" y="2177"/>
                  </a:lnTo>
                  <a:lnTo>
                    <a:pt x="2124" y="2177"/>
                  </a:lnTo>
                  <a:lnTo>
                    <a:pt x="2124" y="12454"/>
                  </a:lnTo>
                  <a:lnTo>
                    <a:pt x="1696" y="12454"/>
                  </a:lnTo>
                  <a:lnTo>
                    <a:pt x="1696" y="3176"/>
                  </a:lnTo>
                  <a:cubicBezTo>
                    <a:pt x="1696" y="3051"/>
                    <a:pt x="1589" y="2944"/>
                    <a:pt x="1482" y="2944"/>
                  </a:cubicBezTo>
                  <a:cubicBezTo>
                    <a:pt x="1357" y="2944"/>
                    <a:pt x="1267" y="3051"/>
                    <a:pt x="1267" y="3176"/>
                  </a:cubicBezTo>
                  <a:lnTo>
                    <a:pt x="1267" y="12454"/>
                  </a:lnTo>
                  <a:lnTo>
                    <a:pt x="215" y="12454"/>
                  </a:lnTo>
                  <a:cubicBezTo>
                    <a:pt x="90" y="12454"/>
                    <a:pt x="1" y="12544"/>
                    <a:pt x="1" y="12669"/>
                  </a:cubicBezTo>
                  <a:lnTo>
                    <a:pt x="1" y="13543"/>
                  </a:lnTo>
                  <a:cubicBezTo>
                    <a:pt x="1" y="13650"/>
                    <a:pt x="90" y="13757"/>
                    <a:pt x="215" y="13757"/>
                  </a:cubicBezTo>
                  <a:lnTo>
                    <a:pt x="14614" y="13757"/>
                  </a:lnTo>
                  <a:cubicBezTo>
                    <a:pt x="14721" y="13757"/>
                    <a:pt x="14828" y="13650"/>
                    <a:pt x="14828" y="13543"/>
                  </a:cubicBezTo>
                  <a:lnTo>
                    <a:pt x="14828" y="12669"/>
                  </a:lnTo>
                  <a:cubicBezTo>
                    <a:pt x="14828" y="12544"/>
                    <a:pt x="14721" y="12454"/>
                    <a:pt x="14614" y="12454"/>
                  </a:cubicBezTo>
                  <a:lnTo>
                    <a:pt x="13561" y="12454"/>
                  </a:lnTo>
                  <a:lnTo>
                    <a:pt x="13561" y="11509"/>
                  </a:lnTo>
                  <a:cubicBezTo>
                    <a:pt x="13561" y="11384"/>
                    <a:pt x="13472" y="11295"/>
                    <a:pt x="13347" y="11295"/>
                  </a:cubicBezTo>
                  <a:cubicBezTo>
                    <a:pt x="13222" y="11295"/>
                    <a:pt x="13133" y="11384"/>
                    <a:pt x="13133" y="11509"/>
                  </a:cubicBezTo>
                  <a:lnTo>
                    <a:pt x="13133" y="12454"/>
                  </a:lnTo>
                  <a:lnTo>
                    <a:pt x="12687" y="12454"/>
                  </a:lnTo>
                  <a:lnTo>
                    <a:pt x="12687" y="2177"/>
                  </a:lnTo>
                  <a:lnTo>
                    <a:pt x="13133" y="2177"/>
                  </a:lnTo>
                  <a:lnTo>
                    <a:pt x="13133" y="10581"/>
                  </a:lnTo>
                  <a:cubicBezTo>
                    <a:pt x="13133" y="10706"/>
                    <a:pt x="13222" y="10795"/>
                    <a:pt x="13347" y="10795"/>
                  </a:cubicBezTo>
                  <a:cubicBezTo>
                    <a:pt x="13472" y="10795"/>
                    <a:pt x="13561" y="10706"/>
                    <a:pt x="13561" y="10581"/>
                  </a:cubicBezTo>
                  <a:lnTo>
                    <a:pt x="13561" y="2177"/>
                  </a:lnTo>
                  <a:lnTo>
                    <a:pt x="13739" y="2177"/>
                  </a:lnTo>
                  <a:cubicBezTo>
                    <a:pt x="14328" y="2177"/>
                    <a:pt x="14828" y="1695"/>
                    <a:pt x="14828" y="1089"/>
                  </a:cubicBezTo>
                  <a:lnTo>
                    <a:pt x="14828" y="661"/>
                  </a:lnTo>
                  <a:cubicBezTo>
                    <a:pt x="14828" y="304"/>
                    <a:pt x="14524" y="0"/>
                    <a:pt x="14168" y="0"/>
                  </a:cubicBezTo>
                  <a:cubicBezTo>
                    <a:pt x="13811" y="0"/>
                    <a:pt x="13525" y="304"/>
                    <a:pt x="13525" y="661"/>
                  </a:cubicBezTo>
                  <a:lnTo>
                    <a:pt x="13525" y="875"/>
                  </a:lnTo>
                  <a:lnTo>
                    <a:pt x="12687" y="875"/>
                  </a:lnTo>
                  <a:lnTo>
                    <a:pt x="12687" y="661"/>
                  </a:lnTo>
                  <a:cubicBezTo>
                    <a:pt x="12687" y="304"/>
                    <a:pt x="12401" y="0"/>
                    <a:pt x="12044" y="0"/>
                  </a:cubicBezTo>
                  <a:cubicBezTo>
                    <a:pt x="11688" y="0"/>
                    <a:pt x="11384" y="304"/>
                    <a:pt x="11384" y="661"/>
                  </a:cubicBezTo>
                  <a:lnTo>
                    <a:pt x="11384" y="875"/>
                  </a:lnTo>
                  <a:lnTo>
                    <a:pt x="10385" y="875"/>
                  </a:lnTo>
                  <a:lnTo>
                    <a:pt x="10385" y="661"/>
                  </a:lnTo>
                  <a:cubicBezTo>
                    <a:pt x="10385" y="304"/>
                    <a:pt x="10082" y="0"/>
                    <a:pt x="9725" y="0"/>
                  </a:cubicBezTo>
                  <a:cubicBezTo>
                    <a:pt x="9368" y="0"/>
                    <a:pt x="9082" y="304"/>
                    <a:pt x="9082" y="661"/>
                  </a:cubicBezTo>
                  <a:lnTo>
                    <a:pt x="9082" y="875"/>
                  </a:lnTo>
                  <a:lnTo>
                    <a:pt x="8065" y="875"/>
                  </a:lnTo>
                  <a:lnTo>
                    <a:pt x="8065" y="661"/>
                  </a:lnTo>
                  <a:cubicBezTo>
                    <a:pt x="8065" y="304"/>
                    <a:pt x="7762" y="0"/>
                    <a:pt x="7405" y="0"/>
                  </a:cubicBezTo>
                  <a:cubicBezTo>
                    <a:pt x="7048" y="0"/>
                    <a:pt x="6763" y="304"/>
                    <a:pt x="6763" y="661"/>
                  </a:cubicBezTo>
                  <a:lnTo>
                    <a:pt x="6763" y="875"/>
                  </a:lnTo>
                  <a:lnTo>
                    <a:pt x="5746" y="875"/>
                  </a:lnTo>
                  <a:lnTo>
                    <a:pt x="5746" y="661"/>
                  </a:lnTo>
                  <a:cubicBezTo>
                    <a:pt x="5746" y="304"/>
                    <a:pt x="5460" y="0"/>
                    <a:pt x="5104" y="0"/>
                  </a:cubicBezTo>
                  <a:cubicBezTo>
                    <a:pt x="4729" y="0"/>
                    <a:pt x="4443" y="304"/>
                    <a:pt x="4443" y="661"/>
                  </a:cubicBezTo>
                  <a:lnTo>
                    <a:pt x="4443" y="875"/>
                  </a:lnTo>
                  <a:lnTo>
                    <a:pt x="3426" y="875"/>
                  </a:lnTo>
                  <a:lnTo>
                    <a:pt x="3426" y="661"/>
                  </a:lnTo>
                  <a:cubicBezTo>
                    <a:pt x="3426" y="304"/>
                    <a:pt x="3141" y="0"/>
                    <a:pt x="2784" y="0"/>
                  </a:cubicBezTo>
                  <a:cubicBezTo>
                    <a:pt x="2427" y="0"/>
                    <a:pt x="2124" y="304"/>
                    <a:pt x="2124" y="661"/>
                  </a:cubicBezTo>
                  <a:lnTo>
                    <a:pt x="2124" y="875"/>
                  </a:lnTo>
                  <a:lnTo>
                    <a:pt x="1303" y="875"/>
                  </a:lnTo>
                  <a:lnTo>
                    <a:pt x="1303" y="661"/>
                  </a:lnTo>
                  <a:cubicBezTo>
                    <a:pt x="1303" y="304"/>
                    <a:pt x="1018" y="0"/>
                    <a:pt x="6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80" name="Google Shape;6080;p132"/>
          <p:cNvSpPr/>
          <p:nvPr/>
        </p:nvSpPr>
        <p:spPr>
          <a:xfrm>
            <a:off x="6595538" y="1469982"/>
            <a:ext cx="418743" cy="314932"/>
          </a:xfrm>
          <a:custGeom>
            <a:avLst/>
            <a:gdLst/>
            <a:ahLst/>
            <a:cxnLst/>
            <a:rect l="l" t="t" r="r" b="b"/>
            <a:pathLst>
              <a:path w="14828" h="11152" extrusionOk="0">
                <a:moveTo>
                  <a:pt x="3890" y="1785"/>
                </a:moveTo>
                <a:cubicBezTo>
                  <a:pt x="4283" y="1785"/>
                  <a:pt x="4693" y="2088"/>
                  <a:pt x="4854" y="2552"/>
                </a:cubicBezTo>
                <a:cubicBezTo>
                  <a:pt x="4925" y="2766"/>
                  <a:pt x="4943" y="2980"/>
                  <a:pt x="4907" y="3176"/>
                </a:cubicBezTo>
                <a:cubicBezTo>
                  <a:pt x="4907" y="3123"/>
                  <a:pt x="4889" y="3051"/>
                  <a:pt x="4854" y="2998"/>
                </a:cubicBezTo>
                <a:cubicBezTo>
                  <a:pt x="4687" y="2512"/>
                  <a:pt x="4313" y="2181"/>
                  <a:pt x="3964" y="2181"/>
                </a:cubicBezTo>
                <a:cubicBezTo>
                  <a:pt x="3902" y="2181"/>
                  <a:pt x="3842" y="2192"/>
                  <a:pt x="3783" y="2213"/>
                </a:cubicBezTo>
                <a:cubicBezTo>
                  <a:pt x="3391" y="2373"/>
                  <a:pt x="3230" y="2927"/>
                  <a:pt x="3444" y="3515"/>
                </a:cubicBezTo>
                <a:cubicBezTo>
                  <a:pt x="3462" y="3569"/>
                  <a:pt x="3498" y="3622"/>
                  <a:pt x="3516" y="3676"/>
                </a:cubicBezTo>
                <a:cubicBezTo>
                  <a:pt x="3373" y="3551"/>
                  <a:pt x="3248" y="3373"/>
                  <a:pt x="3159" y="3158"/>
                </a:cubicBezTo>
                <a:cubicBezTo>
                  <a:pt x="2962" y="2605"/>
                  <a:pt x="3177" y="1999"/>
                  <a:pt x="3640" y="1838"/>
                </a:cubicBezTo>
                <a:cubicBezTo>
                  <a:pt x="3730" y="1802"/>
                  <a:pt x="3819" y="1785"/>
                  <a:pt x="3890" y="1785"/>
                </a:cubicBezTo>
                <a:close/>
                <a:moveTo>
                  <a:pt x="3962" y="2623"/>
                </a:moveTo>
                <a:cubicBezTo>
                  <a:pt x="4104" y="2623"/>
                  <a:pt x="4336" y="2802"/>
                  <a:pt x="4461" y="3141"/>
                </a:cubicBezTo>
                <a:cubicBezTo>
                  <a:pt x="4586" y="3533"/>
                  <a:pt x="4497" y="3836"/>
                  <a:pt x="4372" y="3872"/>
                </a:cubicBezTo>
                <a:cubicBezTo>
                  <a:pt x="4360" y="3878"/>
                  <a:pt x="4345" y="3881"/>
                  <a:pt x="4329" y="3881"/>
                </a:cubicBezTo>
                <a:cubicBezTo>
                  <a:pt x="4205" y="3881"/>
                  <a:pt x="3981" y="3702"/>
                  <a:pt x="3855" y="3355"/>
                </a:cubicBezTo>
                <a:cubicBezTo>
                  <a:pt x="3712" y="2980"/>
                  <a:pt x="3801" y="2677"/>
                  <a:pt x="3926" y="2623"/>
                </a:cubicBezTo>
                <a:close/>
                <a:moveTo>
                  <a:pt x="714" y="5068"/>
                </a:moveTo>
                <a:cubicBezTo>
                  <a:pt x="857" y="5068"/>
                  <a:pt x="982" y="5193"/>
                  <a:pt x="982" y="5335"/>
                </a:cubicBezTo>
                <a:cubicBezTo>
                  <a:pt x="982" y="5478"/>
                  <a:pt x="893" y="5585"/>
                  <a:pt x="768" y="5603"/>
                </a:cubicBezTo>
                <a:cubicBezTo>
                  <a:pt x="768" y="5621"/>
                  <a:pt x="768" y="5621"/>
                  <a:pt x="768" y="5621"/>
                </a:cubicBezTo>
                <a:lnTo>
                  <a:pt x="714" y="5621"/>
                </a:lnTo>
                <a:cubicBezTo>
                  <a:pt x="554" y="5621"/>
                  <a:pt x="429" y="5496"/>
                  <a:pt x="429" y="5335"/>
                </a:cubicBezTo>
                <a:cubicBezTo>
                  <a:pt x="429" y="5193"/>
                  <a:pt x="554" y="5068"/>
                  <a:pt x="714" y="5068"/>
                </a:cubicBezTo>
                <a:close/>
                <a:moveTo>
                  <a:pt x="9439" y="3801"/>
                </a:moveTo>
                <a:lnTo>
                  <a:pt x="9439" y="5674"/>
                </a:lnTo>
                <a:lnTo>
                  <a:pt x="7245" y="5674"/>
                </a:lnTo>
                <a:lnTo>
                  <a:pt x="7245" y="3801"/>
                </a:lnTo>
                <a:close/>
                <a:moveTo>
                  <a:pt x="6174" y="9885"/>
                </a:moveTo>
                <a:lnTo>
                  <a:pt x="6174" y="10492"/>
                </a:lnTo>
                <a:cubicBezTo>
                  <a:pt x="6174" y="10617"/>
                  <a:pt x="6085" y="10724"/>
                  <a:pt x="5960" y="10724"/>
                </a:cubicBezTo>
                <a:cubicBezTo>
                  <a:pt x="5835" y="10724"/>
                  <a:pt x="5746" y="10617"/>
                  <a:pt x="5746" y="10492"/>
                </a:cubicBezTo>
                <a:lnTo>
                  <a:pt x="5746" y="9885"/>
                </a:lnTo>
                <a:close/>
                <a:moveTo>
                  <a:pt x="10813" y="9885"/>
                </a:moveTo>
                <a:lnTo>
                  <a:pt x="10813" y="10492"/>
                </a:lnTo>
                <a:cubicBezTo>
                  <a:pt x="10813" y="10617"/>
                  <a:pt x="10724" y="10724"/>
                  <a:pt x="10599" y="10724"/>
                </a:cubicBezTo>
                <a:cubicBezTo>
                  <a:pt x="10474" y="10724"/>
                  <a:pt x="10385" y="10617"/>
                  <a:pt x="10385" y="10492"/>
                </a:cubicBezTo>
                <a:lnTo>
                  <a:pt x="10385" y="9885"/>
                </a:lnTo>
                <a:close/>
                <a:moveTo>
                  <a:pt x="12705" y="0"/>
                </a:moveTo>
                <a:cubicBezTo>
                  <a:pt x="12134" y="0"/>
                  <a:pt x="11688" y="464"/>
                  <a:pt x="11688" y="1017"/>
                </a:cubicBezTo>
                <a:cubicBezTo>
                  <a:pt x="11688" y="1588"/>
                  <a:pt x="12134" y="2034"/>
                  <a:pt x="12705" y="2034"/>
                </a:cubicBezTo>
                <a:lnTo>
                  <a:pt x="13811" y="2034"/>
                </a:lnTo>
                <a:cubicBezTo>
                  <a:pt x="14132" y="2034"/>
                  <a:pt x="14382" y="2302"/>
                  <a:pt x="14382" y="2623"/>
                </a:cubicBezTo>
                <a:lnTo>
                  <a:pt x="14382" y="4693"/>
                </a:lnTo>
                <a:cubicBezTo>
                  <a:pt x="14382" y="5014"/>
                  <a:pt x="14132" y="5282"/>
                  <a:pt x="13811" y="5282"/>
                </a:cubicBezTo>
                <a:lnTo>
                  <a:pt x="13383" y="5282"/>
                </a:lnTo>
                <a:cubicBezTo>
                  <a:pt x="13275" y="4193"/>
                  <a:pt x="12366" y="3355"/>
                  <a:pt x="11259" y="3355"/>
                </a:cubicBezTo>
                <a:lnTo>
                  <a:pt x="5318" y="3355"/>
                </a:lnTo>
                <a:cubicBezTo>
                  <a:pt x="5389" y="3069"/>
                  <a:pt x="5371" y="2730"/>
                  <a:pt x="5264" y="2409"/>
                </a:cubicBezTo>
                <a:cubicBezTo>
                  <a:pt x="5033" y="1772"/>
                  <a:pt x="4460" y="1358"/>
                  <a:pt x="3890" y="1358"/>
                </a:cubicBezTo>
                <a:cubicBezTo>
                  <a:pt x="3758" y="1358"/>
                  <a:pt x="3626" y="1381"/>
                  <a:pt x="3498" y="1428"/>
                </a:cubicBezTo>
                <a:cubicBezTo>
                  <a:pt x="2802" y="1678"/>
                  <a:pt x="2481" y="2516"/>
                  <a:pt x="2766" y="3301"/>
                </a:cubicBezTo>
                <a:cubicBezTo>
                  <a:pt x="2873" y="3640"/>
                  <a:pt x="3087" y="3908"/>
                  <a:pt x="3337" y="4086"/>
                </a:cubicBezTo>
                <a:cubicBezTo>
                  <a:pt x="3052" y="4425"/>
                  <a:pt x="2873" y="4854"/>
                  <a:pt x="2838" y="5282"/>
                </a:cubicBezTo>
                <a:lnTo>
                  <a:pt x="2784" y="5282"/>
                </a:lnTo>
                <a:cubicBezTo>
                  <a:pt x="2659" y="5282"/>
                  <a:pt x="2570" y="5389"/>
                  <a:pt x="2570" y="5496"/>
                </a:cubicBezTo>
                <a:cubicBezTo>
                  <a:pt x="2570" y="5621"/>
                  <a:pt x="2659" y="5728"/>
                  <a:pt x="2784" y="5728"/>
                </a:cubicBezTo>
                <a:lnTo>
                  <a:pt x="2820" y="5728"/>
                </a:lnTo>
                <a:cubicBezTo>
                  <a:pt x="2820" y="7851"/>
                  <a:pt x="2820" y="7762"/>
                  <a:pt x="2820" y="7833"/>
                </a:cubicBezTo>
                <a:lnTo>
                  <a:pt x="2213" y="7833"/>
                </a:lnTo>
                <a:cubicBezTo>
                  <a:pt x="1642" y="7833"/>
                  <a:pt x="1142" y="7369"/>
                  <a:pt x="1107" y="6798"/>
                </a:cubicBezTo>
                <a:lnTo>
                  <a:pt x="1035" y="5978"/>
                </a:lnTo>
                <a:cubicBezTo>
                  <a:pt x="1160" y="5906"/>
                  <a:pt x="1250" y="5817"/>
                  <a:pt x="1303" y="5728"/>
                </a:cubicBezTo>
                <a:lnTo>
                  <a:pt x="1856" y="5728"/>
                </a:lnTo>
                <a:cubicBezTo>
                  <a:pt x="1963" y="5728"/>
                  <a:pt x="2070" y="5621"/>
                  <a:pt x="2070" y="5496"/>
                </a:cubicBezTo>
                <a:cubicBezTo>
                  <a:pt x="2070" y="5389"/>
                  <a:pt x="1963" y="5282"/>
                  <a:pt x="1856" y="5282"/>
                </a:cubicBezTo>
                <a:lnTo>
                  <a:pt x="1410" y="5282"/>
                </a:lnTo>
                <a:cubicBezTo>
                  <a:pt x="1392" y="4925"/>
                  <a:pt x="1089" y="4639"/>
                  <a:pt x="714" y="4639"/>
                </a:cubicBezTo>
                <a:cubicBezTo>
                  <a:pt x="322" y="4639"/>
                  <a:pt x="1" y="4961"/>
                  <a:pt x="1" y="5335"/>
                </a:cubicBezTo>
                <a:cubicBezTo>
                  <a:pt x="1" y="5710"/>
                  <a:pt x="268" y="5995"/>
                  <a:pt x="607" y="6049"/>
                </a:cubicBezTo>
                <a:lnTo>
                  <a:pt x="679" y="6834"/>
                </a:lnTo>
                <a:cubicBezTo>
                  <a:pt x="732" y="7637"/>
                  <a:pt x="1410" y="8261"/>
                  <a:pt x="2213" y="8261"/>
                </a:cubicBezTo>
                <a:lnTo>
                  <a:pt x="2891" y="8261"/>
                </a:lnTo>
                <a:cubicBezTo>
                  <a:pt x="3123" y="9189"/>
                  <a:pt x="3962" y="9885"/>
                  <a:pt x="4943" y="9885"/>
                </a:cubicBezTo>
                <a:lnTo>
                  <a:pt x="5318" y="9885"/>
                </a:lnTo>
                <a:lnTo>
                  <a:pt x="5318" y="10492"/>
                </a:lnTo>
                <a:cubicBezTo>
                  <a:pt x="5318" y="10866"/>
                  <a:pt x="5603" y="11152"/>
                  <a:pt x="5960" y="11152"/>
                </a:cubicBezTo>
                <a:cubicBezTo>
                  <a:pt x="6317" y="11152"/>
                  <a:pt x="6620" y="10866"/>
                  <a:pt x="6620" y="10492"/>
                </a:cubicBezTo>
                <a:lnTo>
                  <a:pt x="6620" y="9885"/>
                </a:lnTo>
                <a:lnTo>
                  <a:pt x="8333" y="9885"/>
                </a:lnTo>
                <a:cubicBezTo>
                  <a:pt x="8458" y="9885"/>
                  <a:pt x="8547" y="9778"/>
                  <a:pt x="8547" y="9653"/>
                </a:cubicBezTo>
                <a:cubicBezTo>
                  <a:pt x="8547" y="9546"/>
                  <a:pt x="8458" y="9439"/>
                  <a:pt x="8333" y="9439"/>
                </a:cubicBezTo>
                <a:lnTo>
                  <a:pt x="4943" y="9439"/>
                </a:lnTo>
                <a:cubicBezTo>
                  <a:pt x="4015" y="9439"/>
                  <a:pt x="3266" y="8690"/>
                  <a:pt x="3266" y="7744"/>
                </a:cubicBezTo>
                <a:lnTo>
                  <a:pt x="3266" y="5496"/>
                </a:lnTo>
                <a:cubicBezTo>
                  <a:pt x="3266" y="5050"/>
                  <a:pt x="3426" y="4622"/>
                  <a:pt x="3748" y="4300"/>
                </a:cubicBezTo>
                <a:cubicBezTo>
                  <a:pt x="3872" y="4338"/>
                  <a:pt x="3997" y="4356"/>
                  <a:pt x="4119" y="4356"/>
                </a:cubicBezTo>
                <a:cubicBezTo>
                  <a:pt x="4526" y="4356"/>
                  <a:pt x="4906" y="4157"/>
                  <a:pt x="5139" y="3801"/>
                </a:cubicBezTo>
                <a:lnTo>
                  <a:pt x="5942" y="3801"/>
                </a:lnTo>
                <a:lnTo>
                  <a:pt x="5942" y="6424"/>
                </a:lnTo>
                <a:cubicBezTo>
                  <a:pt x="5942" y="6656"/>
                  <a:pt x="6085" y="6852"/>
                  <a:pt x="6281" y="6941"/>
                </a:cubicBezTo>
                <a:lnTo>
                  <a:pt x="6281" y="7512"/>
                </a:lnTo>
                <a:cubicBezTo>
                  <a:pt x="6281" y="7637"/>
                  <a:pt x="6388" y="7726"/>
                  <a:pt x="6495" y="7726"/>
                </a:cubicBezTo>
                <a:cubicBezTo>
                  <a:pt x="6620" y="7726"/>
                  <a:pt x="6709" y="7637"/>
                  <a:pt x="6709" y="7512"/>
                </a:cubicBezTo>
                <a:lnTo>
                  <a:pt x="6709" y="6977"/>
                </a:lnTo>
                <a:lnTo>
                  <a:pt x="7191" y="6977"/>
                </a:lnTo>
                <a:lnTo>
                  <a:pt x="7191" y="7512"/>
                </a:lnTo>
                <a:cubicBezTo>
                  <a:pt x="7191" y="7637"/>
                  <a:pt x="7298" y="7726"/>
                  <a:pt x="7423" y="7726"/>
                </a:cubicBezTo>
                <a:cubicBezTo>
                  <a:pt x="7530" y="7726"/>
                  <a:pt x="7637" y="7637"/>
                  <a:pt x="7637" y="7512"/>
                </a:cubicBezTo>
                <a:lnTo>
                  <a:pt x="7637" y="6977"/>
                </a:lnTo>
                <a:lnTo>
                  <a:pt x="8119" y="6977"/>
                </a:lnTo>
                <a:lnTo>
                  <a:pt x="8119" y="7512"/>
                </a:lnTo>
                <a:cubicBezTo>
                  <a:pt x="8119" y="7637"/>
                  <a:pt x="8208" y="7726"/>
                  <a:pt x="8333" y="7726"/>
                </a:cubicBezTo>
                <a:cubicBezTo>
                  <a:pt x="8458" y="7726"/>
                  <a:pt x="8547" y="7637"/>
                  <a:pt x="8547" y="7512"/>
                </a:cubicBezTo>
                <a:lnTo>
                  <a:pt x="8547" y="6977"/>
                </a:lnTo>
                <a:lnTo>
                  <a:pt x="9029" y="6977"/>
                </a:lnTo>
                <a:lnTo>
                  <a:pt x="9029" y="7512"/>
                </a:lnTo>
                <a:cubicBezTo>
                  <a:pt x="9029" y="7637"/>
                  <a:pt x="9118" y="7726"/>
                  <a:pt x="9243" y="7726"/>
                </a:cubicBezTo>
                <a:cubicBezTo>
                  <a:pt x="9368" y="7726"/>
                  <a:pt x="9457" y="7637"/>
                  <a:pt x="9457" y="7512"/>
                </a:cubicBezTo>
                <a:lnTo>
                  <a:pt x="9457" y="6977"/>
                </a:lnTo>
                <a:lnTo>
                  <a:pt x="9939" y="6977"/>
                </a:lnTo>
                <a:lnTo>
                  <a:pt x="9939" y="7512"/>
                </a:lnTo>
                <a:cubicBezTo>
                  <a:pt x="9939" y="7637"/>
                  <a:pt x="10046" y="7726"/>
                  <a:pt x="10153" y="7726"/>
                </a:cubicBezTo>
                <a:cubicBezTo>
                  <a:pt x="10278" y="7726"/>
                  <a:pt x="10385" y="7637"/>
                  <a:pt x="10385" y="7512"/>
                </a:cubicBezTo>
                <a:lnTo>
                  <a:pt x="10385" y="6941"/>
                </a:lnTo>
                <a:cubicBezTo>
                  <a:pt x="10581" y="6870"/>
                  <a:pt x="10742" y="6656"/>
                  <a:pt x="10742" y="6424"/>
                </a:cubicBezTo>
                <a:lnTo>
                  <a:pt x="10742" y="4889"/>
                </a:lnTo>
                <a:cubicBezTo>
                  <a:pt x="10742" y="4782"/>
                  <a:pt x="10635" y="4675"/>
                  <a:pt x="10528" y="4675"/>
                </a:cubicBezTo>
                <a:cubicBezTo>
                  <a:pt x="10403" y="4675"/>
                  <a:pt x="10314" y="4782"/>
                  <a:pt x="10314" y="4889"/>
                </a:cubicBezTo>
                <a:lnTo>
                  <a:pt x="10314" y="6424"/>
                </a:lnTo>
                <a:cubicBezTo>
                  <a:pt x="10314" y="6495"/>
                  <a:pt x="10242" y="6549"/>
                  <a:pt x="10171" y="6549"/>
                </a:cubicBezTo>
                <a:lnTo>
                  <a:pt x="6495" y="6549"/>
                </a:lnTo>
                <a:cubicBezTo>
                  <a:pt x="6424" y="6549"/>
                  <a:pt x="6370" y="6495"/>
                  <a:pt x="6370" y="6424"/>
                </a:cubicBezTo>
                <a:lnTo>
                  <a:pt x="6370" y="3801"/>
                </a:lnTo>
                <a:lnTo>
                  <a:pt x="6799" y="3801"/>
                </a:lnTo>
                <a:lnTo>
                  <a:pt x="6799" y="5835"/>
                </a:lnTo>
                <a:cubicBezTo>
                  <a:pt x="6799" y="5995"/>
                  <a:pt x="6924" y="6120"/>
                  <a:pt x="7084" y="6120"/>
                </a:cubicBezTo>
                <a:lnTo>
                  <a:pt x="9600" y="6120"/>
                </a:lnTo>
                <a:cubicBezTo>
                  <a:pt x="9743" y="6120"/>
                  <a:pt x="9868" y="5995"/>
                  <a:pt x="9868" y="5835"/>
                </a:cubicBezTo>
                <a:lnTo>
                  <a:pt x="9868" y="3801"/>
                </a:lnTo>
                <a:lnTo>
                  <a:pt x="10314" y="3801"/>
                </a:lnTo>
                <a:lnTo>
                  <a:pt x="10314" y="3979"/>
                </a:lnTo>
                <a:cubicBezTo>
                  <a:pt x="10314" y="4104"/>
                  <a:pt x="10403" y="4193"/>
                  <a:pt x="10528" y="4193"/>
                </a:cubicBezTo>
                <a:cubicBezTo>
                  <a:pt x="10635" y="4193"/>
                  <a:pt x="10742" y="4104"/>
                  <a:pt x="10742" y="3979"/>
                </a:cubicBezTo>
                <a:lnTo>
                  <a:pt x="10742" y="3801"/>
                </a:lnTo>
                <a:lnTo>
                  <a:pt x="11259" y="3801"/>
                </a:lnTo>
                <a:cubicBezTo>
                  <a:pt x="12187" y="3801"/>
                  <a:pt x="12954" y="4550"/>
                  <a:pt x="12954" y="5496"/>
                </a:cubicBezTo>
                <a:lnTo>
                  <a:pt x="12954" y="7744"/>
                </a:lnTo>
                <a:cubicBezTo>
                  <a:pt x="12954" y="8690"/>
                  <a:pt x="12187" y="9439"/>
                  <a:pt x="11259" y="9439"/>
                </a:cubicBezTo>
                <a:lnTo>
                  <a:pt x="9261" y="9439"/>
                </a:lnTo>
                <a:cubicBezTo>
                  <a:pt x="9154" y="9439"/>
                  <a:pt x="9047" y="9546"/>
                  <a:pt x="9047" y="9653"/>
                </a:cubicBezTo>
                <a:cubicBezTo>
                  <a:pt x="9047" y="9778"/>
                  <a:pt x="9154" y="9885"/>
                  <a:pt x="9261" y="9885"/>
                </a:cubicBezTo>
                <a:lnTo>
                  <a:pt x="9939" y="9885"/>
                </a:lnTo>
                <a:lnTo>
                  <a:pt x="9939" y="10492"/>
                </a:lnTo>
                <a:cubicBezTo>
                  <a:pt x="9939" y="10866"/>
                  <a:pt x="10242" y="11152"/>
                  <a:pt x="10599" y="11152"/>
                </a:cubicBezTo>
                <a:cubicBezTo>
                  <a:pt x="10956" y="11152"/>
                  <a:pt x="11241" y="10866"/>
                  <a:pt x="11241" y="10492"/>
                </a:cubicBezTo>
                <a:lnTo>
                  <a:pt x="11241" y="9885"/>
                </a:lnTo>
                <a:lnTo>
                  <a:pt x="11259" y="9885"/>
                </a:lnTo>
                <a:cubicBezTo>
                  <a:pt x="12437" y="9885"/>
                  <a:pt x="13383" y="8922"/>
                  <a:pt x="13383" y="7744"/>
                </a:cubicBezTo>
                <a:lnTo>
                  <a:pt x="13383" y="5710"/>
                </a:lnTo>
                <a:lnTo>
                  <a:pt x="13811" y="5710"/>
                </a:lnTo>
                <a:cubicBezTo>
                  <a:pt x="14364" y="5710"/>
                  <a:pt x="14828" y="5246"/>
                  <a:pt x="14828" y="4693"/>
                </a:cubicBezTo>
                <a:lnTo>
                  <a:pt x="14828" y="2623"/>
                </a:lnTo>
                <a:cubicBezTo>
                  <a:pt x="14828" y="2052"/>
                  <a:pt x="14364" y="1606"/>
                  <a:pt x="13811" y="1606"/>
                </a:cubicBezTo>
                <a:lnTo>
                  <a:pt x="12705" y="1606"/>
                </a:lnTo>
                <a:cubicBezTo>
                  <a:pt x="12383" y="1606"/>
                  <a:pt x="12116" y="1339"/>
                  <a:pt x="12116" y="1017"/>
                </a:cubicBezTo>
                <a:cubicBezTo>
                  <a:pt x="12116" y="696"/>
                  <a:pt x="12383" y="446"/>
                  <a:pt x="12705" y="446"/>
                </a:cubicBezTo>
                <a:lnTo>
                  <a:pt x="13258" y="446"/>
                </a:lnTo>
                <a:cubicBezTo>
                  <a:pt x="13365" y="446"/>
                  <a:pt x="13472" y="339"/>
                  <a:pt x="13472" y="214"/>
                </a:cubicBezTo>
                <a:cubicBezTo>
                  <a:pt x="13472" y="107"/>
                  <a:pt x="13365" y="0"/>
                  <a:pt x="13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81" name="Google Shape;6081;p132"/>
          <p:cNvGrpSpPr/>
          <p:nvPr/>
        </p:nvGrpSpPr>
        <p:grpSpPr>
          <a:xfrm>
            <a:off x="6595524" y="3398096"/>
            <a:ext cx="418771" cy="352661"/>
            <a:chOff x="6596014" y="3492940"/>
            <a:chExt cx="418771" cy="352661"/>
          </a:xfrm>
        </p:grpSpPr>
        <p:sp>
          <p:nvSpPr>
            <p:cNvPr id="6082" name="Google Shape;6082;p132"/>
            <p:cNvSpPr/>
            <p:nvPr/>
          </p:nvSpPr>
          <p:spPr>
            <a:xfrm>
              <a:off x="6596014" y="3492940"/>
              <a:ext cx="418771" cy="352661"/>
            </a:xfrm>
            <a:custGeom>
              <a:avLst/>
              <a:gdLst/>
              <a:ahLst/>
              <a:cxnLst/>
              <a:rect l="l" t="t" r="r" b="b"/>
              <a:pathLst>
                <a:path w="14829" h="12488" extrusionOk="0">
                  <a:moveTo>
                    <a:pt x="1058" y="431"/>
                  </a:moveTo>
                  <a:cubicBezTo>
                    <a:pt x="1311" y="431"/>
                    <a:pt x="1570" y="600"/>
                    <a:pt x="1714" y="872"/>
                  </a:cubicBezTo>
                  <a:cubicBezTo>
                    <a:pt x="1303" y="1051"/>
                    <a:pt x="964" y="1390"/>
                    <a:pt x="804" y="1800"/>
                  </a:cubicBezTo>
                  <a:cubicBezTo>
                    <a:pt x="679" y="1711"/>
                    <a:pt x="590" y="1568"/>
                    <a:pt x="518" y="1408"/>
                  </a:cubicBezTo>
                  <a:cubicBezTo>
                    <a:pt x="447" y="1193"/>
                    <a:pt x="447" y="961"/>
                    <a:pt x="536" y="783"/>
                  </a:cubicBezTo>
                  <a:cubicBezTo>
                    <a:pt x="608" y="622"/>
                    <a:pt x="732" y="515"/>
                    <a:pt x="875" y="462"/>
                  </a:cubicBezTo>
                  <a:cubicBezTo>
                    <a:pt x="935" y="441"/>
                    <a:pt x="996" y="431"/>
                    <a:pt x="1058" y="431"/>
                  </a:cubicBezTo>
                  <a:close/>
                  <a:moveTo>
                    <a:pt x="5312" y="431"/>
                  </a:moveTo>
                  <a:cubicBezTo>
                    <a:pt x="5375" y="431"/>
                    <a:pt x="5437" y="441"/>
                    <a:pt x="5496" y="462"/>
                  </a:cubicBezTo>
                  <a:cubicBezTo>
                    <a:pt x="5639" y="515"/>
                    <a:pt x="5764" y="622"/>
                    <a:pt x="5835" y="783"/>
                  </a:cubicBezTo>
                  <a:cubicBezTo>
                    <a:pt x="5925" y="961"/>
                    <a:pt x="5925" y="1193"/>
                    <a:pt x="5835" y="1408"/>
                  </a:cubicBezTo>
                  <a:cubicBezTo>
                    <a:pt x="5782" y="1568"/>
                    <a:pt x="5693" y="1711"/>
                    <a:pt x="5568" y="1800"/>
                  </a:cubicBezTo>
                  <a:cubicBezTo>
                    <a:pt x="5407" y="1390"/>
                    <a:pt x="5068" y="1051"/>
                    <a:pt x="4658" y="872"/>
                  </a:cubicBezTo>
                  <a:cubicBezTo>
                    <a:pt x="4787" y="600"/>
                    <a:pt x="5055" y="431"/>
                    <a:pt x="5312" y="431"/>
                  </a:cubicBezTo>
                  <a:close/>
                  <a:moveTo>
                    <a:pt x="11813" y="1729"/>
                  </a:moveTo>
                  <a:lnTo>
                    <a:pt x="11813" y="3210"/>
                  </a:lnTo>
                  <a:lnTo>
                    <a:pt x="10225" y="3210"/>
                  </a:lnTo>
                  <a:lnTo>
                    <a:pt x="10225" y="1729"/>
                  </a:lnTo>
                  <a:close/>
                  <a:moveTo>
                    <a:pt x="11813" y="3638"/>
                  </a:moveTo>
                  <a:lnTo>
                    <a:pt x="11813" y="4191"/>
                  </a:lnTo>
                  <a:lnTo>
                    <a:pt x="10225" y="4191"/>
                  </a:lnTo>
                  <a:lnTo>
                    <a:pt x="10225" y="3638"/>
                  </a:lnTo>
                  <a:close/>
                  <a:moveTo>
                    <a:pt x="4390" y="9562"/>
                  </a:moveTo>
                  <a:cubicBezTo>
                    <a:pt x="4497" y="9579"/>
                    <a:pt x="4658" y="9579"/>
                    <a:pt x="4818" y="9579"/>
                  </a:cubicBezTo>
                  <a:lnTo>
                    <a:pt x="4818" y="11828"/>
                  </a:lnTo>
                  <a:cubicBezTo>
                    <a:pt x="4818" y="11953"/>
                    <a:pt x="4729" y="12060"/>
                    <a:pt x="4604" y="12060"/>
                  </a:cubicBezTo>
                  <a:cubicBezTo>
                    <a:pt x="4479" y="12060"/>
                    <a:pt x="4390" y="11953"/>
                    <a:pt x="4390" y="11828"/>
                  </a:cubicBezTo>
                  <a:lnTo>
                    <a:pt x="4390" y="9562"/>
                  </a:lnTo>
                  <a:close/>
                  <a:moveTo>
                    <a:pt x="8048" y="8455"/>
                  </a:moveTo>
                  <a:lnTo>
                    <a:pt x="8048" y="11828"/>
                  </a:lnTo>
                  <a:cubicBezTo>
                    <a:pt x="8048" y="11953"/>
                    <a:pt x="7941" y="12060"/>
                    <a:pt x="7834" y="12060"/>
                  </a:cubicBezTo>
                  <a:cubicBezTo>
                    <a:pt x="7709" y="12060"/>
                    <a:pt x="7620" y="11953"/>
                    <a:pt x="7620" y="11828"/>
                  </a:cubicBezTo>
                  <a:lnTo>
                    <a:pt x="7620" y="8794"/>
                  </a:lnTo>
                  <a:cubicBezTo>
                    <a:pt x="7727" y="8705"/>
                    <a:pt x="7887" y="8580"/>
                    <a:pt x="8048" y="8455"/>
                  </a:cubicBezTo>
                  <a:close/>
                  <a:moveTo>
                    <a:pt x="1049" y="1"/>
                  </a:moveTo>
                  <a:cubicBezTo>
                    <a:pt x="942" y="1"/>
                    <a:pt x="836" y="17"/>
                    <a:pt x="732" y="51"/>
                  </a:cubicBezTo>
                  <a:cubicBezTo>
                    <a:pt x="465" y="141"/>
                    <a:pt x="269" y="337"/>
                    <a:pt x="144" y="587"/>
                  </a:cubicBezTo>
                  <a:cubicBezTo>
                    <a:pt x="1" y="890"/>
                    <a:pt x="1" y="1247"/>
                    <a:pt x="126" y="1568"/>
                  </a:cubicBezTo>
                  <a:cubicBezTo>
                    <a:pt x="233" y="1854"/>
                    <a:pt x="429" y="2103"/>
                    <a:pt x="697" y="2246"/>
                  </a:cubicBezTo>
                  <a:cubicBezTo>
                    <a:pt x="697" y="2300"/>
                    <a:pt x="679" y="2353"/>
                    <a:pt x="679" y="2407"/>
                  </a:cubicBezTo>
                  <a:lnTo>
                    <a:pt x="679" y="2549"/>
                  </a:lnTo>
                  <a:cubicBezTo>
                    <a:pt x="679" y="2674"/>
                    <a:pt x="786" y="2764"/>
                    <a:pt x="911" y="2764"/>
                  </a:cubicBezTo>
                  <a:cubicBezTo>
                    <a:pt x="1018" y="2764"/>
                    <a:pt x="1125" y="2674"/>
                    <a:pt x="1125" y="2549"/>
                  </a:cubicBezTo>
                  <a:lnTo>
                    <a:pt x="1125" y="2407"/>
                  </a:lnTo>
                  <a:cubicBezTo>
                    <a:pt x="1125" y="2335"/>
                    <a:pt x="1125" y="2246"/>
                    <a:pt x="1143" y="2175"/>
                  </a:cubicBezTo>
                  <a:cubicBezTo>
                    <a:pt x="1143" y="2175"/>
                    <a:pt x="1143" y="2157"/>
                    <a:pt x="1143" y="2157"/>
                  </a:cubicBezTo>
                  <a:cubicBezTo>
                    <a:pt x="1250" y="1693"/>
                    <a:pt x="1589" y="1336"/>
                    <a:pt x="2053" y="1229"/>
                  </a:cubicBezTo>
                  <a:cubicBezTo>
                    <a:pt x="2053" y="1211"/>
                    <a:pt x="2053" y="1211"/>
                    <a:pt x="2053" y="1211"/>
                  </a:cubicBezTo>
                  <a:cubicBezTo>
                    <a:pt x="2160" y="1193"/>
                    <a:pt x="2249" y="1193"/>
                    <a:pt x="2356" y="1193"/>
                  </a:cubicBezTo>
                  <a:lnTo>
                    <a:pt x="4015" y="1193"/>
                  </a:lnTo>
                  <a:cubicBezTo>
                    <a:pt x="4123" y="1193"/>
                    <a:pt x="4212" y="1193"/>
                    <a:pt x="4301" y="1211"/>
                  </a:cubicBezTo>
                  <a:cubicBezTo>
                    <a:pt x="4319" y="1211"/>
                    <a:pt x="4319" y="1211"/>
                    <a:pt x="4319" y="1229"/>
                  </a:cubicBezTo>
                  <a:cubicBezTo>
                    <a:pt x="4765" y="1336"/>
                    <a:pt x="5122" y="1693"/>
                    <a:pt x="5229" y="2157"/>
                  </a:cubicBezTo>
                  <a:cubicBezTo>
                    <a:pt x="5229" y="2157"/>
                    <a:pt x="5229" y="2175"/>
                    <a:pt x="5229" y="2175"/>
                  </a:cubicBezTo>
                  <a:cubicBezTo>
                    <a:pt x="5247" y="2246"/>
                    <a:pt x="5247" y="2335"/>
                    <a:pt x="5247" y="2407"/>
                  </a:cubicBezTo>
                  <a:lnTo>
                    <a:pt x="5247" y="4976"/>
                  </a:lnTo>
                  <a:cubicBezTo>
                    <a:pt x="5247" y="5957"/>
                    <a:pt x="4462" y="6742"/>
                    <a:pt x="3480" y="6742"/>
                  </a:cubicBezTo>
                  <a:cubicBezTo>
                    <a:pt x="3409" y="6748"/>
                    <a:pt x="3345" y="6750"/>
                    <a:pt x="3279" y="6750"/>
                  </a:cubicBezTo>
                  <a:cubicBezTo>
                    <a:pt x="3147" y="6750"/>
                    <a:pt x="3004" y="6742"/>
                    <a:pt x="2766" y="6742"/>
                  </a:cubicBezTo>
                  <a:cubicBezTo>
                    <a:pt x="1857" y="6689"/>
                    <a:pt x="1125" y="5922"/>
                    <a:pt x="1125" y="4976"/>
                  </a:cubicBezTo>
                  <a:lnTo>
                    <a:pt x="1125" y="3477"/>
                  </a:lnTo>
                  <a:cubicBezTo>
                    <a:pt x="1125" y="3352"/>
                    <a:pt x="1018" y="3263"/>
                    <a:pt x="911" y="3263"/>
                  </a:cubicBezTo>
                  <a:cubicBezTo>
                    <a:pt x="786" y="3263"/>
                    <a:pt x="679" y="3352"/>
                    <a:pt x="679" y="3477"/>
                  </a:cubicBezTo>
                  <a:lnTo>
                    <a:pt x="679" y="4976"/>
                  </a:lnTo>
                  <a:cubicBezTo>
                    <a:pt x="679" y="6082"/>
                    <a:pt x="1500" y="6992"/>
                    <a:pt x="2552" y="7153"/>
                  </a:cubicBezTo>
                  <a:lnTo>
                    <a:pt x="2552" y="7635"/>
                  </a:lnTo>
                  <a:cubicBezTo>
                    <a:pt x="2552" y="8491"/>
                    <a:pt x="3123" y="9258"/>
                    <a:pt x="3944" y="9490"/>
                  </a:cubicBezTo>
                  <a:lnTo>
                    <a:pt x="3944" y="11828"/>
                  </a:lnTo>
                  <a:cubicBezTo>
                    <a:pt x="3944" y="12202"/>
                    <a:pt x="4247" y="12488"/>
                    <a:pt x="4604" y="12488"/>
                  </a:cubicBezTo>
                  <a:cubicBezTo>
                    <a:pt x="4961" y="12488"/>
                    <a:pt x="5247" y="12202"/>
                    <a:pt x="5247" y="11828"/>
                  </a:cubicBezTo>
                  <a:lnTo>
                    <a:pt x="5247" y="9579"/>
                  </a:lnTo>
                  <a:cubicBezTo>
                    <a:pt x="5942" y="9579"/>
                    <a:pt x="6567" y="9437"/>
                    <a:pt x="7174" y="9080"/>
                  </a:cubicBezTo>
                  <a:lnTo>
                    <a:pt x="7174" y="11828"/>
                  </a:lnTo>
                  <a:cubicBezTo>
                    <a:pt x="7174" y="12202"/>
                    <a:pt x="7477" y="12488"/>
                    <a:pt x="7834" y="12488"/>
                  </a:cubicBezTo>
                  <a:cubicBezTo>
                    <a:pt x="8191" y="12488"/>
                    <a:pt x="8476" y="12202"/>
                    <a:pt x="8476" y="11828"/>
                  </a:cubicBezTo>
                  <a:lnTo>
                    <a:pt x="8476" y="8170"/>
                  </a:lnTo>
                  <a:cubicBezTo>
                    <a:pt x="8958" y="7920"/>
                    <a:pt x="9493" y="7777"/>
                    <a:pt x="10028" y="7777"/>
                  </a:cubicBezTo>
                  <a:cubicBezTo>
                    <a:pt x="10153" y="7777"/>
                    <a:pt x="10260" y="7688"/>
                    <a:pt x="10260" y="7563"/>
                  </a:cubicBezTo>
                  <a:cubicBezTo>
                    <a:pt x="10260" y="7456"/>
                    <a:pt x="10153" y="7349"/>
                    <a:pt x="10028" y="7349"/>
                  </a:cubicBezTo>
                  <a:cubicBezTo>
                    <a:pt x="9386" y="7349"/>
                    <a:pt x="8726" y="7528"/>
                    <a:pt x="8155" y="7849"/>
                  </a:cubicBezTo>
                  <a:cubicBezTo>
                    <a:pt x="8155" y="7867"/>
                    <a:pt x="8155" y="7867"/>
                    <a:pt x="8155" y="7867"/>
                  </a:cubicBezTo>
                  <a:cubicBezTo>
                    <a:pt x="7834" y="8045"/>
                    <a:pt x="7441" y="8402"/>
                    <a:pt x="7263" y="8509"/>
                  </a:cubicBezTo>
                  <a:cubicBezTo>
                    <a:pt x="6692" y="8919"/>
                    <a:pt x="6032" y="9133"/>
                    <a:pt x="5336" y="9133"/>
                  </a:cubicBezTo>
                  <a:cubicBezTo>
                    <a:pt x="4961" y="9133"/>
                    <a:pt x="4729" y="9138"/>
                    <a:pt x="4566" y="9138"/>
                  </a:cubicBezTo>
                  <a:cubicBezTo>
                    <a:pt x="4404" y="9138"/>
                    <a:pt x="4310" y="9133"/>
                    <a:pt x="4212" y="9116"/>
                  </a:cubicBezTo>
                  <a:cubicBezTo>
                    <a:pt x="3498" y="8973"/>
                    <a:pt x="2981" y="8348"/>
                    <a:pt x="2981" y="7635"/>
                  </a:cubicBezTo>
                  <a:lnTo>
                    <a:pt x="2981" y="7189"/>
                  </a:lnTo>
                  <a:lnTo>
                    <a:pt x="3480" y="7189"/>
                  </a:lnTo>
                  <a:cubicBezTo>
                    <a:pt x="4694" y="7189"/>
                    <a:pt x="5693" y="6189"/>
                    <a:pt x="5693" y="4976"/>
                  </a:cubicBezTo>
                  <a:lnTo>
                    <a:pt x="5693" y="2407"/>
                  </a:lnTo>
                  <a:cubicBezTo>
                    <a:pt x="5693" y="2353"/>
                    <a:pt x="5675" y="2300"/>
                    <a:pt x="5675" y="2246"/>
                  </a:cubicBezTo>
                  <a:cubicBezTo>
                    <a:pt x="5942" y="2103"/>
                    <a:pt x="6139" y="1854"/>
                    <a:pt x="6246" y="1568"/>
                  </a:cubicBezTo>
                  <a:cubicBezTo>
                    <a:pt x="6353" y="1300"/>
                    <a:pt x="6353" y="1015"/>
                    <a:pt x="6281" y="747"/>
                  </a:cubicBezTo>
                  <a:lnTo>
                    <a:pt x="6281" y="747"/>
                  </a:lnTo>
                  <a:cubicBezTo>
                    <a:pt x="6852" y="765"/>
                    <a:pt x="7406" y="926"/>
                    <a:pt x="7905" y="1211"/>
                  </a:cubicBezTo>
                  <a:cubicBezTo>
                    <a:pt x="8476" y="1550"/>
                    <a:pt x="9118" y="1729"/>
                    <a:pt x="9779" y="1729"/>
                  </a:cubicBezTo>
                  <a:lnTo>
                    <a:pt x="9779" y="4405"/>
                  </a:lnTo>
                  <a:cubicBezTo>
                    <a:pt x="9779" y="4512"/>
                    <a:pt x="9886" y="4619"/>
                    <a:pt x="10011" y="4619"/>
                  </a:cubicBezTo>
                  <a:lnTo>
                    <a:pt x="10082" y="4619"/>
                  </a:lnTo>
                  <a:lnTo>
                    <a:pt x="10082" y="5672"/>
                  </a:lnTo>
                  <a:cubicBezTo>
                    <a:pt x="10082" y="5779"/>
                    <a:pt x="10171" y="5886"/>
                    <a:pt x="10296" y="5886"/>
                  </a:cubicBezTo>
                  <a:cubicBezTo>
                    <a:pt x="10421" y="5886"/>
                    <a:pt x="10510" y="5779"/>
                    <a:pt x="10510" y="5672"/>
                  </a:cubicBezTo>
                  <a:lnTo>
                    <a:pt x="10510" y="4619"/>
                  </a:lnTo>
                  <a:lnTo>
                    <a:pt x="10796" y="4619"/>
                  </a:lnTo>
                  <a:lnTo>
                    <a:pt x="10796" y="5672"/>
                  </a:lnTo>
                  <a:cubicBezTo>
                    <a:pt x="10796" y="5779"/>
                    <a:pt x="10903" y="5886"/>
                    <a:pt x="11010" y="5886"/>
                  </a:cubicBezTo>
                  <a:cubicBezTo>
                    <a:pt x="11135" y="5886"/>
                    <a:pt x="11224" y="5779"/>
                    <a:pt x="11224" y="5672"/>
                  </a:cubicBezTo>
                  <a:lnTo>
                    <a:pt x="11224" y="4619"/>
                  </a:lnTo>
                  <a:lnTo>
                    <a:pt x="11527" y="4619"/>
                  </a:lnTo>
                  <a:lnTo>
                    <a:pt x="11527" y="5672"/>
                  </a:lnTo>
                  <a:cubicBezTo>
                    <a:pt x="11527" y="5779"/>
                    <a:pt x="11616" y="5886"/>
                    <a:pt x="11741" y="5886"/>
                  </a:cubicBezTo>
                  <a:cubicBezTo>
                    <a:pt x="11848" y="5886"/>
                    <a:pt x="11955" y="5779"/>
                    <a:pt x="11955" y="5672"/>
                  </a:cubicBezTo>
                  <a:lnTo>
                    <a:pt x="11955" y="4619"/>
                  </a:lnTo>
                  <a:lnTo>
                    <a:pt x="12027" y="4619"/>
                  </a:lnTo>
                  <a:cubicBezTo>
                    <a:pt x="12152" y="4619"/>
                    <a:pt x="12241" y="4512"/>
                    <a:pt x="12241" y="4405"/>
                  </a:cubicBezTo>
                  <a:lnTo>
                    <a:pt x="12241" y="1729"/>
                  </a:lnTo>
                  <a:cubicBezTo>
                    <a:pt x="13436" y="1729"/>
                    <a:pt x="14400" y="2692"/>
                    <a:pt x="14400" y="3870"/>
                  </a:cubicBezTo>
                  <a:lnTo>
                    <a:pt x="14400" y="5315"/>
                  </a:lnTo>
                  <a:cubicBezTo>
                    <a:pt x="14400" y="5440"/>
                    <a:pt x="14489" y="5529"/>
                    <a:pt x="14614" y="5529"/>
                  </a:cubicBezTo>
                  <a:cubicBezTo>
                    <a:pt x="14739" y="5529"/>
                    <a:pt x="14828" y="5440"/>
                    <a:pt x="14828" y="5315"/>
                  </a:cubicBezTo>
                  <a:lnTo>
                    <a:pt x="14828" y="3870"/>
                  </a:lnTo>
                  <a:cubicBezTo>
                    <a:pt x="14828" y="2460"/>
                    <a:pt x="13668" y="1300"/>
                    <a:pt x="12241" y="1300"/>
                  </a:cubicBezTo>
                  <a:lnTo>
                    <a:pt x="9850" y="1300"/>
                  </a:lnTo>
                  <a:cubicBezTo>
                    <a:pt x="9243" y="1300"/>
                    <a:pt x="8637" y="1140"/>
                    <a:pt x="8119" y="837"/>
                  </a:cubicBezTo>
                  <a:cubicBezTo>
                    <a:pt x="7530" y="498"/>
                    <a:pt x="6852" y="319"/>
                    <a:pt x="6174" y="319"/>
                  </a:cubicBezTo>
                  <a:lnTo>
                    <a:pt x="6032" y="319"/>
                  </a:lnTo>
                  <a:cubicBezTo>
                    <a:pt x="5925" y="194"/>
                    <a:pt x="5800" y="105"/>
                    <a:pt x="5639" y="51"/>
                  </a:cubicBezTo>
                  <a:cubicBezTo>
                    <a:pt x="5536" y="17"/>
                    <a:pt x="5429" y="1"/>
                    <a:pt x="5323" y="1"/>
                  </a:cubicBezTo>
                  <a:cubicBezTo>
                    <a:pt x="4877" y="1"/>
                    <a:pt x="4431" y="290"/>
                    <a:pt x="4230" y="765"/>
                  </a:cubicBezTo>
                  <a:cubicBezTo>
                    <a:pt x="4158" y="747"/>
                    <a:pt x="4087" y="747"/>
                    <a:pt x="4015" y="747"/>
                  </a:cubicBezTo>
                  <a:lnTo>
                    <a:pt x="2356" y="747"/>
                  </a:lnTo>
                  <a:cubicBezTo>
                    <a:pt x="2285" y="747"/>
                    <a:pt x="2213" y="747"/>
                    <a:pt x="2142" y="765"/>
                  </a:cubicBezTo>
                  <a:cubicBezTo>
                    <a:pt x="1940" y="290"/>
                    <a:pt x="1495" y="1"/>
                    <a:pt x="10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132"/>
            <p:cNvSpPr/>
            <p:nvPr/>
          </p:nvSpPr>
          <p:spPr>
            <a:xfrm>
              <a:off x="6903886" y="3663170"/>
              <a:ext cx="110898" cy="182430"/>
            </a:xfrm>
            <a:custGeom>
              <a:avLst/>
              <a:gdLst/>
              <a:ahLst/>
              <a:cxnLst/>
              <a:rect l="l" t="t" r="r" b="b"/>
              <a:pathLst>
                <a:path w="3927" h="6460" extrusionOk="0">
                  <a:moveTo>
                    <a:pt x="1535" y="1749"/>
                  </a:moveTo>
                  <a:lnTo>
                    <a:pt x="1535" y="5817"/>
                  </a:lnTo>
                  <a:cubicBezTo>
                    <a:pt x="1535" y="5925"/>
                    <a:pt x="1446" y="6032"/>
                    <a:pt x="1321" y="6032"/>
                  </a:cubicBezTo>
                  <a:cubicBezTo>
                    <a:pt x="1196" y="6032"/>
                    <a:pt x="1107" y="5925"/>
                    <a:pt x="1107" y="5817"/>
                  </a:cubicBezTo>
                  <a:lnTo>
                    <a:pt x="1107" y="1749"/>
                  </a:lnTo>
                  <a:close/>
                  <a:moveTo>
                    <a:pt x="3498" y="1749"/>
                  </a:moveTo>
                  <a:lnTo>
                    <a:pt x="3498" y="5817"/>
                  </a:lnTo>
                  <a:cubicBezTo>
                    <a:pt x="3498" y="5925"/>
                    <a:pt x="3391" y="6032"/>
                    <a:pt x="3284" y="6032"/>
                  </a:cubicBezTo>
                  <a:cubicBezTo>
                    <a:pt x="3159" y="6032"/>
                    <a:pt x="3052" y="5925"/>
                    <a:pt x="3052" y="5817"/>
                  </a:cubicBezTo>
                  <a:lnTo>
                    <a:pt x="3052" y="1749"/>
                  </a:lnTo>
                  <a:close/>
                  <a:moveTo>
                    <a:pt x="3712" y="1"/>
                  </a:moveTo>
                  <a:cubicBezTo>
                    <a:pt x="3587" y="1"/>
                    <a:pt x="3498" y="90"/>
                    <a:pt x="3498" y="215"/>
                  </a:cubicBezTo>
                  <a:lnTo>
                    <a:pt x="3498" y="1321"/>
                  </a:lnTo>
                  <a:lnTo>
                    <a:pt x="215" y="1321"/>
                  </a:lnTo>
                  <a:cubicBezTo>
                    <a:pt x="108" y="1321"/>
                    <a:pt x="1" y="1428"/>
                    <a:pt x="1" y="1535"/>
                  </a:cubicBezTo>
                  <a:cubicBezTo>
                    <a:pt x="1" y="1660"/>
                    <a:pt x="108" y="1749"/>
                    <a:pt x="215" y="1749"/>
                  </a:cubicBezTo>
                  <a:lnTo>
                    <a:pt x="679" y="1749"/>
                  </a:lnTo>
                  <a:lnTo>
                    <a:pt x="679" y="5817"/>
                  </a:lnTo>
                  <a:cubicBezTo>
                    <a:pt x="679" y="6174"/>
                    <a:pt x="964" y="6460"/>
                    <a:pt x="1321" y="6460"/>
                  </a:cubicBezTo>
                  <a:cubicBezTo>
                    <a:pt x="1678" y="6460"/>
                    <a:pt x="1981" y="6174"/>
                    <a:pt x="1981" y="5817"/>
                  </a:cubicBezTo>
                  <a:lnTo>
                    <a:pt x="1981" y="1749"/>
                  </a:lnTo>
                  <a:lnTo>
                    <a:pt x="2624" y="1749"/>
                  </a:lnTo>
                  <a:lnTo>
                    <a:pt x="2624" y="5817"/>
                  </a:lnTo>
                  <a:cubicBezTo>
                    <a:pt x="2624" y="6174"/>
                    <a:pt x="2927" y="6460"/>
                    <a:pt x="3284" y="6460"/>
                  </a:cubicBezTo>
                  <a:cubicBezTo>
                    <a:pt x="3641" y="6460"/>
                    <a:pt x="3926" y="6174"/>
                    <a:pt x="3926" y="5817"/>
                  </a:cubicBezTo>
                  <a:lnTo>
                    <a:pt x="3926" y="215"/>
                  </a:lnTo>
                  <a:cubicBezTo>
                    <a:pt x="3926" y="90"/>
                    <a:pt x="3837" y="1"/>
                    <a:pt x="37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132"/>
            <p:cNvSpPr/>
            <p:nvPr/>
          </p:nvSpPr>
          <p:spPr>
            <a:xfrm>
              <a:off x="6655996" y="3598670"/>
              <a:ext cx="56452" cy="56480"/>
            </a:xfrm>
            <a:custGeom>
              <a:avLst/>
              <a:gdLst/>
              <a:ahLst/>
              <a:cxnLst/>
              <a:rect l="l" t="t" r="r" b="b"/>
              <a:pathLst>
                <a:path w="1999" h="2000" extrusionOk="0">
                  <a:moveTo>
                    <a:pt x="999" y="447"/>
                  </a:moveTo>
                  <a:cubicBezTo>
                    <a:pt x="1321" y="447"/>
                    <a:pt x="1570" y="697"/>
                    <a:pt x="1570" y="1000"/>
                  </a:cubicBezTo>
                  <a:cubicBezTo>
                    <a:pt x="1570" y="1303"/>
                    <a:pt x="1321" y="1571"/>
                    <a:pt x="999" y="1571"/>
                  </a:cubicBezTo>
                  <a:cubicBezTo>
                    <a:pt x="696" y="1571"/>
                    <a:pt x="446" y="1303"/>
                    <a:pt x="446" y="1000"/>
                  </a:cubicBezTo>
                  <a:cubicBezTo>
                    <a:pt x="446" y="697"/>
                    <a:pt x="696" y="447"/>
                    <a:pt x="999" y="447"/>
                  </a:cubicBezTo>
                  <a:close/>
                  <a:moveTo>
                    <a:pt x="999" y="1"/>
                  </a:moveTo>
                  <a:cubicBezTo>
                    <a:pt x="446" y="1"/>
                    <a:pt x="0" y="447"/>
                    <a:pt x="0" y="1000"/>
                  </a:cubicBezTo>
                  <a:cubicBezTo>
                    <a:pt x="0" y="1553"/>
                    <a:pt x="446" y="1999"/>
                    <a:pt x="999" y="1999"/>
                  </a:cubicBezTo>
                  <a:cubicBezTo>
                    <a:pt x="1552" y="1999"/>
                    <a:pt x="1999" y="1553"/>
                    <a:pt x="1999" y="1000"/>
                  </a:cubicBezTo>
                  <a:cubicBezTo>
                    <a:pt x="1999" y="447"/>
                    <a:pt x="1552" y="1"/>
                    <a:pt x="9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5" name="Google Shape;6085;p132"/>
          <p:cNvGrpSpPr/>
          <p:nvPr/>
        </p:nvGrpSpPr>
        <p:grpSpPr>
          <a:xfrm>
            <a:off x="6595538" y="2090879"/>
            <a:ext cx="418742" cy="376665"/>
            <a:chOff x="6597031" y="2160382"/>
            <a:chExt cx="418742" cy="376665"/>
          </a:xfrm>
        </p:grpSpPr>
        <p:sp>
          <p:nvSpPr>
            <p:cNvPr id="6086" name="Google Shape;6086;p132"/>
            <p:cNvSpPr/>
            <p:nvPr/>
          </p:nvSpPr>
          <p:spPr>
            <a:xfrm>
              <a:off x="6716457" y="2266000"/>
              <a:ext cx="299316" cy="271048"/>
            </a:xfrm>
            <a:custGeom>
              <a:avLst/>
              <a:gdLst/>
              <a:ahLst/>
              <a:cxnLst/>
              <a:rect l="l" t="t" r="r" b="b"/>
              <a:pathLst>
                <a:path w="10599" h="9598" extrusionOk="0">
                  <a:moveTo>
                    <a:pt x="1410" y="8741"/>
                  </a:moveTo>
                  <a:lnTo>
                    <a:pt x="1410" y="9169"/>
                  </a:lnTo>
                  <a:lnTo>
                    <a:pt x="696" y="9169"/>
                  </a:lnTo>
                  <a:cubicBezTo>
                    <a:pt x="571" y="9169"/>
                    <a:pt x="464" y="9080"/>
                    <a:pt x="464" y="8973"/>
                  </a:cubicBezTo>
                  <a:cubicBezTo>
                    <a:pt x="446" y="8848"/>
                    <a:pt x="553" y="8741"/>
                    <a:pt x="678" y="8741"/>
                  </a:cubicBezTo>
                  <a:close/>
                  <a:moveTo>
                    <a:pt x="2284" y="8741"/>
                  </a:moveTo>
                  <a:lnTo>
                    <a:pt x="2284" y="9169"/>
                  </a:lnTo>
                  <a:lnTo>
                    <a:pt x="1856" y="9169"/>
                  </a:lnTo>
                  <a:lnTo>
                    <a:pt x="1856" y="8741"/>
                  </a:lnTo>
                  <a:close/>
                  <a:moveTo>
                    <a:pt x="3783" y="8741"/>
                  </a:moveTo>
                  <a:lnTo>
                    <a:pt x="3783" y="9169"/>
                  </a:lnTo>
                  <a:lnTo>
                    <a:pt x="2712" y="9169"/>
                  </a:lnTo>
                  <a:lnTo>
                    <a:pt x="2712" y="8741"/>
                  </a:lnTo>
                  <a:close/>
                  <a:moveTo>
                    <a:pt x="4657" y="8741"/>
                  </a:moveTo>
                  <a:lnTo>
                    <a:pt x="4657" y="9169"/>
                  </a:lnTo>
                  <a:lnTo>
                    <a:pt x="4229" y="9169"/>
                  </a:lnTo>
                  <a:lnTo>
                    <a:pt x="4229" y="8741"/>
                  </a:lnTo>
                  <a:close/>
                  <a:moveTo>
                    <a:pt x="6156" y="8741"/>
                  </a:moveTo>
                  <a:lnTo>
                    <a:pt x="6156" y="9169"/>
                  </a:lnTo>
                  <a:lnTo>
                    <a:pt x="5085" y="9169"/>
                  </a:lnTo>
                  <a:lnTo>
                    <a:pt x="5085" y="8741"/>
                  </a:lnTo>
                  <a:close/>
                  <a:moveTo>
                    <a:pt x="7030" y="8741"/>
                  </a:moveTo>
                  <a:lnTo>
                    <a:pt x="7030" y="9169"/>
                  </a:lnTo>
                  <a:lnTo>
                    <a:pt x="6602" y="9169"/>
                  </a:lnTo>
                  <a:lnTo>
                    <a:pt x="6602" y="8741"/>
                  </a:lnTo>
                  <a:close/>
                  <a:moveTo>
                    <a:pt x="9475" y="0"/>
                  </a:moveTo>
                  <a:cubicBezTo>
                    <a:pt x="9424" y="0"/>
                    <a:pt x="9374" y="18"/>
                    <a:pt x="9332" y="52"/>
                  </a:cubicBezTo>
                  <a:cubicBezTo>
                    <a:pt x="9243" y="141"/>
                    <a:pt x="9225" y="266"/>
                    <a:pt x="9314" y="355"/>
                  </a:cubicBezTo>
                  <a:cubicBezTo>
                    <a:pt x="9849" y="997"/>
                    <a:pt x="10153" y="1800"/>
                    <a:pt x="10153" y="2639"/>
                  </a:cubicBezTo>
                  <a:lnTo>
                    <a:pt x="10153" y="7938"/>
                  </a:lnTo>
                  <a:cubicBezTo>
                    <a:pt x="10153" y="8616"/>
                    <a:pt x="9600" y="9169"/>
                    <a:pt x="8922" y="9169"/>
                  </a:cubicBezTo>
                  <a:lnTo>
                    <a:pt x="7459" y="9169"/>
                  </a:lnTo>
                  <a:lnTo>
                    <a:pt x="7459" y="8741"/>
                  </a:lnTo>
                  <a:lnTo>
                    <a:pt x="8993" y="8741"/>
                  </a:lnTo>
                  <a:cubicBezTo>
                    <a:pt x="9386" y="8741"/>
                    <a:pt x="9725" y="8402"/>
                    <a:pt x="9725" y="7992"/>
                  </a:cubicBezTo>
                  <a:lnTo>
                    <a:pt x="9725" y="6618"/>
                  </a:lnTo>
                  <a:cubicBezTo>
                    <a:pt x="9725" y="6511"/>
                    <a:pt x="9635" y="6404"/>
                    <a:pt x="9510" y="6404"/>
                  </a:cubicBezTo>
                  <a:cubicBezTo>
                    <a:pt x="9386" y="6404"/>
                    <a:pt x="9296" y="6511"/>
                    <a:pt x="9296" y="6618"/>
                  </a:cubicBezTo>
                  <a:lnTo>
                    <a:pt x="9296" y="7992"/>
                  </a:lnTo>
                  <a:cubicBezTo>
                    <a:pt x="9296" y="8170"/>
                    <a:pt x="9154" y="8295"/>
                    <a:pt x="8993" y="8295"/>
                  </a:cubicBezTo>
                  <a:lnTo>
                    <a:pt x="678" y="8295"/>
                  </a:lnTo>
                  <a:cubicBezTo>
                    <a:pt x="304" y="8295"/>
                    <a:pt x="0" y="8634"/>
                    <a:pt x="36" y="8991"/>
                  </a:cubicBezTo>
                  <a:cubicBezTo>
                    <a:pt x="54" y="9330"/>
                    <a:pt x="339" y="9598"/>
                    <a:pt x="696" y="9598"/>
                  </a:cubicBezTo>
                  <a:lnTo>
                    <a:pt x="8922" y="9598"/>
                  </a:lnTo>
                  <a:cubicBezTo>
                    <a:pt x="9849" y="9598"/>
                    <a:pt x="10599" y="8866"/>
                    <a:pt x="10599" y="7938"/>
                  </a:cubicBezTo>
                  <a:lnTo>
                    <a:pt x="10599" y="2639"/>
                  </a:lnTo>
                  <a:cubicBezTo>
                    <a:pt x="10599" y="1693"/>
                    <a:pt x="10260" y="783"/>
                    <a:pt x="9635" y="70"/>
                  </a:cubicBezTo>
                  <a:cubicBezTo>
                    <a:pt x="9588" y="22"/>
                    <a:pt x="9531" y="0"/>
                    <a:pt x="94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132"/>
            <p:cNvSpPr/>
            <p:nvPr/>
          </p:nvSpPr>
          <p:spPr>
            <a:xfrm>
              <a:off x="6597031" y="2160382"/>
              <a:ext cx="394061" cy="274888"/>
            </a:xfrm>
            <a:custGeom>
              <a:avLst/>
              <a:gdLst/>
              <a:ahLst/>
              <a:cxnLst/>
              <a:rect l="l" t="t" r="r" b="b"/>
              <a:pathLst>
                <a:path w="13954" h="9734" extrusionOk="0">
                  <a:moveTo>
                    <a:pt x="1126" y="433"/>
                  </a:moveTo>
                  <a:cubicBezTo>
                    <a:pt x="1306" y="433"/>
                    <a:pt x="1495" y="514"/>
                    <a:pt x="1642" y="669"/>
                  </a:cubicBezTo>
                  <a:cubicBezTo>
                    <a:pt x="1285" y="973"/>
                    <a:pt x="1018" y="1365"/>
                    <a:pt x="875" y="1811"/>
                  </a:cubicBezTo>
                  <a:cubicBezTo>
                    <a:pt x="750" y="1704"/>
                    <a:pt x="661" y="1579"/>
                    <a:pt x="589" y="1419"/>
                  </a:cubicBezTo>
                  <a:cubicBezTo>
                    <a:pt x="518" y="1205"/>
                    <a:pt x="518" y="973"/>
                    <a:pt x="607" y="776"/>
                  </a:cubicBezTo>
                  <a:cubicBezTo>
                    <a:pt x="713" y="545"/>
                    <a:pt x="913" y="433"/>
                    <a:pt x="1126" y="433"/>
                  </a:cubicBezTo>
                  <a:close/>
                  <a:moveTo>
                    <a:pt x="5402" y="431"/>
                  </a:moveTo>
                  <a:cubicBezTo>
                    <a:pt x="5458" y="431"/>
                    <a:pt x="5514" y="439"/>
                    <a:pt x="5567" y="455"/>
                  </a:cubicBezTo>
                  <a:cubicBezTo>
                    <a:pt x="5728" y="509"/>
                    <a:pt x="5835" y="634"/>
                    <a:pt x="5906" y="776"/>
                  </a:cubicBezTo>
                  <a:cubicBezTo>
                    <a:pt x="6067" y="1115"/>
                    <a:pt x="5942" y="1561"/>
                    <a:pt x="5639" y="1811"/>
                  </a:cubicBezTo>
                  <a:cubicBezTo>
                    <a:pt x="5496" y="1365"/>
                    <a:pt x="5228" y="973"/>
                    <a:pt x="4872" y="669"/>
                  </a:cubicBezTo>
                  <a:cubicBezTo>
                    <a:pt x="5023" y="518"/>
                    <a:pt x="5216" y="431"/>
                    <a:pt x="5402" y="431"/>
                  </a:cubicBezTo>
                  <a:close/>
                  <a:moveTo>
                    <a:pt x="6941" y="2917"/>
                  </a:moveTo>
                  <a:lnTo>
                    <a:pt x="6941" y="5861"/>
                  </a:lnTo>
                  <a:cubicBezTo>
                    <a:pt x="6941" y="5986"/>
                    <a:pt x="6834" y="6076"/>
                    <a:pt x="6727" y="6076"/>
                  </a:cubicBezTo>
                  <a:cubicBezTo>
                    <a:pt x="6602" y="6076"/>
                    <a:pt x="6495" y="5986"/>
                    <a:pt x="6495" y="5861"/>
                  </a:cubicBezTo>
                  <a:cubicBezTo>
                    <a:pt x="6513" y="4202"/>
                    <a:pt x="6495" y="3024"/>
                    <a:pt x="6495" y="2917"/>
                  </a:cubicBezTo>
                  <a:close/>
                  <a:moveTo>
                    <a:pt x="8761" y="2917"/>
                  </a:moveTo>
                  <a:lnTo>
                    <a:pt x="8761" y="5861"/>
                  </a:lnTo>
                  <a:cubicBezTo>
                    <a:pt x="8761" y="5986"/>
                    <a:pt x="8654" y="6076"/>
                    <a:pt x="8547" y="6076"/>
                  </a:cubicBezTo>
                  <a:cubicBezTo>
                    <a:pt x="8422" y="6076"/>
                    <a:pt x="8333" y="5986"/>
                    <a:pt x="8333" y="5861"/>
                  </a:cubicBezTo>
                  <a:lnTo>
                    <a:pt x="8333" y="2917"/>
                  </a:lnTo>
                  <a:close/>
                  <a:moveTo>
                    <a:pt x="10581" y="2917"/>
                  </a:moveTo>
                  <a:lnTo>
                    <a:pt x="10581" y="5861"/>
                  </a:lnTo>
                  <a:cubicBezTo>
                    <a:pt x="10581" y="5986"/>
                    <a:pt x="10492" y="6076"/>
                    <a:pt x="10367" y="6076"/>
                  </a:cubicBezTo>
                  <a:cubicBezTo>
                    <a:pt x="10242" y="6076"/>
                    <a:pt x="10153" y="5986"/>
                    <a:pt x="10153" y="5861"/>
                  </a:cubicBezTo>
                  <a:lnTo>
                    <a:pt x="10153" y="2917"/>
                  </a:lnTo>
                  <a:close/>
                  <a:moveTo>
                    <a:pt x="3266" y="527"/>
                  </a:moveTo>
                  <a:cubicBezTo>
                    <a:pt x="4247" y="527"/>
                    <a:pt x="5086" y="1222"/>
                    <a:pt x="5282" y="2168"/>
                  </a:cubicBezTo>
                  <a:cubicBezTo>
                    <a:pt x="5353" y="2650"/>
                    <a:pt x="5318" y="2418"/>
                    <a:pt x="5336" y="4042"/>
                  </a:cubicBezTo>
                  <a:cubicBezTo>
                    <a:pt x="5336" y="5183"/>
                    <a:pt x="4408" y="6111"/>
                    <a:pt x="3266" y="6111"/>
                  </a:cubicBezTo>
                  <a:lnTo>
                    <a:pt x="3248" y="6111"/>
                  </a:lnTo>
                  <a:cubicBezTo>
                    <a:pt x="2106" y="6111"/>
                    <a:pt x="1196" y="5183"/>
                    <a:pt x="1196" y="4042"/>
                  </a:cubicBezTo>
                  <a:lnTo>
                    <a:pt x="1196" y="2578"/>
                  </a:lnTo>
                  <a:cubicBezTo>
                    <a:pt x="1196" y="1454"/>
                    <a:pt x="2106" y="527"/>
                    <a:pt x="3248" y="527"/>
                  </a:cubicBezTo>
                  <a:close/>
                  <a:moveTo>
                    <a:pt x="5692" y="8342"/>
                  </a:moveTo>
                  <a:lnTo>
                    <a:pt x="5692" y="9287"/>
                  </a:lnTo>
                  <a:lnTo>
                    <a:pt x="2124" y="9287"/>
                  </a:lnTo>
                  <a:cubicBezTo>
                    <a:pt x="2106" y="9287"/>
                    <a:pt x="2106" y="9287"/>
                    <a:pt x="2106" y="9269"/>
                  </a:cubicBezTo>
                  <a:cubicBezTo>
                    <a:pt x="2106" y="9020"/>
                    <a:pt x="2195" y="8788"/>
                    <a:pt x="2374" y="8609"/>
                  </a:cubicBezTo>
                  <a:cubicBezTo>
                    <a:pt x="2552" y="8431"/>
                    <a:pt x="2784" y="8342"/>
                    <a:pt x="3052" y="8342"/>
                  </a:cubicBezTo>
                  <a:close/>
                  <a:moveTo>
                    <a:pt x="6495" y="7110"/>
                  </a:moveTo>
                  <a:cubicBezTo>
                    <a:pt x="7013" y="7110"/>
                    <a:pt x="7423" y="7539"/>
                    <a:pt x="7423" y="8056"/>
                  </a:cubicBezTo>
                  <a:lnTo>
                    <a:pt x="7423" y="8930"/>
                  </a:lnTo>
                  <a:cubicBezTo>
                    <a:pt x="7423" y="9127"/>
                    <a:pt x="7263" y="9287"/>
                    <a:pt x="7066" y="9287"/>
                  </a:cubicBezTo>
                  <a:lnTo>
                    <a:pt x="6121" y="9287"/>
                  </a:lnTo>
                  <a:lnTo>
                    <a:pt x="6121" y="7200"/>
                  </a:lnTo>
                  <a:cubicBezTo>
                    <a:pt x="6121" y="7146"/>
                    <a:pt x="6156" y="7110"/>
                    <a:pt x="6192" y="7110"/>
                  </a:cubicBezTo>
                  <a:close/>
                  <a:moveTo>
                    <a:pt x="10956" y="8342"/>
                  </a:moveTo>
                  <a:lnTo>
                    <a:pt x="10956" y="9287"/>
                  </a:lnTo>
                  <a:lnTo>
                    <a:pt x="8226" y="9287"/>
                  </a:lnTo>
                  <a:cubicBezTo>
                    <a:pt x="8226" y="9287"/>
                    <a:pt x="8226" y="9287"/>
                    <a:pt x="8226" y="9269"/>
                  </a:cubicBezTo>
                  <a:cubicBezTo>
                    <a:pt x="8226" y="9144"/>
                    <a:pt x="8244" y="9002"/>
                    <a:pt x="8297" y="8877"/>
                  </a:cubicBezTo>
                  <a:cubicBezTo>
                    <a:pt x="8315" y="8877"/>
                    <a:pt x="8315" y="8859"/>
                    <a:pt x="8315" y="8859"/>
                  </a:cubicBezTo>
                  <a:cubicBezTo>
                    <a:pt x="8369" y="8770"/>
                    <a:pt x="8422" y="8681"/>
                    <a:pt x="8494" y="8609"/>
                  </a:cubicBezTo>
                  <a:cubicBezTo>
                    <a:pt x="8672" y="8431"/>
                    <a:pt x="8904" y="8342"/>
                    <a:pt x="9154" y="8342"/>
                  </a:cubicBezTo>
                  <a:close/>
                  <a:moveTo>
                    <a:pt x="11741" y="7110"/>
                  </a:moveTo>
                  <a:cubicBezTo>
                    <a:pt x="12276" y="7110"/>
                    <a:pt x="12687" y="7539"/>
                    <a:pt x="12687" y="8056"/>
                  </a:cubicBezTo>
                  <a:lnTo>
                    <a:pt x="12687" y="8930"/>
                  </a:lnTo>
                  <a:cubicBezTo>
                    <a:pt x="12687" y="9127"/>
                    <a:pt x="12526" y="9287"/>
                    <a:pt x="12330" y="9287"/>
                  </a:cubicBezTo>
                  <a:lnTo>
                    <a:pt x="11384" y="9287"/>
                  </a:lnTo>
                  <a:lnTo>
                    <a:pt x="11384" y="7200"/>
                  </a:lnTo>
                  <a:cubicBezTo>
                    <a:pt x="11384" y="7146"/>
                    <a:pt x="11420" y="7110"/>
                    <a:pt x="11456" y="7110"/>
                  </a:cubicBezTo>
                  <a:close/>
                  <a:moveTo>
                    <a:pt x="5383" y="0"/>
                  </a:moveTo>
                  <a:cubicBezTo>
                    <a:pt x="5058" y="0"/>
                    <a:pt x="4738" y="157"/>
                    <a:pt x="4515" y="419"/>
                  </a:cubicBezTo>
                  <a:cubicBezTo>
                    <a:pt x="4140" y="205"/>
                    <a:pt x="3712" y="80"/>
                    <a:pt x="3266" y="80"/>
                  </a:cubicBezTo>
                  <a:lnTo>
                    <a:pt x="3248" y="80"/>
                  </a:lnTo>
                  <a:cubicBezTo>
                    <a:pt x="2802" y="80"/>
                    <a:pt x="2374" y="205"/>
                    <a:pt x="1999" y="419"/>
                  </a:cubicBezTo>
                  <a:cubicBezTo>
                    <a:pt x="1758" y="138"/>
                    <a:pt x="1441" y="2"/>
                    <a:pt x="1135" y="2"/>
                  </a:cubicBezTo>
                  <a:cubicBezTo>
                    <a:pt x="760" y="2"/>
                    <a:pt x="401" y="205"/>
                    <a:pt x="215" y="598"/>
                  </a:cubicBezTo>
                  <a:cubicBezTo>
                    <a:pt x="72" y="883"/>
                    <a:pt x="72" y="1240"/>
                    <a:pt x="179" y="1561"/>
                  </a:cubicBezTo>
                  <a:cubicBezTo>
                    <a:pt x="304" y="1865"/>
                    <a:pt x="518" y="2114"/>
                    <a:pt x="768" y="2257"/>
                  </a:cubicBezTo>
                  <a:cubicBezTo>
                    <a:pt x="768" y="2293"/>
                    <a:pt x="768" y="2311"/>
                    <a:pt x="768" y="2346"/>
                  </a:cubicBezTo>
                  <a:cubicBezTo>
                    <a:pt x="286" y="2703"/>
                    <a:pt x="1" y="3256"/>
                    <a:pt x="1" y="3863"/>
                  </a:cubicBezTo>
                  <a:lnTo>
                    <a:pt x="1" y="4577"/>
                  </a:lnTo>
                  <a:cubicBezTo>
                    <a:pt x="1" y="5326"/>
                    <a:pt x="286" y="6058"/>
                    <a:pt x="821" y="6611"/>
                  </a:cubicBezTo>
                  <a:cubicBezTo>
                    <a:pt x="859" y="6648"/>
                    <a:pt x="916" y="6671"/>
                    <a:pt x="976" y="6671"/>
                  </a:cubicBezTo>
                  <a:cubicBezTo>
                    <a:pt x="1028" y="6671"/>
                    <a:pt x="1083" y="6653"/>
                    <a:pt x="1125" y="6611"/>
                  </a:cubicBezTo>
                  <a:cubicBezTo>
                    <a:pt x="1214" y="6522"/>
                    <a:pt x="1214" y="6397"/>
                    <a:pt x="1125" y="6308"/>
                  </a:cubicBezTo>
                  <a:cubicBezTo>
                    <a:pt x="679" y="5826"/>
                    <a:pt x="429" y="5219"/>
                    <a:pt x="429" y="4577"/>
                  </a:cubicBezTo>
                  <a:lnTo>
                    <a:pt x="429" y="3863"/>
                  </a:lnTo>
                  <a:cubicBezTo>
                    <a:pt x="429" y="3524"/>
                    <a:pt x="554" y="3203"/>
                    <a:pt x="750" y="2953"/>
                  </a:cubicBezTo>
                  <a:lnTo>
                    <a:pt x="750" y="4042"/>
                  </a:lnTo>
                  <a:cubicBezTo>
                    <a:pt x="750" y="5415"/>
                    <a:pt x="1874" y="6539"/>
                    <a:pt x="3248" y="6539"/>
                  </a:cubicBezTo>
                  <a:lnTo>
                    <a:pt x="3266" y="6539"/>
                  </a:lnTo>
                  <a:cubicBezTo>
                    <a:pt x="4640" y="6539"/>
                    <a:pt x="5764" y="5415"/>
                    <a:pt x="5764" y="4042"/>
                  </a:cubicBezTo>
                  <a:lnTo>
                    <a:pt x="5764" y="2953"/>
                  </a:lnTo>
                  <a:cubicBezTo>
                    <a:pt x="5924" y="3167"/>
                    <a:pt x="6031" y="3417"/>
                    <a:pt x="6067" y="3685"/>
                  </a:cubicBezTo>
                  <a:lnTo>
                    <a:pt x="6067" y="4809"/>
                  </a:lnTo>
                  <a:cubicBezTo>
                    <a:pt x="5942" y="6076"/>
                    <a:pt x="4872" y="7057"/>
                    <a:pt x="3569" y="7075"/>
                  </a:cubicBezTo>
                  <a:cubicBezTo>
                    <a:pt x="3502" y="7075"/>
                    <a:pt x="3398" y="7078"/>
                    <a:pt x="3271" y="7078"/>
                  </a:cubicBezTo>
                  <a:cubicBezTo>
                    <a:pt x="2888" y="7078"/>
                    <a:pt x="2289" y="7048"/>
                    <a:pt x="1821" y="6807"/>
                  </a:cubicBezTo>
                  <a:cubicBezTo>
                    <a:pt x="1792" y="6793"/>
                    <a:pt x="1761" y="6786"/>
                    <a:pt x="1729" y="6786"/>
                  </a:cubicBezTo>
                  <a:cubicBezTo>
                    <a:pt x="1643" y="6786"/>
                    <a:pt x="1556" y="6836"/>
                    <a:pt x="1517" y="6914"/>
                  </a:cubicBezTo>
                  <a:cubicBezTo>
                    <a:pt x="1464" y="7021"/>
                    <a:pt x="1517" y="7146"/>
                    <a:pt x="1624" y="7200"/>
                  </a:cubicBezTo>
                  <a:cubicBezTo>
                    <a:pt x="1963" y="7360"/>
                    <a:pt x="2320" y="7467"/>
                    <a:pt x="2695" y="7503"/>
                  </a:cubicBezTo>
                  <a:cubicBezTo>
                    <a:pt x="2748" y="7646"/>
                    <a:pt x="2820" y="7771"/>
                    <a:pt x="2909" y="7913"/>
                  </a:cubicBezTo>
                  <a:cubicBezTo>
                    <a:pt x="2588" y="7931"/>
                    <a:pt x="2302" y="8074"/>
                    <a:pt x="2070" y="8306"/>
                  </a:cubicBezTo>
                  <a:cubicBezTo>
                    <a:pt x="1821" y="8556"/>
                    <a:pt x="1660" y="8913"/>
                    <a:pt x="1660" y="9269"/>
                  </a:cubicBezTo>
                  <a:cubicBezTo>
                    <a:pt x="1660" y="9519"/>
                    <a:pt x="1874" y="9733"/>
                    <a:pt x="2124" y="9733"/>
                  </a:cubicBezTo>
                  <a:lnTo>
                    <a:pt x="7066" y="9733"/>
                  </a:lnTo>
                  <a:cubicBezTo>
                    <a:pt x="7387" y="9733"/>
                    <a:pt x="7655" y="9537"/>
                    <a:pt x="7780" y="9269"/>
                  </a:cubicBezTo>
                  <a:cubicBezTo>
                    <a:pt x="7780" y="9519"/>
                    <a:pt x="7994" y="9733"/>
                    <a:pt x="8226" y="9733"/>
                  </a:cubicBezTo>
                  <a:lnTo>
                    <a:pt x="12330" y="9733"/>
                  </a:lnTo>
                  <a:cubicBezTo>
                    <a:pt x="12740" y="9733"/>
                    <a:pt x="13079" y="9412"/>
                    <a:pt x="13115" y="9002"/>
                  </a:cubicBezTo>
                  <a:lnTo>
                    <a:pt x="13525" y="9002"/>
                  </a:lnTo>
                  <a:lnTo>
                    <a:pt x="13525" y="9430"/>
                  </a:lnTo>
                  <a:cubicBezTo>
                    <a:pt x="13525" y="9555"/>
                    <a:pt x="13615" y="9644"/>
                    <a:pt x="13739" y="9644"/>
                  </a:cubicBezTo>
                  <a:cubicBezTo>
                    <a:pt x="13864" y="9644"/>
                    <a:pt x="13954" y="9555"/>
                    <a:pt x="13954" y="9430"/>
                  </a:cubicBezTo>
                  <a:lnTo>
                    <a:pt x="13954" y="8788"/>
                  </a:lnTo>
                  <a:cubicBezTo>
                    <a:pt x="13954" y="8663"/>
                    <a:pt x="13864" y="8574"/>
                    <a:pt x="13739" y="8574"/>
                  </a:cubicBezTo>
                  <a:lnTo>
                    <a:pt x="13133" y="8574"/>
                  </a:lnTo>
                  <a:lnTo>
                    <a:pt x="13133" y="8056"/>
                  </a:lnTo>
                  <a:cubicBezTo>
                    <a:pt x="13133" y="7307"/>
                    <a:pt x="12508" y="6682"/>
                    <a:pt x="11741" y="6682"/>
                  </a:cubicBezTo>
                  <a:lnTo>
                    <a:pt x="11456" y="6682"/>
                  </a:lnTo>
                  <a:cubicBezTo>
                    <a:pt x="11188" y="6682"/>
                    <a:pt x="10956" y="6914"/>
                    <a:pt x="10956" y="7200"/>
                  </a:cubicBezTo>
                  <a:lnTo>
                    <a:pt x="10956" y="7896"/>
                  </a:lnTo>
                  <a:lnTo>
                    <a:pt x="9154" y="7896"/>
                  </a:lnTo>
                  <a:cubicBezTo>
                    <a:pt x="8797" y="7896"/>
                    <a:pt x="8440" y="8038"/>
                    <a:pt x="8190" y="8306"/>
                  </a:cubicBezTo>
                  <a:cubicBezTo>
                    <a:pt x="8101" y="8377"/>
                    <a:pt x="8048" y="8466"/>
                    <a:pt x="7994" y="8556"/>
                  </a:cubicBezTo>
                  <a:lnTo>
                    <a:pt x="7869" y="8556"/>
                  </a:lnTo>
                  <a:lnTo>
                    <a:pt x="7869" y="8056"/>
                  </a:lnTo>
                  <a:cubicBezTo>
                    <a:pt x="7869" y="7307"/>
                    <a:pt x="7245" y="6682"/>
                    <a:pt x="6495" y="6682"/>
                  </a:cubicBezTo>
                  <a:lnTo>
                    <a:pt x="6192" y="6682"/>
                  </a:lnTo>
                  <a:cubicBezTo>
                    <a:pt x="5924" y="6682"/>
                    <a:pt x="5692" y="6914"/>
                    <a:pt x="5692" y="7200"/>
                  </a:cubicBezTo>
                  <a:lnTo>
                    <a:pt x="5692" y="7896"/>
                  </a:lnTo>
                  <a:lnTo>
                    <a:pt x="3444" y="7896"/>
                  </a:lnTo>
                  <a:cubicBezTo>
                    <a:pt x="3337" y="7788"/>
                    <a:pt x="3248" y="7646"/>
                    <a:pt x="3177" y="7503"/>
                  </a:cubicBezTo>
                  <a:lnTo>
                    <a:pt x="3569" y="7503"/>
                  </a:lnTo>
                  <a:cubicBezTo>
                    <a:pt x="4658" y="7503"/>
                    <a:pt x="5585" y="6932"/>
                    <a:pt x="6103" y="6076"/>
                  </a:cubicBezTo>
                  <a:cubicBezTo>
                    <a:pt x="6192" y="6325"/>
                    <a:pt x="6442" y="6504"/>
                    <a:pt x="6727" y="6504"/>
                  </a:cubicBezTo>
                  <a:cubicBezTo>
                    <a:pt x="7084" y="6504"/>
                    <a:pt x="7370" y="6218"/>
                    <a:pt x="7370" y="5861"/>
                  </a:cubicBezTo>
                  <a:lnTo>
                    <a:pt x="7370" y="2917"/>
                  </a:lnTo>
                  <a:lnTo>
                    <a:pt x="7887" y="2917"/>
                  </a:lnTo>
                  <a:lnTo>
                    <a:pt x="7887" y="5861"/>
                  </a:lnTo>
                  <a:cubicBezTo>
                    <a:pt x="7887" y="6218"/>
                    <a:pt x="8190" y="6504"/>
                    <a:pt x="8547" y="6504"/>
                  </a:cubicBezTo>
                  <a:cubicBezTo>
                    <a:pt x="8904" y="6504"/>
                    <a:pt x="9190" y="6218"/>
                    <a:pt x="9190" y="5861"/>
                  </a:cubicBezTo>
                  <a:lnTo>
                    <a:pt x="9190" y="2917"/>
                  </a:lnTo>
                  <a:lnTo>
                    <a:pt x="9707" y="2917"/>
                  </a:lnTo>
                  <a:lnTo>
                    <a:pt x="9707" y="5861"/>
                  </a:lnTo>
                  <a:cubicBezTo>
                    <a:pt x="9707" y="6218"/>
                    <a:pt x="10010" y="6504"/>
                    <a:pt x="10367" y="6504"/>
                  </a:cubicBezTo>
                  <a:cubicBezTo>
                    <a:pt x="10724" y="6504"/>
                    <a:pt x="11009" y="6218"/>
                    <a:pt x="11009" y="5861"/>
                  </a:cubicBezTo>
                  <a:lnTo>
                    <a:pt x="11009" y="2917"/>
                  </a:lnTo>
                  <a:cubicBezTo>
                    <a:pt x="11688" y="2935"/>
                    <a:pt x="12330" y="3149"/>
                    <a:pt x="12883" y="3524"/>
                  </a:cubicBezTo>
                  <a:cubicBezTo>
                    <a:pt x="12919" y="3542"/>
                    <a:pt x="12972" y="3560"/>
                    <a:pt x="13008" y="3560"/>
                  </a:cubicBezTo>
                  <a:cubicBezTo>
                    <a:pt x="13079" y="3560"/>
                    <a:pt x="13151" y="3524"/>
                    <a:pt x="13186" y="3471"/>
                  </a:cubicBezTo>
                  <a:cubicBezTo>
                    <a:pt x="13258" y="3363"/>
                    <a:pt x="13222" y="3239"/>
                    <a:pt x="13133" y="3167"/>
                  </a:cubicBezTo>
                  <a:cubicBezTo>
                    <a:pt x="12490" y="2721"/>
                    <a:pt x="11723" y="2489"/>
                    <a:pt x="10938" y="2489"/>
                  </a:cubicBezTo>
                  <a:lnTo>
                    <a:pt x="5924" y="2489"/>
                  </a:lnTo>
                  <a:cubicBezTo>
                    <a:pt x="5871" y="2436"/>
                    <a:pt x="5817" y="2400"/>
                    <a:pt x="5746" y="2346"/>
                  </a:cubicBezTo>
                  <a:cubicBezTo>
                    <a:pt x="5746" y="2311"/>
                    <a:pt x="5746" y="2293"/>
                    <a:pt x="5746" y="2257"/>
                  </a:cubicBezTo>
                  <a:cubicBezTo>
                    <a:pt x="6317" y="1936"/>
                    <a:pt x="6585" y="1169"/>
                    <a:pt x="6299" y="598"/>
                  </a:cubicBezTo>
                  <a:cubicBezTo>
                    <a:pt x="6174" y="330"/>
                    <a:pt x="5978" y="152"/>
                    <a:pt x="5728" y="63"/>
                  </a:cubicBezTo>
                  <a:cubicBezTo>
                    <a:pt x="5615" y="20"/>
                    <a:pt x="5499" y="0"/>
                    <a:pt x="53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132"/>
            <p:cNvSpPr/>
            <p:nvPr/>
          </p:nvSpPr>
          <p:spPr>
            <a:xfrm>
              <a:off x="6661022" y="2250327"/>
              <a:ext cx="55972" cy="63003"/>
            </a:xfrm>
            <a:custGeom>
              <a:avLst/>
              <a:gdLst/>
              <a:ahLst/>
              <a:cxnLst/>
              <a:rect l="l" t="t" r="r" b="b"/>
              <a:pathLst>
                <a:path w="1982" h="2231" extrusionOk="0">
                  <a:moveTo>
                    <a:pt x="1000" y="428"/>
                  </a:moveTo>
                  <a:cubicBezTo>
                    <a:pt x="1553" y="428"/>
                    <a:pt x="1553" y="571"/>
                    <a:pt x="1553" y="625"/>
                  </a:cubicBezTo>
                  <a:cubicBezTo>
                    <a:pt x="1553" y="946"/>
                    <a:pt x="1214" y="1213"/>
                    <a:pt x="1000" y="1213"/>
                  </a:cubicBezTo>
                  <a:cubicBezTo>
                    <a:pt x="768" y="1213"/>
                    <a:pt x="429" y="946"/>
                    <a:pt x="429" y="625"/>
                  </a:cubicBezTo>
                  <a:cubicBezTo>
                    <a:pt x="429" y="571"/>
                    <a:pt x="429" y="428"/>
                    <a:pt x="1000" y="428"/>
                  </a:cubicBezTo>
                  <a:close/>
                  <a:moveTo>
                    <a:pt x="1000" y="0"/>
                  </a:moveTo>
                  <a:cubicBezTo>
                    <a:pt x="714" y="0"/>
                    <a:pt x="500" y="36"/>
                    <a:pt x="357" y="89"/>
                  </a:cubicBezTo>
                  <a:cubicBezTo>
                    <a:pt x="125" y="196"/>
                    <a:pt x="1" y="393"/>
                    <a:pt x="1" y="625"/>
                  </a:cubicBezTo>
                  <a:cubicBezTo>
                    <a:pt x="1" y="857"/>
                    <a:pt x="90" y="1106"/>
                    <a:pt x="268" y="1303"/>
                  </a:cubicBezTo>
                  <a:cubicBezTo>
                    <a:pt x="429" y="1463"/>
                    <a:pt x="589" y="1570"/>
                    <a:pt x="768" y="1624"/>
                  </a:cubicBezTo>
                  <a:lnTo>
                    <a:pt x="768" y="2016"/>
                  </a:lnTo>
                  <a:cubicBezTo>
                    <a:pt x="768" y="2123"/>
                    <a:pt x="875" y="2230"/>
                    <a:pt x="1000" y="2230"/>
                  </a:cubicBezTo>
                  <a:cubicBezTo>
                    <a:pt x="1107" y="2230"/>
                    <a:pt x="1214" y="2123"/>
                    <a:pt x="1214" y="2016"/>
                  </a:cubicBezTo>
                  <a:lnTo>
                    <a:pt x="1214" y="1624"/>
                  </a:lnTo>
                  <a:cubicBezTo>
                    <a:pt x="1392" y="1570"/>
                    <a:pt x="1571" y="1463"/>
                    <a:pt x="1713" y="1303"/>
                  </a:cubicBezTo>
                  <a:cubicBezTo>
                    <a:pt x="1892" y="1106"/>
                    <a:pt x="1981" y="857"/>
                    <a:pt x="1981" y="625"/>
                  </a:cubicBezTo>
                  <a:cubicBezTo>
                    <a:pt x="1981" y="393"/>
                    <a:pt x="1856" y="196"/>
                    <a:pt x="1624" y="89"/>
                  </a:cubicBezTo>
                  <a:cubicBezTo>
                    <a:pt x="1482" y="36"/>
                    <a:pt x="1267" y="0"/>
                    <a:pt x="10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9" name="Google Shape;6089;p132"/>
          <p:cNvGrpSpPr/>
          <p:nvPr/>
        </p:nvGrpSpPr>
        <p:grpSpPr>
          <a:xfrm>
            <a:off x="6594521" y="2725198"/>
            <a:ext cx="420776" cy="395445"/>
            <a:chOff x="5027525" y="2846225"/>
            <a:chExt cx="372500" cy="350075"/>
          </a:xfrm>
        </p:grpSpPr>
        <p:sp>
          <p:nvSpPr>
            <p:cNvPr id="6090" name="Google Shape;6090;p132"/>
            <p:cNvSpPr/>
            <p:nvPr/>
          </p:nvSpPr>
          <p:spPr>
            <a:xfrm>
              <a:off x="5027525" y="2846225"/>
              <a:ext cx="372500" cy="350075"/>
            </a:xfrm>
            <a:custGeom>
              <a:avLst/>
              <a:gdLst/>
              <a:ahLst/>
              <a:cxnLst/>
              <a:rect l="l" t="t" r="r" b="b"/>
              <a:pathLst>
                <a:path w="14900" h="14003" extrusionOk="0">
                  <a:moveTo>
                    <a:pt x="1131" y="428"/>
                  </a:moveTo>
                  <a:cubicBezTo>
                    <a:pt x="1149" y="428"/>
                    <a:pt x="1164" y="435"/>
                    <a:pt x="1178" y="442"/>
                  </a:cubicBezTo>
                  <a:cubicBezTo>
                    <a:pt x="1357" y="496"/>
                    <a:pt x="1678" y="977"/>
                    <a:pt x="1838" y="2012"/>
                  </a:cubicBezTo>
                  <a:cubicBezTo>
                    <a:pt x="1910" y="2512"/>
                    <a:pt x="1910" y="3029"/>
                    <a:pt x="1874" y="3529"/>
                  </a:cubicBezTo>
                  <a:cubicBezTo>
                    <a:pt x="1464" y="3796"/>
                    <a:pt x="1142" y="4189"/>
                    <a:pt x="946" y="4635"/>
                  </a:cubicBezTo>
                  <a:cubicBezTo>
                    <a:pt x="821" y="4385"/>
                    <a:pt x="696" y="3993"/>
                    <a:pt x="607" y="3440"/>
                  </a:cubicBezTo>
                  <a:cubicBezTo>
                    <a:pt x="518" y="2815"/>
                    <a:pt x="518" y="2155"/>
                    <a:pt x="607" y="1584"/>
                  </a:cubicBezTo>
                  <a:cubicBezTo>
                    <a:pt x="679" y="1067"/>
                    <a:pt x="839" y="656"/>
                    <a:pt x="1018" y="496"/>
                  </a:cubicBezTo>
                  <a:cubicBezTo>
                    <a:pt x="1070" y="443"/>
                    <a:pt x="1104" y="428"/>
                    <a:pt x="1131" y="428"/>
                  </a:cubicBezTo>
                  <a:close/>
                  <a:moveTo>
                    <a:pt x="3266" y="3529"/>
                  </a:moveTo>
                  <a:cubicBezTo>
                    <a:pt x="4390" y="3529"/>
                    <a:pt x="5318" y="4457"/>
                    <a:pt x="5318" y="5599"/>
                  </a:cubicBezTo>
                  <a:lnTo>
                    <a:pt x="5318" y="7008"/>
                  </a:lnTo>
                  <a:lnTo>
                    <a:pt x="5318" y="7026"/>
                  </a:lnTo>
                  <a:lnTo>
                    <a:pt x="5318" y="7044"/>
                  </a:lnTo>
                  <a:cubicBezTo>
                    <a:pt x="5318" y="8186"/>
                    <a:pt x="4390" y="9114"/>
                    <a:pt x="3266" y="9114"/>
                  </a:cubicBezTo>
                  <a:cubicBezTo>
                    <a:pt x="2124" y="9114"/>
                    <a:pt x="1196" y="8186"/>
                    <a:pt x="1196" y="7044"/>
                  </a:cubicBezTo>
                  <a:lnTo>
                    <a:pt x="1196" y="5599"/>
                  </a:lnTo>
                  <a:cubicBezTo>
                    <a:pt x="1196" y="4457"/>
                    <a:pt x="2124" y="3529"/>
                    <a:pt x="3266" y="3529"/>
                  </a:cubicBezTo>
                  <a:close/>
                  <a:moveTo>
                    <a:pt x="5282" y="8507"/>
                  </a:moveTo>
                  <a:lnTo>
                    <a:pt x="5282" y="8507"/>
                  </a:lnTo>
                  <a:cubicBezTo>
                    <a:pt x="4996" y="9292"/>
                    <a:pt x="4318" y="9845"/>
                    <a:pt x="3533" y="9845"/>
                  </a:cubicBezTo>
                  <a:cubicBezTo>
                    <a:pt x="3087" y="9845"/>
                    <a:pt x="2659" y="9667"/>
                    <a:pt x="2338" y="9363"/>
                  </a:cubicBezTo>
                  <a:lnTo>
                    <a:pt x="2338" y="9363"/>
                  </a:lnTo>
                  <a:cubicBezTo>
                    <a:pt x="2623" y="9488"/>
                    <a:pt x="2927" y="9542"/>
                    <a:pt x="3266" y="9542"/>
                  </a:cubicBezTo>
                  <a:cubicBezTo>
                    <a:pt x="4086" y="9542"/>
                    <a:pt x="4836" y="9131"/>
                    <a:pt x="5282" y="8507"/>
                  </a:cubicBezTo>
                  <a:close/>
                  <a:moveTo>
                    <a:pt x="6674" y="7187"/>
                  </a:moveTo>
                  <a:cubicBezTo>
                    <a:pt x="6888" y="7347"/>
                    <a:pt x="7102" y="7472"/>
                    <a:pt x="7334" y="7597"/>
                  </a:cubicBezTo>
                  <a:cubicBezTo>
                    <a:pt x="8048" y="7954"/>
                    <a:pt x="8601" y="8007"/>
                    <a:pt x="9314" y="8007"/>
                  </a:cubicBezTo>
                  <a:cubicBezTo>
                    <a:pt x="11045" y="8007"/>
                    <a:pt x="12294" y="9435"/>
                    <a:pt x="12294" y="10969"/>
                  </a:cubicBezTo>
                  <a:lnTo>
                    <a:pt x="12294" y="11165"/>
                  </a:lnTo>
                  <a:cubicBezTo>
                    <a:pt x="12080" y="11041"/>
                    <a:pt x="11848" y="10969"/>
                    <a:pt x="11598" y="10969"/>
                  </a:cubicBezTo>
                  <a:lnTo>
                    <a:pt x="11313" y="10969"/>
                  </a:lnTo>
                  <a:cubicBezTo>
                    <a:pt x="11027" y="10969"/>
                    <a:pt x="10813" y="11201"/>
                    <a:pt x="10813" y="11487"/>
                  </a:cubicBezTo>
                  <a:lnTo>
                    <a:pt x="10813" y="12183"/>
                  </a:lnTo>
                  <a:lnTo>
                    <a:pt x="7619" y="12183"/>
                  </a:lnTo>
                  <a:cubicBezTo>
                    <a:pt x="7548" y="11505"/>
                    <a:pt x="6959" y="10969"/>
                    <a:pt x="6245" y="10969"/>
                  </a:cubicBezTo>
                  <a:lnTo>
                    <a:pt x="5960" y="10969"/>
                  </a:lnTo>
                  <a:cubicBezTo>
                    <a:pt x="5674" y="10969"/>
                    <a:pt x="5460" y="11201"/>
                    <a:pt x="5460" y="11487"/>
                  </a:cubicBezTo>
                  <a:lnTo>
                    <a:pt x="5460" y="12183"/>
                  </a:lnTo>
                  <a:lnTo>
                    <a:pt x="4086" y="12183"/>
                  </a:lnTo>
                  <a:cubicBezTo>
                    <a:pt x="3890" y="12183"/>
                    <a:pt x="3712" y="12165"/>
                    <a:pt x="3533" y="12093"/>
                  </a:cubicBezTo>
                  <a:cubicBezTo>
                    <a:pt x="2962" y="11915"/>
                    <a:pt x="2516" y="11433"/>
                    <a:pt x="2374" y="10862"/>
                  </a:cubicBezTo>
                  <a:lnTo>
                    <a:pt x="2374" y="10862"/>
                  </a:lnTo>
                  <a:cubicBezTo>
                    <a:pt x="2463" y="10898"/>
                    <a:pt x="2552" y="10934"/>
                    <a:pt x="2641" y="10969"/>
                  </a:cubicBezTo>
                  <a:lnTo>
                    <a:pt x="2641" y="11290"/>
                  </a:lnTo>
                  <a:cubicBezTo>
                    <a:pt x="2641" y="11415"/>
                    <a:pt x="2748" y="11505"/>
                    <a:pt x="2855" y="11505"/>
                  </a:cubicBezTo>
                  <a:cubicBezTo>
                    <a:pt x="2980" y="11505"/>
                    <a:pt x="3087" y="11415"/>
                    <a:pt x="3087" y="11290"/>
                  </a:cubicBezTo>
                  <a:lnTo>
                    <a:pt x="3087" y="11058"/>
                  </a:lnTo>
                  <a:cubicBezTo>
                    <a:pt x="3159" y="11076"/>
                    <a:pt x="3230" y="11076"/>
                    <a:pt x="3319" y="11076"/>
                  </a:cubicBezTo>
                  <a:lnTo>
                    <a:pt x="3319" y="11487"/>
                  </a:lnTo>
                  <a:cubicBezTo>
                    <a:pt x="3319" y="11594"/>
                    <a:pt x="3408" y="11701"/>
                    <a:pt x="3533" y="11701"/>
                  </a:cubicBezTo>
                  <a:cubicBezTo>
                    <a:pt x="3640" y="11701"/>
                    <a:pt x="3747" y="11594"/>
                    <a:pt x="3747" y="11487"/>
                  </a:cubicBezTo>
                  <a:lnTo>
                    <a:pt x="3747" y="11076"/>
                  </a:lnTo>
                  <a:cubicBezTo>
                    <a:pt x="3837" y="11076"/>
                    <a:pt x="3926" y="11076"/>
                    <a:pt x="3997" y="11058"/>
                  </a:cubicBezTo>
                  <a:lnTo>
                    <a:pt x="3997" y="11290"/>
                  </a:lnTo>
                  <a:cubicBezTo>
                    <a:pt x="3997" y="11415"/>
                    <a:pt x="4104" y="11505"/>
                    <a:pt x="4211" y="11505"/>
                  </a:cubicBezTo>
                  <a:cubicBezTo>
                    <a:pt x="4336" y="11505"/>
                    <a:pt x="4443" y="11415"/>
                    <a:pt x="4443" y="11290"/>
                  </a:cubicBezTo>
                  <a:lnTo>
                    <a:pt x="4443" y="10951"/>
                  </a:lnTo>
                  <a:cubicBezTo>
                    <a:pt x="5764" y="10541"/>
                    <a:pt x="6727" y="9238"/>
                    <a:pt x="6727" y="7722"/>
                  </a:cubicBezTo>
                  <a:cubicBezTo>
                    <a:pt x="6727" y="7543"/>
                    <a:pt x="6709" y="7365"/>
                    <a:pt x="6674" y="7187"/>
                  </a:cubicBezTo>
                  <a:close/>
                  <a:moveTo>
                    <a:pt x="2659" y="12629"/>
                  </a:moveTo>
                  <a:cubicBezTo>
                    <a:pt x="2409" y="12878"/>
                    <a:pt x="2284" y="13217"/>
                    <a:pt x="2284" y="13556"/>
                  </a:cubicBezTo>
                  <a:cubicBezTo>
                    <a:pt x="2284" y="13574"/>
                    <a:pt x="2284" y="13574"/>
                    <a:pt x="2284" y="13574"/>
                  </a:cubicBezTo>
                  <a:lnTo>
                    <a:pt x="554" y="13574"/>
                  </a:lnTo>
                  <a:cubicBezTo>
                    <a:pt x="536" y="13574"/>
                    <a:pt x="536" y="13574"/>
                    <a:pt x="536" y="13556"/>
                  </a:cubicBezTo>
                  <a:cubicBezTo>
                    <a:pt x="536" y="13307"/>
                    <a:pt x="643" y="13075"/>
                    <a:pt x="821" y="12896"/>
                  </a:cubicBezTo>
                  <a:cubicBezTo>
                    <a:pt x="1000" y="12718"/>
                    <a:pt x="1232" y="12629"/>
                    <a:pt x="1481" y="12629"/>
                  </a:cubicBezTo>
                  <a:close/>
                  <a:moveTo>
                    <a:pt x="6245" y="11415"/>
                  </a:moveTo>
                  <a:cubicBezTo>
                    <a:pt x="6763" y="11415"/>
                    <a:pt x="7191" y="11826"/>
                    <a:pt x="7191" y="12343"/>
                  </a:cubicBezTo>
                  <a:lnTo>
                    <a:pt x="7191" y="13217"/>
                  </a:lnTo>
                  <a:cubicBezTo>
                    <a:pt x="7191" y="13414"/>
                    <a:pt x="7031" y="13574"/>
                    <a:pt x="6834" y="13574"/>
                  </a:cubicBezTo>
                  <a:lnTo>
                    <a:pt x="2713" y="13574"/>
                  </a:lnTo>
                  <a:cubicBezTo>
                    <a:pt x="2713" y="13574"/>
                    <a:pt x="2713" y="13574"/>
                    <a:pt x="2713" y="13556"/>
                  </a:cubicBezTo>
                  <a:cubicBezTo>
                    <a:pt x="2713" y="13307"/>
                    <a:pt x="2820" y="13075"/>
                    <a:pt x="2998" y="12896"/>
                  </a:cubicBezTo>
                  <a:cubicBezTo>
                    <a:pt x="3177" y="12718"/>
                    <a:pt x="3408" y="12629"/>
                    <a:pt x="3658" y="12629"/>
                  </a:cubicBezTo>
                  <a:lnTo>
                    <a:pt x="5460" y="12629"/>
                  </a:lnTo>
                  <a:cubicBezTo>
                    <a:pt x="5692" y="12629"/>
                    <a:pt x="5889" y="12432"/>
                    <a:pt x="5889" y="12200"/>
                  </a:cubicBezTo>
                  <a:lnTo>
                    <a:pt x="5889" y="11487"/>
                  </a:lnTo>
                  <a:cubicBezTo>
                    <a:pt x="5889" y="11451"/>
                    <a:pt x="5924" y="11415"/>
                    <a:pt x="5960" y="11415"/>
                  </a:cubicBezTo>
                  <a:close/>
                  <a:moveTo>
                    <a:pt x="11598" y="11415"/>
                  </a:moveTo>
                  <a:cubicBezTo>
                    <a:pt x="12116" y="11415"/>
                    <a:pt x="12544" y="11826"/>
                    <a:pt x="12544" y="12343"/>
                  </a:cubicBezTo>
                  <a:lnTo>
                    <a:pt x="12544" y="13217"/>
                  </a:lnTo>
                  <a:cubicBezTo>
                    <a:pt x="12544" y="13414"/>
                    <a:pt x="12383" y="13574"/>
                    <a:pt x="12187" y="13574"/>
                  </a:cubicBezTo>
                  <a:lnTo>
                    <a:pt x="8065" y="13574"/>
                  </a:lnTo>
                  <a:cubicBezTo>
                    <a:pt x="8065" y="13574"/>
                    <a:pt x="8065" y="13574"/>
                    <a:pt x="8065" y="13556"/>
                  </a:cubicBezTo>
                  <a:cubicBezTo>
                    <a:pt x="8065" y="13307"/>
                    <a:pt x="8172" y="13075"/>
                    <a:pt x="8351" y="12896"/>
                  </a:cubicBezTo>
                  <a:cubicBezTo>
                    <a:pt x="8529" y="12718"/>
                    <a:pt x="8761" y="12629"/>
                    <a:pt x="9011" y="12629"/>
                  </a:cubicBezTo>
                  <a:lnTo>
                    <a:pt x="10813" y="12629"/>
                  </a:lnTo>
                  <a:cubicBezTo>
                    <a:pt x="11045" y="12629"/>
                    <a:pt x="11241" y="12432"/>
                    <a:pt x="11241" y="12200"/>
                  </a:cubicBezTo>
                  <a:lnTo>
                    <a:pt x="11241" y="11487"/>
                  </a:lnTo>
                  <a:cubicBezTo>
                    <a:pt x="11241" y="11451"/>
                    <a:pt x="11277" y="11415"/>
                    <a:pt x="11313" y="11415"/>
                  </a:cubicBezTo>
                  <a:close/>
                  <a:moveTo>
                    <a:pt x="1138" y="1"/>
                  </a:moveTo>
                  <a:cubicBezTo>
                    <a:pt x="994" y="1"/>
                    <a:pt x="858" y="61"/>
                    <a:pt x="732" y="174"/>
                  </a:cubicBezTo>
                  <a:cubicBezTo>
                    <a:pt x="161" y="674"/>
                    <a:pt x="1" y="2262"/>
                    <a:pt x="179" y="3493"/>
                  </a:cubicBezTo>
                  <a:cubicBezTo>
                    <a:pt x="286" y="4260"/>
                    <a:pt x="518" y="4867"/>
                    <a:pt x="786" y="5188"/>
                  </a:cubicBezTo>
                  <a:cubicBezTo>
                    <a:pt x="768" y="5331"/>
                    <a:pt x="768" y="5456"/>
                    <a:pt x="768" y="5599"/>
                  </a:cubicBezTo>
                  <a:lnTo>
                    <a:pt x="768" y="6027"/>
                  </a:lnTo>
                  <a:cubicBezTo>
                    <a:pt x="482" y="6544"/>
                    <a:pt x="340" y="7133"/>
                    <a:pt x="340" y="7722"/>
                  </a:cubicBezTo>
                  <a:cubicBezTo>
                    <a:pt x="340" y="8204"/>
                    <a:pt x="429" y="8668"/>
                    <a:pt x="625" y="9114"/>
                  </a:cubicBezTo>
                  <a:cubicBezTo>
                    <a:pt x="651" y="9192"/>
                    <a:pt x="725" y="9242"/>
                    <a:pt x="812" y="9242"/>
                  </a:cubicBezTo>
                  <a:cubicBezTo>
                    <a:pt x="844" y="9242"/>
                    <a:pt x="877" y="9235"/>
                    <a:pt x="910" y="9221"/>
                  </a:cubicBezTo>
                  <a:cubicBezTo>
                    <a:pt x="1018" y="9185"/>
                    <a:pt x="1071" y="9042"/>
                    <a:pt x="1018" y="8935"/>
                  </a:cubicBezTo>
                  <a:cubicBezTo>
                    <a:pt x="857" y="8560"/>
                    <a:pt x="768" y="8150"/>
                    <a:pt x="768" y="7722"/>
                  </a:cubicBezTo>
                  <a:cubicBezTo>
                    <a:pt x="768" y="7615"/>
                    <a:pt x="768" y="7508"/>
                    <a:pt x="786" y="7401"/>
                  </a:cubicBezTo>
                  <a:cubicBezTo>
                    <a:pt x="857" y="7882"/>
                    <a:pt x="1071" y="8329"/>
                    <a:pt x="1374" y="8685"/>
                  </a:cubicBezTo>
                  <a:cubicBezTo>
                    <a:pt x="1553" y="9149"/>
                    <a:pt x="1820" y="9524"/>
                    <a:pt x="2195" y="9809"/>
                  </a:cubicBezTo>
                  <a:cubicBezTo>
                    <a:pt x="2588" y="10113"/>
                    <a:pt x="3052" y="10273"/>
                    <a:pt x="3533" y="10273"/>
                  </a:cubicBezTo>
                  <a:cubicBezTo>
                    <a:pt x="4818" y="10273"/>
                    <a:pt x="5853" y="9131"/>
                    <a:pt x="5853" y="7722"/>
                  </a:cubicBezTo>
                  <a:cubicBezTo>
                    <a:pt x="5853" y="7472"/>
                    <a:pt x="5817" y="7222"/>
                    <a:pt x="5764" y="6990"/>
                  </a:cubicBezTo>
                  <a:lnTo>
                    <a:pt x="5764" y="5991"/>
                  </a:lnTo>
                  <a:cubicBezTo>
                    <a:pt x="6103" y="6491"/>
                    <a:pt x="6281" y="7097"/>
                    <a:pt x="6281" y="7722"/>
                  </a:cubicBezTo>
                  <a:cubicBezTo>
                    <a:pt x="6281" y="9346"/>
                    <a:pt x="5050" y="10666"/>
                    <a:pt x="3533" y="10666"/>
                  </a:cubicBezTo>
                  <a:cubicBezTo>
                    <a:pt x="2748" y="10666"/>
                    <a:pt x="1981" y="10309"/>
                    <a:pt x="1464" y="9667"/>
                  </a:cubicBezTo>
                  <a:cubicBezTo>
                    <a:pt x="1426" y="9620"/>
                    <a:pt x="1368" y="9597"/>
                    <a:pt x="1309" y="9597"/>
                  </a:cubicBezTo>
                  <a:cubicBezTo>
                    <a:pt x="1256" y="9597"/>
                    <a:pt x="1202" y="9615"/>
                    <a:pt x="1160" y="9649"/>
                  </a:cubicBezTo>
                  <a:cubicBezTo>
                    <a:pt x="1071" y="9720"/>
                    <a:pt x="1053" y="9863"/>
                    <a:pt x="1142" y="9952"/>
                  </a:cubicBezTo>
                  <a:cubicBezTo>
                    <a:pt x="1357" y="10220"/>
                    <a:pt x="1606" y="10434"/>
                    <a:pt x="1892" y="10612"/>
                  </a:cubicBezTo>
                  <a:cubicBezTo>
                    <a:pt x="1945" y="11255"/>
                    <a:pt x="2284" y="11826"/>
                    <a:pt x="2766" y="12183"/>
                  </a:cubicBezTo>
                  <a:lnTo>
                    <a:pt x="1481" y="12183"/>
                  </a:lnTo>
                  <a:cubicBezTo>
                    <a:pt x="1125" y="12183"/>
                    <a:pt x="768" y="12325"/>
                    <a:pt x="518" y="12593"/>
                  </a:cubicBezTo>
                  <a:cubicBezTo>
                    <a:pt x="250" y="12843"/>
                    <a:pt x="108" y="13200"/>
                    <a:pt x="108" y="13556"/>
                  </a:cubicBezTo>
                  <a:cubicBezTo>
                    <a:pt x="108" y="13806"/>
                    <a:pt x="304" y="14002"/>
                    <a:pt x="554" y="14002"/>
                  </a:cubicBezTo>
                  <a:lnTo>
                    <a:pt x="6834" y="14002"/>
                  </a:lnTo>
                  <a:cubicBezTo>
                    <a:pt x="7262" y="14002"/>
                    <a:pt x="7619" y="13646"/>
                    <a:pt x="7619" y="13217"/>
                  </a:cubicBezTo>
                  <a:lnTo>
                    <a:pt x="7619" y="12629"/>
                  </a:lnTo>
                  <a:lnTo>
                    <a:pt x="8012" y="12629"/>
                  </a:lnTo>
                  <a:cubicBezTo>
                    <a:pt x="7762" y="12878"/>
                    <a:pt x="7637" y="13217"/>
                    <a:pt x="7637" y="13556"/>
                  </a:cubicBezTo>
                  <a:cubicBezTo>
                    <a:pt x="7637" y="13806"/>
                    <a:pt x="7833" y="14002"/>
                    <a:pt x="8083" y="14002"/>
                  </a:cubicBezTo>
                  <a:lnTo>
                    <a:pt x="12187" y="14002"/>
                  </a:lnTo>
                  <a:cubicBezTo>
                    <a:pt x="12615" y="14002"/>
                    <a:pt x="12972" y="13646"/>
                    <a:pt x="12972" y="13217"/>
                  </a:cubicBezTo>
                  <a:lnTo>
                    <a:pt x="12972" y="12343"/>
                  </a:lnTo>
                  <a:cubicBezTo>
                    <a:pt x="12972" y="12058"/>
                    <a:pt x="12883" y="11772"/>
                    <a:pt x="12722" y="11540"/>
                  </a:cubicBezTo>
                  <a:lnTo>
                    <a:pt x="12722" y="11023"/>
                  </a:lnTo>
                  <a:cubicBezTo>
                    <a:pt x="12901" y="10987"/>
                    <a:pt x="13079" y="10916"/>
                    <a:pt x="13258" y="10844"/>
                  </a:cubicBezTo>
                  <a:cubicBezTo>
                    <a:pt x="13365" y="10791"/>
                    <a:pt x="13400" y="10666"/>
                    <a:pt x="13365" y="10559"/>
                  </a:cubicBezTo>
                  <a:cubicBezTo>
                    <a:pt x="13325" y="10480"/>
                    <a:pt x="13248" y="10431"/>
                    <a:pt x="13160" y="10431"/>
                  </a:cubicBezTo>
                  <a:cubicBezTo>
                    <a:pt x="13128" y="10431"/>
                    <a:pt x="13095" y="10437"/>
                    <a:pt x="13061" y="10452"/>
                  </a:cubicBezTo>
                  <a:cubicBezTo>
                    <a:pt x="12954" y="10505"/>
                    <a:pt x="12829" y="10541"/>
                    <a:pt x="12704" y="10577"/>
                  </a:cubicBezTo>
                  <a:cubicBezTo>
                    <a:pt x="12526" y="9060"/>
                    <a:pt x="11348" y="7829"/>
                    <a:pt x="9832" y="7597"/>
                  </a:cubicBezTo>
                  <a:cubicBezTo>
                    <a:pt x="9957" y="7133"/>
                    <a:pt x="10207" y="6687"/>
                    <a:pt x="10581" y="6366"/>
                  </a:cubicBezTo>
                  <a:cubicBezTo>
                    <a:pt x="11009" y="5991"/>
                    <a:pt x="11545" y="5777"/>
                    <a:pt x="12116" y="5777"/>
                  </a:cubicBezTo>
                  <a:cubicBezTo>
                    <a:pt x="13418" y="5777"/>
                    <a:pt x="14471" y="6865"/>
                    <a:pt x="14471" y="8221"/>
                  </a:cubicBezTo>
                  <a:cubicBezTo>
                    <a:pt x="14471" y="8882"/>
                    <a:pt x="14221" y="9506"/>
                    <a:pt x="13757" y="9970"/>
                  </a:cubicBezTo>
                  <a:cubicBezTo>
                    <a:pt x="13668" y="10041"/>
                    <a:pt x="13668" y="10184"/>
                    <a:pt x="13757" y="10273"/>
                  </a:cubicBezTo>
                  <a:cubicBezTo>
                    <a:pt x="13793" y="10309"/>
                    <a:pt x="13864" y="10327"/>
                    <a:pt x="13918" y="10327"/>
                  </a:cubicBezTo>
                  <a:cubicBezTo>
                    <a:pt x="13971" y="10327"/>
                    <a:pt x="14025" y="10309"/>
                    <a:pt x="14061" y="10273"/>
                  </a:cubicBezTo>
                  <a:cubicBezTo>
                    <a:pt x="14596" y="9720"/>
                    <a:pt x="14899" y="8989"/>
                    <a:pt x="14899" y="8221"/>
                  </a:cubicBezTo>
                  <a:cubicBezTo>
                    <a:pt x="14899" y="6633"/>
                    <a:pt x="13650" y="5349"/>
                    <a:pt x="12116" y="5349"/>
                  </a:cubicBezTo>
                  <a:cubicBezTo>
                    <a:pt x="11438" y="5349"/>
                    <a:pt x="10795" y="5599"/>
                    <a:pt x="10296" y="6045"/>
                  </a:cubicBezTo>
                  <a:cubicBezTo>
                    <a:pt x="9850" y="6437"/>
                    <a:pt x="9528" y="6972"/>
                    <a:pt x="9404" y="7561"/>
                  </a:cubicBezTo>
                  <a:cubicBezTo>
                    <a:pt x="9310" y="7561"/>
                    <a:pt x="9198" y="7566"/>
                    <a:pt x="9071" y="7566"/>
                  </a:cubicBezTo>
                  <a:cubicBezTo>
                    <a:pt x="8688" y="7566"/>
                    <a:pt x="8159" y="7526"/>
                    <a:pt x="7530" y="7204"/>
                  </a:cubicBezTo>
                  <a:cubicBezTo>
                    <a:pt x="7102" y="6990"/>
                    <a:pt x="6745" y="6705"/>
                    <a:pt x="6442" y="6348"/>
                  </a:cubicBezTo>
                  <a:cubicBezTo>
                    <a:pt x="6281" y="5955"/>
                    <a:pt x="6031" y="5581"/>
                    <a:pt x="5746" y="5277"/>
                  </a:cubicBezTo>
                  <a:cubicBezTo>
                    <a:pt x="5728" y="5242"/>
                    <a:pt x="5728" y="5224"/>
                    <a:pt x="5728" y="5188"/>
                  </a:cubicBezTo>
                  <a:cubicBezTo>
                    <a:pt x="5996" y="4867"/>
                    <a:pt x="6228" y="4260"/>
                    <a:pt x="6335" y="3493"/>
                  </a:cubicBezTo>
                  <a:cubicBezTo>
                    <a:pt x="6370" y="3279"/>
                    <a:pt x="6388" y="3047"/>
                    <a:pt x="6406" y="2815"/>
                  </a:cubicBezTo>
                  <a:cubicBezTo>
                    <a:pt x="6406" y="2690"/>
                    <a:pt x="6317" y="2601"/>
                    <a:pt x="6192" y="2583"/>
                  </a:cubicBezTo>
                  <a:cubicBezTo>
                    <a:pt x="6067" y="2583"/>
                    <a:pt x="5978" y="2672"/>
                    <a:pt x="5960" y="2797"/>
                  </a:cubicBezTo>
                  <a:cubicBezTo>
                    <a:pt x="5960" y="3011"/>
                    <a:pt x="5942" y="3226"/>
                    <a:pt x="5906" y="3440"/>
                  </a:cubicBezTo>
                  <a:cubicBezTo>
                    <a:pt x="5817" y="3975"/>
                    <a:pt x="5692" y="4385"/>
                    <a:pt x="5567" y="4635"/>
                  </a:cubicBezTo>
                  <a:cubicBezTo>
                    <a:pt x="5371" y="4171"/>
                    <a:pt x="5050" y="3796"/>
                    <a:pt x="4640" y="3511"/>
                  </a:cubicBezTo>
                  <a:cubicBezTo>
                    <a:pt x="4604" y="3029"/>
                    <a:pt x="4604" y="2512"/>
                    <a:pt x="4675" y="2012"/>
                  </a:cubicBezTo>
                  <a:cubicBezTo>
                    <a:pt x="4836" y="977"/>
                    <a:pt x="5157" y="496"/>
                    <a:pt x="5335" y="442"/>
                  </a:cubicBezTo>
                  <a:cubicBezTo>
                    <a:pt x="5350" y="435"/>
                    <a:pt x="5365" y="428"/>
                    <a:pt x="5383" y="428"/>
                  </a:cubicBezTo>
                  <a:cubicBezTo>
                    <a:pt x="5409" y="428"/>
                    <a:pt x="5443" y="443"/>
                    <a:pt x="5496" y="496"/>
                  </a:cubicBezTo>
                  <a:cubicBezTo>
                    <a:pt x="5710" y="674"/>
                    <a:pt x="5889" y="1227"/>
                    <a:pt x="5942" y="1905"/>
                  </a:cubicBezTo>
                  <a:cubicBezTo>
                    <a:pt x="5960" y="2012"/>
                    <a:pt x="6067" y="2101"/>
                    <a:pt x="6174" y="2101"/>
                  </a:cubicBezTo>
                  <a:cubicBezTo>
                    <a:pt x="6299" y="2084"/>
                    <a:pt x="6388" y="1977"/>
                    <a:pt x="6370" y="1869"/>
                  </a:cubicBezTo>
                  <a:cubicBezTo>
                    <a:pt x="6335" y="1388"/>
                    <a:pt x="6192" y="531"/>
                    <a:pt x="5782" y="174"/>
                  </a:cubicBezTo>
                  <a:cubicBezTo>
                    <a:pt x="5655" y="61"/>
                    <a:pt x="5520" y="1"/>
                    <a:pt x="5376" y="1"/>
                  </a:cubicBezTo>
                  <a:cubicBezTo>
                    <a:pt x="5316" y="1"/>
                    <a:pt x="5255" y="11"/>
                    <a:pt x="5193" y="32"/>
                  </a:cubicBezTo>
                  <a:cubicBezTo>
                    <a:pt x="4765" y="192"/>
                    <a:pt x="4408" y="906"/>
                    <a:pt x="4247" y="1959"/>
                  </a:cubicBezTo>
                  <a:cubicBezTo>
                    <a:pt x="4194" y="2387"/>
                    <a:pt x="4176" y="2851"/>
                    <a:pt x="4194" y="3279"/>
                  </a:cubicBezTo>
                  <a:cubicBezTo>
                    <a:pt x="3908" y="3172"/>
                    <a:pt x="3587" y="3101"/>
                    <a:pt x="3266" y="3101"/>
                  </a:cubicBezTo>
                  <a:cubicBezTo>
                    <a:pt x="2927" y="3101"/>
                    <a:pt x="2606" y="3172"/>
                    <a:pt x="2320" y="3279"/>
                  </a:cubicBezTo>
                  <a:cubicBezTo>
                    <a:pt x="2338" y="2851"/>
                    <a:pt x="2320" y="2387"/>
                    <a:pt x="2267" y="1959"/>
                  </a:cubicBezTo>
                  <a:cubicBezTo>
                    <a:pt x="2106" y="906"/>
                    <a:pt x="1749" y="192"/>
                    <a:pt x="1321" y="32"/>
                  </a:cubicBezTo>
                  <a:cubicBezTo>
                    <a:pt x="1258" y="11"/>
                    <a:pt x="1197" y="1"/>
                    <a:pt x="11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132"/>
            <p:cNvSpPr/>
            <p:nvPr/>
          </p:nvSpPr>
          <p:spPr>
            <a:xfrm>
              <a:off x="5084175" y="3000900"/>
              <a:ext cx="49550" cy="55775"/>
            </a:xfrm>
            <a:custGeom>
              <a:avLst/>
              <a:gdLst/>
              <a:ahLst/>
              <a:cxnLst/>
              <a:rect l="l" t="t" r="r" b="b"/>
              <a:pathLst>
                <a:path w="1982" h="2231" extrusionOk="0">
                  <a:moveTo>
                    <a:pt x="1000" y="446"/>
                  </a:moveTo>
                  <a:cubicBezTo>
                    <a:pt x="1553" y="446"/>
                    <a:pt x="1553" y="589"/>
                    <a:pt x="1553" y="643"/>
                  </a:cubicBezTo>
                  <a:cubicBezTo>
                    <a:pt x="1553" y="946"/>
                    <a:pt x="1232" y="1214"/>
                    <a:pt x="1000" y="1214"/>
                  </a:cubicBezTo>
                  <a:cubicBezTo>
                    <a:pt x="750" y="1214"/>
                    <a:pt x="429" y="946"/>
                    <a:pt x="429" y="643"/>
                  </a:cubicBezTo>
                  <a:cubicBezTo>
                    <a:pt x="429" y="589"/>
                    <a:pt x="429" y="446"/>
                    <a:pt x="1000" y="446"/>
                  </a:cubicBezTo>
                  <a:close/>
                  <a:moveTo>
                    <a:pt x="1000" y="0"/>
                  </a:moveTo>
                  <a:cubicBezTo>
                    <a:pt x="482" y="0"/>
                    <a:pt x="1" y="125"/>
                    <a:pt x="1" y="643"/>
                  </a:cubicBezTo>
                  <a:cubicBezTo>
                    <a:pt x="1" y="857"/>
                    <a:pt x="108" y="1107"/>
                    <a:pt x="286" y="1303"/>
                  </a:cubicBezTo>
                  <a:cubicBezTo>
                    <a:pt x="429" y="1464"/>
                    <a:pt x="589" y="1571"/>
                    <a:pt x="768" y="1624"/>
                  </a:cubicBezTo>
                  <a:lnTo>
                    <a:pt x="768" y="2017"/>
                  </a:lnTo>
                  <a:cubicBezTo>
                    <a:pt x="768" y="2142"/>
                    <a:pt x="875" y="2231"/>
                    <a:pt x="1000" y="2231"/>
                  </a:cubicBezTo>
                  <a:cubicBezTo>
                    <a:pt x="1107" y="2231"/>
                    <a:pt x="1214" y="2142"/>
                    <a:pt x="1214" y="2017"/>
                  </a:cubicBezTo>
                  <a:lnTo>
                    <a:pt x="1214" y="1624"/>
                  </a:lnTo>
                  <a:cubicBezTo>
                    <a:pt x="1392" y="1571"/>
                    <a:pt x="1571" y="1464"/>
                    <a:pt x="1713" y="1303"/>
                  </a:cubicBezTo>
                  <a:cubicBezTo>
                    <a:pt x="1892" y="1107"/>
                    <a:pt x="1981" y="857"/>
                    <a:pt x="1981" y="643"/>
                  </a:cubicBezTo>
                  <a:cubicBezTo>
                    <a:pt x="1981" y="125"/>
                    <a:pt x="1499" y="0"/>
                    <a:pt x="10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092" name="Google Shape;6092;p132"/>
          <p:cNvSpPr/>
          <p:nvPr/>
        </p:nvSpPr>
        <p:spPr>
          <a:xfrm>
            <a:off x="5957116" y="1418077"/>
            <a:ext cx="418771" cy="418743"/>
          </a:xfrm>
          <a:custGeom>
            <a:avLst/>
            <a:gdLst/>
            <a:ahLst/>
            <a:cxnLst/>
            <a:rect l="l" t="t" r="r" b="b"/>
            <a:pathLst>
              <a:path w="14829" h="14828" extrusionOk="0">
                <a:moveTo>
                  <a:pt x="3820" y="439"/>
                </a:moveTo>
                <a:cubicBezTo>
                  <a:pt x="3866" y="439"/>
                  <a:pt x="3905" y="456"/>
                  <a:pt x="3944" y="482"/>
                </a:cubicBezTo>
                <a:cubicBezTo>
                  <a:pt x="3980" y="500"/>
                  <a:pt x="4016" y="553"/>
                  <a:pt x="4033" y="607"/>
                </a:cubicBezTo>
                <a:lnTo>
                  <a:pt x="4140" y="1196"/>
                </a:lnTo>
                <a:cubicBezTo>
                  <a:pt x="4158" y="1249"/>
                  <a:pt x="4140" y="1321"/>
                  <a:pt x="4105" y="1374"/>
                </a:cubicBezTo>
                <a:lnTo>
                  <a:pt x="3427" y="2213"/>
                </a:lnTo>
                <a:cubicBezTo>
                  <a:pt x="3409" y="2248"/>
                  <a:pt x="3391" y="2266"/>
                  <a:pt x="3391" y="2302"/>
                </a:cubicBezTo>
                <a:lnTo>
                  <a:pt x="3302" y="2712"/>
                </a:lnTo>
                <a:cubicBezTo>
                  <a:pt x="3123" y="2766"/>
                  <a:pt x="2945" y="2855"/>
                  <a:pt x="2784" y="2962"/>
                </a:cubicBezTo>
                <a:lnTo>
                  <a:pt x="2856" y="2712"/>
                </a:lnTo>
                <a:cubicBezTo>
                  <a:pt x="2856" y="2659"/>
                  <a:pt x="2856" y="2605"/>
                  <a:pt x="2820" y="2552"/>
                </a:cubicBezTo>
                <a:cubicBezTo>
                  <a:pt x="2784" y="2498"/>
                  <a:pt x="2731" y="2463"/>
                  <a:pt x="2677" y="2463"/>
                </a:cubicBezTo>
                <a:lnTo>
                  <a:pt x="1732" y="2320"/>
                </a:lnTo>
                <a:cubicBezTo>
                  <a:pt x="1660" y="2302"/>
                  <a:pt x="1607" y="2266"/>
                  <a:pt x="1571" y="2213"/>
                </a:cubicBezTo>
                <a:lnTo>
                  <a:pt x="1393" y="1909"/>
                </a:lnTo>
                <a:cubicBezTo>
                  <a:pt x="1339" y="1802"/>
                  <a:pt x="1375" y="1660"/>
                  <a:pt x="1482" y="1606"/>
                </a:cubicBezTo>
                <a:cubicBezTo>
                  <a:pt x="1513" y="1585"/>
                  <a:pt x="1545" y="1577"/>
                  <a:pt x="1576" y="1577"/>
                </a:cubicBezTo>
                <a:cubicBezTo>
                  <a:pt x="1598" y="1577"/>
                  <a:pt x="1620" y="1581"/>
                  <a:pt x="1642" y="1588"/>
                </a:cubicBezTo>
                <a:cubicBezTo>
                  <a:pt x="1696" y="1606"/>
                  <a:pt x="1750" y="1642"/>
                  <a:pt x="1785" y="1695"/>
                </a:cubicBezTo>
                <a:lnTo>
                  <a:pt x="1839" y="1802"/>
                </a:lnTo>
                <a:cubicBezTo>
                  <a:pt x="1874" y="1874"/>
                  <a:pt x="1928" y="1909"/>
                  <a:pt x="1999" y="1927"/>
                </a:cubicBezTo>
                <a:lnTo>
                  <a:pt x="2874" y="2052"/>
                </a:lnTo>
                <a:cubicBezTo>
                  <a:pt x="2945" y="2052"/>
                  <a:pt x="3016" y="2034"/>
                  <a:pt x="3070" y="1963"/>
                </a:cubicBezTo>
                <a:lnTo>
                  <a:pt x="3641" y="1267"/>
                </a:lnTo>
                <a:cubicBezTo>
                  <a:pt x="3677" y="1214"/>
                  <a:pt x="3694" y="1142"/>
                  <a:pt x="3677" y="1089"/>
                </a:cubicBezTo>
                <a:lnTo>
                  <a:pt x="3605" y="696"/>
                </a:lnTo>
                <a:cubicBezTo>
                  <a:pt x="3587" y="589"/>
                  <a:pt x="3659" y="464"/>
                  <a:pt x="3766" y="446"/>
                </a:cubicBezTo>
                <a:cubicBezTo>
                  <a:pt x="3785" y="442"/>
                  <a:pt x="3803" y="439"/>
                  <a:pt x="3820" y="439"/>
                </a:cubicBezTo>
                <a:close/>
                <a:moveTo>
                  <a:pt x="5853" y="446"/>
                </a:moveTo>
                <a:cubicBezTo>
                  <a:pt x="5960" y="446"/>
                  <a:pt x="6067" y="536"/>
                  <a:pt x="6067" y="660"/>
                </a:cubicBezTo>
                <a:lnTo>
                  <a:pt x="6067" y="803"/>
                </a:lnTo>
                <a:cubicBezTo>
                  <a:pt x="6067" y="857"/>
                  <a:pt x="6103" y="928"/>
                  <a:pt x="6157" y="964"/>
                </a:cubicBezTo>
                <a:lnTo>
                  <a:pt x="6853" y="1499"/>
                </a:lnTo>
                <a:cubicBezTo>
                  <a:pt x="6886" y="1533"/>
                  <a:pt x="6935" y="1545"/>
                  <a:pt x="6984" y="1545"/>
                </a:cubicBezTo>
                <a:cubicBezTo>
                  <a:pt x="7012" y="1545"/>
                  <a:pt x="7041" y="1541"/>
                  <a:pt x="7067" y="1535"/>
                </a:cubicBezTo>
                <a:lnTo>
                  <a:pt x="7905" y="1178"/>
                </a:lnTo>
                <a:cubicBezTo>
                  <a:pt x="7959" y="1160"/>
                  <a:pt x="8012" y="1107"/>
                  <a:pt x="8030" y="1053"/>
                </a:cubicBezTo>
                <a:lnTo>
                  <a:pt x="8137" y="678"/>
                </a:lnTo>
                <a:cubicBezTo>
                  <a:pt x="8167" y="590"/>
                  <a:pt x="8256" y="526"/>
                  <a:pt x="8357" y="526"/>
                </a:cubicBezTo>
                <a:cubicBezTo>
                  <a:pt x="8378" y="526"/>
                  <a:pt x="8401" y="529"/>
                  <a:pt x="8423" y="536"/>
                </a:cubicBezTo>
                <a:cubicBezTo>
                  <a:pt x="8530" y="571"/>
                  <a:pt x="8601" y="696"/>
                  <a:pt x="8565" y="803"/>
                </a:cubicBezTo>
                <a:lnTo>
                  <a:pt x="8387" y="1374"/>
                </a:lnTo>
                <a:cubicBezTo>
                  <a:pt x="8351" y="1428"/>
                  <a:pt x="8316" y="1481"/>
                  <a:pt x="8262" y="1517"/>
                </a:cubicBezTo>
                <a:lnTo>
                  <a:pt x="7245" y="1909"/>
                </a:lnTo>
                <a:cubicBezTo>
                  <a:pt x="7227" y="1927"/>
                  <a:pt x="7192" y="1945"/>
                  <a:pt x="7174" y="1981"/>
                </a:cubicBezTo>
                <a:lnTo>
                  <a:pt x="6103" y="3176"/>
                </a:lnTo>
                <a:cubicBezTo>
                  <a:pt x="6067" y="3212"/>
                  <a:pt x="6050" y="3230"/>
                  <a:pt x="6014" y="3230"/>
                </a:cubicBezTo>
                <a:lnTo>
                  <a:pt x="4961" y="3694"/>
                </a:lnTo>
                <a:lnTo>
                  <a:pt x="4961" y="3694"/>
                </a:lnTo>
                <a:lnTo>
                  <a:pt x="5033" y="3194"/>
                </a:lnTo>
                <a:lnTo>
                  <a:pt x="5764" y="2873"/>
                </a:lnTo>
                <a:cubicBezTo>
                  <a:pt x="5782" y="2855"/>
                  <a:pt x="5818" y="2837"/>
                  <a:pt x="5835" y="2819"/>
                </a:cubicBezTo>
                <a:lnTo>
                  <a:pt x="6496" y="2070"/>
                </a:lnTo>
                <a:cubicBezTo>
                  <a:pt x="6549" y="2034"/>
                  <a:pt x="6567" y="1981"/>
                  <a:pt x="6549" y="1909"/>
                </a:cubicBezTo>
                <a:cubicBezTo>
                  <a:pt x="6549" y="1856"/>
                  <a:pt x="6514" y="1802"/>
                  <a:pt x="6478" y="1767"/>
                </a:cubicBezTo>
                <a:lnTo>
                  <a:pt x="5711" y="1178"/>
                </a:lnTo>
                <a:cubicBezTo>
                  <a:pt x="5657" y="1142"/>
                  <a:pt x="5639" y="1071"/>
                  <a:pt x="5639" y="1017"/>
                </a:cubicBezTo>
                <a:lnTo>
                  <a:pt x="5639" y="660"/>
                </a:lnTo>
                <a:cubicBezTo>
                  <a:pt x="5639" y="536"/>
                  <a:pt x="5728" y="446"/>
                  <a:pt x="5853" y="446"/>
                </a:cubicBezTo>
                <a:close/>
                <a:moveTo>
                  <a:pt x="8708" y="3997"/>
                </a:moveTo>
                <a:cubicBezTo>
                  <a:pt x="9065" y="3997"/>
                  <a:pt x="9368" y="4300"/>
                  <a:pt x="9368" y="4657"/>
                </a:cubicBezTo>
                <a:cubicBezTo>
                  <a:pt x="9368" y="5014"/>
                  <a:pt x="9065" y="5300"/>
                  <a:pt x="8708" y="5300"/>
                </a:cubicBezTo>
                <a:lnTo>
                  <a:pt x="8405" y="5300"/>
                </a:lnTo>
                <a:lnTo>
                  <a:pt x="8405" y="4996"/>
                </a:lnTo>
                <a:cubicBezTo>
                  <a:pt x="8405" y="4622"/>
                  <a:pt x="8101" y="4336"/>
                  <a:pt x="7745" y="4336"/>
                </a:cubicBezTo>
                <a:cubicBezTo>
                  <a:pt x="7388" y="4336"/>
                  <a:pt x="7102" y="4622"/>
                  <a:pt x="7102" y="4996"/>
                </a:cubicBezTo>
                <a:lnTo>
                  <a:pt x="7102" y="5300"/>
                </a:lnTo>
                <a:lnTo>
                  <a:pt x="4711" y="5300"/>
                </a:lnTo>
                <a:cubicBezTo>
                  <a:pt x="4711" y="5264"/>
                  <a:pt x="4729" y="5228"/>
                  <a:pt x="4729" y="5210"/>
                </a:cubicBezTo>
                <a:lnTo>
                  <a:pt x="4872" y="4193"/>
                </a:lnTo>
                <a:lnTo>
                  <a:pt x="5354" y="3997"/>
                </a:lnTo>
                <a:close/>
                <a:moveTo>
                  <a:pt x="4604" y="3051"/>
                </a:moveTo>
                <a:lnTo>
                  <a:pt x="4479" y="3979"/>
                </a:lnTo>
                <a:cubicBezTo>
                  <a:pt x="4462" y="3997"/>
                  <a:pt x="4462" y="4033"/>
                  <a:pt x="4462" y="4051"/>
                </a:cubicBezTo>
                <a:lnTo>
                  <a:pt x="4301" y="5139"/>
                </a:lnTo>
                <a:cubicBezTo>
                  <a:pt x="4230" y="5585"/>
                  <a:pt x="3837" y="5924"/>
                  <a:pt x="3391" y="5924"/>
                </a:cubicBezTo>
                <a:cubicBezTo>
                  <a:pt x="3141" y="5924"/>
                  <a:pt x="2945" y="5728"/>
                  <a:pt x="2945" y="5478"/>
                </a:cubicBezTo>
                <a:cubicBezTo>
                  <a:pt x="2945" y="4871"/>
                  <a:pt x="2445" y="4372"/>
                  <a:pt x="1839" y="4372"/>
                </a:cubicBezTo>
                <a:lnTo>
                  <a:pt x="1071" y="4372"/>
                </a:lnTo>
                <a:cubicBezTo>
                  <a:pt x="768" y="4372"/>
                  <a:pt x="501" y="4158"/>
                  <a:pt x="465" y="3854"/>
                </a:cubicBezTo>
                <a:lnTo>
                  <a:pt x="1714" y="3854"/>
                </a:lnTo>
                <a:cubicBezTo>
                  <a:pt x="2178" y="3854"/>
                  <a:pt x="2606" y="3694"/>
                  <a:pt x="2945" y="3390"/>
                </a:cubicBezTo>
                <a:cubicBezTo>
                  <a:pt x="3213" y="3176"/>
                  <a:pt x="3552" y="3051"/>
                  <a:pt x="3891" y="3051"/>
                </a:cubicBezTo>
                <a:close/>
                <a:moveTo>
                  <a:pt x="8976" y="5746"/>
                </a:moveTo>
                <a:lnTo>
                  <a:pt x="8976" y="6067"/>
                </a:lnTo>
                <a:lnTo>
                  <a:pt x="8405" y="6067"/>
                </a:lnTo>
                <a:lnTo>
                  <a:pt x="8405" y="5746"/>
                </a:lnTo>
                <a:close/>
                <a:moveTo>
                  <a:pt x="2499" y="5514"/>
                </a:moveTo>
                <a:cubicBezTo>
                  <a:pt x="2517" y="5710"/>
                  <a:pt x="2588" y="5888"/>
                  <a:pt x="2713" y="6031"/>
                </a:cubicBezTo>
                <a:lnTo>
                  <a:pt x="1928" y="6816"/>
                </a:lnTo>
                <a:lnTo>
                  <a:pt x="1857" y="6745"/>
                </a:lnTo>
                <a:cubicBezTo>
                  <a:pt x="1696" y="6584"/>
                  <a:pt x="1696" y="6317"/>
                  <a:pt x="1857" y="6156"/>
                </a:cubicBezTo>
                <a:lnTo>
                  <a:pt x="2499" y="5514"/>
                </a:lnTo>
                <a:close/>
                <a:moveTo>
                  <a:pt x="7745" y="4764"/>
                </a:moveTo>
                <a:cubicBezTo>
                  <a:pt x="7870" y="4764"/>
                  <a:pt x="7959" y="4871"/>
                  <a:pt x="7959" y="4996"/>
                </a:cubicBezTo>
                <a:lnTo>
                  <a:pt x="7959" y="5514"/>
                </a:lnTo>
                <a:lnTo>
                  <a:pt x="7959" y="5532"/>
                </a:lnTo>
                <a:lnTo>
                  <a:pt x="7959" y="6727"/>
                </a:lnTo>
                <a:cubicBezTo>
                  <a:pt x="7959" y="6852"/>
                  <a:pt x="7870" y="6941"/>
                  <a:pt x="7745" y="6941"/>
                </a:cubicBezTo>
                <a:lnTo>
                  <a:pt x="5657" y="6941"/>
                </a:lnTo>
                <a:cubicBezTo>
                  <a:pt x="5550" y="6941"/>
                  <a:pt x="5443" y="6852"/>
                  <a:pt x="5443" y="6727"/>
                </a:cubicBezTo>
                <a:cubicBezTo>
                  <a:pt x="5443" y="6602"/>
                  <a:pt x="5550" y="6513"/>
                  <a:pt x="5657" y="6513"/>
                </a:cubicBezTo>
                <a:lnTo>
                  <a:pt x="7316" y="6513"/>
                </a:lnTo>
                <a:cubicBezTo>
                  <a:pt x="7441" y="6513"/>
                  <a:pt x="7531" y="6406"/>
                  <a:pt x="7531" y="6299"/>
                </a:cubicBezTo>
                <a:lnTo>
                  <a:pt x="7531" y="4996"/>
                </a:lnTo>
                <a:cubicBezTo>
                  <a:pt x="7531" y="4871"/>
                  <a:pt x="7638" y="4764"/>
                  <a:pt x="7745" y="4764"/>
                </a:cubicBezTo>
                <a:close/>
                <a:moveTo>
                  <a:pt x="9850" y="5746"/>
                </a:moveTo>
                <a:lnTo>
                  <a:pt x="9850" y="6727"/>
                </a:lnTo>
                <a:cubicBezTo>
                  <a:pt x="9850" y="6852"/>
                  <a:pt x="9743" y="6941"/>
                  <a:pt x="9618" y="6941"/>
                </a:cubicBezTo>
                <a:lnTo>
                  <a:pt x="8369" y="6941"/>
                </a:lnTo>
                <a:cubicBezTo>
                  <a:pt x="8423" y="6781"/>
                  <a:pt x="8387" y="6673"/>
                  <a:pt x="8405" y="6513"/>
                </a:cubicBezTo>
                <a:lnTo>
                  <a:pt x="9190" y="6513"/>
                </a:lnTo>
                <a:cubicBezTo>
                  <a:pt x="9315" y="6513"/>
                  <a:pt x="9404" y="6406"/>
                  <a:pt x="9404" y="6299"/>
                </a:cubicBezTo>
                <a:lnTo>
                  <a:pt x="9404" y="5746"/>
                </a:lnTo>
                <a:close/>
                <a:moveTo>
                  <a:pt x="5960" y="10135"/>
                </a:moveTo>
                <a:lnTo>
                  <a:pt x="5960" y="10492"/>
                </a:lnTo>
                <a:lnTo>
                  <a:pt x="5496" y="10492"/>
                </a:lnTo>
                <a:lnTo>
                  <a:pt x="5496" y="10135"/>
                </a:lnTo>
                <a:close/>
                <a:moveTo>
                  <a:pt x="6817" y="10135"/>
                </a:moveTo>
                <a:lnTo>
                  <a:pt x="6817" y="10492"/>
                </a:lnTo>
                <a:lnTo>
                  <a:pt x="6389" y="10492"/>
                </a:lnTo>
                <a:lnTo>
                  <a:pt x="6389" y="10135"/>
                </a:lnTo>
                <a:close/>
                <a:moveTo>
                  <a:pt x="4836" y="9189"/>
                </a:moveTo>
                <a:cubicBezTo>
                  <a:pt x="4961" y="9189"/>
                  <a:pt x="5050" y="9296"/>
                  <a:pt x="5050" y="9403"/>
                </a:cubicBezTo>
                <a:lnTo>
                  <a:pt x="5050" y="10706"/>
                </a:lnTo>
                <a:cubicBezTo>
                  <a:pt x="5050" y="10831"/>
                  <a:pt x="5157" y="10920"/>
                  <a:pt x="5265" y="10920"/>
                </a:cubicBezTo>
                <a:lnTo>
                  <a:pt x="6924" y="10920"/>
                </a:lnTo>
                <a:cubicBezTo>
                  <a:pt x="7209" y="10920"/>
                  <a:pt x="7209" y="11348"/>
                  <a:pt x="6924" y="11366"/>
                </a:cubicBezTo>
                <a:lnTo>
                  <a:pt x="4836" y="11366"/>
                </a:lnTo>
                <a:cubicBezTo>
                  <a:pt x="4711" y="11366"/>
                  <a:pt x="4622" y="11259"/>
                  <a:pt x="4622" y="11152"/>
                </a:cubicBezTo>
                <a:lnTo>
                  <a:pt x="4622" y="9921"/>
                </a:lnTo>
                <a:lnTo>
                  <a:pt x="4622" y="9403"/>
                </a:lnTo>
                <a:cubicBezTo>
                  <a:pt x="4622" y="9296"/>
                  <a:pt x="4711" y="9189"/>
                  <a:pt x="4836" y="9189"/>
                </a:cubicBezTo>
                <a:close/>
                <a:moveTo>
                  <a:pt x="8690" y="10920"/>
                </a:moveTo>
                <a:cubicBezTo>
                  <a:pt x="8815" y="10920"/>
                  <a:pt x="8904" y="11027"/>
                  <a:pt x="8904" y="11152"/>
                </a:cubicBezTo>
                <a:cubicBezTo>
                  <a:pt x="8904" y="11259"/>
                  <a:pt x="8815" y="11366"/>
                  <a:pt x="8690" y="11366"/>
                </a:cubicBezTo>
                <a:lnTo>
                  <a:pt x="7531" y="11366"/>
                </a:lnTo>
                <a:cubicBezTo>
                  <a:pt x="7584" y="11223"/>
                  <a:pt x="7584" y="11063"/>
                  <a:pt x="7531" y="10920"/>
                </a:cubicBezTo>
                <a:close/>
                <a:moveTo>
                  <a:pt x="4908" y="13168"/>
                </a:moveTo>
                <a:lnTo>
                  <a:pt x="10831" y="13472"/>
                </a:lnTo>
                <a:lnTo>
                  <a:pt x="10849" y="13472"/>
                </a:lnTo>
                <a:lnTo>
                  <a:pt x="11634" y="13507"/>
                </a:lnTo>
                <a:cubicBezTo>
                  <a:pt x="11741" y="13507"/>
                  <a:pt x="11813" y="13596"/>
                  <a:pt x="11813" y="13686"/>
                </a:cubicBezTo>
                <a:cubicBezTo>
                  <a:pt x="11813" y="13775"/>
                  <a:pt x="11741" y="13846"/>
                  <a:pt x="11652" y="13864"/>
                </a:cubicBezTo>
                <a:lnTo>
                  <a:pt x="11474" y="13864"/>
                </a:lnTo>
                <a:cubicBezTo>
                  <a:pt x="11331" y="13882"/>
                  <a:pt x="11224" y="13900"/>
                  <a:pt x="10849" y="13918"/>
                </a:cubicBezTo>
                <a:cubicBezTo>
                  <a:pt x="10849" y="13918"/>
                  <a:pt x="10849" y="13918"/>
                  <a:pt x="10831" y="13935"/>
                </a:cubicBezTo>
                <a:cubicBezTo>
                  <a:pt x="9279" y="14060"/>
                  <a:pt x="6745" y="14257"/>
                  <a:pt x="4890" y="14346"/>
                </a:cubicBezTo>
                <a:cubicBezTo>
                  <a:pt x="5015" y="14185"/>
                  <a:pt x="5086" y="13971"/>
                  <a:pt x="5086" y="13757"/>
                </a:cubicBezTo>
                <a:cubicBezTo>
                  <a:pt x="5086" y="13543"/>
                  <a:pt x="5015" y="13329"/>
                  <a:pt x="4908" y="13168"/>
                </a:cubicBezTo>
                <a:close/>
                <a:moveTo>
                  <a:pt x="5853" y="0"/>
                </a:moveTo>
                <a:cubicBezTo>
                  <a:pt x="5496" y="0"/>
                  <a:pt x="5193" y="304"/>
                  <a:pt x="5193" y="660"/>
                </a:cubicBezTo>
                <a:lnTo>
                  <a:pt x="5193" y="1017"/>
                </a:lnTo>
                <a:cubicBezTo>
                  <a:pt x="5193" y="1214"/>
                  <a:pt x="5300" y="1410"/>
                  <a:pt x="5443" y="1517"/>
                </a:cubicBezTo>
                <a:lnTo>
                  <a:pt x="6014" y="1963"/>
                </a:lnTo>
                <a:lnTo>
                  <a:pt x="5550" y="2498"/>
                </a:lnTo>
                <a:lnTo>
                  <a:pt x="5050" y="2712"/>
                </a:lnTo>
                <a:cubicBezTo>
                  <a:pt x="5033" y="2695"/>
                  <a:pt x="5033" y="2695"/>
                  <a:pt x="5033" y="2695"/>
                </a:cubicBezTo>
                <a:cubicBezTo>
                  <a:pt x="4979" y="2641"/>
                  <a:pt x="4926" y="2605"/>
                  <a:pt x="4872" y="2605"/>
                </a:cubicBezTo>
                <a:lnTo>
                  <a:pt x="3891" y="2605"/>
                </a:lnTo>
                <a:cubicBezTo>
                  <a:pt x="3855" y="2605"/>
                  <a:pt x="3801" y="2605"/>
                  <a:pt x="3766" y="2623"/>
                </a:cubicBezTo>
                <a:lnTo>
                  <a:pt x="3801" y="2445"/>
                </a:lnTo>
                <a:lnTo>
                  <a:pt x="4444" y="1642"/>
                </a:lnTo>
                <a:cubicBezTo>
                  <a:pt x="4569" y="1499"/>
                  <a:pt x="4604" y="1303"/>
                  <a:pt x="4569" y="1107"/>
                </a:cubicBezTo>
                <a:lnTo>
                  <a:pt x="4462" y="518"/>
                </a:lnTo>
                <a:cubicBezTo>
                  <a:pt x="4426" y="357"/>
                  <a:pt x="4319" y="214"/>
                  <a:pt x="4176" y="107"/>
                </a:cubicBezTo>
                <a:cubicBezTo>
                  <a:pt x="4070" y="41"/>
                  <a:pt x="3945" y="4"/>
                  <a:pt x="3821" y="4"/>
                </a:cubicBezTo>
                <a:cubicBezTo>
                  <a:pt x="3779" y="4"/>
                  <a:pt x="3736" y="9"/>
                  <a:pt x="3694" y="18"/>
                </a:cubicBezTo>
                <a:cubicBezTo>
                  <a:pt x="3338" y="90"/>
                  <a:pt x="3106" y="429"/>
                  <a:pt x="3177" y="785"/>
                </a:cubicBezTo>
                <a:lnTo>
                  <a:pt x="3230" y="1071"/>
                </a:lnTo>
                <a:lnTo>
                  <a:pt x="2802" y="1606"/>
                </a:lnTo>
                <a:lnTo>
                  <a:pt x="2178" y="1499"/>
                </a:lnTo>
                <a:lnTo>
                  <a:pt x="2160" y="1481"/>
                </a:lnTo>
                <a:cubicBezTo>
                  <a:pt x="2071" y="1321"/>
                  <a:pt x="1928" y="1214"/>
                  <a:pt x="1767" y="1178"/>
                </a:cubicBezTo>
                <a:cubicBezTo>
                  <a:pt x="1707" y="1158"/>
                  <a:pt x="1644" y="1148"/>
                  <a:pt x="1581" y="1148"/>
                </a:cubicBezTo>
                <a:cubicBezTo>
                  <a:pt x="1475" y="1148"/>
                  <a:pt x="1368" y="1176"/>
                  <a:pt x="1268" y="1231"/>
                </a:cubicBezTo>
                <a:cubicBezTo>
                  <a:pt x="964" y="1392"/>
                  <a:pt x="840" y="1802"/>
                  <a:pt x="1018" y="2106"/>
                </a:cubicBezTo>
                <a:lnTo>
                  <a:pt x="1196" y="2427"/>
                </a:lnTo>
                <a:cubicBezTo>
                  <a:pt x="1286" y="2588"/>
                  <a:pt x="1464" y="2712"/>
                  <a:pt x="1660" y="2748"/>
                </a:cubicBezTo>
                <a:lnTo>
                  <a:pt x="2374" y="2855"/>
                </a:lnTo>
                <a:lnTo>
                  <a:pt x="2267" y="3319"/>
                </a:lnTo>
                <a:cubicBezTo>
                  <a:pt x="2089" y="3390"/>
                  <a:pt x="1910" y="3426"/>
                  <a:pt x="1714" y="3426"/>
                </a:cubicBezTo>
                <a:lnTo>
                  <a:pt x="233" y="3426"/>
                </a:lnTo>
                <a:cubicBezTo>
                  <a:pt x="126" y="3426"/>
                  <a:pt x="19" y="3515"/>
                  <a:pt x="19" y="3640"/>
                </a:cubicBezTo>
                <a:lnTo>
                  <a:pt x="19" y="3765"/>
                </a:lnTo>
                <a:cubicBezTo>
                  <a:pt x="19" y="4336"/>
                  <a:pt x="483" y="4818"/>
                  <a:pt x="1071" y="4818"/>
                </a:cubicBezTo>
                <a:lnTo>
                  <a:pt x="1839" y="4818"/>
                </a:lnTo>
                <a:cubicBezTo>
                  <a:pt x="2035" y="4818"/>
                  <a:pt x="2231" y="4907"/>
                  <a:pt x="2356" y="5050"/>
                </a:cubicBezTo>
                <a:lnTo>
                  <a:pt x="1553" y="5835"/>
                </a:lnTo>
                <a:cubicBezTo>
                  <a:pt x="1214" y="6174"/>
                  <a:pt x="1214" y="6709"/>
                  <a:pt x="1553" y="7048"/>
                </a:cubicBezTo>
                <a:lnTo>
                  <a:pt x="1785" y="7280"/>
                </a:lnTo>
                <a:cubicBezTo>
                  <a:pt x="1821" y="7316"/>
                  <a:pt x="1874" y="7334"/>
                  <a:pt x="1930" y="7334"/>
                </a:cubicBezTo>
                <a:cubicBezTo>
                  <a:pt x="1986" y="7334"/>
                  <a:pt x="2044" y="7316"/>
                  <a:pt x="2089" y="7280"/>
                </a:cubicBezTo>
                <a:lnTo>
                  <a:pt x="3070" y="6299"/>
                </a:lnTo>
                <a:cubicBezTo>
                  <a:pt x="3159" y="6334"/>
                  <a:pt x="3266" y="6352"/>
                  <a:pt x="3391" y="6352"/>
                </a:cubicBezTo>
                <a:cubicBezTo>
                  <a:pt x="3855" y="6352"/>
                  <a:pt x="4283" y="6120"/>
                  <a:pt x="4533" y="5746"/>
                </a:cubicBezTo>
                <a:lnTo>
                  <a:pt x="7102" y="5746"/>
                </a:lnTo>
                <a:lnTo>
                  <a:pt x="7102" y="6067"/>
                </a:lnTo>
                <a:lnTo>
                  <a:pt x="5657" y="6067"/>
                </a:lnTo>
                <a:cubicBezTo>
                  <a:pt x="5300" y="6067"/>
                  <a:pt x="5015" y="6370"/>
                  <a:pt x="5015" y="6727"/>
                </a:cubicBezTo>
                <a:cubicBezTo>
                  <a:pt x="5015" y="7084"/>
                  <a:pt x="5300" y="7369"/>
                  <a:pt x="5657" y="7369"/>
                </a:cubicBezTo>
                <a:lnTo>
                  <a:pt x="9618" y="7369"/>
                </a:lnTo>
                <a:cubicBezTo>
                  <a:pt x="9993" y="7369"/>
                  <a:pt x="10278" y="7084"/>
                  <a:pt x="10278" y="6727"/>
                </a:cubicBezTo>
                <a:lnTo>
                  <a:pt x="10278" y="5746"/>
                </a:lnTo>
                <a:lnTo>
                  <a:pt x="11545" y="5746"/>
                </a:lnTo>
                <a:cubicBezTo>
                  <a:pt x="11848" y="5746"/>
                  <a:pt x="12134" y="5853"/>
                  <a:pt x="12330" y="6067"/>
                </a:cubicBezTo>
                <a:cubicBezTo>
                  <a:pt x="12544" y="6281"/>
                  <a:pt x="12669" y="6566"/>
                  <a:pt x="12651" y="6870"/>
                </a:cubicBezTo>
                <a:cubicBezTo>
                  <a:pt x="12651" y="7476"/>
                  <a:pt x="12134" y="7958"/>
                  <a:pt x="11527" y="7958"/>
                </a:cubicBezTo>
                <a:lnTo>
                  <a:pt x="3445" y="7958"/>
                </a:lnTo>
                <a:cubicBezTo>
                  <a:pt x="2802" y="7958"/>
                  <a:pt x="2196" y="8137"/>
                  <a:pt x="1660" y="8458"/>
                </a:cubicBezTo>
                <a:cubicBezTo>
                  <a:pt x="1553" y="8529"/>
                  <a:pt x="1518" y="8654"/>
                  <a:pt x="1589" y="8761"/>
                </a:cubicBezTo>
                <a:cubicBezTo>
                  <a:pt x="1623" y="8830"/>
                  <a:pt x="1695" y="8870"/>
                  <a:pt x="1766" y="8870"/>
                </a:cubicBezTo>
                <a:cubicBezTo>
                  <a:pt x="1804" y="8870"/>
                  <a:pt x="1843" y="8858"/>
                  <a:pt x="1874" y="8832"/>
                </a:cubicBezTo>
                <a:cubicBezTo>
                  <a:pt x="2356" y="8547"/>
                  <a:pt x="2891" y="8404"/>
                  <a:pt x="3445" y="8404"/>
                </a:cubicBezTo>
                <a:lnTo>
                  <a:pt x="8565" y="8404"/>
                </a:lnTo>
                <a:cubicBezTo>
                  <a:pt x="8423" y="8583"/>
                  <a:pt x="8351" y="8815"/>
                  <a:pt x="8351" y="9047"/>
                </a:cubicBezTo>
                <a:cubicBezTo>
                  <a:pt x="8351" y="9296"/>
                  <a:pt x="8423" y="9528"/>
                  <a:pt x="8565" y="9707"/>
                </a:cubicBezTo>
                <a:lnTo>
                  <a:pt x="5496" y="9707"/>
                </a:lnTo>
                <a:lnTo>
                  <a:pt x="5496" y="9403"/>
                </a:lnTo>
                <a:cubicBezTo>
                  <a:pt x="5496" y="9047"/>
                  <a:pt x="5193" y="8761"/>
                  <a:pt x="4836" y="8761"/>
                </a:cubicBezTo>
                <a:cubicBezTo>
                  <a:pt x="4479" y="8761"/>
                  <a:pt x="4194" y="9047"/>
                  <a:pt x="4194" y="9403"/>
                </a:cubicBezTo>
                <a:lnTo>
                  <a:pt x="4194" y="9707"/>
                </a:lnTo>
                <a:lnTo>
                  <a:pt x="3462" y="9707"/>
                </a:lnTo>
                <a:cubicBezTo>
                  <a:pt x="2535" y="9707"/>
                  <a:pt x="1767" y="10456"/>
                  <a:pt x="1750" y="11366"/>
                </a:cubicBezTo>
                <a:cubicBezTo>
                  <a:pt x="1732" y="11830"/>
                  <a:pt x="1910" y="12258"/>
                  <a:pt x="2231" y="12579"/>
                </a:cubicBezTo>
                <a:cubicBezTo>
                  <a:pt x="2552" y="12901"/>
                  <a:pt x="2981" y="13097"/>
                  <a:pt x="3427" y="13097"/>
                </a:cubicBezTo>
                <a:lnTo>
                  <a:pt x="4051" y="13115"/>
                </a:lnTo>
                <a:cubicBezTo>
                  <a:pt x="4372" y="13132"/>
                  <a:pt x="4640" y="13418"/>
                  <a:pt x="4640" y="13757"/>
                </a:cubicBezTo>
                <a:cubicBezTo>
                  <a:pt x="4640" y="14096"/>
                  <a:pt x="4372" y="14381"/>
                  <a:pt x="4033" y="14381"/>
                </a:cubicBezTo>
                <a:lnTo>
                  <a:pt x="4016" y="14381"/>
                </a:lnTo>
                <a:cubicBezTo>
                  <a:pt x="3819" y="14381"/>
                  <a:pt x="3641" y="14399"/>
                  <a:pt x="3480" y="14399"/>
                </a:cubicBezTo>
                <a:cubicBezTo>
                  <a:pt x="2445" y="14399"/>
                  <a:pt x="1660" y="14096"/>
                  <a:pt x="1143" y="13525"/>
                </a:cubicBezTo>
                <a:cubicBezTo>
                  <a:pt x="679" y="13025"/>
                  <a:pt x="447" y="12294"/>
                  <a:pt x="447" y="11420"/>
                </a:cubicBezTo>
                <a:cubicBezTo>
                  <a:pt x="429" y="10670"/>
                  <a:pt x="715" y="9939"/>
                  <a:pt x="1214" y="9386"/>
                </a:cubicBezTo>
                <a:cubicBezTo>
                  <a:pt x="1303" y="9296"/>
                  <a:pt x="1286" y="9154"/>
                  <a:pt x="1196" y="9082"/>
                </a:cubicBezTo>
                <a:cubicBezTo>
                  <a:pt x="1156" y="9042"/>
                  <a:pt x="1109" y="9024"/>
                  <a:pt x="1061" y="9024"/>
                </a:cubicBezTo>
                <a:cubicBezTo>
                  <a:pt x="1002" y="9024"/>
                  <a:pt x="942" y="9051"/>
                  <a:pt x="893" y="9100"/>
                </a:cubicBezTo>
                <a:cubicBezTo>
                  <a:pt x="322" y="9725"/>
                  <a:pt x="1" y="10563"/>
                  <a:pt x="1" y="11420"/>
                </a:cubicBezTo>
                <a:cubicBezTo>
                  <a:pt x="19" y="13579"/>
                  <a:pt x="1286" y="14828"/>
                  <a:pt x="3480" y="14828"/>
                </a:cubicBezTo>
                <a:cubicBezTo>
                  <a:pt x="5122" y="14828"/>
                  <a:pt x="8690" y="14542"/>
                  <a:pt x="10742" y="14364"/>
                </a:cubicBezTo>
                <a:cubicBezTo>
                  <a:pt x="10974" y="14685"/>
                  <a:pt x="11385" y="14828"/>
                  <a:pt x="12009" y="14828"/>
                </a:cubicBezTo>
                <a:cubicBezTo>
                  <a:pt x="12295" y="14828"/>
                  <a:pt x="12634" y="14774"/>
                  <a:pt x="13008" y="14667"/>
                </a:cubicBezTo>
                <a:cubicBezTo>
                  <a:pt x="13133" y="14631"/>
                  <a:pt x="13187" y="14524"/>
                  <a:pt x="13169" y="14399"/>
                </a:cubicBezTo>
                <a:cubicBezTo>
                  <a:pt x="13139" y="14311"/>
                  <a:pt x="13050" y="14247"/>
                  <a:pt x="12959" y="14247"/>
                </a:cubicBezTo>
                <a:cubicBezTo>
                  <a:pt x="12940" y="14247"/>
                  <a:pt x="12920" y="14250"/>
                  <a:pt x="12901" y="14257"/>
                </a:cubicBezTo>
                <a:cubicBezTo>
                  <a:pt x="12562" y="14346"/>
                  <a:pt x="12259" y="14399"/>
                  <a:pt x="12009" y="14399"/>
                </a:cubicBezTo>
                <a:cubicBezTo>
                  <a:pt x="11724" y="14399"/>
                  <a:pt x="11527" y="14364"/>
                  <a:pt x="11402" y="14310"/>
                </a:cubicBezTo>
                <a:lnTo>
                  <a:pt x="11509" y="14310"/>
                </a:lnTo>
                <a:lnTo>
                  <a:pt x="11688" y="14292"/>
                </a:lnTo>
                <a:cubicBezTo>
                  <a:pt x="11920" y="14274"/>
                  <a:pt x="12116" y="14114"/>
                  <a:pt x="12205" y="13900"/>
                </a:cubicBezTo>
                <a:lnTo>
                  <a:pt x="12669" y="13900"/>
                </a:lnTo>
                <a:cubicBezTo>
                  <a:pt x="12776" y="13900"/>
                  <a:pt x="12883" y="13811"/>
                  <a:pt x="12883" y="13686"/>
                </a:cubicBezTo>
                <a:cubicBezTo>
                  <a:pt x="12883" y="13561"/>
                  <a:pt x="12776" y="13472"/>
                  <a:pt x="12669" y="13472"/>
                </a:cubicBezTo>
                <a:lnTo>
                  <a:pt x="12205" y="13472"/>
                </a:lnTo>
                <a:cubicBezTo>
                  <a:pt x="12116" y="13240"/>
                  <a:pt x="11920" y="13079"/>
                  <a:pt x="11670" y="13079"/>
                </a:cubicBezTo>
                <a:lnTo>
                  <a:pt x="11367" y="13061"/>
                </a:lnTo>
                <a:cubicBezTo>
                  <a:pt x="11509" y="13008"/>
                  <a:pt x="11724" y="12972"/>
                  <a:pt x="12009" y="12972"/>
                </a:cubicBezTo>
                <a:cubicBezTo>
                  <a:pt x="12794" y="12972"/>
                  <a:pt x="13847" y="13454"/>
                  <a:pt x="14222" y="13686"/>
                </a:cubicBezTo>
                <a:cubicBezTo>
                  <a:pt x="14132" y="13739"/>
                  <a:pt x="13972" y="13846"/>
                  <a:pt x="13740" y="13935"/>
                </a:cubicBezTo>
                <a:cubicBezTo>
                  <a:pt x="13633" y="13989"/>
                  <a:pt x="13579" y="14114"/>
                  <a:pt x="13633" y="14239"/>
                </a:cubicBezTo>
                <a:cubicBezTo>
                  <a:pt x="13668" y="14310"/>
                  <a:pt x="13740" y="14364"/>
                  <a:pt x="13829" y="14364"/>
                </a:cubicBezTo>
                <a:cubicBezTo>
                  <a:pt x="13847" y="14364"/>
                  <a:pt x="13883" y="14346"/>
                  <a:pt x="13918" y="14346"/>
                </a:cubicBezTo>
                <a:cubicBezTo>
                  <a:pt x="14757" y="13953"/>
                  <a:pt x="14757" y="13775"/>
                  <a:pt x="14757" y="13686"/>
                </a:cubicBezTo>
                <a:cubicBezTo>
                  <a:pt x="14757" y="13596"/>
                  <a:pt x="14757" y="13382"/>
                  <a:pt x="13758" y="12954"/>
                </a:cubicBezTo>
                <a:cubicBezTo>
                  <a:pt x="13383" y="12793"/>
                  <a:pt x="12651" y="12544"/>
                  <a:pt x="12009" y="12544"/>
                </a:cubicBezTo>
                <a:cubicBezTo>
                  <a:pt x="11367" y="12544"/>
                  <a:pt x="10938" y="12704"/>
                  <a:pt x="10724" y="13025"/>
                </a:cubicBezTo>
                <a:lnTo>
                  <a:pt x="3445" y="12651"/>
                </a:lnTo>
                <a:cubicBezTo>
                  <a:pt x="3106" y="12651"/>
                  <a:pt x="2784" y="12526"/>
                  <a:pt x="2535" y="12276"/>
                </a:cubicBezTo>
                <a:cubicBezTo>
                  <a:pt x="2303" y="12026"/>
                  <a:pt x="2178" y="11705"/>
                  <a:pt x="2178" y="11366"/>
                </a:cubicBezTo>
                <a:cubicBezTo>
                  <a:pt x="2196" y="10688"/>
                  <a:pt x="2767" y="10135"/>
                  <a:pt x="3462" y="10135"/>
                </a:cubicBezTo>
                <a:lnTo>
                  <a:pt x="4194" y="10135"/>
                </a:lnTo>
                <a:lnTo>
                  <a:pt x="4194" y="11152"/>
                </a:lnTo>
                <a:cubicBezTo>
                  <a:pt x="4194" y="11509"/>
                  <a:pt x="4479" y="11794"/>
                  <a:pt x="4836" y="11794"/>
                </a:cubicBezTo>
                <a:lnTo>
                  <a:pt x="8690" y="11794"/>
                </a:lnTo>
                <a:cubicBezTo>
                  <a:pt x="9047" y="11794"/>
                  <a:pt x="9333" y="11509"/>
                  <a:pt x="9333" y="11152"/>
                </a:cubicBezTo>
                <a:cubicBezTo>
                  <a:pt x="9333" y="10777"/>
                  <a:pt x="9047" y="10492"/>
                  <a:pt x="8690" y="10492"/>
                </a:cubicBezTo>
                <a:lnTo>
                  <a:pt x="7263" y="10492"/>
                </a:lnTo>
                <a:lnTo>
                  <a:pt x="7263" y="10135"/>
                </a:lnTo>
                <a:lnTo>
                  <a:pt x="11545" y="10135"/>
                </a:lnTo>
                <a:cubicBezTo>
                  <a:pt x="12419" y="10135"/>
                  <a:pt x="13258" y="9796"/>
                  <a:pt x="13865" y="9171"/>
                </a:cubicBezTo>
                <a:cubicBezTo>
                  <a:pt x="14489" y="8547"/>
                  <a:pt x="14828" y="7708"/>
                  <a:pt x="14828" y="6834"/>
                </a:cubicBezTo>
                <a:cubicBezTo>
                  <a:pt x="14810" y="5032"/>
                  <a:pt x="13329" y="3569"/>
                  <a:pt x="11509" y="3569"/>
                </a:cubicBezTo>
                <a:lnTo>
                  <a:pt x="11135" y="3569"/>
                </a:lnTo>
                <a:cubicBezTo>
                  <a:pt x="11010" y="3569"/>
                  <a:pt x="10921" y="3658"/>
                  <a:pt x="10921" y="3783"/>
                </a:cubicBezTo>
                <a:cubicBezTo>
                  <a:pt x="10921" y="3908"/>
                  <a:pt x="11010" y="3997"/>
                  <a:pt x="11135" y="3997"/>
                </a:cubicBezTo>
                <a:lnTo>
                  <a:pt x="11509" y="3997"/>
                </a:lnTo>
                <a:cubicBezTo>
                  <a:pt x="13097" y="3997"/>
                  <a:pt x="14382" y="5264"/>
                  <a:pt x="14400" y="6834"/>
                </a:cubicBezTo>
                <a:cubicBezTo>
                  <a:pt x="14400" y="7601"/>
                  <a:pt x="14097" y="8315"/>
                  <a:pt x="13561" y="8868"/>
                </a:cubicBezTo>
                <a:cubicBezTo>
                  <a:pt x="13026" y="9403"/>
                  <a:pt x="12312" y="9707"/>
                  <a:pt x="11545" y="9707"/>
                </a:cubicBezTo>
                <a:lnTo>
                  <a:pt x="9440" y="9707"/>
                </a:lnTo>
                <a:cubicBezTo>
                  <a:pt x="9083" y="9707"/>
                  <a:pt x="8780" y="9403"/>
                  <a:pt x="8780" y="9047"/>
                </a:cubicBezTo>
                <a:cubicBezTo>
                  <a:pt x="8780" y="8690"/>
                  <a:pt x="9065" y="8404"/>
                  <a:pt x="9422" y="8404"/>
                </a:cubicBezTo>
                <a:lnTo>
                  <a:pt x="11527" y="8404"/>
                </a:lnTo>
                <a:cubicBezTo>
                  <a:pt x="12366" y="8404"/>
                  <a:pt x="13080" y="7726"/>
                  <a:pt x="13097" y="6888"/>
                </a:cubicBezTo>
                <a:cubicBezTo>
                  <a:pt x="13097" y="6459"/>
                  <a:pt x="12937" y="6067"/>
                  <a:pt x="12651" y="5763"/>
                </a:cubicBezTo>
                <a:cubicBezTo>
                  <a:pt x="12348" y="5460"/>
                  <a:pt x="11956" y="5300"/>
                  <a:pt x="11545" y="5300"/>
                </a:cubicBezTo>
                <a:lnTo>
                  <a:pt x="9582" y="5300"/>
                </a:lnTo>
                <a:cubicBezTo>
                  <a:pt x="9707" y="5121"/>
                  <a:pt x="9797" y="4889"/>
                  <a:pt x="9797" y="4657"/>
                </a:cubicBezTo>
                <a:cubicBezTo>
                  <a:pt x="9797" y="4407"/>
                  <a:pt x="9707" y="4175"/>
                  <a:pt x="9582" y="3997"/>
                </a:cubicBezTo>
                <a:lnTo>
                  <a:pt x="10207" y="3997"/>
                </a:lnTo>
                <a:cubicBezTo>
                  <a:pt x="10332" y="3997"/>
                  <a:pt x="10421" y="3908"/>
                  <a:pt x="10421" y="3783"/>
                </a:cubicBezTo>
                <a:cubicBezTo>
                  <a:pt x="10421" y="3658"/>
                  <a:pt x="10332" y="3569"/>
                  <a:pt x="10207" y="3569"/>
                </a:cubicBezTo>
                <a:lnTo>
                  <a:pt x="6317" y="3569"/>
                </a:lnTo>
                <a:cubicBezTo>
                  <a:pt x="6353" y="3533"/>
                  <a:pt x="6389" y="3515"/>
                  <a:pt x="6424" y="3480"/>
                </a:cubicBezTo>
                <a:lnTo>
                  <a:pt x="7459" y="2302"/>
                </a:lnTo>
                <a:lnTo>
                  <a:pt x="8423" y="1909"/>
                </a:lnTo>
                <a:cubicBezTo>
                  <a:pt x="8601" y="1838"/>
                  <a:pt x="8726" y="1695"/>
                  <a:pt x="8797" y="1499"/>
                </a:cubicBezTo>
                <a:lnTo>
                  <a:pt x="8976" y="946"/>
                </a:lnTo>
                <a:cubicBezTo>
                  <a:pt x="9083" y="589"/>
                  <a:pt x="8887" y="232"/>
                  <a:pt x="8548" y="125"/>
                </a:cubicBezTo>
                <a:cubicBezTo>
                  <a:pt x="8482" y="104"/>
                  <a:pt x="8414" y="94"/>
                  <a:pt x="8348" y="94"/>
                </a:cubicBezTo>
                <a:cubicBezTo>
                  <a:pt x="8073" y="94"/>
                  <a:pt x="7813" y="266"/>
                  <a:pt x="7727" y="553"/>
                </a:cubicBezTo>
                <a:lnTo>
                  <a:pt x="7638" y="821"/>
                </a:lnTo>
                <a:lnTo>
                  <a:pt x="7013" y="1071"/>
                </a:lnTo>
                <a:lnTo>
                  <a:pt x="6496" y="678"/>
                </a:lnTo>
                <a:lnTo>
                  <a:pt x="6496" y="660"/>
                </a:lnTo>
                <a:cubicBezTo>
                  <a:pt x="6496" y="304"/>
                  <a:pt x="6210" y="0"/>
                  <a:pt x="58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93" name="Google Shape;6093;p132"/>
          <p:cNvGrpSpPr/>
          <p:nvPr/>
        </p:nvGrpSpPr>
        <p:grpSpPr>
          <a:xfrm>
            <a:off x="5957116" y="4012027"/>
            <a:ext cx="418771" cy="396574"/>
            <a:chOff x="4465025" y="3960825"/>
            <a:chExt cx="370725" cy="351075"/>
          </a:xfrm>
        </p:grpSpPr>
        <p:sp>
          <p:nvSpPr>
            <p:cNvPr id="6094" name="Google Shape;6094;p132"/>
            <p:cNvSpPr/>
            <p:nvPr/>
          </p:nvSpPr>
          <p:spPr>
            <a:xfrm>
              <a:off x="4586800" y="4225350"/>
              <a:ext cx="161525" cy="86550"/>
            </a:xfrm>
            <a:custGeom>
              <a:avLst/>
              <a:gdLst/>
              <a:ahLst/>
              <a:cxnLst/>
              <a:rect l="l" t="t" r="r" b="b"/>
              <a:pathLst>
                <a:path w="6461" h="3462" extrusionOk="0">
                  <a:moveTo>
                    <a:pt x="2820" y="1731"/>
                  </a:moveTo>
                  <a:lnTo>
                    <a:pt x="2820" y="3034"/>
                  </a:lnTo>
                  <a:lnTo>
                    <a:pt x="2392" y="3034"/>
                  </a:lnTo>
                  <a:lnTo>
                    <a:pt x="2392" y="1731"/>
                  </a:lnTo>
                  <a:close/>
                  <a:moveTo>
                    <a:pt x="4765" y="1731"/>
                  </a:moveTo>
                  <a:cubicBezTo>
                    <a:pt x="5122" y="1731"/>
                    <a:pt x="5407" y="2017"/>
                    <a:pt x="5407" y="2373"/>
                  </a:cubicBezTo>
                  <a:cubicBezTo>
                    <a:pt x="5407" y="2730"/>
                    <a:pt x="5122" y="3034"/>
                    <a:pt x="4765" y="3034"/>
                  </a:cubicBezTo>
                  <a:lnTo>
                    <a:pt x="3248" y="3034"/>
                  </a:lnTo>
                  <a:lnTo>
                    <a:pt x="3248" y="1731"/>
                  </a:lnTo>
                  <a:close/>
                  <a:moveTo>
                    <a:pt x="1732" y="0"/>
                  </a:moveTo>
                  <a:cubicBezTo>
                    <a:pt x="1268" y="0"/>
                    <a:pt x="875" y="393"/>
                    <a:pt x="875" y="857"/>
                  </a:cubicBezTo>
                  <a:cubicBezTo>
                    <a:pt x="875" y="1339"/>
                    <a:pt x="1268" y="1731"/>
                    <a:pt x="1732" y="1731"/>
                  </a:cubicBezTo>
                  <a:lnTo>
                    <a:pt x="1946" y="1731"/>
                  </a:lnTo>
                  <a:lnTo>
                    <a:pt x="1946" y="3034"/>
                  </a:lnTo>
                  <a:lnTo>
                    <a:pt x="1732" y="3034"/>
                  </a:lnTo>
                  <a:cubicBezTo>
                    <a:pt x="1232" y="3034"/>
                    <a:pt x="768" y="2855"/>
                    <a:pt x="376" y="2552"/>
                  </a:cubicBezTo>
                  <a:cubicBezTo>
                    <a:pt x="338" y="2522"/>
                    <a:pt x="292" y="2508"/>
                    <a:pt x="245" y="2508"/>
                  </a:cubicBezTo>
                  <a:cubicBezTo>
                    <a:pt x="180" y="2508"/>
                    <a:pt x="114" y="2536"/>
                    <a:pt x="72" y="2588"/>
                  </a:cubicBezTo>
                  <a:cubicBezTo>
                    <a:pt x="1" y="2677"/>
                    <a:pt x="19" y="2820"/>
                    <a:pt x="108" y="2891"/>
                  </a:cubicBezTo>
                  <a:cubicBezTo>
                    <a:pt x="572" y="3266"/>
                    <a:pt x="1143" y="3462"/>
                    <a:pt x="1732" y="3462"/>
                  </a:cubicBezTo>
                  <a:lnTo>
                    <a:pt x="4765" y="3462"/>
                  </a:lnTo>
                  <a:cubicBezTo>
                    <a:pt x="5354" y="3462"/>
                    <a:pt x="5853" y="2980"/>
                    <a:pt x="5853" y="2373"/>
                  </a:cubicBezTo>
                  <a:cubicBezTo>
                    <a:pt x="5853" y="1785"/>
                    <a:pt x="5354" y="1285"/>
                    <a:pt x="4765" y="1285"/>
                  </a:cubicBezTo>
                  <a:lnTo>
                    <a:pt x="1732" y="1285"/>
                  </a:lnTo>
                  <a:cubicBezTo>
                    <a:pt x="1500" y="1285"/>
                    <a:pt x="1303" y="1107"/>
                    <a:pt x="1303" y="857"/>
                  </a:cubicBezTo>
                  <a:cubicBezTo>
                    <a:pt x="1303" y="625"/>
                    <a:pt x="1500" y="446"/>
                    <a:pt x="1732" y="446"/>
                  </a:cubicBezTo>
                  <a:lnTo>
                    <a:pt x="6246" y="446"/>
                  </a:lnTo>
                  <a:cubicBezTo>
                    <a:pt x="6371" y="446"/>
                    <a:pt x="6460" y="339"/>
                    <a:pt x="6460" y="215"/>
                  </a:cubicBezTo>
                  <a:cubicBezTo>
                    <a:pt x="6460" y="107"/>
                    <a:pt x="6371" y="0"/>
                    <a:pt x="62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132"/>
            <p:cNvSpPr/>
            <p:nvPr/>
          </p:nvSpPr>
          <p:spPr>
            <a:xfrm>
              <a:off x="4465025" y="3960825"/>
              <a:ext cx="370725" cy="319850"/>
            </a:xfrm>
            <a:custGeom>
              <a:avLst/>
              <a:gdLst/>
              <a:ahLst/>
              <a:cxnLst/>
              <a:rect l="l" t="t" r="r" b="b"/>
              <a:pathLst>
                <a:path w="14829" h="12794" extrusionOk="0">
                  <a:moveTo>
                    <a:pt x="5514" y="447"/>
                  </a:moveTo>
                  <a:lnTo>
                    <a:pt x="5514" y="1749"/>
                  </a:lnTo>
                  <a:lnTo>
                    <a:pt x="3980" y="1749"/>
                  </a:lnTo>
                  <a:cubicBezTo>
                    <a:pt x="3623" y="1749"/>
                    <a:pt x="3338" y="1446"/>
                    <a:pt x="3338" y="1089"/>
                  </a:cubicBezTo>
                  <a:cubicBezTo>
                    <a:pt x="3338" y="732"/>
                    <a:pt x="3623" y="447"/>
                    <a:pt x="3980" y="447"/>
                  </a:cubicBezTo>
                  <a:close/>
                  <a:moveTo>
                    <a:pt x="6817" y="447"/>
                  </a:moveTo>
                  <a:lnTo>
                    <a:pt x="6817" y="1749"/>
                  </a:lnTo>
                  <a:lnTo>
                    <a:pt x="5943" y="1749"/>
                  </a:lnTo>
                  <a:lnTo>
                    <a:pt x="5943" y="447"/>
                  </a:lnTo>
                  <a:close/>
                  <a:moveTo>
                    <a:pt x="7691" y="447"/>
                  </a:moveTo>
                  <a:lnTo>
                    <a:pt x="7691" y="1749"/>
                  </a:lnTo>
                  <a:lnTo>
                    <a:pt x="7263" y="1749"/>
                  </a:lnTo>
                  <a:lnTo>
                    <a:pt x="7263" y="447"/>
                  </a:lnTo>
                  <a:close/>
                  <a:moveTo>
                    <a:pt x="4818" y="3319"/>
                  </a:moveTo>
                  <a:lnTo>
                    <a:pt x="4818" y="4622"/>
                  </a:lnTo>
                  <a:lnTo>
                    <a:pt x="4390" y="4622"/>
                  </a:lnTo>
                  <a:lnTo>
                    <a:pt x="4390" y="3319"/>
                  </a:lnTo>
                  <a:close/>
                  <a:moveTo>
                    <a:pt x="6817" y="3319"/>
                  </a:moveTo>
                  <a:lnTo>
                    <a:pt x="6817" y="4622"/>
                  </a:lnTo>
                  <a:lnTo>
                    <a:pt x="5265" y="4622"/>
                  </a:lnTo>
                  <a:lnTo>
                    <a:pt x="5265" y="3319"/>
                  </a:lnTo>
                  <a:close/>
                  <a:moveTo>
                    <a:pt x="7691" y="3319"/>
                  </a:moveTo>
                  <a:lnTo>
                    <a:pt x="7691" y="4622"/>
                  </a:lnTo>
                  <a:lnTo>
                    <a:pt x="7263" y="4622"/>
                  </a:lnTo>
                  <a:lnTo>
                    <a:pt x="7263" y="3319"/>
                  </a:lnTo>
                  <a:close/>
                  <a:moveTo>
                    <a:pt x="3962" y="3319"/>
                  </a:moveTo>
                  <a:lnTo>
                    <a:pt x="3962" y="4622"/>
                  </a:lnTo>
                  <a:lnTo>
                    <a:pt x="2624" y="4622"/>
                  </a:lnTo>
                  <a:cubicBezTo>
                    <a:pt x="2142" y="4622"/>
                    <a:pt x="1750" y="5015"/>
                    <a:pt x="1750" y="5496"/>
                  </a:cubicBezTo>
                  <a:cubicBezTo>
                    <a:pt x="1750" y="5978"/>
                    <a:pt x="2142" y="6371"/>
                    <a:pt x="2624" y="6371"/>
                  </a:cubicBezTo>
                  <a:lnTo>
                    <a:pt x="3962" y="6371"/>
                  </a:lnTo>
                  <a:lnTo>
                    <a:pt x="3962" y="7673"/>
                  </a:lnTo>
                  <a:lnTo>
                    <a:pt x="2624" y="7673"/>
                  </a:lnTo>
                  <a:cubicBezTo>
                    <a:pt x="1411" y="7673"/>
                    <a:pt x="447" y="6692"/>
                    <a:pt x="447" y="5496"/>
                  </a:cubicBezTo>
                  <a:cubicBezTo>
                    <a:pt x="447" y="4301"/>
                    <a:pt x="1411" y="3319"/>
                    <a:pt x="2624" y="3319"/>
                  </a:cubicBezTo>
                  <a:close/>
                  <a:moveTo>
                    <a:pt x="4818" y="6371"/>
                  </a:moveTo>
                  <a:lnTo>
                    <a:pt x="4818" y="7673"/>
                  </a:lnTo>
                  <a:lnTo>
                    <a:pt x="4390" y="7673"/>
                  </a:lnTo>
                  <a:lnTo>
                    <a:pt x="4390" y="6371"/>
                  </a:lnTo>
                  <a:close/>
                  <a:moveTo>
                    <a:pt x="6710" y="6371"/>
                  </a:moveTo>
                  <a:lnTo>
                    <a:pt x="6710" y="7673"/>
                  </a:lnTo>
                  <a:lnTo>
                    <a:pt x="5265" y="7673"/>
                  </a:lnTo>
                  <a:lnTo>
                    <a:pt x="5265" y="6371"/>
                  </a:lnTo>
                  <a:close/>
                  <a:moveTo>
                    <a:pt x="10225" y="6371"/>
                  </a:moveTo>
                  <a:lnTo>
                    <a:pt x="10225" y="8244"/>
                  </a:lnTo>
                  <a:lnTo>
                    <a:pt x="8012" y="8244"/>
                  </a:lnTo>
                  <a:lnTo>
                    <a:pt x="8012" y="6371"/>
                  </a:lnTo>
                  <a:close/>
                  <a:moveTo>
                    <a:pt x="12295" y="8101"/>
                  </a:moveTo>
                  <a:cubicBezTo>
                    <a:pt x="12491" y="8101"/>
                    <a:pt x="12651" y="8280"/>
                    <a:pt x="12651" y="8476"/>
                  </a:cubicBezTo>
                  <a:cubicBezTo>
                    <a:pt x="12651" y="8690"/>
                    <a:pt x="12491" y="8851"/>
                    <a:pt x="12295" y="8851"/>
                  </a:cubicBezTo>
                  <a:lnTo>
                    <a:pt x="11527" y="8851"/>
                  </a:lnTo>
                  <a:lnTo>
                    <a:pt x="11527" y="8101"/>
                  </a:lnTo>
                  <a:close/>
                  <a:moveTo>
                    <a:pt x="11081" y="6371"/>
                  </a:moveTo>
                  <a:lnTo>
                    <a:pt x="11081" y="7887"/>
                  </a:lnTo>
                  <a:lnTo>
                    <a:pt x="11081" y="8993"/>
                  </a:lnTo>
                  <a:cubicBezTo>
                    <a:pt x="11081" y="8993"/>
                    <a:pt x="11081" y="9011"/>
                    <a:pt x="11081" y="9011"/>
                  </a:cubicBezTo>
                  <a:cubicBezTo>
                    <a:pt x="11081" y="9011"/>
                    <a:pt x="11081" y="9011"/>
                    <a:pt x="11081" y="9029"/>
                  </a:cubicBezTo>
                  <a:cubicBezTo>
                    <a:pt x="11063" y="9083"/>
                    <a:pt x="11010" y="9118"/>
                    <a:pt x="10956" y="9118"/>
                  </a:cubicBezTo>
                  <a:lnTo>
                    <a:pt x="7281" y="9118"/>
                  </a:lnTo>
                  <a:cubicBezTo>
                    <a:pt x="7227" y="9118"/>
                    <a:pt x="7174" y="9083"/>
                    <a:pt x="7156" y="9011"/>
                  </a:cubicBezTo>
                  <a:cubicBezTo>
                    <a:pt x="7156" y="9011"/>
                    <a:pt x="7156" y="8993"/>
                    <a:pt x="7156" y="8993"/>
                  </a:cubicBezTo>
                  <a:lnTo>
                    <a:pt x="7156" y="6371"/>
                  </a:lnTo>
                  <a:lnTo>
                    <a:pt x="7584" y="6371"/>
                  </a:lnTo>
                  <a:lnTo>
                    <a:pt x="7584" y="8405"/>
                  </a:lnTo>
                  <a:cubicBezTo>
                    <a:pt x="7584" y="8565"/>
                    <a:pt x="7709" y="8690"/>
                    <a:pt x="7870" y="8690"/>
                  </a:cubicBezTo>
                  <a:lnTo>
                    <a:pt x="10385" y="8690"/>
                  </a:lnTo>
                  <a:cubicBezTo>
                    <a:pt x="10528" y="8690"/>
                    <a:pt x="10653" y="8565"/>
                    <a:pt x="10653" y="8405"/>
                  </a:cubicBezTo>
                  <a:lnTo>
                    <a:pt x="10653" y="6371"/>
                  </a:lnTo>
                  <a:close/>
                  <a:moveTo>
                    <a:pt x="3980" y="1"/>
                  </a:moveTo>
                  <a:cubicBezTo>
                    <a:pt x="3391" y="1"/>
                    <a:pt x="2909" y="482"/>
                    <a:pt x="2909" y="1089"/>
                  </a:cubicBezTo>
                  <a:cubicBezTo>
                    <a:pt x="2909" y="1696"/>
                    <a:pt x="3391" y="2178"/>
                    <a:pt x="3980" y="2178"/>
                  </a:cubicBezTo>
                  <a:lnTo>
                    <a:pt x="8690" y="2178"/>
                  </a:lnTo>
                  <a:cubicBezTo>
                    <a:pt x="8887" y="2178"/>
                    <a:pt x="9047" y="2338"/>
                    <a:pt x="9047" y="2534"/>
                  </a:cubicBezTo>
                  <a:cubicBezTo>
                    <a:pt x="9047" y="2731"/>
                    <a:pt x="8887" y="2891"/>
                    <a:pt x="8690" y="2891"/>
                  </a:cubicBezTo>
                  <a:lnTo>
                    <a:pt x="2624" y="2891"/>
                  </a:lnTo>
                  <a:cubicBezTo>
                    <a:pt x="1179" y="2891"/>
                    <a:pt x="1" y="4051"/>
                    <a:pt x="1" y="5496"/>
                  </a:cubicBezTo>
                  <a:cubicBezTo>
                    <a:pt x="1" y="6942"/>
                    <a:pt x="1179" y="8101"/>
                    <a:pt x="2624" y="8101"/>
                  </a:cubicBezTo>
                  <a:lnTo>
                    <a:pt x="6710" y="8101"/>
                  </a:lnTo>
                  <a:lnTo>
                    <a:pt x="6710" y="8851"/>
                  </a:lnTo>
                  <a:lnTo>
                    <a:pt x="6603" y="8851"/>
                  </a:lnTo>
                  <a:cubicBezTo>
                    <a:pt x="5175" y="8851"/>
                    <a:pt x="4016" y="10010"/>
                    <a:pt x="4016" y="11438"/>
                  </a:cubicBezTo>
                  <a:cubicBezTo>
                    <a:pt x="4016" y="11884"/>
                    <a:pt x="4123" y="12312"/>
                    <a:pt x="4319" y="12687"/>
                  </a:cubicBezTo>
                  <a:cubicBezTo>
                    <a:pt x="4355" y="12758"/>
                    <a:pt x="4444" y="12794"/>
                    <a:pt x="4515" y="12794"/>
                  </a:cubicBezTo>
                  <a:cubicBezTo>
                    <a:pt x="4551" y="12794"/>
                    <a:pt x="4586" y="12794"/>
                    <a:pt x="4622" y="12776"/>
                  </a:cubicBezTo>
                  <a:cubicBezTo>
                    <a:pt x="4729" y="12705"/>
                    <a:pt x="4765" y="12580"/>
                    <a:pt x="4711" y="12473"/>
                  </a:cubicBezTo>
                  <a:cubicBezTo>
                    <a:pt x="4533" y="12169"/>
                    <a:pt x="4444" y="11813"/>
                    <a:pt x="4444" y="11438"/>
                  </a:cubicBezTo>
                  <a:cubicBezTo>
                    <a:pt x="4444" y="10260"/>
                    <a:pt x="5407" y="9279"/>
                    <a:pt x="6603" y="9279"/>
                  </a:cubicBezTo>
                  <a:lnTo>
                    <a:pt x="6799" y="9279"/>
                  </a:lnTo>
                  <a:cubicBezTo>
                    <a:pt x="6853" y="9386"/>
                    <a:pt x="6960" y="9457"/>
                    <a:pt x="7067" y="9511"/>
                  </a:cubicBezTo>
                  <a:lnTo>
                    <a:pt x="7067" y="10082"/>
                  </a:lnTo>
                  <a:cubicBezTo>
                    <a:pt x="7067" y="10207"/>
                    <a:pt x="7156" y="10314"/>
                    <a:pt x="7281" y="10314"/>
                  </a:cubicBezTo>
                  <a:cubicBezTo>
                    <a:pt x="7406" y="10314"/>
                    <a:pt x="7495" y="10207"/>
                    <a:pt x="7495" y="10082"/>
                  </a:cubicBezTo>
                  <a:lnTo>
                    <a:pt x="7495" y="9547"/>
                  </a:lnTo>
                  <a:lnTo>
                    <a:pt x="7977" y="9547"/>
                  </a:lnTo>
                  <a:lnTo>
                    <a:pt x="7977" y="10082"/>
                  </a:lnTo>
                  <a:cubicBezTo>
                    <a:pt x="7977" y="10207"/>
                    <a:pt x="8084" y="10314"/>
                    <a:pt x="8191" y="10314"/>
                  </a:cubicBezTo>
                  <a:cubicBezTo>
                    <a:pt x="8316" y="10314"/>
                    <a:pt x="8423" y="10207"/>
                    <a:pt x="8423" y="10082"/>
                  </a:cubicBezTo>
                  <a:lnTo>
                    <a:pt x="8423" y="9547"/>
                  </a:lnTo>
                  <a:lnTo>
                    <a:pt x="8904" y="9547"/>
                  </a:lnTo>
                  <a:lnTo>
                    <a:pt x="8904" y="10082"/>
                  </a:lnTo>
                  <a:cubicBezTo>
                    <a:pt x="8904" y="10207"/>
                    <a:pt x="8994" y="10314"/>
                    <a:pt x="9119" y="10314"/>
                  </a:cubicBezTo>
                  <a:cubicBezTo>
                    <a:pt x="9243" y="10314"/>
                    <a:pt x="9333" y="10207"/>
                    <a:pt x="9333" y="10082"/>
                  </a:cubicBezTo>
                  <a:lnTo>
                    <a:pt x="9333" y="9547"/>
                  </a:lnTo>
                  <a:lnTo>
                    <a:pt x="9814" y="9547"/>
                  </a:lnTo>
                  <a:lnTo>
                    <a:pt x="9814" y="10082"/>
                  </a:lnTo>
                  <a:cubicBezTo>
                    <a:pt x="9814" y="10207"/>
                    <a:pt x="9904" y="10314"/>
                    <a:pt x="10029" y="10314"/>
                  </a:cubicBezTo>
                  <a:cubicBezTo>
                    <a:pt x="10153" y="10314"/>
                    <a:pt x="10243" y="10207"/>
                    <a:pt x="10243" y="10082"/>
                  </a:cubicBezTo>
                  <a:lnTo>
                    <a:pt x="10243" y="9547"/>
                  </a:lnTo>
                  <a:lnTo>
                    <a:pt x="10724" y="9547"/>
                  </a:lnTo>
                  <a:lnTo>
                    <a:pt x="10724" y="10082"/>
                  </a:lnTo>
                  <a:cubicBezTo>
                    <a:pt x="10724" y="10207"/>
                    <a:pt x="10831" y="10314"/>
                    <a:pt x="10938" y="10314"/>
                  </a:cubicBezTo>
                  <a:cubicBezTo>
                    <a:pt x="11063" y="10314"/>
                    <a:pt x="11153" y="10207"/>
                    <a:pt x="11153" y="10082"/>
                  </a:cubicBezTo>
                  <a:lnTo>
                    <a:pt x="11153" y="9511"/>
                  </a:lnTo>
                  <a:cubicBezTo>
                    <a:pt x="11277" y="9475"/>
                    <a:pt x="11385" y="9386"/>
                    <a:pt x="11438" y="9279"/>
                  </a:cubicBezTo>
                  <a:lnTo>
                    <a:pt x="12295" y="9279"/>
                  </a:lnTo>
                  <a:cubicBezTo>
                    <a:pt x="12723" y="9279"/>
                    <a:pt x="13097" y="8922"/>
                    <a:pt x="13097" y="8476"/>
                  </a:cubicBezTo>
                  <a:cubicBezTo>
                    <a:pt x="13097" y="8030"/>
                    <a:pt x="12723" y="7673"/>
                    <a:pt x="12295" y="7673"/>
                  </a:cubicBezTo>
                  <a:lnTo>
                    <a:pt x="11527" y="7673"/>
                  </a:lnTo>
                  <a:lnTo>
                    <a:pt x="11527" y="6371"/>
                  </a:lnTo>
                  <a:lnTo>
                    <a:pt x="12295" y="6371"/>
                  </a:lnTo>
                  <a:cubicBezTo>
                    <a:pt x="13454" y="6371"/>
                    <a:pt x="14400" y="7316"/>
                    <a:pt x="14400" y="8476"/>
                  </a:cubicBezTo>
                  <a:cubicBezTo>
                    <a:pt x="14400" y="9636"/>
                    <a:pt x="13454" y="10581"/>
                    <a:pt x="12295" y="10581"/>
                  </a:cubicBezTo>
                  <a:lnTo>
                    <a:pt x="12080" y="10581"/>
                  </a:lnTo>
                  <a:cubicBezTo>
                    <a:pt x="11973" y="10581"/>
                    <a:pt x="11866" y="10688"/>
                    <a:pt x="11866" y="10796"/>
                  </a:cubicBezTo>
                  <a:cubicBezTo>
                    <a:pt x="11866" y="10920"/>
                    <a:pt x="11973" y="11010"/>
                    <a:pt x="12080" y="11010"/>
                  </a:cubicBezTo>
                  <a:lnTo>
                    <a:pt x="12295" y="11010"/>
                  </a:lnTo>
                  <a:cubicBezTo>
                    <a:pt x="13686" y="11010"/>
                    <a:pt x="14828" y="9886"/>
                    <a:pt x="14828" y="8476"/>
                  </a:cubicBezTo>
                  <a:cubicBezTo>
                    <a:pt x="14828" y="7066"/>
                    <a:pt x="13686" y="5942"/>
                    <a:pt x="12295" y="5942"/>
                  </a:cubicBezTo>
                  <a:lnTo>
                    <a:pt x="2624" y="5942"/>
                  </a:lnTo>
                  <a:cubicBezTo>
                    <a:pt x="2374" y="5942"/>
                    <a:pt x="2178" y="5746"/>
                    <a:pt x="2178" y="5496"/>
                  </a:cubicBezTo>
                  <a:cubicBezTo>
                    <a:pt x="2178" y="5246"/>
                    <a:pt x="2374" y="5050"/>
                    <a:pt x="2624" y="5050"/>
                  </a:cubicBezTo>
                  <a:lnTo>
                    <a:pt x="8690" y="5050"/>
                  </a:lnTo>
                  <a:cubicBezTo>
                    <a:pt x="10100" y="5050"/>
                    <a:pt x="11224" y="3926"/>
                    <a:pt x="11224" y="2534"/>
                  </a:cubicBezTo>
                  <a:cubicBezTo>
                    <a:pt x="11224" y="2053"/>
                    <a:pt x="11081" y="1571"/>
                    <a:pt x="10831" y="1161"/>
                  </a:cubicBezTo>
                  <a:cubicBezTo>
                    <a:pt x="10786" y="1104"/>
                    <a:pt x="10720" y="1069"/>
                    <a:pt x="10650" y="1069"/>
                  </a:cubicBezTo>
                  <a:cubicBezTo>
                    <a:pt x="10609" y="1069"/>
                    <a:pt x="10567" y="1081"/>
                    <a:pt x="10528" y="1107"/>
                  </a:cubicBezTo>
                  <a:cubicBezTo>
                    <a:pt x="10421" y="1161"/>
                    <a:pt x="10403" y="1303"/>
                    <a:pt x="10457" y="1410"/>
                  </a:cubicBezTo>
                  <a:cubicBezTo>
                    <a:pt x="10671" y="1731"/>
                    <a:pt x="10796" y="2124"/>
                    <a:pt x="10796" y="2534"/>
                  </a:cubicBezTo>
                  <a:cubicBezTo>
                    <a:pt x="10796" y="3676"/>
                    <a:pt x="9850" y="4622"/>
                    <a:pt x="8690" y="4622"/>
                  </a:cubicBezTo>
                  <a:lnTo>
                    <a:pt x="8119" y="4622"/>
                  </a:lnTo>
                  <a:lnTo>
                    <a:pt x="8119" y="3319"/>
                  </a:lnTo>
                  <a:lnTo>
                    <a:pt x="8690" y="3319"/>
                  </a:lnTo>
                  <a:cubicBezTo>
                    <a:pt x="9136" y="3319"/>
                    <a:pt x="9493" y="2963"/>
                    <a:pt x="9493" y="2534"/>
                  </a:cubicBezTo>
                  <a:cubicBezTo>
                    <a:pt x="9493" y="2088"/>
                    <a:pt x="9136" y="1749"/>
                    <a:pt x="8690" y="1749"/>
                  </a:cubicBezTo>
                  <a:lnTo>
                    <a:pt x="8119" y="1749"/>
                  </a:lnTo>
                  <a:lnTo>
                    <a:pt x="8119" y="447"/>
                  </a:lnTo>
                  <a:lnTo>
                    <a:pt x="8690" y="447"/>
                  </a:lnTo>
                  <a:cubicBezTo>
                    <a:pt x="9119" y="447"/>
                    <a:pt x="9529" y="554"/>
                    <a:pt x="9868" y="804"/>
                  </a:cubicBezTo>
                  <a:cubicBezTo>
                    <a:pt x="9906" y="823"/>
                    <a:pt x="9947" y="833"/>
                    <a:pt x="9987" y="833"/>
                  </a:cubicBezTo>
                  <a:cubicBezTo>
                    <a:pt x="10058" y="833"/>
                    <a:pt x="10125" y="801"/>
                    <a:pt x="10171" y="732"/>
                  </a:cubicBezTo>
                  <a:cubicBezTo>
                    <a:pt x="10243" y="643"/>
                    <a:pt x="10207" y="500"/>
                    <a:pt x="10118" y="429"/>
                  </a:cubicBezTo>
                  <a:cubicBezTo>
                    <a:pt x="9689" y="161"/>
                    <a:pt x="9208" y="1"/>
                    <a:pt x="86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6" name="Google Shape;6096;p132"/>
          <p:cNvGrpSpPr/>
          <p:nvPr/>
        </p:nvGrpSpPr>
        <p:grpSpPr>
          <a:xfrm>
            <a:off x="5955606" y="3365055"/>
            <a:ext cx="421793" cy="418743"/>
            <a:chOff x="4462350" y="3391200"/>
            <a:chExt cx="373400" cy="370700"/>
          </a:xfrm>
        </p:grpSpPr>
        <p:sp>
          <p:nvSpPr>
            <p:cNvPr id="6097" name="Google Shape;6097;p132"/>
            <p:cNvSpPr/>
            <p:nvPr/>
          </p:nvSpPr>
          <p:spPr>
            <a:xfrm>
              <a:off x="4462350" y="3391200"/>
              <a:ext cx="373400" cy="370700"/>
            </a:xfrm>
            <a:custGeom>
              <a:avLst/>
              <a:gdLst/>
              <a:ahLst/>
              <a:cxnLst/>
              <a:rect l="l" t="t" r="r" b="b"/>
              <a:pathLst>
                <a:path w="14936" h="14828" extrusionOk="0">
                  <a:moveTo>
                    <a:pt x="2392" y="429"/>
                  </a:moveTo>
                  <a:cubicBezTo>
                    <a:pt x="2838" y="429"/>
                    <a:pt x="3266" y="554"/>
                    <a:pt x="3641" y="786"/>
                  </a:cubicBezTo>
                  <a:lnTo>
                    <a:pt x="3819" y="893"/>
                  </a:lnTo>
                  <a:cubicBezTo>
                    <a:pt x="3694" y="1036"/>
                    <a:pt x="3587" y="1214"/>
                    <a:pt x="3516" y="1446"/>
                  </a:cubicBezTo>
                  <a:cubicBezTo>
                    <a:pt x="3409" y="1410"/>
                    <a:pt x="3302" y="1410"/>
                    <a:pt x="3195" y="1410"/>
                  </a:cubicBezTo>
                  <a:lnTo>
                    <a:pt x="2035" y="1410"/>
                  </a:lnTo>
                  <a:cubicBezTo>
                    <a:pt x="1964" y="1410"/>
                    <a:pt x="1874" y="1410"/>
                    <a:pt x="1803" y="1428"/>
                  </a:cubicBezTo>
                  <a:lnTo>
                    <a:pt x="1803" y="1036"/>
                  </a:lnTo>
                  <a:cubicBezTo>
                    <a:pt x="1803" y="893"/>
                    <a:pt x="1857" y="750"/>
                    <a:pt x="1946" y="643"/>
                  </a:cubicBezTo>
                  <a:cubicBezTo>
                    <a:pt x="2053" y="518"/>
                    <a:pt x="2213" y="429"/>
                    <a:pt x="2392" y="429"/>
                  </a:cubicBezTo>
                  <a:close/>
                  <a:moveTo>
                    <a:pt x="912" y="1069"/>
                  </a:moveTo>
                  <a:cubicBezTo>
                    <a:pt x="931" y="1069"/>
                    <a:pt x="949" y="1074"/>
                    <a:pt x="964" y="1089"/>
                  </a:cubicBezTo>
                  <a:cubicBezTo>
                    <a:pt x="1071" y="1125"/>
                    <a:pt x="1214" y="1285"/>
                    <a:pt x="1303" y="1589"/>
                  </a:cubicBezTo>
                  <a:cubicBezTo>
                    <a:pt x="1000" y="1767"/>
                    <a:pt x="750" y="2035"/>
                    <a:pt x="608" y="2356"/>
                  </a:cubicBezTo>
                  <a:cubicBezTo>
                    <a:pt x="608" y="2338"/>
                    <a:pt x="608" y="2320"/>
                    <a:pt x="590" y="2302"/>
                  </a:cubicBezTo>
                  <a:cubicBezTo>
                    <a:pt x="465" y="1749"/>
                    <a:pt x="625" y="1214"/>
                    <a:pt x="839" y="1089"/>
                  </a:cubicBezTo>
                  <a:cubicBezTo>
                    <a:pt x="860" y="1079"/>
                    <a:pt x="887" y="1069"/>
                    <a:pt x="912" y="1069"/>
                  </a:cubicBezTo>
                  <a:close/>
                  <a:moveTo>
                    <a:pt x="4326" y="1069"/>
                  </a:moveTo>
                  <a:cubicBezTo>
                    <a:pt x="4352" y="1069"/>
                    <a:pt x="4377" y="1079"/>
                    <a:pt x="4408" y="1089"/>
                  </a:cubicBezTo>
                  <a:cubicBezTo>
                    <a:pt x="4622" y="1214"/>
                    <a:pt x="4765" y="1749"/>
                    <a:pt x="4640" y="2302"/>
                  </a:cubicBezTo>
                  <a:cubicBezTo>
                    <a:pt x="4640" y="2320"/>
                    <a:pt x="4640" y="2338"/>
                    <a:pt x="4622" y="2356"/>
                  </a:cubicBezTo>
                  <a:cubicBezTo>
                    <a:pt x="4479" y="2035"/>
                    <a:pt x="4230" y="1767"/>
                    <a:pt x="3926" y="1589"/>
                  </a:cubicBezTo>
                  <a:cubicBezTo>
                    <a:pt x="4015" y="1285"/>
                    <a:pt x="4158" y="1125"/>
                    <a:pt x="4265" y="1089"/>
                  </a:cubicBezTo>
                  <a:cubicBezTo>
                    <a:pt x="4288" y="1074"/>
                    <a:pt x="4307" y="1069"/>
                    <a:pt x="4326" y="1069"/>
                  </a:cubicBezTo>
                  <a:close/>
                  <a:moveTo>
                    <a:pt x="5122" y="1714"/>
                  </a:moveTo>
                  <a:lnTo>
                    <a:pt x="6496" y="2570"/>
                  </a:lnTo>
                  <a:cubicBezTo>
                    <a:pt x="6817" y="2784"/>
                    <a:pt x="7013" y="3123"/>
                    <a:pt x="7013" y="3516"/>
                  </a:cubicBezTo>
                  <a:cubicBezTo>
                    <a:pt x="7013" y="3551"/>
                    <a:pt x="7013" y="3587"/>
                    <a:pt x="6995" y="3623"/>
                  </a:cubicBezTo>
                  <a:cubicBezTo>
                    <a:pt x="6870" y="3569"/>
                    <a:pt x="6763" y="3498"/>
                    <a:pt x="6656" y="3409"/>
                  </a:cubicBezTo>
                  <a:lnTo>
                    <a:pt x="5122" y="2017"/>
                  </a:lnTo>
                  <a:cubicBezTo>
                    <a:pt x="5122" y="1910"/>
                    <a:pt x="5122" y="1821"/>
                    <a:pt x="5122" y="1714"/>
                  </a:cubicBezTo>
                  <a:close/>
                  <a:moveTo>
                    <a:pt x="8619" y="4265"/>
                  </a:moveTo>
                  <a:lnTo>
                    <a:pt x="10814" y="4783"/>
                  </a:lnTo>
                  <a:lnTo>
                    <a:pt x="10814" y="6156"/>
                  </a:lnTo>
                  <a:lnTo>
                    <a:pt x="8619" y="6156"/>
                  </a:lnTo>
                  <a:lnTo>
                    <a:pt x="8619" y="4265"/>
                  </a:lnTo>
                  <a:close/>
                  <a:moveTo>
                    <a:pt x="7745" y="4069"/>
                  </a:moveTo>
                  <a:lnTo>
                    <a:pt x="8191" y="4158"/>
                  </a:lnTo>
                  <a:lnTo>
                    <a:pt x="8191" y="6317"/>
                  </a:lnTo>
                  <a:cubicBezTo>
                    <a:pt x="8191" y="6460"/>
                    <a:pt x="8316" y="6585"/>
                    <a:pt x="8458" y="6585"/>
                  </a:cubicBezTo>
                  <a:lnTo>
                    <a:pt x="10974" y="6585"/>
                  </a:lnTo>
                  <a:cubicBezTo>
                    <a:pt x="11135" y="6585"/>
                    <a:pt x="11260" y="6460"/>
                    <a:pt x="11260" y="6317"/>
                  </a:cubicBezTo>
                  <a:lnTo>
                    <a:pt x="11260" y="4872"/>
                  </a:lnTo>
                  <a:lnTo>
                    <a:pt x="11688" y="4979"/>
                  </a:lnTo>
                  <a:lnTo>
                    <a:pt x="11688" y="6888"/>
                  </a:lnTo>
                  <a:cubicBezTo>
                    <a:pt x="11688" y="6959"/>
                    <a:pt x="11634" y="7013"/>
                    <a:pt x="11563" y="7013"/>
                  </a:cubicBezTo>
                  <a:lnTo>
                    <a:pt x="7887" y="7013"/>
                  </a:lnTo>
                  <a:cubicBezTo>
                    <a:pt x="7816" y="7013"/>
                    <a:pt x="7745" y="6959"/>
                    <a:pt x="7745" y="6888"/>
                  </a:cubicBezTo>
                  <a:lnTo>
                    <a:pt x="7745" y="4069"/>
                  </a:lnTo>
                  <a:close/>
                  <a:moveTo>
                    <a:pt x="4890" y="9743"/>
                  </a:moveTo>
                  <a:cubicBezTo>
                    <a:pt x="5122" y="9886"/>
                    <a:pt x="5389" y="9975"/>
                    <a:pt x="5675" y="9993"/>
                  </a:cubicBezTo>
                  <a:lnTo>
                    <a:pt x="6192" y="10010"/>
                  </a:lnTo>
                  <a:lnTo>
                    <a:pt x="6192" y="10242"/>
                  </a:lnTo>
                  <a:cubicBezTo>
                    <a:pt x="6192" y="10546"/>
                    <a:pt x="6067" y="10813"/>
                    <a:pt x="5835" y="11010"/>
                  </a:cubicBezTo>
                  <a:cubicBezTo>
                    <a:pt x="5514" y="11277"/>
                    <a:pt x="5318" y="11670"/>
                    <a:pt x="5318" y="12098"/>
                  </a:cubicBezTo>
                  <a:lnTo>
                    <a:pt x="5318" y="14168"/>
                  </a:lnTo>
                  <a:cubicBezTo>
                    <a:pt x="5318" y="14293"/>
                    <a:pt x="5229" y="14382"/>
                    <a:pt x="5104" y="14382"/>
                  </a:cubicBezTo>
                  <a:cubicBezTo>
                    <a:pt x="4979" y="14382"/>
                    <a:pt x="4890" y="14293"/>
                    <a:pt x="4890" y="14168"/>
                  </a:cubicBezTo>
                  <a:lnTo>
                    <a:pt x="4890" y="9743"/>
                  </a:lnTo>
                  <a:close/>
                  <a:moveTo>
                    <a:pt x="10711" y="8986"/>
                  </a:moveTo>
                  <a:cubicBezTo>
                    <a:pt x="10735" y="8986"/>
                    <a:pt x="10757" y="8988"/>
                    <a:pt x="10778" y="8993"/>
                  </a:cubicBezTo>
                  <a:lnTo>
                    <a:pt x="10778" y="10242"/>
                  </a:lnTo>
                  <a:cubicBezTo>
                    <a:pt x="10778" y="10546"/>
                    <a:pt x="10653" y="10813"/>
                    <a:pt x="10439" y="11010"/>
                  </a:cubicBezTo>
                  <a:cubicBezTo>
                    <a:pt x="10100" y="11277"/>
                    <a:pt x="9921" y="11670"/>
                    <a:pt x="9921" y="12098"/>
                  </a:cubicBezTo>
                  <a:lnTo>
                    <a:pt x="9921" y="14168"/>
                  </a:lnTo>
                  <a:cubicBezTo>
                    <a:pt x="9921" y="14293"/>
                    <a:pt x="9814" y="14382"/>
                    <a:pt x="9707" y="14382"/>
                  </a:cubicBezTo>
                  <a:cubicBezTo>
                    <a:pt x="9582" y="14382"/>
                    <a:pt x="9475" y="14293"/>
                    <a:pt x="9475" y="14168"/>
                  </a:cubicBezTo>
                  <a:lnTo>
                    <a:pt x="9475" y="9332"/>
                  </a:lnTo>
                  <a:cubicBezTo>
                    <a:pt x="9511" y="9315"/>
                    <a:pt x="9547" y="9315"/>
                    <a:pt x="9582" y="9297"/>
                  </a:cubicBezTo>
                  <a:lnTo>
                    <a:pt x="10528" y="9011"/>
                  </a:lnTo>
                  <a:cubicBezTo>
                    <a:pt x="10591" y="8999"/>
                    <a:pt x="10654" y="8986"/>
                    <a:pt x="10711" y="8986"/>
                  </a:cubicBezTo>
                  <a:close/>
                  <a:moveTo>
                    <a:pt x="2392" y="1"/>
                  </a:moveTo>
                  <a:cubicBezTo>
                    <a:pt x="2088" y="1"/>
                    <a:pt x="1803" y="126"/>
                    <a:pt x="1607" y="375"/>
                  </a:cubicBezTo>
                  <a:cubicBezTo>
                    <a:pt x="1482" y="500"/>
                    <a:pt x="1410" y="679"/>
                    <a:pt x="1375" y="857"/>
                  </a:cubicBezTo>
                  <a:cubicBezTo>
                    <a:pt x="1303" y="786"/>
                    <a:pt x="1232" y="714"/>
                    <a:pt x="1143" y="679"/>
                  </a:cubicBezTo>
                  <a:cubicBezTo>
                    <a:pt x="1068" y="649"/>
                    <a:pt x="994" y="635"/>
                    <a:pt x="919" y="635"/>
                  </a:cubicBezTo>
                  <a:cubicBezTo>
                    <a:pt x="815" y="635"/>
                    <a:pt x="711" y="662"/>
                    <a:pt x="608" y="714"/>
                  </a:cubicBezTo>
                  <a:cubicBezTo>
                    <a:pt x="197" y="964"/>
                    <a:pt x="1" y="1678"/>
                    <a:pt x="179" y="2392"/>
                  </a:cubicBezTo>
                  <a:cubicBezTo>
                    <a:pt x="233" y="2677"/>
                    <a:pt x="340" y="2909"/>
                    <a:pt x="483" y="3087"/>
                  </a:cubicBezTo>
                  <a:cubicBezTo>
                    <a:pt x="483" y="3355"/>
                    <a:pt x="500" y="3641"/>
                    <a:pt x="554" y="3926"/>
                  </a:cubicBezTo>
                  <a:cubicBezTo>
                    <a:pt x="570" y="4024"/>
                    <a:pt x="661" y="4107"/>
                    <a:pt x="772" y="4107"/>
                  </a:cubicBezTo>
                  <a:cubicBezTo>
                    <a:pt x="782" y="4107"/>
                    <a:pt x="793" y="4106"/>
                    <a:pt x="804" y="4105"/>
                  </a:cubicBezTo>
                  <a:cubicBezTo>
                    <a:pt x="911" y="4087"/>
                    <a:pt x="1000" y="3962"/>
                    <a:pt x="982" y="3855"/>
                  </a:cubicBezTo>
                  <a:cubicBezTo>
                    <a:pt x="929" y="3569"/>
                    <a:pt x="911" y="3284"/>
                    <a:pt x="911" y="3016"/>
                  </a:cubicBezTo>
                  <a:cubicBezTo>
                    <a:pt x="911" y="2998"/>
                    <a:pt x="911" y="2998"/>
                    <a:pt x="911" y="2998"/>
                  </a:cubicBezTo>
                  <a:cubicBezTo>
                    <a:pt x="929" y="2356"/>
                    <a:pt x="1428" y="1838"/>
                    <a:pt x="2035" y="1838"/>
                  </a:cubicBezTo>
                  <a:lnTo>
                    <a:pt x="3195" y="1838"/>
                  </a:lnTo>
                  <a:cubicBezTo>
                    <a:pt x="3819" y="1838"/>
                    <a:pt x="4319" y="2356"/>
                    <a:pt x="4319" y="2998"/>
                  </a:cubicBezTo>
                  <a:cubicBezTo>
                    <a:pt x="4319" y="2998"/>
                    <a:pt x="4319" y="2998"/>
                    <a:pt x="4319" y="3016"/>
                  </a:cubicBezTo>
                  <a:cubicBezTo>
                    <a:pt x="4319" y="3587"/>
                    <a:pt x="4230" y="4158"/>
                    <a:pt x="4051" y="4711"/>
                  </a:cubicBezTo>
                  <a:cubicBezTo>
                    <a:pt x="3837" y="5300"/>
                    <a:pt x="3730" y="5924"/>
                    <a:pt x="3730" y="6549"/>
                  </a:cubicBezTo>
                  <a:cubicBezTo>
                    <a:pt x="3730" y="6817"/>
                    <a:pt x="3534" y="7013"/>
                    <a:pt x="3284" y="7013"/>
                  </a:cubicBezTo>
                  <a:lnTo>
                    <a:pt x="1946" y="7013"/>
                  </a:lnTo>
                  <a:cubicBezTo>
                    <a:pt x="1696" y="7013"/>
                    <a:pt x="1500" y="6817"/>
                    <a:pt x="1500" y="6549"/>
                  </a:cubicBezTo>
                  <a:cubicBezTo>
                    <a:pt x="1500" y="5924"/>
                    <a:pt x="1393" y="5300"/>
                    <a:pt x="1196" y="4711"/>
                  </a:cubicBezTo>
                  <a:cubicBezTo>
                    <a:pt x="1167" y="4623"/>
                    <a:pt x="1077" y="4559"/>
                    <a:pt x="977" y="4559"/>
                  </a:cubicBezTo>
                  <a:cubicBezTo>
                    <a:pt x="955" y="4559"/>
                    <a:pt x="933" y="4562"/>
                    <a:pt x="911" y="4568"/>
                  </a:cubicBezTo>
                  <a:cubicBezTo>
                    <a:pt x="804" y="4622"/>
                    <a:pt x="750" y="4747"/>
                    <a:pt x="786" y="4854"/>
                  </a:cubicBezTo>
                  <a:cubicBezTo>
                    <a:pt x="982" y="5407"/>
                    <a:pt x="1071" y="5978"/>
                    <a:pt x="1071" y="6549"/>
                  </a:cubicBezTo>
                  <a:cubicBezTo>
                    <a:pt x="1071" y="7049"/>
                    <a:pt x="1464" y="7459"/>
                    <a:pt x="1946" y="7459"/>
                  </a:cubicBezTo>
                  <a:lnTo>
                    <a:pt x="3284" y="7459"/>
                  </a:lnTo>
                  <a:cubicBezTo>
                    <a:pt x="3427" y="7459"/>
                    <a:pt x="3569" y="7423"/>
                    <a:pt x="3694" y="7352"/>
                  </a:cubicBezTo>
                  <a:lnTo>
                    <a:pt x="3891" y="7959"/>
                  </a:lnTo>
                  <a:cubicBezTo>
                    <a:pt x="3920" y="8047"/>
                    <a:pt x="4010" y="8111"/>
                    <a:pt x="4100" y="8111"/>
                  </a:cubicBezTo>
                  <a:cubicBezTo>
                    <a:pt x="4120" y="8111"/>
                    <a:pt x="4139" y="8108"/>
                    <a:pt x="4158" y="8101"/>
                  </a:cubicBezTo>
                  <a:cubicBezTo>
                    <a:pt x="4283" y="8066"/>
                    <a:pt x="4337" y="7941"/>
                    <a:pt x="4301" y="7816"/>
                  </a:cubicBezTo>
                  <a:lnTo>
                    <a:pt x="4033" y="7031"/>
                  </a:lnTo>
                  <a:cubicBezTo>
                    <a:pt x="4123" y="6888"/>
                    <a:pt x="4176" y="6727"/>
                    <a:pt x="4176" y="6549"/>
                  </a:cubicBezTo>
                  <a:cubicBezTo>
                    <a:pt x="4176" y="5978"/>
                    <a:pt x="4265" y="5407"/>
                    <a:pt x="4444" y="4854"/>
                  </a:cubicBezTo>
                  <a:cubicBezTo>
                    <a:pt x="4658" y="4283"/>
                    <a:pt x="4747" y="3694"/>
                    <a:pt x="4765" y="3087"/>
                  </a:cubicBezTo>
                  <a:cubicBezTo>
                    <a:pt x="4872" y="2927"/>
                    <a:pt x="4979" y="2748"/>
                    <a:pt x="5033" y="2534"/>
                  </a:cubicBezTo>
                  <a:lnTo>
                    <a:pt x="6371" y="3730"/>
                  </a:lnTo>
                  <a:cubicBezTo>
                    <a:pt x="6567" y="3908"/>
                    <a:pt x="6799" y="4033"/>
                    <a:pt x="7049" y="4087"/>
                  </a:cubicBezTo>
                  <a:lnTo>
                    <a:pt x="7316" y="4158"/>
                  </a:lnTo>
                  <a:lnTo>
                    <a:pt x="7316" y="6888"/>
                  </a:lnTo>
                  <a:cubicBezTo>
                    <a:pt x="7316" y="7120"/>
                    <a:pt x="7459" y="7334"/>
                    <a:pt x="7673" y="7405"/>
                  </a:cubicBezTo>
                  <a:lnTo>
                    <a:pt x="7673" y="7994"/>
                  </a:lnTo>
                  <a:cubicBezTo>
                    <a:pt x="7673" y="8101"/>
                    <a:pt x="7762" y="8208"/>
                    <a:pt x="7887" y="8208"/>
                  </a:cubicBezTo>
                  <a:cubicBezTo>
                    <a:pt x="8012" y="8208"/>
                    <a:pt x="8101" y="8101"/>
                    <a:pt x="8101" y="7994"/>
                  </a:cubicBezTo>
                  <a:lnTo>
                    <a:pt x="8101" y="7459"/>
                  </a:lnTo>
                  <a:lnTo>
                    <a:pt x="8583" y="7459"/>
                  </a:lnTo>
                  <a:lnTo>
                    <a:pt x="8583" y="7994"/>
                  </a:lnTo>
                  <a:cubicBezTo>
                    <a:pt x="8583" y="8101"/>
                    <a:pt x="8690" y="8208"/>
                    <a:pt x="8797" y="8208"/>
                  </a:cubicBezTo>
                  <a:cubicBezTo>
                    <a:pt x="8922" y="8208"/>
                    <a:pt x="9029" y="8101"/>
                    <a:pt x="9029" y="7994"/>
                  </a:cubicBezTo>
                  <a:lnTo>
                    <a:pt x="9029" y="7459"/>
                  </a:lnTo>
                  <a:lnTo>
                    <a:pt x="9511" y="7459"/>
                  </a:lnTo>
                  <a:lnTo>
                    <a:pt x="9511" y="7994"/>
                  </a:lnTo>
                  <a:cubicBezTo>
                    <a:pt x="9511" y="8101"/>
                    <a:pt x="9600" y="8208"/>
                    <a:pt x="9725" y="8208"/>
                  </a:cubicBezTo>
                  <a:cubicBezTo>
                    <a:pt x="9850" y="8208"/>
                    <a:pt x="9939" y="8101"/>
                    <a:pt x="9939" y="7994"/>
                  </a:cubicBezTo>
                  <a:lnTo>
                    <a:pt x="9939" y="7459"/>
                  </a:lnTo>
                  <a:lnTo>
                    <a:pt x="10421" y="7459"/>
                  </a:lnTo>
                  <a:lnTo>
                    <a:pt x="10421" y="7994"/>
                  </a:lnTo>
                  <a:cubicBezTo>
                    <a:pt x="10421" y="8101"/>
                    <a:pt x="10510" y="8208"/>
                    <a:pt x="10635" y="8208"/>
                  </a:cubicBezTo>
                  <a:cubicBezTo>
                    <a:pt x="10760" y="8208"/>
                    <a:pt x="10849" y="8101"/>
                    <a:pt x="10849" y="7994"/>
                  </a:cubicBezTo>
                  <a:lnTo>
                    <a:pt x="10849" y="7459"/>
                  </a:lnTo>
                  <a:lnTo>
                    <a:pt x="11331" y="7459"/>
                  </a:lnTo>
                  <a:lnTo>
                    <a:pt x="11331" y="7994"/>
                  </a:lnTo>
                  <a:cubicBezTo>
                    <a:pt x="11331" y="8101"/>
                    <a:pt x="11438" y="8208"/>
                    <a:pt x="11545" y="8208"/>
                  </a:cubicBezTo>
                  <a:cubicBezTo>
                    <a:pt x="11670" y="8208"/>
                    <a:pt x="11777" y="8101"/>
                    <a:pt x="11777" y="7994"/>
                  </a:cubicBezTo>
                  <a:lnTo>
                    <a:pt x="11777" y="7405"/>
                  </a:lnTo>
                  <a:cubicBezTo>
                    <a:pt x="11973" y="7334"/>
                    <a:pt x="12116" y="7120"/>
                    <a:pt x="12116" y="6888"/>
                  </a:cubicBezTo>
                  <a:lnTo>
                    <a:pt x="12116" y="5300"/>
                  </a:lnTo>
                  <a:cubicBezTo>
                    <a:pt x="12277" y="5353"/>
                    <a:pt x="12402" y="5425"/>
                    <a:pt x="12526" y="5532"/>
                  </a:cubicBezTo>
                  <a:cubicBezTo>
                    <a:pt x="12544" y="5532"/>
                    <a:pt x="12544" y="5550"/>
                    <a:pt x="12562" y="5550"/>
                  </a:cubicBezTo>
                  <a:cubicBezTo>
                    <a:pt x="12848" y="5800"/>
                    <a:pt x="13044" y="6174"/>
                    <a:pt x="13044" y="6585"/>
                  </a:cubicBezTo>
                  <a:lnTo>
                    <a:pt x="13044" y="7405"/>
                  </a:lnTo>
                  <a:cubicBezTo>
                    <a:pt x="13044" y="7530"/>
                    <a:pt x="13133" y="7620"/>
                    <a:pt x="13258" y="7620"/>
                  </a:cubicBezTo>
                  <a:cubicBezTo>
                    <a:pt x="13365" y="7620"/>
                    <a:pt x="13472" y="7530"/>
                    <a:pt x="13472" y="7405"/>
                  </a:cubicBezTo>
                  <a:lnTo>
                    <a:pt x="13472" y="6585"/>
                  </a:lnTo>
                  <a:cubicBezTo>
                    <a:pt x="13472" y="6067"/>
                    <a:pt x="13258" y="5621"/>
                    <a:pt x="12919" y="5282"/>
                  </a:cubicBezTo>
                  <a:cubicBezTo>
                    <a:pt x="12990" y="4997"/>
                    <a:pt x="13258" y="4783"/>
                    <a:pt x="13561" y="4783"/>
                  </a:cubicBezTo>
                  <a:cubicBezTo>
                    <a:pt x="13811" y="4783"/>
                    <a:pt x="14043" y="4872"/>
                    <a:pt x="14221" y="5050"/>
                  </a:cubicBezTo>
                  <a:cubicBezTo>
                    <a:pt x="14400" y="5229"/>
                    <a:pt x="14507" y="5461"/>
                    <a:pt x="14507" y="5728"/>
                  </a:cubicBezTo>
                  <a:lnTo>
                    <a:pt x="14507" y="11937"/>
                  </a:lnTo>
                  <a:cubicBezTo>
                    <a:pt x="13954" y="11902"/>
                    <a:pt x="13454" y="11598"/>
                    <a:pt x="13151" y="11135"/>
                  </a:cubicBezTo>
                  <a:cubicBezTo>
                    <a:pt x="13365" y="10885"/>
                    <a:pt x="13472" y="10581"/>
                    <a:pt x="13472" y="10242"/>
                  </a:cubicBezTo>
                  <a:lnTo>
                    <a:pt x="13472" y="8351"/>
                  </a:lnTo>
                  <a:cubicBezTo>
                    <a:pt x="13472" y="8244"/>
                    <a:pt x="13365" y="8137"/>
                    <a:pt x="13258" y="8137"/>
                  </a:cubicBezTo>
                  <a:cubicBezTo>
                    <a:pt x="13133" y="8137"/>
                    <a:pt x="13044" y="8244"/>
                    <a:pt x="13044" y="8351"/>
                  </a:cubicBezTo>
                  <a:lnTo>
                    <a:pt x="13044" y="10242"/>
                  </a:lnTo>
                  <a:cubicBezTo>
                    <a:pt x="13044" y="10510"/>
                    <a:pt x="12937" y="10760"/>
                    <a:pt x="12741" y="10938"/>
                  </a:cubicBezTo>
                  <a:cubicBezTo>
                    <a:pt x="12741" y="10956"/>
                    <a:pt x="12741" y="10956"/>
                    <a:pt x="12741" y="10956"/>
                  </a:cubicBezTo>
                  <a:cubicBezTo>
                    <a:pt x="12723" y="10974"/>
                    <a:pt x="12705" y="10992"/>
                    <a:pt x="12687" y="11010"/>
                  </a:cubicBezTo>
                  <a:cubicBezTo>
                    <a:pt x="12526" y="11135"/>
                    <a:pt x="12384" y="11295"/>
                    <a:pt x="12294" y="11491"/>
                  </a:cubicBezTo>
                  <a:cubicBezTo>
                    <a:pt x="12205" y="11670"/>
                    <a:pt x="12170" y="11884"/>
                    <a:pt x="12170" y="12098"/>
                  </a:cubicBezTo>
                  <a:lnTo>
                    <a:pt x="12170" y="14150"/>
                  </a:lnTo>
                  <a:cubicBezTo>
                    <a:pt x="12170" y="14275"/>
                    <a:pt x="12080" y="14382"/>
                    <a:pt x="11955" y="14382"/>
                  </a:cubicBezTo>
                  <a:cubicBezTo>
                    <a:pt x="11902" y="14382"/>
                    <a:pt x="11848" y="14364"/>
                    <a:pt x="11795" y="14328"/>
                  </a:cubicBezTo>
                  <a:cubicBezTo>
                    <a:pt x="11759" y="14275"/>
                    <a:pt x="11741" y="14221"/>
                    <a:pt x="11741" y="14168"/>
                  </a:cubicBezTo>
                  <a:lnTo>
                    <a:pt x="11741" y="9582"/>
                  </a:lnTo>
                  <a:cubicBezTo>
                    <a:pt x="11741" y="9261"/>
                    <a:pt x="11581" y="8958"/>
                    <a:pt x="11313" y="8761"/>
                  </a:cubicBezTo>
                  <a:cubicBezTo>
                    <a:pt x="11142" y="8627"/>
                    <a:pt x="10929" y="8551"/>
                    <a:pt x="10708" y="8551"/>
                  </a:cubicBezTo>
                  <a:cubicBezTo>
                    <a:pt x="10607" y="8551"/>
                    <a:pt x="10504" y="8567"/>
                    <a:pt x="10403" y="8601"/>
                  </a:cubicBezTo>
                  <a:lnTo>
                    <a:pt x="9457" y="8886"/>
                  </a:lnTo>
                  <a:cubicBezTo>
                    <a:pt x="8851" y="9065"/>
                    <a:pt x="8440" y="9618"/>
                    <a:pt x="8440" y="10242"/>
                  </a:cubicBezTo>
                  <a:cubicBezTo>
                    <a:pt x="8440" y="10546"/>
                    <a:pt x="8316" y="10813"/>
                    <a:pt x="8084" y="11010"/>
                  </a:cubicBezTo>
                  <a:cubicBezTo>
                    <a:pt x="7762" y="11277"/>
                    <a:pt x="7566" y="11670"/>
                    <a:pt x="7566" y="12098"/>
                  </a:cubicBezTo>
                  <a:lnTo>
                    <a:pt x="7566" y="14168"/>
                  </a:lnTo>
                  <a:cubicBezTo>
                    <a:pt x="7566" y="14293"/>
                    <a:pt x="7477" y="14382"/>
                    <a:pt x="7352" y="14382"/>
                  </a:cubicBezTo>
                  <a:cubicBezTo>
                    <a:pt x="7245" y="14382"/>
                    <a:pt x="7138" y="14293"/>
                    <a:pt x="7138" y="14168"/>
                  </a:cubicBezTo>
                  <a:lnTo>
                    <a:pt x="7138" y="9832"/>
                  </a:lnTo>
                  <a:cubicBezTo>
                    <a:pt x="7138" y="9725"/>
                    <a:pt x="7049" y="9618"/>
                    <a:pt x="6942" y="9618"/>
                  </a:cubicBezTo>
                  <a:lnTo>
                    <a:pt x="5693" y="9547"/>
                  </a:lnTo>
                  <a:cubicBezTo>
                    <a:pt x="5193" y="9529"/>
                    <a:pt x="4747" y="9190"/>
                    <a:pt x="4586" y="8708"/>
                  </a:cubicBezTo>
                  <a:cubicBezTo>
                    <a:pt x="4557" y="8620"/>
                    <a:pt x="4467" y="8556"/>
                    <a:pt x="4377" y="8556"/>
                  </a:cubicBezTo>
                  <a:cubicBezTo>
                    <a:pt x="4357" y="8556"/>
                    <a:pt x="4338" y="8559"/>
                    <a:pt x="4319" y="8565"/>
                  </a:cubicBezTo>
                  <a:cubicBezTo>
                    <a:pt x="4194" y="8601"/>
                    <a:pt x="4140" y="8726"/>
                    <a:pt x="4176" y="8833"/>
                  </a:cubicBezTo>
                  <a:cubicBezTo>
                    <a:pt x="4230" y="9029"/>
                    <a:pt x="4337" y="9208"/>
                    <a:pt x="4462" y="9368"/>
                  </a:cubicBezTo>
                  <a:lnTo>
                    <a:pt x="4462" y="14168"/>
                  </a:lnTo>
                  <a:cubicBezTo>
                    <a:pt x="4462" y="14525"/>
                    <a:pt x="4747" y="14828"/>
                    <a:pt x="5104" y="14828"/>
                  </a:cubicBezTo>
                  <a:cubicBezTo>
                    <a:pt x="5461" y="14828"/>
                    <a:pt x="5764" y="14525"/>
                    <a:pt x="5764" y="14168"/>
                  </a:cubicBezTo>
                  <a:lnTo>
                    <a:pt x="5764" y="12098"/>
                  </a:lnTo>
                  <a:cubicBezTo>
                    <a:pt x="5764" y="11795"/>
                    <a:pt x="5889" y="11527"/>
                    <a:pt x="6121" y="11331"/>
                  </a:cubicBezTo>
                  <a:cubicBezTo>
                    <a:pt x="6442" y="11063"/>
                    <a:pt x="6621" y="10671"/>
                    <a:pt x="6621" y="10242"/>
                  </a:cubicBezTo>
                  <a:lnTo>
                    <a:pt x="6621" y="10046"/>
                  </a:lnTo>
                  <a:lnTo>
                    <a:pt x="6710" y="10046"/>
                  </a:lnTo>
                  <a:lnTo>
                    <a:pt x="6710" y="14168"/>
                  </a:lnTo>
                  <a:cubicBezTo>
                    <a:pt x="6710" y="14525"/>
                    <a:pt x="6995" y="14828"/>
                    <a:pt x="7352" y="14828"/>
                  </a:cubicBezTo>
                  <a:cubicBezTo>
                    <a:pt x="7709" y="14828"/>
                    <a:pt x="8012" y="14525"/>
                    <a:pt x="8012" y="14168"/>
                  </a:cubicBezTo>
                  <a:lnTo>
                    <a:pt x="8012" y="12098"/>
                  </a:lnTo>
                  <a:cubicBezTo>
                    <a:pt x="8012" y="11795"/>
                    <a:pt x="8137" y="11527"/>
                    <a:pt x="8369" y="11331"/>
                  </a:cubicBezTo>
                  <a:cubicBezTo>
                    <a:pt x="8690" y="11063"/>
                    <a:pt x="8869" y="10671"/>
                    <a:pt x="8869" y="10242"/>
                  </a:cubicBezTo>
                  <a:cubicBezTo>
                    <a:pt x="8869" y="10028"/>
                    <a:pt x="8940" y="9850"/>
                    <a:pt x="9047" y="9689"/>
                  </a:cubicBezTo>
                  <a:lnTo>
                    <a:pt x="9047" y="14168"/>
                  </a:lnTo>
                  <a:cubicBezTo>
                    <a:pt x="9047" y="14525"/>
                    <a:pt x="9333" y="14828"/>
                    <a:pt x="9707" y="14828"/>
                  </a:cubicBezTo>
                  <a:cubicBezTo>
                    <a:pt x="10064" y="14828"/>
                    <a:pt x="10350" y="14525"/>
                    <a:pt x="10350" y="14168"/>
                  </a:cubicBezTo>
                  <a:lnTo>
                    <a:pt x="10350" y="12098"/>
                  </a:lnTo>
                  <a:cubicBezTo>
                    <a:pt x="10350" y="11795"/>
                    <a:pt x="10475" y="11527"/>
                    <a:pt x="10706" y="11331"/>
                  </a:cubicBezTo>
                  <a:cubicBezTo>
                    <a:pt x="11028" y="11063"/>
                    <a:pt x="11224" y="10671"/>
                    <a:pt x="11224" y="10242"/>
                  </a:cubicBezTo>
                  <a:lnTo>
                    <a:pt x="11224" y="9279"/>
                  </a:lnTo>
                  <a:cubicBezTo>
                    <a:pt x="11277" y="9368"/>
                    <a:pt x="11295" y="9475"/>
                    <a:pt x="11295" y="9582"/>
                  </a:cubicBezTo>
                  <a:lnTo>
                    <a:pt x="11295" y="14168"/>
                  </a:lnTo>
                  <a:cubicBezTo>
                    <a:pt x="11295" y="14346"/>
                    <a:pt x="11367" y="14525"/>
                    <a:pt x="11509" y="14632"/>
                  </a:cubicBezTo>
                  <a:cubicBezTo>
                    <a:pt x="11622" y="14744"/>
                    <a:pt x="11762" y="14813"/>
                    <a:pt x="11919" y="14813"/>
                  </a:cubicBezTo>
                  <a:cubicBezTo>
                    <a:pt x="11937" y="14813"/>
                    <a:pt x="11955" y="14812"/>
                    <a:pt x="11973" y="14810"/>
                  </a:cubicBezTo>
                  <a:cubicBezTo>
                    <a:pt x="12330" y="14810"/>
                    <a:pt x="12598" y="14507"/>
                    <a:pt x="12598" y="14150"/>
                  </a:cubicBezTo>
                  <a:lnTo>
                    <a:pt x="12598" y="12098"/>
                  </a:lnTo>
                  <a:cubicBezTo>
                    <a:pt x="12598" y="11955"/>
                    <a:pt x="12633" y="11813"/>
                    <a:pt x="12687" y="11670"/>
                  </a:cubicBezTo>
                  <a:cubicBezTo>
                    <a:pt x="12741" y="11598"/>
                    <a:pt x="12776" y="11509"/>
                    <a:pt x="12848" y="11438"/>
                  </a:cubicBezTo>
                  <a:cubicBezTo>
                    <a:pt x="13240" y="12027"/>
                    <a:pt x="13900" y="12366"/>
                    <a:pt x="14614" y="12366"/>
                  </a:cubicBezTo>
                  <a:cubicBezTo>
                    <a:pt x="14792" y="12366"/>
                    <a:pt x="14935" y="12223"/>
                    <a:pt x="14935" y="12044"/>
                  </a:cubicBezTo>
                  <a:lnTo>
                    <a:pt x="14935" y="5728"/>
                  </a:lnTo>
                  <a:cubicBezTo>
                    <a:pt x="14935" y="5353"/>
                    <a:pt x="14792" y="5014"/>
                    <a:pt x="14525" y="4747"/>
                  </a:cubicBezTo>
                  <a:cubicBezTo>
                    <a:pt x="14275" y="4497"/>
                    <a:pt x="13936" y="4336"/>
                    <a:pt x="13561" y="4336"/>
                  </a:cubicBezTo>
                  <a:cubicBezTo>
                    <a:pt x="13115" y="4336"/>
                    <a:pt x="12723" y="4622"/>
                    <a:pt x="12544" y="5014"/>
                  </a:cubicBezTo>
                  <a:cubicBezTo>
                    <a:pt x="12419" y="4943"/>
                    <a:pt x="12277" y="4890"/>
                    <a:pt x="12116" y="4854"/>
                  </a:cubicBezTo>
                  <a:cubicBezTo>
                    <a:pt x="12116" y="4854"/>
                    <a:pt x="12152" y="4640"/>
                    <a:pt x="11955" y="4586"/>
                  </a:cubicBezTo>
                  <a:lnTo>
                    <a:pt x="7584" y="3587"/>
                  </a:lnTo>
                  <a:cubicBezTo>
                    <a:pt x="7557" y="3578"/>
                    <a:pt x="7530" y="3574"/>
                    <a:pt x="7506" y="3574"/>
                  </a:cubicBezTo>
                  <a:cubicBezTo>
                    <a:pt x="7481" y="3574"/>
                    <a:pt x="7459" y="3578"/>
                    <a:pt x="7441" y="3587"/>
                  </a:cubicBezTo>
                  <a:cubicBezTo>
                    <a:pt x="7441" y="3569"/>
                    <a:pt x="7441" y="3534"/>
                    <a:pt x="7441" y="3516"/>
                  </a:cubicBezTo>
                  <a:cubicBezTo>
                    <a:pt x="7441" y="2980"/>
                    <a:pt x="7174" y="2499"/>
                    <a:pt x="6728" y="2213"/>
                  </a:cubicBezTo>
                  <a:lnTo>
                    <a:pt x="4961" y="1107"/>
                  </a:lnTo>
                  <a:cubicBezTo>
                    <a:pt x="4872" y="929"/>
                    <a:pt x="4765" y="804"/>
                    <a:pt x="4622" y="714"/>
                  </a:cubicBezTo>
                  <a:cubicBezTo>
                    <a:pt x="4527" y="660"/>
                    <a:pt x="4421" y="637"/>
                    <a:pt x="4321" y="637"/>
                  </a:cubicBezTo>
                  <a:cubicBezTo>
                    <a:pt x="4290" y="637"/>
                    <a:pt x="4259" y="639"/>
                    <a:pt x="4230" y="643"/>
                  </a:cubicBezTo>
                  <a:lnTo>
                    <a:pt x="3855" y="411"/>
                  </a:lnTo>
                  <a:cubicBezTo>
                    <a:pt x="3427" y="143"/>
                    <a:pt x="2909" y="1"/>
                    <a:pt x="23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132"/>
            <p:cNvSpPr/>
            <p:nvPr/>
          </p:nvSpPr>
          <p:spPr>
            <a:xfrm>
              <a:off x="4502050" y="3518775"/>
              <a:ext cx="50000" cy="41525"/>
            </a:xfrm>
            <a:custGeom>
              <a:avLst/>
              <a:gdLst/>
              <a:ahLst/>
              <a:cxnLst/>
              <a:rect l="l" t="t" r="r" b="b"/>
              <a:pathLst>
                <a:path w="2000" h="1661" extrusionOk="0">
                  <a:moveTo>
                    <a:pt x="1000" y="447"/>
                  </a:moveTo>
                  <a:cubicBezTo>
                    <a:pt x="1553" y="447"/>
                    <a:pt x="1553" y="590"/>
                    <a:pt x="1553" y="643"/>
                  </a:cubicBezTo>
                  <a:cubicBezTo>
                    <a:pt x="1553" y="946"/>
                    <a:pt x="1214" y="1214"/>
                    <a:pt x="1000" y="1214"/>
                  </a:cubicBezTo>
                  <a:cubicBezTo>
                    <a:pt x="768" y="1214"/>
                    <a:pt x="429" y="946"/>
                    <a:pt x="429" y="643"/>
                  </a:cubicBezTo>
                  <a:cubicBezTo>
                    <a:pt x="429" y="590"/>
                    <a:pt x="429" y="447"/>
                    <a:pt x="1000" y="447"/>
                  </a:cubicBezTo>
                  <a:close/>
                  <a:moveTo>
                    <a:pt x="1000" y="1"/>
                  </a:moveTo>
                  <a:cubicBezTo>
                    <a:pt x="483" y="1"/>
                    <a:pt x="1" y="126"/>
                    <a:pt x="1" y="643"/>
                  </a:cubicBezTo>
                  <a:cubicBezTo>
                    <a:pt x="1" y="857"/>
                    <a:pt x="108" y="1107"/>
                    <a:pt x="286" y="1303"/>
                  </a:cubicBezTo>
                  <a:cubicBezTo>
                    <a:pt x="483" y="1535"/>
                    <a:pt x="732" y="1660"/>
                    <a:pt x="1000" y="1660"/>
                  </a:cubicBezTo>
                  <a:cubicBezTo>
                    <a:pt x="1250" y="1660"/>
                    <a:pt x="1500" y="1535"/>
                    <a:pt x="1714" y="1303"/>
                  </a:cubicBezTo>
                  <a:cubicBezTo>
                    <a:pt x="1892" y="1107"/>
                    <a:pt x="1999" y="857"/>
                    <a:pt x="1999" y="643"/>
                  </a:cubicBezTo>
                  <a:cubicBezTo>
                    <a:pt x="1999" y="126"/>
                    <a:pt x="1500" y="1"/>
                    <a:pt x="10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9" name="Google Shape;6099;p132"/>
          <p:cNvGrpSpPr/>
          <p:nvPr/>
        </p:nvGrpSpPr>
        <p:grpSpPr>
          <a:xfrm>
            <a:off x="5957116" y="2713549"/>
            <a:ext cx="418771" cy="418743"/>
            <a:chOff x="5958611" y="2785925"/>
            <a:chExt cx="418771" cy="418743"/>
          </a:xfrm>
        </p:grpSpPr>
        <p:sp>
          <p:nvSpPr>
            <p:cNvPr id="6100" name="Google Shape;6100;p132"/>
            <p:cNvSpPr/>
            <p:nvPr/>
          </p:nvSpPr>
          <p:spPr>
            <a:xfrm>
              <a:off x="5958611" y="2785925"/>
              <a:ext cx="418771" cy="418743"/>
            </a:xfrm>
            <a:custGeom>
              <a:avLst/>
              <a:gdLst/>
              <a:ahLst/>
              <a:cxnLst/>
              <a:rect l="l" t="t" r="r" b="b"/>
              <a:pathLst>
                <a:path w="14829" h="14828" extrusionOk="0">
                  <a:moveTo>
                    <a:pt x="1928" y="697"/>
                  </a:moveTo>
                  <a:cubicBezTo>
                    <a:pt x="1874" y="1232"/>
                    <a:pt x="1803" y="2053"/>
                    <a:pt x="1750" y="3016"/>
                  </a:cubicBezTo>
                  <a:cubicBezTo>
                    <a:pt x="1738" y="3016"/>
                    <a:pt x="1698" y="3012"/>
                    <a:pt x="1638" y="3012"/>
                  </a:cubicBezTo>
                  <a:cubicBezTo>
                    <a:pt x="1518" y="3012"/>
                    <a:pt x="1315" y="3028"/>
                    <a:pt x="1089" y="3123"/>
                  </a:cubicBezTo>
                  <a:cubicBezTo>
                    <a:pt x="1196" y="2356"/>
                    <a:pt x="1446" y="1446"/>
                    <a:pt x="1928" y="697"/>
                  </a:cubicBezTo>
                  <a:close/>
                  <a:moveTo>
                    <a:pt x="4283" y="697"/>
                  </a:moveTo>
                  <a:lnTo>
                    <a:pt x="4283" y="697"/>
                  </a:lnTo>
                  <a:cubicBezTo>
                    <a:pt x="4212" y="1285"/>
                    <a:pt x="4140" y="2160"/>
                    <a:pt x="4105" y="3195"/>
                  </a:cubicBezTo>
                  <a:cubicBezTo>
                    <a:pt x="3908" y="3088"/>
                    <a:pt x="3694" y="3034"/>
                    <a:pt x="3462" y="3016"/>
                  </a:cubicBezTo>
                  <a:cubicBezTo>
                    <a:pt x="3569" y="2320"/>
                    <a:pt x="3801" y="1428"/>
                    <a:pt x="4283" y="697"/>
                  </a:cubicBezTo>
                  <a:close/>
                  <a:moveTo>
                    <a:pt x="11795" y="4033"/>
                  </a:moveTo>
                  <a:lnTo>
                    <a:pt x="11795" y="5496"/>
                  </a:lnTo>
                  <a:lnTo>
                    <a:pt x="10207" y="5496"/>
                  </a:lnTo>
                  <a:lnTo>
                    <a:pt x="10207" y="4033"/>
                  </a:lnTo>
                  <a:close/>
                  <a:moveTo>
                    <a:pt x="11795" y="5942"/>
                  </a:moveTo>
                  <a:lnTo>
                    <a:pt x="11795" y="6478"/>
                  </a:lnTo>
                  <a:lnTo>
                    <a:pt x="10207" y="6478"/>
                  </a:lnTo>
                  <a:lnTo>
                    <a:pt x="10207" y="5942"/>
                  </a:lnTo>
                  <a:close/>
                  <a:moveTo>
                    <a:pt x="4801" y="11902"/>
                  </a:moveTo>
                  <a:lnTo>
                    <a:pt x="4801" y="14168"/>
                  </a:lnTo>
                  <a:cubicBezTo>
                    <a:pt x="4801" y="14293"/>
                    <a:pt x="4694" y="14382"/>
                    <a:pt x="4586" y="14382"/>
                  </a:cubicBezTo>
                  <a:cubicBezTo>
                    <a:pt x="4462" y="14382"/>
                    <a:pt x="4355" y="14293"/>
                    <a:pt x="4355" y="14168"/>
                  </a:cubicBezTo>
                  <a:lnTo>
                    <a:pt x="4355" y="11902"/>
                  </a:lnTo>
                  <a:close/>
                  <a:moveTo>
                    <a:pt x="12437" y="10100"/>
                  </a:moveTo>
                  <a:lnTo>
                    <a:pt x="12437" y="14168"/>
                  </a:lnTo>
                  <a:cubicBezTo>
                    <a:pt x="12437" y="14293"/>
                    <a:pt x="12348" y="14382"/>
                    <a:pt x="12223" y="14382"/>
                  </a:cubicBezTo>
                  <a:cubicBezTo>
                    <a:pt x="12098" y="14382"/>
                    <a:pt x="12009" y="14293"/>
                    <a:pt x="12009" y="14168"/>
                  </a:cubicBezTo>
                  <a:lnTo>
                    <a:pt x="12009" y="10100"/>
                  </a:lnTo>
                  <a:close/>
                  <a:moveTo>
                    <a:pt x="14400" y="10100"/>
                  </a:moveTo>
                  <a:lnTo>
                    <a:pt x="14400" y="14168"/>
                  </a:lnTo>
                  <a:cubicBezTo>
                    <a:pt x="14400" y="14293"/>
                    <a:pt x="14293" y="14382"/>
                    <a:pt x="14168" y="14382"/>
                  </a:cubicBezTo>
                  <a:cubicBezTo>
                    <a:pt x="14061" y="14382"/>
                    <a:pt x="13954" y="14293"/>
                    <a:pt x="13954" y="14168"/>
                  </a:cubicBezTo>
                  <a:lnTo>
                    <a:pt x="13954" y="10100"/>
                  </a:lnTo>
                  <a:close/>
                  <a:moveTo>
                    <a:pt x="2050" y="0"/>
                  </a:moveTo>
                  <a:cubicBezTo>
                    <a:pt x="1959" y="0"/>
                    <a:pt x="1873" y="44"/>
                    <a:pt x="1803" y="126"/>
                  </a:cubicBezTo>
                  <a:cubicBezTo>
                    <a:pt x="1018" y="1089"/>
                    <a:pt x="732" y="2427"/>
                    <a:pt x="625" y="3391"/>
                  </a:cubicBezTo>
                  <a:cubicBezTo>
                    <a:pt x="251" y="3694"/>
                    <a:pt x="1" y="4158"/>
                    <a:pt x="1" y="4676"/>
                  </a:cubicBezTo>
                  <a:lnTo>
                    <a:pt x="1" y="5050"/>
                  </a:lnTo>
                  <a:cubicBezTo>
                    <a:pt x="1" y="5175"/>
                    <a:pt x="108" y="5264"/>
                    <a:pt x="215" y="5264"/>
                  </a:cubicBezTo>
                  <a:cubicBezTo>
                    <a:pt x="340" y="5264"/>
                    <a:pt x="447" y="5175"/>
                    <a:pt x="447" y="5050"/>
                  </a:cubicBezTo>
                  <a:lnTo>
                    <a:pt x="447" y="4676"/>
                  </a:lnTo>
                  <a:cubicBezTo>
                    <a:pt x="447" y="3998"/>
                    <a:pt x="1000" y="3444"/>
                    <a:pt x="1678" y="3444"/>
                  </a:cubicBezTo>
                  <a:lnTo>
                    <a:pt x="3355" y="3444"/>
                  </a:lnTo>
                  <a:cubicBezTo>
                    <a:pt x="4033" y="3444"/>
                    <a:pt x="4586" y="3998"/>
                    <a:pt x="4586" y="4676"/>
                  </a:cubicBezTo>
                  <a:lnTo>
                    <a:pt x="4586" y="7263"/>
                  </a:lnTo>
                  <a:cubicBezTo>
                    <a:pt x="4586" y="8244"/>
                    <a:pt x="3784" y="9029"/>
                    <a:pt x="2802" y="9029"/>
                  </a:cubicBezTo>
                  <a:lnTo>
                    <a:pt x="2213" y="9029"/>
                  </a:lnTo>
                  <a:cubicBezTo>
                    <a:pt x="1232" y="9029"/>
                    <a:pt x="447" y="8244"/>
                    <a:pt x="447" y="7263"/>
                  </a:cubicBezTo>
                  <a:lnTo>
                    <a:pt x="447" y="5978"/>
                  </a:lnTo>
                  <a:cubicBezTo>
                    <a:pt x="447" y="5871"/>
                    <a:pt x="340" y="5764"/>
                    <a:pt x="215" y="5764"/>
                  </a:cubicBezTo>
                  <a:cubicBezTo>
                    <a:pt x="108" y="5764"/>
                    <a:pt x="1" y="5871"/>
                    <a:pt x="1" y="5978"/>
                  </a:cubicBezTo>
                  <a:lnTo>
                    <a:pt x="1" y="7263"/>
                  </a:lnTo>
                  <a:cubicBezTo>
                    <a:pt x="1" y="8476"/>
                    <a:pt x="1000" y="9475"/>
                    <a:pt x="2213" y="9475"/>
                  </a:cubicBezTo>
                  <a:lnTo>
                    <a:pt x="2517" y="9475"/>
                  </a:lnTo>
                  <a:lnTo>
                    <a:pt x="2517" y="9939"/>
                  </a:lnTo>
                  <a:cubicBezTo>
                    <a:pt x="2517" y="10831"/>
                    <a:pt x="3123" y="11581"/>
                    <a:pt x="3926" y="11813"/>
                  </a:cubicBezTo>
                  <a:lnTo>
                    <a:pt x="3926" y="14168"/>
                  </a:lnTo>
                  <a:cubicBezTo>
                    <a:pt x="3926" y="14525"/>
                    <a:pt x="4230" y="14828"/>
                    <a:pt x="4586" y="14828"/>
                  </a:cubicBezTo>
                  <a:cubicBezTo>
                    <a:pt x="4943" y="14828"/>
                    <a:pt x="5229" y="14525"/>
                    <a:pt x="5229" y="14168"/>
                  </a:cubicBezTo>
                  <a:lnTo>
                    <a:pt x="5229" y="11902"/>
                  </a:lnTo>
                  <a:cubicBezTo>
                    <a:pt x="5282" y="11884"/>
                    <a:pt x="6174" y="11973"/>
                    <a:pt x="7156" y="11402"/>
                  </a:cubicBezTo>
                  <a:lnTo>
                    <a:pt x="7156" y="14168"/>
                  </a:lnTo>
                  <a:cubicBezTo>
                    <a:pt x="7156" y="14525"/>
                    <a:pt x="7459" y="14828"/>
                    <a:pt x="7816" y="14828"/>
                  </a:cubicBezTo>
                  <a:cubicBezTo>
                    <a:pt x="8173" y="14828"/>
                    <a:pt x="8458" y="14525"/>
                    <a:pt x="8458" y="14168"/>
                  </a:cubicBezTo>
                  <a:lnTo>
                    <a:pt x="8458" y="12045"/>
                  </a:lnTo>
                  <a:cubicBezTo>
                    <a:pt x="8458" y="11920"/>
                    <a:pt x="8369" y="11830"/>
                    <a:pt x="8244" y="11830"/>
                  </a:cubicBezTo>
                  <a:cubicBezTo>
                    <a:pt x="8137" y="11830"/>
                    <a:pt x="8030" y="11920"/>
                    <a:pt x="8030" y="12045"/>
                  </a:cubicBezTo>
                  <a:lnTo>
                    <a:pt x="8030" y="14168"/>
                  </a:lnTo>
                  <a:cubicBezTo>
                    <a:pt x="8030" y="14293"/>
                    <a:pt x="7941" y="14382"/>
                    <a:pt x="7816" y="14382"/>
                  </a:cubicBezTo>
                  <a:cubicBezTo>
                    <a:pt x="7691" y="14382"/>
                    <a:pt x="7602" y="14293"/>
                    <a:pt x="7602" y="14168"/>
                  </a:cubicBezTo>
                  <a:lnTo>
                    <a:pt x="7602" y="11117"/>
                  </a:lnTo>
                  <a:cubicBezTo>
                    <a:pt x="7798" y="10974"/>
                    <a:pt x="7834" y="10920"/>
                    <a:pt x="8030" y="10760"/>
                  </a:cubicBezTo>
                  <a:lnTo>
                    <a:pt x="8030" y="11117"/>
                  </a:lnTo>
                  <a:cubicBezTo>
                    <a:pt x="8030" y="11224"/>
                    <a:pt x="8137" y="11331"/>
                    <a:pt x="8244" y="11331"/>
                  </a:cubicBezTo>
                  <a:cubicBezTo>
                    <a:pt x="8369" y="11331"/>
                    <a:pt x="8458" y="11224"/>
                    <a:pt x="8458" y="11117"/>
                  </a:cubicBezTo>
                  <a:lnTo>
                    <a:pt x="8458" y="10492"/>
                  </a:lnTo>
                  <a:cubicBezTo>
                    <a:pt x="8940" y="10242"/>
                    <a:pt x="9475" y="10100"/>
                    <a:pt x="10029" y="10100"/>
                  </a:cubicBezTo>
                  <a:lnTo>
                    <a:pt x="11563" y="10100"/>
                  </a:lnTo>
                  <a:lnTo>
                    <a:pt x="11563" y="14168"/>
                  </a:lnTo>
                  <a:cubicBezTo>
                    <a:pt x="11563" y="14525"/>
                    <a:pt x="11866" y="14828"/>
                    <a:pt x="12223" y="14828"/>
                  </a:cubicBezTo>
                  <a:cubicBezTo>
                    <a:pt x="12580" y="14828"/>
                    <a:pt x="12865" y="14525"/>
                    <a:pt x="12865" y="14168"/>
                  </a:cubicBezTo>
                  <a:lnTo>
                    <a:pt x="12865" y="10100"/>
                  </a:lnTo>
                  <a:lnTo>
                    <a:pt x="13526" y="10100"/>
                  </a:lnTo>
                  <a:lnTo>
                    <a:pt x="13526" y="14168"/>
                  </a:lnTo>
                  <a:cubicBezTo>
                    <a:pt x="13526" y="14525"/>
                    <a:pt x="13811" y="14828"/>
                    <a:pt x="14168" y="14828"/>
                  </a:cubicBezTo>
                  <a:cubicBezTo>
                    <a:pt x="14543" y="14828"/>
                    <a:pt x="14828" y="14525"/>
                    <a:pt x="14828" y="14168"/>
                  </a:cubicBezTo>
                  <a:lnTo>
                    <a:pt x="14828" y="8333"/>
                  </a:lnTo>
                  <a:cubicBezTo>
                    <a:pt x="14828" y="8208"/>
                    <a:pt x="14739" y="8119"/>
                    <a:pt x="14614" y="8119"/>
                  </a:cubicBezTo>
                  <a:cubicBezTo>
                    <a:pt x="14489" y="8119"/>
                    <a:pt x="14400" y="8208"/>
                    <a:pt x="14400" y="8333"/>
                  </a:cubicBezTo>
                  <a:lnTo>
                    <a:pt x="14400" y="9671"/>
                  </a:lnTo>
                  <a:lnTo>
                    <a:pt x="10029" y="9671"/>
                  </a:lnTo>
                  <a:cubicBezTo>
                    <a:pt x="8441" y="9671"/>
                    <a:pt x="7638" y="10564"/>
                    <a:pt x="7263" y="10831"/>
                  </a:cubicBezTo>
                  <a:cubicBezTo>
                    <a:pt x="7263" y="10831"/>
                    <a:pt x="7245" y="10831"/>
                    <a:pt x="7245" y="10849"/>
                  </a:cubicBezTo>
                  <a:cubicBezTo>
                    <a:pt x="6674" y="11242"/>
                    <a:pt x="6014" y="11456"/>
                    <a:pt x="5300" y="11456"/>
                  </a:cubicBezTo>
                  <a:cubicBezTo>
                    <a:pt x="4801" y="11456"/>
                    <a:pt x="4604" y="11467"/>
                    <a:pt x="4471" y="11467"/>
                  </a:cubicBezTo>
                  <a:cubicBezTo>
                    <a:pt x="4371" y="11467"/>
                    <a:pt x="4306" y="11461"/>
                    <a:pt x="4176" y="11438"/>
                  </a:cubicBezTo>
                  <a:cubicBezTo>
                    <a:pt x="3480" y="11295"/>
                    <a:pt x="2963" y="10688"/>
                    <a:pt x="2963" y="9939"/>
                  </a:cubicBezTo>
                  <a:lnTo>
                    <a:pt x="2963" y="9457"/>
                  </a:lnTo>
                  <a:cubicBezTo>
                    <a:pt x="4105" y="9386"/>
                    <a:pt x="5015" y="8422"/>
                    <a:pt x="5015" y="7263"/>
                  </a:cubicBezTo>
                  <a:lnTo>
                    <a:pt x="5015" y="4676"/>
                  </a:lnTo>
                  <a:cubicBezTo>
                    <a:pt x="5015" y="4229"/>
                    <a:pt x="4836" y="3819"/>
                    <a:pt x="4551" y="3534"/>
                  </a:cubicBezTo>
                  <a:cubicBezTo>
                    <a:pt x="4586" y="3498"/>
                    <a:pt x="5050" y="3034"/>
                    <a:pt x="5835" y="3034"/>
                  </a:cubicBezTo>
                  <a:cubicBezTo>
                    <a:pt x="5850" y="3035"/>
                    <a:pt x="5870" y="3036"/>
                    <a:pt x="5894" y="3036"/>
                  </a:cubicBezTo>
                  <a:cubicBezTo>
                    <a:pt x="5944" y="3036"/>
                    <a:pt x="6015" y="3034"/>
                    <a:pt x="6103" y="3034"/>
                  </a:cubicBezTo>
                  <a:cubicBezTo>
                    <a:pt x="6473" y="3034"/>
                    <a:pt x="7146" y="3074"/>
                    <a:pt x="7887" y="3498"/>
                  </a:cubicBezTo>
                  <a:cubicBezTo>
                    <a:pt x="8458" y="3837"/>
                    <a:pt x="9119" y="4015"/>
                    <a:pt x="9779" y="4033"/>
                  </a:cubicBezTo>
                  <a:lnTo>
                    <a:pt x="9779" y="6710"/>
                  </a:lnTo>
                  <a:cubicBezTo>
                    <a:pt x="9779" y="6817"/>
                    <a:pt x="9868" y="6924"/>
                    <a:pt x="9993" y="6924"/>
                  </a:cubicBezTo>
                  <a:lnTo>
                    <a:pt x="10064" y="6924"/>
                  </a:lnTo>
                  <a:lnTo>
                    <a:pt x="10064" y="7976"/>
                  </a:lnTo>
                  <a:cubicBezTo>
                    <a:pt x="10064" y="8101"/>
                    <a:pt x="10171" y="8191"/>
                    <a:pt x="10278" y="8191"/>
                  </a:cubicBezTo>
                  <a:cubicBezTo>
                    <a:pt x="10403" y="8191"/>
                    <a:pt x="10492" y="8101"/>
                    <a:pt x="10492" y="7976"/>
                  </a:cubicBezTo>
                  <a:lnTo>
                    <a:pt x="10492" y="6924"/>
                  </a:lnTo>
                  <a:lnTo>
                    <a:pt x="10796" y="6924"/>
                  </a:lnTo>
                  <a:lnTo>
                    <a:pt x="10796" y="7976"/>
                  </a:lnTo>
                  <a:cubicBezTo>
                    <a:pt x="10796" y="8101"/>
                    <a:pt x="10885" y="8191"/>
                    <a:pt x="11010" y="8191"/>
                  </a:cubicBezTo>
                  <a:cubicBezTo>
                    <a:pt x="11135" y="8191"/>
                    <a:pt x="11224" y="8101"/>
                    <a:pt x="11224" y="7976"/>
                  </a:cubicBezTo>
                  <a:lnTo>
                    <a:pt x="11224" y="6924"/>
                  </a:lnTo>
                  <a:lnTo>
                    <a:pt x="11509" y="6924"/>
                  </a:lnTo>
                  <a:lnTo>
                    <a:pt x="11509" y="7976"/>
                  </a:lnTo>
                  <a:cubicBezTo>
                    <a:pt x="11509" y="8101"/>
                    <a:pt x="11616" y="8191"/>
                    <a:pt x="11724" y="8191"/>
                  </a:cubicBezTo>
                  <a:cubicBezTo>
                    <a:pt x="11848" y="8191"/>
                    <a:pt x="11956" y="8101"/>
                    <a:pt x="11956" y="7976"/>
                  </a:cubicBezTo>
                  <a:lnTo>
                    <a:pt x="11956" y="6924"/>
                  </a:lnTo>
                  <a:lnTo>
                    <a:pt x="12027" y="6924"/>
                  </a:lnTo>
                  <a:cubicBezTo>
                    <a:pt x="12134" y="6924"/>
                    <a:pt x="12241" y="6817"/>
                    <a:pt x="12241" y="6710"/>
                  </a:cubicBezTo>
                  <a:lnTo>
                    <a:pt x="12241" y="4033"/>
                  </a:lnTo>
                  <a:cubicBezTo>
                    <a:pt x="13436" y="4033"/>
                    <a:pt x="14400" y="4997"/>
                    <a:pt x="14400" y="6174"/>
                  </a:cubicBezTo>
                  <a:lnTo>
                    <a:pt x="14400" y="7405"/>
                  </a:lnTo>
                  <a:cubicBezTo>
                    <a:pt x="14400" y="7530"/>
                    <a:pt x="14489" y="7637"/>
                    <a:pt x="14614" y="7637"/>
                  </a:cubicBezTo>
                  <a:cubicBezTo>
                    <a:pt x="14739" y="7637"/>
                    <a:pt x="14828" y="7530"/>
                    <a:pt x="14828" y="7405"/>
                  </a:cubicBezTo>
                  <a:lnTo>
                    <a:pt x="14828" y="6174"/>
                  </a:lnTo>
                  <a:cubicBezTo>
                    <a:pt x="14828" y="4747"/>
                    <a:pt x="13668" y="3587"/>
                    <a:pt x="12241" y="3587"/>
                  </a:cubicBezTo>
                  <a:lnTo>
                    <a:pt x="9832" y="3587"/>
                  </a:lnTo>
                  <a:cubicBezTo>
                    <a:pt x="9226" y="3587"/>
                    <a:pt x="8637" y="3427"/>
                    <a:pt x="8101" y="3123"/>
                  </a:cubicBezTo>
                  <a:cubicBezTo>
                    <a:pt x="7255" y="2645"/>
                    <a:pt x="6471" y="2606"/>
                    <a:pt x="6078" y="2606"/>
                  </a:cubicBezTo>
                  <a:cubicBezTo>
                    <a:pt x="6001" y="2606"/>
                    <a:pt x="5939" y="2608"/>
                    <a:pt x="5894" y="2608"/>
                  </a:cubicBezTo>
                  <a:cubicBezTo>
                    <a:pt x="5869" y="2608"/>
                    <a:pt x="5849" y="2607"/>
                    <a:pt x="5835" y="2606"/>
                  </a:cubicBezTo>
                  <a:cubicBezTo>
                    <a:pt x="5372" y="2606"/>
                    <a:pt x="4926" y="2749"/>
                    <a:pt x="4551" y="2998"/>
                  </a:cubicBezTo>
                  <a:cubicBezTo>
                    <a:pt x="4604" y="1803"/>
                    <a:pt x="4694" y="857"/>
                    <a:pt x="4747" y="375"/>
                  </a:cubicBezTo>
                  <a:cubicBezTo>
                    <a:pt x="4765" y="233"/>
                    <a:pt x="4694" y="90"/>
                    <a:pt x="4551" y="36"/>
                  </a:cubicBezTo>
                  <a:cubicBezTo>
                    <a:pt x="4502" y="12"/>
                    <a:pt x="4451" y="0"/>
                    <a:pt x="4401" y="0"/>
                  </a:cubicBezTo>
                  <a:cubicBezTo>
                    <a:pt x="4306" y="0"/>
                    <a:pt x="4217" y="44"/>
                    <a:pt x="4158" y="126"/>
                  </a:cubicBezTo>
                  <a:cubicBezTo>
                    <a:pt x="3766" y="607"/>
                    <a:pt x="3248" y="1517"/>
                    <a:pt x="3016" y="3016"/>
                  </a:cubicBezTo>
                  <a:lnTo>
                    <a:pt x="2196" y="3016"/>
                  </a:lnTo>
                  <a:cubicBezTo>
                    <a:pt x="2249" y="1803"/>
                    <a:pt x="2338" y="857"/>
                    <a:pt x="2392" y="375"/>
                  </a:cubicBezTo>
                  <a:cubicBezTo>
                    <a:pt x="2410" y="233"/>
                    <a:pt x="2338" y="90"/>
                    <a:pt x="2196" y="36"/>
                  </a:cubicBezTo>
                  <a:cubicBezTo>
                    <a:pt x="2147" y="12"/>
                    <a:pt x="2098" y="0"/>
                    <a:pt x="20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132"/>
            <p:cNvSpPr/>
            <p:nvPr/>
          </p:nvSpPr>
          <p:spPr>
            <a:xfrm>
              <a:off x="6000434" y="2955732"/>
              <a:ext cx="56480" cy="56480"/>
            </a:xfrm>
            <a:custGeom>
              <a:avLst/>
              <a:gdLst/>
              <a:ahLst/>
              <a:cxnLst/>
              <a:rect l="l" t="t" r="r" b="b"/>
              <a:pathLst>
                <a:path w="2000" h="2000" extrusionOk="0">
                  <a:moveTo>
                    <a:pt x="1000" y="447"/>
                  </a:moveTo>
                  <a:cubicBezTo>
                    <a:pt x="1303" y="447"/>
                    <a:pt x="1571" y="697"/>
                    <a:pt x="1571" y="1000"/>
                  </a:cubicBezTo>
                  <a:cubicBezTo>
                    <a:pt x="1571" y="1321"/>
                    <a:pt x="1303" y="1571"/>
                    <a:pt x="1000" y="1571"/>
                  </a:cubicBezTo>
                  <a:cubicBezTo>
                    <a:pt x="697" y="1571"/>
                    <a:pt x="429" y="1321"/>
                    <a:pt x="429" y="1000"/>
                  </a:cubicBezTo>
                  <a:cubicBezTo>
                    <a:pt x="429" y="697"/>
                    <a:pt x="697" y="447"/>
                    <a:pt x="1000" y="447"/>
                  </a:cubicBezTo>
                  <a:close/>
                  <a:moveTo>
                    <a:pt x="1000" y="1"/>
                  </a:moveTo>
                  <a:cubicBezTo>
                    <a:pt x="447" y="1"/>
                    <a:pt x="1" y="465"/>
                    <a:pt x="1" y="1000"/>
                  </a:cubicBezTo>
                  <a:cubicBezTo>
                    <a:pt x="1" y="1553"/>
                    <a:pt x="447" y="1999"/>
                    <a:pt x="1000" y="1999"/>
                  </a:cubicBezTo>
                  <a:cubicBezTo>
                    <a:pt x="1553" y="1999"/>
                    <a:pt x="1999" y="1553"/>
                    <a:pt x="1999" y="1000"/>
                  </a:cubicBezTo>
                  <a:cubicBezTo>
                    <a:pt x="1999" y="465"/>
                    <a:pt x="1553" y="1"/>
                    <a:pt x="10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2" name="Google Shape;6102;p132"/>
          <p:cNvGrpSpPr/>
          <p:nvPr/>
        </p:nvGrpSpPr>
        <p:grpSpPr>
          <a:xfrm>
            <a:off x="5319711" y="1418062"/>
            <a:ext cx="419759" cy="418771"/>
            <a:chOff x="5318695" y="1487425"/>
            <a:chExt cx="419759" cy="418771"/>
          </a:xfrm>
        </p:grpSpPr>
        <p:sp>
          <p:nvSpPr>
            <p:cNvPr id="6103" name="Google Shape;6103;p132"/>
            <p:cNvSpPr/>
            <p:nvPr/>
          </p:nvSpPr>
          <p:spPr>
            <a:xfrm>
              <a:off x="5318695" y="1487425"/>
              <a:ext cx="419759" cy="418771"/>
            </a:xfrm>
            <a:custGeom>
              <a:avLst/>
              <a:gdLst/>
              <a:ahLst/>
              <a:cxnLst/>
              <a:rect l="l" t="t" r="r" b="b"/>
              <a:pathLst>
                <a:path w="14864" h="14829" extrusionOk="0">
                  <a:moveTo>
                    <a:pt x="1057" y="438"/>
                  </a:moveTo>
                  <a:cubicBezTo>
                    <a:pt x="1238" y="438"/>
                    <a:pt x="1425" y="515"/>
                    <a:pt x="1571" y="661"/>
                  </a:cubicBezTo>
                  <a:cubicBezTo>
                    <a:pt x="1214" y="965"/>
                    <a:pt x="946" y="1357"/>
                    <a:pt x="786" y="1786"/>
                  </a:cubicBezTo>
                  <a:cubicBezTo>
                    <a:pt x="679" y="1696"/>
                    <a:pt x="590" y="1571"/>
                    <a:pt x="536" y="1429"/>
                  </a:cubicBezTo>
                  <a:cubicBezTo>
                    <a:pt x="447" y="1215"/>
                    <a:pt x="465" y="965"/>
                    <a:pt x="554" y="786"/>
                  </a:cubicBezTo>
                  <a:cubicBezTo>
                    <a:pt x="625" y="626"/>
                    <a:pt x="732" y="519"/>
                    <a:pt x="875" y="465"/>
                  </a:cubicBezTo>
                  <a:cubicBezTo>
                    <a:pt x="934" y="447"/>
                    <a:pt x="995" y="438"/>
                    <a:pt x="1057" y="438"/>
                  </a:cubicBezTo>
                  <a:close/>
                  <a:moveTo>
                    <a:pt x="5332" y="434"/>
                  </a:moveTo>
                  <a:cubicBezTo>
                    <a:pt x="5393" y="434"/>
                    <a:pt x="5455" y="444"/>
                    <a:pt x="5514" y="465"/>
                  </a:cubicBezTo>
                  <a:cubicBezTo>
                    <a:pt x="5657" y="519"/>
                    <a:pt x="5782" y="626"/>
                    <a:pt x="5853" y="786"/>
                  </a:cubicBezTo>
                  <a:cubicBezTo>
                    <a:pt x="5942" y="965"/>
                    <a:pt x="5942" y="1215"/>
                    <a:pt x="5853" y="1429"/>
                  </a:cubicBezTo>
                  <a:cubicBezTo>
                    <a:pt x="5800" y="1607"/>
                    <a:pt x="5675" y="1750"/>
                    <a:pt x="5532" y="1839"/>
                  </a:cubicBezTo>
                  <a:cubicBezTo>
                    <a:pt x="5389" y="1393"/>
                    <a:pt x="5122" y="1001"/>
                    <a:pt x="4783" y="715"/>
                  </a:cubicBezTo>
                  <a:cubicBezTo>
                    <a:pt x="4932" y="538"/>
                    <a:pt x="5134" y="434"/>
                    <a:pt x="5332" y="434"/>
                  </a:cubicBezTo>
                  <a:close/>
                  <a:moveTo>
                    <a:pt x="3159" y="537"/>
                  </a:moveTo>
                  <a:cubicBezTo>
                    <a:pt x="4301" y="537"/>
                    <a:pt x="5229" y="1464"/>
                    <a:pt x="5229" y="2606"/>
                  </a:cubicBezTo>
                  <a:lnTo>
                    <a:pt x="5229" y="3481"/>
                  </a:lnTo>
                  <a:cubicBezTo>
                    <a:pt x="5229" y="4623"/>
                    <a:pt x="4301" y="5550"/>
                    <a:pt x="3159" y="5550"/>
                  </a:cubicBezTo>
                  <a:cubicBezTo>
                    <a:pt x="2017" y="5550"/>
                    <a:pt x="1089" y="4623"/>
                    <a:pt x="1089" y="3481"/>
                  </a:cubicBezTo>
                  <a:lnTo>
                    <a:pt x="1089" y="2606"/>
                  </a:lnTo>
                  <a:cubicBezTo>
                    <a:pt x="1089" y="1464"/>
                    <a:pt x="2017" y="537"/>
                    <a:pt x="3159" y="537"/>
                  </a:cubicBezTo>
                  <a:close/>
                  <a:moveTo>
                    <a:pt x="5960" y="2053"/>
                  </a:moveTo>
                  <a:cubicBezTo>
                    <a:pt x="6460" y="2178"/>
                    <a:pt x="6906" y="2446"/>
                    <a:pt x="7281" y="2820"/>
                  </a:cubicBezTo>
                  <a:cubicBezTo>
                    <a:pt x="7834" y="3374"/>
                    <a:pt x="8155" y="4123"/>
                    <a:pt x="8155" y="4908"/>
                  </a:cubicBezTo>
                  <a:lnTo>
                    <a:pt x="8155" y="6532"/>
                  </a:lnTo>
                  <a:lnTo>
                    <a:pt x="2213" y="6532"/>
                  </a:lnTo>
                  <a:lnTo>
                    <a:pt x="2213" y="5800"/>
                  </a:lnTo>
                  <a:cubicBezTo>
                    <a:pt x="2499" y="5925"/>
                    <a:pt x="2820" y="5979"/>
                    <a:pt x="3159" y="5979"/>
                  </a:cubicBezTo>
                  <a:cubicBezTo>
                    <a:pt x="4533" y="5979"/>
                    <a:pt x="5657" y="4855"/>
                    <a:pt x="5657" y="3481"/>
                  </a:cubicBezTo>
                  <a:lnTo>
                    <a:pt x="5657" y="2606"/>
                  </a:lnTo>
                  <a:cubicBezTo>
                    <a:pt x="5657" y="2499"/>
                    <a:pt x="5657" y="2392"/>
                    <a:pt x="5639" y="2285"/>
                  </a:cubicBezTo>
                  <a:cubicBezTo>
                    <a:pt x="5764" y="2232"/>
                    <a:pt x="5871" y="2142"/>
                    <a:pt x="5960" y="2053"/>
                  </a:cubicBezTo>
                  <a:close/>
                  <a:moveTo>
                    <a:pt x="8155" y="6978"/>
                  </a:moveTo>
                  <a:lnTo>
                    <a:pt x="8155" y="7406"/>
                  </a:lnTo>
                  <a:lnTo>
                    <a:pt x="2213" y="7406"/>
                  </a:lnTo>
                  <a:lnTo>
                    <a:pt x="2213" y="6978"/>
                  </a:lnTo>
                  <a:close/>
                  <a:moveTo>
                    <a:pt x="11010" y="858"/>
                  </a:moveTo>
                  <a:cubicBezTo>
                    <a:pt x="12901" y="858"/>
                    <a:pt x="14435" y="2392"/>
                    <a:pt x="14435" y="4284"/>
                  </a:cubicBezTo>
                  <a:lnTo>
                    <a:pt x="14435" y="4712"/>
                  </a:lnTo>
                  <a:cubicBezTo>
                    <a:pt x="14435" y="6103"/>
                    <a:pt x="13579" y="7335"/>
                    <a:pt x="12312" y="7870"/>
                  </a:cubicBezTo>
                  <a:cubicBezTo>
                    <a:pt x="12277" y="7727"/>
                    <a:pt x="12223" y="7584"/>
                    <a:pt x="12187" y="7442"/>
                  </a:cubicBezTo>
                  <a:cubicBezTo>
                    <a:pt x="13276" y="6978"/>
                    <a:pt x="13989" y="5907"/>
                    <a:pt x="13989" y="4712"/>
                  </a:cubicBezTo>
                  <a:lnTo>
                    <a:pt x="13989" y="4284"/>
                  </a:lnTo>
                  <a:cubicBezTo>
                    <a:pt x="13989" y="2642"/>
                    <a:pt x="12669" y="1304"/>
                    <a:pt x="11010" y="1304"/>
                  </a:cubicBezTo>
                  <a:lnTo>
                    <a:pt x="8869" y="1304"/>
                  </a:lnTo>
                  <a:cubicBezTo>
                    <a:pt x="8744" y="1304"/>
                    <a:pt x="8654" y="1197"/>
                    <a:pt x="8654" y="1090"/>
                  </a:cubicBezTo>
                  <a:cubicBezTo>
                    <a:pt x="8654" y="965"/>
                    <a:pt x="8744" y="858"/>
                    <a:pt x="8869" y="858"/>
                  </a:cubicBezTo>
                  <a:close/>
                  <a:moveTo>
                    <a:pt x="9886" y="10386"/>
                  </a:moveTo>
                  <a:cubicBezTo>
                    <a:pt x="10135" y="10582"/>
                    <a:pt x="10278" y="10867"/>
                    <a:pt x="10278" y="11189"/>
                  </a:cubicBezTo>
                  <a:lnTo>
                    <a:pt x="10278" y="13365"/>
                  </a:lnTo>
                  <a:cubicBezTo>
                    <a:pt x="10135" y="13365"/>
                    <a:pt x="10010" y="13419"/>
                    <a:pt x="9886" y="13490"/>
                  </a:cubicBezTo>
                  <a:lnTo>
                    <a:pt x="9886" y="10386"/>
                  </a:lnTo>
                  <a:close/>
                  <a:moveTo>
                    <a:pt x="8583" y="9975"/>
                  </a:moveTo>
                  <a:lnTo>
                    <a:pt x="9457" y="10189"/>
                  </a:lnTo>
                  <a:lnTo>
                    <a:pt x="9457" y="13740"/>
                  </a:lnTo>
                  <a:cubicBezTo>
                    <a:pt x="9457" y="13847"/>
                    <a:pt x="9422" y="13972"/>
                    <a:pt x="9386" y="14061"/>
                  </a:cubicBezTo>
                  <a:cubicBezTo>
                    <a:pt x="9368" y="13669"/>
                    <a:pt x="9047" y="13348"/>
                    <a:pt x="8637" y="13348"/>
                  </a:cubicBezTo>
                  <a:lnTo>
                    <a:pt x="8583" y="13348"/>
                  </a:lnTo>
                  <a:lnTo>
                    <a:pt x="8583" y="9975"/>
                  </a:lnTo>
                  <a:close/>
                  <a:moveTo>
                    <a:pt x="8155" y="7834"/>
                  </a:moveTo>
                  <a:lnTo>
                    <a:pt x="8155" y="13455"/>
                  </a:lnTo>
                  <a:cubicBezTo>
                    <a:pt x="8155" y="13633"/>
                    <a:pt x="8298" y="13794"/>
                    <a:pt x="8476" y="13794"/>
                  </a:cubicBezTo>
                  <a:cubicBezTo>
                    <a:pt x="8481" y="13794"/>
                    <a:pt x="8520" y="13788"/>
                    <a:pt x="8573" y="13788"/>
                  </a:cubicBezTo>
                  <a:cubicBezTo>
                    <a:pt x="8713" y="13788"/>
                    <a:pt x="8953" y="13826"/>
                    <a:pt x="8940" y="14097"/>
                  </a:cubicBezTo>
                  <a:cubicBezTo>
                    <a:pt x="8940" y="14258"/>
                    <a:pt x="8797" y="14400"/>
                    <a:pt x="8637" y="14400"/>
                  </a:cubicBezTo>
                  <a:lnTo>
                    <a:pt x="7495" y="14400"/>
                  </a:lnTo>
                  <a:cubicBezTo>
                    <a:pt x="7138" y="14400"/>
                    <a:pt x="6852" y="14097"/>
                    <a:pt x="6852" y="13740"/>
                  </a:cubicBezTo>
                  <a:lnTo>
                    <a:pt x="6852" y="9993"/>
                  </a:lnTo>
                  <a:cubicBezTo>
                    <a:pt x="6852" y="9547"/>
                    <a:pt x="6495" y="9190"/>
                    <a:pt x="6049" y="9190"/>
                  </a:cubicBezTo>
                  <a:lnTo>
                    <a:pt x="4301" y="9190"/>
                  </a:lnTo>
                  <a:cubicBezTo>
                    <a:pt x="3855" y="9190"/>
                    <a:pt x="3498" y="9547"/>
                    <a:pt x="3498" y="9993"/>
                  </a:cubicBezTo>
                  <a:lnTo>
                    <a:pt x="3498" y="13455"/>
                  </a:lnTo>
                  <a:cubicBezTo>
                    <a:pt x="3498" y="13769"/>
                    <a:pt x="3813" y="13795"/>
                    <a:pt x="3913" y="13795"/>
                  </a:cubicBezTo>
                  <a:cubicBezTo>
                    <a:pt x="3933" y="13795"/>
                    <a:pt x="3944" y="13794"/>
                    <a:pt x="3944" y="13794"/>
                  </a:cubicBezTo>
                  <a:cubicBezTo>
                    <a:pt x="4105" y="13794"/>
                    <a:pt x="4265" y="13936"/>
                    <a:pt x="4247" y="14097"/>
                  </a:cubicBezTo>
                  <a:cubicBezTo>
                    <a:pt x="4247" y="14258"/>
                    <a:pt x="4122" y="14400"/>
                    <a:pt x="3944" y="14400"/>
                  </a:cubicBezTo>
                  <a:lnTo>
                    <a:pt x="2856" y="14400"/>
                  </a:lnTo>
                  <a:cubicBezTo>
                    <a:pt x="2499" y="14400"/>
                    <a:pt x="2195" y="14097"/>
                    <a:pt x="2195" y="13740"/>
                  </a:cubicBezTo>
                  <a:lnTo>
                    <a:pt x="2213" y="7834"/>
                  </a:lnTo>
                  <a:lnTo>
                    <a:pt x="2749" y="7834"/>
                  </a:lnTo>
                  <a:lnTo>
                    <a:pt x="2749" y="8352"/>
                  </a:lnTo>
                  <a:cubicBezTo>
                    <a:pt x="2749" y="8459"/>
                    <a:pt x="2838" y="8566"/>
                    <a:pt x="2963" y="8566"/>
                  </a:cubicBezTo>
                  <a:cubicBezTo>
                    <a:pt x="3088" y="8566"/>
                    <a:pt x="3177" y="8459"/>
                    <a:pt x="3177" y="8352"/>
                  </a:cubicBezTo>
                  <a:lnTo>
                    <a:pt x="3177" y="7834"/>
                  </a:lnTo>
                  <a:lnTo>
                    <a:pt x="3855" y="7834"/>
                  </a:lnTo>
                  <a:lnTo>
                    <a:pt x="3855" y="8352"/>
                  </a:lnTo>
                  <a:cubicBezTo>
                    <a:pt x="3855" y="8459"/>
                    <a:pt x="3944" y="8566"/>
                    <a:pt x="4069" y="8566"/>
                  </a:cubicBezTo>
                  <a:cubicBezTo>
                    <a:pt x="4176" y="8566"/>
                    <a:pt x="4283" y="8459"/>
                    <a:pt x="4283" y="8352"/>
                  </a:cubicBezTo>
                  <a:lnTo>
                    <a:pt x="4283" y="7834"/>
                  </a:lnTo>
                  <a:lnTo>
                    <a:pt x="4943" y="7834"/>
                  </a:lnTo>
                  <a:lnTo>
                    <a:pt x="4943" y="8352"/>
                  </a:lnTo>
                  <a:cubicBezTo>
                    <a:pt x="4943" y="8459"/>
                    <a:pt x="5050" y="8566"/>
                    <a:pt x="5157" y="8566"/>
                  </a:cubicBezTo>
                  <a:cubicBezTo>
                    <a:pt x="5282" y="8566"/>
                    <a:pt x="5389" y="8459"/>
                    <a:pt x="5389" y="8352"/>
                  </a:cubicBezTo>
                  <a:lnTo>
                    <a:pt x="5389" y="7834"/>
                  </a:lnTo>
                  <a:lnTo>
                    <a:pt x="6049" y="7834"/>
                  </a:lnTo>
                  <a:lnTo>
                    <a:pt x="6049" y="8352"/>
                  </a:lnTo>
                  <a:cubicBezTo>
                    <a:pt x="6049" y="8459"/>
                    <a:pt x="6139" y="8566"/>
                    <a:pt x="6264" y="8566"/>
                  </a:cubicBezTo>
                  <a:cubicBezTo>
                    <a:pt x="6388" y="8566"/>
                    <a:pt x="6478" y="8459"/>
                    <a:pt x="6478" y="8352"/>
                  </a:cubicBezTo>
                  <a:lnTo>
                    <a:pt x="6478" y="7834"/>
                  </a:lnTo>
                  <a:lnTo>
                    <a:pt x="7138" y="7834"/>
                  </a:lnTo>
                  <a:lnTo>
                    <a:pt x="7138" y="8352"/>
                  </a:lnTo>
                  <a:cubicBezTo>
                    <a:pt x="7138" y="8459"/>
                    <a:pt x="7245" y="8566"/>
                    <a:pt x="7370" y="8566"/>
                  </a:cubicBezTo>
                  <a:cubicBezTo>
                    <a:pt x="7477" y="8566"/>
                    <a:pt x="7584" y="8459"/>
                    <a:pt x="7584" y="8352"/>
                  </a:cubicBezTo>
                  <a:lnTo>
                    <a:pt x="7584" y="7834"/>
                  </a:lnTo>
                  <a:close/>
                  <a:moveTo>
                    <a:pt x="8565" y="4587"/>
                  </a:moveTo>
                  <a:lnTo>
                    <a:pt x="9814" y="5283"/>
                  </a:lnTo>
                  <a:cubicBezTo>
                    <a:pt x="11170" y="6032"/>
                    <a:pt x="12027" y="7477"/>
                    <a:pt x="12027" y="9030"/>
                  </a:cubicBezTo>
                  <a:lnTo>
                    <a:pt x="12027" y="13740"/>
                  </a:lnTo>
                  <a:cubicBezTo>
                    <a:pt x="12027" y="14097"/>
                    <a:pt x="11723" y="14400"/>
                    <a:pt x="11367" y="14400"/>
                  </a:cubicBezTo>
                  <a:lnTo>
                    <a:pt x="10332" y="14400"/>
                  </a:lnTo>
                  <a:cubicBezTo>
                    <a:pt x="10171" y="14400"/>
                    <a:pt x="10028" y="14275"/>
                    <a:pt x="10028" y="14115"/>
                  </a:cubicBezTo>
                  <a:cubicBezTo>
                    <a:pt x="9999" y="13817"/>
                    <a:pt x="10266" y="13793"/>
                    <a:pt x="10356" y="13793"/>
                  </a:cubicBezTo>
                  <a:cubicBezTo>
                    <a:pt x="10374" y="13793"/>
                    <a:pt x="10385" y="13794"/>
                    <a:pt x="10385" y="13794"/>
                  </a:cubicBezTo>
                  <a:cubicBezTo>
                    <a:pt x="10564" y="13794"/>
                    <a:pt x="10724" y="13633"/>
                    <a:pt x="10724" y="13455"/>
                  </a:cubicBezTo>
                  <a:lnTo>
                    <a:pt x="10724" y="11189"/>
                  </a:lnTo>
                  <a:cubicBezTo>
                    <a:pt x="10724" y="10528"/>
                    <a:pt x="10278" y="9958"/>
                    <a:pt x="9636" y="9797"/>
                  </a:cubicBezTo>
                  <a:lnTo>
                    <a:pt x="8583" y="9529"/>
                  </a:lnTo>
                  <a:lnTo>
                    <a:pt x="8583" y="4908"/>
                  </a:lnTo>
                  <a:cubicBezTo>
                    <a:pt x="8583" y="4801"/>
                    <a:pt x="8583" y="4694"/>
                    <a:pt x="8565" y="4587"/>
                  </a:cubicBezTo>
                  <a:close/>
                  <a:moveTo>
                    <a:pt x="1065" y="0"/>
                  </a:moveTo>
                  <a:cubicBezTo>
                    <a:pt x="954" y="0"/>
                    <a:pt x="842" y="18"/>
                    <a:pt x="732" y="55"/>
                  </a:cubicBezTo>
                  <a:cubicBezTo>
                    <a:pt x="483" y="162"/>
                    <a:pt x="268" y="340"/>
                    <a:pt x="161" y="590"/>
                  </a:cubicBezTo>
                  <a:cubicBezTo>
                    <a:pt x="19" y="893"/>
                    <a:pt x="1" y="1250"/>
                    <a:pt x="126" y="1571"/>
                  </a:cubicBezTo>
                  <a:cubicBezTo>
                    <a:pt x="233" y="1857"/>
                    <a:pt x="429" y="2107"/>
                    <a:pt x="679" y="2249"/>
                  </a:cubicBezTo>
                  <a:cubicBezTo>
                    <a:pt x="661" y="2374"/>
                    <a:pt x="643" y="2481"/>
                    <a:pt x="643" y="2606"/>
                  </a:cubicBezTo>
                  <a:lnTo>
                    <a:pt x="643" y="3481"/>
                  </a:lnTo>
                  <a:cubicBezTo>
                    <a:pt x="643" y="4355"/>
                    <a:pt x="1107" y="5122"/>
                    <a:pt x="1785" y="5568"/>
                  </a:cubicBezTo>
                  <a:cubicBezTo>
                    <a:pt x="1785" y="5818"/>
                    <a:pt x="1767" y="13544"/>
                    <a:pt x="1767" y="13740"/>
                  </a:cubicBezTo>
                  <a:cubicBezTo>
                    <a:pt x="1767" y="14347"/>
                    <a:pt x="2249" y="14829"/>
                    <a:pt x="2856" y="14829"/>
                  </a:cubicBezTo>
                  <a:lnTo>
                    <a:pt x="3944" y="14829"/>
                  </a:lnTo>
                  <a:cubicBezTo>
                    <a:pt x="4354" y="14829"/>
                    <a:pt x="4676" y="14507"/>
                    <a:pt x="4693" y="14115"/>
                  </a:cubicBezTo>
                  <a:cubicBezTo>
                    <a:pt x="4693" y="13687"/>
                    <a:pt x="4354" y="13348"/>
                    <a:pt x="3944" y="13348"/>
                  </a:cubicBezTo>
                  <a:lnTo>
                    <a:pt x="3944" y="9993"/>
                  </a:lnTo>
                  <a:cubicBezTo>
                    <a:pt x="3944" y="9797"/>
                    <a:pt x="4105" y="9636"/>
                    <a:pt x="4301" y="9636"/>
                  </a:cubicBezTo>
                  <a:lnTo>
                    <a:pt x="6049" y="9636"/>
                  </a:lnTo>
                  <a:cubicBezTo>
                    <a:pt x="6246" y="9636"/>
                    <a:pt x="6406" y="9797"/>
                    <a:pt x="6406" y="9993"/>
                  </a:cubicBezTo>
                  <a:lnTo>
                    <a:pt x="6406" y="13740"/>
                  </a:lnTo>
                  <a:cubicBezTo>
                    <a:pt x="6406" y="14347"/>
                    <a:pt x="6906" y="14829"/>
                    <a:pt x="7495" y="14829"/>
                  </a:cubicBezTo>
                  <a:lnTo>
                    <a:pt x="8815" y="14829"/>
                  </a:lnTo>
                  <a:cubicBezTo>
                    <a:pt x="9154" y="14829"/>
                    <a:pt x="9457" y="14668"/>
                    <a:pt x="9654" y="14418"/>
                  </a:cubicBezTo>
                  <a:cubicBezTo>
                    <a:pt x="9779" y="14668"/>
                    <a:pt x="10046" y="14829"/>
                    <a:pt x="10332" y="14829"/>
                  </a:cubicBezTo>
                  <a:lnTo>
                    <a:pt x="11367" y="14829"/>
                  </a:lnTo>
                  <a:cubicBezTo>
                    <a:pt x="11973" y="14829"/>
                    <a:pt x="12455" y="14347"/>
                    <a:pt x="12455" y="13740"/>
                  </a:cubicBezTo>
                  <a:lnTo>
                    <a:pt x="12455" y="9030"/>
                  </a:lnTo>
                  <a:cubicBezTo>
                    <a:pt x="12455" y="8780"/>
                    <a:pt x="12437" y="8530"/>
                    <a:pt x="12401" y="8298"/>
                  </a:cubicBezTo>
                  <a:cubicBezTo>
                    <a:pt x="13882" y="7727"/>
                    <a:pt x="14864" y="6300"/>
                    <a:pt x="14864" y="4712"/>
                  </a:cubicBezTo>
                  <a:lnTo>
                    <a:pt x="14864" y="4284"/>
                  </a:lnTo>
                  <a:cubicBezTo>
                    <a:pt x="14864" y="2160"/>
                    <a:pt x="13133" y="430"/>
                    <a:pt x="11010" y="430"/>
                  </a:cubicBezTo>
                  <a:lnTo>
                    <a:pt x="8869" y="430"/>
                  </a:lnTo>
                  <a:cubicBezTo>
                    <a:pt x="8512" y="430"/>
                    <a:pt x="8208" y="715"/>
                    <a:pt x="8208" y="1090"/>
                  </a:cubicBezTo>
                  <a:cubicBezTo>
                    <a:pt x="8208" y="1447"/>
                    <a:pt x="8512" y="1732"/>
                    <a:pt x="8869" y="1732"/>
                  </a:cubicBezTo>
                  <a:lnTo>
                    <a:pt x="11010" y="1732"/>
                  </a:lnTo>
                  <a:cubicBezTo>
                    <a:pt x="12419" y="1732"/>
                    <a:pt x="13561" y="2874"/>
                    <a:pt x="13561" y="4284"/>
                  </a:cubicBezTo>
                  <a:lnTo>
                    <a:pt x="13561" y="4712"/>
                  </a:lnTo>
                  <a:cubicBezTo>
                    <a:pt x="13561" y="5729"/>
                    <a:pt x="12955" y="6639"/>
                    <a:pt x="12009" y="7049"/>
                  </a:cubicBezTo>
                  <a:cubicBezTo>
                    <a:pt x="11598" y="6157"/>
                    <a:pt x="10920" y="5390"/>
                    <a:pt x="10028" y="4908"/>
                  </a:cubicBezTo>
                  <a:lnTo>
                    <a:pt x="8476" y="4052"/>
                  </a:lnTo>
                  <a:cubicBezTo>
                    <a:pt x="8315" y="3463"/>
                    <a:pt x="8012" y="2945"/>
                    <a:pt x="7584" y="2517"/>
                  </a:cubicBezTo>
                  <a:cubicBezTo>
                    <a:pt x="7209" y="2125"/>
                    <a:pt x="6745" y="1839"/>
                    <a:pt x="6228" y="1679"/>
                  </a:cubicBezTo>
                  <a:cubicBezTo>
                    <a:pt x="6388" y="1322"/>
                    <a:pt x="6388" y="911"/>
                    <a:pt x="6246" y="590"/>
                  </a:cubicBezTo>
                  <a:cubicBezTo>
                    <a:pt x="6121" y="340"/>
                    <a:pt x="5907" y="162"/>
                    <a:pt x="5657" y="55"/>
                  </a:cubicBezTo>
                  <a:cubicBezTo>
                    <a:pt x="5553" y="20"/>
                    <a:pt x="5446" y="3"/>
                    <a:pt x="5339" y="3"/>
                  </a:cubicBezTo>
                  <a:cubicBezTo>
                    <a:pt x="5005" y="3"/>
                    <a:pt x="4669" y="168"/>
                    <a:pt x="4426" y="465"/>
                  </a:cubicBezTo>
                  <a:cubicBezTo>
                    <a:pt x="4051" y="233"/>
                    <a:pt x="3623" y="108"/>
                    <a:pt x="3159" y="108"/>
                  </a:cubicBezTo>
                  <a:cubicBezTo>
                    <a:pt x="2713" y="108"/>
                    <a:pt x="2302" y="215"/>
                    <a:pt x="1946" y="430"/>
                  </a:cubicBezTo>
                  <a:cubicBezTo>
                    <a:pt x="1707" y="151"/>
                    <a:pt x="1389" y="0"/>
                    <a:pt x="10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132"/>
            <p:cNvSpPr/>
            <p:nvPr/>
          </p:nvSpPr>
          <p:spPr>
            <a:xfrm>
              <a:off x="5380681" y="1560510"/>
              <a:ext cx="56452" cy="63003"/>
            </a:xfrm>
            <a:custGeom>
              <a:avLst/>
              <a:gdLst/>
              <a:ahLst/>
              <a:cxnLst/>
              <a:rect l="l" t="t" r="r" b="b"/>
              <a:pathLst>
                <a:path w="1999" h="2231" extrusionOk="0">
                  <a:moveTo>
                    <a:pt x="1000" y="429"/>
                  </a:moveTo>
                  <a:cubicBezTo>
                    <a:pt x="1553" y="429"/>
                    <a:pt x="1553" y="571"/>
                    <a:pt x="1553" y="625"/>
                  </a:cubicBezTo>
                  <a:cubicBezTo>
                    <a:pt x="1553" y="946"/>
                    <a:pt x="1214" y="1214"/>
                    <a:pt x="1000" y="1214"/>
                  </a:cubicBezTo>
                  <a:cubicBezTo>
                    <a:pt x="785" y="1214"/>
                    <a:pt x="429" y="946"/>
                    <a:pt x="429" y="625"/>
                  </a:cubicBezTo>
                  <a:cubicBezTo>
                    <a:pt x="429" y="571"/>
                    <a:pt x="429" y="429"/>
                    <a:pt x="1000" y="429"/>
                  </a:cubicBezTo>
                  <a:close/>
                  <a:moveTo>
                    <a:pt x="1000" y="1"/>
                  </a:moveTo>
                  <a:cubicBezTo>
                    <a:pt x="482" y="1"/>
                    <a:pt x="0" y="108"/>
                    <a:pt x="0" y="625"/>
                  </a:cubicBezTo>
                  <a:cubicBezTo>
                    <a:pt x="0" y="839"/>
                    <a:pt x="107" y="1089"/>
                    <a:pt x="286" y="1303"/>
                  </a:cubicBezTo>
                  <a:cubicBezTo>
                    <a:pt x="429" y="1464"/>
                    <a:pt x="607" y="1571"/>
                    <a:pt x="785" y="1606"/>
                  </a:cubicBezTo>
                  <a:lnTo>
                    <a:pt x="785" y="2017"/>
                  </a:lnTo>
                  <a:cubicBezTo>
                    <a:pt x="785" y="2142"/>
                    <a:pt x="875" y="2231"/>
                    <a:pt x="1000" y="2231"/>
                  </a:cubicBezTo>
                  <a:cubicBezTo>
                    <a:pt x="1125" y="2231"/>
                    <a:pt x="1214" y="2142"/>
                    <a:pt x="1214" y="2017"/>
                  </a:cubicBezTo>
                  <a:lnTo>
                    <a:pt x="1214" y="1606"/>
                  </a:lnTo>
                  <a:cubicBezTo>
                    <a:pt x="1392" y="1571"/>
                    <a:pt x="1571" y="1446"/>
                    <a:pt x="1713" y="1303"/>
                  </a:cubicBezTo>
                  <a:cubicBezTo>
                    <a:pt x="1892" y="1089"/>
                    <a:pt x="1999" y="839"/>
                    <a:pt x="1999" y="625"/>
                  </a:cubicBezTo>
                  <a:cubicBezTo>
                    <a:pt x="1999" y="108"/>
                    <a:pt x="1499" y="1"/>
                    <a:pt x="10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05" name="Google Shape;6105;p132"/>
          <p:cNvSpPr/>
          <p:nvPr/>
        </p:nvSpPr>
        <p:spPr>
          <a:xfrm>
            <a:off x="5320220" y="3365069"/>
            <a:ext cx="418743" cy="418714"/>
          </a:xfrm>
          <a:custGeom>
            <a:avLst/>
            <a:gdLst/>
            <a:ahLst/>
            <a:cxnLst/>
            <a:rect l="l" t="t" r="r" b="b"/>
            <a:pathLst>
              <a:path w="14828" h="14827" extrusionOk="0">
                <a:moveTo>
                  <a:pt x="4497" y="429"/>
                </a:moveTo>
                <a:cubicBezTo>
                  <a:pt x="4568" y="429"/>
                  <a:pt x="4640" y="500"/>
                  <a:pt x="4640" y="554"/>
                </a:cubicBezTo>
                <a:lnTo>
                  <a:pt x="4640" y="625"/>
                </a:lnTo>
                <a:cubicBezTo>
                  <a:pt x="4640" y="1071"/>
                  <a:pt x="4265" y="1428"/>
                  <a:pt x="3837" y="1428"/>
                </a:cubicBezTo>
                <a:lnTo>
                  <a:pt x="3194" y="1428"/>
                </a:lnTo>
                <a:cubicBezTo>
                  <a:pt x="3016" y="1089"/>
                  <a:pt x="2659" y="857"/>
                  <a:pt x="2249" y="857"/>
                </a:cubicBezTo>
                <a:cubicBezTo>
                  <a:pt x="2177" y="857"/>
                  <a:pt x="2106" y="857"/>
                  <a:pt x="2035" y="875"/>
                </a:cubicBezTo>
                <a:cubicBezTo>
                  <a:pt x="2177" y="607"/>
                  <a:pt x="2445" y="429"/>
                  <a:pt x="2766" y="429"/>
                </a:cubicBezTo>
                <a:close/>
                <a:moveTo>
                  <a:pt x="1160" y="2374"/>
                </a:moveTo>
                <a:lnTo>
                  <a:pt x="1160" y="2784"/>
                </a:lnTo>
                <a:lnTo>
                  <a:pt x="661" y="2606"/>
                </a:lnTo>
                <a:lnTo>
                  <a:pt x="1160" y="2374"/>
                </a:lnTo>
                <a:close/>
                <a:moveTo>
                  <a:pt x="1160" y="3319"/>
                </a:moveTo>
                <a:lnTo>
                  <a:pt x="1160" y="4319"/>
                </a:lnTo>
                <a:lnTo>
                  <a:pt x="696" y="4319"/>
                </a:lnTo>
                <a:cubicBezTo>
                  <a:pt x="643" y="4319"/>
                  <a:pt x="607" y="4283"/>
                  <a:pt x="607" y="4247"/>
                </a:cubicBezTo>
                <a:lnTo>
                  <a:pt x="607" y="3605"/>
                </a:lnTo>
                <a:cubicBezTo>
                  <a:pt x="607" y="3444"/>
                  <a:pt x="732" y="3319"/>
                  <a:pt x="893" y="3319"/>
                </a:cubicBezTo>
                <a:close/>
                <a:moveTo>
                  <a:pt x="2249" y="1285"/>
                </a:moveTo>
                <a:cubicBezTo>
                  <a:pt x="2605" y="1285"/>
                  <a:pt x="2891" y="1589"/>
                  <a:pt x="2891" y="1946"/>
                </a:cubicBezTo>
                <a:lnTo>
                  <a:pt x="2891" y="2517"/>
                </a:lnTo>
                <a:cubicBezTo>
                  <a:pt x="2891" y="3105"/>
                  <a:pt x="3034" y="3712"/>
                  <a:pt x="3301" y="4247"/>
                </a:cubicBezTo>
                <a:lnTo>
                  <a:pt x="2713" y="4729"/>
                </a:lnTo>
                <a:cubicBezTo>
                  <a:pt x="2623" y="4800"/>
                  <a:pt x="2605" y="4943"/>
                  <a:pt x="2677" y="5032"/>
                </a:cubicBezTo>
                <a:cubicBezTo>
                  <a:pt x="2729" y="5084"/>
                  <a:pt x="2793" y="5112"/>
                  <a:pt x="2855" y="5112"/>
                </a:cubicBezTo>
                <a:cubicBezTo>
                  <a:pt x="2899" y="5112"/>
                  <a:pt x="2943" y="5098"/>
                  <a:pt x="2980" y="5068"/>
                </a:cubicBezTo>
                <a:lnTo>
                  <a:pt x="3551" y="4604"/>
                </a:lnTo>
                <a:cubicBezTo>
                  <a:pt x="3730" y="4800"/>
                  <a:pt x="3908" y="4979"/>
                  <a:pt x="4086" y="5157"/>
                </a:cubicBezTo>
                <a:lnTo>
                  <a:pt x="1785" y="7620"/>
                </a:lnTo>
                <a:cubicBezTo>
                  <a:pt x="1660" y="6959"/>
                  <a:pt x="1606" y="6424"/>
                  <a:pt x="1588" y="6210"/>
                </a:cubicBezTo>
                <a:lnTo>
                  <a:pt x="2266" y="5657"/>
                </a:lnTo>
                <a:cubicBezTo>
                  <a:pt x="2374" y="5585"/>
                  <a:pt x="2374" y="5443"/>
                  <a:pt x="2302" y="5353"/>
                </a:cubicBezTo>
                <a:cubicBezTo>
                  <a:pt x="2261" y="5302"/>
                  <a:pt x="2195" y="5274"/>
                  <a:pt x="2129" y="5274"/>
                </a:cubicBezTo>
                <a:cubicBezTo>
                  <a:pt x="2083" y="5274"/>
                  <a:pt x="2036" y="5288"/>
                  <a:pt x="1999" y="5318"/>
                </a:cubicBezTo>
                <a:lnTo>
                  <a:pt x="1606" y="5639"/>
                </a:lnTo>
                <a:cubicBezTo>
                  <a:pt x="1588" y="5514"/>
                  <a:pt x="1588" y="5389"/>
                  <a:pt x="1588" y="5264"/>
                </a:cubicBezTo>
                <a:lnTo>
                  <a:pt x="1588" y="4515"/>
                </a:lnTo>
                <a:lnTo>
                  <a:pt x="1588" y="1946"/>
                </a:lnTo>
                <a:cubicBezTo>
                  <a:pt x="1588" y="1731"/>
                  <a:pt x="1696" y="1553"/>
                  <a:pt x="1838" y="1428"/>
                </a:cubicBezTo>
                <a:lnTo>
                  <a:pt x="1856" y="1428"/>
                </a:lnTo>
                <a:cubicBezTo>
                  <a:pt x="1963" y="1339"/>
                  <a:pt x="2088" y="1285"/>
                  <a:pt x="2249" y="1285"/>
                </a:cubicBezTo>
                <a:close/>
                <a:moveTo>
                  <a:pt x="4390" y="5461"/>
                </a:moveTo>
                <a:cubicBezTo>
                  <a:pt x="4479" y="5568"/>
                  <a:pt x="4568" y="5639"/>
                  <a:pt x="4640" y="5710"/>
                </a:cubicBezTo>
                <a:lnTo>
                  <a:pt x="2106" y="8868"/>
                </a:lnTo>
                <a:cubicBezTo>
                  <a:pt x="2035" y="8619"/>
                  <a:pt x="1963" y="8369"/>
                  <a:pt x="1910" y="8137"/>
                </a:cubicBezTo>
                <a:lnTo>
                  <a:pt x="4390" y="5461"/>
                </a:lnTo>
                <a:close/>
                <a:moveTo>
                  <a:pt x="7048" y="8744"/>
                </a:moveTo>
                <a:cubicBezTo>
                  <a:pt x="7566" y="8744"/>
                  <a:pt x="7976" y="9172"/>
                  <a:pt x="7976" y="9689"/>
                </a:cubicBezTo>
                <a:lnTo>
                  <a:pt x="7976" y="10956"/>
                </a:lnTo>
                <a:cubicBezTo>
                  <a:pt x="7976" y="11491"/>
                  <a:pt x="7566" y="11902"/>
                  <a:pt x="7030" y="11902"/>
                </a:cubicBezTo>
                <a:cubicBezTo>
                  <a:pt x="6513" y="11902"/>
                  <a:pt x="6103" y="11491"/>
                  <a:pt x="6103" y="10956"/>
                </a:cubicBezTo>
                <a:lnTo>
                  <a:pt x="6103" y="9689"/>
                </a:lnTo>
                <a:cubicBezTo>
                  <a:pt x="6103" y="9172"/>
                  <a:pt x="6513" y="8744"/>
                  <a:pt x="7048" y="8744"/>
                </a:cubicBezTo>
                <a:close/>
                <a:moveTo>
                  <a:pt x="3908" y="10564"/>
                </a:moveTo>
                <a:cubicBezTo>
                  <a:pt x="4461" y="10903"/>
                  <a:pt x="5068" y="11135"/>
                  <a:pt x="5692" y="11277"/>
                </a:cubicBezTo>
                <a:cubicBezTo>
                  <a:pt x="5710" y="11295"/>
                  <a:pt x="5710" y="11313"/>
                  <a:pt x="5710" y="11331"/>
                </a:cubicBezTo>
                <a:cubicBezTo>
                  <a:pt x="5546" y="11726"/>
                  <a:pt x="5204" y="11906"/>
                  <a:pt x="4861" y="11906"/>
                </a:cubicBezTo>
                <a:cubicBezTo>
                  <a:pt x="4385" y="11906"/>
                  <a:pt x="3908" y="11558"/>
                  <a:pt x="3908" y="10956"/>
                </a:cubicBezTo>
                <a:lnTo>
                  <a:pt x="3908" y="10564"/>
                </a:lnTo>
                <a:close/>
                <a:moveTo>
                  <a:pt x="7262" y="12330"/>
                </a:moveTo>
                <a:lnTo>
                  <a:pt x="7262" y="13347"/>
                </a:lnTo>
                <a:cubicBezTo>
                  <a:pt x="7262" y="13418"/>
                  <a:pt x="7227" y="13472"/>
                  <a:pt x="7173" y="13525"/>
                </a:cubicBezTo>
                <a:lnTo>
                  <a:pt x="6013" y="14346"/>
                </a:lnTo>
                <a:cubicBezTo>
                  <a:pt x="5974" y="14372"/>
                  <a:pt x="5930" y="14384"/>
                  <a:pt x="5887" y="14384"/>
                </a:cubicBezTo>
                <a:cubicBezTo>
                  <a:pt x="5814" y="14384"/>
                  <a:pt x="5744" y="14349"/>
                  <a:pt x="5710" y="14293"/>
                </a:cubicBezTo>
                <a:cubicBezTo>
                  <a:pt x="5639" y="14203"/>
                  <a:pt x="5657" y="14061"/>
                  <a:pt x="5764" y="13989"/>
                </a:cubicBezTo>
                <a:lnTo>
                  <a:pt x="6727" y="13293"/>
                </a:lnTo>
                <a:cubicBezTo>
                  <a:pt x="6781" y="13258"/>
                  <a:pt x="6816" y="13186"/>
                  <a:pt x="6816" y="13115"/>
                </a:cubicBezTo>
                <a:lnTo>
                  <a:pt x="6816" y="12330"/>
                </a:lnTo>
                <a:cubicBezTo>
                  <a:pt x="6888" y="12339"/>
                  <a:pt x="6959" y="12343"/>
                  <a:pt x="7033" y="12343"/>
                </a:cubicBezTo>
                <a:cubicBezTo>
                  <a:pt x="7106" y="12343"/>
                  <a:pt x="7182" y="12339"/>
                  <a:pt x="7262" y="12330"/>
                </a:cubicBezTo>
                <a:close/>
                <a:moveTo>
                  <a:pt x="5068" y="12330"/>
                </a:moveTo>
                <a:lnTo>
                  <a:pt x="5068" y="13347"/>
                </a:lnTo>
                <a:cubicBezTo>
                  <a:pt x="5068" y="13418"/>
                  <a:pt x="5032" y="13472"/>
                  <a:pt x="4979" y="13525"/>
                </a:cubicBezTo>
                <a:lnTo>
                  <a:pt x="3819" y="14346"/>
                </a:lnTo>
                <a:cubicBezTo>
                  <a:pt x="3776" y="14375"/>
                  <a:pt x="3730" y="14389"/>
                  <a:pt x="3686" y="14389"/>
                </a:cubicBezTo>
                <a:cubicBezTo>
                  <a:pt x="3620" y="14389"/>
                  <a:pt x="3558" y="14357"/>
                  <a:pt x="3515" y="14293"/>
                </a:cubicBezTo>
                <a:cubicBezTo>
                  <a:pt x="3444" y="14203"/>
                  <a:pt x="3462" y="14061"/>
                  <a:pt x="3569" y="13989"/>
                </a:cubicBezTo>
                <a:lnTo>
                  <a:pt x="4532" y="13293"/>
                </a:lnTo>
                <a:cubicBezTo>
                  <a:pt x="4604" y="13258"/>
                  <a:pt x="4640" y="13186"/>
                  <a:pt x="4640" y="13115"/>
                </a:cubicBezTo>
                <a:lnTo>
                  <a:pt x="4640" y="12330"/>
                </a:lnTo>
                <a:cubicBezTo>
                  <a:pt x="4711" y="12339"/>
                  <a:pt x="4782" y="12343"/>
                  <a:pt x="4854" y="12343"/>
                </a:cubicBezTo>
                <a:cubicBezTo>
                  <a:pt x="4925" y="12343"/>
                  <a:pt x="4996" y="12339"/>
                  <a:pt x="5068" y="12330"/>
                </a:cubicBezTo>
                <a:close/>
                <a:moveTo>
                  <a:pt x="2766" y="1"/>
                </a:moveTo>
                <a:cubicBezTo>
                  <a:pt x="2106" y="1"/>
                  <a:pt x="1571" y="500"/>
                  <a:pt x="1499" y="1143"/>
                </a:cubicBezTo>
                <a:cubicBezTo>
                  <a:pt x="1303" y="1339"/>
                  <a:pt x="1178" y="1607"/>
                  <a:pt x="1160" y="1892"/>
                </a:cubicBezTo>
                <a:lnTo>
                  <a:pt x="179" y="2356"/>
                </a:lnTo>
                <a:cubicBezTo>
                  <a:pt x="72" y="2409"/>
                  <a:pt x="0" y="2517"/>
                  <a:pt x="0" y="2624"/>
                </a:cubicBezTo>
                <a:cubicBezTo>
                  <a:pt x="18" y="2748"/>
                  <a:pt x="90" y="2856"/>
                  <a:pt x="197" y="2891"/>
                </a:cubicBezTo>
                <a:cubicBezTo>
                  <a:pt x="197" y="2891"/>
                  <a:pt x="197" y="2909"/>
                  <a:pt x="197" y="2909"/>
                </a:cubicBezTo>
                <a:lnTo>
                  <a:pt x="500" y="3016"/>
                </a:lnTo>
                <a:cubicBezTo>
                  <a:pt x="304" y="3141"/>
                  <a:pt x="179" y="3355"/>
                  <a:pt x="179" y="3605"/>
                </a:cubicBezTo>
                <a:lnTo>
                  <a:pt x="179" y="4247"/>
                </a:lnTo>
                <a:cubicBezTo>
                  <a:pt x="179" y="4515"/>
                  <a:pt x="411" y="4747"/>
                  <a:pt x="696" y="4747"/>
                </a:cubicBezTo>
                <a:lnTo>
                  <a:pt x="1160" y="4747"/>
                </a:lnTo>
                <a:lnTo>
                  <a:pt x="1160" y="5264"/>
                </a:lnTo>
                <a:cubicBezTo>
                  <a:pt x="1160" y="5496"/>
                  <a:pt x="1178" y="5746"/>
                  <a:pt x="1196" y="5996"/>
                </a:cubicBezTo>
                <a:cubicBezTo>
                  <a:pt x="1160" y="6032"/>
                  <a:pt x="1160" y="6085"/>
                  <a:pt x="1160" y="6121"/>
                </a:cubicBezTo>
                <a:cubicBezTo>
                  <a:pt x="1160" y="6192"/>
                  <a:pt x="1232" y="7709"/>
                  <a:pt x="1820" y="9350"/>
                </a:cubicBezTo>
                <a:lnTo>
                  <a:pt x="1820" y="10225"/>
                </a:lnTo>
                <a:cubicBezTo>
                  <a:pt x="1820" y="10349"/>
                  <a:pt x="1910" y="10439"/>
                  <a:pt x="2035" y="10439"/>
                </a:cubicBezTo>
                <a:cubicBezTo>
                  <a:pt x="2159" y="10439"/>
                  <a:pt x="2249" y="10349"/>
                  <a:pt x="2249" y="10225"/>
                </a:cubicBezTo>
                <a:lnTo>
                  <a:pt x="2249" y="9386"/>
                </a:lnTo>
                <a:lnTo>
                  <a:pt x="2391" y="9208"/>
                </a:lnTo>
                <a:cubicBezTo>
                  <a:pt x="2695" y="9618"/>
                  <a:pt x="3069" y="9975"/>
                  <a:pt x="3480" y="10278"/>
                </a:cubicBezTo>
                <a:lnTo>
                  <a:pt x="3480" y="10956"/>
                </a:lnTo>
                <a:cubicBezTo>
                  <a:pt x="3480" y="11491"/>
                  <a:pt x="3765" y="11937"/>
                  <a:pt x="4193" y="12169"/>
                </a:cubicBezTo>
                <a:lnTo>
                  <a:pt x="4193" y="13008"/>
                </a:lnTo>
                <a:lnTo>
                  <a:pt x="3319" y="13632"/>
                </a:lnTo>
                <a:cubicBezTo>
                  <a:pt x="3016" y="13847"/>
                  <a:pt x="2944" y="14257"/>
                  <a:pt x="3159" y="14542"/>
                </a:cubicBezTo>
                <a:cubicBezTo>
                  <a:pt x="3292" y="14720"/>
                  <a:pt x="3494" y="14822"/>
                  <a:pt x="3701" y="14822"/>
                </a:cubicBezTo>
                <a:cubicBezTo>
                  <a:pt x="3826" y="14822"/>
                  <a:pt x="3954" y="14784"/>
                  <a:pt x="4069" y="14703"/>
                </a:cubicBezTo>
                <a:lnTo>
                  <a:pt x="5228" y="13882"/>
                </a:lnTo>
                <a:cubicBezTo>
                  <a:pt x="5389" y="13757"/>
                  <a:pt x="5496" y="13561"/>
                  <a:pt x="5496" y="13347"/>
                </a:cubicBezTo>
                <a:lnTo>
                  <a:pt x="5496" y="12169"/>
                </a:lnTo>
                <a:cubicBezTo>
                  <a:pt x="5674" y="12080"/>
                  <a:pt x="5817" y="11955"/>
                  <a:pt x="5942" y="11795"/>
                </a:cubicBezTo>
                <a:cubicBezTo>
                  <a:pt x="6067" y="11955"/>
                  <a:pt x="6210" y="12080"/>
                  <a:pt x="6388" y="12169"/>
                </a:cubicBezTo>
                <a:lnTo>
                  <a:pt x="6388" y="13008"/>
                </a:lnTo>
                <a:lnTo>
                  <a:pt x="5496" y="13632"/>
                </a:lnTo>
                <a:cubicBezTo>
                  <a:pt x="5211" y="13847"/>
                  <a:pt x="5139" y="14257"/>
                  <a:pt x="5353" y="14542"/>
                </a:cubicBezTo>
                <a:cubicBezTo>
                  <a:pt x="5473" y="14728"/>
                  <a:pt x="5673" y="14826"/>
                  <a:pt x="5879" y="14826"/>
                </a:cubicBezTo>
                <a:cubicBezTo>
                  <a:pt x="6011" y="14826"/>
                  <a:pt x="6145" y="14786"/>
                  <a:pt x="6263" y="14703"/>
                </a:cubicBezTo>
                <a:lnTo>
                  <a:pt x="7423" y="13882"/>
                </a:lnTo>
                <a:cubicBezTo>
                  <a:pt x="7584" y="13757"/>
                  <a:pt x="7691" y="13561"/>
                  <a:pt x="7691" y="13347"/>
                </a:cubicBezTo>
                <a:lnTo>
                  <a:pt x="7691" y="12169"/>
                </a:lnTo>
                <a:cubicBezTo>
                  <a:pt x="8119" y="11937"/>
                  <a:pt x="8422" y="11491"/>
                  <a:pt x="8422" y="10956"/>
                </a:cubicBezTo>
                <a:lnTo>
                  <a:pt x="8422" y="10260"/>
                </a:lnTo>
                <a:lnTo>
                  <a:pt x="9992" y="8708"/>
                </a:lnTo>
                <a:lnTo>
                  <a:pt x="10777" y="9921"/>
                </a:lnTo>
                <a:cubicBezTo>
                  <a:pt x="10823" y="9990"/>
                  <a:pt x="10898" y="10022"/>
                  <a:pt x="10970" y="10022"/>
                </a:cubicBezTo>
                <a:cubicBezTo>
                  <a:pt x="11010" y="10022"/>
                  <a:pt x="11049" y="10012"/>
                  <a:pt x="11081" y="9993"/>
                </a:cubicBezTo>
                <a:cubicBezTo>
                  <a:pt x="11188" y="9921"/>
                  <a:pt x="11206" y="9778"/>
                  <a:pt x="11152" y="9689"/>
                </a:cubicBezTo>
                <a:cubicBezTo>
                  <a:pt x="11027" y="9493"/>
                  <a:pt x="8975" y="6371"/>
                  <a:pt x="8850" y="6192"/>
                </a:cubicBezTo>
                <a:cubicBezTo>
                  <a:pt x="9047" y="5764"/>
                  <a:pt x="9903" y="4140"/>
                  <a:pt x="11402" y="4140"/>
                </a:cubicBezTo>
                <a:cubicBezTo>
                  <a:pt x="13365" y="4140"/>
                  <a:pt x="14399" y="5996"/>
                  <a:pt x="14399" y="8012"/>
                </a:cubicBezTo>
                <a:cubicBezTo>
                  <a:pt x="14399" y="9796"/>
                  <a:pt x="13168" y="11456"/>
                  <a:pt x="12687" y="12027"/>
                </a:cubicBezTo>
                <a:lnTo>
                  <a:pt x="11652" y="10456"/>
                </a:lnTo>
                <a:cubicBezTo>
                  <a:pt x="11618" y="10400"/>
                  <a:pt x="11548" y="10365"/>
                  <a:pt x="11474" y="10365"/>
                </a:cubicBezTo>
                <a:cubicBezTo>
                  <a:pt x="11432" y="10365"/>
                  <a:pt x="11388" y="10377"/>
                  <a:pt x="11348" y="10403"/>
                </a:cubicBezTo>
                <a:cubicBezTo>
                  <a:pt x="11259" y="10456"/>
                  <a:pt x="11223" y="10599"/>
                  <a:pt x="11295" y="10706"/>
                </a:cubicBezTo>
                <a:lnTo>
                  <a:pt x="12472" y="12508"/>
                </a:lnTo>
                <a:cubicBezTo>
                  <a:pt x="12523" y="12569"/>
                  <a:pt x="12597" y="12601"/>
                  <a:pt x="12667" y="12601"/>
                </a:cubicBezTo>
                <a:cubicBezTo>
                  <a:pt x="12721" y="12601"/>
                  <a:pt x="12773" y="12583"/>
                  <a:pt x="12811" y="12544"/>
                </a:cubicBezTo>
                <a:cubicBezTo>
                  <a:pt x="13811" y="11491"/>
                  <a:pt x="14828" y="9654"/>
                  <a:pt x="14828" y="8012"/>
                </a:cubicBezTo>
                <a:cubicBezTo>
                  <a:pt x="14828" y="5478"/>
                  <a:pt x="13418" y="3694"/>
                  <a:pt x="11402" y="3694"/>
                </a:cubicBezTo>
                <a:cubicBezTo>
                  <a:pt x="10563" y="3694"/>
                  <a:pt x="9778" y="4122"/>
                  <a:pt x="9136" y="4925"/>
                </a:cubicBezTo>
                <a:cubicBezTo>
                  <a:pt x="8779" y="5353"/>
                  <a:pt x="8565" y="5782"/>
                  <a:pt x="8458" y="5996"/>
                </a:cubicBezTo>
                <a:lnTo>
                  <a:pt x="8351" y="5996"/>
                </a:lnTo>
                <a:cubicBezTo>
                  <a:pt x="8226" y="5996"/>
                  <a:pt x="8137" y="6085"/>
                  <a:pt x="8137" y="6210"/>
                </a:cubicBezTo>
                <a:cubicBezTo>
                  <a:pt x="8137" y="6335"/>
                  <a:pt x="8226" y="6424"/>
                  <a:pt x="8351" y="6424"/>
                </a:cubicBezTo>
                <a:lnTo>
                  <a:pt x="8494" y="6424"/>
                </a:lnTo>
                <a:lnTo>
                  <a:pt x="9743" y="8351"/>
                </a:lnTo>
                <a:lnTo>
                  <a:pt x="8422" y="9654"/>
                </a:lnTo>
                <a:cubicBezTo>
                  <a:pt x="8404" y="8922"/>
                  <a:pt x="7780" y="8315"/>
                  <a:pt x="7030" y="8315"/>
                </a:cubicBezTo>
                <a:cubicBezTo>
                  <a:pt x="6281" y="8315"/>
                  <a:pt x="5657" y="8940"/>
                  <a:pt x="5657" y="9689"/>
                </a:cubicBezTo>
                <a:lnTo>
                  <a:pt x="5657" y="10813"/>
                </a:lnTo>
                <a:cubicBezTo>
                  <a:pt x="4461" y="10546"/>
                  <a:pt x="3391" y="9850"/>
                  <a:pt x="2677" y="8851"/>
                </a:cubicBezTo>
                <a:lnTo>
                  <a:pt x="2927" y="8529"/>
                </a:lnTo>
                <a:lnTo>
                  <a:pt x="2927" y="8922"/>
                </a:lnTo>
                <a:cubicBezTo>
                  <a:pt x="2927" y="9047"/>
                  <a:pt x="3034" y="9154"/>
                  <a:pt x="3159" y="9154"/>
                </a:cubicBezTo>
                <a:cubicBezTo>
                  <a:pt x="3266" y="9154"/>
                  <a:pt x="3373" y="9047"/>
                  <a:pt x="3373" y="8922"/>
                </a:cubicBezTo>
                <a:lnTo>
                  <a:pt x="3373" y="8012"/>
                </a:lnTo>
                <a:cubicBezTo>
                  <a:pt x="3373" y="7994"/>
                  <a:pt x="3373" y="7994"/>
                  <a:pt x="3373" y="7994"/>
                </a:cubicBezTo>
                <a:lnTo>
                  <a:pt x="3658" y="7637"/>
                </a:lnTo>
                <a:lnTo>
                  <a:pt x="3658" y="8012"/>
                </a:lnTo>
                <a:cubicBezTo>
                  <a:pt x="3658" y="8137"/>
                  <a:pt x="3747" y="8226"/>
                  <a:pt x="3872" y="8226"/>
                </a:cubicBezTo>
                <a:cubicBezTo>
                  <a:pt x="3997" y="8226"/>
                  <a:pt x="4086" y="8137"/>
                  <a:pt x="4086" y="8012"/>
                </a:cubicBezTo>
                <a:lnTo>
                  <a:pt x="4086" y="7084"/>
                </a:lnTo>
                <a:lnTo>
                  <a:pt x="4301" y="6817"/>
                </a:lnTo>
                <a:lnTo>
                  <a:pt x="4301" y="7120"/>
                </a:lnTo>
                <a:cubicBezTo>
                  <a:pt x="4301" y="7245"/>
                  <a:pt x="4408" y="7352"/>
                  <a:pt x="4515" y="7352"/>
                </a:cubicBezTo>
                <a:cubicBezTo>
                  <a:pt x="4640" y="7352"/>
                  <a:pt x="4747" y="7245"/>
                  <a:pt x="4747" y="7120"/>
                </a:cubicBezTo>
                <a:lnTo>
                  <a:pt x="4747" y="6281"/>
                </a:lnTo>
                <a:lnTo>
                  <a:pt x="4979" y="5978"/>
                </a:lnTo>
                <a:cubicBezTo>
                  <a:pt x="5550" y="6263"/>
                  <a:pt x="6174" y="6424"/>
                  <a:pt x="6799" y="6424"/>
                </a:cubicBezTo>
                <a:lnTo>
                  <a:pt x="7423" y="6424"/>
                </a:lnTo>
                <a:cubicBezTo>
                  <a:pt x="7530" y="6424"/>
                  <a:pt x="7637" y="6335"/>
                  <a:pt x="7637" y="6210"/>
                </a:cubicBezTo>
                <a:cubicBezTo>
                  <a:pt x="7637" y="6085"/>
                  <a:pt x="7530" y="5996"/>
                  <a:pt x="7423" y="5996"/>
                </a:cubicBezTo>
                <a:lnTo>
                  <a:pt x="6799" y="5996"/>
                </a:lnTo>
                <a:cubicBezTo>
                  <a:pt x="6192" y="5996"/>
                  <a:pt x="5585" y="5835"/>
                  <a:pt x="5068" y="5514"/>
                </a:cubicBezTo>
                <a:cubicBezTo>
                  <a:pt x="4943" y="5407"/>
                  <a:pt x="4336" y="4818"/>
                  <a:pt x="3747" y="4176"/>
                </a:cubicBezTo>
                <a:cubicBezTo>
                  <a:pt x="3480" y="3658"/>
                  <a:pt x="3319" y="3087"/>
                  <a:pt x="3319" y="2517"/>
                </a:cubicBezTo>
                <a:lnTo>
                  <a:pt x="3319" y="1946"/>
                </a:lnTo>
                <a:cubicBezTo>
                  <a:pt x="3319" y="1910"/>
                  <a:pt x="3319" y="1892"/>
                  <a:pt x="3319" y="1856"/>
                </a:cubicBezTo>
                <a:lnTo>
                  <a:pt x="3837" y="1856"/>
                </a:lnTo>
                <a:cubicBezTo>
                  <a:pt x="4515" y="1856"/>
                  <a:pt x="5068" y="1303"/>
                  <a:pt x="5068" y="625"/>
                </a:cubicBezTo>
                <a:lnTo>
                  <a:pt x="5068" y="554"/>
                </a:lnTo>
                <a:cubicBezTo>
                  <a:pt x="5068" y="251"/>
                  <a:pt x="4818" y="1"/>
                  <a:pt x="44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132"/>
          <p:cNvSpPr/>
          <p:nvPr/>
        </p:nvSpPr>
        <p:spPr>
          <a:xfrm>
            <a:off x="4683057" y="4000928"/>
            <a:ext cx="418263" cy="418771"/>
          </a:xfrm>
          <a:custGeom>
            <a:avLst/>
            <a:gdLst/>
            <a:ahLst/>
            <a:cxnLst/>
            <a:rect l="l" t="t" r="r" b="b"/>
            <a:pathLst>
              <a:path w="14811" h="14829" extrusionOk="0">
                <a:moveTo>
                  <a:pt x="1821" y="1856"/>
                </a:moveTo>
                <a:cubicBezTo>
                  <a:pt x="1892" y="1856"/>
                  <a:pt x="2177" y="1874"/>
                  <a:pt x="2213" y="1945"/>
                </a:cubicBezTo>
                <a:cubicBezTo>
                  <a:pt x="2231" y="2106"/>
                  <a:pt x="2017" y="2373"/>
                  <a:pt x="1821" y="2373"/>
                </a:cubicBezTo>
                <a:cubicBezTo>
                  <a:pt x="1607" y="2373"/>
                  <a:pt x="1410" y="2106"/>
                  <a:pt x="1428" y="1945"/>
                </a:cubicBezTo>
                <a:cubicBezTo>
                  <a:pt x="1464" y="1874"/>
                  <a:pt x="1749" y="1856"/>
                  <a:pt x="1821" y="1856"/>
                </a:cubicBezTo>
                <a:close/>
                <a:moveTo>
                  <a:pt x="2945" y="2123"/>
                </a:moveTo>
                <a:cubicBezTo>
                  <a:pt x="3087" y="2123"/>
                  <a:pt x="3212" y="2248"/>
                  <a:pt x="3212" y="2391"/>
                </a:cubicBezTo>
                <a:lnTo>
                  <a:pt x="3212" y="3051"/>
                </a:lnTo>
                <a:cubicBezTo>
                  <a:pt x="3212" y="3194"/>
                  <a:pt x="3087" y="3319"/>
                  <a:pt x="2945" y="3319"/>
                </a:cubicBezTo>
                <a:lnTo>
                  <a:pt x="697" y="3319"/>
                </a:lnTo>
                <a:cubicBezTo>
                  <a:pt x="554" y="3319"/>
                  <a:pt x="429" y="3194"/>
                  <a:pt x="429" y="3051"/>
                </a:cubicBezTo>
                <a:lnTo>
                  <a:pt x="429" y="2391"/>
                </a:lnTo>
                <a:cubicBezTo>
                  <a:pt x="429" y="2248"/>
                  <a:pt x="554" y="2123"/>
                  <a:pt x="697" y="2123"/>
                </a:cubicBezTo>
                <a:lnTo>
                  <a:pt x="1018" y="2123"/>
                </a:lnTo>
                <a:cubicBezTo>
                  <a:pt x="1071" y="2409"/>
                  <a:pt x="1303" y="2677"/>
                  <a:pt x="1607" y="2784"/>
                </a:cubicBezTo>
                <a:lnTo>
                  <a:pt x="1607" y="2873"/>
                </a:lnTo>
                <a:cubicBezTo>
                  <a:pt x="1607" y="2998"/>
                  <a:pt x="1696" y="3087"/>
                  <a:pt x="1821" y="3087"/>
                </a:cubicBezTo>
                <a:cubicBezTo>
                  <a:pt x="1946" y="3087"/>
                  <a:pt x="2035" y="2998"/>
                  <a:pt x="2035" y="2873"/>
                </a:cubicBezTo>
                <a:lnTo>
                  <a:pt x="2035" y="2784"/>
                </a:lnTo>
                <a:cubicBezTo>
                  <a:pt x="2338" y="2677"/>
                  <a:pt x="2552" y="2409"/>
                  <a:pt x="2624" y="2123"/>
                </a:cubicBezTo>
                <a:close/>
                <a:moveTo>
                  <a:pt x="2748" y="3747"/>
                </a:moveTo>
                <a:cubicBezTo>
                  <a:pt x="2784" y="3747"/>
                  <a:pt x="2820" y="3783"/>
                  <a:pt x="2820" y="3819"/>
                </a:cubicBezTo>
                <a:lnTo>
                  <a:pt x="2820" y="4425"/>
                </a:lnTo>
                <a:cubicBezTo>
                  <a:pt x="2820" y="4479"/>
                  <a:pt x="2784" y="4497"/>
                  <a:pt x="2748" y="4497"/>
                </a:cubicBezTo>
                <a:lnTo>
                  <a:pt x="893" y="4497"/>
                </a:lnTo>
                <a:cubicBezTo>
                  <a:pt x="839" y="4497"/>
                  <a:pt x="804" y="4479"/>
                  <a:pt x="804" y="4425"/>
                </a:cubicBezTo>
                <a:lnTo>
                  <a:pt x="804" y="3819"/>
                </a:lnTo>
                <a:cubicBezTo>
                  <a:pt x="804" y="3783"/>
                  <a:pt x="839" y="3747"/>
                  <a:pt x="893" y="3747"/>
                </a:cubicBezTo>
                <a:close/>
                <a:moveTo>
                  <a:pt x="9029" y="5353"/>
                </a:moveTo>
                <a:lnTo>
                  <a:pt x="9029" y="7244"/>
                </a:lnTo>
                <a:lnTo>
                  <a:pt x="6834" y="7244"/>
                </a:lnTo>
                <a:lnTo>
                  <a:pt x="6834" y="5353"/>
                </a:lnTo>
                <a:close/>
                <a:moveTo>
                  <a:pt x="9903" y="5353"/>
                </a:moveTo>
                <a:lnTo>
                  <a:pt x="9903" y="7976"/>
                </a:lnTo>
                <a:cubicBezTo>
                  <a:pt x="9903" y="8047"/>
                  <a:pt x="9832" y="8119"/>
                  <a:pt x="9761" y="8119"/>
                </a:cubicBezTo>
                <a:lnTo>
                  <a:pt x="6085" y="8119"/>
                </a:lnTo>
                <a:cubicBezTo>
                  <a:pt x="6014" y="8119"/>
                  <a:pt x="5960" y="8047"/>
                  <a:pt x="5960" y="7976"/>
                </a:cubicBezTo>
                <a:lnTo>
                  <a:pt x="5960" y="5353"/>
                </a:lnTo>
                <a:lnTo>
                  <a:pt x="6388" y="5353"/>
                </a:lnTo>
                <a:lnTo>
                  <a:pt x="6388" y="7405"/>
                </a:lnTo>
                <a:cubicBezTo>
                  <a:pt x="6388" y="7548"/>
                  <a:pt x="6513" y="7673"/>
                  <a:pt x="6674" y="7673"/>
                </a:cubicBezTo>
                <a:lnTo>
                  <a:pt x="9190" y="7673"/>
                </a:lnTo>
                <a:cubicBezTo>
                  <a:pt x="9332" y="7673"/>
                  <a:pt x="9457" y="7548"/>
                  <a:pt x="9457" y="7405"/>
                </a:cubicBezTo>
                <a:lnTo>
                  <a:pt x="9457" y="5353"/>
                </a:lnTo>
                <a:close/>
                <a:moveTo>
                  <a:pt x="12491" y="6281"/>
                </a:moveTo>
                <a:cubicBezTo>
                  <a:pt x="12937" y="6406"/>
                  <a:pt x="13365" y="6638"/>
                  <a:pt x="13686" y="6977"/>
                </a:cubicBezTo>
                <a:cubicBezTo>
                  <a:pt x="14132" y="7441"/>
                  <a:pt x="14382" y="8047"/>
                  <a:pt x="14382" y="8690"/>
                </a:cubicBezTo>
                <a:lnTo>
                  <a:pt x="14382" y="11866"/>
                </a:lnTo>
                <a:cubicBezTo>
                  <a:pt x="14382" y="11990"/>
                  <a:pt x="14293" y="12098"/>
                  <a:pt x="14168" y="12098"/>
                </a:cubicBezTo>
                <a:cubicBezTo>
                  <a:pt x="14043" y="12098"/>
                  <a:pt x="13954" y="11990"/>
                  <a:pt x="13954" y="11866"/>
                </a:cubicBezTo>
                <a:lnTo>
                  <a:pt x="13954" y="8690"/>
                </a:lnTo>
                <a:cubicBezTo>
                  <a:pt x="13954" y="7887"/>
                  <a:pt x="13490" y="7173"/>
                  <a:pt x="12758" y="6834"/>
                </a:cubicBezTo>
                <a:cubicBezTo>
                  <a:pt x="12687" y="6638"/>
                  <a:pt x="12598" y="6459"/>
                  <a:pt x="12491" y="6281"/>
                </a:cubicBezTo>
                <a:close/>
                <a:moveTo>
                  <a:pt x="10724" y="10260"/>
                </a:moveTo>
                <a:lnTo>
                  <a:pt x="10724" y="14167"/>
                </a:lnTo>
                <a:cubicBezTo>
                  <a:pt x="10724" y="14292"/>
                  <a:pt x="10617" y="14399"/>
                  <a:pt x="10510" y="14399"/>
                </a:cubicBezTo>
                <a:cubicBezTo>
                  <a:pt x="10385" y="14399"/>
                  <a:pt x="10278" y="14292"/>
                  <a:pt x="10278" y="14167"/>
                </a:cubicBezTo>
                <a:lnTo>
                  <a:pt x="10278" y="10902"/>
                </a:lnTo>
                <a:cubicBezTo>
                  <a:pt x="10278" y="10670"/>
                  <a:pt x="10207" y="10438"/>
                  <a:pt x="10064" y="10260"/>
                </a:cubicBezTo>
                <a:close/>
                <a:moveTo>
                  <a:pt x="1874" y="0"/>
                </a:moveTo>
                <a:cubicBezTo>
                  <a:pt x="1678" y="0"/>
                  <a:pt x="1535" y="161"/>
                  <a:pt x="1535" y="339"/>
                </a:cubicBezTo>
                <a:lnTo>
                  <a:pt x="1535" y="1445"/>
                </a:lnTo>
                <a:cubicBezTo>
                  <a:pt x="1357" y="1463"/>
                  <a:pt x="1178" y="1535"/>
                  <a:pt x="1071" y="1695"/>
                </a:cubicBezTo>
                <a:lnTo>
                  <a:pt x="697" y="1695"/>
                </a:lnTo>
                <a:cubicBezTo>
                  <a:pt x="304" y="1695"/>
                  <a:pt x="1" y="1999"/>
                  <a:pt x="1" y="2391"/>
                </a:cubicBezTo>
                <a:lnTo>
                  <a:pt x="1" y="3051"/>
                </a:lnTo>
                <a:cubicBezTo>
                  <a:pt x="1" y="3337"/>
                  <a:pt x="161" y="3569"/>
                  <a:pt x="393" y="3676"/>
                </a:cubicBezTo>
                <a:cubicBezTo>
                  <a:pt x="393" y="3729"/>
                  <a:pt x="375" y="3783"/>
                  <a:pt x="375" y="3819"/>
                </a:cubicBezTo>
                <a:lnTo>
                  <a:pt x="375" y="4425"/>
                </a:lnTo>
                <a:cubicBezTo>
                  <a:pt x="375" y="4711"/>
                  <a:pt x="607" y="4943"/>
                  <a:pt x="893" y="4943"/>
                </a:cubicBezTo>
                <a:lnTo>
                  <a:pt x="1767" y="4943"/>
                </a:lnTo>
                <a:cubicBezTo>
                  <a:pt x="1856" y="5460"/>
                  <a:pt x="1963" y="6120"/>
                  <a:pt x="2070" y="6691"/>
                </a:cubicBezTo>
                <a:lnTo>
                  <a:pt x="2070" y="7637"/>
                </a:lnTo>
                <a:cubicBezTo>
                  <a:pt x="2070" y="8333"/>
                  <a:pt x="2338" y="8993"/>
                  <a:pt x="2838" y="9492"/>
                </a:cubicBezTo>
                <a:cubicBezTo>
                  <a:pt x="3105" y="9742"/>
                  <a:pt x="3409" y="9939"/>
                  <a:pt x="3730" y="10081"/>
                </a:cubicBezTo>
                <a:lnTo>
                  <a:pt x="3730" y="11098"/>
                </a:lnTo>
                <a:cubicBezTo>
                  <a:pt x="3730" y="11205"/>
                  <a:pt x="3837" y="11312"/>
                  <a:pt x="3962" y="11312"/>
                </a:cubicBezTo>
                <a:cubicBezTo>
                  <a:pt x="4069" y="11312"/>
                  <a:pt x="4176" y="11205"/>
                  <a:pt x="4176" y="11098"/>
                </a:cubicBezTo>
                <a:lnTo>
                  <a:pt x="4176" y="10206"/>
                </a:lnTo>
                <a:cubicBezTo>
                  <a:pt x="4319" y="10224"/>
                  <a:pt x="4461" y="10242"/>
                  <a:pt x="4604" y="10260"/>
                </a:cubicBezTo>
                <a:lnTo>
                  <a:pt x="4604" y="14167"/>
                </a:lnTo>
                <a:cubicBezTo>
                  <a:pt x="4604" y="14292"/>
                  <a:pt x="4515" y="14399"/>
                  <a:pt x="4390" y="14399"/>
                </a:cubicBezTo>
                <a:cubicBezTo>
                  <a:pt x="4265" y="14399"/>
                  <a:pt x="4176" y="14292"/>
                  <a:pt x="4176" y="14167"/>
                </a:cubicBezTo>
                <a:lnTo>
                  <a:pt x="4176" y="12062"/>
                </a:lnTo>
                <a:cubicBezTo>
                  <a:pt x="4176" y="11955"/>
                  <a:pt x="4069" y="11848"/>
                  <a:pt x="3962" y="11848"/>
                </a:cubicBezTo>
                <a:cubicBezTo>
                  <a:pt x="3837" y="11848"/>
                  <a:pt x="3730" y="11955"/>
                  <a:pt x="3730" y="12062"/>
                </a:cubicBezTo>
                <a:lnTo>
                  <a:pt x="3730" y="14167"/>
                </a:lnTo>
                <a:cubicBezTo>
                  <a:pt x="3730" y="14542"/>
                  <a:pt x="4033" y="14827"/>
                  <a:pt x="4390" y="14827"/>
                </a:cubicBezTo>
                <a:cubicBezTo>
                  <a:pt x="4747" y="14827"/>
                  <a:pt x="5032" y="14542"/>
                  <a:pt x="5032" y="14167"/>
                </a:cubicBezTo>
                <a:lnTo>
                  <a:pt x="5032" y="10349"/>
                </a:lnTo>
                <a:cubicBezTo>
                  <a:pt x="5229" y="10474"/>
                  <a:pt x="5353" y="10670"/>
                  <a:pt x="5353" y="10902"/>
                </a:cubicBezTo>
                <a:lnTo>
                  <a:pt x="5353" y="14167"/>
                </a:lnTo>
                <a:cubicBezTo>
                  <a:pt x="5353" y="14542"/>
                  <a:pt x="5639" y="14827"/>
                  <a:pt x="5996" y="14827"/>
                </a:cubicBezTo>
                <a:cubicBezTo>
                  <a:pt x="6353" y="14827"/>
                  <a:pt x="6656" y="14542"/>
                  <a:pt x="6656" y="14167"/>
                </a:cubicBezTo>
                <a:lnTo>
                  <a:pt x="6656" y="10278"/>
                </a:lnTo>
                <a:cubicBezTo>
                  <a:pt x="6656" y="10260"/>
                  <a:pt x="6656" y="10260"/>
                  <a:pt x="6674" y="10260"/>
                </a:cubicBezTo>
                <a:lnTo>
                  <a:pt x="9207" y="10260"/>
                </a:lnTo>
                <a:cubicBezTo>
                  <a:pt x="9564" y="10260"/>
                  <a:pt x="9850" y="10545"/>
                  <a:pt x="9850" y="10902"/>
                </a:cubicBezTo>
                <a:lnTo>
                  <a:pt x="9850" y="14167"/>
                </a:lnTo>
                <a:cubicBezTo>
                  <a:pt x="9850" y="14542"/>
                  <a:pt x="10135" y="14827"/>
                  <a:pt x="10510" y="14827"/>
                </a:cubicBezTo>
                <a:cubicBezTo>
                  <a:pt x="10867" y="14827"/>
                  <a:pt x="11152" y="14542"/>
                  <a:pt x="11152" y="14167"/>
                </a:cubicBezTo>
                <a:lnTo>
                  <a:pt x="11152" y="10295"/>
                </a:lnTo>
                <a:cubicBezTo>
                  <a:pt x="11420" y="10367"/>
                  <a:pt x="11616" y="10617"/>
                  <a:pt x="11616" y="10902"/>
                </a:cubicBezTo>
                <a:lnTo>
                  <a:pt x="11616" y="14167"/>
                </a:lnTo>
                <a:cubicBezTo>
                  <a:pt x="11616" y="14531"/>
                  <a:pt x="11903" y="14828"/>
                  <a:pt x="12263" y="14828"/>
                </a:cubicBezTo>
                <a:cubicBezTo>
                  <a:pt x="12273" y="14828"/>
                  <a:pt x="12284" y="14828"/>
                  <a:pt x="12294" y="14827"/>
                </a:cubicBezTo>
                <a:cubicBezTo>
                  <a:pt x="12633" y="14810"/>
                  <a:pt x="12919" y="14506"/>
                  <a:pt x="12919" y="14167"/>
                </a:cubicBezTo>
                <a:lnTo>
                  <a:pt x="12919" y="9261"/>
                </a:lnTo>
                <a:cubicBezTo>
                  <a:pt x="12919" y="9153"/>
                  <a:pt x="12812" y="9046"/>
                  <a:pt x="12687" y="9046"/>
                </a:cubicBezTo>
                <a:cubicBezTo>
                  <a:pt x="12580" y="9046"/>
                  <a:pt x="12473" y="9153"/>
                  <a:pt x="12473" y="9261"/>
                </a:cubicBezTo>
                <a:lnTo>
                  <a:pt x="12473" y="14167"/>
                </a:lnTo>
                <a:cubicBezTo>
                  <a:pt x="12473" y="14274"/>
                  <a:pt x="12383" y="14381"/>
                  <a:pt x="12276" y="14399"/>
                </a:cubicBezTo>
                <a:cubicBezTo>
                  <a:pt x="12152" y="14399"/>
                  <a:pt x="12044" y="14292"/>
                  <a:pt x="12044" y="14167"/>
                </a:cubicBezTo>
                <a:lnTo>
                  <a:pt x="12044" y="10902"/>
                </a:lnTo>
                <a:cubicBezTo>
                  <a:pt x="12044" y="10313"/>
                  <a:pt x="11563" y="9814"/>
                  <a:pt x="10956" y="9814"/>
                </a:cubicBezTo>
                <a:lnTo>
                  <a:pt x="6674" y="9814"/>
                </a:lnTo>
                <a:cubicBezTo>
                  <a:pt x="6424" y="9814"/>
                  <a:pt x="6228" y="10028"/>
                  <a:pt x="6228" y="10278"/>
                </a:cubicBezTo>
                <a:lnTo>
                  <a:pt x="6228" y="14167"/>
                </a:lnTo>
                <a:cubicBezTo>
                  <a:pt x="6228" y="14292"/>
                  <a:pt x="6121" y="14399"/>
                  <a:pt x="5996" y="14399"/>
                </a:cubicBezTo>
                <a:cubicBezTo>
                  <a:pt x="5889" y="14399"/>
                  <a:pt x="5782" y="14292"/>
                  <a:pt x="5782" y="14167"/>
                </a:cubicBezTo>
                <a:lnTo>
                  <a:pt x="5782" y="10902"/>
                </a:lnTo>
                <a:cubicBezTo>
                  <a:pt x="5782" y="10313"/>
                  <a:pt x="5300" y="9814"/>
                  <a:pt x="4693" y="9814"/>
                </a:cubicBezTo>
                <a:cubicBezTo>
                  <a:pt x="4122" y="9814"/>
                  <a:pt x="3569" y="9600"/>
                  <a:pt x="3141" y="9171"/>
                </a:cubicBezTo>
                <a:cubicBezTo>
                  <a:pt x="2731" y="8761"/>
                  <a:pt x="2499" y="8208"/>
                  <a:pt x="2499" y="7637"/>
                </a:cubicBezTo>
                <a:lnTo>
                  <a:pt x="2499" y="7012"/>
                </a:lnTo>
                <a:cubicBezTo>
                  <a:pt x="2570" y="7027"/>
                  <a:pt x="2645" y="7034"/>
                  <a:pt x="2721" y="7034"/>
                </a:cubicBezTo>
                <a:cubicBezTo>
                  <a:pt x="3295" y="7034"/>
                  <a:pt x="3987" y="6653"/>
                  <a:pt x="4443" y="6370"/>
                </a:cubicBezTo>
                <a:cubicBezTo>
                  <a:pt x="4872" y="6102"/>
                  <a:pt x="5264" y="5817"/>
                  <a:pt x="5532" y="5603"/>
                </a:cubicBezTo>
                <a:lnTo>
                  <a:pt x="5532" y="7976"/>
                </a:lnTo>
                <a:cubicBezTo>
                  <a:pt x="5532" y="8208"/>
                  <a:pt x="5675" y="8422"/>
                  <a:pt x="5871" y="8511"/>
                </a:cubicBezTo>
                <a:lnTo>
                  <a:pt x="5871" y="9082"/>
                </a:lnTo>
                <a:cubicBezTo>
                  <a:pt x="5871" y="9207"/>
                  <a:pt x="5978" y="9296"/>
                  <a:pt x="6085" y="9296"/>
                </a:cubicBezTo>
                <a:cubicBezTo>
                  <a:pt x="6210" y="9296"/>
                  <a:pt x="6317" y="9207"/>
                  <a:pt x="6317" y="9082"/>
                </a:cubicBezTo>
                <a:lnTo>
                  <a:pt x="6317" y="8547"/>
                </a:lnTo>
                <a:lnTo>
                  <a:pt x="6781" y="8547"/>
                </a:lnTo>
                <a:lnTo>
                  <a:pt x="6781" y="9082"/>
                </a:lnTo>
                <a:cubicBezTo>
                  <a:pt x="6781" y="9207"/>
                  <a:pt x="6888" y="9296"/>
                  <a:pt x="7013" y="9296"/>
                </a:cubicBezTo>
                <a:cubicBezTo>
                  <a:pt x="7120" y="9296"/>
                  <a:pt x="7227" y="9207"/>
                  <a:pt x="7227" y="9082"/>
                </a:cubicBezTo>
                <a:lnTo>
                  <a:pt x="7227" y="8547"/>
                </a:lnTo>
                <a:lnTo>
                  <a:pt x="7709" y="8547"/>
                </a:lnTo>
                <a:lnTo>
                  <a:pt x="7709" y="9082"/>
                </a:lnTo>
                <a:cubicBezTo>
                  <a:pt x="7709" y="9207"/>
                  <a:pt x="7816" y="9296"/>
                  <a:pt x="7923" y="9296"/>
                </a:cubicBezTo>
                <a:cubicBezTo>
                  <a:pt x="8048" y="9296"/>
                  <a:pt x="8155" y="9207"/>
                  <a:pt x="8155" y="9082"/>
                </a:cubicBezTo>
                <a:lnTo>
                  <a:pt x="8155" y="8547"/>
                </a:lnTo>
                <a:lnTo>
                  <a:pt x="8619" y="8547"/>
                </a:lnTo>
                <a:lnTo>
                  <a:pt x="8619" y="9082"/>
                </a:lnTo>
                <a:cubicBezTo>
                  <a:pt x="8619" y="9207"/>
                  <a:pt x="8726" y="9296"/>
                  <a:pt x="8833" y="9296"/>
                </a:cubicBezTo>
                <a:cubicBezTo>
                  <a:pt x="8958" y="9296"/>
                  <a:pt x="9047" y="9207"/>
                  <a:pt x="9047" y="9082"/>
                </a:cubicBezTo>
                <a:lnTo>
                  <a:pt x="9047" y="8547"/>
                </a:lnTo>
                <a:lnTo>
                  <a:pt x="9529" y="8547"/>
                </a:lnTo>
                <a:lnTo>
                  <a:pt x="9529" y="9082"/>
                </a:lnTo>
                <a:cubicBezTo>
                  <a:pt x="9529" y="9207"/>
                  <a:pt x="9636" y="9296"/>
                  <a:pt x="9761" y="9296"/>
                </a:cubicBezTo>
                <a:cubicBezTo>
                  <a:pt x="9868" y="9296"/>
                  <a:pt x="9975" y="9207"/>
                  <a:pt x="9975" y="9082"/>
                </a:cubicBezTo>
                <a:lnTo>
                  <a:pt x="9975" y="8511"/>
                </a:lnTo>
                <a:cubicBezTo>
                  <a:pt x="10189" y="8422"/>
                  <a:pt x="10332" y="8226"/>
                  <a:pt x="10332" y="7976"/>
                </a:cubicBezTo>
                <a:lnTo>
                  <a:pt x="10332" y="5371"/>
                </a:lnTo>
                <a:cubicBezTo>
                  <a:pt x="11527" y="5496"/>
                  <a:pt x="12473" y="6531"/>
                  <a:pt x="12473" y="7762"/>
                </a:cubicBezTo>
                <a:lnTo>
                  <a:pt x="12473" y="8333"/>
                </a:lnTo>
                <a:cubicBezTo>
                  <a:pt x="12473" y="8458"/>
                  <a:pt x="12580" y="8547"/>
                  <a:pt x="12687" y="8547"/>
                </a:cubicBezTo>
                <a:cubicBezTo>
                  <a:pt x="12812" y="8547"/>
                  <a:pt x="12919" y="8458"/>
                  <a:pt x="12919" y="8333"/>
                </a:cubicBezTo>
                <a:lnTo>
                  <a:pt x="12919" y="7762"/>
                </a:lnTo>
                <a:cubicBezTo>
                  <a:pt x="12919" y="7655"/>
                  <a:pt x="12901" y="7530"/>
                  <a:pt x="12883" y="7423"/>
                </a:cubicBezTo>
                <a:lnTo>
                  <a:pt x="12883" y="7423"/>
                </a:lnTo>
                <a:cubicBezTo>
                  <a:pt x="13276" y="7726"/>
                  <a:pt x="13508" y="8190"/>
                  <a:pt x="13508" y="8690"/>
                </a:cubicBezTo>
                <a:lnTo>
                  <a:pt x="13508" y="11866"/>
                </a:lnTo>
                <a:cubicBezTo>
                  <a:pt x="13508" y="12240"/>
                  <a:pt x="13811" y="12526"/>
                  <a:pt x="14168" y="12526"/>
                </a:cubicBezTo>
                <a:cubicBezTo>
                  <a:pt x="14525" y="12526"/>
                  <a:pt x="14810" y="12240"/>
                  <a:pt x="14810" y="11866"/>
                </a:cubicBezTo>
                <a:lnTo>
                  <a:pt x="14810" y="8690"/>
                </a:lnTo>
                <a:cubicBezTo>
                  <a:pt x="14810" y="7940"/>
                  <a:pt x="14525" y="7226"/>
                  <a:pt x="14007" y="6673"/>
                </a:cubicBezTo>
                <a:cubicBezTo>
                  <a:pt x="13490" y="6156"/>
                  <a:pt x="12830" y="5835"/>
                  <a:pt x="12116" y="5781"/>
                </a:cubicBezTo>
                <a:cubicBezTo>
                  <a:pt x="11598" y="5264"/>
                  <a:pt x="10903" y="4943"/>
                  <a:pt x="10135" y="4925"/>
                </a:cubicBezTo>
                <a:lnTo>
                  <a:pt x="5835" y="4925"/>
                </a:lnTo>
                <a:lnTo>
                  <a:pt x="5585" y="4657"/>
                </a:lnTo>
                <a:cubicBezTo>
                  <a:pt x="5371" y="4407"/>
                  <a:pt x="5175" y="4140"/>
                  <a:pt x="5014" y="3854"/>
                </a:cubicBezTo>
                <a:cubicBezTo>
                  <a:pt x="4977" y="3780"/>
                  <a:pt x="4907" y="3740"/>
                  <a:pt x="4831" y="3740"/>
                </a:cubicBezTo>
                <a:cubicBezTo>
                  <a:pt x="4797" y="3740"/>
                  <a:pt x="4762" y="3748"/>
                  <a:pt x="4729" y="3765"/>
                </a:cubicBezTo>
                <a:cubicBezTo>
                  <a:pt x="4622" y="3819"/>
                  <a:pt x="4586" y="3961"/>
                  <a:pt x="4640" y="4068"/>
                </a:cubicBezTo>
                <a:cubicBezTo>
                  <a:pt x="4818" y="4372"/>
                  <a:pt x="5032" y="4675"/>
                  <a:pt x="5264" y="4943"/>
                </a:cubicBezTo>
                <a:lnTo>
                  <a:pt x="5425" y="5121"/>
                </a:lnTo>
                <a:cubicBezTo>
                  <a:pt x="5193" y="5317"/>
                  <a:pt x="4711" y="5692"/>
                  <a:pt x="4212" y="6013"/>
                </a:cubicBezTo>
                <a:cubicBezTo>
                  <a:pt x="3579" y="6398"/>
                  <a:pt x="3062" y="6603"/>
                  <a:pt x="2728" y="6603"/>
                </a:cubicBezTo>
                <a:cubicBezTo>
                  <a:pt x="2629" y="6603"/>
                  <a:pt x="2546" y="6585"/>
                  <a:pt x="2481" y="6548"/>
                </a:cubicBezTo>
                <a:cubicBezTo>
                  <a:pt x="2392" y="6031"/>
                  <a:pt x="2285" y="5424"/>
                  <a:pt x="2195" y="4943"/>
                </a:cubicBezTo>
                <a:lnTo>
                  <a:pt x="2748" y="4943"/>
                </a:lnTo>
                <a:cubicBezTo>
                  <a:pt x="3034" y="4943"/>
                  <a:pt x="3266" y="4711"/>
                  <a:pt x="3266" y="4425"/>
                </a:cubicBezTo>
                <a:lnTo>
                  <a:pt x="3266" y="3819"/>
                </a:lnTo>
                <a:cubicBezTo>
                  <a:pt x="3266" y="3783"/>
                  <a:pt x="3248" y="3729"/>
                  <a:pt x="3248" y="3676"/>
                </a:cubicBezTo>
                <a:cubicBezTo>
                  <a:pt x="3480" y="3569"/>
                  <a:pt x="3641" y="3337"/>
                  <a:pt x="3641" y="3051"/>
                </a:cubicBezTo>
                <a:lnTo>
                  <a:pt x="3641" y="2391"/>
                </a:lnTo>
                <a:cubicBezTo>
                  <a:pt x="3641" y="1999"/>
                  <a:pt x="3319" y="1695"/>
                  <a:pt x="2945" y="1695"/>
                </a:cubicBezTo>
                <a:lnTo>
                  <a:pt x="2570" y="1695"/>
                </a:lnTo>
                <a:cubicBezTo>
                  <a:pt x="2445" y="1499"/>
                  <a:pt x="2195" y="1445"/>
                  <a:pt x="1963" y="1428"/>
                </a:cubicBezTo>
                <a:lnTo>
                  <a:pt x="1963" y="446"/>
                </a:lnTo>
                <a:lnTo>
                  <a:pt x="2177" y="446"/>
                </a:lnTo>
                <a:cubicBezTo>
                  <a:pt x="2302" y="446"/>
                  <a:pt x="2392" y="535"/>
                  <a:pt x="2392" y="643"/>
                </a:cubicBezTo>
                <a:cubicBezTo>
                  <a:pt x="2392" y="999"/>
                  <a:pt x="2677" y="1285"/>
                  <a:pt x="3034" y="1285"/>
                </a:cubicBezTo>
                <a:lnTo>
                  <a:pt x="3426" y="1285"/>
                </a:lnTo>
                <a:cubicBezTo>
                  <a:pt x="3551" y="1285"/>
                  <a:pt x="3641" y="1196"/>
                  <a:pt x="3641" y="1071"/>
                </a:cubicBezTo>
                <a:lnTo>
                  <a:pt x="3641" y="446"/>
                </a:lnTo>
                <a:lnTo>
                  <a:pt x="3694" y="446"/>
                </a:lnTo>
                <a:cubicBezTo>
                  <a:pt x="3890" y="446"/>
                  <a:pt x="4069" y="607"/>
                  <a:pt x="4069" y="803"/>
                </a:cubicBezTo>
                <a:lnTo>
                  <a:pt x="4069" y="1820"/>
                </a:lnTo>
                <a:cubicBezTo>
                  <a:pt x="4069" y="2266"/>
                  <a:pt x="4122" y="2730"/>
                  <a:pt x="4265" y="3158"/>
                </a:cubicBezTo>
                <a:cubicBezTo>
                  <a:pt x="4283" y="3265"/>
                  <a:pt x="4372" y="3319"/>
                  <a:pt x="4461" y="3319"/>
                </a:cubicBezTo>
                <a:cubicBezTo>
                  <a:pt x="4497" y="3319"/>
                  <a:pt x="4515" y="3319"/>
                  <a:pt x="4533" y="3301"/>
                </a:cubicBezTo>
                <a:cubicBezTo>
                  <a:pt x="4640" y="3283"/>
                  <a:pt x="4711" y="3158"/>
                  <a:pt x="4675" y="3033"/>
                </a:cubicBezTo>
                <a:cubicBezTo>
                  <a:pt x="4551" y="2641"/>
                  <a:pt x="4497" y="2231"/>
                  <a:pt x="4497" y="1820"/>
                </a:cubicBezTo>
                <a:lnTo>
                  <a:pt x="4497" y="803"/>
                </a:lnTo>
                <a:cubicBezTo>
                  <a:pt x="4497" y="357"/>
                  <a:pt x="4140" y="0"/>
                  <a:pt x="3694" y="0"/>
                </a:cubicBezTo>
                <a:lnTo>
                  <a:pt x="3534" y="0"/>
                </a:lnTo>
                <a:cubicBezTo>
                  <a:pt x="3355" y="0"/>
                  <a:pt x="3212" y="161"/>
                  <a:pt x="3212" y="339"/>
                </a:cubicBezTo>
                <a:lnTo>
                  <a:pt x="3212" y="857"/>
                </a:lnTo>
                <a:lnTo>
                  <a:pt x="3034" y="857"/>
                </a:lnTo>
                <a:cubicBezTo>
                  <a:pt x="2909" y="857"/>
                  <a:pt x="2820" y="767"/>
                  <a:pt x="2820" y="643"/>
                </a:cubicBezTo>
                <a:cubicBezTo>
                  <a:pt x="2820" y="286"/>
                  <a:pt x="2534" y="0"/>
                  <a:pt x="2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07" name="Google Shape;6107;p132"/>
          <p:cNvGrpSpPr/>
          <p:nvPr/>
        </p:nvGrpSpPr>
        <p:grpSpPr>
          <a:xfrm>
            <a:off x="4683057" y="2789628"/>
            <a:ext cx="418263" cy="266585"/>
            <a:chOff x="4681800" y="2858982"/>
            <a:chExt cx="418263" cy="266585"/>
          </a:xfrm>
        </p:grpSpPr>
        <p:sp>
          <p:nvSpPr>
            <p:cNvPr id="6108" name="Google Shape;6108;p132"/>
            <p:cNvSpPr/>
            <p:nvPr/>
          </p:nvSpPr>
          <p:spPr>
            <a:xfrm>
              <a:off x="4719585" y="2858982"/>
              <a:ext cx="380478" cy="142640"/>
            </a:xfrm>
            <a:custGeom>
              <a:avLst/>
              <a:gdLst/>
              <a:ahLst/>
              <a:cxnLst/>
              <a:rect l="l" t="t" r="r" b="b"/>
              <a:pathLst>
                <a:path w="13473" h="5051" extrusionOk="0">
                  <a:moveTo>
                    <a:pt x="742" y="438"/>
                  </a:moveTo>
                  <a:cubicBezTo>
                    <a:pt x="875" y="438"/>
                    <a:pt x="1085" y="631"/>
                    <a:pt x="1196" y="964"/>
                  </a:cubicBezTo>
                  <a:cubicBezTo>
                    <a:pt x="1214" y="1018"/>
                    <a:pt x="1232" y="1072"/>
                    <a:pt x="1250" y="1125"/>
                  </a:cubicBezTo>
                  <a:cubicBezTo>
                    <a:pt x="1071" y="1232"/>
                    <a:pt x="911" y="1357"/>
                    <a:pt x="786" y="1518"/>
                  </a:cubicBezTo>
                  <a:cubicBezTo>
                    <a:pt x="715" y="1428"/>
                    <a:pt x="661" y="1321"/>
                    <a:pt x="625" y="1196"/>
                  </a:cubicBezTo>
                  <a:cubicBezTo>
                    <a:pt x="483" y="804"/>
                    <a:pt x="572" y="483"/>
                    <a:pt x="697" y="447"/>
                  </a:cubicBezTo>
                  <a:cubicBezTo>
                    <a:pt x="710" y="441"/>
                    <a:pt x="725" y="438"/>
                    <a:pt x="742" y="438"/>
                  </a:cubicBezTo>
                  <a:close/>
                  <a:moveTo>
                    <a:pt x="2877" y="428"/>
                  </a:moveTo>
                  <a:cubicBezTo>
                    <a:pt x="2903" y="428"/>
                    <a:pt x="2931" y="434"/>
                    <a:pt x="2963" y="447"/>
                  </a:cubicBezTo>
                  <a:cubicBezTo>
                    <a:pt x="3355" y="643"/>
                    <a:pt x="3587" y="1607"/>
                    <a:pt x="3266" y="1732"/>
                  </a:cubicBezTo>
                  <a:cubicBezTo>
                    <a:pt x="3253" y="1737"/>
                    <a:pt x="3239" y="1739"/>
                    <a:pt x="3225" y="1739"/>
                  </a:cubicBezTo>
                  <a:cubicBezTo>
                    <a:pt x="3079" y="1739"/>
                    <a:pt x="2862" y="1505"/>
                    <a:pt x="2749" y="1196"/>
                  </a:cubicBezTo>
                  <a:cubicBezTo>
                    <a:pt x="2637" y="877"/>
                    <a:pt x="2654" y="428"/>
                    <a:pt x="2877" y="428"/>
                  </a:cubicBezTo>
                  <a:close/>
                  <a:moveTo>
                    <a:pt x="8191" y="1125"/>
                  </a:moveTo>
                  <a:lnTo>
                    <a:pt x="8191" y="2999"/>
                  </a:lnTo>
                  <a:lnTo>
                    <a:pt x="5996" y="2999"/>
                  </a:lnTo>
                  <a:lnTo>
                    <a:pt x="5996" y="1125"/>
                  </a:lnTo>
                  <a:close/>
                  <a:moveTo>
                    <a:pt x="9065" y="1125"/>
                  </a:moveTo>
                  <a:lnTo>
                    <a:pt x="9065" y="3748"/>
                  </a:lnTo>
                  <a:cubicBezTo>
                    <a:pt x="9065" y="3819"/>
                    <a:pt x="8994" y="3873"/>
                    <a:pt x="8922" y="3873"/>
                  </a:cubicBezTo>
                  <a:lnTo>
                    <a:pt x="5264" y="3873"/>
                  </a:lnTo>
                  <a:cubicBezTo>
                    <a:pt x="5193" y="3873"/>
                    <a:pt x="5122" y="3819"/>
                    <a:pt x="5122" y="3748"/>
                  </a:cubicBezTo>
                  <a:lnTo>
                    <a:pt x="5122" y="1125"/>
                  </a:lnTo>
                  <a:lnTo>
                    <a:pt x="5568" y="1125"/>
                  </a:lnTo>
                  <a:lnTo>
                    <a:pt x="5568" y="3159"/>
                  </a:lnTo>
                  <a:cubicBezTo>
                    <a:pt x="5568" y="3320"/>
                    <a:pt x="5693" y="3445"/>
                    <a:pt x="5835" y="3445"/>
                  </a:cubicBezTo>
                  <a:lnTo>
                    <a:pt x="8351" y="3445"/>
                  </a:lnTo>
                  <a:cubicBezTo>
                    <a:pt x="8494" y="3445"/>
                    <a:pt x="8619" y="3320"/>
                    <a:pt x="8619" y="3159"/>
                  </a:cubicBezTo>
                  <a:lnTo>
                    <a:pt x="8619" y="1125"/>
                  </a:lnTo>
                  <a:close/>
                  <a:moveTo>
                    <a:pt x="732" y="0"/>
                  </a:moveTo>
                  <a:cubicBezTo>
                    <a:pt x="664" y="0"/>
                    <a:pt x="598" y="13"/>
                    <a:pt x="536" y="37"/>
                  </a:cubicBezTo>
                  <a:cubicBezTo>
                    <a:pt x="144" y="179"/>
                    <a:pt x="1" y="750"/>
                    <a:pt x="215" y="1339"/>
                  </a:cubicBezTo>
                  <a:cubicBezTo>
                    <a:pt x="286" y="1535"/>
                    <a:pt x="376" y="1714"/>
                    <a:pt x="500" y="1857"/>
                  </a:cubicBezTo>
                  <a:cubicBezTo>
                    <a:pt x="483" y="1892"/>
                    <a:pt x="447" y="1946"/>
                    <a:pt x="429" y="1981"/>
                  </a:cubicBezTo>
                  <a:cubicBezTo>
                    <a:pt x="376" y="2089"/>
                    <a:pt x="411" y="2213"/>
                    <a:pt x="500" y="2285"/>
                  </a:cubicBezTo>
                  <a:cubicBezTo>
                    <a:pt x="534" y="2301"/>
                    <a:pt x="570" y="2309"/>
                    <a:pt x="606" y="2309"/>
                  </a:cubicBezTo>
                  <a:cubicBezTo>
                    <a:pt x="687" y="2309"/>
                    <a:pt x="767" y="2270"/>
                    <a:pt x="804" y="2196"/>
                  </a:cubicBezTo>
                  <a:cubicBezTo>
                    <a:pt x="857" y="2124"/>
                    <a:pt x="911" y="2035"/>
                    <a:pt x="964" y="1964"/>
                  </a:cubicBezTo>
                  <a:cubicBezTo>
                    <a:pt x="1125" y="1732"/>
                    <a:pt x="1339" y="1553"/>
                    <a:pt x="1589" y="1411"/>
                  </a:cubicBezTo>
                  <a:cubicBezTo>
                    <a:pt x="1803" y="1286"/>
                    <a:pt x="2053" y="1196"/>
                    <a:pt x="2303" y="1161"/>
                  </a:cubicBezTo>
                  <a:cubicBezTo>
                    <a:pt x="2303" y="1214"/>
                    <a:pt x="2320" y="1286"/>
                    <a:pt x="2338" y="1339"/>
                  </a:cubicBezTo>
                  <a:cubicBezTo>
                    <a:pt x="2490" y="1764"/>
                    <a:pt x="2835" y="2163"/>
                    <a:pt x="3221" y="2163"/>
                  </a:cubicBezTo>
                  <a:cubicBezTo>
                    <a:pt x="3288" y="2163"/>
                    <a:pt x="3357" y="2151"/>
                    <a:pt x="3427" y="2124"/>
                  </a:cubicBezTo>
                  <a:cubicBezTo>
                    <a:pt x="3748" y="2017"/>
                    <a:pt x="3891" y="1607"/>
                    <a:pt x="3819" y="1125"/>
                  </a:cubicBezTo>
                  <a:lnTo>
                    <a:pt x="4693" y="1125"/>
                  </a:lnTo>
                  <a:lnTo>
                    <a:pt x="4693" y="3748"/>
                  </a:lnTo>
                  <a:cubicBezTo>
                    <a:pt x="4693" y="3980"/>
                    <a:pt x="4836" y="4176"/>
                    <a:pt x="5050" y="4265"/>
                  </a:cubicBezTo>
                  <a:lnTo>
                    <a:pt x="5050" y="4836"/>
                  </a:lnTo>
                  <a:cubicBezTo>
                    <a:pt x="5050" y="4961"/>
                    <a:pt x="5140" y="5050"/>
                    <a:pt x="5264" y="5050"/>
                  </a:cubicBezTo>
                  <a:cubicBezTo>
                    <a:pt x="5372" y="5050"/>
                    <a:pt x="5479" y="4961"/>
                    <a:pt x="5479" y="4836"/>
                  </a:cubicBezTo>
                  <a:lnTo>
                    <a:pt x="5479" y="4301"/>
                  </a:lnTo>
                  <a:lnTo>
                    <a:pt x="5960" y="4301"/>
                  </a:lnTo>
                  <a:lnTo>
                    <a:pt x="5960" y="4836"/>
                  </a:lnTo>
                  <a:cubicBezTo>
                    <a:pt x="5960" y="4961"/>
                    <a:pt x="6050" y="5050"/>
                    <a:pt x="6174" y="5050"/>
                  </a:cubicBezTo>
                  <a:cubicBezTo>
                    <a:pt x="6299" y="5050"/>
                    <a:pt x="6389" y="4961"/>
                    <a:pt x="6389" y="4836"/>
                  </a:cubicBezTo>
                  <a:lnTo>
                    <a:pt x="6389" y="4301"/>
                  </a:lnTo>
                  <a:lnTo>
                    <a:pt x="6870" y="4301"/>
                  </a:lnTo>
                  <a:lnTo>
                    <a:pt x="6870" y="4836"/>
                  </a:lnTo>
                  <a:cubicBezTo>
                    <a:pt x="6870" y="4961"/>
                    <a:pt x="6977" y="5050"/>
                    <a:pt x="7084" y="5050"/>
                  </a:cubicBezTo>
                  <a:cubicBezTo>
                    <a:pt x="7209" y="5050"/>
                    <a:pt x="7316" y="4961"/>
                    <a:pt x="7316" y="4836"/>
                  </a:cubicBezTo>
                  <a:lnTo>
                    <a:pt x="7316" y="4301"/>
                  </a:lnTo>
                  <a:lnTo>
                    <a:pt x="7780" y="4301"/>
                  </a:lnTo>
                  <a:lnTo>
                    <a:pt x="7780" y="4836"/>
                  </a:lnTo>
                  <a:cubicBezTo>
                    <a:pt x="7780" y="4961"/>
                    <a:pt x="7887" y="5050"/>
                    <a:pt x="7994" y="5050"/>
                  </a:cubicBezTo>
                  <a:cubicBezTo>
                    <a:pt x="8119" y="5050"/>
                    <a:pt x="8208" y="4961"/>
                    <a:pt x="8208" y="4836"/>
                  </a:cubicBezTo>
                  <a:lnTo>
                    <a:pt x="8208" y="4301"/>
                  </a:lnTo>
                  <a:lnTo>
                    <a:pt x="8690" y="4301"/>
                  </a:lnTo>
                  <a:lnTo>
                    <a:pt x="8690" y="4836"/>
                  </a:lnTo>
                  <a:cubicBezTo>
                    <a:pt x="8690" y="4961"/>
                    <a:pt x="8797" y="5050"/>
                    <a:pt x="8904" y="5050"/>
                  </a:cubicBezTo>
                  <a:cubicBezTo>
                    <a:pt x="9029" y="5050"/>
                    <a:pt x="9136" y="4961"/>
                    <a:pt x="9136" y="4836"/>
                  </a:cubicBezTo>
                  <a:lnTo>
                    <a:pt x="9136" y="4265"/>
                  </a:lnTo>
                  <a:cubicBezTo>
                    <a:pt x="9333" y="4194"/>
                    <a:pt x="9493" y="3980"/>
                    <a:pt x="9493" y="3748"/>
                  </a:cubicBezTo>
                  <a:lnTo>
                    <a:pt x="9493" y="1125"/>
                  </a:lnTo>
                  <a:lnTo>
                    <a:pt x="9654" y="1125"/>
                  </a:lnTo>
                  <a:cubicBezTo>
                    <a:pt x="10974" y="1125"/>
                    <a:pt x="12045" y="2196"/>
                    <a:pt x="12045" y="3516"/>
                  </a:cubicBezTo>
                  <a:lnTo>
                    <a:pt x="12045" y="3784"/>
                  </a:lnTo>
                  <a:cubicBezTo>
                    <a:pt x="12045" y="3908"/>
                    <a:pt x="12152" y="3998"/>
                    <a:pt x="12259" y="3998"/>
                  </a:cubicBezTo>
                  <a:cubicBezTo>
                    <a:pt x="12384" y="3998"/>
                    <a:pt x="12473" y="3908"/>
                    <a:pt x="12473" y="3784"/>
                  </a:cubicBezTo>
                  <a:lnTo>
                    <a:pt x="12473" y="3516"/>
                  </a:lnTo>
                  <a:cubicBezTo>
                    <a:pt x="12473" y="2767"/>
                    <a:pt x="12187" y="2089"/>
                    <a:pt x="11706" y="1589"/>
                  </a:cubicBezTo>
                  <a:cubicBezTo>
                    <a:pt x="11795" y="1393"/>
                    <a:pt x="11920" y="1232"/>
                    <a:pt x="12080" y="1125"/>
                  </a:cubicBezTo>
                  <a:cubicBezTo>
                    <a:pt x="12342" y="942"/>
                    <a:pt x="12599" y="895"/>
                    <a:pt x="12796" y="895"/>
                  </a:cubicBezTo>
                  <a:cubicBezTo>
                    <a:pt x="13002" y="895"/>
                    <a:pt x="13142" y="947"/>
                    <a:pt x="13151" y="947"/>
                  </a:cubicBezTo>
                  <a:cubicBezTo>
                    <a:pt x="13179" y="961"/>
                    <a:pt x="13208" y="967"/>
                    <a:pt x="13237" y="967"/>
                  </a:cubicBezTo>
                  <a:cubicBezTo>
                    <a:pt x="13318" y="967"/>
                    <a:pt x="13397" y="914"/>
                    <a:pt x="13436" y="822"/>
                  </a:cubicBezTo>
                  <a:cubicBezTo>
                    <a:pt x="13472" y="715"/>
                    <a:pt x="13419" y="590"/>
                    <a:pt x="13311" y="554"/>
                  </a:cubicBezTo>
                  <a:cubicBezTo>
                    <a:pt x="13293" y="545"/>
                    <a:pt x="13087" y="467"/>
                    <a:pt x="12793" y="467"/>
                  </a:cubicBezTo>
                  <a:cubicBezTo>
                    <a:pt x="12527" y="467"/>
                    <a:pt x="12188" y="531"/>
                    <a:pt x="11848" y="768"/>
                  </a:cubicBezTo>
                  <a:cubicBezTo>
                    <a:pt x="11634" y="893"/>
                    <a:pt x="11492" y="1072"/>
                    <a:pt x="11367" y="1286"/>
                  </a:cubicBezTo>
                  <a:cubicBezTo>
                    <a:pt x="10903" y="911"/>
                    <a:pt x="10296" y="697"/>
                    <a:pt x="9654" y="697"/>
                  </a:cubicBezTo>
                  <a:lnTo>
                    <a:pt x="3694" y="697"/>
                  </a:lnTo>
                  <a:cubicBezTo>
                    <a:pt x="3569" y="393"/>
                    <a:pt x="3355" y="162"/>
                    <a:pt x="3141" y="72"/>
                  </a:cubicBezTo>
                  <a:cubicBezTo>
                    <a:pt x="3051" y="22"/>
                    <a:pt x="2960" y="0"/>
                    <a:pt x="2873" y="0"/>
                  </a:cubicBezTo>
                  <a:cubicBezTo>
                    <a:pt x="2805" y="0"/>
                    <a:pt x="2740" y="13"/>
                    <a:pt x="2677" y="37"/>
                  </a:cubicBezTo>
                  <a:cubicBezTo>
                    <a:pt x="2427" y="126"/>
                    <a:pt x="2285" y="393"/>
                    <a:pt x="2249" y="732"/>
                  </a:cubicBezTo>
                  <a:cubicBezTo>
                    <a:pt x="2035" y="750"/>
                    <a:pt x="1839" y="822"/>
                    <a:pt x="1642" y="911"/>
                  </a:cubicBezTo>
                  <a:cubicBezTo>
                    <a:pt x="1625" y="875"/>
                    <a:pt x="1625" y="857"/>
                    <a:pt x="1607" y="822"/>
                  </a:cubicBezTo>
                  <a:cubicBezTo>
                    <a:pt x="1482" y="465"/>
                    <a:pt x="1268" y="179"/>
                    <a:pt x="1000" y="72"/>
                  </a:cubicBezTo>
                  <a:cubicBezTo>
                    <a:pt x="910" y="22"/>
                    <a:pt x="819" y="0"/>
                    <a:pt x="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132"/>
            <p:cNvSpPr/>
            <p:nvPr/>
          </p:nvSpPr>
          <p:spPr>
            <a:xfrm>
              <a:off x="4884365" y="2986485"/>
              <a:ext cx="187457" cy="139082"/>
            </a:xfrm>
            <a:custGeom>
              <a:avLst/>
              <a:gdLst/>
              <a:ahLst/>
              <a:cxnLst/>
              <a:rect l="l" t="t" r="r" b="b"/>
              <a:pathLst>
                <a:path w="6638" h="4925" extrusionOk="0">
                  <a:moveTo>
                    <a:pt x="4461" y="2677"/>
                  </a:moveTo>
                  <a:lnTo>
                    <a:pt x="4461" y="4282"/>
                  </a:lnTo>
                  <a:cubicBezTo>
                    <a:pt x="4461" y="4407"/>
                    <a:pt x="4372" y="4496"/>
                    <a:pt x="4247" y="4496"/>
                  </a:cubicBezTo>
                  <a:cubicBezTo>
                    <a:pt x="4122" y="4496"/>
                    <a:pt x="4033" y="4407"/>
                    <a:pt x="4033" y="4282"/>
                  </a:cubicBezTo>
                  <a:lnTo>
                    <a:pt x="4033" y="3337"/>
                  </a:lnTo>
                  <a:cubicBezTo>
                    <a:pt x="4033" y="3087"/>
                    <a:pt x="3944" y="2855"/>
                    <a:pt x="3801" y="2677"/>
                  </a:cubicBezTo>
                  <a:close/>
                  <a:moveTo>
                    <a:pt x="6424" y="0"/>
                  </a:moveTo>
                  <a:cubicBezTo>
                    <a:pt x="6317" y="0"/>
                    <a:pt x="6210" y="89"/>
                    <a:pt x="6210" y="214"/>
                  </a:cubicBezTo>
                  <a:lnTo>
                    <a:pt x="6210" y="4265"/>
                  </a:lnTo>
                  <a:cubicBezTo>
                    <a:pt x="6210" y="4389"/>
                    <a:pt x="6120" y="4496"/>
                    <a:pt x="6013" y="4496"/>
                  </a:cubicBezTo>
                  <a:cubicBezTo>
                    <a:pt x="5888" y="4496"/>
                    <a:pt x="5781" y="4407"/>
                    <a:pt x="5781" y="4282"/>
                  </a:cubicBezTo>
                  <a:lnTo>
                    <a:pt x="5781" y="3337"/>
                  </a:lnTo>
                  <a:cubicBezTo>
                    <a:pt x="5781" y="2730"/>
                    <a:pt x="5300" y="2248"/>
                    <a:pt x="4693" y="2248"/>
                  </a:cubicBezTo>
                  <a:lnTo>
                    <a:pt x="215" y="2248"/>
                  </a:lnTo>
                  <a:cubicBezTo>
                    <a:pt x="90" y="2248"/>
                    <a:pt x="0" y="2338"/>
                    <a:pt x="0" y="2462"/>
                  </a:cubicBezTo>
                  <a:cubicBezTo>
                    <a:pt x="0" y="2587"/>
                    <a:pt x="90" y="2677"/>
                    <a:pt x="215" y="2677"/>
                  </a:cubicBezTo>
                  <a:lnTo>
                    <a:pt x="2944" y="2677"/>
                  </a:lnTo>
                  <a:cubicBezTo>
                    <a:pt x="3301" y="2677"/>
                    <a:pt x="3587" y="2962"/>
                    <a:pt x="3587" y="3337"/>
                  </a:cubicBezTo>
                  <a:lnTo>
                    <a:pt x="3587" y="4282"/>
                  </a:lnTo>
                  <a:cubicBezTo>
                    <a:pt x="3587" y="4639"/>
                    <a:pt x="3890" y="4925"/>
                    <a:pt x="4247" y="4925"/>
                  </a:cubicBezTo>
                  <a:cubicBezTo>
                    <a:pt x="4604" y="4925"/>
                    <a:pt x="4889" y="4639"/>
                    <a:pt x="4889" y="4282"/>
                  </a:cubicBezTo>
                  <a:lnTo>
                    <a:pt x="4889" y="2712"/>
                  </a:lnTo>
                  <a:cubicBezTo>
                    <a:pt x="5157" y="2801"/>
                    <a:pt x="5353" y="3033"/>
                    <a:pt x="5353" y="3337"/>
                  </a:cubicBezTo>
                  <a:lnTo>
                    <a:pt x="5353" y="4282"/>
                  </a:lnTo>
                  <a:cubicBezTo>
                    <a:pt x="5353" y="4639"/>
                    <a:pt x="5639" y="4925"/>
                    <a:pt x="5996" y="4925"/>
                  </a:cubicBezTo>
                  <a:lnTo>
                    <a:pt x="6031" y="4925"/>
                  </a:lnTo>
                  <a:cubicBezTo>
                    <a:pt x="6370" y="4907"/>
                    <a:pt x="6638" y="4621"/>
                    <a:pt x="6638" y="4265"/>
                  </a:cubicBezTo>
                  <a:lnTo>
                    <a:pt x="6638" y="214"/>
                  </a:lnTo>
                  <a:cubicBezTo>
                    <a:pt x="6638" y="89"/>
                    <a:pt x="6549" y="0"/>
                    <a:pt x="64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132"/>
            <p:cNvSpPr/>
            <p:nvPr/>
          </p:nvSpPr>
          <p:spPr>
            <a:xfrm>
              <a:off x="4681800" y="2937093"/>
              <a:ext cx="188474" cy="188474"/>
            </a:xfrm>
            <a:custGeom>
              <a:avLst/>
              <a:gdLst/>
              <a:ahLst/>
              <a:cxnLst/>
              <a:rect l="l" t="t" r="r" b="b"/>
              <a:pathLst>
                <a:path w="6674" h="6674" extrusionOk="0">
                  <a:moveTo>
                    <a:pt x="1928" y="911"/>
                  </a:moveTo>
                  <a:cubicBezTo>
                    <a:pt x="2516" y="911"/>
                    <a:pt x="2980" y="1374"/>
                    <a:pt x="2980" y="1963"/>
                  </a:cubicBezTo>
                  <a:cubicBezTo>
                    <a:pt x="2980" y="2534"/>
                    <a:pt x="2516" y="3016"/>
                    <a:pt x="1928" y="3016"/>
                  </a:cubicBezTo>
                  <a:lnTo>
                    <a:pt x="1071" y="3016"/>
                  </a:lnTo>
                  <a:cubicBezTo>
                    <a:pt x="714" y="3016"/>
                    <a:pt x="429" y="2713"/>
                    <a:pt x="429" y="2356"/>
                  </a:cubicBezTo>
                  <a:lnTo>
                    <a:pt x="429" y="1089"/>
                  </a:lnTo>
                  <a:cubicBezTo>
                    <a:pt x="429" y="982"/>
                    <a:pt x="518" y="911"/>
                    <a:pt x="607" y="911"/>
                  </a:cubicBezTo>
                  <a:close/>
                  <a:moveTo>
                    <a:pt x="3944" y="4426"/>
                  </a:moveTo>
                  <a:lnTo>
                    <a:pt x="3944" y="6031"/>
                  </a:lnTo>
                  <a:cubicBezTo>
                    <a:pt x="3944" y="6156"/>
                    <a:pt x="3855" y="6245"/>
                    <a:pt x="3730" y="6245"/>
                  </a:cubicBezTo>
                  <a:cubicBezTo>
                    <a:pt x="3605" y="6245"/>
                    <a:pt x="3516" y="6156"/>
                    <a:pt x="3516" y="6031"/>
                  </a:cubicBezTo>
                  <a:lnTo>
                    <a:pt x="3516" y="5086"/>
                  </a:lnTo>
                  <a:cubicBezTo>
                    <a:pt x="3516" y="4836"/>
                    <a:pt x="3426" y="4604"/>
                    <a:pt x="3302" y="4426"/>
                  </a:cubicBezTo>
                  <a:close/>
                  <a:moveTo>
                    <a:pt x="1678" y="1"/>
                  </a:moveTo>
                  <a:cubicBezTo>
                    <a:pt x="1553" y="1"/>
                    <a:pt x="1446" y="72"/>
                    <a:pt x="1428" y="197"/>
                  </a:cubicBezTo>
                  <a:cubicBezTo>
                    <a:pt x="1428" y="286"/>
                    <a:pt x="1410" y="375"/>
                    <a:pt x="1410" y="464"/>
                  </a:cubicBezTo>
                  <a:lnTo>
                    <a:pt x="607" y="464"/>
                  </a:lnTo>
                  <a:cubicBezTo>
                    <a:pt x="268" y="464"/>
                    <a:pt x="1" y="750"/>
                    <a:pt x="1" y="1089"/>
                  </a:cubicBezTo>
                  <a:lnTo>
                    <a:pt x="1" y="2356"/>
                  </a:lnTo>
                  <a:cubicBezTo>
                    <a:pt x="1" y="2962"/>
                    <a:pt x="482" y="3444"/>
                    <a:pt x="1071" y="3444"/>
                  </a:cubicBezTo>
                  <a:lnTo>
                    <a:pt x="1410" y="3444"/>
                  </a:lnTo>
                  <a:lnTo>
                    <a:pt x="1410" y="3498"/>
                  </a:lnTo>
                  <a:cubicBezTo>
                    <a:pt x="1410" y="4015"/>
                    <a:pt x="1838" y="4426"/>
                    <a:pt x="2356" y="4426"/>
                  </a:cubicBezTo>
                  <a:lnTo>
                    <a:pt x="2427" y="4426"/>
                  </a:lnTo>
                  <a:cubicBezTo>
                    <a:pt x="2784" y="4426"/>
                    <a:pt x="3087" y="4711"/>
                    <a:pt x="3087" y="5086"/>
                  </a:cubicBezTo>
                  <a:lnTo>
                    <a:pt x="3087" y="6031"/>
                  </a:lnTo>
                  <a:cubicBezTo>
                    <a:pt x="3087" y="6388"/>
                    <a:pt x="3373" y="6674"/>
                    <a:pt x="3730" y="6674"/>
                  </a:cubicBezTo>
                  <a:cubicBezTo>
                    <a:pt x="4087" y="6674"/>
                    <a:pt x="4372" y="6388"/>
                    <a:pt x="4372" y="6031"/>
                  </a:cubicBezTo>
                  <a:lnTo>
                    <a:pt x="4372" y="4533"/>
                  </a:lnTo>
                  <a:cubicBezTo>
                    <a:pt x="4568" y="4640"/>
                    <a:pt x="4693" y="4836"/>
                    <a:pt x="4693" y="5086"/>
                  </a:cubicBezTo>
                  <a:lnTo>
                    <a:pt x="4693" y="6031"/>
                  </a:lnTo>
                  <a:cubicBezTo>
                    <a:pt x="4693" y="6388"/>
                    <a:pt x="4979" y="6674"/>
                    <a:pt x="5336" y="6674"/>
                  </a:cubicBezTo>
                  <a:cubicBezTo>
                    <a:pt x="5692" y="6674"/>
                    <a:pt x="5996" y="6388"/>
                    <a:pt x="5996" y="6031"/>
                  </a:cubicBezTo>
                  <a:lnTo>
                    <a:pt x="5996" y="4443"/>
                  </a:lnTo>
                  <a:cubicBezTo>
                    <a:pt x="5996" y="4426"/>
                    <a:pt x="5996" y="4426"/>
                    <a:pt x="5996" y="4426"/>
                  </a:cubicBezTo>
                  <a:lnTo>
                    <a:pt x="6460" y="4426"/>
                  </a:lnTo>
                  <a:cubicBezTo>
                    <a:pt x="6585" y="4426"/>
                    <a:pt x="6674" y="4336"/>
                    <a:pt x="6674" y="4211"/>
                  </a:cubicBezTo>
                  <a:cubicBezTo>
                    <a:pt x="6674" y="4087"/>
                    <a:pt x="6585" y="3997"/>
                    <a:pt x="6460" y="3997"/>
                  </a:cubicBezTo>
                  <a:lnTo>
                    <a:pt x="5996" y="3997"/>
                  </a:lnTo>
                  <a:cubicBezTo>
                    <a:pt x="5764" y="3997"/>
                    <a:pt x="5550" y="4194"/>
                    <a:pt x="5550" y="4443"/>
                  </a:cubicBezTo>
                  <a:lnTo>
                    <a:pt x="5550" y="6031"/>
                  </a:lnTo>
                  <a:cubicBezTo>
                    <a:pt x="5550" y="6156"/>
                    <a:pt x="5461" y="6245"/>
                    <a:pt x="5336" y="6245"/>
                  </a:cubicBezTo>
                  <a:cubicBezTo>
                    <a:pt x="5229" y="6245"/>
                    <a:pt x="5122" y="6156"/>
                    <a:pt x="5122" y="6031"/>
                  </a:cubicBezTo>
                  <a:lnTo>
                    <a:pt x="5122" y="5086"/>
                  </a:lnTo>
                  <a:cubicBezTo>
                    <a:pt x="5122" y="4479"/>
                    <a:pt x="4640" y="3997"/>
                    <a:pt x="4033" y="3997"/>
                  </a:cubicBezTo>
                  <a:lnTo>
                    <a:pt x="2356" y="3997"/>
                  </a:lnTo>
                  <a:cubicBezTo>
                    <a:pt x="2070" y="3997"/>
                    <a:pt x="1856" y="3765"/>
                    <a:pt x="1856" y="3498"/>
                  </a:cubicBezTo>
                  <a:lnTo>
                    <a:pt x="1856" y="3444"/>
                  </a:lnTo>
                  <a:lnTo>
                    <a:pt x="1928" y="3444"/>
                  </a:lnTo>
                  <a:cubicBezTo>
                    <a:pt x="2748" y="3444"/>
                    <a:pt x="3426" y="2784"/>
                    <a:pt x="3426" y="1963"/>
                  </a:cubicBezTo>
                  <a:cubicBezTo>
                    <a:pt x="3426" y="1142"/>
                    <a:pt x="2748" y="464"/>
                    <a:pt x="1928" y="464"/>
                  </a:cubicBezTo>
                  <a:lnTo>
                    <a:pt x="1856" y="464"/>
                  </a:lnTo>
                  <a:cubicBezTo>
                    <a:pt x="1856" y="393"/>
                    <a:pt x="1856" y="322"/>
                    <a:pt x="1874" y="250"/>
                  </a:cubicBezTo>
                  <a:cubicBezTo>
                    <a:pt x="1874" y="125"/>
                    <a:pt x="1803" y="18"/>
                    <a:pt x="16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132"/>
            <p:cNvSpPr/>
            <p:nvPr/>
          </p:nvSpPr>
          <p:spPr>
            <a:xfrm>
              <a:off x="4701963" y="2973382"/>
              <a:ext cx="12623" cy="21688"/>
            </a:xfrm>
            <a:custGeom>
              <a:avLst/>
              <a:gdLst/>
              <a:ahLst/>
              <a:cxnLst/>
              <a:rect l="l" t="t" r="r" b="b"/>
              <a:pathLst>
                <a:path w="447" h="768" extrusionOk="0">
                  <a:moveTo>
                    <a:pt x="232" y="0"/>
                  </a:moveTo>
                  <a:cubicBezTo>
                    <a:pt x="107" y="0"/>
                    <a:pt x="0" y="89"/>
                    <a:pt x="0" y="214"/>
                  </a:cubicBezTo>
                  <a:lnTo>
                    <a:pt x="0" y="553"/>
                  </a:lnTo>
                  <a:cubicBezTo>
                    <a:pt x="0" y="678"/>
                    <a:pt x="107" y="767"/>
                    <a:pt x="232" y="767"/>
                  </a:cubicBezTo>
                  <a:cubicBezTo>
                    <a:pt x="339" y="767"/>
                    <a:pt x="446" y="678"/>
                    <a:pt x="446" y="553"/>
                  </a:cubicBezTo>
                  <a:lnTo>
                    <a:pt x="446" y="214"/>
                  </a:lnTo>
                  <a:cubicBezTo>
                    <a:pt x="446" y="89"/>
                    <a:pt x="339" y="0"/>
                    <a:pt x="2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132"/>
            <p:cNvSpPr/>
            <p:nvPr/>
          </p:nvSpPr>
          <p:spPr>
            <a:xfrm>
              <a:off x="4721618" y="2973382"/>
              <a:ext cx="12623" cy="21688"/>
            </a:xfrm>
            <a:custGeom>
              <a:avLst/>
              <a:gdLst/>
              <a:ahLst/>
              <a:cxnLst/>
              <a:rect l="l" t="t" r="r" b="b"/>
              <a:pathLst>
                <a:path w="447" h="768" extrusionOk="0">
                  <a:moveTo>
                    <a:pt x="232" y="0"/>
                  </a:moveTo>
                  <a:cubicBezTo>
                    <a:pt x="107" y="0"/>
                    <a:pt x="0" y="89"/>
                    <a:pt x="0" y="214"/>
                  </a:cubicBezTo>
                  <a:lnTo>
                    <a:pt x="0" y="553"/>
                  </a:lnTo>
                  <a:cubicBezTo>
                    <a:pt x="0" y="678"/>
                    <a:pt x="107" y="767"/>
                    <a:pt x="232" y="767"/>
                  </a:cubicBezTo>
                  <a:cubicBezTo>
                    <a:pt x="339" y="767"/>
                    <a:pt x="446" y="678"/>
                    <a:pt x="446" y="553"/>
                  </a:cubicBezTo>
                  <a:lnTo>
                    <a:pt x="446" y="214"/>
                  </a:lnTo>
                  <a:cubicBezTo>
                    <a:pt x="446" y="89"/>
                    <a:pt x="339" y="0"/>
                    <a:pt x="2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13" name="Google Shape;6113;p132"/>
          <p:cNvSpPr/>
          <p:nvPr/>
        </p:nvSpPr>
        <p:spPr>
          <a:xfrm>
            <a:off x="5957116" y="2121731"/>
            <a:ext cx="418771" cy="314961"/>
          </a:xfrm>
          <a:custGeom>
            <a:avLst/>
            <a:gdLst/>
            <a:ahLst/>
            <a:cxnLst/>
            <a:rect l="l" t="t" r="r" b="b"/>
            <a:pathLst>
              <a:path w="14829" h="11153" extrusionOk="0">
                <a:moveTo>
                  <a:pt x="7423" y="447"/>
                </a:moveTo>
                <a:cubicBezTo>
                  <a:pt x="7887" y="447"/>
                  <a:pt x="8280" y="803"/>
                  <a:pt x="8333" y="1267"/>
                </a:cubicBezTo>
                <a:cubicBezTo>
                  <a:pt x="8030" y="1232"/>
                  <a:pt x="7727" y="1214"/>
                  <a:pt x="7423" y="1214"/>
                </a:cubicBezTo>
                <a:cubicBezTo>
                  <a:pt x="7120" y="1214"/>
                  <a:pt x="6817" y="1232"/>
                  <a:pt x="6514" y="1267"/>
                </a:cubicBezTo>
                <a:cubicBezTo>
                  <a:pt x="6549" y="803"/>
                  <a:pt x="6942" y="447"/>
                  <a:pt x="7423" y="447"/>
                </a:cubicBezTo>
                <a:close/>
                <a:moveTo>
                  <a:pt x="7423" y="1660"/>
                </a:moveTo>
                <a:cubicBezTo>
                  <a:pt x="8084" y="1660"/>
                  <a:pt x="8762" y="2374"/>
                  <a:pt x="9261" y="3623"/>
                </a:cubicBezTo>
                <a:cubicBezTo>
                  <a:pt x="9797" y="4961"/>
                  <a:pt x="10100" y="6745"/>
                  <a:pt x="10100" y="8636"/>
                </a:cubicBezTo>
                <a:lnTo>
                  <a:pt x="10100" y="8975"/>
                </a:lnTo>
                <a:lnTo>
                  <a:pt x="4747" y="8975"/>
                </a:lnTo>
                <a:lnTo>
                  <a:pt x="4747" y="8636"/>
                </a:lnTo>
                <a:cubicBezTo>
                  <a:pt x="4747" y="6745"/>
                  <a:pt x="5033" y="4961"/>
                  <a:pt x="5568" y="3623"/>
                </a:cubicBezTo>
                <a:cubicBezTo>
                  <a:pt x="6067" y="2374"/>
                  <a:pt x="6745" y="1660"/>
                  <a:pt x="7423" y="1660"/>
                </a:cubicBezTo>
                <a:close/>
                <a:moveTo>
                  <a:pt x="7423" y="0"/>
                </a:moveTo>
                <a:cubicBezTo>
                  <a:pt x="6674" y="0"/>
                  <a:pt x="6067" y="607"/>
                  <a:pt x="6067" y="1339"/>
                </a:cubicBezTo>
                <a:cubicBezTo>
                  <a:pt x="5068" y="1535"/>
                  <a:pt x="4105" y="1910"/>
                  <a:pt x="3266" y="2498"/>
                </a:cubicBezTo>
                <a:cubicBezTo>
                  <a:pt x="2053" y="3319"/>
                  <a:pt x="1125" y="4443"/>
                  <a:pt x="572" y="5781"/>
                </a:cubicBezTo>
                <a:cubicBezTo>
                  <a:pt x="536" y="5889"/>
                  <a:pt x="590" y="6013"/>
                  <a:pt x="697" y="6067"/>
                </a:cubicBezTo>
                <a:cubicBezTo>
                  <a:pt x="715" y="6067"/>
                  <a:pt x="750" y="6085"/>
                  <a:pt x="768" y="6085"/>
                </a:cubicBezTo>
                <a:cubicBezTo>
                  <a:pt x="857" y="6085"/>
                  <a:pt x="947" y="6031"/>
                  <a:pt x="982" y="5942"/>
                </a:cubicBezTo>
                <a:cubicBezTo>
                  <a:pt x="1500" y="4693"/>
                  <a:pt x="2374" y="3623"/>
                  <a:pt x="3498" y="2855"/>
                </a:cubicBezTo>
                <a:cubicBezTo>
                  <a:pt x="4337" y="2284"/>
                  <a:pt x="5265" y="1927"/>
                  <a:pt x="6228" y="1749"/>
                </a:cubicBezTo>
                <a:lnTo>
                  <a:pt x="6228" y="1749"/>
                </a:lnTo>
                <a:cubicBezTo>
                  <a:pt x="5086" y="2837"/>
                  <a:pt x="4301" y="5478"/>
                  <a:pt x="4301" y="8636"/>
                </a:cubicBezTo>
                <a:lnTo>
                  <a:pt x="4301" y="8975"/>
                </a:lnTo>
                <a:lnTo>
                  <a:pt x="447" y="8975"/>
                </a:lnTo>
                <a:lnTo>
                  <a:pt x="447" y="8636"/>
                </a:lnTo>
                <a:cubicBezTo>
                  <a:pt x="447" y="8012"/>
                  <a:pt x="518" y="7387"/>
                  <a:pt x="679" y="6798"/>
                </a:cubicBezTo>
                <a:cubicBezTo>
                  <a:pt x="715" y="6674"/>
                  <a:pt x="643" y="6567"/>
                  <a:pt x="536" y="6531"/>
                </a:cubicBezTo>
                <a:cubicBezTo>
                  <a:pt x="514" y="6525"/>
                  <a:pt x="493" y="6522"/>
                  <a:pt x="472" y="6522"/>
                </a:cubicBezTo>
                <a:cubicBezTo>
                  <a:pt x="376" y="6522"/>
                  <a:pt x="298" y="6585"/>
                  <a:pt x="269" y="6674"/>
                </a:cubicBezTo>
                <a:cubicBezTo>
                  <a:pt x="90" y="7316"/>
                  <a:pt x="1" y="7976"/>
                  <a:pt x="1" y="8636"/>
                </a:cubicBezTo>
                <a:lnTo>
                  <a:pt x="1" y="10813"/>
                </a:lnTo>
                <a:cubicBezTo>
                  <a:pt x="1" y="10992"/>
                  <a:pt x="162" y="11152"/>
                  <a:pt x="340" y="11152"/>
                </a:cubicBezTo>
                <a:lnTo>
                  <a:pt x="12045" y="11152"/>
                </a:lnTo>
                <a:cubicBezTo>
                  <a:pt x="12170" y="11152"/>
                  <a:pt x="12259" y="11045"/>
                  <a:pt x="12259" y="10938"/>
                </a:cubicBezTo>
                <a:cubicBezTo>
                  <a:pt x="12259" y="10813"/>
                  <a:pt x="12170" y="10724"/>
                  <a:pt x="12045" y="10724"/>
                </a:cubicBezTo>
                <a:lnTo>
                  <a:pt x="447" y="10724"/>
                </a:lnTo>
                <a:lnTo>
                  <a:pt x="447" y="9421"/>
                </a:lnTo>
                <a:lnTo>
                  <a:pt x="14400" y="9421"/>
                </a:lnTo>
                <a:lnTo>
                  <a:pt x="14400" y="10724"/>
                </a:lnTo>
                <a:lnTo>
                  <a:pt x="12973" y="10724"/>
                </a:lnTo>
                <a:cubicBezTo>
                  <a:pt x="12848" y="10724"/>
                  <a:pt x="12758" y="10813"/>
                  <a:pt x="12758" y="10938"/>
                </a:cubicBezTo>
                <a:cubicBezTo>
                  <a:pt x="12758" y="11045"/>
                  <a:pt x="12848" y="11152"/>
                  <a:pt x="12973" y="11152"/>
                </a:cubicBezTo>
                <a:lnTo>
                  <a:pt x="14489" y="11152"/>
                </a:lnTo>
                <a:cubicBezTo>
                  <a:pt x="14685" y="11152"/>
                  <a:pt x="14828" y="10992"/>
                  <a:pt x="14828" y="10813"/>
                </a:cubicBezTo>
                <a:lnTo>
                  <a:pt x="14828" y="8636"/>
                </a:lnTo>
                <a:cubicBezTo>
                  <a:pt x="14828" y="5924"/>
                  <a:pt x="13347" y="3426"/>
                  <a:pt x="10974" y="2124"/>
                </a:cubicBezTo>
                <a:cubicBezTo>
                  <a:pt x="10941" y="2107"/>
                  <a:pt x="10904" y="2099"/>
                  <a:pt x="10868" y="2099"/>
                </a:cubicBezTo>
                <a:cubicBezTo>
                  <a:pt x="10787" y="2099"/>
                  <a:pt x="10708" y="2139"/>
                  <a:pt x="10671" y="2213"/>
                </a:cubicBezTo>
                <a:cubicBezTo>
                  <a:pt x="10617" y="2320"/>
                  <a:pt x="10653" y="2445"/>
                  <a:pt x="10760" y="2498"/>
                </a:cubicBezTo>
                <a:cubicBezTo>
                  <a:pt x="13008" y="3730"/>
                  <a:pt x="14400" y="6085"/>
                  <a:pt x="14400" y="8636"/>
                </a:cubicBezTo>
                <a:lnTo>
                  <a:pt x="14400" y="8975"/>
                </a:lnTo>
                <a:lnTo>
                  <a:pt x="10528" y="8975"/>
                </a:lnTo>
                <a:lnTo>
                  <a:pt x="10528" y="8636"/>
                </a:lnTo>
                <a:cubicBezTo>
                  <a:pt x="10528" y="5478"/>
                  <a:pt x="9743" y="2837"/>
                  <a:pt x="8601" y="1749"/>
                </a:cubicBezTo>
                <a:lnTo>
                  <a:pt x="8601" y="1749"/>
                </a:lnTo>
                <a:cubicBezTo>
                  <a:pt x="9065" y="1838"/>
                  <a:pt x="9511" y="1963"/>
                  <a:pt x="9939" y="2124"/>
                </a:cubicBezTo>
                <a:cubicBezTo>
                  <a:pt x="9972" y="2138"/>
                  <a:pt x="10005" y="2144"/>
                  <a:pt x="10036" y="2144"/>
                </a:cubicBezTo>
                <a:cubicBezTo>
                  <a:pt x="10123" y="2144"/>
                  <a:pt x="10198" y="2091"/>
                  <a:pt x="10225" y="1999"/>
                </a:cubicBezTo>
                <a:cubicBezTo>
                  <a:pt x="10278" y="1892"/>
                  <a:pt x="10207" y="1767"/>
                  <a:pt x="10100" y="1731"/>
                </a:cubicBezTo>
                <a:cubicBezTo>
                  <a:pt x="9672" y="1553"/>
                  <a:pt x="9226" y="1428"/>
                  <a:pt x="8762" y="1339"/>
                </a:cubicBezTo>
                <a:cubicBezTo>
                  <a:pt x="8762" y="607"/>
                  <a:pt x="8155" y="0"/>
                  <a:pt x="74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14" name="Google Shape;6114;p132"/>
          <p:cNvGrpSpPr/>
          <p:nvPr/>
        </p:nvGrpSpPr>
        <p:grpSpPr>
          <a:xfrm>
            <a:off x="5384466" y="4001183"/>
            <a:ext cx="290251" cy="418263"/>
            <a:chOff x="5319711" y="4085413"/>
            <a:chExt cx="290251" cy="418263"/>
          </a:xfrm>
        </p:grpSpPr>
        <p:sp>
          <p:nvSpPr>
            <p:cNvPr id="6115" name="Google Shape;6115;p132"/>
            <p:cNvSpPr/>
            <p:nvPr/>
          </p:nvSpPr>
          <p:spPr>
            <a:xfrm>
              <a:off x="5319711" y="4085413"/>
              <a:ext cx="290251" cy="418263"/>
            </a:xfrm>
            <a:custGeom>
              <a:avLst/>
              <a:gdLst/>
              <a:ahLst/>
              <a:cxnLst/>
              <a:rect l="l" t="t" r="r" b="b"/>
              <a:pathLst>
                <a:path w="10278" h="14811" extrusionOk="0">
                  <a:moveTo>
                    <a:pt x="9707" y="429"/>
                  </a:moveTo>
                  <a:lnTo>
                    <a:pt x="9029" y="1732"/>
                  </a:lnTo>
                  <a:lnTo>
                    <a:pt x="1249" y="1732"/>
                  </a:lnTo>
                  <a:lnTo>
                    <a:pt x="571" y="429"/>
                  </a:lnTo>
                  <a:close/>
                  <a:moveTo>
                    <a:pt x="5139" y="5603"/>
                  </a:moveTo>
                  <a:cubicBezTo>
                    <a:pt x="6138" y="5603"/>
                    <a:pt x="6959" y="6406"/>
                    <a:pt x="6959" y="7406"/>
                  </a:cubicBezTo>
                  <a:cubicBezTo>
                    <a:pt x="6959" y="8387"/>
                    <a:pt x="6156" y="9208"/>
                    <a:pt x="5175" y="9208"/>
                  </a:cubicBezTo>
                  <a:lnTo>
                    <a:pt x="5139" y="9208"/>
                  </a:lnTo>
                  <a:cubicBezTo>
                    <a:pt x="4140" y="9208"/>
                    <a:pt x="3337" y="8405"/>
                    <a:pt x="3337" y="7406"/>
                  </a:cubicBezTo>
                  <a:cubicBezTo>
                    <a:pt x="3337" y="6406"/>
                    <a:pt x="4140" y="5603"/>
                    <a:pt x="5121" y="5603"/>
                  </a:cubicBezTo>
                  <a:close/>
                  <a:moveTo>
                    <a:pt x="215" y="1"/>
                  </a:moveTo>
                  <a:cubicBezTo>
                    <a:pt x="161" y="1"/>
                    <a:pt x="125" y="19"/>
                    <a:pt x="90" y="37"/>
                  </a:cubicBezTo>
                  <a:cubicBezTo>
                    <a:pt x="90" y="37"/>
                    <a:pt x="90" y="37"/>
                    <a:pt x="90" y="54"/>
                  </a:cubicBezTo>
                  <a:lnTo>
                    <a:pt x="72" y="54"/>
                  </a:lnTo>
                  <a:cubicBezTo>
                    <a:pt x="72" y="54"/>
                    <a:pt x="72" y="54"/>
                    <a:pt x="72" y="72"/>
                  </a:cubicBezTo>
                  <a:lnTo>
                    <a:pt x="54" y="72"/>
                  </a:lnTo>
                  <a:cubicBezTo>
                    <a:pt x="18" y="108"/>
                    <a:pt x="18" y="144"/>
                    <a:pt x="0" y="197"/>
                  </a:cubicBezTo>
                  <a:cubicBezTo>
                    <a:pt x="0" y="215"/>
                    <a:pt x="0" y="215"/>
                    <a:pt x="0" y="215"/>
                  </a:cubicBezTo>
                  <a:lnTo>
                    <a:pt x="0" y="1821"/>
                  </a:lnTo>
                  <a:cubicBezTo>
                    <a:pt x="0" y="1946"/>
                    <a:pt x="108" y="2035"/>
                    <a:pt x="232" y="2035"/>
                  </a:cubicBezTo>
                  <a:cubicBezTo>
                    <a:pt x="339" y="2035"/>
                    <a:pt x="447" y="1946"/>
                    <a:pt x="447" y="1821"/>
                  </a:cubicBezTo>
                  <a:lnTo>
                    <a:pt x="447" y="1107"/>
                  </a:lnTo>
                  <a:lnTo>
                    <a:pt x="928" y="2053"/>
                  </a:lnTo>
                  <a:cubicBezTo>
                    <a:pt x="964" y="2124"/>
                    <a:pt x="1035" y="2160"/>
                    <a:pt x="1125" y="2160"/>
                  </a:cubicBezTo>
                  <a:lnTo>
                    <a:pt x="4889" y="2160"/>
                  </a:lnTo>
                  <a:lnTo>
                    <a:pt x="4907" y="5175"/>
                  </a:lnTo>
                  <a:cubicBezTo>
                    <a:pt x="3783" y="5282"/>
                    <a:pt x="2909" y="6246"/>
                    <a:pt x="2909" y="7406"/>
                  </a:cubicBezTo>
                  <a:cubicBezTo>
                    <a:pt x="2909" y="8583"/>
                    <a:pt x="3801" y="9547"/>
                    <a:pt x="4943" y="9636"/>
                  </a:cubicBezTo>
                  <a:lnTo>
                    <a:pt x="4961" y="12651"/>
                  </a:lnTo>
                  <a:lnTo>
                    <a:pt x="2356" y="12651"/>
                  </a:lnTo>
                  <a:cubicBezTo>
                    <a:pt x="2231" y="12651"/>
                    <a:pt x="2142" y="12741"/>
                    <a:pt x="2142" y="12865"/>
                  </a:cubicBezTo>
                  <a:cubicBezTo>
                    <a:pt x="2142" y="12990"/>
                    <a:pt x="2231" y="13080"/>
                    <a:pt x="2356" y="13080"/>
                  </a:cubicBezTo>
                  <a:lnTo>
                    <a:pt x="9029" y="13080"/>
                  </a:lnTo>
                  <a:lnTo>
                    <a:pt x="9707" y="14382"/>
                  </a:lnTo>
                  <a:lnTo>
                    <a:pt x="571" y="14382"/>
                  </a:lnTo>
                  <a:lnTo>
                    <a:pt x="1249" y="13080"/>
                  </a:lnTo>
                  <a:lnTo>
                    <a:pt x="1428" y="13080"/>
                  </a:lnTo>
                  <a:cubicBezTo>
                    <a:pt x="1553" y="13080"/>
                    <a:pt x="1642" y="12990"/>
                    <a:pt x="1642" y="12865"/>
                  </a:cubicBezTo>
                  <a:cubicBezTo>
                    <a:pt x="1642" y="12741"/>
                    <a:pt x="1553" y="12651"/>
                    <a:pt x="1428" y="12651"/>
                  </a:cubicBezTo>
                  <a:lnTo>
                    <a:pt x="1125" y="12651"/>
                  </a:lnTo>
                  <a:cubicBezTo>
                    <a:pt x="1035" y="12651"/>
                    <a:pt x="964" y="12687"/>
                    <a:pt x="928" y="12758"/>
                  </a:cubicBezTo>
                  <a:lnTo>
                    <a:pt x="447" y="13704"/>
                  </a:lnTo>
                  <a:lnTo>
                    <a:pt x="447" y="2767"/>
                  </a:lnTo>
                  <a:cubicBezTo>
                    <a:pt x="447" y="2659"/>
                    <a:pt x="339" y="2552"/>
                    <a:pt x="232" y="2552"/>
                  </a:cubicBezTo>
                  <a:cubicBezTo>
                    <a:pt x="108" y="2552"/>
                    <a:pt x="0" y="2659"/>
                    <a:pt x="0" y="2767"/>
                  </a:cubicBezTo>
                  <a:lnTo>
                    <a:pt x="0" y="14596"/>
                  </a:lnTo>
                  <a:cubicBezTo>
                    <a:pt x="0" y="14721"/>
                    <a:pt x="108" y="14810"/>
                    <a:pt x="232" y="14810"/>
                  </a:cubicBezTo>
                  <a:lnTo>
                    <a:pt x="10064" y="14810"/>
                  </a:lnTo>
                  <a:cubicBezTo>
                    <a:pt x="10189" y="14810"/>
                    <a:pt x="10278" y="14721"/>
                    <a:pt x="10278" y="14596"/>
                  </a:cubicBezTo>
                  <a:lnTo>
                    <a:pt x="10278" y="12045"/>
                  </a:lnTo>
                  <a:cubicBezTo>
                    <a:pt x="10278" y="11920"/>
                    <a:pt x="10189" y="11813"/>
                    <a:pt x="10064" y="11813"/>
                  </a:cubicBezTo>
                  <a:cubicBezTo>
                    <a:pt x="9939" y="11813"/>
                    <a:pt x="9850" y="11920"/>
                    <a:pt x="9850" y="12045"/>
                  </a:cubicBezTo>
                  <a:lnTo>
                    <a:pt x="9850" y="13704"/>
                  </a:lnTo>
                  <a:lnTo>
                    <a:pt x="9368" y="12758"/>
                  </a:lnTo>
                  <a:cubicBezTo>
                    <a:pt x="9332" y="12687"/>
                    <a:pt x="9243" y="12651"/>
                    <a:pt x="9172" y="12651"/>
                  </a:cubicBezTo>
                  <a:lnTo>
                    <a:pt x="5407" y="12651"/>
                  </a:lnTo>
                  <a:lnTo>
                    <a:pt x="5371" y="9636"/>
                  </a:lnTo>
                  <a:cubicBezTo>
                    <a:pt x="6513" y="9529"/>
                    <a:pt x="7387" y="8565"/>
                    <a:pt x="7387" y="7406"/>
                  </a:cubicBezTo>
                  <a:cubicBezTo>
                    <a:pt x="7387" y="6228"/>
                    <a:pt x="6495" y="5264"/>
                    <a:pt x="5353" y="5175"/>
                  </a:cubicBezTo>
                  <a:lnTo>
                    <a:pt x="5318" y="2160"/>
                  </a:lnTo>
                  <a:lnTo>
                    <a:pt x="9172" y="2160"/>
                  </a:lnTo>
                  <a:cubicBezTo>
                    <a:pt x="9243" y="2160"/>
                    <a:pt x="9332" y="2124"/>
                    <a:pt x="9368" y="2053"/>
                  </a:cubicBezTo>
                  <a:lnTo>
                    <a:pt x="9850" y="1107"/>
                  </a:lnTo>
                  <a:lnTo>
                    <a:pt x="9850" y="11153"/>
                  </a:lnTo>
                  <a:cubicBezTo>
                    <a:pt x="9850" y="11260"/>
                    <a:pt x="9939" y="11367"/>
                    <a:pt x="10064" y="11367"/>
                  </a:cubicBezTo>
                  <a:cubicBezTo>
                    <a:pt x="10189" y="11367"/>
                    <a:pt x="10278" y="11260"/>
                    <a:pt x="10278" y="11153"/>
                  </a:cubicBezTo>
                  <a:lnTo>
                    <a:pt x="10278" y="215"/>
                  </a:lnTo>
                  <a:cubicBezTo>
                    <a:pt x="10278" y="90"/>
                    <a:pt x="10189" y="1"/>
                    <a:pt x="100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132"/>
            <p:cNvSpPr/>
            <p:nvPr/>
          </p:nvSpPr>
          <p:spPr>
            <a:xfrm>
              <a:off x="5442668" y="4271853"/>
              <a:ext cx="44873" cy="45382"/>
            </a:xfrm>
            <a:custGeom>
              <a:avLst/>
              <a:gdLst/>
              <a:ahLst/>
              <a:cxnLst/>
              <a:rect l="l" t="t" r="r" b="b"/>
              <a:pathLst>
                <a:path w="1589" h="1607" extrusionOk="0">
                  <a:moveTo>
                    <a:pt x="1160" y="447"/>
                  </a:moveTo>
                  <a:lnTo>
                    <a:pt x="1160" y="1160"/>
                  </a:lnTo>
                  <a:lnTo>
                    <a:pt x="428" y="1160"/>
                  </a:lnTo>
                  <a:lnTo>
                    <a:pt x="428" y="447"/>
                  </a:lnTo>
                  <a:close/>
                  <a:moveTo>
                    <a:pt x="214" y="1"/>
                  </a:moveTo>
                  <a:cubicBezTo>
                    <a:pt x="89" y="1"/>
                    <a:pt x="0" y="108"/>
                    <a:pt x="0" y="233"/>
                  </a:cubicBezTo>
                  <a:lnTo>
                    <a:pt x="0" y="1375"/>
                  </a:lnTo>
                  <a:cubicBezTo>
                    <a:pt x="0" y="1499"/>
                    <a:pt x="89" y="1607"/>
                    <a:pt x="214" y="1607"/>
                  </a:cubicBezTo>
                  <a:lnTo>
                    <a:pt x="1374" y="1607"/>
                  </a:lnTo>
                  <a:cubicBezTo>
                    <a:pt x="1481" y="1607"/>
                    <a:pt x="1588" y="1499"/>
                    <a:pt x="1588" y="1375"/>
                  </a:cubicBezTo>
                  <a:lnTo>
                    <a:pt x="1588" y="233"/>
                  </a:lnTo>
                  <a:cubicBezTo>
                    <a:pt x="1588" y="108"/>
                    <a:pt x="1481" y="1"/>
                    <a:pt x="13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17" name="Google Shape;6117;p132"/>
          <p:cNvSpPr/>
          <p:nvPr/>
        </p:nvSpPr>
        <p:spPr>
          <a:xfrm>
            <a:off x="5320460" y="2796942"/>
            <a:ext cx="418263" cy="251957"/>
          </a:xfrm>
          <a:custGeom>
            <a:avLst/>
            <a:gdLst/>
            <a:ahLst/>
            <a:cxnLst/>
            <a:rect l="l" t="t" r="r" b="b"/>
            <a:pathLst>
              <a:path w="14811" h="8922" extrusionOk="0">
                <a:moveTo>
                  <a:pt x="7405" y="1"/>
                </a:moveTo>
                <a:cubicBezTo>
                  <a:pt x="6710" y="1"/>
                  <a:pt x="6031" y="250"/>
                  <a:pt x="5496" y="679"/>
                </a:cubicBezTo>
                <a:cubicBezTo>
                  <a:pt x="5014" y="1071"/>
                  <a:pt x="4658" y="1589"/>
                  <a:pt x="4497" y="2177"/>
                </a:cubicBezTo>
                <a:lnTo>
                  <a:pt x="4390" y="2177"/>
                </a:lnTo>
                <a:cubicBezTo>
                  <a:pt x="3980" y="2142"/>
                  <a:pt x="3587" y="2106"/>
                  <a:pt x="3212" y="2088"/>
                </a:cubicBezTo>
                <a:cubicBezTo>
                  <a:pt x="3105" y="2088"/>
                  <a:pt x="2998" y="2177"/>
                  <a:pt x="2998" y="2284"/>
                </a:cubicBezTo>
                <a:cubicBezTo>
                  <a:pt x="2980" y="2409"/>
                  <a:pt x="3070" y="2516"/>
                  <a:pt x="3195" y="2516"/>
                </a:cubicBezTo>
                <a:cubicBezTo>
                  <a:pt x="5083" y="2620"/>
                  <a:pt x="5924" y="2753"/>
                  <a:pt x="7338" y="2753"/>
                </a:cubicBezTo>
                <a:cubicBezTo>
                  <a:pt x="8115" y="2753"/>
                  <a:pt x="9065" y="2713"/>
                  <a:pt x="10456" y="2606"/>
                </a:cubicBezTo>
                <a:cubicBezTo>
                  <a:pt x="11194" y="2545"/>
                  <a:pt x="11866" y="2494"/>
                  <a:pt x="12438" y="2494"/>
                </a:cubicBezTo>
                <a:cubicBezTo>
                  <a:pt x="13209" y="2494"/>
                  <a:pt x="13797" y="2586"/>
                  <a:pt x="14114" y="2873"/>
                </a:cubicBezTo>
                <a:cubicBezTo>
                  <a:pt x="14275" y="3034"/>
                  <a:pt x="14364" y="3248"/>
                  <a:pt x="14382" y="3551"/>
                </a:cubicBezTo>
                <a:cubicBezTo>
                  <a:pt x="14043" y="3284"/>
                  <a:pt x="13615" y="3230"/>
                  <a:pt x="13418" y="3194"/>
                </a:cubicBezTo>
                <a:cubicBezTo>
                  <a:pt x="13143" y="3155"/>
                  <a:pt x="12829" y="3140"/>
                  <a:pt x="12482" y="3140"/>
                </a:cubicBezTo>
                <a:cubicBezTo>
                  <a:pt x="11884" y="3140"/>
                  <a:pt x="11188" y="3185"/>
                  <a:pt x="10421" y="3230"/>
                </a:cubicBezTo>
                <a:cubicBezTo>
                  <a:pt x="9161" y="3317"/>
                  <a:pt x="8312" y="3357"/>
                  <a:pt x="7471" y="3357"/>
                </a:cubicBezTo>
                <a:cubicBezTo>
                  <a:pt x="6585" y="3357"/>
                  <a:pt x="5709" y="3312"/>
                  <a:pt x="4372" y="3230"/>
                </a:cubicBezTo>
                <a:cubicBezTo>
                  <a:pt x="3657" y="3185"/>
                  <a:pt x="2997" y="3148"/>
                  <a:pt x="2425" y="3148"/>
                </a:cubicBezTo>
                <a:cubicBezTo>
                  <a:pt x="2083" y="3148"/>
                  <a:pt x="1773" y="3161"/>
                  <a:pt x="1499" y="3194"/>
                </a:cubicBezTo>
                <a:cubicBezTo>
                  <a:pt x="1143" y="3230"/>
                  <a:pt x="732" y="3301"/>
                  <a:pt x="429" y="3533"/>
                </a:cubicBezTo>
                <a:cubicBezTo>
                  <a:pt x="465" y="2784"/>
                  <a:pt x="982" y="2499"/>
                  <a:pt x="2285" y="2499"/>
                </a:cubicBezTo>
                <a:cubicBezTo>
                  <a:pt x="2409" y="2499"/>
                  <a:pt x="2499" y="2391"/>
                  <a:pt x="2499" y="2267"/>
                </a:cubicBezTo>
                <a:cubicBezTo>
                  <a:pt x="2499" y="2160"/>
                  <a:pt x="2392" y="2052"/>
                  <a:pt x="2285" y="2052"/>
                </a:cubicBezTo>
                <a:cubicBezTo>
                  <a:pt x="1535" y="2070"/>
                  <a:pt x="1018" y="2160"/>
                  <a:pt x="661" y="2374"/>
                </a:cubicBezTo>
                <a:cubicBezTo>
                  <a:pt x="215" y="2623"/>
                  <a:pt x="1" y="3034"/>
                  <a:pt x="1" y="3623"/>
                </a:cubicBezTo>
                <a:cubicBezTo>
                  <a:pt x="1" y="4693"/>
                  <a:pt x="1" y="6049"/>
                  <a:pt x="946" y="7102"/>
                </a:cubicBezTo>
                <a:cubicBezTo>
                  <a:pt x="2035" y="8333"/>
                  <a:pt x="4158" y="8922"/>
                  <a:pt x="7405" y="8922"/>
                </a:cubicBezTo>
                <a:cubicBezTo>
                  <a:pt x="8922" y="8922"/>
                  <a:pt x="10207" y="8779"/>
                  <a:pt x="11242" y="8529"/>
                </a:cubicBezTo>
                <a:cubicBezTo>
                  <a:pt x="11349" y="8494"/>
                  <a:pt x="11420" y="8387"/>
                  <a:pt x="11402" y="8262"/>
                </a:cubicBezTo>
                <a:cubicBezTo>
                  <a:pt x="11371" y="8152"/>
                  <a:pt x="11271" y="8098"/>
                  <a:pt x="11175" y="8098"/>
                </a:cubicBezTo>
                <a:cubicBezTo>
                  <a:pt x="11162" y="8098"/>
                  <a:pt x="11148" y="8099"/>
                  <a:pt x="11134" y="8101"/>
                </a:cubicBezTo>
                <a:cubicBezTo>
                  <a:pt x="10135" y="8351"/>
                  <a:pt x="8886" y="8494"/>
                  <a:pt x="7405" y="8494"/>
                </a:cubicBezTo>
                <a:cubicBezTo>
                  <a:pt x="5746" y="8494"/>
                  <a:pt x="4354" y="8315"/>
                  <a:pt x="3302" y="7994"/>
                </a:cubicBezTo>
                <a:cubicBezTo>
                  <a:pt x="2409" y="7726"/>
                  <a:pt x="1731" y="7334"/>
                  <a:pt x="1267" y="6816"/>
                </a:cubicBezTo>
                <a:cubicBezTo>
                  <a:pt x="607" y="6085"/>
                  <a:pt x="465" y="5175"/>
                  <a:pt x="429" y="4318"/>
                </a:cubicBezTo>
                <a:cubicBezTo>
                  <a:pt x="636" y="3759"/>
                  <a:pt x="1100" y="3581"/>
                  <a:pt x="2252" y="3581"/>
                </a:cubicBezTo>
                <a:cubicBezTo>
                  <a:pt x="2788" y="3581"/>
                  <a:pt x="3475" y="3619"/>
                  <a:pt x="4354" y="3676"/>
                </a:cubicBezTo>
                <a:cubicBezTo>
                  <a:pt x="5657" y="3756"/>
                  <a:pt x="6527" y="3797"/>
                  <a:pt x="7399" y="3797"/>
                </a:cubicBezTo>
                <a:cubicBezTo>
                  <a:pt x="8271" y="3797"/>
                  <a:pt x="9145" y="3756"/>
                  <a:pt x="10456" y="3676"/>
                </a:cubicBezTo>
                <a:cubicBezTo>
                  <a:pt x="11208" y="3619"/>
                  <a:pt x="11895" y="3577"/>
                  <a:pt x="12474" y="3577"/>
                </a:cubicBezTo>
                <a:cubicBezTo>
                  <a:pt x="12802" y="3577"/>
                  <a:pt x="13095" y="3590"/>
                  <a:pt x="13347" y="3623"/>
                </a:cubicBezTo>
                <a:cubicBezTo>
                  <a:pt x="14150" y="3748"/>
                  <a:pt x="14328" y="4051"/>
                  <a:pt x="14364" y="4336"/>
                </a:cubicBezTo>
                <a:cubicBezTo>
                  <a:pt x="14346" y="4872"/>
                  <a:pt x="14293" y="5425"/>
                  <a:pt x="14079" y="5942"/>
                </a:cubicBezTo>
                <a:cubicBezTo>
                  <a:pt x="13740" y="6799"/>
                  <a:pt x="13061" y="7405"/>
                  <a:pt x="11991" y="7833"/>
                </a:cubicBezTo>
                <a:cubicBezTo>
                  <a:pt x="11884" y="7869"/>
                  <a:pt x="11813" y="7994"/>
                  <a:pt x="11866" y="8119"/>
                </a:cubicBezTo>
                <a:cubicBezTo>
                  <a:pt x="11902" y="8190"/>
                  <a:pt x="11973" y="8244"/>
                  <a:pt x="12062" y="8244"/>
                </a:cubicBezTo>
                <a:lnTo>
                  <a:pt x="12152" y="8244"/>
                </a:lnTo>
                <a:cubicBezTo>
                  <a:pt x="14453" y="7334"/>
                  <a:pt x="14810" y="5746"/>
                  <a:pt x="14810" y="3623"/>
                </a:cubicBezTo>
                <a:cubicBezTo>
                  <a:pt x="14810" y="3159"/>
                  <a:pt x="14685" y="2802"/>
                  <a:pt x="14400" y="2552"/>
                </a:cubicBezTo>
                <a:cubicBezTo>
                  <a:pt x="13999" y="2173"/>
                  <a:pt x="13356" y="2055"/>
                  <a:pt x="12500" y="2055"/>
                </a:cubicBezTo>
                <a:cubicBezTo>
                  <a:pt x="11907" y="2055"/>
                  <a:pt x="11210" y="2112"/>
                  <a:pt x="10421" y="2177"/>
                </a:cubicBezTo>
                <a:lnTo>
                  <a:pt x="10314" y="2177"/>
                </a:lnTo>
                <a:cubicBezTo>
                  <a:pt x="10207" y="1785"/>
                  <a:pt x="10010" y="1428"/>
                  <a:pt x="9761" y="1125"/>
                </a:cubicBezTo>
                <a:cubicBezTo>
                  <a:pt x="9721" y="1066"/>
                  <a:pt x="9660" y="1039"/>
                  <a:pt x="9599" y="1039"/>
                </a:cubicBezTo>
                <a:cubicBezTo>
                  <a:pt x="9548" y="1039"/>
                  <a:pt x="9497" y="1057"/>
                  <a:pt x="9457" y="1089"/>
                </a:cubicBezTo>
                <a:cubicBezTo>
                  <a:pt x="9350" y="1160"/>
                  <a:pt x="9350" y="1303"/>
                  <a:pt x="9422" y="1392"/>
                </a:cubicBezTo>
                <a:cubicBezTo>
                  <a:pt x="9618" y="1642"/>
                  <a:pt x="9778" y="1910"/>
                  <a:pt x="9868" y="2213"/>
                </a:cubicBezTo>
                <a:cubicBezTo>
                  <a:pt x="9100" y="2267"/>
                  <a:pt x="8262" y="2320"/>
                  <a:pt x="7405" y="2320"/>
                </a:cubicBezTo>
                <a:cubicBezTo>
                  <a:pt x="6531" y="2320"/>
                  <a:pt x="5710" y="2267"/>
                  <a:pt x="4943" y="2213"/>
                </a:cubicBezTo>
                <a:cubicBezTo>
                  <a:pt x="5086" y="1749"/>
                  <a:pt x="5389" y="1321"/>
                  <a:pt x="5764" y="1018"/>
                </a:cubicBezTo>
                <a:cubicBezTo>
                  <a:pt x="6246" y="643"/>
                  <a:pt x="6799" y="447"/>
                  <a:pt x="7405" y="447"/>
                </a:cubicBezTo>
                <a:cubicBezTo>
                  <a:pt x="7887" y="447"/>
                  <a:pt x="8369" y="572"/>
                  <a:pt x="8779" y="821"/>
                </a:cubicBezTo>
                <a:cubicBezTo>
                  <a:pt x="8819" y="848"/>
                  <a:pt x="8860" y="859"/>
                  <a:pt x="8901" y="859"/>
                </a:cubicBezTo>
                <a:cubicBezTo>
                  <a:pt x="8971" y="859"/>
                  <a:pt x="9037" y="824"/>
                  <a:pt x="9083" y="768"/>
                </a:cubicBezTo>
                <a:cubicBezTo>
                  <a:pt x="9136" y="661"/>
                  <a:pt x="9118" y="518"/>
                  <a:pt x="9011" y="464"/>
                </a:cubicBezTo>
                <a:cubicBezTo>
                  <a:pt x="8529" y="161"/>
                  <a:pt x="7976" y="1"/>
                  <a:pt x="7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132"/>
          <p:cNvSpPr/>
          <p:nvPr/>
        </p:nvSpPr>
        <p:spPr>
          <a:xfrm>
            <a:off x="4682817" y="3397799"/>
            <a:ext cx="418743" cy="353254"/>
          </a:xfrm>
          <a:custGeom>
            <a:avLst/>
            <a:gdLst/>
            <a:ahLst/>
            <a:cxnLst/>
            <a:rect l="l" t="t" r="r" b="b"/>
            <a:pathLst>
              <a:path w="14828" h="12509" extrusionOk="0">
                <a:moveTo>
                  <a:pt x="7405" y="2767"/>
                </a:moveTo>
                <a:cubicBezTo>
                  <a:pt x="7530" y="2767"/>
                  <a:pt x="7619" y="2874"/>
                  <a:pt x="7619" y="2999"/>
                </a:cubicBezTo>
                <a:cubicBezTo>
                  <a:pt x="7619" y="3106"/>
                  <a:pt x="7530" y="3213"/>
                  <a:pt x="7405" y="3213"/>
                </a:cubicBezTo>
                <a:cubicBezTo>
                  <a:pt x="7298" y="3213"/>
                  <a:pt x="7191" y="3106"/>
                  <a:pt x="7191" y="2999"/>
                </a:cubicBezTo>
                <a:cubicBezTo>
                  <a:pt x="7191" y="2874"/>
                  <a:pt x="7298" y="2767"/>
                  <a:pt x="7405" y="2767"/>
                </a:cubicBezTo>
                <a:close/>
                <a:moveTo>
                  <a:pt x="8386" y="3641"/>
                </a:moveTo>
                <a:cubicBezTo>
                  <a:pt x="8529" y="3641"/>
                  <a:pt x="8636" y="3748"/>
                  <a:pt x="8636" y="3891"/>
                </a:cubicBezTo>
                <a:lnTo>
                  <a:pt x="8636" y="4069"/>
                </a:lnTo>
                <a:lnTo>
                  <a:pt x="6174" y="4069"/>
                </a:lnTo>
                <a:lnTo>
                  <a:pt x="6174" y="3891"/>
                </a:lnTo>
                <a:cubicBezTo>
                  <a:pt x="6174" y="3748"/>
                  <a:pt x="6298" y="3641"/>
                  <a:pt x="6423" y="3641"/>
                </a:cubicBezTo>
                <a:close/>
                <a:moveTo>
                  <a:pt x="9689" y="875"/>
                </a:moveTo>
                <a:cubicBezTo>
                  <a:pt x="9885" y="893"/>
                  <a:pt x="10045" y="1018"/>
                  <a:pt x="10135" y="1196"/>
                </a:cubicBezTo>
                <a:cubicBezTo>
                  <a:pt x="10260" y="1393"/>
                  <a:pt x="10242" y="1642"/>
                  <a:pt x="10117" y="1821"/>
                </a:cubicBezTo>
                <a:lnTo>
                  <a:pt x="9582" y="2606"/>
                </a:lnTo>
                <a:cubicBezTo>
                  <a:pt x="9314" y="3016"/>
                  <a:pt x="9153" y="3480"/>
                  <a:pt x="9153" y="3980"/>
                </a:cubicBezTo>
                <a:lnTo>
                  <a:pt x="9153" y="4069"/>
                </a:lnTo>
                <a:lnTo>
                  <a:pt x="9082" y="4069"/>
                </a:lnTo>
                <a:lnTo>
                  <a:pt x="9082" y="3891"/>
                </a:lnTo>
                <a:cubicBezTo>
                  <a:pt x="9082" y="3516"/>
                  <a:pt x="8761" y="3213"/>
                  <a:pt x="8386" y="3213"/>
                </a:cubicBezTo>
                <a:lnTo>
                  <a:pt x="8029" y="3213"/>
                </a:lnTo>
                <a:cubicBezTo>
                  <a:pt x="8047" y="3141"/>
                  <a:pt x="8065" y="3070"/>
                  <a:pt x="8065" y="2999"/>
                </a:cubicBezTo>
                <a:cubicBezTo>
                  <a:pt x="8065" y="2624"/>
                  <a:pt x="7762" y="2338"/>
                  <a:pt x="7405" y="2338"/>
                </a:cubicBezTo>
                <a:cubicBezTo>
                  <a:pt x="7048" y="2338"/>
                  <a:pt x="6762" y="2624"/>
                  <a:pt x="6762" y="2999"/>
                </a:cubicBezTo>
                <a:cubicBezTo>
                  <a:pt x="6762" y="3070"/>
                  <a:pt x="6780" y="3141"/>
                  <a:pt x="6798" y="3213"/>
                </a:cubicBezTo>
                <a:lnTo>
                  <a:pt x="6423" y="3213"/>
                </a:lnTo>
                <a:cubicBezTo>
                  <a:pt x="6049" y="3213"/>
                  <a:pt x="5745" y="3516"/>
                  <a:pt x="5745" y="3891"/>
                </a:cubicBezTo>
                <a:lnTo>
                  <a:pt x="5745" y="4069"/>
                </a:lnTo>
                <a:lnTo>
                  <a:pt x="5656" y="4069"/>
                </a:lnTo>
                <a:lnTo>
                  <a:pt x="5656" y="3980"/>
                </a:lnTo>
                <a:cubicBezTo>
                  <a:pt x="5656" y="3480"/>
                  <a:pt x="5513" y="3016"/>
                  <a:pt x="5228" y="2606"/>
                </a:cubicBezTo>
                <a:lnTo>
                  <a:pt x="4710" y="1821"/>
                </a:lnTo>
                <a:cubicBezTo>
                  <a:pt x="4586" y="1642"/>
                  <a:pt x="4568" y="1393"/>
                  <a:pt x="4675" y="1196"/>
                </a:cubicBezTo>
                <a:cubicBezTo>
                  <a:pt x="4764" y="1018"/>
                  <a:pt x="4942" y="893"/>
                  <a:pt x="5139" y="875"/>
                </a:cubicBezTo>
                <a:lnTo>
                  <a:pt x="5139" y="964"/>
                </a:lnTo>
                <a:cubicBezTo>
                  <a:pt x="5139" y="1143"/>
                  <a:pt x="5281" y="1303"/>
                  <a:pt x="5478" y="1303"/>
                </a:cubicBezTo>
                <a:lnTo>
                  <a:pt x="9350" y="1303"/>
                </a:lnTo>
                <a:cubicBezTo>
                  <a:pt x="9528" y="1303"/>
                  <a:pt x="9689" y="1143"/>
                  <a:pt x="9689" y="964"/>
                </a:cubicBezTo>
                <a:lnTo>
                  <a:pt x="9689" y="875"/>
                </a:lnTo>
                <a:close/>
                <a:moveTo>
                  <a:pt x="12597" y="5425"/>
                </a:moveTo>
                <a:cubicBezTo>
                  <a:pt x="12775" y="5425"/>
                  <a:pt x="12900" y="5621"/>
                  <a:pt x="12954" y="5782"/>
                </a:cubicBezTo>
                <a:cubicBezTo>
                  <a:pt x="13150" y="6353"/>
                  <a:pt x="13043" y="7352"/>
                  <a:pt x="12597" y="7727"/>
                </a:cubicBezTo>
                <a:cubicBezTo>
                  <a:pt x="12550" y="7762"/>
                  <a:pt x="12464" y="7837"/>
                  <a:pt x="12297" y="7837"/>
                </a:cubicBezTo>
                <a:cubicBezTo>
                  <a:pt x="12212" y="7837"/>
                  <a:pt x="12106" y="7817"/>
                  <a:pt x="11972" y="7763"/>
                </a:cubicBezTo>
                <a:lnTo>
                  <a:pt x="11972" y="6085"/>
                </a:lnTo>
                <a:cubicBezTo>
                  <a:pt x="11972" y="5960"/>
                  <a:pt x="11955" y="5836"/>
                  <a:pt x="11937" y="5711"/>
                </a:cubicBezTo>
                <a:cubicBezTo>
                  <a:pt x="12080" y="5568"/>
                  <a:pt x="12276" y="5425"/>
                  <a:pt x="12597" y="5425"/>
                </a:cubicBezTo>
                <a:close/>
                <a:moveTo>
                  <a:pt x="1356" y="3266"/>
                </a:moveTo>
                <a:cubicBezTo>
                  <a:pt x="1552" y="3480"/>
                  <a:pt x="1909" y="4016"/>
                  <a:pt x="1713" y="4961"/>
                </a:cubicBezTo>
                <a:cubicBezTo>
                  <a:pt x="1606" y="5425"/>
                  <a:pt x="1677" y="5818"/>
                  <a:pt x="1909" y="6139"/>
                </a:cubicBezTo>
                <a:cubicBezTo>
                  <a:pt x="2177" y="6496"/>
                  <a:pt x="2605" y="6621"/>
                  <a:pt x="2855" y="6674"/>
                </a:cubicBezTo>
                <a:lnTo>
                  <a:pt x="2855" y="8066"/>
                </a:lnTo>
                <a:cubicBezTo>
                  <a:pt x="2284" y="7994"/>
                  <a:pt x="1838" y="7745"/>
                  <a:pt x="1552" y="7316"/>
                </a:cubicBezTo>
                <a:cubicBezTo>
                  <a:pt x="1071" y="6621"/>
                  <a:pt x="1106" y="5568"/>
                  <a:pt x="1267" y="5033"/>
                </a:cubicBezTo>
                <a:cubicBezTo>
                  <a:pt x="1517" y="4337"/>
                  <a:pt x="1249" y="3766"/>
                  <a:pt x="1088" y="3498"/>
                </a:cubicBezTo>
                <a:lnTo>
                  <a:pt x="1356" y="3266"/>
                </a:lnTo>
                <a:close/>
                <a:moveTo>
                  <a:pt x="12597" y="4551"/>
                </a:moveTo>
                <a:cubicBezTo>
                  <a:pt x="12900" y="4551"/>
                  <a:pt x="13471" y="4676"/>
                  <a:pt x="13775" y="5496"/>
                </a:cubicBezTo>
                <a:cubicBezTo>
                  <a:pt x="14167" y="6585"/>
                  <a:pt x="13775" y="7870"/>
                  <a:pt x="13150" y="8387"/>
                </a:cubicBezTo>
                <a:cubicBezTo>
                  <a:pt x="12989" y="8530"/>
                  <a:pt x="12686" y="8708"/>
                  <a:pt x="12294" y="8708"/>
                </a:cubicBezTo>
                <a:cubicBezTo>
                  <a:pt x="12187" y="8708"/>
                  <a:pt x="12062" y="8690"/>
                  <a:pt x="11955" y="8672"/>
                </a:cubicBezTo>
                <a:cubicBezTo>
                  <a:pt x="11972" y="8601"/>
                  <a:pt x="11972" y="8530"/>
                  <a:pt x="11972" y="8476"/>
                </a:cubicBezTo>
                <a:lnTo>
                  <a:pt x="11972" y="8226"/>
                </a:lnTo>
                <a:cubicBezTo>
                  <a:pt x="12080" y="8262"/>
                  <a:pt x="12187" y="8262"/>
                  <a:pt x="12294" y="8262"/>
                </a:cubicBezTo>
                <a:cubicBezTo>
                  <a:pt x="12508" y="8262"/>
                  <a:pt x="12704" y="8191"/>
                  <a:pt x="12882" y="8048"/>
                </a:cubicBezTo>
                <a:cubicBezTo>
                  <a:pt x="13471" y="7566"/>
                  <a:pt x="13632" y="6371"/>
                  <a:pt x="13364" y="5639"/>
                </a:cubicBezTo>
                <a:cubicBezTo>
                  <a:pt x="13150" y="5068"/>
                  <a:pt x="12793" y="4979"/>
                  <a:pt x="12597" y="4979"/>
                </a:cubicBezTo>
                <a:cubicBezTo>
                  <a:pt x="12294" y="4979"/>
                  <a:pt x="12026" y="5086"/>
                  <a:pt x="11794" y="5265"/>
                </a:cubicBezTo>
                <a:cubicBezTo>
                  <a:pt x="11740" y="5122"/>
                  <a:pt x="11651" y="4997"/>
                  <a:pt x="11562" y="4890"/>
                </a:cubicBezTo>
                <a:cubicBezTo>
                  <a:pt x="11865" y="4658"/>
                  <a:pt x="12204" y="4551"/>
                  <a:pt x="12597" y="4551"/>
                </a:cubicBezTo>
                <a:close/>
                <a:moveTo>
                  <a:pt x="1891" y="11349"/>
                </a:moveTo>
                <a:lnTo>
                  <a:pt x="1891" y="12063"/>
                </a:lnTo>
                <a:lnTo>
                  <a:pt x="1463" y="12063"/>
                </a:lnTo>
                <a:lnTo>
                  <a:pt x="1463" y="11349"/>
                </a:lnTo>
                <a:close/>
                <a:moveTo>
                  <a:pt x="13364" y="11349"/>
                </a:moveTo>
                <a:lnTo>
                  <a:pt x="13364" y="12063"/>
                </a:lnTo>
                <a:lnTo>
                  <a:pt x="12918" y="12063"/>
                </a:lnTo>
                <a:lnTo>
                  <a:pt x="12918" y="11349"/>
                </a:lnTo>
                <a:close/>
                <a:moveTo>
                  <a:pt x="5478" y="1"/>
                </a:moveTo>
                <a:cubicBezTo>
                  <a:pt x="5281" y="1"/>
                  <a:pt x="5139" y="144"/>
                  <a:pt x="5139" y="322"/>
                </a:cubicBezTo>
                <a:lnTo>
                  <a:pt x="5139" y="429"/>
                </a:lnTo>
                <a:cubicBezTo>
                  <a:pt x="4782" y="465"/>
                  <a:pt x="4461" y="661"/>
                  <a:pt x="4300" y="982"/>
                </a:cubicBezTo>
                <a:cubicBezTo>
                  <a:pt x="4104" y="1339"/>
                  <a:pt x="4122" y="1750"/>
                  <a:pt x="4354" y="2071"/>
                </a:cubicBezTo>
                <a:lnTo>
                  <a:pt x="4871" y="2838"/>
                </a:lnTo>
                <a:cubicBezTo>
                  <a:pt x="5103" y="3177"/>
                  <a:pt x="5228" y="3569"/>
                  <a:pt x="5228" y="3980"/>
                </a:cubicBezTo>
                <a:lnTo>
                  <a:pt x="5228" y="4069"/>
                </a:lnTo>
                <a:lnTo>
                  <a:pt x="4853" y="4069"/>
                </a:lnTo>
                <a:cubicBezTo>
                  <a:pt x="4532" y="4069"/>
                  <a:pt x="4211" y="4158"/>
                  <a:pt x="3925" y="4301"/>
                </a:cubicBezTo>
                <a:cubicBezTo>
                  <a:pt x="3818" y="4355"/>
                  <a:pt x="3783" y="4497"/>
                  <a:pt x="3836" y="4604"/>
                </a:cubicBezTo>
                <a:cubicBezTo>
                  <a:pt x="3873" y="4678"/>
                  <a:pt x="3944" y="4718"/>
                  <a:pt x="4020" y="4718"/>
                </a:cubicBezTo>
                <a:cubicBezTo>
                  <a:pt x="4054" y="4718"/>
                  <a:pt x="4089" y="4710"/>
                  <a:pt x="4122" y="4694"/>
                </a:cubicBezTo>
                <a:cubicBezTo>
                  <a:pt x="4354" y="4569"/>
                  <a:pt x="4603" y="4515"/>
                  <a:pt x="4853" y="4515"/>
                </a:cubicBezTo>
                <a:lnTo>
                  <a:pt x="9956" y="4515"/>
                </a:lnTo>
                <a:cubicBezTo>
                  <a:pt x="10831" y="4515"/>
                  <a:pt x="11526" y="5211"/>
                  <a:pt x="11526" y="6085"/>
                </a:cubicBezTo>
                <a:lnTo>
                  <a:pt x="11526" y="7905"/>
                </a:lnTo>
                <a:lnTo>
                  <a:pt x="11526" y="7923"/>
                </a:lnTo>
                <a:lnTo>
                  <a:pt x="11526" y="8476"/>
                </a:lnTo>
                <a:cubicBezTo>
                  <a:pt x="11526" y="9333"/>
                  <a:pt x="10831" y="10046"/>
                  <a:pt x="9956" y="10046"/>
                </a:cubicBezTo>
                <a:lnTo>
                  <a:pt x="4853" y="10046"/>
                </a:lnTo>
                <a:cubicBezTo>
                  <a:pt x="3997" y="10046"/>
                  <a:pt x="3283" y="9333"/>
                  <a:pt x="3283" y="8476"/>
                </a:cubicBezTo>
                <a:lnTo>
                  <a:pt x="3283" y="6085"/>
                </a:lnTo>
                <a:cubicBezTo>
                  <a:pt x="3283" y="5782"/>
                  <a:pt x="3372" y="5479"/>
                  <a:pt x="3533" y="5229"/>
                </a:cubicBezTo>
                <a:cubicBezTo>
                  <a:pt x="3604" y="5140"/>
                  <a:pt x="3569" y="4997"/>
                  <a:pt x="3462" y="4926"/>
                </a:cubicBezTo>
                <a:cubicBezTo>
                  <a:pt x="3433" y="4908"/>
                  <a:pt x="3399" y="4900"/>
                  <a:pt x="3363" y="4900"/>
                </a:cubicBezTo>
                <a:cubicBezTo>
                  <a:pt x="3288" y="4900"/>
                  <a:pt x="3207" y="4936"/>
                  <a:pt x="3158" y="4997"/>
                </a:cubicBezTo>
                <a:cubicBezTo>
                  <a:pt x="2962" y="5318"/>
                  <a:pt x="2855" y="5693"/>
                  <a:pt x="2855" y="6085"/>
                </a:cubicBezTo>
                <a:lnTo>
                  <a:pt x="2855" y="6228"/>
                </a:lnTo>
                <a:cubicBezTo>
                  <a:pt x="2659" y="6175"/>
                  <a:pt x="2409" y="6085"/>
                  <a:pt x="2248" y="5871"/>
                </a:cubicBezTo>
                <a:cubicBezTo>
                  <a:pt x="2105" y="5675"/>
                  <a:pt x="2052" y="5389"/>
                  <a:pt x="2141" y="5050"/>
                </a:cubicBezTo>
                <a:cubicBezTo>
                  <a:pt x="2462" y="3516"/>
                  <a:pt x="1517" y="2820"/>
                  <a:pt x="1481" y="2802"/>
                </a:cubicBezTo>
                <a:cubicBezTo>
                  <a:pt x="1436" y="2775"/>
                  <a:pt x="1387" y="2762"/>
                  <a:pt x="1340" y="2762"/>
                </a:cubicBezTo>
                <a:cubicBezTo>
                  <a:pt x="1294" y="2762"/>
                  <a:pt x="1249" y="2775"/>
                  <a:pt x="1213" y="2802"/>
                </a:cubicBezTo>
                <a:lnTo>
                  <a:pt x="660" y="3284"/>
                </a:lnTo>
                <a:cubicBezTo>
                  <a:pt x="571" y="3373"/>
                  <a:pt x="553" y="3498"/>
                  <a:pt x="625" y="3587"/>
                </a:cubicBezTo>
                <a:cubicBezTo>
                  <a:pt x="642" y="3605"/>
                  <a:pt x="1106" y="4158"/>
                  <a:pt x="856" y="4908"/>
                </a:cubicBezTo>
                <a:cubicBezTo>
                  <a:pt x="678" y="5461"/>
                  <a:pt x="589" y="6692"/>
                  <a:pt x="1195" y="7566"/>
                </a:cubicBezTo>
                <a:cubicBezTo>
                  <a:pt x="1570" y="8102"/>
                  <a:pt x="2123" y="8423"/>
                  <a:pt x="2855" y="8494"/>
                </a:cubicBezTo>
                <a:cubicBezTo>
                  <a:pt x="2855" y="9119"/>
                  <a:pt x="3158" y="9672"/>
                  <a:pt x="3604" y="10046"/>
                </a:cubicBezTo>
                <a:lnTo>
                  <a:pt x="642" y="10046"/>
                </a:lnTo>
                <a:cubicBezTo>
                  <a:pt x="286" y="10046"/>
                  <a:pt x="0" y="10332"/>
                  <a:pt x="0" y="10689"/>
                </a:cubicBezTo>
                <a:cubicBezTo>
                  <a:pt x="0" y="11046"/>
                  <a:pt x="286" y="11349"/>
                  <a:pt x="642" y="11349"/>
                </a:cubicBezTo>
                <a:lnTo>
                  <a:pt x="1035" y="11349"/>
                </a:lnTo>
                <a:lnTo>
                  <a:pt x="1035" y="12277"/>
                </a:lnTo>
                <a:cubicBezTo>
                  <a:pt x="1035" y="12402"/>
                  <a:pt x="1124" y="12509"/>
                  <a:pt x="1249" y="12509"/>
                </a:cubicBezTo>
                <a:lnTo>
                  <a:pt x="2105" y="12509"/>
                </a:lnTo>
                <a:cubicBezTo>
                  <a:pt x="2230" y="12509"/>
                  <a:pt x="2337" y="12402"/>
                  <a:pt x="2337" y="12277"/>
                </a:cubicBezTo>
                <a:lnTo>
                  <a:pt x="2337" y="11349"/>
                </a:lnTo>
                <a:lnTo>
                  <a:pt x="11098" y="11349"/>
                </a:lnTo>
                <a:cubicBezTo>
                  <a:pt x="11223" y="11349"/>
                  <a:pt x="11330" y="11242"/>
                  <a:pt x="11330" y="11117"/>
                </a:cubicBezTo>
                <a:cubicBezTo>
                  <a:pt x="11330" y="11010"/>
                  <a:pt x="11223" y="10903"/>
                  <a:pt x="11098" y="10903"/>
                </a:cubicBezTo>
                <a:lnTo>
                  <a:pt x="642" y="10903"/>
                </a:lnTo>
                <a:cubicBezTo>
                  <a:pt x="535" y="10903"/>
                  <a:pt x="428" y="10814"/>
                  <a:pt x="428" y="10689"/>
                </a:cubicBezTo>
                <a:cubicBezTo>
                  <a:pt x="428" y="10564"/>
                  <a:pt x="535" y="10475"/>
                  <a:pt x="642" y="10475"/>
                </a:cubicBezTo>
                <a:lnTo>
                  <a:pt x="14167" y="10475"/>
                </a:lnTo>
                <a:cubicBezTo>
                  <a:pt x="14292" y="10475"/>
                  <a:pt x="14381" y="10564"/>
                  <a:pt x="14381" y="10689"/>
                </a:cubicBezTo>
                <a:cubicBezTo>
                  <a:pt x="14381" y="10814"/>
                  <a:pt x="14292" y="10903"/>
                  <a:pt x="14167" y="10903"/>
                </a:cubicBezTo>
                <a:lnTo>
                  <a:pt x="12044" y="10903"/>
                </a:lnTo>
                <a:cubicBezTo>
                  <a:pt x="11919" y="10903"/>
                  <a:pt x="11830" y="11010"/>
                  <a:pt x="11830" y="11117"/>
                </a:cubicBezTo>
                <a:cubicBezTo>
                  <a:pt x="11830" y="11242"/>
                  <a:pt x="11919" y="11349"/>
                  <a:pt x="12044" y="11349"/>
                </a:cubicBezTo>
                <a:lnTo>
                  <a:pt x="12490" y="11349"/>
                </a:lnTo>
                <a:lnTo>
                  <a:pt x="12490" y="12277"/>
                </a:lnTo>
                <a:cubicBezTo>
                  <a:pt x="12490" y="12402"/>
                  <a:pt x="12579" y="12509"/>
                  <a:pt x="12704" y="12509"/>
                </a:cubicBezTo>
                <a:lnTo>
                  <a:pt x="13578" y="12509"/>
                </a:lnTo>
                <a:cubicBezTo>
                  <a:pt x="13703" y="12509"/>
                  <a:pt x="13792" y="12402"/>
                  <a:pt x="13792" y="12277"/>
                </a:cubicBezTo>
                <a:lnTo>
                  <a:pt x="13792" y="11349"/>
                </a:lnTo>
                <a:lnTo>
                  <a:pt x="14167" y="11349"/>
                </a:lnTo>
                <a:cubicBezTo>
                  <a:pt x="14524" y="11349"/>
                  <a:pt x="14827" y="11046"/>
                  <a:pt x="14827" y="10689"/>
                </a:cubicBezTo>
                <a:cubicBezTo>
                  <a:pt x="14827" y="10332"/>
                  <a:pt x="14524" y="10046"/>
                  <a:pt x="14167" y="10046"/>
                </a:cubicBezTo>
                <a:lnTo>
                  <a:pt x="11205" y="10046"/>
                </a:lnTo>
                <a:cubicBezTo>
                  <a:pt x="11509" y="9797"/>
                  <a:pt x="11740" y="9475"/>
                  <a:pt x="11865" y="9101"/>
                </a:cubicBezTo>
                <a:cubicBezTo>
                  <a:pt x="12008" y="9119"/>
                  <a:pt x="12151" y="9136"/>
                  <a:pt x="12294" y="9136"/>
                </a:cubicBezTo>
                <a:cubicBezTo>
                  <a:pt x="12811" y="9136"/>
                  <a:pt x="13204" y="8904"/>
                  <a:pt x="13436" y="8726"/>
                </a:cubicBezTo>
                <a:cubicBezTo>
                  <a:pt x="13846" y="8369"/>
                  <a:pt x="14149" y="7816"/>
                  <a:pt x="14292" y="7156"/>
                </a:cubicBezTo>
                <a:cubicBezTo>
                  <a:pt x="14399" y="6531"/>
                  <a:pt x="14363" y="5871"/>
                  <a:pt x="14167" y="5354"/>
                </a:cubicBezTo>
                <a:cubicBezTo>
                  <a:pt x="13899" y="4569"/>
                  <a:pt x="13311" y="4123"/>
                  <a:pt x="12597" y="4123"/>
                </a:cubicBezTo>
                <a:cubicBezTo>
                  <a:pt x="12097" y="4123"/>
                  <a:pt x="11651" y="4265"/>
                  <a:pt x="11277" y="4569"/>
                </a:cubicBezTo>
                <a:cubicBezTo>
                  <a:pt x="10920" y="4265"/>
                  <a:pt x="10474" y="4069"/>
                  <a:pt x="9956" y="4069"/>
                </a:cubicBezTo>
                <a:lnTo>
                  <a:pt x="9599" y="4069"/>
                </a:lnTo>
                <a:lnTo>
                  <a:pt x="9599" y="3980"/>
                </a:lnTo>
                <a:cubicBezTo>
                  <a:pt x="9599" y="3569"/>
                  <a:pt x="9724" y="3177"/>
                  <a:pt x="9938" y="2838"/>
                </a:cubicBezTo>
                <a:lnTo>
                  <a:pt x="10474" y="2071"/>
                </a:lnTo>
                <a:cubicBezTo>
                  <a:pt x="10688" y="1750"/>
                  <a:pt x="10706" y="1339"/>
                  <a:pt x="10527" y="982"/>
                </a:cubicBezTo>
                <a:cubicBezTo>
                  <a:pt x="10349" y="661"/>
                  <a:pt x="10045" y="465"/>
                  <a:pt x="9689" y="429"/>
                </a:cubicBezTo>
                <a:lnTo>
                  <a:pt x="9689" y="322"/>
                </a:lnTo>
                <a:cubicBezTo>
                  <a:pt x="9689" y="144"/>
                  <a:pt x="9528" y="1"/>
                  <a:pt x="9350" y="1"/>
                </a:cubicBezTo>
                <a:lnTo>
                  <a:pt x="8333" y="1"/>
                </a:lnTo>
                <a:cubicBezTo>
                  <a:pt x="8208" y="1"/>
                  <a:pt x="8101" y="90"/>
                  <a:pt x="8101" y="215"/>
                </a:cubicBezTo>
                <a:cubicBezTo>
                  <a:pt x="8101" y="340"/>
                  <a:pt x="8208" y="429"/>
                  <a:pt x="8333" y="429"/>
                </a:cubicBezTo>
                <a:lnTo>
                  <a:pt x="9243" y="429"/>
                </a:lnTo>
                <a:lnTo>
                  <a:pt x="9243" y="857"/>
                </a:lnTo>
                <a:lnTo>
                  <a:pt x="5567" y="857"/>
                </a:lnTo>
                <a:lnTo>
                  <a:pt x="5567" y="429"/>
                </a:lnTo>
                <a:lnTo>
                  <a:pt x="7405" y="429"/>
                </a:lnTo>
                <a:cubicBezTo>
                  <a:pt x="7530" y="429"/>
                  <a:pt x="7619" y="340"/>
                  <a:pt x="7619" y="215"/>
                </a:cubicBezTo>
                <a:cubicBezTo>
                  <a:pt x="7619" y="90"/>
                  <a:pt x="7530" y="1"/>
                  <a:pt x="74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132"/>
          <p:cNvSpPr/>
          <p:nvPr/>
        </p:nvSpPr>
        <p:spPr>
          <a:xfrm>
            <a:off x="5436102" y="2069840"/>
            <a:ext cx="186977" cy="418743"/>
          </a:xfrm>
          <a:custGeom>
            <a:avLst/>
            <a:gdLst/>
            <a:ahLst/>
            <a:cxnLst/>
            <a:rect l="l" t="t" r="r" b="b"/>
            <a:pathLst>
              <a:path w="6621" h="14828" extrusionOk="0">
                <a:moveTo>
                  <a:pt x="3962" y="2641"/>
                </a:moveTo>
                <a:lnTo>
                  <a:pt x="3962" y="3944"/>
                </a:lnTo>
                <a:lnTo>
                  <a:pt x="3534" y="3944"/>
                </a:lnTo>
                <a:lnTo>
                  <a:pt x="3534" y="3783"/>
                </a:lnTo>
                <a:cubicBezTo>
                  <a:pt x="3534" y="3676"/>
                  <a:pt x="3426" y="3569"/>
                  <a:pt x="3302" y="3569"/>
                </a:cubicBezTo>
                <a:cubicBezTo>
                  <a:pt x="3195" y="3569"/>
                  <a:pt x="3087" y="3676"/>
                  <a:pt x="3087" y="3783"/>
                </a:cubicBezTo>
                <a:lnTo>
                  <a:pt x="3087" y="3944"/>
                </a:lnTo>
                <a:lnTo>
                  <a:pt x="2659" y="3944"/>
                </a:lnTo>
                <a:lnTo>
                  <a:pt x="2659" y="2641"/>
                </a:lnTo>
                <a:close/>
                <a:moveTo>
                  <a:pt x="1000" y="5692"/>
                </a:moveTo>
                <a:cubicBezTo>
                  <a:pt x="1339" y="6031"/>
                  <a:pt x="1767" y="6299"/>
                  <a:pt x="2249" y="6459"/>
                </a:cubicBezTo>
                <a:cubicBezTo>
                  <a:pt x="2231" y="6477"/>
                  <a:pt x="2231" y="6513"/>
                  <a:pt x="2231" y="6549"/>
                </a:cubicBezTo>
                <a:lnTo>
                  <a:pt x="2231" y="8279"/>
                </a:lnTo>
                <a:cubicBezTo>
                  <a:pt x="2231" y="8404"/>
                  <a:pt x="2320" y="8493"/>
                  <a:pt x="2445" y="8493"/>
                </a:cubicBezTo>
                <a:lnTo>
                  <a:pt x="3087" y="8493"/>
                </a:lnTo>
                <a:lnTo>
                  <a:pt x="3087" y="10278"/>
                </a:lnTo>
                <a:cubicBezTo>
                  <a:pt x="1607" y="10171"/>
                  <a:pt x="429" y="8922"/>
                  <a:pt x="429" y="7405"/>
                </a:cubicBezTo>
                <a:cubicBezTo>
                  <a:pt x="429" y="6781"/>
                  <a:pt x="625" y="6192"/>
                  <a:pt x="1000" y="5692"/>
                </a:cubicBezTo>
                <a:close/>
                <a:moveTo>
                  <a:pt x="5621" y="5692"/>
                </a:moveTo>
                <a:cubicBezTo>
                  <a:pt x="5996" y="6192"/>
                  <a:pt x="6192" y="6781"/>
                  <a:pt x="6192" y="7405"/>
                </a:cubicBezTo>
                <a:cubicBezTo>
                  <a:pt x="6192" y="8922"/>
                  <a:pt x="5014" y="10171"/>
                  <a:pt x="3534" y="10278"/>
                </a:cubicBezTo>
                <a:lnTo>
                  <a:pt x="3534" y="8493"/>
                </a:lnTo>
                <a:lnTo>
                  <a:pt x="4176" y="8493"/>
                </a:lnTo>
                <a:cubicBezTo>
                  <a:pt x="4301" y="8493"/>
                  <a:pt x="4390" y="8404"/>
                  <a:pt x="4390" y="8279"/>
                </a:cubicBezTo>
                <a:lnTo>
                  <a:pt x="4390" y="7994"/>
                </a:lnTo>
                <a:cubicBezTo>
                  <a:pt x="4390" y="7869"/>
                  <a:pt x="4301" y="7780"/>
                  <a:pt x="4176" y="7780"/>
                </a:cubicBezTo>
                <a:cubicBezTo>
                  <a:pt x="4051" y="7780"/>
                  <a:pt x="3962" y="7869"/>
                  <a:pt x="3962" y="7994"/>
                </a:cubicBezTo>
                <a:lnTo>
                  <a:pt x="3962" y="8065"/>
                </a:lnTo>
                <a:lnTo>
                  <a:pt x="3534" y="8065"/>
                </a:lnTo>
                <a:lnTo>
                  <a:pt x="3534" y="7905"/>
                </a:lnTo>
                <a:cubicBezTo>
                  <a:pt x="3534" y="7780"/>
                  <a:pt x="3426" y="7691"/>
                  <a:pt x="3302" y="7691"/>
                </a:cubicBezTo>
                <a:cubicBezTo>
                  <a:pt x="3195" y="7691"/>
                  <a:pt x="3087" y="7780"/>
                  <a:pt x="3087" y="7905"/>
                </a:cubicBezTo>
                <a:lnTo>
                  <a:pt x="3087" y="8065"/>
                </a:lnTo>
                <a:lnTo>
                  <a:pt x="2659" y="8065"/>
                </a:lnTo>
                <a:lnTo>
                  <a:pt x="2659" y="6763"/>
                </a:lnTo>
                <a:lnTo>
                  <a:pt x="3087" y="6763"/>
                </a:lnTo>
                <a:lnTo>
                  <a:pt x="3087" y="6977"/>
                </a:lnTo>
                <a:cubicBezTo>
                  <a:pt x="3087" y="7102"/>
                  <a:pt x="3195" y="7191"/>
                  <a:pt x="3302" y="7191"/>
                </a:cubicBezTo>
                <a:cubicBezTo>
                  <a:pt x="3426" y="7191"/>
                  <a:pt x="3534" y="7102"/>
                  <a:pt x="3534" y="6977"/>
                </a:cubicBezTo>
                <a:lnTo>
                  <a:pt x="3534" y="6763"/>
                </a:lnTo>
                <a:lnTo>
                  <a:pt x="3962" y="6763"/>
                </a:lnTo>
                <a:lnTo>
                  <a:pt x="3962" y="6834"/>
                </a:lnTo>
                <a:cubicBezTo>
                  <a:pt x="3962" y="6941"/>
                  <a:pt x="4051" y="7048"/>
                  <a:pt x="4176" y="7048"/>
                </a:cubicBezTo>
                <a:cubicBezTo>
                  <a:pt x="4301" y="7048"/>
                  <a:pt x="4390" y="6941"/>
                  <a:pt x="4390" y="6834"/>
                </a:cubicBezTo>
                <a:lnTo>
                  <a:pt x="4390" y="6549"/>
                </a:lnTo>
                <a:cubicBezTo>
                  <a:pt x="4390" y="6513"/>
                  <a:pt x="4390" y="6477"/>
                  <a:pt x="4372" y="6459"/>
                </a:cubicBezTo>
                <a:cubicBezTo>
                  <a:pt x="4854" y="6299"/>
                  <a:pt x="5264" y="6031"/>
                  <a:pt x="5621" y="5692"/>
                </a:cubicBezTo>
                <a:close/>
                <a:moveTo>
                  <a:pt x="3962" y="10849"/>
                </a:moveTo>
                <a:lnTo>
                  <a:pt x="3962" y="12151"/>
                </a:lnTo>
                <a:lnTo>
                  <a:pt x="2659" y="12151"/>
                </a:lnTo>
                <a:lnTo>
                  <a:pt x="2659" y="10849"/>
                </a:lnTo>
                <a:lnTo>
                  <a:pt x="3087" y="10849"/>
                </a:lnTo>
                <a:lnTo>
                  <a:pt x="3087" y="11081"/>
                </a:lnTo>
                <a:cubicBezTo>
                  <a:pt x="3087" y="11206"/>
                  <a:pt x="3195" y="11313"/>
                  <a:pt x="3302" y="11313"/>
                </a:cubicBezTo>
                <a:cubicBezTo>
                  <a:pt x="3426" y="11313"/>
                  <a:pt x="3534" y="11206"/>
                  <a:pt x="3534" y="11081"/>
                </a:cubicBezTo>
                <a:lnTo>
                  <a:pt x="3534" y="10849"/>
                </a:lnTo>
                <a:close/>
                <a:moveTo>
                  <a:pt x="3302" y="0"/>
                </a:moveTo>
                <a:cubicBezTo>
                  <a:pt x="2463" y="0"/>
                  <a:pt x="1660" y="322"/>
                  <a:pt x="1053" y="893"/>
                </a:cubicBezTo>
                <a:cubicBezTo>
                  <a:pt x="964" y="964"/>
                  <a:pt x="946" y="1107"/>
                  <a:pt x="1036" y="1196"/>
                </a:cubicBezTo>
                <a:cubicBezTo>
                  <a:pt x="1083" y="1243"/>
                  <a:pt x="1140" y="1265"/>
                  <a:pt x="1196" y="1265"/>
                </a:cubicBezTo>
                <a:cubicBezTo>
                  <a:pt x="1247" y="1265"/>
                  <a:pt x="1297" y="1247"/>
                  <a:pt x="1339" y="1214"/>
                </a:cubicBezTo>
                <a:cubicBezTo>
                  <a:pt x="1874" y="714"/>
                  <a:pt x="2570" y="429"/>
                  <a:pt x="3302" y="429"/>
                </a:cubicBezTo>
                <a:cubicBezTo>
                  <a:pt x="4890" y="429"/>
                  <a:pt x="6192" y="1731"/>
                  <a:pt x="6192" y="3319"/>
                </a:cubicBezTo>
                <a:cubicBezTo>
                  <a:pt x="6192" y="4836"/>
                  <a:pt x="5014" y="6067"/>
                  <a:pt x="3534" y="6192"/>
                </a:cubicBezTo>
                <a:lnTo>
                  <a:pt x="3534" y="4372"/>
                </a:lnTo>
                <a:lnTo>
                  <a:pt x="4176" y="4372"/>
                </a:lnTo>
                <a:cubicBezTo>
                  <a:pt x="4301" y="4372"/>
                  <a:pt x="4390" y="4283"/>
                  <a:pt x="4390" y="4158"/>
                </a:cubicBezTo>
                <a:lnTo>
                  <a:pt x="4390" y="2427"/>
                </a:lnTo>
                <a:cubicBezTo>
                  <a:pt x="4390" y="2302"/>
                  <a:pt x="4301" y="2213"/>
                  <a:pt x="4176" y="2213"/>
                </a:cubicBezTo>
                <a:lnTo>
                  <a:pt x="2445" y="2213"/>
                </a:lnTo>
                <a:cubicBezTo>
                  <a:pt x="2320" y="2213"/>
                  <a:pt x="2231" y="2302"/>
                  <a:pt x="2231" y="2427"/>
                </a:cubicBezTo>
                <a:lnTo>
                  <a:pt x="2231" y="4158"/>
                </a:lnTo>
                <a:cubicBezTo>
                  <a:pt x="2231" y="4283"/>
                  <a:pt x="2320" y="4372"/>
                  <a:pt x="2445" y="4372"/>
                </a:cubicBezTo>
                <a:lnTo>
                  <a:pt x="3087" y="4372"/>
                </a:lnTo>
                <a:lnTo>
                  <a:pt x="3087" y="6192"/>
                </a:lnTo>
                <a:cubicBezTo>
                  <a:pt x="1607" y="6067"/>
                  <a:pt x="429" y="4836"/>
                  <a:pt x="429" y="3319"/>
                </a:cubicBezTo>
                <a:cubicBezTo>
                  <a:pt x="429" y="2820"/>
                  <a:pt x="554" y="2320"/>
                  <a:pt x="804" y="1874"/>
                </a:cubicBezTo>
                <a:cubicBezTo>
                  <a:pt x="875" y="1785"/>
                  <a:pt x="839" y="1642"/>
                  <a:pt x="732" y="1588"/>
                </a:cubicBezTo>
                <a:cubicBezTo>
                  <a:pt x="698" y="1571"/>
                  <a:pt x="662" y="1563"/>
                  <a:pt x="626" y="1563"/>
                </a:cubicBezTo>
                <a:cubicBezTo>
                  <a:pt x="551" y="1563"/>
                  <a:pt x="477" y="1599"/>
                  <a:pt x="429" y="1660"/>
                </a:cubicBezTo>
                <a:cubicBezTo>
                  <a:pt x="143" y="2159"/>
                  <a:pt x="1" y="2730"/>
                  <a:pt x="1" y="3319"/>
                </a:cubicBezTo>
                <a:cubicBezTo>
                  <a:pt x="1" y="4086"/>
                  <a:pt x="250" y="4800"/>
                  <a:pt x="697" y="5353"/>
                </a:cubicBezTo>
                <a:cubicBezTo>
                  <a:pt x="250" y="5942"/>
                  <a:pt x="1" y="6656"/>
                  <a:pt x="1" y="7405"/>
                </a:cubicBezTo>
                <a:cubicBezTo>
                  <a:pt x="1" y="8190"/>
                  <a:pt x="250" y="8886"/>
                  <a:pt x="697" y="9457"/>
                </a:cubicBezTo>
                <a:cubicBezTo>
                  <a:pt x="250" y="10046"/>
                  <a:pt x="1" y="10759"/>
                  <a:pt x="1" y="11509"/>
                </a:cubicBezTo>
                <a:cubicBezTo>
                  <a:pt x="1" y="13329"/>
                  <a:pt x="1482" y="14828"/>
                  <a:pt x="3302" y="14828"/>
                </a:cubicBezTo>
                <a:cubicBezTo>
                  <a:pt x="4122" y="14828"/>
                  <a:pt x="4907" y="14524"/>
                  <a:pt x="5514" y="13989"/>
                </a:cubicBezTo>
                <a:cubicBezTo>
                  <a:pt x="5603" y="13900"/>
                  <a:pt x="5603" y="13775"/>
                  <a:pt x="5532" y="13686"/>
                </a:cubicBezTo>
                <a:cubicBezTo>
                  <a:pt x="5485" y="13630"/>
                  <a:pt x="5429" y="13603"/>
                  <a:pt x="5373" y="13603"/>
                </a:cubicBezTo>
                <a:cubicBezTo>
                  <a:pt x="5322" y="13603"/>
                  <a:pt x="5271" y="13625"/>
                  <a:pt x="5229" y="13668"/>
                </a:cubicBezTo>
                <a:cubicBezTo>
                  <a:pt x="4693" y="14132"/>
                  <a:pt x="4015" y="14382"/>
                  <a:pt x="3302" y="14382"/>
                </a:cubicBezTo>
                <a:cubicBezTo>
                  <a:pt x="1714" y="14382"/>
                  <a:pt x="429" y="13097"/>
                  <a:pt x="429" y="11509"/>
                </a:cubicBezTo>
                <a:cubicBezTo>
                  <a:pt x="429" y="10884"/>
                  <a:pt x="625" y="10278"/>
                  <a:pt x="1000" y="9778"/>
                </a:cubicBezTo>
                <a:cubicBezTo>
                  <a:pt x="1339" y="10117"/>
                  <a:pt x="1767" y="10385"/>
                  <a:pt x="2249" y="10545"/>
                </a:cubicBezTo>
                <a:cubicBezTo>
                  <a:pt x="2231" y="10581"/>
                  <a:pt x="2231" y="10599"/>
                  <a:pt x="2231" y="10635"/>
                </a:cubicBezTo>
                <a:lnTo>
                  <a:pt x="2231" y="12383"/>
                </a:lnTo>
                <a:cubicBezTo>
                  <a:pt x="2231" y="12490"/>
                  <a:pt x="2320" y="12597"/>
                  <a:pt x="2445" y="12597"/>
                </a:cubicBezTo>
                <a:lnTo>
                  <a:pt x="4176" y="12597"/>
                </a:lnTo>
                <a:cubicBezTo>
                  <a:pt x="4301" y="12597"/>
                  <a:pt x="4390" y="12490"/>
                  <a:pt x="4390" y="12383"/>
                </a:cubicBezTo>
                <a:lnTo>
                  <a:pt x="4390" y="10635"/>
                </a:lnTo>
                <a:cubicBezTo>
                  <a:pt x="4390" y="10599"/>
                  <a:pt x="4390" y="10581"/>
                  <a:pt x="4372" y="10545"/>
                </a:cubicBezTo>
                <a:cubicBezTo>
                  <a:pt x="4854" y="10385"/>
                  <a:pt x="5264" y="10117"/>
                  <a:pt x="5621" y="9778"/>
                </a:cubicBezTo>
                <a:cubicBezTo>
                  <a:pt x="5996" y="10278"/>
                  <a:pt x="6192" y="10884"/>
                  <a:pt x="6192" y="11509"/>
                </a:cubicBezTo>
                <a:cubicBezTo>
                  <a:pt x="6192" y="12026"/>
                  <a:pt x="6049" y="12544"/>
                  <a:pt x="5764" y="13008"/>
                </a:cubicBezTo>
                <a:cubicBezTo>
                  <a:pt x="5710" y="13097"/>
                  <a:pt x="5746" y="13240"/>
                  <a:pt x="5853" y="13293"/>
                </a:cubicBezTo>
                <a:cubicBezTo>
                  <a:pt x="5889" y="13311"/>
                  <a:pt x="5924" y="13329"/>
                  <a:pt x="5960" y="13329"/>
                </a:cubicBezTo>
                <a:cubicBezTo>
                  <a:pt x="6031" y="13329"/>
                  <a:pt x="6103" y="13293"/>
                  <a:pt x="6139" y="13222"/>
                </a:cubicBezTo>
                <a:cubicBezTo>
                  <a:pt x="6460" y="12704"/>
                  <a:pt x="6620" y="12116"/>
                  <a:pt x="6620" y="11509"/>
                </a:cubicBezTo>
                <a:cubicBezTo>
                  <a:pt x="6620" y="10759"/>
                  <a:pt x="6370" y="10046"/>
                  <a:pt x="5907" y="9457"/>
                </a:cubicBezTo>
                <a:cubicBezTo>
                  <a:pt x="6353" y="8886"/>
                  <a:pt x="6620" y="8190"/>
                  <a:pt x="6620" y="7405"/>
                </a:cubicBezTo>
                <a:cubicBezTo>
                  <a:pt x="6620" y="6656"/>
                  <a:pt x="6370" y="5942"/>
                  <a:pt x="5907" y="5353"/>
                </a:cubicBezTo>
                <a:cubicBezTo>
                  <a:pt x="6353" y="4800"/>
                  <a:pt x="6620" y="4086"/>
                  <a:pt x="6620" y="3319"/>
                </a:cubicBezTo>
                <a:cubicBezTo>
                  <a:pt x="6620" y="1481"/>
                  <a:pt x="5139" y="0"/>
                  <a:pt x="33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132"/>
          <p:cNvSpPr/>
          <p:nvPr/>
        </p:nvSpPr>
        <p:spPr>
          <a:xfrm>
            <a:off x="4682817" y="2069840"/>
            <a:ext cx="418743" cy="418743"/>
          </a:xfrm>
          <a:custGeom>
            <a:avLst/>
            <a:gdLst/>
            <a:ahLst/>
            <a:cxnLst/>
            <a:rect l="l" t="t" r="r" b="b"/>
            <a:pathLst>
              <a:path w="14828" h="14828" extrusionOk="0">
                <a:moveTo>
                  <a:pt x="6513" y="1160"/>
                </a:moveTo>
                <a:cubicBezTo>
                  <a:pt x="6388" y="1588"/>
                  <a:pt x="6334" y="2034"/>
                  <a:pt x="6334" y="2444"/>
                </a:cubicBezTo>
                <a:cubicBezTo>
                  <a:pt x="6334" y="2516"/>
                  <a:pt x="6334" y="2587"/>
                  <a:pt x="6352" y="2659"/>
                </a:cubicBezTo>
                <a:cubicBezTo>
                  <a:pt x="5745" y="2123"/>
                  <a:pt x="5032" y="1998"/>
                  <a:pt x="4264" y="1981"/>
                </a:cubicBezTo>
                <a:cubicBezTo>
                  <a:pt x="4942" y="1570"/>
                  <a:pt x="5710" y="1285"/>
                  <a:pt x="6513" y="1160"/>
                </a:cubicBezTo>
                <a:close/>
                <a:moveTo>
                  <a:pt x="8315" y="1160"/>
                </a:moveTo>
                <a:lnTo>
                  <a:pt x="8315" y="1160"/>
                </a:lnTo>
                <a:cubicBezTo>
                  <a:pt x="9100" y="1285"/>
                  <a:pt x="9867" y="1570"/>
                  <a:pt x="10563" y="1981"/>
                </a:cubicBezTo>
                <a:cubicBezTo>
                  <a:pt x="9778" y="1998"/>
                  <a:pt x="9082" y="2123"/>
                  <a:pt x="8475" y="2659"/>
                </a:cubicBezTo>
                <a:cubicBezTo>
                  <a:pt x="8475" y="2587"/>
                  <a:pt x="8475" y="2516"/>
                  <a:pt x="8475" y="2444"/>
                </a:cubicBezTo>
                <a:cubicBezTo>
                  <a:pt x="8475" y="2034"/>
                  <a:pt x="8422" y="1588"/>
                  <a:pt x="8315" y="1160"/>
                </a:cubicBezTo>
                <a:close/>
                <a:moveTo>
                  <a:pt x="7405" y="446"/>
                </a:moveTo>
                <a:cubicBezTo>
                  <a:pt x="7619" y="446"/>
                  <a:pt x="8047" y="1303"/>
                  <a:pt x="8047" y="2444"/>
                </a:cubicBezTo>
                <a:cubicBezTo>
                  <a:pt x="8047" y="3247"/>
                  <a:pt x="7797" y="3765"/>
                  <a:pt x="7405" y="3765"/>
                </a:cubicBezTo>
                <a:cubicBezTo>
                  <a:pt x="7030" y="3765"/>
                  <a:pt x="6780" y="3247"/>
                  <a:pt x="6780" y="2444"/>
                </a:cubicBezTo>
                <a:cubicBezTo>
                  <a:pt x="6780" y="1303"/>
                  <a:pt x="7191" y="446"/>
                  <a:pt x="7405" y="446"/>
                </a:cubicBezTo>
                <a:close/>
                <a:moveTo>
                  <a:pt x="500" y="1874"/>
                </a:moveTo>
                <a:lnTo>
                  <a:pt x="500" y="1874"/>
                </a:lnTo>
                <a:cubicBezTo>
                  <a:pt x="1142" y="2070"/>
                  <a:pt x="2480" y="2391"/>
                  <a:pt x="4354" y="2409"/>
                </a:cubicBezTo>
                <a:cubicBezTo>
                  <a:pt x="5478" y="2427"/>
                  <a:pt x="6352" y="2926"/>
                  <a:pt x="6727" y="3979"/>
                </a:cubicBezTo>
                <a:cubicBezTo>
                  <a:pt x="6602" y="4050"/>
                  <a:pt x="6477" y="4122"/>
                  <a:pt x="6388" y="4229"/>
                </a:cubicBezTo>
                <a:cubicBezTo>
                  <a:pt x="5335" y="3527"/>
                  <a:pt x="4094" y="3388"/>
                  <a:pt x="2855" y="3388"/>
                </a:cubicBezTo>
                <a:cubicBezTo>
                  <a:pt x="2772" y="3388"/>
                  <a:pt x="2688" y="3389"/>
                  <a:pt x="2605" y="3390"/>
                </a:cubicBezTo>
                <a:lnTo>
                  <a:pt x="2552" y="3390"/>
                </a:lnTo>
                <a:cubicBezTo>
                  <a:pt x="1178" y="3390"/>
                  <a:pt x="678" y="2391"/>
                  <a:pt x="500" y="1874"/>
                </a:cubicBezTo>
                <a:close/>
                <a:moveTo>
                  <a:pt x="500" y="2819"/>
                </a:moveTo>
                <a:cubicBezTo>
                  <a:pt x="500" y="2819"/>
                  <a:pt x="517" y="2819"/>
                  <a:pt x="517" y="2837"/>
                </a:cubicBezTo>
                <a:cubicBezTo>
                  <a:pt x="999" y="3497"/>
                  <a:pt x="1731" y="3836"/>
                  <a:pt x="2605" y="3836"/>
                </a:cubicBezTo>
                <a:cubicBezTo>
                  <a:pt x="2714" y="3834"/>
                  <a:pt x="2820" y="3833"/>
                  <a:pt x="2924" y="3833"/>
                </a:cubicBezTo>
                <a:cubicBezTo>
                  <a:pt x="4385" y="3833"/>
                  <a:pt x="5354" y="4069"/>
                  <a:pt x="6120" y="4586"/>
                </a:cubicBezTo>
                <a:cubicBezTo>
                  <a:pt x="6013" y="4782"/>
                  <a:pt x="5959" y="5014"/>
                  <a:pt x="5959" y="5246"/>
                </a:cubicBezTo>
                <a:lnTo>
                  <a:pt x="5959" y="5424"/>
                </a:lnTo>
                <a:lnTo>
                  <a:pt x="5852" y="5424"/>
                </a:lnTo>
                <a:cubicBezTo>
                  <a:pt x="5662" y="5427"/>
                  <a:pt x="5465" y="5429"/>
                  <a:pt x="5263" y="5429"/>
                </a:cubicBezTo>
                <a:cubicBezTo>
                  <a:pt x="4254" y="5429"/>
                  <a:pt x="3128" y="5391"/>
                  <a:pt x="2177" y="5317"/>
                </a:cubicBezTo>
                <a:cubicBezTo>
                  <a:pt x="1838" y="5281"/>
                  <a:pt x="1535" y="5121"/>
                  <a:pt x="1285" y="4871"/>
                </a:cubicBezTo>
                <a:lnTo>
                  <a:pt x="1267" y="4853"/>
                </a:lnTo>
                <a:cubicBezTo>
                  <a:pt x="1017" y="4586"/>
                  <a:pt x="821" y="4175"/>
                  <a:pt x="678" y="3658"/>
                </a:cubicBezTo>
                <a:cubicBezTo>
                  <a:pt x="589" y="3372"/>
                  <a:pt x="535" y="3087"/>
                  <a:pt x="500" y="2819"/>
                </a:cubicBezTo>
                <a:close/>
                <a:moveTo>
                  <a:pt x="14307" y="2841"/>
                </a:moveTo>
                <a:cubicBezTo>
                  <a:pt x="14272" y="3102"/>
                  <a:pt x="14236" y="3380"/>
                  <a:pt x="14149" y="3658"/>
                </a:cubicBezTo>
                <a:cubicBezTo>
                  <a:pt x="14007" y="4175"/>
                  <a:pt x="13810" y="4586"/>
                  <a:pt x="13543" y="4853"/>
                </a:cubicBezTo>
                <a:lnTo>
                  <a:pt x="13543" y="4871"/>
                </a:lnTo>
                <a:cubicBezTo>
                  <a:pt x="13293" y="5121"/>
                  <a:pt x="12989" y="5281"/>
                  <a:pt x="12633" y="5317"/>
                </a:cubicBezTo>
                <a:cubicBezTo>
                  <a:pt x="11681" y="5391"/>
                  <a:pt x="10568" y="5429"/>
                  <a:pt x="9553" y="5429"/>
                </a:cubicBezTo>
                <a:cubicBezTo>
                  <a:pt x="9350" y="5429"/>
                  <a:pt x="9150" y="5427"/>
                  <a:pt x="8957" y="5424"/>
                </a:cubicBezTo>
                <a:lnTo>
                  <a:pt x="8850" y="5424"/>
                </a:lnTo>
                <a:lnTo>
                  <a:pt x="8850" y="5246"/>
                </a:lnTo>
                <a:cubicBezTo>
                  <a:pt x="8850" y="5014"/>
                  <a:pt x="8796" y="4782"/>
                  <a:pt x="8689" y="4586"/>
                </a:cubicBezTo>
                <a:cubicBezTo>
                  <a:pt x="9472" y="4069"/>
                  <a:pt x="10427" y="3833"/>
                  <a:pt x="11886" y="3833"/>
                </a:cubicBezTo>
                <a:cubicBezTo>
                  <a:pt x="11990" y="3833"/>
                  <a:pt x="12096" y="3834"/>
                  <a:pt x="12204" y="3836"/>
                </a:cubicBezTo>
                <a:cubicBezTo>
                  <a:pt x="13095" y="3836"/>
                  <a:pt x="13808" y="3499"/>
                  <a:pt x="14307" y="2841"/>
                </a:cubicBezTo>
                <a:close/>
                <a:moveTo>
                  <a:pt x="3087" y="5817"/>
                </a:moveTo>
                <a:cubicBezTo>
                  <a:pt x="3283" y="5817"/>
                  <a:pt x="3462" y="5835"/>
                  <a:pt x="3640" y="5835"/>
                </a:cubicBezTo>
                <a:lnTo>
                  <a:pt x="3640" y="6281"/>
                </a:lnTo>
                <a:cubicBezTo>
                  <a:pt x="3640" y="6406"/>
                  <a:pt x="3747" y="6495"/>
                  <a:pt x="3872" y="6495"/>
                </a:cubicBezTo>
                <a:cubicBezTo>
                  <a:pt x="3979" y="6495"/>
                  <a:pt x="4086" y="6406"/>
                  <a:pt x="4086" y="6281"/>
                </a:cubicBezTo>
                <a:lnTo>
                  <a:pt x="4086" y="5852"/>
                </a:lnTo>
                <a:lnTo>
                  <a:pt x="4639" y="5852"/>
                </a:lnTo>
                <a:cubicBezTo>
                  <a:pt x="4657" y="5906"/>
                  <a:pt x="4657" y="5959"/>
                  <a:pt x="4657" y="6013"/>
                </a:cubicBezTo>
                <a:cubicBezTo>
                  <a:pt x="4657" y="6441"/>
                  <a:pt x="4300" y="6798"/>
                  <a:pt x="3872" y="6798"/>
                </a:cubicBezTo>
                <a:cubicBezTo>
                  <a:pt x="3426" y="6798"/>
                  <a:pt x="3069" y="6441"/>
                  <a:pt x="3069" y="6013"/>
                </a:cubicBezTo>
                <a:cubicBezTo>
                  <a:pt x="3069" y="5942"/>
                  <a:pt x="3069" y="5870"/>
                  <a:pt x="3087" y="5817"/>
                </a:cubicBezTo>
                <a:close/>
                <a:moveTo>
                  <a:pt x="11723" y="5817"/>
                </a:moveTo>
                <a:cubicBezTo>
                  <a:pt x="11740" y="5870"/>
                  <a:pt x="11758" y="5942"/>
                  <a:pt x="11758" y="6013"/>
                </a:cubicBezTo>
                <a:cubicBezTo>
                  <a:pt x="11758" y="6441"/>
                  <a:pt x="11401" y="6798"/>
                  <a:pt x="10955" y="6798"/>
                </a:cubicBezTo>
                <a:cubicBezTo>
                  <a:pt x="10509" y="6798"/>
                  <a:pt x="10153" y="6441"/>
                  <a:pt x="10153" y="6013"/>
                </a:cubicBezTo>
                <a:cubicBezTo>
                  <a:pt x="10153" y="5959"/>
                  <a:pt x="10170" y="5906"/>
                  <a:pt x="10170" y="5852"/>
                </a:cubicBezTo>
                <a:lnTo>
                  <a:pt x="10741" y="5852"/>
                </a:lnTo>
                <a:lnTo>
                  <a:pt x="10741" y="6281"/>
                </a:lnTo>
                <a:cubicBezTo>
                  <a:pt x="10741" y="6406"/>
                  <a:pt x="10831" y="6495"/>
                  <a:pt x="10955" y="6495"/>
                </a:cubicBezTo>
                <a:cubicBezTo>
                  <a:pt x="11080" y="6495"/>
                  <a:pt x="11170" y="6406"/>
                  <a:pt x="11170" y="6281"/>
                </a:cubicBezTo>
                <a:lnTo>
                  <a:pt x="11170" y="5835"/>
                </a:lnTo>
                <a:cubicBezTo>
                  <a:pt x="11366" y="5835"/>
                  <a:pt x="11544" y="5817"/>
                  <a:pt x="11723" y="5817"/>
                </a:cubicBezTo>
                <a:close/>
                <a:moveTo>
                  <a:pt x="2213" y="5745"/>
                </a:moveTo>
                <a:cubicBezTo>
                  <a:pt x="2355" y="5763"/>
                  <a:pt x="2516" y="5781"/>
                  <a:pt x="2659" y="5781"/>
                </a:cubicBezTo>
                <a:cubicBezTo>
                  <a:pt x="2641" y="5852"/>
                  <a:pt x="2641" y="5924"/>
                  <a:pt x="2641" y="6013"/>
                </a:cubicBezTo>
                <a:cubicBezTo>
                  <a:pt x="2641" y="6691"/>
                  <a:pt x="3194" y="7244"/>
                  <a:pt x="3872" y="7244"/>
                </a:cubicBezTo>
                <a:cubicBezTo>
                  <a:pt x="4550" y="7244"/>
                  <a:pt x="5103" y="6691"/>
                  <a:pt x="5103" y="6013"/>
                </a:cubicBezTo>
                <a:cubicBezTo>
                  <a:pt x="5103" y="5959"/>
                  <a:pt x="5085" y="5906"/>
                  <a:pt x="5085" y="5870"/>
                </a:cubicBezTo>
                <a:lnTo>
                  <a:pt x="5513" y="5870"/>
                </a:lnTo>
                <a:cubicBezTo>
                  <a:pt x="5531" y="5906"/>
                  <a:pt x="5531" y="5959"/>
                  <a:pt x="5531" y="6013"/>
                </a:cubicBezTo>
                <a:cubicBezTo>
                  <a:pt x="5531" y="6923"/>
                  <a:pt x="4782" y="7672"/>
                  <a:pt x="3872" y="7672"/>
                </a:cubicBezTo>
                <a:cubicBezTo>
                  <a:pt x="2944" y="7672"/>
                  <a:pt x="2195" y="6923"/>
                  <a:pt x="2195" y="6013"/>
                </a:cubicBezTo>
                <a:cubicBezTo>
                  <a:pt x="2195" y="5924"/>
                  <a:pt x="2213" y="5835"/>
                  <a:pt x="2213" y="5745"/>
                </a:cubicBezTo>
                <a:close/>
                <a:moveTo>
                  <a:pt x="12597" y="5745"/>
                </a:moveTo>
                <a:cubicBezTo>
                  <a:pt x="12615" y="5835"/>
                  <a:pt x="12615" y="5924"/>
                  <a:pt x="12615" y="6013"/>
                </a:cubicBezTo>
                <a:cubicBezTo>
                  <a:pt x="12615" y="6923"/>
                  <a:pt x="11865" y="7672"/>
                  <a:pt x="10955" y="7672"/>
                </a:cubicBezTo>
                <a:cubicBezTo>
                  <a:pt x="10045" y="7672"/>
                  <a:pt x="9296" y="6923"/>
                  <a:pt x="9296" y="6013"/>
                </a:cubicBezTo>
                <a:cubicBezTo>
                  <a:pt x="9296" y="5959"/>
                  <a:pt x="9296" y="5906"/>
                  <a:pt x="9296" y="5870"/>
                </a:cubicBezTo>
                <a:lnTo>
                  <a:pt x="9742" y="5870"/>
                </a:lnTo>
                <a:cubicBezTo>
                  <a:pt x="9724" y="5906"/>
                  <a:pt x="9724" y="5959"/>
                  <a:pt x="9724" y="6013"/>
                </a:cubicBezTo>
                <a:cubicBezTo>
                  <a:pt x="9724" y="6691"/>
                  <a:pt x="10277" y="7244"/>
                  <a:pt x="10955" y="7244"/>
                </a:cubicBezTo>
                <a:cubicBezTo>
                  <a:pt x="11633" y="7244"/>
                  <a:pt x="12187" y="6691"/>
                  <a:pt x="12187" y="6013"/>
                </a:cubicBezTo>
                <a:cubicBezTo>
                  <a:pt x="12187" y="5924"/>
                  <a:pt x="12187" y="5852"/>
                  <a:pt x="12169" y="5781"/>
                </a:cubicBezTo>
                <a:cubicBezTo>
                  <a:pt x="12311" y="5781"/>
                  <a:pt x="12454" y="5763"/>
                  <a:pt x="12597" y="5745"/>
                </a:cubicBezTo>
                <a:close/>
                <a:moveTo>
                  <a:pt x="7405" y="4229"/>
                </a:moveTo>
                <a:cubicBezTo>
                  <a:pt x="7958" y="4229"/>
                  <a:pt x="8422" y="4693"/>
                  <a:pt x="8422" y="5246"/>
                </a:cubicBezTo>
                <a:lnTo>
                  <a:pt x="8422" y="6834"/>
                </a:lnTo>
                <a:cubicBezTo>
                  <a:pt x="8422" y="7387"/>
                  <a:pt x="7976" y="7833"/>
                  <a:pt x="7405" y="7833"/>
                </a:cubicBezTo>
                <a:cubicBezTo>
                  <a:pt x="6852" y="7833"/>
                  <a:pt x="6406" y="7387"/>
                  <a:pt x="6406" y="6834"/>
                </a:cubicBezTo>
                <a:lnTo>
                  <a:pt x="6406" y="5246"/>
                </a:lnTo>
                <a:cubicBezTo>
                  <a:pt x="6406" y="4693"/>
                  <a:pt x="6852" y="4229"/>
                  <a:pt x="7405" y="4229"/>
                </a:cubicBezTo>
                <a:close/>
                <a:moveTo>
                  <a:pt x="13650" y="5371"/>
                </a:moveTo>
                <a:cubicBezTo>
                  <a:pt x="13846" y="5781"/>
                  <a:pt x="13935" y="6227"/>
                  <a:pt x="13935" y="6691"/>
                </a:cubicBezTo>
                <a:cubicBezTo>
                  <a:pt x="13935" y="7316"/>
                  <a:pt x="13757" y="7922"/>
                  <a:pt x="13400" y="8440"/>
                </a:cubicBezTo>
                <a:cubicBezTo>
                  <a:pt x="12571" y="8727"/>
                  <a:pt x="11856" y="8839"/>
                  <a:pt x="11244" y="8839"/>
                </a:cubicBezTo>
                <a:cubicBezTo>
                  <a:pt x="9803" y="8839"/>
                  <a:pt x="8937" y="8213"/>
                  <a:pt x="8511" y="7762"/>
                </a:cubicBezTo>
                <a:cubicBezTo>
                  <a:pt x="8725" y="7512"/>
                  <a:pt x="8850" y="7191"/>
                  <a:pt x="8850" y="6834"/>
                </a:cubicBezTo>
                <a:lnTo>
                  <a:pt x="8850" y="5852"/>
                </a:lnTo>
                <a:lnTo>
                  <a:pt x="8868" y="5852"/>
                </a:lnTo>
                <a:cubicBezTo>
                  <a:pt x="8868" y="5906"/>
                  <a:pt x="8850" y="5959"/>
                  <a:pt x="8850" y="6013"/>
                </a:cubicBezTo>
                <a:cubicBezTo>
                  <a:pt x="8850" y="7173"/>
                  <a:pt x="9796" y="8101"/>
                  <a:pt x="10955" y="8101"/>
                </a:cubicBezTo>
                <a:cubicBezTo>
                  <a:pt x="12115" y="8101"/>
                  <a:pt x="13061" y="7173"/>
                  <a:pt x="13061" y="6013"/>
                </a:cubicBezTo>
                <a:cubicBezTo>
                  <a:pt x="13061" y="5906"/>
                  <a:pt x="13043" y="5781"/>
                  <a:pt x="13025" y="5674"/>
                </a:cubicBezTo>
                <a:cubicBezTo>
                  <a:pt x="13257" y="5620"/>
                  <a:pt x="13471" y="5496"/>
                  <a:pt x="13650" y="5371"/>
                </a:cubicBezTo>
                <a:close/>
                <a:moveTo>
                  <a:pt x="8172" y="8047"/>
                </a:moveTo>
                <a:cubicBezTo>
                  <a:pt x="8475" y="8350"/>
                  <a:pt x="8993" y="8779"/>
                  <a:pt x="9778" y="9046"/>
                </a:cubicBezTo>
                <a:cubicBezTo>
                  <a:pt x="10235" y="9196"/>
                  <a:pt x="10724" y="9271"/>
                  <a:pt x="11244" y="9271"/>
                </a:cubicBezTo>
                <a:cubicBezTo>
                  <a:pt x="11960" y="9271"/>
                  <a:pt x="12733" y="9129"/>
                  <a:pt x="13560" y="8850"/>
                </a:cubicBezTo>
                <a:cubicBezTo>
                  <a:pt x="13611" y="8832"/>
                  <a:pt x="13663" y="8823"/>
                  <a:pt x="13716" y="8823"/>
                </a:cubicBezTo>
                <a:cubicBezTo>
                  <a:pt x="13924" y="8823"/>
                  <a:pt x="14132" y="8957"/>
                  <a:pt x="14203" y="9171"/>
                </a:cubicBezTo>
                <a:cubicBezTo>
                  <a:pt x="14292" y="9421"/>
                  <a:pt x="14149" y="9706"/>
                  <a:pt x="13882" y="9813"/>
                </a:cubicBezTo>
                <a:cubicBezTo>
                  <a:pt x="12973" y="10126"/>
                  <a:pt x="12102" y="10277"/>
                  <a:pt x="11279" y="10277"/>
                </a:cubicBezTo>
                <a:cubicBezTo>
                  <a:pt x="11116" y="10277"/>
                  <a:pt x="10954" y="10271"/>
                  <a:pt x="10795" y="10260"/>
                </a:cubicBezTo>
                <a:cubicBezTo>
                  <a:pt x="9528" y="10170"/>
                  <a:pt x="8422" y="9689"/>
                  <a:pt x="7565" y="8868"/>
                </a:cubicBezTo>
                <a:cubicBezTo>
                  <a:pt x="7521" y="8823"/>
                  <a:pt x="7467" y="8801"/>
                  <a:pt x="7414" y="8801"/>
                </a:cubicBezTo>
                <a:cubicBezTo>
                  <a:pt x="7360" y="8801"/>
                  <a:pt x="7307" y="8823"/>
                  <a:pt x="7262" y="8868"/>
                </a:cubicBezTo>
                <a:cubicBezTo>
                  <a:pt x="6406" y="9689"/>
                  <a:pt x="5281" y="10170"/>
                  <a:pt x="4032" y="10260"/>
                </a:cubicBezTo>
                <a:cubicBezTo>
                  <a:pt x="3873" y="10271"/>
                  <a:pt x="3712" y="10277"/>
                  <a:pt x="3548" y="10277"/>
                </a:cubicBezTo>
                <a:cubicBezTo>
                  <a:pt x="2724" y="10277"/>
                  <a:pt x="1851" y="10126"/>
                  <a:pt x="928" y="9813"/>
                </a:cubicBezTo>
                <a:cubicBezTo>
                  <a:pt x="660" y="9706"/>
                  <a:pt x="535" y="9421"/>
                  <a:pt x="625" y="9171"/>
                </a:cubicBezTo>
                <a:cubicBezTo>
                  <a:pt x="696" y="8957"/>
                  <a:pt x="892" y="8823"/>
                  <a:pt x="1104" y="8823"/>
                </a:cubicBezTo>
                <a:cubicBezTo>
                  <a:pt x="1158" y="8823"/>
                  <a:pt x="1213" y="8832"/>
                  <a:pt x="1267" y="8850"/>
                </a:cubicBezTo>
                <a:cubicBezTo>
                  <a:pt x="2084" y="9129"/>
                  <a:pt x="2853" y="9271"/>
                  <a:pt x="3571" y="9271"/>
                </a:cubicBezTo>
                <a:cubicBezTo>
                  <a:pt x="4091" y="9271"/>
                  <a:pt x="4584" y="9196"/>
                  <a:pt x="5050" y="9046"/>
                </a:cubicBezTo>
                <a:cubicBezTo>
                  <a:pt x="5835" y="8779"/>
                  <a:pt x="6352" y="8350"/>
                  <a:pt x="6638" y="8047"/>
                </a:cubicBezTo>
                <a:cubicBezTo>
                  <a:pt x="6869" y="8190"/>
                  <a:pt x="7119" y="8279"/>
                  <a:pt x="7405" y="8279"/>
                </a:cubicBezTo>
                <a:cubicBezTo>
                  <a:pt x="7690" y="8279"/>
                  <a:pt x="7958" y="8190"/>
                  <a:pt x="8172" y="8047"/>
                </a:cubicBezTo>
                <a:close/>
                <a:moveTo>
                  <a:pt x="7405" y="9314"/>
                </a:moveTo>
                <a:cubicBezTo>
                  <a:pt x="8225" y="10045"/>
                  <a:pt x="9243" y="10509"/>
                  <a:pt x="10384" y="10652"/>
                </a:cubicBezTo>
                <a:cubicBezTo>
                  <a:pt x="10206" y="10884"/>
                  <a:pt x="9974" y="11080"/>
                  <a:pt x="9706" y="11223"/>
                </a:cubicBezTo>
                <a:cubicBezTo>
                  <a:pt x="9153" y="11526"/>
                  <a:pt x="8386" y="11669"/>
                  <a:pt x="7405" y="11669"/>
                </a:cubicBezTo>
                <a:cubicBezTo>
                  <a:pt x="6441" y="11669"/>
                  <a:pt x="5674" y="11526"/>
                  <a:pt x="5121" y="11223"/>
                </a:cubicBezTo>
                <a:cubicBezTo>
                  <a:pt x="4835" y="11080"/>
                  <a:pt x="4603" y="10884"/>
                  <a:pt x="4425" y="10652"/>
                </a:cubicBezTo>
                <a:cubicBezTo>
                  <a:pt x="5567" y="10509"/>
                  <a:pt x="6584" y="10045"/>
                  <a:pt x="7405" y="9314"/>
                </a:cubicBezTo>
                <a:close/>
                <a:moveTo>
                  <a:pt x="13364" y="10420"/>
                </a:moveTo>
                <a:cubicBezTo>
                  <a:pt x="13204" y="11723"/>
                  <a:pt x="12829" y="12579"/>
                  <a:pt x="12133" y="13186"/>
                </a:cubicBezTo>
                <a:cubicBezTo>
                  <a:pt x="11205" y="14007"/>
                  <a:pt x="9653" y="14399"/>
                  <a:pt x="7405" y="14399"/>
                </a:cubicBezTo>
                <a:cubicBezTo>
                  <a:pt x="5174" y="14399"/>
                  <a:pt x="3622" y="14007"/>
                  <a:pt x="2694" y="13186"/>
                </a:cubicBezTo>
                <a:cubicBezTo>
                  <a:pt x="1998" y="12579"/>
                  <a:pt x="1606" y="11723"/>
                  <a:pt x="1463" y="10420"/>
                </a:cubicBezTo>
                <a:lnTo>
                  <a:pt x="1463" y="10420"/>
                </a:lnTo>
                <a:cubicBezTo>
                  <a:pt x="1606" y="10456"/>
                  <a:pt x="1766" y="10492"/>
                  <a:pt x="1909" y="10527"/>
                </a:cubicBezTo>
                <a:cubicBezTo>
                  <a:pt x="2016" y="11277"/>
                  <a:pt x="2195" y="11830"/>
                  <a:pt x="2480" y="12294"/>
                </a:cubicBezTo>
                <a:cubicBezTo>
                  <a:pt x="2819" y="12811"/>
                  <a:pt x="3319" y="13204"/>
                  <a:pt x="4032" y="13471"/>
                </a:cubicBezTo>
                <a:cubicBezTo>
                  <a:pt x="4853" y="13792"/>
                  <a:pt x="5995" y="13953"/>
                  <a:pt x="7405" y="13953"/>
                </a:cubicBezTo>
                <a:cubicBezTo>
                  <a:pt x="8832" y="13953"/>
                  <a:pt x="9956" y="13792"/>
                  <a:pt x="10795" y="13471"/>
                </a:cubicBezTo>
                <a:cubicBezTo>
                  <a:pt x="10991" y="13400"/>
                  <a:pt x="11187" y="13311"/>
                  <a:pt x="11348" y="13204"/>
                </a:cubicBezTo>
                <a:cubicBezTo>
                  <a:pt x="11455" y="13150"/>
                  <a:pt x="11491" y="13007"/>
                  <a:pt x="11437" y="12918"/>
                </a:cubicBezTo>
                <a:cubicBezTo>
                  <a:pt x="11388" y="12844"/>
                  <a:pt x="11313" y="12804"/>
                  <a:pt x="11236" y="12804"/>
                </a:cubicBezTo>
                <a:cubicBezTo>
                  <a:pt x="11202" y="12804"/>
                  <a:pt x="11167" y="12812"/>
                  <a:pt x="11134" y="12829"/>
                </a:cubicBezTo>
                <a:cubicBezTo>
                  <a:pt x="10991" y="12918"/>
                  <a:pt x="10813" y="13007"/>
                  <a:pt x="10634" y="13061"/>
                </a:cubicBezTo>
                <a:cubicBezTo>
                  <a:pt x="9849" y="13364"/>
                  <a:pt x="8761" y="13525"/>
                  <a:pt x="7405" y="13525"/>
                </a:cubicBezTo>
                <a:cubicBezTo>
                  <a:pt x="6049" y="13525"/>
                  <a:pt x="4960" y="13364"/>
                  <a:pt x="4175" y="13061"/>
                </a:cubicBezTo>
                <a:cubicBezTo>
                  <a:pt x="3569" y="12829"/>
                  <a:pt x="3140" y="12508"/>
                  <a:pt x="2855" y="12062"/>
                </a:cubicBezTo>
                <a:cubicBezTo>
                  <a:pt x="2605" y="11687"/>
                  <a:pt x="2462" y="11223"/>
                  <a:pt x="2355" y="10616"/>
                </a:cubicBezTo>
                <a:lnTo>
                  <a:pt x="2355" y="10616"/>
                </a:lnTo>
                <a:cubicBezTo>
                  <a:pt x="2766" y="10688"/>
                  <a:pt x="3176" y="10723"/>
                  <a:pt x="3569" y="10723"/>
                </a:cubicBezTo>
                <a:cubicBezTo>
                  <a:pt x="3693" y="10723"/>
                  <a:pt x="3818" y="10706"/>
                  <a:pt x="3943" y="10706"/>
                </a:cubicBezTo>
                <a:cubicBezTo>
                  <a:pt x="4175" y="11098"/>
                  <a:pt x="4496" y="11384"/>
                  <a:pt x="4907" y="11616"/>
                </a:cubicBezTo>
                <a:cubicBezTo>
                  <a:pt x="5531" y="11937"/>
                  <a:pt x="6370" y="12097"/>
                  <a:pt x="7405" y="12097"/>
                </a:cubicBezTo>
                <a:cubicBezTo>
                  <a:pt x="8457" y="12097"/>
                  <a:pt x="9296" y="11937"/>
                  <a:pt x="9903" y="11616"/>
                </a:cubicBezTo>
                <a:cubicBezTo>
                  <a:pt x="10331" y="11384"/>
                  <a:pt x="10652" y="11098"/>
                  <a:pt x="10884" y="10706"/>
                </a:cubicBezTo>
                <a:cubicBezTo>
                  <a:pt x="11013" y="10715"/>
                  <a:pt x="11145" y="10719"/>
                  <a:pt x="11278" y="10719"/>
                </a:cubicBezTo>
                <a:cubicBezTo>
                  <a:pt x="11660" y="10719"/>
                  <a:pt x="12057" y="10683"/>
                  <a:pt x="12454" y="10616"/>
                </a:cubicBezTo>
                <a:lnTo>
                  <a:pt x="12454" y="10616"/>
                </a:lnTo>
                <a:cubicBezTo>
                  <a:pt x="12365" y="11223"/>
                  <a:pt x="12204" y="11687"/>
                  <a:pt x="11972" y="12062"/>
                </a:cubicBezTo>
                <a:cubicBezTo>
                  <a:pt x="11919" y="12133"/>
                  <a:pt x="11865" y="12222"/>
                  <a:pt x="11794" y="12294"/>
                </a:cubicBezTo>
                <a:cubicBezTo>
                  <a:pt x="11723" y="12383"/>
                  <a:pt x="11723" y="12526"/>
                  <a:pt x="11812" y="12597"/>
                </a:cubicBezTo>
                <a:cubicBezTo>
                  <a:pt x="11852" y="12637"/>
                  <a:pt x="11903" y="12656"/>
                  <a:pt x="11955" y="12656"/>
                </a:cubicBezTo>
                <a:cubicBezTo>
                  <a:pt x="12019" y="12656"/>
                  <a:pt x="12084" y="12628"/>
                  <a:pt x="12133" y="12579"/>
                </a:cubicBezTo>
                <a:cubicBezTo>
                  <a:pt x="12204" y="12490"/>
                  <a:pt x="12276" y="12383"/>
                  <a:pt x="12329" y="12294"/>
                </a:cubicBezTo>
                <a:cubicBezTo>
                  <a:pt x="12633" y="11830"/>
                  <a:pt x="12811" y="11277"/>
                  <a:pt x="12918" y="10527"/>
                </a:cubicBezTo>
                <a:cubicBezTo>
                  <a:pt x="13061" y="10492"/>
                  <a:pt x="13204" y="10456"/>
                  <a:pt x="13364" y="10420"/>
                </a:cubicBezTo>
                <a:close/>
                <a:moveTo>
                  <a:pt x="7405" y="0"/>
                </a:moveTo>
                <a:cubicBezTo>
                  <a:pt x="7101" y="0"/>
                  <a:pt x="6852" y="303"/>
                  <a:pt x="6673" y="714"/>
                </a:cubicBezTo>
                <a:cubicBezTo>
                  <a:pt x="5531" y="839"/>
                  <a:pt x="4443" y="1267"/>
                  <a:pt x="3533" y="1945"/>
                </a:cubicBezTo>
                <a:cubicBezTo>
                  <a:pt x="1766" y="1838"/>
                  <a:pt x="607" y="1463"/>
                  <a:pt x="357" y="1374"/>
                </a:cubicBezTo>
                <a:cubicBezTo>
                  <a:pt x="331" y="1367"/>
                  <a:pt x="302" y="1363"/>
                  <a:pt x="273" y="1363"/>
                </a:cubicBezTo>
                <a:cubicBezTo>
                  <a:pt x="223" y="1363"/>
                  <a:pt x="170" y="1376"/>
                  <a:pt x="125" y="1410"/>
                </a:cubicBezTo>
                <a:cubicBezTo>
                  <a:pt x="54" y="1463"/>
                  <a:pt x="0" y="1552"/>
                  <a:pt x="0" y="1624"/>
                </a:cubicBezTo>
                <a:cubicBezTo>
                  <a:pt x="0" y="1909"/>
                  <a:pt x="0" y="2873"/>
                  <a:pt x="250" y="3783"/>
                </a:cubicBezTo>
                <a:cubicBezTo>
                  <a:pt x="393" y="4300"/>
                  <a:pt x="607" y="4711"/>
                  <a:pt x="856" y="5032"/>
                </a:cubicBezTo>
                <a:cubicBezTo>
                  <a:pt x="589" y="5549"/>
                  <a:pt x="446" y="6120"/>
                  <a:pt x="446" y="6691"/>
                </a:cubicBezTo>
                <a:cubicBezTo>
                  <a:pt x="446" y="6852"/>
                  <a:pt x="464" y="7012"/>
                  <a:pt x="482" y="7173"/>
                </a:cubicBezTo>
                <a:cubicBezTo>
                  <a:pt x="500" y="7280"/>
                  <a:pt x="589" y="7351"/>
                  <a:pt x="696" y="7351"/>
                </a:cubicBezTo>
                <a:lnTo>
                  <a:pt x="732" y="7351"/>
                </a:lnTo>
                <a:cubicBezTo>
                  <a:pt x="839" y="7333"/>
                  <a:pt x="928" y="7226"/>
                  <a:pt x="910" y="7119"/>
                </a:cubicBezTo>
                <a:cubicBezTo>
                  <a:pt x="892" y="6977"/>
                  <a:pt x="874" y="6834"/>
                  <a:pt x="874" y="6691"/>
                </a:cubicBezTo>
                <a:cubicBezTo>
                  <a:pt x="874" y="6227"/>
                  <a:pt x="981" y="5781"/>
                  <a:pt x="1178" y="5353"/>
                </a:cubicBezTo>
                <a:cubicBezTo>
                  <a:pt x="1356" y="5513"/>
                  <a:pt x="1570" y="5620"/>
                  <a:pt x="1784" y="5674"/>
                </a:cubicBezTo>
                <a:cubicBezTo>
                  <a:pt x="1766" y="5781"/>
                  <a:pt x="1766" y="5906"/>
                  <a:pt x="1766" y="6013"/>
                </a:cubicBezTo>
                <a:cubicBezTo>
                  <a:pt x="1766" y="7173"/>
                  <a:pt x="2712" y="8101"/>
                  <a:pt x="3872" y="8101"/>
                </a:cubicBezTo>
                <a:cubicBezTo>
                  <a:pt x="5014" y="8101"/>
                  <a:pt x="5959" y="7173"/>
                  <a:pt x="5959" y="6013"/>
                </a:cubicBezTo>
                <a:lnTo>
                  <a:pt x="5959" y="6834"/>
                </a:lnTo>
                <a:cubicBezTo>
                  <a:pt x="5959" y="7191"/>
                  <a:pt x="6102" y="7512"/>
                  <a:pt x="6316" y="7762"/>
                </a:cubicBezTo>
                <a:cubicBezTo>
                  <a:pt x="5878" y="8213"/>
                  <a:pt x="5017" y="8839"/>
                  <a:pt x="3580" y="8839"/>
                </a:cubicBezTo>
                <a:cubicBezTo>
                  <a:pt x="2970" y="8839"/>
                  <a:pt x="2257" y="8727"/>
                  <a:pt x="1427" y="8440"/>
                </a:cubicBezTo>
                <a:cubicBezTo>
                  <a:pt x="1320" y="8297"/>
                  <a:pt x="1213" y="8118"/>
                  <a:pt x="1142" y="7940"/>
                </a:cubicBezTo>
                <a:cubicBezTo>
                  <a:pt x="1103" y="7862"/>
                  <a:pt x="1025" y="7812"/>
                  <a:pt x="945" y="7812"/>
                </a:cubicBezTo>
                <a:cubicBezTo>
                  <a:pt x="915" y="7812"/>
                  <a:pt x="885" y="7819"/>
                  <a:pt x="856" y="7833"/>
                </a:cubicBezTo>
                <a:cubicBezTo>
                  <a:pt x="749" y="7886"/>
                  <a:pt x="696" y="8011"/>
                  <a:pt x="749" y="8118"/>
                </a:cubicBezTo>
                <a:cubicBezTo>
                  <a:pt x="785" y="8225"/>
                  <a:pt x="839" y="8315"/>
                  <a:pt x="892" y="8422"/>
                </a:cubicBezTo>
                <a:cubicBezTo>
                  <a:pt x="589" y="8475"/>
                  <a:pt x="321" y="8707"/>
                  <a:pt x="214" y="9028"/>
                </a:cubicBezTo>
                <a:cubicBezTo>
                  <a:pt x="36" y="9510"/>
                  <a:pt x="303" y="10045"/>
                  <a:pt x="785" y="10224"/>
                </a:cubicBezTo>
                <a:cubicBezTo>
                  <a:pt x="856" y="10242"/>
                  <a:pt x="928" y="10260"/>
                  <a:pt x="999" y="10295"/>
                </a:cubicBezTo>
                <a:cubicBezTo>
                  <a:pt x="1106" y="11330"/>
                  <a:pt x="1374" y="12615"/>
                  <a:pt x="2409" y="13525"/>
                </a:cubicBezTo>
                <a:cubicBezTo>
                  <a:pt x="3426" y="14399"/>
                  <a:pt x="5050" y="14827"/>
                  <a:pt x="7405" y="14827"/>
                </a:cubicBezTo>
                <a:cubicBezTo>
                  <a:pt x="9760" y="14827"/>
                  <a:pt x="11401" y="14399"/>
                  <a:pt x="12419" y="13525"/>
                </a:cubicBezTo>
                <a:cubicBezTo>
                  <a:pt x="13453" y="12615"/>
                  <a:pt x="13703" y="11330"/>
                  <a:pt x="13810" y="10295"/>
                </a:cubicBezTo>
                <a:cubicBezTo>
                  <a:pt x="13882" y="10260"/>
                  <a:pt x="13953" y="10242"/>
                  <a:pt x="14024" y="10224"/>
                </a:cubicBezTo>
                <a:cubicBezTo>
                  <a:pt x="14524" y="10045"/>
                  <a:pt x="14774" y="9510"/>
                  <a:pt x="14613" y="9028"/>
                </a:cubicBezTo>
                <a:cubicBezTo>
                  <a:pt x="14506" y="8707"/>
                  <a:pt x="14238" y="8475"/>
                  <a:pt x="13935" y="8422"/>
                </a:cubicBezTo>
                <a:cubicBezTo>
                  <a:pt x="14221" y="7886"/>
                  <a:pt x="14381" y="7298"/>
                  <a:pt x="14381" y="6691"/>
                </a:cubicBezTo>
                <a:cubicBezTo>
                  <a:pt x="14381" y="6120"/>
                  <a:pt x="14238" y="5549"/>
                  <a:pt x="13971" y="5032"/>
                </a:cubicBezTo>
                <a:cubicBezTo>
                  <a:pt x="14809" y="3997"/>
                  <a:pt x="14827" y="2105"/>
                  <a:pt x="14827" y="1624"/>
                </a:cubicBezTo>
                <a:cubicBezTo>
                  <a:pt x="14809" y="1552"/>
                  <a:pt x="14774" y="1463"/>
                  <a:pt x="14702" y="1410"/>
                </a:cubicBezTo>
                <a:cubicBezTo>
                  <a:pt x="14657" y="1376"/>
                  <a:pt x="14605" y="1363"/>
                  <a:pt x="14550" y="1363"/>
                </a:cubicBezTo>
                <a:cubicBezTo>
                  <a:pt x="14518" y="1363"/>
                  <a:pt x="14485" y="1367"/>
                  <a:pt x="14453" y="1374"/>
                </a:cubicBezTo>
                <a:cubicBezTo>
                  <a:pt x="14310" y="1427"/>
                  <a:pt x="13882" y="1570"/>
                  <a:pt x="13221" y="1695"/>
                </a:cubicBezTo>
                <a:cubicBezTo>
                  <a:pt x="13114" y="1731"/>
                  <a:pt x="13043" y="1838"/>
                  <a:pt x="13061" y="1963"/>
                </a:cubicBezTo>
                <a:cubicBezTo>
                  <a:pt x="13077" y="2059"/>
                  <a:pt x="13179" y="2126"/>
                  <a:pt x="13277" y="2126"/>
                </a:cubicBezTo>
                <a:cubicBezTo>
                  <a:pt x="13288" y="2126"/>
                  <a:pt x="13300" y="2125"/>
                  <a:pt x="13311" y="2123"/>
                </a:cubicBezTo>
                <a:cubicBezTo>
                  <a:pt x="13739" y="2034"/>
                  <a:pt x="14078" y="1945"/>
                  <a:pt x="14310" y="1874"/>
                </a:cubicBezTo>
                <a:lnTo>
                  <a:pt x="14310" y="1874"/>
                </a:lnTo>
                <a:cubicBezTo>
                  <a:pt x="14149" y="2391"/>
                  <a:pt x="13632" y="3390"/>
                  <a:pt x="12258" y="3390"/>
                </a:cubicBezTo>
                <a:lnTo>
                  <a:pt x="12222" y="3390"/>
                </a:lnTo>
                <a:cubicBezTo>
                  <a:pt x="12136" y="3389"/>
                  <a:pt x="12049" y="3388"/>
                  <a:pt x="11961" y="3388"/>
                </a:cubicBezTo>
                <a:cubicBezTo>
                  <a:pt x="10795" y="3388"/>
                  <a:pt x="9501" y="3515"/>
                  <a:pt x="8440" y="4229"/>
                </a:cubicBezTo>
                <a:cubicBezTo>
                  <a:pt x="8333" y="4122"/>
                  <a:pt x="8225" y="4050"/>
                  <a:pt x="8101" y="3979"/>
                </a:cubicBezTo>
                <a:cubicBezTo>
                  <a:pt x="8475" y="2926"/>
                  <a:pt x="9350" y="2427"/>
                  <a:pt x="10456" y="2409"/>
                </a:cubicBezTo>
                <a:cubicBezTo>
                  <a:pt x="11116" y="2409"/>
                  <a:pt x="11758" y="2355"/>
                  <a:pt x="12383" y="2284"/>
                </a:cubicBezTo>
                <a:cubicBezTo>
                  <a:pt x="12490" y="2266"/>
                  <a:pt x="12579" y="2159"/>
                  <a:pt x="12561" y="2034"/>
                </a:cubicBezTo>
                <a:cubicBezTo>
                  <a:pt x="12545" y="1936"/>
                  <a:pt x="12454" y="1853"/>
                  <a:pt x="12357" y="1853"/>
                </a:cubicBezTo>
                <a:cubicBezTo>
                  <a:pt x="12348" y="1853"/>
                  <a:pt x="12339" y="1854"/>
                  <a:pt x="12329" y="1856"/>
                </a:cubicBezTo>
                <a:cubicBezTo>
                  <a:pt x="11990" y="1891"/>
                  <a:pt x="11633" y="1927"/>
                  <a:pt x="11294" y="1945"/>
                </a:cubicBezTo>
                <a:cubicBezTo>
                  <a:pt x="10367" y="1267"/>
                  <a:pt x="9296" y="839"/>
                  <a:pt x="8154" y="714"/>
                </a:cubicBezTo>
                <a:cubicBezTo>
                  <a:pt x="7976" y="303"/>
                  <a:pt x="7726" y="0"/>
                  <a:pt x="7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132"/>
          <p:cNvSpPr/>
          <p:nvPr/>
        </p:nvSpPr>
        <p:spPr>
          <a:xfrm>
            <a:off x="4046176" y="1418062"/>
            <a:ext cx="418743" cy="418771"/>
          </a:xfrm>
          <a:custGeom>
            <a:avLst/>
            <a:gdLst/>
            <a:ahLst/>
            <a:cxnLst/>
            <a:rect l="l" t="t" r="r" b="b"/>
            <a:pathLst>
              <a:path w="14828" h="14829" extrusionOk="0">
                <a:moveTo>
                  <a:pt x="10421" y="447"/>
                </a:moveTo>
                <a:cubicBezTo>
                  <a:pt x="10545" y="447"/>
                  <a:pt x="10635" y="536"/>
                  <a:pt x="10635" y="661"/>
                </a:cubicBezTo>
                <a:lnTo>
                  <a:pt x="10635" y="786"/>
                </a:lnTo>
                <a:cubicBezTo>
                  <a:pt x="10635" y="857"/>
                  <a:pt x="10670" y="929"/>
                  <a:pt x="10724" y="964"/>
                </a:cubicBezTo>
                <a:lnTo>
                  <a:pt x="11420" y="1500"/>
                </a:lnTo>
                <a:cubicBezTo>
                  <a:pt x="11449" y="1529"/>
                  <a:pt x="11489" y="1542"/>
                  <a:pt x="11532" y="1542"/>
                </a:cubicBezTo>
                <a:cubicBezTo>
                  <a:pt x="11566" y="1542"/>
                  <a:pt x="11602" y="1534"/>
                  <a:pt x="11634" y="1517"/>
                </a:cubicBezTo>
                <a:lnTo>
                  <a:pt x="12472" y="1178"/>
                </a:lnTo>
                <a:cubicBezTo>
                  <a:pt x="12544" y="1161"/>
                  <a:pt x="12579" y="1107"/>
                  <a:pt x="12597" y="1054"/>
                </a:cubicBezTo>
                <a:lnTo>
                  <a:pt x="12722" y="679"/>
                </a:lnTo>
                <a:cubicBezTo>
                  <a:pt x="12751" y="579"/>
                  <a:pt x="12836" y="525"/>
                  <a:pt x="12923" y="525"/>
                </a:cubicBezTo>
                <a:cubicBezTo>
                  <a:pt x="12945" y="525"/>
                  <a:pt x="12968" y="529"/>
                  <a:pt x="12990" y="536"/>
                </a:cubicBezTo>
                <a:cubicBezTo>
                  <a:pt x="13043" y="554"/>
                  <a:pt x="13097" y="590"/>
                  <a:pt x="13115" y="643"/>
                </a:cubicBezTo>
                <a:cubicBezTo>
                  <a:pt x="13150" y="697"/>
                  <a:pt x="13150" y="750"/>
                  <a:pt x="13133" y="804"/>
                </a:cubicBezTo>
                <a:lnTo>
                  <a:pt x="12954" y="1375"/>
                </a:lnTo>
                <a:cubicBezTo>
                  <a:pt x="12936" y="1428"/>
                  <a:pt x="12883" y="1482"/>
                  <a:pt x="12829" y="1500"/>
                </a:cubicBezTo>
                <a:lnTo>
                  <a:pt x="11830" y="1910"/>
                </a:lnTo>
                <a:cubicBezTo>
                  <a:pt x="11794" y="1928"/>
                  <a:pt x="11777" y="1946"/>
                  <a:pt x="11741" y="1964"/>
                </a:cubicBezTo>
                <a:lnTo>
                  <a:pt x="10670" y="3177"/>
                </a:lnTo>
                <a:cubicBezTo>
                  <a:pt x="10617" y="3248"/>
                  <a:pt x="10599" y="3230"/>
                  <a:pt x="9957" y="3498"/>
                </a:cubicBezTo>
                <a:lnTo>
                  <a:pt x="9635" y="3498"/>
                </a:lnTo>
                <a:cubicBezTo>
                  <a:pt x="9742" y="3355"/>
                  <a:pt x="9832" y="3213"/>
                  <a:pt x="9885" y="3070"/>
                </a:cubicBezTo>
                <a:cubicBezTo>
                  <a:pt x="10331" y="2874"/>
                  <a:pt x="10349" y="2874"/>
                  <a:pt x="10403" y="2820"/>
                </a:cubicBezTo>
                <a:lnTo>
                  <a:pt x="11081" y="2071"/>
                </a:lnTo>
                <a:cubicBezTo>
                  <a:pt x="11152" y="1981"/>
                  <a:pt x="11152" y="1839"/>
                  <a:pt x="11045" y="1767"/>
                </a:cubicBezTo>
                <a:lnTo>
                  <a:pt x="10296" y="1178"/>
                </a:lnTo>
                <a:cubicBezTo>
                  <a:pt x="10242" y="1143"/>
                  <a:pt x="10206" y="1071"/>
                  <a:pt x="10206" y="1000"/>
                </a:cubicBezTo>
                <a:lnTo>
                  <a:pt x="10206" y="661"/>
                </a:lnTo>
                <a:cubicBezTo>
                  <a:pt x="10206" y="536"/>
                  <a:pt x="10296" y="447"/>
                  <a:pt x="10421" y="447"/>
                </a:cubicBezTo>
                <a:close/>
                <a:moveTo>
                  <a:pt x="6834" y="4265"/>
                </a:moveTo>
                <a:cubicBezTo>
                  <a:pt x="6941" y="4265"/>
                  <a:pt x="7013" y="4337"/>
                  <a:pt x="7013" y="4444"/>
                </a:cubicBezTo>
                <a:cubicBezTo>
                  <a:pt x="7013" y="4551"/>
                  <a:pt x="6941" y="4640"/>
                  <a:pt x="6834" y="4640"/>
                </a:cubicBezTo>
                <a:cubicBezTo>
                  <a:pt x="6727" y="4640"/>
                  <a:pt x="6638" y="4551"/>
                  <a:pt x="6638" y="4444"/>
                </a:cubicBezTo>
                <a:cubicBezTo>
                  <a:pt x="6638" y="4337"/>
                  <a:pt x="6727" y="4265"/>
                  <a:pt x="6834" y="4265"/>
                </a:cubicBezTo>
                <a:close/>
                <a:moveTo>
                  <a:pt x="1439" y="4178"/>
                </a:moveTo>
                <a:cubicBezTo>
                  <a:pt x="1618" y="4178"/>
                  <a:pt x="1791" y="4240"/>
                  <a:pt x="1963" y="4372"/>
                </a:cubicBezTo>
                <a:cubicBezTo>
                  <a:pt x="2266" y="4586"/>
                  <a:pt x="2623" y="4818"/>
                  <a:pt x="2980" y="4961"/>
                </a:cubicBezTo>
                <a:cubicBezTo>
                  <a:pt x="2891" y="5050"/>
                  <a:pt x="2784" y="5140"/>
                  <a:pt x="2659" y="5175"/>
                </a:cubicBezTo>
                <a:cubicBezTo>
                  <a:pt x="2648" y="5177"/>
                  <a:pt x="2637" y="5178"/>
                  <a:pt x="2626" y="5178"/>
                </a:cubicBezTo>
                <a:cubicBezTo>
                  <a:pt x="2291" y="5178"/>
                  <a:pt x="1839" y="4426"/>
                  <a:pt x="803" y="4426"/>
                </a:cubicBezTo>
                <a:cubicBezTo>
                  <a:pt x="857" y="4372"/>
                  <a:pt x="928" y="4337"/>
                  <a:pt x="1017" y="4283"/>
                </a:cubicBezTo>
                <a:cubicBezTo>
                  <a:pt x="1164" y="4214"/>
                  <a:pt x="1303" y="4178"/>
                  <a:pt x="1439" y="4178"/>
                </a:cubicBezTo>
                <a:close/>
                <a:moveTo>
                  <a:pt x="7744" y="3926"/>
                </a:moveTo>
                <a:cubicBezTo>
                  <a:pt x="7833" y="4087"/>
                  <a:pt x="7887" y="4265"/>
                  <a:pt x="7887" y="4444"/>
                </a:cubicBezTo>
                <a:cubicBezTo>
                  <a:pt x="7887" y="5032"/>
                  <a:pt x="7405" y="5496"/>
                  <a:pt x="6834" y="5496"/>
                </a:cubicBezTo>
                <a:cubicBezTo>
                  <a:pt x="6210" y="5496"/>
                  <a:pt x="5710" y="4961"/>
                  <a:pt x="5781" y="4337"/>
                </a:cubicBezTo>
                <a:cubicBezTo>
                  <a:pt x="5942" y="4265"/>
                  <a:pt x="6120" y="4194"/>
                  <a:pt x="6281" y="4140"/>
                </a:cubicBezTo>
                <a:lnTo>
                  <a:pt x="6281" y="4140"/>
                </a:lnTo>
                <a:cubicBezTo>
                  <a:pt x="6049" y="4551"/>
                  <a:pt x="6352" y="5068"/>
                  <a:pt x="6834" y="5068"/>
                </a:cubicBezTo>
                <a:cubicBezTo>
                  <a:pt x="7405" y="5068"/>
                  <a:pt x="7673" y="4337"/>
                  <a:pt x="7227" y="3962"/>
                </a:cubicBezTo>
                <a:cubicBezTo>
                  <a:pt x="7405" y="3944"/>
                  <a:pt x="7584" y="3944"/>
                  <a:pt x="7744" y="3926"/>
                </a:cubicBezTo>
                <a:close/>
                <a:moveTo>
                  <a:pt x="464" y="4890"/>
                </a:moveTo>
                <a:cubicBezTo>
                  <a:pt x="607" y="4943"/>
                  <a:pt x="1232" y="5282"/>
                  <a:pt x="1321" y="6620"/>
                </a:cubicBezTo>
                <a:cubicBezTo>
                  <a:pt x="1321" y="6728"/>
                  <a:pt x="1321" y="6817"/>
                  <a:pt x="1339" y="6924"/>
                </a:cubicBezTo>
                <a:cubicBezTo>
                  <a:pt x="1160" y="6781"/>
                  <a:pt x="1000" y="6603"/>
                  <a:pt x="910" y="6389"/>
                </a:cubicBezTo>
                <a:cubicBezTo>
                  <a:pt x="500" y="5479"/>
                  <a:pt x="446" y="5104"/>
                  <a:pt x="446" y="4961"/>
                </a:cubicBezTo>
                <a:cubicBezTo>
                  <a:pt x="446" y="4925"/>
                  <a:pt x="446" y="4908"/>
                  <a:pt x="446" y="4890"/>
                </a:cubicBezTo>
                <a:close/>
                <a:moveTo>
                  <a:pt x="6727" y="7637"/>
                </a:moveTo>
                <a:cubicBezTo>
                  <a:pt x="6923" y="7637"/>
                  <a:pt x="7102" y="7745"/>
                  <a:pt x="7191" y="7905"/>
                </a:cubicBezTo>
                <a:lnTo>
                  <a:pt x="3908" y="7905"/>
                </a:lnTo>
                <a:cubicBezTo>
                  <a:pt x="3997" y="7852"/>
                  <a:pt x="4069" y="7816"/>
                  <a:pt x="4158" y="7762"/>
                </a:cubicBezTo>
                <a:cubicBezTo>
                  <a:pt x="4229" y="7727"/>
                  <a:pt x="4300" y="7691"/>
                  <a:pt x="4372" y="7637"/>
                </a:cubicBezTo>
                <a:close/>
                <a:moveTo>
                  <a:pt x="3462" y="7637"/>
                </a:moveTo>
                <a:cubicBezTo>
                  <a:pt x="3101" y="7818"/>
                  <a:pt x="2759" y="7952"/>
                  <a:pt x="2489" y="7952"/>
                </a:cubicBezTo>
                <a:cubicBezTo>
                  <a:pt x="2385" y="7952"/>
                  <a:pt x="2292" y="7932"/>
                  <a:pt x="2213" y="7887"/>
                </a:cubicBezTo>
                <a:cubicBezTo>
                  <a:pt x="2124" y="7852"/>
                  <a:pt x="2034" y="7762"/>
                  <a:pt x="1963" y="7637"/>
                </a:cubicBezTo>
                <a:close/>
                <a:moveTo>
                  <a:pt x="7245" y="8333"/>
                </a:moveTo>
                <a:cubicBezTo>
                  <a:pt x="7173" y="8547"/>
                  <a:pt x="6977" y="8690"/>
                  <a:pt x="6745" y="8690"/>
                </a:cubicBezTo>
                <a:lnTo>
                  <a:pt x="3569" y="8690"/>
                </a:lnTo>
                <a:cubicBezTo>
                  <a:pt x="3480" y="8530"/>
                  <a:pt x="3587" y="8333"/>
                  <a:pt x="3783" y="8333"/>
                </a:cubicBezTo>
                <a:close/>
                <a:moveTo>
                  <a:pt x="12758" y="3944"/>
                </a:moveTo>
                <a:cubicBezTo>
                  <a:pt x="12794" y="4462"/>
                  <a:pt x="12740" y="5140"/>
                  <a:pt x="12437" y="5550"/>
                </a:cubicBezTo>
                <a:cubicBezTo>
                  <a:pt x="12258" y="5782"/>
                  <a:pt x="12044" y="5907"/>
                  <a:pt x="11759" y="5942"/>
                </a:cubicBezTo>
                <a:cubicBezTo>
                  <a:pt x="11509" y="5978"/>
                  <a:pt x="11330" y="6210"/>
                  <a:pt x="11366" y="6442"/>
                </a:cubicBezTo>
                <a:cubicBezTo>
                  <a:pt x="11384" y="6745"/>
                  <a:pt x="11366" y="7298"/>
                  <a:pt x="11045" y="7691"/>
                </a:cubicBezTo>
                <a:cubicBezTo>
                  <a:pt x="10795" y="7959"/>
                  <a:pt x="10421" y="8119"/>
                  <a:pt x="9921" y="8155"/>
                </a:cubicBezTo>
                <a:cubicBezTo>
                  <a:pt x="9671" y="8173"/>
                  <a:pt x="9475" y="8387"/>
                  <a:pt x="9493" y="8637"/>
                </a:cubicBezTo>
                <a:cubicBezTo>
                  <a:pt x="9493" y="8976"/>
                  <a:pt x="9475" y="9796"/>
                  <a:pt x="9064" y="10225"/>
                </a:cubicBezTo>
                <a:cubicBezTo>
                  <a:pt x="8886" y="10403"/>
                  <a:pt x="8654" y="10492"/>
                  <a:pt x="8369" y="10492"/>
                </a:cubicBezTo>
                <a:lnTo>
                  <a:pt x="3373" y="10492"/>
                </a:lnTo>
                <a:cubicBezTo>
                  <a:pt x="2855" y="10492"/>
                  <a:pt x="2427" y="10064"/>
                  <a:pt x="2427" y="9547"/>
                </a:cubicBezTo>
                <a:lnTo>
                  <a:pt x="2427" y="9118"/>
                </a:lnTo>
                <a:lnTo>
                  <a:pt x="6745" y="9118"/>
                </a:lnTo>
                <a:cubicBezTo>
                  <a:pt x="7280" y="9118"/>
                  <a:pt x="7708" y="8690"/>
                  <a:pt x="7691" y="8155"/>
                </a:cubicBezTo>
                <a:cubicBezTo>
                  <a:pt x="7691" y="7637"/>
                  <a:pt x="7245" y="7209"/>
                  <a:pt x="6727" y="7209"/>
                </a:cubicBezTo>
                <a:lnTo>
                  <a:pt x="5228" y="7209"/>
                </a:lnTo>
                <a:cubicBezTo>
                  <a:pt x="5585" y="7049"/>
                  <a:pt x="5960" y="6906"/>
                  <a:pt x="6370" y="6799"/>
                </a:cubicBezTo>
                <a:cubicBezTo>
                  <a:pt x="6807" y="6678"/>
                  <a:pt x="7240" y="6619"/>
                  <a:pt x="7671" y="6619"/>
                </a:cubicBezTo>
                <a:cubicBezTo>
                  <a:pt x="8191" y="6619"/>
                  <a:pt x="8708" y="6704"/>
                  <a:pt x="9225" y="6870"/>
                </a:cubicBezTo>
                <a:cubicBezTo>
                  <a:pt x="9247" y="6877"/>
                  <a:pt x="9269" y="6880"/>
                  <a:pt x="9291" y="6880"/>
                </a:cubicBezTo>
                <a:cubicBezTo>
                  <a:pt x="9391" y="6880"/>
                  <a:pt x="9481" y="6816"/>
                  <a:pt x="9511" y="6728"/>
                </a:cubicBezTo>
                <a:cubicBezTo>
                  <a:pt x="9546" y="6603"/>
                  <a:pt x="9475" y="6496"/>
                  <a:pt x="9368" y="6442"/>
                </a:cubicBezTo>
                <a:cubicBezTo>
                  <a:pt x="8776" y="6258"/>
                  <a:pt x="8217" y="6182"/>
                  <a:pt x="7693" y="6182"/>
                </a:cubicBezTo>
                <a:cubicBezTo>
                  <a:pt x="6290" y="6182"/>
                  <a:pt x="5135" y="6729"/>
                  <a:pt x="4265" y="7209"/>
                </a:cubicBezTo>
                <a:lnTo>
                  <a:pt x="2195" y="7209"/>
                </a:lnTo>
                <a:cubicBezTo>
                  <a:pt x="2070" y="7209"/>
                  <a:pt x="1927" y="7191"/>
                  <a:pt x="1820" y="7156"/>
                </a:cubicBezTo>
                <a:cubicBezTo>
                  <a:pt x="1785" y="6995"/>
                  <a:pt x="1767" y="6799"/>
                  <a:pt x="1749" y="6585"/>
                </a:cubicBezTo>
                <a:cubicBezTo>
                  <a:pt x="1695" y="5728"/>
                  <a:pt x="1446" y="5211"/>
                  <a:pt x="1178" y="4908"/>
                </a:cubicBezTo>
                <a:lnTo>
                  <a:pt x="1178" y="4908"/>
                </a:lnTo>
                <a:cubicBezTo>
                  <a:pt x="1499" y="4997"/>
                  <a:pt x="1785" y="5175"/>
                  <a:pt x="2106" y="5425"/>
                </a:cubicBezTo>
                <a:cubicBezTo>
                  <a:pt x="2273" y="5551"/>
                  <a:pt x="2443" y="5608"/>
                  <a:pt x="2607" y="5608"/>
                </a:cubicBezTo>
                <a:cubicBezTo>
                  <a:pt x="2932" y="5608"/>
                  <a:pt x="3237" y="5382"/>
                  <a:pt x="3462" y="5015"/>
                </a:cubicBezTo>
                <a:cubicBezTo>
                  <a:pt x="3515" y="4943"/>
                  <a:pt x="3533" y="4854"/>
                  <a:pt x="3498" y="4783"/>
                </a:cubicBezTo>
                <a:lnTo>
                  <a:pt x="4300" y="4640"/>
                </a:lnTo>
                <a:cubicBezTo>
                  <a:pt x="4369" y="4822"/>
                  <a:pt x="4538" y="4931"/>
                  <a:pt x="4717" y="4931"/>
                </a:cubicBezTo>
                <a:cubicBezTo>
                  <a:pt x="4819" y="4931"/>
                  <a:pt x="4924" y="4896"/>
                  <a:pt x="5014" y="4818"/>
                </a:cubicBezTo>
                <a:cubicBezTo>
                  <a:pt x="5121" y="4729"/>
                  <a:pt x="5228" y="4640"/>
                  <a:pt x="5353" y="4569"/>
                </a:cubicBezTo>
                <a:cubicBezTo>
                  <a:pt x="5407" y="5336"/>
                  <a:pt x="6049" y="5942"/>
                  <a:pt x="6834" y="5942"/>
                </a:cubicBezTo>
                <a:cubicBezTo>
                  <a:pt x="7655" y="5942"/>
                  <a:pt x="8315" y="5264"/>
                  <a:pt x="8315" y="4444"/>
                </a:cubicBezTo>
                <a:cubicBezTo>
                  <a:pt x="8315" y="4265"/>
                  <a:pt x="8297" y="4105"/>
                  <a:pt x="8226" y="3944"/>
                </a:cubicBezTo>
                <a:close/>
                <a:moveTo>
                  <a:pt x="14382" y="3944"/>
                </a:moveTo>
                <a:cubicBezTo>
                  <a:pt x="14399" y="4301"/>
                  <a:pt x="14417" y="5068"/>
                  <a:pt x="14060" y="5550"/>
                </a:cubicBezTo>
                <a:cubicBezTo>
                  <a:pt x="13882" y="5782"/>
                  <a:pt x="13668" y="5907"/>
                  <a:pt x="13382" y="5942"/>
                </a:cubicBezTo>
                <a:cubicBezTo>
                  <a:pt x="13133" y="5978"/>
                  <a:pt x="12972" y="6210"/>
                  <a:pt x="12990" y="6442"/>
                </a:cubicBezTo>
                <a:cubicBezTo>
                  <a:pt x="13008" y="6745"/>
                  <a:pt x="12990" y="7298"/>
                  <a:pt x="12669" y="7691"/>
                </a:cubicBezTo>
                <a:cubicBezTo>
                  <a:pt x="12419" y="7959"/>
                  <a:pt x="12044" y="8119"/>
                  <a:pt x="11545" y="8155"/>
                </a:cubicBezTo>
                <a:cubicBezTo>
                  <a:pt x="11295" y="8173"/>
                  <a:pt x="11099" y="8387"/>
                  <a:pt x="11116" y="8637"/>
                </a:cubicBezTo>
                <a:cubicBezTo>
                  <a:pt x="11116" y="8976"/>
                  <a:pt x="11099" y="9796"/>
                  <a:pt x="10688" y="10225"/>
                </a:cubicBezTo>
                <a:cubicBezTo>
                  <a:pt x="10510" y="10403"/>
                  <a:pt x="10278" y="10492"/>
                  <a:pt x="9992" y="10492"/>
                </a:cubicBezTo>
                <a:lnTo>
                  <a:pt x="9403" y="10492"/>
                </a:lnTo>
                <a:cubicBezTo>
                  <a:pt x="9885" y="9957"/>
                  <a:pt x="9939" y="9101"/>
                  <a:pt x="9921" y="8619"/>
                </a:cubicBezTo>
                <a:cubicBezTo>
                  <a:pt x="9921" y="8601"/>
                  <a:pt x="9939" y="8601"/>
                  <a:pt x="9939" y="8601"/>
                </a:cubicBezTo>
                <a:cubicBezTo>
                  <a:pt x="10563" y="8547"/>
                  <a:pt x="11045" y="8333"/>
                  <a:pt x="11366" y="7959"/>
                </a:cubicBezTo>
                <a:cubicBezTo>
                  <a:pt x="11812" y="7459"/>
                  <a:pt x="11812" y="6763"/>
                  <a:pt x="11794" y="6406"/>
                </a:cubicBezTo>
                <a:cubicBezTo>
                  <a:pt x="11794" y="6389"/>
                  <a:pt x="11794" y="6389"/>
                  <a:pt x="11812" y="6371"/>
                </a:cubicBezTo>
                <a:cubicBezTo>
                  <a:pt x="12223" y="6317"/>
                  <a:pt x="12544" y="6139"/>
                  <a:pt x="12776" y="5818"/>
                </a:cubicBezTo>
                <a:cubicBezTo>
                  <a:pt x="13222" y="5229"/>
                  <a:pt x="13222" y="4372"/>
                  <a:pt x="13186" y="3944"/>
                </a:cubicBezTo>
                <a:close/>
                <a:moveTo>
                  <a:pt x="10421" y="1"/>
                </a:moveTo>
                <a:cubicBezTo>
                  <a:pt x="10064" y="1"/>
                  <a:pt x="9778" y="304"/>
                  <a:pt x="9778" y="661"/>
                </a:cubicBezTo>
                <a:lnTo>
                  <a:pt x="9778" y="1000"/>
                </a:lnTo>
                <a:cubicBezTo>
                  <a:pt x="9778" y="1214"/>
                  <a:pt x="9867" y="1410"/>
                  <a:pt x="10028" y="1517"/>
                </a:cubicBezTo>
                <a:lnTo>
                  <a:pt x="10599" y="1964"/>
                </a:lnTo>
                <a:lnTo>
                  <a:pt x="10117" y="2499"/>
                </a:lnTo>
                <a:lnTo>
                  <a:pt x="9974" y="2552"/>
                </a:lnTo>
                <a:cubicBezTo>
                  <a:pt x="9992" y="2410"/>
                  <a:pt x="9974" y="2303"/>
                  <a:pt x="9974" y="2195"/>
                </a:cubicBezTo>
                <a:cubicBezTo>
                  <a:pt x="9944" y="2030"/>
                  <a:pt x="9800" y="1915"/>
                  <a:pt x="9638" y="1915"/>
                </a:cubicBezTo>
                <a:cubicBezTo>
                  <a:pt x="9608" y="1915"/>
                  <a:pt x="9577" y="1919"/>
                  <a:pt x="9546" y="1928"/>
                </a:cubicBezTo>
                <a:cubicBezTo>
                  <a:pt x="9332" y="1999"/>
                  <a:pt x="8850" y="2124"/>
                  <a:pt x="8030" y="2195"/>
                </a:cubicBezTo>
                <a:cubicBezTo>
                  <a:pt x="7923" y="2213"/>
                  <a:pt x="7833" y="2320"/>
                  <a:pt x="7833" y="2445"/>
                </a:cubicBezTo>
                <a:cubicBezTo>
                  <a:pt x="7851" y="2552"/>
                  <a:pt x="7958" y="2642"/>
                  <a:pt x="8083" y="2642"/>
                </a:cubicBezTo>
                <a:cubicBezTo>
                  <a:pt x="8797" y="2570"/>
                  <a:pt x="9279" y="2463"/>
                  <a:pt x="9546" y="2392"/>
                </a:cubicBezTo>
                <a:lnTo>
                  <a:pt x="9546" y="2392"/>
                </a:lnTo>
                <a:cubicBezTo>
                  <a:pt x="9546" y="2606"/>
                  <a:pt x="9528" y="2963"/>
                  <a:pt x="9314" y="3195"/>
                </a:cubicBezTo>
                <a:cubicBezTo>
                  <a:pt x="9136" y="3391"/>
                  <a:pt x="8833" y="3498"/>
                  <a:pt x="8458" y="3498"/>
                </a:cubicBezTo>
                <a:cubicBezTo>
                  <a:pt x="8354" y="3496"/>
                  <a:pt x="8251" y="3495"/>
                  <a:pt x="8147" y="3495"/>
                </a:cubicBezTo>
                <a:cubicBezTo>
                  <a:pt x="7232" y="3495"/>
                  <a:pt x="6313" y="3579"/>
                  <a:pt x="5496" y="3980"/>
                </a:cubicBezTo>
                <a:cubicBezTo>
                  <a:pt x="5496" y="3998"/>
                  <a:pt x="5478" y="3998"/>
                  <a:pt x="5478" y="3998"/>
                </a:cubicBezTo>
                <a:cubicBezTo>
                  <a:pt x="5210" y="4122"/>
                  <a:pt x="4961" y="4283"/>
                  <a:pt x="4729" y="4497"/>
                </a:cubicBezTo>
                <a:lnTo>
                  <a:pt x="4711" y="4497"/>
                </a:lnTo>
                <a:cubicBezTo>
                  <a:pt x="4729" y="4319"/>
                  <a:pt x="4925" y="2713"/>
                  <a:pt x="6888" y="2695"/>
                </a:cubicBezTo>
                <a:lnTo>
                  <a:pt x="7137" y="2695"/>
                </a:lnTo>
                <a:cubicBezTo>
                  <a:pt x="7262" y="2677"/>
                  <a:pt x="7352" y="2588"/>
                  <a:pt x="7352" y="2463"/>
                </a:cubicBezTo>
                <a:cubicBezTo>
                  <a:pt x="7352" y="2338"/>
                  <a:pt x="7245" y="2249"/>
                  <a:pt x="7120" y="2249"/>
                </a:cubicBezTo>
                <a:cubicBezTo>
                  <a:pt x="6067" y="2285"/>
                  <a:pt x="5228" y="2463"/>
                  <a:pt x="4657" y="3373"/>
                </a:cubicBezTo>
                <a:cubicBezTo>
                  <a:pt x="4461" y="3676"/>
                  <a:pt x="4372" y="3980"/>
                  <a:pt x="4318" y="4194"/>
                </a:cubicBezTo>
                <a:lnTo>
                  <a:pt x="2909" y="4444"/>
                </a:lnTo>
                <a:cubicBezTo>
                  <a:pt x="2730" y="4354"/>
                  <a:pt x="2498" y="4212"/>
                  <a:pt x="2213" y="4015"/>
                </a:cubicBezTo>
                <a:cubicBezTo>
                  <a:pt x="1968" y="3831"/>
                  <a:pt x="1705" y="3741"/>
                  <a:pt x="1434" y="3741"/>
                </a:cubicBezTo>
                <a:cubicBezTo>
                  <a:pt x="1233" y="3741"/>
                  <a:pt x="1027" y="3791"/>
                  <a:pt x="821" y="3891"/>
                </a:cubicBezTo>
                <a:cubicBezTo>
                  <a:pt x="589" y="4015"/>
                  <a:pt x="429" y="4176"/>
                  <a:pt x="322" y="4265"/>
                </a:cubicBezTo>
                <a:cubicBezTo>
                  <a:pt x="125" y="4444"/>
                  <a:pt x="0" y="4693"/>
                  <a:pt x="0" y="4961"/>
                </a:cubicBezTo>
                <a:cubicBezTo>
                  <a:pt x="0" y="5282"/>
                  <a:pt x="179" y="5818"/>
                  <a:pt x="518" y="6567"/>
                </a:cubicBezTo>
                <a:cubicBezTo>
                  <a:pt x="696" y="6977"/>
                  <a:pt x="1035" y="7298"/>
                  <a:pt x="1446" y="7495"/>
                </a:cubicBezTo>
                <a:cubicBezTo>
                  <a:pt x="1553" y="7869"/>
                  <a:pt x="1749" y="8137"/>
                  <a:pt x="1999" y="8280"/>
                </a:cubicBezTo>
                <a:cubicBezTo>
                  <a:pt x="2154" y="8361"/>
                  <a:pt x="2317" y="8393"/>
                  <a:pt x="2484" y="8393"/>
                </a:cubicBezTo>
                <a:cubicBezTo>
                  <a:pt x="2721" y="8393"/>
                  <a:pt x="2964" y="8328"/>
                  <a:pt x="3194" y="8244"/>
                </a:cubicBezTo>
                <a:lnTo>
                  <a:pt x="3194" y="8244"/>
                </a:lnTo>
                <a:cubicBezTo>
                  <a:pt x="3105" y="8369"/>
                  <a:pt x="3087" y="8530"/>
                  <a:pt x="3105" y="8690"/>
                </a:cubicBezTo>
                <a:lnTo>
                  <a:pt x="2338" y="8690"/>
                </a:lnTo>
                <a:cubicBezTo>
                  <a:pt x="2142" y="8690"/>
                  <a:pt x="1999" y="8833"/>
                  <a:pt x="1999" y="9029"/>
                </a:cubicBezTo>
                <a:lnTo>
                  <a:pt x="1999" y="9547"/>
                </a:lnTo>
                <a:cubicBezTo>
                  <a:pt x="1999" y="10296"/>
                  <a:pt x="2605" y="10921"/>
                  <a:pt x="3373" y="10921"/>
                </a:cubicBezTo>
                <a:lnTo>
                  <a:pt x="7405" y="10921"/>
                </a:lnTo>
                <a:lnTo>
                  <a:pt x="7405" y="11117"/>
                </a:lnTo>
                <a:cubicBezTo>
                  <a:pt x="7405" y="11242"/>
                  <a:pt x="7494" y="11331"/>
                  <a:pt x="7619" y="11331"/>
                </a:cubicBezTo>
                <a:cubicBezTo>
                  <a:pt x="7744" y="11331"/>
                  <a:pt x="7833" y="11242"/>
                  <a:pt x="7833" y="11117"/>
                </a:cubicBezTo>
                <a:lnTo>
                  <a:pt x="7833" y="10921"/>
                </a:lnTo>
                <a:lnTo>
                  <a:pt x="8262" y="10921"/>
                </a:lnTo>
                <a:lnTo>
                  <a:pt x="8262" y="14400"/>
                </a:lnTo>
                <a:lnTo>
                  <a:pt x="7833" y="14400"/>
                </a:lnTo>
                <a:lnTo>
                  <a:pt x="7833" y="12045"/>
                </a:lnTo>
                <a:cubicBezTo>
                  <a:pt x="7833" y="11920"/>
                  <a:pt x="7744" y="11831"/>
                  <a:pt x="7619" y="11831"/>
                </a:cubicBezTo>
                <a:cubicBezTo>
                  <a:pt x="7494" y="11831"/>
                  <a:pt x="7405" y="11920"/>
                  <a:pt x="7405" y="12045"/>
                </a:cubicBezTo>
                <a:lnTo>
                  <a:pt x="7405" y="14614"/>
                </a:lnTo>
                <a:cubicBezTo>
                  <a:pt x="7405" y="14721"/>
                  <a:pt x="7494" y="14828"/>
                  <a:pt x="7619" y="14828"/>
                </a:cubicBezTo>
                <a:lnTo>
                  <a:pt x="8476" y="14828"/>
                </a:lnTo>
                <a:cubicBezTo>
                  <a:pt x="8601" y="14828"/>
                  <a:pt x="8708" y="14721"/>
                  <a:pt x="8708" y="14614"/>
                </a:cubicBezTo>
                <a:lnTo>
                  <a:pt x="8708" y="10921"/>
                </a:lnTo>
                <a:lnTo>
                  <a:pt x="12990" y="10921"/>
                </a:lnTo>
                <a:cubicBezTo>
                  <a:pt x="13097" y="10921"/>
                  <a:pt x="13204" y="10813"/>
                  <a:pt x="13204" y="10706"/>
                </a:cubicBezTo>
                <a:cubicBezTo>
                  <a:pt x="13204" y="10582"/>
                  <a:pt x="13097" y="10492"/>
                  <a:pt x="12990" y="10492"/>
                </a:cubicBezTo>
                <a:lnTo>
                  <a:pt x="11027" y="10492"/>
                </a:lnTo>
                <a:cubicBezTo>
                  <a:pt x="11509" y="9957"/>
                  <a:pt x="11562" y="9101"/>
                  <a:pt x="11545" y="8619"/>
                </a:cubicBezTo>
                <a:cubicBezTo>
                  <a:pt x="11545" y="8601"/>
                  <a:pt x="11562" y="8601"/>
                  <a:pt x="11580" y="8601"/>
                </a:cubicBezTo>
                <a:cubicBezTo>
                  <a:pt x="12187" y="8547"/>
                  <a:pt x="12669" y="8333"/>
                  <a:pt x="12990" y="7959"/>
                </a:cubicBezTo>
                <a:cubicBezTo>
                  <a:pt x="13436" y="7459"/>
                  <a:pt x="13454" y="6763"/>
                  <a:pt x="13418" y="6406"/>
                </a:cubicBezTo>
                <a:cubicBezTo>
                  <a:pt x="13418" y="6389"/>
                  <a:pt x="13436" y="6389"/>
                  <a:pt x="13436" y="6371"/>
                </a:cubicBezTo>
                <a:cubicBezTo>
                  <a:pt x="13846" y="6317"/>
                  <a:pt x="14167" y="6139"/>
                  <a:pt x="14399" y="5835"/>
                </a:cubicBezTo>
                <a:lnTo>
                  <a:pt x="14399" y="10492"/>
                </a:lnTo>
                <a:lnTo>
                  <a:pt x="13918" y="10492"/>
                </a:lnTo>
                <a:cubicBezTo>
                  <a:pt x="13793" y="10492"/>
                  <a:pt x="13686" y="10582"/>
                  <a:pt x="13686" y="10706"/>
                </a:cubicBezTo>
                <a:cubicBezTo>
                  <a:pt x="13686" y="10813"/>
                  <a:pt x="13793" y="10921"/>
                  <a:pt x="13918" y="10921"/>
                </a:cubicBezTo>
                <a:lnTo>
                  <a:pt x="14614" y="10921"/>
                </a:lnTo>
                <a:cubicBezTo>
                  <a:pt x="14738" y="10921"/>
                  <a:pt x="14828" y="10813"/>
                  <a:pt x="14828" y="10706"/>
                </a:cubicBezTo>
                <a:lnTo>
                  <a:pt x="14828" y="3730"/>
                </a:lnTo>
                <a:cubicBezTo>
                  <a:pt x="14828" y="3605"/>
                  <a:pt x="14738" y="3498"/>
                  <a:pt x="14614" y="3498"/>
                </a:cubicBezTo>
                <a:lnTo>
                  <a:pt x="10956" y="3498"/>
                </a:lnTo>
                <a:cubicBezTo>
                  <a:pt x="10974" y="3498"/>
                  <a:pt x="10974" y="3480"/>
                  <a:pt x="10991" y="3462"/>
                </a:cubicBezTo>
                <a:lnTo>
                  <a:pt x="12044" y="2303"/>
                </a:lnTo>
                <a:lnTo>
                  <a:pt x="12990" y="1910"/>
                </a:lnTo>
                <a:cubicBezTo>
                  <a:pt x="13168" y="1839"/>
                  <a:pt x="13311" y="1696"/>
                  <a:pt x="13365" y="1500"/>
                </a:cubicBezTo>
                <a:lnTo>
                  <a:pt x="13543" y="947"/>
                </a:lnTo>
                <a:cubicBezTo>
                  <a:pt x="13596" y="768"/>
                  <a:pt x="13579" y="590"/>
                  <a:pt x="13507" y="447"/>
                </a:cubicBezTo>
                <a:cubicBezTo>
                  <a:pt x="13418" y="286"/>
                  <a:pt x="13293" y="179"/>
                  <a:pt x="13115" y="126"/>
                </a:cubicBezTo>
                <a:cubicBezTo>
                  <a:pt x="13049" y="105"/>
                  <a:pt x="12982" y="95"/>
                  <a:pt x="12917" y="95"/>
                </a:cubicBezTo>
                <a:cubicBezTo>
                  <a:pt x="12646" y="95"/>
                  <a:pt x="12398" y="267"/>
                  <a:pt x="12312" y="554"/>
                </a:cubicBezTo>
                <a:lnTo>
                  <a:pt x="12223" y="822"/>
                </a:lnTo>
                <a:lnTo>
                  <a:pt x="11580" y="1071"/>
                </a:lnTo>
                <a:lnTo>
                  <a:pt x="11081" y="679"/>
                </a:lnTo>
                <a:lnTo>
                  <a:pt x="11081" y="661"/>
                </a:lnTo>
                <a:cubicBezTo>
                  <a:pt x="11081" y="304"/>
                  <a:pt x="10777" y="1"/>
                  <a:pt x="104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22" name="Google Shape;6122;p132"/>
          <p:cNvGrpSpPr/>
          <p:nvPr/>
        </p:nvGrpSpPr>
        <p:grpSpPr>
          <a:xfrm>
            <a:off x="4114446" y="3365055"/>
            <a:ext cx="282202" cy="418743"/>
            <a:chOff x="2771325" y="3378275"/>
            <a:chExt cx="249825" cy="370700"/>
          </a:xfrm>
        </p:grpSpPr>
        <p:sp>
          <p:nvSpPr>
            <p:cNvPr id="6123" name="Google Shape;6123;p132"/>
            <p:cNvSpPr/>
            <p:nvPr/>
          </p:nvSpPr>
          <p:spPr>
            <a:xfrm>
              <a:off x="2844475" y="3511650"/>
              <a:ext cx="103525" cy="103500"/>
            </a:xfrm>
            <a:custGeom>
              <a:avLst/>
              <a:gdLst/>
              <a:ahLst/>
              <a:cxnLst/>
              <a:rect l="l" t="t" r="r" b="b"/>
              <a:pathLst>
                <a:path w="4141" h="4140" extrusionOk="0">
                  <a:moveTo>
                    <a:pt x="3319" y="428"/>
                  </a:moveTo>
                  <a:cubicBezTo>
                    <a:pt x="3533" y="428"/>
                    <a:pt x="3712" y="607"/>
                    <a:pt x="3712" y="839"/>
                  </a:cubicBezTo>
                  <a:lnTo>
                    <a:pt x="3712" y="3319"/>
                  </a:lnTo>
                  <a:cubicBezTo>
                    <a:pt x="3712" y="3533"/>
                    <a:pt x="3533" y="3711"/>
                    <a:pt x="3319" y="3711"/>
                  </a:cubicBezTo>
                  <a:lnTo>
                    <a:pt x="839" y="3711"/>
                  </a:lnTo>
                  <a:cubicBezTo>
                    <a:pt x="607" y="3711"/>
                    <a:pt x="429" y="3533"/>
                    <a:pt x="429" y="3319"/>
                  </a:cubicBezTo>
                  <a:lnTo>
                    <a:pt x="429" y="839"/>
                  </a:lnTo>
                  <a:cubicBezTo>
                    <a:pt x="429" y="607"/>
                    <a:pt x="607" y="428"/>
                    <a:pt x="839" y="428"/>
                  </a:cubicBezTo>
                  <a:close/>
                  <a:moveTo>
                    <a:pt x="839" y="0"/>
                  </a:moveTo>
                  <a:cubicBezTo>
                    <a:pt x="375" y="0"/>
                    <a:pt x="1" y="375"/>
                    <a:pt x="1" y="839"/>
                  </a:cubicBezTo>
                  <a:lnTo>
                    <a:pt x="1" y="3319"/>
                  </a:lnTo>
                  <a:cubicBezTo>
                    <a:pt x="1" y="3765"/>
                    <a:pt x="375" y="4140"/>
                    <a:pt x="839" y="4140"/>
                  </a:cubicBezTo>
                  <a:lnTo>
                    <a:pt x="3319" y="4140"/>
                  </a:lnTo>
                  <a:cubicBezTo>
                    <a:pt x="3765" y="4140"/>
                    <a:pt x="4140" y="3765"/>
                    <a:pt x="4140" y="3319"/>
                  </a:cubicBezTo>
                  <a:lnTo>
                    <a:pt x="4140" y="839"/>
                  </a:lnTo>
                  <a:cubicBezTo>
                    <a:pt x="4140" y="375"/>
                    <a:pt x="3765" y="0"/>
                    <a:pt x="33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132"/>
            <p:cNvSpPr/>
            <p:nvPr/>
          </p:nvSpPr>
          <p:spPr>
            <a:xfrm>
              <a:off x="2865000" y="3532150"/>
              <a:ext cx="63800" cy="62925"/>
            </a:xfrm>
            <a:custGeom>
              <a:avLst/>
              <a:gdLst/>
              <a:ahLst/>
              <a:cxnLst/>
              <a:rect l="l" t="t" r="r" b="b"/>
              <a:pathLst>
                <a:path w="2552" h="2517" extrusionOk="0">
                  <a:moveTo>
                    <a:pt x="1249" y="429"/>
                  </a:moveTo>
                  <a:cubicBezTo>
                    <a:pt x="1267" y="429"/>
                    <a:pt x="1267" y="429"/>
                    <a:pt x="1285" y="447"/>
                  </a:cubicBezTo>
                  <a:lnTo>
                    <a:pt x="2052" y="1214"/>
                  </a:lnTo>
                  <a:cubicBezTo>
                    <a:pt x="2070" y="1232"/>
                    <a:pt x="2070" y="1268"/>
                    <a:pt x="2052" y="1286"/>
                  </a:cubicBezTo>
                  <a:lnTo>
                    <a:pt x="1285" y="2053"/>
                  </a:lnTo>
                  <a:cubicBezTo>
                    <a:pt x="1267" y="2071"/>
                    <a:pt x="1267" y="2071"/>
                    <a:pt x="1249" y="2071"/>
                  </a:cubicBezTo>
                  <a:cubicBezTo>
                    <a:pt x="1249" y="2071"/>
                    <a:pt x="1231" y="2071"/>
                    <a:pt x="1214" y="2053"/>
                  </a:cubicBezTo>
                  <a:lnTo>
                    <a:pt x="446" y="1286"/>
                  </a:lnTo>
                  <a:cubicBezTo>
                    <a:pt x="429" y="1286"/>
                    <a:pt x="429" y="1268"/>
                    <a:pt x="429" y="1250"/>
                  </a:cubicBezTo>
                  <a:cubicBezTo>
                    <a:pt x="429" y="1250"/>
                    <a:pt x="429" y="1232"/>
                    <a:pt x="446" y="1214"/>
                  </a:cubicBezTo>
                  <a:lnTo>
                    <a:pt x="1214" y="447"/>
                  </a:lnTo>
                  <a:cubicBezTo>
                    <a:pt x="1231" y="429"/>
                    <a:pt x="1249" y="429"/>
                    <a:pt x="1249" y="429"/>
                  </a:cubicBezTo>
                  <a:close/>
                  <a:moveTo>
                    <a:pt x="1249" y="1"/>
                  </a:moveTo>
                  <a:cubicBezTo>
                    <a:pt x="1124" y="1"/>
                    <a:pt x="1000" y="55"/>
                    <a:pt x="910" y="144"/>
                  </a:cubicBezTo>
                  <a:lnTo>
                    <a:pt x="143" y="911"/>
                  </a:lnTo>
                  <a:cubicBezTo>
                    <a:pt x="54" y="1000"/>
                    <a:pt x="0" y="1125"/>
                    <a:pt x="0" y="1250"/>
                  </a:cubicBezTo>
                  <a:cubicBezTo>
                    <a:pt x="0" y="1393"/>
                    <a:pt x="54" y="1500"/>
                    <a:pt x="143" y="1589"/>
                  </a:cubicBezTo>
                  <a:lnTo>
                    <a:pt x="910" y="2374"/>
                  </a:lnTo>
                  <a:cubicBezTo>
                    <a:pt x="1000" y="2463"/>
                    <a:pt x="1124" y="2517"/>
                    <a:pt x="1249" y="2517"/>
                  </a:cubicBezTo>
                  <a:cubicBezTo>
                    <a:pt x="1374" y="2517"/>
                    <a:pt x="1499" y="2463"/>
                    <a:pt x="1588" y="2374"/>
                  </a:cubicBezTo>
                  <a:lnTo>
                    <a:pt x="2373" y="1589"/>
                  </a:lnTo>
                  <a:cubicBezTo>
                    <a:pt x="2552" y="1411"/>
                    <a:pt x="2552" y="1107"/>
                    <a:pt x="2373" y="911"/>
                  </a:cubicBezTo>
                  <a:lnTo>
                    <a:pt x="1588" y="144"/>
                  </a:lnTo>
                  <a:cubicBezTo>
                    <a:pt x="1499" y="55"/>
                    <a:pt x="1374" y="1"/>
                    <a:pt x="1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132"/>
            <p:cNvSpPr/>
            <p:nvPr/>
          </p:nvSpPr>
          <p:spPr>
            <a:xfrm>
              <a:off x="2771325" y="3378275"/>
              <a:ext cx="249825" cy="370700"/>
            </a:xfrm>
            <a:custGeom>
              <a:avLst/>
              <a:gdLst/>
              <a:ahLst/>
              <a:cxnLst/>
              <a:rect l="l" t="t" r="r" b="b"/>
              <a:pathLst>
                <a:path w="9993" h="14828" extrusionOk="0">
                  <a:moveTo>
                    <a:pt x="9350" y="1802"/>
                  </a:moveTo>
                  <a:cubicBezTo>
                    <a:pt x="9457" y="1802"/>
                    <a:pt x="9564" y="1909"/>
                    <a:pt x="9564" y="2016"/>
                  </a:cubicBezTo>
                  <a:cubicBezTo>
                    <a:pt x="9564" y="2141"/>
                    <a:pt x="9457" y="2248"/>
                    <a:pt x="9350" y="2248"/>
                  </a:cubicBezTo>
                  <a:lnTo>
                    <a:pt x="2231" y="2248"/>
                  </a:lnTo>
                  <a:cubicBezTo>
                    <a:pt x="2106" y="2248"/>
                    <a:pt x="1999" y="2338"/>
                    <a:pt x="1999" y="2463"/>
                  </a:cubicBezTo>
                  <a:cubicBezTo>
                    <a:pt x="1999" y="2587"/>
                    <a:pt x="2106" y="2677"/>
                    <a:pt x="2231" y="2677"/>
                  </a:cubicBezTo>
                  <a:lnTo>
                    <a:pt x="9154" y="2677"/>
                  </a:lnTo>
                  <a:cubicBezTo>
                    <a:pt x="9332" y="2962"/>
                    <a:pt x="9439" y="3230"/>
                    <a:pt x="9439" y="3355"/>
                  </a:cubicBezTo>
                  <a:cubicBezTo>
                    <a:pt x="9439" y="3569"/>
                    <a:pt x="9243" y="3819"/>
                    <a:pt x="8993" y="3819"/>
                  </a:cubicBezTo>
                  <a:cubicBezTo>
                    <a:pt x="8904" y="3819"/>
                    <a:pt x="8743" y="3676"/>
                    <a:pt x="8565" y="3355"/>
                  </a:cubicBezTo>
                  <a:cubicBezTo>
                    <a:pt x="8511" y="3265"/>
                    <a:pt x="8418" y="3221"/>
                    <a:pt x="8324" y="3221"/>
                  </a:cubicBezTo>
                  <a:cubicBezTo>
                    <a:pt x="8230" y="3221"/>
                    <a:pt x="8137" y="3265"/>
                    <a:pt x="8083" y="3355"/>
                  </a:cubicBezTo>
                  <a:cubicBezTo>
                    <a:pt x="7923" y="3676"/>
                    <a:pt x="7744" y="3819"/>
                    <a:pt x="7655" y="3819"/>
                  </a:cubicBezTo>
                  <a:cubicBezTo>
                    <a:pt x="7584" y="3819"/>
                    <a:pt x="7405" y="3676"/>
                    <a:pt x="7245" y="3355"/>
                  </a:cubicBezTo>
                  <a:cubicBezTo>
                    <a:pt x="7191" y="3265"/>
                    <a:pt x="7093" y="3221"/>
                    <a:pt x="6997" y="3221"/>
                  </a:cubicBezTo>
                  <a:cubicBezTo>
                    <a:pt x="6901" y="3221"/>
                    <a:pt x="6807" y="3265"/>
                    <a:pt x="6763" y="3355"/>
                  </a:cubicBezTo>
                  <a:cubicBezTo>
                    <a:pt x="6584" y="3676"/>
                    <a:pt x="6424" y="3819"/>
                    <a:pt x="6335" y="3819"/>
                  </a:cubicBezTo>
                  <a:cubicBezTo>
                    <a:pt x="6245" y="3819"/>
                    <a:pt x="6067" y="3676"/>
                    <a:pt x="5906" y="3355"/>
                  </a:cubicBezTo>
                  <a:cubicBezTo>
                    <a:pt x="5853" y="3265"/>
                    <a:pt x="5759" y="3221"/>
                    <a:pt x="5665" y="3221"/>
                  </a:cubicBezTo>
                  <a:cubicBezTo>
                    <a:pt x="5572" y="3221"/>
                    <a:pt x="5478" y="3265"/>
                    <a:pt x="5425" y="3355"/>
                  </a:cubicBezTo>
                  <a:cubicBezTo>
                    <a:pt x="5264" y="3676"/>
                    <a:pt x="5086" y="3819"/>
                    <a:pt x="4996" y="3819"/>
                  </a:cubicBezTo>
                  <a:cubicBezTo>
                    <a:pt x="4907" y="3819"/>
                    <a:pt x="4747" y="3676"/>
                    <a:pt x="4568" y="3355"/>
                  </a:cubicBezTo>
                  <a:cubicBezTo>
                    <a:pt x="4524" y="3265"/>
                    <a:pt x="4430" y="3221"/>
                    <a:pt x="4334" y="3221"/>
                  </a:cubicBezTo>
                  <a:cubicBezTo>
                    <a:pt x="4238" y="3221"/>
                    <a:pt x="4140" y="3265"/>
                    <a:pt x="4086" y="3355"/>
                  </a:cubicBezTo>
                  <a:cubicBezTo>
                    <a:pt x="3926" y="3676"/>
                    <a:pt x="3747" y="3819"/>
                    <a:pt x="3676" y="3819"/>
                  </a:cubicBezTo>
                  <a:cubicBezTo>
                    <a:pt x="3587" y="3819"/>
                    <a:pt x="3408" y="3676"/>
                    <a:pt x="3248" y="3355"/>
                  </a:cubicBezTo>
                  <a:cubicBezTo>
                    <a:pt x="3194" y="3265"/>
                    <a:pt x="3096" y="3221"/>
                    <a:pt x="3000" y="3221"/>
                  </a:cubicBezTo>
                  <a:cubicBezTo>
                    <a:pt x="2904" y="3221"/>
                    <a:pt x="2811" y="3265"/>
                    <a:pt x="2766" y="3355"/>
                  </a:cubicBezTo>
                  <a:cubicBezTo>
                    <a:pt x="2588" y="3676"/>
                    <a:pt x="2427" y="3819"/>
                    <a:pt x="2338" y="3819"/>
                  </a:cubicBezTo>
                  <a:cubicBezTo>
                    <a:pt x="2249" y="3819"/>
                    <a:pt x="2070" y="3676"/>
                    <a:pt x="1910" y="3355"/>
                  </a:cubicBezTo>
                  <a:cubicBezTo>
                    <a:pt x="1856" y="3265"/>
                    <a:pt x="1762" y="3221"/>
                    <a:pt x="1669" y="3221"/>
                  </a:cubicBezTo>
                  <a:cubicBezTo>
                    <a:pt x="1575" y="3221"/>
                    <a:pt x="1481" y="3265"/>
                    <a:pt x="1428" y="3355"/>
                  </a:cubicBezTo>
                  <a:cubicBezTo>
                    <a:pt x="1267" y="3676"/>
                    <a:pt x="1089" y="3819"/>
                    <a:pt x="1000" y="3819"/>
                  </a:cubicBezTo>
                  <a:cubicBezTo>
                    <a:pt x="750" y="3819"/>
                    <a:pt x="554" y="3569"/>
                    <a:pt x="554" y="3355"/>
                  </a:cubicBezTo>
                  <a:cubicBezTo>
                    <a:pt x="554" y="3230"/>
                    <a:pt x="661" y="2962"/>
                    <a:pt x="839" y="2677"/>
                  </a:cubicBezTo>
                  <a:lnTo>
                    <a:pt x="1285" y="2677"/>
                  </a:lnTo>
                  <a:cubicBezTo>
                    <a:pt x="1410" y="2677"/>
                    <a:pt x="1517" y="2587"/>
                    <a:pt x="1517" y="2463"/>
                  </a:cubicBezTo>
                  <a:cubicBezTo>
                    <a:pt x="1517" y="2338"/>
                    <a:pt x="1410" y="2248"/>
                    <a:pt x="1285" y="2248"/>
                  </a:cubicBezTo>
                  <a:lnTo>
                    <a:pt x="661" y="2248"/>
                  </a:lnTo>
                  <a:cubicBezTo>
                    <a:pt x="536" y="2248"/>
                    <a:pt x="446" y="2141"/>
                    <a:pt x="446" y="2016"/>
                  </a:cubicBezTo>
                  <a:cubicBezTo>
                    <a:pt x="446" y="1909"/>
                    <a:pt x="536" y="1802"/>
                    <a:pt x="661" y="1802"/>
                  </a:cubicBezTo>
                  <a:close/>
                  <a:moveTo>
                    <a:pt x="1588" y="0"/>
                  </a:moveTo>
                  <a:cubicBezTo>
                    <a:pt x="1089" y="0"/>
                    <a:pt x="696" y="393"/>
                    <a:pt x="696" y="892"/>
                  </a:cubicBezTo>
                  <a:lnTo>
                    <a:pt x="696" y="1374"/>
                  </a:lnTo>
                  <a:lnTo>
                    <a:pt x="661" y="1374"/>
                  </a:lnTo>
                  <a:cubicBezTo>
                    <a:pt x="304" y="1374"/>
                    <a:pt x="0" y="1660"/>
                    <a:pt x="0" y="2016"/>
                  </a:cubicBezTo>
                  <a:cubicBezTo>
                    <a:pt x="0" y="2284"/>
                    <a:pt x="161" y="2516"/>
                    <a:pt x="375" y="2605"/>
                  </a:cubicBezTo>
                  <a:cubicBezTo>
                    <a:pt x="232" y="2855"/>
                    <a:pt x="125" y="3141"/>
                    <a:pt x="125" y="3355"/>
                  </a:cubicBezTo>
                  <a:cubicBezTo>
                    <a:pt x="125" y="3480"/>
                    <a:pt x="143" y="3604"/>
                    <a:pt x="197" y="3712"/>
                  </a:cubicBezTo>
                  <a:cubicBezTo>
                    <a:pt x="72" y="4425"/>
                    <a:pt x="0" y="5175"/>
                    <a:pt x="0" y="5978"/>
                  </a:cubicBezTo>
                  <a:cubicBezTo>
                    <a:pt x="0" y="7441"/>
                    <a:pt x="411" y="9350"/>
                    <a:pt x="1232" y="11669"/>
                  </a:cubicBezTo>
                  <a:cubicBezTo>
                    <a:pt x="1838" y="13382"/>
                    <a:pt x="2445" y="14685"/>
                    <a:pt x="2445" y="14703"/>
                  </a:cubicBezTo>
                  <a:cubicBezTo>
                    <a:pt x="2481" y="14774"/>
                    <a:pt x="2570" y="14827"/>
                    <a:pt x="2641" y="14827"/>
                  </a:cubicBezTo>
                  <a:lnTo>
                    <a:pt x="7352" y="14827"/>
                  </a:lnTo>
                  <a:cubicBezTo>
                    <a:pt x="7441" y="14827"/>
                    <a:pt x="7512" y="14774"/>
                    <a:pt x="7548" y="14703"/>
                  </a:cubicBezTo>
                  <a:cubicBezTo>
                    <a:pt x="7548" y="14685"/>
                    <a:pt x="7905" y="13935"/>
                    <a:pt x="8333" y="12847"/>
                  </a:cubicBezTo>
                  <a:cubicBezTo>
                    <a:pt x="8369" y="12740"/>
                    <a:pt x="8315" y="12615"/>
                    <a:pt x="8208" y="12561"/>
                  </a:cubicBezTo>
                  <a:cubicBezTo>
                    <a:pt x="8182" y="12554"/>
                    <a:pt x="8156" y="12550"/>
                    <a:pt x="8131" y="12550"/>
                  </a:cubicBezTo>
                  <a:cubicBezTo>
                    <a:pt x="8035" y="12550"/>
                    <a:pt x="7951" y="12602"/>
                    <a:pt x="7923" y="12686"/>
                  </a:cubicBezTo>
                  <a:cubicBezTo>
                    <a:pt x="7601" y="13507"/>
                    <a:pt x="7334" y="14132"/>
                    <a:pt x="7209" y="14381"/>
                  </a:cubicBezTo>
                  <a:lnTo>
                    <a:pt x="2784" y="14381"/>
                  </a:lnTo>
                  <a:cubicBezTo>
                    <a:pt x="2427" y="13579"/>
                    <a:pt x="446" y="9064"/>
                    <a:pt x="446" y="5978"/>
                  </a:cubicBezTo>
                  <a:cubicBezTo>
                    <a:pt x="446" y="5335"/>
                    <a:pt x="482" y="4711"/>
                    <a:pt x="571" y="4122"/>
                  </a:cubicBezTo>
                  <a:cubicBezTo>
                    <a:pt x="696" y="4211"/>
                    <a:pt x="857" y="4247"/>
                    <a:pt x="1000" y="4247"/>
                  </a:cubicBezTo>
                  <a:cubicBezTo>
                    <a:pt x="1285" y="4247"/>
                    <a:pt x="1499" y="4033"/>
                    <a:pt x="1678" y="3801"/>
                  </a:cubicBezTo>
                  <a:cubicBezTo>
                    <a:pt x="1838" y="4033"/>
                    <a:pt x="2052" y="4247"/>
                    <a:pt x="2338" y="4247"/>
                  </a:cubicBezTo>
                  <a:cubicBezTo>
                    <a:pt x="2605" y="4247"/>
                    <a:pt x="2837" y="4033"/>
                    <a:pt x="2998" y="3801"/>
                  </a:cubicBezTo>
                  <a:cubicBezTo>
                    <a:pt x="3159" y="4033"/>
                    <a:pt x="3391" y="4247"/>
                    <a:pt x="3676" y="4247"/>
                  </a:cubicBezTo>
                  <a:cubicBezTo>
                    <a:pt x="3944" y="4247"/>
                    <a:pt x="4176" y="4033"/>
                    <a:pt x="4336" y="3801"/>
                  </a:cubicBezTo>
                  <a:cubicBezTo>
                    <a:pt x="4497" y="4033"/>
                    <a:pt x="4729" y="4247"/>
                    <a:pt x="4996" y="4247"/>
                  </a:cubicBezTo>
                  <a:cubicBezTo>
                    <a:pt x="5282" y="4247"/>
                    <a:pt x="5496" y="4033"/>
                    <a:pt x="5657" y="3801"/>
                  </a:cubicBezTo>
                  <a:cubicBezTo>
                    <a:pt x="5835" y="4033"/>
                    <a:pt x="6049" y="4247"/>
                    <a:pt x="6335" y="4247"/>
                  </a:cubicBezTo>
                  <a:cubicBezTo>
                    <a:pt x="6602" y="4247"/>
                    <a:pt x="6834" y="4033"/>
                    <a:pt x="6995" y="3801"/>
                  </a:cubicBezTo>
                  <a:cubicBezTo>
                    <a:pt x="7155" y="4033"/>
                    <a:pt x="7387" y="4247"/>
                    <a:pt x="7655" y="4247"/>
                  </a:cubicBezTo>
                  <a:cubicBezTo>
                    <a:pt x="7940" y="4247"/>
                    <a:pt x="8154" y="4033"/>
                    <a:pt x="8333" y="3801"/>
                  </a:cubicBezTo>
                  <a:cubicBezTo>
                    <a:pt x="8493" y="4033"/>
                    <a:pt x="8725" y="4247"/>
                    <a:pt x="8993" y="4247"/>
                  </a:cubicBezTo>
                  <a:cubicBezTo>
                    <a:pt x="9154" y="4247"/>
                    <a:pt x="9296" y="4211"/>
                    <a:pt x="9421" y="4122"/>
                  </a:cubicBezTo>
                  <a:cubicBezTo>
                    <a:pt x="9511" y="4711"/>
                    <a:pt x="9564" y="5335"/>
                    <a:pt x="9564" y="5978"/>
                  </a:cubicBezTo>
                  <a:cubicBezTo>
                    <a:pt x="9564" y="7815"/>
                    <a:pt x="8850" y="10171"/>
                    <a:pt x="8244" y="11830"/>
                  </a:cubicBezTo>
                  <a:cubicBezTo>
                    <a:pt x="8208" y="11937"/>
                    <a:pt x="8262" y="12062"/>
                    <a:pt x="8369" y="12115"/>
                  </a:cubicBezTo>
                  <a:cubicBezTo>
                    <a:pt x="8394" y="12123"/>
                    <a:pt x="8420" y="12126"/>
                    <a:pt x="8444" y="12126"/>
                  </a:cubicBezTo>
                  <a:cubicBezTo>
                    <a:pt x="8541" y="12126"/>
                    <a:pt x="8626" y="12072"/>
                    <a:pt x="8654" y="11973"/>
                  </a:cubicBezTo>
                  <a:cubicBezTo>
                    <a:pt x="9261" y="10295"/>
                    <a:pt x="9992" y="7887"/>
                    <a:pt x="9992" y="5978"/>
                  </a:cubicBezTo>
                  <a:cubicBezTo>
                    <a:pt x="9992" y="5175"/>
                    <a:pt x="9921" y="4425"/>
                    <a:pt x="9796" y="3712"/>
                  </a:cubicBezTo>
                  <a:cubicBezTo>
                    <a:pt x="9850" y="3604"/>
                    <a:pt x="9885" y="3480"/>
                    <a:pt x="9885" y="3355"/>
                  </a:cubicBezTo>
                  <a:cubicBezTo>
                    <a:pt x="9885" y="3141"/>
                    <a:pt x="9760" y="2855"/>
                    <a:pt x="9618" y="2605"/>
                  </a:cubicBezTo>
                  <a:cubicBezTo>
                    <a:pt x="9850" y="2516"/>
                    <a:pt x="9992" y="2284"/>
                    <a:pt x="9992" y="2016"/>
                  </a:cubicBezTo>
                  <a:cubicBezTo>
                    <a:pt x="9992" y="1660"/>
                    <a:pt x="9707" y="1374"/>
                    <a:pt x="9350" y="1374"/>
                  </a:cubicBezTo>
                  <a:lnTo>
                    <a:pt x="9296" y="1374"/>
                  </a:lnTo>
                  <a:lnTo>
                    <a:pt x="9296" y="892"/>
                  </a:lnTo>
                  <a:cubicBezTo>
                    <a:pt x="9296" y="393"/>
                    <a:pt x="8886" y="0"/>
                    <a:pt x="8404" y="0"/>
                  </a:cubicBezTo>
                  <a:lnTo>
                    <a:pt x="7780" y="0"/>
                  </a:lnTo>
                  <a:cubicBezTo>
                    <a:pt x="7655" y="0"/>
                    <a:pt x="7566" y="89"/>
                    <a:pt x="7566" y="214"/>
                  </a:cubicBezTo>
                  <a:cubicBezTo>
                    <a:pt x="7566" y="339"/>
                    <a:pt x="7655" y="428"/>
                    <a:pt x="7780" y="428"/>
                  </a:cubicBezTo>
                  <a:lnTo>
                    <a:pt x="8404" y="428"/>
                  </a:lnTo>
                  <a:cubicBezTo>
                    <a:pt x="8654" y="428"/>
                    <a:pt x="8850" y="643"/>
                    <a:pt x="8850" y="892"/>
                  </a:cubicBezTo>
                  <a:lnTo>
                    <a:pt x="8850" y="1374"/>
                  </a:lnTo>
                  <a:lnTo>
                    <a:pt x="1124" y="1374"/>
                  </a:lnTo>
                  <a:lnTo>
                    <a:pt x="1124" y="892"/>
                  </a:lnTo>
                  <a:cubicBezTo>
                    <a:pt x="1124" y="643"/>
                    <a:pt x="1339" y="428"/>
                    <a:pt x="1588" y="428"/>
                  </a:cubicBezTo>
                  <a:lnTo>
                    <a:pt x="6852" y="428"/>
                  </a:lnTo>
                  <a:cubicBezTo>
                    <a:pt x="6977" y="428"/>
                    <a:pt x="7066" y="339"/>
                    <a:pt x="7066" y="214"/>
                  </a:cubicBezTo>
                  <a:cubicBezTo>
                    <a:pt x="7066" y="89"/>
                    <a:pt x="6977" y="0"/>
                    <a:pt x="68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26" name="Google Shape;6126;p132"/>
          <p:cNvSpPr/>
          <p:nvPr/>
        </p:nvSpPr>
        <p:spPr>
          <a:xfrm>
            <a:off x="4083467" y="2713549"/>
            <a:ext cx="344161" cy="418743"/>
          </a:xfrm>
          <a:custGeom>
            <a:avLst/>
            <a:gdLst/>
            <a:ahLst/>
            <a:cxnLst/>
            <a:rect l="l" t="t" r="r" b="b"/>
            <a:pathLst>
              <a:path w="12187" h="14828" extrusionOk="0">
                <a:moveTo>
                  <a:pt x="4747" y="447"/>
                </a:moveTo>
                <a:lnTo>
                  <a:pt x="4747" y="839"/>
                </a:lnTo>
                <a:lnTo>
                  <a:pt x="4318" y="839"/>
                </a:lnTo>
                <a:lnTo>
                  <a:pt x="4318" y="447"/>
                </a:lnTo>
                <a:close/>
                <a:moveTo>
                  <a:pt x="6317" y="447"/>
                </a:moveTo>
                <a:lnTo>
                  <a:pt x="6317" y="839"/>
                </a:lnTo>
                <a:lnTo>
                  <a:pt x="5888" y="839"/>
                </a:lnTo>
                <a:lnTo>
                  <a:pt x="5888" y="447"/>
                </a:lnTo>
                <a:close/>
                <a:moveTo>
                  <a:pt x="7887" y="447"/>
                </a:moveTo>
                <a:lnTo>
                  <a:pt x="7887" y="839"/>
                </a:lnTo>
                <a:lnTo>
                  <a:pt x="7441" y="839"/>
                </a:lnTo>
                <a:lnTo>
                  <a:pt x="7441" y="447"/>
                </a:lnTo>
                <a:close/>
                <a:moveTo>
                  <a:pt x="6317" y="1285"/>
                </a:moveTo>
                <a:lnTo>
                  <a:pt x="6317" y="6281"/>
                </a:lnTo>
                <a:lnTo>
                  <a:pt x="5888" y="6281"/>
                </a:lnTo>
                <a:lnTo>
                  <a:pt x="5888" y="1285"/>
                </a:lnTo>
                <a:close/>
                <a:moveTo>
                  <a:pt x="7887" y="1285"/>
                </a:moveTo>
                <a:lnTo>
                  <a:pt x="7887" y="6281"/>
                </a:lnTo>
                <a:lnTo>
                  <a:pt x="7441" y="6281"/>
                </a:lnTo>
                <a:lnTo>
                  <a:pt x="7441" y="1285"/>
                </a:lnTo>
                <a:close/>
                <a:moveTo>
                  <a:pt x="10367" y="7584"/>
                </a:moveTo>
                <a:lnTo>
                  <a:pt x="10367" y="10367"/>
                </a:lnTo>
                <a:cubicBezTo>
                  <a:pt x="10367" y="10849"/>
                  <a:pt x="10189" y="11313"/>
                  <a:pt x="9885" y="11670"/>
                </a:cubicBezTo>
                <a:lnTo>
                  <a:pt x="9885" y="10296"/>
                </a:lnTo>
                <a:cubicBezTo>
                  <a:pt x="9885" y="9939"/>
                  <a:pt x="9582" y="9654"/>
                  <a:pt x="9225" y="9654"/>
                </a:cubicBezTo>
                <a:cubicBezTo>
                  <a:pt x="8868" y="9654"/>
                  <a:pt x="8583" y="9939"/>
                  <a:pt x="8583" y="10296"/>
                </a:cubicBezTo>
                <a:lnTo>
                  <a:pt x="8583" y="12348"/>
                </a:lnTo>
                <a:lnTo>
                  <a:pt x="6745" y="12348"/>
                </a:lnTo>
                <a:lnTo>
                  <a:pt x="6745" y="10314"/>
                </a:lnTo>
                <a:cubicBezTo>
                  <a:pt x="6745" y="9957"/>
                  <a:pt x="6459" y="9654"/>
                  <a:pt x="6103" y="9654"/>
                </a:cubicBezTo>
                <a:cubicBezTo>
                  <a:pt x="5746" y="9654"/>
                  <a:pt x="5442" y="9957"/>
                  <a:pt x="5442" y="10314"/>
                </a:cubicBezTo>
                <a:lnTo>
                  <a:pt x="5442" y="11117"/>
                </a:lnTo>
                <a:cubicBezTo>
                  <a:pt x="5442" y="11242"/>
                  <a:pt x="5549" y="11349"/>
                  <a:pt x="5657" y="11349"/>
                </a:cubicBezTo>
                <a:cubicBezTo>
                  <a:pt x="5781" y="11349"/>
                  <a:pt x="5888" y="11242"/>
                  <a:pt x="5888" y="11117"/>
                </a:cubicBezTo>
                <a:lnTo>
                  <a:pt x="5888" y="10314"/>
                </a:lnTo>
                <a:cubicBezTo>
                  <a:pt x="5888" y="10189"/>
                  <a:pt x="5978" y="10100"/>
                  <a:pt x="6103" y="10100"/>
                </a:cubicBezTo>
                <a:cubicBezTo>
                  <a:pt x="6227" y="10100"/>
                  <a:pt x="6317" y="10189"/>
                  <a:pt x="6317" y="10314"/>
                </a:cubicBezTo>
                <a:lnTo>
                  <a:pt x="6317" y="13561"/>
                </a:lnTo>
                <a:cubicBezTo>
                  <a:pt x="6245" y="13543"/>
                  <a:pt x="6174" y="13525"/>
                  <a:pt x="6103" y="13525"/>
                </a:cubicBezTo>
                <a:cubicBezTo>
                  <a:pt x="6031" y="13525"/>
                  <a:pt x="5942" y="13543"/>
                  <a:pt x="5888" y="13561"/>
                </a:cubicBezTo>
                <a:lnTo>
                  <a:pt x="5888" y="12044"/>
                </a:lnTo>
                <a:cubicBezTo>
                  <a:pt x="5888" y="11937"/>
                  <a:pt x="5781" y="11830"/>
                  <a:pt x="5657" y="11830"/>
                </a:cubicBezTo>
                <a:cubicBezTo>
                  <a:pt x="5549" y="11830"/>
                  <a:pt x="5442" y="11937"/>
                  <a:pt x="5442" y="12044"/>
                </a:cubicBezTo>
                <a:lnTo>
                  <a:pt x="5442" y="12348"/>
                </a:lnTo>
                <a:lnTo>
                  <a:pt x="3622" y="12348"/>
                </a:lnTo>
                <a:lnTo>
                  <a:pt x="3622" y="10296"/>
                </a:lnTo>
                <a:cubicBezTo>
                  <a:pt x="3622" y="9939"/>
                  <a:pt x="3337" y="9654"/>
                  <a:pt x="2980" y="9654"/>
                </a:cubicBezTo>
                <a:cubicBezTo>
                  <a:pt x="2605" y="9654"/>
                  <a:pt x="2320" y="9939"/>
                  <a:pt x="2320" y="10296"/>
                </a:cubicBezTo>
                <a:lnTo>
                  <a:pt x="2320" y="11670"/>
                </a:lnTo>
                <a:cubicBezTo>
                  <a:pt x="2017" y="11313"/>
                  <a:pt x="1820" y="10849"/>
                  <a:pt x="1820" y="10367"/>
                </a:cubicBezTo>
                <a:lnTo>
                  <a:pt x="1820" y="7584"/>
                </a:lnTo>
                <a:close/>
                <a:moveTo>
                  <a:pt x="2980" y="10082"/>
                </a:moveTo>
                <a:cubicBezTo>
                  <a:pt x="3087" y="10082"/>
                  <a:pt x="3194" y="10171"/>
                  <a:pt x="3194" y="10296"/>
                </a:cubicBezTo>
                <a:lnTo>
                  <a:pt x="3194" y="12526"/>
                </a:lnTo>
                <a:cubicBezTo>
                  <a:pt x="3194" y="12526"/>
                  <a:pt x="3194" y="12526"/>
                  <a:pt x="3194" y="12544"/>
                </a:cubicBezTo>
                <a:lnTo>
                  <a:pt x="3194" y="12598"/>
                </a:lnTo>
                <a:cubicBezTo>
                  <a:pt x="3194" y="13579"/>
                  <a:pt x="2391" y="14400"/>
                  <a:pt x="1410" y="14400"/>
                </a:cubicBezTo>
                <a:lnTo>
                  <a:pt x="661" y="14400"/>
                </a:lnTo>
                <a:cubicBezTo>
                  <a:pt x="536" y="14400"/>
                  <a:pt x="446" y="14293"/>
                  <a:pt x="446" y="14186"/>
                </a:cubicBezTo>
                <a:cubicBezTo>
                  <a:pt x="446" y="14061"/>
                  <a:pt x="536" y="13954"/>
                  <a:pt x="661" y="13954"/>
                </a:cubicBezTo>
                <a:lnTo>
                  <a:pt x="1410" y="13954"/>
                </a:lnTo>
                <a:cubicBezTo>
                  <a:pt x="2159" y="13954"/>
                  <a:pt x="2748" y="13347"/>
                  <a:pt x="2748" y="12598"/>
                </a:cubicBezTo>
                <a:lnTo>
                  <a:pt x="2748" y="12169"/>
                </a:lnTo>
                <a:lnTo>
                  <a:pt x="2748" y="10296"/>
                </a:lnTo>
                <a:cubicBezTo>
                  <a:pt x="2748" y="10171"/>
                  <a:pt x="2855" y="10082"/>
                  <a:pt x="2980" y="10082"/>
                </a:cubicBezTo>
                <a:close/>
                <a:moveTo>
                  <a:pt x="6103" y="13954"/>
                </a:moveTo>
                <a:cubicBezTo>
                  <a:pt x="6227" y="13954"/>
                  <a:pt x="6317" y="14061"/>
                  <a:pt x="6317" y="14186"/>
                </a:cubicBezTo>
                <a:cubicBezTo>
                  <a:pt x="6317" y="14293"/>
                  <a:pt x="6227" y="14400"/>
                  <a:pt x="6103" y="14400"/>
                </a:cubicBezTo>
                <a:cubicBezTo>
                  <a:pt x="5978" y="14400"/>
                  <a:pt x="5888" y="14293"/>
                  <a:pt x="5888" y="14186"/>
                </a:cubicBezTo>
                <a:cubicBezTo>
                  <a:pt x="5888" y="14061"/>
                  <a:pt x="5978" y="13954"/>
                  <a:pt x="6103" y="13954"/>
                </a:cubicBezTo>
                <a:close/>
                <a:moveTo>
                  <a:pt x="9225" y="10082"/>
                </a:moveTo>
                <a:cubicBezTo>
                  <a:pt x="9350" y="10082"/>
                  <a:pt x="9439" y="10171"/>
                  <a:pt x="9439" y="10296"/>
                </a:cubicBezTo>
                <a:lnTo>
                  <a:pt x="9439" y="12169"/>
                </a:lnTo>
                <a:lnTo>
                  <a:pt x="9439" y="12598"/>
                </a:lnTo>
                <a:cubicBezTo>
                  <a:pt x="9439" y="13347"/>
                  <a:pt x="10046" y="13954"/>
                  <a:pt x="10795" y="13954"/>
                </a:cubicBezTo>
                <a:lnTo>
                  <a:pt x="11545" y="13954"/>
                </a:lnTo>
                <a:cubicBezTo>
                  <a:pt x="11669" y="13954"/>
                  <a:pt x="11759" y="14061"/>
                  <a:pt x="11759" y="14186"/>
                </a:cubicBezTo>
                <a:cubicBezTo>
                  <a:pt x="11759" y="14293"/>
                  <a:pt x="11669" y="14400"/>
                  <a:pt x="11545" y="14400"/>
                </a:cubicBezTo>
                <a:lnTo>
                  <a:pt x="10795" y="14400"/>
                </a:lnTo>
                <a:cubicBezTo>
                  <a:pt x="9814" y="14400"/>
                  <a:pt x="9011" y="13579"/>
                  <a:pt x="9011" y="12598"/>
                </a:cubicBezTo>
                <a:lnTo>
                  <a:pt x="9011" y="12544"/>
                </a:lnTo>
                <a:lnTo>
                  <a:pt x="9011" y="12526"/>
                </a:lnTo>
                <a:lnTo>
                  <a:pt x="9011" y="10296"/>
                </a:lnTo>
                <a:cubicBezTo>
                  <a:pt x="9011" y="10171"/>
                  <a:pt x="9100" y="10082"/>
                  <a:pt x="9225" y="10082"/>
                </a:cubicBezTo>
                <a:close/>
                <a:moveTo>
                  <a:pt x="4104" y="1"/>
                </a:moveTo>
                <a:cubicBezTo>
                  <a:pt x="3979" y="1"/>
                  <a:pt x="3890" y="108"/>
                  <a:pt x="3890" y="215"/>
                </a:cubicBezTo>
                <a:lnTo>
                  <a:pt x="3890" y="1856"/>
                </a:lnTo>
                <a:cubicBezTo>
                  <a:pt x="3890" y="1981"/>
                  <a:pt x="3979" y="2070"/>
                  <a:pt x="4104" y="2070"/>
                </a:cubicBezTo>
                <a:cubicBezTo>
                  <a:pt x="4229" y="2070"/>
                  <a:pt x="4318" y="1981"/>
                  <a:pt x="4318" y="1856"/>
                </a:cubicBezTo>
                <a:lnTo>
                  <a:pt x="4318" y="1285"/>
                </a:lnTo>
                <a:lnTo>
                  <a:pt x="4747" y="1285"/>
                </a:lnTo>
                <a:lnTo>
                  <a:pt x="4747" y="6281"/>
                </a:lnTo>
                <a:lnTo>
                  <a:pt x="4318" y="6281"/>
                </a:lnTo>
                <a:lnTo>
                  <a:pt x="4318" y="2766"/>
                </a:lnTo>
                <a:cubicBezTo>
                  <a:pt x="4318" y="2659"/>
                  <a:pt x="4229" y="2552"/>
                  <a:pt x="4104" y="2552"/>
                </a:cubicBezTo>
                <a:cubicBezTo>
                  <a:pt x="3979" y="2552"/>
                  <a:pt x="3890" y="2659"/>
                  <a:pt x="3890" y="2766"/>
                </a:cubicBezTo>
                <a:lnTo>
                  <a:pt x="3890" y="6281"/>
                </a:lnTo>
                <a:lnTo>
                  <a:pt x="1463" y="6281"/>
                </a:lnTo>
                <a:cubicBezTo>
                  <a:pt x="1107" y="6281"/>
                  <a:pt x="821" y="6567"/>
                  <a:pt x="821" y="6924"/>
                </a:cubicBezTo>
                <a:cubicBezTo>
                  <a:pt x="821" y="7263"/>
                  <a:pt x="1071" y="7530"/>
                  <a:pt x="1392" y="7566"/>
                </a:cubicBezTo>
                <a:lnTo>
                  <a:pt x="1392" y="10367"/>
                </a:lnTo>
                <a:cubicBezTo>
                  <a:pt x="1392" y="11117"/>
                  <a:pt x="1731" y="11813"/>
                  <a:pt x="2320" y="12276"/>
                </a:cubicBezTo>
                <a:lnTo>
                  <a:pt x="2320" y="12598"/>
                </a:lnTo>
                <a:cubicBezTo>
                  <a:pt x="2320" y="13115"/>
                  <a:pt x="1910" y="13525"/>
                  <a:pt x="1410" y="13525"/>
                </a:cubicBezTo>
                <a:lnTo>
                  <a:pt x="661" y="13525"/>
                </a:lnTo>
                <a:cubicBezTo>
                  <a:pt x="304" y="13525"/>
                  <a:pt x="0" y="13811"/>
                  <a:pt x="0" y="14186"/>
                </a:cubicBezTo>
                <a:cubicBezTo>
                  <a:pt x="0" y="14542"/>
                  <a:pt x="304" y="14828"/>
                  <a:pt x="661" y="14828"/>
                </a:cubicBezTo>
                <a:lnTo>
                  <a:pt x="1410" y="14828"/>
                </a:lnTo>
                <a:cubicBezTo>
                  <a:pt x="2570" y="14828"/>
                  <a:pt x="3533" y="13918"/>
                  <a:pt x="3622" y="12776"/>
                </a:cubicBezTo>
                <a:cubicBezTo>
                  <a:pt x="3676" y="12776"/>
                  <a:pt x="3747" y="12794"/>
                  <a:pt x="3819" y="12794"/>
                </a:cubicBezTo>
                <a:lnTo>
                  <a:pt x="5442" y="12794"/>
                </a:lnTo>
                <a:lnTo>
                  <a:pt x="5442" y="14186"/>
                </a:lnTo>
                <a:cubicBezTo>
                  <a:pt x="5442" y="14542"/>
                  <a:pt x="5746" y="14828"/>
                  <a:pt x="6103" y="14828"/>
                </a:cubicBezTo>
                <a:cubicBezTo>
                  <a:pt x="6459" y="14828"/>
                  <a:pt x="6745" y="14542"/>
                  <a:pt x="6745" y="14186"/>
                </a:cubicBezTo>
                <a:lnTo>
                  <a:pt x="6745" y="12794"/>
                </a:lnTo>
                <a:lnTo>
                  <a:pt x="8386" y="12794"/>
                </a:lnTo>
                <a:cubicBezTo>
                  <a:pt x="8458" y="12794"/>
                  <a:pt x="8511" y="12776"/>
                  <a:pt x="8583" y="12776"/>
                </a:cubicBezTo>
                <a:cubicBezTo>
                  <a:pt x="8672" y="13918"/>
                  <a:pt x="9635" y="14828"/>
                  <a:pt x="10795" y="14828"/>
                </a:cubicBezTo>
                <a:lnTo>
                  <a:pt x="11545" y="14828"/>
                </a:lnTo>
                <a:cubicBezTo>
                  <a:pt x="11901" y="14828"/>
                  <a:pt x="12187" y="14542"/>
                  <a:pt x="12187" y="14186"/>
                </a:cubicBezTo>
                <a:cubicBezTo>
                  <a:pt x="12187" y="13811"/>
                  <a:pt x="11901" y="13525"/>
                  <a:pt x="11545" y="13525"/>
                </a:cubicBezTo>
                <a:lnTo>
                  <a:pt x="10795" y="13525"/>
                </a:lnTo>
                <a:cubicBezTo>
                  <a:pt x="10278" y="13525"/>
                  <a:pt x="9885" y="13115"/>
                  <a:pt x="9885" y="12598"/>
                </a:cubicBezTo>
                <a:lnTo>
                  <a:pt x="9885" y="12276"/>
                </a:lnTo>
                <a:cubicBezTo>
                  <a:pt x="10456" y="11813"/>
                  <a:pt x="10795" y="11117"/>
                  <a:pt x="10795" y="10367"/>
                </a:cubicBezTo>
                <a:lnTo>
                  <a:pt x="10795" y="7566"/>
                </a:lnTo>
                <a:cubicBezTo>
                  <a:pt x="11134" y="7530"/>
                  <a:pt x="11384" y="7263"/>
                  <a:pt x="11384" y="6924"/>
                </a:cubicBezTo>
                <a:cubicBezTo>
                  <a:pt x="11384" y="6567"/>
                  <a:pt x="11099" y="6281"/>
                  <a:pt x="10724" y="6281"/>
                </a:cubicBezTo>
                <a:lnTo>
                  <a:pt x="9796" y="6281"/>
                </a:lnTo>
                <a:cubicBezTo>
                  <a:pt x="9689" y="6281"/>
                  <a:pt x="9582" y="6371"/>
                  <a:pt x="9582" y="6495"/>
                </a:cubicBezTo>
                <a:cubicBezTo>
                  <a:pt x="9582" y="6602"/>
                  <a:pt x="9689" y="6710"/>
                  <a:pt x="9796" y="6710"/>
                </a:cubicBezTo>
                <a:lnTo>
                  <a:pt x="10724" y="6710"/>
                </a:lnTo>
                <a:cubicBezTo>
                  <a:pt x="10849" y="6710"/>
                  <a:pt x="10956" y="6799"/>
                  <a:pt x="10956" y="6924"/>
                </a:cubicBezTo>
                <a:cubicBezTo>
                  <a:pt x="10956" y="7049"/>
                  <a:pt x="10849" y="7138"/>
                  <a:pt x="10724" y="7138"/>
                </a:cubicBezTo>
                <a:lnTo>
                  <a:pt x="1463" y="7138"/>
                </a:lnTo>
                <a:cubicBezTo>
                  <a:pt x="1356" y="7138"/>
                  <a:pt x="1249" y="7049"/>
                  <a:pt x="1249" y="6924"/>
                </a:cubicBezTo>
                <a:cubicBezTo>
                  <a:pt x="1249" y="6799"/>
                  <a:pt x="1356" y="6710"/>
                  <a:pt x="1463" y="6710"/>
                </a:cubicBezTo>
                <a:lnTo>
                  <a:pt x="8886" y="6710"/>
                </a:lnTo>
                <a:cubicBezTo>
                  <a:pt x="8993" y="6710"/>
                  <a:pt x="9100" y="6602"/>
                  <a:pt x="9100" y="6495"/>
                </a:cubicBezTo>
                <a:cubicBezTo>
                  <a:pt x="9100" y="6371"/>
                  <a:pt x="8993" y="6281"/>
                  <a:pt x="8886" y="6281"/>
                </a:cubicBezTo>
                <a:lnTo>
                  <a:pt x="8315" y="6281"/>
                </a:lnTo>
                <a:lnTo>
                  <a:pt x="8315" y="215"/>
                </a:lnTo>
                <a:cubicBezTo>
                  <a:pt x="8315" y="108"/>
                  <a:pt x="8208" y="1"/>
                  <a:pt x="8101" y="1"/>
                </a:cubicBezTo>
                <a:lnTo>
                  <a:pt x="7227" y="1"/>
                </a:lnTo>
                <a:cubicBezTo>
                  <a:pt x="7102" y="1"/>
                  <a:pt x="7013" y="108"/>
                  <a:pt x="7013" y="215"/>
                </a:cubicBezTo>
                <a:lnTo>
                  <a:pt x="7013" y="6281"/>
                </a:lnTo>
                <a:lnTo>
                  <a:pt x="6745" y="6281"/>
                </a:lnTo>
                <a:lnTo>
                  <a:pt x="6745" y="215"/>
                </a:lnTo>
                <a:cubicBezTo>
                  <a:pt x="6745" y="108"/>
                  <a:pt x="6656" y="1"/>
                  <a:pt x="6531" y="1"/>
                </a:cubicBezTo>
                <a:lnTo>
                  <a:pt x="5657" y="1"/>
                </a:lnTo>
                <a:cubicBezTo>
                  <a:pt x="5549" y="1"/>
                  <a:pt x="5442" y="108"/>
                  <a:pt x="5442" y="215"/>
                </a:cubicBezTo>
                <a:lnTo>
                  <a:pt x="5442" y="6281"/>
                </a:lnTo>
                <a:lnTo>
                  <a:pt x="5193" y="6281"/>
                </a:lnTo>
                <a:lnTo>
                  <a:pt x="5193" y="215"/>
                </a:lnTo>
                <a:cubicBezTo>
                  <a:pt x="5193" y="108"/>
                  <a:pt x="5086" y="1"/>
                  <a:pt x="49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27" name="Google Shape;6127;p132"/>
          <p:cNvGrpSpPr/>
          <p:nvPr/>
        </p:nvGrpSpPr>
        <p:grpSpPr>
          <a:xfrm>
            <a:off x="4140907" y="4001183"/>
            <a:ext cx="229280" cy="418263"/>
            <a:chOff x="4044905" y="4085413"/>
            <a:chExt cx="229280" cy="418263"/>
          </a:xfrm>
        </p:grpSpPr>
        <p:sp>
          <p:nvSpPr>
            <p:cNvPr id="6128" name="Google Shape;6128;p132"/>
            <p:cNvSpPr/>
            <p:nvPr/>
          </p:nvSpPr>
          <p:spPr>
            <a:xfrm>
              <a:off x="4044905" y="4085413"/>
              <a:ext cx="222729" cy="418263"/>
            </a:xfrm>
            <a:custGeom>
              <a:avLst/>
              <a:gdLst/>
              <a:ahLst/>
              <a:cxnLst/>
              <a:rect l="l" t="t" r="r" b="b"/>
              <a:pathLst>
                <a:path w="7887" h="14811" extrusionOk="0">
                  <a:moveTo>
                    <a:pt x="4301" y="429"/>
                  </a:moveTo>
                  <a:cubicBezTo>
                    <a:pt x="4211" y="518"/>
                    <a:pt x="4122" y="608"/>
                    <a:pt x="4069" y="697"/>
                  </a:cubicBezTo>
                  <a:cubicBezTo>
                    <a:pt x="3997" y="608"/>
                    <a:pt x="3926" y="518"/>
                    <a:pt x="3819" y="429"/>
                  </a:cubicBezTo>
                  <a:close/>
                  <a:moveTo>
                    <a:pt x="2514" y="1932"/>
                  </a:moveTo>
                  <a:cubicBezTo>
                    <a:pt x="2570" y="1932"/>
                    <a:pt x="2623" y="1955"/>
                    <a:pt x="2659" y="1999"/>
                  </a:cubicBezTo>
                  <a:lnTo>
                    <a:pt x="3605" y="2927"/>
                  </a:lnTo>
                  <a:cubicBezTo>
                    <a:pt x="3694" y="3016"/>
                    <a:pt x="3694" y="3159"/>
                    <a:pt x="3605" y="3248"/>
                  </a:cubicBezTo>
                  <a:cubicBezTo>
                    <a:pt x="3560" y="3284"/>
                    <a:pt x="3502" y="3302"/>
                    <a:pt x="3446" y="3302"/>
                  </a:cubicBezTo>
                  <a:cubicBezTo>
                    <a:pt x="3391" y="3302"/>
                    <a:pt x="3337" y="3284"/>
                    <a:pt x="3301" y="3248"/>
                  </a:cubicBezTo>
                  <a:lnTo>
                    <a:pt x="2356" y="2303"/>
                  </a:lnTo>
                  <a:cubicBezTo>
                    <a:pt x="2267" y="2213"/>
                    <a:pt x="2267" y="2071"/>
                    <a:pt x="2356" y="1999"/>
                  </a:cubicBezTo>
                  <a:cubicBezTo>
                    <a:pt x="2400" y="1955"/>
                    <a:pt x="2458" y="1932"/>
                    <a:pt x="2514" y="1932"/>
                  </a:cubicBezTo>
                  <a:close/>
                  <a:moveTo>
                    <a:pt x="1303" y="3141"/>
                  </a:moveTo>
                  <a:cubicBezTo>
                    <a:pt x="1361" y="3141"/>
                    <a:pt x="1419" y="3159"/>
                    <a:pt x="1464" y="3195"/>
                  </a:cubicBezTo>
                  <a:lnTo>
                    <a:pt x="1856" y="3605"/>
                  </a:lnTo>
                  <a:lnTo>
                    <a:pt x="2391" y="4140"/>
                  </a:lnTo>
                  <a:cubicBezTo>
                    <a:pt x="2481" y="4230"/>
                    <a:pt x="2481" y="4354"/>
                    <a:pt x="2391" y="4444"/>
                  </a:cubicBezTo>
                  <a:cubicBezTo>
                    <a:pt x="2356" y="4488"/>
                    <a:pt x="2302" y="4511"/>
                    <a:pt x="2246" y="4511"/>
                  </a:cubicBezTo>
                  <a:cubicBezTo>
                    <a:pt x="2191" y="4511"/>
                    <a:pt x="2133" y="4488"/>
                    <a:pt x="2088" y="4444"/>
                  </a:cubicBezTo>
                  <a:lnTo>
                    <a:pt x="1589" y="3944"/>
                  </a:lnTo>
                  <a:lnTo>
                    <a:pt x="1142" y="3516"/>
                  </a:lnTo>
                  <a:cubicBezTo>
                    <a:pt x="1071" y="3427"/>
                    <a:pt x="1071" y="3284"/>
                    <a:pt x="1142" y="3195"/>
                  </a:cubicBezTo>
                  <a:cubicBezTo>
                    <a:pt x="1187" y="3159"/>
                    <a:pt x="1245" y="3141"/>
                    <a:pt x="1303" y="3141"/>
                  </a:cubicBezTo>
                  <a:close/>
                  <a:moveTo>
                    <a:pt x="2552" y="429"/>
                  </a:moveTo>
                  <a:cubicBezTo>
                    <a:pt x="3337" y="429"/>
                    <a:pt x="3676" y="875"/>
                    <a:pt x="3801" y="1089"/>
                  </a:cubicBezTo>
                  <a:lnTo>
                    <a:pt x="3141" y="1857"/>
                  </a:lnTo>
                  <a:lnTo>
                    <a:pt x="2962" y="1696"/>
                  </a:lnTo>
                  <a:cubicBezTo>
                    <a:pt x="2838" y="1562"/>
                    <a:pt x="2672" y="1495"/>
                    <a:pt x="2507" y="1495"/>
                  </a:cubicBezTo>
                  <a:cubicBezTo>
                    <a:pt x="2342" y="1495"/>
                    <a:pt x="2177" y="1562"/>
                    <a:pt x="2052" y="1696"/>
                  </a:cubicBezTo>
                  <a:cubicBezTo>
                    <a:pt x="1803" y="1946"/>
                    <a:pt x="1803" y="2356"/>
                    <a:pt x="2052" y="2606"/>
                  </a:cubicBezTo>
                  <a:lnTo>
                    <a:pt x="2267" y="2820"/>
                  </a:lnTo>
                  <a:lnTo>
                    <a:pt x="1999" y="3123"/>
                  </a:lnTo>
                  <a:lnTo>
                    <a:pt x="1767" y="2891"/>
                  </a:lnTo>
                  <a:cubicBezTo>
                    <a:pt x="1642" y="2767"/>
                    <a:pt x="1473" y="2704"/>
                    <a:pt x="1303" y="2704"/>
                  </a:cubicBezTo>
                  <a:cubicBezTo>
                    <a:pt x="1134" y="2704"/>
                    <a:pt x="964" y="2767"/>
                    <a:pt x="839" y="2891"/>
                  </a:cubicBezTo>
                  <a:cubicBezTo>
                    <a:pt x="589" y="3141"/>
                    <a:pt x="589" y="3552"/>
                    <a:pt x="839" y="3819"/>
                  </a:cubicBezTo>
                  <a:lnTo>
                    <a:pt x="1142" y="4105"/>
                  </a:lnTo>
                  <a:lnTo>
                    <a:pt x="500" y="4818"/>
                  </a:lnTo>
                  <a:lnTo>
                    <a:pt x="714" y="1625"/>
                  </a:lnTo>
                  <a:lnTo>
                    <a:pt x="2391" y="1036"/>
                  </a:lnTo>
                  <a:cubicBezTo>
                    <a:pt x="2481" y="1000"/>
                    <a:pt x="2534" y="911"/>
                    <a:pt x="2534" y="822"/>
                  </a:cubicBezTo>
                  <a:lnTo>
                    <a:pt x="2534" y="429"/>
                  </a:lnTo>
                  <a:close/>
                  <a:moveTo>
                    <a:pt x="2320" y="1"/>
                  </a:moveTo>
                  <a:cubicBezTo>
                    <a:pt x="2195" y="1"/>
                    <a:pt x="2106" y="90"/>
                    <a:pt x="2106" y="215"/>
                  </a:cubicBezTo>
                  <a:lnTo>
                    <a:pt x="2106" y="679"/>
                  </a:lnTo>
                  <a:lnTo>
                    <a:pt x="447" y="1268"/>
                  </a:lnTo>
                  <a:cubicBezTo>
                    <a:pt x="357" y="1303"/>
                    <a:pt x="304" y="1375"/>
                    <a:pt x="304" y="1464"/>
                  </a:cubicBezTo>
                  <a:lnTo>
                    <a:pt x="18" y="5425"/>
                  </a:lnTo>
                  <a:lnTo>
                    <a:pt x="18" y="5443"/>
                  </a:lnTo>
                  <a:cubicBezTo>
                    <a:pt x="18" y="5479"/>
                    <a:pt x="36" y="5532"/>
                    <a:pt x="54" y="5568"/>
                  </a:cubicBezTo>
                  <a:cubicBezTo>
                    <a:pt x="125" y="5675"/>
                    <a:pt x="803" y="6924"/>
                    <a:pt x="803" y="8351"/>
                  </a:cubicBezTo>
                  <a:cubicBezTo>
                    <a:pt x="803" y="8565"/>
                    <a:pt x="786" y="8851"/>
                    <a:pt x="768" y="9208"/>
                  </a:cubicBezTo>
                  <a:cubicBezTo>
                    <a:pt x="750" y="9315"/>
                    <a:pt x="839" y="9422"/>
                    <a:pt x="964" y="9440"/>
                  </a:cubicBezTo>
                  <a:cubicBezTo>
                    <a:pt x="1071" y="9440"/>
                    <a:pt x="1178" y="9350"/>
                    <a:pt x="1196" y="9243"/>
                  </a:cubicBezTo>
                  <a:cubicBezTo>
                    <a:pt x="1232" y="8887"/>
                    <a:pt x="1232" y="8583"/>
                    <a:pt x="1232" y="8351"/>
                  </a:cubicBezTo>
                  <a:cubicBezTo>
                    <a:pt x="1232" y="8119"/>
                    <a:pt x="1214" y="7869"/>
                    <a:pt x="1196" y="7638"/>
                  </a:cubicBezTo>
                  <a:lnTo>
                    <a:pt x="1196" y="7638"/>
                  </a:lnTo>
                  <a:cubicBezTo>
                    <a:pt x="1357" y="8101"/>
                    <a:pt x="1499" y="8619"/>
                    <a:pt x="1571" y="9172"/>
                  </a:cubicBezTo>
                  <a:cubicBezTo>
                    <a:pt x="1767" y="10671"/>
                    <a:pt x="1571" y="12883"/>
                    <a:pt x="1357" y="14382"/>
                  </a:cubicBezTo>
                  <a:lnTo>
                    <a:pt x="500" y="14382"/>
                  </a:lnTo>
                  <a:cubicBezTo>
                    <a:pt x="607" y="13704"/>
                    <a:pt x="911" y="11741"/>
                    <a:pt x="1107" y="10171"/>
                  </a:cubicBezTo>
                  <a:cubicBezTo>
                    <a:pt x="1107" y="10046"/>
                    <a:pt x="1035" y="9939"/>
                    <a:pt x="911" y="9921"/>
                  </a:cubicBezTo>
                  <a:cubicBezTo>
                    <a:pt x="786" y="9921"/>
                    <a:pt x="679" y="9993"/>
                    <a:pt x="661" y="10118"/>
                  </a:cubicBezTo>
                  <a:cubicBezTo>
                    <a:pt x="447" y="12045"/>
                    <a:pt x="36" y="14543"/>
                    <a:pt x="18" y="14560"/>
                  </a:cubicBezTo>
                  <a:cubicBezTo>
                    <a:pt x="1" y="14703"/>
                    <a:pt x="108" y="14810"/>
                    <a:pt x="233" y="14810"/>
                  </a:cubicBezTo>
                  <a:lnTo>
                    <a:pt x="5906" y="14810"/>
                  </a:lnTo>
                  <a:cubicBezTo>
                    <a:pt x="6031" y="14810"/>
                    <a:pt x="6121" y="14721"/>
                    <a:pt x="6121" y="14596"/>
                  </a:cubicBezTo>
                  <a:cubicBezTo>
                    <a:pt x="6121" y="14471"/>
                    <a:pt x="6031" y="14382"/>
                    <a:pt x="5906" y="14382"/>
                  </a:cubicBezTo>
                  <a:lnTo>
                    <a:pt x="1803" y="14382"/>
                  </a:lnTo>
                  <a:cubicBezTo>
                    <a:pt x="1910" y="13561"/>
                    <a:pt x="2231" y="10956"/>
                    <a:pt x="1999" y="9118"/>
                  </a:cubicBezTo>
                  <a:cubicBezTo>
                    <a:pt x="1767" y="7299"/>
                    <a:pt x="839" y="5907"/>
                    <a:pt x="518" y="5461"/>
                  </a:cubicBezTo>
                  <a:lnTo>
                    <a:pt x="1446" y="4408"/>
                  </a:lnTo>
                  <a:lnTo>
                    <a:pt x="1785" y="4747"/>
                  </a:lnTo>
                  <a:cubicBezTo>
                    <a:pt x="1910" y="4881"/>
                    <a:pt x="2075" y="4948"/>
                    <a:pt x="2240" y="4948"/>
                  </a:cubicBezTo>
                  <a:cubicBezTo>
                    <a:pt x="2405" y="4948"/>
                    <a:pt x="2570" y="4881"/>
                    <a:pt x="2695" y="4747"/>
                  </a:cubicBezTo>
                  <a:cubicBezTo>
                    <a:pt x="2962" y="4497"/>
                    <a:pt x="2962" y="4087"/>
                    <a:pt x="2695" y="3837"/>
                  </a:cubicBezTo>
                  <a:lnTo>
                    <a:pt x="2302" y="3445"/>
                  </a:lnTo>
                  <a:lnTo>
                    <a:pt x="2570" y="3141"/>
                  </a:lnTo>
                  <a:lnTo>
                    <a:pt x="2980" y="3552"/>
                  </a:lnTo>
                  <a:cubicBezTo>
                    <a:pt x="3114" y="3676"/>
                    <a:pt x="3284" y="3739"/>
                    <a:pt x="3451" y="3739"/>
                  </a:cubicBezTo>
                  <a:cubicBezTo>
                    <a:pt x="3618" y="3739"/>
                    <a:pt x="3783" y="3676"/>
                    <a:pt x="3908" y="3552"/>
                  </a:cubicBezTo>
                  <a:cubicBezTo>
                    <a:pt x="4158" y="3284"/>
                    <a:pt x="4158" y="2874"/>
                    <a:pt x="3908" y="2624"/>
                  </a:cubicBezTo>
                  <a:lnTo>
                    <a:pt x="3444" y="2160"/>
                  </a:lnTo>
                  <a:lnTo>
                    <a:pt x="4211" y="1286"/>
                  </a:lnTo>
                  <a:cubicBezTo>
                    <a:pt x="4229" y="1268"/>
                    <a:pt x="4247" y="1232"/>
                    <a:pt x="4265" y="1214"/>
                  </a:cubicBezTo>
                  <a:cubicBezTo>
                    <a:pt x="4265" y="1196"/>
                    <a:pt x="4265" y="1196"/>
                    <a:pt x="4265" y="1196"/>
                  </a:cubicBezTo>
                  <a:cubicBezTo>
                    <a:pt x="4283" y="1143"/>
                    <a:pt x="4586" y="429"/>
                    <a:pt x="5567" y="429"/>
                  </a:cubicBezTo>
                  <a:lnTo>
                    <a:pt x="5585" y="429"/>
                  </a:lnTo>
                  <a:lnTo>
                    <a:pt x="5585" y="822"/>
                  </a:lnTo>
                  <a:cubicBezTo>
                    <a:pt x="5585" y="911"/>
                    <a:pt x="5639" y="1000"/>
                    <a:pt x="5728" y="1036"/>
                  </a:cubicBezTo>
                  <a:lnTo>
                    <a:pt x="7405" y="1625"/>
                  </a:lnTo>
                  <a:lnTo>
                    <a:pt x="7459" y="2374"/>
                  </a:lnTo>
                  <a:cubicBezTo>
                    <a:pt x="7459" y="2499"/>
                    <a:pt x="7566" y="2588"/>
                    <a:pt x="7691" y="2588"/>
                  </a:cubicBezTo>
                  <a:cubicBezTo>
                    <a:pt x="7798" y="2570"/>
                    <a:pt x="7887" y="2463"/>
                    <a:pt x="7887" y="2356"/>
                  </a:cubicBezTo>
                  <a:lnTo>
                    <a:pt x="7833" y="1464"/>
                  </a:lnTo>
                  <a:cubicBezTo>
                    <a:pt x="7816" y="1375"/>
                    <a:pt x="7762" y="1303"/>
                    <a:pt x="7691" y="1268"/>
                  </a:cubicBezTo>
                  <a:lnTo>
                    <a:pt x="6014" y="679"/>
                  </a:lnTo>
                  <a:lnTo>
                    <a:pt x="6014" y="215"/>
                  </a:lnTo>
                  <a:cubicBezTo>
                    <a:pt x="6014" y="90"/>
                    <a:pt x="5924" y="1"/>
                    <a:pt x="57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132"/>
            <p:cNvSpPr/>
            <p:nvPr/>
          </p:nvSpPr>
          <p:spPr>
            <a:xfrm>
              <a:off x="4231854" y="4172082"/>
              <a:ext cx="42332" cy="331594"/>
            </a:xfrm>
            <a:custGeom>
              <a:avLst/>
              <a:gdLst/>
              <a:ahLst/>
              <a:cxnLst/>
              <a:rect l="l" t="t" r="r" b="b"/>
              <a:pathLst>
                <a:path w="1499" h="11742" extrusionOk="0">
                  <a:moveTo>
                    <a:pt x="1106" y="1"/>
                  </a:moveTo>
                  <a:cubicBezTo>
                    <a:pt x="982" y="19"/>
                    <a:pt x="892" y="108"/>
                    <a:pt x="892" y="233"/>
                  </a:cubicBezTo>
                  <a:lnTo>
                    <a:pt x="1035" y="2338"/>
                  </a:lnTo>
                  <a:cubicBezTo>
                    <a:pt x="892" y="2606"/>
                    <a:pt x="268" y="3837"/>
                    <a:pt x="268" y="5282"/>
                  </a:cubicBezTo>
                  <a:cubicBezTo>
                    <a:pt x="268" y="6674"/>
                    <a:pt x="839" y="10314"/>
                    <a:pt x="999" y="11313"/>
                  </a:cubicBezTo>
                  <a:lnTo>
                    <a:pt x="214" y="11313"/>
                  </a:lnTo>
                  <a:cubicBezTo>
                    <a:pt x="89" y="11313"/>
                    <a:pt x="0" y="11402"/>
                    <a:pt x="0" y="11527"/>
                  </a:cubicBezTo>
                  <a:cubicBezTo>
                    <a:pt x="0" y="11652"/>
                    <a:pt x="89" y="11741"/>
                    <a:pt x="214" y="11741"/>
                  </a:cubicBezTo>
                  <a:lnTo>
                    <a:pt x="1267" y="11741"/>
                  </a:lnTo>
                  <a:cubicBezTo>
                    <a:pt x="1392" y="11741"/>
                    <a:pt x="1499" y="11634"/>
                    <a:pt x="1481" y="11491"/>
                  </a:cubicBezTo>
                  <a:cubicBezTo>
                    <a:pt x="1463" y="11456"/>
                    <a:pt x="696" y="6835"/>
                    <a:pt x="696" y="5282"/>
                  </a:cubicBezTo>
                  <a:cubicBezTo>
                    <a:pt x="696" y="3783"/>
                    <a:pt x="1445" y="2499"/>
                    <a:pt x="1445" y="2499"/>
                  </a:cubicBezTo>
                  <a:cubicBezTo>
                    <a:pt x="1463" y="2445"/>
                    <a:pt x="1481" y="2410"/>
                    <a:pt x="1481" y="2356"/>
                  </a:cubicBezTo>
                  <a:lnTo>
                    <a:pt x="1338" y="197"/>
                  </a:lnTo>
                  <a:cubicBezTo>
                    <a:pt x="1321" y="90"/>
                    <a:pt x="1213" y="1"/>
                    <a:pt x="110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0" name="Google Shape;6130;p132"/>
          <p:cNvGrpSpPr/>
          <p:nvPr/>
        </p:nvGrpSpPr>
        <p:grpSpPr>
          <a:xfrm>
            <a:off x="3411527" y="4000943"/>
            <a:ext cx="412219" cy="418743"/>
            <a:chOff x="3406994" y="4057202"/>
            <a:chExt cx="412219" cy="418743"/>
          </a:xfrm>
        </p:grpSpPr>
        <p:sp>
          <p:nvSpPr>
            <p:cNvPr id="6131" name="Google Shape;6131;p132"/>
            <p:cNvSpPr/>
            <p:nvPr/>
          </p:nvSpPr>
          <p:spPr>
            <a:xfrm>
              <a:off x="3406994" y="4095410"/>
              <a:ext cx="105335" cy="333176"/>
            </a:xfrm>
            <a:custGeom>
              <a:avLst/>
              <a:gdLst/>
              <a:ahLst/>
              <a:cxnLst/>
              <a:rect l="l" t="t" r="r" b="b"/>
              <a:pathLst>
                <a:path w="3730" h="11798" extrusionOk="0">
                  <a:moveTo>
                    <a:pt x="3482" y="1"/>
                  </a:moveTo>
                  <a:cubicBezTo>
                    <a:pt x="3451" y="1"/>
                    <a:pt x="3420" y="7"/>
                    <a:pt x="3391" y="22"/>
                  </a:cubicBezTo>
                  <a:lnTo>
                    <a:pt x="2231" y="503"/>
                  </a:lnTo>
                  <a:cubicBezTo>
                    <a:pt x="2195" y="521"/>
                    <a:pt x="2160" y="539"/>
                    <a:pt x="2142" y="575"/>
                  </a:cubicBezTo>
                  <a:lnTo>
                    <a:pt x="54" y="3501"/>
                  </a:lnTo>
                  <a:cubicBezTo>
                    <a:pt x="1" y="3590"/>
                    <a:pt x="1" y="3697"/>
                    <a:pt x="72" y="3769"/>
                  </a:cubicBezTo>
                  <a:lnTo>
                    <a:pt x="1856" y="5749"/>
                  </a:lnTo>
                  <a:cubicBezTo>
                    <a:pt x="1892" y="5803"/>
                    <a:pt x="1963" y="5820"/>
                    <a:pt x="2017" y="5820"/>
                  </a:cubicBezTo>
                  <a:cubicBezTo>
                    <a:pt x="2071" y="5820"/>
                    <a:pt x="2142" y="5803"/>
                    <a:pt x="2178" y="5767"/>
                  </a:cubicBezTo>
                  <a:lnTo>
                    <a:pt x="3266" y="4643"/>
                  </a:lnTo>
                  <a:lnTo>
                    <a:pt x="3266" y="11584"/>
                  </a:lnTo>
                  <a:cubicBezTo>
                    <a:pt x="3266" y="11709"/>
                    <a:pt x="3373" y="11798"/>
                    <a:pt x="3480" y="11798"/>
                  </a:cubicBezTo>
                  <a:cubicBezTo>
                    <a:pt x="3605" y="11798"/>
                    <a:pt x="3712" y="11709"/>
                    <a:pt x="3712" y="11584"/>
                  </a:cubicBezTo>
                  <a:lnTo>
                    <a:pt x="3712" y="4108"/>
                  </a:lnTo>
                  <a:cubicBezTo>
                    <a:pt x="3712" y="4018"/>
                    <a:pt x="3659" y="3947"/>
                    <a:pt x="3569" y="3911"/>
                  </a:cubicBezTo>
                  <a:cubicBezTo>
                    <a:pt x="3540" y="3899"/>
                    <a:pt x="3510" y="3893"/>
                    <a:pt x="3481" y="3893"/>
                  </a:cubicBezTo>
                  <a:cubicBezTo>
                    <a:pt x="3425" y="3893"/>
                    <a:pt x="3373" y="3917"/>
                    <a:pt x="3337" y="3965"/>
                  </a:cubicBezTo>
                  <a:lnTo>
                    <a:pt x="2035" y="5285"/>
                  </a:lnTo>
                  <a:lnTo>
                    <a:pt x="500" y="3608"/>
                  </a:lnTo>
                  <a:lnTo>
                    <a:pt x="2445" y="878"/>
                  </a:lnTo>
                  <a:lnTo>
                    <a:pt x="3569" y="414"/>
                  </a:lnTo>
                  <a:cubicBezTo>
                    <a:pt x="3676" y="378"/>
                    <a:pt x="3730" y="236"/>
                    <a:pt x="3676" y="129"/>
                  </a:cubicBezTo>
                  <a:cubicBezTo>
                    <a:pt x="3650" y="50"/>
                    <a:pt x="3567" y="1"/>
                    <a:pt x="34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132"/>
            <p:cNvSpPr/>
            <p:nvPr/>
          </p:nvSpPr>
          <p:spPr>
            <a:xfrm>
              <a:off x="3499197" y="4057202"/>
              <a:ext cx="320016" cy="418743"/>
            </a:xfrm>
            <a:custGeom>
              <a:avLst/>
              <a:gdLst/>
              <a:ahLst/>
              <a:cxnLst/>
              <a:rect l="l" t="t" r="r" b="b"/>
              <a:pathLst>
                <a:path w="11332" h="14828" extrusionOk="0">
                  <a:moveTo>
                    <a:pt x="4265" y="447"/>
                  </a:moveTo>
                  <a:cubicBezTo>
                    <a:pt x="4176" y="536"/>
                    <a:pt x="4087" y="625"/>
                    <a:pt x="4033" y="697"/>
                  </a:cubicBezTo>
                  <a:cubicBezTo>
                    <a:pt x="3962" y="625"/>
                    <a:pt x="3891" y="536"/>
                    <a:pt x="3784" y="447"/>
                  </a:cubicBezTo>
                  <a:close/>
                  <a:moveTo>
                    <a:pt x="5193" y="2980"/>
                  </a:moveTo>
                  <a:cubicBezTo>
                    <a:pt x="5300" y="2980"/>
                    <a:pt x="5407" y="3070"/>
                    <a:pt x="5407" y="3195"/>
                  </a:cubicBezTo>
                  <a:cubicBezTo>
                    <a:pt x="5407" y="3319"/>
                    <a:pt x="5300" y="3409"/>
                    <a:pt x="5193" y="3409"/>
                  </a:cubicBezTo>
                  <a:lnTo>
                    <a:pt x="2874" y="3409"/>
                  </a:lnTo>
                  <a:cubicBezTo>
                    <a:pt x="2749" y="3409"/>
                    <a:pt x="2660" y="3319"/>
                    <a:pt x="2660" y="3195"/>
                  </a:cubicBezTo>
                  <a:cubicBezTo>
                    <a:pt x="2660" y="3070"/>
                    <a:pt x="2749" y="2980"/>
                    <a:pt x="2874" y="2980"/>
                  </a:cubicBezTo>
                  <a:close/>
                  <a:moveTo>
                    <a:pt x="5193" y="6085"/>
                  </a:moveTo>
                  <a:cubicBezTo>
                    <a:pt x="5300" y="6085"/>
                    <a:pt x="5407" y="6174"/>
                    <a:pt x="5407" y="6299"/>
                  </a:cubicBezTo>
                  <a:cubicBezTo>
                    <a:pt x="5407" y="6424"/>
                    <a:pt x="5300" y="6513"/>
                    <a:pt x="5193" y="6513"/>
                  </a:cubicBezTo>
                  <a:lnTo>
                    <a:pt x="2874" y="6513"/>
                  </a:lnTo>
                  <a:cubicBezTo>
                    <a:pt x="2749" y="6513"/>
                    <a:pt x="2660" y="6424"/>
                    <a:pt x="2660" y="6299"/>
                  </a:cubicBezTo>
                  <a:cubicBezTo>
                    <a:pt x="2660" y="6174"/>
                    <a:pt x="2749" y="6085"/>
                    <a:pt x="2874" y="6085"/>
                  </a:cubicBezTo>
                  <a:close/>
                  <a:moveTo>
                    <a:pt x="5193" y="9190"/>
                  </a:moveTo>
                  <a:cubicBezTo>
                    <a:pt x="5300" y="9190"/>
                    <a:pt x="5407" y="9279"/>
                    <a:pt x="5407" y="9404"/>
                  </a:cubicBezTo>
                  <a:cubicBezTo>
                    <a:pt x="5407" y="9529"/>
                    <a:pt x="5300" y="9618"/>
                    <a:pt x="5193" y="9618"/>
                  </a:cubicBezTo>
                  <a:lnTo>
                    <a:pt x="2874" y="9618"/>
                  </a:lnTo>
                  <a:cubicBezTo>
                    <a:pt x="2749" y="9618"/>
                    <a:pt x="2660" y="9529"/>
                    <a:pt x="2660" y="9404"/>
                  </a:cubicBezTo>
                  <a:cubicBezTo>
                    <a:pt x="2660" y="9279"/>
                    <a:pt x="2749" y="9190"/>
                    <a:pt x="2874" y="9190"/>
                  </a:cubicBezTo>
                  <a:close/>
                  <a:moveTo>
                    <a:pt x="5193" y="12294"/>
                  </a:moveTo>
                  <a:cubicBezTo>
                    <a:pt x="5300" y="12294"/>
                    <a:pt x="5407" y="12383"/>
                    <a:pt x="5407" y="12508"/>
                  </a:cubicBezTo>
                  <a:cubicBezTo>
                    <a:pt x="5407" y="12615"/>
                    <a:pt x="5300" y="12723"/>
                    <a:pt x="5193" y="12723"/>
                  </a:cubicBezTo>
                  <a:lnTo>
                    <a:pt x="2874" y="12723"/>
                  </a:lnTo>
                  <a:cubicBezTo>
                    <a:pt x="2749" y="12723"/>
                    <a:pt x="2660" y="12615"/>
                    <a:pt x="2660" y="12508"/>
                  </a:cubicBezTo>
                  <a:cubicBezTo>
                    <a:pt x="2660" y="12383"/>
                    <a:pt x="2749" y="12294"/>
                    <a:pt x="2874" y="12294"/>
                  </a:cubicBezTo>
                  <a:close/>
                  <a:moveTo>
                    <a:pt x="1982" y="1"/>
                  </a:moveTo>
                  <a:cubicBezTo>
                    <a:pt x="1857" y="1"/>
                    <a:pt x="1767" y="108"/>
                    <a:pt x="1767" y="215"/>
                  </a:cubicBezTo>
                  <a:lnTo>
                    <a:pt x="1767" y="697"/>
                  </a:lnTo>
                  <a:lnTo>
                    <a:pt x="982" y="1018"/>
                  </a:lnTo>
                  <a:cubicBezTo>
                    <a:pt x="875" y="1053"/>
                    <a:pt x="822" y="1178"/>
                    <a:pt x="875" y="1303"/>
                  </a:cubicBezTo>
                  <a:cubicBezTo>
                    <a:pt x="901" y="1382"/>
                    <a:pt x="975" y="1431"/>
                    <a:pt x="1055" y="1431"/>
                  </a:cubicBezTo>
                  <a:cubicBezTo>
                    <a:pt x="1084" y="1431"/>
                    <a:pt x="1114" y="1425"/>
                    <a:pt x="1143" y="1410"/>
                  </a:cubicBezTo>
                  <a:lnTo>
                    <a:pt x="2071" y="1036"/>
                  </a:lnTo>
                  <a:cubicBezTo>
                    <a:pt x="2142" y="1000"/>
                    <a:pt x="2196" y="929"/>
                    <a:pt x="2196" y="839"/>
                  </a:cubicBezTo>
                  <a:lnTo>
                    <a:pt x="2196" y="447"/>
                  </a:lnTo>
                  <a:lnTo>
                    <a:pt x="2517" y="447"/>
                  </a:lnTo>
                  <a:cubicBezTo>
                    <a:pt x="3427" y="447"/>
                    <a:pt x="3748" y="1036"/>
                    <a:pt x="3801" y="1178"/>
                  </a:cubicBezTo>
                  <a:lnTo>
                    <a:pt x="3801" y="2552"/>
                  </a:lnTo>
                  <a:lnTo>
                    <a:pt x="2874" y="2552"/>
                  </a:lnTo>
                  <a:cubicBezTo>
                    <a:pt x="2517" y="2552"/>
                    <a:pt x="2213" y="2838"/>
                    <a:pt x="2213" y="3195"/>
                  </a:cubicBezTo>
                  <a:cubicBezTo>
                    <a:pt x="2213" y="3551"/>
                    <a:pt x="2517" y="3855"/>
                    <a:pt x="2874" y="3855"/>
                  </a:cubicBezTo>
                  <a:lnTo>
                    <a:pt x="3801" y="3855"/>
                  </a:lnTo>
                  <a:lnTo>
                    <a:pt x="3801" y="5639"/>
                  </a:lnTo>
                  <a:lnTo>
                    <a:pt x="2874" y="5639"/>
                  </a:lnTo>
                  <a:cubicBezTo>
                    <a:pt x="2517" y="5639"/>
                    <a:pt x="2213" y="5942"/>
                    <a:pt x="2213" y="6299"/>
                  </a:cubicBezTo>
                  <a:cubicBezTo>
                    <a:pt x="2213" y="6656"/>
                    <a:pt x="2517" y="6941"/>
                    <a:pt x="2874" y="6941"/>
                  </a:cubicBezTo>
                  <a:lnTo>
                    <a:pt x="3801" y="6941"/>
                  </a:lnTo>
                  <a:lnTo>
                    <a:pt x="3801" y="8744"/>
                  </a:lnTo>
                  <a:lnTo>
                    <a:pt x="2874" y="8744"/>
                  </a:lnTo>
                  <a:cubicBezTo>
                    <a:pt x="2517" y="8744"/>
                    <a:pt x="2213" y="9047"/>
                    <a:pt x="2213" y="9404"/>
                  </a:cubicBezTo>
                  <a:cubicBezTo>
                    <a:pt x="2213" y="9761"/>
                    <a:pt x="2517" y="10046"/>
                    <a:pt x="2874" y="10046"/>
                  </a:cubicBezTo>
                  <a:lnTo>
                    <a:pt x="3801" y="10046"/>
                  </a:lnTo>
                  <a:lnTo>
                    <a:pt x="3801" y="11848"/>
                  </a:lnTo>
                  <a:lnTo>
                    <a:pt x="2874" y="11848"/>
                  </a:lnTo>
                  <a:cubicBezTo>
                    <a:pt x="2517" y="11848"/>
                    <a:pt x="2213" y="12152"/>
                    <a:pt x="2213" y="12508"/>
                  </a:cubicBezTo>
                  <a:cubicBezTo>
                    <a:pt x="2213" y="12865"/>
                    <a:pt x="2517" y="13151"/>
                    <a:pt x="2874" y="13151"/>
                  </a:cubicBezTo>
                  <a:lnTo>
                    <a:pt x="3801" y="13151"/>
                  </a:lnTo>
                  <a:lnTo>
                    <a:pt x="3801" y="14400"/>
                  </a:lnTo>
                  <a:lnTo>
                    <a:pt x="447" y="14400"/>
                  </a:lnTo>
                  <a:lnTo>
                    <a:pt x="447" y="13847"/>
                  </a:lnTo>
                  <a:cubicBezTo>
                    <a:pt x="447" y="13722"/>
                    <a:pt x="340" y="13632"/>
                    <a:pt x="215" y="13632"/>
                  </a:cubicBezTo>
                  <a:cubicBezTo>
                    <a:pt x="108" y="13632"/>
                    <a:pt x="1" y="13722"/>
                    <a:pt x="1" y="13847"/>
                  </a:cubicBezTo>
                  <a:lnTo>
                    <a:pt x="1" y="14614"/>
                  </a:lnTo>
                  <a:cubicBezTo>
                    <a:pt x="1" y="14739"/>
                    <a:pt x="108" y="14828"/>
                    <a:pt x="215" y="14828"/>
                  </a:cubicBezTo>
                  <a:lnTo>
                    <a:pt x="7834" y="14828"/>
                  </a:lnTo>
                  <a:cubicBezTo>
                    <a:pt x="7959" y="14828"/>
                    <a:pt x="8048" y="14739"/>
                    <a:pt x="8048" y="14614"/>
                  </a:cubicBezTo>
                  <a:lnTo>
                    <a:pt x="8048" y="5996"/>
                  </a:lnTo>
                  <a:lnTo>
                    <a:pt x="9136" y="7120"/>
                  </a:lnTo>
                  <a:cubicBezTo>
                    <a:pt x="9181" y="7156"/>
                    <a:pt x="9235" y="7173"/>
                    <a:pt x="9288" y="7173"/>
                  </a:cubicBezTo>
                  <a:cubicBezTo>
                    <a:pt x="9342" y="7173"/>
                    <a:pt x="9395" y="7156"/>
                    <a:pt x="9440" y="7120"/>
                  </a:cubicBezTo>
                  <a:lnTo>
                    <a:pt x="9904" y="6727"/>
                  </a:lnTo>
                  <a:cubicBezTo>
                    <a:pt x="9993" y="6656"/>
                    <a:pt x="10011" y="6513"/>
                    <a:pt x="9939" y="6424"/>
                  </a:cubicBezTo>
                  <a:cubicBezTo>
                    <a:pt x="9887" y="6372"/>
                    <a:pt x="9823" y="6344"/>
                    <a:pt x="9761" y="6344"/>
                  </a:cubicBezTo>
                  <a:cubicBezTo>
                    <a:pt x="9717" y="6344"/>
                    <a:pt x="9673" y="6359"/>
                    <a:pt x="9636" y="6388"/>
                  </a:cubicBezTo>
                  <a:lnTo>
                    <a:pt x="9315" y="6656"/>
                  </a:lnTo>
                  <a:lnTo>
                    <a:pt x="7994" y="5318"/>
                  </a:lnTo>
                  <a:cubicBezTo>
                    <a:pt x="7947" y="5270"/>
                    <a:pt x="7891" y="5246"/>
                    <a:pt x="7833" y="5246"/>
                  </a:cubicBezTo>
                  <a:cubicBezTo>
                    <a:pt x="7804" y="5246"/>
                    <a:pt x="7774" y="5252"/>
                    <a:pt x="7745" y="5264"/>
                  </a:cubicBezTo>
                  <a:cubicBezTo>
                    <a:pt x="7673" y="5300"/>
                    <a:pt x="7620" y="5371"/>
                    <a:pt x="7620" y="5461"/>
                  </a:cubicBezTo>
                  <a:lnTo>
                    <a:pt x="7620" y="14400"/>
                  </a:lnTo>
                  <a:lnTo>
                    <a:pt x="4248" y="14400"/>
                  </a:lnTo>
                  <a:lnTo>
                    <a:pt x="4248" y="13151"/>
                  </a:lnTo>
                  <a:lnTo>
                    <a:pt x="5193" y="13151"/>
                  </a:lnTo>
                  <a:cubicBezTo>
                    <a:pt x="5550" y="13151"/>
                    <a:pt x="5836" y="12865"/>
                    <a:pt x="5836" y="12508"/>
                  </a:cubicBezTo>
                  <a:cubicBezTo>
                    <a:pt x="5836" y="12152"/>
                    <a:pt x="5550" y="11848"/>
                    <a:pt x="5193" y="11848"/>
                  </a:cubicBezTo>
                  <a:lnTo>
                    <a:pt x="4248" y="11848"/>
                  </a:lnTo>
                  <a:lnTo>
                    <a:pt x="4248" y="10046"/>
                  </a:lnTo>
                  <a:lnTo>
                    <a:pt x="5193" y="10046"/>
                  </a:lnTo>
                  <a:cubicBezTo>
                    <a:pt x="5550" y="10046"/>
                    <a:pt x="5836" y="9761"/>
                    <a:pt x="5836" y="9404"/>
                  </a:cubicBezTo>
                  <a:cubicBezTo>
                    <a:pt x="5836" y="9047"/>
                    <a:pt x="5550" y="8744"/>
                    <a:pt x="5193" y="8744"/>
                  </a:cubicBezTo>
                  <a:lnTo>
                    <a:pt x="4248" y="8744"/>
                  </a:lnTo>
                  <a:lnTo>
                    <a:pt x="4248" y="6941"/>
                  </a:lnTo>
                  <a:lnTo>
                    <a:pt x="5193" y="6941"/>
                  </a:lnTo>
                  <a:cubicBezTo>
                    <a:pt x="5550" y="6941"/>
                    <a:pt x="5836" y="6656"/>
                    <a:pt x="5836" y="6299"/>
                  </a:cubicBezTo>
                  <a:cubicBezTo>
                    <a:pt x="5836" y="5942"/>
                    <a:pt x="5550" y="5639"/>
                    <a:pt x="5193" y="5639"/>
                  </a:cubicBezTo>
                  <a:lnTo>
                    <a:pt x="4248" y="5639"/>
                  </a:lnTo>
                  <a:lnTo>
                    <a:pt x="4248" y="3855"/>
                  </a:lnTo>
                  <a:lnTo>
                    <a:pt x="5193" y="3855"/>
                  </a:lnTo>
                  <a:cubicBezTo>
                    <a:pt x="5550" y="3855"/>
                    <a:pt x="5836" y="3551"/>
                    <a:pt x="5836" y="3195"/>
                  </a:cubicBezTo>
                  <a:cubicBezTo>
                    <a:pt x="5836" y="2838"/>
                    <a:pt x="5550" y="2552"/>
                    <a:pt x="5193" y="2552"/>
                  </a:cubicBezTo>
                  <a:lnTo>
                    <a:pt x="4248" y="2552"/>
                  </a:lnTo>
                  <a:lnTo>
                    <a:pt x="4248" y="1178"/>
                  </a:lnTo>
                  <a:cubicBezTo>
                    <a:pt x="4301" y="1036"/>
                    <a:pt x="4622" y="447"/>
                    <a:pt x="5532" y="447"/>
                  </a:cubicBezTo>
                  <a:lnTo>
                    <a:pt x="5853" y="447"/>
                  </a:lnTo>
                  <a:lnTo>
                    <a:pt x="5853" y="839"/>
                  </a:lnTo>
                  <a:cubicBezTo>
                    <a:pt x="5853" y="929"/>
                    <a:pt x="5907" y="1000"/>
                    <a:pt x="5996" y="1036"/>
                  </a:cubicBezTo>
                  <a:lnTo>
                    <a:pt x="8869" y="2231"/>
                  </a:lnTo>
                  <a:lnTo>
                    <a:pt x="10814" y="5389"/>
                  </a:lnTo>
                  <a:lnTo>
                    <a:pt x="10332" y="5800"/>
                  </a:lnTo>
                  <a:cubicBezTo>
                    <a:pt x="10243" y="5871"/>
                    <a:pt x="10225" y="6014"/>
                    <a:pt x="10314" y="6103"/>
                  </a:cubicBezTo>
                  <a:cubicBezTo>
                    <a:pt x="10350" y="6156"/>
                    <a:pt x="10421" y="6174"/>
                    <a:pt x="10475" y="6174"/>
                  </a:cubicBezTo>
                  <a:cubicBezTo>
                    <a:pt x="10528" y="6174"/>
                    <a:pt x="10582" y="6156"/>
                    <a:pt x="10617" y="6121"/>
                  </a:cubicBezTo>
                  <a:lnTo>
                    <a:pt x="11224" y="5603"/>
                  </a:lnTo>
                  <a:cubicBezTo>
                    <a:pt x="11313" y="5532"/>
                    <a:pt x="11331" y="5425"/>
                    <a:pt x="11278" y="5318"/>
                  </a:cubicBezTo>
                  <a:lnTo>
                    <a:pt x="9190" y="1946"/>
                  </a:lnTo>
                  <a:cubicBezTo>
                    <a:pt x="9172" y="1892"/>
                    <a:pt x="9136" y="1874"/>
                    <a:pt x="9083" y="1856"/>
                  </a:cubicBezTo>
                  <a:lnTo>
                    <a:pt x="6282" y="697"/>
                  </a:lnTo>
                  <a:lnTo>
                    <a:pt x="6282" y="215"/>
                  </a:lnTo>
                  <a:cubicBezTo>
                    <a:pt x="6282" y="108"/>
                    <a:pt x="6192" y="1"/>
                    <a:pt x="60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3" name="Google Shape;6133;p132"/>
          <p:cNvGrpSpPr/>
          <p:nvPr/>
        </p:nvGrpSpPr>
        <p:grpSpPr>
          <a:xfrm>
            <a:off x="4045159" y="2069840"/>
            <a:ext cx="420775" cy="418742"/>
            <a:chOff x="4045414" y="2120310"/>
            <a:chExt cx="420775" cy="418742"/>
          </a:xfrm>
        </p:grpSpPr>
        <p:sp>
          <p:nvSpPr>
            <p:cNvPr id="6134" name="Google Shape;6134;p132"/>
            <p:cNvSpPr/>
            <p:nvPr/>
          </p:nvSpPr>
          <p:spPr>
            <a:xfrm>
              <a:off x="4045414" y="2305733"/>
              <a:ext cx="418743" cy="233319"/>
            </a:xfrm>
            <a:custGeom>
              <a:avLst/>
              <a:gdLst/>
              <a:ahLst/>
              <a:cxnLst/>
              <a:rect l="l" t="t" r="r" b="b"/>
              <a:pathLst>
                <a:path w="14828" h="8262" extrusionOk="0">
                  <a:moveTo>
                    <a:pt x="1927" y="1607"/>
                  </a:moveTo>
                  <a:lnTo>
                    <a:pt x="1927" y="6674"/>
                  </a:lnTo>
                  <a:lnTo>
                    <a:pt x="446" y="6674"/>
                  </a:lnTo>
                  <a:lnTo>
                    <a:pt x="446" y="1607"/>
                  </a:lnTo>
                  <a:close/>
                  <a:moveTo>
                    <a:pt x="4104" y="1607"/>
                  </a:moveTo>
                  <a:lnTo>
                    <a:pt x="4104" y="6674"/>
                  </a:lnTo>
                  <a:lnTo>
                    <a:pt x="2356" y="6674"/>
                  </a:lnTo>
                  <a:lnTo>
                    <a:pt x="2356" y="1607"/>
                  </a:lnTo>
                  <a:close/>
                  <a:moveTo>
                    <a:pt x="6263" y="1607"/>
                  </a:moveTo>
                  <a:lnTo>
                    <a:pt x="6263" y="6674"/>
                  </a:lnTo>
                  <a:lnTo>
                    <a:pt x="4532" y="6674"/>
                  </a:lnTo>
                  <a:lnTo>
                    <a:pt x="4532" y="1607"/>
                  </a:lnTo>
                  <a:close/>
                  <a:moveTo>
                    <a:pt x="8422" y="1607"/>
                  </a:moveTo>
                  <a:lnTo>
                    <a:pt x="8422" y="6674"/>
                  </a:lnTo>
                  <a:lnTo>
                    <a:pt x="6691" y="6674"/>
                  </a:lnTo>
                  <a:lnTo>
                    <a:pt x="6691" y="1607"/>
                  </a:lnTo>
                  <a:close/>
                  <a:moveTo>
                    <a:pt x="10599" y="1607"/>
                  </a:moveTo>
                  <a:lnTo>
                    <a:pt x="10599" y="6674"/>
                  </a:lnTo>
                  <a:lnTo>
                    <a:pt x="8868" y="6674"/>
                  </a:lnTo>
                  <a:lnTo>
                    <a:pt x="8868" y="1607"/>
                  </a:lnTo>
                  <a:close/>
                  <a:moveTo>
                    <a:pt x="12758" y="1607"/>
                  </a:moveTo>
                  <a:lnTo>
                    <a:pt x="12758" y="6674"/>
                  </a:lnTo>
                  <a:lnTo>
                    <a:pt x="11027" y="6674"/>
                  </a:lnTo>
                  <a:lnTo>
                    <a:pt x="11027" y="1607"/>
                  </a:lnTo>
                  <a:close/>
                  <a:moveTo>
                    <a:pt x="14399" y="7102"/>
                  </a:moveTo>
                  <a:lnTo>
                    <a:pt x="14399" y="7816"/>
                  </a:lnTo>
                  <a:lnTo>
                    <a:pt x="446" y="7816"/>
                  </a:lnTo>
                  <a:lnTo>
                    <a:pt x="446" y="7102"/>
                  </a:lnTo>
                  <a:close/>
                  <a:moveTo>
                    <a:pt x="215" y="1"/>
                  </a:moveTo>
                  <a:cubicBezTo>
                    <a:pt x="107" y="1"/>
                    <a:pt x="0" y="108"/>
                    <a:pt x="0" y="233"/>
                  </a:cubicBezTo>
                  <a:lnTo>
                    <a:pt x="0" y="8048"/>
                  </a:lnTo>
                  <a:cubicBezTo>
                    <a:pt x="0" y="8155"/>
                    <a:pt x="107" y="8262"/>
                    <a:pt x="215" y="8262"/>
                  </a:cubicBezTo>
                  <a:lnTo>
                    <a:pt x="14614" y="8262"/>
                  </a:lnTo>
                  <a:cubicBezTo>
                    <a:pt x="14738" y="8262"/>
                    <a:pt x="14828" y="8155"/>
                    <a:pt x="14828" y="8048"/>
                  </a:cubicBezTo>
                  <a:lnTo>
                    <a:pt x="14828" y="6406"/>
                  </a:lnTo>
                  <a:cubicBezTo>
                    <a:pt x="14828" y="6281"/>
                    <a:pt x="14738" y="6174"/>
                    <a:pt x="14614" y="6174"/>
                  </a:cubicBezTo>
                  <a:cubicBezTo>
                    <a:pt x="14489" y="6174"/>
                    <a:pt x="14399" y="6281"/>
                    <a:pt x="14399" y="6406"/>
                  </a:cubicBezTo>
                  <a:lnTo>
                    <a:pt x="14399" y="6674"/>
                  </a:lnTo>
                  <a:lnTo>
                    <a:pt x="13186" y="6674"/>
                  </a:lnTo>
                  <a:lnTo>
                    <a:pt x="13186" y="1607"/>
                  </a:lnTo>
                  <a:lnTo>
                    <a:pt x="14399" y="1607"/>
                  </a:lnTo>
                  <a:lnTo>
                    <a:pt x="14399" y="5478"/>
                  </a:lnTo>
                  <a:cubicBezTo>
                    <a:pt x="14399" y="5603"/>
                    <a:pt x="14489" y="5693"/>
                    <a:pt x="14614" y="5693"/>
                  </a:cubicBezTo>
                  <a:cubicBezTo>
                    <a:pt x="14738" y="5693"/>
                    <a:pt x="14828" y="5603"/>
                    <a:pt x="14828" y="5478"/>
                  </a:cubicBezTo>
                  <a:lnTo>
                    <a:pt x="14828" y="233"/>
                  </a:lnTo>
                  <a:cubicBezTo>
                    <a:pt x="14828" y="108"/>
                    <a:pt x="14738" y="1"/>
                    <a:pt x="14614" y="1"/>
                  </a:cubicBezTo>
                  <a:lnTo>
                    <a:pt x="2766" y="1"/>
                  </a:lnTo>
                  <a:cubicBezTo>
                    <a:pt x="2659" y="1"/>
                    <a:pt x="2552" y="108"/>
                    <a:pt x="2552" y="233"/>
                  </a:cubicBezTo>
                  <a:cubicBezTo>
                    <a:pt x="2552" y="340"/>
                    <a:pt x="2659" y="447"/>
                    <a:pt x="2766" y="447"/>
                  </a:cubicBezTo>
                  <a:lnTo>
                    <a:pt x="14399" y="447"/>
                  </a:lnTo>
                  <a:lnTo>
                    <a:pt x="14399" y="1161"/>
                  </a:lnTo>
                  <a:lnTo>
                    <a:pt x="446" y="1161"/>
                  </a:lnTo>
                  <a:lnTo>
                    <a:pt x="446" y="447"/>
                  </a:lnTo>
                  <a:lnTo>
                    <a:pt x="1856" y="447"/>
                  </a:lnTo>
                  <a:cubicBezTo>
                    <a:pt x="1963" y="447"/>
                    <a:pt x="2070" y="340"/>
                    <a:pt x="2070" y="233"/>
                  </a:cubicBezTo>
                  <a:cubicBezTo>
                    <a:pt x="2070" y="108"/>
                    <a:pt x="1963" y="1"/>
                    <a:pt x="18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132"/>
            <p:cNvSpPr/>
            <p:nvPr/>
          </p:nvSpPr>
          <p:spPr>
            <a:xfrm>
              <a:off x="4045414" y="2120310"/>
              <a:ext cx="178392" cy="178392"/>
            </a:xfrm>
            <a:custGeom>
              <a:avLst/>
              <a:gdLst/>
              <a:ahLst/>
              <a:cxnLst/>
              <a:rect l="l" t="t" r="r" b="b"/>
              <a:pathLst>
                <a:path w="6317" h="6317" extrusionOk="0">
                  <a:moveTo>
                    <a:pt x="658" y="433"/>
                  </a:moveTo>
                  <a:cubicBezTo>
                    <a:pt x="714" y="433"/>
                    <a:pt x="768" y="456"/>
                    <a:pt x="803" y="500"/>
                  </a:cubicBezTo>
                  <a:lnTo>
                    <a:pt x="3890" y="3569"/>
                  </a:lnTo>
                  <a:cubicBezTo>
                    <a:pt x="3765" y="3658"/>
                    <a:pt x="3676" y="3765"/>
                    <a:pt x="3587" y="3890"/>
                  </a:cubicBezTo>
                  <a:lnTo>
                    <a:pt x="500" y="804"/>
                  </a:lnTo>
                  <a:cubicBezTo>
                    <a:pt x="411" y="714"/>
                    <a:pt x="411" y="589"/>
                    <a:pt x="500" y="500"/>
                  </a:cubicBezTo>
                  <a:cubicBezTo>
                    <a:pt x="545" y="456"/>
                    <a:pt x="603" y="433"/>
                    <a:pt x="658" y="433"/>
                  </a:cubicBezTo>
                  <a:close/>
                  <a:moveTo>
                    <a:pt x="4800" y="3712"/>
                  </a:moveTo>
                  <a:cubicBezTo>
                    <a:pt x="5389" y="3712"/>
                    <a:pt x="5888" y="4194"/>
                    <a:pt x="5888" y="4800"/>
                  </a:cubicBezTo>
                  <a:cubicBezTo>
                    <a:pt x="5888" y="5389"/>
                    <a:pt x="5389" y="5871"/>
                    <a:pt x="4800" y="5871"/>
                  </a:cubicBezTo>
                  <a:cubicBezTo>
                    <a:pt x="4193" y="5871"/>
                    <a:pt x="3712" y="5389"/>
                    <a:pt x="3712" y="4800"/>
                  </a:cubicBezTo>
                  <a:cubicBezTo>
                    <a:pt x="3712" y="4194"/>
                    <a:pt x="4193" y="3712"/>
                    <a:pt x="4800" y="3712"/>
                  </a:cubicBezTo>
                  <a:close/>
                  <a:moveTo>
                    <a:pt x="661" y="1"/>
                  </a:moveTo>
                  <a:cubicBezTo>
                    <a:pt x="482" y="1"/>
                    <a:pt x="322" y="72"/>
                    <a:pt x="197" y="197"/>
                  </a:cubicBezTo>
                  <a:cubicBezTo>
                    <a:pt x="72" y="322"/>
                    <a:pt x="0" y="482"/>
                    <a:pt x="0" y="661"/>
                  </a:cubicBezTo>
                  <a:cubicBezTo>
                    <a:pt x="0" y="821"/>
                    <a:pt x="72" y="982"/>
                    <a:pt x="197" y="1107"/>
                  </a:cubicBezTo>
                  <a:lnTo>
                    <a:pt x="3373" y="4283"/>
                  </a:lnTo>
                  <a:cubicBezTo>
                    <a:pt x="3301" y="4443"/>
                    <a:pt x="3283" y="4622"/>
                    <a:pt x="3283" y="4800"/>
                  </a:cubicBezTo>
                  <a:cubicBezTo>
                    <a:pt x="3283" y="5639"/>
                    <a:pt x="3961" y="6317"/>
                    <a:pt x="4800" y="6317"/>
                  </a:cubicBezTo>
                  <a:cubicBezTo>
                    <a:pt x="5639" y="6317"/>
                    <a:pt x="6317" y="5639"/>
                    <a:pt x="6317" y="4800"/>
                  </a:cubicBezTo>
                  <a:cubicBezTo>
                    <a:pt x="6317" y="3962"/>
                    <a:pt x="5639" y="3266"/>
                    <a:pt x="4800" y="3266"/>
                  </a:cubicBezTo>
                  <a:cubicBezTo>
                    <a:pt x="4622" y="3266"/>
                    <a:pt x="4443" y="3302"/>
                    <a:pt x="4283" y="3355"/>
                  </a:cubicBezTo>
                  <a:lnTo>
                    <a:pt x="1124" y="197"/>
                  </a:lnTo>
                  <a:cubicBezTo>
                    <a:pt x="1000" y="72"/>
                    <a:pt x="821"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132"/>
            <p:cNvSpPr/>
            <p:nvPr/>
          </p:nvSpPr>
          <p:spPr>
            <a:xfrm>
              <a:off x="4285764" y="2120564"/>
              <a:ext cx="180425" cy="178138"/>
            </a:xfrm>
            <a:custGeom>
              <a:avLst/>
              <a:gdLst/>
              <a:ahLst/>
              <a:cxnLst/>
              <a:rect l="l" t="t" r="r" b="b"/>
              <a:pathLst>
                <a:path w="6389" h="6308" extrusionOk="0">
                  <a:moveTo>
                    <a:pt x="1517" y="3703"/>
                  </a:moveTo>
                  <a:cubicBezTo>
                    <a:pt x="2124" y="3703"/>
                    <a:pt x="2605" y="4185"/>
                    <a:pt x="2605" y="4791"/>
                  </a:cubicBezTo>
                  <a:cubicBezTo>
                    <a:pt x="2605" y="5380"/>
                    <a:pt x="2124" y="5862"/>
                    <a:pt x="1517" y="5862"/>
                  </a:cubicBezTo>
                  <a:cubicBezTo>
                    <a:pt x="928" y="5862"/>
                    <a:pt x="446" y="5380"/>
                    <a:pt x="446" y="4791"/>
                  </a:cubicBezTo>
                  <a:cubicBezTo>
                    <a:pt x="446" y="4185"/>
                    <a:pt x="928" y="3703"/>
                    <a:pt x="1517" y="3703"/>
                  </a:cubicBezTo>
                  <a:close/>
                  <a:moveTo>
                    <a:pt x="5665" y="1"/>
                  </a:moveTo>
                  <a:cubicBezTo>
                    <a:pt x="5500" y="1"/>
                    <a:pt x="5335" y="63"/>
                    <a:pt x="5210" y="188"/>
                  </a:cubicBezTo>
                  <a:lnTo>
                    <a:pt x="3194" y="2204"/>
                  </a:lnTo>
                  <a:cubicBezTo>
                    <a:pt x="3105" y="2276"/>
                    <a:pt x="3105" y="2418"/>
                    <a:pt x="3194" y="2507"/>
                  </a:cubicBezTo>
                  <a:cubicBezTo>
                    <a:pt x="3239" y="2543"/>
                    <a:pt x="3292" y="2561"/>
                    <a:pt x="3346" y="2561"/>
                  </a:cubicBezTo>
                  <a:cubicBezTo>
                    <a:pt x="3399" y="2561"/>
                    <a:pt x="3453" y="2543"/>
                    <a:pt x="3498" y="2507"/>
                  </a:cubicBezTo>
                  <a:lnTo>
                    <a:pt x="5514" y="491"/>
                  </a:lnTo>
                  <a:cubicBezTo>
                    <a:pt x="5549" y="456"/>
                    <a:pt x="5603" y="420"/>
                    <a:pt x="5656" y="420"/>
                  </a:cubicBezTo>
                  <a:cubicBezTo>
                    <a:pt x="5728" y="420"/>
                    <a:pt x="5781" y="456"/>
                    <a:pt x="5817" y="491"/>
                  </a:cubicBezTo>
                  <a:cubicBezTo>
                    <a:pt x="5906" y="580"/>
                    <a:pt x="5906" y="705"/>
                    <a:pt x="5817" y="795"/>
                  </a:cubicBezTo>
                  <a:lnTo>
                    <a:pt x="2748" y="3881"/>
                  </a:lnTo>
                  <a:cubicBezTo>
                    <a:pt x="2659" y="3756"/>
                    <a:pt x="2552" y="3649"/>
                    <a:pt x="2427" y="3560"/>
                  </a:cubicBezTo>
                  <a:lnTo>
                    <a:pt x="2837" y="3150"/>
                  </a:lnTo>
                  <a:cubicBezTo>
                    <a:pt x="2927" y="3078"/>
                    <a:pt x="2927" y="2936"/>
                    <a:pt x="2837" y="2846"/>
                  </a:cubicBezTo>
                  <a:cubicBezTo>
                    <a:pt x="2802" y="2802"/>
                    <a:pt x="2748" y="2780"/>
                    <a:pt x="2692" y="2780"/>
                  </a:cubicBezTo>
                  <a:cubicBezTo>
                    <a:pt x="2637" y="2780"/>
                    <a:pt x="2579" y="2802"/>
                    <a:pt x="2534" y="2846"/>
                  </a:cubicBezTo>
                  <a:lnTo>
                    <a:pt x="2034" y="3346"/>
                  </a:lnTo>
                  <a:cubicBezTo>
                    <a:pt x="1874" y="3293"/>
                    <a:pt x="1713" y="3257"/>
                    <a:pt x="1517" y="3257"/>
                  </a:cubicBezTo>
                  <a:cubicBezTo>
                    <a:pt x="678" y="3257"/>
                    <a:pt x="0" y="3953"/>
                    <a:pt x="0" y="4791"/>
                  </a:cubicBezTo>
                  <a:cubicBezTo>
                    <a:pt x="0" y="5630"/>
                    <a:pt x="678" y="6308"/>
                    <a:pt x="1517" y="6308"/>
                  </a:cubicBezTo>
                  <a:cubicBezTo>
                    <a:pt x="2356" y="6308"/>
                    <a:pt x="3051" y="5630"/>
                    <a:pt x="3051" y="4791"/>
                  </a:cubicBezTo>
                  <a:cubicBezTo>
                    <a:pt x="3051" y="4613"/>
                    <a:pt x="3016" y="4434"/>
                    <a:pt x="2962" y="4274"/>
                  </a:cubicBezTo>
                  <a:lnTo>
                    <a:pt x="6120" y="1098"/>
                  </a:lnTo>
                  <a:cubicBezTo>
                    <a:pt x="6388" y="848"/>
                    <a:pt x="6388" y="438"/>
                    <a:pt x="6120" y="188"/>
                  </a:cubicBezTo>
                  <a:cubicBezTo>
                    <a:pt x="5995" y="63"/>
                    <a:pt x="5830" y="1"/>
                    <a:pt x="56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37" name="Google Shape;6137;p132"/>
          <p:cNvSpPr/>
          <p:nvPr/>
        </p:nvSpPr>
        <p:spPr>
          <a:xfrm>
            <a:off x="3408519" y="1418161"/>
            <a:ext cx="418234" cy="418573"/>
          </a:xfrm>
          <a:custGeom>
            <a:avLst/>
            <a:gdLst/>
            <a:ahLst/>
            <a:cxnLst/>
            <a:rect l="l" t="t" r="r" b="b"/>
            <a:pathLst>
              <a:path w="14810" h="14822" extrusionOk="0">
                <a:moveTo>
                  <a:pt x="9796" y="2224"/>
                </a:moveTo>
                <a:lnTo>
                  <a:pt x="10278" y="3598"/>
                </a:lnTo>
                <a:lnTo>
                  <a:pt x="4533" y="3598"/>
                </a:lnTo>
                <a:lnTo>
                  <a:pt x="5014" y="2224"/>
                </a:lnTo>
                <a:close/>
                <a:moveTo>
                  <a:pt x="4961" y="4954"/>
                </a:moveTo>
                <a:cubicBezTo>
                  <a:pt x="4997" y="4954"/>
                  <a:pt x="5032" y="4990"/>
                  <a:pt x="5032" y="5025"/>
                </a:cubicBezTo>
                <a:lnTo>
                  <a:pt x="5032" y="5382"/>
                </a:lnTo>
                <a:cubicBezTo>
                  <a:pt x="5032" y="5418"/>
                  <a:pt x="4997" y="5454"/>
                  <a:pt x="4961" y="5454"/>
                </a:cubicBezTo>
                <a:lnTo>
                  <a:pt x="4604" y="5454"/>
                </a:lnTo>
                <a:cubicBezTo>
                  <a:pt x="4568" y="5454"/>
                  <a:pt x="4533" y="5418"/>
                  <a:pt x="4533" y="5382"/>
                </a:cubicBezTo>
                <a:lnTo>
                  <a:pt x="4533" y="5025"/>
                </a:lnTo>
                <a:cubicBezTo>
                  <a:pt x="4533" y="4990"/>
                  <a:pt x="4568" y="4954"/>
                  <a:pt x="4604" y="4954"/>
                </a:cubicBezTo>
                <a:close/>
                <a:moveTo>
                  <a:pt x="7584" y="4954"/>
                </a:moveTo>
                <a:cubicBezTo>
                  <a:pt x="7619" y="4954"/>
                  <a:pt x="7655" y="4990"/>
                  <a:pt x="7655" y="5025"/>
                </a:cubicBezTo>
                <a:lnTo>
                  <a:pt x="7655" y="5382"/>
                </a:lnTo>
                <a:cubicBezTo>
                  <a:pt x="7655" y="5418"/>
                  <a:pt x="7619" y="5454"/>
                  <a:pt x="7584" y="5454"/>
                </a:cubicBezTo>
                <a:lnTo>
                  <a:pt x="7227" y="5454"/>
                </a:lnTo>
                <a:cubicBezTo>
                  <a:pt x="7191" y="5454"/>
                  <a:pt x="7156" y="5418"/>
                  <a:pt x="7156" y="5382"/>
                </a:cubicBezTo>
                <a:lnTo>
                  <a:pt x="7156" y="5025"/>
                </a:lnTo>
                <a:cubicBezTo>
                  <a:pt x="7156" y="4990"/>
                  <a:pt x="7191" y="4954"/>
                  <a:pt x="7227" y="4954"/>
                </a:cubicBezTo>
                <a:close/>
                <a:moveTo>
                  <a:pt x="10189" y="4954"/>
                </a:moveTo>
                <a:cubicBezTo>
                  <a:pt x="10242" y="4954"/>
                  <a:pt x="10260" y="4990"/>
                  <a:pt x="10260" y="5025"/>
                </a:cubicBezTo>
                <a:lnTo>
                  <a:pt x="10260" y="5382"/>
                </a:lnTo>
                <a:cubicBezTo>
                  <a:pt x="10260" y="5418"/>
                  <a:pt x="10242" y="5454"/>
                  <a:pt x="10189" y="5454"/>
                </a:cubicBezTo>
                <a:lnTo>
                  <a:pt x="9850" y="5454"/>
                </a:lnTo>
                <a:cubicBezTo>
                  <a:pt x="9814" y="5454"/>
                  <a:pt x="9778" y="5418"/>
                  <a:pt x="9778" y="5382"/>
                </a:cubicBezTo>
                <a:lnTo>
                  <a:pt x="9778" y="5025"/>
                </a:lnTo>
                <a:cubicBezTo>
                  <a:pt x="9778" y="4990"/>
                  <a:pt x="9814" y="4954"/>
                  <a:pt x="9850" y="4954"/>
                </a:cubicBezTo>
                <a:close/>
                <a:moveTo>
                  <a:pt x="9814" y="4044"/>
                </a:moveTo>
                <a:lnTo>
                  <a:pt x="9814" y="4526"/>
                </a:lnTo>
                <a:cubicBezTo>
                  <a:pt x="9546" y="4544"/>
                  <a:pt x="9350" y="4776"/>
                  <a:pt x="9350" y="5025"/>
                </a:cubicBezTo>
                <a:lnTo>
                  <a:pt x="9350" y="5382"/>
                </a:lnTo>
                <a:cubicBezTo>
                  <a:pt x="9350" y="5650"/>
                  <a:pt x="9546" y="5864"/>
                  <a:pt x="9814" y="5882"/>
                </a:cubicBezTo>
                <a:lnTo>
                  <a:pt x="9814" y="6613"/>
                </a:lnTo>
                <a:lnTo>
                  <a:pt x="4997" y="6613"/>
                </a:lnTo>
                <a:lnTo>
                  <a:pt x="4997" y="5882"/>
                </a:lnTo>
                <a:cubicBezTo>
                  <a:pt x="5264" y="5864"/>
                  <a:pt x="5460" y="5650"/>
                  <a:pt x="5460" y="5382"/>
                </a:cubicBezTo>
                <a:lnTo>
                  <a:pt x="5460" y="5025"/>
                </a:lnTo>
                <a:cubicBezTo>
                  <a:pt x="5460" y="4776"/>
                  <a:pt x="5264" y="4544"/>
                  <a:pt x="4997" y="4526"/>
                </a:cubicBezTo>
                <a:lnTo>
                  <a:pt x="4997" y="4044"/>
                </a:lnTo>
                <a:lnTo>
                  <a:pt x="7191" y="4044"/>
                </a:lnTo>
                <a:lnTo>
                  <a:pt x="7191" y="4526"/>
                </a:lnTo>
                <a:cubicBezTo>
                  <a:pt x="6924" y="4544"/>
                  <a:pt x="6727" y="4776"/>
                  <a:pt x="6727" y="5025"/>
                </a:cubicBezTo>
                <a:lnTo>
                  <a:pt x="6727" y="5382"/>
                </a:lnTo>
                <a:cubicBezTo>
                  <a:pt x="6727" y="5668"/>
                  <a:pt x="6959" y="5882"/>
                  <a:pt x="7227" y="5882"/>
                </a:cubicBezTo>
                <a:lnTo>
                  <a:pt x="7584" y="5882"/>
                </a:lnTo>
                <a:cubicBezTo>
                  <a:pt x="7851" y="5882"/>
                  <a:pt x="8083" y="5668"/>
                  <a:pt x="8083" y="5382"/>
                </a:cubicBezTo>
                <a:lnTo>
                  <a:pt x="8083" y="5025"/>
                </a:lnTo>
                <a:cubicBezTo>
                  <a:pt x="8083" y="4776"/>
                  <a:pt x="7887" y="4544"/>
                  <a:pt x="7619" y="4526"/>
                </a:cubicBezTo>
                <a:lnTo>
                  <a:pt x="7619" y="4044"/>
                </a:lnTo>
                <a:close/>
                <a:moveTo>
                  <a:pt x="11613" y="6123"/>
                </a:moveTo>
                <a:cubicBezTo>
                  <a:pt x="11679" y="6123"/>
                  <a:pt x="11743" y="6151"/>
                  <a:pt x="11795" y="6203"/>
                </a:cubicBezTo>
                <a:lnTo>
                  <a:pt x="11955" y="6399"/>
                </a:lnTo>
                <a:cubicBezTo>
                  <a:pt x="12187" y="6667"/>
                  <a:pt x="12151" y="7060"/>
                  <a:pt x="11902" y="7309"/>
                </a:cubicBezTo>
                <a:cubicBezTo>
                  <a:pt x="11812" y="7381"/>
                  <a:pt x="11723" y="7416"/>
                  <a:pt x="11634" y="7452"/>
                </a:cubicBezTo>
                <a:cubicBezTo>
                  <a:pt x="11563" y="7470"/>
                  <a:pt x="11509" y="7488"/>
                  <a:pt x="11456" y="7488"/>
                </a:cubicBezTo>
                <a:lnTo>
                  <a:pt x="3355" y="7488"/>
                </a:lnTo>
                <a:cubicBezTo>
                  <a:pt x="3301" y="7488"/>
                  <a:pt x="3248" y="7470"/>
                  <a:pt x="3177" y="7452"/>
                </a:cubicBezTo>
                <a:cubicBezTo>
                  <a:pt x="3070" y="7416"/>
                  <a:pt x="2980" y="7381"/>
                  <a:pt x="2909" y="7309"/>
                </a:cubicBezTo>
                <a:cubicBezTo>
                  <a:pt x="2659" y="7060"/>
                  <a:pt x="2623" y="6667"/>
                  <a:pt x="2855" y="6399"/>
                </a:cubicBezTo>
                <a:lnTo>
                  <a:pt x="3016" y="6203"/>
                </a:lnTo>
                <a:cubicBezTo>
                  <a:pt x="3068" y="6151"/>
                  <a:pt x="3132" y="6123"/>
                  <a:pt x="3194" y="6123"/>
                </a:cubicBezTo>
                <a:cubicBezTo>
                  <a:pt x="3239" y="6123"/>
                  <a:pt x="3282" y="6138"/>
                  <a:pt x="3319" y="6167"/>
                </a:cubicBezTo>
                <a:cubicBezTo>
                  <a:pt x="3426" y="6257"/>
                  <a:pt x="3426" y="6382"/>
                  <a:pt x="3355" y="6471"/>
                </a:cubicBezTo>
                <a:lnTo>
                  <a:pt x="3194" y="6667"/>
                </a:lnTo>
                <a:cubicBezTo>
                  <a:pt x="3105" y="6774"/>
                  <a:pt x="3123" y="6899"/>
                  <a:pt x="3212" y="6988"/>
                </a:cubicBezTo>
                <a:cubicBezTo>
                  <a:pt x="3248" y="7024"/>
                  <a:pt x="3301" y="7042"/>
                  <a:pt x="3355" y="7042"/>
                </a:cubicBezTo>
                <a:cubicBezTo>
                  <a:pt x="3498" y="7042"/>
                  <a:pt x="6487" y="7050"/>
                  <a:pt x="8840" y="7050"/>
                </a:cubicBezTo>
                <a:cubicBezTo>
                  <a:pt x="10016" y="7050"/>
                  <a:pt x="11033" y="7048"/>
                  <a:pt x="11456" y="7042"/>
                </a:cubicBezTo>
                <a:cubicBezTo>
                  <a:pt x="11509" y="7042"/>
                  <a:pt x="11563" y="7024"/>
                  <a:pt x="11598" y="6988"/>
                </a:cubicBezTo>
                <a:cubicBezTo>
                  <a:pt x="11688" y="6899"/>
                  <a:pt x="11705" y="6774"/>
                  <a:pt x="11616" y="6667"/>
                </a:cubicBezTo>
                <a:lnTo>
                  <a:pt x="11456" y="6471"/>
                </a:lnTo>
                <a:cubicBezTo>
                  <a:pt x="11384" y="6382"/>
                  <a:pt x="11384" y="6257"/>
                  <a:pt x="11473" y="6167"/>
                </a:cubicBezTo>
                <a:cubicBezTo>
                  <a:pt x="11518" y="6138"/>
                  <a:pt x="11566" y="6123"/>
                  <a:pt x="11613" y="6123"/>
                </a:cubicBezTo>
                <a:close/>
                <a:moveTo>
                  <a:pt x="11545" y="7916"/>
                </a:moveTo>
                <a:lnTo>
                  <a:pt x="11919" y="9165"/>
                </a:lnTo>
                <a:lnTo>
                  <a:pt x="11117" y="9165"/>
                </a:lnTo>
                <a:cubicBezTo>
                  <a:pt x="10992" y="9165"/>
                  <a:pt x="10885" y="9254"/>
                  <a:pt x="10885" y="9379"/>
                </a:cubicBezTo>
                <a:cubicBezTo>
                  <a:pt x="10885" y="9504"/>
                  <a:pt x="10992" y="9593"/>
                  <a:pt x="11117" y="9593"/>
                </a:cubicBezTo>
                <a:lnTo>
                  <a:pt x="13008" y="9593"/>
                </a:lnTo>
                <a:cubicBezTo>
                  <a:pt x="13097" y="9593"/>
                  <a:pt x="13186" y="9540"/>
                  <a:pt x="13222" y="9468"/>
                </a:cubicBezTo>
                <a:cubicBezTo>
                  <a:pt x="13258" y="9379"/>
                  <a:pt x="13240" y="9290"/>
                  <a:pt x="13186" y="9218"/>
                </a:cubicBezTo>
                <a:lnTo>
                  <a:pt x="13008" y="9022"/>
                </a:lnTo>
                <a:cubicBezTo>
                  <a:pt x="12937" y="8933"/>
                  <a:pt x="12954" y="8790"/>
                  <a:pt x="13044" y="8719"/>
                </a:cubicBezTo>
                <a:cubicBezTo>
                  <a:pt x="13086" y="8685"/>
                  <a:pt x="13140" y="8667"/>
                  <a:pt x="13193" y="8667"/>
                </a:cubicBezTo>
                <a:cubicBezTo>
                  <a:pt x="13252" y="8667"/>
                  <a:pt x="13309" y="8690"/>
                  <a:pt x="13347" y="8737"/>
                </a:cubicBezTo>
                <a:lnTo>
                  <a:pt x="13507" y="8951"/>
                </a:lnTo>
                <a:cubicBezTo>
                  <a:pt x="13686" y="9147"/>
                  <a:pt x="13722" y="9397"/>
                  <a:pt x="13615" y="9647"/>
                </a:cubicBezTo>
                <a:cubicBezTo>
                  <a:pt x="13525" y="9825"/>
                  <a:pt x="13311" y="10021"/>
                  <a:pt x="13008" y="10021"/>
                </a:cubicBezTo>
                <a:lnTo>
                  <a:pt x="1803" y="10021"/>
                </a:lnTo>
                <a:cubicBezTo>
                  <a:pt x="1624" y="10021"/>
                  <a:pt x="1482" y="9968"/>
                  <a:pt x="1357" y="9861"/>
                </a:cubicBezTo>
                <a:cubicBezTo>
                  <a:pt x="1089" y="9611"/>
                  <a:pt x="1071" y="9218"/>
                  <a:pt x="1285" y="8951"/>
                </a:cubicBezTo>
                <a:lnTo>
                  <a:pt x="1464" y="8737"/>
                </a:lnTo>
                <a:cubicBezTo>
                  <a:pt x="1501" y="8690"/>
                  <a:pt x="1559" y="8667"/>
                  <a:pt x="1618" y="8667"/>
                </a:cubicBezTo>
                <a:cubicBezTo>
                  <a:pt x="1671" y="8667"/>
                  <a:pt x="1725" y="8685"/>
                  <a:pt x="1767" y="8719"/>
                </a:cubicBezTo>
                <a:cubicBezTo>
                  <a:pt x="1856" y="8790"/>
                  <a:pt x="1874" y="8933"/>
                  <a:pt x="1785" y="9022"/>
                </a:cubicBezTo>
                <a:lnTo>
                  <a:pt x="1642" y="9201"/>
                </a:lnTo>
                <a:cubicBezTo>
                  <a:pt x="1571" y="9272"/>
                  <a:pt x="1553" y="9343"/>
                  <a:pt x="1571" y="9433"/>
                </a:cubicBezTo>
                <a:cubicBezTo>
                  <a:pt x="1624" y="9593"/>
                  <a:pt x="1767" y="9593"/>
                  <a:pt x="1874" y="9593"/>
                </a:cubicBezTo>
                <a:lnTo>
                  <a:pt x="10171" y="9593"/>
                </a:lnTo>
                <a:cubicBezTo>
                  <a:pt x="10296" y="9593"/>
                  <a:pt x="10385" y="9504"/>
                  <a:pt x="10385" y="9379"/>
                </a:cubicBezTo>
                <a:cubicBezTo>
                  <a:pt x="10385" y="9254"/>
                  <a:pt x="10296" y="9165"/>
                  <a:pt x="10171" y="9165"/>
                </a:cubicBezTo>
                <a:lnTo>
                  <a:pt x="2891" y="9165"/>
                </a:lnTo>
                <a:lnTo>
                  <a:pt x="3266" y="7916"/>
                </a:lnTo>
                <a:close/>
                <a:moveTo>
                  <a:pt x="4586" y="10467"/>
                </a:moveTo>
                <a:lnTo>
                  <a:pt x="4586" y="13519"/>
                </a:lnTo>
                <a:lnTo>
                  <a:pt x="3070" y="13519"/>
                </a:lnTo>
                <a:lnTo>
                  <a:pt x="3070" y="10467"/>
                </a:lnTo>
                <a:close/>
                <a:moveTo>
                  <a:pt x="5443" y="10467"/>
                </a:moveTo>
                <a:lnTo>
                  <a:pt x="5443" y="13519"/>
                </a:lnTo>
                <a:lnTo>
                  <a:pt x="5014" y="13519"/>
                </a:lnTo>
                <a:lnTo>
                  <a:pt x="5014" y="10467"/>
                </a:lnTo>
                <a:close/>
                <a:moveTo>
                  <a:pt x="8922" y="10467"/>
                </a:moveTo>
                <a:lnTo>
                  <a:pt x="8922" y="13519"/>
                </a:lnTo>
                <a:lnTo>
                  <a:pt x="5889" y="13519"/>
                </a:lnTo>
                <a:lnTo>
                  <a:pt x="5889" y="10467"/>
                </a:lnTo>
                <a:close/>
                <a:moveTo>
                  <a:pt x="9796" y="10467"/>
                </a:moveTo>
                <a:lnTo>
                  <a:pt x="9796" y="13519"/>
                </a:lnTo>
                <a:lnTo>
                  <a:pt x="9350" y="13519"/>
                </a:lnTo>
                <a:lnTo>
                  <a:pt x="9350" y="10467"/>
                </a:lnTo>
                <a:close/>
                <a:moveTo>
                  <a:pt x="11741" y="10467"/>
                </a:moveTo>
                <a:lnTo>
                  <a:pt x="11741" y="13519"/>
                </a:lnTo>
                <a:lnTo>
                  <a:pt x="10224" y="13519"/>
                </a:lnTo>
                <a:lnTo>
                  <a:pt x="10224" y="10467"/>
                </a:lnTo>
                <a:close/>
                <a:moveTo>
                  <a:pt x="12598" y="10467"/>
                </a:moveTo>
                <a:lnTo>
                  <a:pt x="12598" y="13519"/>
                </a:lnTo>
                <a:lnTo>
                  <a:pt x="12169" y="13519"/>
                </a:lnTo>
                <a:lnTo>
                  <a:pt x="12169" y="10467"/>
                </a:lnTo>
                <a:close/>
                <a:moveTo>
                  <a:pt x="14168" y="13947"/>
                </a:moveTo>
                <a:cubicBezTo>
                  <a:pt x="14293" y="13947"/>
                  <a:pt x="14382" y="14054"/>
                  <a:pt x="14382" y="14161"/>
                </a:cubicBezTo>
                <a:cubicBezTo>
                  <a:pt x="14382" y="14286"/>
                  <a:pt x="14293" y="14393"/>
                  <a:pt x="14168" y="14393"/>
                </a:cubicBezTo>
                <a:lnTo>
                  <a:pt x="643" y="14393"/>
                </a:lnTo>
                <a:cubicBezTo>
                  <a:pt x="518" y="14393"/>
                  <a:pt x="429" y="14286"/>
                  <a:pt x="429" y="14161"/>
                </a:cubicBezTo>
                <a:cubicBezTo>
                  <a:pt x="429" y="14054"/>
                  <a:pt x="518" y="13947"/>
                  <a:pt x="643" y="13947"/>
                </a:cubicBezTo>
                <a:close/>
                <a:moveTo>
                  <a:pt x="4956" y="1"/>
                </a:moveTo>
                <a:cubicBezTo>
                  <a:pt x="4773" y="1"/>
                  <a:pt x="4590" y="78"/>
                  <a:pt x="4461" y="226"/>
                </a:cubicBezTo>
                <a:lnTo>
                  <a:pt x="4283" y="422"/>
                </a:lnTo>
                <a:cubicBezTo>
                  <a:pt x="3908" y="886"/>
                  <a:pt x="3962" y="1546"/>
                  <a:pt x="4390" y="1939"/>
                </a:cubicBezTo>
                <a:cubicBezTo>
                  <a:pt x="4443" y="1992"/>
                  <a:pt x="4515" y="2046"/>
                  <a:pt x="4586" y="2081"/>
                </a:cubicBezTo>
                <a:lnTo>
                  <a:pt x="4033" y="3741"/>
                </a:lnTo>
                <a:cubicBezTo>
                  <a:pt x="4015" y="3812"/>
                  <a:pt x="4015" y="3884"/>
                  <a:pt x="4051" y="3937"/>
                </a:cubicBezTo>
                <a:cubicBezTo>
                  <a:pt x="4104" y="4008"/>
                  <a:pt x="4158" y="4044"/>
                  <a:pt x="4229" y="4044"/>
                </a:cubicBezTo>
                <a:lnTo>
                  <a:pt x="4568" y="4044"/>
                </a:lnTo>
                <a:lnTo>
                  <a:pt x="4568" y="4526"/>
                </a:lnTo>
                <a:cubicBezTo>
                  <a:pt x="4319" y="4544"/>
                  <a:pt x="4104" y="4776"/>
                  <a:pt x="4104" y="5025"/>
                </a:cubicBezTo>
                <a:lnTo>
                  <a:pt x="4104" y="5382"/>
                </a:lnTo>
                <a:cubicBezTo>
                  <a:pt x="4104" y="5650"/>
                  <a:pt x="4319" y="5864"/>
                  <a:pt x="4568" y="5882"/>
                </a:cubicBezTo>
                <a:lnTo>
                  <a:pt x="4568" y="6613"/>
                </a:lnTo>
                <a:lnTo>
                  <a:pt x="3783" y="6613"/>
                </a:lnTo>
                <a:cubicBezTo>
                  <a:pt x="3890" y="6364"/>
                  <a:pt x="3837" y="6042"/>
                  <a:pt x="3605" y="5846"/>
                </a:cubicBezTo>
                <a:cubicBezTo>
                  <a:pt x="3485" y="5743"/>
                  <a:pt x="3337" y="5692"/>
                  <a:pt x="3189" y="5692"/>
                </a:cubicBezTo>
                <a:cubicBezTo>
                  <a:pt x="3006" y="5692"/>
                  <a:pt x="2823" y="5769"/>
                  <a:pt x="2695" y="5918"/>
                </a:cubicBezTo>
                <a:lnTo>
                  <a:pt x="2516" y="6114"/>
                </a:lnTo>
                <a:cubicBezTo>
                  <a:pt x="2142" y="6560"/>
                  <a:pt x="2195" y="7220"/>
                  <a:pt x="2623" y="7630"/>
                </a:cubicBezTo>
                <a:cubicBezTo>
                  <a:pt x="2695" y="7684"/>
                  <a:pt x="2766" y="7738"/>
                  <a:pt x="2855" y="7791"/>
                </a:cubicBezTo>
                <a:lnTo>
                  <a:pt x="2445" y="9165"/>
                </a:lnTo>
                <a:lnTo>
                  <a:pt x="2213" y="9165"/>
                </a:lnTo>
                <a:cubicBezTo>
                  <a:pt x="2338" y="8897"/>
                  <a:pt x="2267" y="8576"/>
                  <a:pt x="2053" y="8380"/>
                </a:cubicBezTo>
                <a:cubicBezTo>
                  <a:pt x="1927" y="8278"/>
                  <a:pt x="1777" y="8228"/>
                  <a:pt x="1629" y="8228"/>
                </a:cubicBezTo>
                <a:cubicBezTo>
                  <a:pt x="1441" y="8228"/>
                  <a:pt x="1255" y="8309"/>
                  <a:pt x="1125" y="8469"/>
                </a:cubicBezTo>
                <a:lnTo>
                  <a:pt x="964" y="8665"/>
                </a:lnTo>
                <a:cubicBezTo>
                  <a:pt x="589" y="9111"/>
                  <a:pt x="625" y="9772"/>
                  <a:pt x="1053" y="10182"/>
                </a:cubicBezTo>
                <a:cubicBezTo>
                  <a:pt x="1250" y="10360"/>
                  <a:pt x="1499" y="10450"/>
                  <a:pt x="1767" y="10467"/>
                </a:cubicBezTo>
                <a:lnTo>
                  <a:pt x="1767" y="12020"/>
                </a:lnTo>
                <a:cubicBezTo>
                  <a:pt x="1767" y="12145"/>
                  <a:pt x="1874" y="12234"/>
                  <a:pt x="1999" y="12234"/>
                </a:cubicBezTo>
                <a:cubicBezTo>
                  <a:pt x="2106" y="12234"/>
                  <a:pt x="2213" y="12145"/>
                  <a:pt x="2213" y="12020"/>
                </a:cubicBezTo>
                <a:lnTo>
                  <a:pt x="2213" y="10467"/>
                </a:lnTo>
                <a:lnTo>
                  <a:pt x="2641" y="10467"/>
                </a:lnTo>
                <a:lnTo>
                  <a:pt x="2641" y="13519"/>
                </a:lnTo>
                <a:lnTo>
                  <a:pt x="2213" y="13519"/>
                </a:lnTo>
                <a:lnTo>
                  <a:pt x="2213" y="12965"/>
                </a:lnTo>
                <a:cubicBezTo>
                  <a:pt x="2213" y="12841"/>
                  <a:pt x="2106" y="12733"/>
                  <a:pt x="1999" y="12733"/>
                </a:cubicBezTo>
                <a:cubicBezTo>
                  <a:pt x="1874" y="12733"/>
                  <a:pt x="1767" y="12841"/>
                  <a:pt x="1767" y="12965"/>
                </a:cubicBezTo>
                <a:lnTo>
                  <a:pt x="1767" y="13519"/>
                </a:lnTo>
                <a:lnTo>
                  <a:pt x="643" y="13519"/>
                </a:lnTo>
                <a:cubicBezTo>
                  <a:pt x="286" y="13519"/>
                  <a:pt x="1" y="13804"/>
                  <a:pt x="1" y="14161"/>
                </a:cubicBezTo>
                <a:cubicBezTo>
                  <a:pt x="1" y="14536"/>
                  <a:pt x="286" y="14821"/>
                  <a:pt x="643" y="14821"/>
                </a:cubicBezTo>
                <a:lnTo>
                  <a:pt x="14168" y="14821"/>
                </a:lnTo>
                <a:cubicBezTo>
                  <a:pt x="14525" y="14821"/>
                  <a:pt x="14810" y="14536"/>
                  <a:pt x="14810" y="14161"/>
                </a:cubicBezTo>
                <a:cubicBezTo>
                  <a:pt x="14810" y="13804"/>
                  <a:pt x="14525" y="13519"/>
                  <a:pt x="14168" y="13519"/>
                </a:cubicBezTo>
                <a:lnTo>
                  <a:pt x="13044" y="13519"/>
                </a:lnTo>
                <a:lnTo>
                  <a:pt x="13044" y="10467"/>
                </a:lnTo>
                <a:cubicBezTo>
                  <a:pt x="13454" y="10450"/>
                  <a:pt x="13829" y="10218"/>
                  <a:pt x="14007" y="9825"/>
                </a:cubicBezTo>
                <a:cubicBezTo>
                  <a:pt x="14186" y="9433"/>
                  <a:pt x="14132" y="8987"/>
                  <a:pt x="13847" y="8665"/>
                </a:cubicBezTo>
                <a:lnTo>
                  <a:pt x="13686" y="8469"/>
                </a:lnTo>
                <a:cubicBezTo>
                  <a:pt x="13556" y="8309"/>
                  <a:pt x="13370" y="8228"/>
                  <a:pt x="13181" y="8228"/>
                </a:cubicBezTo>
                <a:cubicBezTo>
                  <a:pt x="13033" y="8228"/>
                  <a:pt x="12884" y="8278"/>
                  <a:pt x="12758" y="8380"/>
                </a:cubicBezTo>
                <a:cubicBezTo>
                  <a:pt x="12526" y="8576"/>
                  <a:pt x="12473" y="8897"/>
                  <a:pt x="12598" y="9165"/>
                </a:cubicBezTo>
                <a:lnTo>
                  <a:pt x="12366" y="9165"/>
                </a:lnTo>
                <a:lnTo>
                  <a:pt x="11955" y="7791"/>
                </a:lnTo>
                <a:cubicBezTo>
                  <a:pt x="12044" y="7738"/>
                  <a:pt x="12116" y="7684"/>
                  <a:pt x="12187" y="7630"/>
                </a:cubicBezTo>
                <a:cubicBezTo>
                  <a:pt x="12615" y="7220"/>
                  <a:pt x="12669" y="6560"/>
                  <a:pt x="12294" y="6114"/>
                </a:cubicBezTo>
                <a:lnTo>
                  <a:pt x="12116" y="5918"/>
                </a:lnTo>
                <a:cubicBezTo>
                  <a:pt x="11987" y="5769"/>
                  <a:pt x="11804" y="5692"/>
                  <a:pt x="11621" y="5692"/>
                </a:cubicBezTo>
                <a:cubicBezTo>
                  <a:pt x="11473" y="5692"/>
                  <a:pt x="11325" y="5743"/>
                  <a:pt x="11206" y="5846"/>
                </a:cubicBezTo>
                <a:cubicBezTo>
                  <a:pt x="10974" y="6042"/>
                  <a:pt x="10902" y="6364"/>
                  <a:pt x="11027" y="6613"/>
                </a:cubicBezTo>
                <a:lnTo>
                  <a:pt x="10242" y="6613"/>
                </a:lnTo>
                <a:lnTo>
                  <a:pt x="10242" y="5882"/>
                </a:lnTo>
                <a:cubicBezTo>
                  <a:pt x="10492" y="5864"/>
                  <a:pt x="10706" y="5650"/>
                  <a:pt x="10706" y="5382"/>
                </a:cubicBezTo>
                <a:lnTo>
                  <a:pt x="10706" y="5025"/>
                </a:lnTo>
                <a:cubicBezTo>
                  <a:pt x="10706" y="4776"/>
                  <a:pt x="10492" y="4544"/>
                  <a:pt x="10242" y="4526"/>
                </a:cubicBezTo>
                <a:lnTo>
                  <a:pt x="10242" y="4044"/>
                </a:lnTo>
                <a:lnTo>
                  <a:pt x="10581" y="4044"/>
                </a:lnTo>
                <a:cubicBezTo>
                  <a:pt x="10653" y="4044"/>
                  <a:pt x="10706" y="4008"/>
                  <a:pt x="10742" y="3937"/>
                </a:cubicBezTo>
                <a:cubicBezTo>
                  <a:pt x="10795" y="3884"/>
                  <a:pt x="10795" y="3812"/>
                  <a:pt x="10778" y="3741"/>
                </a:cubicBezTo>
                <a:lnTo>
                  <a:pt x="10224" y="2081"/>
                </a:lnTo>
                <a:cubicBezTo>
                  <a:pt x="10296" y="2046"/>
                  <a:pt x="10367" y="1992"/>
                  <a:pt x="10421" y="1939"/>
                </a:cubicBezTo>
                <a:cubicBezTo>
                  <a:pt x="10849" y="1546"/>
                  <a:pt x="10902" y="886"/>
                  <a:pt x="10528" y="422"/>
                </a:cubicBezTo>
                <a:lnTo>
                  <a:pt x="10349" y="226"/>
                </a:lnTo>
                <a:cubicBezTo>
                  <a:pt x="10221" y="78"/>
                  <a:pt x="10038" y="1"/>
                  <a:pt x="9855" y="1"/>
                </a:cubicBezTo>
                <a:cubicBezTo>
                  <a:pt x="9707" y="1"/>
                  <a:pt x="9559" y="51"/>
                  <a:pt x="9439" y="154"/>
                </a:cubicBezTo>
                <a:cubicBezTo>
                  <a:pt x="9207" y="351"/>
                  <a:pt x="9154" y="672"/>
                  <a:pt x="9261" y="922"/>
                </a:cubicBezTo>
                <a:lnTo>
                  <a:pt x="6941" y="922"/>
                </a:lnTo>
                <a:cubicBezTo>
                  <a:pt x="6816" y="922"/>
                  <a:pt x="6727" y="1029"/>
                  <a:pt x="6727" y="1136"/>
                </a:cubicBezTo>
                <a:cubicBezTo>
                  <a:pt x="6727" y="1261"/>
                  <a:pt x="6816" y="1350"/>
                  <a:pt x="6941" y="1350"/>
                </a:cubicBezTo>
                <a:lnTo>
                  <a:pt x="9689" y="1350"/>
                </a:lnTo>
                <a:cubicBezTo>
                  <a:pt x="9743" y="1350"/>
                  <a:pt x="9796" y="1332"/>
                  <a:pt x="9832" y="1296"/>
                </a:cubicBezTo>
                <a:cubicBezTo>
                  <a:pt x="9921" y="1225"/>
                  <a:pt x="9939" y="1082"/>
                  <a:pt x="9850" y="993"/>
                </a:cubicBezTo>
                <a:lnTo>
                  <a:pt x="9689" y="797"/>
                </a:lnTo>
                <a:cubicBezTo>
                  <a:pt x="9618" y="690"/>
                  <a:pt x="9618" y="565"/>
                  <a:pt x="9725" y="476"/>
                </a:cubicBezTo>
                <a:cubicBezTo>
                  <a:pt x="9762" y="446"/>
                  <a:pt x="9806" y="432"/>
                  <a:pt x="9850" y="432"/>
                </a:cubicBezTo>
                <a:cubicBezTo>
                  <a:pt x="9912" y="432"/>
                  <a:pt x="9976" y="459"/>
                  <a:pt x="10028" y="511"/>
                </a:cubicBezTo>
                <a:lnTo>
                  <a:pt x="10189" y="708"/>
                </a:lnTo>
                <a:cubicBezTo>
                  <a:pt x="10421" y="975"/>
                  <a:pt x="10385" y="1386"/>
                  <a:pt x="10135" y="1618"/>
                </a:cubicBezTo>
                <a:cubicBezTo>
                  <a:pt x="10010" y="1725"/>
                  <a:pt x="9850" y="1796"/>
                  <a:pt x="9689" y="1796"/>
                </a:cubicBezTo>
                <a:lnTo>
                  <a:pt x="5121" y="1796"/>
                </a:lnTo>
                <a:cubicBezTo>
                  <a:pt x="4961" y="1796"/>
                  <a:pt x="4800" y="1725"/>
                  <a:pt x="4675" y="1618"/>
                </a:cubicBezTo>
                <a:cubicBezTo>
                  <a:pt x="4426" y="1386"/>
                  <a:pt x="4390" y="975"/>
                  <a:pt x="4622" y="708"/>
                </a:cubicBezTo>
                <a:lnTo>
                  <a:pt x="4782" y="511"/>
                </a:lnTo>
                <a:cubicBezTo>
                  <a:pt x="4834" y="459"/>
                  <a:pt x="4898" y="432"/>
                  <a:pt x="4961" y="432"/>
                </a:cubicBezTo>
                <a:cubicBezTo>
                  <a:pt x="5005" y="432"/>
                  <a:pt x="5049" y="446"/>
                  <a:pt x="5086" y="476"/>
                </a:cubicBezTo>
                <a:cubicBezTo>
                  <a:pt x="5175" y="565"/>
                  <a:pt x="5193" y="690"/>
                  <a:pt x="5121" y="797"/>
                </a:cubicBezTo>
                <a:lnTo>
                  <a:pt x="4943" y="993"/>
                </a:lnTo>
                <a:cubicBezTo>
                  <a:pt x="4872" y="1082"/>
                  <a:pt x="4889" y="1225"/>
                  <a:pt x="4979" y="1296"/>
                </a:cubicBezTo>
                <a:cubicBezTo>
                  <a:pt x="5014" y="1332"/>
                  <a:pt x="5068" y="1350"/>
                  <a:pt x="5121" y="1350"/>
                </a:cubicBezTo>
                <a:lnTo>
                  <a:pt x="6014" y="1350"/>
                </a:lnTo>
                <a:cubicBezTo>
                  <a:pt x="6121" y="1350"/>
                  <a:pt x="6228" y="1261"/>
                  <a:pt x="6228" y="1136"/>
                </a:cubicBezTo>
                <a:cubicBezTo>
                  <a:pt x="6228" y="1029"/>
                  <a:pt x="6121" y="922"/>
                  <a:pt x="6014" y="922"/>
                </a:cubicBezTo>
                <a:lnTo>
                  <a:pt x="5550" y="922"/>
                </a:lnTo>
                <a:cubicBezTo>
                  <a:pt x="5657" y="672"/>
                  <a:pt x="5603" y="351"/>
                  <a:pt x="5371" y="154"/>
                </a:cubicBezTo>
                <a:cubicBezTo>
                  <a:pt x="5252" y="51"/>
                  <a:pt x="5104" y="1"/>
                  <a:pt x="49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38" name="Google Shape;6138;p132"/>
          <p:cNvGrpSpPr/>
          <p:nvPr/>
        </p:nvGrpSpPr>
        <p:grpSpPr>
          <a:xfrm>
            <a:off x="3408519" y="3365055"/>
            <a:ext cx="418234" cy="418743"/>
            <a:chOff x="3407502" y="3427875"/>
            <a:chExt cx="418234" cy="418743"/>
          </a:xfrm>
        </p:grpSpPr>
        <p:sp>
          <p:nvSpPr>
            <p:cNvPr id="6139" name="Google Shape;6139;p132"/>
            <p:cNvSpPr/>
            <p:nvPr/>
          </p:nvSpPr>
          <p:spPr>
            <a:xfrm>
              <a:off x="3407502" y="3427875"/>
              <a:ext cx="418234" cy="418743"/>
            </a:xfrm>
            <a:custGeom>
              <a:avLst/>
              <a:gdLst/>
              <a:ahLst/>
              <a:cxnLst/>
              <a:rect l="l" t="t" r="r" b="b"/>
              <a:pathLst>
                <a:path w="14810" h="14828" extrusionOk="0">
                  <a:moveTo>
                    <a:pt x="3016" y="428"/>
                  </a:moveTo>
                  <a:cubicBezTo>
                    <a:pt x="3908" y="428"/>
                    <a:pt x="4640" y="1089"/>
                    <a:pt x="4765" y="1945"/>
                  </a:cubicBezTo>
                  <a:cubicBezTo>
                    <a:pt x="4194" y="2266"/>
                    <a:pt x="3658" y="2677"/>
                    <a:pt x="3194" y="3194"/>
                  </a:cubicBezTo>
                  <a:cubicBezTo>
                    <a:pt x="2998" y="3426"/>
                    <a:pt x="2820" y="3658"/>
                    <a:pt x="2641" y="3890"/>
                  </a:cubicBezTo>
                  <a:cubicBezTo>
                    <a:pt x="1856" y="3712"/>
                    <a:pt x="1267" y="2998"/>
                    <a:pt x="1267" y="2177"/>
                  </a:cubicBezTo>
                  <a:cubicBezTo>
                    <a:pt x="1267" y="1214"/>
                    <a:pt x="2053" y="428"/>
                    <a:pt x="3016" y="428"/>
                  </a:cubicBezTo>
                  <a:close/>
                  <a:moveTo>
                    <a:pt x="3016" y="0"/>
                  </a:moveTo>
                  <a:cubicBezTo>
                    <a:pt x="1821" y="0"/>
                    <a:pt x="839" y="982"/>
                    <a:pt x="839" y="2177"/>
                  </a:cubicBezTo>
                  <a:cubicBezTo>
                    <a:pt x="839" y="3158"/>
                    <a:pt x="1499" y="3997"/>
                    <a:pt x="2409" y="4283"/>
                  </a:cubicBezTo>
                  <a:cubicBezTo>
                    <a:pt x="2195" y="4622"/>
                    <a:pt x="2017" y="4978"/>
                    <a:pt x="1874" y="5353"/>
                  </a:cubicBezTo>
                  <a:cubicBezTo>
                    <a:pt x="679" y="6602"/>
                    <a:pt x="1" y="8154"/>
                    <a:pt x="1" y="9635"/>
                  </a:cubicBezTo>
                  <a:cubicBezTo>
                    <a:pt x="1" y="11205"/>
                    <a:pt x="750" y="12544"/>
                    <a:pt x="2195" y="13471"/>
                  </a:cubicBezTo>
                  <a:cubicBezTo>
                    <a:pt x="3516" y="14346"/>
                    <a:pt x="5371" y="14827"/>
                    <a:pt x="7405" y="14827"/>
                  </a:cubicBezTo>
                  <a:cubicBezTo>
                    <a:pt x="8851" y="14827"/>
                    <a:pt x="10207" y="14578"/>
                    <a:pt x="11349" y="14132"/>
                  </a:cubicBezTo>
                  <a:cubicBezTo>
                    <a:pt x="11456" y="14078"/>
                    <a:pt x="11527" y="13953"/>
                    <a:pt x="11473" y="13846"/>
                  </a:cubicBezTo>
                  <a:cubicBezTo>
                    <a:pt x="11445" y="13761"/>
                    <a:pt x="11350" y="13710"/>
                    <a:pt x="11258" y="13710"/>
                  </a:cubicBezTo>
                  <a:cubicBezTo>
                    <a:pt x="11234" y="13710"/>
                    <a:pt x="11210" y="13714"/>
                    <a:pt x="11188" y="13721"/>
                  </a:cubicBezTo>
                  <a:cubicBezTo>
                    <a:pt x="10100" y="14149"/>
                    <a:pt x="8797" y="14381"/>
                    <a:pt x="7405" y="14381"/>
                  </a:cubicBezTo>
                  <a:cubicBezTo>
                    <a:pt x="5460" y="14381"/>
                    <a:pt x="3694" y="13935"/>
                    <a:pt x="2445" y="13115"/>
                  </a:cubicBezTo>
                  <a:cubicBezTo>
                    <a:pt x="1125" y="12258"/>
                    <a:pt x="429" y="11045"/>
                    <a:pt x="429" y="9635"/>
                  </a:cubicBezTo>
                  <a:cubicBezTo>
                    <a:pt x="429" y="8529"/>
                    <a:pt x="839" y="7387"/>
                    <a:pt x="1589" y="6370"/>
                  </a:cubicBezTo>
                  <a:lnTo>
                    <a:pt x="1589" y="6370"/>
                  </a:lnTo>
                  <a:cubicBezTo>
                    <a:pt x="1499" y="6780"/>
                    <a:pt x="1464" y="7191"/>
                    <a:pt x="1464" y="7601"/>
                  </a:cubicBezTo>
                  <a:cubicBezTo>
                    <a:pt x="1464" y="8065"/>
                    <a:pt x="1517" y="8529"/>
                    <a:pt x="1624" y="8957"/>
                  </a:cubicBezTo>
                  <a:cubicBezTo>
                    <a:pt x="1654" y="9060"/>
                    <a:pt x="1744" y="9127"/>
                    <a:pt x="1835" y="9127"/>
                  </a:cubicBezTo>
                  <a:cubicBezTo>
                    <a:pt x="1854" y="9127"/>
                    <a:pt x="1873" y="9124"/>
                    <a:pt x="1892" y="9118"/>
                  </a:cubicBezTo>
                  <a:cubicBezTo>
                    <a:pt x="2017" y="9100"/>
                    <a:pt x="2088" y="8975"/>
                    <a:pt x="2053" y="8850"/>
                  </a:cubicBezTo>
                  <a:cubicBezTo>
                    <a:pt x="1945" y="8458"/>
                    <a:pt x="1892" y="8029"/>
                    <a:pt x="1892" y="7601"/>
                  </a:cubicBezTo>
                  <a:cubicBezTo>
                    <a:pt x="1892" y="6120"/>
                    <a:pt x="2499" y="4622"/>
                    <a:pt x="3516" y="3497"/>
                  </a:cubicBezTo>
                  <a:cubicBezTo>
                    <a:pt x="4586" y="2320"/>
                    <a:pt x="5978" y="1677"/>
                    <a:pt x="7405" y="1677"/>
                  </a:cubicBezTo>
                  <a:cubicBezTo>
                    <a:pt x="8922" y="1677"/>
                    <a:pt x="10278" y="2391"/>
                    <a:pt x="11295" y="3497"/>
                  </a:cubicBezTo>
                  <a:cubicBezTo>
                    <a:pt x="12312" y="4622"/>
                    <a:pt x="12901" y="6120"/>
                    <a:pt x="12901" y="7601"/>
                  </a:cubicBezTo>
                  <a:cubicBezTo>
                    <a:pt x="12901" y="9029"/>
                    <a:pt x="12348" y="10349"/>
                    <a:pt x="11313" y="11277"/>
                  </a:cubicBezTo>
                  <a:cubicBezTo>
                    <a:pt x="10296" y="12187"/>
                    <a:pt x="8904" y="12686"/>
                    <a:pt x="7405" y="12686"/>
                  </a:cubicBezTo>
                  <a:cubicBezTo>
                    <a:pt x="5121" y="12686"/>
                    <a:pt x="3177" y="11544"/>
                    <a:pt x="2338" y="9689"/>
                  </a:cubicBezTo>
                  <a:cubicBezTo>
                    <a:pt x="2311" y="9609"/>
                    <a:pt x="2224" y="9568"/>
                    <a:pt x="2137" y="9568"/>
                  </a:cubicBezTo>
                  <a:cubicBezTo>
                    <a:pt x="2108" y="9568"/>
                    <a:pt x="2079" y="9573"/>
                    <a:pt x="2053" y="9582"/>
                  </a:cubicBezTo>
                  <a:cubicBezTo>
                    <a:pt x="1945" y="9635"/>
                    <a:pt x="1892" y="9760"/>
                    <a:pt x="1945" y="9867"/>
                  </a:cubicBezTo>
                  <a:cubicBezTo>
                    <a:pt x="2855" y="11883"/>
                    <a:pt x="4943" y="13132"/>
                    <a:pt x="7405" y="13132"/>
                  </a:cubicBezTo>
                  <a:cubicBezTo>
                    <a:pt x="9011" y="13132"/>
                    <a:pt x="10510" y="12579"/>
                    <a:pt x="11598" y="11598"/>
                  </a:cubicBezTo>
                  <a:cubicBezTo>
                    <a:pt x="12722" y="10581"/>
                    <a:pt x="13347" y="9154"/>
                    <a:pt x="13347" y="7601"/>
                  </a:cubicBezTo>
                  <a:cubicBezTo>
                    <a:pt x="13347" y="7191"/>
                    <a:pt x="13293" y="6780"/>
                    <a:pt x="13222" y="6370"/>
                  </a:cubicBezTo>
                  <a:lnTo>
                    <a:pt x="13222" y="6370"/>
                  </a:lnTo>
                  <a:cubicBezTo>
                    <a:pt x="13971" y="7387"/>
                    <a:pt x="14382" y="8529"/>
                    <a:pt x="14382" y="9635"/>
                  </a:cubicBezTo>
                  <a:cubicBezTo>
                    <a:pt x="14382" y="10420"/>
                    <a:pt x="14168" y="11152"/>
                    <a:pt x="13739" y="11794"/>
                  </a:cubicBezTo>
                  <a:cubicBezTo>
                    <a:pt x="13347" y="12401"/>
                    <a:pt x="12758" y="12918"/>
                    <a:pt x="12009" y="13329"/>
                  </a:cubicBezTo>
                  <a:cubicBezTo>
                    <a:pt x="11902" y="13400"/>
                    <a:pt x="11866" y="13525"/>
                    <a:pt x="11919" y="13632"/>
                  </a:cubicBezTo>
                  <a:cubicBezTo>
                    <a:pt x="11956" y="13706"/>
                    <a:pt x="12036" y="13746"/>
                    <a:pt x="12117" y="13746"/>
                  </a:cubicBezTo>
                  <a:cubicBezTo>
                    <a:pt x="12153" y="13746"/>
                    <a:pt x="12190" y="13738"/>
                    <a:pt x="12223" y="13721"/>
                  </a:cubicBezTo>
                  <a:cubicBezTo>
                    <a:pt x="13026" y="13257"/>
                    <a:pt x="13668" y="12704"/>
                    <a:pt x="14114" y="12026"/>
                  </a:cubicBezTo>
                  <a:cubicBezTo>
                    <a:pt x="14578" y="11312"/>
                    <a:pt x="14810" y="10510"/>
                    <a:pt x="14810" y="9635"/>
                  </a:cubicBezTo>
                  <a:cubicBezTo>
                    <a:pt x="14810" y="8154"/>
                    <a:pt x="14132" y="6602"/>
                    <a:pt x="12937" y="5353"/>
                  </a:cubicBezTo>
                  <a:cubicBezTo>
                    <a:pt x="12794" y="4978"/>
                    <a:pt x="12615" y="4622"/>
                    <a:pt x="12401" y="4283"/>
                  </a:cubicBezTo>
                  <a:cubicBezTo>
                    <a:pt x="13311" y="3997"/>
                    <a:pt x="13971" y="3158"/>
                    <a:pt x="13971" y="2177"/>
                  </a:cubicBezTo>
                  <a:cubicBezTo>
                    <a:pt x="13971" y="982"/>
                    <a:pt x="12990" y="0"/>
                    <a:pt x="11777" y="0"/>
                  </a:cubicBezTo>
                  <a:cubicBezTo>
                    <a:pt x="11259" y="0"/>
                    <a:pt x="10742" y="197"/>
                    <a:pt x="10349" y="536"/>
                  </a:cubicBezTo>
                  <a:cubicBezTo>
                    <a:pt x="10260" y="625"/>
                    <a:pt x="10242" y="768"/>
                    <a:pt x="10314" y="857"/>
                  </a:cubicBezTo>
                  <a:cubicBezTo>
                    <a:pt x="10361" y="904"/>
                    <a:pt x="10423" y="926"/>
                    <a:pt x="10484" y="926"/>
                  </a:cubicBezTo>
                  <a:cubicBezTo>
                    <a:pt x="10539" y="926"/>
                    <a:pt x="10593" y="908"/>
                    <a:pt x="10635" y="875"/>
                  </a:cubicBezTo>
                  <a:cubicBezTo>
                    <a:pt x="10956" y="589"/>
                    <a:pt x="11366" y="428"/>
                    <a:pt x="11777" y="428"/>
                  </a:cubicBezTo>
                  <a:cubicBezTo>
                    <a:pt x="12758" y="428"/>
                    <a:pt x="13543" y="1214"/>
                    <a:pt x="13543" y="2177"/>
                  </a:cubicBezTo>
                  <a:cubicBezTo>
                    <a:pt x="13543" y="2998"/>
                    <a:pt x="12954" y="3712"/>
                    <a:pt x="12169" y="3890"/>
                  </a:cubicBezTo>
                  <a:cubicBezTo>
                    <a:pt x="11991" y="3658"/>
                    <a:pt x="11812" y="3426"/>
                    <a:pt x="11616" y="3194"/>
                  </a:cubicBezTo>
                  <a:cubicBezTo>
                    <a:pt x="11134" y="2677"/>
                    <a:pt x="10617" y="2266"/>
                    <a:pt x="10046" y="1945"/>
                  </a:cubicBezTo>
                  <a:cubicBezTo>
                    <a:pt x="10064" y="1802"/>
                    <a:pt x="10100" y="1677"/>
                    <a:pt x="10153" y="1553"/>
                  </a:cubicBezTo>
                  <a:cubicBezTo>
                    <a:pt x="10207" y="1428"/>
                    <a:pt x="10135" y="1303"/>
                    <a:pt x="10028" y="1267"/>
                  </a:cubicBezTo>
                  <a:cubicBezTo>
                    <a:pt x="10000" y="1253"/>
                    <a:pt x="9971" y="1246"/>
                    <a:pt x="9942" y="1246"/>
                  </a:cubicBezTo>
                  <a:cubicBezTo>
                    <a:pt x="9861" y="1246"/>
                    <a:pt x="9782" y="1300"/>
                    <a:pt x="9743" y="1392"/>
                  </a:cubicBezTo>
                  <a:cubicBezTo>
                    <a:pt x="9707" y="1499"/>
                    <a:pt x="9671" y="1624"/>
                    <a:pt x="9653" y="1749"/>
                  </a:cubicBezTo>
                  <a:cubicBezTo>
                    <a:pt x="8940" y="1428"/>
                    <a:pt x="8173" y="1249"/>
                    <a:pt x="7405" y="1249"/>
                  </a:cubicBezTo>
                  <a:cubicBezTo>
                    <a:pt x="6620" y="1249"/>
                    <a:pt x="5871" y="1428"/>
                    <a:pt x="5157" y="1749"/>
                  </a:cubicBezTo>
                  <a:cubicBezTo>
                    <a:pt x="4961" y="750"/>
                    <a:pt x="4069" y="0"/>
                    <a:pt x="30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132"/>
            <p:cNvSpPr/>
            <p:nvPr/>
          </p:nvSpPr>
          <p:spPr>
            <a:xfrm>
              <a:off x="3628197" y="3544760"/>
              <a:ext cx="122477" cy="136597"/>
            </a:xfrm>
            <a:custGeom>
              <a:avLst/>
              <a:gdLst/>
              <a:ahLst/>
              <a:cxnLst/>
              <a:rect l="l" t="t" r="r" b="b"/>
              <a:pathLst>
                <a:path w="4337" h="4837" extrusionOk="0">
                  <a:moveTo>
                    <a:pt x="1803" y="447"/>
                  </a:moveTo>
                  <a:cubicBezTo>
                    <a:pt x="2267" y="447"/>
                    <a:pt x="2784" y="750"/>
                    <a:pt x="3230" y="1303"/>
                  </a:cubicBezTo>
                  <a:cubicBezTo>
                    <a:pt x="3676" y="1821"/>
                    <a:pt x="3890" y="2374"/>
                    <a:pt x="3890" y="2659"/>
                  </a:cubicBezTo>
                  <a:cubicBezTo>
                    <a:pt x="3890" y="3623"/>
                    <a:pt x="3123" y="4408"/>
                    <a:pt x="2160" y="4408"/>
                  </a:cubicBezTo>
                  <a:cubicBezTo>
                    <a:pt x="1214" y="4408"/>
                    <a:pt x="429" y="3623"/>
                    <a:pt x="429" y="2659"/>
                  </a:cubicBezTo>
                  <a:lnTo>
                    <a:pt x="429" y="1821"/>
                  </a:lnTo>
                  <a:cubicBezTo>
                    <a:pt x="429" y="1053"/>
                    <a:pt x="1036" y="447"/>
                    <a:pt x="1803" y="447"/>
                  </a:cubicBezTo>
                  <a:close/>
                  <a:moveTo>
                    <a:pt x="1803" y="1"/>
                  </a:moveTo>
                  <a:cubicBezTo>
                    <a:pt x="804" y="1"/>
                    <a:pt x="1" y="822"/>
                    <a:pt x="1" y="1821"/>
                  </a:cubicBezTo>
                  <a:lnTo>
                    <a:pt x="1" y="2659"/>
                  </a:lnTo>
                  <a:cubicBezTo>
                    <a:pt x="1" y="3855"/>
                    <a:pt x="964" y="4836"/>
                    <a:pt x="2160" y="4836"/>
                  </a:cubicBezTo>
                  <a:cubicBezTo>
                    <a:pt x="3355" y="4836"/>
                    <a:pt x="4336" y="3855"/>
                    <a:pt x="4336" y="2659"/>
                  </a:cubicBezTo>
                  <a:cubicBezTo>
                    <a:pt x="4336" y="2231"/>
                    <a:pt x="4033" y="1571"/>
                    <a:pt x="3569" y="1036"/>
                  </a:cubicBezTo>
                  <a:cubicBezTo>
                    <a:pt x="2838" y="144"/>
                    <a:pt x="2142" y="1"/>
                    <a:pt x="18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132"/>
            <p:cNvSpPr/>
            <p:nvPr/>
          </p:nvSpPr>
          <p:spPr>
            <a:xfrm>
              <a:off x="3482592" y="3544760"/>
              <a:ext cx="122449" cy="136597"/>
            </a:xfrm>
            <a:custGeom>
              <a:avLst/>
              <a:gdLst/>
              <a:ahLst/>
              <a:cxnLst/>
              <a:rect l="l" t="t" r="r" b="b"/>
              <a:pathLst>
                <a:path w="4336" h="4837" extrusionOk="0">
                  <a:moveTo>
                    <a:pt x="2534" y="447"/>
                  </a:moveTo>
                  <a:cubicBezTo>
                    <a:pt x="3283" y="447"/>
                    <a:pt x="3908" y="1053"/>
                    <a:pt x="3908" y="1821"/>
                  </a:cubicBezTo>
                  <a:lnTo>
                    <a:pt x="3908" y="2659"/>
                  </a:lnTo>
                  <a:cubicBezTo>
                    <a:pt x="3908" y="3623"/>
                    <a:pt x="3123" y="4408"/>
                    <a:pt x="2177" y="4408"/>
                  </a:cubicBezTo>
                  <a:cubicBezTo>
                    <a:pt x="1213" y="4408"/>
                    <a:pt x="446" y="3623"/>
                    <a:pt x="446" y="2659"/>
                  </a:cubicBezTo>
                  <a:cubicBezTo>
                    <a:pt x="446" y="2374"/>
                    <a:pt x="660" y="1821"/>
                    <a:pt x="1106" y="1303"/>
                  </a:cubicBezTo>
                  <a:cubicBezTo>
                    <a:pt x="1552" y="750"/>
                    <a:pt x="2070" y="447"/>
                    <a:pt x="2534" y="447"/>
                  </a:cubicBezTo>
                  <a:close/>
                  <a:moveTo>
                    <a:pt x="2534" y="1"/>
                  </a:moveTo>
                  <a:cubicBezTo>
                    <a:pt x="2195" y="1"/>
                    <a:pt x="1499" y="144"/>
                    <a:pt x="767" y="1036"/>
                  </a:cubicBezTo>
                  <a:cubicBezTo>
                    <a:pt x="303" y="1571"/>
                    <a:pt x="0" y="2231"/>
                    <a:pt x="0" y="2659"/>
                  </a:cubicBezTo>
                  <a:cubicBezTo>
                    <a:pt x="0" y="3855"/>
                    <a:pt x="982" y="4836"/>
                    <a:pt x="2177" y="4836"/>
                  </a:cubicBezTo>
                  <a:cubicBezTo>
                    <a:pt x="3372" y="4836"/>
                    <a:pt x="4336" y="3855"/>
                    <a:pt x="4336" y="2659"/>
                  </a:cubicBezTo>
                  <a:lnTo>
                    <a:pt x="4336" y="1821"/>
                  </a:lnTo>
                  <a:cubicBezTo>
                    <a:pt x="4336" y="822"/>
                    <a:pt x="3533" y="1"/>
                    <a:pt x="25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132"/>
            <p:cNvSpPr/>
            <p:nvPr/>
          </p:nvSpPr>
          <p:spPr>
            <a:xfrm>
              <a:off x="3570249" y="3693415"/>
              <a:ext cx="92740" cy="63003"/>
            </a:xfrm>
            <a:custGeom>
              <a:avLst/>
              <a:gdLst/>
              <a:ahLst/>
              <a:cxnLst/>
              <a:rect l="l" t="t" r="r" b="b"/>
              <a:pathLst>
                <a:path w="3284" h="2231" extrusionOk="0">
                  <a:moveTo>
                    <a:pt x="1642" y="446"/>
                  </a:moveTo>
                  <a:cubicBezTo>
                    <a:pt x="2641" y="446"/>
                    <a:pt x="2856" y="661"/>
                    <a:pt x="2856" y="857"/>
                  </a:cubicBezTo>
                  <a:cubicBezTo>
                    <a:pt x="2856" y="1231"/>
                    <a:pt x="2302" y="1802"/>
                    <a:pt x="1642" y="1802"/>
                  </a:cubicBezTo>
                  <a:cubicBezTo>
                    <a:pt x="964" y="1802"/>
                    <a:pt x="429" y="1231"/>
                    <a:pt x="429" y="857"/>
                  </a:cubicBezTo>
                  <a:cubicBezTo>
                    <a:pt x="429" y="661"/>
                    <a:pt x="643" y="446"/>
                    <a:pt x="1642" y="446"/>
                  </a:cubicBezTo>
                  <a:close/>
                  <a:moveTo>
                    <a:pt x="1642" y="0"/>
                  </a:moveTo>
                  <a:cubicBezTo>
                    <a:pt x="1178" y="0"/>
                    <a:pt x="822" y="54"/>
                    <a:pt x="554" y="161"/>
                  </a:cubicBezTo>
                  <a:cubicBezTo>
                    <a:pt x="90" y="322"/>
                    <a:pt x="1" y="625"/>
                    <a:pt x="1" y="857"/>
                  </a:cubicBezTo>
                  <a:cubicBezTo>
                    <a:pt x="1" y="1481"/>
                    <a:pt x="732" y="2231"/>
                    <a:pt x="1642" y="2231"/>
                  </a:cubicBezTo>
                  <a:cubicBezTo>
                    <a:pt x="2552" y="2231"/>
                    <a:pt x="3284" y="1481"/>
                    <a:pt x="3284" y="857"/>
                  </a:cubicBezTo>
                  <a:cubicBezTo>
                    <a:pt x="3284" y="625"/>
                    <a:pt x="3195" y="322"/>
                    <a:pt x="2731" y="161"/>
                  </a:cubicBezTo>
                  <a:cubicBezTo>
                    <a:pt x="2463" y="54"/>
                    <a:pt x="2106" y="0"/>
                    <a:pt x="16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3" name="Google Shape;6143;p132"/>
          <p:cNvGrpSpPr/>
          <p:nvPr/>
        </p:nvGrpSpPr>
        <p:grpSpPr>
          <a:xfrm>
            <a:off x="3483341" y="2713549"/>
            <a:ext cx="268591" cy="418743"/>
            <a:chOff x="2205275" y="2807300"/>
            <a:chExt cx="237775" cy="370700"/>
          </a:xfrm>
        </p:grpSpPr>
        <p:sp>
          <p:nvSpPr>
            <p:cNvPr id="6144" name="Google Shape;6144;p132"/>
            <p:cNvSpPr/>
            <p:nvPr/>
          </p:nvSpPr>
          <p:spPr>
            <a:xfrm>
              <a:off x="2232475" y="2926075"/>
              <a:ext cx="210575" cy="251925"/>
            </a:xfrm>
            <a:custGeom>
              <a:avLst/>
              <a:gdLst/>
              <a:ahLst/>
              <a:cxnLst/>
              <a:rect l="l" t="t" r="r" b="b"/>
              <a:pathLst>
                <a:path w="8423" h="10077" extrusionOk="0">
                  <a:moveTo>
                    <a:pt x="4086" y="6508"/>
                  </a:moveTo>
                  <a:cubicBezTo>
                    <a:pt x="4211" y="6508"/>
                    <a:pt x="4301" y="6615"/>
                    <a:pt x="4301" y="6740"/>
                  </a:cubicBezTo>
                  <a:cubicBezTo>
                    <a:pt x="4301" y="6847"/>
                    <a:pt x="4211" y="6954"/>
                    <a:pt x="4086" y="6954"/>
                  </a:cubicBezTo>
                  <a:lnTo>
                    <a:pt x="3212" y="6954"/>
                  </a:lnTo>
                  <a:cubicBezTo>
                    <a:pt x="3105" y="6954"/>
                    <a:pt x="2998" y="6847"/>
                    <a:pt x="2998" y="6740"/>
                  </a:cubicBezTo>
                  <a:cubicBezTo>
                    <a:pt x="2998" y="6615"/>
                    <a:pt x="3105" y="6508"/>
                    <a:pt x="3212" y="6508"/>
                  </a:cubicBezTo>
                  <a:close/>
                  <a:moveTo>
                    <a:pt x="7682" y="0"/>
                  </a:moveTo>
                  <a:cubicBezTo>
                    <a:pt x="7628" y="0"/>
                    <a:pt x="7575" y="23"/>
                    <a:pt x="7530" y="67"/>
                  </a:cubicBezTo>
                  <a:cubicBezTo>
                    <a:pt x="7441" y="156"/>
                    <a:pt x="7441" y="299"/>
                    <a:pt x="7530" y="371"/>
                  </a:cubicBezTo>
                  <a:lnTo>
                    <a:pt x="7905" y="745"/>
                  </a:lnTo>
                  <a:cubicBezTo>
                    <a:pt x="7940" y="799"/>
                    <a:pt x="7940" y="870"/>
                    <a:pt x="7905" y="906"/>
                  </a:cubicBezTo>
                  <a:lnTo>
                    <a:pt x="3747" y="5063"/>
                  </a:lnTo>
                  <a:cubicBezTo>
                    <a:pt x="3721" y="5090"/>
                    <a:pt x="3689" y="5103"/>
                    <a:pt x="3660" y="5103"/>
                  </a:cubicBezTo>
                  <a:cubicBezTo>
                    <a:pt x="3631" y="5103"/>
                    <a:pt x="3605" y="5090"/>
                    <a:pt x="3587" y="5063"/>
                  </a:cubicBezTo>
                  <a:lnTo>
                    <a:pt x="393" y="1887"/>
                  </a:lnTo>
                  <a:cubicBezTo>
                    <a:pt x="348" y="1843"/>
                    <a:pt x="295" y="1820"/>
                    <a:pt x="241" y="1820"/>
                  </a:cubicBezTo>
                  <a:cubicBezTo>
                    <a:pt x="188" y="1820"/>
                    <a:pt x="134" y="1843"/>
                    <a:pt x="90" y="1887"/>
                  </a:cubicBezTo>
                  <a:cubicBezTo>
                    <a:pt x="0" y="1959"/>
                    <a:pt x="0" y="2101"/>
                    <a:pt x="90" y="2190"/>
                  </a:cubicBezTo>
                  <a:lnTo>
                    <a:pt x="3266" y="5366"/>
                  </a:lnTo>
                  <a:cubicBezTo>
                    <a:pt x="3319" y="5420"/>
                    <a:pt x="3391" y="5456"/>
                    <a:pt x="3444" y="5491"/>
                  </a:cubicBezTo>
                  <a:lnTo>
                    <a:pt x="3444" y="6080"/>
                  </a:lnTo>
                  <a:lnTo>
                    <a:pt x="3212" y="6080"/>
                  </a:lnTo>
                  <a:cubicBezTo>
                    <a:pt x="2855" y="6080"/>
                    <a:pt x="2570" y="6366"/>
                    <a:pt x="2570" y="6740"/>
                  </a:cubicBezTo>
                  <a:cubicBezTo>
                    <a:pt x="2570" y="6919"/>
                    <a:pt x="2641" y="7079"/>
                    <a:pt x="2748" y="7186"/>
                  </a:cubicBezTo>
                  <a:cubicBezTo>
                    <a:pt x="2498" y="7383"/>
                    <a:pt x="2338" y="7686"/>
                    <a:pt x="2338" y="8043"/>
                  </a:cubicBezTo>
                  <a:lnTo>
                    <a:pt x="2338" y="8560"/>
                  </a:lnTo>
                  <a:cubicBezTo>
                    <a:pt x="2338" y="8685"/>
                    <a:pt x="2445" y="8774"/>
                    <a:pt x="2570" y="8774"/>
                  </a:cubicBezTo>
                  <a:cubicBezTo>
                    <a:pt x="2677" y="8774"/>
                    <a:pt x="2784" y="8685"/>
                    <a:pt x="2784" y="8560"/>
                  </a:cubicBezTo>
                  <a:lnTo>
                    <a:pt x="2784" y="8043"/>
                  </a:lnTo>
                  <a:cubicBezTo>
                    <a:pt x="2784" y="7686"/>
                    <a:pt x="3069" y="7383"/>
                    <a:pt x="3426" y="7383"/>
                  </a:cubicBezTo>
                  <a:lnTo>
                    <a:pt x="3890" y="7383"/>
                  </a:lnTo>
                  <a:cubicBezTo>
                    <a:pt x="4247" y="7383"/>
                    <a:pt x="4550" y="7686"/>
                    <a:pt x="4550" y="8043"/>
                  </a:cubicBezTo>
                  <a:lnTo>
                    <a:pt x="4550" y="9649"/>
                  </a:lnTo>
                  <a:lnTo>
                    <a:pt x="3872" y="9649"/>
                  </a:lnTo>
                  <a:lnTo>
                    <a:pt x="3872" y="8703"/>
                  </a:lnTo>
                  <a:cubicBezTo>
                    <a:pt x="3872" y="8578"/>
                    <a:pt x="3783" y="8489"/>
                    <a:pt x="3658" y="8489"/>
                  </a:cubicBezTo>
                  <a:cubicBezTo>
                    <a:pt x="3551" y="8489"/>
                    <a:pt x="3444" y="8578"/>
                    <a:pt x="3444" y="8703"/>
                  </a:cubicBezTo>
                  <a:lnTo>
                    <a:pt x="3444" y="9649"/>
                  </a:lnTo>
                  <a:lnTo>
                    <a:pt x="2784" y="9649"/>
                  </a:lnTo>
                  <a:lnTo>
                    <a:pt x="2784" y="9506"/>
                  </a:lnTo>
                  <a:cubicBezTo>
                    <a:pt x="2784" y="9381"/>
                    <a:pt x="2677" y="9274"/>
                    <a:pt x="2570" y="9274"/>
                  </a:cubicBezTo>
                  <a:cubicBezTo>
                    <a:pt x="2445" y="9274"/>
                    <a:pt x="2338" y="9381"/>
                    <a:pt x="2338" y="9506"/>
                  </a:cubicBezTo>
                  <a:lnTo>
                    <a:pt x="2338" y="9863"/>
                  </a:lnTo>
                  <a:cubicBezTo>
                    <a:pt x="2338" y="9988"/>
                    <a:pt x="2445" y="10077"/>
                    <a:pt x="2570" y="10077"/>
                  </a:cubicBezTo>
                  <a:lnTo>
                    <a:pt x="4764" y="10077"/>
                  </a:lnTo>
                  <a:cubicBezTo>
                    <a:pt x="4889" y="10077"/>
                    <a:pt x="4979" y="9988"/>
                    <a:pt x="4979" y="9863"/>
                  </a:cubicBezTo>
                  <a:lnTo>
                    <a:pt x="4979" y="8043"/>
                  </a:lnTo>
                  <a:cubicBezTo>
                    <a:pt x="4979" y="7686"/>
                    <a:pt x="4818" y="7383"/>
                    <a:pt x="4568" y="7186"/>
                  </a:cubicBezTo>
                  <a:cubicBezTo>
                    <a:pt x="4675" y="7062"/>
                    <a:pt x="4729" y="6901"/>
                    <a:pt x="4729" y="6740"/>
                  </a:cubicBezTo>
                  <a:cubicBezTo>
                    <a:pt x="4729" y="6366"/>
                    <a:pt x="4443" y="6080"/>
                    <a:pt x="4086" y="6080"/>
                  </a:cubicBezTo>
                  <a:lnTo>
                    <a:pt x="3872" y="6080"/>
                  </a:lnTo>
                  <a:lnTo>
                    <a:pt x="3872" y="5491"/>
                  </a:lnTo>
                  <a:cubicBezTo>
                    <a:pt x="3944" y="5456"/>
                    <a:pt x="3997" y="5420"/>
                    <a:pt x="4051" y="5366"/>
                  </a:cubicBezTo>
                  <a:lnTo>
                    <a:pt x="8208" y="1209"/>
                  </a:lnTo>
                  <a:cubicBezTo>
                    <a:pt x="8422" y="995"/>
                    <a:pt x="8422" y="656"/>
                    <a:pt x="8208" y="442"/>
                  </a:cubicBezTo>
                  <a:lnTo>
                    <a:pt x="7833" y="67"/>
                  </a:lnTo>
                  <a:cubicBezTo>
                    <a:pt x="7789" y="23"/>
                    <a:pt x="7735" y="0"/>
                    <a:pt x="76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132"/>
            <p:cNvSpPr/>
            <p:nvPr/>
          </p:nvSpPr>
          <p:spPr>
            <a:xfrm>
              <a:off x="2205275" y="2807300"/>
              <a:ext cx="208775" cy="158725"/>
            </a:xfrm>
            <a:custGeom>
              <a:avLst/>
              <a:gdLst/>
              <a:ahLst/>
              <a:cxnLst/>
              <a:rect l="l" t="t" r="r" b="b"/>
              <a:pathLst>
                <a:path w="8351" h="6349" extrusionOk="0">
                  <a:moveTo>
                    <a:pt x="5174" y="447"/>
                  </a:moveTo>
                  <a:cubicBezTo>
                    <a:pt x="5299" y="447"/>
                    <a:pt x="5389" y="536"/>
                    <a:pt x="5389" y="661"/>
                  </a:cubicBezTo>
                  <a:cubicBezTo>
                    <a:pt x="5389" y="786"/>
                    <a:pt x="5299" y="875"/>
                    <a:pt x="5174" y="875"/>
                  </a:cubicBezTo>
                  <a:lnTo>
                    <a:pt x="4300" y="875"/>
                  </a:lnTo>
                  <a:cubicBezTo>
                    <a:pt x="4193" y="875"/>
                    <a:pt x="4086" y="786"/>
                    <a:pt x="4086" y="661"/>
                  </a:cubicBezTo>
                  <a:cubicBezTo>
                    <a:pt x="4086" y="536"/>
                    <a:pt x="4193" y="447"/>
                    <a:pt x="4300" y="447"/>
                  </a:cubicBezTo>
                  <a:close/>
                  <a:moveTo>
                    <a:pt x="4300" y="1"/>
                  </a:moveTo>
                  <a:cubicBezTo>
                    <a:pt x="3943" y="1"/>
                    <a:pt x="3658" y="304"/>
                    <a:pt x="3658" y="661"/>
                  </a:cubicBezTo>
                  <a:cubicBezTo>
                    <a:pt x="3658" y="946"/>
                    <a:pt x="3854" y="1196"/>
                    <a:pt x="4122" y="1285"/>
                  </a:cubicBezTo>
                  <a:lnTo>
                    <a:pt x="214" y="5193"/>
                  </a:lnTo>
                  <a:cubicBezTo>
                    <a:pt x="0" y="5407"/>
                    <a:pt x="0" y="5746"/>
                    <a:pt x="214" y="5960"/>
                  </a:cubicBezTo>
                  <a:lnTo>
                    <a:pt x="518" y="6281"/>
                  </a:lnTo>
                  <a:cubicBezTo>
                    <a:pt x="562" y="6326"/>
                    <a:pt x="620" y="6348"/>
                    <a:pt x="678" y="6348"/>
                  </a:cubicBezTo>
                  <a:cubicBezTo>
                    <a:pt x="736" y="6348"/>
                    <a:pt x="794" y="6326"/>
                    <a:pt x="839" y="6281"/>
                  </a:cubicBezTo>
                  <a:cubicBezTo>
                    <a:pt x="910" y="6192"/>
                    <a:pt x="910" y="6067"/>
                    <a:pt x="839" y="5978"/>
                  </a:cubicBezTo>
                  <a:lnTo>
                    <a:pt x="518" y="5657"/>
                  </a:lnTo>
                  <a:cubicBezTo>
                    <a:pt x="464" y="5621"/>
                    <a:pt x="464" y="5550"/>
                    <a:pt x="518" y="5496"/>
                  </a:cubicBezTo>
                  <a:lnTo>
                    <a:pt x="4675" y="1339"/>
                  </a:lnTo>
                  <a:cubicBezTo>
                    <a:pt x="4693" y="1321"/>
                    <a:pt x="4719" y="1312"/>
                    <a:pt x="4748" y="1312"/>
                  </a:cubicBezTo>
                  <a:cubicBezTo>
                    <a:pt x="4777" y="1312"/>
                    <a:pt x="4809" y="1321"/>
                    <a:pt x="4835" y="1339"/>
                  </a:cubicBezTo>
                  <a:lnTo>
                    <a:pt x="7958" y="4479"/>
                  </a:lnTo>
                  <a:cubicBezTo>
                    <a:pt x="8003" y="4515"/>
                    <a:pt x="8060" y="4533"/>
                    <a:pt x="8116" y="4533"/>
                  </a:cubicBezTo>
                  <a:cubicBezTo>
                    <a:pt x="8172" y="4533"/>
                    <a:pt x="8226" y="4515"/>
                    <a:pt x="8261" y="4479"/>
                  </a:cubicBezTo>
                  <a:cubicBezTo>
                    <a:pt x="8350" y="4390"/>
                    <a:pt x="8350" y="4247"/>
                    <a:pt x="8261" y="4158"/>
                  </a:cubicBezTo>
                  <a:lnTo>
                    <a:pt x="5371" y="1268"/>
                  </a:lnTo>
                  <a:cubicBezTo>
                    <a:pt x="5638" y="1196"/>
                    <a:pt x="5817" y="946"/>
                    <a:pt x="5817" y="661"/>
                  </a:cubicBezTo>
                  <a:cubicBezTo>
                    <a:pt x="5817" y="304"/>
                    <a:pt x="5531" y="1"/>
                    <a:pt x="51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132"/>
            <p:cNvSpPr/>
            <p:nvPr/>
          </p:nvSpPr>
          <p:spPr>
            <a:xfrm>
              <a:off x="2255675" y="2880225"/>
              <a:ext cx="136950" cy="133850"/>
            </a:xfrm>
            <a:custGeom>
              <a:avLst/>
              <a:gdLst/>
              <a:ahLst/>
              <a:cxnLst/>
              <a:rect l="l" t="t" r="r" b="b"/>
              <a:pathLst>
                <a:path w="5478" h="5354" extrusionOk="0">
                  <a:moveTo>
                    <a:pt x="1936" y="438"/>
                  </a:moveTo>
                  <a:cubicBezTo>
                    <a:pt x="1990" y="438"/>
                    <a:pt x="2043" y="456"/>
                    <a:pt x="2088" y="492"/>
                  </a:cubicBezTo>
                  <a:cubicBezTo>
                    <a:pt x="2177" y="581"/>
                    <a:pt x="2177" y="706"/>
                    <a:pt x="2088" y="795"/>
                  </a:cubicBezTo>
                  <a:lnTo>
                    <a:pt x="1892" y="991"/>
                  </a:lnTo>
                  <a:lnTo>
                    <a:pt x="1731" y="849"/>
                  </a:lnTo>
                  <a:cubicBezTo>
                    <a:pt x="1660" y="759"/>
                    <a:pt x="1660" y="634"/>
                    <a:pt x="1731" y="545"/>
                  </a:cubicBezTo>
                  <a:lnTo>
                    <a:pt x="1785" y="492"/>
                  </a:lnTo>
                  <a:cubicBezTo>
                    <a:pt x="1829" y="456"/>
                    <a:pt x="1883" y="438"/>
                    <a:pt x="1936" y="438"/>
                  </a:cubicBezTo>
                  <a:close/>
                  <a:moveTo>
                    <a:pt x="3531" y="438"/>
                  </a:moveTo>
                  <a:cubicBezTo>
                    <a:pt x="3587" y="438"/>
                    <a:pt x="3640" y="456"/>
                    <a:pt x="3676" y="492"/>
                  </a:cubicBezTo>
                  <a:lnTo>
                    <a:pt x="3729" y="545"/>
                  </a:lnTo>
                  <a:cubicBezTo>
                    <a:pt x="3819" y="634"/>
                    <a:pt x="3819" y="759"/>
                    <a:pt x="3729" y="849"/>
                  </a:cubicBezTo>
                  <a:lnTo>
                    <a:pt x="3587" y="991"/>
                  </a:lnTo>
                  <a:cubicBezTo>
                    <a:pt x="3551" y="938"/>
                    <a:pt x="3158" y="706"/>
                    <a:pt x="3373" y="492"/>
                  </a:cubicBezTo>
                  <a:cubicBezTo>
                    <a:pt x="3417" y="456"/>
                    <a:pt x="3475" y="438"/>
                    <a:pt x="3531" y="438"/>
                  </a:cubicBezTo>
                  <a:close/>
                  <a:moveTo>
                    <a:pt x="759" y="1616"/>
                  </a:moveTo>
                  <a:cubicBezTo>
                    <a:pt x="812" y="1616"/>
                    <a:pt x="866" y="1634"/>
                    <a:pt x="910" y="1669"/>
                  </a:cubicBezTo>
                  <a:lnTo>
                    <a:pt x="1053" y="1830"/>
                  </a:lnTo>
                  <a:lnTo>
                    <a:pt x="857" y="2026"/>
                  </a:lnTo>
                  <a:cubicBezTo>
                    <a:pt x="812" y="2071"/>
                    <a:pt x="759" y="2093"/>
                    <a:pt x="705" y="2093"/>
                  </a:cubicBezTo>
                  <a:cubicBezTo>
                    <a:pt x="652" y="2093"/>
                    <a:pt x="598" y="2071"/>
                    <a:pt x="553" y="2026"/>
                  </a:cubicBezTo>
                  <a:cubicBezTo>
                    <a:pt x="464" y="1955"/>
                    <a:pt x="464" y="1812"/>
                    <a:pt x="553" y="1723"/>
                  </a:cubicBezTo>
                  <a:lnTo>
                    <a:pt x="607" y="1669"/>
                  </a:lnTo>
                  <a:cubicBezTo>
                    <a:pt x="652" y="1634"/>
                    <a:pt x="705" y="1616"/>
                    <a:pt x="759" y="1616"/>
                  </a:cubicBezTo>
                  <a:close/>
                  <a:moveTo>
                    <a:pt x="4711" y="1616"/>
                  </a:moveTo>
                  <a:cubicBezTo>
                    <a:pt x="4764" y="1616"/>
                    <a:pt x="4818" y="1634"/>
                    <a:pt x="4853" y="1669"/>
                  </a:cubicBezTo>
                  <a:lnTo>
                    <a:pt x="4925" y="1723"/>
                  </a:lnTo>
                  <a:cubicBezTo>
                    <a:pt x="4996" y="1812"/>
                    <a:pt x="4996" y="1955"/>
                    <a:pt x="4925" y="2026"/>
                  </a:cubicBezTo>
                  <a:cubicBezTo>
                    <a:pt x="4880" y="2071"/>
                    <a:pt x="4822" y="2093"/>
                    <a:pt x="4767" y="2093"/>
                  </a:cubicBezTo>
                  <a:cubicBezTo>
                    <a:pt x="4711" y="2093"/>
                    <a:pt x="4657" y="2071"/>
                    <a:pt x="4622" y="2026"/>
                  </a:cubicBezTo>
                  <a:lnTo>
                    <a:pt x="4407" y="1830"/>
                  </a:lnTo>
                  <a:lnTo>
                    <a:pt x="4568" y="1669"/>
                  </a:lnTo>
                  <a:cubicBezTo>
                    <a:pt x="4604" y="1634"/>
                    <a:pt x="4657" y="1616"/>
                    <a:pt x="4711" y="1616"/>
                  </a:cubicBezTo>
                  <a:close/>
                  <a:moveTo>
                    <a:pt x="2730" y="2472"/>
                  </a:moveTo>
                  <a:lnTo>
                    <a:pt x="2944" y="2668"/>
                  </a:lnTo>
                  <a:lnTo>
                    <a:pt x="2730" y="2883"/>
                  </a:lnTo>
                  <a:lnTo>
                    <a:pt x="2516" y="2668"/>
                  </a:lnTo>
                  <a:lnTo>
                    <a:pt x="2730" y="2472"/>
                  </a:lnTo>
                  <a:close/>
                  <a:moveTo>
                    <a:pt x="705" y="3262"/>
                  </a:moveTo>
                  <a:cubicBezTo>
                    <a:pt x="759" y="3262"/>
                    <a:pt x="812" y="3284"/>
                    <a:pt x="857" y="3329"/>
                  </a:cubicBezTo>
                  <a:lnTo>
                    <a:pt x="1053" y="3525"/>
                  </a:lnTo>
                  <a:lnTo>
                    <a:pt x="910" y="3685"/>
                  </a:lnTo>
                  <a:cubicBezTo>
                    <a:pt x="866" y="3721"/>
                    <a:pt x="812" y="3739"/>
                    <a:pt x="759" y="3739"/>
                  </a:cubicBezTo>
                  <a:cubicBezTo>
                    <a:pt x="705" y="3739"/>
                    <a:pt x="652" y="3721"/>
                    <a:pt x="607" y="3685"/>
                  </a:cubicBezTo>
                  <a:lnTo>
                    <a:pt x="553" y="3614"/>
                  </a:lnTo>
                  <a:cubicBezTo>
                    <a:pt x="464" y="3543"/>
                    <a:pt x="464" y="3400"/>
                    <a:pt x="553" y="3329"/>
                  </a:cubicBezTo>
                  <a:cubicBezTo>
                    <a:pt x="598" y="3284"/>
                    <a:pt x="652" y="3262"/>
                    <a:pt x="705" y="3262"/>
                  </a:cubicBezTo>
                  <a:close/>
                  <a:moveTo>
                    <a:pt x="4767" y="3262"/>
                  </a:moveTo>
                  <a:cubicBezTo>
                    <a:pt x="4822" y="3262"/>
                    <a:pt x="4880" y="3284"/>
                    <a:pt x="4925" y="3329"/>
                  </a:cubicBezTo>
                  <a:cubicBezTo>
                    <a:pt x="4996" y="3400"/>
                    <a:pt x="4996" y="3543"/>
                    <a:pt x="4925" y="3614"/>
                  </a:cubicBezTo>
                  <a:cubicBezTo>
                    <a:pt x="4912" y="3627"/>
                    <a:pt x="4813" y="3745"/>
                    <a:pt x="4698" y="3745"/>
                  </a:cubicBezTo>
                  <a:cubicBezTo>
                    <a:pt x="4656" y="3745"/>
                    <a:pt x="4611" y="3729"/>
                    <a:pt x="4568" y="3685"/>
                  </a:cubicBezTo>
                  <a:lnTo>
                    <a:pt x="4407" y="3525"/>
                  </a:lnTo>
                  <a:lnTo>
                    <a:pt x="4622" y="3329"/>
                  </a:lnTo>
                  <a:cubicBezTo>
                    <a:pt x="4657" y="3284"/>
                    <a:pt x="4711" y="3262"/>
                    <a:pt x="4767" y="3262"/>
                  </a:cubicBezTo>
                  <a:close/>
                  <a:moveTo>
                    <a:pt x="1892" y="4363"/>
                  </a:moveTo>
                  <a:lnTo>
                    <a:pt x="2088" y="4560"/>
                  </a:lnTo>
                  <a:cubicBezTo>
                    <a:pt x="2177" y="4649"/>
                    <a:pt x="2177" y="4774"/>
                    <a:pt x="2088" y="4863"/>
                  </a:cubicBezTo>
                  <a:cubicBezTo>
                    <a:pt x="2043" y="4899"/>
                    <a:pt x="1990" y="4917"/>
                    <a:pt x="1936" y="4917"/>
                  </a:cubicBezTo>
                  <a:cubicBezTo>
                    <a:pt x="1883" y="4917"/>
                    <a:pt x="1829" y="4899"/>
                    <a:pt x="1785" y="4863"/>
                  </a:cubicBezTo>
                  <a:lnTo>
                    <a:pt x="1731" y="4810"/>
                  </a:lnTo>
                  <a:cubicBezTo>
                    <a:pt x="1660" y="4720"/>
                    <a:pt x="1660" y="4578"/>
                    <a:pt x="1731" y="4506"/>
                  </a:cubicBezTo>
                  <a:lnTo>
                    <a:pt x="1892" y="4363"/>
                  </a:lnTo>
                  <a:close/>
                  <a:moveTo>
                    <a:pt x="3587" y="4363"/>
                  </a:moveTo>
                  <a:lnTo>
                    <a:pt x="3729" y="4506"/>
                  </a:lnTo>
                  <a:cubicBezTo>
                    <a:pt x="3819" y="4578"/>
                    <a:pt x="3819" y="4720"/>
                    <a:pt x="3729" y="4810"/>
                  </a:cubicBezTo>
                  <a:lnTo>
                    <a:pt x="3676" y="4863"/>
                  </a:lnTo>
                  <a:cubicBezTo>
                    <a:pt x="3640" y="4899"/>
                    <a:pt x="3587" y="4917"/>
                    <a:pt x="3531" y="4917"/>
                  </a:cubicBezTo>
                  <a:cubicBezTo>
                    <a:pt x="3475" y="4917"/>
                    <a:pt x="3417" y="4899"/>
                    <a:pt x="3373" y="4863"/>
                  </a:cubicBezTo>
                  <a:cubicBezTo>
                    <a:pt x="3337" y="4810"/>
                    <a:pt x="3319" y="4756"/>
                    <a:pt x="3319" y="4703"/>
                  </a:cubicBezTo>
                  <a:cubicBezTo>
                    <a:pt x="3319" y="4649"/>
                    <a:pt x="3337" y="4595"/>
                    <a:pt x="3390" y="4560"/>
                  </a:cubicBezTo>
                  <a:lnTo>
                    <a:pt x="3587" y="4363"/>
                  </a:lnTo>
                  <a:close/>
                  <a:moveTo>
                    <a:pt x="1936" y="1"/>
                  </a:moveTo>
                  <a:cubicBezTo>
                    <a:pt x="1771" y="1"/>
                    <a:pt x="1606" y="63"/>
                    <a:pt x="1481" y="188"/>
                  </a:cubicBezTo>
                  <a:lnTo>
                    <a:pt x="1428" y="242"/>
                  </a:lnTo>
                  <a:cubicBezTo>
                    <a:pt x="1178" y="492"/>
                    <a:pt x="1178" y="902"/>
                    <a:pt x="1428" y="1152"/>
                  </a:cubicBezTo>
                  <a:lnTo>
                    <a:pt x="1731" y="1455"/>
                  </a:lnTo>
                  <a:lnTo>
                    <a:pt x="2427" y="2151"/>
                  </a:lnTo>
                  <a:lnTo>
                    <a:pt x="2213" y="2365"/>
                  </a:lnTo>
                  <a:lnTo>
                    <a:pt x="1214" y="1366"/>
                  </a:lnTo>
                  <a:cubicBezTo>
                    <a:pt x="1089" y="1241"/>
                    <a:pt x="924" y="1179"/>
                    <a:pt x="759" y="1179"/>
                  </a:cubicBezTo>
                  <a:cubicBezTo>
                    <a:pt x="594" y="1179"/>
                    <a:pt x="429" y="1241"/>
                    <a:pt x="304" y="1366"/>
                  </a:cubicBezTo>
                  <a:lnTo>
                    <a:pt x="250" y="1419"/>
                  </a:lnTo>
                  <a:cubicBezTo>
                    <a:pt x="0" y="1669"/>
                    <a:pt x="0" y="2080"/>
                    <a:pt x="250" y="2329"/>
                  </a:cubicBezTo>
                  <a:cubicBezTo>
                    <a:pt x="375" y="2463"/>
                    <a:pt x="540" y="2530"/>
                    <a:pt x="705" y="2530"/>
                  </a:cubicBezTo>
                  <a:cubicBezTo>
                    <a:pt x="870" y="2530"/>
                    <a:pt x="1035" y="2463"/>
                    <a:pt x="1160" y="2329"/>
                  </a:cubicBezTo>
                  <a:lnTo>
                    <a:pt x="1356" y="2133"/>
                  </a:lnTo>
                  <a:lnTo>
                    <a:pt x="1909" y="2668"/>
                  </a:lnTo>
                  <a:lnTo>
                    <a:pt x="1356" y="3222"/>
                  </a:lnTo>
                  <a:lnTo>
                    <a:pt x="1160" y="3025"/>
                  </a:lnTo>
                  <a:cubicBezTo>
                    <a:pt x="1033" y="2889"/>
                    <a:pt x="864" y="2822"/>
                    <a:pt x="697" y="2822"/>
                  </a:cubicBezTo>
                  <a:cubicBezTo>
                    <a:pt x="534" y="2822"/>
                    <a:pt x="373" y="2885"/>
                    <a:pt x="250" y="3007"/>
                  </a:cubicBezTo>
                  <a:cubicBezTo>
                    <a:pt x="0" y="3275"/>
                    <a:pt x="0" y="3685"/>
                    <a:pt x="250" y="3935"/>
                  </a:cubicBezTo>
                  <a:lnTo>
                    <a:pt x="304" y="3989"/>
                  </a:lnTo>
                  <a:cubicBezTo>
                    <a:pt x="429" y="4114"/>
                    <a:pt x="594" y="4176"/>
                    <a:pt x="759" y="4176"/>
                  </a:cubicBezTo>
                  <a:cubicBezTo>
                    <a:pt x="924" y="4176"/>
                    <a:pt x="1089" y="4114"/>
                    <a:pt x="1214" y="3989"/>
                  </a:cubicBezTo>
                  <a:lnTo>
                    <a:pt x="2213" y="2990"/>
                  </a:lnTo>
                  <a:lnTo>
                    <a:pt x="2427" y="3204"/>
                  </a:lnTo>
                  <a:lnTo>
                    <a:pt x="1731" y="3900"/>
                  </a:lnTo>
                  <a:lnTo>
                    <a:pt x="1428" y="4203"/>
                  </a:lnTo>
                  <a:cubicBezTo>
                    <a:pt x="1178" y="4453"/>
                    <a:pt x="1178" y="4863"/>
                    <a:pt x="1428" y="5113"/>
                  </a:cubicBezTo>
                  <a:lnTo>
                    <a:pt x="1481" y="5166"/>
                  </a:lnTo>
                  <a:cubicBezTo>
                    <a:pt x="1606" y="5291"/>
                    <a:pt x="1771" y="5354"/>
                    <a:pt x="1936" y="5354"/>
                  </a:cubicBezTo>
                  <a:cubicBezTo>
                    <a:pt x="2101" y="5354"/>
                    <a:pt x="2266" y="5291"/>
                    <a:pt x="2391" y="5166"/>
                  </a:cubicBezTo>
                  <a:cubicBezTo>
                    <a:pt x="2641" y="4917"/>
                    <a:pt x="2641" y="4506"/>
                    <a:pt x="2391" y="4256"/>
                  </a:cubicBezTo>
                  <a:lnTo>
                    <a:pt x="2195" y="4042"/>
                  </a:lnTo>
                  <a:lnTo>
                    <a:pt x="2730" y="3507"/>
                  </a:lnTo>
                  <a:lnTo>
                    <a:pt x="3283" y="4042"/>
                  </a:lnTo>
                  <a:lnTo>
                    <a:pt x="3069" y="4256"/>
                  </a:lnTo>
                  <a:cubicBezTo>
                    <a:pt x="2819" y="4506"/>
                    <a:pt x="2819" y="4917"/>
                    <a:pt x="3069" y="5166"/>
                  </a:cubicBezTo>
                  <a:cubicBezTo>
                    <a:pt x="3194" y="5291"/>
                    <a:pt x="3359" y="5354"/>
                    <a:pt x="3524" y="5354"/>
                  </a:cubicBezTo>
                  <a:cubicBezTo>
                    <a:pt x="3689" y="5354"/>
                    <a:pt x="3854" y="5291"/>
                    <a:pt x="3979" y="5166"/>
                  </a:cubicBezTo>
                  <a:lnTo>
                    <a:pt x="4051" y="5113"/>
                  </a:lnTo>
                  <a:cubicBezTo>
                    <a:pt x="4300" y="4863"/>
                    <a:pt x="4300" y="4453"/>
                    <a:pt x="4051" y="4203"/>
                  </a:cubicBezTo>
                  <a:lnTo>
                    <a:pt x="3034" y="3204"/>
                  </a:lnTo>
                  <a:lnTo>
                    <a:pt x="3248" y="2990"/>
                  </a:lnTo>
                  <a:lnTo>
                    <a:pt x="4247" y="3989"/>
                  </a:lnTo>
                  <a:cubicBezTo>
                    <a:pt x="4381" y="4114"/>
                    <a:pt x="4550" y="4176"/>
                    <a:pt x="4717" y="4176"/>
                  </a:cubicBezTo>
                  <a:cubicBezTo>
                    <a:pt x="4885" y="4176"/>
                    <a:pt x="5050" y="4114"/>
                    <a:pt x="5175" y="3989"/>
                  </a:cubicBezTo>
                  <a:lnTo>
                    <a:pt x="5228" y="3935"/>
                  </a:lnTo>
                  <a:cubicBezTo>
                    <a:pt x="5478" y="3685"/>
                    <a:pt x="5478" y="3275"/>
                    <a:pt x="5228" y="3007"/>
                  </a:cubicBezTo>
                  <a:cubicBezTo>
                    <a:pt x="5105" y="2885"/>
                    <a:pt x="4944" y="2822"/>
                    <a:pt x="4780" y="2822"/>
                  </a:cubicBezTo>
                  <a:cubicBezTo>
                    <a:pt x="4610" y="2822"/>
                    <a:pt x="4437" y="2889"/>
                    <a:pt x="4300" y="3025"/>
                  </a:cubicBezTo>
                  <a:lnTo>
                    <a:pt x="4104" y="3222"/>
                  </a:lnTo>
                  <a:lnTo>
                    <a:pt x="3569" y="2668"/>
                  </a:lnTo>
                  <a:lnTo>
                    <a:pt x="4104" y="2133"/>
                  </a:lnTo>
                  <a:lnTo>
                    <a:pt x="4300" y="2329"/>
                  </a:lnTo>
                  <a:cubicBezTo>
                    <a:pt x="4434" y="2463"/>
                    <a:pt x="4604" y="2530"/>
                    <a:pt x="4771" y="2530"/>
                  </a:cubicBezTo>
                  <a:cubicBezTo>
                    <a:pt x="4938" y="2530"/>
                    <a:pt x="5103" y="2463"/>
                    <a:pt x="5228" y="2329"/>
                  </a:cubicBezTo>
                  <a:cubicBezTo>
                    <a:pt x="5478" y="2080"/>
                    <a:pt x="5478" y="1669"/>
                    <a:pt x="5228" y="1419"/>
                  </a:cubicBezTo>
                  <a:lnTo>
                    <a:pt x="5175" y="1366"/>
                  </a:lnTo>
                  <a:cubicBezTo>
                    <a:pt x="5050" y="1241"/>
                    <a:pt x="4885" y="1179"/>
                    <a:pt x="4717" y="1179"/>
                  </a:cubicBezTo>
                  <a:cubicBezTo>
                    <a:pt x="4550" y="1179"/>
                    <a:pt x="4381" y="1241"/>
                    <a:pt x="4247" y="1366"/>
                  </a:cubicBezTo>
                  <a:lnTo>
                    <a:pt x="3248" y="2365"/>
                  </a:lnTo>
                  <a:lnTo>
                    <a:pt x="3034" y="2151"/>
                  </a:lnTo>
                  <a:lnTo>
                    <a:pt x="4051" y="1152"/>
                  </a:lnTo>
                  <a:cubicBezTo>
                    <a:pt x="4300" y="902"/>
                    <a:pt x="4300" y="492"/>
                    <a:pt x="4051" y="242"/>
                  </a:cubicBezTo>
                  <a:lnTo>
                    <a:pt x="3979" y="188"/>
                  </a:lnTo>
                  <a:cubicBezTo>
                    <a:pt x="3854" y="63"/>
                    <a:pt x="3689" y="1"/>
                    <a:pt x="3524" y="1"/>
                  </a:cubicBezTo>
                  <a:cubicBezTo>
                    <a:pt x="3359" y="1"/>
                    <a:pt x="3194" y="63"/>
                    <a:pt x="3069" y="188"/>
                  </a:cubicBezTo>
                  <a:cubicBezTo>
                    <a:pt x="2819" y="438"/>
                    <a:pt x="2819" y="849"/>
                    <a:pt x="3069" y="1098"/>
                  </a:cubicBezTo>
                  <a:lnTo>
                    <a:pt x="3283" y="1312"/>
                  </a:lnTo>
                  <a:lnTo>
                    <a:pt x="2730" y="1848"/>
                  </a:lnTo>
                  <a:lnTo>
                    <a:pt x="2195" y="1312"/>
                  </a:lnTo>
                  <a:lnTo>
                    <a:pt x="2391" y="1098"/>
                  </a:lnTo>
                  <a:cubicBezTo>
                    <a:pt x="2641" y="849"/>
                    <a:pt x="2641" y="438"/>
                    <a:pt x="2391" y="188"/>
                  </a:cubicBezTo>
                  <a:cubicBezTo>
                    <a:pt x="2266" y="63"/>
                    <a:pt x="2101" y="1"/>
                    <a:pt x="19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47" name="Google Shape;6147;p132"/>
          <p:cNvSpPr/>
          <p:nvPr/>
        </p:nvSpPr>
        <p:spPr>
          <a:xfrm>
            <a:off x="2768843" y="1476209"/>
            <a:ext cx="418771" cy="302479"/>
          </a:xfrm>
          <a:custGeom>
            <a:avLst/>
            <a:gdLst/>
            <a:ahLst/>
            <a:cxnLst/>
            <a:rect l="l" t="t" r="r" b="b"/>
            <a:pathLst>
              <a:path w="14829" h="10711" extrusionOk="0">
                <a:moveTo>
                  <a:pt x="7406" y="487"/>
                </a:moveTo>
                <a:lnTo>
                  <a:pt x="8797" y="1486"/>
                </a:lnTo>
                <a:lnTo>
                  <a:pt x="6032" y="1486"/>
                </a:lnTo>
                <a:lnTo>
                  <a:pt x="7406" y="487"/>
                </a:lnTo>
                <a:close/>
                <a:moveTo>
                  <a:pt x="6692" y="1932"/>
                </a:moveTo>
                <a:lnTo>
                  <a:pt x="5728" y="5215"/>
                </a:lnTo>
                <a:lnTo>
                  <a:pt x="3659" y="5215"/>
                </a:lnTo>
                <a:lnTo>
                  <a:pt x="6317" y="1932"/>
                </a:lnTo>
                <a:close/>
                <a:moveTo>
                  <a:pt x="7691" y="1932"/>
                </a:moveTo>
                <a:lnTo>
                  <a:pt x="8655" y="5215"/>
                </a:lnTo>
                <a:lnTo>
                  <a:pt x="6175" y="5215"/>
                </a:lnTo>
                <a:lnTo>
                  <a:pt x="7138" y="1932"/>
                </a:lnTo>
                <a:close/>
                <a:moveTo>
                  <a:pt x="8512" y="1932"/>
                </a:moveTo>
                <a:lnTo>
                  <a:pt x="11170" y="5215"/>
                </a:lnTo>
                <a:lnTo>
                  <a:pt x="9101" y="5215"/>
                </a:lnTo>
                <a:lnTo>
                  <a:pt x="8137" y="1932"/>
                </a:lnTo>
                <a:close/>
                <a:moveTo>
                  <a:pt x="9386" y="1932"/>
                </a:moveTo>
                <a:lnTo>
                  <a:pt x="13936" y="5215"/>
                </a:lnTo>
                <a:lnTo>
                  <a:pt x="11724" y="5215"/>
                </a:lnTo>
                <a:lnTo>
                  <a:pt x="9065" y="1932"/>
                </a:lnTo>
                <a:close/>
                <a:moveTo>
                  <a:pt x="8066" y="9854"/>
                </a:moveTo>
                <a:cubicBezTo>
                  <a:pt x="8066" y="10086"/>
                  <a:pt x="8066" y="9818"/>
                  <a:pt x="8066" y="10282"/>
                </a:cubicBezTo>
                <a:lnTo>
                  <a:pt x="6763" y="10282"/>
                </a:lnTo>
                <a:lnTo>
                  <a:pt x="6763" y="9854"/>
                </a:lnTo>
                <a:close/>
                <a:moveTo>
                  <a:pt x="7406" y="0"/>
                </a:moveTo>
                <a:cubicBezTo>
                  <a:pt x="7361" y="0"/>
                  <a:pt x="7316" y="14"/>
                  <a:pt x="7281" y="41"/>
                </a:cubicBezTo>
                <a:lnTo>
                  <a:pt x="2356" y="3627"/>
                </a:lnTo>
                <a:cubicBezTo>
                  <a:pt x="2249" y="3698"/>
                  <a:pt x="2231" y="3823"/>
                  <a:pt x="2303" y="3930"/>
                </a:cubicBezTo>
                <a:cubicBezTo>
                  <a:pt x="2348" y="3987"/>
                  <a:pt x="2414" y="4022"/>
                  <a:pt x="2484" y="4022"/>
                </a:cubicBezTo>
                <a:cubicBezTo>
                  <a:pt x="2525" y="4022"/>
                  <a:pt x="2567" y="4010"/>
                  <a:pt x="2606" y="3984"/>
                </a:cubicBezTo>
                <a:lnTo>
                  <a:pt x="5425" y="1932"/>
                </a:lnTo>
                <a:lnTo>
                  <a:pt x="5764" y="1932"/>
                </a:lnTo>
                <a:lnTo>
                  <a:pt x="3106" y="5215"/>
                </a:lnTo>
                <a:lnTo>
                  <a:pt x="893" y="5215"/>
                </a:lnTo>
                <a:lnTo>
                  <a:pt x="1857" y="4519"/>
                </a:lnTo>
                <a:cubicBezTo>
                  <a:pt x="1946" y="4448"/>
                  <a:pt x="1964" y="4323"/>
                  <a:pt x="1892" y="4216"/>
                </a:cubicBezTo>
                <a:cubicBezTo>
                  <a:pt x="1858" y="4159"/>
                  <a:pt x="1789" y="4124"/>
                  <a:pt x="1715" y="4124"/>
                </a:cubicBezTo>
                <a:cubicBezTo>
                  <a:pt x="1672" y="4124"/>
                  <a:pt x="1628" y="4136"/>
                  <a:pt x="1589" y="4162"/>
                </a:cubicBezTo>
                <a:lnTo>
                  <a:pt x="90" y="5251"/>
                </a:lnTo>
                <a:cubicBezTo>
                  <a:pt x="37" y="5304"/>
                  <a:pt x="1" y="5358"/>
                  <a:pt x="1" y="5429"/>
                </a:cubicBezTo>
                <a:lnTo>
                  <a:pt x="1" y="6303"/>
                </a:lnTo>
                <a:cubicBezTo>
                  <a:pt x="1" y="6428"/>
                  <a:pt x="90" y="6517"/>
                  <a:pt x="215" y="6517"/>
                </a:cubicBezTo>
                <a:lnTo>
                  <a:pt x="4158" y="6517"/>
                </a:lnTo>
                <a:lnTo>
                  <a:pt x="4158" y="7035"/>
                </a:lnTo>
                <a:cubicBezTo>
                  <a:pt x="4158" y="7766"/>
                  <a:pt x="4408" y="8498"/>
                  <a:pt x="4872" y="9087"/>
                </a:cubicBezTo>
                <a:cubicBezTo>
                  <a:pt x="4926" y="9140"/>
                  <a:pt x="4979" y="9158"/>
                  <a:pt x="5050" y="9158"/>
                </a:cubicBezTo>
                <a:cubicBezTo>
                  <a:pt x="5104" y="9158"/>
                  <a:pt x="5140" y="9140"/>
                  <a:pt x="5193" y="9105"/>
                </a:cubicBezTo>
                <a:cubicBezTo>
                  <a:pt x="5282" y="9033"/>
                  <a:pt x="5300" y="8890"/>
                  <a:pt x="5211" y="8801"/>
                </a:cubicBezTo>
                <a:cubicBezTo>
                  <a:pt x="4818" y="8302"/>
                  <a:pt x="4587" y="7677"/>
                  <a:pt x="4587" y="7035"/>
                </a:cubicBezTo>
                <a:lnTo>
                  <a:pt x="4587" y="6517"/>
                </a:lnTo>
                <a:lnTo>
                  <a:pt x="10225" y="6517"/>
                </a:lnTo>
                <a:lnTo>
                  <a:pt x="10225" y="7035"/>
                </a:lnTo>
                <a:cubicBezTo>
                  <a:pt x="10225" y="7784"/>
                  <a:pt x="9939" y="8498"/>
                  <a:pt x="9404" y="9015"/>
                </a:cubicBezTo>
                <a:cubicBezTo>
                  <a:pt x="9136" y="9283"/>
                  <a:pt x="8815" y="9497"/>
                  <a:pt x="8476" y="9640"/>
                </a:cubicBezTo>
                <a:cubicBezTo>
                  <a:pt x="8441" y="9515"/>
                  <a:pt x="8316" y="9408"/>
                  <a:pt x="8155" y="9408"/>
                </a:cubicBezTo>
                <a:lnTo>
                  <a:pt x="6656" y="9408"/>
                </a:lnTo>
                <a:cubicBezTo>
                  <a:pt x="6514" y="9408"/>
                  <a:pt x="6389" y="9515"/>
                  <a:pt x="6335" y="9640"/>
                </a:cubicBezTo>
                <a:cubicBezTo>
                  <a:pt x="6175" y="9568"/>
                  <a:pt x="6014" y="9479"/>
                  <a:pt x="5853" y="9390"/>
                </a:cubicBezTo>
                <a:cubicBezTo>
                  <a:pt x="5811" y="9362"/>
                  <a:pt x="5765" y="9347"/>
                  <a:pt x="5721" y="9347"/>
                </a:cubicBezTo>
                <a:cubicBezTo>
                  <a:pt x="5655" y="9347"/>
                  <a:pt x="5593" y="9379"/>
                  <a:pt x="5550" y="9444"/>
                </a:cubicBezTo>
                <a:cubicBezTo>
                  <a:pt x="5497" y="9551"/>
                  <a:pt x="5514" y="9676"/>
                  <a:pt x="5621" y="9747"/>
                </a:cubicBezTo>
                <a:cubicBezTo>
                  <a:pt x="5836" y="9890"/>
                  <a:pt x="6067" y="10015"/>
                  <a:pt x="6317" y="10104"/>
                </a:cubicBezTo>
                <a:lnTo>
                  <a:pt x="6317" y="10389"/>
                </a:lnTo>
                <a:cubicBezTo>
                  <a:pt x="6317" y="10568"/>
                  <a:pt x="6478" y="10710"/>
                  <a:pt x="6656" y="10710"/>
                </a:cubicBezTo>
                <a:lnTo>
                  <a:pt x="8155" y="10710"/>
                </a:lnTo>
                <a:cubicBezTo>
                  <a:pt x="8351" y="10710"/>
                  <a:pt x="8494" y="10568"/>
                  <a:pt x="8494" y="10389"/>
                </a:cubicBezTo>
                <a:lnTo>
                  <a:pt x="8494" y="10104"/>
                </a:lnTo>
                <a:cubicBezTo>
                  <a:pt x="8958" y="9943"/>
                  <a:pt x="9368" y="9676"/>
                  <a:pt x="9707" y="9337"/>
                </a:cubicBezTo>
                <a:cubicBezTo>
                  <a:pt x="10332" y="8712"/>
                  <a:pt x="10671" y="7891"/>
                  <a:pt x="10671" y="7035"/>
                </a:cubicBezTo>
                <a:lnTo>
                  <a:pt x="10671" y="6517"/>
                </a:lnTo>
                <a:lnTo>
                  <a:pt x="12973" y="6517"/>
                </a:lnTo>
                <a:cubicBezTo>
                  <a:pt x="13097" y="6517"/>
                  <a:pt x="13187" y="6428"/>
                  <a:pt x="13187" y="6303"/>
                </a:cubicBezTo>
                <a:cubicBezTo>
                  <a:pt x="13187" y="6178"/>
                  <a:pt x="13097" y="6089"/>
                  <a:pt x="12973" y="6089"/>
                </a:cubicBezTo>
                <a:lnTo>
                  <a:pt x="429" y="6089"/>
                </a:lnTo>
                <a:lnTo>
                  <a:pt x="429" y="5661"/>
                </a:lnTo>
                <a:lnTo>
                  <a:pt x="14382" y="5661"/>
                </a:lnTo>
                <a:lnTo>
                  <a:pt x="14382" y="6089"/>
                </a:lnTo>
                <a:lnTo>
                  <a:pt x="13900" y="6089"/>
                </a:lnTo>
                <a:cubicBezTo>
                  <a:pt x="13775" y="6089"/>
                  <a:pt x="13686" y="6178"/>
                  <a:pt x="13686" y="6303"/>
                </a:cubicBezTo>
                <a:cubicBezTo>
                  <a:pt x="13686" y="6428"/>
                  <a:pt x="13775" y="6517"/>
                  <a:pt x="13900" y="6517"/>
                </a:cubicBezTo>
                <a:lnTo>
                  <a:pt x="14596" y="6517"/>
                </a:lnTo>
                <a:cubicBezTo>
                  <a:pt x="14721" y="6517"/>
                  <a:pt x="14828" y="6428"/>
                  <a:pt x="14828" y="6303"/>
                </a:cubicBezTo>
                <a:lnTo>
                  <a:pt x="14828" y="5429"/>
                </a:lnTo>
                <a:cubicBezTo>
                  <a:pt x="14828" y="5358"/>
                  <a:pt x="14793" y="5304"/>
                  <a:pt x="14721" y="5251"/>
                </a:cubicBezTo>
                <a:lnTo>
                  <a:pt x="7531" y="41"/>
                </a:lnTo>
                <a:cubicBezTo>
                  <a:pt x="7495" y="14"/>
                  <a:pt x="7450" y="0"/>
                  <a:pt x="74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48" name="Google Shape;6148;p132"/>
          <p:cNvGrpSpPr/>
          <p:nvPr/>
        </p:nvGrpSpPr>
        <p:grpSpPr>
          <a:xfrm>
            <a:off x="2856768" y="4001437"/>
            <a:ext cx="242920" cy="417754"/>
            <a:chOff x="2769083" y="4072818"/>
            <a:chExt cx="242920" cy="417754"/>
          </a:xfrm>
        </p:grpSpPr>
        <p:sp>
          <p:nvSpPr>
            <p:cNvPr id="6149" name="Google Shape;6149;p132"/>
            <p:cNvSpPr/>
            <p:nvPr/>
          </p:nvSpPr>
          <p:spPr>
            <a:xfrm>
              <a:off x="2769083" y="4072818"/>
              <a:ext cx="169355" cy="355768"/>
            </a:xfrm>
            <a:custGeom>
              <a:avLst/>
              <a:gdLst/>
              <a:ahLst/>
              <a:cxnLst/>
              <a:rect l="l" t="t" r="r" b="b"/>
              <a:pathLst>
                <a:path w="5997" h="12598" extrusionOk="0">
                  <a:moveTo>
                    <a:pt x="4801" y="447"/>
                  </a:moveTo>
                  <a:lnTo>
                    <a:pt x="4676" y="1196"/>
                  </a:lnTo>
                  <a:lnTo>
                    <a:pt x="3891" y="1196"/>
                  </a:lnTo>
                  <a:lnTo>
                    <a:pt x="3784" y="447"/>
                  </a:lnTo>
                  <a:close/>
                  <a:moveTo>
                    <a:pt x="3534" y="1"/>
                  </a:moveTo>
                  <a:cubicBezTo>
                    <a:pt x="3462" y="1"/>
                    <a:pt x="3409" y="37"/>
                    <a:pt x="3373" y="90"/>
                  </a:cubicBezTo>
                  <a:cubicBezTo>
                    <a:pt x="3320" y="126"/>
                    <a:pt x="3302" y="197"/>
                    <a:pt x="3320" y="251"/>
                  </a:cubicBezTo>
                  <a:lnTo>
                    <a:pt x="3462" y="1214"/>
                  </a:lnTo>
                  <a:cubicBezTo>
                    <a:pt x="3391" y="1232"/>
                    <a:pt x="3338" y="1303"/>
                    <a:pt x="3320" y="1393"/>
                  </a:cubicBezTo>
                  <a:cubicBezTo>
                    <a:pt x="3266" y="1714"/>
                    <a:pt x="3070" y="1999"/>
                    <a:pt x="2784" y="2160"/>
                  </a:cubicBezTo>
                  <a:cubicBezTo>
                    <a:pt x="1732" y="2713"/>
                    <a:pt x="1089" y="3801"/>
                    <a:pt x="1089" y="4997"/>
                  </a:cubicBezTo>
                  <a:cubicBezTo>
                    <a:pt x="1089" y="5532"/>
                    <a:pt x="1232" y="6067"/>
                    <a:pt x="1482" y="6531"/>
                  </a:cubicBezTo>
                  <a:cubicBezTo>
                    <a:pt x="1518" y="6585"/>
                    <a:pt x="1535" y="6638"/>
                    <a:pt x="1553" y="6710"/>
                  </a:cubicBezTo>
                  <a:lnTo>
                    <a:pt x="1375" y="6710"/>
                  </a:lnTo>
                  <a:cubicBezTo>
                    <a:pt x="1268" y="6710"/>
                    <a:pt x="1161" y="6799"/>
                    <a:pt x="1161" y="6924"/>
                  </a:cubicBezTo>
                  <a:cubicBezTo>
                    <a:pt x="1161" y="7031"/>
                    <a:pt x="1268" y="7138"/>
                    <a:pt x="1375" y="7138"/>
                  </a:cubicBezTo>
                  <a:lnTo>
                    <a:pt x="1518" y="7138"/>
                  </a:lnTo>
                  <a:cubicBezTo>
                    <a:pt x="1482" y="7227"/>
                    <a:pt x="1428" y="7298"/>
                    <a:pt x="1357" y="7370"/>
                  </a:cubicBezTo>
                  <a:cubicBezTo>
                    <a:pt x="501" y="8173"/>
                    <a:pt x="1" y="9315"/>
                    <a:pt x="1" y="10492"/>
                  </a:cubicBezTo>
                  <a:cubicBezTo>
                    <a:pt x="1" y="11188"/>
                    <a:pt x="162" y="11866"/>
                    <a:pt x="483" y="12473"/>
                  </a:cubicBezTo>
                  <a:cubicBezTo>
                    <a:pt x="518" y="12544"/>
                    <a:pt x="590" y="12598"/>
                    <a:pt x="679" y="12598"/>
                  </a:cubicBezTo>
                  <a:cubicBezTo>
                    <a:pt x="697" y="12598"/>
                    <a:pt x="733" y="12580"/>
                    <a:pt x="768" y="12562"/>
                  </a:cubicBezTo>
                  <a:cubicBezTo>
                    <a:pt x="875" y="12509"/>
                    <a:pt x="911" y="12384"/>
                    <a:pt x="857" y="12277"/>
                  </a:cubicBezTo>
                  <a:cubicBezTo>
                    <a:pt x="572" y="11723"/>
                    <a:pt x="429" y="11135"/>
                    <a:pt x="429" y="10492"/>
                  </a:cubicBezTo>
                  <a:cubicBezTo>
                    <a:pt x="429" y="9422"/>
                    <a:pt x="857" y="8423"/>
                    <a:pt x="1660" y="7673"/>
                  </a:cubicBezTo>
                  <a:cubicBezTo>
                    <a:pt x="1821" y="7530"/>
                    <a:pt x="1928" y="7334"/>
                    <a:pt x="1964" y="7138"/>
                  </a:cubicBezTo>
                  <a:lnTo>
                    <a:pt x="3909" y="7138"/>
                  </a:lnTo>
                  <a:lnTo>
                    <a:pt x="2874" y="10992"/>
                  </a:lnTo>
                  <a:cubicBezTo>
                    <a:pt x="2856" y="11117"/>
                    <a:pt x="2927" y="11224"/>
                    <a:pt x="3034" y="11260"/>
                  </a:cubicBezTo>
                  <a:cubicBezTo>
                    <a:pt x="3056" y="11266"/>
                    <a:pt x="3077" y="11269"/>
                    <a:pt x="3098" y="11269"/>
                  </a:cubicBezTo>
                  <a:cubicBezTo>
                    <a:pt x="3194" y="11269"/>
                    <a:pt x="3272" y="11202"/>
                    <a:pt x="3302" y="11099"/>
                  </a:cubicBezTo>
                  <a:lnTo>
                    <a:pt x="4248" y="7548"/>
                  </a:lnTo>
                  <a:lnTo>
                    <a:pt x="5211" y="11099"/>
                  </a:lnTo>
                  <a:cubicBezTo>
                    <a:pt x="5229" y="11206"/>
                    <a:pt x="5318" y="11260"/>
                    <a:pt x="5407" y="11260"/>
                  </a:cubicBezTo>
                  <a:lnTo>
                    <a:pt x="5461" y="11260"/>
                  </a:lnTo>
                  <a:cubicBezTo>
                    <a:pt x="5586" y="11224"/>
                    <a:pt x="5657" y="11117"/>
                    <a:pt x="5621" y="10992"/>
                  </a:cubicBezTo>
                  <a:lnTo>
                    <a:pt x="4587" y="7138"/>
                  </a:lnTo>
                  <a:lnTo>
                    <a:pt x="5211" y="7138"/>
                  </a:lnTo>
                  <a:cubicBezTo>
                    <a:pt x="5336" y="7138"/>
                    <a:pt x="5425" y="7031"/>
                    <a:pt x="5425" y="6924"/>
                  </a:cubicBezTo>
                  <a:cubicBezTo>
                    <a:pt x="5425" y="6799"/>
                    <a:pt x="5336" y="6710"/>
                    <a:pt x="5211" y="6710"/>
                  </a:cubicBezTo>
                  <a:lnTo>
                    <a:pt x="4479" y="6710"/>
                  </a:lnTo>
                  <a:lnTo>
                    <a:pt x="4462" y="6656"/>
                  </a:lnTo>
                  <a:cubicBezTo>
                    <a:pt x="4444" y="6567"/>
                    <a:pt x="4355" y="6496"/>
                    <a:pt x="4248" y="6496"/>
                  </a:cubicBezTo>
                  <a:cubicBezTo>
                    <a:pt x="4158" y="6496"/>
                    <a:pt x="4069" y="6567"/>
                    <a:pt x="4051" y="6656"/>
                  </a:cubicBezTo>
                  <a:lnTo>
                    <a:pt x="4033" y="6710"/>
                  </a:lnTo>
                  <a:lnTo>
                    <a:pt x="1982" y="6710"/>
                  </a:lnTo>
                  <a:cubicBezTo>
                    <a:pt x="1964" y="6567"/>
                    <a:pt x="1928" y="6442"/>
                    <a:pt x="1857" y="6317"/>
                  </a:cubicBezTo>
                  <a:cubicBezTo>
                    <a:pt x="1642" y="5925"/>
                    <a:pt x="1518" y="5461"/>
                    <a:pt x="1518" y="4997"/>
                  </a:cubicBezTo>
                  <a:cubicBezTo>
                    <a:pt x="1518" y="3962"/>
                    <a:pt x="2089" y="3034"/>
                    <a:pt x="2981" y="2534"/>
                  </a:cubicBezTo>
                  <a:cubicBezTo>
                    <a:pt x="3338" y="2356"/>
                    <a:pt x="3605" y="2017"/>
                    <a:pt x="3712" y="1642"/>
                  </a:cubicBezTo>
                  <a:lnTo>
                    <a:pt x="4872" y="1642"/>
                  </a:lnTo>
                  <a:cubicBezTo>
                    <a:pt x="4979" y="2017"/>
                    <a:pt x="5247" y="2356"/>
                    <a:pt x="5604" y="2534"/>
                  </a:cubicBezTo>
                  <a:cubicBezTo>
                    <a:pt x="5621" y="2552"/>
                    <a:pt x="5621" y="2552"/>
                    <a:pt x="5639" y="2570"/>
                  </a:cubicBezTo>
                  <a:cubicBezTo>
                    <a:pt x="5672" y="2587"/>
                    <a:pt x="5707" y="2595"/>
                    <a:pt x="5742" y="2595"/>
                  </a:cubicBezTo>
                  <a:cubicBezTo>
                    <a:pt x="5819" y="2595"/>
                    <a:pt x="5893" y="2555"/>
                    <a:pt x="5943" y="2481"/>
                  </a:cubicBezTo>
                  <a:cubicBezTo>
                    <a:pt x="5996" y="2374"/>
                    <a:pt x="5960" y="2249"/>
                    <a:pt x="5853" y="2195"/>
                  </a:cubicBezTo>
                  <a:cubicBezTo>
                    <a:pt x="5836" y="2178"/>
                    <a:pt x="5818" y="2178"/>
                    <a:pt x="5800" y="2160"/>
                  </a:cubicBezTo>
                  <a:cubicBezTo>
                    <a:pt x="5514" y="1999"/>
                    <a:pt x="5300" y="1714"/>
                    <a:pt x="5265" y="1393"/>
                  </a:cubicBezTo>
                  <a:cubicBezTo>
                    <a:pt x="5247" y="1303"/>
                    <a:pt x="5193" y="1232"/>
                    <a:pt x="5122" y="1214"/>
                  </a:cubicBezTo>
                  <a:lnTo>
                    <a:pt x="5265" y="251"/>
                  </a:lnTo>
                  <a:cubicBezTo>
                    <a:pt x="5265" y="197"/>
                    <a:pt x="5247" y="126"/>
                    <a:pt x="5211" y="90"/>
                  </a:cubicBezTo>
                  <a:cubicBezTo>
                    <a:pt x="5175" y="37"/>
                    <a:pt x="5104" y="1"/>
                    <a:pt x="50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132"/>
            <p:cNvSpPr/>
            <p:nvPr/>
          </p:nvSpPr>
          <p:spPr>
            <a:xfrm>
              <a:off x="2795798" y="4149970"/>
              <a:ext cx="216205" cy="340603"/>
            </a:xfrm>
            <a:custGeom>
              <a:avLst/>
              <a:gdLst/>
              <a:ahLst/>
              <a:cxnLst/>
              <a:rect l="l" t="t" r="r" b="b"/>
              <a:pathLst>
                <a:path w="7656" h="12061" extrusionOk="0">
                  <a:moveTo>
                    <a:pt x="5525" y="1"/>
                  </a:moveTo>
                  <a:cubicBezTo>
                    <a:pt x="5472" y="1"/>
                    <a:pt x="5423" y="19"/>
                    <a:pt x="5389" y="52"/>
                  </a:cubicBezTo>
                  <a:cubicBezTo>
                    <a:pt x="5300" y="141"/>
                    <a:pt x="5282" y="284"/>
                    <a:pt x="5371" y="356"/>
                  </a:cubicBezTo>
                  <a:cubicBezTo>
                    <a:pt x="5853" y="873"/>
                    <a:pt x="6121" y="1551"/>
                    <a:pt x="6121" y="2265"/>
                  </a:cubicBezTo>
                  <a:cubicBezTo>
                    <a:pt x="6121" y="2729"/>
                    <a:pt x="5996" y="3193"/>
                    <a:pt x="5764" y="3585"/>
                  </a:cubicBezTo>
                  <a:cubicBezTo>
                    <a:pt x="5710" y="3710"/>
                    <a:pt x="5657" y="3835"/>
                    <a:pt x="5639" y="3978"/>
                  </a:cubicBezTo>
                  <a:lnTo>
                    <a:pt x="5193" y="3978"/>
                  </a:lnTo>
                  <a:cubicBezTo>
                    <a:pt x="5068" y="3978"/>
                    <a:pt x="4979" y="4067"/>
                    <a:pt x="4979" y="4192"/>
                  </a:cubicBezTo>
                  <a:cubicBezTo>
                    <a:pt x="4979" y="4299"/>
                    <a:pt x="5068" y="4406"/>
                    <a:pt x="5193" y="4406"/>
                  </a:cubicBezTo>
                  <a:lnTo>
                    <a:pt x="5657" y="4406"/>
                  </a:lnTo>
                  <a:cubicBezTo>
                    <a:pt x="5710" y="4602"/>
                    <a:pt x="5817" y="4798"/>
                    <a:pt x="5978" y="4959"/>
                  </a:cubicBezTo>
                  <a:cubicBezTo>
                    <a:pt x="6781" y="5691"/>
                    <a:pt x="7209" y="6743"/>
                    <a:pt x="7209" y="7832"/>
                  </a:cubicBezTo>
                  <a:cubicBezTo>
                    <a:pt x="7191" y="8849"/>
                    <a:pt x="6781" y="9794"/>
                    <a:pt x="6049" y="10508"/>
                  </a:cubicBezTo>
                  <a:cubicBezTo>
                    <a:pt x="5336" y="11222"/>
                    <a:pt x="4390" y="11632"/>
                    <a:pt x="3373" y="11632"/>
                  </a:cubicBezTo>
                  <a:lnTo>
                    <a:pt x="3337" y="11632"/>
                  </a:lnTo>
                  <a:cubicBezTo>
                    <a:pt x="2213" y="11632"/>
                    <a:pt x="1143" y="11133"/>
                    <a:pt x="411" y="10276"/>
                  </a:cubicBezTo>
                  <a:cubicBezTo>
                    <a:pt x="372" y="10227"/>
                    <a:pt x="311" y="10200"/>
                    <a:pt x="249" y="10200"/>
                  </a:cubicBezTo>
                  <a:cubicBezTo>
                    <a:pt x="199" y="10200"/>
                    <a:pt x="148" y="10218"/>
                    <a:pt x="108" y="10258"/>
                  </a:cubicBezTo>
                  <a:cubicBezTo>
                    <a:pt x="18" y="10330"/>
                    <a:pt x="1" y="10472"/>
                    <a:pt x="72" y="10562"/>
                  </a:cubicBezTo>
                  <a:cubicBezTo>
                    <a:pt x="893" y="11525"/>
                    <a:pt x="2088" y="12060"/>
                    <a:pt x="3337" y="12060"/>
                  </a:cubicBezTo>
                  <a:lnTo>
                    <a:pt x="3373" y="12060"/>
                  </a:lnTo>
                  <a:cubicBezTo>
                    <a:pt x="4497" y="12060"/>
                    <a:pt x="5568" y="11614"/>
                    <a:pt x="6370" y="10811"/>
                  </a:cubicBezTo>
                  <a:cubicBezTo>
                    <a:pt x="7173" y="10026"/>
                    <a:pt x="7619" y="8956"/>
                    <a:pt x="7637" y="7832"/>
                  </a:cubicBezTo>
                  <a:cubicBezTo>
                    <a:pt x="7655" y="6636"/>
                    <a:pt x="7156" y="5459"/>
                    <a:pt x="6281" y="4638"/>
                  </a:cubicBezTo>
                  <a:cubicBezTo>
                    <a:pt x="6210" y="4566"/>
                    <a:pt x="6156" y="4495"/>
                    <a:pt x="6121" y="4406"/>
                  </a:cubicBezTo>
                  <a:lnTo>
                    <a:pt x="6335" y="4406"/>
                  </a:lnTo>
                  <a:cubicBezTo>
                    <a:pt x="6442" y="4406"/>
                    <a:pt x="6549" y="4299"/>
                    <a:pt x="6549" y="4192"/>
                  </a:cubicBezTo>
                  <a:cubicBezTo>
                    <a:pt x="6549" y="4067"/>
                    <a:pt x="6442" y="3978"/>
                    <a:pt x="6335" y="3978"/>
                  </a:cubicBezTo>
                  <a:lnTo>
                    <a:pt x="6085" y="3978"/>
                  </a:lnTo>
                  <a:cubicBezTo>
                    <a:pt x="6103" y="3906"/>
                    <a:pt x="6121" y="3853"/>
                    <a:pt x="6156" y="3799"/>
                  </a:cubicBezTo>
                  <a:cubicBezTo>
                    <a:pt x="6406" y="3335"/>
                    <a:pt x="6549" y="2800"/>
                    <a:pt x="6549" y="2265"/>
                  </a:cubicBezTo>
                  <a:cubicBezTo>
                    <a:pt x="6549" y="1444"/>
                    <a:pt x="6246" y="659"/>
                    <a:pt x="5692" y="70"/>
                  </a:cubicBezTo>
                  <a:cubicBezTo>
                    <a:pt x="5645" y="23"/>
                    <a:pt x="5583" y="1"/>
                    <a:pt x="55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51" name="Google Shape;6151;p132"/>
          <p:cNvGrpSpPr/>
          <p:nvPr/>
        </p:nvGrpSpPr>
        <p:grpSpPr>
          <a:xfrm>
            <a:off x="2814705" y="3365196"/>
            <a:ext cx="327047" cy="418460"/>
            <a:chOff x="2768603" y="3431687"/>
            <a:chExt cx="327047" cy="418460"/>
          </a:xfrm>
        </p:grpSpPr>
        <p:sp>
          <p:nvSpPr>
            <p:cNvPr id="6152" name="Google Shape;6152;p132"/>
            <p:cNvSpPr/>
            <p:nvPr/>
          </p:nvSpPr>
          <p:spPr>
            <a:xfrm>
              <a:off x="2768603" y="3431687"/>
              <a:ext cx="170824" cy="418460"/>
            </a:xfrm>
            <a:custGeom>
              <a:avLst/>
              <a:gdLst/>
              <a:ahLst/>
              <a:cxnLst/>
              <a:rect l="l" t="t" r="r" b="b"/>
              <a:pathLst>
                <a:path w="6049" h="14818" extrusionOk="0">
                  <a:moveTo>
                    <a:pt x="5585" y="1471"/>
                  </a:moveTo>
                  <a:cubicBezTo>
                    <a:pt x="5514" y="1989"/>
                    <a:pt x="5353" y="2577"/>
                    <a:pt x="5050" y="2756"/>
                  </a:cubicBezTo>
                  <a:cubicBezTo>
                    <a:pt x="4893" y="2870"/>
                    <a:pt x="4701" y="2904"/>
                    <a:pt x="4531" y="2904"/>
                  </a:cubicBezTo>
                  <a:cubicBezTo>
                    <a:pt x="4488" y="2904"/>
                    <a:pt x="4447" y="2902"/>
                    <a:pt x="4407" y="2899"/>
                  </a:cubicBezTo>
                  <a:lnTo>
                    <a:pt x="4407" y="1774"/>
                  </a:lnTo>
                  <a:cubicBezTo>
                    <a:pt x="4675" y="1578"/>
                    <a:pt x="5157" y="1489"/>
                    <a:pt x="5585" y="1471"/>
                  </a:cubicBezTo>
                  <a:close/>
                  <a:moveTo>
                    <a:pt x="3961" y="561"/>
                  </a:moveTo>
                  <a:lnTo>
                    <a:pt x="3961" y="4272"/>
                  </a:lnTo>
                  <a:lnTo>
                    <a:pt x="2088" y="4272"/>
                  </a:lnTo>
                  <a:lnTo>
                    <a:pt x="2088" y="2345"/>
                  </a:lnTo>
                  <a:lnTo>
                    <a:pt x="3961" y="561"/>
                  </a:lnTo>
                  <a:close/>
                  <a:moveTo>
                    <a:pt x="464" y="5593"/>
                  </a:moveTo>
                  <a:lnTo>
                    <a:pt x="464" y="5593"/>
                  </a:lnTo>
                  <a:cubicBezTo>
                    <a:pt x="892" y="5611"/>
                    <a:pt x="1392" y="5700"/>
                    <a:pt x="1659" y="5896"/>
                  </a:cubicBezTo>
                  <a:lnTo>
                    <a:pt x="1659" y="7020"/>
                  </a:lnTo>
                  <a:cubicBezTo>
                    <a:pt x="1617" y="7024"/>
                    <a:pt x="1573" y="7026"/>
                    <a:pt x="1529" y="7026"/>
                  </a:cubicBezTo>
                  <a:cubicBezTo>
                    <a:pt x="1353" y="7026"/>
                    <a:pt x="1171" y="6992"/>
                    <a:pt x="999" y="6877"/>
                  </a:cubicBezTo>
                  <a:cubicBezTo>
                    <a:pt x="714" y="6681"/>
                    <a:pt x="535" y="6110"/>
                    <a:pt x="464" y="5593"/>
                  </a:cubicBezTo>
                  <a:close/>
                  <a:moveTo>
                    <a:pt x="3961" y="4701"/>
                  </a:moveTo>
                  <a:lnTo>
                    <a:pt x="3961" y="7787"/>
                  </a:lnTo>
                  <a:lnTo>
                    <a:pt x="2088" y="7787"/>
                  </a:lnTo>
                  <a:lnTo>
                    <a:pt x="2088" y="4701"/>
                  </a:lnTo>
                  <a:close/>
                  <a:moveTo>
                    <a:pt x="5371" y="9019"/>
                  </a:moveTo>
                  <a:cubicBezTo>
                    <a:pt x="5299" y="9518"/>
                    <a:pt x="5121" y="10107"/>
                    <a:pt x="4835" y="10285"/>
                  </a:cubicBezTo>
                  <a:cubicBezTo>
                    <a:pt x="4711" y="10375"/>
                    <a:pt x="4568" y="10410"/>
                    <a:pt x="4407" y="10428"/>
                  </a:cubicBezTo>
                  <a:lnTo>
                    <a:pt x="4407" y="9179"/>
                  </a:lnTo>
                  <a:cubicBezTo>
                    <a:pt x="4728" y="9054"/>
                    <a:pt x="5121" y="9019"/>
                    <a:pt x="5371" y="9019"/>
                  </a:cubicBezTo>
                  <a:close/>
                  <a:moveTo>
                    <a:pt x="3961" y="11748"/>
                  </a:moveTo>
                  <a:lnTo>
                    <a:pt x="3961" y="14389"/>
                  </a:lnTo>
                  <a:lnTo>
                    <a:pt x="2088" y="14389"/>
                  </a:lnTo>
                  <a:lnTo>
                    <a:pt x="2088" y="11748"/>
                  </a:lnTo>
                  <a:close/>
                  <a:moveTo>
                    <a:pt x="4082" y="1"/>
                  </a:moveTo>
                  <a:cubicBezTo>
                    <a:pt x="3998" y="1"/>
                    <a:pt x="3909" y="37"/>
                    <a:pt x="3836" y="97"/>
                  </a:cubicBezTo>
                  <a:lnTo>
                    <a:pt x="1767" y="2060"/>
                  </a:lnTo>
                  <a:cubicBezTo>
                    <a:pt x="1695" y="2113"/>
                    <a:pt x="1659" y="2203"/>
                    <a:pt x="1659" y="2310"/>
                  </a:cubicBezTo>
                  <a:lnTo>
                    <a:pt x="1659" y="4272"/>
                  </a:lnTo>
                  <a:lnTo>
                    <a:pt x="1642" y="4272"/>
                  </a:lnTo>
                  <a:cubicBezTo>
                    <a:pt x="1517" y="4272"/>
                    <a:pt x="1428" y="4362"/>
                    <a:pt x="1428" y="4487"/>
                  </a:cubicBezTo>
                  <a:cubicBezTo>
                    <a:pt x="1428" y="4611"/>
                    <a:pt x="1517" y="4701"/>
                    <a:pt x="1642" y="4701"/>
                  </a:cubicBezTo>
                  <a:lnTo>
                    <a:pt x="1659" y="4701"/>
                  </a:lnTo>
                  <a:lnTo>
                    <a:pt x="1659" y="5396"/>
                  </a:lnTo>
                  <a:cubicBezTo>
                    <a:pt x="1196" y="5200"/>
                    <a:pt x="625" y="5165"/>
                    <a:pt x="339" y="5165"/>
                  </a:cubicBezTo>
                  <a:cubicBezTo>
                    <a:pt x="143" y="5165"/>
                    <a:pt x="0" y="5325"/>
                    <a:pt x="18" y="5521"/>
                  </a:cubicBezTo>
                  <a:cubicBezTo>
                    <a:pt x="143" y="6681"/>
                    <a:pt x="535" y="7092"/>
                    <a:pt x="767" y="7234"/>
                  </a:cubicBezTo>
                  <a:cubicBezTo>
                    <a:pt x="990" y="7383"/>
                    <a:pt x="1238" y="7457"/>
                    <a:pt x="1500" y="7457"/>
                  </a:cubicBezTo>
                  <a:cubicBezTo>
                    <a:pt x="1553" y="7457"/>
                    <a:pt x="1606" y="7454"/>
                    <a:pt x="1659" y="7448"/>
                  </a:cubicBezTo>
                  <a:lnTo>
                    <a:pt x="1659" y="7787"/>
                  </a:lnTo>
                  <a:lnTo>
                    <a:pt x="1642" y="7787"/>
                  </a:lnTo>
                  <a:cubicBezTo>
                    <a:pt x="1517" y="7787"/>
                    <a:pt x="1428" y="7894"/>
                    <a:pt x="1428" y="8002"/>
                  </a:cubicBezTo>
                  <a:cubicBezTo>
                    <a:pt x="1428" y="8126"/>
                    <a:pt x="1517" y="8233"/>
                    <a:pt x="1642" y="8233"/>
                  </a:cubicBezTo>
                  <a:lnTo>
                    <a:pt x="1659" y="8233"/>
                  </a:lnTo>
                  <a:lnTo>
                    <a:pt x="1659" y="9268"/>
                  </a:lnTo>
                  <a:cubicBezTo>
                    <a:pt x="1659" y="9375"/>
                    <a:pt x="1749" y="9482"/>
                    <a:pt x="1874" y="9482"/>
                  </a:cubicBezTo>
                  <a:cubicBezTo>
                    <a:pt x="1999" y="9482"/>
                    <a:pt x="2088" y="9375"/>
                    <a:pt x="2088" y="9268"/>
                  </a:cubicBezTo>
                  <a:lnTo>
                    <a:pt x="2088" y="8233"/>
                  </a:lnTo>
                  <a:lnTo>
                    <a:pt x="3961" y="8233"/>
                  </a:lnTo>
                  <a:lnTo>
                    <a:pt x="3961" y="11320"/>
                  </a:lnTo>
                  <a:lnTo>
                    <a:pt x="2088" y="11320"/>
                  </a:lnTo>
                  <a:lnTo>
                    <a:pt x="2088" y="10178"/>
                  </a:lnTo>
                  <a:cubicBezTo>
                    <a:pt x="2088" y="10053"/>
                    <a:pt x="1999" y="9964"/>
                    <a:pt x="1874" y="9964"/>
                  </a:cubicBezTo>
                  <a:cubicBezTo>
                    <a:pt x="1749" y="9964"/>
                    <a:pt x="1659" y="10053"/>
                    <a:pt x="1659" y="10178"/>
                  </a:cubicBezTo>
                  <a:lnTo>
                    <a:pt x="1659" y="11320"/>
                  </a:lnTo>
                  <a:lnTo>
                    <a:pt x="1642" y="11320"/>
                  </a:lnTo>
                  <a:cubicBezTo>
                    <a:pt x="1517" y="11320"/>
                    <a:pt x="1428" y="11409"/>
                    <a:pt x="1428" y="11534"/>
                  </a:cubicBezTo>
                  <a:cubicBezTo>
                    <a:pt x="1428" y="11641"/>
                    <a:pt x="1517" y="11748"/>
                    <a:pt x="1642" y="11748"/>
                  </a:cubicBezTo>
                  <a:lnTo>
                    <a:pt x="1659" y="11748"/>
                  </a:lnTo>
                  <a:lnTo>
                    <a:pt x="1659" y="14603"/>
                  </a:lnTo>
                  <a:cubicBezTo>
                    <a:pt x="1659" y="14728"/>
                    <a:pt x="1749" y="14817"/>
                    <a:pt x="1874" y="14817"/>
                  </a:cubicBezTo>
                  <a:lnTo>
                    <a:pt x="4193" y="14817"/>
                  </a:lnTo>
                  <a:cubicBezTo>
                    <a:pt x="4300" y="14817"/>
                    <a:pt x="4407" y="14728"/>
                    <a:pt x="4407" y="14603"/>
                  </a:cubicBezTo>
                  <a:lnTo>
                    <a:pt x="4407" y="11748"/>
                  </a:lnTo>
                  <a:lnTo>
                    <a:pt x="4425" y="11748"/>
                  </a:lnTo>
                  <a:cubicBezTo>
                    <a:pt x="4532" y="11748"/>
                    <a:pt x="4639" y="11641"/>
                    <a:pt x="4639" y="11534"/>
                  </a:cubicBezTo>
                  <a:cubicBezTo>
                    <a:pt x="4639" y="11409"/>
                    <a:pt x="4532" y="11320"/>
                    <a:pt x="4425" y="11320"/>
                  </a:cubicBezTo>
                  <a:lnTo>
                    <a:pt x="4407" y="11320"/>
                  </a:lnTo>
                  <a:lnTo>
                    <a:pt x="4407" y="10874"/>
                  </a:lnTo>
                  <a:cubicBezTo>
                    <a:pt x="4657" y="10856"/>
                    <a:pt x="4871" y="10785"/>
                    <a:pt x="5067" y="10642"/>
                  </a:cubicBezTo>
                  <a:cubicBezTo>
                    <a:pt x="5603" y="10303"/>
                    <a:pt x="5763" y="9322"/>
                    <a:pt x="5817" y="8929"/>
                  </a:cubicBezTo>
                  <a:cubicBezTo>
                    <a:pt x="5835" y="8733"/>
                    <a:pt x="5692" y="8572"/>
                    <a:pt x="5496" y="8572"/>
                  </a:cubicBezTo>
                  <a:cubicBezTo>
                    <a:pt x="5228" y="8572"/>
                    <a:pt x="4800" y="8608"/>
                    <a:pt x="4407" y="8715"/>
                  </a:cubicBezTo>
                  <a:lnTo>
                    <a:pt x="4407" y="8233"/>
                  </a:lnTo>
                  <a:lnTo>
                    <a:pt x="4425" y="8233"/>
                  </a:lnTo>
                  <a:cubicBezTo>
                    <a:pt x="4532" y="8233"/>
                    <a:pt x="4639" y="8126"/>
                    <a:pt x="4639" y="8002"/>
                  </a:cubicBezTo>
                  <a:cubicBezTo>
                    <a:pt x="4639" y="7894"/>
                    <a:pt x="4532" y="7787"/>
                    <a:pt x="4425" y="7787"/>
                  </a:cubicBezTo>
                  <a:lnTo>
                    <a:pt x="4407" y="7787"/>
                  </a:lnTo>
                  <a:lnTo>
                    <a:pt x="4407" y="4701"/>
                  </a:lnTo>
                  <a:lnTo>
                    <a:pt x="4425" y="4701"/>
                  </a:lnTo>
                  <a:cubicBezTo>
                    <a:pt x="4532" y="4701"/>
                    <a:pt x="4639" y="4611"/>
                    <a:pt x="4639" y="4487"/>
                  </a:cubicBezTo>
                  <a:cubicBezTo>
                    <a:pt x="4639" y="4362"/>
                    <a:pt x="4532" y="4272"/>
                    <a:pt x="4425" y="4272"/>
                  </a:cubicBezTo>
                  <a:lnTo>
                    <a:pt x="4407" y="4272"/>
                  </a:lnTo>
                  <a:lnTo>
                    <a:pt x="4407" y="3345"/>
                  </a:lnTo>
                  <a:cubicBezTo>
                    <a:pt x="4439" y="3346"/>
                    <a:pt x="4471" y="3347"/>
                    <a:pt x="4502" y="3347"/>
                  </a:cubicBezTo>
                  <a:cubicBezTo>
                    <a:pt x="4788" y="3347"/>
                    <a:pt x="5058" y="3273"/>
                    <a:pt x="5299" y="3113"/>
                  </a:cubicBezTo>
                  <a:cubicBezTo>
                    <a:pt x="5514" y="2970"/>
                    <a:pt x="5906" y="2560"/>
                    <a:pt x="6031" y="1400"/>
                  </a:cubicBezTo>
                  <a:cubicBezTo>
                    <a:pt x="6049" y="1311"/>
                    <a:pt x="6013" y="1221"/>
                    <a:pt x="5960" y="1150"/>
                  </a:cubicBezTo>
                  <a:cubicBezTo>
                    <a:pt x="5888" y="1079"/>
                    <a:pt x="5817" y="1043"/>
                    <a:pt x="5710" y="1043"/>
                  </a:cubicBezTo>
                  <a:cubicBezTo>
                    <a:pt x="5442" y="1043"/>
                    <a:pt x="4853" y="1079"/>
                    <a:pt x="4407" y="1275"/>
                  </a:cubicBezTo>
                  <a:lnTo>
                    <a:pt x="4407" y="347"/>
                  </a:lnTo>
                  <a:cubicBezTo>
                    <a:pt x="4407" y="204"/>
                    <a:pt x="4318" y="79"/>
                    <a:pt x="4193" y="26"/>
                  </a:cubicBezTo>
                  <a:cubicBezTo>
                    <a:pt x="4159" y="9"/>
                    <a:pt x="4121" y="1"/>
                    <a:pt x="4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132"/>
            <p:cNvSpPr/>
            <p:nvPr/>
          </p:nvSpPr>
          <p:spPr>
            <a:xfrm>
              <a:off x="2924798" y="3431687"/>
              <a:ext cx="170852" cy="418460"/>
            </a:xfrm>
            <a:custGeom>
              <a:avLst/>
              <a:gdLst/>
              <a:ahLst/>
              <a:cxnLst/>
              <a:rect l="l" t="t" r="r" b="b"/>
              <a:pathLst>
                <a:path w="6050" h="14818" extrusionOk="0">
                  <a:moveTo>
                    <a:pt x="464" y="5307"/>
                  </a:moveTo>
                  <a:cubicBezTo>
                    <a:pt x="892" y="5325"/>
                    <a:pt x="1374" y="5414"/>
                    <a:pt x="1642" y="5593"/>
                  </a:cubicBezTo>
                  <a:lnTo>
                    <a:pt x="1642" y="6735"/>
                  </a:lnTo>
                  <a:cubicBezTo>
                    <a:pt x="1611" y="6738"/>
                    <a:pt x="1579" y="6739"/>
                    <a:pt x="1546" y="6739"/>
                  </a:cubicBezTo>
                  <a:cubicBezTo>
                    <a:pt x="1373" y="6739"/>
                    <a:pt x="1180" y="6697"/>
                    <a:pt x="1000" y="6592"/>
                  </a:cubicBezTo>
                  <a:cubicBezTo>
                    <a:pt x="714" y="6396"/>
                    <a:pt x="536" y="5825"/>
                    <a:pt x="464" y="5307"/>
                  </a:cubicBezTo>
                  <a:close/>
                  <a:moveTo>
                    <a:pt x="3961" y="4701"/>
                  </a:moveTo>
                  <a:lnTo>
                    <a:pt x="3961" y="7787"/>
                  </a:lnTo>
                  <a:lnTo>
                    <a:pt x="2088" y="7787"/>
                  </a:lnTo>
                  <a:lnTo>
                    <a:pt x="2088" y="4701"/>
                  </a:lnTo>
                  <a:close/>
                  <a:moveTo>
                    <a:pt x="5585" y="9054"/>
                  </a:moveTo>
                  <a:lnTo>
                    <a:pt x="5585" y="9054"/>
                  </a:lnTo>
                  <a:cubicBezTo>
                    <a:pt x="5514" y="9572"/>
                    <a:pt x="5335" y="10143"/>
                    <a:pt x="5050" y="10339"/>
                  </a:cubicBezTo>
                  <a:cubicBezTo>
                    <a:pt x="4870" y="10444"/>
                    <a:pt x="4677" y="10486"/>
                    <a:pt x="4503" y="10486"/>
                  </a:cubicBezTo>
                  <a:cubicBezTo>
                    <a:pt x="4471" y="10486"/>
                    <a:pt x="4439" y="10484"/>
                    <a:pt x="4407" y="10482"/>
                  </a:cubicBezTo>
                  <a:lnTo>
                    <a:pt x="4407" y="9358"/>
                  </a:lnTo>
                  <a:cubicBezTo>
                    <a:pt x="4675" y="9161"/>
                    <a:pt x="5157" y="9072"/>
                    <a:pt x="5585" y="9054"/>
                  </a:cubicBezTo>
                  <a:close/>
                  <a:moveTo>
                    <a:pt x="696" y="12409"/>
                  </a:moveTo>
                  <a:cubicBezTo>
                    <a:pt x="928" y="12426"/>
                    <a:pt x="1339" y="12462"/>
                    <a:pt x="1642" y="12587"/>
                  </a:cubicBezTo>
                  <a:lnTo>
                    <a:pt x="1642" y="13836"/>
                  </a:lnTo>
                  <a:cubicBezTo>
                    <a:pt x="1481" y="13818"/>
                    <a:pt x="1339" y="13765"/>
                    <a:pt x="1231" y="13693"/>
                  </a:cubicBezTo>
                  <a:cubicBezTo>
                    <a:pt x="928" y="13497"/>
                    <a:pt x="768" y="12926"/>
                    <a:pt x="696" y="12409"/>
                  </a:cubicBezTo>
                  <a:close/>
                  <a:moveTo>
                    <a:pt x="3961" y="8233"/>
                  </a:moveTo>
                  <a:lnTo>
                    <a:pt x="3961" y="11320"/>
                  </a:lnTo>
                  <a:lnTo>
                    <a:pt x="3622" y="11320"/>
                  </a:lnTo>
                  <a:cubicBezTo>
                    <a:pt x="3498" y="11320"/>
                    <a:pt x="3408" y="11409"/>
                    <a:pt x="3408" y="11534"/>
                  </a:cubicBezTo>
                  <a:cubicBezTo>
                    <a:pt x="3408" y="11641"/>
                    <a:pt x="3498" y="11748"/>
                    <a:pt x="3622" y="11748"/>
                  </a:cubicBezTo>
                  <a:lnTo>
                    <a:pt x="3961" y="11748"/>
                  </a:lnTo>
                  <a:lnTo>
                    <a:pt x="3961" y="14389"/>
                  </a:lnTo>
                  <a:lnTo>
                    <a:pt x="2088" y="14389"/>
                  </a:lnTo>
                  <a:lnTo>
                    <a:pt x="2088" y="11748"/>
                  </a:lnTo>
                  <a:lnTo>
                    <a:pt x="2695" y="11748"/>
                  </a:lnTo>
                  <a:cubicBezTo>
                    <a:pt x="2802" y="11748"/>
                    <a:pt x="2909" y="11641"/>
                    <a:pt x="2909" y="11534"/>
                  </a:cubicBezTo>
                  <a:cubicBezTo>
                    <a:pt x="2909" y="11409"/>
                    <a:pt x="2802" y="11320"/>
                    <a:pt x="2695" y="11320"/>
                  </a:cubicBezTo>
                  <a:lnTo>
                    <a:pt x="2088" y="11320"/>
                  </a:lnTo>
                  <a:lnTo>
                    <a:pt x="2088" y="8233"/>
                  </a:lnTo>
                  <a:close/>
                  <a:moveTo>
                    <a:pt x="4082" y="1"/>
                  </a:moveTo>
                  <a:cubicBezTo>
                    <a:pt x="3998" y="1"/>
                    <a:pt x="3909" y="37"/>
                    <a:pt x="3837" y="97"/>
                  </a:cubicBezTo>
                  <a:lnTo>
                    <a:pt x="1749" y="2060"/>
                  </a:lnTo>
                  <a:cubicBezTo>
                    <a:pt x="1695" y="2113"/>
                    <a:pt x="1642" y="2203"/>
                    <a:pt x="1642" y="2310"/>
                  </a:cubicBezTo>
                  <a:lnTo>
                    <a:pt x="1642" y="4272"/>
                  </a:lnTo>
                  <a:cubicBezTo>
                    <a:pt x="1517" y="4272"/>
                    <a:pt x="1428" y="4362"/>
                    <a:pt x="1428" y="4487"/>
                  </a:cubicBezTo>
                  <a:cubicBezTo>
                    <a:pt x="1428" y="4611"/>
                    <a:pt x="1517" y="4701"/>
                    <a:pt x="1642" y="4701"/>
                  </a:cubicBezTo>
                  <a:lnTo>
                    <a:pt x="1642" y="5111"/>
                  </a:lnTo>
                  <a:cubicBezTo>
                    <a:pt x="1196" y="4897"/>
                    <a:pt x="607" y="4879"/>
                    <a:pt x="339" y="4861"/>
                  </a:cubicBezTo>
                  <a:cubicBezTo>
                    <a:pt x="143" y="4861"/>
                    <a:pt x="0" y="5040"/>
                    <a:pt x="18" y="5218"/>
                  </a:cubicBezTo>
                  <a:cubicBezTo>
                    <a:pt x="143" y="6396"/>
                    <a:pt x="536" y="6806"/>
                    <a:pt x="750" y="6949"/>
                  </a:cubicBezTo>
                  <a:cubicBezTo>
                    <a:pt x="1017" y="7109"/>
                    <a:pt x="1285" y="7163"/>
                    <a:pt x="1535" y="7163"/>
                  </a:cubicBezTo>
                  <a:lnTo>
                    <a:pt x="1642" y="7163"/>
                  </a:lnTo>
                  <a:lnTo>
                    <a:pt x="1642" y="7787"/>
                  </a:lnTo>
                  <a:cubicBezTo>
                    <a:pt x="1517" y="7787"/>
                    <a:pt x="1428" y="7894"/>
                    <a:pt x="1428" y="8002"/>
                  </a:cubicBezTo>
                  <a:cubicBezTo>
                    <a:pt x="1428" y="8126"/>
                    <a:pt x="1517" y="8233"/>
                    <a:pt x="1642" y="8233"/>
                  </a:cubicBezTo>
                  <a:lnTo>
                    <a:pt x="1642" y="11320"/>
                  </a:lnTo>
                  <a:cubicBezTo>
                    <a:pt x="1517" y="11320"/>
                    <a:pt x="1428" y="11409"/>
                    <a:pt x="1428" y="11534"/>
                  </a:cubicBezTo>
                  <a:cubicBezTo>
                    <a:pt x="1428" y="11641"/>
                    <a:pt x="1517" y="11748"/>
                    <a:pt x="1642" y="11748"/>
                  </a:cubicBezTo>
                  <a:lnTo>
                    <a:pt x="1642" y="12123"/>
                  </a:lnTo>
                  <a:cubicBezTo>
                    <a:pt x="1249" y="12016"/>
                    <a:pt x="821" y="11980"/>
                    <a:pt x="571" y="11980"/>
                  </a:cubicBezTo>
                  <a:lnTo>
                    <a:pt x="553" y="11980"/>
                  </a:lnTo>
                  <a:cubicBezTo>
                    <a:pt x="464" y="11980"/>
                    <a:pt x="375" y="12016"/>
                    <a:pt x="322" y="12087"/>
                  </a:cubicBezTo>
                  <a:cubicBezTo>
                    <a:pt x="268" y="12159"/>
                    <a:pt x="232" y="12248"/>
                    <a:pt x="232" y="12337"/>
                  </a:cubicBezTo>
                  <a:cubicBezTo>
                    <a:pt x="286" y="12730"/>
                    <a:pt x="446" y="13711"/>
                    <a:pt x="982" y="14050"/>
                  </a:cubicBezTo>
                  <a:cubicBezTo>
                    <a:pt x="1178" y="14175"/>
                    <a:pt x="1410" y="14264"/>
                    <a:pt x="1642" y="14282"/>
                  </a:cubicBezTo>
                  <a:lnTo>
                    <a:pt x="1642" y="14603"/>
                  </a:lnTo>
                  <a:cubicBezTo>
                    <a:pt x="1642" y="14728"/>
                    <a:pt x="1749" y="14817"/>
                    <a:pt x="1874" y="14817"/>
                  </a:cubicBezTo>
                  <a:lnTo>
                    <a:pt x="4176" y="14817"/>
                  </a:lnTo>
                  <a:cubicBezTo>
                    <a:pt x="4300" y="14817"/>
                    <a:pt x="4407" y="14728"/>
                    <a:pt x="4407" y="14603"/>
                  </a:cubicBezTo>
                  <a:lnTo>
                    <a:pt x="4407" y="11748"/>
                  </a:lnTo>
                  <a:cubicBezTo>
                    <a:pt x="4532" y="11748"/>
                    <a:pt x="4639" y="11641"/>
                    <a:pt x="4639" y="11534"/>
                  </a:cubicBezTo>
                  <a:cubicBezTo>
                    <a:pt x="4639" y="11409"/>
                    <a:pt x="4532" y="11320"/>
                    <a:pt x="4407" y="11320"/>
                  </a:cubicBezTo>
                  <a:lnTo>
                    <a:pt x="4407" y="10910"/>
                  </a:lnTo>
                  <a:cubicBezTo>
                    <a:pt x="4444" y="10912"/>
                    <a:pt x="4480" y="10913"/>
                    <a:pt x="4517" y="10913"/>
                  </a:cubicBezTo>
                  <a:cubicBezTo>
                    <a:pt x="4787" y="10913"/>
                    <a:pt x="5064" y="10853"/>
                    <a:pt x="5300" y="10696"/>
                  </a:cubicBezTo>
                  <a:cubicBezTo>
                    <a:pt x="5514" y="10553"/>
                    <a:pt x="5906" y="10143"/>
                    <a:pt x="6031" y="8983"/>
                  </a:cubicBezTo>
                  <a:cubicBezTo>
                    <a:pt x="6049" y="8876"/>
                    <a:pt x="6013" y="8787"/>
                    <a:pt x="5960" y="8715"/>
                  </a:cubicBezTo>
                  <a:cubicBezTo>
                    <a:pt x="5888" y="8662"/>
                    <a:pt x="5799" y="8626"/>
                    <a:pt x="5710" y="8626"/>
                  </a:cubicBezTo>
                  <a:cubicBezTo>
                    <a:pt x="5086" y="8626"/>
                    <a:pt x="4675" y="8733"/>
                    <a:pt x="4407" y="8858"/>
                  </a:cubicBezTo>
                  <a:lnTo>
                    <a:pt x="4407" y="8233"/>
                  </a:lnTo>
                  <a:cubicBezTo>
                    <a:pt x="4532" y="8233"/>
                    <a:pt x="4639" y="8126"/>
                    <a:pt x="4639" y="8002"/>
                  </a:cubicBezTo>
                  <a:cubicBezTo>
                    <a:pt x="4639" y="7894"/>
                    <a:pt x="4532" y="7787"/>
                    <a:pt x="4407" y="7787"/>
                  </a:cubicBezTo>
                  <a:lnTo>
                    <a:pt x="4407" y="4701"/>
                  </a:lnTo>
                  <a:cubicBezTo>
                    <a:pt x="4532" y="4701"/>
                    <a:pt x="4639" y="4611"/>
                    <a:pt x="4639" y="4487"/>
                  </a:cubicBezTo>
                  <a:cubicBezTo>
                    <a:pt x="4639" y="4362"/>
                    <a:pt x="4532" y="4272"/>
                    <a:pt x="4407" y="4272"/>
                  </a:cubicBezTo>
                  <a:lnTo>
                    <a:pt x="4407" y="2774"/>
                  </a:lnTo>
                  <a:cubicBezTo>
                    <a:pt x="4407" y="2649"/>
                    <a:pt x="4300" y="2542"/>
                    <a:pt x="4176" y="2542"/>
                  </a:cubicBezTo>
                  <a:cubicBezTo>
                    <a:pt x="4068" y="2542"/>
                    <a:pt x="3961" y="2649"/>
                    <a:pt x="3961" y="2774"/>
                  </a:cubicBezTo>
                  <a:lnTo>
                    <a:pt x="3961" y="4272"/>
                  </a:lnTo>
                  <a:lnTo>
                    <a:pt x="2088" y="4272"/>
                  </a:lnTo>
                  <a:lnTo>
                    <a:pt x="2088" y="2345"/>
                  </a:lnTo>
                  <a:lnTo>
                    <a:pt x="3961" y="561"/>
                  </a:lnTo>
                  <a:lnTo>
                    <a:pt x="3961" y="1828"/>
                  </a:lnTo>
                  <a:cubicBezTo>
                    <a:pt x="3961" y="1953"/>
                    <a:pt x="4068" y="2042"/>
                    <a:pt x="4176" y="2042"/>
                  </a:cubicBezTo>
                  <a:cubicBezTo>
                    <a:pt x="4300" y="2042"/>
                    <a:pt x="4407" y="1953"/>
                    <a:pt x="4407" y="1828"/>
                  </a:cubicBezTo>
                  <a:lnTo>
                    <a:pt x="4407" y="347"/>
                  </a:lnTo>
                  <a:cubicBezTo>
                    <a:pt x="4407" y="204"/>
                    <a:pt x="4318" y="79"/>
                    <a:pt x="4193" y="26"/>
                  </a:cubicBezTo>
                  <a:cubicBezTo>
                    <a:pt x="4159" y="9"/>
                    <a:pt x="4121" y="1"/>
                    <a:pt x="40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54" name="Google Shape;6154;p132"/>
          <p:cNvSpPr/>
          <p:nvPr/>
        </p:nvSpPr>
        <p:spPr>
          <a:xfrm>
            <a:off x="3402476" y="2069995"/>
            <a:ext cx="430321" cy="418432"/>
          </a:xfrm>
          <a:custGeom>
            <a:avLst/>
            <a:gdLst/>
            <a:ahLst/>
            <a:cxnLst/>
            <a:rect l="l" t="t" r="r" b="b"/>
            <a:pathLst>
              <a:path w="15238" h="14817" extrusionOk="0">
                <a:moveTo>
                  <a:pt x="9214" y="734"/>
                </a:moveTo>
                <a:cubicBezTo>
                  <a:pt x="9461" y="734"/>
                  <a:pt x="9680" y="774"/>
                  <a:pt x="9814" y="882"/>
                </a:cubicBezTo>
                <a:cubicBezTo>
                  <a:pt x="9956" y="971"/>
                  <a:pt x="10063" y="1096"/>
                  <a:pt x="10135" y="1274"/>
                </a:cubicBezTo>
                <a:cubicBezTo>
                  <a:pt x="10099" y="1452"/>
                  <a:pt x="10081" y="1631"/>
                  <a:pt x="10063" y="1756"/>
                </a:cubicBezTo>
                <a:cubicBezTo>
                  <a:pt x="9742" y="1756"/>
                  <a:pt x="9421" y="1774"/>
                  <a:pt x="9118" y="1827"/>
                </a:cubicBezTo>
                <a:cubicBezTo>
                  <a:pt x="8797" y="1613"/>
                  <a:pt x="8547" y="1113"/>
                  <a:pt x="8440" y="828"/>
                </a:cubicBezTo>
                <a:cubicBezTo>
                  <a:pt x="8690" y="774"/>
                  <a:pt x="8966" y="734"/>
                  <a:pt x="9214" y="734"/>
                </a:cubicBezTo>
                <a:close/>
                <a:moveTo>
                  <a:pt x="10869" y="433"/>
                </a:moveTo>
                <a:cubicBezTo>
                  <a:pt x="10880" y="433"/>
                  <a:pt x="10891" y="434"/>
                  <a:pt x="10902" y="435"/>
                </a:cubicBezTo>
                <a:cubicBezTo>
                  <a:pt x="11027" y="453"/>
                  <a:pt x="11116" y="560"/>
                  <a:pt x="11098" y="667"/>
                </a:cubicBezTo>
                <a:cubicBezTo>
                  <a:pt x="11098" y="685"/>
                  <a:pt x="11045" y="1024"/>
                  <a:pt x="10991" y="1381"/>
                </a:cubicBezTo>
                <a:cubicBezTo>
                  <a:pt x="10991" y="1381"/>
                  <a:pt x="10991" y="1381"/>
                  <a:pt x="10991" y="1399"/>
                </a:cubicBezTo>
                <a:cubicBezTo>
                  <a:pt x="10973" y="1560"/>
                  <a:pt x="10938" y="1702"/>
                  <a:pt x="10920" y="1827"/>
                </a:cubicBezTo>
                <a:cubicBezTo>
                  <a:pt x="10795" y="1809"/>
                  <a:pt x="10652" y="1792"/>
                  <a:pt x="10492" y="1774"/>
                </a:cubicBezTo>
                <a:cubicBezTo>
                  <a:pt x="10510" y="1631"/>
                  <a:pt x="10545" y="1452"/>
                  <a:pt x="10563" y="1274"/>
                </a:cubicBezTo>
                <a:cubicBezTo>
                  <a:pt x="10617" y="935"/>
                  <a:pt x="10652" y="614"/>
                  <a:pt x="10652" y="614"/>
                </a:cubicBezTo>
                <a:cubicBezTo>
                  <a:pt x="10668" y="502"/>
                  <a:pt x="10771" y="433"/>
                  <a:pt x="10869" y="433"/>
                </a:cubicBezTo>
                <a:close/>
                <a:moveTo>
                  <a:pt x="12222" y="1154"/>
                </a:moveTo>
                <a:cubicBezTo>
                  <a:pt x="12468" y="1154"/>
                  <a:pt x="12740" y="1194"/>
                  <a:pt x="12990" y="1256"/>
                </a:cubicBezTo>
                <a:cubicBezTo>
                  <a:pt x="12811" y="1667"/>
                  <a:pt x="12544" y="2113"/>
                  <a:pt x="12258" y="2291"/>
                </a:cubicBezTo>
                <a:cubicBezTo>
                  <a:pt x="11973" y="2148"/>
                  <a:pt x="11669" y="2023"/>
                  <a:pt x="11348" y="1934"/>
                </a:cubicBezTo>
                <a:cubicBezTo>
                  <a:pt x="11366" y="1809"/>
                  <a:pt x="11384" y="1667"/>
                  <a:pt x="11419" y="1488"/>
                </a:cubicBezTo>
                <a:cubicBezTo>
                  <a:pt x="11473" y="1417"/>
                  <a:pt x="11544" y="1345"/>
                  <a:pt x="11616" y="1292"/>
                </a:cubicBezTo>
                <a:cubicBezTo>
                  <a:pt x="11758" y="1194"/>
                  <a:pt x="11977" y="1154"/>
                  <a:pt x="12222" y="1154"/>
                </a:cubicBezTo>
                <a:close/>
                <a:moveTo>
                  <a:pt x="5656" y="3540"/>
                </a:moveTo>
                <a:cubicBezTo>
                  <a:pt x="5656" y="3790"/>
                  <a:pt x="5656" y="4236"/>
                  <a:pt x="5514" y="4575"/>
                </a:cubicBezTo>
                <a:cubicBezTo>
                  <a:pt x="5387" y="4562"/>
                  <a:pt x="5256" y="4556"/>
                  <a:pt x="5123" y="4556"/>
                </a:cubicBezTo>
                <a:cubicBezTo>
                  <a:pt x="4881" y="4556"/>
                  <a:pt x="4631" y="4576"/>
                  <a:pt x="4389" y="4611"/>
                </a:cubicBezTo>
                <a:lnTo>
                  <a:pt x="4336" y="4361"/>
                </a:lnTo>
                <a:cubicBezTo>
                  <a:pt x="4354" y="4289"/>
                  <a:pt x="4372" y="4218"/>
                  <a:pt x="4407" y="4147"/>
                </a:cubicBezTo>
                <a:cubicBezTo>
                  <a:pt x="4586" y="3843"/>
                  <a:pt x="5157" y="3647"/>
                  <a:pt x="5656" y="3540"/>
                </a:cubicBezTo>
                <a:close/>
                <a:moveTo>
                  <a:pt x="3437" y="3406"/>
                </a:moveTo>
                <a:cubicBezTo>
                  <a:pt x="3538" y="3406"/>
                  <a:pt x="3625" y="3473"/>
                  <a:pt x="3640" y="3576"/>
                </a:cubicBezTo>
                <a:cubicBezTo>
                  <a:pt x="3801" y="4111"/>
                  <a:pt x="3872" y="4361"/>
                  <a:pt x="3961" y="4700"/>
                </a:cubicBezTo>
                <a:cubicBezTo>
                  <a:pt x="3836" y="4718"/>
                  <a:pt x="3694" y="4771"/>
                  <a:pt x="3551" y="4807"/>
                </a:cubicBezTo>
                <a:cubicBezTo>
                  <a:pt x="3319" y="3986"/>
                  <a:pt x="3248" y="3754"/>
                  <a:pt x="3230" y="3701"/>
                </a:cubicBezTo>
                <a:cubicBezTo>
                  <a:pt x="3230" y="3701"/>
                  <a:pt x="3230" y="3683"/>
                  <a:pt x="3230" y="3683"/>
                </a:cubicBezTo>
                <a:cubicBezTo>
                  <a:pt x="3194" y="3576"/>
                  <a:pt x="3265" y="3451"/>
                  <a:pt x="3372" y="3415"/>
                </a:cubicBezTo>
                <a:cubicBezTo>
                  <a:pt x="3394" y="3409"/>
                  <a:pt x="3416" y="3406"/>
                  <a:pt x="3437" y="3406"/>
                </a:cubicBezTo>
                <a:close/>
                <a:moveTo>
                  <a:pt x="10877" y="0"/>
                </a:moveTo>
                <a:cubicBezTo>
                  <a:pt x="10557" y="0"/>
                  <a:pt x="10273" y="236"/>
                  <a:pt x="10224" y="560"/>
                </a:cubicBezTo>
                <a:cubicBezTo>
                  <a:pt x="10224" y="560"/>
                  <a:pt x="10224" y="596"/>
                  <a:pt x="10224" y="650"/>
                </a:cubicBezTo>
                <a:cubicBezTo>
                  <a:pt x="10170" y="596"/>
                  <a:pt x="10117" y="560"/>
                  <a:pt x="10081" y="525"/>
                </a:cubicBezTo>
                <a:cubicBezTo>
                  <a:pt x="9849" y="359"/>
                  <a:pt x="9531" y="301"/>
                  <a:pt x="9209" y="301"/>
                </a:cubicBezTo>
                <a:cubicBezTo>
                  <a:pt x="8840" y="301"/>
                  <a:pt x="8465" y="377"/>
                  <a:pt x="8208" y="453"/>
                </a:cubicBezTo>
                <a:cubicBezTo>
                  <a:pt x="8012" y="489"/>
                  <a:pt x="7904" y="703"/>
                  <a:pt x="7976" y="882"/>
                </a:cubicBezTo>
                <a:cubicBezTo>
                  <a:pt x="8190" y="1399"/>
                  <a:pt x="8422" y="1738"/>
                  <a:pt x="8618" y="1952"/>
                </a:cubicBezTo>
                <a:cubicBezTo>
                  <a:pt x="8261" y="2059"/>
                  <a:pt x="7940" y="2220"/>
                  <a:pt x="7601" y="2398"/>
                </a:cubicBezTo>
                <a:cubicBezTo>
                  <a:pt x="7030" y="2719"/>
                  <a:pt x="6513" y="3183"/>
                  <a:pt x="6102" y="3719"/>
                </a:cubicBezTo>
                <a:cubicBezTo>
                  <a:pt x="6102" y="3594"/>
                  <a:pt x="6102" y="3469"/>
                  <a:pt x="6085" y="3397"/>
                </a:cubicBezTo>
                <a:cubicBezTo>
                  <a:pt x="6085" y="3221"/>
                  <a:pt x="5941" y="3089"/>
                  <a:pt x="5770" y="3089"/>
                </a:cubicBezTo>
                <a:cubicBezTo>
                  <a:pt x="5750" y="3089"/>
                  <a:pt x="5730" y="3090"/>
                  <a:pt x="5710" y="3094"/>
                </a:cubicBezTo>
                <a:cubicBezTo>
                  <a:pt x="4800" y="3255"/>
                  <a:pt x="4372" y="3540"/>
                  <a:pt x="4158" y="3772"/>
                </a:cubicBezTo>
                <a:lnTo>
                  <a:pt x="4068" y="3451"/>
                </a:lnTo>
                <a:cubicBezTo>
                  <a:pt x="3980" y="3172"/>
                  <a:pt x="3722" y="2977"/>
                  <a:pt x="3445" y="2977"/>
                </a:cubicBezTo>
                <a:cubicBezTo>
                  <a:pt x="3385" y="2977"/>
                  <a:pt x="3325" y="2986"/>
                  <a:pt x="3265" y="3005"/>
                </a:cubicBezTo>
                <a:cubicBezTo>
                  <a:pt x="2909" y="3094"/>
                  <a:pt x="2712" y="3469"/>
                  <a:pt x="2819" y="3808"/>
                </a:cubicBezTo>
                <a:lnTo>
                  <a:pt x="2909" y="4147"/>
                </a:lnTo>
                <a:cubicBezTo>
                  <a:pt x="2837" y="4111"/>
                  <a:pt x="2766" y="4093"/>
                  <a:pt x="2694" y="4075"/>
                </a:cubicBezTo>
                <a:cubicBezTo>
                  <a:pt x="2635" y="4063"/>
                  <a:pt x="2572" y="4058"/>
                  <a:pt x="2505" y="4058"/>
                </a:cubicBezTo>
                <a:cubicBezTo>
                  <a:pt x="2371" y="4058"/>
                  <a:pt x="2225" y="4081"/>
                  <a:pt x="2070" y="4129"/>
                </a:cubicBezTo>
                <a:cubicBezTo>
                  <a:pt x="1945" y="4165"/>
                  <a:pt x="1892" y="4289"/>
                  <a:pt x="1927" y="4397"/>
                </a:cubicBezTo>
                <a:cubicBezTo>
                  <a:pt x="1956" y="4496"/>
                  <a:pt x="2029" y="4550"/>
                  <a:pt x="2121" y="4550"/>
                </a:cubicBezTo>
                <a:cubicBezTo>
                  <a:pt x="2145" y="4550"/>
                  <a:pt x="2169" y="4547"/>
                  <a:pt x="2195" y="4539"/>
                </a:cubicBezTo>
                <a:cubicBezTo>
                  <a:pt x="2297" y="4505"/>
                  <a:pt x="2391" y="4493"/>
                  <a:pt x="2474" y="4493"/>
                </a:cubicBezTo>
                <a:cubicBezTo>
                  <a:pt x="2522" y="4493"/>
                  <a:pt x="2566" y="4497"/>
                  <a:pt x="2605" y="4504"/>
                </a:cubicBezTo>
                <a:cubicBezTo>
                  <a:pt x="2784" y="4539"/>
                  <a:pt x="2944" y="4628"/>
                  <a:pt x="3087" y="4771"/>
                </a:cubicBezTo>
                <a:lnTo>
                  <a:pt x="3140" y="4967"/>
                </a:lnTo>
                <a:cubicBezTo>
                  <a:pt x="2784" y="5128"/>
                  <a:pt x="2427" y="5342"/>
                  <a:pt x="2123" y="5574"/>
                </a:cubicBezTo>
                <a:cubicBezTo>
                  <a:pt x="1802" y="5449"/>
                  <a:pt x="1499" y="5199"/>
                  <a:pt x="1321" y="5021"/>
                </a:cubicBezTo>
                <a:cubicBezTo>
                  <a:pt x="1356" y="5003"/>
                  <a:pt x="1392" y="4967"/>
                  <a:pt x="1428" y="4950"/>
                </a:cubicBezTo>
                <a:cubicBezTo>
                  <a:pt x="1535" y="4878"/>
                  <a:pt x="1552" y="4736"/>
                  <a:pt x="1481" y="4646"/>
                </a:cubicBezTo>
                <a:cubicBezTo>
                  <a:pt x="1449" y="4582"/>
                  <a:pt x="1385" y="4550"/>
                  <a:pt x="1315" y="4550"/>
                </a:cubicBezTo>
                <a:cubicBezTo>
                  <a:pt x="1269" y="4550"/>
                  <a:pt x="1221" y="4564"/>
                  <a:pt x="1178" y="4593"/>
                </a:cubicBezTo>
                <a:cubicBezTo>
                  <a:pt x="1089" y="4664"/>
                  <a:pt x="999" y="4718"/>
                  <a:pt x="946" y="4771"/>
                </a:cubicBezTo>
                <a:cubicBezTo>
                  <a:pt x="803" y="4896"/>
                  <a:pt x="785" y="5110"/>
                  <a:pt x="928" y="5253"/>
                </a:cubicBezTo>
                <a:cubicBezTo>
                  <a:pt x="1106" y="5414"/>
                  <a:pt x="1410" y="5699"/>
                  <a:pt x="1767" y="5895"/>
                </a:cubicBezTo>
                <a:cubicBezTo>
                  <a:pt x="1374" y="6252"/>
                  <a:pt x="1035" y="6680"/>
                  <a:pt x="785" y="7162"/>
                </a:cubicBezTo>
                <a:cubicBezTo>
                  <a:pt x="143" y="8358"/>
                  <a:pt x="0" y="9749"/>
                  <a:pt x="375" y="11052"/>
                </a:cubicBezTo>
                <a:cubicBezTo>
                  <a:pt x="1017" y="13336"/>
                  <a:pt x="3069" y="14817"/>
                  <a:pt x="5264" y="14817"/>
                </a:cubicBezTo>
                <a:cubicBezTo>
                  <a:pt x="5692" y="14817"/>
                  <a:pt x="6138" y="14763"/>
                  <a:pt x="6584" y="14620"/>
                </a:cubicBezTo>
                <a:cubicBezTo>
                  <a:pt x="7994" y="14228"/>
                  <a:pt x="9064" y="13246"/>
                  <a:pt x="9671" y="12015"/>
                </a:cubicBezTo>
                <a:lnTo>
                  <a:pt x="9956" y="12015"/>
                </a:lnTo>
                <a:cubicBezTo>
                  <a:pt x="10670" y="12015"/>
                  <a:pt x="11366" y="11873"/>
                  <a:pt x="12008" y="11569"/>
                </a:cubicBezTo>
                <a:cubicBezTo>
                  <a:pt x="12758" y="11230"/>
                  <a:pt x="13436" y="10677"/>
                  <a:pt x="13935" y="9999"/>
                </a:cubicBezTo>
                <a:cubicBezTo>
                  <a:pt x="14025" y="9910"/>
                  <a:pt x="13989" y="9767"/>
                  <a:pt x="13900" y="9696"/>
                </a:cubicBezTo>
                <a:cubicBezTo>
                  <a:pt x="13864" y="9667"/>
                  <a:pt x="13820" y="9653"/>
                  <a:pt x="13775" y="9653"/>
                </a:cubicBezTo>
                <a:cubicBezTo>
                  <a:pt x="13708" y="9653"/>
                  <a:pt x="13639" y="9685"/>
                  <a:pt x="13596" y="9749"/>
                </a:cubicBezTo>
                <a:cubicBezTo>
                  <a:pt x="13132" y="10356"/>
                  <a:pt x="12526" y="10856"/>
                  <a:pt x="11830" y="11177"/>
                </a:cubicBezTo>
                <a:cubicBezTo>
                  <a:pt x="11240" y="11446"/>
                  <a:pt x="10603" y="11589"/>
                  <a:pt x="9963" y="11589"/>
                </a:cubicBezTo>
                <a:cubicBezTo>
                  <a:pt x="9925" y="11589"/>
                  <a:pt x="9887" y="11588"/>
                  <a:pt x="9849" y="11587"/>
                </a:cubicBezTo>
                <a:cubicBezTo>
                  <a:pt x="10224" y="10588"/>
                  <a:pt x="10295" y="9446"/>
                  <a:pt x="9974" y="8322"/>
                </a:cubicBezTo>
                <a:cubicBezTo>
                  <a:pt x="9742" y="7501"/>
                  <a:pt x="9314" y="6734"/>
                  <a:pt x="8725" y="6127"/>
                </a:cubicBezTo>
                <a:cubicBezTo>
                  <a:pt x="8690" y="6083"/>
                  <a:pt x="8636" y="6060"/>
                  <a:pt x="8580" y="6060"/>
                </a:cubicBezTo>
                <a:cubicBezTo>
                  <a:pt x="8525" y="6060"/>
                  <a:pt x="8467" y="6083"/>
                  <a:pt x="8422" y="6127"/>
                </a:cubicBezTo>
                <a:cubicBezTo>
                  <a:pt x="8333" y="6199"/>
                  <a:pt x="8333" y="6341"/>
                  <a:pt x="8422" y="6431"/>
                </a:cubicBezTo>
                <a:cubicBezTo>
                  <a:pt x="8957" y="6984"/>
                  <a:pt x="9350" y="7680"/>
                  <a:pt x="9564" y="8429"/>
                </a:cubicBezTo>
                <a:cubicBezTo>
                  <a:pt x="10278" y="10927"/>
                  <a:pt x="8886" y="13514"/>
                  <a:pt x="6477" y="14210"/>
                </a:cubicBezTo>
                <a:cubicBezTo>
                  <a:pt x="6067" y="14317"/>
                  <a:pt x="5656" y="14388"/>
                  <a:pt x="5264" y="14388"/>
                </a:cubicBezTo>
                <a:cubicBezTo>
                  <a:pt x="3248" y="14388"/>
                  <a:pt x="1392" y="13015"/>
                  <a:pt x="803" y="10945"/>
                </a:cubicBezTo>
                <a:cubicBezTo>
                  <a:pt x="446" y="9731"/>
                  <a:pt x="589" y="8465"/>
                  <a:pt x="1160" y="7376"/>
                </a:cubicBezTo>
                <a:cubicBezTo>
                  <a:pt x="1989" y="5832"/>
                  <a:pt x="3526" y="4989"/>
                  <a:pt x="5108" y="4989"/>
                </a:cubicBezTo>
                <a:cubicBezTo>
                  <a:pt x="6013" y="4989"/>
                  <a:pt x="6933" y="5264"/>
                  <a:pt x="7744" y="5842"/>
                </a:cubicBezTo>
                <a:cubicBezTo>
                  <a:pt x="7789" y="5872"/>
                  <a:pt x="7836" y="5886"/>
                  <a:pt x="7882" y="5886"/>
                </a:cubicBezTo>
                <a:cubicBezTo>
                  <a:pt x="7946" y="5886"/>
                  <a:pt x="8006" y="5858"/>
                  <a:pt x="8047" y="5806"/>
                </a:cubicBezTo>
                <a:cubicBezTo>
                  <a:pt x="8119" y="5699"/>
                  <a:pt x="8101" y="5574"/>
                  <a:pt x="7994" y="5503"/>
                </a:cubicBezTo>
                <a:cubicBezTo>
                  <a:pt x="7387" y="5057"/>
                  <a:pt x="6709" y="4771"/>
                  <a:pt x="6013" y="4646"/>
                </a:cubicBezTo>
                <a:cubicBezTo>
                  <a:pt x="6424" y="3861"/>
                  <a:pt x="7066" y="3201"/>
                  <a:pt x="7815" y="2773"/>
                </a:cubicBezTo>
                <a:cubicBezTo>
                  <a:pt x="8533" y="2365"/>
                  <a:pt x="9286" y="2179"/>
                  <a:pt x="10017" y="2179"/>
                </a:cubicBezTo>
                <a:cubicBezTo>
                  <a:pt x="12611" y="2179"/>
                  <a:pt x="14938" y="4513"/>
                  <a:pt x="14506" y="7519"/>
                </a:cubicBezTo>
                <a:cubicBezTo>
                  <a:pt x="14435" y="8036"/>
                  <a:pt x="14292" y="8536"/>
                  <a:pt x="14060" y="9000"/>
                </a:cubicBezTo>
                <a:cubicBezTo>
                  <a:pt x="14007" y="9107"/>
                  <a:pt x="14042" y="9232"/>
                  <a:pt x="14167" y="9285"/>
                </a:cubicBezTo>
                <a:cubicBezTo>
                  <a:pt x="14196" y="9300"/>
                  <a:pt x="14226" y="9306"/>
                  <a:pt x="14255" y="9306"/>
                </a:cubicBezTo>
                <a:cubicBezTo>
                  <a:pt x="14336" y="9306"/>
                  <a:pt x="14414" y="9257"/>
                  <a:pt x="14453" y="9178"/>
                </a:cubicBezTo>
                <a:cubicBezTo>
                  <a:pt x="14703" y="8679"/>
                  <a:pt x="14863" y="8143"/>
                  <a:pt x="14934" y="7590"/>
                </a:cubicBezTo>
                <a:cubicBezTo>
                  <a:pt x="15238" y="5521"/>
                  <a:pt x="14274" y="3558"/>
                  <a:pt x="12668" y="2523"/>
                </a:cubicBezTo>
                <a:cubicBezTo>
                  <a:pt x="12900" y="2327"/>
                  <a:pt x="13186" y="1952"/>
                  <a:pt x="13454" y="1292"/>
                </a:cubicBezTo>
                <a:cubicBezTo>
                  <a:pt x="13525" y="1113"/>
                  <a:pt x="13418" y="899"/>
                  <a:pt x="13239" y="864"/>
                </a:cubicBezTo>
                <a:cubicBezTo>
                  <a:pt x="12973" y="789"/>
                  <a:pt x="12586" y="708"/>
                  <a:pt x="12211" y="708"/>
                </a:cubicBezTo>
                <a:cubicBezTo>
                  <a:pt x="11958" y="708"/>
                  <a:pt x="11710" y="745"/>
                  <a:pt x="11509" y="846"/>
                </a:cubicBezTo>
                <a:cubicBezTo>
                  <a:pt x="11509" y="774"/>
                  <a:pt x="11527" y="739"/>
                  <a:pt x="11527" y="739"/>
                </a:cubicBezTo>
                <a:cubicBezTo>
                  <a:pt x="11562" y="382"/>
                  <a:pt x="11330" y="43"/>
                  <a:pt x="10973" y="7"/>
                </a:cubicBezTo>
                <a:cubicBezTo>
                  <a:pt x="10941" y="2"/>
                  <a:pt x="10909" y="0"/>
                  <a:pt x="108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132"/>
          <p:cNvSpPr/>
          <p:nvPr/>
        </p:nvSpPr>
        <p:spPr>
          <a:xfrm>
            <a:off x="2788244" y="2713549"/>
            <a:ext cx="379969" cy="418743"/>
          </a:xfrm>
          <a:custGeom>
            <a:avLst/>
            <a:gdLst/>
            <a:ahLst/>
            <a:cxnLst/>
            <a:rect l="l" t="t" r="r" b="b"/>
            <a:pathLst>
              <a:path w="13455" h="14828" extrusionOk="0">
                <a:moveTo>
                  <a:pt x="13026" y="2730"/>
                </a:moveTo>
                <a:lnTo>
                  <a:pt x="13026" y="3605"/>
                </a:lnTo>
                <a:cubicBezTo>
                  <a:pt x="13026" y="3605"/>
                  <a:pt x="13026" y="3623"/>
                  <a:pt x="13026" y="3623"/>
                </a:cubicBezTo>
                <a:cubicBezTo>
                  <a:pt x="12955" y="4033"/>
                  <a:pt x="12027" y="4426"/>
                  <a:pt x="11188" y="4640"/>
                </a:cubicBezTo>
                <a:cubicBezTo>
                  <a:pt x="9975" y="4961"/>
                  <a:pt x="8405" y="5121"/>
                  <a:pt x="6728" y="5121"/>
                </a:cubicBezTo>
                <a:cubicBezTo>
                  <a:pt x="5336" y="5121"/>
                  <a:pt x="4016" y="5014"/>
                  <a:pt x="2891" y="4782"/>
                </a:cubicBezTo>
                <a:cubicBezTo>
                  <a:pt x="2881" y="4781"/>
                  <a:pt x="2869" y="4780"/>
                  <a:pt x="2858" y="4780"/>
                </a:cubicBezTo>
                <a:cubicBezTo>
                  <a:pt x="2760" y="4780"/>
                  <a:pt x="2658" y="4849"/>
                  <a:pt x="2642" y="4961"/>
                </a:cubicBezTo>
                <a:cubicBezTo>
                  <a:pt x="2624" y="5068"/>
                  <a:pt x="2695" y="5193"/>
                  <a:pt x="2820" y="5211"/>
                </a:cubicBezTo>
                <a:cubicBezTo>
                  <a:pt x="3962" y="5443"/>
                  <a:pt x="5318" y="5567"/>
                  <a:pt x="6728" y="5567"/>
                </a:cubicBezTo>
                <a:cubicBezTo>
                  <a:pt x="8441" y="5567"/>
                  <a:pt x="10064" y="5389"/>
                  <a:pt x="11295" y="5068"/>
                </a:cubicBezTo>
                <a:cubicBezTo>
                  <a:pt x="11902" y="4907"/>
                  <a:pt x="12598" y="4657"/>
                  <a:pt x="13026" y="4318"/>
                </a:cubicBezTo>
                <a:lnTo>
                  <a:pt x="13026" y="6442"/>
                </a:lnTo>
                <a:cubicBezTo>
                  <a:pt x="13026" y="6656"/>
                  <a:pt x="12776" y="6941"/>
                  <a:pt x="12098" y="7209"/>
                </a:cubicBezTo>
                <a:cubicBezTo>
                  <a:pt x="12098" y="7209"/>
                  <a:pt x="12080" y="7227"/>
                  <a:pt x="12080" y="7227"/>
                </a:cubicBezTo>
                <a:cubicBezTo>
                  <a:pt x="11866" y="7316"/>
                  <a:pt x="11599" y="7405"/>
                  <a:pt x="11278" y="7494"/>
                </a:cubicBezTo>
                <a:cubicBezTo>
                  <a:pt x="10064" y="7816"/>
                  <a:pt x="8458" y="7994"/>
                  <a:pt x="6728" y="7994"/>
                </a:cubicBezTo>
                <a:cubicBezTo>
                  <a:pt x="5015" y="7994"/>
                  <a:pt x="3391" y="7816"/>
                  <a:pt x="2178" y="7494"/>
                </a:cubicBezTo>
                <a:cubicBezTo>
                  <a:pt x="1874" y="7405"/>
                  <a:pt x="1607" y="7316"/>
                  <a:pt x="1375" y="7227"/>
                </a:cubicBezTo>
                <a:cubicBezTo>
                  <a:pt x="1375" y="7227"/>
                  <a:pt x="1375" y="7209"/>
                  <a:pt x="1357" y="7209"/>
                </a:cubicBezTo>
                <a:cubicBezTo>
                  <a:pt x="697" y="6941"/>
                  <a:pt x="429" y="6656"/>
                  <a:pt x="429" y="6442"/>
                </a:cubicBezTo>
                <a:lnTo>
                  <a:pt x="429" y="4318"/>
                </a:lnTo>
                <a:cubicBezTo>
                  <a:pt x="750" y="4568"/>
                  <a:pt x="1232" y="4800"/>
                  <a:pt x="1892" y="4979"/>
                </a:cubicBezTo>
                <a:cubicBezTo>
                  <a:pt x="1910" y="4996"/>
                  <a:pt x="1928" y="4996"/>
                  <a:pt x="1964" y="4996"/>
                </a:cubicBezTo>
                <a:cubicBezTo>
                  <a:pt x="2053" y="4996"/>
                  <a:pt x="2142" y="4925"/>
                  <a:pt x="2160" y="4836"/>
                </a:cubicBezTo>
                <a:cubicBezTo>
                  <a:pt x="2196" y="4729"/>
                  <a:pt x="2124" y="4604"/>
                  <a:pt x="2017" y="4568"/>
                </a:cubicBezTo>
                <a:cubicBezTo>
                  <a:pt x="1089" y="4301"/>
                  <a:pt x="501" y="3944"/>
                  <a:pt x="447" y="3623"/>
                </a:cubicBezTo>
                <a:cubicBezTo>
                  <a:pt x="429" y="3623"/>
                  <a:pt x="429" y="3605"/>
                  <a:pt x="429" y="3605"/>
                </a:cubicBezTo>
                <a:lnTo>
                  <a:pt x="429" y="2730"/>
                </a:lnTo>
                <a:cubicBezTo>
                  <a:pt x="786" y="3016"/>
                  <a:pt x="1321" y="3248"/>
                  <a:pt x="2071" y="3444"/>
                </a:cubicBezTo>
                <a:cubicBezTo>
                  <a:pt x="3320" y="3783"/>
                  <a:pt x="4979" y="3979"/>
                  <a:pt x="6728" y="3979"/>
                </a:cubicBezTo>
                <a:cubicBezTo>
                  <a:pt x="8494" y="3979"/>
                  <a:pt x="10153" y="3783"/>
                  <a:pt x="11385" y="3444"/>
                </a:cubicBezTo>
                <a:cubicBezTo>
                  <a:pt x="12134" y="3248"/>
                  <a:pt x="12687" y="3016"/>
                  <a:pt x="13026" y="2730"/>
                </a:cubicBezTo>
                <a:close/>
                <a:moveTo>
                  <a:pt x="12170" y="7655"/>
                </a:moveTo>
                <a:cubicBezTo>
                  <a:pt x="12723" y="7887"/>
                  <a:pt x="13026" y="8155"/>
                  <a:pt x="13026" y="8387"/>
                </a:cubicBezTo>
                <a:cubicBezTo>
                  <a:pt x="13026" y="8654"/>
                  <a:pt x="12562" y="9082"/>
                  <a:pt x="11278" y="9421"/>
                </a:cubicBezTo>
                <a:cubicBezTo>
                  <a:pt x="10064" y="9760"/>
                  <a:pt x="8458" y="9939"/>
                  <a:pt x="6728" y="9939"/>
                </a:cubicBezTo>
                <a:cubicBezTo>
                  <a:pt x="5015" y="9939"/>
                  <a:pt x="3391" y="9760"/>
                  <a:pt x="2178" y="9421"/>
                </a:cubicBezTo>
                <a:cubicBezTo>
                  <a:pt x="893" y="9082"/>
                  <a:pt x="429" y="8654"/>
                  <a:pt x="429" y="8387"/>
                </a:cubicBezTo>
                <a:cubicBezTo>
                  <a:pt x="429" y="8155"/>
                  <a:pt x="750" y="7887"/>
                  <a:pt x="1286" y="7655"/>
                </a:cubicBezTo>
                <a:cubicBezTo>
                  <a:pt x="1518" y="7744"/>
                  <a:pt x="1785" y="7833"/>
                  <a:pt x="2071" y="7905"/>
                </a:cubicBezTo>
                <a:cubicBezTo>
                  <a:pt x="3320" y="8244"/>
                  <a:pt x="4979" y="8422"/>
                  <a:pt x="6728" y="8422"/>
                </a:cubicBezTo>
                <a:cubicBezTo>
                  <a:pt x="8494" y="8422"/>
                  <a:pt x="10153" y="8244"/>
                  <a:pt x="11385" y="7905"/>
                </a:cubicBezTo>
                <a:cubicBezTo>
                  <a:pt x="11688" y="7833"/>
                  <a:pt x="11938" y="7744"/>
                  <a:pt x="12170" y="7655"/>
                </a:cubicBezTo>
                <a:close/>
                <a:moveTo>
                  <a:pt x="13026" y="9136"/>
                </a:moveTo>
                <a:lnTo>
                  <a:pt x="13026" y="9992"/>
                </a:lnTo>
                <a:cubicBezTo>
                  <a:pt x="13026" y="9992"/>
                  <a:pt x="13026" y="10010"/>
                  <a:pt x="13026" y="10010"/>
                </a:cubicBezTo>
                <a:cubicBezTo>
                  <a:pt x="12973" y="10421"/>
                  <a:pt x="12045" y="10813"/>
                  <a:pt x="11206" y="11027"/>
                </a:cubicBezTo>
                <a:cubicBezTo>
                  <a:pt x="10011" y="11348"/>
                  <a:pt x="8405" y="11527"/>
                  <a:pt x="6728" y="11527"/>
                </a:cubicBezTo>
                <a:cubicBezTo>
                  <a:pt x="5050" y="11527"/>
                  <a:pt x="3480" y="11348"/>
                  <a:pt x="2267" y="11045"/>
                </a:cubicBezTo>
                <a:cubicBezTo>
                  <a:pt x="1428" y="10813"/>
                  <a:pt x="501" y="10438"/>
                  <a:pt x="429" y="10010"/>
                </a:cubicBezTo>
                <a:cubicBezTo>
                  <a:pt x="429" y="10010"/>
                  <a:pt x="429" y="10010"/>
                  <a:pt x="429" y="9992"/>
                </a:cubicBezTo>
                <a:lnTo>
                  <a:pt x="429" y="9136"/>
                </a:lnTo>
                <a:cubicBezTo>
                  <a:pt x="786" y="9404"/>
                  <a:pt x="1321" y="9653"/>
                  <a:pt x="2071" y="9850"/>
                </a:cubicBezTo>
                <a:cubicBezTo>
                  <a:pt x="3320" y="10189"/>
                  <a:pt x="4979" y="10367"/>
                  <a:pt x="6728" y="10367"/>
                </a:cubicBezTo>
                <a:cubicBezTo>
                  <a:pt x="8494" y="10367"/>
                  <a:pt x="10153" y="10189"/>
                  <a:pt x="11385" y="9850"/>
                </a:cubicBezTo>
                <a:cubicBezTo>
                  <a:pt x="12134" y="9653"/>
                  <a:pt x="12687" y="9404"/>
                  <a:pt x="13026" y="9136"/>
                </a:cubicBezTo>
                <a:close/>
                <a:moveTo>
                  <a:pt x="6728" y="1"/>
                </a:moveTo>
                <a:cubicBezTo>
                  <a:pt x="4979" y="1"/>
                  <a:pt x="3320" y="197"/>
                  <a:pt x="2071" y="536"/>
                </a:cubicBezTo>
                <a:cubicBezTo>
                  <a:pt x="715" y="893"/>
                  <a:pt x="1" y="1410"/>
                  <a:pt x="1" y="1999"/>
                </a:cubicBezTo>
                <a:lnTo>
                  <a:pt x="1" y="6442"/>
                </a:lnTo>
                <a:cubicBezTo>
                  <a:pt x="1" y="6799"/>
                  <a:pt x="269" y="7138"/>
                  <a:pt x="786" y="7423"/>
                </a:cubicBezTo>
                <a:cubicBezTo>
                  <a:pt x="269" y="7709"/>
                  <a:pt x="1" y="8030"/>
                  <a:pt x="1" y="8387"/>
                </a:cubicBezTo>
                <a:lnTo>
                  <a:pt x="1" y="11117"/>
                </a:lnTo>
                <a:cubicBezTo>
                  <a:pt x="1" y="11241"/>
                  <a:pt x="90" y="11331"/>
                  <a:pt x="215" y="11331"/>
                </a:cubicBezTo>
                <a:cubicBezTo>
                  <a:pt x="340" y="11331"/>
                  <a:pt x="429" y="11241"/>
                  <a:pt x="429" y="11117"/>
                </a:cubicBezTo>
                <a:lnTo>
                  <a:pt x="429" y="10706"/>
                </a:lnTo>
                <a:cubicBezTo>
                  <a:pt x="750" y="10974"/>
                  <a:pt x="1286" y="11224"/>
                  <a:pt x="2160" y="11456"/>
                </a:cubicBezTo>
                <a:cubicBezTo>
                  <a:pt x="3391" y="11777"/>
                  <a:pt x="5015" y="11955"/>
                  <a:pt x="6728" y="11955"/>
                </a:cubicBezTo>
                <a:cubicBezTo>
                  <a:pt x="8441" y="11955"/>
                  <a:pt x="10082" y="11777"/>
                  <a:pt x="11313" y="11456"/>
                </a:cubicBezTo>
                <a:cubicBezTo>
                  <a:pt x="12188" y="11224"/>
                  <a:pt x="12705" y="10974"/>
                  <a:pt x="13026" y="10706"/>
                </a:cubicBezTo>
                <a:lnTo>
                  <a:pt x="13026" y="12847"/>
                </a:lnTo>
                <a:cubicBezTo>
                  <a:pt x="13026" y="13115"/>
                  <a:pt x="12562" y="13543"/>
                  <a:pt x="11278" y="13882"/>
                </a:cubicBezTo>
                <a:cubicBezTo>
                  <a:pt x="10064" y="14221"/>
                  <a:pt x="8458" y="14400"/>
                  <a:pt x="6728" y="14400"/>
                </a:cubicBezTo>
                <a:cubicBezTo>
                  <a:pt x="5015" y="14400"/>
                  <a:pt x="3391" y="14221"/>
                  <a:pt x="2178" y="13882"/>
                </a:cubicBezTo>
                <a:cubicBezTo>
                  <a:pt x="893" y="13543"/>
                  <a:pt x="429" y="13115"/>
                  <a:pt x="429" y="12847"/>
                </a:cubicBezTo>
                <a:lnTo>
                  <a:pt x="429" y="12044"/>
                </a:lnTo>
                <a:cubicBezTo>
                  <a:pt x="429" y="11919"/>
                  <a:pt x="340" y="11830"/>
                  <a:pt x="215" y="11830"/>
                </a:cubicBezTo>
                <a:cubicBezTo>
                  <a:pt x="90" y="11830"/>
                  <a:pt x="1" y="11919"/>
                  <a:pt x="1" y="12044"/>
                </a:cubicBezTo>
                <a:lnTo>
                  <a:pt x="1" y="12847"/>
                </a:lnTo>
                <a:cubicBezTo>
                  <a:pt x="1" y="13436"/>
                  <a:pt x="715" y="13936"/>
                  <a:pt x="2071" y="14310"/>
                </a:cubicBezTo>
                <a:cubicBezTo>
                  <a:pt x="3320" y="14649"/>
                  <a:pt x="4979" y="14828"/>
                  <a:pt x="6728" y="14828"/>
                </a:cubicBezTo>
                <a:cubicBezTo>
                  <a:pt x="8494" y="14828"/>
                  <a:pt x="10153" y="14649"/>
                  <a:pt x="11385" y="14310"/>
                </a:cubicBezTo>
                <a:cubicBezTo>
                  <a:pt x="12741" y="13936"/>
                  <a:pt x="13454" y="13436"/>
                  <a:pt x="13454" y="12847"/>
                </a:cubicBezTo>
                <a:lnTo>
                  <a:pt x="13454" y="8387"/>
                </a:lnTo>
                <a:cubicBezTo>
                  <a:pt x="13454" y="8030"/>
                  <a:pt x="13205" y="7709"/>
                  <a:pt x="12687" y="7423"/>
                </a:cubicBezTo>
                <a:cubicBezTo>
                  <a:pt x="13187" y="7138"/>
                  <a:pt x="13454" y="6799"/>
                  <a:pt x="13454" y="6442"/>
                </a:cubicBezTo>
                <a:lnTo>
                  <a:pt x="13454" y="1999"/>
                </a:lnTo>
                <a:cubicBezTo>
                  <a:pt x="13454" y="1499"/>
                  <a:pt x="12973" y="1071"/>
                  <a:pt x="11991" y="714"/>
                </a:cubicBezTo>
                <a:cubicBezTo>
                  <a:pt x="11965" y="707"/>
                  <a:pt x="11939" y="703"/>
                  <a:pt x="11914" y="703"/>
                </a:cubicBezTo>
                <a:cubicBezTo>
                  <a:pt x="11818" y="703"/>
                  <a:pt x="11734" y="754"/>
                  <a:pt x="11706" y="839"/>
                </a:cubicBezTo>
                <a:cubicBezTo>
                  <a:pt x="11670" y="964"/>
                  <a:pt x="11724" y="1089"/>
                  <a:pt x="11848" y="1125"/>
                </a:cubicBezTo>
                <a:cubicBezTo>
                  <a:pt x="12580" y="1392"/>
                  <a:pt x="13026" y="1713"/>
                  <a:pt x="13026" y="1999"/>
                </a:cubicBezTo>
                <a:cubicBezTo>
                  <a:pt x="13026" y="2267"/>
                  <a:pt x="12562" y="2677"/>
                  <a:pt x="11278" y="3034"/>
                </a:cubicBezTo>
                <a:cubicBezTo>
                  <a:pt x="10064" y="3355"/>
                  <a:pt x="8458" y="3533"/>
                  <a:pt x="6728" y="3533"/>
                </a:cubicBezTo>
                <a:cubicBezTo>
                  <a:pt x="5015" y="3533"/>
                  <a:pt x="3391" y="3355"/>
                  <a:pt x="2178" y="3034"/>
                </a:cubicBezTo>
                <a:cubicBezTo>
                  <a:pt x="893" y="2677"/>
                  <a:pt x="429" y="2267"/>
                  <a:pt x="429" y="1999"/>
                </a:cubicBezTo>
                <a:cubicBezTo>
                  <a:pt x="429" y="1713"/>
                  <a:pt x="893" y="1303"/>
                  <a:pt x="2178" y="946"/>
                </a:cubicBezTo>
                <a:cubicBezTo>
                  <a:pt x="3391" y="625"/>
                  <a:pt x="5015" y="447"/>
                  <a:pt x="6728" y="447"/>
                </a:cubicBezTo>
                <a:cubicBezTo>
                  <a:pt x="8298" y="447"/>
                  <a:pt x="9797" y="589"/>
                  <a:pt x="10974" y="875"/>
                </a:cubicBezTo>
                <a:cubicBezTo>
                  <a:pt x="10987" y="877"/>
                  <a:pt x="11000" y="878"/>
                  <a:pt x="11012" y="878"/>
                </a:cubicBezTo>
                <a:cubicBezTo>
                  <a:pt x="11120" y="878"/>
                  <a:pt x="11210" y="810"/>
                  <a:pt x="11242" y="714"/>
                </a:cubicBezTo>
                <a:cubicBezTo>
                  <a:pt x="11260" y="589"/>
                  <a:pt x="11188" y="482"/>
                  <a:pt x="11081" y="447"/>
                </a:cubicBezTo>
                <a:cubicBezTo>
                  <a:pt x="9868" y="161"/>
                  <a:pt x="8333" y="1"/>
                  <a:pt x="67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132"/>
          <p:cNvSpPr/>
          <p:nvPr/>
        </p:nvSpPr>
        <p:spPr>
          <a:xfrm>
            <a:off x="2768843" y="2069953"/>
            <a:ext cx="418771" cy="418517"/>
          </a:xfrm>
          <a:custGeom>
            <a:avLst/>
            <a:gdLst/>
            <a:ahLst/>
            <a:cxnLst/>
            <a:rect l="l" t="t" r="r" b="b"/>
            <a:pathLst>
              <a:path w="14829" h="14820" extrusionOk="0">
                <a:moveTo>
                  <a:pt x="4446" y="436"/>
                </a:moveTo>
                <a:cubicBezTo>
                  <a:pt x="4554" y="436"/>
                  <a:pt x="4644" y="503"/>
                  <a:pt x="4676" y="599"/>
                </a:cubicBezTo>
                <a:lnTo>
                  <a:pt x="5978" y="5060"/>
                </a:lnTo>
                <a:cubicBezTo>
                  <a:pt x="5853" y="5131"/>
                  <a:pt x="5728" y="5238"/>
                  <a:pt x="5604" y="5328"/>
                </a:cubicBezTo>
                <a:lnTo>
                  <a:pt x="4265" y="724"/>
                </a:lnTo>
                <a:cubicBezTo>
                  <a:pt x="4230" y="599"/>
                  <a:pt x="4301" y="474"/>
                  <a:pt x="4408" y="439"/>
                </a:cubicBezTo>
                <a:cubicBezTo>
                  <a:pt x="4421" y="437"/>
                  <a:pt x="4434" y="436"/>
                  <a:pt x="4446" y="436"/>
                </a:cubicBezTo>
                <a:close/>
                <a:moveTo>
                  <a:pt x="7406" y="5096"/>
                </a:moveTo>
                <a:cubicBezTo>
                  <a:pt x="7977" y="5096"/>
                  <a:pt x="8512" y="5310"/>
                  <a:pt x="8940" y="5667"/>
                </a:cubicBezTo>
                <a:cubicBezTo>
                  <a:pt x="8797" y="5738"/>
                  <a:pt x="8655" y="5809"/>
                  <a:pt x="8512" y="5881"/>
                </a:cubicBezTo>
                <a:cubicBezTo>
                  <a:pt x="8191" y="5649"/>
                  <a:pt x="7798" y="5542"/>
                  <a:pt x="7406" y="5542"/>
                </a:cubicBezTo>
                <a:cubicBezTo>
                  <a:pt x="7013" y="5542"/>
                  <a:pt x="6638" y="5649"/>
                  <a:pt x="6317" y="5881"/>
                </a:cubicBezTo>
                <a:cubicBezTo>
                  <a:pt x="6175" y="5809"/>
                  <a:pt x="6032" y="5738"/>
                  <a:pt x="5889" y="5667"/>
                </a:cubicBezTo>
                <a:cubicBezTo>
                  <a:pt x="6299" y="5310"/>
                  <a:pt x="6853" y="5096"/>
                  <a:pt x="7406" y="5096"/>
                </a:cubicBezTo>
                <a:close/>
                <a:moveTo>
                  <a:pt x="7406" y="5970"/>
                </a:moveTo>
                <a:cubicBezTo>
                  <a:pt x="7673" y="5970"/>
                  <a:pt x="7923" y="6041"/>
                  <a:pt x="8137" y="6166"/>
                </a:cubicBezTo>
                <a:cubicBezTo>
                  <a:pt x="8030" y="6255"/>
                  <a:pt x="7923" y="6362"/>
                  <a:pt x="7816" y="6487"/>
                </a:cubicBezTo>
                <a:cubicBezTo>
                  <a:pt x="7691" y="6434"/>
                  <a:pt x="7548" y="6398"/>
                  <a:pt x="7406" y="6398"/>
                </a:cubicBezTo>
                <a:cubicBezTo>
                  <a:pt x="7263" y="6398"/>
                  <a:pt x="7120" y="6434"/>
                  <a:pt x="6995" y="6487"/>
                </a:cubicBezTo>
                <a:cubicBezTo>
                  <a:pt x="6906" y="6362"/>
                  <a:pt x="6799" y="6255"/>
                  <a:pt x="6692" y="6166"/>
                </a:cubicBezTo>
                <a:cubicBezTo>
                  <a:pt x="6906" y="6041"/>
                  <a:pt x="7156" y="5970"/>
                  <a:pt x="7406" y="5970"/>
                </a:cubicBezTo>
                <a:close/>
                <a:moveTo>
                  <a:pt x="7406" y="6844"/>
                </a:moveTo>
                <a:cubicBezTo>
                  <a:pt x="7459" y="6844"/>
                  <a:pt x="7513" y="6844"/>
                  <a:pt x="7566" y="6862"/>
                </a:cubicBezTo>
                <a:cubicBezTo>
                  <a:pt x="7513" y="6951"/>
                  <a:pt x="7459" y="7058"/>
                  <a:pt x="7406" y="7165"/>
                </a:cubicBezTo>
                <a:cubicBezTo>
                  <a:pt x="7370" y="7058"/>
                  <a:pt x="7316" y="6951"/>
                  <a:pt x="7263" y="6862"/>
                </a:cubicBezTo>
                <a:cubicBezTo>
                  <a:pt x="7299" y="6844"/>
                  <a:pt x="7352" y="6844"/>
                  <a:pt x="7406" y="6844"/>
                </a:cubicBezTo>
                <a:close/>
                <a:moveTo>
                  <a:pt x="4872" y="7647"/>
                </a:moveTo>
                <a:cubicBezTo>
                  <a:pt x="5122" y="7647"/>
                  <a:pt x="5336" y="7808"/>
                  <a:pt x="5407" y="8022"/>
                </a:cubicBezTo>
                <a:lnTo>
                  <a:pt x="4319" y="8022"/>
                </a:lnTo>
                <a:cubicBezTo>
                  <a:pt x="4390" y="7808"/>
                  <a:pt x="4604" y="7647"/>
                  <a:pt x="4872" y="7647"/>
                </a:cubicBezTo>
                <a:close/>
                <a:moveTo>
                  <a:pt x="4872" y="6773"/>
                </a:moveTo>
                <a:cubicBezTo>
                  <a:pt x="5604" y="6773"/>
                  <a:pt x="6210" y="7326"/>
                  <a:pt x="6317" y="8022"/>
                </a:cubicBezTo>
                <a:lnTo>
                  <a:pt x="5871" y="8022"/>
                </a:lnTo>
                <a:cubicBezTo>
                  <a:pt x="5764" y="7558"/>
                  <a:pt x="5354" y="7219"/>
                  <a:pt x="4872" y="7219"/>
                </a:cubicBezTo>
                <a:cubicBezTo>
                  <a:pt x="4372" y="7219"/>
                  <a:pt x="3962" y="7558"/>
                  <a:pt x="3855" y="8022"/>
                </a:cubicBezTo>
                <a:lnTo>
                  <a:pt x="3409" y="8022"/>
                </a:lnTo>
                <a:cubicBezTo>
                  <a:pt x="3516" y="7326"/>
                  <a:pt x="4123" y="6773"/>
                  <a:pt x="4872" y="6773"/>
                </a:cubicBezTo>
                <a:close/>
                <a:moveTo>
                  <a:pt x="4872" y="5916"/>
                </a:moveTo>
                <a:cubicBezTo>
                  <a:pt x="6067" y="5916"/>
                  <a:pt x="7067" y="6844"/>
                  <a:pt x="7192" y="8022"/>
                </a:cubicBezTo>
                <a:lnTo>
                  <a:pt x="6745" y="8022"/>
                </a:lnTo>
                <a:cubicBezTo>
                  <a:pt x="6638" y="7076"/>
                  <a:pt x="5836" y="6345"/>
                  <a:pt x="4872" y="6345"/>
                </a:cubicBezTo>
                <a:cubicBezTo>
                  <a:pt x="3891" y="6345"/>
                  <a:pt x="3088" y="7076"/>
                  <a:pt x="2981" y="8022"/>
                </a:cubicBezTo>
                <a:lnTo>
                  <a:pt x="2535" y="8022"/>
                </a:lnTo>
                <a:cubicBezTo>
                  <a:pt x="2660" y="6844"/>
                  <a:pt x="3659" y="5916"/>
                  <a:pt x="4872" y="5916"/>
                </a:cubicBezTo>
                <a:close/>
                <a:moveTo>
                  <a:pt x="9957" y="7647"/>
                </a:moveTo>
                <a:cubicBezTo>
                  <a:pt x="10207" y="7647"/>
                  <a:pt x="10421" y="7808"/>
                  <a:pt x="10510" y="8022"/>
                </a:cubicBezTo>
                <a:lnTo>
                  <a:pt x="9404" y="8022"/>
                </a:lnTo>
                <a:cubicBezTo>
                  <a:pt x="9493" y="7808"/>
                  <a:pt x="9707" y="7647"/>
                  <a:pt x="9957" y="7647"/>
                </a:cubicBezTo>
                <a:close/>
                <a:moveTo>
                  <a:pt x="9957" y="6773"/>
                </a:moveTo>
                <a:cubicBezTo>
                  <a:pt x="10689" y="6773"/>
                  <a:pt x="11295" y="7326"/>
                  <a:pt x="11402" y="8022"/>
                </a:cubicBezTo>
                <a:lnTo>
                  <a:pt x="10956" y="8022"/>
                </a:lnTo>
                <a:cubicBezTo>
                  <a:pt x="10867" y="7558"/>
                  <a:pt x="10457" y="7219"/>
                  <a:pt x="9957" y="7219"/>
                </a:cubicBezTo>
                <a:cubicBezTo>
                  <a:pt x="9458" y="7219"/>
                  <a:pt x="9047" y="7558"/>
                  <a:pt x="8958" y="8022"/>
                </a:cubicBezTo>
                <a:lnTo>
                  <a:pt x="8512" y="8022"/>
                </a:lnTo>
                <a:cubicBezTo>
                  <a:pt x="8619" y="7326"/>
                  <a:pt x="9226" y="6773"/>
                  <a:pt x="9957" y="6773"/>
                </a:cubicBezTo>
                <a:close/>
                <a:moveTo>
                  <a:pt x="9957" y="5916"/>
                </a:moveTo>
                <a:cubicBezTo>
                  <a:pt x="11170" y="5916"/>
                  <a:pt x="12170" y="6844"/>
                  <a:pt x="12277" y="8022"/>
                </a:cubicBezTo>
                <a:lnTo>
                  <a:pt x="11848" y="8022"/>
                </a:lnTo>
                <a:cubicBezTo>
                  <a:pt x="11741" y="7076"/>
                  <a:pt x="10939" y="6345"/>
                  <a:pt x="9957" y="6345"/>
                </a:cubicBezTo>
                <a:cubicBezTo>
                  <a:pt x="8994" y="6345"/>
                  <a:pt x="8191" y="7076"/>
                  <a:pt x="8066" y="8022"/>
                </a:cubicBezTo>
                <a:lnTo>
                  <a:pt x="7638" y="8022"/>
                </a:lnTo>
                <a:cubicBezTo>
                  <a:pt x="7745" y="6844"/>
                  <a:pt x="8744" y="5916"/>
                  <a:pt x="9957" y="5916"/>
                </a:cubicBezTo>
                <a:close/>
                <a:moveTo>
                  <a:pt x="11135" y="13963"/>
                </a:moveTo>
                <a:lnTo>
                  <a:pt x="11135" y="14392"/>
                </a:lnTo>
                <a:lnTo>
                  <a:pt x="3694" y="14392"/>
                </a:lnTo>
                <a:lnTo>
                  <a:pt x="3694" y="13963"/>
                </a:lnTo>
                <a:close/>
                <a:moveTo>
                  <a:pt x="4470" y="1"/>
                </a:moveTo>
                <a:cubicBezTo>
                  <a:pt x="4409" y="1"/>
                  <a:pt x="4346" y="9"/>
                  <a:pt x="4283" y="28"/>
                </a:cubicBezTo>
                <a:cubicBezTo>
                  <a:pt x="3944" y="135"/>
                  <a:pt x="3748" y="492"/>
                  <a:pt x="3855" y="831"/>
                </a:cubicBezTo>
                <a:lnTo>
                  <a:pt x="5211" y="5488"/>
                </a:lnTo>
                <a:cubicBezTo>
                  <a:pt x="5086" y="5488"/>
                  <a:pt x="4979" y="5470"/>
                  <a:pt x="4872" y="5470"/>
                </a:cubicBezTo>
                <a:cubicBezTo>
                  <a:pt x="3409" y="5470"/>
                  <a:pt x="2213" y="6594"/>
                  <a:pt x="2106" y="8022"/>
                </a:cubicBezTo>
                <a:lnTo>
                  <a:pt x="643" y="8022"/>
                </a:lnTo>
                <a:cubicBezTo>
                  <a:pt x="286" y="8022"/>
                  <a:pt x="1" y="8307"/>
                  <a:pt x="1" y="8682"/>
                </a:cubicBezTo>
                <a:cubicBezTo>
                  <a:pt x="1" y="9039"/>
                  <a:pt x="286" y="9324"/>
                  <a:pt x="643" y="9324"/>
                </a:cubicBezTo>
                <a:lnTo>
                  <a:pt x="822" y="9324"/>
                </a:lnTo>
                <a:lnTo>
                  <a:pt x="822" y="11305"/>
                </a:lnTo>
                <a:cubicBezTo>
                  <a:pt x="822" y="12697"/>
                  <a:pt x="1892" y="13838"/>
                  <a:pt x="3248" y="13946"/>
                </a:cubicBezTo>
                <a:lnTo>
                  <a:pt x="3248" y="14606"/>
                </a:lnTo>
                <a:cubicBezTo>
                  <a:pt x="3248" y="14731"/>
                  <a:pt x="3355" y="14820"/>
                  <a:pt x="3480" y="14820"/>
                </a:cubicBezTo>
                <a:lnTo>
                  <a:pt x="11349" y="14820"/>
                </a:lnTo>
                <a:cubicBezTo>
                  <a:pt x="11474" y="14820"/>
                  <a:pt x="11563" y="14731"/>
                  <a:pt x="11563" y="14606"/>
                </a:cubicBezTo>
                <a:lnTo>
                  <a:pt x="11563" y="13946"/>
                </a:lnTo>
                <a:cubicBezTo>
                  <a:pt x="11973" y="13910"/>
                  <a:pt x="12366" y="13785"/>
                  <a:pt x="12723" y="13571"/>
                </a:cubicBezTo>
                <a:cubicBezTo>
                  <a:pt x="12830" y="13517"/>
                  <a:pt x="12848" y="13375"/>
                  <a:pt x="12794" y="13268"/>
                </a:cubicBezTo>
                <a:cubicBezTo>
                  <a:pt x="12758" y="13207"/>
                  <a:pt x="12680" y="13171"/>
                  <a:pt x="12601" y="13171"/>
                </a:cubicBezTo>
                <a:cubicBezTo>
                  <a:pt x="12563" y="13171"/>
                  <a:pt x="12525" y="13179"/>
                  <a:pt x="12491" y="13196"/>
                </a:cubicBezTo>
                <a:cubicBezTo>
                  <a:pt x="12152" y="13410"/>
                  <a:pt x="11759" y="13517"/>
                  <a:pt x="11349" y="13517"/>
                </a:cubicBezTo>
                <a:lnTo>
                  <a:pt x="3480" y="13517"/>
                </a:lnTo>
                <a:cubicBezTo>
                  <a:pt x="2249" y="13517"/>
                  <a:pt x="1268" y="12536"/>
                  <a:pt x="1268" y="11305"/>
                </a:cubicBezTo>
                <a:lnTo>
                  <a:pt x="1268" y="9324"/>
                </a:lnTo>
                <a:lnTo>
                  <a:pt x="1857" y="9324"/>
                </a:lnTo>
                <a:cubicBezTo>
                  <a:pt x="1982" y="9324"/>
                  <a:pt x="2071" y="9235"/>
                  <a:pt x="2071" y="9110"/>
                </a:cubicBezTo>
                <a:cubicBezTo>
                  <a:pt x="2071" y="8985"/>
                  <a:pt x="1982" y="8896"/>
                  <a:pt x="1857" y="8896"/>
                </a:cubicBezTo>
                <a:lnTo>
                  <a:pt x="643" y="8896"/>
                </a:lnTo>
                <a:cubicBezTo>
                  <a:pt x="536" y="8896"/>
                  <a:pt x="429" y="8789"/>
                  <a:pt x="429" y="8682"/>
                </a:cubicBezTo>
                <a:cubicBezTo>
                  <a:pt x="429" y="8557"/>
                  <a:pt x="536" y="8450"/>
                  <a:pt x="643" y="8450"/>
                </a:cubicBezTo>
                <a:lnTo>
                  <a:pt x="14168" y="8450"/>
                </a:lnTo>
                <a:cubicBezTo>
                  <a:pt x="14293" y="8450"/>
                  <a:pt x="14382" y="8557"/>
                  <a:pt x="14382" y="8682"/>
                </a:cubicBezTo>
                <a:cubicBezTo>
                  <a:pt x="14382" y="8789"/>
                  <a:pt x="14293" y="8896"/>
                  <a:pt x="14168" y="8896"/>
                </a:cubicBezTo>
                <a:cubicBezTo>
                  <a:pt x="11694" y="8890"/>
                  <a:pt x="10429" y="8888"/>
                  <a:pt x="9567" y="8888"/>
                </a:cubicBezTo>
                <a:cubicBezTo>
                  <a:pt x="7844" y="8888"/>
                  <a:pt x="7733" y="8896"/>
                  <a:pt x="2784" y="8896"/>
                </a:cubicBezTo>
                <a:cubicBezTo>
                  <a:pt x="2660" y="8896"/>
                  <a:pt x="2570" y="8985"/>
                  <a:pt x="2570" y="9110"/>
                </a:cubicBezTo>
                <a:cubicBezTo>
                  <a:pt x="2570" y="9235"/>
                  <a:pt x="2660" y="9324"/>
                  <a:pt x="2784" y="9324"/>
                </a:cubicBezTo>
                <a:lnTo>
                  <a:pt x="13561" y="9324"/>
                </a:lnTo>
                <a:lnTo>
                  <a:pt x="13561" y="11305"/>
                </a:lnTo>
                <a:cubicBezTo>
                  <a:pt x="13561" y="11804"/>
                  <a:pt x="13401" y="12251"/>
                  <a:pt x="13115" y="12643"/>
                </a:cubicBezTo>
                <a:cubicBezTo>
                  <a:pt x="13044" y="12732"/>
                  <a:pt x="13062" y="12875"/>
                  <a:pt x="13151" y="12946"/>
                </a:cubicBezTo>
                <a:cubicBezTo>
                  <a:pt x="13196" y="12976"/>
                  <a:pt x="13243" y="12990"/>
                  <a:pt x="13289" y="12990"/>
                </a:cubicBezTo>
                <a:cubicBezTo>
                  <a:pt x="13353" y="12990"/>
                  <a:pt x="13413" y="12963"/>
                  <a:pt x="13454" y="12911"/>
                </a:cubicBezTo>
                <a:cubicBezTo>
                  <a:pt x="13811" y="12447"/>
                  <a:pt x="13990" y="11894"/>
                  <a:pt x="13990" y="11305"/>
                </a:cubicBezTo>
                <a:lnTo>
                  <a:pt x="13990" y="9324"/>
                </a:lnTo>
                <a:lnTo>
                  <a:pt x="14168" y="9324"/>
                </a:lnTo>
                <a:cubicBezTo>
                  <a:pt x="14525" y="9324"/>
                  <a:pt x="14828" y="9039"/>
                  <a:pt x="14828" y="8682"/>
                </a:cubicBezTo>
                <a:cubicBezTo>
                  <a:pt x="14828" y="8307"/>
                  <a:pt x="14525" y="8022"/>
                  <a:pt x="14168" y="8022"/>
                </a:cubicBezTo>
                <a:lnTo>
                  <a:pt x="12723" y="8022"/>
                </a:lnTo>
                <a:cubicBezTo>
                  <a:pt x="12598" y="6594"/>
                  <a:pt x="11402" y="5470"/>
                  <a:pt x="9957" y="5470"/>
                </a:cubicBezTo>
                <a:cubicBezTo>
                  <a:pt x="9850" y="5470"/>
                  <a:pt x="9725" y="5488"/>
                  <a:pt x="9618" y="5488"/>
                </a:cubicBezTo>
                <a:lnTo>
                  <a:pt x="10974" y="831"/>
                </a:lnTo>
                <a:cubicBezTo>
                  <a:pt x="11081" y="492"/>
                  <a:pt x="10885" y="135"/>
                  <a:pt x="10528" y="28"/>
                </a:cubicBezTo>
                <a:cubicBezTo>
                  <a:pt x="10465" y="9"/>
                  <a:pt x="10402" y="1"/>
                  <a:pt x="10341" y="1"/>
                </a:cubicBezTo>
                <a:cubicBezTo>
                  <a:pt x="10054" y="1"/>
                  <a:pt x="9799" y="195"/>
                  <a:pt x="9725" y="474"/>
                </a:cubicBezTo>
                <a:lnTo>
                  <a:pt x="9386" y="1616"/>
                </a:lnTo>
                <a:cubicBezTo>
                  <a:pt x="9351" y="1723"/>
                  <a:pt x="9422" y="1848"/>
                  <a:pt x="9547" y="1884"/>
                </a:cubicBezTo>
                <a:cubicBezTo>
                  <a:pt x="9566" y="1890"/>
                  <a:pt x="9585" y="1893"/>
                  <a:pt x="9605" y="1893"/>
                </a:cubicBezTo>
                <a:cubicBezTo>
                  <a:pt x="9695" y="1893"/>
                  <a:pt x="9785" y="1829"/>
                  <a:pt x="9814" y="1741"/>
                </a:cubicBezTo>
                <a:lnTo>
                  <a:pt x="10136" y="599"/>
                </a:lnTo>
                <a:cubicBezTo>
                  <a:pt x="10168" y="503"/>
                  <a:pt x="10271" y="436"/>
                  <a:pt x="10370" y="436"/>
                </a:cubicBezTo>
                <a:cubicBezTo>
                  <a:pt x="10381" y="436"/>
                  <a:pt x="10392" y="437"/>
                  <a:pt x="10403" y="439"/>
                </a:cubicBezTo>
                <a:cubicBezTo>
                  <a:pt x="10528" y="474"/>
                  <a:pt x="10600" y="599"/>
                  <a:pt x="10564" y="724"/>
                </a:cubicBezTo>
                <a:lnTo>
                  <a:pt x="9208" y="5328"/>
                </a:lnTo>
                <a:cubicBezTo>
                  <a:pt x="9101" y="5238"/>
                  <a:pt x="8976" y="5131"/>
                  <a:pt x="8833" y="5060"/>
                </a:cubicBezTo>
                <a:lnTo>
                  <a:pt x="9547" y="2633"/>
                </a:lnTo>
                <a:cubicBezTo>
                  <a:pt x="9582" y="2508"/>
                  <a:pt x="9511" y="2384"/>
                  <a:pt x="9404" y="2366"/>
                </a:cubicBezTo>
                <a:cubicBezTo>
                  <a:pt x="9379" y="2358"/>
                  <a:pt x="9354" y="2355"/>
                  <a:pt x="9330" y="2355"/>
                </a:cubicBezTo>
                <a:cubicBezTo>
                  <a:pt x="9238" y="2355"/>
                  <a:pt x="9165" y="2409"/>
                  <a:pt x="9136" y="2508"/>
                </a:cubicBezTo>
                <a:lnTo>
                  <a:pt x="8441" y="4864"/>
                </a:lnTo>
                <a:cubicBezTo>
                  <a:pt x="8119" y="4739"/>
                  <a:pt x="7763" y="4667"/>
                  <a:pt x="7406" y="4667"/>
                </a:cubicBezTo>
                <a:cubicBezTo>
                  <a:pt x="7049" y="4667"/>
                  <a:pt x="6710" y="4739"/>
                  <a:pt x="6389" y="4864"/>
                </a:cubicBezTo>
                <a:lnTo>
                  <a:pt x="5104" y="474"/>
                </a:lnTo>
                <a:cubicBezTo>
                  <a:pt x="5016" y="195"/>
                  <a:pt x="4758" y="1"/>
                  <a:pt x="44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132"/>
          <p:cNvSpPr/>
          <p:nvPr/>
        </p:nvSpPr>
        <p:spPr>
          <a:xfrm>
            <a:off x="4823141" y="1418062"/>
            <a:ext cx="138094" cy="418771"/>
          </a:xfrm>
          <a:custGeom>
            <a:avLst/>
            <a:gdLst/>
            <a:ahLst/>
            <a:cxnLst/>
            <a:rect l="l" t="t" r="r" b="b"/>
            <a:pathLst>
              <a:path w="4890" h="14829" extrusionOk="0">
                <a:moveTo>
                  <a:pt x="4229" y="10100"/>
                </a:moveTo>
                <a:cubicBezTo>
                  <a:pt x="4354" y="10100"/>
                  <a:pt x="4443" y="10189"/>
                  <a:pt x="4443" y="10314"/>
                </a:cubicBezTo>
                <a:cubicBezTo>
                  <a:pt x="4443" y="10421"/>
                  <a:pt x="4354" y="10528"/>
                  <a:pt x="4229" y="10528"/>
                </a:cubicBezTo>
                <a:lnTo>
                  <a:pt x="928" y="10528"/>
                </a:lnTo>
                <a:cubicBezTo>
                  <a:pt x="803" y="10528"/>
                  <a:pt x="714" y="10421"/>
                  <a:pt x="714" y="10314"/>
                </a:cubicBezTo>
                <a:cubicBezTo>
                  <a:pt x="714" y="10189"/>
                  <a:pt x="803" y="10100"/>
                  <a:pt x="928" y="10100"/>
                </a:cubicBezTo>
                <a:close/>
                <a:moveTo>
                  <a:pt x="3033" y="10956"/>
                </a:moveTo>
                <a:lnTo>
                  <a:pt x="2873" y="11402"/>
                </a:lnTo>
                <a:lnTo>
                  <a:pt x="2070" y="11402"/>
                </a:lnTo>
                <a:lnTo>
                  <a:pt x="1909" y="10956"/>
                </a:lnTo>
                <a:close/>
                <a:moveTo>
                  <a:pt x="393" y="1"/>
                </a:moveTo>
                <a:cubicBezTo>
                  <a:pt x="268" y="1"/>
                  <a:pt x="161" y="126"/>
                  <a:pt x="179" y="251"/>
                </a:cubicBezTo>
                <a:cubicBezTo>
                  <a:pt x="179" y="251"/>
                  <a:pt x="268" y="929"/>
                  <a:pt x="304" y="1660"/>
                </a:cubicBezTo>
                <a:cubicBezTo>
                  <a:pt x="339" y="2909"/>
                  <a:pt x="179" y="3337"/>
                  <a:pt x="54" y="3498"/>
                </a:cubicBezTo>
                <a:cubicBezTo>
                  <a:pt x="0" y="3587"/>
                  <a:pt x="0" y="3712"/>
                  <a:pt x="89" y="3783"/>
                </a:cubicBezTo>
                <a:cubicBezTo>
                  <a:pt x="89" y="3783"/>
                  <a:pt x="321" y="3998"/>
                  <a:pt x="607" y="4479"/>
                </a:cubicBezTo>
                <a:cubicBezTo>
                  <a:pt x="641" y="4548"/>
                  <a:pt x="713" y="4588"/>
                  <a:pt x="784" y="4588"/>
                </a:cubicBezTo>
                <a:cubicBezTo>
                  <a:pt x="822" y="4588"/>
                  <a:pt x="861" y="4576"/>
                  <a:pt x="892" y="4551"/>
                </a:cubicBezTo>
                <a:cubicBezTo>
                  <a:pt x="999" y="4497"/>
                  <a:pt x="1035" y="4372"/>
                  <a:pt x="982" y="4265"/>
                </a:cubicBezTo>
                <a:cubicBezTo>
                  <a:pt x="785" y="3944"/>
                  <a:pt x="625" y="3712"/>
                  <a:pt x="500" y="3587"/>
                </a:cubicBezTo>
                <a:cubicBezTo>
                  <a:pt x="857" y="2874"/>
                  <a:pt x="750" y="1357"/>
                  <a:pt x="660" y="607"/>
                </a:cubicBezTo>
                <a:lnTo>
                  <a:pt x="660" y="607"/>
                </a:lnTo>
                <a:cubicBezTo>
                  <a:pt x="964" y="804"/>
                  <a:pt x="1428" y="1232"/>
                  <a:pt x="1838" y="2053"/>
                </a:cubicBezTo>
                <a:cubicBezTo>
                  <a:pt x="2213" y="2820"/>
                  <a:pt x="2462" y="3766"/>
                  <a:pt x="2587" y="4890"/>
                </a:cubicBezTo>
                <a:cubicBezTo>
                  <a:pt x="2730" y="6246"/>
                  <a:pt x="2694" y="7852"/>
                  <a:pt x="2445" y="9654"/>
                </a:cubicBezTo>
                <a:lnTo>
                  <a:pt x="1909" y="9654"/>
                </a:lnTo>
                <a:cubicBezTo>
                  <a:pt x="2052" y="7923"/>
                  <a:pt x="1874" y="6389"/>
                  <a:pt x="1392" y="5122"/>
                </a:cubicBezTo>
                <a:cubicBezTo>
                  <a:pt x="1350" y="5037"/>
                  <a:pt x="1263" y="4986"/>
                  <a:pt x="1175" y="4986"/>
                </a:cubicBezTo>
                <a:cubicBezTo>
                  <a:pt x="1152" y="4986"/>
                  <a:pt x="1129" y="4989"/>
                  <a:pt x="1106" y="4997"/>
                </a:cubicBezTo>
                <a:cubicBezTo>
                  <a:pt x="999" y="5050"/>
                  <a:pt x="946" y="5175"/>
                  <a:pt x="982" y="5282"/>
                </a:cubicBezTo>
                <a:cubicBezTo>
                  <a:pt x="1445" y="6496"/>
                  <a:pt x="1624" y="7977"/>
                  <a:pt x="1481" y="9654"/>
                </a:cubicBezTo>
                <a:lnTo>
                  <a:pt x="928" y="9654"/>
                </a:lnTo>
                <a:cubicBezTo>
                  <a:pt x="571" y="9654"/>
                  <a:pt x="286" y="9957"/>
                  <a:pt x="286" y="10314"/>
                </a:cubicBezTo>
                <a:cubicBezTo>
                  <a:pt x="286" y="10671"/>
                  <a:pt x="571" y="10956"/>
                  <a:pt x="928" y="10956"/>
                </a:cubicBezTo>
                <a:lnTo>
                  <a:pt x="1445" y="10956"/>
                </a:lnTo>
                <a:lnTo>
                  <a:pt x="1713" y="11652"/>
                </a:lnTo>
                <a:lnTo>
                  <a:pt x="1713" y="13454"/>
                </a:lnTo>
                <a:cubicBezTo>
                  <a:pt x="1713" y="14204"/>
                  <a:pt x="2320" y="14828"/>
                  <a:pt x="3087" y="14828"/>
                </a:cubicBezTo>
                <a:lnTo>
                  <a:pt x="3426" y="14828"/>
                </a:lnTo>
                <a:cubicBezTo>
                  <a:pt x="3854" y="14828"/>
                  <a:pt x="4193" y="14471"/>
                  <a:pt x="4193" y="14043"/>
                </a:cubicBezTo>
                <a:cubicBezTo>
                  <a:pt x="4193" y="13615"/>
                  <a:pt x="3854" y="13276"/>
                  <a:pt x="3426" y="13276"/>
                </a:cubicBezTo>
                <a:lnTo>
                  <a:pt x="3248" y="13276"/>
                </a:lnTo>
                <a:lnTo>
                  <a:pt x="3248" y="12972"/>
                </a:lnTo>
                <a:cubicBezTo>
                  <a:pt x="3248" y="12848"/>
                  <a:pt x="3141" y="12758"/>
                  <a:pt x="3016" y="12758"/>
                </a:cubicBezTo>
                <a:cubicBezTo>
                  <a:pt x="2909" y="12758"/>
                  <a:pt x="2801" y="12848"/>
                  <a:pt x="2801" y="12972"/>
                </a:cubicBezTo>
                <a:lnTo>
                  <a:pt x="2801" y="13276"/>
                </a:lnTo>
                <a:cubicBezTo>
                  <a:pt x="2801" y="13508"/>
                  <a:pt x="2998" y="13704"/>
                  <a:pt x="3230" y="13704"/>
                </a:cubicBezTo>
                <a:lnTo>
                  <a:pt x="3426" y="13704"/>
                </a:lnTo>
                <a:cubicBezTo>
                  <a:pt x="3604" y="13704"/>
                  <a:pt x="3765" y="13865"/>
                  <a:pt x="3765" y="14043"/>
                </a:cubicBezTo>
                <a:cubicBezTo>
                  <a:pt x="3765" y="14239"/>
                  <a:pt x="3604" y="14400"/>
                  <a:pt x="3426" y="14400"/>
                </a:cubicBezTo>
                <a:lnTo>
                  <a:pt x="3087" y="14400"/>
                </a:lnTo>
                <a:cubicBezTo>
                  <a:pt x="2570" y="14400"/>
                  <a:pt x="2141" y="13972"/>
                  <a:pt x="2141" y="13454"/>
                </a:cubicBezTo>
                <a:lnTo>
                  <a:pt x="2141" y="11831"/>
                </a:lnTo>
                <a:lnTo>
                  <a:pt x="2801" y="11831"/>
                </a:lnTo>
                <a:lnTo>
                  <a:pt x="2801" y="12045"/>
                </a:lnTo>
                <a:cubicBezTo>
                  <a:pt x="2801" y="12170"/>
                  <a:pt x="2909" y="12259"/>
                  <a:pt x="3016" y="12259"/>
                </a:cubicBezTo>
                <a:cubicBezTo>
                  <a:pt x="3141" y="12259"/>
                  <a:pt x="3248" y="12170"/>
                  <a:pt x="3248" y="12045"/>
                </a:cubicBezTo>
                <a:lnTo>
                  <a:pt x="3248" y="11652"/>
                </a:lnTo>
                <a:lnTo>
                  <a:pt x="3497" y="10956"/>
                </a:lnTo>
                <a:lnTo>
                  <a:pt x="4229" y="10956"/>
                </a:lnTo>
                <a:cubicBezTo>
                  <a:pt x="4586" y="10956"/>
                  <a:pt x="4889" y="10671"/>
                  <a:pt x="4889" y="10314"/>
                </a:cubicBezTo>
                <a:cubicBezTo>
                  <a:pt x="4889" y="9957"/>
                  <a:pt x="4586" y="9654"/>
                  <a:pt x="4229" y="9654"/>
                </a:cubicBezTo>
                <a:lnTo>
                  <a:pt x="3729" y="9654"/>
                </a:lnTo>
                <a:cubicBezTo>
                  <a:pt x="3747" y="9564"/>
                  <a:pt x="3765" y="9440"/>
                  <a:pt x="3783" y="9297"/>
                </a:cubicBezTo>
                <a:cubicBezTo>
                  <a:pt x="3801" y="9172"/>
                  <a:pt x="3729" y="9065"/>
                  <a:pt x="3604" y="9047"/>
                </a:cubicBezTo>
                <a:cubicBezTo>
                  <a:pt x="3594" y="9046"/>
                  <a:pt x="3583" y="9045"/>
                  <a:pt x="3573" y="9045"/>
                </a:cubicBezTo>
                <a:cubicBezTo>
                  <a:pt x="3462" y="9045"/>
                  <a:pt x="3371" y="9129"/>
                  <a:pt x="3355" y="9243"/>
                </a:cubicBezTo>
                <a:cubicBezTo>
                  <a:pt x="3337" y="9404"/>
                  <a:pt x="3301" y="9564"/>
                  <a:pt x="3283" y="9654"/>
                </a:cubicBezTo>
                <a:lnTo>
                  <a:pt x="2891" y="9654"/>
                </a:lnTo>
                <a:cubicBezTo>
                  <a:pt x="3123" y="7834"/>
                  <a:pt x="3176" y="6210"/>
                  <a:pt x="3016" y="4836"/>
                </a:cubicBezTo>
                <a:cubicBezTo>
                  <a:pt x="2891" y="3676"/>
                  <a:pt x="2623" y="2659"/>
                  <a:pt x="2231" y="1856"/>
                </a:cubicBezTo>
                <a:cubicBezTo>
                  <a:pt x="1945" y="1268"/>
                  <a:pt x="1624" y="857"/>
                  <a:pt x="1321" y="590"/>
                </a:cubicBezTo>
                <a:lnTo>
                  <a:pt x="1321" y="590"/>
                </a:lnTo>
                <a:cubicBezTo>
                  <a:pt x="1731" y="715"/>
                  <a:pt x="2088" y="947"/>
                  <a:pt x="2391" y="1286"/>
                </a:cubicBezTo>
                <a:cubicBezTo>
                  <a:pt x="3016" y="1981"/>
                  <a:pt x="3408" y="3105"/>
                  <a:pt x="3551" y="4622"/>
                </a:cubicBezTo>
                <a:cubicBezTo>
                  <a:pt x="3676" y="5978"/>
                  <a:pt x="3569" y="7388"/>
                  <a:pt x="3480" y="8333"/>
                </a:cubicBezTo>
                <a:cubicBezTo>
                  <a:pt x="3462" y="8440"/>
                  <a:pt x="3551" y="8547"/>
                  <a:pt x="3658" y="8565"/>
                </a:cubicBezTo>
                <a:lnTo>
                  <a:pt x="3694" y="8565"/>
                </a:lnTo>
                <a:cubicBezTo>
                  <a:pt x="3801" y="8565"/>
                  <a:pt x="3890" y="8476"/>
                  <a:pt x="3908" y="8369"/>
                </a:cubicBezTo>
                <a:cubicBezTo>
                  <a:pt x="4015" y="7406"/>
                  <a:pt x="4104" y="5978"/>
                  <a:pt x="3979" y="4586"/>
                </a:cubicBezTo>
                <a:cubicBezTo>
                  <a:pt x="3819" y="2963"/>
                  <a:pt x="3390" y="1767"/>
                  <a:pt x="2712" y="1000"/>
                </a:cubicBezTo>
                <a:cubicBezTo>
                  <a:pt x="2123" y="340"/>
                  <a:pt x="1338" y="1"/>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58" name="Google Shape;6158;p132"/>
          <p:cNvGrpSpPr/>
          <p:nvPr/>
        </p:nvGrpSpPr>
        <p:grpSpPr>
          <a:xfrm>
            <a:off x="2130693" y="4000901"/>
            <a:ext cx="418743" cy="418827"/>
            <a:chOff x="2130691" y="4074767"/>
            <a:chExt cx="418743" cy="418827"/>
          </a:xfrm>
        </p:grpSpPr>
        <p:sp>
          <p:nvSpPr>
            <p:cNvPr id="6159" name="Google Shape;6159;p132"/>
            <p:cNvSpPr/>
            <p:nvPr/>
          </p:nvSpPr>
          <p:spPr>
            <a:xfrm>
              <a:off x="2130691" y="4322742"/>
              <a:ext cx="418743" cy="170852"/>
            </a:xfrm>
            <a:custGeom>
              <a:avLst/>
              <a:gdLst/>
              <a:ahLst/>
              <a:cxnLst/>
              <a:rect l="l" t="t" r="r" b="b"/>
              <a:pathLst>
                <a:path w="14828" h="6050" extrusionOk="0">
                  <a:moveTo>
                    <a:pt x="4907" y="429"/>
                  </a:moveTo>
                  <a:cubicBezTo>
                    <a:pt x="5335" y="429"/>
                    <a:pt x="5442" y="429"/>
                    <a:pt x="5621" y="447"/>
                  </a:cubicBezTo>
                  <a:lnTo>
                    <a:pt x="5621" y="1339"/>
                  </a:lnTo>
                  <a:cubicBezTo>
                    <a:pt x="5621" y="1464"/>
                    <a:pt x="5710" y="1553"/>
                    <a:pt x="5835" y="1553"/>
                  </a:cubicBezTo>
                  <a:cubicBezTo>
                    <a:pt x="5960" y="1553"/>
                    <a:pt x="6049" y="1464"/>
                    <a:pt x="6049" y="1339"/>
                  </a:cubicBezTo>
                  <a:lnTo>
                    <a:pt x="6049" y="554"/>
                  </a:lnTo>
                  <a:cubicBezTo>
                    <a:pt x="6727" y="822"/>
                    <a:pt x="7191" y="1482"/>
                    <a:pt x="7191" y="2249"/>
                  </a:cubicBezTo>
                  <a:lnTo>
                    <a:pt x="7191" y="2856"/>
                  </a:lnTo>
                  <a:cubicBezTo>
                    <a:pt x="7191" y="3266"/>
                    <a:pt x="6870" y="3587"/>
                    <a:pt x="6477" y="3587"/>
                  </a:cubicBezTo>
                  <a:lnTo>
                    <a:pt x="2927" y="3587"/>
                  </a:lnTo>
                  <a:cubicBezTo>
                    <a:pt x="2516" y="3587"/>
                    <a:pt x="2195" y="3266"/>
                    <a:pt x="2195" y="2856"/>
                  </a:cubicBezTo>
                  <a:lnTo>
                    <a:pt x="2195" y="2249"/>
                  </a:lnTo>
                  <a:cubicBezTo>
                    <a:pt x="2195" y="1482"/>
                    <a:pt x="2677" y="822"/>
                    <a:pt x="3337" y="554"/>
                  </a:cubicBezTo>
                  <a:lnTo>
                    <a:pt x="3337" y="1339"/>
                  </a:lnTo>
                  <a:cubicBezTo>
                    <a:pt x="3337" y="1464"/>
                    <a:pt x="3444" y="1553"/>
                    <a:pt x="3551" y="1553"/>
                  </a:cubicBezTo>
                  <a:cubicBezTo>
                    <a:pt x="3676" y="1553"/>
                    <a:pt x="3783" y="1464"/>
                    <a:pt x="3783" y="1339"/>
                  </a:cubicBezTo>
                  <a:lnTo>
                    <a:pt x="3783" y="447"/>
                  </a:lnTo>
                  <a:cubicBezTo>
                    <a:pt x="3961" y="429"/>
                    <a:pt x="4051" y="429"/>
                    <a:pt x="4479" y="429"/>
                  </a:cubicBezTo>
                  <a:lnTo>
                    <a:pt x="4479" y="1571"/>
                  </a:lnTo>
                  <a:cubicBezTo>
                    <a:pt x="4479" y="1678"/>
                    <a:pt x="4568" y="1785"/>
                    <a:pt x="4693" y="1785"/>
                  </a:cubicBezTo>
                  <a:cubicBezTo>
                    <a:pt x="4818" y="1785"/>
                    <a:pt x="4907" y="1678"/>
                    <a:pt x="4907" y="1571"/>
                  </a:cubicBezTo>
                  <a:lnTo>
                    <a:pt x="4907" y="429"/>
                  </a:lnTo>
                  <a:close/>
                  <a:moveTo>
                    <a:pt x="7423" y="3534"/>
                  </a:moveTo>
                  <a:cubicBezTo>
                    <a:pt x="7423" y="3551"/>
                    <a:pt x="7441" y="3569"/>
                    <a:pt x="7459" y="3587"/>
                  </a:cubicBezTo>
                  <a:lnTo>
                    <a:pt x="7369" y="3587"/>
                  </a:lnTo>
                  <a:cubicBezTo>
                    <a:pt x="7387" y="3569"/>
                    <a:pt x="7405" y="3551"/>
                    <a:pt x="7423" y="3534"/>
                  </a:cubicBezTo>
                  <a:close/>
                  <a:moveTo>
                    <a:pt x="1909" y="4890"/>
                  </a:moveTo>
                  <a:lnTo>
                    <a:pt x="1909" y="5621"/>
                  </a:lnTo>
                  <a:lnTo>
                    <a:pt x="1463" y="5621"/>
                  </a:lnTo>
                  <a:lnTo>
                    <a:pt x="1463" y="4890"/>
                  </a:lnTo>
                  <a:close/>
                  <a:moveTo>
                    <a:pt x="13364" y="4890"/>
                  </a:moveTo>
                  <a:lnTo>
                    <a:pt x="13364" y="5621"/>
                  </a:lnTo>
                  <a:lnTo>
                    <a:pt x="12936" y="5621"/>
                  </a:lnTo>
                  <a:lnTo>
                    <a:pt x="12936" y="4890"/>
                  </a:lnTo>
                  <a:close/>
                  <a:moveTo>
                    <a:pt x="3997" y="1"/>
                  </a:moveTo>
                  <a:cubicBezTo>
                    <a:pt x="2766" y="1"/>
                    <a:pt x="1749" y="1000"/>
                    <a:pt x="1749" y="2249"/>
                  </a:cubicBezTo>
                  <a:lnTo>
                    <a:pt x="1749" y="2856"/>
                  </a:lnTo>
                  <a:cubicBezTo>
                    <a:pt x="1749" y="3141"/>
                    <a:pt x="1856" y="3391"/>
                    <a:pt x="2017" y="3587"/>
                  </a:cubicBezTo>
                  <a:lnTo>
                    <a:pt x="661" y="3587"/>
                  </a:lnTo>
                  <a:cubicBezTo>
                    <a:pt x="304" y="3587"/>
                    <a:pt x="0" y="3873"/>
                    <a:pt x="0" y="4247"/>
                  </a:cubicBezTo>
                  <a:cubicBezTo>
                    <a:pt x="0" y="4604"/>
                    <a:pt x="304" y="4890"/>
                    <a:pt x="661" y="4890"/>
                  </a:cubicBezTo>
                  <a:lnTo>
                    <a:pt x="1035" y="4890"/>
                  </a:lnTo>
                  <a:lnTo>
                    <a:pt x="1035" y="5835"/>
                  </a:lnTo>
                  <a:cubicBezTo>
                    <a:pt x="1035" y="5960"/>
                    <a:pt x="1124" y="6049"/>
                    <a:pt x="1249" y="6049"/>
                  </a:cubicBezTo>
                  <a:lnTo>
                    <a:pt x="2124" y="6049"/>
                  </a:lnTo>
                  <a:cubicBezTo>
                    <a:pt x="2231" y="6049"/>
                    <a:pt x="2338" y="5960"/>
                    <a:pt x="2338" y="5835"/>
                  </a:cubicBezTo>
                  <a:lnTo>
                    <a:pt x="2338" y="4890"/>
                  </a:lnTo>
                  <a:lnTo>
                    <a:pt x="2784" y="4890"/>
                  </a:lnTo>
                  <a:cubicBezTo>
                    <a:pt x="2909" y="4890"/>
                    <a:pt x="2998" y="4800"/>
                    <a:pt x="2998" y="4676"/>
                  </a:cubicBezTo>
                  <a:cubicBezTo>
                    <a:pt x="2998" y="4551"/>
                    <a:pt x="2909" y="4461"/>
                    <a:pt x="2784" y="4461"/>
                  </a:cubicBezTo>
                  <a:lnTo>
                    <a:pt x="661" y="4461"/>
                  </a:lnTo>
                  <a:cubicBezTo>
                    <a:pt x="536" y="4461"/>
                    <a:pt x="446" y="4354"/>
                    <a:pt x="446" y="4247"/>
                  </a:cubicBezTo>
                  <a:cubicBezTo>
                    <a:pt x="446" y="4122"/>
                    <a:pt x="536" y="4015"/>
                    <a:pt x="661" y="4015"/>
                  </a:cubicBezTo>
                  <a:lnTo>
                    <a:pt x="14167" y="4015"/>
                  </a:lnTo>
                  <a:cubicBezTo>
                    <a:pt x="14292" y="4015"/>
                    <a:pt x="14399" y="4122"/>
                    <a:pt x="14399" y="4247"/>
                  </a:cubicBezTo>
                  <a:cubicBezTo>
                    <a:pt x="14399" y="4354"/>
                    <a:pt x="14292" y="4461"/>
                    <a:pt x="14167" y="4461"/>
                  </a:cubicBezTo>
                  <a:lnTo>
                    <a:pt x="3712" y="4461"/>
                  </a:lnTo>
                  <a:cubicBezTo>
                    <a:pt x="3587" y="4461"/>
                    <a:pt x="3497" y="4551"/>
                    <a:pt x="3497" y="4676"/>
                  </a:cubicBezTo>
                  <a:cubicBezTo>
                    <a:pt x="3497" y="4800"/>
                    <a:pt x="3587" y="4890"/>
                    <a:pt x="3712" y="4890"/>
                  </a:cubicBezTo>
                  <a:lnTo>
                    <a:pt x="12490" y="4890"/>
                  </a:lnTo>
                  <a:lnTo>
                    <a:pt x="12490" y="5835"/>
                  </a:lnTo>
                  <a:cubicBezTo>
                    <a:pt x="12490" y="5960"/>
                    <a:pt x="12597" y="6049"/>
                    <a:pt x="12722" y="6049"/>
                  </a:cubicBezTo>
                  <a:lnTo>
                    <a:pt x="13579" y="6049"/>
                  </a:lnTo>
                  <a:cubicBezTo>
                    <a:pt x="13703" y="6049"/>
                    <a:pt x="13793" y="5960"/>
                    <a:pt x="13793" y="5835"/>
                  </a:cubicBezTo>
                  <a:lnTo>
                    <a:pt x="13793" y="4890"/>
                  </a:lnTo>
                  <a:lnTo>
                    <a:pt x="14167" y="4890"/>
                  </a:lnTo>
                  <a:cubicBezTo>
                    <a:pt x="14542" y="4890"/>
                    <a:pt x="14828" y="4604"/>
                    <a:pt x="14828" y="4247"/>
                  </a:cubicBezTo>
                  <a:cubicBezTo>
                    <a:pt x="14828" y="3873"/>
                    <a:pt x="14542" y="3587"/>
                    <a:pt x="14167" y="3587"/>
                  </a:cubicBezTo>
                  <a:lnTo>
                    <a:pt x="12811" y="3587"/>
                  </a:lnTo>
                  <a:cubicBezTo>
                    <a:pt x="12972" y="3391"/>
                    <a:pt x="13079" y="3141"/>
                    <a:pt x="13079" y="2856"/>
                  </a:cubicBezTo>
                  <a:lnTo>
                    <a:pt x="13079" y="2249"/>
                  </a:lnTo>
                  <a:cubicBezTo>
                    <a:pt x="13079" y="1892"/>
                    <a:pt x="12990" y="1553"/>
                    <a:pt x="12847" y="1250"/>
                  </a:cubicBezTo>
                  <a:cubicBezTo>
                    <a:pt x="12808" y="1171"/>
                    <a:pt x="12721" y="1122"/>
                    <a:pt x="12635" y="1122"/>
                  </a:cubicBezTo>
                  <a:cubicBezTo>
                    <a:pt x="12604" y="1122"/>
                    <a:pt x="12572" y="1128"/>
                    <a:pt x="12544" y="1143"/>
                  </a:cubicBezTo>
                  <a:cubicBezTo>
                    <a:pt x="12437" y="1196"/>
                    <a:pt x="12401" y="1339"/>
                    <a:pt x="12455" y="1446"/>
                  </a:cubicBezTo>
                  <a:cubicBezTo>
                    <a:pt x="12579" y="1696"/>
                    <a:pt x="12633" y="1963"/>
                    <a:pt x="12633" y="2249"/>
                  </a:cubicBezTo>
                  <a:lnTo>
                    <a:pt x="12633" y="2856"/>
                  </a:lnTo>
                  <a:cubicBezTo>
                    <a:pt x="12633" y="3266"/>
                    <a:pt x="12312" y="3587"/>
                    <a:pt x="11919" y="3587"/>
                  </a:cubicBezTo>
                  <a:lnTo>
                    <a:pt x="8369" y="3587"/>
                  </a:lnTo>
                  <a:cubicBezTo>
                    <a:pt x="7958" y="3587"/>
                    <a:pt x="7637" y="3266"/>
                    <a:pt x="7637" y="2856"/>
                  </a:cubicBezTo>
                  <a:lnTo>
                    <a:pt x="7637" y="2249"/>
                  </a:lnTo>
                  <a:cubicBezTo>
                    <a:pt x="7637" y="1482"/>
                    <a:pt x="8119" y="822"/>
                    <a:pt x="8779" y="554"/>
                  </a:cubicBezTo>
                  <a:lnTo>
                    <a:pt x="8779" y="1339"/>
                  </a:lnTo>
                  <a:cubicBezTo>
                    <a:pt x="8779" y="1464"/>
                    <a:pt x="8886" y="1553"/>
                    <a:pt x="8993" y="1553"/>
                  </a:cubicBezTo>
                  <a:cubicBezTo>
                    <a:pt x="9118" y="1553"/>
                    <a:pt x="9225" y="1464"/>
                    <a:pt x="9225" y="1339"/>
                  </a:cubicBezTo>
                  <a:lnTo>
                    <a:pt x="9225" y="447"/>
                  </a:lnTo>
                  <a:cubicBezTo>
                    <a:pt x="9403" y="429"/>
                    <a:pt x="9493" y="429"/>
                    <a:pt x="9921" y="429"/>
                  </a:cubicBezTo>
                  <a:lnTo>
                    <a:pt x="9921" y="1571"/>
                  </a:lnTo>
                  <a:cubicBezTo>
                    <a:pt x="9921" y="1678"/>
                    <a:pt x="10010" y="1785"/>
                    <a:pt x="10135" y="1785"/>
                  </a:cubicBezTo>
                  <a:cubicBezTo>
                    <a:pt x="10260" y="1785"/>
                    <a:pt x="10349" y="1678"/>
                    <a:pt x="10349" y="1571"/>
                  </a:cubicBezTo>
                  <a:lnTo>
                    <a:pt x="10349" y="429"/>
                  </a:lnTo>
                  <a:cubicBezTo>
                    <a:pt x="10777" y="429"/>
                    <a:pt x="10884" y="429"/>
                    <a:pt x="11063" y="447"/>
                  </a:cubicBezTo>
                  <a:lnTo>
                    <a:pt x="11063" y="1339"/>
                  </a:lnTo>
                  <a:cubicBezTo>
                    <a:pt x="11063" y="1464"/>
                    <a:pt x="11152" y="1553"/>
                    <a:pt x="11277" y="1553"/>
                  </a:cubicBezTo>
                  <a:cubicBezTo>
                    <a:pt x="11402" y="1553"/>
                    <a:pt x="11491" y="1464"/>
                    <a:pt x="11491" y="1339"/>
                  </a:cubicBezTo>
                  <a:lnTo>
                    <a:pt x="11491" y="554"/>
                  </a:lnTo>
                  <a:cubicBezTo>
                    <a:pt x="11652" y="625"/>
                    <a:pt x="11794" y="697"/>
                    <a:pt x="11919" y="804"/>
                  </a:cubicBezTo>
                  <a:cubicBezTo>
                    <a:pt x="11964" y="833"/>
                    <a:pt x="12012" y="848"/>
                    <a:pt x="12059" y="848"/>
                  </a:cubicBezTo>
                  <a:cubicBezTo>
                    <a:pt x="12124" y="848"/>
                    <a:pt x="12188" y="820"/>
                    <a:pt x="12240" y="768"/>
                  </a:cubicBezTo>
                  <a:cubicBezTo>
                    <a:pt x="12312" y="679"/>
                    <a:pt x="12294" y="536"/>
                    <a:pt x="12187" y="465"/>
                  </a:cubicBezTo>
                  <a:cubicBezTo>
                    <a:pt x="11794" y="161"/>
                    <a:pt x="11330" y="1"/>
                    <a:pt x="10831" y="1"/>
                  </a:cubicBezTo>
                  <a:lnTo>
                    <a:pt x="9439" y="1"/>
                  </a:lnTo>
                  <a:cubicBezTo>
                    <a:pt x="8547" y="1"/>
                    <a:pt x="7780" y="518"/>
                    <a:pt x="7423" y="1285"/>
                  </a:cubicBezTo>
                  <a:cubicBezTo>
                    <a:pt x="7048" y="518"/>
                    <a:pt x="6281" y="1"/>
                    <a:pt x="53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132"/>
            <p:cNvSpPr/>
            <p:nvPr/>
          </p:nvSpPr>
          <p:spPr>
            <a:xfrm>
              <a:off x="2257150" y="4074767"/>
              <a:ext cx="179409" cy="227869"/>
            </a:xfrm>
            <a:custGeom>
              <a:avLst/>
              <a:gdLst/>
              <a:ahLst/>
              <a:cxnLst/>
              <a:rect l="l" t="t" r="r" b="b"/>
              <a:pathLst>
                <a:path w="6353" h="8069" extrusionOk="0">
                  <a:moveTo>
                    <a:pt x="3306" y="447"/>
                  </a:moveTo>
                  <a:cubicBezTo>
                    <a:pt x="3316" y="447"/>
                    <a:pt x="3327" y="448"/>
                    <a:pt x="3337" y="449"/>
                  </a:cubicBezTo>
                  <a:cubicBezTo>
                    <a:pt x="3444" y="449"/>
                    <a:pt x="3534" y="556"/>
                    <a:pt x="3534" y="681"/>
                  </a:cubicBezTo>
                  <a:lnTo>
                    <a:pt x="3195" y="4053"/>
                  </a:lnTo>
                  <a:lnTo>
                    <a:pt x="2766" y="4053"/>
                  </a:lnTo>
                  <a:lnTo>
                    <a:pt x="3088" y="646"/>
                  </a:lnTo>
                  <a:cubicBezTo>
                    <a:pt x="3104" y="531"/>
                    <a:pt x="3195" y="447"/>
                    <a:pt x="3306" y="447"/>
                  </a:cubicBezTo>
                  <a:close/>
                  <a:moveTo>
                    <a:pt x="5617" y="440"/>
                  </a:moveTo>
                  <a:cubicBezTo>
                    <a:pt x="5636" y="440"/>
                    <a:pt x="5656" y="443"/>
                    <a:pt x="5675" y="449"/>
                  </a:cubicBezTo>
                  <a:cubicBezTo>
                    <a:pt x="5800" y="485"/>
                    <a:pt x="5871" y="610"/>
                    <a:pt x="5835" y="717"/>
                  </a:cubicBezTo>
                  <a:lnTo>
                    <a:pt x="4105" y="6641"/>
                  </a:lnTo>
                  <a:cubicBezTo>
                    <a:pt x="4075" y="6729"/>
                    <a:pt x="3986" y="6793"/>
                    <a:pt x="3895" y="6793"/>
                  </a:cubicBezTo>
                  <a:cubicBezTo>
                    <a:pt x="3875" y="6793"/>
                    <a:pt x="3856" y="6790"/>
                    <a:pt x="3837" y="6783"/>
                  </a:cubicBezTo>
                  <a:cubicBezTo>
                    <a:pt x="3712" y="6748"/>
                    <a:pt x="3641" y="6641"/>
                    <a:pt x="3676" y="6516"/>
                  </a:cubicBezTo>
                  <a:lnTo>
                    <a:pt x="5407" y="592"/>
                  </a:lnTo>
                  <a:cubicBezTo>
                    <a:pt x="5437" y="504"/>
                    <a:pt x="5526" y="440"/>
                    <a:pt x="5617" y="440"/>
                  </a:cubicBezTo>
                  <a:close/>
                  <a:moveTo>
                    <a:pt x="3309" y="0"/>
                  </a:moveTo>
                  <a:cubicBezTo>
                    <a:pt x="2979" y="0"/>
                    <a:pt x="2693" y="257"/>
                    <a:pt x="2659" y="592"/>
                  </a:cubicBezTo>
                  <a:lnTo>
                    <a:pt x="2320" y="4053"/>
                  </a:lnTo>
                  <a:lnTo>
                    <a:pt x="2249" y="4053"/>
                  </a:lnTo>
                  <a:cubicBezTo>
                    <a:pt x="1000" y="4053"/>
                    <a:pt x="1" y="5053"/>
                    <a:pt x="1" y="6284"/>
                  </a:cubicBezTo>
                  <a:lnTo>
                    <a:pt x="1" y="6908"/>
                  </a:lnTo>
                  <a:cubicBezTo>
                    <a:pt x="1" y="7551"/>
                    <a:pt x="518" y="8068"/>
                    <a:pt x="1161" y="8068"/>
                  </a:cubicBezTo>
                  <a:lnTo>
                    <a:pt x="2017" y="8068"/>
                  </a:lnTo>
                  <a:cubicBezTo>
                    <a:pt x="2124" y="8068"/>
                    <a:pt x="2231" y="7979"/>
                    <a:pt x="2231" y="7854"/>
                  </a:cubicBezTo>
                  <a:cubicBezTo>
                    <a:pt x="2231" y="7729"/>
                    <a:pt x="2124" y="7640"/>
                    <a:pt x="2017" y="7640"/>
                  </a:cubicBezTo>
                  <a:lnTo>
                    <a:pt x="1161" y="7640"/>
                  </a:lnTo>
                  <a:cubicBezTo>
                    <a:pt x="768" y="7640"/>
                    <a:pt x="429" y="7301"/>
                    <a:pt x="429" y="6908"/>
                  </a:cubicBezTo>
                  <a:lnTo>
                    <a:pt x="429" y="6284"/>
                  </a:lnTo>
                  <a:cubicBezTo>
                    <a:pt x="429" y="5534"/>
                    <a:pt x="911" y="4874"/>
                    <a:pt x="1589" y="4607"/>
                  </a:cubicBezTo>
                  <a:lnTo>
                    <a:pt x="1589" y="5392"/>
                  </a:lnTo>
                  <a:cubicBezTo>
                    <a:pt x="1589" y="5517"/>
                    <a:pt x="1678" y="5606"/>
                    <a:pt x="1803" y="5606"/>
                  </a:cubicBezTo>
                  <a:cubicBezTo>
                    <a:pt x="1928" y="5606"/>
                    <a:pt x="2017" y="5517"/>
                    <a:pt x="2017" y="5392"/>
                  </a:cubicBezTo>
                  <a:lnTo>
                    <a:pt x="2017" y="4500"/>
                  </a:lnTo>
                  <a:cubicBezTo>
                    <a:pt x="2160" y="4482"/>
                    <a:pt x="2231" y="4482"/>
                    <a:pt x="2713" y="4482"/>
                  </a:cubicBezTo>
                  <a:lnTo>
                    <a:pt x="2713" y="5606"/>
                  </a:lnTo>
                  <a:cubicBezTo>
                    <a:pt x="2713" y="5731"/>
                    <a:pt x="2820" y="5838"/>
                    <a:pt x="2945" y="5838"/>
                  </a:cubicBezTo>
                  <a:cubicBezTo>
                    <a:pt x="3052" y="5838"/>
                    <a:pt x="3159" y="5731"/>
                    <a:pt x="3159" y="5606"/>
                  </a:cubicBezTo>
                  <a:lnTo>
                    <a:pt x="3159" y="4482"/>
                  </a:lnTo>
                  <a:cubicBezTo>
                    <a:pt x="3659" y="4482"/>
                    <a:pt x="3694" y="4482"/>
                    <a:pt x="3819" y="4500"/>
                  </a:cubicBezTo>
                  <a:lnTo>
                    <a:pt x="3266" y="6391"/>
                  </a:lnTo>
                  <a:cubicBezTo>
                    <a:pt x="3159" y="6748"/>
                    <a:pt x="3355" y="7105"/>
                    <a:pt x="3712" y="7212"/>
                  </a:cubicBezTo>
                  <a:cubicBezTo>
                    <a:pt x="3767" y="7226"/>
                    <a:pt x="3823" y="7233"/>
                    <a:pt x="3878" y="7233"/>
                  </a:cubicBezTo>
                  <a:cubicBezTo>
                    <a:pt x="4161" y="7233"/>
                    <a:pt x="4425" y="7049"/>
                    <a:pt x="4515" y="6766"/>
                  </a:cubicBezTo>
                  <a:lnTo>
                    <a:pt x="4997" y="5106"/>
                  </a:lnTo>
                  <a:cubicBezTo>
                    <a:pt x="5282" y="5427"/>
                    <a:pt x="5443" y="5856"/>
                    <a:pt x="5443" y="6284"/>
                  </a:cubicBezTo>
                  <a:lnTo>
                    <a:pt x="5443" y="6908"/>
                  </a:lnTo>
                  <a:cubicBezTo>
                    <a:pt x="5443" y="7301"/>
                    <a:pt x="5122" y="7640"/>
                    <a:pt x="4711" y="7640"/>
                  </a:cubicBezTo>
                  <a:lnTo>
                    <a:pt x="2945" y="7640"/>
                  </a:lnTo>
                  <a:cubicBezTo>
                    <a:pt x="2820" y="7640"/>
                    <a:pt x="2713" y="7729"/>
                    <a:pt x="2713" y="7854"/>
                  </a:cubicBezTo>
                  <a:cubicBezTo>
                    <a:pt x="2713" y="7979"/>
                    <a:pt x="2820" y="8068"/>
                    <a:pt x="2945" y="8068"/>
                  </a:cubicBezTo>
                  <a:lnTo>
                    <a:pt x="4711" y="8068"/>
                  </a:lnTo>
                  <a:cubicBezTo>
                    <a:pt x="5354" y="8068"/>
                    <a:pt x="5871" y="7551"/>
                    <a:pt x="5871" y="6908"/>
                  </a:cubicBezTo>
                  <a:lnTo>
                    <a:pt x="5871" y="6284"/>
                  </a:lnTo>
                  <a:cubicBezTo>
                    <a:pt x="5871" y="5659"/>
                    <a:pt x="5603" y="5053"/>
                    <a:pt x="5140" y="4624"/>
                  </a:cubicBezTo>
                  <a:lnTo>
                    <a:pt x="6246" y="842"/>
                  </a:lnTo>
                  <a:cubicBezTo>
                    <a:pt x="6353" y="503"/>
                    <a:pt x="6157" y="128"/>
                    <a:pt x="5800" y="39"/>
                  </a:cubicBezTo>
                  <a:cubicBezTo>
                    <a:pt x="5737" y="19"/>
                    <a:pt x="5674" y="10"/>
                    <a:pt x="5612" y="10"/>
                  </a:cubicBezTo>
                  <a:cubicBezTo>
                    <a:pt x="5338" y="10"/>
                    <a:pt x="5084" y="194"/>
                    <a:pt x="4997" y="485"/>
                  </a:cubicBezTo>
                  <a:lnTo>
                    <a:pt x="3944" y="4071"/>
                  </a:lnTo>
                  <a:cubicBezTo>
                    <a:pt x="3837" y="4053"/>
                    <a:pt x="3748" y="4053"/>
                    <a:pt x="3641" y="4053"/>
                  </a:cubicBezTo>
                  <a:lnTo>
                    <a:pt x="3962" y="717"/>
                  </a:lnTo>
                  <a:cubicBezTo>
                    <a:pt x="3998" y="360"/>
                    <a:pt x="3730" y="39"/>
                    <a:pt x="3373" y="3"/>
                  </a:cubicBezTo>
                  <a:cubicBezTo>
                    <a:pt x="3352" y="1"/>
                    <a:pt x="3330" y="0"/>
                    <a:pt x="33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61" name="Google Shape;6161;p132"/>
          <p:cNvSpPr/>
          <p:nvPr/>
        </p:nvSpPr>
        <p:spPr>
          <a:xfrm>
            <a:off x="2130693" y="3403857"/>
            <a:ext cx="418743" cy="341139"/>
          </a:xfrm>
          <a:custGeom>
            <a:avLst/>
            <a:gdLst/>
            <a:ahLst/>
            <a:cxnLst/>
            <a:rect l="l" t="t" r="r" b="b"/>
            <a:pathLst>
              <a:path w="14828" h="12080" extrusionOk="0">
                <a:moveTo>
                  <a:pt x="9386" y="446"/>
                </a:moveTo>
                <a:cubicBezTo>
                  <a:pt x="9653" y="446"/>
                  <a:pt x="10081" y="553"/>
                  <a:pt x="10545" y="1035"/>
                </a:cubicBezTo>
                <a:cubicBezTo>
                  <a:pt x="10117" y="1249"/>
                  <a:pt x="9725" y="1642"/>
                  <a:pt x="9386" y="2177"/>
                </a:cubicBezTo>
                <a:cubicBezTo>
                  <a:pt x="9029" y="1642"/>
                  <a:pt x="8636" y="1249"/>
                  <a:pt x="8226" y="1035"/>
                </a:cubicBezTo>
                <a:cubicBezTo>
                  <a:pt x="8690" y="553"/>
                  <a:pt x="9100" y="446"/>
                  <a:pt x="9386" y="446"/>
                </a:cubicBezTo>
                <a:close/>
                <a:moveTo>
                  <a:pt x="5460" y="446"/>
                </a:moveTo>
                <a:cubicBezTo>
                  <a:pt x="5728" y="446"/>
                  <a:pt x="6156" y="553"/>
                  <a:pt x="6602" y="1035"/>
                </a:cubicBezTo>
                <a:cubicBezTo>
                  <a:pt x="6192" y="1249"/>
                  <a:pt x="5799" y="1642"/>
                  <a:pt x="5460" y="2177"/>
                </a:cubicBezTo>
                <a:cubicBezTo>
                  <a:pt x="5442" y="2195"/>
                  <a:pt x="5425" y="2213"/>
                  <a:pt x="5425" y="2231"/>
                </a:cubicBezTo>
                <a:cubicBezTo>
                  <a:pt x="5407" y="2213"/>
                  <a:pt x="5389" y="2195"/>
                  <a:pt x="5389" y="2177"/>
                </a:cubicBezTo>
                <a:cubicBezTo>
                  <a:pt x="5050" y="1660"/>
                  <a:pt x="4675" y="1285"/>
                  <a:pt x="4283" y="1053"/>
                </a:cubicBezTo>
                <a:cubicBezTo>
                  <a:pt x="4746" y="553"/>
                  <a:pt x="5175" y="446"/>
                  <a:pt x="5460" y="446"/>
                </a:cubicBezTo>
                <a:close/>
                <a:moveTo>
                  <a:pt x="3426" y="1249"/>
                </a:moveTo>
                <a:cubicBezTo>
                  <a:pt x="3961" y="1249"/>
                  <a:pt x="4550" y="1677"/>
                  <a:pt x="5014" y="2409"/>
                </a:cubicBezTo>
                <a:cubicBezTo>
                  <a:pt x="5068" y="2480"/>
                  <a:pt x="5121" y="2570"/>
                  <a:pt x="5175" y="2659"/>
                </a:cubicBezTo>
                <a:cubicBezTo>
                  <a:pt x="4871" y="3283"/>
                  <a:pt x="4675" y="3961"/>
                  <a:pt x="4675" y="4532"/>
                </a:cubicBezTo>
                <a:lnTo>
                  <a:pt x="4675" y="6138"/>
                </a:lnTo>
                <a:lnTo>
                  <a:pt x="1124" y="6138"/>
                </a:lnTo>
                <a:lnTo>
                  <a:pt x="1124" y="4532"/>
                </a:lnTo>
                <a:cubicBezTo>
                  <a:pt x="1124" y="3301"/>
                  <a:pt x="2195" y="1249"/>
                  <a:pt x="3426" y="1249"/>
                </a:cubicBezTo>
                <a:close/>
                <a:moveTo>
                  <a:pt x="11348" y="1249"/>
                </a:moveTo>
                <a:cubicBezTo>
                  <a:pt x="11901" y="1249"/>
                  <a:pt x="12472" y="1677"/>
                  <a:pt x="12954" y="2409"/>
                </a:cubicBezTo>
                <a:cubicBezTo>
                  <a:pt x="13382" y="3069"/>
                  <a:pt x="13650" y="3908"/>
                  <a:pt x="13650" y="4532"/>
                </a:cubicBezTo>
                <a:lnTo>
                  <a:pt x="13650" y="6138"/>
                </a:lnTo>
                <a:lnTo>
                  <a:pt x="10153" y="6138"/>
                </a:lnTo>
                <a:lnTo>
                  <a:pt x="10153" y="5585"/>
                </a:lnTo>
                <a:cubicBezTo>
                  <a:pt x="10153" y="5460"/>
                  <a:pt x="10064" y="5353"/>
                  <a:pt x="9939" y="5353"/>
                </a:cubicBezTo>
                <a:cubicBezTo>
                  <a:pt x="9814" y="5353"/>
                  <a:pt x="9725" y="5460"/>
                  <a:pt x="9725" y="5585"/>
                </a:cubicBezTo>
                <a:lnTo>
                  <a:pt x="9725" y="6138"/>
                </a:lnTo>
                <a:lnTo>
                  <a:pt x="5121" y="6138"/>
                </a:lnTo>
                <a:lnTo>
                  <a:pt x="5121" y="4532"/>
                </a:lnTo>
                <a:cubicBezTo>
                  <a:pt x="5121" y="3301"/>
                  <a:pt x="6192" y="1249"/>
                  <a:pt x="7423" y="1249"/>
                </a:cubicBezTo>
                <a:cubicBezTo>
                  <a:pt x="8636" y="1249"/>
                  <a:pt x="9725" y="3301"/>
                  <a:pt x="9725" y="4532"/>
                </a:cubicBezTo>
                <a:lnTo>
                  <a:pt x="9725" y="4657"/>
                </a:lnTo>
                <a:cubicBezTo>
                  <a:pt x="9725" y="4764"/>
                  <a:pt x="9814" y="4871"/>
                  <a:pt x="9939" y="4871"/>
                </a:cubicBezTo>
                <a:cubicBezTo>
                  <a:pt x="10064" y="4871"/>
                  <a:pt x="10153" y="4764"/>
                  <a:pt x="10153" y="4657"/>
                </a:cubicBezTo>
                <a:lnTo>
                  <a:pt x="10153" y="4532"/>
                </a:lnTo>
                <a:cubicBezTo>
                  <a:pt x="10153" y="3943"/>
                  <a:pt x="9957" y="3248"/>
                  <a:pt x="9635" y="2605"/>
                </a:cubicBezTo>
                <a:cubicBezTo>
                  <a:pt x="10117" y="1749"/>
                  <a:pt x="10759" y="1249"/>
                  <a:pt x="11348" y="1249"/>
                </a:cubicBezTo>
                <a:close/>
                <a:moveTo>
                  <a:pt x="4961" y="7441"/>
                </a:moveTo>
                <a:lnTo>
                  <a:pt x="5389" y="11651"/>
                </a:lnTo>
                <a:lnTo>
                  <a:pt x="3658" y="11651"/>
                </a:lnTo>
                <a:lnTo>
                  <a:pt x="3034" y="7441"/>
                </a:lnTo>
                <a:close/>
                <a:moveTo>
                  <a:pt x="7209" y="7441"/>
                </a:moveTo>
                <a:lnTo>
                  <a:pt x="7191" y="11651"/>
                </a:lnTo>
                <a:lnTo>
                  <a:pt x="5835" y="11651"/>
                </a:lnTo>
                <a:lnTo>
                  <a:pt x="5389" y="7441"/>
                </a:lnTo>
                <a:close/>
                <a:moveTo>
                  <a:pt x="9439" y="7441"/>
                </a:moveTo>
                <a:lnTo>
                  <a:pt x="9011" y="11651"/>
                </a:lnTo>
                <a:lnTo>
                  <a:pt x="7619" y="11651"/>
                </a:lnTo>
                <a:lnTo>
                  <a:pt x="7655" y="7441"/>
                </a:lnTo>
                <a:close/>
                <a:moveTo>
                  <a:pt x="11794" y="7441"/>
                </a:moveTo>
                <a:lnTo>
                  <a:pt x="11170" y="11651"/>
                </a:lnTo>
                <a:lnTo>
                  <a:pt x="9439" y="11651"/>
                </a:lnTo>
                <a:lnTo>
                  <a:pt x="9885" y="7441"/>
                </a:lnTo>
                <a:close/>
                <a:moveTo>
                  <a:pt x="14167" y="6584"/>
                </a:moveTo>
                <a:cubicBezTo>
                  <a:pt x="14292" y="6584"/>
                  <a:pt x="14399" y="6673"/>
                  <a:pt x="14399" y="6798"/>
                </a:cubicBezTo>
                <a:cubicBezTo>
                  <a:pt x="14399" y="6923"/>
                  <a:pt x="14292" y="7012"/>
                  <a:pt x="14167" y="7012"/>
                </a:cubicBezTo>
                <a:lnTo>
                  <a:pt x="13329" y="7012"/>
                </a:lnTo>
                <a:cubicBezTo>
                  <a:pt x="13204" y="7012"/>
                  <a:pt x="13097" y="7102"/>
                  <a:pt x="13097" y="7226"/>
                </a:cubicBezTo>
                <a:cubicBezTo>
                  <a:pt x="13097" y="7351"/>
                  <a:pt x="13204" y="7441"/>
                  <a:pt x="13329" y="7441"/>
                </a:cubicBezTo>
                <a:lnTo>
                  <a:pt x="13918" y="7441"/>
                </a:lnTo>
                <a:lnTo>
                  <a:pt x="13043" y="11651"/>
                </a:lnTo>
                <a:lnTo>
                  <a:pt x="11598" y="11651"/>
                </a:lnTo>
                <a:lnTo>
                  <a:pt x="12240" y="7441"/>
                </a:lnTo>
                <a:lnTo>
                  <a:pt x="12401" y="7441"/>
                </a:lnTo>
                <a:cubicBezTo>
                  <a:pt x="12508" y="7441"/>
                  <a:pt x="12615" y="7351"/>
                  <a:pt x="12615" y="7226"/>
                </a:cubicBezTo>
                <a:cubicBezTo>
                  <a:pt x="12615" y="7102"/>
                  <a:pt x="12508" y="7012"/>
                  <a:pt x="12401" y="7012"/>
                </a:cubicBezTo>
                <a:lnTo>
                  <a:pt x="661" y="7012"/>
                </a:lnTo>
                <a:cubicBezTo>
                  <a:pt x="536" y="7012"/>
                  <a:pt x="446" y="6923"/>
                  <a:pt x="446" y="6798"/>
                </a:cubicBezTo>
                <a:cubicBezTo>
                  <a:pt x="446" y="6673"/>
                  <a:pt x="536" y="6584"/>
                  <a:pt x="661" y="6584"/>
                </a:cubicBezTo>
                <a:close/>
                <a:moveTo>
                  <a:pt x="5460" y="0"/>
                </a:moveTo>
                <a:cubicBezTo>
                  <a:pt x="4889" y="0"/>
                  <a:pt x="4336" y="304"/>
                  <a:pt x="3854" y="874"/>
                </a:cubicBezTo>
                <a:cubicBezTo>
                  <a:pt x="3712" y="839"/>
                  <a:pt x="3569" y="821"/>
                  <a:pt x="3426" y="821"/>
                </a:cubicBezTo>
                <a:cubicBezTo>
                  <a:pt x="2712" y="821"/>
                  <a:pt x="2017" y="1303"/>
                  <a:pt x="1463" y="2177"/>
                </a:cubicBezTo>
                <a:cubicBezTo>
                  <a:pt x="982" y="2909"/>
                  <a:pt x="678" y="3819"/>
                  <a:pt x="678" y="4532"/>
                </a:cubicBezTo>
                <a:lnTo>
                  <a:pt x="678" y="6138"/>
                </a:lnTo>
                <a:lnTo>
                  <a:pt x="661" y="6138"/>
                </a:lnTo>
                <a:cubicBezTo>
                  <a:pt x="304" y="6138"/>
                  <a:pt x="0" y="6441"/>
                  <a:pt x="0" y="6798"/>
                </a:cubicBezTo>
                <a:cubicBezTo>
                  <a:pt x="0" y="7084"/>
                  <a:pt x="197" y="7334"/>
                  <a:pt x="464" y="7423"/>
                </a:cubicBezTo>
                <a:lnTo>
                  <a:pt x="589" y="7994"/>
                </a:lnTo>
                <a:cubicBezTo>
                  <a:pt x="605" y="8106"/>
                  <a:pt x="693" y="8175"/>
                  <a:pt x="801" y="8175"/>
                </a:cubicBezTo>
                <a:cubicBezTo>
                  <a:pt x="814" y="8175"/>
                  <a:pt x="826" y="8174"/>
                  <a:pt x="839" y="8172"/>
                </a:cubicBezTo>
                <a:cubicBezTo>
                  <a:pt x="964" y="8136"/>
                  <a:pt x="1035" y="8029"/>
                  <a:pt x="1000" y="7904"/>
                </a:cubicBezTo>
                <a:lnTo>
                  <a:pt x="910" y="7441"/>
                </a:lnTo>
                <a:lnTo>
                  <a:pt x="2605" y="7441"/>
                </a:lnTo>
                <a:lnTo>
                  <a:pt x="3230" y="11651"/>
                </a:lnTo>
                <a:lnTo>
                  <a:pt x="1785" y="11651"/>
                </a:lnTo>
                <a:lnTo>
                  <a:pt x="1196" y="8814"/>
                </a:lnTo>
                <a:cubicBezTo>
                  <a:pt x="1181" y="8724"/>
                  <a:pt x="1089" y="8646"/>
                  <a:pt x="996" y="8646"/>
                </a:cubicBezTo>
                <a:cubicBezTo>
                  <a:pt x="979" y="8646"/>
                  <a:pt x="962" y="8648"/>
                  <a:pt x="946" y="8654"/>
                </a:cubicBezTo>
                <a:cubicBezTo>
                  <a:pt x="821" y="8672"/>
                  <a:pt x="750" y="8797"/>
                  <a:pt x="768" y="8904"/>
                </a:cubicBezTo>
                <a:lnTo>
                  <a:pt x="1410" y="11901"/>
                </a:lnTo>
                <a:cubicBezTo>
                  <a:pt x="1428" y="12008"/>
                  <a:pt x="1517" y="12080"/>
                  <a:pt x="1624" y="12080"/>
                </a:cubicBezTo>
                <a:lnTo>
                  <a:pt x="13222" y="12080"/>
                </a:lnTo>
                <a:cubicBezTo>
                  <a:pt x="13329" y="12080"/>
                  <a:pt x="13400" y="12008"/>
                  <a:pt x="13436" y="11901"/>
                </a:cubicBezTo>
                <a:lnTo>
                  <a:pt x="14382" y="7423"/>
                </a:lnTo>
                <a:cubicBezTo>
                  <a:pt x="14631" y="7334"/>
                  <a:pt x="14828" y="7084"/>
                  <a:pt x="14828" y="6798"/>
                </a:cubicBezTo>
                <a:cubicBezTo>
                  <a:pt x="14828" y="6441"/>
                  <a:pt x="14542" y="6138"/>
                  <a:pt x="14167" y="6138"/>
                </a:cubicBezTo>
                <a:lnTo>
                  <a:pt x="14096" y="6138"/>
                </a:lnTo>
                <a:lnTo>
                  <a:pt x="14096" y="4532"/>
                </a:lnTo>
                <a:cubicBezTo>
                  <a:pt x="14096" y="3819"/>
                  <a:pt x="13793" y="2909"/>
                  <a:pt x="13311" y="2177"/>
                </a:cubicBezTo>
                <a:cubicBezTo>
                  <a:pt x="12758" y="1303"/>
                  <a:pt x="12062" y="821"/>
                  <a:pt x="11348" y="821"/>
                </a:cubicBezTo>
                <a:cubicBezTo>
                  <a:pt x="11223" y="821"/>
                  <a:pt x="11098" y="839"/>
                  <a:pt x="10974" y="857"/>
                </a:cubicBezTo>
                <a:cubicBezTo>
                  <a:pt x="10474" y="304"/>
                  <a:pt x="9939" y="0"/>
                  <a:pt x="9386" y="0"/>
                </a:cubicBezTo>
                <a:cubicBezTo>
                  <a:pt x="8815" y="0"/>
                  <a:pt x="8279" y="304"/>
                  <a:pt x="7780" y="857"/>
                </a:cubicBezTo>
                <a:cubicBezTo>
                  <a:pt x="7673" y="839"/>
                  <a:pt x="7548" y="821"/>
                  <a:pt x="7423" y="821"/>
                </a:cubicBezTo>
                <a:cubicBezTo>
                  <a:pt x="7298" y="821"/>
                  <a:pt x="7173" y="839"/>
                  <a:pt x="7048" y="857"/>
                </a:cubicBezTo>
                <a:cubicBezTo>
                  <a:pt x="6549" y="304"/>
                  <a:pt x="6013" y="0"/>
                  <a:pt x="54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62" name="Google Shape;6162;p132"/>
          <p:cNvGrpSpPr/>
          <p:nvPr/>
        </p:nvGrpSpPr>
        <p:grpSpPr>
          <a:xfrm>
            <a:off x="2130693" y="2713549"/>
            <a:ext cx="418743" cy="418743"/>
            <a:chOff x="1076275" y="2807300"/>
            <a:chExt cx="370700" cy="370700"/>
          </a:xfrm>
        </p:grpSpPr>
        <p:sp>
          <p:nvSpPr>
            <p:cNvPr id="6163" name="Google Shape;6163;p132"/>
            <p:cNvSpPr/>
            <p:nvPr/>
          </p:nvSpPr>
          <p:spPr>
            <a:xfrm>
              <a:off x="1098125" y="2829150"/>
              <a:ext cx="327000" cy="327000"/>
            </a:xfrm>
            <a:custGeom>
              <a:avLst/>
              <a:gdLst/>
              <a:ahLst/>
              <a:cxnLst/>
              <a:rect l="l" t="t" r="r" b="b"/>
              <a:pathLst>
                <a:path w="13080" h="13080" extrusionOk="0">
                  <a:moveTo>
                    <a:pt x="8833" y="429"/>
                  </a:moveTo>
                  <a:lnTo>
                    <a:pt x="7923" y="2660"/>
                  </a:lnTo>
                  <a:cubicBezTo>
                    <a:pt x="7495" y="2499"/>
                    <a:pt x="7031" y="2410"/>
                    <a:pt x="6549" y="2410"/>
                  </a:cubicBezTo>
                  <a:cubicBezTo>
                    <a:pt x="6067" y="2410"/>
                    <a:pt x="5603" y="2499"/>
                    <a:pt x="5175" y="2660"/>
                  </a:cubicBezTo>
                  <a:lnTo>
                    <a:pt x="4247" y="429"/>
                  </a:lnTo>
                  <a:close/>
                  <a:moveTo>
                    <a:pt x="3855" y="608"/>
                  </a:moveTo>
                  <a:lnTo>
                    <a:pt x="4765" y="2820"/>
                  </a:lnTo>
                  <a:cubicBezTo>
                    <a:pt x="3908" y="3231"/>
                    <a:pt x="3230" y="3909"/>
                    <a:pt x="2820" y="4765"/>
                  </a:cubicBezTo>
                  <a:lnTo>
                    <a:pt x="607" y="3855"/>
                  </a:lnTo>
                  <a:lnTo>
                    <a:pt x="3855" y="608"/>
                  </a:lnTo>
                  <a:close/>
                  <a:moveTo>
                    <a:pt x="9243" y="608"/>
                  </a:moveTo>
                  <a:lnTo>
                    <a:pt x="12490" y="3855"/>
                  </a:lnTo>
                  <a:lnTo>
                    <a:pt x="10260" y="4765"/>
                  </a:lnTo>
                  <a:cubicBezTo>
                    <a:pt x="9850" y="3909"/>
                    <a:pt x="9172" y="3231"/>
                    <a:pt x="8315" y="2820"/>
                  </a:cubicBezTo>
                  <a:lnTo>
                    <a:pt x="9243" y="608"/>
                  </a:lnTo>
                  <a:close/>
                  <a:moveTo>
                    <a:pt x="429" y="4248"/>
                  </a:moveTo>
                  <a:lnTo>
                    <a:pt x="2659" y="5175"/>
                  </a:lnTo>
                  <a:cubicBezTo>
                    <a:pt x="2499" y="5604"/>
                    <a:pt x="2409" y="6067"/>
                    <a:pt x="2409" y="6549"/>
                  </a:cubicBezTo>
                  <a:cubicBezTo>
                    <a:pt x="2409" y="7031"/>
                    <a:pt x="2499" y="7495"/>
                    <a:pt x="2659" y="7923"/>
                  </a:cubicBezTo>
                  <a:lnTo>
                    <a:pt x="429" y="8833"/>
                  </a:lnTo>
                  <a:lnTo>
                    <a:pt x="429" y="4248"/>
                  </a:lnTo>
                  <a:close/>
                  <a:moveTo>
                    <a:pt x="12651" y="4248"/>
                  </a:moveTo>
                  <a:lnTo>
                    <a:pt x="12651" y="8833"/>
                  </a:lnTo>
                  <a:lnTo>
                    <a:pt x="10439" y="7923"/>
                  </a:lnTo>
                  <a:cubicBezTo>
                    <a:pt x="10581" y="7495"/>
                    <a:pt x="10671" y="7031"/>
                    <a:pt x="10671" y="6549"/>
                  </a:cubicBezTo>
                  <a:cubicBezTo>
                    <a:pt x="10671" y="6067"/>
                    <a:pt x="10581" y="5604"/>
                    <a:pt x="10439" y="5175"/>
                  </a:cubicBezTo>
                  <a:lnTo>
                    <a:pt x="12651" y="4248"/>
                  </a:lnTo>
                  <a:close/>
                  <a:moveTo>
                    <a:pt x="6549" y="2856"/>
                  </a:moveTo>
                  <a:cubicBezTo>
                    <a:pt x="8583" y="2856"/>
                    <a:pt x="10224" y="4515"/>
                    <a:pt x="10224" y="6549"/>
                  </a:cubicBezTo>
                  <a:cubicBezTo>
                    <a:pt x="10224" y="8583"/>
                    <a:pt x="8583" y="10243"/>
                    <a:pt x="6549" y="10243"/>
                  </a:cubicBezTo>
                  <a:cubicBezTo>
                    <a:pt x="4515" y="10243"/>
                    <a:pt x="2855" y="8583"/>
                    <a:pt x="2855" y="6549"/>
                  </a:cubicBezTo>
                  <a:cubicBezTo>
                    <a:pt x="2855" y="4515"/>
                    <a:pt x="4515" y="2856"/>
                    <a:pt x="6549" y="2856"/>
                  </a:cubicBezTo>
                  <a:close/>
                  <a:moveTo>
                    <a:pt x="10260" y="8316"/>
                  </a:moveTo>
                  <a:lnTo>
                    <a:pt x="12490" y="9243"/>
                  </a:lnTo>
                  <a:lnTo>
                    <a:pt x="9243" y="12491"/>
                  </a:lnTo>
                  <a:lnTo>
                    <a:pt x="8315" y="10261"/>
                  </a:lnTo>
                  <a:cubicBezTo>
                    <a:pt x="9172" y="9850"/>
                    <a:pt x="9850" y="9172"/>
                    <a:pt x="10260" y="8316"/>
                  </a:cubicBezTo>
                  <a:close/>
                  <a:moveTo>
                    <a:pt x="2820" y="8316"/>
                  </a:moveTo>
                  <a:cubicBezTo>
                    <a:pt x="3230" y="9172"/>
                    <a:pt x="3908" y="9850"/>
                    <a:pt x="4765" y="10261"/>
                  </a:cubicBezTo>
                  <a:lnTo>
                    <a:pt x="4479" y="10956"/>
                  </a:lnTo>
                  <a:cubicBezTo>
                    <a:pt x="4426" y="11063"/>
                    <a:pt x="4479" y="11188"/>
                    <a:pt x="4604" y="11242"/>
                  </a:cubicBezTo>
                  <a:cubicBezTo>
                    <a:pt x="4622" y="11242"/>
                    <a:pt x="4658" y="11260"/>
                    <a:pt x="4675" y="11260"/>
                  </a:cubicBezTo>
                  <a:cubicBezTo>
                    <a:pt x="4765" y="11260"/>
                    <a:pt x="4854" y="11206"/>
                    <a:pt x="4890" y="11117"/>
                  </a:cubicBezTo>
                  <a:lnTo>
                    <a:pt x="5175" y="10439"/>
                  </a:lnTo>
                  <a:cubicBezTo>
                    <a:pt x="5603" y="10582"/>
                    <a:pt x="6067" y="10671"/>
                    <a:pt x="6549" y="10671"/>
                  </a:cubicBezTo>
                  <a:cubicBezTo>
                    <a:pt x="7031" y="10671"/>
                    <a:pt x="7495" y="10582"/>
                    <a:pt x="7923" y="10439"/>
                  </a:cubicBezTo>
                  <a:lnTo>
                    <a:pt x="8833" y="12651"/>
                  </a:lnTo>
                  <a:lnTo>
                    <a:pt x="4247" y="12651"/>
                  </a:lnTo>
                  <a:lnTo>
                    <a:pt x="4533" y="11973"/>
                  </a:lnTo>
                  <a:cubicBezTo>
                    <a:pt x="4568" y="11866"/>
                    <a:pt x="4515" y="11741"/>
                    <a:pt x="4408" y="11688"/>
                  </a:cubicBezTo>
                  <a:cubicBezTo>
                    <a:pt x="4385" y="11680"/>
                    <a:pt x="4362" y="11677"/>
                    <a:pt x="4339" y="11677"/>
                  </a:cubicBezTo>
                  <a:cubicBezTo>
                    <a:pt x="4252" y="11677"/>
                    <a:pt x="4165" y="11728"/>
                    <a:pt x="4122" y="11813"/>
                  </a:cubicBezTo>
                  <a:lnTo>
                    <a:pt x="3855" y="12491"/>
                  </a:lnTo>
                  <a:lnTo>
                    <a:pt x="607" y="9243"/>
                  </a:lnTo>
                  <a:lnTo>
                    <a:pt x="2820" y="8316"/>
                  </a:lnTo>
                  <a:close/>
                  <a:moveTo>
                    <a:pt x="3926" y="1"/>
                  </a:moveTo>
                  <a:cubicBezTo>
                    <a:pt x="3872" y="1"/>
                    <a:pt x="3801" y="19"/>
                    <a:pt x="3765" y="72"/>
                  </a:cubicBezTo>
                  <a:lnTo>
                    <a:pt x="72" y="3766"/>
                  </a:lnTo>
                  <a:cubicBezTo>
                    <a:pt x="18" y="3819"/>
                    <a:pt x="1" y="3873"/>
                    <a:pt x="1" y="3926"/>
                  </a:cubicBezTo>
                  <a:lnTo>
                    <a:pt x="1" y="9172"/>
                  </a:lnTo>
                  <a:cubicBezTo>
                    <a:pt x="1" y="9226"/>
                    <a:pt x="18" y="9279"/>
                    <a:pt x="72" y="9315"/>
                  </a:cubicBezTo>
                  <a:lnTo>
                    <a:pt x="3765" y="13026"/>
                  </a:lnTo>
                  <a:cubicBezTo>
                    <a:pt x="3801" y="13062"/>
                    <a:pt x="3872" y="13080"/>
                    <a:pt x="3926" y="13080"/>
                  </a:cubicBezTo>
                  <a:lnTo>
                    <a:pt x="9154" y="13080"/>
                  </a:lnTo>
                  <a:cubicBezTo>
                    <a:pt x="9225" y="13080"/>
                    <a:pt x="9279" y="13062"/>
                    <a:pt x="9314" y="13026"/>
                  </a:cubicBezTo>
                  <a:lnTo>
                    <a:pt x="13026" y="9315"/>
                  </a:lnTo>
                  <a:cubicBezTo>
                    <a:pt x="13061" y="9279"/>
                    <a:pt x="13079" y="9226"/>
                    <a:pt x="13079" y="9172"/>
                  </a:cubicBezTo>
                  <a:lnTo>
                    <a:pt x="13079" y="3926"/>
                  </a:lnTo>
                  <a:cubicBezTo>
                    <a:pt x="13079" y="3873"/>
                    <a:pt x="13061" y="3819"/>
                    <a:pt x="13026" y="3766"/>
                  </a:cubicBezTo>
                  <a:lnTo>
                    <a:pt x="9314" y="72"/>
                  </a:lnTo>
                  <a:cubicBezTo>
                    <a:pt x="9279" y="19"/>
                    <a:pt x="9225" y="1"/>
                    <a:pt x="91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132"/>
            <p:cNvSpPr/>
            <p:nvPr/>
          </p:nvSpPr>
          <p:spPr>
            <a:xfrm>
              <a:off x="1076275" y="2807300"/>
              <a:ext cx="370700" cy="370700"/>
            </a:xfrm>
            <a:custGeom>
              <a:avLst/>
              <a:gdLst/>
              <a:ahLst/>
              <a:cxnLst/>
              <a:rect l="l" t="t" r="r" b="b"/>
              <a:pathLst>
                <a:path w="14828" h="14828" extrusionOk="0">
                  <a:moveTo>
                    <a:pt x="4443" y="1"/>
                  </a:moveTo>
                  <a:cubicBezTo>
                    <a:pt x="4372" y="1"/>
                    <a:pt x="4318" y="36"/>
                    <a:pt x="4283" y="72"/>
                  </a:cubicBezTo>
                  <a:lnTo>
                    <a:pt x="72" y="4283"/>
                  </a:lnTo>
                  <a:cubicBezTo>
                    <a:pt x="36" y="4319"/>
                    <a:pt x="0" y="4372"/>
                    <a:pt x="0" y="4444"/>
                  </a:cubicBezTo>
                  <a:lnTo>
                    <a:pt x="0" y="10403"/>
                  </a:lnTo>
                  <a:cubicBezTo>
                    <a:pt x="0" y="10456"/>
                    <a:pt x="36" y="10510"/>
                    <a:pt x="72" y="10546"/>
                  </a:cubicBezTo>
                  <a:lnTo>
                    <a:pt x="4283" y="14757"/>
                  </a:lnTo>
                  <a:cubicBezTo>
                    <a:pt x="4318" y="14810"/>
                    <a:pt x="4372" y="14828"/>
                    <a:pt x="4443" y="14828"/>
                  </a:cubicBezTo>
                  <a:lnTo>
                    <a:pt x="10403" y="14828"/>
                  </a:lnTo>
                  <a:cubicBezTo>
                    <a:pt x="10456" y="14828"/>
                    <a:pt x="10510" y="14810"/>
                    <a:pt x="10545" y="14757"/>
                  </a:cubicBezTo>
                  <a:lnTo>
                    <a:pt x="14756" y="10546"/>
                  </a:lnTo>
                  <a:cubicBezTo>
                    <a:pt x="14810" y="10510"/>
                    <a:pt x="14828" y="10456"/>
                    <a:pt x="14828" y="10403"/>
                  </a:cubicBezTo>
                  <a:lnTo>
                    <a:pt x="14828" y="4444"/>
                  </a:lnTo>
                  <a:cubicBezTo>
                    <a:pt x="14828" y="4372"/>
                    <a:pt x="14810" y="4319"/>
                    <a:pt x="14756" y="4283"/>
                  </a:cubicBezTo>
                  <a:lnTo>
                    <a:pt x="10545" y="72"/>
                  </a:lnTo>
                  <a:cubicBezTo>
                    <a:pt x="10510" y="36"/>
                    <a:pt x="10456" y="1"/>
                    <a:pt x="10403" y="1"/>
                  </a:cubicBezTo>
                  <a:lnTo>
                    <a:pt x="6495" y="1"/>
                  </a:lnTo>
                  <a:cubicBezTo>
                    <a:pt x="6370" y="1"/>
                    <a:pt x="6281" y="108"/>
                    <a:pt x="6281" y="215"/>
                  </a:cubicBezTo>
                  <a:cubicBezTo>
                    <a:pt x="6281" y="340"/>
                    <a:pt x="6370" y="447"/>
                    <a:pt x="6495" y="447"/>
                  </a:cubicBezTo>
                  <a:lnTo>
                    <a:pt x="10313" y="447"/>
                  </a:lnTo>
                  <a:lnTo>
                    <a:pt x="14399" y="4533"/>
                  </a:lnTo>
                  <a:lnTo>
                    <a:pt x="14399" y="10314"/>
                  </a:lnTo>
                  <a:lnTo>
                    <a:pt x="10313" y="14400"/>
                  </a:lnTo>
                  <a:lnTo>
                    <a:pt x="4532" y="14400"/>
                  </a:lnTo>
                  <a:lnTo>
                    <a:pt x="446" y="10314"/>
                  </a:lnTo>
                  <a:lnTo>
                    <a:pt x="446" y="4533"/>
                  </a:lnTo>
                  <a:lnTo>
                    <a:pt x="4532" y="447"/>
                  </a:lnTo>
                  <a:lnTo>
                    <a:pt x="5567" y="447"/>
                  </a:lnTo>
                  <a:cubicBezTo>
                    <a:pt x="5692" y="447"/>
                    <a:pt x="5781" y="340"/>
                    <a:pt x="5781" y="215"/>
                  </a:cubicBezTo>
                  <a:cubicBezTo>
                    <a:pt x="5781" y="108"/>
                    <a:pt x="5692" y="1"/>
                    <a:pt x="55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132"/>
            <p:cNvSpPr/>
            <p:nvPr/>
          </p:nvSpPr>
          <p:spPr>
            <a:xfrm>
              <a:off x="1180200" y="2911250"/>
              <a:ext cx="162850" cy="162825"/>
            </a:xfrm>
            <a:custGeom>
              <a:avLst/>
              <a:gdLst/>
              <a:ahLst/>
              <a:cxnLst/>
              <a:rect l="l" t="t" r="r" b="b"/>
              <a:pathLst>
                <a:path w="6514" h="6513" extrusionOk="0">
                  <a:moveTo>
                    <a:pt x="3266" y="0"/>
                  </a:moveTo>
                  <a:cubicBezTo>
                    <a:pt x="1464" y="0"/>
                    <a:pt x="1" y="1463"/>
                    <a:pt x="1" y="3265"/>
                  </a:cubicBezTo>
                  <a:cubicBezTo>
                    <a:pt x="1" y="5050"/>
                    <a:pt x="1464" y="6513"/>
                    <a:pt x="3266" y="6513"/>
                  </a:cubicBezTo>
                  <a:cubicBezTo>
                    <a:pt x="5050" y="6513"/>
                    <a:pt x="6513" y="5050"/>
                    <a:pt x="6513" y="3265"/>
                  </a:cubicBezTo>
                  <a:cubicBezTo>
                    <a:pt x="6513" y="2605"/>
                    <a:pt x="6317" y="1981"/>
                    <a:pt x="5960" y="1445"/>
                  </a:cubicBezTo>
                  <a:cubicBezTo>
                    <a:pt x="5914" y="1377"/>
                    <a:pt x="5847" y="1345"/>
                    <a:pt x="5776" y="1345"/>
                  </a:cubicBezTo>
                  <a:cubicBezTo>
                    <a:pt x="5736" y="1345"/>
                    <a:pt x="5695" y="1355"/>
                    <a:pt x="5657" y="1374"/>
                  </a:cubicBezTo>
                  <a:cubicBezTo>
                    <a:pt x="5550" y="1445"/>
                    <a:pt x="5532" y="1588"/>
                    <a:pt x="5603" y="1677"/>
                  </a:cubicBezTo>
                  <a:cubicBezTo>
                    <a:pt x="5907" y="2141"/>
                    <a:pt x="6085" y="2694"/>
                    <a:pt x="6085" y="3265"/>
                  </a:cubicBezTo>
                  <a:cubicBezTo>
                    <a:pt x="6085" y="4818"/>
                    <a:pt x="4818" y="6084"/>
                    <a:pt x="3266" y="6084"/>
                  </a:cubicBezTo>
                  <a:cubicBezTo>
                    <a:pt x="1696" y="6084"/>
                    <a:pt x="429" y="4818"/>
                    <a:pt x="429" y="3265"/>
                  </a:cubicBezTo>
                  <a:cubicBezTo>
                    <a:pt x="429" y="1695"/>
                    <a:pt x="1696" y="428"/>
                    <a:pt x="3266" y="428"/>
                  </a:cubicBezTo>
                  <a:cubicBezTo>
                    <a:pt x="3908" y="428"/>
                    <a:pt x="4515" y="642"/>
                    <a:pt x="5014" y="1053"/>
                  </a:cubicBezTo>
                  <a:cubicBezTo>
                    <a:pt x="5052" y="1083"/>
                    <a:pt x="5098" y="1097"/>
                    <a:pt x="5145" y="1097"/>
                  </a:cubicBezTo>
                  <a:cubicBezTo>
                    <a:pt x="5210" y="1097"/>
                    <a:pt x="5276" y="1069"/>
                    <a:pt x="5318" y="1017"/>
                  </a:cubicBezTo>
                  <a:cubicBezTo>
                    <a:pt x="5389" y="928"/>
                    <a:pt x="5371" y="785"/>
                    <a:pt x="5282" y="714"/>
                  </a:cubicBezTo>
                  <a:cubicBezTo>
                    <a:pt x="4711" y="250"/>
                    <a:pt x="3997" y="0"/>
                    <a:pt x="32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132"/>
            <p:cNvSpPr/>
            <p:nvPr/>
          </p:nvSpPr>
          <p:spPr>
            <a:xfrm>
              <a:off x="1233275" y="2849225"/>
              <a:ext cx="25025" cy="10750"/>
            </a:xfrm>
            <a:custGeom>
              <a:avLst/>
              <a:gdLst/>
              <a:ahLst/>
              <a:cxnLst/>
              <a:rect l="l" t="t" r="r" b="b"/>
              <a:pathLst>
                <a:path w="1001" h="430" extrusionOk="0">
                  <a:moveTo>
                    <a:pt x="215" y="1"/>
                  </a:moveTo>
                  <a:cubicBezTo>
                    <a:pt x="90" y="1"/>
                    <a:pt x="1" y="90"/>
                    <a:pt x="1" y="215"/>
                  </a:cubicBezTo>
                  <a:cubicBezTo>
                    <a:pt x="1" y="340"/>
                    <a:pt x="90" y="429"/>
                    <a:pt x="215" y="429"/>
                  </a:cubicBezTo>
                  <a:lnTo>
                    <a:pt x="786" y="429"/>
                  </a:lnTo>
                  <a:cubicBezTo>
                    <a:pt x="911" y="429"/>
                    <a:pt x="1000" y="340"/>
                    <a:pt x="1000" y="215"/>
                  </a:cubicBezTo>
                  <a:cubicBezTo>
                    <a:pt x="1000" y="90"/>
                    <a:pt x="911" y="1"/>
                    <a:pt x="7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132"/>
            <p:cNvSpPr/>
            <p:nvPr/>
          </p:nvSpPr>
          <p:spPr>
            <a:xfrm>
              <a:off x="1264950" y="2849225"/>
              <a:ext cx="25450" cy="10750"/>
            </a:xfrm>
            <a:custGeom>
              <a:avLst/>
              <a:gdLst/>
              <a:ahLst/>
              <a:cxnLst/>
              <a:rect l="l" t="t" r="r" b="b"/>
              <a:pathLst>
                <a:path w="1018" h="430" extrusionOk="0">
                  <a:moveTo>
                    <a:pt x="215" y="1"/>
                  </a:moveTo>
                  <a:cubicBezTo>
                    <a:pt x="90" y="1"/>
                    <a:pt x="1" y="90"/>
                    <a:pt x="1" y="215"/>
                  </a:cubicBezTo>
                  <a:cubicBezTo>
                    <a:pt x="1" y="340"/>
                    <a:pt x="90" y="429"/>
                    <a:pt x="215" y="429"/>
                  </a:cubicBezTo>
                  <a:lnTo>
                    <a:pt x="804" y="429"/>
                  </a:lnTo>
                  <a:cubicBezTo>
                    <a:pt x="911" y="429"/>
                    <a:pt x="1018" y="340"/>
                    <a:pt x="1018" y="215"/>
                  </a:cubicBezTo>
                  <a:cubicBezTo>
                    <a:pt x="1018" y="90"/>
                    <a:pt x="911" y="1"/>
                    <a:pt x="8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132"/>
            <p:cNvSpPr/>
            <p:nvPr/>
          </p:nvSpPr>
          <p:spPr>
            <a:xfrm>
              <a:off x="1233275" y="3125350"/>
              <a:ext cx="25025" cy="11175"/>
            </a:xfrm>
            <a:custGeom>
              <a:avLst/>
              <a:gdLst/>
              <a:ahLst/>
              <a:cxnLst/>
              <a:rect l="l" t="t" r="r" b="b"/>
              <a:pathLst>
                <a:path w="1001" h="447" extrusionOk="0">
                  <a:moveTo>
                    <a:pt x="215" y="0"/>
                  </a:moveTo>
                  <a:cubicBezTo>
                    <a:pt x="90" y="0"/>
                    <a:pt x="1" y="108"/>
                    <a:pt x="1" y="232"/>
                  </a:cubicBezTo>
                  <a:cubicBezTo>
                    <a:pt x="1" y="340"/>
                    <a:pt x="90" y="447"/>
                    <a:pt x="215" y="447"/>
                  </a:cubicBezTo>
                  <a:lnTo>
                    <a:pt x="786" y="447"/>
                  </a:lnTo>
                  <a:cubicBezTo>
                    <a:pt x="911" y="447"/>
                    <a:pt x="1000" y="340"/>
                    <a:pt x="1000" y="232"/>
                  </a:cubicBezTo>
                  <a:cubicBezTo>
                    <a:pt x="1000" y="108"/>
                    <a:pt x="911" y="0"/>
                    <a:pt x="7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132"/>
            <p:cNvSpPr/>
            <p:nvPr/>
          </p:nvSpPr>
          <p:spPr>
            <a:xfrm>
              <a:off x="1264950" y="3125350"/>
              <a:ext cx="25450" cy="11175"/>
            </a:xfrm>
            <a:custGeom>
              <a:avLst/>
              <a:gdLst/>
              <a:ahLst/>
              <a:cxnLst/>
              <a:rect l="l" t="t" r="r" b="b"/>
              <a:pathLst>
                <a:path w="1018" h="447" extrusionOk="0">
                  <a:moveTo>
                    <a:pt x="215" y="0"/>
                  </a:moveTo>
                  <a:cubicBezTo>
                    <a:pt x="90" y="0"/>
                    <a:pt x="1" y="108"/>
                    <a:pt x="1" y="232"/>
                  </a:cubicBezTo>
                  <a:cubicBezTo>
                    <a:pt x="1" y="340"/>
                    <a:pt x="90" y="447"/>
                    <a:pt x="215" y="447"/>
                  </a:cubicBezTo>
                  <a:lnTo>
                    <a:pt x="804" y="447"/>
                  </a:lnTo>
                  <a:cubicBezTo>
                    <a:pt x="911" y="447"/>
                    <a:pt x="1018" y="340"/>
                    <a:pt x="1018" y="232"/>
                  </a:cubicBezTo>
                  <a:cubicBezTo>
                    <a:pt x="1018" y="108"/>
                    <a:pt x="911" y="0"/>
                    <a:pt x="8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132"/>
            <p:cNvSpPr/>
            <p:nvPr/>
          </p:nvSpPr>
          <p:spPr>
            <a:xfrm>
              <a:off x="1337225" y="2873000"/>
              <a:ext cx="21875" cy="21325"/>
            </a:xfrm>
            <a:custGeom>
              <a:avLst/>
              <a:gdLst/>
              <a:ahLst/>
              <a:cxnLst/>
              <a:rect l="l" t="t" r="r" b="b"/>
              <a:pathLst>
                <a:path w="875" h="853" extrusionOk="0">
                  <a:moveTo>
                    <a:pt x="232" y="0"/>
                  </a:moveTo>
                  <a:cubicBezTo>
                    <a:pt x="174" y="0"/>
                    <a:pt x="116" y="22"/>
                    <a:pt x="72" y="67"/>
                  </a:cubicBezTo>
                  <a:cubicBezTo>
                    <a:pt x="0" y="156"/>
                    <a:pt x="0" y="299"/>
                    <a:pt x="72" y="370"/>
                  </a:cubicBezTo>
                  <a:lnTo>
                    <a:pt x="482" y="781"/>
                  </a:lnTo>
                  <a:cubicBezTo>
                    <a:pt x="536" y="834"/>
                    <a:pt x="589" y="852"/>
                    <a:pt x="643" y="852"/>
                  </a:cubicBezTo>
                  <a:cubicBezTo>
                    <a:pt x="696" y="852"/>
                    <a:pt x="750" y="834"/>
                    <a:pt x="803" y="781"/>
                  </a:cubicBezTo>
                  <a:cubicBezTo>
                    <a:pt x="875" y="709"/>
                    <a:pt x="875" y="567"/>
                    <a:pt x="803" y="477"/>
                  </a:cubicBezTo>
                  <a:lnTo>
                    <a:pt x="393" y="67"/>
                  </a:lnTo>
                  <a:cubicBezTo>
                    <a:pt x="348" y="22"/>
                    <a:pt x="290" y="0"/>
                    <a:pt x="2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132"/>
            <p:cNvSpPr/>
            <p:nvPr/>
          </p:nvSpPr>
          <p:spPr>
            <a:xfrm>
              <a:off x="1359525" y="2895750"/>
              <a:ext cx="22325" cy="20875"/>
            </a:xfrm>
            <a:custGeom>
              <a:avLst/>
              <a:gdLst/>
              <a:ahLst/>
              <a:cxnLst/>
              <a:rect l="l" t="t" r="r" b="b"/>
              <a:pathLst>
                <a:path w="893" h="835" extrusionOk="0">
                  <a:moveTo>
                    <a:pt x="241" y="0"/>
                  </a:moveTo>
                  <a:cubicBezTo>
                    <a:pt x="188" y="0"/>
                    <a:pt x="134" y="22"/>
                    <a:pt x="90" y="67"/>
                  </a:cubicBezTo>
                  <a:cubicBezTo>
                    <a:pt x="0" y="138"/>
                    <a:pt x="0" y="281"/>
                    <a:pt x="90" y="370"/>
                  </a:cubicBezTo>
                  <a:lnTo>
                    <a:pt x="500" y="781"/>
                  </a:lnTo>
                  <a:cubicBezTo>
                    <a:pt x="536" y="816"/>
                    <a:pt x="589" y="834"/>
                    <a:pt x="643" y="834"/>
                  </a:cubicBezTo>
                  <a:cubicBezTo>
                    <a:pt x="714" y="834"/>
                    <a:pt x="768" y="816"/>
                    <a:pt x="803" y="781"/>
                  </a:cubicBezTo>
                  <a:cubicBezTo>
                    <a:pt x="893" y="691"/>
                    <a:pt x="893" y="549"/>
                    <a:pt x="803" y="477"/>
                  </a:cubicBezTo>
                  <a:lnTo>
                    <a:pt x="393" y="67"/>
                  </a:lnTo>
                  <a:cubicBezTo>
                    <a:pt x="348" y="22"/>
                    <a:pt x="295" y="0"/>
                    <a:pt x="2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132"/>
            <p:cNvSpPr/>
            <p:nvPr/>
          </p:nvSpPr>
          <p:spPr>
            <a:xfrm>
              <a:off x="1141400" y="3068700"/>
              <a:ext cx="22325" cy="21000"/>
            </a:xfrm>
            <a:custGeom>
              <a:avLst/>
              <a:gdLst/>
              <a:ahLst/>
              <a:cxnLst/>
              <a:rect l="l" t="t" r="r" b="b"/>
              <a:pathLst>
                <a:path w="893" h="840" extrusionOk="0">
                  <a:moveTo>
                    <a:pt x="248" y="0"/>
                  </a:moveTo>
                  <a:cubicBezTo>
                    <a:pt x="192" y="0"/>
                    <a:pt x="134" y="18"/>
                    <a:pt x="90" y="54"/>
                  </a:cubicBezTo>
                  <a:cubicBezTo>
                    <a:pt x="0" y="143"/>
                    <a:pt x="0" y="286"/>
                    <a:pt x="90" y="375"/>
                  </a:cubicBezTo>
                  <a:lnTo>
                    <a:pt x="500" y="786"/>
                  </a:lnTo>
                  <a:cubicBezTo>
                    <a:pt x="553" y="821"/>
                    <a:pt x="607" y="839"/>
                    <a:pt x="661" y="839"/>
                  </a:cubicBezTo>
                  <a:cubicBezTo>
                    <a:pt x="714" y="839"/>
                    <a:pt x="768" y="821"/>
                    <a:pt x="803" y="786"/>
                  </a:cubicBezTo>
                  <a:cubicBezTo>
                    <a:pt x="892" y="696"/>
                    <a:pt x="892" y="554"/>
                    <a:pt x="803" y="464"/>
                  </a:cubicBezTo>
                  <a:lnTo>
                    <a:pt x="393" y="54"/>
                  </a:lnTo>
                  <a:cubicBezTo>
                    <a:pt x="357" y="18"/>
                    <a:pt x="304" y="0"/>
                    <a:pt x="2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132"/>
            <p:cNvSpPr/>
            <p:nvPr/>
          </p:nvSpPr>
          <p:spPr>
            <a:xfrm>
              <a:off x="1164150" y="3091125"/>
              <a:ext cx="22325" cy="21325"/>
            </a:xfrm>
            <a:custGeom>
              <a:avLst/>
              <a:gdLst/>
              <a:ahLst/>
              <a:cxnLst/>
              <a:rect l="l" t="t" r="r" b="b"/>
              <a:pathLst>
                <a:path w="893" h="853" extrusionOk="0">
                  <a:moveTo>
                    <a:pt x="235" y="0"/>
                  </a:moveTo>
                  <a:cubicBezTo>
                    <a:pt x="179" y="0"/>
                    <a:pt x="125" y="22"/>
                    <a:pt x="90" y="67"/>
                  </a:cubicBezTo>
                  <a:cubicBezTo>
                    <a:pt x="0" y="156"/>
                    <a:pt x="0" y="281"/>
                    <a:pt x="90" y="370"/>
                  </a:cubicBezTo>
                  <a:lnTo>
                    <a:pt x="500" y="781"/>
                  </a:lnTo>
                  <a:cubicBezTo>
                    <a:pt x="536" y="816"/>
                    <a:pt x="589" y="852"/>
                    <a:pt x="643" y="852"/>
                  </a:cubicBezTo>
                  <a:cubicBezTo>
                    <a:pt x="696" y="852"/>
                    <a:pt x="750" y="816"/>
                    <a:pt x="803" y="781"/>
                  </a:cubicBezTo>
                  <a:cubicBezTo>
                    <a:pt x="892" y="691"/>
                    <a:pt x="892" y="567"/>
                    <a:pt x="803" y="477"/>
                  </a:cubicBezTo>
                  <a:lnTo>
                    <a:pt x="393" y="67"/>
                  </a:lnTo>
                  <a:cubicBezTo>
                    <a:pt x="348" y="22"/>
                    <a:pt x="290" y="0"/>
                    <a:pt x="2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132"/>
            <p:cNvSpPr/>
            <p:nvPr/>
          </p:nvSpPr>
          <p:spPr>
            <a:xfrm>
              <a:off x="1394325" y="2964325"/>
              <a:ext cx="11175" cy="25000"/>
            </a:xfrm>
            <a:custGeom>
              <a:avLst/>
              <a:gdLst/>
              <a:ahLst/>
              <a:cxnLst/>
              <a:rect l="l" t="t" r="r" b="b"/>
              <a:pathLst>
                <a:path w="447" h="1000" extrusionOk="0">
                  <a:moveTo>
                    <a:pt x="232" y="0"/>
                  </a:moveTo>
                  <a:cubicBezTo>
                    <a:pt x="107" y="0"/>
                    <a:pt x="0" y="90"/>
                    <a:pt x="0" y="214"/>
                  </a:cubicBezTo>
                  <a:lnTo>
                    <a:pt x="0" y="785"/>
                  </a:lnTo>
                  <a:cubicBezTo>
                    <a:pt x="0" y="910"/>
                    <a:pt x="107" y="999"/>
                    <a:pt x="232" y="999"/>
                  </a:cubicBezTo>
                  <a:cubicBezTo>
                    <a:pt x="339" y="999"/>
                    <a:pt x="446" y="910"/>
                    <a:pt x="446" y="785"/>
                  </a:cubicBezTo>
                  <a:lnTo>
                    <a:pt x="446" y="214"/>
                  </a:lnTo>
                  <a:cubicBezTo>
                    <a:pt x="446" y="90"/>
                    <a:pt x="339" y="0"/>
                    <a:pt x="2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132"/>
            <p:cNvSpPr/>
            <p:nvPr/>
          </p:nvSpPr>
          <p:spPr>
            <a:xfrm>
              <a:off x="1394325" y="2996000"/>
              <a:ext cx="11175" cy="25450"/>
            </a:xfrm>
            <a:custGeom>
              <a:avLst/>
              <a:gdLst/>
              <a:ahLst/>
              <a:cxnLst/>
              <a:rect l="l" t="t" r="r" b="b"/>
              <a:pathLst>
                <a:path w="447" h="1018" extrusionOk="0">
                  <a:moveTo>
                    <a:pt x="232" y="0"/>
                  </a:moveTo>
                  <a:cubicBezTo>
                    <a:pt x="107" y="0"/>
                    <a:pt x="0" y="89"/>
                    <a:pt x="0" y="214"/>
                  </a:cubicBezTo>
                  <a:lnTo>
                    <a:pt x="0" y="803"/>
                  </a:lnTo>
                  <a:cubicBezTo>
                    <a:pt x="0" y="910"/>
                    <a:pt x="107" y="1017"/>
                    <a:pt x="232" y="1017"/>
                  </a:cubicBezTo>
                  <a:cubicBezTo>
                    <a:pt x="339" y="1017"/>
                    <a:pt x="446" y="910"/>
                    <a:pt x="446" y="803"/>
                  </a:cubicBezTo>
                  <a:lnTo>
                    <a:pt x="446" y="214"/>
                  </a:lnTo>
                  <a:cubicBezTo>
                    <a:pt x="446" y="89"/>
                    <a:pt x="339" y="0"/>
                    <a:pt x="2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132"/>
            <p:cNvSpPr/>
            <p:nvPr/>
          </p:nvSpPr>
          <p:spPr>
            <a:xfrm>
              <a:off x="1118200" y="2964325"/>
              <a:ext cx="10725" cy="25000"/>
            </a:xfrm>
            <a:custGeom>
              <a:avLst/>
              <a:gdLst/>
              <a:ahLst/>
              <a:cxnLst/>
              <a:rect l="l" t="t" r="r" b="b"/>
              <a:pathLst>
                <a:path w="429" h="1000" extrusionOk="0">
                  <a:moveTo>
                    <a:pt x="215" y="0"/>
                  </a:moveTo>
                  <a:cubicBezTo>
                    <a:pt x="90" y="0"/>
                    <a:pt x="1" y="90"/>
                    <a:pt x="1" y="214"/>
                  </a:cubicBezTo>
                  <a:lnTo>
                    <a:pt x="1" y="785"/>
                  </a:lnTo>
                  <a:cubicBezTo>
                    <a:pt x="1" y="910"/>
                    <a:pt x="90" y="999"/>
                    <a:pt x="215" y="999"/>
                  </a:cubicBezTo>
                  <a:cubicBezTo>
                    <a:pt x="322" y="999"/>
                    <a:pt x="429" y="910"/>
                    <a:pt x="429" y="785"/>
                  </a:cubicBezTo>
                  <a:lnTo>
                    <a:pt x="429" y="214"/>
                  </a:lnTo>
                  <a:cubicBezTo>
                    <a:pt x="429" y="90"/>
                    <a:pt x="322" y="0"/>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132"/>
            <p:cNvSpPr/>
            <p:nvPr/>
          </p:nvSpPr>
          <p:spPr>
            <a:xfrm>
              <a:off x="1118200" y="2996000"/>
              <a:ext cx="10725" cy="25450"/>
            </a:xfrm>
            <a:custGeom>
              <a:avLst/>
              <a:gdLst/>
              <a:ahLst/>
              <a:cxnLst/>
              <a:rect l="l" t="t" r="r" b="b"/>
              <a:pathLst>
                <a:path w="429" h="1018" extrusionOk="0">
                  <a:moveTo>
                    <a:pt x="215" y="0"/>
                  </a:moveTo>
                  <a:cubicBezTo>
                    <a:pt x="90" y="0"/>
                    <a:pt x="1" y="89"/>
                    <a:pt x="1" y="214"/>
                  </a:cubicBezTo>
                  <a:lnTo>
                    <a:pt x="1" y="803"/>
                  </a:lnTo>
                  <a:cubicBezTo>
                    <a:pt x="1" y="910"/>
                    <a:pt x="90" y="1017"/>
                    <a:pt x="215" y="1017"/>
                  </a:cubicBezTo>
                  <a:cubicBezTo>
                    <a:pt x="322" y="1017"/>
                    <a:pt x="429" y="910"/>
                    <a:pt x="429" y="803"/>
                  </a:cubicBezTo>
                  <a:lnTo>
                    <a:pt x="429" y="214"/>
                  </a:lnTo>
                  <a:cubicBezTo>
                    <a:pt x="429" y="89"/>
                    <a:pt x="322" y="0"/>
                    <a:pt x="2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132"/>
            <p:cNvSpPr/>
            <p:nvPr/>
          </p:nvSpPr>
          <p:spPr>
            <a:xfrm>
              <a:off x="1359525" y="3068700"/>
              <a:ext cx="22325" cy="21000"/>
            </a:xfrm>
            <a:custGeom>
              <a:avLst/>
              <a:gdLst/>
              <a:ahLst/>
              <a:cxnLst/>
              <a:rect l="l" t="t" r="r" b="b"/>
              <a:pathLst>
                <a:path w="893" h="840" extrusionOk="0">
                  <a:moveTo>
                    <a:pt x="652" y="0"/>
                  </a:moveTo>
                  <a:cubicBezTo>
                    <a:pt x="598" y="0"/>
                    <a:pt x="545" y="18"/>
                    <a:pt x="500" y="54"/>
                  </a:cubicBezTo>
                  <a:lnTo>
                    <a:pt x="90" y="464"/>
                  </a:lnTo>
                  <a:cubicBezTo>
                    <a:pt x="0" y="554"/>
                    <a:pt x="0" y="696"/>
                    <a:pt x="90" y="786"/>
                  </a:cubicBezTo>
                  <a:cubicBezTo>
                    <a:pt x="125" y="821"/>
                    <a:pt x="179" y="839"/>
                    <a:pt x="250" y="839"/>
                  </a:cubicBezTo>
                  <a:cubicBezTo>
                    <a:pt x="304" y="839"/>
                    <a:pt x="357" y="821"/>
                    <a:pt x="393" y="786"/>
                  </a:cubicBezTo>
                  <a:lnTo>
                    <a:pt x="803" y="375"/>
                  </a:lnTo>
                  <a:cubicBezTo>
                    <a:pt x="893" y="286"/>
                    <a:pt x="893" y="143"/>
                    <a:pt x="803" y="54"/>
                  </a:cubicBezTo>
                  <a:cubicBezTo>
                    <a:pt x="759" y="18"/>
                    <a:pt x="705" y="0"/>
                    <a:pt x="6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132"/>
            <p:cNvSpPr/>
            <p:nvPr/>
          </p:nvSpPr>
          <p:spPr>
            <a:xfrm>
              <a:off x="1337225" y="3091125"/>
              <a:ext cx="21875" cy="21325"/>
            </a:xfrm>
            <a:custGeom>
              <a:avLst/>
              <a:gdLst/>
              <a:ahLst/>
              <a:cxnLst/>
              <a:rect l="l" t="t" r="r" b="b"/>
              <a:pathLst>
                <a:path w="875" h="853" extrusionOk="0">
                  <a:moveTo>
                    <a:pt x="643" y="0"/>
                  </a:moveTo>
                  <a:cubicBezTo>
                    <a:pt x="585" y="0"/>
                    <a:pt x="527" y="22"/>
                    <a:pt x="482" y="67"/>
                  </a:cubicBezTo>
                  <a:lnTo>
                    <a:pt x="72" y="477"/>
                  </a:lnTo>
                  <a:cubicBezTo>
                    <a:pt x="0" y="567"/>
                    <a:pt x="0" y="691"/>
                    <a:pt x="72" y="781"/>
                  </a:cubicBezTo>
                  <a:cubicBezTo>
                    <a:pt x="125" y="816"/>
                    <a:pt x="179" y="852"/>
                    <a:pt x="232" y="852"/>
                  </a:cubicBezTo>
                  <a:cubicBezTo>
                    <a:pt x="286" y="852"/>
                    <a:pt x="339" y="816"/>
                    <a:pt x="393" y="781"/>
                  </a:cubicBezTo>
                  <a:lnTo>
                    <a:pt x="803" y="370"/>
                  </a:lnTo>
                  <a:cubicBezTo>
                    <a:pt x="875" y="281"/>
                    <a:pt x="875" y="156"/>
                    <a:pt x="803" y="67"/>
                  </a:cubicBezTo>
                  <a:cubicBezTo>
                    <a:pt x="759" y="22"/>
                    <a:pt x="701" y="0"/>
                    <a:pt x="6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132"/>
            <p:cNvSpPr/>
            <p:nvPr/>
          </p:nvSpPr>
          <p:spPr>
            <a:xfrm>
              <a:off x="1164150" y="2873000"/>
              <a:ext cx="22325" cy="21325"/>
            </a:xfrm>
            <a:custGeom>
              <a:avLst/>
              <a:gdLst/>
              <a:ahLst/>
              <a:cxnLst/>
              <a:rect l="l" t="t" r="r" b="b"/>
              <a:pathLst>
                <a:path w="893" h="853" extrusionOk="0">
                  <a:moveTo>
                    <a:pt x="645" y="0"/>
                  </a:moveTo>
                  <a:cubicBezTo>
                    <a:pt x="589" y="0"/>
                    <a:pt x="536" y="22"/>
                    <a:pt x="500" y="67"/>
                  </a:cubicBezTo>
                  <a:lnTo>
                    <a:pt x="90" y="477"/>
                  </a:lnTo>
                  <a:cubicBezTo>
                    <a:pt x="0" y="567"/>
                    <a:pt x="0" y="709"/>
                    <a:pt x="90" y="781"/>
                  </a:cubicBezTo>
                  <a:cubicBezTo>
                    <a:pt x="125" y="834"/>
                    <a:pt x="179" y="852"/>
                    <a:pt x="232" y="852"/>
                  </a:cubicBezTo>
                  <a:cubicBezTo>
                    <a:pt x="286" y="852"/>
                    <a:pt x="339" y="834"/>
                    <a:pt x="393" y="781"/>
                  </a:cubicBezTo>
                  <a:lnTo>
                    <a:pt x="803" y="370"/>
                  </a:lnTo>
                  <a:cubicBezTo>
                    <a:pt x="892" y="299"/>
                    <a:pt x="892" y="156"/>
                    <a:pt x="803" y="67"/>
                  </a:cubicBezTo>
                  <a:cubicBezTo>
                    <a:pt x="759" y="22"/>
                    <a:pt x="701" y="0"/>
                    <a:pt x="6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132"/>
            <p:cNvSpPr/>
            <p:nvPr/>
          </p:nvSpPr>
          <p:spPr>
            <a:xfrm>
              <a:off x="1141400" y="2895750"/>
              <a:ext cx="22325" cy="20875"/>
            </a:xfrm>
            <a:custGeom>
              <a:avLst/>
              <a:gdLst/>
              <a:ahLst/>
              <a:cxnLst/>
              <a:rect l="l" t="t" r="r" b="b"/>
              <a:pathLst>
                <a:path w="893" h="835" extrusionOk="0">
                  <a:moveTo>
                    <a:pt x="658" y="0"/>
                  </a:moveTo>
                  <a:cubicBezTo>
                    <a:pt x="603" y="0"/>
                    <a:pt x="545" y="22"/>
                    <a:pt x="500" y="67"/>
                  </a:cubicBezTo>
                  <a:lnTo>
                    <a:pt x="90" y="477"/>
                  </a:lnTo>
                  <a:cubicBezTo>
                    <a:pt x="0" y="549"/>
                    <a:pt x="0" y="691"/>
                    <a:pt x="90" y="781"/>
                  </a:cubicBezTo>
                  <a:cubicBezTo>
                    <a:pt x="143" y="816"/>
                    <a:pt x="197" y="834"/>
                    <a:pt x="250" y="834"/>
                  </a:cubicBezTo>
                  <a:cubicBezTo>
                    <a:pt x="304" y="834"/>
                    <a:pt x="357" y="816"/>
                    <a:pt x="393" y="781"/>
                  </a:cubicBezTo>
                  <a:lnTo>
                    <a:pt x="803" y="370"/>
                  </a:lnTo>
                  <a:cubicBezTo>
                    <a:pt x="892" y="281"/>
                    <a:pt x="892" y="138"/>
                    <a:pt x="803" y="67"/>
                  </a:cubicBezTo>
                  <a:cubicBezTo>
                    <a:pt x="768" y="22"/>
                    <a:pt x="714" y="0"/>
                    <a:pt x="6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82" name="Google Shape;6182;p132"/>
          <p:cNvGrpSpPr/>
          <p:nvPr/>
        </p:nvGrpSpPr>
        <p:grpSpPr>
          <a:xfrm>
            <a:off x="2218873" y="1418571"/>
            <a:ext cx="242384" cy="417754"/>
            <a:chOff x="1076275" y="1661800"/>
            <a:chExt cx="214575" cy="369825"/>
          </a:xfrm>
        </p:grpSpPr>
        <p:sp>
          <p:nvSpPr>
            <p:cNvPr id="6183" name="Google Shape;6183;p132"/>
            <p:cNvSpPr/>
            <p:nvPr/>
          </p:nvSpPr>
          <p:spPr>
            <a:xfrm>
              <a:off x="1148100" y="1840150"/>
              <a:ext cx="70925" cy="26875"/>
            </a:xfrm>
            <a:custGeom>
              <a:avLst/>
              <a:gdLst/>
              <a:ahLst/>
              <a:cxnLst/>
              <a:rect l="l" t="t" r="r" b="b"/>
              <a:pathLst>
                <a:path w="2837" h="1075" extrusionOk="0">
                  <a:moveTo>
                    <a:pt x="249" y="1"/>
                  </a:moveTo>
                  <a:cubicBezTo>
                    <a:pt x="219" y="1"/>
                    <a:pt x="189" y="7"/>
                    <a:pt x="161" y="22"/>
                  </a:cubicBezTo>
                  <a:cubicBezTo>
                    <a:pt x="54" y="75"/>
                    <a:pt x="0" y="218"/>
                    <a:pt x="54" y="325"/>
                  </a:cubicBezTo>
                  <a:cubicBezTo>
                    <a:pt x="71" y="343"/>
                    <a:pt x="428" y="1074"/>
                    <a:pt x="1445" y="1074"/>
                  </a:cubicBezTo>
                  <a:cubicBezTo>
                    <a:pt x="2480" y="1074"/>
                    <a:pt x="2783" y="343"/>
                    <a:pt x="2801" y="307"/>
                  </a:cubicBezTo>
                  <a:cubicBezTo>
                    <a:pt x="2837" y="200"/>
                    <a:pt x="2783" y="57"/>
                    <a:pt x="2676" y="22"/>
                  </a:cubicBezTo>
                  <a:cubicBezTo>
                    <a:pt x="2648" y="8"/>
                    <a:pt x="2619" y="1"/>
                    <a:pt x="2590" y="1"/>
                  </a:cubicBezTo>
                  <a:cubicBezTo>
                    <a:pt x="2509" y="1"/>
                    <a:pt x="2430" y="54"/>
                    <a:pt x="2391" y="147"/>
                  </a:cubicBezTo>
                  <a:cubicBezTo>
                    <a:pt x="2391" y="164"/>
                    <a:pt x="2177" y="646"/>
                    <a:pt x="1445" y="646"/>
                  </a:cubicBezTo>
                  <a:cubicBezTo>
                    <a:pt x="714" y="646"/>
                    <a:pt x="446" y="147"/>
                    <a:pt x="446" y="129"/>
                  </a:cubicBezTo>
                  <a:cubicBezTo>
                    <a:pt x="407" y="50"/>
                    <a:pt x="329" y="1"/>
                    <a:pt x="2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132"/>
            <p:cNvSpPr/>
            <p:nvPr/>
          </p:nvSpPr>
          <p:spPr>
            <a:xfrm>
              <a:off x="1192700" y="1801125"/>
              <a:ext cx="28575" cy="13150"/>
            </a:xfrm>
            <a:custGeom>
              <a:avLst/>
              <a:gdLst/>
              <a:ahLst/>
              <a:cxnLst/>
              <a:rect l="l" t="t" r="r" b="b"/>
              <a:pathLst>
                <a:path w="1143" h="526" extrusionOk="0">
                  <a:moveTo>
                    <a:pt x="736" y="1"/>
                  </a:moveTo>
                  <a:cubicBezTo>
                    <a:pt x="407" y="1"/>
                    <a:pt x="176" y="105"/>
                    <a:pt x="161" y="120"/>
                  </a:cubicBezTo>
                  <a:cubicBezTo>
                    <a:pt x="54" y="155"/>
                    <a:pt x="0" y="280"/>
                    <a:pt x="54" y="387"/>
                  </a:cubicBezTo>
                  <a:cubicBezTo>
                    <a:pt x="94" y="482"/>
                    <a:pt x="176" y="525"/>
                    <a:pt x="259" y="525"/>
                  </a:cubicBezTo>
                  <a:cubicBezTo>
                    <a:pt x="286" y="525"/>
                    <a:pt x="313" y="521"/>
                    <a:pt x="339" y="512"/>
                  </a:cubicBezTo>
                  <a:cubicBezTo>
                    <a:pt x="339" y="512"/>
                    <a:pt x="510" y="434"/>
                    <a:pt x="761" y="434"/>
                  </a:cubicBezTo>
                  <a:cubicBezTo>
                    <a:pt x="802" y="434"/>
                    <a:pt x="847" y="436"/>
                    <a:pt x="892" y="441"/>
                  </a:cubicBezTo>
                  <a:cubicBezTo>
                    <a:pt x="999" y="441"/>
                    <a:pt x="1107" y="369"/>
                    <a:pt x="1124" y="245"/>
                  </a:cubicBezTo>
                  <a:cubicBezTo>
                    <a:pt x="1142" y="120"/>
                    <a:pt x="1053" y="13"/>
                    <a:pt x="928" y="13"/>
                  </a:cubicBezTo>
                  <a:cubicBezTo>
                    <a:pt x="861" y="4"/>
                    <a:pt x="797" y="1"/>
                    <a:pt x="7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132"/>
            <p:cNvSpPr/>
            <p:nvPr/>
          </p:nvSpPr>
          <p:spPr>
            <a:xfrm>
              <a:off x="1146300" y="1801125"/>
              <a:ext cx="28125" cy="13150"/>
            </a:xfrm>
            <a:custGeom>
              <a:avLst/>
              <a:gdLst/>
              <a:ahLst/>
              <a:cxnLst/>
              <a:rect l="l" t="t" r="r" b="b"/>
              <a:pathLst>
                <a:path w="1125" h="526" extrusionOk="0">
                  <a:moveTo>
                    <a:pt x="390" y="1"/>
                  </a:moveTo>
                  <a:cubicBezTo>
                    <a:pt x="329" y="1"/>
                    <a:pt x="264" y="4"/>
                    <a:pt x="197" y="13"/>
                  </a:cubicBezTo>
                  <a:cubicBezTo>
                    <a:pt x="90" y="13"/>
                    <a:pt x="1" y="120"/>
                    <a:pt x="18" y="245"/>
                  </a:cubicBezTo>
                  <a:cubicBezTo>
                    <a:pt x="18" y="369"/>
                    <a:pt x="126" y="441"/>
                    <a:pt x="250" y="441"/>
                  </a:cubicBezTo>
                  <a:cubicBezTo>
                    <a:pt x="294" y="436"/>
                    <a:pt x="336" y="434"/>
                    <a:pt x="376" y="434"/>
                  </a:cubicBezTo>
                  <a:cubicBezTo>
                    <a:pt x="616" y="434"/>
                    <a:pt x="788" y="512"/>
                    <a:pt x="804" y="512"/>
                  </a:cubicBezTo>
                  <a:cubicBezTo>
                    <a:pt x="830" y="521"/>
                    <a:pt x="858" y="526"/>
                    <a:pt x="886" y="526"/>
                  </a:cubicBezTo>
                  <a:cubicBezTo>
                    <a:pt x="969" y="526"/>
                    <a:pt x="1049" y="485"/>
                    <a:pt x="1089" y="405"/>
                  </a:cubicBezTo>
                  <a:cubicBezTo>
                    <a:pt x="1125" y="280"/>
                    <a:pt x="1089" y="155"/>
                    <a:pt x="964" y="120"/>
                  </a:cubicBezTo>
                  <a:cubicBezTo>
                    <a:pt x="964" y="105"/>
                    <a:pt x="723" y="1"/>
                    <a:pt x="3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132"/>
            <p:cNvSpPr/>
            <p:nvPr/>
          </p:nvSpPr>
          <p:spPr>
            <a:xfrm>
              <a:off x="1076275" y="1661800"/>
              <a:ext cx="214575" cy="369825"/>
            </a:xfrm>
            <a:custGeom>
              <a:avLst/>
              <a:gdLst/>
              <a:ahLst/>
              <a:cxnLst/>
              <a:rect l="l" t="t" r="r" b="b"/>
              <a:pathLst>
                <a:path w="8583" h="14793" extrusionOk="0">
                  <a:moveTo>
                    <a:pt x="6763" y="429"/>
                  </a:moveTo>
                  <a:cubicBezTo>
                    <a:pt x="7137" y="447"/>
                    <a:pt x="7494" y="590"/>
                    <a:pt x="7744" y="839"/>
                  </a:cubicBezTo>
                  <a:cubicBezTo>
                    <a:pt x="7976" y="1089"/>
                    <a:pt x="8119" y="1428"/>
                    <a:pt x="8137" y="1821"/>
                  </a:cubicBezTo>
                  <a:cubicBezTo>
                    <a:pt x="8154" y="2142"/>
                    <a:pt x="8047" y="2463"/>
                    <a:pt x="7869" y="2642"/>
                  </a:cubicBezTo>
                  <a:cubicBezTo>
                    <a:pt x="7798" y="2713"/>
                    <a:pt x="7726" y="2749"/>
                    <a:pt x="7637" y="2766"/>
                  </a:cubicBezTo>
                  <a:cubicBezTo>
                    <a:pt x="7387" y="1892"/>
                    <a:pt x="6727" y="1178"/>
                    <a:pt x="5871" y="768"/>
                  </a:cubicBezTo>
                  <a:cubicBezTo>
                    <a:pt x="5888" y="750"/>
                    <a:pt x="5906" y="732"/>
                    <a:pt x="5942" y="697"/>
                  </a:cubicBezTo>
                  <a:cubicBezTo>
                    <a:pt x="6103" y="536"/>
                    <a:pt x="6424" y="429"/>
                    <a:pt x="6763" y="429"/>
                  </a:cubicBezTo>
                  <a:close/>
                  <a:moveTo>
                    <a:pt x="1820" y="429"/>
                  </a:moveTo>
                  <a:cubicBezTo>
                    <a:pt x="2159" y="429"/>
                    <a:pt x="2480" y="536"/>
                    <a:pt x="2659" y="697"/>
                  </a:cubicBezTo>
                  <a:cubicBezTo>
                    <a:pt x="2677" y="732"/>
                    <a:pt x="2695" y="750"/>
                    <a:pt x="2712" y="768"/>
                  </a:cubicBezTo>
                  <a:cubicBezTo>
                    <a:pt x="2498" y="875"/>
                    <a:pt x="2302" y="1000"/>
                    <a:pt x="2124" y="1125"/>
                  </a:cubicBezTo>
                  <a:cubicBezTo>
                    <a:pt x="2017" y="1196"/>
                    <a:pt x="1999" y="1339"/>
                    <a:pt x="2070" y="1428"/>
                  </a:cubicBezTo>
                  <a:cubicBezTo>
                    <a:pt x="2113" y="1492"/>
                    <a:pt x="2181" y="1525"/>
                    <a:pt x="2249" y="1525"/>
                  </a:cubicBezTo>
                  <a:cubicBezTo>
                    <a:pt x="2293" y="1525"/>
                    <a:pt x="2338" y="1510"/>
                    <a:pt x="2373" y="1482"/>
                  </a:cubicBezTo>
                  <a:cubicBezTo>
                    <a:pt x="2927" y="1071"/>
                    <a:pt x="3605" y="857"/>
                    <a:pt x="4300" y="857"/>
                  </a:cubicBezTo>
                  <a:cubicBezTo>
                    <a:pt x="5978" y="857"/>
                    <a:pt x="7352" y="2106"/>
                    <a:pt x="7352" y="3641"/>
                  </a:cubicBezTo>
                  <a:cubicBezTo>
                    <a:pt x="7352" y="3659"/>
                    <a:pt x="7352" y="3676"/>
                    <a:pt x="7352" y="3694"/>
                  </a:cubicBezTo>
                  <a:cubicBezTo>
                    <a:pt x="7191" y="3266"/>
                    <a:pt x="6923" y="2856"/>
                    <a:pt x="6549" y="2499"/>
                  </a:cubicBezTo>
                  <a:cubicBezTo>
                    <a:pt x="5924" y="1910"/>
                    <a:pt x="5121" y="1589"/>
                    <a:pt x="4300" y="1589"/>
                  </a:cubicBezTo>
                  <a:cubicBezTo>
                    <a:pt x="3462" y="1589"/>
                    <a:pt x="2659" y="1910"/>
                    <a:pt x="2052" y="2499"/>
                  </a:cubicBezTo>
                  <a:cubicBezTo>
                    <a:pt x="1678" y="2856"/>
                    <a:pt x="1410" y="3266"/>
                    <a:pt x="1249" y="3694"/>
                  </a:cubicBezTo>
                  <a:cubicBezTo>
                    <a:pt x="1249" y="3676"/>
                    <a:pt x="1249" y="3659"/>
                    <a:pt x="1249" y="3641"/>
                  </a:cubicBezTo>
                  <a:cubicBezTo>
                    <a:pt x="1249" y="3444"/>
                    <a:pt x="1267" y="3248"/>
                    <a:pt x="1321" y="3052"/>
                  </a:cubicBezTo>
                  <a:cubicBezTo>
                    <a:pt x="1321" y="3034"/>
                    <a:pt x="1321" y="3034"/>
                    <a:pt x="1321" y="3034"/>
                  </a:cubicBezTo>
                  <a:cubicBezTo>
                    <a:pt x="1410" y="2695"/>
                    <a:pt x="1553" y="2374"/>
                    <a:pt x="1767" y="2088"/>
                  </a:cubicBezTo>
                  <a:cubicBezTo>
                    <a:pt x="1838" y="1999"/>
                    <a:pt x="1820" y="1856"/>
                    <a:pt x="1713" y="1785"/>
                  </a:cubicBezTo>
                  <a:cubicBezTo>
                    <a:pt x="1678" y="1757"/>
                    <a:pt x="1633" y="1742"/>
                    <a:pt x="1588" y="1742"/>
                  </a:cubicBezTo>
                  <a:cubicBezTo>
                    <a:pt x="1521" y="1742"/>
                    <a:pt x="1453" y="1774"/>
                    <a:pt x="1410" y="1839"/>
                  </a:cubicBezTo>
                  <a:cubicBezTo>
                    <a:pt x="1196" y="2124"/>
                    <a:pt x="1053" y="2445"/>
                    <a:pt x="946" y="2766"/>
                  </a:cubicBezTo>
                  <a:cubicBezTo>
                    <a:pt x="857" y="2749"/>
                    <a:pt x="785" y="2713"/>
                    <a:pt x="714" y="2642"/>
                  </a:cubicBezTo>
                  <a:cubicBezTo>
                    <a:pt x="553" y="2463"/>
                    <a:pt x="446" y="2142"/>
                    <a:pt x="446" y="1821"/>
                  </a:cubicBezTo>
                  <a:cubicBezTo>
                    <a:pt x="464" y="1428"/>
                    <a:pt x="607" y="1089"/>
                    <a:pt x="857" y="839"/>
                  </a:cubicBezTo>
                  <a:cubicBezTo>
                    <a:pt x="1107" y="590"/>
                    <a:pt x="1446" y="447"/>
                    <a:pt x="1820" y="429"/>
                  </a:cubicBezTo>
                  <a:close/>
                  <a:moveTo>
                    <a:pt x="1196" y="4997"/>
                  </a:moveTo>
                  <a:cubicBezTo>
                    <a:pt x="1231" y="5104"/>
                    <a:pt x="1303" y="5193"/>
                    <a:pt x="1392" y="5264"/>
                  </a:cubicBezTo>
                  <a:cubicBezTo>
                    <a:pt x="1410" y="5300"/>
                    <a:pt x="1446" y="5318"/>
                    <a:pt x="1481" y="5336"/>
                  </a:cubicBezTo>
                  <a:lnTo>
                    <a:pt x="1481" y="6371"/>
                  </a:lnTo>
                  <a:cubicBezTo>
                    <a:pt x="1428" y="6389"/>
                    <a:pt x="1392" y="6406"/>
                    <a:pt x="1356" y="6406"/>
                  </a:cubicBezTo>
                  <a:cubicBezTo>
                    <a:pt x="1142" y="6406"/>
                    <a:pt x="946" y="6103"/>
                    <a:pt x="946" y="5621"/>
                  </a:cubicBezTo>
                  <a:cubicBezTo>
                    <a:pt x="946" y="5371"/>
                    <a:pt x="1017" y="5086"/>
                    <a:pt x="1196" y="4997"/>
                  </a:cubicBezTo>
                  <a:close/>
                  <a:moveTo>
                    <a:pt x="7405" y="4997"/>
                  </a:moveTo>
                  <a:cubicBezTo>
                    <a:pt x="7583" y="5086"/>
                    <a:pt x="7655" y="5371"/>
                    <a:pt x="7655" y="5621"/>
                  </a:cubicBezTo>
                  <a:cubicBezTo>
                    <a:pt x="7655" y="6103"/>
                    <a:pt x="7441" y="6406"/>
                    <a:pt x="7244" y="6406"/>
                  </a:cubicBezTo>
                  <a:cubicBezTo>
                    <a:pt x="7191" y="6406"/>
                    <a:pt x="7155" y="6389"/>
                    <a:pt x="7120" y="6371"/>
                  </a:cubicBezTo>
                  <a:lnTo>
                    <a:pt x="7120" y="5336"/>
                  </a:lnTo>
                  <a:cubicBezTo>
                    <a:pt x="7155" y="5318"/>
                    <a:pt x="7173" y="5282"/>
                    <a:pt x="7209" y="5264"/>
                  </a:cubicBezTo>
                  <a:cubicBezTo>
                    <a:pt x="7298" y="5193"/>
                    <a:pt x="7352" y="5104"/>
                    <a:pt x="7405" y="4997"/>
                  </a:cubicBezTo>
                  <a:close/>
                  <a:moveTo>
                    <a:pt x="4300" y="2017"/>
                  </a:moveTo>
                  <a:cubicBezTo>
                    <a:pt x="5014" y="2017"/>
                    <a:pt x="5710" y="2303"/>
                    <a:pt x="6245" y="2820"/>
                  </a:cubicBezTo>
                  <a:cubicBezTo>
                    <a:pt x="6763" y="3302"/>
                    <a:pt x="7048" y="3908"/>
                    <a:pt x="7048" y="4479"/>
                  </a:cubicBezTo>
                  <a:cubicBezTo>
                    <a:pt x="7048" y="4569"/>
                    <a:pt x="7048" y="4622"/>
                    <a:pt x="7030" y="4693"/>
                  </a:cubicBezTo>
                  <a:cubicBezTo>
                    <a:pt x="7030" y="4693"/>
                    <a:pt x="7030" y="4693"/>
                    <a:pt x="7030" y="4711"/>
                  </a:cubicBezTo>
                  <a:cubicBezTo>
                    <a:pt x="7012" y="4818"/>
                    <a:pt x="6977" y="4890"/>
                    <a:pt x="6923" y="4943"/>
                  </a:cubicBezTo>
                  <a:cubicBezTo>
                    <a:pt x="6830" y="5024"/>
                    <a:pt x="6676" y="5064"/>
                    <a:pt x="6439" y="5064"/>
                  </a:cubicBezTo>
                  <a:cubicBezTo>
                    <a:pt x="6360" y="5064"/>
                    <a:pt x="6272" y="5059"/>
                    <a:pt x="6174" y="5050"/>
                  </a:cubicBezTo>
                  <a:cubicBezTo>
                    <a:pt x="6163" y="5049"/>
                    <a:pt x="6153" y="5048"/>
                    <a:pt x="6142" y="5048"/>
                  </a:cubicBezTo>
                  <a:cubicBezTo>
                    <a:pt x="6031" y="5048"/>
                    <a:pt x="5942" y="5132"/>
                    <a:pt x="5942" y="5247"/>
                  </a:cubicBezTo>
                  <a:cubicBezTo>
                    <a:pt x="5924" y="5354"/>
                    <a:pt x="6013" y="5461"/>
                    <a:pt x="6138" y="5479"/>
                  </a:cubicBezTo>
                  <a:cubicBezTo>
                    <a:pt x="6227" y="5487"/>
                    <a:pt x="6321" y="5492"/>
                    <a:pt x="6415" y="5492"/>
                  </a:cubicBezTo>
                  <a:cubicBezTo>
                    <a:pt x="6508" y="5492"/>
                    <a:pt x="6602" y="5487"/>
                    <a:pt x="6691" y="5479"/>
                  </a:cubicBezTo>
                  <a:lnTo>
                    <a:pt x="6691" y="6763"/>
                  </a:lnTo>
                  <a:cubicBezTo>
                    <a:pt x="6691" y="8084"/>
                    <a:pt x="5621" y="9154"/>
                    <a:pt x="4300" y="9154"/>
                  </a:cubicBezTo>
                  <a:cubicBezTo>
                    <a:pt x="2980" y="9154"/>
                    <a:pt x="1909" y="8084"/>
                    <a:pt x="1909" y="6763"/>
                  </a:cubicBezTo>
                  <a:lnTo>
                    <a:pt x="1909" y="5479"/>
                  </a:lnTo>
                  <a:cubicBezTo>
                    <a:pt x="1978" y="5487"/>
                    <a:pt x="2050" y="5490"/>
                    <a:pt x="2125" y="5490"/>
                  </a:cubicBezTo>
                  <a:cubicBezTo>
                    <a:pt x="2384" y="5490"/>
                    <a:pt x="2680" y="5449"/>
                    <a:pt x="2998" y="5407"/>
                  </a:cubicBezTo>
                  <a:cubicBezTo>
                    <a:pt x="3390" y="5354"/>
                    <a:pt x="3837" y="5300"/>
                    <a:pt x="4300" y="5300"/>
                  </a:cubicBezTo>
                  <a:cubicBezTo>
                    <a:pt x="4639" y="5300"/>
                    <a:pt x="4961" y="5336"/>
                    <a:pt x="5210" y="5371"/>
                  </a:cubicBezTo>
                  <a:cubicBezTo>
                    <a:pt x="5335" y="5371"/>
                    <a:pt x="5442" y="5300"/>
                    <a:pt x="5460" y="5175"/>
                  </a:cubicBezTo>
                  <a:cubicBezTo>
                    <a:pt x="5460" y="5050"/>
                    <a:pt x="5389" y="4943"/>
                    <a:pt x="5264" y="4925"/>
                  </a:cubicBezTo>
                  <a:cubicBezTo>
                    <a:pt x="5014" y="4908"/>
                    <a:pt x="4657" y="4872"/>
                    <a:pt x="4300" y="4872"/>
                  </a:cubicBezTo>
                  <a:cubicBezTo>
                    <a:pt x="3801" y="4872"/>
                    <a:pt x="3355" y="4925"/>
                    <a:pt x="2944" y="4979"/>
                  </a:cubicBezTo>
                  <a:cubicBezTo>
                    <a:pt x="2639" y="5017"/>
                    <a:pt x="2354" y="5055"/>
                    <a:pt x="2125" y="5055"/>
                  </a:cubicBezTo>
                  <a:cubicBezTo>
                    <a:pt x="1926" y="5055"/>
                    <a:pt x="1769" y="5026"/>
                    <a:pt x="1678" y="4943"/>
                  </a:cubicBezTo>
                  <a:cubicBezTo>
                    <a:pt x="1624" y="4890"/>
                    <a:pt x="1588" y="4818"/>
                    <a:pt x="1553" y="4711"/>
                  </a:cubicBezTo>
                  <a:cubicBezTo>
                    <a:pt x="1553" y="4693"/>
                    <a:pt x="1553" y="4693"/>
                    <a:pt x="1553" y="4693"/>
                  </a:cubicBezTo>
                  <a:cubicBezTo>
                    <a:pt x="1553" y="4622"/>
                    <a:pt x="1535" y="4569"/>
                    <a:pt x="1535" y="4479"/>
                  </a:cubicBezTo>
                  <a:cubicBezTo>
                    <a:pt x="1535" y="3908"/>
                    <a:pt x="1838" y="3302"/>
                    <a:pt x="2338" y="2820"/>
                  </a:cubicBezTo>
                  <a:cubicBezTo>
                    <a:pt x="2891" y="2303"/>
                    <a:pt x="3587" y="2017"/>
                    <a:pt x="4300" y="2017"/>
                  </a:cubicBezTo>
                  <a:close/>
                  <a:moveTo>
                    <a:pt x="4943" y="9511"/>
                  </a:moveTo>
                  <a:lnTo>
                    <a:pt x="4943" y="9796"/>
                  </a:lnTo>
                  <a:lnTo>
                    <a:pt x="3640" y="9796"/>
                  </a:lnTo>
                  <a:lnTo>
                    <a:pt x="3640" y="9511"/>
                  </a:lnTo>
                  <a:cubicBezTo>
                    <a:pt x="3854" y="9564"/>
                    <a:pt x="4068" y="9582"/>
                    <a:pt x="4300" y="9582"/>
                  </a:cubicBezTo>
                  <a:cubicBezTo>
                    <a:pt x="4515" y="9582"/>
                    <a:pt x="4746" y="9564"/>
                    <a:pt x="4943" y="9511"/>
                  </a:cubicBezTo>
                  <a:close/>
                  <a:moveTo>
                    <a:pt x="5371" y="10225"/>
                  </a:moveTo>
                  <a:lnTo>
                    <a:pt x="5371" y="10671"/>
                  </a:lnTo>
                  <a:lnTo>
                    <a:pt x="3212" y="10671"/>
                  </a:lnTo>
                  <a:lnTo>
                    <a:pt x="3212" y="10225"/>
                  </a:lnTo>
                  <a:close/>
                  <a:moveTo>
                    <a:pt x="5674" y="11099"/>
                  </a:moveTo>
                  <a:cubicBezTo>
                    <a:pt x="7048" y="11099"/>
                    <a:pt x="8154" y="12401"/>
                    <a:pt x="8154" y="13989"/>
                  </a:cubicBezTo>
                  <a:lnTo>
                    <a:pt x="8154" y="14364"/>
                  </a:lnTo>
                  <a:lnTo>
                    <a:pt x="4497" y="14364"/>
                  </a:lnTo>
                  <a:lnTo>
                    <a:pt x="4497" y="13633"/>
                  </a:lnTo>
                  <a:lnTo>
                    <a:pt x="5300" y="13633"/>
                  </a:lnTo>
                  <a:cubicBezTo>
                    <a:pt x="5425" y="13633"/>
                    <a:pt x="5532" y="13526"/>
                    <a:pt x="5532" y="13419"/>
                  </a:cubicBezTo>
                  <a:cubicBezTo>
                    <a:pt x="5532" y="13294"/>
                    <a:pt x="5425" y="13187"/>
                    <a:pt x="5300" y="13187"/>
                  </a:cubicBezTo>
                  <a:lnTo>
                    <a:pt x="4497" y="13187"/>
                  </a:lnTo>
                  <a:lnTo>
                    <a:pt x="4497" y="12277"/>
                  </a:lnTo>
                  <a:lnTo>
                    <a:pt x="5300" y="12277"/>
                  </a:lnTo>
                  <a:cubicBezTo>
                    <a:pt x="5425" y="12277"/>
                    <a:pt x="5532" y="12187"/>
                    <a:pt x="5532" y="12062"/>
                  </a:cubicBezTo>
                  <a:cubicBezTo>
                    <a:pt x="5532" y="11955"/>
                    <a:pt x="5425" y="11848"/>
                    <a:pt x="5300" y="11848"/>
                  </a:cubicBezTo>
                  <a:lnTo>
                    <a:pt x="4497" y="11848"/>
                  </a:lnTo>
                  <a:lnTo>
                    <a:pt x="4497" y="11099"/>
                  </a:lnTo>
                  <a:close/>
                  <a:moveTo>
                    <a:pt x="1820" y="1"/>
                  </a:moveTo>
                  <a:cubicBezTo>
                    <a:pt x="1321" y="19"/>
                    <a:pt x="875" y="197"/>
                    <a:pt x="553" y="536"/>
                  </a:cubicBezTo>
                  <a:cubicBezTo>
                    <a:pt x="214" y="857"/>
                    <a:pt x="36" y="1303"/>
                    <a:pt x="18" y="1803"/>
                  </a:cubicBezTo>
                  <a:cubicBezTo>
                    <a:pt x="0" y="2267"/>
                    <a:pt x="161" y="2695"/>
                    <a:pt x="411" y="2945"/>
                  </a:cubicBezTo>
                  <a:cubicBezTo>
                    <a:pt x="536" y="3070"/>
                    <a:pt x="678" y="3159"/>
                    <a:pt x="857" y="3195"/>
                  </a:cubicBezTo>
                  <a:cubicBezTo>
                    <a:pt x="821" y="3337"/>
                    <a:pt x="821" y="3498"/>
                    <a:pt x="821" y="3641"/>
                  </a:cubicBezTo>
                  <a:cubicBezTo>
                    <a:pt x="821" y="3980"/>
                    <a:pt x="875" y="4301"/>
                    <a:pt x="982" y="4622"/>
                  </a:cubicBezTo>
                  <a:cubicBezTo>
                    <a:pt x="678" y="4783"/>
                    <a:pt x="518" y="5140"/>
                    <a:pt x="518" y="5621"/>
                  </a:cubicBezTo>
                  <a:cubicBezTo>
                    <a:pt x="518" y="6317"/>
                    <a:pt x="857" y="6835"/>
                    <a:pt x="1356" y="6835"/>
                  </a:cubicBezTo>
                  <a:cubicBezTo>
                    <a:pt x="1392" y="6835"/>
                    <a:pt x="1428" y="6835"/>
                    <a:pt x="1481" y="6817"/>
                  </a:cubicBezTo>
                  <a:cubicBezTo>
                    <a:pt x="1499" y="7977"/>
                    <a:pt x="2213" y="8940"/>
                    <a:pt x="3212" y="9368"/>
                  </a:cubicBezTo>
                  <a:lnTo>
                    <a:pt x="3212" y="9796"/>
                  </a:lnTo>
                  <a:lnTo>
                    <a:pt x="2980" y="9796"/>
                  </a:lnTo>
                  <a:cubicBezTo>
                    <a:pt x="2873" y="9796"/>
                    <a:pt x="2766" y="9904"/>
                    <a:pt x="2766" y="10011"/>
                  </a:cubicBezTo>
                  <a:lnTo>
                    <a:pt x="2766" y="10671"/>
                  </a:lnTo>
                  <a:cubicBezTo>
                    <a:pt x="2070" y="10706"/>
                    <a:pt x="1410" y="11028"/>
                    <a:pt x="892" y="11581"/>
                  </a:cubicBezTo>
                  <a:cubicBezTo>
                    <a:pt x="821" y="11670"/>
                    <a:pt x="821" y="11813"/>
                    <a:pt x="910" y="11902"/>
                  </a:cubicBezTo>
                  <a:cubicBezTo>
                    <a:pt x="952" y="11936"/>
                    <a:pt x="1006" y="11953"/>
                    <a:pt x="1059" y="11953"/>
                  </a:cubicBezTo>
                  <a:cubicBezTo>
                    <a:pt x="1118" y="11953"/>
                    <a:pt x="1176" y="11931"/>
                    <a:pt x="1214" y="11884"/>
                  </a:cubicBezTo>
                  <a:cubicBezTo>
                    <a:pt x="1678" y="11384"/>
                    <a:pt x="2284" y="11099"/>
                    <a:pt x="2909" y="11099"/>
                  </a:cubicBezTo>
                  <a:lnTo>
                    <a:pt x="4068" y="11099"/>
                  </a:lnTo>
                  <a:lnTo>
                    <a:pt x="4068" y="11848"/>
                  </a:lnTo>
                  <a:lnTo>
                    <a:pt x="3283" y="11848"/>
                  </a:lnTo>
                  <a:cubicBezTo>
                    <a:pt x="3158" y="11848"/>
                    <a:pt x="3069" y="11955"/>
                    <a:pt x="3069" y="12062"/>
                  </a:cubicBezTo>
                  <a:cubicBezTo>
                    <a:pt x="3069" y="12187"/>
                    <a:pt x="3158" y="12277"/>
                    <a:pt x="3283" y="12277"/>
                  </a:cubicBezTo>
                  <a:lnTo>
                    <a:pt x="4068" y="12277"/>
                  </a:lnTo>
                  <a:lnTo>
                    <a:pt x="4068" y="13187"/>
                  </a:lnTo>
                  <a:lnTo>
                    <a:pt x="3283" y="13187"/>
                  </a:lnTo>
                  <a:cubicBezTo>
                    <a:pt x="3158" y="13187"/>
                    <a:pt x="3069" y="13294"/>
                    <a:pt x="3069" y="13419"/>
                  </a:cubicBezTo>
                  <a:cubicBezTo>
                    <a:pt x="3069" y="13526"/>
                    <a:pt x="3158" y="13633"/>
                    <a:pt x="3283" y="13633"/>
                  </a:cubicBezTo>
                  <a:lnTo>
                    <a:pt x="4068" y="13633"/>
                  </a:lnTo>
                  <a:lnTo>
                    <a:pt x="4068" y="14364"/>
                  </a:lnTo>
                  <a:lnTo>
                    <a:pt x="446" y="14364"/>
                  </a:lnTo>
                  <a:lnTo>
                    <a:pt x="446" y="13989"/>
                  </a:lnTo>
                  <a:cubicBezTo>
                    <a:pt x="446" y="13508"/>
                    <a:pt x="536" y="13026"/>
                    <a:pt x="750" y="12598"/>
                  </a:cubicBezTo>
                  <a:cubicBezTo>
                    <a:pt x="785" y="12491"/>
                    <a:pt x="750" y="12366"/>
                    <a:pt x="643" y="12312"/>
                  </a:cubicBezTo>
                  <a:cubicBezTo>
                    <a:pt x="614" y="12298"/>
                    <a:pt x="583" y="12291"/>
                    <a:pt x="552" y="12291"/>
                  </a:cubicBezTo>
                  <a:cubicBezTo>
                    <a:pt x="467" y="12291"/>
                    <a:pt x="383" y="12341"/>
                    <a:pt x="357" y="12419"/>
                  </a:cubicBezTo>
                  <a:cubicBezTo>
                    <a:pt x="125" y="12901"/>
                    <a:pt x="0" y="13436"/>
                    <a:pt x="0" y="13989"/>
                  </a:cubicBezTo>
                  <a:lnTo>
                    <a:pt x="0" y="14578"/>
                  </a:lnTo>
                  <a:cubicBezTo>
                    <a:pt x="0" y="14703"/>
                    <a:pt x="107" y="14792"/>
                    <a:pt x="214" y="14792"/>
                  </a:cubicBezTo>
                  <a:lnTo>
                    <a:pt x="8369" y="14792"/>
                  </a:lnTo>
                  <a:cubicBezTo>
                    <a:pt x="8493" y="14792"/>
                    <a:pt x="8583" y="14703"/>
                    <a:pt x="8583" y="14578"/>
                  </a:cubicBezTo>
                  <a:lnTo>
                    <a:pt x="8583" y="13989"/>
                  </a:lnTo>
                  <a:cubicBezTo>
                    <a:pt x="8583" y="12205"/>
                    <a:pt x="7352" y="10742"/>
                    <a:pt x="5799" y="10671"/>
                  </a:cubicBezTo>
                  <a:lnTo>
                    <a:pt x="5799" y="10011"/>
                  </a:lnTo>
                  <a:cubicBezTo>
                    <a:pt x="5799" y="9904"/>
                    <a:pt x="5710" y="9796"/>
                    <a:pt x="5585" y="9796"/>
                  </a:cubicBezTo>
                  <a:lnTo>
                    <a:pt x="5371" y="9796"/>
                  </a:lnTo>
                  <a:lnTo>
                    <a:pt x="5371" y="9368"/>
                  </a:lnTo>
                  <a:cubicBezTo>
                    <a:pt x="6388" y="8940"/>
                    <a:pt x="7084" y="7977"/>
                    <a:pt x="7120" y="6817"/>
                  </a:cubicBezTo>
                  <a:cubicBezTo>
                    <a:pt x="7155" y="6835"/>
                    <a:pt x="7209" y="6835"/>
                    <a:pt x="7244" y="6835"/>
                  </a:cubicBezTo>
                  <a:cubicBezTo>
                    <a:pt x="7726" y="6835"/>
                    <a:pt x="8083" y="6317"/>
                    <a:pt x="8083" y="5621"/>
                  </a:cubicBezTo>
                  <a:cubicBezTo>
                    <a:pt x="8083" y="5140"/>
                    <a:pt x="7905" y="4783"/>
                    <a:pt x="7619" y="4604"/>
                  </a:cubicBezTo>
                  <a:cubicBezTo>
                    <a:pt x="7726" y="4301"/>
                    <a:pt x="7780" y="3980"/>
                    <a:pt x="7780" y="3641"/>
                  </a:cubicBezTo>
                  <a:cubicBezTo>
                    <a:pt x="7780" y="3498"/>
                    <a:pt x="7762" y="3337"/>
                    <a:pt x="7744" y="3195"/>
                  </a:cubicBezTo>
                  <a:cubicBezTo>
                    <a:pt x="7905" y="3159"/>
                    <a:pt x="8047" y="3070"/>
                    <a:pt x="8172" y="2945"/>
                  </a:cubicBezTo>
                  <a:cubicBezTo>
                    <a:pt x="8440" y="2695"/>
                    <a:pt x="8583" y="2267"/>
                    <a:pt x="8565" y="1803"/>
                  </a:cubicBezTo>
                  <a:cubicBezTo>
                    <a:pt x="8565" y="1303"/>
                    <a:pt x="8369" y="857"/>
                    <a:pt x="8047" y="536"/>
                  </a:cubicBezTo>
                  <a:cubicBezTo>
                    <a:pt x="7708" y="197"/>
                    <a:pt x="7262" y="19"/>
                    <a:pt x="6781" y="1"/>
                  </a:cubicBezTo>
                  <a:cubicBezTo>
                    <a:pt x="6317" y="1"/>
                    <a:pt x="5888" y="144"/>
                    <a:pt x="5621" y="393"/>
                  </a:cubicBezTo>
                  <a:cubicBezTo>
                    <a:pt x="5567" y="465"/>
                    <a:pt x="5514" y="536"/>
                    <a:pt x="5460" y="607"/>
                  </a:cubicBezTo>
                  <a:cubicBezTo>
                    <a:pt x="5103" y="483"/>
                    <a:pt x="4711" y="429"/>
                    <a:pt x="4300" y="429"/>
                  </a:cubicBezTo>
                  <a:cubicBezTo>
                    <a:pt x="3890" y="429"/>
                    <a:pt x="3497" y="483"/>
                    <a:pt x="3123" y="607"/>
                  </a:cubicBezTo>
                  <a:cubicBezTo>
                    <a:pt x="3087" y="536"/>
                    <a:pt x="3034" y="465"/>
                    <a:pt x="2962" y="393"/>
                  </a:cubicBezTo>
                  <a:cubicBezTo>
                    <a:pt x="2712" y="144"/>
                    <a:pt x="2266" y="1"/>
                    <a:pt x="18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87" name="Google Shape;6187;p132"/>
          <p:cNvSpPr/>
          <p:nvPr/>
        </p:nvSpPr>
        <p:spPr>
          <a:xfrm>
            <a:off x="1491777" y="4001056"/>
            <a:ext cx="418234" cy="418517"/>
          </a:xfrm>
          <a:custGeom>
            <a:avLst/>
            <a:gdLst/>
            <a:ahLst/>
            <a:cxnLst/>
            <a:rect l="l" t="t" r="r" b="b"/>
            <a:pathLst>
              <a:path w="14810" h="14820" extrusionOk="0">
                <a:moveTo>
                  <a:pt x="10345" y="429"/>
                </a:moveTo>
                <a:cubicBezTo>
                  <a:pt x="10364" y="429"/>
                  <a:pt x="10384" y="432"/>
                  <a:pt x="10403" y="438"/>
                </a:cubicBezTo>
                <a:cubicBezTo>
                  <a:pt x="10528" y="474"/>
                  <a:pt x="10581" y="599"/>
                  <a:pt x="10546" y="706"/>
                </a:cubicBezTo>
                <a:lnTo>
                  <a:pt x="9743" y="3489"/>
                </a:lnTo>
                <a:cubicBezTo>
                  <a:pt x="9689" y="3507"/>
                  <a:pt x="9636" y="3543"/>
                  <a:pt x="9582" y="3579"/>
                </a:cubicBezTo>
                <a:cubicBezTo>
                  <a:pt x="9493" y="3543"/>
                  <a:pt x="9386" y="3489"/>
                  <a:pt x="9297" y="3472"/>
                </a:cubicBezTo>
                <a:lnTo>
                  <a:pt x="10135" y="581"/>
                </a:lnTo>
                <a:cubicBezTo>
                  <a:pt x="10165" y="493"/>
                  <a:pt x="10254" y="429"/>
                  <a:pt x="10345" y="429"/>
                </a:cubicBezTo>
                <a:close/>
                <a:moveTo>
                  <a:pt x="6477" y="2901"/>
                </a:moveTo>
                <a:cubicBezTo>
                  <a:pt x="6763" y="2901"/>
                  <a:pt x="7013" y="3025"/>
                  <a:pt x="7173" y="3275"/>
                </a:cubicBezTo>
                <a:cubicBezTo>
                  <a:pt x="7236" y="3363"/>
                  <a:pt x="7333" y="3406"/>
                  <a:pt x="7435" y="3406"/>
                </a:cubicBezTo>
                <a:cubicBezTo>
                  <a:pt x="7479" y="3406"/>
                  <a:pt x="7523" y="3398"/>
                  <a:pt x="7566" y="3382"/>
                </a:cubicBezTo>
                <a:cubicBezTo>
                  <a:pt x="7673" y="3329"/>
                  <a:pt x="7798" y="3293"/>
                  <a:pt x="7923" y="3293"/>
                </a:cubicBezTo>
                <a:cubicBezTo>
                  <a:pt x="8226" y="3293"/>
                  <a:pt x="8511" y="3454"/>
                  <a:pt x="8654" y="3721"/>
                </a:cubicBezTo>
                <a:cubicBezTo>
                  <a:pt x="8726" y="3828"/>
                  <a:pt x="8833" y="3882"/>
                  <a:pt x="8940" y="3882"/>
                </a:cubicBezTo>
                <a:cubicBezTo>
                  <a:pt x="8966" y="3879"/>
                  <a:pt x="8992" y="3878"/>
                  <a:pt x="9019" y="3878"/>
                </a:cubicBezTo>
                <a:cubicBezTo>
                  <a:pt x="9158" y="3878"/>
                  <a:pt x="9305" y="3917"/>
                  <a:pt x="9439" y="4007"/>
                </a:cubicBezTo>
                <a:cubicBezTo>
                  <a:pt x="9486" y="4030"/>
                  <a:pt x="9540" y="4043"/>
                  <a:pt x="9594" y="4043"/>
                </a:cubicBezTo>
                <a:cubicBezTo>
                  <a:pt x="9664" y="4043"/>
                  <a:pt x="9736" y="4021"/>
                  <a:pt x="9796" y="3971"/>
                </a:cubicBezTo>
                <a:cubicBezTo>
                  <a:pt x="9921" y="3864"/>
                  <a:pt x="10082" y="3793"/>
                  <a:pt x="10242" y="3793"/>
                </a:cubicBezTo>
                <a:cubicBezTo>
                  <a:pt x="10599" y="3793"/>
                  <a:pt x="10920" y="4078"/>
                  <a:pt x="10938" y="4435"/>
                </a:cubicBezTo>
                <a:cubicBezTo>
                  <a:pt x="10938" y="4542"/>
                  <a:pt x="11009" y="4631"/>
                  <a:pt x="11081" y="4667"/>
                </a:cubicBezTo>
                <a:cubicBezTo>
                  <a:pt x="11295" y="4792"/>
                  <a:pt x="11438" y="5006"/>
                  <a:pt x="11491" y="5256"/>
                </a:cubicBezTo>
                <a:cubicBezTo>
                  <a:pt x="11509" y="5363"/>
                  <a:pt x="11598" y="5434"/>
                  <a:pt x="11705" y="5434"/>
                </a:cubicBezTo>
                <a:lnTo>
                  <a:pt x="11723" y="5434"/>
                </a:lnTo>
                <a:cubicBezTo>
                  <a:pt x="12187" y="5434"/>
                  <a:pt x="12562" y="5809"/>
                  <a:pt x="12562" y="6291"/>
                </a:cubicBezTo>
                <a:cubicBezTo>
                  <a:pt x="12562" y="6308"/>
                  <a:pt x="12562" y="6326"/>
                  <a:pt x="12562" y="6344"/>
                </a:cubicBezTo>
                <a:cubicBezTo>
                  <a:pt x="12562" y="6487"/>
                  <a:pt x="12633" y="6612"/>
                  <a:pt x="12776" y="6648"/>
                </a:cubicBezTo>
                <a:cubicBezTo>
                  <a:pt x="13115" y="6772"/>
                  <a:pt x="13347" y="7094"/>
                  <a:pt x="13347" y="7450"/>
                </a:cubicBezTo>
                <a:cubicBezTo>
                  <a:pt x="13347" y="7665"/>
                  <a:pt x="13258" y="7861"/>
                  <a:pt x="13115" y="8021"/>
                </a:cubicBezTo>
                <a:lnTo>
                  <a:pt x="1678" y="8021"/>
                </a:lnTo>
                <a:cubicBezTo>
                  <a:pt x="1553" y="7861"/>
                  <a:pt x="1481" y="7682"/>
                  <a:pt x="1464" y="7468"/>
                </a:cubicBezTo>
                <a:cubicBezTo>
                  <a:pt x="1464" y="7058"/>
                  <a:pt x="1767" y="6683"/>
                  <a:pt x="2177" y="6612"/>
                </a:cubicBezTo>
                <a:cubicBezTo>
                  <a:pt x="2302" y="6594"/>
                  <a:pt x="2409" y="6487"/>
                  <a:pt x="2427" y="6362"/>
                </a:cubicBezTo>
                <a:cubicBezTo>
                  <a:pt x="2481" y="5969"/>
                  <a:pt x="2820" y="5666"/>
                  <a:pt x="3212" y="5648"/>
                </a:cubicBezTo>
                <a:cubicBezTo>
                  <a:pt x="3355" y="5630"/>
                  <a:pt x="3480" y="5506"/>
                  <a:pt x="3498" y="5363"/>
                </a:cubicBezTo>
                <a:cubicBezTo>
                  <a:pt x="3516" y="4917"/>
                  <a:pt x="3890" y="4578"/>
                  <a:pt x="4336" y="4578"/>
                </a:cubicBezTo>
                <a:cubicBezTo>
                  <a:pt x="4443" y="4578"/>
                  <a:pt x="4550" y="4489"/>
                  <a:pt x="4550" y="4346"/>
                </a:cubicBezTo>
                <a:cubicBezTo>
                  <a:pt x="4550" y="3864"/>
                  <a:pt x="4943" y="3489"/>
                  <a:pt x="5407" y="3489"/>
                </a:cubicBezTo>
                <a:cubicBezTo>
                  <a:pt x="5532" y="3489"/>
                  <a:pt x="5639" y="3472"/>
                  <a:pt x="5728" y="3329"/>
                </a:cubicBezTo>
                <a:cubicBezTo>
                  <a:pt x="5871" y="3061"/>
                  <a:pt x="6156" y="2901"/>
                  <a:pt x="6477" y="2901"/>
                </a:cubicBezTo>
                <a:close/>
                <a:moveTo>
                  <a:pt x="11117" y="13945"/>
                </a:moveTo>
                <a:lnTo>
                  <a:pt x="11117" y="14391"/>
                </a:lnTo>
                <a:lnTo>
                  <a:pt x="3676" y="14391"/>
                </a:lnTo>
                <a:lnTo>
                  <a:pt x="3676" y="13945"/>
                </a:lnTo>
                <a:close/>
                <a:moveTo>
                  <a:pt x="4470" y="0"/>
                </a:moveTo>
                <a:cubicBezTo>
                  <a:pt x="4408" y="0"/>
                  <a:pt x="4346" y="9"/>
                  <a:pt x="4283" y="28"/>
                </a:cubicBezTo>
                <a:cubicBezTo>
                  <a:pt x="3944" y="117"/>
                  <a:pt x="3747" y="492"/>
                  <a:pt x="3837" y="831"/>
                </a:cubicBezTo>
                <a:lnTo>
                  <a:pt x="4586" y="3364"/>
                </a:lnTo>
                <a:cubicBezTo>
                  <a:pt x="4336" y="3561"/>
                  <a:pt x="4176" y="3846"/>
                  <a:pt x="4140" y="4150"/>
                </a:cubicBezTo>
                <a:cubicBezTo>
                  <a:pt x="3587" y="4239"/>
                  <a:pt x="3159" y="4667"/>
                  <a:pt x="3069" y="5220"/>
                </a:cubicBezTo>
                <a:cubicBezTo>
                  <a:pt x="2552" y="5309"/>
                  <a:pt x="2124" y="5702"/>
                  <a:pt x="2017" y="6201"/>
                </a:cubicBezTo>
                <a:cubicBezTo>
                  <a:pt x="1446" y="6344"/>
                  <a:pt x="1018" y="6879"/>
                  <a:pt x="1035" y="7486"/>
                </a:cubicBezTo>
                <a:cubicBezTo>
                  <a:pt x="1035" y="7665"/>
                  <a:pt x="1089" y="7861"/>
                  <a:pt x="1160" y="8021"/>
                </a:cubicBezTo>
                <a:lnTo>
                  <a:pt x="643" y="8021"/>
                </a:lnTo>
                <a:cubicBezTo>
                  <a:pt x="286" y="8021"/>
                  <a:pt x="1" y="8307"/>
                  <a:pt x="1" y="8664"/>
                </a:cubicBezTo>
                <a:cubicBezTo>
                  <a:pt x="1" y="9021"/>
                  <a:pt x="286" y="9324"/>
                  <a:pt x="643" y="9324"/>
                </a:cubicBezTo>
                <a:lnTo>
                  <a:pt x="821" y="9324"/>
                </a:lnTo>
                <a:lnTo>
                  <a:pt x="821" y="11304"/>
                </a:lnTo>
                <a:cubicBezTo>
                  <a:pt x="821" y="11875"/>
                  <a:pt x="1000" y="12429"/>
                  <a:pt x="1357" y="12892"/>
                </a:cubicBezTo>
                <a:cubicBezTo>
                  <a:pt x="1399" y="12957"/>
                  <a:pt x="1468" y="12989"/>
                  <a:pt x="1535" y="12989"/>
                </a:cubicBezTo>
                <a:cubicBezTo>
                  <a:pt x="1580" y="12989"/>
                  <a:pt x="1624" y="12974"/>
                  <a:pt x="1660" y="12946"/>
                </a:cubicBezTo>
                <a:cubicBezTo>
                  <a:pt x="1749" y="12875"/>
                  <a:pt x="1767" y="12732"/>
                  <a:pt x="1696" y="12643"/>
                </a:cubicBezTo>
                <a:cubicBezTo>
                  <a:pt x="1410" y="12250"/>
                  <a:pt x="1250" y="11786"/>
                  <a:pt x="1250" y="11304"/>
                </a:cubicBezTo>
                <a:lnTo>
                  <a:pt x="1250" y="9324"/>
                </a:lnTo>
                <a:lnTo>
                  <a:pt x="12026" y="9324"/>
                </a:lnTo>
                <a:cubicBezTo>
                  <a:pt x="12151" y="9324"/>
                  <a:pt x="12241" y="9217"/>
                  <a:pt x="12241" y="9110"/>
                </a:cubicBezTo>
                <a:cubicBezTo>
                  <a:pt x="12241" y="8985"/>
                  <a:pt x="12151" y="8878"/>
                  <a:pt x="12026" y="8878"/>
                </a:cubicBezTo>
                <a:lnTo>
                  <a:pt x="643" y="8878"/>
                </a:lnTo>
                <a:cubicBezTo>
                  <a:pt x="518" y="8878"/>
                  <a:pt x="429" y="8789"/>
                  <a:pt x="429" y="8664"/>
                </a:cubicBezTo>
                <a:cubicBezTo>
                  <a:pt x="429" y="8539"/>
                  <a:pt x="518" y="8450"/>
                  <a:pt x="643" y="8450"/>
                </a:cubicBezTo>
                <a:lnTo>
                  <a:pt x="14168" y="8450"/>
                </a:lnTo>
                <a:cubicBezTo>
                  <a:pt x="14293" y="8450"/>
                  <a:pt x="14382" y="8539"/>
                  <a:pt x="14382" y="8664"/>
                </a:cubicBezTo>
                <a:cubicBezTo>
                  <a:pt x="14382" y="8789"/>
                  <a:pt x="14293" y="8878"/>
                  <a:pt x="14168" y="8878"/>
                </a:cubicBezTo>
                <a:lnTo>
                  <a:pt x="12954" y="8878"/>
                </a:lnTo>
                <a:cubicBezTo>
                  <a:pt x="12829" y="8878"/>
                  <a:pt x="12740" y="8985"/>
                  <a:pt x="12740" y="9110"/>
                </a:cubicBezTo>
                <a:cubicBezTo>
                  <a:pt x="12740" y="9217"/>
                  <a:pt x="12829" y="9324"/>
                  <a:pt x="12954" y="9324"/>
                </a:cubicBezTo>
                <a:lnTo>
                  <a:pt x="13561" y="9324"/>
                </a:lnTo>
                <a:lnTo>
                  <a:pt x="13561" y="11304"/>
                </a:lnTo>
                <a:cubicBezTo>
                  <a:pt x="13561" y="12518"/>
                  <a:pt x="12562" y="13517"/>
                  <a:pt x="11348" y="13517"/>
                </a:cubicBezTo>
                <a:lnTo>
                  <a:pt x="3462" y="13517"/>
                </a:lnTo>
                <a:cubicBezTo>
                  <a:pt x="3069" y="13517"/>
                  <a:pt x="2659" y="13410"/>
                  <a:pt x="2320" y="13196"/>
                </a:cubicBezTo>
                <a:cubicBezTo>
                  <a:pt x="2282" y="13177"/>
                  <a:pt x="2241" y="13167"/>
                  <a:pt x="2201" y="13167"/>
                </a:cubicBezTo>
                <a:cubicBezTo>
                  <a:pt x="2130" y="13167"/>
                  <a:pt x="2063" y="13198"/>
                  <a:pt x="2017" y="13267"/>
                </a:cubicBezTo>
                <a:cubicBezTo>
                  <a:pt x="1963" y="13374"/>
                  <a:pt x="1999" y="13499"/>
                  <a:pt x="2088" y="13570"/>
                </a:cubicBezTo>
                <a:cubicBezTo>
                  <a:pt x="2445" y="13785"/>
                  <a:pt x="2838" y="13909"/>
                  <a:pt x="3248" y="13945"/>
                </a:cubicBezTo>
                <a:lnTo>
                  <a:pt x="3248" y="14605"/>
                </a:lnTo>
                <a:cubicBezTo>
                  <a:pt x="3248" y="14730"/>
                  <a:pt x="3355" y="14819"/>
                  <a:pt x="3462" y="14819"/>
                </a:cubicBezTo>
                <a:lnTo>
                  <a:pt x="11348" y="14819"/>
                </a:lnTo>
                <a:cubicBezTo>
                  <a:pt x="11456" y="14819"/>
                  <a:pt x="11563" y="14730"/>
                  <a:pt x="11563" y="14605"/>
                </a:cubicBezTo>
                <a:lnTo>
                  <a:pt x="11563" y="13945"/>
                </a:lnTo>
                <a:cubicBezTo>
                  <a:pt x="12919" y="13838"/>
                  <a:pt x="13989" y="12696"/>
                  <a:pt x="13989" y="11304"/>
                </a:cubicBezTo>
                <a:lnTo>
                  <a:pt x="13989" y="9324"/>
                </a:lnTo>
                <a:lnTo>
                  <a:pt x="14168" y="9324"/>
                </a:lnTo>
                <a:cubicBezTo>
                  <a:pt x="14524" y="9324"/>
                  <a:pt x="14810" y="9021"/>
                  <a:pt x="14810" y="8664"/>
                </a:cubicBezTo>
                <a:cubicBezTo>
                  <a:pt x="14810" y="8307"/>
                  <a:pt x="14524" y="8021"/>
                  <a:pt x="14168" y="8021"/>
                </a:cubicBezTo>
                <a:lnTo>
                  <a:pt x="13650" y="8021"/>
                </a:lnTo>
                <a:cubicBezTo>
                  <a:pt x="13722" y="7843"/>
                  <a:pt x="13775" y="7647"/>
                  <a:pt x="13775" y="7450"/>
                </a:cubicBezTo>
                <a:cubicBezTo>
                  <a:pt x="13775" y="6951"/>
                  <a:pt x="13472" y="6487"/>
                  <a:pt x="13008" y="6273"/>
                </a:cubicBezTo>
                <a:cubicBezTo>
                  <a:pt x="13008" y="5630"/>
                  <a:pt x="12508" y="5077"/>
                  <a:pt x="11866" y="5006"/>
                </a:cubicBezTo>
                <a:cubicBezTo>
                  <a:pt x="11777" y="4738"/>
                  <a:pt x="11598" y="4489"/>
                  <a:pt x="11366" y="4328"/>
                </a:cubicBezTo>
                <a:cubicBezTo>
                  <a:pt x="11295" y="3793"/>
                  <a:pt x="10813" y="3364"/>
                  <a:pt x="10242" y="3364"/>
                </a:cubicBezTo>
                <a:lnTo>
                  <a:pt x="10224" y="3364"/>
                </a:lnTo>
                <a:lnTo>
                  <a:pt x="10974" y="831"/>
                </a:lnTo>
                <a:cubicBezTo>
                  <a:pt x="11063" y="492"/>
                  <a:pt x="10867" y="117"/>
                  <a:pt x="10528" y="28"/>
                </a:cubicBezTo>
                <a:cubicBezTo>
                  <a:pt x="10465" y="9"/>
                  <a:pt x="10402" y="0"/>
                  <a:pt x="10341" y="0"/>
                </a:cubicBezTo>
                <a:cubicBezTo>
                  <a:pt x="10053" y="0"/>
                  <a:pt x="9798" y="195"/>
                  <a:pt x="9725" y="474"/>
                </a:cubicBezTo>
                <a:lnTo>
                  <a:pt x="8886" y="3293"/>
                </a:lnTo>
                <a:cubicBezTo>
                  <a:pt x="8654" y="3025"/>
                  <a:pt x="8297" y="2865"/>
                  <a:pt x="7923" y="2865"/>
                </a:cubicBezTo>
                <a:cubicBezTo>
                  <a:pt x="7762" y="2865"/>
                  <a:pt x="7619" y="2883"/>
                  <a:pt x="7477" y="2936"/>
                </a:cubicBezTo>
                <a:cubicBezTo>
                  <a:pt x="7227" y="2633"/>
                  <a:pt x="6870" y="2454"/>
                  <a:pt x="6477" y="2454"/>
                </a:cubicBezTo>
                <a:cubicBezTo>
                  <a:pt x="6210" y="2454"/>
                  <a:pt x="5942" y="2544"/>
                  <a:pt x="5746" y="2686"/>
                </a:cubicBezTo>
                <a:lnTo>
                  <a:pt x="5567" y="2098"/>
                </a:lnTo>
                <a:cubicBezTo>
                  <a:pt x="5538" y="2010"/>
                  <a:pt x="5448" y="1946"/>
                  <a:pt x="5358" y="1946"/>
                </a:cubicBezTo>
                <a:cubicBezTo>
                  <a:pt x="5338" y="1946"/>
                  <a:pt x="5319" y="1949"/>
                  <a:pt x="5300" y="1955"/>
                </a:cubicBezTo>
                <a:cubicBezTo>
                  <a:pt x="5175" y="1991"/>
                  <a:pt x="5121" y="2115"/>
                  <a:pt x="5157" y="2223"/>
                </a:cubicBezTo>
                <a:lnTo>
                  <a:pt x="5389" y="3043"/>
                </a:lnTo>
                <a:cubicBezTo>
                  <a:pt x="5389" y="3043"/>
                  <a:pt x="5389" y="3043"/>
                  <a:pt x="5389" y="3061"/>
                </a:cubicBezTo>
                <a:cubicBezTo>
                  <a:pt x="5246" y="3061"/>
                  <a:pt x="5104" y="3079"/>
                  <a:pt x="4961" y="3133"/>
                </a:cubicBezTo>
                <a:lnTo>
                  <a:pt x="4265" y="706"/>
                </a:lnTo>
                <a:cubicBezTo>
                  <a:pt x="4229" y="599"/>
                  <a:pt x="4283" y="474"/>
                  <a:pt x="4408" y="438"/>
                </a:cubicBezTo>
                <a:cubicBezTo>
                  <a:pt x="4427" y="432"/>
                  <a:pt x="4446" y="429"/>
                  <a:pt x="4466" y="429"/>
                </a:cubicBezTo>
                <a:cubicBezTo>
                  <a:pt x="4556" y="429"/>
                  <a:pt x="4646" y="493"/>
                  <a:pt x="4675" y="581"/>
                </a:cubicBezTo>
                <a:lnTo>
                  <a:pt x="4889" y="1330"/>
                </a:lnTo>
                <a:cubicBezTo>
                  <a:pt x="4918" y="1430"/>
                  <a:pt x="5003" y="1484"/>
                  <a:pt x="5090" y="1484"/>
                </a:cubicBezTo>
                <a:cubicBezTo>
                  <a:pt x="5113" y="1484"/>
                  <a:pt x="5135" y="1480"/>
                  <a:pt x="5157" y="1473"/>
                </a:cubicBezTo>
                <a:cubicBezTo>
                  <a:pt x="5282" y="1455"/>
                  <a:pt x="5335" y="1330"/>
                  <a:pt x="5300" y="1205"/>
                </a:cubicBezTo>
                <a:lnTo>
                  <a:pt x="5086" y="474"/>
                </a:lnTo>
                <a:cubicBezTo>
                  <a:pt x="5012" y="195"/>
                  <a:pt x="4757" y="0"/>
                  <a:pt x="44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88" name="Google Shape;6188;p132"/>
          <p:cNvGrpSpPr/>
          <p:nvPr/>
        </p:nvGrpSpPr>
        <p:grpSpPr>
          <a:xfrm>
            <a:off x="2218618" y="2069840"/>
            <a:ext cx="242892" cy="418743"/>
            <a:chOff x="1076275" y="2235900"/>
            <a:chExt cx="215025" cy="370700"/>
          </a:xfrm>
        </p:grpSpPr>
        <p:sp>
          <p:nvSpPr>
            <p:cNvPr id="6189" name="Google Shape;6189;p132"/>
            <p:cNvSpPr/>
            <p:nvPr/>
          </p:nvSpPr>
          <p:spPr>
            <a:xfrm>
              <a:off x="1148100" y="2414600"/>
              <a:ext cx="71375" cy="26950"/>
            </a:xfrm>
            <a:custGeom>
              <a:avLst/>
              <a:gdLst/>
              <a:ahLst/>
              <a:cxnLst/>
              <a:rect l="l" t="t" r="r" b="b"/>
              <a:pathLst>
                <a:path w="2855" h="1078" extrusionOk="0">
                  <a:moveTo>
                    <a:pt x="262" y="0"/>
                  </a:moveTo>
                  <a:cubicBezTo>
                    <a:pt x="229" y="0"/>
                    <a:pt x="194" y="8"/>
                    <a:pt x="161" y="25"/>
                  </a:cubicBezTo>
                  <a:cubicBezTo>
                    <a:pt x="54" y="79"/>
                    <a:pt x="0" y="203"/>
                    <a:pt x="54" y="311"/>
                  </a:cubicBezTo>
                  <a:cubicBezTo>
                    <a:pt x="71" y="346"/>
                    <a:pt x="446" y="1078"/>
                    <a:pt x="1463" y="1078"/>
                  </a:cubicBezTo>
                  <a:cubicBezTo>
                    <a:pt x="2480" y="1078"/>
                    <a:pt x="2801" y="328"/>
                    <a:pt x="2801" y="293"/>
                  </a:cubicBezTo>
                  <a:cubicBezTo>
                    <a:pt x="2855" y="186"/>
                    <a:pt x="2801" y="61"/>
                    <a:pt x="2694" y="25"/>
                  </a:cubicBezTo>
                  <a:cubicBezTo>
                    <a:pt x="2666" y="11"/>
                    <a:pt x="2634" y="4"/>
                    <a:pt x="2603" y="4"/>
                  </a:cubicBezTo>
                  <a:cubicBezTo>
                    <a:pt x="2518" y="4"/>
                    <a:pt x="2435" y="54"/>
                    <a:pt x="2409" y="132"/>
                  </a:cubicBezTo>
                  <a:cubicBezTo>
                    <a:pt x="2409" y="150"/>
                    <a:pt x="2195" y="632"/>
                    <a:pt x="1463" y="632"/>
                  </a:cubicBezTo>
                  <a:cubicBezTo>
                    <a:pt x="714" y="632"/>
                    <a:pt x="464" y="150"/>
                    <a:pt x="446" y="114"/>
                  </a:cubicBezTo>
                  <a:cubicBezTo>
                    <a:pt x="409" y="40"/>
                    <a:pt x="338" y="0"/>
                    <a:pt x="2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132"/>
            <p:cNvSpPr/>
            <p:nvPr/>
          </p:nvSpPr>
          <p:spPr>
            <a:xfrm>
              <a:off x="1193150" y="2375375"/>
              <a:ext cx="28125" cy="13100"/>
            </a:xfrm>
            <a:custGeom>
              <a:avLst/>
              <a:gdLst/>
              <a:ahLst/>
              <a:cxnLst/>
              <a:rect l="l" t="t" r="r" b="b"/>
              <a:pathLst>
                <a:path w="1125" h="524" extrusionOk="0">
                  <a:moveTo>
                    <a:pt x="789" y="0"/>
                  </a:moveTo>
                  <a:cubicBezTo>
                    <a:pt x="429" y="0"/>
                    <a:pt x="161" y="113"/>
                    <a:pt x="161" y="113"/>
                  </a:cubicBezTo>
                  <a:cubicBezTo>
                    <a:pt x="36" y="167"/>
                    <a:pt x="0" y="292"/>
                    <a:pt x="36" y="399"/>
                  </a:cubicBezTo>
                  <a:cubicBezTo>
                    <a:pt x="71" y="488"/>
                    <a:pt x="161" y="523"/>
                    <a:pt x="250" y="523"/>
                  </a:cubicBezTo>
                  <a:cubicBezTo>
                    <a:pt x="268" y="523"/>
                    <a:pt x="303" y="523"/>
                    <a:pt x="321" y="506"/>
                  </a:cubicBezTo>
                  <a:cubicBezTo>
                    <a:pt x="321" y="506"/>
                    <a:pt x="528" y="432"/>
                    <a:pt x="793" y="432"/>
                  </a:cubicBezTo>
                  <a:cubicBezTo>
                    <a:pt x="820" y="432"/>
                    <a:pt x="847" y="433"/>
                    <a:pt x="874" y="434"/>
                  </a:cubicBezTo>
                  <a:cubicBezTo>
                    <a:pt x="885" y="436"/>
                    <a:pt x="896" y="437"/>
                    <a:pt x="906" y="437"/>
                  </a:cubicBezTo>
                  <a:cubicBezTo>
                    <a:pt x="1017" y="437"/>
                    <a:pt x="1108" y="352"/>
                    <a:pt x="1124" y="238"/>
                  </a:cubicBezTo>
                  <a:cubicBezTo>
                    <a:pt x="1124" y="131"/>
                    <a:pt x="1035" y="24"/>
                    <a:pt x="928" y="6"/>
                  </a:cubicBezTo>
                  <a:cubicBezTo>
                    <a:pt x="880" y="2"/>
                    <a:pt x="834" y="0"/>
                    <a:pt x="7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132"/>
            <p:cNvSpPr/>
            <p:nvPr/>
          </p:nvSpPr>
          <p:spPr>
            <a:xfrm>
              <a:off x="1146300" y="2375375"/>
              <a:ext cx="28575" cy="13100"/>
            </a:xfrm>
            <a:custGeom>
              <a:avLst/>
              <a:gdLst/>
              <a:ahLst/>
              <a:cxnLst/>
              <a:rect l="l" t="t" r="r" b="b"/>
              <a:pathLst>
                <a:path w="1143" h="524" extrusionOk="0">
                  <a:moveTo>
                    <a:pt x="353" y="0"/>
                  </a:moveTo>
                  <a:cubicBezTo>
                    <a:pt x="309" y="0"/>
                    <a:pt x="262" y="2"/>
                    <a:pt x="215" y="6"/>
                  </a:cubicBezTo>
                  <a:cubicBezTo>
                    <a:pt x="90" y="24"/>
                    <a:pt x="1" y="131"/>
                    <a:pt x="18" y="238"/>
                  </a:cubicBezTo>
                  <a:cubicBezTo>
                    <a:pt x="35" y="352"/>
                    <a:pt x="111" y="437"/>
                    <a:pt x="219" y="437"/>
                  </a:cubicBezTo>
                  <a:cubicBezTo>
                    <a:pt x="229" y="437"/>
                    <a:pt x="240" y="436"/>
                    <a:pt x="250" y="434"/>
                  </a:cubicBezTo>
                  <a:cubicBezTo>
                    <a:pt x="278" y="433"/>
                    <a:pt x="305" y="432"/>
                    <a:pt x="332" y="432"/>
                  </a:cubicBezTo>
                  <a:cubicBezTo>
                    <a:pt x="597" y="432"/>
                    <a:pt x="804" y="506"/>
                    <a:pt x="804" y="506"/>
                  </a:cubicBezTo>
                  <a:cubicBezTo>
                    <a:pt x="839" y="523"/>
                    <a:pt x="857" y="523"/>
                    <a:pt x="893" y="523"/>
                  </a:cubicBezTo>
                  <a:cubicBezTo>
                    <a:pt x="982" y="523"/>
                    <a:pt x="1053" y="488"/>
                    <a:pt x="1089" y="399"/>
                  </a:cubicBezTo>
                  <a:cubicBezTo>
                    <a:pt x="1143" y="292"/>
                    <a:pt x="1089" y="167"/>
                    <a:pt x="982" y="113"/>
                  </a:cubicBezTo>
                  <a:cubicBezTo>
                    <a:pt x="966" y="113"/>
                    <a:pt x="711" y="0"/>
                    <a:pt x="3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132"/>
            <p:cNvSpPr/>
            <p:nvPr/>
          </p:nvSpPr>
          <p:spPr>
            <a:xfrm>
              <a:off x="1076275" y="2235900"/>
              <a:ext cx="215025" cy="370700"/>
            </a:xfrm>
            <a:custGeom>
              <a:avLst/>
              <a:gdLst/>
              <a:ahLst/>
              <a:cxnLst/>
              <a:rect l="l" t="t" r="r" b="b"/>
              <a:pathLst>
                <a:path w="8601" h="14828" extrusionOk="0">
                  <a:moveTo>
                    <a:pt x="3444" y="553"/>
                  </a:moveTo>
                  <a:cubicBezTo>
                    <a:pt x="3355" y="696"/>
                    <a:pt x="3266" y="875"/>
                    <a:pt x="3176" y="1089"/>
                  </a:cubicBezTo>
                  <a:cubicBezTo>
                    <a:pt x="2927" y="1713"/>
                    <a:pt x="2784" y="2534"/>
                    <a:pt x="2784" y="3408"/>
                  </a:cubicBezTo>
                  <a:lnTo>
                    <a:pt x="1285" y="3408"/>
                  </a:lnTo>
                  <a:cubicBezTo>
                    <a:pt x="1303" y="2052"/>
                    <a:pt x="2213" y="910"/>
                    <a:pt x="3444" y="553"/>
                  </a:cubicBezTo>
                  <a:close/>
                  <a:moveTo>
                    <a:pt x="4300" y="429"/>
                  </a:moveTo>
                  <a:cubicBezTo>
                    <a:pt x="4550" y="429"/>
                    <a:pt x="4818" y="732"/>
                    <a:pt x="5014" y="1249"/>
                  </a:cubicBezTo>
                  <a:cubicBezTo>
                    <a:pt x="5246" y="1820"/>
                    <a:pt x="5371" y="2587"/>
                    <a:pt x="5389" y="3408"/>
                  </a:cubicBezTo>
                  <a:lnTo>
                    <a:pt x="3212" y="3408"/>
                  </a:lnTo>
                  <a:cubicBezTo>
                    <a:pt x="3212" y="2587"/>
                    <a:pt x="3355" y="1820"/>
                    <a:pt x="3587" y="1249"/>
                  </a:cubicBezTo>
                  <a:cubicBezTo>
                    <a:pt x="3783" y="732"/>
                    <a:pt x="4051" y="429"/>
                    <a:pt x="4300" y="429"/>
                  </a:cubicBezTo>
                  <a:close/>
                  <a:moveTo>
                    <a:pt x="2320" y="4711"/>
                  </a:moveTo>
                  <a:cubicBezTo>
                    <a:pt x="2213" y="5085"/>
                    <a:pt x="2088" y="5371"/>
                    <a:pt x="1927" y="5496"/>
                  </a:cubicBezTo>
                  <a:cubicBezTo>
                    <a:pt x="1912" y="5506"/>
                    <a:pt x="1896" y="5510"/>
                    <a:pt x="1880" y="5510"/>
                  </a:cubicBezTo>
                  <a:cubicBezTo>
                    <a:pt x="1838" y="5510"/>
                    <a:pt x="1797" y="5481"/>
                    <a:pt x="1785" y="5442"/>
                  </a:cubicBezTo>
                  <a:cubicBezTo>
                    <a:pt x="1695" y="5228"/>
                    <a:pt x="1678" y="4943"/>
                    <a:pt x="1678" y="4711"/>
                  </a:cubicBezTo>
                  <a:close/>
                  <a:moveTo>
                    <a:pt x="6941" y="4711"/>
                  </a:moveTo>
                  <a:cubicBezTo>
                    <a:pt x="6941" y="4943"/>
                    <a:pt x="6905" y="5228"/>
                    <a:pt x="6816" y="5442"/>
                  </a:cubicBezTo>
                  <a:cubicBezTo>
                    <a:pt x="6803" y="5481"/>
                    <a:pt x="6763" y="5510"/>
                    <a:pt x="6728" y="5510"/>
                  </a:cubicBezTo>
                  <a:cubicBezTo>
                    <a:pt x="6714" y="5510"/>
                    <a:pt x="6701" y="5506"/>
                    <a:pt x="6691" y="5496"/>
                  </a:cubicBezTo>
                  <a:cubicBezTo>
                    <a:pt x="6531" y="5371"/>
                    <a:pt x="6388" y="5085"/>
                    <a:pt x="6299" y="4711"/>
                  </a:cubicBezTo>
                  <a:close/>
                  <a:moveTo>
                    <a:pt x="1249" y="4978"/>
                  </a:moveTo>
                  <a:cubicBezTo>
                    <a:pt x="1267" y="5175"/>
                    <a:pt x="1303" y="5389"/>
                    <a:pt x="1374" y="5603"/>
                  </a:cubicBezTo>
                  <a:cubicBezTo>
                    <a:pt x="1410" y="5656"/>
                    <a:pt x="1428" y="5710"/>
                    <a:pt x="1481" y="5763"/>
                  </a:cubicBezTo>
                  <a:lnTo>
                    <a:pt x="1481" y="6388"/>
                  </a:lnTo>
                  <a:cubicBezTo>
                    <a:pt x="1428" y="6406"/>
                    <a:pt x="1392" y="6406"/>
                    <a:pt x="1356" y="6406"/>
                  </a:cubicBezTo>
                  <a:cubicBezTo>
                    <a:pt x="1160" y="6406"/>
                    <a:pt x="946" y="6120"/>
                    <a:pt x="946" y="5621"/>
                  </a:cubicBezTo>
                  <a:cubicBezTo>
                    <a:pt x="946" y="5157"/>
                    <a:pt x="1124" y="5014"/>
                    <a:pt x="1249" y="4978"/>
                  </a:cubicBezTo>
                  <a:close/>
                  <a:moveTo>
                    <a:pt x="7352" y="4978"/>
                  </a:moveTo>
                  <a:cubicBezTo>
                    <a:pt x="7494" y="5014"/>
                    <a:pt x="7655" y="5157"/>
                    <a:pt x="7655" y="5621"/>
                  </a:cubicBezTo>
                  <a:cubicBezTo>
                    <a:pt x="7655" y="6120"/>
                    <a:pt x="7459" y="6406"/>
                    <a:pt x="7262" y="6406"/>
                  </a:cubicBezTo>
                  <a:cubicBezTo>
                    <a:pt x="7209" y="6406"/>
                    <a:pt x="7173" y="6406"/>
                    <a:pt x="7137" y="6388"/>
                  </a:cubicBezTo>
                  <a:lnTo>
                    <a:pt x="7137" y="5763"/>
                  </a:lnTo>
                  <a:cubicBezTo>
                    <a:pt x="7173" y="5710"/>
                    <a:pt x="7209" y="5656"/>
                    <a:pt x="7227" y="5603"/>
                  </a:cubicBezTo>
                  <a:cubicBezTo>
                    <a:pt x="7298" y="5389"/>
                    <a:pt x="7352" y="5175"/>
                    <a:pt x="7352" y="4978"/>
                  </a:cubicBezTo>
                  <a:close/>
                  <a:moveTo>
                    <a:pt x="7316" y="3836"/>
                  </a:moveTo>
                  <a:lnTo>
                    <a:pt x="7316" y="4265"/>
                  </a:lnTo>
                  <a:lnTo>
                    <a:pt x="4300" y="4265"/>
                  </a:lnTo>
                  <a:cubicBezTo>
                    <a:pt x="4176" y="4265"/>
                    <a:pt x="4086" y="4372"/>
                    <a:pt x="4086" y="4479"/>
                  </a:cubicBezTo>
                  <a:cubicBezTo>
                    <a:pt x="4086" y="4604"/>
                    <a:pt x="4176" y="4711"/>
                    <a:pt x="4300" y="4711"/>
                  </a:cubicBezTo>
                  <a:lnTo>
                    <a:pt x="5853" y="4711"/>
                  </a:lnTo>
                  <a:cubicBezTo>
                    <a:pt x="5942" y="5103"/>
                    <a:pt x="6103" y="5585"/>
                    <a:pt x="6424" y="5835"/>
                  </a:cubicBezTo>
                  <a:cubicBezTo>
                    <a:pt x="6495" y="5888"/>
                    <a:pt x="6602" y="5942"/>
                    <a:pt x="6691" y="5942"/>
                  </a:cubicBezTo>
                  <a:lnTo>
                    <a:pt x="6691" y="6781"/>
                  </a:lnTo>
                  <a:cubicBezTo>
                    <a:pt x="6691" y="8083"/>
                    <a:pt x="5621" y="9154"/>
                    <a:pt x="4300" y="9154"/>
                  </a:cubicBezTo>
                  <a:cubicBezTo>
                    <a:pt x="2980" y="9154"/>
                    <a:pt x="1909" y="8083"/>
                    <a:pt x="1909" y="6781"/>
                  </a:cubicBezTo>
                  <a:lnTo>
                    <a:pt x="1909" y="5942"/>
                  </a:lnTo>
                  <a:cubicBezTo>
                    <a:pt x="2017" y="5942"/>
                    <a:pt x="2106" y="5888"/>
                    <a:pt x="2195" y="5835"/>
                  </a:cubicBezTo>
                  <a:cubicBezTo>
                    <a:pt x="2498" y="5585"/>
                    <a:pt x="2677" y="5103"/>
                    <a:pt x="2766" y="4711"/>
                  </a:cubicBezTo>
                  <a:lnTo>
                    <a:pt x="3355" y="4711"/>
                  </a:lnTo>
                  <a:cubicBezTo>
                    <a:pt x="3480" y="4711"/>
                    <a:pt x="3587" y="4604"/>
                    <a:pt x="3587" y="4479"/>
                  </a:cubicBezTo>
                  <a:cubicBezTo>
                    <a:pt x="3587" y="4372"/>
                    <a:pt x="3480" y="4265"/>
                    <a:pt x="3355" y="4265"/>
                  </a:cubicBezTo>
                  <a:lnTo>
                    <a:pt x="1285" y="4265"/>
                  </a:lnTo>
                  <a:lnTo>
                    <a:pt x="1285" y="3836"/>
                  </a:lnTo>
                  <a:close/>
                  <a:moveTo>
                    <a:pt x="4961" y="9528"/>
                  </a:moveTo>
                  <a:lnTo>
                    <a:pt x="4961" y="9814"/>
                  </a:lnTo>
                  <a:lnTo>
                    <a:pt x="3658" y="9814"/>
                  </a:lnTo>
                  <a:lnTo>
                    <a:pt x="3658" y="9528"/>
                  </a:lnTo>
                  <a:cubicBezTo>
                    <a:pt x="3854" y="9564"/>
                    <a:pt x="4086" y="9600"/>
                    <a:pt x="4300" y="9600"/>
                  </a:cubicBezTo>
                  <a:cubicBezTo>
                    <a:pt x="4532" y="9600"/>
                    <a:pt x="4746" y="9564"/>
                    <a:pt x="4961" y="9528"/>
                  </a:cubicBezTo>
                  <a:close/>
                  <a:moveTo>
                    <a:pt x="5389" y="10242"/>
                  </a:moveTo>
                  <a:lnTo>
                    <a:pt x="5389" y="10688"/>
                  </a:lnTo>
                  <a:lnTo>
                    <a:pt x="3212" y="10688"/>
                  </a:lnTo>
                  <a:lnTo>
                    <a:pt x="3212" y="10242"/>
                  </a:lnTo>
                  <a:close/>
                  <a:moveTo>
                    <a:pt x="5692" y="11116"/>
                  </a:moveTo>
                  <a:cubicBezTo>
                    <a:pt x="7048" y="11116"/>
                    <a:pt x="8172" y="12419"/>
                    <a:pt x="8172" y="14007"/>
                  </a:cubicBezTo>
                  <a:lnTo>
                    <a:pt x="8172" y="14381"/>
                  </a:lnTo>
                  <a:lnTo>
                    <a:pt x="4515" y="14381"/>
                  </a:lnTo>
                  <a:lnTo>
                    <a:pt x="4515" y="13650"/>
                  </a:lnTo>
                  <a:lnTo>
                    <a:pt x="5317" y="13650"/>
                  </a:lnTo>
                  <a:cubicBezTo>
                    <a:pt x="5442" y="13650"/>
                    <a:pt x="5532" y="13561"/>
                    <a:pt x="5532" y="13436"/>
                  </a:cubicBezTo>
                  <a:cubicBezTo>
                    <a:pt x="5532" y="13311"/>
                    <a:pt x="5442" y="13222"/>
                    <a:pt x="5317" y="13222"/>
                  </a:cubicBezTo>
                  <a:lnTo>
                    <a:pt x="4515" y="13222"/>
                  </a:lnTo>
                  <a:lnTo>
                    <a:pt x="4515" y="12312"/>
                  </a:lnTo>
                  <a:lnTo>
                    <a:pt x="5317" y="12312"/>
                  </a:lnTo>
                  <a:cubicBezTo>
                    <a:pt x="5442" y="12312"/>
                    <a:pt x="5532" y="12205"/>
                    <a:pt x="5532" y="12080"/>
                  </a:cubicBezTo>
                  <a:cubicBezTo>
                    <a:pt x="5532" y="11973"/>
                    <a:pt x="5442" y="11866"/>
                    <a:pt x="5317" y="11866"/>
                  </a:cubicBezTo>
                  <a:lnTo>
                    <a:pt x="4515" y="11866"/>
                  </a:lnTo>
                  <a:lnTo>
                    <a:pt x="4515" y="11116"/>
                  </a:lnTo>
                  <a:close/>
                  <a:moveTo>
                    <a:pt x="4300" y="0"/>
                  </a:moveTo>
                  <a:cubicBezTo>
                    <a:pt x="2391" y="0"/>
                    <a:pt x="839" y="1553"/>
                    <a:pt x="839" y="3444"/>
                  </a:cubicBezTo>
                  <a:lnTo>
                    <a:pt x="839" y="3712"/>
                  </a:lnTo>
                  <a:lnTo>
                    <a:pt x="839" y="4425"/>
                  </a:lnTo>
                  <a:cubicBezTo>
                    <a:pt x="839" y="4514"/>
                    <a:pt x="875" y="4586"/>
                    <a:pt x="946" y="4639"/>
                  </a:cubicBezTo>
                  <a:cubicBezTo>
                    <a:pt x="678" y="4800"/>
                    <a:pt x="518" y="5157"/>
                    <a:pt x="518" y="5621"/>
                  </a:cubicBezTo>
                  <a:cubicBezTo>
                    <a:pt x="518" y="6334"/>
                    <a:pt x="857" y="6834"/>
                    <a:pt x="1356" y="6834"/>
                  </a:cubicBezTo>
                  <a:lnTo>
                    <a:pt x="1481" y="6834"/>
                  </a:lnTo>
                  <a:cubicBezTo>
                    <a:pt x="1499" y="7976"/>
                    <a:pt x="2213" y="8957"/>
                    <a:pt x="3212" y="9386"/>
                  </a:cubicBezTo>
                  <a:lnTo>
                    <a:pt x="3212" y="9814"/>
                  </a:lnTo>
                  <a:lnTo>
                    <a:pt x="2998" y="9814"/>
                  </a:lnTo>
                  <a:cubicBezTo>
                    <a:pt x="2873" y="9814"/>
                    <a:pt x="2784" y="9903"/>
                    <a:pt x="2784" y="10028"/>
                  </a:cubicBezTo>
                  <a:lnTo>
                    <a:pt x="2784" y="10688"/>
                  </a:lnTo>
                  <a:cubicBezTo>
                    <a:pt x="2070" y="10724"/>
                    <a:pt x="1410" y="11045"/>
                    <a:pt x="910" y="11616"/>
                  </a:cubicBezTo>
                  <a:cubicBezTo>
                    <a:pt x="821" y="11705"/>
                    <a:pt x="821" y="11830"/>
                    <a:pt x="910" y="11919"/>
                  </a:cubicBezTo>
                  <a:cubicBezTo>
                    <a:pt x="952" y="11953"/>
                    <a:pt x="1006" y="11971"/>
                    <a:pt x="1061" y="11971"/>
                  </a:cubicBezTo>
                  <a:cubicBezTo>
                    <a:pt x="1122" y="11971"/>
                    <a:pt x="1184" y="11948"/>
                    <a:pt x="1231" y="11901"/>
                  </a:cubicBezTo>
                  <a:cubicBezTo>
                    <a:pt x="1678" y="11402"/>
                    <a:pt x="2284" y="11116"/>
                    <a:pt x="2927" y="11116"/>
                  </a:cubicBezTo>
                  <a:lnTo>
                    <a:pt x="4086" y="11116"/>
                  </a:lnTo>
                  <a:lnTo>
                    <a:pt x="4086" y="11866"/>
                  </a:lnTo>
                  <a:lnTo>
                    <a:pt x="3283" y="11866"/>
                  </a:lnTo>
                  <a:cubicBezTo>
                    <a:pt x="3176" y="11866"/>
                    <a:pt x="3069" y="11973"/>
                    <a:pt x="3069" y="12080"/>
                  </a:cubicBezTo>
                  <a:cubicBezTo>
                    <a:pt x="3069" y="12205"/>
                    <a:pt x="3176" y="12312"/>
                    <a:pt x="3283" y="12312"/>
                  </a:cubicBezTo>
                  <a:lnTo>
                    <a:pt x="4086" y="12312"/>
                  </a:lnTo>
                  <a:lnTo>
                    <a:pt x="4086" y="13222"/>
                  </a:lnTo>
                  <a:lnTo>
                    <a:pt x="3283" y="13222"/>
                  </a:lnTo>
                  <a:cubicBezTo>
                    <a:pt x="3176" y="13222"/>
                    <a:pt x="3069" y="13311"/>
                    <a:pt x="3069" y="13436"/>
                  </a:cubicBezTo>
                  <a:cubicBezTo>
                    <a:pt x="3069" y="13561"/>
                    <a:pt x="3176" y="13650"/>
                    <a:pt x="3283" y="13650"/>
                  </a:cubicBezTo>
                  <a:lnTo>
                    <a:pt x="4086" y="13650"/>
                  </a:lnTo>
                  <a:lnTo>
                    <a:pt x="4086" y="14381"/>
                  </a:lnTo>
                  <a:lnTo>
                    <a:pt x="446" y="14381"/>
                  </a:lnTo>
                  <a:lnTo>
                    <a:pt x="446" y="14007"/>
                  </a:lnTo>
                  <a:cubicBezTo>
                    <a:pt x="446" y="13525"/>
                    <a:pt x="553" y="13043"/>
                    <a:pt x="750" y="12615"/>
                  </a:cubicBezTo>
                  <a:cubicBezTo>
                    <a:pt x="803" y="12508"/>
                    <a:pt x="750" y="12383"/>
                    <a:pt x="643" y="12330"/>
                  </a:cubicBezTo>
                  <a:cubicBezTo>
                    <a:pt x="614" y="12315"/>
                    <a:pt x="584" y="12309"/>
                    <a:pt x="554" y="12309"/>
                  </a:cubicBezTo>
                  <a:cubicBezTo>
                    <a:pt x="474" y="12309"/>
                    <a:pt x="396" y="12358"/>
                    <a:pt x="357" y="12437"/>
                  </a:cubicBezTo>
                  <a:cubicBezTo>
                    <a:pt x="125" y="12918"/>
                    <a:pt x="0" y="13471"/>
                    <a:pt x="0" y="14007"/>
                  </a:cubicBezTo>
                  <a:lnTo>
                    <a:pt x="0" y="14613"/>
                  </a:lnTo>
                  <a:cubicBezTo>
                    <a:pt x="0" y="14720"/>
                    <a:pt x="107" y="14828"/>
                    <a:pt x="214" y="14828"/>
                  </a:cubicBezTo>
                  <a:lnTo>
                    <a:pt x="8386" y="14828"/>
                  </a:lnTo>
                  <a:cubicBezTo>
                    <a:pt x="8511" y="14828"/>
                    <a:pt x="8600" y="14720"/>
                    <a:pt x="8600" y="14613"/>
                  </a:cubicBezTo>
                  <a:lnTo>
                    <a:pt x="8600" y="14007"/>
                  </a:lnTo>
                  <a:cubicBezTo>
                    <a:pt x="8600" y="12223"/>
                    <a:pt x="7369" y="10759"/>
                    <a:pt x="5817" y="10688"/>
                  </a:cubicBezTo>
                  <a:lnTo>
                    <a:pt x="5817" y="10028"/>
                  </a:lnTo>
                  <a:cubicBezTo>
                    <a:pt x="5817" y="9903"/>
                    <a:pt x="5728" y="9814"/>
                    <a:pt x="5603" y="9814"/>
                  </a:cubicBezTo>
                  <a:lnTo>
                    <a:pt x="5389" y="9814"/>
                  </a:lnTo>
                  <a:lnTo>
                    <a:pt x="5389" y="9386"/>
                  </a:lnTo>
                  <a:cubicBezTo>
                    <a:pt x="6388" y="8957"/>
                    <a:pt x="7102" y="7976"/>
                    <a:pt x="7137" y="6834"/>
                  </a:cubicBezTo>
                  <a:lnTo>
                    <a:pt x="7262" y="6834"/>
                  </a:lnTo>
                  <a:cubicBezTo>
                    <a:pt x="7744" y="6834"/>
                    <a:pt x="8101" y="6334"/>
                    <a:pt x="8101" y="5621"/>
                  </a:cubicBezTo>
                  <a:cubicBezTo>
                    <a:pt x="8101" y="5157"/>
                    <a:pt x="7940" y="4800"/>
                    <a:pt x="7655" y="4639"/>
                  </a:cubicBezTo>
                  <a:cubicBezTo>
                    <a:pt x="7708" y="4586"/>
                    <a:pt x="7744" y="4514"/>
                    <a:pt x="7744" y="4425"/>
                  </a:cubicBezTo>
                  <a:lnTo>
                    <a:pt x="7744" y="3712"/>
                  </a:lnTo>
                  <a:lnTo>
                    <a:pt x="7744" y="3444"/>
                  </a:lnTo>
                  <a:cubicBezTo>
                    <a:pt x="7744" y="2962"/>
                    <a:pt x="7655" y="2498"/>
                    <a:pt x="7459" y="2052"/>
                  </a:cubicBezTo>
                  <a:cubicBezTo>
                    <a:pt x="7419" y="1974"/>
                    <a:pt x="7342" y="1924"/>
                    <a:pt x="7254" y="1924"/>
                  </a:cubicBezTo>
                  <a:cubicBezTo>
                    <a:pt x="7222" y="1924"/>
                    <a:pt x="7189" y="1931"/>
                    <a:pt x="7155" y="1945"/>
                  </a:cubicBezTo>
                  <a:cubicBezTo>
                    <a:pt x="7048" y="1981"/>
                    <a:pt x="7012" y="2124"/>
                    <a:pt x="7048" y="2231"/>
                  </a:cubicBezTo>
                  <a:cubicBezTo>
                    <a:pt x="7227" y="2587"/>
                    <a:pt x="7298" y="2998"/>
                    <a:pt x="7316" y="3408"/>
                  </a:cubicBezTo>
                  <a:lnTo>
                    <a:pt x="5817" y="3408"/>
                  </a:lnTo>
                  <a:cubicBezTo>
                    <a:pt x="5817" y="2534"/>
                    <a:pt x="5674" y="1713"/>
                    <a:pt x="5425" y="1089"/>
                  </a:cubicBezTo>
                  <a:cubicBezTo>
                    <a:pt x="5335" y="875"/>
                    <a:pt x="5246" y="696"/>
                    <a:pt x="5139" y="553"/>
                  </a:cubicBezTo>
                  <a:lnTo>
                    <a:pt x="5139" y="553"/>
                  </a:lnTo>
                  <a:cubicBezTo>
                    <a:pt x="5300" y="607"/>
                    <a:pt x="5442" y="660"/>
                    <a:pt x="5585" y="714"/>
                  </a:cubicBezTo>
                  <a:cubicBezTo>
                    <a:pt x="5960" y="910"/>
                    <a:pt x="6317" y="1178"/>
                    <a:pt x="6602" y="1499"/>
                  </a:cubicBezTo>
                  <a:cubicBezTo>
                    <a:pt x="6640" y="1546"/>
                    <a:pt x="6697" y="1568"/>
                    <a:pt x="6756" y="1568"/>
                  </a:cubicBezTo>
                  <a:cubicBezTo>
                    <a:pt x="6809" y="1568"/>
                    <a:pt x="6863" y="1551"/>
                    <a:pt x="6905" y="1517"/>
                  </a:cubicBezTo>
                  <a:cubicBezTo>
                    <a:pt x="6995" y="1446"/>
                    <a:pt x="6995" y="1303"/>
                    <a:pt x="6923" y="1214"/>
                  </a:cubicBezTo>
                  <a:cubicBezTo>
                    <a:pt x="6602" y="839"/>
                    <a:pt x="6210" y="536"/>
                    <a:pt x="5764" y="321"/>
                  </a:cubicBezTo>
                  <a:cubicBezTo>
                    <a:pt x="5300" y="107"/>
                    <a:pt x="4818" y="0"/>
                    <a:pt x="43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93" name="Google Shape;6193;p132"/>
          <p:cNvSpPr/>
          <p:nvPr/>
        </p:nvSpPr>
        <p:spPr>
          <a:xfrm>
            <a:off x="1489250" y="1458982"/>
            <a:ext cx="423289" cy="336931"/>
          </a:xfrm>
          <a:custGeom>
            <a:avLst/>
            <a:gdLst/>
            <a:ahLst/>
            <a:cxnLst/>
            <a:rect l="l" t="t" r="r" b="b"/>
            <a:pathLst>
              <a:path w="14989" h="11931" extrusionOk="0">
                <a:moveTo>
                  <a:pt x="12241" y="2224"/>
                </a:moveTo>
                <a:lnTo>
                  <a:pt x="12740" y="3901"/>
                </a:lnTo>
                <a:lnTo>
                  <a:pt x="4747" y="3901"/>
                </a:lnTo>
                <a:cubicBezTo>
                  <a:pt x="4622" y="3901"/>
                  <a:pt x="4533" y="3991"/>
                  <a:pt x="4533" y="4115"/>
                </a:cubicBezTo>
                <a:cubicBezTo>
                  <a:pt x="4533" y="4240"/>
                  <a:pt x="4622" y="4330"/>
                  <a:pt x="4747" y="4330"/>
                </a:cubicBezTo>
                <a:lnTo>
                  <a:pt x="13811" y="4330"/>
                </a:lnTo>
                <a:cubicBezTo>
                  <a:pt x="14007" y="4330"/>
                  <a:pt x="14114" y="4098"/>
                  <a:pt x="13989" y="3955"/>
                </a:cubicBezTo>
                <a:lnTo>
                  <a:pt x="13829" y="3759"/>
                </a:lnTo>
                <a:cubicBezTo>
                  <a:pt x="13739" y="3669"/>
                  <a:pt x="13757" y="3527"/>
                  <a:pt x="13847" y="3455"/>
                </a:cubicBezTo>
                <a:cubicBezTo>
                  <a:pt x="13887" y="3423"/>
                  <a:pt x="13938" y="3406"/>
                  <a:pt x="13988" y="3406"/>
                </a:cubicBezTo>
                <a:cubicBezTo>
                  <a:pt x="14050" y="3406"/>
                  <a:pt x="14111" y="3432"/>
                  <a:pt x="14150" y="3491"/>
                </a:cubicBezTo>
                <a:lnTo>
                  <a:pt x="14328" y="3687"/>
                </a:lnTo>
                <a:cubicBezTo>
                  <a:pt x="14685" y="4115"/>
                  <a:pt x="14364" y="4758"/>
                  <a:pt x="13811" y="4758"/>
                </a:cubicBezTo>
                <a:lnTo>
                  <a:pt x="1214" y="4758"/>
                </a:lnTo>
                <a:cubicBezTo>
                  <a:pt x="1053" y="4758"/>
                  <a:pt x="893" y="4704"/>
                  <a:pt x="768" y="4597"/>
                </a:cubicBezTo>
                <a:cubicBezTo>
                  <a:pt x="500" y="4347"/>
                  <a:pt x="482" y="3955"/>
                  <a:pt x="714" y="3687"/>
                </a:cubicBezTo>
                <a:lnTo>
                  <a:pt x="875" y="3491"/>
                </a:lnTo>
                <a:cubicBezTo>
                  <a:pt x="914" y="3432"/>
                  <a:pt x="975" y="3406"/>
                  <a:pt x="1037" y="3406"/>
                </a:cubicBezTo>
                <a:cubicBezTo>
                  <a:pt x="1087" y="3406"/>
                  <a:pt x="1138" y="3423"/>
                  <a:pt x="1178" y="3455"/>
                </a:cubicBezTo>
                <a:cubicBezTo>
                  <a:pt x="1267" y="3527"/>
                  <a:pt x="1285" y="3669"/>
                  <a:pt x="1214" y="3759"/>
                </a:cubicBezTo>
                <a:lnTo>
                  <a:pt x="1036" y="3955"/>
                </a:lnTo>
                <a:cubicBezTo>
                  <a:pt x="982" y="4026"/>
                  <a:pt x="964" y="4115"/>
                  <a:pt x="1000" y="4187"/>
                </a:cubicBezTo>
                <a:cubicBezTo>
                  <a:pt x="1073" y="4318"/>
                  <a:pt x="1170" y="4330"/>
                  <a:pt x="1447" y="4330"/>
                </a:cubicBezTo>
                <a:cubicBezTo>
                  <a:pt x="1508" y="4330"/>
                  <a:pt x="1579" y="4330"/>
                  <a:pt x="1660" y="4330"/>
                </a:cubicBezTo>
                <a:lnTo>
                  <a:pt x="3801" y="4330"/>
                </a:lnTo>
                <a:cubicBezTo>
                  <a:pt x="3926" y="4330"/>
                  <a:pt x="4033" y="4240"/>
                  <a:pt x="4033" y="4115"/>
                </a:cubicBezTo>
                <a:cubicBezTo>
                  <a:pt x="4033" y="3991"/>
                  <a:pt x="3926" y="3901"/>
                  <a:pt x="3801" y="3901"/>
                </a:cubicBezTo>
                <a:lnTo>
                  <a:pt x="2285" y="3901"/>
                </a:lnTo>
                <a:lnTo>
                  <a:pt x="2784" y="2224"/>
                </a:lnTo>
                <a:close/>
                <a:moveTo>
                  <a:pt x="3997" y="5204"/>
                </a:moveTo>
                <a:lnTo>
                  <a:pt x="3997" y="5864"/>
                </a:lnTo>
                <a:lnTo>
                  <a:pt x="2481" y="5864"/>
                </a:lnTo>
                <a:lnTo>
                  <a:pt x="2481" y="5204"/>
                </a:lnTo>
                <a:close/>
                <a:moveTo>
                  <a:pt x="9743" y="5204"/>
                </a:moveTo>
                <a:lnTo>
                  <a:pt x="9743" y="5864"/>
                </a:lnTo>
                <a:lnTo>
                  <a:pt x="5282" y="5864"/>
                </a:lnTo>
                <a:lnTo>
                  <a:pt x="5282" y="5204"/>
                </a:lnTo>
                <a:close/>
                <a:moveTo>
                  <a:pt x="12544" y="5204"/>
                </a:moveTo>
                <a:lnTo>
                  <a:pt x="12544" y="5864"/>
                </a:lnTo>
                <a:lnTo>
                  <a:pt x="11045" y="5864"/>
                </a:lnTo>
                <a:lnTo>
                  <a:pt x="11045" y="5204"/>
                </a:lnTo>
                <a:close/>
                <a:moveTo>
                  <a:pt x="2053" y="5204"/>
                </a:moveTo>
                <a:lnTo>
                  <a:pt x="2053" y="6078"/>
                </a:lnTo>
                <a:lnTo>
                  <a:pt x="2053" y="10628"/>
                </a:lnTo>
                <a:lnTo>
                  <a:pt x="1624" y="10628"/>
                </a:lnTo>
                <a:lnTo>
                  <a:pt x="1624" y="5204"/>
                </a:lnTo>
                <a:close/>
                <a:moveTo>
                  <a:pt x="3997" y="6292"/>
                </a:moveTo>
                <a:lnTo>
                  <a:pt x="3997" y="10628"/>
                </a:lnTo>
                <a:lnTo>
                  <a:pt x="2481" y="10628"/>
                </a:lnTo>
                <a:lnTo>
                  <a:pt x="2481" y="6292"/>
                </a:lnTo>
                <a:close/>
                <a:moveTo>
                  <a:pt x="4854" y="5204"/>
                </a:moveTo>
                <a:lnTo>
                  <a:pt x="4854" y="6078"/>
                </a:lnTo>
                <a:lnTo>
                  <a:pt x="4854" y="10628"/>
                </a:lnTo>
                <a:lnTo>
                  <a:pt x="4426" y="10628"/>
                </a:lnTo>
                <a:lnTo>
                  <a:pt x="4426" y="5204"/>
                </a:lnTo>
                <a:close/>
                <a:moveTo>
                  <a:pt x="9743" y="6292"/>
                </a:moveTo>
                <a:lnTo>
                  <a:pt x="9743" y="10628"/>
                </a:lnTo>
                <a:lnTo>
                  <a:pt x="5282" y="10628"/>
                </a:lnTo>
                <a:lnTo>
                  <a:pt x="5282" y="6292"/>
                </a:lnTo>
                <a:close/>
                <a:moveTo>
                  <a:pt x="10599" y="5204"/>
                </a:moveTo>
                <a:lnTo>
                  <a:pt x="10599" y="6078"/>
                </a:lnTo>
                <a:lnTo>
                  <a:pt x="10599" y="10628"/>
                </a:lnTo>
                <a:lnTo>
                  <a:pt x="10171" y="10628"/>
                </a:lnTo>
                <a:lnTo>
                  <a:pt x="10171" y="5204"/>
                </a:lnTo>
                <a:close/>
                <a:moveTo>
                  <a:pt x="12544" y="6292"/>
                </a:moveTo>
                <a:lnTo>
                  <a:pt x="12544" y="10628"/>
                </a:lnTo>
                <a:lnTo>
                  <a:pt x="11045" y="10628"/>
                </a:lnTo>
                <a:lnTo>
                  <a:pt x="11045" y="6292"/>
                </a:lnTo>
                <a:close/>
                <a:moveTo>
                  <a:pt x="14257" y="11056"/>
                </a:moveTo>
                <a:cubicBezTo>
                  <a:pt x="14382" y="11056"/>
                  <a:pt x="14471" y="11163"/>
                  <a:pt x="14471" y="11288"/>
                </a:cubicBezTo>
                <a:cubicBezTo>
                  <a:pt x="14471" y="11395"/>
                  <a:pt x="14382" y="11502"/>
                  <a:pt x="14257" y="11502"/>
                </a:cubicBezTo>
                <a:lnTo>
                  <a:pt x="768" y="11502"/>
                </a:lnTo>
                <a:cubicBezTo>
                  <a:pt x="643" y="11502"/>
                  <a:pt x="554" y="11395"/>
                  <a:pt x="554" y="11288"/>
                </a:cubicBezTo>
                <a:cubicBezTo>
                  <a:pt x="554" y="11163"/>
                  <a:pt x="643" y="11056"/>
                  <a:pt x="768" y="11056"/>
                </a:cubicBezTo>
                <a:close/>
                <a:moveTo>
                  <a:pt x="2711" y="1"/>
                </a:moveTo>
                <a:cubicBezTo>
                  <a:pt x="2524" y="1"/>
                  <a:pt x="2341" y="78"/>
                  <a:pt x="2213" y="226"/>
                </a:cubicBezTo>
                <a:lnTo>
                  <a:pt x="2053" y="422"/>
                </a:lnTo>
                <a:cubicBezTo>
                  <a:pt x="1678" y="868"/>
                  <a:pt x="1714" y="1528"/>
                  <a:pt x="2160" y="1939"/>
                </a:cubicBezTo>
                <a:cubicBezTo>
                  <a:pt x="2213" y="1992"/>
                  <a:pt x="2302" y="2046"/>
                  <a:pt x="2374" y="2099"/>
                </a:cubicBezTo>
                <a:lnTo>
                  <a:pt x="1838" y="3901"/>
                </a:lnTo>
                <a:lnTo>
                  <a:pt x="1624" y="3901"/>
                </a:lnTo>
                <a:cubicBezTo>
                  <a:pt x="1749" y="3634"/>
                  <a:pt x="1696" y="3313"/>
                  <a:pt x="1464" y="3134"/>
                </a:cubicBezTo>
                <a:cubicBezTo>
                  <a:pt x="1336" y="3031"/>
                  <a:pt x="1184" y="2980"/>
                  <a:pt x="1034" y="2980"/>
                </a:cubicBezTo>
                <a:cubicBezTo>
                  <a:pt x="847" y="2980"/>
                  <a:pt x="664" y="3057"/>
                  <a:pt x="536" y="3206"/>
                </a:cubicBezTo>
                <a:lnTo>
                  <a:pt x="375" y="3402"/>
                </a:lnTo>
                <a:cubicBezTo>
                  <a:pt x="1" y="3848"/>
                  <a:pt x="36" y="4508"/>
                  <a:pt x="482" y="4918"/>
                </a:cubicBezTo>
                <a:cubicBezTo>
                  <a:pt x="679" y="5097"/>
                  <a:pt x="928" y="5186"/>
                  <a:pt x="1196" y="5204"/>
                </a:cubicBezTo>
                <a:lnTo>
                  <a:pt x="1196" y="10628"/>
                </a:lnTo>
                <a:lnTo>
                  <a:pt x="768" y="10628"/>
                </a:lnTo>
                <a:cubicBezTo>
                  <a:pt x="411" y="10628"/>
                  <a:pt x="126" y="10914"/>
                  <a:pt x="126" y="11288"/>
                </a:cubicBezTo>
                <a:cubicBezTo>
                  <a:pt x="126" y="11645"/>
                  <a:pt x="411" y="11931"/>
                  <a:pt x="768" y="11931"/>
                </a:cubicBezTo>
                <a:lnTo>
                  <a:pt x="14257" y="11931"/>
                </a:lnTo>
                <a:cubicBezTo>
                  <a:pt x="14614" y="11931"/>
                  <a:pt x="14917" y="11645"/>
                  <a:pt x="14917" y="11288"/>
                </a:cubicBezTo>
                <a:cubicBezTo>
                  <a:pt x="14917" y="10914"/>
                  <a:pt x="14614" y="10628"/>
                  <a:pt x="14257" y="10628"/>
                </a:cubicBezTo>
                <a:lnTo>
                  <a:pt x="13847" y="10628"/>
                </a:lnTo>
                <a:lnTo>
                  <a:pt x="13847" y="9647"/>
                </a:lnTo>
                <a:cubicBezTo>
                  <a:pt x="13847" y="9540"/>
                  <a:pt x="13739" y="9433"/>
                  <a:pt x="13632" y="9433"/>
                </a:cubicBezTo>
                <a:cubicBezTo>
                  <a:pt x="13508" y="9433"/>
                  <a:pt x="13418" y="9540"/>
                  <a:pt x="13418" y="9647"/>
                </a:cubicBezTo>
                <a:lnTo>
                  <a:pt x="13418" y="10628"/>
                </a:lnTo>
                <a:lnTo>
                  <a:pt x="12972" y="10628"/>
                </a:lnTo>
                <a:lnTo>
                  <a:pt x="12972" y="5204"/>
                </a:lnTo>
                <a:lnTo>
                  <a:pt x="13418" y="5204"/>
                </a:lnTo>
                <a:lnTo>
                  <a:pt x="13418" y="8737"/>
                </a:lnTo>
                <a:cubicBezTo>
                  <a:pt x="13418" y="8844"/>
                  <a:pt x="13508" y="8951"/>
                  <a:pt x="13632" y="8951"/>
                </a:cubicBezTo>
                <a:cubicBezTo>
                  <a:pt x="13739" y="8951"/>
                  <a:pt x="13847" y="8844"/>
                  <a:pt x="13847" y="8737"/>
                </a:cubicBezTo>
                <a:lnTo>
                  <a:pt x="13847" y="5204"/>
                </a:lnTo>
                <a:cubicBezTo>
                  <a:pt x="14257" y="5186"/>
                  <a:pt x="14632" y="4954"/>
                  <a:pt x="14810" y="4562"/>
                </a:cubicBezTo>
                <a:cubicBezTo>
                  <a:pt x="14988" y="4169"/>
                  <a:pt x="14935" y="3723"/>
                  <a:pt x="14649" y="3402"/>
                </a:cubicBezTo>
                <a:lnTo>
                  <a:pt x="14489" y="3206"/>
                </a:lnTo>
                <a:cubicBezTo>
                  <a:pt x="14359" y="3056"/>
                  <a:pt x="14173" y="2973"/>
                  <a:pt x="13985" y="2973"/>
                </a:cubicBezTo>
                <a:cubicBezTo>
                  <a:pt x="13837" y="2973"/>
                  <a:pt x="13687" y="3024"/>
                  <a:pt x="13561" y="3134"/>
                </a:cubicBezTo>
                <a:cubicBezTo>
                  <a:pt x="13347" y="3313"/>
                  <a:pt x="13276" y="3634"/>
                  <a:pt x="13400" y="3901"/>
                </a:cubicBezTo>
                <a:lnTo>
                  <a:pt x="13186" y="3901"/>
                </a:lnTo>
                <a:lnTo>
                  <a:pt x="12651" y="2099"/>
                </a:lnTo>
                <a:cubicBezTo>
                  <a:pt x="12740" y="2046"/>
                  <a:pt x="12812" y="1992"/>
                  <a:pt x="12883" y="1939"/>
                </a:cubicBezTo>
                <a:cubicBezTo>
                  <a:pt x="13311" y="1528"/>
                  <a:pt x="13347" y="868"/>
                  <a:pt x="12972" y="422"/>
                </a:cubicBezTo>
                <a:lnTo>
                  <a:pt x="12812" y="226"/>
                </a:lnTo>
                <a:cubicBezTo>
                  <a:pt x="12683" y="78"/>
                  <a:pt x="12500" y="1"/>
                  <a:pt x="12317" y="1"/>
                </a:cubicBezTo>
                <a:cubicBezTo>
                  <a:pt x="12169" y="1"/>
                  <a:pt x="12021" y="51"/>
                  <a:pt x="11902" y="154"/>
                </a:cubicBezTo>
                <a:cubicBezTo>
                  <a:pt x="11652" y="351"/>
                  <a:pt x="11598" y="672"/>
                  <a:pt x="11723" y="922"/>
                </a:cubicBezTo>
                <a:lnTo>
                  <a:pt x="11224" y="922"/>
                </a:lnTo>
                <a:cubicBezTo>
                  <a:pt x="11099" y="922"/>
                  <a:pt x="11010" y="1011"/>
                  <a:pt x="11010" y="1136"/>
                </a:cubicBezTo>
                <a:cubicBezTo>
                  <a:pt x="11010" y="1261"/>
                  <a:pt x="11099" y="1350"/>
                  <a:pt x="11224" y="1350"/>
                </a:cubicBezTo>
                <a:lnTo>
                  <a:pt x="12134" y="1350"/>
                </a:lnTo>
                <a:cubicBezTo>
                  <a:pt x="12187" y="1350"/>
                  <a:pt x="12259" y="1332"/>
                  <a:pt x="12294" y="1296"/>
                </a:cubicBezTo>
                <a:cubicBezTo>
                  <a:pt x="12383" y="1207"/>
                  <a:pt x="12383" y="1082"/>
                  <a:pt x="12312" y="993"/>
                </a:cubicBezTo>
                <a:lnTo>
                  <a:pt x="12151" y="779"/>
                </a:lnTo>
                <a:cubicBezTo>
                  <a:pt x="12062" y="690"/>
                  <a:pt x="12080" y="565"/>
                  <a:pt x="12169" y="476"/>
                </a:cubicBezTo>
                <a:cubicBezTo>
                  <a:pt x="12207" y="446"/>
                  <a:pt x="12253" y="432"/>
                  <a:pt x="12300" y="432"/>
                </a:cubicBezTo>
                <a:cubicBezTo>
                  <a:pt x="12365" y="432"/>
                  <a:pt x="12431" y="459"/>
                  <a:pt x="12473" y="511"/>
                </a:cubicBezTo>
                <a:lnTo>
                  <a:pt x="12651" y="708"/>
                </a:lnTo>
                <a:cubicBezTo>
                  <a:pt x="12865" y="975"/>
                  <a:pt x="12847" y="1368"/>
                  <a:pt x="12580" y="1618"/>
                </a:cubicBezTo>
                <a:cubicBezTo>
                  <a:pt x="12455" y="1725"/>
                  <a:pt x="12294" y="1796"/>
                  <a:pt x="12134" y="1796"/>
                </a:cubicBezTo>
                <a:lnTo>
                  <a:pt x="2891" y="1796"/>
                </a:lnTo>
                <a:cubicBezTo>
                  <a:pt x="2731" y="1796"/>
                  <a:pt x="2570" y="1725"/>
                  <a:pt x="2445" y="1618"/>
                </a:cubicBezTo>
                <a:cubicBezTo>
                  <a:pt x="2177" y="1368"/>
                  <a:pt x="2160" y="975"/>
                  <a:pt x="2392" y="708"/>
                </a:cubicBezTo>
                <a:lnTo>
                  <a:pt x="2552" y="511"/>
                </a:lnTo>
                <a:cubicBezTo>
                  <a:pt x="2594" y="459"/>
                  <a:pt x="2660" y="432"/>
                  <a:pt x="2725" y="432"/>
                </a:cubicBezTo>
                <a:cubicBezTo>
                  <a:pt x="2772" y="432"/>
                  <a:pt x="2818" y="446"/>
                  <a:pt x="2855" y="476"/>
                </a:cubicBezTo>
                <a:cubicBezTo>
                  <a:pt x="2945" y="565"/>
                  <a:pt x="2963" y="690"/>
                  <a:pt x="2891" y="779"/>
                </a:cubicBezTo>
                <a:lnTo>
                  <a:pt x="2713" y="993"/>
                </a:lnTo>
                <a:cubicBezTo>
                  <a:pt x="2641" y="1082"/>
                  <a:pt x="2641" y="1207"/>
                  <a:pt x="2731" y="1296"/>
                </a:cubicBezTo>
                <a:cubicBezTo>
                  <a:pt x="2784" y="1332"/>
                  <a:pt x="2838" y="1350"/>
                  <a:pt x="2891" y="1350"/>
                </a:cubicBezTo>
                <a:lnTo>
                  <a:pt x="10278" y="1350"/>
                </a:lnTo>
                <a:cubicBezTo>
                  <a:pt x="10403" y="1350"/>
                  <a:pt x="10510" y="1261"/>
                  <a:pt x="10510" y="1136"/>
                </a:cubicBezTo>
                <a:cubicBezTo>
                  <a:pt x="10510" y="1011"/>
                  <a:pt x="10403" y="922"/>
                  <a:pt x="10278" y="922"/>
                </a:cubicBezTo>
                <a:lnTo>
                  <a:pt x="3302" y="922"/>
                </a:lnTo>
                <a:cubicBezTo>
                  <a:pt x="3426" y="672"/>
                  <a:pt x="3373" y="351"/>
                  <a:pt x="3141" y="154"/>
                </a:cubicBezTo>
                <a:cubicBezTo>
                  <a:pt x="3013" y="51"/>
                  <a:pt x="2861" y="1"/>
                  <a:pt x="27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94" name="Google Shape;6194;p132"/>
          <p:cNvGrpSpPr/>
          <p:nvPr/>
        </p:nvGrpSpPr>
        <p:grpSpPr>
          <a:xfrm>
            <a:off x="1491777" y="2713549"/>
            <a:ext cx="418234" cy="418743"/>
            <a:chOff x="511550" y="2790350"/>
            <a:chExt cx="370250" cy="370700"/>
          </a:xfrm>
        </p:grpSpPr>
        <p:sp>
          <p:nvSpPr>
            <p:cNvPr id="6195" name="Google Shape;6195;p132"/>
            <p:cNvSpPr/>
            <p:nvPr/>
          </p:nvSpPr>
          <p:spPr>
            <a:xfrm>
              <a:off x="680175" y="2790350"/>
              <a:ext cx="32575" cy="136975"/>
            </a:xfrm>
            <a:custGeom>
              <a:avLst/>
              <a:gdLst/>
              <a:ahLst/>
              <a:cxnLst/>
              <a:rect l="l" t="t" r="r" b="b"/>
              <a:pathLst>
                <a:path w="1303" h="5479" extrusionOk="0">
                  <a:moveTo>
                    <a:pt x="660" y="429"/>
                  </a:moveTo>
                  <a:cubicBezTo>
                    <a:pt x="785" y="429"/>
                    <a:pt x="874" y="536"/>
                    <a:pt x="874" y="661"/>
                  </a:cubicBezTo>
                  <a:lnTo>
                    <a:pt x="874" y="4818"/>
                  </a:lnTo>
                  <a:cubicBezTo>
                    <a:pt x="874" y="4943"/>
                    <a:pt x="785" y="5032"/>
                    <a:pt x="660" y="5032"/>
                  </a:cubicBezTo>
                  <a:cubicBezTo>
                    <a:pt x="535" y="5032"/>
                    <a:pt x="446" y="4943"/>
                    <a:pt x="446" y="4818"/>
                  </a:cubicBezTo>
                  <a:lnTo>
                    <a:pt x="446" y="661"/>
                  </a:lnTo>
                  <a:cubicBezTo>
                    <a:pt x="446" y="536"/>
                    <a:pt x="535" y="429"/>
                    <a:pt x="660" y="429"/>
                  </a:cubicBezTo>
                  <a:close/>
                  <a:moveTo>
                    <a:pt x="660" y="1"/>
                  </a:moveTo>
                  <a:cubicBezTo>
                    <a:pt x="303" y="1"/>
                    <a:pt x="0" y="286"/>
                    <a:pt x="0" y="661"/>
                  </a:cubicBezTo>
                  <a:lnTo>
                    <a:pt x="0" y="4818"/>
                  </a:lnTo>
                  <a:cubicBezTo>
                    <a:pt x="0" y="5175"/>
                    <a:pt x="303" y="5478"/>
                    <a:pt x="660" y="5478"/>
                  </a:cubicBezTo>
                  <a:cubicBezTo>
                    <a:pt x="1017" y="5478"/>
                    <a:pt x="1303" y="5175"/>
                    <a:pt x="1303" y="4818"/>
                  </a:cubicBezTo>
                  <a:lnTo>
                    <a:pt x="1303" y="661"/>
                  </a:lnTo>
                  <a:cubicBezTo>
                    <a:pt x="1303" y="286"/>
                    <a:pt x="1017" y="1"/>
                    <a:pt x="6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132"/>
            <p:cNvSpPr/>
            <p:nvPr/>
          </p:nvSpPr>
          <p:spPr>
            <a:xfrm>
              <a:off x="680175" y="3024100"/>
              <a:ext cx="32575" cy="136950"/>
            </a:xfrm>
            <a:custGeom>
              <a:avLst/>
              <a:gdLst/>
              <a:ahLst/>
              <a:cxnLst/>
              <a:rect l="l" t="t" r="r" b="b"/>
              <a:pathLst>
                <a:path w="1303" h="5478" extrusionOk="0">
                  <a:moveTo>
                    <a:pt x="660" y="0"/>
                  </a:moveTo>
                  <a:cubicBezTo>
                    <a:pt x="303" y="0"/>
                    <a:pt x="0" y="286"/>
                    <a:pt x="0" y="660"/>
                  </a:cubicBezTo>
                  <a:lnTo>
                    <a:pt x="0" y="964"/>
                  </a:lnTo>
                  <a:cubicBezTo>
                    <a:pt x="0" y="1071"/>
                    <a:pt x="107" y="1178"/>
                    <a:pt x="232" y="1178"/>
                  </a:cubicBezTo>
                  <a:cubicBezTo>
                    <a:pt x="339" y="1178"/>
                    <a:pt x="446" y="1071"/>
                    <a:pt x="446" y="964"/>
                  </a:cubicBezTo>
                  <a:lnTo>
                    <a:pt x="446" y="660"/>
                  </a:lnTo>
                  <a:cubicBezTo>
                    <a:pt x="446" y="536"/>
                    <a:pt x="535" y="428"/>
                    <a:pt x="660" y="428"/>
                  </a:cubicBezTo>
                  <a:cubicBezTo>
                    <a:pt x="785" y="428"/>
                    <a:pt x="874" y="536"/>
                    <a:pt x="874" y="660"/>
                  </a:cubicBezTo>
                  <a:lnTo>
                    <a:pt x="874" y="4818"/>
                  </a:lnTo>
                  <a:cubicBezTo>
                    <a:pt x="874" y="4943"/>
                    <a:pt x="785" y="5032"/>
                    <a:pt x="660" y="5032"/>
                  </a:cubicBezTo>
                  <a:cubicBezTo>
                    <a:pt x="535" y="5032"/>
                    <a:pt x="446" y="4943"/>
                    <a:pt x="446" y="4818"/>
                  </a:cubicBezTo>
                  <a:lnTo>
                    <a:pt x="446" y="1892"/>
                  </a:lnTo>
                  <a:cubicBezTo>
                    <a:pt x="446" y="1767"/>
                    <a:pt x="339" y="1660"/>
                    <a:pt x="232" y="1660"/>
                  </a:cubicBezTo>
                  <a:cubicBezTo>
                    <a:pt x="107" y="1660"/>
                    <a:pt x="0" y="1767"/>
                    <a:pt x="0" y="1892"/>
                  </a:cubicBezTo>
                  <a:lnTo>
                    <a:pt x="0" y="4818"/>
                  </a:lnTo>
                  <a:cubicBezTo>
                    <a:pt x="0" y="5175"/>
                    <a:pt x="303" y="5478"/>
                    <a:pt x="660" y="5478"/>
                  </a:cubicBezTo>
                  <a:cubicBezTo>
                    <a:pt x="1017" y="5478"/>
                    <a:pt x="1303" y="5175"/>
                    <a:pt x="1303" y="4818"/>
                  </a:cubicBezTo>
                  <a:lnTo>
                    <a:pt x="1303" y="660"/>
                  </a:lnTo>
                  <a:cubicBezTo>
                    <a:pt x="1303" y="286"/>
                    <a:pt x="1017" y="0"/>
                    <a:pt x="6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132"/>
            <p:cNvSpPr/>
            <p:nvPr/>
          </p:nvSpPr>
          <p:spPr>
            <a:xfrm>
              <a:off x="726100" y="2839875"/>
              <a:ext cx="106200" cy="106175"/>
            </a:xfrm>
            <a:custGeom>
              <a:avLst/>
              <a:gdLst/>
              <a:ahLst/>
              <a:cxnLst/>
              <a:rect l="l" t="t" r="r" b="b"/>
              <a:pathLst>
                <a:path w="4248" h="4247" extrusionOk="0">
                  <a:moveTo>
                    <a:pt x="3605" y="428"/>
                  </a:moveTo>
                  <a:cubicBezTo>
                    <a:pt x="3659" y="428"/>
                    <a:pt x="3712" y="464"/>
                    <a:pt x="3748" y="500"/>
                  </a:cubicBezTo>
                  <a:cubicBezTo>
                    <a:pt x="3801" y="535"/>
                    <a:pt x="3819" y="589"/>
                    <a:pt x="3819" y="643"/>
                  </a:cubicBezTo>
                  <a:cubicBezTo>
                    <a:pt x="3819" y="714"/>
                    <a:pt x="3801" y="767"/>
                    <a:pt x="3748" y="803"/>
                  </a:cubicBezTo>
                  <a:lnTo>
                    <a:pt x="804" y="3747"/>
                  </a:lnTo>
                  <a:cubicBezTo>
                    <a:pt x="768" y="3801"/>
                    <a:pt x="715" y="3819"/>
                    <a:pt x="661" y="3819"/>
                  </a:cubicBezTo>
                  <a:cubicBezTo>
                    <a:pt x="590" y="3819"/>
                    <a:pt x="536" y="3801"/>
                    <a:pt x="500" y="3747"/>
                  </a:cubicBezTo>
                  <a:cubicBezTo>
                    <a:pt x="465" y="3711"/>
                    <a:pt x="429" y="3658"/>
                    <a:pt x="429" y="3604"/>
                  </a:cubicBezTo>
                  <a:cubicBezTo>
                    <a:pt x="429" y="3533"/>
                    <a:pt x="465" y="3480"/>
                    <a:pt x="500" y="3444"/>
                  </a:cubicBezTo>
                  <a:lnTo>
                    <a:pt x="3444" y="500"/>
                  </a:lnTo>
                  <a:cubicBezTo>
                    <a:pt x="3498" y="464"/>
                    <a:pt x="3552" y="428"/>
                    <a:pt x="3605" y="428"/>
                  </a:cubicBezTo>
                  <a:close/>
                  <a:moveTo>
                    <a:pt x="3605" y="0"/>
                  </a:moveTo>
                  <a:cubicBezTo>
                    <a:pt x="3427" y="0"/>
                    <a:pt x="3266" y="72"/>
                    <a:pt x="3141" y="196"/>
                  </a:cubicBezTo>
                  <a:lnTo>
                    <a:pt x="197" y="3141"/>
                  </a:lnTo>
                  <a:cubicBezTo>
                    <a:pt x="72" y="3265"/>
                    <a:pt x="1" y="3426"/>
                    <a:pt x="1" y="3604"/>
                  </a:cubicBezTo>
                  <a:cubicBezTo>
                    <a:pt x="1" y="3765"/>
                    <a:pt x="72" y="3943"/>
                    <a:pt x="197" y="4068"/>
                  </a:cubicBezTo>
                  <a:cubicBezTo>
                    <a:pt x="322" y="4175"/>
                    <a:pt x="483" y="4247"/>
                    <a:pt x="661" y="4247"/>
                  </a:cubicBezTo>
                  <a:cubicBezTo>
                    <a:pt x="822" y="4247"/>
                    <a:pt x="1000" y="4175"/>
                    <a:pt x="1107" y="4068"/>
                  </a:cubicBezTo>
                  <a:lnTo>
                    <a:pt x="4069" y="1106"/>
                  </a:lnTo>
                  <a:cubicBezTo>
                    <a:pt x="4194" y="982"/>
                    <a:pt x="4247" y="821"/>
                    <a:pt x="4247" y="643"/>
                  </a:cubicBezTo>
                  <a:cubicBezTo>
                    <a:pt x="4247" y="482"/>
                    <a:pt x="4194" y="321"/>
                    <a:pt x="4069" y="196"/>
                  </a:cubicBezTo>
                  <a:cubicBezTo>
                    <a:pt x="3944" y="72"/>
                    <a:pt x="3783" y="0"/>
                    <a:pt x="36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132"/>
            <p:cNvSpPr/>
            <p:nvPr/>
          </p:nvSpPr>
          <p:spPr>
            <a:xfrm>
              <a:off x="561075" y="3005350"/>
              <a:ext cx="106175" cy="106200"/>
            </a:xfrm>
            <a:custGeom>
              <a:avLst/>
              <a:gdLst/>
              <a:ahLst/>
              <a:cxnLst/>
              <a:rect l="l" t="t" r="r" b="b"/>
              <a:pathLst>
                <a:path w="4247" h="4248" extrusionOk="0">
                  <a:moveTo>
                    <a:pt x="3586" y="429"/>
                  </a:moveTo>
                  <a:cubicBezTo>
                    <a:pt x="3658" y="429"/>
                    <a:pt x="3711" y="447"/>
                    <a:pt x="3747" y="483"/>
                  </a:cubicBezTo>
                  <a:cubicBezTo>
                    <a:pt x="3783" y="536"/>
                    <a:pt x="3801" y="590"/>
                    <a:pt x="3801" y="643"/>
                  </a:cubicBezTo>
                  <a:cubicBezTo>
                    <a:pt x="3801" y="697"/>
                    <a:pt x="3783" y="750"/>
                    <a:pt x="3747" y="804"/>
                  </a:cubicBezTo>
                  <a:lnTo>
                    <a:pt x="803" y="3748"/>
                  </a:lnTo>
                  <a:cubicBezTo>
                    <a:pt x="749" y="3783"/>
                    <a:pt x="696" y="3801"/>
                    <a:pt x="642" y="3801"/>
                  </a:cubicBezTo>
                  <a:cubicBezTo>
                    <a:pt x="589" y="3801"/>
                    <a:pt x="535" y="3783"/>
                    <a:pt x="482" y="3748"/>
                  </a:cubicBezTo>
                  <a:cubicBezTo>
                    <a:pt x="446" y="3712"/>
                    <a:pt x="428" y="3659"/>
                    <a:pt x="428" y="3587"/>
                  </a:cubicBezTo>
                  <a:cubicBezTo>
                    <a:pt x="428" y="3534"/>
                    <a:pt x="446" y="3480"/>
                    <a:pt x="482" y="3444"/>
                  </a:cubicBezTo>
                  <a:lnTo>
                    <a:pt x="3444" y="483"/>
                  </a:lnTo>
                  <a:cubicBezTo>
                    <a:pt x="3479" y="447"/>
                    <a:pt x="3533" y="429"/>
                    <a:pt x="3586" y="429"/>
                  </a:cubicBezTo>
                  <a:close/>
                  <a:moveTo>
                    <a:pt x="3586" y="1"/>
                  </a:moveTo>
                  <a:cubicBezTo>
                    <a:pt x="3426" y="1"/>
                    <a:pt x="3247" y="54"/>
                    <a:pt x="3123" y="179"/>
                  </a:cubicBezTo>
                  <a:lnTo>
                    <a:pt x="179" y="3123"/>
                  </a:lnTo>
                  <a:cubicBezTo>
                    <a:pt x="54" y="3248"/>
                    <a:pt x="0" y="3427"/>
                    <a:pt x="0" y="3587"/>
                  </a:cubicBezTo>
                  <a:cubicBezTo>
                    <a:pt x="0" y="3766"/>
                    <a:pt x="54" y="3926"/>
                    <a:pt x="179" y="4051"/>
                  </a:cubicBezTo>
                  <a:cubicBezTo>
                    <a:pt x="303" y="4176"/>
                    <a:pt x="464" y="4247"/>
                    <a:pt x="642" y="4247"/>
                  </a:cubicBezTo>
                  <a:cubicBezTo>
                    <a:pt x="821" y="4247"/>
                    <a:pt x="981" y="4176"/>
                    <a:pt x="1106" y="4051"/>
                  </a:cubicBezTo>
                  <a:lnTo>
                    <a:pt x="4050" y="1107"/>
                  </a:lnTo>
                  <a:cubicBezTo>
                    <a:pt x="4175" y="982"/>
                    <a:pt x="4247" y="822"/>
                    <a:pt x="4247" y="643"/>
                  </a:cubicBezTo>
                  <a:cubicBezTo>
                    <a:pt x="4247" y="465"/>
                    <a:pt x="4175" y="304"/>
                    <a:pt x="4050" y="179"/>
                  </a:cubicBezTo>
                  <a:cubicBezTo>
                    <a:pt x="3925" y="54"/>
                    <a:pt x="3765" y="1"/>
                    <a:pt x="35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132"/>
            <p:cNvSpPr/>
            <p:nvPr/>
          </p:nvSpPr>
          <p:spPr>
            <a:xfrm>
              <a:off x="745300" y="2959425"/>
              <a:ext cx="136500" cy="32575"/>
            </a:xfrm>
            <a:custGeom>
              <a:avLst/>
              <a:gdLst/>
              <a:ahLst/>
              <a:cxnLst/>
              <a:rect l="l" t="t" r="r" b="b"/>
              <a:pathLst>
                <a:path w="5460" h="1303" extrusionOk="0">
                  <a:moveTo>
                    <a:pt x="642" y="0"/>
                  </a:moveTo>
                  <a:cubicBezTo>
                    <a:pt x="286" y="0"/>
                    <a:pt x="0" y="286"/>
                    <a:pt x="0" y="642"/>
                  </a:cubicBezTo>
                  <a:cubicBezTo>
                    <a:pt x="0" y="999"/>
                    <a:pt x="286" y="1303"/>
                    <a:pt x="642" y="1303"/>
                  </a:cubicBezTo>
                  <a:lnTo>
                    <a:pt x="4818" y="1303"/>
                  </a:lnTo>
                  <a:cubicBezTo>
                    <a:pt x="5174" y="1303"/>
                    <a:pt x="5460" y="999"/>
                    <a:pt x="5460" y="642"/>
                  </a:cubicBezTo>
                  <a:cubicBezTo>
                    <a:pt x="5460" y="286"/>
                    <a:pt x="5174" y="0"/>
                    <a:pt x="4818" y="0"/>
                  </a:cubicBezTo>
                  <a:lnTo>
                    <a:pt x="4532" y="0"/>
                  </a:lnTo>
                  <a:cubicBezTo>
                    <a:pt x="4425" y="0"/>
                    <a:pt x="4318" y="89"/>
                    <a:pt x="4318" y="214"/>
                  </a:cubicBezTo>
                  <a:cubicBezTo>
                    <a:pt x="4318" y="339"/>
                    <a:pt x="4425" y="428"/>
                    <a:pt x="4532" y="428"/>
                  </a:cubicBezTo>
                  <a:lnTo>
                    <a:pt x="4818" y="428"/>
                  </a:lnTo>
                  <a:cubicBezTo>
                    <a:pt x="4943" y="428"/>
                    <a:pt x="5032" y="535"/>
                    <a:pt x="5032" y="642"/>
                  </a:cubicBezTo>
                  <a:cubicBezTo>
                    <a:pt x="5032" y="767"/>
                    <a:pt x="4943" y="874"/>
                    <a:pt x="4818" y="874"/>
                  </a:cubicBezTo>
                  <a:lnTo>
                    <a:pt x="642" y="874"/>
                  </a:lnTo>
                  <a:cubicBezTo>
                    <a:pt x="518" y="874"/>
                    <a:pt x="428" y="767"/>
                    <a:pt x="428" y="642"/>
                  </a:cubicBezTo>
                  <a:cubicBezTo>
                    <a:pt x="428" y="535"/>
                    <a:pt x="518" y="428"/>
                    <a:pt x="642" y="428"/>
                  </a:cubicBezTo>
                  <a:lnTo>
                    <a:pt x="3604" y="428"/>
                  </a:lnTo>
                  <a:cubicBezTo>
                    <a:pt x="3729" y="428"/>
                    <a:pt x="3818" y="339"/>
                    <a:pt x="3818" y="214"/>
                  </a:cubicBezTo>
                  <a:cubicBezTo>
                    <a:pt x="3818" y="89"/>
                    <a:pt x="3729" y="0"/>
                    <a:pt x="36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132"/>
            <p:cNvSpPr/>
            <p:nvPr/>
          </p:nvSpPr>
          <p:spPr>
            <a:xfrm>
              <a:off x="511550" y="2959425"/>
              <a:ext cx="136525" cy="32575"/>
            </a:xfrm>
            <a:custGeom>
              <a:avLst/>
              <a:gdLst/>
              <a:ahLst/>
              <a:cxnLst/>
              <a:rect l="l" t="t" r="r" b="b"/>
              <a:pathLst>
                <a:path w="5461" h="1303" extrusionOk="0">
                  <a:moveTo>
                    <a:pt x="4818" y="428"/>
                  </a:moveTo>
                  <a:cubicBezTo>
                    <a:pt x="4925" y="428"/>
                    <a:pt x="5032" y="535"/>
                    <a:pt x="5032" y="642"/>
                  </a:cubicBezTo>
                  <a:cubicBezTo>
                    <a:pt x="5032" y="767"/>
                    <a:pt x="4925" y="874"/>
                    <a:pt x="4818" y="874"/>
                  </a:cubicBezTo>
                  <a:lnTo>
                    <a:pt x="643" y="874"/>
                  </a:lnTo>
                  <a:cubicBezTo>
                    <a:pt x="518" y="874"/>
                    <a:pt x="429" y="767"/>
                    <a:pt x="429" y="642"/>
                  </a:cubicBezTo>
                  <a:cubicBezTo>
                    <a:pt x="429" y="535"/>
                    <a:pt x="518" y="428"/>
                    <a:pt x="643" y="428"/>
                  </a:cubicBezTo>
                  <a:close/>
                  <a:moveTo>
                    <a:pt x="643" y="0"/>
                  </a:moveTo>
                  <a:cubicBezTo>
                    <a:pt x="286" y="0"/>
                    <a:pt x="1" y="286"/>
                    <a:pt x="1" y="642"/>
                  </a:cubicBezTo>
                  <a:cubicBezTo>
                    <a:pt x="1" y="1017"/>
                    <a:pt x="286" y="1303"/>
                    <a:pt x="643" y="1303"/>
                  </a:cubicBezTo>
                  <a:lnTo>
                    <a:pt x="4818" y="1303"/>
                  </a:lnTo>
                  <a:cubicBezTo>
                    <a:pt x="5175" y="1303"/>
                    <a:pt x="5460" y="1017"/>
                    <a:pt x="5460" y="642"/>
                  </a:cubicBezTo>
                  <a:cubicBezTo>
                    <a:pt x="5460" y="286"/>
                    <a:pt x="5175" y="0"/>
                    <a:pt x="48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132"/>
            <p:cNvSpPr/>
            <p:nvPr/>
          </p:nvSpPr>
          <p:spPr>
            <a:xfrm>
              <a:off x="726100" y="3005350"/>
              <a:ext cx="106200" cy="106200"/>
            </a:xfrm>
            <a:custGeom>
              <a:avLst/>
              <a:gdLst/>
              <a:ahLst/>
              <a:cxnLst/>
              <a:rect l="l" t="t" r="r" b="b"/>
              <a:pathLst>
                <a:path w="4248" h="4248" extrusionOk="0">
                  <a:moveTo>
                    <a:pt x="661" y="429"/>
                  </a:moveTo>
                  <a:cubicBezTo>
                    <a:pt x="715" y="429"/>
                    <a:pt x="768" y="447"/>
                    <a:pt x="804" y="483"/>
                  </a:cubicBezTo>
                  <a:lnTo>
                    <a:pt x="3748" y="3444"/>
                  </a:lnTo>
                  <a:cubicBezTo>
                    <a:pt x="3801" y="3480"/>
                    <a:pt x="3819" y="3534"/>
                    <a:pt x="3819" y="3587"/>
                  </a:cubicBezTo>
                  <a:cubicBezTo>
                    <a:pt x="3819" y="3659"/>
                    <a:pt x="3801" y="3712"/>
                    <a:pt x="3748" y="3748"/>
                  </a:cubicBezTo>
                  <a:cubicBezTo>
                    <a:pt x="3712" y="3783"/>
                    <a:pt x="3659" y="3801"/>
                    <a:pt x="3605" y="3801"/>
                  </a:cubicBezTo>
                  <a:cubicBezTo>
                    <a:pt x="3552" y="3801"/>
                    <a:pt x="3498" y="3783"/>
                    <a:pt x="3444" y="3748"/>
                  </a:cubicBezTo>
                  <a:lnTo>
                    <a:pt x="500" y="804"/>
                  </a:lnTo>
                  <a:cubicBezTo>
                    <a:pt x="465" y="750"/>
                    <a:pt x="429" y="697"/>
                    <a:pt x="429" y="643"/>
                  </a:cubicBezTo>
                  <a:cubicBezTo>
                    <a:pt x="429" y="590"/>
                    <a:pt x="465" y="536"/>
                    <a:pt x="500" y="483"/>
                  </a:cubicBezTo>
                  <a:cubicBezTo>
                    <a:pt x="536" y="447"/>
                    <a:pt x="590" y="429"/>
                    <a:pt x="661" y="429"/>
                  </a:cubicBezTo>
                  <a:close/>
                  <a:moveTo>
                    <a:pt x="661" y="1"/>
                  </a:moveTo>
                  <a:cubicBezTo>
                    <a:pt x="483" y="1"/>
                    <a:pt x="322" y="54"/>
                    <a:pt x="197" y="179"/>
                  </a:cubicBezTo>
                  <a:cubicBezTo>
                    <a:pt x="72" y="304"/>
                    <a:pt x="1" y="465"/>
                    <a:pt x="1" y="643"/>
                  </a:cubicBezTo>
                  <a:cubicBezTo>
                    <a:pt x="1" y="822"/>
                    <a:pt x="72" y="982"/>
                    <a:pt x="197" y="1107"/>
                  </a:cubicBezTo>
                  <a:lnTo>
                    <a:pt x="3141" y="4051"/>
                  </a:lnTo>
                  <a:cubicBezTo>
                    <a:pt x="3266" y="4176"/>
                    <a:pt x="3427" y="4247"/>
                    <a:pt x="3605" y="4247"/>
                  </a:cubicBezTo>
                  <a:cubicBezTo>
                    <a:pt x="3783" y="4247"/>
                    <a:pt x="3944" y="4176"/>
                    <a:pt x="4069" y="4051"/>
                  </a:cubicBezTo>
                  <a:cubicBezTo>
                    <a:pt x="4194" y="3926"/>
                    <a:pt x="4247" y="3766"/>
                    <a:pt x="4247" y="3587"/>
                  </a:cubicBezTo>
                  <a:cubicBezTo>
                    <a:pt x="4247" y="3409"/>
                    <a:pt x="4194" y="3248"/>
                    <a:pt x="4069" y="3123"/>
                  </a:cubicBezTo>
                  <a:lnTo>
                    <a:pt x="1107" y="179"/>
                  </a:lnTo>
                  <a:cubicBezTo>
                    <a:pt x="1000" y="54"/>
                    <a:pt x="822" y="1"/>
                    <a:pt x="6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132"/>
            <p:cNvSpPr/>
            <p:nvPr/>
          </p:nvSpPr>
          <p:spPr>
            <a:xfrm>
              <a:off x="561075" y="2839875"/>
              <a:ext cx="106175" cy="106175"/>
            </a:xfrm>
            <a:custGeom>
              <a:avLst/>
              <a:gdLst/>
              <a:ahLst/>
              <a:cxnLst/>
              <a:rect l="l" t="t" r="r" b="b"/>
              <a:pathLst>
                <a:path w="4247" h="4247" extrusionOk="0">
                  <a:moveTo>
                    <a:pt x="642" y="0"/>
                  </a:moveTo>
                  <a:cubicBezTo>
                    <a:pt x="464" y="0"/>
                    <a:pt x="303" y="72"/>
                    <a:pt x="179" y="196"/>
                  </a:cubicBezTo>
                  <a:cubicBezTo>
                    <a:pt x="54" y="321"/>
                    <a:pt x="0" y="482"/>
                    <a:pt x="0" y="643"/>
                  </a:cubicBezTo>
                  <a:cubicBezTo>
                    <a:pt x="0" y="821"/>
                    <a:pt x="54" y="982"/>
                    <a:pt x="179" y="1106"/>
                  </a:cubicBezTo>
                  <a:lnTo>
                    <a:pt x="3123" y="4068"/>
                  </a:lnTo>
                  <a:cubicBezTo>
                    <a:pt x="3247" y="4175"/>
                    <a:pt x="3426" y="4247"/>
                    <a:pt x="3586" y="4247"/>
                  </a:cubicBezTo>
                  <a:cubicBezTo>
                    <a:pt x="3765" y="4247"/>
                    <a:pt x="3925" y="4175"/>
                    <a:pt x="4050" y="4068"/>
                  </a:cubicBezTo>
                  <a:cubicBezTo>
                    <a:pt x="4175" y="3943"/>
                    <a:pt x="4247" y="3765"/>
                    <a:pt x="4247" y="3604"/>
                  </a:cubicBezTo>
                  <a:cubicBezTo>
                    <a:pt x="4247" y="3426"/>
                    <a:pt x="4175" y="3265"/>
                    <a:pt x="4050" y="3141"/>
                  </a:cubicBezTo>
                  <a:lnTo>
                    <a:pt x="2748" y="1820"/>
                  </a:lnTo>
                  <a:cubicBezTo>
                    <a:pt x="2703" y="1784"/>
                    <a:pt x="2645" y="1767"/>
                    <a:pt x="2587" y="1767"/>
                  </a:cubicBezTo>
                  <a:cubicBezTo>
                    <a:pt x="2529" y="1767"/>
                    <a:pt x="2471" y="1784"/>
                    <a:pt x="2427" y="1820"/>
                  </a:cubicBezTo>
                  <a:cubicBezTo>
                    <a:pt x="2355" y="1909"/>
                    <a:pt x="2355" y="2052"/>
                    <a:pt x="2427" y="2141"/>
                  </a:cubicBezTo>
                  <a:lnTo>
                    <a:pt x="3747" y="3444"/>
                  </a:lnTo>
                  <a:cubicBezTo>
                    <a:pt x="3783" y="3480"/>
                    <a:pt x="3801" y="3533"/>
                    <a:pt x="3801" y="3604"/>
                  </a:cubicBezTo>
                  <a:cubicBezTo>
                    <a:pt x="3801" y="3658"/>
                    <a:pt x="3783" y="3711"/>
                    <a:pt x="3747" y="3747"/>
                  </a:cubicBezTo>
                  <a:cubicBezTo>
                    <a:pt x="3711" y="3801"/>
                    <a:pt x="3658" y="3819"/>
                    <a:pt x="3586" y="3819"/>
                  </a:cubicBezTo>
                  <a:cubicBezTo>
                    <a:pt x="3533" y="3819"/>
                    <a:pt x="3479" y="3801"/>
                    <a:pt x="3444" y="3747"/>
                  </a:cubicBezTo>
                  <a:lnTo>
                    <a:pt x="482" y="803"/>
                  </a:lnTo>
                  <a:cubicBezTo>
                    <a:pt x="446" y="767"/>
                    <a:pt x="428" y="714"/>
                    <a:pt x="428" y="643"/>
                  </a:cubicBezTo>
                  <a:cubicBezTo>
                    <a:pt x="428" y="589"/>
                    <a:pt x="446" y="535"/>
                    <a:pt x="482" y="500"/>
                  </a:cubicBezTo>
                  <a:cubicBezTo>
                    <a:pt x="535" y="464"/>
                    <a:pt x="589" y="428"/>
                    <a:pt x="642" y="428"/>
                  </a:cubicBezTo>
                  <a:cubicBezTo>
                    <a:pt x="696" y="428"/>
                    <a:pt x="749" y="464"/>
                    <a:pt x="803" y="500"/>
                  </a:cubicBezTo>
                  <a:lnTo>
                    <a:pt x="1784" y="1481"/>
                  </a:lnTo>
                  <a:cubicBezTo>
                    <a:pt x="1829" y="1526"/>
                    <a:pt x="1882" y="1548"/>
                    <a:pt x="1936" y="1548"/>
                  </a:cubicBezTo>
                  <a:cubicBezTo>
                    <a:pt x="1990" y="1548"/>
                    <a:pt x="2043" y="1526"/>
                    <a:pt x="2088" y="1481"/>
                  </a:cubicBezTo>
                  <a:cubicBezTo>
                    <a:pt x="2177" y="1392"/>
                    <a:pt x="2177" y="1267"/>
                    <a:pt x="2088" y="1178"/>
                  </a:cubicBezTo>
                  <a:lnTo>
                    <a:pt x="1106" y="196"/>
                  </a:lnTo>
                  <a:cubicBezTo>
                    <a:pt x="981" y="72"/>
                    <a:pt x="821" y="0"/>
                    <a:pt x="6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132"/>
            <p:cNvSpPr/>
            <p:nvPr/>
          </p:nvSpPr>
          <p:spPr>
            <a:xfrm>
              <a:off x="669450" y="2948700"/>
              <a:ext cx="54450" cy="54000"/>
            </a:xfrm>
            <a:custGeom>
              <a:avLst/>
              <a:gdLst/>
              <a:ahLst/>
              <a:cxnLst/>
              <a:rect l="l" t="t" r="r" b="b"/>
              <a:pathLst>
                <a:path w="2178" h="2160" extrusionOk="0">
                  <a:moveTo>
                    <a:pt x="1089" y="625"/>
                  </a:moveTo>
                  <a:lnTo>
                    <a:pt x="1214" y="857"/>
                  </a:lnTo>
                  <a:cubicBezTo>
                    <a:pt x="1232" y="893"/>
                    <a:pt x="1268" y="929"/>
                    <a:pt x="1321" y="946"/>
                  </a:cubicBezTo>
                  <a:lnTo>
                    <a:pt x="1553" y="1071"/>
                  </a:lnTo>
                  <a:lnTo>
                    <a:pt x="1321" y="1196"/>
                  </a:lnTo>
                  <a:cubicBezTo>
                    <a:pt x="1268" y="1232"/>
                    <a:pt x="1232" y="1268"/>
                    <a:pt x="1214" y="1303"/>
                  </a:cubicBezTo>
                  <a:lnTo>
                    <a:pt x="1089" y="1535"/>
                  </a:lnTo>
                  <a:lnTo>
                    <a:pt x="964" y="1303"/>
                  </a:lnTo>
                  <a:cubicBezTo>
                    <a:pt x="947" y="1268"/>
                    <a:pt x="911" y="1232"/>
                    <a:pt x="857" y="1196"/>
                  </a:cubicBezTo>
                  <a:lnTo>
                    <a:pt x="625" y="1071"/>
                  </a:lnTo>
                  <a:lnTo>
                    <a:pt x="857" y="946"/>
                  </a:lnTo>
                  <a:cubicBezTo>
                    <a:pt x="911" y="929"/>
                    <a:pt x="947" y="893"/>
                    <a:pt x="964" y="857"/>
                  </a:cubicBezTo>
                  <a:lnTo>
                    <a:pt x="1089" y="625"/>
                  </a:lnTo>
                  <a:close/>
                  <a:moveTo>
                    <a:pt x="1089" y="1"/>
                  </a:moveTo>
                  <a:cubicBezTo>
                    <a:pt x="1000" y="1"/>
                    <a:pt x="911" y="37"/>
                    <a:pt x="857" y="126"/>
                  </a:cubicBezTo>
                  <a:lnTo>
                    <a:pt x="607" y="590"/>
                  </a:lnTo>
                  <a:lnTo>
                    <a:pt x="144" y="857"/>
                  </a:lnTo>
                  <a:cubicBezTo>
                    <a:pt x="54" y="893"/>
                    <a:pt x="1" y="982"/>
                    <a:pt x="1" y="1071"/>
                  </a:cubicBezTo>
                  <a:cubicBezTo>
                    <a:pt x="1" y="1178"/>
                    <a:pt x="54" y="1250"/>
                    <a:pt x="144" y="1303"/>
                  </a:cubicBezTo>
                  <a:lnTo>
                    <a:pt x="607" y="1553"/>
                  </a:lnTo>
                  <a:lnTo>
                    <a:pt x="857" y="2035"/>
                  </a:lnTo>
                  <a:cubicBezTo>
                    <a:pt x="911" y="2106"/>
                    <a:pt x="1000" y="2160"/>
                    <a:pt x="1089" y="2160"/>
                  </a:cubicBezTo>
                  <a:cubicBezTo>
                    <a:pt x="1178" y="2160"/>
                    <a:pt x="1268" y="2106"/>
                    <a:pt x="1303" y="2035"/>
                  </a:cubicBezTo>
                  <a:lnTo>
                    <a:pt x="1571" y="1553"/>
                  </a:lnTo>
                  <a:lnTo>
                    <a:pt x="2035" y="1303"/>
                  </a:lnTo>
                  <a:cubicBezTo>
                    <a:pt x="2124" y="1250"/>
                    <a:pt x="2178" y="1178"/>
                    <a:pt x="2178" y="1071"/>
                  </a:cubicBezTo>
                  <a:cubicBezTo>
                    <a:pt x="2178" y="982"/>
                    <a:pt x="2124" y="893"/>
                    <a:pt x="2035" y="857"/>
                  </a:cubicBezTo>
                  <a:lnTo>
                    <a:pt x="1571" y="590"/>
                  </a:lnTo>
                  <a:lnTo>
                    <a:pt x="1303" y="126"/>
                  </a:lnTo>
                  <a:cubicBezTo>
                    <a:pt x="1268" y="37"/>
                    <a:pt x="1178" y="1"/>
                    <a:pt x="10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132"/>
            <p:cNvSpPr/>
            <p:nvPr/>
          </p:nvSpPr>
          <p:spPr>
            <a:xfrm>
              <a:off x="802375" y="3005350"/>
              <a:ext cx="54450" cy="54450"/>
            </a:xfrm>
            <a:custGeom>
              <a:avLst/>
              <a:gdLst/>
              <a:ahLst/>
              <a:cxnLst/>
              <a:rect l="l" t="t" r="r" b="b"/>
              <a:pathLst>
                <a:path w="2178" h="2178" extrusionOk="0">
                  <a:moveTo>
                    <a:pt x="1089" y="643"/>
                  </a:moveTo>
                  <a:lnTo>
                    <a:pt x="1214" y="857"/>
                  </a:lnTo>
                  <a:cubicBezTo>
                    <a:pt x="1232" y="911"/>
                    <a:pt x="1268" y="946"/>
                    <a:pt x="1321" y="964"/>
                  </a:cubicBezTo>
                  <a:lnTo>
                    <a:pt x="1553" y="1089"/>
                  </a:lnTo>
                  <a:lnTo>
                    <a:pt x="1321" y="1214"/>
                  </a:lnTo>
                  <a:cubicBezTo>
                    <a:pt x="1268" y="1232"/>
                    <a:pt x="1232" y="1268"/>
                    <a:pt x="1214" y="1321"/>
                  </a:cubicBezTo>
                  <a:lnTo>
                    <a:pt x="1089" y="1553"/>
                  </a:lnTo>
                  <a:lnTo>
                    <a:pt x="964" y="1321"/>
                  </a:lnTo>
                  <a:cubicBezTo>
                    <a:pt x="947" y="1268"/>
                    <a:pt x="911" y="1232"/>
                    <a:pt x="857" y="1214"/>
                  </a:cubicBezTo>
                  <a:lnTo>
                    <a:pt x="625" y="1089"/>
                  </a:lnTo>
                  <a:lnTo>
                    <a:pt x="857" y="964"/>
                  </a:lnTo>
                  <a:cubicBezTo>
                    <a:pt x="911" y="946"/>
                    <a:pt x="947" y="911"/>
                    <a:pt x="964" y="857"/>
                  </a:cubicBezTo>
                  <a:lnTo>
                    <a:pt x="1089" y="643"/>
                  </a:lnTo>
                  <a:close/>
                  <a:moveTo>
                    <a:pt x="1089" y="1"/>
                  </a:moveTo>
                  <a:cubicBezTo>
                    <a:pt x="1000" y="1"/>
                    <a:pt x="911" y="54"/>
                    <a:pt x="875" y="144"/>
                  </a:cubicBezTo>
                  <a:lnTo>
                    <a:pt x="608" y="607"/>
                  </a:lnTo>
                  <a:lnTo>
                    <a:pt x="144" y="875"/>
                  </a:lnTo>
                  <a:cubicBezTo>
                    <a:pt x="54" y="911"/>
                    <a:pt x="1" y="1000"/>
                    <a:pt x="1" y="1089"/>
                  </a:cubicBezTo>
                  <a:cubicBezTo>
                    <a:pt x="1" y="1178"/>
                    <a:pt x="54" y="1268"/>
                    <a:pt x="144" y="1321"/>
                  </a:cubicBezTo>
                  <a:lnTo>
                    <a:pt x="608" y="1571"/>
                  </a:lnTo>
                  <a:lnTo>
                    <a:pt x="875" y="2035"/>
                  </a:lnTo>
                  <a:cubicBezTo>
                    <a:pt x="911" y="2124"/>
                    <a:pt x="1000" y="2178"/>
                    <a:pt x="1089" y="2178"/>
                  </a:cubicBezTo>
                  <a:cubicBezTo>
                    <a:pt x="1179" y="2178"/>
                    <a:pt x="1268" y="2124"/>
                    <a:pt x="1303" y="2035"/>
                  </a:cubicBezTo>
                  <a:lnTo>
                    <a:pt x="1571" y="1571"/>
                  </a:lnTo>
                  <a:lnTo>
                    <a:pt x="2035" y="1321"/>
                  </a:lnTo>
                  <a:cubicBezTo>
                    <a:pt x="2124" y="1268"/>
                    <a:pt x="2178" y="1178"/>
                    <a:pt x="2178" y="1089"/>
                  </a:cubicBezTo>
                  <a:cubicBezTo>
                    <a:pt x="2178" y="1000"/>
                    <a:pt x="2124" y="911"/>
                    <a:pt x="2035" y="875"/>
                  </a:cubicBezTo>
                  <a:lnTo>
                    <a:pt x="1571" y="607"/>
                  </a:lnTo>
                  <a:lnTo>
                    <a:pt x="1303" y="144"/>
                  </a:lnTo>
                  <a:cubicBezTo>
                    <a:pt x="1268" y="54"/>
                    <a:pt x="1179" y="1"/>
                    <a:pt x="10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132"/>
            <p:cNvSpPr/>
            <p:nvPr/>
          </p:nvSpPr>
          <p:spPr>
            <a:xfrm>
              <a:off x="730125" y="2803725"/>
              <a:ext cx="54450" cy="54450"/>
            </a:xfrm>
            <a:custGeom>
              <a:avLst/>
              <a:gdLst/>
              <a:ahLst/>
              <a:cxnLst/>
              <a:rect l="l" t="t" r="r" b="b"/>
              <a:pathLst>
                <a:path w="2178" h="2178" extrusionOk="0">
                  <a:moveTo>
                    <a:pt x="1089" y="643"/>
                  </a:moveTo>
                  <a:lnTo>
                    <a:pt x="1214" y="857"/>
                  </a:lnTo>
                  <a:cubicBezTo>
                    <a:pt x="1232" y="911"/>
                    <a:pt x="1267" y="947"/>
                    <a:pt x="1303" y="964"/>
                  </a:cubicBezTo>
                  <a:lnTo>
                    <a:pt x="1535" y="1089"/>
                  </a:lnTo>
                  <a:lnTo>
                    <a:pt x="1303" y="1214"/>
                  </a:lnTo>
                  <a:cubicBezTo>
                    <a:pt x="1267" y="1232"/>
                    <a:pt x="1232" y="1268"/>
                    <a:pt x="1214" y="1321"/>
                  </a:cubicBezTo>
                  <a:lnTo>
                    <a:pt x="1089" y="1553"/>
                  </a:lnTo>
                  <a:lnTo>
                    <a:pt x="964" y="1321"/>
                  </a:lnTo>
                  <a:cubicBezTo>
                    <a:pt x="928" y="1268"/>
                    <a:pt x="893" y="1232"/>
                    <a:pt x="857" y="1214"/>
                  </a:cubicBezTo>
                  <a:lnTo>
                    <a:pt x="625" y="1089"/>
                  </a:lnTo>
                  <a:lnTo>
                    <a:pt x="857" y="964"/>
                  </a:lnTo>
                  <a:cubicBezTo>
                    <a:pt x="893" y="947"/>
                    <a:pt x="928" y="911"/>
                    <a:pt x="964" y="857"/>
                  </a:cubicBezTo>
                  <a:lnTo>
                    <a:pt x="1089" y="643"/>
                  </a:lnTo>
                  <a:close/>
                  <a:moveTo>
                    <a:pt x="1089" y="1"/>
                  </a:moveTo>
                  <a:cubicBezTo>
                    <a:pt x="1000" y="1"/>
                    <a:pt x="910" y="54"/>
                    <a:pt x="857" y="144"/>
                  </a:cubicBezTo>
                  <a:lnTo>
                    <a:pt x="607" y="608"/>
                  </a:lnTo>
                  <a:lnTo>
                    <a:pt x="125" y="875"/>
                  </a:lnTo>
                  <a:cubicBezTo>
                    <a:pt x="54" y="911"/>
                    <a:pt x="0" y="1000"/>
                    <a:pt x="0" y="1089"/>
                  </a:cubicBezTo>
                  <a:cubicBezTo>
                    <a:pt x="0" y="1179"/>
                    <a:pt x="54" y="1268"/>
                    <a:pt x="125" y="1321"/>
                  </a:cubicBezTo>
                  <a:lnTo>
                    <a:pt x="607" y="1571"/>
                  </a:lnTo>
                  <a:lnTo>
                    <a:pt x="857" y="2035"/>
                  </a:lnTo>
                  <a:cubicBezTo>
                    <a:pt x="910" y="2124"/>
                    <a:pt x="1000" y="2178"/>
                    <a:pt x="1089" y="2178"/>
                  </a:cubicBezTo>
                  <a:cubicBezTo>
                    <a:pt x="1178" y="2178"/>
                    <a:pt x="1267" y="2124"/>
                    <a:pt x="1303" y="2035"/>
                  </a:cubicBezTo>
                  <a:lnTo>
                    <a:pt x="1571" y="1571"/>
                  </a:lnTo>
                  <a:lnTo>
                    <a:pt x="2035" y="1321"/>
                  </a:lnTo>
                  <a:cubicBezTo>
                    <a:pt x="2124" y="1268"/>
                    <a:pt x="2177" y="1179"/>
                    <a:pt x="2177" y="1089"/>
                  </a:cubicBezTo>
                  <a:cubicBezTo>
                    <a:pt x="2177" y="1000"/>
                    <a:pt x="2124" y="911"/>
                    <a:pt x="2035" y="875"/>
                  </a:cubicBezTo>
                  <a:lnTo>
                    <a:pt x="1571" y="608"/>
                  </a:lnTo>
                  <a:lnTo>
                    <a:pt x="1303" y="144"/>
                  </a:lnTo>
                  <a:cubicBezTo>
                    <a:pt x="1267" y="54"/>
                    <a:pt x="1178" y="1"/>
                    <a:pt x="10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132"/>
            <p:cNvSpPr/>
            <p:nvPr/>
          </p:nvSpPr>
          <p:spPr>
            <a:xfrm>
              <a:off x="528950" y="2890725"/>
              <a:ext cx="54450" cy="54450"/>
            </a:xfrm>
            <a:custGeom>
              <a:avLst/>
              <a:gdLst/>
              <a:ahLst/>
              <a:cxnLst/>
              <a:rect l="l" t="t" r="r" b="b"/>
              <a:pathLst>
                <a:path w="2178" h="2178" extrusionOk="0">
                  <a:moveTo>
                    <a:pt x="1089" y="625"/>
                  </a:moveTo>
                  <a:lnTo>
                    <a:pt x="1214" y="857"/>
                  </a:lnTo>
                  <a:cubicBezTo>
                    <a:pt x="1232" y="910"/>
                    <a:pt x="1267" y="946"/>
                    <a:pt x="1321" y="964"/>
                  </a:cubicBezTo>
                  <a:lnTo>
                    <a:pt x="1553" y="1089"/>
                  </a:lnTo>
                  <a:lnTo>
                    <a:pt x="1321" y="1214"/>
                  </a:lnTo>
                  <a:cubicBezTo>
                    <a:pt x="1267" y="1231"/>
                    <a:pt x="1232" y="1267"/>
                    <a:pt x="1214" y="1321"/>
                  </a:cubicBezTo>
                  <a:lnTo>
                    <a:pt x="1089" y="1535"/>
                  </a:lnTo>
                  <a:lnTo>
                    <a:pt x="964" y="1321"/>
                  </a:lnTo>
                  <a:cubicBezTo>
                    <a:pt x="946" y="1267"/>
                    <a:pt x="910" y="1231"/>
                    <a:pt x="857" y="1214"/>
                  </a:cubicBezTo>
                  <a:lnTo>
                    <a:pt x="643" y="1089"/>
                  </a:lnTo>
                  <a:lnTo>
                    <a:pt x="857" y="964"/>
                  </a:lnTo>
                  <a:cubicBezTo>
                    <a:pt x="910" y="946"/>
                    <a:pt x="946" y="910"/>
                    <a:pt x="964" y="857"/>
                  </a:cubicBezTo>
                  <a:lnTo>
                    <a:pt x="1089" y="625"/>
                  </a:lnTo>
                  <a:close/>
                  <a:moveTo>
                    <a:pt x="1089" y="0"/>
                  </a:moveTo>
                  <a:cubicBezTo>
                    <a:pt x="1000" y="0"/>
                    <a:pt x="910" y="54"/>
                    <a:pt x="875" y="125"/>
                  </a:cubicBezTo>
                  <a:lnTo>
                    <a:pt x="607" y="607"/>
                  </a:lnTo>
                  <a:lnTo>
                    <a:pt x="143" y="857"/>
                  </a:lnTo>
                  <a:cubicBezTo>
                    <a:pt x="54" y="910"/>
                    <a:pt x="0" y="999"/>
                    <a:pt x="0" y="1089"/>
                  </a:cubicBezTo>
                  <a:cubicBezTo>
                    <a:pt x="0" y="1178"/>
                    <a:pt x="54" y="1267"/>
                    <a:pt x="143" y="1303"/>
                  </a:cubicBezTo>
                  <a:lnTo>
                    <a:pt x="607" y="1570"/>
                  </a:lnTo>
                  <a:lnTo>
                    <a:pt x="875" y="2034"/>
                  </a:lnTo>
                  <a:cubicBezTo>
                    <a:pt x="910" y="2124"/>
                    <a:pt x="1000" y="2177"/>
                    <a:pt x="1089" y="2177"/>
                  </a:cubicBezTo>
                  <a:cubicBezTo>
                    <a:pt x="1178" y="2177"/>
                    <a:pt x="1267" y="2124"/>
                    <a:pt x="1321" y="2034"/>
                  </a:cubicBezTo>
                  <a:lnTo>
                    <a:pt x="1571" y="1570"/>
                  </a:lnTo>
                  <a:lnTo>
                    <a:pt x="2052" y="1303"/>
                  </a:lnTo>
                  <a:cubicBezTo>
                    <a:pt x="2124" y="1267"/>
                    <a:pt x="2177" y="1178"/>
                    <a:pt x="2177" y="1089"/>
                  </a:cubicBezTo>
                  <a:cubicBezTo>
                    <a:pt x="2177" y="999"/>
                    <a:pt x="2124" y="910"/>
                    <a:pt x="2052" y="857"/>
                  </a:cubicBezTo>
                  <a:lnTo>
                    <a:pt x="1571" y="607"/>
                  </a:lnTo>
                  <a:lnTo>
                    <a:pt x="1321" y="125"/>
                  </a:lnTo>
                  <a:cubicBezTo>
                    <a:pt x="1267" y="54"/>
                    <a:pt x="1178" y="0"/>
                    <a:pt x="10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132"/>
            <p:cNvSpPr/>
            <p:nvPr/>
          </p:nvSpPr>
          <p:spPr>
            <a:xfrm>
              <a:off x="609675" y="3097700"/>
              <a:ext cx="54450" cy="54000"/>
            </a:xfrm>
            <a:custGeom>
              <a:avLst/>
              <a:gdLst/>
              <a:ahLst/>
              <a:cxnLst/>
              <a:rect l="l" t="t" r="r" b="b"/>
              <a:pathLst>
                <a:path w="2178" h="2160" extrusionOk="0">
                  <a:moveTo>
                    <a:pt x="1089" y="625"/>
                  </a:moveTo>
                  <a:lnTo>
                    <a:pt x="1214" y="857"/>
                  </a:lnTo>
                  <a:cubicBezTo>
                    <a:pt x="1232" y="892"/>
                    <a:pt x="1268" y="928"/>
                    <a:pt x="1321" y="946"/>
                  </a:cubicBezTo>
                  <a:lnTo>
                    <a:pt x="1535" y="1071"/>
                  </a:lnTo>
                  <a:lnTo>
                    <a:pt x="1321" y="1196"/>
                  </a:lnTo>
                  <a:cubicBezTo>
                    <a:pt x="1268" y="1231"/>
                    <a:pt x="1232" y="1267"/>
                    <a:pt x="1214" y="1303"/>
                  </a:cubicBezTo>
                  <a:lnTo>
                    <a:pt x="1089" y="1535"/>
                  </a:lnTo>
                  <a:lnTo>
                    <a:pt x="964" y="1303"/>
                  </a:lnTo>
                  <a:cubicBezTo>
                    <a:pt x="929" y="1267"/>
                    <a:pt x="911" y="1231"/>
                    <a:pt x="857" y="1196"/>
                  </a:cubicBezTo>
                  <a:lnTo>
                    <a:pt x="625" y="1071"/>
                  </a:lnTo>
                  <a:lnTo>
                    <a:pt x="857" y="946"/>
                  </a:lnTo>
                  <a:cubicBezTo>
                    <a:pt x="911" y="928"/>
                    <a:pt x="929" y="892"/>
                    <a:pt x="964" y="857"/>
                  </a:cubicBezTo>
                  <a:lnTo>
                    <a:pt x="1089" y="625"/>
                  </a:lnTo>
                  <a:close/>
                  <a:moveTo>
                    <a:pt x="1089" y="0"/>
                  </a:moveTo>
                  <a:cubicBezTo>
                    <a:pt x="1000" y="0"/>
                    <a:pt x="911" y="36"/>
                    <a:pt x="857" y="125"/>
                  </a:cubicBezTo>
                  <a:lnTo>
                    <a:pt x="608" y="589"/>
                  </a:lnTo>
                  <a:lnTo>
                    <a:pt x="126" y="857"/>
                  </a:lnTo>
                  <a:cubicBezTo>
                    <a:pt x="54" y="892"/>
                    <a:pt x="1" y="982"/>
                    <a:pt x="1" y="1071"/>
                  </a:cubicBezTo>
                  <a:cubicBezTo>
                    <a:pt x="1" y="1178"/>
                    <a:pt x="54" y="1249"/>
                    <a:pt x="126" y="1303"/>
                  </a:cubicBezTo>
                  <a:lnTo>
                    <a:pt x="608" y="1553"/>
                  </a:lnTo>
                  <a:lnTo>
                    <a:pt x="857" y="2034"/>
                  </a:lnTo>
                  <a:cubicBezTo>
                    <a:pt x="911" y="2106"/>
                    <a:pt x="1000" y="2159"/>
                    <a:pt x="1089" y="2159"/>
                  </a:cubicBezTo>
                  <a:cubicBezTo>
                    <a:pt x="1179" y="2159"/>
                    <a:pt x="1268" y="2106"/>
                    <a:pt x="1303" y="2034"/>
                  </a:cubicBezTo>
                  <a:lnTo>
                    <a:pt x="1571" y="1553"/>
                  </a:lnTo>
                  <a:lnTo>
                    <a:pt x="2035" y="1303"/>
                  </a:lnTo>
                  <a:cubicBezTo>
                    <a:pt x="2124" y="1249"/>
                    <a:pt x="2178" y="1178"/>
                    <a:pt x="2178" y="1071"/>
                  </a:cubicBezTo>
                  <a:cubicBezTo>
                    <a:pt x="2178" y="982"/>
                    <a:pt x="2124" y="892"/>
                    <a:pt x="2035" y="857"/>
                  </a:cubicBezTo>
                  <a:lnTo>
                    <a:pt x="1571" y="589"/>
                  </a:lnTo>
                  <a:lnTo>
                    <a:pt x="1303" y="125"/>
                  </a:lnTo>
                  <a:cubicBezTo>
                    <a:pt x="1268" y="36"/>
                    <a:pt x="1179" y="0"/>
                    <a:pt x="10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208" name="Google Shape;6208;p132"/>
          <p:cNvSpPr/>
          <p:nvPr/>
        </p:nvSpPr>
        <p:spPr>
          <a:xfrm>
            <a:off x="1491777" y="3365055"/>
            <a:ext cx="418234" cy="418743"/>
          </a:xfrm>
          <a:custGeom>
            <a:avLst/>
            <a:gdLst/>
            <a:ahLst/>
            <a:cxnLst/>
            <a:rect l="l" t="t" r="r" b="b"/>
            <a:pathLst>
              <a:path w="14810" h="14828" extrusionOk="0">
                <a:moveTo>
                  <a:pt x="3890" y="12115"/>
                </a:moveTo>
                <a:lnTo>
                  <a:pt x="3890" y="12115"/>
                </a:lnTo>
                <a:cubicBezTo>
                  <a:pt x="4443" y="12347"/>
                  <a:pt x="5032" y="12490"/>
                  <a:pt x="5639" y="12561"/>
                </a:cubicBezTo>
                <a:lnTo>
                  <a:pt x="5639" y="13632"/>
                </a:lnTo>
                <a:cubicBezTo>
                  <a:pt x="4961" y="13239"/>
                  <a:pt x="4354" y="12740"/>
                  <a:pt x="3890" y="12115"/>
                </a:cubicBezTo>
                <a:close/>
                <a:moveTo>
                  <a:pt x="6281" y="6584"/>
                </a:moveTo>
                <a:cubicBezTo>
                  <a:pt x="6424" y="6888"/>
                  <a:pt x="6513" y="7209"/>
                  <a:pt x="6513" y="7548"/>
                </a:cubicBezTo>
                <a:lnTo>
                  <a:pt x="6513" y="14381"/>
                </a:lnTo>
                <a:lnTo>
                  <a:pt x="6067" y="14381"/>
                </a:lnTo>
                <a:lnTo>
                  <a:pt x="6067" y="13989"/>
                </a:lnTo>
                <a:lnTo>
                  <a:pt x="6067" y="12365"/>
                </a:lnTo>
                <a:lnTo>
                  <a:pt x="6067" y="12347"/>
                </a:lnTo>
                <a:lnTo>
                  <a:pt x="6067" y="8725"/>
                </a:lnTo>
                <a:cubicBezTo>
                  <a:pt x="6067" y="8725"/>
                  <a:pt x="6067" y="8707"/>
                  <a:pt x="6067" y="8707"/>
                </a:cubicBezTo>
                <a:lnTo>
                  <a:pt x="6067" y="7548"/>
                </a:lnTo>
                <a:cubicBezTo>
                  <a:pt x="6067" y="7209"/>
                  <a:pt x="6156" y="6888"/>
                  <a:pt x="6281" y="6584"/>
                </a:cubicBezTo>
                <a:close/>
                <a:moveTo>
                  <a:pt x="6299" y="0"/>
                </a:moveTo>
                <a:cubicBezTo>
                  <a:pt x="4604" y="0"/>
                  <a:pt x="3034" y="660"/>
                  <a:pt x="1838" y="1838"/>
                </a:cubicBezTo>
                <a:cubicBezTo>
                  <a:pt x="643" y="3034"/>
                  <a:pt x="1" y="4622"/>
                  <a:pt x="1" y="6299"/>
                </a:cubicBezTo>
                <a:cubicBezTo>
                  <a:pt x="1" y="7423"/>
                  <a:pt x="286" y="8529"/>
                  <a:pt x="857" y="9493"/>
                </a:cubicBezTo>
                <a:cubicBezTo>
                  <a:pt x="1410" y="10403"/>
                  <a:pt x="2177" y="11170"/>
                  <a:pt x="3087" y="11723"/>
                </a:cubicBezTo>
                <a:cubicBezTo>
                  <a:pt x="3694" y="12758"/>
                  <a:pt x="4586" y="13579"/>
                  <a:pt x="5639" y="14132"/>
                </a:cubicBezTo>
                <a:lnTo>
                  <a:pt x="5639" y="14488"/>
                </a:lnTo>
                <a:cubicBezTo>
                  <a:pt x="5639" y="14667"/>
                  <a:pt x="5782" y="14827"/>
                  <a:pt x="5978" y="14827"/>
                </a:cubicBezTo>
                <a:lnTo>
                  <a:pt x="6602" y="14827"/>
                </a:lnTo>
                <a:cubicBezTo>
                  <a:pt x="6745" y="14827"/>
                  <a:pt x="6870" y="14738"/>
                  <a:pt x="6923" y="14613"/>
                </a:cubicBezTo>
                <a:cubicBezTo>
                  <a:pt x="7441" y="14756"/>
                  <a:pt x="7976" y="14827"/>
                  <a:pt x="8511" y="14827"/>
                </a:cubicBezTo>
                <a:cubicBezTo>
                  <a:pt x="9850" y="14827"/>
                  <a:pt x="11117" y="14417"/>
                  <a:pt x="12205" y="13632"/>
                </a:cubicBezTo>
                <a:cubicBezTo>
                  <a:pt x="12294" y="13561"/>
                  <a:pt x="12312" y="13418"/>
                  <a:pt x="12258" y="13329"/>
                </a:cubicBezTo>
                <a:cubicBezTo>
                  <a:pt x="12213" y="13272"/>
                  <a:pt x="12139" y="13237"/>
                  <a:pt x="12069" y="13237"/>
                </a:cubicBezTo>
                <a:cubicBezTo>
                  <a:pt x="12028" y="13237"/>
                  <a:pt x="11988" y="13249"/>
                  <a:pt x="11955" y="13275"/>
                </a:cubicBezTo>
                <a:cubicBezTo>
                  <a:pt x="10938" y="14007"/>
                  <a:pt x="9760" y="14381"/>
                  <a:pt x="8511" y="14381"/>
                </a:cubicBezTo>
                <a:cubicBezTo>
                  <a:pt x="7976" y="14381"/>
                  <a:pt x="7459" y="14310"/>
                  <a:pt x="6941" y="14167"/>
                </a:cubicBezTo>
                <a:lnTo>
                  <a:pt x="6941" y="12561"/>
                </a:lnTo>
                <a:cubicBezTo>
                  <a:pt x="8458" y="12401"/>
                  <a:pt x="9850" y="11705"/>
                  <a:pt x="10885" y="10599"/>
                </a:cubicBezTo>
                <a:cubicBezTo>
                  <a:pt x="11991" y="9421"/>
                  <a:pt x="12580" y="7905"/>
                  <a:pt x="12580" y="6299"/>
                </a:cubicBezTo>
                <a:cubicBezTo>
                  <a:pt x="12580" y="5460"/>
                  <a:pt x="12419" y="4657"/>
                  <a:pt x="12116" y="3890"/>
                </a:cubicBezTo>
                <a:lnTo>
                  <a:pt x="12116" y="3890"/>
                </a:lnTo>
                <a:cubicBezTo>
                  <a:pt x="12705" y="4354"/>
                  <a:pt x="13186" y="4907"/>
                  <a:pt x="13579" y="5549"/>
                </a:cubicBezTo>
                <a:cubicBezTo>
                  <a:pt x="14096" y="6441"/>
                  <a:pt x="14382" y="7476"/>
                  <a:pt x="14382" y="8529"/>
                </a:cubicBezTo>
                <a:cubicBezTo>
                  <a:pt x="14382" y="10099"/>
                  <a:pt x="13757" y="11598"/>
                  <a:pt x="12633" y="12704"/>
                </a:cubicBezTo>
                <a:cubicBezTo>
                  <a:pt x="12544" y="12793"/>
                  <a:pt x="12544" y="12918"/>
                  <a:pt x="12633" y="13008"/>
                </a:cubicBezTo>
                <a:cubicBezTo>
                  <a:pt x="12669" y="13061"/>
                  <a:pt x="12722" y="13079"/>
                  <a:pt x="12776" y="13079"/>
                </a:cubicBezTo>
                <a:cubicBezTo>
                  <a:pt x="12829" y="13079"/>
                  <a:pt x="12883" y="13061"/>
                  <a:pt x="12936" y="13008"/>
                </a:cubicBezTo>
                <a:cubicBezTo>
                  <a:pt x="14150" y="11812"/>
                  <a:pt x="14810" y="10224"/>
                  <a:pt x="14810" y="8529"/>
                </a:cubicBezTo>
                <a:cubicBezTo>
                  <a:pt x="14810" y="7405"/>
                  <a:pt x="14507" y="6299"/>
                  <a:pt x="13953" y="5335"/>
                </a:cubicBezTo>
                <a:cubicBezTo>
                  <a:pt x="13400" y="4407"/>
                  <a:pt x="12633" y="3640"/>
                  <a:pt x="11723" y="3105"/>
                </a:cubicBezTo>
                <a:cubicBezTo>
                  <a:pt x="11438" y="2623"/>
                  <a:pt x="11081" y="2177"/>
                  <a:pt x="10688" y="1785"/>
                </a:cubicBezTo>
                <a:cubicBezTo>
                  <a:pt x="10646" y="1742"/>
                  <a:pt x="10592" y="1724"/>
                  <a:pt x="10539" y="1724"/>
                </a:cubicBezTo>
                <a:cubicBezTo>
                  <a:pt x="10480" y="1724"/>
                  <a:pt x="10423" y="1747"/>
                  <a:pt x="10385" y="1785"/>
                </a:cubicBezTo>
                <a:cubicBezTo>
                  <a:pt x="10296" y="1874"/>
                  <a:pt x="10296" y="2016"/>
                  <a:pt x="10385" y="2106"/>
                </a:cubicBezTo>
                <a:cubicBezTo>
                  <a:pt x="10760" y="2480"/>
                  <a:pt x="11099" y="2891"/>
                  <a:pt x="11366" y="3373"/>
                </a:cubicBezTo>
                <a:cubicBezTo>
                  <a:pt x="11884" y="4247"/>
                  <a:pt x="12151" y="5264"/>
                  <a:pt x="12151" y="6299"/>
                </a:cubicBezTo>
                <a:cubicBezTo>
                  <a:pt x="12151" y="7780"/>
                  <a:pt x="11598" y="9207"/>
                  <a:pt x="10563" y="10295"/>
                </a:cubicBezTo>
                <a:cubicBezTo>
                  <a:pt x="9618" y="11330"/>
                  <a:pt x="8333" y="11973"/>
                  <a:pt x="6941" y="12115"/>
                </a:cubicBezTo>
                <a:lnTo>
                  <a:pt x="6941" y="8886"/>
                </a:lnTo>
                <a:cubicBezTo>
                  <a:pt x="8119" y="8600"/>
                  <a:pt x="8975" y="7530"/>
                  <a:pt x="8975" y="6299"/>
                </a:cubicBezTo>
                <a:cubicBezTo>
                  <a:pt x="8975" y="4818"/>
                  <a:pt x="7762" y="3622"/>
                  <a:pt x="6299" y="3622"/>
                </a:cubicBezTo>
                <a:cubicBezTo>
                  <a:pt x="5353" y="3622"/>
                  <a:pt x="4461" y="4122"/>
                  <a:pt x="3979" y="4943"/>
                </a:cubicBezTo>
                <a:cubicBezTo>
                  <a:pt x="3926" y="5050"/>
                  <a:pt x="3962" y="5175"/>
                  <a:pt x="4051" y="5228"/>
                </a:cubicBezTo>
                <a:cubicBezTo>
                  <a:pt x="4089" y="5253"/>
                  <a:pt x="4131" y="5265"/>
                  <a:pt x="4172" y="5265"/>
                </a:cubicBezTo>
                <a:cubicBezTo>
                  <a:pt x="4248" y="5265"/>
                  <a:pt x="4320" y="5226"/>
                  <a:pt x="4354" y="5157"/>
                </a:cubicBezTo>
                <a:cubicBezTo>
                  <a:pt x="4765" y="4479"/>
                  <a:pt x="5496" y="4051"/>
                  <a:pt x="6299" y="4051"/>
                </a:cubicBezTo>
                <a:cubicBezTo>
                  <a:pt x="7530" y="4051"/>
                  <a:pt x="8529" y="5050"/>
                  <a:pt x="8529" y="6299"/>
                </a:cubicBezTo>
                <a:cubicBezTo>
                  <a:pt x="8529" y="7298"/>
                  <a:pt x="7869" y="8154"/>
                  <a:pt x="6941" y="8440"/>
                </a:cubicBezTo>
                <a:lnTo>
                  <a:pt x="6941" y="7548"/>
                </a:lnTo>
                <a:cubicBezTo>
                  <a:pt x="6941" y="7102"/>
                  <a:pt x="6834" y="6673"/>
                  <a:pt x="6620" y="6281"/>
                </a:cubicBezTo>
                <a:lnTo>
                  <a:pt x="6620" y="6263"/>
                </a:lnTo>
                <a:cubicBezTo>
                  <a:pt x="6549" y="6138"/>
                  <a:pt x="6424" y="6067"/>
                  <a:pt x="6281" y="6067"/>
                </a:cubicBezTo>
                <a:cubicBezTo>
                  <a:pt x="6156" y="6067"/>
                  <a:pt x="6031" y="6138"/>
                  <a:pt x="5960" y="6263"/>
                </a:cubicBezTo>
                <a:lnTo>
                  <a:pt x="5960" y="6281"/>
                </a:lnTo>
                <a:cubicBezTo>
                  <a:pt x="5746" y="6673"/>
                  <a:pt x="5639" y="7102"/>
                  <a:pt x="5639" y="7548"/>
                </a:cubicBezTo>
                <a:lnTo>
                  <a:pt x="5639" y="8440"/>
                </a:lnTo>
                <a:cubicBezTo>
                  <a:pt x="4711" y="8154"/>
                  <a:pt x="4051" y="7298"/>
                  <a:pt x="4051" y="6299"/>
                </a:cubicBezTo>
                <a:cubicBezTo>
                  <a:pt x="4051" y="6174"/>
                  <a:pt x="4051" y="6067"/>
                  <a:pt x="4069" y="5960"/>
                </a:cubicBezTo>
                <a:cubicBezTo>
                  <a:pt x="4087" y="5835"/>
                  <a:pt x="4015" y="5728"/>
                  <a:pt x="3890" y="5710"/>
                </a:cubicBezTo>
                <a:cubicBezTo>
                  <a:pt x="3877" y="5708"/>
                  <a:pt x="3865" y="5707"/>
                  <a:pt x="3853" y="5707"/>
                </a:cubicBezTo>
                <a:cubicBezTo>
                  <a:pt x="3744" y="5707"/>
                  <a:pt x="3656" y="5776"/>
                  <a:pt x="3640" y="5888"/>
                </a:cubicBezTo>
                <a:cubicBezTo>
                  <a:pt x="3623" y="6013"/>
                  <a:pt x="3605" y="6156"/>
                  <a:pt x="3605" y="6299"/>
                </a:cubicBezTo>
                <a:cubicBezTo>
                  <a:pt x="3605" y="7530"/>
                  <a:pt x="4461" y="8600"/>
                  <a:pt x="5639" y="8886"/>
                </a:cubicBezTo>
                <a:lnTo>
                  <a:pt x="5639" y="12115"/>
                </a:lnTo>
                <a:cubicBezTo>
                  <a:pt x="4836" y="12026"/>
                  <a:pt x="4069" y="11776"/>
                  <a:pt x="3355" y="11384"/>
                </a:cubicBezTo>
                <a:cubicBezTo>
                  <a:pt x="3355" y="11366"/>
                  <a:pt x="3355" y="11366"/>
                  <a:pt x="3355" y="11366"/>
                </a:cubicBezTo>
                <a:cubicBezTo>
                  <a:pt x="2481" y="10866"/>
                  <a:pt x="1749" y="10135"/>
                  <a:pt x="1232" y="9261"/>
                </a:cubicBezTo>
                <a:cubicBezTo>
                  <a:pt x="714" y="8368"/>
                  <a:pt x="429" y="7334"/>
                  <a:pt x="429" y="6299"/>
                </a:cubicBezTo>
                <a:cubicBezTo>
                  <a:pt x="429" y="3069"/>
                  <a:pt x="3052" y="428"/>
                  <a:pt x="6299" y="428"/>
                </a:cubicBezTo>
                <a:cubicBezTo>
                  <a:pt x="7530" y="428"/>
                  <a:pt x="8708" y="803"/>
                  <a:pt x="9707" y="1517"/>
                </a:cubicBezTo>
                <a:cubicBezTo>
                  <a:pt x="9744" y="1547"/>
                  <a:pt x="9791" y="1561"/>
                  <a:pt x="9838" y="1561"/>
                </a:cubicBezTo>
                <a:cubicBezTo>
                  <a:pt x="9903" y="1561"/>
                  <a:pt x="9969" y="1533"/>
                  <a:pt x="10010" y="1481"/>
                </a:cubicBezTo>
                <a:cubicBezTo>
                  <a:pt x="10064" y="1374"/>
                  <a:pt x="10046" y="1249"/>
                  <a:pt x="9957" y="1178"/>
                </a:cubicBezTo>
                <a:cubicBezTo>
                  <a:pt x="8886" y="411"/>
                  <a:pt x="7619" y="0"/>
                  <a:pt x="629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132"/>
          <p:cNvSpPr/>
          <p:nvPr/>
        </p:nvSpPr>
        <p:spPr>
          <a:xfrm>
            <a:off x="1491777" y="2069840"/>
            <a:ext cx="418234" cy="418743"/>
          </a:xfrm>
          <a:custGeom>
            <a:avLst/>
            <a:gdLst/>
            <a:ahLst/>
            <a:cxnLst/>
            <a:rect l="l" t="t" r="r" b="b"/>
            <a:pathLst>
              <a:path w="14810" h="14828" extrusionOk="0">
                <a:moveTo>
                  <a:pt x="7405" y="1410"/>
                </a:moveTo>
                <a:cubicBezTo>
                  <a:pt x="7619" y="1410"/>
                  <a:pt x="7798" y="1588"/>
                  <a:pt x="7798" y="1802"/>
                </a:cubicBezTo>
                <a:cubicBezTo>
                  <a:pt x="7798" y="2017"/>
                  <a:pt x="7619" y="2177"/>
                  <a:pt x="7405" y="2177"/>
                </a:cubicBezTo>
                <a:cubicBezTo>
                  <a:pt x="7191" y="2177"/>
                  <a:pt x="7013" y="2017"/>
                  <a:pt x="7013" y="1802"/>
                </a:cubicBezTo>
                <a:cubicBezTo>
                  <a:pt x="7013" y="1588"/>
                  <a:pt x="7191" y="1410"/>
                  <a:pt x="7405" y="1410"/>
                </a:cubicBezTo>
                <a:close/>
                <a:moveTo>
                  <a:pt x="14168" y="2498"/>
                </a:moveTo>
                <a:cubicBezTo>
                  <a:pt x="14293" y="2498"/>
                  <a:pt x="14382" y="2587"/>
                  <a:pt x="14382" y="2712"/>
                </a:cubicBezTo>
                <a:cubicBezTo>
                  <a:pt x="14382" y="2819"/>
                  <a:pt x="14293" y="2926"/>
                  <a:pt x="14168" y="2926"/>
                </a:cubicBezTo>
                <a:lnTo>
                  <a:pt x="643" y="2926"/>
                </a:lnTo>
                <a:cubicBezTo>
                  <a:pt x="518" y="2926"/>
                  <a:pt x="429" y="2819"/>
                  <a:pt x="429" y="2712"/>
                </a:cubicBezTo>
                <a:cubicBezTo>
                  <a:pt x="429" y="2587"/>
                  <a:pt x="518" y="2498"/>
                  <a:pt x="643" y="2498"/>
                </a:cubicBezTo>
                <a:lnTo>
                  <a:pt x="6959" y="2498"/>
                </a:lnTo>
                <a:cubicBezTo>
                  <a:pt x="7084" y="2570"/>
                  <a:pt x="7245" y="2623"/>
                  <a:pt x="7405" y="2623"/>
                </a:cubicBezTo>
                <a:cubicBezTo>
                  <a:pt x="7566" y="2623"/>
                  <a:pt x="7726" y="2570"/>
                  <a:pt x="7851" y="2498"/>
                </a:cubicBezTo>
                <a:close/>
                <a:moveTo>
                  <a:pt x="4372" y="4265"/>
                </a:moveTo>
                <a:cubicBezTo>
                  <a:pt x="4818" y="4265"/>
                  <a:pt x="5175" y="4622"/>
                  <a:pt x="5175" y="5068"/>
                </a:cubicBezTo>
                <a:cubicBezTo>
                  <a:pt x="5175" y="5514"/>
                  <a:pt x="4818" y="5871"/>
                  <a:pt x="4372" y="5871"/>
                </a:cubicBezTo>
                <a:cubicBezTo>
                  <a:pt x="3944" y="5871"/>
                  <a:pt x="3587" y="5514"/>
                  <a:pt x="3587" y="5068"/>
                </a:cubicBezTo>
                <a:cubicBezTo>
                  <a:pt x="3587" y="4622"/>
                  <a:pt x="3944" y="4265"/>
                  <a:pt x="4372" y="4265"/>
                </a:cubicBezTo>
                <a:close/>
                <a:moveTo>
                  <a:pt x="7405" y="4265"/>
                </a:moveTo>
                <a:cubicBezTo>
                  <a:pt x="7851" y="4265"/>
                  <a:pt x="8208" y="4622"/>
                  <a:pt x="8208" y="5068"/>
                </a:cubicBezTo>
                <a:cubicBezTo>
                  <a:pt x="8208" y="5514"/>
                  <a:pt x="7851" y="5871"/>
                  <a:pt x="7405" y="5871"/>
                </a:cubicBezTo>
                <a:cubicBezTo>
                  <a:pt x="6959" y="5871"/>
                  <a:pt x="6602" y="5514"/>
                  <a:pt x="6602" y="5068"/>
                </a:cubicBezTo>
                <a:cubicBezTo>
                  <a:pt x="6602" y="4622"/>
                  <a:pt x="6959" y="4265"/>
                  <a:pt x="7405" y="4265"/>
                </a:cubicBezTo>
                <a:close/>
                <a:moveTo>
                  <a:pt x="10421" y="4265"/>
                </a:moveTo>
                <a:cubicBezTo>
                  <a:pt x="10867" y="4265"/>
                  <a:pt x="11224" y="4622"/>
                  <a:pt x="11224" y="5068"/>
                </a:cubicBezTo>
                <a:cubicBezTo>
                  <a:pt x="11224" y="5514"/>
                  <a:pt x="10867" y="5871"/>
                  <a:pt x="10421" y="5871"/>
                </a:cubicBezTo>
                <a:cubicBezTo>
                  <a:pt x="9992" y="5871"/>
                  <a:pt x="9636" y="5514"/>
                  <a:pt x="9636" y="5068"/>
                </a:cubicBezTo>
                <a:cubicBezTo>
                  <a:pt x="9636" y="4622"/>
                  <a:pt x="9992" y="4265"/>
                  <a:pt x="10421" y="4265"/>
                </a:cubicBezTo>
                <a:close/>
                <a:moveTo>
                  <a:pt x="4158" y="3355"/>
                </a:moveTo>
                <a:lnTo>
                  <a:pt x="4158" y="3854"/>
                </a:lnTo>
                <a:cubicBezTo>
                  <a:pt x="3587" y="3961"/>
                  <a:pt x="3141" y="4461"/>
                  <a:pt x="3141" y="5068"/>
                </a:cubicBezTo>
                <a:cubicBezTo>
                  <a:pt x="3141" y="5478"/>
                  <a:pt x="3355" y="5835"/>
                  <a:pt x="3658" y="6067"/>
                </a:cubicBezTo>
                <a:lnTo>
                  <a:pt x="3373" y="6620"/>
                </a:lnTo>
                <a:lnTo>
                  <a:pt x="2231" y="6620"/>
                </a:lnTo>
                <a:lnTo>
                  <a:pt x="2231" y="3355"/>
                </a:lnTo>
                <a:close/>
                <a:moveTo>
                  <a:pt x="4711" y="6245"/>
                </a:moveTo>
                <a:lnTo>
                  <a:pt x="4889" y="6620"/>
                </a:lnTo>
                <a:lnTo>
                  <a:pt x="3855" y="6620"/>
                </a:lnTo>
                <a:lnTo>
                  <a:pt x="4051" y="6245"/>
                </a:lnTo>
                <a:cubicBezTo>
                  <a:pt x="4158" y="6281"/>
                  <a:pt x="4265" y="6299"/>
                  <a:pt x="4372" y="6299"/>
                </a:cubicBezTo>
                <a:cubicBezTo>
                  <a:pt x="4497" y="6299"/>
                  <a:pt x="4604" y="6281"/>
                  <a:pt x="4711" y="6245"/>
                </a:cubicBezTo>
                <a:close/>
                <a:moveTo>
                  <a:pt x="7191" y="3355"/>
                </a:moveTo>
                <a:lnTo>
                  <a:pt x="7191" y="3854"/>
                </a:lnTo>
                <a:cubicBezTo>
                  <a:pt x="6620" y="3961"/>
                  <a:pt x="6174" y="4461"/>
                  <a:pt x="6174" y="5068"/>
                </a:cubicBezTo>
                <a:cubicBezTo>
                  <a:pt x="6174" y="5478"/>
                  <a:pt x="6370" y="5835"/>
                  <a:pt x="6692" y="6067"/>
                </a:cubicBezTo>
                <a:lnTo>
                  <a:pt x="6388" y="6620"/>
                </a:lnTo>
                <a:lnTo>
                  <a:pt x="5389" y="6620"/>
                </a:lnTo>
                <a:lnTo>
                  <a:pt x="5104" y="6067"/>
                </a:lnTo>
                <a:cubicBezTo>
                  <a:pt x="5407" y="5835"/>
                  <a:pt x="5603" y="5478"/>
                  <a:pt x="5603" y="5068"/>
                </a:cubicBezTo>
                <a:cubicBezTo>
                  <a:pt x="5603" y="4461"/>
                  <a:pt x="5175" y="3961"/>
                  <a:pt x="4604" y="3854"/>
                </a:cubicBezTo>
                <a:lnTo>
                  <a:pt x="4604" y="3355"/>
                </a:lnTo>
                <a:close/>
                <a:moveTo>
                  <a:pt x="7726" y="6245"/>
                </a:moveTo>
                <a:lnTo>
                  <a:pt x="7923" y="6620"/>
                </a:lnTo>
                <a:lnTo>
                  <a:pt x="6888" y="6620"/>
                </a:lnTo>
                <a:lnTo>
                  <a:pt x="7084" y="6245"/>
                </a:lnTo>
                <a:cubicBezTo>
                  <a:pt x="7191" y="6281"/>
                  <a:pt x="7298" y="6299"/>
                  <a:pt x="7405" y="6299"/>
                </a:cubicBezTo>
                <a:cubicBezTo>
                  <a:pt x="7512" y="6299"/>
                  <a:pt x="7619" y="6281"/>
                  <a:pt x="7726" y="6245"/>
                </a:cubicBezTo>
                <a:close/>
                <a:moveTo>
                  <a:pt x="10207" y="3355"/>
                </a:moveTo>
                <a:lnTo>
                  <a:pt x="10207" y="3854"/>
                </a:lnTo>
                <a:cubicBezTo>
                  <a:pt x="9636" y="3961"/>
                  <a:pt x="9207" y="4461"/>
                  <a:pt x="9207" y="5068"/>
                </a:cubicBezTo>
                <a:cubicBezTo>
                  <a:pt x="9207" y="5478"/>
                  <a:pt x="9404" y="5835"/>
                  <a:pt x="9707" y="6067"/>
                </a:cubicBezTo>
                <a:lnTo>
                  <a:pt x="9421" y="6620"/>
                </a:lnTo>
                <a:lnTo>
                  <a:pt x="8422" y="6620"/>
                </a:lnTo>
                <a:lnTo>
                  <a:pt x="8119" y="6067"/>
                </a:lnTo>
                <a:cubicBezTo>
                  <a:pt x="8440" y="5835"/>
                  <a:pt x="8636" y="5478"/>
                  <a:pt x="8636" y="5068"/>
                </a:cubicBezTo>
                <a:cubicBezTo>
                  <a:pt x="8636" y="4461"/>
                  <a:pt x="8190" y="3961"/>
                  <a:pt x="7619" y="3854"/>
                </a:cubicBezTo>
                <a:lnTo>
                  <a:pt x="7619" y="3355"/>
                </a:lnTo>
                <a:close/>
                <a:moveTo>
                  <a:pt x="10760" y="6245"/>
                </a:moveTo>
                <a:lnTo>
                  <a:pt x="10956" y="6620"/>
                </a:lnTo>
                <a:lnTo>
                  <a:pt x="9903" y="6620"/>
                </a:lnTo>
                <a:lnTo>
                  <a:pt x="10099" y="6245"/>
                </a:lnTo>
                <a:cubicBezTo>
                  <a:pt x="10207" y="6281"/>
                  <a:pt x="10314" y="6299"/>
                  <a:pt x="10421" y="6299"/>
                </a:cubicBezTo>
                <a:cubicBezTo>
                  <a:pt x="10546" y="6299"/>
                  <a:pt x="10653" y="6281"/>
                  <a:pt x="10760" y="6245"/>
                </a:cubicBezTo>
                <a:close/>
                <a:moveTo>
                  <a:pt x="12562" y="3355"/>
                </a:moveTo>
                <a:lnTo>
                  <a:pt x="12562" y="6620"/>
                </a:lnTo>
                <a:lnTo>
                  <a:pt x="11438" y="6620"/>
                </a:lnTo>
                <a:lnTo>
                  <a:pt x="11152" y="6067"/>
                </a:lnTo>
                <a:cubicBezTo>
                  <a:pt x="11456" y="5835"/>
                  <a:pt x="11652" y="5478"/>
                  <a:pt x="11652" y="5068"/>
                </a:cubicBezTo>
                <a:cubicBezTo>
                  <a:pt x="11652" y="4461"/>
                  <a:pt x="11224" y="3961"/>
                  <a:pt x="10653" y="3854"/>
                </a:cubicBezTo>
                <a:lnTo>
                  <a:pt x="10653" y="3355"/>
                </a:lnTo>
                <a:close/>
                <a:moveTo>
                  <a:pt x="12562" y="7048"/>
                </a:moveTo>
                <a:lnTo>
                  <a:pt x="12562" y="7476"/>
                </a:lnTo>
                <a:lnTo>
                  <a:pt x="2231" y="7476"/>
                </a:lnTo>
                <a:lnTo>
                  <a:pt x="2231" y="7048"/>
                </a:lnTo>
                <a:close/>
                <a:moveTo>
                  <a:pt x="4372" y="8832"/>
                </a:moveTo>
                <a:cubicBezTo>
                  <a:pt x="4818" y="8832"/>
                  <a:pt x="5175" y="9189"/>
                  <a:pt x="5175" y="9635"/>
                </a:cubicBezTo>
                <a:cubicBezTo>
                  <a:pt x="5175" y="9956"/>
                  <a:pt x="4996" y="10224"/>
                  <a:pt x="4729" y="10349"/>
                </a:cubicBezTo>
                <a:lnTo>
                  <a:pt x="4711" y="10349"/>
                </a:lnTo>
                <a:cubicBezTo>
                  <a:pt x="4604" y="10403"/>
                  <a:pt x="4497" y="10420"/>
                  <a:pt x="4372" y="10420"/>
                </a:cubicBezTo>
                <a:cubicBezTo>
                  <a:pt x="4265" y="10420"/>
                  <a:pt x="4158" y="10403"/>
                  <a:pt x="4051" y="10349"/>
                </a:cubicBezTo>
                <a:lnTo>
                  <a:pt x="4033" y="10349"/>
                </a:lnTo>
                <a:cubicBezTo>
                  <a:pt x="3765" y="10224"/>
                  <a:pt x="3587" y="9956"/>
                  <a:pt x="3587" y="9635"/>
                </a:cubicBezTo>
                <a:cubicBezTo>
                  <a:pt x="3587" y="9189"/>
                  <a:pt x="3944" y="8832"/>
                  <a:pt x="4372" y="8832"/>
                </a:cubicBezTo>
                <a:close/>
                <a:moveTo>
                  <a:pt x="7405" y="8832"/>
                </a:moveTo>
                <a:cubicBezTo>
                  <a:pt x="7851" y="8832"/>
                  <a:pt x="8208" y="9189"/>
                  <a:pt x="8208" y="9635"/>
                </a:cubicBezTo>
                <a:cubicBezTo>
                  <a:pt x="8208" y="9956"/>
                  <a:pt x="8012" y="10224"/>
                  <a:pt x="7744" y="10349"/>
                </a:cubicBezTo>
                <a:lnTo>
                  <a:pt x="7726" y="10349"/>
                </a:lnTo>
                <a:cubicBezTo>
                  <a:pt x="7637" y="10403"/>
                  <a:pt x="7530" y="10420"/>
                  <a:pt x="7405" y="10420"/>
                </a:cubicBezTo>
                <a:cubicBezTo>
                  <a:pt x="7280" y="10420"/>
                  <a:pt x="7173" y="10403"/>
                  <a:pt x="7066" y="10349"/>
                </a:cubicBezTo>
                <a:cubicBezTo>
                  <a:pt x="6799" y="10224"/>
                  <a:pt x="6602" y="9956"/>
                  <a:pt x="6602" y="9635"/>
                </a:cubicBezTo>
                <a:cubicBezTo>
                  <a:pt x="6602" y="9189"/>
                  <a:pt x="6959" y="8832"/>
                  <a:pt x="7405" y="8832"/>
                </a:cubicBezTo>
                <a:close/>
                <a:moveTo>
                  <a:pt x="10421" y="8832"/>
                </a:moveTo>
                <a:cubicBezTo>
                  <a:pt x="10867" y="8832"/>
                  <a:pt x="11224" y="9189"/>
                  <a:pt x="11224" y="9635"/>
                </a:cubicBezTo>
                <a:cubicBezTo>
                  <a:pt x="11224" y="9956"/>
                  <a:pt x="11045" y="10224"/>
                  <a:pt x="10778" y="10349"/>
                </a:cubicBezTo>
                <a:lnTo>
                  <a:pt x="10760" y="10349"/>
                </a:lnTo>
                <a:cubicBezTo>
                  <a:pt x="10653" y="10403"/>
                  <a:pt x="10546" y="10420"/>
                  <a:pt x="10421" y="10420"/>
                </a:cubicBezTo>
                <a:cubicBezTo>
                  <a:pt x="10314" y="10420"/>
                  <a:pt x="10207" y="10403"/>
                  <a:pt x="10099" y="10349"/>
                </a:cubicBezTo>
                <a:lnTo>
                  <a:pt x="10082" y="10349"/>
                </a:lnTo>
                <a:cubicBezTo>
                  <a:pt x="9814" y="10224"/>
                  <a:pt x="9636" y="9956"/>
                  <a:pt x="9636" y="9635"/>
                </a:cubicBezTo>
                <a:cubicBezTo>
                  <a:pt x="9636" y="9189"/>
                  <a:pt x="9992" y="8832"/>
                  <a:pt x="10421" y="8832"/>
                </a:cubicBezTo>
                <a:close/>
                <a:moveTo>
                  <a:pt x="4158" y="7922"/>
                </a:moveTo>
                <a:lnTo>
                  <a:pt x="4158" y="8422"/>
                </a:lnTo>
                <a:cubicBezTo>
                  <a:pt x="3587" y="8529"/>
                  <a:pt x="3141" y="9029"/>
                  <a:pt x="3141" y="9635"/>
                </a:cubicBezTo>
                <a:cubicBezTo>
                  <a:pt x="3141" y="10046"/>
                  <a:pt x="3355" y="10403"/>
                  <a:pt x="3658" y="10635"/>
                </a:cubicBezTo>
                <a:lnTo>
                  <a:pt x="3373" y="11188"/>
                </a:lnTo>
                <a:lnTo>
                  <a:pt x="2231" y="11188"/>
                </a:lnTo>
                <a:lnTo>
                  <a:pt x="2231" y="7922"/>
                </a:lnTo>
                <a:close/>
                <a:moveTo>
                  <a:pt x="4711" y="10813"/>
                </a:moveTo>
                <a:lnTo>
                  <a:pt x="4889" y="11188"/>
                </a:lnTo>
                <a:lnTo>
                  <a:pt x="3855" y="11188"/>
                </a:lnTo>
                <a:lnTo>
                  <a:pt x="4051" y="10813"/>
                </a:lnTo>
                <a:cubicBezTo>
                  <a:pt x="4158" y="10849"/>
                  <a:pt x="4265" y="10866"/>
                  <a:pt x="4372" y="10866"/>
                </a:cubicBezTo>
                <a:cubicBezTo>
                  <a:pt x="4497" y="10866"/>
                  <a:pt x="4604" y="10849"/>
                  <a:pt x="4711" y="10813"/>
                </a:cubicBezTo>
                <a:close/>
                <a:moveTo>
                  <a:pt x="7191" y="7922"/>
                </a:moveTo>
                <a:lnTo>
                  <a:pt x="7191" y="8422"/>
                </a:lnTo>
                <a:cubicBezTo>
                  <a:pt x="6620" y="8529"/>
                  <a:pt x="6174" y="9029"/>
                  <a:pt x="6174" y="9635"/>
                </a:cubicBezTo>
                <a:cubicBezTo>
                  <a:pt x="6174" y="10046"/>
                  <a:pt x="6370" y="10403"/>
                  <a:pt x="6692" y="10635"/>
                </a:cubicBezTo>
                <a:lnTo>
                  <a:pt x="6388" y="11188"/>
                </a:lnTo>
                <a:lnTo>
                  <a:pt x="5389" y="11188"/>
                </a:lnTo>
                <a:lnTo>
                  <a:pt x="5104" y="10635"/>
                </a:lnTo>
                <a:cubicBezTo>
                  <a:pt x="5407" y="10403"/>
                  <a:pt x="5603" y="10046"/>
                  <a:pt x="5603" y="9635"/>
                </a:cubicBezTo>
                <a:cubicBezTo>
                  <a:pt x="5603" y="9029"/>
                  <a:pt x="5175" y="8529"/>
                  <a:pt x="4604" y="8422"/>
                </a:cubicBezTo>
                <a:lnTo>
                  <a:pt x="4604" y="7922"/>
                </a:lnTo>
                <a:close/>
                <a:moveTo>
                  <a:pt x="7726" y="10813"/>
                </a:moveTo>
                <a:lnTo>
                  <a:pt x="7923" y="11188"/>
                </a:lnTo>
                <a:lnTo>
                  <a:pt x="6888" y="11188"/>
                </a:lnTo>
                <a:lnTo>
                  <a:pt x="7084" y="10813"/>
                </a:lnTo>
                <a:cubicBezTo>
                  <a:pt x="7191" y="10849"/>
                  <a:pt x="7298" y="10866"/>
                  <a:pt x="7405" y="10866"/>
                </a:cubicBezTo>
                <a:cubicBezTo>
                  <a:pt x="7512" y="10866"/>
                  <a:pt x="7619" y="10849"/>
                  <a:pt x="7726" y="10813"/>
                </a:cubicBezTo>
                <a:close/>
                <a:moveTo>
                  <a:pt x="10207" y="7922"/>
                </a:moveTo>
                <a:lnTo>
                  <a:pt x="10207" y="8422"/>
                </a:lnTo>
                <a:cubicBezTo>
                  <a:pt x="9636" y="8529"/>
                  <a:pt x="9207" y="9029"/>
                  <a:pt x="9207" y="9635"/>
                </a:cubicBezTo>
                <a:cubicBezTo>
                  <a:pt x="9207" y="10046"/>
                  <a:pt x="9404" y="10403"/>
                  <a:pt x="9707" y="10635"/>
                </a:cubicBezTo>
                <a:lnTo>
                  <a:pt x="9421" y="11188"/>
                </a:lnTo>
                <a:lnTo>
                  <a:pt x="8422" y="11188"/>
                </a:lnTo>
                <a:lnTo>
                  <a:pt x="8119" y="10635"/>
                </a:lnTo>
                <a:cubicBezTo>
                  <a:pt x="8440" y="10403"/>
                  <a:pt x="8636" y="10046"/>
                  <a:pt x="8636" y="9635"/>
                </a:cubicBezTo>
                <a:cubicBezTo>
                  <a:pt x="8636" y="9029"/>
                  <a:pt x="8190" y="8529"/>
                  <a:pt x="7619" y="8422"/>
                </a:cubicBezTo>
                <a:lnTo>
                  <a:pt x="7619" y="7922"/>
                </a:lnTo>
                <a:close/>
                <a:moveTo>
                  <a:pt x="10760" y="10813"/>
                </a:moveTo>
                <a:lnTo>
                  <a:pt x="10956" y="11188"/>
                </a:lnTo>
                <a:lnTo>
                  <a:pt x="9903" y="11188"/>
                </a:lnTo>
                <a:lnTo>
                  <a:pt x="10099" y="10813"/>
                </a:lnTo>
                <a:cubicBezTo>
                  <a:pt x="10207" y="10849"/>
                  <a:pt x="10314" y="10866"/>
                  <a:pt x="10421" y="10866"/>
                </a:cubicBezTo>
                <a:cubicBezTo>
                  <a:pt x="10546" y="10866"/>
                  <a:pt x="10653" y="10849"/>
                  <a:pt x="10760" y="10813"/>
                </a:cubicBezTo>
                <a:close/>
                <a:moveTo>
                  <a:pt x="12562" y="7922"/>
                </a:moveTo>
                <a:lnTo>
                  <a:pt x="12562" y="11188"/>
                </a:lnTo>
                <a:lnTo>
                  <a:pt x="11438" y="11188"/>
                </a:lnTo>
                <a:lnTo>
                  <a:pt x="11152" y="10635"/>
                </a:lnTo>
                <a:cubicBezTo>
                  <a:pt x="11456" y="10403"/>
                  <a:pt x="11652" y="10046"/>
                  <a:pt x="11652" y="9635"/>
                </a:cubicBezTo>
                <a:cubicBezTo>
                  <a:pt x="11652" y="9029"/>
                  <a:pt x="11224" y="8529"/>
                  <a:pt x="10653" y="8422"/>
                </a:cubicBezTo>
                <a:lnTo>
                  <a:pt x="10653" y="7922"/>
                </a:lnTo>
                <a:close/>
                <a:moveTo>
                  <a:pt x="13436" y="3355"/>
                </a:moveTo>
                <a:lnTo>
                  <a:pt x="13436" y="14381"/>
                </a:lnTo>
                <a:lnTo>
                  <a:pt x="13008" y="14381"/>
                </a:lnTo>
                <a:cubicBezTo>
                  <a:pt x="13008" y="10010"/>
                  <a:pt x="13008" y="5888"/>
                  <a:pt x="13008" y="3355"/>
                </a:cubicBezTo>
                <a:close/>
                <a:moveTo>
                  <a:pt x="7405" y="0"/>
                </a:moveTo>
                <a:cubicBezTo>
                  <a:pt x="7138" y="0"/>
                  <a:pt x="6888" y="90"/>
                  <a:pt x="6674" y="250"/>
                </a:cubicBezTo>
                <a:cubicBezTo>
                  <a:pt x="6388" y="446"/>
                  <a:pt x="6031" y="571"/>
                  <a:pt x="5675" y="571"/>
                </a:cubicBezTo>
                <a:lnTo>
                  <a:pt x="4247" y="571"/>
                </a:lnTo>
                <a:cubicBezTo>
                  <a:pt x="3391" y="571"/>
                  <a:pt x="2677" y="1214"/>
                  <a:pt x="2570" y="2052"/>
                </a:cubicBezTo>
                <a:lnTo>
                  <a:pt x="643" y="2052"/>
                </a:lnTo>
                <a:cubicBezTo>
                  <a:pt x="286" y="2052"/>
                  <a:pt x="1" y="2356"/>
                  <a:pt x="1" y="2712"/>
                </a:cubicBezTo>
                <a:cubicBezTo>
                  <a:pt x="1" y="3069"/>
                  <a:pt x="286" y="3355"/>
                  <a:pt x="643" y="3355"/>
                </a:cubicBezTo>
                <a:lnTo>
                  <a:pt x="928" y="3355"/>
                </a:lnTo>
                <a:lnTo>
                  <a:pt x="928" y="3712"/>
                </a:lnTo>
                <a:cubicBezTo>
                  <a:pt x="928" y="3819"/>
                  <a:pt x="1035" y="3926"/>
                  <a:pt x="1160" y="3926"/>
                </a:cubicBezTo>
                <a:cubicBezTo>
                  <a:pt x="1267" y="3926"/>
                  <a:pt x="1374" y="3819"/>
                  <a:pt x="1374" y="3712"/>
                </a:cubicBezTo>
                <a:lnTo>
                  <a:pt x="1374" y="3355"/>
                </a:lnTo>
                <a:lnTo>
                  <a:pt x="1803" y="3355"/>
                </a:lnTo>
                <a:lnTo>
                  <a:pt x="1803" y="14381"/>
                </a:lnTo>
                <a:lnTo>
                  <a:pt x="1374" y="14381"/>
                </a:lnTo>
                <a:lnTo>
                  <a:pt x="1374" y="4622"/>
                </a:lnTo>
                <a:cubicBezTo>
                  <a:pt x="1374" y="4497"/>
                  <a:pt x="1267" y="4407"/>
                  <a:pt x="1160" y="4407"/>
                </a:cubicBezTo>
                <a:cubicBezTo>
                  <a:pt x="1035" y="4407"/>
                  <a:pt x="928" y="4497"/>
                  <a:pt x="928" y="4622"/>
                </a:cubicBezTo>
                <a:lnTo>
                  <a:pt x="928" y="14613"/>
                </a:lnTo>
                <a:cubicBezTo>
                  <a:pt x="928" y="14720"/>
                  <a:pt x="1035" y="14828"/>
                  <a:pt x="1160" y="14828"/>
                </a:cubicBezTo>
                <a:lnTo>
                  <a:pt x="2017" y="14828"/>
                </a:lnTo>
                <a:cubicBezTo>
                  <a:pt x="2142" y="14828"/>
                  <a:pt x="2231" y="14720"/>
                  <a:pt x="2231" y="14613"/>
                </a:cubicBezTo>
                <a:lnTo>
                  <a:pt x="2231" y="12490"/>
                </a:lnTo>
                <a:lnTo>
                  <a:pt x="11081" y="12490"/>
                </a:lnTo>
                <a:cubicBezTo>
                  <a:pt x="11206" y="12490"/>
                  <a:pt x="11295" y="12383"/>
                  <a:pt x="11295" y="12276"/>
                </a:cubicBezTo>
                <a:cubicBezTo>
                  <a:pt x="11295" y="12151"/>
                  <a:pt x="11206" y="12044"/>
                  <a:pt x="11081" y="12044"/>
                </a:cubicBezTo>
                <a:lnTo>
                  <a:pt x="2231" y="12044"/>
                </a:lnTo>
                <a:lnTo>
                  <a:pt x="2231" y="11616"/>
                </a:lnTo>
                <a:lnTo>
                  <a:pt x="12562" y="11616"/>
                </a:lnTo>
                <a:lnTo>
                  <a:pt x="12562" y="12044"/>
                </a:lnTo>
                <a:lnTo>
                  <a:pt x="12044" y="12044"/>
                </a:lnTo>
                <a:cubicBezTo>
                  <a:pt x="11919" y="12044"/>
                  <a:pt x="11812" y="12151"/>
                  <a:pt x="11812" y="12276"/>
                </a:cubicBezTo>
                <a:cubicBezTo>
                  <a:pt x="11812" y="12383"/>
                  <a:pt x="11919" y="12490"/>
                  <a:pt x="12044" y="12490"/>
                </a:cubicBezTo>
                <a:lnTo>
                  <a:pt x="12562" y="12490"/>
                </a:lnTo>
                <a:lnTo>
                  <a:pt x="12562" y="14613"/>
                </a:lnTo>
                <a:cubicBezTo>
                  <a:pt x="12562" y="14720"/>
                  <a:pt x="12669" y="14828"/>
                  <a:pt x="12794" y="14828"/>
                </a:cubicBezTo>
                <a:lnTo>
                  <a:pt x="13650" y="14828"/>
                </a:lnTo>
                <a:cubicBezTo>
                  <a:pt x="13775" y="14828"/>
                  <a:pt x="13864" y="14720"/>
                  <a:pt x="13864" y="14613"/>
                </a:cubicBezTo>
                <a:lnTo>
                  <a:pt x="13864" y="3355"/>
                </a:lnTo>
                <a:lnTo>
                  <a:pt x="14168" y="3355"/>
                </a:lnTo>
                <a:cubicBezTo>
                  <a:pt x="14524" y="3355"/>
                  <a:pt x="14810" y="3069"/>
                  <a:pt x="14810" y="2712"/>
                </a:cubicBezTo>
                <a:cubicBezTo>
                  <a:pt x="14810" y="2356"/>
                  <a:pt x="14524" y="2052"/>
                  <a:pt x="14168" y="2052"/>
                </a:cubicBezTo>
                <a:lnTo>
                  <a:pt x="12241" y="2052"/>
                </a:lnTo>
                <a:cubicBezTo>
                  <a:pt x="12134" y="1214"/>
                  <a:pt x="11420" y="571"/>
                  <a:pt x="10563" y="571"/>
                </a:cubicBezTo>
                <a:lnTo>
                  <a:pt x="10189" y="571"/>
                </a:lnTo>
                <a:cubicBezTo>
                  <a:pt x="10064" y="571"/>
                  <a:pt x="9975" y="660"/>
                  <a:pt x="9975" y="785"/>
                </a:cubicBezTo>
                <a:cubicBezTo>
                  <a:pt x="9975" y="910"/>
                  <a:pt x="10064" y="999"/>
                  <a:pt x="10189" y="999"/>
                </a:cubicBezTo>
                <a:lnTo>
                  <a:pt x="10563" y="999"/>
                </a:lnTo>
                <a:cubicBezTo>
                  <a:pt x="11188" y="999"/>
                  <a:pt x="11705" y="1463"/>
                  <a:pt x="11795" y="2052"/>
                </a:cubicBezTo>
                <a:lnTo>
                  <a:pt x="8190" y="2052"/>
                </a:lnTo>
                <a:cubicBezTo>
                  <a:pt x="8208" y="1981"/>
                  <a:pt x="8226" y="1892"/>
                  <a:pt x="8226" y="1802"/>
                </a:cubicBezTo>
                <a:cubicBezTo>
                  <a:pt x="8226" y="1339"/>
                  <a:pt x="7851" y="964"/>
                  <a:pt x="7405" y="964"/>
                </a:cubicBezTo>
                <a:cubicBezTo>
                  <a:pt x="6941" y="964"/>
                  <a:pt x="6584" y="1339"/>
                  <a:pt x="6584" y="1802"/>
                </a:cubicBezTo>
                <a:cubicBezTo>
                  <a:pt x="6584" y="1892"/>
                  <a:pt x="6602" y="1981"/>
                  <a:pt x="6620" y="2052"/>
                </a:cubicBezTo>
                <a:lnTo>
                  <a:pt x="2998" y="2052"/>
                </a:lnTo>
                <a:cubicBezTo>
                  <a:pt x="3105" y="1463"/>
                  <a:pt x="3623" y="999"/>
                  <a:pt x="4247" y="999"/>
                </a:cubicBezTo>
                <a:lnTo>
                  <a:pt x="5675" y="999"/>
                </a:lnTo>
                <a:cubicBezTo>
                  <a:pt x="6138" y="999"/>
                  <a:pt x="6584" y="857"/>
                  <a:pt x="6923" y="589"/>
                </a:cubicBezTo>
                <a:cubicBezTo>
                  <a:pt x="7066" y="482"/>
                  <a:pt x="7227" y="429"/>
                  <a:pt x="7405" y="429"/>
                </a:cubicBezTo>
                <a:cubicBezTo>
                  <a:pt x="7584" y="429"/>
                  <a:pt x="7744" y="482"/>
                  <a:pt x="7887" y="589"/>
                </a:cubicBezTo>
                <a:cubicBezTo>
                  <a:pt x="8226" y="857"/>
                  <a:pt x="8672" y="999"/>
                  <a:pt x="9136" y="999"/>
                </a:cubicBezTo>
                <a:lnTo>
                  <a:pt x="9261" y="999"/>
                </a:lnTo>
                <a:cubicBezTo>
                  <a:pt x="9386" y="999"/>
                  <a:pt x="9475" y="910"/>
                  <a:pt x="9475" y="785"/>
                </a:cubicBezTo>
                <a:cubicBezTo>
                  <a:pt x="9475" y="660"/>
                  <a:pt x="9386" y="571"/>
                  <a:pt x="9261" y="571"/>
                </a:cubicBezTo>
                <a:lnTo>
                  <a:pt x="9136" y="571"/>
                </a:lnTo>
                <a:cubicBezTo>
                  <a:pt x="8761" y="571"/>
                  <a:pt x="8422" y="446"/>
                  <a:pt x="8137" y="250"/>
                </a:cubicBezTo>
                <a:cubicBezTo>
                  <a:pt x="7923" y="90"/>
                  <a:pt x="7673" y="0"/>
                  <a:pt x="74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Shape 6725"/>
        <p:cNvGrpSpPr/>
        <p:nvPr/>
      </p:nvGrpSpPr>
      <p:grpSpPr>
        <a:xfrm>
          <a:off x="0" y="0"/>
          <a:ext cx="0" cy="0"/>
          <a:chOff x="0" y="0"/>
          <a:chExt cx="0" cy="0"/>
        </a:xfrm>
      </p:grpSpPr>
      <p:sp>
        <p:nvSpPr>
          <p:cNvPr id="6726" name="Google Shape;6726;p135"/>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PREMIUM ALT. INFOGRAPHICS</a:t>
            </a:r>
            <a:endParaRPr/>
          </a:p>
        </p:txBody>
      </p:sp>
      <p:grpSp>
        <p:nvGrpSpPr>
          <p:cNvPr id="6727" name="Google Shape;6727;p135"/>
          <p:cNvGrpSpPr/>
          <p:nvPr/>
        </p:nvGrpSpPr>
        <p:grpSpPr>
          <a:xfrm>
            <a:off x="964725" y="1431925"/>
            <a:ext cx="2970000" cy="958150"/>
            <a:chOff x="1130700" y="1533900"/>
            <a:chExt cx="2970000" cy="958150"/>
          </a:xfrm>
        </p:grpSpPr>
        <p:sp>
          <p:nvSpPr>
            <p:cNvPr id="6728" name="Google Shape;6728;p135"/>
            <p:cNvSpPr/>
            <p:nvPr/>
          </p:nvSpPr>
          <p:spPr>
            <a:xfrm>
              <a:off x="1190688" y="1533900"/>
              <a:ext cx="536400" cy="5364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135"/>
            <p:cNvSpPr/>
            <p:nvPr/>
          </p:nvSpPr>
          <p:spPr>
            <a:xfrm>
              <a:off x="1961888" y="1533900"/>
              <a:ext cx="536400" cy="5364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135"/>
            <p:cNvSpPr/>
            <p:nvPr/>
          </p:nvSpPr>
          <p:spPr>
            <a:xfrm>
              <a:off x="2733088" y="1533900"/>
              <a:ext cx="536400" cy="5364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135"/>
            <p:cNvSpPr/>
            <p:nvPr/>
          </p:nvSpPr>
          <p:spPr>
            <a:xfrm>
              <a:off x="3504288" y="1533900"/>
              <a:ext cx="536400" cy="5364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135"/>
            <p:cNvSpPr/>
            <p:nvPr/>
          </p:nvSpPr>
          <p:spPr>
            <a:xfrm>
              <a:off x="1130700" y="2256250"/>
              <a:ext cx="656400" cy="2358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135"/>
            <p:cNvSpPr/>
            <p:nvPr/>
          </p:nvSpPr>
          <p:spPr>
            <a:xfrm>
              <a:off x="1901900" y="2256250"/>
              <a:ext cx="656400" cy="2358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135"/>
            <p:cNvSpPr/>
            <p:nvPr/>
          </p:nvSpPr>
          <p:spPr>
            <a:xfrm>
              <a:off x="2673100" y="2256250"/>
              <a:ext cx="656400" cy="2358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135"/>
            <p:cNvSpPr/>
            <p:nvPr/>
          </p:nvSpPr>
          <p:spPr>
            <a:xfrm>
              <a:off x="3444300" y="2256250"/>
              <a:ext cx="656400" cy="2358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736" name="Google Shape;6736;p135"/>
            <p:cNvCxnSpPr>
              <a:stCxn id="6728" idx="2"/>
              <a:endCxn id="6732" idx="0"/>
            </p:cNvCxnSpPr>
            <p:nvPr/>
          </p:nvCxnSpPr>
          <p:spPr>
            <a:xfrm>
              <a:off x="1458888" y="2070300"/>
              <a:ext cx="0" cy="186000"/>
            </a:xfrm>
            <a:prstGeom prst="straightConnector1">
              <a:avLst/>
            </a:prstGeom>
            <a:noFill/>
            <a:ln w="19050" cap="flat" cmpd="sng">
              <a:solidFill>
                <a:schemeClr val="dk1"/>
              </a:solidFill>
              <a:prstDash val="solid"/>
              <a:round/>
              <a:headEnd type="none" w="med" len="med"/>
              <a:tailEnd type="none" w="med" len="med"/>
            </a:ln>
          </p:spPr>
        </p:cxnSp>
        <p:cxnSp>
          <p:nvCxnSpPr>
            <p:cNvPr id="6737" name="Google Shape;6737;p135"/>
            <p:cNvCxnSpPr>
              <a:stCxn id="6729" idx="2"/>
              <a:endCxn id="6733" idx="0"/>
            </p:cNvCxnSpPr>
            <p:nvPr/>
          </p:nvCxnSpPr>
          <p:spPr>
            <a:xfrm>
              <a:off x="2230088" y="2070300"/>
              <a:ext cx="0" cy="186000"/>
            </a:xfrm>
            <a:prstGeom prst="straightConnector1">
              <a:avLst/>
            </a:prstGeom>
            <a:noFill/>
            <a:ln w="19050" cap="flat" cmpd="sng">
              <a:solidFill>
                <a:schemeClr val="dk1"/>
              </a:solidFill>
              <a:prstDash val="solid"/>
              <a:round/>
              <a:headEnd type="none" w="med" len="med"/>
              <a:tailEnd type="none" w="med" len="med"/>
            </a:ln>
          </p:spPr>
        </p:cxnSp>
        <p:cxnSp>
          <p:nvCxnSpPr>
            <p:cNvPr id="6738" name="Google Shape;6738;p135"/>
            <p:cNvCxnSpPr>
              <a:stCxn id="6730" idx="2"/>
              <a:endCxn id="6734" idx="0"/>
            </p:cNvCxnSpPr>
            <p:nvPr/>
          </p:nvCxnSpPr>
          <p:spPr>
            <a:xfrm>
              <a:off x="3001288" y="2070300"/>
              <a:ext cx="0" cy="186000"/>
            </a:xfrm>
            <a:prstGeom prst="straightConnector1">
              <a:avLst/>
            </a:prstGeom>
            <a:noFill/>
            <a:ln w="19050" cap="flat" cmpd="sng">
              <a:solidFill>
                <a:schemeClr val="dk1"/>
              </a:solidFill>
              <a:prstDash val="solid"/>
              <a:round/>
              <a:headEnd type="none" w="med" len="med"/>
              <a:tailEnd type="none" w="med" len="med"/>
            </a:ln>
          </p:spPr>
        </p:cxnSp>
        <p:cxnSp>
          <p:nvCxnSpPr>
            <p:cNvPr id="6739" name="Google Shape;6739;p135"/>
            <p:cNvCxnSpPr>
              <a:stCxn id="6731" idx="2"/>
              <a:endCxn id="6735" idx="0"/>
            </p:cNvCxnSpPr>
            <p:nvPr/>
          </p:nvCxnSpPr>
          <p:spPr>
            <a:xfrm>
              <a:off x="3772488" y="2070300"/>
              <a:ext cx="0" cy="186000"/>
            </a:xfrm>
            <a:prstGeom prst="straightConnector1">
              <a:avLst/>
            </a:prstGeom>
            <a:noFill/>
            <a:ln w="19050" cap="flat" cmpd="sng">
              <a:solidFill>
                <a:schemeClr val="dk1"/>
              </a:solidFill>
              <a:prstDash val="solid"/>
              <a:round/>
              <a:headEnd type="none" w="med" len="med"/>
              <a:tailEnd type="none" w="med" len="med"/>
            </a:ln>
          </p:spPr>
        </p:cxnSp>
        <p:sp>
          <p:nvSpPr>
            <p:cNvPr id="6740" name="Google Shape;6740;p135"/>
            <p:cNvSpPr/>
            <p:nvPr/>
          </p:nvSpPr>
          <p:spPr>
            <a:xfrm>
              <a:off x="1811497" y="1770175"/>
              <a:ext cx="66000" cy="118200"/>
            </a:xfrm>
            <a:prstGeom prst="chevron">
              <a:avLst>
                <a:gd name="adj" fmla="val 50000"/>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135"/>
            <p:cNvSpPr/>
            <p:nvPr/>
          </p:nvSpPr>
          <p:spPr>
            <a:xfrm>
              <a:off x="2582697" y="1770175"/>
              <a:ext cx="66000" cy="118200"/>
            </a:xfrm>
            <a:prstGeom prst="chevron">
              <a:avLst>
                <a:gd name="adj" fmla="val 50000"/>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135"/>
            <p:cNvSpPr/>
            <p:nvPr/>
          </p:nvSpPr>
          <p:spPr>
            <a:xfrm>
              <a:off x="3353897" y="1770175"/>
              <a:ext cx="66000" cy="118200"/>
            </a:xfrm>
            <a:prstGeom prst="chevron">
              <a:avLst>
                <a:gd name="adj" fmla="val 50000"/>
              </a:avLst>
            </a:prstGeom>
            <a:solidFill>
              <a:schemeClr val="lt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743" name="Google Shape;6743;p135"/>
          <p:cNvGrpSpPr/>
          <p:nvPr/>
        </p:nvGrpSpPr>
        <p:grpSpPr>
          <a:xfrm>
            <a:off x="4406141" y="1431926"/>
            <a:ext cx="3773211" cy="2859351"/>
            <a:chOff x="4572050" y="1533900"/>
            <a:chExt cx="3528673" cy="2674040"/>
          </a:xfrm>
        </p:grpSpPr>
        <p:sp>
          <p:nvSpPr>
            <p:cNvPr id="6744" name="Google Shape;6744;p135"/>
            <p:cNvSpPr/>
            <p:nvPr/>
          </p:nvSpPr>
          <p:spPr>
            <a:xfrm>
              <a:off x="4572050" y="2218080"/>
              <a:ext cx="1305000" cy="13056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135"/>
            <p:cNvSpPr/>
            <p:nvPr/>
          </p:nvSpPr>
          <p:spPr>
            <a:xfrm>
              <a:off x="4674893" y="2320820"/>
              <a:ext cx="1100100" cy="11001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135"/>
            <p:cNvSpPr/>
            <p:nvPr/>
          </p:nvSpPr>
          <p:spPr>
            <a:xfrm>
              <a:off x="6370234" y="1533900"/>
              <a:ext cx="490200" cy="4902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135"/>
            <p:cNvSpPr/>
            <p:nvPr/>
          </p:nvSpPr>
          <p:spPr>
            <a:xfrm>
              <a:off x="7206423" y="1602565"/>
              <a:ext cx="894300" cy="3528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135"/>
            <p:cNvSpPr/>
            <p:nvPr/>
          </p:nvSpPr>
          <p:spPr>
            <a:xfrm>
              <a:off x="6370234" y="2261847"/>
              <a:ext cx="490200" cy="4902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135"/>
            <p:cNvSpPr/>
            <p:nvPr/>
          </p:nvSpPr>
          <p:spPr>
            <a:xfrm>
              <a:off x="7206423" y="2330511"/>
              <a:ext cx="894300" cy="3528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135"/>
            <p:cNvSpPr/>
            <p:nvPr/>
          </p:nvSpPr>
          <p:spPr>
            <a:xfrm>
              <a:off x="6370234" y="2989793"/>
              <a:ext cx="490200" cy="4902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135"/>
            <p:cNvSpPr/>
            <p:nvPr/>
          </p:nvSpPr>
          <p:spPr>
            <a:xfrm>
              <a:off x="7206423" y="3058458"/>
              <a:ext cx="894300" cy="3528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135"/>
            <p:cNvSpPr/>
            <p:nvPr/>
          </p:nvSpPr>
          <p:spPr>
            <a:xfrm>
              <a:off x="6370234" y="3717740"/>
              <a:ext cx="490200" cy="490200"/>
            </a:xfrm>
            <a:prstGeom prst="teardrop">
              <a:avLst>
                <a:gd name="adj" fmla="val 63107"/>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135"/>
            <p:cNvSpPr/>
            <p:nvPr/>
          </p:nvSpPr>
          <p:spPr>
            <a:xfrm>
              <a:off x="7206423" y="3786405"/>
              <a:ext cx="894300" cy="3528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754" name="Google Shape;6754;p135"/>
            <p:cNvCxnSpPr>
              <a:stCxn id="6744" idx="6"/>
              <a:endCxn id="6746" idx="4"/>
            </p:cNvCxnSpPr>
            <p:nvPr/>
          </p:nvCxnSpPr>
          <p:spPr>
            <a:xfrm rot="10800000" flipH="1">
              <a:off x="5877050" y="1778880"/>
              <a:ext cx="493200" cy="1092000"/>
            </a:xfrm>
            <a:prstGeom prst="bentConnector3">
              <a:avLst>
                <a:gd name="adj1" fmla="val 49998"/>
              </a:avLst>
            </a:prstGeom>
            <a:noFill/>
            <a:ln w="19050" cap="flat" cmpd="sng">
              <a:solidFill>
                <a:schemeClr val="dk1"/>
              </a:solidFill>
              <a:prstDash val="solid"/>
              <a:round/>
              <a:headEnd type="none" w="med" len="med"/>
              <a:tailEnd type="none" w="med" len="med"/>
            </a:ln>
          </p:spPr>
        </p:cxnSp>
        <p:cxnSp>
          <p:nvCxnSpPr>
            <p:cNvPr id="6755" name="Google Shape;6755;p135"/>
            <p:cNvCxnSpPr>
              <a:stCxn id="6744" idx="6"/>
              <a:endCxn id="6748" idx="4"/>
            </p:cNvCxnSpPr>
            <p:nvPr/>
          </p:nvCxnSpPr>
          <p:spPr>
            <a:xfrm rot="10800000" flipH="1">
              <a:off x="5877050" y="2506980"/>
              <a:ext cx="493200" cy="363900"/>
            </a:xfrm>
            <a:prstGeom prst="bentConnector3">
              <a:avLst>
                <a:gd name="adj1" fmla="val 49998"/>
              </a:avLst>
            </a:prstGeom>
            <a:noFill/>
            <a:ln w="19050" cap="flat" cmpd="sng">
              <a:solidFill>
                <a:schemeClr val="dk1"/>
              </a:solidFill>
              <a:prstDash val="solid"/>
              <a:round/>
              <a:headEnd type="none" w="med" len="med"/>
              <a:tailEnd type="none" w="med" len="med"/>
            </a:ln>
          </p:spPr>
        </p:cxnSp>
        <p:cxnSp>
          <p:nvCxnSpPr>
            <p:cNvPr id="6756" name="Google Shape;6756;p135"/>
            <p:cNvCxnSpPr>
              <a:stCxn id="6744" idx="6"/>
              <a:endCxn id="6750" idx="4"/>
            </p:cNvCxnSpPr>
            <p:nvPr/>
          </p:nvCxnSpPr>
          <p:spPr>
            <a:xfrm>
              <a:off x="5877050" y="2870880"/>
              <a:ext cx="493200" cy="363900"/>
            </a:xfrm>
            <a:prstGeom prst="bentConnector3">
              <a:avLst>
                <a:gd name="adj1" fmla="val 49998"/>
              </a:avLst>
            </a:prstGeom>
            <a:noFill/>
            <a:ln w="19050" cap="flat" cmpd="sng">
              <a:solidFill>
                <a:schemeClr val="dk1"/>
              </a:solidFill>
              <a:prstDash val="solid"/>
              <a:round/>
              <a:headEnd type="none" w="med" len="med"/>
              <a:tailEnd type="none" w="med" len="med"/>
            </a:ln>
          </p:spPr>
        </p:cxnSp>
        <p:cxnSp>
          <p:nvCxnSpPr>
            <p:cNvPr id="6757" name="Google Shape;6757;p135"/>
            <p:cNvCxnSpPr>
              <a:stCxn id="6744" idx="6"/>
              <a:endCxn id="6752" idx="4"/>
            </p:cNvCxnSpPr>
            <p:nvPr/>
          </p:nvCxnSpPr>
          <p:spPr>
            <a:xfrm>
              <a:off x="5877050" y="2870880"/>
              <a:ext cx="493200" cy="1092000"/>
            </a:xfrm>
            <a:prstGeom prst="bentConnector3">
              <a:avLst>
                <a:gd name="adj1" fmla="val 49998"/>
              </a:avLst>
            </a:prstGeom>
            <a:noFill/>
            <a:ln w="19050" cap="flat" cmpd="sng">
              <a:solidFill>
                <a:schemeClr val="dk1"/>
              </a:solidFill>
              <a:prstDash val="solid"/>
              <a:round/>
              <a:headEnd type="none" w="med" len="med"/>
              <a:tailEnd type="none" w="med" len="med"/>
            </a:ln>
          </p:spPr>
        </p:cxnSp>
        <p:cxnSp>
          <p:nvCxnSpPr>
            <p:cNvPr id="6758" name="Google Shape;6758;p135"/>
            <p:cNvCxnSpPr>
              <a:stCxn id="6746" idx="0"/>
              <a:endCxn id="6747" idx="1"/>
            </p:cNvCxnSpPr>
            <p:nvPr/>
          </p:nvCxnSpPr>
          <p:spPr>
            <a:xfrm>
              <a:off x="6860434" y="1779000"/>
              <a:ext cx="345900" cy="0"/>
            </a:xfrm>
            <a:prstGeom prst="straightConnector1">
              <a:avLst/>
            </a:prstGeom>
            <a:noFill/>
            <a:ln w="19050" cap="flat" cmpd="sng">
              <a:solidFill>
                <a:schemeClr val="dk1"/>
              </a:solidFill>
              <a:prstDash val="solid"/>
              <a:round/>
              <a:headEnd type="none" w="med" len="med"/>
              <a:tailEnd type="none" w="med" len="med"/>
            </a:ln>
          </p:spPr>
        </p:cxnSp>
        <p:cxnSp>
          <p:nvCxnSpPr>
            <p:cNvPr id="6759" name="Google Shape;6759;p135"/>
            <p:cNvCxnSpPr>
              <a:stCxn id="6748" idx="0"/>
              <a:endCxn id="6749" idx="1"/>
            </p:cNvCxnSpPr>
            <p:nvPr/>
          </p:nvCxnSpPr>
          <p:spPr>
            <a:xfrm>
              <a:off x="6860434" y="2506947"/>
              <a:ext cx="345900" cy="0"/>
            </a:xfrm>
            <a:prstGeom prst="straightConnector1">
              <a:avLst/>
            </a:prstGeom>
            <a:noFill/>
            <a:ln w="19050" cap="flat" cmpd="sng">
              <a:solidFill>
                <a:schemeClr val="dk1"/>
              </a:solidFill>
              <a:prstDash val="solid"/>
              <a:round/>
              <a:headEnd type="none" w="med" len="med"/>
              <a:tailEnd type="none" w="med" len="med"/>
            </a:ln>
          </p:spPr>
        </p:cxnSp>
        <p:cxnSp>
          <p:nvCxnSpPr>
            <p:cNvPr id="6760" name="Google Shape;6760;p135"/>
            <p:cNvCxnSpPr>
              <a:stCxn id="6750" idx="0"/>
              <a:endCxn id="6751" idx="1"/>
            </p:cNvCxnSpPr>
            <p:nvPr/>
          </p:nvCxnSpPr>
          <p:spPr>
            <a:xfrm>
              <a:off x="6860434" y="3234893"/>
              <a:ext cx="345900" cy="0"/>
            </a:xfrm>
            <a:prstGeom prst="straightConnector1">
              <a:avLst/>
            </a:prstGeom>
            <a:noFill/>
            <a:ln w="19050" cap="flat" cmpd="sng">
              <a:solidFill>
                <a:schemeClr val="dk1"/>
              </a:solidFill>
              <a:prstDash val="solid"/>
              <a:round/>
              <a:headEnd type="none" w="med" len="med"/>
              <a:tailEnd type="none" w="med" len="med"/>
            </a:ln>
          </p:spPr>
        </p:cxnSp>
        <p:cxnSp>
          <p:nvCxnSpPr>
            <p:cNvPr id="6761" name="Google Shape;6761;p135"/>
            <p:cNvCxnSpPr>
              <a:stCxn id="6752" idx="0"/>
              <a:endCxn id="6753" idx="1"/>
            </p:cNvCxnSpPr>
            <p:nvPr/>
          </p:nvCxnSpPr>
          <p:spPr>
            <a:xfrm>
              <a:off x="6860434" y="3962840"/>
              <a:ext cx="345900" cy="0"/>
            </a:xfrm>
            <a:prstGeom prst="straightConnector1">
              <a:avLst/>
            </a:prstGeom>
            <a:noFill/>
            <a:ln w="19050" cap="flat" cmpd="sng">
              <a:solidFill>
                <a:schemeClr val="dk1"/>
              </a:solidFill>
              <a:prstDash val="solid"/>
              <a:round/>
              <a:headEnd type="none" w="med" len="med"/>
              <a:tailEnd type="none" w="med" len="med"/>
            </a:ln>
          </p:spPr>
        </p:cxnSp>
      </p:grpSp>
      <p:grpSp>
        <p:nvGrpSpPr>
          <p:cNvPr id="6762" name="Google Shape;6762;p135"/>
          <p:cNvGrpSpPr/>
          <p:nvPr/>
        </p:nvGrpSpPr>
        <p:grpSpPr>
          <a:xfrm>
            <a:off x="964738" y="2698015"/>
            <a:ext cx="2970000" cy="1593253"/>
            <a:chOff x="1086975" y="2799990"/>
            <a:chExt cx="2970000" cy="1593253"/>
          </a:xfrm>
        </p:grpSpPr>
        <p:sp>
          <p:nvSpPr>
            <p:cNvPr id="6763" name="Google Shape;6763;p135"/>
            <p:cNvSpPr/>
            <p:nvPr/>
          </p:nvSpPr>
          <p:spPr>
            <a:xfrm>
              <a:off x="1086975" y="2799990"/>
              <a:ext cx="894300" cy="875400"/>
            </a:xfrm>
            <a:prstGeom prst="roundRect">
              <a:avLst>
                <a:gd name="adj" fmla="val 14893"/>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135"/>
            <p:cNvSpPr/>
            <p:nvPr/>
          </p:nvSpPr>
          <p:spPr>
            <a:xfrm>
              <a:off x="2124825" y="2799990"/>
              <a:ext cx="894300" cy="875400"/>
            </a:xfrm>
            <a:prstGeom prst="roundRect">
              <a:avLst>
                <a:gd name="adj" fmla="val 14893"/>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135"/>
            <p:cNvSpPr/>
            <p:nvPr/>
          </p:nvSpPr>
          <p:spPr>
            <a:xfrm>
              <a:off x="3162675" y="2799990"/>
              <a:ext cx="894300" cy="875400"/>
            </a:xfrm>
            <a:prstGeom prst="roundRect">
              <a:avLst>
                <a:gd name="adj" fmla="val 14893"/>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135"/>
            <p:cNvSpPr/>
            <p:nvPr/>
          </p:nvSpPr>
          <p:spPr>
            <a:xfrm>
              <a:off x="1086975" y="4085444"/>
              <a:ext cx="894300" cy="3078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135"/>
            <p:cNvSpPr/>
            <p:nvPr/>
          </p:nvSpPr>
          <p:spPr>
            <a:xfrm>
              <a:off x="2124825" y="4085444"/>
              <a:ext cx="894300" cy="3078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135"/>
            <p:cNvSpPr/>
            <p:nvPr/>
          </p:nvSpPr>
          <p:spPr>
            <a:xfrm>
              <a:off x="3162675" y="4085444"/>
              <a:ext cx="894300" cy="307800"/>
            </a:xfrm>
            <a:prstGeom prst="roundRect">
              <a:avLst>
                <a:gd name="adj" fmla="val 50000"/>
              </a:avLst>
            </a:prstGeom>
            <a:solidFill>
              <a:schemeClr val="dk2"/>
            </a:solid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6769" name="Google Shape;6769;p135"/>
            <p:cNvCxnSpPr>
              <a:stCxn id="6763" idx="2"/>
              <a:endCxn id="6766" idx="0"/>
            </p:cNvCxnSpPr>
            <p:nvPr/>
          </p:nvCxnSpPr>
          <p:spPr>
            <a:xfrm>
              <a:off x="1534125" y="3675390"/>
              <a:ext cx="0" cy="410100"/>
            </a:xfrm>
            <a:prstGeom prst="straightConnector1">
              <a:avLst/>
            </a:prstGeom>
            <a:noFill/>
            <a:ln w="19050" cap="flat" cmpd="sng">
              <a:solidFill>
                <a:schemeClr val="dk1"/>
              </a:solidFill>
              <a:prstDash val="solid"/>
              <a:round/>
              <a:headEnd type="none" w="med" len="med"/>
              <a:tailEnd type="none" w="med" len="med"/>
            </a:ln>
          </p:spPr>
        </p:cxnSp>
        <p:cxnSp>
          <p:nvCxnSpPr>
            <p:cNvPr id="6770" name="Google Shape;6770;p135"/>
            <p:cNvCxnSpPr>
              <a:stCxn id="6764" idx="2"/>
              <a:endCxn id="6767" idx="0"/>
            </p:cNvCxnSpPr>
            <p:nvPr/>
          </p:nvCxnSpPr>
          <p:spPr>
            <a:xfrm>
              <a:off x="2571975" y="3675390"/>
              <a:ext cx="0" cy="410100"/>
            </a:xfrm>
            <a:prstGeom prst="straightConnector1">
              <a:avLst/>
            </a:prstGeom>
            <a:noFill/>
            <a:ln w="19050" cap="flat" cmpd="sng">
              <a:solidFill>
                <a:schemeClr val="dk1"/>
              </a:solidFill>
              <a:prstDash val="solid"/>
              <a:round/>
              <a:headEnd type="none" w="med" len="med"/>
              <a:tailEnd type="none" w="med" len="med"/>
            </a:ln>
          </p:spPr>
        </p:cxnSp>
        <p:cxnSp>
          <p:nvCxnSpPr>
            <p:cNvPr id="6771" name="Google Shape;6771;p135"/>
            <p:cNvCxnSpPr>
              <a:stCxn id="6765" idx="2"/>
              <a:endCxn id="6768" idx="0"/>
            </p:cNvCxnSpPr>
            <p:nvPr/>
          </p:nvCxnSpPr>
          <p:spPr>
            <a:xfrm>
              <a:off x="3609825" y="3675390"/>
              <a:ext cx="0" cy="410100"/>
            </a:xfrm>
            <a:prstGeom prst="straightConnector1">
              <a:avLst/>
            </a:prstGeom>
            <a:noFill/>
            <a:ln w="19050" cap="flat" cmpd="sng">
              <a:solidFill>
                <a:schemeClr val="dk1"/>
              </a:solidFill>
              <a:prstDash val="solid"/>
              <a:round/>
              <a:headEnd type="none" w="med" len="med"/>
              <a:tailEnd type="none" w="med" len="med"/>
            </a:ln>
          </p:spPr>
        </p:cxnSp>
      </p:gr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Shape 6775"/>
        <p:cNvGrpSpPr/>
        <p:nvPr/>
      </p:nvGrpSpPr>
      <p:grpSpPr>
        <a:xfrm>
          <a:off x="0" y="0"/>
          <a:ext cx="0" cy="0"/>
          <a:chOff x="0" y="0"/>
          <a:chExt cx="0" cy="0"/>
        </a:xfrm>
      </p:grpSpPr>
      <p:sp>
        <p:nvSpPr>
          <p:cNvPr id="6776" name="Google Shape;6776;p136"/>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solidFill>
                  <a:schemeClr val="lt2"/>
                </a:solidFill>
              </a:rPr>
              <a:t>RESOURCES</a:t>
            </a:r>
            <a:endParaRPr/>
          </a:p>
        </p:txBody>
      </p:sp>
      <p:sp>
        <p:nvSpPr>
          <p:cNvPr id="6777" name="Google Shape;6777;p136"/>
          <p:cNvSpPr txBox="1"/>
          <p:nvPr/>
        </p:nvSpPr>
        <p:spPr>
          <a:xfrm>
            <a:off x="711575" y="1086325"/>
            <a:ext cx="7720500" cy="3939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solidFill>
                  <a:schemeClr val="dk1"/>
                </a:solidFill>
                <a:latin typeface="Roboto"/>
                <a:ea typeface="Roboto"/>
                <a:cs typeface="Roboto"/>
                <a:sym typeface="Roboto"/>
              </a:rPr>
              <a:t>Did you like the resources on this template? Get them for free at our other websites:</a:t>
            </a:r>
            <a:endParaRPr/>
          </a:p>
        </p:txBody>
      </p:sp>
      <p:sp>
        <p:nvSpPr>
          <p:cNvPr id="6778" name="Google Shape;6778;p136"/>
          <p:cNvSpPr txBox="1"/>
          <p:nvPr/>
        </p:nvSpPr>
        <p:spPr>
          <a:xfrm>
            <a:off x="711575" y="1554875"/>
            <a:ext cx="3860400" cy="3051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800">
                <a:solidFill>
                  <a:schemeClr val="lt2"/>
                </a:solidFill>
                <a:latin typeface="Abril Fatface"/>
                <a:ea typeface="Abril Fatface"/>
                <a:cs typeface="Abril Fatface"/>
                <a:sym typeface="Abril Fatface"/>
              </a:rPr>
              <a:t>VECTORS</a:t>
            </a:r>
            <a:endParaRPr>
              <a:solidFill>
                <a:srgbClr val="595959"/>
              </a:solidFill>
              <a:latin typeface="Anaheim"/>
              <a:ea typeface="Anaheim"/>
              <a:cs typeface="Anaheim"/>
              <a:sym typeface="Anaheim"/>
            </a:endParaRPr>
          </a:p>
          <a:p>
            <a:pPr marL="0" lvl="0" indent="0" algn="l" rtl="0">
              <a:spcBef>
                <a:spcPts val="0"/>
              </a:spcBef>
              <a:spcAft>
                <a:spcPts val="0"/>
              </a:spcAft>
              <a:buNone/>
            </a:pPr>
            <a:endParaRPr>
              <a:solidFill>
                <a:srgbClr val="595959"/>
              </a:solidFill>
              <a:latin typeface="Anaheim"/>
              <a:ea typeface="Anaheim"/>
              <a:cs typeface="Anaheim"/>
              <a:sym typeface="Anaheim"/>
            </a:endParaRPr>
          </a:p>
          <a:p>
            <a:pPr marL="457200" marR="50800" lvl="0" indent="-311150" algn="l" rtl="0">
              <a:lnSpc>
                <a:spcPct val="100000"/>
              </a:lnSpc>
              <a:spcBef>
                <a:spcPts val="0"/>
              </a:spcBef>
              <a:spcAft>
                <a:spcPts val="0"/>
              </a:spcAft>
              <a:buClr>
                <a:schemeClr val="lt2"/>
              </a:buClr>
              <a:buSzPts val="1300"/>
              <a:buFont typeface="Roboto"/>
              <a:buChar char="●"/>
            </a:pPr>
            <a:r>
              <a:rPr lang="en" sz="1300">
                <a:solidFill>
                  <a:schemeClr val="hlink"/>
                </a:solidFill>
                <a:uFill>
                  <a:noFill/>
                </a:uFill>
                <a:latin typeface="Roboto"/>
                <a:ea typeface="Roboto"/>
                <a:cs typeface="Roboto"/>
                <a:sym typeface="Roboto"/>
                <a:hlinkClick r:id="rId3"/>
              </a:rPr>
              <a:t>Chinese new year print template</a:t>
            </a:r>
            <a:endParaRPr sz="1300">
              <a:solidFill>
                <a:schemeClr val="dk1"/>
              </a:solidFill>
              <a:latin typeface="Roboto"/>
              <a:ea typeface="Roboto"/>
              <a:cs typeface="Roboto"/>
              <a:sym typeface="Roboto"/>
            </a:endParaRPr>
          </a:p>
          <a:p>
            <a:pPr marL="457200" marR="50800" lvl="0" indent="-311150" algn="l" rtl="0">
              <a:lnSpc>
                <a:spcPct val="100000"/>
              </a:lnSpc>
              <a:spcBef>
                <a:spcPts val="0"/>
              </a:spcBef>
              <a:spcAft>
                <a:spcPts val="0"/>
              </a:spcAft>
              <a:buClr>
                <a:schemeClr val="lt2"/>
              </a:buClr>
              <a:buSzPts val="1300"/>
              <a:buFont typeface="Roboto"/>
              <a:buChar char="●"/>
            </a:pPr>
            <a:r>
              <a:rPr lang="en" sz="1300">
                <a:solidFill>
                  <a:schemeClr val="hlink"/>
                </a:solidFill>
                <a:uFill>
                  <a:noFill/>
                </a:uFill>
                <a:latin typeface="Roboto"/>
                <a:ea typeface="Roboto"/>
                <a:cs typeface="Roboto"/>
                <a:sym typeface="Roboto"/>
                <a:hlinkClick r:id="rId4"/>
              </a:rPr>
              <a:t>Chinese new year social media stories</a:t>
            </a:r>
            <a:endParaRPr sz="1300">
              <a:solidFill>
                <a:schemeClr val="dk1"/>
              </a:solidFill>
              <a:latin typeface="Roboto"/>
              <a:ea typeface="Roboto"/>
              <a:cs typeface="Roboto"/>
              <a:sym typeface="Roboto"/>
            </a:endParaRPr>
          </a:p>
          <a:p>
            <a:pPr marL="457200" marR="50800" lvl="0" indent="-311150" algn="l" rtl="0">
              <a:lnSpc>
                <a:spcPct val="100000"/>
              </a:lnSpc>
              <a:spcBef>
                <a:spcPts val="0"/>
              </a:spcBef>
              <a:spcAft>
                <a:spcPts val="0"/>
              </a:spcAft>
              <a:buClr>
                <a:schemeClr val="lt2"/>
              </a:buClr>
              <a:buSzPts val="1300"/>
              <a:buFont typeface="Roboto"/>
              <a:buChar char="●"/>
            </a:pPr>
            <a:r>
              <a:rPr lang="en" sz="1300">
                <a:solidFill>
                  <a:schemeClr val="hlink"/>
                </a:solidFill>
                <a:uFill>
                  <a:noFill/>
                </a:uFill>
                <a:latin typeface="Roboto"/>
                <a:ea typeface="Roboto"/>
                <a:cs typeface="Roboto"/>
                <a:sym typeface="Roboto"/>
                <a:hlinkClick r:id="rId5"/>
              </a:rPr>
              <a:t>Pack of hand drawn tigers </a:t>
            </a:r>
            <a:endParaRPr sz="1300">
              <a:solidFill>
                <a:schemeClr val="dk1"/>
              </a:solidFill>
              <a:latin typeface="Roboto"/>
              <a:ea typeface="Roboto"/>
              <a:cs typeface="Roboto"/>
              <a:sym typeface="Roboto"/>
            </a:endParaRPr>
          </a:p>
          <a:p>
            <a:pPr marL="457200" marR="50800" lvl="0" indent="-311150" algn="l" rtl="0">
              <a:lnSpc>
                <a:spcPct val="100000"/>
              </a:lnSpc>
              <a:spcBef>
                <a:spcPts val="0"/>
              </a:spcBef>
              <a:spcAft>
                <a:spcPts val="0"/>
              </a:spcAft>
              <a:buClr>
                <a:schemeClr val="lt2"/>
              </a:buClr>
              <a:buSzPts val="1300"/>
              <a:buFont typeface="Roboto"/>
              <a:buChar char="●"/>
            </a:pPr>
            <a:r>
              <a:rPr lang="en" sz="1300">
                <a:solidFill>
                  <a:schemeClr val="hlink"/>
                </a:solidFill>
                <a:uFill>
                  <a:noFill/>
                </a:uFill>
                <a:latin typeface="Roboto"/>
                <a:ea typeface="Roboto"/>
                <a:cs typeface="Roboto"/>
                <a:sym typeface="Roboto"/>
                <a:hlinkClick r:id="rId6"/>
              </a:rPr>
              <a:t>Pack of hand drawn tigers I  </a:t>
            </a:r>
            <a:endParaRPr sz="1300">
              <a:solidFill>
                <a:schemeClr val="dk1"/>
              </a:solidFill>
              <a:latin typeface="Roboto"/>
              <a:ea typeface="Roboto"/>
              <a:cs typeface="Roboto"/>
              <a:sym typeface="Roboto"/>
            </a:endParaRPr>
          </a:p>
          <a:p>
            <a:pPr marL="457200" marR="50800" lvl="0" indent="-311150" algn="l" rtl="0">
              <a:lnSpc>
                <a:spcPct val="100000"/>
              </a:lnSpc>
              <a:spcBef>
                <a:spcPts val="0"/>
              </a:spcBef>
              <a:spcAft>
                <a:spcPts val="0"/>
              </a:spcAft>
              <a:buClr>
                <a:schemeClr val="lt2"/>
              </a:buClr>
              <a:buSzPts val="1300"/>
              <a:buFont typeface="Roboto"/>
              <a:buChar char="●"/>
            </a:pPr>
            <a:r>
              <a:rPr lang="en" sz="1300">
                <a:solidFill>
                  <a:schemeClr val="hlink"/>
                </a:solidFill>
                <a:uFill>
                  <a:noFill/>
                </a:uFill>
                <a:latin typeface="Roboto"/>
                <a:ea typeface="Roboto"/>
                <a:cs typeface="Roboto"/>
                <a:sym typeface="Roboto"/>
                <a:hlinkClick r:id="rId7"/>
              </a:rPr>
              <a:t>Hand drawn chinese new year</a:t>
            </a:r>
            <a:endParaRPr sz="1200"/>
          </a:p>
          <a:p>
            <a:pPr marL="0" marR="50800" lvl="0" indent="0" algn="l" rtl="0">
              <a:lnSpc>
                <a:spcPct val="100000"/>
              </a:lnSpc>
              <a:spcBef>
                <a:spcPts val="0"/>
              </a:spcBef>
              <a:spcAft>
                <a:spcPts val="0"/>
              </a:spcAft>
              <a:buNone/>
            </a:pPr>
            <a:endParaRPr sz="1300">
              <a:solidFill>
                <a:schemeClr val="hlink"/>
              </a:solidFill>
              <a:latin typeface="Roboto"/>
              <a:ea typeface="Roboto"/>
              <a:cs typeface="Roboto"/>
              <a:sym typeface="Roboto"/>
            </a:endParaRPr>
          </a:p>
          <a:p>
            <a:pPr marL="0" marR="50800" lvl="0" indent="0" algn="l" rtl="0">
              <a:lnSpc>
                <a:spcPct val="100000"/>
              </a:lnSpc>
              <a:spcBef>
                <a:spcPts val="0"/>
              </a:spcBef>
              <a:spcAft>
                <a:spcPts val="0"/>
              </a:spcAft>
              <a:buNone/>
            </a:pPr>
            <a:endParaRPr sz="1300">
              <a:solidFill>
                <a:schemeClr val="hlink"/>
              </a:solidFill>
              <a:latin typeface="Roboto"/>
              <a:ea typeface="Roboto"/>
              <a:cs typeface="Roboto"/>
              <a:sym typeface="Roboto"/>
            </a:endParaRPr>
          </a:p>
          <a:p>
            <a:pPr marL="0" marR="50800" lvl="0" indent="0" algn="l" rtl="0">
              <a:lnSpc>
                <a:spcPct val="100000"/>
              </a:lnSpc>
              <a:spcBef>
                <a:spcPts val="0"/>
              </a:spcBef>
              <a:spcAft>
                <a:spcPts val="0"/>
              </a:spcAft>
              <a:buNone/>
            </a:pPr>
            <a:r>
              <a:rPr lang="en" sz="2800">
                <a:solidFill>
                  <a:schemeClr val="lt2"/>
                </a:solidFill>
                <a:latin typeface="Abril Fatface"/>
                <a:ea typeface="Abril Fatface"/>
                <a:cs typeface="Abril Fatface"/>
                <a:sym typeface="Abril Fatface"/>
              </a:rPr>
              <a:t>ICONS</a:t>
            </a:r>
            <a:endParaRPr sz="2800">
              <a:solidFill>
                <a:schemeClr val="lt2"/>
              </a:solidFill>
              <a:latin typeface="Abril Fatface"/>
              <a:ea typeface="Abril Fatface"/>
              <a:cs typeface="Abril Fatface"/>
              <a:sym typeface="Abril Fatface"/>
            </a:endParaRPr>
          </a:p>
          <a:p>
            <a:pPr marL="0" marR="50800" lvl="0" indent="0" algn="l" rtl="0">
              <a:lnSpc>
                <a:spcPct val="100000"/>
              </a:lnSpc>
              <a:spcBef>
                <a:spcPts val="0"/>
              </a:spcBef>
              <a:spcAft>
                <a:spcPts val="0"/>
              </a:spcAft>
              <a:buNone/>
            </a:pPr>
            <a:endParaRPr>
              <a:solidFill>
                <a:schemeClr val="lt2"/>
              </a:solidFill>
              <a:latin typeface="Abril Fatface"/>
              <a:ea typeface="Abril Fatface"/>
              <a:cs typeface="Abril Fatface"/>
              <a:sym typeface="Abril Fatface"/>
            </a:endParaRPr>
          </a:p>
          <a:p>
            <a:pPr marL="457200" marR="50800" lvl="0" indent="-311150" algn="l" rtl="0">
              <a:spcBef>
                <a:spcPts val="0"/>
              </a:spcBef>
              <a:spcAft>
                <a:spcPts val="0"/>
              </a:spcAft>
              <a:buClr>
                <a:schemeClr val="lt2"/>
              </a:buClr>
              <a:buSzPts val="1300"/>
              <a:buFont typeface="Roboto"/>
              <a:buChar char="●"/>
            </a:pPr>
            <a:r>
              <a:rPr lang="en" sz="1300">
                <a:solidFill>
                  <a:schemeClr val="dk1"/>
                </a:solidFill>
                <a:uFill>
                  <a:noFill/>
                </a:uFill>
                <a:latin typeface="Roboto"/>
                <a:ea typeface="Roboto"/>
                <a:cs typeface="Roboto"/>
                <a:sym typeface="Roboto"/>
                <a:hlinkClick r:id="rId8">
                  <a:extLst>
                    <a:ext uri="{A12FA001-AC4F-418D-AE19-62706E023703}">
                      <ahyp:hlinkClr xmlns:ahyp="http://schemas.microsoft.com/office/drawing/2018/hyperlinkcolor" val="tx"/>
                    </a:ext>
                  </a:extLst>
                </a:hlinkClick>
              </a:rPr>
              <a:t>Icon Pack: Chinese New Year</a:t>
            </a:r>
            <a:endParaRPr sz="2800">
              <a:solidFill>
                <a:schemeClr val="lt2"/>
              </a:solidFill>
              <a:latin typeface="Abril Fatface"/>
              <a:ea typeface="Abril Fatface"/>
              <a:cs typeface="Abril Fatface"/>
              <a:sym typeface="Abril Fatface"/>
            </a:endParaRPr>
          </a:p>
          <a:p>
            <a:pPr marL="0" marR="50800" lvl="0" indent="0" algn="l" rtl="0">
              <a:lnSpc>
                <a:spcPct val="100000"/>
              </a:lnSpc>
              <a:spcBef>
                <a:spcPts val="0"/>
              </a:spcBef>
              <a:spcAft>
                <a:spcPts val="0"/>
              </a:spcAft>
              <a:buNone/>
            </a:pPr>
            <a:endParaRPr sz="1300">
              <a:solidFill>
                <a:schemeClr val="hlink"/>
              </a:solidFill>
              <a:latin typeface="Roboto"/>
              <a:ea typeface="Roboto"/>
              <a:cs typeface="Roboto"/>
              <a:sym typeface="Roboto"/>
            </a:endParaRPr>
          </a:p>
          <a:p>
            <a:pPr marL="0" marR="50800" lvl="0" indent="0" algn="l" rtl="0">
              <a:lnSpc>
                <a:spcPct val="100000"/>
              </a:lnSpc>
              <a:spcBef>
                <a:spcPts val="0"/>
              </a:spcBef>
              <a:spcAft>
                <a:spcPts val="0"/>
              </a:spcAft>
              <a:buNone/>
            </a:pPr>
            <a:endParaRPr sz="1300">
              <a:solidFill>
                <a:schemeClr val="hlink"/>
              </a:solidFill>
              <a:latin typeface="Roboto"/>
              <a:ea typeface="Roboto"/>
              <a:cs typeface="Roboto"/>
              <a:sym typeface="Roboto"/>
            </a:endParaRPr>
          </a:p>
        </p:txBody>
      </p:sp>
      <p:sp>
        <p:nvSpPr>
          <p:cNvPr id="6779" name="Google Shape;6779;p136"/>
          <p:cNvSpPr txBox="1"/>
          <p:nvPr/>
        </p:nvSpPr>
        <p:spPr>
          <a:xfrm>
            <a:off x="4572000" y="1554875"/>
            <a:ext cx="3959100" cy="3051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2800">
                <a:solidFill>
                  <a:schemeClr val="lt2"/>
                </a:solidFill>
                <a:latin typeface="Abril Fatface"/>
                <a:ea typeface="Abril Fatface"/>
                <a:cs typeface="Abril Fatface"/>
                <a:sym typeface="Abril Fatface"/>
              </a:rPr>
              <a:t>PHOTOS</a:t>
            </a:r>
            <a:endParaRPr>
              <a:solidFill>
                <a:srgbClr val="595959"/>
              </a:solidFill>
              <a:latin typeface="Anaheim"/>
              <a:ea typeface="Anaheim"/>
              <a:cs typeface="Anaheim"/>
              <a:sym typeface="Anaheim"/>
            </a:endParaRPr>
          </a:p>
          <a:p>
            <a:pPr marL="0" marR="50800" lvl="0" indent="0" algn="l" rtl="0">
              <a:lnSpc>
                <a:spcPct val="100000"/>
              </a:lnSpc>
              <a:spcBef>
                <a:spcPts val="0"/>
              </a:spcBef>
              <a:spcAft>
                <a:spcPts val="0"/>
              </a:spcAft>
              <a:buNone/>
            </a:pPr>
            <a:endParaRPr sz="1300">
              <a:solidFill>
                <a:schemeClr val="hlink"/>
              </a:solidFill>
              <a:latin typeface="Roboto"/>
              <a:ea typeface="Roboto"/>
              <a:cs typeface="Roboto"/>
              <a:sym typeface="Roboto"/>
            </a:endParaRPr>
          </a:p>
          <a:p>
            <a:pPr marL="457200" marR="50800" lvl="0" indent="-311150" algn="l" rtl="0">
              <a:lnSpc>
                <a:spcPct val="100000"/>
              </a:lnSpc>
              <a:spcBef>
                <a:spcPts val="0"/>
              </a:spcBef>
              <a:spcAft>
                <a:spcPts val="0"/>
              </a:spcAft>
              <a:buClr>
                <a:schemeClr val="lt2"/>
              </a:buClr>
              <a:buSzPts val="1300"/>
              <a:buFont typeface="Roboto"/>
              <a:buChar char="●"/>
            </a:pPr>
            <a:r>
              <a:rPr lang="en" sz="1300">
                <a:solidFill>
                  <a:schemeClr val="hlink"/>
                </a:solidFill>
                <a:uFill>
                  <a:noFill/>
                </a:uFill>
                <a:latin typeface="Roboto"/>
                <a:ea typeface="Roboto"/>
                <a:cs typeface="Roboto"/>
                <a:sym typeface="Roboto"/>
                <a:hlinkClick r:id="rId9"/>
              </a:rPr>
              <a:t>Chinese new year life of tiger celebration</a:t>
            </a:r>
            <a:endParaRPr sz="1300">
              <a:solidFill>
                <a:schemeClr val="hlink"/>
              </a:solidFill>
              <a:latin typeface="Roboto"/>
              <a:ea typeface="Roboto"/>
              <a:cs typeface="Roboto"/>
              <a:sym typeface="Roboto"/>
            </a:endParaRPr>
          </a:p>
          <a:p>
            <a:pPr marL="457200" marR="50800" lvl="0" indent="-304800" algn="l" rtl="0">
              <a:lnSpc>
                <a:spcPct val="100000"/>
              </a:lnSpc>
              <a:spcBef>
                <a:spcPts val="0"/>
              </a:spcBef>
              <a:spcAft>
                <a:spcPts val="0"/>
              </a:spcAft>
              <a:buClr>
                <a:schemeClr val="lt2"/>
              </a:buClr>
              <a:buSzPts val="1200"/>
              <a:buFont typeface="Proxima Nova"/>
              <a:buChar char="●"/>
            </a:pPr>
            <a:r>
              <a:rPr lang="en" sz="1300">
                <a:solidFill>
                  <a:schemeClr val="hlink"/>
                </a:solidFill>
                <a:uFill>
                  <a:noFill/>
                </a:uFill>
                <a:latin typeface="Roboto"/>
                <a:ea typeface="Roboto"/>
                <a:cs typeface="Roboto"/>
                <a:sym typeface="Roboto"/>
                <a:hlinkClick r:id="rId10"/>
              </a:rPr>
              <a:t>Chinese new year life of tiger celebration I</a:t>
            </a:r>
            <a:endParaRPr sz="1300">
              <a:solidFill>
                <a:schemeClr val="hlink"/>
              </a:solidFill>
              <a:latin typeface="Roboto"/>
              <a:ea typeface="Roboto"/>
              <a:cs typeface="Roboto"/>
              <a:sym typeface="Roboto"/>
            </a:endParaRPr>
          </a:p>
          <a:p>
            <a:pPr marL="457200" marR="50800" lvl="0" indent="-311150" algn="l" rtl="0">
              <a:lnSpc>
                <a:spcPct val="100000"/>
              </a:lnSpc>
              <a:spcBef>
                <a:spcPts val="0"/>
              </a:spcBef>
              <a:spcAft>
                <a:spcPts val="0"/>
              </a:spcAft>
              <a:buClr>
                <a:schemeClr val="lt2"/>
              </a:buClr>
              <a:buSzPts val="1300"/>
              <a:buFont typeface="Roboto"/>
              <a:buChar char="●"/>
            </a:pPr>
            <a:r>
              <a:rPr lang="en" sz="1300">
                <a:solidFill>
                  <a:schemeClr val="hlink"/>
                </a:solidFill>
                <a:uFill>
                  <a:noFill/>
                </a:uFill>
                <a:latin typeface="Roboto"/>
                <a:ea typeface="Roboto"/>
                <a:cs typeface="Roboto"/>
                <a:sym typeface="Roboto"/>
                <a:hlinkClick r:id="rId11"/>
              </a:rPr>
              <a:t>Young japanese man portrait with glasses</a:t>
            </a:r>
            <a:endParaRPr sz="1300">
              <a:solidFill>
                <a:schemeClr val="hlink"/>
              </a:solidFill>
              <a:latin typeface="Roboto"/>
              <a:ea typeface="Roboto"/>
              <a:cs typeface="Roboto"/>
              <a:sym typeface="Roboto"/>
            </a:endParaRPr>
          </a:p>
          <a:p>
            <a:pPr marL="457200" marR="50800" lvl="0" indent="-311150" algn="l" rtl="0">
              <a:lnSpc>
                <a:spcPct val="100000"/>
              </a:lnSpc>
              <a:spcBef>
                <a:spcPts val="0"/>
              </a:spcBef>
              <a:spcAft>
                <a:spcPts val="0"/>
              </a:spcAft>
              <a:buClr>
                <a:schemeClr val="lt2"/>
              </a:buClr>
              <a:buSzPts val="1300"/>
              <a:buFont typeface="Roboto"/>
              <a:buChar char="●"/>
            </a:pPr>
            <a:r>
              <a:rPr lang="en" sz="1300">
                <a:solidFill>
                  <a:schemeClr val="hlink"/>
                </a:solidFill>
                <a:uFill>
                  <a:noFill/>
                </a:uFill>
                <a:latin typeface="Roboto"/>
                <a:ea typeface="Roboto"/>
                <a:cs typeface="Roboto"/>
                <a:sym typeface="Roboto"/>
                <a:hlinkClick r:id="rId12"/>
              </a:rPr>
              <a:t>Portrait young japanese woman</a:t>
            </a:r>
            <a:endParaRPr sz="1300">
              <a:solidFill>
                <a:schemeClr val="dk1"/>
              </a:solidFill>
              <a:latin typeface="Roboto"/>
              <a:ea typeface="Roboto"/>
              <a:cs typeface="Roboto"/>
              <a:sym typeface="Roboto"/>
            </a:endParaRPr>
          </a:p>
          <a:p>
            <a:pPr marL="457200" marR="50800" lvl="0" indent="-311150" algn="l" rtl="0">
              <a:lnSpc>
                <a:spcPct val="100000"/>
              </a:lnSpc>
              <a:spcBef>
                <a:spcPts val="0"/>
              </a:spcBef>
              <a:spcAft>
                <a:spcPts val="0"/>
              </a:spcAft>
              <a:buClr>
                <a:schemeClr val="lt2"/>
              </a:buClr>
              <a:buSzPts val="1300"/>
              <a:buFont typeface="Roboto"/>
              <a:buChar char="●"/>
            </a:pPr>
            <a:r>
              <a:rPr lang="en" sz="1300">
                <a:solidFill>
                  <a:schemeClr val="hlink"/>
                </a:solidFill>
                <a:uFill>
                  <a:noFill/>
                </a:uFill>
                <a:latin typeface="Roboto"/>
                <a:ea typeface="Roboto"/>
                <a:cs typeface="Roboto"/>
                <a:sym typeface="Roboto"/>
                <a:hlinkClick r:id="rId13"/>
              </a:rPr>
              <a:t>Beautiful asian woman posing</a:t>
            </a:r>
            <a:endParaRPr sz="1200"/>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Shape 6783"/>
        <p:cNvGrpSpPr/>
        <p:nvPr/>
      </p:nvGrpSpPr>
      <p:grpSpPr>
        <a:xfrm>
          <a:off x="0" y="0"/>
          <a:ext cx="0" cy="0"/>
          <a:chOff x="0" y="0"/>
          <a:chExt cx="0" cy="0"/>
        </a:xfrm>
      </p:grpSpPr>
      <p:sp>
        <p:nvSpPr>
          <p:cNvPr id="6784" name="Google Shape;6784;p137"/>
          <p:cNvSpPr txBox="1">
            <a:spLocks noGrp="1"/>
          </p:cNvSpPr>
          <p:nvPr>
            <p:ph type="title"/>
          </p:nvPr>
        </p:nvSpPr>
        <p:spPr>
          <a:xfrm>
            <a:off x="711725" y="445025"/>
            <a:ext cx="7720500" cy="4941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PREMIUM  RESOURCES</a:t>
            </a:r>
            <a:endParaRPr/>
          </a:p>
        </p:txBody>
      </p:sp>
      <p:sp>
        <p:nvSpPr>
          <p:cNvPr id="6785" name="Google Shape;6785;p137"/>
          <p:cNvSpPr txBox="1">
            <a:spLocks noGrp="1"/>
          </p:cNvSpPr>
          <p:nvPr>
            <p:ph type="body" idx="1"/>
          </p:nvPr>
        </p:nvSpPr>
        <p:spPr>
          <a:xfrm>
            <a:off x="711725" y="1248975"/>
            <a:ext cx="3860100" cy="3375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800">
                <a:solidFill>
                  <a:schemeClr val="lt2"/>
                </a:solidFill>
                <a:latin typeface="Abril Fatface"/>
                <a:ea typeface="Abril Fatface"/>
                <a:cs typeface="Abril Fatface"/>
                <a:sym typeface="Abril Fatface"/>
              </a:rPr>
              <a:t>VECTORS</a:t>
            </a:r>
            <a:endParaRPr sz="1400">
              <a:solidFill>
                <a:srgbClr val="595959"/>
              </a:solidFill>
              <a:latin typeface="Anaheim"/>
              <a:ea typeface="Anaheim"/>
              <a:cs typeface="Anaheim"/>
              <a:sym typeface="Anaheim"/>
            </a:endParaRPr>
          </a:p>
          <a:p>
            <a:pPr marL="0" lvl="0" indent="0" algn="l" rtl="0">
              <a:spcBef>
                <a:spcPts val="0"/>
              </a:spcBef>
              <a:spcAft>
                <a:spcPts val="0"/>
              </a:spcAft>
              <a:buNone/>
            </a:pPr>
            <a:endParaRPr sz="1400">
              <a:solidFill>
                <a:srgbClr val="595959"/>
              </a:solidFill>
              <a:latin typeface="Anaheim"/>
              <a:ea typeface="Anaheim"/>
              <a:cs typeface="Anaheim"/>
              <a:sym typeface="Anaheim"/>
            </a:endParaRPr>
          </a:p>
          <a:p>
            <a:pPr marL="457200" marR="50800" lvl="0" indent="-317500" algn="l" rtl="0">
              <a:spcBef>
                <a:spcPts val="0"/>
              </a:spcBef>
              <a:spcAft>
                <a:spcPts val="0"/>
              </a:spcAft>
              <a:buSzPts val="1400"/>
              <a:buFont typeface="Roboto"/>
              <a:buChar char="●"/>
            </a:pPr>
            <a:r>
              <a:rPr lang="en" sz="1400">
                <a:solidFill>
                  <a:schemeClr val="hlink"/>
                </a:solidFill>
                <a:uFill>
                  <a:noFill/>
                </a:uFill>
                <a:hlinkClick r:id="rId3"/>
              </a:rPr>
              <a:t>Hand drawn chinese new year banners</a:t>
            </a:r>
            <a:endParaRPr sz="1400"/>
          </a:p>
          <a:p>
            <a:pPr marL="457200" marR="50800" lvl="0" indent="-317500" algn="l" rtl="0">
              <a:spcBef>
                <a:spcPts val="0"/>
              </a:spcBef>
              <a:spcAft>
                <a:spcPts val="0"/>
              </a:spcAft>
              <a:buSzPts val="1400"/>
              <a:buFont typeface="Roboto"/>
              <a:buChar char="●"/>
            </a:pPr>
            <a:r>
              <a:rPr lang="en" sz="1400">
                <a:solidFill>
                  <a:schemeClr val="hlink"/>
                </a:solidFill>
                <a:uFill>
                  <a:noFill/>
                </a:uFill>
                <a:hlinkClick r:id="rId4"/>
              </a:rPr>
              <a:t>Hand drawn vintage tiger pattern</a:t>
            </a:r>
            <a:endParaRPr sz="1400"/>
          </a:p>
          <a:p>
            <a:pPr marL="457200" marR="50800" lvl="0" indent="-317500" algn="l" rtl="0">
              <a:spcBef>
                <a:spcPts val="0"/>
              </a:spcBef>
              <a:spcAft>
                <a:spcPts val="0"/>
              </a:spcAft>
              <a:buSzPts val="1400"/>
              <a:buFont typeface="Roboto"/>
              <a:buChar char="●"/>
            </a:pPr>
            <a:r>
              <a:rPr lang="en" sz="1400">
                <a:solidFill>
                  <a:schemeClr val="hlink"/>
                </a:solidFill>
                <a:uFill>
                  <a:noFill/>
                </a:uFill>
                <a:hlinkClick r:id="rId5"/>
              </a:rPr>
              <a:t>Set of tigers in cartoon style in different positions</a:t>
            </a:r>
            <a:endParaRPr sz="1400"/>
          </a:p>
          <a:p>
            <a:pPr marL="457200" marR="50800" lvl="0" indent="-317500" algn="l" rtl="0">
              <a:spcBef>
                <a:spcPts val="0"/>
              </a:spcBef>
              <a:spcAft>
                <a:spcPts val="0"/>
              </a:spcAft>
              <a:buSzPts val="1400"/>
              <a:buFont typeface="Roboto"/>
              <a:buChar char="●"/>
            </a:pPr>
            <a:r>
              <a:rPr lang="en" sz="1400">
                <a:solidFill>
                  <a:schemeClr val="hlink"/>
                </a:solidFill>
                <a:uFill>
                  <a:noFill/>
                </a:uFill>
                <a:hlinkClick r:id="rId6"/>
              </a:rPr>
              <a:t>Tiger pattern</a:t>
            </a:r>
            <a:endParaRPr sz="1400"/>
          </a:p>
          <a:p>
            <a:pPr marL="457200" marR="50800" lvl="0" indent="-317500" algn="l" rtl="0">
              <a:spcBef>
                <a:spcPts val="0"/>
              </a:spcBef>
              <a:spcAft>
                <a:spcPts val="0"/>
              </a:spcAft>
              <a:buSzPts val="1400"/>
              <a:buFont typeface="Roboto"/>
              <a:buChar char="●"/>
            </a:pPr>
            <a:r>
              <a:rPr lang="en" sz="1400">
                <a:solidFill>
                  <a:schemeClr val="hlink"/>
                </a:solidFill>
                <a:uFill>
                  <a:noFill/>
                </a:uFill>
                <a:hlinkClick r:id="rId7"/>
              </a:rPr>
              <a:t>Hand drawn chinese new year banners template</a:t>
            </a:r>
            <a:endParaRPr sz="1400"/>
          </a:p>
          <a:p>
            <a:pPr marL="0" marR="50800" lvl="0" indent="0" algn="l" rtl="0">
              <a:spcBef>
                <a:spcPts val="0"/>
              </a:spcBef>
              <a:spcAft>
                <a:spcPts val="0"/>
              </a:spcAft>
              <a:buNone/>
            </a:pPr>
            <a:endParaRPr sz="1400"/>
          </a:p>
          <a:p>
            <a:pPr marL="0" lvl="0" indent="0" algn="l" rtl="0">
              <a:spcBef>
                <a:spcPts val="0"/>
              </a:spcBef>
              <a:spcAft>
                <a:spcPts val="0"/>
              </a:spcAft>
              <a:buNone/>
            </a:pPr>
            <a:r>
              <a:rPr lang="en" sz="2800">
                <a:solidFill>
                  <a:schemeClr val="lt2"/>
                </a:solidFill>
                <a:latin typeface="Abril Fatface"/>
                <a:ea typeface="Abril Fatface"/>
                <a:cs typeface="Abril Fatface"/>
                <a:sym typeface="Abril Fatface"/>
              </a:rPr>
              <a:t>ICONS</a:t>
            </a:r>
            <a:endParaRPr sz="1400">
              <a:solidFill>
                <a:srgbClr val="595959"/>
              </a:solidFill>
              <a:latin typeface="Anaheim"/>
              <a:ea typeface="Anaheim"/>
              <a:cs typeface="Anaheim"/>
              <a:sym typeface="Anaheim"/>
            </a:endParaRPr>
          </a:p>
          <a:p>
            <a:pPr marL="0" lvl="0" indent="0" algn="l" rtl="0">
              <a:spcBef>
                <a:spcPts val="0"/>
              </a:spcBef>
              <a:spcAft>
                <a:spcPts val="0"/>
              </a:spcAft>
              <a:buNone/>
            </a:pPr>
            <a:endParaRPr sz="1400">
              <a:solidFill>
                <a:srgbClr val="595959"/>
              </a:solidFill>
              <a:latin typeface="Anaheim"/>
              <a:ea typeface="Anaheim"/>
              <a:cs typeface="Anaheim"/>
              <a:sym typeface="Anaheim"/>
            </a:endParaRPr>
          </a:p>
          <a:p>
            <a:pPr marL="457200" marR="50800" lvl="0" indent="-317500" algn="l" rtl="0">
              <a:spcBef>
                <a:spcPts val="0"/>
              </a:spcBef>
              <a:spcAft>
                <a:spcPts val="0"/>
              </a:spcAft>
              <a:buSzPts val="1400"/>
              <a:buFont typeface="Roboto"/>
              <a:buChar char="●"/>
            </a:pPr>
            <a:r>
              <a:rPr lang="en" sz="1300">
                <a:solidFill>
                  <a:schemeClr val="hlink"/>
                </a:solidFill>
                <a:uFill>
                  <a:noFill/>
                </a:uFill>
                <a:hlinkClick r:id="rId8"/>
              </a:rPr>
              <a:t>Icon Pack: Chinese New Year</a:t>
            </a:r>
            <a:endParaRPr sz="1400"/>
          </a:p>
        </p:txBody>
      </p:sp>
      <p:sp>
        <p:nvSpPr>
          <p:cNvPr id="6786" name="Google Shape;6786;p137"/>
          <p:cNvSpPr txBox="1">
            <a:spLocks noGrp="1"/>
          </p:cNvSpPr>
          <p:nvPr>
            <p:ph type="body" idx="2"/>
          </p:nvPr>
        </p:nvSpPr>
        <p:spPr>
          <a:xfrm>
            <a:off x="4572050" y="1248975"/>
            <a:ext cx="3860100" cy="3375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800">
                <a:solidFill>
                  <a:schemeClr val="lt2"/>
                </a:solidFill>
                <a:latin typeface="Abril Fatface"/>
                <a:ea typeface="Abril Fatface"/>
                <a:cs typeface="Abril Fatface"/>
                <a:sym typeface="Abril Fatface"/>
              </a:rPr>
              <a:t>PHOTOS</a:t>
            </a:r>
            <a:endParaRPr sz="1400">
              <a:solidFill>
                <a:srgbClr val="595959"/>
              </a:solidFill>
              <a:latin typeface="Anaheim"/>
              <a:ea typeface="Anaheim"/>
              <a:cs typeface="Anaheim"/>
              <a:sym typeface="Anaheim"/>
            </a:endParaRPr>
          </a:p>
          <a:p>
            <a:pPr marL="0" marR="50800" lvl="0" indent="0" algn="l" rtl="0">
              <a:spcBef>
                <a:spcPts val="0"/>
              </a:spcBef>
              <a:spcAft>
                <a:spcPts val="0"/>
              </a:spcAft>
              <a:buNone/>
            </a:pPr>
            <a:endParaRPr sz="1300"/>
          </a:p>
          <a:p>
            <a:pPr marL="457200" marR="50800" lvl="0" indent="-317500" algn="l" rtl="0">
              <a:spcBef>
                <a:spcPts val="0"/>
              </a:spcBef>
              <a:spcAft>
                <a:spcPts val="0"/>
              </a:spcAft>
              <a:buSzPts val="1400"/>
              <a:buFont typeface="Roboto"/>
              <a:buChar char="●"/>
            </a:pPr>
            <a:r>
              <a:rPr lang="en" sz="1400">
                <a:solidFill>
                  <a:schemeClr val="hlink"/>
                </a:solidFill>
                <a:uFill>
                  <a:noFill/>
                </a:uFill>
                <a:hlinkClick r:id="rId9"/>
              </a:rPr>
              <a:t>Chinese new year still life of tiger celebration</a:t>
            </a:r>
            <a:r>
              <a:rPr lang="en" sz="1400"/>
              <a:t> I</a:t>
            </a:r>
            <a:endParaRPr sz="1400"/>
          </a:p>
          <a:p>
            <a:pPr marL="457200" marR="50800" lvl="0" indent="-317500" algn="l" rtl="0">
              <a:spcBef>
                <a:spcPts val="0"/>
              </a:spcBef>
              <a:spcAft>
                <a:spcPts val="0"/>
              </a:spcAft>
              <a:buSzPts val="1400"/>
              <a:buChar char="●"/>
            </a:pPr>
            <a:r>
              <a:rPr lang="en" sz="1400">
                <a:solidFill>
                  <a:schemeClr val="hlink"/>
                </a:solidFill>
                <a:uFill>
                  <a:noFill/>
                </a:uFill>
                <a:hlinkClick r:id="rId10"/>
              </a:rPr>
              <a:t>Chinese new year still life of tiger celebration</a:t>
            </a:r>
            <a:r>
              <a:rPr lang="en" sz="1400"/>
              <a:t> II</a:t>
            </a:r>
            <a:endParaRPr sz="1400"/>
          </a:p>
          <a:p>
            <a:pPr marL="457200" marR="50800" lvl="0" indent="-317500" algn="l" rtl="0">
              <a:spcBef>
                <a:spcPts val="0"/>
              </a:spcBef>
              <a:spcAft>
                <a:spcPts val="0"/>
              </a:spcAft>
              <a:buSzPts val="1400"/>
              <a:buChar char="●"/>
            </a:pPr>
            <a:r>
              <a:rPr lang="en" sz="1400">
                <a:solidFill>
                  <a:schemeClr val="hlink"/>
                </a:solidFill>
                <a:uFill>
                  <a:noFill/>
                </a:uFill>
                <a:hlinkClick r:id="rId11"/>
              </a:rPr>
              <a:t>Chinese new year still life of tiger celebration</a:t>
            </a:r>
            <a:r>
              <a:rPr lang="en" sz="1400"/>
              <a:t> III</a:t>
            </a:r>
            <a:endParaRPr sz="1400"/>
          </a:p>
          <a:p>
            <a:pPr marL="457200" marR="50800" lvl="0" indent="-317500" algn="l" rtl="0">
              <a:spcBef>
                <a:spcPts val="0"/>
              </a:spcBef>
              <a:spcAft>
                <a:spcPts val="0"/>
              </a:spcAft>
              <a:buSzPts val="1400"/>
              <a:buFont typeface="Roboto"/>
              <a:buChar char="●"/>
            </a:pPr>
            <a:r>
              <a:rPr lang="en" sz="1400">
                <a:solidFill>
                  <a:schemeClr val="hlink"/>
                </a:solidFill>
                <a:uFill>
                  <a:noFill/>
                </a:uFill>
                <a:hlinkClick r:id="rId12"/>
              </a:rPr>
              <a:t>Portrait of young asian woman posing in autumn clothes</a:t>
            </a:r>
            <a:endParaRPr sz="1400"/>
          </a:p>
          <a:p>
            <a:pPr marL="457200" marR="50800" lvl="0" indent="-317500" algn="l" rtl="0">
              <a:spcBef>
                <a:spcPts val="0"/>
              </a:spcBef>
              <a:spcAft>
                <a:spcPts val="0"/>
              </a:spcAft>
              <a:buSzPts val="1400"/>
              <a:buFont typeface="Roboto"/>
              <a:buChar char="●"/>
            </a:pPr>
            <a:r>
              <a:rPr lang="en" sz="1400">
                <a:solidFill>
                  <a:schemeClr val="hlink"/>
                </a:solidFill>
                <a:uFill>
                  <a:noFill/>
                </a:uFill>
                <a:hlinkClick r:id="rId13"/>
              </a:rPr>
              <a:t>Japanese man walking outdoors</a:t>
            </a:r>
            <a:endParaRPr sz="1400"/>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3607"/>
        <p:cNvGrpSpPr/>
        <p:nvPr/>
      </p:nvGrpSpPr>
      <p:grpSpPr>
        <a:xfrm>
          <a:off x="0" y="0"/>
          <a:ext cx="0" cy="0"/>
          <a:chOff x="0" y="0"/>
          <a:chExt cx="0" cy="0"/>
        </a:xfrm>
      </p:grpSpPr>
      <p:sp>
        <p:nvSpPr>
          <p:cNvPr id="12" name="TextBox 11">
            <a:extLst>
              <a:ext uri="{FF2B5EF4-FFF2-40B4-BE49-F238E27FC236}">
                <a16:creationId xmlns:a16="http://schemas.microsoft.com/office/drawing/2014/main" id="{9FBB89C7-3853-3025-8599-1E505D85CAC3}"/>
              </a:ext>
            </a:extLst>
          </p:cNvPr>
          <p:cNvSpPr txBox="1"/>
          <p:nvPr/>
        </p:nvSpPr>
        <p:spPr>
          <a:xfrm>
            <a:off x="2039896" y="-514350"/>
            <a:ext cx="5064207" cy="338554"/>
          </a:xfrm>
          <a:prstGeom prst="rect">
            <a:avLst/>
          </a:prstGeom>
          <a:solidFill>
            <a:schemeClr val="accent6"/>
          </a:solidFill>
        </p:spPr>
        <p:txBody>
          <a:bodyPr wrap="none" rtlCol="0">
            <a:spAutoFit/>
          </a:bodyPr>
          <a:lstStyle/>
          <a:p>
            <a:r>
              <a:rPr lang="en-US" sz="1600" b="1" dirty="0">
                <a:latin typeface="Calibri" panose="020F0502020204030204" pitchFamily="34" charset="0"/>
                <a:cs typeface="Calibri" panose="020F0502020204030204" pitchFamily="34" charset="0"/>
              </a:rPr>
              <a:t>2. Match each word from the email in 1 with its meaning.</a:t>
            </a:r>
          </a:p>
        </p:txBody>
      </p:sp>
      <p:sp>
        <p:nvSpPr>
          <p:cNvPr id="13" name="TextBox 12">
            <a:extLst>
              <a:ext uri="{FF2B5EF4-FFF2-40B4-BE49-F238E27FC236}">
                <a16:creationId xmlns:a16="http://schemas.microsoft.com/office/drawing/2014/main" id="{081441AC-35A6-2658-6BA0-3EE199065BF9}"/>
              </a:ext>
            </a:extLst>
          </p:cNvPr>
          <p:cNvSpPr txBox="1"/>
          <p:nvPr/>
        </p:nvSpPr>
        <p:spPr>
          <a:xfrm>
            <a:off x="564515" y="249614"/>
            <a:ext cx="1680268"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1. gathering</a:t>
            </a:r>
          </a:p>
        </p:txBody>
      </p:sp>
      <p:sp>
        <p:nvSpPr>
          <p:cNvPr id="14" name="TextBox 13">
            <a:extLst>
              <a:ext uri="{FF2B5EF4-FFF2-40B4-BE49-F238E27FC236}">
                <a16:creationId xmlns:a16="http://schemas.microsoft.com/office/drawing/2014/main" id="{18863815-63B3-C804-DA61-EBE32FAC3A30}"/>
              </a:ext>
            </a:extLst>
          </p:cNvPr>
          <p:cNvSpPr txBox="1"/>
          <p:nvPr/>
        </p:nvSpPr>
        <p:spPr>
          <a:xfrm>
            <a:off x="564515" y="1135097"/>
            <a:ext cx="1569660"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2. featured</a:t>
            </a:r>
          </a:p>
        </p:txBody>
      </p:sp>
      <p:sp>
        <p:nvSpPr>
          <p:cNvPr id="15" name="TextBox 14">
            <a:extLst>
              <a:ext uri="{FF2B5EF4-FFF2-40B4-BE49-F238E27FC236}">
                <a16:creationId xmlns:a16="http://schemas.microsoft.com/office/drawing/2014/main" id="{D120AF33-F57D-1D61-162B-4825FB62A700}"/>
              </a:ext>
            </a:extLst>
          </p:cNvPr>
          <p:cNvSpPr txBox="1"/>
          <p:nvPr/>
        </p:nvSpPr>
        <p:spPr>
          <a:xfrm>
            <a:off x="564515" y="2832110"/>
            <a:ext cx="1160895"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3. twins</a:t>
            </a:r>
          </a:p>
        </p:txBody>
      </p:sp>
      <p:sp>
        <p:nvSpPr>
          <p:cNvPr id="16" name="TextBox 15">
            <a:extLst>
              <a:ext uri="{FF2B5EF4-FFF2-40B4-BE49-F238E27FC236}">
                <a16:creationId xmlns:a16="http://schemas.microsoft.com/office/drawing/2014/main" id="{15AFC8C6-D9A5-992F-7B25-32FDA7AD5B8C}"/>
              </a:ext>
            </a:extLst>
          </p:cNvPr>
          <p:cNvSpPr txBox="1"/>
          <p:nvPr/>
        </p:nvSpPr>
        <p:spPr>
          <a:xfrm>
            <a:off x="564515" y="3506480"/>
            <a:ext cx="2111475" cy="461665"/>
          </a:xfrm>
          <a:prstGeom prst="rect">
            <a:avLst/>
          </a:prstGeom>
          <a:solidFill>
            <a:schemeClr val="accent1">
              <a:lumMod val="20000"/>
              <a:lumOff val="80000"/>
            </a:schemeClr>
          </a:solidFill>
        </p:spPr>
        <p:txBody>
          <a:bodyPr wrap="none" rtlCol="0">
            <a:spAutoFit/>
          </a:bodyPr>
          <a:lstStyle/>
          <a:p>
            <a:r>
              <a:rPr lang="en-VN" sz="2400" dirty="0">
                <a:latin typeface="Calibri" panose="020F0502020204030204" pitchFamily="34" charset="0"/>
                <a:cs typeface="Calibri" panose="020F0502020204030204" pitchFamily="34" charset="0"/>
              </a:rPr>
              <a:t>4. performance</a:t>
            </a:r>
          </a:p>
        </p:txBody>
      </p:sp>
      <p:sp>
        <p:nvSpPr>
          <p:cNvPr id="17" name="TextBox 16">
            <a:extLst>
              <a:ext uri="{FF2B5EF4-FFF2-40B4-BE49-F238E27FC236}">
                <a16:creationId xmlns:a16="http://schemas.microsoft.com/office/drawing/2014/main" id="{41B1DDF7-8A4D-C499-A1E2-47D9D4E68BD5}"/>
              </a:ext>
            </a:extLst>
          </p:cNvPr>
          <p:cNvSpPr txBox="1"/>
          <p:nvPr/>
        </p:nvSpPr>
        <p:spPr>
          <a:xfrm>
            <a:off x="3040377" y="3968144"/>
            <a:ext cx="4983481" cy="830997"/>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a. </a:t>
            </a:r>
            <a:r>
              <a:rPr lang="en-US" sz="2400" dirty="0">
                <a:latin typeface="Calibri" panose="020F0502020204030204" pitchFamily="34" charset="0"/>
                <a:cs typeface="Calibri" panose="020F0502020204030204" pitchFamily="34" charset="0"/>
              </a:rPr>
              <a:t>t</a:t>
            </a:r>
            <a:r>
              <a:rPr lang="en-VN" sz="2400" dirty="0">
                <a:latin typeface="Calibri" panose="020F0502020204030204" pitchFamily="34" charset="0"/>
                <a:cs typeface="Calibri" panose="020F0502020204030204" pitchFamily="34" charset="0"/>
              </a:rPr>
              <a:t>wo children born to the same mother at the same time</a:t>
            </a:r>
          </a:p>
        </p:txBody>
      </p:sp>
      <p:sp>
        <p:nvSpPr>
          <p:cNvPr id="18" name="TextBox 17">
            <a:extLst>
              <a:ext uri="{FF2B5EF4-FFF2-40B4-BE49-F238E27FC236}">
                <a16:creationId xmlns:a16="http://schemas.microsoft.com/office/drawing/2014/main" id="{3FB14AEE-271D-0A49-C243-9D7F5194B6B1}"/>
              </a:ext>
            </a:extLst>
          </p:cNvPr>
          <p:cNvSpPr txBox="1"/>
          <p:nvPr/>
        </p:nvSpPr>
        <p:spPr>
          <a:xfrm>
            <a:off x="3040378" y="249613"/>
            <a:ext cx="1569660" cy="461665"/>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b. meeting</a:t>
            </a:r>
          </a:p>
        </p:txBody>
      </p:sp>
      <p:sp>
        <p:nvSpPr>
          <p:cNvPr id="19" name="TextBox 18">
            <a:extLst>
              <a:ext uri="{FF2B5EF4-FFF2-40B4-BE49-F238E27FC236}">
                <a16:creationId xmlns:a16="http://schemas.microsoft.com/office/drawing/2014/main" id="{D77FB4C9-8E9D-D5D1-F5B3-88D7ADBD363C}"/>
              </a:ext>
            </a:extLst>
          </p:cNvPr>
          <p:cNvSpPr txBox="1"/>
          <p:nvPr/>
        </p:nvSpPr>
        <p:spPr>
          <a:xfrm>
            <a:off x="3040378" y="2559575"/>
            <a:ext cx="4983481" cy="1200329"/>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c. the act of entertaining other people by singing, dancing, and playing music, etc.</a:t>
            </a:r>
          </a:p>
        </p:txBody>
      </p:sp>
      <p:sp>
        <p:nvSpPr>
          <p:cNvPr id="20" name="TextBox 19">
            <a:extLst>
              <a:ext uri="{FF2B5EF4-FFF2-40B4-BE49-F238E27FC236}">
                <a16:creationId xmlns:a16="http://schemas.microsoft.com/office/drawing/2014/main" id="{92D63A8A-8D69-C34F-87EB-C69A51293D21}"/>
              </a:ext>
            </a:extLst>
          </p:cNvPr>
          <p:cNvSpPr txBox="1"/>
          <p:nvPr/>
        </p:nvSpPr>
        <p:spPr>
          <a:xfrm>
            <a:off x="3040377" y="1135097"/>
            <a:ext cx="4983481" cy="830997"/>
          </a:xfrm>
          <a:prstGeom prst="rect">
            <a:avLst/>
          </a:prstGeom>
          <a:solidFill>
            <a:srgbClr val="A3D9D7"/>
          </a:solidFill>
        </p:spPr>
        <p:txBody>
          <a:bodyPr wrap="square" rtlCol="0">
            <a:spAutoFit/>
          </a:bodyPr>
          <a:lstStyle/>
          <a:p>
            <a:r>
              <a:rPr lang="en-VN" sz="2400" dirty="0">
                <a:latin typeface="Calibri" panose="020F0502020204030204" pitchFamily="34" charset="0"/>
                <a:cs typeface="Calibri" panose="020F0502020204030204" pitchFamily="34" charset="0"/>
              </a:rPr>
              <a:t>d. showed something as the most important part</a:t>
            </a:r>
          </a:p>
        </p:txBody>
      </p:sp>
    </p:spTree>
    <p:extLst>
      <p:ext uri="{BB962C8B-B14F-4D97-AF65-F5344CB8AC3E}">
        <p14:creationId xmlns:p14="http://schemas.microsoft.com/office/powerpoint/2010/main" val="1970895641"/>
      </p:ext>
    </p:extLst>
  </p:cSld>
  <p:clrMapOvr>
    <a:masterClrMapping/>
  </p:clrMapOvr>
  <mc:AlternateContent xmlns:mc="http://schemas.openxmlformats.org/markup-compatibility/2006" xmlns:p159="http://schemas.microsoft.com/office/powerpoint/2015/09/main">
    <mc:Choice Requires="p159">
      <p:transition>
        <p159:morph option="byObject"/>
      </p:transition>
    </mc:Choice>
    <mc:Fallback xmlns="">
      <p:transition>
        <p:fade/>
      </p:transition>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790"/>
        <p:cNvGrpSpPr/>
        <p:nvPr/>
      </p:nvGrpSpPr>
      <p:grpSpPr>
        <a:xfrm>
          <a:off x="0" y="0"/>
          <a:ext cx="0" cy="0"/>
          <a:chOff x="0" y="0"/>
          <a:chExt cx="0" cy="0"/>
        </a:xfrm>
      </p:grpSpPr>
      <p:sp>
        <p:nvSpPr>
          <p:cNvPr id="6791" name="Google Shape;6791;p138"/>
          <p:cNvSpPr txBox="1"/>
          <p:nvPr/>
        </p:nvSpPr>
        <p:spPr>
          <a:xfrm>
            <a:off x="1048350" y="902900"/>
            <a:ext cx="7047300" cy="39297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1400"/>
              </a:spcBef>
              <a:spcAft>
                <a:spcPts val="0"/>
              </a:spcAft>
              <a:buClr>
                <a:schemeClr val="dk1"/>
              </a:buClr>
              <a:buSzPts val="1100"/>
              <a:buFont typeface="Arial"/>
              <a:buNone/>
            </a:pPr>
            <a:r>
              <a:rPr lang="en" sz="1100">
                <a:solidFill>
                  <a:schemeClr val="lt1"/>
                </a:solidFill>
              </a:rPr>
              <a:t>As a Premium user, you can use this template without attributing </a:t>
            </a:r>
            <a:r>
              <a:rPr lang="en" sz="1100" b="1" u="sng">
                <a:solidFill>
                  <a:schemeClr val="hlink"/>
                </a:solidFill>
                <a:hlinkClick r:id="rId3"/>
              </a:rPr>
              <a:t>Slidesgo</a:t>
            </a:r>
            <a:r>
              <a:rPr lang="en" sz="1100">
                <a:solidFill>
                  <a:schemeClr val="lt1"/>
                </a:solidFill>
              </a:rPr>
              <a:t> or keeping the "</a:t>
            </a:r>
            <a:r>
              <a:rPr lang="en" sz="1100" b="1" u="sng">
                <a:solidFill>
                  <a:schemeClr val="hlink"/>
                </a:solidFill>
                <a:hlinkClick r:id="rId4" action="ppaction://hlinksldjump"/>
              </a:rPr>
              <a:t>Thanks</a:t>
            </a:r>
            <a:r>
              <a:rPr lang="en" sz="1100">
                <a:solidFill>
                  <a:schemeClr val="lt1"/>
                </a:solidFill>
              </a:rPr>
              <a:t>" slide.</a:t>
            </a:r>
            <a:endParaRPr sz="11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marL="0" lvl="0" indent="0" algn="l" rtl="0">
              <a:lnSpc>
                <a:spcPct val="115000"/>
              </a:lnSpc>
              <a:spcBef>
                <a:spcPts val="1400"/>
              </a:spcBef>
              <a:spcAft>
                <a:spcPts val="0"/>
              </a:spcAft>
              <a:buNone/>
            </a:pPr>
            <a:r>
              <a:rPr lang="en" sz="1000" b="1">
                <a:solidFill>
                  <a:srgbClr val="869FB2"/>
                </a:solidFill>
              </a:rPr>
              <a:t>You are not allowed to:</a:t>
            </a:r>
            <a:endParaRPr sz="1000" b="1">
              <a:solidFill>
                <a:srgbClr val="869FB2"/>
              </a:solidFil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a:p>
            <a:pPr marL="0" lvl="0" indent="0" algn="l" rtl="0">
              <a:lnSpc>
                <a:spcPct val="115000"/>
              </a:lnSpc>
              <a:spcBef>
                <a:spcPts val="0"/>
              </a:spcBef>
              <a:spcAft>
                <a:spcPts val="0"/>
              </a:spcAft>
              <a:buNone/>
            </a:pPr>
            <a:endParaRPr sz="1000">
              <a:solidFill>
                <a:srgbClr val="FFFFFF"/>
              </a:solidFill>
            </a:endParaRPr>
          </a:p>
        </p:txBody>
      </p:sp>
      <p:sp>
        <p:nvSpPr>
          <p:cNvPr id="6792" name="Google Shape;6792;p138"/>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read 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5">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
        <p:nvSpPr>
          <p:cNvPr id="6793" name="Google Shape;6793;p138"/>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797"/>
        <p:cNvGrpSpPr/>
        <p:nvPr/>
      </p:nvGrpSpPr>
      <p:grpSpPr>
        <a:xfrm>
          <a:off x="0" y="0"/>
          <a:ext cx="0" cy="0"/>
          <a:chOff x="0" y="0"/>
          <a:chExt cx="0" cy="0"/>
        </a:xfrm>
      </p:grpSpPr>
      <p:sp>
        <p:nvSpPr>
          <p:cNvPr id="6798" name="Google Shape;6798;p139"/>
          <p:cNvSpPr txBox="1"/>
          <p:nvPr/>
        </p:nvSpPr>
        <p:spPr>
          <a:xfrm>
            <a:off x="1068100" y="1087849"/>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marL="0" lvl="0" indent="0" algn="l" rtl="0">
              <a:lnSpc>
                <a:spcPct val="115000"/>
              </a:lnSpc>
              <a:spcBef>
                <a:spcPts val="0"/>
              </a:spcBef>
              <a:spcAft>
                <a:spcPts val="0"/>
              </a:spcAft>
              <a:buNone/>
            </a:pPr>
            <a:endParaRPr sz="1300">
              <a:solidFill>
                <a:srgbClr val="435D74"/>
              </a:solidFill>
            </a:endParaRPr>
          </a:p>
        </p:txBody>
      </p:sp>
      <p:sp>
        <p:nvSpPr>
          <p:cNvPr id="6799" name="Google Shape;6799;p139"/>
          <p:cNvSpPr txBox="1"/>
          <p:nvPr/>
        </p:nvSpPr>
        <p:spPr>
          <a:xfrm>
            <a:off x="1068100" y="1527950"/>
            <a:ext cx="7047300" cy="11850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b="1">
                <a:solidFill>
                  <a:srgbClr val="EFEFEF"/>
                </a:solidFill>
              </a:rPr>
              <a:t>Abril Fatface</a:t>
            </a:r>
            <a:endParaRPr sz="1100" b="1">
              <a:solidFill>
                <a:srgbClr val="EFEFEF"/>
              </a:solidFill>
            </a:endParaRPr>
          </a:p>
          <a:p>
            <a:pPr marL="0" lvl="0" indent="0" algn="ctr" rtl="0">
              <a:lnSpc>
                <a:spcPct val="115000"/>
              </a:lnSpc>
              <a:spcBef>
                <a:spcPts val="0"/>
              </a:spcBef>
              <a:spcAft>
                <a:spcPts val="0"/>
              </a:spcAft>
              <a:buNone/>
            </a:pPr>
            <a:r>
              <a:rPr lang="en" sz="1100" u="sng">
                <a:solidFill>
                  <a:schemeClr val="lt1"/>
                </a:solidFill>
              </a:rPr>
              <a:t>(</a:t>
            </a:r>
            <a:r>
              <a:rPr lang="en" sz="1100">
                <a:solidFill>
                  <a:schemeClr val="lt1"/>
                </a:solidFill>
                <a:uFill>
                  <a:noFill/>
                </a:uFill>
                <a:hlinkClick r:id="rId3">
                  <a:extLst>
                    <a:ext uri="{A12FA001-AC4F-418D-AE19-62706E023703}">
                      <ahyp:hlinkClr xmlns:ahyp="http://schemas.microsoft.com/office/drawing/2018/hyperlinkcolor" val="tx"/>
                    </a:ext>
                  </a:extLst>
                </a:hlinkClick>
              </a:rPr>
              <a:t>https://fonts.google.com/specimen/Abril+Fatface</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endParaRPr sz="800">
              <a:solidFill>
                <a:srgbClr val="435D74"/>
              </a:solidFill>
            </a:endParaRPr>
          </a:p>
          <a:p>
            <a:pPr marL="0" lvl="0" indent="0" algn="ctr" rtl="0">
              <a:lnSpc>
                <a:spcPct val="115000"/>
              </a:lnSpc>
              <a:spcBef>
                <a:spcPts val="0"/>
              </a:spcBef>
              <a:spcAft>
                <a:spcPts val="0"/>
              </a:spcAft>
              <a:buNone/>
            </a:pPr>
            <a:r>
              <a:rPr lang="en" sz="1100" b="1">
                <a:solidFill>
                  <a:srgbClr val="FFFFFF"/>
                </a:solidFill>
              </a:rPr>
              <a:t>Roboto Slab</a:t>
            </a:r>
            <a:endParaRPr sz="1100" b="1">
              <a:solidFill>
                <a:srgbClr val="FFFFFF"/>
              </a:solidFill>
            </a:endParaRPr>
          </a:p>
          <a:p>
            <a:pPr marL="0" lvl="0" indent="0" algn="ctr" rtl="0">
              <a:lnSpc>
                <a:spcPct val="115000"/>
              </a:lnSpc>
              <a:spcBef>
                <a:spcPts val="0"/>
              </a:spcBef>
              <a:spcAft>
                <a:spcPts val="0"/>
              </a:spcAft>
              <a:buNone/>
            </a:pPr>
            <a:r>
              <a:rPr lang="en" sz="1100">
                <a:solidFill>
                  <a:srgbClr val="FFFFFF"/>
                </a:solidFill>
              </a:rPr>
              <a:t>(</a:t>
            </a:r>
            <a:r>
              <a:rPr lang="en" sz="1100">
                <a:solidFill>
                  <a:srgbClr val="FFFFFF"/>
                </a:solidFill>
                <a:uFill>
                  <a:noFill/>
                </a:uFill>
                <a:hlinkClick r:id="rId4">
                  <a:extLst>
                    <a:ext uri="{A12FA001-AC4F-418D-AE19-62706E023703}">
                      <ahyp:hlinkClr xmlns:ahyp="http://schemas.microsoft.com/office/drawing/2018/hyperlinkcolor" val="tx"/>
                    </a:ext>
                  </a:extLst>
                </a:hlinkClick>
              </a:rPr>
              <a:t>https://fonts.google.com/specimen/Roboto+Slab</a:t>
            </a:r>
            <a:r>
              <a:rPr lang="en" sz="1100">
                <a:solidFill>
                  <a:srgbClr val="FFFFFF"/>
                </a:solidFill>
              </a:rPr>
              <a:t>)</a:t>
            </a:r>
            <a:endParaRPr sz="1100">
              <a:solidFill>
                <a:srgbClr val="FFFFFF"/>
              </a:solidFill>
            </a:endParaRPr>
          </a:p>
        </p:txBody>
      </p:sp>
      <p:grpSp>
        <p:nvGrpSpPr>
          <p:cNvPr id="6800" name="Google Shape;6800;p139"/>
          <p:cNvGrpSpPr/>
          <p:nvPr/>
        </p:nvGrpSpPr>
        <p:grpSpPr>
          <a:xfrm>
            <a:off x="3114475" y="2887147"/>
            <a:ext cx="2915050" cy="1707500"/>
            <a:chOff x="3114475" y="2887147"/>
            <a:chExt cx="2915050" cy="1707500"/>
          </a:xfrm>
        </p:grpSpPr>
        <p:sp>
          <p:nvSpPr>
            <p:cNvPr id="6801" name="Google Shape;6801;p139"/>
            <p:cNvSpPr/>
            <p:nvPr/>
          </p:nvSpPr>
          <p:spPr>
            <a:xfrm>
              <a:off x="3114475" y="2887147"/>
              <a:ext cx="791400" cy="754200"/>
            </a:xfrm>
            <a:prstGeom prst="roundRect">
              <a:avLst>
                <a:gd name="adj" fmla="val 16667"/>
              </a:avLst>
            </a:prstGeom>
            <a:solidFill>
              <a:srgbClr val="383838"/>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139"/>
            <p:cNvSpPr/>
            <p:nvPr/>
          </p:nvSpPr>
          <p:spPr>
            <a:xfrm>
              <a:off x="4176295" y="2887147"/>
              <a:ext cx="791400" cy="754200"/>
            </a:xfrm>
            <a:prstGeom prst="roundRect">
              <a:avLst>
                <a:gd name="adj" fmla="val 16667"/>
              </a:avLst>
            </a:prstGeom>
            <a:solidFill>
              <a:srgbClr val="F70A0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139"/>
            <p:cNvSpPr/>
            <p:nvPr/>
          </p:nvSpPr>
          <p:spPr>
            <a:xfrm>
              <a:off x="5238114" y="2887147"/>
              <a:ext cx="791400" cy="754200"/>
            </a:xfrm>
            <a:prstGeom prst="roundRect">
              <a:avLst>
                <a:gd name="adj" fmla="val 16667"/>
              </a:avLst>
            </a:prstGeom>
            <a:solidFill>
              <a:srgbClr val="CA892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139"/>
            <p:cNvSpPr txBox="1"/>
            <p:nvPr/>
          </p:nvSpPr>
          <p:spPr>
            <a:xfrm>
              <a:off x="3114475" y="3044197"/>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#383838</a:t>
              </a:r>
              <a:endParaRPr sz="1000">
                <a:solidFill>
                  <a:srgbClr val="FFFFFF"/>
                </a:solidFill>
              </a:endParaRPr>
            </a:p>
          </p:txBody>
        </p:sp>
        <p:sp>
          <p:nvSpPr>
            <p:cNvPr id="6805" name="Google Shape;6805;p139"/>
            <p:cNvSpPr txBox="1"/>
            <p:nvPr/>
          </p:nvSpPr>
          <p:spPr>
            <a:xfrm>
              <a:off x="4176300" y="3044197"/>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#f70a00</a:t>
              </a:r>
              <a:endParaRPr sz="1000">
                <a:solidFill>
                  <a:srgbClr val="FFFFFF"/>
                </a:solidFill>
              </a:endParaRPr>
            </a:p>
          </p:txBody>
        </p:sp>
        <p:sp>
          <p:nvSpPr>
            <p:cNvPr id="6806" name="Google Shape;6806;p139"/>
            <p:cNvSpPr txBox="1"/>
            <p:nvPr/>
          </p:nvSpPr>
          <p:spPr>
            <a:xfrm>
              <a:off x="5238125" y="3044197"/>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#ca8920</a:t>
              </a:r>
              <a:endParaRPr sz="1000">
                <a:solidFill>
                  <a:srgbClr val="FFFFFF"/>
                </a:solidFill>
              </a:endParaRPr>
            </a:p>
          </p:txBody>
        </p:sp>
        <p:sp>
          <p:nvSpPr>
            <p:cNvPr id="6807" name="Google Shape;6807;p139"/>
            <p:cNvSpPr/>
            <p:nvPr/>
          </p:nvSpPr>
          <p:spPr>
            <a:xfrm>
              <a:off x="3114475" y="3840447"/>
              <a:ext cx="791400" cy="754200"/>
            </a:xfrm>
            <a:prstGeom prst="roundRect">
              <a:avLst>
                <a:gd name="adj" fmla="val 16667"/>
              </a:avLst>
            </a:prstGeom>
            <a:solidFill>
              <a:srgbClr val="FFF5B5"/>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139"/>
            <p:cNvSpPr txBox="1"/>
            <p:nvPr/>
          </p:nvSpPr>
          <p:spPr>
            <a:xfrm>
              <a:off x="3114475" y="3997497"/>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#fff5b5</a:t>
              </a:r>
              <a:endParaRPr sz="1000">
                <a:solidFill>
                  <a:schemeClr val="dk1"/>
                </a:solidFill>
              </a:endParaRPr>
            </a:p>
          </p:txBody>
        </p:sp>
        <p:sp>
          <p:nvSpPr>
            <p:cNvPr id="6809" name="Google Shape;6809;p139"/>
            <p:cNvSpPr/>
            <p:nvPr/>
          </p:nvSpPr>
          <p:spPr>
            <a:xfrm>
              <a:off x="5238125" y="3840447"/>
              <a:ext cx="791400" cy="754200"/>
            </a:xfrm>
            <a:prstGeom prst="roundRect">
              <a:avLst>
                <a:gd name="adj" fmla="val 16667"/>
              </a:avLst>
            </a:prstGeom>
            <a:solidFill>
              <a:srgbClr val="FFFFFF"/>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139"/>
            <p:cNvSpPr txBox="1"/>
            <p:nvPr/>
          </p:nvSpPr>
          <p:spPr>
            <a:xfrm>
              <a:off x="5238125" y="3997497"/>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#ffffff</a:t>
              </a:r>
              <a:endParaRPr sz="1000">
                <a:solidFill>
                  <a:schemeClr val="dk1"/>
                </a:solidFill>
              </a:endParaRPr>
            </a:p>
          </p:txBody>
        </p:sp>
        <p:sp>
          <p:nvSpPr>
            <p:cNvPr id="6811" name="Google Shape;6811;p139"/>
            <p:cNvSpPr/>
            <p:nvPr/>
          </p:nvSpPr>
          <p:spPr>
            <a:xfrm>
              <a:off x="4176300" y="3840447"/>
              <a:ext cx="791400" cy="754200"/>
            </a:xfrm>
            <a:prstGeom prst="roundRect">
              <a:avLst>
                <a:gd name="adj" fmla="val 16667"/>
              </a:avLst>
            </a:prstGeom>
            <a:solidFill>
              <a:srgbClr val="F6F3E0"/>
            </a:solidFill>
            <a:ln w="9525"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139"/>
            <p:cNvSpPr txBox="1"/>
            <p:nvPr/>
          </p:nvSpPr>
          <p:spPr>
            <a:xfrm>
              <a:off x="4176300" y="3997497"/>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chemeClr val="dk1"/>
                  </a:solidFill>
                </a:rPr>
                <a:t>#f6f3e0</a:t>
              </a:r>
              <a:endParaRPr sz="1000">
                <a:solidFill>
                  <a:schemeClr val="dk1"/>
                </a:solidFill>
              </a:endParaRPr>
            </a:p>
          </p:txBody>
        </p:sp>
      </p:grpSp>
      <p:sp>
        <p:nvSpPr>
          <p:cNvPr id="6813" name="Google Shape;6813;p139"/>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Fonts &amp; colors used</a:t>
            </a:r>
            <a:endParaRPr/>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817"/>
        <p:cNvGrpSpPr/>
        <p:nvPr/>
      </p:nvGrpSpPr>
      <p:grpSpPr>
        <a:xfrm>
          <a:off x="0" y="0"/>
          <a:ext cx="0" cy="0"/>
          <a:chOff x="0" y="0"/>
          <a:chExt cx="0" cy="0"/>
        </a:xfrm>
      </p:grpSpPr>
      <p:sp>
        <p:nvSpPr>
          <p:cNvPr id="6818" name="Google Shape;6818;p140"/>
          <p:cNvSpPr txBox="1"/>
          <p:nvPr/>
        </p:nvSpPr>
        <p:spPr>
          <a:xfrm>
            <a:off x="1252425" y="1086401"/>
            <a:ext cx="6630900" cy="8526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val="tx"/>
                    </a:ext>
                  </a:extLst>
                </a:hlinkClick>
              </a:rPr>
              <a:t>How it works.</a:t>
            </a:r>
            <a:endParaRPr sz="1100">
              <a:solidFill>
                <a:srgbClr val="869FB2"/>
              </a:solidFill>
            </a:endParaRPr>
          </a:p>
        </p:txBody>
      </p:sp>
      <p:pic>
        <p:nvPicPr>
          <p:cNvPr id="6819" name="Google Shape;6819;p140"/>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6820" name="Google Shape;6820;p140">
            <a:hlinkClick r:id="rId5"/>
          </p:cNvPr>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6821" name="Google Shape;6821;p140">
            <a:hlinkClick r:id="rId6"/>
          </p:cNvPr>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6822" name="Google Shape;6822;p140">
            <a:hlinkClick r:id="rId7"/>
          </p:cNvPr>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6823" name="Google Shape;6823;p140">
            <a:hlinkClick r:id="rId8"/>
          </p:cNvPr>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6824" name="Google Shape;6824;p140"/>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6825" name="Google Shape;6825;p140"/>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6826" name="Google Shape;6826;p140"/>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6827" name="Google Shape;6827;p140"/>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6828" name="Google Shape;6828;p140">
            <a:hlinkClick r:id="rId13"/>
          </p:cNvPr>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
        <p:nvSpPr>
          <p:cNvPr id="6829" name="Google Shape;6829;p140"/>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rPr>
              <a:t>Storyset</a:t>
            </a:r>
            <a:endParaRPr/>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6833"/>
        <p:cNvGrpSpPr/>
        <p:nvPr/>
      </p:nvGrpSpPr>
      <p:grpSpPr>
        <a:xfrm>
          <a:off x="0" y="0"/>
          <a:ext cx="0" cy="0"/>
          <a:chOff x="0" y="0"/>
          <a:chExt cx="0" cy="0"/>
        </a:xfrm>
      </p:grpSpPr>
      <p:sp>
        <p:nvSpPr>
          <p:cNvPr id="6834" name="Google Shape;6834;p141"/>
          <p:cNvSpPr txBox="1"/>
          <p:nvPr/>
        </p:nvSpPr>
        <p:spPr>
          <a:xfrm>
            <a:off x="1068100" y="1221875"/>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6835" name="Google Shape;6835;p141"/>
          <p:cNvGrpSpPr/>
          <p:nvPr/>
        </p:nvGrpSpPr>
        <p:grpSpPr>
          <a:xfrm>
            <a:off x="5156078" y="3085736"/>
            <a:ext cx="474294" cy="551291"/>
            <a:chOff x="4727025" y="1332775"/>
            <a:chExt cx="59900" cy="69625"/>
          </a:xfrm>
        </p:grpSpPr>
        <p:sp>
          <p:nvSpPr>
            <p:cNvPr id="6836" name="Google Shape;6836;p141"/>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141"/>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38" name="Google Shape;6838;p141"/>
          <p:cNvGrpSpPr/>
          <p:nvPr/>
        </p:nvGrpSpPr>
        <p:grpSpPr>
          <a:xfrm>
            <a:off x="5769734" y="2314340"/>
            <a:ext cx="555653" cy="557031"/>
            <a:chOff x="4820425" y="1329900"/>
            <a:chExt cx="70175" cy="70350"/>
          </a:xfrm>
        </p:grpSpPr>
        <p:sp>
          <p:nvSpPr>
            <p:cNvPr id="6839" name="Google Shape;6839;p141"/>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141"/>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141"/>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141"/>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3" name="Google Shape;6843;p141"/>
          <p:cNvGrpSpPr/>
          <p:nvPr/>
        </p:nvGrpSpPr>
        <p:grpSpPr>
          <a:xfrm>
            <a:off x="6396103" y="2318845"/>
            <a:ext cx="582574" cy="533871"/>
            <a:chOff x="4903200" y="1331525"/>
            <a:chExt cx="73575" cy="67425"/>
          </a:xfrm>
        </p:grpSpPr>
        <p:sp>
          <p:nvSpPr>
            <p:cNvPr id="6844" name="Google Shape;6844;p141"/>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141"/>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46" name="Google Shape;6846;p141"/>
          <p:cNvGrpSpPr/>
          <p:nvPr/>
        </p:nvGrpSpPr>
        <p:grpSpPr>
          <a:xfrm>
            <a:off x="5755581" y="3078709"/>
            <a:ext cx="583960" cy="565345"/>
            <a:chOff x="4815575" y="1416800"/>
            <a:chExt cx="73750" cy="71400"/>
          </a:xfrm>
        </p:grpSpPr>
        <p:sp>
          <p:nvSpPr>
            <p:cNvPr id="6847" name="Google Shape;6847;p141"/>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141"/>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141"/>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0" name="Google Shape;6850;p141"/>
          <p:cNvGrpSpPr/>
          <p:nvPr/>
        </p:nvGrpSpPr>
        <p:grpSpPr>
          <a:xfrm>
            <a:off x="6390362" y="3108896"/>
            <a:ext cx="589898" cy="504970"/>
            <a:chOff x="4902475" y="1418875"/>
            <a:chExt cx="74500" cy="63775"/>
          </a:xfrm>
        </p:grpSpPr>
        <p:sp>
          <p:nvSpPr>
            <p:cNvPr id="6851" name="Google Shape;6851;p141"/>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141"/>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3" name="Google Shape;6853;p141"/>
          <p:cNvGrpSpPr/>
          <p:nvPr/>
        </p:nvGrpSpPr>
        <p:grpSpPr>
          <a:xfrm>
            <a:off x="5765577" y="3826000"/>
            <a:ext cx="563967" cy="567127"/>
            <a:chOff x="4818100" y="1507675"/>
            <a:chExt cx="71225" cy="71625"/>
          </a:xfrm>
        </p:grpSpPr>
        <p:sp>
          <p:nvSpPr>
            <p:cNvPr id="6854" name="Google Shape;6854;p141"/>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141"/>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141"/>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141"/>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8" name="Google Shape;6858;p141"/>
          <p:cNvGrpSpPr/>
          <p:nvPr/>
        </p:nvGrpSpPr>
        <p:grpSpPr>
          <a:xfrm>
            <a:off x="5079075" y="3829461"/>
            <a:ext cx="628301" cy="588505"/>
            <a:chOff x="4721450" y="1509475"/>
            <a:chExt cx="79350" cy="74325"/>
          </a:xfrm>
        </p:grpSpPr>
        <p:sp>
          <p:nvSpPr>
            <p:cNvPr id="6859" name="Google Shape;6859;p141"/>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141"/>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141"/>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141"/>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3" name="Google Shape;6863;p141"/>
          <p:cNvGrpSpPr/>
          <p:nvPr/>
        </p:nvGrpSpPr>
        <p:grpSpPr>
          <a:xfrm>
            <a:off x="6424608" y="3814027"/>
            <a:ext cx="557038" cy="562772"/>
            <a:chOff x="4906800" y="1507500"/>
            <a:chExt cx="70350" cy="71075"/>
          </a:xfrm>
        </p:grpSpPr>
        <p:sp>
          <p:nvSpPr>
            <p:cNvPr id="6864" name="Google Shape;6864;p141"/>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141"/>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141"/>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141"/>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141"/>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69" name="Google Shape;6869;p141"/>
          <p:cNvGrpSpPr/>
          <p:nvPr/>
        </p:nvGrpSpPr>
        <p:grpSpPr>
          <a:xfrm>
            <a:off x="4462216" y="2340963"/>
            <a:ext cx="517934" cy="517934"/>
            <a:chOff x="3736598" y="2170606"/>
            <a:chExt cx="404889" cy="404889"/>
          </a:xfrm>
        </p:grpSpPr>
        <p:sp>
          <p:nvSpPr>
            <p:cNvPr id="6870" name="Google Shape;6870;p141"/>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141"/>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141"/>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141"/>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4" name="Google Shape;6874;p141"/>
          <p:cNvGrpSpPr/>
          <p:nvPr/>
        </p:nvGrpSpPr>
        <p:grpSpPr>
          <a:xfrm>
            <a:off x="3729277" y="2341061"/>
            <a:ext cx="586986" cy="517740"/>
            <a:chOff x="3161917" y="2170682"/>
            <a:chExt cx="458870" cy="404737"/>
          </a:xfrm>
        </p:grpSpPr>
        <p:sp>
          <p:nvSpPr>
            <p:cNvPr id="6875" name="Google Shape;6875;p141"/>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141"/>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141"/>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8" name="Google Shape;6878;p141"/>
          <p:cNvGrpSpPr/>
          <p:nvPr/>
        </p:nvGrpSpPr>
        <p:grpSpPr>
          <a:xfrm>
            <a:off x="3752299" y="3102400"/>
            <a:ext cx="540943" cy="517963"/>
            <a:chOff x="3179914" y="2889488"/>
            <a:chExt cx="422876" cy="404911"/>
          </a:xfrm>
        </p:grpSpPr>
        <p:sp>
          <p:nvSpPr>
            <p:cNvPr id="6879" name="Google Shape;6879;p141"/>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141"/>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141"/>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141"/>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141"/>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141"/>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5" name="Google Shape;6885;p141"/>
          <p:cNvGrpSpPr/>
          <p:nvPr/>
        </p:nvGrpSpPr>
        <p:grpSpPr>
          <a:xfrm>
            <a:off x="4453093" y="3102358"/>
            <a:ext cx="536180" cy="518047"/>
            <a:chOff x="3729467" y="2889422"/>
            <a:chExt cx="419153" cy="404977"/>
          </a:xfrm>
        </p:grpSpPr>
        <p:sp>
          <p:nvSpPr>
            <p:cNvPr id="6886" name="Google Shape;6886;p141"/>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141"/>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141"/>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141"/>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141"/>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141"/>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141"/>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3" name="Google Shape;6893;p141"/>
          <p:cNvGrpSpPr/>
          <p:nvPr/>
        </p:nvGrpSpPr>
        <p:grpSpPr>
          <a:xfrm>
            <a:off x="1990126" y="3445787"/>
            <a:ext cx="965351" cy="134611"/>
            <a:chOff x="4411970" y="2962952"/>
            <a:chExt cx="706544" cy="104212"/>
          </a:xfrm>
        </p:grpSpPr>
        <p:sp>
          <p:nvSpPr>
            <p:cNvPr id="6894" name="Google Shape;6894;p141"/>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141"/>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141"/>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141"/>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8" name="Google Shape;6898;p141"/>
          <p:cNvGrpSpPr/>
          <p:nvPr/>
        </p:nvGrpSpPr>
        <p:grpSpPr>
          <a:xfrm>
            <a:off x="1990126" y="3041077"/>
            <a:ext cx="960158" cy="289172"/>
            <a:chOff x="4411970" y="2726085"/>
            <a:chExt cx="643107" cy="193659"/>
          </a:xfrm>
        </p:grpSpPr>
        <p:sp>
          <p:nvSpPr>
            <p:cNvPr id="6899" name="Google Shape;6899;p141"/>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141"/>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141"/>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2" name="Google Shape;6902;p141"/>
          <p:cNvGrpSpPr/>
          <p:nvPr/>
        </p:nvGrpSpPr>
        <p:grpSpPr>
          <a:xfrm>
            <a:off x="998624" y="3295400"/>
            <a:ext cx="811503" cy="252584"/>
            <a:chOff x="4411970" y="4340222"/>
            <a:chExt cx="779467" cy="242683"/>
          </a:xfrm>
        </p:grpSpPr>
        <p:sp>
          <p:nvSpPr>
            <p:cNvPr id="6903" name="Google Shape;6903;p141"/>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141"/>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141"/>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6" name="Google Shape;6906;p141"/>
          <p:cNvGrpSpPr/>
          <p:nvPr/>
        </p:nvGrpSpPr>
        <p:grpSpPr>
          <a:xfrm>
            <a:off x="1990126" y="2709308"/>
            <a:ext cx="965160" cy="216230"/>
            <a:chOff x="4411970" y="2468674"/>
            <a:chExt cx="747317" cy="167425"/>
          </a:xfrm>
        </p:grpSpPr>
        <p:sp>
          <p:nvSpPr>
            <p:cNvPr id="6907" name="Google Shape;6907;p141"/>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141"/>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09" name="Google Shape;6909;p141"/>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10" name="Google Shape;6910;p141"/>
          <p:cNvGrpSpPr/>
          <p:nvPr/>
        </p:nvGrpSpPr>
        <p:grpSpPr>
          <a:xfrm>
            <a:off x="997692" y="2334687"/>
            <a:ext cx="1959041" cy="208784"/>
            <a:chOff x="6336019" y="3733725"/>
            <a:chExt cx="2566206" cy="351310"/>
          </a:xfrm>
        </p:grpSpPr>
        <p:sp>
          <p:nvSpPr>
            <p:cNvPr id="6911" name="Google Shape;6911;p141"/>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141"/>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141"/>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141"/>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5" name="Google Shape;6915;p141"/>
          <p:cNvGrpSpPr/>
          <p:nvPr/>
        </p:nvGrpSpPr>
        <p:grpSpPr>
          <a:xfrm>
            <a:off x="1990126" y="3950602"/>
            <a:ext cx="946551" cy="153200"/>
            <a:chOff x="4404545" y="3301592"/>
            <a:chExt cx="782403" cy="129272"/>
          </a:xfrm>
        </p:grpSpPr>
        <p:sp>
          <p:nvSpPr>
            <p:cNvPr id="6916" name="Google Shape;6916;p141"/>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141"/>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18" name="Google Shape;6918;p141"/>
          <p:cNvGrpSpPr/>
          <p:nvPr/>
        </p:nvGrpSpPr>
        <p:grpSpPr>
          <a:xfrm>
            <a:off x="1990126" y="3695937"/>
            <a:ext cx="962257" cy="139127"/>
            <a:chOff x="4411970" y="3131459"/>
            <a:chExt cx="710520" cy="117397"/>
          </a:xfrm>
        </p:grpSpPr>
        <p:sp>
          <p:nvSpPr>
            <p:cNvPr id="6919" name="Google Shape;6919;p141"/>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141"/>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21" name="Google Shape;6921;p141"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22" name="Google Shape;6922;p141"/>
          <p:cNvGrpSpPr/>
          <p:nvPr/>
        </p:nvGrpSpPr>
        <p:grpSpPr>
          <a:xfrm>
            <a:off x="990271" y="3621603"/>
            <a:ext cx="823838" cy="458988"/>
            <a:chOff x="4411970" y="1801825"/>
            <a:chExt cx="734586" cy="409262"/>
          </a:xfrm>
        </p:grpSpPr>
        <p:sp>
          <p:nvSpPr>
            <p:cNvPr id="6923" name="Google Shape;6923;p141"/>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141"/>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5" name="Google Shape;6925;p141"/>
          <p:cNvGrpSpPr/>
          <p:nvPr/>
        </p:nvGrpSpPr>
        <p:grpSpPr>
          <a:xfrm>
            <a:off x="3095243" y="2339173"/>
            <a:ext cx="521514" cy="521514"/>
            <a:chOff x="5681300" y="2527788"/>
            <a:chExt cx="805800" cy="805800"/>
          </a:xfrm>
        </p:grpSpPr>
        <p:sp>
          <p:nvSpPr>
            <p:cNvPr id="6926" name="Google Shape;6926;p141"/>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141"/>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8" name="Google Shape;6928;p141"/>
          <p:cNvGrpSpPr/>
          <p:nvPr/>
        </p:nvGrpSpPr>
        <p:grpSpPr>
          <a:xfrm>
            <a:off x="3089483" y="3094865"/>
            <a:ext cx="533033" cy="533033"/>
            <a:chOff x="4049800" y="640400"/>
            <a:chExt cx="858900" cy="858900"/>
          </a:xfrm>
        </p:grpSpPr>
        <p:sp>
          <p:nvSpPr>
            <p:cNvPr id="6929" name="Google Shape;6929;p141"/>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141"/>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1" name="Google Shape;6931;p141"/>
          <p:cNvGrpSpPr/>
          <p:nvPr/>
        </p:nvGrpSpPr>
        <p:grpSpPr>
          <a:xfrm>
            <a:off x="3014966" y="3772543"/>
            <a:ext cx="682068" cy="682068"/>
            <a:chOff x="5080188" y="927900"/>
            <a:chExt cx="961200" cy="961200"/>
          </a:xfrm>
        </p:grpSpPr>
        <p:sp>
          <p:nvSpPr>
            <p:cNvPr id="6932" name="Google Shape;6932;p141"/>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141"/>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141"/>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141"/>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141"/>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141"/>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141"/>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141"/>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0" name="Google Shape;6940;p141"/>
          <p:cNvGrpSpPr/>
          <p:nvPr/>
        </p:nvGrpSpPr>
        <p:grpSpPr>
          <a:xfrm>
            <a:off x="4478465" y="3869234"/>
            <a:ext cx="505650" cy="504006"/>
            <a:chOff x="6039282" y="1042577"/>
            <a:chExt cx="734315" cy="731929"/>
          </a:xfrm>
        </p:grpSpPr>
        <p:sp>
          <p:nvSpPr>
            <p:cNvPr id="6941" name="Google Shape;6941;p141"/>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141"/>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141"/>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141"/>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141"/>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141"/>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141"/>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141"/>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141"/>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141"/>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141"/>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141"/>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141"/>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141"/>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141"/>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141"/>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141"/>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141"/>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141"/>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141"/>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141"/>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2" name="Google Shape;6962;p141"/>
          <p:cNvGrpSpPr/>
          <p:nvPr/>
        </p:nvGrpSpPr>
        <p:grpSpPr>
          <a:xfrm>
            <a:off x="5091067" y="2298862"/>
            <a:ext cx="567744" cy="602136"/>
            <a:chOff x="1825800" y="1651625"/>
            <a:chExt cx="539989" cy="571775"/>
          </a:xfrm>
        </p:grpSpPr>
        <p:sp>
          <p:nvSpPr>
            <p:cNvPr id="6963" name="Google Shape;6963;p141"/>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141"/>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141"/>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141"/>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7" name="Google Shape;6967;p141"/>
          <p:cNvGrpSpPr/>
          <p:nvPr/>
        </p:nvGrpSpPr>
        <p:grpSpPr>
          <a:xfrm>
            <a:off x="3765995" y="3855579"/>
            <a:ext cx="508123" cy="507955"/>
            <a:chOff x="1897577" y="2802432"/>
            <a:chExt cx="492176" cy="492014"/>
          </a:xfrm>
        </p:grpSpPr>
        <p:sp>
          <p:nvSpPr>
            <p:cNvPr id="6968" name="Google Shape;6968;p141"/>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141"/>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141"/>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141"/>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141"/>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141"/>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141"/>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141"/>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141"/>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141"/>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14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141"/>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0" name="Google Shape;6980;p141"/>
          <p:cNvGrpSpPr/>
          <p:nvPr/>
        </p:nvGrpSpPr>
        <p:grpSpPr>
          <a:xfrm>
            <a:off x="997525" y="4169123"/>
            <a:ext cx="809227" cy="200842"/>
            <a:chOff x="2013045" y="4813233"/>
            <a:chExt cx="921986" cy="228854"/>
          </a:xfrm>
        </p:grpSpPr>
        <p:sp>
          <p:nvSpPr>
            <p:cNvPr id="6981" name="Google Shape;6981;p141"/>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141"/>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3" name="Google Shape;6983;p141"/>
          <p:cNvGrpSpPr/>
          <p:nvPr/>
        </p:nvGrpSpPr>
        <p:grpSpPr>
          <a:xfrm>
            <a:off x="1005985" y="2656004"/>
            <a:ext cx="792421" cy="269941"/>
            <a:chOff x="1046767" y="4756633"/>
            <a:chExt cx="859646" cy="292841"/>
          </a:xfrm>
        </p:grpSpPr>
        <p:sp>
          <p:nvSpPr>
            <p:cNvPr id="6984" name="Google Shape;6984;p141"/>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141"/>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141"/>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87" name="Google Shape;6987;p141"/>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141"/>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141"/>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141"/>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91" name="Google Shape;6991;p141"/>
          <p:cNvGrpSpPr/>
          <p:nvPr/>
        </p:nvGrpSpPr>
        <p:grpSpPr>
          <a:xfrm>
            <a:off x="7141841" y="2550562"/>
            <a:ext cx="166473" cy="141497"/>
            <a:chOff x="4660325" y="1866850"/>
            <a:chExt cx="68350" cy="58100"/>
          </a:xfrm>
        </p:grpSpPr>
        <p:sp>
          <p:nvSpPr>
            <p:cNvPr id="6992" name="Google Shape;6992;p141"/>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141"/>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4" name="Google Shape;6994;p141"/>
          <p:cNvGrpSpPr/>
          <p:nvPr/>
        </p:nvGrpSpPr>
        <p:grpSpPr>
          <a:xfrm>
            <a:off x="7451186" y="2576286"/>
            <a:ext cx="162515" cy="90049"/>
            <a:chOff x="4791775" y="1877500"/>
            <a:chExt cx="66725" cy="36975"/>
          </a:xfrm>
        </p:grpSpPr>
        <p:sp>
          <p:nvSpPr>
            <p:cNvPr id="6995" name="Google Shape;6995;p141"/>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141"/>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97" name="Google Shape;6997;p141"/>
          <p:cNvGrpSpPr/>
          <p:nvPr/>
        </p:nvGrpSpPr>
        <p:grpSpPr>
          <a:xfrm>
            <a:off x="7772899" y="2576286"/>
            <a:ext cx="144979" cy="90049"/>
            <a:chOff x="4923925" y="1877500"/>
            <a:chExt cx="59525" cy="36975"/>
          </a:xfrm>
        </p:grpSpPr>
        <p:sp>
          <p:nvSpPr>
            <p:cNvPr id="6998" name="Google Shape;6998;p141"/>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141"/>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0" name="Google Shape;7000;p141"/>
          <p:cNvGrpSpPr/>
          <p:nvPr/>
        </p:nvGrpSpPr>
        <p:grpSpPr>
          <a:xfrm>
            <a:off x="8067390" y="2558477"/>
            <a:ext cx="141447" cy="125667"/>
            <a:chOff x="5058450" y="1870100"/>
            <a:chExt cx="58075" cy="51600"/>
          </a:xfrm>
        </p:grpSpPr>
        <p:sp>
          <p:nvSpPr>
            <p:cNvPr id="7001" name="Google Shape;7001;p141"/>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141"/>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3" name="Google Shape;7003;p141"/>
          <p:cNvGrpSpPr/>
          <p:nvPr/>
        </p:nvGrpSpPr>
        <p:grpSpPr>
          <a:xfrm>
            <a:off x="7481905" y="2980885"/>
            <a:ext cx="101077" cy="107645"/>
            <a:chOff x="4811425" y="2065025"/>
            <a:chExt cx="41500" cy="44200"/>
          </a:xfrm>
        </p:grpSpPr>
        <p:sp>
          <p:nvSpPr>
            <p:cNvPr id="7004" name="Google Shape;7004;p141"/>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141"/>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6" name="Google Shape;7006;p141"/>
          <p:cNvGrpSpPr/>
          <p:nvPr/>
        </p:nvGrpSpPr>
        <p:grpSpPr>
          <a:xfrm>
            <a:off x="7774342" y="2981098"/>
            <a:ext cx="120867" cy="107218"/>
            <a:chOff x="4929875" y="2065025"/>
            <a:chExt cx="49625" cy="44025"/>
          </a:xfrm>
        </p:grpSpPr>
        <p:sp>
          <p:nvSpPr>
            <p:cNvPr id="7007" name="Google Shape;7007;p141"/>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141"/>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09" name="Google Shape;7009;p141"/>
          <p:cNvGrpSpPr/>
          <p:nvPr/>
        </p:nvGrpSpPr>
        <p:grpSpPr>
          <a:xfrm>
            <a:off x="8103011" y="2984112"/>
            <a:ext cx="70206" cy="101191"/>
            <a:chOff x="5083925" y="2066350"/>
            <a:chExt cx="28825" cy="41550"/>
          </a:xfrm>
        </p:grpSpPr>
        <p:sp>
          <p:nvSpPr>
            <p:cNvPr id="7010" name="Google Shape;7010;p141"/>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141"/>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2" name="Google Shape;7012;p141"/>
          <p:cNvGrpSpPr/>
          <p:nvPr/>
        </p:nvGrpSpPr>
        <p:grpSpPr>
          <a:xfrm>
            <a:off x="7134565" y="2999759"/>
            <a:ext cx="181026" cy="69896"/>
            <a:chOff x="4659775" y="2072775"/>
            <a:chExt cx="74325" cy="28700"/>
          </a:xfrm>
        </p:grpSpPr>
        <p:sp>
          <p:nvSpPr>
            <p:cNvPr id="7013" name="Google Shape;7013;p141"/>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141"/>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141"/>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16" name="Google Shape;7016;p141"/>
          <p:cNvGrpSpPr/>
          <p:nvPr/>
        </p:nvGrpSpPr>
        <p:grpSpPr>
          <a:xfrm>
            <a:off x="8054421" y="2790324"/>
            <a:ext cx="167387" cy="89197"/>
            <a:chOff x="4662475" y="1976500"/>
            <a:chExt cx="68725" cy="36625"/>
          </a:xfrm>
        </p:grpSpPr>
        <p:sp>
          <p:nvSpPr>
            <p:cNvPr id="7017" name="Google Shape;7017;p141"/>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141"/>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141"/>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0" name="Google Shape;7020;p141"/>
          <p:cNvGrpSpPr/>
          <p:nvPr/>
        </p:nvGrpSpPr>
        <p:grpSpPr>
          <a:xfrm>
            <a:off x="7751326" y="2793764"/>
            <a:ext cx="166899" cy="82317"/>
            <a:chOff x="4920150" y="1977875"/>
            <a:chExt cx="68525" cy="33800"/>
          </a:xfrm>
        </p:grpSpPr>
        <p:sp>
          <p:nvSpPr>
            <p:cNvPr id="7021" name="Google Shape;7021;p141"/>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141"/>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141"/>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4" name="Google Shape;7024;p141"/>
          <p:cNvGrpSpPr/>
          <p:nvPr/>
        </p:nvGrpSpPr>
        <p:grpSpPr>
          <a:xfrm>
            <a:off x="7162483" y="3197682"/>
            <a:ext cx="125190" cy="127859"/>
            <a:chOff x="4676550" y="2160575"/>
            <a:chExt cx="51400" cy="52500"/>
          </a:xfrm>
        </p:grpSpPr>
        <p:sp>
          <p:nvSpPr>
            <p:cNvPr id="7025" name="Google Shape;7025;p141"/>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141"/>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141"/>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28" name="Google Shape;7028;p141"/>
          <p:cNvGrpSpPr/>
          <p:nvPr/>
        </p:nvGrpSpPr>
        <p:grpSpPr>
          <a:xfrm>
            <a:off x="7459741" y="3204714"/>
            <a:ext cx="145405" cy="113794"/>
            <a:chOff x="4768325" y="2163475"/>
            <a:chExt cx="59700" cy="46725"/>
          </a:xfrm>
        </p:grpSpPr>
        <p:sp>
          <p:nvSpPr>
            <p:cNvPr id="7029" name="Google Shape;7029;p141"/>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141"/>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31" name="Google Shape;7031;p141"/>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141"/>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141"/>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141"/>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141"/>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141"/>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37" name="Google Shape;7037;p141"/>
          <p:cNvGrpSpPr/>
          <p:nvPr/>
        </p:nvGrpSpPr>
        <p:grpSpPr>
          <a:xfrm>
            <a:off x="7476059" y="3459808"/>
            <a:ext cx="112768" cy="106853"/>
            <a:chOff x="4768575" y="2253950"/>
            <a:chExt cx="46300" cy="43875"/>
          </a:xfrm>
        </p:grpSpPr>
        <p:sp>
          <p:nvSpPr>
            <p:cNvPr id="7038" name="Google Shape;7038;p141"/>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141"/>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0" name="Google Shape;7040;p141"/>
          <p:cNvGrpSpPr/>
          <p:nvPr/>
        </p:nvGrpSpPr>
        <p:grpSpPr>
          <a:xfrm>
            <a:off x="7775682" y="3948834"/>
            <a:ext cx="118187" cy="146246"/>
            <a:chOff x="4960900" y="2433225"/>
            <a:chExt cx="48525" cy="60050"/>
          </a:xfrm>
        </p:grpSpPr>
        <p:sp>
          <p:nvSpPr>
            <p:cNvPr id="7041" name="Google Shape;7041;p141"/>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141"/>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43" name="Google Shape;7043;p141"/>
          <p:cNvGrpSpPr/>
          <p:nvPr/>
        </p:nvGrpSpPr>
        <p:grpSpPr>
          <a:xfrm>
            <a:off x="7464247" y="4212895"/>
            <a:ext cx="136394" cy="143810"/>
            <a:chOff x="4854075" y="2527625"/>
            <a:chExt cx="56000" cy="59050"/>
          </a:xfrm>
        </p:grpSpPr>
        <p:sp>
          <p:nvSpPr>
            <p:cNvPr id="7044" name="Google Shape;7044;p141"/>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141"/>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46" name="Google Shape;7046;p141"/>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141"/>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141"/>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49" name="Google Shape;7049;p141"/>
          <p:cNvGrpSpPr/>
          <p:nvPr/>
        </p:nvGrpSpPr>
        <p:grpSpPr>
          <a:xfrm>
            <a:off x="8088458" y="3676639"/>
            <a:ext cx="99312" cy="160797"/>
            <a:chOff x="5059700" y="2334775"/>
            <a:chExt cx="40775" cy="66025"/>
          </a:xfrm>
        </p:grpSpPr>
        <p:sp>
          <p:nvSpPr>
            <p:cNvPr id="7050" name="Google Shape;7050;p141"/>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141"/>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141"/>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141"/>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141"/>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141"/>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141"/>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141"/>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141"/>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9" name="Google Shape;7059;p141"/>
          <p:cNvGrpSpPr/>
          <p:nvPr/>
        </p:nvGrpSpPr>
        <p:grpSpPr>
          <a:xfrm>
            <a:off x="8045622" y="3941771"/>
            <a:ext cx="184984" cy="160371"/>
            <a:chOff x="5037700" y="2430325"/>
            <a:chExt cx="75950" cy="65850"/>
          </a:xfrm>
        </p:grpSpPr>
        <p:sp>
          <p:nvSpPr>
            <p:cNvPr id="7060" name="Google Shape;7060;p141"/>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141"/>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62" name="Google Shape;7062;p141"/>
          <p:cNvGrpSpPr/>
          <p:nvPr/>
        </p:nvGrpSpPr>
        <p:grpSpPr>
          <a:xfrm>
            <a:off x="7465128" y="3708223"/>
            <a:ext cx="173014" cy="97629"/>
            <a:chOff x="4756975" y="2341800"/>
            <a:chExt cx="91975" cy="51925"/>
          </a:xfrm>
        </p:grpSpPr>
        <p:sp>
          <p:nvSpPr>
            <p:cNvPr id="7063" name="Google Shape;7063;p141"/>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141"/>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141"/>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141"/>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141"/>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141"/>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141"/>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141"/>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141"/>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141"/>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141"/>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141"/>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141"/>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141"/>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141"/>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141"/>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141"/>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141"/>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141"/>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141"/>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83" name="Google Shape;7083;p141"/>
          <p:cNvGrpSpPr/>
          <p:nvPr/>
        </p:nvGrpSpPr>
        <p:grpSpPr>
          <a:xfrm>
            <a:off x="7732065" y="4196920"/>
            <a:ext cx="212497" cy="175761"/>
            <a:chOff x="4943575" y="2516350"/>
            <a:chExt cx="98675" cy="81700"/>
          </a:xfrm>
        </p:grpSpPr>
        <p:sp>
          <p:nvSpPr>
            <p:cNvPr id="7084" name="Google Shape;7084;p141"/>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141"/>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141"/>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141"/>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141"/>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141"/>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141"/>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141"/>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141"/>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141"/>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141"/>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141"/>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141"/>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141"/>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141"/>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141"/>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141"/>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141"/>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141"/>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141"/>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141"/>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141"/>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141"/>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141"/>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141"/>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141"/>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141"/>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141"/>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141"/>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141"/>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141"/>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141"/>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141"/>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141"/>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141"/>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141"/>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141"/>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141"/>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141"/>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141"/>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141"/>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141"/>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141"/>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141"/>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141"/>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141"/>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141"/>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141"/>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141"/>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141"/>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141"/>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141"/>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141"/>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141"/>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141"/>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141"/>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141"/>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141"/>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141"/>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141"/>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141"/>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141"/>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141"/>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141"/>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141"/>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141"/>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141"/>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141"/>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141"/>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141"/>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141"/>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141"/>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141"/>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141"/>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141"/>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141"/>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141"/>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141"/>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62" name="Google Shape;7162;p141"/>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141"/>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141"/>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141"/>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141"/>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Use our editable graphic resources...</a:t>
            </a:r>
            <a:endParaRP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Shape 7170"/>
        <p:cNvGrpSpPr/>
        <p:nvPr/>
      </p:nvGrpSpPr>
      <p:grpSpPr>
        <a:xfrm>
          <a:off x="0" y="0"/>
          <a:ext cx="0" cy="0"/>
          <a:chOff x="0" y="0"/>
          <a:chExt cx="0" cy="0"/>
        </a:xfrm>
      </p:grpSpPr>
      <p:grpSp>
        <p:nvGrpSpPr>
          <p:cNvPr id="7171" name="Google Shape;7171;p142"/>
          <p:cNvGrpSpPr/>
          <p:nvPr/>
        </p:nvGrpSpPr>
        <p:grpSpPr>
          <a:xfrm>
            <a:off x="6647587" y="3567393"/>
            <a:ext cx="560636" cy="516497"/>
            <a:chOff x="6652051" y="3714143"/>
            <a:chExt cx="560636" cy="516497"/>
          </a:xfrm>
        </p:grpSpPr>
        <p:grpSp>
          <p:nvGrpSpPr>
            <p:cNvPr id="7172" name="Google Shape;7172;p142"/>
            <p:cNvGrpSpPr/>
            <p:nvPr/>
          </p:nvGrpSpPr>
          <p:grpSpPr>
            <a:xfrm>
              <a:off x="6669657" y="3716715"/>
              <a:ext cx="466768" cy="464314"/>
              <a:chOff x="3139766" y="765669"/>
              <a:chExt cx="886380" cy="881888"/>
            </a:xfrm>
          </p:grpSpPr>
          <p:grpSp>
            <p:nvGrpSpPr>
              <p:cNvPr id="7173" name="Google Shape;7173;p142"/>
              <p:cNvGrpSpPr/>
              <p:nvPr/>
            </p:nvGrpSpPr>
            <p:grpSpPr>
              <a:xfrm>
                <a:off x="3139766" y="765669"/>
                <a:ext cx="886380" cy="881888"/>
                <a:chOff x="3139766" y="765669"/>
                <a:chExt cx="886380" cy="881888"/>
              </a:xfrm>
            </p:grpSpPr>
            <p:sp>
              <p:nvSpPr>
                <p:cNvPr id="7174" name="Google Shape;7174;p142"/>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142"/>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142"/>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142"/>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142"/>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142"/>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142"/>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142"/>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142"/>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83" name="Google Shape;7183;p142"/>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142"/>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142"/>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142"/>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187" name="Google Shape;7187;p142"/>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8" name="Google Shape;7188;p142"/>
          <p:cNvGrpSpPr/>
          <p:nvPr/>
        </p:nvGrpSpPr>
        <p:grpSpPr>
          <a:xfrm>
            <a:off x="7646296" y="3047976"/>
            <a:ext cx="104231" cy="320340"/>
            <a:chOff x="7564426" y="3224343"/>
            <a:chExt cx="119985" cy="368801"/>
          </a:xfrm>
        </p:grpSpPr>
        <p:sp>
          <p:nvSpPr>
            <p:cNvPr id="7189" name="Google Shape;7189;p142"/>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142"/>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1" name="Google Shape;7191;p142"/>
          <p:cNvGrpSpPr/>
          <p:nvPr/>
        </p:nvGrpSpPr>
        <p:grpSpPr>
          <a:xfrm>
            <a:off x="7345785" y="3042077"/>
            <a:ext cx="189489" cy="332132"/>
            <a:chOff x="8370831" y="3202002"/>
            <a:chExt cx="218129" cy="382376"/>
          </a:xfrm>
        </p:grpSpPr>
        <p:sp>
          <p:nvSpPr>
            <p:cNvPr id="7192" name="Google Shape;7192;p142"/>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142"/>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4" name="Google Shape;7194;p142"/>
          <p:cNvGrpSpPr/>
          <p:nvPr/>
        </p:nvGrpSpPr>
        <p:grpSpPr>
          <a:xfrm>
            <a:off x="8069174" y="3453209"/>
            <a:ext cx="309429" cy="267000"/>
            <a:chOff x="6742064" y="3750480"/>
            <a:chExt cx="399315" cy="344560"/>
          </a:xfrm>
        </p:grpSpPr>
        <p:sp>
          <p:nvSpPr>
            <p:cNvPr id="7195" name="Google Shape;7195;p142"/>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142"/>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7" name="Google Shape;7197;p142"/>
          <p:cNvGrpSpPr/>
          <p:nvPr/>
        </p:nvGrpSpPr>
        <p:grpSpPr>
          <a:xfrm>
            <a:off x="7608193" y="3804257"/>
            <a:ext cx="180437" cy="281608"/>
            <a:chOff x="7248525" y="3739696"/>
            <a:chExt cx="230531" cy="359790"/>
          </a:xfrm>
        </p:grpSpPr>
        <p:sp>
          <p:nvSpPr>
            <p:cNvPr id="7198" name="Google Shape;7198;p142"/>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142"/>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0" name="Google Shape;7200;p142"/>
          <p:cNvGrpSpPr/>
          <p:nvPr/>
        </p:nvGrpSpPr>
        <p:grpSpPr>
          <a:xfrm>
            <a:off x="7854113" y="3447481"/>
            <a:ext cx="162896" cy="278710"/>
            <a:chOff x="7601242" y="3729267"/>
            <a:chExt cx="222566" cy="380803"/>
          </a:xfrm>
        </p:grpSpPr>
        <p:sp>
          <p:nvSpPr>
            <p:cNvPr id="7201" name="Google Shape;7201;p142"/>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142"/>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03" name="Google Shape;7203;p142"/>
          <p:cNvSpPr/>
          <p:nvPr/>
        </p:nvSpPr>
        <p:spPr>
          <a:xfrm>
            <a:off x="7820139" y="3059838"/>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04" name="Google Shape;7204;p142"/>
          <p:cNvGrpSpPr/>
          <p:nvPr/>
        </p:nvGrpSpPr>
        <p:grpSpPr>
          <a:xfrm>
            <a:off x="7343758" y="3448622"/>
            <a:ext cx="193543" cy="275990"/>
            <a:chOff x="8304647" y="3738687"/>
            <a:chExt cx="225076" cy="320956"/>
          </a:xfrm>
        </p:grpSpPr>
        <p:sp>
          <p:nvSpPr>
            <p:cNvPr id="7205" name="Google Shape;7205;p142"/>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142"/>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142"/>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8" name="Google Shape;7208;p142"/>
          <p:cNvGrpSpPr/>
          <p:nvPr/>
        </p:nvGrpSpPr>
        <p:grpSpPr>
          <a:xfrm>
            <a:off x="7616251" y="3448622"/>
            <a:ext cx="178492" cy="275990"/>
            <a:chOff x="8615101" y="3738687"/>
            <a:chExt cx="207573" cy="320956"/>
          </a:xfrm>
        </p:grpSpPr>
        <p:sp>
          <p:nvSpPr>
            <p:cNvPr id="7209" name="Google Shape;7209;p142"/>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142"/>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142"/>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12" name="Google Shape;7212;p142"/>
          <p:cNvSpPr/>
          <p:nvPr/>
        </p:nvSpPr>
        <p:spPr>
          <a:xfrm>
            <a:off x="8112690" y="3038505"/>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13" name="Google Shape;7213;p142"/>
          <p:cNvGrpSpPr/>
          <p:nvPr/>
        </p:nvGrpSpPr>
        <p:grpSpPr>
          <a:xfrm>
            <a:off x="7841782" y="3851282"/>
            <a:ext cx="187557" cy="187557"/>
            <a:chOff x="8565775" y="671075"/>
            <a:chExt cx="441000" cy="441000"/>
          </a:xfrm>
        </p:grpSpPr>
        <p:sp>
          <p:nvSpPr>
            <p:cNvPr id="7214" name="Google Shape;7214;p142"/>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142"/>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16" name="Google Shape;7216;p142"/>
          <p:cNvSpPr/>
          <p:nvPr/>
        </p:nvSpPr>
        <p:spPr>
          <a:xfrm>
            <a:off x="8127048" y="3847203"/>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142"/>
          <p:cNvSpPr/>
          <p:nvPr/>
        </p:nvSpPr>
        <p:spPr>
          <a:xfrm flipH="1">
            <a:off x="7351235" y="381365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18" name="Google Shape;7218;p142"/>
          <p:cNvGrpSpPr/>
          <p:nvPr/>
        </p:nvGrpSpPr>
        <p:grpSpPr>
          <a:xfrm>
            <a:off x="5996254" y="2923808"/>
            <a:ext cx="587865" cy="517731"/>
            <a:chOff x="6000718" y="3070557"/>
            <a:chExt cx="587865" cy="517731"/>
          </a:xfrm>
        </p:grpSpPr>
        <p:sp>
          <p:nvSpPr>
            <p:cNvPr id="7219" name="Google Shape;7219;p142"/>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142"/>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142"/>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142"/>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142"/>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142"/>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142"/>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142"/>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142"/>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142"/>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9" name="Google Shape;7229;p142"/>
          <p:cNvGrpSpPr/>
          <p:nvPr/>
        </p:nvGrpSpPr>
        <p:grpSpPr>
          <a:xfrm>
            <a:off x="6011059" y="3567468"/>
            <a:ext cx="557665" cy="516387"/>
            <a:chOff x="6015523" y="3714217"/>
            <a:chExt cx="557665" cy="516387"/>
          </a:xfrm>
        </p:grpSpPr>
        <p:grpSp>
          <p:nvGrpSpPr>
            <p:cNvPr id="7230" name="Google Shape;7230;p142"/>
            <p:cNvGrpSpPr/>
            <p:nvPr/>
          </p:nvGrpSpPr>
          <p:grpSpPr>
            <a:xfrm>
              <a:off x="6036094" y="3716980"/>
              <a:ext cx="529822" cy="510480"/>
              <a:chOff x="3148311" y="-545634"/>
              <a:chExt cx="1006118" cy="969572"/>
            </a:xfrm>
          </p:grpSpPr>
          <p:sp>
            <p:nvSpPr>
              <p:cNvPr id="7231" name="Google Shape;7231;p142"/>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142"/>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142"/>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142"/>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142"/>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142"/>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142"/>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142"/>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142"/>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142"/>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41" name="Google Shape;7241;p142"/>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2" name="Google Shape;7242;p142"/>
          <p:cNvGrpSpPr/>
          <p:nvPr/>
        </p:nvGrpSpPr>
        <p:grpSpPr>
          <a:xfrm>
            <a:off x="6639841" y="2926879"/>
            <a:ext cx="576302" cy="511871"/>
            <a:chOff x="6644304" y="3073628"/>
            <a:chExt cx="576302" cy="511871"/>
          </a:xfrm>
        </p:grpSpPr>
        <p:grpSp>
          <p:nvGrpSpPr>
            <p:cNvPr id="7243" name="Google Shape;7243;p142"/>
            <p:cNvGrpSpPr/>
            <p:nvPr/>
          </p:nvGrpSpPr>
          <p:grpSpPr>
            <a:xfrm>
              <a:off x="6712169" y="3073651"/>
              <a:ext cx="481611" cy="506713"/>
              <a:chOff x="1833536" y="-546641"/>
              <a:chExt cx="914567" cy="962419"/>
            </a:xfrm>
          </p:grpSpPr>
          <p:grpSp>
            <p:nvGrpSpPr>
              <p:cNvPr id="7244" name="Google Shape;7244;p142"/>
              <p:cNvGrpSpPr/>
              <p:nvPr/>
            </p:nvGrpSpPr>
            <p:grpSpPr>
              <a:xfrm>
                <a:off x="1833536" y="-524249"/>
                <a:ext cx="914567" cy="940027"/>
                <a:chOff x="1833536" y="-524249"/>
                <a:chExt cx="914567" cy="940027"/>
              </a:xfrm>
            </p:grpSpPr>
            <p:sp>
              <p:nvSpPr>
                <p:cNvPr id="7245" name="Google Shape;7245;p142"/>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142"/>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142"/>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142"/>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142"/>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50" name="Google Shape;7250;p142"/>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142"/>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142"/>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142"/>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54" name="Google Shape;7254;p142"/>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5" name="Google Shape;7255;p142"/>
          <p:cNvGrpSpPr/>
          <p:nvPr/>
        </p:nvGrpSpPr>
        <p:grpSpPr>
          <a:xfrm>
            <a:off x="719115" y="2852867"/>
            <a:ext cx="2622876" cy="1333540"/>
            <a:chOff x="238125" y="1038125"/>
            <a:chExt cx="7146800" cy="3633625"/>
          </a:xfrm>
        </p:grpSpPr>
        <p:sp>
          <p:nvSpPr>
            <p:cNvPr id="7256" name="Google Shape;7256;p142"/>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142"/>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142"/>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142"/>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142"/>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142"/>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142"/>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142"/>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142"/>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142"/>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142"/>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142"/>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142"/>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142"/>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142"/>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142"/>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142"/>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142"/>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142"/>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142"/>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142"/>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142"/>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142"/>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142"/>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142"/>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142"/>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142"/>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142"/>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142"/>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142"/>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142"/>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142"/>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142"/>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142"/>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142"/>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142"/>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142"/>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142"/>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142"/>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142"/>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142"/>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142"/>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142"/>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142"/>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142"/>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142"/>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142"/>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142"/>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142"/>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142"/>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142"/>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142"/>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142"/>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142"/>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142"/>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142"/>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142"/>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142"/>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142"/>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142"/>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142"/>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142"/>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142"/>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142"/>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142"/>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142"/>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142"/>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142"/>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142"/>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142"/>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142"/>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142"/>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142"/>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142"/>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142"/>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142"/>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142"/>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142"/>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142"/>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142"/>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142"/>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142"/>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142"/>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142"/>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142"/>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142"/>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142"/>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142"/>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142"/>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142"/>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142"/>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142"/>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142"/>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142"/>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142"/>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142"/>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142"/>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142"/>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142"/>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142"/>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142"/>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142"/>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142"/>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142"/>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142"/>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142"/>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142"/>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142"/>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142"/>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142"/>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142"/>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142"/>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142"/>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142"/>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142"/>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142"/>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142"/>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142"/>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142"/>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142"/>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142"/>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142"/>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142"/>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142"/>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142"/>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142"/>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142"/>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142"/>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142"/>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142"/>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142"/>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142"/>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142"/>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142"/>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142"/>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142"/>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142"/>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142"/>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142"/>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142"/>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142"/>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142"/>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142"/>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142"/>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142"/>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142"/>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142"/>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142"/>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142"/>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142"/>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142"/>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142"/>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142"/>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142"/>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142"/>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142"/>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142"/>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142"/>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142"/>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142"/>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142"/>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142"/>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142"/>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142"/>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142"/>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142"/>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142"/>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142"/>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142"/>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142"/>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142"/>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142"/>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142"/>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142"/>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142"/>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142"/>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142"/>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142"/>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142"/>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142"/>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142"/>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142"/>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142"/>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142"/>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142"/>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142"/>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142"/>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142"/>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142"/>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142"/>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142"/>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142"/>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142"/>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142"/>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142"/>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142"/>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142"/>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142"/>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142"/>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142"/>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142"/>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142"/>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142"/>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142"/>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142"/>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142"/>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142"/>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142"/>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142"/>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142"/>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142"/>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142"/>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142"/>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142"/>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142"/>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142"/>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142"/>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142"/>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142"/>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142"/>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142"/>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142"/>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142"/>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142"/>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142"/>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142"/>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142"/>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142"/>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142"/>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142"/>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142"/>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142"/>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142"/>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142"/>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142"/>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142"/>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142"/>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142"/>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142"/>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142"/>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142"/>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142"/>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142"/>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142"/>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142"/>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142"/>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142"/>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142"/>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142"/>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142"/>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142"/>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142"/>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142"/>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142"/>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142"/>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142"/>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142"/>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142"/>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142"/>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142"/>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142"/>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142"/>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142"/>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142"/>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142"/>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142"/>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142"/>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142"/>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142"/>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142"/>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142"/>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142"/>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142"/>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142"/>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142"/>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142"/>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142"/>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142"/>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142"/>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142"/>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142"/>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142"/>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142"/>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142"/>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142"/>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142"/>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142"/>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142"/>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142"/>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142"/>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142"/>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142"/>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142"/>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142"/>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142"/>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142"/>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142"/>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142"/>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142"/>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142"/>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142"/>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142"/>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142"/>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142"/>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142"/>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142"/>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142"/>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142"/>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142"/>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142"/>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142"/>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142"/>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142"/>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142"/>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142"/>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142"/>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142"/>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142"/>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142"/>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142"/>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142"/>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142"/>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142"/>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142"/>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142"/>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142"/>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142"/>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142"/>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142"/>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142"/>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142"/>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142"/>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142"/>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142"/>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142"/>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142"/>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142"/>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142"/>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142"/>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142"/>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142"/>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142"/>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142"/>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142"/>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142"/>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142"/>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142"/>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142"/>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142"/>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142"/>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142"/>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142"/>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142"/>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142"/>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142"/>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142"/>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142"/>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142"/>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142"/>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142"/>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142"/>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142"/>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142"/>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142"/>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142"/>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142"/>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142"/>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142"/>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142"/>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142"/>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142"/>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142"/>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142"/>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142"/>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142"/>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142"/>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142"/>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142"/>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142"/>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142"/>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142"/>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142"/>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142"/>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142"/>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142"/>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142"/>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142"/>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142"/>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142"/>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142"/>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142"/>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142"/>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142"/>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142"/>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142"/>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142"/>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142"/>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142"/>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142"/>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142"/>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142"/>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142"/>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142"/>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142"/>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142"/>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142"/>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142"/>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142"/>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142"/>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142"/>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142"/>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142"/>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142"/>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142"/>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142"/>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142"/>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142"/>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142"/>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142"/>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142"/>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142"/>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142"/>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142"/>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142"/>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142"/>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142"/>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142"/>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142"/>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142"/>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142"/>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142"/>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142"/>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142"/>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142"/>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142"/>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142"/>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142"/>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142"/>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142"/>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142"/>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142"/>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142"/>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142"/>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142"/>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142"/>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142"/>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142"/>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142"/>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142"/>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142"/>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142"/>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142"/>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142"/>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142"/>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142"/>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142"/>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142"/>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142"/>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142"/>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142"/>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142"/>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142"/>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142"/>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142"/>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142"/>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142"/>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142"/>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142"/>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142"/>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142"/>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142"/>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142"/>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142"/>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142"/>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142"/>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142"/>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142"/>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142"/>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142"/>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142"/>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142"/>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142"/>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142"/>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142"/>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142"/>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142"/>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142"/>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142"/>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142"/>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142"/>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142"/>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142"/>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142"/>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142"/>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142"/>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142"/>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142"/>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142"/>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142"/>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142"/>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142"/>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142"/>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142"/>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142"/>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142"/>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142"/>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142"/>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142"/>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142"/>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142"/>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142"/>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142"/>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142"/>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142"/>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142"/>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142"/>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142"/>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142"/>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142"/>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142"/>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142"/>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142"/>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142"/>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142"/>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142"/>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142"/>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142"/>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142"/>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142"/>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142"/>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142"/>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142"/>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142"/>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142"/>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142"/>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142"/>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142"/>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142"/>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142"/>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142"/>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142"/>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142"/>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142"/>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142"/>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142"/>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142"/>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142"/>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142"/>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142"/>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142"/>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142"/>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142"/>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142"/>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142"/>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142"/>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142"/>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142"/>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142"/>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142"/>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142"/>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142"/>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142"/>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142"/>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142"/>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142"/>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142"/>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142"/>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142"/>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142"/>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142"/>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142"/>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142"/>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142"/>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142"/>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142"/>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142"/>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142"/>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142"/>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142"/>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142"/>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142"/>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142"/>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142"/>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142"/>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142"/>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142"/>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142"/>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142"/>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142"/>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142"/>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142"/>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142"/>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142"/>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142"/>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142"/>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142"/>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142"/>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142"/>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142"/>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142"/>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142"/>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142"/>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142"/>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142"/>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142"/>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142"/>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142"/>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142"/>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142"/>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142"/>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142"/>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142"/>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142"/>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142"/>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142"/>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142"/>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142"/>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142"/>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142"/>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142"/>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142"/>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142"/>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142"/>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142"/>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142"/>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142"/>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142"/>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142"/>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142"/>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142"/>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142"/>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142"/>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142"/>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142"/>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142"/>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142"/>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142"/>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142"/>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142"/>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142"/>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142"/>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142"/>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142"/>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142"/>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142"/>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142"/>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142"/>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142"/>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142"/>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142"/>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142"/>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142"/>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142"/>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142"/>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142"/>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142"/>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142"/>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142"/>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142"/>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142"/>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142"/>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142"/>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142"/>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142"/>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142"/>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142"/>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142"/>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142"/>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142"/>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142"/>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142"/>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142"/>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142"/>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142"/>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142"/>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142"/>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142"/>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142"/>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142"/>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142"/>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142"/>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142"/>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142"/>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142"/>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142"/>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142"/>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142"/>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142"/>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142"/>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142"/>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142"/>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142"/>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142"/>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142"/>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142"/>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142"/>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142"/>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142"/>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142"/>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142"/>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142"/>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142"/>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142"/>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142"/>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142"/>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142"/>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142"/>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142"/>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142"/>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142"/>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142"/>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142"/>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142"/>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142"/>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142"/>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142"/>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142"/>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142"/>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142"/>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142"/>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142"/>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142"/>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142"/>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142"/>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142"/>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142"/>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142"/>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142"/>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142"/>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142"/>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142"/>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142"/>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142"/>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142"/>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142"/>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142"/>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142"/>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142"/>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142"/>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142"/>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142"/>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142"/>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142"/>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142"/>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142"/>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142"/>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142"/>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142"/>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142"/>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142"/>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142"/>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142"/>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142"/>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142"/>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142"/>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142"/>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142"/>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142"/>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142"/>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142"/>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142"/>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142"/>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142"/>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142"/>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142"/>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142"/>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142"/>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142"/>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142"/>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142"/>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142"/>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142"/>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142"/>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142"/>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142"/>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142"/>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142"/>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142"/>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142"/>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142"/>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142"/>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142"/>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142"/>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142"/>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142"/>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142"/>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142"/>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142"/>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142"/>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142"/>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142"/>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142"/>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142"/>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142"/>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142"/>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142"/>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142"/>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142"/>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142"/>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142"/>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142"/>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142"/>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142"/>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142"/>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142"/>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142"/>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142"/>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142"/>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142"/>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142"/>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142"/>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142"/>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142"/>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142"/>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142"/>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142"/>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142"/>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142"/>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142"/>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142"/>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142"/>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142"/>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142"/>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142"/>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142"/>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142"/>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142"/>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142"/>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142"/>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142"/>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142"/>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142"/>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142"/>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142"/>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142"/>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142"/>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142"/>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142"/>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142"/>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142"/>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142"/>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142"/>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142"/>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142"/>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142"/>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142"/>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142"/>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142"/>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142"/>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142"/>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142"/>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142"/>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142"/>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142"/>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142"/>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142"/>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142"/>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142"/>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142"/>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142"/>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142"/>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142"/>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142"/>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142"/>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142"/>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142"/>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142"/>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142"/>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142"/>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142"/>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142"/>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142"/>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142"/>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142"/>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142"/>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142"/>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142"/>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142"/>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142"/>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142"/>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142"/>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142"/>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142"/>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142"/>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142"/>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142"/>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142"/>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142"/>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142"/>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142"/>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142"/>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142"/>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142"/>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142"/>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142"/>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142"/>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142"/>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142"/>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142"/>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142"/>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142"/>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142"/>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142"/>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142"/>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142"/>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142"/>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142"/>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142"/>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142"/>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142"/>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142"/>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142"/>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142"/>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142"/>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142"/>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142"/>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142"/>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142"/>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142"/>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142"/>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142"/>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142"/>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142"/>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142"/>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142"/>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142"/>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142"/>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142"/>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142"/>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142"/>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142"/>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142"/>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142"/>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142"/>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142"/>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142"/>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142"/>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142"/>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142"/>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142"/>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142"/>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142"/>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142"/>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142"/>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142"/>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142"/>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142"/>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142"/>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142"/>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142"/>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142"/>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142"/>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142"/>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142"/>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142"/>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142"/>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142"/>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142"/>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142"/>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142"/>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142"/>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142"/>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142"/>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142"/>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142"/>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142"/>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142"/>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142"/>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142"/>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142"/>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142"/>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142"/>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142"/>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142"/>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142"/>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142"/>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142"/>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142"/>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142"/>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142"/>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142"/>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142"/>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142"/>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142"/>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142"/>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142"/>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142"/>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142"/>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142"/>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142"/>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142"/>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142"/>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142"/>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142"/>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142"/>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142"/>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142"/>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142"/>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142"/>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142"/>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142"/>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142"/>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142"/>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142"/>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142"/>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142"/>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142"/>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142"/>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142"/>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142"/>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142"/>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142"/>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142"/>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142"/>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142"/>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142"/>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142"/>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142"/>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142"/>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142"/>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142"/>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142"/>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142"/>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142"/>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142"/>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142"/>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142"/>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142"/>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142"/>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142"/>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142"/>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142"/>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142"/>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142"/>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142"/>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142"/>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142"/>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142"/>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142"/>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142"/>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142"/>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142"/>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142"/>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142"/>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142"/>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142"/>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142"/>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142"/>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142"/>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142"/>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142"/>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142"/>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142"/>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142"/>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142"/>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142"/>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142"/>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142"/>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142"/>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142"/>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142"/>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142"/>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142"/>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142"/>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142"/>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142"/>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142"/>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142"/>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142"/>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142"/>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142"/>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142"/>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142"/>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142"/>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142"/>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142"/>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142"/>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142"/>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142"/>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142"/>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142"/>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142"/>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142"/>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142"/>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142"/>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142"/>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142"/>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142"/>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142"/>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142"/>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142"/>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142"/>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142"/>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142"/>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142"/>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142"/>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142"/>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142"/>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142"/>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142"/>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142"/>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142"/>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142"/>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142"/>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142"/>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142"/>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142"/>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142"/>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142"/>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142"/>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142"/>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142"/>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142"/>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142"/>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142"/>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142"/>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142"/>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142"/>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142"/>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142"/>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142"/>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142"/>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142"/>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142"/>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142"/>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142"/>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142"/>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142"/>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142"/>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142"/>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142"/>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142"/>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142"/>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142"/>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142"/>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142"/>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142"/>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142"/>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142"/>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142"/>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142"/>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142"/>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142"/>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142"/>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142"/>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142"/>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142"/>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142"/>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142"/>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142"/>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142"/>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142"/>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142"/>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142"/>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142"/>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142"/>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142"/>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142"/>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142"/>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142"/>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142"/>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142"/>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142"/>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142"/>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142"/>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142"/>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142"/>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142"/>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142"/>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142"/>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142"/>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142"/>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142"/>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142"/>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142"/>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142"/>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142"/>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142"/>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142"/>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142"/>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142"/>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142"/>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142"/>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142"/>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142"/>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142"/>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142"/>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142"/>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142"/>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142"/>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142"/>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142"/>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142"/>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142"/>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142"/>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142"/>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142"/>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142"/>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142"/>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142"/>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142"/>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142"/>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142"/>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142"/>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142"/>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142"/>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142"/>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142"/>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142"/>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142"/>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142"/>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142"/>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142"/>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142"/>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142"/>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142"/>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142"/>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142"/>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142"/>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142"/>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142"/>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142"/>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142"/>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142"/>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142"/>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142"/>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142"/>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142"/>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142"/>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142"/>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142"/>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142"/>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142"/>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142"/>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142"/>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142"/>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142"/>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142"/>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142"/>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142"/>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142"/>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142"/>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142"/>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142"/>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142"/>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142"/>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142"/>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142"/>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142"/>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142"/>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142"/>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142"/>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142"/>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142"/>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142"/>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142"/>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142"/>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142"/>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142"/>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142"/>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142"/>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142"/>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142"/>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142"/>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142"/>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142"/>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142"/>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142"/>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142"/>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142"/>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142"/>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142"/>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142"/>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142"/>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142"/>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142"/>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142"/>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142"/>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142"/>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142"/>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142"/>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142"/>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142"/>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142"/>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142"/>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142"/>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142"/>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142"/>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142"/>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142"/>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142"/>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142"/>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142"/>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142"/>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142"/>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142"/>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142"/>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142"/>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142"/>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142"/>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142"/>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142"/>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142"/>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142"/>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142"/>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142"/>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142"/>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142"/>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142"/>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142"/>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142"/>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142"/>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142"/>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142"/>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142"/>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142"/>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142"/>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142"/>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142"/>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142"/>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142"/>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142"/>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142"/>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142"/>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142"/>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142"/>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142"/>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142"/>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142"/>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142"/>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142"/>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142"/>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142"/>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142"/>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142"/>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142"/>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142"/>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142"/>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142"/>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142"/>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142"/>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142"/>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142"/>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142"/>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142"/>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142"/>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142"/>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142"/>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142"/>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142"/>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142"/>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142"/>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142"/>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142"/>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142"/>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142"/>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142"/>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142"/>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142"/>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142"/>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142"/>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142"/>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142"/>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142"/>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142"/>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142"/>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142"/>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142"/>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142"/>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142"/>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142"/>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142"/>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142"/>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142"/>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142"/>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142"/>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142"/>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142"/>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142"/>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142"/>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142"/>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142"/>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142"/>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142"/>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142"/>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142"/>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142"/>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142"/>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142"/>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142"/>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142"/>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142"/>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142"/>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142"/>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142"/>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142"/>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142"/>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142"/>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142"/>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142"/>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142"/>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142"/>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142"/>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142"/>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142"/>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142"/>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142"/>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142"/>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142"/>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142"/>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142"/>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142"/>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142"/>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142"/>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142"/>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142"/>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142"/>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142"/>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142"/>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142"/>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142"/>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142"/>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142"/>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142"/>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142"/>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142"/>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142"/>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142"/>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142"/>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142"/>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142"/>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142"/>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142"/>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142"/>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142"/>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142"/>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142"/>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142"/>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142"/>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142"/>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142"/>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142"/>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142"/>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142"/>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142"/>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142"/>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142"/>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142"/>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142"/>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142"/>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142"/>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142"/>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142"/>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142"/>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142"/>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142"/>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142"/>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142"/>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142"/>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142"/>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142"/>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142"/>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142"/>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142"/>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142"/>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142"/>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142"/>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142"/>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142"/>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142"/>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142"/>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142"/>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142"/>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142"/>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142"/>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142"/>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142"/>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142"/>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142"/>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142"/>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142"/>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142"/>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142"/>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142"/>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142"/>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142"/>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142"/>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142"/>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142"/>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142"/>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142"/>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142"/>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142"/>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142"/>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142"/>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142"/>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142"/>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142"/>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142"/>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142"/>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142"/>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142"/>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142"/>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142"/>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142"/>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142"/>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142"/>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142"/>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142"/>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142"/>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142"/>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142"/>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142"/>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142"/>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142"/>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142"/>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142"/>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142"/>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142"/>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142"/>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142"/>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142"/>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142"/>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142"/>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142"/>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142"/>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142"/>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142"/>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142"/>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142"/>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142"/>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142"/>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142"/>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142"/>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142"/>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142"/>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142"/>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142"/>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142"/>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142"/>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142"/>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142"/>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142"/>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142"/>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142"/>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142"/>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142"/>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142"/>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142"/>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142"/>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142"/>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142"/>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142"/>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142"/>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142"/>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142"/>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142"/>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142"/>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142"/>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142"/>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142"/>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142"/>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142"/>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142"/>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142"/>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142"/>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142"/>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142"/>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142"/>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142"/>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142"/>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142"/>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8" name="Google Shape;8828;p142"/>
          <p:cNvGrpSpPr/>
          <p:nvPr/>
        </p:nvGrpSpPr>
        <p:grpSpPr>
          <a:xfrm>
            <a:off x="3574273" y="2854307"/>
            <a:ext cx="2241344" cy="1330656"/>
            <a:chOff x="3597785" y="3065882"/>
            <a:chExt cx="2241344" cy="1330656"/>
          </a:xfrm>
        </p:grpSpPr>
        <p:grpSp>
          <p:nvGrpSpPr>
            <p:cNvPr id="8829" name="Google Shape;8829;p142"/>
            <p:cNvGrpSpPr/>
            <p:nvPr/>
          </p:nvGrpSpPr>
          <p:grpSpPr>
            <a:xfrm>
              <a:off x="5296908" y="3937355"/>
              <a:ext cx="143198" cy="32380"/>
              <a:chOff x="5296908" y="3937355"/>
              <a:chExt cx="143198" cy="32380"/>
            </a:xfrm>
          </p:grpSpPr>
          <p:sp>
            <p:nvSpPr>
              <p:cNvPr id="8830" name="Google Shape;8830;p142"/>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831" name="Google Shape;8831;p142"/>
              <p:cNvGrpSpPr/>
              <p:nvPr/>
            </p:nvGrpSpPr>
            <p:grpSpPr>
              <a:xfrm>
                <a:off x="5402331" y="3937355"/>
                <a:ext cx="37776" cy="32380"/>
                <a:chOff x="5402331" y="3937355"/>
                <a:chExt cx="37776" cy="32380"/>
              </a:xfrm>
            </p:grpSpPr>
            <p:sp>
              <p:nvSpPr>
                <p:cNvPr id="8832" name="Google Shape;8832;p142"/>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142"/>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4" name="Google Shape;8834;p142"/>
              <p:cNvGrpSpPr/>
              <p:nvPr/>
            </p:nvGrpSpPr>
            <p:grpSpPr>
              <a:xfrm>
                <a:off x="5296908" y="3937355"/>
                <a:ext cx="37783" cy="32380"/>
                <a:chOff x="5296908" y="3937355"/>
                <a:chExt cx="37783" cy="32380"/>
              </a:xfrm>
            </p:grpSpPr>
            <p:sp>
              <p:nvSpPr>
                <p:cNvPr id="8835" name="Google Shape;8835;p142"/>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142"/>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37" name="Google Shape;8837;p142"/>
            <p:cNvGrpSpPr/>
            <p:nvPr/>
          </p:nvGrpSpPr>
          <p:grpSpPr>
            <a:xfrm>
              <a:off x="4724163" y="3119631"/>
              <a:ext cx="120838" cy="84218"/>
              <a:chOff x="4724163" y="3119631"/>
              <a:chExt cx="120838" cy="84218"/>
            </a:xfrm>
          </p:grpSpPr>
          <p:grpSp>
            <p:nvGrpSpPr>
              <p:cNvPr id="8838" name="Google Shape;8838;p142"/>
              <p:cNvGrpSpPr/>
              <p:nvPr/>
            </p:nvGrpSpPr>
            <p:grpSpPr>
              <a:xfrm>
                <a:off x="4746712" y="3132773"/>
                <a:ext cx="86869" cy="56424"/>
                <a:chOff x="4746712" y="3132773"/>
                <a:chExt cx="86869" cy="56424"/>
              </a:xfrm>
            </p:grpSpPr>
            <p:sp>
              <p:nvSpPr>
                <p:cNvPr id="8839" name="Google Shape;8839;p142"/>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142"/>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1" name="Google Shape;8841;p142"/>
              <p:cNvGrpSpPr/>
              <p:nvPr/>
            </p:nvGrpSpPr>
            <p:grpSpPr>
              <a:xfrm>
                <a:off x="4773634" y="3143336"/>
                <a:ext cx="37776" cy="32451"/>
                <a:chOff x="4773634" y="3143336"/>
                <a:chExt cx="37776" cy="32451"/>
              </a:xfrm>
            </p:grpSpPr>
            <p:sp>
              <p:nvSpPr>
                <p:cNvPr id="8842" name="Google Shape;8842;p142"/>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142"/>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4" name="Google Shape;8844;p142"/>
              <p:cNvGrpSpPr/>
              <p:nvPr/>
            </p:nvGrpSpPr>
            <p:grpSpPr>
              <a:xfrm>
                <a:off x="4724163" y="3131248"/>
                <a:ext cx="37776" cy="32459"/>
                <a:chOff x="4724163" y="3131248"/>
                <a:chExt cx="37776" cy="32459"/>
              </a:xfrm>
            </p:grpSpPr>
            <p:sp>
              <p:nvSpPr>
                <p:cNvPr id="8845" name="Google Shape;8845;p142"/>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142"/>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7" name="Google Shape;8847;p142"/>
              <p:cNvGrpSpPr/>
              <p:nvPr/>
            </p:nvGrpSpPr>
            <p:grpSpPr>
              <a:xfrm>
                <a:off x="4755081" y="3176054"/>
                <a:ext cx="32357" cy="27795"/>
                <a:chOff x="4755081" y="3176054"/>
                <a:chExt cx="32357" cy="27795"/>
              </a:xfrm>
            </p:grpSpPr>
            <p:sp>
              <p:nvSpPr>
                <p:cNvPr id="8848" name="Google Shape;8848;p142"/>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142"/>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50" name="Google Shape;8850;p142"/>
              <p:cNvGrpSpPr/>
              <p:nvPr/>
            </p:nvGrpSpPr>
            <p:grpSpPr>
              <a:xfrm>
                <a:off x="4812550" y="3119631"/>
                <a:ext cx="32451" cy="27803"/>
                <a:chOff x="4812550" y="3119631"/>
                <a:chExt cx="32451" cy="27803"/>
              </a:xfrm>
            </p:grpSpPr>
            <p:sp>
              <p:nvSpPr>
                <p:cNvPr id="8851" name="Google Shape;8851;p142"/>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142"/>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53" name="Google Shape;8853;p142"/>
            <p:cNvGrpSpPr/>
            <p:nvPr/>
          </p:nvGrpSpPr>
          <p:grpSpPr>
            <a:xfrm>
              <a:off x="5382826" y="4027197"/>
              <a:ext cx="268967" cy="250422"/>
              <a:chOff x="5382826" y="4027197"/>
              <a:chExt cx="268967" cy="250422"/>
            </a:xfrm>
          </p:grpSpPr>
          <p:grpSp>
            <p:nvGrpSpPr>
              <p:cNvPr id="8854" name="Google Shape;8854;p142"/>
              <p:cNvGrpSpPr/>
              <p:nvPr/>
            </p:nvGrpSpPr>
            <p:grpSpPr>
              <a:xfrm>
                <a:off x="5405280" y="4042510"/>
                <a:ext cx="237570" cy="218647"/>
                <a:chOff x="5405280" y="4042510"/>
                <a:chExt cx="237570" cy="218647"/>
              </a:xfrm>
            </p:grpSpPr>
            <p:sp>
              <p:nvSpPr>
                <p:cNvPr id="8855" name="Google Shape;8855;p142"/>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142"/>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142"/>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142"/>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142"/>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142"/>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1" name="Google Shape;8861;p142"/>
              <p:cNvGrpSpPr/>
              <p:nvPr/>
            </p:nvGrpSpPr>
            <p:grpSpPr>
              <a:xfrm>
                <a:off x="5382826" y="4125549"/>
                <a:ext cx="37776" cy="32380"/>
                <a:chOff x="5382826" y="4125549"/>
                <a:chExt cx="37776" cy="32380"/>
              </a:xfrm>
            </p:grpSpPr>
            <p:sp>
              <p:nvSpPr>
                <p:cNvPr id="8862" name="Google Shape;8862;p142"/>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142"/>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4" name="Google Shape;8864;p142"/>
              <p:cNvGrpSpPr/>
              <p:nvPr/>
            </p:nvGrpSpPr>
            <p:grpSpPr>
              <a:xfrm>
                <a:off x="5475680" y="4195587"/>
                <a:ext cx="37783" cy="32364"/>
                <a:chOff x="5475680" y="4195587"/>
                <a:chExt cx="37783" cy="32364"/>
              </a:xfrm>
            </p:grpSpPr>
            <p:sp>
              <p:nvSpPr>
                <p:cNvPr id="8865" name="Google Shape;8865;p142"/>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142"/>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7" name="Google Shape;8867;p142"/>
              <p:cNvGrpSpPr/>
              <p:nvPr/>
            </p:nvGrpSpPr>
            <p:grpSpPr>
              <a:xfrm>
                <a:off x="5532575" y="4027197"/>
                <a:ext cx="33308" cy="32262"/>
                <a:chOff x="5532575" y="4027197"/>
                <a:chExt cx="33308" cy="32262"/>
              </a:xfrm>
            </p:grpSpPr>
            <p:sp>
              <p:nvSpPr>
                <p:cNvPr id="8868" name="Google Shape;8868;p142"/>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142"/>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0" name="Google Shape;8870;p142"/>
              <p:cNvGrpSpPr/>
              <p:nvPr/>
            </p:nvGrpSpPr>
            <p:grpSpPr>
              <a:xfrm>
                <a:off x="5590706" y="4245348"/>
                <a:ext cx="33497" cy="32270"/>
                <a:chOff x="5590706" y="4245348"/>
                <a:chExt cx="33497" cy="32270"/>
              </a:xfrm>
            </p:grpSpPr>
            <p:sp>
              <p:nvSpPr>
                <p:cNvPr id="8871" name="Google Shape;8871;p142"/>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142"/>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3" name="Google Shape;8873;p142"/>
              <p:cNvGrpSpPr/>
              <p:nvPr/>
            </p:nvGrpSpPr>
            <p:grpSpPr>
              <a:xfrm>
                <a:off x="5618681" y="4109677"/>
                <a:ext cx="33112" cy="32357"/>
                <a:chOff x="5618681" y="4109677"/>
                <a:chExt cx="33112" cy="32357"/>
              </a:xfrm>
            </p:grpSpPr>
            <p:sp>
              <p:nvSpPr>
                <p:cNvPr id="8874" name="Google Shape;8874;p142"/>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142"/>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6" name="Google Shape;8876;p142"/>
              <p:cNvGrpSpPr/>
              <p:nvPr/>
            </p:nvGrpSpPr>
            <p:grpSpPr>
              <a:xfrm>
                <a:off x="5479298" y="4128262"/>
                <a:ext cx="31405" cy="26906"/>
                <a:chOff x="5479298" y="4128262"/>
                <a:chExt cx="31405" cy="26906"/>
              </a:xfrm>
            </p:grpSpPr>
            <p:sp>
              <p:nvSpPr>
                <p:cNvPr id="8877" name="Google Shape;8877;p142"/>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142"/>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9" name="Google Shape;8879;p142"/>
              <p:cNvGrpSpPr/>
              <p:nvPr/>
            </p:nvGrpSpPr>
            <p:grpSpPr>
              <a:xfrm>
                <a:off x="5582903" y="4180116"/>
                <a:ext cx="31499" cy="26898"/>
                <a:chOff x="5582903" y="4180116"/>
                <a:chExt cx="31499" cy="26898"/>
              </a:xfrm>
            </p:grpSpPr>
            <p:sp>
              <p:nvSpPr>
                <p:cNvPr id="8880" name="Google Shape;8880;p142"/>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142"/>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82" name="Google Shape;8882;p142"/>
            <p:cNvGrpSpPr/>
            <p:nvPr/>
          </p:nvGrpSpPr>
          <p:grpSpPr>
            <a:xfrm>
              <a:off x="3977681" y="3230323"/>
              <a:ext cx="94584" cy="84085"/>
              <a:chOff x="3977681" y="3230323"/>
              <a:chExt cx="94584" cy="84085"/>
            </a:xfrm>
          </p:grpSpPr>
          <p:grpSp>
            <p:nvGrpSpPr>
              <p:cNvPr id="8883" name="Google Shape;8883;p142"/>
              <p:cNvGrpSpPr/>
              <p:nvPr/>
            </p:nvGrpSpPr>
            <p:grpSpPr>
              <a:xfrm>
                <a:off x="4000135" y="3243041"/>
                <a:ext cx="59570" cy="57186"/>
                <a:chOff x="4000135" y="3243041"/>
                <a:chExt cx="59570" cy="57186"/>
              </a:xfrm>
            </p:grpSpPr>
            <p:sp>
              <p:nvSpPr>
                <p:cNvPr id="8884" name="Google Shape;8884;p142"/>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142"/>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142"/>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7" name="Google Shape;8887;p142"/>
              <p:cNvGrpSpPr/>
              <p:nvPr/>
            </p:nvGrpSpPr>
            <p:grpSpPr>
              <a:xfrm>
                <a:off x="3977681" y="3245872"/>
                <a:ext cx="37783" cy="32380"/>
                <a:chOff x="3977681" y="3245872"/>
                <a:chExt cx="37783" cy="32380"/>
              </a:xfrm>
            </p:grpSpPr>
            <p:sp>
              <p:nvSpPr>
                <p:cNvPr id="8888" name="Google Shape;8888;p142"/>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142"/>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0" name="Google Shape;8890;p142"/>
              <p:cNvGrpSpPr/>
              <p:nvPr/>
            </p:nvGrpSpPr>
            <p:grpSpPr>
              <a:xfrm>
                <a:off x="4040860" y="3262672"/>
                <a:ext cx="31405" cy="27001"/>
                <a:chOff x="4040860" y="3262672"/>
                <a:chExt cx="31405" cy="27001"/>
              </a:xfrm>
            </p:grpSpPr>
            <p:sp>
              <p:nvSpPr>
                <p:cNvPr id="8891" name="Google Shape;8891;p142"/>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142"/>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3" name="Google Shape;8893;p142"/>
              <p:cNvGrpSpPr/>
              <p:nvPr/>
            </p:nvGrpSpPr>
            <p:grpSpPr>
              <a:xfrm>
                <a:off x="4021072" y="3230323"/>
                <a:ext cx="31397" cy="26906"/>
                <a:chOff x="4021072" y="3230323"/>
                <a:chExt cx="31397" cy="26906"/>
              </a:xfrm>
            </p:grpSpPr>
            <p:sp>
              <p:nvSpPr>
                <p:cNvPr id="8894" name="Google Shape;8894;p142"/>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142"/>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96" name="Google Shape;8896;p142"/>
              <p:cNvGrpSpPr/>
              <p:nvPr/>
            </p:nvGrpSpPr>
            <p:grpSpPr>
              <a:xfrm>
                <a:off x="4001472" y="3287462"/>
                <a:ext cx="31499" cy="26945"/>
                <a:chOff x="4001472" y="3287462"/>
                <a:chExt cx="31499" cy="26945"/>
              </a:xfrm>
            </p:grpSpPr>
            <p:sp>
              <p:nvSpPr>
                <p:cNvPr id="8897" name="Google Shape;8897;p142"/>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142"/>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99" name="Google Shape;8899;p142"/>
            <p:cNvGrpSpPr/>
            <p:nvPr/>
          </p:nvGrpSpPr>
          <p:grpSpPr>
            <a:xfrm>
              <a:off x="4084715" y="3258865"/>
              <a:ext cx="184961" cy="137268"/>
              <a:chOff x="4084715" y="3258865"/>
              <a:chExt cx="184961" cy="137268"/>
            </a:xfrm>
          </p:grpSpPr>
          <p:grpSp>
            <p:nvGrpSpPr>
              <p:cNvPr id="8900" name="Google Shape;8900;p142"/>
              <p:cNvGrpSpPr/>
              <p:nvPr/>
            </p:nvGrpSpPr>
            <p:grpSpPr>
              <a:xfrm>
                <a:off x="4107453" y="3271583"/>
                <a:ext cx="153470" cy="110275"/>
                <a:chOff x="4107453" y="3271583"/>
                <a:chExt cx="153470" cy="110275"/>
              </a:xfrm>
            </p:grpSpPr>
            <p:sp>
              <p:nvSpPr>
                <p:cNvPr id="8901" name="Google Shape;8901;p142"/>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142"/>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142"/>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142"/>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5" name="Google Shape;8905;p142"/>
              <p:cNvGrpSpPr/>
              <p:nvPr/>
            </p:nvGrpSpPr>
            <p:grpSpPr>
              <a:xfrm>
                <a:off x="4136947" y="3258865"/>
                <a:ext cx="31499" cy="27001"/>
                <a:chOff x="4136947" y="3258865"/>
                <a:chExt cx="31499" cy="27001"/>
              </a:xfrm>
            </p:grpSpPr>
            <p:sp>
              <p:nvSpPr>
                <p:cNvPr id="8906" name="Google Shape;8906;p142"/>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142"/>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08" name="Google Shape;8908;p142"/>
              <p:cNvGrpSpPr/>
              <p:nvPr/>
            </p:nvGrpSpPr>
            <p:grpSpPr>
              <a:xfrm>
                <a:off x="4084715" y="3266478"/>
                <a:ext cx="31468" cy="26898"/>
                <a:chOff x="4084715" y="3266478"/>
                <a:chExt cx="31468" cy="26898"/>
              </a:xfrm>
            </p:grpSpPr>
            <p:sp>
              <p:nvSpPr>
                <p:cNvPr id="8909" name="Google Shape;8909;p142"/>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142"/>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1" name="Google Shape;8911;p142"/>
              <p:cNvGrpSpPr/>
              <p:nvPr/>
            </p:nvGrpSpPr>
            <p:grpSpPr>
              <a:xfrm>
                <a:off x="4159213" y="3279849"/>
                <a:ext cx="31405" cy="26945"/>
                <a:chOff x="4159213" y="3279849"/>
                <a:chExt cx="31405" cy="26945"/>
              </a:xfrm>
            </p:grpSpPr>
            <p:sp>
              <p:nvSpPr>
                <p:cNvPr id="8912" name="Google Shape;8912;p142"/>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142"/>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4" name="Google Shape;8914;p142"/>
              <p:cNvGrpSpPr/>
              <p:nvPr/>
            </p:nvGrpSpPr>
            <p:grpSpPr>
              <a:xfrm>
                <a:off x="4201550" y="3266502"/>
                <a:ext cx="31405" cy="26883"/>
                <a:chOff x="4201550" y="3266502"/>
                <a:chExt cx="31405" cy="26883"/>
              </a:xfrm>
            </p:grpSpPr>
            <p:sp>
              <p:nvSpPr>
                <p:cNvPr id="8915" name="Google Shape;8915;p142"/>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142"/>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17" name="Google Shape;8917;p142"/>
              <p:cNvGrpSpPr/>
              <p:nvPr/>
            </p:nvGrpSpPr>
            <p:grpSpPr>
              <a:xfrm>
                <a:off x="4201550" y="3338278"/>
                <a:ext cx="31405" cy="26930"/>
                <a:chOff x="4201550" y="3338278"/>
                <a:chExt cx="31405" cy="26930"/>
              </a:xfrm>
            </p:grpSpPr>
            <p:sp>
              <p:nvSpPr>
                <p:cNvPr id="8918" name="Google Shape;8918;p142"/>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142"/>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0" name="Google Shape;8920;p142"/>
              <p:cNvGrpSpPr/>
              <p:nvPr/>
            </p:nvGrpSpPr>
            <p:grpSpPr>
              <a:xfrm>
                <a:off x="4238272" y="3369132"/>
                <a:ext cx="31405" cy="27001"/>
                <a:chOff x="4238272" y="3369132"/>
                <a:chExt cx="31405" cy="27001"/>
              </a:xfrm>
            </p:grpSpPr>
            <p:sp>
              <p:nvSpPr>
                <p:cNvPr id="8921" name="Google Shape;8921;p142"/>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142"/>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23" name="Google Shape;8923;p142"/>
            <p:cNvGrpSpPr/>
            <p:nvPr/>
          </p:nvGrpSpPr>
          <p:grpSpPr>
            <a:xfrm>
              <a:off x="4068639" y="3200169"/>
              <a:ext cx="77643" cy="37272"/>
              <a:chOff x="4068639" y="3200169"/>
              <a:chExt cx="77643" cy="37272"/>
            </a:xfrm>
          </p:grpSpPr>
          <p:sp>
            <p:nvSpPr>
              <p:cNvPr id="8924" name="Google Shape;8924;p142"/>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25" name="Google Shape;8925;p142"/>
              <p:cNvGrpSpPr/>
              <p:nvPr/>
            </p:nvGrpSpPr>
            <p:grpSpPr>
              <a:xfrm>
                <a:off x="4114878" y="3200169"/>
                <a:ext cx="31405" cy="26993"/>
                <a:chOff x="4114878" y="3200169"/>
                <a:chExt cx="31405" cy="26993"/>
              </a:xfrm>
            </p:grpSpPr>
            <p:sp>
              <p:nvSpPr>
                <p:cNvPr id="8926" name="Google Shape;8926;p142"/>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142"/>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28" name="Google Shape;8928;p142"/>
              <p:cNvGrpSpPr/>
              <p:nvPr/>
            </p:nvGrpSpPr>
            <p:grpSpPr>
              <a:xfrm>
                <a:off x="4068639" y="3210535"/>
                <a:ext cx="31499" cy="26906"/>
                <a:chOff x="4068639" y="3210535"/>
                <a:chExt cx="31499" cy="26906"/>
              </a:xfrm>
            </p:grpSpPr>
            <p:sp>
              <p:nvSpPr>
                <p:cNvPr id="8929" name="Google Shape;8929;p142"/>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142"/>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31" name="Google Shape;8931;p142"/>
            <p:cNvGrpSpPr/>
            <p:nvPr/>
          </p:nvGrpSpPr>
          <p:grpSpPr>
            <a:xfrm>
              <a:off x="3869702" y="3066935"/>
              <a:ext cx="382664" cy="190294"/>
              <a:chOff x="3869702" y="3066935"/>
              <a:chExt cx="382664" cy="190294"/>
            </a:xfrm>
          </p:grpSpPr>
          <p:grpSp>
            <p:nvGrpSpPr>
              <p:cNvPr id="8932" name="Google Shape;8932;p142"/>
              <p:cNvGrpSpPr/>
              <p:nvPr/>
            </p:nvGrpSpPr>
            <p:grpSpPr>
              <a:xfrm>
                <a:off x="3888633" y="3082351"/>
                <a:ext cx="351172" cy="160698"/>
                <a:chOff x="3888633" y="3082351"/>
                <a:chExt cx="351172" cy="160698"/>
              </a:xfrm>
            </p:grpSpPr>
            <p:sp>
              <p:nvSpPr>
                <p:cNvPr id="8933" name="Google Shape;8933;p142"/>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142"/>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142"/>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142"/>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142"/>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142"/>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39" name="Google Shape;8939;p142"/>
              <p:cNvGrpSpPr/>
              <p:nvPr/>
            </p:nvGrpSpPr>
            <p:grpSpPr>
              <a:xfrm>
                <a:off x="4143703" y="3066935"/>
                <a:ext cx="37783" cy="32357"/>
                <a:chOff x="4143703" y="3066935"/>
                <a:chExt cx="37783" cy="32357"/>
              </a:xfrm>
            </p:grpSpPr>
            <p:sp>
              <p:nvSpPr>
                <p:cNvPr id="8940" name="Google Shape;8940;p142"/>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142"/>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2" name="Google Shape;8942;p142"/>
              <p:cNvGrpSpPr/>
              <p:nvPr/>
            </p:nvGrpSpPr>
            <p:grpSpPr>
              <a:xfrm>
                <a:off x="4044565" y="3103563"/>
                <a:ext cx="37783" cy="32451"/>
                <a:chOff x="4044565" y="3103563"/>
                <a:chExt cx="37783" cy="32451"/>
              </a:xfrm>
            </p:grpSpPr>
            <p:sp>
              <p:nvSpPr>
                <p:cNvPr id="8943" name="Google Shape;8943;p142"/>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142"/>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5" name="Google Shape;8945;p142"/>
              <p:cNvGrpSpPr/>
              <p:nvPr/>
            </p:nvGrpSpPr>
            <p:grpSpPr>
              <a:xfrm>
                <a:off x="4017454" y="3188237"/>
                <a:ext cx="37776" cy="32357"/>
                <a:chOff x="4017454" y="3188237"/>
                <a:chExt cx="37776" cy="32357"/>
              </a:xfrm>
            </p:grpSpPr>
            <p:sp>
              <p:nvSpPr>
                <p:cNvPr id="8946" name="Google Shape;8946;p142"/>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142"/>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8" name="Google Shape;8948;p142"/>
              <p:cNvGrpSpPr/>
              <p:nvPr/>
            </p:nvGrpSpPr>
            <p:grpSpPr>
              <a:xfrm>
                <a:off x="3921548" y="3157509"/>
                <a:ext cx="37783" cy="32357"/>
                <a:chOff x="3921548" y="3157509"/>
                <a:chExt cx="37783" cy="32357"/>
              </a:xfrm>
            </p:grpSpPr>
            <p:sp>
              <p:nvSpPr>
                <p:cNvPr id="8949" name="Google Shape;8949;p142"/>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142"/>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1" name="Google Shape;8951;p142"/>
              <p:cNvGrpSpPr/>
              <p:nvPr/>
            </p:nvGrpSpPr>
            <p:grpSpPr>
              <a:xfrm>
                <a:off x="3939056" y="3211620"/>
                <a:ext cx="37783" cy="32380"/>
                <a:chOff x="3939056" y="3211620"/>
                <a:chExt cx="37783" cy="32380"/>
              </a:xfrm>
            </p:grpSpPr>
            <p:sp>
              <p:nvSpPr>
                <p:cNvPr id="8952" name="Google Shape;8952;p142"/>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142"/>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4" name="Google Shape;8954;p142"/>
              <p:cNvGrpSpPr/>
              <p:nvPr/>
            </p:nvGrpSpPr>
            <p:grpSpPr>
              <a:xfrm>
                <a:off x="4176240" y="3136965"/>
                <a:ext cx="31405" cy="26930"/>
                <a:chOff x="4176240" y="3136965"/>
                <a:chExt cx="31405" cy="26930"/>
              </a:xfrm>
            </p:grpSpPr>
            <p:sp>
              <p:nvSpPr>
                <p:cNvPr id="8955" name="Google Shape;8955;p142"/>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142"/>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57" name="Google Shape;8957;p142"/>
              <p:cNvGrpSpPr/>
              <p:nvPr/>
            </p:nvGrpSpPr>
            <p:grpSpPr>
              <a:xfrm>
                <a:off x="4133148" y="3152593"/>
                <a:ext cx="31499" cy="27001"/>
                <a:chOff x="4133148" y="3152593"/>
                <a:chExt cx="31499" cy="27001"/>
              </a:xfrm>
            </p:grpSpPr>
            <p:sp>
              <p:nvSpPr>
                <p:cNvPr id="8958" name="Google Shape;8958;p142"/>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142"/>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0" name="Google Shape;8960;p142"/>
              <p:cNvGrpSpPr/>
              <p:nvPr/>
            </p:nvGrpSpPr>
            <p:grpSpPr>
              <a:xfrm>
                <a:off x="4220866" y="3073534"/>
                <a:ext cx="31499" cy="26898"/>
                <a:chOff x="4220866" y="3073534"/>
                <a:chExt cx="31499" cy="26898"/>
              </a:xfrm>
            </p:grpSpPr>
            <p:sp>
              <p:nvSpPr>
                <p:cNvPr id="8961" name="Google Shape;8961;p142"/>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142"/>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63" name="Google Shape;8963;p142"/>
              <p:cNvGrpSpPr/>
              <p:nvPr/>
            </p:nvGrpSpPr>
            <p:grpSpPr>
              <a:xfrm>
                <a:off x="3869702" y="3230323"/>
                <a:ext cx="31499" cy="26906"/>
                <a:chOff x="3869702" y="3230323"/>
                <a:chExt cx="31499" cy="26906"/>
              </a:xfrm>
            </p:grpSpPr>
            <p:sp>
              <p:nvSpPr>
                <p:cNvPr id="8964" name="Google Shape;8964;p142"/>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142"/>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966" name="Google Shape;8966;p142"/>
            <p:cNvGrpSpPr/>
            <p:nvPr/>
          </p:nvGrpSpPr>
          <p:grpSpPr>
            <a:xfrm>
              <a:off x="4271383" y="3065882"/>
              <a:ext cx="304556" cy="341663"/>
              <a:chOff x="4271383" y="3065882"/>
              <a:chExt cx="304556" cy="341663"/>
            </a:xfrm>
          </p:grpSpPr>
          <p:grpSp>
            <p:nvGrpSpPr>
              <p:cNvPr id="8967" name="Google Shape;8967;p142"/>
              <p:cNvGrpSpPr/>
              <p:nvPr/>
            </p:nvGrpSpPr>
            <p:grpSpPr>
              <a:xfrm>
                <a:off x="4293838" y="3078639"/>
                <a:ext cx="269353" cy="311973"/>
                <a:chOff x="4293838" y="3078639"/>
                <a:chExt cx="269353" cy="311973"/>
              </a:xfrm>
            </p:grpSpPr>
            <p:sp>
              <p:nvSpPr>
                <p:cNvPr id="8968" name="Google Shape;8968;p142"/>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142"/>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142"/>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142"/>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142"/>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142"/>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142"/>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142"/>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142"/>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142"/>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142"/>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142"/>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142"/>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142"/>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142"/>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142"/>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142"/>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5" name="Google Shape;8985;p142"/>
              <p:cNvGrpSpPr/>
              <p:nvPr/>
            </p:nvGrpSpPr>
            <p:grpSpPr>
              <a:xfrm>
                <a:off x="4538164" y="3342061"/>
                <a:ext cx="37776" cy="32380"/>
                <a:chOff x="4538164" y="3342061"/>
                <a:chExt cx="37776" cy="32380"/>
              </a:xfrm>
            </p:grpSpPr>
            <p:sp>
              <p:nvSpPr>
                <p:cNvPr id="8986" name="Google Shape;8986;p142"/>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142"/>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88" name="Google Shape;8988;p142"/>
              <p:cNvGrpSpPr/>
              <p:nvPr/>
            </p:nvGrpSpPr>
            <p:grpSpPr>
              <a:xfrm>
                <a:off x="4271383" y="3194742"/>
                <a:ext cx="37783" cy="32420"/>
                <a:chOff x="4271383" y="3194742"/>
                <a:chExt cx="37783" cy="32420"/>
              </a:xfrm>
            </p:grpSpPr>
            <p:sp>
              <p:nvSpPr>
                <p:cNvPr id="8989" name="Google Shape;8989;p142"/>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142"/>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1" name="Google Shape;8991;p142"/>
              <p:cNvGrpSpPr/>
              <p:nvPr/>
            </p:nvGrpSpPr>
            <p:grpSpPr>
              <a:xfrm>
                <a:off x="4284416" y="3084058"/>
                <a:ext cx="37783" cy="32357"/>
                <a:chOff x="4284416" y="3084058"/>
                <a:chExt cx="37783" cy="32357"/>
              </a:xfrm>
            </p:grpSpPr>
            <p:sp>
              <p:nvSpPr>
                <p:cNvPr id="8992" name="Google Shape;8992;p142"/>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142"/>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4" name="Google Shape;8994;p142"/>
              <p:cNvGrpSpPr/>
              <p:nvPr/>
            </p:nvGrpSpPr>
            <p:grpSpPr>
              <a:xfrm>
                <a:off x="4478697" y="3297561"/>
                <a:ext cx="37776" cy="32451"/>
                <a:chOff x="4478697" y="3297561"/>
                <a:chExt cx="37776" cy="32451"/>
              </a:xfrm>
            </p:grpSpPr>
            <p:sp>
              <p:nvSpPr>
                <p:cNvPr id="8995" name="Google Shape;8995;p142"/>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142"/>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97" name="Google Shape;8997;p142"/>
              <p:cNvGrpSpPr/>
              <p:nvPr/>
            </p:nvGrpSpPr>
            <p:grpSpPr>
              <a:xfrm>
                <a:off x="4411813" y="3331711"/>
                <a:ext cx="37776" cy="32451"/>
                <a:chOff x="4411813" y="3331711"/>
                <a:chExt cx="37776" cy="32451"/>
              </a:xfrm>
            </p:grpSpPr>
            <p:sp>
              <p:nvSpPr>
                <p:cNvPr id="8998" name="Google Shape;8998;p142"/>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142"/>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0" name="Google Shape;9000;p142"/>
              <p:cNvGrpSpPr/>
              <p:nvPr/>
            </p:nvGrpSpPr>
            <p:grpSpPr>
              <a:xfrm>
                <a:off x="4337984" y="3375188"/>
                <a:ext cx="37776" cy="32357"/>
                <a:chOff x="4337984" y="3375188"/>
                <a:chExt cx="37776" cy="32357"/>
              </a:xfrm>
            </p:grpSpPr>
            <p:sp>
              <p:nvSpPr>
                <p:cNvPr id="9001" name="Google Shape;9001;p142"/>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142"/>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3" name="Google Shape;9003;p142"/>
              <p:cNvGrpSpPr/>
              <p:nvPr/>
            </p:nvGrpSpPr>
            <p:grpSpPr>
              <a:xfrm>
                <a:off x="4494867" y="3090530"/>
                <a:ext cx="37878" cy="32451"/>
                <a:chOff x="4494867" y="3090530"/>
                <a:chExt cx="37878" cy="32451"/>
              </a:xfrm>
            </p:grpSpPr>
            <p:sp>
              <p:nvSpPr>
                <p:cNvPr id="9004" name="Google Shape;9004;p142"/>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142"/>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6" name="Google Shape;9006;p142"/>
              <p:cNvGrpSpPr/>
              <p:nvPr/>
            </p:nvGrpSpPr>
            <p:grpSpPr>
              <a:xfrm>
                <a:off x="4525124" y="3207774"/>
                <a:ext cx="37783" cy="32420"/>
                <a:chOff x="4525124" y="3207774"/>
                <a:chExt cx="37783" cy="32420"/>
              </a:xfrm>
            </p:grpSpPr>
            <p:sp>
              <p:nvSpPr>
                <p:cNvPr id="9007" name="Google Shape;9007;p142"/>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142"/>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9" name="Google Shape;9009;p142"/>
              <p:cNvGrpSpPr/>
              <p:nvPr/>
            </p:nvGrpSpPr>
            <p:grpSpPr>
              <a:xfrm>
                <a:off x="4440544" y="3176479"/>
                <a:ext cx="31499" cy="26898"/>
                <a:chOff x="4440544" y="3176479"/>
                <a:chExt cx="31499" cy="26898"/>
              </a:xfrm>
            </p:grpSpPr>
            <p:sp>
              <p:nvSpPr>
                <p:cNvPr id="9010" name="Google Shape;9010;p142"/>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142"/>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2" name="Google Shape;9012;p142"/>
              <p:cNvGrpSpPr/>
              <p:nvPr/>
            </p:nvGrpSpPr>
            <p:grpSpPr>
              <a:xfrm>
                <a:off x="4350545" y="3156400"/>
                <a:ext cx="31405" cy="27001"/>
                <a:chOff x="4350545" y="3156400"/>
                <a:chExt cx="31405" cy="27001"/>
              </a:xfrm>
            </p:grpSpPr>
            <p:sp>
              <p:nvSpPr>
                <p:cNvPr id="9013" name="Google Shape;9013;p142"/>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142"/>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5" name="Google Shape;9015;p142"/>
              <p:cNvGrpSpPr/>
              <p:nvPr/>
            </p:nvGrpSpPr>
            <p:grpSpPr>
              <a:xfrm>
                <a:off x="4376703" y="3255058"/>
                <a:ext cx="31405" cy="27001"/>
                <a:chOff x="4376703" y="3255058"/>
                <a:chExt cx="31405" cy="27001"/>
              </a:xfrm>
            </p:grpSpPr>
            <p:sp>
              <p:nvSpPr>
                <p:cNvPr id="9016" name="Google Shape;9016;p142"/>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142"/>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18" name="Google Shape;9018;p142"/>
              <p:cNvGrpSpPr/>
              <p:nvPr/>
            </p:nvGrpSpPr>
            <p:grpSpPr>
              <a:xfrm>
                <a:off x="4331322" y="3283656"/>
                <a:ext cx="31405" cy="26945"/>
                <a:chOff x="4331322" y="3283656"/>
                <a:chExt cx="31405" cy="26945"/>
              </a:xfrm>
            </p:grpSpPr>
            <p:sp>
              <p:nvSpPr>
                <p:cNvPr id="9019" name="Google Shape;9019;p142"/>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142"/>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21" name="Google Shape;9021;p142"/>
              <p:cNvGrpSpPr/>
              <p:nvPr/>
            </p:nvGrpSpPr>
            <p:grpSpPr>
              <a:xfrm>
                <a:off x="4380510" y="3065882"/>
                <a:ext cx="31405" cy="26938"/>
                <a:chOff x="4380510" y="3065882"/>
                <a:chExt cx="31405" cy="26938"/>
              </a:xfrm>
            </p:grpSpPr>
            <p:sp>
              <p:nvSpPr>
                <p:cNvPr id="9022" name="Google Shape;9022;p142"/>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142"/>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024" name="Google Shape;9024;p142"/>
            <p:cNvGrpSpPr/>
            <p:nvPr/>
          </p:nvGrpSpPr>
          <p:grpSpPr>
            <a:xfrm>
              <a:off x="4558998" y="3188237"/>
              <a:ext cx="1280131" cy="1052746"/>
              <a:chOff x="4558998" y="3188237"/>
              <a:chExt cx="1280131" cy="1052746"/>
            </a:xfrm>
          </p:grpSpPr>
          <p:sp>
            <p:nvSpPr>
              <p:cNvPr id="9025" name="Google Shape;9025;p142"/>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26" name="Google Shape;9026;p142"/>
              <p:cNvGrpSpPr/>
              <p:nvPr/>
            </p:nvGrpSpPr>
            <p:grpSpPr>
              <a:xfrm>
                <a:off x="4579164" y="3203653"/>
                <a:ext cx="1244833" cy="1020397"/>
                <a:chOff x="4579164" y="3203653"/>
                <a:chExt cx="1244833" cy="1020397"/>
              </a:xfrm>
            </p:grpSpPr>
            <p:sp>
              <p:nvSpPr>
                <p:cNvPr id="9027" name="Google Shape;9027;p142"/>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142"/>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29" name="Google Shape;9029;p142"/>
                <p:cNvGrpSpPr/>
                <p:nvPr/>
              </p:nvGrpSpPr>
              <p:grpSpPr>
                <a:xfrm>
                  <a:off x="4579164" y="3203653"/>
                  <a:ext cx="1244833" cy="1020397"/>
                  <a:chOff x="4579164" y="3203653"/>
                  <a:chExt cx="1244833" cy="1020397"/>
                </a:xfrm>
              </p:grpSpPr>
              <p:sp>
                <p:nvSpPr>
                  <p:cNvPr id="9030" name="Google Shape;9030;p142"/>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142"/>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32" name="Google Shape;9032;p142"/>
                  <p:cNvGrpSpPr/>
                  <p:nvPr/>
                </p:nvGrpSpPr>
                <p:grpSpPr>
                  <a:xfrm>
                    <a:off x="4579164" y="3203653"/>
                    <a:ext cx="1244833" cy="1020397"/>
                    <a:chOff x="4579164" y="3203653"/>
                    <a:chExt cx="1244833" cy="1020397"/>
                  </a:xfrm>
                </p:grpSpPr>
                <p:sp>
                  <p:nvSpPr>
                    <p:cNvPr id="9033" name="Google Shape;9033;p142"/>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142"/>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142"/>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142"/>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142"/>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142"/>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142"/>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142"/>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41" name="Google Shape;9041;p142"/>
                    <p:cNvGrpSpPr/>
                    <p:nvPr/>
                  </p:nvGrpSpPr>
                  <p:grpSpPr>
                    <a:xfrm>
                      <a:off x="4579164" y="3203653"/>
                      <a:ext cx="1244833" cy="1020397"/>
                      <a:chOff x="4579164" y="3203653"/>
                      <a:chExt cx="1244833" cy="1020397"/>
                    </a:xfrm>
                  </p:grpSpPr>
                  <p:sp>
                    <p:nvSpPr>
                      <p:cNvPr id="9042" name="Google Shape;9042;p142"/>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142"/>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142"/>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142"/>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142"/>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142"/>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142"/>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142"/>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142"/>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142"/>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142"/>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142"/>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142"/>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142"/>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56" name="Google Shape;9056;p142"/>
                      <p:cNvGrpSpPr/>
                      <p:nvPr/>
                    </p:nvGrpSpPr>
                    <p:grpSpPr>
                      <a:xfrm>
                        <a:off x="4579164" y="3203653"/>
                        <a:ext cx="1244833" cy="1020397"/>
                        <a:chOff x="4579164" y="3203653"/>
                        <a:chExt cx="1244833" cy="1020397"/>
                      </a:xfrm>
                    </p:grpSpPr>
                    <p:sp>
                      <p:nvSpPr>
                        <p:cNvPr id="9057" name="Google Shape;9057;p142"/>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142"/>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142"/>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142"/>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142"/>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142"/>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142"/>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142"/>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142"/>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142"/>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142"/>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142"/>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142"/>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142"/>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142"/>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142"/>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142"/>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142"/>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142"/>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142"/>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142"/>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142"/>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142"/>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142"/>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81" name="Google Shape;9081;p142"/>
                        <p:cNvGrpSpPr/>
                        <p:nvPr/>
                      </p:nvGrpSpPr>
                      <p:grpSpPr>
                        <a:xfrm>
                          <a:off x="4579164" y="3203653"/>
                          <a:ext cx="1244833" cy="1020397"/>
                          <a:chOff x="4579164" y="3203653"/>
                          <a:chExt cx="1244833" cy="1020397"/>
                        </a:xfrm>
                      </p:grpSpPr>
                      <p:sp>
                        <p:nvSpPr>
                          <p:cNvPr id="9082" name="Google Shape;9082;p142"/>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83" name="Google Shape;9083;p142"/>
                          <p:cNvGrpSpPr/>
                          <p:nvPr/>
                        </p:nvGrpSpPr>
                        <p:grpSpPr>
                          <a:xfrm>
                            <a:off x="4579164" y="3203653"/>
                            <a:ext cx="1244833" cy="1020397"/>
                            <a:chOff x="4579164" y="3203653"/>
                            <a:chExt cx="1244833" cy="1020397"/>
                          </a:xfrm>
                        </p:grpSpPr>
                        <p:sp>
                          <p:nvSpPr>
                            <p:cNvPr id="9084" name="Google Shape;9084;p142"/>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142"/>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142"/>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142"/>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142"/>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142"/>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142"/>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91" name="Google Shape;9091;p142"/>
                            <p:cNvGrpSpPr/>
                            <p:nvPr/>
                          </p:nvGrpSpPr>
                          <p:grpSpPr>
                            <a:xfrm>
                              <a:off x="4579164" y="3203653"/>
                              <a:ext cx="1244833" cy="1020397"/>
                              <a:chOff x="4579164" y="3203653"/>
                              <a:chExt cx="1244833" cy="1020397"/>
                            </a:xfrm>
                          </p:grpSpPr>
                          <p:sp>
                            <p:nvSpPr>
                              <p:cNvPr id="9092" name="Google Shape;9092;p142"/>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142"/>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142"/>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142"/>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142"/>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142"/>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142"/>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142"/>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142"/>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142"/>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142"/>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142"/>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142"/>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05" name="Google Shape;9105;p142"/>
                              <p:cNvGrpSpPr/>
                              <p:nvPr/>
                            </p:nvGrpSpPr>
                            <p:grpSpPr>
                              <a:xfrm>
                                <a:off x="4579164" y="3203653"/>
                                <a:ext cx="1244833" cy="1020397"/>
                                <a:chOff x="4579164" y="3203653"/>
                                <a:chExt cx="1244833" cy="1020397"/>
                              </a:xfrm>
                            </p:grpSpPr>
                            <p:sp>
                              <p:nvSpPr>
                                <p:cNvPr id="9106" name="Google Shape;9106;p142"/>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142"/>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142"/>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142"/>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142"/>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142"/>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142"/>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13" name="Google Shape;9113;p142"/>
                                <p:cNvGrpSpPr/>
                                <p:nvPr/>
                              </p:nvGrpSpPr>
                              <p:grpSpPr>
                                <a:xfrm>
                                  <a:off x="4579164" y="3203653"/>
                                  <a:ext cx="1244833" cy="1020397"/>
                                  <a:chOff x="4579164" y="3203653"/>
                                  <a:chExt cx="1244833" cy="1020397"/>
                                </a:xfrm>
                              </p:grpSpPr>
                              <p:sp>
                                <p:nvSpPr>
                                  <p:cNvPr id="9114" name="Google Shape;9114;p142"/>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142"/>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142"/>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142"/>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142"/>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19" name="Google Shape;9119;p142"/>
                                  <p:cNvGrpSpPr/>
                                  <p:nvPr/>
                                </p:nvGrpSpPr>
                                <p:grpSpPr>
                                  <a:xfrm>
                                    <a:off x="4579164" y="3203653"/>
                                    <a:ext cx="1244833" cy="1020397"/>
                                    <a:chOff x="4579164" y="3203653"/>
                                    <a:chExt cx="1244833" cy="1020397"/>
                                  </a:xfrm>
                                </p:grpSpPr>
                                <p:sp>
                                  <p:nvSpPr>
                                    <p:cNvPr id="9120" name="Google Shape;9120;p142"/>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142"/>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142"/>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142"/>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9124" name="Google Shape;9124;p142"/>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142"/>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142"/>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127" name="Google Shape;9127;p142"/>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9128" name="Google Shape;9128;p142"/>
              <p:cNvGrpSpPr/>
              <p:nvPr/>
            </p:nvGrpSpPr>
            <p:grpSpPr>
              <a:xfrm>
                <a:off x="4595437" y="3598775"/>
                <a:ext cx="37776" cy="32451"/>
                <a:chOff x="4595437" y="3598775"/>
                <a:chExt cx="37776" cy="32451"/>
              </a:xfrm>
            </p:grpSpPr>
            <p:sp>
              <p:nvSpPr>
                <p:cNvPr id="9129" name="Google Shape;9129;p142"/>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142"/>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1" name="Google Shape;9131;p142"/>
              <p:cNvGrpSpPr/>
              <p:nvPr/>
            </p:nvGrpSpPr>
            <p:grpSpPr>
              <a:xfrm>
                <a:off x="4641864" y="3524443"/>
                <a:ext cx="37776" cy="32380"/>
                <a:chOff x="4641864" y="3524443"/>
                <a:chExt cx="37776" cy="32380"/>
              </a:xfrm>
            </p:grpSpPr>
            <p:sp>
              <p:nvSpPr>
                <p:cNvPr id="9132" name="Google Shape;9132;p142"/>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142"/>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4" name="Google Shape;9134;p142"/>
              <p:cNvGrpSpPr/>
              <p:nvPr/>
            </p:nvGrpSpPr>
            <p:grpSpPr>
              <a:xfrm>
                <a:off x="4648431" y="3893901"/>
                <a:ext cx="37776" cy="32357"/>
                <a:chOff x="4648431" y="3893901"/>
                <a:chExt cx="37776" cy="32357"/>
              </a:xfrm>
            </p:grpSpPr>
            <p:sp>
              <p:nvSpPr>
                <p:cNvPr id="9135" name="Google Shape;9135;p142"/>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142"/>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7" name="Google Shape;9137;p142"/>
              <p:cNvGrpSpPr/>
              <p:nvPr/>
            </p:nvGrpSpPr>
            <p:grpSpPr>
              <a:xfrm>
                <a:off x="4567752" y="3722908"/>
                <a:ext cx="37870" cy="32380"/>
                <a:chOff x="4567752" y="3722908"/>
                <a:chExt cx="37870" cy="32380"/>
              </a:xfrm>
            </p:grpSpPr>
            <p:sp>
              <p:nvSpPr>
                <p:cNvPr id="9138" name="Google Shape;9138;p142"/>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142"/>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0" name="Google Shape;9140;p142"/>
              <p:cNvGrpSpPr/>
              <p:nvPr/>
            </p:nvGrpSpPr>
            <p:grpSpPr>
              <a:xfrm>
                <a:off x="4617506" y="3652052"/>
                <a:ext cx="37783" cy="32357"/>
                <a:chOff x="4617506" y="3652052"/>
                <a:chExt cx="37783" cy="32357"/>
              </a:xfrm>
            </p:grpSpPr>
            <p:sp>
              <p:nvSpPr>
                <p:cNvPr id="9141" name="Google Shape;9141;p142"/>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142"/>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3" name="Google Shape;9143;p142"/>
              <p:cNvGrpSpPr/>
              <p:nvPr/>
            </p:nvGrpSpPr>
            <p:grpSpPr>
              <a:xfrm>
                <a:off x="4739005" y="3554149"/>
                <a:ext cx="37870" cy="32357"/>
                <a:chOff x="4739005" y="3554149"/>
                <a:chExt cx="37870" cy="32357"/>
              </a:xfrm>
            </p:grpSpPr>
            <p:sp>
              <p:nvSpPr>
                <p:cNvPr id="9144" name="Google Shape;9144;p142"/>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142"/>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6" name="Google Shape;9146;p142"/>
              <p:cNvGrpSpPr/>
              <p:nvPr/>
            </p:nvGrpSpPr>
            <p:grpSpPr>
              <a:xfrm>
                <a:off x="4806557" y="3630258"/>
                <a:ext cx="37776" cy="32364"/>
                <a:chOff x="4806557" y="3630258"/>
                <a:chExt cx="37776" cy="32364"/>
              </a:xfrm>
            </p:grpSpPr>
            <p:sp>
              <p:nvSpPr>
                <p:cNvPr id="9147" name="Google Shape;9147;p142"/>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142"/>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9" name="Google Shape;9149;p142"/>
              <p:cNvGrpSpPr/>
              <p:nvPr/>
            </p:nvGrpSpPr>
            <p:grpSpPr>
              <a:xfrm>
                <a:off x="4737007" y="4004357"/>
                <a:ext cx="37870" cy="32357"/>
                <a:chOff x="4737007" y="4004357"/>
                <a:chExt cx="37870" cy="32357"/>
              </a:xfrm>
            </p:grpSpPr>
            <p:sp>
              <p:nvSpPr>
                <p:cNvPr id="9150" name="Google Shape;9150;p142"/>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142"/>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2" name="Google Shape;9152;p142"/>
              <p:cNvGrpSpPr/>
              <p:nvPr/>
            </p:nvGrpSpPr>
            <p:grpSpPr>
              <a:xfrm>
                <a:off x="4773634" y="4208627"/>
                <a:ext cx="37776" cy="32357"/>
                <a:chOff x="4773634" y="4208627"/>
                <a:chExt cx="37776" cy="32357"/>
              </a:xfrm>
            </p:grpSpPr>
            <p:sp>
              <p:nvSpPr>
                <p:cNvPr id="9153" name="Google Shape;9153;p142"/>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142"/>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5" name="Google Shape;9155;p142"/>
              <p:cNvGrpSpPr/>
              <p:nvPr/>
            </p:nvGrpSpPr>
            <p:grpSpPr>
              <a:xfrm>
                <a:off x="4888282" y="4074764"/>
                <a:ext cx="37776" cy="32451"/>
                <a:chOff x="4888282" y="4074764"/>
                <a:chExt cx="37776" cy="32451"/>
              </a:xfrm>
            </p:grpSpPr>
            <p:sp>
              <p:nvSpPr>
                <p:cNvPr id="9156" name="Google Shape;9156;p142"/>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142"/>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8" name="Google Shape;9158;p142"/>
              <p:cNvGrpSpPr/>
              <p:nvPr/>
            </p:nvGrpSpPr>
            <p:grpSpPr>
              <a:xfrm>
                <a:off x="4901315" y="3804271"/>
                <a:ext cx="37776" cy="32364"/>
                <a:chOff x="4901315" y="3804271"/>
                <a:chExt cx="37776" cy="32364"/>
              </a:xfrm>
            </p:grpSpPr>
            <p:sp>
              <p:nvSpPr>
                <p:cNvPr id="9159" name="Google Shape;9159;p142"/>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142"/>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1" name="Google Shape;9161;p142"/>
              <p:cNvGrpSpPr/>
              <p:nvPr/>
            </p:nvGrpSpPr>
            <p:grpSpPr>
              <a:xfrm>
                <a:off x="4866394" y="3715035"/>
                <a:ext cx="37846" cy="32357"/>
                <a:chOff x="4866394" y="3715035"/>
                <a:chExt cx="37846" cy="32357"/>
              </a:xfrm>
            </p:grpSpPr>
            <p:sp>
              <p:nvSpPr>
                <p:cNvPr id="9162" name="Google Shape;9162;p142"/>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142"/>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4" name="Google Shape;9164;p142"/>
              <p:cNvGrpSpPr/>
              <p:nvPr/>
            </p:nvGrpSpPr>
            <p:grpSpPr>
              <a:xfrm>
                <a:off x="4979233" y="3839798"/>
                <a:ext cx="37878" cy="32420"/>
                <a:chOff x="4979233" y="3839798"/>
                <a:chExt cx="37878" cy="32420"/>
              </a:xfrm>
            </p:grpSpPr>
            <p:sp>
              <p:nvSpPr>
                <p:cNvPr id="9165" name="Google Shape;9165;p142"/>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142"/>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7" name="Google Shape;9167;p142"/>
              <p:cNvGrpSpPr/>
              <p:nvPr/>
            </p:nvGrpSpPr>
            <p:grpSpPr>
              <a:xfrm>
                <a:off x="4790662" y="3679147"/>
                <a:ext cx="37783" cy="32380"/>
                <a:chOff x="4790662" y="3679147"/>
                <a:chExt cx="37783" cy="32380"/>
              </a:xfrm>
            </p:grpSpPr>
            <p:sp>
              <p:nvSpPr>
                <p:cNvPr id="9168" name="Google Shape;9168;p142"/>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142"/>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0" name="Google Shape;9170;p142"/>
              <p:cNvGrpSpPr/>
              <p:nvPr/>
            </p:nvGrpSpPr>
            <p:grpSpPr>
              <a:xfrm>
                <a:off x="4857263" y="3557861"/>
                <a:ext cx="37776" cy="32357"/>
                <a:chOff x="4857263" y="3557861"/>
                <a:chExt cx="37776" cy="32357"/>
              </a:xfrm>
            </p:grpSpPr>
            <p:sp>
              <p:nvSpPr>
                <p:cNvPr id="9171" name="Google Shape;9171;p142"/>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142"/>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3" name="Google Shape;9173;p142"/>
              <p:cNvGrpSpPr/>
              <p:nvPr/>
            </p:nvGrpSpPr>
            <p:grpSpPr>
              <a:xfrm>
                <a:off x="4883902" y="3648033"/>
                <a:ext cx="37783" cy="32380"/>
                <a:chOff x="4883902" y="3648033"/>
                <a:chExt cx="37783" cy="32380"/>
              </a:xfrm>
            </p:grpSpPr>
            <p:sp>
              <p:nvSpPr>
                <p:cNvPr id="9174" name="Google Shape;9174;p142"/>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142"/>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6" name="Google Shape;9176;p142"/>
              <p:cNvGrpSpPr/>
              <p:nvPr/>
            </p:nvGrpSpPr>
            <p:grpSpPr>
              <a:xfrm>
                <a:off x="4907780" y="3347220"/>
                <a:ext cx="37878" cy="32357"/>
                <a:chOff x="4907780" y="3347220"/>
                <a:chExt cx="37878" cy="32357"/>
              </a:xfrm>
            </p:grpSpPr>
            <p:sp>
              <p:nvSpPr>
                <p:cNvPr id="9177" name="Google Shape;9177;p142"/>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142"/>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9" name="Google Shape;9179;p142"/>
              <p:cNvGrpSpPr/>
              <p:nvPr/>
            </p:nvGrpSpPr>
            <p:grpSpPr>
              <a:xfrm>
                <a:off x="5065048" y="3738150"/>
                <a:ext cx="37783" cy="32364"/>
                <a:chOff x="5065048" y="3738150"/>
                <a:chExt cx="37783" cy="32364"/>
              </a:xfrm>
            </p:grpSpPr>
            <p:sp>
              <p:nvSpPr>
                <p:cNvPr id="9180" name="Google Shape;9180;p142"/>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142"/>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2" name="Google Shape;9182;p142"/>
              <p:cNvGrpSpPr/>
              <p:nvPr/>
            </p:nvGrpSpPr>
            <p:grpSpPr>
              <a:xfrm>
                <a:off x="5071616" y="3284615"/>
                <a:ext cx="37783" cy="32357"/>
                <a:chOff x="5071616" y="3284615"/>
                <a:chExt cx="37783" cy="32357"/>
              </a:xfrm>
            </p:grpSpPr>
            <p:sp>
              <p:nvSpPr>
                <p:cNvPr id="9183" name="Google Shape;9183;p142"/>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142"/>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5" name="Google Shape;9185;p142"/>
              <p:cNvGrpSpPr/>
              <p:nvPr/>
            </p:nvGrpSpPr>
            <p:grpSpPr>
              <a:xfrm>
                <a:off x="5389291" y="3759921"/>
                <a:ext cx="37783" cy="32380"/>
                <a:chOff x="5389291" y="3759921"/>
                <a:chExt cx="37783" cy="32380"/>
              </a:xfrm>
            </p:grpSpPr>
            <p:sp>
              <p:nvSpPr>
                <p:cNvPr id="9186" name="Google Shape;9186;p142"/>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142"/>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88" name="Google Shape;9188;p142"/>
              <p:cNvGrpSpPr/>
              <p:nvPr/>
            </p:nvGrpSpPr>
            <p:grpSpPr>
              <a:xfrm>
                <a:off x="5431534" y="3632932"/>
                <a:ext cx="37878" cy="32451"/>
                <a:chOff x="5431534" y="3632932"/>
                <a:chExt cx="37878" cy="32451"/>
              </a:xfrm>
            </p:grpSpPr>
            <p:sp>
              <p:nvSpPr>
                <p:cNvPr id="9189" name="Google Shape;9189;p142"/>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142"/>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1" name="Google Shape;9191;p142"/>
              <p:cNvGrpSpPr/>
              <p:nvPr/>
            </p:nvGrpSpPr>
            <p:grpSpPr>
              <a:xfrm>
                <a:off x="5540755" y="3544829"/>
                <a:ext cx="37783" cy="32357"/>
                <a:chOff x="5540755" y="3544829"/>
                <a:chExt cx="37783" cy="32357"/>
              </a:xfrm>
            </p:grpSpPr>
            <p:sp>
              <p:nvSpPr>
                <p:cNvPr id="9192" name="Google Shape;9192;p142"/>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142"/>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4" name="Google Shape;9194;p142"/>
              <p:cNvGrpSpPr/>
              <p:nvPr/>
            </p:nvGrpSpPr>
            <p:grpSpPr>
              <a:xfrm>
                <a:off x="5579293" y="3412107"/>
                <a:ext cx="37776" cy="32357"/>
                <a:chOff x="5579293" y="3412107"/>
                <a:chExt cx="37776" cy="32357"/>
              </a:xfrm>
            </p:grpSpPr>
            <p:sp>
              <p:nvSpPr>
                <p:cNvPr id="9195" name="Google Shape;9195;p142"/>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142"/>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97" name="Google Shape;9197;p142"/>
              <p:cNvGrpSpPr/>
              <p:nvPr/>
            </p:nvGrpSpPr>
            <p:grpSpPr>
              <a:xfrm>
                <a:off x="5801346" y="3284615"/>
                <a:ext cx="37783" cy="32357"/>
                <a:chOff x="5801346" y="3284615"/>
                <a:chExt cx="37783" cy="32357"/>
              </a:xfrm>
            </p:grpSpPr>
            <p:sp>
              <p:nvSpPr>
                <p:cNvPr id="9198" name="Google Shape;9198;p142"/>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142"/>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0" name="Google Shape;9200;p142"/>
              <p:cNvGrpSpPr/>
              <p:nvPr/>
            </p:nvGrpSpPr>
            <p:grpSpPr>
              <a:xfrm>
                <a:off x="5763578" y="3399067"/>
                <a:ext cx="37776" cy="32364"/>
                <a:chOff x="5763578" y="3399067"/>
                <a:chExt cx="37776" cy="32364"/>
              </a:xfrm>
            </p:grpSpPr>
            <p:sp>
              <p:nvSpPr>
                <p:cNvPr id="9201" name="Google Shape;9201;p142"/>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142"/>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3" name="Google Shape;9203;p142"/>
              <p:cNvGrpSpPr/>
              <p:nvPr/>
            </p:nvGrpSpPr>
            <p:grpSpPr>
              <a:xfrm>
                <a:off x="5395858" y="3230952"/>
                <a:ext cx="37776" cy="32364"/>
                <a:chOff x="5395858" y="3230952"/>
                <a:chExt cx="37776" cy="32364"/>
              </a:xfrm>
            </p:grpSpPr>
            <p:sp>
              <p:nvSpPr>
                <p:cNvPr id="9204" name="Google Shape;9204;p142"/>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142"/>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6" name="Google Shape;9206;p142"/>
              <p:cNvGrpSpPr/>
              <p:nvPr/>
            </p:nvGrpSpPr>
            <p:grpSpPr>
              <a:xfrm>
                <a:off x="5264088" y="3188237"/>
                <a:ext cx="37776" cy="32357"/>
                <a:chOff x="5264088" y="3188237"/>
                <a:chExt cx="37776" cy="32357"/>
              </a:xfrm>
            </p:grpSpPr>
            <p:sp>
              <p:nvSpPr>
                <p:cNvPr id="9207" name="Google Shape;9207;p142"/>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142"/>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9" name="Google Shape;9209;p142"/>
              <p:cNvGrpSpPr/>
              <p:nvPr/>
            </p:nvGrpSpPr>
            <p:grpSpPr>
              <a:xfrm>
                <a:off x="5585758" y="3237425"/>
                <a:ext cx="37878" cy="32357"/>
                <a:chOff x="5585758" y="3237425"/>
                <a:chExt cx="37878" cy="32357"/>
              </a:xfrm>
            </p:grpSpPr>
            <p:sp>
              <p:nvSpPr>
                <p:cNvPr id="9210" name="Google Shape;9210;p142"/>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142"/>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2" name="Google Shape;9212;p142"/>
              <p:cNvGrpSpPr/>
              <p:nvPr/>
            </p:nvGrpSpPr>
            <p:grpSpPr>
              <a:xfrm>
                <a:off x="4874196" y="3291088"/>
                <a:ext cx="37878" cy="32451"/>
                <a:chOff x="4874196" y="3291088"/>
                <a:chExt cx="37878" cy="32451"/>
              </a:xfrm>
            </p:grpSpPr>
            <p:sp>
              <p:nvSpPr>
                <p:cNvPr id="9213" name="Google Shape;9213;p142"/>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142"/>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5" name="Google Shape;9215;p142"/>
              <p:cNvGrpSpPr/>
              <p:nvPr/>
            </p:nvGrpSpPr>
            <p:grpSpPr>
              <a:xfrm>
                <a:off x="5197770" y="3785466"/>
                <a:ext cx="37783" cy="32427"/>
                <a:chOff x="5197770" y="3785466"/>
                <a:chExt cx="37783" cy="32427"/>
              </a:xfrm>
            </p:grpSpPr>
            <p:sp>
              <p:nvSpPr>
                <p:cNvPr id="9216" name="Google Shape;9216;p142"/>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142"/>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8" name="Google Shape;9218;p142"/>
              <p:cNvGrpSpPr/>
              <p:nvPr/>
            </p:nvGrpSpPr>
            <p:grpSpPr>
              <a:xfrm>
                <a:off x="5177699" y="3492117"/>
                <a:ext cx="37776" cy="32357"/>
                <a:chOff x="5177699" y="3492117"/>
                <a:chExt cx="37776" cy="32357"/>
              </a:xfrm>
            </p:grpSpPr>
            <p:sp>
              <p:nvSpPr>
                <p:cNvPr id="9219" name="Google Shape;9219;p142"/>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142"/>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1" name="Google Shape;9221;p142"/>
              <p:cNvGrpSpPr/>
              <p:nvPr/>
            </p:nvGrpSpPr>
            <p:grpSpPr>
              <a:xfrm>
                <a:off x="5349431" y="3622346"/>
                <a:ext cx="37870" cy="32380"/>
                <a:chOff x="5349431" y="3622346"/>
                <a:chExt cx="37870" cy="32380"/>
              </a:xfrm>
            </p:grpSpPr>
            <p:sp>
              <p:nvSpPr>
                <p:cNvPr id="9222" name="Google Shape;9222;p142"/>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142"/>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4" name="Google Shape;9224;p142"/>
              <p:cNvGrpSpPr/>
              <p:nvPr/>
            </p:nvGrpSpPr>
            <p:grpSpPr>
              <a:xfrm>
                <a:off x="5068855" y="3563980"/>
                <a:ext cx="53954" cy="46223"/>
                <a:chOff x="5068855" y="3563980"/>
                <a:chExt cx="53954" cy="46223"/>
              </a:xfrm>
            </p:grpSpPr>
            <p:sp>
              <p:nvSpPr>
                <p:cNvPr id="9225" name="Google Shape;9225;p142"/>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142"/>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7" name="Google Shape;9227;p142"/>
              <p:cNvGrpSpPr/>
              <p:nvPr/>
            </p:nvGrpSpPr>
            <p:grpSpPr>
              <a:xfrm>
                <a:off x="5037654" y="3392507"/>
                <a:ext cx="37870" cy="32451"/>
                <a:chOff x="5037654" y="3392507"/>
                <a:chExt cx="37870" cy="32451"/>
              </a:xfrm>
            </p:grpSpPr>
            <p:sp>
              <p:nvSpPr>
                <p:cNvPr id="9228" name="Google Shape;9228;p142"/>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142"/>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0" name="Google Shape;9230;p142"/>
              <p:cNvGrpSpPr/>
              <p:nvPr/>
            </p:nvGrpSpPr>
            <p:grpSpPr>
              <a:xfrm>
                <a:off x="5456560" y="3368629"/>
                <a:ext cx="37870" cy="32451"/>
                <a:chOff x="5456560" y="3368629"/>
                <a:chExt cx="37870" cy="32451"/>
              </a:xfrm>
            </p:grpSpPr>
            <p:sp>
              <p:nvSpPr>
                <p:cNvPr id="9231" name="Google Shape;9231;p142"/>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142"/>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3" name="Google Shape;9233;p142"/>
              <p:cNvGrpSpPr/>
              <p:nvPr/>
            </p:nvGrpSpPr>
            <p:grpSpPr>
              <a:xfrm>
                <a:off x="4755749" y="3501516"/>
                <a:ext cx="46246" cy="39608"/>
                <a:chOff x="4755749" y="3501516"/>
                <a:chExt cx="46246" cy="39608"/>
              </a:xfrm>
            </p:grpSpPr>
            <p:sp>
              <p:nvSpPr>
                <p:cNvPr id="9234" name="Google Shape;9234;p142"/>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142"/>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6" name="Google Shape;9236;p142"/>
              <p:cNvGrpSpPr/>
              <p:nvPr/>
            </p:nvGrpSpPr>
            <p:grpSpPr>
              <a:xfrm>
                <a:off x="4681346" y="3485582"/>
                <a:ext cx="37783" cy="32427"/>
                <a:chOff x="4681346" y="3485582"/>
                <a:chExt cx="37783" cy="32427"/>
              </a:xfrm>
            </p:grpSpPr>
            <p:sp>
              <p:nvSpPr>
                <p:cNvPr id="9237" name="Google Shape;9237;p142"/>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142"/>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9" name="Google Shape;9239;p142"/>
              <p:cNvGrpSpPr/>
              <p:nvPr/>
            </p:nvGrpSpPr>
            <p:grpSpPr>
              <a:xfrm>
                <a:off x="4767067" y="3291088"/>
                <a:ext cx="37878" cy="32451"/>
                <a:chOff x="4767067" y="3291088"/>
                <a:chExt cx="37878" cy="32451"/>
              </a:xfrm>
            </p:grpSpPr>
            <p:sp>
              <p:nvSpPr>
                <p:cNvPr id="9240" name="Google Shape;9240;p142"/>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142"/>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2" name="Google Shape;9242;p142"/>
              <p:cNvGrpSpPr/>
              <p:nvPr/>
            </p:nvGrpSpPr>
            <p:grpSpPr>
              <a:xfrm>
                <a:off x="4687819" y="3405539"/>
                <a:ext cx="37776" cy="32451"/>
                <a:chOff x="4687819" y="3405539"/>
                <a:chExt cx="37776" cy="32451"/>
              </a:xfrm>
            </p:grpSpPr>
            <p:sp>
              <p:nvSpPr>
                <p:cNvPr id="9243" name="Google Shape;9243;p142"/>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142"/>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5" name="Google Shape;9245;p142"/>
              <p:cNvGrpSpPr/>
              <p:nvPr/>
            </p:nvGrpSpPr>
            <p:grpSpPr>
              <a:xfrm>
                <a:off x="4923101" y="3444809"/>
                <a:ext cx="52813" cy="45318"/>
                <a:chOff x="4923101" y="3444809"/>
                <a:chExt cx="52813" cy="45318"/>
              </a:xfrm>
            </p:grpSpPr>
            <p:sp>
              <p:nvSpPr>
                <p:cNvPr id="9246" name="Google Shape;9246;p142"/>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142"/>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48" name="Google Shape;9248;p142"/>
              <p:cNvGrpSpPr/>
              <p:nvPr/>
            </p:nvGrpSpPr>
            <p:grpSpPr>
              <a:xfrm>
                <a:off x="4846040" y="3654750"/>
                <a:ext cx="31405" cy="26993"/>
                <a:chOff x="4846040" y="3654750"/>
                <a:chExt cx="31405" cy="26993"/>
              </a:xfrm>
            </p:grpSpPr>
            <p:sp>
              <p:nvSpPr>
                <p:cNvPr id="9249" name="Google Shape;9249;p142"/>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142"/>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1" name="Google Shape;9251;p142"/>
              <p:cNvGrpSpPr/>
              <p:nvPr/>
            </p:nvGrpSpPr>
            <p:grpSpPr>
              <a:xfrm>
                <a:off x="4925673" y="3691700"/>
                <a:ext cx="40253" cy="34472"/>
                <a:chOff x="4925673" y="3691700"/>
                <a:chExt cx="40253" cy="34472"/>
              </a:xfrm>
            </p:grpSpPr>
            <p:sp>
              <p:nvSpPr>
                <p:cNvPr id="9252" name="Google Shape;9252;p142"/>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142"/>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4" name="Google Shape;9254;p142"/>
              <p:cNvGrpSpPr/>
              <p:nvPr/>
            </p:nvGrpSpPr>
            <p:grpSpPr>
              <a:xfrm>
                <a:off x="4894653" y="3740848"/>
                <a:ext cx="31405" cy="26906"/>
                <a:chOff x="4894653" y="3740848"/>
                <a:chExt cx="31405" cy="26906"/>
              </a:xfrm>
            </p:grpSpPr>
            <p:sp>
              <p:nvSpPr>
                <p:cNvPr id="9255" name="Google Shape;9255;p142"/>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142"/>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7" name="Google Shape;9257;p142"/>
              <p:cNvGrpSpPr/>
              <p:nvPr/>
            </p:nvGrpSpPr>
            <p:grpSpPr>
              <a:xfrm>
                <a:off x="4962300" y="3696348"/>
                <a:ext cx="38255" cy="32773"/>
                <a:chOff x="4962300" y="3696348"/>
                <a:chExt cx="38255" cy="32773"/>
              </a:xfrm>
            </p:grpSpPr>
            <p:sp>
              <p:nvSpPr>
                <p:cNvPr id="9258" name="Google Shape;9258;p142"/>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142"/>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0" name="Google Shape;9260;p142"/>
              <p:cNvGrpSpPr/>
              <p:nvPr/>
            </p:nvGrpSpPr>
            <p:grpSpPr>
              <a:xfrm>
                <a:off x="4980185" y="3743349"/>
                <a:ext cx="31499" cy="26969"/>
                <a:chOff x="4980185" y="3743349"/>
                <a:chExt cx="31499" cy="26969"/>
              </a:xfrm>
            </p:grpSpPr>
            <p:sp>
              <p:nvSpPr>
                <p:cNvPr id="9261" name="Google Shape;9261;p142"/>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142"/>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3" name="Google Shape;9263;p142"/>
              <p:cNvGrpSpPr/>
              <p:nvPr/>
            </p:nvGrpSpPr>
            <p:grpSpPr>
              <a:xfrm>
                <a:off x="5013768" y="3734312"/>
                <a:ext cx="31499" cy="26969"/>
                <a:chOff x="5013768" y="3734312"/>
                <a:chExt cx="31499" cy="26969"/>
              </a:xfrm>
            </p:grpSpPr>
            <p:sp>
              <p:nvSpPr>
                <p:cNvPr id="9264" name="Google Shape;9264;p142"/>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142"/>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6" name="Google Shape;9266;p142"/>
              <p:cNvGrpSpPr/>
              <p:nvPr/>
            </p:nvGrpSpPr>
            <p:grpSpPr>
              <a:xfrm>
                <a:off x="5036703" y="3764545"/>
                <a:ext cx="31499" cy="26898"/>
                <a:chOff x="5036703" y="3764545"/>
                <a:chExt cx="31499" cy="26898"/>
              </a:xfrm>
            </p:grpSpPr>
            <p:sp>
              <p:nvSpPr>
                <p:cNvPr id="9267" name="Google Shape;9267;p142"/>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142"/>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9" name="Google Shape;9269;p142"/>
              <p:cNvGrpSpPr/>
              <p:nvPr/>
            </p:nvGrpSpPr>
            <p:grpSpPr>
              <a:xfrm>
                <a:off x="4953546" y="3768352"/>
                <a:ext cx="31405" cy="26898"/>
                <a:chOff x="4953546" y="3768352"/>
                <a:chExt cx="31405" cy="26898"/>
              </a:xfrm>
            </p:grpSpPr>
            <p:sp>
              <p:nvSpPr>
                <p:cNvPr id="9270" name="Google Shape;9270;p142"/>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142"/>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2" name="Google Shape;9272;p142"/>
              <p:cNvGrpSpPr/>
              <p:nvPr/>
            </p:nvGrpSpPr>
            <p:grpSpPr>
              <a:xfrm>
                <a:off x="4964770" y="3814016"/>
                <a:ext cx="31499" cy="26993"/>
                <a:chOff x="4964770" y="3814016"/>
                <a:chExt cx="31499" cy="26993"/>
              </a:xfrm>
            </p:grpSpPr>
            <p:sp>
              <p:nvSpPr>
                <p:cNvPr id="9273" name="Google Shape;9273;p142"/>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142"/>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5" name="Google Shape;9275;p142"/>
              <p:cNvGrpSpPr/>
              <p:nvPr/>
            </p:nvGrpSpPr>
            <p:grpSpPr>
              <a:xfrm>
                <a:off x="4923290" y="3800504"/>
                <a:ext cx="31468" cy="26898"/>
                <a:chOff x="4923290" y="3800504"/>
                <a:chExt cx="31468" cy="26898"/>
              </a:xfrm>
            </p:grpSpPr>
            <p:sp>
              <p:nvSpPr>
                <p:cNvPr id="9276" name="Google Shape;9276;p142"/>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142"/>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8" name="Google Shape;9278;p142"/>
              <p:cNvGrpSpPr/>
              <p:nvPr/>
            </p:nvGrpSpPr>
            <p:grpSpPr>
              <a:xfrm>
                <a:off x="5108534" y="3650943"/>
                <a:ext cx="31405" cy="26993"/>
                <a:chOff x="5108534" y="3650943"/>
                <a:chExt cx="31405" cy="26993"/>
              </a:xfrm>
            </p:grpSpPr>
            <p:sp>
              <p:nvSpPr>
                <p:cNvPr id="9279" name="Google Shape;9279;p142"/>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142"/>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1" name="Google Shape;9281;p142"/>
              <p:cNvGrpSpPr/>
              <p:nvPr/>
            </p:nvGrpSpPr>
            <p:grpSpPr>
              <a:xfrm>
                <a:off x="5119380" y="3760739"/>
                <a:ext cx="31499" cy="26993"/>
                <a:chOff x="5119380" y="3760739"/>
                <a:chExt cx="31499" cy="26993"/>
              </a:xfrm>
            </p:grpSpPr>
            <p:sp>
              <p:nvSpPr>
                <p:cNvPr id="9282" name="Google Shape;9282;p142"/>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142"/>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4" name="Google Shape;9284;p142"/>
              <p:cNvGrpSpPr/>
              <p:nvPr/>
            </p:nvGrpSpPr>
            <p:grpSpPr>
              <a:xfrm>
                <a:off x="5119380" y="3788235"/>
                <a:ext cx="31499" cy="26993"/>
                <a:chOff x="5119380" y="3788235"/>
                <a:chExt cx="31499" cy="26993"/>
              </a:xfrm>
            </p:grpSpPr>
            <p:sp>
              <p:nvSpPr>
                <p:cNvPr id="9285" name="Google Shape;9285;p142"/>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142"/>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7" name="Google Shape;9287;p142"/>
              <p:cNvGrpSpPr/>
              <p:nvPr/>
            </p:nvGrpSpPr>
            <p:grpSpPr>
              <a:xfrm>
                <a:off x="5158005" y="3875284"/>
                <a:ext cx="31405" cy="27001"/>
                <a:chOff x="5158005" y="3875284"/>
                <a:chExt cx="31405" cy="27001"/>
              </a:xfrm>
            </p:grpSpPr>
            <p:sp>
              <p:nvSpPr>
                <p:cNvPr id="9288" name="Google Shape;9288;p142"/>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142"/>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0" name="Google Shape;9290;p142"/>
              <p:cNvGrpSpPr/>
              <p:nvPr/>
            </p:nvGrpSpPr>
            <p:grpSpPr>
              <a:xfrm>
                <a:off x="5233163" y="3764545"/>
                <a:ext cx="31499" cy="26898"/>
                <a:chOff x="5233163" y="3764545"/>
                <a:chExt cx="31499" cy="26898"/>
              </a:xfrm>
            </p:grpSpPr>
            <p:sp>
              <p:nvSpPr>
                <p:cNvPr id="9291" name="Google Shape;9291;p142"/>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142"/>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3" name="Google Shape;9293;p142"/>
              <p:cNvGrpSpPr/>
              <p:nvPr/>
            </p:nvGrpSpPr>
            <p:grpSpPr>
              <a:xfrm>
                <a:off x="5276168" y="3805545"/>
                <a:ext cx="31499" cy="26906"/>
                <a:chOff x="5276168" y="3805545"/>
                <a:chExt cx="31499" cy="26906"/>
              </a:xfrm>
            </p:grpSpPr>
            <p:sp>
              <p:nvSpPr>
                <p:cNvPr id="9294" name="Google Shape;9294;p142"/>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142"/>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6" name="Google Shape;9296;p142"/>
              <p:cNvGrpSpPr/>
              <p:nvPr/>
            </p:nvGrpSpPr>
            <p:grpSpPr>
              <a:xfrm>
                <a:off x="5294053" y="3851933"/>
                <a:ext cx="31405" cy="26945"/>
                <a:chOff x="5294053" y="3851933"/>
                <a:chExt cx="31405" cy="26945"/>
              </a:xfrm>
            </p:grpSpPr>
            <p:sp>
              <p:nvSpPr>
                <p:cNvPr id="9297" name="Google Shape;9297;p142"/>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142"/>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9" name="Google Shape;9299;p142"/>
              <p:cNvGrpSpPr/>
              <p:nvPr/>
            </p:nvGrpSpPr>
            <p:grpSpPr>
              <a:xfrm>
                <a:off x="5341723" y="3851902"/>
                <a:ext cx="31405" cy="26977"/>
                <a:chOff x="5341723" y="3851902"/>
                <a:chExt cx="31405" cy="26977"/>
              </a:xfrm>
            </p:grpSpPr>
            <p:sp>
              <p:nvSpPr>
                <p:cNvPr id="9300" name="Google Shape;9300;p142"/>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142"/>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2" name="Google Shape;9302;p142"/>
              <p:cNvGrpSpPr/>
              <p:nvPr/>
            </p:nvGrpSpPr>
            <p:grpSpPr>
              <a:xfrm>
                <a:off x="5054871" y="3507855"/>
                <a:ext cx="31405" cy="26993"/>
                <a:chOff x="5054871" y="3507855"/>
                <a:chExt cx="31405" cy="26993"/>
              </a:xfrm>
            </p:grpSpPr>
            <p:sp>
              <p:nvSpPr>
                <p:cNvPr id="9303" name="Google Shape;9303;p142"/>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142"/>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5" name="Google Shape;9305;p142"/>
              <p:cNvGrpSpPr/>
              <p:nvPr/>
            </p:nvGrpSpPr>
            <p:grpSpPr>
              <a:xfrm>
                <a:off x="4876579" y="3675325"/>
                <a:ext cx="31405" cy="26969"/>
                <a:chOff x="4876579" y="3675325"/>
                <a:chExt cx="31405" cy="26969"/>
              </a:xfrm>
            </p:grpSpPr>
            <p:sp>
              <p:nvSpPr>
                <p:cNvPr id="9306" name="Google Shape;9306;p142"/>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142"/>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08" name="Google Shape;9308;p142"/>
              <p:cNvGrpSpPr/>
              <p:nvPr/>
            </p:nvGrpSpPr>
            <p:grpSpPr>
              <a:xfrm>
                <a:off x="4842233" y="3688333"/>
                <a:ext cx="31405" cy="26993"/>
                <a:chOff x="4842233" y="3688333"/>
                <a:chExt cx="31405" cy="26993"/>
              </a:xfrm>
            </p:grpSpPr>
            <p:sp>
              <p:nvSpPr>
                <p:cNvPr id="9309" name="Google Shape;9309;p142"/>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142"/>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1" name="Google Shape;9311;p142"/>
              <p:cNvGrpSpPr/>
              <p:nvPr/>
            </p:nvGrpSpPr>
            <p:grpSpPr>
              <a:xfrm>
                <a:off x="5187876" y="3608032"/>
                <a:ext cx="31405" cy="27001"/>
                <a:chOff x="5187876" y="3608032"/>
                <a:chExt cx="31405" cy="27001"/>
              </a:xfrm>
            </p:grpSpPr>
            <p:sp>
              <p:nvSpPr>
                <p:cNvPr id="9312" name="Google Shape;9312;p142"/>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142"/>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14" name="Google Shape;9314;p142"/>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142"/>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16" name="Google Shape;9316;p142"/>
              <p:cNvGrpSpPr/>
              <p:nvPr/>
            </p:nvGrpSpPr>
            <p:grpSpPr>
              <a:xfrm>
                <a:off x="5269224" y="3304167"/>
                <a:ext cx="40253" cy="34402"/>
                <a:chOff x="5269224" y="3304167"/>
                <a:chExt cx="40253" cy="34402"/>
              </a:xfrm>
            </p:grpSpPr>
            <p:sp>
              <p:nvSpPr>
                <p:cNvPr id="9317" name="Google Shape;9317;p142"/>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142"/>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9" name="Google Shape;9319;p142"/>
              <p:cNvGrpSpPr/>
              <p:nvPr/>
            </p:nvGrpSpPr>
            <p:grpSpPr>
              <a:xfrm>
                <a:off x="5327354" y="3476615"/>
                <a:ext cx="49864" cy="42723"/>
                <a:chOff x="5327354" y="3476615"/>
                <a:chExt cx="49864" cy="42723"/>
              </a:xfrm>
            </p:grpSpPr>
            <p:sp>
              <p:nvSpPr>
                <p:cNvPr id="9320" name="Google Shape;9320;p142"/>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142"/>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22" name="Google Shape;9322;p142"/>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142"/>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24" name="Google Shape;9324;p142"/>
              <p:cNvGrpSpPr/>
              <p:nvPr/>
            </p:nvGrpSpPr>
            <p:grpSpPr>
              <a:xfrm>
                <a:off x="5341723" y="3775957"/>
                <a:ext cx="31405" cy="26898"/>
                <a:chOff x="5341723" y="3775957"/>
                <a:chExt cx="31405" cy="26898"/>
              </a:xfrm>
            </p:grpSpPr>
            <p:sp>
              <p:nvSpPr>
                <p:cNvPr id="9325" name="Google Shape;9325;p142"/>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142"/>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7" name="Google Shape;9327;p142"/>
              <p:cNvGrpSpPr/>
              <p:nvPr/>
            </p:nvGrpSpPr>
            <p:grpSpPr>
              <a:xfrm>
                <a:off x="5439053" y="3699274"/>
                <a:ext cx="31405" cy="26898"/>
                <a:chOff x="5439053" y="3699274"/>
                <a:chExt cx="31405" cy="26898"/>
              </a:xfrm>
            </p:grpSpPr>
            <p:sp>
              <p:nvSpPr>
                <p:cNvPr id="9328" name="Google Shape;9328;p142"/>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142"/>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0" name="Google Shape;9330;p142"/>
              <p:cNvGrpSpPr/>
              <p:nvPr/>
            </p:nvGrpSpPr>
            <p:grpSpPr>
              <a:xfrm>
                <a:off x="5412414" y="3622307"/>
                <a:ext cx="31499" cy="26993"/>
                <a:chOff x="5412414" y="3622307"/>
                <a:chExt cx="31499" cy="26993"/>
              </a:xfrm>
            </p:grpSpPr>
            <p:sp>
              <p:nvSpPr>
                <p:cNvPr id="9331" name="Google Shape;9331;p142"/>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142"/>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3" name="Google Shape;9333;p142"/>
              <p:cNvGrpSpPr/>
              <p:nvPr/>
            </p:nvGrpSpPr>
            <p:grpSpPr>
              <a:xfrm>
                <a:off x="5476254" y="3473949"/>
                <a:ext cx="26835" cy="26930"/>
                <a:chOff x="5476254" y="3473949"/>
                <a:chExt cx="26835" cy="26930"/>
              </a:xfrm>
            </p:grpSpPr>
            <p:sp>
              <p:nvSpPr>
                <p:cNvPr id="9334" name="Google Shape;9334;p142"/>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142"/>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6" name="Google Shape;9336;p142"/>
              <p:cNvGrpSpPr/>
              <p:nvPr/>
            </p:nvGrpSpPr>
            <p:grpSpPr>
              <a:xfrm>
                <a:off x="5564547" y="3481594"/>
                <a:ext cx="31397" cy="26898"/>
                <a:chOff x="5564547" y="3481594"/>
                <a:chExt cx="31397" cy="26898"/>
              </a:xfrm>
            </p:grpSpPr>
            <p:sp>
              <p:nvSpPr>
                <p:cNvPr id="9337" name="Google Shape;9337;p142"/>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142"/>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9" name="Google Shape;9339;p142"/>
              <p:cNvGrpSpPr/>
              <p:nvPr/>
            </p:nvGrpSpPr>
            <p:grpSpPr>
              <a:xfrm>
                <a:off x="5534101" y="3470174"/>
                <a:ext cx="31397" cy="26906"/>
                <a:chOff x="5534101" y="3470174"/>
                <a:chExt cx="31397" cy="26906"/>
              </a:xfrm>
            </p:grpSpPr>
            <p:sp>
              <p:nvSpPr>
                <p:cNvPr id="9340" name="Google Shape;9340;p142"/>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142"/>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2" name="Google Shape;9342;p142"/>
              <p:cNvGrpSpPr/>
              <p:nvPr/>
            </p:nvGrpSpPr>
            <p:grpSpPr>
              <a:xfrm>
                <a:off x="5610879" y="3314486"/>
                <a:ext cx="31499" cy="26938"/>
                <a:chOff x="5610879" y="3314486"/>
                <a:chExt cx="31499" cy="26938"/>
              </a:xfrm>
            </p:grpSpPr>
            <p:sp>
              <p:nvSpPr>
                <p:cNvPr id="9343" name="Google Shape;9343;p142"/>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142"/>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5" name="Google Shape;9345;p142"/>
              <p:cNvGrpSpPr/>
              <p:nvPr/>
            </p:nvGrpSpPr>
            <p:grpSpPr>
              <a:xfrm>
                <a:off x="4834525" y="3501382"/>
                <a:ext cx="31499" cy="26898"/>
                <a:chOff x="4834525" y="3501382"/>
                <a:chExt cx="31499" cy="26898"/>
              </a:xfrm>
            </p:grpSpPr>
            <p:sp>
              <p:nvSpPr>
                <p:cNvPr id="9346" name="Google Shape;9346;p142"/>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142"/>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48" name="Google Shape;9348;p142"/>
              <p:cNvGrpSpPr/>
              <p:nvPr/>
            </p:nvGrpSpPr>
            <p:grpSpPr>
              <a:xfrm>
                <a:off x="4898460" y="3580158"/>
                <a:ext cx="31405" cy="26898"/>
                <a:chOff x="4898460" y="3580158"/>
                <a:chExt cx="31405" cy="26898"/>
              </a:xfrm>
            </p:grpSpPr>
            <p:sp>
              <p:nvSpPr>
                <p:cNvPr id="9349" name="Google Shape;9349;p142"/>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142"/>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1" name="Google Shape;9351;p142"/>
              <p:cNvGrpSpPr/>
              <p:nvPr/>
            </p:nvGrpSpPr>
            <p:grpSpPr>
              <a:xfrm>
                <a:off x="4882667" y="3608032"/>
                <a:ext cx="31499" cy="27001"/>
                <a:chOff x="4882667" y="3608032"/>
                <a:chExt cx="31499" cy="27001"/>
              </a:xfrm>
            </p:grpSpPr>
            <p:sp>
              <p:nvSpPr>
                <p:cNvPr id="9352" name="Google Shape;9352;p142"/>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142"/>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4" name="Google Shape;9354;p142"/>
              <p:cNvGrpSpPr/>
              <p:nvPr/>
            </p:nvGrpSpPr>
            <p:grpSpPr>
              <a:xfrm>
                <a:off x="4843373" y="3631407"/>
                <a:ext cx="16273" cy="16186"/>
                <a:chOff x="4843373" y="3631407"/>
                <a:chExt cx="16273" cy="16186"/>
              </a:xfrm>
            </p:grpSpPr>
            <p:sp>
              <p:nvSpPr>
                <p:cNvPr id="9355" name="Google Shape;9355;p142"/>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142"/>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57" name="Google Shape;9357;p142"/>
              <p:cNvGrpSpPr/>
              <p:nvPr/>
            </p:nvGrpSpPr>
            <p:grpSpPr>
              <a:xfrm>
                <a:off x="4727773" y="3591578"/>
                <a:ext cx="31499" cy="26898"/>
                <a:chOff x="4727773" y="3591578"/>
                <a:chExt cx="31499" cy="26898"/>
              </a:xfrm>
            </p:grpSpPr>
            <p:sp>
              <p:nvSpPr>
                <p:cNvPr id="9358" name="Google Shape;9358;p142"/>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142"/>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360" name="Google Shape;9360;p142"/>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142"/>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62" name="Google Shape;9362;p142"/>
              <p:cNvGrpSpPr/>
              <p:nvPr/>
            </p:nvGrpSpPr>
            <p:grpSpPr>
              <a:xfrm>
                <a:off x="4609421" y="3577398"/>
                <a:ext cx="31499" cy="27001"/>
                <a:chOff x="4609421" y="3577398"/>
                <a:chExt cx="31499" cy="27001"/>
              </a:xfrm>
            </p:grpSpPr>
            <p:sp>
              <p:nvSpPr>
                <p:cNvPr id="9363" name="Google Shape;9363;p142"/>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142"/>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5" name="Google Shape;9365;p142"/>
              <p:cNvGrpSpPr/>
              <p:nvPr/>
            </p:nvGrpSpPr>
            <p:grpSpPr>
              <a:xfrm>
                <a:off x="4649289" y="3577398"/>
                <a:ext cx="31499" cy="27001"/>
                <a:chOff x="4649289" y="3577398"/>
                <a:chExt cx="31499" cy="27001"/>
              </a:xfrm>
            </p:grpSpPr>
            <p:sp>
              <p:nvSpPr>
                <p:cNvPr id="9366" name="Google Shape;9366;p142"/>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142"/>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68" name="Google Shape;9368;p142"/>
              <p:cNvGrpSpPr/>
              <p:nvPr/>
            </p:nvGrpSpPr>
            <p:grpSpPr>
              <a:xfrm>
                <a:off x="4605614" y="3639523"/>
                <a:ext cx="31499" cy="26906"/>
                <a:chOff x="4605614" y="3639523"/>
                <a:chExt cx="31499" cy="26906"/>
              </a:xfrm>
            </p:grpSpPr>
            <p:sp>
              <p:nvSpPr>
                <p:cNvPr id="9369" name="Google Shape;9369;p142"/>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142"/>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1" name="Google Shape;9371;p142"/>
              <p:cNvGrpSpPr/>
              <p:nvPr/>
            </p:nvGrpSpPr>
            <p:grpSpPr>
              <a:xfrm>
                <a:off x="4785149" y="3618846"/>
                <a:ext cx="26930" cy="26843"/>
                <a:chOff x="4785149" y="3618846"/>
                <a:chExt cx="26930" cy="26843"/>
              </a:xfrm>
            </p:grpSpPr>
            <p:sp>
              <p:nvSpPr>
                <p:cNvPr id="9372" name="Google Shape;9372;p142"/>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142"/>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4" name="Google Shape;9374;p142"/>
              <p:cNvGrpSpPr/>
              <p:nvPr/>
            </p:nvGrpSpPr>
            <p:grpSpPr>
              <a:xfrm>
                <a:off x="4810167" y="3601567"/>
                <a:ext cx="31405" cy="26898"/>
                <a:chOff x="4810167" y="3601567"/>
                <a:chExt cx="31405" cy="26898"/>
              </a:xfrm>
            </p:grpSpPr>
            <p:sp>
              <p:nvSpPr>
                <p:cNvPr id="9375" name="Google Shape;9375;p142"/>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142"/>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77" name="Google Shape;9377;p142"/>
              <p:cNvGrpSpPr/>
              <p:nvPr/>
            </p:nvGrpSpPr>
            <p:grpSpPr>
              <a:xfrm>
                <a:off x="4831002" y="3373230"/>
                <a:ext cx="31405" cy="26898"/>
                <a:chOff x="4831002" y="3373230"/>
                <a:chExt cx="31405" cy="26898"/>
              </a:xfrm>
            </p:grpSpPr>
            <p:sp>
              <p:nvSpPr>
                <p:cNvPr id="9378" name="Google Shape;9378;p142"/>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142"/>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0" name="Google Shape;9380;p142"/>
              <p:cNvGrpSpPr/>
              <p:nvPr/>
            </p:nvGrpSpPr>
            <p:grpSpPr>
              <a:xfrm>
                <a:off x="4719311" y="3355054"/>
                <a:ext cx="31499" cy="27001"/>
                <a:chOff x="4719311" y="3355054"/>
                <a:chExt cx="31499" cy="27001"/>
              </a:xfrm>
            </p:grpSpPr>
            <p:sp>
              <p:nvSpPr>
                <p:cNvPr id="9381" name="Google Shape;9381;p142"/>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142"/>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3" name="Google Shape;9383;p142"/>
              <p:cNvGrpSpPr/>
              <p:nvPr/>
            </p:nvGrpSpPr>
            <p:grpSpPr>
              <a:xfrm>
                <a:off x="4798755" y="3450260"/>
                <a:ext cx="26930" cy="26930"/>
                <a:chOff x="4798755" y="3450260"/>
                <a:chExt cx="26930" cy="26930"/>
              </a:xfrm>
            </p:grpSpPr>
            <p:sp>
              <p:nvSpPr>
                <p:cNvPr id="9384" name="Google Shape;9384;p142"/>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142"/>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6" name="Google Shape;9386;p142"/>
              <p:cNvGrpSpPr/>
              <p:nvPr/>
            </p:nvGrpSpPr>
            <p:grpSpPr>
              <a:xfrm>
                <a:off x="4645576" y="3467555"/>
                <a:ext cx="31405" cy="26953"/>
                <a:chOff x="4645576" y="3467555"/>
                <a:chExt cx="31405" cy="26953"/>
              </a:xfrm>
            </p:grpSpPr>
            <p:sp>
              <p:nvSpPr>
                <p:cNvPr id="9387" name="Google Shape;9387;p142"/>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142"/>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89" name="Google Shape;9389;p142"/>
              <p:cNvGrpSpPr/>
              <p:nvPr/>
            </p:nvGrpSpPr>
            <p:grpSpPr>
              <a:xfrm>
                <a:off x="4687631" y="3583965"/>
                <a:ext cx="31499" cy="26898"/>
                <a:chOff x="4687631" y="3583965"/>
                <a:chExt cx="31499" cy="26898"/>
              </a:xfrm>
            </p:grpSpPr>
            <p:sp>
              <p:nvSpPr>
                <p:cNvPr id="9390" name="Google Shape;9390;p142"/>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142"/>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2" name="Google Shape;9392;p142"/>
              <p:cNvGrpSpPr/>
              <p:nvPr/>
            </p:nvGrpSpPr>
            <p:grpSpPr>
              <a:xfrm>
                <a:off x="4719311" y="3471314"/>
                <a:ext cx="31499" cy="27001"/>
                <a:chOff x="4719311" y="3471314"/>
                <a:chExt cx="31499" cy="27001"/>
              </a:xfrm>
            </p:grpSpPr>
            <p:sp>
              <p:nvSpPr>
                <p:cNvPr id="9393" name="Google Shape;9393;p142"/>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142"/>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5" name="Google Shape;9395;p142"/>
              <p:cNvGrpSpPr/>
              <p:nvPr/>
            </p:nvGrpSpPr>
            <p:grpSpPr>
              <a:xfrm>
                <a:off x="4719311" y="3434404"/>
                <a:ext cx="31499" cy="26898"/>
                <a:chOff x="4719311" y="3434404"/>
                <a:chExt cx="31499" cy="26898"/>
              </a:xfrm>
            </p:grpSpPr>
            <p:sp>
              <p:nvSpPr>
                <p:cNvPr id="9396" name="Google Shape;9396;p142"/>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142"/>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98" name="Google Shape;9398;p142"/>
              <p:cNvGrpSpPr/>
              <p:nvPr/>
            </p:nvGrpSpPr>
            <p:grpSpPr>
              <a:xfrm>
                <a:off x="4768876" y="3401772"/>
                <a:ext cx="31499" cy="26898"/>
                <a:chOff x="4768876" y="3401772"/>
                <a:chExt cx="31499" cy="26898"/>
              </a:xfrm>
            </p:grpSpPr>
            <p:sp>
              <p:nvSpPr>
                <p:cNvPr id="9399" name="Google Shape;9399;p142"/>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142"/>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1" name="Google Shape;9401;p142"/>
              <p:cNvGrpSpPr/>
              <p:nvPr/>
            </p:nvGrpSpPr>
            <p:grpSpPr>
              <a:xfrm>
                <a:off x="4762214" y="3471377"/>
                <a:ext cx="26938" cy="26938"/>
                <a:chOff x="4762214" y="3471377"/>
                <a:chExt cx="26938" cy="26938"/>
              </a:xfrm>
            </p:grpSpPr>
            <p:sp>
              <p:nvSpPr>
                <p:cNvPr id="9402" name="Google Shape;9402;p142"/>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142"/>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4" name="Google Shape;9404;p142"/>
              <p:cNvGrpSpPr/>
              <p:nvPr/>
            </p:nvGrpSpPr>
            <p:grpSpPr>
              <a:xfrm>
                <a:off x="4790473" y="3344782"/>
                <a:ext cx="31405" cy="26898"/>
                <a:chOff x="4790473" y="3344782"/>
                <a:chExt cx="31405" cy="26898"/>
              </a:xfrm>
            </p:grpSpPr>
            <p:sp>
              <p:nvSpPr>
                <p:cNvPr id="9405" name="Google Shape;9405;p142"/>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142"/>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07" name="Google Shape;9407;p142"/>
              <p:cNvGrpSpPr/>
              <p:nvPr/>
            </p:nvGrpSpPr>
            <p:grpSpPr>
              <a:xfrm>
                <a:off x="4823774" y="3950733"/>
                <a:ext cx="37398" cy="32034"/>
                <a:chOff x="4823774" y="3950733"/>
                <a:chExt cx="37398" cy="32034"/>
              </a:xfrm>
            </p:grpSpPr>
            <p:sp>
              <p:nvSpPr>
                <p:cNvPr id="9408" name="Google Shape;9408;p142"/>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142"/>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0" name="Google Shape;9410;p142"/>
              <p:cNvGrpSpPr/>
              <p:nvPr/>
            </p:nvGrpSpPr>
            <p:grpSpPr>
              <a:xfrm>
                <a:off x="4823396" y="4110566"/>
                <a:ext cx="31405" cy="26906"/>
                <a:chOff x="4823396" y="4110566"/>
                <a:chExt cx="31405" cy="26906"/>
              </a:xfrm>
            </p:grpSpPr>
            <p:sp>
              <p:nvSpPr>
                <p:cNvPr id="9411" name="Google Shape;9411;p142"/>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142"/>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3" name="Google Shape;9413;p142"/>
              <p:cNvGrpSpPr/>
              <p:nvPr/>
            </p:nvGrpSpPr>
            <p:grpSpPr>
              <a:xfrm>
                <a:off x="4838332" y="3821150"/>
                <a:ext cx="31499" cy="26898"/>
                <a:chOff x="4838332" y="3821150"/>
                <a:chExt cx="31499" cy="26898"/>
              </a:xfrm>
            </p:grpSpPr>
            <p:sp>
              <p:nvSpPr>
                <p:cNvPr id="9414" name="Google Shape;9414;p142"/>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142"/>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6" name="Google Shape;9416;p142"/>
              <p:cNvGrpSpPr/>
              <p:nvPr/>
            </p:nvGrpSpPr>
            <p:grpSpPr>
              <a:xfrm>
                <a:off x="4661275" y="3815007"/>
                <a:ext cx="36824" cy="31523"/>
                <a:chOff x="4661275" y="3815007"/>
                <a:chExt cx="36824" cy="31523"/>
              </a:xfrm>
            </p:grpSpPr>
            <p:sp>
              <p:nvSpPr>
                <p:cNvPr id="9417" name="Google Shape;9417;p142"/>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142"/>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19" name="Google Shape;9419;p142"/>
              <p:cNvGrpSpPr/>
              <p:nvPr/>
            </p:nvGrpSpPr>
            <p:grpSpPr>
              <a:xfrm>
                <a:off x="4558998" y="3851037"/>
                <a:ext cx="33591" cy="28699"/>
                <a:chOff x="4558998" y="3851037"/>
                <a:chExt cx="33591" cy="28699"/>
              </a:xfrm>
            </p:grpSpPr>
            <p:sp>
              <p:nvSpPr>
                <p:cNvPr id="9420" name="Google Shape;9420;p142"/>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142"/>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2" name="Google Shape;9422;p142"/>
              <p:cNvGrpSpPr/>
              <p:nvPr/>
            </p:nvGrpSpPr>
            <p:grpSpPr>
              <a:xfrm>
                <a:off x="4696762" y="3638587"/>
                <a:ext cx="33591" cy="28794"/>
                <a:chOff x="4696762" y="3638587"/>
                <a:chExt cx="33591" cy="28794"/>
              </a:xfrm>
            </p:grpSpPr>
            <p:sp>
              <p:nvSpPr>
                <p:cNvPr id="9423" name="Google Shape;9423;p142"/>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142"/>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5" name="Google Shape;9425;p142"/>
              <p:cNvGrpSpPr/>
              <p:nvPr/>
            </p:nvGrpSpPr>
            <p:grpSpPr>
              <a:xfrm>
                <a:off x="4929479" y="3939140"/>
                <a:ext cx="33497" cy="28692"/>
                <a:chOff x="4929479" y="3939140"/>
                <a:chExt cx="33497" cy="28692"/>
              </a:xfrm>
            </p:grpSpPr>
            <p:sp>
              <p:nvSpPr>
                <p:cNvPr id="9426" name="Google Shape;9426;p142"/>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142"/>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8" name="Google Shape;9428;p142"/>
              <p:cNvGrpSpPr/>
              <p:nvPr/>
            </p:nvGrpSpPr>
            <p:grpSpPr>
              <a:xfrm>
                <a:off x="4907119" y="3986039"/>
                <a:ext cx="33497" cy="28699"/>
                <a:chOff x="4907119" y="3986039"/>
                <a:chExt cx="33497" cy="28699"/>
              </a:xfrm>
            </p:grpSpPr>
            <p:sp>
              <p:nvSpPr>
                <p:cNvPr id="9429" name="Google Shape;9429;p142"/>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142"/>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1" name="Google Shape;9431;p142"/>
              <p:cNvGrpSpPr/>
              <p:nvPr/>
            </p:nvGrpSpPr>
            <p:grpSpPr>
              <a:xfrm>
                <a:off x="4911783" y="4048102"/>
                <a:ext cx="33591" cy="28762"/>
                <a:chOff x="4911783" y="4048102"/>
                <a:chExt cx="33591" cy="28762"/>
              </a:xfrm>
            </p:grpSpPr>
            <p:sp>
              <p:nvSpPr>
                <p:cNvPr id="9432" name="Google Shape;9432;p142"/>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142"/>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34" name="Google Shape;9434;p142"/>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142"/>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436" name="Google Shape;9436;p142"/>
              <p:cNvGrpSpPr/>
              <p:nvPr/>
            </p:nvGrpSpPr>
            <p:grpSpPr>
              <a:xfrm>
                <a:off x="4762623" y="3837847"/>
                <a:ext cx="42416" cy="36273"/>
                <a:chOff x="4762623" y="3837847"/>
                <a:chExt cx="42416" cy="36273"/>
              </a:xfrm>
            </p:grpSpPr>
            <p:sp>
              <p:nvSpPr>
                <p:cNvPr id="9437" name="Google Shape;9437;p142"/>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142"/>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9" name="Google Shape;9439;p142"/>
              <p:cNvGrpSpPr/>
              <p:nvPr/>
            </p:nvGrpSpPr>
            <p:grpSpPr>
              <a:xfrm>
                <a:off x="4746044" y="4104966"/>
                <a:ext cx="33497" cy="28699"/>
                <a:chOff x="4746044" y="4104966"/>
                <a:chExt cx="33497" cy="28699"/>
              </a:xfrm>
            </p:grpSpPr>
            <p:sp>
              <p:nvSpPr>
                <p:cNvPr id="9440" name="Google Shape;9440;p142"/>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142"/>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2" name="Google Shape;9442;p142"/>
              <p:cNvGrpSpPr/>
              <p:nvPr/>
            </p:nvGrpSpPr>
            <p:grpSpPr>
              <a:xfrm>
                <a:off x="4859646" y="4162554"/>
                <a:ext cx="33591" cy="28762"/>
                <a:chOff x="4859646" y="4162554"/>
                <a:chExt cx="33591" cy="28762"/>
              </a:xfrm>
            </p:grpSpPr>
            <p:sp>
              <p:nvSpPr>
                <p:cNvPr id="9443" name="Google Shape;9443;p142"/>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142"/>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445" name="Google Shape;9445;p142"/>
            <p:cNvGrpSpPr/>
            <p:nvPr/>
          </p:nvGrpSpPr>
          <p:grpSpPr>
            <a:xfrm>
              <a:off x="3597785" y="3274438"/>
              <a:ext cx="855610" cy="1122100"/>
              <a:chOff x="3597785" y="3274438"/>
              <a:chExt cx="855610" cy="1122100"/>
            </a:xfrm>
          </p:grpSpPr>
          <p:grpSp>
            <p:nvGrpSpPr>
              <p:cNvPr id="9446" name="Google Shape;9446;p142"/>
              <p:cNvGrpSpPr/>
              <p:nvPr/>
            </p:nvGrpSpPr>
            <p:grpSpPr>
              <a:xfrm>
                <a:off x="3617857" y="3284717"/>
                <a:ext cx="826785" cy="1099165"/>
                <a:chOff x="3617857" y="3284717"/>
                <a:chExt cx="826785" cy="1099165"/>
              </a:xfrm>
            </p:grpSpPr>
            <p:sp>
              <p:nvSpPr>
                <p:cNvPr id="9447" name="Google Shape;9447;p142"/>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142"/>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142"/>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142"/>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142"/>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142"/>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142"/>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142"/>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142"/>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142"/>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142"/>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142"/>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142"/>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142"/>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142"/>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142"/>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142"/>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142"/>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142"/>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142"/>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142"/>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142"/>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142"/>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142"/>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142"/>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142"/>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142"/>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142"/>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142"/>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142"/>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142"/>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142"/>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142"/>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142"/>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142"/>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142"/>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142"/>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142"/>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142"/>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142"/>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142"/>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142"/>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142"/>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142"/>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142"/>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142"/>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142"/>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142"/>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142"/>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142"/>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142"/>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142"/>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142"/>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142"/>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142"/>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142"/>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3" name="Google Shape;9503;p142"/>
              <p:cNvGrpSpPr/>
              <p:nvPr/>
            </p:nvGrpSpPr>
            <p:grpSpPr>
              <a:xfrm>
                <a:off x="4180904" y="4251758"/>
                <a:ext cx="37783" cy="32420"/>
                <a:chOff x="4180904" y="4251758"/>
                <a:chExt cx="37783" cy="32420"/>
              </a:xfrm>
            </p:grpSpPr>
            <p:sp>
              <p:nvSpPr>
                <p:cNvPr id="9504" name="Google Shape;9504;p142"/>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142"/>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6" name="Google Shape;9506;p142"/>
              <p:cNvGrpSpPr/>
              <p:nvPr/>
            </p:nvGrpSpPr>
            <p:grpSpPr>
              <a:xfrm>
                <a:off x="4201644" y="4081324"/>
                <a:ext cx="37783" cy="32364"/>
                <a:chOff x="4201644" y="4081324"/>
                <a:chExt cx="37783" cy="32364"/>
              </a:xfrm>
            </p:grpSpPr>
            <p:sp>
              <p:nvSpPr>
                <p:cNvPr id="9507" name="Google Shape;9507;p142"/>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142"/>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9" name="Google Shape;9509;p142"/>
              <p:cNvGrpSpPr/>
              <p:nvPr/>
            </p:nvGrpSpPr>
            <p:grpSpPr>
              <a:xfrm>
                <a:off x="4284416" y="3887428"/>
                <a:ext cx="37783" cy="32451"/>
                <a:chOff x="4284416" y="3887428"/>
                <a:chExt cx="37783" cy="32451"/>
              </a:xfrm>
            </p:grpSpPr>
            <p:sp>
              <p:nvSpPr>
                <p:cNvPr id="9510" name="Google Shape;9510;p142"/>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142"/>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2" name="Google Shape;9512;p142"/>
              <p:cNvGrpSpPr/>
              <p:nvPr/>
            </p:nvGrpSpPr>
            <p:grpSpPr>
              <a:xfrm>
                <a:off x="4223721" y="3860404"/>
                <a:ext cx="37870" cy="32364"/>
                <a:chOff x="4223721" y="3860404"/>
                <a:chExt cx="37870" cy="32364"/>
              </a:xfrm>
            </p:grpSpPr>
            <p:sp>
              <p:nvSpPr>
                <p:cNvPr id="9513" name="Google Shape;9513;p142"/>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142"/>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5" name="Google Shape;9515;p142"/>
              <p:cNvGrpSpPr/>
              <p:nvPr/>
            </p:nvGrpSpPr>
            <p:grpSpPr>
              <a:xfrm>
                <a:off x="4104889" y="3699242"/>
                <a:ext cx="37776" cy="32357"/>
                <a:chOff x="4104889" y="3699242"/>
                <a:chExt cx="37776" cy="32357"/>
              </a:xfrm>
            </p:grpSpPr>
            <p:sp>
              <p:nvSpPr>
                <p:cNvPr id="9516" name="Google Shape;9516;p142"/>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142"/>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8" name="Google Shape;9518;p142"/>
              <p:cNvGrpSpPr/>
              <p:nvPr/>
            </p:nvGrpSpPr>
            <p:grpSpPr>
              <a:xfrm>
                <a:off x="4143608" y="3475121"/>
                <a:ext cx="37878" cy="32420"/>
                <a:chOff x="4143608" y="3475121"/>
                <a:chExt cx="37878" cy="32420"/>
              </a:xfrm>
            </p:grpSpPr>
            <p:sp>
              <p:nvSpPr>
                <p:cNvPr id="9519" name="Google Shape;9519;p142"/>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142"/>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1" name="Google Shape;9521;p142"/>
              <p:cNvGrpSpPr/>
              <p:nvPr/>
            </p:nvGrpSpPr>
            <p:grpSpPr>
              <a:xfrm>
                <a:off x="4217248" y="3570893"/>
                <a:ext cx="37776" cy="32364"/>
                <a:chOff x="4217248" y="3570893"/>
                <a:chExt cx="37776" cy="32364"/>
              </a:xfrm>
            </p:grpSpPr>
            <p:sp>
              <p:nvSpPr>
                <p:cNvPr id="9522" name="Google Shape;9522;p142"/>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142"/>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4" name="Google Shape;9524;p142"/>
              <p:cNvGrpSpPr/>
              <p:nvPr/>
            </p:nvGrpSpPr>
            <p:grpSpPr>
              <a:xfrm>
                <a:off x="4255307" y="3431612"/>
                <a:ext cx="37776" cy="32451"/>
                <a:chOff x="4255307" y="3431612"/>
                <a:chExt cx="37776" cy="32451"/>
              </a:xfrm>
            </p:grpSpPr>
            <p:sp>
              <p:nvSpPr>
                <p:cNvPr id="9525" name="Google Shape;9525;p142"/>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142"/>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27" name="Google Shape;9527;p142"/>
              <p:cNvGrpSpPr/>
              <p:nvPr/>
            </p:nvGrpSpPr>
            <p:grpSpPr>
              <a:xfrm>
                <a:off x="3853052" y="3577398"/>
                <a:ext cx="37776" cy="32420"/>
                <a:chOff x="3853052" y="3577398"/>
                <a:chExt cx="37776" cy="32420"/>
              </a:xfrm>
            </p:grpSpPr>
            <p:sp>
              <p:nvSpPr>
                <p:cNvPr id="9528" name="Google Shape;9528;p142"/>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142"/>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0" name="Google Shape;9530;p142"/>
              <p:cNvGrpSpPr/>
              <p:nvPr/>
            </p:nvGrpSpPr>
            <p:grpSpPr>
              <a:xfrm>
                <a:off x="4039908" y="3412107"/>
                <a:ext cx="37776" cy="32357"/>
                <a:chOff x="4039908" y="3412107"/>
                <a:chExt cx="37776" cy="32357"/>
              </a:xfrm>
            </p:grpSpPr>
            <p:sp>
              <p:nvSpPr>
                <p:cNvPr id="9531" name="Google Shape;9531;p142"/>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142"/>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3" name="Google Shape;9533;p142"/>
              <p:cNvGrpSpPr/>
              <p:nvPr/>
            </p:nvGrpSpPr>
            <p:grpSpPr>
              <a:xfrm>
                <a:off x="4017360" y="3342061"/>
                <a:ext cx="37870" cy="32380"/>
                <a:chOff x="4017360" y="3342061"/>
                <a:chExt cx="37870" cy="32380"/>
              </a:xfrm>
            </p:grpSpPr>
            <p:sp>
              <p:nvSpPr>
                <p:cNvPr id="9534" name="Google Shape;9534;p142"/>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142"/>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36" name="Google Shape;9536;p142"/>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142"/>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38" name="Google Shape;9538;p142"/>
              <p:cNvGrpSpPr/>
              <p:nvPr/>
            </p:nvGrpSpPr>
            <p:grpSpPr>
              <a:xfrm>
                <a:off x="3750870" y="3418650"/>
                <a:ext cx="37776" cy="32380"/>
                <a:chOff x="3750870" y="3418650"/>
                <a:chExt cx="37776" cy="32380"/>
              </a:xfrm>
            </p:grpSpPr>
            <p:sp>
              <p:nvSpPr>
                <p:cNvPr id="9539" name="Google Shape;9539;p142"/>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142"/>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1" name="Google Shape;9541;p142"/>
              <p:cNvGrpSpPr/>
              <p:nvPr/>
            </p:nvGrpSpPr>
            <p:grpSpPr>
              <a:xfrm>
                <a:off x="3632509" y="3274438"/>
                <a:ext cx="37783" cy="32357"/>
                <a:chOff x="3632509" y="3274438"/>
                <a:chExt cx="37783" cy="32357"/>
              </a:xfrm>
            </p:grpSpPr>
            <p:sp>
              <p:nvSpPr>
                <p:cNvPr id="9542" name="Google Shape;9542;p142"/>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142"/>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4" name="Google Shape;9544;p142"/>
              <p:cNvGrpSpPr/>
              <p:nvPr/>
            </p:nvGrpSpPr>
            <p:grpSpPr>
              <a:xfrm>
                <a:off x="3906424" y="3297561"/>
                <a:ext cx="37776" cy="32451"/>
                <a:chOff x="3906424" y="3297561"/>
                <a:chExt cx="37776" cy="32451"/>
              </a:xfrm>
            </p:grpSpPr>
            <p:sp>
              <p:nvSpPr>
                <p:cNvPr id="9545" name="Google Shape;9545;p142"/>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142"/>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7" name="Google Shape;9547;p142"/>
              <p:cNvGrpSpPr/>
              <p:nvPr/>
            </p:nvGrpSpPr>
            <p:grpSpPr>
              <a:xfrm>
                <a:off x="3866084" y="3412107"/>
                <a:ext cx="37776" cy="32357"/>
                <a:chOff x="3866084" y="3412107"/>
                <a:chExt cx="37776" cy="32357"/>
              </a:xfrm>
            </p:grpSpPr>
            <p:sp>
              <p:nvSpPr>
                <p:cNvPr id="9548" name="Google Shape;9548;p142"/>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142"/>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0" name="Google Shape;9550;p142"/>
              <p:cNvGrpSpPr/>
              <p:nvPr/>
            </p:nvGrpSpPr>
            <p:grpSpPr>
              <a:xfrm>
                <a:off x="4023919" y="3766409"/>
                <a:ext cx="37783" cy="32357"/>
                <a:chOff x="4023919" y="3766409"/>
                <a:chExt cx="37783" cy="32357"/>
              </a:xfrm>
            </p:grpSpPr>
            <p:sp>
              <p:nvSpPr>
                <p:cNvPr id="9551" name="Google Shape;9551;p142"/>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142"/>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3" name="Google Shape;9553;p142"/>
              <p:cNvGrpSpPr/>
              <p:nvPr/>
            </p:nvGrpSpPr>
            <p:grpSpPr>
              <a:xfrm>
                <a:off x="3973882" y="3779449"/>
                <a:ext cx="37776" cy="32357"/>
                <a:chOff x="3973882" y="3779449"/>
                <a:chExt cx="37776" cy="32357"/>
              </a:xfrm>
            </p:grpSpPr>
            <p:sp>
              <p:nvSpPr>
                <p:cNvPr id="9554" name="Google Shape;9554;p142"/>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142"/>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6" name="Google Shape;9556;p142"/>
              <p:cNvGrpSpPr/>
              <p:nvPr/>
            </p:nvGrpSpPr>
            <p:grpSpPr>
              <a:xfrm>
                <a:off x="4073398" y="3838028"/>
                <a:ext cx="37776" cy="32380"/>
                <a:chOff x="4073398" y="3838028"/>
                <a:chExt cx="37776" cy="32380"/>
              </a:xfrm>
            </p:grpSpPr>
            <p:sp>
              <p:nvSpPr>
                <p:cNvPr id="9557" name="Google Shape;9557;p142"/>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142"/>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9" name="Google Shape;9559;p142"/>
              <p:cNvGrpSpPr/>
              <p:nvPr/>
            </p:nvGrpSpPr>
            <p:grpSpPr>
              <a:xfrm>
                <a:off x="4342672" y="4144496"/>
                <a:ext cx="37752" cy="32364"/>
                <a:chOff x="4342672" y="4144496"/>
                <a:chExt cx="37752" cy="32364"/>
              </a:xfrm>
            </p:grpSpPr>
            <p:sp>
              <p:nvSpPr>
                <p:cNvPr id="9560" name="Google Shape;9560;p142"/>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142"/>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2" name="Google Shape;9562;p142"/>
              <p:cNvGrpSpPr/>
              <p:nvPr/>
            </p:nvGrpSpPr>
            <p:grpSpPr>
              <a:xfrm>
                <a:off x="4406386" y="4056872"/>
                <a:ext cx="37783" cy="32364"/>
                <a:chOff x="4406386" y="4056872"/>
                <a:chExt cx="37783" cy="32364"/>
              </a:xfrm>
            </p:grpSpPr>
            <p:sp>
              <p:nvSpPr>
                <p:cNvPr id="9563" name="Google Shape;9563;p142"/>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142"/>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5" name="Google Shape;9565;p142"/>
              <p:cNvGrpSpPr/>
              <p:nvPr/>
            </p:nvGrpSpPr>
            <p:grpSpPr>
              <a:xfrm>
                <a:off x="4284416" y="4245254"/>
                <a:ext cx="37783" cy="32357"/>
                <a:chOff x="4284416" y="4245254"/>
                <a:chExt cx="37783" cy="32357"/>
              </a:xfrm>
            </p:grpSpPr>
            <p:sp>
              <p:nvSpPr>
                <p:cNvPr id="9566" name="Google Shape;9566;p142"/>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142"/>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8" name="Google Shape;9568;p142"/>
              <p:cNvGrpSpPr/>
              <p:nvPr/>
            </p:nvGrpSpPr>
            <p:grpSpPr>
              <a:xfrm>
                <a:off x="4219057" y="4331258"/>
                <a:ext cx="37776" cy="32364"/>
                <a:chOff x="4219057" y="4331258"/>
                <a:chExt cx="37776" cy="32364"/>
              </a:xfrm>
            </p:grpSpPr>
            <p:sp>
              <p:nvSpPr>
                <p:cNvPr id="9569" name="Google Shape;9569;p142"/>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142"/>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1" name="Google Shape;9571;p142"/>
              <p:cNvGrpSpPr/>
              <p:nvPr/>
            </p:nvGrpSpPr>
            <p:grpSpPr>
              <a:xfrm>
                <a:off x="4204122" y="4141688"/>
                <a:ext cx="33497" cy="28699"/>
                <a:chOff x="4204122" y="4141688"/>
                <a:chExt cx="33497" cy="28699"/>
              </a:xfrm>
            </p:grpSpPr>
            <p:sp>
              <p:nvSpPr>
                <p:cNvPr id="9572" name="Google Shape;9572;p142"/>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142"/>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4" name="Google Shape;9574;p142"/>
              <p:cNvGrpSpPr/>
              <p:nvPr/>
            </p:nvGrpSpPr>
            <p:grpSpPr>
              <a:xfrm>
                <a:off x="4301546" y="4003869"/>
                <a:ext cx="38916" cy="33324"/>
                <a:chOff x="4301546" y="4003869"/>
                <a:chExt cx="38916" cy="33324"/>
              </a:xfrm>
            </p:grpSpPr>
            <p:sp>
              <p:nvSpPr>
                <p:cNvPr id="9575" name="Google Shape;9575;p142"/>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142"/>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77" name="Google Shape;9577;p142"/>
              <p:cNvGrpSpPr/>
              <p:nvPr/>
            </p:nvGrpSpPr>
            <p:grpSpPr>
              <a:xfrm>
                <a:off x="4210681" y="3924669"/>
                <a:ext cx="36549" cy="31366"/>
                <a:chOff x="4210681" y="3924669"/>
                <a:chExt cx="36549" cy="31366"/>
              </a:xfrm>
            </p:grpSpPr>
            <p:sp>
              <p:nvSpPr>
                <p:cNvPr id="9578" name="Google Shape;9578;p142"/>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142"/>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0" name="Google Shape;9580;p142"/>
              <p:cNvGrpSpPr/>
              <p:nvPr/>
            </p:nvGrpSpPr>
            <p:grpSpPr>
              <a:xfrm>
                <a:off x="3987771" y="3628874"/>
                <a:ext cx="31499" cy="26993"/>
                <a:chOff x="3987771" y="3628874"/>
                <a:chExt cx="31499" cy="26993"/>
              </a:xfrm>
            </p:grpSpPr>
            <p:sp>
              <p:nvSpPr>
                <p:cNvPr id="9581" name="Google Shape;9581;p142"/>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142"/>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3" name="Google Shape;9583;p142"/>
              <p:cNvGrpSpPr/>
              <p:nvPr/>
            </p:nvGrpSpPr>
            <p:grpSpPr>
              <a:xfrm>
                <a:off x="4087382" y="3775674"/>
                <a:ext cx="31405" cy="26898"/>
                <a:chOff x="4087382" y="3775674"/>
                <a:chExt cx="31405" cy="26898"/>
              </a:xfrm>
            </p:grpSpPr>
            <p:sp>
              <p:nvSpPr>
                <p:cNvPr id="9584" name="Google Shape;9584;p142"/>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142"/>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6" name="Google Shape;9586;p142"/>
              <p:cNvGrpSpPr/>
              <p:nvPr/>
            </p:nvGrpSpPr>
            <p:grpSpPr>
              <a:xfrm>
                <a:off x="4118873" y="3856637"/>
                <a:ext cx="31405" cy="26906"/>
                <a:chOff x="4118873" y="3856637"/>
                <a:chExt cx="31405" cy="26906"/>
              </a:xfrm>
            </p:grpSpPr>
            <p:sp>
              <p:nvSpPr>
                <p:cNvPr id="9587" name="Google Shape;9587;p142"/>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142"/>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9" name="Google Shape;9589;p142"/>
              <p:cNvGrpSpPr/>
              <p:nvPr/>
            </p:nvGrpSpPr>
            <p:grpSpPr>
              <a:xfrm>
                <a:off x="4168541" y="3639523"/>
                <a:ext cx="31499" cy="26906"/>
                <a:chOff x="4168541" y="3639523"/>
                <a:chExt cx="31499" cy="26906"/>
              </a:xfrm>
            </p:grpSpPr>
            <p:sp>
              <p:nvSpPr>
                <p:cNvPr id="9590" name="Google Shape;9590;p142"/>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142"/>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2" name="Google Shape;9592;p142"/>
              <p:cNvGrpSpPr/>
              <p:nvPr/>
            </p:nvGrpSpPr>
            <p:grpSpPr>
              <a:xfrm>
                <a:off x="3965789" y="3393545"/>
                <a:ext cx="31405" cy="26945"/>
                <a:chOff x="3965789" y="3393545"/>
                <a:chExt cx="31405" cy="26945"/>
              </a:xfrm>
            </p:grpSpPr>
            <p:sp>
              <p:nvSpPr>
                <p:cNvPr id="9593" name="Google Shape;9593;p142"/>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142"/>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5" name="Google Shape;9595;p142"/>
              <p:cNvGrpSpPr/>
              <p:nvPr/>
            </p:nvGrpSpPr>
            <p:grpSpPr>
              <a:xfrm>
                <a:off x="3925166" y="3491008"/>
                <a:ext cx="31405" cy="27001"/>
                <a:chOff x="3925166" y="3491008"/>
                <a:chExt cx="31405" cy="27001"/>
              </a:xfrm>
            </p:grpSpPr>
            <p:sp>
              <p:nvSpPr>
                <p:cNvPr id="9596" name="Google Shape;9596;p142"/>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142"/>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98" name="Google Shape;9598;p142"/>
              <p:cNvGrpSpPr/>
              <p:nvPr/>
            </p:nvGrpSpPr>
            <p:grpSpPr>
              <a:xfrm>
                <a:off x="3682845" y="3340976"/>
                <a:ext cx="31397" cy="26898"/>
                <a:chOff x="3682845" y="3340976"/>
                <a:chExt cx="31397" cy="26898"/>
              </a:xfrm>
            </p:grpSpPr>
            <p:sp>
              <p:nvSpPr>
                <p:cNvPr id="9599" name="Google Shape;9599;p142"/>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142"/>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1" name="Google Shape;9601;p142"/>
              <p:cNvGrpSpPr/>
              <p:nvPr/>
            </p:nvGrpSpPr>
            <p:grpSpPr>
              <a:xfrm>
                <a:off x="3795393" y="3353725"/>
                <a:ext cx="31499" cy="26993"/>
                <a:chOff x="3795393" y="3353725"/>
                <a:chExt cx="31499" cy="26993"/>
              </a:xfrm>
            </p:grpSpPr>
            <p:sp>
              <p:nvSpPr>
                <p:cNvPr id="9602" name="Google Shape;9602;p142"/>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142"/>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4" name="Google Shape;9604;p142"/>
              <p:cNvGrpSpPr/>
              <p:nvPr/>
            </p:nvGrpSpPr>
            <p:grpSpPr>
              <a:xfrm>
                <a:off x="4176909" y="4363221"/>
                <a:ext cx="38924" cy="33316"/>
                <a:chOff x="4176909" y="4363221"/>
                <a:chExt cx="38924" cy="33316"/>
              </a:xfrm>
            </p:grpSpPr>
            <p:sp>
              <p:nvSpPr>
                <p:cNvPr id="9605" name="Google Shape;9605;p142"/>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142"/>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07" name="Google Shape;9607;p142"/>
              <p:cNvGrpSpPr/>
              <p:nvPr/>
            </p:nvGrpSpPr>
            <p:grpSpPr>
              <a:xfrm>
                <a:off x="4226191" y="4007660"/>
                <a:ext cx="33560" cy="28770"/>
                <a:chOff x="4226191" y="4007660"/>
                <a:chExt cx="33560" cy="28770"/>
              </a:xfrm>
            </p:grpSpPr>
            <p:sp>
              <p:nvSpPr>
                <p:cNvPr id="9608" name="Google Shape;9608;p142"/>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142"/>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0" name="Google Shape;9610;p142"/>
              <p:cNvGrpSpPr/>
              <p:nvPr/>
            </p:nvGrpSpPr>
            <p:grpSpPr>
              <a:xfrm>
                <a:off x="3597785" y="3377045"/>
                <a:ext cx="33591" cy="28699"/>
                <a:chOff x="3597785" y="3377045"/>
                <a:chExt cx="33591" cy="28699"/>
              </a:xfrm>
            </p:grpSpPr>
            <p:sp>
              <p:nvSpPr>
                <p:cNvPr id="9611" name="Google Shape;9611;p142"/>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142"/>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3" name="Google Shape;9613;p142"/>
              <p:cNvGrpSpPr/>
              <p:nvPr/>
            </p:nvGrpSpPr>
            <p:grpSpPr>
              <a:xfrm>
                <a:off x="3887870" y="3669796"/>
                <a:ext cx="33591" cy="28692"/>
                <a:chOff x="3887870" y="3669796"/>
                <a:chExt cx="33591" cy="28692"/>
              </a:xfrm>
            </p:grpSpPr>
            <p:sp>
              <p:nvSpPr>
                <p:cNvPr id="9614" name="Google Shape;9614;p142"/>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142"/>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6" name="Google Shape;9616;p142"/>
              <p:cNvGrpSpPr/>
              <p:nvPr/>
            </p:nvGrpSpPr>
            <p:grpSpPr>
              <a:xfrm>
                <a:off x="3818320" y="3481625"/>
                <a:ext cx="33497" cy="28770"/>
                <a:chOff x="3818320" y="3481625"/>
                <a:chExt cx="33497" cy="28770"/>
              </a:xfrm>
            </p:grpSpPr>
            <p:sp>
              <p:nvSpPr>
                <p:cNvPr id="9617" name="Google Shape;9617;p142"/>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142"/>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9" name="Google Shape;9619;p142"/>
              <p:cNvGrpSpPr/>
              <p:nvPr/>
            </p:nvGrpSpPr>
            <p:grpSpPr>
              <a:xfrm>
                <a:off x="4278139" y="4120948"/>
                <a:ext cx="37492" cy="32129"/>
                <a:chOff x="4278139" y="4120948"/>
                <a:chExt cx="37492" cy="32129"/>
              </a:xfrm>
            </p:grpSpPr>
            <p:sp>
              <p:nvSpPr>
                <p:cNvPr id="9620" name="Google Shape;9620;p142"/>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142"/>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2" name="Google Shape;9622;p142"/>
              <p:cNvGrpSpPr/>
              <p:nvPr/>
            </p:nvGrpSpPr>
            <p:grpSpPr>
              <a:xfrm>
                <a:off x="4419898" y="3977388"/>
                <a:ext cx="33497" cy="28692"/>
                <a:chOff x="4419898" y="3977388"/>
                <a:chExt cx="33497" cy="28692"/>
              </a:xfrm>
            </p:grpSpPr>
            <p:sp>
              <p:nvSpPr>
                <p:cNvPr id="9623" name="Google Shape;9623;p142"/>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142"/>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5" name="Google Shape;9625;p142"/>
              <p:cNvGrpSpPr/>
              <p:nvPr/>
            </p:nvGrpSpPr>
            <p:grpSpPr>
              <a:xfrm>
                <a:off x="4158930" y="4034684"/>
                <a:ext cx="33497" cy="28762"/>
                <a:chOff x="4158930" y="4034684"/>
                <a:chExt cx="33497" cy="28762"/>
              </a:xfrm>
            </p:grpSpPr>
            <p:sp>
              <p:nvSpPr>
                <p:cNvPr id="9626" name="Google Shape;9626;p142"/>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142"/>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8" name="Google Shape;9628;p142"/>
              <p:cNvGrpSpPr/>
              <p:nvPr/>
            </p:nvGrpSpPr>
            <p:grpSpPr>
              <a:xfrm>
                <a:off x="4134949" y="3957049"/>
                <a:ext cx="33497" cy="28770"/>
                <a:chOff x="4134949" y="3957049"/>
                <a:chExt cx="33497" cy="28770"/>
              </a:xfrm>
            </p:grpSpPr>
            <p:sp>
              <p:nvSpPr>
                <p:cNvPr id="9629" name="Google Shape;9629;p142"/>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142"/>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1" name="Google Shape;9631;p142"/>
              <p:cNvGrpSpPr/>
              <p:nvPr/>
            </p:nvGrpSpPr>
            <p:grpSpPr>
              <a:xfrm>
                <a:off x="4193653" y="4184403"/>
                <a:ext cx="43580" cy="37264"/>
                <a:chOff x="4193653" y="4184403"/>
                <a:chExt cx="43580" cy="37264"/>
              </a:xfrm>
            </p:grpSpPr>
            <p:sp>
              <p:nvSpPr>
                <p:cNvPr id="9632" name="Google Shape;9632;p142"/>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142"/>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4" name="Google Shape;9634;p142"/>
              <p:cNvGrpSpPr/>
              <p:nvPr/>
            </p:nvGrpSpPr>
            <p:grpSpPr>
              <a:xfrm>
                <a:off x="4343600" y="3943844"/>
                <a:ext cx="43580" cy="37312"/>
                <a:chOff x="4343600" y="3943844"/>
                <a:chExt cx="43580" cy="37312"/>
              </a:xfrm>
            </p:grpSpPr>
            <p:sp>
              <p:nvSpPr>
                <p:cNvPr id="9635" name="Google Shape;9635;p142"/>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142"/>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7" name="Google Shape;9637;p142"/>
              <p:cNvGrpSpPr/>
              <p:nvPr/>
            </p:nvGrpSpPr>
            <p:grpSpPr>
              <a:xfrm>
                <a:off x="4172339" y="3381693"/>
                <a:ext cx="31499" cy="27001"/>
                <a:chOff x="4172339" y="3381693"/>
                <a:chExt cx="31499" cy="27001"/>
              </a:xfrm>
            </p:grpSpPr>
            <p:sp>
              <p:nvSpPr>
                <p:cNvPr id="9638" name="Google Shape;9638;p142"/>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142"/>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9640" name="Google Shape;9640;p142"/>
          <p:cNvGrpSpPr/>
          <p:nvPr/>
        </p:nvGrpSpPr>
        <p:grpSpPr>
          <a:xfrm>
            <a:off x="3530626" y="1013128"/>
            <a:ext cx="2078182" cy="1366558"/>
            <a:chOff x="235800" y="830650"/>
            <a:chExt cx="6978450" cy="4588844"/>
          </a:xfrm>
        </p:grpSpPr>
        <p:sp>
          <p:nvSpPr>
            <p:cNvPr id="9641" name="Google Shape;9641;p142"/>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142"/>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142"/>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142"/>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142"/>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142"/>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47" name="Google Shape;9647;p142"/>
          <p:cNvGrpSpPr/>
          <p:nvPr/>
        </p:nvGrpSpPr>
        <p:grpSpPr>
          <a:xfrm>
            <a:off x="5904877" y="1016248"/>
            <a:ext cx="2435960" cy="1297725"/>
            <a:chOff x="233350" y="949250"/>
            <a:chExt cx="7137300" cy="3802300"/>
          </a:xfrm>
        </p:grpSpPr>
        <p:sp>
          <p:nvSpPr>
            <p:cNvPr id="9648" name="Google Shape;9648;p142"/>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142"/>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142"/>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142"/>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142"/>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142"/>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142"/>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142"/>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142"/>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142"/>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142"/>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142"/>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142"/>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142"/>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142"/>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142"/>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142"/>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142"/>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142"/>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142"/>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142"/>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142"/>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142"/>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142"/>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142"/>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142"/>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142"/>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142"/>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142"/>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142"/>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142"/>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142"/>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142"/>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142"/>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142"/>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142"/>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142"/>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142"/>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142"/>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142"/>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142"/>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142"/>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142"/>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142"/>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142"/>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142"/>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142"/>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142"/>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142"/>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142"/>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142"/>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9" name="Google Shape;9699;p142"/>
          <p:cNvGrpSpPr/>
          <p:nvPr/>
        </p:nvGrpSpPr>
        <p:grpSpPr>
          <a:xfrm>
            <a:off x="698034" y="977939"/>
            <a:ext cx="2665073" cy="1317140"/>
            <a:chOff x="793334" y="1192826"/>
            <a:chExt cx="2665073" cy="1317140"/>
          </a:xfrm>
        </p:grpSpPr>
        <p:sp>
          <p:nvSpPr>
            <p:cNvPr id="9700" name="Google Shape;9700;p142"/>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142"/>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142"/>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142"/>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142"/>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142"/>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142"/>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142"/>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142"/>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142"/>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142"/>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142"/>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142"/>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142"/>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142"/>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142"/>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142"/>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142"/>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142"/>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142"/>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142"/>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142"/>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142"/>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142"/>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142"/>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142"/>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142"/>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142"/>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142"/>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142"/>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142"/>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142"/>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142"/>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142"/>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142"/>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142"/>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142"/>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142"/>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142"/>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142"/>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142"/>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142"/>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142"/>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142"/>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142"/>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142"/>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142"/>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142"/>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142"/>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142"/>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142"/>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142"/>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142"/>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142"/>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142"/>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142"/>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142"/>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142"/>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142"/>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142"/>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142"/>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142"/>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142"/>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142"/>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142"/>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142"/>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142"/>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142"/>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142"/>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142"/>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142"/>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142"/>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142"/>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142"/>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142"/>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142"/>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142"/>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142"/>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142"/>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142"/>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142"/>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142"/>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142"/>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142"/>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142"/>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142"/>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142"/>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142"/>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142"/>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142"/>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142"/>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142"/>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142"/>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142"/>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142"/>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142"/>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142"/>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142"/>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142"/>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142"/>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142"/>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142"/>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142"/>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142"/>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142"/>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142"/>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142"/>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142"/>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142"/>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142"/>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142"/>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142"/>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142"/>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142"/>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142"/>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142"/>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142"/>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142"/>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142"/>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142"/>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142"/>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142"/>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142"/>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142"/>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142"/>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142"/>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142"/>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142"/>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142"/>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142"/>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142"/>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142"/>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142"/>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142"/>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142"/>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142"/>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142"/>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142"/>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142"/>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142"/>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142"/>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142"/>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142"/>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142"/>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142"/>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142"/>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142"/>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142"/>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142"/>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142"/>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142"/>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142"/>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142"/>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142"/>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142"/>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142"/>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142"/>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142"/>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142"/>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142"/>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142"/>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142"/>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142"/>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142"/>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142"/>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142"/>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142"/>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142"/>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142"/>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142"/>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142"/>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142"/>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142"/>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142"/>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142"/>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142"/>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142"/>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142"/>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142"/>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142"/>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142"/>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142"/>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142"/>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142"/>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142"/>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142"/>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142"/>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142"/>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142"/>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142"/>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142"/>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142"/>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142"/>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142"/>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142"/>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142"/>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142"/>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142"/>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142"/>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142"/>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142"/>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142"/>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142"/>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142"/>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142"/>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142"/>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142"/>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142"/>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142"/>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142"/>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142"/>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142"/>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142"/>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142"/>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142"/>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142"/>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142"/>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142"/>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142"/>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142"/>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142"/>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142"/>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142"/>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142"/>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142"/>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142"/>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142"/>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142"/>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142"/>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142"/>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142"/>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142"/>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142"/>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142"/>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142"/>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142"/>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142"/>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142"/>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142"/>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142"/>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142"/>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142"/>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142"/>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142"/>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142"/>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142"/>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142"/>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142"/>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142"/>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142"/>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142"/>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142"/>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142"/>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142"/>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142"/>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142"/>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142"/>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142"/>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142"/>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142"/>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142"/>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142"/>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142"/>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142"/>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142"/>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142"/>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142"/>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142"/>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142"/>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142"/>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142"/>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142"/>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142"/>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142"/>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142"/>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142"/>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142"/>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142"/>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142"/>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142"/>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142"/>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142"/>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142"/>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142"/>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142"/>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142"/>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142"/>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142"/>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142"/>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142"/>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142"/>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142"/>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142"/>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142"/>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142"/>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142"/>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142"/>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142"/>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142"/>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142"/>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142"/>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142"/>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142"/>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142"/>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142"/>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142"/>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142"/>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142"/>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142"/>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142"/>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142"/>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142"/>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142"/>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142"/>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142"/>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142"/>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142"/>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142"/>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142"/>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142"/>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142"/>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142"/>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142"/>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142"/>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142"/>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142"/>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142"/>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142"/>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142"/>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142"/>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142"/>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142"/>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142"/>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142"/>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142"/>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142"/>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142"/>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142"/>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142"/>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142"/>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142"/>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142"/>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142"/>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142"/>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142"/>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142"/>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142"/>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142"/>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142"/>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142"/>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142"/>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142"/>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142"/>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142"/>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142"/>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142"/>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142"/>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142"/>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142"/>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142"/>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142"/>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142"/>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142"/>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142"/>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142"/>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142"/>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142"/>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142"/>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142"/>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142"/>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142"/>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142"/>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142"/>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142"/>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142"/>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142"/>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142"/>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142"/>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142"/>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142"/>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142"/>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142"/>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142"/>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142"/>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142"/>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142"/>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142"/>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142"/>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142"/>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142"/>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142"/>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142"/>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142"/>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142"/>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142"/>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142"/>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142"/>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142"/>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142"/>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142"/>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142"/>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142"/>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142"/>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142"/>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142"/>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142"/>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142"/>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142"/>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142"/>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142"/>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142"/>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142"/>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142"/>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142"/>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142"/>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142"/>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142"/>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142"/>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142"/>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142"/>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142"/>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142"/>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142"/>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142"/>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142"/>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142"/>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142"/>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142"/>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142"/>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142"/>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142"/>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142"/>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142"/>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142"/>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142"/>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142"/>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142"/>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142"/>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142"/>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142"/>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142"/>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142"/>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142"/>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142"/>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142"/>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142"/>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142"/>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142"/>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142"/>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142"/>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142"/>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142"/>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142"/>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142"/>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142"/>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142"/>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142"/>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142"/>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142"/>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142"/>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142"/>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142"/>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142"/>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142"/>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142"/>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142"/>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142"/>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142"/>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142"/>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142"/>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142"/>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142"/>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142"/>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142"/>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142"/>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142"/>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142"/>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142"/>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142"/>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142"/>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142"/>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142"/>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142"/>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142"/>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142"/>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142"/>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142"/>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142"/>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142"/>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142"/>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142"/>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142"/>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142"/>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142"/>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142"/>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142"/>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142"/>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142"/>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142"/>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142"/>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142"/>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142"/>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142"/>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142"/>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14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142"/>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142"/>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142"/>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142"/>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142"/>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142"/>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142"/>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142"/>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142"/>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142"/>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142"/>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142"/>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142"/>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142"/>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142"/>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142"/>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142"/>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142"/>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142"/>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142"/>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142"/>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142"/>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142"/>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142"/>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142"/>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142"/>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142"/>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142"/>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142"/>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142"/>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142"/>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142"/>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142"/>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142"/>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142"/>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142"/>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142"/>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142"/>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142"/>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142"/>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142"/>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142"/>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142"/>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142"/>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142"/>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142"/>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142"/>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142"/>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142"/>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142"/>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142"/>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142"/>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142"/>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142"/>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142"/>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142"/>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142"/>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142"/>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142"/>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142"/>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142"/>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142"/>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142"/>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142"/>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142"/>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142"/>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142"/>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142"/>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142"/>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142"/>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142"/>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142"/>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142"/>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142"/>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142"/>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142"/>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142"/>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142"/>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142"/>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142"/>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142"/>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142"/>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142"/>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142"/>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142"/>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142"/>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142"/>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142"/>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142"/>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142"/>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142"/>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142"/>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142"/>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142"/>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142"/>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142"/>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142"/>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142"/>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142"/>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142"/>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142"/>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142"/>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142"/>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142"/>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142"/>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142"/>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142"/>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142"/>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142"/>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142"/>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142"/>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142"/>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142"/>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142"/>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142"/>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142"/>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142"/>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142"/>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142"/>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142"/>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142"/>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142"/>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142"/>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142"/>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142"/>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142"/>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142"/>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142"/>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142"/>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142"/>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142"/>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142"/>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142"/>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142"/>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142"/>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142"/>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142"/>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142"/>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142"/>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142"/>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142"/>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142"/>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142"/>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142"/>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142"/>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142"/>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142"/>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142"/>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142"/>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142"/>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142"/>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142"/>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142"/>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142"/>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142"/>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142"/>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142"/>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142"/>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142"/>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142"/>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142"/>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142"/>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142"/>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142"/>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142"/>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142"/>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142"/>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142"/>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142"/>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142"/>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142"/>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142"/>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142"/>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142"/>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142"/>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142"/>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142"/>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142"/>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142"/>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142"/>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142"/>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142"/>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142"/>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142"/>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142"/>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142"/>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142"/>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142"/>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142"/>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142"/>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142"/>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142"/>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142"/>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142"/>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142"/>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142"/>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142"/>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142"/>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142"/>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142"/>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142"/>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142"/>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142"/>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142"/>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142"/>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142"/>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142"/>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142"/>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142"/>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142"/>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142"/>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142"/>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142"/>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142"/>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142"/>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142"/>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142"/>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142"/>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142"/>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142"/>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142"/>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142"/>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142"/>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142"/>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142"/>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142"/>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142"/>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142"/>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142"/>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142"/>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142"/>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142"/>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142"/>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142"/>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142"/>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142"/>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142"/>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142"/>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142"/>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142"/>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142"/>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142"/>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142"/>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142"/>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142"/>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142"/>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142"/>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142"/>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142"/>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142"/>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142"/>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142"/>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142"/>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142"/>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142"/>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142"/>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142"/>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142"/>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142"/>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142"/>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142"/>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142"/>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142"/>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142"/>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142"/>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142"/>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142"/>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142"/>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142"/>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142"/>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142"/>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142"/>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142"/>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142"/>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142"/>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142"/>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142"/>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142"/>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142"/>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142"/>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142"/>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142"/>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142"/>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142"/>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142"/>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142"/>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142"/>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142"/>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142"/>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142"/>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142"/>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142"/>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142"/>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142"/>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142"/>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142"/>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142"/>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142"/>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142"/>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142"/>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142"/>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142"/>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142"/>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142"/>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142"/>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142"/>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142"/>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142"/>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142"/>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142"/>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142"/>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142"/>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142"/>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142"/>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142"/>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142"/>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142"/>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142"/>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142"/>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142"/>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142"/>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142"/>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142"/>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142"/>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142"/>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142"/>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142"/>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142"/>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142"/>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142"/>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142"/>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142"/>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142"/>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142"/>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142"/>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142"/>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142"/>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142"/>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142"/>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142"/>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142"/>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142"/>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142"/>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142"/>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142"/>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142"/>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142"/>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142"/>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142"/>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142"/>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142"/>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142"/>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142"/>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142"/>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142"/>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142"/>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142"/>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142"/>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142"/>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142"/>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142"/>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142"/>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142"/>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142"/>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142"/>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142"/>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142"/>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142"/>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142"/>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142"/>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142"/>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142"/>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142"/>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142"/>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142"/>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142"/>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142"/>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142"/>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142"/>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142"/>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142"/>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142"/>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142"/>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142"/>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142"/>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142"/>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142"/>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142"/>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142"/>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142"/>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142"/>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142"/>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142"/>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142"/>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142"/>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142"/>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142"/>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142"/>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142"/>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142"/>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142"/>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142"/>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142"/>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142"/>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142"/>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142"/>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142"/>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142"/>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142"/>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142"/>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142"/>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142"/>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142"/>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142"/>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142"/>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142"/>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142"/>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142"/>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142"/>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142"/>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142"/>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142"/>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142"/>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142"/>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142"/>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142"/>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142"/>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142"/>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142"/>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142"/>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142"/>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142"/>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142"/>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142"/>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142"/>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142"/>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142"/>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142"/>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142"/>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142"/>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142"/>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142"/>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142"/>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142"/>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142"/>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142"/>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142"/>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142"/>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142"/>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142"/>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142"/>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142"/>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142"/>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142"/>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142"/>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142"/>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142"/>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142"/>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142"/>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142"/>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142"/>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142"/>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142"/>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142"/>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142"/>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142"/>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142"/>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142"/>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142"/>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142"/>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142"/>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142"/>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142"/>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142"/>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142"/>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142"/>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142"/>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142"/>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142"/>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142"/>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142"/>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142"/>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142"/>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142"/>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142"/>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142"/>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142"/>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142"/>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142"/>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142"/>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142"/>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142"/>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142"/>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142"/>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142"/>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142"/>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142"/>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142"/>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142"/>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142"/>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142"/>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142"/>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142"/>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142"/>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142"/>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142"/>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142"/>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142"/>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142"/>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142"/>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142"/>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142"/>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142"/>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142"/>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142"/>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142"/>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142"/>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142"/>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142"/>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142"/>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142"/>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142"/>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142"/>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142"/>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142"/>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142"/>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142"/>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142"/>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142"/>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142"/>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142"/>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142"/>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142"/>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142"/>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142"/>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142"/>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142"/>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142"/>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142"/>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142"/>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142"/>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142"/>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142"/>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142"/>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142"/>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142"/>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142"/>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142"/>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142"/>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142"/>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142"/>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142"/>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142"/>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142"/>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142"/>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142"/>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142"/>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142"/>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142"/>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142"/>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142"/>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142"/>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142"/>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142"/>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142"/>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142"/>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142"/>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142"/>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142"/>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142"/>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142"/>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142"/>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142"/>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142"/>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142"/>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142"/>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142"/>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142"/>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142"/>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142"/>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142"/>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142"/>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142"/>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142"/>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142"/>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142"/>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142"/>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142"/>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14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142"/>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142"/>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142"/>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142"/>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142"/>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142"/>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142"/>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142"/>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142"/>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142"/>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142"/>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142"/>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142"/>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142"/>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142"/>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142"/>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142"/>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142"/>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142"/>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142"/>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142"/>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142"/>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142"/>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142"/>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142"/>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142"/>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142"/>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142"/>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142"/>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142"/>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142"/>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142"/>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142"/>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142"/>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142"/>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142"/>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142"/>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142"/>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142"/>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142"/>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142"/>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142"/>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142"/>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142"/>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142"/>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142"/>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142"/>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142"/>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142"/>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142"/>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142"/>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142"/>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142"/>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142"/>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142"/>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142"/>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142"/>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142"/>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142"/>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142"/>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142"/>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142"/>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142"/>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142"/>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142"/>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142"/>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142"/>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142"/>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142"/>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142"/>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142"/>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142"/>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142"/>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142"/>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142"/>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142"/>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142"/>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142"/>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142"/>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142"/>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142"/>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142"/>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142"/>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142"/>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142"/>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142"/>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142"/>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142"/>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142"/>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142"/>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142"/>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142"/>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142"/>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142"/>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142"/>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142"/>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142"/>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142"/>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142"/>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142"/>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142"/>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142"/>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142"/>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142"/>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142"/>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142"/>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142"/>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142"/>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142"/>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142"/>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142"/>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142"/>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142"/>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142"/>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142"/>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142"/>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142"/>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142"/>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142"/>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142"/>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142"/>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142"/>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142"/>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142"/>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142"/>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142"/>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142"/>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142"/>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142"/>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142"/>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142"/>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142"/>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142"/>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142"/>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142"/>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142"/>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142"/>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142"/>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142"/>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142"/>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142"/>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142"/>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142"/>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142"/>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142"/>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142"/>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142"/>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142"/>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142"/>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142"/>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142"/>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142"/>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142"/>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142"/>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142"/>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142"/>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142"/>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142"/>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142"/>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142"/>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142"/>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142"/>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142"/>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142"/>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142"/>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142"/>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142"/>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142"/>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142"/>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142"/>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142"/>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142"/>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142"/>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142"/>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142"/>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142"/>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142"/>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142"/>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142"/>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142"/>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142"/>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142"/>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142"/>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142"/>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142"/>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142"/>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142"/>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142"/>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142"/>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142"/>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142"/>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142"/>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142"/>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142"/>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142"/>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142"/>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142"/>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142"/>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142"/>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142"/>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142"/>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142"/>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142"/>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142"/>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142"/>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142"/>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142"/>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142"/>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142"/>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142"/>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142"/>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142"/>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142"/>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142"/>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142"/>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142"/>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142"/>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142"/>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142"/>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142"/>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142"/>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142"/>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142"/>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142"/>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142"/>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142"/>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142"/>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142"/>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142"/>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142"/>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142"/>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142"/>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142"/>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142"/>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142"/>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142"/>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142"/>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142"/>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142"/>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142"/>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142"/>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142"/>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142"/>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142"/>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142"/>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142"/>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142"/>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142"/>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142"/>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142"/>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142"/>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142"/>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142"/>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142"/>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142"/>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142"/>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142"/>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142"/>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142"/>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142"/>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142"/>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142"/>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142"/>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142"/>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142"/>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142"/>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142"/>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142"/>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142"/>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142"/>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142"/>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142"/>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142"/>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142"/>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142"/>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142"/>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142"/>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142"/>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142"/>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142"/>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142"/>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142"/>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142"/>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142"/>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142"/>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142"/>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142"/>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142"/>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142"/>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142"/>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142"/>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142"/>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142"/>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142"/>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142"/>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142"/>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142"/>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142"/>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142"/>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142"/>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142"/>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142"/>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142"/>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142"/>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142"/>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142"/>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142"/>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142"/>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142"/>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142"/>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142"/>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142"/>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142"/>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142"/>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142"/>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142"/>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142"/>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142"/>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142"/>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142"/>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142"/>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142"/>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142"/>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142"/>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142"/>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142"/>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142"/>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142"/>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142"/>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142"/>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142"/>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142"/>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142"/>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142"/>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142"/>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142"/>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142"/>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142"/>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142"/>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142"/>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142"/>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142"/>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142"/>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142"/>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142"/>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142"/>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142"/>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142"/>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142"/>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142"/>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142"/>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142"/>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142"/>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142"/>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142"/>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142"/>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142"/>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142"/>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142"/>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142"/>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142"/>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142"/>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142"/>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142"/>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142"/>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142"/>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142"/>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142"/>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142"/>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142"/>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142"/>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142"/>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142"/>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142"/>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142"/>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142"/>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142"/>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142"/>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142"/>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142"/>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142"/>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142"/>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142"/>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142"/>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142"/>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142"/>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142"/>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142"/>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142"/>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142"/>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142"/>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142"/>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142"/>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142"/>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142"/>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142"/>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142"/>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142"/>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142"/>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142"/>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142"/>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142"/>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142"/>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142"/>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142"/>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142"/>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142"/>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142"/>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142"/>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142"/>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142"/>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142"/>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142"/>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142"/>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142"/>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142"/>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142"/>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142"/>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142"/>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142"/>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142"/>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142"/>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142"/>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142"/>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142"/>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142"/>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142"/>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142"/>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142"/>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142"/>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142"/>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142"/>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142"/>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142"/>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142"/>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142"/>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142"/>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142"/>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142"/>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142"/>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142"/>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142"/>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142"/>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142"/>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142"/>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142"/>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142"/>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142"/>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142"/>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142"/>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142"/>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142"/>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142"/>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142"/>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142"/>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142"/>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142"/>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142"/>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142"/>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142"/>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142"/>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142"/>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142"/>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142"/>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142"/>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142"/>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142"/>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142"/>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142"/>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142"/>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142"/>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142"/>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142"/>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142"/>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142"/>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142"/>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142"/>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142"/>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142"/>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142"/>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142"/>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142"/>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142"/>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142"/>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142"/>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142"/>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142"/>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142"/>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142"/>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142"/>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142"/>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142"/>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142"/>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142"/>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142"/>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142"/>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142"/>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142"/>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142"/>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142"/>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142"/>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142"/>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142"/>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142"/>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142"/>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142"/>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142"/>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142"/>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142"/>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142"/>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142"/>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142"/>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142"/>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142"/>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142"/>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142"/>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142"/>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142"/>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142"/>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142"/>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142"/>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142"/>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142"/>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142"/>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142"/>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142"/>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142"/>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142"/>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142"/>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142"/>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142"/>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142"/>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142"/>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142"/>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142"/>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142"/>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142"/>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142"/>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142"/>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142"/>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142"/>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142"/>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142"/>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142"/>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142"/>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142"/>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142"/>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142"/>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142"/>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142"/>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142"/>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142"/>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142"/>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142"/>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142"/>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142"/>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142"/>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142"/>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142"/>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142"/>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142"/>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142"/>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142"/>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142"/>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142"/>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142"/>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142"/>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142"/>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142"/>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142"/>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142"/>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142"/>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142"/>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142"/>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142"/>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142"/>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142"/>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142"/>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142"/>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142"/>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142"/>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142"/>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142"/>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142"/>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142"/>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142"/>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142"/>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142"/>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142"/>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142"/>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142"/>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142"/>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142"/>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142"/>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142"/>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142"/>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142"/>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142"/>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142"/>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142"/>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142"/>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142"/>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142"/>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142"/>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142"/>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142"/>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142"/>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142"/>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142"/>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142"/>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142"/>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142"/>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142"/>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142"/>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142"/>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142"/>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142"/>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142"/>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142"/>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142"/>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142"/>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142"/>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142"/>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142"/>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142"/>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142"/>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142"/>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142"/>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142"/>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142"/>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142"/>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142"/>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142"/>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142"/>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142"/>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142"/>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142"/>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142"/>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142"/>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142"/>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142"/>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142"/>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142"/>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142"/>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142"/>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142"/>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142"/>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142"/>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142"/>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142"/>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142"/>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142"/>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142"/>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142"/>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142"/>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142"/>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142"/>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142"/>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142"/>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142"/>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142"/>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142"/>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142"/>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142"/>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142"/>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142"/>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142"/>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142"/>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142"/>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142"/>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142"/>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142"/>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142"/>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142"/>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142"/>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142"/>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142"/>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142"/>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142"/>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142"/>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142"/>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142"/>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142"/>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142"/>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142"/>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142"/>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142"/>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142"/>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142"/>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142"/>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142"/>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142"/>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142"/>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142"/>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142"/>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142"/>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142"/>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142"/>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142"/>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142"/>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142"/>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142"/>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142"/>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142"/>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142"/>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142"/>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142"/>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142"/>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142"/>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142"/>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142"/>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142"/>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142"/>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142"/>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142"/>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142"/>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142"/>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142"/>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142"/>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142"/>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142"/>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142"/>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142"/>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142"/>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142"/>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142"/>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142"/>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142"/>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142"/>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142"/>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142"/>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142"/>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142"/>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142"/>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142"/>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142"/>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142"/>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142"/>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142"/>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142"/>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142"/>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142"/>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142"/>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142"/>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142"/>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142"/>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142"/>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142"/>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142"/>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142"/>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142"/>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142"/>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142"/>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142"/>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142"/>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142"/>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142"/>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142"/>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142"/>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142"/>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142"/>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142"/>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142"/>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142"/>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142"/>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142"/>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142"/>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142"/>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142"/>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142"/>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142"/>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142"/>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142"/>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142"/>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142"/>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142"/>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142"/>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142"/>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142"/>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142"/>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142"/>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142"/>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142"/>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142"/>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142"/>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142"/>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142"/>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142"/>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142"/>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142"/>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142"/>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142"/>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142"/>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142"/>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142"/>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142"/>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142"/>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142"/>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142"/>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142"/>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142"/>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142"/>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142"/>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142"/>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142"/>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142"/>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142"/>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142"/>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142"/>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142"/>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142"/>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142"/>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142"/>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142"/>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142"/>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142"/>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142"/>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142"/>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142"/>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142"/>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142"/>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142"/>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142"/>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142"/>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142"/>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142"/>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142"/>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142"/>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142"/>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142"/>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142"/>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142"/>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142"/>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142"/>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142"/>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142"/>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142"/>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142"/>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142"/>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142"/>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142"/>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142"/>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142"/>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142"/>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142"/>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142"/>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142"/>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142"/>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142"/>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142"/>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142"/>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142"/>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142"/>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142"/>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142"/>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142"/>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142"/>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142"/>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142"/>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142"/>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142"/>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142"/>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142"/>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142"/>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142"/>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142"/>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142"/>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142"/>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142"/>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142"/>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142"/>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142"/>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142"/>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142"/>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142"/>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142"/>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142"/>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142"/>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142"/>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142"/>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142"/>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142"/>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142"/>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142"/>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142"/>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142"/>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142"/>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142"/>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142"/>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142"/>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142"/>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142"/>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142"/>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142"/>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142"/>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142"/>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142"/>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142"/>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142"/>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142"/>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142"/>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142"/>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142"/>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142"/>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142"/>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142"/>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142"/>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142"/>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142"/>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142"/>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142"/>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142"/>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142"/>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142"/>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142"/>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142"/>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142"/>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142"/>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142"/>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142"/>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142"/>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142"/>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142"/>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142"/>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142"/>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142"/>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142"/>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142"/>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142"/>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142"/>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142"/>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142"/>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142"/>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142"/>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142"/>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142"/>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142"/>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142"/>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142"/>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142"/>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142"/>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142"/>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142"/>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142"/>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142"/>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142"/>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142"/>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142"/>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142"/>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142"/>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142"/>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142"/>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142"/>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142"/>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142"/>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142"/>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142"/>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142"/>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142"/>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142"/>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142"/>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142"/>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142"/>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142"/>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142"/>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142"/>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142"/>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142"/>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142"/>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142"/>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142"/>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142"/>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142"/>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142"/>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142"/>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142"/>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142"/>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142"/>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142"/>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142"/>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142"/>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142"/>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142"/>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142"/>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142"/>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142"/>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142"/>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142"/>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142"/>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142"/>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142"/>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142"/>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142"/>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142"/>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142"/>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142"/>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142"/>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142"/>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142"/>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142"/>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142"/>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142"/>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142"/>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142"/>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142"/>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142"/>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142"/>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142"/>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142"/>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142"/>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142"/>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142"/>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142"/>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142"/>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142"/>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142"/>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142"/>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142"/>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142"/>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142"/>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142"/>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142"/>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142"/>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142"/>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142"/>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142"/>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142"/>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142"/>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142"/>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142"/>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142"/>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142"/>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142"/>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142"/>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142"/>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142"/>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142"/>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142"/>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142"/>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142"/>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142"/>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142"/>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142"/>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142"/>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142"/>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142"/>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142"/>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142"/>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142"/>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142"/>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142"/>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142"/>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142"/>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142"/>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142"/>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142"/>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142"/>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142"/>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142"/>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142"/>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142"/>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142"/>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142"/>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142"/>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142"/>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142"/>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142"/>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142"/>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142"/>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142"/>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142"/>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142"/>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142"/>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142"/>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142"/>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142"/>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142"/>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142"/>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142"/>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142"/>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142"/>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142"/>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142"/>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142"/>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142"/>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142"/>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142"/>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142"/>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142"/>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142"/>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142"/>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142"/>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142"/>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142"/>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142"/>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142"/>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142"/>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142"/>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142"/>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142"/>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142"/>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142"/>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142"/>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142"/>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142"/>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142"/>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142"/>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142"/>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142"/>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142"/>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142"/>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142"/>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142"/>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142"/>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142"/>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142"/>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142"/>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142"/>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142"/>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142"/>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142"/>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142"/>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142"/>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142"/>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142"/>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142"/>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142"/>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142"/>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142"/>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142"/>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142"/>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142"/>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142"/>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142"/>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142"/>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142"/>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142"/>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142"/>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142"/>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142"/>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142"/>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142"/>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142"/>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142"/>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142"/>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142"/>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142"/>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142"/>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142"/>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142"/>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142"/>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142"/>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142"/>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142"/>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142"/>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142"/>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142"/>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142"/>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142"/>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142"/>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142"/>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142"/>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142"/>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142"/>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142"/>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142"/>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142"/>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142"/>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142"/>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142"/>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142"/>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142"/>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142"/>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142"/>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142"/>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142"/>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142"/>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142"/>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142"/>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142"/>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142"/>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142"/>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142"/>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142"/>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142"/>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142"/>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142"/>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142"/>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142"/>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142"/>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142"/>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142"/>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142"/>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142"/>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142"/>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142"/>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142"/>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142"/>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142"/>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142"/>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142"/>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142"/>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142"/>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142"/>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142"/>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142"/>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142"/>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142"/>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142"/>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142"/>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142"/>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142"/>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142"/>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142"/>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142"/>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142"/>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142"/>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142"/>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142"/>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142"/>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142"/>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142"/>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142"/>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142"/>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142"/>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142"/>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142"/>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142"/>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142"/>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142"/>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142"/>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142"/>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142"/>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142"/>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142"/>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142"/>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142"/>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142"/>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142"/>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142"/>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142"/>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142"/>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142"/>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142"/>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142"/>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142"/>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142"/>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142"/>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142"/>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142"/>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142"/>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142"/>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142"/>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142"/>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142"/>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142"/>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142"/>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142"/>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142"/>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142"/>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142"/>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142"/>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142"/>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142"/>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142"/>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142"/>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142"/>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142"/>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142"/>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142"/>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142"/>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142"/>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142"/>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142"/>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142"/>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142"/>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142"/>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142"/>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142"/>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142"/>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142"/>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142"/>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142"/>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142"/>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142"/>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142"/>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142"/>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142"/>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142"/>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142"/>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142"/>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142"/>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142"/>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142"/>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142"/>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142"/>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142"/>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142"/>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142"/>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142"/>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142"/>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142"/>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142"/>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142"/>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142"/>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142"/>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142"/>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142"/>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142"/>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142"/>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142"/>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142"/>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142"/>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142"/>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142"/>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142"/>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142"/>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142"/>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142"/>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142"/>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142"/>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142"/>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142"/>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142"/>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142"/>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142"/>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142"/>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142"/>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142"/>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142"/>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142"/>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142"/>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142"/>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142"/>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142"/>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142"/>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142"/>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142"/>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142"/>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142"/>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142"/>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142"/>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142"/>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142"/>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142"/>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142"/>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142"/>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142"/>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142"/>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142"/>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142"/>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142"/>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142"/>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142"/>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142"/>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142"/>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142"/>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142"/>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142"/>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142"/>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142"/>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142"/>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142"/>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142"/>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142"/>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142"/>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142"/>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142"/>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142"/>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142"/>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142"/>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142"/>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142"/>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142"/>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142"/>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142"/>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142"/>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142"/>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142"/>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142"/>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142"/>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142"/>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142"/>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142"/>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142"/>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142"/>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142"/>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142"/>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142"/>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142"/>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142"/>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142"/>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142"/>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142"/>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142"/>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142"/>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142"/>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142"/>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142"/>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142"/>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142"/>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142"/>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142"/>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142"/>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142"/>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142"/>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142"/>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142"/>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142"/>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142"/>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142"/>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142"/>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142"/>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142"/>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142"/>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142"/>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142"/>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142"/>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142"/>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142"/>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142"/>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142"/>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142"/>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142"/>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142"/>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142"/>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142"/>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142"/>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142"/>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142"/>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142"/>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142"/>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142"/>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142"/>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142"/>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142"/>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142"/>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142"/>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142"/>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142"/>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142"/>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142"/>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142"/>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142"/>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142"/>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142"/>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142"/>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142"/>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142"/>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142"/>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142"/>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142"/>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142"/>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142"/>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142"/>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142"/>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142"/>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142"/>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142"/>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142"/>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142"/>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142"/>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142"/>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142"/>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142"/>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142"/>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142"/>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142"/>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142"/>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142"/>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142"/>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142"/>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142"/>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142"/>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142"/>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142"/>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142"/>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142"/>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142"/>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142"/>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142"/>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142"/>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142"/>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142"/>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142"/>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142"/>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142"/>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142"/>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142"/>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142"/>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142"/>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142"/>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142"/>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142"/>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142"/>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142"/>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142"/>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142"/>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142"/>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142"/>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142"/>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142"/>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142"/>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142"/>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142"/>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142"/>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142"/>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142"/>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142"/>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142"/>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142"/>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142"/>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142"/>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142"/>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142"/>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142"/>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142"/>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142"/>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142"/>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142"/>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142"/>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142"/>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142"/>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142"/>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142"/>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142"/>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142"/>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142"/>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142"/>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142"/>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142"/>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142"/>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142"/>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142"/>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142"/>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142"/>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142"/>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142"/>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142"/>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142"/>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142"/>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142"/>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142"/>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142"/>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142"/>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142"/>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142"/>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142"/>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142"/>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142"/>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142"/>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142"/>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142"/>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142"/>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142"/>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142"/>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142"/>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142"/>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142"/>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142"/>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142"/>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142"/>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142"/>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142"/>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142"/>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142"/>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142"/>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142"/>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142"/>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142"/>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142"/>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142"/>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142"/>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142"/>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142"/>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142"/>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142"/>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142"/>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142"/>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142"/>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142"/>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142"/>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142"/>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142"/>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142"/>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142"/>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142"/>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142"/>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142"/>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142"/>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142"/>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142"/>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142"/>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142"/>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142"/>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142"/>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142"/>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142"/>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142"/>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142"/>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142"/>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142"/>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142"/>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142"/>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142"/>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142"/>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142"/>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142"/>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142"/>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142"/>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142"/>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142"/>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142"/>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142"/>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142"/>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142"/>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142"/>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142"/>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142"/>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142"/>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142"/>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142"/>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142"/>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142"/>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142"/>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142"/>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142"/>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142"/>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142"/>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142"/>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142"/>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142"/>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142"/>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142"/>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142"/>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142"/>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142"/>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142"/>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142"/>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142"/>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142"/>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142"/>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142"/>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142"/>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142"/>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142"/>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142"/>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142"/>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142"/>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142"/>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142"/>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142"/>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142"/>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142"/>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142"/>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142"/>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142"/>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142"/>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142"/>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142"/>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142"/>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142"/>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142"/>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142"/>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142"/>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142"/>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142"/>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142"/>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142"/>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142"/>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142"/>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142"/>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142"/>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142"/>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142"/>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142"/>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142"/>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142"/>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142"/>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142"/>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142"/>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142"/>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142"/>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142"/>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142"/>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142"/>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142"/>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142"/>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142"/>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142"/>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142"/>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142"/>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142"/>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142"/>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142"/>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142"/>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142"/>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142"/>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142"/>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142"/>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142"/>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142"/>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142"/>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142"/>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142"/>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142"/>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142"/>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142"/>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142"/>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142"/>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142"/>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142"/>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142"/>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142"/>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142"/>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142"/>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142"/>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142"/>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142"/>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142"/>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142"/>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142"/>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142"/>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142"/>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142"/>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142"/>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142"/>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142"/>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142"/>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142"/>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142"/>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142"/>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142"/>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142"/>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142"/>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142"/>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142"/>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142"/>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142"/>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142"/>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142"/>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142"/>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142"/>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142"/>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142"/>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142"/>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142"/>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142"/>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142"/>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142"/>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142"/>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142"/>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142"/>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142"/>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142"/>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142"/>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142"/>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142"/>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142"/>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142"/>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142"/>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142"/>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142"/>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142"/>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142"/>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142"/>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142"/>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142"/>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142"/>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142"/>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142"/>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142"/>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142"/>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142"/>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142"/>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142"/>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142"/>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142"/>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142"/>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142"/>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142"/>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142"/>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142"/>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142"/>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142"/>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142"/>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142"/>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142"/>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142"/>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142"/>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142"/>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142"/>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142"/>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142"/>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142"/>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142"/>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142"/>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142"/>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142"/>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142"/>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142"/>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142"/>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142"/>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142"/>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142"/>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142"/>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142"/>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142"/>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142"/>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142"/>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142"/>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142"/>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142"/>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142"/>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142"/>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142"/>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142"/>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142"/>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142"/>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142"/>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142"/>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142"/>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142"/>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142"/>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142"/>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142"/>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142"/>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142"/>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142"/>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142"/>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142"/>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142"/>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142"/>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142"/>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142"/>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142"/>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142"/>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142"/>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142"/>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142"/>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142"/>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142"/>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142"/>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142"/>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142"/>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142"/>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142"/>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142"/>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142"/>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142"/>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142"/>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142"/>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142"/>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142"/>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142"/>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142"/>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142"/>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142"/>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142"/>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142"/>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142"/>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142"/>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142"/>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142"/>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142"/>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142"/>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142"/>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142"/>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142"/>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142"/>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142"/>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142"/>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142"/>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142"/>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142"/>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142"/>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142"/>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142"/>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142"/>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142"/>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142"/>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142"/>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142"/>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142"/>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142"/>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142"/>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142"/>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142"/>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142"/>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142"/>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142"/>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142"/>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142"/>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142"/>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142"/>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142"/>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142"/>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142"/>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142"/>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142"/>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142"/>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142"/>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142"/>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142"/>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142"/>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142"/>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142"/>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142"/>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142"/>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142"/>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142"/>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142"/>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142"/>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142"/>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142"/>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142"/>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142"/>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142"/>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142"/>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142"/>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142"/>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142"/>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142"/>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142"/>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142"/>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142"/>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142"/>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142"/>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142"/>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142"/>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142"/>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142"/>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142"/>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142"/>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142"/>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142"/>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142"/>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142"/>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142"/>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142"/>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142"/>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142"/>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142"/>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142"/>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142"/>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142"/>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142"/>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142"/>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142"/>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142"/>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142"/>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142"/>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142"/>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142"/>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142"/>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142"/>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142"/>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142"/>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142"/>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142"/>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142"/>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142"/>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142"/>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142"/>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142"/>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142"/>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142"/>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142"/>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142"/>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142"/>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142"/>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142"/>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142"/>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142"/>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142"/>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142"/>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142"/>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142"/>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142"/>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142"/>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142"/>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142"/>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142"/>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142"/>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142"/>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142"/>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142"/>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142"/>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142"/>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142"/>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142"/>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142"/>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142"/>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142"/>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142"/>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142"/>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142"/>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142"/>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142"/>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142"/>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142"/>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142"/>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142"/>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142"/>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142"/>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142"/>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142"/>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142"/>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142"/>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142"/>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142"/>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142"/>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142"/>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142"/>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142"/>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142"/>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142"/>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142"/>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142"/>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142"/>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142"/>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142"/>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142"/>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142"/>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142"/>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142"/>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142"/>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142"/>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142"/>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142"/>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142"/>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142"/>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142"/>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142"/>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142"/>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142"/>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142"/>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142"/>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142"/>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142"/>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142"/>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142"/>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142"/>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142"/>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142"/>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142"/>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142"/>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142"/>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142"/>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142"/>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142"/>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142"/>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142"/>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142"/>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142"/>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142"/>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142"/>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142"/>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142"/>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142"/>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142"/>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142"/>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142"/>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142"/>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142"/>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142"/>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142"/>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142"/>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142"/>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142"/>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142"/>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142"/>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142"/>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142"/>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142"/>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142"/>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142"/>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142"/>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142"/>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142"/>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142"/>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142"/>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142"/>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142"/>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142"/>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142"/>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142"/>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142"/>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142"/>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142"/>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142"/>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142"/>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142"/>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142"/>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142"/>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142"/>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142"/>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142"/>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142"/>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142"/>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142"/>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142"/>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142"/>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142"/>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142"/>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142"/>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142"/>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142"/>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142"/>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142"/>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142"/>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142"/>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142"/>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142"/>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142"/>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142"/>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142"/>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142"/>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142"/>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142"/>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142"/>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142"/>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142"/>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142"/>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142"/>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142"/>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142"/>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142"/>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142"/>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142"/>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142"/>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142"/>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142"/>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142"/>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142"/>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142"/>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142"/>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142"/>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142"/>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142"/>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142"/>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142"/>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142"/>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142"/>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142"/>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142"/>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142"/>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142"/>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142"/>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142"/>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142"/>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142"/>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142"/>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142"/>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142"/>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142"/>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142"/>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142"/>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142"/>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142"/>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142"/>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142"/>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142"/>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142"/>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142"/>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142"/>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142"/>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142"/>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142"/>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142"/>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142"/>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142"/>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142"/>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142"/>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142"/>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142"/>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142"/>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142"/>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142"/>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142"/>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142"/>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142"/>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142"/>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142"/>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142"/>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142"/>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142"/>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142"/>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142"/>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142"/>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142"/>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142"/>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142"/>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142"/>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142"/>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142"/>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142"/>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142"/>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142"/>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142"/>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142"/>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142"/>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142"/>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142"/>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142"/>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142"/>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142"/>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142"/>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142"/>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142"/>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142"/>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142"/>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142"/>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142"/>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142"/>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142"/>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142"/>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142"/>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142"/>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142"/>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142"/>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142"/>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142"/>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142"/>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142"/>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142"/>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142"/>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142"/>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142"/>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142"/>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142"/>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142"/>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142"/>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142"/>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142"/>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142"/>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142"/>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142"/>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142"/>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142"/>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142"/>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142"/>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142"/>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142"/>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142"/>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142"/>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142"/>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142"/>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142"/>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142"/>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142"/>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142"/>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142"/>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142"/>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142"/>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142"/>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142"/>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142"/>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142"/>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142"/>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142"/>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142"/>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142"/>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142"/>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142"/>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142"/>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142"/>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142"/>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142"/>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142"/>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142"/>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142"/>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142"/>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142"/>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142"/>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142"/>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142"/>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142"/>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142"/>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142"/>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142"/>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142"/>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142"/>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142"/>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142"/>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142"/>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142"/>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142"/>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142"/>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142"/>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142"/>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142"/>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142"/>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142"/>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142"/>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142"/>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142"/>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142"/>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142"/>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142"/>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142"/>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142"/>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142"/>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142"/>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142"/>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142"/>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142"/>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142"/>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142"/>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142"/>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142"/>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142"/>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142"/>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142"/>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142"/>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142"/>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142"/>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142"/>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142"/>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142"/>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142"/>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142"/>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142"/>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142"/>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142"/>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142"/>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142"/>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142"/>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142"/>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142"/>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142"/>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142"/>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142"/>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142"/>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142"/>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142"/>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142"/>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142"/>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142"/>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142"/>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142"/>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142"/>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142"/>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142"/>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142"/>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142"/>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142"/>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142"/>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142"/>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142"/>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142"/>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142"/>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142"/>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142"/>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142"/>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142"/>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142"/>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142"/>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142"/>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142"/>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142"/>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142"/>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142"/>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142"/>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142"/>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142"/>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142"/>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142"/>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142"/>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142"/>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142"/>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142"/>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142"/>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142"/>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142"/>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142"/>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142"/>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142"/>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142"/>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142"/>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142"/>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142"/>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142"/>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142"/>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142"/>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142"/>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142"/>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142"/>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142"/>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142"/>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142"/>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142"/>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142"/>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142"/>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142"/>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142"/>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142"/>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142"/>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142"/>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142"/>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142"/>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142"/>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142"/>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142"/>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142"/>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142"/>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142"/>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142"/>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142"/>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142"/>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142"/>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142"/>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142"/>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142"/>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142"/>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142"/>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142"/>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142"/>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142"/>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142"/>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142"/>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142"/>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142"/>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142"/>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142"/>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142"/>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142"/>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142"/>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142"/>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142"/>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142"/>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142"/>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142"/>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142"/>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142"/>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142"/>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142"/>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142"/>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142"/>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142"/>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142"/>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142"/>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142"/>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142"/>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142"/>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142"/>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142"/>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142"/>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142"/>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142"/>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142"/>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142"/>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142"/>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142"/>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142"/>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142"/>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142"/>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142"/>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142"/>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142"/>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142"/>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142"/>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142"/>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142"/>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142"/>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142"/>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142"/>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142"/>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142"/>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142"/>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142"/>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142"/>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142"/>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142"/>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142"/>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142"/>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142"/>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142"/>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142"/>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142"/>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142"/>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142"/>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142"/>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142"/>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142"/>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142"/>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142"/>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142"/>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142"/>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142"/>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142"/>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142"/>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142"/>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142"/>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142"/>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142"/>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142"/>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142"/>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142"/>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142"/>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142"/>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142"/>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142"/>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142"/>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142"/>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142"/>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0" name="Google Shape;13300;p142"/>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142"/>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142"/>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142"/>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142"/>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142"/>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142"/>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142"/>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142"/>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142"/>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142"/>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142"/>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142"/>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142"/>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142"/>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142"/>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142"/>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142"/>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142"/>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142"/>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142"/>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142"/>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142"/>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142"/>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142"/>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142"/>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142"/>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142"/>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142"/>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142"/>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142"/>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142"/>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142"/>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142"/>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142"/>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142"/>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142"/>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142"/>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142"/>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142"/>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142"/>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142"/>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142"/>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142"/>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142"/>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142"/>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142"/>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142"/>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142"/>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142"/>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142"/>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142"/>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142"/>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142"/>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142"/>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142"/>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142"/>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142"/>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142"/>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142"/>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142"/>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142"/>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142"/>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142"/>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142"/>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142"/>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142"/>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142"/>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142"/>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142"/>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142"/>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142"/>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142"/>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142"/>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142"/>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142"/>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142"/>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142"/>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142"/>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142"/>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142"/>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142"/>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142"/>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142"/>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142"/>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142"/>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142"/>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142"/>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142"/>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142"/>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142"/>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142"/>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142"/>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142"/>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142"/>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142"/>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142"/>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142"/>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142"/>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142"/>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142"/>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142"/>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142"/>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142"/>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142"/>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142"/>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142"/>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142"/>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142"/>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142"/>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142"/>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142"/>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142"/>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142"/>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142"/>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142"/>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142"/>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142"/>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142"/>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142"/>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142"/>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142"/>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142"/>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142"/>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142"/>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142"/>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142"/>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142"/>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142"/>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142"/>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142"/>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142"/>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142"/>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142"/>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142"/>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142"/>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142"/>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142"/>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142"/>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142"/>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142"/>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142"/>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142"/>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142"/>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142"/>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142"/>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142"/>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142"/>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142"/>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142"/>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142"/>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142"/>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142"/>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142"/>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142"/>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142"/>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142"/>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142"/>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142"/>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142"/>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142"/>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142"/>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142"/>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142"/>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142"/>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142"/>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142"/>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142"/>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142"/>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142"/>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142"/>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142"/>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142"/>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142"/>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142"/>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142"/>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142"/>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142"/>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142"/>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142"/>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142"/>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142"/>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142"/>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142"/>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4" name="Google Shape;13484;p142"/>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142"/>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142"/>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142"/>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142"/>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142"/>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142"/>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142"/>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142"/>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142"/>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142"/>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142"/>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142"/>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142"/>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142"/>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142"/>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142"/>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142"/>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142"/>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142"/>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142"/>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142"/>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142"/>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142"/>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142"/>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142"/>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142"/>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142"/>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142"/>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142"/>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142"/>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142"/>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142"/>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142"/>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142"/>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142"/>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142"/>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142"/>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142"/>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142"/>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142"/>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142"/>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142"/>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142"/>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142"/>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142"/>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142"/>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142"/>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142"/>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142"/>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142"/>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142"/>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142"/>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142"/>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142"/>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142"/>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142"/>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142"/>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142"/>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142"/>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142"/>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142"/>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142"/>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142"/>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142"/>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142"/>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142"/>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142"/>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142"/>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142"/>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142"/>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142"/>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142"/>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142"/>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142"/>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142"/>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142"/>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142"/>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142"/>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142"/>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4" name="Google Shape;13564;p142"/>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142"/>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142"/>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142"/>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142"/>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142"/>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142"/>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142"/>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142"/>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142"/>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142"/>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142"/>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142"/>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142"/>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142"/>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142"/>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142"/>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142"/>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142"/>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142"/>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142"/>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142"/>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142"/>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142"/>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142"/>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142"/>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142"/>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142"/>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142"/>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142"/>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142"/>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142"/>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142"/>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142"/>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142"/>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142"/>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142"/>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142"/>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142"/>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142"/>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142"/>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142"/>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142"/>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142"/>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142"/>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142"/>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142"/>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142"/>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142"/>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142"/>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142"/>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142"/>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142"/>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142"/>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142"/>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142"/>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142"/>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142"/>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142"/>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142"/>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142"/>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142"/>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142"/>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142"/>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142"/>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142"/>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142"/>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142"/>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142"/>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142"/>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142"/>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142"/>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142"/>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142"/>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142"/>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142"/>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142"/>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142"/>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142"/>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142"/>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142"/>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142"/>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142"/>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142"/>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142"/>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142"/>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142"/>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142"/>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142"/>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142"/>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142"/>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142"/>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142"/>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142"/>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142"/>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142"/>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142"/>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142"/>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142"/>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142"/>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142"/>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142"/>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142"/>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Shape 13670"/>
        <p:cNvGrpSpPr/>
        <p:nvPr/>
      </p:nvGrpSpPr>
      <p:grpSpPr>
        <a:xfrm>
          <a:off x="0" y="0"/>
          <a:ext cx="0" cy="0"/>
          <a:chOff x="0" y="0"/>
          <a:chExt cx="0" cy="0"/>
        </a:xfrm>
      </p:grpSpPr>
      <p:grpSp>
        <p:nvGrpSpPr>
          <p:cNvPr id="13671" name="Google Shape;13671;p143"/>
          <p:cNvGrpSpPr/>
          <p:nvPr/>
        </p:nvGrpSpPr>
        <p:grpSpPr>
          <a:xfrm>
            <a:off x="2100561" y="3398658"/>
            <a:ext cx="1102891" cy="760337"/>
            <a:chOff x="4967783" y="2151471"/>
            <a:chExt cx="3920692" cy="2702940"/>
          </a:xfrm>
        </p:grpSpPr>
        <p:grpSp>
          <p:nvGrpSpPr>
            <p:cNvPr id="13672" name="Google Shape;13672;p143"/>
            <p:cNvGrpSpPr/>
            <p:nvPr/>
          </p:nvGrpSpPr>
          <p:grpSpPr>
            <a:xfrm>
              <a:off x="5045709" y="2252109"/>
              <a:ext cx="3761071" cy="2501708"/>
              <a:chOff x="2691784" y="1805334"/>
              <a:chExt cx="3761071" cy="2501708"/>
            </a:xfrm>
          </p:grpSpPr>
          <p:sp>
            <p:nvSpPr>
              <p:cNvPr id="13673" name="Google Shape;13673;p143"/>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143"/>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143"/>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143"/>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143"/>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143"/>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143"/>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80" name="Google Shape;13680;p143"/>
            <p:cNvGrpSpPr/>
            <p:nvPr/>
          </p:nvGrpSpPr>
          <p:grpSpPr>
            <a:xfrm>
              <a:off x="4967783" y="2151471"/>
              <a:ext cx="3920692" cy="2702940"/>
              <a:chOff x="2613858" y="1704696"/>
              <a:chExt cx="3920692" cy="2702940"/>
            </a:xfrm>
          </p:grpSpPr>
          <p:sp>
            <p:nvSpPr>
              <p:cNvPr id="13681" name="Google Shape;13681;p143"/>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143"/>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143"/>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143"/>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143"/>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686" name="Google Shape;13686;p143"/>
          <p:cNvGrpSpPr/>
          <p:nvPr/>
        </p:nvGrpSpPr>
        <p:grpSpPr>
          <a:xfrm>
            <a:off x="3504470" y="1286935"/>
            <a:ext cx="1561911" cy="708580"/>
            <a:chOff x="3530532" y="1496185"/>
            <a:chExt cx="1561911" cy="708580"/>
          </a:xfrm>
        </p:grpSpPr>
        <p:grpSp>
          <p:nvGrpSpPr>
            <p:cNvPr id="13687" name="Google Shape;13687;p143"/>
            <p:cNvGrpSpPr/>
            <p:nvPr/>
          </p:nvGrpSpPr>
          <p:grpSpPr>
            <a:xfrm>
              <a:off x="3720318" y="1857562"/>
              <a:ext cx="1372125" cy="54"/>
              <a:chOff x="3720318" y="1857562"/>
              <a:chExt cx="1372125" cy="54"/>
            </a:xfrm>
          </p:grpSpPr>
          <p:cxnSp>
            <p:nvCxnSpPr>
              <p:cNvPr id="13688" name="Google Shape;13688;p143"/>
              <p:cNvCxnSpPr>
                <a:endCxn id="13689"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3690" name="Google Shape;13690;p143"/>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3691" name="Google Shape;13691;p143"/>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3692" name="Google Shape;13692;p143"/>
              <p:cNvCxnSpPr>
                <a:stCxn id="13689"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13693" name="Google Shape;13693;p143"/>
            <p:cNvGrpSpPr/>
            <p:nvPr/>
          </p:nvGrpSpPr>
          <p:grpSpPr>
            <a:xfrm>
              <a:off x="3567462" y="1496185"/>
              <a:ext cx="286500" cy="272914"/>
              <a:chOff x="3567462" y="1496185"/>
              <a:chExt cx="286500" cy="272914"/>
            </a:xfrm>
          </p:grpSpPr>
          <p:cxnSp>
            <p:nvCxnSpPr>
              <p:cNvPr id="13694" name="Google Shape;13694;p143"/>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3695" name="Google Shape;13695;p143"/>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96" name="Google Shape;13696;p143"/>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143"/>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698" name="Google Shape;13698;p143"/>
            <p:cNvGrpSpPr/>
            <p:nvPr/>
          </p:nvGrpSpPr>
          <p:grpSpPr>
            <a:xfrm>
              <a:off x="3929014" y="1960574"/>
              <a:ext cx="286500" cy="242342"/>
              <a:chOff x="3929014" y="1960574"/>
              <a:chExt cx="286500" cy="242342"/>
            </a:xfrm>
          </p:grpSpPr>
          <p:cxnSp>
            <p:nvCxnSpPr>
              <p:cNvPr id="13699" name="Google Shape;13699;p143"/>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13700" name="Google Shape;13700;p143"/>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01" name="Google Shape;13701;p143"/>
            <p:cNvGrpSpPr/>
            <p:nvPr/>
          </p:nvGrpSpPr>
          <p:grpSpPr>
            <a:xfrm>
              <a:off x="4290828" y="1496185"/>
              <a:ext cx="286500" cy="272914"/>
              <a:chOff x="4290828" y="1496185"/>
              <a:chExt cx="286500" cy="272914"/>
            </a:xfrm>
          </p:grpSpPr>
          <p:cxnSp>
            <p:nvCxnSpPr>
              <p:cNvPr id="13702" name="Google Shape;13702;p143"/>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3703" name="Google Shape;13703;p143"/>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04" name="Google Shape;13704;p143"/>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143"/>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05" name="Google Shape;13705;p143"/>
            <p:cNvGrpSpPr/>
            <p:nvPr/>
          </p:nvGrpSpPr>
          <p:grpSpPr>
            <a:xfrm>
              <a:off x="4657726" y="1959674"/>
              <a:ext cx="286500" cy="245092"/>
              <a:chOff x="4657726" y="1959674"/>
              <a:chExt cx="286500" cy="245092"/>
            </a:xfrm>
          </p:grpSpPr>
          <p:cxnSp>
            <p:nvCxnSpPr>
              <p:cNvPr id="13706" name="Google Shape;13706;p143"/>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13707" name="Google Shape;13707;p143"/>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708" name="Google Shape;13708;p143"/>
          <p:cNvGrpSpPr/>
          <p:nvPr/>
        </p:nvGrpSpPr>
        <p:grpSpPr>
          <a:xfrm>
            <a:off x="3486489" y="2149032"/>
            <a:ext cx="1597032" cy="378649"/>
            <a:chOff x="3512551" y="2358282"/>
            <a:chExt cx="1597032" cy="378649"/>
          </a:xfrm>
        </p:grpSpPr>
        <p:grpSp>
          <p:nvGrpSpPr>
            <p:cNvPr id="13709" name="Google Shape;13709;p143"/>
            <p:cNvGrpSpPr/>
            <p:nvPr/>
          </p:nvGrpSpPr>
          <p:grpSpPr>
            <a:xfrm>
              <a:off x="3738198" y="2553002"/>
              <a:ext cx="1145834" cy="117"/>
              <a:chOff x="3738198" y="2553002"/>
              <a:chExt cx="1145834" cy="117"/>
            </a:xfrm>
          </p:grpSpPr>
          <p:cxnSp>
            <p:nvCxnSpPr>
              <p:cNvPr id="13710" name="Google Shape;13710;p143"/>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3711" name="Google Shape;13711;p143"/>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3712" name="Google Shape;13712;p143"/>
              <p:cNvCxnSpPr>
                <a:stCxn id="13713" idx="6"/>
                <a:endCxn id="13714"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13715" name="Google Shape;13715;p143"/>
            <p:cNvGrpSpPr/>
            <p:nvPr/>
          </p:nvGrpSpPr>
          <p:grpSpPr>
            <a:xfrm>
              <a:off x="3969644" y="2440153"/>
              <a:ext cx="225900" cy="296779"/>
              <a:chOff x="3969644" y="2440153"/>
              <a:chExt cx="225900" cy="296779"/>
            </a:xfrm>
          </p:grpSpPr>
          <p:cxnSp>
            <p:nvCxnSpPr>
              <p:cNvPr id="13716" name="Google Shape;13716;p143"/>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13714" name="Google Shape;13714;p143"/>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143"/>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8" name="Google Shape;13718;p143"/>
            <p:cNvGrpSpPr/>
            <p:nvPr/>
          </p:nvGrpSpPr>
          <p:grpSpPr>
            <a:xfrm>
              <a:off x="4426818" y="2358282"/>
              <a:ext cx="225600" cy="307471"/>
              <a:chOff x="4426818" y="2358282"/>
              <a:chExt cx="225600" cy="307471"/>
            </a:xfrm>
          </p:grpSpPr>
          <p:cxnSp>
            <p:nvCxnSpPr>
              <p:cNvPr id="13719" name="Google Shape;13719;p143"/>
              <p:cNvCxnSpPr>
                <a:stCxn id="13720"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13721" name="Google Shape;13721;p143"/>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143"/>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2" name="Google Shape;13722;p143"/>
            <p:cNvGrpSpPr/>
            <p:nvPr/>
          </p:nvGrpSpPr>
          <p:grpSpPr>
            <a:xfrm>
              <a:off x="4883984" y="2440153"/>
              <a:ext cx="225600" cy="296479"/>
              <a:chOff x="4883984" y="2440153"/>
              <a:chExt cx="225600" cy="296479"/>
            </a:xfrm>
          </p:grpSpPr>
          <p:cxnSp>
            <p:nvCxnSpPr>
              <p:cNvPr id="13723" name="Google Shape;13723;p143"/>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13724" name="Google Shape;13724;p143"/>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143"/>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26" name="Google Shape;13726;p143"/>
            <p:cNvGrpSpPr/>
            <p:nvPr/>
          </p:nvGrpSpPr>
          <p:grpSpPr>
            <a:xfrm>
              <a:off x="3512551" y="2358356"/>
              <a:ext cx="225647" cy="307629"/>
              <a:chOff x="2182679" y="2005014"/>
              <a:chExt cx="792300" cy="1080158"/>
            </a:xfrm>
          </p:grpSpPr>
          <p:cxnSp>
            <p:nvCxnSpPr>
              <p:cNvPr id="13727" name="Google Shape;13727;p143"/>
              <p:cNvCxnSpPr>
                <a:stCxn id="13728"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13713" name="Google Shape;13713;p143"/>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143"/>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729" name="Google Shape;13729;p143"/>
          <p:cNvGrpSpPr/>
          <p:nvPr/>
        </p:nvGrpSpPr>
        <p:grpSpPr>
          <a:xfrm>
            <a:off x="6846571" y="972829"/>
            <a:ext cx="1559809" cy="722610"/>
            <a:chOff x="634175" y="2986275"/>
            <a:chExt cx="3147949" cy="1458344"/>
          </a:xfrm>
        </p:grpSpPr>
        <p:cxnSp>
          <p:nvCxnSpPr>
            <p:cNvPr id="13730" name="Google Shape;13730;p143"/>
            <p:cNvCxnSpPr>
              <a:stCxn id="13731" idx="4"/>
              <a:endCxn id="13732"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13733" name="Google Shape;13733;p143"/>
            <p:cNvCxnSpPr>
              <a:stCxn id="13732" idx="0"/>
              <a:endCxn id="13734"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3735" name="Google Shape;13735;p143"/>
            <p:cNvCxnSpPr>
              <a:stCxn id="13734" idx="4"/>
              <a:endCxn id="13736"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3737" name="Google Shape;13737;p143"/>
            <p:cNvCxnSpPr>
              <a:stCxn id="13736" idx="0"/>
              <a:endCxn id="13738"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13738" name="Google Shape;13738;p143"/>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3734" name="Google Shape;13734;p143"/>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3731" name="Google Shape;13731;p143"/>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3736" name="Google Shape;13736;p143"/>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13732" name="Google Shape;13732;p143"/>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13739" name="Google Shape;13739;p143"/>
          <p:cNvGrpSpPr/>
          <p:nvPr/>
        </p:nvGrpSpPr>
        <p:grpSpPr>
          <a:xfrm>
            <a:off x="3500361" y="2682737"/>
            <a:ext cx="1570719" cy="294123"/>
            <a:chOff x="998425" y="1182125"/>
            <a:chExt cx="1065400" cy="199500"/>
          </a:xfrm>
        </p:grpSpPr>
        <p:sp>
          <p:nvSpPr>
            <p:cNvPr id="13740" name="Google Shape;13740;p143"/>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143"/>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143"/>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143"/>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143"/>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45" name="Google Shape;13745;p143"/>
          <p:cNvGrpSpPr/>
          <p:nvPr/>
        </p:nvGrpSpPr>
        <p:grpSpPr>
          <a:xfrm>
            <a:off x="6843617" y="1800224"/>
            <a:ext cx="1565716" cy="366729"/>
            <a:chOff x="1247650" y="2075423"/>
            <a:chExt cx="6648477" cy="1557238"/>
          </a:xfrm>
        </p:grpSpPr>
        <p:sp>
          <p:nvSpPr>
            <p:cNvPr id="13746" name="Google Shape;13746;p143"/>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143"/>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143"/>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143"/>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143"/>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143"/>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52" name="Google Shape;13752;p143"/>
          <p:cNvGrpSpPr/>
          <p:nvPr/>
        </p:nvGrpSpPr>
        <p:grpSpPr>
          <a:xfrm>
            <a:off x="6827929" y="2949039"/>
            <a:ext cx="1597061" cy="663440"/>
            <a:chOff x="6796238" y="3158297"/>
            <a:chExt cx="1630319" cy="677257"/>
          </a:xfrm>
        </p:grpSpPr>
        <p:cxnSp>
          <p:nvCxnSpPr>
            <p:cNvPr id="13753" name="Google Shape;13753;p143"/>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3754" name="Google Shape;13754;p143"/>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3755" name="Google Shape;13755;p143"/>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13756" name="Google Shape;13756;p143"/>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13757" name="Google Shape;13757;p143"/>
            <p:cNvGrpSpPr/>
            <p:nvPr/>
          </p:nvGrpSpPr>
          <p:grpSpPr>
            <a:xfrm>
              <a:off x="6796238" y="3311904"/>
              <a:ext cx="1630319" cy="377697"/>
              <a:chOff x="6796238" y="3311904"/>
              <a:chExt cx="1630319" cy="377697"/>
            </a:xfrm>
          </p:grpSpPr>
          <p:sp>
            <p:nvSpPr>
              <p:cNvPr id="13758" name="Google Shape;13758;p143"/>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143"/>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143"/>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761" name="Google Shape;13761;p143"/>
          <p:cNvGrpSpPr/>
          <p:nvPr/>
        </p:nvGrpSpPr>
        <p:grpSpPr>
          <a:xfrm>
            <a:off x="5349067" y="970431"/>
            <a:ext cx="1368606" cy="1593805"/>
            <a:chOff x="1839112" y="2209163"/>
            <a:chExt cx="1918159" cy="2233784"/>
          </a:xfrm>
        </p:grpSpPr>
        <p:sp>
          <p:nvSpPr>
            <p:cNvPr id="13762" name="Google Shape;13762;p143"/>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143"/>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143"/>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765" name="Google Shape;13765;p143"/>
            <p:cNvCxnSpPr>
              <a:stCxn id="13762" idx="6"/>
              <a:endCxn id="13763"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3766" name="Google Shape;13766;p143"/>
            <p:cNvCxnSpPr>
              <a:stCxn id="13763" idx="4"/>
              <a:endCxn id="13767"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13768" name="Google Shape;13768;p143"/>
            <p:cNvCxnSpPr>
              <a:stCxn id="13767" idx="6"/>
              <a:endCxn id="13764"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3769" name="Google Shape;13769;p143"/>
            <p:cNvCxnSpPr>
              <a:stCxn id="13764" idx="4"/>
              <a:endCxn id="13770"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13767" name="Google Shape;13767;p143"/>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143"/>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143"/>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772" name="Google Shape;13772;p143"/>
            <p:cNvCxnSpPr>
              <a:endCxn id="13771"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13773" name="Google Shape;13773;p143"/>
          <p:cNvGrpSpPr/>
          <p:nvPr/>
        </p:nvGrpSpPr>
        <p:grpSpPr>
          <a:xfrm>
            <a:off x="3481440" y="976667"/>
            <a:ext cx="1637968" cy="154942"/>
            <a:chOff x="238125" y="2506075"/>
            <a:chExt cx="7115411" cy="673075"/>
          </a:xfrm>
        </p:grpSpPr>
        <p:sp>
          <p:nvSpPr>
            <p:cNvPr id="13774" name="Google Shape;13774;p143"/>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143"/>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143"/>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143"/>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143"/>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79" name="Google Shape;13779;p143"/>
          <p:cNvGrpSpPr/>
          <p:nvPr/>
        </p:nvGrpSpPr>
        <p:grpSpPr>
          <a:xfrm>
            <a:off x="720125" y="1298264"/>
            <a:ext cx="2476762" cy="91743"/>
            <a:chOff x="1464850" y="436376"/>
            <a:chExt cx="6001362" cy="222300"/>
          </a:xfrm>
        </p:grpSpPr>
        <p:sp>
          <p:nvSpPr>
            <p:cNvPr id="13780" name="Google Shape;13780;p143"/>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143"/>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143"/>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143"/>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143"/>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3785" name="Google Shape;13785;p143"/>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3786" name="Google Shape;13786;p143"/>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3787" name="Google Shape;13787;p143"/>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3788" name="Google Shape;13788;p143"/>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13789" name="Google Shape;13789;p143"/>
          <p:cNvGrpSpPr/>
          <p:nvPr/>
        </p:nvGrpSpPr>
        <p:grpSpPr>
          <a:xfrm>
            <a:off x="706392" y="2533730"/>
            <a:ext cx="1452710" cy="651923"/>
            <a:chOff x="803162" y="2667727"/>
            <a:chExt cx="1411906" cy="633611"/>
          </a:xfrm>
        </p:grpSpPr>
        <p:cxnSp>
          <p:nvCxnSpPr>
            <p:cNvPr id="13790" name="Google Shape;13790;p143"/>
            <p:cNvCxnSpPr>
              <a:stCxn id="13791" idx="2"/>
              <a:endCxn id="13792"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3793" name="Google Shape;13793;p143"/>
            <p:cNvCxnSpPr>
              <a:stCxn id="13794" idx="0"/>
              <a:endCxn id="13791"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3795" name="Google Shape;13795;p143"/>
            <p:cNvCxnSpPr>
              <a:stCxn id="13794" idx="2"/>
              <a:endCxn id="13796"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3797" name="Google Shape;13797;p143"/>
            <p:cNvCxnSpPr>
              <a:stCxn id="13798" idx="0"/>
              <a:endCxn id="13794"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3799" name="Google Shape;13799;p143"/>
            <p:cNvCxnSpPr>
              <a:stCxn id="13792" idx="2"/>
              <a:endCxn id="13800"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3801" name="Google Shape;13801;p143"/>
            <p:cNvCxnSpPr>
              <a:stCxn id="13802" idx="0"/>
              <a:endCxn id="13792"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13798" name="Google Shape;13798;p143"/>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796" name="Google Shape;13796;p143"/>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802" name="Google Shape;13802;p143"/>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800" name="Google Shape;13800;p143"/>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792" name="Google Shape;13792;p143"/>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794" name="Google Shape;13794;p143"/>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13791" name="Google Shape;13791;p143"/>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13803" name="Google Shape;13803;p143"/>
          <p:cNvGrpSpPr/>
          <p:nvPr/>
        </p:nvGrpSpPr>
        <p:grpSpPr>
          <a:xfrm>
            <a:off x="706394" y="969268"/>
            <a:ext cx="2518541" cy="209309"/>
            <a:chOff x="803163" y="1111966"/>
            <a:chExt cx="2447800" cy="203430"/>
          </a:xfrm>
        </p:grpSpPr>
        <p:grpSp>
          <p:nvGrpSpPr>
            <p:cNvPr id="13804" name="Google Shape;13804;p143"/>
            <p:cNvGrpSpPr/>
            <p:nvPr/>
          </p:nvGrpSpPr>
          <p:grpSpPr>
            <a:xfrm>
              <a:off x="1958180" y="1111966"/>
              <a:ext cx="588019" cy="121396"/>
              <a:chOff x="4808316" y="2800065"/>
              <a:chExt cx="1999386" cy="412910"/>
            </a:xfrm>
          </p:grpSpPr>
          <p:sp>
            <p:nvSpPr>
              <p:cNvPr id="13805" name="Google Shape;13805;p143"/>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06" name="Google Shape;13806;p143"/>
              <p:cNvGrpSpPr/>
              <p:nvPr/>
            </p:nvGrpSpPr>
            <p:grpSpPr>
              <a:xfrm>
                <a:off x="4808316" y="2800065"/>
                <a:ext cx="92400" cy="411825"/>
                <a:chOff x="845575" y="2563700"/>
                <a:chExt cx="92400" cy="411825"/>
              </a:xfrm>
            </p:grpSpPr>
            <p:cxnSp>
              <p:nvCxnSpPr>
                <p:cNvPr id="13807" name="Google Shape;13807;p14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3808" name="Google Shape;13808;p14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13809" name="Google Shape;13809;p143"/>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13810" name="Google Shape;13810;p143"/>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11" name="Google Shape;13811;p143"/>
            <p:cNvGrpSpPr/>
            <p:nvPr/>
          </p:nvGrpSpPr>
          <p:grpSpPr>
            <a:xfrm>
              <a:off x="803163" y="1111974"/>
              <a:ext cx="591158" cy="121545"/>
              <a:chOff x="803163" y="1111974"/>
              <a:chExt cx="591158" cy="121545"/>
            </a:xfrm>
          </p:grpSpPr>
          <p:grpSp>
            <p:nvGrpSpPr>
              <p:cNvPr id="13812" name="Google Shape;13812;p143"/>
              <p:cNvGrpSpPr/>
              <p:nvPr/>
            </p:nvGrpSpPr>
            <p:grpSpPr>
              <a:xfrm>
                <a:off x="803163" y="1111974"/>
                <a:ext cx="27175" cy="121077"/>
                <a:chOff x="845575" y="2563700"/>
                <a:chExt cx="92400" cy="411825"/>
              </a:xfrm>
            </p:grpSpPr>
            <p:cxnSp>
              <p:nvCxnSpPr>
                <p:cNvPr id="13813" name="Google Shape;13813;p143"/>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3814" name="Google Shape;13814;p143"/>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15" name="Google Shape;13815;p143"/>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6" name="Google Shape;13816;p143"/>
            <p:cNvGrpSpPr/>
            <p:nvPr/>
          </p:nvGrpSpPr>
          <p:grpSpPr>
            <a:xfrm>
              <a:off x="1381910" y="1194219"/>
              <a:ext cx="588341" cy="121177"/>
              <a:chOff x="1381910" y="1194219"/>
              <a:chExt cx="588341" cy="121177"/>
            </a:xfrm>
          </p:grpSpPr>
          <p:grpSp>
            <p:nvGrpSpPr>
              <p:cNvPr id="13817" name="Google Shape;13817;p143"/>
              <p:cNvGrpSpPr/>
              <p:nvPr/>
            </p:nvGrpSpPr>
            <p:grpSpPr>
              <a:xfrm rot="10800000">
                <a:off x="1381910" y="1194319"/>
                <a:ext cx="27175" cy="121077"/>
                <a:chOff x="2070100" y="2563700"/>
                <a:chExt cx="92400" cy="411825"/>
              </a:xfrm>
            </p:grpSpPr>
            <p:cxnSp>
              <p:nvCxnSpPr>
                <p:cNvPr id="13818" name="Google Shape;13818;p14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3819" name="Google Shape;13819;p14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20" name="Google Shape;13820;p143"/>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1" name="Google Shape;13821;p143"/>
            <p:cNvGrpSpPr/>
            <p:nvPr/>
          </p:nvGrpSpPr>
          <p:grpSpPr>
            <a:xfrm>
              <a:off x="2532079" y="1194219"/>
              <a:ext cx="704927" cy="121177"/>
              <a:chOff x="2532079" y="1194219"/>
              <a:chExt cx="704927" cy="121177"/>
            </a:xfrm>
          </p:grpSpPr>
          <p:grpSp>
            <p:nvGrpSpPr>
              <p:cNvPr id="13822" name="Google Shape;13822;p143"/>
              <p:cNvGrpSpPr/>
              <p:nvPr/>
            </p:nvGrpSpPr>
            <p:grpSpPr>
              <a:xfrm rot="10800000">
                <a:off x="2532079" y="1194319"/>
                <a:ext cx="27175" cy="121077"/>
                <a:chOff x="2070100" y="2563700"/>
                <a:chExt cx="92400" cy="411825"/>
              </a:xfrm>
            </p:grpSpPr>
            <p:cxnSp>
              <p:nvCxnSpPr>
                <p:cNvPr id="13823" name="Google Shape;13823;p143"/>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3824" name="Google Shape;13824;p143"/>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825" name="Google Shape;13825;p143"/>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826" name="Google Shape;13826;p143"/>
          <p:cNvGrpSpPr/>
          <p:nvPr/>
        </p:nvGrpSpPr>
        <p:grpSpPr>
          <a:xfrm>
            <a:off x="3499404" y="3665900"/>
            <a:ext cx="1567778" cy="491677"/>
            <a:chOff x="5194708" y="3484366"/>
            <a:chExt cx="3148148" cy="987304"/>
          </a:xfrm>
        </p:grpSpPr>
        <p:grpSp>
          <p:nvGrpSpPr>
            <p:cNvPr id="13827" name="Google Shape;13827;p143"/>
            <p:cNvGrpSpPr/>
            <p:nvPr/>
          </p:nvGrpSpPr>
          <p:grpSpPr>
            <a:xfrm>
              <a:off x="7531521" y="3484366"/>
              <a:ext cx="811335" cy="987304"/>
              <a:chOff x="3379425" y="1617275"/>
              <a:chExt cx="1090650" cy="1327200"/>
            </a:xfrm>
          </p:grpSpPr>
          <p:sp>
            <p:nvSpPr>
              <p:cNvPr id="13828" name="Google Shape;13828;p143"/>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143"/>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143"/>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1" name="Google Shape;13831;p143"/>
            <p:cNvGrpSpPr/>
            <p:nvPr/>
          </p:nvGrpSpPr>
          <p:grpSpPr>
            <a:xfrm>
              <a:off x="6752546" y="3484366"/>
              <a:ext cx="811428" cy="987304"/>
              <a:chOff x="2332275" y="1617275"/>
              <a:chExt cx="1090775" cy="1327200"/>
            </a:xfrm>
          </p:grpSpPr>
          <p:sp>
            <p:nvSpPr>
              <p:cNvPr id="13832" name="Google Shape;13832;p143"/>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143"/>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143"/>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5" name="Google Shape;13835;p143"/>
            <p:cNvGrpSpPr/>
            <p:nvPr/>
          </p:nvGrpSpPr>
          <p:grpSpPr>
            <a:xfrm>
              <a:off x="5973664" y="3484366"/>
              <a:ext cx="811335" cy="987304"/>
              <a:chOff x="1285250" y="1617275"/>
              <a:chExt cx="1090650" cy="1327200"/>
            </a:xfrm>
          </p:grpSpPr>
          <p:sp>
            <p:nvSpPr>
              <p:cNvPr id="13836" name="Google Shape;13836;p143"/>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143"/>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143"/>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9" name="Google Shape;13839;p143"/>
            <p:cNvGrpSpPr/>
            <p:nvPr/>
          </p:nvGrpSpPr>
          <p:grpSpPr>
            <a:xfrm>
              <a:off x="5194708" y="3484366"/>
              <a:ext cx="811409" cy="987304"/>
              <a:chOff x="238125" y="1617275"/>
              <a:chExt cx="1090750" cy="1327200"/>
            </a:xfrm>
          </p:grpSpPr>
          <p:sp>
            <p:nvSpPr>
              <p:cNvPr id="13840" name="Google Shape;13840;p143"/>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143"/>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143"/>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843" name="Google Shape;13843;p143"/>
          <p:cNvGrpSpPr/>
          <p:nvPr/>
        </p:nvGrpSpPr>
        <p:grpSpPr>
          <a:xfrm>
            <a:off x="3460013" y="3146311"/>
            <a:ext cx="1616964" cy="346256"/>
            <a:chOff x="1808063" y="4294338"/>
            <a:chExt cx="3370782" cy="721817"/>
          </a:xfrm>
        </p:grpSpPr>
        <p:sp>
          <p:nvSpPr>
            <p:cNvPr id="13844" name="Google Shape;13844;p143"/>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143"/>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143"/>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143"/>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143"/>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143"/>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143"/>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143"/>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143"/>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143"/>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4" name="Google Shape;13854;p143"/>
          <p:cNvGrpSpPr/>
          <p:nvPr/>
        </p:nvGrpSpPr>
        <p:grpSpPr>
          <a:xfrm>
            <a:off x="738225" y="3432340"/>
            <a:ext cx="1295882" cy="646587"/>
            <a:chOff x="834100" y="3642869"/>
            <a:chExt cx="1259483" cy="628426"/>
          </a:xfrm>
        </p:grpSpPr>
        <p:sp>
          <p:nvSpPr>
            <p:cNvPr id="13855" name="Google Shape;13855;p143"/>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143"/>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143"/>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143"/>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143"/>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143"/>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143"/>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143"/>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143"/>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143"/>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143"/>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143"/>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143"/>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143"/>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143"/>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143"/>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143"/>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143"/>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143"/>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143"/>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143"/>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143"/>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143"/>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143"/>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143"/>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880" name="Google Shape;13880;p143"/>
            <p:cNvGrpSpPr/>
            <p:nvPr/>
          </p:nvGrpSpPr>
          <p:grpSpPr>
            <a:xfrm>
              <a:off x="1360364" y="3847835"/>
              <a:ext cx="208119" cy="224359"/>
              <a:chOff x="1360769" y="3847100"/>
              <a:chExt cx="208119" cy="224359"/>
            </a:xfrm>
          </p:grpSpPr>
          <p:sp>
            <p:nvSpPr>
              <p:cNvPr id="13881" name="Google Shape;13881;p143"/>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143"/>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143"/>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143"/>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143"/>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143"/>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143"/>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143"/>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143"/>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143"/>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143"/>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143"/>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143"/>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143"/>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143"/>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143"/>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143"/>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143"/>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143"/>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143"/>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901" name="Google Shape;13901;p143"/>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143"/>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143"/>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143"/>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143"/>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143"/>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143"/>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143"/>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143"/>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143"/>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143"/>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143"/>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143"/>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143"/>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5" name="Google Shape;13915;p143"/>
          <p:cNvGrpSpPr/>
          <p:nvPr/>
        </p:nvGrpSpPr>
        <p:grpSpPr>
          <a:xfrm rot="5400000">
            <a:off x="5951338" y="3228837"/>
            <a:ext cx="164064" cy="1414916"/>
            <a:chOff x="4428249" y="1369375"/>
            <a:chExt cx="36905" cy="429569"/>
          </a:xfrm>
        </p:grpSpPr>
        <p:sp>
          <p:nvSpPr>
            <p:cNvPr id="13916" name="Google Shape;13916;p143"/>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143"/>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143"/>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143"/>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143"/>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143"/>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143"/>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143"/>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143"/>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143"/>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143"/>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143"/>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143"/>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143"/>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143"/>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143"/>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143"/>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143"/>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143"/>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143"/>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143"/>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143"/>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143"/>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143"/>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143"/>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143"/>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143"/>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143"/>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143"/>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143"/>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143"/>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143"/>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8" name="Google Shape;13948;p143"/>
          <p:cNvGrpSpPr/>
          <p:nvPr/>
        </p:nvGrpSpPr>
        <p:grpSpPr>
          <a:xfrm rot="10800000" flipH="1">
            <a:off x="5323767" y="2817380"/>
            <a:ext cx="1419207" cy="24808"/>
            <a:chOff x="219558" y="4738465"/>
            <a:chExt cx="5852400" cy="102300"/>
          </a:xfrm>
        </p:grpSpPr>
        <p:cxnSp>
          <p:nvCxnSpPr>
            <p:cNvPr id="13949" name="Google Shape;13949;p143"/>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13950" name="Google Shape;13950;p143"/>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143"/>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143"/>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143"/>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143"/>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55" name="Google Shape;13955;p143"/>
          <p:cNvGrpSpPr/>
          <p:nvPr/>
        </p:nvGrpSpPr>
        <p:grpSpPr>
          <a:xfrm>
            <a:off x="5335086" y="3190444"/>
            <a:ext cx="1396570" cy="385016"/>
            <a:chOff x="5286284" y="2966544"/>
            <a:chExt cx="1396570" cy="385016"/>
          </a:xfrm>
        </p:grpSpPr>
        <p:cxnSp>
          <p:nvCxnSpPr>
            <p:cNvPr id="13956" name="Google Shape;13956;p143"/>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13957" name="Google Shape;13957;p143"/>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13958" name="Google Shape;13958;p143"/>
            <p:cNvGrpSpPr/>
            <p:nvPr/>
          </p:nvGrpSpPr>
          <p:grpSpPr>
            <a:xfrm>
              <a:off x="5287688" y="3173364"/>
              <a:ext cx="1395166" cy="74100"/>
              <a:chOff x="5287688" y="3173364"/>
              <a:chExt cx="1395166" cy="74100"/>
            </a:xfrm>
          </p:grpSpPr>
          <p:cxnSp>
            <p:nvCxnSpPr>
              <p:cNvPr id="13959" name="Google Shape;13959;p143"/>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13960" name="Google Shape;13960;p143"/>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13961" name="Google Shape;13961;p143"/>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3962" name="Google Shape;13962;p143"/>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3963" name="Google Shape;13963;p143"/>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3964" name="Google Shape;13964;p143"/>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3965" name="Google Shape;13965;p143"/>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3966" name="Google Shape;13966;p143"/>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13967" name="Google Shape;13967;p143"/>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13968" name="Google Shape;13968;p143"/>
          <p:cNvGrpSpPr/>
          <p:nvPr/>
        </p:nvGrpSpPr>
        <p:grpSpPr>
          <a:xfrm>
            <a:off x="2021151" y="1609220"/>
            <a:ext cx="1182276" cy="662027"/>
            <a:chOff x="2029517" y="1732295"/>
            <a:chExt cx="1149068" cy="643432"/>
          </a:xfrm>
        </p:grpSpPr>
        <p:grpSp>
          <p:nvGrpSpPr>
            <p:cNvPr id="13969" name="Google Shape;13969;p143"/>
            <p:cNvGrpSpPr/>
            <p:nvPr/>
          </p:nvGrpSpPr>
          <p:grpSpPr>
            <a:xfrm>
              <a:off x="2708660" y="1746937"/>
              <a:ext cx="455427" cy="244429"/>
              <a:chOff x="2700693" y="1746937"/>
              <a:chExt cx="455427" cy="244429"/>
            </a:xfrm>
          </p:grpSpPr>
          <p:grpSp>
            <p:nvGrpSpPr>
              <p:cNvPr id="13970" name="Google Shape;13970;p143"/>
              <p:cNvGrpSpPr/>
              <p:nvPr/>
            </p:nvGrpSpPr>
            <p:grpSpPr>
              <a:xfrm>
                <a:off x="2905682" y="1782817"/>
                <a:ext cx="250438" cy="208549"/>
                <a:chOff x="2905682" y="1782817"/>
                <a:chExt cx="250438" cy="208549"/>
              </a:xfrm>
            </p:grpSpPr>
            <p:cxnSp>
              <p:nvCxnSpPr>
                <p:cNvPr id="13971" name="Google Shape;13971;p143"/>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3972" name="Google Shape;13972;p143"/>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3" name="Google Shape;13973;p143"/>
              <p:cNvGrpSpPr/>
              <p:nvPr/>
            </p:nvGrpSpPr>
            <p:grpSpPr>
              <a:xfrm>
                <a:off x="2700693" y="1746937"/>
                <a:ext cx="449967" cy="72374"/>
                <a:chOff x="2700693" y="1746937"/>
                <a:chExt cx="449967" cy="72374"/>
              </a:xfrm>
            </p:grpSpPr>
            <p:cxnSp>
              <p:nvCxnSpPr>
                <p:cNvPr id="13974" name="Google Shape;13974;p143"/>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3975" name="Google Shape;13975;p143"/>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976" name="Google Shape;13976;p143"/>
            <p:cNvGrpSpPr/>
            <p:nvPr/>
          </p:nvGrpSpPr>
          <p:grpSpPr>
            <a:xfrm>
              <a:off x="2029517" y="1732295"/>
              <a:ext cx="1149068" cy="643432"/>
              <a:chOff x="2029517" y="1732295"/>
              <a:chExt cx="1149068" cy="643432"/>
            </a:xfrm>
          </p:grpSpPr>
          <p:grpSp>
            <p:nvGrpSpPr>
              <p:cNvPr id="13977" name="Google Shape;13977;p143"/>
              <p:cNvGrpSpPr/>
              <p:nvPr/>
            </p:nvGrpSpPr>
            <p:grpSpPr>
              <a:xfrm>
                <a:off x="2703618" y="2103152"/>
                <a:ext cx="474966" cy="260017"/>
                <a:chOff x="2703618" y="2103152"/>
                <a:chExt cx="474966" cy="260017"/>
              </a:xfrm>
            </p:grpSpPr>
            <p:grpSp>
              <p:nvGrpSpPr>
                <p:cNvPr id="13978" name="Google Shape;13978;p143"/>
                <p:cNvGrpSpPr/>
                <p:nvPr/>
              </p:nvGrpSpPr>
              <p:grpSpPr>
                <a:xfrm>
                  <a:off x="2703618" y="2290640"/>
                  <a:ext cx="450291" cy="72529"/>
                  <a:chOff x="2703618" y="2290640"/>
                  <a:chExt cx="450291" cy="72529"/>
                </a:xfrm>
              </p:grpSpPr>
              <p:cxnSp>
                <p:nvCxnSpPr>
                  <p:cNvPr id="13979" name="Google Shape;13979;p143"/>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3980" name="Google Shape;13980;p143"/>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1" name="Google Shape;13981;p143"/>
                <p:cNvGrpSpPr/>
                <p:nvPr/>
              </p:nvGrpSpPr>
              <p:grpSpPr>
                <a:xfrm>
                  <a:off x="2908607" y="2103152"/>
                  <a:ext cx="269977" cy="223538"/>
                  <a:chOff x="2908607" y="2103152"/>
                  <a:chExt cx="269977" cy="223538"/>
                </a:xfrm>
              </p:grpSpPr>
              <p:cxnSp>
                <p:nvCxnSpPr>
                  <p:cNvPr id="13982" name="Google Shape;13982;p143"/>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3983" name="Google Shape;13983;p143"/>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984" name="Google Shape;13984;p143"/>
              <p:cNvGrpSpPr/>
              <p:nvPr/>
            </p:nvGrpSpPr>
            <p:grpSpPr>
              <a:xfrm>
                <a:off x="2029517" y="1732295"/>
                <a:ext cx="685827" cy="643432"/>
                <a:chOff x="2029517" y="1732295"/>
                <a:chExt cx="685827" cy="643432"/>
              </a:xfrm>
            </p:grpSpPr>
            <p:sp>
              <p:nvSpPr>
                <p:cNvPr id="13985" name="Google Shape;13985;p143"/>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986" name="Google Shape;13986;p143"/>
                <p:cNvGrpSpPr/>
                <p:nvPr/>
              </p:nvGrpSpPr>
              <p:grpSpPr>
                <a:xfrm>
                  <a:off x="2158948" y="1732295"/>
                  <a:ext cx="556396" cy="333108"/>
                  <a:chOff x="2158948" y="1732295"/>
                  <a:chExt cx="556396" cy="333108"/>
                </a:xfrm>
              </p:grpSpPr>
              <p:cxnSp>
                <p:nvCxnSpPr>
                  <p:cNvPr id="13987" name="Google Shape;13987;p143"/>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3988" name="Google Shape;13988;p143"/>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9" name="Google Shape;13989;p143"/>
                <p:cNvGrpSpPr/>
                <p:nvPr/>
              </p:nvGrpSpPr>
              <p:grpSpPr>
                <a:xfrm>
                  <a:off x="2159908" y="2065057"/>
                  <a:ext cx="550884" cy="310670"/>
                  <a:chOff x="2159908" y="2065057"/>
                  <a:chExt cx="550884" cy="310670"/>
                </a:xfrm>
              </p:grpSpPr>
              <p:cxnSp>
                <p:nvCxnSpPr>
                  <p:cNvPr id="13990" name="Google Shape;13990;p143"/>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3991" name="Google Shape;13991;p143"/>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13992" name="Google Shape;13992;p143"/>
          <p:cNvGrpSpPr/>
          <p:nvPr/>
        </p:nvGrpSpPr>
        <p:grpSpPr>
          <a:xfrm>
            <a:off x="706400" y="1556833"/>
            <a:ext cx="962651" cy="810058"/>
            <a:chOff x="844912" y="1681380"/>
            <a:chExt cx="935611" cy="787305"/>
          </a:xfrm>
        </p:grpSpPr>
        <p:grpSp>
          <p:nvGrpSpPr>
            <p:cNvPr id="13993" name="Google Shape;13993;p143"/>
            <p:cNvGrpSpPr/>
            <p:nvPr/>
          </p:nvGrpSpPr>
          <p:grpSpPr>
            <a:xfrm>
              <a:off x="844912" y="1819635"/>
              <a:ext cx="329836" cy="510016"/>
              <a:chOff x="844912" y="1819635"/>
              <a:chExt cx="329836" cy="510016"/>
            </a:xfrm>
          </p:grpSpPr>
          <p:sp>
            <p:nvSpPr>
              <p:cNvPr id="13994" name="Google Shape;13994;p143"/>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143"/>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143"/>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143"/>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143"/>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143"/>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00" name="Google Shape;14000;p143"/>
            <p:cNvGrpSpPr/>
            <p:nvPr/>
          </p:nvGrpSpPr>
          <p:grpSpPr>
            <a:xfrm>
              <a:off x="1284601" y="2158168"/>
              <a:ext cx="495923" cy="310517"/>
              <a:chOff x="1284601" y="2158168"/>
              <a:chExt cx="495923" cy="310517"/>
            </a:xfrm>
          </p:grpSpPr>
          <p:sp>
            <p:nvSpPr>
              <p:cNvPr id="14001" name="Google Shape;14001;p143"/>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02" name="Google Shape;14002;p143"/>
              <p:cNvGrpSpPr/>
              <p:nvPr/>
            </p:nvGrpSpPr>
            <p:grpSpPr>
              <a:xfrm>
                <a:off x="1507666" y="2158168"/>
                <a:ext cx="272858" cy="310517"/>
                <a:chOff x="1507666" y="2158168"/>
                <a:chExt cx="272858" cy="310517"/>
              </a:xfrm>
            </p:grpSpPr>
            <p:grpSp>
              <p:nvGrpSpPr>
                <p:cNvPr id="14003" name="Google Shape;14003;p143"/>
                <p:cNvGrpSpPr/>
                <p:nvPr/>
              </p:nvGrpSpPr>
              <p:grpSpPr>
                <a:xfrm>
                  <a:off x="1507666" y="2176104"/>
                  <a:ext cx="166395" cy="273149"/>
                  <a:chOff x="1507666" y="2176104"/>
                  <a:chExt cx="166395" cy="273149"/>
                </a:xfrm>
              </p:grpSpPr>
              <p:sp>
                <p:nvSpPr>
                  <p:cNvPr id="14004" name="Google Shape;14004;p143"/>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143"/>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143"/>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143"/>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143"/>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143"/>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143"/>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11" name="Google Shape;14011;p143"/>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143"/>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13" name="Google Shape;14013;p143"/>
            <p:cNvGrpSpPr/>
            <p:nvPr/>
          </p:nvGrpSpPr>
          <p:grpSpPr>
            <a:xfrm>
              <a:off x="1284601" y="1681380"/>
              <a:ext cx="495923" cy="310517"/>
              <a:chOff x="1284601" y="1681380"/>
              <a:chExt cx="495923" cy="310517"/>
            </a:xfrm>
          </p:grpSpPr>
          <p:sp>
            <p:nvSpPr>
              <p:cNvPr id="14014" name="Google Shape;14014;p143"/>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15" name="Google Shape;14015;p143"/>
              <p:cNvGrpSpPr/>
              <p:nvPr/>
            </p:nvGrpSpPr>
            <p:grpSpPr>
              <a:xfrm>
                <a:off x="1507666" y="1681380"/>
                <a:ext cx="272858" cy="310517"/>
                <a:chOff x="1507666" y="1681380"/>
                <a:chExt cx="272858" cy="310517"/>
              </a:xfrm>
            </p:grpSpPr>
            <p:grpSp>
              <p:nvGrpSpPr>
                <p:cNvPr id="14016" name="Google Shape;14016;p143"/>
                <p:cNvGrpSpPr/>
                <p:nvPr/>
              </p:nvGrpSpPr>
              <p:grpSpPr>
                <a:xfrm>
                  <a:off x="1507666" y="1700120"/>
                  <a:ext cx="166395" cy="272984"/>
                  <a:chOff x="1507666" y="1700120"/>
                  <a:chExt cx="166395" cy="272984"/>
                </a:xfrm>
              </p:grpSpPr>
              <p:sp>
                <p:nvSpPr>
                  <p:cNvPr id="14017" name="Google Shape;14017;p143"/>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143"/>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143"/>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143"/>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143"/>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143"/>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143"/>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024" name="Google Shape;14024;p143"/>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143"/>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4026" name="Google Shape;14026;p143"/>
          <p:cNvGrpSpPr/>
          <p:nvPr/>
        </p:nvGrpSpPr>
        <p:grpSpPr>
          <a:xfrm>
            <a:off x="6815341" y="2324262"/>
            <a:ext cx="1622269" cy="552443"/>
            <a:chOff x="6894650" y="2574740"/>
            <a:chExt cx="1445100" cy="492111"/>
          </a:xfrm>
        </p:grpSpPr>
        <p:sp>
          <p:nvSpPr>
            <p:cNvPr id="14027" name="Google Shape;14027;p143"/>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143"/>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143"/>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143"/>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143"/>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032" name="Google Shape;14032;p143"/>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14033" name="Google Shape;14033;p143"/>
          <p:cNvGrpSpPr/>
          <p:nvPr/>
        </p:nvGrpSpPr>
        <p:grpSpPr>
          <a:xfrm>
            <a:off x="6834884" y="3698518"/>
            <a:ext cx="1583206" cy="475705"/>
            <a:chOff x="6953919" y="3907920"/>
            <a:chExt cx="1377300" cy="475705"/>
          </a:xfrm>
        </p:grpSpPr>
        <p:cxnSp>
          <p:nvCxnSpPr>
            <p:cNvPr id="14034" name="Google Shape;14034;p143"/>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4035" name="Google Shape;14035;p143"/>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14036" name="Google Shape;14036;p143"/>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4037" name="Google Shape;14037;p143"/>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14038" name="Google Shape;14038;p143"/>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14039" name="Google Shape;14039;p143"/>
          <p:cNvGrpSpPr/>
          <p:nvPr/>
        </p:nvGrpSpPr>
        <p:grpSpPr>
          <a:xfrm>
            <a:off x="2338472" y="2459663"/>
            <a:ext cx="836286" cy="824529"/>
            <a:chOff x="2389399" y="2595741"/>
            <a:chExt cx="812796" cy="801369"/>
          </a:xfrm>
        </p:grpSpPr>
        <p:grpSp>
          <p:nvGrpSpPr>
            <p:cNvPr id="14040" name="Google Shape;14040;p143"/>
            <p:cNvGrpSpPr/>
            <p:nvPr/>
          </p:nvGrpSpPr>
          <p:grpSpPr>
            <a:xfrm>
              <a:off x="2492145" y="2881565"/>
              <a:ext cx="607300" cy="229751"/>
              <a:chOff x="2492145" y="2881565"/>
              <a:chExt cx="607300" cy="229751"/>
            </a:xfrm>
          </p:grpSpPr>
          <p:sp>
            <p:nvSpPr>
              <p:cNvPr id="14041" name="Google Shape;14041;p143"/>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143"/>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143"/>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44" name="Google Shape;14044;p143"/>
            <p:cNvGrpSpPr/>
            <p:nvPr/>
          </p:nvGrpSpPr>
          <p:grpSpPr>
            <a:xfrm>
              <a:off x="2389399" y="2595741"/>
              <a:ext cx="812796" cy="296825"/>
              <a:chOff x="2389399" y="2595741"/>
              <a:chExt cx="812796" cy="296825"/>
            </a:xfrm>
          </p:grpSpPr>
          <p:grpSp>
            <p:nvGrpSpPr>
              <p:cNvPr id="14045" name="Google Shape;14045;p143"/>
              <p:cNvGrpSpPr/>
              <p:nvPr/>
            </p:nvGrpSpPr>
            <p:grpSpPr>
              <a:xfrm>
                <a:off x="2389399" y="2595741"/>
                <a:ext cx="363638" cy="296825"/>
                <a:chOff x="2389399" y="2595741"/>
                <a:chExt cx="363638" cy="296825"/>
              </a:xfrm>
            </p:grpSpPr>
            <p:grpSp>
              <p:nvGrpSpPr>
                <p:cNvPr id="14046" name="Google Shape;14046;p143"/>
                <p:cNvGrpSpPr/>
                <p:nvPr/>
              </p:nvGrpSpPr>
              <p:grpSpPr>
                <a:xfrm>
                  <a:off x="2493852" y="2794333"/>
                  <a:ext cx="259185" cy="98232"/>
                  <a:chOff x="2493852" y="2794333"/>
                  <a:chExt cx="259185" cy="98232"/>
                </a:xfrm>
              </p:grpSpPr>
              <p:sp>
                <p:nvSpPr>
                  <p:cNvPr id="14047" name="Google Shape;14047;p143"/>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143"/>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143"/>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50" name="Google Shape;14050;p143"/>
                <p:cNvGrpSpPr/>
                <p:nvPr/>
              </p:nvGrpSpPr>
              <p:grpSpPr>
                <a:xfrm>
                  <a:off x="2389399" y="2595741"/>
                  <a:ext cx="224343" cy="182054"/>
                  <a:chOff x="2389399" y="2595741"/>
                  <a:chExt cx="224343" cy="182054"/>
                </a:xfrm>
              </p:grpSpPr>
              <p:sp>
                <p:nvSpPr>
                  <p:cNvPr id="14051" name="Google Shape;14051;p143"/>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143"/>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53" name="Google Shape;14053;p143"/>
              <p:cNvGrpSpPr/>
              <p:nvPr/>
            </p:nvGrpSpPr>
            <p:grpSpPr>
              <a:xfrm>
                <a:off x="2683630" y="2595741"/>
                <a:ext cx="224334" cy="296825"/>
                <a:chOff x="2683630" y="2595741"/>
                <a:chExt cx="224334" cy="296825"/>
              </a:xfrm>
            </p:grpSpPr>
            <p:grpSp>
              <p:nvGrpSpPr>
                <p:cNvPr id="14054" name="Google Shape;14054;p143"/>
                <p:cNvGrpSpPr/>
                <p:nvPr/>
              </p:nvGrpSpPr>
              <p:grpSpPr>
                <a:xfrm>
                  <a:off x="2788083" y="2794333"/>
                  <a:ext cx="15356" cy="98232"/>
                  <a:chOff x="2788083" y="2794333"/>
                  <a:chExt cx="15356" cy="98232"/>
                </a:xfrm>
              </p:grpSpPr>
              <p:sp>
                <p:nvSpPr>
                  <p:cNvPr id="14055" name="Google Shape;14055;p143"/>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143"/>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143"/>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58" name="Google Shape;14058;p143"/>
                <p:cNvGrpSpPr/>
                <p:nvPr/>
              </p:nvGrpSpPr>
              <p:grpSpPr>
                <a:xfrm>
                  <a:off x="2683630" y="2595741"/>
                  <a:ext cx="224334" cy="182054"/>
                  <a:chOff x="2683630" y="2595741"/>
                  <a:chExt cx="224334" cy="182054"/>
                </a:xfrm>
              </p:grpSpPr>
              <p:sp>
                <p:nvSpPr>
                  <p:cNvPr id="14059" name="Google Shape;14059;p143"/>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143"/>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61" name="Google Shape;14061;p143"/>
              <p:cNvGrpSpPr/>
              <p:nvPr/>
            </p:nvGrpSpPr>
            <p:grpSpPr>
              <a:xfrm>
                <a:off x="2838475" y="2595741"/>
                <a:ext cx="363719" cy="296825"/>
                <a:chOff x="2838475" y="2595741"/>
                <a:chExt cx="363719" cy="296825"/>
              </a:xfrm>
            </p:grpSpPr>
            <p:grpSp>
              <p:nvGrpSpPr>
                <p:cNvPr id="14062" name="Google Shape;14062;p143"/>
                <p:cNvGrpSpPr/>
                <p:nvPr/>
              </p:nvGrpSpPr>
              <p:grpSpPr>
                <a:xfrm>
                  <a:off x="2838475" y="2794333"/>
                  <a:ext cx="259185" cy="98232"/>
                  <a:chOff x="2838475" y="2794333"/>
                  <a:chExt cx="259185" cy="98232"/>
                </a:xfrm>
              </p:grpSpPr>
              <p:sp>
                <p:nvSpPr>
                  <p:cNvPr id="14063" name="Google Shape;14063;p143"/>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143"/>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143"/>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66" name="Google Shape;14066;p143"/>
                <p:cNvGrpSpPr/>
                <p:nvPr/>
              </p:nvGrpSpPr>
              <p:grpSpPr>
                <a:xfrm>
                  <a:off x="2977852" y="2595741"/>
                  <a:ext cx="224343" cy="182054"/>
                  <a:chOff x="2977852" y="2595741"/>
                  <a:chExt cx="224343" cy="182054"/>
                </a:xfrm>
              </p:grpSpPr>
              <p:sp>
                <p:nvSpPr>
                  <p:cNvPr id="14067" name="Google Shape;14067;p143"/>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143"/>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4069" name="Google Shape;14069;p143"/>
            <p:cNvGrpSpPr/>
            <p:nvPr/>
          </p:nvGrpSpPr>
          <p:grpSpPr>
            <a:xfrm>
              <a:off x="2389399" y="3100241"/>
              <a:ext cx="812796" cy="296869"/>
              <a:chOff x="2389399" y="3100241"/>
              <a:chExt cx="812796" cy="296869"/>
            </a:xfrm>
          </p:grpSpPr>
          <p:grpSp>
            <p:nvGrpSpPr>
              <p:cNvPr id="14070" name="Google Shape;14070;p143"/>
              <p:cNvGrpSpPr/>
              <p:nvPr/>
            </p:nvGrpSpPr>
            <p:grpSpPr>
              <a:xfrm>
                <a:off x="2683630" y="3100241"/>
                <a:ext cx="224334" cy="296869"/>
                <a:chOff x="2683630" y="3100241"/>
                <a:chExt cx="224334" cy="296869"/>
              </a:xfrm>
            </p:grpSpPr>
            <p:grpSp>
              <p:nvGrpSpPr>
                <p:cNvPr id="14071" name="Google Shape;14071;p143"/>
                <p:cNvGrpSpPr/>
                <p:nvPr/>
              </p:nvGrpSpPr>
              <p:grpSpPr>
                <a:xfrm>
                  <a:off x="2788083" y="3100241"/>
                  <a:ext cx="15356" cy="98237"/>
                  <a:chOff x="2788083" y="3100241"/>
                  <a:chExt cx="15356" cy="98237"/>
                </a:xfrm>
              </p:grpSpPr>
              <p:sp>
                <p:nvSpPr>
                  <p:cNvPr id="14072" name="Google Shape;14072;p143"/>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143"/>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143"/>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75" name="Google Shape;14075;p143"/>
                <p:cNvGrpSpPr/>
                <p:nvPr/>
              </p:nvGrpSpPr>
              <p:grpSpPr>
                <a:xfrm>
                  <a:off x="2683630" y="3215065"/>
                  <a:ext cx="224334" cy="182045"/>
                  <a:chOff x="2683630" y="3215065"/>
                  <a:chExt cx="224334" cy="182045"/>
                </a:xfrm>
              </p:grpSpPr>
              <p:sp>
                <p:nvSpPr>
                  <p:cNvPr id="14076" name="Google Shape;14076;p143"/>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143"/>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78" name="Google Shape;14078;p143"/>
              <p:cNvGrpSpPr/>
              <p:nvPr/>
            </p:nvGrpSpPr>
            <p:grpSpPr>
              <a:xfrm>
                <a:off x="2389399" y="3100241"/>
                <a:ext cx="363638" cy="296869"/>
                <a:chOff x="2389399" y="3100241"/>
                <a:chExt cx="363638" cy="296869"/>
              </a:xfrm>
            </p:grpSpPr>
            <p:grpSp>
              <p:nvGrpSpPr>
                <p:cNvPr id="14079" name="Google Shape;14079;p143"/>
                <p:cNvGrpSpPr/>
                <p:nvPr/>
              </p:nvGrpSpPr>
              <p:grpSpPr>
                <a:xfrm>
                  <a:off x="2493852" y="3100241"/>
                  <a:ext cx="259185" cy="98237"/>
                  <a:chOff x="2493852" y="3100241"/>
                  <a:chExt cx="259185" cy="98237"/>
                </a:xfrm>
              </p:grpSpPr>
              <p:sp>
                <p:nvSpPr>
                  <p:cNvPr id="14080" name="Google Shape;14080;p143"/>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143"/>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143"/>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3" name="Google Shape;14083;p143"/>
                <p:cNvGrpSpPr/>
                <p:nvPr/>
              </p:nvGrpSpPr>
              <p:grpSpPr>
                <a:xfrm>
                  <a:off x="2389399" y="3215065"/>
                  <a:ext cx="224343" cy="182045"/>
                  <a:chOff x="2389399" y="3215065"/>
                  <a:chExt cx="224343" cy="182045"/>
                </a:xfrm>
              </p:grpSpPr>
              <p:sp>
                <p:nvSpPr>
                  <p:cNvPr id="14084" name="Google Shape;14084;p143"/>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143"/>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86" name="Google Shape;14086;p143"/>
              <p:cNvGrpSpPr/>
              <p:nvPr/>
            </p:nvGrpSpPr>
            <p:grpSpPr>
              <a:xfrm>
                <a:off x="2838475" y="3100241"/>
                <a:ext cx="363719" cy="296869"/>
                <a:chOff x="2838475" y="3100241"/>
                <a:chExt cx="363719" cy="296869"/>
              </a:xfrm>
            </p:grpSpPr>
            <p:grpSp>
              <p:nvGrpSpPr>
                <p:cNvPr id="14087" name="Google Shape;14087;p143"/>
                <p:cNvGrpSpPr/>
                <p:nvPr/>
              </p:nvGrpSpPr>
              <p:grpSpPr>
                <a:xfrm>
                  <a:off x="2838475" y="3100241"/>
                  <a:ext cx="259185" cy="98237"/>
                  <a:chOff x="2838475" y="3100241"/>
                  <a:chExt cx="259185" cy="98237"/>
                </a:xfrm>
              </p:grpSpPr>
              <p:sp>
                <p:nvSpPr>
                  <p:cNvPr id="14088" name="Google Shape;14088;p143"/>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143"/>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143"/>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1" name="Google Shape;14091;p143"/>
                <p:cNvGrpSpPr/>
                <p:nvPr/>
              </p:nvGrpSpPr>
              <p:grpSpPr>
                <a:xfrm>
                  <a:off x="2977852" y="3215065"/>
                  <a:ext cx="224343" cy="182045"/>
                  <a:chOff x="2977852" y="3215065"/>
                  <a:chExt cx="224343" cy="182045"/>
                </a:xfrm>
              </p:grpSpPr>
              <p:sp>
                <p:nvSpPr>
                  <p:cNvPr id="14092" name="Google Shape;14092;p143"/>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143"/>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Shape 14097"/>
        <p:cNvGrpSpPr/>
        <p:nvPr/>
      </p:nvGrpSpPr>
      <p:grpSpPr>
        <a:xfrm>
          <a:off x="0" y="0"/>
          <a:ext cx="0" cy="0"/>
          <a:chOff x="0" y="0"/>
          <a:chExt cx="0" cy="0"/>
        </a:xfrm>
      </p:grpSpPr>
      <p:grpSp>
        <p:nvGrpSpPr>
          <p:cNvPr id="14098" name="Google Shape;14098;p144"/>
          <p:cNvGrpSpPr/>
          <p:nvPr/>
        </p:nvGrpSpPr>
        <p:grpSpPr>
          <a:xfrm>
            <a:off x="702075" y="3155925"/>
            <a:ext cx="2390414" cy="1024800"/>
            <a:chOff x="728925" y="3296613"/>
            <a:chExt cx="2390414" cy="1024800"/>
          </a:xfrm>
        </p:grpSpPr>
        <p:grpSp>
          <p:nvGrpSpPr>
            <p:cNvPr id="14099" name="Google Shape;14099;p144"/>
            <p:cNvGrpSpPr/>
            <p:nvPr/>
          </p:nvGrpSpPr>
          <p:grpSpPr>
            <a:xfrm>
              <a:off x="728925" y="3619800"/>
              <a:ext cx="2390414" cy="500893"/>
              <a:chOff x="728925" y="3619800"/>
              <a:chExt cx="2390414" cy="500893"/>
            </a:xfrm>
          </p:grpSpPr>
          <p:sp>
            <p:nvSpPr>
              <p:cNvPr id="14100" name="Google Shape;14100;p144"/>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4101" name="Google Shape;14101;p144"/>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4102" name="Google Shape;14102;p144"/>
            <p:cNvGrpSpPr/>
            <p:nvPr/>
          </p:nvGrpSpPr>
          <p:grpSpPr>
            <a:xfrm>
              <a:off x="1348050" y="3296613"/>
              <a:ext cx="1706152" cy="1024800"/>
              <a:chOff x="1348050" y="3296613"/>
              <a:chExt cx="1706152" cy="1024800"/>
            </a:xfrm>
          </p:grpSpPr>
          <p:sp>
            <p:nvSpPr>
              <p:cNvPr id="14103" name="Google Shape;14103;p144"/>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4104" name="Google Shape;14104;p144"/>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4105" name="Google Shape;14105;p144"/>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4106" name="Google Shape;14106;p144"/>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14107" name="Google Shape;14107;p144"/>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14108" name="Google Shape;14108;p144"/>
            <p:cNvGrpSpPr/>
            <p:nvPr/>
          </p:nvGrpSpPr>
          <p:grpSpPr>
            <a:xfrm>
              <a:off x="1455707" y="3654858"/>
              <a:ext cx="1491150" cy="417657"/>
              <a:chOff x="1455707" y="3654858"/>
              <a:chExt cx="1491150" cy="417657"/>
            </a:xfrm>
          </p:grpSpPr>
          <p:sp>
            <p:nvSpPr>
              <p:cNvPr id="14109" name="Google Shape;14109;p144"/>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144"/>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144"/>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144"/>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144"/>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144"/>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144"/>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144"/>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144"/>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144"/>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144"/>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144"/>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1" name="Google Shape;14121;p144"/>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2" name="Google Shape;14122;p144"/>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144"/>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144"/>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144"/>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144"/>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144"/>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144"/>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4129" name="Google Shape;14129;p144"/>
          <p:cNvGraphicFramePr/>
          <p:nvPr/>
        </p:nvGraphicFramePr>
        <p:xfrm>
          <a:off x="5937775" y="2153837"/>
          <a:ext cx="3000000" cy="3000000"/>
        </p:xfrm>
        <a:graphic>
          <a:graphicData uri="http://schemas.openxmlformats.org/drawingml/2006/table">
            <a:tbl>
              <a:tblPr>
                <a:noFill/>
                <a:tableStyleId>{A723CB59-3C9B-4BF9-BC16-295750FB7A14}</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4130" name="Google Shape;14130;p144"/>
          <p:cNvGrpSpPr/>
          <p:nvPr/>
        </p:nvGrpSpPr>
        <p:grpSpPr>
          <a:xfrm>
            <a:off x="710451" y="981601"/>
            <a:ext cx="2396505" cy="976502"/>
            <a:chOff x="749309" y="1112739"/>
            <a:chExt cx="2371603" cy="976502"/>
          </a:xfrm>
        </p:grpSpPr>
        <p:grpSp>
          <p:nvGrpSpPr>
            <p:cNvPr id="14131" name="Google Shape;14131;p144"/>
            <p:cNvGrpSpPr/>
            <p:nvPr/>
          </p:nvGrpSpPr>
          <p:grpSpPr>
            <a:xfrm>
              <a:off x="1092126" y="1112739"/>
              <a:ext cx="2028786" cy="975464"/>
              <a:chOff x="1092126" y="1112739"/>
              <a:chExt cx="2028786" cy="975464"/>
            </a:xfrm>
          </p:grpSpPr>
          <p:sp>
            <p:nvSpPr>
              <p:cNvPr id="14132" name="Google Shape;14132;p144"/>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144"/>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144"/>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144"/>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144"/>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144"/>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144"/>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144"/>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144"/>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144"/>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144"/>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144"/>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144"/>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144"/>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144"/>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7" name="Google Shape;14147;p144"/>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144"/>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144"/>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144"/>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144"/>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144"/>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144"/>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144"/>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144"/>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6" name="Google Shape;14156;p144"/>
            <p:cNvGrpSpPr/>
            <p:nvPr/>
          </p:nvGrpSpPr>
          <p:grpSpPr>
            <a:xfrm>
              <a:off x="749309" y="1112739"/>
              <a:ext cx="314700" cy="975464"/>
              <a:chOff x="749309" y="1112739"/>
              <a:chExt cx="314700" cy="975464"/>
            </a:xfrm>
          </p:grpSpPr>
          <p:sp>
            <p:nvSpPr>
              <p:cNvPr id="14157" name="Google Shape;14157;p144"/>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144"/>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144"/>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144"/>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61" name="Google Shape;14161;p144"/>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144"/>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144"/>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144"/>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14165" name="Google Shape;14165;p144"/>
          <p:cNvGraphicFramePr/>
          <p:nvPr/>
        </p:nvGraphicFramePr>
        <p:xfrm>
          <a:off x="5937800" y="981587"/>
          <a:ext cx="3000000" cy="3000000"/>
        </p:xfrm>
        <a:graphic>
          <a:graphicData uri="http://schemas.openxmlformats.org/drawingml/2006/table">
            <a:tbl>
              <a:tblPr>
                <a:noFill/>
                <a:tableStyleId>{A723CB59-3C9B-4BF9-BC16-295750FB7A14}</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14166" name="Google Shape;14166;p144"/>
          <p:cNvGraphicFramePr/>
          <p:nvPr/>
        </p:nvGraphicFramePr>
        <p:xfrm>
          <a:off x="3358663" y="2153837"/>
          <a:ext cx="3000000" cy="3000000"/>
        </p:xfrm>
        <a:graphic>
          <a:graphicData uri="http://schemas.openxmlformats.org/drawingml/2006/table">
            <a:tbl>
              <a:tblPr>
                <a:noFill/>
                <a:tableStyleId>{A723CB59-3C9B-4BF9-BC16-295750FB7A14}</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4167" name="Google Shape;14167;p144"/>
          <p:cNvGrpSpPr/>
          <p:nvPr/>
        </p:nvGrpSpPr>
        <p:grpSpPr>
          <a:xfrm>
            <a:off x="3360649" y="3144798"/>
            <a:ext cx="2363377" cy="1047062"/>
            <a:chOff x="3358399" y="3285485"/>
            <a:chExt cx="2363377" cy="1047062"/>
          </a:xfrm>
        </p:grpSpPr>
        <p:grpSp>
          <p:nvGrpSpPr>
            <p:cNvPr id="14168" name="Google Shape;14168;p144"/>
            <p:cNvGrpSpPr/>
            <p:nvPr/>
          </p:nvGrpSpPr>
          <p:grpSpPr>
            <a:xfrm>
              <a:off x="3358412" y="3285485"/>
              <a:ext cx="2363244" cy="139500"/>
              <a:chOff x="3358412" y="3285485"/>
              <a:chExt cx="2363244" cy="139500"/>
            </a:xfrm>
          </p:grpSpPr>
          <p:sp>
            <p:nvSpPr>
              <p:cNvPr id="14169" name="Google Shape;14169;p144"/>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144"/>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144"/>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144"/>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144"/>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74" name="Google Shape;14174;p144"/>
            <p:cNvGrpSpPr/>
            <p:nvPr/>
          </p:nvGrpSpPr>
          <p:grpSpPr>
            <a:xfrm>
              <a:off x="3358412" y="3466996"/>
              <a:ext cx="2363244" cy="139500"/>
              <a:chOff x="3358412" y="3466996"/>
              <a:chExt cx="2363244" cy="139500"/>
            </a:xfrm>
          </p:grpSpPr>
          <p:sp>
            <p:nvSpPr>
              <p:cNvPr id="14175" name="Google Shape;14175;p144"/>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144"/>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144"/>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144"/>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144"/>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0" name="Google Shape;14180;p144"/>
            <p:cNvGrpSpPr/>
            <p:nvPr/>
          </p:nvGrpSpPr>
          <p:grpSpPr>
            <a:xfrm>
              <a:off x="3358412" y="3648507"/>
              <a:ext cx="2363244" cy="139500"/>
              <a:chOff x="3358412" y="3648507"/>
              <a:chExt cx="2363244" cy="139500"/>
            </a:xfrm>
          </p:grpSpPr>
          <p:sp>
            <p:nvSpPr>
              <p:cNvPr id="14181" name="Google Shape;14181;p144"/>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2" name="Google Shape;14182;p144"/>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144"/>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144"/>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144"/>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6" name="Google Shape;14186;p144"/>
            <p:cNvGrpSpPr/>
            <p:nvPr/>
          </p:nvGrpSpPr>
          <p:grpSpPr>
            <a:xfrm>
              <a:off x="3358412" y="3830018"/>
              <a:ext cx="2363244" cy="139500"/>
              <a:chOff x="3358412" y="3830018"/>
              <a:chExt cx="2363244" cy="139500"/>
            </a:xfrm>
          </p:grpSpPr>
          <p:sp>
            <p:nvSpPr>
              <p:cNvPr id="14187" name="Google Shape;14187;p144"/>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144"/>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144"/>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144"/>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144"/>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2" name="Google Shape;14192;p144"/>
            <p:cNvGrpSpPr/>
            <p:nvPr/>
          </p:nvGrpSpPr>
          <p:grpSpPr>
            <a:xfrm>
              <a:off x="3358399" y="4011514"/>
              <a:ext cx="2363377" cy="139537"/>
              <a:chOff x="3294800" y="4134603"/>
              <a:chExt cx="2638876" cy="152400"/>
            </a:xfrm>
          </p:grpSpPr>
          <p:sp>
            <p:nvSpPr>
              <p:cNvPr id="14193" name="Google Shape;14193;p14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14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14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14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14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8" name="Google Shape;14198;p144"/>
            <p:cNvGrpSpPr/>
            <p:nvPr/>
          </p:nvGrpSpPr>
          <p:grpSpPr>
            <a:xfrm>
              <a:off x="3358399" y="4193010"/>
              <a:ext cx="2363377" cy="139537"/>
              <a:chOff x="3294800" y="4134603"/>
              <a:chExt cx="2638876" cy="152400"/>
            </a:xfrm>
          </p:grpSpPr>
          <p:sp>
            <p:nvSpPr>
              <p:cNvPr id="14199" name="Google Shape;14199;p144"/>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144"/>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144"/>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144"/>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144"/>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14204" name="Google Shape;14204;p144"/>
          <p:cNvGraphicFramePr/>
          <p:nvPr/>
        </p:nvGraphicFramePr>
        <p:xfrm>
          <a:off x="711450" y="2153837"/>
          <a:ext cx="3000000" cy="3000000"/>
        </p:xfrm>
        <a:graphic>
          <a:graphicData uri="http://schemas.openxmlformats.org/drawingml/2006/table">
            <a:tbl>
              <a:tblPr>
                <a:noFill/>
                <a:tableStyleId>{A723CB59-3C9B-4BF9-BC16-295750FB7A14}</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4205" name="Google Shape;14205;p144"/>
          <p:cNvGrpSpPr/>
          <p:nvPr/>
        </p:nvGrpSpPr>
        <p:grpSpPr>
          <a:xfrm>
            <a:off x="4161119" y="2557652"/>
            <a:ext cx="1302095" cy="60959"/>
            <a:chOff x="3558802" y="4011427"/>
            <a:chExt cx="1866000" cy="111300"/>
          </a:xfrm>
        </p:grpSpPr>
        <p:sp>
          <p:nvSpPr>
            <p:cNvPr id="14206" name="Google Shape;14206;p14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14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8" name="Google Shape;14208;p144"/>
          <p:cNvGrpSpPr/>
          <p:nvPr/>
        </p:nvGrpSpPr>
        <p:grpSpPr>
          <a:xfrm>
            <a:off x="4706607" y="2839811"/>
            <a:ext cx="914340" cy="60959"/>
            <a:chOff x="3558802" y="4011427"/>
            <a:chExt cx="1866000" cy="111300"/>
          </a:xfrm>
        </p:grpSpPr>
        <p:sp>
          <p:nvSpPr>
            <p:cNvPr id="14209" name="Google Shape;14209;p144"/>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144"/>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1" name="Google Shape;14211;p144"/>
          <p:cNvGrpSpPr/>
          <p:nvPr/>
        </p:nvGrpSpPr>
        <p:grpSpPr>
          <a:xfrm>
            <a:off x="5874449" y="3167609"/>
            <a:ext cx="2519825" cy="1001454"/>
            <a:chOff x="1906114" y="789980"/>
            <a:chExt cx="1487676" cy="606868"/>
          </a:xfrm>
        </p:grpSpPr>
        <p:cxnSp>
          <p:nvCxnSpPr>
            <p:cNvPr id="14212" name="Google Shape;14212;p144"/>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4213" name="Google Shape;14213;p144"/>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4214" name="Google Shape;14214;p144"/>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4215" name="Google Shape;14215;p144"/>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14216" name="Google Shape;14216;p144"/>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14217" name="Google Shape;14217;p144"/>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14218" name="Google Shape;14218;p144"/>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14219" name="Google Shape;14219;p144"/>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144"/>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144"/>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144"/>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144"/>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144"/>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144"/>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14226" name="Google Shape;14226;p144"/>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4227" name="Google Shape;14227;p144"/>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4228" name="Google Shape;14228;p144"/>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9" name="Google Shape;14229;p144"/>
          <p:cNvGrpSpPr/>
          <p:nvPr/>
        </p:nvGrpSpPr>
        <p:grpSpPr>
          <a:xfrm>
            <a:off x="3355812" y="951645"/>
            <a:ext cx="2363393" cy="1005865"/>
            <a:chOff x="3292400" y="1193188"/>
            <a:chExt cx="2615240" cy="1131075"/>
          </a:xfrm>
        </p:grpSpPr>
        <p:sp>
          <p:nvSpPr>
            <p:cNvPr id="14230" name="Google Shape;14230;p144"/>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4231" name="Google Shape;14231;p144"/>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4232" name="Google Shape;14232;p144"/>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14233" name="Google Shape;14233;p144"/>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14234" name="Google Shape;14234;p144"/>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14235" name="Google Shape;14235;p144"/>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14236" name="Google Shape;14236;p144"/>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14237" name="Google Shape;14237;p144"/>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14238" name="Google Shape;14238;p144"/>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14239" name="Google Shape;14239;p144"/>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14240" name="Google Shape;14240;p144"/>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4241" name="Google Shape;14241;p144"/>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4242" name="Google Shape;14242;p144"/>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4243" name="Google Shape;14243;p144"/>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4244" name="Google Shape;14244;p144"/>
            <p:cNvGrpSpPr/>
            <p:nvPr/>
          </p:nvGrpSpPr>
          <p:grpSpPr>
            <a:xfrm>
              <a:off x="3748438" y="1378608"/>
              <a:ext cx="2159202" cy="903971"/>
              <a:chOff x="1683525" y="2179850"/>
              <a:chExt cx="4519050" cy="2134525"/>
            </a:xfrm>
          </p:grpSpPr>
          <p:sp>
            <p:nvSpPr>
              <p:cNvPr id="14245" name="Google Shape;14245;p144"/>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4246" name="Google Shape;14246;p144"/>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4247" name="Google Shape;14247;p144"/>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4248" name="Google Shape;14248;p144"/>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4249" name="Google Shape;14249;p144"/>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4250" name="Google Shape;14250;p144"/>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4251" name="Google Shape;14251;p144"/>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4252" name="Google Shape;14252;p144"/>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4253" name="Google Shape;14253;p144"/>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4254" name="Google Shape;14254;p144"/>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4255" name="Google Shape;14255;p144"/>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14256" name="Google Shape;14256;p144"/>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Shape 14260"/>
        <p:cNvGrpSpPr/>
        <p:nvPr/>
      </p:nvGrpSpPr>
      <p:grpSpPr>
        <a:xfrm>
          <a:off x="0" y="0"/>
          <a:ext cx="0" cy="0"/>
          <a:chOff x="0" y="0"/>
          <a:chExt cx="0" cy="0"/>
        </a:xfrm>
      </p:grpSpPr>
      <p:grpSp>
        <p:nvGrpSpPr>
          <p:cNvPr id="14261" name="Google Shape;14261;p145"/>
          <p:cNvGrpSpPr/>
          <p:nvPr/>
        </p:nvGrpSpPr>
        <p:grpSpPr>
          <a:xfrm>
            <a:off x="4796684" y="970941"/>
            <a:ext cx="745431" cy="718863"/>
            <a:chOff x="4249973" y="1201875"/>
            <a:chExt cx="1958568" cy="1888762"/>
          </a:xfrm>
        </p:grpSpPr>
        <p:sp>
          <p:nvSpPr>
            <p:cNvPr id="14262" name="Google Shape;14262;p145"/>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63" name="Google Shape;14263;p145"/>
            <p:cNvGrpSpPr/>
            <p:nvPr/>
          </p:nvGrpSpPr>
          <p:grpSpPr>
            <a:xfrm>
              <a:off x="5853086" y="1789142"/>
              <a:ext cx="355454" cy="1048099"/>
              <a:chOff x="5576108" y="2016725"/>
              <a:chExt cx="565200" cy="1666560"/>
            </a:xfrm>
          </p:grpSpPr>
          <p:sp>
            <p:nvSpPr>
              <p:cNvPr id="14264" name="Google Shape;14264;p145"/>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4265" name="Google Shape;14265;p145"/>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6" name="Google Shape;14266;p145"/>
            <p:cNvGrpSpPr/>
            <p:nvPr/>
          </p:nvGrpSpPr>
          <p:grpSpPr>
            <a:xfrm>
              <a:off x="4869455" y="2691676"/>
              <a:ext cx="1013897" cy="398961"/>
              <a:chOff x="4012057" y="3451825"/>
              <a:chExt cx="1612175" cy="634379"/>
            </a:xfrm>
          </p:grpSpPr>
          <p:sp>
            <p:nvSpPr>
              <p:cNvPr id="14267" name="Google Shape;14267;p145"/>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4268" name="Google Shape;14268;p145"/>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69" name="Google Shape;14269;p145"/>
            <p:cNvGrpSpPr/>
            <p:nvPr/>
          </p:nvGrpSpPr>
          <p:grpSpPr>
            <a:xfrm>
              <a:off x="4276937" y="2155961"/>
              <a:ext cx="651965" cy="891358"/>
              <a:chOff x="3069908" y="2599997"/>
              <a:chExt cx="1036675" cy="1417328"/>
            </a:xfrm>
          </p:grpSpPr>
          <p:sp>
            <p:nvSpPr>
              <p:cNvPr id="14270" name="Google Shape;14270;p145"/>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4271" name="Google Shape;14271;p145"/>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2" name="Google Shape;14272;p145"/>
            <p:cNvGrpSpPr/>
            <p:nvPr/>
          </p:nvGrpSpPr>
          <p:grpSpPr>
            <a:xfrm>
              <a:off x="5054918" y="1201875"/>
              <a:ext cx="999548" cy="602711"/>
              <a:chOff x="4306958" y="1082925"/>
              <a:chExt cx="1589359" cy="958358"/>
            </a:xfrm>
          </p:grpSpPr>
          <p:sp>
            <p:nvSpPr>
              <p:cNvPr id="14273" name="Google Shape;14273;p145"/>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4274" name="Google Shape;14274;p145"/>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75" name="Google Shape;14275;p145"/>
            <p:cNvGrpSpPr/>
            <p:nvPr/>
          </p:nvGrpSpPr>
          <p:grpSpPr>
            <a:xfrm>
              <a:off x="4249973" y="1303451"/>
              <a:ext cx="799317" cy="841334"/>
              <a:chOff x="3027033" y="1244439"/>
              <a:chExt cx="1270977" cy="1337786"/>
            </a:xfrm>
          </p:grpSpPr>
          <p:sp>
            <p:nvSpPr>
              <p:cNvPr id="14276" name="Google Shape;14276;p145"/>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14277" name="Google Shape;14277;p145"/>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278" name="Google Shape;14278;p145"/>
          <p:cNvGrpSpPr/>
          <p:nvPr/>
        </p:nvGrpSpPr>
        <p:grpSpPr>
          <a:xfrm>
            <a:off x="713057" y="1849390"/>
            <a:ext cx="761767" cy="729896"/>
            <a:chOff x="2657744" y="2337745"/>
            <a:chExt cx="832987" cy="798137"/>
          </a:xfrm>
        </p:grpSpPr>
        <p:sp>
          <p:nvSpPr>
            <p:cNvPr id="14279" name="Google Shape;14279;p145"/>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145"/>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145"/>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145"/>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145"/>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145"/>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85" name="Google Shape;14285;p145"/>
          <p:cNvGrpSpPr/>
          <p:nvPr/>
        </p:nvGrpSpPr>
        <p:grpSpPr>
          <a:xfrm>
            <a:off x="3224022" y="1852597"/>
            <a:ext cx="685569" cy="723586"/>
            <a:chOff x="3398134" y="2057755"/>
            <a:chExt cx="704087" cy="743130"/>
          </a:xfrm>
        </p:grpSpPr>
        <p:grpSp>
          <p:nvGrpSpPr>
            <p:cNvPr id="14286" name="Google Shape;14286;p145"/>
            <p:cNvGrpSpPr/>
            <p:nvPr/>
          </p:nvGrpSpPr>
          <p:grpSpPr>
            <a:xfrm>
              <a:off x="3398134" y="2290183"/>
              <a:ext cx="315300" cy="219900"/>
              <a:chOff x="3398134" y="2290183"/>
              <a:chExt cx="315300" cy="219900"/>
            </a:xfrm>
          </p:grpSpPr>
          <p:sp>
            <p:nvSpPr>
              <p:cNvPr id="14287" name="Google Shape;14287;p145"/>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4288" name="Google Shape;14288;p145"/>
              <p:cNvCxnSpPr>
                <a:stCxn id="14287"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14289" name="Google Shape;14289;p145"/>
            <p:cNvGrpSpPr/>
            <p:nvPr/>
          </p:nvGrpSpPr>
          <p:grpSpPr>
            <a:xfrm>
              <a:off x="3547823" y="2467358"/>
              <a:ext cx="219900" cy="333527"/>
              <a:chOff x="3547823" y="2467358"/>
              <a:chExt cx="219900" cy="333527"/>
            </a:xfrm>
          </p:grpSpPr>
          <p:sp>
            <p:nvSpPr>
              <p:cNvPr id="14290" name="Google Shape;14290;p145"/>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4291" name="Google Shape;14291;p145"/>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4292" name="Google Shape;14292;p145"/>
            <p:cNvGrpSpPr/>
            <p:nvPr/>
          </p:nvGrpSpPr>
          <p:grpSpPr>
            <a:xfrm>
              <a:off x="3734138" y="2467358"/>
              <a:ext cx="219900" cy="333527"/>
              <a:chOff x="3734138" y="2467358"/>
              <a:chExt cx="219900" cy="333527"/>
            </a:xfrm>
          </p:grpSpPr>
          <p:sp>
            <p:nvSpPr>
              <p:cNvPr id="14293" name="Google Shape;14293;p145"/>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4294" name="Google Shape;14294;p145"/>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4295" name="Google Shape;14295;p145"/>
            <p:cNvGrpSpPr/>
            <p:nvPr/>
          </p:nvGrpSpPr>
          <p:grpSpPr>
            <a:xfrm>
              <a:off x="3787560" y="2288011"/>
              <a:ext cx="314661" cy="219900"/>
              <a:chOff x="3787560" y="2288011"/>
              <a:chExt cx="314661" cy="219900"/>
            </a:xfrm>
          </p:grpSpPr>
          <p:sp>
            <p:nvSpPr>
              <p:cNvPr id="14296" name="Google Shape;14296;p145"/>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14297" name="Google Shape;14297;p145"/>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4298" name="Google Shape;14298;p145"/>
            <p:cNvGrpSpPr/>
            <p:nvPr/>
          </p:nvGrpSpPr>
          <p:grpSpPr>
            <a:xfrm>
              <a:off x="3637290" y="2057755"/>
              <a:ext cx="219900" cy="335499"/>
              <a:chOff x="3637290" y="2057755"/>
              <a:chExt cx="219900" cy="335499"/>
            </a:xfrm>
          </p:grpSpPr>
          <p:sp>
            <p:nvSpPr>
              <p:cNvPr id="14299" name="Google Shape;14299;p145"/>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14300" name="Google Shape;14300;p145"/>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4301" name="Google Shape;14301;p145"/>
          <p:cNvGrpSpPr/>
          <p:nvPr/>
        </p:nvGrpSpPr>
        <p:grpSpPr>
          <a:xfrm>
            <a:off x="4899244" y="1859292"/>
            <a:ext cx="710153" cy="710153"/>
            <a:chOff x="5007123" y="2079403"/>
            <a:chExt cx="687600" cy="687600"/>
          </a:xfrm>
        </p:grpSpPr>
        <p:sp>
          <p:nvSpPr>
            <p:cNvPr id="14302" name="Google Shape;14302;p145"/>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145"/>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145"/>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145"/>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06" name="Google Shape;14306;p145"/>
          <p:cNvGrpSpPr/>
          <p:nvPr/>
        </p:nvGrpSpPr>
        <p:grpSpPr>
          <a:xfrm>
            <a:off x="5708681" y="1853799"/>
            <a:ext cx="720998" cy="721183"/>
            <a:chOff x="5797446" y="2063053"/>
            <a:chExt cx="698100" cy="698280"/>
          </a:xfrm>
        </p:grpSpPr>
        <p:sp>
          <p:nvSpPr>
            <p:cNvPr id="14307" name="Google Shape;14307;p145"/>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145"/>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145"/>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145"/>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1" name="Google Shape;14311;p145"/>
          <p:cNvGrpSpPr/>
          <p:nvPr/>
        </p:nvGrpSpPr>
        <p:grpSpPr>
          <a:xfrm>
            <a:off x="8153828" y="3499404"/>
            <a:ext cx="280585" cy="673164"/>
            <a:chOff x="8075075" y="3754290"/>
            <a:chExt cx="255612" cy="613194"/>
          </a:xfrm>
        </p:grpSpPr>
        <p:grpSp>
          <p:nvGrpSpPr>
            <p:cNvPr id="14312" name="Google Shape;14312;p145"/>
            <p:cNvGrpSpPr/>
            <p:nvPr/>
          </p:nvGrpSpPr>
          <p:grpSpPr>
            <a:xfrm>
              <a:off x="8075075" y="3754290"/>
              <a:ext cx="255612" cy="613194"/>
              <a:chOff x="8075075" y="3754290"/>
              <a:chExt cx="255612" cy="613194"/>
            </a:xfrm>
          </p:grpSpPr>
          <p:sp>
            <p:nvSpPr>
              <p:cNvPr id="14313" name="Google Shape;14313;p145"/>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145"/>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15" name="Google Shape;14315;p145"/>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16" name="Google Shape;14316;p145"/>
          <p:cNvGrpSpPr/>
          <p:nvPr/>
        </p:nvGrpSpPr>
        <p:grpSpPr>
          <a:xfrm>
            <a:off x="5270887" y="3488200"/>
            <a:ext cx="470352" cy="683745"/>
            <a:chOff x="1697726" y="3244179"/>
            <a:chExt cx="788124" cy="1146069"/>
          </a:xfrm>
        </p:grpSpPr>
        <p:sp>
          <p:nvSpPr>
            <p:cNvPr id="14317" name="Google Shape;14317;p145"/>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145"/>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19" name="Google Shape;14319;p145"/>
          <p:cNvSpPr/>
          <p:nvPr/>
        </p:nvSpPr>
        <p:spPr>
          <a:xfrm>
            <a:off x="8128351" y="34022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20" name="Google Shape;14320;p145"/>
          <p:cNvGrpSpPr/>
          <p:nvPr/>
        </p:nvGrpSpPr>
        <p:grpSpPr>
          <a:xfrm>
            <a:off x="5892037" y="3499402"/>
            <a:ext cx="293891" cy="293845"/>
            <a:chOff x="6134814" y="3754290"/>
            <a:chExt cx="293891" cy="293845"/>
          </a:xfrm>
        </p:grpSpPr>
        <p:sp>
          <p:nvSpPr>
            <p:cNvPr id="14321" name="Google Shape;14321;p145"/>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145"/>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23" name="Google Shape;14323;p145"/>
          <p:cNvGrpSpPr/>
          <p:nvPr/>
        </p:nvGrpSpPr>
        <p:grpSpPr>
          <a:xfrm>
            <a:off x="5892037" y="3878074"/>
            <a:ext cx="293891" cy="293891"/>
            <a:chOff x="6134814" y="4086186"/>
            <a:chExt cx="293891" cy="293891"/>
          </a:xfrm>
        </p:grpSpPr>
        <p:sp>
          <p:nvSpPr>
            <p:cNvPr id="14324" name="Google Shape;14324;p145"/>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145"/>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26" name="Google Shape;14326;p145"/>
          <p:cNvSpPr/>
          <p:nvPr/>
        </p:nvSpPr>
        <p:spPr>
          <a:xfrm>
            <a:off x="6930464" y="3498600"/>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145"/>
          <p:cNvSpPr/>
          <p:nvPr/>
        </p:nvSpPr>
        <p:spPr>
          <a:xfrm rot="10800000">
            <a:off x="6336727" y="3496337"/>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28" name="Google Shape;14328;p145"/>
          <p:cNvGrpSpPr/>
          <p:nvPr/>
        </p:nvGrpSpPr>
        <p:grpSpPr>
          <a:xfrm>
            <a:off x="7817013" y="2706766"/>
            <a:ext cx="622883" cy="621944"/>
            <a:chOff x="1187048" y="238125"/>
            <a:chExt cx="5256397" cy="5248476"/>
          </a:xfrm>
        </p:grpSpPr>
        <p:sp>
          <p:nvSpPr>
            <p:cNvPr id="14329" name="Google Shape;14329;p145"/>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145"/>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145"/>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145"/>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3" name="Google Shape;14333;p145"/>
          <p:cNvGrpSpPr/>
          <p:nvPr/>
        </p:nvGrpSpPr>
        <p:grpSpPr>
          <a:xfrm>
            <a:off x="2274118" y="2716375"/>
            <a:ext cx="1310987" cy="612407"/>
            <a:chOff x="238125" y="1188750"/>
            <a:chExt cx="7140450" cy="3335550"/>
          </a:xfrm>
        </p:grpSpPr>
        <p:sp>
          <p:nvSpPr>
            <p:cNvPr id="14334" name="Google Shape;14334;p145"/>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145"/>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145"/>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145"/>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145"/>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9" name="Google Shape;14339;p145"/>
          <p:cNvGrpSpPr/>
          <p:nvPr/>
        </p:nvGrpSpPr>
        <p:grpSpPr>
          <a:xfrm>
            <a:off x="6599990" y="2706930"/>
            <a:ext cx="1110299" cy="621702"/>
            <a:chOff x="238125" y="1335475"/>
            <a:chExt cx="5418735" cy="3034175"/>
          </a:xfrm>
        </p:grpSpPr>
        <p:sp>
          <p:nvSpPr>
            <p:cNvPr id="14340" name="Google Shape;14340;p145"/>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145"/>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145"/>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43" name="Google Shape;14343;p145"/>
          <p:cNvGrpSpPr/>
          <p:nvPr/>
        </p:nvGrpSpPr>
        <p:grpSpPr>
          <a:xfrm>
            <a:off x="5417649" y="2703827"/>
            <a:ext cx="1074451" cy="627181"/>
            <a:chOff x="5359127" y="2910889"/>
            <a:chExt cx="1097723" cy="640831"/>
          </a:xfrm>
        </p:grpSpPr>
        <p:grpSp>
          <p:nvGrpSpPr>
            <p:cNvPr id="14344" name="Google Shape;14344;p145"/>
            <p:cNvGrpSpPr/>
            <p:nvPr/>
          </p:nvGrpSpPr>
          <p:grpSpPr>
            <a:xfrm>
              <a:off x="5929791" y="3263088"/>
              <a:ext cx="527060" cy="287097"/>
              <a:chOff x="5929791" y="3263088"/>
              <a:chExt cx="527060" cy="287097"/>
            </a:xfrm>
          </p:grpSpPr>
          <p:sp>
            <p:nvSpPr>
              <p:cNvPr id="14345" name="Google Shape;14345;p145"/>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4346" name="Google Shape;14346;p145"/>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4347" name="Google Shape;14347;p145"/>
            <p:cNvGrpSpPr/>
            <p:nvPr/>
          </p:nvGrpSpPr>
          <p:grpSpPr>
            <a:xfrm>
              <a:off x="5359127" y="3263089"/>
              <a:ext cx="526428" cy="288631"/>
              <a:chOff x="5359127" y="3263089"/>
              <a:chExt cx="526428" cy="288631"/>
            </a:xfrm>
          </p:grpSpPr>
          <p:sp>
            <p:nvSpPr>
              <p:cNvPr id="14348" name="Google Shape;14348;p145"/>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4349" name="Google Shape;14349;p145"/>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4350" name="Google Shape;14350;p145"/>
            <p:cNvGrpSpPr/>
            <p:nvPr/>
          </p:nvGrpSpPr>
          <p:grpSpPr>
            <a:xfrm>
              <a:off x="5551525" y="2910889"/>
              <a:ext cx="520901" cy="610283"/>
              <a:chOff x="5551525" y="2910889"/>
              <a:chExt cx="520901" cy="610283"/>
            </a:xfrm>
          </p:grpSpPr>
          <p:sp>
            <p:nvSpPr>
              <p:cNvPr id="14351" name="Google Shape;14351;p145"/>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4352" name="Google Shape;14352;p145"/>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14353" name="Google Shape;14353;p145"/>
            <p:cNvGrpSpPr/>
            <p:nvPr/>
          </p:nvGrpSpPr>
          <p:grpSpPr>
            <a:xfrm>
              <a:off x="5743962" y="2919100"/>
              <a:ext cx="623674" cy="284502"/>
              <a:chOff x="5743962" y="2919100"/>
              <a:chExt cx="623674" cy="284502"/>
            </a:xfrm>
          </p:grpSpPr>
          <p:sp>
            <p:nvSpPr>
              <p:cNvPr id="14354" name="Google Shape;14354;p145"/>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14355" name="Google Shape;14355;p145"/>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14356" name="Google Shape;14356;p145"/>
          <p:cNvGrpSpPr/>
          <p:nvPr/>
        </p:nvGrpSpPr>
        <p:grpSpPr>
          <a:xfrm>
            <a:off x="7568863" y="1854538"/>
            <a:ext cx="874976" cy="719600"/>
            <a:chOff x="7608988" y="2093194"/>
            <a:chExt cx="817276" cy="672147"/>
          </a:xfrm>
        </p:grpSpPr>
        <p:cxnSp>
          <p:nvCxnSpPr>
            <p:cNvPr id="14357" name="Google Shape;14357;p145"/>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4358" name="Google Shape;14358;p145"/>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4359" name="Google Shape;14359;p145"/>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4360" name="Google Shape;14360;p145"/>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4361" name="Google Shape;14361;p145"/>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4362" name="Google Shape;14362;p145"/>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4363" name="Google Shape;14363;p145"/>
            <p:cNvGrpSpPr/>
            <p:nvPr/>
          </p:nvGrpSpPr>
          <p:grpSpPr>
            <a:xfrm>
              <a:off x="7721175" y="2093194"/>
              <a:ext cx="599587" cy="623846"/>
              <a:chOff x="7721175" y="2093194"/>
              <a:chExt cx="599587" cy="623846"/>
            </a:xfrm>
          </p:grpSpPr>
          <p:grpSp>
            <p:nvGrpSpPr>
              <p:cNvPr id="14364" name="Google Shape;14364;p145"/>
              <p:cNvGrpSpPr/>
              <p:nvPr/>
            </p:nvGrpSpPr>
            <p:grpSpPr>
              <a:xfrm>
                <a:off x="7721175" y="2093194"/>
                <a:ext cx="291605" cy="623846"/>
                <a:chOff x="9405575" y="2061418"/>
                <a:chExt cx="291605" cy="623846"/>
              </a:xfrm>
            </p:grpSpPr>
            <p:sp>
              <p:nvSpPr>
                <p:cNvPr id="14365" name="Google Shape;14365;p14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14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14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14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14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14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14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72" name="Google Shape;14372;p145"/>
              <p:cNvGrpSpPr/>
              <p:nvPr/>
            </p:nvGrpSpPr>
            <p:grpSpPr>
              <a:xfrm flipH="1">
                <a:off x="8029157" y="2093194"/>
                <a:ext cx="291605" cy="623846"/>
                <a:chOff x="9405575" y="2061418"/>
                <a:chExt cx="291605" cy="623846"/>
              </a:xfrm>
            </p:grpSpPr>
            <p:sp>
              <p:nvSpPr>
                <p:cNvPr id="14373" name="Google Shape;14373;p145"/>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145"/>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145"/>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145"/>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145"/>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145"/>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145"/>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4380" name="Google Shape;14380;p145"/>
          <p:cNvGrpSpPr/>
          <p:nvPr/>
        </p:nvGrpSpPr>
        <p:grpSpPr>
          <a:xfrm>
            <a:off x="4013299" y="970941"/>
            <a:ext cx="712557" cy="785901"/>
            <a:chOff x="4206459" y="1191441"/>
            <a:chExt cx="712557" cy="785901"/>
          </a:xfrm>
        </p:grpSpPr>
        <p:sp>
          <p:nvSpPr>
            <p:cNvPr id="14381" name="Google Shape;14381;p145"/>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145"/>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145"/>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145"/>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385" name="Google Shape;14385;p145"/>
            <p:cNvGrpSpPr/>
            <p:nvPr/>
          </p:nvGrpSpPr>
          <p:grpSpPr>
            <a:xfrm>
              <a:off x="4644280" y="1290523"/>
              <a:ext cx="143716" cy="29463"/>
              <a:chOff x="4644280" y="1290523"/>
              <a:chExt cx="143716" cy="29463"/>
            </a:xfrm>
          </p:grpSpPr>
          <p:sp>
            <p:nvSpPr>
              <p:cNvPr id="14386" name="Google Shape;14386;p145"/>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145"/>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145"/>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145"/>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0" name="Google Shape;14390;p145"/>
            <p:cNvGrpSpPr/>
            <p:nvPr/>
          </p:nvGrpSpPr>
          <p:grpSpPr>
            <a:xfrm>
              <a:off x="4356567" y="1191441"/>
              <a:ext cx="143690" cy="29488"/>
              <a:chOff x="4356567" y="1191441"/>
              <a:chExt cx="143690" cy="29488"/>
            </a:xfrm>
          </p:grpSpPr>
          <p:sp>
            <p:nvSpPr>
              <p:cNvPr id="14391" name="Google Shape;14391;p145"/>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145"/>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145"/>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145"/>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95" name="Google Shape;14395;p145"/>
            <p:cNvGrpSpPr/>
            <p:nvPr/>
          </p:nvGrpSpPr>
          <p:grpSpPr>
            <a:xfrm>
              <a:off x="4339009" y="1863727"/>
              <a:ext cx="143703" cy="29476"/>
              <a:chOff x="4339009" y="1863727"/>
              <a:chExt cx="143703" cy="29476"/>
            </a:xfrm>
          </p:grpSpPr>
          <p:sp>
            <p:nvSpPr>
              <p:cNvPr id="14396" name="Google Shape;14396;p145"/>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145"/>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145"/>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145"/>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00" name="Google Shape;14400;p145"/>
            <p:cNvGrpSpPr/>
            <p:nvPr/>
          </p:nvGrpSpPr>
          <p:grpSpPr>
            <a:xfrm>
              <a:off x="4206459" y="1607315"/>
              <a:ext cx="29539" cy="142899"/>
              <a:chOff x="4206459" y="1607315"/>
              <a:chExt cx="29539" cy="142899"/>
            </a:xfrm>
          </p:grpSpPr>
          <p:sp>
            <p:nvSpPr>
              <p:cNvPr id="14401" name="Google Shape;14401;p145"/>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145"/>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145"/>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145"/>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05" name="Google Shape;14405;p145"/>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145"/>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145"/>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145"/>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09" name="Google Shape;14409;p145"/>
            <p:cNvGrpSpPr/>
            <p:nvPr/>
          </p:nvGrpSpPr>
          <p:grpSpPr>
            <a:xfrm>
              <a:off x="4889463" y="1423737"/>
              <a:ext cx="29552" cy="142899"/>
              <a:chOff x="4889463" y="1423737"/>
              <a:chExt cx="29552" cy="142899"/>
            </a:xfrm>
          </p:grpSpPr>
          <p:sp>
            <p:nvSpPr>
              <p:cNvPr id="14410" name="Google Shape;14410;p145"/>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145"/>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145"/>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145"/>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4" name="Google Shape;14414;p145"/>
            <p:cNvGrpSpPr/>
            <p:nvPr/>
          </p:nvGrpSpPr>
          <p:grpSpPr>
            <a:xfrm>
              <a:off x="4771663" y="1876896"/>
              <a:ext cx="108651" cy="100447"/>
              <a:chOff x="4771663" y="1876896"/>
              <a:chExt cx="108651" cy="100447"/>
            </a:xfrm>
          </p:grpSpPr>
          <p:sp>
            <p:nvSpPr>
              <p:cNvPr id="14415" name="Google Shape;14415;p145"/>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145"/>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145"/>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145"/>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419" name="Google Shape;14419;p145"/>
          <p:cNvGrpSpPr/>
          <p:nvPr/>
        </p:nvGrpSpPr>
        <p:grpSpPr>
          <a:xfrm>
            <a:off x="4008774" y="1854164"/>
            <a:ext cx="791287" cy="720350"/>
            <a:chOff x="267375" y="1071875"/>
            <a:chExt cx="470500" cy="428550"/>
          </a:xfrm>
        </p:grpSpPr>
        <p:sp>
          <p:nvSpPr>
            <p:cNvPr id="14420" name="Google Shape;14420;p145"/>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145"/>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145"/>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145"/>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145"/>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145"/>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145"/>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145"/>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28" name="Google Shape;14428;p145"/>
          <p:cNvGrpSpPr/>
          <p:nvPr/>
        </p:nvGrpSpPr>
        <p:grpSpPr>
          <a:xfrm>
            <a:off x="709269" y="3498794"/>
            <a:ext cx="1408444" cy="673166"/>
            <a:chOff x="712664" y="3693287"/>
            <a:chExt cx="1460738" cy="698160"/>
          </a:xfrm>
        </p:grpSpPr>
        <p:grpSp>
          <p:nvGrpSpPr>
            <p:cNvPr id="14429" name="Google Shape;14429;p145"/>
            <p:cNvGrpSpPr/>
            <p:nvPr/>
          </p:nvGrpSpPr>
          <p:grpSpPr>
            <a:xfrm>
              <a:off x="1380079" y="4133090"/>
              <a:ext cx="234048" cy="258099"/>
              <a:chOff x="1380079" y="4133090"/>
              <a:chExt cx="234048" cy="258099"/>
            </a:xfrm>
          </p:grpSpPr>
          <p:sp>
            <p:nvSpPr>
              <p:cNvPr id="14430" name="Google Shape;14430;p145"/>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145"/>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145"/>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3" name="Google Shape;14433;p145"/>
            <p:cNvGrpSpPr/>
            <p:nvPr/>
          </p:nvGrpSpPr>
          <p:grpSpPr>
            <a:xfrm>
              <a:off x="884610" y="3864082"/>
              <a:ext cx="1118566" cy="527275"/>
              <a:chOff x="890961" y="3865463"/>
              <a:chExt cx="1115221" cy="525698"/>
            </a:xfrm>
          </p:grpSpPr>
          <p:sp>
            <p:nvSpPr>
              <p:cNvPr id="14434" name="Google Shape;14434;p145"/>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145"/>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145"/>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37" name="Google Shape;14437;p145"/>
            <p:cNvGrpSpPr/>
            <p:nvPr/>
          </p:nvGrpSpPr>
          <p:grpSpPr>
            <a:xfrm>
              <a:off x="712664" y="3693287"/>
              <a:ext cx="1460738" cy="698160"/>
              <a:chOff x="712664" y="3693025"/>
              <a:chExt cx="1460738" cy="698160"/>
            </a:xfrm>
          </p:grpSpPr>
          <p:sp>
            <p:nvSpPr>
              <p:cNvPr id="14438" name="Google Shape;14438;p145"/>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145"/>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145"/>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145"/>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145"/>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145"/>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444" name="Google Shape;14444;p145"/>
          <p:cNvGrpSpPr/>
          <p:nvPr/>
        </p:nvGrpSpPr>
        <p:grpSpPr>
          <a:xfrm>
            <a:off x="3146985" y="970941"/>
            <a:ext cx="795485" cy="738831"/>
            <a:chOff x="3348603" y="1236445"/>
            <a:chExt cx="749256" cy="695894"/>
          </a:xfrm>
        </p:grpSpPr>
        <p:grpSp>
          <p:nvGrpSpPr>
            <p:cNvPr id="14445" name="Google Shape;14445;p145"/>
            <p:cNvGrpSpPr/>
            <p:nvPr/>
          </p:nvGrpSpPr>
          <p:grpSpPr>
            <a:xfrm>
              <a:off x="3583779" y="1236445"/>
              <a:ext cx="293795" cy="285811"/>
              <a:chOff x="3750225" y="1774000"/>
              <a:chExt cx="149575" cy="145525"/>
            </a:xfrm>
          </p:grpSpPr>
          <p:sp>
            <p:nvSpPr>
              <p:cNvPr id="14446" name="Google Shape;14446;p145"/>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145"/>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48" name="Google Shape;14448;p145"/>
            <p:cNvGrpSpPr/>
            <p:nvPr/>
          </p:nvGrpSpPr>
          <p:grpSpPr>
            <a:xfrm>
              <a:off x="3775534" y="1462599"/>
              <a:ext cx="322325" cy="285958"/>
              <a:chOff x="3847850" y="1889150"/>
              <a:chExt cx="164100" cy="145600"/>
            </a:xfrm>
          </p:grpSpPr>
          <p:sp>
            <p:nvSpPr>
              <p:cNvPr id="14449" name="Google Shape;14449;p145"/>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145"/>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1" name="Google Shape;14451;p145"/>
            <p:cNvGrpSpPr/>
            <p:nvPr/>
          </p:nvGrpSpPr>
          <p:grpSpPr>
            <a:xfrm>
              <a:off x="3545329" y="1646528"/>
              <a:ext cx="293746" cy="285811"/>
              <a:chOff x="3730650" y="1982800"/>
              <a:chExt cx="149550" cy="145525"/>
            </a:xfrm>
          </p:grpSpPr>
          <p:sp>
            <p:nvSpPr>
              <p:cNvPr id="14452" name="Google Shape;14452;p145"/>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145"/>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4" name="Google Shape;14454;p145"/>
            <p:cNvGrpSpPr/>
            <p:nvPr/>
          </p:nvGrpSpPr>
          <p:grpSpPr>
            <a:xfrm>
              <a:off x="3348603" y="1415046"/>
              <a:ext cx="294384" cy="284387"/>
              <a:chOff x="3630494" y="1864938"/>
              <a:chExt cx="149875" cy="144800"/>
            </a:xfrm>
          </p:grpSpPr>
          <p:sp>
            <p:nvSpPr>
              <p:cNvPr id="14455" name="Google Shape;14455;p145"/>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145"/>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457" name="Google Shape;14457;p145"/>
          <p:cNvGrpSpPr/>
          <p:nvPr/>
        </p:nvGrpSpPr>
        <p:grpSpPr>
          <a:xfrm>
            <a:off x="2268512" y="3493837"/>
            <a:ext cx="1324924" cy="678083"/>
            <a:chOff x="2413923" y="3711366"/>
            <a:chExt cx="1374117" cy="703260"/>
          </a:xfrm>
        </p:grpSpPr>
        <p:grpSp>
          <p:nvGrpSpPr>
            <p:cNvPr id="14458" name="Google Shape;14458;p145"/>
            <p:cNvGrpSpPr/>
            <p:nvPr/>
          </p:nvGrpSpPr>
          <p:grpSpPr>
            <a:xfrm>
              <a:off x="2413923" y="3711366"/>
              <a:ext cx="1374117" cy="703260"/>
              <a:chOff x="2413923" y="3711366"/>
              <a:chExt cx="1374117" cy="703260"/>
            </a:xfrm>
          </p:grpSpPr>
          <p:sp>
            <p:nvSpPr>
              <p:cNvPr id="14459" name="Google Shape;14459;p145"/>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60" name="Google Shape;14460;p145"/>
              <p:cNvGrpSpPr/>
              <p:nvPr/>
            </p:nvGrpSpPr>
            <p:grpSpPr>
              <a:xfrm>
                <a:off x="2600284" y="3808654"/>
                <a:ext cx="234506" cy="138009"/>
                <a:chOff x="2600284" y="3808654"/>
                <a:chExt cx="234506" cy="138009"/>
              </a:xfrm>
            </p:grpSpPr>
            <p:sp>
              <p:nvSpPr>
                <p:cNvPr id="14461" name="Google Shape;14461;p145"/>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462" name="Google Shape;14462;p145"/>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4463" name="Google Shape;14463;p145"/>
              <p:cNvGrpSpPr/>
              <p:nvPr/>
            </p:nvGrpSpPr>
            <p:grpSpPr>
              <a:xfrm>
                <a:off x="3359659" y="3805664"/>
                <a:ext cx="232294" cy="141000"/>
                <a:chOff x="3359659" y="3805664"/>
                <a:chExt cx="232294" cy="141000"/>
              </a:xfrm>
            </p:grpSpPr>
            <p:sp>
              <p:nvSpPr>
                <p:cNvPr id="14464" name="Google Shape;14464;p145"/>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465" name="Google Shape;14465;p145"/>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4466" name="Google Shape;14466;p145"/>
              <p:cNvGrpSpPr/>
              <p:nvPr/>
            </p:nvGrpSpPr>
            <p:grpSpPr>
              <a:xfrm>
                <a:off x="3067316" y="3711366"/>
                <a:ext cx="66900" cy="166809"/>
                <a:chOff x="3067316" y="3711366"/>
                <a:chExt cx="66900" cy="166809"/>
              </a:xfrm>
            </p:grpSpPr>
            <p:sp>
              <p:nvSpPr>
                <p:cNvPr id="14467" name="Google Shape;14467;p145"/>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468" name="Google Shape;14468;p145"/>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4469" name="Google Shape;14469;p145"/>
              <p:cNvGrpSpPr/>
              <p:nvPr/>
            </p:nvGrpSpPr>
            <p:grpSpPr>
              <a:xfrm>
                <a:off x="2413923" y="4058666"/>
                <a:ext cx="224119" cy="66900"/>
                <a:chOff x="2413923" y="4058666"/>
                <a:chExt cx="224119" cy="66900"/>
              </a:xfrm>
            </p:grpSpPr>
            <p:sp>
              <p:nvSpPr>
                <p:cNvPr id="14470" name="Google Shape;14470;p145"/>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471" name="Google Shape;14471;p145"/>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4472" name="Google Shape;14472;p145"/>
              <p:cNvGrpSpPr/>
              <p:nvPr/>
            </p:nvGrpSpPr>
            <p:grpSpPr>
              <a:xfrm>
                <a:off x="3564643" y="4058666"/>
                <a:ext cx="223397" cy="66900"/>
                <a:chOff x="3564643" y="4058666"/>
                <a:chExt cx="223397" cy="66900"/>
              </a:xfrm>
            </p:grpSpPr>
            <p:sp>
              <p:nvSpPr>
                <p:cNvPr id="14473" name="Google Shape;14473;p145"/>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474" name="Google Shape;14474;p145"/>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4475" name="Google Shape;14475;p145"/>
            <p:cNvGrpSpPr/>
            <p:nvPr/>
          </p:nvGrpSpPr>
          <p:grpSpPr>
            <a:xfrm>
              <a:off x="2633353" y="3965763"/>
              <a:ext cx="933975" cy="445687"/>
              <a:chOff x="2633353" y="3965763"/>
              <a:chExt cx="933975" cy="445687"/>
            </a:xfrm>
          </p:grpSpPr>
          <p:sp>
            <p:nvSpPr>
              <p:cNvPr id="14476" name="Google Shape;14476;p145"/>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145"/>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478" name="Google Shape;14478;p145"/>
          <p:cNvGrpSpPr/>
          <p:nvPr/>
        </p:nvGrpSpPr>
        <p:grpSpPr>
          <a:xfrm>
            <a:off x="6392784" y="1044384"/>
            <a:ext cx="1131087" cy="587383"/>
            <a:chOff x="238125" y="999450"/>
            <a:chExt cx="7140700" cy="3708225"/>
          </a:xfrm>
        </p:grpSpPr>
        <p:sp>
          <p:nvSpPr>
            <p:cNvPr id="14479" name="Google Shape;14479;p145"/>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145"/>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145"/>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145"/>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145"/>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145"/>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145"/>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145"/>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145"/>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8" name="Google Shape;14488;p145"/>
          <p:cNvGrpSpPr/>
          <p:nvPr/>
        </p:nvGrpSpPr>
        <p:grpSpPr>
          <a:xfrm>
            <a:off x="3744234" y="3493879"/>
            <a:ext cx="1375854" cy="678131"/>
            <a:chOff x="3913765" y="3641905"/>
            <a:chExt cx="1522805" cy="750560"/>
          </a:xfrm>
        </p:grpSpPr>
        <p:grpSp>
          <p:nvGrpSpPr>
            <p:cNvPr id="14489" name="Google Shape;14489;p145"/>
            <p:cNvGrpSpPr/>
            <p:nvPr/>
          </p:nvGrpSpPr>
          <p:grpSpPr>
            <a:xfrm>
              <a:off x="3913765" y="3997002"/>
              <a:ext cx="1522805" cy="395463"/>
              <a:chOff x="3913765" y="3997002"/>
              <a:chExt cx="1522805" cy="395463"/>
            </a:xfrm>
          </p:grpSpPr>
          <p:grpSp>
            <p:nvGrpSpPr>
              <p:cNvPr id="14490" name="Google Shape;14490;p145"/>
              <p:cNvGrpSpPr/>
              <p:nvPr/>
            </p:nvGrpSpPr>
            <p:grpSpPr>
              <a:xfrm>
                <a:off x="3913765" y="4138659"/>
                <a:ext cx="507602" cy="253806"/>
                <a:chOff x="3913765" y="4138659"/>
                <a:chExt cx="507602" cy="253806"/>
              </a:xfrm>
            </p:grpSpPr>
            <p:sp>
              <p:nvSpPr>
                <p:cNvPr id="14491" name="Google Shape;14491;p145"/>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145"/>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14493" name="Google Shape;14493;p145"/>
              <p:cNvGrpSpPr/>
              <p:nvPr/>
            </p:nvGrpSpPr>
            <p:grpSpPr>
              <a:xfrm>
                <a:off x="4421361" y="3997002"/>
                <a:ext cx="507618" cy="395463"/>
                <a:chOff x="4421361" y="3997002"/>
                <a:chExt cx="507618" cy="395463"/>
              </a:xfrm>
            </p:grpSpPr>
            <p:sp>
              <p:nvSpPr>
                <p:cNvPr id="14494" name="Google Shape;14494;p145"/>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145"/>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96" name="Google Shape;14496;p145"/>
              <p:cNvGrpSpPr/>
              <p:nvPr/>
            </p:nvGrpSpPr>
            <p:grpSpPr>
              <a:xfrm>
                <a:off x="4928973" y="4189418"/>
                <a:ext cx="507596" cy="203047"/>
                <a:chOff x="4928973" y="4189418"/>
                <a:chExt cx="507596" cy="203047"/>
              </a:xfrm>
            </p:grpSpPr>
            <p:sp>
              <p:nvSpPr>
                <p:cNvPr id="14497" name="Google Shape;14497;p145"/>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145"/>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499" name="Google Shape;14499;p145"/>
            <p:cNvGrpSpPr/>
            <p:nvPr/>
          </p:nvGrpSpPr>
          <p:grpSpPr>
            <a:xfrm>
              <a:off x="4482186" y="3641905"/>
              <a:ext cx="397605" cy="349784"/>
              <a:chOff x="2906375" y="1159725"/>
              <a:chExt cx="1860575" cy="1636800"/>
            </a:xfrm>
          </p:grpSpPr>
          <p:sp>
            <p:nvSpPr>
              <p:cNvPr id="14500" name="Google Shape;14500;p145"/>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145"/>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145"/>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145"/>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504" name="Google Shape;14504;p145"/>
          <p:cNvGrpSpPr/>
          <p:nvPr/>
        </p:nvGrpSpPr>
        <p:grpSpPr>
          <a:xfrm>
            <a:off x="6528943" y="1853805"/>
            <a:ext cx="940737" cy="721067"/>
            <a:chOff x="6599718" y="2068734"/>
            <a:chExt cx="940737" cy="721067"/>
          </a:xfrm>
        </p:grpSpPr>
        <p:sp>
          <p:nvSpPr>
            <p:cNvPr id="14505" name="Google Shape;14505;p145"/>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145"/>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145"/>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145"/>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145"/>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145"/>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11" name="Google Shape;14511;p145"/>
            <p:cNvGrpSpPr/>
            <p:nvPr/>
          </p:nvGrpSpPr>
          <p:grpSpPr>
            <a:xfrm>
              <a:off x="6836957" y="2068734"/>
              <a:ext cx="461892" cy="721067"/>
              <a:chOff x="6836957" y="2068734"/>
              <a:chExt cx="461892" cy="721067"/>
            </a:xfrm>
          </p:grpSpPr>
          <p:sp>
            <p:nvSpPr>
              <p:cNvPr id="14512" name="Google Shape;14512;p145"/>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145"/>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145"/>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145"/>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145"/>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145"/>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18" name="Google Shape;14518;p145"/>
              <p:cNvGrpSpPr/>
              <p:nvPr/>
            </p:nvGrpSpPr>
            <p:grpSpPr>
              <a:xfrm>
                <a:off x="6836957" y="2068734"/>
                <a:ext cx="461892" cy="721067"/>
                <a:chOff x="6836957" y="2068734"/>
                <a:chExt cx="461892" cy="721067"/>
              </a:xfrm>
            </p:grpSpPr>
            <p:sp>
              <p:nvSpPr>
                <p:cNvPr id="14519" name="Google Shape;14519;p145"/>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145"/>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145"/>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145"/>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145"/>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145"/>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145"/>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14526" name="Google Shape;14526;p145"/>
          <p:cNvGrpSpPr/>
          <p:nvPr/>
        </p:nvGrpSpPr>
        <p:grpSpPr>
          <a:xfrm>
            <a:off x="2412262" y="1858152"/>
            <a:ext cx="712577" cy="712374"/>
            <a:chOff x="2559249" y="2069323"/>
            <a:chExt cx="685566" cy="685634"/>
          </a:xfrm>
        </p:grpSpPr>
        <p:sp>
          <p:nvSpPr>
            <p:cNvPr id="14527" name="Google Shape;14527;p145"/>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145"/>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145"/>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145"/>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145"/>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145"/>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145"/>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145"/>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145"/>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145"/>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145"/>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145"/>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145"/>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0" name="Google Shape;14540;p145"/>
          <p:cNvGrpSpPr/>
          <p:nvPr/>
        </p:nvGrpSpPr>
        <p:grpSpPr>
          <a:xfrm>
            <a:off x="7594699" y="970941"/>
            <a:ext cx="845645" cy="711911"/>
            <a:chOff x="951975" y="315800"/>
            <a:chExt cx="5860325" cy="4933550"/>
          </a:xfrm>
        </p:grpSpPr>
        <p:sp>
          <p:nvSpPr>
            <p:cNvPr id="14541" name="Google Shape;14541;p145"/>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145"/>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145"/>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145"/>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145"/>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145"/>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145"/>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145"/>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9" name="Google Shape;14549;p145"/>
          <p:cNvGrpSpPr/>
          <p:nvPr/>
        </p:nvGrpSpPr>
        <p:grpSpPr>
          <a:xfrm>
            <a:off x="3691828" y="2707050"/>
            <a:ext cx="1617932" cy="621724"/>
            <a:chOff x="3862800" y="3038525"/>
            <a:chExt cx="1329006" cy="510698"/>
          </a:xfrm>
        </p:grpSpPr>
        <p:sp>
          <p:nvSpPr>
            <p:cNvPr id="14550" name="Google Shape;14550;p145"/>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145"/>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552" name="Google Shape;14552;p145"/>
            <p:cNvGrpSpPr/>
            <p:nvPr/>
          </p:nvGrpSpPr>
          <p:grpSpPr>
            <a:xfrm>
              <a:off x="3967075" y="3040337"/>
              <a:ext cx="1019927" cy="402126"/>
              <a:chOff x="3967075" y="3040337"/>
              <a:chExt cx="1019927" cy="402126"/>
            </a:xfrm>
          </p:grpSpPr>
          <p:sp>
            <p:nvSpPr>
              <p:cNvPr id="14553" name="Google Shape;14553;p145"/>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145"/>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5" name="Google Shape;14555;p145"/>
            <p:cNvGrpSpPr/>
            <p:nvPr/>
          </p:nvGrpSpPr>
          <p:grpSpPr>
            <a:xfrm>
              <a:off x="4186700" y="3040337"/>
              <a:ext cx="390475" cy="183289"/>
              <a:chOff x="4186700" y="3040337"/>
              <a:chExt cx="390475" cy="183289"/>
            </a:xfrm>
          </p:grpSpPr>
          <p:sp>
            <p:nvSpPr>
              <p:cNvPr id="14556" name="Google Shape;14556;p145"/>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145"/>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8" name="Google Shape;14558;p145"/>
            <p:cNvGrpSpPr/>
            <p:nvPr/>
          </p:nvGrpSpPr>
          <p:grpSpPr>
            <a:xfrm>
              <a:off x="4073727" y="3040337"/>
              <a:ext cx="697794" cy="296263"/>
              <a:chOff x="4073727" y="3040337"/>
              <a:chExt cx="697794" cy="296263"/>
            </a:xfrm>
          </p:grpSpPr>
          <p:sp>
            <p:nvSpPr>
              <p:cNvPr id="14559" name="Google Shape;14559;p145"/>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145"/>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1" name="Google Shape;14561;p145"/>
            <p:cNvGrpSpPr/>
            <p:nvPr/>
          </p:nvGrpSpPr>
          <p:grpSpPr>
            <a:xfrm>
              <a:off x="3862800" y="3038525"/>
              <a:ext cx="1329006" cy="510698"/>
              <a:chOff x="3862800" y="3038525"/>
              <a:chExt cx="1329006" cy="510698"/>
            </a:xfrm>
          </p:grpSpPr>
          <p:sp>
            <p:nvSpPr>
              <p:cNvPr id="14562" name="Google Shape;14562;p145"/>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145"/>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564" name="Google Shape;14564;p145"/>
          <p:cNvGrpSpPr/>
          <p:nvPr/>
        </p:nvGrpSpPr>
        <p:grpSpPr>
          <a:xfrm>
            <a:off x="700150" y="970941"/>
            <a:ext cx="883205" cy="775176"/>
            <a:chOff x="649648" y="271400"/>
            <a:chExt cx="6215377" cy="5455143"/>
          </a:xfrm>
        </p:grpSpPr>
        <p:sp>
          <p:nvSpPr>
            <p:cNvPr id="14565" name="Google Shape;14565;p145"/>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145"/>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145"/>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145"/>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145"/>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145"/>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145"/>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145"/>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145"/>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145"/>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145"/>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145"/>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7" name="Google Shape;14577;p145"/>
          <p:cNvGrpSpPr/>
          <p:nvPr/>
        </p:nvGrpSpPr>
        <p:grpSpPr>
          <a:xfrm>
            <a:off x="2308452" y="970941"/>
            <a:ext cx="767704" cy="815489"/>
            <a:chOff x="2499700" y="1135950"/>
            <a:chExt cx="732402" cy="777990"/>
          </a:xfrm>
        </p:grpSpPr>
        <p:grpSp>
          <p:nvGrpSpPr>
            <p:cNvPr id="14578" name="Google Shape;14578;p145"/>
            <p:cNvGrpSpPr/>
            <p:nvPr/>
          </p:nvGrpSpPr>
          <p:grpSpPr>
            <a:xfrm>
              <a:off x="2499700" y="1135950"/>
              <a:ext cx="732402" cy="694705"/>
              <a:chOff x="2499700" y="1135950"/>
              <a:chExt cx="732402" cy="694705"/>
            </a:xfrm>
          </p:grpSpPr>
          <p:sp>
            <p:nvSpPr>
              <p:cNvPr id="14579" name="Google Shape;14579;p145"/>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145"/>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145"/>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145"/>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145"/>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145"/>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145"/>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145"/>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145"/>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145"/>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145"/>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145"/>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145"/>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145"/>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145"/>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145"/>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145"/>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145"/>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145"/>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145"/>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145"/>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145"/>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145"/>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145"/>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145"/>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145"/>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145"/>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6" name="Google Shape;14606;p145"/>
            <p:cNvGrpSpPr/>
            <p:nvPr/>
          </p:nvGrpSpPr>
          <p:grpSpPr>
            <a:xfrm>
              <a:off x="2517909" y="1188726"/>
              <a:ext cx="702702" cy="725214"/>
              <a:chOff x="2517909" y="1188726"/>
              <a:chExt cx="702702" cy="725214"/>
            </a:xfrm>
          </p:grpSpPr>
          <p:sp>
            <p:nvSpPr>
              <p:cNvPr id="14607" name="Google Shape;14607;p145"/>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145"/>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145"/>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145"/>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145"/>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612" name="Google Shape;14612;p145"/>
          <p:cNvGrpSpPr/>
          <p:nvPr/>
        </p:nvGrpSpPr>
        <p:grpSpPr>
          <a:xfrm>
            <a:off x="1654184" y="970941"/>
            <a:ext cx="583439" cy="870229"/>
            <a:chOff x="1716825" y="1121550"/>
            <a:chExt cx="622800" cy="928938"/>
          </a:xfrm>
        </p:grpSpPr>
        <p:grpSp>
          <p:nvGrpSpPr>
            <p:cNvPr id="14613" name="Google Shape;14613;p145"/>
            <p:cNvGrpSpPr/>
            <p:nvPr/>
          </p:nvGrpSpPr>
          <p:grpSpPr>
            <a:xfrm>
              <a:off x="1716825" y="1121550"/>
              <a:ext cx="622800" cy="928938"/>
              <a:chOff x="1716825" y="1121550"/>
              <a:chExt cx="622800" cy="928938"/>
            </a:xfrm>
          </p:grpSpPr>
          <p:cxnSp>
            <p:nvCxnSpPr>
              <p:cNvPr id="14614" name="Google Shape;14614;p145"/>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4615" name="Google Shape;14615;p145"/>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6" name="Google Shape;14616;p145"/>
            <p:cNvGrpSpPr/>
            <p:nvPr/>
          </p:nvGrpSpPr>
          <p:grpSpPr>
            <a:xfrm>
              <a:off x="1768050" y="1172775"/>
              <a:ext cx="520200" cy="832000"/>
              <a:chOff x="1768050" y="1172775"/>
              <a:chExt cx="520200" cy="832000"/>
            </a:xfrm>
          </p:grpSpPr>
          <p:cxnSp>
            <p:nvCxnSpPr>
              <p:cNvPr id="14617" name="Google Shape;14617;p145"/>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4618" name="Google Shape;14618;p145"/>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9" name="Google Shape;14619;p145"/>
            <p:cNvGrpSpPr/>
            <p:nvPr/>
          </p:nvGrpSpPr>
          <p:grpSpPr>
            <a:xfrm>
              <a:off x="1820100" y="1225475"/>
              <a:ext cx="416400" cy="729575"/>
              <a:chOff x="1820100" y="1225475"/>
              <a:chExt cx="416400" cy="729575"/>
            </a:xfrm>
          </p:grpSpPr>
          <p:cxnSp>
            <p:nvCxnSpPr>
              <p:cNvPr id="14620" name="Google Shape;14620;p145"/>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4621" name="Google Shape;14621;p145"/>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2" name="Google Shape;14622;p145"/>
            <p:cNvGrpSpPr/>
            <p:nvPr/>
          </p:nvGrpSpPr>
          <p:grpSpPr>
            <a:xfrm>
              <a:off x="1874250" y="1278825"/>
              <a:ext cx="308100" cy="605275"/>
              <a:chOff x="1874250" y="1278825"/>
              <a:chExt cx="308100" cy="605275"/>
            </a:xfrm>
          </p:grpSpPr>
          <p:cxnSp>
            <p:nvCxnSpPr>
              <p:cNvPr id="14623" name="Google Shape;14623;p145"/>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4624" name="Google Shape;14624;p145"/>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25" name="Google Shape;14625;p145"/>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26" name="Google Shape;14626;p145"/>
          <p:cNvGrpSpPr/>
          <p:nvPr/>
        </p:nvGrpSpPr>
        <p:grpSpPr>
          <a:xfrm>
            <a:off x="1574007" y="1857263"/>
            <a:ext cx="739072" cy="714152"/>
            <a:chOff x="4334725" y="1355875"/>
            <a:chExt cx="3106650" cy="3001900"/>
          </a:xfrm>
        </p:grpSpPr>
        <p:grpSp>
          <p:nvGrpSpPr>
            <p:cNvPr id="14627" name="Google Shape;14627;p145"/>
            <p:cNvGrpSpPr/>
            <p:nvPr/>
          </p:nvGrpSpPr>
          <p:grpSpPr>
            <a:xfrm>
              <a:off x="4516050" y="1724875"/>
              <a:ext cx="2693725" cy="2632900"/>
              <a:chOff x="4516050" y="1724875"/>
              <a:chExt cx="2693725" cy="2632900"/>
            </a:xfrm>
          </p:grpSpPr>
          <p:sp>
            <p:nvSpPr>
              <p:cNvPr id="14628" name="Google Shape;14628;p145"/>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145"/>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145"/>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1" name="Google Shape;14631;p145"/>
            <p:cNvGrpSpPr/>
            <p:nvPr/>
          </p:nvGrpSpPr>
          <p:grpSpPr>
            <a:xfrm>
              <a:off x="4334725" y="1355875"/>
              <a:ext cx="3106650" cy="2709650"/>
              <a:chOff x="4334725" y="1355875"/>
              <a:chExt cx="3106650" cy="2709650"/>
            </a:xfrm>
          </p:grpSpPr>
          <p:sp>
            <p:nvSpPr>
              <p:cNvPr id="14632" name="Google Shape;14632;p145"/>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145"/>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145"/>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635" name="Google Shape;14635;p145"/>
          <p:cNvGrpSpPr/>
          <p:nvPr/>
        </p:nvGrpSpPr>
        <p:grpSpPr>
          <a:xfrm>
            <a:off x="7690956" y="3488034"/>
            <a:ext cx="312074" cy="684173"/>
            <a:chOff x="7645573" y="3754300"/>
            <a:chExt cx="293855" cy="644170"/>
          </a:xfrm>
        </p:grpSpPr>
        <p:sp>
          <p:nvSpPr>
            <p:cNvPr id="14636" name="Google Shape;14636;p145"/>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145"/>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38" name="Google Shape;14638;p145"/>
          <p:cNvGrpSpPr/>
          <p:nvPr/>
        </p:nvGrpSpPr>
        <p:grpSpPr>
          <a:xfrm>
            <a:off x="5612944" y="970941"/>
            <a:ext cx="709011" cy="739359"/>
            <a:chOff x="5830645" y="1256617"/>
            <a:chExt cx="530340" cy="553040"/>
          </a:xfrm>
        </p:grpSpPr>
        <p:grpSp>
          <p:nvGrpSpPr>
            <p:cNvPr id="14639" name="Google Shape;14639;p145"/>
            <p:cNvGrpSpPr/>
            <p:nvPr/>
          </p:nvGrpSpPr>
          <p:grpSpPr>
            <a:xfrm>
              <a:off x="5830645" y="1256617"/>
              <a:ext cx="259743" cy="269909"/>
              <a:chOff x="5830645" y="1256617"/>
              <a:chExt cx="259743" cy="269909"/>
            </a:xfrm>
          </p:grpSpPr>
          <p:sp>
            <p:nvSpPr>
              <p:cNvPr id="14640" name="Google Shape;14640;p145"/>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145"/>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2" name="Google Shape;14642;p145"/>
            <p:cNvGrpSpPr/>
            <p:nvPr/>
          </p:nvGrpSpPr>
          <p:grpSpPr>
            <a:xfrm>
              <a:off x="6101293" y="1256617"/>
              <a:ext cx="259692" cy="269909"/>
              <a:chOff x="6101293" y="1256617"/>
              <a:chExt cx="259692" cy="269909"/>
            </a:xfrm>
          </p:grpSpPr>
          <p:sp>
            <p:nvSpPr>
              <p:cNvPr id="14643" name="Google Shape;14643;p145"/>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145"/>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5" name="Google Shape;14645;p145"/>
            <p:cNvGrpSpPr/>
            <p:nvPr/>
          </p:nvGrpSpPr>
          <p:grpSpPr>
            <a:xfrm>
              <a:off x="5830645" y="1539749"/>
              <a:ext cx="259692" cy="269909"/>
              <a:chOff x="5830645" y="1539749"/>
              <a:chExt cx="259692" cy="269909"/>
            </a:xfrm>
          </p:grpSpPr>
          <p:sp>
            <p:nvSpPr>
              <p:cNvPr id="14646" name="Google Shape;14646;p145"/>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145"/>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48" name="Google Shape;14648;p145"/>
            <p:cNvGrpSpPr/>
            <p:nvPr/>
          </p:nvGrpSpPr>
          <p:grpSpPr>
            <a:xfrm>
              <a:off x="6101293" y="1539749"/>
              <a:ext cx="259692" cy="269909"/>
              <a:chOff x="6101293" y="1539749"/>
              <a:chExt cx="259692" cy="269909"/>
            </a:xfrm>
          </p:grpSpPr>
          <p:sp>
            <p:nvSpPr>
              <p:cNvPr id="14649" name="Google Shape;14649;p145"/>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145"/>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51" name="Google Shape;14651;p145"/>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2" name="Google Shape;14652;p145"/>
          <p:cNvGrpSpPr/>
          <p:nvPr/>
        </p:nvGrpSpPr>
        <p:grpSpPr>
          <a:xfrm>
            <a:off x="714438" y="2707057"/>
            <a:ext cx="1452955" cy="621360"/>
            <a:chOff x="732422" y="2990152"/>
            <a:chExt cx="1337773" cy="572102"/>
          </a:xfrm>
        </p:grpSpPr>
        <p:sp>
          <p:nvSpPr>
            <p:cNvPr id="14653" name="Google Shape;14653;p145"/>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145"/>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145"/>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145"/>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145"/>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8" name="Google Shape;14658;p145"/>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Shape 14662"/>
        <p:cNvGrpSpPr/>
        <p:nvPr/>
      </p:nvGrpSpPr>
      <p:grpSpPr>
        <a:xfrm>
          <a:off x="0" y="0"/>
          <a:ext cx="0" cy="0"/>
          <a:chOff x="0" y="0"/>
          <a:chExt cx="0" cy="0"/>
        </a:xfrm>
      </p:grpSpPr>
      <p:grpSp>
        <p:nvGrpSpPr>
          <p:cNvPr id="14663" name="Google Shape;14663;p146"/>
          <p:cNvGrpSpPr/>
          <p:nvPr/>
        </p:nvGrpSpPr>
        <p:grpSpPr>
          <a:xfrm>
            <a:off x="708575" y="965865"/>
            <a:ext cx="1636117" cy="1526144"/>
            <a:chOff x="729238" y="1179665"/>
            <a:chExt cx="1636117" cy="1526144"/>
          </a:xfrm>
        </p:grpSpPr>
        <p:grpSp>
          <p:nvGrpSpPr>
            <p:cNvPr id="14664" name="Google Shape;14664;p146"/>
            <p:cNvGrpSpPr/>
            <p:nvPr/>
          </p:nvGrpSpPr>
          <p:grpSpPr>
            <a:xfrm>
              <a:off x="729238" y="1179665"/>
              <a:ext cx="80700" cy="1526144"/>
              <a:chOff x="729238" y="1179665"/>
              <a:chExt cx="80700" cy="1526144"/>
            </a:xfrm>
          </p:grpSpPr>
          <p:sp>
            <p:nvSpPr>
              <p:cNvPr id="14665" name="Google Shape;14665;p146"/>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146"/>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146"/>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146"/>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146"/>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146"/>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146"/>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146"/>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146"/>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146"/>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75" name="Google Shape;14675;p146"/>
            <p:cNvGrpSpPr/>
            <p:nvPr/>
          </p:nvGrpSpPr>
          <p:grpSpPr>
            <a:xfrm>
              <a:off x="903098" y="1179665"/>
              <a:ext cx="80700" cy="1526144"/>
              <a:chOff x="903098" y="1179665"/>
              <a:chExt cx="80700" cy="1526144"/>
            </a:xfrm>
          </p:grpSpPr>
          <p:sp>
            <p:nvSpPr>
              <p:cNvPr id="14676" name="Google Shape;14676;p146"/>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146"/>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146"/>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146"/>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146"/>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146"/>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146"/>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146"/>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146"/>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146"/>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86" name="Google Shape;14686;p146"/>
            <p:cNvGrpSpPr/>
            <p:nvPr/>
          </p:nvGrpSpPr>
          <p:grpSpPr>
            <a:xfrm>
              <a:off x="1076958" y="1179665"/>
              <a:ext cx="80700" cy="1526144"/>
              <a:chOff x="1076958" y="1179665"/>
              <a:chExt cx="80700" cy="1526144"/>
            </a:xfrm>
          </p:grpSpPr>
          <p:sp>
            <p:nvSpPr>
              <p:cNvPr id="14687" name="Google Shape;14687;p146"/>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146"/>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146"/>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146"/>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146"/>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146"/>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146"/>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146"/>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146"/>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146"/>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7" name="Google Shape;14697;p146"/>
            <p:cNvGrpSpPr/>
            <p:nvPr/>
          </p:nvGrpSpPr>
          <p:grpSpPr>
            <a:xfrm>
              <a:off x="1247707" y="1179665"/>
              <a:ext cx="80700" cy="1526144"/>
              <a:chOff x="1247707" y="1179665"/>
              <a:chExt cx="80700" cy="1526144"/>
            </a:xfrm>
          </p:grpSpPr>
          <p:sp>
            <p:nvSpPr>
              <p:cNvPr id="14698" name="Google Shape;14698;p146"/>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146"/>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146"/>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146"/>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2" name="Google Shape;14702;p146"/>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146"/>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146"/>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146"/>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146"/>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146"/>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08" name="Google Shape;14708;p146"/>
            <p:cNvGrpSpPr/>
            <p:nvPr/>
          </p:nvGrpSpPr>
          <p:grpSpPr>
            <a:xfrm>
              <a:off x="1421567" y="1179665"/>
              <a:ext cx="80700" cy="1526144"/>
              <a:chOff x="1421567" y="1179665"/>
              <a:chExt cx="80700" cy="1526144"/>
            </a:xfrm>
          </p:grpSpPr>
          <p:sp>
            <p:nvSpPr>
              <p:cNvPr id="14709" name="Google Shape;14709;p146"/>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146"/>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146"/>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146"/>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146"/>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146"/>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146"/>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146"/>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146"/>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146"/>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19" name="Google Shape;14719;p146"/>
            <p:cNvGrpSpPr/>
            <p:nvPr/>
          </p:nvGrpSpPr>
          <p:grpSpPr>
            <a:xfrm>
              <a:off x="1592327" y="1179665"/>
              <a:ext cx="80700" cy="1526144"/>
              <a:chOff x="1592327" y="1179665"/>
              <a:chExt cx="80700" cy="1526144"/>
            </a:xfrm>
          </p:grpSpPr>
          <p:sp>
            <p:nvSpPr>
              <p:cNvPr id="14720" name="Google Shape;14720;p146"/>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146"/>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146"/>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146"/>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146"/>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146"/>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146"/>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146"/>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146"/>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146"/>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30" name="Google Shape;14730;p146"/>
            <p:cNvGrpSpPr/>
            <p:nvPr/>
          </p:nvGrpSpPr>
          <p:grpSpPr>
            <a:xfrm>
              <a:off x="1766187" y="1179665"/>
              <a:ext cx="80700" cy="1526144"/>
              <a:chOff x="1766187" y="1179665"/>
              <a:chExt cx="80700" cy="1526144"/>
            </a:xfrm>
          </p:grpSpPr>
          <p:sp>
            <p:nvSpPr>
              <p:cNvPr id="14731" name="Google Shape;14731;p146"/>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146"/>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146"/>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146"/>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146"/>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146"/>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146"/>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146"/>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146"/>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146"/>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41" name="Google Shape;14741;p146"/>
            <p:cNvGrpSpPr/>
            <p:nvPr/>
          </p:nvGrpSpPr>
          <p:grpSpPr>
            <a:xfrm>
              <a:off x="1936935" y="1179665"/>
              <a:ext cx="80700" cy="1526144"/>
              <a:chOff x="1936935" y="1179665"/>
              <a:chExt cx="80700" cy="1526144"/>
            </a:xfrm>
          </p:grpSpPr>
          <p:sp>
            <p:nvSpPr>
              <p:cNvPr id="14742" name="Google Shape;14742;p146"/>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146"/>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146"/>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146"/>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146"/>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146"/>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146"/>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146"/>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146"/>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146"/>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52" name="Google Shape;14752;p146"/>
            <p:cNvGrpSpPr/>
            <p:nvPr/>
          </p:nvGrpSpPr>
          <p:grpSpPr>
            <a:xfrm>
              <a:off x="2110795" y="1179665"/>
              <a:ext cx="80700" cy="1526144"/>
              <a:chOff x="2110795" y="1179665"/>
              <a:chExt cx="80700" cy="1526144"/>
            </a:xfrm>
          </p:grpSpPr>
          <p:sp>
            <p:nvSpPr>
              <p:cNvPr id="14753" name="Google Shape;14753;p146"/>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146"/>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146"/>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146"/>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146"/>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146"/>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146"/>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146"/>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146"/>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146"/>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63" name="Google Shape;14763;p146"/>
            <p:cNvGrpSpPr/>
            <p:nvPr/>
          </p:nvGrpSpPr>
          <p:grpSpPr>
            <a:xfrm>
              <a:off x="2284655" y="1179665"/>
              <a:ext cx="80700" cy="1526144"/>
              <a:chOff x="2284655" y="1179665"/>
              <a:chExt cx="80700" cy="1526144"/>
            </a:xfrm>
          </p:grpSpPr>
          <p:sp>
            <p:nvSpPr>
              <p:cNvPr id="14764" name="Google Shape;14764;p146"/>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146"/>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146"/>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146"/>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146"/>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146"/>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146"/>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146"/>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146"/>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146"/>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74" name="Google Shape;14774;p146"/>
          <p:cNvGrpSpPr/>
          <p:nvPr/>
        </p:nvGrpSpPr>
        <p:grpSpPr>
          <a:xfrm>
            <a:off x="2603242" y="985003"/>
            <a:ext cx="1364248" cy="1102133"/>
            <a:chOff x="2623904" y="1198803"/>
            <a:chExt cx="1364248" cy="1102133"/>
          </a:xfrm>
        </p:grpSpPr>
        <p:grpSp>
          <p:nvGrpSpPr>
            <p:cNvPr id="14775" name="Google Shape;14775;p146"/>
            <p:cNvGrpSpPr/>
            <p:nvPr/>
          </p:nvGrpSpPr>
          <p:grpSpPr>
            <a:xfrm>
              <a:off x="2623907" y="1198803"/>
              <a:ext cx="1364245" cy="273000"/>
              <a:chOff x="2623907" y="1198803"/>
              <a:chExt cx="1364245" cy="273000"/>
            </a:xfrm>
          </p:grpSpPr>
          <p:sp>
            <p:nvSpPr>
              <p:cNvPr id="14776" name="Google Shape;14776;p146"/>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146"/>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146"/>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146"/>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0" name="Google Shape;14780;p146"/>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1" name="Google Shape;14781;p146"/>
            <p:cNvGrpSpPr/>
            <p:nvPr/>
          </p:nvGrpSpPr>
          <p:grpSpPr>
            <a:xfrm>
              <a:off x="2623904" y="1476964"/>
              <a:ext cx="1364245" cy="273000"/>
              <a:chOff x="2623904" y="1476964"/>
              <a:chExt cx="1364245" cy="273000"/>
            </a:xfrm>
          </p:grpSpPr>
          <p:sp>
            <p:nvSpPr>
              <p:cNvPr id="14782" name="Google Shape;14782;p146"/>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146"/>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146"/>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146"/>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146"/>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87" name="Google Shape;14787;p146"/>
            <p:cNvGrpSpPr/>
            <p:nvPr/>
          </p:nvGrpSpPr>
          <p:grpSpPr>
            <a:xfrm>
              <a:off x="2623907" y="1749775"/>
              <a:ext cx="1364245" cy="273000"/>
              <a:chOff x="2623907" y="1749775"/>
              <a:chExt cx="1364245" cy="273000"/>
            </a:xfrm>
          </p:grpSpPr>
          <p:sp>
            <p:nvSpPr>
              <p:cNvPr id="14788" name="Google Shape;14788;p146"/>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146"/>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146"/>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146"/>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146"/>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93" name="Google Shape;14793;p146"/>
            <p:cNvGrpSpPr/>
            <p:nvPr/>
          </p:nvGrpSpPr>
          <p:grpSpPr>
            <a:xfrm>
              <a:off x="2623904" y="2027936"/>
              <a:ext cx="1364245" cy="273000"/>
              <a:chOff x="2623904" y="2027936"/>
              <a:chExt cx="1364245" cy="273000"/>
            </a:xfrm>
          </p:grpSpPr>
          <p:sp>
            <p:nvSpPr>
              <p:cNvPr id="14794" name="Google Shape;14794;p146"/>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146"/>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146"/>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146"/>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146"/>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799" name="Google Shape;14799;p146"/>
          <p:cNvGrpSpPr/>
          <p:nvPr/>
        </p:nvGrpSpPr>
        <p:grpSpPr>
          <a:xfrm>
            <a:off x="2592703" y="2444186"/>
            <a:ext cx="1387541" cy="159124"/>
            <a:chOff x="3200660" y="2180272"/>
            <a:chExt cx="2563824" cy="378237"/>
          </a:xfrm>
        </p:grpSpPr>
        <p:sp>
          <p:nvSpPr>
            <p:cNvPr id="14800" name="Google Shape;14800;p146"/>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146"/>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146"/>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146"/>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146"/>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146"/>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146"/>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146"/>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146"/>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146"/>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146"/>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146"/>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146"/>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146"/>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146"/>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146"/>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146"/>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146"/>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18" name="Google Shape;14818;p146"/>
          <p:cNvGrpSpPr/>
          <p:nvPr/>
        </p:nvGrpSpPr>
        <p:grpSpPr>
          <a:xfrm>
            <a:off x="2589227" y="2722011"/>
            <a:ext cx="1390502" cy="159625"/>
            <a:chOff x="3530150" y="2790075"/>
            <a:chExt cx="1962600" cy="225300"/>
          </a:xfrm>
        </p:grpSpPr>
        <p:sp>
          <p:nvSpPr>
            <p:cNvPr id="14819" name="Google Shape;14819;p146"/>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146"/>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21" name="Google Shape;14821;p146"/>
          <p:cNvGrpSpPr/>
          <p:nvPr/>
        </p:nvGrpSpPr>
        <p:grpSpPr>
          <a:xfrm>
            <a:off x="2589880" y="3000337"/>
            <a:ext cx="1411629" cy="153761"/>
            <a:chOff x="3558802" y="4011427"/>
            <a:chExt cx="1866000" cy="111300"/>
          </a:xfrm>
        </p:grpSpPr>
        <p:sp>
          <p:nvSpPr>
            <p:cNvPr id="14822" name="Google Shape;14822;p146"/>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146"/>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24" name="Google Shape;14824;p146"/>
          <p:cNvGrpSpPr/>
          <p:nvPr/>
        </p:nvGrpSpPr>
        <p:grpSpPr>
          <a:xfrm>
            <a:off x="2589573" y="2205736"/>
            <a:ext cx="1383503" cy="119749"/>
            <a:chOff x="3465975" y="2270276"/>
            <a:chExt cx="1986364" cy="171929"/>
          </a:xfrm>
        </p:grpSpPr>
        <p:sp>
          <p:nvSpPr>
            <p:cNvPr id="14825" name="Google Shape;14825;p146"/>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146"/>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146"/>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146"/>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146"/>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146"/>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146"/>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146"/>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3" name="Google Shape;14833;p146"/>
          <p:cNvGrpSpPr/>
          <p:nvPr/>
        </p:nvGrpSpPr>
        <p:grpSpPr>
          <a:xfrm>
            <a:off x="2600580" y="3569387"/>
            <a:ext cx="1369531" cy="195460"/>
            <a:chOff x="723300" y="4253549"/>
            <a:chExt cx="2276482" cy="324900"/>
          </a:xfrm>
        </p:grpSpPr>
        <p:sp>
          <p:nvSpPr>
            <p:cNvPr id="14834" name="Google Shape;14834;p146"/>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146"/>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146"/>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146"/>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146"/>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39" name="Google Shape;14839;p146"/>
          <p:cNvGrpSpPr/>
          <p:nvPr/>
        </p:nvGrpSpPr>
        <p:grpSpPr>
          <a:xfrm>
            <a:off x="2590141" y="3270567"/>
            <a:ext cx="1389066" cy="180119"/>
            <a:chOff x="705948" y="3788465"/>
            <a:chExt cx="2308953" cy="299400"/>
          </a:xfrm>
        </p:grpSpPr>
        <p:sp>
          <p:nvSpPr>
            <p:cNvPr id="14840" name="Google Shape;14840;p146"/>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1" name="Google Shape;14841;p146"/>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2" name="Google Shape;14842;p146"/>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146"/>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146"/>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5" name="Google Shape;14845;p146"/>
          <p:cNvGrpSpPr/>
          <p:nvPr/>
        </p:nvGrpSpPr>
        <p:grpSpPr>
          <a:xfrm>
            <a:off x="2638078" y="3883547"/>
            <a:ext cx="1304609" cy="294074"/>
            <a:chOff x="2658741" y="4097347"/>
            <a:chExt cx="1304609" cy="294074"/>
          </a:xfrm>
        </p:grpSpPr>
        <p:grpSp>
          <p:nvGrpSpPr>
            <p:cNvPr id="14846" name="Google Shape;14846;p146"/>
            <p:cNvGrpSpPr/>
            <p:nvPr/>
          </p:nvGrpSpPr>
          <p:grpSpPr>
            <a:xfrm>
              <a:off x="2658741" y="4097347"/>
              <a:ext cx="118572" cy="294074"/>
              <a:chOff x="3343310" y="4475555"/>
              <a:chExt cx="127717" cy="316753"/>
            </a:xfrm>
          </p:grpSpPr>
          <p:sp>
            <p:nvSpPr>
              <p:cNvPr id="14847" name="Google Shape;14847;p14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14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49" name="Google Shape;14849;p146"/>
            <p:cNvGrpSpPr/>
            <p:nvPr/>
          </p:nvGrpSpPr>
          <p:grpSpPr>
            <a:xfrm>
              <a:off x="3815519" y="4098388"/>
              <a:ext cx="147831" cy="291991"/>
              <a:chOff x="3527539" y="4476677"/>
              <a:chExt cx="159232" cy="314510"/>
            </a:xfrm>
          </p:grpSpPr>
          <p:sp>
            <p:nvSpPr>
              <p:cNvPr id="14850" name="Google Shape;14850;p14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1" name="Google Shape;14851;p14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2" name="Google Shape;14852;p146"/>
            <p:cNvGrpSpPr/>
            <p:nvPr/>
          </p:nvGrpSpPr>
          <p:grpSpPr>
            <a:xfrm>
              <a:off x="3511696" y="4098388"/>
              <a:ext cx="147831" cy="291991"/>
              <a:chOff x="3527539" y="4476677"/>
              <a:chExt cx="159232" cy="314510"/>
            </a:xfrm>
          </p:grpSpPr>
          <p:sp>
            <p:nvSpPr>
              <p:cNvPr id="14853" name="Google Shape;14853;p14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14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5" name="Google Shape;14855;p146"/>
            <p:cNvGrpSpPr/>
            <p:nvPr/>
          </p:nvGrpSpPr>
          <p:grpSpPr>
            <a:xfrm>
              <a:off x="3207874" y="4098388"/>
              <a:ext cx="147831" cy="291991"/>
              <a:chOff x="3527539" y="4476677"/>
              <a:chExt cx="159232" cy="314510"/>
            </a:xfrm>
          </p:grpSpPr>
          <p:sp>
            <p:nvSpPr>
              <p:cNvPr id="14856" name="Google Shape;14856;p146"/>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146"/>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58" name="Google Shape;14858;p146"/>
            <p:cNvGrpSpPr/>
            <p:nvPr/>
          </p:nvGrpSpPr>
          <p:grpSpPr>
            <a:xfrm>
              <a:off x="2933305" y="4097347"/>
              <a:ext cx="118572" cy="294074"/>
              <a:chOff x="3343310" y="4475555"/>
              <a:chExt cx="127717" cy="316753"/>
            </a:xfrm>
          </p:grpSpPr>
          <p:sp>
            <p:nvSpPr>
              <p:cNvPr id="14859" name="Google Shape;14859;p146"/>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146"/>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61" name="Google Shape;14861;p146"/>
          <p:cNvGrpSpPr/>
          <p:nvPr/>
        </p:nvGrpSpPr>
        <p:grpSpPr>
          <a:xfrm>
            <a:off x="4256908" y="1866669"/>
            <a:ext cx="1433821" cy="191501"/>
            <a:chOff x="4273350" y="2080469"/>
            <a:chExt cx="1433821" cy="191501"/>
          </a:xfrm>
        </p:grpSpPr>
        <p:grpSp>
          <p:nvGrpSpPr>
            <p:cNvPr id="14862" name="Google Shape;14862;p146"/>
            <p:cNvGrpSpPr/>
            <p:nvPr/>
          </p:nvGrpSpPr>
          <p:grpSpPr>
            <a:xfrm>
              <a:off x="4273350" y="2080469"/>
              <a:ext cx="1433821" cy="0"/>
              <a:chOff x="5224975" y="2962250"/>
              <a:chExt cx="1544400" cy="0"/>
            </a:xfrm>
          </p:grpSpPr>
          <p:cxnSp>
            <p:nvCxnSpPr>
              <p:cNvPr id="14863" name="Google Shape;14863;p14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4864" name="Google Shape;14864;p146"/>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4865" name="Google Shape;14865;p146"/>
            <p:cNvGrpSpPr/>
            <p:nvPr/>
          </p:nvGrpSpPr>
          <p:grpSpPr>
            <a:xfrm>
              <a:off x="4273350" y="2271969"/>
              <a:ext cx="1433821" cy="0"/>
              <a:chOff x="5224975" y="2962250"/>
              <a:chExt cx="1544400" cy="0"/>
            </a:xfrm>
          </p:grpSpPr>
          <p:cxnSp>
            <p:nvCxnSpPr>
              <p:cNvPr id="14866" name="Google Shape;14866;p146"/>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4867" name="Google Shape;14867;p146"/>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4868" name="Google Shape;14868;p146"/>
          <p:cNvGrpSpPr/>
          <p:nvPr/>
        </p:nvGrpSpPr>
        <p:grpSpPr>
          <a:xfrm>
            <a:off x="4258463" y="969236"/>
            <a:ext cx="1430711" cy="743389"/>
            <a:chOff x="5159450" y="1919950"/>
            <a:chExt cx="1541050" cy="862500"/>
          </a:xfrm>
        </p:grpSpPr>
        <p:sp>
          <p:nvSpPr>
            <p:cNvPr id="14869" name="Google Shape;14869;p146"/>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4870" name="Google Shape;14870;p146"/>
            <p:cNvGrpSpPr/>
            <p:nvPr/>
          </p:nvGrpSpPr>
          <p:grpSpPr>
            <a:xfrm>
              <a:off x="5159450" y="1919950"/>
              <a:ext cx="1541050" cy="862500"/>
              <a:chOff x="5159450" y="1919950"/>
              <a:chExt cx="1541050" cy="862500"/>
            </a:xfrm>
          </p:grpSpPr>
          <p:cxnSp>
            <p:nvCxnSpPr>
              <p:cNvPr id="14871" name="Google Shape;14871;p146"/>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4872" name="Google Shape;14872;p146"/>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4873" name="Google Shape;14873;p146"/>
          <p:cNvGrpSpPr/>
          <p:nvPr/>
        </p:nvGrpSpPr>
        <p:grpSpPr>
          <a:xfrm>
            <a:off x="4248577" y="2192564"/>
            <a:ext cx="1450484" cy="1052087"/>
            <a:chOff x="5230575" y="1554475"/>
            <a:chExt cx="2137150" cy="1550150"/>
          </a:xfrm>
        </p:grpSpPr>
        <p:sp>
          <p:nvSpPr>
            <p:cNvPr id="14874" name="Google Shape;14874;p146"/>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146"/>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146"/>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146"/>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146"/>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146"/>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146"/>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1" name="Google Shape;14881;p146"/>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146"/>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146"/>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146"/>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146"/>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146"/>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87" name="Google Shape;14887;p146"/>
          <p:cNvGrpSpPr/>
          <p:nvPr/>
        </p:nvGrpSpPr>
        <p:grpSpPr>
          <a:xfrm rot="10800000">
            <a:off x="4265127" y="3284753"/>
            <a:ext cx="1417383" cy="887946"/>
            <a:chOff x="5645403" y="2920021"/>
            <a:chExt cx="2650800" cy="2180614"/>
          </a:xfrm>
        </p:grpSpPr>
        <p:sp>
          <p:nvSpPr>
            <p:cNvPr id="14888" name="Google Shape;14888;p146"/>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89" name="Google Shape;14889;p146"/>
            <p:cNvCxnSpPr>
              <a:stCxn id="14888"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4890" name="Google Shape;14890;p146"/>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91" name="Google Shape;14891;p146"/>
            <p:cNvCxnSpPr>
              <a:endCxn id="14890"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14892" name="Google Shape;14892;p146"/>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93" name="Google Shape;14893;p146"/>
            <p:cNvCxnSpPr>
              <a:stCxn id="14892"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4894" name="Google Shape;14894;p146"/>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895" name="Google Shape;14895;p146"/>
            <p:cNvCxnSpPr>
              <a:endCxn id="14894"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4896" name="Google Shape;14896;p146"/>
          <p:cNvGrpSpPr/>
          <p:nvPr/>
        </p:nvGrpSpPr>
        <p:grpSpPr>
          <a:xfrm>
            <a:off x="7365487" y="2188108"/>
            <a:ext cx="1071743" cy="1021579"/>
            <a:chOff x="7189833" y="2022667"/>
            <a:chExt cx="1251159" cy="1192597"/>
          </a:xfrm>
        </p:grpSpPr>
        <p:sp>
          <p:nvSpPr>
            <p:cNvPr id="14897" name="Google Shape;14897;p146"/>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146"/>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146"/>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146"/>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01" name="Google Shape;14901;p146"/>
          <p:cNvGrpSpPr/>
          <p:nvPr/>
        </p:nvGrpSpPr>
        <p:grpSpPr>
          <a:xfrm>
            <a:off x="706758" y="2614515"/>
            <a:ext cx="1695374" cy="1560837"/>
            <a:chOff x="727421" y="2828315"/>
            <a:chExt cx="1695374" cy="1560837"/>
          </a:xfrm>
        </p:grpSpPr>
        <p:grpSp>
          <p:nvGrpSpPr>
            <p:cNvPr id="14902" name="Google Shape;14902;p146"/>
            <p:cNvGrpSpPr/>
            <p:nvPr/>
          </p:nvGrpSpPr>
          <p:grpSpPr>
            <a:xfrm>
              <a:off x="819108" y="2882501"/>
              <a:ext cx="103104" cy="1426186"/>
              <a:chOff x="4674013" y="3100904"/>
              <a:chExt cx="122758" cy="1698043"/>
            </a:xfrm>
          </p:grpSpPr>
          <p:sp>
            <p:nvSpPr>
              <p:cNvPr id="14903" name="Google Shape;14903;p146"/>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146"/>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146"/>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146"/>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146"/>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146"/>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146"/>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0" name="Google Shape;14910;p146"/>
            <p:cNvGrpSpPr/>
            <p:nvPr/>
          </p:nvGrpSpPr>
          <p:grpSpPr>
            <a:xfrm>
              <a:off x="1062475" y="2882501"/>
              <a:ext cx="103104" cy="1426186"/>
              <a:chOff x="4940438" y="3100904"/>
              <a:chExt cx="122758" cy="1698043"/>
            </a:xfrm>
          </p:grpSpPr>
          <p:sp>
            <p:nvSpPr>
              <p:cNvPr id="14911" name="Google Shape;14911;p146"/>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146"/>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146"/>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146"/>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146"/>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146"/>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146"/>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18" name="Google Shape;14918;p146"/>
            <p:cNvGrpSpPr/>
            <p:nvPr/>
          </p:nvGrpSpPr>
          <p:grpSpPr>
            <a:xfrm>
              <a:off x="1299324" y="2882501"/>
              <a:ext cx="103104" cy="1426186"/>
              <a:chOff x="5206863" y="3100904"/>
              <a:chExt cx="122758" cy="1698043"/>
            </a:xfrm>
          </p:grpSpPr>
          <p:sp>
            <p:nvSpPr>
              <p:cNvPr id="14919" name="Google Shape;14919;p14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14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14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14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14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14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14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6" name="Google Shape;14926;p146"/>
            <p:cNvGrpSpPr/>
            <p:nvPr/>
          </p:nvGrpSpPr>
          <p:grpSpPr>
            <a:xfrm>
              <a:off x="1786057" y="2882501"/>
              <a:ext cx="103104" cy="1426186"/>
              <a:chOff x="6006138" y="3143629"/>
              <a:chExt cx="122758" cy="1698043"/>
            </a:xfrm>
          </p:grpSpPr>
          <p:sp>
            <p:nvSpPr>
              <p:cNvPr id="14927" name="Google Shape;14927;p14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14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14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14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14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14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14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34" name="Google Shape;14934;p146"/>
            <p:cNvGrpSpPr/>
            <p:nvPr/>
          </p:nvGrpSpPr>
          <p:grpSpPr>
            <a:xfrm>
              <a:off x="2029422" y="2882501"/>
              <a:ext cx="103104" cy="1426186"/>
              <a:chOff x="6805413" y="3100904"/>
              <a:chExt cx="122758" cy="1698043"/>
            </a:xfrm>
          </p:grpSpPr>
          <p:sp>
            <p:nvSpPr>
              <p:cNvPr id="14935" name="Google Shape;14935;p146"/>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146"/>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146"/>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146"/>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146"/>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146"/>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146"/>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2" name="Google Shape;14942;p146"/>
            <p:cNvGrpSpPr/>
            <p:nvPr/>
          </p:nvGrpSpPr>
          <p:grpSpPr>
            <a:xfrm>
              <a:off x="727421" y="2828315"/>
              <a:ext cx="1695374" cy="1560837"/>
              <a:chOff x="734799" y="2782450"/>
              <a:chExt cx="1571100" cy="1577400"/>
            </a:xfrm>
          </p:grpSpPr>
          <p:cxnSp>
            <p:nvCxnSpPr>
              <p:cNvPr id="14943" name="Google Shape;14943;p146"/>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4944" name="Google Shape;14944;p146"/>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4945" name="Google Shape;14945;p146"/>
            <p:cNvGrpSpPr/>
            <p:nvPr/>
          </p:nvGrpSpPr>
          <p:grpSpPr>
            <a:xfrm>
              <a:off x="2272795" y="2882501"/>
              <a:ext cx="103104" cy="1426186"/>
              <a:chOff x="5206863" y="3100904"/>
              <a:chExt cx="122758" cy="1698043"/>
            </a:xfrm>
          </p:grpSpPr>
          <p:sp>
            <p:nvSpPr>
              <p:cNvPr id="14946" name="Google Shape;14946;p146"/>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146"/>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146"/>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146"/>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146"/>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146"/>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146"/>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3" name="Google Shape;14953;p146"/>
            <p:cNvGrpSpPr/>
            <p:nvPr/>
          </p:nvGrpSpPr>
          <p:grpSpPr>
            <a:xfrm>
              <a:off x="1542694" y="2882501"/>
              <a:ext cx="103104" cy="1426186"/>
              <a:chOff x="6006138" y="3143629"/>
              <a:chExt cx="122758" cy="1698043"/>
            </a:xfrm>
          </p:grpSpPr>
          <p:sp>
            <p:nvSpPr>
              <p:cNvPr id="14954" name="Google Shape;14954;p146"/>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5" name="Google Shape;14955;p146"/>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146"/>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146"/>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146"/>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146"/>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146"/>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961" name="Google Shape;14961;p146"/>
          <p:cNvGrpSpPr/>
          <p:nvPr/>
        </p:nvGrpSpPr>
        <p:grpSpPr>
          <a:xfrm>
            <a:off x="5915338" y="2192087"/>
            <a:ext cx="1248543" cy="1025319"/>
            <a:chOff x="5183758" y="1210600"/>
            <a:chExt cx="3605380" cy="2960783"/>
          </a:xfrm>
        </p:grpSpPr>
        <p:sp>
          <p:nvSpPr>
            <p:cNvPr id="14962" name="Google Shape;14962;p146"/>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146"/>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146"/>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146"/>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966" name="Google Shape;14966;p146"/>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4967" name="Google Shape;14967;p146"/>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4968" name="Google Shape;14968;p146"/>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4969" name="Google Shape;14969;p146"/>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4970" name="Google Shape;14970;p146"/>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1" name="Google Shape;14971;p146"/>
          <p:cNvGrpSpPr/>
          <p:nvPr/>
        </p:nvGrpSpPr>
        <p:grpSpPr>
          <a:xfrm>
            <a:off x="5772399" y="3330404"/>
            <a:ext cx="2664831" cy="843440"/>
            <a:chOff x="5916567" y="1099697"/>
            <a:chExt cx="2556683" cy="809211"/>
          </a:xfrm>
        </p:grpSpPr>
        <p:sp>
          <p:nvSpPr>
            <p:cNvPr id="14972" name="Google Shape;14972;p146"/>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146"/>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146"/>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146"/>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146"/>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146"/>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146"/>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146"/>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0" name="Google Shape;14980;p146"/>
          <p:cNvGrpSpPr/>
          <p:nvPr/>
        </p:nvGrpSpPr>
        <p:grpSpPr>
          <a:xfrm>
            <a:off x="5879940" y="979263"/>
            <a:ext cx="1299851" cy="1023338"/>
            <a:chOff x="5900602" y="1193063"/>
            <a:chExt cx="1299851" cy="1023338"/>
          </a:xfrm>
        </p:grpSpPr>
        <p:grpSp>
          <p:nvGrpSpPr>
            <p:cNvPr id="14981" name="Google Shape;14981;p146"/>
            <p:cNvGrpSpPr/>
            <p:nvPr/>
          </p:nvGrpSpPr>
          <p:grpSpPr>
            <a:xfrm>
              <a:off x="6743564" y="1193063"/>
              <a:ext cx="456889" cy="700379"/>
              <a:chOff x="6743564" y="1193063"/>
              <a:chExt cx="456889" cy="700379"/>
            </a:xfrm>
          </p:grpSpPr>
          <p:grpSp>
            <p:nvGrpSpPr>
              <p:cNvPr id="14982" name="Google Shape;14982;p146"/>
              <p:cNvGrpSpPr/>
              <p:nvPr/>
            </p:nvGrpSpPr>
            <p:grpSpPr>
              <a:xfrm>
                <a:off x="6743564" y="1690731"/>
                <a:ext cx="214402" cy="202710"/>
                <a:chOff x="6743564" y="1690731"/>
                <a:chExt cx="214402" cy="202710"/>
              </a:xfrm>
            </p:grpSpPr>
            <p:sp>
              <p:nvSpPr>
                <p:cNvPr id="14983" name="Google Shape;14983;p146"/>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146"/>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5" name="Google Shape;14985;p146"/>
              <p:cNvGrpSpPr/>
              <p:nvPr/>
            </p:nvGrpSpPr>
            <p:grpSpPr>
              <a:xfrm>
                <a:off x="6915505" y="1193063"/>
                <a:ext cx="284947" cy="589637"/>
                <a:chOff x="6915505" y="1193063"/>
                <a:chExt cx="284947" cy="589637"/>
              </a:xfrm>
            </p:grpSpPr>
            <p:sp>
              <p:nvSpPr>
                <p:cNvPr id="14986" name="Google Shape;14986;p146"/>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987" name="Google Shape;14987;p146"/>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4988" name="Google Shape;14988;p146"/>
            <p:cNvGrpSpPr/>
            <p:nvPr/>
          </p:nvGrpSpPr>
          <p:grpSpPr>
            <a:xfrm>
              <a:off x="6520337" y="1193063"/>
              <a:ext cx="341815" cy="801589"/>
              <a:chOff x="6520337" y="1193063"/>
              <a:chExt cx="341815" cy="801589"/>
            </a:xfrm>
          </p:grpSpPr>
          <p:grpSp>
            <p:nvGrpSpPr>
              <p:cNvPr id="14989" name="Google Shape;14989;p146"/>
              <p:cNvGrpSpPr/>
              <p:nvPr/>
            </p:nvGrpSpPr>
            <p:grpSpPr>
              <a:xfrm>
                <a:off x="6520337" y="1589527"/>
                <a:ext cx="213950" cy="405125"/>
                <a:chOff x="6520337" y="1589527"/>
                <a:chExt cx="213950" cy="405125"/>
              </a:xfrm>
            </p:grpSpPr>
            <p:sp>
              <p:nvSpPr>
                <p:cNvPr id="14990" name="Google Shape;14990;p146"/>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146"/>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2" name="Google Shape;14992;p146"/>
              <p:cNvGrpSpPr/>
              <p:nvPr/>
            </p:nvGrpSpPr>
            <p:grpSpPr>
              <a:xfrm>
                <a:off x="6577204" y="1193063"/>
                <a:ext cx="284947" cy="453562"/>
                <a:chOff x="6577204" y="1193063"/>
                <a:chExt cx="284947" cy="453562"/>
              </a:xfrm>
            </p:grpSpPr>
            <p:sp>
              <p:nvSpPr>
                <p:cNvPr id="14993" name="Google Shape;14993;p146"/>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4994" name="Google Shape;14994;p146"/>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4995" name="Google Shape;14995;p146"/>
            <p:cNvGrpSpPr/>
            <p:nvPr/>
          </p:nvGrpSpPr>
          <p:grpSpPr>
            <a:xfrm>
              <a:off x="6238903" y="1193063"/>
              <a:ext cx="300475" cy="901782"/>
              <a:chOff x="6238903" y="1193063"/>
              <a:chExt cx="300475" cy="901782"/>
            </a:xfrm>
          </p:grpSpPr>
          <p:grpSp>
            <p:nvGrpSpPr>
              <p:cNvPr id="14996" name="Google Shape;14996;p146"/>
              <p:cNvGrpSpPr/>
              <p:nvPr/>
            </p:nvGrpSpPr>
            <p:grpSpPr>
              <a:xfrm>
                <a:off x="6290865" y="1489315"/>
                <a:ext cx="248514" cy="605530"/>
                <a:chOff x="6290865" y="1489315"/>
                <a:chExt cx="248514" cy="605530"/>
              </a:xfrm>
            </p:grpSpPr>
            <p:sp>
              <p:nvSpPr>
                <p:cNvPr id="14997" name="Google Shape;14997;p146"/>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146"/>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99" name="Google Shape;14999;p146"/>
              <p:cNvGrpSpPr/>
              <p:nvPr/>
            </p:nvGrpSpPr>
            <p:grpSpPr>
              <a:xfrm>
                <a:off x="6238903" y="1193063"/>
                <a:ext cx="284947" cy="327512"/>
                <a:chOff x="6238903" y="1193063"/>
                <a:chExt cx="284947" cy="327512"/>
              </a:xfrm>
            </p:grpSpPr>
            <p:sp>
              <p:nvSpPr>
                <p:cNvPr id="15000" name="Google Shape;15000;p146"/>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001" name="Google Shape;15001;p146"/>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5002" name="Google Shape;15002;p146"/>
            <p:cNvGrpSpPr/>
            <p:nvPr/>
          </p:nvGrpSpPr>
          <p:grpSpPr>
            <a:xfrm>
              <a:off x="5900602" y="1193063"/>
              <a:ext cx="444345" cy="1023338"/>
              <a:chOff x="5900602" y="1193063"/>
              <a:chExt cx="444345" cy="1023338"/>
            </a:xfrm>
          </p:grpSpPr>
          <p:grpSp>
            <p:nvGrpSpPr>
              <p:cNvPr id="15003" name="Google Shape;15003;p146"/>
              <p:cNvGrpSpPr/>
              <p:nvPr/>
            </p:nvGrpSpPr>
            <p:grpSpPr>
              <a:xfrm>
                <a:off x="6046501" y="1367785"/>
                <a:ext cx="298446" cy="848616"/>
                <a:chOff x="6046501" y="1367785"/>
                <a:chExt cx="298446" cy="848616"/>
              </a:xfrm>
            </p:grpSpPr>
            <p:sp>
              <p:nvSpPr>
                <p:cNvPr id="15004" name="Google Shape;15004;p146"/>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146"/>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6" name="Google Shape;15006;p146"/>
              <p:cNvGrpSpPr/>
              <p:nvPr/>
            </p:nvGrpSpPr>
            <p:grpSpPr>
              <a:xfrm>
                <a:off x="5900602" y="1193063"/>
                <a:ext cx="284947" cy="182312"/>
                <a:chOff x="5900602" y="1193063"/>
                <a:chExt cx="284947" cy="182312"/>
              </a:xfrm>
            </p:grpSpPr>
            <p:sp>
              <p:nvSpPr>
                <p:cNvPr id="15007" name="Google Shape;15007;p146"/>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008" name="Google Shape;15008;p146"/>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5009" name="Google Shape;15009;p146"/>
          <p:cNvGrpSpPr/>
          <p:nvPr/>
        </p:nvGrpSpPr>
        <p:grpSpPr>
          <a:xfrm>
            <a:off x="7217822" y="979408"/>
            <a:ext cx="1219413" cy="1051365"/>
            <a:chOff x="7287122" y="1165658"/>
            <a:chExt cx="1219413" cy="1051365"/>
          </a:xfrm>
        </p:grpSpPr>
        <p:grpSp>
          <p:nvGrpSpPr>
            <p:cNvPr id="15010" name="Google Shape;15010;p146"/>
            <p:cNvGrpSpPr/>
            <p:nvPr/>
          </p:nvGrpSpPr>
          <p:grpSpPr>
            <a:xfrm>
              <a:off x="7287122" y="1969723"/>
              <a:ext cx="1219413" cy="247300"/>
              <a:chOff x="7287122" y="1969723"/>
              <a:chExt cx="1219413" cy="247300"/>
            </a:xfrm>
          </p:grpSpPr>
          <p:sp>
            <p:nvSpPr>
              <p:cNvPr id="15011" name="Google Shape;15011;p146"/>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12" name="Google Shape;15012;p146"/>
              <p:cNvGrpSpPr/>
              <p:nvPr/>
            </p:nvGrpSpPr>
            <p:grpSpPr>
              <a:xfrm>
                <a:off x="7287122" y="2063892"/>
                <a:ext cx="1151753" cy="73428"/>
                <a:chOff x="7287122" y="2063892"/>
                <a:chExt cx="1151753" cy="73428"/>
              </a:xfrm>
            </p:grpSpPr>
            <p:sp>
              <p:nvSpPr>
                <p:cNvPr id="15013" name="Google Shape;15013;p146"/>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014" name="Google Shape;15014;p146"/>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5015" name="Google Shape;15015;p146"/>
            <p:cNvGrpSpPr/>
            <p:nvPr/>
          </p:nvGrpSpPr>
          <p:grpSpPr>
            <a:xfrm>
              <a:off x="7287122" y="1712201"/>
              <a:ext cx="1219403" cy="246767"/>
              <a:chOff x="7287122" y="1712201"/>
              <a:chExt cx="1219403" cy="246767"/>
            </a:xfrm>
          </p:grpSpPr>
          <p:sp>
            <p:nvSpPr>
              <p:cNvPr id="15016" name="Google Shape;15016;p146"/>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17" name="Google Shape;15017;p146"/>
              <p:cNvGrpSpPr/>
              <p:nvPr/>
            </p:nvGrpSpPr>
            <p:grpSpPr>
              <a:xfrm>
                <a:off x="7287122" y="1842861"/>
                <a:ext cx="1005303" cy="73419"/>
                <a:chOff x="7287122" y="1842861"/>
                <a:chExt cx="1005303" cy="73419"/>
              </a:xfrm>
            </p:grpSpPr>
            <p:sp>
              <p:nvSpPr>
                <p:cNvPr id="15018" name="Google Shape;15018;p146"/>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019" name="Google Shape;15019;p146"/>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5020" name="Google Shape;15020;p146"/>
            <p:cNvGrpSpPr/>
            <p:nvPr/>
          </p:nvGrpSpPr>
          <p:grpSpPr>
            <a:xfrm>
              <a:off x="7287122" y="1447520"/>
              <a:ext cx="1219403" cy="286667"/>
              <a:chOff x="7287122" y="1447520"/>
              <a:chExt cx="1219403" cy="286667"/>
            </a:xfrm>
          </p:grpSpPr>
          <p:sp>
            <p:nvSpPr>
              <p:cNvPr id="15021" name="Google Shape;15021;p146"/>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22" name="Google Shape;15022;p146"/>
              <p:cNvGrpSpPr/>
              <p:nvPr/>
            </p:nvGrpSpPr>
            <p:grpSpPr>
              <a:xfrm>
                <a:off x="7287122" y="1581977"/>
                <a:ext cx="852803" cy="73428"/>
                <a:chOff x="7287122" y="1581977"/>
                <a:chExt cx="852803" cy="73428"/>
              </a:xfrm>
            </p:grpSpPr>
            <p:sp>
              <p:nvSpPr>
                <p:cNvPr id="15023" name="Google Shape;15023;p146"/>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024" name="Google Shape;15024;p146"/>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5025" name="Google Shape;15025;p146"/>
            <p:cNvGrpSpPr/>
            <p:nvPr/>
          </p:nvGrpSpPr>
          <p:grpSpPr>
            <a:xfrm>
              <a:off x="7287122" y="1165658"/>
              <a:ext cx="1219403" cy="344253"/>
              <a:chOff x="7287122" y="1165658"/>
              <a:chExt cx="1219403" cy="344253"/>
            </a:xfrm>
          </p:grpSpPr>
          <p:sp>
            <p:nvSpPr>
              <p:cNvPr id="15026" name="Google Shape;15026;p146"/>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27" name="Google Shape;15027;p146"/>
              <p:cNvGrpSpPr/>
              <p:nvPr/>
            </p:nvGrpSpPr>
            <p:grpSpPr>
              <a:xfrm>
                <a:off x="7287122" y="1341025"/>
                <a:ext cx="695703" cy="73419"/>
                <a:chOff x="7287122" y="1341025"/>
                <a:chExt cx="695703" cy="73419"/>
              </a:xfrm>
            </p:grpSpPr>
            <p:sp>
              <p:nvSpPr>
                <p:cNvPr id="15028" name="Google Shape;15028;p146"/>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15029" name="Google Shape;15029;p146"/>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033"/>
        <p:cNvGrpSpPr/>
        <p:nvPr/>
      </p:nvGrpSpPr>
      <p:grpSpPr>
        <a:xfrm>
          <a:off x="0" y="0"/>
          <a:ext cx="0" cy="0"/>
          <a:chOff x="0" y="0"/>
          <a:chExt cx="0" cy="0"/>
        </a:xfrm>
      </p:grpSpPr>
      <p:grpSp>
        <p:nvGrpSpPr>
          <p:cNvPr id="15034" name="Google Shape;15034;p147"/>
          <p:cNvGrpSpPr/>
          <p:nvPr/>
        </p:nvGrpSpPr>
        <p:grpSpPr>
          <a:xfrm>
            <a:off x="866243" y="2291587"/>
            <a:ext cx="415546" cy="355053"/>
            <a:chOff x="866243" y="2291587"/>
            <a:chExt cx="415546" cy="355053"/>
          </a:xfrm>
        </p:grpSpPr>
        <p:sp>
          <p:nvSpPr>
            <p:cNvPr id="15035" name="Google Shape;15035;p147"/>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147"/>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147"/>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147"/>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147"/>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40" name="Google Shape;15040;p147"/>
          <p:cNvSpPr/>
          <p:nvPr/>
        </p:nvSpPr>
        <p:spPr>
          <a:xfrm>
            <a:off x="1411794" y="2287808"/>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41" name="Google Shape;15041;p147"/>
          <p:cNvGrpSpPr/>
          <p:nvPr/>
        </p:nvGrpSpPr>
        <p:grpSpPr>
          <a:xfrm>
            <a:off x="1958520" y="2302574"/>
            <a:ext cx="359213" cy="327807"/>
            <a:chOff x="1958520" y="2302574"/>
            <a:chExt cx="359213" cy="327807"/>
          </a:xfrm>
        </p:grpSpPr>
        <p:sp>
          <p:nvSpPr>
            <p:cNvPr id="15042" name="Google Shape;15042;p147"/>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147"/>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147"/>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45" name="Google Shape;15045;p147"/>
          <p:cNvGrpSpPr/>
          <p:nvPr/>
        </p:nvGrpSpPr>
        <p:grpSpPr>
          <a:xfrm>
            <a:off x="2579882" y="2287427"/>
            <a:ext cx="207582" cy="359594"/>
            <a:chOff x="2656082" y="2287427"/>
            <a:chExt cx="207582" cy="359594"/>
          </a:xfrm>
        </p:grpSpPr>
        <p:sp>
          <p:nvSpPr>
            <p:cNvPr id="15046" name="Google Shape;15046;p147"/>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147"/>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147"/>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147"/>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0" name="Google Shape;15050;p147"/>
          <p:cNvGrpSpPr/>
          <p:nvPr/>
        </p:nvGrpSpPr>
        <p:grpSpPr>
          <a:xfrm>
            <a:off x="3049653" y="2321468"/>
            <a:ext cx="362991" cy="290018"/>
            <a:chOff x="3049653" y="2321468"/>
            <a:chExt cx="362991" cy="290018"/>
          </a:xfrm>
        </p:grpSpPr>
        <p:sp>
          <p:nvSpPr>
            <p:cNvPr id="15051" name="Google Shape;15051;p147"/>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147"/>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147"/>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147"/>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55" name="Google Shape;15055;p147"/>
          <p:cNvGrpSpPr/>
          <p:nvPr/>
        </p:nvGrpSpPr>
        <p:grpSpPr>
          <a:xfrm>
            <a:off x="3564243" y="2289904"/>
            <a:ext cx="422342" cy="355243"/>
            <a:chOff x="3564243" y="2289904"/>
            <a:chExt cx="422342" cy="355243"/>
          </a:xfrm>
        </p:grpSpPr>
        <p:sp>
          <p:nvSpPr>
            <p:cNvPr id="15056" name="Google Shape;15056;p147"/>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147"/>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147"/>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147"/>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147"/>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61" name="Google Shape;15061;p147"/>
          <p:cNvSpPr/>
          <p:nvPr/>
        </p:nvSpPr>
        <p:spPr>
          <a:xfrm>
            <a:off x="4143835" y="2288189"/>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2" name="Google Shape;15062;p147"/>
          <p:cNvGrpSpPr/>
          <p:nvPr/>
        </p:nvGrpSpPr>
        <p:grpSpPr>
          <a:xfrm>
            <a:off x="4687894" y="2289713"/>
            <a:ext cx="359594" cy="353909"/>
            <a:chOff x="4687894" y="2289713"/>
            <a:chExt cx="359594" cy="353909"/>
          </a:xfrm>
        </p:grpSpPr>
        <p:sp>
          <p:nvSpPr>
            <p:cNvPr id="15063" name="Google Shape;15063;p147"/>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147"/>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147"/>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66" name="Google Shape;15066;p147"/>
          <p:cNvSpPr/>
          <p:nvPr/>
        </p:nvSpPr>
        <p:spPr>
          <a:xfrm>
            <a:off x="5234620" y="228707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67" name="Google Shape;15067;p147"/>
          <p:cNvGrpSpPr/>
          <p:nvPr/>
        </p:nvGrpSpPr>
        <p:grpSpPr>
          <a:xfrm>
            <a:off x="6372624" y="2308227"/>
            <a:ext cx="263567" cy="317614"/>
            <a:chOff x="6421399" y="2308227"/>
            <a:chExt cx="263567" cy="317614"/>
          </a:xfrm>
        </p:grpSpPr>
        <p:sp>
          <p:nvSpPr>
            <p:cNvPr id="15068" name="Google Shape;15068;p147"/>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147"/>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147"/>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147"/>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2" name="Google Shape;15072;p147"/>
          <p:cNvGrpSpPr/>
          <p:nvPr/>
        </p:nvGrpSpPr>
        <p:grpSpPr>
          <a:xfrm>
            <a:off x="6870193" y="2295620"/>
            <a:ext cx="360356" cy="343462"/>
            <a:chOff x="6870193" y="2295620"/>
            <a:chExt cx="360356" cy="343462"/>
          </a:xfrm>
        </p:grpSpPr>
        <p:sp>
          <p:nvSpPr>
            <p:cNvPr id="15073" name="Google Shape;15073;p147"/>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147"/>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5" name="Google Shape;15075;p147"/>
          <p:cNvGrpSpPr/>
          <p:nvPr/>
        </p:nvGrpSpPr>
        <p:grpSpPr>
          <a:xfrm>
            <a:off x="7441465" y="2302860"/>
            <a:ext cx="342192" cy="327140"/>
            <a:chOff x="7441465" y="2302860"/>
            <a:chExt cx="342192" cy="327140"/>
          </a:xfrm>
        </p:grpSpPr>
        <p:sp>
          <p:nvSpPr>
            <p:cNvPr id="15076" name="Google Shape;15076;p147"/>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147"/>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78" name="Google Shape;15078;p147"/>
          <p:cNvGrpSpPr/>
          <p:nvPr/>
        </p:nvGrpSpPr>
        <p:grpSpPr>
          <a:xfrm>
            <a:off x="7989683" y="2350207"/>
            <a:ext cx="332761" cy="234066"/>
            <a:chOff x="7989683" y="2350207"/>
            <a:chExt cx="332761" cy="234066"/>
          </a:xfrm>
        </p:grpSpPr>
        <p:sp>
          <p:nvSpPr>
            <p:cNvPr id="15079" name="Google Shape;15079;p147"/>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147"/>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147"/>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147"/>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147"/>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147"/>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85" name="Google Shape;15085;p147"/>
          <p:cNvGrpSpPr/>
          <p:nvPr/>
        </p:nvGrpSpPr>
        <p:grpSpPr>
          <a:xfrm>
            <a:off x="5823294" y="2309751"/>
            <a:ext cx="315327" cy="314978"/>
            <a:chOff x="5823294" y="2309751"/>
            <a:chExt cx="315327" cy="314978"/>
          </a:xfrm>
        </p:grpSpPr>
        <p:sp>
          <p:nvSpPr>
            <p:cNvPr id="15086" name="Google Shape;15086;p147"/>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147"/>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147"/>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147"/>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147"/>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1" name="Google Shape;15091;p147"/>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147"/>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147"/>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147"/>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147"/>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147"/>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147"/>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147"/>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147"/>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147"/>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147"/>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147"/>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03" name="Google Shape;15103;p147"/>
          <p:cNvGrpSpPr/>
          <p:nvPr/>
        </p:nvGrpSpPr>
        <p:grpSpPr>
          <a:xfrm>
            <a:off x="2497275" y="2744159"/>
            <a:ext cx="370930" cy="370549"/>
            <a:chOff x="2497275" y="2744159"/>
            <a:chExt cx="370930" cy="370549"/>
          </a:xfrm>
        </p:grpSpPr>
        <p:sp>
          <p:nvSpPr>
            <p:cNvPr id="15104" name="Google Shape;15104;p147"/>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147"/>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147"/>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147"/>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147"/>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147"/>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0" name="Google Shape;15110;p147"/>
          <p:cNvGrpSpPr/>
          <p:nvPr/>
        </p:nvGrpSpPr>
        <p:grpSpPr>
          <a:xfrm>
            <a:off x="860940" y="2746477"/>
            <a:ext cx="371883" cy="365691"/>
            <a:chOff x="860940" y="2746477"/>
            <a:chExt cx="371883" cy="365691"/>
          </a:xfrm>
        </p:grpSpPr>
        <p:sp>
          <p:nvSpPr>
            <p:cNvPr id="15111" name="Google Shape;15111;p147"/>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147"/>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147"/>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147"/>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147"/>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6" name="Google Shape;15116;p147"/>
          <p:cNvGrpSpPr/>
          <p:nvPr/>
        </p:nvGrpSpPr>
        <p:grpSpPr>
          <a:xfrm>
            <a:off x="1450836" y="2766258"/>
            <a:ext cx="283985" cy="341080"/>
            <a:chOff x="1493849" y="2775533"/>
            <a:chExt cx="283985" cy="341080"/>
          </a:xfrm>
        </p:grpSpPr>
        <p:sp>
          <p:nvSpPr>
            <p:cNvPr id="15117" name="Google Shape;15117;p147"/>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147"/>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19" name="Google Shape;15119;p147"/>
          <p:cNvGrpSpPr/>
          <p:nvPr/>
        </p:nvGrpSpPr>
        <p:grpSpPr>
          <a:xfrm>
            <a:off x="1952836" y="2774422"/>
            <a:ext cx="372835" cy="342573"/>
            <a:chOff x="1952836" y="2774422"/>
            <a:chExt cx="372835" cy="342573"/>
          </a:xfrm>
        </p:grpSpPr>
        <p:sp>
          <p:nvSpPr>
            <p:cNvPr id="15120" name="Google Shape;15120;p147"/>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147"/>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147"/>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3" name="Google Shape;15123;p147"/>
          <p:cNvGrpSpPr/>
          <p:nvPr/>
        </p:nvGrpSpPr>
        <p:grpSpPr>
          <a:xfrm>
            <a:off x="3079916" y="2744477"/>
            <a:ext cx="332729" cy="372518"/>
            <a:chOff x="3079916" y="2744477"/>
            <a:chExt cx="332729" cy="372518"/>
          </a:xfrm>
        </p:grpSpPr>
        <p:sp>
          <p:nvSpPr>
            <p:cNvPr id="15124" name="Google Shape;15124;p147"/>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147"/>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147"/>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27" name="Google Shape;15127;p147"/>
          <p:cNvGrpSpPr/>
          <p:nvPr/>
        </p:nvGrpSpPr>
        <p:grpSpPr>
          <a:xfrm>
            <a:off x="3620576" y="2745525"/>
            <a:ext cx="336889" cy="355592"/>
            <a:chOff x="3620576" y="2745525"/>
            <a:chExt cx="336889" cy="355592"/>
          </a:xfrm>
        </p:grpSpPr>
        <p:sp>
          <p:nvSpPr>
            <p:cNvPr id="15128" name="Google Shape;15128;p147"/>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147"/>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0" name="Google Shape;15130;p147"/>
          <p:cNvGrpSpPr/>
          <p:nvPr/>
        </p:nvGrpSpPr>
        <p:grpSpPr>
          <a:xfrm>
            <a:off x="4126815" y="2760704"/>
            <a:ext cx="380393" cy="363118"/>
            <a:chOff x="4126815" y="2760704"/>
            <a:chExt cx="380393" cy="363118"/>
          </a:xfrm>
        </p:grpSpPr>
        <p:sp>
          <p:nvSpPr>
            <p:cNvPr id="15131" name="Google Shape;15131;p147"/>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147"/>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147"/>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4" name="Google Shape;15134;p147"/>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5" name="Google Shape;15135;p147"/>
          <p:cNvGrpSpPr/>
          <p:nvPr/>
        </p:nvGrpSpPr>
        <p:grpSpPr>
          <a:xfrm>
            <a:off x="4675986" y="2745684"/>
            <a:ext cx="381346" cy="368644"/>
            <a:chOff x="4675986" y="2745684"/>
            <a:chExt cx="381346" cy="368644"/>
          </a:xfrm>
        </p:grpSpPr>
        <p:sp>
          <p:nvSpPr>
            <p:cNvPr id="15136" name="Google Shape;15136;p147"/>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147"/>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38" name="Google Shape;15138;p147"/>
          <p:cNvGrpSpPr/>
          <p:nvPr/>
        </p:nvGrpSpPr>
        <p:grpSpPr>
          <a:xfrm>
            <a:off x="5220616" y="2791061"/>
            <a:ext cx="373185" cy="302466"/>
            <a:chOff x="5220616" y="2791061"/>
            <a:chExt cx="373185" cy="302466"/>
          </a:xfrm>
        </p:grpSpPr>
        <p:sp>
          <p:nvSpPr>
            <p:cNvPr id="15139" name="Google Shape;15139;p147"/>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147"/>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147"/>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147"/>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147"/>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147"/>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147"/>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147"/>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147"/>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147"/>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147"/>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147"/>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147"/>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147"/>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147"/>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147"/>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147"/>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147"/>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7" name="Google Shape;15157;p147"/>
          <p:cNvGrpSpPr/>
          <p:nvPr/>
        </p:nvGrpSpPr>
        <p:grpSpPr>
          <a:xfrm>
            <a:off x="5788661" y="2772517"/>
            <a:ext cx="284366" cy="344097"/>
            <a:chOff x="5864861" y="2772517"/>
            <a:chExt cx="284366" cy="344097"/>
          </a:xfrm>
        </p:grpSpPr>
        <p:sp>
          <p:nvSpPr>
            <p:cNvPr id="15158" name="Google Shape;15158;p147"/>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147"/>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147"/>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147"/>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147"/>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147"/>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64" name="Google Shape;15164;p147"/>
          <p:cNvSpPr/>
          <p:nvPr/>
        </p:nvSpPr>
        <p:spPr>
          <a:xfrm>
            <a:off x="6340868" y="277064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65" name="Google Shape;15165;p147"/>
          <p:cNvGrpSpPr/>
          <p:nvPr/>
        </p:nvGrpSpPr>
        <p:grpSpPr>
          <a:xfrm>
            <a:off x="6974158" y="2789537"/>
            <a:ext cx="255247" cy="327458"/>
            <a:chOff x="6974158" y="2789537"/>
            <a:chExt cx="255247" cy="327458"/>
          </a:xfrm>
        </p:grpSpPr>
        <p:sp>
          <p:nvSpPr>
            <p:cNvPr id="15166" name="Google Shape;15166;p147"/>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147"/>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147"/>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147"/>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147"/>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147"/>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2" name="Google Shape;15172;p147"/>
          <p:cNvGrpSpPr/>
          <p:nvPr/>
        </p:nvGrpSpPr>
        <p:grpSpPr>
          <a:xfrm>
            <a:off x="7530697" y="2790299"/>
            <a:ext cx="244291" cy="326314"/>
            <a:chOff x="7530697" y="2790299"/>
            <a:chExt cx="244291" cy="326314"/>
          </a:xfrm>
        </p:grpSpPr>
        <p:sp>
          <p:nvSpPr>
            <p:cNvPr id="15173" name="Google Shape;15173;p147"/>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147"/>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147"/>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147"/>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147"/>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147"/>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79" name="Google Shape;15179;p147"/>
          <p:cNvGrpSpPr/>
          <p:nvPr/>
        </p:nvGrpSpPr>
        <p:grpSpPr>
          <a:xfrm>
            <a:off x="7988191" y="2832248"/>
            <a:ext cx="332348" cy="283985"/>
            <a:chOff x="7988191" y="2832248"/>
            <a:chExt cx="332348" cy="283985"/>
          </a:xfrm>
        </p:grpSpPr>
        <p:sp>
          <p:nvSpPr>
            <p:cNvPr id="15180" name="Google Shape;15180;p147"/>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147"/>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147"/>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83" name="Google Shape;15183;p147"/>
          <p:cNvSpPr/>
          <p:nvPr/>
        </p:nvSpPr>
        <p:spPr>
          <a:xfrm>
            <a:off x="2498418" y="3245126"/>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84" name="Google Shape;15184;p147"/>
          <p:cNvGrpSpPr/>
          <p:nvPr/>
        </p:nvGrpSpPr>
        <p:grpSpPr>
          <a:xfrm>
            <a:off x="3588440" y="3258368"/>
            <a:ext cx="364484" cy="262423"/>
            <a:chOff x="3588440" y="3258368"/>
            <a:chExt cx="364484" cy="262423"/>
          </a:xfrm>
        </p:grpSpPr>
        <p:sp>
          <p:nvSpPr>
            <p:cNvPr id="15185" name="Google Shape;15185;p147"/>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147"/>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147"/>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147"/>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147"/>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147"/>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191" name="Google Shape;15191;p147"/>
          <p:cNvSpPr/>
          <p:nvPr/>
        </p:nvSpPr>
        <p:spPr>
          <a:xfrm>
            <a:off x="5263326" y="322985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92" name="Google Shape;15192;p147"/>
          <p:cNvGrpSpPr/>
          <p:nvPr/>
        </p:nvGrpSpPr>
        <p:grpSpPr>
          <a:xfrm>
            <a:off x="5765817" y="3227724"/>
            <a:ext cx="364865" cy="324822"/>
            <a:chOff x="5765817" y="3227724"/>
            <a:chExt cx="364865" cy="324822"/>
          </a:xfrm>
        </p:grpSpPr>
        <p:sp>
          <p:nvSpPr>
            <p:cNvPr id="15193" name="Google Shape;15193;p147"/>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147"/>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147"/>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6" name="Google Shape;15196;p147"/>
          <p:cNvGrpSpPr/>
          <p:nvPr/>
        </p:nvGrpSpPr>
        <p:grpSpPr>
          <a:xfrm>
            <a:off x="6228583" y="3237664"/>
            <a:ext cx="446539" cy="303895"/>
            <a:chOff x="6228583" y="3237664"/>
            <a:chExt cx="446539" cy="303895"/>
          </a:xfrm>
        </p:grpSpPr>
        <p:sp>
          <p:nvSpPr>
            <p:cNvPr id="15197" name="Google Shape;15197;p147"/>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147"/>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147"/>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147"/>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147"/>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147"/>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147"/>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147"/>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147"/>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147"/>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147"/>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147"/>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147"/>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147"/>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147"/>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147"/>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147"/>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4" name="Google Shape;15214;p147"/>
          <p:cNvGrpSpPr/>
          <p:nvPr/>
        </p:nvGrpSpPr>
        <p:grpSpPr>
          <a:xfrm>
            <a:off x="865862" y="3207306"/>
            <a:ext cx="364484" cy="364897"/>
            <a:chOff x="865862" y="3207306"/>
            <a:chExt cx="364484" cy="364897"/>
          </a:xfrm>
        </p:grpSpPr>
        <p:sp>
          <p:nvSpPr>
            <p:cNvPr id="15215" name="Google Shape;15215;p147"/>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147"/>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147"/>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147"/>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9" name="Google Shape;15219;p147"/>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147"/>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147"/>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147"/>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147"/>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147"/>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147"/>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147"/>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147"/>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147"/>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9" name="Google Shape;15229;p147"/>
          <p:cNvGrpSpPr/>
          <p:nvPr/>
        </p:nvGrpSpPr>
        <p:grpSpPr>
          <a:xfrm>
            <a:off x="1404617" y="3226962"/>
            <a:ext cx="370168" cy="325965"/>
            <a:chOff x="1404617" y="3226962"/>
            <a:chExt cx="370168" cy="325965"/>
          </a:xfrm>
        </p:grpSpPr>
        <p:sp>
          <p:nvSpPr>
            <p:cNvPr id="15230" name="Google Shape;15230;p147"/>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147"/>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147"/>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147"/>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147"/>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147"/>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147"/>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147"/>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147"/>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39" name="Google Shape;15239;p147"/>
          <p:cNvGrpSpPr/>
          <p:nvPr/>
        </p:nvGrpSpPr>
        <p:grpSpPr>
          <a:xfrm>
            <a:off x="1953403" y="3216094"/>
            <a:ext cx="366389" cy="354481"/>
            <a:chOff x="1954741" y="3212419"/>
            <a:chExt cx="366389" cy="354481"/>
          </a:xfrm>
        </p:grpSpPr>
        <p:sp>
          <p:nvSpPr>
            <p:cNvPr id="15240" name="Google Shape;15240;p147"/>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147"/>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147"/>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147"/>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147"/>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147"/>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147"/>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7" name="Google Shape;15247;p147"/>
          <p:cNvGrpSpPr/>
          <p:nvPr/>
        </p:nvGrpSpPr>
        <p:grpSpPr>
          <a:xfrm>
            <a:off x="3043239" y="3215626"/>
            <a:ext cx="366008" cy="348670"/>
            <a:chOff x="3043239" y="3215626"/>
            <a:chExt cx="366008" cy="348670"/>
          </a:xfrm>
        </p:grpSpPr>
        <p:sp>
          <p:nvSpPr>
            <p:cNvPr id="15248" name="Google Shape;15248;p147"/>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147"/>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0" name="Google Shape;15250;p147"/>
          <p:cNvGrpSpPr/>
          <p:nvPr/>
        </p:nvGrpSpPr>
        <p:grpSpPr>
          <a:xfrm>
            <a:off x="4218333" y="3184982"/>
            <a:ext cx="209107" cy="383442"/>
            <a:chOff x="4218333" y="3184982"/>
            <a:chExt cx="209107" cy="383442"/>
          </a:xfrm>
        </p:grpSpPr>
        <p:sp>
          <p:nvSpPr>
            <p:cNvPr id="15251" name="Google Shape;15251;p147"/>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147"/>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53" name="Google Shape;15253;p147"/>
          <p:cNvSpPr/>
          <p:nvPr/>
        </p:nvSpPr>
        <p:spPr>
          <a:xfrm>
            <a:off x="4816819" y="318615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54" name="Google Shape;15254;p147"/>
          <p:cNvGrpSpPr/>
          <p:nvPr/>
        </p:nvGrpSpPr>
        <p:grpSpPr>
          <a:xfrm>
            <a:off x="6896644" y="3216007"/>
            <a:ext cx="322917" cy="347876"/>
            <a:chOff x="6896644" y="3216007"/>
            <a:chExt cx="322917" cy="347876"/>
          </a:xfrm>
        </p:grpSpPr>
        <p:sp>
          <p:nvSpPr>
            <p:cNvPr id="15255" name="Google Shape;15255;p147"/>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147"/>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147"/>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147"/>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147"/>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147"/>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147"/>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2" name="Google Shape;15262;p147"/>
          <p:cNvGrpSpPr/>
          <p:nvPr/>
        </p:nvGrpSpPr>
        <p:grpSpPr>
          <a:xfrm>
            <a:off x="7429366" y="3223183"/>
            <a:ext cx="334634" cy="333904"/>
            <a:chOff x="7429366" y="3223183"/>
            <a:chExt cx="334634" cy="333904"/>
          </a:xfrm>
        </p:grpSpPr>
        <p:sp>
          <p:nvSpPr>
            <p:cNvPr id="15263" name="Google Shape;15263;p147"/>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147"/>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65" name="Google Shape;15265;p147"/>
          <p:cNvSpPr/>
          <p:nvPr/>
        </p:nvSpPr>
        <p:spPr>
          <a:xfrm>
            <a:off x="8079296" y="320730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66" name="Google Shape;15266;p147"/>
          <p:cNvGrpSpPr/>
          <p:nvPr/>
        </p:nvGrpSpPr>
        <p:grpSpPr>
          <a:xfrm>
            <a:off x="5216456" y="3725484"/>
            <a:ext cx="356196" cy="265631"/>
            <a:chOff x="5216456" y="3725484"/>
            <a:chExt cx="356196" cy="265631"/>
          </a:xfrm>
        </p:grpSpPr>
        <p:sp>
          <p:nvSpPr>
            <p:cNvPr id="15267" name="Google Shape;15267;p147"/>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147"/>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9" name="Google Shape;15269;p147"/>
          <p:cNvGrpSpPr/>
          <p:nvPr/>
        </p:nvGrpSpPr>
        <p:grpSpPr>
          <a:xfrm>
            <a:off x="6849393" y="3733994"/>
            <a:ext cx="355053" cy="248038"/>
            <a:chOff x="6849393" y="3733994"/>
            <a:chExt cx="355053" cy="248038"/>
          </a:xfrm>
        </p:grpSpPr>
        <p:sp>
          <p:nvSpPr>
            <p:cNvPr id="15270" name="Google Shape;15270;p147"/>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147"/>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147"/>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147"/>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147"/>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75" name="Google Shape;15275;p147"/>
          <p:cNvGrpSpPr/>
          <p:nvPr/>
        </p:nvGrpSpPr>
        <p:grpSpPr>
          <a:xfrm>
            <a:off x="7918997" y="3714687"/>
            <a:ext cx="392111" cy="280206"/>
            <a:chOff x="7918997" y="3714687"/>
            <a:chExt cx="392111" cy="280206"/>
          </a:xfrm>
        </p:grpSpPr>
        <p:sp>
          <p:nvSpPr>
            <p:cNvPr id="15276" name="Google Shape;15276;p147"/>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147"/>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147"/>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147"/>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147"/>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281" name="Google Shape;15281;p147"/>
          <p:cNvSpPr/>
          <p:nvPr/>
        </p:nvSpPr>
        <p:spPr>
          <a:xfrm>
            <a:off x="867354" y="3694364"/>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282" name="Google Shape;15282;p147"/>
          <p:cNvGrpSpPr/>
          <p:nvPr/>
        </p:nvGrpSpPr>
        <p:grpSpPr>
          <a:xfrm>
            <a:off x="1408777" y="3680964"/>
            <a:ext cx="357720" cy="355148"/>
            <a:chOff x="1408777" y="3680964"/>
            <a:chExt cx="357720" cy="355148"/>
          </a:xfrm>
        </p:grpSpPr>
        <p:sp>
          <p:nvSpPr>
            <p:cNvPr id="15283" name="Google Shape;15283;p147"/>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147"/>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147"/>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147"/>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147"/>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88" name="Google Shape;15288;p147"/>
          <p:cNvGrpSpPr/>
          <p:nvPr/>
        </p:nvGrpSpPr>
        <p:grpSpPr>
          <a:xfrm>
            <a:off x="1952836" y="3680964"/>
            <a:ext cx="357720" cy="355148"/>
            <a:chOff x="1952836" y="3680964"/>
            <a:chExt cx="357720" cy="355148"/>
          </a:xfrm>
        </p:grpSpPr>
        <p:sp>
          <p:nvSpPr>
            <p:cNvPr id="15289" name="Google Shape;15289;p147"/>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147"/>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147"/>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147"/>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147"/>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94" name="Google Shape;15294;p147"/>
          <p:cNvGrpSpPr/>
          <p:nvPr/>
        </p:nvGrpSpPr>
        <p:grpSpPr>
          <a:xfrm>
            <a:off x="2496894" y="3680964"/>
            <a:ext cx="357720" cy="355148"/>
            <a:chOff x="2496894" y="3680964"/>
            <a:chExt cx="357720" cy="355148"/>
          </a:xfrm>
        </p:grpSpPr>
        <p:sp>
          <p:nvSpPr>
            <p:cNvPr id="15295" name="Google Shape;15295;p147"/>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147"/>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147"/>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147"/>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147"/>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0" name="Google Shape;15300;p147"/>
          <p:cNvGrpSpPr/>
          <p:nvPr/>
        </p:nvGrpSpPr>
        <p:grpSpPr>
          <a:xfrm>
            <a:off x="3040984" y="3681059"/>
            <a:ext cx="356164" cy="355815"/>
            <a:chOff x="3040984" y="3681059"/>
            <a:chExt cx="356164" cy="355815"/>
          </a:xfrm>
        </p:grpSpPr>
        <p:sp>
          <p:nvSpPr>
            <p:cNvPr id="15301" name="Google Shape;15301;p147"/>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147"/>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147"/>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4" name="Google Shape;15304;p147"/>
          <p:cNvGrpSpPr/>
          <p:nvPr/>
        </p:nvGrpSpPr>
        <p:grpSpPr>
          <a:xfrm>
            <a:off x="3584280" y="3699191"/>
            <a:ext cx="358069" cy="317995"/>
            <a:chOff x="3584280" y="3699191"/>
            <a:chExt cx="358069" cy="317995"/>
          </a:xfrm>
        </p:grpSpPr>
        <p:sp>
          <p:nvSpPr>
            <p:cNvPr id="15305" name="Google Shape;15305;p147"/>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147"/>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147"/>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147"/>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09" name="Google Shape;15309;p147"/>
          <p:cNvGrpSpPr/>
          <p:nvPr/>
        </p:nvGrpSpPr>
        <p:grpSpPr>
          <a:xfrm>
            <a:off x="4129482" y="3681059"/>
            <a:ext cx="355402" cy="354291"/>
            <a:chOff x="4129482" y="3681059"/>
            <a:chExt cx="355402" cy="354291"/>
          </a:xfrm>
        </p:grpSpPr>
        <p:sp>
          <p:nvSpPr>
            <p:cNvPr id="15310" name="Google Shape;15310;p147"/>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147"/>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147"/>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147"/>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14" name="Google Shape;15314;p147"/>
          <p:cNvGrpSpPr/>
          <p:nvPr/>
        </p:nvGrpSpPr>
        <p:grpSpPr>
          <a:xfrm>
            <a:off x="4673540" y="3680297"/>
            <a:ext cx="355434" cy="355815"/>
            <a:chOff x="4673540" y="3680297"/>
            <a:chExt cx="355434" cy="355815"/>
          </a:xfrm>
        </p:grpSpPr>
        <p:sp>
          <p:nvSpPr>
            <p:cNvPr id="15315" name="Google Shape;15315;p147"/>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147"/>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147"/>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18" name="Google Shape;15318;p147"/>
          <p:cNvGrpSpPr/>
          <p:nvPr/>
        </p:nvGrpSpPr>
        <p:grpSpPr>
          <a:xfrm>
            <a:off x="5779408" y="3699191"/>
            <a:ext cx="317645" cy="318757"/>
            <a:chOff x="5779408" y="3699191"/>
            <a:chExt cx="317645" cy="318757"/>
          </a:xfrm>
        </p:grpSpPr>
        <p:sp>
          <p:nvSpPr>
            <p:cNvPr id="15319" name="Google Shape;15319;p147"/>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147"/>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21" name="Google Shape;15321;p147"/>
          <p:cNvSpPr/>
          <p:nvPr/>
        </p:nvSpPr>
        <p:spPr>
          <a:xfrm>
            <a:off x="6304573" y="3694459"/>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22" name="Google Shape;15322;p147"/>
          <p:cNvGrpSpPr/>
          <p:nvPr/>
        </p:nvGrpSpPr>
        <p:grpSpPr>
          <a:xfrm>
            <a:off x="7390435" y="3680868"/>
            <a:ext cx="372073" cy="355243"/>
            <a:chOff x="7390435" y="3680868"/>
            <a:chExt cx="372073" cy="355243"/>
          </a:xfrm>
        </p:grpSpPr>
        <p:sp>
          <p:nvSpPr>
            <p:cNvPr id="15323" name="Google Shape;15323;p147"/>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147"/>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147"/>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147"/>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147"/>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147"/>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9" name="Google Shape;15329;p147"/>
          <p:cNvGrpSpPr/>
          <p:nvPr/>
        </p:nvGrpSpPr>
        <p:grpSpPr>
          <a:xfrm>
            <a:off x="1421638" y="4125629"/>
            <a:ext cx="374709" cy="374010"/>
            <a:chOff x="1421638" y="4125629"/>
            <a:chExt cx="374709" cy="374010"/>
          </a:xfrm>
        </p:grpSpPr>
        <p:sp>
          <p:nvSpPr>
            <p:cNvPr id="15330" name="Google Shape;15330;p147"/>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147"/>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2" name="Google Shape;15332;p147"/>
          <p:cNvGrpSpPr/>
          <p:nvPr/>
        </p:nvGrpSpPr>
        <p:grpSpPr>
          <a:xfrm>
            <a:off x="1973254" y="4156304"/>
            <a:ext cx="357720" cy="342192"/>
            <a:chOff x="1973254" y="4156304"/>
            <a:chExt cx="357720" cy="342192"/>
          </a:xfrm>
        </p:grpSpPr>
        <p:sp>
          <p:nvSpPr>
            <p:cNvPr id="15333" name="Google Shape;15333;p147"/>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147"/>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147"/>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147"/>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147"/>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147"/>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39" name="Google Shape;15339;p147"/>
          <p:cNvGrpSpPr/>
          <p:nvPr/>
        </p:nvGrpSpPr>
        <p:grpSpPr>
          <a:xfrm>
            <a:off x="2523759" y="4135505"/>
            <a:ext cx="341049" cy="340318"/>
            <a:chOff x="2523759" y="4135505"/>
            <a:chExt cx="341049" cy="340318"/>
          </a:xfrm>
        </p:grpSpPr>
        <p:sp>
          <p:nvSpPr>
            <p:cNvPr id="15340" name="Google Shape;15340;p147"/>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147"/>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42" name="Google Shape;15342;p147"/>
          <p:cNvGrpSpPr/>
          <p:nvPr/>
        </p:nvGrpSpPr>
        <p:grpSpPr>
          <a:xfrm>
            <a:off x="3040603" y="4130360"/>
            <a:ext cx="392079" cy="350353"/>
            <a:chOff x="3040603" y="4130360"/>
            <a:chExt cx="392079" cy="350353"/>
          </a:xfrm>
        </p:grpSpPr>
        <p:sp>
          <p:nvSpPr>
            <p:cNvPr id="15343" name="Google Shape;15343;p147"/>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147"/>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147"/>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147"/>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147"/>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147"/>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147"/>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0" name="Google Shape;15350;p147"/>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1" name="Google Shape;15351;p147"/>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147"/>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3" name="Google Shape;15353;p147"/>
          <p:cNvGrpSpPr/>
          <p:nvPr/>
        </p:nvGrpSpPr>
        <p:grpSpPr>
          <a:xfrm>
            <a:off x="3662144" y="4135505"/>
            <a:ext cx="232955" cy="340318"/>
            <a:chOff x="3662144" y="4135505"/>
            <a:chExt cx="232955" cy="340318"/>
          </a:xfrm>
        </p:grpSpPr>
        <p:sp>
          <p:nvSpPr>
            <p:cNvPr id="15354" name="Google Shape;15354;p147"/>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147"/>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147"/>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147"/>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58" name="Google Shape;15358;p147"/>
          <p:cNvGrpSpPr/>
          <p:nvPr/>
        </p:nvGrpSpPr>
        <p:grpSpPr>
          <a:xfrm>
            <a:off x="4149138" y="4121151"/>
            <a:ext cx="344065" cy="368644"/>
            <a:chOff x="4149138" y="4121151"/>
            <a:chExt cx="344065" cy="368644"/>
          </a:xfrm>
        </p:grpSpPr>
        <p:sp>
          <p:nvSpPr>
            <p:cNvPr id="15359" name="Google Shape;15359;p147"/>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147"/>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147"/>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147"/>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147"/>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147"/>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147"/>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147"/>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147"/>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147"/>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147"/>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147"/>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71" name="Google Shape;15371;p147"/>
          <p:cNvSpPr/>
          <p:nvPr/>
        </p:nvSpPr>
        <p:spPr>
          <a:xfrm>
            <a:off x="4692054" y="4135409"/>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72" name="Google Shape;15372;p147"/>
          <p:cNvGrpSpPr/>
          <p:nvPr/>
        </p:nvGrpSpPr>
        <p:grpSpPr>
          <a:xfrm>
            <a:off x="5206262" y="4174817"/>
            <a:ext cx="397763" cy="262804"/>
            <a:chOff x="5206262" y="4174817"/>
            <a:chExt cx="397763" cy="262804"/>
          </a:xfrm>
        </p:grpSpPr>
        <p:sp>
          <p:nvSpPr>
            <p:cNvPr id="15373" name="Google Shape;15373;p147"/>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147"/>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147"/>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147"/>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147"/>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147"/>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147"/>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0" name="Google Shape;15380;p147"/>
          <p:cNvGrpSpPr/>
          <p:nvPr/>
        </p:nvGrpSpPr>
        <p:grpSpPr>
          <a:xfrm>
            <a:off x="5727616" y="4204699"/>
            <a:ext cx="440505" cy="290018"/>
            <a:chOff x="5727616" y="4204699"/>
            <a:chExt cx="440505" cy="290018"/>
          </a:xfrm>
        </p:grpSpPr>
        <p:sp>
          <p:nvSpPr>
            <p:cNvPr id="15381" name="Google Shape;15381;p147"/>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147"/>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147"/>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147"/>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147"/>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147"/>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147"/>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147"/>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89" name="Google Shape;15389;p147"/>
          <p:cNvGrpSpPr/>
          <p:nvPr/>
        </p:nvGrpSpPr>
        <p:grpSpPr>
          <a:xfrm>
            <a:off x="6410063" y="4135124"/>
            <a:ext cx="159950" cy="364516"/>
            <a:chOff x="6410063" y="4135124"/>
            <a:chExt cx="159950" cy="364516"/>
          </a:xfrm>
        </p:grpSpPr>
        <p:sp>
          <p:nvSpPr>
            <p:cNvPr id="15390" name="Google Shape;15390;p147"/>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1" name="Google Shape;15391;p147"/>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147"/>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147"/>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4" name="Google Shape;15394;p147"/>
          <p:cNvGrpSpPr/>
          <p:nvPr/>
        </p:nvGrpSpPr>
        <p:grpSpPr>
          <a:xfrm>
            <a:off x="6924652" y="4135505"/>
            <a:ext cx="214378" cy="364135"/>
            <a:chOff x="6924652" y="4135505"/>
            <a:chExt cx="214378" cy="364135"/>
          </a:xfrm>
        </p:grpSpPr>
        <p:sp>
          <p:nvSpPr>
            <p:cNvPr id="15395" name="Google Shape;15395;p147"/>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147"/>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147"/>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147"/>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99" name="Google Shape;15399;p147"/>
          <p:cNvGrpSpPr/>
          <p:nvPr/>
        </p:nvGrpSpPr>
        <p:grpSpPr>
          <a:xfrm>
            <a:off x="7384751" y="4147984"/>
            <a:ext cx="380012" cy="351274"/>
            <a:chOff x="7384751" y="4147984"/>
            <a:chExt cx="380012" cy="351274"/>
          </a:xfrm>
        </p:grpSpPr>
        <p:sp>
          <p:nvSpPr>
            <p:cNvPr id="15400" name="Google Shape;15400;p147"/>
            <p:cNvSpPr/>
            <p:nvPr/>
          </p:nvSpPr>
          <p:spPr>
            <a:xfrm>
              <a:off x="7385513" y="4225879"/>
              <a:ext cx="379250" cy="273379"/>
            </a:xfrm>
            <a:custGeom>
              <a:avLst/>
              <a:gdLst/>
              <a:ahLst/>
              <a:cxnLst/>
              <a:rect l="l" t="t" r="r" b="b"/>
              <a:pathLst>
                <a:path w="11943" h="8609" extrusionOk="0">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147"/>
            <p:cNvSpPr/>
            <p:nvPr/>
          </p:nvSpPr>
          <p:spPr>
            <a:xfrm>
              <a:off x="7384751" y="4147984"/>
              <a:ext cx="380012" cy="228382"/>
            </a:xfrm>
            <a:custGeom>
              <a:avLst/>
              <a:gdLst/>
              <a:ahLst/>
              <a:cxnLst/>
              <a:rect l="l" t="t" r="r" b="b"/>
              <a:pathLst>
                <a:path w="11967" h="7192" extrusionOk="0">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147"/>
            <p:cNvSpPr/>
            <p:nvPr/>
          </p:nvSpPr>
          <p:spPr>
            <a:xfrm>
              <a:off x="7507642" y="4228134"/>
              <a:ext cx="37852" cy="37852"/>
            </a:xfrm>
            <a:custGeom>
              <a:avLst/>
              <a:gdLst/>
              <a:ahLst/>
              <a:cxnLst/>
              <a:rect l="l" t="t" r="r" b="b"/>
              <a:pathLst>
                <a:path w="1192" h="1192" extrusionOk="0">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147"/>
            <p:cNvSpPr/>
            <p:nvPr/>
          </p:nvSpPr>
          <p:spPr>
            <a:xfrm>
              <a:off x="7573820" y="4228134"/>
              <a:ext cx="37820" cy="37852"/>
            </a:xfrm>
            <a:custGeom>
              <a:avLst/>
              <a:gdLst/>
              <a:ahLst/>
              <a:cxnLst/>
              <a:rect l="l" t="t" r="r" b="b"/>
              <a:pathLst>
                <a:path w="1191" h="1192" extrusionOk="0">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147"/>
            <p:cNvSpPr/>
            <p:nvPr/>
          </p:nvSpPr>
          <p:spPr>
            <a:xfrm>
              <a:off x="7640728" y="4228134"/>
              <a:ext cx="37852" cy="37852"/>
            </a:xfrm>
            <a:custGeom>
              <a:avLst/>
              <a:gdLst/>
              <a:ahLst/>
              <a:cxnLst/>
              <a:rect l="l" t="t" r="r" b="b"/>
              <a:pathLst>
                <a:path w="1192" h="1192" extrusionOk="0">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05" name="Google Shape;15405;p147"/>
          <p:cNvSpPr txBox="1"/>
          <p:nvPr/>
        </p:nvSpPr>
        <p:spPr>
          <a:xfrm>
            <a:off x="828875" y="1176707"/>
            <a:ext cx="7525800" cy="761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marL="0" lvl="0" indent="0" algn="ctr" rtl="0">
              <a:lnSpc>
                <a:spcPct val="115000"/>
              </a:lnSpc>
              <a:spcBef>
                <a:spcPts val="0"/>
              </a:spcBef>
              <a:spcAft>
                <a:spcPts val="0"/>
              </a:spcAft>
              <a:buNone/>
            </a:pPr>
            <a:r>
              <a:rPr lang="en" sz="1100">
                <a:solidFill>
                  <a:srgbClr val="FFFFFF"/>
                </a:solidFill>
              </a:rPr>
              <a:t>In Google Slides, you can also use </a:t>
            </a:r>
            <a:r>
              <a:rPr lang="en" sz="1100">
                <a:solidFill>
                  <a:srgbClr val="869FB2"/>
                </a:solidFill>
                <a:uFill>
                  <a:noFill/>
                </a:uFill>
                <a:hlinkClick r:id="rId3">
                  <a:extLst>
                    <a:ext uri="{A12FA001-AC4F-418D-AE19-62706E023703}">
                      <ahyp:hlinkClr xmlns:ahyp="http://schemas.microsoft.com/office/drawing/2018/hyperlinkcolor" val="tx"/>
                    </a:ext>
                  </a:extLst>
                </a:hlinkClick>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5406" name="Google Shape;15406;p147"/>
          <p:cNvSpPr txBox="1">
            <a:spLocks noGrp="1"/>
          </p:cNvSpPr>
          <p:nvPr>
            <p:ph type="title"/>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lt1"/>
                </a:solidFill>
              </a:rPr>
              <a:t>...and our sets of editable icons</a:t>
            </a:r>
            <a:endParaRPr/>
          </a:p>
        </p:txBody>
      </p:sp>
    </p:spTree>
  </p:cSld>
  <p:clrMapOvr>
    <a:masterClrMapping/>
  </p:clrMapOvr>
</p:sld>
</file>

<file path=ppt/theme/theme1.xml><?xml version="1.0" encoding="utf-8"?>
<a:theme xmlns:a="http://schemas.openxmlformats.org/drawingml/2006/main" name=" 2022: Year of the Tiger by Slidesgo">
  <a:themeElements>
    <a:clrScheme name="Simple Light">
      <a:dk1>
        <a:srgbClr val="383838"/>
      </a:dk1>
      <a:lt1>
        <a:srgbClr val="FFF5B5"/>
      </a:lt1>
      <a:dk2>
        <a:srgbClr val="F6F3E0"/>
      </a:dk2>
      <a:lt2>
        <a:srgbClr val="F70A00"/>
      </a:lt2>
      <a:accent1>
        <a:srgbClr val="CA8920"/>
      </a:accent1>
      <a:accent2>
        <a:srgbClr val="FFFFFF"/>
      </a:accent2>
      <a:accent3>
        <a:srgbClr val="FFFFFF"/>
      </a:accent3>
      <a:accent4>
        <a:srgbClr val="FFFFFF"/>
      </a:accent4>
      <a:accent5>
        <a:srgbClr val="FFFFFF"/>
      </a:accent5>
      <a:accent6>
        <a:srgbClr val="FFFFFF"/>
      </a:accent6>
      <a:hlink>
        <a:srgbClr val="383838"/>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25</TotalTime>
  <Words>5197</Words>
  <Application>Microsoft Macintosh PowerPoint</Application>
  <PresentationFormat>On-screen Show (16:9)</PresentationFormat>
  <Paragraphs>697</Paragraphs>
  <Slides>106</Slides>
  <Notes>106</Notes>
  <HiddenSlides>0</HiddenSlides>
  <MMClips>0</MMClips>
  <ScaleCrop>false</ScaleCrop>
  <HeadingPairs>
    <vt:vector size="6" baseType="variant">
      <vt:variant>
        <vt:lpstr>Fonts Used</vt:lpstr>
      </vt:variant>
      <vt:variant>
        <vt:i4>11</vt:i4>
      </vt:variant>
      <vt:variant>
        <vt:lpstr>Theme</vt:lpstr>
      </vt:variant>
      <vt:variant>
        <vt:i4>2</vt:i4>
      </vt:variant>
      <vt:variant>
        <vt:lpstr>Slide Titles</vt:lpstr>
      </vt:variant>
      <vt:variant>
        <vt:i4>106</vt:i4>
      </vt:variant>
    </vt:vector>
  </HeadingPairs>
  <TitlesOfParts>
    <vt:vector size="119" baseType="lpstr">
      <vt:lpstr>Amatic SC</vt:lpstr>
      <vt:lpstr>Roboto Medium</vt:lpstr>
      <vt:lpstr>Arial</vt:lpstr>
      <vt:lpstr>Proxima Nova</vt:lpstr>
      <vt:lpstr>Bebas Neue</vt:lpstr>
      <vt:lpstr>Abril Fatface</vt:lpstr>
      <vt:lpstr>Anaheim</vt:lpstr>
      <vt:lpstr>Calibri</vt:lpstr>
      <vt:lpstr>Roboto Condensed Light</vt:lpstr>
      <vt:lpstr>Ubuntu</vt:lpstr>
      <vt:lpstr>Roboto</vt:lpstr>
      <vt:lpstr> 2022: Year of the Tiger by Slidesgo</vt:lpstr>
      <vt:lpstr>Slidesgo Final Pages</vt:lpstr>
      <vt:lpstr>Unit 9:   Festivals around the world</vt:lpstr>
      <vt:lpstr>PowerPoint Presentation</vt:lpstr>
      <vt:lpstr>READING</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SPEAKING</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THANKS!</vt:lpstr>
      <vt:lpstr>ALTERNATIVE RESOURCES</vt:lpstr>
      <vt:lpstr>PREMIUM ALT. RESOURCES</vt:lpstr>
      <vt:lpstr>CONTENTS OF THIS TEMPLATE</vt:lpstr>
      <vt:lpstr>CONTENTS OF THIS TEMPLATE</vt:lpstr>
      <vt:lpstr>CONTENTS OF THIS TEMPLATE</vt:lpstr>
      <vt:lpstr>CONTENTS OF THIS TEMPLATE</vt:lpstr>
      <vt:lpstr>TABLE OF CONTENTS</vt:lpstr>
      <vt:lpstr>TABLE OF CONTENTS</vt:lpstr>
      <vt:lpstr>CHINESE NEW YEAR</vt:lpstr>
      <vt:lpstr>CHINESE NEW YEAR</vt:lpstr>
      <vt:lpstr>ABOUT THE CELEBRATIONS</vt:lpstr>
      <vt:lpstr>ICONS AND ORNAMENTS</vt:lpstr>
      <vt:lpstr>KNOTS</vt:lpstr>
      <vt:lpstr>ARCS</vt:lpstr>
      <vt:lpstr>MASKS</vt:lpstr>
      <vt:lpstr>VENUS</vt:lpstr>
      <vt:lpstr>SWORD</vt:lpstr>
      <vt:lpstr>TAIWAN</vt:lpstr>
      <vt:lpstr>COINS</vt:lpstr>
      <vt:lpstr>KEY TRADITIONAL ITEMS</vt:lpstr>
      <vt:lpstr>KEY TRADITIONAL ITEMS</vt:lpstr>
      <vt:lpstr>KEY TRADITIONAL ITEMS</vt:lpstr>
      <vt:lpstr>CELEBRATION HISTORY</vt:lpstr>
      <vt:lpstr>PLAN REVIEW</vt:lpstr>
      <vt:lpstr>AWESOME WORDS</vt:lpstr>
      <vt:lpstr>AWESOME WORDS</vt:lpstr>
      <vt:lpstr>—SOMEONE FAMOUS</vt:lpstr>
      <vt:lpstr>—SOMEONE FAMOUS</vt:lpstr>
      <vt:lpstr>PowerPoint Presentation</vt:lpstr>
      <vt:lpstr>A PICTURE IS WORTH A THOUSAND WORDS</vt:lpstr>
      <vt:lpstr>A PICTURE ALWAYS REINFORCES THE CONCEPT</vt:lpstr>
      <vt:lpstr>A PICTURE ALWAYS REINFORCES THE CONCEPT</vt:lpstr>
      <vt:lpstr>YEAR: FACTS</vt:lpstr>
      <vt:lpstr>YEAR: FACTS</vt:lpstr>
      <vt:lpstr>LET’S COMPARE</vt:lpstr>
      <vt:lpstr>2022</vt:lpstr>
      <vt:lpstr>2010</vt:lpstr>
      <vt:lpstr>1928</vt:lpstr>
      <vt:lpstr>1962</vt:lpstr>
      <vt:lpstr>15%</vt:lpstr>
      <vt:lpstr>25%</vt:lpstr>
      <vt:lpstr>04</vt:lpstr>
      <vt:lpstr>DESKTOP SOFTWARE</vt:lpstr>
      <vt:lpstr> TABLET APP</vt:lpstr>
      <vt:lpstr>MOBILE APP</vt:lpstr>
      <vt:lpstr>JENNA DOE</vt:lpstr>
      <vt:lpstr>OUR TEAM</vt:lpstr>
      <vt:lpstr>OUR LOCATIONS</vt:lpstr>
      <vt:lpstr>OUR LOCATIONS</vt:lpstr>
      <vt:lpstr>CELEBRATION TIMELINE</vt:lpstr>
      <vt:lpstr>CELEBRATION TIMELINE</vt:lpstr>
      <vt:lpstr>HOW TO PLAN THE FESTIVITIES</vt:lpstr>
      <vt:lpstr>HOW TO PLAN THE FESTIVITIES</vt:lpstr>
      <vt:lpstr>LUNISOLAR CALENDAR </vt:lpstr>
      <vt:lpstr>LUNISOLAR CALENDAR </vt:lpstr>
      <vt:lpstr>THIS IS A GRAPH</vt:lpstr>
      <vt:lpstr>THIS IS A GRAPH</vt:lpstr>
      <vt:lpstr>THANKS!</vt:lpstr>
      <vt:lpstr>FINAL THOUGHTS</vt:lpstr>
      <vt:lpstr>THANKS!</vt:lpstr>
      <vt:lpstr>ICON PACK: CHINESE NEW YEAR</vt:lpstr>
      <vt:lpstr>PREMIUM ICON PACK</vt:lpstr>
      <vt:lpstr>PREMIUM ALT. INFOGRAPHICS</vt:lpstr>
      <vt:lpstr>RESOURCES</vt:lpstr>
      <vt:lpstr>PREMIUM  RESOURCES</vt:lpstr>
      <vt:lpstr>Instructions for use (premium users)</vt:lpstr>
      <vt:lpstr>Fonts &amp; colors used</vt:lpstr>
      <vt:lpstr>Storyset</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Unit 9:   Festivals around the world</dc:title>
  <cp:lastModifiedBy>Tuấn Đạt Nguyễn</cp:lastModifiedBy>
  <cp:revision>4</cp:revision>
  <dcterms:modified xsi:type="dcterms:W3CDTF">2022-12-16T16:09:03Z</dcterms:modified>
</cp:coreProperties>
</file>